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289" r:id="rId3"/>
    <p:sldId id="259" r:id="rId4"/>
    <p:sldId id="260" r:id="rId5"/>
    <p:sldId id="261" r:id="rId6"/>
    <p:sldId id="262" r:id="rId7"/>
    <p:sldId id="287" r:id="rId8"/>
    <p:sldId id="265" r:id="rId9"/>
    <p:sldId id="268" r:id="rId10"/>
    <p:sldId id="269" r:id="rId11"/>
    <p:sldId id="266" r:id="rId12"/>
    <p:sldId id="270" r:id="rId13"/>
    <p:sldId id="271" r:id="rId14"/>
    <p:sldId id="272" r:id="rId15"/>
    <p:sldId id="290" r:id="rId16"/>
    <p:sldId id="275" r:id="rId17"/>
    <p:sldId id="278" r:id="rId18"/>
    <p:sldId id="279" r:id="rId19"/>
    <p:sldId id="291" r:id="rId20"/>
    <p:sldId id="282" r:id="rId21"/>
    <p:sldId id="283" r:id="rId22"/>
    <p:sldId id="286" r:id="rId23"/>
  </p:sldIdLst>
  <p:sldSz cx="12192000" cy="6858000"/>
  <p:notesSz cx="6858000" cy="9144000"/>
  <p:custDataLst>
    <p:tags r:id="rId24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7" autoAdjust="0"/>
    <p:restoredTop sz="86483" autoAdjust="0"/>
  </p:normalViewPr>
  <p:slideViewPr>
    <p:cSldViewPr snapToGrid="0" showGuides="1">
      <p:cViewPr varScale="1">
        <p:scale>
          <a:sx n="67" d="100"/>
          <a:sy n="67" d="100"/>
        </p:scale>
        <p:origin x="644" y="6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-1998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gs" Target="tags/tag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jpe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jpe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-2"/>
            <a:ext cx="12191999" cy="6858002"/>
            <a:chOff x="0" y="-2"/>
            <a:chExt cx="12191999" cy="6858002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2" cstate="email">
              <a:grayscl/>
              <a:alphaModFix amt="39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200000">
              <a:off x="2666998" y="-2666998"/>
              <a:ext cx="6858000" cy="12191996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3" cstate="email">
              <a:alphaModFix amt="4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200000">
              <a:off x="2666999" y="-2667000"/>
              <a:ext cx="6858002" cy="12191998"/>
            </a:xfrm>
            <a:prstGeom prst="rect">
              <a:avLst/>
            </a:prstGeom>
          </p:spPr>
        </p:pic>
      </p:grpSp>
      <p:sp>
        <p:nvSpPr>
          <p:cNvPr id="10" name="任意多边形: 形状 9"/>
          <p:cNvSpPr/>
          <p:nvPr/>
        </p:nvSpPr>
        <p:spPr>
          <a:xfrm rot="5400000" flipH="1">
            <a:off x="9102571" y="3289934"/>
            <a:ext cx="663428" cy="3669032"/>
          </a:xfrm>
          <a:custGeom>
            <a:avLst/>
            <a:gdLst>
              <a:gd name="connsiteX0" fmla="*/ 558531 w 1250937"/>
              <a:gd name="connsiteY0" fmla="*/ -24 h 4049839"/>
              <a:gd name="connsiteX1" fmla="*/ 581964 w 1250937"/>
              <a:gd name="connsiteY1" fmla="*/ -24 h 4049839"/>
              <a:gd name="connsiteX2" fmla="*/ 644638 w 1250937"/>
              <a:gd name="connsiteY2" fmla="*/ 47601 h 4049839"/>
              <a:gd name="connsiteX3" fmla="*/ 647876 w 1250937"/>
              <a:gd name="connsiteY3" fmla="*/ 47601 h 4049839"/>
              <a:gd name="connsiteX4" fmla="*/ 661497 w 1250937"/>
              <a:gd name="connsiteY4" fmla="*/ 23408 h 4049839"/>
              <a:gd name="connsiteX5" fmla="*/ 671022 w 1250937"/>
              <a:gd name="connsiteY5" fmla="*/ 48935 h 4049839"/>
              <a:gd name="connsiteX6" fmla="*/ 677785 w 1250937"/>
              <a:gd name="connsiteY6" fmla="*/ 61508 h 4049839"/>
              <a:gd name="connsiteX7" fmla="*/ 743793 w 1250937"/>
              <a:gd name="connsiteY7" fmla="*/ 87321 h 4049839"/>
              <a:gd name="connsiteX8" fmla="*/ 837043 w 1250937"/>
              <a:gd name="connsiteY8" fmla="*/ 127135 h 4049839"/>
              <a:gd name="connsiteX9" fmla="*/ 861045 w 1250937"/>
              <a:gd name="connsiteY9" fmla="*/ 143994 h 4049839"/>
              <a:gd name="connsiteX10" fmla="*/ 957249 w 1250937"/>
              <a:gd name="connsiteY10" fmla="*/ 164092 h 4049839"/>
              <a:gd name="connsiteX11" fmla="*/ 1006492 w 1250937"/>
              <a:gd name="connsiteY11" fmla="*/ 187524 h 4049839"/>
              <a:gd name="connsiteX12" fmla="*/ 1126222 w 1250937"/>
              <a:gd name="connsiteY12" fmla="*/ 274677 h 4049839"/>
              <a:gd name="connsiteX13" fmla="*/ 1226996 w 1250937"/>
              <a:gd name="connsiteY13" fmla="*/ 401360 h 4049839"/>
              <a:gd name="connsiteX14" fmla="*/ 1246046 w 1250937"/>
              <a:gd name="connsiteY14" fmla="*/ 586240 h 4049839"/>
              <a:gd name="connsiteX15" fmla="*/ 1218328 w 1250937"/>
              <a:gd name="connsiteY15" fmla="*/ 662440 h 4049839"/>
              <a:gd name="connsiteX16" fmla="*/ 1185086 w 1250937"/>
              <a:gd name="connsiteY16" fmla="*/ 710065 h 4049839"/>
              <a:gd name="connsiteX17" fmla="*/ 1148701 w 1250937"/>
              <a:gd name="connsiteY17" fmla="*/ 845987 h 4049839"/>
              <a:gd name="connsiteX18" fmla="*/ 1148701 w 1250937"/>
              <a:gd name="connsiteY18" fmla="*/ 935617 h 4049839"/>
              <a:gd name="connsiteX19" fmla="*/ 1149367 w 1250937"/>
              <a:gd name="connsiteY19" fmla="*/ 952000 h 4049839"/>
              <a:gd name="connsiteX20" fmla="*/ 1157559 w 1250937"/>
              <a:gd name="connsiteY20" fmla="*/ 1034582 h 4049839"/>
              <a:gd name="connsiteX21" fmla="*/ 1153082 w 1250937"/>
              <a:gd name="connsiteY21" fmla="*/ 1304806 h 4049839"/>
              <a:gd name="connsiteX22" fmla="*/ 1139367 w 1250937"/>
              <a:gd name="connsiteY22" fmla="*/ 1529310 h 4049839"/>
              <a:gd name="connsiteX23" fmla="*/ 1135080 w 1250937"/>
              <a:gd name="connsiteY23" fmla="*/ 1632561 h 4049839"/>
              <a:gd name="connsiteX24" fmla="*/ 1118888 w 1250937"/>
              <a:gd name="connsiteY24" fmla="*/ 1745433 h 4049839"/>
              <a:gd name="connsiteX25" fmla="*/ 1111172 w 1250937"/>
              <a:gd name="connsiteY25" fmla="*/ 1932313 h 4049839"/>
              <a:gd name="connsiteX26" fmla="*/ 1111172 w 1250937"/>
              <a:gd name="connsiteY26" fmla="*/ 1991463 h 4049839"/>
              <a:gd name="connsiteX27" fmla="*/ 1102219 w 1250937"/>
              <a:gd name="connsiteY27" fmla="*/ 2113860 h 4049839"/>
              <a:gd name="connsiteX28" fmla="*/ 1100029 w 1250937"/>
              <a:gd name="connsiteY28" fmla="*/ 2181583 h 4049839"/>
              <a:gd name="connsiteX29" fmla="*/ 1083265 w 1250937"/>
              <a:gd name="connsiteY29" fmla="*/ 2438757 h 4049839"/>
              <a:gd name="connsiteX30" fmla="*/ 1078978 w 1250937"/>
              <a:gd name="connsiteY30" fmla="*/ 2472857 h 4049839"/>
              <a:gd name="connsiteX31" fmla="*/ 1082788 w 1250937"/>
              <a:gd name="connsiteY31" fmla="*/ 2614875 h 4049839"/>
              <a:gd name="connsiteX32" fmla="*/ 1074596 w 1250937"/>
              <a:gd name="connsiteY32" fmla="*/ 2692408 h 4049839"/>
              <a:gd name="connsiteX33" fmla="*/ 1065833 w 1250937"/>
              <a:gd name="connsiteY33" fmla="*/ 2829663 h 4049839"/>
              <a:gd name="connsiteX34" fmla="*/ 1056308 w 1250937"/>
              <a:gd name="connsiteY34" fmla="*/ 2897672 h 4049839"/>
              <a:gd name="connsiteX35" fmla="*/ 1050784 w 1250937"/>
              <a:gd name="connsiteY35" fmla="*/ 2941201 h 4049839"/>
              <a:gd name="connsiteX36" fmla="*/ 1023447 w 1250937"/>
              <a:gd name="connsiteY36" fmla="*/ 3050167 h 4049839"/>
              <a:gd name="connsiteX37" fmla="*/ 1004397 w 1250937"/>
              <a:gd name="connsiteY37" fmla="*/ 3134463 h 4049839"/>
              <a:gd name="connsiteX38" fmla="*/ 987252 w 1250937"/>
              <a:gd name="connsiteY38" fmla="*/ 3182088 h 4049839"/>
              <a:gd name="connsiteX39" fmla="*/ 985919 w 1250937"/>
              <a:gd name="connsiteY39" fmla="*/ 3190947 h 4049839"/>
              <a:gd name="connsiteX40" fmla="*/ 976965 w 1250937"/>
              <a:gd name="connsiteY40" fmla="*/ 3244954 h 4049839"/>
              <a:gd name="connsiteX41" fmla="*/ 971441 w 1250937"/>
              <a:gd name="connsiteY41" fmla="*/ 3264004 h 4049839"/>
              <a:gd name="connsiteX42" fmla="*/ 937341 w 1250937"/>
              <a:gd name="connsiteY42" fmla="*/ 3418023 h 4049839"/>
              <a:gd name="connsiteX43" fmla="*/ 924578 w 1250937"/>
              <a:gd name="connsiteY43" fmla="*/ 3441454 h 4049839"/>
              <a:gd name="connsiteX44" fmla="*/ 918006 w 1250937"/>
              <a:gd name="connsiteY44" fmla="*/ 3440311 h 4049839"/>
              <a:gd name="connsiteX45" fmla="*/ 921435 w 1250937"/>
              <a:gd name="connsiteY45" fmla="*/ 3407450 h 4049839"/>
              <a:gd name="connsiteX46" fmla="*/ 947629 w 1250937"/>
              <a:gd name="connsiteY46" fmla="*/ 3308390 h 4049839"/>
              <a:gd name="connsiteX47" fmla="*/ 974584 w 1250937"/>
              <a:gd name="connsiteY47" fmla="*/ 3180755 h 4049839"/>
              <a:gd name="connsiteX48" fmla="*/ 972393 w 1250937"/>
              <a:gd name="connsiteY48" fmla="*/ 3149894 h 4049839"/>
              <a:gd name="connsiteX49" fmla="*/ 950771 w 1250937"/>
              <a:gd name="connsiteY49" fmla="*/ 3170468 h 4049839"/>
              <a:gd name="connsiteX50" fmla="*/ 925625 w 1250937"/>
              <a:gd name="connsiteY50" fmla="*/ 3216855 h 4049839"/>
              <a:gd name="connsiteX51" fmla="*/ 916863 w 1250937"/>
              <a:gd name="connsiteY51" fmla="*/ 3282006 h 4049839"/>
              <a:gd name="connsiteX52" fmla="*/ 883239 w 1250937"/>
              <a:gd name="connsiteY52" fmla="*/ 3364016 h 4049839"/>
              <a:gd name="connsiteX53" fmla="*/ 862665 w 1250937"/>
              <a:gd name="connsiteY53" fmla="*/ 3329821 h 4049839"/>
              <a:gd name="connsiteX54" fmla="*/ 848092 w 1250937"/>
              <a:gd name="connsiteY54" fmla="*/ 3383066 h 4049839"/>
              <a:gd name="connsiteX55" fmla="*/ 874762 w 1250937"/>
              <a:gd name="connsiteY55" fmla="*/ 3378304 h 4049839"/>
              <a:gd name="connsiteX56" fmla="*/ 872856 w 1250937"/>
              <a:gd name="connsiteY56" fmla="*/ 3402116 h 4049839"/>
              <a:gd name="connsiteX57" fmla="*/ 862856 w 1250937"/>
              <a:gd name="connsiteY57" fmla="*/ 3448217 h 4049839"/>
              <a:gd name="connsiteX58" fmla="*/ 856855 w 1250937"/>
              <a:gd name="connsiteY58" fmla="*/ 3452789 h 4049839"/>
              <a:gd name="connsiteX59" fmla="*/ 849807 w 1250937"/>
              <a:gd name="connsiteY59" fmla="*/ 3446217 h 4049839"/>
              <a:gd name="connsiteX60" fmla="*/ 846568 w 1250937"/>
              <a:gd name="connsiteY60" fmla="*/ 3392972 h 4049839"/>
              <a:gd name="connsiteX61" fmla="*/ 800848 w 1250937"/>
              <a:gd name="connsiteY61" fmla="*/ 3498414 h 4049839"/>
              <a:gd name="connsiteX62" fmla="*/ 799610 w 1250937"/>
              <a:gd name="connsiteY62" fmla="*/ 3521940 h 4049839"/>
              <a:gd name="connsiteX63" fmla="*/ 778845 w 1250937"/>
              <a:gd name="connsiteY63" fmla="*/ 3557469 h 4049839"/>
              <a:gd name="connsiteX64" fmla="*/ 778845 w 1250937"/>
              <a:gd name="connsiteY64" fmla="*/ 3579376 h 4049839"/>
              <a:gd name="connsiteX65" fmla="*/ 745984 w 1250937"/>
              <a:gd name="connsiteY65" fmla="*/ 3658053 h 4049839"/>
              <a:gd name="connsiteX66" fmla="*/ 729029 w 1250937"/>
              <a:gd name="connsiteY66" fmla="*/ 3697105 h 4049839"/>
              <a:gd name="connsiteX67" fmla="*/ 722553 w 1250937"/>
              <a:gd name="connsiteY67" fmla="*/ 3694533 h 4049839"/>
              <a:gd name="connsiteX68" fmla="*/ 724267 w 1250937"/>
              <a:gd name="connsiteY68" fmla="*/ 3669292 h 4049839"/>
              <a:gd name="connsiteX69" fmla="*/ 777702 w 1250937"/>
              <a:gd name="connsiteY69" fmla="*/ 3475078 h 4049839"/>
              <a:gd name="connsiteX70" fmla="*/ 761414 w 1250937"/>
              <a:gd name="connsiteY70" fmla="*/ 3419832 h 4049839"/>
              <a:gd name="connsiteX71" fmla="*/ 753604 w 1250937"/>
              <a:gd name="connsiteY71" fmla="*/ 3419832 h 4049839"/>
              <a:gd name="connsiteX72" fmla="*/ 724457 w 1250937"/>
              <a:gd name="connsiteY72" fmla="*/ 3560326 h 4049839"/>
              <a:gd name="connsiteX73" fmla="*/ 715409 w 1250937"/>
              <a:gd name="connsiteY73" fmla="*/ 3558612 h 4049839"/>
              <a:gd name="connsiteX74" fmla="*/ 732553 w 1250937"/>
              <a:gd name="connsiteY74" fmla="*/ 3463362 h 4049839"/>
              <a:gd name="connsiteX75" fmla="*/ 734650 w 1250937"/>
              <a:gd name="connsiteY75" fmla="*/ 3422690 h 4049839"/>
              <a:gd name="connsiteX76" fmla="*/ 696550 w 1250937"/>
              <a:gd name="connsiteY76" fmla="*/ 3486317 h 4049839"/>
              <a:gd name="connsiteX77" fmla="*/ 681404 w 1250937"/>
              <a:gd name="connsiteY77" fmla="*/ 3525655 h 4049839"/>
              <a:gd name="connsiteX78" fmla="*/ 670545 w 1250937"/>
              <a:gd name="connsiteY78" fmla="*/ 3608332 h 4049839"/>
              <a:gd name="connsiteX79" fmla="*/ 656258 w 1250937"/>
              <a:gd name="connsiteY79" fmla="*/ 3652242 h 4049839"/>
              <a:gd name="connsiteX80" fmla="*/ 638637 w 1250937"/>
              <a:gd name="connsiteY80" fmla="*/ 3722823 h 4049839"/>
              <a:gd name="connsiteX81" fmla="*/ 630350 w 1250937"/>
              <a:gd name="connsiteY81" fmla="*/ 3717108 h 4049839"/>
              <a:gd name="connsiteX82" fmla="*/ 610539 w 1250937"/>
              <a:gd name="connsiteY82" fmla="*/ 3749112 h 4049839"/>
              <a:gd name="connsiteX83" fmla="*/ 605013 w 1250937"/>
              <a:gd name="connsiteY83" fmla="*/ 3792736 h 4049839"/>
              <a:gd name="connsiteX84" fmla="*/ 578249 w 1250937"/>
              <a:gd name="connsiteY84" fmla="*/ 3811024 h 4049839"/>
              <a:gd name="connsiteX85" fmla="*/ 559199 w 1250937"/>
              <a:gd name="connsiteY85" fmla="*/ 3811024 h 4049839"/>
              <a:gd name="connsiteX86" fmla="*/ 559199 w 1250937"/>
              <a:gd name="connsiteY86" fmla="*/ 3788545 h 4049839"/>
              <a:gd name="connsiteX87" fmla="*/ 572153 w 1250937"/>
              <a:gd name="connsiteY87" fmla="*/ 3779020 h 4049839"/>
              <a:gd name="connsiteX88" fmla="*/ 577963 w 1250937"/>
              <a:gd name="connsiteY88" fmla="*/ 3699963 h 4049839"/>
              <a:gd name="connsiteX89" fmla="*/ 581487 w 1250937"/>
              <a:gd name="connsiteY89" fmla="*/ 3621667 h 4049839"/>
              <a:gd name="connsiteX90" fmla="*/ 578630 w 1250937"/>
              <a:gd name="connsiteY90" fmla="*/ 3523941 h 4049839"/>
              <a:gd name="connsiteX91" fmla="*/ 577581 w 1250937"/>
              <a:gd name="connsiteY91" fmla="*/ 3416022 h 4049839"/>
              <a:gd name="connsiteX92" fmla="*/ 574057 w 1250937"/>
              <a:gd name="connsiteY92" fmla="*/ 3280101 h 4049839"/>
              <a:gd name="connsiteX93" fmla="*/ 567009 w 1250937"/>
              <a:gd name="connsiteY93" fmla="*/ 3264670 h 4049839"/>
              <a:gd name="connsiteX94" fmla="*/ 554246 w 1250937"/>
              <a:gd name="connsiteY94" fmla="*/ 3309914 h 4049839"/>
              <a:gd name="connsiteX95" fmla="*/ 554246 w 1250937"/>
              <a:gd name="connsiteY95" fmla="*/ 3354967 h 4049839"/>
              <a:gd name="connsiteX96" fmla="*/ 557674 w 1250937"/>
              <a:gd name="connsiteY96" fmla="*/ 3441264 h 4049839"/>
              <a:gd name="connsiteX97" fmla="*/ 555865 w 1250937"/>
              <a:gd name="connsiteY97" fmla="*/ 3476697 h 4049839"/>
              <a:gd name="connsiteX98" fmla="*/ 546340 w 1250937"/>
              <a:gd name="connsiteY98" fmla="*/ 3526798 h 4049839"/>
              <a:gd name="connsiteX99" fmla="*/ 541387 w 1250937"/>
              <a:gd name="connsiteY99" fmla="*/ 3577090 h 4049839"/>
              <a:gd name="connsiteX100" fmla="*/ 513383 w 1250937"/>
              <a:gd name="connsiteY100" fmla="*/ 3561279 h 4049839"/>
              <a:gd name="connsiteX101" fmla="*/ 509479 w 1250937"/>
              <a:gd name="connsiteY101" fmla="*/ 3585377 h 4049839"/>
              <a:gd name="connsiteX102" fmla="*/ 505001 w 1250937"/>
              <a:gd name="connsiteY102" fmla="*/ 3606522 h 4049839"/>
              <a:gd name="connsiteX103" fmla="*/ 501667 w 1250937"/>
              <a:gd name="connsiteY103" fmla="*/ 3633669 h 4049839"/>
              <a:gd name="connsiteX104" fmla="*/ 486142 w 1250937"/>
              <a:gd name="connsiteY104" fmla="*/ 3677103 h 4049839"/>
              <a:gd name="connsiteX105" fmla="*/ 463092 w 1250937"/>
              <a:gd name="connsiteY105" fmla="*/ 3657005 h 4049839"/>
              <a:gd name="connsiteX106" fmla="*/ 440993 w 1250937"/>
              <a:gd name="connsiteY106" fmla="*/ 4049816 h 4049839"/>
              <a:gd name="connsiteX107" fmla="*/ 434517 w 1250937"/>
              <a:gd name="connsiteY107" fmla="*/ 4049816 h 4049839"/>
              <a:gd name="connsiteX108" fmla="*/ 406799 w 1250937"/>
              <a:gd name="connsiteY108" fmla="*/ 3555469 h 4049839"/>
              <a:gd name="connsiteX109" fmla="*/ 399274 w 1250937"/>
              <a:gd name="connsiteY109" fmla="*/ 3555469 h 4049839"/>
              <a:gd name="connsiteX110" fmla="*/ 399274 w 1250937"/>
              <a:gd name="connsiteY110" fmla="*/ 3599283 h 4049839"/>
              <a:gd name="connsiteX111" fmla="*/ 382891 w 1250937"/>
              <a:gd name="connsiteY111" fmla="*/ 3538228 h 4049839"/>
              <a:gd name="connsiteX112" fmla="*/ 373366 w 1250937"/>
              <a:gd name="connsiteY112" fmla="*/ 3519654 h 4049839"/>
              <a:gd name="connsiteX113" fmla="*/ 356316 w 1250937"/>
              <a:gd name="connsiteY113" fmla="*/ 3517845 h 4049839"/>
              <a:gd name="connsiteX114" fmla="*/ 355745 w 1250937"/>
              <a:gd name="connsiteY114" fmla="*/ 3536323 h 4049839"/>
              <a:gd name="connsiteX115" fmla="*/ 354888 w 1250937"/>
              <a:gd name="connsiteY115" fmla="*/ 3571375 h 4049839"/>
              <a:gd name="connsiteX116" fmla="*/ 343171 w 1250937"/>
              <a:gd name="connsiteY116" fmla="*/ 3571375 h 4049839"/>
              <a:gd name="connsiteX117" fmla="*/ 334600 w 1250937"/>
              <a:gd name="connsiteY117" fmla="*/ 3492222 h 4049839"/>
              <a:gd name="connsiteX118" fmla="*/ 366888 w 1250937"/>
              <a:gd name="connsiteY118" fmla="*/ 3453646 h 4049839"/>
              <a:gd name="connsiteX119" fmla="*/ 344219 w 1250937"/>
              <a:gd name="connsiteY119" fmla="*/ 3453646 h 4049839"/>
              <a:gd name="connsiteX120" fmla="*/ 338029 w 1250937"/>
              <a:gd name="connsiteY120" fmla="*/ 3477554 h 4049839"/>
              <a:gd name="connsiteX121" fmla="*/ 323932 w 1250937"/>
              <a:gd name="connsiteY121" fmla="*/ 3447169 h 4049839"/>
              <a:gd name="connsiteX122" fmla="*/ 343743 w 1250937"/>
              <a:gd name="connsiteY122" fmla="*/ 3424976 h 4049839"/>
              <a:gd name="connsiteX123" fmla="*/ 344600 w 1250937"/>
              <a:gd name="connsiteY123" fmla="*/ 3370493 h 4049839"/>
              <a:gd name="connsiteX124" fmla="*/ 333361 w 1250937"/>
              <a:gd name="connsiteY124" fmla="*/ 3262479 h 4049839"/>
              <a:gd name="connsiteX125" fmla="*/ 332028 w 1250937"/>
              <a:gd name="connsiteY125" fmla="*/ 3212949 h 4049839"/>
              <a:gd name="connsiteX126" fmla="*/ 330885 w 1250937"/>
              <a:gd name="connsiteY126" fmla="*/ 3188470 h 4049839"/>
              <a:gd name="connsiteX127" fmla="*/ 321360 w 1250937"/>
              <a:gd name="connsiteY127" fmla="*/ 3081123 h 4049839"/>
              <a:gd name="connsiteX128" fmla="*/ 300404 w 1250937"/>
              <a:gd name="connsiteY128" fmla="*/ 2969681 h 4049839"/>
              <a:gd name="connsiteX129" fmla="*/ 274496 w 1250937"/>
              <a:gd name="connsiteY129" fmla="*/ 2811090 h 4049839"/>
              <a:gd name="connsiteX130" fmla="*/ 287355 w 1250937"/>
              <a:gd name="connsiteY130" fmla="*/ 2765751 h 4049839"/>
              <a:gd name="connsiteX131" fmla="*/ 309358 w 1250937"/>
              <a:gd name="connsiteY131" fmla="*/ 2862239 h 4049839"/>
              <a:gd name="connsiteX132" fmla="*/ 340028 w 1250937"/>
              <a:gd name="connsiteY132" fmla="*/ 2990541 h 4049839"/>
              <a:gd name="connsiteX133" fmla="*/ 342028 w 1250937"/>
              <a:gd name="connsiteY133" fmla="*/ 3006447 h 4049839"/>
              <a:gd name="connsiteX134" fmla="*/ 342028 w 1250937"/>
              <a:gd name="connsiteY134" fmla="*/ 3092172 h 4049839"/>
              <a:gd name="connsiteX135" fmla="*/ 350601 w 1250937"/>
              <a:gd name="connsiteY135" fmla="*/ 3117033 h 4049839"/>
              <a:gd name="connsiteX136" fmla="*/ 358602 w 1250937"/>
              <a:gd name="connsiteY136" fmla="*/ 3056263 h 4049839"/>
              <a:gd name="connsiteX137" fmla="*/ 357649 w 1250937"/>
              <a:gd name="connsiteY137" fmla="*/ 3043309 h 4049839"/>
              <a:gd name="connsiteX138" fmla="*/ 355364 w 1250937"/>
              <a:gd name="connsiteY138" fmla="*/ 2962442 h 4049839"/>
              <a:gd name="connsiteX139" fmla="*/ 350887 w 1250937"/>
              <a:gd name="connsiteY139" fmla="*/ 2921008 h 4049839"/>
              <a:gd name="connsiteX140" fmla="*/ 339076 w 1250937"/>
              <a:gd name="connsiteY140" fmla="*/ 2855571 h 4049839"/>
              <a:gd name="connsiteX141" fmla="*/ 307263 w 1250937"/>
              <a:gd name="connsiteY141" fmla="*/ 2777466 h 4049839"/>
              <a:gd name="connsiteX142" fmla="*/ 299452 w 1250937"/>
              <a:gd name="connsiteY142" fmla="*/ 2766513 h 4049839"/>
              <a:gd name="connsiteX143" fmla="*/ 287641 w 1250937"/>
              <a:gd name="connsiteY143" fmla="*/ 2689551 h 4049839"/>
              <a:gd name="connsiteX144" fmla="*/ 287641 w 1250937"/>
              <a:gd name="connsiteY144" fmla="*/ 2660976 h 4049839"/>
              <a:gd name="connsiteX145" fmla="*/ 282212 w 1250937"/>
              <a:gd name="connsiteY145" fmla="*/ 2651451 h 4049839"/>
              <a:gd name="connsiteX146" fmla="*/ 272687 w 1250937"/>
              <a:gd name="connsiteY146" fmla="*/ 2594301 h 4049839"/>
              <a:gd name="connsiteX147" fmla="*/ 255065 w 1250937"/>
              <a:gd name="connsiteY147" fmla="*/ 2514196 h 4049839"/>
              <a:gd name="connsiteX148" fmla="*/ 248589 w 1250937"/>
              <a:gd name="connsiteY148" fmla="*/ 2570298 h 4049839"/>
              <a:gd name="connsiteX149" fmla="*/ 264781 w 1250937"/>
              <a:gd name="connsiteY149" fmla="*/ 2642212 h 4049839"/>
              <a:gd name="connsiteX150" fmla="*/ 270782 w 1250937"/>
              <a:gd name="connsiteY150" fmla="*/ 2706600 h 4049839"/>
              <a:gd name="connsiteX151" fmla="*/ 266400 w 1250937"/>
              <a:gd name="connsiteY151" fmla="*/ 2719840 h 4049839"/>
              <a:gd name="connsiteX152" fmla="*/ 257542 w 1250937"/>
              <a:gd name="connsiteY152" fmla="*/ 2714697 h 4049839"/>
              <a:gd name="connsiteX153" fmla="*/ 252494 w 1250937"/>
              <a:gd name="connsiteY153" fmla="*/ 2691361 h 4049839"/>
              <a:gd name="connsiteX154" fmla="*/ 243540 w 1250937"/>
              <a:gd name="connsiteY154" fmla="*/ 2611160 h 4049839"/>
              <a:gd name="connsiteX155" fmla="*/ 234587 w 1250937"/>
              <a:gd name="connsiteY155" fmla="*/ 2507528 h 4049839"/>
              <a:gd name="connsiteX156" fmla="*/ 226014 w 1250937"/>
              <a:gd name="connsiteY156" fmla="*/ 2414373 h 4049839"/>
              <a:gd name="connsiteX157" fmla="*/ 216489 w 1250937"/>
              <a:gd name="connsiteY157" fmla="*/ 2365891 h 4049839"/>
              <a:gd name="connsiteX158" fmla="*/ 219632 w 1250937"/>
              <a:gd name="connsiteY158" fmla="*/ 2317409 h 4049839"/>
              <a:gd name="connsiteX159" fmla="*/ 244017 w 1250937"/>
              <a:gd name="connsiteY159" fmla="*/ 2302740 h 4049839"/>
              <a:gd name="connsiteX160" fmla="*/ 247160 w 1250937"/>
              <a:gd name="connsiteY160" fmla="*/ 2317599 h 4049839"/>
              <a:gd name="connsiteX161" fmla="*/ 231157 w 1250937"/>
              <a:gd name="connsiteY161" fmla="*/ 2363224 h 4049839"/>
              <a:gd name="connsiteX162" fmla="*/ 235444 w 1250937"/>
              <a:gd name="connsiteY162" fmla="*/ 2380560 h 4049839"/>
              <a:gd name="connsiteX163" fmla="*/ 255923 w 1250937"/>
              <a:gd name="connsiteY163" fmla="*/ 2373702 h 4049839"/>
              <a:gd name="connsiteX164" fmla="*/ 270495 w 1250937"/>
              <a:gd name="connsiteY164" fmla="*/ 2309884 h 4049839"/>
              <a:gd name="connsiteX165" fmla="*/ 257828 w 1250937"/>
              <a:gd name="connsiteY165" fmla="*/ 2162437 h 4049839"/>
              <a:gd name="connsiteX166" fmla="*/ 256685 w 1250937"/>
              <a:gd name="connsiteY166" fmla="*/ 2038612 h 4049839"/>
              <a:gd name="connsiteX167" fmla="*/ 225062 w 1250937"/>
              <a:gd name="connsiteY167" fmla="*/ 1994321 h 4049839"/>
              <a:gd name="connsiteX168" fmla="*/ 225062 w 1250937"/>
              <a:gd name="connsiteY168" fmla="*/ 2086142 h 4049839"/>
              <a:gd name="connsiteX169" fmla="*/ 213061 w 1250937"/>
              <a:gd name="connsiteY169" fmla="*/ 2137863 h 4049839"/>
              <a:gd name="connsiteX170" fmla="*/ 219346 w 1250937"/>
              <a:gd name="connsiteY170" fmla="*/ 2140149 h 4049839"/>
              <a:gd name="connsiteX171" fmla="*/ 237063 w 1250937"/>
              <a:gd name="connsiteY171" fmla="*/ 2120622 h 4049839"/>
              <a:gd name="connsiteX172" fmla="*/ 218013 w 1250937"/>
              <a:gd name="connsiteY172" fmla="*/ 2183297 h 4049839"/>
              <a:gd name="connsiteX173" fmla="*/ 202107 w 1250937"/>
              <a:gd name="connsiteY173" fmla="*/ 2173772 h 4049839"/>
              <a:gd name="connsiteX174" fmla="*/ 196581 w 1250937"/>
              <a:gd name="connsiteY174" fmla="*/ 2088047 h 4049839"/>
              <a:gd name="connsiteX175" fmla="*/ 193057 w 1250937"/>
              <a:gd name="connsiteY175" fmla="*/ 2026992 h 4049839"/>
              <a:gd name="connsiteX176" fmla="*/ 185724 w 1250937"/>
              <a:gd name="connsiteY176" fmla="*/ 1928027 h 4049839"/>
              <a:gd name="connsiteX177" fmla="*/ 193439 w 1250937"/>
              <a:gd name="connsiteY177" fmla="*/ 1839635 h 4049839"/>
              <a:gd name="connsiteX178" fmla="*/ 187056 w 1250937"/>
              <a:gd name="connsiteY178" fmla="*/ 1779913 h 4049839"/>
              <a:gd name="connsiteX179" fmla="*/ 177531 w 1250937"/>
              <a:gd name="connsiteY179" fmla="*/ 1718763 h 4049839"/>
              <a:gd name="connsiteX180" fmla="*/ 179437 w 1250937"/>
              <a:gd name="connsiteY180" fmla="*/ 1695331 h 4049839"/>
              <a:gd name="connsiteX181" fmla="*/ 191439 w 1250937"/>
              <a:gd name="connsiteY181" fmla="*/ 1654755 h 4049839"/>
              <a:gd name="connsiteX182" fmla="*/ 191439 w 1250937"/>
              <a:gd name="connsiteY182" fmla="*/ 1569792 h 4049839"/>
              <a:gd name="connsiteX183" fmla="*/ 196581 w 1250937"/>
              <a:gd name="connsiteY183" fmla="*/ 1430631 h 4049839"/>
              <a:gd name="connsiteX184" fmla="*/ 193153 w 1250937"/>
              <a:gd name="connsiteY184" fmla="*/ 1389293 h 4049839"/>
              <a:gd name="connsiteX185" fmla="*/ 184770 w 1250937"/>
              <a:gd name="connsiteY185" fmla="*/ 1231940 h 4049839"/>
              <a:gd name="connsiteX186" fmla="*/ 186009 w 1250937"/>
              <a:gd name="connsiteY186" fmla="*/ 1202889 h 4049839"/>
              <a:gd name="connsiteX187" fmla="*/ 172198 w 1250937"/>
              <a:gd name="connsiteY187" fmla="*/ 1168122 h 4049839"/>
              <a:gd name="connsiteX188" fmla="*/ 154196 w 1250937"/>
              <a:gd name="connsiteY188" fmla="*/ 1132118 h 4049839"/>
              <a:gd name="connsiteX189" fmla="*/ 153148 w 1250937"/>
              <a:gd name="connsiteY189" fmla="*/ 1030867 h 4049839"/>
              <a:gd name="connsiteX190" fmla="*/ 166197 w 1250937"/>
              <a:gd name="connsiteY190" fmla="*/ 996291 h 4049839"/>
              <a:gd name="connsiteX191" fmla="*/ 153148 w 1250937"/>
              <a:gd name="connsiteY191" fmla="*/ 946476 h 4049839"/>
              <a:gd name="connsiteX192" fmla="*/ 154577 w 1250937"/>
              <a:gd name="connsiteY192" fmla="*/ 813126 h 4049839"/>
              <a:gd name="connsiteX193" fmla="*/ 150195 w 1250937"/>
              <a:gd name="connsiteY193" fmla="*/ 607290 h 4049839"/>
              <a:gd name="connsiteX194" fmla="*/ 150195 w 1250937"/>
              <a:gd name="connsiteY194" fmla="*/ 478703 h 4049839"/>
              <a:gd name="connsiteX195" fmla="*/ 129717 w 1250937"/>
              <a:gd name="connsiteY195" fmla="*/ 437650 h 4049839"/>
              <a:gd name="connsiteX196" fmla="*/ 127525 w 1250937"/>
              <a:gd name="connsiteY196" fmla="*/ 374880 h 4049839"/>
              <a:gd name="connsiteX197" fmla="*/ 107332 w 1250937"/>
              <a:gd name="connsiteY197" fmla="*/ 324207 h 4049839"/>
              <a:gd name="connsiteX198" fmla="*/ 70281 w 1250937"/>
              <a:gd name="connsiteY198" fmla="*/ 250579 h 4049839"/>
              <a:gd name="connsiteX199" fmla="*/ 17226 w 1250937"/>
              <a:gd name="connsiteY199" fmla="*/ 185142 h 4049839"/>
              <a:gd name="connsiteX200" fmla="*/ 9892 w 1250937"/>
              <a:gd name="connsiteY200" fmla="*/ 112562 h 4049839"/>
              <a:gd name="connsiteX201" fmla="*/ 69614 w 1250937"/>
              <a:gd name="connsiteY201" fmla="*/ 101608 h 4049839"/>
              <a:gd name="connsiteX202" fmla="*/ 154672 w 1250937"/>
              <a:gd name="connsiteY202" fmla="*/ 97131 h 4049839"/>
              <a:gd name="connsiteX203" fmla="*/ 240397 w 1250937"/>
              <a:gd name="connsiteY203" fmla="*/ 62556 h 4049839"/>
              <a:gd name="connsiteX204" fmla="*/ 277068 w 1250937"/>
              <a:gd name="connsiteY204" fmla="*/ 63794 h 4049839"/>
              <a:gd name="connsiteX205" fmla="*/ 304786 w 1250937"/>
              <a:gd name="connsiteY205" fmla="*/ 58269 h 4049839"/>
              <a:gd name="connsiteX206" fmla="*/ 318883 w 1250937"/>
              <a:gd name="connsiteY206" fmla="*/ 48173 h 4049839"/>
              <a:gd name="connsiteX207" fmla="*/ 386510 w 1250937"/>
              <a:gd name="connsiteY207" fmla="*/ 26265 h 4049839"/>
              <a:gd name="connsiteX208" fmla="*/ 488238 w 1250937"/>
              <a:gd name="connsiteY208" fmla="*/ 31218 h 4049839"/>
              <a:gd name="connsiteX209" fmla="*/ 553103 w 1250937"/>
              <a:gd name="connsiteY209" fmla="*/ 929 h 4049839"/>
              <a:gd name="connsiteX210" fmla="*/ 558531 w 1250937"/>
              <a:gd name="connsiteY210" fmla="*/ -24 h 4049839"/>
              <a:gd name="connsiteX211" fmla="*/ 187056 w 1250937"/>
              <a:gd name="connsiteY211" fmla="*/ 898184 h 4049839"/>
              <a:gd name="connsiteX212" fmla="*/ 175056 w 1250937"/>
              <a:gd name="connsiteY212" fmla="*/ 927330 h 4049839"/>
              <a:gd name="connsiteX213" fmla="*/ 176199 w 1250937"/>
              <a:gd name="connsiteY213" fmla="*/ 955143 h 4049839"/>
              <a:gd name="connsiteX214" fmla="*/ 178103 w 1250937"/>
              <a:gd name="connsiteY214" fmla="*/ 971526 h 4049839"/>
              <a:gd name="connsiteX215" fmla="*/ 194200 w 1250937"/>
              <a:gd name="connsiteY215" fmla="*/ 975717 h 4049839"/>
              <a:gd name="connsiteX216" fmla="*/ 201725 w 1250937"/>
              <a:gd name="connsiteY216" fmla="*/ 961525 h 4049839"/>
              <a:gd name="connsiteX217" fmla="*/ 186962 w 1250937"/>
              <a:gd name="connsiteY217" fmla="*/ 898470 h 4049839"/>
              <a:gd name="connsiteX0" fmla="*/ 545436 w 1236550"/>
              <a:gd name="connsiteY0" fmla="*/ 0 h 4049840"/>
              <a:gd name="connsiteX1" fmla="*/ 568869 w 1236550"/>
              <a:gd name="connsiteY1" fmla="*/ 0 h 4049840"/>
              <a:gd name="connsiteX2" fmla="*/ 631543 w 1236550"/>
              <a:gd name="connsiteY2" fmla="*/ 47625 h 4049840"/>
              <a:gd name="connsiteX3" fmla="*/ 634781 w 1236550"/>
              <a:gd name="connsiteY3" fmla="*/ 47625 h 4049840"/>
              <a:gd name="connsiteX4" fmla="*/ 648402 w 1236550"/>
              <a:gd name="connsiteY4" fmla="*/ 23432 h 4049840"/>
              <a:gd name="connsiteX5" fmla="*/ 657927 w 1236550"/>
              <a:gd name="connsiteY5" fmla="*/ 48959 h 4049840"/>
              <a:gd name="connsiteX6" fmla="*/ 664690 w 1236550"/>
              <a:gd name="connsiteY6" fmla="*/ 61532 h 4049840"/>
              <a:gd name="connsiteX7" fmla="*/ 730698 w 1236550"/>
              <a:gd name="connsiteY7" fmla="*/ 87345 h 4049840"/>
              <a:gd name="connsiteX8" fmla="*/ 823948 w 1236550"/>
              <a:gd name="connsiteY8" fmla="*/ 127159 h 4049840"/>
              <a:gd name="connsiteX9" fmla="*/ 847950 w 1236550"/>
              <a:gd name="connsiteY9" fmla="*/ 144018 h 4049840"/>
              <a:gd name="connsiteX10" fmla="*/ 944154 w 1236550"/>
              <a:gd name="connsiteY10" fmla="*/ 164116 h 4049840"/>
              <a:gd name="connsiteX11" fmla="*/ 993397 w 1236550"/>
              <a:gd name="connsiteY11" fmla="*/ 187548 h 4049840"/>
              <a:gd name="connsiteX12" fmla="*/ 1113127 w 1236550"/>
              <a:gd name="connsiteY12" fmla="*/ 274701 h 4049840"/>
              <a:gd name="connsiteX13" fmla="*/ 1213901 w 1236550"/>
              <a:gd name="connsiteY13" fmla="*/ 401384 h 4049840"/>
              <a:gd name="connsiteX14" fmla="*/ 1232951 w 1236550"/>
              <a:gd name="connsiteY14" fmla="*/ 586264 h 4049840"/>
              <a:gd name="connsiteX15" fmla="*/ 1205233 w 1236550"/>
              <a:gd name="connsiteY15" fmla="*/ 662464 h 4049840"/>
              <a:gd name="connsiteX16" fmla="*/ 1171991 w 1236550"/>
              <a:gd name="connsiteY16" fmla="*/ 710089 h 4049840"/>
              <a:gd name="connsiteX17" fmla="*/ 1135606 w 1236550"/>
              <a:gd name="connsiteY17" fmla="*/ 846011 h 4049840"/>
              <a:gd name="connsiteX18" fmla="*/ 1135606 w 1236550"/>
              <a:gd name="connsiteY18" fmla="*/ 935641 h 4049840"/>
              <a:gd name="connsiteX19" fmla="*/ 1136272 w 1236550"/>
              <a:gd name="connsiteY19" fmla="*/ 952024 h 4049840"/>
              <a:gd name="connsiteX20" fmla="*/ 1144464 w 1236550"/>
              <a:gd name="connsiteY20" fmla="*/ 1034606 h 4049840"/>
              <a:gd name="connsiteX21" fmla="*/ 1139987 w 1236550"/>
              <a:gd name="connsiteY21" fmla="*/ 1304830 h 4049840"/>
              <a:gd name="connsiteX22" fmla="*/ 1126272 w 1236550"/>
              <a:gd name="connsiteY22" fmla="*/ 1529334 h 4049840"/>
              <a:gd name="connsiteX23" fmla="*/ 1121985 w 1236550"/>
              <a:gd name="connsiteY23" fmla="*/ 1632585 h 4049840"/>
              <a:gd name="connsiteX24" fmla="*/ 1105793 w 1236550"/>
              <a:gd name="connsiteY24" fmla="*/ 1745457 h 4049840"/>
              <a:gd name="connsiteX25" fmla="*/ 1098077 w 1236550"/>
              <a:gd name="connsiteY25" fmla="*/ 1932337 h 4049840"/>
              <a:gd name="connsiteX26" fmla="*/ 1098077 w 1236550"/>
              <a:gd name="connsiteY26" fmla="*/ 1991487 h 4049840"/>
              <a:gd name="connsiteX27" fmla="*/ 1089124 w 1236550"/>
              <a:gd name="connsiteY27" fmla="*/ 2113884 h 4049840"/>
              <a:gd name="connsiteX28" fmla="*/ 1086934 w 1236550"/>
              <a:gd name="connsiteY28" fmla="*/ 2181607 h 4049840"/>
              <a:gd name="connsiteX29" fmla="*/ 1070170 w 1236550"/>
              <a:gd name="connsiteY29" fmla="*/ 2438781 h 4049840"/>
              <a:gd name="connsiteX30" fmla="*/ 1065883 w 1236550"/>
              <a:gd name="connsiteY30" fmla="*/ 2472881 h 4049840"/>
              <a:gd name="connsiteX31" fmla="*/ 1069693 w 1236550"/>
              <a:gd name="connsiteY31" fmla="*/ 2614899 h 4049840"/>
              <a:gd name="connsiteX32" fmla="*/ 1061501 w 1236550"/>
              <a:gd name="connsiteY32" fmla="*/ 2692432 h 4049840"/>
              <a:gd name="connsiteX33" fmla="*/ 1052738 w 1236550"/>
              <a:gd name="connsiteY33" fmla="*/ 2829687 h 4049840"/>
              <a:gd name="connsiteX34" fmla="*/ 1043213 w 1236550"/>
              <a:gd name="connsiteY34" fmla="*/ 2897696 h 4049840"/>
              <a:gd name="connsiteX35" fmla="*/ 1037689 w 1236550"/>
              <a:gd name="connsiteY35" fmla="*/ 2941225 h 4049840"/>
              <a:gd name="connsiteX36" fmla="*/ 1010352 w 1236550"/>
              <a:gd name="connsiteY36" fmla="*/ 3050191 h 4049840"/>
              <a:gd name="connsiteX37" fmla="*/ 991302 w 1236550"/>
              <a:gd name="connsiteY37" fmla="*/ 3134487 h 4049840"/>
              <a:gd name="connsiteX38" fmla="*/ 974157 w 1236550"/>
              <a:gd name="connsiteY38" fmla="*/ 3182112 h 4049840"/>
              <a:gd name="connsiteX39" fmla="*/ 972824 w 1236550"/>
              <a:gd name="connsiteY39" fmla="*/ 3190971 h 4049840"/>
              <a:gd name="connsiteX40" fmla="*/ 963870 w 1236550"/>
              <a:gd name="connsiteY40" fmla="*/ 3244978 h 4049840"/>
              <a:gd name="connsiteX41" fmla="*/ 958346 w 1236550"/>
              <a:gd name="connsiteY41" fmla="*/ 3264028 h 4049840"/>
              <a:gd name="connsiteX42" fmla="*/ 924246 w 1236550"/>
              <a:gd name="connsiteY42" fmla="*/ 3418047 h 4049840"/>
              <a:gd name="connsiteX43" fmla="*/ 911483 w 1236550"/>
              <a:gd name="connsiteY43" fmla="*/ 3441478 h 4049840"/>
              <a:gd name="connsiteX44" fmla="*/ 904911 w 1236550"/>
              <a:gd name="connsiteY44" fmla="*/ 3440335 h 4049840"/>
              <a:gd name="connsiteX45" fmla="*/ 908340 w 1236550"/>
              <a:gd name="connsiteY45" fmla="*/ 3407474 h 4049840"/>
              <a:gd name="connsiteX46" fmla="*/ 934534 w 1236550"/>
              <a:gd name="connsiteY46" fmla="*/ 3308414 h 4049840"/>
              <a:gd name="connsiteX47" fmla="*/ 961489 w 1236550"/>
              <a:gd name="connsiteY47" fmla="*/ 3180779 h 4049840"/>
              <a:gd name="connsiteX48" fmla="*/ 959298 w 1236550"/>
              <a:gd name="connsiteY48" fmla="*/ 3149918 h 4049840"/>
              <a:gd name="connsiteX49" fmla="*/ 937676 w 1236550"/>
              <a:gd name="connsiteY49" fmla="*/ 3170492 h 4049840"/>
              <a:gd name="connsiteX50" fmla="*/ 912530 w 1236550"/>
              <a:gd name="connsiteY50" fmla="*/ 3216879 h 4049840"/>
              <a:gd name="connsiteX51" fmla="*/ 903768 w 1236550"/>
              <a:gd name="connsiteY51" fmla="*/ 3282030 h 4049840"/>
              <a:gd name="connsiteX52" fmla="*/ 870144 w 1236550"/>
              <a:gd name="connsiteY52" fmla="*/ 3364040 h 4049840"/>
              <a:gd name="connsiteX53" fmla="*/ 849570 w 1236550"/>
              <a:gd name="connsiteY53" fmla="*/ 3329845 h 4049840"/>
              <a:gd name="connsiteX54" fmla="*/ 834997 w 1236550"/>
              <a:gd name="connsiteY54" fmla="*/ 3383090 h 4049840"/>
              <a:gd name="connsiteX55" fmla="*/ 861667 w 1236550"/>
              <a:gd name="connsiteY55" fmla="*/ 3378328 h 4049840"/>
              <a:gd name="connsiteX56" fmla="*/ 859761 w 1236550"/>
              <a:gd name="connsiteY56" fmla="*/ 3402140 h 4049840"/>
              <a:gd name="connsiteX57" fmla="*/ 849761 w 1236550"/>
              <a:gd name="connsiteY57" fmla="*/ 3448241 h 4049840"/>
              <a:gd name="connsiteX58" fmla="*/ 843760 w 1236550"/>
              <a:gd name="connsiteY58" fmla="*/ 3452813 h 4049840"/>
              <a:gd name="connsiteX59" fmla="*/ 836712 w 1236550"/>
              <a:gd name="connsiteY59" fmla="*/ 3446241 h 4049840"/>
              <a:gd name="connsiteX60" fmla="*/ 833473 w 1236550"/>
              <a:gd name="connsiteY60" fmla="*/ 3392996 h 4049840"/>
              <a:gd name="connsiteX61" fmla="*/ 787753 w 1236550"/>
              <a:gd name="connsiteY61" fmla="*/ 3498438 h 4049840"/>
              <a:gd name="connsiteX62" fmla="*/ 786515 w 1236550"/>
              <a:gd name="connsiteY62" fmla="*/ 3521964 h 4049840"/>
              <a:gd name="connsiteX63" fmla="*/ 765750 w 1236550"/>
              <a:gd name="connsiteY63" fmla="*/ 3557493 h 4049840"/>
              <a:gd name="connsiteX64" fmla="*/ 765750 w 1236550"/>
              <a:gd name="connsiteY64" fmla="*/ 3579400 h 4049840"/>
              <a:gd name="connsiteX65" fmla="*/ 732889 w 1236550"/>
              <a:gd name="connsiteY65" fmla="*/ 3658077 h 4049840"/>
              <a:gd name="connsiteX66" fmla="*/ 715934 w 1236550"/>
              <a:gd name="connsiteY66" fmla="*/ 3697129 h 4049840"/>
              <a:gd name="connsiteX67" fmla="*/ 709458 w 1236550"/>
              <a:gd name="connsiteY67" fmla="*/ 3694557 h 4049840"/>
              <a:gd name="connsiteX68" fmla="*/ 711172 w 1236550"/>
              <a:gd name="connsiteY68" fmla="*/ 3669316 h 4049840"/>
              <a:gd name="connsiteX69" fmla="*/ 764607 w 1236550"/>
              <a:gd name="connsiteY69" fmla="*/ 3475102 h 4049840"/>
              <a:gd name="connsiteX70" fmla="*/ 748319 w 1236550"/>
              <a:gd name="connsiteY70" fmla="*/ 3419856 h 4049840"/>
              <a:gd name="connsiteX71" fmla="*/ 740509 w 1236550"/>
              <a:gd name="connsiteY71" fmla="*/ 3419856 h 4049840"/>
              <a:gd name="connsiteX72" fmla="*/ 711362 w 1236550"/>
              <a:gd name="connsiteY72" fmla="*/ 3560350 h 4049840"/>
              <a:gd name="connsiteX73" fmla="*/ 702314 w 1236550"/>
              <a:gd name="connsiteY73" fmla="*/ 3558636 h 4049840"/>
              <a:gd name="connsiteX74" fmla="*/ 719458 w 1236550"/>
              <a:gd name="connsiteY74" fmla="*/ 3463386 h 4049840"/>
              <a:gd name="connsiteX75" fmla="*/ 721555 w 1236550"/>
              <a:gd name="connsiteY75" fmla="*/ 3422714 h 4049840"/>
              <a:gd name="connsiteX76" fmla="*/ 683455 w 1236550"/>
              <a:gd name="connsiteY76" fmla="*/ 3486341 h 4049840"/>
              <a:gd name="connsiteX77" fmla="*/ 668309 w 1236550"/>
              <a:gd name="connsiteY77" fmla="*/ 3525679 h 4049840"/>
              <a:gd name="connsiteX78" fmla="*/ 657450 w 1236550"/>
              <a:gd name="connsiteY78" fmla="*/ 3608356 h 4049840"/>
              <a:gd name="connsiteX79" fmla="*/ 643163 w 1236550"/>
              <a:gd name="connsiteY79" fmla="*/ 3652266 h 4049840"/>
              <a:gd name="connsiteX80" fmla="*/ 625542 w 1236550"/>
              <a:gd name="connsiteY80" fmla="*/ 3722847 h 4049840"/>
              <a:gd name="connsiteX81" fmla="*/ 617255 w 1236550"/>
              <a:gd name="connsiteY81" fmla="*/ 3717132 h 4049840"/>
              <a:gd name="connsiteX82" fmla="*/ 597444 w 1236550"/>
              <a:gd name="connsiteY82" fmla="*/ 3749136 h 4049840"/>
              <a:gd name="connsiteX83" fmla="*/ 591918 w 1236550"/>
              <a:gd name="connsiteY83" fmla="*/ 3792760 h 4049840"/>
              <a:gd name="connsiteX84" fmla="*/ 565154 w 1236550"/>
              <a:gd name="connsiteY84" fmla="*/ 3811048 h 4049840"/>
              <a:gd name="connsiteX85" fmla="*/ 546104 w 1236550"/>
              <a:gd name="connsiteY85" fmla="*/ 3811048 h 4049840"/>
              <a:gd name="connsiteX86" fmla="*/ 546104 w 1236550"/>
              <a:gd name="connsiteY86" fmla="*/ 3788569 h 4049840"/>
              <a:gd name="connsiteX87" fmla="*/ 559058 w 1236550"/>
              <a:gd name="connsiteY87" fmla="*/ 3779044 h 4049840"/>
              <a:gd name="connsiteX88" fmla="*/ 564868 w 1236550"/>
              <a:gd name="connsiteY88" fmla="*/ 3699987 h 4049840"/>
              <a:gd name="connsiteX89" fmla="*/ 568392 w 1236550"/>
              <a:gd name="connsiteY89" fmla="*/ 3621691 h 4049840"/>
              <a:gd name="connsiteX90" fmla="*/ 565535 w 1236550"/>
              <a:gd name="connsiteY90" fmla="*/ 3523965 h 4049840"/>
              <a:gd name="connsiteX91" fmla="*/ 564486 w 1236550"/>
              <a:gd name="connsiteY91" fmla="*/ 3416046 h 4049840"/>
              <a:gd name="connsiteX92" fmla="*/ 560962 w 1236550"/>
              <a:gd name="connsiteY92" fmla="*/ 3280125 h 4049840"/>
              <a:gd name="connsiteX93" fmla="*/ 553914 w 1236550"/>
              <a:gd name="connsiteY93" fmla="*/ 3264694 h 4049840"/>
              <a:gd name="connsiteX94" fmla="*/ 541151 w 1236550"/>
              <a:gd name="connsiteY94" fmla="*/ 3309938 h 4049840"/>
              <a:gd name="connsiteX95" fmla="*/ 541151 w 1236550"/>
              <a:gd name="connsiteY95" fmla="*/ 3354991 h 4049840"/>
              <a:gd name="connsiteX96" fmla="*/ 544579 w 1236550"/>
              <a:gd name="connsiteY96" fmla="*/ 3441288 h 4049840"/>
              <a:gd name="connsiteX97" fmla="*/ 542770 w 1236550"/>
              <a:gd name="connsiteY97" fmla="*/ 3476721 h 4049840"/>
              <a:gd name="connsiteX98" fmla="*/ 533245 w 1236550"/>
              <a:gd name="connsiteY98" fmla="*/ 3526822 h 4049840"/>
              <a:gd name="connsiteX99" fmla="*/ 528292 w 1236550"/>
              <a:gd name="connsiteY99" fmla="*/ 3577114 h 4049840"/>
              <a:gd name="connsiteX100" fmla="*/ 500288 w 1236550"/>
              <a:gd name="connsiteY100" fmla="*/ 3561303 h 4049840"/>
              <a:gd name="connsiteX101" fmla="*/ 496384 w 1236550"/>
              <a:gd name="connsiteY101" fmla="*/ 3585401 h 4049840"/>
              <a:gd name="connsiteX102" fmla="*/ 491906 w 1236550"/>
              <a:gd name="connsiteY102" fmla="*/ 3606546 h 4049840"/>
              <a:gd name="connsiteX103" fmla="*/ 488572 w 1236550"/>
              <a:gd name="connsiteY103" fmla="*/ 3633693 h 4049840"/>
              <a:gd name="connsiteX104" fmla="*/ 473047 w 1236550"/>
              <a:gd name="connsiteY104" fmla="*/ 3677127 h 4049840"/>
              <a:gd name="connsiteX105" fmla="*/ 449997 w 1236550"/>
              <a:gd name="connsiteY105" fmla="*/ 3657029 h 4049840"/>
              <a:gd name="connsiteX106" fmla="*/ 427898 w 1236550"/>
              <a:gd name="connsiteY106" fmla="*/ 4049840 h 4049840"/>
              <a:gd name="connsiteX107" fmla="*/ 421422 w 1236550"/>
              <a:gd name="connsiteY107" fmla="*/ 4049840 h 4049840"/>
              <a:gd name="connsiteX108" fmla="*/ 393704 w 1236550"/>
              <a:gd name="connsiteY108" fmla="*/ 3555493 h 4049840"/>
              <a:gd name="connsiteX109" fmla="*/ 386179 w 1236550"/>
              <a:gd name="connsiteY109" fmla="*/ 3555493 h 4049840"/>
              <a:gd name="connsiteX110" fmla="*/ 386179 w 1236550"/>
              <a:gd name="connsiteY110" fmla="*/ 3599307 h 4049840"/>
              <a:gd name="connsiteX111" fmla="*/ 369796 w 1236550"/>
              <a:gd name="connsiteY111" fmla="*/ 3538252 h 4049840"/>
              <a:gd name="connsiteX112" fmla="*/ 360271 w 1236550"/>
              <a:gd name="connsiteY112" fmla="*/ 3519678 h 4049840"/>
              <a:gd name="connsiteX113" fmla="*/ 343221 w 1236550"/>
              <a:gd name="connsiteY113" fmla="*/ 3517869 h 4049840"/>
              <a:gd name="connsiteX114" fmla="*/ 342650 w 1236550"/>
              <a:gd name="connsiteY114" fmla="*/ 3536347 h 4049840"/>
              <a:gd name="connsiteX115" fmla="*/ 341793 w 1236550"/>
              <a:gd name="connsiteY115" fmla="*/ 3571399 h 4049840"/>
              <a:gd name="connsiteX116" fmla="*/ 330076 w 1236550"/>
              <a:gd name="connsiteY116" fmla="*/ 3571399 h 4049840"/>
              <a:gd name="connsiteX117" fmla="*/ 321505 w 1236550"/>
              <a:gd name="connsiteY117" fmla="*/ 3492246 h 4049840"/>
              <a:gd name="connsiteX118" fmla="*/ 353793 w 1236550"/>
              <a:gd name="connsiteY118" fmla="*/ 3453670 h 4049840"/>
              <a:gd name="connsiteX119" fmla="*/ 331124 w 1236550"/>
              <a:gd name="connsiteY119" fmla="*/ 3453670 h 4049840"/>
              <a:gd name="connsiteX120" fmla="*/ 324934 w 1236550"/>
              <a:gd name="connsiteY120" fmla="*/ 3477578 h 4049840"/>
              <a:gd name="connsiteX121" fmla="*/ 310837 w 1236550"/>
              <a:gd name="connsiteY121" fmla="*/ 3447193 h 4049840"/>
              <a:gd name="connsiteX122" fmla="*/ 330648 w 1236550"/>
              <a:gd name="connsiteY122" fmla="*/ 3425000 h 4049840"/>
              <a:gd name="connsiteX123" fmla="*/ 331505 w 1236550"/>
              <a:gd name="connsiteY123" fmla="*/ 3370517 h 4049840"/>
              <a:gd name="connsiteX124" fmla="*/ 320266 w 1236550"/>
              <a:gd name="connsiteY124" fmla="*/ 3262503 h 4049840"/>
              <a:gd name="connsiteX125" fmla="*/ 318933 w 1236550"/>
              <a:gd name="connsiteY125" fmla="*/ 3212973 h 4049840"/>
              <a:gd name="connsiteX126" fmla="*/ 317790 w 1236550"/>
              <a:gd name="connsiteY126" fmla="*/ 3188494 h 4049840"/>
              <a:gd name="connsiteX127" fmla="*/ 308265 w 1236550"/>
              <a:gd name="connsiteY127" fmla="*/ 3081147 h 4049840"/>
              <a:gd name="connsiteX128" fmla="*/ 287309 w 1236550"/>
              <a:gd name="connsiteY128" fmla="*/ 2969705 h 4049840"/>
              <a:gd name="connsiteX129" fmla="*/ 261401 w 1236550"/>
              <a:gd name="connsiteY129" fmla="*/ 2811114 h 4049840"/>
              <a:gd name="connsiteX130" fmla="*/ 274260 w 1236550"/>
              <a:gd name="connsiteY130" fmla="*/ 2765775 h 4049840"/>
              <a:gd name="connsiteX131" fmla="*/ 296263 w 1236550"/>
              <a:gd name="connsiteY131" fmla="*/ 2862263 h 4049840"/>
              <a:gd name="connsiteX132" fmla="*/ 326933 w 1236550"/>
              <a:gd name="connsiteY132" fmla="*/ 2990565 h 4049840"/>
              <a:gd name="connsiteX133" fmla="*/ 328933 w 1236550"/>
              <a:gd name="connsiteY133" fmla="*/ 3006471 h 4049840"/>
              <a:gd name="connsiteX134" fmla="*/ 328933 w 1236550"/>
              <a:gd name="connsiteY134" fmla="*/ 3092196 h 4049840"/>
              <a:gd name="connsiteX135" fmla="*/ 337506 w 1236550"/>
              <a:gd name="connsiteY135" fmla="*/ 3117057 h 4049840"/>
              <a:gd name="connsiteX136" fmla="*/ 345507 w 1236550"/>
              <a:gd name="connsiteY136" fmla="*/ 3056287 h 4049840"/>
              <a:gd name="connsiteX137" fmla="*/ 344554 w 1236550"/>
              <a:gd name="connsiteY137" fmla="*/ 3043333 h 4049840"/>
              <a:gd name="connsiteX138" fmla="*/ 342269 w 1236550"/>
              <a:gd name="connsiteY138" fmla="*/ 2962466 h 4049840"/>
              <a:gd name="connsiteX139" fmla="*/ 337792 w 1236550"/>
              <a:gd name="connsiteY139" fmla="*/ 2921032 h 4049840"/>
              <a:gd name="connsiteX140" fmla="*/ 325981 w 1236550"/>
              <a:gd name="connsiteY140" fmla="*/ 2855595 h 4049840"/>
              <a:gd name="connsiteX141" fmla="*/ 294168 w 1236550"/>
              <a:gd name="connsiteY141" fmla="*/ 2777490 h 4049840"/>
              <a:gd name="connsiteX142" fmla="*/ 286357 w 1236550"/>
              <a:gd name="connsiteY142" fmla="*/ 2766537 h 4049840"/>
              <a:gd name="connsiteX143" fmla="*/ 274546 w 1236550"/>
              <a:gd name="connsiteY143" fmla="*/ 2689575 h 4049840"/>
              <a:gd name="connsiteX144" fmla="*/ 274546 w 1236550"/>
              <a:gd name="connsiteY144" fmla="*/ 2661000 h 4049840"/>
              <a:gd name="connsiteX145" fmla="*/ 269117 w 1236550"/>
              <a:gd name="connsiteY145" fmla="*/ 2651475 h 4049840"/>
              <a:gd name="connsiteX146" fmla="*/ 259592 w 1236550"/>
              <a:gd name="connsiteY146" fmla="*/ 2594325 h 4049840"/>
              <a:gd name="connsiteX147" fmla="*/ 241970 w 1236550"/>
              <a:gd name="connsiteY147" fmla="*/ 2514220 h 4049840"/>
              <a:gd name="connsiteX148" fmla="*/ 235494 w 1236550"/>
              <a:gd name="connsiteY148" fmla="*/ 2570322 h 4049840"/>
              <a:gd name="connsiteX149" fmla="*/ 251686 w 1236550"/>
              <a:gd name="connsiteY149" fmla="*/ 2642236 h 4049840"/>
              <a:gd name="connsiteX150" fmla="*/ 257687 w 1236550"/>
              <a:gd name="connsiteY150" fmla="*/ 2706624 h 4049840"/>
              <a:gd name="connsiteX151" fmla="*/ 253305 w 1236550"/>
              <a:gd name="connsiteY151" fmla="*/ 2719864 h 4049840"/>
              <a:gd name="connsiteX152" fmla="*/ 244447 w 1236550"/>
              <a:gd name="connsiteY152" fmla="*/ 2714721 h 4049840"/>
              <a:gd name="connsiteX153" fmla="*/ 239399 w 1236550"/>
              <a:gd name="connsiteY153" fmla="*/ 2691385 h 4049840"/>
              <a:gd name="connsiteX154" fmla="*/ 230445 w 1236550"/>
              <a:gd name="connsiteY154" fmla="*/ 2611184 h 4049840"/>
              <a:gd name="connsiteX155" fmla="*/ 221492 w 1236550"/>
              <a:gd name="connsiteY155" fmla="*/ 2507552 h 4049840"/>
              <a:gd name="connsiteX156" fmla="*/ 212919 w 1236550"/>
              <a:gd name="connsiteY156" fmla="*/ 2414397 h 4049840"/>
              <a:gd name="connsiteX157" fmla="*/ 203394 w 1236550"/>
              <a:gd name="connsiteY157" fmla="*/ 2365915 h 4049840"/>
              <a:gd name="connsiteX158" fmla="*/ 206537 w 1236550"/>
              <a:gd name="connsiteY158" fmla="*/ 2317433 h 4049840"/>
              <a:gd name="connsiteX159" fmla="*/ 230922 w 1236550"/>
              <a:gd name="connsiteY159" fmla="*/ 2302764 h 4049840"/>
              <a:gd name="connsiteX160" fmla="*/ 234065 w 1236550"/>
              <a:gd name="connsiteY160" fmla="*/ 2317623 h 4049840"/>
              <a:gd name="connsiteX161" fmla="*/ 218062 w 1236550"/>
              <a:gd name="connsiteY161" fmla="*/ 2363248 h 4049840"/>
              <a:gd name="connsiteX162" fmla="*/ 222349 w 1236550"/>
              <a:gd name="connsiteY162" fmla="*/ 2380584 h 4049840"/>
              <a:gd name="connsiteX163" fmla="*/ 242828 w 1236550"/>
              <a:gd name="connsiteY163" fmla="*/ 2373726 h 4049840"/>
              <a:gd name="connsiteX164" fmla="*/ 257400 w 1236550"/>
              <a:gd name="connsiteY164" fmla="*/ 2309908 h 4049840"/>
              <a:gd name="connsiteX165" fmla="*/ 244733 w 1236550"/>
              <a:gd name="connsiteY165" fmla="*/ 2162461 h 4049840"/>
              <a:gd name="connsiteX166" fmla="*/ 243590 w 1236550"/>
              <a:gd name="connsiteY166" fmla="*/ 2038636 h 4049840"/>
              <a:gd name="connsiteX167" fmla="*/ 211967 w 1236550"/>
              <a:gd name="connsiteY167" fmla="*/ 1994345 h 4049840"/>
              <a:gd name="connsiteX168" fmla="*/ 211967 w 1236550"/>
              <a:gd name="connsiteY168" fmla="*/ 2086166 h 4049840"/>
              <a:gd name="connsiteX169" fmla="*/ 199966 w 1236550"/>
              <a:gd name="connsiteY169" fmla="*/ 2137887 h 4049840"/>
              <a:gd name="connsiteX170" fmla="*/ 206251 w 1236550"/>
              <a:gd name="connsiteY170" fmla="*/ 2140173 h 4049840"/>
              <a:gd name="connsiteX171" fmla="*/ 223968 w 1236550"/>
              <a:gd name="connsiteY171" fmla="*/ 2120646 h 4049840"/>
              <a:gd name="connsiteX172" fmla="*/ 204918 w 1236550"/>
              <a:gd name="connsiteY172" fmla="*/ 2183321 h 4049840"/>
              <a:gd name="connsiteX173" fmla="*/ 189012 w 1236550"/>
              <a:gd name="connsiteY173" fmla="*/ 2173796 h 4049840"/>
              <a:gd name="connsiteX174" fmla="*/ 183486 w 1236550"/>
              <a:gd name="connsiteY174" fmla="*/ 2088071 h 4049840"/>
              <a:gd name="connsiteX175" fmla="*/ 179962 w 1236550"/>
              <a:gd name="connsiteY175" fmla="*/ 2027016 h 4049840"/>
              <a:gd name="connsiteX176" fmla="*/ 172629 w 1236550"/>
              <a:gd name="connsiteY176" fmla="*/ 1928051 h 4049840"/>
              <a:gd name="connsiteX177" fmla="*/ 180344 w 1236550"/>
              <a:gd name="connsiteY177" fmla="*/ 1839659 h 4049840"/>
              <a:gd name="connsiteX178" fmla="*/ 173961 w 1236550"/>
              <a:gd name="connsiteY178" fmla="*/ 1779937 h 4049840"/>
              <a:gd name="connsiteX179" fmla="*/ 164436 w 1236550"/>
              <a:gd name="connsiteY179" fmla="*/ 1718787 h 4049840"/>
              <a:gd name="connsiteX180" fmla="*/ 166342 w 1236550"/>
              <a:gd name="connsiteY180" fmla="*/ 1695355 h 4049840"/>
              <a:gd name="connsiteX181" fmla="*/ 178344 w 1236550"/>
              <a:gd name="connsiteY181" fmla="*/ 1654779 h 4049840"/>
              <a:gd name="connsiteX182" fmla="*/ 178344 w 1236550"/>
              <a:gd name="connsiteY182" fmla="*/ 1569816 h 4049840"/>
              <a:gd name="connsiteX183" fmla="*/ 183486 w 1236550"/>
              <a:gd name="connsiteY183" fmla="*/ 1430655 h 4049840"/>
              <a:gd name="connsiteX184" fmla="*/ 180058 w 1236550"/>
              <a:gd name="connsiteY184" fmla="*/ 1389317 h 4049840"/>
              <a:gd name="connsiteX185" fmla="*/ 171675 w 1236550"/>
              <a:gd name="connsiteY185" fmla="*/ 1231964 h 4049840"/>
              <a:gd name="connsiteX186" fmla="*/ 172914 w 1236550"/>
              <a:gd name="connsiteY186" fmla="*/ 1202913 h 4049840"/>
              <a:gd name="connsiteX187" fmla="*/ 159103 w 1236550"/>
              <a:gd name="connsiteY187" fmla="*/ 1168146 h 4049840"/>
              <a:gd name="connsiteX188" fmla="*/ 141101 w 1236550"/>
              <a:gd name="connsiteY188" fmla="*/ 1132142 h 4049840"/>
              <a:gd name="connsiteX189" fmla="*/ 140053 w 1236550"/>
              <a:gd name="connsiteY189" fmla="*/ 1030891 h 4049840"/>
              <a:gd name="connsiteX190" fmla="*/ 153102 w 1236550"/>
              <a:gd name="connsiteY190" fmla="*/ 996315 h 4049840"/>
              <a:gd name="connsiteX191" fmla="*/ 140053 w 1236550"/>
              <a:gd name="connsiteY191" fmla="*/ 946500 h 4049840"/>
              <a:gd name="connsiteX192" fmla="*/ 141482 w 1236550"/>
              <a:gd name="connsiteY192" fmla="*/ 813150 h 4049840"/>
              <a:gd name="connsiteX193" fmla="*/ 137100 w 1236550"/>
              <a:gd name="connsiteY193" fmla="*/ 607314 h 4049840"/>
              <a:gd name="connsiteX194" fmla="*/ 137100 w 1236550"/>
              <a:gd name="connsiteY194" fmla="*/ 478727 h 4049840"/>
              <a:gd name="connsiteX195" fmla="*/ 116622 w 1236550"/>
              <a:gd name="connsiteY195" fmla="*/ 437674 h 4049840"/>
              <a:gd name="connsiteX196" fmla="*/ 114430 w 1236550"/>
              <a:gd name="connsiteY196" fmla="*/ 374904 h 4049840"/>
              <a:gd name="connsiteX197" fmla="*/ 94237 w 1236550"/>
              <a:gd name="connsiteY197" fmla="*/ 324231 h 4049840"/>
              <a:gd name="connsiteX198" fmla="*/ 57186 w 1236550"/>
              <a:gd name="connsiteY198" fmla="*/ 250603 h 4049840"/>
              <a:gd name="connsiteX199" fmla="*/ 4131 w 1236550"/>
              <a:gd name="connsiteY199" fmla="*/ 185166 h 4049840"/>
              <a:gd name="connsiteX200" fmla="*/ 58889 w 1236550"/>
              <a:gd name="connsiteY200" fmla="*/ 143545 h 4049840"/>
              <a:gd name="connsiteX201" fmla="*/ 56519 w 1236550"/>
              <a:gd name="connsiteY201" fmla="*/ 101632 h 4049840"/>
              <a:gd name="connsiteX202" fmla="*/ 141577 w 1236550"/>
              <a:gd name="connsiteY202" fmla="*/ 97155 h 4049840"/>
              <a:gd name="connsiteX203" fmla="*/ 227302 w 1236550"/>
              <a:gd name="connsiteY203" fmla="*/ 62580 h 4049840"/>
              <a:gd name="connsiteX204" fmla="*/ 263973 w 1236550"/>
              <a:gd name="connsiteY204" fmla="*/ 63818 h 4049840"/>
              <a:gd name="connsiteX205" fmla="*/ 291691 w 1236550"/>
              <a:gd name="connsiteY205" fmla="*/ 58293 h 4049840"/>
              <a:gd name="connsiteX206" fmla="*/ 305788 w 1236550"/>
              <a:gd name="connsiteY206" fmla="*/ 48197 h 4049840"/>
              <a:gd name="connsiteX207" fmla="*/ 373415 w 1236550"/>
              <a:gd name="connsiteY207" fmla="*/ 26289 h 4049840"/>
              <a:gd name="connsiteX208" fmla="*/ 475143 w 1236550"/>
              <a:gd name="connsiteY208" fmla="*/ 31242 h 4049840"/>
              <a:gd name="connsiteX209" fmla="*/ 540008 w 1236550"/>
              <a:gd name="connsiteY209" fmla="*/ 953 h 4049840"/>
              <a:gd name="connsiteX210" fmla="*/ 545436 w 1236550"/>
              <a:gd name="connsiteY210" fmla="*/ 0 h 4049840"/>
              <a:gd name="connsiteX211" fmla="*/ 173961 w 1236550"/>
              <a:gd name="connsiteY211" fmla="*/ 898208 h 4049840"/>
              <a:gd name="connsiteX212" fmla="*/ 161961 w 1236550"/>
              <a:gd name="connsiteY212" fmla="*/ 927354 h 4049840"/>
              <a:gd name="connsiteX213" fmla="*/ 163104 w 1236550"/>
              <a:gd name="connsiteY213" fmla="*/ 955167 h 4049840"/>
              <a:gd name="connsiteX214" fmla="*/ 165008 w 1236550"/>
              <a:gd name="connsiteY214" fmla="*/ 971550 h 4049840"/>
              <a:gd name="connsiteX215" fmla="*/ 181105 w 1236550"/>
              <a:gd name="connsiteY215" fmla="*/ 975741 h 4049840"/>
              <a:gd name="connsiteX216" fmla="*/ 188630 w 1236550"/>
              <a:gd name="connsiteY216" fmla="*/ 961549 h 4049840"/>
              <a:gd name="connsiteX217" fmla="*/ 173867 w 1236550"/>
              <a:gd name="connsiteY217" fmla="*/ 898494 h 4049840"/>
              <a:gd name="connsiteX218" fmla="*/ 173961 w 1236550"/>
              <a:gd name="connsiteY218" fmla="*/ 898208 h 4049840"/>
              <a:gd name="connsiteX0" fmla="*/ 549317 w 1236550"/>
              <a:gd name="connsiteY0" fmla="*/ 73819 h 4049840"/>
              <a:gd name="connsiteX1" fmla="*/ 568869 w 1236550"/>
              <a:gd name="connsiteY1" fmla="*/ 0 h 4049840"/>
              <a:gd name="connsiteX2" fmla="*/ 631543 w 1236550"/>
              <a:gd name="connsiteY2" fmla="*/ 47625 h 4049840"/>
              <a:gd name="connsiteX3" fmla="*/ 634781 w 1236550"/>
              <a:gd name="connsiteY3" fmla="*/ 47625 h 4049840"/>
              <a:gd name="connsiteX4" fmla="*/ 648402 w 1236550"/>
              <a:gd name="connsiteY4" fmla="*/ 23432 h 4049840"/>
              <a:gd name="connsiteX5" fmla="*/ 657927 w 1236550"/>
              <a:gd name="connsiteY5" fmla="*/ 48959 h 4049840"/>
              <a:gd name="connsiteX6" fmla="*/ 664690 w 1236550"/>
              <a:gd name="connsiteY6" fmla="*/ 61532 h 4049840"/>
              <a:gd name="connsiteX7" fmla="*/ 730698 w 1236550"/>
              <a:gd name="connsiteY7" fmla="*/ 87345 h 4049840"/>
              <a:gd name="connsiteX8" fmla="*/ 823948 w 1236550"/>
              <a:gd name="connsiteY8" fmla="*/ 127159 h 4049840"/>
              <a:gd name="connsiteX9" fmla="*/ 847950 w 1236550"/>
              <a:gd name="connsiteY9" fmla="*/ 144018 h 4049840"/>
              <a:gd name="connsiteX10" fmla="*/ 944154 w 1236550"/>
              <a:gd name="connsiteY10" fmla="*/ 164116 h 4049840"/>
              <a:gd name="connsiteX11" fmla="*/ 993397 w 1236550"/>
              <a:gd name="connsiteY11" fmla="*/ 187548 h 4049840"/>
              <a:gd name="connsiteX12" fmla="*/ 1113127 w 1236550"/>
              <a:gd name="connsiteY12" fmla="*/ 274701 h 4049840"/>
              <a:gd name="connsiteX13" fmla="*/ 1213901 w 1236550"/>
              <a:gd name="connsiteY13" fmla="*/ 401384 h 4049840"/>
              <a:gd name="connsiteX14" fmla="*/ 1232951 w 1236550"/>
              <a:gd name="connsiteY14" fmla="*/ 586264 h 4049840"/>
              <a:gd name="connsiteX15" fmla="*/ 1205233 w 1236550"/>
              <a:gd name="connsiteY15" fmla="*/ 662464 h 4049840"/>
              <a:gd name="connsiteX16" fmla="*/ 1171991 w 1236550"/>
              <a:gd name="connsiteY16" fmla="*/ 710089 h 4049840"/>
              <a:gd name="connsiteX17" fmla="*/ 1135606 w 1236550"/>
              <a:gd name="connsiteY17" fmla="*/ 846011 h 4049840"/>
              <a:gd name="connsiteX18" fmla="*/ 1135606 w 1236550"/>
              <a:gd name="connsiteY18" fmla="*/ 935641 h 4049840"/>
              <a:gd name="connsiteX19" fmla="*/ 1136272 w 1236550"/>
              <a:gd name="connsiteY19" fmla="*/ 952024 h 4049840"/>
              <a:gd name="connsiteX20" fmla="*/ 1144464 w 1236550"/>
              <a:gd name="connsiteY20" fmla="*/ 1034606 h 4049840"/>
              <a:gd name="connsiteX21" fmla="*/ 1139987 w 1236550"/>
              <a:gd name="connsiteY21" fmla="*/ 1304830 h 4049840"/>
              <a:gd name="connsiteX22" fmla="*/ 1126272 w 1236550"/>
              <a:gd name="connsiteY22" fmla="*/ 1529334 h 4049840"/>
              <a:gd name="connsiteX23" fmla="*/ 1121985 w 1236550"/>
              <a:gd name="connsiteY23" fmla="*/ 1632585 h 4049840"/>
              <a:gd name="connsiteX24" fmla="*/ 1105793 w 1236550"/>
              <a:gd name="connsiteY24" fmla="*/ 1745457 h 4049840"/>
              <a:gd name="connsiteX25" fmla="*/ 1098077 w 1236550"/>
              <a:gd name="connsiteY25" fmla="*/ 1932337 h 4049840"/>
              <a:gd name="connsiteX26" fmla="*/ 1098077 w 1236550"/>
              <a:gd name="connsiteY26" fmla="*/ 1991487 h 4049840"/>
              <a:gd name="connsiteX27" fmla="*/ 1089124 w 1236550"/>
              <a:gd name="connsiteY27" fmla="*/ 2113884 h 4049840"/>
              <a:gd name="connsiteX28" fmla="*/ 1086934 w 1236550"/>
              <a:gd name="connsiteY28" fmla="*/ 2181607 h 4049840"/>
              <a:gd name="connsiteX29" fmla="*/ 1070170 w 1236550"/>
              <a:gd name="connsiteY29" fmla="*/ 2438781 h 4049840"/>
              <a:gd name="connsiteX30" fmla="*/ 1065883 w 1236550"/>
              <a:gd name="connsiteY30" fmla="*/ 2472881 h 4049840"/>
              <a:gd name="connsiteX31" fmla="*/ 1069693 w 1236550"/>
              <a:gd name="connsiteY31" fmla="*/ 2614899 h 4049840"/>
              <a:gd name="connsiteX32" fmla="*/ 1061501 w 1236550"/>
              <a:gd name="connsiteY32" fmla="*/ 2692432 h 4049840"/>
              <a:gd name="connsiteX33" fmla="*/ 1052738 w 1236550"/>
              <a:gd name="connsiteY33" fmla="*/ 2829687 h 4049840"/>
              <a:gd name="connsiteX34" fmla="*/ 1043213 w 1236550"/>
              <a:gd name="connsiteY34" fmla="*/ 2897696 h 4049840"/>
              <a:gd name="connsiteX35" fmla="*/ 1037689 w 1236550"/>
              <a:gd name="connsiteY35" fmla="*/ 2941225 h 4049840"/>
              <a:gd name="connsiteX36" fmla="*/ 1010352 w 1236550"/>
              <a:gd name="connsiteY36" fmla="*/ 3050191 h 4049840"/>
              <a:gd name="connsiteX37" fmla="*/ 991302 w 1236550"/>
              <a:gd name="connsiteY37" fmla="*/ 3134487 h 4049840"/>
              <a:gd name="connsiteX38" fmla="*/ 974157 w 1236550"/>
              <a:gd name="connsiteY38" fmla="*/ 3182112 h 4049840"/>
              <a:gd name="connsiteX39" fmla="*/ 972824 w 1236550"/>
              <a:gd name="connsiteY39" fmla="*/ 3190971 h 4049840"/>
              <a:gd name="connsiteX40" fmla="*/ 963870 w 1236550"/>
              <a:gd name="connsiteY40" fmla="*/ 3244978 h 4049840"/>
              <a:gd name="connsiteX41" fmla="*/ 958346 w 1236550"/>
              <a:gd name="connsiteY41" fmla="*/ 3264028 h 4049840"/>
              <a:gd name="connsiteX42" fmla="*/ 924246 w 1236550"/>
              <a:gd name="connsiteY42" fmla="*/ 3418047 h 4049840"/>
              <a:gd name="connsiteX43" fmla="*/ 911483 w 1236550"/>
              <a:gd name="connsiteY43" fmla="*/ 3441478 h 4049840"/>
              <a:gd name="connsiteX44" fmla="*/ 904911 w 1236550"/>
              <a:gd name="connsiteY44" fmla="*/ 3440335 h 4049840"/>
              <a:gd name="connsiteX45" fmla="*/ 908340 w 1236550"/>
              <a:gd name="connsiteY45" fmla="*/ 3407474 h 4049840"/>
              <a:gd name="connsiteX46" fmla="*/ 934534 w 1236550"/>
              <a:gd name="connsiteY46" fmla="*/ 3308414 h 4049840"/>
              <a:gd name="connsiteX47" fmla="*/ 961489 w 1236550"/>
              <a:gd name="connsiteY47" fmla="*/ 3180779 h 4049840"/>
              <a:gd name="connsiteX48" fmla="*/ 959298 w 1236550"/>
              <a:gd name="connsiteY48" fmla="*/ 3149918 h 4049840"/>
              <a:gd name="connsiteX49" fmla="*/ 937676 w 1236550"/>
              <a:gd name="connsiteY49" fmla="*/ 3170492 h 4049840"/>
              <a:gd name="connsiteX50" fmla="*/ 912530 w 1236550"/>
              <a:gd name="connsiteY50" fmla="*/ 3216879 h 4049840"/>
              <a:gd name="connsiteX51" fmla="*/ 903768 w 1236550"/>
              <a:gd name="connsiteY51" fmla="*/ 3282030 h 4049840"/>
              <a:gd name="connsiteX52" fmla="*/ 870144 w 1236550"/>
              <a:gd name="connsiteY52" fmla="*/ 3364040 h 4049840"/>
              <a:gd name="connsiteX53" fmla="*/ 849570 w 1236550"/>
              <a:gd name="connsiteY53" fmla="*/ 3329845 h 4049840"/>
              <a:gd name="connsiteX54" fmla="*/ 834997 w 1236550"/>
              <a:gd name="connsiteY54" fmla="*/ 3383090 h 4049840"/>
              <a:gd name="connsiteX55" fmla="*/ 861667 w 1236550"/>
              <a:gd name="connsiteY55" fmla="*/ 3378328 h 4049840"/>
              <a:gd name="connsiteX56" fmla="*/ 859761 w 1236550"/>
              <a:gd name="connsiteY56" fmla="*/ 3402140 h 4049840"/>
              <a:gd name="connsiteX57" fmla="*/ 849761 w 1236550"/>
              <a:gd name="connsiteY57" fmla="*/ 3448241 h 4049840"/>
              <a:gd name="connsiteX58" fmla="*/ 843760 w 1236550"/>
              <a:gd name="connsiteY58" fmla="*/ 3452813 h 4049840"/>
              <a:gd name="connsiteX59" fmla="*/ 836712 w 1236550"/>
              <a:gd name="connsiteY59" fmla="*/ 3446241 h 4049840"/>
              <a:gd name="connsiteX60" fmla="*/ 833473 w 1236550"/>
              <a:gd name="connsiteY60" fmla="*/ 3392996 h 4049840"/>
              <a:gd name="connsiteX61" fmla="*/ 787753 w 1236550"/>
              <a:gd name="connsiteY61" fmla="*/ 3498438 h 4049840"/>
              <a:gd name="connsiteX62" fmla="*/ 786515 w 1236550"/>
              <a:gd name="connsiteY62" fmla="*/ 3521964 h 4049840"/>
              <a:gd name="connsiteX63" fmla="*/ 765750 w 1236550"/>
              <a:gd name="connsiteY63" fmla="*/ 3557493 h 4049840"/>
              <a:gd name="connsiteX64" fmla="*/ 765750 w 1236550"/>
              <a:gd name="connsiteY64" fmla="*/ 3579400 h 4049840"/>
              <a:gd name="connsiteX65" fmla="*/ 732889 w 1236550"/>
              <a:gd name="connsiteY65" fmla="*/ 3658077 h 4049840"/>
              <a:gd name="connsiteX66" fmla="*/ 715934 w 1236550"/>
              <a:gd name="connsiteY66" fmla="*/ 3697129 h 4049840"/>
              <a:gd name="connsiteX67" fmla="*/ 709458 w 1236550"/>
              <a:gd name="connsiteY67" fmla="*/ 3694557 h 4049840"/>
              <a:gd name="connsiteX68" fmla="*/ 711172 w 1236550"/>
              <a:gd name="connsiteY68" fmla="*/ 3669316 h 4049840"/>
              <a:gd name="connsiteX69" fmla="*/ 764607 w 1236550"/>
              <a:gd name="connsiteY69" fmla="*/ 3475102 h 4049840"/>
              <a:gd name="connsiteX70" fmla="*/ 748319 w 1236550"/>
              <a:gd name="connsiteY70" fmla="*/ 3419856 h 4049840"/>
              <a:gd name="connsiteX71" fmla="*/ 740509 w 1236550"/>
              <a:gd name="connsiteY71" fmla="*/ 3419856 h 4049840"/>
              <a:gd name="connsiteX72" fmla="*/ 711362 w 1236550"/>
              <a:gd name="connsiteY72" fmla="*/ 3560350 h 4049840"/>
              <a:gd name="connsiteX73" fmla="*/ 702314 w 1236550"/>
              <a:gd name="connsiteY73" fmla="*/ 3558636 h 4049840"/>
              <a:gd name="connsiteX74" fmla="*/ 719458 w 1236550"/>
              <a:gd name="connsiteY74" fmla="*/ 3463386 h 4049840"/>
              <a:gd name="connsiteX75" fmla="*/ 721555 w 1236550"/>
              <a:gd name="connsiteY75" fmla="*/ 3422714 h 4049840"/>
              <a:gd name="connsiteX76" fmla="*/ 683455 w 1236550"/>
              <a:gd name="connsiteY76" fmla="*/ 3486341 h 4049840"/>
              <a:gd name="connsiteX77" fmla="*/ 668309 w 1236550"/>
              <a:gd name="connsiteY77" fmla="*/ 3525679 h 4049840"/>
              <a:gd name="connsiteX78" fmla="*/ 657450 w 1236550"/>
              <a:gd name="connsiteY78" fmla="*/ 3608356 h 4049840"/>
              <a:gd name="connsiteX79" fmla="*/ 643163 w 1236550"/>
              <a:gd name="connsiteY79" fmla="*/ 3652266 h 4049840"/>
              <a:gd name="connsiteX80" fmla="*/ 625542 w 1236550"/>
              <a:gd name="connsiteY80" fmla="*/ 3722847 h 4049840"/>
              <a:gd name="connsiteX81" fmla="*/ 617255 w 1236550"/>
              <a:gd name="connsiteY81" fmla="*/ 3717132 h 4049840"/>
              <a:gd name="connsiteX82" fmla="*/ 597444 w 1236550"/>
              <a:gd name="connsiteY82" fmla="*/ 3749136 h 4049840"/>
              <a:gd name="connsiteX83" fmla="*/ 591918 w 1236550"/>
              <a:gd name="connsiteY83" fmla="*/ 3792760 h 4049840"/>
              <a:gd name="connsiteX84" fmla="*/ 565154 w 1236550"/>
              <a:gd name="connsiteY84" fmla="*/ 3811048 h 4049840"/>
              <a:gd name="connsiteX85" fmla="*/ 546104 w 1236550"/>
              <a:gd name="connsiteY85" fmla="*/ 3811048 h 4049840"/>
              <a:gd name="connsiteX86" fmla="*/ 546104 w 1236550"/>
              <a:gd name="connsiteY86" fmla="*/ 3788569 h 4049840"/>
              <a:gd name="connsiteX87" fmla="*/ 559058 w 1236550"/>
              <a:gd name="connsiteY87" fmla="*/ 3779044 h 4049840"/>
              <a:gd name="connsiteX88" fmla="*/ 564868 w 1236550"/>
              <a:gd name="connsiteY88" fmla="*/ 3699987 h 4049840"/>
              <a:gd name="connsiteX89" fmla="*/ 568392 w 1236550"/>
              <a:gd name="connsiteY89" fmla="*/ 3621691 h 4049840"/>
              <a:gd name="connsiteX90" fmla="*/ 565535 w 1236550"/>
              <a:gd name="connsiteY90" fmla="*/ 3523965 h 4049840"/>
              <a:gd name="connsiteX91" fmla="*/ 564486 w 1236550"/>
              <a:gd name="connsiteY91" fmla="*/ 3416046 h 4049840"/>
              <a:gd name="connsiteX92" fmla="*/ 560962 w 1236550"/>
              <a:gd name="connsiteY92" fmla="*/ 3280125 h 4049840"/>
              <a:gd name="connsiteX93" fmla="*/ 553914 w 1236550"/>
              <a:gd name="connsiteY93" fmla="*/ 3264694 h 4049840"/>
              <a:gd name="connsiteX94" fmla="*/ 541151 w 1236550"/>
              <a:gd name="connsiteY94" fmla="*/ 3309938 h 4049840"/>
              <a:gd name="connsiteX95" fmla="*/ 541151 w 1236550"/>
              <a:gd name="connsiteY95" fmla="*/ 3354991 h 4049840"/>
              <a:gd name="connsiteX96" fmla="*/ 544579 w 1236550"/>
              <a:gd name="connsiteY96" fmla="*/ 3441288 h 4049840"/>
              <a:gd name="connsiteX97" fmla="*/ 542770 w 1236550"/>
              <a:gd name="connsiteY97" fmla="*/ 3476721 h 4049840"/>
              <a:gd name="connsiteX98" fmla="*/ 533245 w 1236550"/>
              <a:gd name="connsiteY98" fmla="*/ 3526822 h 4049840"/>
              <a:gd name="connsiteX99" fmla="*/ 528292 w 1236550"/>
              <a:gd name="connsiteY99" fmla="*/ 3577114 h 4049840"/>
              <a:gd name="connsiteX100" fmla="*/ 500288 w 1236550"/>
              <a:gd name="connsiteY100" fmla="*/ 3561303 h 4049840"/>
              <a:gd name="connsiteX101" fmla="*/ 496384 w 1236550"/>
              <a:gd name="connsiteY101" fmla="*/ 3585401 h 4049840"/>
              <a:gd name="connsiteX102" fmla="*/ 491906 w 1236550"/>
              <a:gd name="connsiteY102" fmla="*/ 3606546 h 4049840"/>
              <a:gd name="connsiteX103" fmla="*/ 488572 w 1236550"/>
              <a:gd name="connsiteY103" fmla="*/ 3633693 h 4049840"/>
              <a:gd name="connsiteX104" fmla="*/ 473047 w 1236550"/>
              <a:gd name="connsiteY104" fmla="*/ 3677127 h 4049840"/>
              <a:gd name="connsiteX105" fmla="*/ 449997 w 1236550"/>
              <a:gd name="connsiteY105" fmla="*/ 3657029 h 4049840"/>
              <a:gd name="connsiteX106" fmla="*/ 427898 w 1236550"/>
              <a:gd name="connsiteY106" fmla="*/ 4049840 h 4049840"/>
              <a:gd name="connsiteX107" fmla="*/ 421422 w 1236550"/>
              <a:gd name="connsiteY107" fmla="*/ 4049840 h 4049840"/>
              <a:gd name="connsiteX108" fmla="*/ 393704 w 1236550"/>
              <a:gd name="connsiteY108" fmla="*/ 3555493 h 4049840"/>
              <a:gd name="connsiteX109" fmla="*/ 386179 w 1236550"/>
              <a:gd name="connsiteY109" fmla="*/ 3555493 h 4049840"/>
              <a:gd name="connsiteX110" fmla="*/ 386179 w 1236550"/>
              <a:gd name="connsiteY110" fmla="*/ 3599307 h 4049840"/>
              <a:gd name="connsiteX111" fmla="*/ 369796 w 1236550"/>
              <a:gd name="connsiteY111" fmla="*/ 3538252 h 4049840"/>
              <a:gd name="connsiteX112" fmla="*/ 360271 w 1236550"/>
              <a:gd name="connsiteY112" fmla="*/ 3519678 h 4049840"/>
              <a:gd name="connsiteX113" fmla="*/ 343221 w 1236550"/>
              <a:gd name="connsiteY113" fmla="*/ 3517869 h 4049840"/>
              <a:gd name="connsiteX114" fmla="*/ 342650 w 1236550"/>
              <a:gd name="connsiteY114" fmla="*/ 3536347 h 4049840"/>
              <a:gd name="connsiteX115" fmla="*/ 341793 w 1236550"/>
              <a:gd name="connsiteY115" fmla="*/ 3571399 h 4049840"/>
              <a:gd name="connsiteX116" fmla="*/ 330076 w 1236550"/>
              <a:gd name="connsiteY116" fmla="*/ 3571399 h 4049840"/>
              <a:gd name="connsiteX117" fmla="*/ 321505 w 1236550"/>
              <a:gd name="connsiteY117" fmla="*/ 3492246 h 4049840"/>
              <a:gd name="connsiteX118" fmla="*/ 353793 w 1236550"/>
              <a:gd name="connsiteY118" fmla="*/ 3453670 h 4049840"/>
              <a:gd name="connsiteX119" fmla="*/ 331124 w 1236550"/>
              <a:gd name="connsiteY119" fmla="*/ 3453670 h 4049840"/>
              <a:gd name="connsiteX120" fmla="*/ 324934 w 1236550"/>
              <a:gd name="connsiteY120" fmla="*/ 3477578 h 4049840"/>
              <a:gd name="connsiteX121" fmla="*/ 310837 w 1236550"/>
              <a:gd name="connsiteY121" fmla="*/ 3447193 h 4049840"/>
              <a:gd name="connsiteX122" fmla="*/ 330648 w 1236550"/>
              <a:gd name="connsiteY122" fmla="*/ 3425000 h 4049840"/>
              <a:gd name="connsiteX123" fmla="*/ 331505 w 1236550"/>
              <a:gd name="connsiteY123" fmla="*/ 3370517 h 4049840"/>
              <a:gd name="connsiteX124" fmla="*/ 320266 w 1236550"/>
              <a:gd name="connsiteY124" fmla="*/ 3262503 h 4049840"/>
              <a:gd name="connsiteX125" fmla="*/ 318933 w 1236550"/>
              <a:gd name="connsiteY125" fmla="*/ 3212973 h 4049840"/>
              <a:gd name="connsiteX126" fmla="*/ 317790 w 1236550"/>
              <a:gd name="connsiteY126" fmla="*/ 3188494 h 4049840"/>
              <a:gd name="connsiteX127" fmla="*/ 308265 w 1236550"/>
              <a:gd name="connsiteY127" fmla="*/ 3081147 h 4049840"/>
              <a:gd name="connsiteX128" fmla="*/ 287309 w 1236550"/>
              <a:gd name="connsiteY128" fmla="*/ 2969705 h 4049840"/>
              <a:gd name="connsiteX129" fmla="*/ 261401 w 1236550"/>
              <a:gd name="connsiteY129" fmla="*/ 2811114 h 4049840"/>
              <a:gd name="connsiteX130" fmla="*/ 274260 w 1236550"/>
              <a:gd name="connsiteY130" fmla="*/ 2765775 h 4049840"/>
              <a:gd name="connsiteX131" fmla="*/ 296263 w 1236550"/>
              <a:gd name="connsiteY131" fmla="*/ 2862263 h 4049840"/>
              <a:gd name="connsiteX132" fmla="*/ 326933 w 1236550"/>
              <a:gd name="connsiteY132" fmla="*/ 2990565 h 4049840"/>
              <a:gd name="connsiteX133" fmla="*/ 328933 w 1236550"/>
              <a:gd name="connsiteY133" fmla="*/ 3006471 h 4049840"/>
              <a:gd name="connsiteX134" fmla="*/ 328933 w 1236550"/>
              <a:gd name="connsiteY134" fmla="*/ 3092196 h 4049840"/>
              <a:gd name="connsiteX135" fmla="*/ 337506 w 1236550"/>
              <a:gd name="connsiteY135" fmla="*/ 3117057 h 4049840"/>
              <a:gd name="connsiteX136" fmla="*/ 345507 w 1236550"/>
              <a:gd name="connsiteY136" fmla="*/ 3056287 h 4049840"/>
              <a:gd name="connsiteX137" fmla="*/ 344554 w 1236550"/>
              <a:gd name="connsiteY137" fmla="*/ 3043333 h 4049840"/>
              <a:gd name="connsiteX138" fmla="*/ 342269 w 1236550"/>
              <a:gd name="connsiteY138" fmla="*/ 2962466 h 4049840"/>
              <a:gd name="connsiteX139" fmla="*/ 337792 w 1236550"/>
              <a:gd name="connsiteY139" fmla="*/ 2921032 h 4049840"/>
              <a:gd name="connsiteX140" fmla="*/ 325981 w 1236550"/>
              <a:gd name="connsiteY140" fmla="*/ 2855595 h 4049840"/>
              <a:gd name="connsiteX141" fmla="*/ 294168 w 1236550"/>
              <a:gd name="connsiteY141" fmla="*/ 2777490 h 4049840"/>
              <a:gd name="connsiteX142" fmla="*/ 286357 w 1236550"/>
              <a:gd name="connsiteY142" fmla="*/ 2766537 h 4049840"/>
              <a:gd name="connsiteX143" fmla="*/ 274546 w 1236550"/>
              <a:gd name="connsiteY143" fmla="*/ 2689575 h 4049840"/>
              <a:gd name="connsiteX144" fmla="*/ 274546 w 1236550"/>
              <a:gd name="connsiteY144" fmla="*/ 2661000 h 4049840"/>
              <a:gd name="connsiteX145" fmla="*/ 269117 w 1236550"/>
              <a:gd name="connsiteY145" fmla="*/ 2651475 h 4049840"/>
              <a:gd name="connsiteX146" fmla="*/ 259592 w 1236550"/>
              <a:gd name="connsiteY146" fmla="*/ 2594325 h 4049840"/>
              <a:gd name="connsiteX147" fmla="*/ 241970 w 1236550"/>
              <a:gd name="connsiteY147" fmla="*/ 2514220 h 4049840"/>
              <a:gd name="connsiteX148" fmla="*/ 235494 w 1236550"/>
              <a:gd name="connsiteY148" fmla="*/ 2570322 h 4049840"/>
              <a:gd name="connsiteX149" fmla="*/ 251686 w 1236550"/>
              <a:gd name="connsiteY149" fmla="*/ 2642236 h 4049840"/>
              <a:gd name="connsiteX150" fmla="*/ 257687 w 1236550"/>
              <a:gd name="connsiteY150" fmla="*/ 2706624 h 4049840"/>
              <a:gd name="connsiteX151" fmla="*/ 253305 w 1236550"/>
              <a:gd name="connsiteY151" fmla="*/ 2719864 h 4049840"/>
              <a:gd name="connsiteX152" fmla="*/ 244447 w 1236550"/>
              <a:gd name="connsiteY152" fmla="*/ 2714721 h 4049840"/>
              <a:gd name="connsiteX153" fmla="*/ 239399 w 1236550"/>
              <a:gd name="connsiteY153" fmla="*/ 2691385 h 4049840"/>
              <a:gd name="connsiteX154" fmla="*/ 230445 w 1236550"/>
              <a:gd name="connsiteY154" fmla="*/ 2611184 h 4049840"/>
              <a:gd name="connsiteX155" fmla="*/ 221492 w 1236550"/>
              <a:gd name="connsiteY155" fmla="*/ 2507552 h 4049840"/>
              <a:gd name="connsiteX156" fmla="*/ 212919 w 1236550"/>
              <a:gd name="connsiteY156" fmla="*/ 2414397 h 4049840"/>
              <a:gd name="connsiteX157" fmla="*/ 203394 w 1236550"/>
              <a:gd name="connsiteY157" fmla="*/ 2365915 h 4049840"/>
              <a:gd name="connsiteX158" fmla="*/ 206537 w 1236550"/>
              <a:gd name="connsiteY158" fmla="*/ 2317433 h 4049840"/>
              <a:gd name="connsiteX159" fmla="*/ 230922 w 1236550"/>
              <a:gd name="connsiteY159" fmla="*/ 2302764 h 4049840"/>
              <a:gd name="connsiteX160" fmla="*/ 234065 w 1236550"/>
              <a:gd name="connsiteY160" fmla="*/ 2317623 h 4049840"/>
              <a:gd name="connsiteX161" fmla="*/ 218062 w 1236550"/>
              <a:gd name="connsiteY161" fmla="*/ 2363248 h 4049840"/>
              <a:gd name="connsiteX162" fmla="*/ 222349 w 1236550"/>
              <a:gd name="connsiteY162" fmla="*/ 2380584 h 4049840"/>
              <a:gd name="connsiteX163" fmla="*/ 242828 w 1236550"/>
              <a:gd name="connsiteY163" fmla="*/ 2373726 h 4049840"/>
              <a:gd name="connsiteX164" fmla="*/ 257400 w 1236550"/>
              <a:gd name="connsiteY164" fmla="*/ 2309908 h 4049840"/>
              <a:gd name="connsiteX165" fmla="*/ 244733 w 1236550"/>
              <a:gd name="connsiteY165" fmla="*/ 2162461 h 4049840"/>
              <a:gd name="connsiteX166" fmla="*/ 243590 w 1236550"/>
              <a:gd name="connsiteY166" fmla="*/ 2038636 h 4049840"/>
              <a:gd name="connsiteX167" fmla="*/ 211967 w 1236550"/>
              <a:gd name="connsiteY167" fmla="*/ 1994345 h 4049840"/>
              <a:gd name="connsiteX168" fmla="*/ 211967 w 1236550"/>
              <a:gd name="connsiteY168" fmla="*/ 2086166 h 4049840"/>
              <a:gd name="connsiteX169" fmla="*/ 199966 w 1236550"/>
              <a:gd name="connsiteY169" fmla="*/ 2137887 h 4049840"/>
              <a:gd name="connsiteX170" fmla="*/ 206251 w 1236550"/>
              <a:gd name="connsiteY170" fmla="*/ 2140173 h 4049840"/>
              <a:gd name="connsiteX171" fmla="*/ 223968 w 1236550"/>
              <a:gd name="connsiteY171" fmla="*/ 2120646 h 4049840"/>
              <a:gd name="connsiteX172" fmla="*/ 204918 w 1236550"/>
              <a:gd name="connsiteY172" fmla="*/ 2183321 h 4049840"/>
              <a:gd name="connsiteX173" fmla="*/ 189012 w 1236550"/>
              <a:gd name="connsiteY173" fmla="*/ 2173796 h 4049840"/>
              <a:gd name="connsiteX174" fmla="*/ 183486 w 1236550"/>
              <a:gd name="connsiteY174" fmla="*/ 2088071 h 4049840"/>
              <a:gd name="connsiteX175" fmla="*/ 179962 w 1236550"/>
              <a:gd name="connsiteY175" fmla="*/ 2027016 h 4049840"/>
              <a:gd name="connsiteX176" fmla="*/ 172629 w 1236550"/>
              <a:gd name="connsiteY176" fmla="*/ 1928051 h 4049840"/>
              <a:gd name="connsiteX177" fmla="*/ 180344 w 1236550"/>
              <a:gd name="connsiteY177" fmla="*/ 1839659 h 4049840"/>
              <a:gd name="connsiteX178" fmla="*/ 173961 w 1236550"/>
              <a:gd name="connsiteY178" fmla="*/ 1779937 h 4049840"/>
              <a:gd name="connsiteX179" fmla="*/ 164436 w 1236550"/>
              <a:gd name="connsiteY179" fmla="*/ 1718787 h 4049840"/>
              <a:gd name="connsiteX180" fmla="*/ 166342 w 1236550"/>
              <a:gd name="connsiteY180" fmla="*/ 1695355 h 4049840"/>
              <a:gd name="connsiteX181" fmla="*/ 178344 w 1236550"/>
              <a:gd name="connsiteY181" fmla="*/ 1654779 h 4049840"/>
              <a:gd name="connsiteX182" fmla="*/ 178344 w 1236550"/>
              <a:gd name="connsiteY182" fmla="*/ 1569816 h 4049840"/>
              <a:gd name="connsiteX183" fmla="*/ 183486 w 1236550"/>
              <a:gd name="connsiteY183" fmla="*/ 1430655 h 4049840"/>
              <a:gd name="connsiteX184" fmla="*/ 180058 w 1236550"/>
              <a:gd name="connsiteY184" fmla="*/ 1389317 h 4049840"/>
              <a:gd name="connsiteX185" fmla="*/ 171675 w 1236550"/>
              <a:gd name="connsiteY185" fmla="*/ 1231964 h 4049840"/>
              <a:gd name="connsiteX186" fmla="*/ 172914 w 1236550"/>
              <a:gd name="connsiteY186" fmla="*/ 1202913 h 4049840"/>
              <a:gd name="connsiteX187" fmla="*/ 159103 w 1236550"/>
              <a:gd name="connsiteY187" fmla="*/ 1168146 h 4049840"/>
              <a:gd name="connsiteX188" fmla="*/ 141101 w 1236550"/>
              <a:gd name="connsiteY188" fmla="*/ 1132142 h 4049840"/>
              <a:gd name="connsiteX189" fmla="*/ 140053 w 1236550"/>
              <a:gd name="connsiteY189" fmla="*/ 1030891 h 4049840"/>
              <a:gd name="connsiteX190" fmla="*/ 153102 w 1236550"/>
              <a:gd name="connsiteY190" fmla="*/ 996315 h 4049840"/>
              <a:gd name="connsiteX191" fmla="*/ 140053 w 1236550"/>
              <a:gd name="connsiteY191" fmla="*/ 946500 h 4049840"/>
              <a:gd name="connsiteX192" fmla="*/ 141482 w 1236550"/>
              <a:gd name="connsiteY192" fmla="*/ 813150 h 4049840"/>
              <a:gd name="connsiteX193" fmla="*/ 137100 w 1236550"/>
              <a:gd name="connsiteY193" fmla="*/ 607314 h 4049840"/>
              <a:gd name="connsiteX194" fmla="*/ 137100 w 1236550"/>
              <a:gd name="connsiteY194" fmla="*/ 478727 h 4049840"/>
              <a:gd name="connsiteX195" fmla="*/ 116622 w 1236550"/>
              <a:gd name="connsiteY195" fmla="*/ 437674 h 4049840"/>
              <a:gd name="connsiteX196" fmla="*/ 114430 w 1236550"/>
              <a:gd name="connsiteY196" fmla="*/ 374904 h 4049840"/>
              <a:gd name="connsiteX197" fmla="*/ 94237 w 1236550"/>
              <a:gd name="connsiteY197" fmla="*/ 324231 h 4049840"/>
              <a:gd name="connsiteX198" fmla="*/ 57186 w 1236550"/>
              <a:gd name="connsiteY198" fmla="*/ 250603 h 4049840"/>
              <a:gd name="connsiteX199" fmla="*/ 4131 w 1236550"/>
              <a:gd name="connsiteY199" fmla="*/ 185166 h 4049840"/>
              <a:gd name="connsiteX200" fmla="*/ 58889 w 1236550"/>
              <a:gd name="connsiteY200" fmla="*/ 143545 h 4049840"/>
              <a:gd name="connsiteX201" fmla="*/ 56519 w 1236550"/>
              <a:gd name="connsiteY201" fmla="*/ 101632 h 4049840"/>
              <a:gd name="connsiteX202" fmla="*/ 141577 w 1236550"/>
              <a:gd name="connsiteY202" fmla="*/ 97155 h 4049840"/>
              <a:gd name="connsiteX203" fmla="*/ 227302 w 1236550"/>
              <a:gd name="connsiteY203" fmla="*/ 62580 h 4049840"/>
              <a:gd name="connsiteX204" fmla="*/ 263973 w 1236550"/>
              <a:gd name="connsiteY204" fmla="*/ 63818 h 4049840"/>
              <a:gd name="connsiteX205" fmla="*/ 291691 w 1236550"/>
              <a:gd name="connsiteY205" fmla="*/ 58293 h 4049840"/>
              <a:gd name="connsiteX206" fmla="*/ 305788 w 1236550"/>
              <a:gd name="connsiteY206" fmla="*/ 48197 h 4049840"/>
              <a:gd name="connsiteX207" fmla="*/ 373415 w 1236550"/>
              <a:gd name="connsiteY207" fmla="*/ 26289 h 4049840"/>
              <a:gd name="connsiteX208" fmla="*/ 475143 w 1236550"/>
              <a:gd name="connsiteY208" fmla="*/ 31242 h 4049840"/>
              <a:gd name="connsiteX209" fmla="*/ 540008 w 1236550"/>
              <a:gd name="connsiteY209" fmla="*/ 953 h 4049840"/>
              <a:gd name="connsiteX210" fmla="*/ 549317 w 1236550"/>
              <a:gd name="connsiteY210" fmla="*/ 73819 h 4049840"/>
              <a:gd name="connsiteX211" fmla="*/ 173961 w 1236550"/>
              <a:gd name="connsiteY211" fmla="*/ 898208 h 4049840"/>
              <a:gd name="connsiteX212" fmla="*/ 161961 w 1236550"/>
              <a:gd name="connsiteY212" fmla="*/ 927354 h 4049840"/>
              <a:gd name="connsiteX213" fmla="*/ 163104 w 1236550"/>
              <a:gd name="connsiteY213" fmla="*/ 955167 h 4049840"/>
              <a:gd name="connsiteX214" fmla="*/ 165008 w 1236550"/>
              <a:gd name="connsiteY214" fmla="*/ 971550 h 4049840"/>
              <a:gd name="connsiteX215" fmla="*/ 181105 w 1236550"/>
              <a:gd name="connsiteY215" fmla="*/ 975741 h 4049840"/>
              <a:gd name="connsiteX216" fmla="*/ 188630 w 1236550"/>
              <a:gd name="connsiteY216" fmla="*/ 961549 h 4049840"/>
              <a:gd name="connsiteX217" fmla="*/ 173867 w 1236550"/>
              <a:gd name="connsiteY217" fmla="*/ 898494 h 4049840"/>
              <a:gd name="connsiteX218" fmla="*/ 173961 w 1236550"/>
              <a:gd name="connsiteY218" fmla="*/ 898208 h 4049840"/>
              <a:gd name="connsiteX0" fmla="*/ 549317 w 1236550"/>
              <a:gd name="connsiteY0" fmla="*/ 73429 h 4049450"/>
              <a:gd name="connsiteX1" fmla="*/ 592154 w 1236550"/>
              <a:gd name="connsiteY1" fmla="*/ 47235 h 4049450"/>
              <a:gd name="connsiteX2" fmla="*/ 631543 w 1236550"/>
              <a:gd name="connsiteY2" fmla="*/ 47235 h 4049450"/>
              <a:gd name="connsiteX3" fmla="*/ 634781 w 1236550"/>
              <a:gd name="connsiteY3" fmla="*/ 47235 h 4049450"/>
              <a:gd name="connsiteX4" fmla="*/ 648402 w 1236550"/>
              <a:gd name="connsiteY4" fmla="*/ 23042 h 4049450"/>
              <a:gd name="connsiteX5" fmla="*/ 657927 w 1236550"/>
              <a:gd name="connsiteY5" fmla="*/ 48569 h 4049450"/>
              <a:gd name="connsiteX6" fmla="*/ 664690 w 1236550"/>
              <a:gd name="connsiteY6" fmla="*/ 61142 h 4049450"/>
              <a:gd name="connsiteX7" fmla="*/ 730698 w 1236550"/>
              <a:gd name="connsiteY7" fmla="*/ 86955 h 4049450"/>
              <a:gd name="connsiteX8" fmla="*/ 823948 w 1236550"/>
              <a:gd name="connsiteY8" fmla="*/ 126769 h 4049450"/>
              <a:gd name="connsiteX9" fmla="*/ 847950 w 1236550"/>
              <a:gd name="connsiteY9" fmla="*/ 143628 h 4049450"/>
              <a:gd name="connsiteX10" fmla="*/ 944154 w 1236550"/>
              <a:gd name="connsiteY10" fmla="*/ 163726 h 4049450"/>
              <a:gd name="connsiteX11" fmla="*/ 993397 w 1236550"/>
              <a:gd name="connsiteY11" fmla="*/ 187158 h 4049450"/>
              <a:gd name="connsiteX12" fmla="*/ 1113127 w 1236550"/>
              <a:gd name="connsiteY12" fmla="*/ 274311 h 4049450"/>
              <a:gd name="connsiteX13" fmla="*/ 1213901 w 1236550"/>
              <a:gd name="connsiteY13" fmla="*/ 400994 h 4049450"/>
              <a:gd name="connsiteX14" fmla="*/ 1232951 w 1236550"/>
              <a:gd name="connsiteY14" fmla="*/ 585874 h 4049450"/>
              <a:gd name="connsiteX15" fmla="*/ 1205233 w 1236550"/>
              <a:gd name="connsiteY15" fmla="*/ 662074 h 4049450"/>
              <a:gd name="connsiteX16" fmla="*/ 1171991 w 1236550"/>
              <a:gd name="connsiteY16" fmla="*/ 709699 h 4049450"/>
              <a:gd name="connsiteX17" fmla="*/ 1135606 w 1236550"/>
              <a:gd name="connsiteY17" fmla="*/ 845621 h 4049450"/>
              <a:gd name="connsiteX18" fmla="*/ 1135606 w 1236550"/>
              <a:gd name="connsiteY18" fmla="*/ 935251 h 4049450"/>
              <a:gd name="connsiteX19" fmla="*/ 1136272 w 1236550"/>
              <a:gd name="connsiteY19" fmla="*/ 951634 h 4049450"/>
              <a:gd name="connsiteX20" fmla="*/ 1144464 w 1236550"/>
              <a:gd name="connsiteY20" fmla="*/ 1034216 h 4049450"/>
              <a:gd name="connsiteX21" fmla="*/ 1139987 w 1236550"/>
              <a:gd name="connsiteY21" fmla="*/ 1304440 h 4049450"/>
              <a:gd name="connsiteX22" fmla="*/ 1126272 w 1236550"/>
              <a:gd name="connsiteY22" fmla="*/ 1528944 h 4049450"/>
              <a:gd name="connsiteX23" fmla="*/ 1121985 w 1236550"/>
              <a:gd name="connsiteY23" fmla="*/ 1632195 h 4049450"/>
              <a:gd name="connsiteX24" fmla="*/ 1105793 w 1236550"/>
              <a:gd name="connsiteY24" fmla="*/ 1745067 h 4049450"/>
              <a:gd name="connsiteX25" fmla="*/ 1098077 w 1236550"/>
              <a:gd name="connsiteY25" fmla="*/ 1931947 h 4049450"/>
              <a:gd name="connsiteX26" fmla="*/ 1098077 w 1236550"/>
              <a:gd name="connsiteY26" fmla="*/ 1991097 h 4049450"/>
              <a:gd name="connsiteX27" fmla="*/ 1089124 w 1236550"/>
              <a:gd name="connsiteY27" fmla="*/ 2113494 h 4049450"/>
              <a:gd name="connsiteX28" fmla="*/ 1086934 w 1236550"/>
              <a:gd name="connsiteY28" fmla="*/ 2181217 h 4049450"/>
              <a:gd name="connsiteX29" fmla="*/ 1070170 w 1236550"/>
              <a:gd name="connsiteY29" fmla="*/ 2438391 h 4049450"/>
              <a:gd name="connsiteX30" fmla="*/ 1065883 w 1236550"/>
              <a:gd name="connsiteY30" fmla="*/ 2472491 h 4049450"/>
              <a:gd name="connsiteX31" fmla="*/ 1069693 w 1236550"/>
              <a:gd name="connsiteY31" fmla="*/ 2614509 h 4049450"/>
              <a:gd name="connsiteX32" fmla="*/ 1061501 w 1236550"/>
              <a:gd name="connsiteY32" fmla="*/ 2692042 h 4049450"/>
              <a:gd name="connsiteX33" fmla="*/ 1052738 w 1236550"/>
              <a:gd name="connsiteY33" fmla="*/ 2829297 h 4049450"/>
              <a:gd name="connsiteX34" fmla="*/ 1043213 w 1236550"/>
              <a:gd name="connsiteY34" fmla="*/ 2897306 h 4049450"/>
              <a:gd name="connsiteX35" fmla="*/ 1037689 w 1236550"/>
              <a:gd name="connsiteY35" fmla="*/ 2940835 h 4049450"/>
              <a:gd name="connsiteX36" fmla="*/ 1010352 w 1236550"/>
              <a:gd name="connsiteY36" fmla="*/ 3049801 h 4049450"/>
              <a:gd name="connsiteX37" fmla="*/ 991302 w 1236550"/>
              <a:gd name="connsiteY37" fmla="*/ 3134097 h 4049450"/>
              <a:gd name="connsiteX38" fmla="*/ 974157 w 1236550"/>
              <a:gd name="connsiteY38" fmla="*/ 3181722 h 4049450"/>
              <a:gd name="connsiteX39" fmla="*/ 972824 w 1236550"/>
              <a:gd name="connsiteY39" fmla="*/ 3190581 h 4049450"/>
              <a:gd name="connsiteX40" fmla="*/ 963870 w 1236550"/>
              <a:gd name="connsiteY40" fmla="*/ 3244588 h 4049450"/>
              <a:gd name="connsiteX41" fmla="*/ 958346 w 1236550"/>
              <a:gd name="connsiteY41" fmla="*/ 3263638 h 4049450"/>
              <a:gd name="connsiteX42" fmla="*/ 924246 w 1236550"/>
              <a:gd name="connsiteY42" fmla="*/ 3417657 h 4049450"/>
              <a:gd name="connsiteX43" fmla="*/ 911483 w 1236550"/>
              <a:gd name="connsiteY43" fmla="*/ 3441088 h 4049450"/>
              <a:gd name="connsiteX44" fmla="*/ 904911 w 1236550"/>
              <a:gd name="connsiteY44" fmla="*/ 3439945 h 4049450"/>
              <a:gd name="connsiteX45" fmla="*/ 908340 w 1236550"/>
              <a:gd name="connsiteY45" fmla="*/ 3407084 h 4049450"/>
              <a:gd name="connsiteX46" fmla="*/ 934534 w 1236550"/>
              <a:gd name="connsiteY46" fmla="*/ 3308024 h 4049450"/>
              <a:gd name="connsiteX47" fmla="*/ 961489 w 1236550"/>
              <a:gd name="connsiteY47" fmla="*/ 3180389 h 4049450"/>
              <a:gd name="connsiteX48" fmla="*/ 959298 w 1236550"/>
              <a:gd name="connsiteY48" fmla="*/ 3149528 h 4049450"/>
              <a:gd name="connsiteX49" fmla="*/ 937676 w 1236550"/>
              <a:gd name="connsiteY49" fmla="*/ 3170102 h 4049450"/>
              <a:gd name="connsiteX50" fmla="*/ 912530 w 1236550"/>
              <a:gd name="connsiteY50" fmla="*/ 3216489 h 4049450"/>
              <a:gd name="connsiteX51" fmla="*/ 903768 w 1236550"/>
              <a:gd name="connsiteY51" fmla="*/ 3281640 h 4049450"/>
              <a:gd name="connsiteX52" fmla="*/ 870144 w 1236550"/>
              <a:gd name="connsiteY52" fmla="*/ 3363650 h 4049450"/>
              <a:gd name="connsiteX53" fmla="*/ 849570 w 1236550"/>
              <a:gd name="connsiteY53" fmla="*/ 3329455 h 4049450"/>
              <a:gd name="connsiteX54" fmla="*/ 834997 w 1236550"/>
              <a:gd name="connsiteY54" fmla="*/ 3382700 h 4049450"/>
              <a:gd name="connsiteX55" fmla="*/ 861667 w 1236550"/>
              <a:gd name="connsiteY55" fmla="*/ 3377938 h 4049450"/>
              <a:gd name="connsiteX56" fmla="*/ 859761 w 1236550"/>
              <a:gd name="connsiteY56" fmla="*/ 3401750 h 4049450"/>
              <a:gd name="connsiteX57" fmla="*/ 849761 w 1236550"/>
              <a:gd name="connsiteY57" fmla="*/ 3447851 h 4049450"/>
              <a:gd name="connsiteX58" fmla="*/ 843760 w 1236550"/>
              <a:gd name="connsiteY58" fmla="*/ 3452423 h 4049450"/>
              <a:gd name="connsiteX59" fmla="*/ 836712 w 1236550"/>
              <a:gd name="connsiteY59" fmla="*/ 3445851 h 4049450"/>
              <a:gd name="connsiteX60" fmla="*/ 833473 w 1236550"/>
              <a:gd name="connsiteY60" fmla="*/ 3392606 h 4049450"/>
              <a:gd name="connsiteX61" fmla="*/ 787753 w 1236550"/>
              <a:gd name="connsiteY61" fmla="*/ 3498048 h 4049450"/>
              <a:gd name="connsiteX62" fmla="*/ 786515 w 1236550"/>
              <a:gd name="connsiteY62" fmla="*/ 3521574 h 4049450"/>
              <a:gd name="connsiteX63" fmla="*/ 765750 w 1236550"/>
              <a:gd name="connsiteY63" fmla="*/ 3557103 h 4049450"/>
              <a:gd name="connsiteX64" fmla="*/ 765750 w 1236550"/>
              <a:gd name="connsiteY64" fmla="*/ 3579010 h 4049450"/>
              <a:gd name="connsiteX65" fmla="*/ 732889 w 1236550"/>
              <a:gd name="connsiteY65" fmla="*/ 3657687 h 4049450"/>
              <a:gd name="connsiteX66" fmla="*/ 715934 w 1236550"/>
              <a:gd name="connsiteY66" fmla="*/ 3696739 h 4049450"/>
              <a:gd name="connsiteX67" fmla="*/ 709458 w 1236550"/>
              <a:gd name="connsiteY67" fmla="*/ 3694167 h 4049450"/>
              <a:gd name="connsiteX68" fmla="*/ 711172 w 1236550"/>
              <a:gd name="connsiteY68" fmla="*/ 3668926 h 4049450"/>
              <a:gd name="connsiteX69" fmla="*/ 764607 w 1236550"/>
              <a:gd name="connsiteY69" fmla="*/ 3474712 h 4049450"/>
              <a:gd name="connsiteX70" fmla="*/ 748319 w 1236550"/>
              <a:gd name="connsiteY70" fmla="*/ 3419466 h 4049450"/>
              <a:gd name="connsiteX71" fmla="*/ 740509 w 1236550"/>
              <a:gd name="connsiteY71" fmla="*/ 3419466 h 4049450"/>
              <a:gd name="connsiteX72" fmla="*/ 711362 w 1236550"/>
              <a:gd name="connsiteY72" fmla="*/ 3559960 h 4049450"/>
              <a:gd name="connsiteX73" fmla="*/ 702314 w 1236550"/>
              <a:gd name="connsiteY73" fmla="*/ 3558246 h 4049450"/>
              <a:gd name="connsiteX74" fmla="*/ 719458 w 1236550"/>
              <a:gd name="connsiteY74" fmla="*/ 3462996 h 4049450"/>
              <a:gd name="connsiteX75" fmla="*/ 721555 w 1236550"/>
              <a:gd name="connsiteY75" fmla="*/ 3422324 h 4049450"/>
              <a:gd name="connsiteX76" fmla="*/ 683455 w 1236550"/>
              <a:gd name="connsiteY76" fmla="*/ 3485951 h 4049450"/>
              <a:gd name="connsiteX77" fmla="*/ 668309 w 1236550"/>
              <a:gd name="connsiteY77" fmla="*/ 3525289 h 4049450"/>
              <a:gd name="connsiteX78" fmla="*/ 657450 w 1236550"/>
              <a:gd name="connsiteY78" fmla="*/ 3607966 h 4049450"/>
              <a:gd name="connsiteX79" fmla="*/ 643163 w 1236550"/>
              <a:gd name="connsiteY79" fmla="*/ 3651876 h 4049450"/>
              <a:gd name="connsiteX80" fmla="*/ 625542 w 1236550"/>
              <a:gd name="connsiteY80" fmla="*/ 3722457 h 4049450"/>
              <a:gd name="connsiteX81" fmla="*/ 617255 w 1236550"/>
              <a:gd name="connsiteY81" fmla="*/ 3716742 h 4049450"/>
              <a:gd name="connsiteX82" fmla="*/ 597444 w 1236550"/>
              <a:gd name="connsiteY82" fmla="*/ 3748746 h 4049450"/>
              <a:gd name="connsiteX83" fmla="*/ 591918 w 1236550"/>
              <a:gd name="connsiteY83" fmla="*/ 3792370 h 4049450"/>
              <a:gd name="connsiteX84" fmla="*/ 565154 w 1236550"/>
              <a:gd name="connsiteY84" fmla="*/ 3810658 h 4049450"/>
              <a:gd name="connsiteX85" fmla="*/ 546104 w 1236550"/>
              <a:gd name="connsiteY85" fmla="*/ 3810658 h 4049450"/>
              <a:gd name="connsiteX86" fmla="*/ 546104 w 1236550"/>
              <a:gd name="connsiteY86" fmla="*/ 3788179 h 4049450"/>
              <a:gd name="connsiteX87" fmla="*/ 559058 w 1236550"/>
              <a:gd name="connsiteY87" fmla="*/ 3778654 h 4049450"/>
              <a:gd name="connsiteX88" fmla="*/ 564868 w 1236550"/>
              <a:gd name="connsiteY88" fmla="*/ 3699597 h 4049450"/>
              <a:gd name="connsiteX89" fmla="*/ 568392 w 1236550"/>
              <a:gd name="connsiteY89" fmla="*/ 3621301 h 4049450"/>
              <a:gd name="connsiteX90" fmla="*/ 565535 w 1236550"/>
              <a:gd name="connsiteY90" fmla="*/ 3523575 h 4049450"/>
              <a:gd name="connsiteX91" fmla="*/ 564486 w 1236550"/>
              <a:gd name="connsiteY91" fmla="*/ 3415656 h 4049450"/>
              <a:gd name="connsiteX92" fmla="*/ 560962 w 1236550"/>
              <a:gd name="connsiteY92" fmla="*/ 3279735 h 4049450"/>
              <a:gd name="connsiteX93" fmla="*/ 553914 w 1236550"/>
              <a:gd name="connsiteY93" fmla="*/ 3264304 h 4049450"/>
              <a:gd name="connsiteX94" fmla="*/ 541151 w 1236550"/>
              <a:gd name="connsiteY94" fmla="*/ 3309548 h 4049450"/>
              <a:gd name="connsiteX95" fmla="*/ 541151 w 1236550"/>
              <a:gd name="connsiteY95" fmla="*/ 3354601 h 4049450"/>
              <a:gd name="connsiteX96" fmla="*/ 544579 w 1236550"/>
              <a:gd name="connsiteY96" fmla="*/ 3440898 h 4049450"/>
              <a:gd name="connsiteX97" fmla="*/ 542770 w 1236550"/>
              <a:gd name="connsiteY97" fmla="*/ 3476331 h 4049450"/>
              <a:gd name="connsiteX98" fmla="*/ 533245 w 1236550"/>
              <a:gd name="connsiteY98" fmla="*/ 3526432 h 4049450"/>
              <a:gd name="connsiteX99" fmla="*/ 528292 w 1236550"/>
              <a:gd name="connsiteY99" fmla="*/ 3576724 h 4049450"/>
              <a:gd name="connsiteX100" fmla="*/ 500288 w 1236550"/>
              <a:gd name="connsiteY100" fmla="*/ 3560913 h 4049450"/>
              <a:gd name="connsiteX101" fmla="*/ 496384 w 1236550"/>
              <a:gd name="connsiteY101" fmla="*/ 3585011 h 4049450"/>
              <a:gd name="connsiteX102" fmla="*/ 491906 w 1236550"/>
              <a:gd name="connsiteY102" fmla="*/ 3606156 h 4049450"/>
              <a:gd name="connsiteX103" fmla="*/ 488572 w 1236550"/>
              <a:gd name="connsiteY103" fmla="*/ 3633303 h 4049450"/>
              <a:gd name="connsiteX104" fmla="*/ 473047 w 1236550"/>
              <a:gd name="connsiteY104" fmla="*/ 3676737 h 4049450"/>
              <a:gd name="connsiteX105" fmla="*/ 449997 w 1236550"/>
              <a:gd name="connsiteY105" fmla="*/ 3656639 h 4049450"/>
              <a:gd name="connsiteX106" fmla="*/ 427898 w 1236550"/>
              <a:gd name="connsiteY106" fmla="*/ 4049450 h 4049450"/>
              <a:gd name="connsiteX107" fmla="*/ 421422 w 1236550"/>
              <a:gd name="connsiteY107" fmla="*/ 4049450 h 4049450"/>
              <a:gd name="connsiteX108" fmla="*/ 393704 w 1236550"/>
              <a:gd name="connsiteY108" fmla="*/ 3555103 h 4049450"/>
              <a:gd name="connsiteX109" fmla="*/ 386179 w 1236550"/>
              <a:gd name="connsiteY109" fmla="*/ 3555103 h 4049450"/>
              <a:gd name="connsiteX110" fmla="*/ 386179 w 1236550"/>
              <a:gd name="connsiteY110" fmla="*/ 3598917 h 4049450"/>
              <a:gd name="connsiteX111" fmla="*/ 369796 w 1236550"/>
              <a:gd name="connsiteY111" fmla="*/ 3537862 h 4049450"/>
              <a:gd name="connsiteX112" fmla="*/ 360271 w 1236550"/>
              <a:gd name="connsiteY112" fmla="*/ 3519288 h 4049450"/>
              <a:gd name="connsiteX113" fmla="*/ 343221 w 1236550"/>
              <a:gd name="connsiteY113" fmla="*/ 3517479 h 4049450"/>
              <a:gd name="connsiteX114" fmla="*/ 342650 w 1236550"/>
              <a:gd name="connsiteY114" fmla="*/ 3535957 h 4049450"/>
              <a:gd name="connsiteX115" fmla="*/ 341793 w 1236550"/>
              <a:gd name="connsiteY115" fmla="*/ 3571009 h 4049450"/>
              <a:gd name="connsiteX116" fmla="*/ 330076 w 1236550"/>
              <a:gd name="connsiteY116" fmla="*/ 3571009 h 4049450"/>
              <a:gd name="connsiteX117" fmla="*/ 321505 w 1236550"/>
              <a:gd name="connsiteY117" fmla="*/ 3491856 h 4049450"/>
              <a:gd name="connsiteX118" fmla="*/ 353793 w 1236550"/>
              <a:gd name="connsiteY118" fmla="*/ 3453280 h 4049450"/>
              <a:gd name="connsiteX119" fmla="*/ 331124 w 1236550"/>
              <a:gd name="connsiteY119" fmla="*/ 3453280 h 4049450"/>
              <a:gd name="connsiteX120" fmla="*/ 324934 w 1236550"/>
              <a:gd name="connsiteY120" fmla="*/ 3477188 h 4049450"/>
              <a:gd name="connsiteX121" fmla="*/ 310837 w 1236550"/>
              <a:gd name="connsiteY121" fmla="*/ 3446803 h 4049450"/>
              <a:gd name="connsiteX122" fmla="*/ 330648 w 1236550"/>
              <a:gd name="connsiteY122" fmla="*/ 3424610 h 4049450"/>
              <a:gd name="connsiteX123" fmla="*/ 331505 w 1236550"/>
              <a:gd name="connsiteY123" fmla="*/ 3370127 h 4049450"/>
              <a:gd name="connsiteX124" fmla="*/ 320266 w 1236550"/>
              <a:gd name="connsiteY124" fmla="*/ 3262113 h 4049450"/>
              <a:gd name="connsiteX125" fmla="*/ 318933 w 1236550"/>
              <a:gd name="connsiteY125" fmla="*/ 3212583 h 4049450"/>
              <a:gd name="connsiteX126" fmla="*/ 317790 w 1236550"/>
              <a:gd name="connsiteY126" fmla="*/ 3188104 h 4049450"/>
              <a:gd name="connsiteX127" fmla="*/ 308265 w 1236550"/>
              <a:gd name="connsiteY127" fmla="*/ 3080757 h 4049450"/>
              <a:gd name="connsiteX128" fmla="*/ 287309 w 1236550"/>
              <a:gd name="connsiteY128" fmla="*/ 2969315 h 4049450"/>
              <a:gd name="connsiteX129" fmla="*/ 261401 w 1236550"/>
              <a:gd name="connsiteY129" fmla="*/ 2810724 h 4049450"/>
              <a:gd name="connsiteX130" fmla="*/ 274260 w 1236550"/>
              <a:gd name="connsiteY130" fmla="*/ 2765385 h 4049450"/>
              <a:gd name="connsiteX131" fmla="*/ 296263 w 1236550"/>
              <a:gd name="connsiteY131" fmla="*/ 2861873 h 4049450"/>
              <a:gd name="connsiteX132" fmla="*/ 326933 w 1236550"/>
              <a:gd name="connsiteY132" fmla="*/ 2990175 h 4049450"/>
              <a:gd name="connsiteX133" fmla="*/ 328933 w 1236550"/>
              <a:gd name="connsiteY133" fmla="*/ 3006081 h 4049450"/>
              <a:gd name="connsiteX134" fmla="*/ 328933 w 1236550"/>
              <a:gd name="connsiteY134" fmla="*/ 3091806 h 4049450"/>
              <a:gd name="connsiteX135" fmla="*/ 337506 w 1236550"/>
              <a:gd name="connsiteY135" fmla="*/ 3116667 h 4049450"/>
              <a:gd name="connsiteX136" fmla="*/ 345507 w 1236550"/>
              <a:gd name="connsiteY136" fmla="*/ 3055897 h 4049450"/>
              <a:gd name="connsiteX137" fmla="*/ 344554 w 1236550"/>
              <a:gd name="connsiteY137" fmla="*/ 3042943 h 4049450"/>
              <a:gd name="connsiteX138" fmla="*/ 342269 w 1236550"/>
              <a:gd name="connsiteY138" fmla="*/ 2962076 h 4049450"/>
              <a:gd name="connsiteX139" fmla="*/ 337792 w 1236550"/>
              <a:gd name="connsiteY139" fmla="*/ 2920642 h 4049450"/>
              <a:gd name="connsiteX140" fmla="*/ 325981 w 1236550"/>
              <a:gd name="connsiteY140" fmla="*/ 2855205 h 4049450"/>
              <a:gd name="connsiteX141" fmla="*/ 294168 w 1236550"/>
              <a:gd name="connsiteY141" fmla="*/ 2777100 h 4049450"/>
              <a:gd name="connsiteX142" fmla="*/ 286357 w 1236550"/>
              <a:gd name="connsiteY142" fmla="*/ 2766147 h 4049450"/>
              <a:gd name="connsiteX143" fmla="*/ 274546 w 1236550"/>
              <a:gd name="connsiteY143" fmla="*/ 2689185 h 4049450"/>
              <a:gd name="connsiteX144" fmla="*/ 274546 w 1236550"/>
              <a:gd name="connsiteY144" fmla="*/ 2660610 h 4049450"/>
              <a:gd name="connsiteX145" fmla="*/ 269117 w 1236550"/>
              <a:gd name="connsiteY145" fmla="*/ 2651085 h 4049450"/>
              <a:gd name="connsiteX146" fmla="*/ 259592 w 1236550"/>
              <a:gd name="connsiteY146" fmla="*/ 2593935 h 4049450"/>
              <a:gd name="connsiteX147" fmla="*/ 241970 w 1236550"/>
              <a:gd name="connsiteY147" fmla="*/ 2513830 h 4049450"/>
              <a:gd name="connsiteX148" fmla="*/ 235494 w 1236550"/>
              <a:gd name="connsiteY148" fmla="*/ 2569932 h 4049450"/>
              <a:gd name="connsiteX149" fmla="*/ 251686 w 1236550"/>
              <a:gd name="connsiteY149" fmla="*/ 2641846 h 4049450"/>
              <a:gd name="connsiteX150" fmla="*/ 257687 w 1236550"/>
              <a:gd name="connsiteY150" fmla="*/ 2706234 h 4049450"/>
              <a:gd name="connsiteX151" fmla="*/ 253305 w 1236550"/>
              <a:gd name="connsiteY151" fmla="*/ 2719474 h 4049450"/>
              <a:gd name="connsiteX152" fmla="*/ 244447 w 1236550"/>
              <a:gd name="connsiteY152" fmla="*/ 2714331 h 4049450"/>
              <a:gd name="connsiteX153" fmla="*/ 239399 w 1236550"/>
              <a:gd name="connsiteY153" fmla="*/ 2690995 h 4049450"/>
              <a:gd name="connsiteX154" fmla="*/ 230445 w 1236550"/>
              <a:gd name="connsiteY154" fmla="*/ 2610794 h 4049450"/>
              <a:gd name="connsiteX155" fmla="*/ 221492 w 1236550"/>
              <a:gd name="connsiteY155" fmla="*/ 2507162 h 4049450"/>
              <a:gd name="connsiteX156" fmla="*/ 212919 w 1236550"/>
              <a:gd name="connsiteY156" fmla="*/ 2414007 h 4049450"/>
              <a:gd name="connsiteX157" fmla="*/ 203394 w 1236550"/>
              <a:gd name="connsiteY157" fmla="*/ 2365525 h 4049450"/>
              <a:gd name="connsiteX158" fmla="*/ 206537 w 1236550"/>
              <a:gd name="connsiteY158" fmla="*/ 2317043 h 4049450"/>
              <a:gd name="connsiteX159" fmla="*/ 230922 w 1236550"/>
              <a:gd name="connsiteY159" fmla="*/ 2302374 h 4049450"/>
              <a:gd name="connsiteX160" fmla="*/ 234065 w 1236550"/>
              <a:gd name="connsiteY160" fmla="*/ 2317233 h 4049450"/>
              <a:gd name="connsiteX161" fmla="*/ 218062 w 1236550"/>
              <a:gd name="connsiteY161" fmla="*/ 2362858 h 4049450"/>
              <a:gd name="connsiteX162" fmla="*/ 222349 w 1236550"/>
              <a:gd name="connsiteY162" fmla="*/ 2380194 h 4049450"/>
              <a:gd name="connsiteX163" fmla="*/ 242828 w 1236550"/>
              <a:gd name="connsiteY163" fmla="*/ 2373336 h 4049450"/>
              <a:gd name="connsiteX164" fmla="*/ 257400 w 1236550"/>
              <a:gd name="connsiteY164" fmla="*/ 2309518 h 4049450"/>
              <a:gd name="connsiteX165" fmla="*/ 244733 w 1236550"/>
              <a:gd name="connsiteY165" fmla="*/ 2162071 h 4049450"/>
              <a:gd name="connsiteX166" fmla="*/ 243590 w 1236550"/>
              <a:gd name="connsiteY166" fmla="*/ 2038246 h 4049450"/>
              <a:gd name="connsiteX167" fmla="*/ 211967 w 1236550"/>
              <a:gd name="connsiteY167" fmla="*/ 1993955 h 4049450"/>
              <a:gd name="connsiteX168" fmla="*/ 211967 w 1236550"/>
              <a:gd name="connsiteY168" fmla="*/ 2085776 h 4049450"/>
              <a:gd name="connsiteX169" fmla="*/ 199966 w 1236550"/>
              <a:gd name="connsiteY169" fmla="*/ 2137497 h 4049450"/>
              <a:gd name="connsiteX170" fmla="*/ 206251 w 1236550"/>
              <a:gd name="connsiteY170" fmla="*/ 2139783 h 4049450"/>
              <a:gd name="connsiteX171" fmla="*/ 223968 w 1236550"/>
              <a:gd name="connsiteY171" fmla="*/ 2120256 h 4049450"/>
              <a:gd name="connsiteX172" fmla="*/ 204918 w 1236550"/>
              <a:gd name="connsiteY172" fmla="*/ 2182931 h 4049450"/>
              <a:gd name="connsiteX173" fmla="*/ 189012 w 1236550"/>
              <a:gd name="connsiteY173" fmla="*/ 2173406 h 4049450"/>
              <a:gd name="connsiteX174" fmla="*/ 183486 w 1236550"/>
              <a:gd name="connsiteY174" fmla="*/ 2087681 h 4049450"/>
              <a:gd name="connsiteX175" fmla="*/ 179962 w 1236550"/>
              <a:gd name="connsiteY175" fmla="*/ 2026626 h 4049450"/>
              <a:gd name="connsiteX176" fmla="*/ 172629 w 1236550"/>
              <a:gd name="connsiteY176" fmla="*/ 1927661 h 4049450"/>
              <a:gd name="connsiteX177" fmla="*/ 180344 w 1236550"/>
              <a:gd name="connsiteY177" fmla="*/ 1839269 h 4049450"/>
              <a:gd name="connsiteX178" fmla="*/ 173961 w 1236550"/>
              <a:gd name="connsiteY178" fmla="*/ 1779547 h 4049450"/>
              <a:gd name="connsiteX179" fmla="*/ 164436 w 1236550"/>
              <a:gd name="connsiteY179" fmla="*/ 1718397 h 4049450"/>
              <a:gd name="connsiteX180" fmla="*/ 166342 w 1236550"/>
              <a:gd name="connsiteY180" fmla="*/ 1694965 h 4049450"/>
              <a:gd name="connsiteX181" fmla="*/ 178344 w 1236550"/>
              <a:gd name="connsiteY181" fmla="*/ 1654389 h 4049450"/>
              <a:gd name="connsiteX182" fmla="*/ 178344 w 1236550"/>
              <a:gd name="connsiteY182" fmla="*/ 1569426 h 4049450"/>
              <a:gd name="connsiteX183" fmla="*/ 183486 w 1236550"/>
              <a:gd name="connsiteY183" fmla="*/ 1430265 h 4049450"/>
              <a:gd name="connsiteX184" fmla="*/ 180058 w 1236550"/>
              <a:gd name="connsiteY184" fmla="*/ 1388927 h 4049450"/>
              <a:gd name="connsiteX185" fmla="*/ 171675 w 1236550"/>
              <a:gd name="connsiteY185" fmla="*/ 1231574 h 4049450"/>
              <a:gd name="connsiteX186" fmla="*/ 172914 w 1236550"/>
              <a:gd name="connsiteY186" fmla="*/ 1202523 h 4049450"/>
              <a:gd name="connsiteX187" fmla="*/ 159103 w 1236550"/>
              <a:gd name="connsiteY187" fmla="*/ 1167756 h 4049450"/>
              <a:gd name="connsiteX188" fmla="*/ 141101 w 1236550"/>
              <a:gd name="connsiteY188" fmla="*/ 1131752 h 4049450"/>
              <a:gd name="connsiteX189" fmla="*/ 140053 w 1236550"/>
              <a:gd name="connsiteY189" fmla="*/ 1030501 h 4049450"/>
              <a:gd name="connsiteX190" fmla="*/ 153102 w 1236550"/>
              <a:gd name="connsiteY190" fmla="*/ 995925 h 4049450"/>
              <a:gd name="connsiteX191" fmla="*/ 140053 w 1236550"/>
              <a:gd name="connsiteY191" fmla="*/ 946110 h 4049450"/>
              <a:gd name="connsiteX192" fmla="*/ 141482 w 1236550"/>
              <a:gd name="connsiteY192" fmla="*/ 812760 h 4049450"/>
              <a:gd name="connsiteX193" fmla="*/ 137100 w 1236550"/>
              <a:gd name="connsiteY193" fmla="*/ 606924 h 4049450"/>
              <a:gd name="connsiteX194" fmla="*/ 137100 w 1236550"/>
              <a:gd name="connsiteY194" fmla="*/ 478337 h 4049450"/>
              <a:gd name="connsiteX195" fmla="*/ 116622 w 1236550"/>
              <a:gd name="connsiteY195" fmla="*/ 437284 h 4049450"/>
              <a:gd name="connsiteX196" fmla="*/ 114430 w 1236550"/>
              <a:gd name="connsiteY196" fmla="*/ 374514 h 4049450"/>
              <a:gd name="connsiteX197" fmla="*/ 94237 w 1236550"/>
              <a:gd name="connsiteY197" fmla="*/ 323841 h 4049450"/>
              <a:gd name="connsiteX198" fmla="*/ 57186 w 1236550"/>
              <a:gd name="connsiteY198" fmla="*/ 250213 h 4049450"/>
              <a:gd name="connsiteX199" fmla="*/ 4131 w 1236550"/>
              <a:gd name="connsiteY199" fmla="*/ 184776 h 4049450"/>
              <a:gd name="connsiteX200" fmla="*/ 58889 w 1236550"/>
              <a:gd name="connsiteY200" fmla="*/ 143155 h 4049450"/>
              <a:gd name="connsiteX201" fmla="*/ 56519 w 1236550"/>
              <a:gd name="connsiteY201" fmla="*/ 101242 h 4049450"/>
              <a:gd name="connsiteX202" fmla="*/ 141577 w 1236550"/>
              <a:gd name="connsiteY202" fmla="*/ 96765 h 4049450"/>
              <a:gd name="connsiteX203" fmla="*/ 227302 w 1236550"/>
              <a:gd name="connsiteY203" fmla="*/ 62190 h 4049450"/>
              <a:gd name="connsiteX204" fmla="*/ 263973 w 1236550"/>
              <a:gd name="connsiteY204" fmla="*/ 63428 h 4049450"/>
              <a:gd name="connsiteX205" fmla="*/ 291691 w 1236550"/>
              <a:gd name="connsiteY205" fmla="*/ 57903 h 4049450"/>
              <a:gd name="connsiteX206" fmla="*/ 305788 w 1236550"/>
              <a:gd name="connsiteY206" fmla="*/ 47807 h 4049450"/>
              <a:gd name="connsiteX207" fmla="*/ 373415 w 1236550"/>
              <a:gd name="connsiteY207" fmla="*/ 25899 h 4049450"/>
              <a:gd name="connsiteX208" fmla="*/ 475143 w 1236550"/>
              <a:gd name="connsiteY208" fmla="*/ 30852 h 4049450"/>
              <a:gd name="connsiteX209" fmla="*/ 540008 w 1236550"/>
              <a:gd name="connsiteY209" fmla="*/ 563 h 4049450"/>
              <a:gd name="connsiteX210" fmla="*/ 549317 w 1236550"/>
              <a:gd name="connsiteY210" fmla="*/ 73429 h 4049450"/>
              <a:gd name="connsiteX211" fmla="*/ 173961 w 1236550"/>
              <a:gd name="connsiteY211" fmla="*/ 897818 h 4049450"/>
              <a:gd name="connsiteX212" fmla="*/ 161961 w 1236550"/>
              <a:gd name="connsiteY212" fmla="*/ 926964 h 4049450"/>
              <a:gd name="connsiteX213" fmla="*/ 163104 w 1236550"/>
              <a:gd name="connsiteY213" fmla="*/ 954777 h 4049450"/>
              <a:gd name="connsiteX214" fmla="*/ 165008 w 1236550"/>
              <a:gd name="connsiteY214" fmla="*/ 971160 h 4049450"/>
              <a:gd name="connsiteX215" fmla="*/ 181105 w 1236550"/>
              <a:gd name="connsiteY215" fmla="*/ 975351 h 4049450"/>
              <a:gd name="connsiteX216" fmla="*/ 188630 w 1236550"/>
              <a:gd name="connsiteY216" fmla="*/ 961159 h 4049450"/>
              <a:gd name="connsiteX217" fmla="*/ 173867 w 1236550"/>
              <a:gd name="connsiteY217" fmla="*/ 898104 h 4049450"/>
              <a:gd name="connsiteX218" fmla="*/ 173961 w 1236550"/>
              <a:gd name="connsiteY218" fmla="*/ 897818 h 4049450"/>
              <a:gd name="connsiteX0" fmla="*/ 549317 w 1236550"/>
              <a:gd name="connsiteY0" fmla="*/ 60128 h 4036149"/>
              <a:gd name="connsiteX1" fmla="*/ 592154 w 1236550"/>
              <a:gd name="connsiteY1" fmla="*/ 33934 h 4036149"/>
              <a:gd name="connsiteX2" fmla="*/ 631543 w 1236550"/>
              <a:gd name="connsiteY2" fmla="*/ 33934 h 4036149"/>
              <a:gd name="connsiteX3" fmla="*/ 634781 w 1236550"/>
              <a:gd name="connsiteY3" fmla="*/ 33934 h 4036149"/>
              <a:gd name="connsiteX4" fmla="*/ 648402 w 1236550"/>
              <a:gd name="connsiteY4" fmla="*/ 9741 h 4036149"/>
              <a:gd name="connsiteX5" fmla="*/ 657927 w 1236550"/>
              <a:gd name="connsiteY5" fmla="*/ 35268 h 4036149"/>
              <a:gd name="connsiteX6" fmla="*/ 664690 w 1236550"/>
              <a:gd name="connsiteY6" fmla="*/ 47841 h 4036149"/>
              <a:gd name="connsiteX7" fmla="*/ 730698 w 1236550"/>
              <a:gd name="connsiteY7" fmla="*/ 73654 h 4036149"/>
              <a:gd name="connsiteX8" fmla="*/ 823948 w 1236550"/>
              <a:gd name="connsiteY8" fmla="*/ 113468 h 4036149"/>
              <a:gd name="connsiteX9" fmla="*/ 847950 w 1236550"/>
              <a:gd name="connsiteY9" fmla="*/ 130327 h 4036149"/>
              <a:gd name="connsiteX10" fmla="*/ 944154 w 1236550"/>
              <a:gd name="connsiteY10" fmla="*/ 150425 h 4036149"/>
              <a:gd name="connsiteX11" fmla="*/ 993397 w 1236550"/>
              <a:gd name="connsiteY11" fmla="*/ 173857 h 4036149"/>
              <a:gd name="connsiteX12" fmla="*/ 1113127 w 1236550"/>
              <a:gd name="connsiteY12" fmla="*/ 261010 h 4036149"/>
              <a:gd name="connsiteX13" fmla="*/ 1213901 w 1236550"/>
              <a:gd name="connsiteY13" fmla="*/ 387693 h 4036149"/>
              <a:gd name="connsiteX14" fmla="*/ 1232951 w 1236550"/>
              <a:gd name="connsiteY14" fmla="*/ 572573 h 4036149"/>
              <a:gd name="connsiteX15" fmla="*/ 1205233 w 1236550"/>
              <a:gd name="connsiteY15" fmla="*/ 648773 h 4036149"/>
              <a:gd name="connsiteX16" fmla="*/ 1171991 w 1236550"/>
              <a:gd name="connsiteY16" fmla="*/ 696398 h 4036149"/>
              <a:gd name="connsiteX17" fmla="*/ 1135606 w 1236550"/>
              <a:gd name="connsiteY17" fmla="*/ 832320 h 4036149"/>
              <a:gd name="connsiteX18" fmla="*/ 1135606 w 1236550"/>
              <a:gd name="connsiteY18" fmla="*/ 921950 h 4036149"/>
              <a:gd name="connsiteX19" fmla="*/ 1136272 w 1236550"/>
              <a:gd name="connsiteY19" fmla="*/ 938333 h 4036149"/>
              <a:gd name="connsiteX20" fmla="*/ 1144464 w 1236550"/>
              <a:gd name="connsiteY20" fmla="*/ 1020915 h 4036149"/>
              <a:gd name="connsiteX21" fmla="*/ 1139987 w 1236550"/>
              <a:gd name="connsiteY21" fmla="*/ 1291139 h 4036149"/>
              <a:gd name="connsiteX22" fmla="*/ 1126272 w 1236550"/>
              <a:gd name="connsiteY22" fmla="*/ 1515643 h 4036149"/>
              <a:gd name="connsiteX23" fmla="*/ 1121985 w 1236550"/>
              <a:gd name="connsiteY23" fmla="*/ 1618894 h 4036149"/>
              <a:gd name="connsiteX24" fmla="*/ 1105793 w 1236550"/>
              <a:gd name="connsiteY24" fmla="*/ 1731766 h 4036149"/>
              <a:gd name="connsiteX25" fmla="*/ 1098077 w 1236550"/>
              <a:gd name="connsiteY25" fmla="*/ 1918646 h 4036149"/>
              <a:gd name="connsiteX26" fmla="*/ 1098077 w 1236550"/>
              <a:gd name="connsiteY26" fmla="*/ 1977796 h 4036149"/>
              <a:gd name="connsiteX27" fmla="*/ 1089124 w 1236550"/>
              <a:gd name="connsiteY27" fmla="*/ 2100193 h 4036149"/>
              <a:gd name="connsiteX28" fmla="*/ 1086934 w 1236550"/>
              <a:gd name="connsiteY28" fmla="*/ 2167916 h 4036149"/>
              <a:gd name="connsiteX29" fmla="*/ 1070170 w 1236550"/>
              <a:gd name="connsiteY29" fmla="*/ 2425090 h 4036149"/>
              <a:gd name="connsiteX30" fmla="*/ 1065883 w 1236550"/>
              <a:gd name="connsiteY30" fmla="*/ 2459190 h 4036149"/>
              <a:gd name="connsiteX31" fmla="*/ 1069693 w 1236550"/>
              <a:gd name="connsiteY31" fmla="*/ 2601208 h 4036149"/>
              <a:gd name="connsiteX32" fmla="*/ 1061501 w 1236550"/>
              <a:gd name="connsiteY32" fmla="*/ 2678741 h 4036149"/>
              <a:gd name="connsiteX33" fmla="*/ 1052738 w 1236550"/>
              <a:gd name="connsiteY33" fmla="*/ 2815996 h 4036149"/>
              <a:gd name="connsiteX34" fmla="*/ 1043213 w 1236550"/>
              <a:gd name="connsiteY34" fmla="*/ 2884005 h 4036149"/>
              <a:gd name="connsiteX35" fmla="*/ 1037689 w 1236550"/>
              <a:gd name="connsiteY35" fmla="*/ 2927534 h 4036149"/>
              <a:gd name="connsiteX36" fmla="*/ 1010352 w 1236550"/>
              <a:gd name="connsiteY36" fmla="*/ 3036500 h 4036149"/>
              <a:gd name="connsiteX37" fmla="*/ 991302 w 1236550"/>
              <a:gd name="connsiteY37" fmla="*/ 3120796 h 4036149"/>
              <a:gd name="connsiteX38" fmla="*/ 974157 w 1236550"/>
              <a:gd name="connsiteY38" fmla="*/ 3168421 h 4036149"/>
              <a:gd name="connsiteX39" fmla="*/ 972824 w 1236550"/>
              <a:gd name="connsiteY39" fmla="*/ 3177280 h 4036149"/>
              <a:gd name="connsiteX40" fmla="*/ 963870 w 1236550"/>
              <a:gd name="connsiteY40" fmla="*/ 3231287 h 4036149"/>
              <a:gd name="connsiteX41" fmla="*/ 958346 w 1236550"/>
              <a:gd name="connsiteY41" fmla="*/ 3250337 h 4036149"/>
              <a:gd name="connsiteX42" fmla="*/ 924246 w 1236550"/>
              <a:gd name="connsiteY42" fmla="*/ 3404356 h 4036149"/>
              <a:gd name="connsiteX43" fmla="*/ 911483 w 1236550"/>
              <a:gd name="connsiteY43" fmla="*/ 3427787 h 4036149"/>
              <a:gd name="connsiteX44" fmla="*/ 904911 w 1236550"/>
              <a:gd name="connsiteY44" fmla="*/ 3426644 h 4036149"/>
              <a:gd name="connsiteX45" fmla="*/ 908340 w 1236550"/>
              <a:gd name="connsiteY45" fmla="*/ 3393783 h 4036149"/>
              <a:gd name="connsiteX46" fmla="*/ 934534 w 1236550"/>
              <a:gd name="connsiteY46" fmla="*/ 3294723 h 4036149"/>
              <a:gd name="connsiteX47" fmla="*/ 961489 w 1236550"/>
              <a:gd name="connsiteY47" fmla="*/ 3167088 h 4036149"/>
              <a:gd name="connsiteX48" fmla="*/ 959298 w 1236550"/>
              <a:gd name="connsiteY48" fmla="*/ 3136227 h 4036149"/>
              <a:gd name="connsiteX49" fmla="*/ 937676 w 1236550"/>
              <a:gd name="connsiteY49" fmla="*/ 3156801 h 4036149"/>
              <a:gd name="connsiteX50" fmla="*/ 912530 w 1236550"/>
              <a:gd name="connsiteY50" fmla="*/ 3203188 h 4036149"/>
              <a:gd name="connsiteX51" fmla="*/ 903768 w 1236550"/>
              <a:gd name="connsiteY51" fmla="*/ 3268339 h 4036149"/>
              <a:gd name="connsiteX52" fmla="*/ 870144 w 1236550"/>
              <a:gd name="connsiteY52" fmla="*/ 3350349 h 4036149"/>
              <a:gd name="connsiteX53" fmla="*/ 849570 w 1236550"/>
              <a:gd name="connsiteY53" fmla="*/ 3316154 h 4036149"/>
              <a:gd name="connsiteX54" fmla="*/ 834997 w 1236550"/>
              <a:gd name="connsiteY54" fmla="*/ 3369399 h 4036149"/>
              <a:gd name="connsiteX55" fmla="*/ 861667 w 1236550"/>
              <a:gd name="connsiteY55" fmla="*/ 3364637 h 4036149"/>
              <a:gd name="connsiteX56" fmla="*/ 859761 w 1236550"/>
              <a:gd name="connsiteY56" fmla="*/ 3388449 h 4036149"/>
              <a:gd name="connsiteX57" fmla="*/ 849761 w 1236550"/>
              <a:gd name="connsiteY57" fmla="*/ 3434550 h 4036149"/>
              <a:gd name="connsiteX58" fmla="*/ 843760 w 1236550"/>
              <a:gd name="connsiteY58" fmla="*/ 3439122 h 4036149"/>
              <a:gd name="connsiteX59" fmla="*/ 836712 w 1236550"/>
              <a:gd name="connsiteY59" fmla="*/ 3432550 h 4036149"/>
              <a:gd name="connsiteX60" fmla="*/ 833473 w 1236550"/>
              <a:gd name="connsiteY60" fmla="*/ 3379305 h 4036149"/>
              <a:gd name="connsiteX61" fmla="*/ 787753 w 1236550"/>
              <a:gd name="connsiteY61" fmla="*/ 3484747 h 4036149"/>
              <a:gd name="connsiteX62" fmla="*/ 786515 w 1236550"/>
              <a:gd name="connsiteY62" fmla="*/ 3508273 h 4036149"/>
              <a:gd name="connsiteX63" fmla="*/ 765750 w 1236550"/>
              <a:gd name="connsiteY63" fmla="*/ 3543802 h 4036149"/>
              <a:gd name="connsiteX64" fmla="*/ 765750 w 1236550"/>
              <a:gd name="connsiteY64" fmla="*/ 3565709 h 4036149"/>
              <a:gd name="connsiteX65" fmla="*/ 732889 w 1236550"/>
              <a:gd name="connsiteY65" fmla="*/ 3644386 h 4036149"/>
              <a:gd name="connsiteX66" fmla="*/ 715934 w 1236550"/>
              <a:gd name="connsiteY66" fmla="*/ 3683438 h 4036149"/>
              <a:gd name="connsiteX67" fmla="*/ 709458 w 1236550"/>
              <a:gd name="connsiteY67" fmla="*/ 3680866 h 4036149"/>
              <a:gd name="connsiteX68" fmla="*/ 711172 w 1236550"/>
              <a:gd name="connsiteY68" fmla="*/ 3655625 h 4036149"/>
              <a:gd name="connsiteX69" fmla="*/ 764607 w 1236550"/>
              <a:gd name="connsiteY69" fmla="*/ 3461411 h 4036149"/>
              <a:gd name="connsiteX70" fmla="*/ 748319 w 1236550"/>
              <a:gd name="connsiteY70" fmla="*/ 3406165 h 4036149"/>
              <a:gd name="connsiteX71" fmla="*/ 740509 w 1236550"/>
              <a:gd name="connsiteY71" fmla="*/ 3406165 h 4036149"/>
              <a:gd name="connsiteX72" fmla="*/ 711362 w 1236550"/>
              <a:gd name="connsiteY72" fmla="*/ 3546659 h 4036149"/>
              <a:gd name="connsiteX73" fmla="*/ 702314 w 1236550"/>
              <a:gd name="connsiteY73" fmla="*/ 3544945 h 4036149"/>
              <a:gd name="connsiteX74" fmla="*/ 719458 w 1236550"/>
              <a:gd name="connsiteY74" fmla="*/ 3449695 h 4036149"/>
              <a:gd name="connsiteX75" fmla="*/ 721555 w 1236550"/>
              <a:gd name="connsiteY75" fmla="*/ 3409023 h 4036149"/>
              <a:gd name="connsiteX76" fmla="*/ 683455 w 1236550"/>
              <a:gd name="connsiteY76" fmla="*/ 3472650 h 4036149"/>
              <a:gd name="connsiteX77" fmla="*/ 668309 w 1236550"/>
              <a:gd name="connsiteY77" fmla="*/ 3511988 h 4036149"/>
              <a:gd name="connsiteX78" fmla="*/ 657450 w 1236550"/>
              <a:gd name="connsiteY78" fmla="*/ 3594665 h 4036149"/>
              <a:gd name="connsiteX79" fmla="*/ 643163 w 1236550"/>
              <a:gd name="connsiteY79" fmla="*/ 3638575 h 4036149"/>
              <a:gd name="connsiteX80" fmla="*/ 625542 w 1236550"/>
              <a:gd name="connsiteY80" fmla="*/ 3709156 h 4036149"/>
              <a:gd name="connsiteX81" fmla="*/ 617255 w 1236550"/>
              <a:gd name="connsiteY81" fmla="*/ 3703441 h 4036149"/>
              <a:gd name="connsiteX82" fmla="*/ 597444 w 1236550"/>
              <a:gd name="connsiteY82" fmla="*/ 3735445 h 4036149"/>
              <a:gd name="connsiteX83" fmla="*/ 591918 w 1236550"/>
              <a:gd name="connsiteY83" fmla="*/ 3779069 h 4036149"/>
              <a:gd name="connsiteX84" fmla="*/ 565154 w 1236550"/>
              <a:gd name="connsiteY84" fmla="*/ 3797357 h 4036149"/>
              <a:gd name="connsiteX85" fmla="*/ 546104 w 1236550"/>
              <a:gd name="connsiteY85" fmla="*/ 3797357 h 4036149"/>
              <a:gd name="connsiteX86" fmla="*/ 546104 w 1236550"/>
              <a:gd name="connsiteY86" fmla="*/ 3774878 h 4036149"/>
              <a:gd name="connsiteX87" fmla="*/ 559058 w 1236550"/>
              <a:gd name="connsiteY87" fmla="*/ 3765353 h 4036149"/>
              <a:gd name="connsiteX88" fmla="*/ 564868 w 1236550"/>
              <a:gd name="connsiteY88" fmla="*/ 3686296 h 4036149"/>
              <a:gd name="connsiteX89" fmla="*/ 568392 w 1236550"/>
              <a:gd name="connsiteY89" fmla="*/ 3608000 h 4036149"/>
              <a:gd name="connsiteX90" fmla="*/ 565535 w 1236550"/>
              <a:gd name="connsiteY90" fmla="*/ 3510274 h 4036149"/>
              <a:gd name="connsiteX91" fmla="*/ 564486 w 1236550"/>
              <a:gd name="connsiteY91" fmla="*/ 3402355 h 4036149"/>
              <a:gd name="connsiteX92" fmla="*/ 560962 w 1236550"/>
              <a:gd name="connsiteY92" fmla="*/ 3266434 h 4036149"/>
              <a:gd name="connsiteX93" fmla="*/ 553914 w 1236550"/>
              <a:gd name="connsiteY93" fmla="*/ 3251003 h 4036149"/>
              <a:gd name="connsiteX94" fmla="*/ 541151 w 1236550"/>
              <a:gd name="connsiteY94" fmla="*/ 3296247 h 4036149"/>
              <a:gd name="connsiteX95" fmla="*/ 541151 w 1236550"/>
              <a:gd name="connsiteY95" fmla="*/ 3341300 h 4036149"/>
              <a:gd name="connsiteX96" fmla="*/ 544579 w 1236550"/>
              <a:gd name="connsiteY96" fmla="*/ 3427597 h 4036149"/>
              <a:gd name="connsiteX97" fmla="*/ 542770 w 1236550"/>
              <a:gd name="connsiteY97" fmla="*/ 3463030 h 4036149"/>
              <a:gd name="connsiteX98" fmla="*/ 533245 w 1236550"/>
              <a:gd name="connsiteY98" fmla="*/ 3513131 h 4036149"/>
              <a:gd name="connsiteX99" fmla="*/ 528292 w 1236550"/>
              <a:gd name="connsiteY99" fmla="*/ 3563423 h 4036149"/>
              <a:gd name="connsiteX100" fmla="*/ 500288 w 1236550"/>
              <a:gd name="connsiteY100" fmla="*/ 3547612 h 4036149"/>
              <a:gd name="connsiteX101" fmla="*/ 496384 w 1236550"/>
              <a:gd name="connsiteY101" fmla="*/ 3571710 h 4036149"/>
              <a:gd name="connsiteX102" fmla="*/ 491906 w 1236550"/>
              <a:gd name="connsiteY102" fmla="*/ 3592855 h 4036149"/>
              <a:gd name="connsiteX103" fmla="*/ 488572 w 1236550"/>
              <a:gd name="connsiteY103" fmla="*/ 3620002 h 4036149"/>
              <a:gd name="connsiteX104" fmla="*/ 473047 w 1236550"/>
              <a:gd name="connsiteY104" fmla="*/ 3663436 h 4036149"/>
              <a:gd name="connsiteX105" fmla="*/ 449997 w 1236550"/>
              <a:gd name="connsiteY105" fmla="*/ 3643338 h 4036149"/>
              <a:gd name="connsiteX106" fmla="*/ 427898 w 1236550"/>
              <a:gd name="connsiteY106" fmla="*/ 4036149 h 4036149"/>
              <a:gd name="connsiteX107" fmla="*/ 421422 w 1236550"/>
              <a:gd name="connsiteY107" fmla="*/ 4036149 h 4036149"/>
              <a:gd name="connsiteX108" fmla="*/ 393704 w 1236550"/>
              <a:gd name="connsiteY108" fmla="*/ 3541802 h 4036149"/>
              <a:gd name="connsiteX109" fmla="*/ 386179 w 1236550"/>
              <a:gd name="connsiteY109" fmla="*/ 3541802 h 4036149"/>
              <a:gd name="connsiteX110" fmla="*/ 386179 w 1236550"/>
              <a:gd name="connsiteY110" fmla="*/ 3585616 h 4036149"/>
              <a:gd name="connsiteX111" fmla="*/ 369796 w 1236550"/>
              <a:gd name="connsiteY111" fmla="*/ 3524561 h 4036149"/>
              <a:gd name="connsiteX112" fmla="*/ 360271 w 1236550"/>
              <a:gd name="connsiteY112" fmla="*/ 3505987 h 4036149"/>
              <a:gd name="connsiteX113" fmla="*/ 343221 w 1236550"/>
              <a:gd name="connsiteY113" fmla="*/ 3504178 h 4036149"/>
              <a:gd name="connsiteX114" fmla="*/ 342650 w 1236550"/>
              <a:gd name="connsiteY114" fmla="*/ 3522656 h 4036149"/>
              <a:gd name="connsiteX115" fmla="*/ 341793 w 1236550"/>
              <a:gd name="connsiteY115" fmla="*/ 3557708 h 4036149"/>
              <a:gd name="connsiteX116" fmla="*/ 330076 w 1236550"/>
              <a:gd name="connsiteY116" fmla="*/ 3557708 h 4036149"/>
              <a:gd name="connsiteX117" fmla="*/ 321505 w 1236550"/>
              <a:gd name="connsiteY117" fmla="*/ 3478555 h 4036149"/>
              <a:gd name="connsiteX118" fmla="*/ 353793 w 1236550"/>
              <a:gd name="connsiteY118" fmla="*/ 3439979 h 4036149"/>
              <a:gd name="connsiteX119" fmla="*/ 331124 w 1236550"/>
              <a:gd name="connsiteY119" fmla="*/ 3439979 h 4036149"/>
              <a:gd name="connsiteX120" fmla="*/ 324934 w 1236550"/>
              <a:gd name="connsiteY120" fmla="*/ 3463887 h 4036149"/>
              <a:gd name="connsiteX121" fmla="*/ 310837 w 1236550"/>
              <a:gd name="connsiteY121" fmla="*/ 3433502 h 4036149"/>
              <a:gd name="connsiteX122" fmla="*/ 330648 w 1236550"/>
              <a:gd name="connsiteY122" fmla="*/ 3411309 h 4036149"/>
              <a:gd name="connsiteX123" fmla="*/ 331505 w 1236550"/>
              <a:gd name="connsiteY123" fmla="*/ 3356826 h 4036149"/>
              <a:gd name="connsiteX124" fmla="*/ 320266 w 1236550"/>
              <a:gd name="connsiteY124" fmla="*/ 3248812 h 4036149"/>
              <a:gd name="connsiteX125" fmla="*/ 318933 w 1236550"/>
              <a:gd name="connsiteY125" fmla="*/ 3199282 h 4036149"/>
              <a:gd name="connsiteX126" fmla="*/ 317790 w 1236550"/>
              <a:gd name="connsiteY126" fmla="*/ 3174803 h 4036149"/>
              <a:gd name="connsiteX127" fmla="*/ 308265 w 1236550"/>
              <a:gd name="connsiteY127" fmla="*/ 3067456 h 4036149"/>
              <a:gd name="connsiteX128" fmla="*/ 287309 w 1236550"/>
              <a:gd name="connsiteY128" fmla="*/ 2956014 h 4036149"/>
              <a:gd name="connsiteX129" fmla="*/ 261401 w 1236550"/>
              <a:gd name="connsiteY129" fmla="*/ 2797423 h 4036149"/>
              <a:gd name="connsiteX130" fmla="*/ 274260 w 1236550"/>
              <a:gd name="connsiteY130" fmla="*/ 2752084 h 4036149"/>
              <a:gd name="connsiteX131" fmla="*/ 296263 w 1236550"/>
              <a:gd name="connsiteY131" fmla="*/ 2848572 h 4036149"/>
              <a:gd name="connsiteX132" fmla="*/ 326933 w 1236550"/>
              <a:gd name="connsiteY132" fmla="*/ 2976874 h 4036149"/>
              <a:gd name="connsiteX133" fmla="*/ 328933 w 1236550"/>
              <a:gd name="connsiteY133" fmla="*/ 2992780 h 4036149"/>
              <a:gd name="connsiteX134" fmla="*/ 328933 w 1236550"/>
              <a:gd name="connsiteY134" fmla="*/ 3078505 h 4036149"/>
              <a:gd name="connsiteX135" fmla="*/ 337506 w 1236550"/>
              <a:gd name="connsiteY135" fmla="*/ 3103366 h 4036149"/>
              <a:gd name="connsiteX136" fmla="*/ 345507 w 1236550"/>
              <a:gd name="connsiteY136" fmla="*/ 3042596 h 4036149"/>
              <a:gd name="connsiteX137" fmla="*/ 344554 w 1236550"/>
              <a:gd name="connsiteY137" fmla="*/ 3029642 h 4036149"/>
              <a:gd name="connsiteX138" fmla="*/ 342269 w 1236550"/>
              <a:gd name="connsiteY138" fmla="*/ 2948775 h 4036149"/>
              <a:gd name="connsiteX139" fmla="*/ 337792 w 1236550"/>
              <a:gd name="connsiteY139" fmla="*/ 2907341 h 4036149"/>
              <a:gd name="connsiteX140" fmla="*/ 325981 w 1236550"/>
              <a:gd name="connsiteY140" fmla="*/ 2841904 h 4036149"/>
              <a:gd name="connsiteX141" fmla="*/ 294168 w 1236550"/>
              <a:gd name="connsiteY141" fmla="*/ 2763799 h 4036149"/>
              <a:gd name="connsiteX142" fmla="*/ 286357 w 1236550"/>
              <a:gd name="connsiteY142" fmla="*/ 2752846 h 4036149"/>
              <a:gd name="connsiteX143" fmla="*/ 274546 w 1236550"/>
              <a:gd name="connsiteY143" fmla="*/ 2675884 h 4036149"/>
              <a:gd name="connsiteX144" fmla="*/ 274546 w 1236550"/>
              <a:gd name="connsiteY144" fmla="*/ 2647309 h 4036149"/>
              <a:gd name="connsiteX145" fmla="*/ 269117 w 1236550"/>
              <a:gd name="connsiteY145" fmla="*/ 2637784 h 4036149"/>
              <a:gd name="connsiteX146" fmla="*/ 259592 w 1236550"/>
              <a:gd name="connsiteY146" fmla="*/ 2580634 h 4036149"/>
              <a:gd name="connsiteX147" fmla="*/ 241970 w 1236550"/>
              <a:gd name="connsiteY147" fmla="*/ 2500529 h 4036149"/>
              <a:gd name="connsiteX148" fmla="*/ 235494 w 1236550"/>
              <a:gd name="connsiteY148" fmla="*/ 2556631 h 4036149"/>
              <a:gd name="connsiteX149" fmla="*/ 251686 w 1236550"/>
              <a:gd name="connsiteY149" fmla="*/ 2628545 h 4036149"/>
              <a:gd name="connsiteX150" fmla="*/ 257687 w 1236550"/>
              <a:gd name="connsiteY150" fmla="*/ 2692933 h 4036149"/>
              <a:gd name="connsiteX151" fmla="*/ 253305 w 1236550"/>
              <a:gd name="connsiteY151" fmla="*/ 2706173 h 4036149"/>
              <a:gd name="connsiteX152" fmla="*/ 244447 w 1236550"/>
              <a:gd name="connsiteY152" fmla="*/ 2701030 h 4036149"/>
              <a:gd name="connsiteX153" fmla="*/ 239399 w 1236550"/>
              <a:gd name="connsiteY153" fmla="*/ 2677694 h 4036149"/>
              <a:gd name="connsiteX154" fmla="*/ 230445 w 1236550"/>
              <a:gd name="connsiteY154" fmla="*/ 2597493 h 4036149"/>
              <a:gd name="connsiteX155" fmla="*/ 221492 w 1236550"/>
              <a:gd name="connsiteY155" fmla="*/ 2493861 h 4036149"/>
              <a:gd name="connsiteX156" fmla="*/ 212919 w 1236550"/>
              <a:gd name="connsiteY156" fmla="*/ 2400706 h 4036149"/>
              <a:gd name="connsiteX157" fmla="*/ 203394 w 1236550"/>
              <a:gd name="connsiteY157" fmla="*/ 2352224 h 4036149"/>
              <a:gd name="connsiteX158" fmla="*/ 206537 w 1236550"/>
              <a:gd name="connsiteY158" fmla="*/ 2303742 h 4036149"/>
              <a:gd name="connsiteX159" fmla="*/ 230922 w 1236550"/>
              <a:gd name="connsiteY159" fmla="*/ 2289073 h 4036149"/>
              <a:gd name="connsiteX160" fmla="*/ 234065 w 1236550"/>
              <a:gd name="connsiteY160" fmla="*/ 2303932 h 4036149"/>
              <a:gd name="connsiteX161" fmla="*/ 218062 w 1236550"/>
              <a:gd name="connsiteY161" fmla="*/ 2349557 h 4036149"/>
              <a:gd name="connsiteX162" fmla="*/ 222349 w 1236550"/>
              <a:gd name="connsiteY162" fmla="*/ 2366893 h 4036149"/>
              <a:gd name="connsiteX163" fmla="*/ 242828 w 1236550"/>
              <a:gd name="connsiteY163" fmla="*/ 2360035 h 4036149"/>
              <a:gd name="connsiteX164" fmla="*/ 257400 w 1236550"/>
              <a:gd name="connsiteY164" fmla="*/ 2296217 h 4036149"/>
              <a:gd name="connsiteX165" fmla="*/ 244733 w 1236550"/>
              <a:gd name="connsiteY165" fmla="*/ 2148770 h 4036149"/>
              <a:gd name="connsiteX166" fmla="*/ 243590 w 1236550"/>
              <a:gd name="connsiteY166" fmla="*/ 2024945 h 4036149"/>
              <a:gd name="connsiteX167" fmla="*/ 211967 w 1236550"/>
              <a:gd name="connsiteY167" fmla="*/ 1980654 h 4036149"/>
              <a:gd name="connsiteX168" fmla="*/ 211967 w 1236550"/>
              <a:gd name="connsiteY168" fmla="*/ 2072475 h 4036149"/>
              <a:gd name="connsiteX169" fmla="*/ 199966 w 1236550"/>
              <a:gd name="connsiteY169" fmla="*/ 2124196 h 4036149"/>
              <a:gd name="connsiteX170" fmla="*/ 206251 w 1236550"/>
              <a:gd name="connsiteY170" fmla="*/ 2126482 h 4036149"/>
              <a:gd name="connsiteX171" fmla="*/ 223968 w 1236550"/>
              <a:gd name="connsiteY171" fmla="*/ 2106955 h 4036149"/>
              <a:gd name="connsiteX172" fmla="*/ 204918 w 1236550"/>
              <a:gd name="connsiteY172" fmla="*/ 2169630 h 4036149"/>
              <a:gd name="connsiteX173" fmla="*/ 189012 w 1236550"/>
              <a:gd name="connsiteY173" fmla="*/ 2160105 h 4036149"/>
              <a:gd name="connsiteX174" fmla="*/ 183486 w 1236550"/>
              <a:gd name="connsiteY174" fmla="*/ 2074380 h 4036149"/>
              <a:gd name="connsiteX175" fmla="*/ 179962 w 1236550"/>
              <a:gd name="connsiteY175" fmla="*/ 2013325 h 4036149"/>
              <a:gd name="connsiteX176" fmla="*/ 172629 w 1236550"/>
              <a:gd name="connsiteY176" fmla="*/ 1914360 h 4036149"/>
              <a:gd name="connsiteX177" fmla="*/ 180344 w 1236550"/>
              <a:gd name="connsiteY177" fmla="*/ 1825968 h 4036149"/>
              <a:gd name="connsiteX178" fmla="*/ 173961 w 1236550"/>
              <a:gd name="connsiteY178" fmla="*/ 1766246 h 4036149"/>
              <a:gd name="connsiteX179" fmla="*/ 164436 w 1236550"/>
              <a:gd name="connsiteY179" fmla="*/ 1705096 h 4036149"/>
              <a:gd name="connsiteX180" fmla="*/ 166342 w 1236550"/>
              <a:gd name="connsiteY180" fmla="*/ 1681664 h 4036149"/>
              <a:gd name="connsiteX181" fmla="*/ 178344 w 1236550"/>
              <a:gd name="connsiteY181" fmla="*/ 1641088 h 4036149"/>
              <a:gd name="connsiteX182" fmla="*/ 178344 w 1236550"/>
              <a:gd name="connsiteY182" fmla="*/ 1556125 h 4036149"/>
              <a:gd name="connsiteX183" fmla="*/ 183486 w 1236550"/>
              <a:gd name="connsiteY183" fmla="*/ 1416964 h 4036149"/>
              <a:gd name="connsiteX184" fmla="*/ 180058 w 1236550"/>
              <a:gd name="connsiteY184" fmla="*/ 1375626 h 4036149"/>
              <a:gd name="connsiteX185" fmla="*/ 171675 w 1236550"/>
              <a:gd name="connsiteY185" fmla="*/ 1218273 h 4036149"/>
              <a:gd name="connsiteX186" fmla="*/ 172914 w 1236550"/>
              <a:gd name="connsiteY186" fmla="*/ 1189222 h 4036149"/>
              <a:gd name="connsiteX187" fmla="*/ 159103 w 1236550"/>
              <a:gd name="connsiteY187" fmla="*/ 1154455 h 4036149"/>
              <a:gd name="connsiteX188" fmla="*/ 141101 w 1236550"/>
              <a:gd name="connsiteY188" fmla="*/ 1118451 h 4036149"/>
              <a:gd name="connsiteX189" fmla="*/ 140053 w 1236550"/>
              <a:gd name="connsiteY189" fmla="*/ 1017200 h 4036149"/>
              <a:gd name="connsiteX190" fmla="*/ 153102 w 1236550"/>
              <a:gd name="connsiteY190" fmla="*/ 982624 h 4036149"/>
              <a:gd name="connsiteX191" fmla="*/ 140053 w 1236550"/>
              <a:gd name="connsiteY191" fmla="*/ 932809 h 4036149"/>
              <a:gd name="connsiteX192" fmla="*/ 141482 w 1236550"/>
              <a:gd name="connsiteY192" fmla="*/ 799459 h 4036149"/>
              <a:gd name="connsiteX193" fmla="*/ 137100 w 1236550"/>
              <a:gd name="connsiteY193" fmla="*/ 593623 h 4036149"/>
              <a:gd name="connsiteX194" fmla="*/ 137100 w 1236550"/>
              <a:gd name="connsiteY194" fmla="*/ 465036 h 4036149"/>
              <a:gd name="connsiteX195" fmla="*/ 116622 w 1236550"/>
              <a:gd name="connsiteY195" fmla="*/ 423983 h 4036149"/>
              <a:gd name="connsiteX196" fmla="*/ 114430 w 1236550"/>
              <a:gd name="connsiteY196" fmla="*/ 361213 h 4036149"/>
              <a:gd name="connsiteX197" fmla="*/ 94237 w 1236550"/>
              <a:gd name="connsiteY197" fmla="*/ 310540 h 4036149"/>
              <a:gd name="connsiteX198" fmla="*/ 57186 w 1236550"/>
              <a:gd name="connsiteY198" fmla="*/ 236912 h 4036149"/>
              <a:gd name="connsiteX199" fmla="*/ 4131 w 1236550"/>
              <a:gd name="connsiteY199" fmla="*/ 171475 h 4036149"/>
              <a:gd name="connsiteX200" fmla="*/ 58889 w 1236550"/>
              <a:gd name="connsiteY200" fmla="*/ 129854 h 4036149"/>
              <a:gd name="connsiteX201" fmla="*/ 56519 w 1236550"/>
              <a:gd name="connsiteY201" fmla="*/ 87941 h 4036149"/>
              <a:gd name="connsiteX202" fmla="*/ 141577 w 1236550"/>
              <a:gd name="connsiteY202" fmla="*/ 83464 h 4036149"/>
              <a:gd name="connsiteX203" fmla="*/ 227302 w 1236550"/>
              <a:gd name="connsiteY203" fmla="*/ 48889 h 4036149"/>
              <a:gd name="connsiteX204" fmla="*/ 263973 w 1236550"/>
              <a:gd name="connsiteY204" fmla="*/ 50127 h 4036149"/>
              <a:gd name="connsiteX205" fmla="*/ 291691 w 1236550"/>
              <a:gd name="connsiteY205" fmla="*/ 44602 h 4036149"/>
              <a:gd name="connsiteX206" fmla="*/ 305788 w 1236550"/>
              <a:gd name="connsiteY206" fmla="*/ 34506 h 4036149"/>
              <a:gd name="connsiteX207" fmla="*/ 373415 w 1236550"/>
              <a:gd name="connsiteY207" fmla="*/ 12598 h 4036149"/>
              <a:gd name="connsiteX208" fmla="*/ 475143 w 1236550"/>
              <a:gd name="connsiteY208" fmla="*/ 17551 h 4036149"/>
              <a:gd name="connsiteX209" fmla="*/ 508962 w 1236550"/>
              <a:gd name="connsiteY209" fmla="*/ 51556 h 4036149"/>
              <a:gd name="connsiteX210" fmla="*/ 549317 w 1236550"/>
              <a:gd name="connsiteY210" fmla="*/ 60128 h 4036149"/>
              <a:gd name="connsiteX211" fmla="*/ 173961 w 1236550"/>
              <a:gd name="connsiteY211" fmla="*/ 884517 h 4036149"/>
              <a:gd name="connsiteX212" fmla="*/ 161961 w 1236550"/>
              <a:gd name="connsiteY212" fmla="*/ 913663 h 4036149"/>
              <a:gd name="connsiteX213" fmla="*/ 163104 w 1236550"/>
              <a:gd name="connsiteY213" fmla="*/ 941476 h 4036149"/>
              <a:gd name="connsiteX214" fmla="*/ 165008 w 1236550"/>
              <a:gd name="connsiteY214" fmla="*/ 957859 h 4036149"/>
              <a:gd name="connsiteX215" fmla="*/ 181105 w 1236550"/>
              <a:gd name="connsiteY215" fmla="*/ 962050 h 4036149"/>
              <a:gd name="connsiteX216" fmla="*/ 188630 w 1236550"/>
              <a:gd name="connsiteY216" fmla="*/ 947858 h 4036149"/>
              <a:gd name="connsiteX217" fmla="*/ 173867 w 1236550"/>
              <a:gd name="connsiteY217" fmla="*/ 884803 h 4036149"/>
              <a:gd name="connsiteX218" fmla="*/ 173961 w 1236550"/>
              <a:gd name="connsiteY218" fmla="*/ 884517 h 4036149"/>
              <a:gd name="connsiteX0" fmla="*/ 549317 w 1236550"/>
              <a:gd name="connsiteY0" fmla="*/ 50387 h 4026408"/>
              <a:gd name="connsiteX1" fmla="*/ 592154 w 1236550"/>
              <a:gd name="connsiteY1" fmla="*/ 24193 h 4026408"/>
              <a:gd name="connsiteX2" fmla="*/ 631543 w 1236550"/>
              <a:gd name="connsiteY2" fmla="*/ 24193 h 4026408"/>
              <a:gd name="connsiteX3" fmla="*/ 634781 w 1236550"/>
              <a:gd name="connsiteY3" fmla="*/ 24193 h 4026408"/>
              <a:gd name="connsiteX4" fmla="*/ 648402 w 1236550"/>
              <a:gd name="connsiteY4" fmla="*/ 0 h 4026408"/>
              <a:gd name="connsiteX5" fmla="*/ 657927 w 1236550"/>
              <a:gd name="connsiteY5" fmla="*/ 25527 h 4026408"/>
              <a:gd name="connsiteX6" fmla="*/ 664690 w 1236550"/>
              <a:gd name="connsiteY6" fmla="*/ 38100 h 4026408"/>
              <a:gd name="connsiteX7" fmla="*/ 730698 w 1236550"/>
              <a:gd name="connsiteY7" fmla="*/ 63913 h 4026408"/>
              <a:gd name="connsiteX8" fmla="*/ 823948 w 1236550"/>
              <a:gd name="connsiteY8" fmla="*/ 103727 h 4026408"/>
              <a:gd name="connsiteX9" fmla="*/ 847950 w 1236550"/>
              <a:gd name="connsiteY9" fmla="*/ 120586 h 4026408"/>
              <a:gd name="connsiteX10" fmla="*/ 944154 w 1236550"/>
              <a:gd name="connsiteY10" fmla="*/ 140684 h 4026408"/>
              <a:gd name="connsiteX11" fmla="*/ 993397 w 1236550"/>
              <a:gd name="connsiteY11" fmla="*/ 164116 h 4026408"/>
              <a:gd name="connsiteX12" fmla="*/ 1113127 w 1236550"/>
              <a:gd name="connsiteY12" fmla="*/ 251269 h 4026408"/>
              <a:gd name="connsiteX13" fmla="*/ 1213901 w 1236550"/>
              <a:gd name="connsiteY13" fmla="*/ 377952 h 4026408"/>
              <a:gd name="connsiteX14" fmla="*/ 1232951 w 1236550"/>
              <a:gd name="connsiteY14" fmla="*/ 562832 h 4026408"/>
              <a:gd name="connsiteX15" fmla="*/ 1205233 w 1236550"/>
              <a:gd name="connsiteY15" fmla="*/ 639032 h 4026408"/>
              <a:gd name="connsiteX16" fmla="*/ 1171991 w 1236550"/>
              <a:gd name="connsiteY16" fmla="*/ 686657 h 4026408"/>
              <a:gd name="connsiteX17" fmla="*/ 1135606 w 1236550"/>
              <a:gd name="connsiteY17" fmla="*/ 822579 h 4026408"/>
              <a:gd name="connsiteX18" fmla="*/ 1135606 w 1236550"/>
              <a:gd name="connsiteY18" fmla="*/ 912209 h 4026408"/>
              <a:gd name="connsiteX19" fmla="*/ 1136272 w 1236550"/>
              <a:gd name="connsiteY19" fmla="*/ 928592 h 4026408"/>
              <a:gd name="connsiteX20" fmla="*/ 1144464 w 1236550"/>
              <a:gd name="connsiteY20" fmla="*/ 1011174 h 4026408"/>
              <a:gd name="connsiteX21" fmla="*/ 1139987 w 1236550"/>
              <a:gd name="connsiteY21" fmla="*/ 1281398 h 4026408"/>
              <a:gd name="connsiteX22" fmla="*/ 1126272 w 1236550"/>
              <a:gd name="connsiteY22" fmla="*/ 1505902 h 4026408"/>
              <a:gd name="connsiteX23" fmla="*/ 1121985 w 1236550"/>
              <a:gd name="connsiteY23" fmla="*/ 1609153 h 4026408"/>
              <a:gd name="connsiteX24" fmla="*/ 1105793 w 1236550"/>
              <a:gd name="connsiteY24" fmla="*/ 1722025 h 4026408"/>
              <a:gd name="connsiteX25" fmla="*/ 1098077 w 1236550"/>
              <a:gd name="connsiteY25" fmla="*/ 1908905 h 4026408"/>
              <a:gd name="connsiteX26" fmla="*/ 1098077 w 1236550"/>
              <a:gd name="connsiteY26" fmla="*/ 1968055 h 4026408"/>
              <a:gd name="connsiteX27" fmla="*/ 1089124 w 1236550"/>
              <a:gd name="connsiteY27" fmla="*/ 2090452 h 4026408"/>
              <a:gd name="connsiteX28" fmla="*/ 1086934 w 1236550"/>
              <a:gd name="connsiteY28" fmla="*/ 2158175 h 4026408"/>
              <a:gd name="connsiteX29" fmla="*/ 1070170 w 1236550"/>
              <a:gd name="connsiteY29" fmla="*/ 2415349 h 4026408"/>
              <a:gd name="connsiteX30" fmla="*/ 1065883 w 1236550"/>
              <a:gd name="connsiteY30" fmla="*/ 2449449 h 4026408"/>
              <a:gd name="connsiteX31" fmla="*/ 1069693 w 1236550"/>
              <a:gd name="connsiteY31" fmla="*/ 2591467 h 4026408"/>
              <a:gd name="connsiteX32" fmla="*/ 1061501 w 1236550"/>
              <a:gd name="connsiteY32" fmla="*/ 2669000 h 4026408"/>
              <a:gd name="connsiteX33" fmla="*/ 1052738 w 1236550"/>
              <a:gd name="connsiteY33" fmla="*/ 2806255 h 4026408"/>
              <a:gd name="connsiteX34" fmla="*/ 1043213 w 1236550"/>
              <a:gd name="connsiteY34" fmla="*/ 2874264 h 4026408"/>
              <a:gd name="connsiteX35" fmla="*/ 1037689 w 1236550"/>
              <a:gd name="connsiteY35" fmla="*/ 2917793 h 4026408"/>
              <a:gd name="connsiteX36" fmla="*/ 1010352 w 1236550"/>
              <a:gd name="connsiteY36" fmla="*/ 3026759 h 4026408"/>
              <a:gd name="connsiteX37" fmla="*/ 991302 w 1236550"/>
              <a:gd name="connsiteY37" fmla="*/ 3111055 h 4026408"/>
              <a:gd name="connsiteX38" fmla="*/ 974157 w 1236550"/>
              <a:gd name="connsiteY38" fmla="*/ 3158680 h 4026408"/>
              <a:gd name="connsiteX39" fmla="*/ 972824 w 1236550"/>
              <a:gd name="connsiteY39" fmla="*/ 3167539 h 4026408"/>
              <a:gd name="connsiteX40" fmla="*/ 963870 w 1236550"/>
              <a:gd name="connsiteY40" fmla="*/ 3221546 h 4026408"/>
              <a:gd name="connsiteX41" fmla="*/ 958346 w 1236550"/>
              <a:gd name="connsiteY41" fmla="*/ 3240596 h 4026408"/>
              <a:gd name="connsiteX42" fmla="*/ 924246 w 1236550"/>
              <a:gd name="connsiteY42" fmla="*/ 3394615 h 4026408"/>
              <a:gd name="connsiteX43" fmla="*/ 911483 w 1236550"/>
              <a:gd name="connsiteY43" fmla="*/ 3418046 h 4026408"/>
              <a:gd name="connsiteX44" fmla="*/ 904911 w 1236550"/>
              <a:gd name="connsiteY44" fmla="*/ 3416903 h 4026408"/>
              <a:gd name="connsiteX45" fmla="*/ 908340 w 1236550"/>
              <a:gd name="connsiteY45" fmla="*/ 3384042 h 4026408"/>
              <a:gd name="connsiteX46" fmla="*/ 934534 w 1236550"/>
              <a:gd name="connsiteY46" fmla="*/ 3284982 h 4026408"/>
              <a:gd name="connsiteX47" fmla="*/ 961489 w 1236550"/>
              <a:gd name="connsiteY47" fmla="*/ 3157347 h 4026408"/>
              <a:gd name="connsiteX48" fmla="*/ 959298 w 1236550"/>
              <a:gd name="connsiteY48" fmla="*/ 3126486 h 4026408"/>
              <a:gd name="connsiteX49" fmla="*/ 937676 w 1236550"/>
              <a:gd name="connsiteY49" fmla="*/ 3147060 h 4026408"/>
              <a:gd name="connsiteX50" fmla="*/ 912530 w 1236550"/>
              <a:gd name="connsiteY50" fmla="*/ 3193447 h 4026408"/>
              <a:gd name="connsiteX51" fmla="*/ 903768 w 1236550"/>
              <a:gd name="connsiteY51" fmla="*/ 3258598 h 4026408"/>
              <a:gd name="connsiteX52" fmla="*/ 870144 w 1236550"/>
              <a:gd name="connsiteY52" fmla="*/ 3340608 h 4026408"/>
              <a:gd name="connsiteX53" fmla="*/ 849570 w 1236550"/>
              <a:gd name="connsiteY53" fmla="*/ 3306413 h 4026408"/>
              <a:gd name="connsiteX54" fmla="*/ 834997 w 1236550"/>
              <a:gd name="connsiteY54" fmla="*/ 3359658 h 4026408"/>
              <a:gd name="connsiteX55" fmla="*/ 861667 w 1236550"/>
              <a:gd name="connsiteY55" fmla="*/ 3354896 h 4026408"/>
              <a:gd name="connsiteX56" fmla="*/ 859761 w 1236550"/>
              <a:gd name="connsiteY56" fmla="*/ 3378708 h 4026408"/>
              <a:gd name="connsiteX57" fmla="*/ 849761 w 1236550"/>
              <a:gd name="connsiteY57" fmla="*/ 3424809 h 4026408"/>
              <a:gd name="connsiteX58" fmla="*/ 843760 w 1236550"/>
              <a:gd name="connsiteY58" fmla="*/ 3429381 h 4026408"/>
              <a:gd name="connsiteX59" fmla="*/ 836712 w 1236550"/>
              <a:gd name="connsiteY59" fmla="*/ 3422809 h 4026408"/>
              <a:gd name="connsiteX60" fmla="*/ 833473 w 1236550"/>
              <a:gd name="connsiteY60" fmla="*/ 3369564 h 4026408"/>
              <a:gd name="connsiteX61" fmla="*/ 787753 w 1236550"/>
              <a:gd name="connsiteY61" fmla="*/ 3475006 h 4026408"/>
              <a:gd name="connsiteX62" fmla="*/ 786515 w 1236550"/>
              <a:gd name="connsiteY62" fmla="*/ 3498532 h 4026408"/>
              <a:gd name="connsiteX63" fmla="*/ 765750 w 1236550"/>
              <a:gd name="connsiteY63" fmla="*/ 3534061 h 4026408"/>
              <a:gd name="connsiteX64" fmla="*/ 765750 w 1236550"/>
              <a:gd name="connsiteY64" fmla="*/ 3555968 h 4026408"/>
              <a:gd name="connsiteX65" fmla="*/ 732889 w 1236550"/>
              <a:gd name="connsiteY65" fmla="*/ 3634645 h 4026408"/>
              <a:gd name="connsiteX66" fmla="*/ 715934 w 1236550"/>
              <a:gd name="connsiteY66" fmla="*/ 3673697 h 4026408"/>
              <a:gd name="connsiteX67" fmla="*/ 709458 w 1236550"/>
              <a:gd name="connsiteY67" fmla="*/ 3671125 h 4026408"/>
              <a:gd name="connsiteX68" fmla="*/ 711172 w 1236550"/>
              <a:gd name="connsiteY68" fmla="*/ 3645884 h 4026408"/>
              <a:gd name="connsiteX69" fmla="*/ 764607 w 1236550"/>
              <a:gd name="connsiteY69" fmla="*/ 3451670 h 4026408"/>
              <a:gd name="connsiteX70" fmla="*/ 748319 w 1236550"/>
              <a:gd name="connsiteY70" fmla="*/ 3396424 h 4026408"/>
              <a:gd name="connsiteX71" fmla="*/ 740509 w 1236550"/>
              <a:gd name="connsiteY71" fmla="*/ 3396424 h 4026408"/>
              <a:gd name="connsiteX72" fmla="*/ 711362 w 1236550"/>
              <a:gd name="connsiteY72" fmla="*/ 3536918 h 4026408"/>
              <a:gd name="connsiteX73" fmla="*/ 702314 w 1236550"/>
              <a:gd name="connsiteY73" fmla="*/ 3535204 h 4026408"/>
              <a:gd name="connsiteX74" fmla="*/ 719458 w 1236550"/>
              <a:gd name="connsiteY74" fmla="*/ 3439954 h 4026408"/>
              <a:gd name="connsiteX75" fmla="*/ 721555 w 1236550"/>
              <a:gd name="connsiteY75" fmla="*/ 3399282 h 4026408"/>
              <a:gd name="connsiteX76" fmla="*/ 683455 w 1236550"/>
              <a:gd name="connsiteY76" fmla="*/ 3462909 h 4026408"/>
              <a:gd name="connsiteX77" fmla="*/ 668309 w 1236550"/>
              <a:gd name="connsiteY77" fmla="*/ 3502247 h 4026408"/>
              <a:gd name="connsiteX78" fmla="*/ 657450 w 1236550"/>
              <a:gd name="connsiteY78" fmla="*/ 3584924 h 4026408"/>
              <a:gd name="connsiteX79" fmla="*/ 643163 w 1236550"/>
              <a:gd name="connsiteY79" fmla="*/ 3628834 h 4026408"/>
              <a:gd name="connsiteX80" fmla="*/ 625542 w 1236550"/>
              <a:gd name="connsiteY80" fmla="*/ 3699415 h 4026408"/>
              <a:gd name="connsiteX81" fmla="*/ 617255 w 1236550"/>
              <a:gd name="connsiteY81" fmla="*/ 3693700 h 4026408"/>
              <a:gd name="connsiteX82" fmla="*/ 597444 w 1236550"/>
              <a:gd name="connsiteY82" fmla="*/ 3725704 h 4026408"/>
              <a:gd name="connsiteX83" fmla="*/ 591918 w 1236550"/>
              <a:gd name="connsiteY83" fmla="*/ 3769328 h 4026408"/>
              <a:gd name="connsiteX84" fmla="*/ 565154 w 1236550"/>
              <a:gd name="connsiteY84" fmla="*/ 3787616 h 4026408"/>
              <a:gd name="connsiteX85" fmla="*/ 546104 w 1236550"/>
              <a:gd name="connsiteY85" fmla="*/ 3787616 h 4026408"/>
              <a:gd name="connsiteX86" fmla="*/ 546104 w 1236550"/>
              <a:gd name="connsiteY86" fmla="*/ 3765137 h 4026408"/>
              <a:gd name="connsiteX87" fmla="*/ 559058 w 1236550"/>
              <a:gd name="connsiteY87" fmla="*/ 3755612 h 4026408"/>
              <a:gd name="connsiteX88" fmla="*/ 564868 w 1236550"/>
              <a:gd name="connsiteY88" fmla="*/ 3676555 h 4026408"/>
              <a:gd name="connsiteX89" fmla="*/ 568392 w 1236550"/>
              <a:gd name="connsiteY89" fmla="*/ 3598259 h 4026408"/>
              <a:gd name="connsiteX90" fmla="*/ 565535 w 1236550"/>
              <a:gd name="connsiteY90" fmla="*/ 3500533 h 4026408"/>
              <a:gd name="connsiteX91" fmla="*/ 564486 w 1236550"/>
              <a:gd name="connsiteY91" fmla="*/ 3392614 h 4026408"/>
              <a:gd name="connsiteX92" fmla="*/ 560962 w 1236550"/>
              <a:gd name="connsiteY92" fmla="*/ 3256693 h 4026408"/>
              <a:gd name="connsiteX93" fmla="*/ 553914 w 1236550"/>
              <a:gd name="connsiteY93" fmla="*/ 3241262 h 4026408"/>
              <a:gd name="connsiteX94" fmla="*/ 541151 w 1236550"/>
              <a:gd name="connsiteY94" fmla="*/ 3286506 h 4026408"/>
              <a:gd name="connsiteX95" fmla="*/ 541151 w 1236550"/>
              <a:gd name="connsiteY95" fmla="*/ 3331559 h 4026408"/>
              <a:gd name="connsiteX96" fmla="*/ 544579 w 1236550"/>
              <a:gd name="connsiteY96" fmla="*/ 3417856 h 4026408"/>
              <a:gd name="connsiteX97" fmla="*/ 542770 w 1236550"/>
              <a:gd name="connsiteY97" fmla="*/ 3453289 h 4026408"/>
              <a:gd name="connsiteX98" fmla="*/ 533245 w 1236550"/>
              <a:gd name="connsiteY98" fmla="*/ 3503390 h 4026408"/>
              <a:gd name="connsiteX99" fmla="*/ 528292 w 1236550"/>
              <a:gd name="connsiteY99" fmla="*/ 3553682 h 4026408"/>
              <a:gd name="connsiteX100" fmla="*/ 500288 w 1236550"/>
              <a:gd name="connsiteY100" fmla="*/ 3537871 h 4026408"/>
              <a:gd name="connsiteX101" fmla="*/ 496384 w 1236550"/>
              <a:gd name="connsiteY101" fmla="*/ 3561969 h 4026408"/>
              <a:gd name="connsiteX102" fmla="*/ 491906 w 1236550"/>
              <a:gd name="connsiteY102" fmla="*/ 3583114 h 4026408"/>
              <a:gd name="connsiteX103" fmla="*/ 488572 w 1236550"/>
              <a:gd name="connsiteY103" fmla="*/ 3610261 h 4026408"/>
              <a:gd name="connsiteX104" fmla="*/ 473047 w 1236550"/>
              <a:gd name="connsiteY104" fmla="*/ 3653695 h 4026408"/>
              <a:gd name="connsiteX105" fmla="*/ 449997 w 1236550"/>
              <a:gd name="connsiteY105" fmla="*/ 3633597 h 4026408"/>
              <a:gd name="connsiteX106" fmla="*/ 427898 w 1236550"/>
              <a:gd name="connsiteY106" fmla="*/ 4026408 h 4026408"/>
              <a:gd name="connsiteX107" fmla="*/ 421422 w 1236550"/>
              <a:gd name="connsiteY107" fmla="*/ 4026408 h 4026408"/>
              <a:gd name="connsiteX108" fmla="*/ 393704 w 1236550"/>
              <a:gd name="connsiteY108" fmla="*/ 3532061 h 4026408"/>
              <a:gd name="connsiteX109" fmla="*/ 386179 w 1236550"/>
              <a:gd name="connsiteY109" fmla="*/ 3532061 h 4026408"/>
              <a:gd name="connsiteX110" fmla="*/ 386179 w 1236550"/>
              <a:gd name="connsiteY110" fmla="*/ 3575875 h 4026408"/>
              <a:gd name="connsiteX111" fmla="*/ 369796 w 1236550"/>
              <a:gd name="connsiteY111" fmla="*/ 3514820 h 4026408"/>
              <a:gd name="connsiteX112" fmla="*/ 360271 w 1236550"/>
              <a:gd name="connsiteY112" fmla="*/ 3496246 h 4026408"/>
              <a:gd name="connsiteX113" fmla="*/ 343221 w 1236550"/>
              <a:gd name="connsiteY113" fmla="*/ 3494437 h 4026408"/>
              <a:gd name="connsiteX114" fmla="*/ 342650 w 1236550"/>
              <a:gd name="connsiteY114" fmla="*/ 3512915 h 4026408"/>
              <a:gd name="connsiteX115" fmla="*/ 341793 w 1236550"/>
              <a:gd name="connsiteY115" fmla="*/ 3547967 h 4026408"/>
              <a:gd name="connsiteX116" fmla="*/ 330076 w 1236550"/>
              <a:gd name="connsiteY116" fmla="*/ 3547967 h 4026408"/>
              <a:gd name="connsiteX117" fmla="*/ 321505 w 1236550"/>
              <a:gd name="connsiteY117" fmla="*/ 3468814 h 4026408"/>
              <a:gd name="connsiteX118" fmla="*/ 353793 w 1236550"/>
              <a:gd name="connsiteY118" fmla="*/ 3430238 h 4026408"/>
              <a:gd name="connsiteX119" fmla="*/ 331124 w 1236550"/>
              <a:gd name="connsiteY119" fmla="*/ 3430238 h 4026408"/>
              <a:gd name="connsiteX120" fmla="*/ 324934 w 1236550"/>
              <a:gd name="connsiteY120" fmla="*/ 3454146 h 4026408"/>
              <a:gd name="connsiteX121" fmla="*/ 310837 w 1236550"/>
              <a:gd name="connsiteY121" fmla="*/ 3423761 h 4026408"/>
              <a:gd name="connsiteX122" fmla="*/ 330648 w 1236550"/>
              <a:gd name="connsiteY122" fmla="*/ 3401568 h 4026408"/>
              <a:gd name="connsiteX123" fmla="*/ 331505 w 1236550"/>
              <a:gd name="connsiteY123" fmla="*/ 3347085 h 4026408"/>
              <a:gd name="connsiteX124" fmla="*/ 320266 w 1236550"/>
              <a:gd name="connsiteY124" fmla="*/ 3239071 h 4026408"/>
              <a:gd name="connsiteX125" fmla="*/ 318933 w 1236550"/>
              <a:gd name="connsiteY125" fmla="*/ 3189541 h 4026408"/>
              <a:gd name="connsiteX126" fmla="*/ 317790 w 1236550"/>
              <a:gd name="connsiteY126" fmla="*/ 3165062 h 4026408"/>
              <a:gd name="connsiteX127" fmla="*/ 308265 w 1236550"/>
              <a:gd name="connsiteY127" fmla="*/ 3057715 h 4026408"/>
              <a:gd name="connsiteX128" fmla="*/ 287309 w 1236550"/>
              <a:gd name="connsiteY128" fmla="*/ 2946273 h 4026408"/>
              <a:gd name="connsiteX129" fmla="*/ 261401 w 1236550"/>
              <a:gd name="connsiteY129" fmla="*/ 2787682 h 4026408"/>
              <a:gd name="connsiteX130" fmla="*/ 274260 w 1236550"/>
              <a:gd name="connsiteY130" fmla="*/ 2742343 h 4026408"/>
              <a:gd name="connsiteX131" fmla="*/ 296263 w 1236550"/>
              <a:gd name="connsiteY131" fmla="*/ 2838831 h 4026408"/>
              <a:gd name="connsiteX132" fmla="*/ 326933 w 1236550"/>
              <a:gd name="connsiteY132" fmla="*/ 2967133 h 4026408"/>
              <a:gd name="connsiteX133" fmla="*/ 328933 w 1236550"/>
              <a:gd name="connsiteY133" fmla="*/ 2983039 h 4026408"/>
              <a:gd name="connsiteX134" fmla="*/ 328933 w 1236550"/>
              <a:gd name="connsiteY134" fmla="*/ 3068764 h 4026408"/>
              <a:gd name="connsiteX135" fmla="*/ 337506 w 1236550"/>
              <a:gd name="connsiteY135" fmla="*/ 3093625 h 4026408"/>
              <a:gd name="connsiteX136" fmla="*/ 345507 w 1236550"/>
              <a:gd name="connsiteY136" fmla="*/ 3032855 h 4026408"/>
              <a:gd name="connsiteX137" fmla="*/ 344554 w 1236550"/>
              <a:gd name="connsiteY137" fmla="*/ 3019901 h 4026408"/>
              <a:gd name="connsiteX138" fmla="*/ 342269 w 1236550"/>
              <a:gd name="connsiteY138" fmla="*/ 2939034 h 4026408"/>
              <a:gd name="connsiteX139" fmla="*/ 337792 w 1236550"/>
              <a:gd name="connsiteY139" fmla="*/ 2897600 h 4026408"/>
              <a:gd name="connsiteX140" fmla="*/ 325981 w 1236550"/>
              <a:gd name="connsiteY140" fmla="*/ 2832163 h 4026408"/>
              <a:gd name="connsiteX141" fmla="*/ 294168 w 1236550"/>
              <a:gd name="connsiteY141" fmla="*/ 2754058 h 4026408"/>
              <a:gd name="connsiteX142" fmla="*/ 286357 w 1236550"/>
              <a:gd name="connsiteY142" fmla="*/ 2743105 h 4026408"/>
              <a:gd name="connsiteX143" fmla="*/ 274546 w 1236550"/>
              <a:gd name="connsiteY143" fmla="*/ 2666143 h 4026408"/>
              <a:gd name="connsiteX144" fmla="*/ 274546 w 1236550"/>
              <a:gd name="connsiteY144" fmla="*/ 2637568 h 4026408"/>
              <a:gd name="connsiteX145" fmla="*/ 269117 w 1236550"/>
              <a:gd name="connsiteY145" fmla="*/ 2628043 h 4026408"/>
              <a:gd name="connsiteX146" fmla="*/ 259592 w 1236550"/>
              <a:gd name="connsiteY146" fmla="*/ 2570893 h 4026408"/>
              <a:gd name="connsiteX147" fmla="*/ 241970 w 1236550"/>
              <a:gd name="connsiteY147" fmla="*/ 2490788 h 4026408"/>
              <a:gd name="connsiteX148" fmla="*/ 235494 w 1236550"/>
              <a:gd name="connsiteY148" fmla="*/ 2546890 h 4026408"/>
              <a:gd name="connsiteX149" fmla="*/ 251686 w 1236550"/>
              <a:gd name="connsiteY149" fmla="*/ 2618804 h 4026408"/>
              <a:gd name="connsiteX150" fmla="*/ 257687 w 1236550"/>
              <a:gd name="connsiteY150" fmla="*/ 2683192 h 4026408"/>
              <a:gd name="connsiteX151" fmla="*/ 253305 w 1236550"/>
              <a:gd name="connsiteY151" fmla="*/ 2696432 h 4026408"/>
              <a:gd name="connsiteX152" fmla="*/ 244447 w 1236550"/>
              <a:gd name="connsiteY152" fmla="*/ 2691289 h 4026408"/>
              <a:gd name="connsiteX153" fmla="*/ 239399 w 1236550"/>
              <a:gd name="connsiteY153" fmla="*/ 2667953 h 4026408"/>
              <a:gd name="connsiteX154" fmla="*/ 230445 w 1236550"/>
              <a:gd name="connsiteY154" fmla="*/ 2587752 h 4026408"/>
              <a:gd name="connsiteX155" fmla="*/ 221492 w 1236550"/>
              <a:gd name="connsiteY155" fmla="*/ 2484120 h 4026408"/>
              <a:gd name="connsiteX156" fmla="*/ 212919 w 1236550"/>
              <a:gd name="connsiteY156" fmla="*/ 2390965 h 4026408"/>
              <a:gd name="connsiteX157" fmla="*/ 203394 w 1236550"/>
              <a:gd name="connsiteY157" fmla="*/ 2342483 h 4026408"/>
              <a:gd name="connsiteX158" fmla="*/ 206537 w 1236550"/>
              <a:gd name="connsiteY158" fmla="*/ 2294001 h 4026408"/>
              <a:gd name="connsiteX159" fmla="*/ 230922 w 1236550"/>
              <a:gd name="connsiteY159" fmla="*/ 2279332 h 4026408"/>
              <a:gd name="connsiteX160" fmla="*/ 234065 w 1236550"/>
              <a:gd name="connsiteY160" fmla="*/ 2294191 h 4026408"/>
              <a:gd name="connsiteX161" fmla="*/ 218062 w 1236550"/>
              <a:gd name="connsiteY161" fmla="*/ 2339816 h 4026408"/>
              <a:gd name="connsiteX162" fmla="*/ 222349 w 1236550"/>
              <a:gd name="connsiteY162" fmla="*/ 2357152 h 4026408"/>
              <a:gd name="connsiteX163" fmla="*/ 242828 w 1236550"/>
              <a:gd name="connsiteY163" fmla="*/ 2350294 h 4026408"/>
              <a:gd name="connsiteX164" fmla="*/ 257400 w 1236550"/>
              <a:gd name="connsiteY164" fmla="*/ 2286476 h 4026408"/>
              <a:gd name="connsiteX165" fmla="*/ 244733 w 1236550"/>
              <a:gd name="connsiteY165" fmla="*/ 2139029 h 4026408"/>
              <a:gd name="connsiteX166" fmla="*/ 243590 w 1236550"/>
              <a:gd name="connsiteY166" fmla="*/ 2015204 h 4026408"/>
              <a:gd name="connsiteX167" fmla="*/ 211967 w 1236550"/>
              <a:gd name="connsiteY167" fmla="*/ 1970913 h 4026408"/>
              <a:gd name="connsiteX168" fmla="*/ 211967 w 1236550"/>
              <a:gd name="connsiteY168" fmla="*/ 2062734 h 4026408"/>
              <a:gd name="connsiteX169" fmla="*/ 199966 w 1236550"/>
              <a:gd name="connsiteY169" fmla="*/ 2114455 h 4026408"/>
              <a:gd name="connsiteX170" fmla="*/ 206251 w 1236550"/>
              <a:gd name="connsiteY170" fmla="*/ 2116741 h 4026408"/>
              <a:gd name="connsiteX171" fmla="*/ 223968 w 1236550"/>
              <a:gd name="connsiteY171" fmla="*/ 2097214 h 4026408"/>
              <a:gd name="connsiteX172" fmla="*/ 204918 w 1236550"/>
              <a:gd name="connsiteY172" fmla="*/ 2159889 h 4026408"/>
              <a:gd name="connsiteX173" fmla="*/ 189012 w 1236550"/>
              <a:gd name="connsiteY173" fmla="*/ 2150364 h 4026408"/>
              <a:gd name="connsiteX174" fmla="*/ 183486 w 1236550"/>
              <a:gd name="connsiteY174" fmla="*/ 2064639 h 4026408"/>
              <a:gd name="connsiteX175" fmla="*/ 179962 w 1236550"/>
              <a:gd name="connsiteY175" fmla="*/ 2003584 h 4026408"/>
              <a:gd name="connsiteX176" fmla="*/ 172629 w 1236550"/>
              <a:gd name="connsiteY176" fmla="*/ 1904619 h 4026408"/>
              <a:gd name="connsiteX177" fmla="*/ 180344 w 1236550"/>
              <a:gd name="connsiteY177" fmla="*/ 1816227 h 4026408"/>
              <a:gd name="connsiteX178" fmla="*/ 173961 w 1236550"/>
              <a:gd name="connsiteY178" fmla="*/ 1756505 h 4026408"/>
              <a:gd name="connsiteX179" fmla="*/ 164436 w 1236550"/>
              <a:gd name="connsiteY179" fmla="*/ 1695355 h 4026408"/>
              <a:gd name="connsiteX180" fmla="*/ 166342 w 1236550"/>
              <a:gd name="connsiteY180" fmla="*/ 1671923 h 4026408"/>
              <a:gd name="connsiteX181" fmla="*/ 178344 w 1236550"/>
              <a:gd name="connsiteY181" fmla="*/ 1631347 h 4026408"/>
              <a:gd name="connsiteX182" fmla="*/ 178344 w 1236550"/>
              <a:gd name="connsiteY182" fmla="*/ 1546384 h 4026408"/>
              <a:gd name="connsiteX183" fmla="*/ 183486 w 1236550"/>
              <a:gd name="connsiteY183" fmla="*/ 1407223 h 4026408"/>
              <a:gd name="connsiteX184" fmla="*/ 180058 w 1236550"/>
              <a:gd name="connsiteY184" fmla="*/ 1365885 h 4026408"/>
              <a:gd name="connsiteX185" fmla="*/ 171675 w 1236550"/>
              <a:gd name="connsiteY185" fmla="*/ 1208532 h 4026408"/>
              <a:gd name="connsiteX186" fmla="*/ 172914 w 1236550"/>
              <a:gd name="connsiteY186" fmla="*/ 1179481 h 4026408"/>
              <a:gd name="connsiteX187" fmla="*/ 159103 w 1236550"/>
              <a:gd name="connsiteY187" fmla="*/ 1144714 h 4026408"/>
              <a:gd name="connsiteX188" fmla="*/ 141101 w 1236550"/>
              <a:gd name="connsiteY188" fmla="*/ 1108710 h 4026408"/>
              <a:gd name="connsiteX189" fmla="*/ 140053 w 1236550"/>
              <a:gd name="connsiteY189" fmla="*/ 1007459 h 4026408"/>
              <a:gd name="connsiteX190" fmla="*/ 153102 w 1236550"/>
              <a:gd name="connsiteY190" fmla="*/ 972883 h 4026408"/>
              <a:gd name="connsiteX191" fmla="*/ 140053 w 1236550"/>
              <a:gd name="connsiteY191" fmla="*/ 923068 h 4026408"/>
              <a:gd name="connsiteX192" fmla="*/ 141482 w 1236550"/>
              <a:gd name="connsiteY192" fmla="*/ 789718 h 4026408"/>
              <a:gd name="connsiteX193" fmla="*/ 137100 w 1236550"/>
              <a:gd name="connsiteY193" fmla="*/ 583882 h 4026408"/>
              <a:gd name="connsiteX194" fmla="*/ 137100 w 1236550"/>
              <a:gd name="connsiteY194" fmla="*/ 455295 h 4026408"/>
              <a:gd name="connsiteX195" fmla="*/ 116622 w 1236550"/>
              <a:gd name="connsiteY195" fmla="*/ 414242 h 4026408"/>
              <a:gd name="connsiteX196" fmla="*/ 114430 w 1236550"/>
              <a:gd name="connsiteY196" fmla="*/ 351472 h 4026408"/>
              <a:gd name="connsiteX197" fmla="*/ 94237 w 1236550"/>
              <a:gd name="connsiteY197" fmla="*/ 300799 h 4026408"/>
              <a:gd name="connsiteX198" fmla="*/ 57186 w 1236550"/>
              <a:gd name="connsiteY198" fmla="*/ 227171 h 4026408"/>
              <a:gd name="connsiteX199" fmla="*/ 4131 w 1236550"/>
              <a:gd name="connsiteY199" fmla="*/ 161734 h 4026408"/>
              <a:gd name="connsiteX200" fmla="*/ 58889 w 1236550"/>
              <a:gd name="connsiteY200" fmla="*/ 120113 h 4026408"/>
              <a:gd name="connsiteX201" fmla="*/ 56519 w 1236550"/>
              <a:gd name="connsiteY201" fmla="*/ 78200 h 4026408"/>
              <a:gd name="connsiteX202" fmla="*/ 141577 w 1236550"/>
              <a:gd name="connsiteY202" fmla="*/ 73723 h 4026408"/>
              <a:gd name="connsiteX203" fmla="*/ 227302 w 1236550"/>
              <a:gd name="connsiteY203" fmla="*/ 39148 h 4026408"/>
              <a:gd name="connsiteX204" fmla="*/ 263973 w 1236550"/>
              <a:gd name="connsiteY204" fmla="*/ 40386 h 4026408"/>
              <a:gd name="connsiteX205" fmla="*/ 291691 w 1236550"/>
              <a:gd name="connsiteY205" fmla="*/ 34861 h 4026408"/>
              <a:gd name="connsiteX206" fmla="*/ 305788 w 1236550"/>
              <a:gd name="connsiteY206" fmla="*/ 24765 h 4026408"/>
              <a:gd name="connsiteX207" fmla="*/ 373415 w 1236550"/>
              <a:gd name="connsiteY207" fmla="*/ 2857 h 4026408"/>
              <a:gd name="connsiteX208" fmla="*/ 440214 w 1236550"/>
              <a:gd name="connsiteY208" fmla="*/ 48294 h 4026408"/>
              <a:gd name="connsiteX209" fmla="*/ 508962 w 1236550"/>
              <a:gd name="connsiteY209" fmla="*/ 41815 h 4026408"/>
              <a:gd name="connsiteX210" fmla="*/ 549317 w 1236550"/>
              <a:gd name="connsiteY210" fmla="*/ 50387 h 4026408"/>
              <a:gd name="connsiteX211" fmla="*/ 173961 w 1236550"/>
              <a:gd name="connsiteY211" fmla="*/ 874776 h 4026408"/>
              <a:gd name="connsiteX212" fmla="*/ 161961 w 1236550"/>
              <a:gd name="connsiteY212" fmla="*/ 903922 h 4026408"/>
              <a:gd name="connsiteX213" fmla="*/ 163104 w 1236550"/>
              <a:gd name="connsiteY213" fmla="*/ 931735 h 4026408"/>
              <a:gd name="connsiteX214" fmla="*/ 165008 w 1236550"/>
              <a:gd name="connsiteY214" fmla="*/ 948118 h 4026408"/>
              <a:gd name="connsiteX215" fmla="*/ 181105 w 1236550"/>
              <a:gd name="connsiteY215" fmla="*/ 952309 h 4026408"/>
              <a:gd name="connsiteX216" fmla="*/ 188630 w 1236550"/>
              <a:gd name="connsiteY216" fmla="*/ 938117 h 4026408"/>
              <a:gd name="connsiteX217" fmla="*/ 173867 w 1236550"/>
              <a:gd name="connsiteY217" fmla="*/ 875062 h 4026408"/>
              <a:gd name="connsiteX218" fmla="*/ 173961 w 1236550"/>
              <a:gd name="connsiteY218" fmla="*/ 874776 h 4026408"/>
              <a:gd name="connsiteX0" fmla="*/ 549317 w 1236550"/>
              <a:gd name="connsiteY0" fmla="*/ 50387 h 4026408"/>
              <a:gd name="connsiteX1" fmla="*/ 592154 w 1236550"/>
              <a:gd name="connsiteY1" fmla="*/ 24193 h 4026408"/>
              <a:gd name="connsiteX2" fmla="*/ 631543 w 1236550"/>
              <a:gd name="connsiteY2" fmla="*/ 24193 h 4026408"/>
              <a:gd name="connsiteX3" fmla="*/ 634781 w 1236550"/>
              <a:gd name="connsiteY3" fmla="*/ 24193 h 4026408"/>
              <a:gd name="connsiteX4" fmla="*/ 648402 w 1236550"/>
              <a:gd name="connsiteY4" fmla="*/ 0 h 4026408"/>
              <a:gd name="connsiteX5" fmla="*/ 657927 w 1236550"/>
              <a:gd name="connsiteY5" fmla="*/ 25527 h 4026408"/>
              <a:gd name="connsiteX6" fmla="*/ 664690 w 1236550"/>
              <a:gd name="connsiteY6" fmla="*/ 38100 h 4026408"/>
              <a:gd name="connsiteX7" fmla="*/ 730698 w 1236550"/>
              <a:gd name="connsiteY7" fmla="*/ 63913 h 4026408"/>
              <a:gd name="connsiteX8" fmla="*/ 823948 w 1236550"/>
              <a:gd name="connsiteY8" fmla="*/ 103727 h 4026408"/>
              <a:gd name="connsiteX9" fmla="*/ 847950 w 1236550"/>
              <a:gd name="connsiteY9" fmla="*/ 120586 h 4026408"/>
              <a:gd name="connsiteX10" fmla="*/ 944154 w 1236550"/>
              <a:gd name="connsiteY10" fmla="*/ 140684 h 4026408"/>
              <a:gd name="connsiteX11" fmla="*/ 993397 w 1236550"/>
              <a:gd name="connsiteY11" fmla="*/ 164116 h 4026408"/>
              <a:gd name="connsiteX12" fmla="*/ 1113127 w 1236550"/>
              <a:gd name="connsiteY12" fmla="*/ 251269 h 4026408"/>
              <a:gd name="connsiteX13" fmla="*/ 1213901 w 1236550"/>
              <a:gd name="connsiteY13" fmla="*/ 377952 h 4026408"/>
              <a:gd name="connsiteX14" fmla="*/ 1232951 w 1236550"/>
              <a:gd name="connsiteY14" fmla="*/ 562832 h 4026408"/>
              <a:gd name="connsiteX15" fmla="*/ 1205233 w 1236550"/>
              <a:gd name="connsiteY15" fmla="*/ 639032 h 4026408"/>
              <a:gd name="connsiteX16" fmla="*/ 1171991 w 1236550"/>
              <a:gd name="connsiteY16" fmla="*/ 686657 h 4026408"/>
              <a:gd name="connsiteX17" fmla="*/ 1135606 w 1236550"/>
              <a:gd name="connsiteY17" fmla="*/ 822579 h 4026408"/>
              <a:gd name="connsiteX18" fmla="*/ 1135606 w 1236550"/>
              <a:gd name="connsiteY18" fmla="*/ 912209 h 4026408"/>
              <a:gd name="connsiteX19" fmla="*/ 1136272 w 1236550"/>
              <a:gd name="connsiteY19" fmla="*/ 928592 h 4026408"/>
              <a:gd name="connsiteX20" fmla="*/ 1144464 w 1236550"/>
              <a:gd name="connsiteY20" fmla="*/ 1011174 h 4026408"/>
              <a:gd name="connsiteX21" fmla="*/ 1139987 w 1236550"/>
              <a:gd name="connsiteY21" fmla="*/ 1281398 h 4026408"/>
              <a:gd name="connsiteX22" fmla="*/ 1126272 w 1236550"/>
              <a:gd name="connsiteY22" fmla="*/ 1505902 h 4026408"/>
              <a:gd name="connsiteX23" fmla="*/ 1121985 w 1236550"/>
              <a:gd name="connsiteY23" fmla="*/ 1609153 h 4026408"/>
              <a:gd name="connsiteX24" fmla="*/ 1105793 w 1236550"/>
              <a:gd name="connsiteY24" fmla="*/ 1722025 h 4026408"/>
              <a:gd name="connsiteX25" fmla="*/ 1098077 w 1236550"/>
              <a:gd name="connsiteY25" fmla="*/ 1908905 h 4026408"/>
              <a:gd name="connsiteX26" fmla="*/ 1098077 w 1236550"/>
              <a:gd name="connsiteY26" fmla="*/ 1968055 h 4026408"/>
              <a:gd name="connsiteX27" fmla="*/ 1089124 w 1236550"/>
              <a:gd name="connsiteY27" fmla="*/ 2090452 h 4026408"/>
              <a:gd name="connsiteX28" fmla="*/ 1086934 w 1236550"/>
              <a:gd name="connsiteY28" fmla="*/ 2158175 h 4026408"/>
              <a:gd name="connsiteX29" fmla="*/ 1070170 w 1236550"/>
              <a:gd name="connsiteY29" fmla="*/ 2415349 h 4026408"/>
              <a:gd name="connsiteX30" fmla="*/ 1065883 w 1236550"/>
              <a:gd name="connsiteY30" fmla="*/ 2449449 h 4026408"/>
              <a:gd name="connsiteX31" fmla="*/ 1069693 w 1236550"/>
              <a:gd name="connsiteY31" fmla="*/ 2591467 h 4026408"/>
              <a:gd name="connsiteX32" fmla="*/ 1061501 w 1236550"/>
              <a:gd name="connsiteY32" fmla="*/ 2669000 h 4026408"/>
              <a:gd name="connsiteX33" fmla="*/ 1052738 w 1236550"/>
              <a:gd name="connsiteY33" fmla="*/ 2806255 h 4026408"/>
              <a:gd name="connsiteX34" fmla="*/ 1043213 w 1236550"/>
              <a:gd name="connsiteY34" fmla="*/ 2874264 h 4026408"/>
              <a:gd name="connsiteX35" fmla="*/ 1037689 w 1236550"/>
              <a:gd name="connsiteY35" fmla="*/ 2917793 h 4026408"/>
              <a:gd name="connsiteX36" fmla="*/ 1010352 w 1236550"/>
              <a:gd name="connsiteY36" fmla="*/ 3026759 h 4026408"/>
              <a:gd name="connsiteX37" fmla="*/ 991302 w 1236550"/>
              <a:gd name="connsiteY37" fmla="*/ 3111055 h 4026408"/>
              <a:gd name="connsiteX38" fmla="*/ 974157 w 1236550"/>
              <a:gd name="connsiteY38" fmla="*/ 3158680 h 4026408"/>
              <a:gd name="connsiteX39" fmla="*/ 972824 w 1236550"/>
              <a:gd name="connsiteY39" fmla="*/ 3167539 h 4026408"/>
              <a:gd name="connsiteX40" fmla="*/ 963870 w 1236550"/>
              <a:gd name="connsiteY40" fmla="*/ 3221546 h 4026408"/>
              <a:gd name="connsiteX41" fmla="*/ 958346 w 1236550"/>
              <a:gd name="connsiteY41" fmla="*/ 3240596 h 4026408"/>
              <a:gd name="connsiteX42" fmla="*/ 924246 w 1236550"/>
              <a:gd name="connsiteY42" fmla="*/ 3394615 h 4026408"/>
              <a:gd name="connsiteX43" fmla="*/ 911483 w 1236550"/>
              <a:gd name="connsiteY43" fmla="*/ 3418046 h 4026408"/>
              <a:gd name="connsiteX44" fmla="*/ 904911 w 1236550"/>
              <a:gd name="connsiteY44" fmla="*/ 3416903 h 4026408"/>
              <a:gd name="connsiteX45" fmla="*/ 908340 w 1236550"/>
              <a:gd name="connsiteY45" fmla="*/ 3384042 h 4026408"/>
              <a:gd name="connsiteX46" fmla="*/ 934534 w 1236550"/>
              <a:gd name="connsiteY46" fmla="*/ 3284982 h 4026408"/>
              <a:gd name="connsiteX47" fmla="*/ 961489 w 1236550"/>
              <a:gd name="connsiteY47" fmla="*/ 3157347 h 4026408"/>
              <a:gd name="connsiteX48" fmla="*/ 959298 w 1236550"/>
              <a:gd name="connsiteY48" fmla="*/ 3126486 h 4026408"/>
              <a:gd name="connsiteX49" fmla="*/ 937676 w 1236550"/>
              <a:gd name="connsiteY49" fmla="*/ 3147060 h 4026408"/>
              <a:gd name="connsiteX50" fmla="*/ 912530 w 1236550"/>
              <a:gd name="connsiteY50" fmla="*/ 3193447 h 4026408"/>
              <a:gd name="connsiteX51" fmla="*/ 903768 w 1236550"/>
              <a:gd name="connsiteY51" fmla="*/ 3258598 h 4026408"/>
              <a:gd name="connsiteX52" fmla="*/ 870144 w 1236550"/>
              <a:gd name="connsiteY52" fmla="*/ 3340608 h 4026408"/>
              <a:gd name="connsiteX53" fmla="*/ 849570 w 1236550"/>
              <a:gd name="connsiteY53" fmla="*/ 3306413 h 4026408"/>
              <a:gd name="connsiteX54" fmla="*/ 834997 w 1236550"/>
              <a:gd name="connsiteY54" fmla="*/ 3359658 h 4026408"/>
              <a:gd name="connsiteX55" fmla="*/ 861667 w 1236550"/>
              <a:gd name="connsiteY55" fmla="*/ 3354896 h 4026408"/>
              <a:gd name="connsiteX56" fmla="*/ 859761 w 1236550"/>
              <a:gd name="connsiteY56" fmla="*/ 3378708 h 4026408"/>
              <a:gd name="connsiteX57" fmla="*/ 849761 w 1236550"/>
              <a:gd name="connsiteY57" fmla="*/ 3424809 h 4026408"/>
              <a:gd name="connsiteX58" fmla="*/ 843760 w 1236550"/>
              <a:gd name="connsiteY58" fmla="*/ 3429381 h 4026408"/>
              <a:gd name="connsiteX59" fmla="*/ 836712 w 1236550"/>
              <a:gd name="connsiteY59" fmla="*/ 3422809 h 4026408"/>
              <a:gd name="connsiteX60" fmla="*/ 833473 w 1236550"/>
              <a:gd name="connsiteY60" fmla="*/ 3369564 h 4026408"/>
              <a:gd name="connsiteX61" fmla="*/ 787753 w 1236550"/>
              <a:gd name="connsiteY61" fmla="*/ 3475006 h 4026408"/>
              <a:gd name="connsiteX62" fmla="*/ 786515 w 1236550"/>
              <a:gd name="connsiteY62" fmla="*/ 3498532 h 4026408"/>
              <a:gd name="connsiteX63" fmla="*/ 765750 w 1236550"/>
              <a:gd name="connsiteY63" fmla="*/ 3534061 h 4026408"/>
              <a:gd name="connsiteX64" fmla="*/ 765750 w 1236550"/>
              <a:gd name="connsiteY64" fmla="*/ 3555968 h 4026408"/>
              <a:gd name="connsiteX65" fmla="*/ 732889 w 1236550"/>
              <a:gd name="connsiteY65" fmla="*/ 3634645 h 4026408"/>
              <a:gd name="connsiteX66" fmla="*/ 715934 w 1236550"/>
              <a:gd name="connsiteY66" fmla="*/ 3673697 h 4026408"/>
              <a:gd name="connsiteX67" fmla="*/ 709458 w 1236550"/>
              <a:gd name="connsiteY67" fmla="*/ 3671125 h 4026408"/>
              <a:gd name="connsiteX68" fmla="*/ 711172 w 1236550"/>
              <a:gd name="connsiteY68" fmla="*/ 3645884 h 4026408"/>
              <a:gd name="connsiteX69" fmla="*/ 764607 w 1236550"/>
              <a:gd name="connsiteY69" fmla="*/ 3451670 h 4026408"/>
              <a:gd name="connsiteX70" fmla="*/ 748319 w 1236550"/>
              <a:gd name="connsiteY70" fmla="*/ 3396424 h 4026408"/>
              <a:gd name="connsiteX71" fmla="*/ 740509 w 1236550"/>
              <a:gd name="connsiteY71" fmla="*/ 3396424 h 4026408"/>
              <a:gd name="connsiteX72" fmla="*/ 711362 w 1236550"/>
              <a:gd name="connsiteY72" fmla="*/ 3536918 h 4026408"/>
              <a:gd name="connsiteX73" fmla="*/ 702314 w 1236550"/>
              <a:gd name="connsiteY73" fmla="*/ 3535204 h 4026408"/>
              <a:gd name="connsiteX74" fmla="*/ 719458 w 1236550"/>
              <a:gd name="connsiteY74" fmla="*/ 3439954 h 4026408"/>
              <a:gd name="connsiteX75" fmla="*/ 721555 w 1236550"/>
              <a:gd name="connsiteY75" fmla="*/ 3399282 h 4026408"/>
              <a:gd name="connsiteX76" fmla="*/ 683455 w 1236550"/>
              <a:gd name="connsiteY76" fmla="*/ 3462909 h 4026408"/>
              <a:gd name="connsiteX77" fmla="*/ 668309 w 1236550"/>
              <a:gd name="connsiteY77" fmla="*/ 3502247 h 4026408"/>
              <a:gd name="connsiteX78" fmla="*/ 657450 w 1236550"/>
              <a:gd name="connsiteY78" fmla="*/ 3584924 h 4026408"/>
              <a:gd name="connsiteX79" fmla="*/ 643163 w 1236550"/>
              <a:gd name="connsiteY79" fmla="*/ 3628834 h 4026408"/>
              <a:gd name="connsiteX80" fmla="*/ 625542 w 1236550"/>
              <a:gd name="connsiteY80" fmla="*/ 3699415 h 4026408"/>
              <a:gd name="connsiteX81" fmla="*/ 617255 w 1236550"/>
              <a:gd name="connsiteY81" fmla="*/ 3693700 h 4026408"/>
              <a:gd name="connsiteX82" fmla="*/ 597444 w 1236550"/>
              <a:gd name="connsiteY82" fmla="*/ 3725704 h 4026408"/>
              <a:gd name="connsiteX83" fmla="*/ 591918 w 1236550"/>
              <a:gd name="connsiteY83" fmla="*/ 3769328 h 4026408"/>
              <a:gd name="connsiteX84" fmla="*/ 565154 w 1236550"/>
              <a:gd name="connsiteY84" fmla="*/ 3787616 h 4026408"/>
              <a:gd name="connsiteX85" fmla="*/ 546104 w 1236550"/>
              <a:gd name="connsiteY85" fmla="*/ 3787616 h 4026408"/>
              <a:gd name="connsiteX86" fmla="*/ 546104 w 1236550"/>
              <a:gd name="connsiteY86" fmla="*/ 3765137 h 4026408"/>
              <a:gd name="connsiteX87" fmla="*/ 559058 w 1236550"/>
              <a:gd name="connsiteY87" fmla="*/ 3755612 h 4026408"/>
              <a:gd name="connsiteX88" fmla="*/ 564868 w 1236550"/>
              <a:gd name="connsiteY88" fmla="*/ 3676555 h 4026408"/>
              <a:gd name="connsiteX89" fmla="*/ 568392 w 1236550"/>
              <a:gd name="connsiteY89" fmla="*/ 3598259 h 4026408"/>
              <a:gd name="connsiteX90" fmla="*/ 565535 w 1236550"/>
              <a:gd name="connsiteY90" fmla="*/ 3500533 h 4026408"/>
              <a:gd name="connsiteX91" fmla="*/ 564486 w 1236550"/>
              <a:gd name="connsiteY91" fmla="*/ 3392614 h 4026408"/>
              <a:gd name="connsiteX92" fmla="*/ 560962 w 1236550"/>
              <a:gd name="connsiteY92" fmla="*/ 3256693 h 4026408"/>
              <a:gd name="connsiteX93" fmla="*/ 553914 w 1236550"/>
              <a:gd name="connsiteY93" fmla="*/ 3241262 h 4026408"/>
              <a:gd name="connsiteX94" fmla="*/ 541151 w 1236550"/>
              <a:gd name="connsiteY94" fmla="*/ 3286506 h 4026408"/>
              <a:gd name="connsiteX95" fmla="*/ 541151 w 1236550"/>
              <a:gd name="connsiteY95" fmla="*/ 3331559 h 4026408"/>
              <a:gd name="connsiteX96" fmla="*/ 544579 w 1236550"/>
              <a:gd name="connsiteY96" fmla="*/ 3417856 h 4026408"/>
              <a:gd name="connsiteX97" fmla="*/ 542770 w 1236550"/>
              <a:gd name="connsiteY97" fmla="*/ 3453289 h 4026408"/>
              <a:gd name="connsiteX98" fmla="*/ 533245 w 1236550"/>
              <a:gd name="connsiteY98" fmla="*/ 3503390 h 4026408"/>
              <a:gd name="connsiteX99" fmla="*/ 528292 w 1236550"/>
              <a:gd name="connsiteY99" fmla="*/ 3553682 h 4026408"/>
              <a:gd name="connsiteX100" fmla="*/ 500288 w 1236550"/>
              <a:gd name="connsiteY100" fmla="*/ 3537871 h 4026408"/>
              <a:gd name="connsiteX101" fmla="*/ 496384 w 1236550"/>
              <a:gd name="connsiteY101" fmla="*/ 3561969 h 4026408"/>
              <a:gd name="connsiteX102" fmla="*/ 491906 w 1236550"/>
              <a:gd name="connsiteY102" fmla="*/ 3583114 h 4026408"/>
              <a:gd name="connsiteX103" fmla="*/ 488572 w 1236550"/>
              <a:gd name="connsiteY103" fmla="*/ 3610261 h 4026408"/>
              <a:gd name="connsiteX104" fmla="*/ 473047 w 1236550"/>
              <a:gd name="connsiteY104" fmla="*/ 3653695 h 4026408"/>
              <a:gd name="connsiteX105" fmla="*/ 449997 w 1236550"/>
              <a:gd name="connsiteY105" fmla="*/ 3633597 h 4026408"/>
              <a:gd name="connsiteX106" fmla="*/ 427898 w 1236550"/>
              <a:gd name="connsiteY106" fmla="*/ 4026408 h 4026408"/>
              <a:gd name="connsiteX107" fmla="*/ 421422 w 1236550"/>
              <a:gd name="connsiteY107" fmla="*/ 4026408 h 4026408"/>
              <a:gd name="connsiteX108" fmla="*/ 393704 w 1236550"/>
              <a:gd name="connsiteY108" fmla="*/ 3532061 h 4026408"/>
              <a:gd name="connsiteX109" fmla="*/ 386179 w 1236550"/>
              <a:gd name="connsiteY109" fmla="*/ 3532061 h 4026408"/>
              <a:gd name="connsiteX110" fmla="*/ 386179 w 1236550"/>
              <a:gd name="connsiteY110" fmla="*/ 3575875 h 4026408"/>
              <a:gd name="connsiteX111" fmla="*/ 369796 w 1236550"/>
              <a:gd name="connsiteY111" fmla="*/ 3514820 h 4026408"/>
              <a:gd name="connsiteX112" fmla="*/ 360271 w 1236550"/>
              <a:gd name="connsiteY112" fmla="*/ 3496246 h 4026408"/>
              <a:gd name="connsiteX113" fmla="*/ 343221 w 1236550"/>
              <a:gd name="connsiteY113" fmla="*/ 3494437 h 4026408"/>
              <a:gd name="connsiteX114" fmla="*/ 342650 w 1236550"/>
              <a:gd name="connsiteY114" fmla="*/ 3512915 h 4026408"/>
              <a:gd name="connsiteX115" fmla="*/ 341793 w 1236550"/>
              <a:gd name="connsiteY115" fmla="*/ 3547967 h 4026408"/>
              <a:gd name="connsiteX116" fmla="*/ 330076 w 1236550"/>
              <a:gd name="connsiteY116" fmla="*/ 3547967 h 4026408"/>
              <a:gd name="connsiteX117" fmla="*/ 321505 w 1236550"/>
              <a:gd name="connsiteY117" fmla="*/ 3468814 h 4026408"/>
              <a:gd name="connsiteX118" fmla="*/ 353793 w 1236550"/>
              <a:gd name="connsiteY118" fmla="*/ 3430238 h 4026408"/>
              <a:gd name="connsiteX119" fmla="*/ 331124 w 1236550"/>
              <a:gd name="connsiteY119" fmla="*/ 3430238 h 4026408"/>
              <a:gd name="connsiteX120" fmla="*/ 324934 w 1236550"/>
              <a:gd name="connsiteY120" fmla="*/ 3454146 h 4026408"/>
              <a:gd name="connsiteX121" fmla="*/ 310837 w 1236550"/>
              <a:gd name="connsiteY121" fmla="*/ 3423761 h 4026408"/>
              <a:gd name="connsiteX122" fmla="*/ 330648 w 1236550"/>
              <a:gd name="connsiteY122" fmla="*/ 3401568 h 4026408"/>
              <a:gd name="connsiteX123" fmla="*/ 331505 w 1236550"/>
              <a:gd name="connsiteY123" fmla="*/ 3347085 h 4026408"/>
              <a:gd name="connsiteX124" fmla="*/ 320266 w 1236550"/>
              <a:gd name="connsiteY124" fmla="*/ 3239071 h 4026408"/>
              <a:gd name="connsiteX125" fmla="*/ 318933 w 1236550"/>
              <a:gd name="connsiteY125" fmla="*/ 3189541 h 4026408"/>
              <a:gd name="connsiteX126" fmla="*/ 317790 w 1236550"/>
              <a:gd name="connsiteY126" fmla="*/ 3165062 h 4026408"/>
              <a:gd name="connsiteX127" fmla="*/ 308265 w 1236550"/>
              <a:gd name="connsiteY127" fmla="*/ 3057715 h 4026408"/>
              <a:gd name="connsiteX128" fmla="*/ 287309 w 1236550"/>
              <a:gd name="connsiteY128" fmla="*/ 2946273 h 4026408"/>
              <a:gd name="connsiteX129" fmla="*/ 261401 w 1236550"/>
              <a:gd name="connsiteY129" fmla="*/ 2787682 h 4026408"/>
              <a:gd name="connsiteX130" fmla="*/ 274260 w 1236550"/>
              <a:gd name="connsiteY130" fmla="*/ 2742343 h 4026408"/>
              <a:gd name="connsiteX131" fmla="*/ 296263 w 1236550"/>
              <a:gd name="connsiteY131" fmla="*/ 2838831 h 4026408"/>
              <a:gd name="connsiteX132" fmla="*/ 326933 w 1236550"/>
              <a:gd name="connsiteY132" fmla="*/ 2967133 h 4026408"/>
              <a:gd name="connsiteX133" fmla="*/ 328933 w 1236550"/>
              <a:gd name="connsiteY133" fmla="*/ 2983039 h 4026408"/>
              <a:gd name="connsiteX134" fmla="*/ 328933 w 1236550"/>
              <a:gd name="connsiteY134" fmla="*/ 3068764 h 4026408"/>
              <a:gd name="connsiteX135" fmla="*/ 337506 w 1236550"/>
              <a:gd name="connsiteY135" fmla="*/ 3093625 h 4026408"/>
              <a:gd name="connsiteX136" fmla="*/ 345507 w 1236550"/>
              <a:gd name="connsiteY136" fmla="*/ 3032855 h 4026408"/>
              <a:gd name="connsiteX137" fmla="*/ 344554 w 1236550"/>
              <a:gd name="connsiteY137" fmla="*/ 3019901 h 4026408"/>
              <a:gd name="connsiteX138" fmla="*/ 342269 w 1236550"/>
              <a:gd name="connsiteY138" fmla="*/ 2939034 h 4026408"/>
              <a:gd name="connsiteX139" fmla="*/ 337792 w 1236550"/>
              <a:gd name="connsiteY139" fmla="*/ 2897600 h 4026408"/>
              <a:gd name="connsiteX140" fmla="*/ 325981 w 1236550"/>
              <a:gd name="connsiteY140" fmla="*/ 2832163 h 4026408"/>
              <a:gd name="connsiteX141" fmla="*/ 294168 w 1236550"/>
              <a:gd name="connsiteY141" fmla="*/ 2754058 h 4026408"/>
              <a:gd name="connsiteX142" fmla="*/ 286357 w 1236550"/>
              <a:gd name="connsiteY142" fmla="*/ 2743105 h 4026408"/>
              <a:gd name="connsiteX143" fmla="*/ 274546 w 1236550"/>
              <a:gd name="connsiteY143" fmla="*/ 2666143 h 4026408"/>
              <a:gd name="connsiteX144" fmla="*/ 274546 w 1236550"/>
              <a:gd name="connsiteY144" fmla="*/ 2637568 h 4026408"/>
              <a:gd name="connsiteX145" fmla="*/ 269117 w 1236550"/>
              <a:gd name="connsiteY145" fmla="*/ 2628043 h 4026408"/>
              <a:gd name="connsiteX146" fmla="*/ 259592 w 1236550"/>
              <a:gd name="connsiteY146" fmla="*/ 2570893 h 4026408"/>
              <a:gd name="connsiteX147" fmla="*/ 241970 w 1236550"/>
              <a:gd name="connsiteY147" fmla="*/ 2490788 h 4026408"/>
              <a:gd name="connsiteX148" fmla="*/ 235494 w 1236550"/>
              <a:gd name="connsiteY148" fmla="*/ 2546890 h 4026408"/>
              <a:gd name="connsiteX149" fmla="*/ 251686 w 1236550"/>
              <a:gd name="connsiteY149" fmla="*/ 2618804 h 4026408"/>
              <a:gd name="connsiteX150" fmla="*/ 257687 w 1236550"/>
              <a:gd name="connsiteY150" fmla="*/ 2683192 h 4026408"/>
              <a:gd name="connsiteX151" fmla="*/ 253305 w 1236550"/>
              <a:gd name="connsiteY151" fmla="*/ 2696432 h 4026408"/>
              <a:gd name="connsiteX152" fmla="*/ 244447 w 1236550"/>
              <a:gd name="connsiteY152" fmla="*/ 2691289 h 4026408"/>
              <a:gd name="connsiteX153" fmla="*/ 239399 w 1236550"/>
              <a:gd name="connsiteY153" fmla="*/ 2667953 h 4026408"/>
              <a:gd name="connsiteX154" fmla="*/ 230445 w 1236550"/>
              <a:gd name="connsiteY154" fmla="*/ 2587752 h 4026408"/>
              <a:gd name="connsiteX155" fmla="*/ 221492 w 1236550"/>
              <a:gd name="connsiteY155" fmla="*/ 2484120 h 4026408"/>
              <a:gd name="connsiteX156" fmla="*/ 212919 w 1236550"/>
              <a:gd name="connsiteY156" fmla="*/ 2390965 h 4026408"/>
              <a:gd name="connsiteX157" fmla="*/ 203394 w 1236550"/>
              <a:gd name="connsiteY157" fmla="*/ 2342483 h 4026408"/>
              <a:gd name="connsiteX158" fmla="*/ 206537 w 1236550"/>
              <a:gd name="connsiteY158" fmla="*/ 2294001 h 4026408"/>
              <a:gd name="connsiteX159" fmla="*/ 230922 w 1236550"/>
              <a:gd name="connsiteY159" fmla="*/ 2279332 h 4026408"/>
              <a:gd name="connsiteX160" fmla="*/ 234065 w 1236550"/>
              <a:gd name="connsiteY160" fmla="*/ 2294191 h 4026408"/>
              <a:gd name="connsiteX161" fmla="*/ 218062 w 1236550"/>
              <a:gd name="connsiteY161" fmla="*/ 2339816 h 4026408"/>
              <a:gd name="connsiteX162" fmla="*/ 222349 w 1236550"/>
              <a:gd name="connsiteY162" fmla="*/ 2357152 h 4026408"/>
              <a:gd name="connsiteX163" fmla="*/ 242828 w 1236550"/>
              <a:gd name="connsiteY163" fmla="*/ 2350294 h 4026408"/>
              <a:gd name="connsiteX164" fmla="*/ 257400 w 1236550"/>
              <a:gd name="connsiteY164" fmla="*/ 2286476 h 4026408"/>
              <a:gd name="connsiteX165" fmla="*/ 244733 w 1236550"/>
              <a:gd name="connsiteY165" fmla="*/ 2139029 h 4026408"/>
              <a:gd name="connsiteX166" fmla="*/ 243590 w 1236550"/>
              <a:gd name="connsiteY166" fmla="*/ 2015204 h 4026408"/>
              <a:gd name="connsiteX167" fmla="*/ 211967 w 1236550"/>
              <a:gd name="connsiteY167" fmla="*/ 1970913 h 4026408"/>
              <a:gd name="connsiteX168" fmla="*/ 211967 w 1236550"/>
              <a:gd name="connsiteY168" fmla="*/ 2062734 h 4026408"/>
              <a:gd name="connsiteX169" fmla="*/ 199966 w 1236550"/>
              <a:gd name="connsiteY169" fmla="*/ 2114455 h 4026408"/>
              <a:gd name="connsiteX170" fmla="*/ 206251 w 1236550"/>
              <a:gd name="connsiteY170" fmla="*/ 2116741 h 4026408"/>
              <a:gd name="connsiteX171" fmla="*/ 223968 w 1236550"/>
              <a:gd name="connsiteY171" fmla="*/ 2097214 h 4026408"/>
              <a:gd name="connsiteX172" fmla="*/ 204918 w 1236550"/>
              <a:gd name="connsiteY172" fmla="*/ 2159889 h 4026408"/>
              <a:gd name="connsiteX173" fmla="*/ 189012 w 1236550"/>
              <a:gd name="connsiteY173" fmla="*/ 2150364 h 4026408"/>
              <a:gd name="connsiteX174" fmla="*/ 183486 w 1236550"/>
              <a:gd name="connsiteY174" fmla="*/ 2064639 h 4026408"/>
              <a:gd name="connsiteX175" fmla="*/ 179962 w 1236550"/>
              <a:gd name="connsiteY175" fmla="*/ 2003584 h 4026408"/>
              <a:gd name="connsiteX176" fmla="*/ 172629 w 1236550"/>
              <a:gd name="connsiteY176" fmla="*/ 1904619 h 4026408"/>
              <a:gd name="connsiteX177" fmla="*/ 180344 w 1236550"/>
              <a:gd name="connsiteY177" fmla="*/ 1816227 h 4026408"/>
              <a:gd name="connsiteX178" fmla="*/ 173961 w 1236550"/>
              <a:gd name="connsiteY178" fmla="*/ 1756505 h 4026408"/>
              <a:gd name="connsiteX179" fmla="*/ 164436 w 1236550"/>
              <a:gd name="connsiteY179" fmla="*/ 1695355 h 4026408"/>
              <a:gd name="connsiteX180" fmla="*/ 166342 w 1236550"/>
              <a:gd name="connsiteY180" fmla="*/ 1671923 h 4026408"/>
              <a:gd name="connsiteX181" fmla="*/ 178344 w 1236550"/>
              <a:gd name="connsiteY181" fmla="*/ 1631347 h 4026408"/>
              <a:gd name="connsiteX182" fmla="*/ 178344 w 1236550"/>
              <a:gd name="connsiteY182" fmla="*/ 1546384 h 4026408"/>
              <a:gd name="connsiteX183" fmla="*/ 183486 w 1236550"/>
              <a:gd name="connsiteY183" fmla="*/ 1407223 h 4026408"/>
              <a:gd name="connsiteX184" fmla="*/ 180058 w 1236550"/>
              <a:gd name="connsiteY184" fmla="*/ 1365885 h 4026408"/>
              <a:gd name="connsiteX185" fmla="*/ 171675 w 1236550"/>
              <a:gd name="connsiteY185" fmla="*/ 1208532 h 4026408"/>
              <a:gd name="connsiteX186" fmla="*/ 172914 w 1236550"/>
              <a:gd name="connsiteY186" fmla="*/ 1179481 h 4026408"/>
              <a:gd name="connsiteX187" fmla="*/ 159103 w 1236550"/>
              <a:gd name="connsiteY187" fmla="*/ 1144714 h 4026408"/>
              <a:gd name="connsiteX188" fmla="*/ 141101 w 1236550"/>
              <a:gd name="connsiteY188" fmla="*/ 1108710 h 4026408"/>
              <a:gd name="connsiteX189" fmla="*/ 140053 w 1236550"/>
              <a:gd name="connsiteY189" fmla="*/ 1007459 h 4026408"/>
              <a:gd name="connsiteX190" fmla="*/ 153102 w 1236550"/>
              <a:gd name="connsiteY190" fmla="*/ 972883 h 4026408"/>
              <a:gd name="connsiteX191" fmla="*/ 140053 w 1236550"/>
              <a:gd name="connsiteY191" fmla="*/ 923068 h 4026408"/>
              <a:gd name="connsiteX192" fmla="*/ 141482 w 1236550"/>
              <a:gd name="connsiteY192" fmla="*/ 789718 h 4026408"/>
              <a:gd name="connsiteX193" fmla="*/ 137100 w 1236550"/>
              <a:gd name="connsiteY193" fmla="*/ 583882 h 4026408"/>
              <a:gd name="connsiteX194" fmla="*/ 137100 w 1236550"/>
              <a:gd name="connsiteY194" fmla="*/ 455295 h 4026408"/>
              <a:gd name="connsiteX195" fmla="*/ 116622 w 1236550"/>
              <a:gd name="connsiteY195" fmla="*/ 414242 h 4026408"/>
              <a:gd name="connsiteX196" fmla="*/ 114430 w 1236550"/>
              <a:gd name="connsiteY196" fmla="*/ 351472 h 4026408"/>
              <a:gd name="connsiteX197" fmla="*/ 94237 w 1236550"/>
              <a:gd name="connsiteY197" fmla="*/ 300799 h 4026408"/>
              <a:gd name="connsiteX198" fmla="*/ 57186 w 1236550"/>
              <a:gd name="connsiteY198" fmla="*/ 227171 h 4026408"/>
              <a:gd name="connsiteX199" fmla="*/ 4131 w 1236550"/>
              <a:gd name="connsiteY199" fmla="*/ 161734 h 4026408"/>
              <a:gd name="connsiteX200" fmla="*/ 58889 w 1236550"/>
              <a:gd name="connsiteY200" fmla="*/ 120113 h 4026408"/>
              <a:gd name="connsiteX201" fmla="*/ 56519 w 1236550"/>
              <a:gd name="connsiteY201" fmla="*/ 78200 h 4026408"/>
              <a:gd name="connsiteX202" fmla="*/ 141577 w 1236550"/>
              <a:gd name="connsiteY202" fmla="*/ 73723 h 4026408"/>
              <a:gd name="connsiteX203" fmla="*/ 227302 w 1236550"/>
              <a:gd name="connsiteY203" fmla="*/ 39148 h 4026408"/>
              <a:gd name="connsiteX204" fmla="*/ 263973 w 1236550"/>
              <a:gd name="connsiteY204" fmla="*/ 40386 h 4026408"/>
              <a:gd name="connsiteX205" fmla="*/ 291691 w 1236550"/>
              <a:gd name="connsiteY205" fmla="*/ 34861 h 4026408"/>
              <a:gd name="connsiteX206" fmla="*/ 305788 w 1236550"/>
              <a:gd name="connsiteY206" fmla="*/ 24765 h 4026408"/>
              <a:gd name="connsiteX207" fmla="*/ 342368 w 1236550"/>
              <a:gd name="connsiteY207" fmla="*/ 57626 h 4026408"/>
              <a:gd name="connsiteX208" fmla="*/ 440214 w 1236550"/>
              <a:gd name="connsiteY208" fmla="*/ 48294 h 4026408"/>
              <a:gd name="connsiteX209" fmla="*/ 508962 w 1236550"/>
              <a:gd name="connsiteY209" fmla="*/ 41815 h 4026408"/>
              <a:gd name="connsiteX210" fmla="*/ 549317 w 1236550"/>
              <a:gd name="connsiteY210" fmla="*/ 50387 h 4026408"/>
              <a:gd name="connsiteX211" fmla="*/ 173961 w 1236550"/>
              <a:gd name="connsiteY211" fmla="*/ 874776 h 4026408"/>
              <a:gd name="connsiteX212" fmla="*/ 161961 w 1236550"/>
              <a:gd name="connsiteY212" fmla="*/ 903922 h 4026408"/>
              <a:gd name="connsiteX213" fmla="*/ 163104 w 1236550"/>
              <a:gd name="connsiteY213" fmla="*/ 931735 h 4026408"/>
              <a:gd name="connsiteX214" fmla="*/ 165008 w 1236550"/>
              <a:gd name="connsiteY214" fmla="*/ 948118 h 4026408"/>
              <a:gd name="connsiteX215" fmla="*/ 181105 w 1236550"/>
              <a:gd name="connsiteY215" fmla="*/ 952309 h 4026408"/>
              <a:gd name="connsiteX216" fmla="*/ 188630 w 1236550"/>
              <a:gd name="connsiteY216" fmla="*/ 938117 h 4026408"/>
              <a:gd name="connsiteX217" fmla="*/ 173867 w 1236550"/>
              <a:gd name="connsiteY217" fmla="*/ 875062 h 4026408"/>
              <a:gd name="connsiteX218" fmla="*/ 173961 w 1236550"/>
              <a:gd name="connsiteY218" fmla="*/ 874776 h 4026408"/>
              <a:gd name="connsiteX0" fmla="*/ 549317 w 1236550"/>
              <a:gd name="connsiteY0" fmla="*/ 50387 h 4026408"/>
              <a:gd name="connsiteX1" fmla="*/ 592154 w 1236550"/>
              <a:gd name="connsiteY1" fmla="*/ 24193 h 4026408"/>
              <a:gd name="connsiteX2" fmla="*/ 631543 w 1236550"/>
              <a:gd name="connsiteY2" fmla="*/ 24193 h 4026408"/>
              <a:gd name="connsiteX3" fmla="*/ 634781 w 1236550"/>
              <a:gd name="connsiteY3" fmla="*/ 24193 h 4026408"/>
              <a:gd name="connsiteX4" fmla="*/ 648402 w 1236550"/>
              <a:gd name="connsiteY4" fmla="*/ 0 h 4026408"/>
              <a:gd name="connsiteX5" fmla="*/ 657927 w 1236550"/>
              <a:gd name="connsiteY5" fmla="*/ 25527 h 4026408"/>
              <a:gd name="connsiteX6" fmla="*/ 664690 w 1236550"/>
              <a:gd name="connsiteY6" fmla="*/ 38100 h 4026408"/>
              <a:gd name="connsiteX7" fmla="*/ 773385 w 1236550"/>
              <a:gd name="connsiteY7" fmla="*/ 32957 h 4026408"/>
              <a:gd name="connsiteX8" fmla="*/ 823948 w 1236550"/>
              <a:gd name="connsiteY8" fmla="*/ 103727 h 4026408"/>
              <a:gd name="connsiteX9" fmla="*/ 847950 w 1236550"/>
              <a:gd name="connsiteY9" fmla="*/ 120586 h 4026408"/>
              <a:gd name="connsiteX10" fmla="*/ 944154 w 1236550"/>
              <a:gd name="connsiteY10" fmla="*/ 140684 h 4026408"/>
              <a:gd name="connsiteX11" fmla="*/ 993397 w 1236550"/>
              <a:gd name="connsiteY11" fmla="*/ 164116 h 4026408"/>
              <a:gd name="connsiteX12" fmla="*/ 1113127 w 1236550"/>
              <a:gd name="connsiteY12" fmla="*/ 251269 h 4026408"/>
              <a:gd name="connsiteX13" fmla="*/ 1213901 w 1236550"/>
              <a:gd name="connsiteY13" fmla="*/ 377952 h 4026408"/>
              <a:gd name="connsiteX14" fmla="*/ 1232951 w 1236550"/>
              <a:gd name="connsiteY14" fmla="*/ 562832 h 4026408"/>
              <a:gd name="connsiteX15" fmla="*/ 1205233 w 1236550"/>
              <a:gd name="connsiteY15" fmla="*/ 639032 h 4026408"/>
              <a:gd name="connsiteX16" fmla="*/ 1171991 w 1236550"/>
              <a:gd name="connsiteY16" fmla="*/ 686657 h 4026408"/>
              <a:gd name="connsiteX17" fmla="*/ 1135606 w 1236550"/>
              <a:gd name="connsiteY17" fmla="*/ 822579 h 4026408"/>
              <a:gd name="connsiteX18" fmla="*/ 1135606 w 1236550"/>
              <a:gd name="connsiteY18" fmla="*/ 912209 h 4026408"/>
              <a:gd name="connsiteX19" fmla="*/ 1136272 w 1236550"/>
              <a:gd name="connsiteY19" fmla="*/ 928592 h 4026408"/>
              <a:gd name="connsiteX20" fmla="*/ 1144464 w 1236550"/>
              <a:gd name="connsiteY20" fmla="*/ 1011174 h 4026408"/>
              <a:gd name="connsiteX21" fmla="*/ 1139987 w 1236550"/>
              <a:gd name="connsiteY21" fmla="*/ 1281398 h 4026408"/>
              <a:gd name="connsiteX22" fmla="*/ 1126272 w 1236550"/>
              <a:gd name="connsiteY22" fmla="*/ 1505902 h 4026408"/>
              <a:gd name="connsiteX23" fmla="*/ 1121985 w 1236550"/>
              <a:gd name="connsiteY23" fmla="*/ 1609153 h 4026408"/>
              <a:gd name="connsiteX24" fmla="*/ 1105793 w 1236550"/>
              <a:gd name="connsiteY24" fmla="*/ 1722025 h 4026408"/>
              <a:gd name="connsiteX25" fmla="*/ 1098077 w 1236550"/>
              <a:gd name="connsiteY25" fmla="*/ 1908905 h 4026408"/>
              <a:gd name="connsiteX26" fmla="*/ 1098077 w 1236550"/>
              <a:gd name="connsiteY26" fmla="*/ 1968055 h 4026408"/>
              <a:gd name="connsiteX27" fmla="*/ 1089124 w 1236550"/>
              <a:gd name="connsiteY27" fmla="*/ 2090452 h 4026408"/>
              <a:gd name="connsiteX28" fmla="*/ 1086934 w 1236550"/>
              <a:gd name="connsiteY28" fmla="*/ 2158175 h 4026408"/>
              <a:gd name="connsiteX29" fmla="*/ 1070170 w 1236550"/>
              <a:gd name="connsiteY29" fmla="*/ 2415349 h 4026408"/>
              <a:gd name="connsiteX30" fmla="*/ 1065883 w 1236550"/>
              <a:gd name="connsiteY30" fmla="*/ 2449449 h 4026408"/>
              <a:gd name="connsiteX31" fmla="*/ 1069693 w 1236550"/>
              <a:gd name="connsiteY31" fmla="*/ 2591467 h 4026408"/>
              <a:gd name="connsiteX32" fmla="*/ 1061501 w 1236550"/>
              <a:gd name="connsiteY32" fmla="*/ 2669000 h 4026408"/>
              <a:gd name="connsiteX33" fmla="*/ 1052738 w 1236550"/>
              <a:gd name="connsiteY33" fmla="*/ 2806255 h 4026408"/>
              <a:gd name="connsiteX34" fmla="*/ 1043213 w 1236550"/>
              <a:gd name="connsiteY34" fmla="*/ 2874264 h 4026408"/>
              <a:gd name="connsiteX35" fmla="*/ 1037689 w 1236550"/>
              <a:gd name="connsiteY35" fmla="*/ 2917793 h 4026408"/>
              <a:gd name="connsiteX36" fmla="*/ 1010352 w 1236550"/>
              <a:gd name="connsiteY36" fmla="*/ 3026759 h 4026408"/>
              <a:gd name="connsiteX37" fmla="*/ 991302 w 1236550"/>
              <a:gd name="connsiteY37" fmla="*/ 3111055 h 4026408"/>
              <a:gd name="connsiteX38" fmla="*/ 974157 w 1236550"/>
              <a:gd name="connsiteY38" fmla="*/ 3158680 h 4026408"/>
              <a:gd name="connsiteX39" fmla="*/ 972824 w 1236550"/>
              <a:gd name="connsiteY39" fmla="*/ 3167539 h 4026408"/>
              <a:gd name="connsiteX40" fmla="*/ 963870 w 1236550"/>
              <a:gd name="connsiteY40" fmla="*/ 3221546 h 4026408"/>
              <a:gd name="connsiteX41" fmla="*/ 958346 w 1236550"/>
              <a:gd name="connsiteY41" fmla="*/ 3240596 h 4026408"/>
              <a:gd name="connsiteX42" fmla="*/ 924246 w 1236550"/>
              <a:gd name="connsiteY42" fmla="*/ 3394615 h 4026408"/>
              <a:gd name="connsiteX43" fmla="*/ 911483 w 1236550"/>
              <a:gd name="connsiteY43" fmla="*/ 3418046 h 4026408"/>
              <a:gd name="connsiteX44" fmla="*/ 904911 w 1236550"/>
              <a:gd name="connsiteY44" fmla="*/ 3416903 h 4026408"/>
              <a:gd name="connsiteX45" fmla="*/ 908340 w 1236550"/>
              <a:gd name="connsiteY45" fmla="*/ 3384042 h 4026408"/>
              <a:gd name="connsiteX46" fmla="*/ 934534 w 1236550"/>
              <a:gd name="connsiteY46" fmla="*/ 3284982 h 4026408"/>
              <a:gd name="connsiteX47" fmla="*/ 961489 w 1236550"/>
              <a:gd name="connsiteY47" fmla="*/ 3157347 h 4026408"/>
              <a:gd name="connsiteX48" fmla="*/ 959298 w 1236550"/>
              <a:gd name="connsiteY48" fmla="*/ 3126486 h 4026408"/>
              <a:gd name="connsiteX49" fmla="*/ 937676 w 1236550"/>
              <a:gd name="connsiteY49" fmla="*/ 3147060 h 4026408"/>
              <a:gd name="connsiteX50" fmla="*/ 912530 w 1236550"/>
              <a:gd name="connsiteY50" fmla="*/ 3193447 h 4026408"/>
              <a:gd name="connsiteX51" fmla="*/ 903768 w 1236550"/>
              <a:gd name="connsiteY51" fmla="*/ 3258598 h 4026408"/>
              <a:gd name="connsiteX52" fmla="*/ 870144 w 1236550"/>
              <a:gd name="connsiteY52" fmla="*/ 3340608 h 4026408"/>
              <a:gd name="connsiteX53" fmla="*/ 849570 w 1236550"/>
              <a:gd name="connsiteY53" fmla="*/ 3306413 h 4026408"/>
              <a:gd name="connsiteX54" fmla="*/ 834997 w 1236550"/>
              <a:gd name="connsiteY54" fmla="*/ 3359658 h 4026408"/>
              <a:gd name="connsiteX55" fmla="*/ 861667 w 1236550"/>
              <a:gd name="connsiteY55" fmla="*/ 3354896 h 4026408"/>
              <a:gd name="connsiteX56" fmla="*/ 859761 w 1236550"/>
              <a:gd name="connsiteY56" fmla="*/ 3378708 h 4026408"/>
              <a:gd name="connsiteX57" fmla="*/ 849761 w 1236550"/>
              <a:gd name="connsiteY57" fmla="*/ 3424809 h 4026408"/>
              <a:gd name="connsiteX58" fmla="*/ 843760 w 1236550"/>
              <a:gd name="connsiteY58" fmla="*/ 3429381 h 4026408"/>
              <a:gd name="connsiteX59" fmla="*/ 836712 w 1236550"/>
              <a:gd name="connsiteY59" fmla="*/ 3422809 h 4026408"/>
              <a:gd name="connsiteX60" fmla="*/ 833473 w 1236550"/>
              <a:gd name="connsiteY60" fmla="*/ 3369564 h 4026408"/>
              <a:gd name="connsiteX61" fmla="*/ 787753 w 1236550"/>
              <a:gd name="connsiteY61" fmla="*/ 3475006 h 4026408"/>
              <a:gd name="connsiteX62" fmla="*/ 786515 w 1236550"/>
              <a:gd name="connsiteY62" fmla="*/ 3498532 h 4026408"/>
              <a:gd name="connsiteX63" fmla="*/ 765750 w 1236550"/>
              <a:gd name="connsiteY63" fmla="*/ 3534061 h 4026408"/>
              <a:gd name="connsiteX64" fmla="*/ 765750 w 1236550"/>
              <a:gd name="connsiteY64" fmla="*/ 3555968 h 4026408"/>
              <a:gd name="connsiteX65" fmla="*/ 732889 w 1236550"/>
              <a:gd name="connsiteY65" fmla="*/ 3634645 h 4026408"/>
              <a:gd name="connsiteX66" fmla="*/ 715934 w 1236550"/>
              <a:gd name="connsiteY66" fmla="*/ 3673697 h 4026408"/>
              <a:gd name="connsiteX67" fmla="*/ 709458 w 1236550"/>
              <a:gd name="connsiteY67" fmla="*/ 3671125 h 4026408"/>
              <a:gd name="connsiteX68" fmla="*/ 711172 w 1236550"/>
              <a:gd name="connsiteY68" fmla="*/ 3645884 h 4026408"/>
              <a:gd name="connsiteX69" fmla="*/ 764607 w 1236550"/>
              <a:gd name="connsiteY69" fmla="*/ 3451670 h 4026408"/>
              <a:gd name="connsiteX70" fmla="*/ 748319 w 1236550"/>
              <a:gd name="connsiteY70" fmla="*/ 3396424 h 4026408"/>
              <a:gd name="connsiteX71" fmla="*/ 740509 w 1236550"/>
              <a:gd name="connsiteY71" fmla="*/ 3396424 h 4026408"/>
              <a:gd name="connsiteX72" fmla="*/ 711362 w 1236550"/>
              <a:gd name="connsiteY72" fmla="*/ 3536918 h 4026408"/>
              <a:gd name="connsiteX73" fmla="*/ 702314 w 1236550"/>
              <a:gd name="connsiteY73" fmla="*/ 3535204 h 4026408"/>
              <a:gd name="connsiteX74" fmla="*/ 719458 w 1236550"/>
              <a:gd name="connsiteY74" fmla="*/ 3439954 h 4026408"/>
              <a:gd name="connsiteX75" fmla="*/ 721555 w 1236550"/>
              <a:gd name="connsiteY75" fmla="*/ 3399282 h 4026408"/>
              <a:gd name="connsiteX76" fmla="*/ 683455 w 1236550"/>
              <a:gd name="connsiteY76" fmla="*/ 3462909 h 4026408"/>
              <a:gd name="connsiteX77" fmla="*/ 668309 w 1236550"/>
              <a:gd name="connsiteY77" fmla="*/ 3502247 h 4026408"/>
              <a:gd name="connsiteX78" fmla="*/ 657450 w 1236550"/>
              <a:gd name="connsiteY78" fmla="*/ 3584924 h 4026408"/>
              <a:gd name="connsiteX79" fmla="*/ 643163 w 1236550"/>
              <a:gd name="connsiteY79" fmla="*/ 3628834 h 4026408"/>
              <a:gd name="connsiteX80" fmla="*/ 625542 w 1236550"/>
              <a:gd name="connsiteY80" fmla="*/ 3699415 h 4026408"/>
              <a:gd name="connsiteX81" fmla="*/ 617255 w 1236550"/>
              <a:gd name="connsiteY81" fmla="*/ 3693700 h 4026408"/>
              <a:gd name="connsiteX82" fmla="*/ 597444 w 1236550"/>
              <a:gd name="connsiteY82" fmla="*/ 3725704 h 4026408"/>
              <a:gd name="connsiteX83" fmla="*/ 591918 w 1236550"/>
              <a:gd name="connsiteY83" fmla="*/ 3769328 h 4026408"/>
              <a:gd name="connsiteX84" fmla="*/ 565154 w 1236550"/>
              <a:gd name="connsiteY84" fmla="*/ 3787616 h 4026408"/>
              <a:gd name="connsiteX85" fmla="*/ 546104 w 1236550"/>
              <a:gd name="connsiteY85" fmla="*/ 3787616 h 4026408"/>
              <a:gd name="connsiteX86" fmla="*/ 546104 w 1236550"/>
              <a:gd name="connsiteY86" fmla="*/ 3765137 h 4026408"/>
              <a:gd name="connsiteX87" fmla="*/ 559058 w 1236550"/>
              <a:gd name="connsiteY87" fmla="*/ 3755612 h 4026408"/>
              <a:gd name="connsiteX88" fmla="*/ 564868 w 1236550"/>
              <a:gd name="connsiteY88" fmla="*/ 3676555 h 4026408"/>
              <a:gd name="connsiteX89" fmla="*/ 568392 w 1236550"/>
              <a:gd name="connsiteY89" fmla="*/ 3598259 h 4026408"/>
              <a:gd name="connsiteX90" fmla="*/ 565535 w 1236550"/>
              <a:gd name="connsiteY90" fmla="*/ 3500533 h 4026408"/>
              <a:gd name="connsiteX91" fmla="*/ 564486 w 1236550"/>
              <a:gd name="connsiteY91" fmla="*/ 3392614 h 4026408"/>
              <a:gd name="connsiteX92" fmla="*/ 560962 w 1236550"/>
              <a:gd name="connsiteY92" fmla="*/ 3256693 h 4026408"/>
              <a:gd name="connsiteX93" fmla="*/ 553914 w 1236550"/>
              <a:gd name="connsiteY93" fmla="*/ 3241262 h 4026408"/>
              <a:gd name="connsiteX94" fmla="*/ 541151 w 1236550"/>
              <a:gd name="connsiteY94" fmla="*/ 3286506 h 4026408"/>
              <a:gd name="connsiteX95" fmla="*/ 541151 w 1236550"/>
              <a:gd name="connsiteY95" fmla="*/ 3331559 h 4026408"/>
              <a:gd name="connsiteX96" fmla="*/ 544579 w 1236550"/>
              <a:gd name="connsiteY96" fmla="*/ 3417856 h 4026408"/>
              <a:gd name="connsiteX97" fmla="*/ 542770 w 1236550"/>
              <a:gd name="connsiteY97" fmla="*/ 3453289 h 4026408"/>
              <a:gd name="connsiteX98" fmla="*/ 533245 w 1236550"/>
              <a:gd name="connsiteY98" fmla="*/ 3503390 h 4026408"/>
              <a:gd name="connsiteX99" fmla="*/ 528292 w 1236550"/>
              <a:gd name="connsiteY99" fmla="*/ 3553682 h 4026408"/>
              <a:gd name="connsiteX100" fmla="*/ 500288 w 1236550"/>
              <a:gd name="connsiteY100" fmla="*/ 3537871 h 4026408"/>
              <a:gd name="connsiteX101" fmla="*/ 496384 w 1236550"/>
              <a:gd name="connsiteY101" fmla="*/ 3561969 h 4026408"/>
              <a:gd name="connsiteX102" fmla="*/ 491906 w 1236550"/>
              <a:gd name="connsiteY102" fmla="*/ 3583114 h 4026408"/>
              <a:gd name="connsiteX103" fmla="*/ 488572 w 1236550"/>
              <a:gd name="connsiteY103" fmla="*/ 3610261 h 4026408"/>
              <a:gd name="connsiteX104" fmla="*/ 473047 w 1236550"/>
              <a:gd name="connsiteY104" fmla="*/ 3653695 h 4026408"/>
              <a:gd name="connsiteX105" fmla="*/ 449997 w 1236550"/>
              <a:gd name="connsiteY105" fmla="*/ 3633597 h 4026408"/>
              <a:gd name="connsiteX106" fmla="*/ 427898 w 1236550"/>
              <a:gd name="connsiteY106" fmla="*/ 4026408 h 4026408"/>
              <a:gd name="connsiteX107" fmla="*/ 421422 w 1236550"/>
              <a:gd name="connsiteY107" fmla="*/ 4026408 h 4026408"/>
              <a:gd name="connsiteX108" fmla="*/ 393704 w 1236550"/>
              <a:gd name="connsiteY108" fmla="*/ 3532061 h 4026408"/>
              <a:gd name="connsiteX109" fmla="*/ 386179 w 1236550"/>
              <a:gd name="connsiteY109" fmla="*/ 3532061 h 4026408"/>
              <a:gd name="connsiteX110" fmla="*/ 386179 w 1236550"/>
              <a:gd name="connsiteY110" fmla="*/ 3575875 h 4026408"/>
              <a:gd name="connsiteX111" fmla="*/ 369796 w 1236550"/>
              <a:gd name="connsiteY111" fmla="*/ 3514820 h 4026408"/>
              <a:gd name="connsiteX112" fmla="*/ 360271 w 1236550"/>
              <a:gd name="connsiteY112" fmla="*/ 3496246 h 4026408"/>
              <a:gd name="connsiteX113" fmla="*/ 343221 w 1236550"/>
              <a:gd name="connsiteY113" fmla="*/ 3494437 h 4026408"/>
              <a:gd name="connsiteX114" fmla="*/ 342650 w 1236550"/>
              <a:gd name="connsiteY114" fmla="*/ 3512915 h 4026408"/>
              <a:gd name="connsiteX115" fmla="*/ 341793 w 1236550"/>
              <a:gd name="connsiteY115" fmla="*/ 3547967 h 4026408"/>
              <a:gd name="connsiteX116" fmla="*/ 330076 w 1236550"/>
              <a:gd name="connsiteY116" fmla="*/ 3547967 h 4026408"/>
              <a:gd name="connsiteX117" fmla="*/ 321505 w 1236550"/>
              <a:gd name="connsiteY117" fmla="*/ 3468814 h 4026408"/>
              <a:gd name="connsiteX118" fmla="*/ 353793 w 1236550"/>
              <a:gd name="connsiteY118" fmla="*/ 3430238 h 4026408"/>
              <a:gd name="connsiteX119" fmla="*/ 331124 w 1236550"/>
              <a:gd name="connsiteY119" fmla="*/ 3430238 h 4026408"/>
              <a:gd name="connsiteX120" fmla="*/ 324934 w 1236550"/>
              <a:gd name="connsiteY120" fmla="*/ 3454146 h 4026408"/>
              <a:gd name="connsiteX121" fmla="*/ 310837 w 1236550"/>
              <a:gd name="connsiteY121" fmla="*/ 3423761 h 4026408"/>
              <a:gd name="connsiteX122" fmla="*/ 330648 w 1236550"/>
              <a:gd name="connsiteY122" fmla="*/ 3401568 h 4026408"/>
              <a:gd name="connsiteX123" fmla="*/ 331505 w 1236550"/>
              <a:gd name="connsiteY123" fmla="*/ 3347085 h 4026408"/>
              <a:gd name="connsiteX124" fmla="*/ 320266 w 1236550"/>
              <a:gd name="connsiteY124" fmla="*/ 3239071 h 4026408"/>
              <a:gd name="connsiteX125" fmla="*/ 318933 w 1236550"/>
              <a:gd name="connsiteY125" fmla="*/ 3189541 h 4026408"/>
              <a:gd name="connsiteX126" fmla="*/ 317790 w 1236550"/>
              <a:gd name="connsiteY126" fmla="*/ 3165062 h 4026408"/>
              <a:gd name="connsiteX127" fmla="*/ 308265 w 1236550"/>
              <a:gd name="connsiteY127" fmla="*/ 3057715 h 4026408"/>
              <a:gd name="connsiteX128" fmla="*/ 287309 w 1236550"/>
              <a:gd name="connsiteY128" fmla="*/ 2946273 h 4026408"/>
              <a:gd name="connsiteX129" fmla="*/ 261401 w 1236550"/>
              <a:gd name="connsiteY129" fmla="*/ 2787682 h 4026408"/>
              <a:gd name="connsiteX130" fmla="*/ 274260 w 1236550"/>
              <a:gd name="connsiteY130" fmla="*/ 2742343 h 4026408"/>
              <a:gd name="connsiteX131" fmla="*/ 296263 w 1236550"/>
              <a:gd name="connsiteY131" fmla="*/ 2838831 h 4026408"/>
              <a:gd name="connsiteX132" fmla="*/ 326933 w 1236550"/>
              <a:gd name="connsiteY132" fmla="*/ 2967133 h 4026408"/>
              <a:gd name="connsiteX133" fmla="*/ 328933 w 1236550"/>
              <a:gd name="connsiteY133" fmla="*/ 2983039 h 4026408"/>
              <a:gd name="connsiteX134" fmla="*/ 328933 w 1236550"/>
              <a:gd name="connsiteY134" fmla="*/ 3068764 h 4026408"/>
              <a:gd name="connsiteX135" fmla="*/ 337506 w 1236550"/>
              <a:gd name="connsiteY135" fmla="*/ 3093625 h 4026408"/>
              <a:gd name="connsiteX136" fmla="*/ 345507 w 1236550"/>
              <a:gd name="connsiteY136" fmla="*/ 3032855 h 4026408"/>
              <a:gd name="connsiteX137" fmla="*/ 344554 w 1236550"/>
              <a:gd name="connsiteY137" fmla="*/ 3019901 h 4026408"/>
              <a:gd name="connsiteX138" fmla="*/ 342269 w 1236550"/>
              <a:gd name="connsiteY138" fmla="*/ 2939034 h 4026408"/>
              <a:gd name="connsiteX139" fmla="*/ 337792 w 1236550"/>
              <a:gd name="connsiteY139" fmla="*/ 2897600 h 4026408"/>
              <a:gd name="connsiteX140" fmla="*/ 325981 w 1236550"/>
              <a:gd name="connsiteY140" fmla="*/ 2832163 h 4026408"/>
              <a:gd name="connsiteX141" fmla="*/ 294168 w 1236550"/>
              <a:gd name="connsiteY141" fmla="*/ 2754058 h 4026408"/>
              <a:gd name="connsiteX142" fmla="*/ 286357 w 1236550"/>
              <a:gd name="connsiteY142" fmla="*/ 2743105 h 4026408"/>
              <a:gd name="connsiteX143" fmla="*/ 274546 w 1236550"/>
              <a:gd name="connsiteY143" fmla="*/ 2666143 h 4026408"/>
              <a:gd name="connsiteX144" fmla="*/ 274546 w 1236550"/>
              <a:gd name="connsiteY144" fmla="*/ 2637568 h 4026408"/>
              <a:gd name="connsiteX145" fmla="*/ 269117 w 1236550"/>
              <a:gd name="connsiteY145" fmla="*/ 2628043 h 4026408"/>
              <a:gd name="connsiteX146" fmla="*/ 259592 w 1236550"/>
              <a:gd name="connsiteY146" fmla="*/ 2570893 h 4026408"/>
              <a:gd name="connsiteX147" fmla="*/ 241970 w 1236550"/>
              <a:gd name="connsiteY147" fmla="*/ 2490788 h 4026408"/>
              <a:gd name="connsiteX148" fmla="*/ 235494 w 1236550"/>
              <a:gd name="connsiteY148" fmla="*/ 2546890 h 4026408"/>
              <a:gd name="connsiteX149" fmla="*/ 251686 w 1236550"/>
              <a:gd name="connsiteY149" fmla="*/ 2618804 h 4026408"/>
              <a:gd name="connsiteX150" fmla="*/ 257687 w 1236550"/>
              <a:gd name="connsiteY150" fmla="*/ 2683192 h 4026408"/>
              <a:gd name="connsiteX151" fmla="*/ 253305 w 1236550"/>
              <a:gd name="connsiteY151" fmla="*/ 2696432 h 4026408"/>
              <a:gd name="connsiteX152" fmla="*/ 244447 w 1236550"/>
              <a:gd name="connsiteY152" fmla="*/ 2691289 h 4026408"/>
              <a:gd name="connsiteX153" fmla="*/ 239399 w 1236550"/>
              <a:gd name="connsiteY153" fmla="*/ 2667953 h 4026408"/>
              <a:gd name="connsiteX154" fmla="*/ 230445 w 1236550"/>
              <a:gd name="connsiteY154" fmla="*/ 2587752 h 4026408"/>
              <a:gd name="connsiteX155" fmla="*/ 221492 w 1236550"/>
              <a:gd name="connsiteY155" fmla="*/ 2484120 h 4026408"/>
              <a:gd name="connsiteX156" fmla="*/ 212919 w 1236550"/>
              <a:gd name="connsiteY156" fmla="*/ 2390965 h 4026408"/>
              <a:gd name="connsiteX157" fmla="*/ 203394 w 1236550"/>
              <a:gd name="connsiteY157" fmla="*/ 2342483 h 4026408"/>
              <a:gd name="connsiteX158" fmla="*/ 206537 w 1236550"/>
              <a:gd name="connsiteY158" fmla="*/ 2294001 h 4026408"/>
              <a:gd name="connsiteX159" fmla="*/ 230922 w 1236550"/>
              <a:gd name="connsiteY159" fmla="*/ 2279332 h 4026408"/>
              <a:gd name="connsiteX160" fmla="*/ 234065 w 1236550"/>
              <a:gd name="connsiteY160" fmla="*/ 2294191 h 4026408"/>
              <a:gd name="connsiteX161" fmla="*/ 218062 w 1236550"/>
              <a:gd name="connsiteY161" fmla="*/ 2339816 h 4026408"/>
              <a:gd name="connsiteX162" fmla="*/ 222349 w 1236550"/>
              <a:gd name="connsiteY162" fmla="*/ 2357152 h 4026408"/>
              <a:gd name="connsiteX163" fmla="*/ 242828 w 1236550"/>
              <a:gd name="connsiteY163" fmla="*/ 2350294 h 4026408"/>
              <a:gd name="connsiteX164" fmla="*/ 257400 w 1236550"/>
              <a:gd name="connsiteY164" fmla="*/ 2286476 h 4026408"/>
              <a:gd name="connsiteX165" fmla="*/ 244733 w 1236550"/>
              <a:gd name="connsiteY165" fmla="*/ 2139029 h 4026408"/>
              <a:gd name="connsiteX166" fmla="*/ 243590 w 1236550"/>
              <a:gd name="connsiteY166" fmla="*/ 2015204 h 4026408"/>
              <a:gd name="connsiteX167" fmla="*/ 211967 w 1236550"/>
              <a:gd name="connsiteY167" fmla="*/ 1970913 h 4026408"/>
              <a:gd name="connsiteX168" fmla="*/ 211967 w 1236550"/>
              <a:gd name="connsiteY168" fmla="*/ 2062734 h 4026408"/>
              <a:gd name="connsiteX169" fmla="*/ 199966 w 1236550"/>
              <a:gd name="connsiteY169" fmla="*/ 2114455 h 4026408"/>
              <a:gd name="connsiteX170" fmla="*/ 206251 w 1236550"/>
              <a:gd name="connsiteY170" fmla="*/ 2116741 h 4026408"/>
              <a:gd name="connsiteX171" fmla="*/ 223968 w 1236550"/>
              <a:gd name="connsiteY171" fmla="*/ 2097214 h 4026408"/>
              <a:gd name="connsiteX172" fmla="*/ 204918 w 1236550"/>
              <a:gd name="connsiteY172" fmla="*/ 2159889 h 4026408"/>
              <a:gd name="connsiteX173" fmla="*/ 189012 w 1236550"/>
              <a:gd name="connsiteY173" fmla="*/ 2150364 h 4026408"/>
              <a:gd name="connsiteX174" fmla="*/ 183486 w 1236550"/>
              <a:gd name="connsiteY174" fmla="*/ 2064639 h 4026408"/>
              <a:gd name="connsiteX175" fmla="*/ 179962 w 1236550"/>
              <a:gd name="connsiteY175" fmla="*/ 2003584 h 4026408"/>
              <a:gd name="connsiteX176" fmla="*/ 172629 w 1236550"/>
              <a:gd name="connsiteY176" fmla="*/ 1904619 h 4026408"/>
              <a:gd name="connsiteX177" fmla="*/ 180344 w 1236550"/>
              <a:gd name="connsiteY177" fmla="*/ 1816227 h 4026408"/>
              <a:gd name="connsiteX178" fmla="*/ 173961 w 1236550"/>
              <a:gd name="connsiteY178" fmla="*/ 1756505 h 4026408"/>
              <a:gd name="connsiteX179" fmla="*/ 164436 w 1236550"/>
              <a:gd name="connsiteY179" fmla="*/ 1695355 h 4026408"/>
              <a:gd name="connsiteX180" fmla="*/ 166342 w 1236550"/>
              <a:gd name="connsiteY180" fmla="*/ 1671923 h 4026408"/>
              <a:gd name="connsiteX181" fmla="*/ 178344 w 1236550"/>
              <a:gd name="connsiteY181" fmla="*/ 1631347 h 4026408"/>
              <a:gd name="connsiteX182" fmla="*/ 178344 w 1236550"/>
              <a:gd name="connsiteY182" fmla="*/ 1546384 h 4026408"/>
              <a:gd name="connsiteX183" fmla="*/ 183486 w 1236550"/>
              <a:gd name="connsiteY183" fmla="*/ 1407223 h 4026408"/>
              <a:gd name="connsiteX184" fmla="*/ 180058 w 1236550"/>
              <a:gd name="connsiteY184" fmla="*/ 1365885 h 4026408"/>
              <a:gd name="connsiteX185" fmla="*/ 171675 w 1236550"/>
              <a:gd name="connsiteY185" fmla="*/ 1208532 h 4026408"/>
              <a:gd name="connsiteX186" fmla="*/ 172914 w 1236550"/>
              <a:gd name="connsiteY186" fmla="*/ 1179481 h 4026408"/>
              <a:gd name="connsiteX187" fmla="*/ 159103 w 1236550"/>
              <a:gd name="connsiteY187" fmla="*/ 1144714 h 4026408"/>
              <a:gd name="connsiteX188" fmla="*/ 141101 w 1236550"/>
              <a:gd name="connsiteY188" fmla="*/ 1108710 h 4026408"/>
              <a:gd name="connsiteX189" fmla="*/ 140053 w 1236550"/>
              <a:gd name="connsiteY189" fmla="*/ 1007459 h 4026408"/>
              <a:gd name="connsiteX190" fmla="*/ 153102 w 1236550"/>
              <a:gd name="connsiteY190" fmla="*/ 972883 h 4026408"/>
              <a:gd name="connsiteX191" fmla="*/ 140053 w 1236550"/>
              <a:gd name="connsiteY191" fmla="*/ 923068 h 4026408"/>
              <a:gd name="connsiteX192" fmla="*/ 141482 w 1236550"/>
              <a:gd name="connsiteY192" fmla="*/ 789718 h 4026408"/>
              <a:gd name="connsiteX193" fmla="*/ 137100 w 1236550"/>
              <a:gd name="connsiteY193" fmla="*/ 583882 h 4026408"/>
              <a:gd name="connsiteX194" fmla="*/ 137100 w 1236550"/>
              <a:gd name="connsiteY194" fmla="*/ 455295 h 4026408"/>
              <a:gd name="connsiteX195" fmla="*/ 116622 w 1236550"/>
              <a:gd name="connsiteY195" fmla="*/ 414242 h 4026408"/>
              <a:gd name="connsiteX196" fmla="*/ 114430 w 1236550"/>
              <a:gd name="connsiteY196" fmla="*/ 351472 h 4026408"/>
              <a:gd name="connsiteX197" fmla="*/ 94237 w 1236550"/>
              <a:gd name="connsiteY197" fmla="*/ 300799 h 4026408"/>
              <a:gd name="connsiteX198" fmla="*/ 57186 w 1236550"/>
              <a:gd name="connsiteY198" fmla="*/ 227171 h 4026408"/>
              <a:gd name="connsiteX199" fmla="*/ 4131 w 1236550"/>
              <a:gd name="connsiteY199" fmla="*/ 161734 h 4026408"/>
              <a:gd name="connsiteX200" fmla="*/ 58889 w 1236550"/>
              <a:gd name="connsiteY200" fmla="*/ 120113 h 4026408"/>
              <a:gd name="connsiteX201" fmla="*/ 56519 w 1236550"/>
              <a:gd name="connsiteY201" fmla="*/ 78200 h 4026408"/>
              <a:gd name="connsiteX202" fmla="*/ 141577 w 1236550"/>
              <a:gd name="connsiteY202" fmla="*/ 73723 h 4026408"/>
              <a:gd name="connsiteX203" fmla="*/ 227302 w 1236550"/>
              <a:gd name="connsiteY203" fmla="*/ 39148 h 4026408"/>
              <a:gd name="connsiteX204" fmla="*/ 263973 w 1236550"/>
              <a:gd name="connsiteY204" fmla="*/ 40386 h 4026408"/>
              <a:gd name="connsiteX205" fmla="*/ 291691 w 1236550"/>
              <a:gd name="connsiteY205" fmla="*/ 34861 h 4026408"/>
              <a:gd name="connsiteX206" fmla="*/ 305788 w 1236550"/>
              <a:gd name="connsiteY206" fmla="*/ 24765 h 4026408"/>
              <a:gd name="connsiteX207" fmla="*/ 342368 w 1236550"/>
              <a:gd name="connsiteY207" fmla="*/ 57626 h 4026408"/>
              <a:gd name="connsiteX208" fmla="*/ 440214 w 1236550"/>
              <a:gd name="connsiteY208" fmla="*/ 48294 h 4026408"/>
              <a:gd name="connsiteX209" fmla="*/ 508962 w 1236550"/>
              <a:gd name="connsiteY209" fmla="*/ 41815 h 4026408"/>
              <a:gd name="connsiteX210" fmla="*/ 549317 w 1236550"/>
              <a:gd name="connsiteY210" fmla="*/ 50387 h 4026408"/>
              <a:gd name="connsiteX211" fmla="*/ 173961 w 1236550"/>
              <a:gd name="connsiteY211" fmla="*/ 874776 h 4026408"/>
              <a:gd name="connsiteX212" fmla="*/ 161961 w 1236550"/>
              <a:gd name="connsiteY212" fmla="*/ 903922 h 4026408"/>
              <a:gd name="connsiteX213" fmla="*/ 163104 w 1236550"/>
              <a:gd name="connsiteY213" fmla="*/ 931735 h 4026408"/>
              <a:gd name="connsiteX214" fmla="*/ 165008 w 1236550"/>
              <a:gd name="connsiteY214" fmla="*/ 948118 h 4026408"/>
              <a:gd name="connsiteX215" fmla="*/ 181105 w 1236550"/>
              <a:gd name="connsiteY215" fmla="*/ 952309 h 4026408"/>
              <a:gd name="connsiteX216" fmla="*/ 188630 w 1236550"/>
              <a:gd name="connsiteY216" fmla="*/ 938117 h 4026408"/>
              <a:gd name="connsiteX217" fmla="*/ 173867 w 1236550"/>
              <a:gd name="connsiteY217" fmla="*/ 875062 h 4026408"/>
              <a:gd name="connsiteX218" fmla="*/ 173961 w 1236550"/>
              <a:gd name="connsiteY218" fmla="*/ 874776 h 4026408"/>
              <a:gd name="connsiteX0" fmla="*/ 549317 w 1236550"/>
              <a:gd name="connsiteY0" fmla="*/ 50387 h 4026408"/>
              <a:gd name="connsiteX1" fmla="*/ 592154 w 1236550"/>
              <a:gd name="connsiteY1" fmla="*/ 24193 h 4026408"/>
              <a:gd name="connsiteX2" fmla="*/ 631543 w 1236550"/>
              <a:gd name="connsiteY2" fmla="*/ 24193 h 4026408"/>
              <a:gd name="connsiteX3" fmla="*/ 634781 w 1236550"/>
              <a:gd name="connsiteY3" fmla="*/ 24193 h 4026408"/>
              <a:gd name="connsiteX4" fmla="*/ 648402 w 1236550"/>
              <a:gd name="connsiteY4" fmla="*/ 0 h 4026408"/>
              <a:gd name="connsiteX5" fmla="*/ 657927 w 1236550"/>
              <a:gd name="connsiteY5" fmla="*/ 25527 h 4026408"/>
              <a:gd name="connsiteX6" fmla="*/ 719021 w 1236550"/>
              <a:gd name="connsiteY6" fmla="*/ 11906 h 4026408"/>
              <a:gd name="connsiteX7" fmla="*/ 773385 w 1236550"/>
              <a:gd name="connsiteY7" fmla="*/ 32957 h 4026408"/>
              <a:gd name="connsiteX8" fmla="*/ 823948 w 1236550"/>
              <a:gd name="connsiteY8" fmla="*/ 103727 h 4026408"/>
              <a:gd name="connsiteX9" fmla="*/ 847950 w 1236550"/>
              <a:gd name="connsiteY9" fmla="*/ 120586 h 4026408"/>
              <a:gd name="connsiteX10" fmla="*/ 944154 w 1236550"/>
              <a:gd name="connsiteY10" fmla="*/ 140684 h 4026408"/>
              <a:gd name="connsiteX11" fmla="*/ 993397 w 1236550"/>
              <a:gd name="connsiteY11" fmla="*/ 164116 h 4026408"/>
              <a:gd name="connsiteX12" fmla="*/ 1113127 w 1236550"/>
              <a:gd name="connsiteY12" fmla="*/ 251269 h 4026408"/>
              <a:gd name="connsiteX13" fmla="*/ 1213901 w 1236550"/>
              <a:gd name="connsiteY13" fmla="*/ 377952 h 4026408"/>
              <a:gd name="connsiteX14" fmla="*/ 1232951 w 1236550"/>
              <a:gd name="connsiteY14" fmla="*/ 562832 h 4026408"/>
              <a:gd name="connsiteX15" fmla="*/ 1205233 w 1236550"/>
              <a:gd name="connsiteY15" fmla="*/ 639032 h 4026408"/>
              <a:gd name="connsiteX16" fmla="*/ 1171991 w 1236550"/>
              <a:gd name="connsiteY16" fmla="*/ 686657 h 4026408"/>
              <a:gd name="connsiteX17" fmla="*/ 1135606 w 1236550"/>
              <a:gd name="connsiteY17" fmla="*/ 822579 h 4026408"/>
              <a:gd name="connsiteX18" fmla="*/ 1135606 w 1236550"/>
              <a:gd name="connsiteY18" fmla="*/ 912209 h 4026408"/>
              <a:gd name="connsiteX19" fmla="*/ 1136272 w 1236550"/>
              <a:gd name="connsiteY19" fmla="*/ 928592 h 4026408"/>
              <a:gd name="connsiteX20" fmla="*/ 1144464 w 1236550"/>
              <a:gd name="connsiteY20" fmla="*/ 1011174 h 4026408"/>
              <a:gd name="connsiteX21" fmla="*/ 1139987 w 1236550"/>
              <a:gd name="connsiteY21" fmla="*/ 1281398 h 4026408"/>
              <a:gd name="connsiteX22" fmla="*/ 1126272 w 1236550"/>
              <a:gd name="connsiteY22" fmla="*/ 1505902 h 4026408"/>
              <a:gd name="connsiteX23" fmla="*/ 1121985 w 1236550"/>
              <a:gd name="connsiteY23" fmla="*/ 1609153 h 4026408"/>
              <a:gd name="connsiteX24" fmla="*/ 1105793 w 1236550"/>
              <a:gd name="connsiteY24" fmla="*/ 1722025 h 4026408"/>
              <a:gd name="connsiteX25" fmla="*/ 1098077 w 1236550"/>
              <a:gd name="connsiteY25" fmla="*/ 1908905 h 4026408"/>
              <a:gd name="connsiteX26" fmla="*/ 1098077 w 1236550"/>
              <a:gd name="connsiteY26" fmla="*/ 1968055 h 4026408"/>
              <a:gd name="connsiteX27" fmla="*/ 1089124 w 1236550"/>
              <a:gd name="connsiteY27" fmla="*/ 2090452 h 4026408"/>
              <a:gd name="connsiteX28" fmla="*/ 1086934 w 1236550"/>
              <a:gd name="connsiteY28" fmla="*/ 2158175 h 4026408"/>
              <a:gd name="connsiteX29" fmla="*/ 1070170 w 1236550"/>
              <a:gd name="connsiteY29" fmla="*/ 2415349 h 4026408"/>
              <a:gd name="connsiteX30" fmla="*/ 1065883 w 1236550"/>
              <a:gd name="connsiteY30" fmla="*/ 2449449 h 4026408"/>
              <a:gd name="connsiteX31" fmla="*/ 1069693 w 1236550"/>
              <a:gd name="connsiteY31" fmla="*/ 2591467 h 4026408"/>
              <a:gd name="connsiteX32" fmla="*/ 1061501 w 1236550"/>
              <a:gd name="connsiteY32" fmla="*/ 2669000 h 4026408"/>
              <a:gd name="connsiteX33" fmla="*/ 1052738 w 1236550"/>
              <a:gd name="connsiteY33" fmla="*/ 2806255 h 4026408"/>
              <a:gd name="connsiteX34" fmla="*/ 1043213 w 1236550"/>
              <a:gd name="connsiteY34" fmla="*/ 2874264 h 4026408"/>
              <a:gd name="connsiteX35" fmla="*/ 1037689 w 1236550"/>
              <a:gd name="connsiteY35" fmla="*/ 2917793 h 4026408"/>
              <a:gd name="connsiteX36" fmla="*/ 1010352 w 1236550"/>
              <a:gd name="connsiteY36" fmla="*/ 3026759 h 4026408"/>
              <a:gd name="connsiteX37" fmla="*/ 991302 w 1236550"/>
              <a:gd name="connsiteY37" fmla="*/ 3111055 h 4026408"/>
              <a:gd name="connsiteX38" fmla="*/ 974157 w 1236550"/>
              <a:gd name="connsiteY38" fmla="*/ 3158680 h 4026408"/>
              <a:gd name="connsiteX39" fmla="*/ 972824 w 1236550"/>
              <a:gd name="connsiteY39" fmla="*/ 3167539 h 4026408"/>
              <a:gd name="connsiteX40" fmla="*/ 963870 w 1236550"/>
              <a:gd name="connsiteY40" fmla="*/ 3221546 h 4026408"/>
              <a:gd name="connsiteX41" fmla="*/ 958346 w 1236550"/>
              <a:gd name="connsiteY41" fmla="*/ 3240596 h 4026408"/>
              <a:gd name="connsiteX42" fmla="*/ 924246 w 1236550"/>
              <a:gd name="connsiteY42" fmla="*/ 3394615 h 4026408"/>
              <a:gd name="connsiteX43" fmla="*/ 911483 w 1236550"/>
              <a:gd name="connsiteY43" fmla="*/ 3418046 h 4026408"/>
              <a:gd name="connsiteX44" fmla="*/ 904911 w 1236550"/>
              <a:gd name="connsiteY44" fmla="*/ 3416903 h 4026408"/>
              <a:gd name="connsiteX45" fmla="*/ 908340 w 1236550"/>
              <a:gd name="connsiteY45" fmla="*/ 3384042 h 4026408"/>
              <a:gd name="connsiteX46" fmla="*/ 934534 w 1236550"/>
              <a:gd name="connsiteY46" fmla="*/ 3284982 h 4026408"/>
              <a:gd name="connsiteX47" fmla="*/ 961489 w 1236550"/>
              <a:gd name="connsiteY47" fmla="*/ 3157347 h 4026408"/>
              <a:gd name="connsiteX48" fmla="*/ 959298 w 1236550"/>
              <a:gd name="connsiteY48" fmla="*/ 3126486 h 4026408"/>
              <a:gd name="connsiteX49" fmla="*/ 937676 w 1236550"/>
              <a:gd name="connsiteY49" fmla="*/ 3147060 h 4026408"/>
              <a:gd name="connsiteX50" fmla="*/ 912530 w 1236550"/>
              <a:gd name="connsiteY50" fmla="*/ 3193447 h 4026408"/>
              <a:gd name="connsiteX51" fmla="*/ 903768 w 1236550"/>
              <a:gd name="connsiteY51" fmla="*/ 3258598 h 4026408"/>
              <a:gd name="connsiteX52" fmla="*/ 870144 w 1236550"/>
              <a:gd name="connsiteY52" fmla="*/ 3340608 h 4026408"/>
              <a:gd name="connsiteX53" fmla="*/ 849570 w 1236550"/>
              <a:gd name="connsiteY53" fmla="*/ 3306413 h 4026408"/>
              <a:gd name="connsiteX54" fmla="*/ 834997 w 1236550"/>
              <a:gd name="connsiteY54" fmla="*/ 3359658 h 4026408"/>
              <a:gd name="connsiteX55" fmla="*/ 861667 w 1236550"/>
              <a:gd name="connsiteY55" fmla="*/ 3354896 h 4026408"/>
              <a:gd name="connsiteX56" fmla="*/ 859761 w 1236550"/>
              <a:gd name="connsiteY56" fmla="*/ 3378708 h 4026408"/>
              <a:gd name="connsiteX57" fmla="*/ 849761 w 1236550"/>
              <a:gd name="connsiteY57" fmla="*/ 3424809 h 4026408"/>
              <a:gd name="connsiteX58" fmla="*/ 843760 w 1236550"/>
              <a:gd name="connsiteY58" fmla="*/ 3429381 h 4026408"/>
              <a:gd name="connsiteX59" fmla="*/ 836712 w 1236550"/>
              <a:gd name="connsiteY59" fmla="*/ 3422809 h 4026408"/>
              <a:gd name="connsiteX60" fmla="*/ 833473 w 1236550"/>
              <a:gd name="connsiteY60" fmla="*/ 3369564 h 4026408"/>
              <a:gd name="connsiteX61" fmla="*/ 787753 w 1236550"/>
              <a:gd name="connsiteY61" fmla="*/ 3475006 h 4026408"/>
              <a:gd name="connsiteX62" fmla="*/ 786515 w 1236550"/>
              <a:gd name="connsiteY62" fmla="*/ 3498532 h 4026408"/>
              <a:gd name="connsiteX63" fmla="*/ 765750 w 1236550"/>
              <a:gd name="connsiteY63" fmla="*/ 3534061 h 4026408"/>
              <a:gd name="connsiteX64" fmla="*/ 765750 w 1236550"/>
              <a:gd name="connsiteY64" fmla="*/ 3555968 h 4026408"/>
              <a:gd name="connsiteX65" fmla="*/ 732889 w 1236550"/>
              <a:gd name="connsiteY65" fmla="*/ 3634645 h 4026408"/>
              <a:gd name="connsiteX66" fmla="*/ 715934 w 1236550"/>
              <a:gd name="connsiteY66" fmla="*/ 3673697 h 4026408"/>
              <a:gd name="connsiteX67" fmla="*/ 709458 w 1236550"/>
              <a:gd name="connsiteY67" fmla="*/ 3671125 h 4026408"/>
              <a:gd name="connsiteX68" fmla="*/ 711172 w 1236550"/>
              <a:gd name="connsiteY68" fmla="*/ 3645884 h 4026408"/>
              <a:gd name="connsiteX69" fmla="*/ 764607 w 1236550"/>
              <a:gd name="connsiteY69" fmla="*/ 3451670 h 4026408"/>
              <a:gd name="connsiteX70" fmla="*/ 748319 w 1236550"/>
              <a:gd name="connsiteY70" fmla="*/ 3396424 h 4026408"/>
              <a:gd name="connsiteX71" fmla="*/ 740509 w 1236550"/>
              <a:gd name="connsiteY71" fmla="*/ 3396424 h 4026408"/>
              <a:gd name="connsiteX72" fmla="*/ 711362 w 1236550"/>
              <a:gd name="connsiteY72" fmla="*/ 3536918 h 4026408"/>
              <a:gd name="connsiteX73" fmla="*/ 702314 w 1236550"/>
              <a:gd name="connsiteY73" fmla="*/ 3535204 h 4026408"/>
              <a:gd name="connsiteX74" fmla="*/ 719458 w 1236550"/>
              <a:gd name="connsiteY74" fmla="*/ 3439954 h 4026408"/>
              <a:gd name="connsiteX75" fmla="*/ 721555 w 1236550"/>
              <a:gd name="connsiteY75" fmla="*/ 3399282 h 4026408"/>
              <a:gd name="connsiteX76" fmla="*/ 683455 w 1236550"/>
              <a:gd name="connsiteY76" fmla="*/ 3462909 h 4026408"/>
              <a:gd name="connsiteX77" fmla="*/ 668309 w 1236550"/>
              <a:gd name="connsiteY77" fmla="*/ 3502247 h 4026408"/>
              <a:gd name="connsiteX78" fmla="*/ 657450 w 1236550"/>
              <a:gd name="connsiteY78" fmla="*/ 3584924 h 4026408"/>
              <a:gd name="connsiteX79" fmla="*/ 643163 w 1236550"/>
              <a:gd name="connsiteY79" fmla="*/ 3628834 h 4026408"/>
              <a:gd name="connsiteX80" fmla="*/ 625542 w 1236550"/>
              <a:gd name="connsiteY80" fmla="*/ 3699415 h 4026408"/>
              <a:gd name="connsiteX81" fmla="*/ 617255 w 1236550"/>
              <a:gd name="connsiteY81" fmla="*/ 3693700 h 4026408"/>
              <a:gd name="connsiteX82" fmla="*/ 597444 w 1236550"/>
              <a:gd name="connsiteY82" fmla="*/ 3725704 h 4026408"/>
              <a:gd name="connsiteX83" fmla="*/ 591918 w 1236550"/>
              <a:gd name="connsiteY83" fmla="*/ 3769328 h 4026408"/>
              <a:gd name="connsiteX84" fmla="*/ 565154 w 1236550"/>
              <a:gd name="connsiteY84" fmla="*/ 3787616 h 4026408"/>
              <a:gd name="connsiteX85" fmla="*/ 546104 w 1236550"/>
              <a:gd name="connsiteY85" fmla="*/ 3787616 h 4026408"/>
              <a:gd name="connsiteX86" fmla="*/ 546104 w 1236550"/>
              <a:gd name="connsiteY86" fmla="*/ 3765137 h 4026408"/>
              <a:gd name="connsiteX87" fmla="*/ 559058 w 1236550"/>
              <a:gd name="connsiteY87" fmla="*/ 3755612 h 4026408"/>
              <a:gd name="connsiteX88" fmla="*/ 564868 w 1236550"/>
              <a:gd name="connsiteY88" fmla="*/ 3676555 h 4026408"/>
              <a:gd name="connsiteX89" fmla="*/ 568392 w 1236550"/>
              <a:gd name="connsiteY89" fmla="*/ 3598259 h 4026408"/>
              <a:gd name="connsiteX90" fmla="*/ 565535 w 1236550"/>
              <a:gd name="connsiteY90" fmla="*/ 3500533 h 4026408"/>
              <a:gd name="connsiteX91" fmla="*/ 564486 w 1236550"/>
              <a:gd name="connsiteY91" fmla="*/ 3392614 h 4026408"/>
              <a:gd name="connsiteX92" fmla="*/ 560962 w 1236550"/>
              <a:gd name="connsiteY92" fmla="*/ 3256693 h 4026408"/>
              <a:gd name="connsiteX93" fmla="*/ 553914 w 1236550"/>
              <a:gd name="connsiteY93" fmla="*/ 3241262 h 4026408"/>
              <a:gd name="connsiteX94" fmla="*/ 541151 w 1236550"/>
              <a:gd name="connsiteY94" fmla="*/ 3286506 h 4026408"/>
              <a:gd name="connsiteX95" fmla="*/ 541151 w 1236550"/>
              <a:gd name="connsiteY95" fmla="*/ 3331559 h 4026408"/>
              <a:gd name="connsiteX96" fmla="*/ 544579 w 1236550"/>
              <a:gd name="connsiteY96" fmla="*/ 3417856 h 4026408"/>
              <a:gd name="connsiteX97" fmla="*/ 542770 w 1236550"/>
              <a:gd name="connsiteY97" fmla="*/ 3453289 h 4026408"/>
              <a:gd name="connsiteX98" fmla="*/ 533245 w 1236550"/>
              <a:gd name="connsiteY98" fmla="*/ 3503390 h 4026408"/>
              <a:gd name="connsiteX99" fmla="*/ 528292 w 1236550"/>
              <a:gd name="connsiteY99" fmla="*/ 3553682 h 4026408"/>
              <a:gd name="connsiteX100" fmla="*/ 500288 w 1236550"/>
              <a:gd name="connsiteY100" fmla="*/ 3537871 h 4026408"/>
              <a:gd name="connsiteX101" fmla="*/ 496384 w 1236550"/>
              <a:gd name="connsiteY101" fmla="*/ 3561969 h 4026408"/>
              <a:gd name="connsiteX102" fmla="*/ 491906 w 1236550"/>
              <a:gd name="connsiteY102" fmla="*/ 3583114 h 4026408"/>
              <a:gd name="connsiteX103" fmla="*/ 488572 w 1236550"/>
              <a:gd name="connsiteY103" fmla="*/ 3610261 h 4026408"/>
              <a:gd name="connsiteX104" fmla="*/ 473047 w 1236550"/>
              <a:gd name="connsiteY104" fmla="*/ 3653695 h 4026408"/>
              <a:gd name="connsiteX105" fmla="*/ 449997 w 1236550"/>
              <a:gd name="connsiteY105" fmla="*/ 3633597 h 4026408"/>
              <a:gd name="connsiteX106" fmla="*/ 427898 w 1236550"/>
              <a:gd name="connsiteY106" fmla="*/ 4026408 h 4026408"/>
              <a:gd name="connsiteX107" fmla="*/ 421422 w 1236550"/>
              <a:gd name="connsiteY107" fmla="*/ 4026408 h 4026408"/>
              <a:gd name="connsiteX108" fmla="*/ 393704 w 1236550"/>
              <a:gd name="connsiteY108" fmla="*/ 3532061 h 4026408"/>
              <a:gd name="connsiteX109" fmla="*/ 386179 w 1236550"/>
              <a:gd name="connsiteY109" fmla="*/ 3532061 h 4026408"/>
              <a:gd name="connsiteX110" fmla="*/ 386179 w 1236550"/>
              <a:gd name="connsiteY110" fmla="*/ 3575875 h 4026408"/>
              <a:gd name="connsiteX111" fmla="*/ 369796 w 1236550"/>
              <a:gd name="connsiteY111" fmla="*/ 3514820 h 4026408"/>
              <a:gd name="connsiteX112" fmla="*/ 360271 w 1236550"/>
              <a:gd name="connsiteY112" fmla="*/ 3496246 h 4026408"/>
              <a:gd name="connsiteX113" fmla="*/ 343221 w 1236550"/>
              <a:gd name="connsiteY113" fmla="*/ 3494437 h 4026408"/>
              <a:gd name="connsiteX114" fmla="*/ 342650 w 1236550"/>
              <a:gd name="connsiteY114" fmla="*/ 3512915 h 4026408"/>
              <a:gd name="connsiteX115" fmla="*/ 341793 w 1236550"/>
              <a:gd name="connsiteY115" fmla="*/ 3547967 h 4026408"/>
              <a:gd name="connsiteX116" fmla="*/ 330076 w 1236550"/>
              <a:gd name="connsiteY116" fmla="*/ 3547967 h 4026408"/>
              <a:gd name="connsiteX117" fmla="*/ 321505 w 1236550"/>
              <a:gd name="connsiteY117" fmla="*/ 3468814 h 4026408"/>
              <a:gd name="connsiteX118" fmla="*/ 353793 w 1236550"/>
              <a:gd name="connsiteY118" fmla="*/ 3430238 h 4026408"/>
              <a:gd name="connsiteX119" fmla="*/ 331124 w 1236550"/>
              <a:gd name="connsiteY119" fmla="*/ 3430238 h 4026408"/>
              <a:gd name="connsiteX120" fmla="*/ 324934 w 1236550"/>
              <a:gd name="connsiteY120" fmla="*/ 3454146 h 4026408"/>
              <a:gd name="connsiteX121" fmla="*/ 310837 w 1236550"/>
              <a:gd name="connsiteY121" fmla="*/ 3423761 h 4026408"/>
              <a:gd name="connsiteX122" fmla="*/ 330648 w 1236550"/>
              <a:gd name="connsiteY122" fmla="*/ 3401568 h 4026408"/>
              <a:gd name="connsiteX123" fmla="*/ 331505 w 1236550"/>
              <a:gd name="connsiteY123" fmla="*/ 3347085 h 4026408"/>
              <a:gd name="connsiteX124" fmla="*/ 320266 w 1236550"/>
              <a:gd name="connsiteY124" fmla="*/ 3239071 h 4026408"/>
              <a:gd name="connsiteX125" fmla="*/ 318933 w 1236550"/>
              <a:gd name="connsiteY125" fmla="*/ 3189541 h 4026408"/>
              <a:gd name="connsiteX126" fmla="*/ 317790 w 1236550"/>
              <a:gd name="connsiteY126" fmla="*/ 3165062 h 4026408"/>
              <a:gd name="connsiteX127" fmla="*/ 308265 w 1236550"/>
              <a:gd name="connsiteY127" fmla="*/ 3057715 h 4026408"/>
              <a:gd name="connsiteX128" fmla="*/ 287309 w 1236550"/>
              <a:gd name="connsiteY128" fmla="*/ 2946273 h 4026408"/>
              <a:gd name="connsiteX129" fmla="*/ 261401 w 1236550"/>
              <a:gd name="connsiteY129" fmla="*/ 2787682 h 4026408"/>
              <a:gd name="connsiteX130" fmla="*/ 274260 w 1236550"/>
              <a:gd name="connsiteY130" fmla="*/ 2742343 h 4026408"/>
              <a:gd name="connsiteX131" fmla="*/ 296263 w 1236550"/>
              <a:gd name="connsiteY131" fmla="*/ 2838831 h 4026408"/>
              <a:gd name="connsiteX132" fmla="*/ 326933 w 1236550"/>
              <a:gd name="connsiteY132" fmla="*/ 2967133 h 4026408"/>
              <a:gd name="connsiteX133" fmla="*/ 328933 w 1236550"/>
              <a:gd name="connsiteY133" fmla="*/ 2983039 h 4026408"/>
              <a:gd name="connsiteX134" fmla="*/ 328933 w 1236550"/>
              <a:gd name="connsiteY134" fmla="*/ 3068764 h 4026408"/>
              <a:gd name="connsiteX135" fmla="*/ 337506 w 1236550"/>
              <a:gd name="connsiteY135" fmla="*/ 3093625 h 4026408"/>
              <a:gd name="connsiteX136" fmla="*/ 345507 w 1236550"/>
              <a:gd name="connsiteY136" fmla="*/ 3032855 h 4026408"/>
              <a:gd name="connsiteX137" fmla="*/ 344554 w 1236550"/>
              <a:gd name="connsiteY137" fmla="*/ 3019901 h 4026408"/>
              <a:gd name="connsiteX138" fmla="*/ 342269 w 1236550"/>
              <a:gd name="connsiteY138" fmla="*/ 2939034 h 4026408"/>
              <a:gd name="connsiteX139" fmla="*/ 337792 w 1236550"/>
              <a:gd name="connsiteY139" fmla="*/ 2897600 h 4026408"/>
              <a:gd name="connsiteX140" fmla="*/ 325981 w 1236550"/>
              <a:gd name="connsiteY140" fmla="*/ 2832163 h 4026408"/>
              <a:gd name="connsiteX141" fmla="*/ 294168 w 1236550"/>
              <a:gd name="connsiteY141" fmla="*/ 2754058 h 4026408"/>
              <a:gd name="connsiteX142" fmla="*/ 286357 w 1236550"/>
              <a:gd name="connsiteY142" fmla="*/ 2743105 h 4026408"/>
              <a:gd name="connsiteX143" fmla="*/ 274546 w 1236550"/>
              <a:gd name="connsiteY143" fmla="*/ 2666143 h 4026408"/>
              <a:gd name="connsiteX144" fmla="*/ 274546 w 1236550"/>
              <a:gd name="connsiteY144" fmla="*/ 2637568 h 4026408"/>
              <a:gd name="connsiteX145" fmla="*/ 269117 w 1236550"/>
              <a:gd name="connsiteY145" fmla="*/ 2628043 h 4026408"/>
              <a:gd name="connsiteX146" fmla="*/ 259592 w 1236550"/>
              <a:gd name="connsiteY146" fmla="*/ 2570893 h 4026408"/>
              <a:gd name="connsiteX147" fmla="*/ 241970 w 1236550"/>
              <a:gd name="connsiteY147" fmla="*/ 2490788 h 4026408"/>
              <a:gd name="connsiteX148" fmla="*/ 235494 w 1236550"/>
              <a:gd name="connsiteY148" fmla="*/ 2546890 h 4026408"/>
              <a:gd name="connsiteX149" fmla="*/ 251686 w 1236550"/>
              <a:gd name="connsiteY149" fmla="*/ 2618804 h 4026408"/>
              <a:gd name="connsiteX150" fmla="*/ 257687 w 1236550"/>
              <a:gd name="connsiteY150" fmla="*/ 2683192 h 4026408"/>
              <a:gd name="connsiteX151" fmla="*/ 253305 w 1236550"/>
              <a:gd name="connsiteY151" fmla="*/ 2696432 h 4026408"/>
              <a:gd name="connsiteX152" fmla="*/ 244447 w 1236550"/>
              <a:gd name="connsiteY152" fmla="*/ 2691289 h 4026408"/>
              <a:gd name="connsiteX153" fmla="*/ 239399 w 1236550"/>
              <a:gd name="connsiteY153" fmla="*/ 2667953 h 4026408"/>
              <a:gd name="connsiteX154" fmla="*/ 230445 w 1236550"/>
              <a:gd name="connsiteY154" fmla="*/ 2587752 h 4026408"/>
              <a:gd name="connsiteX155" fmla="*/ 221492 w 1236550"/>
              <a:gd name="connsiteY155" fmla="*/ 2484120 h 4026408"/>
              <a:gd name="connsiteX156" fmla="*/ 212919 w 1236550"/>
              <a:gd name="connsiteY156" fmla="*/ 2390965 h 4026408"/>
              <a:gd name="connsiteX157" fmla="*/ 203394 w 1236550"/>
              <a:gd name="connsiteY157" fmla="*/ 2342483 h 4026408"/>
              <a:gd name="connsiteX158" fmla="*/ 206537 w 1236550"/>
              <a:gd name="connsiteY158" fmla="*/ 2294001 h 4026408"/>
              <a:gd name="connsiteX159" fmla="*/ 230922 w 1236550"/>
              <a:gd name="connsiteY159" fmla="*/ 2279332 h 4026408"/>
              <a:gd name="connsiteX160" fmla="*/ 234065 w 1236550"/>
              <a:gd name="connsiteY160" fmla="*/ 2294191 h 4026408"/>
              <a:gd name="connsiteX161" fmla="*/ 218062 w 1236550"/>
              <a:gd name="connsiteY161" fmla="*/ 2339816 h 4026408"/>
              <a:gd name="connsiteX162" fmla="*/ 222349 w 1236550"/>
              <a:gd name="connsiteY162" fmla="*/ 2357152 h 4026408"/>
              <a:gd name="connsiteX163" fmla="*/ 242828 w 1236550"/>
              <a:gd name="connsiteY163" fmla="*/ 2350294 h 4026408"/>
              <a:gd name="connsiteX164" fmla="*/ 257400 w 1236550"/>
              <a:gd name="connsiteY164" fmla="*/ 2286476 h 4026408"/>
              <a:gd name="connsiteX165" fmla="*/ 244733 w 1236550"/>
              <a:gd name="connsiteY165" fmla="*/ 2139029 h 4026408"/>
              <a:gd name="connsiteX166" fmla="*/ 243590 w 1236550"/>
              <a:gd name="connsiteY166" fmla="*/ 2015204 h 4026408"/>
              <a:gd name="connsiteX167" fmla="*/ 211967 w 1236550"/>
              <a:gd name="connsiteY167" fmla="*/ 1970913 h 4026408"/>
              <a:gd name="connsiteX168" fmla="*/ 211967 w 1236550"/>
              <a:gd name="connsiteY168" fmla="*/ 2062734 h 4026408"/>
              <a:gd name="connsiteX169" fmla="*/ 199966 w 1236550"/>
              <a:gd name="connsiteY169" fmla="*/ 2114455 h 4026408"/>
              <a:gd name="connsiteX170" fmla="*/ 206251 w 1236550"/>
              <a:gd name="connsiteY170" fmla="*/ 2116741 h 4026408"/>
              <a:gd name="connsiteX171" fmla="*/ 223968 w 1236550"/>
              <a:gd name="connsiteY171" fmla="*/ 2097214 h 4026408"/>
              <a:gd name="connsiteX172" fmla="*/ 204918 w 1236550"/>
              <a:gd name="connsiteY172" fmla="*/ 2159889 h 4026408"/>
              <a:gd name="connsiteX173" fmla="*/ 189012 w 1236550"/>
              <a:gd name="connsiteY173" fmla="*/ 2150364 h 4026408"/>
              <a:gd name="connsiteX174" fmla="*/ 183486 w 1236550"/>
              <a:gd name="connsiteY174" fmla="*/ 2064639 h 4026408"/>
              <a:gd name="connsiteX175" fmla="*/ 179962 w 1236550"/>
              <a:gd name="connsiteY175" fmla="*/ 2003584 h 4026408"/>
              <a:gd name="connsiteX176" fmla="*/ 172629 w 1236550"/>
              <a:gd name="connsiteY176" fmla="*/ 1904619 h 4026408"/>
              <a:gd name="connsiteX177" fmla="*/ 180344 w 1236550"/>
              <a:gd name="connsiteY177" fmla="*/ 1816227 h 4026408"/>
              <a:gd name="connsiteX178" fmla="*/ 173961 w 1236550"/>
              <a:gd name="connsiteY178" fmla="*/ 1756505 h 4026408"/>
              <a:gd name="connsiteX179" fmla="*/ 164436 w 1236550"/>
              <a:gd name="connsiteY179" fmla="*/ 1695355 h 4026408"/>
              <a:gd name="connsiteX180" fmla="*/ 166342 w 1236550"/>
              <a:gd name="connsiteY180" fmla="*/ 1671923 h 4026408"/>
              <a:gd name="connsiteX181" fmla="*/ 178344 w 1236550"/>
              <a:gd name="connsiteY181" fmla="*/ 1631347 h 4026408"/>
              <a:gd name="connsiteX182" fmla="*/ 178344 w 1236550"/>
              <a:gd name="connsiteY182" fmla="*/ 1546384 h 4026408"/>
              <a:gd name="connsiteX183" fmla="*/ 183486 w 1236550"/>
              <a:gd name="connsiteY183" fmla="*/ 1407223 h 4026408"/>
              <a:gd name="connsiteX184" fmla="*/ 180058 w 1236550"/>
              <a:gd name="connsiteY184" fmla="*/ 1365885 h 4026408"/>
              <a:gd name="connsiteX185" fmla="*/ 171675 w 1236550"/>
              <a:gd name="connsiteY185" fmla="*/ 1208532 h 4026408"/>
              <a:gd name="connsiteX186" fmla="*/ 172914 w 1236550"/>
              <a:gd name="connsiteY186" fmla="*/ 1179481 h 4026408"/>
              <a:gd name="connsiteX187" fmla="*/ 159103 w 1236550"/>
              <a:gd name="connsiteY187" fmla="*/ 1144714 h 4026408"/>
              <a:gd name="connsiteX188" fmla="*/ 141101 w 1236550"/>
              <a:gd name="connsiteY188" fmla="*/ 1108710 h 4026408"/>
              <a:gd name="connsiteX189" fmla="*/ 140053 w 1236550"/>
              <a:gd name="connsiteY189" fmla="*/ 1007459 h 4026408"/>
              <a:gd name="connsiteX190" fmla="*/ 153102 w 1236550"/>
              <a:gd name="connsiteY190" fmla="*/ 972883 h 4026408"/>
              <a:gd name="connsiteX191" fmla="*/ 140053 w 1236550"/>
              <a:gd name="connsiteY191" fmla="*/ 923068 h 4026408"/>
              <a:gd name="connsiteX192" fmla="*/ 141482 w 1236550"/>
              <a:gd name="connsiteY192" fmla="*/ 789718 h 4026408"/>
              <a:gd name="connsiteX193" fmla="*/ 137100 w 1236550"/>
              <a:gd name="connsiteY193" fmla="*/ 583882 h 4026408"/>
              <a:gd name="connsiteX194" fmla="*/ 137100 w 1236550"/>
              <a:gd name="connsiteY194" fmla="*/ 455295 h 4026408"/>
              <a:gd name="connsiteX195" fmla="*/ 116622 w 1236550"/>
              <a:gd name="connsiteY195" fmla="*/ 414242 h 4026408"/>
              <a:gd name="connsiteX196" fmla="*/ 114430 w 1236550"/>
              <a:gd name="connsiteY196" fmla="*/ 351472 h 4026408"/>
              <a:gd name="connsiteX197" fmla="*/ 94237 w 1236550"/>
              <a:gd name="connsiteY197" fmla="*/ 300799 h 4026408"/>
              <a:gd name="connsiteX198" fmla="*/ 57186 w 1236550"/>
              <a:gd name="connsiteY198" fmla="*/ 227171 h 4026408"/>
              <a:gd name="connsiteX199" fmla="*/ 4131 w 1236550"/>
              <a:gd name="connsiteY199" fmla="*/ 161734 h 4026408"/>
              <a:gd name="connsiteX200" fmla="*/ 58889 w 1236550"/>
              <a:gd name="connsiteY200" fmla="*/ 120113 h 4026408"/>
              <a:gd name="connsiteX201" fmla="*/ 56519 w 1236550"/>
              <a:gd name="connsiteY201" fmla="*/ 78200 h 4026408"/>
              <a:gd name="connsiteX202" fmla="*/ 141577 w 1236550"/>
              <a:gd name="connsiteY202" fmla="*/ 73723 h 4026408"/>
              <a:gd name="connsiteX203" fmla="*/ 227302 w 1236550"/>
              <a:gd name="connsiteY203" fmla="*/ 39148 h 4026408"/>
              <a:gd name="connsiteX204" fmla="*/ 263973 w 1236550"/>
              <a:gd name="connsiteY204" fmla="*/ 40386 h 4026408"/>
              <a:gd name="connsiteX205" fmla="*/ 291691 w 1236550"/>
              <a:gd name="connsiteY205" fmla="*/ 34861 h 4026408"/>
              <a:gd name="connsiteX206" fmla="*/ 305788 w 1236550"/>
              <a:gd name="connsiteY206" fmla="*/ 24765 h 4026408"/>
              <a:gd name="connsiteX207" fmla="*/ 342368 w 1236550"/>
              <a:gd name="connsiteY207" fmla="*/ 57626 h 4026408"/>
              <a:gd name="connsiteX208" fmla="*/ 440214 w 1236550"/>
              <a:gd name="connsiteY208" fmla="*/ 48294 h 4026408"/>
              <a:gd name="connsiteX209" fmla="*/ 508962 w 1236550"/>
              <a:gd name="connsiteY209" fmla="*/ 41815 h 4026408"/>
              <a:gd name="connsiteX210" fmla="*/ 549317 w 1236550"/>
              <a:gd name="connsiteY210" fmla="*/ 50387 h 4026408"/>
              <a:gd name="connsiteX211" fmla="*/ 173961 w 1236550"/>
              <a:gd name="connsiteY211" fmla="*/ 874776 h 4026408"/>
              <a:gd name="connsiteX212" fmla="*/ 161961 w 1236550"/>
              <a:gd name="connsiteY212" fmla="*/ 903922 h 4026408"/>
              <a:gd name="connsiteX213" fmla="*/ 163104 w 1236550"/>
              <a:gd name="connsiteY213" fmla="*/ 931735 h 4026408"/>
              <a:gd name="connsiteX214" fmla="*/ 165008 w 1236550"/>
              <a:gd name="connsiteY214" fmla="*/ 948118 h 4026408"/>
              <a:gd name="connsiteX215" fmla="*/ 181105 w 1236550"/>
              <a:gd name="connsiteY215" fmla="*/ 952309 h 4026408"/>
              <a:gd name="connsiteX216" fmla="*/ 188630 w 1236550"/>
              <a:gd name="connsiteY216" fmla="*/ 938117 h 4026408"/>
              <a:gd name="connsiteX217" fmla="*/ 173867 w 1236550"/>
              <a:gd name="connsiteY217" fmla="*/ 875062 h 4026408"/>
              <a:gd name="connsiteX218" fmla="*/ 173961 w 1236550"/>
              <a:gd name="connsiteY218" fmla="*/ 874776 h 4026408"/>
              <a:gd name="connsiteX0" fmla="*/ 549317 w 1236550"/>
              <a:gd name="connsiteY0" fmla="*/ 54687 h 4030708"/>
              <a:gd name="connsiteX1" fmla="*/ 592154 w 1236550"/>
              <a:gd name="connsiteY1" fmla="*/ 28493 h 4030708"/>
              <a:gd name="connsiteX2" fmla="*/ 631543 w 1236550"/>
              <a:gd name="connsiteY2" fmla="*/ 28493 h 4030708"/>
              <a:gd name="connsiteX3" fmla="*/ 634781 w 1236550"/>
              <a:gd name="connsiteY3" fmla="*/ 28493 h 4030708"/>
              <a:gd name="connsiteX4" fmla="*/ 648402 w 1236550"/>
              <a:gd name="connsiteY4" fmla="*/ 4300 h 4030708"/>
              <a:gd name="connsiteX5" fmla="*/ 681213 w 1236550"/>
              <a:gd name="connsiteY5" fmla="*/ 1252 h 4030708"/>
              <a:gd name="connsiteX6" fmla="*/ 719021 w 1236550"/>
              <a:gd name="connsiteY6" fmla="*/ 16206 h 4030708"/>
              <a:gd name="connsiteX7" fmla="*/ 773385 w 1236550"/>
              <a:gd name="connsiteY7" fmla="*/ 37257 h 4030708"/>
              <a:gd name="connsiteX8" fmla="*/ 823948 w 1236550"/>
              <a:gd name="connsiteY8" fmla="*/ 108027 h 4030708"/>
              <a:gd name="connsiteX9" fmla="*/ 847950 w 1236550"/>
              <a:gd name="connsiteY9" fmla="*/ 124886 h 4030708"/>
              <a:gd name="connsiteX10" fmla="*/ 944154 w 1236550"/>
              <a:gd name="connsiteY10" fmla="*/ 144984 h 4030708"/>
              <a:gd name="connsiteX11" fmla="*/ 993397 w 1236550"/>
              <a:gd name="connsiteY11" fmla="*/ 168416 h 4030708"/>
              <a:gd name="connsiteX12" fmla="*/ 1113127 w 1236550"/>
              <a:gd name="connsiteY12" fmla="*/ 255569 h 4030708"/>
              <a:gd name="connsiteX13" fmla="*/ 1213901 w 1236550"/>
              <a:gd name="connsiteY13" fmla="*/ 382252 h 4030708"/>
              <a:gd name="connsiteX14" fmla="*/ 1232951 w 1236550"/>
              <a:gd name="connsiteY14" fmla="*/ 567132 h 4030708"/>
              <a:gd name="connsiteX15" fmla="*/ 1205233 w 1236550"/>
              <a:gd name="connsiteY15" fmla="*/ 643332 h 4030708"/>
              <a:gd name="connsiteX16" fmla="*/ 1171991 w 1236550"/>
              <a:gd name="connsiteY16" fmla="*/ 690957 h 4030708"/>
              <a:gd name="connsiteX17" fmla="*/ 1135606 w 1236550"/>
              <a:gd name="connsiteY17" fmla="*/ 826879 h 4030708"/>
              <a:gd name="connsiteX18" fmla="*/ 1135606 w 1236550"/>
              <a:gd name="connsiteY18" fmla="*/ 916509 h 4030708"/>
              <a:gd name="connsiteX19" fmla="*/ 1136272 w 1236550"/>
              <a:gd name="connsiteY19" fmla="*/ 932892 h 4030708"/>
              <a:gd name="connsiteX20" fmla="*/ 1144464 w 1236550"/>
              <a:gd name="connsiteY20" fmla="*/ 1015474 h 4030708"/>
              <a:gd name="connsiteX21" fmla="*/ 1139987 w 1236550"/>
              <a:gd name="connsiteY21" fmla="*/ 1285698 h 4030708"/>
              <a:gd name="connsiteX22" fmla="*/ 1126272 w 1236550"/>
              <a:gd name="connsiteY22" fmla="*/ 1510202 h 4030708"/>
              <a:gd name="connsiteX23" fmla="*/ 1121985 w 1236550"/>
              <a:gd name="connsiteY23" fmla="*/ 1613453 h 4030708"/>
              <a:gd name="connsiteX24" fmla="*/ 1105793 w 1236550"/>
              <a:gd name="connsiteY24" fmla="*/ 1726325 h 4030708"/>
              <a:gd name="connsiteX25" fmla="*/ 1098077 w 1236550"/>
              <a:gd name="connsiteY25" fmla="*/ 1913205 h 4030708"/>
              <a:gd name="connsiteX26" fmla="*/ 1098077 w 1236550"/>
              <a:gd name="connsiteY26" fmla="*/ 1972355 h 4030708"/>
              <a:gd name="connsiteX27" fmla="*/ 1089124 w 1236550"/>
              <a:gd name="connsiteY27" fmla="*/ 2094752 h 4030708"/>
              <a:gd name="connsiteX28" fmla="*/ 1086934 w 1236550"/>
              <a:gd name="connsiteY28" fmla="*/ 2162475 h 4030708"/>
              <a:gd name="connsiteX29" fmla="*/ 1070170 w 1236550"/>
              <a:gd name="connsiteY29" fmla="*/ 2419649 h 4030708"/>
              <a:gd name="connsiteX30" fmla="*/ 1065883 w 1236550"/>
              <a:gd name="connsiteY30" fmla="*/ 2453749 h 4030708"/>
              <a:gd name="connsiteX31" fmla="*/ 1069693 w 1236550"/>
              <a:gd name="connsiteY31" fmla="*/ 2595767 h 4030708"/>
              <a:gd name="connsiteX32" fmla="*/ 1061501 w 1236550"/>
              <a:gd name="connsiteY32" fmla="*/ 2673300 h 4030708"/>
              <a:gd name="connsiteX33" fmla="*/ 1052738 w 1236550"/>
              <a:gd name="connsiteY33" fmla="*/ 2810555 h 4030708"/>
              <a:gd name="connsiteX34" fmla="*/ 1043213 w 1236550"/>
              <a:gd name="connsiteY34" fmla="*/ 2878564 h 4030708"/>
              <a:gd name="connsiteX35" fmla="*/ 1037689 w 1236550"/>
              <a:gd name="connsiteY35" fmla="*/ 2922093 h 4030708"/>
              <a:gd name="connsiteX36" fmla="*/ 1010352 w 1236550"/>
              <a:gd name="connsiteY36" fmla="*/ 3031059 h 4030708"/>
              <a:gd name="connsiteX37" fmla="*/ 991302 w 1236550"/>
              <a:gd name="connsiteY37" fmla="*/ 3115355 h 4030708"/>
              <a:gd name="connsiteX38" fmla="*/ 974157 w 1236550"/>
              <a:gd name="connsiteY38" fmla="*/ 3162980 h 4030708"/>
              <a:gd name="connsiteX39" fmla="*/ 972824 w 1236550"/>
              <a:gd name="connsiteY39" fmla="*/ 3171839 h 4030708"/>
              <a:gd name="connsiteX40" fmla="*/ 963870 w 1236550"/>
              <a:gd name="connsiteY40" fmla="*/ 3225846 h 4030708"/>
              <a:gd name="connsiteX41" fmla="*/ 958346 w 1236550"/>
              <a:gd name="connsiteY41" fmla="*/ 3244896 h 4030708"/>
              <a:gd name="connsiteX42" fmla="*/ 924246 w 1236550"/>
              <a:gd name="connsiteY42" fmla="*/ 3398915 h 4030708"/>
              <a:gd name="connsiteX43" fmla="*/ 911483 w 1236550"/>
              <a:gd name="connsiteY43" fmla="*/ 3422346 h 4030708"/>
              <a:gd name="connsiteX44" fmla="*/ 904911 w 1236550"/>
              <a:gd name="connsiteY44" fmla="*/ 3421203 h 4030708"/>
              <a:gd name="connsiteX45" fmla="*/ 908340 w 1236550"/>
              <a:gd name="connsiteY45" fmla="*/ 3388342 h 4030708"/>
              <a:gd name="connsiteX46" fmla="*/ 934534 w 1236550"/>
              <a:gd name="connsiteY46" fmla="*/ 3289282 h 4030708"/>
              <a:gd name="connsiteX47" fmla="*/ 961489 w 1236550"/>
              <a:gd name="connsiteY47" fmla="*/ 3161647 h 4030708"/>
              <a:gd name="connsiteX48" fmla="*/ 959298 w 1236550"/>
              <a:gd name="connsiteY48" fmla="*/ 3130786 h 4030708"/>
              <a:gd name="connsiteX49" fmla="*/ 937676 w 1236550"/>
              <a:gd name="connsiteY49" fmla="*/ 3151360 h 4030708"/>
              <a:gd name="connsiteX50" fmla="*/ 912530 w 1236550"/>
              <a:gd name="connsiteY50" fmla="*/ 3197747 h 4030708"/>
              <a:gd name="connsiteX51" fmla="*/ 903768 w 1236550"/>
              <a:gd name="connsiteY51" fmla="*/ 3262898 h 4030708"/>
              <a:gd name="connsiteX52" fmla="*/ 870144 w 1236550"/>
              <a:gd name="connsiteY52" fmla="*/ 3344908 h 4030708"/>
              <a:gd name="connsiteX53" fmla="*/ 849570 w 1236550"/>
              <a:gd name="connsiteY53" fmla="*/ 3310713 h 4030708"/>
              <a:gd name="connsiteX54" fmla="*/ 834997 w 1236550"/>
              <a:gd name="connsiteY54" fmla="*/ 3363958 h 4030708"/>
              <a:gd name="connsiteX55" fmla="*/ 861667 w 1236550"/>
              <a:gd name="connsiteY55" fmla="*/ 3359196 h 4030708"/>
              <a:gd name="connsiteX56" fmla="*/ 859761 w 1236550"/>
              <a:gd name="connsiteY56" fmla="*/ 3383008 h 4030708"/>
              <a:gd name="connsiteX57" fmla="*/ 849761 w 1236550"/>
              <a:gd name="connsiteY57" fmla="*/ 3429109 h 4030708"/>
              <a:gd name="connsiteX58" fmla="*/ 843760 w 1236550"/>
              <a:gd name="connsiteY58" fmla="*/ 3433681 h 4030708"/>
              <a:gd name="connsiteX59" fmla="*/ 836712 w 1236550"/>
              <a:gd name="connsiteY59" fmla="*/ 3427109 h 4030708"/>
              <a:gd name="connsiteX60" fmla="*/ 833473 w 1236550"/>
              <a:gd name="connsiteY60" fmla="*/ 3373864 h 4030708"/>
              <a:gd name="connsiteX61" fmla="*/ 787753 w 1236550"/>
              <a:gd name="connsiteY61" fmla="*/ 3479306 h 4030708"/>
              <a:gd name="connsiteX62" fmla="*/ 786515 w 1236550"/>
              <a:gd name="connsiteY62" fmla="*/ 3502832 h 4030708"/>
              <a:gd name="connsiteX63" fmla="*/ 765750 w 1236550"/>
              <a:gd name="connsiteY63" fmla="*/ 3538361 h 4030708"/>
              <a:gd name="connsiteX64" fmla="*/ 765750 w 1236550"/>
              <a:gd name="connsiteY64" fmla="*/ 3560268 h 4030708"/>
              <a:gd name="connsiteX65" fmla="*/ 732889 w 1236550"/>
              <a:gd name="connsiteY65" fmla="*/ 3638945 h 4030708"/>
              <a:gd name="connsiteX66" fmla="*/ 715934 w 1236550"/>
              <a:gd name="connsiteY66" fmla="*/ 3677997 h 4030708"/>
              <a:gd name="connsiteX67" fmla="*/ 709458 w 1236550"/>
              <a:gd name="connsiteY67" fmla="*/ 3675425 h 4030708"/>
              <a:gd name="connsiteX68" fmla="*/ 711172 w 1236550"/>
              <a:gd name="connsiteY68" fmla="*/ 3650184 h 4030708"/>
              <a:gd name="connsiteX69" fmla="*/ 764607 w 1236550"/>
              <a:gd name="connsiteY69" fmla="*/ 3455970 h 4030708"/>
              <a:gd name="connsiteX70" fmla="*/ 748319 w 1236550"/>
              <a:gd name="connsiteY70" fmla="*/ 3400724 h 4030708"/>
              <a:gd name="connsiteX71" fmla="*/ 740509 w 1236550"/>
              <a:gd name="connsiteY71" fmla="*/ 3400724 h 4030708"/>
              <a:gd name="connsiteX72" fmla="*/ 711362 w 1236550"/>
              <a:gd name="connsiteY72" fmla="*/ 3541218 h 4030708"/>
              <a:gd name="connsiteX73" fmla="*/ 702314 w 1236550"/>
              <a:gd name="connsiteY73" fmla="*/ 3539504 h 4030708"/>
              <a:gd name="connsiteX74" fmla="*/ 719458 w 1236550"/>
              <a:gd name="connsiteY74" fmla="*/ 3444254 h 4030708"/>
              <a:gd name="connsiteX75" fmla="*/ 721555 w 1236550"/>
              <a:gd name="connsiteY75" fmla="*/ 3403582 h 4030708"/>
              <a:gd name="connsiteX76" fmla="*/ 683455 w 1236550"/>
              <a:gd name="connsiteY76" fmla="*/ 3467209 h 4030708"/>
              <a:gd name="connsiteX77" fmla="*/ 668309 w 1236550"/>
              <a:gd name="connsiteY77" fmla="*/ 3506547 h 4030708"/>
              <a:gd name="connsiteX78" fmla="*/ 657450 w 1236550"/>
              <a:gd name="connsiteY78" fmla="*/ 3589224 h 4030708"/>
              <a:gd name="connsiteX79" fmla="*/ 643163 w 1236550"/>
              <a:gd name="connsiteY79" fmla="*/ 3633134 h 4030708"/>
              <a:gd name="connsiteX80" fmla="*/ 625542 w 1236550"/>
              <a:gd name="connsiteY80" fmla="*/ 3703715 h 4030708"/>
              <a:gd name="connsiteX81" fmla="*/ 617255 w 1236550"/>
              <a:gd name="connsiteY81" fmla="*/ 3698000 h 4030708"/>
              <a:gd name="connsiteX82" fmla="*/ 597444 w 1236550"/>
              <a:gd name="connsiteY82" fmla="*/ 3730004 h 4030708"/>
              <a:gd name="connsiteX83" fmla="*/ 591918 w 1236550"/>
              <a:gd name="connsiteY83" fmla="*/ 3773628 h 4030708"/>
              <a:gd name="connsiteX84" fmla="*/ 565154 w 1236550"/>
              <a:gd name="connsiteY84" fmla="*/ 3791916 h 4030708"/>
              <a:gd name="connsiteX85" fmla="*/ 546104 w 1236550"/>
              <a:gd name="connsiteY85" fmla="*/ 3791916 h 4030708"/>
              <a:gd name="connsiteX86" fmla="*/ 546104 w 1236550"/>
              <a:gd name="connsiteY86" fmla="*/ 3769437 h 4030708"/>
              <a:gd name="connsiteX87" fmla="*/ 559058 w 1236550"/>
              <a:gd name="connsiteY87" fmla="*/ 3759912 h 4030708"/>
              <a:gd name="connsiteX88" fmla="*/ 564868 w 1236550"/>
              <a:gd name="connsiteY88" fmla="*/ 3680855 h 4030708"/>
              <a:gd name="connsiteX89" fmla="*/ 568392 w 1236550"/>
              <a:gd name="connsiteY89" fmla="*/ 3602559 h 4030708"/>
              <a:gd name="connsiteX90" fmla="*/ 565535 w 1236550"/>
              <a:gd name="connsiteY90" fmla="*/ 3504833 h 4030708"/>
              <a:gd name="connsiteX91" fmla="*/ 564486 w 1236550"/>
              <a:gd name="connsiteY91" fmla="*/ 3396914 h 4030708"/>
              <a:gd name="connsiteX92" fmla="*/ 560962 w 1236550"/>
              <a:gd name="connsiteY92" fmla="*/ 3260993 h 4030708"/>
              <a:gd name="connsiteX93" fmla="*/ 553914 w 1236550"/>
              <a:gd name="connsiteY93" fmla="*/ 3245562 h 4030708"/>
              <a:gd name="connsiteX94" fmla="*/ 541151 w 1236550"/>
              <a:gd name="connsiteY94" fmla="*/ 3290806 h 4030708"/>
              <a:gd name="connsiteX95" fmla="*/ 541151 w 1236550"/>
              <a:gd name="connsiteY95" fmla="*/ 3335859 h 4030708"/>
              <a:gd name="connsiteX96" fmla="*/ 544579 w 1236550"/>
              <a:gd name="connsiteY96" fmla="*/ 3422156 h 4030708"/>
              <a:gd name="connsiteX97" fmla="*/ 542770 w 1236550"/>
              <a:gd name="connsiteY97" fmla="*/ 3457589 h 4030708"/>
              <a:gd name="connsiteX98" fmla="*/ 533245 w 1236550"/>
              <a:gd name="connsiteY98" fmla="*/ 3507690 h 4030708"/>
              <a:gd name="connsiteX99" fmla="*/ 528292 w 1236550"/>
              <a:gd name="connsiteY99" fmla="*/ 3557982 h 4030708"/>
              <a:gd name="connsiteX100" fmla="*/ 500288 w 1236550"/>
              <a:gd name="connsiteY100" fmla="*/ 3542171 h 4030708"/>
              <a:gd name="connsiteX101" fmla="*/ 496384 w 1236550"/>
              <a:gd name="connsiteY101" fmla="*/ 3566269 h 4030708"/>
              <a:gd name="connsiteX102" fmla="*/ 491906 w 1236550"/>
              <a:gd name="connsiteY102" fmla="*/ 3587414 h 4030708"/>
              <a:gd name="connsiteX103" fmla="*/ 488572 w 1236550"/>
              <a:gd name="connsiteY103" fmla="*/ 3614561 h 4030708"/>
              <a:gd name="connsiteX104" fmla="*/ 473047 w 1236550"/>
              <a:gd name="connsiteY104" fmla="*/ 3657995 h 4030708"/>
              <a:gd name="connsiteX105" fmla="*/ 449997 w 1236550"/>
              <a:gd name="connsiteY105" fmla="*/ 3637897 h 4030708"/>
              <a:gd name="connsiteX106" fmla="*/ 427898 w 1236550"/>
              <a:gd name="connsiteY106" fmla="*/ 4030708 h 4030708"/>
              <a:gd name="connsiteX107" fmla="*/ 421422 w 1236550"/>
              <a:gd name="connsiteY107" fmla="*/ 4030708 h 4030708"/>
              <a:gd name="connsiteX108" fmla="*/ 393704 w 1236550"/>
              <a:gd name="connsiteY108" fmla="*/ 3536361 h 4030708"/>
              <a:gd name="connsiteX109" fmla="*/ 386179 w 1236550"/>
              <a:gd name="connsiteY109" fmla="*/ 3536361 h 4030708"/>
              <a:gd name="connsiteX110" fmla="*/ 386179 w 1236550"/>
              <a:gd name="connsiteY110" fmla="*/ 3580175 h 4030708"/>
              <a:gd name="connsiteX111" fmla="*/ 369796 w 1236550"/>
              <a:gd name="connsiteY111" fmla="*/ 3519120 h 4030708"/>
              <a:gd name="connsiteX112" fmla="*/ 360271 w 1236550"/>
              <a:gd name="connsiteY112" fmla="*/ 3500546 h 4030708"/>
              <a:gd name="connsiteX113" fmla="*/ 343221 w 1236550"/>
              <a:gd name="connsiteY113" fmla="*/ 3498737 h 4030708"/>
              <a:gd name="connsiteX114" fmla="*/ 342650 w 1236550"/>
              <a:gd name="connsiteY114" fmla="*/ 3517215 h 4030708"/>
              <a:gd name="connsiteX115" fmla="*/ 341793 w 1236550"/>
              <a:gd name="connsiteY115" fmla="*/ 3552267 h 4030708"/>
              <a:gd name="connsiteX116" fmla="*/ 330076 w 1236550"/>
              <a:gd name="connsiteY116" fmla="*/ 3552267 h 4030708"/>
              <a:gd name="connsiteX117" fmla="*/ 321505 w 1236550"/>
              <a:gd name="connsiteY117" fmla="*/ 3473114 h 4030708"/>
              <a:gd name="connsiteX118" fmla="*/ 353793 w 1236550"/>
              <a:gd name="connsiteY118" fmla="*/ 3434538 h 4030708"/>
              <a:gd name="connsiteX119" fmla="*/ 331124 w 1236550"/>
              <a:gd name="connsiteY119" fmla="*/ 3434538 h 4030708"/>
              <a:gd name="connsiteX120" fmla="*/ 324934 w 1236550"/>
              <a:gd name="connsiteY120" fmla="*/ 3458446 h 4030708"/>
              <a:gd name="connsiteX121" fmla="*/ 310837 w 1236550"/>
              <a:gd name="connsiteY121" fmla="*/ 3428061 h 4030708"/>
              <a:gd name="connsiteX122" fmla="*/ 330648 w 1236550"/>
              <a:gd name="connsiteY122" fmla="*/ 3405868 h 4030708"/>
              <a:gd name="connsiteX123" fmla="*/ 331505 w 1236550"/>
              <a:gd name="connsiteY123" fmla="*/ 3351385 h 4030708"/>
              <a:gd name="connsiteX124" fmla="*/ 320266 w 1236550"/>
              <a:gd name="connsiteY124" fmla="*/ 3243371 h 4030708"/>
              <a:gd name="connsiteX125" fmla="*/ 318933 w 1236550"/>
              <a:gd name="connsiteY125" fmla="*/ 3193841 h 4030708"/>
              <a:gd name="connsiteX126" fmla="*/ 317790 w 1236550"/>
              <a:gd name="connsiteY126" fmla="*/ 3169362 h 4030708"/>
              <a:gd name="connsiteX127" fmla="*/ 308265 w 1236550"/>
              <a:gd name="connsiteY127" fmla="*/ 3062015 h 4030708"/>
              <a:gd name="connsiteX128" fmla="*/ 287309 w 1236550"/>
              <a:gd name="connsiteY128" fmla="*/ 2950573 h 4030708"/>
              <a:gd name="connsiteX129" fmla="*/ 261401 w 1236550"/>
              <a:gd name="connsiteY129" fmla="*/ 2791982 h 4030708"/>
              <a:gd name="connsiteX130" fmla="*/ 274260 w 1236550"/>
              <a:gd name="connsiteY130" fmla="*/ 2746643 h 4030708"/>
              <a:gd name="connsiteX131" fmla="*/ 296263 w 1236550"/>
              <a:gd name="connsiteY131" fmla="*/ 2843131 h 4030708"/>
              <a:gd name="connsiteX132" fmla="*/ 326933 w 1236550"/>
              <a:gd name="connsiteY132" fmla="*/ 2971433 h 4030708"/>
              <a:gd name="connsiteX133" fmla="*/ 328933 w 1236550"/>
              <a:gd name="connsiteY133" fmla="*/ 2987339 h 4030708"/>
              <a:gd name="connsiteX134" fmla="*/ 328933 w 1236550"/>
              <a:gd name="connsiteY134" fmla="*/ 3073064 h 4030708"/>
              <a:gd name="connsiteX135" fmla="*/ 337506 w 1236550"/>
              <a:gd name="connsiteY135" fmla="*/ 3097925 h 4030708"/>
              <a:gd name="connsiteX136" fmla="*/ 345507 w 1236550"/>
              <a:gd name="connsiteY136" fmla="*/ 3037155 h 4030708"/>
              <a:gd name="connsiteX137" fmla="*/ 344554 w 1236550"/>
              <a:gd name="connsiteY137" fmla="*/ 3024201 h 4030708"/>
              <a:gd name="connsiteX138" fmla="*/ 342269 w 1236550"/>
              <a:gd name="connsiteY138" fmla="*/ 2943334 h 4030708"/>
              <a:gd name="connsiteX139" fmla="*/ 337792 w 1236550"/>
              <a:gd name="connsiteY139" fmla="*/ 2901900 h 4030708"/>
              <a:gd name="connsiteX140" fmla="*/ 325981 w 1236550"/>
              <a:gd name="connsiteY140" fmla="*/ 2836463 h 4030708"/>
              <a:gd name="connsiteX141" fmla="*/ 294168 w 1236550"/>
              <a:gd name="connsiteY141" fmla="*/ 2758358 h 4030708"/>
              <a:gd name="connsiteX142" fmla="*/ 286357 w 1236550"/>
              <a:gd name="connsiteY142" fmla="*/ 2747405 h 4030708"/>
              <a:gd name="connsiteX143" fmla="*/ 274546 w 1236550"/>
              <a:gd name="connsiteY143" fmla="*/ 2670443 h 4030708"/>
              <a:gd name="connsiteX144" fmla="*/ 274546 w 1236550"/>
              <a:gd name="connsiteY144" fmla="*/ 2641868 h 4030708"/>
              <a:gd name="connsiteX145" fmla="*/ 269117 w 1236550"/>
              <a:gd name="connsiteY145" fmla="*/ 2632343 h 4030708"/>
              <a:gd name="connsiteX146" fmla="*/ 259592 w 1236550"/>
              <a:gd name="connsiteY146" fmla="*/ 2575193 h 4030708"/>
              <a:gd name="connsiteX147" fmla="*/ 241970 w 1236550"/>
              <a:gd name="connsiteY147" fmla="*/ 2495088 h 4030708"/>
              <a:gd name="connsiteX148" fmla="*/ 235494 w 1236550"/>
              <a:gd name="connsiteY148" fmla="*/ 2551190 h 4030708"/>
              <a:gd name="connsiteX149" fmla="*/ 251686 w 1236550"/>
              <a:gd name="connsiteY149" fmla="*/ 2623104 h 4030708"/>
              <a:gd name="connsiteX150" fmla="*/ 257687 w 1236550"/>
              <a:gd name="connsiteY150" fmla="*/ 2687492 h 4030708"/>
              <a:gd name="connsiteX151" fmla="*/ 253305 w 1236550"/>
              <a:gd name="connsiteY151" fmla="*/ 2700732 h 4030708"/>
              <a:gd name="connsiteX152" fmla="*/ 244447 w 1236550"/>
              <a:gd name="connsiteY152" fmla="*/ 2695589 h 4030708"/>
              <a:gd name="connsiteX153" fmla="*/ 239399 w 1236550"/>
              <a:gd name="connsiteY153" fmla="*/ 2672253 h 4030708"/>
              <a:gd name="connsiteX154" fmla="*/ 230445 w 1236550"/>
              <a:gd name="connsiteY154" fmla="*/ 2592052 h 4030708"/>
              <a:gd name="connsiteX155" fmla="*/ 221492 w 1236550"/>
              <a:gd name="connsiteY155" fmla="*/ 2488420 h 4030708"/>
              <a:gd name="connsiteX156" fmla="*/ 212919 w 1236550"/>
              <a:gd name="connsiteY156" fmla="*/ 2395265 h 4030708"/>
              <a:gd name="connsiteX157" fmla="*/ 203394 w 1236550"/>
              <a:gd name="connsiteY157" fmla="*/ 2346783 h 4030708"/>
              <a:gd name="connsiteX158" fmla="*/ 206537 w 1236550"/>
              <a:gd name="connsiteY158" fmla="*/ 2298301 h 4030708"/>
              <a:gd name="connsiteX159" fmla="*/ 230922 w 1236550"/>
              <a:gd name="connsiteY159" fmla="*/ 2283632 h 4030708"/>
              <a:gd name="connsiteX160" fmla="*/ 234065 w 1236550"/>
              <a:gd name="connsiteY160" fmla="*/ 2298491 h 4030708"/>
              <a:gd name="connsiteX161" fmla="*/ 218062 w 1236550"/>
              <a:gd name="connsiteY161" fmla="*/ 2344116 h 4030708"/>
              <a:gd name="connsiteX162" fmla="*/ 222349 w 1236550"/>
              <a:gd name="connsiteY162" fmla="*/ 2361452 h 4030708"/>
              <a:gd name="connsiteX163" fmla="*/ 242828 w 1236550"/>
              <a:gd name="connsiteY163" fmla="*/ 2354594 h 4030708"/>
              <a:gd name="connsiteX164" fmla="*/ 257400 w 1236550"/>
              <a:gd name="connsiteY164" fmla="*/ 2290776 h 4030708"/>
              <a:gd name="connsiteX165" fmla="*/ 244733 w 1236550"/>
              <a:gd name="connsiteY165" fmla="*/ 2143329 h 4030708"/>
              <a:gd name="connsiteX166" fmla="*/ 243590 w 1236550"/>
              <a:gd name="connsiteY166" fmla="*/ 2019504 h 4030708"/>
              <a:gd name="connsiteX167" fmla="*/ 211967 w 1236550"/>
              <a:gd name="connsiteY167" fmla="*/ 1975213 h 4030708"/>
              <a:gd name="connsiteX168" fmla="*/ 211967 w 1236550"/>
              <a:gd name="connsiteY168" fmla="*/ 2067034 h 4030708"/>
              <a:gd name="connsiteX169" fmla="*/ 199966 w 1236550"/>
              <a:gd name="connsiteY169" fmla="*/ 2118755 h 4030708"/>
              <a:gd name="connsiteX170" fmla="*/ 206251 w 1236550"/>
              <a:gd name="connsiteY170" fmla="*/ 2121041 h 4030708"/>
              <a:gd name="connsiteX171" fmla="*/ 223968 w 1236550"/>
              <a:gd name="connsiteY171" fmla="*/ 2101514 h 4030708"/>
              <a:gd name="connsiteX172" fmla="*/ 204918 w 1236550"/>
              <a:gd name="connsiteY172" fmla="*/ 2164189 h 4030708"/>
              <a:gd name="connsiteX173" fmla="*/ 189012 w 1236550"/>
              <a:gd name="connsiteY173" fmla="*/ 2154664 h 4030708"/>
              <a:gd name="connsiteX174" fmla="*/ 183486 w 1236550"/>
              <a:gd name="connsiteY174" fmla="*/ 2068939 h 4030708"/>
              <a:gd name="connsiteX175" fmla="*/ 179962 w 1236550"/>
              <a:gd name="connsiteY175" fmla="*/ 2007884 h 4030708"/>
              <a:gd name="connsiteX176" fmla="*/ 172629 w 1236550"/>
              <a:gd name="connsiteY176" fmla="*/ 1908919 h 4030708"/>
              <a:gd name="connsiteX177" fmla="*/ 180344 w 1236550"/>
              <a:gd name="connsiteY177" fmla="*/ 1820527 h 4030708"/>
              <a:gd name="connsiteX178" fmla="*/ 173961 w 1236550"/>
              <a:gd name="connsiteY178" fmla="*/ 1760805 h 4030708"/>
              <a:gd name="connsiteX179" fmla="*/ 164436 w 1236550"/>
              <a:gd name="connsiteY179" fmla="*/ 1699655 h 4030708"/>
              <a:gd name="connsiteX180" fmla="*/ 166342 w 1236550"/>
              <a:gd name="connsiteY180" fmla="*/ 1676223 h 4030708"/>
              <a:gd name="connsiteX181" fmla="*/ 178344 w 1236550"/>
              <a:gd name="connsiteY181" fmla="*/ 1635647 h 4030708"/>
              <a:gd name="connsiteX182" fmla="*/ 178344 w 1236550"/>
              <a:gd name="connsiteY182" fmla="*/ 1550684 h 4030708"/>
              <a:gd name="connsiteX183" fmla="*/ 183486 w 1236550"/>
              <a:gd name="connsiteY183" fmla="*/ 1411523 h 4030708"/>
              <a:gd name="connsiteX184" fmla="*/ 180058 w 1236550"/>
              <a:gd name="connsiteY184" fmla="*/ 1370185 h 4030708"/>
              <a:gd name="connsiteX185" fmla="*/ 171675 w 1236550"/>
              <a:gd name="connsiteY185" fmla="*/ 1212832 h 4030708"/>
              <a:gd name="connsiteX186" fmla="*/ 172914 w 1236550"/>
              <a:gd name="connsiteY186" fmla="*/ 1183781 h 4030708"/>
              <a:gd name="connsiteX187" fmla="*/ 159103 w 1236550"/>
              <a:gd name="connsiteY187" fmla="*/ 1149014 h 4030708"/>
              <a:gd name="connsiteX188" fmla="*/ 141101 w 1236550"/>
              <a:gd name="connsiteY188" fmla="*/ 1113010 h 4030708"/>
              <a:gd name="connsiteX189" fmla="*/ 140053 w 1236550"/>
              <a:gd name="connsiteY189" fmla="*/ 1011759 h 4030708"/>
              <a:gd name="connsiteX190" fmla="*/ 153102 w 1236550"/>
              <a:gd name="connsiteY190" fmla="*/ 977183 h 4030708"/>
              <a:gd name="connsiteX191" fmla="*/ 140053 w 1236550"/>
              <a:gd name="connsiteY191" fmla="*/ 927368 h 4030708"/>
              <a:gd name="connsiteX192" fmla="*/ 141482 w 1236550"/>
              <a:gd name="connsiteY192" fmla="*/ 794018 h 4030708"/>
              <a:gd name="connsiteX193" fmla="*/ 137100 w 1236550"/>
              <a:gd name="connsiteY193" fmla="*/ 588182 h 4030708"/>
              <a:gd name="connsiteX194" fmla="*/ 137100 w 1236550"/>
              <a:gd name="connsiteY194" fmla="*/ 459595 h 4030708"/>
              <a:gd name="connsiteX195" fmla="*/ 116622 w 1236550"/>
              <a:gd name="connsiteY195" fmla="*/ 418542 h 4030708"/>
              <a:gd name="connsiteX196" fmla="*/ 114430 w 1236550"/>
              <a:gd name="connsiteY196" fmla="*/ 355772 h 4030708"/>
              <a:gd name="connsiteX197" fmla="*/ 94237 w 1236550"/>
              <a:gd name="connsiteY197" fmla="*/ 305099 h 4030708"/>
              <a:gd name="connsiteX198" fmla="*/ 57186 w 1236550"/>
              <a:gd name="connsiteY198" fmla="*/ 231471 h 4030708"/>
              <a:gd name="connsiteX199" fmla="*/ 4131 w 1236550"/>
              <a:gd name="connsiteY199" fmla="*/ 166034 h 4030708"/>
              <a:gd name="connsiteX200" fmla="*/ 58889 w 1236550"/>
              <a:gd name="connsiteY200" fmla="*/ 124413 h 4030708"/>
              <a:gd name="connsiteX201" fmla="*/ 56519 w 1236550"/>
              <a:gd name="connsiteY201" fmla="*/ 82500 h 4030708"/>
              <a:gd name="connsiteX202" fmla="*/ 141577 w 1236550"/>
              <a:gd name="connsiteY202" fmla="*/ 78023 h 4030708"/>
              <a:gd name="connsiteX203" fmla="*/ 227302 w 1236550"/>
              <a:gd name="connsiteY203" fmla="*/ 43448 h 4030708"/>
              <a:gd name="connsiteX204" fmla="*/ 263973 w 1236550"/>
              <a:gd name="connsiteY204" fmla="*/ 44686 h 4030708"/>
              <a:gd name="connsiteX205" fmla="*/ 291691 w 1236550"/>
              <a:gd name="connsiteY205" fmla="*/ 39161 h 4030708"/>
              <a:gd name="connsiteX206" fmla="*/ 305788 w 1236550"/>
              <a:gd name="connsiteY206" fmla="*/ 29065 h 4030708"/>
              <a:gd name="connsiteX207" fmla="*/ 342368 w 1236550"/>
              <a:gd name="connsiteY207" fmla="*/ 61926 h 4030708"/>
              <a:gd name="connsiteX208" fmla="*/ 440214 w 1236550"/>
              <a:gd name="connsiteY208" fmla="*/ 52594 h 4030708"/>
              <a:gd name="connsiteX209" fmla="*/ 508962 w 1236550"/>
              <a:gd name="connsiteY209" fmla="*/ 46115 h 4030708"/>
              <a:gd name="connsiteX210" fmla="*/ 549317 w 1236550"/>
              <a:gd name="connsiteY210" fmla="*/ 54687 h 4030708"/>
              <a:gd name="connsiteX211" fmla="*/ 173961 w 1236550"/>
              <a:gd name="connsiteY211" fmla="*/ 879076 h 4030708"/>
              <a:gd name="connsiteX212" fmla="*/ 161961 w 1236550"/>
              <a:gd name="connsiteY212" fmla="*/ 908222 h 4030708"/>
              <a:gd name="connsiteX213" fmla="*/ 163104 w 1236550"/>
              <a:gd name="connsiteY213" fmla="*/ 936035 h 4030708"/>
              <a:gd name="connsiteX214" fmla="*/ 165008 w 1236550"/>
              <a:gd name="connsiteY214" fmla="*/ 952418 h 4030708"/>
              <a:gd name="connsiteX215" fmla="*/ 181105 w 1236550"/>
              <a:gd name="connsiteY215" fmla="*/ 956609 h 4030708"/>
              <a:gd name="connsiteX216" fmla="*/ 188630 w 1236550"/>
              <a:gd name="connsiteY216" fmla="*/ 942417 h 4030708"/>
              <a:gd name="connsiteX217" fmla="*/ 173867 w 1236550"/>
              <a:gd name="connsiteY217" fmla="*/ 879362 h 4030708"/>
              <a:gd name="connsiteX218" fmla="*/ 173961 w 1236550"/>
              <a:gd name="connsiteY218" fmla="*/ 879076 h 4030708"/>
              <a:gd name="connsiteX0" fmla="*/ 549317 w 1236550"/>
              <a:gd name="connsiteY0" fmla="*/ 54687 h 4030708"/>
              <a:gd name="connsiteX1" fmla="*/ 592154 w 1236550"/>
              <a:gd name="connsiteY1" fmla="*/ 28493 h 4030708"/>
              <a:gd name="connsiteX2" fmla="*/ 631543 w 1236550"/>
              <a:gd name="connsiteY2" fmla="*/ 28493 h 4030708"/>
              <a:gd name="connsiteX3" fmla="*/ 634781 w 1236550"/>
              <a:gd name="connsiteY3" fmla="*/ 28493 h 4030708"/>
              <a:gd name="connsiteX4" fmla="*/ 648402 w 1236550"/>
              <a:gd name="connsiteY4" fmla="*/ 4300 h 4030708"/>
              <a:gd name="connsiteX5" fmla="*/ 681213 w 1236550"/>
              <a:gd name="connsiteY5" fmla="*/ 1252 h 4030708"/>
              <a:gd name="connsiteX6" fmla="*/ 719021 w 1236550"/>
              <a:gd name="connsiteY6" fmla="*/ 16206 h 4030708"/>
              <a:gd name="connsiteX7" fmla="*/ 773385 w 1236550"/>
              <a:gd name="connsiteY7" fmla="*/ 37257 h 4030708"/>
              <a:gd name="connsiteX8" fmla="*/ 893802 w 1236550"/>
              <a:gd name="connsiteY8" fmla="*/ 58021 h 4030708"/>
              <a:gd name="connsiteX9" fmla="*/ 847950 w 1236550"/>
              <a:gd name="connsiteY9" fmla="*/ 124886 h 4030708"/>
              <a:gd name="connsiteX10" fmla="*/ 944154 w 1236550"/>
              <a:gd name="connsiteY10" fmla="*/ 144984 h 4030708"/>
              <a:gd name="connsiteX11" fmla="*/ 993397 w 1236550"/>
              <a:gd name="connsiteY11" fmla="*/ 168416 h 4030708"/>
              <a:gd name="connsiteX12" fmla="*/ 1113127 w 1236550"/>
              <a:gd name="connsiteY12" fmla="*/ 255569 h 4030708"/>
              <a:gd name="connsiteX13" fmla="*/ 1213901 w 1236550"/>
              <a:gd name="connsiteY13" fmla="*/ 382252 h 4030708"/>
              <a:gd name="connsiteX14" fmla="*/ 1232951 w 1236550"/>
              <a:gd name="connsiteY14" fmla="*/ 567132 h 4030708"/>
              <a:gd name="connsiteX15" fmla="*/ 1205233 w 1236550"/>
              <a:gd name="connsiteY15" fmla="*/ 643332 h 4030708"/>
              <a:gd name="connsiteX16" fmla="*/ 1171991 w 1236550"/>
              <a:gd name="connsiteY16" fmla="*/ 690957 h 4030708"/>
              <a:gd name="connsiteX17" fmla="*/ 1135606 w 1236550"/>
              <a:gd name="connsiteY17" fmla="*/ 826879 h 4030708"/>
              <a:gd name="connsiteX18" fmla="*/ 1135606 w 1236550"/>
              <a:gd name="connsiteY18" fmla="*/ 916509 h 4030708"/>
              <a:gd name="connsiteX19" fmla="*/ 1136272 w 1236550"/>
              <a:gd name="connsiteY19" fmla="*/ 932892 h 4030708"/>
              <a:gd name="connsiteX20" fmla="*/ 1144464 w 1236550"/>
              <a:gd name="connsiteY20" fmla="*/ 1015474 h 4030708"/>
              <a:gd name="connsiteX21" fmla="*/ 1139987 w 1236550"/>
              <a:gd name="connsiteY21" fmla="*/ 1285698 h 4030708"/>
              <a:gd name="connsiteX22" fmla="*/ 1126272 w 1236550"/>
              <a:gd name="connsiteY22" fmla="*/ 1510202 h 4030708"/>
              <a:gd name="connsiteX23" fmla="*/ 1121985 w 1236550"/>
              <a:gd name="connsiteY23" fmla="*/ 1613453 h 4030708"/>
              <a:gd name="connsiteX24" fmla="*/ 1105793 w 1236550"/>
              <a:gd name="connsiteY24" fmla="*/ 1726325 h 4030708"/>
              <a:gd name="connsiteX25" fmla="*/ 1098077 w 1236550"/>
              <a:gd name="connsiteY25" fmla="*/ 1913205 h 4030708"/>
              <a:gd name="connsiteX26" fmla="*/ 1098077 w 1236550"/>
              <a:gd name="connsiteY26" fmla="*/ 1972355 h 4030708"/>
              <a:gd name="connsiteX27" fmla="*/ 1089124 w 1236550"/>
              <a:gd name="connsiteY27" fmla="*/ 2094752 h 4030708"/>
              <a:gd name="connsiteX28" fmla="*/ 1086934 w 1236550"/>
              <a:gd name="connsiteY28" fmla="*/ 2162475 h 4030708"/>
              <a:gd name="connsiteX29" fmla="*/ 1070170 w 1236550"/>
              <a:gd name="connsiteY29" fmla="*/ 2419649 h 4030708"/>
              <a:gd name="connsiteX30" fmla="*/ 1065883 w 1236550"/>
              <a:gd name="connsiteY30" fmla="*/ 2453749 h 4030708"/>
              <a:gd name="connsiteX31" fmla="*/ 1069693 w 1236550"/>
              <a:gd name="connsiteY31" fmla="*/ 2595767 h 4030708"/>
              <a:gd name="connsiteX32" fmla="*/ 1061501 w 1236550"/>
              <a:gd name="connsiteY32" fmla="*/ 2673300 h 4030708"/>
              <a:gd name="connsiteX33" fmla="*/ 1052738 w 1236550"/>
              <a:gd name="connsiteY33" fmla="*/ 2810555 h 4030708"/>
              <a:gd name="connsiteX34" fmla="*/ 1043213 w 1236550"/>
              <a:gd name="connsiteY34" fmla="*/ 2878564 h 4030708"/>
              <a:gd name="connsiteX35" fmla="*/ 1037689 w 1236550"/>
              <a:gd name="connsiteY35" fmla="*/ 2922093 h 4030708"/>
              <a:gd name="connsiteX36" fmla="*/ 1010352 w 1236550"/>
              <a:gd name="connsiteY36" fmla="*/ 3031059 h 4030708"/>
              <a:gd name="connsiteX37" fmla="*/ 991302 w 1236550"/>
              <a:gd name="connsiteY37" fmla="*/ 3115355 h 4030708"/>
              <a:gd name="connsiteX38" fmla="*/ 974157 w 1236550"/>
              <a:gd name="connsiteY38" fmla="*/ 3162980 h 4030708"/>
              <a:gd name="connsiteX39" fmla="*/ 972824 w 1236550"/>
              <a:gd name="connsiteY39" fmla="*/ 3171839 h 4030708"/>
              <a:gd name="connsiteX40" fmla="*/ 963870 w 1236550"/>
              <a:gd name="connsiteY40" fmla="*/ 3225846 h 4030708"/>
              <a:gd name="connsiteX41" fmla="*/ 958346 w 1236550"/>
              <a:gd name="connsiteY41" fmla="*/ 3244896 h 4030708"/>
              <a:gd name="connsiteX42" fmla="*/ 924246 w 1236550"/>
              <a:gd name="connsiteY42" fmla="*/ 3398915 h 4030708"/>
              <a:gd name="connsiteX43" fmla="*/ 911483 w 1236550"/>
              <a:gd name="connsiteY43" fmla="*/ 3422346 h 4030708"/>
              <a:gd name="connsiteX44" fmla="*/ 904911 w 1236550"/>
              <a:gd name="connsiteY44" fmla="*/ 3421203 h 4030708"/>
              <a:gd name="connsiteX45" fmla="*/ 908340 w 1236550"/>
              <a:gd name="connsiteY45" fmla="*/ 3388342 h 4030708"/>
              <a:gd name="connsiteX46" fmla="*/ 934534 w 1236550"/>
              <a:gd name="connsiteY46" fmla="*/ 3289282 h 4030708"/>
              <a:gd name="connsiteX47" fmla="*/ 961489 w 1236550"/>
              <a:gd name="connsiteY47" fmla="*/ 3161647 h 4030708"/>
              <a:gd name="connsiteX48" fmla="*/ 959298 w 1236550"/>
              <a:gd name="connsiteY48" fmla="*/ 3130786 h 4030708"/>
              <a:gd name="connsiteX49" fmla="*/ 937676 w 1236550"/>
              <a:gd name="connsiteY49" fmla="*/ 3151360 h 4030708"/>
              <a:gd name="connsiteX50" fmla="*/ 912530 w 1236550"/>
              <a:gd name="connsiteY50" fmla="*/ 3197747 h 4030708"/>
              <a:gd name="connsiteX51" fmla="*/ 903768 w 1236550"/>
              <a:gd name="connsiteY51" fmla="*/ 3262898 h 4030708"/>
              <a:gd name="connsiteX52" fmla="*/ 870144 w 1236550"/>
              <a:gd name="connsiteY52" fmla="*/ 3344908 h 4030708"/>
              <a:gd name="connsiteX53" fmla="*/ 849570 w 1236550"/>
              <a:gd name="connsiteY53" fmla="*/ 3310713 h 4030708"/>
              <a:gd name="connsiteX54" fmla="*/ 834997 w 1236550"/>
              <a:gd name="connsiteY54" fmla="*/ 3363958 h 4030708"/>
              <a:gd name="connsiteX55" fmla="*/ 861667 w 1236550"/>
              <a:gd name="connsiteY55" fmla="*/ 3359196 h 4030708"/>
              <a:gd name="connsiteX56" fmla="*/ 859761 w 1236550"/>
              <a:gd name="connsiteY56" fmla="*/ 3383008 h 4030708"/>
              <a:gd name="connsiteX57" fmla="*/ 849761 w 1236550"/>
              <a:gd name="connsiteY57" fmla="*/ 3429109 h 4030708"/>
              <a:gd name="connsiteX58" fmla="*/ 843760 w 1236550"/>
              <a:gd name="connsiteY58" fmla="*/ 3433681 h 4030708"/>
              <a:gd name="connsiteX59" fmla="*/ 836712 w 1236550"/>
              <a:gd name="connsiteY59" fmla="*/ 3427109 h 4030708"/>
              <a:gd name="connsiteX60" fmla="*/ 833473 w 1236550"/>
              <a:gd name="connsiteY60" fmla="*/ 3373864 h 4030708"/>
              <a:gd name="connsiteX61" fmla="*/ 787753 w 1236550"/>
              <a:gd name="connsiteY61" fmla="*/ 3479306 h 4030708"/>
              <a:gd name="connsiteX62" fmla="*/ 786515 w 1236550"/>
              <a:gd name="connsiteY62" fmla="*/ 3502832 h 4030708"/>
              <a:gd name="connsiteX63" fmla="*/ 765750 w 1236550"/>
              <a:gd name="connsiteY63" fmla="*/ 3538361 h 4030708"/>
              <a:gd name="connsiteX64" fmla="*/ 765750 w 1236550"/>
              <a:gd name="connsiteY64" fmla="*/ 3560268 h 4030708"/>
              <a:gd name="connsiteX65" fmla="*/ 732889 w 1236550"/>
              <a:gd name="connsiteY65" fmla="*/ 3638945 h 4030708"/>
              <a:gd name="connsiteX66" fmla="*/ 715934 w 1236550"/>
              <a:gd name="connsiteY66" fmla="*/ 3677997 h 4030708"/>
              <a:gd name="connsiteX67" fmla="*/ 709458 w 1236550"/>
              <a:gd name="connsiteY67" fmla="*/ 3675425 h 4030708"/>
              <a:gd name="connsiteX68" fmla="*/ 711172 w 1236550"/>
              <a:gd name="connsiteY68" fmla="*/ 3650184 h 4030708"/>
              <a:gd name="connsiteX69" fmla="*/ 764607 w 1236550"/>
              <a:gd name="connsiteY69" fmla="*/ 3455970 h 4030708"/>
              <a:gd name="connsiteX70" fmla="*/ 748319 w 1236550"/>
              <a:gd name="connsiteY70" fmla="*/ 3400724 h 4030708"/>
              <a:gd name="connsiteX71" fmla="*/ 740509 w 1236550"/>
              <a:gd name="connsiteY71" fmla="*/ 3400724 h 4030708"/>
              <a:gd name="connsiteX72" fmla="*/ 711362 w 1236550"/>
              <a:gd name="connsiteY72" fmla="*/ 3541218 h 4030708"/>
              <a:gd name="connsiteX73" fmla="*/ 702314 w 1236550"/>
              <a:gd name="connsiteY73" fmla="*/ 3539504 h 4030708"/>
              <a:gd name="connsiteX74" fmla="*/ 719458 w 1236550"/>
              <a:gd name="connsiteY74" fmla="*/ 3444254 h 4030708"/>
              <a:gd name="connsiteX75" fmla="*/ 721555 w 1236550"/>
              <a:gd name="connsiteY75" fmla="*/ 3403582 h 4030708"/>
              <a:gd name="connsiteX76" fmla="*/ 683455 w 1236550"/>
              <a:gd name="connsiteY76" fmla="*/ 3467209 h 4030708"/>
              <a:gd name="connsiteX77" fmla="*/ 668309 w 1236550"/>
              <a:gd name="connsiteY77" fmla="*/ 3506547 h 4030708"/>
              <a:gd name="connsiteX78" fmla="*/ 657450 w 1236550"/>
              <a:gd name="connsiteY78" fmla="*/ 3589224 h 4030708"/>
              <a:gd name="connsiteX79" fmla="*/ 643163 w 1236550"/>
              <a:gd name="connsiteY79" fmla="*/ 3633134 h 4030708"/>
              <a:gd name="connsiteX80" fmla="*/ 625542 w 1236550"/>
              <a:gd name="connsiteY80" fmla="*/ 3703715 h 4030708"/>
              <a:gd name="connsiteX81" fmla="*/ 617255 w 1236550"/>
              <a:gd name="connsiteY81" fmla="*/ 3698000 h 4030708"/>
              <a:gd name="connsiteX82" fmla="*/ 597444 w 1236550"/>
              <a:gd name="connsiteY82" fmla="*/ 3730004 h 4030708"/>
              <a:gd name="connsiteX83" fmla="*/ 591918 w 1236550"/>
              <a:gd name="connsiteY83" fmla="*/ 3773628 h 4030708"/>
              <a:gd name="connsiteX84" fmla="*/ 565154 w 1236550"/>
              <a:gd name="connsiteY84" fmla="*/ 3791916 h 4030708"/>
              <a:gd name="connsiteX85" fmla="*/ 546104 w 1236550"/>
              <a:gd name="connsiteY85" fmla="*/ 3791916 h 4030708"/>
              <a:gd name="connsiteX86" fmla="*/ 546104 w 1236550"/>
              <a:gd name="connsiteY86" fmla="*/ 3769437 h 4030708"/>
              <a:gd name="connsiteX87" fmla="*/ 559058 w 1236550"/>
              <a:gd name="connsiteY87" fmla="*/ 3759912 h 4030708"/>
              <a:gd name="connsiteX88" fmla="*/ 564868 w 1236550"/>
              <a:gd name="connsiteY88" fmla="*/ 3680855 h 4030708"/>
              <a:gd name="connsiteX89" fmla="*/ 568392 w 1236550"/>
              <a:gd name="connsiteY89" fmla="*/ 3602559 h 4030708"/>
              <a:gd name="connsiteX90" fmla="*/ 565535 w 1236550"/>
              <a:gd name="connsiteY90" fmla="*/ 3504833 h 4030708"/>
              <a:gd name="connsiteX91" fmla="*/ 564486 w 1236550"/>
              <a:gd name="connsiteY91" fmla="*/ 3396914 h 4030708"/>
              <a:gd name="connsiteX92" fmla="*/ 560962 w 1236550"/>
              <a:gd name="connsiteY92" fmla="*/ 3260993 h 4030708"/>
              <a:gd name="connsiteX93" fmla="*/ 553914 w 1236550"/>
              <a:gd name="connsiteY93" fmla="*/ 3245562 h 4030708"/>
              <a:gd name="connsiteX94" fmla="*/ 541151 w 1236550"/>
              <a:gd name="connsiteY94" fmla="*/ 3290806 h 4030708"/>
              <a:gd name="connsiteX95" fmla="*/ 541151 w 1236550"/>
              <a:gd name="connsiteY95" fmla="*/ 3335859 h 4030708"/>
              <a:gd name="connsiteX96" fmla="*/ 544579 w 1236550"/>
              <a:gd name="connsiteY96" fmla="*/ 3422156 h 4030708"/>
              <a:gd name="connsiteX97" fmla="*/ 542770 w 1236550"/>
              <a:gd name="connsiteY97" fmla="*/ 3457589 h 4030708"/>
              <a:gd name="connsiteX98" fmla="*/ 533245 w 1236550"/>
              <a:gd name="connsiteY98" fmla="*/ 3507690 h 4030708"/>
              <a:gd name="connsiteX99" fmla="*/ 528292 w 1236550"/>
              <a:gd name="connsiteY99" fmla="*/ 3557982 h 4030708"/>
              <a:gd name="connsiteX100" fmla="*/ 500288 w 1236550"/>
              <a:gd name="connsiteY100" fmla="*/ 3542171 h 4030708"/>
              <a:gd name="connsiteX101" fmla="*/ 496384 w 1236550"/>
              <a:gd name="connsiteY101" fmla="*/ 3566269 h 4030708"/>
              <a:gd name="connsiteX102" fmla="*/ 491906 w 1236550"/>
              <a:gd name="connsiteY102" fmla="*/ 3587414 h 4030708"/>
              <a:gd name="connsiteX103" fmla="*/ 488572 w 1236550"/>
              <a:gd name="connsiteY103" fmla="*/ 3614561 h 4030708"/>
              <a:gd name="connsiteX104" fmla="*/ 473047 w 1236550"/>
              <a:gd name="connsiteY104" fmla="*/ 3657995 h 4030708"/>
              <a:gd name="connsiteX105" fmla="*/ 449997 w 1236550"/>
              <a:gd name="connsiteY105" fmla="*/ 3637897 h 4030708"/>
              <a:gd name="connsiteX106" fmla="*/ 427898 w 1236550"/>
              <a:gd name="connsiteY106" fmla="*/ 4030708 h 4030708"/>
              <a:gd name="connsiteX107" fmla="*/ 421422 w 1236550"/>
              <a:gd name="connsiteY107" fmla="*/ 4030708 h 4030708"/>
              <a:gd name="connsiteX108" fmla="*/ 393704 w 1236550"/>
              <a:gd name="connsiteY108" fmla="*/ 3536361 h 4030708"/>
              <a:gd name="connsiteX109" fmla="*/ 386179 w 1236550"/>
              <a:gd name="connsiteY109" fmla="*/ 3536361 h 4030708"/>
              <a:gd name="connsiteX110" fmla="*/ 386179 w 1236550"/>
              <a:gd name="connsiteY110" fmla="*/ 3580175 h 4030708"/>
              <a:gd name="connsiteX111" fmla="*/ 369796 w 1236550"/>
              <a:gd name="connsiteY111" fmla="*/ 3519120 h 4030708"/>
              <a:gd name="connsiteX112" fmla="*/ 360271 w 1236550"/>
              <a:gd name="connsiteY112" fmla="*/ 3500546 h 4030708"/>
              <a:gd name="connsiteX113" fmla="*/ 343221 w 1236550"/>
              <a:gd name="connsiteY113" fmla="*/ 3498737 h 4030708"/>
              <a:gd name="connsiteX114" fmla="*/ 342650 w 1236550"/>
              <a:gd name="connsiteY114" fmla="*/ 3517215 h 4030708"/>
              <a:gd name="connsiteX115" fmla="*/ 341793 w 1236550"/>
              <a:gd name="connsiteY115" fmla="*/ 3552267 h 4030708"/>
              <a:gd name="connsiteX116" fmla="*/ 330076 w 1236550"/>
              <a:gd name="connsiteY116" fmla="*/ 3552267 h 4030708"/>
              <a:gd name="connsiteX117" fmla="*/ 321505 w 1236550"/>
              <a:gd name="connsiteY117" fmla="*/ 3473114 h 4030708"/>
              <a:gd name="connsiteX118" fmla="*/ 353793 w 1236550"/>
              <a:gd name="connsiteY118" fmla="*/ 3434538 h 4030708"/>
              <a:gd name="connsiteX119" fmla="*/ 331124 w 1236550"/>
              <a:gd name="connsiteY119" fmla="*/ 3434538 h 4030708"/>
              <a:gd name="connsiteX120" fmla="*/ 324934 w 1236550"/>
              <a:gd name="connsiteY120" fmla="*/ 3458446 h 4030708"/>
              <a:gd name="connsiteX121" fmla="*/ 310837 w 1236550"/>
              <a:gd name="connsiteY121" fmla="*/ 3428061 h 4030708"/>
              <a:gd name="connsiteX122" fmla="*/ 330648 w 1236550"/>
              <a:gd name="connsiteY122" fmla="*/ 3405868 h 4030708"/>
              <a:gd name="connsiteX123" fmla="*/ 331505 w 1236550"/>
              <a:gd name="connsiteY123" fmla="*/ 3351385 h 4030708"/>
              <a:gd name="connsiteX124" fmla="*/ 320266 w 1236550"/>
              <a:gd name="connsiteY124" fmla="*/ 3243371 h 4030708"/>
              <a:gd name="connsiteX125" fmla="*/ 318933 w 1236550"/>
              <a:gd name="connsiteY125" fmla="*/ 3193841 h 4030708"/>
              <a:gd name="connsiteX126" fmla="*/ 317790 w 1236550"/>
              <a:gd name="connsiteY126" fmla="*/ 3169362 h 4030708"/>
              <a:gd name="connsiteX127" fmla="*/ 308265 w 1236550"/>
              <a:gd name="connsiteY127" fmla="*/ 3062015 h 4030708"/>
              <a:gd name="connsiteX128" fmla="*/ 287309 w 1236550"/>
              <a:gd name="connsiteY128" fmla="*/ 2950573 h 4030708"/>
              <a:gd name="connsiteX129" fmla="*/ 261401 w 1236550"/>
              <a:gd name="connsiteY129" fmla="*/ 2791982 h 4030708"/>
              <a:gd name="connsiteX130" fmla="*/ 274260 w 1236550"/>
              <a:gd name="connsiteY130" fmla="*/ 2746643 h 4030708"/>
              <a:gd name="connsiteX131" fmla="*/ 296263 w 1236550"/>
              <a:gd name="connsiteY131" fmla="*/ 2843131 h 4030708"/>
              <a:gd name="connsiteX132" fmla="*/ 326933 w 1236550"/>
              <a:gd name="connsiteY132" fmla="*/ 2971433 h 4030708"/>
              <a:gd name="connsiteX133" fmla="*/ 328933 w 1236550"/>
              <a:gd name="connsiteY133" fmla="*/ 2987339 h 4030708"/>
              <a:gd name="connsiteX134" fmla="*/ 328933 w 1236550"/>
              <a:gd name="connsiteY134" fmla="*/ 3073064 h 4030708"/>
              <a:gd name="connsiteX135" fmla="*/ 337506 w 1236550"/>
              <a:gd name="connsiteY135" fmla="*/ 3097925 h 4030708"/>
              <a:gd name="connsiteX136" fmla="*/ 345507 w 1236550"/>
              <a:gd name="connsiteY136" fmla="*/ 3037155 h 4030708"/>
              <a:gd name="connsiteX137" fmla="*/ 344554 w 1236550"/>
              <a:gd name="connsiteY137" fmla="*/ 3024201 h 4030708"/>
              <a:gd name="connsiteX138" fmla="*/ 342269 w 1236550"/>
              <a:gd name="connsiteY138" fmla="*/ 2943334 h 4030708"/>
              <a:gd name="connsiteX139" fmla="*/ 337792 w 1236550"/>
              <a:gd name="connsiteY139" fmla="*/ 2901900 h 4030708"/>
              <a:gd name="connsiteX140" fmla="*/ 325981 w 1236550"/>
              <a:gd name="connsiteY140" fmla="*/ 2836463 h 4030708"/>
              <a:gd name="connsiteX141" fmla="*/ 294168 w 1236550"/>
              <a:gd name="connsiteY141" fmla="*/ 2758358 h 4030708"/>
              <a:gd name="connsiteX142" fmla="*/ 286357 w 1236550"/>
              <a:gd name="connsiteY142" fmla="*/ 2747405 h 4030708"/>
              <a:gd name="connsiteX143" fmla="*/ 274546 w 1236550"/>
              <a:gd name="connsiteY143" fmla="*/ 2670443 h 4030708"/>
              <a:gd name="connsiteX144" fmla="*/ 274546 w 1236550"/>
              <a:gd name="connsiteY144" fmla="*/ 2641868 h 4030708"/>
              <a:gd name="connsiteX145" fmla="*/ 269117 w 1236550"/>
              <a:gd name="connsiteY145" fmla="*/ 2632343 h 4030708"/>
              <a:gd name="connsiteX146" fmla="*/ 259592 w 1236550"/>
              <a:gd name="connsiteY146" fmla="*/ 2575193 h 4030708"/>
              <a:gd name="connsiteX147" fmla="*/ 241970 w 1236550"/>
              <a:gd name="connsiteY147" fmla="*/ 2495088 h 4030708"/>
              <a:gd name="connsiteX148" fmla="*/ 235494 w 1236550"/>
              <a:gd name="connsiteY148" fmla="*/ 2551190 h 4030708"/>
              <a:gd name="connsiteX149" fmla="*/ 251686 w 1236550"/>
              <a:gd name="connsiteY149" fmla="*/ 2623104 h 4030708"/>
              <a:gd name="connsiteX150" fmla="*/ 257687 w 1236550"/>
              <a:gd name="connsiteY150" fmla="*/ 2687492 h 4030708"/>
              <a:gd name="connsiteX151" fmla="*/ 253305 w 1236550"/>
              <a:gd name="connsiteY151" fmla="*/ 2700732 h 4030708"/>
              <a:gd name="connsiteX152" fmla="*/ 244447 w 1236550"/>
              <a:gd name="connsiteY152" fmla="*/ 2695589 h 4030708"/>
              <a:gd name="connsiteX153" fmla="*/ 239399 w 1236550"/>
              <a:gd name="connsiteY153" fmla="*/ 2672253 h 4030708"/>
              <a:gd name="connsiteX154" fmla="*/ 230445 w 1236550"/>
              <a:gd name="connsiteY154" fmla="*/ 2592052 h 4030708"/>
              <a:gd name="connsiteX155" fmla="*/ 221492 w 1236550"/>
              <a:gd name="connsiteY155" fmla="*/ 2488420 h 4030708"/>
              <a:gd name="connsiteX156" fmla="*/ 212919 w 1236550"/>
              <a:gd name="connsiteY156" fmla="*/ 2395265 h 4030708"/>
              <a:gd name="connsiteX157" fmla="*/ 203394 w 1236550"/>
              <a:gd name="connsiteY157" fmla="*/ 2346783 h 4030708"/>
              <a:gd name="connsiteX158" fmla="*/ 206537 w 1236550"/>
              <a:gd name="connsiteY158" fmla="*/ 2298301 h 4030708"/>
              <a:gd name="connsiteX159" fmla="*/ 230922 w 1236550"/>
              <a:gd name="connsiteY159" fmla="*/ 2283632 h 4030708"/>
              <a:gd name="connsiteX160" fmla="*/ 234065 w 1236550"/>
              <a:gd name="connsiteY160" fmla="*/ 2298491 h 4030708"/>
              <a:gd name="connsiteX161" fmla="*/ 218062 w 1236550"/>
              <a:gd name="connsiteY161" fmla="*/ 2344116 h 4030708"/>
              <a:gd name="connsiteX162" fmla="*/ 222349 w 1236550"/>
              <a:gd name="connsiteY162" fmla="*/ 2361452 h 4030708"/>
              <a:gd name="connsiteX163" fmla="*/ 242828 w 1236550"/>
              <a:gd name="connsiteY163" fmla="*/ 2354594 h 4030708"/>
              <a:gd name="connsiteX164" fmla="*/ 257400 w 1236550"/>
              <a:gd name="connsiteY164" fmla="*/ 2290776 h 4030708"/>
              <a:gd name="connsiteX165" fmla="*/ 244733 w 1236550"/>
              <a:gd name="connsiteY165" fmla="*/ 2143329 h 4030708"/>
              <a:gd name="connsiteX166" fmla="*/ 243590 w 1236550"/>
              <a:gd name="connsiteY166" fmla="*/ 2019504 h 4030708"/>
              <a:gd name="connsiteX167" fmla="*/ 211967 w 1236550"/>
              <a:gd name="connsiteY167" fmla="*/ 1975213 h 4030708"/>
              <a:gd name="connsiteX168" fmla="*/ 211967 w 1236550"/>
              <a:gd name="connsiteY168" fmla="*/ 2067034 h 4030708"/>
              <a:gd name="connsiteX169" fmla="*/ 199966 w 1236550"/>
              <a:gd name="connsiteY169" fmla="*/ 2118755 h 4030708"/>
              <a:gd name="connsiteX170" fmla="*/ 206251 w 1236550"/>
              <a:gd name="connsiteY170" fmla="*/ 2121041 h 4030708"/>
              <a:gd name="connsiteX171" fmla="*/ 223968 w 1236550"/>
              <a:gd name="connsiteY171" fmla="*/ 2101514 h 4030708"/>
              <a:gd name="connsiteX172" fmla="*/ 204918 w 1236550"/>
              <a:gd name="connsiteY172" fmla="*/ 2164189 h 4030708"/>
              <a:gd name="connsiteX173" fmla="*/ 189012 w 1236550"/>
              <a:gd name="connsiteY173" fmla="*/ 2154664 h 4030708"/>
              <a:gd name="connsiteX174" fmla="*/ 183486 w 1236550"/>
              <a:gd name="connsiteY174" fmla="*/ 2068939 h 4030708"/>
              <a:gd name="connsiteX175" fmla="*/ 179962 w 1236550"/>
              <a:gd name="connsiteY175" fmla="*/ 2007884 h 4030708"/>
              <a:gd name="connsiteX176" fmla="*/ 172629 w 1236550"/>
              <a:gd name="connsiteY176" fmla="*/ 1908919 h 4030708"/>
              <a:gd name="connsiteX177" fmla="*/ 180344 w 1236550"/>
              <a:gd name="connsiteY177" fmla="*/ 1820527 h 4030708"/>
              <a:gd name="connsiteX178" fmla="*/ 173961 w 1236550"/>
              <a:gd name="connsiteY178" fmla="*/ 1760805 h 4030708"/>
              <a:gd name="connsiteX179" fmla="*/ 164436 w 1236550"/>
              <a:gd name="connsiteY179" fmla="*/ 1699655 h 4030708"/>
              <a:gd name="connsiteX180" fmla="*/ 166342 w 1236550"/>
              <a:gd name="connsiteY180" fmla="*/ 1676223 h 4030708"/>
              <a:gd name="connsiteX181" fmla="*/ 178344 w 1236550"/>
              <a:gd name="connsiteY181" fmla="*/ 1635647 h 4030708"/>
              <a:gd name="connsiteX182" fmla="*/ 178344 w 1236550"/>
              <a:gd name="connsiteY182" fmla="*/ 1550684 h 4030708"/>
              <a:gd name="connsiteX183" fmla="*/ 183486 w 1236550"/>
              <a:gd name="connsiteY183" fmla="*/ 1411523 h 4030708"/>
              <a:gd name="connsiteX184" fmla="*/ 180058 w 1236550"/>
              <a:gd name="connsiteY184" fmla="*/ 1370185 h 4030708"/>
              <a:gd name="connsiteX185" fmla="*/ 171675 w 1236550"/>
              <a:gd name="connsiteY185" fmla="*/ 1212832 h 4030708"/>
              <a:gd name="connsiteX186" fmla="*/ 172914 w 1236550"/>
              <a:gd name="connsiteY186" fmla="*/ 1183781 h 4030708"/>
              <a:gd name="connsiteX187" fmla="*/ 159103 w 1236550"/>
              <a:gd name="connsiteY187" fmla="*/ 1149014 h 4030708"/>
              <a:gd name="connsiteX188" fmla="*/ 141101 w 1236550"/>
              <a:gd name="connsiteY188" fmla="*/ 1113010 h 4030708"/>
              <a:gd name="connsiteX189" fmla="*/ 140053 w 1236550"/>
              <a:gd name="connsiteY189" fmla="*/ 1011759 h 4030708"/>
              <a:gd name="connsiteX190" fmla="*/ 153102 w 1236550"/>
              <a:gd name="connsiteY190" fmla="*/ 977183 h 4030708"/>
              <a:gd name="connsiteX191" fmla="*/ 140053 w 1236550"/>
              <a:gd name="connsiteY191" fmla="*/ 927368 h 4030708"/>
              <a:gd name="connsiteX192" fmla="*/ 141482 w 1236550"/>
              <a:gd name="connsiteY192" fmla="*/ 794018 h 4030708"/>
              <a:gd name="connsiteX193" fmla="*/ 137100 w 1236550"/>
              <a:gd name="connsiteY193" fmla="*/ 588182 h 4030708"/>
              <a:gd name="connsiteX194" fmla="*/ 137100 w 1236550"/>
              <a:gd name="connsiteY194" fmla="*/ 459595 h 4030708"/>
              <a:gd name="connsiteX195" fmla="*/ 116622 w 1236550"/>
              <a:gd name="connsiteY195" fmla="*/ 418542 h 4030708"/>
              <a:gd name="connsiteX196" fmla="*/ 114430 w 1236550"/>
              <a:gd name="connsiteY196" fmla="*/ 355772 h 4030708"/>
              <a:gd name="connsiteX197" fmla="*/ 94237 w 1236550"/>
              <a:gd name="connsiteY197" fmla="*/ 305099 h 4030708"/>
              <a:gd name="connsiteX198" fmla="*/ 57186 w 1236550"/>
              <a:gd name="connsiteY198" fmla="*/ 231471 h 4030708"/>
              <a:gd name="connsiteX199" fmla="*/ 4131 w 1236550"/>
              <a:gd name="connsiteY199" fmla="*/ 166034 h 4030708"/>
              <a:gd name="connsiteX200" fmla="*/ 58889 w 1236550"/>
              <a:gd name="connsiteY200" fmla="*/ 124413 h 4030708"/>
              <a:gd name="connsiteX201" fmla="*/ 56519 w 1236550"/>
              <a:gd name="connsiteY201" fmla="*/ 82500 h 4030708"/>
              <a:gd name="connsiteX202" fmla="*/ 141577 w 1236550"/>
              <a:gd name="connsiteY202" fmla="*/ 78023 h 4030708"/>
              <a:gd name="connsiteX203" fmla="*/ 227302 w 1236550"/>
              <a:gd name="connsiteY203" fmla="*/ 43448 h 4030708"/>
              <a:gd name="connsiteX204" fmla="*/ 263973 w 1236550"/>
              <a:gd name="connsiteY204" fmla="*/ 44686 h 4030708"/>
              <a:gd name="connsiteX205" fmla="*/ 291691 w 1236550"/>
              <a:gd name="connsiteY205" fmla="*/ 39161 h 4030708"/>
              <a:gd name="connsiteX206" fmla="*/ 305788 w 1236550"/>
              <a:gd name="connsiteY206" fmla="*/ 29065 h 4030708"/>
              <a:gd name="connsiteX207" fmla="*/ 342368 w 1236550"/>
              <a:gd name="connsiteY207" fmla="*/ 61926 h 4030708"/>
              <a:gd name="connsiteX208" fmla="*/ 440214 w 1236550"/>
              <a:gd name="connsiteY208" fmla="*/ 52594 h 4030708"/>
              <a:gd name="connsiteX209" fmla="*/ 508962 w 1236550"/>
              <a:gd name="connsiteY209" fmla="*/ 46115 h 4030708"/>
              <a:gd name="connsiteX210" fmla="*/ 549317 w 1236550"/>
              <a:gd name="connsiteY210" fmla="*/ 54687 h 4030708"/>
              <a:gd name="connsiteX211" fmla="*/ 173961 w 1236550"/>
              <a:gd name="connsiteY211" fmla="*/ 879076 h 4030708"/>
              <a:gd name="connsiteX212" fmla="*/ 161961 w 1236550"/>
              <a:gd name="connsiteY212" fmla="*/ 908222 h 4030708"/>
              <a:gd name="connsiteX213" fmla="*/ 163104 w 1236550"/>
              <a:gd name="connsiteY213" fmla="*/ 936035 h 4030708"/>
              <a:gd name="connsiteX214" fmla="*/ 165008 w 1236550"/>
              <a:gd name="connsiteY214" fmla="*/ 952418 h 4030708"/>
              <a:gd name="connsiteX215" fmla="*/ 181105 w 1236550"/>
              <a:gd name="connsiteY215" fmla="*/ 956609 h 4030708"/>
              <a:gd name="connsiteX216" fmla="*/ 188630 w 1236550"/>
              <a:gd name="connsiteY216" fmla="*/ 942417 h 4030708"/>
              <a:gd name="connsiteX217" fmla="*/ 173867 w 1236550"/>
              <a:gd name="connsiteY217" fmla="*/ 879362 h 4030708"/>
              <a:gd name="connsiteX218" fmla="*/ 173961 w 1236550"/>
              <a:gd name="connsiteY218" fmla="*/ 879076 h 4030708"/>
              <a:gd name="connsiteX0" fmla="*/ 549317 w 1236550"/>
              <a:gd name="connsiteY0" fmla="*/ 54687 h 4030708"/>
              <a:gd name="connsiteX1" fmla="*/ 592154 w 1236550"/>
              <a:gd name="connsiteY1" fmla="*/ 28493 h 4030708"/>
              <a:gd name="connsiteX2" fmla="*/ 631543 w 1236550"/>
              <a:gd name="connsiteY2" fmla="*/ 28493 h 4030708"/>
              <a:gd name="connsiteX3" fmla="*/ 634781 w 1236550"/>
              <a:gd name="connsiteY3" fmla="*/ 28493 h 4030708"/>
              <a:gd name="connsiteX4" fmla="*/ 648402 w 1236550"/>
              <a:gd name="connsiteY4" fmla="*/ 4300 h 4030708"/>
              <a:gd name="connsiteX5" fmla="*/ 681213 w 1236550"/>
              <a:gd name="connsiteY5" fmla="*/ 1252 h 4030708"/>
              <a:gd name="connsiteX6" fmla="*/ 719021 w 1236550"/>
              <a:gd name="connsiteY6" fmla="*/ 16206 h 4030708"/>
              <a:gd name="connsiteX7" fmla="*/ 773385 w 1236550"/>
              <a:gd name="connsiteY7" fmla="*/ 37257 h 4030708"/>
              <a:gd name="connsiteX8" fmla="*/ 893802 w 1236550"/>
              <a:gd name="connsiteY8" fmla="*/ 58021 h 4030708"/>
              <a:gd name="connsiteX9" fmla="*/ 968254 w 1236550"/>
              <a:gd name="connsiteY9" fmla="*/ 74880 h 4030708"/>
              <a:gd name="connsiteX10" fmla="*/ 944154 w 1236550"/>
              <a:gd name="connsiteY10" fmla="*/ 144984 h 4030708"/>
              <a:gd name="connsiteX11" fmla="*/ 993397 w 1236550"/>
              <a:gd name="connsiteY11" fmla="*/ 168416 h 4030708"/>
              <a:gd name="connsiteX12" fmla="*/ 1113127 w 1236550"/>
              <a:gd name="connsiteY12" fmla="*/ 255569 h 4030708"/>
              <a:gd name="connsiteX13" fmla="*/ 1213901 w 1236550"/>
              <a:gd name="connsiteY13" fmla="*/ 382252 h 4030708"/>
              <a:gd name="connsiteX14" fmla="*/ 1232951 w 1236550"/>
              <a:gd name="connsiteY14" fmla="*/ 567132 h 4030708"/>
              <a:gd name="connsiteX15" fmla="*/ 1205233 w 1236550"/>
              <a:gd name="connsiteY15" fmla="*/ 643332 h 4030708"/>
              <a:gd name="connsiteX16" fmla="*/ 1171991 w 1236550"/>
              <a:gd name="connsiteY16" fmla="*/ 690957 h 4030708"/>
              <a:gd name="connsiteX17" fmla="*/ 1135606 w 1236550"/>
              <a:gd name="connsiteY17" fmla="*/ 826879 h 4030708"/>
              <a:gd name="connsiteX18" fmla="*/ 1135606 w 1236550"/>
              <a:gd name="connsiteY18" fmla="*/ 916509 h 4030708"/>
              <a:gd name="connsiteX19" fmla="*/ 1136272 w 1236550"/>
              <a:gd name="connsiteY19" fmla="*/ 932892 h 4030708"/>
              <a:gd name="connsiteX20" fmla="*/ 1144464 w 1236550"/>
              <a:gd name="connsiteY20" fmla="*/ 1015474 h 4030708"/>
              <a:gd name="connsiteX21" fmla="*/ 1139987 w 1236550"/>
              <a:gd name="connsiteY21" fmla="*/ 1285698 h 4030708"/>
              <a:gd name="connsiteX22" fmla="*/ 1126272 w 1236550"/>
              <a:gd name="connsiteY22" fmla="*/ 1510202 h 4030708"/>
              <a:gd name="connsiteX23" fmla="*/ 1121985 w 1236550"/>
              <a:gd name="connsiteY23" fmla="*/ 1613453 h 4030708"/>
              <a:gd name="connsiteX24" fmla="*/ 1105793 w 1236550"/>
              <a:gd name="connsiteY24" fmla="*/ 1726325 h 4030708"/>
              <a:gd name="connsiteX25" fmla="*/ 1098077 w 1236550"/>
              <a:gd name="connsiteY25" fmla="*/ 1913205 h 4030708"/>
              <a:gd name="connsiteX26" fmla="*/ 1098077 w 1236550"/>
              <a:gd name="connsiteY26" fmla="*/ 1972355 h 4030708"/>
              <a:gd name="connsiteX27" fmla="*/ 1089124 w 1236550"/>
              <a:gd name="connsiteY27" fmla="*/ 2094752 h 4030708"/>
              <a:gd name="connsiteX28" fmla="*/ 1086934 w 1236550"/>
              <a:gd name="connsiteY28" fmla="*/ 2162475 h 4030708"/>
              <a:gd name="connsiteX29" fmla="*/ 1070170 w 1236550"/>
              <a:gd name="connsiteY29" fmla="*/ 2419649 h 4030708"/>
              <a:gd name="connsiteX30" fmla="*/ 1065883 w 1236550"/>
              <a:gd name="connsiteY30" fmla="*/ 2453749 h 4030708"/>
              <a:gd name="connsiteX31" fmla="*/ 1069693 w 1236550"/>
              <a:gd name="connsiteY31" fmla="*/ 2595767 h 4030708"/>
              <a:gd name="connsiteX32" fmla="*/ 1061501 w 1236550"/>
              <a:gd name="connsiteY32" fmla="*/ 2673300 h 4030708"/>
              <a:gd name="connsiteX33" fmla="*/ 1052738 w 1236550"/>
              <a:gd name="connsiteY33" fmla="*/ 2810555 h 4030708"/>
              <a:gd name="connsiteX34" fmla="*/ 1043213 w 1236550"/>
              <a:gd name="connsiteY34" fmla="*/ 2878564 h 4030708"/>
              <a:gd name="connsiteX35" fmla="*/ 1037689 w 1236550"/>
              <a:gd name="connsiteY35" fmla="*/ 2922093 h 4030708"/>
              <a:gd name="connsiteX36" fmla="*/ 1010352 w 1236550"/>
              <a:gd name="connsiteY36" fmla="*/ 3031059 h 4030708"/>
              <a:gd name="connsiteX37" fmla="*/ 991302 w 1236550"/>
              <a:gd name="connsiteY37" fmla="*/ 3115355 h 4030708"/>
              <a:gd name="connsiteX38" fmla="*/ 974157 w 1236550"/>
              <a:gd name="connsiteY38" fmla="*/ 3162980 h 4030708"/>
              <a:gd name="connsiteX39" fmla="*/ 972824 w 1236550"/>
              <a:gd name="connsiteY39" fmla="*/ 3171839 h 4030708"/>
              <a:gd name="connsiteX40" fmla="*/ 963870 w 1236550"/>
              <a:gd name="connsiteY40" fmla="*/ 3225846 h 4030708"/>
              <a:gd name="connsiteX41" fmla="*/ 958346 w 1236550"/>
              <a:gd name="connsiteY41" fmla="*/ 3244896 h 4030708"/>
              <a:gd name="connsiteX42" fmla="*/ 924246 w 1236550"/>
              <a:gd name="connsiteY42" fmla="*/ 3398915 h 4030708"/>
              <a:gd name="connsiteX43" fmla="*/ 911483 w 1236550"/>
              <a:gd name="connsiteY43" fmla="*/ 3422346 h 4030708"/>
              <a:gd name="connsiteX44" fmla="*/ 904911 w 1236550"/>
              <a:gd name="connsiteY44" fmla="*/ 3421203 h 4030708"/>
              <a:gd name="connsiteX45" fmla="*/ 908340 w 1236550"/>
              <a:gd name="connsiteY45" fmla="*/ 3388342 h 4030708"/>
              <a:gd name="connsiteX46" fmla="*/ 934534 w 1236550"/>
              <a:gd name="connsiteY46" fmla="*/ 3289282 h 4030708"/>
              <a:gd name="connsiteX47" fmla="*/ 961489 w 1236550"/>
              <a:gd name="connsiteY47" fmla="*/ 3161647 h 4030708"/>
              <a:gd name="connsiteX48" fmla="*/ 959298 w 1236550"/>
              <a:gd name="connsiteY48" fmla="*/ 3130786 h 4030708"/>
              <a:gd name="connsiteX49" fmla="*/ 937676 w 1236550"/>
              <a:gd name="connsiteY49" fmla="*/ 3151360 h 4030708"/>
              <a:gd name="connsiteX50" fmla="*/ 912530 w 1236550"/>
              <a:gd name="connsiteY50" fmla="*/ 3197747 h 4030708"/>
              <a:gd name="connsiteX51" fmla="*/ 903768 w 1236550"/>
              <a:gd name="connsiteY51" fmla="*/ 3262898 h 4030708"/>
              <a:gd name="connsiteX52" fmla="*/ 870144 w 1236550"/>
              <a:gd name="connsiteY52" fmla="*/ 3344908 h 4030708"/>
              <a:gd name="connsiteX53" fmla="*/ 849570 w 1236550"/>
              <a:gd name="connsiteY53" fmla="*/ 3310713 h 4030708"/>
              <a:gd name="connsiteX54" fmla="*/ 834997 w 1236550"/>
              <a:gd name="connsiteY54" fmla="*/ 3363958 h 4030708"/>
              <a:gd name="connsiteX55" fmla="*/ 861667 w 1236550"/>
              <a:gd name="connsiteY55" fmla="*/ 3359196 h 4030708"/>
              <a:gd name="connsiteX56" fmla="*/ 859761 w 1236550"/>
              <a:gd name="connsiteY56" fmla="*/ 3383008 h 4030708"/>
              <a:gd name="connsiteX57" fmla="*/ 849761 w 1236550"/>
              <a:gd name="connsiteY57" fmla="*/ 3429109 h 4030708"/>
              <a:gd name="connsiteX58" fmla="*/ 843760 w 1236550"/>
              <a:gd name="connsiteY58" fmla="*/ 3433681 h 4030708"/>
              <a:gd name="connsiteX59" fmla="*/ 836712 w 1236550"/>
              <a:gd name="connsiteY59" fmla="*/ 3427109 h 4030708"/>
              <a:gd name="connsiteX60" fmla="*/ 833473 w 1236550"/>
              <a:gd name="connsiteY60" fmla="*/ 3373864 h 4030708"/>
              <a:gd name="connsiteX61" fmla="*/ 787753 w 1236550"/>
              <a:gd name="connsiteY61" fmla="*/ 3479306 h 4030708"/>
              <a:gd name="connsiteX62" fmla="*/ 786515 w 1236550"/>
              <a:gd name="connsiteY62" fmla="*/ 3502832 h 4030708"/>
              <a:gd name="connsiteX63" fmla="*/ 765750 w 1236550"/>
              <a:gd name="connsiteY63" fmla="*/ 3538361 h 4030708"/>
              <a:gd name="connsiteX64" fmla="*/ 765750 w 1236550"/>
              <a:gd name="connsiteY64" fmla="*/ 3560268 h 4030708"/>
              <a:gd name="connsiteX65" fmla="*/ 732889 w 1236550"/>
              <a:gd name="connsiteY65" fmla="*/ 3638945 h 4030708"/>
              <a:gd name="connsiteX66" fmla="*/ 715934 w 1236550"/>
              <a:gd name="connsiteY66" fmla="*/ 3677997 h 4030708"/>
              <a:gd name="connsiteX67" fmla="*/ 709458 w 1236550"/>
              <a:gd name="connsiteY67" fmla="*/ 3675425 h 4030708"/>
              <a:gd name="connsiteX68" fmla="*/ 711172 w 1236550"/>
              <a:gd name="connsiteY68" fmla="*/ 3650184 h 4030708"/>
              <a:gd name="connsiteX69" fmla="*/ 764607 w 1236550"/>
              <a:gd name="connsiteY69" fmla="*/ 3455970 h 4030708"/>
              <a:gd name="connsiteX70" fmla="*/ 748319 w 1236550"/>
              <a:gd name="connsiteY70" fmla="*/ 3400724 h 4030708"/>
              <a:gd name="connsiteX71" fmla="*/ 740509 w 1236550"/>
              <a:gd name="connsiteY71" fmla="*/ 3400724 h 4030708"/>
              <a:gd name="connsiteX72" fmla="*/ 711362 w 1236550"/>
              <a:gd name="connsiteY72" fmla="*/ 3541218 h 4030708"/>
              <a:gd name="connsiteX73" fmla="*/ 702314 w 1236550"/>
              <a:gd name="connsiteY73" fmla="*/ 3539504 h 4030708"/>
              <a:gd name="connsiteX74" fmla="*/ 719458 w 1236550"/>
              <a:gd name="connsiteY74" fmla="*/ 3444254 h 4030708"/>
              <a:gd name="connsiteX75" fmla="*/ 721555 w 1236550"/>
              <a:gd name="connsiteY75" fmla="*/ 3403582 h 4030708"/>
              <a:gd name="connsiteX76" fmla="*/ 683455 w 1236550"/>
              <a:gd name="connsiteY76" fmla="*/ 3467209 h 4030708"/>
              <a:gd name="connsiteX77" fmla="*/ 668309 w 1236550"/>
              <a:gd name="connsiteY77" fmla="*/ 3506547 h 4030708"/>
              <a:gd name="connsiteX78" fmla="*/ 657450 w 1236550"/>
              <a:gd name="connsiteY78" fmla="*/ 3589224 h 4030708"/>
              <a:gd name="connsiteX79" fmla="*/ 643163 w 1236550"/>
              <a:gd name="connsiteY79" fmla="*/ 3633134 h 4030708"/>
              <a:gd name="connsiteX80" fmla="*/ 625542 w 1236550"/>
              <a:gd name="connsiteY80" fmla="*/ 3703715 h 4030708"/>
              <a:gd name="connsiteX81" fmla="*/ 617255 w 1236550"/>
              <a:gd name="connsiteY81" fmla="*/ 3698000 h 4030708"/>
              <a:gd name="connsiteX82" fmla="*/ 597444 w 1236550"/>
              <a:gd name="connsiteY82" fmla="*/ 3730004 h 4030708"/>
              <a:gd name="connsiteX83" fmla="*/ 591918 w 1236550"/>
              <a:gd name="connsiteY83" fmla="*/ 3773628 h 4030708"/>
              <a:gd name="connsiteX84" fmla="*/ 565154 w 1236550"/>
              <a:gd name="connsiteY84" fmla="*/ 3791916 h 4030708"/>
              <a:gd name="connsiteX85" fmla="*/ 546104 w 1236550"/>
              <a:gd name="connsiteY85" fmla="*/ 3791916 h 4030708"/>
              <a:gd name="connsiteX86" fmla="*/ 546104 w 1236550"/>
              <a:gd name="connsiteY86" fmla="*/ 3769437 h 4030708"/>
              <a:gd name="connsiteX87" fmla="*/ 559058 w 1236550"/>
              <a:gd name="connsiteY87" fmla="*/ 3759912 h 4030708"/>
              <a:gd name="connsiteX88" fmla="*/ 564868 w 1236550"/>
              <a:gd name="connsiteY88" fmla="*/ 3680855 h 4030708"/>
              <a:gd name="connsiteX89" fmla="*/ 568392 w 1236550"/>
              <a:gd name="connsiteY89" fmla="*/ 3602559 h 4030708"/>
              <a:gd name="connsiteX90" fmla="*/ 565535 w 1236550"/>
              <a:gd name="connsiteY90" fmla="*/ 3504833 h 4030708"/>
              <a:gd name="connsiteX91" fmla="*/ 564486 w 1236550"/>
              <a:gd name="connsiteY91" fmla="*/ 3396914 h 4030708"/>
              <a:gd name="connsiteX92" fmla="*/ 560962 w 1236550"/>
              <a:gd name="connsiteY92" fmla="*/ 3260993 h 4030708"/>
              <a:gd name="connsiteX93" fmla="*/ 553914 w 1236550"/>
              <a:gd name="connsiteY93" fmla="*/ 3245562 h 4030708"/>
              <a:gd name="connsiteX94" fmla="*/ 541151 w 1236550"/>
              <a:gd name="connsiteY94" fmla="*/ 3290806 h 4030708"/>
              <a:gd name="connsiteX95" fmla="*/ 541151 w 1236550"/>
              <a:gd name="connsiteY95" fmla="*/ 3335859 h 4030708"/>
              <a:gd name="connsiteX96" fmla="*/ 544579 w 1236550"/>
              <a:gd name="connsiteY96" fmla="*/ 3422156 h 4030708"/>
              <a:gd name="connsiteX97" fmla="*/ 542770 w 1236550"/>
              <a:gd name="connsiteY97" fmla="*/ 3457589 h 4030708"/>
              <a:gd name="connsiteX98" fmla="*/ 533245 w 1236550"/>
              <a:gd name="connsiteY98" fmla="*/ 3507690 h 4030708"/>
              <a:gd name="connsiteX99" fmla="*/ 528292 w 1236550"/>
              <a:gd name="connsiteY99" fmla="*/ 3557982 h 4030708"/>
              <a:gd name="connsiteX100" fmla="*/ 500288 w 1236550"/>
              <a:gd name="connsiteY100" fmla="*/ 3542171 h 4030708"/>
              <a:gd name="connsiteX101" fmla="*/ 496384 w 1236550"/>
              <a:gd name="connsiteY101" fmla="*/ 3566269 h 4030708"/>
              <a:gd name="connsiteX102" fmla="*/ 491906 w 1236550"/>
              <a:gd name="connsiteY102" fmla="*/ 3587414 h 4030708"/>
              <a:gd name="connsiteX103" fmla="*/ 488572 w 1236550"/>
              <a:gd name="connsiteY103" fmla="*/ 3614561 h 4030708"/>
              <a:gd name="connsiteX104" fmla="*/ 473047 w 1236550"/>
              <a:gd name="connsiteY104" fmla="*/ 3657995 h 4030708"/>
              <a:gd name="connsiteX105" fmla="*/ 449997 w 1236550"/>
              <a:gd name="connsiteY105" fmla="*/ 3637897 h 4030708"/>
              <a:gd name="connsiteX106" fmla="*/ 427898 w 1236550"/>
              <a:gd name="connsiteY106" fmla="*/ 4030708 h 4030708"/>
              <a:gd name="connsiteX107" fmla="*/ 421422 w 1236550"/>
              <a:gd name="connsiteY107" fmla="*/ 4030708 h 4030708"/>
              <a:gd name="connsiteX108" fmla="*/ 393704 w 1236550"/>
              <a:gd name="connsiteY108" fmla="*/ 3536361 h 4030708"/>
              <a:gd name="connsiteX109" fmla="*/ 386179 w 1236550"/>
              <a:gd name="connsiteY109" fmla="*/ 3536361 h 4030708"/>
              <a:gd name="connsiteX110" fmla="*/ 386179 w 1236550"/>
              <a:gd name="connsiteY110" fmla="*/ 3580175 h 4030708"/>
              <a:gd name="connsiteX111" fmla="*/ 369796 w 1236550"/>
              <a:gd name="connsiteY111" fmla="*/ 3519120 h 4030708"/>
              <a:gd name="connsiteX112" fmla="*/ 360271 w 1236550"/>
              <a:gd name="connsiteY112" fmla="*/ 3500546 h 4030708"/>
              <a:gd name="connsiteX113" fmla="*/ 343221 w 1236550"/>
              <a:gd name="connsiteY113" fmla="*/ 3498737 h 4030708"/>
              <a:gd name="connsiteX114" fmla="*/ 342650 w 1236550"/>
              <a:gd name="connsiteY114" fmla="*/ 3517215 h 4030708"/>
              <a:gd name="connsiteX115" fmla="*/ 341793 w 1236550"/>
              <a:gd name="connsiteY115" fmla="*/ 3552267 h 4030708"/>
              <a:gd name="connsiteX116" fmla="*/ 330076 w 1236550"/>
              <a:gd name="connsiteY116" fmla="*/ 3552267 h 4030708"/>
              <a:gd name="connsiteX117" fmla="*/ 321505 w 1236550"/>
              <a:gd name="connsiteY117" fmla="*/ 3473114 h 4030708"/>
              <a:gd name="connsiteX118" fmla="*/ 353793 w 1236550"/>
              <a:gd name="connsiteY118" fmla="*/ 3434538 h 4030708"/>
              <a:gd name="connsiteX119" fmla="*/ 331124 w 1236550"/>
              <a:gd name="connsiteY119" fmla="*/ 3434538 h 4030708"/>
              <a:gd name="connsiteX120" fmla="*/ 324934 w 1236550"/>
              <a:gd name="connsiteY120" fmla="*/ 3458446 h 4030708"/>
              <a:gd name="connsiteX121" fmla="*/ 310837 w 1236550"/>
              <a:gd name="connsiteY121" fmla="*/ 3428061 h 4030708"/>
              <a:gd name="connsiteX122" fmla="*/ 330648 w 1236550"/>
              <a:gd name="connsiteY122" fmla="*/ 3405868 h 4030708"/>
              <a:gd name="connsiteX123" fmla="*/ 331505 w 1236550"/>
              <a:gd name="connsiteY123" fmla="*/ 3351385 h 4030708"/>
              <a:gd name="connsiteX124" fmla="*/ 320266 w 1236550"/>
              <a:gd name="connsiteY124" fmla="*/ 3243371 h 4030708"/>
              <a:gd name="connsiteX125" fmla="*/ 318933 w 1236550"/>
              <a:gd name="connsiteY125" fmla="*/ 3193841 h 4030708"/>
              <a:gd name="connsiteX126" fmla="*/ 317790 w 1236550"/>
              <a:gd name="connsiteY126" fmla="*/ 3169362 h 4030708"/>
              <a:gd name="connsiteX127" fmla="*/ 308265 w 1236550"/>
              <a:gd name="connsiteY127" fmla="*/ 3062015 h 4030708"/>
              <a:gd name="connsiteX128" fmla="*/ 287309 w 1236550"/>
              <a:gd name="connsiteY128" fmla="*/ 2950573 h 4030708"/>
              <a:gd name="connsiteX129" fmla="*/ 261401 w 1236550"/>
              <a:gd name="connsiteY129" fmla="*/ 2791982 h 4030708"/>
              <a:gd name="connsiteX130" fmla="*/ 274260 w 1236550"/>
              <a:gd name="connsiteY130" fmla="*/ 2746643 h 4030708"/>
              <a:gd name="connsiteX131" fmla="*/ 296263 w 1236550"/>
              <a:gd name="connsiteY131" fmla="*/ 2843131 h 4030708"/>
              <a:gd name="connsiteX132" fmla="*/ 326933 w 1236550"/>
              <a:gd name="connsiteY132" fmla="*/ 2971433 h 4030708"/>
              <a:gd name="connsiteX133" fmla="*/ 328933 w 1236550"/>
              <a:gd name="connsiteY133" fmla="*/ 2987339 h 4030708"/>
              <a:gd name="connsiteX134" fmla="*/ 328933 w 1236550"/>
              <a:gd name="connsiteY134" fmla="*/ 3073064 h 4030708"/>
              <a:gd name="connsiteX135" fmla="*/ 337506 w 1236550"/>
              <a:gd name="connsiteY135" fmla="*/ 3097925 h 4030708"/>
              <a:gd name="connsiteX136" fmla="*/ 345507 w 1236550"/>
              <a:gd name="connsiteY136" fmla="*/ 3037155 h 4030708"/>
              <a:gd name="connsiteX137" fmla="*/ 344554 w 1236550"/>
              <a:gd name="connsiteY137" fmla="*/ 3024201 h 4030708"/>
              <a:gd name="connsiteX138" fmla="*/ 342269 w 1236550"/>
              <a:gd name="connsiteY138" fmla="*/ 2943334 h 4030708"/>
              <a:gd name="connsiteX139" fmla="*/ 337792 w 1236550"/>
              <a:gd name="connsiteY139" fmla="*/ 2901900 h 4030708"/>
              <a:gd name="connsiteX140" fmla="*/ 325981 w 1236550"/>
              <a:gd name="connsiteY140" fmla="*/ 2836463 h 4030708"/>
              <a:gd name="connsiteX141" fmla="*/ 294168 w 1236550"/>
              <a:gd name="connsiteY141" fmla="*/ 2758358 h 4030708"/>
              <a:gd name="connsiteX142" fmla="*/ 286357 w 1236550"/>
              <a:gd name="connsiteY142" fmla="*/ 2747405 h 4030708"/>
              <a:gd name="connsiteX143" fmla="*/ 274546 w 1236550"/>
              <a:gd name="connsiteY143" fmla="*/ 2670443 h 4030708"/>
              <a:gd name="connsiteX144" fmla="*/ 274546 w 1236550"/>
              <a:gd name="connsiteY144" fmla="*/ 2641868 h 4030708"/>
              <a:gd name="connsiteX145" fmla="*/ 269117 w 1236550"/>
              <a:gd name="connsiteY145" fmla="*/ 2632343 h 4030708"/>
              <a:gd name="connsiteX146" fmla="*/ 259592 w 1236550"/>
              <a:gd name="connsiteY146" fmla="*/ 2575193 h 4030708"/>
              <a:gd name="connsiteX147" fmla="*/ 241970 w 1236550"/>
              <a:gd name="connsiteY147" fmla="*/ 2495088 h 4030708"/>
              <a:gd name="connsiteX148" fmla="*/ 235494 w 1236550"/>
              <a:gd name="connsiteY148" fmla="*/ 2551190 h 4030708"/>
              <a:gd name="connsiteX149" fmla="*/ 251686 w 1236550"/>
              <a:gd name="connsiteY149" fmla="*/ 2623104 h 4030708"/>
              <a:gd name="connsiteX150" fmla="*/ 257687 w 1236550"/>
              <a:gd name="connsiteY150" fmla="*/ 2687492 h 4030708"/>
              <a:gd name="connsiteX151" fmla="*/ 253305 w 1236550"/>
              <a:gd name="connsiteY151" fmla="*/ 2700732 h 4030708"/>
              <a:gd name="connsiteX152" fmla="*/ 244447 w 1236550"/>
              <a:gd name="connsiteY152" fmla="*/ 2695589 h 4030708"/>
              <a:gd name="connsiteX153" fmla="*/ 239399 w 1236550"/>
              <a:gd name="connsiteY153" fmla="*/ 2672253 h 4030708"/>
              <a:gd name="connsiteX154" fmla="*/ 230445 w 1236550"/>
              <a:gd name="connsiteY154" fmla="*/ 2592052 h 4030708"/>
              <a:gd name="connsiteX155" fmla="*/ 221492 w 1236550"/>
              <a:gd name="connsiteY155" fmla="*/ 2488420 h 4030708"/>
              <a:gd name="connsiteX156" fmla="*/ 212919 w 1236550"/>
              <a:gd name="connsiteY156" fmla="*/ 2395265 h 4030708"/>
              <a:gd name="connsiteX157" fmla="*/ 203394 w 1236550"/>
              <a:gd name="connsiteY157" fmla="*/ 2346783 h 4030708"/>
              <a:gd name="connsiteX158" fmla="*/ 206537 w 1236550"/>
              <a:gd name="connsiteY158" fmla="*/ 2298301 h 4030708"/>
              <a:gd name="connsiteX159" fmla="*/ 230922 w 1236550"/>
              <a:gd name="connsiteY159" fmla="*/ 2283632 h 4030708"/>
              <a:gd name="connsiteX160" fmla="*/ 234065 w 1236550"/>
              <a:gd name="connsiteY160" fmla="*/ 2298491 h 4030708"/>
              <a:gd name="connsiteX161" fmla="*/ 218062 w 1236550"/>
              <a:gd name="connsiteY161" fmla="*/ 2344116 h 4030708"/>
              <a:gd name="connsiteX162" fmla="*/ 222349 w 1236550"/>
              <a:gd name="connsiteY162" fmla="*/ 2361452 h 4030708"/>
              <a:gd name="connsiteX163" fmla="*/ 242828 w 1236550"/>
              <a:gd name="connsiteY163" fmla="*/ 2354594 h 4030708"/>
              <a:gd name="connsiteX164" fmla="*/ 257400 w 1236550"/>
              <a:gd name="connsiteY164" fmla="*/ 2290776 h 4030708"/>
              <a:gd name="connsiteX165" fmla="*/ 244733 w 1236550"/>
              <a:gd name="connsiteY165" fmla="*/ 2143329 h 4030708"/>
              <a:gd name="connsiteX166" fmla="*/ 243590 w 1236550"/>
              <a:gd name="connsiteY166" fmla="*/ 2019504 h 4030708"/>
              <a:gd name="connsiteX167" fmla="*/ 211967 w 1236550"/>
              <a:gd name="connsiteY167" fmla="*/ 1975213 h 4030708"/>
              <a:gd name="connsiteX168" fmla="*/ 211967 w 1236550"/>
              <a:gd name="connsiteY168" fmla="*/ 2067034 h 4030708"/>
              <a:gd name="connsiteX169" fmla="*/ 199966 w 1236550"/>
              <a:gd name="connsiteY169" fmla="*/ 2118755 h 4030708"/>
              <a:gd name="connsiteX170" fmla="*/ 206251 w 1236550"/>
              <a:gd name="connsiteY170" fmla="*/ 2121041 h 4030708"/>
              <a:gd name="connsiteX171" fmla="*/ 223968 w 1236550"/>
              <a:gd name="connsiteY171" fmla="*/ 2101514 h 4030708"/>
              <a:gd name="connsiteX172" fmla="*/ 204918 w 1236550"/>
              <a:gd name="connsiteY172" fmla="*/ 2164189 h 4030708"/>
              <a:gd name="connsiteX173" fmla="*/ 189012 w 1236550"/>
              <a:gd name="connsiteY173" fmla="*/ 2154664 h 4030708"/>
              <a:gd name="connsiteX174" fmla="*/ 183486 w 1236550"/>
              <a:gd name="connsiteY174" fmla="*/ 2068939 h 4030708"/>
              <a:gd name="connsiteX175" fmla="*/ 179962 w 1236550"/>
              <a:gd name="connsiteY175" fmla="*/ 2007884 h 4030708"/>
              <a:gd name="connsiteX176" fmla="*/ 172629 w 1236550"/>
              <a:gd name="connsiteY176" fmla="*/ 1908919 h 4030708"/>
              <a:gd name="connsiteX177" fmla="*/ 180344 w 1236550"/>
              <a:gd name="connsiteY177" fmla="*/ 1820527 h 4030708"/>
              <a:gd name="connsiteX178" fmla="*/ 173961 w 1236550"/>
              <a:gd name="connsiteY178" fmla="*/ 1760805 h 4030708"/>
              <a:gd name="connsiteX179" fmla="*/ 164436 w 1236550"/>
              <a:gd name="connsiteY179" fmla="*/ 1699655 h 4030708"/>
              <a:gd name="connsiteX180" fmla="*/ 166342 w 1236550"/>
              <a:gd name="connsiteY180" fmla="*/ 1676223 h 4030708"/>
              <a:gd name="connsiteX181" fmla="*/ 178344 w 1236550"/>
              <a:gd name="connsiteY181" fmla="*/ 1635647 h 4030708"/>
              <a:gd name="connsiteX182" fmla="*/ 178344 w 1236550"/>
              <a:gd name="connsiteY182" fmla="*/ 1550684 h 4030708"/>
              <a:gd name="connsiteX183" fmla="*/ 183486 w 1236550"/>
              <a:gd name="connsiteY183" fmla="*/ 1411523 h 4030708"/>
              <a:gd name="connsiteX184" fmla="*/ 180058 w 1236550"/>
              <a:gd name="connsiteY184" fmla="*/ 1370185 h 4030708"/>
              <a:gd name="connsiteX185" fmla="*/ 171675 w 1236550"/>
              <a:gd name="connsiteY185" fmla="*/ 1212832 h 4030708"/>
              <a:gd name="connsiteX186" fmla="*/ 172914 w 1236550"/>
              <a:gd name="connsiteY186" fmla="*/ 1183781 h 4030708"/>
              <a:gd name="connsiteX187" fmla="*/ 159103 w 1236550"/>
              <a:gd name="connsiteY187" fmla="*/ 1149014 h 4030708"/>
              <a:gd name="connsiteX188" fmla="*/ 141101 w 1236550"/>
              <a:gd name="connsiteY188" fmla="*/ 1113010 h 4030708"/>
              <a:gd name="connsiteX189" fmla="*/ 140053 w 1236550"/>
              <a:gd name="connsiteY189" fmla="*/ 1011759 h 4030708"/>
              <a:gd name="connsiteX190" fmla="*/ 153102 w 1236550"/>
              <a:gd name="connsiteY190" fmla="*/ 977183 h 4030708"/>
              <a:gd name="connsiteX191" fmla="*/ 140053 w 1236550"/>
              <a:gd name="connsiteY191" fmla="*/ 927368 h 4030708"/>
              <a:gd name="connsiteX192" fmla="*/ 141482 w 1236550"/>
              <a:gd name="connsiteY192" fmla="*/ 794018 h 4030708"/>
              <a:gd name="connsiteX193" fmla="*/ 137100 w 1236550"/>
              <a:gd name="connsiteY193" fmla="*/ 588182 h 4030708"/>
              <a:gd name="connsiteX194" fmla="*/ 137100 w 1236550"/>
              <a:gd name="connsiteY194" fmla="*/ 459595 h 4030708"/>
              <a:gd name="connsiteX195" fmla="*/ 116622 w 1236550"/>
              <a:gd name="connsiteY195" fmla="*/ 418542 h 4030708"/>
              <a:gd name="connsiteX196" fmla="*/ 114430 w 1236550"/>
              <a:gd name="connsiteY196" fmla="*/ 355772 h 4030708"/>
              <a:gd name="connsiteX197" fmla="*/ 94237 w 1236550"/>
              <a:gd name="connsiteY197" fmla="*/ 305099 h 4030708"/>
              <a:gd name="connsiteX198" fmla="*/ 57186 w 1236550"/>
              <a:gd name="connsiteY198" fmla="*/ 231471 h 4030708"/>
              <a:gd name="connsiteX199" fmla="*/ 4131 w 1236550"/>
              <a:gd name="connsiteY199" fmla="*/ 166034 h 4030708"/>
              <a:gd name="connsiteX200" fmla="*/ 58889 w 1236550"/>
              <a:gd name="connsiteY200" fmla="*/ 124413 h 4030708"/>
              <a:gd name="connsiteX201" fmla="*/ 56519 w 1236550"/>
              <a:gd name="connsiteY201" fmla="*/ 82500 h 4030708"/>
              <a:gd name="connsiteX202" fmla="*/ 141577 w 1236550"/>
              <a:gd name="connsiteY202" fmla="*/ 78023 h 4030708"/>
              <a:gd name="connsiteX203" fmla="*/ 227302 w 1236550"/>
              <a:gd name="connsiteY203" fmla="*/ 43448 h 4030708"/>
              <a:gd name="connsiteX204" fmla="*/ 263973 w 1236550"/>
              <a:gd name="connsiteY204" fmla="*/ 44686 h 4030708"/>
              <a:gd name="connsiteX205" fmla="*/ 291691 w 1236550"/>
              <a:gd name="connsiteY205" fmla="*/ 39161 h 4030708"/>
              <a:gd name="connsiteX206" fmla="*/ 305788 w 1236550"/>
              <a:gd name="connsiteY206" fmla="*/ 29065 h 4030708"/>
              <a:gd name="connsiteX207" fmla="*/ 342368 w 1236550"/>
              <a:gd name="connsiteY207" fmla="*/ 61926 h 4030708"/>
              <a:gd name="connsiteX208" fmla="*/ 440214 w 1236550"/>
              <a:gd name="connsiteY208" fmla="*/ 52594 h 4030708"/>
              <a:gd name="connsiteX209" fmla="*/ 508962 w 1236550"/>
              <a:gd name="connsiteY209" fmla="*/ 46115 h 4030708"/>
              <a:gd name="connsiteX210" fmla="*/ 549317 w 1236550"/>
              <a:gd name="connsiteY210" fmla="*/ 54687 h 4030708"/>
              <a:gd name="connsiteX211" fmla="*/ 173961 w 1236550"/>
              <a:gd name="connsiteY211" fmla="*/ 879076 h 4030708"/>
              <a:gd name="connsiteX212" fmla="*/ 161961 w 1236550"/>
              <a:gd name="connsiteY212" fmla="*/ 908222 h 4030708"/>
              <a:gd name="connsiteX213" fmla="*/ 163104 w 1236550"/>
              <a:gd name="connsiteY213" fmla="*/ 936035 h 4030708"/>
              <a:gd name="connsiteX214" fmla="*/ 165008 w 1236550"/>
              <a:gd name="connsiteY214" fmla="*/ 952418 h 4030708"/>
              <a:gd name="connsiteX215" fmla="*/ 181105 w 1236550"/>
              <a:gd name="connsiteY215" fmla="*/ 956609 h 4030708"/>
              <a:gd name="connsiteX216" fmla="*/ 188630 w 1236550"/>
              <a:gd name="connsiteY216" fmla="*/ 942417 h 4030708"/>
              <a:gd name="connsiteX217" fmla="*/ 173867 w 1236550"/>
              <a:gd name="connsiteY217" fmla="*/ 879362 h 4030708"/>
              <a:gd name="connsiteX218" fmla="*/ 173961 w 1236550"/>
              <a:gd name="connsiteY218" fmla="*/ 879076 h 4030708"/>
              <a:gd name="connsiteX0" fmla="*/ 549317 w 1236550"/>
              <a:gd name="connsiteY0" fmla="*/ 54687 h 4030708"/>
              <a:gd name="connsiteX1" fmla="*/ 592154 w 1236550"/>
              <a:gd name="connsiteY1" fmla="*/ 28493 h 4030708"/>
              <a:gd name="connsiteX2" fmla="*/ 631543 w 1236550"/>
              <a:gd name="connsiteY2" fmla="*/ 28493 h 4030708"/>
              <a:gd name="connsiteX3" fmla="*/ 634781 w 1236550"/>
              <a:gd name="connsiteY3" fmla="*/ 28493 h 4030708"/>
              <a:gd name="connsiteX4" fmla="*/ 648402 w 1236550"/>
              <a:gd name="connsiteY4" fmla="*/ 4300 h 4030708"/>
              <a:gd name="connsiteX5" fmla="*/ 681213 w 1236550"/>
              <a:gd name="connsiteY5" fmla="*/ 1252 h 4030708"/>
              <a:gd name="connsiteX6" fmla="*/ 719021 w 1236550"/>
              <a:gd name="connsiteY6" fmla="*/ 16206 h 4030708"/>
              <a:gd name="connsiteX7" fmla="*/ 773385 w 1236550"/>
              <a:gd name="connsiteY7" fmla="*/ 37257 h 4030708"/>
              <a:gd name="connsiteX8" fmla="*/ 893802 w 1236550"/>
              <a:gd name="connsiteY8" fmla="*/ 58021 h 4030708"/>
              <a:gd name="connsiteX9" fmla="*/ 968254 w 1236550"/>
              <a:gd name="connsiteY9" fmla="*/ 74880 h 4030708"/>
              <a:gd name="connsiteX10" fmla="*/ 1037292 w 1236550"/>
              <a:gd name="connsiteY10" fmla="*/ 123553 h 4030708"/>
              <a:gd name="connsiteX11" fmla="*/ 993397 w 1236550"/>
              <a:gd name="connsiteY11" fmla="*/ 168416 h 4030708"/>
              <a:gd name="connsiteX12" fmla="*/ 1113127 w 1236550"/>
              <a:gd name="connsiteY12" fmla="*/ 255569 h 4030708"/>
              <a:gd name="connsiteX13" fmla="*/ 1213901 w 1236550"/>
              <a:gd name="connsiteY13" fmla="*/ 382252 h 4030708"/>
              <a:gd name="connsiteX14" fmla="*/ 1232951 w 1236550"/>
              <a:gd name="connsiteY14" fmla="*/ 567132 h 4030708"/>
              <a:gd name="connsiteX15" fmla="*/ 1205233 w 1236550"/>
              <a:gd name="connsiteY15" fmla="*/ 643332 h 4030708"/>
              <a:gd name="connsiteX16" fmla="*/ 1171991 w 1236550"/>
              <a:gd name="connsiteY16" fmla="*/ 690957 h 4030708"/>
              <a:gd name="connsiteX17" fmla="*/ 1135606 w 1236550"/>
              <a:gd name="connsiteY17" fmla="*/ 826879 h 4030708"/>
              <a:gd name="connsiteX18" fmla="*/ 1135606 w 1236550"/>
              <a:gd name="connsiteY18" fmla="*/ 916509 h 4030708"/>
              <a:gd name="connsiteX19" fmla="*/ 1136272 w 1236550"/>
              <a:gd name="connsiteY19" fmla="*/ 932892 h 4030708"/>
              <a:gd name="connsiteX20" fmla="*/ 1144464 w 1236550"/>
              <a:gd name="connsiteY20" fmla="*/ 1015474 h 4030708"/>
              <a:gd name="connsiteX21" fmla="*/ 1139987 w 1236550"/>
              <a:gd name="connsiteY21" fmla="*/ 1285698 h 4030708"/>
              <a:gd name="connsiteX22" fmla="*/ 1126272 w 1236550"/>
              <a:gd name="connsiteY22" fmla="*/ 1510202 h 4030708"/>
              <a:gd name="connsiteX23" fmla="*/ 1121985 w 1236550"/>
              <a:gd name="connsiteY23" fmla="*/ 1613453 h 4030708"/>
              <a:gd name="connsiteX24" fmla="*/ 1105793 w 1236550"/>
              <a:gd name="connsiteY24" fmla="*/ 1726325 h 4030708"/>
              <a:gd name="connsiteX25" fmla="*/ 1098077 w 1236550"/>
              <a:gd name="connsiteY25" fmla="*/ 1913205 h 4030708"/>
              <a:gd name="connsiteX26" fmla="*/ 1098077 w 1236550"/>
              <a:gd name="connsiteY26" fmla="*/ 1972355 h 4030708"/>
              <a:gd name="connsiteX27" fmla="*/ 1089124 w 1236550"/>
              <a:gd name="connsiteY27" fmla="*/ 2094752 h 4030708"/>
              <a:gd name="connsiteX28" fmla="*/ 1086934 w 1236550"/>
              <a:gd name="connsiteY28" fmla="*/ 2162475 h 4030708"/>
              <a:gd name="connsiteX29" fmla="*/ 1070170 w 1236550"/>
              <a:gd name="connsiteY29" fmla="*/ 2419649 h 4030708"/>
              <a:gd name="connsiteX30" fmla="*/ 1065883 w 1236550"/>
              <a:gd name="connsiteY30" fmla="*/ 2453749 h 4030708"/>
              <a:gd name="connsiteX31" fmla="*/ 1069693 w 1236550"/>
              <a:gd name="connsiteY31" fmla="*/ 2595767 h 4030708"/>
              <a:gd name="connsiteX32" fmla="*/ 1061501 w 1236550"/>
              <a:gd name="connsiteY32" fmla="*/ 2673300 h 4030708"/>
              <a:gd name="connsiteX33" fmla="*/ 1052738 w 1236550"/>
              <a:gd name="connsiteY33" fmla="*/ 2810555 h 4030708"/>
              <a:gd name="connsiteX34" fmla="*/ 1043213 w 1236550"/>
              <a:gd name="connsiteY34" fmla="*/ 2878564 h 4030708"/>
              <a:gd name="connsiteX35" fmla="*/ 1037689 w 1236550"/>
              <a:gd name="connsiteY35" fmla="*/ 2922093 h 4030708"/>
              <a:gd name="connsiteX36" fmla="*/ 1010352 w 1236550"/>
              <a:gd name="connsiteY36" fmla="*/ 3031059 h 4030708"/>
              <a:gd name="connsiteX37" fmla="*/ 991302 w 1236550"/>
              <a:gd name="connsiteY37" fmla="*/ 3115355 h 4030708"/>
              <a:gd name="connsiteX38" fmla="*/ 974157 w 1236550"/>
              <a:gd name="connsiteY38" fmla="*/ 3162980 h 4030708"/>
              <a:gd name="connsiteX39" fmla="*/ 972824 w 1236550"/>
              <a:gd name="connsiteY39" fmla="*/ 3171839 h 4030708"/>
              <a:gd name="connsiteX40" fmla="*/ 963870 w 1236550"/>
              <a:gd name="connsiteY40" fmla="*/ 3225846 h 4030708"/>
              <a:gd name="connsiteX41" fmla="*/ 958346 w 1236550"/>
              <a:gd name="connsiteY41" fmla="*/ 3244896 h 4030708"/>
              <a:gd name="connsiteX42" fmla="*/ 924246 w 1236550"/>
              <a:gd name="connsiteY42" fmla="*/ 3398915 h 4030708"/>
              <a:gd name="connsiteX43" fmla="*/ 911483 w 1236550"/>
              <a:gd name="connsiteY43" fmla="*/ 3422346 h 4030708"/>
              <a:gd name="connsiteX44" fmla="*/ 904911 w 1236550"/>
              <a:gd name="connsiteY44" fmla="*/ 3421203 h 4030708"/>
              <a:gd name="connsiteX45" fmla="*/ 908340 w 1236550"/>
              <a:gd name="connsiteY45" fmla="*/ 3388342 h 4030708"/>
              <a:gd name="connsiteX46" fmla="*/ 934534 w 1236550"/>
              <a:gd name="connsiteY46" fmla="*/ 3289282 h 4030708"/>
              <a:gd name="connsiteX47" fmla="*/ 961489 w 1236550"/>
              <a:gd name="connsiteY47" fmla="*/ 3161647 h 4030708"/>
              <a:gd name="connsiteX48" fmla="*/ 959298 w 1236550"/>
              <a:gd name="connsiteY48" fmla="*/ 3130786 h 4030708"/>
              <a:gd name="connsiteX49" fmla="*/ 937676 w 1236550"/>
              <a:gd name="connsiteY49" fmla="*/ 3151360 h 4030708"/>
              <a:gd name="connsiteX50" fmla="*/ 912530 w 1236550"/>
              <a:gd name="connsiteY50" fmla="*/ 3197747 h 4030708"/>
              <a:gd name="connsiteX51" fmla="*/ 903768 w 1236550"/>
              <a:gd name="connsiteY51" fmla="*/ 3262898 h 4030708"/>
              <a:gd name="connsiteX52" fmla="*/ 870144 w 1236550"/>
              <a:gd name="connsiteY52" fmla="*/ 3344908 h 4030708"/>
              <a:gd name="connsiteX53" fmla="*/ 849570 w 1236550"/>
              <a:gd name="connsiteY53" fmla="*/ 3310713 h 4030708"/>
              <a:gd name="connsiteX54" fmla="*/ 834997 w 1236550"/>
              <a:gd name="connsiteY54" fmla="*/ 3363958 h 4030708"/>
              <a:gd name="connsiteX55" fmla="*/ 861667 w 1236550"/>
              <a:gd name="connsiteY55" fmla="*/ 3359196 h 4030708"/>
              <a:gd name="connsiteX56" fmla="*/ 859761 w 1236550"/>
              <a:gd name="connsiteY56" fmla="*/ 3383008 h 4030708"/>
              <a:gd name="connsiteX57" fmla="*/ 849761 w 1236550"/>
              <a:gd name="connsiteY57" fmla="*/ 3429109 h 4030708"/>
              <a:gd name="connsiteX58" fmla="*/ 843760 w 1236550"/>
              <a:gd name="connsiteY58" fmla="*/ 3433681 h 4030708"/>
              <a:gd name="connsiteX59" fmla="*/ 836712 w 1236550"/>
              <a:gd name="connsiteY59" fmla="*/ 3427109 h 4030708"/>
              <a:gd name="connsiteX60" fmla="*/ 833473 w 1236550"/>
              <a:gd name="connsiteY60" fmla="*/ 3373864 h 4030708"/>
              <a:gd name="connsiteX61" fmla="*/ 787753 w 1236550"/>
              <a:gd name="connsiteY61" fmla="*/ 3479306 h 4030708"/>
              <a:gd name="connsiteX62" fmla="*/ 786515 w 1236550"/>
              <a:gd name="connsiteY62" fmla="*/ 3502832 h 4030708"/>
              <a:gd name="connsiteX63" fmla="*/ 765750 w 1236550"/>
              <a:gd name="connsiteY63" fmla="*/ 3538361 h 4030708"/>
              <a:gd name="connsiteX64" fmla="*/ 765750 w 1236550"/>
              <a:gd name="connsiteY64" fmla="*/ 3560268 h 4030708"/>
              <a:gd name="connsiteX65" fmla="*/ 732889 w 1236550"/>
              <a:gd name="connsiteY65" fmla="*/ 3638945 h 4030708"/>
              <a:gd name="connsiteX66" fmla="*/ 715934 w 1236550"/>
              <a:gd name="connsiteY66" fmla="*/ 3677997 h 4030708"/>
              <a:gd name="connsiteX67" fmla="*/ 709458 w 1236550"/>
              <a:gd name="connsiteY67" fmla="*/ 3675425 h 4030708"/>
              <a:gd name="connsiteX68" fmla="*/ 711172 w 1236550"/>
              <a:gd name="connsiteY68" fmla="*/ 3650184 h 4030708"/>
              <a:gd name="connsiteX69" fmla="*/ 764607 w 1236550"/>
              <a:gd name="connsiteY69" fmla="*/ 3455970 h 4030708"/>
              <a:gd name="connsiteX70" fmla="*/ 748319 w 1236550"/>
              <a:gd name="connsiteY70" fmla="*/ 3400724 h 4030708"/>
              <a:gd name="connsiteX71" fmla="*/ 740509 w 1236550"/>
              <a:gd name="connsiteY71" fmla="*/ 3400724 h 4030708"/>
              <a:gd name="connsiteX72" fmla="*/ 711362 w 1236550"/>
              <a:gd name="connsiteY72" fmla="*/ 3541218 h 4030708"/>
              <a:gd name="connsiteX73" fmla="*/ 702314 w 1236550"/>
              <a:gd name="connsiteY73" fmla="*/ 3539504 h 4030708"/>
              <a:gd name="connsiteX74" fmla="*/ 719458 w 1236550"/>
              <a:gd name="connsiteY74" fmla="*/ 3444254 h 4030708"/>
              <a:gd name="connsiteX75" fmla="*/ 721555 w 1236550"/>
              <a:gd name="connsiteY75" fmla="*/ 3403582 h 4030708"/>
              <a:gd name="connsiteX76" fmla="*/ 683455 w 1236550"/>
              <a:gd name="connsiteY76" fmla="*/ 3467209 h 4030708"/>
              <a:gd name="connsiteX77" fmla="*/ 668309 w 1236550"/>
              <a:gd name="connsiteY77" fmla="*/ 3506547 h 4030708"/>
              <a:gd name="connsiteX78" fmla="*/ 657450 w 1236550"/>
              <a:gd name="connsiteY78" fmla="*/ 3589224 h 4030708"/>
              <a:gd name="connsiteX79" fmla="*/ 643163 w 1236550"/>
              <a:gd name="connsiteY79" fmla="*/ 3633134 h 4030708"/>
              <a:gd name="connsiteX80" fmla="*/ 625542 w 1236550"/>
              <a:gd name="connsiteY80" fmla="*/ 3703715 h 4030708"/>
              <a:gd name="connsiteX81" fmla="*/ 617255 w 1236550"/>
              <a:gd name="connsiteY81" fmla="*/ 3698000 h 4030708"/>
              <a:gd name="connsiteX82" fmla="*/ 597444 w 1236550"/>
              <a:gd name="connsiteY82" fmla="*/ 3730004 h 4030708"/>
              <a:gd name="connsiteX83" fmla="*/ 591918 w 1236550"/>
              <a:gd name="connsiteY83" fmla="*/ 3773628 h 4030708"/>
              <a:gd name="connsiteX84" fmla="*/ 565154 w 1236550"/>
              <a:gd name="connsiteY84" fmla="*/ 3791916 h 4030708"/>
              <a:gd name="connsiteX85" fmla="*/ 546104 w 1236550"/>
              <a:gd name="connsiteY85" fmla="*/ 3791916 h 4030708"/>
              <a:gd name="connsiteX86" fmla="*/ 546104 w 1236550"/>
              <a:gd name="connsiteY86" fmla="*/ 3769437 h 4030708"/>
              <a:gd name="connsiteX87" fmla="*/ 559058 w 1236550"/>
              <a:gd name="connsiteY87" fmla="*/ 3759912 h 4030708"/>
              <a:gd name="connsiteX88" fmla="*/ 564868 w 1236550"/>
              <a:gd name="connsiteY88" fmla="*/ 3680855 h 4030708"/>
              <a:gd name="connsiteX89" fmla="*/ 568392 w 1236550"/>
              <a:gd name="connsiteY89" fmla="*/ 3602559 h 4030708"/>
              <a:gd name="connsiteX90" fmla="*/ 565535 w 1236550"/>
              <a:gd name="connsiteY90" fmla="*/ 3504833 h 4030708"/>
              <a:gd name="connsiteX91" fmla="*/ 564486 w 1236550"/>
              <a:gd name="connsiteY91" fmla="*/ 3396914 h 4030708"/>
              <a:gd name="connsiteX92" fmla="*/ 560962 w 1236550"/>
              <a:gd name="connsiteY92" fmla="*/ 3260993 h 4030708"/>
              <a:gd name="connsiteX93" fmla="*/ 553914 w 1236550"/>
              <a:gd name="connsiteY93" fmla="*/ 3245562 h 4030708"/>
              <a:gd name="connsiteX94" fmla="*/ 541151 w 1236550"/>
              <a:gd name="connsiteY94" fmla="*/ 3290806 h 4030708"/>
              <a:gd name="connsiteX95" fmla="*/ 541151 w 1236550"/>
              <a:gd name="connsiteY95" fmla="*/ 3335859 h 4030708"/>
              <a:gd name="connsiteX96" fmla="*/ 544579 w 1236550"/>
              <a:gd name="connsiteY96" fmla="*/ 3422156 h 4030708"/>
              <a:gd name="connsiteX97" fmla="*/ 542770 w 1236550"/>
              <a:gd name="connsiteY97" fmla="*/ 3457589 h 4030708"/>
              <a:gd name="connsiteX98" fmla="*/ 533245 w 1236550"/>
              <a:gd name="connsiteY98" fmla="*/ 3507690 h 4030708"/>
              <a:gd name="connsiteX99" fmla="*/ 528292 w 1236550"/>
              <a:gd name="connsiteY99" fmla="*/ 3557982 h 4030708"/>
              <a:gd name="connsiteX100" fmla="*/ 500288 w 1236550"/>
              <a:gd name="connsiteY100" fmla="*/ 3542171 h 4030708"/>
              <a:gd name="connsiteX101" fmla="*/ 496384 w 1236550"/>
              <a:gd name="connsiteY101" fmla="*/ 3566269 h 4030708"/>
              <a:gd name="connsiteX102" fmla="*/ 491906 w 1236550"/>
              <a:gd name="connsiteY102" fmla="*/ 3587414 h 4030708"/>
              <a:gd name="connsiteX103" fmla="*/ 488572 w 1236550"/>
              <a:gd name="connsiteY103" fmla="*/ 3614561 h 4030708"/>
              <a:gd name="connsiteX104" fmla="*/ 473047 w 1236550"/>
              <a:gd name="connsiteY104" fmla="*/ 3657995 h 4030708"/>
              <a:gd name="connsiteX105" fmla="*/ 449997 w 1236550"/>
              <a:gd name="connsiteY105" fmla="*/ 3637897 h 4030708"/>
              <a:gd name="connsiteX106" fmla="*/ 427898 w 1236550"/>
              <a:gd name="connsiteY106" fmla="*/ 4030708 h 4030708"/>
              <a:gd name="connsiteX107" fmla="*/ 421422 w 1236550"/>
              <a:gd name="connsiteY107" fmla="*/ 4030708 h 4030708"/>
              <a:gd name="connsiteX108" fmla="*/ 393704 w 1236550"/>
              <a:gd name="connsiteY108" fmla="*/ 3536361 h 4030708"/>
              <a:gd name="connsiteX109" fmla="*/ 386179 w 1236550"/>
              <a:gd name="connsiteY109" fmla="*/ 3536361 h 4030708"/>
              <a:gd name="connsiteX110" fmla="*/ 386179 w 1236550"/>
              <a:gd name="connsiteY110" fmla="*/ 3580175 h 4030708"/>
              <a:gd name="connsiteX111" fmla="*/ 369796 w 1236550"/>
              <a:gd name="connsiteY111" fmla="*/ 3519120 h 4030708"/>
              <a:gd name="connsiteX112" fmla="*/ 360271 w 1236550"/>
              <a:gd name="connsiteY112" fmla="*/ 3500546 h 4030708"/>
              <a:gd name="connsiteX113" fmla="*/ 343221 w 1236550"/>
              <a:gd name="connsiteY113" fmla="*/ 3498737 h 4030708"/>
              <a:gd name="connsiteX114" fmla="*/ 342650 w 1236550"/>
              <a:gd name="connsiteY114" fmla="*/ 3517215 h 4030708"/>
              <a:gd name="connsiteX115" fmla="*/ 341793 w 1236550"/>
              <a:gd name="connsiteY115" fmla="*/ 3552267 h 4030708"/>
              <a:gd name="connsiteX116" fmla="*/ 330076 w 1236550"/>
              <a:gd name="connsiteY116" fmla="*/ 3552267 h 4030708"/>
              <a:gd name="connsiteX117" fmla="*/ 321505 w 1236550"/>
              <a:gd name="connsiteY117" fmla="*/ 3473114 h 4030708"/>
              <a:gd name="connsiteX118" fmla="*/ 353793 w 1236550"/>
              <a:gd name="connsiteY118" fmla="*/ 3434538 h 4030708"/>
              <a:gd name="connsiteX119" fmla="*/ 331124 w 1236550"/>
              <a:gd name="connsiteY119" fmla="*/ 3434538 h 4030708"/>
              <a:gd name="connsiteX120" fmla="*/ 324934 w 1236550"/>
              <a:gd name="connsiteY120" fmla="*/ 3458446 h 4030708"/>
              <a:gd name="connsiteX121" fmla="*/ 310837 w 1236550"/>
              <a:gd name="connsiteY121" fmla="*/ 3428061 h 4030708"/>
              <a:gd name="connsiteX122" fmla="*/ 330648 w 1236550"/>
              <a:gd name="connsiteY122" fmla="*/ 3405868 h 4030708"/>
              <a:gd name="connsiteX123" fmla="*/ 331505 w 1236550"/>
              <a:gd name="connsiteY123" fmla="*/ 3351385 h 4030708"/>
              <a:gd name="connsiteX124" fmla="*/ 320266 w 1236550"/>
              <a:gd name="connsiteY124" fmla="*/ 3243371 h 4030708"/>
              <a:gd name="connsiteX125" fmla="*/ 318933 w 1236550"/>
              <a:gd name="connsiteY125" fmla="*/ 3193841 h 4030708"/>
              <a:gd name="connsiteX126" fmla="*/ 317790 w 1236550"/>
              <a:gd name="connsiteY126" fmla="*/ 3169362 h 4030708"/>
              <a:gd name="connsiteX127" fmla="*/ 308265 w 1236550"/>
              <a:gd name="connsiteY127" fmla="*/ 3062015 h 4030708"/>
              <a:gd name="connsiteX128" fmla="*/ 287309 w 1236550"/>
              <a:gd name="connsiteY128" fmla="*/ 2950573 h 4030708"/>
              <a:gd name="connsiteX129" fmla="*/ 261401 w 1236550"/>
              <a:gd name="connsiteY129" fmla="*/ 2791982 h 4030708"/>
              <a:gd name="connsiteX130" fmla="*/ 274260 w 1236550"/>
              <a:gd name="connsiteY130" fmla="*/ 2746643 h 4030708"/>
              <a:gd name="connsiteX131" fmla="*/ 296263 w 1236550"/>
              <a:gd name="connsiteY131" fmla="*/ 2843131 h 4030708"/>
              <a:gd name="connsiteX132" fmla="*/ 326933 w 1236550"/>
              <a:gd name="connsiteY132" fmla="*/ 2971433 h 4030708"/>
              <a:gd name="connsiteX133" fmla="*/ 328933 w 1236550"/>
              <a:gd name="connsiteY133" fmla="*/ 2987339 h 4030708"/>
              <a:gd name="connsiteX134" fmla="*/ 328933 w 1236550"/>
              <a:gd name="connsiteY134" fmla="*/ 3073064 h 4030708"/>
              <a:gd name="connsiteX135" fmla="*/ 337506 w 1236550"/>
              <a:gd name="connsiteY135" fmla="*/ 3097925 h 4030708"/>
              <a:gd name="connsiteX136" fmla="*/ 345507 w 1236550"/>
              <a:gd name="connsiteY136" fmla="*/ 3037155 h 4030708"/>
              <a:gd name="connsiteX137" fmla="*/ 344554 w 1236550"/>
              <a:gd name="connsiteY137" fmla="*/ 3024201 h 4030708"/>
              <a:gd name="connsiteX138" fmla="*/ 342269 w 1236550"/>
              <a:gd name="connsiteY138" fmla="*/ 2943334 h 4030708"/>
              <a:gd name="connsiteX139" fmla="*/ 337792 w 1236550"/>
              <a:gd name="connsiteY139" fmla="*/ 2901900 h 4030708"/>
              <a:gd name="connsiteX140" fmla="*/ 325981 w 1236550"/>
              <a:gd name="connsiteY140" fmla="*/ 2836463 h 4030708"/>
              <a:gd name="connsiteX141" fmla="*/ 294168 w 1236550"/>
              <a:gd name="connsiteY141" fmla="*/ 2758358 h 4030708"/>
              <a:gd name="connsiteX142" fmla="*/ 286357 w 1236550"/>
              <a:gd name="connsiteY142" fmla="*/ 2747405 h 4030708"/>
              <a:gd name="connsiteX143" fmla="*/ 274546 w 1236550"/>
              <a:gd name="connsiteY143" fmla="*/ 2670443 h 4030708"/>
              <a:gd name="connsiteX144" fmla="*/ 274546 w 1236550"/>
              <a:gd name="connsiteY144" fmla="*/ 2641868 h 4030708"/>
              <a:gd name="connsiteX145" fmla="*/ 269117 w 1236550"/>
              <a:gd name="connsiteY145" fmla="*/ 2632343 h 4030708"/>
              <a:gd name="connsiteX146" fmla="*/ 259592 w 1236550"/>
              <a:gd name="connsiteY146" fmla="*/ 2575193 h 4030708"/>
              <a:gd name="connsiteX147" fmla="*/ 241970 w 1236550"/>
              <a:gd name="connsiteY147" fmla="*/ 2495088 h 4030708"/>
              <a:gd name="connsiteX148" fmla="*/ 235494 w 1236550"/>
              <a:gd name="connsiteY148" fmla="*/ 2551190 h 4030708"/>
              <a:gd name="connsiteX149" fmla="*/ 251686 w 1236550"/>
              <a:gd name="connsiteY149" fmla="*/ 2623104 h 4030708"/>
              <a:gd name="connsiteX150" fmla="*/ 257687 w 1236550"/>
              <a:gd name="connsiteY150" fmla="*/ 2687492 h 4030708"/>
              <a:gd name="connsiteX151" fmla="*/ 253305 w 1236550"/>
              <a:gd name="connsiteY151" fmla="*/ 2700732 h 4030708"/>
              <a:gd name="connsiteX152" fmla="*/ 244447 w 1236550"/>
              <a:gd name="connsiteY152" fmla="*/ 2695589 h 4030708"/>
              <a:gd name="connsiteX153" fmla="*/ 239399 w 1236550"/>
              <a:gd name="connsiteY153" fmla="*/ 2672253 h 4030708"/>
              <a:gd name="connsiteX154" fmla="*/ 230445 w 1236550"/>
              <a:gd name="connsiteY154" fmla="*/ 2592052 h 4030708"/>
              <a:gd name="connsiteX155" fmla="*/ 221492 w 1236550"/>
              <a:gd name="connsiteY155" fmla="*/ 2488420 h 4030708"/>
              <a:gd name="connsiteX156" fmla="*/ 212919 w 1236550"/>
              <a:gd name="connsiteY156" fmla="*/ 2395265 h 4030708"/>
              <a:gd name="connsiteX157" fmla="*/ 203394 w 1236550"/>
              <a:gd name="connsiteY157" fmla="*/ 2346783 h 4030708"/>
              <a:gd name="connsiteX158" fmla="*/ 206537 w 1236550"/>
              <a:gd name="connsiteY158" fmla="*/ 2298301 h 4030708"/>
              <a:gd name="connsiteX159" fmla="*/ 230922 w 1236550"/>
              <a:gd name="connsiteY159" fmla="*/ 2283632 h 4030708"/>
              <a:gd name="connsiteX160" fmla="*/ 234065 w 1236550"/>
              <a:gd name="connsiteY160" fmla="*/ 2298491 h 4030708"/>
              <a:gd name="connsiteX161" fmla="*/ 218062 w 1236550"/>
              <a:gd name="connsiteY161" fmla="*/ 2344116 h 4030708"/>
              <a:gd name="connsiteX162" fmla="*/ 222349 w 1236550"/>
              <a:gd name="connsiteY162" fmla="*/ 2361452 h 4030708"/>
              <a:gd name="connsiteX163" fmla="*/ 242828 w 1236550"/>
              <a:gd name="connsiteY163" fmla="*/ 2354594 h 4030708"/>
              <a:gd name="connsiteX164" fmla="*/ 257400 w 1236550"/>
              <a:gd name="connsiteY164" fmla="*/ 2290776 h 4030708"/>
              <a:gd name="connsiteX165" fmla="*/ 244733 w 1236550"/>
              <a:gd name="connsiteY165" fmla="*/ 2143329 h 4030708"/>
              <a:gd name="connsiteX166" fmla="*/ 243590 w 1236550"/>
              <a:gd name="connsiteY166" fmla="*/ 2019504 h 4030708"/>
              <a:gd name="connsiteX167" fmla="*/ 211967 w 1236550"/>
              <a:gd name="connsiteY167" fmla="*/ 1975213 h 4030708"/>
              <a:gd name="connsiteX168" fmla="*/ 211967 w 1236550"/>
              <a:gd name="connsiteY168" fmla="*/ 2067034 h 4030708"/>
              <a:gd name="connsiteX169" fmla="*/ 199966 w 1236550"/>
              <a:gd name="connsiteY169" fmla="*/ 2118755 h 4030708"/>
              <a:gd name="connsiteX170" fmla="*/ 206251 w 1236550"/>
              <a:gd name="connsiteY170" fmla="*/ 2121041 h 4030708"/>
              <a:gd name="connsiteX171" fmla="*/ 223968 w 1236550"/>
              <a:gd name="connsiteY171" fmla="*/ 2101514 h 4030708"/>
              <a:gd name="connsiteX172" fmla="*/ 204918 w 1236550"/>
              <a:gd name="connsiteY172" fmla="*/ 2164189 h 4030708"/>
              <a:gd name="connsiteX173" fmla="*/ 189012 w 1236550"/>
              <a:gd name="connsiteY173" fmla="*/ 2154664 h 4030708"/>
              <a:gd name="connsiteX174" fmla="*/ 183486 w 1236550"/>
              <a:gd name="connsiteY174" fmla="*/ 2068939 h 4030708"/>
              <a:gd name="connsiteX175" fmla="*/ 179962 w 1236550"/>
              <a:gd name="connsiteY175" fmla="*/ 2007884 h 4030708"/>
              <a:gd name="connsiteX176" fmla="*/ 172629 w 1236550"/>
              <a:gd name="connsiteY176" fmla="*/ 1908919 h 4030708"/>
              <a:gd name="connsiteX177" fmla="*/ 180344 w 1236550"/>
              <a:gd name="connsiteY177" fmla="*/ 1820527 h 4030708"/>
              <a:gd name="connsiteX178" fmla="*/ 173961 w 1236550"/>
              <a:gd name="connsiteY178" fmla="*/ 1760805 h 4030708"/>
              <a:gd name="connsiteX179" fmla="*/ 164436 w 1236550"/>
              <a:gd name="connsiteY179" fmla="*/ 1699655 h 4030708"/>
              <a:gd name="connsiteX180" fmla="*/ 166342 w 1236550"/>
              <a:gd name="connsiteY180" fmla="*/ 1676223 h 4030708"/>
              <a:gd name="connsiteX181" fmla="*/ 178344 w 1236550"/>
              <a:gd name="connsiteY181" fmla="*/ 1635647 h 4030708"/>
              <a:gd name="connsiteX182" fmla="*/ 178344 w 1236550"/>
              <a:gd name="connsiteY182" fmla="*/ 1550684 h 4030708"/>
              <a:gd name="connsiteX183" fmla="*/ 183486 w 1236550"/>
              <a:gd name="connsiteY183" fmla="*/ 1411523 h 4030708"/>
              <a:gd name="connsiteX184" fmla="*/ 180058 w 1236550"/>
              <a:gd name="connsiteY184" fmla="*/ 1370185 h 4030708"/>
              <a:gd name="connsiteX185" fmla="*/ 171675 w 1236550"/>
              <a:gd name="connsiteY185" fmla="*/ 1212832 h 4030708"/>
              <a:gd name="connsiteX186" fmla="*/ 172914 w 1236550"/>
              <a:gd name="connsiteY186" fmla="*/ 1183781 h 4030708"/>
              <a:gd name="connsiteX187" fmla="*/ 159103 w 1236550"/>
              <a:gd name="connsiteY187" fmla="*/ 1149014 h 4030708"/>
              <a:gd name="connsiteX188" fmla="*/ 141101 w 1236550"/>
              <a:gd name="connsiteY188" fmla="*/ 1113010 h 4030708"/>
              <a:gd name="connsiteX189" fmla="*/ 140053 w 1236550"/>
              <a:gd name="connsiteY189" fmla="*/ 1011759 h 4030708"/>
              <a:gd name="connsiteX190" fmla="*/ 153102 w 1236550"/>
              <a:gd name="connsiteY190" fmla="*/ 977183 h 4030708"/>
              <a:gd name="connsiteX191" fmla="*/ 140053 w 1236550"/>
              <a:gd name="connsiteY191" fmla="*/ 927368 h 4030708"/>
              <a:gd name="connsiteX192" fmla="*/ 141482 w 1236550"/>
              <a:gd name="connsiteY192" fmla="*/ 794018 h 4030708"/>
              <a:gd name="connsiteX193" fmla="*/ 137100 w 1236550"/>
              <a:gd name="connsiteY193" fmla="*/ 588182 h 4030708"/>
              <a:gd name="connsiteX194" fmla="*/ 137100 w 1236550"/>
              <a:gd name="connsiteY194" fmla="*/ 459595 h 4030708"/>
              <a:gd name="connsiteX195" fmla="*/ 116622 w 1236550"/>
              <a:gd name="connsiteY195" fmla="*/ 418542 h 4030708"/>
              <a:gd name="connsiteX196" fmla="*/ 114430 w 1236550"/>
              <a:gd name="connsiteY196" fmla="*/ 355772 h 4030708"/>
              <a:gd name="connsiteX197" fmla="*/ 94237 w 1236550"/>
              <a:gd name="connsiteY197" fmla="*/ 305099 h 4030708"/>
              <a:gd name="connsiteX198" fmla="*/ 57186 w 1236550"/>
              <a:gd name="connsiteY198" fmla="*/ 231471 h 4030708"/>
              <a:gd name="connsiteX199" fmla="*/ 4131 w 1236550"/>
              <a:gd name="connsiteY199" fmla="*/ 166034 h 4030708"/>
              <a:gd name="connsiteX200" fmla="*/ 58889 w 1236550"/>
              <a:gd name="connsiteY200" fmla="*/ 124413 h 4030708"/>
              <a:gd name="connsiteX201" fmla="*/ 56519 w 1236550"/>
              <a:gd name="connsiteY201" fmla="*/ 82500 h 4030708"/>
              <a:gd name="connsiteX202" fmla="*/ 141577 w 1236550"/>
              <a:gd name="connsiteY202" fmla="*/ 78023 h 4030708"/>
              <a:gd name="connsiteX203" fmla="*/ 227302 w 1236550"/>
              <a:gd name="connsiteY203" fmla="*/ 43448 h 4030708"/>
              <a:gd name="connsiteX204" fmla="*/ 263973 w 1236550"/>
              <a:gd name="connsiteY204" fmla="*/ 44686 h 4030708"/>
              <a:gd name="connsiteX205" fmla="*/ 291691 w 1236550"/>
              <a:gd name="connsiteY205" fmla="*/ 39161 h 4030708"/>
              <a:gd name="connsiteX206" fmla="*/ 305788 w 1236550"/>
              <a:gd name="connsiteY206" fmla="*/ 29065 h 4030708"/>
              <a:gd name="connsiteX207" fmla="*/ 342368 w 1236550"/>
              <a:gd name="connsiteY207" fmla="*/ 61926 h 4030708"/>
              <a:gd name="connsiteX208" fmla="*/ 440214 w 1236550"/>
              <a:gd name="connsiteY208" fmla="*/ 52594 h 4030708"/>
              <a:gd name="connsiteX209" fmla="*/ 508962 w 1236550"/>
              <a:gd name="connsiteY209" fmla="*/ 46115 h 4030708"/>
              <a:gd name="connsiteX210" fmla="*/ 549317 w 1236550"/>
              <a:gd name="connsiteY210" fmla="*/ 54687 h 4030708"/>
              <a:gd name="connsiteX211" fmla="*/ 173961 w 1236550"/>
              <a:gd name="connsiteY211" fmla="*/ 879076 h 4030708"/>
              <a:gd name="connsiteX212" fmla="*/ 161961 w 1236550"/>
              <a:gd name="connsiteY212" fmla="*/ 908222 h 4030708"/>
              <a:gd name="connsiteX213" fmla="*/ 163104 w 1236550"/>
              <a:gd name="connsiteY213" fmla="*/ 936035 h 4030708"/>
              <a:gd name="connsiteX214" fmla="*/ 165008 w 1236550"/>
              <a:gd name="connsiteY214" fmla="*/ 952418 h 4030708"/>
              <a:gd name="connsiteX215" fmla="*/ 181105 w 1236550"/>
              <a:gd name="connsiteY215" fmla="*/ 956609 h 4030708"/>
              <a:gd name="connsiteX216" fmla="*/ 188630 w 1236550"/>
              <a:gd name="connsiteY216" fmla="*/ 942417 h 4030708"/>
              <a:gd name="connsiteX217" fmla="*/ 173867 w 1236550"/>
              <a:gd name="connsiteY217" fmla="*/ 879362 h 4030708"/>
              <a:gd name="connsiteX218" fmla="*/ 173961 w 1236550"/>
              <a:gd name="connsiteY218" fmla="*/ 879076 h 4030708"/>
              <a:gd name="connsiteX0" fmla="*/ 549317 w 1236550"/>
              <a:gd name="connsiteY0" fmla="*/ 54687 h 4030708"/>
              <a:gd name="connsiteX1" fmla="*/ 592154 w 1236550"/>
              <a:gd name="connsiteY1" fmla="*/ 28493 h 4030708"/>
              <a:gd name="connsiteX2" fmla="*/ 631543 w 1236550"/>
              <a:gd name="connsiteY2" fmla="*/ 28493 h 4030708"/>
              <a:gd name="connsiteX3" fmla="*/ 634781 w 1236550"/>
              <a:gd name="connsiteY3" fmla="*/ 28493 h 4030708"/>
              <a:gd name="connsiteX4" fmla="*/ 648402 w 1236550"/>
              <a:gd name="connsiteY4" fmla="*/ 4300 h 4030708"/>
              <a:gd name="connsiteX5" fmla="*/ 681213 w 1236550"/>
              <a:gd name="connsiteY5" fmla="*/ 1252 h 4030708"/>
              <a:gd name="connsiteX6" fmla="*/ 719021 w 1236550"/>
              <a:gd name="connsiteY6" fmla="*/ 16206 h 4030708"/>
              <a:gd name="connsiteX7" fmla="*/ 773385 w 1236550"/>
              <a:gd name="connsiteY7" fmla="*/ 37257 h 4030708"/>
              <a:gd name="connsiteX8" fmla="*/ 893802 w 1236550"/>
              <a:gd name="connsiteY8" fmla="*/ 58021 h 4030708"/>
              <a:gd name="connsiteX9" fmla="*/ 968254 w 1236550"/>
              <a:gd name="connsiteY9" fmla="*/ 74880 h 4030708"/>
              <a:gd name="connsiteX10" fmla="*/ 1037292 w 1236550"/>
              <a:gd name="connsiteY10" fmla="*/ 123553 h 4030708"/>
              <a:gd name="connsiteX11" fmla="*/ 1090416 w 1236550"/>
              <a:gd name="connsiteY11" fmla="*/ 154129 h 4030708"/>
              <a:gd name="connsiteX12" fmla="*/ 1113127 w 1236550"/>
              <a:gd name="connsiteY12" fmla="*/ 255569 h 4030708"/>
              <a:gd name="connsiteX13" fmla="*/ 1213901 w 1236550"/>
              <a:gd name="connsiteY13" fmla="*/ 382252 h 4030708"/>
              <a:gd name="connsiteX14" fmla="*/ 1232951 w 1236550"/>
              <a:gd name="connsiteY14" fmla="*/ 567132 h 4030708"/>
              <a:gd name="connsiteX15" fmla="*/ 1205233 w 1236550"/>
              <a:gd name="connsiteY15" fmla="*/ 643332 h 4030708"/>
              <a:gd name="connsiteX16" fmla="*/ 1171991 w 1236550"/>
              <a:gd name="connsiteY16" fmla="*/ 690957 h 4030708"/>
              <a:gd name="connsiteX17" fmla="*/ 1135606 w 1236550"/>
              <a:gd name="connsiteY17" fmla="*/ 826879 h 4030708"/>
              <a:gd name="connsiteX18" fmla="*/ 1135606 w 1236550"/>
              <a:gd name="connsiteY18" fmla="*/ 916509 h 4030708"/>
              <a:gd name="connsiteX19" fmla="*/ 1136272 w 1236550"/>
              <a:gd name="connsiteY19" fmla="*/ 932892 h 4030708"/>
              <a:gd name="connsiteX20" fmla="*/ 1144464 w 1236550"/>
              <a:gd name="connsiteY20" fmla="*/ 1015474 h 4030708"/>
              <a:gd name="connsiteX21" fmla="*/ 1139987 w 1236550"/>
              <a:gd name="connsiteY21" fmla="*/ 1285698 h 4030708"/>
              <a:gd name="connsiteX22" fmla="*/ 1126272 w 1236550"/>
              <a:gd name="connsiteY22" fmla="*/ 1510202 h 4030708"/>
              <a:gd name="connsiteX23" fmla="*/ 1121985 w 1236550"/>
              <a:gd name="connsiteY23" fmla="*/ 1613453 h 4030708"/>
              <a:gd name="connsiteX24" fmla="*/ 1105793 w 1236550"/>
              <a:gd name="connsiteY24" fmla="*/ 1726325 h 4030708"/>
              <a:gd name="connsiteX25" fmla="*/ 1098077 w 1236550"/>
              <a:gd name="connsiteY25" fmla="*/ 1913205 h 4030708"/>
              <a:gd name="connsiteX26" fmla="*/ 1098077 w 1236550"/>
              <a:gd name="connsiteY26" fmla="*/ 1972355 h 4030708"/>
              <a:gd name="connsiteX27" fmla="*/ 1089124 w 1236550"/>
              <a:gd name="connsiteY27" fmla="*/ 2094752 h 4030708"/>
              <a:gd name="connsiteX28" fmla="*/ 1086934 w 1236550"/>
              <a:gd name="connsiteY28" fmla="*/ 2162475 h 4030708"/>
              <a:gd name="connsiteX29" fmla="*/ 1070170 w 1236550"/>
              <a:gd name="connsiteY29" fmla="*/ 2419649 h 4030708"/>
              <a:gd name="connsiteX30" fmla="*/ 1065883 w 1236550"/>
              <a:gd name="connsiteY30" fmla="*/ 2453749 h 4030708"/>
              <a:gd name="connsiteX31" fmla="*/ 1069693 w 1236550"/>
              <a:gd name="connsiteY31" fmla="*/ 2595767 h 4030708"/>
              <a:gd name="connsiteX32" fmla="*/ 1061501 w 1236550"/>
              <a:gd name="connsiteY32" fmla="*/ 2673300 h 4030708"/>
              <a:gd name="connsiteX33" fmla="*/ 1052738 w 1236550"/>
              <a:gd name="connsiteY33" fmla="*/ 2810555 h 4030708"/>
              <a:gd name="connsiteX34" fmla="*/ 1043213 w 1236550"/>
              <a:gd name="connsiteY34" fmla="*/ 2878564 h 4030708"/>
              <a:gd name="connsiteX35" fmla="*/ 1037689 w 1236550"/>
              <a:gd name="connsiteY35" fmla="*/ 2922093 h 4030708"/>
              <a:gd name="connsiteX36" fmla="*/ 1010352 w 1236550"/>
              <a:gd name="connsiteY36" fmla="*/ 3031059 h 4030708"/>
              <a:gd name="connsiteX37" fmla="*/ 991302 w 1236550"/>
              <a:gd name="connsiteY37" fmla="*/ 3115355 h 4030708"/>
              <a:gd name="connsiteX38" fmla="*/ 974157 w 1236550"/>
              <a:gd name="connsiteY38" fmla="*/ 3162980 h 4030708"/>
              <a:gd name="connsiteX39" fmla="*/ 972824 w 1236550"/>
              <a:gd name="connsiteY39" fmla="*/ 3171839 h 4030708"/>
              <a:gd name="connsiteX40" fmla="*/ 963870 w 1236550"/>
              <a:gd name="connsiteY40" fmla="*/ 3225846 h 4030708"/>
              <a:gd name="connsiteX41" fmla="*/ 958346 w 1236550"/>
              <a:gd name="connsiteY41" fmla="*/ 3244896 h 4030708"/>
              <a:gd name="connsiteX42" fmla="*/ 924246 w 1236550"/>
              <a:gd name="connsiteY42" fmla="*/ 3398915 h 4030708"/>
              <a:gd name="connsiteX43" fmla="*/ 911483 w 1236550"/>
              <a:gd name="connsiteY43" fmla="*/ 3422346 h 4030708"/>
              <a:gd name="connsiteX44" fmla="*/ 904911 w 1236550"/>
              <a:gd name="connsiteY44" fmla="*/ 3421203 h 4030708"/>
              <a:gd name="connsiteX45" fmla="*/ 908340 w 1236550"/>
              <a:gd name="connsiteY45" fmla="*/ 3388342 h 4030708"/>
              <a:gd name="connsiteX46" fmla="*/ 934534 w 1236550"/>
              <a:gd name="connsiteY46" fmla="*/ 3289282 h 4030708"/>
              <a:gd name="connsiteX47" fmla="*/ 961489 w 1236550"/>
              <a:gd name="connsiteY47" fmla="*/ 3161647 h 4030708"/>
              <a:gd name="connsiteX48" fmla="*/ 959298 w 1236550"/>
              <a:gd name="connsiteY48" fmla="*/ 3130786 h 4030708"/>
              <a:gd name="connsiteX49" fmla="*/ 937676 w 1236550"/>
              <a:gd name="connsiteY49" fmla="*/ 3151360 h 4030708"/>
              <a:gd name="connsiteX50" fmla="*/ 912530 w 1236550"/>
              <a:gd name="connsiteY50" fmla="*/ 3197747 h 4030708"/>
              <a:gd name="connsiteX51" fmla="*/ 903768 w 1236550"/>
              <a:gd name="connsiteY51" fmla="*/ 3262898 h 4030708"/>
              <a:gd name="connsiteX52" fmla="*/ 870144 w 1236550"/>
              <a:gd name="connsiteY52" fmla="*/ 3344908 h 4030708"/>
              <a:gd name="connsiteX53" fmla="*/ 849570 w 1236550"/>
              <a:gd name="connsiteY53" fmla="*/ 3310713 h 4030708"/>
              <a:gd name="connsiteX54" fmla="*/ 834997 w 1236550"/>
              <a:gd name="connsiteY54" fmla="*/ 3363958 h 4030708"/>
              <a:gd name="connsiteX55" fmla="*/ 861667 w 1236550"/>
              <a:gd name="connsiteY55" fmla="*/ 3359196 h 4030708"/>
              <a:gd name="connsiteX56" fmla="*/ 859761 w 1236550"/>
              <a:gd name="connsiteY56" fmla="*/ 3383008 h 4030708"/>
              <a:gd name="connsiteX57" fmla="*/ 849761 w 1236550"/>
              <a:gd name="connsiteY57" fmla="*/ 3429109 h 4030708"/>
              <a:gd name="connsiteX58" fmla="*/ 843760 w 1236550"/>
              <a:gd name="connsiteY58" fmla="*/ 3433681 h 4030708"/>
              <a:gd name="connsiteX59" fmla="*/ 836712 w 1236550"/>
              <a:gd name="connsiteY59" fmla="*/ 3427109 h 4030708"/>
              <a:gd name="connsiteX60" fmla="*/ 833473 w 1236550"/>
              <a:gd name="connsiteY60" fmla="*/ 3373864 h 4030708"/>
              <a:gd name="connsiteX61" fmla="*/ 787753 w 1236550"/>
              <a:gd name="connsiteY61" fmla="*/ 3479306 h 4030708"/>
              <a:gd name="connsiteX62" fmla="*/ 786515 w 1236550"/>
              <a:gd name="connsiteY62" fmla="*/ 3502832 h 4030708"/>
              <a:gd name="connsiteX63" fmla="*/ 765750 w 1236550"/>
              <a:gd name="connsiteY63" fmla="*/ 3538361 h 4030708"/>
              <a:gd name="connsiteX64" fmla="*/ 765750 w 1236550"/>
              <a:gd name="connsiteY64" fmla="*/ 3560268 h 4030708"/>
              <a:gd name="connsiteX65" fmla="*/ 732889 w 1236550"/>
              <a:gd name="connsiteY65" fmla="*/ 3638945 h 4030708"/>
              <a:gd name="connsiteX66" fmla="*/ 715934 w 1236550"/>
              <a:gd name="connsiteY66" fmla="*/ 3677997 h 4030708"/>
              <a:gd name="connsiteX67" fmla="*/ 709458 w 1236550"/>
              <a:gd name="connsiteY67" fmla="*/ 3675425 h 4030708"/>
              <a:gd name="connsiteX68" fmla="*/ 711172 w 1236550"/>
              <a:gd name="connsiteY68" fmla="*/ 3650184 h 4030708"/>
              <a:gd name="connsiteX69" fmla="*/ 764607 w 1236550"/>
              <a:gd name="connsiteY69" fmla="*/ 3455970 h 4030708"/>
              <a:gd name="connsiteX70" fmla="*/ 748319 w 1236550"/>
              <a:gd name="connsiteY70" fmla="*/ 3400724 h 4030708"/>
              <a:gd name="connsiteX71" fmla="*/ 740509 w 1236550"/>
              <a:gd name="connsiteY71" fmla="*/ 3400724 h 4030708"/>
              <a:gd name="connsiteX72" fmla="*/ 711362 w 1236550"/>
              <a:gd name="connsiteY72" fmla="*/ 3541218 h 4030708"/>
              <a:gd name="connsiteX73" fmla="*/ 702314 w 1236550"/>
              <a:gd name="connsiteY73" fmla="*/ 3539504 h 4030708"/>
              <a:gd name="connsiteX74" fmla="*/ 719458 w 1236550"/>
              <a:gd name="connsiteY74" fmla="*/ 3444254 h 4030708"/>
              <a:gd name="connsiteX75" fmla="*/ 721555 w 1236550"/>
              <a:gd name="connsiteY75" fmla="*/ 3403582 h 4030708"/>
              <a:gd name="connsiteX76" fmla="*/ 683455 w 1236550"/>
              <a:gd name="connsiteY76" fmla="*/ 3467209 h 4030708"/>
              <a:gd name="connsiteX77" fmla="*/ 668309 w 1236550"/>
              <a:gd name="connsiteY77" fmla="*/ 3506547 h 4030708"/>
              <a:gd name="connsiteX78" fmla="*/ 657450 w 1236550"/>
              <a:gd name="connsiteY78" fmla="*/ 3589224 h 4030708"/>
              <a:gd name="connsiteX79" fmla="*/ 643163 w 1236550"/>
              <a:gd name="connsiteY79" fmla="*/ 3633134 h 4030708"/>
              <a:gd name="connsiteX80" fmla="*/ 625542 w 1236550"/>
              <a:gd name="connsiteY80" fmla="*/ 3703715 h 4030708"/>
              <a:gd name="connsiteX81" fmla="*/ 617255 w 1236550"/>
              <a:gd name="connsiteY81" fmla="*/ 3698000 h 4030708"/>
              <a:gd name="connsiteX82" fmla="*/ 597444 w 1236550"/>
              <a:gd name="connsiteY82" fmla="*/ 3730004 h 4030708"/>
              <a:gd name="connsiteX83" fmla="*/ 591918 w 1236550"/>
              <a:gd name="connsiteY83" fmla="*/ 3773628 h 4030708"/>
              <a:gd name="connsiteX84" fmla="*/ 565154 w 1236550"/>
              <a:gd name="connsiteY84" fmla="*/ 3791916 h 4030708"/>
              <a:gd name="connsiteX85" fmla="*/ 546104 w 1236550"/>
              <a:gd name="connsiteY85" fmla="*/ 3791916 h 4030708"/>
              <a:gd name="connsiteX86" fmla="*/ 546104 w 1236550"/>
              <a:gd name="connsiteY86" fmla="*/ 3769437 h 4030708"/>
              <a:gd name="connsiteX87" fmla="*/ 559058 w 1236550"/>
              <a:gd name="connsiteY87" fmla="*/ 3759912 h 4030708"/>
              <a:gd name="connsiteX88" fmla="*/ 564868 w 1236550"/>
              <a:gd name="connsiteY88" fmla="*/ 3680855 h 4030708"/>
              <a:gd name="connsiteX89" fmla="*/ 568392 w 1236550"/>
              <a:gd name="connsiteY89" fmla="*/ 3602559 h 4030708"/>
              <a:gd name="connsiteX90" fmla="*/ 565535 w 1236550"/>
              <a:gd name="connsiteY90" fmla="*/ 3504833 h 4030708"/>
              <a:gd name="connsiteX91" fmla="*/ 564486 w 1236550"/>
              <a:gd name="connsiteY91" fmla="*/ 3396914 h 4030708"/>
              <a:gd name="connsiteX92" fmla="*/ 560962 w 1236550"/>
              <a:gd name="connsiteY92" fmla="*/ 3260993 h 4030708"/>
              <a:gd name="connsiteX93" fmla="*/ 553914 w 1236550"/>
              <a:gd name="connsiteY93" fmla="*/ 3245562 h 4030708"/>
              <a:gd name="connsiteX94" fmla="*/ 541151 w 1236550"/>
              <a:gd name="connsiteY94" fmla="*/ 3290806 h 4030708"/>
              <a:gd name="connsiteX95" fmla="*/ 541151 w 1236550"/>
              <a:gd name="connsiteY95" fmla="*/ 3335859 h 4030708"/>
              <a:gd name="connsiteX96" fmla="*/ 544579 w 1236550"/>
              <a:gd name="connsiteY96" fmla="*/ 3422156 h 4030708"/>
              <a:gd name="connsiteX97" fmla="*/ 542770 w 1236550"/>
              <a:gd name="connsiteY97" fmla="*/ 3457589 h 4030708"/>
              <a:gd name="connsiteX98" fmla="*/ 533245 w 1236550"/>
              <a:gd name="connsiteY98" fmla="*/ 3507690 h 4030708"/>
              <a:gd name="connsiteX99" fmla="*/ 528292 w 1236550"/>
              <a:gd name="connsiteY99" fmla="*/ 3557982 h 4030708"/>
              <a:gd name="connsiteX100" fmla="*/ 500288 w 1236550"/>
              <a:gd name="connsiteY100" fmla="*/ 3542171 h 4030708"/>
              <a:gd name="connsiteX101" fmla="*/ 496384 w 1236550"/>
              <a:gd name="connsiteY101" fmla="*/ 3566269 h 4030708"/>
              <a:gd name="connsiteX102" fmla="*/ 491906 w 1236550"/>
              <a:gd name="connsiteY102" fmla="*/ 3587414 h 4030708"/>
              <a:gd name="connsiteX103" fmla="*/ 488572 w 1236550"/>
              <a:gd name="connsiteY103" fmla="*/ 3614561 h 4030708"/>
              <a:gd name="connsiteX104" fmla="*/ 473047 w 1236550"/>
              <a:gd name="connsiteY104" fmla="*/ 3657995 h 4030708"/>
              <a:gd name="connsiteX105" fmla="*/ 449997 w 1236550"/>
              <a:gd name="connsiteY105" fmla="*/ 3637897 h 4030708"/>
              <a:gd name="connsiteX106" fmla="*/ 427898 w 1236550"/>
              <a:gd name="connsiteY106" fmla="*/ 4030708 h 4030708"/>
              <a:gd name="connsiteX107" fmla="*/ 421422 w 1236550"/>
              <a:gd name="connsiteY107" fmla="*/ 4030708 h 4030708"/>
              <a:gd name="connsiteX108" fmla="*/ 393704 w 1236550"/>
              <a:gd name="connsiteY108" fmla="*/ 3536361 h 4030708"/>
              <a:gd name="connsiteX109" fmla="*/ 386179 w 1236550"/>
              <a:gd name="connsiteY109" fmla="*/ 3536361 h 4030708"/>
              <a:gd name="connsiteX110" fmla="*/ 386179 w 1236550"/>
              <a:gd name="connsiteY110" fmla="*/ 3580175 h 4030708"/>
              <a:gd name="connsiteX111" fmla="*/ 369796 w 1236550"/>
              <a:gd name="connsiteY111" fmla="*/ 3519120 h 4030708"/>
              <a:gd name="connsiteX112" fmla="*/ 360271 w 1236550"/>
              <a:gd name="connsiteY112" fmla="*/ 3500546 h 4030708"/>
              <a:gd name="connsiteX113" fmla="*/ 343221 w 1236550"/>
              <a:gd name="connsiteY113" fmla="*/ 3498737 h 4030708"/>
              <a:gd name="connsiteX114" fmla="*/ 342650 w 1236550"/>
              <a:gd name="connsiteY114" fmla="*/ 3517215 h 4030708"/>
              <a:gd name="connsiteX115" fmla="*/ 341793 w 1236550"/>
              <a:gd name="connsiteY115" fmla="*/ 3552267 h 4030708"/>
              <a:gd name="connsiteX116" fmla="*/ 330076 w 1236550"/>
              <a:gd name="connsiteY116" fmla="*/ 3552267 h 4030708"/>
              <a:gd name="connsiteX117" fmla="*/ 321505 w 1236550"/>
              <a:gd name="connsiteY117" fmla="*/ 3473114 h 4030708"/>
              <a:gd name="connsiteX118" fmla="*/ 353793 w 1236550"/>
              <a:gd name="connsiteY118" fmla="*/ 3434538 h 4030708"/>
              <a:gd name="connsiteX119" fmla="*/ 331124 w 1236550"/>
              <a:gd name="connsiteY119" fmla="*/ 3434538 h 4030708"/>
              <a:gd name="connsiteX120" fmla="*/ 324934 w 1236550"/>
              <a:gd name="connsiteY120" fmla="*/ 3458446 h 4030708"/>
              <a:gd name="connsiteX121" fmla="*/ 310837 w 1236550"/>
              <a:gd name="connsiteY121" fmla="*/ 3428061 h 4030708"/>
              <a:gd name="connsiteX122" fmla="*/ 330648 w 1236550"/>
              <a:gd name="connsiteY122" fmla="*/ 3405868 h 4030708"/>
              <a:gd name="connsiteX123" fmla="*/ 331505 w 1236550"/>
              <a:gd name="connsiteY123" fmla="*/ 3351385 h 4030708"/>
              <a:gd name="connsiteX124" fmla="*/ 320266 w 1236550"/>
              <a:gd name="connsiteY124" fmla="*/ 3243371 h 4030708"/>
              <a:gd name="connsiteX125" fmla="*/ 318933 w 1236550"/>
              <a:gd name="connsiteY125" fmla="*/ 3193841 h 4030708"/>
              <a:gd name="connsiteX126" fmla="*/ 317790 w 1236550"/>
              <a:gd name="connsiteY126" fmla="*/ 3169362 h 4030708"/>
              <a:gd name="connsiteX127" fmla="*/ 308265 w 1236550"/>
              <a:gd name="connsiteY127" fmla="*/ 3062015 h 4030708"/>
              <a:gd name="connsiteX128" fmla="*/ 287309 w 1236550"/>
              <a:gd name="connsiteY128" fmla="*/ 2950573 h 4030708"/>
              <a:gd name="connsiteX129" fmla="*/ 261401 w 1236550"/>
              <a:gd name="connsiteY129" fmla="*/ 2791982 h 4030708"/>
              <a:gd name="connsiteX130" fmla="*/ 274260 w 1236550"/>
              <a:gd name="connsiteY130" fmla="*/ 2746643 h 4030708"/>
              <a:gd name="connsiteX131" fmla="*/ 296263 w 1236550"/>
              <a:gd name="connsiteY131" fmla="*/ 2843131 h 4030708"/>
              <a:gd name="connsiteX132" fmla="*/ 326933 w 1236550"/>
              <a:gd name="connsiteY132" fmla="*/ 2971433 h 4030708"/>
              <a:gd name="connsiteX133" fmla="*/ 328933 w 1236550"/>
              <a:gd name="connsiteY133" fmla="*/ 2987339 h 4030708"/>
              <a:gd name="connsiteX134" fmla="*/ 328933 w 1236550"/>
              <a:gd name="connsiteY134" fmla="*/ 3073064 h 4030708"/>
              <a:gd name="connsiteX135" fmla="*/ 337506 w 1236550"/>
              <a:gd name="connsiteY135" fmla="*/ 3097925 h 4030708"/>
              <a:gd name="connsiteX136" fmla="*/ 345507 w 1236550"/>
              <a:gd name="connsiteY136" fmla="*/ 3037155 h 4030708"/>
              <a:gd name="connsiteX137" fmla="*/ 344554 w 1236550"/>
              <a:gd name="connsiteY137" fmla="*/ 3024201 h 4030708"/>
              <a:gd name="connsiteX138" fmla="*/ 342269 w 1236550"/>
              <a:gd name="connsiteY138" fmla="*/ 2943334 h 4030708"/>
              <a:gd name="connsiteX139" fmla="*/ 337792 w 1236550"/>
              <a:gd name="connsiteY139" fmla="*/ 2901900 h 4030708"/>
              <a:gd name="connsiteX140" fmla="*/ 325981 w 1236550"/>
              <a:gd name="connsiteY140" fmla="*/ 2836463 h 4030708"/>
              <a:gd name="connsiteX141" fmla="*/ 294168 w 1236550"/>
              <a:gd name="connsiteY141" fmla="*/ 2758358 h 4030708"/>
              <a:gd name="connsiteX142" fmla="*/ 286357 w 1236550"/>
              <a:gd name="connsiteY142" fmla="*/ 2747405 h 4030708"/>
              <a:gd name="connsiteX143" fmla="*/ 274546 w 1236550"/>
              <a:gd name="connsiteY143" fmla="*/ 2670443 h 4030708"/>
              <a:gd name="connsiteX144" fmla="*/ 274546 w 1236550"/>
              <a:gd name="connsiteY144" fmla="*/ 2641868 h 4030708"/>
              <a:gd name="connsiteX145" fmla="*/ 269117 w 1236550"/>
              <a:gd name="connsiteY145" fmla="*/ 2632343 h 4030708"/>
              <a:gd name="connsiteX146" fmla="*/ 259592 w 1236550"/>
              <a:gd name="connsiteY146" fmla="*/ 2575193 h 4030708"/>
              <a:gd name="connsiteX147" fmla="*/ 241970 w 1236550"/>
              <a:gd name="connsiteY147" fmla="*/ 2495088 h 4030708"/>
              <a:gd name="connsiteX148" fmla="*/ 235494 w 1236550"/>
              <a:gd name="connsiteY148" fmla="*/ 2551190 h 4030708"/>
              <a:gd name="connsiteX149" fmla="*/ 251686 w 1236550"/>
              <a:gd name="connsiteY149" fmla="*/ 2623104 h 4030708"/>
              <a:gd name="connsiteX150" fmla="*/ 257687 w 1236550"/>
              <a:gd name="connsiteY150" fmla="*/ 2687492 h 4030708"/>
              <a:gd name="connsiteX151" fmla="*/ 253305 w 1236550"/>
              <a:gd name="connsiteY151" fmla="*/ 2700732 h 4030708"/>
              <a:gd name="connsiteX152" fmla="*/ 244447 w 1236550"/>
              <a:gd name="connsiteY152" fmla="*/ 2695589 h 4030708"/>
              <a:gd name="connsiteX153" fmla="*/ 239399 w 1236550"/>
              <a:gd name="connsiteY153" fmla="*/ 2672253 h 4030708"/>
              <a:gd name="connsiteX154" fmla="*/ 230445 w 1236550"/>
              <a:gd name="connsiteY154" fmla="*/ 2592052 h 4030708"/>
              <a:gd name="connsiteX155" fmla="*/ 221492 w 1236550"/>
              <a:gd name="connsiteY155" fmla="*/ 2488420 h 4030708"/>
              <a:gd name="connsiteX156" fmla="*/ 212919 w 1236550"/>
              <a:gd name="connsiteY156" fmla="*/ 2395265 h 4030708"/>
              <a:gd name="connsiteX157" fmla="*/ 203394 w 1236550"/>
              <a:gd name="connsiteY157" fmla="*/ 2346783 h 4030708"/>
              <a:gd name="connsiteX158" fmla="*/ 206537 w 1236550"/>
              <a:gd name="connsiteY158" fmla="*/ 2298301 h 4030708"/>
              <a:gd name="connsiteX159" fmla="*/ 230922 w 1236550"/>
              <a:gd name="connsiteY159" fmla="*/ 2283632 h 4030708"/>
              <a:gd name="connsiteX160" fmla="*/ 234065 w 1236550"/>
              <a:gd name="connsiteY160" fmla="*/ 2298491 h 4030708"/>
              <a:gd name="connsiteX161" fmla="*/ 218062 w 1236550"/>
              <a:gd name="connsiteY161" fmla="*/ 2344116 h 4030708"/>
              <a:gd name="connsiteX162" fmla="*/ 222349 w 1236550"/>
              <a:gd name="connsiteY162" fmla="*/ 2361452 h 4030708"/>
              <a:gd name="connsiteX163" fmla="*/ 242828 w 1236550"/>
              <a:gd name="connsiteY163" fmla="*/ 2354594 h 4030708"/>
              <a:gd name="connsiteX164" fmla="*/ 257400 w 1236550"/>
              <a:gd name="connsiteY164" fmla="*/ 2290776 h 4030708"/>
              <a:gd name="connsiteX165" fmla="*/ 244733 w 1236550"/>
              <a:gd name="connsiteY165" fmla="*/ 2143329 h 4030708"/>
              <a:gd name="connsiteX166" fmla="*/ 243590 w 1236550"/>
              <a:gd name="connsiteY166" fmla="*/ 2019504 h 4030708"/>
              <a:gd name="connsiteX167" fmla="*/ 211967 w 1236550"/>
              <a:gd name="connsiteY167" fmla="*/ 1975213 h 4030708"/>
              <a:gd name="connsiteX168" fmla="*/ 211967 w 1236550"/>
              <a:gd name="connsiteY168" fmla="*/ 2067034 h 4030708"/>
              <a:gd name="connsiteX169" fmla="*/ 199966 w 1236550"/>
              <a:gd name="connsiteY169" fmla="*/ 2118755 h 4030708"/>
              <a:gd name="connsiteX170" fmla="*/ 206251 w 1236550"/>
              <a:gd name="connsiteY170" fmla="*/ 2121041 h 4030708"/>
              <a:gd name="connsiteX171" fmla="*/ 223968 w 1236550"/>
              <a:gd name="connsiteY171" fmla="*/ 2101514 h 4030708"/>
              <a:gd name="connsiteX172" fmla="*/ 204918 w 1236550"/>
              <a:gd name="connsiteY172" fmla="*/ 2164189 h 4030708"/>
              <a:gd name="connsiteX173" fmla="*/ 189012 w 1236550"/>
              <a:gd name="connsiteY173" fmla="*/ 2154664 h 4030708"/>
              <a:gd name="connsiteX174" fmla="*/ 183486 w 1236550"/>
              <a:gd name="connsiteY174" fmla="*/ 2068939 h 4030708"/>
              <a:gd name="connsiteX175" fmla="*/ 179962 w 1236550"/>
              <a:gd name="connsiteY175" fmla="*/ 2007884 h 4030708"/>
              <a:gd name="connsiteX176" fmla="*/ 172629 w 1236550"/>
              <a:gd name="connsiteY176" fmla="*/ 1908919 h 4030708"/>
              <a:gd name="connsiteX177" fmla="*/ 180344 w 1236550"/>
              <a:gd name="connsiteY177" fmla="*/ 1820527 h 4030708"/>
              <a:gd name="connsiteX178" fmla="*/ 173961 w 1236550"/>
              <a:gd name="connsiteY178" fmla="*/ 1760805 h 4030708"/>
              <a:gd name="connsiteX179" fmla="*/ 164436 w 1236550"/>
              <a:gd name="connsiteY179" fmla="*/ 1699655 h 4030708"/>
              <a:gd name="connsiteX180" fmla="*/ 166342 w 1236550"/>
              <a:gd name="connsiteY180" fmla="*/ 1676223 h 4030708"/>
              <a:gd name="connsiteX181" fmla="*/ 178344 w 1236550"/>
              <a:gd name="connsiteY181" fmla="*/ 1635647 h 4030708"/>
              <a:gd name="connsiteX182" fmla="*/ 178344 w 1236550"/>
              <a:gd name="connsiteY182" fmla="*/ 1550684 h 4030708"/>
              <a:gd name="connsiteX183" fmla="*/ 183486 w 1236550"/>
              <a:gd name="connsiteY183" fmla="*/ 1411523 h 4030708"/>
              <a:gd name="connsiteX184" fmla="*/ 180058 w 1236550"/>
              <a:gd name="connsiteY184" fmla="*/ 1370185 h 4030708"/>
              <a:gd name="connsiteX185" fmla="*/ 171675 w 1236550"/>
              <a:gd name="connsiteY185" fmla="*/ 1212832 h 4030708"/>
              <a:gd name="connsiteX186" fmla="*/ 172914 w 1236550"/>
              <a:gd name="connsiteY186" fmla="*/ 1183781 h 4030708"/>
              <a:gd name="connsiteX187" fmla="*/ 159103 w 1236550"/>
              <a:gd name="connsiteY187" fmla="*/ 1149014 h 4030708"/>
              <a:gd name="connsiteX188" fmla="*/ 141101 w 1236550"/>
              <a:gd name="connsiteY188" fmla="*/ 1113010 h 4030708"/>
              <a:gd name="connsiteX189" fmla="*/ 140053 w 1236550"/>
              <a:gd name="connsiteY189" fmla="*/ 1011759 h 4030708"/>
              <a:gd name="connsiteX190" fmla="*/ 153102 w 1236550"/>
              <a:gd name="connsiteY190" fmla="*/ 977183 h 4030708"/>
              <a:gd name="connsiteX191" fmla="*/ 140053 w 1236550"/>
              <a:gd name="connsiteY191" fmla="*/ 927368 h 4030708"/>
              <a:gd name="connsiteX192" fmla="*/ 141482 w 1236550"/>
              <a:gd name="connsiteY192" fmla="*/ 794018 h 4030708"/>
              <a:gd name="connsiteX193" fmla="*/ 137100 w 1236550"/>
              <a:gd name="connsiteY193" fmla="*/ 588182 h 4030708"/>
              <a:gd name="connsiteX194" fmla="*/ 137100 w 1236550"/>
              <a:gd name="connsiteY194" fmla="*/ 459595 h 4030708"/>
              <a:gd name="connsiteX195" fmla="*/ 116622 w 1236550"/>
              <a:gd name="connsiteY195" fmla="*/ 418542 h 4030708"/>
              <a:gd name="connsiteX196" fmla="*/ 114430 w 1236550"/>
              <a:gd name="connsiteY196" fmla="*/ 355772 h 4030708"/>
              <a:gd name="connsiteX197" fmla="*/ 94237 w 1236550"/>
              <a:gd name="connsiteY197" fmla="*/ 305099 h 4030708"/>
              <a:gd name="connsiteX198" fmla="*/ 57186 w 1236550"/>
              <a:gd name="connsiteY198" fmla="*/ 231471 h 4030708"/>
              <a:gd name="connsiteX199" fmla="*/ 4131 w 1236550"/>
              <a:gd name="connsiteY199" fmla="*/ 166034 h 4030708"/>
              <a:gd name="connsiteX200" fmla="*/ 58889 w 1236550"/>
              <a:gd name="connsiteY200" fmla="*/ 124413 h 4030708"/>
              <a:gd name="connsiteX201" fmla="*/ 56519 w 1236550"/>
              <a:gd name="connsiteY201" fmla="*/ 82500 h 4030708"/>
              <a:gd name="connsiteX202" fmla="*/ 141577 w 1236550"/>
              <a:gd name="connsiteY202" fmla="*/ 78023 h 4030708"/>
              <a:gd name="connsiteX203" fmla="*/ 227302 w 1236550"/>
              <a:gd name="connsiteY203" fmla="*/ 43448 h 4030708"/>
              <a:gd name="connsiteX204" fmla="*/ 263973 w 1236550"/>
              <a:gd name="connsiteY204" fmla="*/ 44686 h 4030708"/>
              <a:gd name="connsiteX205" fmla="*/ 291691 w 1236550"/>
              <a:gd name="connsiteY205" fmla="*/ 39161 h 4030708"/>
              <a:gd name="connsiteX206" fmla="*/ 305788 w 1236550"/>
              <a:gd name="connsiteY206" fmla="*/ 29065 h 4030708"/>
              <a:gd name="connsiteX207" fmla="*/ 342368 w 1236550"/>
              <a:gd name="connsiteY207" fmla="*/ 61926 h 4030708"/>
              <a:gd name="connsiteX208" fmla="*/ 440214 w 1236550"/>
              <a:gd name="connsiteY208" fmla="*/ 52594 h 4030708"/>
              <a:gd name="connsiteX209" fmla="*/ 508962 w 1236550"/>
              <a:gd name="connsiteY209" fmla="*/ 46115 h 4030708"/>
              <a:gd name="connsiteX210" fmla="*/ 549317 w 1236550"/>
              <a:gd name="connsiteY210" fmla="*/ 54687 h 4030708"/>
              <a:gd name="connsiteX211" fmla="*/ 173961 w 1236550"/>
              <a:gd name="connsiteY211" fmla="*/ 879076 h 4030708"/>
              <a:gd name="connsiteX212" fmla="*/ 161961 w 1236550"/>
              <a:gd name="connsiteY212" fmla="*/ 908222 h 4030708"/>
              <a:gd name="connsiteX213" fmla="*/ 163104 w 1236550"/>
              <a:gd name="connsiteY213" fmla="*/ 936035 h 4030708"/>
              <a:gd name="connsiteX214" fmla="*/ 165008 w 1236550"/>
              <a:gd name="connsiteY214" fmla="*/ 952418 h 4030708"/>
              <a:gd name="connsiteX215" fmla="*/ 181105 w 1236550"/>
              <a:gd name="connsiteY215" fmla="*/ 956609 h 4030708"/>
              <a:gd name="connsiteX216" fmla="*/ 188630 w 1236550"/>
              <a:gd name="connsiteY216" fmla="*/ 942417 h 4030708"/>
              <a:gd name="connsiteX217" fmla="*/ 173867 w 1236550"/>
              <a:gd name="connsiteY217" fmla="*/ 879362 h 4030708"/>
              <a:gd name="connsiteX218" fmla="*/ 173961 w 1236550"/>
              <a:gd name="connsiteY218" fmla="*/ 879076 h 4030708"/>
              <a:gd name="connsiteX0" fmla="*/ 549317 w 1236550"/>
              <a:gd name="connsiteY0" fmla="*/ 54687 h 4030708"/>
              <a:gd name="connsiteX1" fmla="*/ 592154 w 1236550"/>
              <a:gd name="connsiteY1" fmla="*/ 28493 h 4030708"/>
              <a:gd name="connsiteX2" fmla="*/ 631543 w 1236550"/>
              <a:gd name="connsiteY2" fmla="*/ 28493 h 4030708"/>
              <a:gd name="connsiteX3" fmla="*/ 634781 w 1236550"/>
              <a:gd name="connsiteY3" fmla="*/ 28493 h 4030708"/>
              <a:gd name="connsiteX4" fmla="*/ 648402 w 1236550"/>
              <a:gd name="connsiteY4" fmla="*/ 4300 h 4030708"/>
              <a:gd name="connsiteX5" fmla="*/ 681213 w 1236550"/>
              <a:gd name="connsiteY5" fmla="*/ 1252 h 4030708"/>
              <a:gd name="connsiteX6" fmla="*/ 719021 w 1236550"/>
              <a:gd name="connsiteY6" fmla="*/ 16206 h 4030708"/>
              <a:gd name="connsiteX7" fmla="*/ 773385 w 1236550"/>
              <a:gd name="connsiteY7" fmla="*/ 37257 h 4030708"/>
              <a:gd name="connsiteX8" fmla="*/ 893802 w 1236550"/>
              <a:gd name="connsiteY8" fmla="*/ 58021 h 4030708"/>
              <a:gd name="connsiteX9" fmla="*/ 968254 w 1236550"/>
              <a:gd name="connsiteY9" fmla="*/ 74880 h 4030708"/>
              <a:gd name="connsiteX10" fmla="*/ 1037292 w 1236550"/>
              <a:gd name="connsiteY10" fmla="*/ 123553 h 4030708"/>
              <a:gd name="connsiteX11" fmla="*/ 1090416 w 1236550"/>
              <a:gd name="connsiteY11" fmla="*/ 154129 h 4030708"/>
              <a:gd name="connsiteX12" fmla="*/ 1206265 w 1236550"/>
              <a:gd name="connsiteY12" fmla="*/ 231757 h 4030708"/>
              <a:gd name="connsiteX13" fmla="*/ 1213901 w 1236550"/>
              <a:gd name="connsiteY13" fmla="*/ 382252 h 4030708"/>
              <a:gd name="connsiteX14" fmla="*/ 1232951 w 1236550"/>
              <a:gd name="connsiteY14" fmla="*/ 567132 h 4030708"/>
              <a:gd name="connsiteX15" fmla="*/ 1205233 w 1236550"/>
              <a:gd name="connsiteY15" fmla="*/ 643332 h 4030708"/>
              <a:gd name="connsiteX16" fmla="*/ 1171991 w 1236550"/>
              <a:gd name="connsiteY16" fmla="*/ 690957 h 4030708"/>
              <a:gd name="connsiteX17" fmla="*/ 1135606 w 1236550"/>
              <a:gd name="connsiteY17" fmla="*/ 826879 h 4030708"/>
              <a:gd name="connsiteX18" fmla="*/ 1135606 w 1236550"/>
              <a:gd name="connsiteY18" fmla="*/ 916509 h 4030708"/>
              <a:gd name="connsiteX19" fmla="*/ 1136272 w 1236550"/>
              <a:gd name="connsiteY19" fmla="*/ 932892 h 4030708"/>
              <a:gd name="connsiteX20" fmla="*/ 1144464 w 1236550"/>
              <a:gd name="connsiteY20" fmla="*/ 1015474 h 4030708"/>
              <a:gd name="connsiteX21" fmla="*/ 1139987 w 1236550"/>
              <a:gd name="connsiteY21" fmla="*/ 1285698 h 4030708"/>
              <a:gd name="connsiteX22" fmla="*/ 1126272 w 1236550"/>
              <a:gd name="connsiteY22" fmla="*/ 1510202 h 4030708"/>
              <a:gd name="connsiteX23" fmla="*/ 1121985 w 1236550"/>
              <a:gd name="connsiteY23" fmla="*/ 1613453 h 4030708"/>
              <a:gd name="connsiteX24" fmla="*/ 1105793 w 1236550"/>
              <a:gd name="connsiteY24" fmla="*/ 1726325 h 4030708"/>
              <a:gd name="connsiteX25" fmla="*/ 1098077 w 1236550"/>
              <a:gd name="connsiteY25" fmla="*/ 1913205 h 4030708"/>
              <a:gd name="connsiteX26" fmla="*/ 1098077 w 1236550"/>
              <a:gd name="connsiteY26" fmla="*/ 1972355 h 4030708"/>
              <a:gd name="connsiteX27" fmla="*/ 1089124 w 1236550"/>
              <a:gd name="connsiteY27" fmla="*/ 2094752 h 4030708"/>
              <a:gd name="connsiteX28" fmla="*/ 1086934 w 1236550"/>
              <a:gd name="connsiteY28" fmla="*/ 2162475 h 4030708"/>
              <a:gd name="connsiteX29" fmla="*/ 1070170 w 1236550"/>
              <a:gd name="connsiteY29" fmla="*/ 2419649 h 4030708"/>
              <a:gd name="connsiteX30" fmla="*/ 1065883 w 1236550"/>
              <a:gd name="connsiteY30" fmla="*/ 2453749 h 4030708"/>
              <a:gd name="connsiteX31" fmla="*/ 1069693 w 1236550"/>
              <a:gd name="connsiteY31" fmla="*/ 2595767 h 4030708"/>
              <a:gd name="connsiteX32" fmla="*/ 1061501 w 1236550"/>
              <a:gd name="connsiteY32" fmla="*/ 2673300 h 4030708"/>
              <a:gd name="connsiteX33" fmla="*/ 1052738 w 1236550"/>
              <a:gd name="connsiteY33" fmla="*/ 2810555 h 4030708"/>
              <a:gd name="connsiteX34" fmla="*/ 1043213 w 1236550"/>
              <a:gd name="connsiteY34" fmla="*/ 2878564 h 4030708"/>
              <a:gd name="connsiteX35" fmla="*/ 1037689 w 1236550"/>
              <a:gd name="connsiteY35" fmla="*/ 2922093 h 4030708"/>
              <a:gd name="connsiteX36" fmla="*/ 1010352 w 1236550"/>
              <a:gd name="connsiteY36" fmla="*/ 3031059 h 4030708"/>
              <a:gd name="connsiteX37" fmla="*/ 991302 w 1236550"/>
              <a:gd name="connsiteY37" fmla="*/ 3115355 h 4030708"/>
              <a:gd name="connsiteX38" fmla="*/ 974157 w 1236550"/>
              <a:gd name="connsiteY38" fmla="*/ 3162980 h 4030708"/>
              <a:gd name="connsiteX39" fmla="*/ 972824 w 1236550"/>
              <a:gd name="connsiteY39" fmla="*/ 3171839 h 4030708"/>
              <a:gd name="connsiteX40" fmla="*/ 963870 w 1236550"/>
              <a:gd name="connsiteY40" fmla="*/ 3225846 h 4030708"/>
              <a:gd name="connsiteX41" fmla="*/ 958346 w 1236550"/>
              <a:gd name="connsiteY41" fmla="*/ 3244896 h 4030708"/>
              <a:gd name="connsiteX42" fmla="*/ 924246 w 1236550"/>
              <a:gd name="connsiteY42" fmla="*/ 3398915 h 4030708"/>
              <a:gd name="connsiteX43" fmla="*/ 911483 w 1236550"/>
              <a:gd name="connsiteY43" fmla="*/ 3422346 h 4030708"/>
              <a:gd name="connsiteX44" fmla="*/ 904911 w 1236550"/>
              <a:gd name="connsiteY44" fmla="*/ 3421203 h 4030708"/>
              <a:gd name="connsiteX45" fmla="*/ 908340 w 1236550"/>
              <a:gd name="connsiteY45" fmla="*/ 3388342 h 4030708"/>
              <a:gd name="connsiteX46" fmla="*/ 934534 w 1236550"/>
              <a:gd name="connsiteY46" fmla="*/ 3289282 h 4030708"/>
              <a:gd name="connsiteX47" fmla="*/ 961489 w 1236550"/>
              <a:gd name="connsiteY47" fmla="*/ 3161647 h 4030708"/>
              <a:gd name="connsiteX48" fmla="*/ 959298 w 1236550"/>
              <a:gd name="connsiteY48" fmla="*/ 3130786 h 4030708"/>
              <a:gd name="connsiteX49" fmla="*/ 937676 w 1236550"/>
              <a:gd name="connsiteY49" fmla="*/ 3151360 h 4030708"/>
              <a:gd name="connsiteX50" fmla="*/ 912530 w 1236550"/>
              <a:gd name="connsiteY50" fmla="*/ 3197747 h 4030708"/>
              <a:gd name="connsiteX51" fmla="*/ 903768 w 1236550"/>
              <a:gd name="connsiteY51" fmla="*/ 3262898 h 4030708"/>
              <a:gd name="connsiteX52" fmla="*/ 870144 w 1236550"/>
              <a:gd name="connsiteY52" fmla="*/ 3344908 h 4030708"/>
              <a:gd name="connsiteX53" fmla="*/ 849570 w 1236550"/>
              <a:gd name="connsiteY53" fmla="*/ 3310713 h 4030708"/>
              <a:gd name="connsiteX54" fmla="*/ 834997 w 1236550"/>
              <a:gd name="connsiteY54" fmla="*/ 3363958 h 4030708"/>
              <a:gd name="connsiteX55" fmla="*/ 861667 w 1236550"/>
              <a:gd name="connsiteY55" fmla="*/ 3359196 h 4030708"/>
              <a:gd name="connsiteX56" fmla="*/ 859761 w 1236550"/>
              <a:gd name="connsiteY56" fmla="*/ 3383008 h 4030708"/>
              <a:gd name="connsiteX57" fmla="*/ 849761 w 1236550"/>
              <a:gd name="connsiteY57" fmla="*/ 3429109 h 4030708"/>
              <a:gd name="connsiteX58" fmla="*/ 843760 w 1236550"/>
              <a:gd name="connsiteY58" fmla="*/ 3433681 h 4030708"/>
              <a:gd name="connsiteX59" fmla="*/ 836712 w 1236550"/>
              <a:gd name="connsiteY59" fmla="*/ 3427109 h 4030708"/>
              <a:gd name="connsiteX60" fmla="*/ 833473 w 1236550"/>
              <a:gd name="connsiteY60" fmla="*/ 3373864 h 4030708"/>
              <a:gd name="connsiteX61" fmla="*/ 787753 w 1236550"/>
              <a:gd name="connsiteY61" fmla="*/ 3479306 h 4030708"/>
              <a:gd name="connsiteX62" fmla="*/ 786515 w 1236550"/>
              <a:gd name="connsiteY62" fmla="*/ 3502832 h 4030708"/>
              <a:gd name="connsiteX63" fmla="*/ 765750 w 1236550"/>
              <a:gd name="connsiteY63" fmla="*/ 3538361 h 4030708"/>
              <a:gd name="connsiteX64" fmla="*/ 765750 w 1236550"/>
              <a:gd name="connsiteY64" fmla="*/ 3560268 h 4030708"/>
              <a:gd name="connsiteX65" fmla="*/ 732889 w 1236550"/>
              <a:gd name="connsiteY65" fmla="*/ 3638945 h 4030708"/>
              <a:gd name="connsiteX66" fmla="*/ 715934 w 1236550"/>
              <a:gd name="connsiteY66" fmla="*/ 3677997 h 4030708"/>
              <a:gd name="connsiteX67" fmla="*/ 709458 w 1236550"/>
              <a:gd name="connsiteY67" fmla="*/ 3675425 h 4030708"/>
              <a:gd name="connsiteX68" fmla="*/ 711172 w 1236550"/>
              <a:gd name="connsiteY68" fmla="*/ 3650184 h 4030708"/>
              <a:gd name="connsiteX69" fmla="*/ 764607 w 1236550"/>
              <a:gd name="connsiteY69" fmla="*/ 3455970 h 4030708"/>
              <a:gd name="connsiteX70" fmla="*/ 748319 w 1236550"/>
              <a:gd name="connsiteY70" fmla="*/ 3400724 h 4030708"/>
              <a:gd name="connsiteX71" fmla="*/ 740509 w 1236550"/>
              <a:gd name="connsiteY71" fmla="*/ 3400724 h 4030708"/>
              <a:gd name="connsiteX72" fmla="*/ 711362 w 1236550"/>
              <a:gd name="connsiteY72" fmla="*/ 3541218 h 4030708"/>
              <a:gd name="connsiteX73" fmla="*/ 702314 w 1236550"/>
              <a:gd name="connsiteY73" fmla="*/ 3539504 h 4030708"/>
              <a:gd name="connsiteX74" fmla="*/ 719458 w 1236550"/>
              <a:gd name="connsiteY74" fmla="*/ 3444254 h 4030708"/>
              <a:gd name="connsiteX75" fmla="*/ 721555 w 1236550"/>
              <a:gd name="connsiteY75" fmla="*/ 3403582 h 4030708"/>
              <a:gd name="connsiteX76" fmla="*/ 683455 w 1236550"/>
              <a:gd name="connsiteY76" fmla="*/ 3467209 h 4030708"/>
              <a:gd name="connsiteX77" fmla="*/ 668309 w 1236550"/>
              <a:gd name="connsiteY77" fmla="*/ 3506547 h 4030708"/>
              <a:gd name="connsiteX78" fmla="*/ 657450 w 1236550"/>
              <a:gd name="connsiteY78" fmla="*/ 3589224 h 4030708"/>
              <a:gd name="connsiteX79" fmla="*/ 643163 w 1236550"/>
              <a:gd name="connsiteY79" fmla="*/ 3633134 h 4030708"/>
              <a:gd name="connsiteX80" fmla="*/ 625542 w 1236550"/>
              <a:gd name="connsiteY80" fmla="*/ 3703715 h 4030708"/>
              <a:gd name="connsiteX81" fmla="*/ 617255 w 1236550"/>
              <a:gd name="connsiteY81" fmla="*/ 3698000 h 4030708"/>
              <a:gd name="connsiteX82" fmla="*/ 597444 w 1236550"/>
              <a:gd name="connsiteY82" fmla="*/ 3730004 h 4030708"/>
              <a:gd name="connsiteX83" fmla="*/ 591918 w 1236550"/>
              <a:gd name="connsiteY83" fmla="*/ 3773628 h 4030708"/>
              <a:gd name="connsiteX84" fmla="*/ 565154 w 1236550"/>
              <a:gd name="connsiteY84" fmla="*/ 3791916 h 4030708"/>
              <a:gd name="connsiteX85" fmla="*/ 546104 w 1236550"/>
              <a:gd name="connsiteY85" fmla="*/ 3791916 h 4030708"/>
              <a:gd name="connsiteX86" fmla="*/ 546104 w 1236550"/>
              <a:gd name="connsiteY86" fmla="*/ 3769437 h 4030708"/>
              <a:gd name="connsiteX87" fmla="*/ 559058 w 1236550"/>
              <a:gd name="connsiteY87" fmla="*/ 3759912 h 4030708"/>
              <a:gd name="connsiteX88" fmla="*/ 564868 w 1236550"/>
              <a:gd name="connsiteY88" fmla="*/ 3680855 h 4030708"/>
              <a:gd name="connsiteX89" fmla="*/ 568392 w 1236550"/>
              <a:gd name="connsiteY89" fmla="*/ 3602559 h 4030708"/>
              <a:gd name="connsiteX90" fmla="*/ 565535 w 1236550"/>
              <a:gd name="connsiteY90" fmla="*/ 3504833 h 4030708"/>
              <a:gd name="connsiteX91" fmla="*/ 564486 w 1236550"/>
              <a:gd name="connsiteY91" fmla="*/ 3396914 h 4030708"/>
              <a:gd name="connsiteX92" fmla="*/ 560962 w 1236550"/>
              <a:gd name="connsiteY92" fmla="*/ 3260993 h 4030708"/>
              <a:gd name="connsiteX93" fmla="*/ 553914 w 1236550"/>
              <a:gd name="connsiteY93" fmla="*/ 3245562 h 4030708"/>
              <a:gd name="connsiteX94" fmla="*/ 541151 w 1236550"/>
              <a:gd name="connsiteY94" fmla="*/ 3290806 h 4030708"/>
              <a:gd name="connsiteX95" fmla="*/ 541151 w 1236550"/>
              <a:gd name="connsiteY95" fmla="*/ 3335859 h 4030708"/>
              <a:gd name="connsiteX96" fmla="*/ 544579 w 1236550"/>
              <a:gd name="connsiteY96" fmla="*/ 3422156 h 4030708"/>
              <a:gd name="connsiteX97" fmla="*/ 542770 w 1236550"/>
              <a:gd name="connsiteY97" fmla="*/ 3457589 h 4030708"/>
              <a:gd name="connsiteX98" fmla="*/ 533245 w 1236550"/>
              <a:gd name="connsiteY98" fmla="*/ 3507690 h 4030708"/>
              <a:gd name="connsiteX99" fmla="*/ 528292 w 1236550"/>
              <a:gd name="connsiteY99" fmla="*/ 3557982 h 4030708"/>
              <a:gd name="connsiteX100" fmla="*/ 500288 w 1236550"/>
              <a:gd name="connsiteY100" fmla="*/ 3542171 h 4030708"/>
              <a:gd name="connsiteX101" fmla="*/ 496384 w 1236550"/>
              <a:gd name="connsiteY101" fmla="*/ 3566269 h 4030708"/>
              <a:gd name="connsiteX102" fmla="*/ 491906 w 1236550"/>
              <a:gd name="connsiteY102" fmla="*/ 3587414 h 4030708"/>
              <a:gd name="connsiteX103" fmla="*/ 488572 w 1236550"/>
              <a:gd name="connsiteY103" fmla="*/ 3614561 h 4030708"/>
              <a:gd name="connsiteX104" fmla="*/ 473047 w 1236550"/>
              <a:gd name="connsiteY104" fmla="*/ 3657995 h 4030708"/>
              <a:gd name="connsiteX105" fmla="*/ 449997 w 1236550"/>
              <a:gd name="connsiteY105" fmla="*/ 3637897 h 4030708"/>
              <a:gd name="connsiteX106" fmla="*/ 427898 w 1236550"/>
              <a:gd name="connsiteY106" fmla="*/ 4030708 h 4030708"/>
              <a:gd name="connsiteX107" fmla="*/ 421422 w 1236550"/>
              <a:gd name="connsiteY107" fmla="*/ 4030708 h 4030708"/>
              <a:gd name="connsiteX108" fmla="*/ 393704 w 1236550"/>
              <a:gd name="connsiteY108" fmla="*/ 3536361 h 4030708"/>
              <a:gd name="connsiteX109" fmla="*/ 386179 w 1236550"/>
              <a:gd name="connsiteY109" fmla="*/ 3536361 h 4030708"/>
              <a:gd name="connsiteX110" fmla="*/ 386179 w 1236550"/>
              <a:gd name="connsiteY110" fmla="*/ 3580175 h 4030708"/>
              <a:gd name="connsiteX111" fmla="*/ 369796 w 1236550"/>
              <a:gd name="connsiteY111" fmla="*/ 3519120 h 4030708"/>
              <a:gd name="connsiteX112" fmla="*/ 360271 w 1236550"/>
              <a:gd name="connsiteY112" fmla="*/ 3500546 h 4030708"/>
              <a:gd name="connsiteX113" fmla="*/ 343221 w 1236550"/>
              <a:gd name="connsiteY113" fmla="*/ 3498737 h 4030708"/>
              <a:gd name="connsiteX114" fmla="*/ 342650 w 1236550"/>
              <a:gd name="connsiteY114" fmla="*/ 3517215 h 4030708"/>
              <a:gd name="connsiteX115" fmla="*/ 341793 w 1236550"/>
              <a:gd name="connsiteY115" fmla="*/ 3552267 h 4030708"/>
              <a:gd name="connsiteX116" fmla="*/ 330076 w 1236550"/>
              <a:gd name="connsiteY116" fmla="*/ 3552267 h 4030708"/>
              <a:gd name="connsiteX117" fmla="*/ 321505 w 1236550"/>
              <a:gd name="connsiteY117" fmla="*/ 3473114 h 4030708"/>
              <a:gd name="connsiteX118" fmla="*/ 353793 w 1236550"/>
              <a:gd name="connsiteY118" fmla="*/ 3434538 h 4030708"/>
              <a:gd name="connsiteX119" fmla="*/ 331124 w 1236550"/>
              <a:gd name="connsiteY119" fmla="*/ 3434538 h 4030708"/>
              <a:gd name="connsiteX120" fmla="*/ 324934 w 1236550"/>
              <a:gd name="connsiteY120" fmla="*/ 3458446 h 4030708"/>
              <a:gd name="connsiteX121" fmla="*/ 310837 w 1236550"/>
              <a:gd name="connsiteY121" fmla="*/ 3428061 h 4030708"/>
              <a:gd name="connsiteX122" fmla="*/ 330648 w 1236550"/>
              <a:gd name="connsiteY122" fmla="*/ 3405868 h 4030708"/>
              <a:gd name="connsiteX123" fmla="*/ 331505 w 1236550"/>
              <a:gd name="connsiteY123" fmla="*/ 3351385 h 4030708"/>
              <a:gd name="connsiteX124" fmla="*/ 320266 w 1236550"/>
              <a:gd name="connsiteY124" fmla="*/ 3243371 h 4030708"/>
              <a:gd name="connsiteX125" fmla="*/ 318933 w 1236550"/>
              <a:gd name="connsiteY125" fmla="*/ 3193841 h 4030708"/>
              <a:gd name="connsiteX126" fmla="*/ 317790 w 1236550"/>
              <a:gd name="connsiteY126" fmla="*/ 3169362 h 4030708"/>
              <a:gd name="connsiteX127" fmla="*/ 308265 w 1236550"/>
              <a:gd name="connsiteY127" fmla="*/ 3062015 h 4030708"/>
              <a:gd name="connsiteX128" fmla="*/ 287309 w 1236550"/>
              <a:gd name="connsiteY128" fmla="*/ 2950573 h 4030708"/>
              <a:gd name="connsiteX129" fmla="*/ 261401 w 1236550"/>
              <a:gd name="connsiteY129" fmla="*/ 2791982 h 4030708"/>
              <a:gd name="connsiteX130" fmla="*/ 274260 w 1236550"/>
              <a:gd name="connsiteY130" fmla="*/ 2746643 h 4030708"/>
              <a:gd name="connsiteX131" fmla="*/ 296263 w 1236550"/>
              <a:gd name="connsiteY131" fmla="*/ 2843131 h 4030708"/>
              <a:gd name="connsiteX132" fmla="*/ 326933 w 1236550"/>
              <a:gd name="connsiteY132" fmla="*/ 2971433 h 4030708"/>
              <a:gd name="connsiteX133" fmla="*/ 328933 w 1236550"/>
              <a:gd name="connsiteY133" fmla="*/ 2987339 h 4030708"/>
              <a:gd name="connsiteX134" fmla="*/ 328933 w 1236550"/>
              <a:gd name="connsiteY134" fmla="*/ 3073064 h 4030708"/>
              <a:gd name="connsiteX135" fmla="*/ 337506 w 1236550"/>
              <a:gd name="connsiteY135" fmla="*/ 3097925 h 4030708"/>
              <a:gd name="connsiteX136" fmla="*/ 345507 w 1236550"/>
              <a:gd name="connsiteY136" fmla="*/ 3037155 h 4030708"/>
              <a:gd name="connsiteX137" fmla="*/ 344554 w 1236550"/>
              <a:gd name="connsiteY137" fmla="*/ 3024201 h 4030708"/>
              <a:gd name="connsiteX138" fmla="*/ 342269 w 1236550"/>
              <a:gd name="connsiteY138" fmla="*/ 2943334 h 4030708"/>
              <a:gd name="connsiteX139" fmla="*/ 337792 w 1236550"/>
              <a:gd name="connsiteY139" fmla="*/ 2901900 h 4030708"/>
              <a:gd name="connsiteX140" fmla="*/ 325981 w 1236550"/>
              <a:gd name="connsiteY140" fmla="*/ 2836463 h 4030708"/>
              <a:gd name="connsiteX141" fmla="*/ 294168 w 1236550"/>
              <a:gd name="connsiteY141" fmla="*/ 2758358 h 4030708"/>
              <a:gd name="connsiteX142" fmla="*/ 286357 w 1236550"/>
              <a:gd name="connsiteY142" fmla="*/ 2747405 h 4030708"/>
              <a:gd name="connsiteX143" fmla="*/ 274546 w 1236550"/>
              <a:gd name="connsiteY143" fmla="*/ 2670443 h 4030708"/>
              <a:gd name="connsiteX144" fmla="*/ 274546 w 1236550"/>
              <a:gd name="connsiteY144" fmla="*/ 2641868 h 4030708"/>
              <a:gd name="connsiteX145" fmla="*/ 269117 w 1236550"/>
              <a:gd name="connsiteY145" fmla="*/ 2632343 h 4030708"/>
              <a:gd name="connsiteX146" fmla="*/ 259592 w 1236550"/>
              <a:gd name="connsiteY146" fmla="*/ 2575193 h 4030708"/>
              <a:gd name="connsiteX147" fmla="*/ 241970 w 1236550"/>
              <a:gd name="connsiteY147" fmla="*/ 2495088 h 4030708"/>
              <a:gd name="connsiteX148" fmla="*/ 235494 w 1236550"/>
              <a:gd name="connsiteY148" fmla="*/ 2551190 h 4030708"/>
              <a:gd name="connsiteX149" fmla="*/ 251686 w 1236550"/>
              <a:gd name="connsiteY149" fmla="*/ 2623104 h 4030708"/>
              <a:gd name="connsiteX150" fmla="*/ 257687 w 1236550"/>
              <a:gd name="connsiteY150" fmla="*/ 2687492 h 4030708"/>
              <a:gd name="connsiteX151" fmla="*/ 253305 w 1236550"/>
              <a:gd name="connsiteY151" fmla="*/ 2700732 h 4030708"/>
              <a:gd name="connsiteX152" fmla="*/ 244447 w 1236550"/>
              <a:gd name="connsiteY152" fmla="*/ 2695589 h 4030708"/>
              <a:gd name="connsiteX153" fmla="*/ 239399 w 1236550"/>
              <a:gd name="connsiteY153" fmla="*/ 2672253 h 4030708"/>
              <a:gd name="connsiteX154" fmla="*/ 230445 w 1236550"/>
              <a:gd name="connsiteY154" fmla="*/ 2592052 h 4030708"/>
              <a:gd name="connsiteX155" fmla="*/ 221492 w 1236550"/>
              <a:gd name="connsiteY155" fmla="*/ 2488420 h 4030708"/>
              <a:gd name="connsiteX156" fmla="*/ 212919 w 1236550"/>
              <a:gd name="connsiteY156" fmla="*/ 2395265 h 4030708"/>
              <a:gd name="connsiteX157" fmla="*/ 203394 w 1236550"/>
              <a:gd name="connsiteY157" fmla="*/ 2346783 h 4030708"/>
              <a:gd name="connsiteX158" fmla="*/ 206537 w 1236550"/>
              <a:gd name="connsiteY158" fmla="*/ 2298301 h 4030708"/>
              <a:gd name="connsiteX159" fmla="*/ 230922 w 1236550"/>
              <a:gd name="connsiteY159" fmla="*/ 2283632 h 4030708"/>
              <a:gd name="connsiteX160" fmla="*/ 234065 w 1236550"/>
              <a:gd name="connsiteY160" fmla="*/ 2298491 h 4030708"/>
              <a:gd name="connsiteX161" fmla="*/ 218062 w 1236550"/>
              <a:gd name="connsiteY161" fmla="*/ 2344116 h 4030708"/>
              <a:gd name="connsiteX162" fmla="*/ 222349 w 1236550"/>
              <a:gd name="connsiteY162" fmla="*/ 2361452 h 4030708"/>
              <a:gd name="connsiteX163" fmla="*/ 242828 w 1236550"/>
              <a:gd name="connsiteY163" fmla="*/ 2354594 h 4030708"/>
              <a:gd name="connsiteX164" fmla="*/ 257400 w 1236550"/>
              <a:gd name="connsiteY164" fmla="*/ 2290776 h 4030708"/>
              <a:gd name="connsiteX165" fmla="*/ 244733 w 1236550"/>
              <a:gd name="connsiteY165" fmla="*/ 2143329 h 4030708"/>
              <a:gd name="connsiteX166" fmla="*/ 243590 w 1236550"/>
              <a:gd name="connsiteY166" fmla="*/ 2019504 h 4030708"/>
              <a:gd name="connsiteX167" fmla="*/ 211967 w 1236550"/>
              <a:gd name="connsiteY167" fmla="*/ 1975213 h 4030708"/>
              <a:gd name="connsiteX168" fmla="*/ 211967 w 1236550"/>
              <a:gd name="connsiteY168" fmla="*/ 2067034 h 4030708"/>
              <a:gd name="connsiteX169" fmla="*/ 199966 w 1236550"/>
              <a:gd name="connsiteY169" fmla="*/ 2118755 h 4030708"/>
              <a:gd name="connsiteX170" fmla="*/ 206251 w 1236550"/>
              <a:gd name="connsiteY170" fmla="*/ 2121041 h 4030708"/>
              <a:gd name="connsiteX171" fmla="*/ 223968 w 1236550"/>
              <a:gd name="connsiteY171" fmla="*/ 2101514 h 4030708"/>
              <a:gd name="connsiteX172" fmla="*/ 204918 w 1236550"/>
              <a:gd name="connsiteY172" fmla="*/ 2164189 h 4030708"/>
              <a:gd name="connsiteX173" fmla="*/ 189012 w 1236550"/>
              <a:gd name="connsiteY173" fmla="*/ 2154664 h 4030708"/>
              <a:gd name="connsiteX174" fmla="*/ 183486 w 1236550"/>
              <a:gd name="connsiteY174" fmla="*/ 2068939 h 4030708"/>
              <a:gd name="connsiteX175" fmla="*/ 179962 w 1236550"/>
              <a:gd name="connsiteY175" fmla="*/ 2007884 h 4030708"/>
              <a:gd name="connsiteX176" fmla="*/ 172629 w 1236550"/>
              <a:gd name="connsiteY176" fmla="*/ 1908919 h 4030708"/>
              <a:gd name="connsiteX177" fmla="*/ 180344 w 1236550"/>
              <a:gd name="connsiteY177" fmla="*/ 1820527 h 4030708"/>
              <a:gd name="connsiteX178" fmla="*/ 173961 w 1236550"/>
              <a:gd name="connsiteY178" fmla="*/ 1760805 h 4030708"/>
              <a:gd name="connsiteX179" fmla="*/ 164436 w 1236550"/>
              <a:gd name="connsiteY179" fmla="*/ 1699655 h 4030708"/>
              <a:gd name="connsiteX180" fmla="*/ 166342 w 1236550"/>
              <a:gd name="connsiteY180" fmla="*/ 1676223 h 4030708"/>
              <a:gd name="connsiteX181" fmla="*/ 178344 w 1236550"/>
              <a:gd name="connsiteY181" fmla="*/ 1635647 h 4030708"/>
              <a:gd name="connsiteX182" fmla="*/ 178344 w 1236550"/>
              <a:gd name="connsiteY182" fmla="*/ 1550684 h 4030708"/>
              <a:gd name="connsiteX183" fmla="*/ 183486 w 1236550"/>
              <a:gd name="connsiteY183" fmla="*/ 1411523 h 4030708"/>
              <a:gd name="connsiteX184" fmla="*/ 180058 w 1236550"/>
              <a:gd name="connsiteY184" fmla="*/ 1370185 h 4030708"/>
              <a:gd name="connsiteX185" fmla="*/ 171675 w 1236550"/>
              <a:gd name="connsiteY185" fmla="*/ 1212832 h 4030708"/>
              <a:gd name="connsiteX186" fmla="*/ 172914 w 1236550"/>
              <a:gd name="connsiteY186" fmla="*/ 1183781 h 4030708"/>
              <a:gd name="connsiteX187" fmla="*/ 159103 w 1236550"/>
              <a:gd name="connsiteY187" fmla="*/ 1149014 h 4030708"/>
              <a:gd name="connsiteX188" fmla="*/ 141101 w 1236550"/>
              <a:gd name="connsiteY188" fmla="*/ 1113010 h 4030708"/>
              <a:gd name="connsiteX189" fmla="*/ 140053 w 1236550"/>
              <a:gd name="connsiteY189" fmla="*/ 1011759 h 4030708"/>
              <a:gd name="connsiteX190" fmla="*/ 153102 w 1236550"/>
              <a:gd name="connsiteY190" fmla="*/ 977183 h 4030708"/>
              <a:gd name="connsiteX191" fmla="*/ 140053 w 1236550"/>
              <a:gd name="connsiteY191" fmla="*/ 927368 h 4030708"/>
              <a:gd name="connsiteX192" fmla="*/ 141482 w 1236550"/>
              <a:gd name="connsiteY192" fmla="*/ 794018 h 4030708"/>
              <a:gd name="connsiteX193" fmla="*/ 137100 w 1236550"/>
              <a:gd name="connsiteY193" fmla="*/ 588182 h 4030708"/>
              <a:gd name="connsiteX194" fmla="*/ 137100 w 1236550"/>
              <a:gd name="connsiteY194" fmla="*/ 459595 h 4030708"/>
              <a:gd name="connsiteX195" fmla="*/ 116622 w 1236550"/>
              <a:gd name="connsiteY195" fmla="*/ 418542 h 4030708"/>
              <a:gd name="connsiteX196" fmla="*/ 114430 w 1236550"/>
              <a:gd name="connsiteY196" fmla="*/ 355772 h 4030708"/>
              <a:gd name="connsiteX197" fmla="*/ 94237 w 1236550"/>
              <a:gd name="connsiteY197" fmla="*/ 305099 h 4030708"/>
              <a:gd name="connsiteX198" fmla="*/ 57186 w 1236550"/>
              <a:gd name="connsiteY198" fmla="*/ 231471 h 4030708"/>
              <a:gd name="connsiteX199" fmla="*/ 4131 w 1236550"/>
              <a:gd name="connsiteY199" fmla="*/ 166034 h 4030708"/>
              <a:gd name="connsiteX200" fmla="*/ 58889 w 1236550"/>
              <a:gd name="connsiteY200" fmla="*/ 124413 h 4030708"/>
              <a:gd name="connsiteX201" fmla="*/ 56519 w 1236550"/>
              <a:gd name="connsiteY201" fmla="*/ 82500 h 4030708"/>
              <a:gd name="connsiteX202" fmla="*/ 141577 w 1236550"/>
              <a:gd name="connsiteY202" fmla="*/ 78023 h 4030708"/>
              <a:gd name="connsiteX203" fmla="*/ 227302 w 1236550"/>
              <a:gd name="connsiteY203" fmla="*/ 43448 h 4030708"/>
              <a:gd name="connsiteX204" fmla="*/ 263973 w 1236550"/>
              <a:gd name="connsiteY204" fmla="*/ 44686 h 4030708"/>
              <a:gd name="connsiteX205" fmla="*/ 291691 w 1236550"/>
              <a:gd name="connsiteY205" fmla="*/ 39161 h 4030708"/>
              <a:gd name="connsiteX206" fmla="*/ 305788 w 1236550"/>
              <a:gd name="connsiteY206" fmla="*/ 29065 h 4030708"/>
              <a:gd name="connsiteX207" fmla="*/ 342368 w 1236550"/>
              <a:gd name="connsiteY207" fmla="*/ 61926 h 4030708"/>
              <a:gd name="connsiteX208" fmla="*/ 440214 w 1236550"/>
              <a:gd name="connsiteY208" fmla="*/ 52594 h 4030708"/>
              <a:gd name="connsiteX209" fmla="*/ 508962 w 1236550"/>
              <a:gd name="connsiteY209" fmla="*/ 46115 h 4030708"/>
              <a:gd name="connsiteX210" fmla="*/ 549317 w 1236550"/>
              <a:gd name="connsiteY210" fmla="*/ 54687 h 4030708"/>
              <a:gd name="connsiteX211" fmla="*/ 173961 w 1236550"/>
              <a:gd name="connsiteY211" fmla="*/ 879076 h 4030708"/>
              <a:gd name="connsiteX212" fmla="*/ 161961 w 1236550"/>
              <a:gd name="connsiteY212" fmla="*/ 908222 h 4030708"/>
              <a:gd name="connsiteX213" fmla="*/ 163104 w 1236550"/>
              <a:gd name="connsiteY213" fmla="*/ 936035 h 4030708"/>
              <a:gd name="connsiteX214" fmla="*/ 165008 w 1236550"/>
              <a:gd name="connsiteY214" fmla="*/ 952418 h 4030708"/>
              <a:gd name="connsiteX215" fmla="*/ 181105 w 1236550"/>
              <a:gd name="connsiteY215" fmla="*/ 956609 h 4030708"/>
              <a:gd name="connsiteX216" fmla="*/ 188630 w 1236550"/>
              <a:gd name="connsiteY216" fmla="*/ 942417 h 4030708"/>
              <a:gd name="connsiteX217" fmla="*/ 173867 w 1236550"/>
              <a:gd name="connsiteY217" fmla="*/ 879362 h 4030708"/>
              <a:gd name="connsiteX218" fmla="*/ 173961 w 1236550"/>
              <a:gd name="connsiteY218" fmla="*/ 879076 h 4030708"/>
              <a:gd name="connsiteX0" fmla="*/ 549317 w 1233915"/>
              <a:gd name="connsiteY0" fmla="*/ 54687 h 4030708"/>
              <a:gd name="connsiteX1" fmla="*/ 592154 w 1233915"/>
              <a:gd name="connsiteY1" fmla="*/ 28493 h 4030708"/>
              <a:gd name="connsiteX2" fmla="*/ 631543 w 1233915"/>
              <a:gd name="connsiteY2" fmla="*/ 28493 h 4030708"/>
              <a:gd name="connsiteX3" fmla="*/ 634781 w 1233915"/>
              <a:gd name="connsiteY3" fmla="*/ 28493 h 4030708"/>
              <a:gd name="connsiteX4" fmla="*/ 648402 w 1233915"/>
              <a:gd name="connsiteY4" fmla="*/ 4300 h 4030708"/>
              <a:gd name="connsiteX5" fmla="*/ 681213 w 1233915"/>
              <a:gd name="connsiteY5" fmla="*/ 1252 h 4030708"/>
              <a:gd name="connsiteX6" fmla="*/ 719021 w 1233915"/>
              <a:gd name="connsiteY6" fmla="*/ 16206 h 4030708"/>
              <a:gd name="connsiteX7" fmla="*/ 773385 w 1233915"/>
              <a:gd name="connsiteY7" fmla="*/ 37257 h 4030708"/>
              <a:gd name="connsiteX8" fmla="*/ 893802 w 1233915"/>
              <a:gd name="connsiteY8" fmla="*/ 58021 h 4030708"/>
              <a:gd name="connsiteX9" fmla="*/ 968254 w 1233915"/>
              <a:gd name="connsiteY9" fmla="*/ 74880 h 4030708"/>
              <a:gd name="connsiteX10" fmla="*/ 1037292 w 1233915"/>
              <a:gd name="connsiteY10" fmla="*/ 123553 h 4030708"/>
              <a:gd name="connsiteX11" fmla="*/ 1090416 w 1233915"/>
              <a:gd name="connsiteY11" fmla="*/ 154129 h 4030708"/>
              <a:gd name="connsiteX12" fmla="*/ 1206265 w 1233915"/>
              <a:gd name="connsiteY12" fmla="*/ 231757 h 4030708"/>
              <a:gd name="connsiteX13" fmla="*/ 1178975 w 1233915"/>
              <a:gd name="connsiteY13" fmla="*/ 458452 h 4030708"/>
              <a:gd name="connsiteX14" fmla="*/ 1232951 w 1233915"/>
              <a:gd name="connsiteY14" fmla="*/ 567132 h 4030708"/>
              <a:gd name="connsiteX15" fmla="*/ 1205233 w 1233915"/>
              <a:gd name="connsiteY15" fmla="*/ 643332 h 4030708"/>
              <a:gd name="connsiteX16" fmla="*/ 1171991 w 1233915"/>
              <a:gd name="connsiteY16" fmla="*/ 690957 h 4030708"/>
              <a:gd name="connsiteX17" fmla="*/ 1135606 w 1233915"/>
              <a:gd name="connsiteY17" fmla="*/ 826879 h 4030708"/>
              <a:gd name="connsiteX18" fmla="*/ 1135606 w 1233915"/>
              <a:gd name="connsiteY18" fmla="*/ 916509 h 4030708"/>
              <a:gd name="connsiteX19" fmla="*/ 1136272 w 1233915"/>
              <a:gd name="connsiteY19" fmla="*/ 932892 h 4030708"/>
              <a:gd name="connsiteX20" fmla="*/ 1144464 w 1233915"/>
              <a:gd name="connsiteY20" fmla="*/ 1015474 h 4030708"/>
              <a:gd name="connsiteX21" fmla="*/ 1139987 w 1233915"/>
              <a:gd name="connsiteY21" fmla="*/ 1285698 h 4030708"/>
              <a:gd name="connsiteX22" fmla="*/ 1126272 w 1233915"/>
              <a:gd name="connsiteY22" fmla="*/ 1510202 h 4030708"/>
              <a:gd name="connsiteX23" fmla="*/ 1121985 w 1233915"/>
              <a:gd name="connsiteY23" fmla="*/ 1613453 h 4030708"/>
              <a:gd name="connsiteX24" fmla="*/ 1105793 w 1233915"/>
              <a:gd name="connsiteY24" fmla="*/ 1726325 h 4030708"/>
              <a:gd name="connsiteX25" fmla="*/ 1098077 w 1233915"/>
              <a:gd name="connsiteY25" fmla="*/ 1913205 h 4030708"/>
              <a:gd name="connsiteX26" fmla="*/ 1098077 w 1233915"/>
              <a:gd name="connsiteY26" fmla="*/ 1972355 h 4030708"/>
              <a:gd name="connsiteX27" fmla="*/ 1089124 w 1233915"/>
              <a:gd name="connsiteY27" fmla="*/ 2094752 h 4030708"/>
              <a:gd name="connsiteX28" fmla="*/ 1086934 w 1233915"/>
              <a:gd name="connsiteY28" fmla="*/ 2162475 h 4030708"/>
              <a:gd name="connsiteX29" fmla="*/ 1070170 w 1233915"/>
              <a:gd name="connsiteY29" fmla="*/ 2419649 h 4030708"/>
              <a:gd name="connsiteX30" fmla="*/ 1065883 w 1233915"/>
              <a:gd name="connsiteY30" fmla="*/ 2453749 h 4030708"/>
              <a:gd name="connsiteX31" fmla="*/ 1069693 w 1233915"/>
              <a:gd name="connsiteY31" fmla="*/ 2595767 h 4030708"/>
              <a:gd name="connsiteX32" fmla="*/ 1061501 w 1233915"/>
              <a:gd name="connsiteY32" fmla="*/ 2673300 h 4030708"/>
              <a:gd name="connsiteX33" fmla="*/ 1052738 w 1233915"/>
              <a:gd name="connsiteY33" fmla="*/ 2810555 h 4030708"/>
              <a:gd name="connsiteX34" fmla="*/ 1043213 w 1233915"/>
              <a:gd name="connsiteY34" fmla="*/ 2878564 h 4030708"/>
              <a:gd name="connsiteX35" fmla="*/ 1037689 w 1233915"/>
              <a:gd name="connsiteY35" fmla="*/ 2922093 h 4030708"/>
              <a:gd name="connsiteX36" fmla="*/ 1010352 w 1233915"/>
              <a:gd name="connsiteY36" fmla="*/ 3031059 h 4030708"/>
              <a:gd name="connsiteX37" fmla="*/ 991302 w 1233915"/>
              <a:gd name="connsiteY37" fmla="*/ 3115355 h 4030708"/>
              <a:gd name="connsiteX38" fmla="*/ 974157 w 1233915"/>
              <a:gd name="connsiteY38" fmla="*/ 3162980 h 4030708"/>
              <a:gd name="connsiteX39" fmla="*/ 972824 w 1233915"/>
              <a:gd name="connsiteY39" fmla="*/ 3171839 h 4030708"/>
              <a:gd name="connsiteX40" fmla="*/ 963870 w 1233915"/>
              <a:gd name="connsiteY40" fmla="*/ 3225846 h 4030708"/>
              <a:gd name="connsiteX41" fmla="*/ 958346 w 1233915"/>
              <a:gd name="connsiteY41" fmla="*/ 3244896 h 4030708"/>
              <a:gd name="connsiteX42" fmla="*/ 924246 w 1233915"/>
              <a:gd name="connsiteY42" fmla="*/ 3398915 h 4030708"/>
              <a:gd name="connsiteX43" fmla="*/ 911483 w 1233915"/>
              <a:gd name="connsiteY43" fmla="*/ 3422346 h 4030708"/>
              <a:gd name="connsiteX44" fmla="*/ 904911 w 1233915"/>
              <a:gd name="connsiteY44" fmla="*/ 3421203 h 4030708"/>
              <a:gd name="connsiteX45" fmla="*/ 908340 w 1233915"/>
              <a:gd name="connsiteY45" fmla="*/ 3388342 h 4030708"/>
              <a:gd name="connsiteX46" fmla="*/ 934534 w 1233915"/>
              <a:gd name="connsiteY46" fmla="*/ 3289282 h 4030708"/>
              <a:gd name="connsiteX47" fmla="*/ 961489 w 1233915"/>
              <a:gd name="connsiteY47" fmla="*/ 3161647 h 4030708"/>
              <a:gd name="connsiteX48" fmla="*/ 959298 w 1233915"/>
              <a:gd name="connsiteY48" fmla="*/ 3130786 h 4030708"/>
              <a:gd name="connsiteX49" fmla="*/ 937676 w 1233915"/>
              <a:gd name="connsiteY49" fmla="*/ 3151360 h 4030708"/>
              <a:gd name="connsiteX50" fmla="*/ 912530 w 1233915"/>
              <a:gd name="connsiteY50" fmla="*/ 3197747 h 4030708"/>
              <a:gd name="connsiteX51" fmla="*/ 903768 w 1233915"/>
              <a:gd name="connsiteY51" fmla="*/ 3262898 h 4030708"/>
              <a:gd name="connsiteX52" fmla="*/ 870144 w 1233915"/>
              <a:gd name="connsiteY52" fmla="*/ 3344908 h 4030708"/>
              <a:gd name="connsiteX53" fmla="*/ 849570 w 1233915"/>
              <a:gd name="connsiteY53" fmla="*/ 3310713 h 4030708"/>
              <a:gd name="connsiteX54" fmla="*/ 834997 w 1233915"/>
              <a:gd name="connsiteY54" fmla="*/ 3363958 h 4030708"/>
              <a:gd name="connsiteX55" fmla="*/ 861667 w 1233915"/>
              <a:gd name="connsiteY55" fmla="*/ 3359196 h 4030708"/>
              <a:gd name="connsiteX56" fmla="*/ 859761 w 1233915"/>
              <a:gd name="connsiteY56" fmla="*/ 3383008 h 4030708"/>
              <a:gd name="connsiteX57" fmla="*/ 849761 w 1233915"/>
              <a:gd name="connsiteY57" fmla="*/ 3429109 h 4030708"/>
              <a:gd name="connsiteX58" fmla="*/ 843760 w 1233915"/>
              <a:gd name="connsiteY58" fmla="*/ 3433681 h 4030708"/>
              <a:gd name="connsiteX59" fmla="*/ 836712 w 1233915"/>
              <a:gd name="connsiteY59" fmla="*/ 3427109 h 4030708"/>
              <a:gd name="connsiteX60" fmla="*/ 833473 w 1233915"/>
              <a:gd name="connsiteY60" fmla="*/ 3373864 h 4030708"/>
              <a:gd name="connsiteX61" fmla="*/ 787753 w 1233915"/>
              <a:gd name="connsiteY61" fmla="*/ 3479306 h 4030708"/>
              <a:gd name="connsiteX62" fmla="*/ 786515 w 1233915"/>
              <a:gd name="connsiteY62" fmla="*/ 3502832 h 4030708"/>
              <a:gd name="connsiteX63" fmla="*/ 765750 w 1233915"/>
              <a:gd name="connsiteY63" fmla="*/ 3538361 h 4030708"/>
              <a:gd name="connsiteX64" fmla="*/ 765750 w 1233915"/>
              <a:gd name="connsiteY64" fmla="*/ 3560268 h 4030708"/>
              <a:gd name="connsiteX65" fmla="*/ 732889 w 1233915"/>
              <a:gd name="connsiteY65" fmla="*/ 3638945 h 4030708"/>
              <a:gd name="connsiteX66" fmla="*/ 715934 w 1233915"/>
              <a:gd name="connsiteY66" fmla="*/ 3677997 h 4030708"/>
              <a:gd name="connsiteX67" fmla="*/ 709458 w 1233915"/>
              <a:gd name="connsiteY67" fmla="*/ 3675425 h 4030708"/>
              <a:gd name="connsiteX68" fmla="*/ 711172 w 1233915"/>
              <a:gd name="connsiteY68" fmla="*/ 3650184 h 4030708"/>
              <a:gd name="connsiteX69" fmla="*/ 764607 w 1233915"/>
              <a:gd name="connsiteY69" fmla="*/ 3455970 h 4030708"/>
              <a:gd name="connsiteX70" fmla="*/ 748319 w 1233915"/>
              <a:gd name="connsiteY70" fmla="*/ 3400724 h 4030708"/>
              <a:gd name="connsiteX71" fmla="*/ 740509 w 1233915"/>
              <a:gd name="connsiteY71" fmla="*/ 3400724 h 4030708"/>
              <a:gd name="connsiteX72" fmla="*/ 711362 w 1233915"/>
              <a:gd name="connsiteY72" fmla="*/ 3541218 h 4030708"/>
              <a:gd name="connsiteX73" fmla="*/ 702314 w 1233915"/>
              <a:gd name="connsiteY73" fmla="*/ 3539504 h 4030708"/>
              <a:gd name="connsiteX74" fmla="*/ 719458 w 1233915"/>
              <a:gd name="connsiteY74" fmla="*/ 3444254 h 4030708"/>
              <a:gd name="connsiteX75" fmla="*/ 721555 w 1233915"/>
              <a:gd name="connsiteY75" fmla="*/ 3403582 h 4030708"/>
              <a:gd name="connsiteX76" fmla="*/ 683455 w 1233915"/>
              <a:gd name="connsiteY76" fmla="*/ 3467209 h 4030708"/>
              <a:gd name="connsiteX77" fmla="*/ 668309 w 1233915"/>
              <a:gd name="connsiteY77" fmla="*/ 3506547 h 4030708"/>
              <a:gd name="connsiteX78" fmla="*/ 657450 w 1233915"/>
              <a:gd name="connsiteY78" fmla="*/ 3589224 h 4030708"/>
              <a:gd name="connsiteX79" fmla="*/ 643163 w 1233915"/>
              <a:gd name="connsiteY79" fmla="*/ 3633134 h 4030708"/>
              <a:gd name="connsiteX80" fmla="*/ 625542 w 1233915"/>
              <a:gd name="connsiteY80" fmla="*/ 3703715 h 4030708"/>
              <a:gd name="connsiteX81" fmla="*/ 617255 w 1233915"/>
              <a:gd name="connsiteY81" fmla="*/ 3698000 h 4030708"/>
              <a:gd name="connsiteX82" fmla="*/ 597444 w 1233915"/>
              <a:gd name="connsiteY82" fmla="*/ 3730004 h 4030708"/>
              <a:gd name="connsiteX83" fmla="*/ 591918 w 1233915"/>
              <a:gd name="connsiteY83" fmla="*/ 3773628 h 4030708"/>
              <a:gd name="connsiteX84" fmla="*/ 565154 w 1233915"/>
              <a:gd name="connsiteY84" fmla="*/ 3791916 h 4030708"/>
              <a:gd name="connsiteX85" fmla="*/ 546104 w 1233915"/>
              <a:gd name="connsiteY85" fmla="*/ 3791916 h 4030708"/>
              <a:gd name="connsiteX86" fmla="*/ 546104 w 1233915"/>
              <a:gd name="connsiteY86" fmla="*/ 3769437 h 4030708"/>
              <a:gd name="connsiteX87" fmla="*/ 559058 w 1233915"/>
              <a:gd name="connsiteY87" fmla="*/ 3759912 h 4030708"/>
              <a:gd name="connsiteX88" fmla="*/ 564868 w 1233915"/>
              <a:gd name="connsiteY88" fmla="*/ 3680855 h 4030708"/>
              <a:gd name="connsiteX89" fmla="*/ 568392 w 1233915"/>
              <a:gd name="connsiteY89" fmla="*/ 3602559 h 4030708"/>
              <a:gd name="connsiteX90" fmla="*/ 565535 w 1233915"/>
              <a:gd name="connsiteY90" fmla="*/ 3504833 h 4030708"/>
              <a:gd name="connsiteX91" fmla="*/ 564486 w 1233915"/>
              <a:gd name="connsiteY91" fmla="*/ 3396914 h 4030708"/>
              <a:gd name="connsiteX92" fmla="*/ 560962 w 1233915"/>
              <a:gd name="connsiteY92" fmla="*/ 3260993 h 4030708"/>
              <a:gd name="connsiteX93" fmla="*/ 553914 w 1233915"/>
              <a:gd name="connsiteY93" fmla="*/ 3245562 h 4030708"/>
              <a:gd name="connsiteX94" fmla="*/ 541151 w 1233915"/>
              <a:gd name="connsiteY94" fmla="*/ 3290806 h 4030708"/>
              <a:gd name="connsiteX95" fmla="*/ 541151 w 1233915"/>
              <a:gd name="connsiteY95" fmla="*/ 3335859 h 4030708"/>
              <a:gd name="connsiteX96" fmla="*/ 544579 w 1233915"/>
              <a:gd name="connsiteY96" fmla="*/ 3422156 h 4030708"/>
              <a:gd name="connsiteX97" fmla="*/ 542770 w 1233915"/>
              <a:gd name="connsiteY97" fmla="*/ 3457589 h 4030708"/>
              <a:gd name="connsiteX98" fmla="*/ 533245 w 1233915"/>
              <a:gd name="connsiteY98" fmla="*/ 3507690 h 4030708"/>
              <a:gd name="connsiteX99" fmla="*/ 528292 w 1233915"/>
              <a:gd name="connsiteY99" fmla="*/ 3557982 h 4030708"/>
              <a:gd name="connsiteX100" fmla="*/ 500288 w 1233915"/>
              <a:gd name="connsiteY100" fmla="*/ 3542171 h 4030708"/>
              <a:gd name="connsiteX101" fmla="*/ 496384 w 1233915"/>
              <a:gd name="connsiteY101" fmla="*/ 3566269 h 4030708"/>
              <a:gd name="connsiteX102" fmla="*/ 491906 w 1233915"/>
              <a:gd name="connsiteY102" fmla="*/ 3587414 h 4030708"/>
              <a:gd name="connsiteX103" fmla="*/ 488572 w 1233915"/>
              <a:gd name="connsiteY103" fmla="*/ 3614561 h 4030708"/>
              <a:gd name="connsiteX104" fmla="*/ 473047 w 1233915"/>
              <a:gd name="connsiteY104" fmla="*/ 3657995 h 4030708"/>
              <a:gd name="connsiteX105" fmla="*/ 449997 w 1233915"/>
              <a:gd name="connsiteY105" fmla="*/ 3637897 h 4030708"/>
              <a:gd name="connsiteX106" fmla="*/ 427898 w 1233915"/>
              <a:gd name="connsiteY106" fmla="*/ 4030708 h 4030708"/>
              <a:gd name="connsiteX107" fmla="*/ 421422 w 1233915"/>
              <a:gd name="connsiteY107" fmla="*/ 4030708 h 4030708"/>
              <a:gd name="connsiteX108" fmla="*/ 393704 w 1233915"/>
              <a:gd name="connsiteY108" fmla="*/ 3536361 h 4030708"/>
              <a:gd name="connsiteX109" fmla="*/ 386179 w 1233915"/>
              <a:gd name="connsiteY109" fmla="*/ 3536361 h 4030708"/>
              <a:gd name="connsiteX110" fmla="*/ 386179 w 1233915"/>
              <a:gd name="connsiteY110" fmla="*/ 3580175 h 4030708"/>
              <a:gd name="connsiteX111" fmla="*/ 369796 w 1233915"/>
              <a:gd name="connsiteY111" fmla="*/ 3519120 h 4030708"/>
              <a:gd name="connsiteX112" fmla="*/ 360271 w 1233915"/>
              <a:gd name="connsiteY112" fmla="*/ 3500546 h 4030708"/>
              <a:gd name="connsiteX113" fmla="*/ 343221 w 1233915"/>
              <a:gd name="connsiteY113" fmla="*/ 3498737 h 4030708"/>
              <a:gd name="connsiteX114" fmla="*/ 342650 w 1233915"/>
              <a:gd name="connsiteY114" fmla="*/ 3517215 h 4030708"/>
              <a:gd name="connsiteX115" fmla="*/ 341793 w 1233915"/>
              <a:gd name="connsiteY115" fmla="*/ 3552267 h 4030708"/>
              <a:gd name="connsiteX116" fmla="*/ 330076 w 1233915"/>
              <a:gd name="connsiteY116" fmla="*/ 3552267 h 4030708"/>
              <a:gd name="connsiteX117" fmla="*/ 321505 w 1233915"/>
              <a:gd name="connsiteY117" fmla="*/ 3473114 h 4030708"/>
              <a:gd name="connsiteX118" fmla="*/ 353793 w 1233915"/>
              <a:gd name="connsiteY118" fmla="*/ 3434538 h 4030708"/>
              <a:gd name="connsiteX119" fmla="*/ 331124 w 1233915"/>
              <a:gd name="connsiteY119" fmla="*/ 3434538 h 4030708"/>
              <a:gd name="connsiteX120" fmla="*/ 324934 w 1233915"/>
              <a:gd name="connsiteY120" fmla="*/ 3458446 h 4030708"/>
              <a:gd name="connsiteX121" fmla="*/ 310837 w 1233915"/>
              <a:gd name="connsiteY121" fmla="*/ 3428061 h 4030708"/>
              <a:gd name="connsiteX122" fmla="*/ 330648 w 1233915"/>
              <a:gd name="connsiteY122" fmla="*/ 3405868 h 4030708"/>
              <a:gd name="connsiteX123" fmla="*/ 331505 w 1233915"/>
              <a:gd name="connsiteY123" fmla="*/ 3351385 h 4030708"/>
              <a:gd name="connsiteX124" fmla="*/ 320266 w 1233915"/>
              <a:gd name="connsiteY124" fmla="*/ 3243371 h 4030708"/>
              <a:gd name="connsiteX125" fmla="*/ 318933 w 1233915"/>
              <a:gd name="connsiteY125" fmla="*/ 3193841 h 4030708"/>
              <a:gd name="connsiteX126" fmla="*/ 317790 w 1233915"/>
              <a:gd name="connsiteY126" fmla="*/ 3169362 h 4030708"/>
              <a:gd name="connsiteX127" fmla="*/ 308265 w 1233915"/>
              <a:gd name="connsiteY127" fmla="*/ 3062015 h 4030708"/>
              <a:gd name="connsiteX128" fmla="*/ 287309 w 1233915"/>
              <a:gd name="connsiteY128" fmla="*/ 2950573 h 4030708"/>
              <a:gd name="connsiteX129" fmla="*/ 261401 w 1233915"/>
              <a:gd name="connsiteY129" fmla="*/ 2791982 h 4030708"/>
              <a:gd name="connsiteX130" fmla="*/ 274260 w 1233915"/>
              <a:gd name="connsiteY130" fmla="*/ 2746643 h 4030708"/>
              <a:gd name="connsiteX131" fmla="*/ 296263 w 1233915"/>
              <a:gd name="connsiteY131" fmla="*/ 2843131 h 4030708"/>
              <a:gd name="connsiteX132" fmla="*/ 326933 w 1233915"/>
              <a:gd name="connsiteY132" fmla="*/ 2971433 h 4030708"/>
              <a:gd name="connsiteX133" fmla="*/ 328933 w 1233915"/>
              <a:gd name="connsiteY133" fmla="*/ 2987339 h 4030708"/>
              <a:gd name="connsiteX134" fmla="*/ 328933 w 1233915"/>
              <a:gd name="connsiteY134" fmla="*/ 3073064 h 4030708"/>
              <a:gd name="connsiteX135" fmla="*/ 337506 w 1233915"/>
              <a:gd name="connsiteY135" fmla="*/ 3097925 h 4030708"/>
              <a:gd name="connsiteX136" fmla="*/ 345507 w 1233915"/>
              <a:gd name="connsiteY136" fmla="*/ 3037155 h 4030708"/>
              <a:gd name="connsiteX137" fmla="*/ 344554 w 1233915"/>
              <a:gd name="connsiteY137" fmla="*/ 3024201 h 4030708"/>
              <a:gd name="connsiteX138" fmla="*/ 342269 w 1233915"/>
              <a:gd name="connsiteY138" fmla="*/ 2943334 h 4030708"/>
              <a:gd name="connsiteX139" fmla="*/ 337792 w 1233915"/>
              <a:gd name="connsiteY139" fmla="*/ 2901900 h 4030708"/>
              <a:gd name="connsiteX140" fmla="*/ 325981 w 1233915"/>
              <a:gd name="connsiteY140" fmla="*/ 2836463 h 4030708"/>
              <a:gd name="connsiteX141" fmla="*/ 294168 w 1233915"/>
              <a:gd name="connsiteY141" fmla="*/ 2758358 h 4030708"/>
              <a:gd name="connsiteX142" fmla="*/ 286357 w 1233915"/>
              <a:gd name="connsiteY142" fmla="*/ 2747405 h 4030708"/>
              <a:gd name="connsiteX143" fmla="*/ 274546 w 1233915"/>
              <a:gd name="connsiteY143" fmla="*/ 2670443 h 4030708"/>
              <a:gd name="connsiteX144" fmla="*/ 274546 w 1233915"/>
              <a:gd name="connsiteY144" fmla="*/ 2641868 h 4030708"/>
              <a:gd name="connsiteX145" fmla="*/ 269117 w 1233915"/>
              <a:gd name="connsiteY145" fmla="*/ 2632343 h 4030708"/>
              <a:gd name="connsiteX146" fmla="*/ 259592 w 1233915"/>
              <a:gd name="connsiteY146" fmla="*/ 2575193 h 4030708"/>
              <a:gd name="connsiteX147" fmla="*/ 241970 w 1233915"/>
              <a:gd name="connsiteY147" fmla="*/ 2495088 h 4030708"/>
              <a:gd name="connsiteX148" fmla="*/ 235494 w 1233915"/>
              <a:gd name="connsiteY148" fmla="*/ 2551190 h 4030708"/>
              <a:gd name="connsiteX149" fmla="*/ 251686 w 1233915"/>
              <a:gd name="connsiteY149" fmla="*/ 2623104 h 4030708"/>
              <a:gd name="connsiteX150" fmla="*/ 257687 w 1233915"/>
              <a:gd name="connsiteY150" fmla="*/ 2687492 h 4030708"/>
              <a:gd name="connsiteX151" fmla="*/ 253305 w 1233915"/>
              <a:gd name="connsiteY151" fmla="*/ 2700732 h 4030708"/>
              <a:gd name="connsiteX152" fmla="*/ 244447 w 1233915"/>
              <a:gd name="connsiteY152" fmla="*/ 2695589 h 4030708"/>
              <a:gd name="connsiteX153" fmla="*/ 239399 w 1233915"/>
              <a:gd name="connsiteY153" fmla="*/ 2672253 h 4030708"/>
              <a:gd name="connsiteX154" fmla="*/ 230445 w 1233915"/>
              <a:gd name="connsiteY154" fmla="*/ 2592052 h 4030708"/>
              <a:gd name="connsiteX155" fmla="*/ 221492 w 1233915"/>
              <a:gd name="connsiteY155" fmla="*/ 2488420 h 4030708"/>
              <a:gd name="connsiteX156" fmla="*/ 212919 w 1233915"/>
              <a:gd name="connsiteY156" fmla="*/ 2395265 h 4030708"/>
              <a:gd name="connsiteX157" fmla="*/ 203394 w 1233915"/>
              <a:gd name="connsiteY157" fmla="*/ 2346783 h 4030708"/>
              <a:gd name="connsiteX158" fmla="*/ 206537 w 1233915"/>
              <a:gd name="connsiteY158" fmla="*/ 2298301 h 4030708"/>
              <a:gd name="connsiteX159" fmla="*/ 230922 w 1233915"/>
              <a:gd name="connsiteY159" fmla="*/ 2283632 h 4030708"/>
              <a:gd name="connsiteX160" fmla="*/ 234065 w 1233915"/>
              <a:gd name="connsiteY160" fmla="*/ 2298491 h 4030708"/>
              <a:gd name="connsiteX161" fmla="*/ 218062 w 1233915"/>
              <a:gd name="connsiteY161" fmla="*/ 2344116 h 4030708"/>
              <a:gd name="connsiteX162" fmla="*/ 222349 w 1233915"/>
              <a:gd name="connsiteY162" fmla="*/ 2361452 h 4030708"/>
              <a:gd name="connsiteX163" fmla="*/ 242828 w 1233915"/>
              <a:gd name="connsiteY163" fmla="*/ 2354594 h 4030708"/>
              <a:gd name="connsiteX164" fmla="*/ 257400 w 1233915"/>
              <a:gd name="connsiteY164" fmla="*/ 2290776 h 4030708"/>
              <a:gd name="connsiteX165" fmla="*/ 244733 w 1233915"/>
              <a:gd name="connsiteY165" fmla="*/ 2143329 h 4030708"/>
              <a:gd name="connsiteX166" fmla="*/ 243590 w 1233915"/>
              <a:gd name="connsiteY166" fmla="*/ 2019504 h 4030708"/>
              <a:gd name="connsiteX167" fmla="*/ 211967 w 1233915"/>
              <a:gd name="connsiteY167" fmla="*/ 1975213 h 4030708"/>
              <a:gd name="connsiteX168" fmla="*/ 211967 w 1233915"/>
              <a:gd name="connsiteY168" fmla="*/ 2067034 h 4030708"/>
              <a:gd name="connsiteX169" fmla="*/ 199966 w 1233915"/>
              <a:gd name="connsiteY169" fmla="*/ 2118755 h 4030708"/>
              <a:gd name="connsiteX170" fmla="*/ 206251 w 1233915"/>
              <a:gd name="connsiteY170" fmla="*/ 2121041 h 4030708"/>
              <a:gd name="connsiteX171" fmla="*/ 223968 w 1233915"/>
              <a:gd name="connsiteY171" fmla="*/ 2101514 h 4030708"/>
              <a:gd name="connsiteX172" fmla="*/ 204918 w 1233915"/>
              <a:gd name="connsiteY172" fmla="*/ 2164189 h 4030708"/>
              <a:gd name="connsiteX173" fmla="*/ 189012 w 1233915"/>
              <a:gd name="connsiteY173" fmla="*/ 2154664 h 4030708"/>
              <a:gd name="connsiteX174" fmla="*/ 183486 w 1233915"/>
              <a:gd name="connsiteY174" fmla="*/ 2068939 h 4030708"/>
              <a:gd name="connsiteX175" fmla="*/ 179962 w 1233915"/>
              <a:gd name="connsiteY175" fmla="*/ 2007884 h 4030708"/>
              <a:gd name="connsiteX176" fmla="*/ 172629 w 1233915"/>
              <a:gd name="connsiteY176" fmla="*/ 1908919 h 4030708"/>
              <a:gd name="connsiteX177" fmla="*/ 180344 w 1233915"/>
              <a:gd name="connsiteY177" fmla="*/ 1820527 h 4030708"/>
              <a:gd name="connsiteX178" fmla="*/ 173961 w 1233915"/>
              <a:gd name="connsiteY178" fmla="*/ 1760805 h 4030708"/>
              <a:gd name="connsiteX179" fmla="*/ 164436 w 1233915"/>
              <a:gd name="connsiteY179" fmla="*/ 1699655 h 4030708"/>
              <a:gd name="connsiteX180" fmla="*/ 166342 w 1233915"/>
              <a:gd name="connsiteY180" fmla="*/ 1676223 h 4030708"/>
              <a:gd name="connsiteX181" fmla="*/ 178344 w 1233915"/>
              <a:gd name="connsiteY181" fmla="*/ 1635647 h 4030708"/>
              <a:gd name="connsiteX182" fmla="*/ 178344 w 1233915"/>
              <a:gd name="connsiteY182" fmla="*/ 1550684 h 4030708"/>
              <a:gd name="connsiteX183" fmla="*/ 183486 w 1233915"/>
              <a:gd name="connsiteY183" fmla="*/ 1411523 h 4030708"/>
              <a:gd name="connsiteX184" fmla="*/ 180058 w 1233915"/>
              <a:gd name="connsiteY184" fmla="*/ 1370185 h 4030708"/>
              <a:gd name="connsiteX185" fmla="*/ 171675 w 1233915"/>
              <a:gd name="connsiteY185" fmla="*/ 1212832 h 4030708"/>
              <a:gd name="connsiteX186" fmla="*/ 172914 w 1233915"/>
              <a:gd name="connsiteY186" fmla="*/ 1183781 h 4030708"/>
              <a:gd name="connsiteX187" fmla="*/ 159103 w 1233915"/>
              <a:gd name="connsiteY187" fmla="*/ 1149014 h 4030708"/>
              <a:gd name="connsiteX188" fmla="*/ 141101 w 1233915"/>
              <a:gd name="connsiteY188" fmla="*/ 1113010 h 4030708"/>
              <a:gd name="connsiteX189" fmla="*/ 140053 w 1233915"/>
              <a:gd name="connsiteY189" fmla="*/ 1011759 h 4030708"/>
              <a:gd name="connsiteX190" fmla="*/ 153102 w 1233915"/>
              <a:gd name="connsiteY190" fmla="*/ 977183 h 4030708"/>
              <a:gd name="connsiteX191" fmla="*/ 140053 w 1233915"/>
              <a:gd name="connsiteY191" fmla="*/ 927368 h 4030708"/>
              <a:gd name="connsiteX192" fmla="*/ 141482 w 1233915"/>
              <a:gd name="connsiteY192" fmla="*/ 794018 h 4030708"/>
              <a:gd name="connsiteX193" fmla="*/ 137100 w 1233915"/>
              <a:gd name="connsiteY193" fmla="*/ 588182 h 4030708"/>
              <a:gd name="connsiteX194" fmla="*/ 137100 w 1233915"/>
              <a:gd name="connsiteY194" fmla="*/ 459595 h 4030708"/>
              <a:gd name="connsiteX195" fmla="*/ 116622 w 1233915"/>
              <a:gd name="connsiteY195" fmla="*/ 418542 h 4030708"/>
              <a:gd name="connsiteX196" fmla="*/ 114430 w 1233915"/>
              <a:gd name="connsiteY196" fmla="*/ 355772 h 4030708"/>
              <a:gd name="connsiteX197" fmla="*/ 94237 w 1233915"/>
              <a:gd name="connsiteY197" fmla="*/ 305099 h 4030708"/>
              <a:gd name="connsiteX198" fmla="*/ 57186 w 1233915"/>
              <a:gd name="connsiteY198" fmla="*/ 231471 h 4030708"/>
              <a:gd name="connsiteX199" fmla="*/ 4131 w 1233915"/>
              <a:gd name="connsiteY199" fmla="*/ 166034 h 4030708"/>
              <a:gd name="connsiteX200" fmla="*/ 58889 w 1233915"/>
              <a:gd name="connsiteY200" fmla="*/ 124413 h 4030708"/>
              <a:gd name="connsiteX201" fmla="*/ 56519 w 1233915"/>
              <a:gd name="connsiteY201" fmla="*/ 82500 h 4030708"/>
              <a:gd name="connsiteX202" fmla="*/ 141577 w 1233915"/>
              <a:gd name="connsiteY202" fmla="*/ 78023 h 4030708"/>
              <a:gd name="connsiteX203" fmla="*/ 227302 w 1233915"/>
              <a:gd name="connsiteY203" fmla="*/ 43448 h 4030708"/>
              <a:gd name="connsiteX204" fmla="*/ 263973 w 1233915"/>
              <a:gd name="connsiteY204" fmla="*/ 44686 h 4030708"/>
              <a:gd name="connsiteX205" fmla="*/ 291691 w 1233915"/>
              <a:gd name="connsiteY205" fmla="*/ 39161 h 4030708"/>
              <a:gd name="connsiteX206" fmla="*/ 305788 w 1233915"/>
              <a:gd name="connsiteY206" fmla="*/ 29065 h 4030708"/>
              <a:gd name="connsiteX207" fmla="*/ 342368 w 1233915"/>
              <a:gd name="connsiteY207" fmla="*/ 61926 h 4030708"/>
              <a:gd name="connsiteX208" fmla="*/ 440214 w 1233915"/>
              <a:gd name="connsiteY208" fmla="*/ 52594 h 4030708"/>
              <a:gd name="connsiteX209" fmla="*/ 508962 w 1233915"/>
              <a:gd name="connsiteY209" fmla="*/ 46115 h 4030708"/>
              <a:gd name="connsiteX210" fmla="*/ 549317 w 1233915"/>
              <a:gd name="connsiteY210" fmla="*/ 54687 h 4030708"/>
              <a:gd name="connsiteX211" fmla="*/ 173961 w 1233915"/>
              <a:gd name="connsiteY211" fmla="*/ 879076 h 4030708"/>
              <a:gd name="connsiteX212" fmla="*/ 161961 w 1233915"/>
              <a:gd name="connsiteY212" fmla="*/ 908222 h 4030708"/>
              <a:gd name="connsiteX213" fmla="*/ 163104 w 1233915"/>
              <a:gd name="connsiteY213" fmla="*/ 936035 h 4030708"/>
              <a:gd name="connsiteX214" fmla="*/ 165008 w 1233915"/>
              <a:gd name="connsiteY214" fmla="*/ 952418 h 4030708"/>
              <a:gd name="connsiteX215" fmla="*/ 181105 w 1233915"/>
              <a:gd name="connsiteY215" fmla="*/ 956609 h 4030708"/>
              <a:gd name="connsiteX216" fmla="*/ 188630 w 1233915"/>
              <a:gd name="connsiteY216" fmla="*/ 942417 h 4030708"/>
              <a:gd name="connsiteX217" fmla="*/ 173867 w 1233915"/>
              <a:gd name="connsiteY217" fmla="*/ 879362 h 4030708"/>
              <a:gd name="connsiteX218" fmla="*/ 173961 w 1233915"/>
              <a:gd name="connsiteY218" fmla="*/ 879076 h 4030708"/>
              <a:gd name="connsiteX0" fmla="*/ 549317 w 1233915"/>
              <a:gd name="connsiteY0" fmla="*/ 54687 h 4030708"/>
              <a:gd name="connsiteX1" fmla="*/ 592154 w 1233915"/>
              <a:gd name="connsiteY1" fmla="*/ 28493 h 4030708"/>
              <a:gd name="connsiteX2" fmla="*/ 631543 w 1233915"/>
              <a:gd name="connsiteY2" fmla="*/ 28493 h 4030708"/>
              <a:gd name="connsiteX3" fmla="*/ 634781 w 1233915"/>
              <a:gd name="connsiteY3" fmla="*/ 28493 h 4030708"/>
              <a:gd name="connsiteX4" fmla="*/ 648402 w 1233915"/>
              <a:gd name="connsiteY4" fmla="*/ 4300 h 4030708"/>
              <a:gd name="connsiteX5" fmla="*/ 681213 w 1233915"/>
              <a:gd name="connsiteY5" fmla="*/ 1252 h 4030708"/>
              <a:gd name="connsiteX6" fmla="*/ 719021 w 1233915"/>
              <a:gd name="connsiteY6" fmla="*/ 16206 h 4030708"/>
              <a:gd name="connsiteX7" fmla="*/ 773385 w 1233915"/>
              <a:gd name="connsiteY7" fmla="*/ 37257 h 4030708"/>
              <a:gd name="connsiteX8" fmla="*/ 893802 w 1233915"/>
              <a:gd name="connsiteY8" fmla="*/ 58021 h 4030708"/>
              <a:gd name="connsiteX9" fmla="*/ 968254 w 1233915"/>
              <a:gd name="connsiteY9" fmla="*/ 74880 h 4030708"/>
              <a:gd name="connsiteX10" fmla="*/ 1037292 w 1233915"/>
              <a:gd name="connsiteY10" fmla="*/ 123553 h 4030708"/>
              <a:gd name="connsiteX11" fmla="*/ 1090416 w 1233915"/>
              <a:gd name="connsiteY11" fmla="*/ 154129 h 4030708"/>
              <a:gd name="connsiteX12" fmla="*/ 1136411 w 1233915"/>
              <a:gd name="connsiteY12" fmla="*/ 277004 h 4030708"/>
              <a:gd name="connsiteX13" fmla="*/ 1178975 w 1233915"/>
              <a:gd name="connsiteY13" fmla="*/ 458452 h 4030708"/>
              <a:gd name="connsiteX14" fmla="*/ 1232951 w 1233915"/>
              <a:gd name="connsiteY14" fmla="*/ 567132 h 4030708"/>
              <a:gd name="connsiteX15" fmla="*/ 1205233 w 1233915"/>
              <a:gd name="connsiteY15" fmla="*/ 643332 h 4030708"/>
              <a:gd name="connsiteX16" fmla="*/ 1171991 w 1233915"/>
              <a:gd name="connsiteY16" fmla="*/ 690957 h 4030708"/>
              <a:gd name="connsiteX17" fmla="*/ 1135606 w 1233915"/>
              <a:gd name="connsiteY17" fmla="*/ 826879 h 4030708"/>
              <a:gd name="connsiteX18" fmla="*/ 1135606 w 1233915"/>
              <a:gd name="connsiteY18" fmla="*/ 916509 h 4030708"/>
              <a:gd name="connsiteX19" fmla="*/ 1136272 w 1233915"/>
              <a:gd name="connsiteY19" fmla="*/ 932892 h 4030708"/>
              <a:gd name="connsiteX20" fmla="*/ 1144464 w 1233915"/>
              <a:gd name="connsiteY20" fmla="*/ 1015474 h 4030708"/>
              <a:gd name="connsiteX21" fmla="*/ 1139987 w 1233915"/>
              <a:gd name="connsiteY21" fmla="*/ 1285698 h 4030708"/>
              <a:gd name="connsiteX22" fmla="*/ 1126272 w 1233915"/>
              <a:gd name="connsiteY22" fmla="*/ 1510202 h 4030708"/>
              <a:gd name="connsiteX23" fmla="*/ 1121985 w 1233915"/>
              <a:gd name="connsiteY23" fmla="*/ 1613453 h 4030708"/>
              <a:gd name="connsiteX24" fmla="*/ 1105793 w 1233915"/>
              <a:gd name="connsiteY24" fmla="*/ 1726325 h 4030708"/>
              <a:gd name="connsiteX25" fmla="*/ 1098077 w 1233915"/>
              <a:gd name="connsiteY25" fmla="*/ 1913205 h 4030708"/>
              <a:gd name="connsiteX26" fmla="*/ 1098077 w 1233915"/>
              <a:gd name="connsiteY26" fmla="*/ 1972355 h 4030708"/>
              <a:gd name="connsiteX27" fmla="*/ 1089124 w 1233915"/>
              <a:gd name="connsiteY27" fmla="*/ 2094752 h 4030708"/>
              <a:gd name="connsiteX28" fmla="*/ 1086934 w 1233915"/>
              <a:gd name="connsiteY28" fmla="*/ 2162475 h 4030708"/>
              <a:gd name="connsiteX29" fmla="*/ 1070170 w 1233915"/>
              <a:gd name="connsiteY29" fmla="*/ 2419649 h 4030708"/>
              <a:gd name="connsiteX30" fmla="*/ 1065883 w 1233915"/>
              <a:gd name="connsiteY30" fmla="*/ 2453749 h 4030708"/>
              <a:gd name="connsiteX31" fmla="*/ 1069693 w 1233915"/>
              <a:gd name="connsiteY31" fmla="*/ 2595767 h 4030708"/>
              <a:gd name="connsiteX32" fmla="*/ 1061501 w 1233915"/>
              <a:gd name="connsiteY32" fmla="*/ 2673300 h 4030708"/>
              <a:gd name="connsiteX33" fmla="*/ 1052738 w 1233915"/>
              <a:gd name="connsiteY33" fmla="*/ 2810555 h 4030708"/>
              <a:gd name="connsiteX34" fmla="*/ 1043213 w 1233915"/>
              <a:gd name="connsiteY34" fmla="*/ 2878564 h 4030708"/>
              <a:gd name="connsiteX35" fmla="*/ 1037689 w 1233915"/>
              <a:gd name="connsiteY35" fmla="*/ 2922093 h 4030708"/>
              <a:gd name="connsiteX36" fmla="*/ 1010352 w 1233915"/>
              <a:gd name="connsiteY36" fmla="*/ 3031059 h 4030708"/>
              <a:gd name="connsiteX37" fmla="*/ 991302 w 1233915"/>
              <a:gd name="connsiteY37" fmla="*/ 3115355 h 4030708"/>
              <a:gd name="connsiteX38" fmla="*/ 974157 w 1233915"/>
              <a:gd name="connsiteY38" fmla="*/ 3162980 h 4030708"/>
              <a:gd name="connsiteX39" fmla="*/ 972824 w 1233915"/>
              <a:gd name="connsiteY39" fmla="*/ 3171839 h 4030708"/>
              <a:gd name="connsiteX40" fmla="*/ 963870 w 1233915"/>
              <a:gd name="connsiteY40" fmla="*/ 3225846 h 4030708"/>
              <a:gd name="connsiteX41" fmla="*/ 958346 w 1233915"/>
              <a:gd name="connsiteY41" fmla="*/ 3244896 h 4030708"/>
              <a:gd name="connsiteX42" fmla="*/ 924246 w 1233915"/>
              <a:gd name="connsiteY42" fmla="*/ 3398915 h 4030708"/>
              <a:gd name="connsiteX43" fmla="*/ 911483 w 1233915"/>
              <a:gd name="connsiteY43" fmla="*/ 3422346 h 4030708"/>
              <a:gd name="connsiteX44" fmla="*/ 904911 w 1233915"/>
              <a:gd name="connsiteY44" fmla="*/ 3421203 h 4030708"/>
              <a:gd name="connsiteX45" fmla="*/ 908340 w 1233915"/>
              <a:gd name="connsiteY45" fmla="*/ 3388342 h 4030708"/>
              <a:gd name="connsiteX46" fmla="*/ 934534 w 1233915"/>
              <a:gd name="connsiteY46" fmla="*/ 3289282 h 4030708"/>
              <a:gd name="connsiteX47" fmla="*/ 961489 w 1233915"/>
              <a:gd name="connsiteY47" fmla="*/ 3161647 h 4030708"/>
              <a:gd name="connsiteX48" fmla="*/ 959298 w 1233915"/>
              <a:gd name="connsiteY48" fmla="*/ 3130786 h 4030708"/>
              <a:gd name="connsiteX49" fmla="*/ 937676 w 1233915"/>
              <a:gd name="connsiteY49" fmla="*/ 3151360 h 4030708"/>
              <a:gd name="connsiteX50" fmla="*/ 912530 w 1233915"/>
              <a:gd name="connsiteY50" fmla="*/ 3197747 h 4030708"/>
              <a:gd name="connsiteX51" fmla="*/ 903768 w 1233915"/>
              <a:gd name="connsiteY51" fmla="*/ 3262898 h 4030708"/>
              <a:gd name="connsiteX52" fmla="*/ 870144 w 1233915"/>
              <a:gd name="connsiteY52" fmla="*/ 3344908 h 4030708"/>
              <a:gd name="connsiteX53" fmla="*/ 849570 w 1233915"/>
              <a:gd name="connsiteY53" fmla="*/ 3310713 h 4030708"/>
              <a:gd name="connsiteX54" fmla="*/ 834997 w 1233915"/>
              <a:gd name="connsiteY54" fmla="*/ 3363958 h 4030708"/>
              <a:gd name="connsiteX55" fmla="*/ 861667 w 1233915"/>
              <a:gd name="connsiteY55" fmla="*/ 3359196 h 4030708"/>
              <a:gd name="connsiteX56" fmla="*/ 859761 w 1233915"/>
              <a:gd name="connsiteY56" fmla="*/ 3383008 h 4030708"/>
              <a:gd name="connsiteX57" fmla="*/ 849761 w 1233915"/>
              <a:gd name="connsiteY57" fmla="*/ 3429109 h 4030708"/>
              <a:gd name="connsiteX58" fmla="*/ 843760 w 1233915"/>
              <a:gd name="connsiteY58" fmla="*/ 3433681 h 4030708"/>
              <a:gd name="connsiteX59" fmla="*/ 836712 w 1233915"/>
              <a:gd name="connsiteY59" fmla="*/ 3427109 h 4030708"/>
              <a:gd name="connsiteX60" fmla="*/ 833473 w 1233915"/>
              <a:gd name="connsiteY60" fmla="*/ 3373864 h 4030708"/>
              <a:gd name="connsiteX61" fmla="*/ 787753 w 1233915"/>
              <a:gd name="connsiteY61" fmla="*/ 3479306 h 4030708"/>
              <a:gd name="connsiteX62" fmla="*/ 786515 w 1233915"/>
              <a:gd name="connsiteY62" fmla="*/ 3502832 h 4030708"/>
              <a:gd name="connsiteX63" fmla="*/ 765750 w 1233915"/>
              <a:gd name="connsiteY63" fmla="*/ 3538361 h 4030708"/>
              <a:gd name="connsiteX64" fmla="*/ 765750 w 1233915"/>
              <a:gd name="connsiteY64" fmla="*/ 3560268 h 4030708"/>
              <a:gd name="connsiteX65" fmla="*/ 732889 w 1233915"/>
              <a:gd name="connsiteY65" fmla="*/ 3638945 h 4030708"/>
              <a:gd name="connsiteX66" fmla="*/ 715934 w 1233915"/>
              <a:gd name="connsiteY66" fmla="*/ 3677997 h 4030708"/>
              <a:gd name="connsiteX67" fmla="*/ 709458 w 1233915"/>
              <a:gd name="connsiteY67" fmla="*/ 3675425 h 4030708"/>
              <a:gd name="connsiteX68" fmla="*/ 711172 w 1233915"/>
              <a:gd name="connsiteY68" fmla="*/ 3650184 h 4030708"/>
              <a:gd name="connsiteX69" fmla="*/ 764607 w 1233915"/>
              <a:gd name="connsiteY69" fmla="*/ 3455970 h 4030708"/>
              <a:gd name="connsiteX70" fmla="*/ 748319 w 1233915"/>
              <a:gd name="connsiteY70" fmla="*/ 3400724 h 4030708"/>
              <a:gd name="connsiteX71" fmla="*/ 740509 w 1233915"/>
              <a:gd name="connsiteY71" fmla="*/ 3400724 h 4030708"/>
              <a:gd name="connsiteX72" fmla="*/ 711362 w 1233915"/>
              <a:gd name="connsiteY72" fmla="*/ 3541218 h 4030708"/>
              <a:gd name="connsiteX73" fmla="*/ 702314 w 1233915"/>
              <a:gd name="connsiteY73" fmla="*/ 3539504 h 4030708"/>
              <a:gd name="connsiteX74" fmla="*/ 719458 w 1233915"/>
              <a:gd name="connsiteY74" fmla="*/ 3444254 h 4030708"/>
              <a:gd name="connsiteX75" fmla="*/ 721555 w 1233915"/>
              <a:gd name="connsiteY75" fmla="*/ 3403582 h 4030708"/>
              <a:gd name="connsiteX76" fmla="*/ 683455 w 1233915"/>
              <a:gd name="connsiteY76" fmla="*/ 3467209 h 4030708"/>
              <a:gd name="connsiteX77" fmla="*/ 668309 w 1233915"/>
              <a:gd name="connsiteY77" fmla="*/ 3506547 h 4030708"/>
              <a:gd name="connsiteX78" fmla="*/ 657450 w 1233915"/>
              <a:gd name="connsiteY78" fmla="*/ 3589224 h 4030708"/>
              <a:gd name="connsiteX79" fmla="*/ 643163 w 1233915"/>
              <a:gd name="connsiteY79" fmla="*/ 3633134 h 4030708"/>
              <a:gd name="connsiteX80" fmla="*/ 625542 w 1233915"/>
              <a:gd name="connsiteY80" fmla="*/ 3703715 h 4030708"/>
              <a:gd name="connsiteX81" fmla="*/ 617255 w 1233915"/>
              <a:gd name="connsiteY81" fmla="*/ 3698000 h 4030708"/>
              <a:gd name="connsiteX82" fmla="*/ 597444 w 1233915"/>
              <a:gd name="connsiteY82" fmla="*/ 3730004 h 4030708"/>
              <a:gd name="connsiteX83" fmla="*/ 591918 w 1233915"/>
              <a:gd name="connsiteY83" fmla="*/ 3773628 h 4030708"/>
              <a:gd name="connsiteX84" fmla="*/ 565154 w 1233915"/>
              <a:gd name="connsiteY84" fmla="*/ 3791916 h 4030708"/>
              <a:gd name="connsiteX85" fmla="*/ 546104 w 1233915"/>
              <a:gd name="connsiteY85" fmla="*/ 3791916 h 4030708"/>
              <a:gd name="connsiteX86" fmla="*/ 546104 w 1233915"/>
              <a:gd name="connsiteY86" fmla="*/ 3769437 h 4030708"/>
              <a:gd name="connsiteX87" fmla="*/ 559058 w 1233915"/>
              <a:gd name="connsiteY87" fmla="*/ 3759912 h 4030708"/>
              <a:gd name="connsiteX88" fmla="*/ 564868 w 1233915"/>
              <a:gd name="connsiteY88" fmla="*/ 3680855 h 4030708"/>
              <a:gd name="connsiteX89" fmla="*/ 568392 w 1233915"/>
              <a:gd name="connsiteY89" fmla="*/ 3602559 h 4030708"/>
              <a:gd name="connsiteX90" fmla="*/ 565535 w 1233915"/>
              <a:gd name="connsiteY90" fmla="*/ 3504833 h 4030708"/>
              <a:gd name="connsiteX91" fmla="*/ 564486 w 1233915"/>
              <a:gd name="connsiteY91" fmla="*/ 3396914 h 4030708"/>
              <a:gd name="connsiteX92" fmla="*/ 560962 w 1233915"/>
              <a:gd name="connsiteY92" fmla="*/ 3260993 h 4030708"/>
              <a:gd name="connsiteX93" fmla="*/ 553914 w 1233915"/>
              <a:gd name="connsiteY93" fmla="*/ 3245562 h 4030708"/>
              <a:gd name="connsiteX94" fmla="*/ 541151 w 1233915"/>
              <a:gd name="connsiteY94" fmla="*/ 3290806 h 4030708"/>
              <a:gd name="connsiteX95" fmla="*/ 541151 w 1233915"/>
              <a:gd name="connsiteY95" fmla="*/ 3335859 h 4030708"/>
              <a:gd name="connsiteX96" fmla="*/ 544579 w 1233915"/>
              <a:gd name="connsiteY96" fmla="*/ 3422156 h 4030708"/>
              <a:gd name="connsiteX97" fmla="*/ 542770 w 1233915"/>
              <a:gd name="connsiteY97" fmla="*/ 3457589 h 4030708"/>
              <a:gd name="connsiteX98" fmla="*/ 533245 w 1233915"/>
              <a:gd name="connsiteY98" fmla="*/ 3507690 h 4030708"/>
              <a:gd name="connsiteX99" fmla="*/ 528292 w 1233915"/>
              <a:gd name="connsiteY99" fmla="*/ 3557982 h 4030708"/>
              <a:gd name="connsiteX100" fmla="*/ 500288 w 1233915"/>
              <a:gd name="connsiteY100" fmla="*/ 3542171 h 4030708"/>
              <a:gd name="connsiteX101" fmla="*/ 496384 w 1233915"/>
              <a:gd name="connsiteY101" fmla="*/ 3566269 h 4030708"/>
              <a:gd name="connsiteX102" fmla="*/ 491906 w 1233915"/>
              <a:gd name="connsiteY102" fmla="*/ 3587414 h 4030708"/>
              <a:gd name="connsiteX103" fmla="*/ 488572 w 1233915"/>
              <a:gd name="connsiteY103" fmla="*/ 3614561 h 4030708"/>
              <a:gd name="connsiteX104" fmla="*/ 473047 w 1233915"/>
              <a:gd name="connsiteY104" fmla="*/ 3657995 h 4030708"/>
              <a:gd name="connsiteX105" fmla="*/ 449997 w 1233915"/>
              <a:gd name="connsiteY105" fmla="*/ 3637897 h 4030708"/>
              <a:gd name="connsiteX106" fmla="*/ 427898 w 1233915"/>
              <a:gd name="connsiteY106" fmla="*/ 4030708 h 4030708"/>
              <a:gd name="connsiteX107" fmla="*/ 421422 w 1233915"/>
              <a:gd name="connsiteY107" fmla="*/ 4030708 h 4030708"/>
              <a:gd name="connsiteX108" fmla="*/ 393704 w 1233915"/>
              <a:gd name="connsiteY108" fmla="*/ 3536361 h 4030708"/>
              <a:gd name="connsiteX109" fmla="*/ 386179 w 1233915"/>
              <a:gd name="connsiteY109" fmla="*/ 3536361 h 4030708"/>
              <a:gd name="connsiteX110" fmla="*/ 386179 w 1233915"/>
              <a:gd name="connsiteY110" fmla="*/ 3580175 h 4030708"/>
              <a:gd name="connsiteX111" fmla="*/ 369796 w 1233915"/>
              <a:gd name="connsiteY111" fmla="*/ 3519120 h 4030708"/>
              <a:gd name="connsiteX112" fmla="*/ 360271 w 1233915"/>
              <a:gd name="connsiteY112" fmla="*/ 3500546 h 4030708"/>
              <a:gd name="connsiteX113" fmla="*/ 343221 w 1233915"/>
              <a:gd name="connsiteY113" fmla="*/ 3498737 h 4030708"/>
              <a:gd name="connsiteX114" fmla="*/ 342650 w 1233915"/>
              <a:gd name="connsiteY114" fmla="*/ 3517215 h 4030708"/>
              <a:gd name="connsiteX115" fmla="*/ 341793 w 1233915"/>
              <a:gd name="connsiteY115" fmla="*/ 3552267 h 4030708"/>
              <a:gd name="connsiteX116" fmla="*/ 330076 w 1233915"/>
              <a:gd name="connsiteY116" fmla="*/ 3552267 h 4030708"/>
              <a:gd name="connsiteX117" fmla="*/ 321505 w 1233915"/>
              <a:gd name="connsiteY117" fmla="*/ 3473114 h 4030708"/>
              <a:gd name="connsiteX118" fmla="*/ 353793 w 1233915"/>
              <a:gd name="connsiteY118" fmla="*/ 3434538 h 4030708"/>
              <a:gd name="connsiteX119" fmla="*/ 331124 w 1233915"/>
              <a:gd name="connsiteY119" fmla="*/ 3434538 h 4030708"/>
              <a:gd name="connsiteX120" fmla="*/ 324934 w 1233915"/>
              <a:gd name="connsiteY120" fmla="*/ 3458446 h 4030708"/>
              <a:gd name="connsiteX121" fmla="*/ 310837 w 1233915"/>
              <a:gd name="connsiteY121" fmla="*/ 3428061 h 4030708"/>
              <a:gd name="connsiteX122" fmla="*/ 330648 w 1233915"/>
              <a:gd name="connsiteY122" fmla="*/ 3405868 h 4030708"/>
              <a:gd name="connsiteX123" fmla="*/ 331505 w 1233915"/>
              <a:gd name="connsiteY123" fmla="*/ 3351385 h 4030708"/>
              <a:gd name="connsiteX124" fmla="*/ 320266 w 1233915"/>
              <a:gd name="connsiteY124" fmla="*/ 3243371 h 4030708"/>
              <a:gd name="connsiteX125" fmla="*/ 318933 w 1233915"/>
              <a:gd name="connsiteY125" fmla="*/ 3193841 h 4030708"/>
              <a:gd name="connsiteX126" fmla="*/ 317790 w 1233915"/>
              <a:gd name="connsiteY126" fmla="*/ 3169362 h 4030708"/>
              <a:gd name="connsiteX127" fmla="*/ 308265 w 1233915"/>
              <a:gd name="connsiteY127" fmla="*/ 3062015 h 4030708"/>
              <a:gd name="connsiteX128" fmla="*/ 287309 w 1233915"/>
              <a:gd name="connsiteY128" fmla="*/ 2950573 h 4030708"/>
              <a:gd name="connsiteX129" fmla="*/ 261401 w 1233915"/>
              <a:gd name="connsiteY129" fmla="*/ 2791982 h 4030708"/>
              <a:gd name="connsiteX130" fmla="*/ 274260 w 1233915"/>
              <a:gd name="connsiteY130" fmla="*/ 2746643 h 4030708"/>
              <a:gd name="connsiteX131" fmla="*/ 296263 w 1233915"/>
              <a:gd name="connsiteY131" fmla="*/ 2843131 h 4030708"/>
              <a:gd name="connsiteX132" fmla="*/ 326933 w 1233915"/>
              <a:gd name="connsiteY132" fmla="*/ 2971433 h 4030708"/>
              <a:gd name="connsiteX133" fmla="*/ 328933 w 1233915"/>
              <a:gd name="connsiteY133" fmla="*/ 2987339 h 4030708"/>
              <a:gd name="connsiteX134" fmla="*/ 328933 w 1233915"/>
              <a:gd name="connsiteY134" fmla="*/ 3073064 h 4030708"/>
              <a:gd name="connsiteX135" fmla="*/ 337506 w 1233915"/>
              <a:gd name="connsiteY135" fmla="*/ 3097925 h 4030708"/>
              <a:gd name="connsiteX136" fmla="*/ 345507 w 1233915"/>
              <a:gd name="connsiteY136" fmla="*/ 3037155 h 4030708"/>
              <a:gd name="connsiteX137" fmla="*/ 344554 w 1233915"/>
              <a:gd name="connsiteY137" fmla="*/ 3024201 h 4030708"/>
              <a:gd name="connsiteX138" fmla="*/ 342269 w 1233915"/>
              <a:gd name="connsiteY138" fmla="*/ 2943334 h 4030708"/>
              <a:gd name="connsiteX139" fmla="*/ 337792 w 1233915"/>
              <a:gd name="connsiteY139" fmla="*/ 2901900 h 4030708"/>
              <a:gd name="connsiteX140" fmla="*/ 325981 w 1233915"/>
              <a:gd name="connsiteY140" fmla="*/ 2836463 h 4030708"/>
              <a:gd name="connsiteX141" fmla="*/ 294168 w 1233915"/>
              <a:gd name="connsiteY141" fmla="*/ 2758358 h 4030708"/>
              <a:gd name="connsiteX142" fmla="*/ 286357 w 1233915"/>
              <a:gd name="connsiteY142" fmla="*/ 2747405 h 4030708"/>
              <a:gd name="connsiteX143" fmla="*/ 274546 w 1233915"/>
              <a:gd name="connsiteY143" fmla="*/ 2670443 h 4030708"/>
              <a:gd name="connsiteX144" fmla="*/ 274546 w 1233915"/>
              <a:gd name="connsiteY144" fmla="*/ 2641868 h 4030708"/>
              <a:gd name="connsiteX145" fmla="*/ 269117 w 1233915"/>
              <a:gd name="connsiteY145" fmla="*/ 2632343 h 4030708"/>
              <a:gd name="connsiteX146" fmla="*/ 259592 w 1233915"/>
              <a:gd name="connsiteY146" fmla="*/ 2575193 h 4030708"/>
              <a:gd name="connsiteX147" fmla="*/ 241970 w 1233915"/>
              <a:gd name="connsiteY147" fmla="*/ 2495088 h 4030708"/>
              <a:gd name="connsiteX148" fmla="*/ 235494 w 1233915"/>
              <a:gd name="connsiteY148" fmla="*/ 2551190 h 4030708"/>
              <a:gd name="connsiteX149" fmla="*/ 251686 w 1233915"/>
              <a:gd name="connsiteY149" fmla="*/ 2623104 h 4030708"/>
              <a:gd name="connsiteX150" fmla="*/ 257687 w 1233915"/>
              <a:gd name="connsiteY150" fmla="*/ 2687492 h 4030708"/>
              <a:gd name="connsiteX151" fmla="*/ 253305 w 1233915"/>
              <a:gd name="connsiteY151" fmla="*/ 2700732 h 4030708"/>
              <a:gd name="connsiteX152" fmla="*/ 244447 w 1233915"/>
              <a:gd name="connsiteY152" fmla="*/ 2695589 h 4030708"/>
              <a:gd name="connsiteX153" fmla="*/ 239399 w 1233915"/>
              <a:gd name="connsiteY153" fmla="*/ 2672253 h 4030708"/>
              <a:gd name="connsiteX154" fmla="*/ 230445 w 1233915"/>
              <a:gd name="connsiteY154" fmla="*/ 2592052 h 4030708"/>
              <a:gd name="connsiteX155" fmla="*/ 221492 w 1233915"/>
              <a:gd name="connsiteY155" fmla="*/ 2488420 h 4030708"/>
              <a:gd name="connsiteX156" fmla="*/ 212919 w 1233915"/>
              <a:gd name="connsiteY156" fmla="*/ 2395265 h 4030708"/>
              <a:gd name="connsiteX157" fmla="*/ 203394 w 1233915"/>
              <a:gd name="connsiteY157" fmla="*/ 2346783 h 4030708"/>
              <a:gd name="connsiteX158" fmla="*/ 206537 w 1233915"/>
              <a:gd name="connsiteY158" fmla="*/ 2298301 h 4030708"/>
              <a:gd name="connsiteX159" fmla="*/ 230922 w 1233915"/>
              <a:gd name="connsiteY159" fmla="*/ 2283632 h 4030708"/>
              <a:gd name="connsiteX160" fmla="*/ 234065 w 1233915"/>
              <a:gd name="connsiteY160" fmla="*/ 2298491 h 4030708"/>
              <a:gd name="connsiteX161" fmla="*/ 218062 w 1233915"/>
              <a:gd name="connsiteY161" fmla="*/ 2344116 h 4030708"/>
              <a:gd name="connsiteX162" fmla="*/ 222349 w 1233915"/>
              <a:gd name="connsiteY162" fmla="*/ 2361452 h 4030708"/>
              <a:gd name="connsiteX163" fmla="*/ 242828 w 1233915"/>
              <a:gd name="connsiteY163" fmla="*/ 2354594 h 4030708"/>
              <a:gd name="connsiteX164" fmla="*/ 257400 w 1233915"/>
              <a:gd name="connsiteY164" fmla="*/ 2290776 h 4030708"/>
              <a:gd name="connsiteX165" fmla="*/ 244733 w 1233915"/>
              <a:gd name="connsiteY165" fmla="*/ 2143329 h 4030708"/>
              <a:gd name="connsiteX166" fmla="*/ 243590 w 1233915"/>
              <a:gd name="connsiteY166" fmla="*/ 2019504 h 4030708"/>
              <a:gd name="connsiteX167" fmla="*/ 211967 w 1233915"/>
              <a:gd name="connsiteY167" fmla="*/ 1975213 h 4030708"/>
              <a:gd name="connsiteX168" fmla="*/ 211967 w 1233915"/>
              <a:gd name="connsiteY168" fmla="*/ 2067034 h 4030708"/>
              <a:gd name="connsiteX169" fmla="*/ 199966 w 1233915"/>
              <a:gd name="connsiteY169" fmla="*/ 2118755 h 4030708"/>
              <a:gd name="connsiteX170" fmla="*/ 206251 w 1233915"/>
              <a:gd name="connsiteY170" fmla="*/ 2121041 h 4030708"/>
              <a:gd name="connsiteX171" fmla="*/ 223968 w 1233915"/>
              <a:gd name="connsiteY171" fmla="*/ 2101514 h 4030708"/>
              <a:gd name="connsiteX172" fmla="*/ 204918 w 1233915"/>
              <a:gd name="connsiteY172" fmla="*/ 2164189 h 4030708"/>
              <a:gd name="connsiteX173" fmla="*/ 189012 w 1233915"/>
              <a:gd name="connsiteY173" fmla="*/ 2154664 h 4030708"/>
              <a:gd name="connsiteX174" fmla="*/ 183486 w 1233915"/>
              <a:gd name="connsiteY174" fmla="*/ 2068939 h 4030708"/>
              <a:gd name="connsiteX175" fmla="*/ 179962 w 1233915"/>
              <a:gd name="connsiteY175" fmla="*/ 2007884 h 4030708"/>
              <a:gd name="connsiteX176" fmla="*/ 172629 w 1233915"/>
              <a:gd name="connsiteY176" fmla="*/ 1908919 h 4030708"/>
              <a:gd name="connsiteX177" fmla="*/ 180344 w 1233915"/>
              <a:gd name="connsiteY177" fmla="*/ 1820527 h 4030708"/>
              <a:gd name="connsiteX178" fmla="*/ 173961 w 1233915"/>
              <a:gd name="connsiteY178" fmla="*/ 1760805 h 4030708"/>
              <a:gd name="connsiteX179" fmla="*/ 164436 w 1233915"/>
              <a:gd name="connsiteY179" fmla="*/ 1699655 h 4030708"/>
              <a:gd name="connsiteX180" fmla="*/ 166342 w 1233915"/>
              <a:gd name="connsiteY180" fmla="*/ 1676223 h 4030708"/>
              <a:gd name="connsiteX181" fmla="*/ 178344 w 1233915"/>
              <a:gd name="connsiteY181" fmla="*/ 1635647 h 4030708"/>
              <a:gd name="connsiteX182" fmla="*/ 178344 w 1233915"/>
              <a:gd name="connsiteY182" fmla="*/ 1550684 h 4030708"/>
              <a:gd name="connsiteX183" fmla="*/ 183486 w 1233915"/>
              <a:gd name="connsiteY183" fmla="*/ 1411523 h 4030708"/>
              <a:gd name="connsiteX184" fmla="*/ 180058 w 1233915"/>
              <a:gd name="connsiteY184" fmla="*/ 1370185 h 4030708"/>
              <a:gd name="connsiteX185" fmla="*/ 171675 w 1233915"/>
              <a:gd name="connsiteY185" fmla="*/ 1212832 h 4030708"/>
              <a:gd name="connsiteX186" fmla="*/ 172914 w 1233915"/>
              <a:gd name="connsiteY186" fmla="*/ 1183781 h 4030708"/>
              <a:gd name="connsiteX187" fmla="*/ 159103 w 1233915"/>
              <a:gd name="connsiteY187" fmla="*/ 1149014 h 4030708"/>
              <a:gd name="connsiteX188" fmla="*/ 141101 w 1233915"/>
              <a:gd name="connsiteY188" fmla="*/ 1113010 h 4030708"/>
              <a:gd name="connsiteX189" fmla="*/ 140053 w 1233915"/>
              <a:gd name="connsiteY189" fmla="*/ 1011759 h 4030708"/>
              <a:gd name="connsiteX190" fmla="*/ 153102 w 1233915"/>
              <a:gd name="connsiteY190" fmla="*/ 977183 h 4030708"/>
              <a:gd name="connsiteX191" fmla="*/ 140053 w 1233915"/>
              <a:gd name="connsiteY191" fmla="*/ 927368 h 4030708"/>
              <a:gd name="connsiteX192" fmla="*/ 141482 w 1233915"/>
              <a:gd name="connsiteY192" fmla="*/ 794018 h 4030708"/>
              <a:gd name="connsiteX193" fmla="*/ 137100 w 1233915"/>
              <a:gd name="connsiteY193" fmla="*/ 588182 h 4030708"/>
              <a:gd name="connsiteX194" fmla="*/ 137100 w 1233915"/>
              <a:gd name="connsiteY194" fmla="*/ 459595 h 4030708"/>
              <a:gd name="connsiteX195" fmla="*/ 116622 w 1233915"/>
              <a:gd name="connsiteY195" fmla="*/ 418542 h 4030708"/>
              <a:gd name="connsiteX196" fmla="*/ 114430 w 1233915"/>
              <a:gd name="connsiteY196" fmla="*/ 355772 h 4030708"/>
              <a:gd name="connsiteX197" fmla="*/ 94237 w 1233915"/>
              <a:gd name="connsiteY197" fmla="*/ 305099 h 4030708"/>
              <a:gd name="connsiteX198" fmla="*/ 57186 w 1233915"/>
              <a:gd name="connsiteY198" fmla="*/ 231471 h 4030708"/>
              <a:gd name="connsiteX199" fmla="*/ 4131 w 1233915"/>
              <a:gd name="connsiteY199" fmla="*/ 166034 h 4030708"/>
              <a:gd name="connsiteX200" fmla="*/ 58889 w 1233915"/>
              <a:gd name="connsiteY200" fmla="*/ 124413 h 4030708"/>
              <a:gd name="connsiteX201" fmla="*/ 56519 w 1233915"/>
              <a:gd name="connsiteY201" fmla="*/ 82500 h 4030708"/>
              <a:gd name="connsiteX202" fmla="*/ 141577 w 1233915"/>
              <a:gd name="connsiteY202" fmla="*/ 78023 h 4030708"/>
              <a:gd name="connsiteX203" fmla="*/ 227302 w 1233915"/>
              <a:gd name="connsiteY203" fmla="*/ 43448 h 4030708"/>
              <a:gd name="connsiteX204" fmla="*/ 263973 w 1233915"/>
              <a:gd name="connsiteY204" fmla="*/ 44686 h 4030708"/>
              <a:gd name="connsiteX205" fmla="*/ 291691 w 1233915"/>
              <a:gd name="connsiteY205" fmla="*/ 39161 h 4030708"/>
              <a:gd name="connsiteX206" fmla="*/ 305788 w 1233915"/>
              <a:gd name="connsiteY206" fmla="*/ 29065 h 4030708"/>
              <a:gd name="connsiteX207" fmla="*/ 342368 w 1233915"/>
              <a:gd name="connsiteY207" fmla="*/ 61926 h 4030708"/>
              <a:gd name="connsiteX208" fmla="*/ 440214 w 1233915"/>
              <a:gd name="connsiteY208" fmla="*/ 52594 h 4030708"/>
              <a:gd name="connsiteX209" fmla="*/ 508962 w 1233915"/>
              <a:gd name="connsiteY209" fmla="*/ 46115 h 4030708"/>
              <a:gd name="connsiteX210" fmla="*/ 549317 w 1233915"/>
              <a:gd name="connsiteY210" fmla="*/ 54687 h 4030708"/>
              <a:gd name="connsiteX211" fmla="*/ 173961 w 1233915"/>
              <a:gd name="connsiteY211" fmla="*/ 879076 h 4030708"/>
              <a:gd name="connsiteX212" fmla="*/ 161961 w 1233915"/>
              <a:gd name="connsiteY212" fmla="*/ 908222 h 4030708"/>
              <a:gd name="connsiteX213" fmla="*/ 163104 w 1233915"/>
              <a:gd name="connsiteY213" fmla="*/ 936035 h 4030708"/>
              <a:gd name="connsiteX214" fmla="*/ 165008 w 1233915"/>
              <a:gd name="connsiteY214" fmla="*/ 952418 h 4030708"/>
              <a:gd name="connsiteX215" fmla="*/ 181105 w 1233915"/>
              <a:gd name="connsiteY215" fmla="*/ 956609 h 4030708"/>
              <a:gd name="connsiteX216" fmla="*/ 188630 w 1233915"/>
              <a:gd name="connsiteY216" fmla="*/ 942417 h 4030708"/>
              <a:gd name="connsiteX217" fmla="*/ 173867 w 1233915"/>
              <a:gd name="connsiteY217" fmla="*/ 879362 h 4030708"/>
              <a:gd name="connsiteX218" fmla="*/ 173961 w 1233915"/>
              <a:gd name="connsiteY218" fmla="*/ 879076 h 4030708"/>
              <a:gd name="connsiteX0" fmla="*/ 549317 w 1233915"/>
              <a:gd name="connsiteY0" fmla="*/ 54687 h 4030708"/>
              <a:gd name="connsiteX1" fmla="*/ 592154 w 1233915"/>
              <a:gd name="connsiteY1" fmla="*/ 28493 h 4030708"/>
              <a:gd name="connsiteX2" fmla="*/ 631543 w 1233915"/>
              <a:gd name="connsiteY2" fmla="*/ 28493 h 4030708"/>
              <a:gd name="connsiteX3" fmla="*/ 634781 w 1233915"/>
              <a:gd name="connsiteY3" fmla="*/ 28493 h 4030708"/>
              <a:gd name="connsiteX4" fmla="*/ 648402 w 1233915"/>
              <a:gd name="connsiteY4" fmla="*/ 4300 h 4030708"/>
              <a:gd name="connsiteX5" fmla="*/ 681213 w 1233915"/>
              <a:gd name="connsiteY5" fmla="*/ 1252 h 4030708"/>
              <a:gd name="connsiteX6" fmla="*/ 719021 w 1233915"/>
              <a:gd name="connsiteY6" fmla="*/ 16206 h 4030708"/>
              <a:gd name="connsiteX7" fmla="*/ 773385 w 1233915"/>
              <a:gd name="connsiteY7" fmla="*/ 37257 h 4030708"/>
              <a:gd name="connsiteX8" fmla="*/ 893802 w 1233915"/>
              <a:gd name="connsiteY8" fmla="*/ 58021 h 4030708"/>
              <a:gd name="connsiteX9" fmla="*/ 968254 w 1233915"/>
              <a:gd name="connsiteY9" fmla="*/ 74880 h 4030708"/>
              <a:gd name="connsiteX10" fmla="*/ 1037292 w 1233915"/>
              <a:gd name="connsiteY10" fmla="*/ 123553 h 4030708"/>
              <a:gd name="connsiteX11" fmla="*/ 1090416 w 1233915"/>
              <a:gd name="connsiteY11" fmla="*/ 154129 h 4030708"/>
              <a:gd name="connsiteX12" fmla="*/ 1136411 w 1233915"/>
              <a:gd name="connsiteY12" fmla="*/ 277004 h 4030708"/>
              <a:gd name="connsiteX13" fmla="*/ 1178975 w 1233915"/>
              <a:gd name="connsiteY13" fmla="*/ 458452 h 4030708"/>
              <a:gd name="connsiteX14" fmla="*/ 1232951 w 1233915"/>
              <a:gd name="connsiteY14" fmla="*/ 567132 h 4030708"/>
              <a:gd name="connsiteX15" fmla="*/ 1205233 w 1233915"/>
              <a:gd name="connsiteY15" fmla="*/ 643332 h 4030708"/>
              <a:gd name="connsiteX16" fmla="*/ 1171991 w 1233915"/>
              <a:gd name="connsiteY16" fmla="*/ 690957 h 4030708"/>
              <a:gd name="connsiteX17" fmla="*/ 1135606 w 1233915"/>
              <a:gd name="connsiteY17" fmla="*/ 826879 h 4030708"/>
              <a:gd name="connsiteX18" fmla="*/ 1135606 w 1233915"/>
              <a:gd name="connsiteY18" fmla="*/ 916509 h 4030708"/>
              <a:gd name="connsiteX19" fmla="*/ 1136272 w 1233915"/>
              <a:gd name="connsiteY19" fmla="*/ 932892 h 4030708"/>
              <a:gd name="connsiteX20" fmla="*/ 1144464 w 1233915"/>
              <a:gd name="connsiteY20" fmla="*/ 1015474 h 4030708"/>
              <a:gd name="connsiteX21" fmla="*/ 1139987 w 1233915"/>
              <a:gd name="connsiteY21" fmla="*/ 1285698 h 4030708"/>
              <a:gd name="connsiteX22" fmla="*/ 1126272 w 1233915"/>
              <a:gd name="connsiteY22" fmla="*/ 1510202 h 4030708"/>
              <a:gd name="connsiteX23" fmla="*/ 1121985 w 1233915"/>
              <a:gd name="connsiteY23" fmla="*/ 1613453 h 4030708"/>
              <a:gd name="connsiteX24" fmla="*/ 1105793 w 1233915"/>
              <a:gd name="connsiteY24" fmla="*/ 1726325 h 4030708"/>
              <a:gd name="connsiteX25" fmla="*/ 1098077 w 1233915"/>
              <a:gd name="connsiteY25" fmla="*/ 1913205 h 4030708"/>
              <a:gd name="connsiteX26" fmla="*/ 1098077 w 1233915"/>
              <a:gd name="connsiteY26" fmla="*/ 1972355 h 4030708"/>
              <a:gd name="connsiteX27" fmla="*/ 1089124 w 1233915"/>
              <a:gd name="connsiteY27" fmla="*/ 2094752 h 4030708"/>
              <a:gd name="connsiteX28" fmla="*/ 1086934 w 1233915"/>
              <a:gd name="connsiteY28" fmla="*/ 2162475 h 4030708"/>
              <a:gd name="connsiteX29" fmla="*/ 1070170 w 1233915"/>
              <a:gd name="connsiteY29" fmla="*/ 2419649 h 4030708"/>
              <a:gd name="connsiteX30" fmla="*/ 1065883 w 1233915"/>
              <a:gd name="connsiteY30" fmla="*/ 2453749 h 4030708"/>
              <a:gd name="connsiteX31" fmla="*/ 1069693 w 1233915"/>
              <a:gd name="connsiteY31" fmla="*/ 2595767 h 4030708"/>
              <a:gd name="connsiteX32" fmla="*/ 1061501 w 1233915"/>
              <a:gd name="connsiteY32" fmla="*/ 2673300 h 4030708"/>
              <a:gd name="connsiteX33" fmla="*/ 1052738 w 1233915"/>
              <a:gd name="connsiteY33" fmla="*/ 2810555 h 4030708"/>
              <a:gd name="connsiteX34" fmla="*/ 1043213 w 1233915"/>
              <a:gd name="connsiteY34" fmla="*/ 2878564 h 4030708"/>
              <a:gd name="connsiteX35" fmla="*/ 1037689 w 1233915"/>
              <a:gd name="connsiteY35" fmla="*/ 2922093 h 4030708"/>
              <a:gd name="connsiteX36" fmla="*/ 1010352 w 1233915"/>
              <a:gd name="connsiteY36" fmla="*/ 3031059 h 4030708"/>
              <a:gd name="connsiteX37" fmla="*/ 991302 w 1233915"/>
              <a:gd name="connsiteY37" fmla="*/ 3115355 h 4030708"/>
              <a:gd name="connsiteX38" fmla="*/ 974157 w 1233915"/>
              <a:gd name="connsiteY38" fmla="*/ 3162980 h 4030708"/>
              <a:gd name="connsiteX39" fmla="*/ 972824 w 1233915"/>
              <a:gd name="connsiteY39" fmla="*/ 3171839 h 4030708"/>
              <a:gd name="connsiteX40" fmla="*/ 963870 w 1233915"/>
              <a:gd name="connsiteY40" fmla="*/ 3225846 h 4030708"/>
              <a:gd name="connsiteX41" fmla="*/ 958346 w 1233915"/>
              <a:gd name="connsiteY41" fmla="*/ 3244896 h 4030708"/>
              <a:gd name="connsiteX42" fmla="*/ 924246 w 1233915"/>
              <a:gd name="connsiteY42" fmla="*/ 3398915 h 4030708"/>
              <a:gd name="connsiteX43" fmla="*/ 911483 w 1233915"/>
              <a:gd name="connsiteY43" fmla="*/ 3422346 h 4030708"/>
              <a:gd name="connsiteX44" fmla="*/ 904911 w 1233915"/>
              <a:gd name="connsiteY44" fmla="*/ 3421203 h 4030708"/>
              <a:gd name="connsiteX45" fmla="*/ 908340 w 1233915"/>
              <a:gd name="connsiteY45" fmla="*/ 3388342 h 4030708"/>
              <a:gd name="connsiteX46" fmla="*/ 934534 w 1233915"/>
              <a:gd name="connsiteY46" fmla="*/ 3289282 h 4030708"/>
              <a:gd name="connsiteX47" fmla="*/ 961489 w 1233915"/>
              <a:gd name="connsiteY47" fmla="*/ 3161647 h 4030708"/>
              <a:gd name="connsiteX48" fmla="*/ 959298 w 1233915"/>
              <a:gd name="connsiteY48" fmla="*/ 3130786 h 4030708"/>
              <a:gd name="connsiteX49" fmla="*/ 937676 w 1233915"/>
              <a:gd name="connsiteY49" fmla="*/ 3151360 h 4030708"/>
              <a:gd name="connsiteX50" fmla="*/ 912530 w 1233915"/>
              <a:gd name="connsiteY50" fmla="*/ 3197747 h 4030708"/>
              <a:gd name="connsiteX51" fmla="*/ 903768 w 1233915"/>
              <a:gd name="connsiteY51" fmla="*/ 3262898 h 4030708"/>
              <a:gd name="connsiteX52" fmla="*/ 870144 w 1233915"/>
              <a:gd name="connsiteY52" fmla="*/ 3344908 h 4030708"/>
              <a:gd name="connsiteX53" fmla="*/ 849570 w 1233915"/>
              <a:gd name="connsiteY53" fmla="*/ 3310713 h 4030708"/>
              <a:gd name="connsiteX54" fmla="*/ 834997 w 1233915"/>
              <a:gd name="connsiteY54" fmla="*/ 3363958 h 4030708"/>
              <a:gd name="connsiteX55" fmla="*/ 861667 w 1233915"/>
              <a:gd name="connsiteY55" fmla="*/ 3359196 h 4030708"/>
              <a:gd name="connsiteX56" fmla="*/ 859761 w 1233915"/>
              <a:gd name="connsiteY56" fmla="*/ 3383008 h 4030708"/>
              <a:gd name="connsiteX57" fmla="*/ 849761 w 1233915"/>
              <a:gd name="connsiteY57" fmla="*/ 3429109 h 4030708"/>
              <a:gd name="connsiteX58" fmla="*/ 843760 w 1233915"/>
              <a:gd name="connsiteY58" fmla="*/ 3433681 h 4030708"/>
              <a:gd name="connsiteX59" fmla="*/ 836712 w 1233915"/>
              <a:gd name="connsiteY59" fmla="*/ 3427109 h 4030708"/>
              <a:gd name="connsiteX60" fmla="*/ 833473 w 1233915"/>
              <a:gd name="connsiteY60" fmla="*/ 3373864 h 4030708"/>
              <a:gd name="connsiteX61" fmla="*/ 787753 w 1233915"/>
              <a:gd name="connsiteY61" fmla="*/ 3479306 h 4030708"/>
              <a:gd name="connsiteX62" fmla="*/ 786515 w 1233915"/>
              <a:gd name="connsiteY62" fmla="*/ 3502832 h 4030708"/>
              <a:gd name="connsiteX63" fmla="*/ 765750 w 1233915"/>
              <a:gd name="connsiteY63" fmla="*/ 3538361 h 4030708"/>
              <a:gd name="connsiteX64" fmla="*/ 765750 w 1233915"/>
              <a:gd name="connsiteY64" fmla="*/ 3560268 h 4030708"/>
              <a:gd name="connsiteX65" fmla="*/ 732889 w 1233915"/>
              <a:gd name="connsiteY65" fmla="*/ 3638945 h 4030708"/>
              <a:gd name="connsiteX66" fmla="*/ 715934 w 1233915"/>
              <a:gd name="connsiteY66" fmla="*/ 3677997 h 4030708"/>
              <a:gd name="connsiteX67" fmla="*/ 709458 w 1233915"/>
              <a:gd name="connsiteY67" fmla="*/ 3675425 h 4030708"/>
              <a:gd name="connsiteX68" fmla="*/ 711172 w 1233915"/>
              <a:gd name="connsiteY68" fmla="*/ 3650184 h 4030708"/>
              <a:gd name="connsiteX69" fmla="*/ 764607 w 1233915"/>
              <a:gd name="connsiteY69" fmla="*/ 3455970 h 4030708"/>
              <a:gd name="connsiteX70" fmla="*/ 748319 w 1233915"/>
              <a:gd name="connsiteY70" fmla="*/ 3400724 h 4030708"/>
              <a:gd name="connsiteX71" fmla="*/ 740509 w 1233915"/>
              <a:gd name="connsiteY71" fmla="*/ 3400724 h 4030708"/>
              <a:gd name="connsiteX72" fmla="*/ 711362 w 1233915"/>
              <a:gd name="connsiteY72" fmla="*/ 3541218 h 4030708"/>
              <a:gd name="connsiteX73" fmla="*/ 702314 w 1233915"/>
              <a:gd name="connsiteY73" fmla="*/ 3539504 h 4030708"/>
              <a:gd name="connsiteX74" fmla="*/ 719458 w 1233915"/>
              <a:gd name="connsiteY74" fmla="*/ 3444254 h 4030708"/>
              <a:gd name="connsiteX75" fmla="*/ 721555 w 1233915"/>
              <a:gd name="connsiteY75" fmla="*/ 3403582 h 4030708"/>
              <a:gd name="connsiteX76" fmla="*/ 683455 w 1233915"/>
              <a:gd name="connsiteY76" fmla="*/ 3467209 h 4030708"/>
              <a:gd name="connsiteX77" fmla="*/ 668309 w 1233915"/>
              <a:gd name="connsiteY77" fmla="*/ 3506547 h 4030708"/>
              <a:gd name="connsiteX78" fmla="*/ 657450 w 1233915"/>
              <a:gd name="connsiteY78" fmla="*/ 3589224 h 4030708"/>
              <a:gd name="connsiteX79" fmla="*/ 643163 w 1233915"/>
              <a:gd name="connsiteY79" fmla="*/ 3633134 h 4030708"/>
              <a:gd name="connsiteX80" fmla="*/ 625542 w 1233915"/>
              <a:gd name="connsiteY80" fmla="*/ 3703715 h 4030708"/>
              <a:gd name="connsiteX81" fmla="*/ 617255 w 1233915"/>
              <a:gd name="connsiteY81" fmla="*/ 3698000 h 4030708"/>
              <a:gd name="connsiteX82" fmla="*/ 597444 w 1233915"/>
              <a:gd name="connsiteY82" fmla="*/ 3730004 h 4030708"/>
              <a:gd name="connsiteX83" fmla="*/ 591918 w 1233915"/>
              <a:gd name="connsiteY83" fmla="*/ 3773628 h 4030708"/>
              <a:gd name="connsiteX84" fmla="*/ 565154 w 1233915"/>
              <a:gd name="connsiteY84" fmla="*/ 3791916 h 4030708"/>
              <a:gd name="connsiteX85" fmla="*/ 546104 w 1233915"/>
              <a:gd name="connsiteY85" fmla="*/ 3791916 h 4030708"/>
              <a:gd name="connsiteX86" fmla="*/ 546104 w 1233915"/>
              <a:gd name="connsiteY86" fmla="*/ 3769437 h 4030708"/>
              <a:gd name="connsiteX87" fmla="*/ 559058 w 1233915"/>
              <a:gd name="connsiteY87" fmla="*/ 3759912 h 4030708"/>
              <a:gd name="connsiteX88" fmla="*/ 564868 w 1233915"/>
              <a:gd name="connsiteY88" fmla="*/ 3680855 h 4030708"/>
              <a:gd name="connsiteX89" fmla="*/ 568392 w 1233915"/>
              <a:gd name="connsiteY89" fmla="*/ 3602559 h 4030708"/>
              <a:gd name="connsiteX90" fmla="*/ 565535 w 1233915"/>
              <a:gd name="connsiteY90" fmla="*/ 3504833 h 4030708"/>
              <a:gd name="connsiteX91" fmla="*/ 564486 w 1233915"/>
              <a:gd name="connsiteY91" fmla="*/ 3396914 h 4030708"/>
              <a:gd name="connsiteX92" fmla="*/ 560962 w 1233915"/>
              <a:gd name="connsiteY92" fmla="*/ 3260993 h 4030708"/>
              <a:gd name="connsiteX93" fmla="*/ 553914 w 1233915"/>
              <a:gd name="connsiteY93" fmla="*/ 3245562 h 4030708"/>
              <a:gd name="connsiteX94" fmla="*/ 541151 w 1233915"/>
              <a:gd name="connsiteY94" fmla="*/ 3290806 h 4030708"/>
              <a:gd name="connsiteX95" fmla="*/ 541151 w 1233915"/>
              <a:gd name="connsiteY95" fmla="*/ 3335859 h 4030708"/>
              <a:gd name="connsiteX96" fmla="*/ 544579 w 1233915"/>
              <a:gd name="connsiteY96" fmla="*/ 3422156 h 4030708"/>
              <a:gd name="connsiteX97" fmla="*/ 542770 w 1233915"/>
              <a:gd name="connsiteY97" fmla="*/ 3457589 h 4030708"/>
              <a:gd name="connsiteX98" fmla="*/ 533245 w 1233915"/>
              <a:gd name="connsiteY98" fmla="*/ 3507690 h 4030708"/>
              <a:gd name="connsiteX99" fmla="*/ 528292 w 1233915"/>
              <a:gd name="connsiteY99" fmla="*/ 3557982 h 4030708"/>
              <a:gd name="connsiteX100" fmla="*/ 500288 w 1233915"/>
              <a:gd name="connsiteY100" fmla="*/ 3542171 h 4030708"/>
              <a:gd name="connsiteX101" fmla="*/ 496384 w 1233915"/>
              <a:gd name="connsiteY101" fmla="*/ 3566269 h 4030708"/>
              <a:gd name="connsiteX102" fmla="*/ 491906 w 1233915"/>
              <a:gd name="connsiteY102" fmla="*/ 3587414 h 4030708"/>
              <a:gd name="connsiteX103" fmla="*/ 488572 w 1233915"/>
              <a:gd name="connsiteY103" fmla="*/ 3614561 h 4030708"/>
              <a:gd name="connsiteX104" fmla="*/ 473047 w 1233915"/>
              <a:gd name="connsiteY104" fmla="*/ 3657995 h 4030708"/>
              <a:gd name="connsiteX105" fmla="*/ 449997 w 1233915"/>
              <a:gd name="connsiteY105" fmla="*/ 3637897 h 4030708"/>
              <a:gd name="connsiteX106" fmla="*/ 427898 w 1233915"/>
              <a:gd name="connsiteY106" fmla="*/ 4030708 h 4030708"/>
              <a:gd name="connsiteX107" fmla="*/ 421422 w 1233915"/>
              <a:gd name="connsiteY107" fmla="*/ 4030708 h 4030708"/>
              <a:gd name="connsiteX108" fmla="*/ 393704 w 1233915"/>
              <a:gd name="connsiteY108" fmla="*/ 3536361 h 4030708"/>
              <a:gd name="connsiteX109" fmla="*/ 386179 w 1233915"/>
              <a:gd name="connsiteY109" fmla="*/ 3536361 h 4030708"/>
              <a:gd name="connsiteX110" fmla="*/ 386179 w 1233915"/>
              <a:gd name="connsiteY110" fmla="*/ 3580175 h 4030708"/>
              <a:gd name="connsiteX111" fmla="*/ 369796 w 1233915"/>
              <a:gd name="connsiteY111" fmla="*/ 3519120 h 4030708"/>
              <a:gd name="connsiteX112" fmla="*/ 360271 w 1233915"/>
              <a:gd name="connsiteY112" fmla="*/ 3500546 h 4030708"/>
              <a:gd name="connsiteX113" fmla="*/ 343221 w 1233915"/>
              <a:gd name="connsiteY113" fmla="*/ 3498737 h 4030708"/>
              <a:gd name="connsiteX114" fmla="*/ 342650 w 1233915"/>
              <a:gd name="connsiteY114" fmla="*/ 3517215 h 4030708"/>
              <a:gd name="connsiteX115" fmla="*/ 341793 w 1233915"/>
              <a:gd name="connsiteY115" fmla="*/ 3552267 h 4030708"/>
              <a:gd name="connsiteX116" fmla="*/ 330076 w 1233915"/>
              <a:gd name="connsiteY116" fmla="*/ 3552267 h 4030708"/>
              <a:gd name="connsiteX117" fmla="*/ 321505 w 1233915"/>
              <a:gd name="connsiteY117" fmla="*/ 3473114 h 4030708"/>
              <a:gd name="connsiteX118" fmla="*/ 353793 w 1233915"/>
              <a:gd name="connsiteY118" fmla="*/ 3434538 h 4030708"/>
              <a:gd name="connsiteX119" fmla="*/ 331124 w 1233915"/>
              <a:gd name="connsiteY119" fmla="*/ 3434538 h 4030708"/>
              <a:gd name="connsiteX120" fmla="*/ 324934 w 1233915"/>
              <a:gd name="connsiteY120" fmla="*/ 3458446 h 4030708"/>
              <a:gd name="connsiteX121" fmla="*/ 310837 w 1233915"/>
              <a:gd name="connsiteY121" fmla="*/ 3428061 h 4030708"/>
              <a:gd name="connsiteX122" fmla="*/ 330648 w 1233915"/>
              <a:gd name="connsiteY122" fmla="*/ 3405868 h 4030708"/>
              <a:gd name="connsiteX123" fmla="*/ 331505 w 1233915"/>
              <a:gd name="connsiteY123" fmla="*/ 3351385 h 4030708"/>
              <a:gd name="connsiteX124" fmla="*/ 320266 w 1233915"/>
              <a:gd name="connsiteY124" fmla="*/ 3243371 h 4030708"/>
              <a:gd name="connsiteX125" fmla="*/ 318933 w 1233915"/>
              <a:gd name="connsiteY125" fmla="*/ 3193841 h 4030708"/>
              <a:gd name="connsiteX126" fmla="*/ 317790 w 1233915"/>
              <a:gd name="connsiteY126" fmla="*/ 3169362 h 4030708"/>
              <a:gd name="connsiteX127" fmla="*/ 308265 w 1233915"/>
              <a:gd name="connsiteY127" fmla="*/ 3062015 h 4030708"/>
              <a:gd name="connsiteX128" fmla="*/ 287309 w 1233915"/>
              <a:gd name="connsiteY128" fmla="*/ 2950573 h 4030708"/>
              <a:gd name="connsiteX129" fmla="*/ 261401 w 1233915"/>
              <a:gd name="connsiteY129" fmla="*/ 2791982 h 4030708"/>
              <a:gd name="connsiteX130" fmla="*/ 274260 w 1233915"/>
              <a:gd name="connsiteY130" fmla="*/ 2746643 h 4030708"/>
              <a:gd name="connsiteX131" fmla="*/ 296263 w 1233915"/>
              <a:gd name="connsiteY131" fmla="*/ 2843131 h 4030708"/>
              <a:gd name="connsiteX132" fmla="*/ 326933 w 1233915"/>
              <a:gd name="connsiteY132" fmla="*/ 2971433 h 4030708"/>
              <a:gd name="connsiteX133" fmla="*/ 328933 w 1233915"/>
              <a:gd name="connsiteY133" fmla="*/ 2987339 h 4030708"/>
              <a:gd name="connsiteX134" fmla="*/ 328933 w 1233915"/>
              <a:gd name="connsiteY134" fmla="*/ 3073064 h 4030708"/>
              <a:gd name="connsiteX135" fmla="*/ 337506 w 1233915"/>
              <a:gd name="connsiteY135" fmla="*/ 3097925 h 4030708"/>
              <a:gd name="connsiteX136" fmla="*/ 345507 w 1233915"/>
              <a:gd name="connsiteY136" fmla="*/ 3037155 h 4030708"/>
              <a:gd name="connsiteX137" fmla="*/ 344554 w 1233915"/>
              <a:gd name="connsiteY137" fmla="*/ 3024201 h 4030708"/>
              <a:gd name="connsiteX138" fmla="*/ 342269 w 1233915"/>
              <a:gd name="connsiteY138" fmla="*/ 2943334 h 4030708"/>
              <a:gd name="connsiteX139" fmla="*/ 337792 w 1233915"/>
              <a:gd name="connsiteY139" fmla="*/ 2901900 h 4030708"/>
              <a:gd name="connsiteX140" fmla="*/ 325981 w 1233915"/>
              <a:gd name="connsiteY140" fmla="*/ 2836463 h 4030708"/>
              <a:gd name="connsiteX141" fmla="*/ 294168 w 1233915"/>
              <a:gd name="connsiteY141" fmla="*/ 2758358 h 4030708"/>
              <a:gd name="connsiteX142" fmla="*/ 286357 w 1233915"/>
              <a:gd name="connsiteY142" fmla="*/ 2747405 h 4030708"/>
              <a:gd name="connsiteX143" fmla="*/ 274546 w 1233915"/>
              <a:gd name="connsiteY143" fmla="*/ 2670443 h 4030708"/>
              <a:gd name="connsiteX144" fmla="*/ 274546 w 1233915"/>
              <a:gd name="connsiteY144" fmla="*/ 2641868 h 4030708"/>
              <a:gd name="connsiteX145" fmla="*/ 269117 w 1233915"/>
              <a:gd name="connsiteY145" fmla="*/ 2632343 h 4030708"/>
              <a:gd name="connsiteX146" fmla="*/ 259592 w 1233915"/>
              <a:gd name="connsiteY146" fmla="*/ 2575193 h 4030708"/>
              <a:gd name="connsiteX147" fmla="*/ 241970 w 1233915"/>
              <a:gd name="connsiteY147" fmla="*/ 2495088 h 4030708"/>
              <a:gd name="connsiteX148" fmla="*/ 235494 w 1233915"/>
              <a:gd name="connsiteY148" fmla="*/ 2551190 h 4030708"/>
              <a:gd name="connsiteX149" fmla="*/ 251686 w 1233915"/>
              <a:gd name="connsiteY149" fmla="*/ 2623104 h 4030708"/>
              <a:gd name="connsiteX150" fmla="*/ 257687 w 1233915"/>
              <a:gd name="connsiteY150" fmla="*/ 2687492 h 4030708"/>
              <a:gd name="connsiteX151" fmla="*/ 253305 w 1233915"/>
              <a:gd name="connsiteY151" fmla="*/ 2700732 h 4030708"/>
              <a:gd name="connsiteX152" fmla="*/ 244447 w 1233915"/>
              <a:gd name="connsiteY152" fmla="*/ 2695589 h 4030708"/>
              <a:gd name="connsiteX153" fmla="*/ 239399 w 1233915"/>
              <a:gd name="connsiteY153" fmla="*/ 2672253 h 4030708"/>
              <a:gd name="connsiteX154" fmla="*/ 230445 w 1233915"/>
              <a:gd name="connsiteY154" fmla="*/ 2592052 h 4030708"/>
              <a:gd name="connsiteX155" fmla="*/ 221492 w 1233915"/>
              <a:gd name="connsiteY155" fmla="*/ 2488420 h 4030708"/>
              <a:gd name="connsiteX156" fmla="*/ 212919 w 1233915"/>
              <a:gd name="connsiteY156" fmla="*/ 2395265 h 4030708"/>
              <a:gd name="connsiteX157" fmla="*/ 203394 w 1233915"/>
              <a:gd name="connsiteY157" fmla="*/ 2346783 h 4030708"/>
              <a:gd name="connsiteX158" fmla="*/ 206537 w 1233915"/>
              <a:gd name="connsiteY158" fmla="*/ 2298301 h 4030708"/>
              <a:gd name="connsiteX159" fmla="*/ 230922 w 1233915"/>
              <a:gd name="connsiteY159" fmla="*/ 2283632 h 4030708"/>
              <a:gd name="connsiteX160" fmla="*/ 234065 w 1233915"/>
              <a:gd name="connsiteY160" fmla="*/ 2298491 h 4030708"/>
              <a:gd name="connsiteX161" fmla="*/ 218062 w 1233915"/>
              <a:gd name="connsiteY161" fmla="*/ 2344116 h 4030708"/>
              <a:gd name="connsiteX162" fmla="*/ 222349 w 1233915"/>
              <a:gd name="connsiteY162" fmla="*/ 2361452 h 4030708"/>
              <a:gd name="connsiteX163" fmla="*/ 242828 w 1233915"/>
              <a:gd name="connsiteY163" fmla="*/ 2354594 h 4030708"/>
              <a:gd name="connsiteX164" fmla="*/ 257400 w 1233915"/>
              <a:gd name="connsiteY164" fmla="*/ 2290776 h 4030708"/>
              <a:gd name="connsiteX165" fmla="*/ 244733 w 1233915"/>
              <a:gd name="connsiteY165" fmla="*/ 2143329 h 4030708"/>
              <a:gd name="connsiteX166" fmla="*/ 243590 w 1233915"/>
              <a:gd name="connsiteY166" fmla="*/ 2019504 h 4030708"/>
              <a:gd name="connsiteX167" fmla="*/ 211967 w 1233915"/>
              <a:gd name="connsiteY167" fmla="*/ 1975213 h 4030708"/>
              <a:gd name="connsiteX168" fmla="*/ 211967 w 1233915"/>
              <a:gd name="connsiteY168" fmla="*/ 2067034 h 4030708"/>
              <a:gd name="connsiteX169" fmla="*/ 199966 w 1233915"/>
              <a:gd name="connsiteY169" fmla="*/ 2118755 h 4030708"/>
              <a:gd name="connsiteX170" fmla="*/ 206251 w 1233915"/>
              <a:gd name="connsiteY170" fmla="*/ 2121041 h 4030708"/>
              <a:gd name="connsiteX171" fmla="*/ 223968 w 1233915"/>
              <a:gd name="connsiteY171" fmla="*/ 2101514 h 4030708"/>
              <a:gd name="connsiteX172" fmla="*/ 204918 w 1233915"/>
              <a:gd name="connsiteY172" fmla="*/ 2164189 h 4030708"/>
              <a:gd name="connsiteX173" fmla="*/ 189012 w 1233915"/>
              <a:gd name="connsiteY173" fmla="*/ 2154664 h 4030708"/>
              <a:gd name="connsiteX174" fmla="*/ 183486 w 1233915"/>
              <a:gd name="connsiteY174" fmla="*/ 2068939 h 4030708"/>
              <a:gd name="connsiteX175" fmla="*/ 179962 w 1233915"/>
              <a:gd name="connsiteY175" fmla="*/ 2007884 h 4030708"/>
              <a:gd name="connsiteX176" fmla="*/ 172629 w 1233915"/>
              <a:gd name="connsiteY176" fmla="*/ 1908919 h 4030708"/>
              <a:gd name="connsiteX177" fmla="*/ 180344 w 1233915"/>
              <a:gd name="connsiteY177" fmla="*/ 1820527 h 4030708"/>
              <a:gd name="connsiteX178" fmla="*/ 173961 w 1233915"/>
              <a:gd name="connsiteY178" fmla="*/ 1760805 h 4030708"/>
              <a:gd name="connsiteX179" fmla="*/ 164436 w 1233915"/>
              <a:gd name="connsiteY179" fmla="*/ 1699655 h 4030708"/>
              <a:gd name="connsiteX180" fmla="*/ 166342 w 1233915"/>
              <a:gd name="connsiteY180" fmla="*/ 1676223 h 4030708"/>
              <a:gd name="connsiteX181" fmla="*/ 178344 w 1233915"/>
              <a:gd name="connsiteY181" fmla="*/ 1635647 h 4030708"/>
              <a:gd name="connsiteX182" fmla="*/ 178344 w 1233915"/>
              <a:gd name="connsiteY182" fmla="*/ 1550684 h 4030708"/>
              <a:gd name="connsiteX183" fmla="*/ 183486 w 1233915"/>
              <a:gd name="connsiteY183" fmla="*/ 1411523 h 4030708"/>
              <a:gd name="connsiteX184" fmla="*/ 180058 w 1233915"/>
              <a:gd name="connsiteY184" fmla="*/ 1370185 h 4030708"/>
              <a:gd name="connsiteX185" fmla="*/ 171675 w 1233915"/>
              <a:gd name="connsiteY185" fmla="*/ 1212832 h 4030708"/>
              <a:gd name="connsiteX186" fmla="*/ 172914 w 1233915"/>
              <a:gd name="connsiteY186" fmla="*/ 1183781 h 4030708"/>
              <a:gd name="connsiteX187" fmla="*/ 159103 w 1233915"/>
              <a:gd name="connsiteY187" fmla="*/ 1149014 h 4030708"/>
              <a:gd name="connsiteX188" fmla="*/ 141101 w 1233915"/>
              <a:gd name="connsiteY188" fmla="*/ 1113010 h 4030708"/>
              <a:gd name="connsiteX189" fmla="*/ 140053 w 1233915"/>
              <a:gd name="connsiteY189" fmla="*/ 1011759 h 4030708"/>
              <a:gd name="connsiteX190" fmla="*/ 153102 w 1233915"/>
              <a:gd name="connsiteY190" fmla="*/ 977183 h 4030708"/>
              <a:gd name="connsiteX191" fmla="*/ 140053 w 1233915"/>
              <a:gd name="connsiteY191" fmla="*/ 927368 h 4030708"/>
              <a:gd name="connsiteX192" fmla="*/ 141482 w 1233915"/>
              <a:gd name="connsiteY192" fmla="*/ 794018 h 4030708"/>
              <a:gd name="connsiteX193" fmla="*/ 137100 w 1233915"/>
              <a:gd name="connsiteY193" fmla="*/ 588182 h 4030708"/>
              <a:gd name="connsiteX194" fmla="*/ 137100 w 1233915"/>
              <a:gd name="connsiteY194" fmla="*/ 459595 h 4030708"/>
              <a:gd name="connsiteX195" fmla="*/ 116622 w 1233915"/>
              <a:gd name="connsiteY195" fmla="*/ 418542 h 4030708"/>
              <a:gd name="connsiteX196" fmla="*/ 114430 w 1233915"/>
              <a:gd name="connsiteY196" fmla="*/ 355772 h 4030708"/>
              <a:gd name="connsiteX197" fmla="*/ 94237 w 1233915"/>
              <a:gd name="connsiteY197" fmla="*/ 305099 h 4030708"/>
              <a:gd name="connsiteX198" fmla="*/ 57186 w 1233915"/>
              <a:gd name="connsiteY198" fmla="*/ 231471 h 4030708"/>
              <a:gd name="connsiteX199" fmla="*/ 4131 w 1233915"/>
              <a:gd name="connsiteY199" fmla="*/ 166034 h 4030708"/>
              <a:gd name="connsiteX200" fmla="*/ 58889 w 1233915"/>
              <a:gd name="connsiteY200" fmla="*/ 124413 h 4030708"/>
              <a:gd name="connsiteX201" fmla="*/ 114730 w 1233915"/>
              <a:gd name="connsiteY201" fmla="*/ 103934 h 4030708"/>
              <a:gd name="connsiteX202" fmla="*/ 141577 w 1233915"/>
              <a:gd name="connsiteY202" fmla="*/ 78023 h 4030708"/>
              <a:gd name="connsiteX203" fmla="*/ 227302 w 1233915"/>
              <a:gd name="connsiteY203" fmla="*/ 43448 h 4030708"/>
              <a:gd name="connsiteX204" fmla="*/ 263973 w 1233915"/>
              <a:gd name="connsiteY204" fmla="*/ 44686 h 4030708"/>
              <a:gd name="connsiteX205" fmla="*/ 291691 w 1233915"/>
              <a:gd name="connsiteY205" fmla="*/ 39161 h 4030708"/>
              <a:gd name="connsiteX206" fmla="*/ 305788 w 1233915"/>
              <a:gd name="connsiteY206" fmla="*/ 29065 h 4030708"/>
              <a:gd name="connsiteX207" fmla="*/ 342368 w 1233915"/>
              <a:gd name="connsiteY207" fmla="*/ 61926 h 4030708"/>
              <a:gd name="connsiteX208" fmla="*/ 440214 w 1233915"/>
              <a:gd name="connsiteY208" fmla="*/ 52594 h 4030708"/>
              <a:gd name="connsiteX209" fmla="*/ 508962 w 1233915"/>
              <a:gd name="connsiteY209" fmla="*/ 46115 h 4030708"/>
              <a:gd name="connsiteX210" fmla="*/ 549317 w 1233915"/>
              <a:gd name="connsiteY210" fmla="*/ 54687 h 4030708"/>
              <a:gd name="connsiteX211" fmla="*/ 173961 w 1233915"/>
              <a:gd name="connsiteY211" fmla="*/ 879076 h 4030708"/>
              <a:gd name="connsiteX212" fmla="*/ 161961 w 1233915"/>
              <a:gd name="connsiteY212" fmla="*/ 908222 h 4030708"/>
              <a:gd name="connsiteX213" fmla="*/ 163104 w 1233915"/>
              <a:gd name="connsiteY213" fmla="*/ 936035 h 4030708"/>
              <a:gd name="connsiteX214" fmla="*/ 165008 w 1233915"/>
              <a:gd name="connsiteY214" fmla="*/ 952418 h 4030708"/>
              <a:gd name="connsiteX215" fmla="*/ 181105 w 1233915"/>
              <a:gd name="connsiteY215" fmla="*/ 956609 h 4030708"/>
              <a:gd name="connsiteX216" fmla="*/ 188630 w 1233915"/>
              <a:gd name="connsiteY216" fmla="*/ 942417 h 4030708"/>
              <a:gd name="connsiteX217" fmla="*/ 173867 w 1233915"/>
              <a:gd name="connsiteY217" fmla="*/ 879362 h 4030708"/>
              <a:gd name="connsiteX218" fmla="*/ 173961 w 1233915"/>
              <a:gd name="connsiteY218" fmla="*/ 879076 h 4030708"/>
              <a:gd name="connsiteX0" fmla="*/ 503185 w 1187783"/>
              <a:gd name="connsiteY0" fmla="*/ 54687 h 4030708"/>
              <a:gd name="connsiteX1" fmla="*/ 546022 w 1187783"/>
              <a:gd name="connsiteY1" fmla="*/ 28493 h 4030708"/>
              <a:gd name="connsiteX2" fmla="*/ 585411 w 1187783"/>
              <a:gd name="connsiteY2" fmla="*/ 28493 h 4030708"/>
              <a:gd name="connsiteX3" fmla="*/ 588649 w 1187783"/>
              <a:gd name="connsiteY3" fmla="*/ 28493 h 4030708"/>
              <a:gd name="connsiteX4" fmla="*/ 602270 w 1187783"/>
              <a:gd name="connsiteY4" fmla="*/ 4300 h 4030708"/>
              <a:gd name="connsiteX5" fmla="*/ 635081 w 1187783"/>
              <a:gd name="connsiteY5" fmla="*/ 1252 h 4030708"/>
              <a:gd name="connsiteX6" fmla="*/ 672889 w 1187783"/>
              <a:gd name="connsiteY6" fmla="*/ 16206 h 4030708"/>
              <a:gd name="connsiteX7" fmla="*/ 727253 w 1187783"/>
              <a:gd name="connsiteY7" fmla="*/ 37257 h 4030708"/>
              <a:gd name="connsiteX8" fmla="*/ 847670 w 1187783"/>
              <a:gd name="connsiteY8" fmla="*/ 58021 h 4030708"/>
              <a:gd name="connsiteX9" fmla="*/ 922122 w 1187783"/>
              <a:gd name="connsiteY9" fmla="*/ 74880 h 4030708"/>
              <a:gd name="connsiteX10" fmla="*/ 991160 w 1187783"/>
              <a:gd name="connsiteY10" fmla="*/ 123553 h 4030708"/>
              <a:gd name="connsiteX11" fmla="*/ 1044284 w 1187783"/>
              <a:gd name="connsiteY11" fmla="*/ 154129 h 4030708"/>
              <a:gd name="connsiteX12" fmla="*/ 1090279 w 1187783"/>
              <a:gd name="connsiteY12" fmla="*/ 277004 h 4030708"/>
              <a:gd name="connsiteX13" fmla="*/ 1132843 w 1187783"/>
              <a:gd name="connsiteY13" fmla="*/ 458452 h 4030708"/>
              <a:gd name="connsiteX14" fmla="*/ 1186819 w 1187783"/>
              <a:gd name="connsiteY14" fmla="*/ 567132 h 4030708"/>
              <a:gd name="connsiteX15" fmla="*/ 1159101 w 1187783"/>
              <a:gd name="connsiteY15" fmla="*/ 643332 h 4030708"/>
              <a:gd name="connsiteX16" fmla="*/ 1125859 w 1187783"/>
              <a:gd name="connsiteY16" fmla="*/ 690957 h 4030708"/>
              <a:gd name="connsiteX17" fmla="*/ 1089474 w 1187783"/>
              <a:gd name="connsiteY17" fmla="*/ 826879 h 4030708"/>
              <a:gd name="connsiteX18" fmla="*/ 1089474 w 1187783"/>
              <a:gd name="connsiteY18" fmla="*/ 916509 h 4030708"/>
              <a:gd name="connsiteX19" fmla="*/ 1090140 w 1187783"/>
              <a:gd name="connsiteY19" fmla="*/ 932892 h 4030708"/>
              <a:gd name="connsiteX20" fmla="*/ 1098332 w 1187783"/>
              <a:gd name="connsiteY20" fmla="*/ 1015474 h 4030708"/>
              <a:gd name="connsiteX21" fmla="*/ 1093855 w 1187783"/>
              <a:gd name="connsiteY21" fmla="*/ 1285698 h 4030708"/>
              <a:gd name="connsiteX22" fmla="*/ 1080140 w 1187783"/>
              <a:gd name="connsiteY22" fmla="*/ 1510202 h 4030708"/>
              <a:gd name="connsiteX23" fmla="*/ 1075853 w 1187783"/>
              <a:gd name="connsiteY23" fmla="*/ 1613453 h 4030708"/>
              <a:gd name="connsiteX24" fmla="*/ 1059661 w 1187783"/>
              <a:gd name="connsiteY24" fmla="*/ 1726325 h 4030708"/>
              <a:gd name="connsiteX25" fmla="*/ 1051945 w 1187783"/>
              <a:gd name="connsiteY25" fmla="*/ 1913205 h 4030708"/>
              <a:gd name="connsiteX26" fmla="*/ 1051945 w 1187783"/>
              <a:gd name="connsiteY26" fmla="*/ 1972355 h 4030708"/>
              <a:gd name="connsiteX27" fmla="*/ 1042992 w 1187783"/>
              <a:gd name="connsiteY27" fmla="*/ 2094752 h 4030708"/>
              <a:gd name="connsiteX28" fmla="*/ 1040802 w 1187783"/>
              <a:gd name="connsiteY28" fmla="*/ 2162475 h 4030708"/>
              <a:gd name="connsiteX29" fmla="*/ 1024038 w 1187783"/>
              <a:gd name="connsiteY29" fmla="*/ 2419649 h 4030708"/>
              <a:gd name="connsiteX30" fmla="*/ 1019751 w 1187783"/>
              <a:gd name="connsiteY30" fmla="*/ 2453749 h 4030708"/>
              <a:gd name="connsiteX31" fmla="*/ 1023561 w 1187783"/>
              <a:gd name="connsiteY31" fmla="*/ 2595767 h 4030708"/>
              <a:gd name="connsiteX32" fmla="*/ 1015369 w 1187783"/>
              <a:gd name="connsiteY32" fmla="*/ 2673300 h 4030708"/>
              <a:gd name="connsiteX33" fmla="*/ 1006606 w 1187783"/>
              <a:gd name="connsiteY33" fmla="*/ 2810555 h 4030708"/>
              <a:gd name="connsiteX34" fmla="*/ 997081 w 1187783"/>
              <a:gd name="connsiteY34" fmla="*/ 2878564 h 4030708"/>
              <a:gd name="connsiteX35" fmla="*/ 991557 w 1187783"/>
              <a:gd name="connsiteY35" fmla="*/ 2922093 h 4030708"/>
              <a:gd name="connsiteX36" fmla="*/ 964220 w 1187783"/>
              <a:gd name="connsiteY36" fmla="*/ 3031059 h 4030708"/>
              <a:gd name="connsiteX37" fmla="*/ 945170 w 1187783"/>
              <a:gd name="connsiteY37" fmla="*/ 3115355 h 4030708"/>
              <a:gd name="connsiteX38" fmla="*/ 928025 w 1187783"/>
              <a:gd name="connsiteY38" fmla="*/ 3162980 h 4030708"/>
              <a:gd name="connsiteX39" fmla="*/ 926692 w 1187783"/>
              <a:gd name="connsiteY39" fmla="*/ 3171839 h 4030708"/>
              <a:gd name="connsiteX40" fmla="*/ 917738 w 1187783"/>
              <a:gd name="connsiteY40" fmla="*/ 3225846 h 4030708"/>
              <a:gd name="connsiteX41" fmla="*/ 912214 w 1187783"/>
              <a:gd name="connsiteY41" fmla="*/ 3244896 h 4030708"/>
              <a:gd name="connsiteX42" fmla="*/ 878114 w 1187783"/>
              <a:gd name="connsiteY42" fmla="*/ 3398915 h 4030708"/>
              <a:gd name="connsiteX43" fmla="*/ 865351 w 1187783"/>
              <a:gd name="connsiteY43" fmla="*/ 3422346 h 4030708"/>
              <a:gd name="connsiteX44" fmla="*/ 858779 w 1187783"/>
              <a:gd name="connsiteY44" fmla="*/ 3421203 h 4030708"/>
              <a:gd name="connsiteX45" fmla="*/ 862208 w 1187783"/>
              <a:gd name="connsiteY45" fmla="*/ 3388342 h 4030708"/>
              <a:gd name="connsiteX46" fmla="*/ 888402 w 1187783"/>
              <a:gd name="connsiteY46" fmla="*/ 3289282 h 4030708"/>
              <a:gd name="connsiteX47" fmla="*/ 915357 w 1187783"/>
              <a:gd name="connsiteY47" fmla="*/ 3161647 h 4030708"/>
              <a:gd name="connsiteX48" fmla="*/ 913166 w 1187783"/>
              <a:gd name="connsiteY48" fmla="*/ 3130786 h 4030708"/>
              <a:gd name="connsiteX49" fmla="*/ 891544 w 1187783"/>
              <a:gd name="connsiteY49" fmla="*/ 3151360 h 4030708"/>
              <a:gd name="connsiteX50" fmla="*/ 866398 w 1187783"/>
              <a:gd name="connsiteY50" fmla="*/ 3197747 h 4030708"/>
              <a:gd name="connsiteX51" fmla="*/ 857636 w 1187783"/>
              <a:gd name="connsiteY51" fmla="*/ 3262898 h 4030708"/>
              <a:gd name="connsiteX52" fmla="*/ 824012 w 1187783"/>
              <a:gd name="connsiteY52" fmla="*/ 3344908 h 4030708"/>
              <a:gd name="connsiteX53" fmla="*/ 803438 w 1187783"/>
              <a:gd name="connsiteY53" fmla="*/ 3310713 h 4030708"/>
              <a:gd name="connsiteX54" fmla="*/ 788865 w 1187783"/>
              <a:gd name="connsiteY54" fmla="*/ 3363958 h 4030708"/>
              <a:gd name="connsiteX55" fmla="*/ 815535 w 1187783"/>
              <a:gd name="connsiteY55" fmla="*/ 3359196 h 4030708"/>
              <a:gd name="connsiteX56" fmla="*/ 813629 w 1187783"/>
              <a:gd name="connsiteY56" fmla="*/ 3383008 h 4030708"/>
              <a:gd name="connsiteX57" fmla="*/ 803629 w 1187783"/>
              <a:gd name="connsiteY57" fmla="*/ 3429109 h 4030708"/>
              <a:gd name="connsiteX58" fmla="*/ 797628 w 1187783"/>
              <a:gd name="connsiteY58" fmla="*/ 3433681 h 4030708"/>
              <a:gd name="connsiteX59" fmla="*/ 790580 w 1187783"/>
              <a:gd name="connsiteY59" fmla="*/ 3427109 h 4030708"/>
              <a:gd name="connsiteX60" fmla="*/ 787341 w 1187783"/>
              <a:gd name="connsiteY60" fmla="*/ 3373864 h 4030708"/>
              <a:gd name="connsiteX61" fmla="*/ 741621 w 1187783"/>
              <a:gd name="connsiteY61" fmla="*/ 3479306 h 4030708"/>
              <a:gd name="connsiteX62" fmla="*/ 740383 w 1187783"/>
              <a:gd name="connsiteY62" fmla="*/ 3502832 h 4030708"/>
              <a:gd name="connsiteX63" fmla="*/ 719618 w 1187783"/>
              <a:gd name="connsiteY63" fmla="*/ 3538361 h 4030708"/>
              <a:gd name="connsiteX64" fmla="*/ 719618 w 1187783"/>
              <a:gd name="connsiteY64" fmla="*/ 3560268 h 4030708"/>
              <a:gd name="connsiteX65" fmla="*/ 686757 w 1187783"/>
              <a:gd name="connsiteY65" fmla="*/ 3638945 h 4030708"/>
              <a:gd name="connsiteX66" fmla="*/ 669802 w 1187783"/>
              <a:gd name="connsiteY66" fmla="*/ 3677997 h 4030708"/>
              <a:gd name="connsiteX67" fmla="*/ 663326 w 1187783"/>
              <a:gd name="connsiteY67" fmla="*/ 3675425 h 4030708"/>
              <a:gd name="connsiteX68" fmla="*/ 665040 w 1187783"/>
              <a:gd name="connsiteY68" fmla="*/ 3650184 h 4030708"/>
              <a:gd name="connsiteX69" fmla="*/ 718475 w 1187783"/>
              <a:gd name="connsiteY69" fmla="*/ 3455970 h 4030708"/>
              <a:gd name="connsiteX70" fmla="*/ 702187 w 1187783"/>
              <a:gd name="connsiteY70" fmla="*/ 3400724 h 4030708"/>
              <a:gd name="connsiteX71" fmla="*/ 694377 w 1187783"/>
              <a:gd name="connsiteY71" fmla="*/ 3400724 h 4030708"/>
              <a:gd name="connsiteX72" fmla="*/ 665230 w 1187783"/>
              <a:gd name="connsiteY72" fmla="*/ 3541218 h 4030708"/>
              <a:gd name="connsiteX73" fmla="*/ 656182 w 1187783"/>
              <a:gd name="connsiteY73" fmla="*/ 3539504 h 4030708"/>
              <a:gd name="connsiteX74" fmla="*/ 673326 w 1187783"/>
              <a:gd name="connsiteY74" fmla="*/ 3444254 h 4030708"/>
              <a:gd name="connsiteX75" fmla="*/ 675423 w 1187783"/>
              <a:gd name="connsiteY75" fmla="*/ 3403582 h 4030708"/>
              <a:gd name="connsiteX76" fmla="*/ 637323 w 1187783"/>
              <a:gd name="connsiteY76" fmla="*/ 3467209 h 4030708"/>
              <a:gd name="connsiteX77" fmla="*/ 622177 w 1187783"/>
              <a:gd name="connsiteY77" fmla="*/ 3506547 h 4030708"/>
              <a:gd name="connsiteX78" fmla="*/ 611318 w 1187783"/>
              <a:gd name="connsiteY78" fmla="*/ 3589224 h 4030708"/>
              <a:gd name="connsiteX79" fmla="*/ 597031 w 1187783"/>
              <a:gd name="connsiteY79" fmla="*/ 3633134 h 4030708"/>
              <a:gd name="connsiteX80" fmla="*/ 579410 w 1187783"/>
              <a:gd name="connsiteY80" fmla="*/ 3703715 h 4030708"/>
              <a:gd name="connsiteX81" fmla="*/ 571123 w 1187783"/>
              <a:gd name="connsiteY81" fmla="*/ 3698000 h 4030708"/>
              <a:gd name="connsiteX82" fmla="*/ 551312 w 1187783"/>
              <a:gd name="connsiteY82" fmla="*/ 3730004 h 4030708"/>
              <a:gd name="connsiteX83" fmla="*/ 545786 w 1187783"/>
              <a:gd name="connsiteY83" fmla="*/ 3773628 h 4030708"/>
              <a:gd name="connsiteX84" fmla="*/ 519022 w 1187783"/>
              <a:gd name="connsiteY84" fmla="*/ 3791916 h 4030708"/>
              <a:gd name="connsiteX85" fmla="*/ 499972 w 1187783"/>
              <a:gd name="connsiteY85" fmla="*/ 3791916 h 4030708"/>
              <a:gd name="connsiteX86" fmla="*/ 499972 w 1187783"/>
              <a:gd name="connsiteY86" fmla="*/ 3769437 h 4030708"/>
              <a:gd name="connsiteX87" fmla="*/ 512926 w 1187783"/>
              <a:gd name="connsiteY87" fmla="*/ 3759912 h 4030708"/>
              <a:gd name="connsiteX88" fmla="*/ 518736 w 1187783"/>
              <a:gd name="connsiteY88" fmla="*/ 3680855 h 4030708"/>
              <a:gd name="connsiteX89" fmla="*/ 522260 w 1187783"/>
              <a:gd name="connsiteY89" fmla="*/ 3602559 h 4030708"/>
              <a:gd name="connsiteX90" fmla="*/ 519403 w 1187783"/>
              <a:gd name="connsiteY90" fmla="*/ 3504833 h 4030708"/>
              <a:gd name="connsiteX91" fmla="*/ 518354 w 1187783"/>
              <a:gd name="connsiteY91" fmla="*/ 3396914 h 4030708"/>
              <a:gd name="connsiteX92" fmla="*/ 514830 w 1187783"/>
              <a:gd name="connsiteY92" fmla="*/ 3260993 h 4030708"/>
              <a:gd name="connsiteX93" fmla="*/ 507782 w 1187783"/>
              <a:gd name="connsiteY93" fmla="*/ 3245562 h 4030708"/>
              <a:gd name="connsiteX94" fmla="*/ 495019 w 1187783"/>
              <a:gd name="connsiteY94" fmla="*/ 3290806 h 4030708"/>
              <a:gd name="connsiteX95" fmla="*/ 495019 w 1187783"/>
              <a:gd name="connsiteY95" fmla="*/ 3335859 h 4030708"/>
              <a:gd name="connsiteX96" fmla="*/ 498447 w 1187783"/>
              <a:gd name="connsiteY96" fmla="*/ 3422156 h 4030708"/>
              <a:gd name="connsiteX97" fmla="*/ 496638 w 1187783"/>
              <a:gd name="connsiteY97" fmla="*/ 3457589 h 4030708"/>
              <a:gd name="connsiteX98" fmla="*/ 487113 w 1187783"/>
              <a:gd name="connsiteY98" fmla="*/ 3507690 h 4030708"/>
              <a:gd name="connsiteX99" fmla="*/ 482160 w 1187783"/>
              <a:gd name="connsiteY99" fmla="*/ 3557982 h 4030708"/>
              <a:gd name="connsiteX100" fmla="*/ 454156 w 1187783"/>
              <a:gd name="connsiteY100" fmla="*/ 3542171 h 4030708"/>
              <a:gd name="connsiteX101" fmla="*/ 450252 w 1187783"/>
              <a:gd name="connsiteY101" fmla="*/ 3566269 h 4030708"/>
              <a:gd name="connsiteX102" fmla="*/ 445774 w 1187783"/>
              <a:gd name="connsiteY102" fmla="*/ 3587414 h 4030708"/>
              <a:gd name="connsiteX103" fmla="*/ 442440 w 1187783"/>
              <a:gd name="connsiteY103" fmla="*/ 3614561 h 4030708"/>
              <a:gd name="connsiteX104" fmla="*/ 426915 w 1187783"/>
              <a:gd name="connsiteY104" fmla="*/ 3657995 h 4030708"/>
              <a:gd name="connsiteX105" fmla="*/ 403865 w 1187783"/>
              <a:gd name="connsiteY105" fmla="*/ 3637897 h 4030708"/>
              <a:gd name="connsiteX106" fmla="*/ 381766 w 1187783"/>
              <a:gd name="connsiteY106" fmla="*/ 4030708 h 4030708"/>
              <a:gd name="connsiteX107" fmla="*/ 375290 w 1187783"/>
              <a:gd name="connsiteY107" fmla="*/ 4030708 h 4030708"/>
              <a:gd name="connsiteX108" fmla="*/ 347572 w 1187783"/>
              <a:gd name="connsiteY108" fmla="*/ 3536361 h 4030708"/>
              <a:gd name="connsiteX109" fmla="*/ 340047 w 1187783"/>
              <a:gd name="connsiteY109" fmla="*/ 3536361 h 4030708"/>
              <a:gd name="connsiteX110" fmla="*/ 340047 w 1187783"/>
              <a:gd name="connsiteY110" fmla="*/ 3580175 h 4030708"/>
              <a:gd name="connsiteX111" fmla="*/ 323664 w 1187783"/>
              <a:gd name="connsiteY111" fmla="*/ 3519120 h 4030708"/>
              <a:gd name="connsiteX112" fmla="*/ 314139 w 1187783"/>
              <a:gd name="connsiteY112" fmla="*/ 3500546 h 4030708"/>
              <a:gd name="connsiteX113" fmla="*/ 297089 w 1187783"/>
              <a:gd name="connsiteY113" fmla="*/ 3498737 h 4030708"/>
              <a:gd name="connsiteX114" fmla="*/ 296518 w 1187783"/>
              <a:gd name="connsiteY114" fmla="*/ 3517215 h 4030708"/>
              <a:gd name="connsiteX115" fmla="*/ 295661 w 1187783"/>
              <a:gd name="connsiteY115" fmla="*/ 3552267 h 4030708"/>
              <a:gd name="connsiteX116" fmla="*/ 283944 w 1187783"/>
              <a:gd name="connsiteY116" fmla="*/ 3552267 h 4030708"/>
              <a:gd name="connsiteX117" fmla="*/ 275373 w 1187783"/>
              <a:gd name="connsiteY117" fmla="*/ 3473114 h 4030708"/>
              <a:gd name="connsiteX118" fmla="*/ 307661 w 1187783"/>
              <a:gd name="connsiteY118" fmla="*/ 3434538 h 4030708"/>
              <a:gd name="connsiteX119" fmla="*/ 284992 w 1187783"/>
              <a:gd name="connsiteY119" fmla="*/ 3434538 h 4030708"/>
              <a:gd name="connsiteX120" fmla="*/ 278802 w 1187783"/>
              <a:gd name="connsiteY120" fmla="*/ 3458446 h 4030708"/>
              <a:gd name="connsiteX121" fmla="*/ 264705 w 1187783"/>
              <a:gd name="connsiteY121" fmla="*/ 3428061 h 4030708"/>
              <a:gd name="connsiteX122" fmla="*/ 284516 w 1187783"/>
              <a:gd name="connsiteY122" fmla="*/ 3405868 h 4030708"/>
              <a:gd name="connsiteX123" fmla="*/ 285373 w 1187783"/>
              <a:gd name="connsiteY123" fmla="*/ 3351385 h 4030708"/>
              <a:gd name="connsiteX124" fmla="*/ 274134 w 1187783"/>
              <a:gd name="connsiteY124" fmla="*/ 3243371 h 4030708"/>
              <a:gd name="connsiteX125" fmla="*/ 272801 w 1187783"/>
              <a:gd name="connsiteY125" fmla="*/ 3193841 h 4030708"/>
              <a:gd name="connsiteX126" fmla="*/ 271658 w 1187783"/>
              <a:gd name="connsiteY126" fmla="*/ 3169362 h 4030708"/>
              <a:gd name="connsiteX127" fmla="*/ 262133 w 1187783"/>
              <a:gd name="connsiteY127" fmla="*/ 3062015 h 4030708"/>
              <a:gd name="connsiteX128" fmla="*/ 241177 w 1187783"/>
              <a:gd name="connsiteY128" fmla="*/ 2950573 h 4030708"/>
              <a:gd name="connsiteX129" fmla="*/ 215269 w 1187783"/>
              <a:gd name="connsiteY129" fmla="*/ 2791982 h 4030708"/>
              <a:gd name="connsiteX130" fmla="*/ 228128 w 1187783"/>
              <a:gd name="connsiteY130" fmla="*/ 2746643 h 4030708"/>
              <a:gd name="connsiteX131" fmla="*/ 250131 w 1187783"/>
              <a:gd name="connsiteY131" fmla="*/ 2843131 h 4030708"/>
              <a:gd name="connsiteX132" fmla="*/ 280801 w 1187783"/>
              <a:gd name="connsiteY132" fmla="*/ 2971433 h 4030708"/>
              <a:gd name="connsiteX133" fmla="*/ 282801 w 1187783"/>
              <a:gd name="connsiteY133" fmla="*/ 2987339 h 4030708"/>
              <a:gd name="connsiteX134" fmla="*/ 282801 w 1187783"/>
              <a:gd name="connsiteY134" fmla="*/ 3073064 h 4030708"/>
              <a:gd name="connsiteX135" fmla="*/ 291374 w 1187783"/>
              <a:gd name="connsiteY135" fmla="*/ 3097925 h 4030708"/>
              <a:gd name="connsiteX136" fmla="*/ 299375 w 1187783"/>
              <a:gd name="connsiteY136" fmla="*/ 3037155 h 4030708"/>
              <a:gd name="connsiteX137" fmla="*/ 298422 w 1187783"/>
              <a:gd name="connsiteY137" fmla="*/ 3024201 h 4030708"/>
              <a:gd name="connsiteX138" fmla="*/ 296137 w 1187783"/>
              <a:gd name="connsiteY138" fmla="*/ 2943334 h 4030708"/>
              <a:gd name="connsiteX139" fmla="*/ 291660 w 1187783"/>
              <a:gd name="connsiteY139" fmla="*/ 2901900 h 4030708"/>
              <a:gd name="connsiteX140" fmla="*/ 279849 w 1187783"/>
              <a:gd name="connsiteY140" fmla="*/ 2836463 h 4030708"/>
              <a:gd name="connsiteX141" fmla="*/ 248036 w 1187783"/>
              <a:gd name="connsiteY141" fmla="*/ 2758358 h 4030708"/>
              <a:gd name="connsiteX142" fmla="*/ 240225 w 1187783"/>
              <a:gd name="connsiteY142" fmla="*/ 2747405 h 4030708"/>
              <a:gd name="connsiteX143" fmla="*/ 228414 w 1187783"/>
              <a:gd name="connsiteY143" fmla="*/ 2670443 h 4030708"/>
              <a:gd name="connsiteX144" fmla="*/ 228414 w 1187783"/>
              <a:gd name="connsiteY144" fmla="*/ 2641868 h 4030708"/>
              <a:gd name="connsiteX145" fmla="*/ 222985 w 1187783"/>
              <a:gd name="connsiteY145" fmla="*/ 2632343 h 4030708"/>
              <a:gd name="connsiteX146" fmla="*/ 213460 w 1187783"/>
              <a:gd name="connsiteY146" fmla="*/ 2575193 h 4030708"/>
              <a:gd name="connsiteX147" fmla="*/ 195838 w 1187783"/>
              <a:gd name="connsiteY147" fmla="*/ 2495088 h 4030708"/>
              <a:gd name="connsiteX148" fmla="*/ 189362 w 1187783"/>
              <a:gd name="connsiteY148" fmla="*/ 2551190 h 4030708"/>
              <a:gd name="connsiteX149" fmla="*/ 205554 w 1187783"/>
              <a:gd name="connsiteY149" fmla="*/ 2623104 h 4030708"/>
              <a:gd name="connsiteX150" fmla="*/ 211555 w 1187783"/>
              <a:gd name="connsiteY150" fmla="*/ 2687492 h 4030708"/>
              <a:gd name="connsiteX151" fmla="*/ 207173 w 1187783"/>
              <a:gd name="connsiteY151" fmla="*/ 2700732 h 4030708"/>
              <a:gd name="connsiteX152" fmla="*/ 198315 w 1187783"/>
              <a:gd name="connsiteY152" fmla="*/ 2695589 h 4030708"/>
              <a:gd name="connsiteX153" fmla="*/ 193267 w 1187783"/>
              <a:gd name="connsiteY153" fmla="*/ 2672253 h 4030708"/>
              <a:gd name="connsiteX154" fmla="*/ 184313 w 1187783"/>
              <a:gd name="connsiteY154" fmla="*/ 2592052 h 4030708"/>
              <a:gd name="connsiteX155" fmla="*/ 175360 w 1187783"/>
              <a:gd name="connsiteY155" fmla="*/ 2488420 h 4030708"/>
              <a:gd name="connsiteX156" fmla="*/ 166787 w 1187783"/>
              <a:gd name="connsiteY156" fmla="*/ 2395265 h 4030708"/>
              <a:gd name="connsiteX157" fmla="*/ 157262 w 1187783"/>
              <a:gd name="connsiteY157" fmla="*/ 2346783 h 4030708"/>
              <a:gd name="connsiteX158" fmla="*/ 160405 w 1187783"/>
              <a:gd name="connsiteY158" fmla="*/ 2298301 h 4030708"/>
              <a:gd name="connsiteX159" fmla="*/ 184790 w 1187783"/>
              <a:gd name="connsiteY159" fmla="*/ 2283632 h 4030708"/>
              <a:gd name="connsiteX160" fmla="*/ 187933 w 1187783"/>
              <a:gd name="connsiteY160" fmla="*/ 2298491 h 4030708"/>
              <a:gd name="connsiteX161" fmla="*/ 171930 w 1187783"/>
              <a:gd name="connsiteY161" fmla="*/ 2344116 h 4030708"/>
              <a:gd name="connsiteX162" fmla="*/ 176217 w 1187783"/>
              <a:gd name="connsiteY162" fmla="*/ 2361452 h 4030708"/>
              <a:gd name="connsiteX163" fmla="*/ 196696 w 1187783"/>
              <a:gd name="connsiteY163" fmla="*/ 2354594 h 4030708"/>
              <a:gd name="connsiteX164" fmla="*/ 211268 w 1187783"/>
              <a:gd name="connsiteY164" fmla="*/ 2290776 h 4030708"/>
              <a:gd name="connsiteX165" fmla="*/ 198601 w 1187783"/>
              <a:gd name="connsiteY165" fmla="*/ 2143329 h 4030708"/>
              <a:gd name="connsiteX166" fmla="*/ 197458 w 1187783"/>
              <a:gd name="connsiteY166" fmla="*/ 2019504 h 4030708"/>
              <a:gd name="connsiteX167" fmla="*/ 165835 w 1187783"/>
              <a:gd name="connsiteY167" fmla="*/ 1975213 h 4030708"/>
              <a:gd name="connsiteX168" fmla="*/ 165835 w 1187783"/>
              <a:gd name="connsiteY168" fmla="*/ 2067034 h 4030708"/>
              <a:gd name="connsiteX169" fmla="*/ 153834 w 1187783"/>
              <a:gd name="connsiteY169" fmla="*/ 2118755 h 4030708"/>
              <a:gd name="connsiteX170" fmla="*/ 160119 w 1187783"/>
              <a:gd name="connsiteY170" fmla="*/ 2121041 h 4030708"/>
              <a:gd name="connsiteX171" fmla="*/ 177836 w 1187783"/>
              <a:gd name="connsiteY171" fmla="*/ 2101514 h 4030708"/>
              <a:gd name="connsiteX172" fmla="*/ 158786 w 1187783"/>
              <a:gd name="connsiteY172" fmla="*/ 2164189 h 4030708"/>
              <a:gd name="connsiteX173" fmla="*/ 142880 w 1187783"/>
              <a:gd name="connsiteY173" fmla="*/ 2154664 h 4030708"/>
              <a:gd name="connsiteX174" fmla="*/ 137354 w 1187783"/>
              <a:gd name="connsiteY174" fmla="*/ 2068939 h 4030708"/>
              <a:gd name="connsiteX175" fmla="*/ 133830 w 1187783"/>
              <a:gd name="connsiteY175" fmla="*/ 2007884 h 4030708"/>
              <a:gd name="connsiteX176" fmla="*/ 126497 w 1187783"/>
              <a:gd name="connsiteY176" fmla="*/ 1908919 h 4030708"/>
              <a:gd name="connsiteX177" fmla="*/ 134212 w 1187783"/>
              <a:gd name="connsiteY177" fmla="*/ 1820527 h 4030708"/>
              <a:gd name="connsiteX178" fmla="*/ 127829 w 1187783"/>
              <a:gd name="connsiteY178" fmla="*/ 1760805 h 4030708"/>
              <a:gd name="connsiteX179" fmla="*/ 118304 w 1187783"/>
              <a:gd name="connsiteY179" fmla="*/ 1699655 h 4030708"/>
              <a:gd name="connsiteX180" fmla="*/ 120210 w 1187783"/>
              <a:gd name="connsiteY180" fmla="*/ 1676223 h 4030708"/>
              <a:gd name="connsiteX181" fmla="*/ 132212 w 1187783"/>
              <a:gd name="connsiteY181" fmla="*/ 1635647 h 4030708"/>
              <a:gd name="connsiteX182" fmla="*/ 132212 w 1187783"/>
              <a:gd name="connsiteY182" fmla="*/ 1550684 h 4030708"/>
              <a:gd name="connsiteX183" fmla="*/ 137354 w 1187783"/>
              <a:gd name="connsiteY183" fmla="*/ 1411523 h 4030708"/>
              <a:gd name="connsiteX184" fmla="*/ 133926 w 1187783"/>
              <a:gd name="connsiteY184" fmla="*/ 1370185 h 4030708"/>
              <a:gd name="connsiteX185" fmla="*/ 125543 w 1187783"/>
              <a:gd name="connsiteY185" fmla="*/ 1212832 h 4030708"/>
              <a:gd name="connsiteX186" fmla="*/ 126782 w 1187783"/>
              <a:gd name="connsiteY186" fmla="*/ 1183781 h 4030708"/>
              <a:gd name="connsiteX187" fmla="*/ 112971 w 1187783"/>
              <a:gd name="connsiteY187" fmla="*/ 1149014 h 4030708"/>
              <a:gd name="connsiteX188" fmla="*/ 94969 w 1187783"/>
              <a:gd name="connsiteY188" fmla="*/ 1113010 h 4030708"/>
              <a:gd name="connsiteX189" fmla="*/ 93921 w 1187783"/>
              <a:gd name="connsiteY189" fmla="*/ 1011759 h 4030708"/>
              <a:gd name="connsiteX190" fmla="*/ 106970 w 1187783"/>
              <a:gd name="connsiteY190" fmla="*/ 977183 h 4030708"/>
              <a:gd name="connsiteX191" fmla="*/ 93921 w 1187783"/>
              <a:gd name="connsiteY191" fmla="*/ 927368 h 4030708"/>
              <a:gd name="connsiteX192" fmla="*/ 95350 w 1187783"/>
              <a:gd name="connsiteY192" fmla="*/ 794018 h 4030708"/>
              <a:gd name="connsiteX193" fmla="*/ 90968 w 1187783"/>
              <a:gd name="connsiteY193" fmla="*/ 588182 h 4030708"/>
              <a:gd name="connsiteX194" fmla="*/ 90968 w 1187783"/>
              <a:gd name="connsiteY194" fmla="*/ 459595 h 4030708"/>
              <a:gd name="connsiteX195" fmla="*/ 70490 w 1187783"/>
              <a:gd name="connsiteY195" fmla="*/ 418542 h 4030708"/>
              <a:gd name="connsiteX196" fmla="*/ 68298 w 1187783"/>
              <a:gd name="connsiteY196" fmla="*/ 355772 h 4030708"/>
              <a:gd name="connsiteX197" fmla="*/ 48105 w 1187783"/>
              <a:gd name="connsiteY197" fmla="*/ 305099 h 4030708"/>
              <a:gd name="connsiteX198" fmla="*/ 11054 w 1187783"/>
              <a:gd name="connsiteY198" fmla="*/ 231471 h 4030708"/>
              <a:gd name="connsiteX199" fmla="*/ 16211 w 1187783"/>
              <a:gd name="connsiteY199" fmla="*/ 189850 h 4030708"/>
              <a:gd name="connsiteX200" fmla="*/ 12757 w 1187783"/>
              <a:gd name="connsiteY200" fmla="*/ 124413 h 4030708"/>
              <a:gd name="connsiteX201" fmla="*/ 68598 w 1187783"/>
              <a:gd name="connsiteY201" fmla="*/ 103934 h 4030708"/>
              <a:gd name="connsiteX202" fmla="*/ 95445 w 1187783"/>
              <a:gd name="connsiteY202" fmla="*/ 78023 h 4030708"/>
              <a:gd name="connsiteX203" fmla="*/ 181170 w 1187783"/>
              <a:gd name="connsiteY203" fmla="*/ 43448 h 4030708"/>
              <a:gd name="connsiteX204" fmla="*/ 217841 w 1187783"/>
              <a:gd name="connsiteY204" fmla="*/ 44686 h 4030708"/>
              <a:gd name="connsiteX205" fmla="*/ 245559 w 1187783"/>
              <a:gd name="connsiteY205" fmla="*/ 39161 h 4030708"/>
              <a:gd name="connsiteX206" fmla="*/ 259656 w 1187783"/>
              <a:gd name="connsiteY206" fmla="*/ 29065 h 4030708"/>
              <a:gd name="connsiteX207" fmla="*/ 296236 w 1187783"/>
              <a:gd name="connsiteY207" fmla="*/ 61926 h 4030708"/>
              <a:gd name="connsiteX208" fmla="*/ 394082 w 1187783"/>
              <a:gd name="connsiteY208" fmla="*/ 52594 h 4030708"/>
              <a:gd name="connsiteX209" fmla="*/ 462830 w 1187783"/>
              <a:gd name="connsiteY209" fmla="*/ 46115 h 4030708"/>
              <a:gd name="connsiteX210" fmla="*/ 503185 w 1187783"/>
              <a:gd name="connsiteY210" fmla="*/ 54687 h 4030708"/>
              <a:gd name="connsiteX211" fmla="*/ 127829 w 1187783"/>
              <a:gd name="connsiteY211" fmla="*/ 879076 h 4030708"/>
              <a:gd name="connsiteX212" fmla="*/ 115829 w 1187783"/>
              <a:gd name="connsiteY212" fmla="*/ 908222 h 4030708"/>
              <a:gd name="connsiteX213" fmla="*/ 116972 w 1187783"/>
              <a:gd name="connsiteY213" fmla="*/ 936035 h 4030708"/>
              <a:gd name="connsiteX214" fmla="*/ 118876 w 1187783"/>
              <a:gd name="connsiteY214" fmla="*/ 952418 h 4030708"/>
              <a:gd name="connsiteX215" fmla="*/ 134973 w 1187783"/>
              <a:gd name="connsiteY215" fmla="*/ 956609 h 4030708"/>
              <a:gd name="connsiteX216" fmla="*/ 142498 w 1187783"/>
              <a:gd name="connsiteY216" fmla="*/ 942417 h 4030708"/>
              <a:gd name="connsiteX217" fmla="*/ 127735 w 1187783"/>
              <a:gd name="connsiteY217" fmla="*/ 879362 h 4030708"/>
              <a:gd name="connsiteX218" fmla="*/ 127829 w 1187783"/>
              <a:gd name="connsiteY218" fmla="*/ 879076 h 4030708"/>
              <a:gd name="connsiteX0" fmla="*/ 503185 w 1187783"/>
              <a:gd name="connsiteY0" fmla="*/ 54687 h 4030708"/>
              <a:gd name="connsiteX1" fmla="*/ 546022 w 1187783"/>
              <a:gd name="connsiteY1" fmla="*/ 28493 h 4030708"/>
              <a:gd name="connsiteX2" fmla="*/ 585411 w 1187783"/>
              <a:gd name="connsiteY2" fmla="*/ 28493 h 4030708"/>
              <a:gd name="connsiteX3" fmla="*/ 588649 w 1187783"/>
              <a:gd name="connsiteY3" fmla="*/ 28493 h 4030708"/>
              <a:gd name="connsiteX4" fmla="*/ 602270 w 1187783"/>
              <a:gd name="connsiteY4" fmla="*/ 4300 h 4030708"/>
              <a:gd name="connsiteX5" fmla="*/ 635081 w 1187783"/>
              <a:gd name="connsiteY5" fmla="*/ 1252 h 4030708"/>
              <a:gd name="connsiteX6" fmla="*/ 672889 w 1187783"/>
              <a:gd name="connsiteY6" fmla="*/ 16206 h 4030708"/>
              <a:gd name="connsiteX7" fmla="*/ 727253 w 1187783"/>
              <a:gd name="connsiteY7" fmla="*/ 37257 h 4030708"/>
              <a:gd name="connsiteX8" fmla="*/ 847670 w 1187783"/>
              <a:gd name="connsiteY8" fmla="*/ 58021 h 4030708"/>
              <a:gd name="connsiteX9" fmla="*/ 922122 w 1187783"/>
              <a:gd name="connsiteY9" fmla="*/ 74880 h 4030708"/>
              <a:gd name="connsiteX10" fmla="*/ 991160 w 1187783"/>
              <a:gd name="connsiteY10" fmla="*/ 123553 h 4030708"/>
              <a:gd name="connsiteX11" fmla="*/ 1044284 w 1187783"/>
              <a:gd name="connsiteY11" fmla="*/ 154129 h 4030708"/>
              <a:gd name="connsiteX12" fmla="*/ 1090279 w 1187783"/>
              <a:gd name="connsiteY12" fmla="*/ 277004 h 4030708"/>
              <a:gd name="connsiteX13" fmla="*/ 1132843 w 1187783"/>
              <a:gd name="connsiteY13" fmla="*/ 458452 h 4030708"/>
              <a:gd name="connsiteX14" fmla="*/ 1186819 w 1187783"/>
              <a:gd name="connsiteY14" fmla="*/ 567132 h 4030708"/>
              <a:gd name="connsiteX15" fmla="*/ 1159101 w 1187783"/>
              <a:gd name="connsiteY15" fmla="*/ 643332 h 4030708"/>
              <a:gd name="connsiteX16" fmla="*/ 1125859 w 1187783"/>
              <a:gd name="connsiteY16" fmla="*/ 690957 h 4030708"/>
              <a:gd name="connsiteX17" fmla="*/ 1089474 w 1187783"/>
              <a:gd name="connsiteY17" fmla="*/ 826879 h 4030708"/>
              <a:gd name="connsiteX18" fmla="*/ 1089474 w 1187783"/>
              <a:gd name="connsiteY18" fmla="*/ 916509 h 4030708"/>
              <a:gd name="connsiteX19" fmla="*/ 1090140 w 1187783"/>
              <a:gd name="connsiteY19" fmla="*/ 932892 h 4030708"/>
              <a:gd name="connsiteX20" fmla="*/ 1098332 w 1187783"/>
              <a:gd name="connsiteY20" fmla="*/ 1015474 h 4030708"/>
              <a:gd name="connsiteX21" fmla="*/ 1093855 w 1187783"/>
              <a:gd name="connsiteY21" fmla="*/ 1285698 h 4030708"/>
              <a:gd name="connsiteX22" fmla="*/ 1080140 w 1187783"/>
              <a:gd name="connsiteY22" fmla="*/ 1510202 h 4030708"/>
              <a:gd name="connsiteX23" fmla="*/ 1075853 w 1187783"/>
              <a:gd name="connsiteY23" fmla="*/ 1613453 h 4030708"/>
              <a:gd name="connsiteX24" fmla="*/ 1059661 w 1187783"/>
              <a:gd name="connsiteY24" fmla="*/ 1726325 h 4030708"/>
              <a:gd name="connsiteX25" fmla="*/ 1051945 w 1187783"/>
              <a:gd name="connsiteY25" fmla="*/ 1913205 h 4030708"/>
              <a:gd name="connsiteX26" fmla="*/ 1051945 w 1187783"/>
              <a:gd name="connsiteY26" fmla="*/ 1972355 h 4030708"/>
              <a:gd name="connsiteX27" fmla="*/ 1042992 w 1187783"/>
              <a:gd name="connsiteY27" fmla="*/ 2094752 h 4030708"/>
              <a:gd name="connsiteX28" fmla="*/ 1040802 w 1187783"/>
              <a:gd name="connsiteY28" fmla="*/ 2162475 h 4030708"/>
              <a:gd name="connsiteX29" fmla="*/ 1024038 w 1187783"/>
              <a:gd name="connsiteY29" fmla="*/ 2419649 h 4030708"/>
              <a:gd name="connsiteX30" fmla="*/ 1019751 w 1187783"/>
              <a:gd name="connsiteY30" fmla="*/ 2453749 h 4030708"/>
              <a:gd name="connsiteX31" fmla="*/ 1023561 w 1187783"/>
              <a:gd name="connsiteY31" fmla="*/ 2595767 h 4030708"/>
              <a:gd name="connsiteX32" fmla="*/ 1015369 w 1187783"/>
              <a:gd name="connsiteY32" fmla="*/ 2673300 h 4030708"/>
              <a:gd name="connsiteX33" fmla="*/ 1006606 w 1187783"/>
              <a:gd name="connsiteY33" fmla="*/ 2810555 h 4030708"/>
              <a:gd name="connsiteX34" fmla="*/ 997081 w 1187783"/>
              <a:gd name="connsiteY34" fmla="*/ 2878564 h 4030708"/>
              <a:gd name="connsiteX35" fmla="*/ 991557 w 1187783"/>
              <a:gd name="connsiteY35" fmla="*/ 2922093 h 4030708"/>
              <a:gd name="connsiteX36" fmla="*/ 964220 w 1187783"/>
              <a:gd name="connsiteY36" fmla="*/ 3031059 h 4030708"/>
              <a:gd name="connsiteX37" fmla="*/ 945170 w 1187783"/>
              <a:gd name="connsiteY37" fmla="*/ 3115355 h 4030708"/>
              <a:gd name="connsiteX38" fmla="*/ 928025 w 1187783"/>
              <a:gd name="connsiteY38" fmla="*/ 3162980 h 4030708"/>
              <a:gd name="connsiteX39" fmla="*/ 926692 w 1187783"/>
              <a:gd name="connsiteY39" fmla="*/ 3171839 h 4030708"/>
              <a:gd name="connsiteX40" fmla="*/ 917738 w 1187783"/>
              <a:gd name="connsiteY40" fmla="*/ 3225846 h 4030708"/>
              <a:gd name="connsiteX41" fmla="*/ 912214 w 1187783"/>
              <a:gd name="connsiteY41" fmla="*/ 3244896 h 4030708"/>
              <a:gd name="connsiteX42" fmla="*/ 878114 w 1187783"/>
              <a:gd name="connsiteY42" fmla="*/ 3398915 h 4030708"/>
              <a:gd name="connsiteX43" fmla="*/ 865351 w 1187783"/>
              <a:gd name="connsiteY43" fmla="*/ 3422346 h 4030708"/>
              <a:gd name="connsiteX44" fmla="*/ 858779 w 1187783"/>
              <a:gd name="connsiteY44" fmla="*/ 3421203 h 4030708"/>
              <a:gd name="connsiteX45" fmla="*/ 862208 w 1187783"/>
              <a:gd name="connsiteY45" fmla="*/ 3388342 h 4030708"/>
              <a:gd name="connsiteX46" fmla="*/ 888402 w 1187783"/>
              <a:gd name="connsiteY46" fmla="*/ 3289282 h 4030708"/>
              <a:gd name="connsiteX47" fmla="*/ 915357 w 1187783"/>
              <a:gd name="connsiteY47" fmla="*/ 3161647 h 4030708"/>
              <a:gd name="connsiteX48" fmla="*/ 913166 w 1187783"/>
              <a:gd name="connsiteY48" fmla="*/ 3130786 h 4030708"/>
              <a:gd name="connsiteX49" fmla="*/ 891544 w 1187783"/>
              <a:gd name="connsiteY49" fmla="*/ 3151360 h 4030708"/>
              <a:gd name="connsiteX50" fmla="*/ 866398 w 1187783"/>
              <a:gd name="connsiteY50" fmla="*/ 3197747 h 4030708"/>
              <a:gd name="connsiteX51" fmla="*/ 857636 w 1187783"/>
              <a:gd name="connsiteY51" fmla="*/ 3262898 h 4030708"/>
              <a:gd name="connsiteX52" fmla="*/ 824012 w 1187783"/>
              <a:gd name="connsiteY52" fmla="*/ 3344908 h 4030708"/>
              <a:gd name="connsiteX53" fmla="*/ 803438 w 1187783"/>
              <a:gd name="connsiteY53" fmla="*/ 3310713 h 4030708"/>
              <a:gd name="connsiteX54" fmla="*/ 788865 w 1187783"/>
              <a:gd name="connsiteY54" fmla="*/ 3363958 h 4030708"/>
              <a:gd name="connsiteX55" fmla="*/ 815535 w 1187783"/>
              <a:gd name="connsiteY55" fmla="*/ 3359196 h 4030708"/>
              <a:gd name="connsiteX56" fmla="*/ 813629 w 1187783"/>
              <a:gd name="connsiteY56" fmla="*/ 3383008 h 4030708"/>
              <a:gd name="connsiteX57" fmla="*/ 803629 w 1187783"/>
              <a:gd name="connsiteY57" fmla="*/ 3429109 h 4030708"/>
              <a:gd name="connsiteX58" fmla="*/ 797628 w 1187783"/>
              <a:gd name="connsiteY58" fmla="*/ 3433681 h 4030708"/>
              <a:gd name="connsiteX59" fmla="*/ 790580 w 1187783"/>
              <a:gd name="connsiteY59" fmla="*/ 3427109 h 4030708"/>
              <a:gd name="connsiteX60" fmla="*/ 787341 w 1187783"/>
              <a:gd name="connsiteY60" fmla="*/ 3373864 h 4030708"/>
              <a:gd name="connsiteX61" fmla="*/ 741621 w 1187783"/>
              <a:gd name="connsiteY61" fmla="*/ 3479306 h 4030708"/>
              <a:gd name="connsiteX62" fmla="*/ 740383 w 1187783"/>
              <a:gd name="connsiteY62" fmla="*/ 3502832 h 4030708"/>
              <a:gd name="connsiteX63" fmla="*/ 719618 w 1187783"/>
              <a:gd name="connsiteY63" fmla="*/ 3538361 h 4030708"/>
              <a:gd name="connsiteX64" fmla="*/ 719618 w 1187783"/>
              <a:gd name="connsiteY64" fmla="*/ 3560268 h 4030708"/>
              <a:gd name="connsiteX65" fmla="*/ 686757 w 1187783"/>
              <a:gd name="connsiteY65" fmla="*/ 3638945 h 4030708"/>
              <a:gd name="connsiteX66" fmla="*/ 669802 w 1187783"/>
              <a:gd name="connsiteY66" fmla="*/ 3677997 h 4030708"/>
              <a:gd name="connsiteX67" fmla="*/ 663326 w 1187783"/>
              <a:gd name="connsiteY67" fmla="*/ 3675425 h 4030708"/>
              <a:gd name="connsiteX68" fmla="*/ 665040 w 1187783"/>
              <a:gd name="connsiteY68" fmla="*/ 3650184 h 4030708"/>
              <a:gd name="connsiteX69" fmla="*/ 718475 w 1187783"/>
              <a:gd name="connsiteY69" fmla="*/ 3455970 h 4030708"/>
              <a:gd name="connsiteX70" fmla="*/ 702187 w 1187783"/>
              <a:gd name="connsiteY70" fmla="*/ 3400724 h 4030708"/>
              <a:gd name="connsiteX71" fmla="*/ 694377 w 1187783"/>
              <a:gd name="connsiteY71" fmla="*/ 3400724 h 4030708"/>
              <a:gd name="connsiteX72" fmla="*/ 665230 w 1187783"/>
              <a:gd name="connsiteY72" fmla="*/ 3541218 h 4030708"/>
              <a:gd name="connsiteX73" fmla="*/ 656182 w 1187783"/>
              <a:gd name="connsiteY73" fmla="*/ 3539504 h 4030708"/>
              <a:gd name="connsiteX74" fmla="*/ 673326 w 1187783"/>
              <a:gd name="connsiteY74" fmla="*/ 3444254 h 4030708"/>
              <a:gd name="connsiteX75" fmla="*/ 675423 w 1187783"/>
              <a:gd name="connsiteY75" fmla="*/ 3403582 h 4030708"/>
              <a:gd name="connsiteX76" fmla="*/ 637323 w 1187783"/>
              <a:gd name="connsiteY76" fmla="*/ 3467209 h 4030708"/>
              <a:gd name="connsiteX77" fmla="*/ 622177 w 1187783"/>
              <a:gd name="connsiteY77" fmla="*/ 3506547 h 4030708"/>
              <a:gd name="connsiteX78" fmla="*/ 611318 w 1187783"/>
              <a:gd name="connsiteY78" fmla="*/ 3589224 h 4030708"/>
              <a:gd name="connsiteX79" fmla="*/ 597031 w 1187783"/>
              <a:gd name="connsiteY79" fmla="*/ 3633134 h 4030708"/>
              <a:gd name="connsiteX80" fmla="*/ 579410 w 1187783"/>
              <a:gd name="connsiteY80" fmla="*/ 3703715 h 4030708"/>
              <a:gd name="connsiteX81" fmla="*/ 571123 w 1187783"/>
              <a:gd name="connsiteY81" fmla="*/ 3698000 h 4030708"/>
              <a:gd name="connsiteX82" fmla="*/ 551312 w 1187783"/>
              <a:gd name="connsiteY82" fmla="*/ 3730004 h 4030708"/>
              <a:gd name="connsiteX83" fmla="*/ 545786 w 1187783"/>
              <a:gd name="connsiteY83" fmla="*/ 3773628 h 4030708"/>
              <a:gd name="connsiteX84" fmla="*/ 519022 w 1187783"/>
              <a:gd name="connsiteY84" fmla="*/ 3791916 h 4030708"/>
              <a:gd name="connsiteX85" fmla="*/ 499972 w 1187783"/>
              <a:gd name="connsiteY85" fmla="*/ 3791916 h 4030708"/>
              <a:gd name="connsiteX86" fmla="*/ 499972 w 1187783"/>
              <a:gd name="connsiteY86" fmla="*/ 3769437 h 4030708"/>
              <a:gd name="connsiteX87" fmla="*/ 512926 w 1187783"/>
              <a:gd name="connsiteY87" fmla="*/ 3759912 h 4030708"/>
              <a:gd name="connsiteX88" fmla="*/ 518736 w 1187783"/>
              <a:gd name="connsiteY88" fmla="*/ 3680855 h 4030708"/>
              <a:gd name="connsiteX89" fmla="*/ 522260 w 1187783"/>
              <a:gd name="connsiteY89" fmla="*/ 3602559 h 4030708"/>
              <a:gd name="connsiteX90" fmla="*/ 519403 w 1187783"/>
              <a:gd name="connsiteY90" fmla="*/ 3504833 h 4030708"/>
              <a:gd name="connsiteX91" fmla="*/ 518354 w 1187783"/>
              <a:gd name="connsiteY91" fmla="*/ 3396914 h 4030708"/>
              <a:gd name="connsiteX92" fmla="*/ 514830 w 1187783"/>
              <a:gd name="connsiteY92" fmla="*/ 3260993 h 4030708"/>
              <a:gd name="connsiteX93" fmla="*/ 507782 w 1187783"/>
              <a:gd name="connsiteY93" fmla="*/ 3245562 h 4030708"/>
              <a:gd name="connsiteX94" fmla="*/ 495019 w 1187783"/>
              <a:gd name="connsiteY94" fmla="*/ 3290806 h 4030708"/>
              <a:gd name="connsiteX95" fmla="*/ 495019 w 1187783"/>
              <a:gd name="connsiteY95" fmla="*/ 3335859 h 4030708"/>
              <a:gd name="connsiteX96" fmla="*/ 498447 w 1187783"/>
              <a:gd name="connsiteY96" fmla="*/ 3422156 h 4030708"/>
              <a:gd name="connsiteX97" fmla="*/ 496638 w 1187783"/>
              <a:gd name="connsiteY97" fmla="*/ 3457589 h 4030708"/>
              <a:gd name="connsiteX98" fmla="*/ 487113 w 1187783"/>
              <a:gd name="connsiteY98" fmla="*/ 3507690 h 4030708"/>
              <a:gd name="connsiteX99" fmla="*/ 482160 w 1187783"/>
              <a:gd name="connsiteY99" fmla="*/ 3557982 h 4030708"/>
              <a:gd name="connsiteX100" fmla="*/ 454156 w 1187783"/>
              <a:gd name="connsiteY100" fmla="*/ 3542171 h 4030708"/>
              <a:gd name="connsiteX101" fmla="*/ 450252 w 1187783"/>
              <a:gd name="connsiteY101" fmla="*/ 3566269 h 4030708"/>
              <a:gd name="connsiteX102" fmla="*/ 445774 w 1187783"/>
              <a:gd name="connsiteY102" fmla="*/ 3587414 h 4030708"/>
              <a:gd name="connsiteX103" fmla="*/ 442440 w 1187783"/>
              <a:gd name="connsiteY103" fmla="*/ 3614561 h 4030708"/>
              <a:gd name="connsiteX104" fmla="*/ 426915 w 1187783"/>
              <a:gd name="connsiteY104" fmla="*/ 3657995 h 4030708"/>
              <a:gd name="connsiteX105" fmla="*/ 403865 w 1187783"/>
              <a:gd name="connsiteY105" fmla="*/ 3637897 h 4030708"/>
              <a:gd name="connsiteX106" fmla="*/ 381766 w 1187783"/>
              <a:gd name="connsiteY106" fmla="*/ 4030708 h 4030708"/>
              <a:gd name="connsiteX107" fmla="*/ 375290 w 1187783"/>
              <a:gd name="connsiteY107" fmla="*/ 4030708 h 4030708"/>
              <a:gd name="connsiteX108" fmla="*/ 347572 w 1187783"/>
              <a:gd name="connsiteY108" fmla="*/ 3536361 h 4030708"/>
              <a:gd name="connsiteX109" fmla="*/ 340047 w 1187783"/>
              <a:gd name="connsiteY109" fmla="*/ 3536361 h 4030708"/>
              <a:gd name="connsiteX110" fmla="*/ 340047 w 1187783"/>
              <a:gd name="connsiteY110" fmla="*/ 3580175 h 4030708"/>
              <a:gd name="connsiteX111" fmla="*/ 323664 w 1187783"/>
              <a:gd name="connsiteY111" fmla="*/ 3519120 h 4030708"/>
              <a:gd name="connsiteX112" fmla="*/ 314139 w 1187783"/>
              <a:gd name="connsiteY112" fmla="*/ 3500546 h 4030708"/>
              <a:gd name="connsiteX113" fmla="*/ 297089 w 1187783"/>
              <a:gd name="connsiteY113" fmla="*/ 3498737 h 4030708"/>
              <a:gd name="connsiteX114" fmla="*/ 296518 w 1187783"/>
              <a:gd name="connsiteY114" fmla="*/ 3517215 h 4030708"/>
              <a:gd name="connsiteX115" fmla="*/ 295661 w 1187783"/>
              <a:gd name="connsiteY115" fmla="*/ 3552267 h 4030708"/>
              <a:gd name="connsiteX116" fmla="*/ 283944 w 1187783"/>
              <a:gd name="connsiteY116" fmla="*/ 3552267 h 4030708"/>
              <a:gd name="connsiteX117" fmla="*/ 275373 w 1187783"/>
              <a:gd name="connsiteY117" fmla="*/ 3473114 h 4030708"/>
              <a:gd name="connsiteX118" fmla="*/ 307661 w 1187783"/>
              <a:gd name="connsiteY118" fmla="*/ 3434538 h 4030708"/>
              <a:gd name="connsiteX119" fmla="*/ 284992 w 1187783"/>
              <a:gd name="connsiteY119" fmla="*/ 3434538 h 4030708"/>
              <a:gd name="connsiteX120" fmla="*/ 278802 w 1187783"/>
              <a:gd name="connsiteY120" fmla="*/ 3458446 h 4030708"/>
              <a:gd name="connsiteX121" fmla="*/ 264705 w 1187783"/>
              <a:gd name="connsiteY121" fmla="*/ 3428061 h 4030708"/>
              <a:gd name="connsiteX122" fmla="*/ 284516 w 1187783"/>
              <a:gd name="connsiteY122" fmla="*/ 3405868 h 4030708"/>
              <a:gd name="connsiteX123" fmla="*/ 285373 w 1187783"/>
              <a:gd name="connsiteY123" fmla="*/ 3351385 h 4030708"/>
              <a:gd name="connsiteX124" fmla="*/ 274134 w 1187783"/>
              <a:gd name="connsiteY124" fmla="*/ 3243371 h 4030708"/>
              <a:gd name="connsiteX125" fmla="*/ 272801 w 1187783"/>
              <a:gd name="connsiteY125" fmla="*/ 3193841 h 4030708"/>
              <a:gd name="connsiteX126" fmla="*/ 271658 w 1187783"/>
              <a:gd name="connsiteY126" fmla="*/ 3169362 h 4030708"/>
              <a:gd name="connsiteX127" fmla="*/ 262133 w 1187783"/>
              <a:gd name="connsiteY127" fmla="*/ 3062015 h 4030708"/>
              <a:gd name="connsiteX128" fmla="*/ 241177 w 1187783"/>
              <a:gd name="connsiteY128" fmla="*/ 2950573 h 4030708"/>
              <a:gd name="connsiteX129" fmla="*/ 215269 w 1187783"/>
              <a:gd name="connsiteY129" fmla="*/ 2791982 h 4030708"/>
              <a:gd name="connsiteX130" fmla="*/ 228128 w 1187783"/>
              <a:gd name="connsiteY130" fmla="*/ 2746643 h 4030708"/>
              <a:gd name="connsiteX131" fmla="*/ 250131 w 1187783"/>
              <a:gd name="connsiteY131" fmla="*/ 2843131 h 4030708"/>
              <a:gd name="connsiteX132" fmla="*/ 280801 w 1187783"/>
              <a:gd name="connsiteY132" fmla="*/ 2971433 h 4030708"/>
              <a:gd name="connsiteX133" fmla="*/ 282801 w 1187783"/>
              <a:gd name="connsiteY133" fmla="*/ 2987339 h 4030708"/>
              <a:gd name="connsiteX134" fmla="*/ 282801 w 1187783"/>
              <a:gd name="connsiteY134" fmla="*/ 3073064 h 4030708"/>
              <a:gd name="connsiteX135" fmla="*/ 291374 w 1187783"/>
              <a:gd name="connsiteY135" fmla="*/ 3097925 h 4030708"/>
              <a:gd name="connsiteX136" fmla="*/ 299375 w 1187783"/>
              <a:gd name="connsiteY136" fmla="*/ 3037155 h 4030708"/>
              <a:gd name="connsiteX137" fmla="*/ 298422 w 1187783"/>
              <a:gd name="connsiteY137" fmla="*/ 3024201 h 4030708"/>
              <a:gd name="connsiteX138" fmla="*/ 296137 w 1187783"/>
              <a:gd name="connsiteY138" fmla="*/ 2943334 h 4030708"/>
              <a:gd name="connsiteX139" fmla="*/ 291660 w 1187783"/>
              <a:gd name="connsiteY139" fmla="*/ 2901900 h 4030708"/>
              <a:gd name="connsiteX140" fmla="*/ 279849 w 1187783"/>
              <a:gd name="connsiteY140" fmla="*/ 2836463 h 4030708"/>
              <a:gd name="connsiteX141" fmla="*/ 248036 w 1187783"/>
              <a:gd name="connsiteY141" fmla="*/ 2758358 h 4030708"/>
              <a:gd name="connsiteX142" fmla="*/ 240225 w 1187783"/>
              <a:gd name="connsiteY142" fmla="*/ 2747405 h 4030708"/>
              <a:gd name="connsiteX143" fmla="*/ 228414 w 1187783"/>
              <a:gd name="connsiteY143" fmla="*/ 2670443 h 4030708"/>
              <a:gd name="connsiteX144" fmla="*/ 228414 w 1187783"/>
              <a:gd name="connsiteY144" fmla="*/ 2641868 h 4030708"/>
              <a:gd name="connsiteX145" fmla="*/ 222985 w 1187783"/>
              <a:gd name="connsiteY145" fmla="*/ 2632343 h 4030708"/>
              <a:gd name="connsiteX146" fmla="*/ 213460 w 1187783"/>
              <a:gd name="connsiteY146" fmla="*/ 2575193 h 4030708"/>
              <a:gd name="connsiteX147" fmla="*/ 195838 w 1187783"/>
              <a:gd name="connsiteY147" fmla="*/ 2495088 h 4030708"/>
              <a:gd name="connsiteX148" fmla="*/ 189362 w 1187783"/>
              <a:gd name="connsiteY148" fmla="*/ 2551190 h 4030708"/>
              <a:gd name="connsiteX149" fmla="*/ 205554 w 1187783"/>
              <a:gd name="connsiteY149" fmla="*/ 2623104 h 4030708"/>
              <a:gd name="connsiteX150" fmla="*/ 211555 w 1187783"/>
              <a:gd name="connsiteY150" fmla="*/ 2687492 h 4030708"/>
              <a:gd name="connsiteX151" fmla="*/ 207173 w 1187783"/>
              <a:gd name="connsiteY151" fmla="*/ 2700732 h 4030708"/>
              <a:gd name="connsiteX152" fmla="*/ 198315 w 1187783"/>
              <a:gd name="connsiteY152" fmla="*/ 2695589 h 4030708"/>
              <a:gd name="connsiteX153" fmla="*/ 193267 w 1187783"/>
              <a:gd name="connsiteY153" fmla="*/ 2672253 h 4030708"/>
              <a:gd name="connsiteX154" fmla="*/ 184313 w 1187783"/>
              <a:gd name="connsiteY154" fmla="*/ 2592052 h 4030708"/>
              <a:gd name="connsiteX155" fmla="*/ 175360 w 1187783"/>
              <a:gd name="connsiteY155" fmla="*/ 2488420 h 4030708"/>
              <a:gd name="connsiteX156" fmla="*/ 166787 w 1187783"/>
              <a:gd name="connsiteY156" fmla="*/ 2395265 h 4030708"/>
              <a:gd name="connsiteX157" fmla="*/ 157262 w 1187783"/>
              <a:gd name="connsiteY157" fmla="*/ 2346783 h 4030708"/>
              <a:gd name="connsiteX158" fmla="*/ 160405 w 1187783"/>
              <a:gd name="connsiteY158" fmla="*/ 2298301 h 4030708"/>
              <a:gd name="connsiteX159" fmla="*/ 184790 w 1187783"/>
              <a:gd name="connsiteY159" fmla="*/ 2283632 h 4030708"/>
              <a:gd name="connsiteX160" fmla="*/ 187933 w 1187783"/>
              <a:gd name="connsiteY160" fmla="*/ 2298491 h 4030708"/>
              <a:gd name="connsiteX161" fmla="*/ 171930 w 1187783"/>
              <a:gd name="connsiteY161" fmla="*/ 2344116 h 4030708"/>
              <a:gd name="connsiteX162" fmla="*/ 176217 w 1187783"/>
              <a:gd name="connsiteY162" fmla="*/ 2361452 h 4030708"/>
              <a:gd name="connsiteX163" fmla="*/ 196696 w 1187783"/>
              <a:gd name="connsiteY163" fmla="*/ 2354594 h 4030708"/>
              <a:gd name="connsiteX164" fmla="*/ 211268 w 1187783"/>
              <a:gd name="connsiteY164" fmla="*/ 2290776 h 4030708"/>
              <a:gd name="connsiteX165" fmla="*/ 198601 w 1187783"/>
              <a:gd name="connsiteY165" fmla="*/ 2143329 h 4030708"/>
              <a:gd name="connsiteX166" fmla="*/ 197458 w 1187783"/>
              <a:gd name="connsiteY166" fmla="*/ 2019504 h 4030708"/>
              <a:gd name="connsiteX167" fmla="*/ 165835 w 1187783"/>
              <a:gd name="connsiteY167" fmla="*/ 1975213 h 4030708"/>
              <a:gd name="connsiteX168" fmla="*/ 165835 w 1187783"/>
              <a:gd name="connsiteY168" fmla="*/ 2067034 h 4030708"/>
              <a:gd name="connsiteX169" fmla="*/ 153834 w 1187783"/>
              <a:gd name="connsiteY169" fmla="*/ 2118755 h 4030708"/>
              <a:gd name="connsiteX170" fmla="*/ 160119 w 1187783"/>
              <a:gd name="connsiteY170" fmla="*/ 2121041 h 4030708"/>
              <a:gd name="connsiteX171" fmla="*/ 177836 w 1187783"/>
              <a:gd name="connsiteY171" fmla="*/ 2101514 h 4030708"/>
              <a:gd name="connsiteX172" fmla="*/ 158786 w 1187783"/>
              <a:gd name="connsiteY172" fmla="*/ 2164189 h 4030708"/>
              <a:gd name="connsiteX173" fmla="*/ 142880 w 1187783"/>
              <a:gd name="connsiteY173" fmla="*/ 2154664 h 4030708"/>
              <a:gd name="connsiteX174" fmla="*/ 137354 w 1187783"/>
              <a:gd name="connsiteY174" fmla="*/ 2068939 h 4030708"/>
              <a:gd name="connsiteX175" fmla="*/ 133830 w 1187783"/>
              <a:gd name="connsiteY175" fmla="*/ 2007884 h 4030708"/>
              <a:gd name="connsiteX176" fmla="*/ 126497 w 1187783"/>
              <a:gd name="connsiteY176" fmla="*/ 1908919 h 4030708"/>
              <a:gd name="connsiteX177" fmla="*/ 134212 w 1187783"/>
              <a:gd name="connsiteY177" fmla="*/ 1820527 h 4030708"/>
              <a:gd name="connsiteX178" fmla="*/ 127829 w 1187783"/>
              <a:gd name="connsiteY178" fmla="*/ 1760805 h 4030708"/>
              <a:gd name="connsiteX179" fmla="*/ 118304 w 1187783"/>
              <a:gd name="connsiteY179" fmla="*/ 1699655 h 4030708"/>
              <a:gd name="connsiteX180" fmla="*/ 120210 w 1187783"/>
              <a:gd name="connsiteY180" fmla="*/ 1676223 h 4030708"/>
              <a:gd name="connsiteX181" fmla="*/ 132212 w 1187783"/>
              <a:gd name="connsiteY181" fmla="*/ 1635647 h 4030708"/>
              <a:gd name="connsiteX182" fmla="*/ 132212 w 1187783"/>
              <a:gd name="connsiteY182" fmla="*/ 1550684 h 4030708"/>
              <a:gd name="connsiteX183" fmla="*/ 137354 w 1187783"/>
              <a:gd name="connsiteY183" fmla="*/ 1411523 h 4030708"/>
              <a:gd name="connsiteX184" fmla="*/ 133926 w 1187783"/>
              <a:gd name="connsiteY184" fmla="*/ 1370185 h 4030708"/>
              <a:gd name="connsiteX185" fmla="*/ 125543 w 1187783"/>
              <a:gd name="connsiteY185" fmla="*/ 1212832 h 4030708"/>
              <a:gd name="connsiteX186" fmla="*/ 126782 w 1187783"/>
              <a:gd name="connsiteY186" fmla="*/ 1183781 h 4030708"/>
              <a:gd name="connsiteX187" fmla="*/ 112971 w 1187783"/>
              <a:gd name="connsiteY187" fmla="*/ 1149014 h 4030708"/>
              <a:gd name="connsiteX188" fmla="*/ 94969 w 1187783"/>
              <a:gd name="connsiteY188" fmla="*/ 1113010 h 4030708"/>
              <a:gd name="connsiteX189" fmla="*/ 93921 w 1187783"/>
              <a:gd name="connsiteY189" fmla="*/ 1011759 h 4030708"/>
              <a:gd name="connsiteX190" fmla="*/ 106970 w 1187783"/>
              <a:gd name="connsiteY190" fmla="*/ 977183 h 4030708"/>
              <a:gd name="connsiteX191" fmla="*/ 93921 w 1187783"/>
              <a:gd name="connsiteY191" fmla="*/ 927368 h 4030708"/>
              <a:gd name="connsiteX192" fmla="*/ 95350 w 1187783"/>
              <a:gd name="connsiteY192" fmla="*/ 794018 h 4030708"/>
              <a:gd name="connsiteX193" fmla="*/ 90968 w 1187783"/>
              <a:gd name="connsiteY193" fmla="*/ 588182 h 4030708"/>
              <a:gd name="connsiteX194" fmla="*/ 90968 w 1187783"/>
              <a:gd name="connsiteY194" fmla="*/ 459595 h 4030708"/>
              <a:gd name="connsiteX195" fmla="*/ 70490 w 1187783"/>
              <a:gd name="connsiteY195" fmla="*/ 418542 h 4030708"/>
              <a:gd name="connsiteX196" fmla="*/ 68298 w 1187783"/>
              <a:gd name="connsiteY196" fmla="*/ 355772 h 4030708"/>
              <a:gd name="connsiteX197" fmla="*/ 48105 w 1187783"/>
              <a:gd name="connsiteY197" fmla="*/ 305099 h 4030708"/>
              <a:gd name="connsiteX198" fmla="*/ 34338 w 1187783"/>
              <a:gd name="connsiteY198" fmla="*/ 233852 h 4030708"/>
              <a:gd name="connsiteX199" fmla="*/ 16211 w 1187783"/>
              <a:gd name="connsiteY199" fmla="*/ 189850 h 4030708"/>
              <a:gd name="connsiteX200" fmla="*/ 12757 w 1187783"/>
              <a:gd name="connsiteY200" fmla="*/ 124413 h 4030708"/>
              <a:gd name="connsiteX201" fmla="*/ 68598 w 1187783"/>
              <a:gd name="connsiteY201" fmla="*/ 103934 h 4030708"/>
              <a:gd name="connsiteX202" fmla="*/ 95445 w 1187783"/>
              <a:gd name="connsiteY202" fmla="*/ 78023 h 4030708"/>
              <a:gd name="connsiteX203" fmla="*/ 181170 w 1187783"/>
              <a:gd name="connsiteY203" fmla="*/ 43448 h 4030708"/>
              <a:gd name="connsiteX204" fmla="*/ 217841 w 1187783"/>
              <a:gd name="connsiteY204" fmla="*/ 44686 h 4030708"/>
              <a:gd name="connsiteX205" fmla="*/ 245559 w 1187783"/>
              <a:gd name="connsiteY205" fmla="*/ 39161 h 4030708"/>
              <a:gd name="connsiteX206" fmla="*/ 259656 w 1187783"/>
              <a:gd name="connsiteY206" fmla="*/ 29065 h 4030708"/>
              <a:gd name="connsiteX207" fmla="*/ 296236 w 1187783"/>
              <a:gd name="connsiteY207" fmla="*/ 61926 h 4030708"/>
              <a:gd name="connsiteX208" fmla="*/ 394082 w 1187783"/>
              <a:gd name="connsiteY208" fmla="*/ 52594 h 4030708"/>
              <a:gd name="connsiteX209" fmla="*/ 462830 w 1187783"/>
              <a:gd name="connsiteY209" fmla="*/ 46115 h 4030708"/>
              <a:gd name="connsiteX210" fmla="*/ 503185 w 1187783"/>
              <a:gd name="connsiteY210" fmla="*/ 54687 h 4030708"/>
              <a:gd name="connsiteX211" fmla="*/ 127829 w 1187783"/>
              <a:gd name="connsiteY211" fmla="*/ 879076 h 4030708"/>
              <a:gd name="connsiteX212" fmla="*/ 115829 w 1187783"/>
              <a:gd name="connsiteY212" fmla="*/ 908222 h 4030708"/>
              <a:gd name="connsiteX213" fmla="*/ 116972 w 1187783"/>
              <a:gd name="connsiteY213" fmla="*/ 936035 h 4030708"/>
              <a:gd name="connsiteX214" fmla="*/ 118876 w 1187783"/>
              <a:gd name="connsiteY214" fmla="*/ 952418 h 4030708"/>
              <a:gd name="connsiteX215" fmla="*/ 134973 w 1187783"/>
              <a:gd name="connsiteY215" fmla="*/ 956609 h 4030708"/>
              <a:gd name="connsiteX216" fmla="*/ 142498 w 1187783"/>
              <a:gd name="connsiteY216" fmla="*/ 942417 h 4030708"/>
              <a:gd name="connsiteX217" fmla="*/ 127735 w 1187783"/>
              <a:gd name="connsiteY217" fmla="*/ 879362 h 4030708"/>
              <a:gd name="connsiteX218" fmla="*/ 127829 w 1187783"/>
              <a:gd name="connsiteY218" fmla="*/ 879076 h 4030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187783" h="4030708">
                <a:moveTo>
                  <a:pt x="503185" y="54687"/>
                </a:moveTo>
                <a:lnTo>
                  <a:pt x="546022" y="28493"/>
                </a:lnTo>
                <a:cubicBezTo>
                  <a:pt x="574597" y="34494"/>
                  <a:pt x="578307" y="28493"/>
                  <a:pt x="585411" y="28493"/>
                </a:cubicBezTo>
                <a:lnTo>
                  <a:pt x="588649" y="28493"/>
                </a:lnTo>
                <a:lnTo>
                  <a:pt x="602270" y="4300"/>
                </a:lnTo>
                <a:cubicBezTo>
                  <a:pt x="606651" y="16111"/>
                  <a:pt x="632319" y="-5225"/>
                  <a:pt x="635081" y="1252"/>
                </a:cubicBezTo>
                <a:cubicBezTo>
                  <a:pt x="636890" y="5729"/>
                  <a:pt x="657527" y="10205"/>
                  <a:pt x="672889" y="16206"/>
                </a:cubicBezTo>
                <a:cubicBezTo>
                  <a:pt x="688251" y="22207"/>
                  <a:pt x="698123" y="30288"/>
                  <a:pt x="727253" y="37257"/>
                </a:cubicBezTo>
                <a:cubicBezTo>
                  <a:pt x="756383" y="44226"/>
                  <a:pt x="815192" y="51751"/>
                  <a:pt x="847670" y="58021"/>
                </a:cubicBezTo>
                <a:cubicBezTo>
                  <a:pt x="880148" y="64291"/>
                  <a:pt x="898207" y="63958"/>
                  <a:pt x="922122" y="74880"/>
                </a:cubicBezTo>
                <a:cubicBezTo>
                  <a:pt x="946037" y="85802"/>
                  <a:pt x="970800" y="110345"/>
                  <a:pt x="991160" y="123553"/>
                </a:cubicBezTo>
                <a:cubicBezTo>
                  <a:pt x="1011520" y="136761"/>
                  <a:pt x="1027764" y="128554"/>
                  <a:pt x="1044284" y="154129"/>
                </a:cubicBezTo>
                <a:cubicBezTo>
                  <a:pt x="1060804" y="179704"/>
                  <a:pt x="1075519" y="226284"/>
                  <a:pt x="1090279" y="277004"/>
                </a:cubicBezTo>
                <a:cubicBezTo>
                  <a:pt x="1105039" y="327724"/>
                  <a:pt x="1113984" y="406348"/>
                  <a:pt x="1132843" y="458452"/>
                </a:cubicBezTo>
                <a:cubicBezTo>
                  <a:pt x="1156085" y="516840"/>
                  <a:pt x="1194345" y="504553"/>
                  <a:pt x="1186819" y="567132"/>
                </a:cubicBezTo>
                <a:cubicBezTo>
                  <a:pt x="1183867" y="593612"/>
                  <a:pt x="1181295" y="622091"/>
                  <a:pt x="1159101" y="643332"/>
                </a:cubicBezTo>
                <a:cubicBezTo>
                  <a:pt x="1144909" y="656831"/>
                  <a:pt x="1133670" y="673023"/>
                  <a:pt x="1125859" y="690957"/>
                </a:cubicBezTo>
                <a:cubicBezTo>
                  <a:pt x="1107761" y="734391"/>
                  <a:pt x="1088998" y="778206"/>
                  <a:pt x="1089474" y="826879"/>
                </a:cubicBezTo>
                <a:lnTo>
                  <a:pt x="1089474" y="916509"/>
                </a:lnTo>
                <a:cubicBezTo>
                  <a:pt x="1089379" y="921976"/>
                  <a:pt x="1089665" y="927444"/>
                  <a:pt x="1090140" y="932892"/>
                </a:cubicBezTo>
                <a:cubicBezTo>
                  <a:pt x="1094332" y="960257"/>
                  <a:pt x="1096998" y="987823"/>
                  <a:pt x="1098332" y="1015474"/>
                </a:cubicBezTo>
                <a:cubicBezTo>
                  <a:pt x="1098332" y="1105580"/>
                  <a:pt x="1097094" y="1195687"/>
                  <a:pt x="1093855" y="1285698"/>
                </a:cubicBezTo>
                <a:cubicBezTo>
                  <a:pt x="1091093" y="1360565"/>
                  <a:pt x="1084330" y="1435336"/>
                  <a:pt x="1080140" y="1510202"/>
                </a:cubicBezTo>
                <a:cubicBezTo>
                  <a:pt x="1078139" y="1544588"/>
                  <a:pt x="1078044" y="1579068"/>
                  <a:pt x="1075853" y="1613453"/>
                </a:cubicBezTo>
                <a:cubicBezTo>
                  <a:pt x="1073376" y="1651553"/>
                  <a:pt x="1063090" y="1688034"/>
                  <a:pt x="1059661" y="1726325"/>
                </a:cubicBezTo>
                <a:cubicBezTo>
                  <a:pt x="1054136" y="1788713"/>
                  <a:pt x="1052708" y="1850816"/>
                  <a:pt x="1051945" y="1913205"/>
                </a:cubicBezTo>
                <a:cubicBezTo>
                  <a:pt x="1051945" y="1932922"/>
                  <a:pt x="1052803" y="1952734"/>
                  <a:pt x="1051945" y="1972355"/>
                </a:cubicBezTo>
                <a:cubicBezTo>
                  <a:pt x="1049469" y="2013218"/>
                  <a:pt x="1045564" y="2053985"/>
                  <a:pt x="1042992" y="2094752"/>
                </a:cubicBezTo>
                <a:cubicBezTo>
                  <a:pt x="1041563" y="2117231"/>
                  <a:pt x="1042135" y="2139900"/>
                  <a:pt x="1040802" y="2162475"/>
                </a:cubicBezTo>
                <a:cubicBezTo>
                  <a:pt x="1035467" y="2248266"/>
                  <a:pt x="1029848" y="2333991"/>
                  <a:pt x="1024038" y="2419649"/>
                </a:cubicBezTo>
                <a:cubicBezTo>
                  <a:pt x="1023275" y="2431079"/>
                  <a:pt x="1019561" y="2442414"/>
                  <a:pt x="1019751" y="2453749"/>
                </a:cubicBezTo>
                <a:cubicBezTo>
                  <a:pt x="1020704" y="2501374"/>
                  <a:pt x="1023847" y="2548428"/>
                  <a:pt x="1023561" y="2595767"/>
                </a:cubicBezTo>
                <a:cubicBezTo>
                  <a:pt x="1023561" y="2621579"/>
                  <a:pt x="1017274" y="2647392"/>
                  <a:pt x="1015369" y="2673300"/>
                </a:cubicBezTo>
                <a:cubicBezTo>
                  <a:pt x="1011941" y="2718925"/>
                  <a:pt x="1010321" y="2764836"/>
                  <a:pt x="1006606" y="2810555"/>
                </a:cubicBezTo>
                <a:cubicBezTo>
                  <a:pt x="1004797" y="2833320"/>
                  <a:pt x="999748" y="2855895"/>
                  <a:pt x="997081" y="2878564"/>
                </a:cubicBezTo>
                <a:cubicBezTo>
                  <a:pt x="995081" y="2893232"/>
                  <a:pt x="998510" y="2910663"/>
                  <a:pt x="991557" y="2922093"/>
                </a:cubicBezTo>
                <a:cubicBezTo>
                  <a:pt x="970887" y="2956097"/>
                  <a:pt x="973459" y="2994864"/>
                  <a:pt x="964220" y="3031059"/>
                </a:cubicBezTo>
                <a:cubicBezTo>
                  <a:pt x="957076" y="3058967"/>
                  <a:pt x="952314" y="3087447"/>
                  <a:pt x="945170" y="3115355"/>
                </a:cubicBezTo>
                <a:cubicBezTo>
                  <a:pt x="940884" y="3131643"/>
                  <a:pt x="933741" y="3147169"/>
                  <a:pt x="928025" y="3162980"/>
                </a:cubicBezTo>
                <a:cubicBezTo>
                  <a:pt x="926977" y="3165838"/>
                  <a:pt x="925454" y="3170220"/>
                  <a:pt x="926692" y="3171839"/>
                </a:cubicBezTo>
                <a:cubicBezTo>
                  <a:pt x="942598" y="3193175"/>
                  <a:pt x="921644" y="3208129"/>
                  <a:pt x="917738" y="3225846"/>
                </a:cubicBezTo>
                <a:cubicBezTo>
                  <a:pt x="916309" y="3232418"/>
                  <a:pt x="913642" y="3238704"/>
                  <a:pt x="912214" y="3244896"/>
                </a:cubicBezTo>
                <a:cubicBezTo>
                  <a:pt x="900879" y="3296235"/>
                  <a:pt x="890020" y="3347670"/>
                  <a:pt x="878114" y="3398915"/>
                </a:cubicBezTo>
                <a:cubicBezTo>
                  <a:pt x="874971" y="3407278"/>
                  <a:pt x="870685" y="3415155"/>
                  <a:pt x="865351" y="3422346"/>
                </a:cubicBezTo>
                <a:lnTo>
                  <a:pt x="858779" y="3421203"/>
                </a:lnTo>
                <a:cubicBezTo>
                  <a:pt x="859064" y="3410183"/>
                  <a:pt x="860207" y="3399191"/>
                  <a:pt x="862208" y="3388342"/>
                </a:cubicBezTo>
                <a:cubicBezTo>
                  <a:pt x="870399" y="3355195"/>
                  <a:pt x="880590" y="3322524"/>
                  <a:pt x="888402" y="3289282"/>
                </a:cubicBezTo>
                <a:cubicBezTo>
                  <a:pt x="897927" y="3246991"/>
                  <a:pt x="907452" y="3204319"/>
                  <a:pt x="915357" y="3161647"/>
                </a:cubicBezTo>
                <a:cubicBezTo>
                  <a:pt x="915834" y="3151312"/>
                  <a:pt x="915071" y="3140949"/>
                  <a:pt x="913166" y="3130786"/>
                </a:cubicBezTo>
                <a:cubicBezTo>
                  <a:pt x="902498" y="3141263"/>
                  <a:pt x="897927" y="3149836"/>
                  <a:pt x="891544" y="3151360"/>
                </a:cubicBezTo>
                <a:cubicBezTo>
                  <a:pt x="867161" y="3158789"/>
                  <a:pt x="870304" y="3180792"/>
                  <a:pt x="866398" y="3197747"/>
                </a:cubicBezTo>
                <a:cubicBezTo>
                  <a:pt x="861350" y="3218988"/>
                  <a:pt x="863922" y="3242229"/>
                  <a:pt x="857636" y="3262898"/>
                </a:cubicBezTo>
                <a:cubicBezTo>
                  <a:pt x="847825" y="3290787"/>
                  <a:pt x="836585" y="3318162"/>
                  <a:pt x="824012" y="3344908"/>
                </a:cubicBezTo>
                <a:lnTo>
                  <a:pt x="803438" y="3310713"/>
                </a:lnTo>
                <a:lnTo>
                  <a:pt x="788865" y="3363958"/>
                </a:lnTo>
                <a:lnTo>
                  <a:pt x="815535" y="3359196"/>
                </a:lnTo>
                <a:cubicBezTo>
                  <a:pt x="814868" y="3367196"/>
                  <a:pt x="814583" y="3375102"/>
                  <a:pt x="813629" y="3383008"/>
                </a:cubicBezTo>
                <a:cubicBezTo>
                  <a:pt x="811725" y="3398534"/>
                  <a:pt x="793152" y="3410630"/>
                  <a:pt x="803629" y="3429109"/>
                </a:cubicBezTo>
                <a:cubicBezTo>
                  <a:pt x="803629" y="3429109"/>
                  <a:pt x="798962" y="3434157"/>
                  <a:pt x="797628" y="3433681"/>
                </a:cubicBezTo>
                <a:cubicBezTo>
                  <a:pt x="794770" y="3432538"/>
                  <a:pt x="790866" y="3429585"/>
                  <a:pt x="790580" y="3427109"/>
                </a:cubicBezTo>
                <a:cubicBezTo>
                  <a:pt x="789151" y="3410821"/>
                  <a:pt x="788484" y="3394533"/>
                  <a:pt x="787341" y="3373864"/>
                </a:cubicBezTo>
                <a:cubicBezTo>
                  <a:pt x="761337" y="3407011"/>
                  <a:pt x="773911" y="3453493"/>
                  <a:pt x="741621" y="3479306"/>
                </a:cubicBezTo>
                <a:cubicBezTo>
                  <a:pt x="754956" y="3487973"/>
                  <a:pt x="753432" y="3499308"/>
                  <a:pt x="740383" y="3502832"/>
                </a:cubicBezTo>
                <a:cubicBezTo>
                  <a:pt x="719428" y="3508452"/>
                  <a:pt x="719142" y="3521882"/>
                  <a:pt x="719618" y="3538361"/>
                </a:cubicBezTo>
                <a:cubicBezTo>
                  <a:pt x="720951" y="3545600"/>
                  <a:pt x="720951" y="3553029"/>
                  <a:pt x="719618" y="3560268"/>
                </a:cubicBezTo>
                <a:cubicBezTo>
                  <a:pt x="709426" y="3586748"/>
                  <a:pt x="697902" y="3612751"/>
                  <a:pt x="686757" y="3638945"/>
                </a:cubicBezTo>
                <a:cubicBezTo>
                  <a:pt x="681233" y="3651994"/>
                  <a:pt x="675517" y="3664948"/>
                  <a:pt x="669802" y="3677997"/>
                </a:cubicBezTo>
                <a:lnTo>
                  <a:pt x="663326" y="3675425"/>
                </a:lnTo>
                <a:cubicBezTo>
                  <a:pt x="663040" y="3666977"/>
                  <a:pt x="663611" y="3658519"/>
                  <a:pt x="665040" y="3650184"/>
                </a:cubicBezTo>
                <a:cubicBezTo>
                  <a:pt x="682566" y="3585414"/>
                  <a:pt x="701330" y="3520835"/>
                  <a:pt x="718475" y="3455970"/>
                </a:cubicBezTo>
                <a:cubicBezTo>
                  <a:pt x="724000" y="3434729"/>
                  <a:pt x="714570" y="3416727"/>
                  <a:pt x="702187" y="3400724"/>
                </a:cubicBezTo>
                <a:lnTo>
                  <a:pt x="694377" y="3400724"/>
                </a:lnTo>
                <a:lnTo>
                  <a:pt x="665230" y="3541218"/>
                </a:lnTo>
                <a:lnTo>
                  <a:pt x="656182" y="3539504"/>
                </a:lnTo>
                <a:cubicBezTo>
                  <a:pt x="661992" y="3507881"/>
                  <a:pt x="668184" y="3476258"/>
                  <a:pt x="673326" y="3444254"/>
                </a:cubicBezTo>
                <a:cubicBezTo>
                  <a:pt x="674755" y="3430738"/>
                  <a:pt x="675423" y="3417165"/>
                  <a:pt x="675423" y="3403582"/>
                </a:cubicBezTo>
                <a:cubicBezTo>
                  <a:pt x="660086" y="3429204"/>
                  <a:pt x="648086" y="3447683"/>
                  <a:pt x="637323" y="3467209"/>
                </a:cubicBezTo>
                <a:cubicBezTo>
                  <a:pt x="630368" y="3479487"/>
                  <a:pt x="625226" y="3492755"/>
                  <a:pt x="622177" y="3506547"/>
                </a:cubicBezTo>
                <a:cubicBezTo>
                  <a:pt x="617319" y="3533884"/>
                  <a:pt x="616081" y="3561888"/>
                  <a:pt x="611318" y="3589224"/>
                </a:cubicBezTo>
                <a:cubicBezTo>
                  <a:pt x="608748" y="3604274"/>
                  <a:pt x="601127" y="3618275"/>
                  <a:pt x="597031" y="3633134"/>
                </a:cubicBezTo>
                <a:cubicBezTo>
                  <a:pt x="590555" y="3656661"/>
                  <a:pt x="585125" y="3680759"/>
                  <a:pt x="579410" y="3703715"/>
                </a:cubicBezTo>
                <a:lnTo>
                  <a:pt x="571123" y="3698000"/>
                </a:lnTo>
                <a:cubicBezTo>
                  <a:pt x="563123" y="3707763"/>
                  <a:pt x="556550" y="3718526"/>
                  <a:pt x="551312" y="3730004"/>
                </a:cubicBezTo>
                <a:cubicBezTo>
                  <a:pt x="548074" y="3744339"/>
                  <a:pt x="546263" y="3758941"/>
                  <a:pt x="545786" y="3773628"/>
                </a:cubicBezTo>
                <a:cubicBezTo>
                  <a:pt x="543882" y="3789725"/>
                  <a:pt x="536261" y="3797155"/>
                  <a:pt x="519022" y="3791916"/>
                </a:cubicBezTo>
                <a:cubicBezTo>
                  <a:pt x="512735" y="3791087"/>
                  <a:pt x="506259" y="3791087"/>
                  <a:pt x="499972" y="3791916"/>
                </a:cubicBezTo>
                <a:lnTo>
                  <a:pt x="499972" y="3769437"/>
                </a:lnTo>
                <a:cubicBezTo>
                  <a:pt x="507020" y="3767913"/>
                  <a:pt x="512164" y="3764198"/>
                  <a:pt x="512926" y="3759912"/>
                </a:cubicBezTo>
                <a:cubicBezTo>
                  <a:pt x="517117" y="3733909"/>
                  <a:pt x="524641" y="3709144"/>
                  <a:pt x="518736" y="3680855"/>
                </a:cubicBezTo>
                <a:cubicBezTo>
                  <a:pt x="513498" y="3656090"/>
                  <a:pt x="522165" y="3628753"/>
                  <a:pt x="522260" y="3602559"/>
                </a:cubicBezTo>
                <a:cubicBezTo>
                  <a:pt x="522260" y="3570079"/>
                  <a:pt x="525023" y="3537884"/>
                  <a:pt x="519403" y="3504833"/>
                </a:cubicBezTo>
                <a:cubicBezTo>
                  <a:pt x="513402" y="3469781"/>
                  <a:pt x="518831" y="3432919"/>
                  <a:pt x="518354" y="3396914"/>
                </a:cubicBezTo>
                <a:cubicBezTo>
                  <a:pt x="517783" y="3351575"/>
                  <a:pt x="516450" y="3306332"/>
                  <a:pt x="514830" y="3260993"/>
                </a:cubicBezTo>
                <a:cubicBezTo>
                  <a:pt x="513498" y="3255449"/>
                  <a:pt x="511116" y="3250220"/>
                  <a:pt x="507782" y="3245562"/>
                </a:cubicBezTo>
                <a:cubicBezTo>
                  <a:pt x="500638" y="3259688"/>
                  <a:pt x="496352" y="3275052"/>
                  <a:pt x="495019" y="3290806"/>
                </a:cubicBezTo>
                <a:cubicBezTo>
                  <a:pt x="493399" y="3305779"/>
                  <a:pt x="493399" y="3320886"/>
                  <a:pt x="495019" y="3335859"/>
                </a:cubicBezTo>
                <a:cubicBezTo>
                  <a:pt x="498733" y="3364434"/>
                  <a:pt x="486351" y="3393009"/>
                  <a:pt x="498447" y="3422156"/>
                </a:cubicBezTo>
                <a:cubicBezTo>
                  <a:pt x="502734" y="3432443"/>
                  <a:pt x="502924" y="3452826"/>
                  <a:pt x="496638" y="3457589"/>
                </a:cubicBezTo>
                <a:cubicBezTo>
                  <a:pt x="476350" y="3473019"/>
                  <a:pt x="488161" y="3490831"/>
                  <a:pt x="487113" y="3507690"/>
                </a:cubicBezTo>
                <a:cubicBezTo>
                  <a:pt x="486066" y="3524549"/>
                  <a:pt x="483780" y="3542456"/>
                  <a:pt x="482160" y="3557982"/>
                </a:cubicBezTo>
                <a:cubicBezTo>
                  <a:pt x="469968" y="3550743"/>
                  <a:pt x="460824" y="3540647"/>
                  <a:pt x="454156" y="3542171"/>
                </a:cubicBezTo>
                <a:cubicBezTo>
                  <a:pt x="439584" y="3545504"/>
                  <a:pt x="447870" y="3556649"/>
                  <a:pt x="450252" y="3566269"/>
                </a:cubicBezTo>
                <a:cubicBezTo>
                  <a:pt x="451775" y="3572555"/>
                  <a:pt x="447012" y="3580175"/>
                  <a:pt x="445774" y="3587414"/>
                </a:cubicBezTo>
                <a:cubicBezTo>
                  <a:pt x="442917" y="3596168"/>
                  <a:pt x="441774" y="3605379"/>
                  <a:pt x="442440" y="3614561"/>
                </a:cubicBezTo>
                <a:cubicBezTo>
                  <a:pt x="446917" y="3633611"/>
                  <a:pt x="447680" y="3648851"/>
                  <a:pt x="426915" y="3657995"/>
                </a:cubicBezTo>
                <a:lnTo>
                  <a:pt x="403865" y="3637897"/>
                </a:lnTo>
                <a:cubicBezTo>
                  <a:pt x="396340" y="3771247"/>
                  <a:pt x="389101" y="3900978"/>
                  <a:pt x="381766" y="4030708"/>
                </a:cubicBezTo>
                <a:lnTo>
                  <a:pt x="375290" y="4030708"/>
                </a:lnTo>
                <a:cubicBezTo>
                  <a:pt x="366336" y="3865925"/>
                  <a:pt x="373670" y="3699905"/>
                  <a:pt x="347572" y="3536361"/>
                </a:cubicBezTo>
                <a:lnTo>
                  <a:pt x="340047" y="3536361"/>
                </a:lnTo>
                <a:lnTo>
                  <a:pt x="340047" y="3580175"/>
                </a:lnTo>
                <a:cubicBezTo>
                  <a:pt x="322140" y="3559602"/>
                  <a:pt x="324236" y="3539218"/>
                  <a:pt x="323664" y="3519120"/>
                </a:cubicBezTo>
                <a:cubicBezTo>
                  <a:pt x="322902" y="3511948"/>
                  <a:pt x="319568" y="3505319"/>
                  <a:pt x="314139" y="3500546"/>
                </a:cubicBezTo>
                <a:cubicBezTo>
                  <a:pt x="310615" y="3497498"/>
                  <a:pt x="302899" y="3499118"/>
                  <a:pt x="297089" y="3498737"/>
                </a:cubicBezTo>
                <a:cubicBezTo>
                  <a:pt x="296899" y="3504896"/>
                  <a:pt x="296708" y="3511056"/>
                  <a:pt x="296518" y="3517215"/>
                </a:cubicBezTo>
                <a:cubicBezTo>
                  <a:pt x="296232" y="3528899"/>
                  <a:pt x="295947" y="3540583"/>
                  <a:pt x="295661" y="3552267"/>
                </a:cubicBezTo>
                <a:lnTo>
                  <a:pt x="283944" y="3552267"/>
                </a:lnTo>
                <a:lnTo>
                  <a:pt x="275373" y="3473114"/>
                </a:lnTo>
                <a:cubicBezTo>
                  <a:pt x="315187" y="3463018"/>
                  <a:pt x="315568" y="3462637"/>
                  <a:pt x="307661" y="3434538"/>
                </a:cubicBezTo>
                <a:lnTo>
                  <a:pt x="284992" y="3434538"/>
                </a:lnTo>
                <a:lnTo>
                  <a:pt x="278802" y="3458446"/>
                </a:lnTo>
                <a:lnTo>
                  <a:pt x="264705" y="3428061"/>
                </a:lnTo>
                <a:cubicBezTo>
                  <a:pt x="272705" y="3419489"/>
                  <a:pt x="283755" y="3413393"/>
                  <a:pt x="284516" y="3405868"/>
                </a:cubicBezTo>
                <a:cubicBezTo>
                  <a:pt x="286898" y="3387799"/>
                  <a:pt x="287184" y="3369520"/>
                  <a:pt x="285373" y="3351385"/>
                </a:cubicBezTo>
                <a:cubicBezTo>
                  <a:pt x="282421" y="3315285"/>
                  <a:pt x="277468" y="3279376"/>
                  <a:pt x="274134" y="3243371"/>
                </a:cubicBezTo>
                <a:cubicBezTo>
                  <a:pt x="272705" y="3226988"/>
                  <a:pt x="273276" y="3210320"/>
                  <a:pt x="272801" y="3193841"/>
                </a:cubicBezTo>
                <a:cubicBezTo>
                  <a:pt x="272991" y="3185669"/>
                  <a:pt x="272610" y="3177487"/>
                  <a:pt x="271658" y="3169362"/>
                </a:cubicBezTo>
                <a:cubicBezTo>
                  <a:pt x="265562" y="3133901"/>
                  <a:pt x="262418" y="3098001"/>
                  <a:pt x="262133" y="3062015"/>
                </a:cubicBezTo>
                <a:cubicBezTo>
                  <a:pt x="262133" y="3024868"/>
                  <a:pt x="243083" y="2988006"/>
                  <a:pt x="241177" y="2950573"/>
                </a:cubicBezTo>
                <a:cubicBezTo>
                  <a:pt x="237939" y="2896976"/>
                  <a:pt x="229271" y="2843836"/>
                  <a:pt x="215269" y="2791982"/>
                </a:cubicBezTo>
                <a:cubicBezTo>
                  <a:pt x="211650" y="2778552"/>
                  <a:pt x="205744" y="2762740"/>
                  <a:pt x="228128" y="2746643"/>
                </a:cubicBezTo>
                <a:cubicBezTo>
                  <a:pt x="236130" y="2781885"/>
                  <a:pt x="243083" y="2812556"/>
                  <a:pt x="250131" y="2843131"/>
                </a:cubicBezTo>
                <a:cubicBezTo>
                  <a:pt x="259656" y="2885994"/>
                  <a:pt x="254226" y="2932475"/>
                  <a:pt x="280801" y="2971433"/>
                </a:cubicBezTo>
                <a:cubicBezTo>
                  <a:pt x="282801" y="2976481"/>
                  <a:pt x="283469" y="2981958"/>
                  <a:pt x="282801" y="2987339"/>
                </a:cubicBezTo>
                <a:lnTo>
                  <a:pt x="282801" y="3073064"/>
                </a:lnTo>
                <a:cubicBezTo>
                  <a:pt x="284612" y="3081685"/>
                  <a:pt x="287468" y="3090038"/>
                  <a:pt x="291374" y="3097925"/>
                </a:cubicBezTo>
                <a:cubicBezTo>
                  <a:pt x="301566" y="3074112"/>
                  <a:pt x="315282" y="3057634"/>
                  <a:pt x="299375" y="3037155"/>
                </a:cubicBezTo>
                <a:cubicBezTo>
                  <a:pt x="297184" y="3034298"/>
                  <a:pt x="298518" y="3028583"/>
                  <a:pt x="298422" y="3024201"/>
                </a:cubicBezTo>
                <a:cubicBezTo>
                  <a:pt x="297661" y="2997246"/>
                  <a:pt x="297375" y="2970290"/>
                  <a:pt x="296137" y="2943334"/>
                </a:cubicBezTo>
                <a:cubicBezTo>
                  <a:pt x="295375" y="2929456"/>
                  <a:pt x="293851" y="2915626"/>
                  <a:pt x="291660" y="2901900"/>
                </a:cubicBezTo>
                <a:cubicBezTo>
                  <a:pt x="289374" y="2879821"/>
                  <a:pt x="285469" y="2857942"/>
                  <a:pt x="279849" y="2836463"/>
                </a:cubicBezTo>
                <a:cubicBezTo>
                  <a:pt x="271467" y="2809698"/>
                  <a:pt x="258989" y="2784266"/>
                  <a:pt x="248036" y="2758358"/>
                </a:cubicBezTo>
                <a:cubicBezTo>
                  <a:pt x="246416" y="2754101"/>
                  <a:pt x="243749" y="2750329"/>
                  <a:pt x="240225" y="2747405"/>
                </a:cubicBezTo>
                <a:cubicBezTo>
                  <a:pt x="217651" y="2728278"/>
                  <a:pt x="212602" y="2695455"/>
                  <a:pt x="228414" y="2670443"/>
                </a:cubicBezTo>
                <a:cubicBezTo>
                  <a:pt x="235462" y="2660918"/>
                  <a:pt x="239748" y="2651393"/>
                  <a:pt x="228414" y="2641868"/>
                </a:cubicBezTo>
                <a:cubicBezTo>
                  <a:pt x="225651" y="2639353"/>
                  <a:pt x="223747" y="2636019"/>
                  <a:pt x="222985" y="2632343"/>
                </a:cubicBezTo>
                <a:cubicBezTo>
                  <a:pt x="219937" y="2615674"/>
                  <a:pt x="217460" y="2598910"/>
                  <a:pt x="213460" y="2575193"/>
                </a:cubicBezTo>
                <a:cubicBezTo>
                  <a:pt x="233843" y="2546141"/>
                  <a:pt x="230986" y="2524996"/>
                  <a:pt x="195838" y="2495088"/>
                </a:cubicBezTo>
                <a:cubicBezTo>
                  <a:pt x="193361" y="2514138"/>
                  <a:pt x="187647" y="2533188"/>
                  <a:pt x="189362" y="2551190"/>
                </a:cubicBezTo>
                <a:cubicBezTo>
                  <a:pt x="191838" y="2575383"/>
                  <a:pt x="201268" y="2598815"/>
                  <a:pt x="205554" y="2623104"/>
                </a:cubicBezTo>
                <a:cubicBezTo>
                  <a:pt x="208698" y="2644439"/>
                  <a:pt x="210698" y="2665937"/>
                  <a:pt x="211555" y="2687492"/>
                </a:cubicBezTo>
                <a:cubicBezTo>
                  <a:pt x="210888" y="2692131"/>
                  <a:pt x="209364" y="2696617"/>
                  <a:pt x="207173" y="2700732"/>
                </a:cubicBezTo>
                <a:lnTo>
                  <a:pt x="198315" y="2695589"/>
                </a:lnTo>
                <a:cubicBezTo>
                  <a:pt x="196601" y="2687873"/>
                  <a:pt x="194220" y="2680158"/>
                  <a:pt x="193267" y="2672253"/>
                </a:cubicBezTo>
                <a:cubicBezTo>
                  <a:pt x="190028" y="2645582"/>
                  <a:pt x="187076" y="2618846"/>
                  <a:pt x="184313" y="2592052"/>
                </a:cubicBezTo>
                <a:cubicBezTo>
                  <a:pt x="180789" y="2557476"/>
                  <a:pt x="173741" y="2522710"/>
                  <a:pt x="175360" y="2488420"/>
                </a:cubicBezTo>
                <a:cubicBezTo>
                  <a:pt x="176883" y="2456702"/>
                  <a:pt x="156310" y="2428603"/>
                  <a:pt x="166787" y="2395265"/>
                </a:cubicBezTo>
                <a:cubicBezTo>
                  <a:pt x="171169" y="2381645"/>
                  <a:pt x="156310" y="2362880"/>
                  <a:pt x="157262" y="2346783"/>
                </a:cubicBezTo>
                <a:cubicBezTo>
                  <a:pt x="158215" y="2330686"/>
                  <a:pt x="140594" y="2312588"/>
                  <a:pt x="160405" y="2298301"/>
                </a:cubicBezTo>
                <a:cubicBezTo>
                  <a:pt x="167358" y="2293157"/>
                  <a:pt x="175265" y="2289347"/>
                  <a:pt x="184790" y="2283632"/>
                </a:cubicBezTo>
                <a:cubicBezTo>
                  <a:pt x="186123" y="2289252"/>
                  <a:pt x="189742" y="2296967"/>
                  <a:pt x="187933" y="2298491"/>
                </a:cubicBezTo>
                <a:cubicBezTo>
                  <a:pt x="175170" y="2309950"/>
                  <a:pt x="169073" y="2327171"/>
                  <a:pt x="171930" y="2344116"/>
                </a:cubicBezTo>
                <a:cubicBezTo>
                  <a:pt x="172884" y="2350003"/>
                  <a:pt x="174311" y="2355794"/>
                  <a:pt x="176217" y="2361452"/>
                </a:cubicBezTo>
                <a:cubicBezTo>
                  <a:pt x="183266" y="2359261"/>
                  <a:pt x="194315" y="2359166"/>
                  <a:pt x="196696" y="2354594"/>
                </a:cubicBezTo>
                <a:cubicBezTo>
                  <a:pt x="206792" y="2334972"/>
                  <a:pt x="215746" y="2315922"/>
                  <a:pt x="211268" y="2290776"/>
                </a:cubicBezTo>
                <a:cubicBezTo>
                  <a:pt x="204411" y="2241894"/>
                  <a:pt x="200125" y="2192669"/>
                  <a:pt x="198601" y="2143329"/>
                </a:cubicBezTo>
                <a:cubicBezTo>
                  <a:pt x="196601" y="2102181"/>
                  <a:pt x="199648" y="2060843"/>
                  <a:pt x="197458" y="2019504"/>
                </a:cubicBezTo>
                <a:cubicBezTo>
                  <a:pt x="196505" y="2001311"/>
                  <a:pt x="194029" y="1979118"/>
                  <a:pt x="165835" y="1975213"/>
                </a:cubicBezTo>
                <a:lnTo>
                  <a:pt x="165835" y="2067034"/>
                </a:lnTo>
                <a:lnTo>
                  <a:pt x="153834" y="2118755"/>
                </a:lnTo>
                <a:lnTo>
                  <a:pt x="160119" y="2121041"/>
                </a:lnTo>
                <a:lnTo>
                  <a:pt x="177836" y="2101514"/>
                </a:lnTo>
                <a:cubicBezTo>
                  <a:pt x="184027" y="2115421"/>
                  <a:pt x="170407" y="2160474"/>
                  <a:pt x="158786" y="2164189"/>
                </a:cubicBezTo>
                <a:cubicBezTo>
                  <a:pt x="152214" y="2163979"/>
                  <a:pt x="146213" y="2160379"/>
                  <a:pt x="142880" y="2154664"/>
                </a:cubicBezTo>
                <a:cubicBezTo>
                  <a:pt x="139926" y="2126089"/>
                  <a:pt x="138974" y="2097514"/>
                  <a:pt x="137354" y="2068939"/>
                </a:cubicBezTo>
                <a:cubicBezTo>
                  <a:pt x="136117" y="2048555"/>
                  <a:pt x="134021" y="2028267"/>
                  <a:pt x="133830" y="2007884"/>
                </a:cubicBezTo>
                <a:cubicBezTo>
                  <a:pt x="133830" y="1974546"/>
                  <a:pt x="110208" y="1942066"/>
                  <a:pt x="126497" y="1908919"/>
                </a:cubicBezTo>
                <a:cubicBezTo>
                  <a:pt x="140974" y="1879582"/>
                  <a:pt x="137165" y="1850435"/>
                  <a:pt x="134212" y="1820527"/>
                </a:cubicBezTo>
                <a:cubicBezTo>
                  <a:pt x="132212" y="1800620"/>
                  <a:pt x="130497" y="1780617"/>
                  <a:pt x="127829" y="1760805"/>
                </a:cubicBezTo>
                <a:cubicBezTo>
                  <a:pt x="125163" y="1740993"/>
                  <a:pt x="120686" y="1720133"/>
                  <a:pt x="118304" y="1699655"/>
                </a:cubicBezTo>
                <a:cubicBezTo>
                  <a:pt x="117543" y="1691796"/>
                  <a:pt x="118115" y="1683853"/>
                  <a:pt x="120210" y="1676223"/>
                </a:cubicBezTo>
                <a:cubicBezTo>
                  <a:pt x="123639" y="1662507"/>
                  <a:pt x="131355" y="1649363"/>
                  <a:pt x="132212" y="1635647"/>
                </a:cubicBezTo>
                <a:cubicBezTo>
                  <a:pt x="133830" y="1607072"/>
                  <a:pt x="131164" y="1578973"/>
                  <a:pt x="132212" y="1550684"/>
                </a:cubicBezTo>
                <a:cubicBezTo>
                  <a:pt x="133355" y="1504297"/>
                  <a:pt x="136117" y="1457910"/>
                  <a:pt x="137354" y="1411523"/>
                </a:cubicBezTo>
                <a:cubicBezTo>
                  <a:pt x="137354" y="1397712"/>
                  <a:pt x="133259" y="1383806"/>
                  <a:pt x="133926" y="1370185"/>
                </a:cubicBezTo>
                <a:cubicBezTo>
                  <a:pt x="136593" y="1317416"/>
                  <a:pt x="148118" y="1264553"/>
                  <a:pt x="125543" y="1212832"/>
                </a:cubicBezTo>
                <a:cubicBezTo>
                  <a:pt x="123258" y="1203221"/>
                  <a:pt x="123639" y="1193153"/>
                  <a:pt x="126782" y="1183781"/>
                </a:cubicBezTo>
                <a:cubicBezTo>
                  <a:pt x="129926" y="1168541"/>
                  <a:pt x="128401" y="1155206"/>
                  <a:pt x="112971" y="1149014"/>
                </a:cubicBezTo>
                <a:cubicBezTo>
                  <a:pt x="94873" y="1141966"/>
                  <a:pt x="94873" y="1128059"/>
                  <a:pt x="94969" y="1113010"/>
                </a:cubicBezTo>
                <a:cubicBezTo>
                  <a:pt x="94969" y="1079196"/>
                  <a:pt x="98779" y="1044811"/>
                  <a:pt x="93921" y="1011759"/>
                </a:cubicBezTo>
                <a:cubicBezTo>
                  <a:pt x="91158" y="992709"/>
                  <a:pt x="93921" y="983184"/>
                  <a:pt x="106970" y="977183"/>
                </a:cubicBezTo>
                <a:cubicBezTo>
                  <a:pt x="102017" y="959181"/>
                  <a:pt x="94302" y="943370"/>
                  <a:pt x="93921" y="927368"/>
                </a:cubicBezTo>
                <a:cubicBezTo>
                  <a:pt x="92873" y="883172"/>
                  <a:pt x="95826" y="838785"/>
                  <a:pt x="95350" y="794018"/>
                </a:cubicBezTo>
                <a:cubicBezTo>
                  <a:pt x="94683" y="725438"/>
                  <a:pt x="92111" y="656762"/>
                  <a:pt x="90968" y="588182"/>
                </a:cubicBezTo>
                <a:cubicBezTo>
                  <a:pt x="90301" y="545320"/>
                  <a:pt x="90301" y="502457"/>
                  <a:pt x="90968" y="459595"/>
                </a:cubicBezTo>
                <a:cubicBezTo>
                  <a:pt x="92206" y="443196"/>
                  <a:pt x="84301" y="427452"/>
                  <a:pt x="70490" y="418542"/>
                </a:cubicBezTo>
                <a:cubicBezTo>
                  <a:pt x="39343" y="396444"/>
                  <a:pt x="39057" y="376727"/>
                  <a:pt x="68298" y="355772"/>
                </a:cubicBezTo>
                <a:cubicBezTo>
                  <a:pt x="61536" y="338818"/>
                  <a:pt x="55630" y="321578"/>
                  <a:pt x="48105" y="305099"/>
                </a:cubicBezTo>
                <a:cubicBezTo>
                  <a:pt x="37437" y="279733"/>
                  <a:pt x="48339" y="257513"/>
                  <a:pt x="34338" y="233852"/>
                </a:cubicBezTo>
                <a:cubicBezTo>
                  <a:pt x="18240" y="210822"/>
                  <a:pt x="35452" y="210390"/>
                  <a:pt x="16211" y="189850"/>
                </a:cubicBezTo>
                <a:cubicBezTo>
                  <a:pt x="-3410" y="167276"/>
                  <a:pt x="-6007" y="133843"/>
                  <a:pt x="12757" y="124413"/>
                </a:cubicBezTo>
                <a:cubicBezTo>
                  <a:pt x="31331" y="115489"/>
                  <a:pt x="54817" y="111666"/>
                  <a:pt x="68598" y="103934"/>
                </a:cubicBezTo>
                <a:cubicBezTo>
                  <a:pt x="82379" y="96202"/>
                  <a:pt x="76683" y="88104"/>
                  <a:pt x="95445" y="78023"/>
                </a:cubicBezTo>
                <a:cubicBezTo>
                  <a:pt x="114207" y="67942"/>
                  <a:pt x="151737" y="52812"/>
                  <a:pt x="181170" y="43448"/>
                </a:cubicBezTo>
                <a:cubicBezTo>
                  <a:pt x="192123" y="39828"/>
                  <a:pt x="205649" y="45162"/>
                  <a:pt x="217841" y="44686"/>
                </a:cubicBezTo>
                <a:cubicBezTo>
                  <a:pt x="227271" y="44233"/>
                  <a:pt x="236605" y="42371"/>
                  <a:pt x="245559" y="39161"/>
                </a:cubicBezTo>
                <a:cubicBezTo>
                  <a:pt x="250797" y="37352"/>
                  <a:pt x="251210" y="25271"/>
                  <a:pt x="259656" y="29065"/>
                </a:cubicBezTo>
                <a:cubicBezTo>
                  <a:pt x="268102" y="32859"/>
                  <a:pt x="273832" y="58005"/>
                  <a:pt x="296236" y="61926"/>
                </a:cubicBezTo>
                <a:cubicBezTo>
                  <a:pt x="318640" y="65847"/>
                  <a:pt x="360363" y="27925"/>
                  <a:pt x="394082" y="52594"/>
                </a:cubicBezTo>
                <a:cubicBezTo>
                  <a:pt x="407988" y="30762"/>
                  <a:pt x="437208" y="42764"/>
                  <a:pt x="462830" y="46115"/>
                </a:cubicBezTo>
                <a:cubicBezTo>
                  <a:pt x="464830" y="49353"/>
                  <a:pt x="501567" y="56021"/>
                  <a:pt x="503185" y="54687"/>
                </a:cubicBezTo>
                <a:close/>
                <a:moveTo>
                  <a:pt x="127829" y="879076"/>
                </a:moveTo>
                <a:cubicBezTo>
                  <a:pt x="107352" y="887172"/>
                  <a:pt x="108208" y="898126"/>
                  <a:pt x="115829" y="908222"/>
                </a:cubicBezTo>
                <a:cubicBezTo>
                  <a:pt x="123448" y="918319"/>
                  <a:pt x="127829" y="925367"/>
                  <a:pt x="116972" y="936035"/>
                </a:cubicBezTo>
                <a:cubicBezTo>
                  <a:pt x="114400" y="938512"/>
                  <a:pt x="115734" y="948704"/>
                  <a:pt x="118876" y="952418"/>
                </a:cubicBezTo>
                <a:cubicBezTo>
                  <a:pt x="123258" y="956371"/>
                  <a:pt x="129258" y="957943"/>
                  <a:pt x="134973" y="956609"/>
                </a:cubicBezTo>
                <a:cubicBezTo>
                  <a:pt x="139736" y="953495"/>
                  <a:pt x="142594" y="948132"/>
                  <a:pt x="142498" y="942417"/>
                </a:cubicBezTo>
                <a:cubicBezTo>
                  <a:pt x="138593" y="921557"/>
                  <a:pt x="132973" y="900983"/>
                  <a:pt x="127735" y="879362"/>
                </a:cubicBezTo>
                <a:cubicBezTo>
                  <a:pt x="127766" y="879267"/>
                  <a:pt x="127798" y="879171"/>
                  <a:pt x="127829" y="87907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9" name="任意多边形: 形状 8"/>
          <p:cNvSpPr/>
          <p:nvPr/>
        </p:nvSpPr>
        <p:spPr>
          <a:xfrm flipH="1">
            <a:off x="0" y="-222035"/>
            <a:ext cx="12191948" cy="4882623"/>
          </a:xfrm>
          <a:custGeom>
            <a:avLst/>
            <a:gdLst>
              <a:gd name="connsiteX0" fmla="*/ 6286670 w 12191948"/>
              <a:gd name="connsiteY0" fmla="*/ 3276427 h 3322003"/>
              <a:gd name="connsiteX1" fmla="*/ 6288123 w 12191948"/>
              <a:gd name="connsiteY1" fmla="*/ 3279543 h 3322003"/>
              <a:gd name="connsiteX2" fmla="*/ 6296587 w 12191948"/>
              <a:gd name="connsiteY2" fmla="*/ 3279543 h 3322003"/>
              <a:gd name="connsiteX3" fmla="*/ 5532970 w 12191948"/>
              <a:gd name="connsiteY3" fmla="*/ 3259676 h 3322003"/>
              <a:gd name="connsiteX4" fmla="*/ 5528374 w 12191948"/>
              <a:gd name="connsiteY4" fmla="*/ 3262207 h 3322003"/>
              <a:gd name="connsiteX5" fmla="*/ 5539743 w 12191948"/>
              <a:gd name="connsiteY5" fmla="*/ 3264544 h 3322003"/>
              <a:gd name="connsiteX6" fmla="*/ 5539743 w 12191948"/>
              <a:gd name="connsiteY6" fmla="*/ 3260845 h 3322003"/>
              <a:gd name="connsiteX7" fmla="*/ 6548628 w 12191948"/>
              <a:gd name="connsiteY7" fmla="*/ 3221891 h 3322003"/>
              <a:gd name="connsiteX8" fmla="*/ 6544999 w 12191948"/>
              <a:gd name="connsiteY8" fmla="*/ 3224617 h 3322003"/>
              <a:gd name="connsiteX9" fmla="*/ 6554433 w 12191948"/>
              <a:gd name="connsiteY9" fmla="*/ 3225396 h 3322003"/>
              <a:gd name="connsiteX10" fmla="*/ 5877650 w 12191948"/>
              <a:gd name="connsiteY10" fmla="*/ 3213127 h 3322003"/>
              <a:gd name="connsiteX11" fmla="*/ 5867007 w 12191948"/>
              <a:gd name="connsiteY11" fmla="*/ 3216631 h 3322003"/>
              <a:gd name="connsiteX12" fmla="*/ 5881278 w 12191948"/>
              <a:gd name="connsiteY12" fmla="*/ 3223643 h 3322003"/>
              <a:gd name="connsiteX13" fmla="*/ 5882246 w 12191948"/>
              <a:gd name="connsiteY13" fmla="*/ 3223253 h 3322003"/>
              <a:gd name="connsiteX14" fmla="*/ 5906434 w 12191948"/>
              <a:gd name="connsiteY14" fmla="*/ 3215462 h 3322003"/>
              <a:gd name="connsiteX15" fmla="*/ 5877650 w 12191948"/>
              <a:gd name="connsiteY15" fmla="*/ 3213127 h 3322003"/>
              <a:gd name="connsiteX16" fmla="*/ 6002460 w 12191948"/>
              <a:gd name="connsiteY16" fmla="*/ 3208256 h 3322003"/>
              <a:gd name="connsiteX17" fmla="*/ 5999799 w 12191948"/>
              <a:gd name="connsiteY17" fmla="*/ 3212345 h 3322003"/>
              <a:gd name="connsiteX18" fmla="*/ 6000769 w 12191948"/>
              <a:gd name="connsiteY18" fmla="*/ 3211957 h 3322003"/>
              <a:gd name="connsiteX19" fmla="*/ 6013346 w 12191948"/>
              <a:gd name="connsiteY19" fmla="*/ 3215462 h 3322003"/>
              <a:gd name="connsiteX20" fmla="*/ 6032212 w 12191948"/>
              <a:gd name="connsiteY20" fmla="*/ 3211372 h 3322003"/>
              <a:gd name="connsiteX21" fmla="*/ 6034629 w 12191948"/>
              <a:gd name="connsiteY21" fmla="*/ 3209425 h 3322003"/>
              <a:gd name="connsiteX22" fmla="*/ 6022778 w 12191948"/>
              <a:gd name="connsiteY22" fmla="*/ 3208256 h 3322003"/>
              <a:gd name="connsiteX23" fmla="*/ 6265144 w 12191948"/>
              <a:gd name="connsiteY23" fmla="*/ 3200855 h 3322003"/>
              <a:gd name="connsiteX24" fmla="*/ 6266111 w 12191948"/>
              <a:gd name="connsiteY24" fmla="*/ 3207282 h 3322003"/>
              <a:gd name="connsiteX25" fmla="*/ 6267079 w 12191948"/>
              <a:gd name="connsiteY25" fmla="*/ 3206892 h 3322003"/>
              <a:gd name="connsiteX26" fmla="*/ 6294652 w 12191948"/>
              <a:gd name="connsiteY26" fmla="*/ 3211957 h 3322003"/>
              <a:gd name="connsiteX27" fmla="*/ 6289332 w 12191948"/>
              <a:gd name="connsiteY27" fmla="*/ 3203581 h 3322003"/>
              <a:gd name="connsiteX28" fmla="*/ 6265144 w 12191948"/>
              <a:gd name="connsiteY28" fmla="*/ 3200855 h 3322003"/>
              <a:gd name="connsiteX29" fmla="*/ 6316664 w 12191948"/>
              <a:gd name="connsiteY29" fmla="*/ 3194038 h 3322003"/>
              <a:gd name="connsiteX30" fmla="*/ 6301424 w 12191948"/>
              <a:gd name="connsiteY30" fmla="*/ 3195790 h 3322003"/>
              <a:gd name="connsiteX31" fmla="*/ 6306506 w 12191948"/>
              <a:gd name="connsiteY31" fmla="*/ 3201050 h 3322003"/>
              <a:gd name="connsiteX32" fmla="*/ 6307471 w 12191948"/>
              <a:gd name="connsiteY32" fmla="*/ 3200661 h 3322003"/>
              <a:gd name="connsiteX33" fmla="*/ 6331659 w 12191948"/>
              <a:gd name="connsiteY33" fmla="*/ 3208841 h 3322003"/>
              <a:gd name="connsiteX34" fmla="*/ 6342787 w 12191948"/>
              <a:gd name="connsiteY34" fmla="*/ 3201438 h 3322003"/>
              <a:gd name="connsiteX35" fmla="*/ 6316664 w 12191948"/>
              <a:gd name="connsiteY35" fmla="*/ 3194038 h 3322003"/>
              <a:gd name="connsiteX36" fmla="*/ 6504282 w 12191948"/>
              <a:gd name="connsiteY36" fmla="*/ 3192744 h 3322003"/>
              <a:gd name="connsiteX37" fmla="*/ 6478966 w 12191948"/>
              <a:gd name="connsiteY37" fmla="*/ 3198712 h 3322003"/>
              <a:gd name="connsiteX38" fmla="*/ 6546452 w 12191948"/>
              <a:gd name="connsiteY38" fmla="*/ 3221112 h 3322003"/>
              <a:gd name="connsiteX39" fmla="*/ 6547902 w 12191948"/>
              <a:gd name="connsiteY39" fmla="*/ 3220721 h 3322003"/>
              <a:gd name="connsiteX40" fmla="*/ 6574025 w 12191948"/>
              <a:gd name="connsiteY40" fmla="*/ 3217411 h 3322003"/>
              <a:gd name="connsiteX41" fmla="*/ 6530486 w 12191948"/>
              <a:gd name="connsiteY41" fmla="*/ 3195205 h 3322003"/>
              <a:gd name="connsiteX42" fmla="*/ 6504282 w 12191948"/>
              <a:gd name="connsiteY42" fmla="*/ 3192744 h 3322003"/>
              <a:gd name="connsiteX43" fmla="*/ 5451939 w 12191948"/>
              <a:gd name="connsiteY43" fmla="*/ 3188778 h 3322003"/>
              <a:gd name="connsiteX44" fmla="*/ 5450972 w 12191948"/>
              <a:gd name="connsiteY44" fmla="*/ 3191701 h 3322003"/>
              <a:gd name="connsiteX45" fmla="*/ 5451698 w 12191948"/>
              <a:gd name="connsiteY45" fmla="*/ 3190531 h 3322003"/>
              <a:gd name="connsiteX46" fmla="*/ 5457503 w 12191948"/>
              <a:gd name="connsiteY46" fmla="*/ 3190531 h 3322003"/>
              <a:gd name="connsiteX47" fmla="*/ 5457503 w 12191948"/>
              <a:gd name="connsiteY47" fmla="*/ 3188778 h 3322003"/>
              <a:gd name="connsiteX48" fmla="*/ 5451939 w 12191948"/>
              <a:gd name="connsiteY48" fmla="*/ 3188778 h 3322003"/>
              <a:gd name="connsiteX49" fmla="*/ 6466388 w 12191948"/>
              <a:gd name="connsiteY49" fmla="*/ 3187999 h 3322003"/>
              <a:gd name="connsiteX50" fmla="*/ 6466388 w 12191948"/>
              <a:gd name="connsiteY50" fmla="*/ 3189948 h 3322003"/>
              <a:gd name="connsiteX51" fmla="*/ 6471952 w 12191948"/>
              <a:gd name="connsiteY51" fmla="*/ 3189948 h 3322003"/>
              <a:gd name="connsiteX52" fmla="*/ 6471226 w 12191948"/>
              <a:gd name="connsiteY52" fmla="*/ 3188584 h 3322003"/>
              <a:gd name="connsiteX53" fmla="*/ 6472194 w 12191948"/>
              <a:gd name="connsiteY53" fmla="*/ 3187999 h 3322003"/>
              <a:gd name="connsiteX54" fmla="*/ 6346717 w 12191948"/>
              <a:gd name="connsiteY54" fmla="*/ 3179356 h 3322003"/>
              <a:gd name="connsiteX55" fmla="*/ 6330935 w 12191948"/>
              <a:gd name="connsiteY55" fmla="*/ 3182351 h 3322003"/>
              <a:gd name="connsiteX56" fmla="*/ 6443650 w 12191948"/>
              <a:gd name="connsiteY56" fmla="*/ 3217799 h 3322003"/>
              <a:gd name="connsiteX57" fmla="*/ 6482110 w 12191948"/>
              <a:gd name="connsiteY57" fmla="*/ 3216826 h 3322003"/>
              <a:gd name="connsiteX58" fmla="*/ 6450182 w 12191948"/>
              <a:gd name="connsiteY58" fmla="*/ 3202802 h 3322003"/>
              <a:gd name="connsiteX59" fmla="*/ 6364313 w 12191948"/>
              <a:gd name="connsiteY59" fmla="*/ 3182351 h 3322003"/>
              <a:gd name="connsiteX60" fmla="*/ 6346717 w 12191948"/>
              <a:gd name="connsiteY60" fmla="*/ 3179356 h 3322003"/>
              <a:gd name="connsiteX61" fmla="*/ 6275545 w 12191948"/>
              <a:gd name="connsiteY61" fmla="*/ 3133269 h 3322003"/>
              <a:gd name="connsiteX62" fmla="*/ 6278448 w 12191948"/>
              <a:gd name="connsiteY62" fmla="*/ 3139111 h 3322003"/>
              <a:gd name="connsiteX63" fmla="*/ 6304086 w 12191948"/>
              <a:gd name="connsiteY63" fmla="*/ 3142033 h 3322003"/>
              <a:gd name="connsiteX64" fmla="*/ 6301424 w 12191948"/>
              <a:gd name="connsiteY64" fmla="*/ 3138917 h 3322003"/>
              <a:gd name="connsiteX65" fmla="*/ 6302877 w 12191948"/>
              <a:gd name="connsiteY65" fmla="*/ 3138332 h 3322003"/>
              <a:gd name="connsiteX66" fmla="*/ 6275545 w 12191948"/>
              <a:gd name="connsiteY66" fmla="*/ 3133269 h 3322003"/>
              <a:gd name="connsiteX67" fmla="*/ 5944650 w 12191948"/>
              <a:gd name="connsiteY67" fmla="*/ 3108338 h 3322003"/>
              <a:gd name="connsiteX68" fmla="*/ 5946102 w 12191948"/>
              <a:gd name="connsiteY68" fmla="*/ 3110870 h 3322003"/>
              <a:gd name="connsiteX69" fmla="*/ 5957954 w 12191948"/>
              <a:gd name="connsiteY69" fmla="*/ 3110870 h 3322003"/>
              <a:gd name="connsiteX70" fmla="*/ 5956504 w 12191948"/>
              <a:gd name="connsiteY70" fmla="*/ 3108727 h 3322003"/>
              <a:gd name="connsiteX71" fmla="*/ 5957471 w 12191948"/>
              <a:gd name="connsiteY71" fmla="*/ 3108338 h 3322003"/>
              <a:gd name="connsiteX72" fmla="*/ 5881642 w 12191948"/>
              <a:gd name="connsiteY72" fmla="*/ 3106292 h 3322003"/>
              <a:gd name="connsiteX73" fmla="*/ 5877167 w 12191948"/>
              <a:gd name="connsiteY73" fmla="*/ 3113401 h 3322003"/>
              <a:gd name="connsiteX74" fmla="*/ 5949490 w 12191948"/>
              <a:gd name="connsiteY74" fmla="*/ 3128983 h 3322003"/>
              <a:gd name="connsiteX75" fmla="*/ 5964970 w 12191948"/>
              <a:gd name="connsiteY75" fmla="*/ 3123529 h 3322003"/>
              <a:gd name="connsiteX76" fmla="*/ 5898452 w 12191948"/>
              <a:gd name="connsiteY76" fmla="*/ 3106780 h 3322003"/>
              <a:gd name="connsiteX77" fmla="*/ 5881642 w 12191948"/>
              <a:gd name="connsiteY77" fmla="*/ 3106292 h 3322003"/>
              <a:gd name="connsiteX78" fmla="*/ 6046242 w 12191948"/>
              <a:gd name="connsiteY78" fmla="*/ 3103858 h 3322003"/>
              <a:gd name="connsiteX79" fmla="*/ 6007782 w 12191948"/>
              <a:gd name="connsiteY79" fmla="*/ 3122362 h 3322003"/>
              <a:gd name="connsiteX80" fmla="*/ 6082282 w 12191948"/>
              <a:gd name="connsiteY80" fmla="*/ 3132099 h 3322003"/>
              <a:gd name="connsiteX81" fmla="*/ 6087843 w 12191948"/>
              <a:gd name="connsiteY81" fmla="*/ 3120609 h 3322003"/>
              <a:gd name="connsiteX82" fmla="*/ 6129690 w 12191948"/>
              <a:gd name="connsiteY82" fmla="*/ 3126451 h 3322003"/>
              <a:gd name="connsiteX83" fmla="*/ 6135737 w 12191948"/>
              <a:gd name="connsiteY83" fmla="*/ 3129762 h 3322003"/>
              <a:gd name="connsiteX84" fmla="*/ 6135737 w 12191948"/>
              <a:gd name="connsiteY84" fmla="*/ 3144176 h 3322003"/>
              <a:gd name="connsiteX85" fmla="*/ 6154846 w 12191948"/>
              <a:gd name="connsiteY85" fmla="*/ 3157809 h 3322003"/>
              <a:gd name="connsiteX86" fmla="*/ 6186289 w 12191948"/>
              <a:gd name="connsiteY86" fmla="*/ 3174172 h 3322003"/>
              <a:gd name="connsiteX87" fmla="*/ 6253775 w 12191948"/>
              <a:gd name="connsiteY87" fmla="*/ 3186053 h 3322003"/>
              <a:gd name="connsiteX88" fmla="*/ 6313520 w 12191948"/>
              <a:gd name="connsiteY88" fmla="*/ 3170665 h 3322003"/>
              <a:gd name="connsiteX89" fmla="*/ 6321986 w 12191948"/>
              <a:gd name="connsiteY89" fmla="*/ 3163653 h 3322003"/>
              <a:gd name="connsiteX90" fmla="*/ 6293443 w 12191948"/>
              <a:gd name="connsiteY90" fmla="*/ 3153135 h 3322003"/>
              <a:gd name="connsiteX91" fmla="*/ 6254260 w 12191948"/>
              <a:gd name="connsiteY91" fmla="*/ 3151967 h 3322003"/>
              <a:gd name="connsiteX92" fmla="*/ 6181695 w 12191948"/>
              <a:gd name="connsiteY92" fmla="*/ 3132490 h 3322003"/>
              <a:gd name="connsiteX93" fmla="*/ 6131140 w 12191948"/>
              <a:gd name="connsiteY93" fmla="*/ 3114571 h 3322003"/>
              <a:gd name="connsiteX94" fmla="*/ 6096310 w 12191948"/>
              <a:gd name="connsiteY94" fmla="*/ 3112039 h 3322003"/>
              <a:gd name="connsiteX95" fmla="*/ 6046242 w 12191948"/>
              <a:gd name="connsiteY95" fmla="*/ 3103858 h 3322003"/>
              <a:gd name="connsiteX96" fmla="*/ 6102358 w 12191948"/>
              <a:gd name="connsiteY96" fmla="*/ 3103663 h 3322003"/>
              <a:gd name="connsiteX97" fmla="*/ 6100906 w 12191948"/>
              <a:gd name="connsiteY97" fmla="*/ 3105027 h 3322003"/>
              <a:gd name="connsiteX98" fmla="*/ 6105502 w 12191948"/>
              <a:gd name="connsiteY98" fmla="*/ 3105027 h 3322003"/>
              <a:gd name="connsiteX99" fmla="*/ 5801941 w 12191948"/>
              <a:gd name="connsiteY99" fmla="*/ 3095482 h 3322003"/>
              <a:gd name="connsiteX100" fmla="*/ 5809199 w 12191948"/>
              <a:gd name="connsiteY100" fmla="*/ 3100741 h 3322003"/>
              <a:gd name="connsiteX101" fmla="*/ 5810167 w 12191948"/>
              <a:gd name="connsiteY101" fmla="*/ 3100353 h 3322003"/>
              <a:gd name="connsiteX102" fmla="*/ 5822986 w 12191948"/>
              <a:gd name="connsiteY102" fmla="*/ 3100353 h 3322003"/>
              <a:gd name="connsiteX103" fmla="*/ 5819598 w 12191948"/>
              <a:gd name="connsiteY103" fmla="*/ 3095482 h 3322003"/>
              <a:gd name="connsiteX104" fmla="*/ 5752598 w 12191948"/>
              <a:gd name="connsiteY104" fmla="*/ 3094120 h 3322003"/>
              <a:gd name="connsiteX105" fmla="*/ 5754533 w 12191948"/>
              <a:gd name="connsiteY105" fmla="*/ 3095093 h 3322003"/>
              <a:gd name="connsiteX106" fmla="*/ 5756953 w 12191948"/>
              <a:gd name="connsiteY106" fmla="*/ 3095093 h 3322003"/>
              <a:gd name="connsiteX107" fmla="*/ 6005362 w 12191948"/>
              <a:gd name="connsiteY107" fmla="*/ 3084186 h 3322003"/>
              <a:gd name="connsiteX108" fmla="*/ 6005667 w 12191948"/>
              <a:gd name="connsiteY108" fmla="*/ 3084256 h 3322003"/>
              <a:gd name="connsiteX109" fmla="*/ 6018425 w 12191948"/>
              <a:gd name="connsiteY109" fmla="*/ 3098989 h 3322003"/>
              <a:gd name="connsiteX110" fmla="*/ 6042613 w 12191948"/>
              <a:gd name="connsiteY110" fmla="*/ 3092756 h 3322003"/>
              <a:gd name="connsiteX111" fmla="*/ 6005667 w 12191948"/>
              <a:gd name="connsiteY111" fmla="*/ 3084256 h 3322003"/>
              <a:gd name="connsiteX112" fmla="*/ 6005606 w 12191948"/>
              <a:gd name="connsiteY112" fmla="*/ 3084186 h 3322003"/>
              <a:gd name="connsiteX113" fmla="*/ 7088821 w 12191948"/>
              <a:gd name="connsiteY113" fmla="*/ 3077514 h 3322003"/>
              <a:gd name="connsiteX114" fmla="*/ 7089714 w 12191948"/>
              <a:gd name="connsiteY114" fmla="*/ 3077563 h 3322003"/>
              <a:gd name="connsiteX115" fmla="*/ 7088747 w 12191948"/>
              <a:gd name="connsiteY115" fmla="*/ 3077563 h 3322003"/>
              <a:gd name="connsiteX116" fmla="*/ 5682454 w 12191948"/>
              <a:gd name="connsiteY116" fmla="*/ 3068993 h 3322003"/>
              <a:gd name="connsiteX117" fmla="*/ 5680516 w 12191948"/>
              <a:gd name="connsiteY117" fmla="*/ 3071136 h 3322003"/>
              <a:gd name="connsiteX118" fmla="*/ 5681486 w 12191948"/>
              <a:gd name="connsiteY118" fmla="*/ 3070747 h 3322003"/>
              <a:gd name="connsiteX119" fmla="*/ 5693338 w 12191948"/>
              <a:gd name="connsiteY119" fmla="*/ 3074252 h 3322003"/>
              <a:gd name="connsiteX120" fmla="*/ 5693338 w 12191948"/>
              <a:gd name="connsiteY120" fmla="*/ 3070942 h 3322003"/>
              <a:gd name="connsiteX121" fmla="*/ 5682454 w 12191948"/>
              <a:gd name="connsiteY121" fmla="*/ 3068993 h 3322003"/>
              <a:gd name="connsiteX122" fmla="*/ 6557577 w 12191948"/>
              <a:gd name="connsiteY122" fmla="*/ 3066461 h 3322003"/>
              <a:gd name="connsiteX123" fmla="*/ 6545725 w 12191948"/>
              <a:gd name="connsiteY123" fmla="*/ 3069383 h 3322003"/>
              <a:gd name="connsiteX124" fmla="*/ 6558303 w 12191948"/>
              <a:gd name="connsiteY124" fmla="*/ 3073085 h 3322003"/>
              <a:gd name="connsiteX125" fmla="*/ 6558303 w 12191948"/>
              <a:gd name="connsiteY125" fmla="*/ 3073667 h 3322003"/>
              <a:gd name="connsiteX126" fmla="*/ 6578136 w 12191948"/>
              <a:gd name="connsiteY126" fmla="*/ 3073667 h 3322003"/>
              <a:gd name="connsiteX127" fmla="*/ 6578136 w 12191948"/>
              <a:gd name="connsiteY127" fmla="*/ 3070357 h 3322003"/>
              <a:gd name="connsiteX128" fmla="*/ 6557577 w 12191948"/>
              <a:gd name="connsiteY128" fmla="*/ 3066461 h 3322003"/>
              <a:gd name="connsiteX129" fmla="*/ 5856547 w 12191948"/>
              <a:gd name="connsiteY129" fmla="*/ 3061884 h 3322003"/>
              <a:gd name="connsiteX130" fmla="*/ 5809440 w 12191948"/>
              <a:gd name="connsiteY130" fmla="*/ 3073864 h 3322003"/>
              <a:gd name="connsiteX131" fmla="*/ 5859751 w 12191948"/>
              <a:gd name="connsiteY131" fmla="*/ 3098016 h 3322003"/>
              <a:gd name="connsiteX132" fmla="*/ 5860719 w 12191948"/>
              <a:gd name="connsiteY132" fmla="*/ 3097625 h 3322003"/>
              <a:gd name="connsiteX133" fmla="*/ 5924334 w 12191948"/>
              <a:gd name="connsiteY133" fmla="*/ 3082043 h 3322003"/>
              <a:gd name="connsiteX134" fmla="*/ 6001492 w 12191948"/>
              <a:gd name="connsiteY134" fmla="*/ 3102690 h 3322003"/>
              <a:gd name="connsiteX135" fmla="*/ 5934492 w 12191948"/>
              <a:gd name="connsiteY135" fmla="*/ 3073864 h 3322003"/>
              <a:gd name="connsiteX136" fmla="*/ 5856547 w 12191948"/>
              <a:gd name="connsiteY136" fmla="*/ 3061884 h 3322003"/>
              <a:gd name="connsiteX137" fmla="*/ 5928928 w 12191948"/>
              <a:gd name="connsiteY137" fmla="*/ 3053607 h 3322003"/>
              <a:gd name="connsiteX138" fmla="*/ 5904394 w 12191948"/>
              <a:gd name="connsiteY138" fmla="*/ 3055300 h 3322003"/>
              <a:gd name="connsiteX139" fmla="*/ 5903772 w 12191948"/>
              <a:gd name="connsiteY139" fmla="*/ 3054775 h 3322003"/>
              <a:gd name="connsiteX140" fmla="*/ 5903531 w 12191948"/>
              <a:gd name="connsiteY140" fmla="*/ 3055360 h 3322003"/>
              <a:gd name="connsiteX141" fmla="*/ 5904394 w 12191948"/>
              <a:gd name="connsiteY141" fmla="*/ 3055300 h 3322003"/>
              <a:gd name="connsiteX142" fmla="*/ 5908611 w 12191948"/>
              <a:gd name="connsiteY142" fmla="*/ 3058865 h 3322003"/>
              <a:gd name="connsiteX143" fmla="*/ 5932798 w 12191948"/>
              <a:gd name="connsiteY143" fmla="*/ 3058865 h 3322003"/>
              <a:gd name="connsiteX144" fmla="*/ 5928928 w 12191948"/>
              <a:gd name="connsiteY144" fmla="*/ 3053607 h 3322003"/>
              <a:gd name="connsiteX145" fmla="*/ 6488156 w 12191948"/>
              <a:gd name="connsiteY145" fmla="*/ 3052438 h 3322003"/>
              <a:gd name="connsiteX146" fmla="*/ 6489850 w 12191948"/>
              <a:gd name="connsiteY146" fmla="*/ 3053996 h 3322003"/>
              <a:gd name="connsiteX147" fmla="*/ 6489850 w 12191948"/>
              <a:gd name="connsiteY147" fmla="*/ 3054581 h 3322003"/>
              <a:gd name="connsiteX148" fmla="*/ 6505816 w 12191948"/>
              <a:gd name="connsiteY148" fmla="*/ 3058865 h 3322003"/>
              <a:gd name="connsiteX149" fmla="*/ 6507024 w 12191948"/>
              <a:gd name="connsiteY149" fmla="*/ 3054581 h 3322003"/>
              <a:gd name="connsiteX150" fmla="*/ 5732765 w 12191948"/>
              <a:gd name="connsiteY150" fmla="*/ 3051074 h 3322003"/>
              <a:gd name="connsiteX151" fmla="*/ 5733247 w 12191948"/>
              <a:gd name="connsiteY151" fmla="*/ 3054969 h 3322003"/>
              <a:gd name="connsiteX152" fmla="*/ 5750904 w 12191948"/>
              <a:gd name="connsiteY152" fmla="*/ 3056724 h 3322003"/>
              <a:gd name="connsiteX153" fmla="*/ 5797586 w 12191948"/>
              <a:gd name="connsiteY153" fmla="*/ 3059255 h 3322003"/>
              <a:gd name="connsiteX154" fmla="*/ 5751145 w 12191948"/>
              <a:gd name="connsiteY154" fmla="*/ 3055165 h 3322003"/>
              <a:gd name="connsiteX155" fmla="*/ 6850254 w 12191948"/>
              <a:gd name="connsiteY155" fmla="*/ 3049321 h 3322003"/>
              <a:gd name="connsiteX156" fmla="*/ 6854365 w 12191948"/>
              <a:gd name="connsiteY156" fmla="*/ 3056527 h 3322003"/>
              <a:gd name="connsiteX157" fmla="*/ 6854848 w 12191948"/>
              <a:gd name="connsiteY157" fmla="*/ 3058282 h 3322003"/>
              <a:gd name="connsiteX158" fmla="*/ 6880971 w 12191948"/>
              <a:gd name="connsiteY158" fmla="*/ 3063930 h 3322003"/>
              <a:gd name="connsiteX159" fmla="*/ 6869360 w 12191948"/>
              <a:gd name="connsiteY159" fmla="*/ 3050879 h 3322003"/>
              <a:gd name="connsiteX160" fmla="*/ 6850254 w 12191948"/>
              <a:gd name="connsiteY160" fmla="*/ 3049321 h 3322003"/>
              <a:gd name="connsiteX161" fmla="*/ 5604326 w 12191948"/>
              <a:gd name="connsiteY161" fmla="*/ 3045426 h 3322003"/>
              <a:gd name="connsiteX162" fmla="*/ 5656572 w 12191948"/>
              <a:gd name="connsiteY162" fmla="*/ 3064709 h 3322003"/>
              <a:gd name="connsiteX163" fmla="*/ 5657298 w 12191948"/>
              <a:gd name="connsiteY163" fmla="*/ 3064318 h 3322003"/>
              <a:gd name="connsiteX164" fmla="*/ 5713897 w 12191948"/>
              <a:gd name="connsiteY164" fmla="*/ 3060813 h 3322003"/>
              <a:gd name="connsiteX165" fmla="*/ 5604326 w 12191948"/>
              <a:gd name="connsiteY165" fmla="*/ 3045426 h 3322003"/>
              <a:gd name="connsiteX166" fmla="*/ 6313761 w 12191948"/>
              <a:gd name="connsiteY166" fmla="*/ 3044647 h 3322003"/>
              <a:gd name="connsiteX167" fmla="*/ 6350044 w 12191948"/>
              <a:gd name="connsiteY167" fmla="*/ 3057503 h 3322003"/>
              <a:gd name="connsiteX168" fmla="*/ 6364072 w 12191948"/>
              <a:gd name="connsiteY168" fmla="*/ 3048348 h 3322003"/>
              <a:gd name="connsiteX169" fmla="*/ 6313761 w 12191948"/>
              <a:gd name="connsiteY169" fmla="*/ 3044647 h 3322003"/>
              <a:gd name="connsiteX170" fmla="*/ 6401323 w 12191948"/>
              <a:gd name="connsiteY170" fmla="*/ 3043283 h 3322003"/>
              <a:gd name="connsiteX171" fmla="*/ 6401323 w 12191948"/>
              <a:gd name="connsiteY171" fmla="*/ 3045816 h 3322003"/>
              <a:gd name="connsiteX172" fmla="*/ 6413901 w 12191948"/>
              <a:gd name="connsiteY172" fmla="*/ 3045816 h 3322003"/>
              <a:gd name="connsiteX173" fmla="*/ 6413901 w 12191948"/>
              <a:gd name="connsiteY173" fmla="*/ 3043283 h 3322003"/>
              <a:gd name="connsiteX174" fmla="*/ 7011586 w 12191948"/>
              <a:gd name="connsiteY174" fmla="*/ 3042504 h 3322003"/>
              <a:gd name="connsiteX175" fmla="*/ 7003846 w 12191948"/>
              <a:gd name="connsiteY175" fmla="*/ 3051270 h 3322003"/>
              <a:gd name="connsiteX176" fmla="*/ 7033357 w 12191948"/>
              <a:gd name="connsiteY176" fmla="*/ 3051270 h 3322003"/>
              <a:gd name="connsiteX177" fmla="*/ 7033839 w 12191948"/>
              <a:gd name="connsiteY177" fmla="*/ 3052243 h 3322003"/>
              <a:gd name="connsiteX178" fmla="*/ 7035774 w 12191948"/>
              <a:gd name="connsiteY178" fmla="*/ 3046790 h 3322003"/>
              <a:gd name="connsiteX179" fmla="*/ 7011586 w 12191948"/>
              <a:gd name="connsiteY179" fmla="*/ 3042504 h 3322003"/>
              <a:gd name="connsiteX180" fmla="*/ 7038195 w 12191948"/>
              <a:gd name="connsiteY180" fmla="*/ 3031987 h 3322003"/>
              <a:gd name="connsiteX181" fmla="*/ 7038195 w 12191948"/>
              <a:gd name="connsiteY181" fmla="*/ 3032766 h 3322003"/>
              <a:gd name="connsiteX182" fmla="*/ 7026825 w 12191948"/>
              <a:gd name="connsiteY182" fmla="*/ 3032766 h 3322003"/>
              <a:gd name="connsiteX183" fmla="*/ 7026825 w 12191948"/>
              <a:gd name="connsiteY183" fmla="*/ 3034909 h 3322003"/>
              <a:gd name="connsiteX184" fmla="*/ 7038195 w 12191948"/>
              <a:gd name="connsiteY184" fmla="*/ 3036271 h 3322003"/>
              <a:gd name="connsiteX185" fmla="*/ 7038195 w 12191948"/>
              <a:gd name="connsiteY185" fmla="*/ 3032766 h 3322003"/>
              <a:gd name="connsiteX186" fmla="*/ 7038677 w 12191948"/>
              <a:gd name="connsiteY186" fmla="*/ 3032766 h 3322003"/>
              <a:gd name="connsiteX187" fmla="*/ 7640476 w 12191948"/>
              <a:gd name="connsiteY187" fmla="*/ 3023223 h 3322003"/>
              <a:gd name="connsiteX188" fmla="*/ 7664664 w 12191948"/>
              <a:gd name="connsiteY188" fmla="*/ 3026922 h 3322003"/>
              <a:gd name="connsiteX189" fmla="*/ 7664412 w 12191948"/>
              <a:gd name="connsiteY189" fmla="*/ 3027983 h 3322003"/>
              <a:gd name="connsiteX190" fmla="*/ 7663214 w 12191948"/>
              <a:gd name="connsiteY190" fmla="*/ 3027701 h 3322003"/>
              <a:gd name="connsiteX191" fmla="*/ 7663214 w 12191948"/>
              <a:gd name="connsiteY191" fmla="*/ 3026728 h 3322003"/>
              <a:gd name="connsiteX192" fmla="*/ 7319259 w 12191948"/>
              <a:gd name="connsiteY192" fmla="*/ 3022832 h 3322003"/>
              <a:gd name="connsiteX193" fmla="*/ 7317809 w 12191948"/>
              <a:gd name="connsiteY193" fmla="*/ 3027313 h 3322003"/>
              <a:gd name="connsiteX194" fmla="*/ 7315632 w 12191948"/>
              <a:gd name="connsiteY194" fmla="*/ 3028286 h 3322003"/>
              <a:gd name="connsiteX195" fmla="*/ 7339820 w 12191948"/>
              <a:gd name="connsiteY195" fmla="*/ 3044841 h 3322003"/>
              <a:gd name="connsiteX196" fmla="*/ 7418672 w 12191948"/>
              <a:gd name="connsiteY196" fmla="*/ 3039972 h 3322003"/>
              <a:gd name="connsiteX197" fmla="*/ 7378763 w 12191948"/>
              <a:gd name="connsiteY197" fmla="*/ 3032572 h 3322003"/>
              <a:gd name="connsiteX198" fmla="*/ 7337400 w 12191948"/>
              <a:gd name="connsiteY198" fmla="*/ 3024585 h 3322003"/>
              <a:gd name="connsiteX199" fmla="*/ 7319259 w 12191948"/>
              <a:gd name="connsiteY199" fmla="*/ 3022832 h 3322003"/>
              <a:gd name="connsiteX200" fmla="*/ 5837740 w 12191948"/>
              <a:gd name="connsiteY200" fmla="*/ 3021468 h 3322003"/>
              <a:gd name="connsiteX201" fmla="*/ 5918770 w 12191948"/>
              <a:gd name="connsiteY201" fmla="*/ 3043673 h 3322003"/>
              <a:gd name="connsiteX202" fmla="*/ 6011168 w 12191948"/>
              <a:gd name="connsiteY202" fmla="*/ 3072694 h 3322003"/>
              <a:gd name="connsiteX203" fmla="*/ 6059544 w 12191948"/>
              <a:gd name="connsiteY203" fmla="*/ 3064709 h 3322003"/>
              <a:gd name="connsiteX204" fmla="*/ 6111066 w 12191948"/>
              <a:gd name="connsiteY204" fmla="*/ 3050491 h 3322003"/>
              <a:gd name="connsiteX205" fmla="*/ 6078170 w 12191948"/>
              <a:gd name="connsiteY205" fmla="*/ 3041921 h 3322003"/>
              <a:gd name="connsiteX206" fmla="*/ 6039952 w 12191948"/>
              <a:gd name="connsiteY206" fmla="*/ 3041921 h 3322003"/>
              <a:gd name="connsiteX207" fmla="*/ 6038017 w 12191948"/>
              <a:gd name="connsiteY207" fmla="*/ 3053217 h 3322003"/>
              <a:gd name="connsiteX208" fmla="*/ 5837740 w 12191948"/>
              <a:gd name="connsiteY208" fmla="*/ 3021468 h 3322003"/>
              <a:gd name="connsiteX209" fmla="*/ 6441957 w 12191948"/>
              <a:gd name="connsiteY209" fmla="*/ 3018548 h 3322003"/>
              <a:gd name="connsiteX210" fmla="*/ 6436636 w 12191948"/>
              <a:gd name="connsiteY210" fmla="*/ 3024781 h 3322003"/>
              <a:gd name="connsiteX211" fmla="*/ 6437845 w 12191948"/>
              <a:gd name="connsiteY211" fmla="*/ 3025364 h 3322003"/>
              <a:gd name="connsiteX212" fmla="*/ 6457681 w 12191948"/>
              <a:gd name="connsiteY212" fmla="*/ 3027897 h 3322003"/>
              <a:gd name="connsiteX213" fmla="*/ 6466145 w 12191948"/>
              <a:gd name="connsiteY213" fmla="*/ 3022638 h 3322003"/>
              <a:gd name="connsiteX214" fmla="*/ 6441957 w 12191948"/>
              <a:gd name="connsiteY214" fmla="*/ 3018548 h 3322003"/>
              <a:gd name="connsiteX215" fmla="*/ 3477951 w 12191948"/>
              <a:gd name="connsiteY215" fmla="*/ 3016794 h 3322003"/>
              <a:gd name="connsiteX216" fmla="*/ 3477951 w 12191948"/>
              <a:gd name="connsiteY216" fmla="*/ 3018743 h 3322003"/>
              <a:gd name="connsiteX217" fmla="*/ 3483271 w 12191948"/>
              <a:gd name="connsiteY217" fmla="*/ 3020886 h 3322003"/>
              <a:gd name="connsiteX218" fmla="*/ 3483997 w 12191948"/>
              <a:gd name="connsiteY218" fmla="*/ 3021468 h 3322003"/>
              <a:gd name="connsiteX219" fmla="*/ 3509638 w 12191948"/>
              <a:gd name="connsiteY219" fmla="*/ 3021468 h 3322003"/>
              <a:gd name="connsiteX220" fmla="*/ 3505041 w 12191948"/>
              <a:gd name="connsiteY220" fmla="*/ 3016794 h 3322003"/>
              <a:gd name="connsiteX221" fmla="*/ 3477951 w 12191948"/>
              <a:gd name="connsiteY221" fmla="*/ 3016794 h 3322003"/>
              <a:gd name="connsiteX222" fmla="*/ 7274029 w 12191948"/>
              <a:gd name="connsiteY222" fmla="*/ 3016405 h 3322003"/>
              <a:gd name="connsiteX223" fmla="*/ 7271850 w 12191948"/>
              <a:gd name="connsiteY223" fmla="*/ 3017573 h 3322003"/>
              <a:gd name="connsiteX224" fmla="*/ 7237745 w 12191948"/>
              <a:gd name="connsiteY224" fmla="*/ 3024781 h 3322003"/>
              <a:gd name="connsiteX225" fmla="*/ 7274029 w 12191948"/>
              <a:gd name="connsiteY225" fmla="*/ 3016405 h 3322003"/>
              <a:gd name="connsiteX226" fmla="*/ 3372732 w 12191948"/>
              <a:gd name="connsiteY226" fmla="*/ 3015236 h 3322003"/>
              <a:gd name="connsiteX227" fmla="*/ 3360639 w 12191948"/>
              <a:gd name="connsiteY227" fmla="*/ 3020886 h 3322003"/>
              <a:gd name="connsiteX228" fmla="*/ 3376602 w 12191948"/>
              <a:gd name="connsiteY228" fmla="*/ 3024781 h 3322003"/>
              <a:gd name="connsiteX229" fmla="*/ 3377328 w 12191948"/>
              <a:gd name="connsiteY229" fmla="*/ 3025364 h 3322003"/>
              <a:gd name="connsiteX230" fmla="*/ 3389424 w 12191948"/>
              <a:gd name="connsiteY230" fmla="*/ 3019910 h 3322003"/>
              <a:gd name="connsiteX231" fmla="*/ 3372732 w 12191948"/>
              <a:gd name="connsiteY231" fmla="*/ 3015236 h 3322003"/>
              <a:gd name="connsiteX232" fmla="*/ 8465291 w 12191948"/>
              <a:gd name="connsiteY232" fmla="*/ 3014262 h 3322003"/>
              <a:gd name="connsiteX233" fmla="*/ 8455615 w 12191948"/>
              <a:gd name="connsiteY233" fmla="*/ 3022247 h 3322003"/>
              <a:gd name="connsiteX234" fmla="*/ 8473757 w 12191948"/>
              <a:gd name="connsiteY234" fmla="*/ 3024585 h 3322003"/>
              <a:gd name="connsiteX235" fmla="*/ 8465291 w 12191948"/>
              <a:gd name="connsiteY235" fmla="*/ 3014262 h 3322003"/>
              <a:gd name="connsiteX236" fmla="*/ 5921914 w 12191948"/>
              <a:gd name="connsiteY236" fmla="*/ 3006862 h 3322003"/>
              <a:gd name="connsiteX237" fmla="*/ 5925784 w 12191948"/>
              <a:gd name="connsiteY237" fmla="*/ 3015041 h 3322003"/>
              <a:gd name="connsiteX238" fmla="*/ 5943926 w 12191948"/>
              <a:gd name="connsiteY238" fmla="*/ 3019910 h 3322003"/>
              <a:gd name="connsiteX239" fmla="*/ 5953117 w 12191948"/>
              <a:gd name="connsiteY239" fmla="*/ 3009003 h 3322003"/>
              <a:gd name="connsiteX240" fmla="*/ 5921914 w 12191948"/>
              <a:gd name="connsiteY240" fmla="*/ 3007445 h 3322003"/>
              <a:gd name="connsiteX241" fmla="*/ 6690854 w 12191948"/>
              <a:gd name="connsiteY241" fmla="*/ 2993812 h 3322003"/>
              <a:gd name="connsiteX242" fmla="*/ 6691580 w 12191948"/>
              <a:gd name="connsiteY242" fmla="*/ 3001603 h 3322003"/>
              <a:gd name="connsiteX243" fmla="*/ 6692304 w 12191948"/>
              <a:gd name="connsiteY243" fmla="*/ 3002187 h 3322003"/>
              <a:gd name="connsiteX244" fmla="*/ 6724958 w 12191948"/>
              <a:gd name="connsiteY244" fmla="*/ 3006083 h 3322003"/>
              <a:gd name="connsiteX245" fmla="*/ 6728587 w 12191948"/>
              <a:gd name="connsiteY245" fmla="*/ 2996149 h 3322003"/>
              <a:gd name="connsiteX246" fmla="*/ 6690854 w 12191948"/>
              <a:gd name="connsiteY246" fmla="*/ 2993812 h 3322003"/>
              <a:gd name="connsiteX247" fmla="*/ 6047451 w 12191948"/>
              <a:gd name="connsiteY247" fmla="*/ 2984268 h 3322003"/>
              <a:gd name="connsiteX248" fmla="*/ 6047451 w 12191948"/>
              <a:gd name="connsiteY248" fmla="*/ 2986409 h 3322003"/>
              <a:gd name="connsiteX249" fmla="*/ 6034147 w 12191948"/>
              <a:gd name="connsiteY249" fmla="*/ 2986409 h 3322003"/>
              <a:gd name="connsiteX250" fmla="*/ 6042373 w 12191948"/>
              <a:gd name="connsiteY250" fmla="*/ 2993033 h 3322003"/>
              <a:gd name="connsiteX251" fmla="*/ 6052530 w 12191948"/>
              <a:gd name="connsiteY251" fmla="*/ 2992059 h 3322003"/>
              <a:gd name="connsiteX252" fmla="*/ 6047451 w 12191948"/>
              <a:gd name="connsiteY252" fmla="*/ 2984268 h 3322003"/>
              <a:gd name="connsiteX253" fmla="*/ 5691402 w 12191948"/>
              <a:gd name="connsiteY253" fmla="*/ 2982320 h 3322003"/>
              <a:gd name="connsiteX254" fmla="*/ 5731312 w 12191948"/>
              <a:gd name="connsiteY254" fmla="*/ 3004525 h 3322003"/>
              <a:gd name="connsiteX255" fmla="*/ 5711962 w 12191948"/>
              <a:gd name="connsiteY255" fmla="*/ 3010367 h 3322003"/>
              <a:gd name="connsiteX256" fmla="*/ 5819598 w 12191948"/>
              <a:gd name="connsiteY256" fmla="*/ 3029844 h 3322003"/>
              <a:gd name="connsiteX257" fmla="*/ 5750904 w 12191948"/>
              <a:gd name="connsiteY257" fmla="*/ 2989722 h 3322003"/>
              <a:gd name="connsiteX258" fmla="*/ 5610372 w 12191948"/>
              <a:gd name="connsiteY258" fmla="*/ 2980567 h 3322003"/>
              <a:gd name="connsiteX259" fmla="*/ 5566592 w 12191948"/>
              <a:gd name="connsiteY259" fmla="*/ 2983489 h 3322003"/>
              <a:gd name="connsiteX260" fmla="*/ 5566348 w 12191948"/>
              <a:gd name="connsiteY260" fmla="*/ 2983489 h 3322003"/>
              <a:gd name="connsiteX261" fmla="*/ 5575782 w 12191948"/>
              <a:gd name="connsiteY261" fmla="*/ 2990890 h 3322003"/>
              <a:gd name="connsiteX262" fmla="*/ 5604326 w 12191948"/>
              <a:gd name="connsiteY262" fmla="*/ 3004134 h 3322003"/>
              <a:gd name="connsiteX263" fmla="*/ 5639639 w 12191948"/>
              <a:gd name="connsiteY263" fmla="*/ 3003161 h 3322003"/>
              <a:gd name="connsiteX264" fmla="*/ 5680033 w 12191948"/>
              <a:gd name="connsiteY264" fmla="*/ 3009782 h 3322003"/>
              <a:gd name="connsiteX265" fmla="*/ 5675437 w 12191948"/>
              <a:gd name="connsiteY265" fmla="*/ 2998875 h 3322003"/>
              <a:gd name="connsiteX266" fmla="*/ 5610372 w 12191948"/>
              <a:gd name="connsiteY266" fmla="*/ 2980567 h 3322003"/>
              <a:gd name="connsiteX267" fmla="*/ 8563737 w 12191948"/>
              <a:gd name="connsiteY267" fmla="*/ 2980177 h 3322003"/>
              <a:gd name="connsiteX268" fmla="*/ 8563877 w 12191948"/>
              <a:gd name="connsiteY268" fmla="*/ 2980232 h 3322003"/>
              <a:gd name="connsiteX269" fmla="*/ 8563697 w 12191948"/>
              <a:gd name="connsiteY269" fmla="*/ 2980213 h 3322003"/>
              <a:gd name="connsiteX270" fmla="*/ 7022714 w 12191948"/>
              <a:gd name="connsiteY270" fmla="*/ 2979594 h 3322003"/>
              <a:gd name="connsiteX271" fmla="*/ 7005781 w 12191948"/>
              <a:gd name="connsiteY271" fmla="*/ 2980761 h 3322003"/>
              <a:gd name="connsiteX272" fmla="*/ 7011586 w 12191948"/>
              <a:gd name="connsiteY272" fmla="*/ 2985047 h 3322003"/>
              <a:gd name="connsiteX273" fmla="*/ 7039162 w 12191948"/>
              <a:gd name="connsiteY273" fmla="*/ 2988552 h 3322003"/>
              <a:gd name="connsiteX274" fmla="*/ 7041290 w 12191948"/>
              <a:gd name="connsiteY274" fmla="*/ 2984268 h 3322003"/>
              <a:gd name="connsiteX275" fmla="*/ 7042065 w 12191948"/>
              <a:gd name="connsiteY275" fmla="*/ 2984463 h 3322003"/>
              <a:gd name="connsiteX276" fmla="*/ 7041580 w 12191948"/>
              <a:gd name="connsiteY276" fmla="*/ 2983684 h 3322003"/>
              <a:gd name="connsiteX277" fmla="*/ 7041290 w 12191948"/>
              <a:gd name="connsiteY277" fmla="*/ 2984268 h 3322003"/>
              <a:gd name="connsiteX278" fmla="*/ 6071639 w 12191948"/>
              <a:gd name="connsiteY278" fmla="*/ 2973361 h 3322003"/>
              <a:gd name="connsiteX279" fmla="*/ 6066075 w 12191948"/>
              <a:gd name="connsiteY279" fmla="*/ 2976477 h 3322003"/>
              <a:gd name="connsiteX280" fmla="*/ 6073090 w 12191948"/>
              <a:gd name="connsiteY280" fmla="*/ 2981346 h 3322003"/>
              <a:gd name="connsiteX281" fmla="*/ 6117595 w 12191948"/>
              <a:gd name="connsiteY281" fmla="*/ 2979982 h 3322003"/>
              <a:gd name="connsiteX282" fmla="*/ 6072363 w 12191948"/>
              <a:gd name="connsiteY282" fmla="*/ 2973555 h 3322003"/>
              <a:gd name="connsiteX283" fmla="*/ 5757918 w 12191948"/>
              <a:gd name="connsiteY283" fmla="*/ 2964012 h 3322003"/>
              <a:gd name="connsiteX284" fmla="*/ 5757435 w 12191948"/>
              <a:gd name="connsiteY284" fmla="*/ 2964401 h 3322003"/>
              <a:gd name="connsiteX285" fmla="*/ 5815728 w 12191948"/>
              <a:gd name="connsiteY285" fmla="*/ 2972386 h 3322003"/>
              <a:gd name="connsiteX286" fmla="*/ 5757918 w 12191948"/>
              <a:gd name="connsiteY286" fmla="*/ 2964012 h 3322003"/>
              <a:gd name="connsiteX287" fmla="*/ 7314665 w 12191948"/>
              <a:gd name="connsiteY287" fmla="*/ 2963816 h 3322003"/>
              <a:gd name="connsiteX288" fmla="*/ 7280075 w 12191948"/>
              <a:gd name="connsiteY288" fmla="*/ 2972582 h 3322003"/>
              <a:gd name="connsiteX289" fmla="*/ 7239198 w 12191948"/>
              <a:gd name="connsiteY289" fmla="*/ 2974723 h 3322003"/>
              <a:gd name="connsiteX290" fmla="*/ 7243068 w 12191948"/>
              <a:gd name="connsiteY290" fmla="*/ 2978036 h 3322003"/>
              <a:gd name="connsiteX291" fmla="*/ 7374166 w 12191948"/>
              <a:gd name="connsiteY291" fmla="*/ 2988164 h 3322003"/>
              <a:gd name="connsiteX292" fmla="*/ 7371990 w 12191948"/>
              <a:gd name="connsiteY292" fmla="*/ 2989331 h 3322003"/>
              <a:gd name="connsiteX293" fmla="*/ 7396178 w 12191948"/>
              <a:gd name="connsiteY293" fmla="*/ 2989331 h 3322003"/>
              <a:gd name="connsiteX294" fmla="*/ 7369570 w 12191948"/>
              <a:gd name="connsiteY294" fmla="*/ 2974140 h 3322003"/>
              <a:gd name="connsiteX295" fmla="*/ 7314665 w 12191948"/>
              <a:gd name="connsiteY295" fmla="*/ 2963816 h 3322003"/>
              <a:gd name="connsiteX296" fmla="*/ 6545725 w 12191948"/>
              <a:gd name="connsiteY296" fmla="*/ 2959337 h 3322003"/>
              <a:gd name="connsiteX297" fmla="*/ 6548869 w 12191948"/>
              <a:gd name="connsiteY297" fmla="*/ 2962842 h 3322003"/>
              <a:gd name="connsiteX298" fmla="*/ 6548869 w 12191948"/>
              <a:gd name="connsiteY298" fmla="*/ 2963427 h 3322003"/>
              <a:gd name="connsiteX299" fmla="*/ 6571605 w 12191948"/>
              <a:gd name="connsiteY299" fmla="*/ 2967323 h 3322003"/>
              <a:gd name="connsiteX300" fmla="*/ 6564591 w 12191948"/>
              <a:gd name="connsiteY300" fmla="*/ 2959337 h 3322003"/>
              <a:gd name="connsiteX301" fmla="*/ 6545725 w 12191948"/>
              <a:gd name="connsiteY301" fmla="*/ 2959337 h 3322003"/>
              <a:gd name="connsiteX302" fmla="*/ 7544935 w 12191948"/>
              <a:gd name="connsiteY302" fmla="*/ 2958168 h 3322003"/>
              <a:gd name="connsiteX303" fmla="*/ 7530422 w 12191948"/>
              <a:gd name="connsiteY303" fmla="*/ 2968490 h 3322003"/>
              <a:gd name="connsiteX304" fmla="*/ 7570615 w 12191948"/>
              <a:gd name="connsiteY304" fmla="*/ 2969422 h 3322003"/>
              <a:gd name="connsiteX305" fmla="*/ 7570332 w 12191948"/>
              <a:gd name="connsiteY305" fmla="*/ 2969854 h 3322003"/>
              <a:gd name="connsiteX306" fmla="*/ 7572508 w 12191948"/>
              <a:gd name="connsiteY306" fmla="*/ 2969466 h 3322003"/>
              <a:gd name="connsiteX307" fmla="*/ 7570615 w 12191948"/>
              <a:gd name="connsiteY307" fmla="*/ 2969422 h 3322003"/>
              <a:gd name="connsiteX308" fmla="*/ 7572660 w 12191948"/>
              <a:gd name="connsiteY308" fmla="*/ 2966300 h 3322003"/>
              <a:gd name="connsiteX309" fmla="*/ 7571541 w 12191948"/>
              <a:gd name="connsiteY309" fmla="*/ 2961284 h 3322003"/>
              <a:gd name="connsiteX310" fmla="*/ 7544935 w 12191948"/>
              <a:gd name="connsiteY310" fmla="*/ 2958168 h 3322003"/>
              <a:gd name="connsiteX311" fmla="*/ 7621126 w 12191948"/>
              <a:gd name="connsiteY311" fmla="*/ 2956610 h 3322003"/>
              <a:gd name="connsiteX312" fmla="*/ 7623061 w 12191948"/>
              <a:gd name="connsiteY312" fmla="*/ 2957974 h 3322003"/>
              <a:gd name="connsiteX313" fmla="*/ 7620885 w 12191948"/>
              <a:gd name="connsiteY313" fmla="*/ 2958947 h 3322003"/>
              <a:gd name="connsiteX314" fmla="*/ 7632980 w 12191948"/>
              <a:gd name="connsiteY314" fmla="*/ 2960117 h 3322003"/>
              <a:gd name="connsiteX315" fmla="*/ 7632980 w 12191948"/>
              <a:gd name="connsiteY315" fmla="*/ 2956610 h 3322003"/>
              <a:gd name="connsiteX316" fmla="*/ 4369766 w 12191948"/>
              <a:gd name="connsiteY316" fmla="*/ 2955246 h 3322003"/>
              <a:gd name="connsiteX317" fmla="*/ 4376054 w 12191948"/>
              <a:gd name="connsiteY317" fmla="*/ 2957974 h 3322003"/>
              <a:gd name="connsiteX318" fmla="*/ 4376780 w 12191948"/>
              <a:gd name="connsiteY318" fmla="*/ 2959337 h 3322003"/>
              <a:gd name="connsiteX319" fmla="*/ 4394680 w 12191948"/>
              <a:gd name="connsiteY319" fmla="*/ 2960505 h 3322003"/>
              <a:gd name="connsiteX320" fmla="*/ 4386940 w 12191948"/>
              <a:gd name="connsiteY320" fmla="*/ 2955246 h 3322003"/>
              <a:gd name="connsiteX321" fmla="*/ 6087602 w 12191948"/>
              <a:gd name="connsiteY321" fmla="*/ 2953688 h 3322003"/>
              <a:gd name="connsiteX322" fmla="*/ 6086879 w 12191948"/>
              <a:gd name="connsiteY322" fmla="*/ 2968490 h 3322003"/>
              <a:gd name="connsiteX323" fmla="*/ 6087602 w 12191948"/>
              <a:gd name="connsiteY323" fmla="*/ 2970633 h 3322003"/>
              <a:gd name="connsiteX324" fmla="*/ 6087602 w 12191948"/>
              <a:gd name="connsiteY324" fmla="*/ 2953688 h 3322003"/>
              <a:gd name="connsiteX325" fmla="*/ 4305183 w 12191948"/>
              <a:gd name="connsiteY325" fmla="*/ 2952714 h 3322003"/>
              <a:gd name="connsiteX326" fmla="*/ 4303733 w 12191948"/>
              <a:gd name="connsiteY326" fmla="*/ 2953884 h 3322003"/>
              <a:gd name="connsiteX327" fmla="*/ 4304457 w 12191948"/>
              <a:gd name="connsiteY327" fmla="*/ 2954467 h 3322003"/>
              <a:gd name="connsiteX328" fmla="*/ 4310506 w 12191948"/>
              <a:gd name="connsiteY328" fmla="*/ 2952714 h 3322003"/>
              <a:gd name="connsiteX329" fmla="*/ 4305183 w 12191948"/>
              <a:gd name="connsiteY329" fmla="*/ 2952714 h 3322003"/>
              <a:gd name="connsiteX330" fmla="*/ 6001614 w 12191948"/>
              <a:gd name="connsiteY330" fmla="*/ 2951765 h 3322003"/>
              <a:gd name="connsiteX331" fmla="*/ 5979239 w 12191948"/>
              <a:gd name="connsiteY331" fmla="*/ 2957389 h 3322003"/>
              <a:gd name="connsiteX332" fmla="*/ 6031660 w 12191948"/>
              <a:gd name="connsiteY332" fmla="*/ 2962213 h 3322003"/>
              <a:gd name="connsiteX333" fmla="*/ 6038502 w 12191948"/>
              <a:gd name="connsiteY333" fmla="*/ 2964985 h 3322003"/>
              <a:gd name="connsiteX334" fmla="*/ 6038502 w 12191948"/>
              <a:gd name="connsiteY334" fmla="*/ 2962842 h 3322003"/>
              <a:gd name="connsiteX335" fmla="*/ 6031660 w 12191948"/>
              <a:gd name="connsiteY335" fmla="*/ 2962213 h 3322003"/>
              <a:gd name="connsiteX336" fmla="*/ 6015500 w 12191948"/>
              <a:gd name="connsiteY336" fmla="*/ 2955664 h 3322003"/>
              <a:gd name="connsiteX337" fmla="*/ 6001614 w 12191948"/>
              <a:gd name="connsiteY337" fmla="*/ 2951765 h 3322003"/>
              <a:gd name="connsiteX338" fmla="*/ 7684259 w 12191948"/>
              <a:gd name="connsiteY338" fmla="*/ 2951350 h 3322003"/>
              <a:gd name="connsiteX339" fmla="*/ 7654265 w 12191948"/>
              <a:gd name="connsiteY339" fmla="*/ 2957000 h 3322003"/>
              <a:gd name="connsiteX340" fmla="*/ 7736357 w 12191948"/>
              <a:gd name="connsiteY340" fmla="*/ 2971419 h 3322003"/>
              <a:gd name="connsiteX341" fmla="*/ 7737472 w 12191948"/>
              <a:gd name="connsiteY341" fmla="*/ 2972386 h 3322003"/>
              <a:gd name="connsiteX342" fmla="*/ 7739649 w 12191948"/>
              <a:gd name="connsiteY342" fmla="*/ 2971997 h 3322003"/>
              <a:gd name="connsiteX343" fmla="*/ 7736357 w 12191948"/>
              <a:gd name="connsiteY343" fmla="*/ 2971419 h 3322003"/>
              <a:gd name="connsiteX344" fmla="*/ 7727615 w 12191948"/>
              <a:gd name="connsiteY344" fmla="*/ 2963841 h 3322003"/>
              <a:gd name="connsiteX345" fmla="*/ 7710864 w 12191948"/>
              <a:gd name="connsiteY345" fmla="*/ 2959532 h 3322003"/>
              <a:gd name="connsiteX346" fmla="*/ 7684259 w 12191948"/>
              <a:gd name="connsiteY346" fmla="*/ 2951350 h 3322003"/>
              <a:gd name="connsiteX347" fmla="*/ 5284558 w 12191948"/>
              <a:gd name="connsiteY347" fmla="*/ 2948819 h 3322003"/>
              <a:gd name="connsiteX348" fmla="*/ 5279964 w 12191948"/>
              <a:gd name="connsiteY348" fmla="*/ 2964401 h 3322003"/>
              <a:gd name="connsiteX349" fmla="*/ 5280688 w 12191948"/>
              <a:gd name="connsiteY349" fmla="*/ 2964012 h 3322003"/>
              <a:gd name="connsiteX350" fmla="*/ 5323017 w 12191948"/>
              <a:gd name="connsiteY350" fmla="*/ 2968296 h 3322003"/>
              <a:gd name="connsiteX351" fmla="*/ 5284558 w 12191948"/>
              <a:gd name="connsiteY351" fmla="*/ 2948819 h 3322003"/>
              <a:gd name="connsiteX352" fmla="*/ 7057060 w 12191948"/>
              <a:gd name="connsiteY352" fmla="*/ 2948624 h 3322003"/>
              <a:gd name="connsiteX353" fmla="*/ 7062383 w 12191948"/>
              <a:gd name="connsiteY353" fmla="*/ 2952129 h 3322003"/>
              <a:gd name="connsiteX354" fmla="*/ 7062865 w 12191948"/>
              <a:gd name="connsiteY354" fmla="*/ 2952908 h 3322003"/>
              <a:gd name="connsiteX355" fmla="*/ 7179694 w 12191948"/>
              <a:gd name="connsiteY355" fmla="*/ 2965959 h 3322003"/>
              <a:gd name="connsiteX356" fmla="*/ 7174130 w 12191948"/>
              <a:gd name="connsiteY356" fmla="*/ 2952129 h 3322003"/>
              <a:gd name="connsiteX357" fmla="*/ 7136156 w 12191948"/>
              <a:gd name="connsiteY357" fmla="*/ 2949792 h 3322003"/>
              <a:gd name="connsiteX358" fmla="*/ 7129624 w 12191948"/>
              <a:gd name="connsiteY358" fmla="*/ 2955051 h 3322003"/>
              <a:gd name="connsiteX359" fmla="*/ 5492093 w 12191948"/>
              <a:gd name="connsiteY359" fmla="*/ 2940639 h 3322003"/>
              <a:gd name="connsiteX360" fmla="*/ 5529040 w 12191948"/>
              <a:gd name="connsiteY360" fmla="*/ 2947772 h 3322003"/>
              <a:gd name="connsiteX361" fmla="*/ 5568202 w 12191948"/>
              <a:gd name="connsiteY361" fmla="*/ 2950935 h 3322003"/>
              <a:gd name="connsiteX362" fmla="*/ 5568286 w 12191948"/>
              <a:gd name="connsiteY362" fmla="*/ 2950962 h 3322003"/>
              <a:gd name="connsiteX363" fmla="*/ 5568527 w 12191948"/>
              <a:gd name="connsiteY363" fmla="*/ 2950962 h 3322003"/>
              <a:gd name="connsiteX364" fmla="*/ 5568202 w 12191948"/>
              <a:gd name="connsiteY364" fmla="*/ 2950935 h 3322003"/>
              <a:gd name="connsiteX365" fmla="*/ 5543217 w 12191948"/>
              <a:gd name="connsiteY365" fmla="*/ 2943132 h 3322003"/>
              <a:gd name="connsiteX366" fmla="*/ 5492093 w 12191948"/>
              <a:gd name="connsiteY366" fmla="*/ 2940639 h 3322003"/>
              <a:gd name="connsiteX367" fmla="*/ 5619806 w 12191948"/>
              <a:gd name="connsiteY367" fmla="*/ 2939081 h 3322003"/>
              <a:gd name="connsiteX368" fmla="*/ 5591263 w 12191948"/>
              <a:gd name="connsiteY368" fmla="*/ 2941028 h 3322003"/>
              <a:gd name="connsiteX369" fmla="*/ 5604808 w 12191948"/>
              <a:gd name="connsiteY369" fmla="*/ 2947845 h 3322003"/>
              <a:gd name="connsiteX370" fmla="*/ 5646896 w 12191948"/>
              <a:gd name="connsiteY370" fmla="*/ 2952520 h 3322003"/>
              <a:gd name="connsiteX371" fmla="*/ 5619321 w 12191948"/>
              <a:gd name="connsiteY371" fmla="*/ 2940834 h 3322003"/>
              <a:gd name="connsiteX372" fmla="*/ 5698175 w 12191948"/>
              <a:gd name="connsiteY372" fmla="*/ 2938691 h 3322003"/>
              <a:gd name="connsiteX373" fmla="*/ 5666247 w 12191948"/>
              <a:gd name="connsiteY373" fmla="*/ 2942198 h 3322003"/>
              <a:gd name="connsiteX374" fmla="*/ 5715832 w 12191948"/>
              <a:gd name="connsiteY374" fmla="*/ 2954467 h 3322003"/>
              <a:gd name="connsiteX375" fmla="*/ 5717041 w 12191948"/>
              <a:gd name="connsiteY375" fmla="*/ 2953884 h 3322003"/>
              <a:gd name="connsiteX376" fmla="*/ 5731553 w 12191948"/>
              <a:gd name="connsiteY376" fmla="*/ 2946872 h 3322003"/>
              <a:gd name="connsiteX377" fmla="*/ 5698175 w 12191948"/>
              <a:gd name="connsiteY377" fmla="*/ 2938691 h 3322003"/>
              <a:gd name="connsiteX378" fmla="*/ 5208608 w 12191948"/>
              <a:gd name="connsiteY378" fmla="*/ 2935768 h 3322003"/>
              <a:gd name="connsiteX379" fmla="*/ 5195304 w 12191948"/>
              <a:gd name="connsiteY379" fmla="*/ 2938106 h 3322003"/>
              <a:gd name="connsiteX380" fmla="*/ 5209335 w 12191948"/>
              <a:gd name="connsiteY380" fmla="*/ 2944535 h 3322003"/>
              <a:gd name="connsiteX381" fmla="*/ 5210058 w 12191948"/>
              <a:gd name="connsiteY381" fmla="*/ 2944535 h 3322003"/>
              <a:gd name="connsiteX382" fmla="*/ 5243922 w 12191948"/>
              <a:gd name="connsiteY382" fmla="*/ 2948040 h 3322003"/>
              <a:gd name="connsiteX383" fmla="*/ 5243922 w 12191948"/>
              <a:gd name="connsiteY383" fmla="*/ 2942977 h 3322003"/>
              <a:gd name="connsiteX384" fmla="*/ 5208608 w 12191948"/>
              <a:gd name="connsiteY384" fmla="*/ 2935768 h 3322003"/>
              <a:gd name="connsiteX385" fmla="*/ 8176484 w 12191948"/>
              <a:gd name="connsiteY385" fmla="*/ 2929732 h 3322003"/>
              <a:gd name="connsiteX386" fmla="*/ 8180144 w 12191948"/>
              <a:gd name="connsiteY386" fmla="*/ 2936110 h 3322003"/>
              <a:gd name="connsiteX387" fmla="*/ 8199929 w 12191948"/>
              <a:gd name="connsiteY387" fmla="*/ 2941573 h 3322003"/>
              <a:gd name="connsiteX388" fmla="*/ 8203092 w 12191948"/>
              <a:gd name="connsiteY388" fmla="*/ 2943171 h 3322003"/>
              <a:gd name="connsiteX389" fmla="*/ 8204301 w 12191948"/>
              <a:gd name="connsiteY389" fmla="*/ 2942780 h 3322003"/>
              <a:gd name="connsiteX390" fmla="*/ 8199929 w 12191948"/>
              <a:gd name="connsiteY390" fmla="*/ 2941573 h 3322003"/>
              <a:gd name="connsiteX391" fmla="*/ 5148137 w 12191948"/>
              <a:gd name="connsiteY391" fmla="*/ 2929341 h 3322003"/>
              <a:gd name="connsiteX392" fmla="*/ 5145719 w 12191948"/>
              <a:gd name="connsiteY392" fmla="*/ 2932848 h 3322003"/>
              <a:gd name="connsiteX393" fmla="*/ 5152008 w 12191948"/>
              <a:gd name="connsiteY393" fmla="*/ 2933822 h 3322003"/>
              <a:gd name="connsiteX394" fmla="*/ 5152733 w 12191948"/>
              <a:gd name="connsiteY394" fmla="*/ 2933822 h 3322003"/>
              <a:gd name="connsiteX395" fmla="*/ 5155153 w 12191948"/>
              <a:gd name="connsiteY395" fmla="*/ 2930315 h 3322003"/>
              <a:gd name="connsiteX396" fmla="*/ 5918044 w 12191948"/>
              <a:gd name="connsiteY396" fmla="*/ 2928953 h 3322003"/>
              <a:gd name="connsiteX397" fmla="*/ 5918044 w 12191948"/>
              <a:gd name="connsiteY397" fmla="*/ 2931485 h 3322003"/>
              <a:gd name="connsiteX398" fmla="*/ 5931107 w 12191948"/>
              <a:gd name="connsiteY398" fmla="*/ 2935186 h 3322003"/>
              <a:gd name="connsiteX399" fmla="*/ 5956504 w 12191948"/>
              <a:gd name="connsiteY399" fmla="*/ 2932848 h 3322003"/>
              <a:gd name="connsiteX400" fmla="*/ 5947797 w 12191948"/>
              <a:gd name="connsiteY400" fmla="*/ 2928953 h 3322003"/>
              <a:gd name="connsiteX401" fmla="*/ 5918044 w 12191948"/>
              <a:gd name="connsiteY401" fmla="*/ 2928953 h 3322003"/>
              <a:gd name="connsiteX402" fmla="*/ 6936605 w 12191948"/>
              <a:gd name="connsiteY402" fmla="*/ 2927395 h 3322003"/>
              <a:gd name="connsiteX403" fmla="*/ 7013521 w 12191948"/>
              <a:gd name="connsiteY403" fmla="*/ 2953105 h 3322003"/>
              <a:gd name="connsiteX404" fmla="*/ 7014006 w 12191948"/>
              <a:gd name="connsiteY404" fmla="*/ 2954857 h 3322003"/>
              <a:gd name="connsiteX405" fmla="*/ 7039888 w 12191948"/>
              <a:gd name="connsiteY405" fmla="*/ 2956221 h 3322003"/>
              <a:gd name="connsiteX406" fmla="*/ 7054642 w 12191948"/>
              <a:gd name="connsiteY406" fmla="*/ 2949209 h 3322003"/>
              <a:gd name="connsiteX407" fmla="*/ 7013765 w 12191948"/>
              <a:gd name="connsiteY407" fmla="*/ 2937911 h 3322003"/>
              <a:gd name="connsiteX408" fmla="*/ 6936605 w 12191948"/>
              <a:gd name="connsiteY408" fmla="*/ 2927395 h 3322003"/>
              <a:gd name="connsiteX409" fmla="*/ 6916528 w 12191948"/>
              <a:gd name="connsiteY409" fmla="*/ 2927395 h 3322003"/>
              <a:gd name="connsiteX410" fmla="*/ 6913867 w 12191948"/>
              <a:gd name="connsiteY410" fmla="*/ 2931485 h 3322003"/>
              <a:gd name="connsiteX411" fmla="*/ 6914352 w 12191948"/>
              <a:gd name="connsiteY411" fmla="*/ 2933237 h 3322003"/>
              <a:gd name="connsiteX412" fmla="*/ 6919189 w 12191948"/>
              <a:gd name="connsiteY412" fmla="*/ 2935186 h 3322003"/>
              <a:gd name="connsiteX413" fmla="*/ 6931526 w 12191948"/>
              <a:gd name="connsiteY413" fmla="*/ 2932652 h 3322003"/>
              <a:gd name="connsiteX414" fmla="*/ 6934670 w 12191948"/>
              <a:gd name="connsiteY414" fmla="*/ 2927395 h 3322003"/>
              <a:gd name="connsiteX415" fmla="*/ 6916528 w 12191948"/>
              <a:gd name="connsiteY415" fmla="*/ 2927395 h 3322003"/>
              <a:gd name="connsiteX416" fmla="*/ 8546078 w 12191948"/>
              <a:gd name="connsiteY416" fmla="*/ 2923303 h 3322003"/>
              <a:gd name="connsiteX417" fmla="*/ 8580909 w 12191948"/>
              <a:gd name="connsiteY417" fmla="*/ 2946481 h 3322003"/>
              <a:gd name="connsiteX418" fmla="*/ 8605581 w 12191948"/>
              <a:gd name="connsiteY418" fmla="*/ 2952520 h 3322003"/>
              <a:gd name="connsiteX419" fmla="*/ 8604129 w 12191948"/>
              <a:gd name="connsiteY419" fmla="*/ 2951156 h 3322003"/>
              <a:gd name="connsiteX420" fmla="*/ 8606790 w 12191948"/>
              <a:gd name="connsiteY420" fmla="*/ 2952714 h 3322003"/>
              <a:gd name="connsiteX421" fmla="*/ 8655167 w 12191948"/>
              <a:gd name="connsiteY421" fmla="*/ 2956221 h 3322003"/>
              <a:gd name="connsiteX422" fmla="*/ 8646700 w 12191948"/>
              <a:gd name="connsiteY422" fmla="*/ 2948819 h 3322003"/>
              <a:gd name="connsiteX423" fmla="*/ 8611145 w 12191948"/>
              <a:gd name="connsiteY423" fmla="*/ 2939470 h 3322003"/>
              <a:gd name="connsiteX424" fmla="*/ 8583329 w 12191948"/>
              <a:gd name="connsiteY424" fmla="*/ 2931485 h 3322003"/>
              <a:gd name="connsiteX425" fmla="*/ 8546078 w 12191948"/>
              <a:gd name="connsiteY425" fmla="*/ 2923303 h 3322003"/>
              <a:gd name="connsiteX426" fmla="*/ 8187127 w 12191948"/>
              <a:gd name="connsiteY426" fmla="*/ 2919798 h 3322003"/>
              <a:gd name="connsiteX427" fmla="*/ 8239617 w 12191948"/>
              <a:gd name="connsiteY427" fmla="*/ 2938496 h 3322003"/>
              <a:gd name="connsiteX428" fmla="*/ 8229456 w 12191948"/>
              <a:gd name="connsiteY428" fmla="*/ 2927198 h 3322003"/>
              <a:gd name="connsiteX429" fmla="*/ 8187127 w 12191948"/>
              <a:gd name="connsiteY429" fmla="*/ 2919798 h 3322003"/>
              <a:gd name="connsiteX430" fmla="*/ 5578443 w 12191948"/>
              <a:gd name="connsiteY430" fmla="*/ 2918240 h 3322003"/>
              <a:gd name="connsiteX431" fmla="*/ 5580379 w 12191948"/>
              <a:gd name="connsiteY431" fmla="*/ 2923109 h 3322003"/>
              <a:gd name="connsiteX432" fmla="*/ 5581588 w 12191948"/>
              <a:gd name="connsiteY432" fmla="*/ 2922524 h 3322003"/>
              <a:gd name="connsiteX433" fmla="*/ 5591506 w 12191948"/>
              <a:gd name="connsiteY433" fmla="*/ 2922524 h 3322003"/>
              <a:gd name="connsiteX434" fmla="*/ 5588601 w 12191948"/>
              <a:gd name="connsiteY434" fmla="*/ 2918240 h 3322003"/>
              <a:gd name="connsiteX435" fmla="*/ 5578443 w 12191948"/>
              <a:gd name="connsiteY435" fmla="*/ 2918240 h 3322003"/>
              <a:gd name="connsiteX436" fmla="*/ 7825273 w 12191948"/>
              <a:gd name="connsiteY436" fmla="*/ 2917070 h 3322003"/>
              <a:gd name="connsiteX437" fmla="*/ 7823823 w 12191948"/>
              <a:gd name="connsiteY437" fmla="*/ 2920577 h 3322003"/>
              <a:gd name="connsiteX438" fmla="*/ 7841239 w 12191948"/>
              <a:gd name="connsiteY438" fmla="*/ 2922135 h 3322003"/>
              <a:gd name="connsiteX439" fmla="*/ 7841239 w 12191948"/>
              <a:gd name="connsiteY439" fmla="*/ 2922720 h 3322003"/>
              <a:gd name="connsiteX440" fmla="*/ 7843415 w 12191948"/>
              <a:gd name="connsiteY440" fmla="*/ 2922330 h 3322003"/>
              <a:gd name="connsiteX441" fmla="*/ 7841239 w 12191948"/>
              <a:gd name="connsiteY441" fmla="*/ 2922135 h 3322003"/>
              <a:gd name="connsiteX442" fmla="*/ 7841239 w 12191948"/>
              <a:gd name="connsiteY442" fmla="*/ 2917070 h 3322003"/>
              <a:gd name="connsiteX443" fmla="*/ 7825273 w 12191948"/>
              <a:gd name="connsiteY443" fmla="*/ 2917070 h 3322003"/>
              <a:gd name="connsiteX444" fmla="*/ 5356639 w 12191948"/>
              <a:gd name="connsiteY444" fmla="*/ 2913954 h 3322003"/>
              <a:gd name="connsiteX445" fmla="*/ 5370909 w 12191948"/>
              <a:gd name="connsiteY445" fmla="*/ 2926810 h 3322003"/>
              <a:gd name="connsiteX446" fmla="*/ 5405739 w 12191948"/>
              <a:gd name="connsiteY446" fmla="*/ 2922135 h 3322003"/>
              <a:gd name="connsiteX447" fmla="*/ 5406466 w 12191948"/>
              <a:gd name="connsiteY447" fmla="*/ 2921745 h 3322003"/>
              <a:gd name="connsiteX448" fmla="*/ 5371635 w 12191948"/>
              <a:gd name="connsiteY448" fmla="*/ 2915512 h 3322003"/>
              <a:gd name="connsiteX449" fmla="*/ 5356639 w 12191948"/>
              <a:gd name="connsiteY449" fmla="*/ 2913954 h 3322003"/>
              <a:gd name="connsiteX450" fmla="*/ 5115967 w 12191948"/>
              <a:gd name="connsiteY450" fmla="*/ 2913954 h 3322003"/>
              <a:gd name="connsiteX451" fmla="*/ 5132900 w 12191948"/>
              <a:gd name="connsiteY451" fmla="*/ 2921745 h 3322003"/>
              <a:gd name="connsiteX452" fmla="*/ 5133624 w 12191948"/>
              <a:gd name="connsiteY452" fmla="*/ 2921745 h 3322003"/>
              <a:gd name="connsiteX453" fmla="*/ 5292783 w 12191948"/>
              <a:gd name="connsiteY453" fmla="*/ 2946287 h 3322003"/>
              <a:gd name="connsiteX454" fmla="*/ 5322050 w 12191948"/>
              <a:gd name="connsiteY454" fmla="*/ 2954272 h 3322003"/>
              <a:gd name="connsiteX455" fmla="*/ 5324226 w 12191948"/>
              <a:gd name="connsiteY455" fmla="*/ 2968490 h 3322003"/>
              <a:gd name="connsiteX456" fmla="*/ 5327129 w 12191948"/>
              <a:gd name="connsiteY456" fmla="*/ 2980567 h 3322003"/>
              <a:gd name="connsiteX457" fmla="*/ 5441781 w 12191948"/>
              <a:gd name="connsiteY457" fmla="*/ 3009393 h 3322003"/>
              <a:gd name="connsiteX458" fmla="*/ 5522086 w 12191948"/>
              <a:gd name="connsiteY458" fmla="*/ 3017963 h 3322003"/>
              <a:gd name="connsiteX459" fmla="*/ 5577717 w 12191948"/>
              <a:gd name="connsiteY459" fmla="*/ 3020106 h 3322003"/>
              <a:gd name="connsiteX460" fmla="*/ 5681242 w 12191948"/>
              <a:gd name="connsiteY460" fmla="*/ 3027507 h 3322003"/>
              <a:gd name="connsiteX461" fmla="*/ 5653428 w 12191948"/>
              <a:gd name="connsiteY461" fmla="*/ 3015041 h 3322003"/>
              <a:gd name="connsiteX462" fmla="*/ 5548933 w 12191948"/>
              <a:gd name="connsiteY462" fmla="*/ 2998875 h 3322003"/>
              <a:gd name="connsiteX463" fmla="*/ 5513861 w 12191948"/>
              <a:gd name="connsiteY463" fmla="*/ 2996537 h 3322003"/>
              <a:gd name="connsiteX464" fmla="*/ 5515796 w 12191948"/>
              <a:gd name="connsiteY464" fmla="*/ 2996537 h 3322003"/>
              <a:gd name="connsiteX465" fmla="*/ 5457744 w 12191948"/>
              <a:gd name="connsiteY465" fmla="*/ 2986606 h 3322003"/>
              <a:gd name="connsiteX466" fmla="*/ 5380828 w 12191948"/>
              <a:gd name="connsiteY466" fmla="*/ 2972191 h 3322003"/>
              <a:gd name="connsiteX467" fmla="*/ 5378167 w 12191948"/>
              <a:gd name="connsiteY467" fmla="*/ 2959141 h 3322003"/>
              <a:gd name="connsiteX468" fmla="*/ 5379619 w 12191948"/>
              <a:gd name="connsiteY468" fmla="*/ 2959141 h 3322003"/>
              <a:gd name="connsiteX469" fmla="*/ 5452183 w 12191948"/>
              <a:gd name="connsiteY469" fmla="*/ 2977645 h 3322003"/>
              <a:gd name="connsiteX470" fmla="*/ 5476371 w 12191948"/>
              <a:gd name="connsiteY470" fmla="*/ 2977645 h 3322003"/>
              <a:gd name="connsiteX471" fmla="*/ 5492576 w 12191948"/>
              <a:gd name="connsiteY471" fmla="*/ 2970633 h 3322003"/>
              <a:gd name="connsiteX472" fmla="*/ 5455086 w 12191948"/>
              <a:gd name="connsiteY472" fmla="*/ 2964985 h 3322003"/>
              <a:gd name="connsiteX473" fmla="*/ 5435009 w 12191948"/>
              <a:gd name="connsiteY473" fmla="*/ 2963621 h 3322003"/>
              <a:gd name="connsiteX474" fmla="*/ 5328340 w 12191948"/>
              <a:gd name="connsiteY474" fmla="*/ 2936353 h 3322003"/>
              <a:gd name="connsiteX475" fmla="*/ 5226750 w 12191948"/>
              <a:gd name="connsiteY475" fmla="*/ 2918046 h 3322003"/>
              <a:gd name="connsiteX476" fmla="*/ 5115967 w 12191948"/>
              <a:gd name="connsiteY476" fmla="*/ 2913954 h 3322003"/>
              <a:gd name="connsiteX477" fmla="*/ 8382810 w 12191948"/>
              <a:gd name="connsiteY477" fmla="*/ 2913760 h 3322003"/>
              <a:gd name="connsiteX478" fmla="*/ 8392968 w 12191948"/>
              <a:gd name="connsiteY478" fmla="*/ 2923499 h 3322003"/>
              <a:gd name="connsiteX479" fmla="*/ 8405545 w 12191948"/>
              <a:gd name="connsiteY479" fmla="*/ 2925252 h 3322003"/>
              <a:gd name="connsiteX480" fmla="*/ 8405545 w 12191948"/>
              <a:gd name="connsiteY480" fmla="*/ 2916097 h 3322003"/>
              <a:gd name="connsiteX481" fmla="*/ 5629963 w 12191948"/>
              <a:gd name="connsiteY481" fmla="*/ 2912396 h 3322003"/>
              <a:gd name="connsiteX482" fmla="*/ 5613516 w 12191948"/>
              <a:gd name="connsiteY482" fmla="*/ 2919604 h 3322003"/>
              <a:gd name="connsiteX483" fmla="*/ 5686080 w 12191948"/>
              <a:gd name="connsiteY483" fmla="*/ 2925058 h 3322003"/>
              <a:gd name="connsiteX484" fmla="*/ 5681242 w 12191948"/>
              <a:gd name="connsiteY484" fmla="*/ 2920577 h 3322003"/>
              <a:gd name="connsiteX485" fmla="*/ 5681727 w 12191948"/>
              <a:gd name="connsiteY485" fmla="*/ 2919604 h 3322003"/>
              <a:gd name="connsiteX486" fmla="*/ 5629963 w 12191948"/>
              <a:gd name="connsiteY486" fmla="*/ 2912396 h 3322003"/>
              <a:gd name="connsiteX487" fmla="*/ 5039048 w 12191948"/>
              <a:gd name="connsiteY487" fmla="*/ 2912202 h 3322003"/>
              <a:gd name="connsiteX488" fmla="*/ 5037599 w 12191948"/>
              <a:gd name="connsiteY488" fmla="*/ 2921162 h 3322003"/>
              <a:gd name="connsiteX489" fmla="*/ 5038324 w 12191948"/>
              <a:gd name="connsiteY489" fmla="*/ 2921745 h 3322003"/>
              <a:gd name="connsiteX490" fmla="*/ 5071221 w 12191948"/>
              <a:gd name="connsiteY490" fmla="*/ 2926616 h 3322003"/>
              <a:gd name="connsiteX491" fmla="*/ 5076782 w 12191948"/>
              <a:gd name="connsiteY491" fmla="*/ 2915124 h 3322003"/>
              <a:gd name="connsiteX492" fmla="*/ 5039048 w 12191948"/>
              <a:gd name="connsiteY492" fmla="*/ 2912202 h 3322003"/>
              <a:gd name="connsiteX493" fmla="*/ 4959744 w 12191948"/>
              <a:gd name="connsiteY493" fmla="*/ 2911764 h 3322003"/>
              <a:gd name="connsiteX494" fmla="*/ 4953665 w 12191948"/>
              <a:gd name="connsiteY494" fmla="*/ 2917267 h 3322003"/>
              <a:gd name="connsiteX495" fmla="*/ 4954391 w 12191948"/>
              <a:gd name="connsiteY495" fmla="*/ 2917849 h 3322003"/>
              <a:gd name="connsiteX496" fmla="*/ 4970354 w 12191948"/>
              <a:gd name="connsiteY496" fmla="*/ 2924082 h 3322003"/>
              <a:gd name="connsiteX497" fmla="*/ 5010025 w 12191948"/>
              <a:gd name="connsiteY497" fmla="*/ 2922720 h 3322003"/>
              <a:gd name="connsiteX498" fmla="*/ 5006155 w 12191948"/>
              <a:gd name="connsiteY498" fmla="*/ 2916097 h 3322003"/>
              <a:gd name="connsiteX499" fmla="*/ 4980514 w 12191948"/>
              <a:gd name="connsiteY499" fmla="*/ 2912396 h 3322003"/>
              <a:gd name="connsiteX500" fmla="*/ 4959744 w 12191948"/>
              <a:gd name="connsiteY500" fmla="*/ 2911764 h 3322003"/>
              <a:gd name="connsiteX501" fmla="*/ 6018908 w 12191948"/>
              <a:gd name="connsiteY501" fmla="*/ 2908306 h 3322003"/>
              <a:gd name="connsiteX502" fmla="*/ 6018184 w 12191948"/>
              <a:gd name="connsiteY502" fmla="*/ 2913175 h 3322003"/>
              <a:gd name="connsiteX503" fmla="*/ 6036323 w 12191948"/>
              <a:gd name="connsiteY503" fmla="*/ 2915708 h 3322003"/>
              <a:gd name="connsiteX504" fmla="*/ 6038258 w 12191948"/>
              <a:gd name="connsiteY504" fmla="*/ 2912202 h 3322003"/>
              <a:gd name="connsiteX505" fmla="*/ 8446181 w 12191948"/>
              <a:gd name="connsiteY505" fmla="*/ 2907138 h 3322003"/>
              <a:gd name="connsiteX506" fmla="*/ 8452228 w 12191948"/>
              <a:gd name="connsiteY506" fmla="*/ 2908891 h 3322003"/>
              <a:gd name="connsiteX507" fmla="*/ 8509555 w 12191948"/>
              <a:gd name="connsiteY507" fmla="*/ 2940834 h 3322003"/>
              <a:gd name="connsiteX508" fmla="*/ 8531809 w 12191948"/>
              <a:gd name="connsiteY508" fmla="*/ 2939664 h 3322003"/>
              <a:gd name="connsiteX509" fmla="*/ 8489479 w 12191948"/>
              <a:gd name="connsiteY509" fmla="*/ 2909085 h 3322003"/>
              <a:gd name="connsiteX510" fmla="*/ 8452228 w 12191948"/>
              <a:gd name="connsiteY510" fmla="*/ 2908306 h 3322003"/>
              <a:gd name="connsiteX511" fmla="*/ 4890050 w 12191948"/>
              <a:gd name="connsiteY511" fmla="*/ 2904605 h 3322003"/>
              <a:gd name="connsiteX512" fmla="*/ 4887632 w 12191948"/>
              <a:gd name="connsiteY512" fmla="*/ 2908112 h 3322003"/>
              <a:gd name="connsiteX513" fmla="*/ 4899001 w 12191948"/>
              <a:gd name="connsiteY513" fmla="*/ 2907527 h 3322003"/>
              <a:gd name="connsiteX514" fmla="*/ 4899727 w 12191948"/>
              <a:gd name="connsiteY514" fmla="*/ 2908112 h 3322003"/>
              <a:gd name="connsiteX515" fmla="*/ 4902386 w 12191948"/>
              <a:gd name="connsiteY515" fmla="*/ 2904605 h 3322003"/>
              <a:gd name="connsiteX516" fmla="*/ 8146249 w 12191948"/>
              <a:gd name="connsiteY516" fmla="*/ 2902073 h 3322003"/>
              <a:gd name="connsiteX517" fmla="*/ 8148911 w 12191948"/>
              <a:gd name="connsiteY517" fmla="*/ 2914953 h 3322003"/>
              <a:gd name="connsiteX518" fmla="*/ 8175646 w 12191948"/>
              <a:gd name="connsiteY518" fmla="*/ 2927693 h 3322003"/>
              <a:gd name="connsiteX519" fmla="*/ 8175034 w 12191948"/>
              <a:gd name="connsiteY519" fmla="*/ 2928368 h 3322003"/>
              <a:gd name="connsiteX520" fmla="*/ 8176243 w 12191948"/>
              <a:gd name="connsiteY520" fmla="*/ 2927978 h 3322003"/>
              <a:gd name="connsiteX521" fmla="*/ 8175646 w 12191948"/>
              <a:gd name="connsiteY521" fmla="*/ 2927693 h 3322003"/>
              <a:gd name="connsiteX522" fmla="*/ 8183500 w 12191948"/>
              <a:gd name="connsiteY522" fmla="*/ 2919019 h 3322003"/>
              <a:gd name="connsiteX523" fmla="*/ 5698902 w 12191948"/>
              <a:gd name="connsiteY523" fmla="*/ 2900906 h 3322003"/>
              <a:gd name="connsiteX524" fmla="*/ 5701560 w 12191948"/>
              <a:gd name="connsiteY524" fmla="*/ 2906554 h 3322003"/>
              <a:gd name="connsiteX525" fmla="*/ 5725748 w 12191948"/>
              <a:gd name="connsiteY525" fmla="*/ 2908891 h 3322003"/>
              <a:gd name="connsiteX526" fmla="*/ 5724057 w 12191948"/>
              <a:gd name="connsiteY526" fmla="*/ 2905775 h 3322003"/>
              <a:gd name="connsiteX527" fmla="*/ 5724539 w 12191948"/>
              <a:gd name="connsiteY527" fmla="*/ 2904801 h 3322003"/>
              <a:gd name="connsiteX528" fmla="*/ 5698902 w 12191948"/>
              <a:gd name="connsiteY528" fmla="*/ 2900906 h 3322003"/>
              <a:gd name="connsiteX529" fmla="*/ 5633351 w 12191948"/>
              <a:gd name="connsiteY529" fmla="*/ 2896425 h 3322003"/>
              <a:gd name="connsiteX530" fmla="*/ 5636254 w 12191948"/>
              <a:gd name="connsiteY530" fmla="*/ 2903047 h 3322003"/>
              <a:gd name="connsiteX531" fmla="*/ 5656328 w 12191948"/>
              <a:gd name="connsiteY531" fmla="*/ 2906554 h 3322003"/>
              <a:gd name="connsiteX532" fmla="*/ 5663586 w 12191948"/>
              <a:gd name="connsiteY532" fmla="*/ 2900321 h 3322003"/>
              <a:gd name="connsiteX533" fmla="*/ 5904499 w 12191948"/>
              <a:gd name="connsiteY533" fmla="*/ 2893503 h 3322003"/>
              <a:gd name="connsiteX534" fmla="*/ 5886357 w 12191948"/>
              <a:gd name="connsiteY534" fmla="*/ 2898957 h 3322003"/>
              <a:gd name="connsiteX535" fmla="*/ 5913206 w 12191948"/>
              <a:gd name="connsiteY535" fmla="*/ 2904411 h 3322003"/>
              <a:gd name="connsiteX536" fmla="*/ 5928687 w 12191948"/>
              <a:gd name="connsiteY536" fmla="*/ 2900906 h 3322003"/>
              <a:gd name="connsiteX537" fmla="*/ 5928687 w 12191948"/>
              <a:gd name="connsiteY537" fmla="*/ 2900321 h 3322003"/>
              <a:gd name="connsiteX538" fmla="*/ 5904499 w 12191948"/>
              <a:gd name="connsiteY538" fmla="*/ 2893503 h 3322003"/>
              <a:gd name="connsiteX539" fmla="*/ 5791784 w 12191948"/>
              <a:gd name="connsiteY539" fmla="*/ 2887855 h 3322003"/>
              <a:gd name="connsiteX540" fmla="*/ 5883214 w 12191948"/>
              <a:gd name="connsiteY540" fmla="*/ 2898568 h 3322003"/>
              <a:gd name="connsiteX541" fmla="*/ 5865798 w 12191948"/>
              <a:gd name="connsiteY541" fmla="*/ 2893115 h 3322003"/>
              <a:gd name="connsiteX542" fmla="*/ 5867007 w 12191948"/>
              <a:gd name="connsiteY542" fmla="*/ 2892530 h 3322003"/>
              <a:gd name="connsiteX543" fmla="*/ 5791784 w 12191948"/>
              <a:gd name="connsiteY543" fmla="*/ 2887855 h 3322003"/>
              <a:gd name="connsiteX544" fmla="*/ 8238649 w 12191948"/>
              <a:gd name="connsiteY544" fmla="*/ 2883569 h 3322003"/>
              <a:gd name="connsiteX545" fmla="*/ 8226313 w 12191948"/>
              <a:gd name="connsiteY545" fmla="*/ 2886686 h 3322003"/>
              <a:gd name="connsiteX546" fmla="*/ 8234779 w 12191948"/>
              <a:gd name="connsiteY546" fmla="*/ 2894088 h 3322003"/>
              <a:gd name="connsiteX547" fmla="*/ 8294223 w 12191948"/>
              <a:gd name="connsiteY547" fmla="*/ 2905531 h 3322003"/>
              <a:gd name="connsiteX548" fmla="*/ 8294281 w 12191948"/>
              <a:gd name="connsiteY548" fmla="*/ 2905775 h 3322003"/>
              <a:gd name="connsiteX549" fmla="*/ 8295489 w 12191948"/>
              <a:gd name="connsiteY549" fmla="*/ 2905775 h 3322003"/>
              <a:gd name="connsiteX550" fmla="*/ 8294223 w 12191948"/>
              <a:gd name="connsiteY550" fmla="*/ 2905531 h 3322003"/>
              <a:gd name="connsiteX551" fmla="*/ 8291137 w 12191948"/>
              <a:gd name="connsiteY551" fmla="*/ 2892530 h 3322003"/>
              <a:gd name="connsiteX552" fmla="*/ 8238649 w 12191948"/>
              <a:gd name="connsiteY552" fmla="*/ 2883569 h 3322003"/>
              <a:gd name="connsiteX553" fmla="*/ 8574136 w 12191948"/>
              <a:gd name="connsiteY553" fmla="*/ 2882596 h 3322003"/>
              <a:gd name="connsiteX554" fmla="*/ 8587925 w 12191948"/>
              <a:gd name="connsiteY554" fmla="*/ 2890778 h 3322003"/>
              <a:gd name="connsiteX555" fmla="*/ 8607517 w 12191948"/>
              <a:gd name="connsiteY555" fmla="*/ 2893698 h 3322003"/>
              <a:gd name="connsiteX556" fmla="*/ 8607517 w 12191948"/>
              <a:gd name="connsiteY556" fmla="*/ 2894088 h 3322003"/>
              <a:gd name="connsiteX557" fmla="*/ 8612113 w 12191948"/>
              <a:gd name="connsiteY557" fmla="*/ 2890972 h 3322003"/>
              <a:gd name="connsiteX558" fmla="*/ 8595906 w 12191948"/>
              <a:gd name="connsiteY558" fmla="*/ 2884349 h 3322003"/>
              <a:gd name="connsiteX559" fmla="*/ 8574136 w 12191948"/>
              <a:gd name="connsiteY559" fmla="*/ 2882596 h 3322003"/>
              <a:gd name="connsiteX560" fmla="*/ 8170196 w 12191948"/>
              <a:gd name="connsiteY560" fmla="*/ 2882011 h 3322003"/>
              <a:gd name="connsiteX561" fmla="*/ 8170196 w 12191948"/>
              <a:gd name="connsiteY561" fmla="*/ 2884545 h 3322003"/>
              <a:gd name="connsiteX562" fmla="*/ 8176728 w 12191948"/>
              <a:gd name="connsiteY562" fmla="*/ 2884545 h 3322003"/>
              <a:gd name="connsiteX563" fmla="*/ 8176243 w 12191948"/>
              <a:gd name="connsiteY563" fmla="*/ 2883181 h 3322003"/>
              <a:gd name="connsiteX564" fmla="*/ 8175275 w 12191948"/>
              <a:gd name="connsiteY564" fmla="*/ 2883181 h 3322003"/>
              <a:gd name="connsiteX565" fmla="*/ 3786832 w 12191948"/>
              <a:gd name="connsiteY565" fmla="*/ 2881038 h 3322003"/>
              <a:gd name="connsiteX566" fmla="*/ 3786832 w 12191948"/>
              <a:gd name="connsiteY566" fmla="*/ 2883375 h 3322003"/>
              <a:gd name="connsiteX567" fmla="*/ 3799160 w 12191948"/>
              <a:gd name="connsiteY567" fmla="*/ 2883141 h 3322003"/>
              <a:gd name="connsiteX568" fmla="*/ 3832001 w 12191948"/>
              <a:gd name="connsiteY568" fmla="*/ 2888744 h 3322003"/>
              <a:gd name="connsiteX569" fmla="*/ 3878020 w 12191948"/>
              <a:gd name="connsiteY569" fmla="*/ 2885712 h 3322003"/>
              <a:gd name="connsiteX570" fmla="*/ 3868830 w 12191948"/>
              <a:gd name="connsiteY570" fmla="*/ 2881817 h 3322003"/>
              <a:gd name="connsiteX571" fmla="*/ 3799160 w 12191948"/>
              <a:gd name="connsiteY571" fmla="*/ 2883141 h 3322003"/>
              <a:gd name="connsiteX572" fmla="*/ 6780833 w 12191948"/>
              <a:gd name="connsiteY572" fmla="*/ 2876754 h 3322003"/>
              <a:gd name="connsiteX573" fmla="*/ 6771158 w 12191948"/>
              <a:gd name="connsiteY573" fmla="*/ 2878506 h 3322003"/>
              <a:gd name="connsiteX574" fmla="*/ 6812826 w 12191948"/>
              <a:gd name="connsiteY574" fmla="*/ 2886289 h 3322003"/>
              <a:gd name="connsiteX575" fmla="*/ 6818082 w 12191948"/>
              <a:gd name="connsiteY575" fmla="*/ 2887855 h 3322003"/>
              <a:gd name="connsiteX576" fmla="*/ 6818082 w 12191948"/>
              <a:gd name="connsiteY576" fmla="*/ 2887271 h 3322003"/>
              <a:gd name="connsiteX577" fmla="*/ 6812826 w 12191948"/>
              <a:gd name="connsiteY577" fmla="*/ 2886289 h 3322003"/>
              <a:gd name="connsiteX578" fmla="*/ 6953294 w 12191948"/>
              <a:gd name="connsiteY578" fmla="*/ 2876558 h 3322003"/>
              <a:gd name="connsiteX579" fmla="*/ 6962486 w 12191948"/>
              <a:gd name="connsiteY579" fmla="*/ 2887076 h 3322003"/>
              <a:gd name="connsiteX580" fmla="*/ 6936846 w 12191948"/>
              <a:gd name="connsiteY580" fmla="*/ 2887076 h 3322003"/>
              <a:gd name="connsiteX581" fmla="*/ 6908305 w 12191948"/>
              <a:gd name="connsiteY581" fmla="*/ 2881817 h 3322003"/>
              <a:gd name="connsiteX582" fmla="*/ 6901289 w 12191948"/>
              <a:gd name="connsiteY582" fmla="*/ 2883960 h 3322003"/>
              <a:gd name="connsiteX583" fmla="*/ 6901774 w 12191948"/>
              <a:gd name="connsiteY583" fmla="*/ 2885712 h 3322003"/>
              <a:gd name="connsiteX584" fmla="*/ 6938540 w 12191948"/>
              <a:gd name="connsiteY584" fmla="*/ 2897205 h 3322003"/>
              <a:gd name="connsiteX585" fmla="*/ 6997317 w 12191948"/>
              <a:gd name="connsiteY585" fmla="*/ 2891945 h 3322003"/>
              <a:gd name="connsiteX586" fmla="*/ 6953294 w 12191948"/>
              <a:gd name="connsiteY586" fmla="*/ 2876558 h 3322003"/>
              <a:gd name="connsiteX587" fmla="*/ 8130830 w 12191948"/>
              <a:gd name="connsiteY587" fmla="*/ 2874027 h 3322003"/>
              <a:gd name="connsiteX588" fmla="*/ 8128834 w 12191948"/>
              <a:gd name="connsiteY588" fmla="*/ 2877727 h 3322003"/>
              <a:gd name="connsiteX589" fmla="*/ 8126658 w 12191948"/>
              <a:gd name="connsiteY589" fmla="*/ 2878116 h 3322003"/>
              <a:gd name="connsiteX590" fmla="*/ 8139236 w 12191948"/>
              <a:gd name="connsiteY590" fmla="*/ 2884154 h 3322003"/>
              <a:gd name="connsiteX591" fmla="*/ 8146008 w 12191948"/>
              <a:gd name="connsiteY591" fmla="*/ 2882011 h 3322003"/>
              <a:gd name="connsiteX592" fmla="*/ 8142621 w 12191948"/>
              <a:gd name="connsiteY592" fmla="*/ 2874999 h 3322003"/>
              <a:gd name="connsiteX593" fmla="*/ 8130830 w 12191948"/>
              <a:gd name="connsiteY593" fmla="*/ 2874027 h 3322003"/>
              <a:gd name="connsiteX594" fmla="*/ 8504474 w 12191948"/>
              <a:gd name="connsiteY594" fmla="*/ 2873638 h 3322003"/>
              <a:gd name="connsiteX595" fmla="*/ 8512941 w 12191948"/>
              <a:gd name="connsiteY595" fmla="*/ 2882402 h 3322003"/>
              <a:gd name="connsiteX596" fmla="*/ 8537129 w 12191948"/>
              <a:gd name="connsiteY596" fmla="*/ 2884545 h 3322003"/>
              <a:gd name="connsiteX597" fmla="*/ 8533500 w 12191948"/>
              <a:gd name="connsiteY597" fmla="*/ 2880065 h 3322003"/>
              <a:gd name="connsiteX598" fmla="*/ 8504474 w 12191948"/>
              <a:gd name="connsiteY598" fmla="*/ 2873638 h 3322003"/>
              <a:gd name="connsiteX599" fmla="*/ 6758337 w 12191948"/>
              <a:gd name="connsiteY599" fmla="*/ 2873441 h 3322003"/>
              <a:gd name="connsiteX600" fmla="*/ 6749629 w 12191948"/>
              <a:gd name="connsiteY600" fmla="*/ 2875196 h 3322003"/>
              <a:gd name="connsiteX601" fmla="*/ 6767529 w 12191948"/>
              <a:gd name="connsiteY601" fmla="*/ 2877727 h 3322003"/>
              <a:gd name="connsiteX602" fmla="*/ 7990599 w 12191948"/>
              <a:gd name="connsiteY602" fmla="*/ 2872951 h 3322003"/>
              <a:gd name="connsiteX603" fmla="*/ 7969193 w 12191948"/>
              <a:gd name="connsiteY603" fmla="*/ 2874220 h 3322003"/>
              <a:gd name="connsiteX604" fmla="*/ 8007550 w 12191948"/>
              <a:gd name="connsiteY604" fmla="*/ 2879737 h 3322003"/>
              <a:gd name="connsiteX605" fmla="*/ 8009829 w 12191948"/>
              <a:gd name="connsiteY605" fmla="*/ 2880649 h 3322003"/>
              <a:gd name="connsiteX606" fmla="*/ 8009829 w 12191948"/>
              <a:gd name="connsiteY606" fmla="*/ 2880065 h 3322003"/>
              <a:gd name="connsiteX607" fmla="*/ 8007550 w 12191948"/>
              <a:gd name="connsiteY607" fmla="*/ 2879737 h 3322003"/>
              <a:gd name="connsiteX608" fmla="*/ 6594343 w 12191948"/>
              <a:gd name="connsiteY608" fmla="*/ 2872859 h 3322003"/>
              <a:gd name="connsiteX609" fmla="*/ 6602568 w 12191948"/>
              <a:gd name="connsiteY609" fmla="*/ 2883181 h 3322003"/>
              <a:gd name="connsiteX610" fmla="*/ 6626756 w 12191948"/>
              <a:gd name="connsiteY610" fmla="*/ 2881623 h 3322003"/>
              <a:gd name="connsiteX611" fmla="*/ 5557640 w 12191948"/>
              <a:gd name="connsiteY611" fmla="*/ 2871883 h 3322003"/>
              <a:gd name="connsiteX612" fmla="*/ 5561028 w 12191948"/>
              <a:gd name="connsiteY612" fmla="*/ 2876558 h 3322003"/>
              <a:gd name="connsiteX613" fmla="*/ 5591506 w 12191948"/>
              <a:gd name="connsiteY613" fmla="*/ 2883375 h 3322003"/>
              <a:gd name="connsiteX614" fmla="*/ 5592716 w 12191948"/>
              <a:gd name="connsiteY614" fmla="*/ 2883569 h 3322003"/>
              <a:gd name="connsiteX615" fmla="*/ 5592716 w 12191948"/>
              <a:gd name="connsiteY615" fmla="*/ 2875779 h 3322003"/>
              <a:gd name="connsiteX616" fmla="*/ 7427380 w 12191948"/>
              <a:gd name="connsiteY616" fmla="*/ 2870325 h 3322003"/>
              <a:gd name="connsiteX617" fmla="*/ 7429315 w 12191948"/>
              <a:gd name="connsiteY617" fmla="*/ 2872274 h 3322003"/>
              <a:gd name="connsiteX618" fmla="*/ 7427139 w 12191948"/>
              <a:gd name="connsiteY618" fmla="*/ 2872662 h 3322003"/>
              <a:gd name="connsiteX619" fmla="*/ 7434394 w 12191948"/>
              <a:gd name="connsiteY619" fmla="*/ 2872662 h 3322003"/>
              <a:gd name="connsiteX620" fmla="*/ 7434394 w 12191948"/>
              <a:gd name="connsiteY620" fmla="*/ 2870325 h 3322003"/>
              <a:gd name="connsiteX621" fmla="*/ 7427380 w 12191948"/>
              <a:gd name="connsiteY621" fmla="*/ 2870325 h 3322003"/>
              <a:gd name="connsiteX622" fmla="*/ 4735399 w 12191948"/>
              <a:gd name="connsiteY622" fmla="*/ 2868792 h 3322003"/>
              <a:gd name="connsiteX623" fmla="*/ 4732346 w 12191948"/>
              <a:gd name="connsiteY623" fmla="*/ 2874220 h 3322003"/>
              <a:gd name="connsiteX624" fmla="*/ 4732828 w 12191948"/>
              <a:gd name="connsiteY624" fmla="*/ 2874805 h 3322003"/>
              <a:gd name="connsiteX625" fmla="*/ 4810713 w 12191948"/>
              <a:gd name="connsiteY625" fmla="*/ 2888829 h 3322003"/>
              <a:gd name="connsiteX626" fmla="*/ 4830789 w 12191948"/>
              <a:gd name="connsiteY626" fmla="*/ 2897789 h 3322003"/>
              <a:gd name="connsiteX627" fmla="*/ 4849172 w 12191948"/>
              <a:gd name="connsiteY627" fmla="*/ 2897789 h 3322003"/>
              <a:gd name="connsiteX628" fmla="*/ 4902386 w 12191948"/>
              <a:gd name="connsiteY628" fmla="*/ 2893309 h 3322003"/>
              <a:gd name="connsiteX629" fmla="*/ 4880133 w 12191948"/>
              <a:gd name="connsiteY629" fmla="*/ 2887076 h 3322003"/>
              <a:gd name="connsiteX630" fmla="*/ 4751694 w 12191948"/>
              <a:gd name="connsiteY630" fmla="*/ 2870521 h 3322003"/>
              <a:gd name="connsiteX631" fmla="*/ 4735399 w 12191948"/>
              <a:gd name="connsiteY631" fmla="*/ 2868792 h 3322003"/>
              <a:gd name="connsiteX632" fmla="*/ 5606743 w 12191948"/>
              <a:gd name="connsiteY632" fmla="*/ 2868184 h 3322003"/>
              <a:gd name="connsiteX633" fmla="*/ 5613759 w 12191948"/>
              <a:gd name="connsiteY633" fmla="*/ 2875196 h 3322003"/>
              <a:gd name="connsiteX634" fmla="*/ 5653428 w 12191948"/>
              <a:gd name="connsiteY634" fmla="*/ 2887855 h 3322003"/>
              <a:gd name="connsiteX635" fmla="*/ 5716074 w 12191948"/>
              <a:gd name="connsiteY635" fmla="*/ 2891557 h 3322003"/>
              <a:gd name="connsiteX636" fmla="*/ 5715591 w 12191948"/>
              <a:gd name="connsiteY636" fmla="*/ 2890581 h 3322003"/>
              <a:gd name="connsiteX637" fmla="*/ 5667214 w 12191948"/>
              <a:gd name="connsiteY637" fmla="*/ 2878895 h 3322003"/>
              <a:gd name="connsiteX638" fmla="*/ 5624643 w 12191948"/>
              <a:gd name="connsiteY638" fmla="*/ 2868184 h 3322003"/>
              <a:gd name="connsiteX639" fmla="*/ 5606743 w 12191948"/>
              <a:gd name="connsiteY639" fmla="*/ 2868184 h 3322003"/>
              <a:gd name="connsiteX640" fmla="*/ 2226648 w 12191948"/>
              <a:gd name="connsiteY640" fmla="*/ 2861682 h 3322003"/>
              <a:gd name="connsiteX641" fmla="*/ 2236860 w 12191948"/>
              <a:gd name="connsiteY641" fmla="*/ 2863509 h 3322003"/>
              <a:gd name="connsiteX642" fmla="*/ 2238554 w 12191948"/>
              <a:gd name="connsiteY642" fmla="*/ 2863509 h 3322003"/>
              <a:gd name="connsiteX643" fmla="*/ 2239598 w 12191948"/>
              <a:gd name="connsiteY643" fmla="*/ 2863622 h 3322003"/>
              <a:gd name="connsiteX644" fmla="*/ 2232266 w 12191948"/>
              <a:gd name="connsiteY644" fmla="*/ 2866235 h 3322003"/>
              <a:gd name="connsiteX645" fmla="*/ 2230572 w 12191948"/>
              <a:gd name="connsiteY645" fmla="*/ 2865262 h 3322003"/>
              <a:gd name="connsiteX646" fmla="*/ 4602213 w 12191948"/>
              <a:gd name="connsiteY646" fmla="*/ 2859614 h 3322003"/>
              <a:gd name="connsiteX647" fmla="*/ 4690742 w 12191948"/>
              <a:gd name="connsiteY647" fmla="*/ 2869352 h 3322003"/>
              <a:gd name="connsiteX648" fmla="*/ 4691467 w 12191948"/>
              <a:gd name="connsiteY648" fmla="*/ 2869936 h 3322003"/>
              <a:gd name="connsiteX649" fmla="*/ 4695580 w 12191948"/>
              <a:gd name="connsiteY649" fmla="*/ 2866429 h 3322003"/>
              <a:gd name="connsiteX650" fmla="*/ 4686387 w 12191948"/>
              <a:gd name="connsiteY650" fmla="*/ 2862146 h 3322003"/>
              <a:gd name="connsiteX651" fmla="*/ 4602213 w 12191948"/>
              <a:gd name="connsiteY651" fmla="*/ 2859614 h 3322003"/>
              <a:gd name="connsiteX652" fmla="*/ 6639816 w 12191948"/>
              <a:gd name="connsiteY652" fmla="*/ 2859418 h 3322003"/>
              <a:gd name="connsiteX653" fmla="*/ 6585152 w 12191948"/>
              <a:gd name="connsiteY653" fmla="*/ 2863313 h 3322003"/>
              <a:gd name="connsiteX654" fmla="*/ 6593616 w 12191948"/>
              <a:gd name="connsiteY654" fmla="*/ 2872079 h 3322003"/>
              <a:gd name="connsiteX655" fmla="*/ 6617804 w 12191948"/>
              <a:gd name="connsiteY655" fmla="*/ 2872079 h 3322003"/>
              <a:gd name="connsiteX656" fmla="*/ 6703188 w 12191948"/>
              <a:gd name="connsiteY656" fmla="*/ 2875390 h 3322003"/>
              <a:gd name="connsiteX657" fmla="*/ 7995075 w 12191948"/>
              <a:gd name="connsiteY657" fmla="*/ 2858639 h 3322003"/>
              <a:gd name="connsiteX658" fmla="*/ 8044418 w 12191948"/>
              <a:gd name="connsiteY658" fmla="*/ 2880649 h 3322003"/>
              <a:gd name="connsiteX659" fmla="*/ 8048530 w 12191948"/>
              <a:gd name="connsiteY659" fmla="*/ 2880649 h 3322003"/>
              <a:gd name="connsiteX660" fmla="*/ 8044901 w 12191948"/>
              <a:gd name="connsiteY660" fmla="*/ 2865650 h 3322003"/>
              <a:gd name="connsiteX661" fmla="*/ 7995075 w 12191948"/>
              <a:gd name="connsiteY661" fmla="*/ 2858639 h 3322003"/>
              <a:gd name="connsiteX662" fmla="*/ 7877519 w 12191948"/>
              <a:gd name="connsiteY662" fmla="*/ 2856692 h 3322003"/>
              <a:gd name="connsiteX663" fmla="*/ 7882842 w 12191948"/>
              <a:gd name="connsiteY663" fmla="*/ 2858639 h 3322003"/>
              <a:gd name="connsiteX664" fmla="*/ 7880666 w 12191948"/>
              <a:gd name="connsiteY664" fmla="*/ 2856692 h 3322003"/>
              <a:gd name="connsiteX665" fmla="*/ 8237923 w 12191948"/>
              <a:gd name="connsiteY665" fmla="*/ 2853381 h 3322003"/>
              <a:gd name="connsiteX666" fmla="*/ 8256547 w 12191948"/>
              <a:gd name="connsiteY666" fmla="*/ 2872859 h 3322003"/>
              <a:gd name="connsiteX667" fmla="*/ 8302747 w 12191948"/>
              <a:gd name="connsiteY667" fmla="*/ 2888050 h 3322003"/>
              <a:gd name="connsiteX668" fmla="*/ 8331773 w 12191948"/>
              <a:gd name="connsiteY668" fmla="*/ 2888050 h 3322003"/>
              <a:gd name="connsiteX669" fmla="*/ 8357411 w 12191948"/>
              <a:gd name="connsiteY669" fmla="*/ 2888050 h 3322003"/>
              <a:gd name="connsiteX670" fmla="*/ 8330079 w 12191948"/>
              <a:gd name="connsiteY670" fmla="*/ 2879870 h 3322003"/>
              <a:gd name="connsiteX671" fmla="*/ 8246872 w 12191948"/>
              <a:gd name="connsiteY671" fmla="*/ 2853381 h 3322003"/>
              <a:gd name="connsiteX672" fmla="*/ 8237923 w 12191948"/>
              <a:gd name="connsiteY672" fmla="*/ 2853381 h 3322003"/>
              <a:gd name="connsiteX673" fmla="*/ 5623433 w 12191948"/>
              <a:gd name="connsiteY673" fmla="*/ 2849874 h 3322003"/>
              <a:gd name="connsiteX674" fmla="*/ 5630205 w 12191948"/>
              <a:gd name="connsiteY674" fmla="*/ 2860587 h 3322003"/>
              <a:gd name="connsiteX675" fmla="*/ 5654393 w 12191948"/>
              <a:gd name="connsiteY675" fmla="*/ 2863119 h 3322003"/>
              <a:gd name="connsiteX676" fmla="*/ 5661892 w 12191948"/>
              <a:gd name="connsiteY676" fmla="*/ 2858639 h 3322003"/>
              <a:gd name="connsiteX677" fmla="*/ 5379134 w 12191948"/>
              <a:gd name="connsiteY677" fmla="*/ 2844226 h 3322003"/>
              <a:gd name="connsiteX678" fmla="*/ 5398484 w 12191948"/>
              <a:gd name="connsiteY678" fmla="*/ 2855913 h 3322003"/>
              <a:gd name="connsiteX679" fmla="*/ 5416141 w 12191948"/>
              <a:gd name="connsiteY679" fmla="*/ 2857277 h 3322003"/>
              <a:gd name="connsiteX680" fmla="*/ 5427027 w 12191948"/>
              <a:gd name="connsiteY680" fmla="*/ 2854355 h 3322003"/>
              <a:gd name="connsiteX681" fmla="*/ 5417898 w 12191948"/>
              <a:gd name="connsiteY681" fmla="*/ 2849712 h 3322003"/>
              <a:gd name="connsiteX682" fmla="*/ 5419043 w 12191948"/>
              <a:gd name="connsiteY682" fmla="*/ 2849874 h 3322003"/>
              <a:gd name="connsiteX683" fmla="*/ 5417835 w 12191948"/>
              <a:gd name="connsiteY683" fmla="*/ 2849680 h 3322003"/>
              <a:gd name="connsiteX684" fmla="*/ 5417898 w 12191948"/>
              <a:gd name="connsiteY684" fmla="*/ 2849712 h 3322003"/>
              <a:gd name="connsiteX685" fmla="*/ 4516586 w 12191948"/>
              <a:gd name="connsiteY685" fmla="*/ 2842474 h 3322003"/>
              <a:gd name="connsiteX686" fmla="*/ 4514653 w 12191948"/>
              <a:gd name="connsiteY686" fmla="*/ 2843836 h 3322003"/>
              <a:gd name="connsiteX687" fmla="*/ 4516586 w 12191948"/>
              <a:gd name="connsiteY687" fmla="*/ 2844421 h 3322003"/>
              <a:gd name="connsiteX688" fmla="*/ 4522150 w 12191948"/>
              <a:gd name="connsiteY688" fmla="*/ 2844421 h 3322003"/>
              <a:gd name="connsiteX689" fmla="*/ 4522150 w 12191948"/>
              <a:gd name="connsiteY689" fmla="*/ 2842474 h 3322003"/>
              <a:gd name="connsiteX690" fmla="*/ 4516586 w 12191948"/>
              <a:gd name="connsiteY690" fmla="*/ 2842474 h 3322003"/>
              <a:gd name="connsiteX691" fmla="*/ 7986608 w 12191948"/>
              <a:gd name="connsiteY691" fmla="*/ 2839358 h 3322003"/>
              <a:gd name="connsiteX692" fmla="*/ 7989028 w 12191948"/>
              <a:gd name="connsiteY692" fmla="*/ 2841695 h 3322003"/>
              <a:gd name="connsiteX693" fmla="*/ 8005959 w 12191948"/>
              <a:gd name="connsiteY693" fmla="*/ 2844226 h 3322003"/>
              <a:gd name="connsiteX694" fmla="*/ 7996525 w 12191948"/>
              <a:gd name="connsiteY694" fmla="*/ 2841110 h 3322003"/>
              <a:gd name="connsiteX695" fmla="*/ 7996525 w 12191948"/>
              <a:gd name="connsiteY695" fmla="*/ 2840331 h 3322003"/>
              <a:gd name="connsiteX696" fmla="*/ 7986608 w 12191948"/>
              <a:gd name="connsiteY696" fmla="*/ 2839358 h 3322003"/>
              <a:gd name="connsiteX697" fmla="*/ 6856427 w 12191948"/>
              <a:gd name="connsiteY697" fmla="*/ 2835642 h 3322003"/>
              <a:gd name="connsiteX698" fmla="*/ 6757613 w 12191948"/>
              <a:gd name="connsiteY698" fmla="*/ 2839358 h 3322003"/>
              <a:gd name="connsiteX699" fmla="*/ 6794137 w 12191948"/>
              <a:gd name="connsiteY699" fmla="*/ 2846173 h 3322003"/>
              <a:gd name="connsiteX700" fmla="*/ 6820261 w 12191948"/>
              <a:gd name="connsiteY700" fmla="*/ 2855134 h 3322003"/>
              <a:gd name="connsiteX701" fmla="*/ 6874924 w 12191948"/>
              <a:gd name="connsiteY701" fmla="*/ 2860587 h 3322003"/>
              <a:gd name="connsiteX702" fmla="*/ 6949909 w 12191948"/>
              <a:gd name="connsiteY702" fmla="*/ 2874026 h 3322003"/>
              <a:gd name="connsiteX703" fmla="*/ 6949909 w 12191948"/>
              <a:gd name="connsiteY703" fmla="*/ 2858444 h 3322003"/>
              <a:gd name="connsiteX704" fmla="*/ 6981837 w 12191948"/>
              <a:gd name="connsiteY704" fmla="*/ 2856301 h 3322003"/>
              <a:gd name="connsiteX705" fmla="*/ 6967324 w 12191948"/>
              <a:gd name="connsiteY705" fmla="*/ 2866235 h 3322003"/>
              <a:gd name="connsiteX706" fmla="*/ 7023682 w 12191948"/>
              <a:gd name="connsiteY706" fmla="*/ 2882402 h 3322003"/>
              <a:gd name="connsiteX707" fmla="*/ 7011830 w 12191948"/>
              <a:gd name="connsiteY707" fmla="*/ 2852796 h 3322003"/>
              <a:gd name="connsiteX708" fmla="*/ 6954988 w 12191948"/>
              <a:gd name="connsiteY708" fmla="*/ 2842474 h 3322003"/>
              <a:gd name="connsiteX709" fmla="*/ 6856427 w 12191948"/>
              <a:gd name="connsiteY709" fmla="*/ 2835642 h 3322003"/>
              <a:gd name="connsiteX710" fmla="*/ 7890582 w 12191948"/>
              <a:gd name="connsiteY710" fmla="*/ 2835072 h 3322003"/>
              <a:gd name="connsiteX711" fmla="*/ 7901225 w 12191948"/>
              <a:gd name="connsiteY711" fmla="*/ 2845006 h 3322003"/>
              <a:gd name="connsiteX712" fmla="*/ 7919123 w 12191948"/>
              <a:gd name="connsiteY712" fmla="*/ 2864483 h 3322003"/>
              <a:gd name="connsiteX713" fmla="*/ 7956856 w 12191948"/>
              <a:gd name="connsiteY713" fmla="*/ 2854549 h 3322003"/>
              <a:gd name="connsiteX714" fmla="*/ 7890582 w 12191948"/>
              <a:gd name="connsiteY714" fmla="*/ 2835072 h 3322003"/>
              <a:gd name="connsiteX715" fmla="*/ 7091408 w 12191948"/>
              <a:gd name="connsiteY715" fmla="*/ 2834683 h 3322003"/>
              <a:gd name="connsiteX716" fmla="*/ 7091891 w 12191948"/>
              <a:gd name="connsiteY716" fmla="*/ 2836045 h 3322003"/>
              <a:gd name="connsiteX717" fmla="*/ 7071573 w 12191948"/>
              <a:gd name="connsiteY717" fmla="*/ 2837215 h 3322003"/>
              <a:gd name="connsiteX718" fmla="*/ 7082942 w 12191948"/>
              <a:gd name="connsiteY718" fmla="*/ 2846369 h 3322003"/>
              <a:gd name="connsiteX719" fmla="*/ 7119708 w 12191948"/>
              <a:gd name="connsiteY719" fmla="*/ 2856692 h 3322003"/>
              <a:gd name="connsiteX720" fmla="*/ 7143896 w 12191948"/>
              <a:gd name="connsiteY720" fmla="*/ 2843447 h 3322003"/>
              <a:gd name="connsiteX721" fmla="*/ 7091408 w 12191948"/>
              <a:gd name="connsiteY721" fmla="*/ 2834683 h 3322003"/>
              <a:gd name="connsiteX722" fmla="*/ 4566414 w 12191948"/>
              <a:gd name="connsiteY722" fmla="*/ 2832929 h 3322003"/>
              <a:gd name="connsiteX723" fmla="*/ 4555772 w 12191948"/>
              <a:gd name="connsiteY723" fmla="*/ 2846758 h 3322003"/>
              <a:gd name="connsiteX724" fmla="*/ 4556498 w 12191948"/>
              <a:gd name="connsiteY724" fmla="*/ 2847343 h 3322003"/>
              <a:gd name="connsiteX725" fmla="*/ 4587217 w 12191948"/>
              <a:gd name="connsiteY725" fmla="*/ 2841110 h 3322003"/>
              <a:gd name="connsiteX726" fmla="*/ 4566414 w 12191948"/>
              <a:gd name="connsiteY726" fmla="*/ 2832929 h 3322003"/>
              <a:gd name="connsiteX727" fmla="*/ 6719879 w 12191948"/>
              <a:gd name="connsiteY727" fmla="*/ 2830397 h 3322003"/>
              <a:gd name="connsiteX728" fmla="*/ 6679000 w 12191948"/>
              <a:gd name="connsiteY728" fmla="*/ 2837603 h 3322003"/>
              <a:gd name="connsiteX729" fmla="*/ 6662311 w 12191948"/>
              <a:gd name="connsiteY729" fmla="*/ 2839358 h 3322003"/>
              <a:gd name="connsiteX730" fmla="*/ 6648039 w 12191948"/>
              <a:gd name="connsiteY730" fmla="*/ 2851627 h 3322003"/>
              <a:gd name="connsiteX731" fmla="*/ 6692789 w 12191948"/>
              <a:gd name="connsiteY731" fmla="*/ 2863704 h 3322003"/>
              <a:gd name="connsiteX732" fmla="*/ 6714557 w 12191948"/>
              <a:gd name="connsiteY732" fmla="*/ 2866820 h 3322003"/>
              <a:gd name="connsiteX733" fmla="*/ 6706575 w 12191948"/>
              <a:gd name="connsiteY733" fmla="*/ 2876169 h 3322003"/>
              <a:gd name="connsiteX734" fmla="*/ 6726542 w 12191948"/>
              <a:gd name="connsiteY734" fmla="*/ 2879010 h 3322003"/>
              <a:gd name="connsiteX735" fmla="*/ 6744867 w 12191948"/>
              <a:gd name="connsiteY735" fmla="*/ 2874685 h 3322003"/>
              <a:gd name="connsiteX736" fmla="*/ 6746003 w 12191948"/>
              <a:gd name="connsiteY736" fmla="*/ 2874999 h 3322003"/>
              <a:gd name="connsiteX737" fmla="*/ 6746003 w 12191948"/>
              <a:gd name="connsiteY737" fmla="*/ 2874417 h 3322003"/>
              <a:gd name="connsiteX738" fmla="*/ 6744867 w 12191948"/>
              <a:gd name="connsiteY738" fmla="*/ 2874685 h 3322003"/>
              <a:gd name="connsiteX739" fmla="*/ 6715768 w 12191948"/>
              <a:gd name="connsiteY739" fmla="*/ 2866626 h 3322003"/>
              <a:gd name="connsiteX740" fmla="*/ 6746970 w 12191948"/>
              <a:gd name="connsiteY740" fmla="*/ 2869742 h 3322003"/>
              <a:gd name="connsiteX741" fmla="*/ 6759307 w 12191948"/>
              <a:gd name="connsiteY741" fmla="*/ 2873247 h 3322003"/>
              <a:gd name="connsiteX742" fmla="*/ 6778172 w 12191948"/>
              <a:gd name="connsiteY742" fmla="*/ 2875975 h 3322003"/>
              <a:gd name="connsiteX743" fmla="*/ 6808165 w 12191948"/>
              <a:gd name="connsiteY743" fmla="*/ 2860587 h 3322003"/>
              <a:gd name="connsiteX744" fmla="*/ 6711413 w 12191948"/>
              <a:gd name="connsiteY744" fmla="*/ 2845785 h 3322003"/>
              <a:gd name="connsiteX745" fmla="*/ 6723508 w 12191948"/>
              <a:gd name="connsiteY745" fmla="*/ 2844615 h 3322003"/>
              <a:gd name="connsiteX746" fmla="*/ 6719879 w 12191948"/>
              <a:gd name="connsiteY746" fmla="*/ 2830397 h 3322003"/>
              <a:gd name="connsiteX747" fmla="*/ 4602698 w 12191948"/>
              <a:gd name="connsiteY747" fmla="*/ 2828450 h 3322003"/>
              <a:gd name="connsiteX748" fmla="*/ 4602698 w 12191948"/>
              <a:gd name="connsiteY748" fmla="*/ 2829812 h 3322003"/>
              <a:gd name="connsiteX749" fmla="*/ 4605842 w 12191948"/>
              <a:gd name="connsiteY749" fmla="*/ 2829618 h 3322003"/>
              <a:gd name="connsiteX750" fmla="*/ 6506783 w 12191948"/>
              <a:gd name="connsiteY750" fmla="*/ 2826696 h 3322003"/>
              <a:gd name="connsiteX751" fmla="*/ 6505393 w 12191948"/>
              <a:gd name="connsiteY751" fmla="*/ 2827741 h 3322003"/>
              <a:gd name="connsiteX752" fmla="*/ 6471708 w 12191948"/>
              <a:gd name="connsiteY752" fmla="*/ 2833708 h 3322003"/>
              <a:gd name="connsiteX753" fmla="*/ 6492602 w 12191948"/>
              <a:gd name="connsiteY753" fmla="*/ 2837360 h 3322003"/>
              <a:gd name="connsiteX754" fmla="*/ 6505393 w 12191948"/>
              <a:gd name="connsiteY754" fmla="*/ 2827741 h 3322003"/>
              <a:gd name="connsiteX755" fmla="*/ 6507992 w 12191948"/>
              <a:gd name="connsiteY755" fmla="*/ 2827281 h 3322003"/>
              <a:gd name="connsiteX756" fmla="*/ 7999671 w 12191948"/>
              <a:gd name="connsiteY756" fmla="*/ 2825917 h 3322003"/>
              <a:gd name="connsiteX757" fmla="*/ 7999671 w 12191948"/>
              <a:gd name="connsiteY757" fmla="*/ 2826113 h 3322003"/>
              <a:gd name="connsiteX758" fmla="*/ 7999755 w 12191948"/>
              <a:gd name="connsiteY758" fmla="*/ 2826126 h 3322003"/>
              <a:gd name="connsiteX759" fmla="*/ 8007411 w 12191948"/>
              <a:gd name="connsiteY759" fmla="*/ 2845394 h 3322003"/>
              <a:gd name="connsiteX760" fmla="*/ 8057479 w 12191948"/>
              <a:gd name="connsiteY760" fmla="*/ 2835266 h 3322003"/>
              <a:gd name="connsiteX761" fmla="*/ 7999755 w 12191948"/>
              <a:gd name="connsiteY761" fmla="*/ 2826126 h 3322003"/>
              <a:gd name="connsiteX762" fmla="*/ 6554765 w 12191948"/>
              <a:gd name="connsiteY762" fmla="*/ 2822193 h 3322003"/>
              <a:gd name="connsiteX763" fmla="*/ 6551045 w 12191948"/>
              <a:gd name="connsiteY763" fmla="*/ 2827475 h 3322003"/>
              <a:gd name="connsiteX764" fmla="*/ 6541614 w 12191948"/>
              <a:gd name="connsiteY764" fmla="*/ 2832346 h 3322003"/>
              <a:gd name="connsiteX765" fmla="*/ 6532421 w 12191948"/>
              <a:gd name="connsiteY765" fmla="*/ 2838188 h 3322003"/>
              <a:gd name="connsiteX766" fmla="*/ 6564108 w 12191948"/>
              <a:gd name="connsiteY766" fmla="*/ 2843642 h 3322003"/>
              <a:gd name="connsiteX767" fmla="*/ 6564108 w 12191948"/>
              <a:gd name="connsiteY767" fmla="*/ 2844226 h 3322003"/>
              <a:gd name="connsiteX768" fmla="*/ 6602083 w 12191948"/>
              <a:gd name="connsiteY768" fmla="*/ 2849095 h 3322003"/>
              <a:gd name="connsiteX769" fmla="*/ 6587570 w 12191948"/>
              <a:gd name="connsiteY769" fmla="*/ 2837603 h 3322003"/>
              <a:gd name="connsiteX770" fmla="*/ 6585635 w 12191948"/>
              <a:gd name="connsiteY770" fmla="*/ 2832734 h 3322003"/>
              <a:gd name="connsiteX771" fmla="*/ 6570640 w 12191948"/>
              <a:gd name="connsiteY771" fmla="*/ 2823191 h 3322003"/>
              <a:gd name="connsiteX772" fmla="*/ 6554765 w 12191948"/>
              <a:gd name="connsiteY772" fmla="*/ 2822193 h 3322003"/>
              <a:gd name="connsiteX773" fmla="*/ 4294299 w 12191948"/>
              <a:gd name="connsiteY773" fmla="*/ 2822021 h 3322003"/>
              <a:gd name="connsiteX774" fmla="*/ 4344125 w 12191948"/>
              <a:gd name="connsiteY774" fmla="*/ 2832929 h 3322003"/>
              <a:gd name="connsiteX775" fmla="*/ 4349208 w 12191948"/>
              <a:gd name="connsiteY775" fmla="*/ 2831070 h 3322003"/>
              <a:gd name="connsiteX776" fmla="*/ 4350174 w 12191948"/>
              <a:gd name="connsiteY776" fmla="*/ 2831567 h 3322003"/>
              <a:gd name="connsiteX777" fmla="*/ 4349448 w 12191948"/>
              <a:gd name="connsiteY777" fmla="*/ 2830982 h 3322003"/>
              <a:gd name="connsiteX778" fmla="*/ 4349208 w 12191948"/>
              <a:gd name="connsiteY778" fmla="*/ 2831070 h 3322003"/>
              <a:gd name="connsiteX779" fmla="*/ 4341464 w 12191948"/>
              <a:gd name="connsiteY779" fmla="*/ 2827086 h 3322003"/>
              <a:gd name="connsiteX780" fmla="*/ 4301798 w 12191948"/>
              <a:gd name="connsiteY780" fmla="*/ 2822021 h 3322003"/>
              <a:gd name="connsiteX781" fmla="*/ 4297684 w 12191948"/>
              <a:gd name="connsiteY781" fmla="*/ 2822021 h 3322003"/>
              <a:gd name="connsiteX782" fmla="*/ 3167617 w 12191948"/>
              <a:gd name="connsiteY782" fmla="*/ 2821633 h 3322003"/>
              <a:gd name="connsiteX783" fmla="*/ 3140526 w 12191948"/>
              <a:gd name="connsiteY783" fmla="*/ 2845979 h 3322003"/>
              <a:gd name="connsiteX784" fmla="*/ 3128434 w 12191948"/>
              <a:gd name="connsiteY784" fmla="*/ 2860197 h 3322003"/>
              <a:gd name="connsiteX785" fmla="*/ 3429816 w 12191948"/>
              <a:gd name="connsiteY785" fmla="*/ 2895452 h 3322003"/>
              <a:gd name="connsiteX786" fmla="*/ 3430542 w 12191948"/>
              <a:gd name="connsiteY786" fmla="*/ 2896035 h 3322003"/>
              <a:gd name="connsiteX787" fmla="*/ 3524392 w 12191948"/>
              <a:gd name="connsiteY787" fmla="*/ 2912007 h 3322003"/>
              <a:gd name="connsiteX788" fmla="*/ 3589942 w 12191948"/>
              <a:gd name="connsiteY788" fmla="*/ 2917070 h 3322003"/>
              <a:gd name="connsiteX789" fmla="*/ 3604937 w 12191948"/>
              <a:gd name="connsiteY789" fmla="*/ 2905190 h 3322003"/>
              <a:gd name="connsiteX790" fmla="*/ 3621144 w 12191948"/>
              <a:gd name="connsiteY790" fmla="*/ 2913760 h 3322003"/>
              <a:gd name="connsiteX791" fmla="*/ 3658151 w 12191948"/>
              <a:gd name="connsiteY791" fmla="*/ 2926810 h 3322003"/>
              <a:gd name="connsiteX792" fmla="*/ 3760226 w 12191948"/>
              <a:gd name="connsiteY792" fmla="*/ 2935380 h 3322003"/>
              <a:gd name="connsiteX793" fmla="*/ 3748857 w 12191948"/>
              <a:gd name="connsiteY793" fmla="*/ 2925058 h 3322003"/>
              <a:gd name="connsiteX794" fmla="*/ 3759017 w 12191948"/>
              <a:gd name="connsiteY794" fmla="*/ 2925058 h 3322003"/>
              <a:gd name="connsiteX795" fmla="*/ 3811020 w 12191948"/>
              <a:gd name="connsiteY795" fmla="*/ 2936159 h 3322003"/>
              <a:gd name="connsiteX796" fmla="*/ 3808359 w 12191948"/>
              <a:gd name="connsiteY796" fmla="*/ 2939860 h 3322003"/>
              <a:gd name="connsiteX797" fmla="*/ 3818519 w 12191948"/>
              <a:gd name="connsiteY797" fmla="*/ 2941418 h 3322003"/>
              <a:gd name="connsiteX798" fmla="*/ 3814890 w 12191948"/>
              <a:gd name="connsiteY798" fmla="*/ 2936744 h 3322003"/>
              <a:gd name="connsiteX799" fmla="*/ 3841013 w 12191948"/>
              <a:gd name="connsiteY799" fmla="*/ 2936744 h 3322003"/>
              <a:gd name="connsiteX800" fmla="*/ 3898582 w 12191948"/>
              <a:gd name="connsiteY800" fmla="*/ 2940054 h 3322003"/>
              <a:gd name="connsiteX801" fmla="*/ 3941636 w 12191948"/>
              <a:gd name="connsiteY801" fmla="*/ 2948040 h 3322003"/>
              <a:gd name="connsiteX802" fmla="*/ 3941636 w 12191948"/>
              <a:gd name="connsiteY802" fmla="*/ 2952520 h 3322003"/>
              <a:gd name="connsiteX803" fmla="*/ 3955907 w 12191948"/>
              <a:gd name="connsiteY803" fmla="*/ 2959337 h 3322003"/>
              <a:gd name="connsiteX804" fmla="*/ 3968000 w 12191948"/>
              <a:gd name="connsiteY804" fmla="*/ 2956415 h 3322003"/>
              <a:gd name="connsiteX805" fmla="*/ 3963406 w 12191948"/>
              <a:gd name="connsiteY805" fmla="*/ 2951156 h 3322003"/>
              <a:gd name="connsiteX806" fmla="*/ 4028230 w 12191948"/>
              <a:gd name="connsiteY806" fmla="*/ 2939860 h 3322003"/>
              <a:gd name="connsiteX807" fmla="*/ 4100795 w 12191948"/>
              <a:gd name="connsiteY807" fmla="*/ 2967128 h 3322003"/>
              <a:gd name="connsiteX808" fmla="*/ 4132964 w 12191948"/>
              <a:gd name="connsiteY808" fmla="*/ 2978036 h 3322003"/>
              <a:gd name="connsiteX809" fmla="*/ 4160296 w 12191948"/>
              <a:gd name="connsiteY809" fmla="*/ 2964595 h 3322003"/>
              <a:gd name="connsiteX810" fmla="*/ 4183034 w 12191948"/>
              <a:gd name="connsiteY810" fmla="*/ 2951156 h 3322003"/>
              <a:gd name="connsiteX811" fmla="*/ 4209881 w 12191948"/>
              <a:gd name="connsiteY811" fmla="*/ 2965570 h 3322003"/>
              <a:gd name="connsiteX812" fmla="*/ 4343884 w 12191948"/>
              <a:gd name="connsiteY812" fmla="*/ 2969854 h 3322003"/>
              <a:gd name="connsiteX813" fmla="*/ 4303733 w 12191948"/>
              <a:gd name="connsiteY813" fmla="*/ 2954857 h 3322003"/>
              <a:gd name="connsiteX814" fmla="*/ 4223185 w 12191948"/>
              <a:gd name="connsiteY814" fmla="*/ 2948430 h 3322003"/>
              <a:gd name="connsiteX815" fmla="*/ 4257048 w 12191948"/>
              <a:gd name="connsiteY815" fmla="*/ 2938106 h 3322003"/>
              <a:gd name="connsiteX816" fmla="*/ 4189807 w 12191948"/>
              <a:gd name="connsiteY816" fmla="*/ 2932848 h 3322003"/>
              <a:gd name="connsiteX817" fmla="*/ 4167069 w 12191948"/>
              <a:gd name="connsiteY817" fmla="*/ 2918825 h 3322003"/>
              <a:gd name="connsiteX818" fmla="*/ 4102486 w 12191948"/>
              <a:gd name="connsiteY818" fmla="*/ 2916291 h 3322003"/>
              <a:gd name="connsiteX819" fmla="*/ 4093296 w 12191948"/>
              <a:gd name="connsiteY819" fmla="*/ 2926810 h 3322003"/>
              <a:gd name="connsiteX820" fmla="*/ 4031133 w 12191948"/>
              <a:gd name="connsiteY820" fmla="*/ 2927783 h 3322003"/>
              <a:gd name="connsiteX821" fmla="*/ 4011297 w 12191948"/>
              <a:gd name="connsiteY821" fmla="*/ 2911422 h 3322003"/>
              <a:gd name="connsiteX822" fmla="*/ 3982516 w 12191948"/>
              <a:gd name="connsiteY822" fmla="*/ 2899542 h 3322003"/>
              <a:gd name="connsiteX823" fmla="*/ 3927849 w 12191948"/>
              <a:gd name="connsiteY823" fmla="*/ 2894867 h 3322003"/>
              <a:gd name="connsiteX824" fmla="*/ 3992914 w 12191948"/>
              <a:gd name="connsiteY824" fmla="*/ 2927783 h 3322003"/>
              <a:gd name="connsiteX825" fmla="*/ 3952522 w 12191948"/>
              <a:gd name="connsiteY825" fmla="*/ 2915903 h 3322003"/>
              <a:gd name="connsiteX826" fmla="*/ 3906805 w 12191948"/>
              <a:gd name="connsiteY826" fmla="*/ 2915903 h 3322003"/>
              <a:gd name="connsiteX827" fmla="*/ 3831338 w 12191948"/>
              <a:gd name="connsiteY827" fmla="*/ 2912396 h 3322003"/>
              <a:gd name="connsiteX828" fmla="*/ 3811746 w 12191948"/>
              <a:gd name="connsiteY828" fmla="*/ 2915318 h 3322003"/>
              <a:gd name="connsiteX829" fmla="*/ 3825533 w 12191948"/>
              <a:gd name="connsiteY829" fmla="*/ 2923109 h 3322003"/>
              <a:gd name="connsiteX830" fmla="*/ 3806426 w 12191948"/>
              <a:gd name="connsiteY830" fmla="*/ 2923109 h 3322003"/>
              <a:gd name="connsiteX831" fmla="*/ 3787076 w 12191948"/>
              <a:gd name="connsiteY831" fmla="*/ 2917070 h 3322003"/>
              <a:gd name="connsiteX832" fmla="*/ 3663474 w 12191948"/>
              <a:gd name="connsiteY832" fmla="*/ 2893115 h 3322003"/>
              <a:gd name="connsiteX833" fmla="*/ 3677743 w 12191948"/>
              <a:gd name="connsiteY833" fmla="*/ 2887076 h 3322003"/>
              <a:gd name="connsiteX834" fmla="*/ 3628158 w 12191948"/>
              <a:gd name="connsiteY834" fmla="*/ 2887076 h 3322003"/>
              <a:gd name="connsiteX835" fmla="*/ 3609051 w 12191948"/>
              <a:gd name="connsiteY835" fmla="*/ 2891166 h 3322003"/>
              <a:gd name="connsiteX836" fmla="*/ 3551000 w 12191948"/>
              <a:gd name="connsiteY836" fmla="*/ 2876363 h 3322003"/>
              <a:gd name="connsiteX837" fmla="*/ 3534067 w 12191948"/>
              <a:gd name="connsiteY837" fmla="*/ 2872662 h 3322003"/>
              <a:gd name="connsiteX838" fmla="*/ 3522942 w 12191948"/>
              <a:gd name="connsiteY838" fmla="*/ 2899348 h 3322003"/>
              <a:gd name="connsiteX839" fmla="*/ 3480612 w 12191948"/>
              <a:gd name="connsiteY839" fmla="*/ 2867405 h 3322003"/>
              <a:gd name="connsiteX840" fmla="*/ 3403693 w 12191948"/>
              <a:gd name="connsiteY840" fmla="*/ 2868963 h 3322003"/>
              <a:gd name="connsiteX841" fmla="*/ 3363783 w 12191948"/>
              <a:gd name="connsiteY841" fmla="*/ 2857860 h 3322003"/>
              <a:gd name="connsiteX842" fmla="*/ 3300653 w 12191948"/>
              <a:gd name="connsiteY842" fmla="*/ 2844615 h 3322003"/>
              <a:gd name="connsiteX843" fmla="*/ 3271386 w 12191948"/>
              <a:gd name="connsiteY843" fmla="*/ 2832929 h 3322003"/>
              <a:gd name="connsiteX844" fmla="*/ 3227362 w 12191948"/>
              <a:gd name="connsiteY844" fmla="*/ 2832929 h 3322003"/>
              <a:gd name="connsiteX845" fmla="*/ 3240908 w 12191948"/>
              <a:gd name="connsiteY845" fmla="*/ 2841695 h 3322003"/>
              <a:gd name="connsiteX846" fmla="*/ 3221798 w 12191948"/>
              <a:gd name="connsiteY846" fmla="*/ 2839746 h 3322003"/>
              <a:gd name="connsiteX847" fmla="*/ 3221798 w 12191948"/>
              <a:gd name="connsiteY847" fmla="*/ 2832346 h 3322003"/>
              <a:gd name="connsiteX848" fmla="*/ 6794861 w 12191948"/>
              <a:gd name="connsiteY848" fmla="*/ 2820660 h 3322003"/>
              <a:gd name="connsiteX849" fmla="*/ 6799699 w 12191948"/>
              <a:gd name="connsiteY849" fmla="*/ 2821827 h 3322003"/>
              <a:gd name="connsiteX850" fmla="*/ 6797281 w 12191948"/>
              <a:gd name="connsiteY850" fmla="*/ 2820660 h 3322003"/>
              <a:gd name="connsiteX851" fmla="*/ 8210106 w 12191948"/>
              <a:gd name="connsiteY851" fmla="*/ 2817737 h 3322003"/>
              <a:gd name="connsiteX852" fmla="*/ 8214702 w 12191948"/>
              <a:gd name="connsiteY852" fmla="*/ 2824164 h 3322003"/>
              <a:gd name="connsiteX853" fmla="*/ 8235262 w 12191948"/>
              <a:gd name="connsiteY853" fmla="*/ 2825723 h 3322003"/>
              <a:gd name="connsiteX854" fmla="*/ 8228974 w 12191948"/>
              <a:gd name="connsiteY854" fmla="*/ 2819684 h 3322003"/>
              <a:gd name="connsiteX855" fmla="*/ 4248099 w 12191948"/>
              <a:gd name="connsiteY855" fmla="*/ 2814621 h 3322003"/>
              <a:gd name="connsiteX856" fmla="*/ 4288253 w 12191948"/>
              <a:gd name="connsiteY856" fmla="*/ 2819684 h 3322003"/>
              <a:gd name="connsiteX857" fmla="*/ 4270352 w 12191948"/>
              <a:gd name="connsiteY857" fmla="*/ 2816374 h 3322003"/>
              <a:gd name="connsiteX858" fmla="*/ 4248099 w 12191948"/>
              <a:gd name="connsiteY858" fmla="*/ 2814621 h 3322003"/>
              <a:gd name="connsiteX859" fmla="*/ 1813857 w 12191948"/>
              <a:gd name="connsiteY859" fmla="*/ 2809383 h 3322003"/>
              <a:gd name="connsiteX860" fmla="*/ 1814339 w 12191948"/>
              <a:gd name="connsiteY860" fmla="*/ 2809466 h 3322003"/>
              <a:gd name="connsiteX861" fmla="*/ 1815505 w 12191948"/>
              <a:gd name="connsiteY861" fmla="*/ 2817153 h 3322003"/>
              <a:gd name="connsiteX862" fmla="*/ 1812602 w 12191948"/>
              <a:gd name="connsiteY862" fmla="*/ 2809167 h 3322003"/>
              <a:gd name="connsiteX863" fmla="*/ 1813811 w 12191948"/>
              <a:gd name="connsiteY863" fmla="*/ 2809167 h 3322003"/>
              <a:gd name="connsiteX864" fmla="*/ 1813857 w 12191948"/>
              <a:gd name="connsiteY864" fmla="*/ 2809383 h 3322003"/>
              <a:gd name="connsiteX865" fmla="*/ 4697515 w 12191948"/>
              <a:gd name="connsiteY865" fmla="*/ 2804881 h 3322003"/>
              <a:gd name="connsiteX866" fmla="*/ 4697515 w 12191948"/>
              <a:gd name="connsiteY866" fmla="*/ 2805661 h 3322003"/>
              <a:gd name="connsiteX867" fmla="*/ 4698036 w 12191948"/>
              <a:gd name="connsiteY867" fmla="*/ 2805650 h 3322003"/>
              <a:gd name="connsiteX868" fmla="*/ 4700415 w 12191948"/>
              <a:gd name="connsiteY868" fmla="*/ 2809167 h 3322003"/>
              <a:gd name="connsiteX869" fmla="*/ 4709125 w 12191948"/>
              <a:gd name="connsiteY869" fmla="*/ 2812869 h 3322003"/>
              <a:gd name="connsiteX870" fmla="*/ 4712995 w 12191948"/>
              <a:gd name="connsiteY870" fmla="*/ 2809947 h 3322003"/>
              <a:gd name="connsiteX871" fmla="*/ 4707432 w 12191948"/>
              <a:gd name="connsiteY871" fmla="*/ 2805466 h 3322003"/>
              <a:gd name="connsiteX872" fmla="*/ 4698036 w 12191948"/>
              <a:gd name="connsiteY872" fmla="*/ 2805650 h 3322003"/>
              <a:gd name="connsiteX873" fmla="*/ 6737054 w 12191948"/>
              <a:gd name="connsiteY873" fmla="*/ 2802740 h 3322003"/>
              <a:gd name="connsiteX874" fmla="*/ 6744068 w 12191948"/>
              <a:gd name="connsiteY874" fmla="*/ 2811893 h 3322003"/>
              <a:gd name="connsiteX875" fmla="*/ 6775028 w 12191948"/>
              <a:gd name="connsiteY875" fmla="*/ 2816568 h 3322003"/>
              <a:gd name="connsiteX876" fmla="*/ 6768014 w 12191948"/>
              <a:gd name="connsiteY876" fmla="*/ 2803908 h 3322003"/>
              <a:gd name="connsiteX877" fmla="*/ 6768497 w 12191948"/>
              <a:gd name="connsiteY877" fmla="*/ 2805272 h 3322003"/>
              <a:gd name="connsiteX878" fmla="*/ 6737054 w 12191948"/>
              <a:gd name="connsiteY878" fmla="*/ 2802740 h 3322003"/>
              <a:gd name="connsiteX879" fmla="*/ 2896711 w 12191948"/>
              <a:gd name="connsiteY879" fmla="*/ 2802544 h 3322003"/>
              <a:gd name="connsiteX880" fmla="*/ 2888247 w 12191948"/>
              <a:gd name="connsiteY880" fmla="*/ 2806636 h 3322003"/>
              <a:gd name="connsiteX881" fmla="*/ 2888488 w 12191948"/>
              <a:gd name="connsiteY881" fmla="*/ 2804299 h 3322003"/>
              <a:gd name="connsiteX882" fmla="*/ 4303007 w 12191948"/>
              <a:gd name="connsiteY882" fmla="*/ 2801571 h 3322003"/>
              <a:gd name="connsiteX883" fmla="*/ 4295508 w 12191948"/>
              <a:gd name="connsiteY883" fmla="*/ 2816179 h 3322003"/>
              <a:gd name="connsiteX884" fmla="*/ 4299619 w 12191948"/>
              <a:gd name="connsiteY884" fmla="*/ 2818126 h 3322003"/>
              <a:gd name="connsiteX885" fmla="*/ 4342434 w 12191948"/>
              <a:gd name="connsiteY885" fmla="*/ 2810920 h 3322003"/>
              <a:gd name="connsiteX886" fmla="*/ 4321390 w 12191948"/>
              <a:gd name="connsiteY886" fmla="*/ 2801571 h 3322003"/>
              <a:gd name="connsiteX887" fmla="*/ 4900210 w 12191948"/>
              <a:gd name="connsiteY887" fmla="*/ 2798649 h 3322003"/>
              <a:gd name="connsiteX888" fmla="*/ 4858848 w 12191948"/>
              <a:gd name="connsiteY888" fmla="*/ 2810141 h 3322003"/>
              <a:gd name="connsiteX889" fmla="*/ 4884971 w 12191948"/>
              <a:gd name="connsiteY889" fmla="*/ 2822606 h 3322003"/>
              <a:gd name="connsiteX890" fmla="*/ 4898760 w 12191948"/>
              <a:gd name="connsiteY890" fmla="*/ 2834683 h 3322003"/>
              <a:gd name="connsiteX891" fmla="*/ 4901662 w 12191948"/>
              <a:gd name="connsiteY891" fmla="*/ 2842083 h 3322003"/>
              <a:gd name="connsiteX892" fmla="*/ 4931653 w 12191948"/>
              <a:gd name="connsiteY892" fmla="*/ 2876558 h 3322003"/>
              <a:gd name="connsiteX893" fmla="*/ 4932379 w 12191948"/>
              <a:gd name="connsiteY893" fmla="*/ 2877142 h 3322003"/>
              <a:gd name="connsiteX894" fmla="*/ 4937461 w 12191948"/>
              <a:gd name="connsiteY894" fmla="*/ 2882402 h 3322003"/>
              <a:gd name="connsiteX895" fmla="*/ 4943266 w 12191948"/>
              <a:gd name="connsiteY895" fmla="*/ 2884154 h 3322003"/>
              <a:gd name="connsiteX896" fmla="*/ 4954632 w 12191948"/>
              <a:gd name="connsiteY896" fmla="*/ 2884154 h 3322003"/>
              <a:gd name="connsiteX897" fmla="*/ 4956812 w 12191948"/>
              <a:gd name="connsiteY897" fmla="*/ 2876754 h 3322003"/>
              <a:gd name="connsiteX898" fmla="*/ 5038324 w 12191948"/>
              <a:gd name="connsiteY898" fmla="*/ 2893503 h 3322003"/>
              <a:gd name="connsiteX899" fmla="*/ 5043644 w 12191948"/>
              <a:gd name="connsiteY899" fmla="*/ 2893503 h 3322003"/>
              <a:gd name="connsiteX900" fmla="*/ 5038083 w 12191948"/>
              <a:gd name="connsiteY900" fmla="*/ 2891751 h 3322003"/>
              <a:gd name="connsiteX901" fmla="*/ 4987287 w 12191948"/>
              <a:gd name="connsiteY901" fmla="*/ 2868573 h 3322003"/>
              <a:gd name="connsiteX902" fmla="*/ 5027197 w 12191948"/>
              <a:gd name="connsiteY902" fmla="*/ 2872859 h 3322003"/>
              <a:gd name="connsiteX903" fmla="*/ 5043403 w 12191948"/>
              <a:gd name="connsiteY903" fmla="*/ 2877337 h 3322003"/>
              <a:gd name="connsiteX904" fmla="*/ 5085733 w 12191948"/>
              <a:gd name="connsiteY904" fmla="*/ 2906942 h 3322003"/>
              <a:gd name="connsiteX905" fmla="*/ 5129754 w 12191948"/>
              <a:gd name="connsiteY905" fmla="*/ 2902464 h 3322003"/>
              <a:gd name="connsiteX906" fmla="*/ 5139188 w 12191948"/>
              <a:gd name="connsiteY906" fmla="*/ 2907918 h 3322003"/>
              <a:gd name="connsiteX907" fmla="*/ 5140641 w 12191948"/>
              <a:gd name="connsiteY907" fmla="*/ 2904216 h 3322003"/>
              <a:gd name="connsiteX908" fmla="*/ 5178856 w 12191948"/>
              <a:gd name="connsiteY908" fmla="*/ 2895062 h 3322003"/>
              <a:gd name="connsiteX909" fmla="*/ 5128304 w 12191948"/>
              <a:gd name="connsiteY909" fmla="*/ 2871883 h 3322003"/>
              <a:gd name="connsiteX910" fmla="*/ 5155636 w 12191948"/>
              <a:gd name="connsiteY910" fmla="*/ 2864483 h 3322003"/>
              <a:gd name="connsiteX911" fmla="*/ 5177648 w 12191948"/>
              <a:gd name="connsiteY911" fmla="*/ 2853964 h 3322003"/>
              <a:gd name="connsiteX912" fmla="*/ 5208365 w 12191948"/>
              <a:gd name="connsiteY912" fmla="*/ 2874805 h 3322003"/>
              <a:gd name="connsiteX913" fmla="*/ 5284075 w 12191948"/>
              <a:gd name="connsiteY913" fmla="*/ 2875779 h 3322003"/>
              <a:gd name="connsiteX914" fmla="*/ 5249969 w 12191948"/>
              <a:gd name="connsiteY914" fmla="*/ 2857277 h 3322003"/>
              <a:gd name="connsiteX915" fmla="*/ 5304876 w 12191948"/>
              <a:gd name="connsiteY915" fmla="*/ 2870325 h 3322003"/>
              <a:gd name="connsiteX916" fmla="*/ 5350109 w 12191948"/>
              <a:gd name="connsiteY916" fmla="*/ 2878506 h 3322003"/>
              <a:gd name="connsiteX917" fmla="*/ 5363653 w 12191948"/>
              <a:gd name="connsiteY917" fmla="*/ 2890581 h 3322003"/>
              <a:gd name="connsiteX918" fmla="*/ 5295686 w 12191948"/>
              <a:gd name="connsiteY918" fmla="*/ 2881232 h 3322003"/>
              <a:gd name="connsiteX919" fmla="*/ 5363653 w 12191948"/>
              <a:gd name="connsiteY919" fmla="*/ 2890581 h 3322003"/>
              <a:gd name="connsiteX920" fmla="*/ 5360992 w 12191948"/>
              <a:gd name="connsiteY920" fmla="*/ 2905190 h 3322003"/>
              <a:gd name="connsiteX921" fmla="*/ 5502250 w 12191948"/>
              <a:gd name="connsiteY921" fmla="*/ 2933237 h 3322003"/>
              <a:gd name="connsiteX922" fmla="*/ 5524262 w 12191948"/>
              <a:gd name="connsiteY922" fmla="*/ 2928368 h 3322003"/>
              <a:gd name="connsiteX923" fmla="*/ 5525715 w 12191948"/>
              <a:gd name="connsiteY923" fmla="*/ 2928368 h 3322003"/>
              <a:gd name="connsiteX924" fmla="*/ 5525715 w 12191948"/>
              <a:gd name="connsiteY924" fmla="*/ 2915512 h 3322003"/>
              <a:gd name="connsiteX925" fmla="*/ 5511926 w 12191948"/>
              <a:gd name="connsiteY925" fmla="*/ 2911422 h 3322003"/>
              <a:gd name="connsiteX926" fmla="*/ 5491608 w 12191948"/>
              <a:gd name="connsiteY926" fmla="*/ 2898763 h 3322003"/>
              <a:gd name="connsiteX927" fmla="*/ 5463067 w 12191948"/>
              <a:gd name="connsiteY927" fmla="*/ 2906942 h 3322003"/>
              <a:gd name="connsiteX928" fmla="*/ 5457018 w 12191948"/>
              <a:gd name="connsiteY928" fmla="*/ 2910255 h 3322003"/>
              <a:gd name="connsiteX929" fmla="*/ 5408642 w 12191948"/>
              <a:gd name="connsiteY929" fmla="*/ 2900709 h 3322003"/>
              <a:gd name="connsiteX930" fmla="*/ 5432830 w 12191948"/>
              <a:gd name="connsiteY930" fmla="*/ 2887271 h 3322003"/>
              <a:gd name="connsiteX931" fmla="*/ 5573121 w 12191948"/>
              <a:gd name="connsiteY931" fmla="*/ 2893698 h 3322003"/>
              <a:gd name="connsiteX932" fmla="*/ 5534179 w 12191948"/>
              <a:gd name="connsiteY932" fmla="*/ 2883766 h 3322003"/>
              <a:gd name="connsiteX933" fmla="*/ 5501042 w 12191948"/>
              <a:gd name="connsiteY933" fmla="*/ 2882208 h 3322003"/>
              <a:gd name="connsiteX934" fmla="*/ 5428477 w 12191948"/>
              <a:gd name="connsiteY934" fmla="*/ 2867405 h 3322003"/>
              <a:gd name="connsiteX935" fmla="*/ 5396308 w 12191948"/>
              <a:gd name="connsiteY935" fmla="*/ 2856886 h 3322003"/>
              <a:gd name="connsiteX936" fmla="*/ 5351561 w 12191948"/>
              <a:gd name="connsiteY936" fmla="*/ 2852017 h 3322003"/>
              <a:gd name="connsiteX937" fmla="*/ 5331484 w 12191948"/>
              <a:gd name="connsiteY937" fmla="*/ 2864483 h 3322003"/>
              <a:gd name="connsiteX938" fmla="*/ 5242228 w 12191948"/>
              <a:gd name="connsiteY938" fmla="*/ 2843057 h 3322003"/>
              <a:gd name="connsiteX939" fmla="*/ 5147169 w 12191948"/>
              <a:gd name="connsiteY939" fmla="*/ 2835851 h 3322003"/>
              <a:gd name="connsiteX940" fmla="*/ 5079443 w 12191948"/>
              <a:gd name="connsiteY940" fmla="*/ 2830788 h 3322003"/>
              <a:gd name="connsiteX941" fmla="*/ 5156118 w 12191948"/>
              <a:gd name="connsiteY941" fmla="*/ 2850265 h 3322003"/>
              <a:gd name="connsiteX942" fmla="*/ 5090086 w 12191948"/>
              <a:gd name="connsiteY942" fmla="*/ 2843057 h 3322003"/>
              <a:gd name="connsiteX943" fmla="*/ 5043403 w 12191948"/>
              <a:gd name="connsiteY943" fmla="*/ 2818711 h 3322003"/>
              <a:gd name="connsiteX944" fmla="*/ 4951971 w 12191948"/>
              <a:gd name="connsiteY944" fmla="*/ 2812672 h 3322003"/>
              <a:gd name="connsiteX945" fmla="*/ 4944957 w 12191948"/>
              <a:gd name="connsiteY945" fmla="*/ 2828060 h 3322003"/>
              <a:gd name="connsiteX946" fmla="*/ 4900210 w 12191948"/>
              <a:gd name="connsiteY946" fmla="*/ 2798649 h 3322003"/>
              <a:gd name="connsiteX947" fmla="*/ 4321149 w 12191948"/>
              <a:gd name="connsiteY947" fmla="*/ 2793974 h 3322003"/>
              <a:gd name="connsiteX948" fmla="*/ 4321149 w 12191948"/>
              <a:gd name="connsiteY948" fmla="*/ 2800986 h 3322003"/>
              <a:gd name="connsiteX949" fmla="*/ 4351866 w 12191948"/>
              <a:gd name="connsiteY949" fmla="*/ 2802350 h 3322003"/>
              <a:gd name="connsiteX950" fmla="*/ 4339773 w 12191948"/>
              <a:gd name="connsiteY950" fmla="*/ 2799039 h 3322003"/>
              <a:gd name="connsiteX951" fmla="*/ 4339773 w 12191948"/>
              <a:gd name="connsiteY951" fmla="*/ 2796702 h 3322003"/>
              <a:gd name="connsiteX952" fmla="*/ 4321149 w 12191948"/>
              <a:gd name="connsiteY952" fmla="*/ 2793974 h 3322003"/>
              <a:gd name="connsiteX953" fmla="*/ 4781931 w 12191948"/>
              <a:gd name="connsiteY953" fmla="*/ 2793001 h 3322003"/>
              <a:gd name="connsiteX954" fmla="*/ 4772497 w 12191948"/>
              <a:gd name="connsiteY954" fmla="*/ 2804687 h 3322003"/>
              <a:gd name="connsiteX955" fmla="*/ 4756775 w 12191948"/>
              <a:gd name="connsiteY955" fmla="*/ 2811114 h 3322003"/>
              <a:gd name="connsiteX956" fmla="*/ 4807569 w 12191948"/>
              <a:gd name="connsiteY956" fmla="*/ 2823385 h 3322003"/>
              <a:gd name="connsiteX957" fmla="*/ 4798620 w 12191948"/>
              <a:gd name="connsiteY957" fmla="*/ 2830397 h 3322003"/>
              <a:gd name="connsiteX958" fmla="*/ 4710334 w 12191948"/>
              <a:gd name="connsiteY958" fmla="*/ 2814815 h 3322003"/>
              <a:gd name="connsiteX959" fmla="*/ 4675986 w 12191948"/>
              <a:gd name="connsiteY959" fmla="*/ 2810531 h 3322003"/>
              <a:gd name="connsiteX960" fmla="*/ 4588426 w 12191948"/>
              <a:gd name="connsiteY960" fmla="*/ 2794950 h 3322003"/>
              <a:gd name="connsiteX961" fmla="*/ 4637526 w 12191948"/>
              <a:gd name="connsiteY961" fmla="*/ 2818711 h 3322003"/>
              <a:gd name="connsiteX962" fmla="*/ 4638252 w 12191948"/>
              <a:gd name="connsiteY962" fmla="*/ 2819296 h 3322003"/>
              <a:gd name="connsiteX963" fmla="*/ 4617934 w 12191948"/>
              <a:gd name="connsiteY963" fmla="*/ 2825334 h 3322003"/>
              <a:gd name="connsiteX964" fmla="*/ 4677198 w 12191948"/>
              <a:gd name="connsiteY964" fmla="*/ 2839940 h 3322003"/>
              <a:gd name="connsiteX965" fmla="*/ 4677198 w 12191948"/>
              <a:gd name="connsiteY965" fmla="*/ 2851238 h 3322003"/>
              <a:gd name="connsiteX966" fmla="*/ 4733314 w 12191948"/>
              <a:gd name="connsiteY966" fmla="*/ 2855719 h 3322003"/>
              <a:gd name="connsiteX967" fmla="*/ 4731861 w 12191948"/>
              <a:gd name="connsiteY967" fmla="*/ 2851044 h 3322003"/>
              <a:gd name="connsiteX968" fmla="*/ 4681067 w 12191948"/>
              <a:gd name="connsiteY968" fmla="*/ 2825528 h 3322003"/>
              <a:gd name="connsiteX969" fmla="*/ 4761128 w 12191948"/>
              <a:gd name="connsiteY969" fmla="*/ 2855328 h 3322003"/>
              <a:gd name="connsiteX970" fmla="*/ 4866347 w 12191948"/>
              <a:gd name="connsiteY970" fmla="*/ 2871495 h 3322003"/>
              <a:gd name="connsiteX971" fmla="*/ 4793782 w 12191948"/>
              <a:gd name="connsiteY971" fmla="*/ 2848707 h 3322003"/>
              <a:gd name="connsiteX972" fmla="*/ 4808295 w 12191948"/>
              <a:gd name="connsiteY972" fmla="*/ 2845394 h 3322003"/>
              <a:gd name="connsiteX973" fmla="*/ 4877716 w 12191948"/>
              <a:gd name="connsiteY973" fmla="*/ 2862730 h 3322003"/>
              <a:gd name="connsiteX974" fmla="*/ 4910126 w 12191948"/>
              <a:gd name="connsiteY974" fmla="*/ 2857080 h 3322003"/>
              <a:gd name="connsiteX975" fmla="*/ 4870943 w 12191948"/>
              <a:gd name="connsiteY975" fmla="*/ 2832734 h 3322003"/>
              <a:gd name="connsiteX976" fmla="*/ 4857639 w 12191948"/>
              <a:gd name="connsiteY976" fmla="*/ 2809556 h 3322003"/>
              <a:gd name="connsiteX977" fmla="*/ 4781931 w 12191948"/>
              <a:gd name="connsiteY977" fmla="*/ 2793001 h 3322003"/>
              <a:gd name="connsiteX978" fmla="*/ 10751548 w 12191948"/>
              <a:gd name="connsiteY978" fmla="*/ 2790079 h 3322003"/>
              <a:gd name="connsiteX979" fmla="*/ 10734132 w 12191948"/>
              <a:gd name="connsiteY979" fmla="*/ 2793001 h 3322003"/>
              <a:gd name="connsiteX980" fmla="*/ 10758320 w 12191948"/>
              <a:gd name="connsiteY980" fmla="*/ 2795144 h 3322003"/>
              <a:gd name="connsiteX981" fmla="*/ 10759047 w 12191948"/>
              <a:gd name="connsiteY981" fmla="*/ 2791054 h 3322003"/>
              <a:gd name="connsiteX982" fmla="*/ 10751548 w 12191948"/>
              <a:gd name="connsiteY982" fmla="*/ 2790079 h 3322003"/>
              <a:gd name="connsiteX983" fmla="*/ 8047562 w 12191948"/>
              <a:gd name="connsiteY983" fmla="*/ 2788911 h 3322003"/>
              <a:gd name="connsiteX984" fmla="*/ 8036678 w 12191948"/>
              <a:gd name="connsiteY984" fmla="*/ 2791248 h 3322003"/>
              <a:gd name="connsiteX985" fmla="*/ 8055787 w 12191948"/>
              <a:gd name="connsiteY985" fmla="*/ 2793780 h 3322003"/>
              <a:gd name="connsiteX986" fmla="*/ 8063769 w 12191948"/>
              <a:gd name="connsiteY986" fmla="*/ 2792222 h 3322003"/>
              <a:gd name="connsiteX987" fmla="*/ 8047562 w 12191948"/>
              <a:gd name="connsiteY987" fmla="*/ 2789105 h 3322003"/>
              <a:gd name="connsiteX988" fmla="*/ 7570573 w 12191948"/>
              <a:gd name="connsiteY988" fmla="*/ 2788521 h 3322003"/>
              <a:gd name="connsiteX989" fmla="*/ 7570091 w 12191948"/>
              <a:gd name="connsiteY989" fmla="*/ 2791637 h 3322003"/>
              <a:gd name="connsiteX990" fmla="*/ 7567912 w 12191948"/>
              <a:gd name="connsiteY990" fmla="*/ 2792027 h 3322003"/>
              <a:gd name="connsiteX991" fmla="*/ 7617500 w 12191948"/>
              <a:gd name="connsiteY991" fmla="*/ 2800013 h 3322003"/>
              <a:gd name="connsiteX992" fmla="*/ 7617500 w 12191948"/>
              <a:gd name="connsiteY992" fmla="*/ 2797675 h 3322003"/>
              <a:gd name="connsiteX993" fmla="*/ 7570573 w 12191948"/>
              <a:gd name="connsiteY993" fmla="*/ 2788521 h 3322003"/>
              <a:gd name="connsiteX994" fmla="*/ 8024583 w 12191948"/>
              <a:gd name="connsiteY994" fmla="*/ 2788326 h 3322003"/>
              <a:gd name="connsiteX995" fmla="*/ 8027485 w 12191948"/>
              <a:gd name="connsiteY995" fmla="*/ 2790079 h 3322003"/>
              <a:gd name="connsiteX996" fmla="*/ 8030388 w 12191948"/>
              <a:gd name="connsiteY996" fmla="*/ 2790469 h 3322003"/>
              <a:gd name="connsiteX997" fmla="*/ 6125335 w 12191948"/>
              <a:gd name="connsiteY997" fmla="*/ 2786183 h 3322003"/>
              <a:gd name="connsiteX998" fmla="*/ 6126446 w 12191948"/>
              <a:gd name="connsiteY998" fmla="*/ 2788326 h 3322003"/>
              <a:gd name="connsiteX999" fmla="*/ 6125820 w 12191948"/>
              <a:gd name="connsiteY999" fmla="*/ 2788326 h 3322003"/>
              <a:gd name="connsiteX1000" fmla="*/ 6126547 w 12191948"/>
              <a:gd name="connsiteY1000" fmla="*/ 2788521 h 3322003"/>
              <a:gd name="connsiteX1001" fmla="*/ 6126446 w 12191948"/>
              <a:gd name="connsiteY1001" fmla="*/ 2788326 h 3322003"/>
              <a:gd name="connsiteX1002" fmla="*/ 6131867 w 12191948"/>
              <a:gd name="connsiteY1002" fmla="*/ 2788326 h 3322003"/>
              <a:gd name="connsiteX1003" fmla="*/ 6131867 w 12191948"/>
              <a:gd name="connsiteY1003" fmla="*/ 2786183 h 3322003"/>
              <a:gd name="connsiteX1004" fmla="*/ 4362267 w 12191948"/>
              <a:gd name="connsiteY1004" fmla="*/ 2780926 h 3322003"/>
              <a:gd name="connsiteX1005" fmla="*/ 4362267 w 12191948"/>
              <a:gd name="connsiteY1005" fmla="*/ 2783016 h 3322003"/>
              <a:gd name="connsiteX1006" fmla="*/ 4350405 w 12191948"/>
              <a:gd name="connsiteY1006" fmla="*/ 2782396 h 3322003"/>
              <a:gd name="connsiteX1007" fmla="*/ 6168391 w 12191948"/>
              <a:gd name="connsiteY1007" fmla="*/ 2779756 h 3322003"/>
              <a:gd name="connsiteX1008" fmla="*/ 6172503 w 12191948"/>
              <a:gd name="connsiteY1008" fmla="*/ 2781314 h 3322003"/>
              <a:gd name="connsiteX1009" fmla="*/ 6170326 w 12191948"/>
              <a:gd name="connsiteY1009" fmla="*/ 2779756 h 3322003"/>
              <a:gd name="connsiteX1010" fmla="*/ 6613481 w 12191948"/>
              <a:gd name="connsiteY1010" fmla="*/ 2778710 h 3322003"/>
              <a:gd name="connsiteX1011" fmla="*/ 6608373 w 12191948"/>
              <a:gd name="connsiteY1011" fmla="*/ 2789690 h 3322003"/>
              <a:gd name="connsiteX1012" fmla="*/ 6608856 w 12191948"/>
              <a:gd name="connsiteY1012" fmla="*/ 2791054 h 3322003"/>
              <a:gd name="connsiteX1013" fmla="*/ 6657232 w 12191948"/>
              <a:gd name="connsiteY1013" fmla="*/ 2788326 h 3322003"/>
              <a:gd name="connsiteX1014" fmla="*/ 6613481 w 12191948"/>
              <a:gd name="connsiteY1014" fmla="*/ 2778710 h 3322003"/>
              <a:gd name="connsiteX1015" fmla="*/ 4659055 w 12191948"/>
              <a:gd name="connsiteY1015" fmla="*/ 2776640 h 3322003"/>
              <a:gd name="connsiteX1016" fmla="*/ 4683244 w 12191948"/>
              <a:gd name="connsiteY1016" fmla="*/ 2783263 h 3322003"/>
              <a:gd name="connsiteX1017" fmla="*/ 4722912 w 12191948"/>
              <a:gd name="connsiteY1017" fmla="*/ 2792807 h 3322003"/>
              <a:gd name="connsiteX1018" fmla="*/ 4722912 w 12191948"/>
              <a:gd name="connsiteY1018" fmla="*/ 2792027 h 3322003"/>
              <a:gd name="connsiteX1019" fmla="*/ 4725258 w 12191948"/>
              <a:gd name="connsiteY1019" fmla="*/ 2789651 h 3322003"/>
              <a:gd name="connsiteX1020" fmla="*/ 4724121 w 12191948"/>
              <a:gd name="connsiteY1020" fmla="*/ 2788132 h 3322003"/>
              <a:gd name="connsiteX1021" fmla="*/ 4685178 w 12191948"/>
              <a:gd name="connsiteY1021" fmla="*/ 2776640 h 3322003"/>
              <a:gd name="connsiteX1022" fmla="*/ 4659055 w 12191948"/>
              <a:gd name="connsiteY1022" fmla="*/ 2776640 h 3322003"/>
              <a:gd name="connsiteX1023" fmla="*/ 2784478 w 12191948"/>
              <a:gd name="connsiteY1023" fmla="*/ 2776640 h 3322003"/>
              <a:gd name="connsiteX1024" fmla="*/ 2799476 w 12191948"/>
              <a:gd name="connsiteY1024" fmla="*/ 2779562 h 3322003"/>
              <a:gd name="connsiteX1025" fmla="*/ 2835757 w 12191948"/>
              <a:gd name="connsiteY1025" fmla="*/ 2786962 h 3322003"/>
              <a:gd name="connsiteX1026" fmla="*/ 2817859 w 12191948"/>
              <a:gd name="connsiteY1026" fmla="*/ 2778198 h 3322003"/>
              <a:gd name="connsiteX1027" fmla="*/ 2817859 w 12191948"/>
              <a:gd name="connsiteY1027" fmla="*/ 2777613 h 3322003"/>
              <a:gd name="connsiteX1028" fmla="*/ 2799232 w 12191948"/>
              <a:gd name="connsiteY1028" fmla="*/ 2777613 h 3322003"/>
              <a:gd name="connsiteX1029" fmla="*/ 4535695 w 12191948"/>
              <a:gd name="connsiteY1029" fmla="*/ 2773135 h 3322003"/>
              <a:gd name="connsiteX1030" fmla="*/ 4531949 w 12191948"/>
              <a:gd name="connsiteY1030" fmla="*/ 2776453 h 3322003"/>
              <a:gd name="connsiteX1031" fmla="*/ 4530857 w 12191948"/>
              <a:gd name="connsiteY1031" fmla="*/ 2776055 h 3322003"/>
              <a:gd name="connsiteX1032" fmla="*/ 4530857 w 12191948"/>
              <a:gd name="connsiteY1032" fmla="*/ 2777419 h 3322003"/>
              <a:gd name="connsiteX1033" fmla="*/ 4531949 w 12191948"/>
              <a:gd name="connsiteY1033" fmla="*/ 2776453 h 3322003"/>
              <a:gd name="connsiteX1034" fmla="*/ 4541018 w 12191948"/>
              <a:gd name="connsiteY1034" fmla="*/ 2779756 h 3322003"/>
              <a:gd name="connsiteX1035" fmla="*/ 4565206 w 12191948"/>
              <a:gd name="connsiteY1035" fmla="*/ 2779756 h 3322003"/>
              <a:gd name="connsiteX1036" fmla="*/ 4562059 w 12191948"/>
              <a:gd name="connsiteY1036" fmla="*/ 2774887 h 3322003"/>
              <a:gd name="connsiteX1037" fmla="*/ 4535695 w 12191948"/>
              <a:gd name="connsiteY1037" fmla="*/ 2773135 h 3322003"/>
              <a:gd name="connsiteX1038" fmla="*/ 2642978 w 12191948"/>
              <a:gd name="connsiteY1038" fmla="*/ 2771381 h 3322003"/>
              <a:gd name="connsiteX1039" fmla="*/ 2753761 w 12191948"/>
              <a:gd name="connsiteY1039" fmla="*/ 2802156 h 3322003"/>
              <a:gd name="connsiteX1040" fmla="*/ 2775044 w 12191948"/>
              <a:gd name="connsiteY1040" fmla="*/ 2803323 h 3322003"/>
              <a:gd name="connsiteX1041" fmla="*/ 2809875 w 12191948"/>
              <a:gd name="connsiteY1041" fmla="*/ 2808388 h 3322003"/>
              <a:gd name="connsiteX1042" fmla="*/ 2844706 w 12191948"/>
              <a:gd name="connsiteY1042" fmla="*/ 2815400 h 3322003"/>
              <a:gd name="connsiteX1043" fmla="*/ 2931785 w 12191948"/>
              <a:gd name="connsiteY1043" fmla="*/ 2827671 h 3322003"/>
              <a:gd name="connsiteX1044" fmla="*/ 2943152 w 12191948"/>
              <a:gd name="connsiteY1044" fmla="*/ 2832346 h 3322003"/>
              <a:gd name="connsiteX1045" fmla="*/ 3054661 w 12191948"/>
              <a:gd name="connsiteY1045" fmla="*/ 2852991 h 3322003"/>
              <a:gd name="connsiteX1046" fmla="*/ 3118758 w 12191948"/>
              <a:gd name="connsiteY1046" fmla="*/ 2850265 h 3322003"/>
              <a:gd name="connsiteX1047" fmla="*/ 3112712 w 12191948"/>
              <a:gd name="connsiteY1047" fmla="*/ 2842863 h 3322003"/>
              <a:gd name="connsiteX1048" fmla="*/ 3049579 w 12191948"/>
              <a:gd name="connsiteY1048" fmla="*/ 2840525 h 3322003"/>
              <a:gd name="connsiteX1049" fmla="*/ 3045227 w 12191948"/>
              <a:gd name="connsiteY1049" fmla="*/ 2837994 h 3322003"/>
              <a:gd name="connsiteX1050" fmla="*/ 3090942 w 12191948"/>
              <a:gd name="connsiteY1050" fmla="*/ 2831370 h 3322003"/>
              <a:gd name="connsiteX1051" fmla="*/ 3117306 w 12191948"/>
              <a:gd name="connsiteY1051" fmla="*/ 2814815 h 3322003"/>
              <a:gd name="connsiteX1052" fmla="*/ 3002171 w 12191948"/>
              <a:gd name="connsiteY1052" fmla="*/ 2805272 h 3322003"/>
              <a:gd name="connsiteX1053" fmla="*/ 2970969 w 12191948"/>
              <a:gd name="connsiteY1053" fmla="*/ 2806636 h 3322003"/>
              <a:gd name="connsiteX1054" fmla="*/ 2899613 w 12191948"/>
              <a:gd name="connsiteY1054" fmla="*/ 2806636 h 3322003"/>
              <a:gd name="connsiteX1055" fmla="*/ 2888970 w 12191948"/>
              <a:gd name="connsiteY1055" fmla="*/ 2808388 h 3322003"/>
              <a:gd name="connsiteX1056" fmla="*/ 2866961 w 12191948"/>
              <a:gd name="connsiteY1056" fmla="*/ 2806636 h 3322003"/>
              <a:gd name="connsiteX1057" fmla="*/ 2850028 w 12191948"/>
              <a:gd name="connsiteY1057" fmla="*/ 2804299 h 3322003"/>
              <a:gd name="connsiteX1058" fmla="*/ 2836724 w 12191948"/>
              <a:gd name="connsiteY1058" fmla="*/ 2790275 h 3322003"/>
              <a:gd name="connsiteX1059" fmla="*/ 2737796 w 12191948"/>
              <a:gd name="connsiteY1059" fmla="*/ 2783263 h 3322003"/>
              <a:gd name="connsiteX1060" fmla="*/ 2642978 w 12191948"/>
              <a:gd name="connsiteY1060" fmla="*/ 2771381 h 3322003"/>
              <a:gd name="connsiteX1061" fmla="*/ 6223299 w 12191948"/>
              <a:gd name="connsiteY1061" fmla="*/ 2768070 h 3322003"/>
              <a:gd name="connsiteX1062" fmla="*/ 6229400 w 12191948"/>
              <a:gd name="connsiteY1062" fmla="*/ 2774497 h 3322003"/>
              <a:gd name="connsiteX1063" fmla="*/ 6229104 w 12191948"/>
              <a:gd name="connsiteY1063" fmla="*/ 2774497 h 3322003"/>
              <a:gd name="connsiteX1064" fmla="*/ 6229586 w 12191948"/>
              <a:gd name="connsiteY1064" fmla="*/ 2774693 h 3322003"/>
              <a:gd name="connsiteX1065" fmla="*/ 6229400 w 12191948"/>
              <a:gd name="connsiteY1065" fmla="*/ 2774497 h 3322003"/>
              <a:gd name="connsiteX1066" fmla="*/ 6253292 w 12191948"/>
              <a:gd name="connsiteY1066" fmla="*/ 2774497 h 3322003"/>
              <a:gd name="connsiteX1067" fmla="*/ 6245552 w 12191948"/>
              <a:gd name="connsiteY1067" fmla="*/ 2768070 h 3322003"/>
              <a:gd name="connsiteX1068" fmla="*/ 6223299 w 12191948"/>
              <a:gd name="connsiteY1068" fmla="*/ 2768070 h 3322003"/>
              <a:gd name="connsiteX1069" fmla="*/ 6051804 w 12191948"/>
              <a:gd name="connsiteY1069" fmla="*/ 2767485 h 3322003"/>
              <a:gd name="connsiteX1070" fmla="*/ 6051804 w 12191948"/>
              <a:gd name="connsiteY1070" fmla="*/ 2769628 h 3322003"/>
              <a:gd name="connsiteX1071" fmla="*/ 6021569 w 12191948"/>
              <a:gd name="connsiteY1071" fmla="*/ 2769628 h 3322003"/>
              <a:gd name="connsiteX1072" fmla="*/ 6058576 w 12191948"/>
              <a:gd name="connsiteY1072" fmla="*/ 2776055 h 3322003"/>
              <a:gd name="connsiteX1073" fmla="*/ 6063173 w 12191948"/>
              <a:gd name="connsiteY1073" fmla="*/ 2772550 h 3322003"/>
              <a:gd name="connsiteX1074" fmla="*/ 6051804 w 12191948"/>
              <a:gd name="connsiteY1074" fmla="*/ 2767485 h 3322003"/>
              <a:gd name="connsiteX1075" fmla="*/ 3841168 w 12191948"/>
              <a:gd name="connsiteY1075" fmla="*/ 2759727 h 3322003"/>
              <a:gd name="connsiteX1076" fmla="*/ 3817310 w 12191948"/>
              <a:gd name="connsiteY1076" fmla="*/ 2763201 h 3322003"/>
              <a:gd name="connsiteX1077" fmla="*/ 3863993 w 12191948"/>
              <a:gd name="connsiteY1077" fmla="*/ 2766318 h 3322003"/>
              <a:gd name="connsiteX1078" fmla="*/ 3841168 w 12191948"/>
              <a:gd name="connsiteY1078" fmla="*/ 2759727 h 3322003"/>
              <a:gd name="connsiteX1079" fmla="*/ 7531631 w 12191948"/>
              <a:gd name="connsiteY1079" fmla="*/ 2757748 h 3322003"/>
              <a:gd name="connsiteX1080" fmla="*/ 7533081 w 12191948"/>
              <a:gd name="connsiteY1080" fmla="*/ 2761643 h 3322003"/>
              <a:gd name="connsiteX1081" fmla="*/ 7544209 w 12191948"/>
              <a:gd name="connsiteY1081" fmla="*/ 2762811 h 3322003"/>
              <a:gd name="connsiteX1082" fmla="*/ 7544209 w 12191948"/>
              <a:gd name="connsiteY1082" fmla="*/ 2761058 h 3322003"/>
              <a:gd name="connsiteX1083" fmla="*/ 2512363 w 12191948"/>
              <a:gd name="connsiteY1083" fmla="*/ 2756384 h 3322003"/>
              <a:gd name="connsiteX1084" fmla="*/ 2507766 w 12191948"/>
              <a:gd name="connsiteY1084" fmla="*/ 2758915 h 3322003"/>
              <a:gd name="connsiteX1085" fmla="*/ 2513572 w 12191948"/>
              <a:gd name="connsiteY1085" fmla="*/ 2760864 h 3322003"/>
              <a:gd name="connsiteX1086" fmla="*/ 2514539 w 12191948"/>
              <a:gd name="connsiteY1086" fmla="*/ 2760864 h 3322003"/>
              <a:gd name="connsiteX1087" fmla="*/ 2533407 w 12191948"/>
              <a:gd name="connsiteY1087" fmla="*/ 2758915 h 3322003"/>
              <a:gd name="connsiteX1088" fmla="*/ 2512363 w 12191948"/>
              <a:gd name="connsiteY1088" fmla="*/ 2756384 h 3322003"/>
              <a:gd name="connsiteX1089" fmla="*/ 7999671 w 12191948"/>
              <a:gd name="connsiteY1089" fmla="*/ 2754437 h 3322003"/>
              <a:gd name="connsiteX1090" fmla="*/ 8001606 w 12191948"/>
              <a:gd name="connsiteY1090" fmla="*/ 2762228 h 3322003"/>
              <a:gd name="connsiteX1091" fmla="*/ 8037887 w 12191948"/>
              <a:gd name="connsiteY1091" fmla="*/ 2768264 h 3322003"/>
              <a:gd name="connsiteX1092" fmla="*/ 8032808 w 12191948"/>
              <a:gd name="connsiteY1092" fmla="*/ 2757553 h 3322003"/>
              <a:gd name="connsiteX1093" fmla="*/ 7999671 w 12191948"/>
              <a:gd name="connsiteY1093" fmla="*/ 2754631 h 3322003"/>
              <a:gd name="connsiteX1094" fmla="*/ 6185807 w 12191948"/>
              <a:gd name="connsiteY1094" fmla="*/ 2748593 h 3322003"/>
              <a:gd name="connsiteX1095" fmla="*/ 6189677 w 12191948"/>
              <a:gd name="connsiteY1095" fmla="*/ 2749957 h 3322003"/>
              <a:gd name="connsiteX1096" fmla="*/ 6189677 w 12191948"/>
              <a:gd name="connsiteY1096" fmla="*/ 2748593 h 3322003"/>
              <a:gd name="connsiteX1097" fmla="*/ 4252454 w 12191948"/>
              <a:gd name="connsiteY1097" fmla="*/ 2742166 h 3322003"/>
              <a:gd name="connsiteX1098" fmla="*/ 4287527 w 12191948"/>
              <a:gd name="connsiteY1098" fmla="*/ 2756968 h 3322003"/>
              <a:gd name="connsiteX1099" fmla="*/ 4277851 w 12191948"/>
              <a:gd name="connsiteY1099" fmla="*/ 2762811 h 3322003"/>
              <a:gd name="connsiteX1100" fmla="*/ 4318487 w 12191948"/>
              <a:gd name="connsiteY1100" fmla="*/ 2769240 h 3322003"/>
              <a:gd name="connsiteX1101" fmla="*/ 4314858 w 12191948"/>
              <a:gd name="connsiteY1101" fmla="*/ 2780535 h 3322003"/>
              <a:gd name="connsiteX1102" fmla="*/ 4350405 w 12191948"/>
              <a:gd name="connsiteY1102" fmla="*/ 2782396 h 3322003"/>
              <a:gd name="connsiteX1103" fmla="*/ 4349689 w 12191948"/>
              <a:gd name="connsiteY1103" fmla="*/ 2782484 h 3322003"/>
              <a:gd name="connsiteX1104" fmla="*/ 4349689 w 12191948"/>
              <a:gd name="connsiteY1104" fmla="*/ 2784431 h 3322003"/>
              <a:gd name="connsiteX1105" fmla="*/ 4362267 w 12191948"/>
              <a:gd name="connsiteY1105" fmla="*/ 2788326 h 3322003"/>
              <a:gd name="connsiteX1106" fmla="*/ 4362267 w 12191948"/>
              <a:gd name="connsiteY1106" fmla="*/ 2785989 h 3322003"/>
              <a:gd name="connsiteX1107" fmla="*/ 4362267 w 12191948"/>
              <a:gd name="connsiteY1107" fmla="*/ 2783016 h 3322003"/>
              <a:gd name="connsiteX1108" fmla="*/ 4363235 w 12191948"/>
              <a:gd name="connsiteY1108" fmla="*/ 2783067 h 3322003"/>
              <a:gd name="connsiteX1109" fmla="*/ 4398066 w 12191948"/>
              <a:gd name="connsiteY1109" fmla="*/ 2787741 h 3322003"/>
              <a:gd name="connsiteX1110" fmla="*/ 4414998 w 12191948"/>
              <a:gd name="connsiteY1110" fmla="*/ 2793780 h 3322003"/>
              <a:gd name="connsiteX1111" fmla="*/ 4355009 w 12191948"/>
              <a:gd name="connsiteY1111" fmla="*/ 2806440 h 3322003"/>
              <a:gd name="connsiteX1112" fmla="*/ 4346304 w 12191948"/>
              <a:gd name="connsiteY1112" fmla="*/ 2814815 h 3322003"/>
              <a:gd name="connsiteX1113" fmla="*/ 4407014 w 12191948"/>
              <a:gd name="connsiteY1113" fmla="*/ 2831176 h 3322003"/>
              <a:gd name="connsiteX1114" fmla="*/ 4394680 w 12191948"/>
              <a:gd name="connsiteY1114" fmla="*/ 2834877 h 3322003"/>
              <a:gd name="connsiteX1115" fmla="*/ 4431929 w 12191948"/>
              <a:gd name="connsiteY1115" fmla="*/ 2833708 h 3322003"/>
              <a:gd name="connsiteX1116" fmla="*/ 4432655 w 12191948"/>
              <a:gd name="connsiteY1116" fmla="*/ 2834293 h 3322003"/>
              <a:gd name="connsiteX1117" fmla="*/ 4489495 w 12191948"/>
              <a:gd name="connsiteY1117" fmla="*/ 2836630 h 3322003"/>
              <a:gd name="connsiteX1118" fmla="*/ 4528199 w 12191948"/>
              <a:gd name="connsiteY1118" fmla="*/ 2834293 h 3322003"/>
              <a:gd name="connsiteX1119" fmla="*/ 4511507 w 12191948"/>
              <a:gd name="connsiteY1119" fmla="*/ 2814815 h 3322003"/>
              <a:gd name="connsiteX1120" fmla="*/ 4521667 w 12191948"/>
              <a:gd name="connsiteY1120" fmla="*/ 2816374 h 3322003"/>
              <a:gd name="connsiteX1121" fmla="*/ 4585039 w 12191948"/>
              <a:gd name="connsiteY1121" fmla="*/ 2820075 h 3322003"/>
              <a:gd name="connsiteX1122" fmla="*/ 4535213 w 12191948"/>
              <a:gd name="connsiteY1122" fmla="*/ 2788521 h 3322003"/>
              <a:gd name="connsiteX1123" fmla="*/ 4435073 w 12191948"/>
              <a:gd name="connsiteY1123" fmla="*/ 2772550 h 3322003"/>
              <a:gd name="connsiteX1124" fmla="*/ 4388873 w 12191948"/>
              <a:gd name="connsiteY1124" fmla="*/ 2749957 h 3322003"/>
              <a:gd name="connsiteX1125" fmla="*/ 4345819 w 12191948"/>
              <a:gd name="connsiteY1125" fmla="*/ 2745867 h 3322003"/>
              <a:gd name="connsiteX1126" fmla="*/ 4354286 w 12191948"/>
              <a:gd name="connsiteY1126" fmla="*/ 2761643 h 3322003"/>
              <a:gd name="connsiteX1127" fmla="*/ 4252454 w 12191948"/>
              <a:gd name="connsiteY1127" fmla="*/ 2742166 h 3322003"/>
              <a:gd name="connsiteX1128" fmla="*/ 4157152 w 12191948"/>
              <a:gd name="connsiteY1128" fmla="*/ 2740413 h 3322003"/>
              <a:gd name="connsiteX1129" fmla="*/ 4156185 w 12191948"/>
              <a:gd name="connsiteY1129" fmla="*/ 2740802 h 3322003"/>
              <a:gd name="connsiteX1130" fmla="*/ 4158630 w 12191948"/>
              <a:gd name="connsiteY1130" fmla="*/ 2740942 h 3322003"/>
              <a:gd name="connsiteX1131" fmla="*/ 4189807 w 12191948"/>
              <a:gd name="connsiteY1131" fmla="*/ 2752100 h 3322003"/>
              <a:gd name="connsiteX1132" fmla="*/ 4272773 w 12191948"/>
              <a:gd name="connsiteY1132" fmla="*/ 2761643 h 3322003"/>
              <a:gd name="connsiteX1133" fmla="*/ 4216400 w 12191948"/>
              <a:gd name="connsiteY1133" fmla="*/ 2744254 h 3322003"/>
              <a:gd name="connsiteX1134" fmla="*/ 4158630 w 12191948"/>
              <a:gd name="connsiteY1134" fmla="*/ 2740942 h 3322003"/>
              <a:gd name="connsiteX1135" fmla="*/ 10681401 w 12191948"/>
              <a:gd name="connsiteY1135" fmla="*/ 2739438 h 3322003"/>
              <a:gd name="connsiteX1136" fmla="*/ 10694223 w 12191948"/>
              <a:gd name="connsiteY1136" fmla="*/ 2743724 h 3322003"/>
              <a:gd name="connsiteX1137" fmla="*/ 10718411 w 12191948"/>
              <a:gd name="connsiteY1137" fmla="*/ 2754046 h 3322003"/>
              <a:gd name="connsiteX1138" fmla="*/ 10733891 w 12191948"/>
              <a:gd name="connsiteY1138" fmla="*/ 2750345 h 3322003"/>
              <a:gd name="connsiteX1139" fmla="*/ 10693979 w 12191948"/>
              <a:gd name="connsiteY1139" fmla="*/ 2741387 h 3322003"/>
              <a:gd name="connsiteX1140" fmla="*/ 10681401 w 12191948"/>
              <a:gd name="connsiteY1140" fmla="*/ 2739438 h 3322003"/>
              <a:gd name="connsiteX1141" fmla="*/ 3638560 w 12191948"/>
              <a:gd name="connsiteY1141" fmla="*/ 2738465 h 3322003"/>
              <a:gd name="connsiteX1142" fmla="*/ 3638471 w 12191948"/>
              <a:gd name="connsiteY1142" fmla="*/ 2740413 h 3322003"/>
              <a:gd name="connsiteX1143" fmla="*/ 3638318 w 12191948"/>
              <a:gd name="connsiteY1143" fmla="*/ 2740413 h 3322003"/>
              <a:gd name="connsiteX1144" fmla="*/ 3638318 w 12191948"/>
              <a:gd name="connsiteY1144" fmla="*/ 2743724 h 3322003"/>
              <a:gd name="connsiteX1145" fmla="*/ 3638471 w 12191948"/>
              <a:gd name="connsiteY1145" fmla="*/ 2740413 h 3322003"/>
              <a:gd name="connsiteX1146" fmla="*/ 3644365 w 12191948"/>
              <a:gd name="connsiteY1146" fmla="*/ 2740413 h 3322003"/>
              <a:gd name="connsiteX1147" fmla="*/ 3644365 w 12191948"/>
              <a:gd name="connsiteY1147" fmla="*/ 2738465 h 3322003"/>
              <a:gd name="connsiteX1148" fmla="*/ 3638560 w 12191948"/>
              <a:gd name="connsiteY1148" fmla="*/ 2738465 h 3322003"/>
              <a:gd name="connsiteX1149" fmla="*/ 6083249 w 12191948"/>
              <a:gd name="connsiteY1149" fmla="*/ 2736322 h 3322003"/>
              <a:gd name="connsiteX1150" fmla="*/ 6139607 w 12191948"/>
              <a:gd name="connsiteY1150" fmla="*/ 2745088 h 3322003"/>
              <a:gd name="connsiteX1151" fmla="*/ 6120739 w 12191948"/>
              <a:gd name="connsiteY1151" fmla="*/ 2738076 h 3322003"/>
              <a:gd name="connsiteX1152" fmla="*/ 6120015 w 12191948"/>
              <a:gd name="connsiteY1152" fmla="*/ 2737880 h 3322003"/>
              <a:gd name="connsiteX1153" fmla="*/ 6083249 w 12191948"/>
              <a:gd name="connsiteY1153" fmla="*/ 2736322 h 3322003"/>
              <a:gd name="connsiteX1154" fmla="*/ 7758273 w 12191948"/>
              <a:gd name="connsiteY1154" fmla="*/ 2735739 h 3322003"/>
              <a:gd name="connsiteX1155" fmla="*/ 7763837 w 12191948"/>
              <a:gd name="connsiteY1155" fmla="*/ 2737685 h 3322003"/>
              <a:gd name="connsiteX1156" fmla="*/ 7761417 w 12191948"/>
              <a:gd name="connsiteY1156" fmla="*/ 2735739 h 3322003"/>
              <a:gd name="connsiteX1157" fmla="*/ 6354397 w 12191948"/>
              <a:gd name="connsiteY1157" fmla="*/ 2734375 h 3322003"/>
              <a:gd name="connsiteX1158" fmla="*/ 6354397 w 12191948"/>
              <a:gd name="connsiteY1158" fmla="*/ 2736712 h 3322003"/>
              <a:gd name="connsiteX1159" fmla="*/ 6374232 w 12191948"/>
              <a:gd name="connsiteY1159" fmla="*/ 2741387 h 3322003"/>
              <a:gd name="connsiteX1160" fmla="*/ 6374232 w 12191948"/>
              <a:gd name="connsiteY1160" fmla="*/ 2737101 h 3322003"/>
              <a:gd name="connsiteX1161" fmla="*/ 8034017 w 12191948"/>
              <a:gd name="connsiteY1161" fmla="*/ 2733401 h 3322003"/>
              <a:gd name="connsiteX1162" fmla="*/ 8032323 w 12191948"/>
              <a:gd name="connsiteY1162" fmla="*/ 2734569 h 3322003"/>
              <a:gd name="connsiteX1163" fmla="*/ 8037646 w 12191948"/>
              <a:gd name="connsiteY1163" fmla="*/ 2736322 h 3322003"/>
              <a:gd name="connsiteX1164" fmla="*/ 8039581 w 12191948"/>
              <a:gd name="connsiteY1164" fmla="*/ 2735154 h 3322003"/>
              <a:gd name="connsiteX1165" fmla="*/ 6043822 w 12191948"/>
              <a:gd name="connsiteY1165" fmla="*/ 2729506 h 3322003"/>
              <a:gd name="connsiteX1166" fmla="*/ 6039711 w 12191948"/>
              <a:gd name="connsiteY1166" fmla="*/ 2737101 h 3322003"/>
              <a:gd name="connsiteX1167" fmla="*/ 6065834 w 12191948"/>
              <a:gd name="connsiteY1167" fmla="*/ 2740217 h 3322003"/>
              <a:gd name="connsiteX1168" fmla="*/ 6076525 w 12191948"/>
              <a:gd name="connsiteY1168" fmla="*/ 2736166 h 3322003"/>
              <a:gd name="connsiteX1169" fmla="*/ 6078170 w 12191948"/>
              <a:gd name="connsiteY1169" fmla="*/ 2736906 h 3322003"/>
              <a:gd name="connsiteX1170" fmla="*/ 6078170 w 12191948"/>
              <a:gd name="connsiteY1170" fmla="*/ 2735542 h 3322003"/>
              <a:gd name="connsiteX1171" fmla="*/ 6076525 w 12191948"/>
              <a:gd name="connsiteY1171" fmla="*/ 2736166 h 3322003"/>
              <a:gd name="connsiteX1172" fmla="*/ 6061723 w 12191948"/>
              <a:gd name="connsiteY1172" fmla="*/ 2729506 h 3322003"/>
              <a:gd name="connsiteX1173" fmla="*/ 6043822 w 12191948"/>
              <a:gd name="connsiteY1173" fmla="*/ 2729506 h 3322003"/>
              <a:gd name="connsiteX1174" fmla="*/ 10561672 w 12191948"/>
              <a:gd name="connsiteY1174" fmla="*/ 2724247 h 3322003"/>
              <a:gd name="connsiteX1175" fmla="*/ 10620932 w 12191948"/>
              <a:gd name="connsiteY1175" fmla="*/ 2741775 h 3322003"/>
              <a:gd name="connsiteX1176" fmla="*/ 10602549 w 12191948"/>
              <a:gd name="connsiteY1176" fmla="*/ 2728921 h 3322003"/>
              <a:gd name="connsiteX1177" fmla="*/ 10561672 w 12191948"/>
              <a:gd name="connsiteY1177" fmla="*/ 2724247 h 3322003"/>
              <a:gd name="connsiteX1178" fmla="*/ 10531679 w 12191948"/>
              <a:gd name="connsiteY1178" fmla="*/ 2723856 h 3322003"/>
              <a:gd name="connsiteX1179" fmla="*/ 10531679 w 12191948"/>
              <a:gd name="connsiteY1179" fmla="*/ 2725220 h 3322003"/>
              <a:gd name="connsiteX1180" fmla="*/ 10535549 w 12191948"/>
              <a:gd name="connsiteY1180" fmla="*/ 2725220 h 3322003"/>
              <a:gd name="connsiteX1181" fmla="*/ 10495637 w 12191948"/>
              <a:gd name="connsiteY1181" fmla="*/ 2723856 h 3322003"/>
              <a:gd name="connsiteX1182" fmla="*/ 10492251 w 12191948"/>
              <a:gd name="connsiteY1182" fmla="*/ 2729115 h 3322003"/>
              <a:gd name="connsiteX1183" fmla="*/ 10500474 w 12191948"/>
              <a:gd name="connsiteY1183" fmla="*/ 2733401 h 3322003"/>
              <a:gd name="connsiteX1184" fmla="*/ 10508941 w 12191948"/>
              <a:gd name="connsiteY1184" fmla="*/ 2731843 h 3322003"/>
              <a:gd name="connsiteX1185" fmla="*/ 10507491 w 12191948"/>
              <a:gd name="connsiteY1185" fmla="*/ 2725805 h 3322003"/>
              <a:gd name="connsiteX1186" fmla="*/ 10495637 w 12191948"/>
              <a:gd name="connsiteY1186" fmla="*/ 2723856 h 3322003"/>
              <a:gd name="connsiteX1187" fmla="*/ 7435361 w 12191948"/>
              <a:gd name="connsiteY1187" fmla="*/ 2716844 h 3322003"/>
              <a:gd name="connsiteX1188" fmla="*/ 7451568 w 12191948"/>
              <a:gd name="connsiteY1188" fmla="*/ 2724247 h 3322003"/>
              <a:gd name="connsiteX1189" fmla="*/ 7451568 w 12191948"/>
              <a:gd name="connsiteY1189" fmla="*/ 2725220 h 3322003"/>
              <a:gd name="connsiteX1190" fmla="*/ 7478417 w 12191948"/>
              <a:gd name="connsiteY1190" fmla="*/ 2727948 h 3322003"/>
              <a:gd name="connsiteX1191" fmla="*/ 7478417 w 12191948"/>
              <a:gd name="connsiteY1191" fmla="*/ 2725805 h 3322003"/>
              <a:gd name="connsiteX1192" fmla="*/ 7459550 w 12191948"/>
              <a:gd name="connsiteY1192" fmla="*/ 2719766 h 3322003"/>
              <a:gd name="connsiteX1193" fmla="*/ 7435361 w 12191948"/>
              <a:gd name="connsiteY1193" fmla="*/ 2716844 h 3322003"/>
              <a:gd name="connsiteX1194" fmla="*/ 6489609 w 12191948"/>
              <a:gd name="connsiteY1194" fmla="*/ 2709444 h 3322003"/>
              <a:gd name="connsiteX1195" fmla="*/ 6485013 w 12191948"/>
              <a:gd name="connsiteY1195" fmla="*/ 2713145 h 3322003"/>
              <a:gd name="connsiteX1196" fmla="*/ 6504122 w 12191948"/>
              <a:gd name="connsiteY1196" fmla="*/ 2717429 h 3322003"/>
              <a:gd name="connsiteX1197" fmla="*/ 6507568 w 12191948"/>
              <a:gd name="connsiteY1197" fmla="*/ 2713440 h 3322003"/>
              <a:gd name="connsiteX1198" fmla="*/ 6507992 w 12191948"/>
              <a:gd name="connsiteY1198" fmla="*/ 2713534 h 3322003"/>
              <a:gd name="connsiteX1199" fmla="*/ 6507992 w 12191948"/>
              <a:gd name="connsiteY1199" fmla="*/ 2712949 h 3322003"/>
              <a:gd name="connsiteX1200" fmla="*/ 6507568 w 12191948"/>
              <a:gd name="connsiteY1200" fmla="*/ 2713440 h 3322003"/>
              <a:gd name="connsiteX1201" fmla="*/ 6837277 w 12191948"/>
              <a:gd name="connsiteY1201" fmla="*/ 2703430 h 3322003"/>
              <a:gd name="connsiteX1202" fmla="*/ 6839507 w 12191948"/>
              <a:gd name="connsiteY1202" fmla="*/ 2704069 h 3322003"/>
              <a:gd name="connsiteX1203" fmla="*/ 6837673 w 12191948"/>
              <a:gd name="connsiteY1203" fmla="*/ 2703990 h 3322003"/>
              <a:gd name="connsiteX1204" fmla="*/ 10628672 w 12191948"/>
              <a:gd name="connsiteY1204" fmla="*/ 2703211 h 3322003"/>
              <a:gd name="connsiteX1205" fmla="*/ 10631333 w 12191948"/>
              <a:gd name="connsiteY1205" fmla="*/ 2706522 h 3322003"/>
              <a:gd name="connsiteX1206" fmla="*/ 10632542 w 12191948"/>
              <a:gd name="connsiteY1206" fmla="*/ 2706522 h 3322003"/>
              <a:gd name="connsiteX1207" fmla="*/ 10649231 w 12191948"/>
              <a:gd name="connsiteY1207" fmla="*/ 2707692 h 3322003"/>
              <a:gd name="connsiteX1208" fmla="*/ 10641976 w 12191948"/>
              <a:gd name="connsiteY1208" fmla="*/ 2703211 h 3322003"/>
              <a:gd name="connsiteX1209" fmla="*/ 10628672 w 12191948"/>
              <a:gd name="connsiteY1209" fmla="*/ 2703211 h 3322003"/>
              <a:gd name="connsiteX1210" fmla="*/ 3897130 w 12191948"/>
              <a:gd name="connsiteY1210" fmla="*/ 2700095 h 3322003"/>
              <a:gd name="connsiteX1211" fmla="*/ 3897130 w 12191948"/>
              <a:gd name="connsiteY1211" fmla="*/ 2704770 h 3322003"/>
              <a:gd name="connsiteX1212" fmla="*/ 3923979 w 12191948"/>
              <a:gd name="connsiteY1212" fmla="*/ 2710808 h 3322003"/>
              <a:gd name="connsiteX1213" fmla="*/ 3951070 w 12191948"/>
              <a:gd name="connsiteY1213" fmla="*/ 2706328 h 3322003"/>
              <a:gd name="connsiteX1214" fmla="*/ 10810476 w 12191948"/>
              <a:gd name="connsiteY1214" fmla="*/ 2700070 h 3322003"/>
              <a:gd name="connsiteX1215" fmla="*/ 10802585 w 12191948"/>
              <a:gd name="connsiteY1215" fmla="*/ 2703017 h 3322003"/>
              <a:gd name="connsiteX1216" fmla="*/ 10805729 w 12191948"/>
              <a:gd name="connsiteY1216" fmla="*/ 2705937 h 3322003"/>
              <a:gd name="connsiteX1217" fmla="*/ 10836205 w 12191948"/>
              <a:gd name="connsiteY1217" fmla="*/ 2705937 h 3322003"/>
              <a:gd name="connsiteX1218" fmla="*/ 10836205 w 12191948"/>
              <a:gd name="connsiteY1218" fmla="*/ 2703796 h 3322003"/>
              <a:gd name="connsiteX1219" fmla="*/ 10829432 w 12191948"/>
              <a:gd name="connsiteY1219" fmla="*/ 2701653 h 3322003"/>
              <a:gd name="connsiteX1220" fmla="*/ 10810476 w 12191948"/>
              <a:gd name="connsiteY1220" fmla="*/ 2700070 h 3322003"/>
              <a:gd name="connsiteX1221" fmla="*/ 10434683 w 12191948"/>
              <a:gd name="connsiteY1221" fmla="*/ 2699122 h 3322003"/>
              <a:gd name="connsiteX1222" fmla="*/ 10437829 w 12191948"/>
              <a:gd name="connsiteY1222" fmla="*/ 2704185 h 3322003"/>
              <a:gd name="connsiteX1223" fmla="*/ 10456212 w 12191948"/>
              <a:gd name="connsiteY1223" fmla="*/ 2706522 h 3322003"/>
              <a:gd name="connsiteX1224" fmla="*/ 10455244 w 12191948"/>
              <a:gd name="connsiteY1224" fmla="*/ 2702821 h 3322003"/>
              <a:gd name="connsiteX1225" fmla="*/ 10434683 w 12191948"/>
              <a:gd name="connsiteY1225" fmla="*/ 2699122 h 3322003"/>
              <a:gd name="connsiteX1226" fmla="*/ 7895420 w 12191948"/>
              <a:gd name="connsiteY1226" fmla="*/ 2697952 h 3322003"/>
              <a:gd name="connsiteX1227" fmla="*/ 7895179 w 12191948"/>
              <a:gd name="connsiteY1227" fmla="*/ 2698146 h 3322003"/>
              <a:gd name="connsiteX1228" fmla="*/ 7895420 w 12191948"/>
              <a:gd name="connsiteY1228" fmla="*/ 2698173 h 3322003"/>
              <a:gd name="connsiteX1229" fmla="*/ 7895420 w 12191948"/>
              <a:gd name="connsiteY1229" fmla="*/ 2703990 h 3322003"/>
              <a:gd name="connsiteX1230" fmla="*/ 7912594 w 12191948"/>
              <a:gd name="connsiteY1230" fmla="*/ 2707495 h 3322003"/>
              <a:gd name="connsiteX1231" fmla="*/ 7929042 w 12191948"/>
              <a:gd name="connsiteY1231" fmla="*/ 2701848 h 3322003"/>
              <a:gd name="connsiteX1232" fmla="*/ 7895420 w 12191948"/>
              <a:gd name="connsiteY1232" fmla="*/ 2698173 h 3322003"/>
              <a:gd name="connsiteX1233" fmla="*/ 7649428 w 12191948"/>
              <a:gd name="connsiteY1233" fmla="*/ 2696005 h 3322003"/>
              <a:gd name="connsiteX1234" fmla="*/ 7641203 w 12191948"/>
              <a:gd name="connsiteY1234" fmla="*/ 2697367 h 3322003"/>
              <a:gd name="connsiteX1235" fmla="*/ 7657168 w 12191948"/>
              <a:gd name="connsiteY1235" fmla="*/ 2700289 h 3322003"/>
              <a:gd name="connsiteX1236" fmla="*/ 7657168 w 12191948"/>
              <a:gd name="connsiteY1236" fmla="*/ 2701068 h 3322003"/>
              <a:gd name="connsiteX1237" fmla="*/ 7661521 w 12191948"/>
              <a:gd name="connsiteY1237" fmla="*/ 2697758 h 3322003"/>
              <a:gd name="connsiteX1238" fmla="*/ 7649428 w 12191948"/>
              <a:gd name="connsiteY1238" fmla="*/ 2696005 h 3322003"/>
              <a:gd name="connsiteX1239" fmla="*/ 7967499 w 12191948"/>
              <a:gd name="connsiteY1239" fmla="*/ 2695615 h 3322003"/>
              <a:gd name="connsiteX1240" fmla="*/ 7931701 w 12191948"/>
              <a:gd name="connsiteY1240" fmla="*/ 2701848 h 3322003"/>
              <a:gd name="connsiteX1241" fmla="*/ 7973304 w 12191948"/>
              <a:gd name="connsiteY1241" fmla="*/ 2726584 h 3322003"/>
              <a:gd name="connsiteX1242" fmla="*/ 8025068 w 12191948"/>
              <a:gd name="connsiteY1242" fmla="*/ 2744309 h 3322003"/>
              <a:gd name="connsiteX1243" fmla="*/ 7999427 w 12191948"/>
              <a:gd name="connsiteY1243" fmla="*/ 2725611 h 3322003"/>
              <a:gd name="connsiteX1244" fmla="*/ 7999671 w 12191948"/>
              <a:gd name="connsiteY1244" fmla="*/ 2725414 h 3322003"/>
              <a:gd name="connsiteX1245" fmla="*/ 7978142 w 12191948"/>
              <a:gd name="connsiteY1245" fmla="*/ 2704575 h 3322003"/>
              <a:gd name="connsiteX1246" fmla="*/ 7967499 w 12191948"/>
              <a:gd name="connsiteY1246" fmla="*/ 2695615 h 3322003"/>
              <a:gd name="connsiteX1247" fmla="*/ 7489301 w 12191948"/>
              <a:gd name="connsiteY1247" fmla="*/ 2695030 h 3322003"/>
              <a:gd name="connsiteX1248" fmla="*/ 7490086 w 12191948"/>
              <a:gd name="connsiteY1248" fmla="*/ 2695030 h 3322003"/>
              <a:gd name="connsiteX1249" fmla="*/ 7490772 w 12191948"/>
              <a:gd name="connsiteY1249" fmla="*/ 2695767 h 3322003"/>
              <a:gd name="connsiteX1250" fmla="*/ 7313212 w 12191948"/>
              <a:gd name="connsiteY1250" fmla="*/ 2695030 h 3322003"/>
              <a:gd name="connsiteX1251" fmla="*/ 7335224 w 12191948"/>
              <a:gd name="connsiteY1251" fmla="*/ 2712560 h 3322003"/>
              <a:gd name="connsiteX1252" fmla="*/ 7335224 w 12191948"/>
              <a:gd name="connsiteY1252" fmla="*/ 2713340 h 3322003"/>
              <a:gd name="connsiteX1253" fmla="*/ 7426412 w 12191948"/>
              <a:gd name="connsiteY1253" fmla="*/ 2729506 h 3322003"/>
              <a:gd name="connsiteX1254" fmla="*/ 7313212 w 12191948"/>
              <a:gd name="connsiteY1254" fmla="*/ 2695030 h 3322003"/>
              <a:gd name="connsiteX1255" fmla="*/ 5703254 w 12191948"/>
              <a:gd name="connsiteY1255" fmla="*/ 2690552 h 3322003"/>
              <a:gd name="connsiteX1256" fmla="*/ 5703254 w 12191948"/>
              <a:gd name="connsiteY1256" fmla="*/ 2692304 h 3322003"/>
              <a:gd name="connsiteX1257" fmla="*/ 5708818 w 12191948"/>
              <a:gd name="connsiteY1257" fmla="*/ 2692304 h 3322003"/>
              <a:gd name="connsiteX1258" fmla="*/ 5710994 w 12191948"/>
              <a:gd name="connsiteY1258" fmla="*/ 2690940 h 3322003"/>
              <a:gd name="connsiteX1259" fmla="*/ 7691514 w 12191948"/>
              <a:gd name="connsiteY1259" fmla="*/ 2689967 h 3322003"/>
              <a:gd name="connsiteX1260" fmla="*/ 7724651 w 12191948"/>
              <a:gd name="connsiteY1260" fmla="*/ 2704770 h 3322003"/>
              <a:gd name="connsiteX1261" fmla="*/ 7724651 w 12191948"/>
              <a:gd name="connsiteY1261" fmla="*/ 2705158 h 3322003"/>
              <a:gd name="connsiteX1262" fmla="*/ 7755129 w 12191948"/>
              <a:gd name="connsiteY1262" fmla="*/ 2720157 h 3322003"/>
              <a:gd name="connsiteX1263" fmla="*/ 7813422 w 12191948"/>
              <a:gd name="connsiteY1263" fmla="*/ 2751515 h 3322003"/>
              <a:gd name="connsiteX1264" fmla="*/ 7920334 w 12191948"/>
              <a:gd name="connsiteY1264" fmla="*/ 2769240 h 3322003"/>
              <a:gd name="connsiteX1265" fmla="*/ 7923961 w 12191948"/>
              <a:gd name="connsiteY1265" fmla="*/ 2760864 h 3322003"/>
              <a:gd name="connsiteX1266" fmla="*/ 7942587 w 12191948"/>
              <a:gd name="connsiteY1266" fmla="*/ 2766902 h 3322003"/>
              <a:gd name="connsiteX1267" fmla="*/ 7955406 w 12191948"/>
              <a:gd name="connsiteY1267" fmla="*/ 2766902 h 3322003"/>
              <a:gd name="connsiteX1268" fmla="*/ 7951295 w 12191948"/>
              <a:gd name="connsiteY1268" fmla="*/ 2758136 h 3322003"/>
              <a:gd name="connsiteX1269" fmla="*/ 7923237 w 12191948"/>
              <a:gd name="connsiteY1269" fmla="*/ 2752682 h 3322003"/>
              <a:gd name="connsiteX1270" fmla="*/ 7891791 w 12191948"/>
              <a:gd name="connsiteY1270" fmla="*/ 2742751 h 3322003"/>
              <a:gd name="connsiteX1271" fmla="*/ 7867603 w 12191948"/>
              <a:gd name="connsiteY1271" fmla="*/ 2731453 h 3322003"/>
              <a:gd name="connsiteX1272" fmla="*/ 7886712 w 12191948"/>
              <a:gd name="connsiteY1272" fmla="*/ 2722883 h 3322003"/>
              <a:gd name="connsiteX1273" fmla="*/ 7878972 w 12191948"/>
              <a:gd name="connsiteY1273" fmla="*/ 2716065 h 3322003"/>
              <a:gd name="connsiteX1274" fmla="*/ 7860104 w 12191948"/>
              <a:gd name="connsiteY1274" fmla="*/ 2714507 h 3322003"/>
              <a:gd name="connsiteX1275" fmla="*/ 7811728 w 12191948"/>
              <a:gd name="connsiteY1275" fmla="*/ 2715871 h 3322003"/>
              <a:gd name="connsiteX1276" fmla="*/ 7831563 w 12191948"/>
              <a:gd name="connsiteY1276" fmla="*/ 2712366 h 3322003"/>
              <a:gd name="connsiteX1277" fmla="*/ 7777865 w 12191948"/>
              <a:gd name="connsiteY1277" fmla="*/ 2701653 h 3322003"/>
              <a:gd name="connsiteX1278" fmla="*/ 7788025 w 12191948"/>
              <a:gd name="connsiteY1278" fmla="*/ 2712366 h 3322003"/>
              <a:gd name="connsiteX1279" fmla="*/ 7774238 w 12191948"/>
              <a:gd name="connsiteY1279" fmla="*/ 2713340 h 3322003"/>
              <a:gd name="connsiteX1280" fmla="*/ 7736261 w 12191948"/>
              <a:gd name="connsiteY1280" fmla="*/ 2689967 h 3322003"/>
              <a:gd name="connsiteX1281" fmla="*/ 10476530 w 12191948"/>
              <a:gd name="connsiteY1281" fmla="*/ 2688797 h 3322003"/>
              <a:gd name="connsiteX1282" fmla="*/ 10478706 w 12191948"/>
              <a:gd name="connsiteY1282" fmla="*/ 2690746 h 3322003"/>
              <a:gd name="connsiteX1283" fmla="*/ 10478706 w 12191948"/>
              <a:gd name="connsiteY1283" fmla="*/ 2692498 h 3322003"/>
              <a:gd name="connsiteX1284" fmla="*/ 10476530 w 12191948"/>
              <a:gd name="connsiteY1284" fmla="*/ 2692272 h 3322003"/>
              <a:gd name="connsiteX1285" fmla="*/ 10704018 w 12191948"/>
              <a:gd name="connsiteY1285" fmla="*/ 2687824 h 3322003"/>
              <a:gd name="connsiteX1286" fmla="*/ 10670035 w 12191948"/>
              <a:gd name="connsiteY1286" fmla="*/ 2691913 h 3322003"/>
              <a:gd name="connsiteX1287" fmla="*/ 10749371 w 12191948"/>
              <a:gd name="connsiteY1287" fmla="*/ 2699122 h 3322003"/>
              <a:gd name="connsiteX1288" fmla="*/ 10751548 w 12191948"/>
              <a:gd name="connsiteY1288" fmla="*/ 2695420 h 3322003"/>
              <a:gd name="connsiteX1289" fmla="*/ 10746710 w 12191948"/>
              <a:gd name="connsiteY1289" fmla="*/ 2693083 h 3322003"/>
              <a:gd name="connsiteX1290" fmla="*/ 10704018 w 12191948"/>
              <a:gd name="connsiteY1290" fmla="*/ 2687824 h 3322003"/>
              <a:gd name="connsiteX1291" fmla="*/ 3528867 w 12191948"/>
              <a:gd name="connsiteY1291" fmla="*/ 2686030 h 3322003"/>
              <a:gd name="connsiteX1292" fmla="*/ 3529593 w 12191948"/>
              <a:gd name="connsiteY1292" fmla="*/ 2686214 h 3322003"/>
              <a:gd name="connsiteX1293" fmla="*/ 3529714 w 12191948"/>
              <a:gd name="connsiteY1293" fmla="*/ 2686460 h 3322003"/>
              <a:gd name="connsiteX1294" fmla="*/ 7984673 w 12191948"/>
              <a:gd name="connsiteY1294" fmla="*/ 2684902 h 3322003"/>
              <a:gd name="connsiteX1295" fmla="*/ 7986850 w 12191948"/>
              <a:gd name="connsiteY1295" fmla="*/ 2686656 h 3322003"/>
              <a:gd name="connsiteX1296" fmla="*/ 7989752 w 12191948"/>
              <a:gd name="connsiteY1296" fmla="*/ 2686656 h 3322003"/>
              <a:gd name="connsiteX1297" fmla="*/ 10195463 w 12191948"/>
              <a:gd name="connsiteY1297" fmla="*/ 2681591 h 3322003"/>
              <a:gd name="connsiteX1298" fmla="*/ 10195463 w 12191948"/>
              <a:gd name="connsiteY1298" fmla="*/ 2683734 h 3322003"/>
              <a:gd name="connsiteX1299" fmla="*/ 10208041 w 12191948"/>
              <a:gd name="connsiteY1299" fmla="*/ 2685098 h 3322003"/>
              <a:gd name="connsiteX1300" fmla="*/ 10207073 w 12191948"/>
              <a:gd name="connsiteY1300" fmla="*/ 2681591 h 3322003"/>
              <a:gd name="connsiteX1301" fmla="*/ 6687466 w 12191948"/>
              <a:gd name="connsiteY1301" fmla="*/ 2680812 h 3322003"/>
              <a:gd name="connsiteX1302" fmla="*/ 6687263 w 12191948"/>
              <a:gd name="connsiteY1302" fmla="*/ 2682299 h 3322003"/>
              <a:gd name="connsiteX1303" fmla="*/ 6653120 w 12191948"/>
              <a:gd name="connsiteY1303" fmla="*/ 2688409 h 3322003"/>
              <a:gd name="connsiteX1304" fmla="*/ 6686258 w 12191948"/>
              <a:gd name="connsiteY1304" fmla="*/ 2689651 h 3322003"/>
              <a:gd name="connsiteX1305" fmla="*/ 6687263 w 12191948"/>
              <a:gd name="connsiteY1305" fmla="*/ 2682299 h 3322003"/>
              <a:gd name="connsiteX1306" fmla="*/ 6687951 w 12191948"/>
              <a:gd name="connsiteY1306" fmla="*/ 2682176 h 3322003"/>
              <a:gd name="connsiteX1307" fmla="*/ 6024472 w 12191948"/>
              <a:gd name="connsiteY1307" fmla="*/ 2677111 h 3322003"/>
              <a:gd name="connsiteX1308" fmla="*/ 6029550 w 12191948"/>
              <a:gd name="connsiteY1308" fmla="*/ 2680227 h 3322003"/>
              <a:gd name="connsiteX1309" fmla="*/ 6032938 w 12191948"/>
              <a:gd name="connsiteY1309" fmla="*/ 2678865 h 3322003"/>
              <a:gd name="connsiteX1310" fmla="*/ 6030036 w 12191948"/>
              <a:gd name="connsiteY1310" fmla="*/ 2677111 h 3322003"/>
              <a:gd name="connsiteX1311" fmla="*/ 10605934 w 12191948"/>
              <a:gd name="connsiteY1311" fmla="*/ 2672827 h 3322003"/>
              <a:gd name="connsiteX1312" fmla="*/ 10627220 w 12191948"/>
              <a:gd name="connsiteY1312" fmla="*/ 2678280 h 3322003"/>
              <a:gd name="connsiteX1313" fmla="*/ 10645603 w 12191948"/>
              <a:gd name="connsiteY1313" fmla="*/ 2679254 h 3322003"/>
              <a:gd name="connsiteX1314" fmla="*/ 10646814 w 12191948"/>
              <a:gd name="connsiteY1314" fmla="*/ 2679254 h 3322003"/>
              <a:gd name="connsiteX1315" fmla="*/ 10646814 w 12191948"/>
              <a:gd name="connsiteY1315" fmla="*/ 2677111 h 3322003"/>
              <a:gd name="connsiteX1316" fmla="*/ 10626496 w 12191948"/>
              <a:gd name="connsiteY1316" fmla="*/ 2672827 h 3322003"/>
              <a:gd name="connsiteX1317" fmla="*/ 10605934 w 12191948"/>
              <a:gd name="connsiteY1317" fmla="*/ 2672827 h 3322003"/>
              <a:gd name="connsiteX1318" fmla="*/ 7520021 w 12191948"/>
              <a:gd name="connsiteY1318" fmla="*/ 2668152 h 3322003"/>
              <a:gd name="connsiteX1319" fmla="*/ 7491478 w 12191948"/>
              <a:gd name="connsiteY1319" fmla="*/ 2673606 h 3322003"/>
              <a:gd name="connsiteX1320" fmla="*/ 7491237 w 12191948"/>
              <a:gd name="connsiteY1320" fmla="*/ 2680481 h 3322003"/>
              <a:gd name="connsiteX1321" fmla="*/ 7492689 w 12191948"/>
              <a:gd name="connsiteY1321" fmla="*/ 2681397 h 3322003"/>
              <a:gd name="connsiteX1322" fmla="*/ 7492689 w 12191948"/>
              <a:gd name="connsiteY1322" fmla="*/ 2682176 h 3322003"/>
              <a:gd name="connsiteX1323" fmla="*/ 7519780 w 12191948"/>
              <a:gd name="connsiteY1323" fmla="*/ 2687045 h 3322003"/>
              <a:gd name="connsiteX1324" fmla="*/ 7533325 w 12191948"/>
              <a:gd name="connsiteY1324" fmla="*/ 2685292 h 3322003"/>
              <a:gd name="connsiteX1325" fmla="*/ 6979658 w 12191948"/>
              <a:gd name="connsiteY1325" fmla="*/ 2667762 h 3322003"/>
              <a:gd name="connsiteX1326" fmla="*/ 6975306 w 12191948"/>
              <a:gd name="connsiteY1326" fmla="*/ 2673412 h 3322003"/>
              <a:gd name="connsiteX1327" fmla="*/ 6975306 w 12191948"/>
              <a:gd name="connsiteY1327" fmla="*/ 2674773 h 3322003"/>
              <a:gd name="connsiteX1328" fmla="*/ 6990060 w 12191948"/>
              <a:gd name="connsiteY1328" fmla="*/ 2682370 h 3322003"/>
              <a:gd name="connsiteX1329" fmla="*/ 6975547 w 12191948"/>
              <a:gd name="connsiteY1329" fmla="*/ 2687435 h 3322003"/>
              <a:gd name="connsiteX1330" fmla="*/ 6996350 w 12191948"/>
              <a:gd name="connsiteY1330" fmla="*/ 2683540 h 3322003"/>
              <a:gd name="connsiteX1331" fmla="*/ 7003846 w 12191948"/>
              <a:gd name="connsiteY1331" fmla="*/ 2674579 h 3322003"/>
              <a:gd name="connsiteX1332" fmla="*/ 6979658 w 12191948"/>
              <a:gd name="connsiteY1332" fmla="*/ 2667762 h 3322003"/>
              <a:gd name="connsiteX1333" fmla="*/ 6774079 w 12191948"/>
              <a:gd name="connsiteY1333" fmla="*/ 2663203 h 3322003"/>
              <a:gd name="connsiteX1334" fmla="*/ 6749146 w 12191948"/>
              <a:gd name="connsiteY1334" fmla="*/ 2664062 h 3322003"/>
              <a:gd name="connsiteX1335" fmla="*/ 6797523 w 12191948"/>
              <a:gd name="connsiteY1335" fmla="*/ 2676917 h 3322003"/>
              <a:gd name="connsiteX1336" fmla="*/ 6797523 w 12191948"/>
              <a:gd name="connsiteY1336" fmla="*/ 2670099 h 3322003"/>
              <a:gd name="connsiteX1337" fmla="*/ 6774079 w 12191948"/>
              <a:gd name="connsiteY1337" fmla="*/ 2663203 h 3322003"/>
              <a:gd name="connsiteX1338" fmla="*/ 6319566 w 12191948"/>
              <a:gd name="connsiteY1338" fmla="*/ 2658024 h 3322003"/>
              <a:gd name="connsiteX1339" fmla="*/ 6313520 w 12191948"/>
              <a:gd name="connsiteY1339" fmla="*/ 2660556 h 3322003"/>
              <a:gd name="connsiteX1340" fmla="*/ 6325371 w 12191948"/>
              <a:gd name="connsiteY1340" fmla="*/ 2663672 h 3322003"/>
              <a:gd name="connsiteX1341" fmla="*/ 6325856 w 12191948"/>
              <a:gd name="connsiteY1341" fmla="*/ 2663478 h 3322003"/>
              <a:gd name="connsiteX1342" fmla="*/ 6332629 w 12191948"/>
              <a:gd name="connsiteY1342" fmla="*/ 2660556 h 3322003"/>
              <a:gd name="connsiteX1343" fmla="*/ 6319566 w 12191948"/>
              <a:gd name="connsiteY1343" fmla="*/ 2658024 h 3322003"/>
              <a:gd name="connsiteX1344" fmla="*/ 6875651 w 12191948"/>
              <a:gd name="connsiteY1344" fmla="*/ 2657633 h 3322003"/>
              <a:gd name="connsiteX1345" fmla="*/ 6872507 w 12191948"/>
              <a:gd name="connsiteY1345" fmla="*/ 2658413 h 3322003"/>
              <a:gd name="connsiteX1346" fmla="*/ 6878068 w 12191948"/>
              <a:gd name="connsiteY1346" fmla="*/ 2659582 h 3322003"/>
              <a:gd name="connsiteX1347" fmla="*/ 7871473 w 12191948"/>
              <a:gd name="connsiteY1347" fmla="*/ 2657245 h 3322003"/>
              <a:gd name="connsiteX1348" fmla="*/ 7865427 w 12191948"/>
              <a:gd name="connsiteY1348" fmla="*/ 2659971 h 3322003"/>
              <a:gd name="connsiteX1349" fmla="*/ 7871473 w 12191948"/>
              <a:gd name="connsiteY1349" fmla="*/ 2659971 h 3322003"/>
              <a:gd name="connsiteX1350" fmla="*/ 7871473 w 12191948"/>
              <a:gd name="connsiteY1350" fmla="*/ 2657245 h 3322003"/>
              <a:gd name="connsiteX1351" fmla="*/ 7827935 w 12191948"/>
              <a:gd name="connsiteY1351" fmla="*/ 2656855 h 3322003"/>
              <a:gd name="connsiteX1352" fmla="*/ 7833981 w 12191948"/>
              <a:gd name="connsiteY1352" fmla="*/ 2671269 h 3322003"/>
              <a:gd name="connsiteX1353" fmla="*/ 7870991 w 12191948"/>
              <a:gd name="connsiteY1353" fmla="*/ 2684123 h 3322003"/>
              <a:gd name="connsiteX1354" fmla="*/ 7906063 w 12191948"/>
              <a:gd name="connsiteY1354" fmla="*/ 2684123 h 3322003"/>
              <a:gd name="connsiteX1355" fmla="*/ 7828420 w 12191948"/>
              <a:gd name="connsiteY1355" fmla="*/ 2657051 h 3322003"/>
              <a:gd name="connsiteX1356" fmla="*/ 7132527 w 12191948"/>
              <a:gd name="connsiteY1356" fmla="*/ 2655493 h 3322003"/>
              <a:gd name="connsiteX1357" fmla="*/ 7131077 w 12191948"/>
              <a:gd name="connsiteY1357" fmla="*/ 2657633 h 3322003"/>
              <a:gd name="connsiteX1358" fmla="*/ 7131077 w 12191948"/>
              <a:gd name="connsiteY1358" fmla="*/ 2658609 h 3322003"/>
              <a:gd name="connsiteX1359" fmla="*/ 7144863 w 12191948"/>
              <a:gd name="connsiteY1359" fmla="*/ 2663672 h 3322003"/>
              <a:gd name="connsiteX1360" fmla="*/ 7138576 w 12191948"/>
              <a:gd name="connsiteY1360" fmla="*/ 2657439 h 3322003"/>
              <a:gd name="connsiteX1361" fmla="*/ 7132527 w 12191948"/>
              <a:gd name="connsiteY1361" fmla="*/ 2655493 h 3322003"/>
              <a:gd name="connsiteX1362" fmla="*/ 7751741 w 12191948"/>
              <a:gd name="connsiteY1362" fmla="*/ 2653155 h 3322003"/>
              <a:gd name="connsiteX1363" fmla="*/ 7746421 w 12191948"/>
              <a:gd name="connsiteY1363" fmla="*/ 2655493 h 3322003"/>
              <a:gd name="connsiteX1364" fmla="*/ 7759240 w 12191948"/>
              <a:gd name="connsiteY1364" fmla="*/ 2658413 h 3322003"/>
              <a:gd name="connsiteX1365" fmla="*/ 7764078 w 12191948"/>
              <a:gd name="connsiteY1365" fmla="*/ 2656075 h 3322003"/>
              <a:gd name="connsiteX1366" fmla="*/ 7751500 w 12191948"/>
              <a:gd name="connsiteY1366" fmla="*/ 2653350 h 3322003"/>
              <a:gd name="connsiteX1367" fmla="*/ 3270175 w 12191948"/>
              <a:gd name="connsiteY1367" fmla="*/ 2652376 h 3322003"/>
              <a:gd name="connsiteX1368" fmla="*/ 3280335 w 12191948"/>
              <a:gd name="connsiteY1368" fmla="*/ 2660167 h 3322003"/>
              <a:gd name="connsiteX1369" fmla="*/ 3296056 w 12191948"/>
              <a:gd name="connsiteY1369" fmla="*/ 2660167 h 3322003"/>
              <a:gd name="connsiteX1370" fmla="*/ 3292485 w 12191948"/>
              <a:gd name="connsiteY1370" fmla="*/ 2655430 h 3322003"/>
              <a:gd name="connsiteX1371" fmla="*/ 3294363 w 12191948"/>
              <a:gd name="connsiteY1371" fmla="*/ 2655687 h 3322003"/>
              <a:gd name="connsiteX1372" fmla="*/ 3291945 w 12191948"/>
              <a:gd name="connsiteY1372" fmla="*/ 2654714 h 3322003"/>
              <a:gd name="connsiteX1373" fmla="*/ 3292485 w 12191948"/>
              <a:gd name="connsiteY1373" fmla="*/ 2655430 h 3322003"/>
              <a:gd name="connsiteX1374" fmla="*/ 7390614 w 12191948"/>
              <a:gd name="connsiteY1374" fmla="*/ 2652180 h 3322003"/>
              <a:gd name="connsiteX1375" fmla="*/ 7396904 w 12191948"/>
              <a:gd name="connsiteY1375" fmla="*/ 2654908 h 3322003"/>
              <a:gd name="connsiteX1376" fmla="*/ 7396904 w 12191948"/>
              <a:gd name="connsiteY1376" fmla="*/ 2653934 h 3322003"/>
              <a:gd name="connsiteX1377" fmla="*/ 7390614 w 12191948"/>
              <a:gd name="connsiteY1377" fmla="*/ 2652180 h 3322003"/>
              <a:gd name="connsiteX1378" fmla="*/ 7430768 w 12191948"/>
              <a:gd name="connsiteY1378" fmla="*/ 2651986 h 3322003"/>
              <a:gd name="connsiteX1379" fmla="*/ 7401498 w 12191948"/>
              <a:gd name="connsiteY1379" fmla="*/ 2655687 h 3322003"/>
              <a:gd name="connsiteX1380" fmla="*/ 7442378 w 12191948"/>
              <a:gd name="connsiteY1380" fmla="*/ 2673800 h 3322003"/>
              <a:gd name="connsiteX1381" fmla="*/ 7472612 w 12191948"/>
              <a:gd name="connsiteY1381" fmla="*/ 2661725 h 3322003"/>
              <a:gd name="connsiteX1382" fmla="*/ 7430768 w 12191948"/>
              <a:gd name="connsiteY1382" fmla="*/ 2651986 h 3322003"/>
              <a:gd name="connsiteX1383" fmla="*/ 3362574 w 12191948"/>
              <a:gd name="connsiteY1383" fmla="*/ 2648675 h 3322003"/>
              <a:gd name="connsiteX1384" fmla="*/ 3365236 w 12191948"/>
              <a:gd name="connsiteY1384" fmla="*/ 2650818 h 3322003"/>
              <a:gd name="connsiteX1385" fmla="*/ 3368379 w 12191948"/>
              <a:gd name="connsiteY1385" fmla="*/ 2650818 h 3322003"/>
              <a:gd name="connsiteX1386" fmla="*/ 5953601 w 12191948"/>
              <a:gd name="connsiteY1386" fmla="*/ 2647505 h 3322003"/>
              <a:gd name="connsiteX1387" fmla="*/ 5993026 w 12191948"/>
              <a:gd name="connsiteY1387" fmla="*/ 2665815 h 3322003"/>
              <a:gd name="connsiteX1388" fmla="*/ 5998834 w 12191948"/>
              <a:gd name="connsiteY1388" fmla="*/ 2660750 h 3322003"/>
              <a:gd name="connsiteX1389" fmla="*/ 5974645 w 12191948"/>
              <a:gd name="connsiteY1389" fmla="*/ 2648675 h 3322003"/>
              <a:gd name="connsiteX1390" fmla="*/ 5953601 w 12191948"/>
              <a:gd name="connsiteY1390" fmla="*/ 2647505 h 3322003"/>
              <a:gd name="connsiteX1391" fmla="*/ 6988911 w 12191948"/>
              <a:gd name="connsiteY1391" fmla="*/ 2641177 h 3322003"/>
              <a:gd name="connsiteX1392" fmla="*/ 6979176 w 12191948"/>
              <a:gd name="connsiteY1392" fmla="*/ 2642442 h 3322003"/>
              <a:gd name="connsiteX1393" fmla="*/ 6995623 w 12191948"/>
              <a:gd name="connsiteY1393" fmla="*/ 2654323 h 3322003"/>
              <a:gd name="connsiteX1394" fmla="*/ 7053271 w 12191948"/>
              <a:gd name="connsiteY1394" fmla="*/ 2654150 h 3322003"/>
              <a:gd name="connsiteX1395" fmla="*/ 7060206 w 12191948"/>
              <a:gd name="connsiteY1395" fmla="*/ 2655296 h 3322003"/>
              <a:gd name="connsiteX1396" fmla="*/ 7060206 w 12191948"/>
              <a:gd name="connsiteY1396" fmla="*/ 2654129 h 3322003"/>
              <a:gd name="connsiteX1397" fmla="*/ 7053271 w 12191948"/>
              <a:gd name="connsiteY1397" fmla="*/ 2654150 h 3322003"/>
              <a:gd name="connsiteX1398" fmla="*/ 7006025 w 12191948"/>
              <a:gd name="connsiteY1398" fmla="*/ 2646338 h 3322003"/>
              <a:gd name="connsiteX1399" fmla="*/ 7003364 w 12191948"/>
              <a:gd name="connsiteY1399" fmla="*/ 2644585 h 3322003"/>
              <a:gd name="connsiteX1400" fmla="*/ 6988911 w 12191948"/>
              <a:gd name="connsiteY1400" fmla="*/ 2641177 h 3322003"/>
              <a:gd name="connsiteX1401" fmla="*/ 3367412 w 12191948"/>
              <a:gd name="connsiteY1401" fmla="*/ 2640690 h 3322003"/>
              <a:gd name="connsiteX1402" fmla="*/ 3415788 w 12191948"/>
              <a:gd name="connsiteY1402" fmla="*/ 2665621 h 3322003"/>
              <a:gd name="connsiteX1403" fmla="*/ 3462953 w 12191948"/>
              <a:gd name="connsiteY1403" fmla="*/ 2673412 h 3322003"/>
              <a:gd name="connsiteX1404" fmla="*/ 3421108 w 12191948"/>
              <a:gd name="connsiteY1404" fmla="*/ 2645559 h 3322003"/>
              <a:gd name="connsiteX1405" fmla="*/ 3367412 w 12191948"/>
              <a:gd name="connsiteY1405" fmla="*/ 2640690 h 3322003"/>
              <a:gd name="connsiteX1406" fmla="*/ 7058754 w 12191948"/>
              <a:gd name="connsiteY1406" fmla="*/ 2638741 h 3322003"/>
              <a:gd name="connsiteX1407" fmla="*/ 7062383 w 12191948"/>
              <a:gd name="connsiteY1407" fmla="*/ 2645753 h 3322003"/>
              <a:gd name="connsiteX1408" fmla="*/ 7074475 w 12191948"/>
              <a:gd name="connsiteY1408" fmla="*/ 2646338 h 3322003"/>
              <a:gd name="connsiteX1409" fmla="*/ 7058754 w 12191948"/>
              <a:gd name="connsiteY1409" fmla="*/ 2638741 h 3322003"/>
              <a:gd name="connsiteX1410" fmla="*/ 6883632 w 12191948"/>
              <a:gd name="connsiteY1410" fmla="*/ 2637377 h 3322003"/>
              <a:gd name="connsiteX1411" fmla="*/ 6887727 w 12191948"/>
              <a:gd name="connsiteY1411" fmla="*/ 2639729 h 3322003"/>
              <a:gd name="connsiteX1412" fmla="*/ 6883150 w 12191948"/>
              <a:gd name="connsiteY1412" fmla="*/ 2638935 h 3322003"/>
              <a:gd name="connsiteX1413" fmla="*/ 6881754 w 12191948"/>
              <a:gd name="connsiteY1413" fmla="*/ 2637910 h 3322003"/>
              <a:gd name="connsiteX1414" fmla="*/ 3349753 w 12191948"/>
              <a:gd name="connsiteY1414" fmla="*/ 2635430 h 3322003"/>
              <a:gd name="connsiteX1415" fmla="*/ 3352173 w 12191948"/>
              <a:gd name="connsiteY1415" fmla="*/ 2637377 h 3322003"/>
              <a:gd name="connsiteX1416" fmla="*/ 3360639 w 12191948"/>
              <a:gd name="connsiteY1416" fmla="*/ 2638935 h 3322003"/>
              <a:gd name="connsiteX1417" fmla="*/ 4888358 w 12191948"/>
              <a:gd name="connsiteY1417" fmla="*/ 2634846 h 3322003"/>
              <a:gd name="connsiteX1418" fmla="*/ 4888154 w 12191948"/>
              <a:gd name="connsiteY1418" fmla="*/ 2636989 h 3322003"/>
              <a:gd name="connsiteX1419" fmla="*/ 4888117 w 12191948"/>
              <a:gd name="connsiteY1419" fmla="*/ 2636989 h 3322003"/>
              <a:gd name="connsiteX1420" fmla="*/ 4888117 w 12191948"/>
              <a:gd name="connsiteY1420" fmla="*/ 2637377 h 3322003"/>
              <a:gd name="connsiteX1421" fmla="*/ 4888154 w 12191948"/>
              <a:gd name="connsiteY1421" fmla="*/ 2636989 h 3322003"/>
              <a:gd name="connsiteX1422" fmla="*/ 4899727 w 12191948"/>
              <a:gd name="connsiteY1422" fmla="*/ 2636989 h 3322003"/>
              <a:gd name="connsiteX1423" fmla="*/ 4899727 w 12191948"/>
              <a:gd name="connsiteY1423" fmla="*/ 2634846 h 3322003"/>
              <a:gd name="connsiteX1424" fmla="*/ 4888358 w 12191948"/>
              <a:gd name="connsiteY1424" fmla="*/ 2634846 h 3322003"/>
              <a:gd name="connsiteX1425" fmla="*/ 6485495 w 12191948"/>
              <a:gd name="connsiteY1425" fmla="*/ 2633482 h 3322003"/>
              <a:gd name="connsiteX1426" fmla="*/ 6487674 w 12191948"/>
              <a:gd name="connsiteY1426" fmla="*/ 2635040 h 3322003"/>
              <a:gd name="connsiteX1427" fmla="*/ 6489850 w 12191948"/>
              <a:gd name="connsiteY1427" fmla="*/ 2635040 h 3322003"/>
              <a:gd name="connsiteX1428" fmla="*/ 7049564 w 12191948"/>
              <a:gd name="connsiteY1428" fmla="*/ 2632120 h 3322003"/>
              <a:gd name="connsiteX1429" fmla="*/ 7056092 w 12191948"/>
              <a:gd name="connsiteY1429" fmla="*/ 2635819 h 3322003"/>
              <a:gd name="connsiteX1430" fmla="*/ 7054157 w 12191948"/>
              <a:gd name="connsiteY1430" fmla="*/ 2633287 h 3322003"/>
              <a:gd name="connsiteX1431" fmla="*/ 7049564 w 12191948"/>
              <a:gd name="connsiteY1431" fmla="*/ 2632120 h 3322003"/>
              <a:gd name="connsiteX1432" fmla="*/ 6404223 w 12191948"/>
              <a:gd name="connsiteY1432" fmla="*/ 2631145 h 3322003"/>
              <a:gd name="connsiteX1433" fmla="*/ 6425267 w 12191948"/>
              <a:gd name="connsiteY1433" fmla="*/ 2640690 h 3322003"/>
              <a:gd name="connsiteX1434" fmla="*/ 6405434 w 12191948"/>
              <a:gd name="connsiteY1434" fmla="*/ 2651597 h 3322003"/>
              <a:gd name="connsiteX1435" fmla="*/ 6445827 w 12191948"/>
              <a:gd name="connsiteY1435" fmla="*/ 2671463 h 3322003"/>
              <a:gd name="connsiteX1436" fmla="*/ 6447038 w 12191948"/>
              <a:gd name="connsiteY1436" fmla="*/ 2672048 h 3322003"/>
              <a:gd name="connsiteX1437" fmla="*/ 6543790 w 12191948"/>
              <a:gd name="connsiteY1437" fmla="*/ 2689576 h 3322003"/>
              <a:gd name="connsiteX1438" fmla="*/ 6514765 w 12191948"/>
              <a:gd name="connsiteY1438" fmla="*/ 2656466 h 3322003"/>
              <a:gd name="connsiteX1439" fmla="*/ 6445344 w 12191948"/>
              <a:gd name="connsiteY1439" fmla="*/ 2644389 h 3322003"/>
              <a:gd name="connsiteX1440" fmla="*/ 6448732 w 12191948"/>
              <a:gd name="connsiteY1440" fmla="*/ 2638353 h 3322003"/>
              <a:gd name="connsiteX1441" fmla="*/ 6414142 w 12191948"/>
              <a:gd name="connsiteY1441" fmla="*/ 2631145 h 3322003"/>
              <a:gd name="connsiteX1442" fmla="*/ 6404223 w 12191948"/>
              <a:gd name="connsiteY1442" fmla="*/ 2631145 h 3322003"/>
              <a:gd name="connsiteX1443" fmla="*/ 2750373 w 12191948"/>
              <a:gd name="connsiteY1443" fmla="*/ 2631145 h 3322003"/>
              <a:gd name="connsiteX1444" fmla="*/ 2750373 w 12191948"/>
              <a:gd name="connsiteY1444" fmla="*/ 2631730 h 3322003"/>
              <a:gd name="connsiteX1445" fmla="*/ 2757003 w 12191948"/>
              <a:gd name="connsiteY1445" fmla="*/ 2632929 h 3322003"/>
              <a:gd name="connsiteX1446" fmla="*/ 2793428 w 12191948"/>
              <a:gd name="connsiteY1446" fmla="*/ 2642735 h 3322003"/>
              <a:gd name="connsiteX1447" fmla="*/ 2836483 w 12191948"/>
              <a:gd name="connsiteY1447" fmla="*/ 2647311 h 3322003"/>
              <a:gd name="connsiteX1448" fmla="*/ 2757003 w 12191948"/>
              <a:gd name="connsiteY1448" fmla="*/ 2632929 h 3322003"/>
              <a:gd name="connsiteX1449" fmla="*/ 10440247 w 12191948"/>
              <a:gd name="connsiteY1449" fmla="*/ 2630756 h 3322003"/>
              <a:gd name="connsiteX1450" fmla="*/ 10422590 w 12191948"/>
              <a:gd name="connsiteY1450" fmla="*/ 2634457 h 3322003"/>
              <a:gd name="connsiteX1451" fmla="*/ 10443390 w 12191948"/>
              <a:gd name="connsiteY1451" fmla="*/ 2645168 h 3322003"/>
              <a:gd name="connsiteX1452" fmla="*/ 10443634 w 12191948"/>
              <a:gd name="connsiteY1452" fmla="*/ 2645947 h 3322003"/>
              <a:gd name="connsiteX1453" fmla="*/ 10473383 w 12191948"/>
              <a:gd name="connsiteY1453" fmla="*/ 2650233 h 3322003"/>
              <a:gd name="connsiteX1454" fmla="*/ 10532161 w 12191948"/>
              <a:gd name="connsiteY1454" fmla="*/ 2652570 h 3322003"/>
              <a:gd name="connsiteX1455" fmla="*/ 10499265 w 12191948"/>
              <a:gd name="connsiteY1455" fmla="*/ 2636989 h 3322003"/>
              <a:gd name="connsiteX1456" fmla="*/ 10440247 w 12191948"/>
              <a:gd name="connsiteY1456" fmla="*/ 2630756 h 3322003"/>
              <a:gd name="connsiteX1457" fmla="*/ 6107104 w 12191948"/>
              <a:gd name="connsiteY1457" fmla="*/ 2629879 h 3322003"/>
              <a:gd name="connsiteX1458" fmla="*/ 6090748 w 12191948"/>
              <a:gd name="connsiteY1458" fmla="*/ 2633678 h 3322003"/>
              <a:gd name="connsiteX1459" fmla="*/ 6188224 w 12191948"/>
              <a:gd name="connsiteY1459" fmla="*/ 2655493 h 3322003"/>
              <a:gd name="connsiteX1460" fmla="*/ 6187501 w 12191948"/>
              <a:gd name="connsiteY1460" fmla="*/ 2655296 h 3322003"/>
              <a:gd name="connsiteX1461" fmla="*/ 6172988 w 12191948"/>
              <a:gd name="connsiteY1461" fmla="*/ 2639132 h 3322003"/>
              <a:gd name="connsiteX1462" fmla="*/ 6133802 w 12191948"/>
              <a:gd name="connsiteY1462" fmla="*/ 2633678 h 3322003"/>
              <a:gd name="connsiteX1463" fmla="*/ 6107104 w 12191948"/>
              <a:gd name="connsiteY1463" fmla="*/ 2629879 h 3322003"/>
              <a:gd name="connsiteX1464" fmla="*/ 3051999 w 12191948"/>
              <a:gd name="connsiteY1464" fmla="*/ 2626470 h 3322003"/>
              <a:gd name="connsiteX1465" fmla="*/ 3051289 w 12191948"/>
              <a:gd name="connsiteY1465" fmla="*/ 2628566 h 3322003"/>
              <a:gd name="connsiteX1466" fmla="*/ 3050791 w 12191948"/>
              <a:gd name="connsiteY1466" fmla="*/ 2628419 h 3322003"/>
              <a:gd name="connsiteX1467" fmla="*/ 3050547 w 12191948"/>
              <a:gd name="connsiteY1467" fmla="*/ 2630756 h 3322003"/>
              <a:gd name="connsiteX1468" fmla="*/ 3051289 w 12191948"/>
              <a:gd name="connsiteY1468" fmla="*/ 2628566 h 3322003"/>
              <a:gd name="connsiteX1469" fmla="*/ 3072559 w 12191948"/>
              <a:gd name="connsiteY1469" fmla="*/ 2634846 h 3322003"/>
              <a:gd name="connsiteX1470" fmla="*/ 3083443 w 12191948"/>
              <a:gd name="connsiteY1470" fmla="*/ 2634846 h 3322003"/>
              <a:gd name="connsiteX1471" fmla="*/ 3076187 w 12191948"/>
              <a:gd name="connsiteY1471" fmla="*/ 2631145 h 3322003"/>
              <a:gd name="connsiteX1472" fmla="*/ 3051999 w 12191948"/>
              <a:gd name="connsiteY1472" fmla="*/ 2626470 h 3322003"/>
              <a:gd name="connsiteX1473" fmla="*/ 5059851 w 12191948"/>
              <a:gd name="connsiteY1473" fmla="*/ 2625497 h 3322003"/>
              <a:gd name="connsiteX1474" fmla="*/ 5057190 w 12191948"/>
              <a:gd name="connsiteY1474" fmla="*/ 2626470 h 3322003"/>
              <a:gd name="connsiteX1475" fmla="*/ 5063721 w 12191948"/>
              <a:gd name="connsiteY1475" fmla="*/ 2626470 h 3322003"/>
              <a:gd name="connsiteX1476" fmla="*/ 10869101 w 12191948"/>
              <a:gd name="connsiteY1476" fmla="*/ 2618876 h 3322003"/>
              <a:gd name="connsiteX1477" fmla="*/ 10863054 w 12191948"/>
              <a:gd name="connsiteY1477" fmla="*/ 2625691 h 3322003"/>
              <a:gd name="connsiteX1478" fmla="*/ 10882889 w 12191948"/>
              <a:gd name="connsiteY1478" fmla="*/ 2628807 h 3322003"/>
              <a:gd name="connsiteX1479" fmla="*/ 10879019 w 12191948"/>
              <a:gd name="connsiteY1479" fmla="*/ 2620628 h 3322003"/>
              <a:gd name="connsiteX1480" fmla="*/ 10873938 w 12191948"/>
              <a:gd name="connsiteY1480" fmla="*/ 2618876 h 3322003"/>
              <a:gd name="connsiteX1481" fmla="*/ 10869101 w 12191948"/>
              <a:gd name="connsiteY1481" fmla="*/ 2618876 h 3322003"/>
              <a:gd name="connsiteX1482" fmla="*/ 3161812 w 12191948"/>
              <a:gd name="connsiteY1482" fmla="*/ 2618876 h 3322003"/>
              <a:gd name="connsiteX1483" fmla="*/ 3127225 w 12191948"/>
              <a:gd name="connsiteY1483" fmla="*/ 2620237 h 3322003"/>
              <a:gd name="connsiteX1484" fmla="*/ 3155766 w 12191948"/>
              <a:gd name="connsiteY1484" fmla="*/ 2633287 h 3322003"/>
              <a:gd name="connsiteX1485" fmla="*/ 3186241 w 12191948"/>
              <a:gd name="connsiteY1485" fmla="*/ 2626666 h 3322003"/>
              <a:gd name="connsiteX1486" fmla="*/ 3282511 w 12191948"/>
              <a:gd name="connsiteY1486" fmla="*/ 2618679 h 3322003"/>
              <a:gd name="connsiteX1487" fmla="*/ 3284931 w 12191948"/>
              <a:gd name="connsiteY1487" fmla="*/ 2619654 h 3322003"/>
              <a:gd name="connsiteX1488" fmla="*/ 3284931 w 12191948"/>
              <a:gd name="connsiteY1488" fmla="*/ 2621601 h 3322003"/>
              <a:gd name="connsiteX1489" fmla="*/ 3290734 w 12191948"/>
              <a:gd name="connsiteY1489" fmla="*/ 2621601 h 3322003"/>
              <a:gd name="connsiteX1490" fmla="*/ 3290734 w 12191948"/>
              <a:gd name="connsiteY1490" fmla="*/ 2619654 h 3322003"/>
              <a:gd name="connsiteX1491" fmla="*/ 3282511 w 12191948"/>
              <a:gd name="connsiteY1491" fmla="*/ 2618679 h 3322003"/>
              <a:gd name="connsiteX1492" fmla="*/ 6204672 w 12191948"/>
              <a:gd name="connsiteY1492" fmla="*/ 2617512 h 3322003"/>
              <a:gd name="connsiteX1493" fmla="*/ 6208783 w 12191948"/>
              <a:gd name="connsiteY1493" fmla="*/ 2619070 h 3322003"/>
              <a:gd name="connsiteX1494" fmla="*/ 6208783 w 12191948"/>
              <a:gd name="connsiteY1494" fmla="*/ 2617512 h 3322003"/>
              <a:gd name="connsiteX1495" fmla="*/ 10665438 w 12191948"/>
              <a:gd name="connsiteY1495" fmla="*/ 2615174 h 3322003"/>
              <a:gd name="connsiteX1496" fmla="*/ 10662777 w 12191948"/>
              <a:gd name="connsiteY1496" fmla="*/ 2618679 h 3322003"/>
              <a:gd name="connsiteX1497" fmla="*/ 10702204 w 12191948"/>
              <a:gd name="connsiteY1497" fmla="*/ 2631535 h 3322003"/>
              <a:gd name="connsiteX1498" fmla="*/ 10714541 w 12191948"/>
              <a:gd name="connsiteY1498" fmla="*/ 2631535 h 3322003"/>
              <a:gd name="connsiteX1499" fmla="*/ 10715991 w 12191948"/>
              <a:gd name="connsiteY1499" fmla="*/ 2627640 h 3322003"/>
              <a:gd name="connsiteX1500" fmla="*/ 10665438 w 12191948"/>
              <a:gd name="connsiteY1500" fmla="*/ 2615174 h 3322003"/>
              <a:gd name="connsiteX1501" fmla="*/ 5117661 w 12191948"/>
              <a:gd name="connsiteY1501" fmla="*/ 2615174 h 3322003"/>
              <a:gd name="connsiteX1502" fmla="*/ 5116453 w 12191948"/>
              <a:gd name="connsiteY1502" fmla="*/ 2618876 h 3322003"/>
              <a:gd name="connsiteX1503" fmla="*/ 5115727 w 12191948"/>
              <a:gd name="connsiteY1503" fmla="*/ 2618876 h 3322003"/>
              <a:gd name="connsiteX1504" fmla="*/ 5122740 w 12191948"/>
              <a:gd name="connsiteY1504" fmla="*/ 2620822 h 3322003"/>
              <a:gd name="connsiteX1505" fmla="*/ 5148863 w 12191948"/>
              <a:gd name="connsiteY1505" fmla="*/ 2622771 h 3322003"/>
              <a:gd name="connsiteX1506" fmla="*/ 5141849 w 12191948"/>
              <a:gd name="connsiteY1506" fmla="*/ 2616538 h 3322003"/>
              <a:gd name="connsiteX1507" fmla="*/ 5117661 w 12191948"/>
              <a:gd name="connsiteY1507" fmla="*/ 2615174 h 3322003"/>
              <a:gd name="connsiteX1508" fmla="*/ 3482062 w 12191948"/>
              <a:gd name="connsiteY1508" fmla="*/ 2612837 h 3322003"/>
              <a:gd name="connsiteX1509" fmla="*/ 3462470 w 12191948"/>
              <a:gd name="connsiteY1509" fmla="*/ 2614784 h 3322003"/>
              <a:gd name="connsiteX1510" fmla="*/ 3467308 w 12191948"/>
              <a:gd name="connsiteY1510" fmla="*/ 2617121 h 3322003"/>
              <a:gd name="connsiteX1511" fmla="*/ 3489561 w 12191948"/>
              <a:gd name="connsiteY1511" fmla="*/ 2617121 h 3322003"/>
              <a:gd name="connsiteX1512" fmla="*/ 3486824 w 12191948"/>
              <a:gd name="connsiteY1512" fmla="*/ 2614069 h 3322003"/>
              <a:gd name="connsiteX1513" fmla="*/ 3488835 w 12191948"/>
              <a:gd name="connsiteY1513" fmla="*/ 2614590 h 3322003"/>
              <a:gd name="connsiteX1514" fmla="*/ 3486417 w 12191948"/>
              <a:gd name="connsiteY1514" fmla="*/ 2613616 h 3322003"/>
              <a:gd name="connsiteX1515" fmla="*/ 3486824 w 12191948"/>
              <a:gd name="connsiteY1515" fmla="*/ 2614069 h 3322003"/>
              <a:gd name="connsiteX1516" fmla="*/ 6313520 w 12191948"/>
              <a:gd name="connsiteY1516" fmla="*/ 2611984 h 3322003"/>
              <a:gd name="connsiteX1517" fmla="*/ 6302392 w 12191948"/>
              <a:gd name="connsiteY1517" fmla="*/ 2625887 h 3322003"/>
              <a:gd name="connsiteX1518" fmla="*/ 6243373 w 12191948"/>
              <a:gd name="connsiteY1518" fmla="*/ 2625887 h 3322003"/>
              <a:gd name="connsiteX1519" fmla="*/ 6191853 w 12191948"/>
              <a:gd name="connsiteY1519" fmla="*/ 2630950 h 3322003"/>
              <a:gd name="connsiteX1520" fmla="*/ 6254016 w 12191948"/>
              <a:gd name="connsiteY1520" fmla="*/ 2636598 h 3322003"/>
              <a:gd name="connsiteX1521" fmla="*/ 6253292 w 12191948"/>
              <a:gd name="connsiteY1521" fmla="*/ 2636404 h 3322003"/>
              <a:gd name="connsiteX1522" fmla="*/ 6346174 w 12191948"/>
              <a:gd name="connsiteY1522" fmla="*/ 2643806 h 3322003"/>
              <a:gd name="connsiteX1523" fmla="*/ 6327791 w 12191948"/>
              <a:gd name="connsiteY1523" fmla="*/ 2649843 h 3322003"/>
              <a:gd name="connsiteX1524" fmla="*/ 6317872 w 12191948"/>
              <a:gd name="connsiteY1524" fmla="*/ 2648481 h 3322003"/>
              <a:gd name="connsiteX1525" fmla="*/ 6322227 w 12191948"/>
              <a:gd name="connsiteY1525" fmla="*/ 2650039 h 3322003"/>
              <a:gd name="connsiteX1526" fmla="*/ 6327791 w 12191948"/>
              <a:gd name="connsiteY1526" fmla="*/ 2650039 h 3322003"/>
              <a:gd name="connsiteX1527" fmla="*/ 6347383 w 12191948"/>
              <a:gd name="connsiteY1527" fmla="*/ 2655296 h 3322003"/>
              <a:gd name="connsiteX1528" fmla="*/ 6402532 w 12191948"/>
              <a:gd name="connsiteY1528" fmla="*/ 2651401 h 3322003"/>
              <a:gd name="connsiteX1529" fmla="*/ 6363346 w 12191948"/>
              <a:gd name="connsiteY1529" fmla="*/ 2634846 h 3322003"/>
              <a:gd name="connsiteX1530" fmla="*/ 6367460 w 12191948"/>
              <a:gd name="connsiteY1530" fmla="*/ 2617512 h 3322003"/>
              <a:gd name="connsiteX1531" fmla="*/ 6313520 w 12191948"/>
              <a:gd name="connsiteY1531" fmla="*/ 2611984 h 3322003"/>
              <a:gd name="connsiteX1532" fmla="*/ 5178374 w 12191948"/>
              <a:gd name="connsiteY1532" fmla="*/ 2611473 h 3322003"/>
              <a:gd name="connsiteX1533" fmla="*/ 5175713 w 12191948"/>
              <a:gd name="connsiteY1533" fmla="*/ 2614784 h 3322003"/>
              <a:gd name="connsiteX1534" fmla="*/ 5187323 w 12191948"/>
              <a:gd name="connsiteY1534" fmla="*/ 2614784 h 3322003"/>
              <a:gd name="connsiteX1535" fmla="*/ 5190467 w 12191948"/>
              <a:gd name="connsiteY1535" fmla="*/ 2611473 h 3322003"/>
              <a:gd name="connsiteX1536" fmla="*/ 5178374 w 12191948"/>
              <a:gd name="connsiteY1536" fmla="*/ 2611473 h 3322003"/>
              <a:gd name="connsiteX1537" fmla="*/ 2860912 w 12191948"/>
              <a:gd name="connsiteY1537" fmla="*/ 2611473 h 3322003"/>
              <a:gd name="connsiteX1538" fmla="*/ 2846884 w 12191948"/>
              <a:gd name="connsiteY1538" fmla="*/ 2620043 h 3322003"/>
              <a:gd name="connsiteX1539" fmla="*/ 2869620 w 12191948"/>
              <a:gd name="connsiteY1539" fmla="*/ 2630171 h 3322003"/>
              <a:gd name="connsiteX1540" fmla="*/ 2869864 w 12191948"/>
              <a:gd name="connsiteY1540" fmla="*/ 2630171 h 3322003"/>
              <a:gd name="connsiteX1541" fmla="*/ 2906145 w 12191948"/>
              <a:gd name="connsiteY1541" fmla="*/ 2647117 h 3322003"/>
              <a:gd name="connsiteX1542" fmla="*/ 2987417 w 12191948"/>
              <a:gd name="connsiteY1542" fmla="*/ 2659582 h 3322003"/>
              <a:gd name="connsiteX1543" fmla="*/ 3105454 w 12191948"/>
              <a:gd name="connsiteY1543" fmla="*/ 2673606 h 3322003"/>
              <a:gd name="connsiteX1544" fmla="*/ 3232685 w 12191948"/>
              <a:gd name="connsiteY1544" fmla="*/ 2695030 h 3322003"/>
              <a:gd name="connsiteX1545" fmla="*/ 3267031 w 12191948"/>
              <a:gd name="connsiteY1545" fmla="*/ 2695030 h 3322003"/>
              <a:gd name="connsiteX1546" fmla="*/ 3381198 w 12191948"/>
              <a:gd name="connsiteY1546" fmla="*/ 2705937 h 3322003"/>
              <a:gd name="connsiteX1547" fmla="*/ 3490287 w 12191948"/>
              <a:gd name="connsiteY1547" fmla="*/ 2720545 h 3322003"/>
              <a:gd name="connsiteX1548" fmla="*/ 3504556 w 12191948"/>
              <a:gd name="connsiteY1548" fmla="*/ 2722298 h 3322003"/>
              <a:gd name="connsiteX1549" fmla="*/ 3604211 w 12191948"/>
              <a:gd name="connsiteY1549" fmla="*/ 2738855 h 3322003"/>
              <a:gd name="connsiteX1550" fmla="*/ 3606149 w 12191948"/>
              <a:gd name="connsiteY1550" fmla="*/ 2729700 h 3322003"/>
              <a:gd name="connsiteX1551" fmla="*/ 3580749 w 12191948"/>
              <a:gd name="connsiteY1551" fmla="*/ 2721325 h 3322003"/>
              <a:gd name="connsiteX1552" fmla="*/ 3543257 w 12191948"/>
              <a:gd name="connsiteY1552" fmla="*/ 2718403 h 3322003"/>
              <a:gd name="connsiteX1553" fmla="*/ 3525601 w 12191948"/>
              <a:gd name="connsiteY1553" fmla="*/ 2716650 h 3322003"/>
              <a:gd name="connsiteX1554" fmla="*/ 3525601 w 12191948"/>
              <a:gd name="connsiteY1554" fmla="*/ 2714507 h 3322003"/>
              <a:gd name="connsiteX1555" fmla="*/ 3542775 w 12191948"/>
              <a:gd name="connsiteY1555" fmla="*/ 2716650 h 3322003"/>
              <a:gd name="connsiteX1556" fmla="*/ 3564545 w 12191948"/>
              <a:gd name="connsiteY1556" fmla="*/ 2715092 h 3322003"/>
              <a:gd name="connsiteX1557" fmla="*/ 3564545 w 12191948"/>
              <a:gd name="connsiteY1557" fmla="*/ 2711781 h 3322003"/>
              <a:gd name="connsiteX1558" fmla="*/ 3536728 w 12191948"/>
              <a:gd name="connsiteY1558" fmla="*/ 2704185 h 3322003"/>
              <a:gd name="connsiteX1559" fmla="*/ 3628643 w 12191948"/>
              <a:gd name="connsiteY1559" fmla="*/ 2715871 h 3322003"/>
              <a:gd name="connsiteX1560" fmla="*/ 3649929 w 12191948"/>
              <a:gd name="connsiteY1560" fmla="*/ 2717820 h 3322003"/>
              <a:gd name="connsiteX1561" fmla="*/ 3660086 w 12191948"/>
              <a:gd name="connsiteY1561" fmla="*/ 2721715 h 3322003"/>
              <a:gd name="connsiteX1562" fmla="*/ 3649929 w 12191948"/>
              <a:gd name="connsiteY1562" fmla="*/ 2722689 h 3322003"/>
              <a:gd name="connsiteX1563" fmla="*/ 3628643 w 12191948"/>
              <a:gd name="connsiteY1563" fmla="*/ 2717429 h 3322003"/>
              <a:gd name="connsiteX1564" fmla="*/ 3620418 w 12191948"/>
              <a:gd name="connsiteY1564" fmla="*/ 2723662 h 3322003"/>
              <a:gd name="connsiteX1565" fmla="*/ 3763853 w 12191948"/>
              <a:gd name="connsiteY1565" fmla="*/ 2758332 h 3322003"/>
              <a:gd name="connsiteX1566" fmla="*/ 3810779 w 12191948"/>
              <a:gd name="connsiteY1566" fmla="*/ 2762031 h 3322003"/>
              <a:gd name="connsiteX1567" fmla="*/ 3766514 w 12191948"/>
              <a:gd name="connsiteY1567" fmla="*/ 2747035 h 3322003"/>
              <a:gd name="connsiteX1568" fmla="*/ 3771351 w 12191948"/>
              <a:gd name="connsiteY1568" fmla="*/ 2730089 h 3322003"/>
              <a:gd name="connsiteX1569" fmla="*/ 3785864 w 12191948"/>
              <a:gd name="connsiteY1569" fmla="*/ 2730089 h 3322003"/>
              <a:gd name="connsiteX1570" fmla="*/ 3893018 w 12191948"/>
              <a:gd name="connsiteY1570" fmla="*/ 2758136 h 3322003"/>
              <a:gd name="connsiteX1571" fmla="*/ 3899791 w 12191948"/>
              <a:gd name="connsiteY1571" fmla="*/ 2760279 h 3322003"/>
              <a:gd name="connsiteX1572" fmla="*/ 3926397 w 12191948"/>
              <a:gd name="connsiteY1572" fmla="*/ 2775276 h 3322003"/>
              <a:gd name="connsiteX1573" fmla="*/ 3969694 w 12191948"/>
              <a:gd name="connsiteY1573" fmla="*/ 2775276 h 3322003"/>
              <a:gd name="connsiteX1574" fmla="*/ 3911884 w 12191948"/>
              <a:gd name="connsiteY1574" fmla="*/ 2742945 h 3322003"/>
              <a:gd name="connsiteX1575" fmla="*/ 3941880 w 12191948"/>
              <a:gd name="connsiteY1575" fmla="*/ 2756968 h 3322003"/>
              <a:gd name="connsiteX1576" fmla="*/ 4037179 w 12191948"/>
              <a:gd name="connsiteY1576" fmla="*/ 2772356 h 3322003"/>
              <a:gd name="connsiteX1577" fmla="*/ 3985659 w 12191948"/>
              <a:gd name="connsiteY1577" fmla="*/ 2748593 h 3322003"/>
              <a:gd name="connsiteX1578" fmla="*/ 4026778 w 12191948"/>
              <a:gd name="connsiteY1578" fmla="*/ 2746450 h 3322003"/>
              <a:gd name="connsiteX1579" fmla="*/ 4056530 w 12191948"/>
              <a:gd name="connsiteY1579" fmla="*/ 2767681 h 3322003"/>
              <a:gd name="connsiteX1580" fmla="*/ 4139254 w 12191948"/>
              <a:gd name="connsiteY1580" fmla="*/ 2799234 h 3322003"/>
              <a:gd name="connsiteX1581" fmla="*/ 4196336 w 12191948"/>
              <a:gd name="connsiteY1581" fmla="*/ 2807804 h 3322003"/>
              <a:gd name="connsiteX1582" fmla="*/ 4240842 w 12191948"/>
              <a:gd name="connsiteY1582" fmla="*/ 2800207 h 3322003"/>
              <a:gd name="connsiteX1583" fmla="*/ 4256807 w 12191948"/>
              <a:gd name="connsiteY1583" fmla="*/ 2777030 h 3322003"/>
              <a:gd name="connsiteX1584" fmla="*/ 4264548 w 12191948"/>
              <a:gd name="connsiteY1584" fmla="*/ 2774303 h 3322003"/>
              <a:gd name="connsiteX1585" fmla="*/ 4206981 w 12191948"/>
              <a:gd name="connsiteY1585" fmla="*/ 2757553 h 3322003"/>
              <a:gd name="connsiteX1586" fmla="*/ 4164651 w 12191948"/>
              <a:gd name="connsiteY1586" fmla="*/ 2753658 h 3322003"/>
              <a:gd name="connsiteX1587" fmla="*/ 4154732 w 12191948"/>
              <a:gd name="connsiteY1587" fmla="*/ 2736906 h 3322003"/>
              <a:gd name="connsiteX1588" fmla="*/ 4084588 w 12191948"/>
              <a:gd name="connsiteY1588" fmla="*/ 2714704 h 3322003"/>
              <a:gd name="connsiteX1589" fmla="*/ 4055562 w 12191948"/>
              <a:gd name="connsiteY1589" fmla="*/ 2710029 h 3322003"/>
              <a:gd name="connsiteX1590" fmla="*/ 4040082 w 12191948"/>
              <a:gd name="connsiteY1590" fmla="*/ 2711975 h 3322003"/>
              <a:gd name="connsiteX1591" fmla="*/ 4045887 w 12191948"/>
              <a:gd name="connsiteY1591" fmla="*/ 2718988 h 3322003"/>
              <a:gd name="connsiteX1592" fmla="*/ 4099342 w 12191948"/>
              <a:gd name="connsiteY1592" fmla="*/ 2740608 h 3322003"/>
              <a:gd name="connsiteX1593" fmla="*/ 4126918 w 12191948"/>
              <a:gd name="connsiteY1593" fmla="*/ 2753073 h 3322003"/>
              <a:gd name="connsiteX1594" fmla="*/ 4086764 w 12191948"/>
              <a:gd name="connsiteY1594" fmla="*/ 2761837 h 3322003"/>
              <a:gd name="connsiteX1595" fmla="*/ 4069834 w 12191948"/>
              <a:gd name="connsiteY1595" fmla="*/ 2746450 h 3322003"/>
              <a:gd name="connsiteX1596" fmla="*/ 4027504 w 12191948"/>
              <a:gd name="connsiteY1596" fmla="*/ 2744309 h 3322003"/>
              <a:gd name="connsiteX1597" fmla="*/ 3952279 w 12191948"/>
              <a:gd name="connsiteY1597" fmla="*/ 2734763 h 3322003"/>
              <a:gd name="connsiteX1598" fmla="*/ 3866413 w 12191948"/>
              <a:gd name="connsiteY1598" fmla="*/ 2704185 h 3322003"/>
              <a:gd name="connsiteX1599" fmla="*/ 3851656 w 12191948"/>
              <a:gd name="connsiteY1599" fmla="*/ 2710808 h 3322003"/>
              <a:gd name="connsiteX1600" fmla="*/ 3855044 w 12191948"/>
              <a:gd name="connsiteY1600" fmla="*/ 2712170 h 3322003"/>
              <a:gd name="connsiteX1601" fmla="*/ 3851900 w 12191948"/>
              <a:gd name="connsiteY1601" fmla="*/ 2712170 h 3322003"/>
              <a:gd name="connsiteX1602" fmla="*/ 3843675 w 12191948"/>
              <a:gd name="connsiteY1602" fmla="*/ 2723274 h 3322003"/>
              <a:gd name="connsiteX1603" fmla="*/ 3778609 w 12191948"/>
              <a:gd name="connsiteY1603" fmla="*/ 2706522 h 3322003"/>
              <a:gd name="connsiteX1604" fmla="*/ 3728298 w 12191948"/>
              <a:gd name="connsiteY1604" fmla="*/ 2693668 h 3322003"/>
              <a:gd name="connsiteX1605" fmla="*/ 3736038 w 12191948"/>
              <a:gd name="connsiteY1605" fmla="*/ 2705354 h 3322003"/>
              <a:gd name="connsiteX1606" fmla="*/ 3701931 w 12191948"/>
              <a:gd name="connsiteY1606" fmla="*/ 2694057 h 3322003"/>
              <a:gd name="connsiteX1607" fmla="*/ 3710883 w 12191948"/>
              <a:gd name="connsiteY1607" fmla="*/ 2684123 h 3322003"/>
              <a:gd name="connsiteX1608" fmla="*/ 3733377 w 12191948"/>
              <a:gd name="connsiteY1608" fmla="*/ 2687629 h 3322003"/>
              <a:gd name="connsiteX1609" fmla="*/ 3801345 w 12191948"/>
              <a:gd name="connsiteY1609" fmla="*/ 2701848 h 3322003"/>
              <a:gd name="connsiteX1610" fmla="*/ 3814649 w 12191948"/>
              <a:gd name="connsiteY1610" fmla="*/ 2703796 h 3322003"/>
              <a:gd name="connsiteX1611" fmla="*/ 3736279 w 12191948"/>
              <a:gd name="connsiteY1611" fmla="*/ 2675553 h 3322003"/>
              <a:gd name="connsiteX1612" fmla="*/ 3710156 w 12191948"/>
              <a:gd name="connsiteY1612" fmla="*/ 2680227 h 3322003"/>
              <a:gd name="connsiteX1613" fmla="*/ 3690080 w 12191948"/>
              <a:gd name="connsiteY1613" fmla="*/ 2673021 h 3322003"/>
              <a:gd name="connsiteX1614" fmla="*/ 3659845 w 12191948"/>
              <a:gd name="connsiteY1614" fmla="*/ 2683149 h 3322003"/>
              <a:gd name="connsiteX1615" fmla="*/ 3668553 w 12191948"/>
              <a:gd name="connsiteY1615" fmla="*/ 2705158 h 3322003"/>
              <a:gd name="connsiteX1616" fmla="*/ 3638077 w 12191948"/>
              <a:gd name="connsiteY1616" fmla="*/ 2696979 h 3322003"/>
              <a:gd name="connsiteX1617" fmla="*/ 3613889 w 12191948"/>
              <a:gd name="connsiteY1617" fmla="*/ 2666983 h 3322003"/>
              <a:gd name="connsiteX1618" fmla="*/ 3598891 w 12191948"/>
              <a:gd name="connsiteY1618" fmla="*/ 2658609 h 3322003"/>
              <a:gd name="connsiteX1619" fmla="*/ 3582443 w 12191948"/>
              <a:gd name="connsiteY1619" fmla="*/ 2667762 h 3322003"/>
              <a:gd name="connsiteX1620" fmla="*/ 3509879 w 12191948"/>
              <a:gd name="connsiteY1620" fmla="*/ 2653544 h 3322003"/>
              <a:gd name="connsiteX1621" fmla="*/ 3519313 w 12191948"/>
              <a:gd name="connsiteY1621" fmla="*/ 2669516 h 3322003"/>
              <a:gd name="connsiteX1622" fmla="*/ 3540357 w 12191948"/>
              <a:gd name="connsiteY1622" fmla="*/ 2675164 h 3322003"/>
              <a:gd name="connsiteX1623" fmla="*/ 3558981 w 12191948"/>
              <a:gd name="connsiteY1623" fmla="*/ 2680424 h 3322003"/>
              <a:gd name="connsiteX1624" fmla="*/ 3562610 w 12191948"/>
              <a:gd name="connsiteY1624" fmla="*/ 2683928 h 3322003"/>
              <a:gd name="connsiteX1625" fmla="*/ 3569865 w 12191948"/>
              <a:gd name="connsiteY1625" fmla="*/ 2696394 h 3322003"/>
              <a:gd name="connsiteX1626" fmla="*/ 3529593 w 12191948"/>
              <a:gd name="connsiteY1626" fmla="*/ 2686214 h 3322003"/>
              <a:gd name="connsiteX1627" fmla="*/ 3527566 w 12191948"/>
              <a:gd name="connsiteY1627" fmla="*/ 2682103 h 3322003"/>
              <a:gd name="connsiteX1628" fmla="*/ 3514581 w 12191948"/>
              <a:gd name="connsiteY1628" fmla="*/ 2678783 h 3322003"/>
              <a:gd name="connsiteX1629" fmla="*/ 3512055 w 12191948"/>
              <a:gd name="connsiteY1629" fmla="*/ 2677502 h 3322003"/>
              <a:gd name="connsiteX1630" fmla="*/ 3511088 w 12191948"/>
              <a:gd name="connsiteY1630" fmla="*/ 2677890 h 3322003"/>
              <a:gd name="connsiteX1631" fmla="*/ 3514581 w 12191948"/>
              <a:gd name="connsiteY1631" fmla="*/ 2678783 h 3322003"/>
              <a:gd name="connsiteX1632" fmla="*/ 3528867 w 12191948"/>
              <a:gd name="connsiteY1632" fmla="*/ 2686030 h 3322003"/>
              <a:gd name="connsiteX1633" fmla="*/ 3528262 w 12191948"/>
              <a:gd name="connsiteY1633" fmla="*/ 2685877 h 3322003"/>
              <a:gd name="connsiteX1634" fmla="*/ 3306699 w 12191948"/>
              <a:gd name="connsiteY1634" fmla="*/ 2665425 h 3322003"/>
              <a:gd name="connsiteX1635" fmla="*/ 3320971 w 12191948"/>
              <a:gd name="connsiteY1635" fmla="*/ 2683734 h 3322003"/>
              <a:gd name="connsiteX1636" fmla="*/ 3289766 w 12191948"/>
              <a:gd name="connsiteY1636" fmla="*/ 2686266 h 3322003"/>
              <a:gd name="connsiteX1637" fmla="*/ 3276706 w 12191948"/>
              <a:gd name="connsiteY1637" fmla="*/ 2680227 h 3322003"/>
              <a:gd name="connsiteX1638" fmla="*/ 3224942 w 12191948"/>
              <a:gd name="connsiteY1638" fmla="*/ 2656855 h 3322003"/>
              <a:gd name="connsiteX1639" fmla="*/ 3172213 w 12191948"/>
              <a:gd name="connsiteY1639" fmla="*/ 2647505 h 3322003"/>
              <a:gd name="connsiteX1640" fmla="*/ 3092047 w 12191948"/>
              <a:gd name="connsiteY1640" fmla="*/ 2639390 h 3322003"/>
              <a:gd name="connsiteX1641" fmla="*/ 3087798 w 12191948"/>
              <a:gd name="connsiteY1641" fmla="*/ 2636598 h 3322003"/>
              <a:gd name="connsiteX1642" fmla="*/ 3087556 w 12191948"/>
              <a:gd name="connsiteY1642" fmla="*/ 2638935 h 3322003"/>
              <a:gd name="connsiteX1643" fmla="*/ 3092047 w 12191948"/>
              <a:gd name="connsiteY1643" fmla="*/ 2639390 h 3322003"/>
              <a:gd name="connsiteX1644" fmla="*/ 3096988 w 12191948"/>
              <a:gd name="connsiteY1644" fmla="*/ 2642637 h 3322003"/>
              <a:gd name="connsiteX1645" fmla="*/ 3074252 w 12191948"/>
              <a:gd name="connsiteY1645" fmla="*/ 2657051 h 3322003"/>
              <a:gd name="connsiteX1646" fmla="*/ 3066512 w 12191948"/>
              <a:gd name="connsiteY1646" fmla="*/ 2641469 h 3322003"/>
              <a:gd name="connsiteX1647" fmla="*/ 2990319 w 12191948"/>
              <a:gd name="connsiteY1647" fmla="*/ 2630950 h 3322003"/>
              <a:gd name="connsiteX1648" fmla="*/ 2940249 w 12191948"/>
              <a:gd name="connsiteY1648" fmla="*/ 2620628 h 3322003"/>
              <a:gd name="connsiteX1649" fmla="*/ 2860912 w 12191948"/>
              <a:gd name="connsiteY1649" fmla="*/ 2611473 h 3322003"/>
              <a:gd name="connsiteX1650" fmla="*/ 6531669 w 12191948"/>
              <a:gd name="connsiteY1650" fmla="*/ 2611227 h 3322003"/>
              <a:gd name="connsiteX1651" fmla="*/ 6505572 w 12191948"/>
              <a:gd name="connsiteY1651" fmla="*/ 2614395 h 3322003"/>
              <a:gd name="connsiteX1652" fmla="*/ 6535324 w 12191948"/>
              <a:gd name="connsiteY1652" fmla="*/ 2636989 h 3322003"/>
              <a:gd name="connsiteX1653" fmla="*/ 6579830 w 12191948"/>
              <a:gd name="connsiteY1653" fmla="*/ 2658024 h 3322003"/>
              <a:gd name="connsiteX1654" fmla="*/ 6580312 w 12191948"/>
              <a:gd name="connsiteY1654" fmla="*/ 2659388 h 3322003"/>
              <a:gd name="connsiteX1655" fmla="*/ 6632802 w 12191948"/>
              <a:gd name="connsiteY1655" fmla="*/ 2674191 h 3322003"/>
              <a:gd name="connsiteX1656" fmla="*/ 6628932 w 12191948"/>
              <a:gd name="connsiteY1656" fmla="*/ 2657830 h 3322003"/>
              <a:gd name="connsiteX1657" fmla="*/ 6649009 w 12191948"/>
              <a:gd name="connsiteY1657" fmla="*/ 2660167 h 3322003"/>
              <a:gd name="connsiteX1658" fmla="*/ 6674647 w 12191948"/>
              <a:gd name="connsiteY1658" fmla="*/ 2668152 h 3322003"/>
              <a:gd name="connsiteX1659" fmla="*/ 6636187 w 12191948"/>
              <a:gd name="connsiteY1659" fmla="*/ 2642052 h 3322003"/>
              <a:gd name="connsiteX1660" fmla="*/ 6609097 w 12191948"/>
              <a:gd name="connsiteY1660" fmla="*/ 2642052 h 3322003"/>
              <a:gd name="connsiteX1661" fmla="*/ 6578862 w 12191948"/>
              <a:gd name="connsiteY1661" fmla="*/ 2638935 h 3322003"/>
              <a:gd name="connsiteX1662" fmla="*/ 6557094 w 12191948"/>
              <a:gd name="connsiteY1662" fmla="*/ 2616927 h 3322003"/>
              <a:gd name="connsiteX1663" fmla="*/ 6531669 w 12191948"/>
              <a:gd name="connsiteY1663" fmla="*/ 2611227 h 3322003"/>
              <a:gd name="connsiteX1664" fmla="*/ 3126740 w 12191948"/>
              <a:gd name="connsiteY1664" fmla="*/ 2608357 h 3322003"/>
              <a:gd name="connsiteX1665" fmla="*/ 3160844 w 12191948"/>
              <a:gd name="connsiteY1665" fmla="*/ 2617121 h 3322003"/>
              <a:gd name="connsiteX1666" fmla="*/ 3150928 w 12191948"/>
              <a:gd name="connsiteY1666" fmla="*/ 2608357 h 3322003"/>
              <a:gd name="connsiteX1667" fmla="*/ 3126740 w 12191948"/>
              <a:gd name="connsiteY1667" fmla="*/ 2608357 h 3322003"/>
              <a:gd name="connsiteX1668" fmla="*/ 3394017 w 12191948"/>
              <a:gd name="connsiteY1668" fmla="*/ 2606214 h 3322003"/>
              <a:gd name="connsiteX1669" fmla="*/ 3388212 w 12191948"/>
              <a:gd name="connsiteY1669" fmla="*/ 2608942 h 3322003"/>
              <a:gd name="connsiteX1670" fmla="*/ 3398614 w 12191948"/>
              <a:gd name="connsiteY1670" fmla="*/ 2610694 h 3322003"/>
              <a:gd name="connsiteX1671" fmla="*/ 6711172 w 12191948"/>
              <a:gd name="connsiteY1671" fmla="*/ 2605046 h 3322003"/>
              <a:gd name="connsiteX1672" fmla="*/ 6709237 w 12191948"/>
              <a:gd name="connsiteY1672" fmla="*/ 2605825 h 3322003"/>
              <a:gd name="connsiteX1673" fmla="*/ 6715283 w 12191948"/>
              <a:gd name="connsiteY1673" fmla="*/ 2608551 h 3322003"/>
              <a:gd name="connsiteX1674" fmla="*/ 6712622 w 12191948"/>
              <a:gd name="connsiteY1674" fmla="*/ 2606604 h 3322003"/>
              <a:gd name="connsiteX1675" fmla="*/ 6711172 w 12191948"/>
              <a:gd name="connsiteY1675" fmla="*/ 2605046 h 3322003"/>
              <a:gd name="connsiteX1676" fmla="*/ 2720380 w 12191948"/>
              <a:gd name="connsiteY1676" fmla="*/ 2603488 h 3322003"/>
              <a:gd name="connsiteX1677" fmla="*/ 2720380 w 12191948"/>
              <a:gd name="connsiteY1677" fmla="*/ 2603877 h 3322003"/>
              <a:gd name="connsiteX1678" fmla="*/ 2697886 w 12191948"/>
              <a:gd name="connsiteY1678" fmla="*/ 2608551 h 3322003"/>
              <a:gd name="connsiteX1679" fmla="*/ 2813504 w 12191948"/>
              <a:gd name="connsiteY1679" fmla="*/ 2621601 h 3322003"/>
              <a:gd name="connsiteX1680" fmla="*/ 2808666 w 12191948"/>
              <a:gd name="connsiteY1680" fmla="*/ 2614590 h 3322003"/>
              <a:gd name="connsiteX1681" fmla="*/ 2720380 w 12191948"/>
              <a:gd name="connsiteY1681" fmla="*/ 2603488 h 3322003"/>
              <a:gd name="connsiteX1682" fmla="*/ 2490110 w 12191948"/>
              <a:gd name="connsiteY1682" fmla="*/ 2602903 h 3322003"/>
              <a:gd name="connsiteX1683" fmla="*/ 2488657 w 12191948"/>
              <a:gd name="connsiteY1683" fmla="*/ 2604073 h 3322003"/>
              <a:gd name="connsiteX1684" fmla="*/ 2490351 w 12191948"/>
              <a:gd name="connsiteY1684" fmla="*/ 2605046 h 3322003"/>
              <a:gd name="connsiteX1685" fmla="*/ 2497124 w 12191948"/>
              <a:gd name="connsiteY1685" fmla="*/ 2605046 h 3322003"/>
              <a:gd name="connsiteX1686" fmla="*/ 2497124 w 12191948"/>
              <a:gd name="connsiteY1686" fmla="*/ 2602903 h 3322003"/>
              <a:gd name="connsiteX1687" fmla="*/ 10197883 w 12191948"/>
              <a:gd name="connsiteY1687" fmla="*/ 2601930 h 3322003"/>
              <a:gd name="connsiteX1688" fmla="*/ 10197883 w 12191948"/>
              <a:gd name="connsiteY1688" fmla="*/ 2606020 h 3322003"/>
              <a:gd name="connsiteX1689" fmla="*/ 10216266 w 12191948"/>
              <a:gd name="connsiteY1689" fmla="*/ 2612252 h 3322003"/>
              <a:gd name="connsiteX1690" fmla="*/ 10230535 w 12191948"/>
              <a:gd name="connsiteY1690" fmla="*/ 2617900 h 3322003"/>
              <a:gd name="connsiteX1691" fmla="*/ 10223763 w 12191948"/>
              <a:gd name="connsiteY1691" fmla="*/ 2613225 h 3322003"/>
              <a:gd name="connsiteX1692" fmla="*/ 10214814 w 12191948"/>
              <a:gd name="connsiteY1692" fmla="*/ 2603877 h 3322003"/>
              <a:gd name="connsiteX1693" fmla="*/ 10214814 w 12191948"/>
              <a:gd name="connsiteY1693" fmla="*/ 2604073 h 3322003"/>
              <a:gd name="connsiteX1694" fmla="*/ 10197883 w 12191948"/>
              <a:gd name="connsiteY1694" fmla="*/ 2601930 h 3322003"/>
              <a:gd name="connsiteX1695" fmla="*/ 3087313 w 12191948"/>
              <a:gd name="connsiteY1695" fmla="*/ 2600176 h 3322003"/>
              <a:gd name="connsiteX1696" fmla="*/ 3078364 w 12191948"/>
              <a:gd name="connsiteY1696" fmla="*/ 2602514 h 3322003"/>
              <a:gd name="connsiteX1697" fmla="*/ 3121902 w 12191948"/>
              <a:gd name="connsiteY1697" fmla="*/ 2609330 h 3322003"/>
              <a:gd name="connsiteX1698" fmla="*/ 3122144 w 12191948"/>
              <a:gd name="connsiteY1698" fmla="*/ 2606993 h 3322003"/>
              <a:gd name="connsiteX1699" fmla="*/ 3104246 w 12191948"/>
              <a:gd name="connsiteY1699" fmla="*/ 2602514 h 3322003"/>
              <a:gd name="connsiteX1700" fmla="*/ 3087313 w 12191948"/>
              <a:gd name="connsiteY1700" fmla="*/ 2600176 h 3322003"/>
              <a:gd name="connsiteX1701" fmla="*/ 10804035 w 12191948"/>
              <a:gd name="connsiteY1701" fmla="*/ 2597061 h 3322003"/>
              <a:gd name="connsiteX1702" fmla="*/ 10873455 w 12191948"/>
              <a:gd name="connsiteY1702" fmla="*/ 2618291 h 3322003"/>
              <a:gd name="connsiteX1703" fmla="*/ 10925461 w 12191948"/>
              <a:gd name="connsiteY1703" fmla="*/ 2610500 h 3322003"/>
              <a:gd name="connsiteX1704" fmla="*/ 10859184 w 12191948"/>
              <a:gd name="connsiteY1704" fmla="*/ 2597061 h 3322003"/>
              <a:gd name="connsiteX1705" fmla="*/ 10804035 w 12191948"/>
              <a:gd name="connsiteY1705" fmla="*/ 2597061 h 3322003"/>
              <a:gd name="connsiteX1706" fmla="*/ 3347820 w 12191948"/>
              <a:gd name="connsiteY1706" fmla="*/ 2596670 h 3322003"/>
              <a:gd name="connsiteX1707" fmla="*/ 3319518 w 12191948"/>
              <a:gd name="connsiteY1707" fmla="*/ 2598813 h 3322003"/>
              <a:gd name="connsiteX1708" fmla="*/ 3349029 w 12191948"/>
              <a:gd name="connsiteY1708" fmla="*/ 2597644 h 3322003"/>
              <a:gd name="connsiteX1709" fmla="*/ 3351446 w 12191948"/>
              <a:gd name="connsiteY1709" fmla="*/ 2598619 h 3322003"/>
              <a:gd name="connsiteX1710" fmla="*/ 3347820 w 12191948"/>
              <a:gd name="connsiteY1710" fmla="*/ 2596670 h 3322003"/>
              <a:gd name="connsiteX1711" fmla="*/ 6142751 w 12191948"/>
              <a:gd name="connsiteY1711" fmla="*/ 2594724 h 3322003"/>
              <a:gd name="connsiteX1712" fmla="*/ 6146621 w 12191948"/>
              <a:gd name="connsiteY1712" fmla="*/ 2601151 h 3322003"/>
              <a:gd name="connsiteX1713" fmla="*/ 6177823 w 12191948"/>
              <a:gd name="connsiteY1713" fmla="*/ 2603294 h 3322003"/>
              <a:gd name="connsiteX1714" fmla="*/ 6176614 w 12191948"/>
              <a:gd name="connsiteY1714" fmla="*/ 2594724 h 3322003"/>
              <a:gd name="connsiteX1715" fmla="*/ 6142751 w 12191948"/>
              <a:gd name="connsiteY1715" fmla="*/ 2594724 h 3322003"/>
              <a:gd name="connsiteX1716" fmla="*/ 2515992 w 12191948"/>
              <a:gd name="connsiteY1716" fmla="*/ 2594139 h 3322003"/>
              <a:gd name="connsiteX1717" fmla="*/ 2594602 w 12191948"/>
              <a:gd name="connsiteY1717" fmla="*/ 2621795 h 3322003"/>
              <a:gd name="connsiteX1718" fmla="*/ 2722315 w 12191948"/>
              <a:gd name="connsiteY1718" fmla="*/ 2634067 h 3322003"/>
              <a:gd name="connsiteX1719" fmla="*/ 2709011 w 12191948"/>
              <a:gd name="connsiteY1719" fmla="*/ 2626470 h 3322003"/>
              <a:gd name="connsiteX1720" fmla="*/ 2649510 w 12191948"/>
              <a:gd name="connsiteY1720" fmla="*/ 2613810 h 3322003"/>
              <a:gd name="connsiteX1721" fmla="*/ 2625322 w 12191948"/>
              <a:gd name="connsiteY1721" fmla="*/ 2610694 h 3322003"/>
              <a:gd name="connsiteX1722" fmla="*/ 2603069 w 12191948"/>
              <a:gd name="connsiteY1722" fmla="*/ 2597255 h 3322003"/>
              <a:gd name="connsiteX1723" fmla="*/ 2515992 w 12191948"/>
              <a:gd name="connsiteY1723" fmla="*/ 2594139 h 3322003"/>
              <a:gd name="connsiteX1724" fmla="*/ 6705367 w 12191948"/>
              <a:gd name="connsiteY1724" fmla="*/ 2592190 h 3322003"/>
              <a:gd name="connsiteX1725" fmla="*/ 6701979 w 12191948"/>
              <a:gd name="connsiteY1725" fmla="*/ 2595307 h 3322003"/>
              <a:gd name="connsiteX1726" fmla="*/ 6708995 w 12191948"/>
              <a:gd name="connsiteY1726" fmla="*/ 2596670 h 3322003"/>
              <a:gd name="connsiteX1727" fmla="*/ 6715692 w 12191948"/>
              <a:gd name="connsiteY1727" fmla="*/ 2594124 h 3322003"/>
              <a:gd name="connsiteX1728" fmla="*/ 6715768 w 12191948"/>
              <a:gd name="connsiteY1728" fmla="*/ 2594139 h 3322003"/>
              <a:gd name="connsiteX1729" fmla="*/ 6717703 w 12191948"/>
              <a:gd name="connsiteY1729" fmla="*/ 2593360 h 3322003"/>
              <a:gd name="connsiteX1730" fmla="*/ 6715692 w 12191948"/>
              <a:gd name="connsiteY1730" fmla="*/ 2594124 h 3322003"/>
              <a:gd name="connsiteX1731" fmla="*/ 2953399 w 12191948"/>
              <a:gd name="connsiteY1731" fmla="*/ 2589378 h 3322003"/>
              <a:gd name="connsiteX1732" fmla="*/ 2953312 w 12191948"/>
              <a:gd name="connsiteY1732" fmla="*/ 2589659 h 3322003"/>
              <a:gd name="connsiteX1733" fmla="*/ 2952662 w 12191948"/>
              <a:gd name="connsiteY1733" fmla="*/ 2589399 h 3322003"/>
              <a:gd name="connsiteX1734" fmla="*/ 6750114 w 12191948"/>
              <a:gd name="connsiteY1734" fmla="*/ 2584399 h 3322003"/>
              <a:gd name="connsiteX1735" fmla="*/ 6746970 w 12191948"/>
              <a:gd name="connsiteY1735" fmla="*/ 2585569 h 3322003"/>
              <a:gd name="connsiteX1736" fmla="*/ 6757613 w 12191948"/>
              <a:gd name="connsiteY1736" fmla="*/ 2589270 h 3322003"/>
              <a:gd name="connsiteX1737" fmla="*/ 6770917 w 12191948"/>
              <a:gd name="connsiteY1737" fmla="*/ 2590632 h 3322003"/>
              <a:gd name="connsiteX1738" fmla="*/ 6768497 w 12191948"/>
              <a:gd name="connsiteY1738" fmla="*/ 2587127 h 3322003"/>
              <a:gd name="connsiteX1739" fmla="*/ 10436376 w 12191948"/>
              <a:gd name="connsiteY1739" fmla="*/ 2583231 h 3322003"/>
              <a:gd name="connsiteX1740" fmla="*/ 10394532 w 12191948"/>
              <a:gd name="connsiteY1740" fmla="*/ 2590243 h 3322003"/>
              <a:gd name="connsiteX1741" fmla="*/ 10334304 w 12191948"/>
              <a:gd name="connsiteY1741" fmla="*/ 2590243 h 3322003"/>
              <a:gd name="connsiteX1742" fmla="*/ 10279638 w 12191948"/>
              <a:gd name="connsiteY1742" fmla="*/ 2599787 h 3322003"/>
              <a:gd name="connsiteX1743" fmla="*/ 10336480 w 12191948"/>
              <a:gd name="connsiteY1743" fmla="*/ 2617317 h 3322003"/>
              <a:gd name="connsiteX1744" fmla="*/ 10338415 w 12191948"/>
              <a:gd name="connsiteY1744" fmla="*/ 2603682 h 3322003"/>
              <a:gd name="connsiteX1745" fmla="*/ 10422590 w 12191948"/>
              <a:gd name="connsiteY1745" fmla="*/ 2608357 h 3322003"/>
              <a:gd name="connsiteX1746" fmla="*/ 10451857 w 12191948"/>
              <a:gd name="connsiteY1746" fmla="*/ 2611667 h 3322003"/>
              <a:gd name="connsiteX1747" fmla="*/ 10522003 w 12191948"/>
              <a:gd name="connsiteY1747" fmla="*/ 2619458 h 3322003"/>
              <a:gd name="connsiteX1748" fmla="*/ 10436376 w 12191948"/>
              <a:gd name="connsiteY1748" fmla="*/ 2583231 h 3322003"/>
              <a:gd name="connsiteX1749" fmla="*/ 4976403 w 12191948"/>
              <a:gd name="connsiteY1749" fmla="*/ 2582452 h 3322003"/>
              <a:gd name="connsiteX1750" fmla="*/ 4972533 w 12191948"/>
              <a:gd name="connsiteY1750" fmla="*/ 2585763 h 3322003"/>
              <a:gd name="connsiteX1751" fmla="*/ 4971807 w 12191948"/>
              <a:gd name="connsiteY1751" fmla="*/ 2585763 h 3322003"/>
              <a:gd name="connsiteX1752" fmla="*/ 4991883 w 12191948"/>
              <a:gd name="connsiteY1752" fmla="*/ 2589659 h 3322003"/>
              <a:gd name="connsiteX1753" fmla="*/ 4994060 w 12191948"/>
              <a:gd name="connsiteY1753" fmla="*/ 2584984 h 3322003"/>
              <a:gd name="connsiteX1754" fmla="*/ 4976403 w 12191948"/>
              <a:gd name="connsiteY1754" fmla="*/ 2582452 h 3322003"/>
              <a:gd name="connsiteX1755" fmla="*/ 2776738 w 12191948"/>
              <a:gd name="connsiteY1755" fmla="*/ 2582452 h 3322003"/>
              <a:gd name="connsiteX1756" fmla="*/ 2771418 w 12191948"/>
              <a:gd name="connsiteY1756" fmla="*/ 2586542 h 3322003"/>
              <a:gd name="connsiteX1757" fmla="*/ 2789557 w 12191948"/>
              <a:gd name="connsiteY1757" fmla="*/ 2589270 h 3322003"/>
              <a:gd name="connsiteX1758" fmla="*/ 2800926 w 12191948"/>
              <a:gd name="connsiteY1758" fmla="*/ 2584984 h 3322003"/>
              <a:gd name="connsiteX1759" fmla="*/ 2800926 w 12191948"/>
              <a:gd name="connsiteY1759" fmla="*/ 2584399 h 3322003"/>
              <a:gd name="connsiteX1760" fmla="*/ 2776738 w 12191948"/>
              <a:gd name="connsiteY1760" fmla="*/ 2582452 h 3322003"/>
              <a:gd name="connsiteX1761" fmla="*/ 3303555 w 12191948"/>
              <a:gd name="connsiteY1761" fmla="*/ 2581868 h 3322003"/>
              <a:gd name="connsiteX1762" fmla="*/ 3288801 w 12191948"/>
              <a:gd name="connsiteY1762" fmla="*/ 2583816 h 3322003"/>
              <a:gd name="connsiteX1763" fmla="*/ 3317824 w 12191948"/>
              <a:gd name="connsiteY1763" fmla="*/ 2598423 h 3322003"/>
              <a:gd name="connsiteX1764" fmla="*/ 3317101 w 12191948"/>
              <a:gd name="connsiteY1764" fmla="*/ 2587906 h 3322003"/>
              <a:gd name="connsiteX1765" fmla="*/ 3319518 w 12191948"/>
              <a:gd name="connsiteY1765" fmla="*/ 2587906 h 3322003"/>
              <a:gd name="connsiteX1766" fmla="*/ 3303555 w 12191948"/>
              <a:gd name="connsiteY1766" fmla="*/ 2581868 h 3322003"/>
              <a:gd name="connsiteX1767" fmla="*/ 2940493 w 12191948"/>
              <a:gd name="connsiteY1767" fmla="*/ 2576414 h 3322003"/>
              <a:gd name="connsiteX1768" fmla="*/ 2944596 w 12191948"/>
              <a:gd name="connsiteY1768" fmla="*/ 2579717 h 3322003"/>
              <a:gd name="connsiteX1769" fmla="*/ 2941702 w 12191948"/>
              <a:gd name="connsiteY1769" fmla="*/ 2579530 h 3322003"/>
              <a:gd name="connsiteX1770" fmla="*/ 2939768 w 12191948"/>
              <a:gd name="connsiteY1770" fmla="*/ 2579482 h 3322003"/>
              <a:gd name="connsiteX1771" fmla="*/ 6483259 w 12191948"/>
              <a:gd name="connsiteY1771" fmla="*/ 2572737 h 3322003"/>
              <a:gd name="connsiteX1772" fmla="*/ 6473887 w 12191948"/>
              <a:gd name="connsiteY1772" fmla="*/ 2581283 h 3322003"/>
              <a:gd name="connsiteX1773" fmla="*/ 6519843 w 12191948"/>
              <a:gd name="connsiteY1773" fmla="*/ 2592775 h 3322003"/>
              <a:gd name="connsiteX1774" fmla="*/ 6560721 w 12191948"/>
              <a:gd name="connsiteY1774" fmla="*/ 2600956 h 3322003"/>
              <a:gd name="connsiteX1775" fmla="*/ 6565802 w 12191948"/>
              <a:gd name="connsiteY1775" fmla="*/ 2600956 h 3322003"/>
              <a:gd name="connsiteX1776" fmla="*/ 6614178 w 12191948"/>
              <a:gd name="connsiteY1776" fmla="*/ 2613422 h 3322003"/>
              <a:gd name="connsiteX1777" fmla="*/ 6629415 w 12191948"/>
              <a:gd name="connsiteY1777" fmla="*/ 2622186 h 3322003"/>
              <a:gd name="connsiteX1778" fmla="*/ 6647798 w 12191948"/>
              <a:gd name="connsiteY1778" fmla="*/ 2619264 h 3322003"/>
              <a:gd name="connsiteX1779" fmla="*/ 6658199 w 12191948"/>
              <a:gd name="connsiteY1779" fmla="*/ 2614395 h 3322003"/>
              <a:gd name="connsiteX1780" fmla="*/ 6693756 w 12191948"/>
              <a:gd name="connsiteY1780" fmla="*/ 2628613 h 3322003"/>
              <a:gd name="connsiteX1781" fmla="*/ 6685290 w 12191948"/>
              <a:gd name="connsiteY1781" fmla="*/ 2649260 h 3322003"/>
              <a:gd name="connsiteX1782" fmla="*/ 6745518 w 12191948"/>
              <a:gd name="connsiteY1782" fmla="*/ 2663284 h 3322003"/>
              <a:gd name="connsiteX1783" fmla="*/ 6728828 w 12191948"/>
              <a:gd name="connsiteY1783" fmla="*/ 2643806 h 3322003"/>
              <a:gd name="connsiteX1784" fmla="*/ 6829936 w 12191948"/>
              <a:gd name="connsiteY1784" fmla="*/ 2668152 h 3322003"/>
              <a:gd name="connsiteX1785" fmla="*/ 6878312 w 12191948"/>
              <a:gd name="connsiteY1785" fmla="*/ 2682176 h 3322003"/>
              <a:gd name="connsiteX1786" fmla="*/ 6911690 w 12191948"/>
              <a:gd name="connsiteY1786" fmla="*/ 2677111 h 3322003"/>
              <a:gd name="connsiteX1787" fmla="*/ 6907820 w 12191948"/>
              <a:gd name="connsiteY1787" fmla="*/ 2676137 h 3322003"/>
              <a:gd name="connsiteX1788" fmla="*/ 6911690 w 12191948"/>
              <a:gd name="connsiteY1788" fmla="*/ 2676137 h 3322003"/>
              <a:gd name="connsiteX1789" fmla="*/ 6945312 w 12191948"/>
              <a:gd name="connsiteY1789" fmla="*/ 2670295 h 3322003"/>
              <a:gd name="connsiteX1790" fmla="*/ 6911449 w 12191948"/>
              <a:gd name="connsiteY1790" fmla="*/ 2653350 h 3322003"/>
              <a:gd name="connsiteX1791" fmla="*/ 6887727 w 12191948"/>
              <a:gd name="connsiteY1791" fmla="*/ 2639729 h 3322003"/>
              <a:gd name="connsiteX1792" fmla="*/ 6940475 w 12191948"/>
              <a:gd name="connsiteY1792" fmla="*/ 2648869 h 3322003"/>
              <a:gd name="connsiteX1793" fmla="*/ 6950495 w 12191948"/>
              <a:gd name="connsiteY1793" fmla="*/ 2646589 h 3322003"/>
              <a:gd name="connsiteX1794" fmla="*/ 6951600 w 12191948"/>
              <a:gd name="connsiteY1794" fmla="*/ 2647702 h 3322003"/>
              <a:gd name="connsiteX1795" fmla="*/ 6951600 w 12191948"/>
              <a:gd name="connsiteY1795" fmla="*/ 2646338 h 3322003"/>
              <a:gd name="connsiteX1796" fmla="*/ 6950495 w 12191948"/>
              <a:gd name="connsiteY1796" fmla="*/ 2646589 h 3322003"/>
              <a:gd name="connsiteX1797" fmla="*/ 6944827 w 12191948"/>
              <a:gd name="connsiteY1797" fmla="*/ 2640884 h 3322003"/>
              <a:gd name="connsiteX1798" fmla="*/ 6917013 w 12191948"/>
              <a:gd name="connsiteY1798" fmla="*/ 2633093 h 3322003"/>
              <a:gd name="connsiteX1799" fmla="*/ 6883150 w 12191948"/>
              <a:gd name="connsiteY1799" fmla="*/ 2626082 h 3322003"/>
              <a:gd name="connsiteX1800" fmla="*/ 6872808 w 12191948"/>
              <a:gd name="connsiteY1800" fmla="*/ 2631340 h 3322003"/>
              <a:gd name="connsiteX1801" fmla="*/ 6881754 w 12191948"/>
              <a:gd name="connsiteY1801" fmla="*/ 2637910 h 3322003"/>
              <a:gd name="connsiteX1802" fmla="*/ 6866458 w 12191948"/>
              <a:gd name="connsiteY1802" fmla="*/ 2642248 h 3322003"/>
              <a:gd name="connsiteX1803" fmla="*/ 6893066 w 12191948"/>
              <a:gd name="connsiteY1803" fmla="*/ 2654714 h 3322003"/>
              <a:gd name="connsiteX1804" fmla="*/ 6893066 w 12191948"/>
              <a:gd name="connsiteY1804" fmla="*/ 2663087 h 3322003"/>
              <a:gd name="connsiteX1805" fmla="*/ 6866702 w 12191948"/>
              <a:gd name="connsiteY1805" fmla="*/ 2660556 h 3322003"/>
              <a:gd name="connsiteX1806" fmla="*/ 6831627 w 12191948"/>
              <a:gd name="connsiteY1806" fmla="*/ 2643806 h 3322003"/>
              <a:gd name="connsiteX1807" fmla="*/ 6721573 w 12191948"/>
              <a:gd name="connsiteY1807" fmla="*/ 2629586 h 3322003"/>
              <a:gd name="connsiteX1808" fmla="*/ 6742132 w 12191948"/>
              <a:gd name="connsiteY1808" fmla="*/ 2626082 h 3322003"/>
              <a:gd name="connsiteX1809" fmla="*/ 6796555 w 12191948"/>
              <a:gd name="connsiteY1809" fmla="*/ 2630365 h 3322003"/>
              <a:gd name="connsiteX1810" fmla="*/ 6794620 w 12191948"/>
              <a:gd name="connsiteY1810" fmla="*/ 2617317 h 3322003"/>
              <a:gd name="connsiteX1811" fmla="*/ 6722056 w 12191948"/>
              <a:gd name="connsiteY1811" fmla="*/ 2608357 h 3322003"/>
              <a:gd name="connsiteX1812" fmla="*/ 6706093 w 12191948"/>
              <a:gd name="connsiteY1812" fmla="*/ 2610306 h 3322003"/>
              <a:gd name="connsiteX1813" fmla="*/ 6699320 w 12191948"/>
              <a:gd name="connsiteY1813" fmla="*/ 2610306 h 3322003"/>
              <a:gd name="connsiteX1814" fmla="*/ 6697626 w 12191948"/>
              <a:gd name="connsiteY1814" fmla="*/ 2606799 h 3322003"/>
              <a:gd name="connsiteX1815" fmla="*/ 6708269 w 12191948"/>
              <a:gd name="connsiteY1815" fmla="*/ 2603097 h 3322003"/>
              <a:gd name="connsiteX1816" fmla="*/ 6653362 w 12191948"/>
              <a:gd name="connsiteY1816" fmla="*/ 2597255 h 3322003"/>
              <a:gd name="connsiteX1817" fmla="*/ 6615143 w 12191948"/>
              <a:gd name="connsiteY1817" fmla="*/ 2598619 h 3322003"/>
              <a:gd name="connsiteX1818" fmla="*/ 6604259 w 12191948"/>
              <a:gd name="connsiteY1818" fmla="*/ 2585957 h 3322003"/>
              <a:gd name="connsiteX1819" fmla="*/ 6555883 w 12191948"/>
              <a:gd name="connsiteY1819" fmla="*/ 2582647 h 3322003"/>
              <a:gd name="connsiteX1820" fmla="*/ 6505331 w 12191948"/>
              <a:gd name="connsiteY1820" fmla="*/ 2576026 h 3322003"/>
              <a:gd name="connsiteX1821" fmla="*/ 6483259 w 12191948"/>
              <a:gd name="connsiteY1821" fmla="*/ 2572737 h 3322003"/>
              <a:gd name="connsiteX1822" fmla="*/ 3134239 w 12191948"/>
              <a:gd name="connsiteY1822" fmla="*/ 2571934 h 3322003"/>
              <a:gd name="connsiteX1823" fmla="*/ 3179954 w 12191948"/>
              <a:gd name="connsiteY1823" fmla="*/ 2579142 h 3322003"/>
              <a:gd name="connsiteX1824" fmla="*/ 3180921 w 12191948"/>
              <a:gd name="connsiteY1824" fmla="*/ 2578167 h 3322003"/>
              <a:gd name="connsiteX1825" fmla="*/ 3134239 w 12191948"/>
              <a:gd name="connsiteY1825" fmla="*/ 2571934 h 3322003"/>
              <a:gd name="connsiteX1826" fmla="*/ 6665457 w 12191948"/>
              <a:gd name="connsiteY1826" fmla="*/ 2571739 h 3322003"/>
              <a:gd name="connsiteX1827" fmla="*/ 6664972 w 12191948"/>
              <a:gd name="connsiteY1827" fmla="*/ 2571934 h 3322003"/>
              <a:gd name="connsiteX1828" fmla="*/ 6624336 w 12191948"/>
              <a:gd name="connsiteY1828" fmla="*/ 2579142 h 3322003"/>
              <a:gd name="connsiteX1829" fmla="*/ 6652153 w 12191948"/>
              <a:gd name="connsiteY1829" fmla="*/ 2591801 h 3322003"/>
              <a:gd name="connsiteX1830" fmla="*/ 6665457 w 12191948"/>
              <a:gd name="connsiteY1830" fmla="*/ 2571739 h 3322003"/>
              <a:gd name="connsiteX1831" fmla="*/ 7500912 w 12191948"/>
              <a:gd name="connsiteY1831" fmla="*/ 2569793 h 3322003"/>
              <a:gd name="connsiteX1832" fmla="*/ 7500912 w 12191948"/>
              <a:gd name="connsiteY1832" fmla="*/ 2570572 h 3322003"/>
              <a:gd name="connsiteX1833" fmla="*/ 7489301 w 12191948"/>
              <a:gd name="connsiteY1833" fmla="*/ 2574271 h 3322003"/>
              <a:gd name="connsiteX1834" fmla="*/ 7507202 w 12191948"/>
              <a:gd name="connsiteY1834" fmla="*/ 2579725 h 3322003"/>
              <a:gd name="connsiteX1835" fmla="*/ 7528487 w 12191948"/>
              <a:gd name="connsiteY1835" fmla="*/ 2581868 h 3322003"/>
              <a:gd name="connsiteX1836" fmla="*/ 7500912 w 12191948"/>
              <a:gd name="connsiteY1836" fmla="*/ 2569793 h 3322003"/>
              <a:gd name="connsiteX1837" fmla="*/ 2523247 w 12191948"/>
              <a:gd name="connsiteY1837" fmla="*/ 2568234 h 3322003"/>
              <a:gd name="connsiteX1838" fmla="*/ 2524699 w 12191948"/>
              <a:gd name="connsiteY1838" fmla="*/ 2571934 h 3322003"/>
              <a:gd name="connsiteX1839" fmla="*/ 2548161 w 12191948"/>
              <a:gd name="connsiteY1839" fmla="*/ 2573688 h 3322003"/>
              <a:gd name="connsiteX1840" fmla="*/ 2539695 w 12191948"/>
              <a:gd name="connsiteY1840" fmla="*/ 2568234 h 3322003"/>
              <a:gd name="connsiteX1841" fmla="*/ 2523247 w 12191948"/>
              <a:gd name="connsiteY1841" fmla="*/ 2568234 h 3322003"/>
              <a:gd name="connsiteX1842" fmla="*/ 2294429 w 12191948"/>
              <a:gd name="connsiteY1842" fmla="*/ 2568038 h 3322003"/>
              <a:gd name="connsiteX1843" fmla="*/ 2313538 w 12191948"/>
              <a:gd name="connsiteY1843" fmla="*/ 2575829 h 3322003"/>
              <a:gd name="connsiteX1844" fmla="*/ 2314262 w 12191948"/>
              <a:gd name="connsiteY1844" fmla="*/ 2576804 h 3322003"/>
              <a:gd name="connsiteX1845" fmla="*/ 2325872 w 12191948"/>
              <a:gd name="connsiteY1845" fmla="*/ 2576804 h 3322003"/>
              <a:gd name="connsiteX1846" fmla="*/ 2312568 w 12191948"/>
              <a:gd name="connsiteY1846" fmla="*/ 2568038 h 3322003"/>
              <a:gd name="connsiteX1847" fmla="*/ 2294429 w 12191948"/>
              <a:gd name="connsiteY1847" fmla="*/ 2568038 h 3322003"/>
              <a:gd name="connsiteX1848" fmla="*/ 8819887 w 12191948"/>
              <a:gd name="connsiteY1848" fmla="*/ 2567259 h 3322003"/>
              <a:gd name="connsiteX1849" fmla="*/ 8816743 w 12191948"/>
              <a:gd name="connsiteY1849" fmla="*/ 2570960 h 3322003"/>
              <a:gd name="connsiteX1850" fmla="*/ 8832465 w 12191948"/>
              <a:gd name="connsiteY1850" fmla="*/ 2572130 h 3322003"/>
              <a:gd name="connsiteX1851" fmla="*/ 8833191 w 12191948"/>
              <a:gd name="connsiteY1851" fmla="*/ 2572324 h 3322003"/>
              <a:gd name="connsiteX1852" fmla="*/ 8833191 w 12191948"/>
              <a:gd name="connsiteY1852" fmla="*/ 2568623 h 3322003"/>
              <a:gd name="connsiteX1853" fmla="*/ 3071591 w 12191948"/>
              <a:gd name="connsiteY1853" fmla="*/ 2564143 h 3322003"/>
              <a:gd name="connsiteX1854" fmla="*/ 3079090 w 12191948"/>
              <a:gd name="connsiteY1854" fmla="*/ 2572909 h 3322003"/>
              <a:gd name="connsiteX1855" fmla="*/ 3091427 w 12191948"/>
              <a:gd name="connsiteY1855" fmla="*/ 2569793 h 3322003"/>
              <a:gd name="connsiteX1856" fmla="*/ 3080784 w 12191948"/>
              <a:gd name="connsiteY1856" fmla="*/ 2565897 h 3322003"/>
              <a:gd name="connsiteX1857" fmla="*/ 3081751 w 12191948"/>
              <a:gd name="connsiteY1857" fmla="*/ 2564143 h 3322003"/>
              <a:gd name="connsiteX1858" fmla="*/ 3071591 w 12191948"/>
              <a:gd name="connsiteY1858" fmla="*/ 2564143 h 3322003"/>
              <a:gd name="connsiteX1859" fmla="*/ 2584686 w 12191948"/>
              <a:gd name="connsiteY1859" fmla="*/ 2562390 h 3322003"/>
              <a:gd name="connsiteX1860" fmla="*/ 2590422 w 12191948"/>
              <a:gd name="connsiteY1860" fmla="*/ 2563410 h 3322003"/>
              <a:gd name="connsiteX1861" fmla="*/ 2584686 w 12191948"/>
              <a:gd name="connsiteY1861" fmla="*/ 2563169 h 3322003"/>
              <a:gd name="connsiteX1862" fmla="*/ 2584520 w 12191948"/>
              <a:gd name="connsiteY1862" fmla="*/ 2563137 h 3322003"/>
              <a:gd name="connsiteX1863" fmla="*/ 2113261 w 12191948"/>
              <a:gd name="connsiteY1863" fmla="*/ 2561805 h 3322003"/>
              <a:gd name="connsiteX1864" fmla="*/ 2122692 w 12191948"/>
              <a:gd name="connsiteY1864" fmla="*/ 2568429 h 3322003"/>
              <a:gd name="connsiteX1865" fmla="*/ 2124386 w 12191948"/>
              <a:gd name="connsiteY1865" fmla="*/ 2570181 h 3322003"/>
              <a:gd name="connsiteX1866" fmla="*/ 2161878 w 12191948"/>
              <a:gd name="connsiteY1866" fmla="*/ 2576414 h 3322003"/>
              <a:gd name="connsiteX1867" fmla="*/ 2203964 w 12191948"/>
              <a:gd name="connsiteY1867" fmla="*/ 2573492 h 3322003"/>
              <a:gd name="connsiteX1868" fmla="*/ 2155588 w 12191948"/>
              <a:gd name="connsiteY1868" fmla="*/ 2565701 h 3322003"/>
              <a:gd name="connsiteX1869" fmla="*/ 2113261 w 12191948"/>
              <a:gd name="connsiteY1869" fmla="*/ 2561805 h 3322003"/>
              <a:gd name="connsiteX1870" fmla="*/ 6263691 w 12191948"/>
              <a:gd name="connsiteY1870" fmla="*/ 2559859 h 3322003"/>
              <a:gd name="connsiteX1871" fmla="*/ 6290782 w 12191948"/>
              <a:gd name="connsiteY1871" fmla="*/ 2569402 h 3322003"/>
              <a:gd name="connsiteX1872" fmla="*/ 6416560 w 12191948"/>
              <a:gd name="connsiteY1872" fmla="*/ 2591411 h 3322003"/>
              <a:gd name="connsiteX1873" fmla="*/ 6469773 w 12191948"/>
              <a:gd name="connsiteY1873" fmla="*/ 2582062 h 3322003"/>
              <a:gd name="connsiteX1874" fmla="*/ 6416803 w 12191948"/>
              <a:gd name="connsiteY1874" fmla="*/ 2566480 h 3322003"/>
              <a:gd name="connsiteX1875" fmla="*/ 6416318 w 12191948"/>
              <a:gd name="connsiteY1875" fmla="*/ 2566676 h 3322003"/>
              <a:gd name="connsiteX1876" fmla="*/ 6361896 w 12191948"/>
              <a:gd name="connsiteY1876" fmla="*/ 2572909 h 3322003"/>
              <a:gd name="connsiteX1877" fmla="*/ 6327306 w 12191948"/>
              <a:gd name="connsiteY1877" fmla="*/ 2559859 h 3322003"/>
              <a:gd name="connsiteX1878" fmla="*/ 6564832 w 12191948"/>
              <a:gd name="connsiteY1878" fmla="*/ 2559664 h 3322003"/>
              <a:gd name="connsiteX1879" fmla="*/ 6546693 w 12191948"/>
              <a:gd name="connsiteY1879" fmla="*/ 2562975 h 3322003"/>
              <a:gd name="connsiteX1880" fmla="*/ 6545240 w 12191948"/>
              <a:gd name="connsiteY1880" fmla="*/ 2567065 h 3322003"/>
              <a:gd name="connsiteX1881" fmla="*/ 6544999 w 12191948"/>
              <a:gd name="connsiteY1881" fmla="*/ 2567065 h 3322003"/>
              <a:gd name="connsiteX1882" fmla="*/ 6576201 w 12191948"/>
              <a:gd name="connsiteY1882" fmla="*/ 2570375 h 3322003"/>
              <a:gd name="connsiteX1883" fmla="*/ 6564832 w 12191948"/>
              <a:gd name="connsiteY1883" fmla="*/ 2559664 h 3322003"/>
              <a:gd name="connsiteX1884" fmla="*/ 10215055 w 12191948"/>
              <a:gd name="connsiteY1884" fmla="*/ 2559468 h 3322003"/>
              <a:gd name="connsiteX1885" fmla="*/ 10215055 w 12191948"/>
              <a:gd name="connsiteY1885" fmla="*/ 2561417 h 3322003"/>
              <a:gd name="connsiteX1886" fmla="*/ 10221586 w 12191948"/>
              <a:gd name="connsiteY1886" fmla="*/ 2561223 h 3322003"/>
              <a:gd name="connsiteX1887" fmla="*/ 10221586 w 12191948"/>
              <a:gd name="connsiteY1887" fmla="*/ 2559468 h 3322003"/>
              <a:gd name="connsiteX1888" fmla="*/ 10215055 w 12191948"/>
              <a:gd name="connsiteY1888" fmla="*/ 2559468 h 3322003"/>
              <a:gd name="connsiteX1889" fmla="*/ 8630737 w 12191948"/>
              <a:gd name="connsiteY1889" fmla="*/ 2558886 h 3322003"/>
              <a:gd name="connsiteX1890" fmla="*/ 8631390 w 12191948"/>
              <a:gd name="connsiteY1890" fmla="*/ 2559191 h 3322003"/>
              <a:gd name="connsiteX1891" fmla="*/ 8629529 w 12191948"/>
              <a:gd name="connsiteY1891" fmla="*/ 2562002 h 3322003"/>
              <a:gd name="connsiteX1892" fmla="*/ 8635937 w 12191948"/>
              <a:gd name="connsiteY1892" fmla="*/ 2561319 h 3322003"/>
              <a:gd name="connsiteX1893" fmla="*/ 8631390 w 12191948"/>
              <a:gd name="connsiteY1893" fmla="*/ 2559191 h 3322003"/>
              <a:gd name="connsiteX1894" fmla="*/ 8631463 w 12191948"/>
              <a:gd name="connsiteY1894" fmla="*/ 2559080 h 3322003"/>
              <a:gd name="connsiteX1895" fmla="*/ 2216059 w 12191948"/>
              <a:gd name="connsiteY1895" fmla="*/ 2558495 h 3322003"/>
              <a:gd name="connsiteX1896" fmla="*/ 2214851 w 12191948"/>
              <a:gd name="connsiteY1896" fmla="*/ 2561805 h 3322003"/>
              <a:gd name="connsiteX1897" fmla="*/ 2216542 w 12191948"/>
              <a:gd name="connsiteY1897" fmla="*/ 2562781 h 3322003"/>
              <a:gd name="connsiteX1898" fmla="*/ 2241941 w 12191948"/>
              <a:gd name="connsiteY1898" fmla="*/ 2566286 h 3322003"/>
              <a:gd name="connsiteX1899" fmla="*/ 2243874 w 12191948"/>
              <a:gd name="connsiteY1899" fmla="*/ 2561027 h 3322003"/>
              <a:gd name="connsiteX1900" fmla="*/ 4690984 w 12191948"/>
              <a:gd name="connsiteY1900" fmla="*/ 2557327 h 3322003"/>
              <a:gd name="connsiteX1901" fmla="*/ 4693160 w 12191948"/>
              <a:gd name="connsiteY1901" fmla="*/ 2558886 h 3322003"/>
              <a:gd name="connsiteX1902" fmla="*/ 4695580 w 12191948"/>
              <a:gd name="connsiteY1902" fmla="*/ 2558886 h 3322003"/>
              <a:gd name="connsiteX1903" fmla="*/ 8004265 w 12191948"/>
              <a:gd name="connsiteY1903" fmla="*/ 2554794 h 3322003"/>
              <a:gd name="connsiteX1904" fmla="*/ 7980077 w 12191948"/>
              <a:gd name="connsiteY1904" fmla="*/ 2558886 h 3322003"/>
              <a:gd name="connsiteX1905" fmla="*/ 8072477 w 12191948"/>
              <a:gd name="connsiteY1905" fmla="*/ 2569793 h 3322003"/>
              <a:gd name="connsiteX1906" fmla="*/ 8004265 w 12191948"/>
              <a:gd name="connsiteY1906" fmla="*/ 2554794 h 3322003"/>
              <a:gd name="connsiteX1907" fmla="*/ 5084039 w 12191948"/>
              <a:gd name="connsiteY1907" fmla="*/ 2554405 h 3322003"/>
              <a:gd name="connsiteX1908" fmla="*/ 5077025 w 12191948"/>
              <a:gd name="connsiteY1908" fmla="*/ 2556352 h 3322003"/>
              <a:gd name="connsiteX1909" fmla="*/ 5085007 w 12191948"/>
              <a:gd name="connsiteY1909" fmla="*/ 2560832 h 3322003"/>
              <a:gd name="connsiteX1910" fmla="*/ 5106051 w 12191948"/>
              <a:gd name="connsiteY1910" fmla="*/ 2562975 h 3322003"/>
              <a:gd name="connsiteX1911" fmla="*/ 5105566 w 12191948"/>
              <a:gd name="connsiteY1911" fmla="*/ 2558495 h 3322003"/>
              <a:gd name="connsiteX1912" fmla="*/ 5103872 w 12191948"/>
              <a:gd name="connsiteY1912" fmla="*/ 2558495 h 3322003"/>
              <a:gd name="connsiteX1913" fmla="*/ 5084039 w 12191948"/>
              <a:gd name="connsiteY1913" fmla="*/ 2554405 h 3322003"/>
              <a:gd name="connsiteX1914" fmla="*/ 2981611 w 12191948"/>
              <a:gd name="connsiteY1914" fmla="*/ 2552262 h 3322003"/>
              <a:gd name="connsiteX1915" fmla="*/ 2981611 w 12191948"/>
              <a:gd name="connsiteY1915" fmla="*/ 2554405 h 3322003"/>
              <a:gd name="connsiteX1916" fmla="*/ 2994429 w 12191948"/>
              <a:gd name="connsiteY1916" fmla="*/ 2553737 h 3322003"/>
              <a:gd name="connsiteX1917" fmla="*/ 3047644 w 12191948"/>
              <a:gd name="connsiteY1917" fmla="*/ 2559859 h 3322003"/>
              <a:gd name="connsiteX1918" fmla="*/ 3015200 w 12191948"/>
              <a:gd name="connsiteY1918" fmla="*/ 2552654 h 3322003"/>
              <a:gd name="connsiteX1919" fmla="*/ 2994429 w 12191948"/>
              <a:gd name="connsiteY1919" fmla="*/ 2553737 h 3322003"/>
              <a:gd name="connsiteX1920" fmla="*/ 9148603 w 12191948"/>
              <a:gd name="connsiteY1920" fmla="*/ 2552068 h 3322003"/>
              <a:gd name="connsiteX1921" fmla="*/ 9151023 w 12191948"/>
              <a:gd name="connsiteY1921" fmla="*/ 2557716 h 3322003"/>
              <a:gd name="connsiteX1922" fmla="*/ 9151023 w 12191948"/>
              <a:gd name="connsiteY1922" fmla="*/ 2557910 h 3322003"/>
              <a:gd name="connsiteX1923" fmla="*/ 9172550 w 12191948"/>
              <a:gd name="connsiteY1923" fmla="*/ 2572909 h 3322003"/>
              <a:gd name="connsiteX1924" fmla="*/ 9217539 w 12191948"/>
              <a:gd name="connsiteY1924" fmla="*/ 2571545 h 3322003"/>
              <a:gd name="connsiteX1925" fmla="*/ 9217539 w 12191948"/>
              <a:gd name="connsiteY1925" fmla="*/ 2568817 h 3322003"/>
              <a:gd name="connsiteX1926" fmla="*/ 9193351 w 12191948"/>
              <a:gd name="connsiteY1926" fmla="*/ 2553235 h 3322003"/>
              <a:gd name="connsiteX1927" fmla="*/ 6263450 w 12191948"/>
              <a:gd name="connsiteY1927" fmla="*/ 2550510 h 3322003"/>
              <a:gd name="connsiteX1928" fmla="*/ 6265626 w 12191948"/>
              <a:gd name="connsiteY1928" fmla="*/ 2553041 h 3322003"/>
              <a:gd name="connsiteX1929" fmla="*/ 6265144 w 12191948"/>
              <a:gd name="connsiteY1929" fmla="*/ 2553235 h 3322003"/>
              <a:gd name="connsiteX1930" fmla="*/ 6269014 w 12191948"/>
              <a:gd name="connsiteY1930" fmla="*/ 2552262 h 3322003"/>
              <a:gd name="connsiteX1931" fmla="*/ 6269014 w 12191948"/>
              <a:gd name="connsiteY1931" fmla="*/ 2550510 h 3322003"/>
              <a:gd name="connsiteX1932" fmla="*/ 7529211 w 12191948"/>
              <a:gd name="connsiteY1932" fmla="*/ 2550119 h 3322003"/>
              <a:gd name="connsiteX1933" fmla="*/ 7533081 w 12191948"/>
              <a:gd name="connsiteY1933" fmla="*/ 2554794 h 3322003"/>
              <a:gd name="connsiteX1934" fmla="*/ 7586539 w 12191948"/>
              <a:gd name="connsiteY1934" fmla="*/ 2578363 h 3322003"/>
              <a:gd name="connsiteX1935" fmla="*/ 7586539 w 12191948"/>
              <a:gd name="connsiteY1935" fmla="*/ 2579142 h 3322003"/>
              <a:gd name="connsiteX1936" fmla="*/ 7586539 w 12191948"/>
              <a:gd name="connsiteY1936" fmla="*/ 2596670 h 3322003"/>
              <a:gd name="connsiteX1937" fmla="*/ 7639509 w 12191948"/>
              <a:gd name="connsiteY1937" fmla="*/ 2621016 h 3322003"/>
              <a:gd name="connsiteX1938" fmla="*/ 7653539 w 12191948"/>
              <a:gd name="connsiteY1938" fmla="*/ 2623550 h 3322003"/>
              <a:gd name="connsiteX1939" fmla="*/ 7713526 w 12191948"/>
              <a:gd name="connsiteY1939" fmla="*/ 2611667 h 3322003"/>
              <a:gd name="connsiteX1940" fmla="*/ 7650395 w 12191948"/>
              <a:gd name="connsiteY1940" fmla="*/ 2596476 h 3322003"/>
              <a:gd name="connsiteX1941" fmla="*/ 7641203 w 12191948"/>
              <a:gd name="connsiteY1941" fmla="*/ 2598034 h 3322003"/>
              <a:gd name="connsiteX1942" fmla="*/ 7624755 w 12191948"/>
              <a:gd name="connsiteY1942" fmla="*/ 2594918 h 3322003"/>
              <a:gd name="connsiteX1943" fmla="*/ 7638300 w 12191948"/>
              <a:gd name="connsiteY1943" fmla="*/ 2593166 h 3322003"/>
              <a:gd name="connsiteX1944" fmla="*/ 7650395 w 12191948"/>
              <a:gd name="connsiteY1944" fmla="*/ 2596282 h 3322003"/>
              <a:gd name="connsiteX1945" fmla="*/ 7704092 w 12191948"/>
              <a:gd name="connsiteY1945" fmla="*/ 2596282 h 3322003"/>
              <a:gd name="connsiteX1946" fmla="*/ 7651845 w 12191948"/>
              <a:gd name="connsiteY1946" fmla="*/ 2584790 h 3322003"/>
              <a:gd name="connsiteX1947" fmla="*/ 7664908 w 12191948"/>
              <a:gd name="connsiteY1947" fmla="*/ 2581868 h 3322003"/>
              <a:gd name="connsiteX1948" fmla="*/ 7655957 w 12191948"/>
              <a:gd name="connsiteY1948" fmla="*/ 2572909 h 3322003"/>
              <a:gd name="connsiteX1949" fmla="*/ 7579766 w 12191948"/>
              <a:gd name="connsiteY1949" fmla="*/ 2558886 h 3322003"/>
              <a:gd name="connsiteX1950" fmla="*/ 7562592 w 12191948"/>
              <a:gd name="connsiteY1950" fmla="*/ 2554211 h 3322003"/>
              <a:gd name="connsiteX1951" fmla="*/ 7529211 w 12191948"/>
              <a:gd name="connsiteY1951" fmla="*/ 2550119 h 3322003"/>
              <a:gd name="connsiteX1952" fmla="*/ 10397434 w 12191948"/>
              <a:gd name="connsiteY1952" fmla="*/ 2547782 h 3322003"/>
              <a:gd name="connsiteX1953" fmla="*/ 10362603 w 12191948"/>
              <a:gd name="connsiteY1953" fmla="*/ 2552457 h 3322003"/>
              <a:gd name="connsiteX1954" fmla="*/ 10396708 w 12191948"/>
              <a:gd name="connsiteY1954" fmla="*/ 2565118 h 3322003"/>
              <a:gd name="connsiteX1955" fmla="*/ 10418720 w 12191948"/>
              <a:gd name="connsiteY1955" fmla="*/ 2563754 h 3322003"/>
              <a:gd name="connsiteX1956" fmla="*/ 10415332 w 12191948"/>
              <a:gd name="connsiteY1956" fmla="*/ 2556352 h 3322003"/>
              <a:gd name="connsiteX1957" fmla="*/ 10415576 w 12191948"/>
              <a:gd name="connsiteY1957" fmla="*/ 2557131 h 3322003"/>
              <a:gd name="connsiteX1958" fmla="*/ 10397434 w 12191948"/>
              <a:gd name="connsiteY1958" fmla="*/ 2547782 h 3322003"/>
              <a:gd name="connsiteX1959" fmla="*/ 7808466 w 12191948"/>
              <a:gd name="connsiteY1959" fmla="*/ 2547415 h 3322003"/>
              <a:gd name="connsiteX1960" fmla="*/ 7783670 w 12191948"/>
              <a:gd name="connsiteY1960" fmla="*/ 2549146 h 3322003"/>
              <a:gd name="connsiteX1961" fmla="*/ 7765531 w 12191948"/>
              <a:gd name="connsiteY1961" fmla="*/ 2547978 h 3322003"/>
              <a:gd name="connsiteX1962" fmla="*/ 7765772 w 12191948"/>
              <a:gd name="connsiteY1962" fmla="*/ 2550119 h 3322003"/>
              <a:gd name="connsiteX1963" fmla="*/ 7765772 w 12191948"/>
              <a:gd name="connsiteY1963" fmla="*/ 2549925 h 3322003"/>
              <a:gd name="connsiteX1964" fmla="*/ 7785122 w 12191948"/>
              <a:gd name="connsiteY1964" fmla="*/ 2552068 h 3322003"/>
              <a:gd name="connsiteX1965" fmla="*/ 7832046 w 12191948"/>
              <a:gd name="connsiteY1965" fmla="*/ 2553820 h 3322003"/>
              <a:gd name="connsiteX1966" fmla="*/ 7808466 w 12191948"/>
              <a:gd name="connsiteY1966" fmla="*/ 2547415 h 3322003"/>
              <a:gd name="connsiteX1967" fmla="*/ 7938232 w 12191948"/>
              <a:gd name="connsiteY1967" fmla="*/ 2543304 h 3322003"/>
              <a:gd name="connsiteX1968" fmla="*/ 7937757 w 12191948"/>
              <a:gd name="connsiteY1968" fmla="*/ 2554422 h 3322003"/>
              <a:gd name="connsiteX1969" fmla="*/ 7937750 w 12191948"/>
              <a:gd name="connsiteY1969" fmla="*/ 2554405 h 3322003"/>
              <a:gd name="connsiteX1970" fmla="*/ 7937750 w 12191948"/>
              <a:gd name="connsiteY1970" fmla="*/ 2554599 h 3322003"/>
              <a:gd name="connsiteX1971" fmla="*/ 7937757 w 12191948"/>
              <a:gd name="connsiteY1971" fmla="*/ 2554422 h 3322003"/>
              <a:gd name="connsiteX1972" fmla="*/ 7943796 w 12191948"/>
              <a:gd name="connsiteY1972" fmla="*/ 2567456 h 3322003"/>
              <a:gd name="connsiteX1973" fmla="*/ 7983947 w 12191948"/>
              <a:gd name="connsiteY1973" fmla="*/ 2572130 h 3322003"/>
              <a:gd name="connsiteX1974" fmla="*/ 7977659 w 12191948"/>
              <a:gd name="connsiteY1974" fmla="*/ 2559080 h 3322003"/>
              <a:gd name="connsiteX1975" fmla="*/ 9012666 w 12191948"/>
              <a:gd name="connsiteY1975" fmla="*/ 2541233 h 3322003"/>
              <a:gd name="connsiteX1976" fmla="*/ 8992106 w 12191948"/>
              <a:gd name="connsiteY1976" fmla="*/ 2545250 h 3322003"/>
              <a:gd name="connsiteX1977" fmla="*/ 9040060 w 12191948"/>
              <a:gd name="connsiteY1977" fmla="*/ 2554429 h 3322003"/>
              <a:gd name="connsiteX1978" fmla="*/ 9044744 w 12191948"/>
              <a:gd name="connsiteY1978" fmla="*/ 2545239 h 3322003"/>
              <a:gd name="connsiteX1979" fmla="*/ 9044837 w 12191948"/>
              <a:gd name="connsiteY1979" fmla="*/ 2545250 h 3322003"/>
              <a:gd name="connsiteX1980" fmla="*/ 9044837 w 12191948"/>
              <a:gd name="connsiteY1980" fmla="*/ 2545056 h 3322003"/>
              <a:gd name="connsiteX1981" fmla="*/ 9044744 w 12191948"/>
              <a:gd name="connsiteY1981" fmla="*/ 2545239 h 3322003"/>
              <a:gd name="connsiteX1982" fmla="*/ 8128834 w 12191948"/>
              <a:gd name="connsiteY1982" fmla="*/ 2540770 h 3322003"/>
              <a:gd name="connsiteX1983" fmla="*/ 8151572 w 12191948"/>
              <a:gd name="connsiteY1983" fmla="*/ 2547199 h 3322003"/>
              <a:gd name="connsiteX1984" fmla="*/ 8151572 w 12191948"/>
              <a:gd name="connsiteY1984" fmla="*/ 2547003 h 3322003"/>
              <a:gd name="connsiteX1985" fmla="*/ 8159069 w 12191948"/>
              <a:gd name="connsiteY1985" fmla="*/ 2544665 h 3322003"/>
              <a:gd name="connsiteX1986" fmla="*/ 8153022 w 12191948"/>
              <a:gd name="connsiteY1986" fmla="*/ 2542719 h 3322003"/>
              <a:gd name="connsiteX1987" fmla="*/ 6349318 w 12191948"/>
              <a:gd name="connsiteY1987" fmla="*/ 2540770 h 3322003"/>
              <a:gd name="connsiteX1988" fmla="*/ 6349789 w 12191948"/>
              <a:gd name="connsiteY1988" fmla="*/ 2540779 h 3322003"/>
              <a:gd name="connsiteX1989" fmla="*/ 6344092 w 12191948"/>
              <a:gd name="connsiteY1989" fmla="*/ 2545134 h 3322003"/>
              <a:gd name="connsiteX1990" fmla="*/ 6345448 w 12191948"/>
              <a:gd name="connsiteY1990" fmla="*/ 2548172 h 3322003"/>
              <a:gd name="connsiteX1991" fmla="*/ 6370845 w 12191948"/>
              <a:gd name="connsiteY1991" fmla="*/ 2552847 h 3322003"/>
              <a:gd name="connsiteX1992" fmla="*/ 6381005 w 12191948"/>
              <a:gd name="connsiteY1992" fmla="*/ 2541355 h 3322003"/>
              <a:gd name="connsiteX1993" fmla="*/ 6349789 w 12191948"/>
              <a:gd name="connsiteY1993" fmla="*/ 2540779 h 3322003"/>
              <a:gd name="connsiteX1994" fmla="*/ 6349801 w 12191948"/>
              <a:gd name="connsiteY1994" fmla="*/ 2540770 h 3322003"/>
              <a:gd name="connsiteX1995" fmla="*/ 8578006 w 12191948"/>
              <a:gd name="connsiteY1995" fmla="*/ 2540187 h 3322003"/>
              <a:gd name="connsiteX1996" fmla="*/ 8553818 w 12191948"/>
              <a:gd name="connsiteY1996" fmla="*/ 2544083 h 3322003"/>
              <a:gd name="connsiteX1997" fmla="*/ 8629529 w 12191948"/>
              <a:gd name="connsiteY1997" fmla="*/ 2557716 h 3322003"/>
              <a:gd name="connsiteX1998" fmla="*/ 8669921 w 12191948"/>
              <a:gd name="connsiteY1998" fmla="*/ 2566091 h 3322003"/>
              <a:gd name="connsiteX1999" fmla="*/ 8750225 w 12191948"/>
              <a:gd name="connsiteY1999" fmla="*/ 2578751 h 3322003"/>
              <a:gd name="connsiteX2000" fmla="*/ 8738132 w 12191948"/>
              <a:gd name="connsiteY2000" fmla="*/ 2562390 h 3322003"/>
              <a:gd name="connsiteX2001" fmla="*/ 8740550 w 12191948"/>
              <a:gd name="connsiteY2001" fmla="*/ 2558106 h 3322003"/>
              <a:gd name="connsiteX2002" fmla="*/ 8728457 w 12191948"/>
              <a:gd name="connsiteY2002" fmla="*/ 2554405 h 3322003"/>
              <a:gd name="connsiteX2003" fmla="*/ 8672099 w 12191948"/>
              <a:gd name="connsiteY2003" fmla="*/ 2544083 h 3322003"/>
              <a:gd name="connsiteX2004" fmla="*/ 8578006 w 12191948"/>
              <a:gd name="connsiteY2004" fmla="*/ 2540187 h 3322003"/>
              <a:gd name="connsiteX2005" fmla="*/ 10207769 w 12191948"/>
              <a:gd name="connsiteY2005" fmla="*/ 2539797 h 3322003"/>
              <a:gd name="connsiteX2006" fmla="*/ 10201027 w 12191948"/>
              <a:gd name="connsiteY2006" fmla="*/ 2544862 h 3322003"/>
              <a:gd name="connsiteX2007" fmla="*/ 10221586 w 12191948"/>
              <a:gd name="connsiteY2007" fmla="*/ 2539991 h 3322003"/>
              <a:gd name="connsiteX2008" fmla="*/ 10207769 w 12191948"/>
              <a:gd name="connsiteY2008" fmla="*/ 2539797 h 3322003"/>
              <a:gd name="connsiteX2009" fmla="*/ 1920965 w 12191948"/>
              <a:gd name="connsiteY2009" fmla="*/ 2538824 h 3322003"/>
              <a:gd name="connsiteX2010" fmla="*/ 1922767 w 12191948"/>
              <a:gd name="connsiteY2010" fmla="*/ 2548136 h 3322003"/>
              <a:gd name="connsiteX2011" fmla="*/ 1945526 w 12191948"/>
              <a:gd name="connsiteY2011" fmla="*/ 2551050 h 3322003"/>
              <a:gd name="connsiteX2012" fmla="*/ 1947571 w 12191948"/>
              <a:gd name="connsiteY2012" fmla="*/ 2552068 h 3322003"/>
              <a:gd name="connsiteX2013" fmla="*/ 1945877 w 12191948"/>
              <a:gd name="connsiteY2013" fmla="*/ 2551095 h 3322003"/>
              <a:gd name="connsiteX2014" fmla="*/ 1945526 w 12191948"/>
              <a:gd name="connsiteY2014" fmla="*/ 2551050 h 3322003"/>
              <a:gd name="connsiteX2015" fmla="*/ 4958502 w 12191948"/>
              <a:gd name="connsiteY2015" fmla="*/ 2538433 h 3322003"/>
              <a:gd name="connsiteX2016" fmla="*/ 4961405 w 12191948"/>
              <a:gd name="connsiteY2016" fmla="*/ 2541746 h 3322003"/>
              <a:gd name="connsiteX2017" fmla="*/ 4965275 w 12191948"/>
              <a:gd name="connsiteY2017" fmla="*/ 2541746 h 3322003"/>
              <a:gd name="connsiteX2018" fmla="*/ 4963825 w 12191948"/>
              <a:gd name="connsiteY2018" fmla="*/ 2539797 h 3322003"/>
              <a:gd name="connsiteX2019" fmla="*/ 10246983 w 12191948"/>
              <a:gd name="connsiteY2019" fmla="*/ 2538044 h 3322003"/>
              <a:gd name="connsiteX2020" fmla="*/ 10225215 w 12191948"/>
              <a:gd name="connsiteY2020" fmla="*/ 2539797 h 3322003"/>
              <a:gd name="connsiteX2021" fmla="*/ 10244566 w 12191948"/>
              <a:gd name="connsiteY2021" fmla="*/ 2548951 h 3322003"/>
              <a:gd name="connsiteX2022" fmla="*/ 10264157 w 12191948"/>
              <a:gd name="connsiteY2022" fmla="*/ 2550898 h 3322003"/>
              <a:gd name="connsiteX2023" fmla="*/ 10266704 w 12191948"/>
              <a:gd name="connsiteY2023" fmla="*/ 2543185 h 3322003"/>
              <a:gd name="connsiteX2024" fmla="*/ 10266334 w 12191948"/>
              <a:gd name="connsiteY2024" fmla="*/ 2542719 h 3322003"/>
              <a:gd name="connsiteX2025" fmla="*/ 10246983 w 12191948"/>
              <a:gd name="connsiteY2025" fmla="*/ 2538044 h 3322003"/>
              <a:gd name="connsiteX2026" fmla="*/ 6498075 w 12191948"/>
              <a:gd name="connsiteY2026" fmla="*/ 2537850 h 3322003"/>
              <a:gd name="connsiteX2027" fmla="*/ 6470741 w 12191948"/>
              <a:gd name="connsiteY2027" fmla="*/ 2559859 h 3322003"/>
              <a:gd name="connsiteX2028" fmla="*/ 6543305 w 12191948"/>
              <a:gd name="connsiteY2028" fmla="*/ 2549340 h 3322003"/>
              <a:gd name="connsiteX2029" fmla="*/ 6564832 w 12191948"/>
              <a:gd name="connsiteY2029" fmla="*/ 2558495 h 3322003"/>
              <a:gd name="connsiteX2030" fmla="*/ 6603777 w 12191948"/>
              <a:gd name="connsiteY2030" fmla="*/ 2553432 h 3322003"/>
              <a:gd name="connsiteX2031" fmla="*/ 6542338 w 12191948"/>
              <a:gd name="connsiteY2031" fmla="*/ 2547199 h 3322003"/>
              <a:gd name="connsiteX2032" fmla="*/ 7207752 w 12191948"/>
              <a:gd name="connsiteY2032" fmla="*/ 2535122 h 3322003"/>
              <a:gd name="connsiteX2033" fmla="*/ 7211864 w 12191948"/>
              <a:gd name="connsiteY2033" fmla="*/ 2536680 h 3322003"/>
              <a:gd name="connsiteX2034" fmla="*/ 7214042 w 12191948"/>
              <a:gd name="connsiteY2034" fmla="*/ 2535122 h 3322003"/>
              <a:gd name="connsiteX2035" fmla="*/ 10378325 w 12191948"/>
              <a:gd name="connsiteY2035" fmla="*/ 2534343 h 3322003"/>
              <a:gd name="connsiteX2036" fmla="*/ 10378566 w 12191948"/>
              <a:gd name="connsiteY2036" fmla="*/ 2535122 h 3322003"/>
              <a:gd name="connsiteX2037" fmla="*/ 10355831 w 12191948"/>
              <a:gd name="connsiteY2037" fmla="*/ 2535122 h 3322003"/>
              <a:gd name="connsiteX2038" fmla="*/ 10396708 w 12191948"/>
              <a:gd name="connsiteY2038" fmla="*/ 2546809 h 3322003"/>
              <a:gd name="connsiteX2039" fmla="*/ 10405901 w 12191948"/>
              <a:gd name="connsiteY2039" fmla="*/ 2540770 h 3322003"/>
              <a:gd name="connsiteX2040" fmla="*/ 10378325 w 12191948"/>
              <a:gd name="connsiteY2040" fmla="*/ 2534343 h 3322003"/>
              <a:gd name="connsiteX2041" fmla="*/ 1851303 w 12191948"/>
              <a:gd name="connsiteY2041" fmla="*/ 2531227 h 3322003"/>
              <a:gd name="connsiteX2042" fmla="*/ 1837032 w 12191948"/>
              <a:gd name="connsiteY2042" fmla="*/ 2532785 h 3322003"/>
              <a:gd name="connsiteX2043" fmla="*/ 1853965 w 12191948"/>
              <a:gd name="connsiteY2043" fmla="*/ 2535317 h 3322003"/>
              <a:gd name="connsiteX2044" fmla="*/ 1854932 w 12191948"/>
              <a:gd name="connsiteY2044" fmla="*/ 2536292 h 3322003"/>
              <a:gd name="connsiteX2045" fmla="*/ 1857591 w 12191948"/>
              <a:gd name="connsiteY2045" fmla="*/ 2532979 h 3322003"/>
              <a:gd name="connsiteX2046" fmla="*/ 1851303 w 12191948"/>
              <a:gd name="connsiteY2046" fmla="*/ 2531227 h 3322003"/>
              <a:gd name="connsiteX2047" fmla="*/ 8847703 w 12191948"/>
              <a:gd name="connsiteY2047" fmla="*/ 2529669 h 3322003"/>
              <a:gd name="connsiteX2048" fmla="*/ 8842866 w 12191948"/>
              <a:gd name="connsiteY2048" fmla="*/ 2533955 h 3322003"/>
              <a:gd name="connsiteX2049" fmla="*/ 8840690 w 12191948"/>
              <a:gd name="connsiteY2049" fmla="*/ 2533955 h 3322003"/>
              <a:gd name="connsiteX2050" fmla="*/ 8865119 w 12191948"/>
              <a:gd name="connsiteY2050" fmla="*/ 2545445 h 3322003"/>
              <a:gd name="connsiteX2051" fmla="*/ 8865845 w 12191948"/>
              <a:gd name="connsiteY2051" fmla="*/ 2545641 h 3322003"/>
              <a:gd name="connsiteX2052" fmla="*/ 8880358 w 12191948"/>
              <a:gd name="connsiteY2052" fmla="*/ 2547199 h 3322003"/>
              <a:gd name="connsiteX2053" fmla="*/ 8887372 w 12191948"/>
              <a:gd name="connsiteY2053" fmla="*/ 2548951 h 3322003"/>
              <a:gd name="connsiteX2054" fmla="*/ 8882293 w 12191948"/>
              <a:gd name="connsiteY2054" fmla="*/ 2548951 h 3322003"/>
              <a:gd name="connsiteX2055" fmla="*/ 8876488 w 12191948"/>
              <a:gd name="connsiteY2055" fmla="*/ 2555964 h 3322003"/>
              <a:gd name="connsiteX2056" fmla="*/ 8877214 w 12191948"/>
              <a:gd name="connsiteY2056" fmla="*/ 2556158 h 3322003"/>
              <a:gd name="connsiteX2057" fmla="*/ 8897532 w 12191948"/>
              <a:gd name="connsiteY2057" fmla="*/ 2559080 h 3322003"/>
              <a:gd name="connsiteX2058" fmla="*/ 8893419 w 12191948"/>
              <a:gd name="connsiteY2058" fmla="*/ 2551289 h 3322003"/>
              <a:gd name="connsiteX2059" fmla="*/ 8887372 w 12191948"/>
              <a:gd name="connsiteY2059" fmla="*/ 2548951 h 3322003"/>
              <a:gd name="connsiteX2060" fmla="*/ 8926314 w 12191948"/>
              <a:gd name="connsiteY2060" fmla="*/ 2550119 h 3322003"/>
              <a:gd name="connsiteX2061" fmla="*/ 8905029 w 12191948"/>
              <a:gd name="connsiteY2061" fmla="*/ 2539991 h 3322003"/>
              <a:gd name="connsiteX2062" fmla="*/ 8847703 w 12191948"/>
              <a:gd name="connsiteY2062" fmla="*/ 2529669 h 3322003"/>
              <a:gd name="connsiteX2063" fmla="*/ 10336963 w 12191948"/>
              <a:gd name="connsiteY2063" fmla="*/ 2528889 h 3322003"/>
              <a:gd name="connsiteX2064" fmla="*/ 10334060 w 12191948"/>
              <a:gd name="connsiteY2064" fmla="*/ 2531421 h 3322003"/>
              <a:gd name="connsiteX2065" fmla="*/ 10347849 w 12191948"/>
              <a:gd name="connsiteY2065" fmla="*/ 2533370 h 3322003"/>
              <a:gd name="connsiteX2066" fmla="*/ 4623490 w 12191948"/>
              <a:gd name="connsiteY2066" fmla="*/ 2527058 h 3322003"/>
              <a:gd name="connsiteX2067" fmla="*/ 4594714 w 12191948"/>
              <a:gd name="connsiteY2067" fmla="*/ 2529863 h 3322003"/>
              <a:gd name="connsiteX2068" fmla="*/ 4679615 w 12191948"/>
              <a:gd name="connsiteY2068" fmla="*/ 2544862 h 3322003"/>
              <a:gd name="connsiteX2069" fmla="*/ 4623490 w 12191948"/>
              <a:gd name="connsiteY2069" fmla="*/ 2527058 h 3322003"/>
              <a:gd name="connsiteX2070" fmla="*/ 8416915 w 12191948"/>
              <a:gd name="connsiteY2070" fmla="*/ 2526358 h 3322003"/>
              <a:gd name="connsiteX2071" fmla="*/ 8443520 w 12191948"/>
              <a:gd name="connsiteY2071" fmla="*/ 2526358 h 3322003"/>
              <a:gd name="connsiteX2072" fmla="*/ 7689338 w 12191948"/>
              <a:gd name="connsiteY2072" fmla="*/ 2525579 h 3322003"/>
              <a:gd name="connsiteX2073" fmla="*/ 7689096 w 12191948"/>
              <a:gd name="connsiteY2073" fmla="*/ 2525773 h 3322003"/>
              <a:gd name="connsiteX2074" fmla="*/ 7689966 w 12191948"/>
              <a:gd name="connsiteY2074" fmla="*/ 2525883 h 3322003"/>
              <a:gd name="connsiteX2075" fmla="*/ 7719572 w 12191948"/>
              <a:gd name="connsiteY2075" fmla="*/ 2540187 h 3322003"/>
              <a:gd name="connsiteX2076" fmla="*/ 7712022 w 12191948"/>
              <a:gd name="connsiteY2076" fmla="*/ 2528655 h 3322003"/>
              <a:gd name="connsiteX2077" fmla="*/ 7689966 w 12191948"/>
              <a:gd name="connsiteY2077" fmla="*/ 2525883 h 3322003"/>
              <a:gd name="connsiteX2078" fmla="*/ 10297294 w 12191948"/>
              <a:gd name="connsiteY2078" fmla="*/ 2524994 h 3322003"/>
              <a:gd name="connsiteX2079" fmla="*/ 10294151 w 12191948"/>
              <a:gd name="connsiteY2079" fmla="*/ 2525188 h 3322003"/>
              <a:gd name="connsiteX2080" fmla="*/ 10297294 w 12191948"/>
              <a:gd name="connsiteY2080" fmla="*/ 2526358 h 3322003"/>
              <a:gd name="connsiteX2081" fmla="*/ 4825226 w 12191948"/>
              <a:gd name="connsiteY2081" fmla="*/ 2524606 h 3322003"/>
              <a:gd name="connsiteX2082" fmla="*/ 4839498 w 12191948"/>
              <a:gd name="connsiteY2082" fmla="*/ 2529474 h 3322003"/>
              <a:gd name="connsiteX2083" fmla="*/ 4858848 w 12191948"/>
              <a:gd name="connsiteY2083" fmla="*/ 2529474 h 3322003"/>
              <a:gd name="connsiteX2084" fmla="*/ 4856430 w 12191948"/>
              <a:gd name="connsiteY2084" fmla="*/ 2527722 h 3322003"/>
              <a:gd name="connsiteX2085" fmla="*/ 4839015 w 12191948"/>
              <a:gd name="connsiteY2085" fmla="*/ 2527722 h 3322003"/>
              <a:gd name="connsiteX2086" fmla="*/ 7840030 w 12191948"/>
              <a:gd name="connsiteY2086" fmla="*/ 2524021 h 3322003"/>
              <a:gd name="connsiteX2087" fmla="*/ 7840754 w 12191948"/>
              <a:gd name="connsiteY2087" fmla="*/ 2528501 h 3322003"/>
              <a:gd name="connsiteX2088" fmla="*/ 7853575 w 12191948"/>
              <a:gd name="connsiteY2088" fmla="*/ 2528501 h 3322003"/>
              <a:gd name="connsiteX2089" fmla="*/ 9434749 w 12191948"/>
              <a:gd name="connsiteY2089" fmla="*/ 2523436 h 3322003"/>
              <a:gd name="connsiteX2090" fmla="*/ 9439345 w 12191948"/>
              <a:gd name="connsiteY2090" fmla="*/ 2540382 h 3322003"/>
              <a:gd name="connsiteX2091" fmla="*/ 9438619 w 12191948"/>
              <a:gd name="connsiteY2091" fmla="*/ 2540382 h 3322003"/>
              <a:gd name="connsiteX2092" fmla="*/ 9502234 w 12191948"/>
              <a:gd name="connsiteY2092" fmla="*/ 2559859 h 3322003"/>
              <a:gd name="connsiteX2093" fmla="*/ 9498120 w 12191948"/>
              <a:gd name="connsiteY2093" fmla="*/ 2529669 h 3322003"/>
              <a:gd name="connsiteX2094" fmla="*/ 6483319 w 12191948"/>
              <a:gd name="connsiteY2094" fmla="*/ 2521684 h 3322003"/>
              <a:gd name="connsiteX2095" fmla="*/ 6486948 w 12191948"/>
              <a:gd name="connsiteY2095" fmla="*/ 2524021 h 3322003"/>
              <a:gd name="connsiteX2096" fmla="*/ 6498075 w 12191948"/>
              <a:gd name="connsiteY2096" fmla="*/ 2524021 h 3322003"/>
              <a:gd name="connsiteX2097" fmla="*/ 6494447 w 12191948"/>
              <a:gd name="connsiteY2097" fmla="*/ 2521684 h 3322003"/>
              <a:gd name="connsiteX2098" fmla="*/ 6364313 w 12191948"/>
              <a:gd name="connsiteY2098" fmla="*/ 2521684 h 3322003"/>
              <a:gd name="connsiteX2099" fmla="*/ 6359961 w 12191948"/>
              <a:gd name="connsiteY2099" fmla="*/ 2524409 h 3322003"/>
              <a:gd name="connsiteX2100" fmla="*/ 6379311 w 12191948"/>
              <a:gd name="connsiteY2100" fmla="*/ 2529280 h 3322003"/>
              <a:gd name="connsiteX2101" fmla="*/ 6377135 w 12191948"/>
              <a:gd name="connsiteY2101" fmla="*/ 2524215 h 3322003"/>
              <a:gd name="connsiteX2102" fmla="*/ 6378100 w 12191948"/>
              <a:gd name="connsiteY2102" fmla="*/ 2524215 h 3322003"/>
              <a:gd name="connsiteX2103" fmla="*/ 6364313 w 12191948"/>
              <a:gd name="connsiteY2103" fmla="*/ 2521684 h 3322003"/>
              <a:gd name="connsiteX2104" fmla="*/ 9231084 w 12191948"/>
              <a:gd name="connsiteY2104" fmla="*/ 2521099 h 3322003"/>
              <a:gd name="connsiteX2105" fmla="*/ 9235680 w 12191948"/>
              <a:gd name="connsiteY2105" fmla="*/ 2531227 h 3322003"/>
              <a:gd name="connsiteX2106" fmla="*/ 9235680 w 12191948"/>
              <a:gd name="connsiteY2106" fmla="*/ 2531421 h 3322003"/>
              <a:gd name="connsiteX2107" fmla="*/ 9259869 w 12191948"/>
              <a:gd name="connsiteY2107" fmla="*/ 2532591 h 3322003"/>
              <a:gd name="connsiteX2108" fmla="*/ 9262771 w 12191948"/>
              <a:gd name="connsiteY2108" fmla="*/ 2523242 h 3322003"/>
              <a:gd name="connsiteX2109" fmla="*/ 9231084 w 12191948"/>
              <a:gd name="connsiteY2109" fmla="*/ 2521099 h 3322003"/>
              <a:gd name="connsiteX2110" fmla="*/ 7643138 w 12191948"/>
              <a:gd name="connsiteY2110" fmla="*/ 2520904 h 3322003"/>
              <a:gd name="connsiteX2111" fmla="*/ 7622337 w 12191948"/>
              <a:gd name="connsiteY2111" fmla="*/ 2543304 h 3322003"/>
              <a:gd name="connsiteX2112" fmla="*/ 7557754 w 12191948"/>
              <a:gd name="connsiteY2112" fmla="*/ 2533370 h 3322003"/>
              <a:gd name="connsiteX2113" fmla="*/ 7562107 w 12191948"/>
              <a:gd name="connsiteY2113" fmla="*/ 2544083 h 3322003"/>
              <a:gd name="connsiteX2114" fmla="*/ 7601293 w 12191948"/>
              <a:gd name="connsiteY2114" fmla="*/ 2548561 h 3322003"/>
              <a:gd name="connsiteX2115" fmla="*/ 7686917 w 12191948"/>
              <a:gd name="connsiteY2115" fmla="*/ 2564728 h 3322003"/>
              <a:gd name="connsiteX2116" fmla="*/ 7706027 w 12191948"/>
              <a:gd name="connsiteY2116" fmla="*/ 2562975 h 3322003"/>
              <a:gd name="connsiteX2117" fmla="*/ 7706268 w 12191948"/>
              <a:gd name="connsiteY2117" fmla="*/ 2562781 h 3322003"/>
              <a:gd name="connsiteX2118" fmla="*/ 7684741 w 12191948"/>
              <a:gd name="connsiteY2118" fmla="*/ 2545445 h 3322003"/>
              <a:gd name="connsiteX2119" fmla="*/ 7643138 w 12191948"/>
              <a:gd name="connsiteY2119" fmla="*/ 2520904 h 3322003"/>
              <a:gd name="connsiteX2120" fmla="*/ 4513201 w 12191948"/>
              <a:gd name="connsiteY2120" fmla="*/ 2517009 h 3322003"/>
              <a:gd name="connsiteX2121" fmla="*/ 4510539 w 12191948"/>
              <a:gd name="connsiteY2121" fmla="*/ 2517397 h 3322003"/>
              <a:gd name="connsiteX2122" fmla="*/ 4521182 w 12191948"/>
              <a:gd name="connsiteY2122" fmla="*/ 2519735 h 3322003"/>
              <a:gd name="connsiteX2123" fmla="*/ 4523358 w 12191948"/>
              <a:gd name="connsiteY2123" fmla="*/ 2519735 h 3322003"/>
              <a:gd name="connsiteX2124" fmla="*/ 6526857 w 12191948"/>
              <a:gd name="connsiteY2124" fmla="*/ 2516815 h 3322003"/>
              <a:gd name="connsiteX2125" fmla="*/ 6533389 w 12191948"/>
              <a:gd name="connsiteY2125" fmla="*/ 2521293 h 3322003"/>
              <a:gd name="connsiteX2126" fmla="*/ 6547175 w 12191948"/>
              <a:gd name="connsiteY2126" fmla="*/ 2524021 h 3322003"/>
              <a:gd name="connsiteX2127" fmla="*/ 6561206 w 12191948"/>
              <a:gd name="connsiteY2127" fmla="*/ 2522072 h 3322003"/>
              <a:gd name="connsiteX2128" fmla="*/ 6544517 w 12191948"/>
              <a:gd name="connsiteY2128" fmla="*/ 2517594 h 3322003"/>
              <a:gd name="connsiteX2129" fmla="*/ 6544517 w 12191948"/>
              <a:gd name="connsiteY2129" fmla="*/ 2516815 h 3322003"/>
              <a:gd name="connsiteX2130" fmla="*/ 6531454 w 12191948"/>
              <a:gd name="connsiteY2130" fmla="*/ 2516815 h 3322003"/>
              <a:gd name="connsiteX2131" fmla="*/ 6526857 w 12191948"/>
              <a:gd name="connsiteY2131" fmla="*/ 2516815 h 3322003"/>
              <a:gd name="connsiteX2132" fmla="*/ 7943555 w 12191948"/>
              <a:gd name="connsiteY2132" fmla="*/ 2515645 h 3322003"/>
              <a:gd name="connsiteX2133" fmla="*/ 7942829 w 12191948"/>
              <a:gd name="connsiteY2133" fmla="*/ 2515839 h 3322003"/>
              <a:gd name="connsiteX2134" fmla="*/ 7947295 w 12191948"/>
              <a:gd name="connsiteY2134" fmla="*/ 2516658 h 3322003"/>
              <a:gd name="connsiteX2135" fmla="*/ 7970887 w 12191948"/>
              <a:gd name="connsiteY2135" fmla="*/ 2523048 h 3322003"/>
              <a:gd name="connsiteX2136" fmla="*/ 7972581 w 12191948"/>
              <a:gd name="connsiteY2136" fmla="*/ 2521293 h 3322003"/>
              <a:gd name="connsiteX2137" fmla="*/ 7947295 w 12191948"/>
              <a:gd name="connsiteY2137" fmla="*/ 2516658 h 3322003"/>
              <a:gd name="connsiteX2138" fmla="*/ 1896051 w 12191948"/>
              <a:gd name="connsiteY2138" fmla="*/ 2515451 h 3322003"/>
              <a:gd name="connsiteX2139" fmla="*/ 1890728 w 12191948"/>
              <a:gd name="connsiteY2139" fmla="*/ 2518373 h 3322003"/>
              <a:gd name="connsiteX2140" fmla="*/ 1917821 w 12191948"/>
              <a:gd name="connsiteY2140" fmla="*/ 2536486 h 3322003"/>
              <a:gd name="connsiteX2141" fmla="*/ 1919512 w 12191948"/>
              <a:gd name="connsiteY2141" fmla="*/ 2537459 h 3322003"/>
              <a:gd name="connsiteX2142" fmla="*/ 1928705 w 12191948"/>
              <a:gd name="connsiteY2142" fmla="*/ 2525967 h 3322003"/>
              <a:gd name="connsiteX2143" fmla="*/ 1916610 w 12191948"/>
              <a:gd name="connsiteY2143" fmla="*/ 2518567 h 3322003"/>
              <a:gd name="connsiteX2144" fmla="*/ 1896051 w 12191948"/>
              <a:gd name="connsiteY2144" fmla="*/ 2515451 h 3322003"/>
              <a:gd name="connsiteX2145" fmla="*/ 10395014 w 12191948"/>
              <a:gd name="connsiteY2145" fmla="*/ 2511944 h 3322003"/>
              <a:gd name="connsiteX2146" fmla="*/ 10395258 w 12191948"/>
              <a:gd name="connsiteY2146" fmla="*/ 2512723 h 3322003"/>
              <a:gd name="connsiteX2147" fmla="*/ 10384615 w 12191948"/>
              <a:gd name="connsiteY2147" fmla="*/ 2514866 h 3322003"/>
              <a:gd name="connsiteX2148" fmla="*/ 10400578 w 12191948"/>
              <a:gd name="connsiteY2148" fmla="*/ 2516618 h 3322003"/>
              <a:gd name="connsiteX2149" fmla="*/ 10401787 w 12191948"/>
              <a:gd name="connsiteY2149" fmla="*/ 2513114 h 3322003"/>
              <a:gd name="connsiteX2150" fmla="*/ 10395014 w 12191948"/>
              <a:gd name="connsiteY2150" fmla="*/ 2511944 h 3322003"/>
              <a:gd name="connsiteX2151" fmla="*/ 8446479 w 12191948"/>
              <a:gd name="connsiteY2151" fmla="*/ 2510621 h 3322003"/>
              <a:gd name="connsiteX2152" fmla="*/ 8441344 w 12191948"/>
              <a:gd name="connsiteY2152" fmla="*/ 2521878 h 3322003"/>
              <a:gd name="connsiteX2153" fmla="*/ 8445455 w 12191948"/>
              <a:gd name="connsiteY2153" fmla="*/ 2526358 h 3322003"/>
              <a:gd name="connsiteX2154" fmla="*/ 8445699 w 12191948"/>
              <a:gd name="connsiteY2154" fmla="*/ 2526358 h 3322003"/>
              <a:gd name="connsiteX2155" fmla="*/ 8473272 w 12191948"/>
              <a:gd name="connsiteY2155" fmla="*/ 2524994 h 3322003"/>
              <a:gd name="connsiteX2156" fmla="*/ 8471578 w 12191948"/>
              <a:gd name="connsiteY2156" fmla="*/ 2513308 h 3322003"/>
              <a:gd name="connsiteX2157" fmla="*/ 8446479 w 12191948"/>
              <a:gd name="connsiteY2157" fmla="*/ 2510621 h 3322003"/>
              <a:gd name="connsiteX2158" fmla="*/ 10251097 w 12191948"/>
              <a:gd name="connsiteY2158" fmla="*/ 2510582 h 3322003"/>
              <a:gd name="connsiteX2159" fmla="*/ 10231261 w 12191948"/>
              <a:gd name="connsiteY2159" fmla="*/ 2513114 h 3322003"/>
              <a:gd name="connsiteX2160" fmla="*/ 10233438 w 12191948"/>
              <a:gd name="connsiteY2160" fmla="*/ 2516815 h 3322003"/>
              <a:gd name="connsiteX2161" fmla="*/ 10233682 w 12191948"/>
              <a:gd name="connsiteY2161" fmla="*/ 2517594 h 3322003"/>
              <a:gd name="connsiteX2162" fmla="*/ 10245048 w 12191948"/>
              <a:gd name="connsiteY2162" fmla="*/ 2517594 h 3322003"/>
              <a:gd name="connsiteX2163" fmla="*/ 10251097 w 12191948"/>
              <a:gd name="connsiteY2163" fmla="*/ 2510582 h 3322003"/>
              <a:gd name="connsiteX2164" fmla="*/ 8129560 w 12191948"/>
              <a:gd name="connsiteY2164" fmla="*/ 2510192 h 3322003"/>
              <a:gd name="connsiteX2165" fmla="*/ 8117648 w 12191948"/>
              <a:gd name="connsiteY2165" fmla="*/ 2510825 h 3322003"/>
              <a:gd name="connsiteX2166" fmla="*/ 8116311 w 12191948"/>
              <a:gd name="connsiteY2166" fmla="*/ 2515081 h 3322003"/>
              <a:gd name="connsiteX2167" fmla="*/ 8116256 w 12191948"/>
              <a:gd name="connsiteY2167" fmla="*/ 2515060 h 3322003"/>
              <a:gd name="connsiteX2168" fmla="*/ 8116256 w 12191948"/>
              <a:gd name="connsiteY2168" fmla="*/ 2515256 h 3322003"/>
              <a:gd name="connsiteX2169" fmla="*/ 8116311 w 12191948"/>
              <a:gd name="connsiteY2169" fmla="*/ 2515081 h 3322003"/>
              <a:gd name="connsiteX2170" fmla="*/ 8138268 w 12191948"/>
              <a:gd name="connsiteY2170" fmla="*/ 2523436 h 3322003"/>
              <a:gd name="connsiteX2171" fmla="*/ 8156892 w 12191948"/>
              <a:gd name="connsiteY2171" fmla="*/ 2514281 h 3322003"/>
              <a:gd name="connsiteX2172" fmla="*/ 8129560 w 12191948"/>
              <a:gd name="connsiteY2172" fmla="*/ 2510192 h 3322003"/>
              <a:gd name="connsiteX2173" fmla="*/ 2744810 w 12191948"/>
              <a:gd name="connsiteY2173" fmla="*/ 2509997 h 3322003"/>
              <a:gd name="connsiteX2174" fmla="*/ 2747712 w 12191948"/>
              <a:gd name="connsiteY2174" fmla="*/ 2520904 h 3322003"/>
              <a:gd name="connsiteX2175" fmla="*/ 2765613 w 12191948"/>
              <a:gd name="connsiteY2175" fmla="*/ 2523048 h 3322003"/>
              <a:gd name="connsiteX2176" fmla="*/ 2769965 w 12191948"/>
              <a:gd name="connsiteY2176" fmla="*/ 2511944 h 3322003"/>
              <a:gd name="connsiteX2177" fmla="*/ 2744810 w 12191948"/>
              <a:gd name="connsiteY2177" fmla="*/ 2509997 h 3322003"/>
              <a:gd name="connsiteX2178" fmla="*/ 5026714 w 12191948"/>
              <a:gd name="connsiteY2178" fmla="*/ 2509412 h 3322003"/>
              <a:gd name="connsiteX2179" fmla="*/ 5102181 w 12191948"/>
              <a:gd name="connsiteY2179" fmla="*/ 2519735 h 3322003"/>
              <a:gd name="connsiteX2180" fmla="*/ 5102663 w 12191948"/>
              <a:gd name="connsiteY2180" fmla="*/ 2519735 h 3322003"/>
              <a:gd name="connsiteX2181" fmla="*/ 5026714 w 12191948"/>
              <a:gd name="connsiteY2181" fmla="*/ 2509412 h 3322003"/>
              <a:gd name="connsiteX2182" fmla="*/ 7575652 w 12191948"/>
              <a:gd name="connsiteY2182" fmla="*/ 2509218 h 3322003"/>
              <a:gd name="connsiteX2183" fmla="*/ 7525100 w 12191948"/>
              <a:gd name="connsiteY2183" fmla="*/ 2511361 h 3322003"/>
              <a:gd name="connsiteX2184" fmla="*/ 7535984 w 12191948"/>
              <a:gd name="connsiteY2184" fmla="*/ 2516230 h 3322003"/>
              <a:gd name="connsiteX2185" fmla="*/ 7598390 w 12191948"/>
              <a:gd name="connsiteY2185" fmla="*/ 2519735 h 3322003"/>
              <a:gd name="connsiteX2186" fmla="*/ 9526422 w 12191948"/>
              <a:gd name="connsiteY2186" fmla="*/ 2509024 h 3322003"/>
              <a:gd name="connsiteX2187" fmla="*/ 9547223 w 12191948"/>
              <a:gd name="connsiteY2187" fmla="*/ 2526552 h 3322003"/>
              <a:gd name="connsiteX2188" fmla="*/ 9546497 w 12191948"/>
              <a:gd name="connsiteY2188" fmla="*/ 2526552 h 3322003"/>
              <a:gd name="connsiteX2189" fmla="*/ 9585441 w 12191948"/>
              <a:gd name="connsiteY2189" fmla="*/ 2534734 h 3322003"/>
              <a:gd name="connsiteX2190" fmla="*/ 9587133 w 12191948"/>
              <a:gd name="connsiteY2190" fmla="*/ 2525385 h 3322003"/>
              <a:gd name="connsiteX2191" fmla="*/ 9526422 w 12191948"/>
              <a:gd name="connsiteY2191" fmla="*/ 2509024 h 3322003"/>
              <a:gd name="connsiteX2192" fmla="*/ 8773689 w 12191948"/>
              <a:gd name="connsiteY2192" fmla="*/ 2507660 h 3322003"/>
              <a:gd name="connsiteX2193" fmla="*/ 8768852 w 12191948"/>
              <a:gd name="connsiteY2193" fmla="*/ 2511165 h 3322003"/>
              <a:gd name="connsiteX2194" fmla="*/ 8775625 w 12191948"/>
              <a:gd name="connsiteY2194" fmla="*/ 2516036 h 3322003"/>
              <a:gd name="connsiteX2195" fmla="*/ 8824001 w 12191948"/>
              <a:gd name="connsiteY2195" fmla="*/ 2520904 h 3322003"/>
              <a:gd name="connsiteX2196" fmla="*/ 8825451 w 12191948"/>
              <a:gd name="connsiteY2196" fmla="*/ 2515451 h 3322003"/>
              <a:gd name="connsiteX2197" fmla="*/ 8773931 w 12191948"/>
              <a:gd name="connsiteY2197" fmla="*/ 2507660 h 3322003"/>
              <a:gd name="connsiteX2198" fmla="*/ 7843656 w 12191948"/>
              <a:gd name="connsiteY2198" fmla="*/ 2504738 h 3322003"/>
              <a:gd name="connsiteX2199" fmla="*/ 7881633 w 12191948"/>
              <a:gd name="connsiteY2199" fmla="*/ 2524606 h 3322003"/>
              <a:gd name="connsiteX2200" fmla="*/ 7881633 w 12191948"/>
              <a:gd name="connsiteY2200" fmla="*/ 2524409 h 3322003"/>
              <a:gd name="connsiteX2201" fmla="*/ 7940408 w 12191948"/>
              <a:gd name="connsiteY2201" fmla="*/ 2515451 h 3322003"/>
              <a:gd name="connsiteX2202" fmla="*/ 7843656 w 12191948"/>
              <a:gd name="connsiteY2202" fmla="*/ 2504738 h 3322003"/>
              <a:gd name="connsiteX2203" fmla="*/ 8259691 w 12191948"/>
              <a:gd name="connsiteY2203" fmla="*/ 2504544 h 3322003"/>
              <a:gd name="connsiteX2204" fmla="*/ 8260417 w 12191948"/>
              <a:gd name="connsiteY2204" fmla="*/ 2507075 h 3322003"/>
              <a:gd name="connsiteX2205" fmla="*/ 8272269 w 12191948"/>
              <a:gd name="connsiteY2205" fmla="*/ 2507075 h 3322003"/>
              <a:gd name="connsiteX2206" fmla="*/ 8272269 w 12191948"/>
              <a:gd name="connsiteY2206" fmla="*/ 2504544 h 3322003"/>
              <a:gd name="connsiteX2207" fmla="*/ 5608195 w 12191948"/>
              <a:gd name="connsiteY2207" fmla="*/ 2502595 h 3322003"/>
              <a:gd name="connsiteX2208" fmla="*/ 5610613 w 12191948"/>
              <a:gd name="connsiteY2208" fmla="*/ 2512919 h 3322003"/>
              <a:gd name="connsiteX2209" fmla="*/ 5611098 w 12191948"/>
              <a:gd name="connsiteY2209" fmla="*/ 2510582 h 3322003"/>
              <a:gd name="connsiteX2210" fmla="*/ 5629963 w 12191948"/>
              <a:gd name="connsiteY2210" fmla="*/ 2513308 h 3322003"/>
              <a:gd name="connsiteX2211" fmla="*/ 5632384 w 12191948"/>
              <a:gd name="connsiteY2211" fmla="*/ 2505517 h 3322003"/>
              <a:gd name="connsiteX2212" fmla="*/ 5608195 w 12191948"/>
              <a:gd name="connsiteY2212" fmla="*/ 2502595 h 3322003"/>
              <a:gd name="connsiteX2213" fmla="*/ 3215026 w 12191948"/>
              <a:gd name="connsiteY2213" fmla="*/ 2501622 h 3322003"/>
              <a:gd name="connsiteX2214" fmla="*/ 3212367 w 12191948"/>
              <a:gd name="connsiteY2214" fmla="*/ 2502595 h 3322003"/>
              <a:gd name="connsiteX2215" fmla="*/ 3217928 w 12191948"/>
              <a:gd name="connsiteY2215" fmla="*/ 2503764 h 3322003"/>
              <a:gd name="connsiteX2216" fmla="*/ 9330256 w 12191948"/>
              <a:gd name="connsiteY2216" fmla="*/ 2500063 h 3322003"/>
              <a:gd name="connsiteX2217" fmla="*/ 9335094 w 12191948"/>
              <a:gd name="connsiteY2217" fmla="*/ 2503570 h 3322003"/>
              <a:gd name="connsiteX2218" fmla="*/ 9344284 w 12191948"/>
              <a:gd name="connsiteY2218" fmla="*/ 2502206 h 3322003"/>
              <a:gd name="connsiteX2219" fmla="*/ 9342593 w 12191948"/>
              <a:gd name="connsiteY2219" fmla="*/ 2500063 h 3322003"/>
              <a:gd name="connsiteX2220" fmla="*/ 4338805 w 12191948"/>
              <a:gd name="connsiteY2220" fmla="*/ 2498311 h 3322003"/>
              <a:gd name="connsiteX2221" fmla="*/ 4343643 w 12191948"/>
              <a:gd name="connsiteY2221" fmla="*/ 2502791 h 3322003"/>
              <a:gd name="connsiteX2222" fmla="*/ 4364202 w 12191948"/>
              <a:gd name="connsiteY2222" fmla="*/ 2504932 h 3322003"/>
              <a:gd name="connsiteX2223" fmla="*/ 4358638 w 12191948"/>
              <a:gd name="connsiteY2223" fmla="*/ 2499284 h 3322003"/>
              <a:gd name="connsiteX2224" fmla="*/ 8670405 w 12191948"/>
              <a:gd name="connsiteY2224" fmla="*/ 2494609 h 3322003"/>
              <a:gd name="connsiteX2225" fmla="*/ 8678387 w 12191948"/>
              <a:gd name="connsiteY2225" fmla="*/ 2498311 h 3322003"/>
              <a:gd name="connsiteX2226" fmla="*/ 8683710 w 12191948"/>
              <a:gd name="connsiteY2226" fmla="*/ 2498311 h 3322003"/>
              <a:gd name="connsiteX2227" fmla="*/ 8679596 w 12191948"/>
              <a:gd name="connsiteY2227" fmla="*/ 2494609 h 3322003"/>
              <a:gd name="connsiteX2228" fmla="*/ 4717107 w 12191948"/>
              <a:gd name="connsiteY2228" fmla="*/ 2494025 h 3322003"/>
              <a:gd name="connsiteX2229" fmla="*/ 4716139 w 12191948"/>
              <a:gd name="connsiteY2229" fmla="*/ 2494415 h 3322003"/>
              <a:gd name="connsiteX2230" fmla="*/ 4717107 w 12191948"/>
              <a:gd name="connsiteY2230" fmla="*/ 2494432 h 3322003"/>
              <a:gd name="connsiteX2231" fmla="*/ 4717107 w 12191948"/>
              <a:gd name="connsiteY2231" fmla="*/ 2497338 h 3322003"/>
              <a:gd name="connsiteX2232" fmla="*/ 4722912 w 12191948"/>
              <a:gd name="connsiteY2232" fmla="*/ 2497338 h 3322003"/>
              <a:gd name="connsiteX2233" fmla="*/ 4727506 w 12191948"/>
              <a:gd name="connsiteY2233" fmla="*/ 2494609 h 3322003"/>
              <a:gd name="connsiteX2234" fmla="*/ 4717107 w 12191948"/>
              <a:gd name="connsiteY2234" fmla="*/ 2494432 h 3322003"/>
              <a:gd name="connsiteX2235" fmla="*/ 8397805 w 12191948"/>
              <a:gd name="connsiteY2235" fmla="*/ 2489350 h 3322003"/>
              <a:gd name="connsiteX2236" fmla="*/ 8411109 w 12191948"/>
              <a:gd name="connsiteY2236" fmla="*/ 2493246 h 3322003"/>
              <a:gd name="connsiteX2237" fmla="*/ 8445940 w 12191948"/>
              <a:gd name="connsiteY2237" fmla="*/ 2497141 h 3322003"/>
              <a:gd name="connsiteX2238" fmla="*/ 8436506 w 12191948"/>
              <a:gd name="connsiteY2238" fmla="*/ 2490326 h 3322003"/>
              <a:gd name="connsiteX2239" fmla="*/ 8397805 w 12191948"/>
              <a:gd name="connsiteY2239" fmla="*/ 2489350 h 3322003"/>
              <a:gd name="connsiteX2240" fmla="*/ 8532050 w 12191948"/>
              <a:gd name="connsiteY2240" fmla="*/ 2487209 h 3322003"/>
              <a:gd name="connsiteX2241" fmla="*/ 8533743 w 12191948"/>
              <a:gd name="connsiteY2241" fmla="*/ 2499090 h 3322003"/>
              <a:gd name="connsiteX2242" fmla="*/ 8528906 w 12191948"/>
              <a:gd name="connsiteY2242" fmla="*/ 2507466 h 3322003"/>
              <a:gd name="connsiteX2243" fmla="*/ 8673308 w 12191948"/>
              <a:gd name="connsiteY2243" fmla="*/ 2543887 h 3322003"/>
              <a:gd name="connsiteX2244" fmla="*/ 8765464 w 12191948"/>
              <a:gd name="connsiteY2244" fmla="*/ 2552457 h 3322003"/>
              <a:gd name="connsiteX2245" fmla="*/ 8834399 w 12191948"/>
              <a:gd name="connsiteY2245" fmla="*/ 2552457 h 3322003"/>
              <a:gd name="connsiteX2246" fmla="*/ 8838513 w 12191948"/>
              <a:gd name="connsiteY2246" fmla="*/ 2552457 h 3322003"/>
              <a:gd name="connsiteX2247" fmla="*/ 8834399 w 12191948"/>
              <a:gd name="connsiteY2247" fmla="*/ 2551289 h 3322003"/>
              <a:gd name="connsiteX2248" fmla="*/ 8786023 w 12191948"/>
              <a:gd name="connsiteY2248" fmla="*/ 2534928 h 3322003"/>
              <a:gd name="connsiteX2249" fmla="*/ 8758450 w 12191948"/>
              <a:gd name="connsiteY2249" fmla="*/ 2529474 h 3322003"/>
              <a:gd name="connsiteX2250" fmla="*/ 8652505 w 12191948"/>
              <a:gd name="connsiteY2250" fmla="*/ 2514672 h 3322003"/>
              <a:gd name="connsiteX2251" fmla="*/ 8690239 w 12191948"/>
              <a:gd name="connsiteY2251" fmla="*/ 2512919 h 3322003"/>
              <a:gd name="connsiteX2252" fmla="*/ 8641863 w 12191948"/>
              <a:gd name="connsiteY2252" fmla="*/ 2490129 h 3322003"/>
              <a:gd name="connsiteX2253" fmla="*/ 8622029 w 12191948"/>
              <a:gd name="connsiteY2253" fmla="*/ 2494804 h 3322003"/>
              <a:gd name="connsiteX2254" fmla="*/ 8626626 w 12191948"/>
              <a:gd name="connsiteY2254" fmla="*/ 2495974 h 3322003"/>
              <a:gd name="connsiteX2255" fmla="*/ 8622271 w 12191948"/>
              <a:gd name="connsiteY2255" fmla="*/ 2495974 h 3322003"/>
              <a:gd name="connsiteX2256" fmla="*/ 8532050 w 12191948"/>
              <a:gd name="connsiteY2256" fmla="*/ 2487209 h 3322003"/>
              <a:gd name="connsiteX2257" fmla="*/ 4651798 w 12191948"/>
              <a:gd name="connsiteY2257" fmla="*/ 2485651 h 3322003"/>
              <a:gd name="connsiteX2258" fmla="*/ 4650106 w 12191948"/>
              <a:gd name="connsiteY2258" fmla="*/ 2487403 h 3322003"/>
              <a:gd name="connsiteX2259" fmla="*/ 4661958 w 12191948"/>
              <a:gd name="connsiteY2259" fmla="*/ 2489546 h 3322003"/>
              <a:gd name="connsiteX2260" fmla="*/ 4657603 w 12191948"/>
              <a:gd name="connsiteY2260" fmla="*/ 2485651 h 3322003"/>
              <a:gd name="connsiteX2261" fmla="*/ 4651798 w 12191948"/>
              <a:gd name="connsiteY2261" fmla="*/ 2485651 h 3322003"/>
              <a:gd name="connsiteX2262" fmla="*/ 4260918 w 12191948"/>
              <a:gd name="connsiteY2262" fmla="*/ 2484093 h 3322003"/>
              <a:gd name="connsiteX2263" fmla="*/ 4257775 w 12191948"/>
              <a:gd name="connsiteY2263" fmla="*/ 2491687 h 3322003"/>
              <a:gd name="connsiteX2264" fmla="*/ 4294782 w 12191948"/>
              <a:gd name="connsiteY2264" fmla="*/ 2495974 h 3322003"/>
              <a:gd name="connsiteX2265" fmla="*/ 4293573 w 12191948"/>
              <a:gd name="connsiteY2265" fmla="*/ 2488962 h 3322003"/>
              <a:gd name="connsiteX2266" fmla="*/ 4294540 w 12191948"/>
              <a:gd name="connsiteY2266" fmla="*/ 2488571 h 3322003"/>
              <a:gd name="connsiteX2267" fmla="*/ 4260918 w 12191948"/>
              <a:gd name="connsiteY2267" fmla="*/ 2484093 h 3322003"/>
              <a:gd name="connsiteX2268" fmla="*/ 2000543 w 12191948"/>
              <a:gd name="connsiteY2268" fmla="*/ 2483314 h 3322003"/>
              <a:gd name="connsiteX2269" fmla="*/ 1965471 w 12191948"/>
              <a:gd name="connsiteY2269" fmla="*/ 2506490 h 3322003"/>
              <a:gd name="connsiteX2270" fmla="*/ 2083024 w 12191948"/>
              <a:gd name="connsiteY2270" fmla="*/ 2522268 h 3322003"/>
              <a:gd name="connsiteX2271" fmla="*/ 2084718 w 12191948"/>
              <a:gd name="connsiteY2271" fmla="*/ 2523242 h 3322003"/>
              <a:gd name="connsiteX2272" fmla="*/ 2121483 w 12191948"/>
              <a:gd name="connsiteY2272" fmla="*/ 2528305 h 3322003"/>
              <a:gd name="connsiteX2273" fmla="*/ 2167925 w 12191948"/>
              <a:gd name="connsiteY2273" fmla="*/ 2531812 h 3322003"/>
              <a:gd name="connsiteX2274" fmla="*/ 2202029 w 12191948"/>
              <a:gd name="connsiteY2274" fmla="*/ 2538239 h 3322003"/>
              <a:gd name="connsiteX2275" fmla="*/ 2244600 w 12191948"/>
              <a:gd name="connsiteY2275" fmla="*/ 2523630 h 3322003"/>
              <a:gd name="connsiteX2276" fmla="*/ 2287656 w 12191948"/>
              <a:gd name="connsiteY2276" fmla="*/ 2534928 h 3322003"/>
              <a:gd name="connsiteX2277" fmla="*/ 2336032 w 12191948"/>
              <a:gd name="connsiteY2277" fmla="*/ 2534928 h 3322003"/>
              <a:gd name="connsiteX2278" fmla="*/ 2456973 w 12191948"/>
              <a:gd name="connsiteY2278" fmla="*/ 2550510 h 3322003"/>
              <a:gd name="connsiteX2279" fmla="*/ 2485755 w 12191948"/>
              <a:gd name="connsiteY2279" fmla="*/ 2554015 h 3322003"/>
              <a:gd name="connsiteX2280" fmla="*/ 2532137 w 12191948"/>
              <a:gd name="connsiteY2280" fmla="*/ 2552968 h 3322003"/>
              <a:gd name="connsiteX2281" fmla="*/ 2584520 w 12191948"/>
              <a:gd name="connsiteY2281" fmla="*/ 2563137 h 3322003"/>
              <a:gd name="connsiteX2282" fmla="*/ 2582237 w 12191948"/>
              <a:gd name="connsiteY2282" fmla="*/ 2573420 h 3322003"/>
              <a:gd name="connsiteX2283" fmla="*/ 2616614 w 12191948"/>
              <a:gd name="connsiteY2283" fmla="*/ 2588100 h 3322003"/>
              <a:gd name="connsiteX2284" fmla="*/ 2635479 w 12191948"/>
              <a:gd name="connsiteY2284" fmla="*/ 2582062 h 3322003"/>
              <a:gd name="connsiteX2285" fmla="*/ 2652171 w 12191948"/>
              <a:gd name="connsiteY2285" fmla="*/ 2576804 h 3322003"/>
              <a:gd name="connsiteX2286" fmla="*/ 2640558 w 12191948"/>
              <a:gd name="connsiteY2286" fmla="*/ 2572324 h 3322003"/>
              <a:gd name="connsiteX2287" fmla="*/ 2590422 w 12191948"/>
              <a:gd name="connsiteY2287" fmla="*/ 2563410 h 3322003"/>
              <a:gd name="connsiteX2288" fmla="*/ 2631127 w 12191948"/>
              <a:gd name="connsiteY2288" fmla="*/ 2565118 h 3322003"/>
              <a:gd name="connsiteX2289" fmla="*/ 2659911 w 12191948"/>
              <a:gd name="connsiteY2289" fmla="*/ 2568038 h 3322003"/>
              <a:gd name="connsiteX2290" fmla="*/ 2752793 w 12191948"/>
              <a:gd name="connsiteY2290" fmla="*/ 2575635 h 3322003"/>
              <a:gd name="connsiteX2291" fmla="*/ 2811569 w 12191948"/>
              <a:gd name="connsiteY2291" fmla="*/ 2566676 h 3322003"/>
              <a:gd name="connsiteX2292" fmla="*/ 2799476 w 12191948"/>
              <a:gd name="connsiteY2292" fmla="*/ 2561417 h 3322003"/>
              <a:gd name="connsiteX2293" fmla="*/ 2812295 w 12191948"/>
              <a:gd name="connsiteY2293" fmla="*/ 2566676 h 3322003"/>
              <a:gd name="connsiteX2294" fmla="*/ 2856560 w 12191948"/>
              <a:gd name="connsiteY2294" fmla="*/ 2577387 h 3322003"/>
              <a:gd name="connsiteX2295" fmla="*/ 2939768 w 12191948"/>
              <a:gd name="connsiteY2295" fmla="*/ 2579482 h 3322003"/>
              <a:gd name="connsiteX2296" fmla="*/ 2938739 w 12191948"/>
              <a:gd name="connsiteY2296" fmla="*/ 2583840 h 3322003"/>
              <a:gd name="connsiteX2297" fmla="*/ 2952662 w 12191948"/>
              <a:gd name="connsiteY2297" fmla="*/ 2589399 h 3322003"/>
              <a:gd name="connsiteX2298" fmla="*/ 2929850 w 12191948"/>
              <a:gd name="connsiteY2298" fmla="*/ 2590049 h 3322003"/>
              <a:gd name="connsiteX2299" fmla="*/ 2923078 w 12191948"/>
              <a:gd name="connsiteY2299" fmla="*/ 2588491 h 3322003"/>
              <a:gd name="connsiteX2300" fmla="*/ 2907353 w 12191948"/>
              <a:gd name="connsiteY2300" fmla="*/ 2591217 h 3322003"/>
              <a:gd name="connsiteX2301" fmla="*/ 2925254 w 12191948"/>
              <a:gd name="connsiteY2301" fmla="*/ 2594139 h 3322003"/>
              <a:gd name="connsiteX2302" fmla="*/ 2931300 w 12191948"/>
              <a:gd name="connsiteY2302" fmla="*/ 2594139 h 3322003"/>
              <a:gd name="connsiteX2303" fmla="*/ 2965890 w 12191948"/>
              <a:gd name="connsiteY2303" fmla="*/ 2606604 h 3322003"/>
              <a:gd name="connsiteX2304" fmla="*/ 3097714 w 12191948"/>
              <a:gd name="connsiteY2304" fmla="*/ 2621016 h 3322003"/>
              <a:gd name="connsiteX2305" fmla="*/ 3053208 w 12191948"/>
              <a:gd name="connsiteY2305" fmla="*/ 2598034 h 3322003"/>
              <a:gd name="connsiteX2306" fmla="*/ 3037487 w 12191948"/>
              <a:gd name="connsiteY2306" fmla="*/ 2592190 h 3322003"/>
              <a:gd name="connsiteX2307" fmla="*/ 3022489 w 12191948"/>
              <a:gd name="connsiteY2307" fmla="*/ 2594139 h 3322003"/>
              <a:gd name="connsiteX2308" fmla="*/ 3017651 w 12191948"/>
              <a:gd name="connsiteY2308" fmla="*/ 2600760 h 3322003"/>
              <a:gd name="connsiteX2309" fmla="*/ 2984514 w 12191948"/>
              <a:gd name="connsiteY2309" fmla="*/ 2594139 h 3322003"/>
              <a:gd name="connsiteX2310" fmla="*/ 2957182 w 12191948"/>
              <a:gd name="connsiteY2310" fmla="*/ 2589270 h 3322003"/>
              <a:gd name="connsiteX2311" fmla="*/ 2953399 w 12191948"/>
              <a:gd name="connsiteY2311" fmla="*/ 2589378 h 3322003"/>
              <a:gd name="connsiteX2312" fmla="*/ 2954038 w 12191948"/>
              <a:gd name="connsiteY2312" fmla="*/ 2587321 h 3322003"/>
              <a:gd name="connsiteX2313" fmla="*/ 2944596 w 12191948"/>
              <a:gd name="connsiteY2313" fmla="*/ 2579717 h 3322003"/>
              <a:gd name="connsiteX2314" fmla="*/ 3155766 w 12191948"/>
              <a:gd name="connsiteY2314" fmla="*/ 2593360 h 3322003"/>
              <a:gd name="connsiteX2315" fmla="*/ 3117791 w 12191948"/>
              <a:gd name="connsiteY2315" fmla="*/ 2583426 h 3322003"/>
              <a:gd name="connsiteX2316" fmla="*/ 3081025 w 12191948"/>
              <a:gd name="connsiteY2316" fmla="*/ 2576608 h 3322003"/>
              <a:gd name="connsiteX2317" fmla="*/ 3042565 w 12191948"/>
              <a:gd name="connsiteY2317" fmla="*/ 2576608 h 3322003"/>
              <a:gd name="connsiteX2318" fmla="*/ 2971695 w 12191948"/>
              <a:gd name="connsiteY2318" fmla="*/ 2566286 h 3322003"/>
              <a:gd name="connsiteX2319" fmla="*/ 2873249 w 12191948"/>
              <a:gd name="connsiteY2319" fmla="*/ 2552068 h 3322003"/>
              <a:gd name="connsiteX2320" fmla="*/ 2832372 w 12191948"/>
              <a:gd name="connsiteY2320" fmla="*/ 2549340 h 3322003"/>
              <a:gd name="connsiteX2321" fmla="*/ 2767548 w 12191948"/>
              <a:gd name="connsiteY2321" fmla="*/ 2554015 h 3322003"/>
              <a:gd name="connsiteX2322" fmla="*/ 2595570 w 12191948"/>
              <a:gd name="connsiteY2322" fmla="*/ 2526552 h 3322003"/>
              <a:gd name="connsiteX2323" fmla="*/ 2548887 w 12191948"/>
              <a:gd name="connsiteY2323" fmla="*/ 2526552 h 3322003"/>
              <a:gd name="connsiteX2324" fmla="*/ 2500511 w 12191948"/>
              <a:gd name="connsiteY2324" fmla="*/ 2519931 h 3322003"/>
              <a:gd name="connsiteX2325" fmla="*/ 2461567 w 12191948"/>
              <a:gd name="connsiteY2325" fmla="*/ 2528501 h 3322003"/>
              <a:gd name="connsiteX2326" fmla="*/ 2402306 w 12191948"/>
              <a:gd name="connsiteY2326" fmla="*/ 2511749 h 3322003"/>
              <a:gd name="connsiteX2327" fmla="*/ 2236134 w 12191948"/>
              <a:gd name="connsiteY2327" fmla="*/ 2504349 h 3322003"/>
              <a:gd name="connsiteX2328" fmla="*/ 2181711 w 12191948"/>
              <a:gd name="connsiteY2328" fmla="*/ 2497338 h 3322003"/>
              <a:gd name="connsiteX2329" fmla="*/ 2107697 w 12191948"/>
              <a:gd name="connsiteY2329" fmla="*/ 2495583 h 3322003"/>
              <a:gd name="connsiteX2330" fmla="*/ 2000543 w 12191948"/>
              <a:gd name="connsiteY2330" fmla="*/ 2483314 h 3322003"/>
              <a:gd name="connsiteX2331" fmla="*/ 4516829 w 12191948"/>
              <a:gd name="connsiteY2331" fmla="*/ 2482144 h 3322003"/>
              <a:gd name="connsiteX2332" fmla="*/ 4504010 w 12191948"/>
              <a:gd name="connsiteY2332" fmla="*/ 2484676 h 3322003"/>
              <a:gd name="connsiteX2333" fmla="*/ 4524811 w 12191948"/>
              <a:gd name="connsiteY2333" fmla="*/ 2493636 h 3322003"/>
              <a:gd name="connsiteX2334" fmla="*/ 4524811 w 12191948"/>
              <a:gd name="connsiteY2334" fmla="*/ 2492272 h 3322003"/>
              <a:gd name="connsiteX2335" fmla="*/ 4557948 w 12191948"/>
              <a:gd name="connsiteY2335" fmla="*/ 2488571 h 3322003"/>
              <a:gd name="connsiteX2336" fmla="*/ 4516829 w 12191948"/>
              <a:gd name="connsiteY2336" fmla="*/ 2482144 h 3322003"/>
              <a:gd name="connsiteX2337" fmla="*/ 4822082 w 12191948"/>
              <a:gd name="connsiteY2337" fmla="*/ 2480586 h 3322003"/>
              <a:gd name="connsiteX2338" fmla="*/ 4810956 w 12191948"/>
              <a:gd name="connsiteY2338" fmla="*/ 2493442 h 3322003"/>
              <a:gd name="connsiteX2339" fmla="*/ 4865379 w 12191948"/>
              <a:gd name="connsiteY2339" fmla="*/ 2502012 h 3322003"/>
              <a:gd name="connsiteX2340" fmla="*/ 4865379 w 12191948"/>
              <a:gd name="connsiteY2340" fmla="*/ 2501233 h 3322003"/>
              <a:gd name="connsiteX2341" fmla="*/ 4841191 w 12191948"/>
              <a:gd name="connsiteY2341" fmla="*/ 2480586 h 3322003"/>
              <a:gd name="connsiteX2342" fmla="*/ 4822082 w 12191948"/>
              <a:gd name="connsiteY2342" fmla="*/ 2480586 h 3322003"/>
              <a:gd name="connsiteX2343" fmla="*/ 10256176 w 12191948"/>
              <a:gd name="connsiteY2343" fmla="*/ 2479418 h 3322003"/>
              <a:gd name="connsiteX2344" fmla="*/ 10256417 w 12191948"/>
              <a:gd name="connsiteY2344" fmla="*/ 2480198 h 3322003"/>
              <a:gd name="connsiteX2345" fmla="*/ 10208041 w 12191948"/>
              <a:gd name="connsiteY2345" fmla="*/ 2481365 h 3322003"/>
              <a:gd name="connsiteX2346" fmla="*/ 10304793 w 12191948"/>
              <a:gd name="connsiteY2346" fmla="*/ 2495974 h 3322003"/>
              <a:gd name="connsiteX2347" fmla="*/ 10256176 w 12191948"/>
              <a:gd name="connsiteY2347" fmla="*/ 2479418 h 3322003"/>
              <a:gd name="connsiteX2348" fmla="*/ 10199333 w 12191948"/>
              <a:gd name="connsiteY2348" fmla="*/ 2478833 h 3322003"/>
              <a:gd name="connsiteX2349" fmla="*/ 10201753 w 12191948"/>
              <a:gd name="connsiteY2349" fmla="*/ 2480001 h 3322003"/>
              <a:gd name="connsiteX2350" fmla="*/ 10202721 w 12191948"/>
              <a:gd name="connsiteY2350" fmla="*/ 2480198 h 3322003"/>
              <a:gd name="connsiteX2351" fmla="*/ 10204897 w 12191948"/>
              <a:gd name="connsiteY2351" fmla="*/ 2480198 h 3322003"/>
              <a:gd name="connsiteX2352" fmla="*/ 4434591 w 12191948"/>
              <a:gd name="connsiteY2352" fmla="*/ 2478833 h 3322003"/>
              <a:gd name="connsiteX2353" fmla="*/ 4437008 w 12191948"/>
              <a:gd name="connsiteY2353" fmla="*/ 2480976 h 3322003"/>
              <a:gd name="connsiteX2354" fmla="*/ 4440395 w 12191948"/>
              <a:gd name="connsiteY2354" fmla="*/ 2480976 h 3322003"/>
              <a:gd name="connsiteX2355" fmla="*/ 1885649 w 12191948"/>
              <a:gd name="connsiteY2355" fmla="*/ 2478054 h 3322003"/>
              <a:gd name="connsiteX2356" fmla="*/ 1890972 w 12191948"/>
              <a:gd name="connsiteY2356" fmla="*/ 2490520 h 3322003"/>
              <a:gd name="connsiteX2357" fmla="*/ 1891698 w 12191948"/>
              <a:gd name="connsiteY2357" fmla="*/ 2489156 h 3322003"/>
              <a:gd name="connsiteX2358" fmla="*/ 1926044 w 12191948"/>
              <a:gd name="connsiteY2358" fmla="*/ 2494025 h 3322003"/>
              <a:gd name="connsiteX2359" fmla="*/ 1926044 w 12191948"/>
              <a:gd name="connsiteY2359" fmla="*/ 2486430 h 3322003"/>
              <a:gd name="connsiteX2360" fmla="*/ 1885649 w 12191948"/>
              <a:gd name="connsiteY2360" fmla="*/ 2478054 h 3322003"/>
              <a:gd name="connsiteX2361" fmla="*/ 8462388 w 12191948"/>
              <a:gd name="connsiteY2361" fmla="*/ 2477860 h 3322003"/>
              <a:gd name="connsiteX2362" fmla="*/ 8459244 w 12191948"/>
              <a:gd name="connsiteY2362" fmla="*/ 2478639 h 3322003"/>
              <a:gd name="connsiteX2363" fmla="*/ 8465049 w 12191948"/>
              <a:gd name="connsiteY2363" fmla="*/ 2479807 h 3322003"/>
              <a:gd name="connsiteX2364" fmla="*/ 4617452 w 12191948"/>
              <a:gd name="connsiteY2364" fmla="*/ 2477275 h 3322003"/>
              <a:gd name="connsiteX2365" fmla="*/ 4581895 w 12191948"/>
              <a:gd name="connsiteY2365" fmla="*/ 2490129 h 3322003"/>
              <a:gd name="connsiteX2366" fmla="*/ 4647686 w 12191948"/>
              <a:gd name="connsiteY2366" fmla="*/ 2497141 h 3322003"/>
              <a:gd name="connsiteX2367" fmla="*/ 4648654 w 12191948"/>
              <a:gd name="connsiteY2367" fmla="*/ 2496753 h 3322003"/>
              <a:gd name="connsiteX2368" fmla="*/ 1806071 w 12191948"/>
              <a:gd name="connsiteY2368" fmla="*/ 2475327 h 3322003"/>
              <a:gd name="connsiteX2369" fmla="*/ 1744149 w 12191948"/>
              <a:gd name="connsiteY2369" fmla="*/ 2477081 h 3322003"/>
              <a:gd name="connsiteX2370" fmla="*/ 1786238 w 12191948"/>
              <a:gd name="connsiteY2370" fmla="*/ 2498896 h 3322003"/>
              <a:gd name="connsiteX2371" fmla="*/ 1772449 w 12191948"/>
              <a:gd name="connsiteY2371" fmla="*/ 2504738 h 3322003"/>
              <a:gd name="connsiteX2372" fmla="*/ 1824936 w 12191948"/>
              <a:gd name="connsiteY2372" fmla="*/ 2514866 h 3322003"/>
              <a:gd name="connsiteX2373" fmla="*/ 1903550 w 12191948"/>
              <a:gd name="connsiteY2373" fmla="*/ 2504544 h 3322003"/>
              <a:gd name="connsiteX2374" fmla="*/ 1864364 w 12191948"/>
              <a:gd name="connsiteY2374" fmla="*/ 2488768 h 3322003"/>
              <a:gd name="connsiteX2375" fmla="*/ 1806071 w 12191948"/>
              <a:gd name="connsiteY2375" fmla="*/ 2475327 h 3322003"/>
              <a:gd name="connsiteX2376" fmla="*/ 7669020 w 12191948"/>
              <a:gd name="connsiteY2376" fmla="*/ 2472016 h 3322003"/>
              <a:gd name="connsiteX2377" fmla="*/ 7637574 w 12191948"/>
              <a:gd name="connsiteY2377" fmla="*/ 2482144 h 3322003"/>
              <a:gd name="connsiteX2378" fmla="*/ 7656200 w 12191948"/>
              <a:gd name="connsiteY2378" fmla="*/ 2500063 h 3322003"/>
              <a:gd name="connsiteX2379" fmla="*/ 7629110 w 12191948"/>
              <a:gd name="connsiteY2379" fmla="*/ 2501816 h 3322003"/>
              <a:gd name="connsiteX2380" fmla="*/ 7619917 w 12191948"/>
              <a:gd name="connsiteY2380" fmla="*/ 2484872 h 3322003"/>
              <a:gd name="connsiteX2381" fmla="*/ 7595729 w 12191948"/>
              <a:gd name="connsiteY2381" fmla="*/ 2478249 h 3322003"/>
              <a:gd name="connsiteX2382" fmla="*/ 7580490 w 12191948"/>
              <a:gd name="connsiteY2382" fmla="*/ 2482923 h 3322003"/>
              <a:gd name="connsiteX2383" fmla="*/ 7604678 w 12191948"/>
              <a:gd name="connsiteY2383" fmla="*/ 2508633 h 3322003"/>
              <a:gd name="connsiteX2384" fmla="*/ 7637818 w 12191948"/>
              <a:gd name="connsiteY2384" fmla="*/ 2508633 h 3322003"/>
              <a:gd name="connsiteX2385" fmla="*/ 7741343 w 12191948"/>
              <a:gd name="connsiteY2385" fmla="*/ 2520710 h 3322003"/>
              <a:gd name="connsiteX2386" fmla="*/ 7741584 w 12191948"/>
              <a:gd name="connsiteY2386" fmla="*/ 2520514 h 3322003"/>
              <a:gd name="connsiteX2387" fmla="*/ 7762628 w 12191948"/>
              <a:gd name="connsiteY2387" fmla="*/ 2525773 h 3322003"/>
              <a:gd name="connsiteX2388" fmla="*/ 7778350 w 12191948"/>
              <a:gd name="connsiteY2388" fmla="*/ 2507660 h 3322003"/>
              <a:gd name="connsiteX2389" fmla="*/ 7843174 w 12191948"/>
              <a:gd name="connsiteY2389" fmla="*/ 2503764 h 3322003"/>
              <a:gd name="connsiteX2390" fmla="*/ 7790686 w 12191948"/>
              <a:gd name="connsiteY2390" fmla="*/ 2487013 h 3322003"/>
              <a:gd name="connsiteX2391" fmla="*/ 7776415 w 12191948"/>
              <a:gd name="connsiteY2391" fmla="*/ 2495583 h 3322003"/>
              <a:gd name="connsiteX2392" fmla="*/ 7710864 w 12191948"/>
              <a:gd name="connsiteY2392" fmla="*/ 2493246 h 3322003"/>
              <a:gd name="connsiteX2393" fmla="*/ 7669020 w 12191948"/>
              <a:gd name="connsiteY2393" fmla="*/ 2472016 h 3322003"/>
              <a:gd name="connsiteX2394" fmla="*/ 8591289 w 12191948"/>
              <a:gd name="connsiteY2394" fmla="*/ 2467800 h 3322003"/>
              <a:gd name="connsiteX2395" fmla="*/ 8570509 w 12191948"/>
              <a:gd name="connsiteY2395" fmla="*/ 2468315 h 3322003"/>
              <a:gd name="connsiteX2396" fmla="*/ 8571233 w 12191948"/>
              <a:gd name="connsiteY2396" fmla="*/ 2468706 h 3322003"/>
              <a:gd name="connsiteX2397" fmla="*/ 8612113 w 12191948"/>
              <a:gd name="connsiteY2397" fmla="*/ 2488183 h 3322003"/>
              <a:gd name="connsiteX2398" fmla="*/ 8610419 w 12191948"/>
              <a:gd name="connsiteY2398" fmla="*/ 2474353 h 3322003"/>
              <a:gd name="connsiteX2399" fmla="*/ 8591289 w 12191948"/>
              <a:gd name="connsiteY2399" fmla="*/ 2467800 h 3322003"/>
              <a:gd name="connsiteX2400" fmla="*/ 9226005 w 12191948"/>
              <a:gd name="connsiteY2400" fmla="*/ 2466174 h 3322003"/>
              <a:gd name="connsiteX2401" fmla="*/ 9231810 w 12191948"/>
              <a:gd name="connsiteY2401" fmla="*/ 2472601 h 3322003"/>
              <a:gd name="connsiteX2402" fmla="*/ 9244629 w 12191948"/>
              <a:gd name="connsiteY2402" fmla="*/ 2478443 h 3322003"/>
              <a:gd name="connsiteX2403" fmla="*/ 9243662 w 12191948"/>
              <a:gd name="connsiteY2403" fmla="*/ 2472795 h 3322003"/>
              <a:gd name="connsiteX2404" fmla="*/ 9243905 w 12191948"/>
              <a:gd name="connsiteY2404" fmla="*/ 2472210 h 3322003"/>
              <a:gd name="connsiteX2405" fmla="*/ 9231810 w 12191948"/>
              <a:gd name="connsiteY2405" fmla="*/ 2466174 h 3322003"/>
              <a:gd name="connsiteX2406" fmla="*/ 9226005 w 12191948"/>
              <a:gd name="connsiteY2406" fmla="*/ 2466174 h 3322003"/>
              <a:gd name="connsiteX2407" fmla="*/ 9577701 w 12191948"/>
              <a:gd name="connsiteY2407" fmla="*/ 2465589 h 3322003"/>
              <a:gd name="connsiteX2408" fmla="*/ 9577701 w 12191948"/>
              <a:gd name="connsiteY2408" fmla="*/ 2467536 h 3322003"/>
              <a:gd name="connsiteX2409" fmla="*/ 9591246 w 12191948"/>
              <a:gd name="connsiteY2409" fmla="*/ 2470069 h 3322003"/>
              <a:gd name="connsiteX2410" fmla="*/ 9588826 w 12191948"/>
              <a:gd name="connsiteY2410" fmla="*/ 2465589 h 3322003"/>
              <a:gd name="connsiteX2411" fmla="*/ 9577701 w 12191948"/>
              <a:gd name="connsiteY2411" fmla="*/ 2465589 h 3322003"/>
              <a:gd name="connsiteX2412" fmla="*/ 1492835 w 12191948"/>
              <a:gd name="connsiteY2412" fmla="*/ 2465589 h 3322003"/>
              <a:gd name="connsiteX2413" fmla="*/ 1482677 w 12191948"/>
              <a:gd name="connsiteY2413" fmla="*/ 2471237 h 3322003"/>
              <a:gd name="connsiteX2414" fmla="*/ 1605794 w 12191948"/>
              <a:gd name="connsiteY2414" fmla="*/ 2484482 h 3322003"/>
              <a:gd name="connsiteX2415" fmla="*/ 1607487 w 12191948"/>
              <a:gd name="connsiteY2415" fmla="*/ 2485455 h 3322003"/>
              <a:gd name="connsiteX2416" fmla="*/ 1619339 w 12191948"/>
              <a:gd name="connsiteY2416" fmla="*/ 2495194 h 3322003"/>
              <a:gd name="connsiteX2417" fmla="*/ 1658525 w 12191948"/>
              <a:gd name="connsiteY2417" fmla="*/ 2498116 h 3322003"/>
              <a:gd name="connsiteX2418" fmla="*/ 1658525 w 12191948"/>
              <a:gd name="connsiteY2418" fmla="*/ 2494609 h 3322003"/>
              <a:gd name="connsiteX2419" fmla="*/ 1684163 w 12191948"/>
              <a:gd name="connsiteY2419" fmla="*/ 2494609 h 3322003"/>
              <a:gd name="connsiteX2420" fmla="*/ 1741488 w 12191948"/>
              <a:gd name="connsiteY2420" fmla="*/ 2476691 h 3322003"/>
              <a:gd name="connsiteX2421" fmla="*/ 1718753 w 12191948"/>
              <a:gd name="connsiteY2421" fmla="*/ 2472989 h 3322003"/>
              <a:gd name="connsiteX2422" fmla="*/ 1711980 w 12191948"/>
              <a:gd name="connsiteY2422" fmla="*/ 2480198 h 3322003"/>
              <a:gd name="connsiteX2423" fmla="*/ 1721655 w 12191948"/>
              <a:gd name="connsiteY2423" fmla="*/ 2485066 h 3322003"/>
              <a:gd name="connsiteX2424" fmla="*/ 1649091 w 12191948"/>
              <a:gd name="connsiteY2424" fmla="*/ 2475132 h 3322003"/>
              <a:gd name="connsiteX2425" fmla="*/ 1561529 w 12191948"/>
              <a:gd name="connsiteY2425" fmla="*/ 2468315 h 3322003"/>
              <a:gd name="connsiteX2426" fmla="*/ 1492835 w 12191948"/>
              <a:gd name="connsiteY2426" fmla="*/ 2465589 h 3322003"/>
              <a:gd name="connsiteX2427" fmla="*/ 3973808 w 12191948"/>
              <a:gd name="connsiteY2427" fmla="*/ 2463640 h 3322003"/>
              <a:gd name="connsiteX2428" fmla="*/ 3977675 w 12191948"/>
              <a:gd name="connsiteY2428" fmla="*/ 2468121 h 3322003"/>
              <a:gd name="connsiteX2429" fmla="*/ 3990738 w 12191948"/>
              <a:gd name="connsiteY2429" fmla="*/ 2471043 h 3322003"/>
              <a:gd name="connsiteX2430" fmla="*/ 3987109 w 12191948"/>
              <a:gd name="connsiteY2430" fmla="*/ 2466368 h 3322003"/>
              <a:gd name="connsiteX2431" fmla="*/ 9341414 w 12191948"/>
              <a:gd name="connsiteY2431" fmla="*/ 2463592 h 3322003"/>
              <a:gd name="connsiteX2432" fmla="*/ 9334127 w 12191948"/>
              <a:gd name="connsiteY2432" fmla="*/ 2466953 h 3322003"/>
              <a:gd name="connsiteX2433" fmla="*/ 9285750 w 12191948"/>
              <a:gd name="connsiteY2433" fmla="*/ 2463640 h 3322003"/>
              <a:gd name="connsiteX2434" fmla="*/ 9261562 w 12191948"/>
              <a:gd name="connsiteY2434" fmla="*/ 2481559 h 3322003"/>
              <a:gd name="connsiteX2435" fmla="*/ 9245355 w 12191948"/>
              <a:gd name="connsiteY2435" fmla="*/ 2481559 h 3322003"/>
              <a:gd name="connsiteX2436" fmla="*/ 9198432 w 12191948"/>
              <a:gd name="connsiteY2436" fmla="*/ 2481559 h 3322003"/>
              <a:gd name="connsiteX2437" fmla="*/ 9179081 w 12191948"/>
              <a:gd name="connsiteY2437" fmla="*/ 2484872 h 3322003"/>
              <a:gd name="connsiteX2438" fmla="*/ 9206172 w 12191948"/>
              <a:gd name="connsiteY2438" fmla="*/ 2496947 h 3322003"/>
              <a:gd name="connsiteX2439" fmla="*/ 9231328 w 12191948"/>
              <a:gd name="connsiteY2439" fmla="*/ 2495000 h 3322003"/>
              <a:gd name="connsiteX2440" fmla="*/ 9231810 w 12191948"/>
              <a:gd name="connsiteY2440" fmla="*/ 2495194 h 3322003"/>
              <a:gd name="connsiteX2441" fmla="*/ 9304375 w 12191948"/>
              <a:gd name="connsiteY2441" fmla="*/ 2491105 h 3322003"/>
              <a:gd name="connsiteX2442" fmla="*/ 9356379 w 12191948"/>
              <a:gd name="connsiteY2442" fmla="*/ 2479613 h 3322003"/>
              <a:gd name="connsiteX2443" fmla="*/ 9358315 w 12191948"/>
              <a:gd name="connsiteY2443" fmla="*/ 2466953 h 3322003"/>
              <a:gd name="connsiteX2444" fmla="*/ 9341414 w 12191948"/>
              <a:gd name="connsiteY2444" fmla="*/ 2463592 h 3322003"/>
              <a:gd name="connsiteX2445" fmla="*/ 9533677 w 12191948"/>
              <a:gd name="connsiteY2445" fmla="*/ 2462667 h 3322003"/>
              <a:gd name="connsiteX2446" fmla="*/ 9490865 w 12191948"/>
              <a:gd name="connsiteY2446" fmla="*/ 2464031 h 3322003"/>
              <a:gd name="connsiteX2447" fmla="*/ 9531983 w 12191948"/>
              <a:gd name="connsiteY2447" fmla="*/ 2480001 h 3322003"/>
              <a:gd name="connsiteX2448" fmla="*/ 9516503 w 12191948"/>
              <a:gd name="connsiteY2448" fmla="*/ 2491105 h 3322003"/>
              <a:gd name="connsiteX2449" fmla="*/ 9580845 w 12191948"/>
              <a:gd name="connsiteY2449" fmla="*/ 2511361 h 3322003"/>
              <a:gd name="connsiteX2450" fmla="*/ 9623175 w 12191948"/>
              <a:gd name="connsiteY2450" fmla="*/ 2501037 h 3322003"/>
              <a:gd name="connsiteX2451" fmla="*/ 9576249 w 12191948"/>
              <a:gd name="connsiteY2451" fmla="*/ 2493636 h 3322003"/>
              <a:gd name="connsiteX2452" fmla="*/ 9565365 w 12191948"/>
              <a:gd name="connsiteY2452" fmla="*/ 2476496 h 3322003"/>
              <a:gd name="connsiteX2453" fmla="*/ 9533677 w 12191948"/>
              <a:gd name="connsiteY2453" fmla="*/ 2462667 h 3322003"/>
              <a:gd name="connsiteX2454" fmla="*/ 7833377 w 12191948"/>
              <a:gd name="connsiteY2454" fmla="*/ 2461766 h 3322003"/>
              <a:gd name="connsiteX2455" fmla="*/ 7818501 w 12191948"/>
              <a:gd name="connsiteY2455" fmla="*/ 2463446 h 3322003"/>
              <a:gd name="connsiteX2456" fmla="*/ 7800844 w 12191948"/>
              <a:gd name="connsiteY2456" fmla="*/ 2471043 h 3322003"/>
              <a:gd name="connsiteX2457" fmla="*/ 7862765 w 12191948"/>
              <a:gd name="connsiteY2457" fmla="*/ 2484676 h 3322003"/>
              <a:gd name="connsiteX2458" fmla="*/ 7875584 w 12191948"/>
              <a:gd name="connsiteY2458" fmla="*/ 2485651 h 3322003"/>
              <a:gd name="connsiteX2459" fmla="*/ 7910415 w 12191948"/>
              <a:gd name="connsiteY2459" fmla="*/ 2492467 h 3322003"/>
              <a:gd name="connsiteX2460" fmla="*/ 7922511 w 12191948"/>
              <a:gd name="connsiteY2460" fmla="*/ 2487598 h 3322003"/>
              <a:gd name="connsiteX2461" fmla="*/ 7852608 w 12191948"/>
              <a:gd name="connsiteY2461" fmla="*/ 2468706 h 3322003"/>
              <a:gd name="connsiteX2462" fmla="*/ 7833377 w 12191948"/>
              <a:gd name="connsiteY2462" fmla="*/ 2461766 h 3322003"/>
              <a:gd name="connsiteX2463" fmla="*/ 4523117 w 12191948"/>
              <a:gd name="connsiteY2463" fmla="*/ 2461693 h 3322003"/>
              <a:gd name="connsiteX2464" fmla="*/ 4516344 w 12191948"/>
              <a:gd name="connsiteY2464" fmla="*/ 2463836 h 3322003"/>
              <a:gd name="connsiteX2465" fmla="*/ 4529890 w 12191948"/>
              <a:gd name="connsiteY2465" fmla="*/ 2466953 h 3322003"/>
              <a:gd name="connsiteX2466" fmla="*/ 4536906 w 12191948"/>
              <a:gd name="connsiteY2466" fmla="*/ 2465199 h 3322003"/>
              <a:gd name="connsiteX2467" fmla="*/ 4536906 w 12191948"/>
              <a:gd name="connsiteY2467" fmla="*/ 2464419 h 3322003"/>
              <a:gd name="connsiteX2468" fmla="*/ 4523117 w 12191948"/>
              <a:gd name="connsiteY2468" fmla="*/ 2461693 h 3322003"/>
              <a:gd name="connsiteX2469" fmla="*/ 8685645 w 12191948"/>
              <a:gd name="connsiteY2469" fmla="*/ 2461109 h 3322003"/>
              <a:gd name="connsiteX2470" fmla="*/ 8678628 w 12191948"/>
              <a:gd name="connsiteY2470" fmla="*/ 2463640 h 3322003"/>
              <a:gd name="connsiteX2471" fmla="*/ 8694109 w 12191948"/>
              <a:gd name="connsiteY2471" fmla="*/ 2468900 h 3322003"/>
              <a:gd name="connsiteX2472" fmla="*/ 8693867 w 12191948"/>
              <a:gd name="connsiteY2472" fmla="*/ 2468706 h 3322003"/>
              <a:gd name="connsiteX2473" fmla="*/ 8707171 w 12191948"/>
              <a:gd name="connsiteY2473" fmla="*/ 2468706 h 3322003"/>
              <a:gd name="connsiteX2474" fmla="*/ 8717573 w 12191948"/>
              <a:gd name="connsiteY2474" fmla="*/ 2468706 h 3322003"/>
              <a:gd name="connsiteX2475" fmla="*/ 8706930 w 12191948"/>
              <a:gd name="connsiteY2475" fmla="*/ 2465395 h 3322003"/>
              <a:gd name="connsiteX2476" fmla="*/ 8685645 w 12191948"/>
              <a:gd name="connsiteY2476" fmla="*/ 2461109 h 3322003"/>
              <a:gd name="connsiteX2477" fmla="*/ 3869315 w 12191948"/>
              <a:gd name="connsiteY2477" fmla="*/ 2460914 h 3322003"/>
              <a:gd name="connsiteX2478" fmla="*/ 3870524 w 12191948"/>
              <a:gd name="connsiteY2478" fmla="*/ 2462278 h 3322003"/>
              <a:gd name="connsiteX2479" fmla="*/ 3875120 w 12191948"/>
              <a:gd name="connsiteY2479" fmla="*/ 2463446 h 3322003"/>
              <a:gd name="connsiteX2480" fmla="*/ 3877056 w 12191948"/>
              <a:gd name="connsiteY2480" fmla="*/ 2462278 h 3322003"/>
              <a:gd name="connsiteX2481" fmla="*/ 3872942 w 12191948"/>
              <a:gd name="connsiteY2481" fmla="*/ 2461109 h 3322003"/>
              <a:gd name="connsiteX2482" fmla="*/ 3869315 w 12191948"/>
              <a:gd name="connsiteY2482" fmla="*/ 2460914 h 3322003"/>
              <a:gd name="connsiteX2483" fmla="*/ 7135429 w 12191948"/>
              <a:gd name="connsiteY2483" fmla="*/ 2460136 h 3322003"/>
              <a:gd name="connsiteX2484" fmla="*/ 7124545 w 12191948"/>
              <a:gd name="connsiteY2484" fmla="*/ 2470848 h 3322003"/>
              <a:gd name="connsiteX2485" fmla="*/ 7156474 w 12191948"/>
              <a:gd name="connsiteY2485" fmla="*/ 2473965 h 3322003"/>
              <a:gd name="connsiteX2486" fmla="*/ 7156474 w 12191948"/>
              <a:gd name="connsiteY2486" fmla="*/ 2474938 h 3322003"/>
              <a:gd name="connsiteX2487" fmla="*/ 7135429 w 12191948"/>
              <a:gd name="connsiteY2487" fmla="*/ 2460136 h 3322003"/>
              <a:gd name="connsiteX2488" fmla="*/ 1406725 w 12191948"/>
              <a:gd name="connsiteY2488" fmla="*/ 2459356 h 3322003"/>
              <a:gd name="connsiteX2489" fmla="*/ 1368509 w 12191948"/>
              <a:gd name="connsiteY2489" fmla="*/ 2468121 h 3322003"/>
              <a:gd name="connsiteX2490" fmla="*/ 1396567 w 12191948"/>
              <a:gd name="connsiteY2490" fmla="*/ 2479418 h 3322003"/>
              <a:gd name="connsiteX2491" fmla="*/ 1398259 w 12191948"/>
              <a:gd name="connsiteY2491" fmla="*/ 2480392 h 3322003"/>
              <a:gd name="connsiteX2492" fmla="*/ 1409386 w 12191948"/>
              <a:gd name="connsiteY2492" fmla="*/ 2486234 h 3322003"/>
              <a:gd name="connsiteX2493" fmla="*/ 1471067 w 12191948"/>
              <a:gd name="connsiteY2493" fmla="*/ 2499675 h 3322003"/>
              <a:gd name="connsiteX2494" fmla="*/ 1516782 w 12191948"/>
              <a:gd name="connsiteY2494" fmla="*/ 2507075 h 3322003"/>
              <a:gd name="connsiteX2495" fmla="*/ 1486547 w 12191948"/>
              <a:gd name="connsiteY2495" fmla="*/ 2487598 h 3322003"/>
              <a:gd name="connsiteX2496" fmla="*/ 1438171 w 12191948"/>
              <a:gd name="connsiteY2496" fmla="*/ 2474744 h 3322003"/>
              <a:gd name="connsiteX2497" fmla="*/ 1406725 w 12191948"/>
              <a:gd name="connsiteY2497" fmla="*/ 2459356 h 3322003"/>
              <a:gd name="connsiteX2498" fmla="*/ 7077863 w 12191948"/>
              <a:gd name="connsiteY2498" fmla="*/ 2458966 h 3322003"/>
              <a:gd name="connsiteX2499" fmla="*/ 7083183 w 12191948"/>
              <a:gd name="connsiteY2499" fmla="*/ 2463446 h 3322003"/>
              <a:gd name="connsiteX2500" fmla="*/ 7092268 w 12191948"/>
              <a:gd name="connsiteY2500" fmla="*/ 2463620 h 3322003"/>
              <a:gd name="connsiteX2501" fmla="*/ 7093343 w 12191948"/>
              <a:gd name="connsiteY2501" fmla="*/ 2464616 h 3322003"/>
              <a:gd name="connsiteX2502" fmla="*/ 7093343 w 12191948"/>
              <a:gd name="connsiteY2502" fmla="*/ 2463640 h 3322003"/>
              <a:gd name="connsiteX2503" fmla="*/ 7092268 w 12191948"/>
              <a:gd name="connsiteY2503" fmla="*/ 2463620 h 3322003"/>
              <a:gd name="connsiteX2504" fmla="*/ 7088506 w 12191948"/>
              <a:gd name="connsiteY2504" fmla="*/ 2460136 h 3322003"/>
              <a:gd name="connsiteX2505" fmla="*/ 5443958 w 12191948"/>
              <a:gd name="connsiteY2505" fmla="*/ 2458771 h 3322003"/>
              <a:gd name="connsiteX2506" fmla="*/ 5445167 w 12191948"/>
              <a:gd name="connsiteY2506" fmla="*/ 2464810 h 3322003"/>
              <a:gd name="connsiteX2507" fmla="*/ 5445410 w 12191948"/>
              <a:gd name="connsiteY2507" fmla="*/ 2464810 h 3322003"/>
              <a:gd name="connsiteX2508" fmla="*/ 5474433 w 12191948"/>
              <a:gd name="connsiteY2508" fmla="*/ 2471043 h 3322003"/>
              <a:gd name="connsiteX2509" fmla="*/ 5475886 w 12191948"/>
              <a:gd name="connsiteY2509" fmla="*/ 2463252 h 3322003"/>
              <a:gd name="connsiteX2510" fmla="*/ 5443958 w 12191948"/>
              <a:gd name="connsiteY2510" fmla="*/ 2458771 h 3322003"/>
              <a:gd name="connsiteX2511" fmla="*/ 11907979 w 12191948"/>
              <a:gd name="connsiteY2511" fmla="*/ 2458577 h 3322003"/>
              <a:gd name="connsiteX2512" fmla="*/ 11909188 w 12191948"/>
              <a:gd name="connsiteY2512" fmla="*/ 2458577 h 3322003"/>
              <a:gd name="connsiteX2513" fmla="*/ 11931685 w 12191948"/>
              <a:gd name="connsiteY2513" fmla="*/ 2462278 h 3322003"/>
              <a:gd name="connsiteX2514" fmla="*/ 11931689 w 12191948"/>
              <a:gd name="connsiteY2514" fmla="*/ 2462396 h 3322003"/>
              <a:gd name="connsiteX2515" fmla="*/ 4067899 w 12191948"/>
              <a:gd name="connsiteY2515" fmla="*/ 2457798 h 3322003"/>
              <a:gd name="connsiteX2516" fmla="*/ 4069108 w 12191948"/>
              <a:gd name="connsiteY2516" fmla="*/ 2459162 h 3322003"/>
              <a:gd name="connsiteX2517" fmla="*/ 4029439 w 12191948"/>
              <a:gd name="connsiteY2517" fmla="*/ 2461499 h 3322003"/>
              <a:gd name="connsiteX2518" fmla="*/ 4032583 w 12191948"/>
              <a:gd name="connsiteY2518" fmla="*/ 2466174 h 3322003"/>
              <a:gd name="connsiteX2519" fmla="*/ 4044919 w 12191948"/>
              <a:gd name="connsiteY2519" fmla="*/ 2469873 h 3322003"/>
              <a:gd name="connsiteX2520" fmla="*/ 4098860 w 12191948"/>
              <a:gd name="connsiteY2520" fmla="*/ 2471628 h 3322003"/>
              <a:gd name="connsiteX2521" fmla="*/ 4067899 w 12191948"/>
              <a:gd name="connsiteY2521" fmla="*/ 2457798 h 3322003"/>
              <a:gd name="connsiteX2522" fmla="*/ 4353590 w 12191948"/>
              <a:gd name="connsiteY2522" fmla="*/ 2457213 h 3322003"/>
              <a:gd name="connsiteX2523" fmla="*/ 4331066 w 12191948"/>
              <a:gd name="connsiteY2523" fmla="*/ 2461109 h 3322003"/>
              <a:gd name="connsiteX2524" fmla="*/ 4364928 w 12191948"/>
              <a:gd name="connsiteY2524" fmla="*/ 2473380 h 3322003"/>
              <a:gd name="connsiteX2525" fmla="*/ 4364928 w 12191948"/>
              <a:gd name="connsiteY2525" fmla="*/ 2471043 h 3322003"/>
              <a:gd name="connsiteX2526" fmla="*/ 4400968 w 12191948"/>
              <a:gd name="connsiteY2526" fmla="*/ 2472406 h 3322003"/>
              <a:gd name="connsiteX2527" fmla="*/ 4368313 w 12191948"/>
              <a:gd name="connsiteY2527" fmla="*/ 2459162 h 3322003"/>
              <a:gd name="connsiteX2528" fmla="*/ 4353590 w 12191948"/>
              <a:gd name="connsiteY2528" fmla="*/ 2457213 h 3322003"/>
              <a:gd name="connsiteX2529" fmla="*/ 8888581 w 12191948"/>
              <a:gd name="connsiteY2529" fmla="*/ 2456046 h 3322003"/>
              <a:gd name="connsiteX2530" fmla="*/ 8865845 w 12191948"/>
              <a:gd name="connsiteY2530" fmla="*/ 2460914 h 3322003"/>
              <a:gd name="connsiteX2531" fmla="*/ 8928008 w 12191948"/>
              <a:gd name="connsiteY2531" fmla="*/ 2485455 h 3322003"/>
              <a:gd name="connsiteX2532" fmla="*/ 8928734 w 12191948"/>
              <a:gd name="connsiteY2532" fmla="*/ 2485651 h 3322003"/>
              <a:gd name="connsiteX2533" fmla="*/ 8941312 w 12191948"/>
              <a:gd name="connsiteY2533" fmla="*/ 2485651 h 3322003"/>
              <a:gd name="connsiteX2534" fmla="*/ 8940441 w 12191948"/>
              <a:gd name="connsiteY2534" fmla="*/ 2479359 h 3322003"/>
              <a:gd name="connsiteX2535" fmla="*/ 8939859 w 12191948"/>
              <a:gd name="connsiteY2535" fmla="*/ 2479028 h 3322003"/>
              <a:gd name="connsiteX2536" fmla="*/ 8913013 w 12191948"/>
              <a:gd name="connsiteY2536" fmla="*/ 2470652 h 3322003"/>
              <a:gd name="connsiteX2537" fmla="*/ 8888825 w 12191948"/>
              <a:gd name="connsiteY2537" fmla="*/ 2458187 h 3322003"/>
              <a:gd name="connsiteX2538" fmla="*/ 8901643 w 12191948"/>
              <a:gd name="connsiteY2538" fmla="*/ 2458187 h 3322003"/>
              <a:gd name="connsiteX2539" fmla="*/ 5345512 w 12191948"/>
              <a:gd name="connsiteY2539" fmla="*/ 2456046 h 3322003"/>
              <a:gd name="connsiteX2540" fmla="*/ 5348899 w 12191948"/>
              <a:gd name="connsiteY2540" fmla="*/ 2460524 h 3322003"/>
              <a:gd name="connsiteX2541" fmla="*/ 5381795 w 12191948"/>
              <a:gd name="connsiteY2541" fmla="*/ 2464616 h 3322003"/>
              <a:gd name="connsiteX2542" fmla="*/ 5383004 w 12191948"/>
              <a:gd name="connsiteY2542" fmla="*/ 2464810 h 3322003"/>
              <a:gd name="connsiteX2543" fmla="*/ 5391227 w 12191948"/>
              <a:gd name="connsiteY2543" fmla="*/ 2464810 h 3322003"/>
              <a:gd name="connsiteX2544" fmla="*/ 5383489 w 12191948"/>
              <a:gd name="connsiteY2544" fmla="*/ 2460136 h 3322003"/>
              <a:gd name="connsiteX2545" fmla="*/ 5345512 w 12191948"/>
              <a:gd name="connsiteY2545" fmla="*/ 2456046 h 3322003"/>
              <a:gd name="connsiteX2546" fmla="*/ 4800070 w 12191948"/>
              <a:gd name="connsiteY2546" fmla="*/ 2455266 h 3322003"/>
              <a:gd name="connsiteX2547" fmla="*/ 4800070 w 12191948"/>
              <a:gd name="connsiteY2547" fmla="*/ 2457407 h 3322003"/>
              <a:gd name="connsiteX2548" fmla="*/ 4811924 w 12191948"/>
              <a:gd name="connsiteY2548" fmla="*/ 2460524 h 3322003"/>
              <a:gd name="connsiteX2549" fmla="*/ 4813133 w 12191948"/>
              <a:gd name="connsiteY2549" fmla="*/ 2458383 h 3322003"/>
              <a:gd name="connsiteX2550" fmla="*/ 9227940 w 12191948"/>
              <a:gd name="connsiteY2550" fmla="*/ 2455070 h 3322003"/>
              <a:gd name="connsiteX2551" fmla="*/ 9233504 w 12191948"/>
              <a:gd name="connsiteY2551" fmla="*/ 2457213 h 3322003"/>
              <a:gd name="connsiteX2552" fmla="*/ 9231084 w 12191948"/>
              <a:gd name="connsiteY2552" fmla="*/ 2455070 h 3322003"/>
              <a:gd name="connsiteX2553" fmla="*/ 11971835 w 12191948"/>
              <a:gd name="connsiteY2553" fmla="*/ 2451954 h 3322003"/>
              <a:gd name="connsiteX2554" fmla="*/ 11973529 w 12191948"/>
              <a:gd name="connsiteY2554" fmla="*/ 2454488 h 3322003"/>
              <a:gd name="connsiteX2555" fmla="*/ 11973529 w 12191948"/>
              <a:gd name="connsiteY2555" fmla="*/ 2454097 h 3322003"/>
              <a:gd name="connsiteX2556" fmla="*/ 11980784 w 12191948"/>
              <a:gd name="connsiteY2556" fmla="*/ 2454097 h 3322003"/>
              <a:gd name="connsiteX2557" fmla="*/ 11976673 w 12191948"/>
              <a:gd name="connsiteY2557" fmla="*/ 2451954 h 3322003"/>
              <a:gd name="connsiteX2558" fmla="*/ 11971835 w 12191948"/>
              <a:gd name="connsiteY2558" fmla="*/ 2451954 h 3322003"/>
              <a:gd name="connsiteX2559" fmla="*/ 8743696 w 12191948"/>
              <a:gd name="connsiteY2559" fmla="*/ 2450396 h 3322003"/>
              <a:gd name="connsiteX2560" fmla="*/ 8742002 w 12191948"/>
              <a:gd name="connsiteY2560" fmla="*/ 2454876 h 3322003"/>
              <a:gd name="connsiteX2561" fmla="*/ 8767641 w 12191948"/>
              <a:gd name="connsiteY2561" fmla="*/ 2461693 h 3322003"/>
              <a:gd name="connsiteX2562" fmla="*/ 8775625 w 12191948"/>
              <a:gd name="connsiteY2562" fmla="*/ 2459941 h 3322003"/>
              <a:gd name="connsiteX2563" fmla="*/ 8775381 w 12191948"/>
              <a:gd name="connsiteY2563" fmla="*/ 2459941 h 3322003"/>
              <a:gd name="connsiteX2564" fmla="*/ 8771754 w 12191948"/>
              <a:gd name="connsiteY2564" fmla="*/ 2457407 h 3322003"/>
              <a:gd name="connsiteX2565" fmla="*/ 7724168 w 12191948"/>
              <a:gd name="connsiteY2565" fmla="*/ 2449034 h 3322003"/>
              <a:gd name="connsiteX2566" fmla="*/ 7690305 w 12191948"/>
              <a:gd name="connsiteY2566" fmla="*/ 2453512 h 3322003"/>
              <a:gd name="connsiteX2567" fmla="*/ 7685950 w 12191948"/>
              <a:gd name="connsiteY2567" fmla="*/ 2465395 h 3322003"/>
              <a:gd name="connsiteX2568" fmla="*/ 7669020 w 12191948"/>
              <a:gd name="connsiteY2568" fmla="*/ 2471431 h 3322003"/>
              <a:gd name="connsiteX2569" fmla="*/ 7700222 w 12191948"/>
              <a:gd name="connsiteY2569" fmla="*/ 2478054 h 3322003"/>
              <a:gd name="connsiteX2570" fmla="*/ 7720298 w 12191948"/>
              <a:gd name="connsiteY2570" fmla="*/ 2485455 h 3322003"/>
              <a:gd name="connsiteX2571" fmla="*/ 7724895 w 12191948"/>
              <a:gd name="connsiteY2571" fmla="*/ 2476496 h 3322003"/>
              <a:gd name="connsiteX2572" fmla="*/ 7727312 w 12191948"/>
              <a:gd name="connsiteY2572" fmla="*/ 2472210 h 3322003"/>
              <a:gd name="connsiteX2573" fmla="*/ 7787057 w 12191948"/>
              <a:gd name="connsiteY2573" fmla="*/ 2485651 h 3322003"/>
              <a:gd name="connsiteX2574" fmla="*/ 7752468 w 12191948"/>
              <a:gd name="connsiteY2574" fmla="*/ 2466174 h 3322003"/>
              <a:gd name="connsiteX2575" fmla="*/ 7725377 w 12191948"/>
              <a:gd name="connsiteY2575" fmla="*/ 2449034 h 3322003"/>
              <a:gd name="connsiteX2576" fmla="*/ 8782397 w 12191948"/>
              <a:gd name="connsiteY2576" fmla="*/ 2448449 h 3322003"/>
              <a:gd name="connsiteX2577" fmla="*/ 8797393 w 12191948"/>
              <a:gd name="connsiteY2577" fmla="*/ 2454876 h 3322003"/>
              <a:gd name="connsiteX2578" fmla="*/ 8814567 w 12191948"/>
              <a:gd name="connsiteY2578" fmla="*/ 2454097 h 3322003"/>
              <a:gd name="connsiteX2579" fmla="*/ 8814325 w 12191948"/>
              <a:gd name="connsiteY2579" fmla="*/ 2454097 h 3322003"/>
              <a:gd name="connsiteX2580" fmla="*/ 8800536 w 12191948"/>
              <a:gd name="connsiteY2580" fmla="*/ 2448449 h 3322003"/>
              <a:gd name="connsiteX2581" fmla="*/ 8782397 w 12191948"/>
              <a:gd name="connsiteY2581" fmla="*/ 2448449 h 3322003"/>
              <a:gd name="connsiteX2582" fmla="*/ 4715413 w 12191948"/>
              <a:gd name="connsiteY2582" fmla="*/ 2446891 h 3322003"/>
              <a:gd name="connsiteX2583" fmla="*/ 4719283 w 12191948"/>
              <a:gd name="connsiteY2583" fmla="*/ 2451175 h 3322003"/>
              <a:gd name="connsiteX2584" fmla="*/ 4741537 w 12191948"/>
              <a:gd name="connsiteY2584" fmla="*/ 2451175 h 3322003"/>
              <a:gd name="connsiteX2585" fmla="*/ 4738634 w 12191948"/>
              <a:gd name="connsiteY2585" fmla="*/ 2447279 h 3322003"/>
              <a:gd name="connsiteX2586" fmla="*/ 4739601 w 12191948"/>
              <a:gd name="connsiteY2586" fmla="*/ 2446891 h 3322003"/>
              <a:gd name="connsiteX2587" fmla="*/ 4715413 w 12191948"/>
              <a:gd name="connsiteY2587" fmla="*/ 2446891 h 3322003"/>
              <a:gd name="connsiteX2588" fmla="*/ 10107177 w 12191948"/>
              <a:gd name="connsiteY2588" fmla="*/ 2441437 h 3322003"/>
              <a:gd name="connsiteX2589" fmla="*/ 10111884 w 12191948"/>
              <a:gd name="connsiteY2589" fmla="*/ 2444596 h 3322003"/>
              <a:gd name="connsiteX2590" fmla="*/ 10101855 w 12191948"/>
              <a:gd name="connsiteY2590" fmla="*/ 2443384 h 3322003"/>
              <a:gd name="connsiteX2591" fmla="*/ 10101573 w 12191948"/>
              <a:gd name="connsiteY2591" fmla="*/ 2443254 h 3322003"/>
              <a:gd name="connsiteX2592" fmla="*/ 4658812 w 12191948"/>
              <a:gd name="connsiteY2592" fmla="*/ 2441047 h 3322003"/>
              <a:gd name="connsiteX2593" fmla="*/ 4658812 w 12191948"/>
              <a:gd name="connsiteY2593" fmla="*/ 2443190 h 3322003"/>
              <a:gd name="connsiteX2594" fmla="*/ 4670907 w 12191948"/>
              <a:gd name="connsiteY2594" fmla="*/ 2444553 h 3322003"/>
              <a:gd name="connsiteX2595" fmla="*/ 4670907 w 12191948"/>
              <a:gd name="connsiteY2595" fmla="*/ 2441047 h 3322003"/>
              <a:gd name="connsiteX2596" fmla="*/ 4658812 w 12191948"/>
              <a:gd name="connsiteY2596" fmla="*/ 2441047 h 3322003"/>
              <a:gd name="connsiteX2597" fmla="*/ 2777949 w 12191948"/>
              <a:gd name="connsiteY2597" fmla="*/ 2441047 h 3322003"/>
              <a:gd name="connsiteX2598" fmla="*/ 2779884 w 12191948"/>
              <a:gd name="connsiteY2598" fmla="*/ 2442801 h 3322003"/>
              <a:gd name="connsiteX2599" fmla="*/ 2806005 w 12191948"/>
              <a:gd name="connsiteY2599" fmla="*/ 2450786 h 3322003"/>
              <a:gd name="connsiteX2600" fmla="*/ 2809151 w 12191948"/>
              <a:gd name="connsiteY2600" fmla="*/ 2447476 h 3322003"/>
              <a:gd name="connsiteX2601" fmla="*/ 2783269 w 12191948"/>
              <a:gd name="connsiteY2601" fmla="*/ 2441631 h 3322003"/>
              <a:gd name="connsiteX2602" fmla="*/ 9112805 w 12191948"/>
              <a:gd name="connsiteY2602" fmla="*/ 2440852 h 3322003"/>
              <a:gd name="connsiteX2603" fmla="*/ 9100953 w 12191948"/>
              <a:gd name="connsiteY2603" fmla="*/ 2446696 h 3322003"/>
              <a:gd name="connsiteX2604" fmla="*/ 9121513 w 12191948"/>
              <a:gd name="connsiteY2604" fmla="*/ 2462861 h 3322003"/>
              <a:gd name="connsiteX2605" fmla="*/ 9006619 w 12191948"/>
              <a:gd name="connsiteY2605" fmla="*/ 2445527 h 3322003"/>
              <a:gd name="connsiteX2606" fmla="*/ 9004927 w 12191948"/>
              <a:gd name="connsiteY2606" fmla="*/ 2452150 h 3322003"/>
              <a:gd name="connsiteX2607" fmla="*/ 9004927 w 12191948"/>
              <a:gd name="connsiteY2607" fmla="*/ 2456825 h 3322003"/>
              <a:gd name="connsiteX2608" fmla="*/ 8916883 w 12191948"/>
              <a:gd name="connsiteY2608" fmla="*/ 2451566 h 3322003"/>
              <a:gd name="connsiteX2609" fmla="*/ 8972514 w 12191948"/>
              <a:gd name="connsiteY2609" fmla="*/ 2468121 h 3322003"/>
              <a:gd name="connsiteX2610" fmla="*/ 9001299 w 12191948"/>
              <a:gd name="connsiteY2610" fmla="*/ 2471043 h 3322003"/>
              <a:gd name="connsiteX2611" fmla="*/ 9001299 w 12191948"/>
              <a:gd name="connsiteY2611" fmla="*/ 2470652 h 3322003"/>
              <a:gd name="connsiteX2612" fmla="*/ 9159246 w 12191948"/>
              <a:gd name="connsiteY2612" fmla="*/ 2477275 h 3322003"/>
              <a:gd name="connsiteX2613" fmla="*/ 9197221 w 12191948"/>
              <a:gd name="connsiteY2613" fmla="*/ 2479418 h 3322003"/>
              <a:gd name="connsiteX2614" fmla="*/ 9183675 w 12191948"/>
              <a:gd name="connsiteY2614" fmla="*/ 2465783 h 3322003"/>
              <a:gd name="connsiteX2615" fmla="*/ 9147636 w 12191948"/>
              <a:gd name="connsiteY2615" fmla="*/ 2457992 h 3322003"/>
              <a:gd name="connsiteX2616" fmla="*/ 9132397 w 12191948"/>
              <a:gd name="connsiteY2616" fmla="*/ 2445918 h 3322003"/>
              <a:gd name="connsiteX2617" fmla="*/ 9112805 w 12191948"/>
              <a:gd name="connsiteY2617" fmla="*/ 2440852 h 3322003"/>
              <a:gd name="connsiteX2618" fmla="*/ 9905147 w 12191948"/>
              <a:gd name="connsiteY2618" fmla="*/ 2440183 h 3322003"/>
              <a:gd name="connsiteX2619" fmla="*/ 9869408 w 12191948"/>
              <a:gd name="connsiteY2619" fmla="*/ 2441243 h 3322003"/>
              <a:gd name="connsiteX2620" fmla="*/ 9917179 w 12191948"/>
              <a:gd name="connsiteY2620" fmla="*/ 2449569 h 3322003"/>
              <a:gd name="connsiteX2621" fmla="*/ 9937448 w 12191948"/>
              <a:gd name="connsiteY2621" fmla="*/ 2446032 h 3322003"/>
              <a:gd name="connsiteX2622" fmla="*/ 9940037 w 12191948"/>
              <a:gd name="connsiteY2622" fmla="*/ 2446500 h 3322003"/>
              <a:gd name="connsiteX2623" fmla="*/ 9938102 w 12191948"/>
              <a:gd name="connsiteY2623" fmla="*/ 2445918 h 3322003"/>
              <a:gd name="connsiteX2624" fmla="*/ 9937448 w 12191948"/>
              <a:gd name="connsiteY2624" fmla="*/ 2446032 h 3322003"/>
              <a:gd name="connsiteX2625" fmla="*/ 11905561 w 12191948"/>
              <a:gd name="connsiteY2625" fmla="*/ 2439879 h 3322003"/>
              <a:gd name="connsiteX2626" fmla="*/ 11907496 w 12191948"/>
              <a:gd name="connsiteY2626" fmla="*/ 2441437 h 3322003"/>
              <a:gd name="connsiteX2627" fmla="*/ 11907979 w 12191948"/>
              <a:gd name="connsiteY2627" fmla="*/ 2441826 h 3322003"/>
              <a:gd name="connsiteX2628" fmla="*/ 11913543 w 12191948"/>
              <a:gd name="connsiteY2628" fmla="*/ 2441826 h 3322003"/>
              <a:gd name="connsiteX2629" fmla="*/ 11911367 w 12191948"/>
              <a:gd name="connsiteY2629" fmla="*/ 2439879 h 3322003"/>
              <a:gd name="connsiteX2630" fmla="*/ 11905561 w 12191948"/>
              <a:gd name="connsiteY2630" fmla="*/ 2439879 h 3322003"/>
              <a:gd name="connsiteX2631" fmla="*/ 8832223 w 12191948"/>
              <a:gd name="connsiteY2631" fmla="*/ 2437930 h 3322003"/>
              <a:gd name="connsiteX2632" fmla="*/ 8836093 w 12191948"/>
              <a:gd name="connsiteY2632" fmla="*/ 2442216 h 3322003"/>
              <a:gd name="connsiteX2633" fmla="*/ 8849397 w 12191948"/>
              <a:gd name="connsiteY2633" fmla="*/ 2443580 h 3322003"/>
              <a:gd name="connsiteX2634" fmla="*/ 8849397 w 12191948"/>
              <a:gd name="connsiteY2634" fmla="*/ 2439489 h 3322003"/>
              <a:gd name="connsiteX2635" fmla="*/ 3749697 w 12191948"/>
              <a:gd name="connsiteY2635" fmla="*/ 2436705 h 3322003"/>
              <a:gd name="connsiteX2636" fmla="*/ 3749825 w 12191948"/>
              <a:gd name="connsiteY2636" fmla="*/ 2436763 h 3322003"/>
              <a:gd name="connsiteX2637" fmla="*/ 3749689 w 12191948"/>
              <a:gd name="connsiteY2637" fmla="*/ 2436751 h 3322003"/>
              <a:gd name="connsiteX2638" fmla="*/ 4111679 w 12191948"/>
              <a:gd name="connsiteY2638" fmla="*/ 2436372 h 3322003"/>
              <a:gd name="connsiteX2639" fmla="*/ 4178438 w 12191948"/>
              <a:gd name="connsiteY2639" fmla="*/ 2454097 h 3322003"/>
              <a:gd name="connsiteX2640" fmla="*/ 4194645 w 12191948"/>
              <a:gd name="connsiteY2640" fmla="*/ 2450592 h 3322003"/>
              <a:gd name="connsiteX2641" fmla="*/ 4176020 w 12191948"/>
              <a:gd name="connsiteY2641" fmla="*/ 2438709 h 3322003"/>
              <a:gd name="connsiteX2642" fmla="*/ 4176503 w 12191948"/>
              <a:gd name="connsiteY2642" fmla="*/ 2441437 h 3322003"/>
              <a:gd name="connsiteX2643" fmla="*/ 4111679 w 12191948"/>
              <a:gd name="connsiteY2643" fmla="*/ 2436372 h 3322003"/>
              <a:gd name="connsiteX2644" fmla="*/ 2674424 w 12191948"/>
              <a:gd name="connsiteY2644" fmla="*/ 2434814 h 3322003"/>
              <a:gd name="connsiteX2645" fmla="*/ 2670554 w 12191948"/>
              <a:gd name="connsiteY2645" fmla="*/ 2438515 h 3322003"/>
              <a:gd name="connsiteX2646" fmla="*/ 2684341 w 12191948"/>
              <a:gd name="connsiteY2646" fmla="*/ 2445333 h 3322003"/>
              <a:gd name="connsiteX2647" fmla="*/ 2691596 w 12191948"/>
              <a:gd name="connsiteY2647" fmla="*/ 2445333 h 3322003"/>
              <a:gd name="connsiteX2648" fmla="*/ 2720863 w 12191948"/>
              <a:gd name="connsiteY2648" fmla="*/ 2445333 h 3322003"/>
              <a:gd name="connsiteX2649" fmla="*/ 2715543 w 12191948"/>
              <a:gd name="connsiteY2649" fmla="*/ 2441631 h 3322003"/>
              <a:gd name="connsiteX2650" fmla="*/ 2715060 w 12191948"/>
              <a:gd name="connsiteY2650" fmla="*/ 2441047 h 3322003"/>
              <a:gd name="connsiteX2651" fmla="*/ 2674424 w 12191948"/>
              <a:gd name="connsiteY2651" fmla="*/ 2434814 h 3322003"/>
              <a:gd name="connsiteX2652" fmla="*/ 7605645 w 12191948"/>
              <a:gd name="connsiteY2652" fmla="*/ 2434620 h 3322003"/>
              <a:gd name="connsiteX2653" fmla="*/ 7642411 w 12191948"/>
              <a:gd name="connsiteY2653" fmla="*/ 2455655 h 3322003"/>
              <a:gd name="connsiteX2654" fmla="*/ 7688370 w 12191948"/>
              <a:gd name="connsiteY2654" fmla="*/ 2453318 h 3322003"/>
              <a:gd name="connsiteX2655" fmla="*/ 7667326 w 12191948"/>
              <a:gd name="connsiteY2655" fmla="*/ 2446891 h 3322003"/>
              <a:gd name="connsiteX2656" fmla="*/ 7667567 w 12191948"/>
              <a:gd name="connsiteY2656" fmla="*/ 2447670 h 3322003"/>
              <a:gd name="connsiteX2657" fmla="*/ 7645073 w 12191948"/>
              <a:gd name="connsiteY2657" fmla="*/ 2434620 h 3322003"/>
              <a:gd name="connsiteX2658" fmla="*/ 5511443 w 12191948"/>
              <a:gd name="connsiteY2658" fmla="*/ 2433646 h 3322003"/>
              <a:gd name="connsiteX2659" fmla="*/ 5570221 w 12191948"/>
              <a:gd name="connsiteY2659" fmla="*/ 2445918 h 3322003"/>
              <a:gd name="connsiteX2660" fmla="*/ 5565624 w 12191948"/>
              <a:gd name="connsiteY2660" fmla="*/ 2440267 h 3322003"/>
              <a:gd name="connsiteX2661" fmla="*/ 5556190 w 12191948"/>
              <a:gd name="connsiteY2661" fmla="*/ 2435204 h 3322003"/>
              <a:gd name="connsiteX2662" fmla="*/ 5511443 w 12191948"/>
              <a:gd name="connsiteY2662" fmla="*/ 2433646 h 3322003"/>
              <a:gd name="connsiteX2663" fmla="*/ 4431688 w 12191948"/>
              <a:gd name="connsiteY2663" fmla="*/ 2432867 h 3322003"/>
              <a:gd name="connsiteX2664" fmla="*/ 4431688 w 12191948"/>
              <a:gd name="connsiteY2664" fmla="*/ 2439294 h 3322003"/>
              <a:gd name="connsiteX2665" fmla="*/ 4439428 w 12191948"/>
              <a:gd name="connsiteY2665" fmla="*/ 2441437 h 3322003"/>
              <a:gd name="connsiteX2666" fmla="*/ 4439428 w 12191948"/>
              <a:gd name="connsiteY2666" fmla="*/ 2439879 h 3322003"/>
              <a:gd name="connsiteX2667" fmla="*/ 4447892 w 12191948"/>
              <a:gd name="connsiteY2667" fmla="*/ 2435010 h 3322003"/>
              <a:gd name="connsiteX2668" fmla="*/ 8612354 w 12191948"/>
              <a:gd name="connsiteY2668" fmla="*/ 2432477 h 3322003"/>
              <a:gd name="connsiteX2669" fmla="*/ 8601470 w 12191948"/>
              <a:gd name="connsiteY2669" fmla="*/ 2435983 h 3322003"/>
              <a:gd name="connsiteX2670" fmla="*/ 8608967 w 12191948"/>
              <a:gd name="connsiteY2670" fmla="*/ 2449034 h 3322003"/>
              <a:gd name="connsiteX2671" fmla="*/ 8609693 w 12191948"/>
              <a:gd name="connsiteY2671" fmla="*/ 2449228 h 3322003"/>
              <a:gd name="connsiteX2672" fmla="*/ 8631463 w 12191948"/>
              <a:gd name="connsiteY2672" fmla="*/ 2441047 h 3322003"/>
              <a:gd name="connsiteX2673" fmla="*/ 8612354 w 12191948"/>
              <a:gd name="connsiteY2673" fmla="*/ 2432477 h 3322003"/>
              <a:gd name="connsiteX2674" fmla="*/ 8678146 w 12191948"/>
              <a:gd name="connsiteY2674" fmla="*/ 2432088 h 3322003"/>
              <a:gd name="connsiteX2675" fmla="*/ 8677905 w 12191948"/>
              <a:gd name="connsiteY2675" fmla="*/ 2432673 h 3322003"/>
              <a:gd name="connsiteX2676" fmla="*/ 8653717 w 12191948"/>
              <a:gd name="connsiteY2676" fmla="*/ 2445333 h 3322003"/>
              <a:gd name="connsiteX2677" fmla="*/ 8684192 w 12191948"/>
              <a:gd name="connsiteY2677" fmla="*/ 2448449 h 3322003"/>
              <a:gd name="connsiteX2678" fmla="*/ 8713703 w 12191948"/>
              <a:gd name="connsiteY2678" fmla="*/ 2438321 h 3322003"/>
              <a:gd name="connsiteX2679" fmla="*/ 8678146 w 12191948"/>
              <a:gd name="connsiteY2679" fmla="*/ 2432088 h 3322003"/>
              <a:gd name="connsiteX2680" fmla="*/ 4201176 w 12191948"/>
              <a:gd name="connsiteY2680" fmla="*/ 2431503 h 3322003"/>
              <a:gd name="connsiteX2681" fmla="*/ 4206737 w 12191948"/>
              <a:gd name="connsiteY2681" fmla="*/ 2434814 h 3322003"/>
              <a:gd name="connsiteX2682" fmla="*/ 4210607 w 12191948"/>
              <a:gd name="connsiteY2682" fmla="*/ 2433646 h 3322003"/>
              <a:gd name="connsiteX2683" fmla="*/ 4207222 w 12191948"/>
              <a:gd name="connsiteY2683" fmla="*/ 2431503 h 3322003"/>
              <a:gd name="connsiteX2684" fmla="*/ 3914468 w 12191948"/>
              <a:gd name="connsiteY2684" fmla="*/ 2431232 h 3322003"/>
              <a:gd name="connsiteX2685" fmla="*/ 3926882 w 12191948"/>
              <a:gd name="connsiteY2685" fmla="*/ 2433061 h 3322003"/>
              <a:gd name="connsiteX2686" fmla="*/ 3920350 w 12191948"/>
              <a:gd name="connsiteY2686" fmla="*/ 2433061 h 3322003"/>
              <a:gd name="connsiteX2687" fmla="*/ 3907773 w 12191948"/>
              <a:gd name="connsiteY2687" fmla="*/ 2429751 h 3322003"/>
              <a:gd name="connsiteX2688" fmla="*/ 3909708 w 12191948"/>
              <a:gd name="connsiteY2688" fmla="*/ 2429751 h 3322003"/>
              <a:gd name="connsiteX2689" fmla="*/ 3914468 w 12191948"/>
              <a:gd name="connsiteY2689" fmla="*/ 2431232 h 3322003"/>
              <a:gd name="connsiteX2690" fmla="*/ 3909708 w 12191948"/>
              <a:gd name="connsiteY2690" fmla="*/ 2430530 h 3322003"/>
              <a:gd name="connsiteX2691" fmla="*/ 4794509 w 12191948"/>
              <a:gd name="connsiteY2691" fmla="*/ 2428581 h 3322003"/>
              <a:gd name="connsiteX2692" fmla="*/ 4834177 w 12191948"/>
              <a:gd name="connsiteY2692" fmla="*/ 2447864 h 3322003"/>
              <a:gd name="connsiteX2693" fmla="*/ 4842159 w 12191948"/>
              <a:gd name="connsiteY2693" fmla="*/ 2447864 h 3322003"/>
              <a:gd name="connsiteX2694" fmla="*/ 4844094 w 12191948"/>
              <a:gd name="connsiteY2694" fmla="*/ 2432477 h 3322003"/>
              <a:gd name="connsiteX2695" fmla="*/ 7563074 w 12191948"/>
              <a:gd name="connsiteY2695" fmla="*/ 2427608 h 3322003"/>
              <a:gd name="connsiteX2696" fmla="*/ 7570091 w 12191948"/>
              <a:gd name="connsiteY2696" fmla="*/ 2439100 h 3322003"/>
              <a:gd name="connsiteX2697" fmla="*/ 7570091 w 12191948"/>
              <a:gd name="connsiteY2697" fmla="*/ 2427608 h 3322003"/>
              <a:gd name="connsiteX2698" fmla="*/ 7563074 w 12191948"/>
              <a:gd name="connsiteY2698" fmla="*/ 2427608 h 3322003"/>
              <a:gd name="connsiteX2699" fmla="*/ 2579848 w 12191948"/>
              <a:gd name="connsiteY2699" fmla="*/ 2427023 h 3322003"/>
              <a:gd name="connsiteX2700" fmla="*/ 2566062 w 12191948"/>
              <a:gd name="connsiteY2700" fmla="*/ 2428972 h 3322003"/>
              <a:gd name="connsiteX2701" fmla="*/ 2575010 w 12191948"/>
              <a:gd name="connsiteY2701" fmla="*/ 2432867 h 3322003"/>
              <a:gd name="connsiteX2702" fmla="*/ 2586380 w 12191948"/>
              <a:gd name="connsiteY2702" fmla="*/ 2432867 h 3322003"/>
              <a:gd name="connsiteX2703" fmla="*/ 2579607 w 12191948"/>
              <a:gd name="connsiteY2703" fmla="*/ 2427608 h 3322003"/>
              <a:gd name="connsiteX2704" fmla="*/ 10037275 w 12191948"/>
              <a:gd name="connsiteY2704" fmla="*/ 2425661 h 3322003"/>
              <a:gd name="connsiteX2705" fmla="*/ 10029534 w 12191948"/>
              <a:gd name="connsiteY2705" fmla="*/ 2432088 h 3322003"/>
              <a:gd name="connsiteX2706" fmla="*/ 10061463 w 12191948"/>
              <a:gd name="connsiteY2706" fmla="*/ 2437542 h 3322003"/>
              <a:gd name="connsiteX2707" fmla="*/ 10073555 w 12191948"/>
              <a:gd name="connsiteY2707" fmla="*/ 2433061 h 3322003"/>
              <a:gd name="connsiteX2708" fmla="*/ 10037275 w 12191948"/>
              <a:gd name="connsiteY2708" fmla="*/ 2425661 h 3322003"/>
              <a:gd name="connsiteX2709" fmla="*/ 3837387 w 12191948"/>
              <a:gd name="connsiteY2709" fmla="*/ 2424491 h 3322003"/>
              <a:gd name="connsiteX2710" fmla="*/ 3839591 w 12191948"/>
              <a:gd name="connsiteY2710" fmla="*/ 2425465 h 3322003"/>
              <a:gd name="connsiteX2711" fmla="*/ 3833999 w 12191948"/>
              <a:gd name="connsiteY2711" fmla="*/ 2425465 h 3322003"/>
              <a:gd name="connsiteX2712" fmla="*/ 3835208 w 12191948"/>
              <a:gd name="connsiteY2712" fmla="*/ 2427802 h 3322003"/>
              <a:gd name="connsiteX2713" fmla="*/ 3844883 w 12191948"/>
              <a:gd name="connsiteY2713" fmla="*/ 2427802 h 3322003"/>
              <a:gd name="connsiteX2714" fmla="*/ 3839591 w 12191948"/>
              <a:gd name="connsiteY2714" fmla="*/ 2425465 h 3322003"/>
              <a:gd name="connsiteX2715" fmla="*/ 3840287 w 12191948"/>
              <a:gd name="connsiteY2715" fmla="*/ 2425465 h 3322003"/>
              <a:gd name="connsiteX2716" fmla="*/ 4089184 w 12191948"/>
              <a:gd name="connsiteY2716" fmla="*/ 2422545 h 3322003"/>
              <a:gd name="connsiteX2717" fmla="*/ 4089184 w 12191948"/>
              <a:gd name="connsiteY2717" fmla="*/ 2424103 h 3322003"/>
              <a:gd name="connsiteX2718" fmla="*/ 4093296 w 12191948"/>
              <a:gd name="connsiteY2718" fmla="*/ 2424103 h 3322003"/>
              <a:gd name="connsiteX2719" fmla="*/ 8439409 w 12191948"/>
              <a:gd name="connsiteY2719" fmla="*/ 2420402 h 3322003"/>
              <a:gd name="connsiteX2720" fmla="*/ 8443279 w 12191948"/>
              <a:gd name="connsiteY2720" fmla="*/ 2428778 h 3322003"/>
              <a:gd name="connsiteX2721" fmla="*/ 8469643 w 12191948"/>
              <a:gd name="connsiteY2721" fmla="*/ 2432088 h 3322003"/>
              <a:gd name="connsiteX2722" fmla="*/ 8469643 w 12191948"/>
              <a:gd name="connsiteY2722" fmla="*/ 2422739 h 3322003"/>
              <a:gd name="connsiteX2723" fmla="*/ 8439409 w 12191948"/>
              <a:gd name="connsiteY2723" fmla="*/ 2420402 h 3322003"/>
              <a:gd name="connsiteX2724" fmla="*/ 5344788 w 12191948"/>
              <a:gd name="connsiteY2724" fmla="*/ 2419623 h 3322003"/>
              <a:gd name="connsiteX2725" fmla="*/ 5340918 w 12191948"/>
              <a:gd name="connsiteY2725" fmla="*/ 2430336 h 3322003"/>
              <a:gd name="connsiteX2726" fmla="*/ 5368250 w 12191948"/>
              <a:gd name="connsiteY2726" fmla="*/ 2448449 h 3322003"/>
              <a:gd name="connsiteX2727" fmla="*/ 5369459 w 12191948"/>
              <a:gd name="connsiteY2727" fmla="*/ 2448643 h 3322003"/>
              <a:gd name="connsiteX2728" fmla="*/ 5422673 w 12191948"/>
              <a:gd name="connsiteY2728" fmla="*/ 2446891 h 3322003"/>
              <a:gd name="connsiteX2729" fmla="*/ 5410580 w 12191948"/>
              <a:gd name="connsiteY2729" fmla="*/ 2440267 h 3322003"/>
              <a:gd name="connsiteX2730" fmla="*/ 5398969 w 12191948"/>
              <a:gd name="connsiteY2730" fmla="*/ 2426244 h 3322003"/>
              <a:gd name="connsiteX2731" fmla="*/ 5344788 w 12191948"/>
              <a:gd name="connsiteY2731" fmla="*/ 2419623 h 3322003"/>
              <a:gd name="connsiteX2732" fmla="*/ 3900276 w 12191948"/>
              <a:gd name="connsiteY2732" fmla="*/ 2419232 h 3322003"/>
              <a:gd name="connsiteX2733" fmla="*/ 3898582 w 12191948"/>
              <a:gd name="connsiteY2733" fmla="*/ 2426050 h 3322003"/>
              <a:gd name="connsiteX2734" fmla="*/ 3907773 w 12191948"/>
              <a:gd name="connsiteY2734" fmla="*/ 2429751 h 3322003"/>
              <a:gd name="connsiteX2735" fmla="*/ 3903661 w 12191948"/>
              <a:gd name="connsiteY2735" fmla="*/ 2429751 h 3322003"/>
              <a:gd name="connsiteX2736" fmla="*/ 3882376 w 12191948"/>
              <a:gd name="connsiteY2736" fmla="*/ 2433646 h 3322003"/>
              <a:gd name="connsiteX2737" fmla="*/ 3914789 w 12191948"/>
              <a:gd name="connsiteY2737" fmla="*/ 2437151 h 3322003"/>
              <a:gd name="connsiteX2738" fmla="*/ 3915998 w 12191948"/>
              <a:gd name="connsiteY2738" fmla="*/ 2438515 h 3322003"/>
              <a:gd name="connsiteX2739" fmla="*/ 3921803 w 12191948"/>
              <a:gd name="connsiteY2739" fmla="*/ 2438515 h 3322003"/>
              <a:gd name="connsiteX2740" fmla="*/ 3948652 w 12191948"/>
              <a:gd name="connsiteY2740" fmla="*/ 2456240 h 3322003"/>
              <a:gd name="connsiteX2741" fmla="*/ 3972840 w 12191948"/>
              <a:gd name="connsiteY2741" fmla="*/ 2455070 h 3322003"/>
              <a:gd name="connsiteX2742" fmla="*/ 4005734 w 12191948"/>
              <a:gd name="connsiteY2742" fmla="*/ 2455070 h 3322003"/>
              <a:gd name="connsiteX2743" fmla="*/ 4007912 w 12191948"/>
              <a:gd name="connsiteY2743" fmla="*/ 2449034 h 3322003"/>
              <a:gd name="connsiteX2744" fmla="*/ 3995817 w 12191948"/>
              <a:gd name="connsiteY2744" fmla="*/ 2445138 h 3322003"/>
              <a:gd name="connsiteX2745" fmla="*/ 3960504 w 12191948"/>
              <a:gd name="connsiteY2745" fmla="*/ 2442996 h 3322003"/>
              <a:gd name="connsiteX2746" fmla="*/ 3936316 w 12191948"/>
              <a:gd name="connsiteY2746" fmla="*/ 2434620 h 3322003"/>
              <a:gd name="connsiteX2747" fmla="*/ 3900276 w 12191948"/>
              <a:gd name="connsiteY2747" fmla="*/ 2419232 h 3322003"/>
              <a:gd name="connsiteX2748" fmla="*/ 9881745 w 12191948"/>
              <a:gd name="connsiteY2748" fmla="*/ 2418650 h 3322003"/>
              <a:gd name="connsiteX2749" fmla="*/ 9881745 w 12191948"/>
              <a:gd name="connsiteY2749" fmla="*/ 2420790 h 3322003"/>
              <a:gd name="connsiteX2750" fmla="*/ 9881986 w 12191948"/>
              <a:gd name="connsiteY2750" fmla="*/ 2419232 h 3322003"/>
              <a:gd name="connsiteX2751" fmla="*/ 9883921 w 12191948"/>
              <a:gd name="connsiteY2751" fmla="*/ 2419817 h 3322003"/>
              <a:gd name="connsiteX2752" fmla="*/ 5174745 w 12191948"/>
              <a:gd name="connsiteY2752" fmla="*/ 2417870 h 3322003"/>
              <a:gd name="connsiteX2753" fmla="*/ 5184662 w 12191948"/>
              <a:gd name="connsiteY2753" fmla="*/ 2426829 h 3322003"/>
              <a:gd name="connsiteX2754" fmla="*/ 5252147 w 12191948"/>
              <a:gd name="connsiteY2754" fmla="*/ 2441631 h 3322003"/>
              <a:gd name="connsiteX2755" fmla="*/ 5300523 w 12191948"/>
              <a:gd name="connsiteY2755" fmla="*/ 2437348 h 3322003"/>
              <a:gd name="connsiteX2756" fmla="*/ 5174745 w 12191948"/>
              <a:gd name="connsiteY2756" fmla="*/ 2417870 h 3322003"/>
              <a:gd name="connsiteX2757" fmla="*/ 7626207 w 12191948"/>
              <a:gd name="connsiteY2757" fmla="*/ 2417674 h 3322003"/>
              <a:gd name="connsiteX2758" fmla="*/ 7620643 w 12191948"/>
              <a:gd name="connsiteY2758" fmla="*/ 2422739 h 3322003"/>
              <a:gd name="connsiteX2759" fmla="*/ 7644831 w 12191948"/>
              <a:gd name="connsiteY2759" fmla="*/ 2433646 h 3322003"/>
              <a:gd name="connsiteX2760" fmla="*/ 7645558 w 12191948"/>
              <a:gd name="connsiteY2760" fmla="*/ 2420208 h 3322003"/>
              <a:gd name="connsiteX2761" fmla="*/ 7645799 w 12191948"/>
              <a:gd name="connsiteY2761" fmla="*/ 2420987 h 3322003"/>
              <a:gd name="connsiteX2762" fmla="*/ 7626207 w 12191948"/>
              <a:gd name="connsiteY2762" fmla="*/ 2417674 h 3322003"/>
              <a:gd name="connsiteX2763" fmla="*/ 4161022 w 12191948"/>
              <a:gd name="connsiteY2763" fmla="*/ 2417091 h 3322003"/>
              <a:gd name="connsiteX2764" fmla="*/ 4147718 w 12191948"/>
              <a:gd name="connsiteY2764" fmla="*/ 2417480 h 3322003"/>
              <a:gd name="connsiteX2765" fmla="*/ 4148686 w 12191948"/>
              <a:gd name="connsiteY2765" fmla="*/ 2420208 h 3322003"/>
              <a:gd name="connsiteX2766" fmla="*/ 4166101 w 12191948"/>
              <a:gd name="connsiteY2766" fmla="*/ 2424882 h 3322003"/>
              <a:gd name="connsiteX2767" fmla="*/ 4174809 w 12191948"/>
              <a:gd name="connsiteY2767" fmla="*/ 2420790 h 3322003"/>
              <a:gd name="connsiteX2768" fmla="*/ 4161022 w 12191948"/>
              <a:gd name="connsiteY2768" fmla="*/ 2417091 h 3322003"/>
              <a:gd name="connsiteX2769" fmla="*/ 8490446 w 12191948"/>
              <a:gd name="connsiteY2769" fmla="*/ 2416506 h 3322003"/>
              <a:gd name="connsiteX2770" fmla="*/ 8497460 w 12191948"/>
              <a:gd name="connsiteY2770" fmla="*/ 2422545 h 3322003"/>
              <a:gd name="connsiteX2771" fmla="*/ 8508588 w 12191948"/>
              <a:gd name="connsiteY2771" fmla="*/ 2422545 h 3322003"/>
              <a:gd name="connsiteX2772" fmla="*/ 8503751 w 12191948"/>
              <a:gd name="connsiteY2772" fmla="*/ 2418064 h 3322003"/>
              <a:gd name="connsiteX2773" fmla="*/ 6812762 w 12191948"/>
              <a:gd name="connsiteY2773" fmla="*/ 2415921 h 3322003"/>
              <a:gd name="connsiteX2774" fmla="*/ 6803569 w 12191948"/>
              <a:gd name="connsiteY2774" fmla="*/ 2435593 h 3322003"/>
              <a:gd name="connsiteX2775" fmla="*/ 6845416 w 12191948"/>
              <a:gd name="connsiteY2775" fmla="*/ 2439294 h 3322003"/>
              <a:gd name="connsiteX2776" fmla="*/ 6840579 w 12191948"/>
              <a:gd name="connsiteY2776" fmla="*/ 2427608 h 3322003"/>
              <a:gd name="connsiteX2777" fmla="*/ 3484965 w 12191948"/>
              <a:gd name="connsiteY2777" fmla="*/ 2414754 h 3322003"/>
              <a:gd name="connsiteX2778" fmla="*/ 3469243 w 12191948"/>
              <a:gd name="connsiteY2778" fmla="*/ 2415727 h 3322003"/>
              <a:gd name="connsiteX2779" fmla="*/ 3470452 w 12191948"/>
              <a:gd name="connsiteY2779" fmla="*/ 2419232 h 3322003"/>
              <a:gd name="connsiteX2780" fmla="*/ 3472872 w 12191948"/>
              <a:gd name="connsiteY2780" fmla="*/ 2420208 h 3322003"/>
              <a:gd name="connsiteX2781" fmla="*/ 3488111 w 12191948"/>
              <a:gd name="connsiteY2781" fmla="*/ 2418453 h 3322003"/>
              <a:gd name="connsiteX2782" fmla="*/ 3484965 w 12191948"/>
              <a:gd name="connsiteY2782" fmla="*/ 2414754 h 3322003"/>
              <a:gd name="connsiteX2783" fmla="*/ 3720073 w 12191948"/>
              <a:gd name="connsiteY2783" fmla="*/ 2414363 h 3322003"/>
              <a:gd name="connsiteX2784" fmla="*/ 3726604 w 12191948"/>
              <a:gd name="connsiteY2784" fmla="*/ 2427023 h 3322003"/>
              <a:gd name="connsiteX2785" fmla="*/ 3748857 w 12191948"/>
              <a:gd name="connsiteY2785" fmla="*/ 2428387 h 3322003"/>
              <a:gd name="connsiteX2786" fmla="*/ 3749825 w 12191948"/>
              <a:gd name="connsiteY2786" fmla="*/ 2435983 h 3322003"/>
              <a:gd name="connsiteX2787" fmla="*/ 3749697 w 12191948"/>
              <a:gd name="connsiteY2787" fmla="*/ 2436705 h 3322003"/>
              <a:gd name="connsiteX2788" fmla="*/ 3728539 w 12191948"/>
              <a:gd name="connsiteY2788" fmla="*/ 2427219 h 3322003"/>
              <a:gd name="connsiteX2789" fmla="*/ 3722008 w 12191948"/>
              <a:gd name="connsiteY2789" fmla="*/ 2434426 h 3322003"/>
              <a:gd name="connsiteX2790" fmla="*/ 3749689 w 12191948"/>
              <a:gd name="connsiteY2790" fmla="*/ 2436751 h 3322003"/>
              <a:gd name="connsiteX2791" fmla="*/ 3749583 w 12191948"/>
              <a:gd name="connsiteY2791" fmla="*/ 2437348 h 3322003"/>
              <a:gd name="connsiteX2792" fmla="*/ 3791669 w 12191948"/>
              <a:gd name="connsiteY2792" fmla="*/ 2446891 h 3322003"/>
              <a:gd name="connsiteX2793" fmla="*/ 3831582 w 12191948"/>
              <a:gd name="connsiteY2793" fmla="*/ 2449617 h 3322003"/>
              <a:gd name="connsiteX2794" fmla="*/ 3768449 w 12191948"/>
              <a:gd name="connsiteY2794" fmla="*/ 2423518 h 3322003"/>
              <a:gd name="connsiteX2795" fmla="*/ 3720073 w 12191948"/>
              <a:gd name="connsiteY2795" fmla="*/ 2414363 h 3322003"/>
              <a:gd name="connsiteX2796" fmla="*/ 4251002 w 12191948"/>
              <a:gd name="connsiteY2796" fmla="*/ 2413975 h 3322003"/>
              <a:gd name="connsiteX2797" fmla="*/ 4249552 w 12191948"/>
              <a:gd name="connsiteY2797" fmla="*/ 2422933 h 3322003"/>
              <a:gd name="connsiteX2798" fmla="*/ 4275432 w 12191948"/>
              <a:gd name="connsiteY2798" fmla="*/ 2426634 h 3322003"/>
              <a:gd name="connsiteX2799" fmla="*/ 4276399 w 12191948"/>
              <a:gd name="connsiteY2799" fmla="*/ 2426244 h 3322003"/>
              <a:gd name="connsiteX2800" fmla="*/ 4276399 w 12191948"/>
              <a:gd name="connsiteY2800" fmla="*/ 2418064 h 3322003"/>
              <a:gd name="connsiteX2801" fmla="*/ 4046855 w 12191948"/>
              <a:gd name="connsiteY2801" fmla="*/ 2413779 h 3322003"/>
              <a:gd name="connsiteX2802" fmla="*/ 4047939 w 12191948"/>
              <a:gd name="connsiteY2802" fmla="*/ 2414386 h 3322003"/>
              <a:gd name="connsiteX2803" fmla="*/ 4047096 w 12191948"/>
              <a:gd name="connsiteY2803" fmla="*/ 2414558 h 3322003"/>
              <a:gd name="connsiteX2804" fmla="*/ 4043925 w 12191948"/>
              <a:gd name="connsiteY2804" fmla="*/ 2413957 h 3322003"/>
              <a:gd name="connsiteX2805" fmla="*/ 5404772 w 12191948"/>
              <a:gd name="connsiteY2805" fmla="*/ 2413390 h 3322003"/>
              <a:gd name="connsiteX2806" fmla="*/ 5457988 w 12191948"/>
              <a:gd name="connsiteY2806" fmla="*/ 2447670 h 3322003"/>
              <a:gd name="connsiteX2807" fmla="*/ 5529100 w 12191948"/>
              <a:gd name="connsiteY2807" fmla="*/ 2451954 h 3322003"/>
              <a:gd name="connsiteX2808" fmla="*/ 5510717 w 12191948"/>
              <a:gd name="connsiteY2808" fmla="*/ 2442216 h 3322003"/>
              <a:gd name="connsiteX2809" fmla="*/ 5462341 w 12191948"/>
              <a:gd name="connsiteY2809" fmla="*/ 2427998 h 3322003"/>
              <a:gd name="connsiteX2810" fmla="*/ 5404772 w 12191948"/>
              <a:gd name="connsiteY2810" fmla="*/ 2413390 h 3322003"/>
              <a:gd name="connsiteX2811" fmla="*/ 9981158 w 12191948"/>
              <a:gd name="connsiteY2811" fmla="*/ 2412611 h 3322003"/>
              <a:gd name="connsiteX2812" fmla="*/ 9981158 w 12191948"/>
              <a:gd name="connsiteY2812" fmla="*/ 2419232 h 3322003"/>
              <a:gd name="connsiteX2813" fmla="*/ 9996880 w 12191948"/>
              <a:gd name="connsiteY2813" fmla="*/ 2435204 h 3322003"/>
              <a:gd name="connsiteX2814" fmla="*/ 9998815 w 12191948"/>
              <a:gd name="connsiteY2814" fmla="*/ 2435789 h 3322003"/>
              <a:gd name="connsiteX2815" fmla="*/ 9995671 w 12191948"/>
              <a:gd name="connsiteY2815" fmla="*/ 2421181 h 3322003"/>
              <a:gd name="connsiteX2816" fmla="*/ 9995671 w 12191948"/>
              <a:gd name="connsiteY2816" fmla="*/ 2419232 h 3322003"/>
              <a:gd name="connsiteX2817" fmla="*/ 9981158 w 12191948"/>
              <a:gd name="connsiteY2817" fmla="*/ 2412611 h 3322003"/>
              <a:gd name="connsiteX2818" fmla="*/ 9735649 w 12191948"/>
              <a:gd name="connsiteY2818" fmla="*/ 2412611 h 3322003"/>
              <a:gd name="connsiteX2819" fmla="*/ 9731293 w 12191948"/>
              <a:gd name="connsiteY2819" fmla="*/ 2413779 h 3322003"/>
              <a:gd name="connsiteX2820" fmla="*/ 9736857 w 12191948"/>
              <a:gd name="connsiteY2820" fmla="*/ 2413779 h 3322003"/>
              <a:gd name="connsiteX2821" fmla="*/ 9737583 w 12191948"/>
              <a:gd name="connsiteY2821" fmla="*/ 2413779 h 3322003"/>
              <a:gd name="connsiteX2822" fmla="*/ 7390855 w 12191948"/>
              <a:gd name="connsiteY2822" fmla="*/ 2408716 h 3322003"/>
              <a:gd name="connsiteX2823" fmla="*/ 7396661 w 12191948"/>
              <a:gd name="connsiteY2823" fmla="*/ 2409883 h 3322003"/>
              <a:gd name="connsiteX2824" fmla="*/ 7394243 w 12191948"/>
              <a:gd name="connsiteY2824" fmla="*/ 2408716 h 3322003"/>
              <a:gd name="connsiteX2825" fmla="*/ 3822148 w 12191948"/>
              <a:gd name="connsiteY2825" fmla="*/ 2406115 h 3322003"/>
              <a:gd name="connsiteX2826" fmla="*/ 3797960 w 12191948"/>
              <a:gd name="connsiteY2826" fmla="*/ 2409883 h 3322003"/>
              <a:gd name="connsiteX2827" fmla="*/ 3848512 w 12191948"/>
              <a:gd name="connsiteY2827" fmla="*/ 2416506 h 3322003"/>
              <a:gd name="connsiteX2828" fmla="*/ 3852141 w 12191948"/>
              <a:gd name="connsiteY2828" fmla="*/ 2412805 h 3322003"/>
              <a:gd name="connsiteX2829" fmla="*/ 3845792 w 12191948"/>
              <a:gd name="connsiteY2829" fmla="*/ 2409798 h 3322003"/>
              <a:gd name="connsiteX2830" fmla="*/ 3846336 w 12191948"/>
              <a:gd name="connsiteY2830" fmla="*/ 2409883 h 3322003"/>
              <a:gd name="connsiteX2831" fmla="*/ 3843916 w 12191948"/>
              <a:gd name="connsiteY2831" fmla="*/ 2408910 h 3322003"/>
              <a:gd name="connsiteX2832" fmla="*/ 3845792 w 12191948"/>
              <a:gd name="connsiteY2832" fmla="*/ 2409798 h 3322003"/>
              <a:gd name="connsiteX2833" fmla="*/ 4675262 w 12191948"/>
              <a:gd name="connsiteY2833" fmla="*/ 2404429 h 3322003"/>
              <a:gd name="connsiteX2834" fmla="*/ 4678406 w 12191948"/>
              <a:gd name="connsiteY2834" fmla="*/ 2405599 h 3322003"/>
              <a:gd name="connsiteX2835" fmla="*/ 4678406 w 12191948"/>
              <a:gd name="connsiteY2835" fmla="*/ 2404429 h 3322003"/>
              <a:gd name="connsiteX2836" fmla="*/ 11956840 w 12191948"/>
              <a:gd name="connsiteY2836" fmla="*/ 2404041 h 3322003"/>
              <a:gd name="connsiteX2837" fmla="*/ 11968692 w 12191948"/>
              <a:gd name="connsiteY2837" fmla="*/ 2413390 h 3322003"/>
              <a:gd name="connsiteX2838" fmla="*/ 11956355 w 12191948"/>
              <a:gd name="connsiteY2838" fmla="*/ 2415142 h 3322003"/>
              <a:gd name="connsiteX2839" fmla="*/ 11977641 w 12191948"/>
              <a:gd name="connsiteY2839" fmla="*/ 2424882 h 3322003"/>
              <a:gd name="connsiteX2840" fmla="*/ 11982237 w 12191948"/>
              <a:gd name="connsiteY2840" fmla="*/ 2433452 h 3322003"/>
              <a:gd name="connsiteX2841" fmla="*/ 12060365 w 12191948"/>
              <a:gd name="connsiteY2841" fmla="*/ 2447670 h 3322003"/>
              <a:gd name="connsiteX2842" fmla="*/ 12071008 w 12191948"/>
              <a:gd name="connsiteY2842" fmla="*/ 2443774 h 3322003"/>
              <a:gd name="connsiteX2843" fmla="*/ 11998444 w 12191948"/>
              <a:gd name="connsiteY2843" fmla="*/ 2428193 h 3322003"/>
              <a:gd name="connsiteX2844" fmla="*/ 12053834 w 12191948"/>
              <a:gd name="connsiteY2844" fmla="*/ 2431309 h 3322003"/>
              <a:gd name="connsiteX2845" fmla="*/ 12086971 w 12191948"/>
              <a:gd name="connsiteY2845" fmla="*/ 2427414 h 3322003"/>
              <a:gd name="connsiteX2846" fmla="*/ 11990218 w 12191948"/>
              <a:gd name="connsiteY2846" fmla="*/ 2409883 h 3322003"/>
              <a:gd name="connsiteX2847" fmla="*/ 11984172 w 12191948"/>
              <a:gd name="connsiteY2847" fmla="*/ 2407742 h 3322003"/>
              <a:gd name="connsiteX2848" fmla="*/ 3667100 w 12191948"/>
              <a:gd name="connsiteY2848" fmla="*/ 2403650 h 3322003"/>
              <a:gd name="connsiteX2849" fmla="*/ 3668070 w 12191948"/>
              <a:gd name="connsiteY2849" fmla="*/ 2404429 h 3322003"/>
              <a:gd name="connsiteX2850" fmla="*/ 3666859 w 12191948"/>
              <a:gd name="connsiteY2850" fmla="*/ 2405794 h 3322003"/>
              <a:gd name="connsiteX2851" fmla="*/ 3673632 w 12191948"/>
              <a:gd name="connsiteY2851" fmla="*/ 2405794 h 3322003"/>
              <a:gd name="connsiteX2852" fmla="*/ 3673632 w 12191948"/>
              <a:gd name="connsiteY2852" fmla="*/ 2403650 h 3322003"/>
              <a:gd name="connsiteX2853" fmla="*/ 3667100 w 12191948"/>
              <a:gd name="connsiteY2853" fmla="*/ 2403650 h 3322003"/>
              <a:gd name="connsiteX2854" fmla="*/ 7444069 w 12191948"/>
              <a:gd name="connsiteY2854" fmla="*/ 2403456 h 3322003"/>
              <a:gd name="connsiteX2855" fmla="*/ 7444069 w 12191948"/>
              <a:gd name="connsiteY2855" fmla="*/ 2404235 h 3322003"/>
              <a:gd name="connsiteX2856" fmla="*/ 7457614 w 12191948"/>
              <a:gd name="connsiteY2856" fmla="*/ 2406572 h 3322003"/>
              <a:gd name="connsiteX2857" fmla="*/ 7459067 w 12191948"/>
              <a:gd name="connsiteY2857" fmla="*/ 2403456 h 3322003"/>
              <a:gd name="connsiteX2858" fmla="*/ 7444069 w 12191948"/>
              <a:gd name="connsiteY2858" fmla="*/ 2403456 h 3322003"/>
              <a:gd name="connsiteX2859" fmla="*/ 11904594 w 12191948"/>
              <a:gd name="connsiteY2859" fmla="*/ 2403068 h 3322003"/>
              <a:gd name="connsiteX2860" fmla="*/ 11903383 w 12191948"/>
              <a:gd name="connsiteY2860" fmla="*/ 2405209 h 3322003"/>
              <a:gd name="connsiteX2861" fmla="*/ 11903868 w 12191948"/>
              <a:gd name="connsiteY2861" fmla="*/ 2405599 h 3322003"/>
              <a:gd name="connsiteX2862" fmla="*/ 11936037 w 12191948"/>
              <a:gd name="connsiteY2862" fmla="*/ 2414169 h 3322003"/>
              <a:gd name="connsiteX2863" fmla="*/ 11954420 w 12191948"/>
              <a:gd name="connsiteY2863" fmla="*/ 2414169 h 3322003"/>
              <a:gd name="connsiteX2864" fmla="*/ 11938940 w 12191948"/>
              <a:gd name="connsiteY2864" fmla="*/ 2407546 h 3322003"/>
              <a:gd name="connsiteX2865" fmla="*/ 11904594 w 12191948"/>
              <a:gd name="connsiteY2865" fmla="*/ 2403068 h 3322003"/>
              <a:gd name="connsiteX2866" fmla="*/ 3427398 w 12191948"/>
              <a:gd name="connsiteY2866" fmla="*/ 2400925 h 3322003"/>
              <a:gd name="connsiteX2867" fmla="*/ 3426190 w 12191948"/>
              <a:gd name="connsiteY2867" fmla="*/ 2420790 h 3322003"/>
              <a:gd name="connsiteX2868" fmla="*/ 3429575 w 12191948"/>
              <a:gd name="connsiteY2868" fmla="*/ 2421766 h 3322003"/>
              <a:gd name="connsiteX2869" fmla="*/ 3436588 w 12191948"/>
              <a:gd name="connsiteY2869" fmla="*/ 2421766 h 3322003"/>
              <a:gd name="connsiteX2870" fmla="*/ 3427398 w 12191948"/>
              <a:gd name="connsiteY2870" fmla="*/ 2400925 h 3322003"/>
              <a:gd name="connsiteX2871" fmla="*/ 5223121 w 12191948"/>
              <a:gd name="connsiteY2871" fmla="*/ 2400146 h 3322003"/>
              <a:gd name="connsiteX2872" fmla="*/ 5239084 w 12191948"/>
              <a:gd name="connsiteY2872" fmla="*/ 2412026 h 3322003"/>
              <a:gd name="connsiteX2873" fmla="*/ 5267627 w 12191948"/>
              <a:gd name="connsiteY2873" fmla="*/ 2411053 h 3322003"/>
              <a:gd name="connsiteX2874" fmla="*/ 5264240 w 12191948"/>
              <a:gd name="connsiteY2874" fmla="*/ 2406963 h 3322003"/>
              <a:gd name="connsiteX2875" fmla="*/ 5223121 w 12191948"/>
              <a:gd name="connsiteY2875" fmla="*/ 2400146 h 3322003"/>
              <a:gd name="connsiteX2876" fmla="*/ 3330887 w 12191948"/>
              <a:gd name="connsiteY2876" fmla="*/ 2399366 h 3322003"/>
              <a:gd name="connsiteX2877" fmla="*/ 3334757 w 12191948"/>
              <a:gd name="connsiteY2877" fmla="*/ 2403650 h 3322003"/>
              <a:gd name="connsiteX2878" fmla="*/ 3362330 w 12191948"/>
              <a:gd name="connsiteY2878" fmla="*/ 2410080 h 3322003"/>
              <a:gd name="connsiteX2879" fmla="*/ 3364751 w 12191948"/>
              <a:gd name="connsiteY2879" fmla="*/ 2411053 h 3322003"/>
              <a:gd name="connsiteX2880" fmla="*/ 3368621 w 12191948"/>
              <a:gd name="connsiteY2880" fmla="*/ 2408716 h 3322003"/>
              <a:gd name="connsiteX2881" fmla="*/ 3341530 w 12191948"/>
              <a:gd name="connsiteY2881" fmla="*/ 2399366 h 3322003"/>
              <a:gd name="connsiteX2882" fmla="*/ 3330887 w 12191948"/>
              <a:gd name="connsiteY2882" fmla="*/ 2399366 h 3322003"/>
              <a:gd name="connsiteX2883" fmla="*/ 8657343 w 12191948"/>
              <a:gd name="connsiteY2883" fmla="*/ 2398197 h 3322003"/>
              <a:gd name="connsiteX2884" fmla="*/ 8653717 w 12191948"/>
              <a:gd name="connsiteY2884" fmla="*/ 2400730 h 3322003"/>
              <a:gd name="connsiteX2885" fmla="*/ 8657343 w 12191948"/>
              <a:gd name="connsiteY2885" fmla="*/ 2398197 h 3322003"/>
              <a:gd name="connsiteX2886" fmla="*/ 6540161 w 12191948"/>
              <a:gd name="connsiteY2886" fmla="*/ 2397224 h 3322003"/>
              <a:gd name="connsiteX2887" fmla="*/ 6535083 w 12191948"/>
              <a:gd name="connsiteY2887" fmla="*/ 2401704 h 3322003"/>
              <a:gd name="connsiteX2888" fmla="*/ 6561688 w 12191948"/>
              <a:gd name="connsiteY2888" fmla="*/ 2403456 h 3322003"/>
              <a:gd name="connsiteX2889" fmla="*/ 6560721 w 12191948"/>
              <a:gd name="connsiteY2889" fmla="*/ 2400340 h 3322003"/>
              <a:gd name="connsiteX2890" fmla="*/ 6560721 w 12191948"/>
              <a:gd name="connsiteY2890" fmla="*/ 2399951 h 3322003"/>
              <a:gd name="connsiteX2891" fmla="*/ 6540161 w 12191948"/>
              <a:gd name="connsiteY2891" fmla="*/ 2397224 h 3322003"/>
              <a:gd name="connsiteX2892" fmla="*/ 3828921 w 12191948"/>
              <a:gd name="connsiteY2892" fmla="*/ 2396250 h 3322003"/>
              <a:gd name="connsiteX2893" fmla="*/ 3831097 w 12191948"/>
              <a:gd name="connsiteY2893" fmla="*/ 2397808 h 3322003"/>
              <a:gd name="connsiteX2894" fmla="*/ 3833273 w 12191948"/>
              <a:gd name="connsiteY2894" fmla="*/ 2397808 h 3322003"/>
              <a:gd name="connsiteX2895" fmla="*/ 11923944 w 12191948"/>
              <a:gd name="connsiteY2895" fmla="*/ 2395277 h 3322003"/>
              <a:gd name="connsiteX2896" fmla="*/ 11923984 w 12191948"/>
              <a:gd name="connsiteY2896" fmla="*/ 2395665 h 3322003"/>
              <a:gd name="connsiteX2897" fmla="*/ 11918622 w 12191948"/>
              <a:gd name="connsiteY2897" fmla="*/ 2395665 h 3322003"/>
              <a:gd name="connsiteX2898" fmla="*/ 11918622 w 12191948"/>
              <a:gd name="connsiteY2898" fmla="*/ 2397614 h 3322003"/>
              <a:gd name="connsiteX2899" fmla="*/ 11924186 w 12191948"/>
              <a:gd name="connsiteY2899" fmla="*/ 2397614 h 3322003"/>
              <a:gd name="connsiteX2900" fmla="*/ 11923984 w 12191948"/>
              <a:gd name="connsiteY2900" fmla="*/ 2395665 h 3322003"/>
              <a:gd name="connsiteX2901" fmla="*/ 11924427 w 12191948"/>
              <a:gd name="connsiteY2901" fmla="*/ 2395665 h 3322003"/>
              <a:gd name="connsiteX2902" fmla="*/ 8337003 w 12191948"/>
              <a:gd name="connsiteY2902" fmla="*/ 2394984 h 3322003"/>
              <a:gd name="connsiteX2903" fmla="*/ 8326450 w 12191948"/>
              <a:gd name="connsiteY2903" fmla="*/ 2397808 h 3322003"/>
              <a:gd name="connsiteX2904" fmla="*/ 8332740 w 12191948"/>
              <a:gd name="connsiteY2904" fmla="*/ 2402677 h 3322003"/>
              <a:gd name="connsiteX2905" fmla="*/ 8366362 w 12191948"/>
              <a:gd name="connsiteY2905" fmla="*/ 2407546 h 3322003"/>
              <a:gd name="connsiteX2906" fmla="*/ 8375552 w 12191948"/>
              <a:gd name="connsiteY2906" fmla="*/ 2402677 h 3322003"/>
              <a:gd name="connsiteX2907" fmla="*/ 8354267 w 12191948"/>
              <a:gd name="connsiteY2907" fmla="*/ 2396835 h 3322003"/>
              <a:gd name="connsiteX2908" fmla="*/ 8337003 w 12191948"/>
              <a:gd name="connsiteY2908" fmla="*/ 2394984 h 3322003"/>
              <a:gd name="connsiteX2909" fmla="*/ 9806519 w 12191948"/>
              <a:gd name="connsiteY2909" fmla="*/ 2394498 h 3322003"/>
              <a:gd name="connsiteX2910" fmla="*/ 9794667 w 12191948"/>
              <a:gd name="connsiteY2910" fmla="*/ 2404626 h 3322003"/>
              <a:gd name="connsiteX2911" fmla="*/ 9880051 w 12191948"/>
              <a:gd name="connsiteY2911" fmla="*/ 2417480 h 3322003"/>
              <a:gd name="connsiteX2912" fmla="*/ 9923589 w 12191948"/>
              <a:gd name="connsiteY2912" fmla="*/ 2413975 h 3322003"/>
              <a:gd name="connsiteX2913" fmla="*/ 9806519 w 12191948"/>
              <a:gd name="connsiteY2913" fmla="*/ 2394498 h 3322003"/>
              <a:gd name="connsiteX2914" fmla="*/ 4612129 w 12191948"/>
              <a:gd name="connsiteY2914" fmla="*/ 2392160 h 3322003"/>
              <a:gd name="connsiteX2915" fmla="*/ 4614791 w 12191948"/>
              <a:gd name="connsiteY2915" fmla="*/ 2392160 h 3322003"/>
              <a:gd name="connsiteX2916" fmla="*/ 4612269 w 12191948"/>
              <a:gd name="connsiteY2916" fmla="*/ 2392305 h 3322003"/>
              <a:gd name="connsiteX2917" fmla="*/ 3966309 w 12191948"/>
              <a:gd name="connsiteY2917" fmla="*/ 2391964 h 3322003"/>
              <a:gd name="connsiteX2918" fmla="*/ 3966791 w 12191948"/>
              <a:gd name="connsiteY2918" fmla="*/ 2394692 h 3322003"/>
              <a:gd name="connsiteX2919" fmla="*/ 3976225 w 12191948"/>
              <a:gd name="connsiteY2919" fmla="*/ 2401119 h 3322003"/>
              <a:gd name="connsiteX2920" fmla="*/ 4043925 w 12191948"/>
              <a:gd name="connsiteY2920" fmla="*/ 2413957 h 3322003"/>
              <a:gd name="connsiteX2921" fmla="*/ 3969938 w 12191948"/>
              <a:gd name="connsiteY2921" fmla="*/ 2418453 h 3322003"/>
              <a:gd name="connsiteX2922" fmla="*/ 3996785 w 12191948"/>
              <a:gd name="connsiteY2922" fmla="*/ 2428581 h 3322003"/>
              <a:gd name="connsiteX2923" fmla="*/ 4085314 w 12191948"/>
              <a:gd name="connsiteY2923" fmla="*/ 2437736 h 3322003"/>
              <a:gd name="connsiteX2924" fmla="*/ 4085797 w 12191948"/>
              <a:gd name="connsiteY2924" fmla="*/ 2439100 h 3322003"/>
              <a:gd name="connsiteX2925" fmla="*/ 4069108 w 12191948"/>
              <a:gd name="connsiteY2925" fmla="*/ 2426244 h 3322003"/>
              <a:gd name="connsiteX2926" fmla="*/ 4047939 w 12191948"/>
              <a:gd name="connsiteY2926" fmla="*/ 2414386 h 3322003"/>
              <a:gd name="connsiteX2927" fmla="*/ 4065237 w 12191948"/>
              <a:gd name="connsiteY2927" fmla="*/ 2410858 h 3322003"/>
              <a:gd name="connsiteX2928" fmla="*/ 4050483 w 12191948"/>
              <a:gd name="connsiteY2928" fmla="*/ 2397614 h 3322003"/>
              <a:gd name="connsiteX2929" fmla="*/ 4008636 w 12191948"/>
              <a:gd name="connsiteY2929" fmla="*/ 2397614 h 3322003"/>
              <a:gd name="connsiteX2930" fmla="*/ 3966309 w 12191948"/>
              <a:gd name="connsiteY2930" fmla="*/ 2391964 h 3322003"/>
              <a:gd name="connsiteX2931" fmla="*/ 4951489 w 12191948"/>
              <a:gd name="connsiteY2931" fmla="*/ 2390991 h 3322003"/>
              <a:gd name="connsiteX2932" fmla="*/ 4958020 w 12191948"/>
              <a:gd name="connsiteY2932" fmla="*/ 2401898 h 3322003"/>
              <a:gd name="connsiteX2933" fmla="*/ 4998415 w 12191948"/>
              <a:gd name="connsiteY2933" fmla="*/ 2406572 h 3322003"/>
              <a:gd name="connsiteX2934" fmla="*/ 4990431 w 12191948"/>
              <a:gd name="connsiteY2934" fmla="*/ 2397614 h 3322003"/>
              <a:gd name="connsiteX2935" fmla="*/ 4951489 w 12191948"/>
              <a:gd name="connsiteY2935" fmla="*/ 2390991 h 3322003"/>
              <a:gd name="connsiteX2936" fmla="*/ 4338320 w 12191948"/>
              <a:gd name="connsiteY2936" fmla="*/ 2389238 h 3322003"/>
              <a:gd name="connsiteX2937" fmla="*/ 4359849 w 12191948"/>
              <a:gd name="connsiteY2937" fmla="*/ 2408716 h 3322003"/>
              <a:gd name="connsiteX2938" fmla="*/ 4390325 w 12191948"/>
              <a:gd name="connsiteY2938" fmla="*/ 2412999 h 3322003"/>
              <a:gd name="connsiteX2939" fmla="*/ 4402903 w 12191948"/>
              <a:gd name="connsiteY2939" fmla="*/ 2412026 h 3322003"/>
              <a:gd name="connsiteX2940" fmla="*/ 4364202 w 12191948"/>
              <a:gd name="connsiteY2940" fmla="*/ 2400534 h 3322003"/>
              <a:gd name="connsiteX2941" fmla="*/ 4365170 w 12191948"/>
              <a:gd name="connsiteY2941" fmla="*/ 2400146 h 3322003"/>
              <a:gd name="connsiteX2942" fmla="*/ 4338320 w 12191948"/>
              <a:gd name="connsiteY2942" fmla="*/ 2389238 h 3322003"/>
              <a:gd name="connsiteX2943" fmla="*/ 7264836 w 12191948"/>
              <a:gd name="connsiteY2943" fmla="*/ 2387486 h 3322003"/>
              <a:gd name="connsiteX2944" fmla="*/ 7263869 w 12191948"/>
              <a:gd name="connsiteY2944" fmla="*/ 2388265 h 3322003"/>
              <a:gd name="connsiteX2945" fmla="*/ 7257581 w 12191948"/>
              <a:gd name="connsiteY2945" fmla="*/ 2399755 h 3322003"/>
              <a:gd name="connsiteX2946" fmla="*/ 7323373 w 12191948"/>
              <a:gd name="connsiteY2946" fmla="*/ 2416895 h 3322003"/>
              <a:gd name="connsiteX2947" fmla="*/ 7264836 w 12191948"/>
              <a:gd name="connsiteY2947" fmla="*/ 2387486 h 3322003"/>
              <a:gd name="connsiteX2948" fmla="*/ 3504315 w 12191948"/>
              <a:gd name="connsiteY2948" fmla="*/ 2385537 h 3322003"/>
              <a:gd name="connsiteX2949" fmla="*/ 3504074 w 12191948"/>
              <a:gd name="connsiteY2949" fmla="*/ 2386316 h 3322003"/>
              <a:gd name="connsiteX2950" fmla="*/ 3509638 w 12191948"/>
              <a:gd name="connsiteY2950" fmla="*/ 2390211 h 3322003"/>
              <a:gd name="connsiteX2951" fmla="*/ 3521489 w 12191948"/>
              <a:gd name="connsiteY2951" fmla="*/ 2390211 h 3322003"/>
              <a:gd name="connsiteX2952" fmla="*/ 3516169 w 12191948"/>
              <a:gd name="connsiteY2952" fmla="*/ 2386316 h 3322003"/>
              <a:gd name="connsiteX2953" fmla="*/ 3504315 w 12191948"/>
              <a:gd name="connsiteY2953" fmla="*/ 2385537 h 3322003"/>
              <a:gd name="connsiteX2954" fmla="*/ 9044596 w 12191948"/>
              <a:gd name="connsiteY2954" fmla="*/ 2385148 h 3322003"/>
              <a:gd name="connsiteX2955" fmla="*/ 9044352 w 12191948"/>
              <a:gd name="connsiteY2955" fmla="*/ 2386122 h 3322003"/>
              <a:gd name="connsiteX2956" fmla="*/ 9023551 w 12191948"/>
              <a:gd name="connsiteY2956" fmla="*/ 2386122 h 3322003"/>
              <a:gd name="connsiteX2957" fmla="*/ 9031533 w 12191948"/>
              <a:gd name="connsiteY2957" fmla="*/ 2390991 h 3322003"/>
              <a:gd name="connsiteX2958" fmla="*/ 9053303 w 12191948"/>
              <a:gd name="connsiteY2958" fmla="*/ 2390991 h 3322003"/>
              <a:gd name="connsiteX2959" fmla="*/ 9044596 w 12191948"/>
              <a:gd name="connsiteY2959" fmla="*/ 2385148 h 3322003"/>
              <a:gd name="connsiteX2960" fmla="*/ 4186663 w 12191948"/>
              <a:gd name="connsiteY2960" fmla="*/ 2384564 h 3322003"/>
              <a:gd name="connsiteX2961" fmla="*/ 4180131 w 12191948"/>
              <a:gd name="connsiteY2961" fmla="*/ 2389238 h 3322003"/>
              <a:gd name="connsiteX2962" fmla="*/ 4223723 w 12191948"/>
              <a:gd name="connsiteY2962" fmla="*/ 2402857 h 3322003"/>
              <a:gd name="connsiteX2963" fmla="*/ 4225364 w 12191948"/>
              <a:gd name="connsiteY2963" fmla="*/ 2405794 h 3322003"/>
              <a:gd name="connsiteX2964" fmla="*/ 4224396 w 12191948"/>
              <a:gd name="connsiteY2964" fmla="*/ 2403068 h 3322003"/>
              <a:gd name="connsiteX2965" fmla="*/ 4223723 w 12191948"/>
              <a:gd name="connsiteY2965" fmla="*/ 2402857 h 3322003"/>
              <a:gd name="connsiteX2966" fmla="*/ 4219800 w 12191948"/>
              <a:gd name="connsiteY2966" fmla="*/ 2395835 h 3322003"/>
              <a:gd name="connsiteX2967" fmla="*/ 4199723 w 12191948"/>
              <a:gd name="connsiteY2967" fmla="*/ 2386316 h 3322003"/>
              <a:gd name="connsiteX2968" fmla="*/ 4186663 w 12191948"/>
              <a:gd name="connsiteY2968" fmla="*/ 2384564 h 3322003"/>
              <a:gd name="connsiteX2969" fmla="*/ 9733955 w 12191948"/>
              <a:gd name="connsiteY2969" fmla="*/ 2383785 h 3322003"/>
              <a:gd name="connsiteX2970" fmla="*/ 9739277 w 12191948"/>
              <a:gd name="connsiteY2970" fmla="*/ 2401313 h 3322003"/>
              <a:gd name="connsiteX2971" fmla="*/ 9742421 w 12191948"/>
              <a:gd name="connsiteY2971" fmla="*/ 2401898 h 3322003"/>
              <a:gd name="connsiteX2972" fmla="*/ 9793215 w 12191948"/>
              <a:gd name="connsiteY2972" fmla="*/ 2404626 h 3322003"/>
              <a:gd name="connsiteX2973" fmla="*/ 9733955 w 12191948"/>
              <a:gd name="connsiteY2973" fmla="*/ 2383785 h 3322003"/>
              <a:gd name="connsiteX2974" fmla="*/ 3413368 w 12191948"/>
              <a:gd name="connsiteY2974" fmla="*/ 2382811 h 3322003"/>
              <a:gd name="connsiteX2975" fmla="*/ 3389180 w 12191948"/>
              <a:gd name="connsiteY2975" fmla="*/ 2389627 h 3322003"/>
              <a:gd name="connsiteX2976" fmla="*/ 3402001 w 12191948"/>
              <a:gd name="connsiteY2976" fmla="*/ 2395277 h 3322003"/>
              <a:gd name="connsiteX2977" fmla="*/ 3481821 w 12191948"/>
              <a:gd name="connsiteY2977" fmla="*/ 2404626 h 3322003"/>
              <a:gd name="connsiteX2978" fmla="*/ 3461744 w 12191948"/>
              <a:gd name="connsiteY2978" fmla="*/ 2391381 h 3322003"/>
              <a:gd name="connsiteX2979" fmla="*/ 3413368 w 12191948"/>
              <a:gd name="connsiteY2979" fmla="*/ 2382811 h 3322003"/>
              <a:gd name="connsiteX2980" fmla="*/ 7164940 w 12191948"/>
              <a:gd name="connsiteY2980" fmla="*/ 2381836 h 3322003"/>
              <a:gd name="connsiteX2981" fmla="*/ 7116564 w 12191948"/>
              <a:gd name="connsiteY2981" fmla="*/ 2390211 h 3322003"/>
              <a:gd name="connsiteX2982" fmla="*/ 7223959 w 12191948"/>
              <a:gd name="connsiteY2982" fmla="*/ 2405794 h 3322003"/>
              <a:gd name="connsiteX2983" fmla="*/ 7204850 w 12191948"/>
              <a:gd name="connsiteY2983" fmla="*/ 2396639 h 3322003"/>
              <a:gd name="connsiteX2984" fmla="*/ 7183564 w 12191948"/>
              <a:gd name="connsiteY2984" fmla="*/ 2387486 h 3322003"/>
              <a:gd name="connsiteX2985" fmla="*/ 7164940 w 12191948"/>
              <a:gd name="connsiteY2985" fmla="*/ 2381836 h 3322003"/>
              <a:gd name="connsiteX2986" fmla="*/ 7041338 w 12191948"/>
              <a:gd name="connsiteY2986" fmla="*/ 2381253 h 3322003"/>
              <a:gd name="connsiteX2987" fmla="*/ 7041338 w 12191948"/>
              <a:gd name="connsiteY2987" fmla="*/ 2392743 h 3322003"/>
              <a:gd name="connsiteX2988" fmla="*/ 7032148 w 12191948"/>
              <a:gd name="connsiteY2988" fmla="*/ 2415533 h 3322003"/>
              <a:gd name="connsiteX2989" fmla="*/ 7044482 w 12191948"/>
              <a:gd name="connsiteY2989" fmla="*/ 2415533 h 3322003"/>
              <a:gd name="connsiteX2990" fmla="*/ 7249597 w 12191948"/>
              <a:gd name="connsiteY2990" fmla="*/ 2450592 h 3322003"/>
              <a:gd name="connsiteX2991" fmla="*/ 7252258 w 12191948"/>
              <a:gd name="connsiteY2991" fmla="*/ 2441047 h 3322003"/>
              <a:gd name="connsiteX2992" fmla="*/ 7302328 w 12191948"/>
              <a:gd name="connsiteY2992" fmla="*/ 2457604 h 3322003"/>
              <a:gd name="connsiteX2993" fmla="*/ 7261692 w 12191948"/>
              <a:gd name="connsiteY2993" fmla="*/ 2481171 h 3322003"/>
              <a:gd name="connsiteX2994" fmla="*/ 7260725 w 12191948"/>
              <a:gd name="connsiteY2994" fmla="*/ 2481171 h 3322003"/>
              <a:gd name="connsiteX2995" fmla="*/ 7242101 w 12191948"/>
              <a:gd name="connsiteY2995" fmla="*/ 2490520 h 3322003"/>
              <a:gd name="connsiteX2996" fmla="*/ 7288057 w 12191948"/>
              <a:gd name="connsiteY2996" fmla="*/ 2515839 h 3322003"/>
              <a:gd name="connsiteX2997" fmla="*/ 7281769 w 12191948"/>
              <a:gd name="connsiteY2997" fmla="*/ 2513698 h 3322003"/>
              <a:gd name="connsiteX2998" fmla="*/ 7249356 w 12191948"/>
              <a:gd name="connsiteY2998" fmla="*/ 2508633 h 3322003"/>
              <a:gd name="connsiteX2999" fmla="*/ 7250808 w 12191948"/>
              <a:gd name="connsiteY2999" fmla="*/ 2513114 h 3322003"/>
              <a:gd name="connsiteX3000" fmla="*/ 7282252 w 12191948"/>
              <a:gd name="connsiteY3000" fmla="*/ 2520514 h 3322003"/>
              <a:gd name="connsiteX3001" fmla="*/ 7288783 w 12191948"/>
              <a:gd name="connsiteY3001" fmla="*/ 2520514 h 3322003"/>
              <a:gd name="connsiteX3002" fmla="*/ 7387712 w 12191948"/>
              <a:gd name="connsiteY3002" fmla="*/ 2536292 h 3322003"/>
              <a:gd name="connsiteX3003" fmla="*/ 7391582 w 12191948"/>
              <a:gd name="connsiteY3003" fmla="*/ 2542328 h 3322003"/>
              <a:gd name="connsiteX3004" fmla="*/ 7409723 w 12191948"/>
              <a:gd name="connsiteY3004" fmla="*/ 2551483 h 3322003"/>
              <a:gd name="connsiteX3005" fmla="*/ 7494139 w 12191948"/>
              <a:gd name="connsiteY3005" fmla="*/ 2562390 h 3322003"/>
              <a:gd name="connsiteX3006" fmla="*/ 7490269 w 12191948"/>
              <a:gd name="connsiteY3006" fmla="*/ 2542913 h 3322003"/>
              <a:gd name="connsiteX3007" fmla="*/ 7509861 w 12191948"/>
              <a:gd name="connsiteY3007" fmla="*/ 2541746 h 3322003"/>
              <a:gd name="connsiteX3008" fmla="*/ 7539854 w 12191948"/>
              <a:gd name="connsiteY3008" fmla="*/ 2536680 h 3322003"/>
              <a:gd name="connsiteX3009" fmla="*/ 7556302 w 12191948"/>
              <a:gd name="connsiteY3009" fmla="*/ 2535513 h 3322003"/>
              <a:gd name="connsiteX3010" fmla="*/ 7554367 w 12191948"/>
              <a:gd name="connsiteY3010" fmla="*/ 2535513 h 3322003"/>
              <a:gd name="connsiteX3011" fmla="*/ 7533566 w 12191948"/>
              <a:gd name="connsiteY3011" fmla="*/ 2518956 h 3322003"/>
              <a:gd name="connsiteX3012" fmla="*/ 7524617 w 12191948"/>
              <a:gd name="connsiteY3012" fmla="*/ 2518956 h 3322003"/>
              <a:gd name="connsiteX3013" fmla="*/ 7523165 w 12191948"/>
              <a:gd name="connsiteY3013" fmla="*/ 2514672 h 3322003"/>
              <a:gd name="connsiteX3014" fmla="*/ 7520503 w 12191948"/>
              <a:gd name="connsiteY3014" fmla="*/ 2504738 h 3322003"/>
              <a:gd name="connsiteX3015" fmla="*/ 7522924 w 12191948"/>
              <a:gd name="connsiteY3015" fmla="*/ 2497920 h 3322003"/>
              <a:gd name="connsiteX3016" fmla="*/ 7492204 w 12191948"/>
              <a:gd name="connsiteY3016" fmla="*/ 2486234 h 3322003"/>
              <a:gd name="connsiteX3017" fmla="*/ 7488575 w 12191948"/>
              <a:gd name="connsiteY3017" fmla="*/ 2479613 h 3322003"/>
              <a:gd name="connsiteX3018" fmla="*/ 7512763 w 12191948"/>
              <a:gd name="connsiteY3018" fmla="*/ 2479613 h 3322003"/>
              <a:gd name="connsiteX3019" fmla="*/ 7548562 w 12191948"/>
              <a:gd name="connsiteY3019" fmla="*/ 2493831 h 3322003"/>
              <a:gd name="connsiteX3020" fmla="*/ 7560657 w 12191948"/>
              <a:gd name="connsiteY3020" fmla="*/ 2467147 h 3322003"/>
              <a:gd name="connsiteX3021" fmla="*/ 7530905 w 12191948"/>
              <a:gd name="connsiteY3021" fmla="*/ 2469484 h 3322003"/>
              <a:gd name="connsiteX3022" fmla="*/ 7510104 w 12191948"/>
              <a:gd name="connsiteY3022" fmla="*/ 2460914 h 3322003"/>
              <a:gd name="connsiteX3023" fmla="*/ 7500429 w 12191948"/>
              <a:gd name="connsiteY3023" fmla="*/ 2448449 h 3322003"/>
              <a:gd name="connsiteX3024" fmla="*/ 7476241 w 12191948"/>
              <a:gd name="connsiteY3024" fmla="*/ 2444163 h 3322003"/>
              <a:gd name="connsiteX3025" fmla="*/ 7462937 w 12191948"/>
              <a:gd name="connsiteY3025" fmla="*/ 2435010 h 3322003"/>
              <a:gd name="connsiteX3026" fmla="*/ 7483981 w 12191948"/>
              <a:gd name="connsiteY3026" fmla="*/ 2433452 h 3322003"/>
              <a:gd name="connsiteX3027" fmla="*/ 7525826 w 12191948"/>
              <a:gd name="connsiteY3027" fmla="*/ 2442996 h 3322003"/>
              <a:gd name="connsiteX3028" fmla="*/ 7574202 w 12191948"/>
              <a:gd name="connsiteY3028" fmla="*/ 2460136 h 3322003"/>
              <a:gd name="connsiteX3029" fmla="*/ 7569365 w 12191948"/>
              <a:gd name="connsiteY3029" fmla="*/ 2441631 h 3322003"/>
              <a:gd name="connsiteX3030" fmla="*/ 7519536 w 12191948"/>
              <a:gd name="connsiteY3030" fmla="*/ 2417091 h 3322003"/>
              <a:gd name="connsiteX3031" fmla="*/ 7403192 w 12191948"/>
              <a:gd name="connsiteY3031" fmla="*/ 2422933 h 3322003"/>
              <a:gd name="connsiteX3032" fmla="*/ 7368602 w 12191948"/>
              <a:gd name="connsiteY3032" fmla="*/ 2410662 h 3322003"/>
              <a:gd name="connsiteX3033" fmla="*/ 7357960 w 12191948"/>
              <a:gd name="connsiteY3033" fmla="*/ 2412611 h 3322003"/>
              <a:gd name="connsiteX3034" fmla="*/ 7350463 w 12191948"/>
              <a:gd name="connsiteY3034" fmla="*/ 2425465 h 3322003"/>
              <a:gd name="connsiteX3035" fmla="*/ 7280317 w 12191948"/>
              <a:gd name="connsiteY3035" fmla="*/ 2421375 h 3322003"/>
              <a:gd name="connsiteX3036" fmla="*/ 7247179 w 12191948"/>
              <a:gd name="connsiteY3036" fmla="*/ 2412999 h 3322003"/>
              <a:gd name="connsiteX3037" fmla="*/ 7228555 w 12191948"/>
              <a:gd name="connsiteY3037" fmla="*/ 2418064 h 3322003"/>
              <a:gd name="connsiteX3038" fmla="*/ 7198803 w 12191948"/>
              <a:gd name="connsiteY3038" fmla="*/ 2414558 h 3322003"/>
              <a:gd name="connsiteX3039" fmla="*/ 7118740 w 12191948"/>
              <a:gd name="connsiteY3039" fmla="*/ 2405405 h 3322003"/>
              <a:gd name="connsiteX3040" fmla="*/ 7061174 w 12191948"/>
              <a:gd name="connsiteY3040" fmla="*/ 2395859 h 3322003"/>
              <a:gd name="connsiteX3041" fmla="*/ 7089714 w 12191948"/>
              <a:gd name="connsiteY3041" fmla="*/ 2392940 h 3322003"/>
              <a:gd name="connsiteX3042" fmla="*/ 7071090 w 12191948"/>
              <a:gd name="connsiteY3042" fmla="*/ 2384370 h 3322003"/>
              <a:gd name="connsiteX3043" fmla="*/ 7041338 w 12191948"/>
              <a:gd name="connsiteY3043" fmla="*/ 2381253 h 3322003"/>
              <a:gd name="connsiteX3044" fmla="*/ 6938781 w 12191948"/>
              <a:gd name="connsiteY3044" fmla="*/ 2380278 h 3322003"/>
              <a:gd name="connsiteX3045" fmla="*/ 6924994 w 12191948"/>
              <a:gd name="connsiteY3045" fmla="*/ 2391381 h 3322003"/>
              <a:gd name="connsiteX3046" fmla="*/ 6900806 w 12191948"/>
              <a:gd name="connsiteY3046" fmla="*/ 2382615 h 3322003"/>
              <a:gd name="connsiteX3047" fmla="*/ 6891613 w 12191948"/>
              <a:gd name="connsiteY3047" fmla="*/ 2383979 h 3322003"/>
              <a:gd name="connsiteX3048" fmla="*/ 6862105 w 12191948"/>
              <a:gd name="connsiteY3048" fmla="*/ 2395665 h 3322003"/>
              <a:gd name="connsiteX3049" fmla="*/ 6843722 w 12191948"/>
              <a:gd name="connsiteY3049" fmla="*/ 2409689 h 3322003"/>
              <a:gd name="connsiteX3050" fmla="*/ 6887261 w 12191948"/>
              <a:gd name="connsiteY3050" fmla="*/ 2448643 h 3322003"/>
              <a:gd name="connsiteX3051" fmla="*/ 6935637 w 12191948"/>
              <a:gd name="connsiteY3051" fmla="*/ 2453123 h 3322003"/>
              <a:gd name="connsiteX3052" fmla="*/ 6940233 w 12191948"/>
              <a:gd name="connsiteY3052" fmla="*/ 2441826 h 3322003"/>
              <a:gd name="connsiteX3053" fmla="*/ 6953294 w 12191948"/>
              <a:gd name="connsiteY3053" fmla="*/ 2454097 h 3322003"/>
              <a:gd name="connsiteX3054" fmla="*/ 7033598 w 12191948"/>
              <a:gd name="connsiteY3054" fmla="*/ 2473186 h 3322003"/>
              <a:gd name="connsiteX3055" fmla="*/ 7033598 w 12191948"/>
              <a:gd name="connsiteY3055" fmla="*/ 2474547 h 3322003"/>
              <a:gd name="connsiteX3056" fmla="*/ 7088264 w 12191948"/>
              <a:gd name="connsiteY3056" fmla="*/ 2480780 h 3322003"/>
              <a:gd name="connsiteX3057" fmla="*/ 7027793 w 12191948"/>
              <a:gd name="connsiteY3057" fmla="*/ 2450786 h 3322003"/>
              <a:gd name="connsiteX3058" fmla="*/ 7059963 w 12191948"/>
              <a:gd name="connsiteY3058" fmla="*/ 2452344 h 3322003"/>
              <a:gd name="connsiteX3059" fmla="*/ 7079313 w 12191948"/>
              <a:gd name="connsiteY3059" fmla="*/ 2438709 h 3322003"/>
              <a:gd name="connsiteX3060" fmla="*/ 7076654 w 12191948"/>
              <a:gd name="connsiteY3060" fmla="*/ 2434620 h 3322003"/>
              <a:gd name="connsiteX3061" fmla="*/ 7030454 w 12191948"/>
              <a:gd name="connsiteY3061" fmla="*/ 2415142 h 3322003"/>
              <a:gd name="connsiteX3062" fmla="*/ 6938781 w 12191948"/>
              <a:gd name="connsiteY3062" fmla="*/ 2380278 h 3322003"/>
              <a:gd name="connsiteX3063" fmla="*/ 3789734 w 12191948"/>
              <a:gd name="connsiteY3063" fmla="*/ 2379499 h 3322003"/>
              <a:gd name="connsiteX3064" fmla="*/ 3803765 w 12191948"/>
              <a:gd name="connsiteY3064" fmla="*/ 2390406 h 3322003"/>
              <a:gd name="connsiteX3065" fmla="*/ 3836661 w 12191948"/>
              <a:gd name="connsiteY3065" fmla="*/ 2384564 h 3322003"/>
              <a:gd name="connsiteX3066" fmla="*/ 4139737 w 12191948"/>
              <a:gd name="connsiteY3066" fmla="*/ 2378525 h 3322003"/>
              <a:gd name="connsiteX3067" fmla="*/ 4131997 w 12191948"/>
              <a:gd name="connsiteY3067" fmla="*/ 2380278 h 3322003"/>
              <a:gd name="connsiteX3068" fmla="*/ 4132964 w 12191948"/>
              <a:gd name="connsiteY3068" fmla="*/ 2383005 h 3322003"/>
              <a:gd name="connsiteX3069" fmla="*/ 4148686 w 12191948"/>
              <a:gd name="connsiteY3069" fmla="*/ 2388069 h 3322003"/>
              <a:gd name="connsiteX3070" fmla="*/ 4152556 w 12191948"/>
              <a:gd name="connsiteY3070" fmla="*/ 2384952 h 3322003"/>
              <a:gd name="connsiteX3071" fmla="*/ 4139737 w 12191948"/>
              <a:gd name="connsiteY3071" fmla="*/ 2378525 h 3322003"/>
              <a:gd name="connsiteX3072" fmla="*/ 4591088 w 12191948"/>
              <a:gd name="connsiteY3072" fmla="*/ 2377746 h 3322003"/>
              <a:gd name="connsiteX3073" fmla="*/ 4600036 w 12191948"/>
              <a:gd name="connsiteY3073" fmla="*/ 2387289 h 3322003"/>
              <a:gd name="connsiteX3074" fmla="*/ 4611405 w 12191948"/>
              <a:gd name="connsiteY3074" fmla="*/ 2392355 h 3322003"/>
              <a:gd name="connsiteX3075" fmla="*/ 4612269 w 12191948"/>
              <a:gd name="connsiteY3075" fmla="*/ 2392305 h 3322003"/>
              <a:gd name="connsiteX3076" fmla="*/ 4621322 w 12191948"/>
              <a:gd name="connsiteY3076" fmla="*/ 2401704 h 3322003"/>
              <a:gd name="connsiteX3077" fmla="*/ 4654459 w 12191948"/>
              <a:gd name="connsiteY3077" fmla="*/ 2388459 h 3322003"/>
              <a:gd name="connsiteX3078" fmla="*/ 4621804 w 12191948"/>
              <a:gd name="connsiteY3078" fmla="*/ 2377746 h 3322003"/>
              <a:gd name="connsiteX3079" fmla="*/ 4591088 w 12191948"/>
              <a:gd name="connsiteY3079" fmla="*/ 2377746 h 3322003"/>
              <a:gd name="connsiteX3080" fmla="*/ 8834885 w 12191948"/>
              <a:gd name="connsiteY3080" fmla="*/ 2377161 h 3322003"/>
              <a:gd name="connsiteX3081" fmla="*/ 8837302 w 12191948"/>
              <a:gd name="connsiteY3081" fmla="*/ 2383785 h 3322003"/>
              <a:gd name="connsiteX3082" fmla="*/ 8849880 w 12191948"/>
              <a:gd name="connsiteY3082" fmla="*/ 2383785 h 3322003"/>
              <a:gd name="connsiteX3083" fmla="*/ 8848671 w 12191948"/>
              <a:gd name="connsiteY3083" fmla="*/ 2380278 h 3322003"/>
              <a:gd name="connsiteX3084" fmla="*/ 8847945 w 12191948"/>
              <a:gd name="connsiteY3084" fmla="*/ 2379499 h 3322003"/>
              <a:gd name="connsiteX3085" fmla="*/ 4846274 w 12191948"/>
              <a:gd name="connsiteY3085" fmla="*/ 2377047 h 3322003"/>
              <a:gd name="connsiteX3086" fmla="*/ 4832483 w 12191948"/>
              <a:gd name="connsiteY3086" fmla="*/ 2382811 h 3322003"/>
              <a:gd name="connsiteX3087" fmla="*/ 4880859 w 12191948"/>
              <a:gd name="connsiteY3087" fmla="*/ 2389823 h 3322003"/>
              <a:gd name="connsiteX3088" fmla="*/ 4913996 w 12191948"/>
              <a:gd name="connsiteY3088" fmla="*/ 2384564 h 3322003"/>
              <a:gd name="connsiteX3089" fmla="*/ 4913996 w 12191948"/>
              <a:gd name="connsiteY3089" fmla="*/ 2383785 h 3322003"/>
              <a:gd name="connsiteX3090" fmla="*/ 4846274 w 12191948"/>
              <a:gd name="connsiteY3090" fmla="*/ 2377047 h 3322003"/>
              <a:gd name="connsiteX3091" fmla="*/ 3349996 w 12191948"/>
              <a:gd name="connsiteY3091" fmla="*/ 2376382 h 3322003"/>
              <a:gd name="connsiteX3092" fmla="*/ 3351690 w 12191948"/>
              <a:gd name="connsiteY3092" fmla="*/ 2379304 h 3322003"/>
              <a:gd name="connsiteX3093" fmla="*/ 3357010 w 12191948"/>
              <a:gd name="connsiteY3093" fmla="*/ 2379304 h 3322003"/>
              <a:gd name="connsiteX3094" fmla="*/ 3355317 w 12191948"/>
              <a:gd name="connsiteY3094" fmla="*/ 2377161 h 3322003"/>
              <a:gd name="connsiteX3095" fmla="*/ 6969500 w 12191948"/>
              <a:gd name="connsiteY3095" fmla="*/ 2376188 h 3322003"/>
              <a:gd name="connsiteX3096" fmla="*/ 6987642 w 12191948"/>
              <a:gd name="connsiteY3096" fmla="*/ 2384564 h 3322003"/>
              <a:gd name="connsiteX3097" fmla="*/ 7014974 w 12191948"/>
              <a:gd name="connsiteY3097" fmla="*/ 2387486 h 3322003"/>
              <a:gd name="connsiteX3098" fmla="*/ 6994897 w 12191948"/>
              <a:gd name="connsiteY3098" fmla="*/ 2376578 h 3322003"/>
              <a:gd name="connsiteX3099" fmla="*/ 6993688 w 12191948"/>
              <a:gd name="connsiteY3099" fmla="*/ 2376188 h 3322003"/>
              <a:gd name="connsiteX3100" fmla="*/ 6969500 w 12191948"/>
              <a:gd name="connsiteY3100" fmla="*/ 2376188 h 3322003"/>
              <a:gd name="connsiteX3101" fmla="*/ 4532499 w 12191948"/>
              <a:gd name="connsiteY3101" fmla="*/ 2375324 h 3322003"/>
              <a:gd name="connsiteX3102" fmla="*/ 4497479 w 12191948"/>
              <a:gd name="connsiteY3102" fmla="*/ 2376188 h 3322003"/>
              <a:gd name="connsiteX3103" fmla="*/ 4491674 w 12191948"/>
              <a:gd name="connsiteY3103" fmla="*/ 2383979 h 3322003"/>
              <a:gd name="connsiteX3104" fmla="*/ 4499170 w 12191948"/>
              <a:gd name="connsiteY3104" fmla="*/ 2388848 h 3322003"/>
              <a:gd name="connsiteX3105" fmla="*/ 4520456 w 12191948"/>
              <a:gd name="connsiteY3105" fmla="*/ 2393134 h 3322003"/>
              <a:gd name="connsiteX3106" fmla="*/ 4520456 w 12191948"/>
              <a:gd name="connsiteY3106" fmla="*/ 2391964 h 3322003"/>
              <a:gd name="connsiteX3107" fmla="*/ 4542226 w 12191948"/>
              <a:gd name="connsiteY3107" fmla="*/ 2386122 h 3322003"/>
              <a:gd name="connsiteX3108" fmla="*/ 4566414 w 12191948"/>
              <a:gd name="connsiteY3108" fmla="*/ 2382421 h 3322003"/>
              <a:gd name="connsiteX3109" fmla="*/ 4532499 w 12191948"/>
              <a:gd name="connsiteY3109" fmla="*/ 2375324 h 3322003"/>
              <a:gd name="connsiteX3110" fmla="*/ 6889678 w 12191948"/>
              <a:gd name="connsiteY3110" fmla="*/ 2374630 h 3322003"/>
              <a:gd name="connsiteX3111" fmla="*/ 6887743 w 12191948"/>
              <a:gd name="connsiteY3111" fmla="*/ 2375603 h 3322003"/>
              <a:gd name="connsiteX3112" fmla="*/ 6899112 w 12191948"/>
              <a:gd name="connsiteY3112" fmla="*/ 2380278 h 3322003"/>
              <a:gd name="connsiteX3113" fmla="*/ 6904435 w 12191948"/>
              <a:gd name="connsiteY3113" fmla="*/ 2377941 h 3322003"/>
              <a:gd name="connsiteX3114" fmla="*/ 6904435 w 12191948"/>
              <a:gd name="connsiteY3114" fmla="*/ 2374824 h 3322003"/>
              <a:gd name="connsiteX3115" fmla="*/ 6898145 w 12191948"/>
              <a:gd name="connsiteY3115" fmla="*/ 2374824 h 3322003"/>
              <a:gd name="connsiteX3116" fmla="*/ 6889678 w 12191948"/>
              <a:gd name="connsiteY3116" fmla="*/ 2374630 h 3322003"/>
              <a:gd name="connsiteX3117" fmla="*/ 4406773 w 12191948"/>
              <a:gd name="connsiteY3117" fmla="*/ 2371125 h 3322003"/>
              <a:gd name="connsiteX3118" fmla="*/ 4405323 w 12191948"/>
              <a:gd name="connsiteY3118" fmla="*/ 2388459 h 3322003"/>
              <a:gd name="connsiteX3119" fmla="*/ 4405806 w 12191948"/>
              <a:gd name="connsiteY3119" fmla="*/ 2371513 h 3322003"/>
              <a:gd name="connsiteX3120" fmla="*/ 8255580 w 12191948"/>
              <a:gd name="connsiteY3120" fmla="*/ 2369371 h 3322003"/>
              <a:gd name="connsiteX3121" fmla="*/ 8249048 w 12191948"/>
              <a:gd name="connsiteY3121" fmla="*/ 2379889 h 3322003"/>
              <a:gd name="connsiteX3122" fmla="*/ 8309520 w 12191948"/>
              <a:gd name="connsiteY3122" fmla="*/ 2377941 h 3322003"/>
              <a:gd name="connsiteX3123" fmla="*/ 8255580 w 12191948"/>
              <a:gd name="connsiteY3123" fmla="*/ 2369371 h 3322003"/>
              <a:gd name="connsiteX3124" fmla="*/ 6797523 w 12191948"/>
              <a:gd name="connsiteY3124" fmla="*/ 2367812 h 3322003"/>
              <a:gd name="connsiteX3125" fmla="*/ 6803813 w 12191948"/>
              <a:gd name="connsiteY3125" fmla="*/ 2372487 h 3322003"/>
              <a:gd name="connsiteX3126" fmla="*/ 6815664 w 12191948"/>
              <a:gd name="connsiteY3126" fmla="*/ 2372320 h 3322003"/>
              <a:gd name="connsiteX3127" fmla="*/ 6815664 w 12191948"/>
              <a:gd name="connsiteY3127" fmla="*/ 2373266 h 3322003"/>
              <a:gd name="connsiteX3128" fmla="*/ 6817599 w 12191948"/>
              <a:gd name="connsiteY3128" fmla="*/ 2372293 h 3322003"/>
              <a:gd name="connsiteX3129" fmla="*/ 6815664 w 12191948"/>
              <a:gd name="connsiteY3129" fmla="*/ 2372320 h 3322003"/>
              <a:gd name="connsiteX3130" fmla="*/ 6815664 w 12191948"/>
              <a:gd name="connsiteY3130" fmla="*/ 2369371 h 3322003"/>
              <a:gd name="connsiteX3131" fmla="*/ 6867184 w 12191948"/>
              <a:gd name="connsiteY3131" fmla="*/ 2366254 h 3322003"/>
              <a:gd name="connsiteX3132" fmla="*/ 6855333 w 12191948"/>
              <a:gd name="connsiteY3132" fmla="*/ 2369371 h 3322003"/>
              <a:gd name="connsiteX3133" fmla="*/ 6854848 w 12191948"/>
              <a:gd name="connsiteY3133" fmla="*/ 2369761 h 3322003"/>
              <a:gd name="connsiteX3134" fmla="*/ 6863797 w 12191948"/>
              <a:gd name="connsiteY3134" fmla="*/ 2374045 h 3322003"/>
              <a:gd name="connsiteX3135" fmla="*/ 6887987 w 12191948"/>
              <a:gd name="connsiteY3135" fmla="*/ 2374045 h 3322003"/>
              <a:gd name="connsiteX3136" fmla="*/ 6867184 w 12191948"/>
              <a:gd name="connsiteY3136" fmla="*/ 2366254 h 3322003"/>
              <a:gd name="connsiteX3137" fmla="*/ 4651074 w 12191948"/>
              <a:gd name="connsiteY3137" fmla="*/ 2366060 h 3322003"/>
              <a:gd name="connsiteX3138" fmla="*/ 4655186 w 12191948"/>
              <a:gd name="connsiteY3138" fmla="*/ 2371708 h 3322003"/>
              <a:gd name="connsiteX3139" fmla="*/ 4656153 w 12191948"/>
              <a:gd name="connsiteY3139" fmla="*/ 2372098 h 3322003"/>
              <a:gd name="connsiteX3140" fmla="*/ 4665102 w 12191948"/>
              <a:gd name="connsiteY3140" fmla="*/ 2377358 h 3322003"/>
              <a:gd name="connsiteX3141" fmla="*/ 4712028 w 12191948"/>
              <a:gd name="connsiteY3141" fmla="*/ 2385927 h 3322003"/>
              <a:gd name="connsiteX3142" fmla="*/ 4712028 w 12191948"/>
              <a:gd name="connsiteY3142" fmla="*/ 2377941 h 3322003"/>
              <a:gd name="connsiteX3143" fmla="*/ 4670181 w 12191948"/>
              <a:gd name="connsiteY3143" fmla="*/ 2366060 h 3322003"/>
              <a:gd name="connsiteX3144" fmla="*/ 4651074 w 12191948"/>
              <a:gd name="connsiteY3144" fmla="*/ 2366060 h 3322003"/>
              <a:gd name="connsiteX3145" fmla="*/ 9637443 w 12191948"/>
              <a:gd name="connsiteY3145" fmla="*/ 2365281 h 3322003"/>
              <a:gd name="connsiteX3146" fmla="*/ 9666713 w 12191948"/>
              <a:gd name="connsiteY3146" fmla="*/ 2375215 h 3322003"/>
              <a:gd name="connsiteX3147" fmla="*/ 9686546 w 12191948"/>
              <a:gd name="connsiteY3147" fmla="*/ 2377941 h 3322003"/>
              <a:gd name="connsiteX3148" fmla="*/ 9688966 w 12191948"/>
              <a:gd name="connsiteY3148" fmla="*/ 2374241 h 3322003"/>
              <a:gd name="connsiteX3149" fmla="*/ 9671066 w 12191948"/>
              <a:gd name="connsiteY3149" fmla="*/ 2368203 h 3322003"/>
              <a:gd name="connsiteX3150" fmla="*/ 9637443 w 12191948"/>
              <a:gd name="connsiteY3150" fmla="*/ 2365281 h 3322003"/>
              <a:gd name="connsiteX3151" fmla="*/ 3870519 w 12191948"/>
              <a:gd name="connsiteY3151" fmla="*/ 2364882 h 3322003"/>
              <a:gd name="connsiteX3152" fmla="*/ 3871492 w 12191948"/>
              <a:gd name="connsiteY3152" fmla="*/ 2364892 h 3322003"/>
              <a:gd name="connsiteX3153" fmla="*/ 3871269 w 12191948"/>
              <a:gd name="connsiteY3153" fmla="*/ 2365033 h 3322003"/>
              <a:gd name="connsiteX3154" fmla="*/ 3870524 w 12191948"/>
              <a:gd name="connsiteY3154" fmla="*/ 2364892 h 3322003"/>
              <a:gd name="connsiteX3155" fmla="*/ 5035178 w 12191948"/>
              <a:gd name="connsiteY3155" fmla="*/ 2364502 h 3322003"/>
              <a:gd name="connsiteX3156" fmla="*/ 5053320 w 12191948"/>
              <a:gd name="connsiteY3156" fmla="*/ 2373851 h 3322003"/>
              <a:gd name="connsiteX3157" fmla="*/ 5130480 w 12191948"/>
              <a:gd name="connsiteY3157" fmla="*/ 2377552 h 3322003"/>
              <a:gd name="connsiteX3158" fmla="*/ 5129754 w 12191948"/>
              <a:gd name="connsiteY3158" fmla="*/ 2377552 h 3322003"/>
              <a:gd name="connsiteX3159" fmla="*/ 5119111 w 12191948"/>
              <a:gd name="connsiteY3159" fmla="*/ 2370929 h 3322003"/>
              <a:gd name="connsiteX3160" fmla="*/ 3183339 w 12191948"/>
              <a:gd name="connsiteY3160" fmla="*/ 2363138 h 3322003"/>
              <a:gd name="connsiteX3161" fmla="*/ 3184309 w 12191948"/>
              <a:gd name="connsiteY3161" fmla="*/ 2367424 h 3322003"/>
              <a:gd name="connsiteX3162" fmla="*/ 3186000 w 12191948"/>
              <a:gd name="connsiteY3162" fmla="*/ 2367812 h 3322003"/>
              <a:gd name="connsiteX3163" fmla="*/ 3203657 w 12191948"/>
              <a:gd name="connsiteY3163" fmla="*/ 2367812 h 3322003"/>
              <a:gd name="connsiteX3164" fmla="*/ 3196160 w 12191948"/>
              <a:gd name="connsiteY3164" fmla="*/ 2363138 h 3322003"/>
              <a:gd name="connsiteX3165" fmla="*/ 3183339 w 12191948"/>
              <a:gd name="connsiteY3165" fmla="*/ 2363138 h 3322003"/>
              <a:gd name="connsiteX3166" fmla="*/ 5010507 w 12191948"/>
              <a:gd name="connsiteY3166" fmla="*/ 2362555 h 3322003"/>
              <a:gd name="connsiteX3167" fmla="*/ 5005162 w 12191948"/>
              <a:gd name="connsiteY3167" fmla="*/ 2366430 h 3322003"/>
              <a:gd name="connsiteX3168" fmla="*/ 5005187 w 12191948"/>
              <a:gd name="connsiteY3168" fmla="*/ 2367033 h 3322003"/>
              <a:gd name="connsiteX3169" fmla="*/ 5015586 w 12191948"/>
              <a:gd name="connsiteY3169" fmla="*/ 2371513 h 3322003"/>
              <a:gd name="connsiteX3170" fmla="*/ 5033969 w 12191948"/>
              <a:gd name="connsiteY3170" fmla="*/ 2370540 h 3322003"/>
              <a:gd name="connsiteX3171" fmla="*/ 5031308 w 12191948"/>
              <a:gd name="connsiteY3171" fmla="*/ 2370540 h 3322003"/>
              <a:gd name="connsiteX3172" fmla="*/ 5031308 w 12191948"/>
              <a:gd name="connsiteY3172" fmla="*/ 2364502 h 3322003"/>
              <a:gd name="connsiteX3173" fmla="*/ 5010507 w 12191948"/>
              <a:gd name="connsiteY3173" fmla="*/ 2362555 h 3322003"/>
              <a:gd name="connsiteX3174" fmla="*/ 4432655 w 12191948"/>
              <a:gd name="connsiteY3174" fmla="*/ 2362359 h 3322003"/>
              <a:gd name="connsiteX3175" fmla="*/ 4440636 w 12191948"/>
              <a:gd name="connsiteY3175" fmla="*/ 2369176 h 3322003"/>
              <a:gd name="connsiteX3176" fmla="*/ 4455634 w 12191948"/>
              <a:gd name="connsiteY3176" fmla="*/ 2368788 h 3322003"/>
              <a:gd name="connsiteX3177" fmla="*/ 4449103 w 12191948"/>
              <a:gd name="connsiteY3177" fmla="*/ 2362359 h 3322003"/>
              <a:gd name="connsiteX3178" fmla="*/ 2907838 w 12191948"/>
              <a:gd name="connsiteY3178" fmla="*/ 2359242 h 3322003"/>
              <a:gd name="connsiteX3179" fmla="*/ 2914852 w 12191948"/>
              <a:gd name="connsiteY3179" fmla="*/ 2363917 h 3322003"/>
              <a:gd name="connsiteX3180" fmla="*/ 2926945 w 12191948"/>
              <a:gd name="connsiteY3180" fmla="*/ 2363917 h 3322003"/>
              <a:gd name="connsiteX3181" fmla="*/ 2929124 w 12191948"/>
              <a:gd name="connsiteY3181" fmla="*/ 2359633 h 3322003"/>
              <a:gd name="connsiteX3182" fmla="*/ 9766124 w 12191948"/>
              <a:gd name="connsiteY3182" fmla="*/ 2357490 h 3322003"/>
              <a:gd name="connsiteX3183" fmla="*/ 9738066 w 12191948"/>
              <a:gd name="connsiteY3183" fmla="*/ 2358854 h 3322003"/>
              <a:gd name="connsiteX3184" fmla="*/ 9771447 w 12191948"/>
              <a:gd name="connsiteY3184" fmla="*/ 2366839 h 3322003"/>
              <a:gd name="connsiteX3185" fmla="*/ 9811841 w 12191948"/>
              <a:gd name="connsiteY3185" fmla="*/ 2371319 h 3322003"/>
              <a:gd name="connsiteX3186" fmla="*/ 9810640 w 12191948"/>
              <a:gd name="connsiteY3186" fmla="*/ 2368422 h 3322003"/>
              <a:gd name="connsiteX3187" fmla="*/ 9811841 w 12191948"/>
              <a:gd name="connsiteY3187" fmla="*/ 2368982 h 3322003"/>
              <a:gd name="connsiteX3188" fmla="*/ 9810630 w 12191948"/>
              <a:gd name="connsiteY3188" fmla="*/ 2368397 h 3322003"/>
              <a:gd name="connsiteX3189" fmla="*/ 9810640 w 12191948"/>
              <a:gd name="connsiteY3189" fmla="*/ 2368422 h 3322003"/>
              <a:gd name="connsiteX3190" fmla="*/ 9796692 w 12191948"/>
              <a:gd name="connsiteY3190" fmla="*/ 2361921 h 3322003"/>
              <a:gd name="connsiteX3191" fmla="*/ 9766124 w 12191948"/>
              <a:gd name="connsiteY3191" fmla="*/ 2357490 h 3322003"/>
              <a:gd name="connsiteX3192" fmla="*/ 4224879 w 12191948"/>
              <a:gd name="connsiteY3192" fmla="*/ 2356516 h 3322003"/>
              <a:gd name="connsiteX3193" fmla="*/ 4214236 w 12191948"/>
              <a:gd name="connsiteY3193" fmla="*/ 2359048 h 3322003"/>
              <a:gd name="connsiteX3194" fmla="*/ 4231169 w 12191948"/>
              <a:gd name="connsiteY3194" fmla="*/ 2357490 h 3322003"/>
              <a:gd name="connsiteX3195" fmla="*/ 4231651 w 12191948"/>
              <a:gd name="connsiteY3195" fmla="*/ 2360218 h 3322003"/>
              <a:gd name="connsiteX3196" fmla="*/ 4231651 w 12191948"/>
              <a:gd name="connsiteY3196" fmla="*/ 2356516 h 3322003"/>
              <a:gd name="connsiteX3197" fmla="*/ 4224879 w 12191948"/>
              <a:gd name="connsiteY3197" fmla="*/ 2356516 h 3322003"/>
              <a:gd name="connsiteX3198" fmla="*/ 6995865 w 12191948"/>
              <a:gd name="connsiteY3198" fmla="*/ 2354373 h 3322003"/>
              <a:gd name="connsiteX3199" fmla="*/ 7001670 w 12191948"/>
              <a:gd name="connsiteY3199" fmla="*/ 2359438 h 3322003"/>
              <a:gd name="connsiteX3200" fmla="*/ 7025858 w 12191948"/>
              <a:gd name="connsiteY3200" fmla="*/ 2361970 h 3322003"/>
              <a:gd name="connsiteX3201" fmla="*/ 7021262 w 12191948"/>
              <a:gd name="connsiteY3201" fmla="*/ 2356126 h 3322003"/>
              <a:gd name="connsiteX3202" fmla="*/ 7020053 w 12191948"/>
              <a:gd name="connsiteY3202" fmla="*/ 2355738 h 3322003"/>
              <a:gd name="connsiteX3203" fmla="*/ 3952279 w 12191948"/>
              <a:gd name="connsiteY3203" fmla="*/ 2354179 h 3322003"/>
              <a:gd name="connsiteX3204" fmla="*/ 3952764 w 12191948"/>
              <a:gd name="connsiteY3204" fmla="*/ 2355738 h 3322003"/>
              <a:gd name="connsiteX3205" fmla="*/ 3940668 w 12191948"/>
              <a:gd name="connsiteY3205" fmla="*/ 2364113 h 3322003"/>
              <a:gd name="connsiteX3206" fmla="*/ 3948408 w 12191948"/>
              <a:gd name="connsiteY3206" fmla="*/ 2368397 h 3322003"/>
              <a:gd name="connsiteX3207" fmla="*/ 3998961 w 12191948"/>
              <a:gd name="connsiteY3207" fmla="*/ 2383005 h 3322003"/>
              <a:gd name="connsiteX3208" fmla="*/ 4071525 w 12191948"/>
              <a:gd name="connsiteY3208" fmla="*/ 2384952 h 3322003"/>
              <a:gd name="connsiteX3209" fmla="*/ 4010330 w 12191948"/>
              <a:gd name="connsiteY3209" fmla="*/ 2371319 h 3322003"/>
              <a:gd name="connsiteX3210" fmla="*/ 3952279 w 12191948"/>
              <a:gd name="connsiteY3210" fmla="*/ 2354179 h 3322003"/>
              <a:gd name="connsiteX3211" fmla="*/ 10063397 w 12191948"/>
              <a:gd name="connsiteY3211" fmla="*/ 2353400 h 3322003"/>
              <a:gd name="connsiteX3212" fmla="*/ 10060495 w 12191948"/>
              <a:gd name="connsiteY3212" fmla="*/ 2356126 h 3322003"/>
              <a:gd name="connsiteX3213" fmla="*/ 10059769 w 12191948"/>
              <a:gd name="connsiteY3213" fmla="*/ 2356711 h 3322003"/>
              <a:gd name="connsiteX3214" fmla="*/ 10071138 w 12191948"/>
              <a:gd name="connsiteY3214" fmla="*/ 2359633 h 3322003"/>
              <a:gd name="connsiteX3215" fmla="*/ 10075731 w 12191948"/>
              <a:gd name="connsiteY3215" fmla="*/ 2356905 h 3322003"/>
              <a:gd name="connsiteX3216" fmla="*/ 4768868 w 12191948"/>
              <a:gd name="connsiteY3216" fmla="*/ 2352815 h 3322003"/>
              <a:gd name="connsiteX3217" fmla="*/ 4784107 w 12191948"/>
              <a:gd name="connsiteY3217" fmla="*/ 2373462 h 3322003"/>
              <a:gd name="connsiteX3218" fmla="*/ 4815068 w 12191948"/>
              <a:gd name="connsiteY3218" fmla="*/ 2373851 h 3322003"/>
              <a:gd name="connsiteX3219" fmla="*/ 3618724 w 12191948"/>
              <a:gd name="connsiteY3219" fmla="*/ 2350672 h 3322003"/>
              <a:gd name="connsiteX3220" fmla="*/ 3614371 w 12191948"/>
              <a:gd name="connsiteY3220" fmla="*/ 2351842 h 3322003"/>
              <a:gd name="connsiteX3221" fmla="*/ 3615580 w 12191948"/>
              <a:gd name="connsiteY3221" fmla="*/ 2352036 h 3322003"/>
              <a:gd name="connsiteX3222" fmla="*/ 3622838 w 12191948"/>
              <a:gd name="connsiteY3222" fmla="*/ 2358075 h 3322003"/>
              <a:gd name="connsiteX3223" fmla="*/ 3628399 w 12191948"/>
              <a:gd name="connsiteY3223" fmla="*/ 2354179 h 3322003"/>
              <a:gd name="connsiteX3224" fmla="*/ 3618724 w 12191948"/>
              <a:gd name="connsiteY3224" fmla="*/ 2350672 h 3322003"/>
              <a:gd name="connsiteX3225" fmla="*/ 2982820 w 12191948"/>
              <a:gd name="connsiteY3225" fmla="*/ 2349505 h 3322003"/>
              <a:gd name="connsiteX3226" fmla="*/ 2986690 w 12191948"/>
              <a:gd name="connsiteY3226" fmla="*/ 2353789 h 3322003"/>
              <a:gd name="connsiteX3227" fmla="*/ 2998786 w 12191948"/>
              <a:gd name="connsiteY3227" fmla="*/ 2357295 h 3322003"/>
              <a:gd name="connsiteX3228" fmla="*/ 2998786 w 12191948"/>
              <a:gd name="connsiteY3228" fmla="*/ 2355153 h 3322003"/>
              <a:gd name="connsiteX3229" fmla="*/ 2998786 w 12191948"/>
              <a:gd name="connsiteY3229" fmla="*/ 2351063 h 3322003"/>
              <a:gd name="connsiteX3230" fmla="*/ 8336610 w 12191948"/>
              <a:gd name="connsiteY3230" fmla="*/ 2349310 h 3322003"/>
              <a:gd name="connsiteX3231" fmla="*/ 8348462 w 12191948"/>
              <a:gd name="connsiteY3231" fmla="*/ 2356126 h 3322003"/>
              <a:gd name="connsiteX3232" fmla="*/ 8375311 w 12191948"/>
              <a:gd name="connsiteY3232" fmla="*/ 2361579 h 3322003"/>
              <a:gd name="connsiteX3233" fmla="*/ 8378214 w 12191948"/>
              <a:gd name="connsiteY3233" fmla="*/ 2357684 h 3322003"/>
              <a:gd name="connsiteX3234" fmla="*/ 8353541 w 12191948"/>
              <a:gd name="connsiteY3234" fmla="*/ 2350478 h 3322003"/>
              <a:gd name="connsiteX3235" fmla="*/ 8336610 w 12191948"/>
              <a:gd name="connsiteY3235" fmla="*/ 2349310 h 3322003"/>
              <a:gd name="connsiteX3236" fmla="*/ 4555287 w 12191948"/>
              <a:gd name="connsiteY3236" fmla="*/ 2348141 h 3322003"/>
              <a:gd name="connsiteX3237" fmla="*/ 4565930 w 12191948"/>
              <a:gd name="connsiteY3237" fmla="*/ 2352427 h 3322003"/>
              <a:gd name="connsiteX3238" fmla="*/ 4577058 w 12191948"/>
              <a:gd name="connsiteY3238" fmla="*/ 2352427 h 3322003"/>
              <a:gd name="connsiteX3239" fmla="*/ 4569558 w 12191948"/>
              <a:gd name="connsiteY3239" fmla="*/ 2348531 h 3322003"/>
              <a:gd name="connsiteX3240" fmla="*/ 4570526 w 12191948"/>
              <a:gd name="connsiteY3240" fmla="*/ 2348141 h 3322003"/>
              <a:gd name="connsiteX3241" fmla="*/ 2044567 w 12191948"/>
              <a:gd name="connsiteY3241" fmla="*/ 2347946 h 3322003"/>
              <a:gd name="connsiteX3242" fmla="*/ 2023037 w 12191948"/>
              <a:gd name="connsiteY3242" fmla="*/ 2348920 h 3322003"/>
              <a:gd name="connsiteX3243" fmla="*/ 2024731 w 12191948"/>
              <a:gd name="connsiteY3243" fmla="*/ 2351063 h 3322003"/>
              <a:gd name="connsiteX3244" fmla="*/ 2031504 w 12191948"/>
              <a:gd name="connsiteY3244" fmla="*/ 2352621 h 3322003"/>
              <a:gd name="connsiteX3245" fmla="*/ 2049402 w 12191948"/>
              <a:gd name="connsiteY3245" fmla="*/ 2350284 h 3322003"/>
              <a:gd name="connsiteX3246" fmla="*/ 2044567 w 12191948"/>
              <a:gd name="connsiteY3246" fmla="*/ 2347946 h 3322003"/>
              <a:gd name="connsiteX3247" fmla="*/ 8552972 w 12191948"/>
              <a:gd name="connsiteY3247" fmla="*/ 2347625 h 3322003"/>
              <a:gd name="connsiteX3248" fmla="*/ 8521166 w 12191948"/>
              <a:gd name="connsiteY3248" fmla="*/ 2354373 h 3322003"/>
              <a:gd name="connsiteX3249" fmla="*/ 8621545 w 12191948"/>
              <a:gd name="connsiteY3249" fmla="*/ 2386511 h 3322003"/>
              <a:gd name="connsiteX3250" fmla="*/ 8622271 w 12191948"/>
              <a:gd name="connsiteY3250" fmla="*/ 2386901 h 3322003"/>
              <a:gd name="connsiteX3251" fmla="*/ 8645250 w 12191948"/>
              <a:gd name="connsiteY3251" fmla="*/ 2386901 h 3322003"/>
              <a:gd name="connsiteX3252" fmla="*/ 8652749 w 12191948"/>
              <a:gd name="connsiteY3252" fmla="*/ 2383200 h 3322003"/>
              <a:gd name="connsiteX3253" fmla="*/ 8584779 w 12191948"/>
              <a:gd name="connsiteY3253" fmla="*/ 2354373 h 3322003"/>
              <a:gd name="connsiteX3254" fmla="*/ 8552972 w 12191948"/>
              <a:gd name="connsiteY3254" fmla="*/ 2347625 h 3322003"/>
              <a:gd name="connsiteX3255" fmla="*/ 96940 w 12191948"/>
              <a:gd name="connsiteY3255" fmla="*/ 2347556 h 3322003"/>
              <a:gd name="connsiteX3256" fmla="*/ 96940 w 12191948"/>
              <a:gd name="connsiteY3256" fmla="*/ 2351257 h 3322003"/>
              <a:gd name="connsiteX3257" fmla="*/ 113873 w 12191948"/>
              <a:gd name="connsiteY3257" fmla="*/ 2351257 h 3322003"/>
              <a:gd name="connsiteX3258" fmla="*/ 119193 w 12191948"/>
              <a:gd name="connsiteY3258" fmla="*/ 2351257 h 3322003"/>
              <a:gd name="connsiteX3259" fmla="*/ 119193 w 12191948"/>
              <a:gd name="connsiteY3259" fmla="*/ 2349699 h 3322003"/>
              <a:gd name="connsiteX3260" fmla="*/ 113632 w 12191948"/>
              <a:gd name="connsiteY3260" fmla="*/ 2349699 h 3322003"/>
              <a:gd name="connsiteX3261" fmla="*/ 4129760 w 12191948"/>
              <a:gd name="connsiteY3261" fmla="*/ 2347508 h 3322003"/>
              <a:gd name="connsiteX3262" fmla="*/ 4128853 w 12191948"/>
              <a:gd name="connsiteY3262" fmla="*/ 2348335 h 3322003"/>
              <a:gd name="connsiteX3263" fmla="*/ 4131009 w 12191948"/>
              <a:gd name="connsiteY3263" fmla="*/ 2348335 h 3322003"/>
              <a:gd name="connsiteX3264" fmla="*/ 4132482 w 12191948"/>
              <a:gd name="connsiteY3264" fmla="*/ 2349310 h 3322003"/>
              <a:gd name="connsiteX3265" fmla="*/ 4132964 w 12191948"/>
              <a:gd name="connsiteY3265" fmla="*/ 2352036 h 3322003"/>
              <a:gd name="connsiteX3266" fmla="*/ 4152315 w 12191948"/>
              <a:gd name="connsiteY3266" fmla="*/ 2353789 h 3322003"/>
              <a:gd name="connsiteX3267" fmla="*/ 4147477 w 12191948"/>
              <a:gd name="connsiteY3267" fmla="*/ 2348335 h 3322003"/>
              <a:gd name="connsiteX3268" fmla="*/ 4131009 w 12191948"/>
              <a:gd name="connsiteY3268" fmla="*/ 2348335 h 3322003"/>
              <a:gd name="connsiteX3269" fmla="*/ 4297684 w 12191948"/>
              <a:gd name="connsiteY3269" fmla="*/ 2347168 h 3322003"/>
              <a:gd name="connsiteX3270" fmla="*/ 4323081 w 12191948"/>
              <a:gd name="connsiteY3270" fmla="*/ 2358660 h 3322003"/>
              <a:gd name="connsiteX3271" fmla="*/ 4291638 w 12191948"/>
              <a:gd name="connsiteY3271" fmla="*/ 2367618 h 3322003"/>
              <a:gd name="connsiteX3272" fmla="*/ 4298169 w 12191948"/>
              <a:gd name="connsiteY3272" fmla="*/ 2369761 h 3322003"/>
              <a:gd name="connsiteX3273" fmla="*/ 4305424 w 12191948"/>
              <a:gd name="connsiteY3273" fmla="*/ 2370929 h 3322003"/>
              <a:gd name="connsiteX3274" fmla="*/ 4369040 w 12191948"/>
              <a:gd name="connsiteY3274" fmla="*/ 2368788 h 3322003"/>
              <a:gd name="connsiteX3275" fmla="*/ 4321872 w 12191948"/>
              <a:gd name="connsiteY3275" fmla="*/ 2347168 h 3322003"/>
              <a:gd name="connsiteX3276" fmla="*/ 4297684 w 12191948"/>
              <a:gd name="connsiteY3276" fmla="*/ 2347168 h 3322003"/>
              <a:gd name="connsiteX3277" fmla="*/ 4712028 w 12191948"/>
              <a:gd name="connsiteY3277" fmla="*/ 2345803 h 3322003"/>
              <a:gd name="connsiteX3278" fmla="*/ 4693160 w 12191948"/>
              <a:gd name="connsiteY3278" fmla="*/ 2352036 h 3322003"/>
              <a:gd name="connsiteX3279" fmla="*/ 4712028 w 12191948"/>
              <a:gd name="connsiteY3279" fmla="*/ 2364113 h 3322003"/>
              <a:gd name="connsiteX3280" fmla="*/ 4724603 w 12191948"/>
              <a:gd name="connsiteY3280" fmla="*/ 2364892 h 3322003"/>
              <a:gd name="connsiteX3281" fmla="*/ 4725573 w 12191948"/>
              <a:gd name="connsiteY3281" fmla="*/ 2365281 h 3322003"/>
              <a:gd name="connsiteX3282" fmla="*/ 4718801 w 12191948"/>
              <a:gd name="connsiteY3282" fmla="*/ 2347168 h 3322003"/>
              <a:gd name="connsiteX3283" fmla="*/ 4712028 w 12191948"/>
              <a:gd name="connsiteY3283" fmla="*/ 2345803 h 3322003"/>
              <a:gd name="connsiteX3284" fmla="*/ 2934685 w 12191948"/>
              <a:gd name="connsiteY3284" fmla="*/ 2344636 h 3322003"/>
              <a:gd name="connsiteX3285" fmla="*/ 2937347 w 12191948"/>
              <a:gd name="connsiteY3285" fmla="*/ 2346973 h 3322003"/>
              <a:gd name="connsiteX3286" fmla="*/ 2943637 w 12191948"/>
              <a:gd name="connsiteY3286" fmla="*/ 2346973 h 3322003"/>
              <a:gd name="connsiteX3287" fmla="*/ 2945328 w 12191948"/>
              <a:gd name="connsiteY3287" fmla="*/ 2345219 h 3322003"/>
              <a:gd name="connsiteX3288" fmla="*/ 4820632 w 12191948"/>
              <a:gd name="connsiteY3288" fmla="*/ 2344439 h 3322003"/>
              <a:gd name="connsiteX3289" fmla="*/ 4811198 w 12191948"/>
              <a:gd name="connsiteY3289" fmla="*/ 2348335 h 3322003"/>
              <a:gd name="connsiteX3290" fmla="*/ 4825952 w 12191948"/>
              <a:gd name="connsiteY3290" fmla="*/ 2355347 h 3322003"/>
              <a:gd name="connsiteX3291" fmla="*/ 4840708 w 12191948"/>
              <a:gd name="connsiteY3291" fmla="*/ 2357684 h 3322003"/>
              <a:gd name="connsiteX3292" fmla="*/ 4974227 w 12191948"/>
              <a:gd name="connsiteY3292" fmla="*/ 2382421 h 3322003"/>
              <a:gd name="connsiteX3293" fmla="*/ 5004944 w 12191948"/>
              <a:gd name="connsiteY3293" fmla="*/ 2385537 h 3322003"/>
              <a:gd name="connsiteX3294" fmla="*/ 4945684 w 12191948"/>
              <a:gd name="connsiteY3294" fmla="*/ 2358463 h 3322003"/>
              <a:gd name="connsiteX3295" fmla="*/ 4820632 w 12191948"/>
              <a:gd name="connsiteY3295" fmla="*/ 2344439 h 3322003"/>
              <a:gd name="connsiteX3296" fmla="*/ 3341047 w 12191948"/>
              <a:gd name="connsiteY3296" fmla="*/ 2340740 h 3322003"/>
              <a:gd name="connsiteX3297" fmla="*/ 3313954 w 12191948"/>
              <a:gd name="connsiteY3297" fmla="*/ 2349893 h 3322003"/>
              <a:gd name="connsiteX3298" fmla="*/ 3369829 w 12191948"/>
              <a:gd name="connsiteY3298" fmla="*/ 2365086 h 3322003"/>
              <a:gd name="connsiteX3299" fmla="*/ 3410950 w 12191948"/>
              <a:gd name="connsiteY3299" fmla="*/ 2381447 h 3322003"/>
              <a:gd name="connsiteX3300" fmla="*/ 3484723 w 12191948"/>
              <a:gd name="connsiteY3300" fmla="*/ 2369567 h 3322003"/>
              <a:gd name="connsiteX3301" fmla="*/ 3517619 w 12191948"/>
              <a:gd name="connsiteY3301" fmla="*/ 2377552 h 3322003"/>
              <a:gd name="connsiteX3302" fmla="*/ 3517378 w 12191948"/>
              <a:gd name="connsiteY3302" fmla="*/ 2378331 h 3322003"/>
              <a:gd name="connsiteX3303" fmla="*/ 3538422 w 12191948"/>
              <a:gd name="connsiteY3303" fmla="*/ 2381253 h 3322003"/>
              <a:gd name="connsiteX3304" fmla="*/ 3557529 w 12191948"/>
              <a:gd name="connsiteY3304" fmla="*/ 2390602 h 3322003"/>
              <a:gd name="connsiteX3305" fmla="*/ 3624773 w 12191948"/>
              <a:gd name="connsiteY3305" fmla="*/ 2399951 h 3322003"/>
              <a:gd name="connsiteX3306" fmla="*/ 3669038 w 12191948"/>
              <a:gd name="connsiteY3306" fmla="*/ 2392743 h 3322003"/>
              <a:gd name="connsiteX3307" fmla="*/ 3675084 w 12191948"/>
              <a:gd name="connsiteY3307" fmla="*/ 2385927 h 3322003"/>
              <a:gd name="connsiteX3308" fmla="*/ 3650896 w 12191948"/>
              <a:gd name="connsiteY3308" fmla="*/ 2378331 h 3322003"/>
              <a:gd name="connsiteX3309" fmla="*/ 3638560 w 12191948"/>
              <a:gd name="connsiteY3309" fmla="*/ 2378331 h 3322003"/>
              <a:gd name="connsiteX3310" fmla="*/ 3620418 w 12191948"/>
              <a:gd name="connsiteY3310" fmla="*/ 2379695 h 3322003"/>
              <a:gd name="connsiteX3311" fmla="*/ 3622838 w 12191948"/>
              <a:gd name="connsiteY3311" fmla="*/ 2368788 h 3322003"/>
              <a:gd name="connsiteX3312" fmla="*/ 3620903 w 12191948"/>
              <a:gd name="connsiteY3312" fmla="*/ 2359438 h 3322003"/>
              <a:gd name="connsiteX3313" fmla="*/ 3566478 w 12191948"/>
              <a:gd name="connsiteY3313" fmla="*/ 2352036 h 3322003"/>
              <a:gd name="connsiteX3314" fmla="*/ 3523666 w 12191948"/>
              <a:gd name="connsiteY3314" fmla="*/ 2345609 h 3322003"/>
              <a:gd name="connsiteX3315" fmla="*/ 3515443 w 12191948"/>
              <a:gd name="connsiteY3315" fmla="*/ 2349699 h 3322003"/>
              <a:gd name="connsiteX3316" fmla="*/ 3525359 w 12191948"/>
              <a:gd name="connsiteY3316" fmla="*/ 2353206 h 3322003"/>
              <a:gd name="connsiteX3317" fmla="*/ 3515443 w 12191948"/>
              <a:gd name="connsiteY3317" fmla="*/ 2349893 h 3322003"/>
              <a:gd name="connsiteX3318" fmla="*/ 3508426 w 12191948"/>
              <a:gd name="connsiteY3318" fmla="*/ 2354958 h 3322003"/>
              <a:gd name="connsiteX3319" fmla="*/ 3526812 w 12191948"/>
              <a:gd name="connsiteY3319" fmla="*/ 2356322 h 3322003"/>
              <a:gd name="connsiteX3320" fmla="*/ 3551000 w 12191948"/>
              <a:gd name="connsiteY3320" fmla="*/ 2366060 h 3322003"/>
              <a:gd name="connsiteX3321" fmla="*/ 3561884 w 12191948"/>
              <a:gd name="connsiteY3321" fmla="*/ 2369761 h 3322003"/>
              <a:gd name="connsiteX3322" fmla="*/ 3561884 w 12191948"/>
              <a:gd name="connsiteY3322" fmla="*/ 2373851 h 3322003"/>
              <a:gd name="connsiteX3323" fmla="*/ 3518102 w 12191948"/>
              <a:gd name="connsiteY3323" fmla="*/ 2376382 h 3322003"/>
              <a:gd name="connsiteX3324" fmla="*/ 3484965 w 12191948"/>
              <a:gd name="connsiteY3324" fmla="*/ 2367230 h 3322003"/>
              <a:gd name="connsiteX3325" fmla="*/ 3425463 w 12191948"/>
              <a:gd name="connsiteY3325" fmla="*/ 2357684 h 3322003"/>
              <a:gd name="connsiteX3326" fmla="*/ 3363783 w 12191948"/>
              <a:gd name="connsiteY3326" fmla="*/ 2351648 h 3322003"/>
              <a:gd name="connsiteX3327" fmla="*/ 3341047 w 12191948"/>
              <a:gd name="connsiteY3327" fmla="*/ 2340740 h 3322003"/>
              <a:gd name="connsiteX3328" fmla="*/ 150154 w 12191948"/>
              <a:gd name="connsiteY3328" fmla="*/ 2340350 h 3322003"/>
              <a:gd name="connsiteX3329" fmla="*/ 169504 w 12191948"/>
              <a:gd name="connsiteY3329" fmla="*/ 2352427 h 3322003"/>
              <a:gd name="connsiteX3330" fmla="*/ 183535 w 12191948"/>
              <a:gd name="connsiteY3330" fmla="*/ 2353789 h 3322003"/>
              <a:gd name="connsiteX3331" fmla="*/ 183535 w 12191948"/>
              <a:gd name="connsiteY3331" fmla="*/ 2343466 h 3322003"/>
              <a:gd name="connsiteX3332" fmla="*/ 150154 w 12191948"/>
              <a:gd name="connsiteY3332" fmla="*/ 2340350 h 3322003"/>
              <a:gd name="connsiteX3333" fmla="*/ 1624659 w 12191948"/>
              <a:gd name="connsiteY3333" fmla="*/ 2338013 h 3322003"/>
              <a:gd name="connsiteX3334" fmla="*/ 1613474 w 12191948"/>
              <a:gd name="connsiteY3334" fmla="*/ 2342006 h 3322003"/>
              <a:gd name="connsiteX3335" fmla="*/ 1603193 w 12191948"/>
              <a:gd name="connsiteY3335" fmla="*/ 2346310 h 3322003"/>
              <a:gd name="connsiteX3336" fmla="*/ 1599989 w 12191948"/>
              <a:gd name="connsiteY3336" fmla="*/ 2345998 h 3322003"/>
              <a:gd name="connsiteX3337" fmla="*/ 1599747 w 12191948"/>
              <a:gd name="connsiteY3337" fmla="*/ 2347752 h 3322003"/>
              <a:gd name="connsiteX3338" fmla="*/ 1603193 w 12191948"/>
              <a:gd name="connsiteY3338" fmla="*/ 2346310 h 3322003"/>
              <a:gd name="connsiteX3339" fmla="*/ 1629982 w 12191948"/>
              <a:gd name="connsiteY3339" fmla="*/ 2348919 h 3322003"/>
              <a:gd name="connsiteX3340" fmla="*/ 1651267 w 12191948"/>
              <a:gd name="connsiteY3340" fmla="*/ 2350672 h 3322003"/>
              <a:gd name="connsiteX3341" fmla="*/ 1651267 w 12191948"/>
              <a:gd name="connsiteY3341" fmla="*/ 2344439 h 3322003"/>
              <a:gd name="connsiteX3342" fmla="*/ 1624659 w 12191948"/>
              <a:gd name="connsiteY3342" fmla="*/ 2338013 h 3322003"/>
              <a:gd name="connsiteX3343" fmla="*/ 959247 w 12191948"/>
              <a:gd name="connsiteY3343" fmla="*/ 2337233 h 3322003"/>
              <a:gd name="connsiteX3344" fmla="*/ 957312 w 12191948"/>
              <a:gd name="connsiteY3344" fmla="*/ 2340740 h 3322003"/>
              <a:gd name="connsiteX3345" fmla="*/ 969164 w 12191948"/>
              <a:gd name="connsiteY3345" fmla="*/ 2342102 h 3322003"/>
              <a:gd name="connsiteX3346" fmla="*/ 969405 w 12191948"/>
              <a:gd name="connsiteY3346" fmla="*/ 2340740 h 3322003"/>
              <a:gd name="connsiteX3347" fmla="*/ 970857 w 12191948"/>
              <a:gd name="connsiteY3347" fmla="*/ 2337233 h 3322003"/>
              <a:gd name="connsiteX3348" fmla="*/ 959247 w 12191948"/>
              <a:gd name="connsiteY3348" fmla="*/ 2337233 h 3322003"/>
              <a:gd name="connsiteX3349" fmla="*/ 3262919 w 12191948"/>
              <a:gd name="connsiteY3349" fmla="*/ 2337039 h 3322003"/>
              <a:gd name="connsiteX3350" fmla="*/ 3233894 w 12191948"/>
              <a:gd name="connsiteY3350" fmla="*/ 2344051 h 3322003"/>
              <a:gd name="connsiteX3351" fmla="*/ 3199545 w 12191948"/>
              <a:gd name="connsiteY3351" fmla="*/ 2338013 h 3322003"/>
              <a:gd name="connsiteX3352" fmla="*/ 3183339 w 12191948"/>
              <a:gd name="connsiteY3352" fmla="*/ 2349310 h 3322003"/>
              <a:gd name="connsiteX3353" fmla="*/ 3134963 w 12191948"/>
              <a:gd name="connsiteY3353" fmla="*/ 2341908 h 3322003"/>
              <a:gd name="connsiteX3354" fmla="*/ 3136656 w 12191948"/>
              <a:gd name="connsiteY3354" fmla="*/ 2348335 h 3322003"/>
              <a:gd name="connsiteX3355" fmla="*/ 3184309 w 12191948"/>
              <a:gd name="connsiteY3355" fmla="*/ 2354179 h 3322003"/>
              <a:gd name="connsiteX3356" fmla="*/ 3295330 w 12191948"/>
              <a:gd name="connsiteY3356" fmla="*/ 2367424 h 3322003"/>
              <a:gd name="connsiteX3357" fmla="*/ 3305490 w 12191948"/>
              <a:gd name="connsiteY3357" fmla="*/ 2361776 h 3322003"/>
              <a:gd name="connsiteX3358" fmla="*/ 3281302 w 12191948"/>
              <a:gd name="connsiteY3358" fmla="*/ 2349114 h 3322003"/>
              <a:gd name="connsiteX3359" fmla="*/ 3262919 w 12191948"/>
              <a:gd name="connsiteY3359" fmla="*/ 2337039 h 3322003"/>
              <a:gd name="connsiteX3360" fmla="*/ 6854063 w 12191948"/>
              <a:gd name="connsiteY3360" fmla="*/ 2336552 h 3322003"/>
              <a:gd name="connsiteX3361" fmla="*/ 6844931 w 12191948"/>
              <a:gd name="connsiteY3361" fmla="*/ 2342687 h 3322003"/>
              <a:gd name="connsiteX3362" fmla="*/ 6842270 w 12191948"/>
              <a:gd name="connsiteY3362" fmla="*/ 2346583 h 3322003"/>
              <a:gd name="connsiteX3363" fmla="*/ 6792685 w 12191948"/>
              <a:gd name="connsiteY3363" fmla="*/ 2346583 h 3322003"/>
              <a:gd name="connsiteX3364" fmla="*/ 6874683 w 12191948"/>
              <a:gd name="connsiteY3364" fmla="*/ 2359048 h 3322003"/>
              <a:gd name="connsiteX3365" fmla="*/ 6872748 w 12191948"/>
              <a:gd name="connsiteY3365" fmla="*/ 2360021 h 3322003"/>
              <a:gd name="connsiteX3366" fmla="*/ 6878794 w 12191948"/>
              <a:gd name="connsiteY3366" fmla="*/ 2357490 h 3322003"/>
              <a:gd name="connsiteX3367" fmla="*/ 6882423 w 12191948"/>
              <a:gd name="connsiteY3367" fmla="*/ 2343857 h 3322003"/>
              <a:gd name="connsiteX3368" fmla="*/ 6854063 w 12191948"/>
              <a:gd name="connsiteY3368" fmla="*/ 2336552 h 3322003"/>
              <a:gd name="connsiteX3369" fmla="*/ 3595506 w 12191948"/>
              <a:gd name="connsiteY3369" fmla="*/ 2336454 h 3322003"/>
              <a:gd name="connsiteX3370" fmla="*/ 3595506 w 12191948"/>
              <a:gd name="connsiteY3370" fmla="*/ 2338986 h 3322003"/>
              <a:gd name="connsiteX3371" fmla="*/ 3602520 w 12191948"/>
              <a:gd name="connsiteY3371" fmla="*/ 2338986 h 3322003"/>
              <a:gd name="connsiteX3372" fmla="*/ 3602520 w 12191948"/>
              <a:gd name="connsiteY3372" fmla="*/ 2336649 h 3322003"/>
              <a:gd name="connsiteX3373" fmla="*/ 3955181 w 12191948"/>
              <a:gd name="connsiteY3373" fmla="*/ 2336260 h 3322003"/>
              <a:gd name="connsiteX3374" fmla="*/ 3959295 w 12191948"/>
              <a:gd name="connsiteY3374" fmla="*/ 2337233 h 3322003"/>
              <a:gd name="connsiteX3375" fmla="*/ 3960504 w 12191948"/>
              <a:gd name="connsiteY3375" fmla="*/ 2336260 h 3322003"/>
              <a:gd name="connsiteX3376" fmla="*/ 3687662 w 12191948"/>
              <a:gd name="connsiteY3376" fmla="*/ 2335091 h 3322003"/>
              <a:gd name="connsiteX3377" fmla="*/ 3680404 w 12191948"/>
              <a:gd name="connsiteY3377" fmla="*/ 2343272 h 3322003"/>
              <a:gd name="connsiteX3378" fmla="*/ 3726119 w 12191948"/>
              <a:gd name="connsiteY3378" fmla="*/ 2357684 h 3322003"/>
              <a:gd name="connsiteX3379" fmla="*/ 3728539 w 12191948"/>
              <a:gd name="connsiteY3379" fmla="*/ 2358660 h 3322003"/>
              <a:gd name="connsiteX3380" fmla="*/ 3716688 w 12191948"/>
              <a:gd name="connsiteY3380" fmla="*/ 2339182 h 3322003"/>
              <a:gd name="connsiteX3381" fmla="*/ 3705319 w 12191948"/>
              <a:gd name="connsiteY3381" fmla="*/ 2335091 h 3322003"/>
              <a:gd name="connsiteX3382" fmla="*/ 3687662 w 12191948"/>
              <a:gd name="connsiteY3382" fmla="*/ 2335091 h 3322003"/>
              <a:gd name="connsiteX3383" fmla="*/ 10113950 w 12191948"/>
              <a:gd name="connsiteY3383" fmla="*/ 2334702 h 3322003"/>
              <a:gd name="connsiteX3384" fmla="*/ 10073797 w 12191948"/>
              <a:gd name="connsiteY3384" fmla="*/ 2341714 h 3322003"/>
              <a:gd name="connsiteX3385" fmla="*/ 10108145 w 12191948"/>
              <a:gd name="connsiteY3385" fmla="*/ 2354179 h 3322003"/>
              <a:gd name="connsiteX3386" fmla="*/ 10113950 w 12191948"/>
              <a:gd name="connsiteY3386" fmla="*/ 2334702 h 3322003"/>
              <a:gd name="connsiteX3387" fmla="*/ 3751519 w 12191948"/>
              <a:gd name="connsiteY3387" fmla="*/ 2331974 h 3322003"/>
              <a:gd name="connsiteX3388" fmla="*/ 3757806 w 12191948"/>
              <a:gd name="connsiteY3388" fmla="*/ 2343661 h 3322003"/>
              <a:gd name="connsiteX3389" fmla="*/ 3785382 w 12191948"/>
              <a:gd name="connsiteY3389" fmla="*/ 2357684 h 3322003"/>
              <a:gd name="connsiteX3390" fmla="*/ 3833514 w 12191948"/>
              <a:gd name="connsiteY3390" fmla="*/ 2356322 h 3322003"/>
              <a:gd name="connsiteX3391" fmla="*/ 3834726 w 12191948"/>
              <a:gd name="connsiteY3391" fmla="*/ 2357295 h 3322003"/>
              <a:gd name="connsiteX3392" fmla="*/ 3822872 w 12191948"/>
              <a:gd name="connsiteY3392" fmla="*/ 2348335 h 3322003"/>
              <a:gd name="connsiteX3393" fmla="*/ 3795540 w 12191948"/>
              <a:gd name="connsiteY3393" fmla="*/ 2343857 h 3322003"/>
              <a:gd name="connsiteX3394" fmla="*/ 3509879 w 12191948"/>
              <a:gd name="connsiteY3394" fmla="*/ 2331195 h 3322003"/>
              <a:gd name="connsiteX3395" fmla="*/ 3513023 w 12191948"/>
              <a:gd name="connsiteY3395" fmla="*/ 2334508 h 3322003"/>
              <a:gd name="connsiteX3396" fmla="*/ 3518102 w 12191948"/>
              <a:gd name="connsiteY3396" fmla="*/ 2334508 h 3322003"/>
              <a:gd name="connsiteX3397" fmla="*/ 3516169 w 12191948"/>
              <a:gd name="connsiteY3397" fmla="*/ 2332170 h 3322003"/>
              <a:gd name="connsiteX3398" fmla="*/ 8341004 w 12191948"/>
              <a:gd name="connsiteY3398" fmla="*/ 2330738 h 3322003"/>
              <a:gd name="connsiteX3399" fmla="*/ 8312422 w 12191948"/>
              <a:gd name="connsiteY3399" fmla="*/ 2333532 h 3322003"/>
              <a:gd name="connsiteX3400" fmla="*/ 8369021 w 12191948"/>
              <a:gd name="connsiteY3400" fmla="*/ 2336066 h 3322003"/>
              <a:gd name="connsiteX3401" fmla="*/ 8341004 w 12191948"/>
              <a:gd name="connsiteY3401" fmla="*/ 2330738 h 3322003"/>
              <a:gd name="connsiteX3402" fmla="*/ 9815953 w 12191948"/>
              <a:gd name="connsiteY3402" fmla="*/ 2329054 h 3322003"/>
              <a:gd name="connsiteX3403" fmla="*/ 9818526 w 12191948"/>
              <a:gd name="connsiteY3403" fmla="*/ 2329637 h 3322003"/>
              <a:gd name="connsiteX3404" fmla="*/ 9815840 w 12191948"/>
              <a:gd name="connsiteY3404" fmla="*/ 2329637 h 3322003"/>
              <a:gd name="connsiteX3405" fmla="*/ 4556498 w 12191948"/>
              <a:gd name="connsiteY3405" fmla="*/ 2328469 h 3322003"/>
              <a:gd name="connsiteX3406" fmla="*/ 4630753 w 12191948"/>
              <a:gd name="connsiteY3406" fmla="*/ 2356322 h 3322003"/>
              <a:gd name="connsiteX3407" fmla="*/ 4657847 w 12191948"/>
              <a:gd name="connsiteY3407" fmla="*/ 2342102 h 3322003"/>
              <a:gd name="connsiteX3408" fmla="*/ 4556498 w 12191948"/>
              <a:gd name="connsiteY3408" fmla="*/ 2328469 h 3322003"/>
              <a:gd name="connsiteX3409" fmla="*/ 3076670 w 12191948"/>
              <a:gd name="connsiteY3409" fmla="*/ 2326326 h 3322003"/>
              <a:gd name="connsiteX3410" fmla="*/ 3119485 w 12191948"/>
              <a:gd name="connsiteY3410" fmla="*/ 2333728 h 3322003"/>
              <a:gd name="connsiteX3411" fmla="*/ 3121417 w 12191948"/>
              <a:gd name="connsiteY3411" fmla="*/ 2331391 h 3322003"/>
              <a:gd name="connsiteX3412" fmla="*/ 3122387 w 12191948"/>
              <a:gd name="connsiteY3412" fmla="*/ 2330416 h 3322003"/>
              <a:gd name="connsiteX3413" fmla="*/ 3111986 w 12191948"/>
              <a:gd name="connsiteY3413" fmla="*/ 2326326 h 3322003"/>
              <a:gd name="connsiteX3414" fmla="*/ 3076670 w 12191948"/>
              <a:gd name="connsiteY3414" fmla="*/ 2326326 h 3322003"/>
              <a:gd name="connsiteX3415" fmla="*/ 4531584 w 12191948"/>
              <a:gd name="connsiteY3415" fmla="*/ 2323210 h 3322003"/>
              <a:gd name="connsiteX3416" fmla="*/ 4526746 w 12191948"/>
              <a:gd name="connsiteY3416" fmla="*/ 2330612 h 3322003"/>
              <a:gd name="connsiteX3417" fmla="*/ 4545129 w 12191948"/>
              <a:gd name="connsiteY3417" fmla="*/ 2332365 h 3322003"/>
              <a:gd name="connsiteX3418" fmla="*/ 4547064 w 12191948"/>
              <a:gd name="connsiteY3418" fmla="*/ 2326717 h 3322003"/>
              <a:gd name="connsiteX3419" fmla="*/ 2537277 w 12191948"/>
              <a:gd name="connsiteY3419" fmla="*/ 2321067 h 3322003"/>
              <a:gd name="connsiteX3420" fmla="*/ 2540421 w 12191948"/>
              <a:gd name="connsiteY3420" fmla="*/ 2324768 h 3322003"/>
              <a:gd name="connsiteX3421" fmla="*/ 2550096 w 12191948"/>
              <a:gd name="connsiteY3421" fmla="*/ 2323795 h 3322003"/>
              <a:gd name="connsiteX3422" fmla="*/ 2550096 w 12191948"/>
              <a:gd name="connsiteY3422" fmla="*/ 2321652 h 3322003"/>
              <a:gd name="connsiteX3423" fmla="*/ 3564060 w 12191948"/>
              <a:gd name="connsiteY3423" fmla="*/ 2320484 h 3322003"/>
              <a:gd name="connsiteX3424" fmla="*/ 3565269 w 12191948"/>
              <a:gd name="connsiteY3424" fmla="*/ 2320678 h 3322003"/>
              <a:gd name="connsiteX3425" fmla="*/ 3561643 w 12191948"/>
              <a:gd name="connsiteY3425" fmla="*/ 2323795 h 3322003"/>
              <a:gd name="connsiteX3426" fmla="*/ 3568415 w 12191948"/>
              <a:gd name="connsiteY3426" fmla="*/ 2323795 h 3322003"/>
              <a:gd name="connsiteX3427" fmla="*/ 3575188 w 12191948"/>
              <a:gd name="connsiteY3427" fmla="*/ 2321458 h 3322003"/>
              <a:gd name="connsiteX3428" fmla="*/ 3564060 w 12191948"/>
              <a:gd name="connsiteY3428" fmla="*/ 2320484 h 3322003"/>
              <a:gd name="connsiteX3429" fmla="*/ 3371764 w 12191948"/>
              <a:gd name="connsiteY3429" fmla="*/ 2320288 h 3322003"/>
              <a:gd name="connsiteX3430" fmla="*/ 3370071 w 12191948"/>
              <a:gd name="connsiteY3430" fmla="*/ 2323015 h 3322003"/>
              <a:gd name="connsiteX3431" fmla="*/ 3369829 w 12191948"/>
              <a:gd name="connsiteY3431" fmla="*/ 2323795 h 3322003"/>
              <a:gd name="connsiteX3432" fmla="*/ 3387730 w 12191948"/>
              <a:gd name="connsiteY3432" fmla="*/ 2329054 h 3322003"/>
              <a:gd name="connsiteX3433" fmla="*/ 3390147 w 12191948"/>
              <a:gd name="connsiteY3433" fmla="*/ 2324768 h 3322003"/>
              <a:gd name="connsiteX3434" fmla="*/ 3371764 w 12191948"/>
              <a:gd name="connsiteY3434" fmla="*/ 2320288 h 3322003"/>
              <a:gd name="connsiteX3435" fmla="*/ 11773252 w 12191948"/>
              <a:gd name="connsiteY3435" fmla="*/ 2319899 h 3322003"/>
              <a:gd name="connsiteX3436" fmla="*/ 11799616 w 12191948"/>
              <a:gd name="connsiteY3436" fmla="*/ 2335869 h 3322003"/>
              <a:gd name="connsiteX3437" fmla="*/ 11800101 w 12191948"/>
              <a:gd name="connsiteY3437" fmla="*/ 2336260 h 3322003"/>
              <a:gd name="connsiteX3438" fmla="*/ 11813162 w 12191948"/>
              <a:gd name="connsiteY3438" fmla="*/ 2323795 h 3322003"/>
              <a:gd name="connsiteX3439" fmla="*/ 4316308 w 12191948"/>
              <a:gd name="connsiteY3439" fmla="*/ 2318147 h 3322003"/>
              <a:gd name="connsiteX3440" fmla="*/ 4364685 w 12191948"/>
              <a:gd name="connsiteY3440" fmla="*/ 2336066 h 3322003"/>
              <a:gd name="connsiteX3441" fmla="*/ 4444748 w 12191948"/>
              <a:gd name="connsiteY3441" fmla="*/ 2354179 h 3322003"/>
              <a:gd name="connsiteX3442" fmla="*/ 4444748 w 12191948"/>
              <a:gd name="connsiteY3442" fmla="*/ 2352427 h 3322003"/>
              <a:gd name="connsiteX3443" fmla="*/ 4502075 w 12191948"/>
              <a:gd name="connsiteY3443" fmla="*/ 2354958 h 3322003"/>
              <a:gd name="connsiteX3444" fmla="*/ 4438216 w 12191948"/>
              <a:gd name="connsiteY3444" fmla="*/ 2335481 h 3322003"/>
              <a:gd name="connsiteX3445" fmla="*/ 4502799 w 12191948"/>
              <a:gd name="connsiteY3445" fmla="*/ 2340740 h 3322003"/>
              <a:gd name="connsiteX3446" fmla="*/ 4452488 w 12191948"/>
              <a:gd name="connsiteY3446" fmla="*/ 2326911 h 3322003"/>
              <a:gd name="connsiteX3447" fmla="*/ 4316308 w 12191948"/>
              <a:gd name="connsiteY3447" fmla="*/ 2318147 h 3322003"/>
              <a:gd name="connsiteX3448" fmla="*/ 3649444 w 12191948"/>
              <a:gd name="connsiteY3448" fmla="*/ 2317368 h 3322003"/>
              <a:gd name="connsiteX3449" fmla="*/ 3642188 w 12191948"/>
              <a:gd name="connsiteY3449" fmla="*/ 2318926 h 3322003"/>
              <a:gd name="connsiteX3450" fmla="*/ 3653799 w 12191948"/>
              <a:gd name="connsiteY3450" fmla="*/ 2322821 h 3322003"/>
              <a:gd name="connsiteX3451" fmla="*/ 3682339 w 12191948"/>
              <a:gd name="connsiteY3451" fmla="*/ 2322431 h 3322003"/>
              <a:gd name="connsiteX3452" fmla="*/ 3684759 w 12191948"/>
              <a:gd name="connsiteY3452" fmla="*/ 2323404 h 3322003"/>
              <a:gd name="connsiteX3453" fmla="*/ 3682824 w 12191948"/>
              <a:gd name="connsiteY3453" fmla="*/ 2320873 h 3322003"/>
              <a:gd name="connsiteX3454" fmla="*/ 3649444 w 12191948"/>
              <a:gd name="connsiteY3454" fmla="*/ 2317368 h 3322003"/>
              <a:gd name="connsiteX3455" fmla="*/ 6597486 w 12191948"/>
              <a:gd name="connsiteY3455" fmla="*/ 2315613 h 3322003"/>
              <a:gd name="connsiteX3456" fmla="*/ 6592649 w 12191948"/>
              <a:gd name="connsiteY3456" fmla="*/ 2319120 h 3322003"/>
              <a:gd name="connsiteX3457" fmla="*/ 6612572 w 12191948"/>
              <a:gd name="connsiteY3457" fmla="*/ 2330497 h 3322003"/>
              <a:gd name="connsiteX3458" fmla="*/ 6636052 w 12191948"/>
              <a:gd name="connsiteY3458" fmla="*/ 2334635 h 3322003"/>
              <a:gd name="connsiteX3459" fmla="*/ 6635946 w 12191948"/>
              <a:gd name="connsiteY3459" fmla="*/ 2334702 h 3322003"/>
              <a:gd name="connsiteX3460" fmla="*/ 6636431 w 12191948"/>
              <a:gd name="connsiteY3460" fmla="*/ 2334702 h 3322003"/>
              <a:gd name="connsiteX3461" fmla="*/ 6636052 w 12191948"/>
              <a:gd name="connsiteY3461" fmla="*/ 2334635 h 3322003"/>
              <a:gd name="connsiteX3462" fmla="*/ 6640996 w 12191948"/>
              <a:gd name="connsiteY3462" fmla="*/ 2331513 h 3322003"/>
              <a:gd name="connsiteX3463" fmla="*/ 6644413 w 12191948"/>
              <a:gd name="connsiteY3463" fmla="*/ 2325547 h 3322003"/>
              <a:gd name="connsiteX3464" fmla="*/ 11525081 w 12191948"/>
              <a:gd name="connsiteY3464" fmla="*/ 2315225 h 3322003"/>
              <a:gd name="connsiteX3465" fmla="*/ 11526049 w 12191948"/>
              <a:gd name="connsiteY3465" fmla="*/ 2316392 h 3322003"/>
              <a:gd name="connsiteX3466" fmla="*/ 11529195 w 12191948"/>
              <a:gd name="connsiteY3466" fmla="*/ 2315225 h 3322003"/>
              <a:gd name="connsiteX3467" fmla="*/ 3511573 w 12191948"/>
              <a:gd name="connsiteY3467" fmla="*/ 2315030 h 3322003"/>
              <a:gd name="connsiteX3468" fmla="*/ 3502380 w 12191948"/>
              <a:gd name="connsiteY3468" fmla="*/ 2316589 h 3322003"/>
              <a:gd name="connsiteX3469" fmla="*/ 3509879 w 12191948"/>
              <a:gd name="connsiteY3469" fmla="*/ 2320484 h 3322003"/>
              <a:gd name="connsiteX3470" fmla="*/ 3509879 w 12191948"/>
              <a:gd name="connsiteY3470" fmla="*/ 2321067 h 3322003"/>
              <a:gd name="connsiteX3471" fmla="*/ 3535761 w 12191948"/>
              <a:gd name="connsiteY3471" fmla="*/ 2324574 h 3322003"/>
              <a:gd name="connsiteX3472" fmla="*/ 3535761 w 12191948"/>
              <a:gd name="connsiteY3472" fmla="*/ 2318147 h 3322003"/>
              <a:gd name="connsiteX3473" fmla="*/ 3511573 w 12191948"/>
              <a:gd name="connsiteY3473" fmla="*/ 2315030 h 3322003"/>
              <a:gd name="connsiteX3474" fmla="*/ 2663055 w 12191948"/>
              <a:gd name="connsiteY3474" fmla="*/ 2312693 h 3322003"/>
              <a:gd name="connsiteX3475" fmla="*/ 2688693 w 12191948"/>
              <a:gd name="connsiteY3475" fmla="*/ 2326521 h 3322003"/>
              <a:gd name="connsiteX3476" fmla="*/ 2688211 w 12191948"/>
              <a:gd name="connsiteY3476" fmla="*/ 2325938 h 3322003"/>
              <a:gd name="connsiteX3477" fmla="*/ 2707802 w 12191948"/>
              <a:gd name="connsiteY3477" fmla="*/ 2324183 h 3322003"/>
              <a:gd name="connsiteX3478" fmla="*/ 2687243 w 12191948"/>
              <a:gd name="connsiteY3478" fmla="*/ 2322042 h 3322003"/>
              <a:gd name="connsiteX3479" fmla="*/ 3129642 w 12191948"/>
              <a:gd name="connsiteY3479" fmla="*/ 2311329 h 3322003"/>
              <a:gd name="connsiteX3480" fmla="*/ 3226636 w 12191948"/>
              <a:gd name="connsiteY3480" fmla="*/ 2329443 h 3322003"/>
              <a:gd name="connsiteX3481" fmla="*/ 3227604 w 12191948"/>
              <a:gd name="connsiteY3481" fmla="*/ 2328469 h 3322003"/>
              <a:gd name="connsiteX3482" fmla="*/ 3206318 w 12191948"/>
              <a:gd name="connsiteY3482" fmla="*/ 2317171 h 3322003"/>
              <a:gd name="connsiteX3483" fmla="*/ 3129642 w 12191948"/>
              <a:gd name="connsiteY3483" fmla="*/ 2311329 h 3322003"/>
              <a:gd name="connsiteX3484" fmla="*/ 2595811 w 12191948"/>
              <a:gd name="connsiteY3484" fmla="*/ 2310159 h 3322003"/>
              <a:gd name="connsiteX3485" fmla="*/ 2597022 w 12191948"/>
              <a:gd name="connsiteY3485" fmla="*/ 2316004 h 3322003"/>
              <a:gd name="connsiteX3486" fmla="*/ 2621210 w 12191948"/>
              <a:gd name="connsiteY3486" fmla="*/ 2320093 h 3322003"/>
              <a:gd name="connsiteX3487" fmla="*/ 2625804 w 12191948"/>
              <a:gd name="connsiteY3487" fmla="*/ 2313082 h 3322003"/>
              <a:gd name="connsiteX3488" fmla="*/ 2596296 w 12191948"/>
              <a:gd name="connsiteY3488" fmla="*/ 2310744 h 3322003"/>
              <a:gd name="connsiteX3489" fmla="*/ 4485143 w 12191948"/>
              <a:gd name="connsiteY3489" fmla="*/ 2307628 h 3322003"/>
              <a:gd name="connsiteX3490" fmla="*/ 4485143 w 12191948"/>
              <a:gd name="connsiteY3490" fmla="*/ 2309965 h 3322003"/>
              <a:gd name="connsiteX3491" fmla="*/ 4487078 w 12191948"/>
              <a:gd name="connsiteY3491" fmla="*/ 2308798 h 3322003"/>
              <a:gd name="connsiteX3492" fmla="*/ 3016348 w 12191948"/>
              <a:gd name="connsiteY3492" fmla="*/ 2306856 h 3322003"/>
              <a:gd name="connsiteX3493" fmla="*/ 3025371 w 12191948"/>
              <a:gd name="connsiteY3493" fmla="*/ 2309834 h 3322003"/>
              <a:gd name="connsiteX3494" fmla="*/ 3013298 w 12191948"/>
              <a:gd name="connsiteY3494" fmla="*/ 2307822 h 3322003"/>
              <a:gd name="connsiteX3495" fmla="*/ 3012090 w 12191948"/>
              <a:gd name="connsiteY3495" fmla="*/ 2307434 h 3322003"/>
              <a:gd name="connsiteX3496" fmla="*/ 3033616 w 12191948"/>
              <a:gd name="connsiteY3496" fmla="*/ 2304512 h 3322003"/>
              <a:gd name="connsiteX3497" fmla="*/ 3016348 w 12191948"/>
              <a:gd name="connsiteY3497" fmla="*/ 2306856 h 3322003"/>
              <a:gd name="connsiteX3498" fmla="*/ 3011605 w 12191948"/>
              <a:gd name="connsiteY3498" fmla="*/ 2305291 h 3322003"/>
              <a:gd name="connsiteX3499" fmla="*/ 2975806 w 12191948"/>
              <a:gd name="connsiteY3499" fmla="*/ 2315419 h 3322003"/>
              <a:gd name="connsiteX3500" fmla="*/ 3008461 w 12191948"/>
              <a:gd name="connsiteY3500" fmla="*/ 2335675 h 3322003"/>
              <a:gd name="connsiteX3501" fmla="*/ 3070624 w 12191948"/>
              <a:gd name="connsiteY3501" fmla="*/ 2324768 h 3322003"/>
              <a:gd name="connsiteX3502" fmla="*/ 3025371 w 12191948"/>
              <a:gd name="connsiteY3502" fmla="*/ 2309834 h 3322003"/>
              <a:gd name="connsiteX3503" fmla="*/ 3041357 w 12191948"/>
              <a:gd name="connsiteY3503" fmla="*/ 2312497 h 3322003"/>
              <a:gd name="connsiteX3504" fmla="*/ 3055626 w 12191948"/>
              <a:gd name="connsiteY3504" fmla="*/ 2310744 h 3322003"/>
              <a:gd name="connsiteX3505" fmla="*/ 3053693 w 12191948"/>
              <a:gd name="connsiteY3505" fmla="*/ 2308407 h 3322003"/>
              <a:gd name="connsiteX3506" fmla="*/ 3033616 w 12191948"/>
              <a:gd name="connsiteY3506" fmla="*/ 2304512 h 3322003"/>
              <a:gd name="connsiteX3507" fmla="*/ 2548402 w 12191948"/>
              <a:gd name="connsiteY3507" fmla="*/ 2304123 h 3322003"/>
              <a:gd name="connsiteX3508" fmla="*/ 2515265 w 12191948"/>
              <a:gd name="connsiteY3508" fmla="*/ 2311718 h 3322003"/>
              <a:gd name="connsiteX3509" fmla="*/ 2523005 w 12191948"/>
              <a:gd name="connsiteY3509" fmla="*/ 2314251 h 3322003"/>
              <a:gd name="connsiteX3510" fmla="*/ 2566303 w 12191948"/>
              <a:gd name="connsiteY3510" fmla="*/ 2314055 h 3322003"/>
              <a:gd name="connsiteX3511" fmla="*/ 2566303 w 12191948"/>
              <a:gd name="connsiteY3511" fmla="*/ 2312303 h 3322003"/>
              <a:gd name="connsiteX3512" fmla="*/ 2567512 w 12191948"/>
              <a:gd name="connsiteY3512" fmla="*/ 2308213 h 3322003"/>
              <a:gd name="connsiteX3513" fmla="*/ 2548402 w 12191948"/>
              <a:gd name="connsiteY3513" fmla="*/ 2304123 h 3322003"/>
              <a:gd name="connsiteX3514" fmla="*/ 2921384 w 12191948"/>
              <a:gd name="connsiteY3514" fmla="*/ 2302565 h 3322003"/>
              <a:gd name="connsiteX3515" fmla="*/ 2923017 w 12191948"/>
              <a:gd name="connsiteY3515" fmla="*/ 2303274 h 3322003"/>
              <a:gd name="connsiteX3516" fmla="*/ 2921866 w 12191948"/>
              <a:gd name="connsiteY3516" fmla="*/ 2303148 h 3322003"/>
              <a:gd name="connsiteX3517" fmla="*/ 2919951 w 12191948"/>
              <a:gd name="connsiteY3517" fmla="*/ 2302901 h 3322003"/>
              <a:gd name="connsiteX3518" fmla="*/ 4439428 w 12191948"/>
              <a:gd name="connsiteY3518" fmla="*/ 2301786 h 3322003"/>
              <a:gd name="connsiteX3519" fmla="*/ 4393713 w 12191948"/>
              <a:gd name="connsiteY3519" fmla="*/ 2303148 h 3322003"/>
              <a:gd name="connsiteX3520" fmla="*/ 4439428 w 12191948"/>
              <a:gd name="connsiteY3520" fmla="*/ 2318729 h 3322003"/>
              <a:gd name="connsiteX3521" fmla="*/ 4439428 w 12191948"/>
              <a:gd name="connsiteY3521" fmla="*/ 2301786 h 3322003"/>
              <a:gd name="connsiteX3522" fmla="*/ 4172147 w 12191948"/>
              <a:gd name="connsiteY3522" fmla="*/ 2301201 h 3322003"/>
              <a:gd name="connsiteX3523" fmla="*/ 4234554 w 12191948"/>
              <a:gd name="connsiteY3523" fmla="*/ 2317562 h 3322003"/>
              <a:gd name="connsiteX3524" fmla="*/ 4252454 w 12191948"/>
              <a:gd name="connsiteY3524" fmla="*/ 2322042 h 3322003"/>
              <a:gd name="connsiteX3525" fmla="*/ 4337353 w 12191948"/>
              <a:gd name="connsiteY3525" fmla="*/ 2340544 h 3322003"/>
              <a:gd name="connsiteX3526" fmla="*/ 4261403 w 12191948"/>
              <a:gd name="connsiteY3526" fmla="*/ 2310356 h 3322003"/>
              <a:gd name="connsiteX3527" fmla="*/ 4262130 w 12191948"/>
              <a:gd name="connsiteY3527" fmla="*/ 2311135 h 3322003"/>
              <a:gd name="connsiteX3528" fmla="*/ 4172147 w 12191948"/>
              <a:gd name="connsiteY3528" fmla="*/ 2301201 h 3322003"/>
              <a:gd name="connsiteX3529" fmla="*/ 11436069 w 12191948"/>
              <a:gd name="connsiteY3529" fmla="*/ 2300422 h 3322003"/>
              <a:gd name="connsiteX3530" fmla="*/ 11438489 w 12191948"/>
              <a:gd name="connsiteY3530" fmla="*/ 2305096 h 3322003"/>
              <a:gd name="connsiteX3531" fmla="*/ 11437763 w 12191948"/>
              <a:gd name="connsiteY3531" fmla="*/ 2305096 h 3322003"/>
              <a:gd name="connsiteX3532" fmla="*/ 11456146 w 12191948"/>
              <a:gd name="connsiteY3532" fmla="*/ 2308798 h 3322003"/>
              <a:gd name="connsiteX3533" fmla="*/ 11456146 w 12191948"/>
              <a:gd name="connsiteY3533" fmla="*/ 2305291 h 3322003"/>
              <a:gd name="connsiteX3534" fmla="*/ 11436069 w 12191948"/>
              <a:gd name="connsiteY3534" fmla="*/ 2300422 h 3322003"/>
              <a:gd name="connsiteX3535" fmla="*/ 4488045 w 12191948"/>
              <a:gd name="connsiteY3535" fmla="*/ 2299449 h 3322003"/>
              <a:gd name="connsiteX3536" fmla="*/ 4485143 w 12191948"/>
              <a:gd name="connsiteY3536" fmla="*/ 2306264 h 3322003"/>
              <a:gd name="connsiteX3537" fmla="*/ 4513927 w 12191948"/>
              <a:gd name="connsiteY3537" fmla="*/ 2301201 h 3322003"/>
              <a:gd name="connsiteX3538" fmla="*/ 4488045 w 12191948"/>
              <a:gd name="connsiteY3538" fmla="*/ 2299449 h 3322003"/>
              <a:gd name="connsiteX3539" fmla="*/ 3123111 w 12191948"/>
              <a:gd name="connsiteY3539" fmla="*/ 2299058 h 3322003"/>
              <a:gd name="connsiteX3540" fmla="*/ 3164958 w 12191948"/>
              <a:gd name="connsiteY3540" fmla="*/ 2299058 h 3322003"/>
              <a:gd name="connsiteX3541" fmla="*/ 8293072 w 12191948"/>
              <a:gd name="connsiteY3541" fmla="*/ 2298085 h 3322003"/>
              <a:gd name="connsiteX3542" fmla="*/ 8287993 w 12191948"/>
              <a:gd name="connsiteY3542" fmla="*/ 2301980 h 3322003"/>
              <a:gd name="connsiteX3543" fmla="*/ 8289443 w 12191948"/>
              <a:gd name="connsiteY3543" fmla="*/ 2301201 h 3322003"/>
              <a:gd name="connsiteX3544" fmla="*/ 8300086 w 12191948"/>
              <a:gd name="connsiteY3544" fmla="*/ 2302565 h 3322003"/>
              <a:gd name="connsiteX3545" fmla="*/ 8300086 w 12191948"/>
              <a:gd name="connsiteY3545" fmla="*/ 2299058 h 3322003"/>
              <a:gd name="connsiteX3546" fmla="*/ 8293072 w 12191948"/>
              <a:gd name="connsiteY3546" fmla="*/ 2298085 h 3322003"/>
              <a:gd name="connsiteX3547" fmla="*/ 6531936 w 12191948"/>
              <a:gd name="connsiteY3547" fmla="*/ 2297306 h 3322003"/>
              <a:gd name="connsiteX3548" fmla="*/ 6605953 w 12191948"/>
              <a:gd name="connsiteY3548" fmla="*/ 2302953 h 3322003"/>
              <a:gd name="connsiteX3549" fmla="*/ 5898209 w 12191948"/>
              <a:gd name="connsiteY3549" fmla="*/ 2295553 h 3322003"/>
              <a:gd name="connsiteX3550" fmla="*/ 5895309 w 12191948"/>
              <a:gd name="connsiteY3550" fmla="*/ 2298670 h 3322003"/>
              <a:gd name="connsiteX3551" fmla="*/ 5913689 w 12191948"/>
              <a:gd name="connsiteY3551" fmla="*/ 2303148 h 3322003"/>
              <a:gd name="connsiteX3552" fmla="*/ 5917562 w 12191948"/>
              <a:gd name="connsiteY3552" fmla="*/ 2298864 h 3322003"/>
              <a:gd name="connsiteX3553" fmla="*/ 5898209 w 12191948"/>
              <a:gd name="connsiteY3553" fmla="*/ 2295748 h 3322003"/>
              <a:gd name="connsiteX3554" fmla="*/ 4210607 w 12191948"/>
              <a:gd name="connsiteY3554" fmla="*/ 2292437 h 3322003"/>
              <a:gd name="connsiteX3555" fmla="*/ 4210607 w 12191948"/>
              <a:gd name="connsiteY3555" fmla="*/ 2294578 h 3322003"/>
              <a:gd name="connsiteX3556" fmla="*/ 4222944 w 12191948"/>
              <a:gd name="connsiteY3556" fmla="*/ 2296136 h 3322003"/>
              <a:gd name="connsiteX3557" fmla="*/ 4220282 w 12191948"/>
              <a:gd name="connsiteY3557" fmla="*/ 2292437 h 3322003"/>
              <a:gd name="connsiteX3558" fmla="*/ 4210607 w 12191948"/>
              <a:gd name="connsiteY3558" fmla="*/ 2292437 h 3322003"/>
              <a:gd name="connsiteX3559" fmla="*/ 4281236 w 12191948"/>
              <a:gd name="connsiteY3559" fmla="*/ 2292046 h 3322003"/>
              <a:gd name="connsiteX3560" fmla="*/ 4282204 w 12191948"/>
              <a:gd name="connsiteY3560" fmla="*/ 2294774 h 3322003"/>
              <a:gd name="connsiteX3561" fmla="*/ 4289703 w 12191948"/>
              <a:gd name="connsiteY3561" fmla="*/ 2300616 h 3322003"/>
              <a:gd name="connsiteX3562" fmla="*/ 4342434 w 12191948"/>
              <a:gd name="connsiteY3562" fmla="*/ 2314446 h 3322003"/>
              <a:gd name="connsiteX3563" fmla="*/ 4366622 w 12191948"/>
              <a:gd name="connsiteY3563" fmla="*/ 2294968 h 3322003"/>
              <a:gd name="connsiteX3564" fmla="*/ 4320664 w 12191948"/>
              <a:gd name="connsiteY3564" fmla="*/ 2296136 h 3322003"/>
              <a:gd name="connsiteX3565" fmla="*/ 4281236 w 12191948"/>
              <a:gd name="connsiteY3565" fmla="*/ 2292046 h 3322003"/>
              <a:gd name="connsiteX3566" fmla="*/ 3574703 w 12191948"/>
              <a:gd name="connsiteY3566" fmla="*/ 2289709 h 3322003"/>
              <a:gd name="connsiteX3567" fmla="*/ 3585831 w 12191948"/>
              <a:gd name="connsiteY3567" fmla="*/ 2299449 h 3322003"/>
              <a:gd name="connsiteX3568" fmla="*/ 3574944 w 12191948"/>
              <a:gd name="connsiteY3568" fmla="*/ 2299449 h 3322003"/>
              <a:gd name="connsiteX3569" fmla="*/ 3586072 w 12191948"/>
              <a:gd name="connsiteY3569" fmla="*/ 2302565 h 3322003"/>
              <a:gd name="connsiteX3570" fmla="*/ 3643882 w 12191948"/>
              <a:gd name="connsiteY3570" fmla="*/ 2302759 h 3322003"/>
              <a:gd name="connsiteX3571" fmla="*/ 3645815 w 12191948"/>
              <a:gd name="connsiteY3571" fmla="*/ 2302953 h 3322003"/>
              <a:gd name="connsiteX3572" fmla="*/ 3616548 w 12191948"/>
              <a:gd name="connsiteY3572" fmla="*/ 2289709 h 3322003"/>
              <a:gd name="connsiteX3573" fmla="*/ 11652553 w 12191948"/>
              <a:gd name="connsiteY3573" fmla="*/ 2286787 h 3322003"/>
              <a:gd name="connsiteX3574" fmla="*/ 11652553 w 12191948"/>
              <a:gd name="connsiteY3574" fmla="*/ 2289124 h 3322003"/>
              <a:gd name="connsiteX3575" fmla="*/ 11665131 w 12191948"/>
              <a:gd name="connsiteY3575" fmla="*/ 2292437 h 3322003"/>
              <a:gd name="connsiteX3576" fmla="*/ 11665131 w 12191948"/>
              <a:gd name="connsiteY3576" fmla="*/ 2290100 h 3322003"/>
              <a:gd name="connsiteX3577" fmla="*/ 2612500 w 12191948"/>
              <a:gd name="connsiteY3577" fmla="*/ 2286593 h 3322003"/>
              <a:gd name="connsiteX3578" fmla="*/ 2612985 w 12191948"/>
              <a:gd name="connsiteY3578" fmla="*/ 2287178 h 3322003"/>
              <a:gd name="connsiteX3579" fmla="*/ 2613237 w 12191948"/>
              <a:gd name="connsiteY3579" fmla="*/ 2287159 h 3322003"/>
              <a:gd name="connsiteX3580" fmla="*/ 2617823 w 12191948"/>
              <a:gd name="connsiteY3580" fmla="*/ 2290682 h 3322003"/>
              <a:gd name="connsiteX3581" fmla="*/ 2623869 w 12191948"/>
              <a:gd name="connsiteY3581" fmla="*/ 2290682 h 3322003"/>
              <a:gd name="connsiteX3582" fmla="*/ 2618308 w 12191948"/>
              <a:gd name="connsiteY3582" fmla="*/ 2286787 h 3322003"/>
              <a:gd name="connsiteX3583" fmla="*/ 2613237 w 12191948"/>
              <a:gd name="connsiteY3583" fmla="*/ 2287159 h 3322003"/>
              <a:gd name="connsiteX3584" fmla="*/ 3513146 w 12191948"/>
              <a:gd name="connsiteY3584" fmla="*/ 2286204 h 3322003"/>
              <a:gd name="connsiteX3585" fmla="*/ 3506494 w 12191948"/>
              <a:gd name="connsiteY3585" fmla="*/ 2290879 h 3322003"/>
              <a:gd name="connsiteX3586" fmla="*/ 3528744 w 12191948"/>
              <a:gd name="connsiteY3586" fmla="*/ 2294774 h 3322003"/>
              <a:gd name="connsiteX3587" fmla="*/ 3540840 w 12191948"/>
              <a:gd name="connsiteY3587" fmla="*/ 2292046 h 3322003"/>
              <a:gd name="connsiteX3588" fmla="*/ 3542049 w 12191948"/>
              <a:gd name="connsiteY3588" fmla="*/ 2292241 h 3322003"/>
              <a:gd name="connsiteX3589" fmla="*/ 3530682 w 12191948"/>
              <a:gd name="connsiteY3589" fmla="*/ 2288542 h 3322003"/>
              <a:gd name="connsiteX3590" fmla="*/ 3513146 w 12191948"/>
              <a:gd name="connsiteY3590" fmla="*/ 2286204 h 3322003"/>
              <a:gd name="connsiteX3591" fmla="*/ 2500813 w 12191948"/>
              <a:gd name="connsiteY3591" fmla="*/ 2285376 h 3322003"/>
              <a:gd name="connsiteX3592" fmla="*/ 2490351 w 12191948"/>
              <a:gd name="connsiteY3592" fmla="*/ 2298085 h 3322003"/>
              <a:gd name="connsiteX3593" fmla="*/ 2500994 w 12191948"/>
              <a:gd name="connsiteY3593" fmla="*/ 2304706 h 3322003"/>
              <a:gd name="connsiteX3594" fmla="*/ 2552757 w 12191948"/>
              <a:gd name="connsiteY3594" fmla="*/ 2289320 h 3322003"/>
              <a:gd name="connsiteX3595" fmla="*/ 2552272 w 12191948"/>
              <a:gd name="connsiteY3595" fmla="*/ 2288736 h 3322003"/>
              <a:gd name="connsiteX3596" fmla="*/ 2500813 w 12191948"/>
              <a:gd name="connsiteY3596" fmla="*/ 2285376 h 3322003"/>
              <a:gd name="connsiteX3597" fmla="*/ 2696918 w 12191948"/>
              <a:gd name="connsiteY3597" fmla="*/ 2284450 h 3322003"/>
              <a:gd name="connsiteX3598" fmla="*/ 2681438 w 12191948"/>
              <a:gd name="connsiteY3598" fmla="*/ 2289320 h 3322003"/>
              <a:gd name="connsiteX3599" fmla="*/ 2693290 w 12191948"/>
              <a:gd name="connsiteY3599" fmla="*/ 2304318 h 3322003"/>
              <a:gd name="connsiteX3600" fmla="*/ 2739248 w 12191948"/>
              <a:gd name="connsiteY3600" fmla="*/ 2307240 h 3322003"/>
              <a:gd name="connsiteX3601" fmla="*/ 2726185 w 12191948"/>
              <a:gd name="connsiteY3601" fmla="*/ 2287762 h 3322003"/>
              <a:gd name="connsiteX3602" fmla="*/ 2696918 w 12191948"/>
              <a:gd name="connsiteY3602" fmla="*/ 2284450 h 3322003"/>
              <a:gd name="connsiteX3603" fmla="*/ 4178679 w 12191948"/>
              <a:gd name="connsiteY3603" fmla="*/ 2284450 h 3322003"/>
              <a:gd name="connsiteX3604" fmla="*/ 4182549 w 12191948"/>
              <a:gd name="connsiteY3604" fmla="*/ 2287957 h 3322003"/>
              <a:gd name="connsiteX3605" fmla="*/ 4190533 w 12191948"/>
              <a:gd name="connsiteY3605" fmla="*/ 2286008 h 3322003"/>
              <a:gd name="connsiteX3606" fmla="*/ 4191257 w 12191948"/>
              <a:gd name="connsiteY3606" fmla="*/ 2286787 h 3322003"/>
              <a:gd name="connsiteX3607" fmla="*/ 4190048 w 12191948"/>
              <a:gd name="connsiteY3607" fmla="*/ 2284450 h 3322003"/>
              <a:gd name="connsiteX3608" fmla="*/ 3178504 w 12191948"/>
              <a:gd name="connsiteY3608" fmla="*/ 2284450 h 3322003"/>
              <a:gd name="connsiteX3609" fmla="*/ 3174390 w 12191948"/>
              <a:gd name="connsiteY3609" fmla="*/ 2284646 h 3322003"/>
              <a:gd name="connsiteX3610" fmla="*/ 3178504 w 12191948"/>
              <a:gd name="connsiteY3610" fmla="*/ 2286204 h 3322003"/>
              <a:gd name="connsiteX3611" fmla="*/ 6114210 w 12191948"/>
              <a:gd name="connsiteY3611" fmla="*/ 2283867 h 3322003"/>
              <a:gd name="connsiteX3612" fmla="*/ 6112275 w 12191948"/>
              <a:gd name="connsiteY3612" fmla="*/ 2288930 h 3322003"/>
              <a:gd name="connsiteX3613" fmla="*/ 6145653 w 12191948"/>
              <a:gd name="connsiteY3613" fmla="*/ 2292437 h 3322003"/>
              <a:gd name="connsiteX3614" fmla="*/ 6147588 w 12191948"/>
              <a:gd name="connsiteY3614" fmla="*/ 2286983 h 3322003"/>
              <a:gd name="connsiteX3615" fmla="*/ 6114210 w 12191948"/>
              <a:gd name="connsiteY3615" fmla="*/ 2283867 h 3322003"/>
              <a:gd name="connsiteX3616" fmla="*/ 6816390 w 12191948"/>
              <a:gd name="connsiteY3616" fmla="*/ 2283671 h 3322003"/>
              <a:gd name="connsiteX3617" fmla="*/ 6815905 w 12191948"/>
              <a:gd name="connsiteY3617" fmla="*/ 2284061 h 3322003"/>
              <a:gd name="connsiteX3618" fmla="*/ 6819049 w 12191948"/>
              <a:gd name="connsiteY3618" fmla="*/ 2290682 h 3322003"/>
              <a:gd name="connsiteX3619" fmla="*/ 6830901 w 12191948"/>
              <a:gd name="connsiteY3619" fmla="*/ 2290682 h 3322003"/>
              <a:gd name="connsiteX3620" fmla="*/ 6829692 w 12191948"/>
              <a:gd name="connsiteY3620" fmla="*/ 2284256 h 3322003"/>
              <a:gd name="connsiteX3621" fmla="*/ 6816390 w 12191948"/>
              <a:gd name="connsiteY3621" fmla="*/ 2283671 h 3322003"/>
              <a:gd name="connsiteX3622" fmla="*/ 2345223 w 12191948"/>
              <a:gd name="connsiteY3622" fmla="*/ 2283282 h 3322003"/>
              <a:gd name="connsiteX3623" fmla="*/ 2345708 w 12191948"/>
              <a:gd name="connsiteY3623" fmla="*/ 2283867 h 3322003"/>
              <a:gd name="connsiteX3624" fmla="*/ 2346452 w 12191948"/>
              <a:gd name="connsiteY3624" fmla="*/ 2283971 h 3322003"/>
              <a:gd name="connsiteX3625" fmla="*/ 2371075 w 12191948"/>
              <a:gd name="connsiteY3625" fmla="*/ 2297768 h 3322003"/>
              <a:gd name="connsiteX3626" fmla="*/ 2414160 w 12191948"/>
              <a:gd name="connsiteY3626" fmla="*/ 2293410 h 3322003"/>
              <a:gd name="connsiteX3627" fmla="*/ 2346452 w 12191948"/>
              <a:gd name="connsiteY3627" fmla="*/ 2283971 h 3322003"/>
              <a:gd name="connsiteX3628" fmla="*/ 9453880 w 12191948"/>
              <a:gd name="connsiteY3628" fmla="*/ 2283172 h 3322003"/>
              <a:gd name="connsiteX3629" fmla="*/ 9425800 w 12191948"/>
              <a:gd name="connsiteY3629" fmla="*/ 2285619 h 3322003"/>
              <a:gd name="connsiteX3630" fmla="*/ 9480705 w 12191948"/>
              <a:gd name="connsiteY3630" fmla="*/ 2290294 h 3322003"/>
              <a:gd name="connsiteX3631" fmla="*/ 9453880 w 12191948"/>
              <a:gd name="connsiteY3631" fmla="*/ 2283172 h 3322003"/>
              <a:gd name="connsiteX3632" fmla="*/ 1175670 w 12191948"/>
              <a:gd name="connsiteY3632" fmla="*/ 2282868 h 3322003"/>
              <a:gd name="connsiteX3633" fmla="*/ 1154928 w 12191948"/>
              <a:gd name="connsiteY3633" fmla="*/ 2284840 h 3322003"/>
              <a:gd name="connsiteX3634" fmla="*/ 1157830 w 12191948"/>
              <a:gd name="connsiteY3634" fmla="*/ 2289709 h 3322003"/>
              <a:gd name="connsiteX3635" fmla="*/ 1157830 w 12191948"/>
              <a:gd name="connsiteY3635" fmla="*/ 2289515 h 3322003"/>
              <a:gd name="connsiteX3636" fmla="*/ 1169682 w 12191948"/>
              <a:gd name="connsiteY3636" fmla="*/ 2293799 h 3322003"/>
              <a:gd name="connsiteX3637" fmla="*/ 1209835 w 12191948"/>
              <a:gd name="connsiteY3637" fmla="*/ 2289515 h 3322003"/>
              <a:gd name="connsiteX3638" fmla="*/ 1175670 w 12191948"/>
              <a:gd name="connsiteY3638" fmla="*/ 2282868 h 3322003"/>
              <a:gd name="connsiteX3639" fmla="*/ 9275590 w 12191948"/>
              <a:gd name="connsiteY3639" fmla="*/ 2282309 h 3322003"/>
              <a:gd name="connsiteX3640" fmla="*/ 9275590 w 12191948"/>
              <a:gd name="connsiteY3640" fmla="*/ 2282503 h 3322003"/>
              <a:gd name="connsiteX3641" fmla="*/ 9267609 w 12191948"/>
              <a:gd name="connsiteY3641" fmla="*/ 2283867 h 3322003"/>
              <a:gd name="connsiteX3642" fmla="*/ 9279460 w 12191948"/>
              <a:gd name="connsiteY3642" fmla="*/ 2285425 h 3322003"/>
              <a:gd name="connsiteX3643" fmla="*/ 9281880 w 12191948"/>
              <a:gd name="connsiteY3643" fmla="*/ 2282697 h 3322003"/>
              <a:gd name="connsiteX3644" fmla="*/ 9275590 w 12191948"/>
              <a:gd name="connsiteY3644" fmla="*/ 2282309 h 3322003"/>
              <a:gd name="connsiteX3645" fmla="*/ 5711235 w 12191948"/>
              <a:gd name="connsiteY3645" fmla="*/ 2281529 h 3322003"/>
              <a:gd name="connsiteX3646" fmla="*/ 5714864 w 12191948"/>
              <a:gd name="connsiteY3646" fmla="*/ 2290294 h 3322003"/>
              <a:gd name="connsiteX3647" fmla="*/ 5733488 w 12191948"/>
              <a:gd name="connsiteY3647" fmla="*/ 2293995 h 3322003"/>
              <a:gd name="connsiteX3648" fmla="*/ 5735908 w 12191948"/>
              <a:gd name="connsiteY3648" fmla="*/ 2285813 h 3322003"/>
              <a:gd name="connsiteX3649" fmla="*/ 8248081 w 12191948"/>
              <a:gd name="connsiteY3649" fmla="*/ 2281333 h 3322003"/>
              <a:gd name="connsiteX3650" fmla="*/ 8228730 w 12191948"/>
              <a:gd name="connsiteY3650" fmla="*/ 2284840 h 3322003"/>
              <a:gd name="connsiteX3651" fmla="*/ 8239617 w 12191948"/>
              <a:gd name="connsiteY3651" fmla="*/ 2288345 h 3322003"/>
              <a:gd name="connsiteX3652" fmla="*/ 8240340 w 12191948"/>
              <a:gd name="connsiteY3652" fmla="*/ 2288345 h 3322003"/>
              <a:gd name="connsiteX3653" fmla="*/ 8258000 w 12191948"/>
              <a:gd name="connsiteY3653" fmla="*/ 2288345 h 3322003"/>
              <a:gd name="connsiteX3654" fmla="*/ 3484965 w 12191948"/>
              <a:gd name="connsiteY3654" fmla="*/ 2280166 h 3322003"/>
              <a:gd name="connsiteX3655" fmla="*/ 3484965 w 12191948"/>
              <a:gd name="connsiteY3655" fmla="*/ 2282113 h 3322003"/>
              <a:gd name="connsiteX3656" fmla="*/ 3490770 w 12191948"/>
              <a:gd name="connsiteY3656" fmla="*/ 2282113 h 3322003"/>
              <a:gd name="connsiteX3657" fmla="*/ 3490770 w 12191948"/>
              <a:gd name="connsiteY3657" fmla="*/ 2280166 h 3322003"/>
              <a:gd name="connsiteX3658" fmla="*/ 3484965 w 12191948"/>
              <a:gd name="connsiteY3658" fmla="*/ 2280166 h 3322003"/>
              <a:gd name="connsiteX3659" fmla="*/ 9249467 w 12191948"/>
              <a:gd name="connsiteY3659" fmla="*/ 2278413 h 3322003"/>
              <a:gd name="connsiteX3660" fmla="*/ 9237857 w 12191948"/>
              <a:gd name="connsiteY3660" fmla="*/ 2280750 h 3322003"/>
              <a:gd name="connsiteX3661" fmla="*/ 9256483 w 12191948"/>
              <a:gd name="connsiteY3661" fmla="*/ 2284450 h 3322003"/>
              <a:gd name="connsiteX3662" fmla="*/ 9265191 w 12191948"/>
              <a:gd name="connsiteY3662" fmla="*/ 2283088 h 3322003"/>
              <a:gd name="connsiteX3663" fmla="*/ 9249226 w 12191948"/>
              <a:gd name="connsiteY3663" fmla="*/ 2278996 h 3322003"/>
              <a:gd name="connsiteX3664" fmla="*/ 9151265 w 12191948"/>
              <a:gd name="connsiteY3664" fmla="*/ 2276270 h 3322003"/>
              <a:gd name="connsiteX3665" fmla="*/ 9151265 w 12191948"/>
              <a:gd name="connsiteY3665" fmla="*/ 2281724 h 3322003"/>
              <a:gd name="connsiteX3666" fmla="*/ 9178838 w 12191948"/>
              <a:gd name="connsiteY3666" fmla="*/ 2287566 h 3322003"/>
              <a:gd name="connsiteX3667" fmla="*/ 9183434 w 12191948"/>
              <a:gd name="connsiteY3667" fmla="*/ 2280750 h 3322003"/>
              <a:gd name="connsiteX3668" fmla="*/ 9151265 w 12191948"/>
              <a:gd name="connsiteY3668" fmla="*/ 2276270 h 3322003"/>
              <a:gd name="connsiteX3669" fmla="*/ 6691580 w 12191948"/>
              <a:gd name="connsiteY3669" fmla="*/ 2276270 h 3322003"/>
              <a:gd name="connsiteX3670" fmla="*/ 6691580 w 12191948"/>
              <a:gd name="connsiteY3670" fmla="*/ 2278413 h 3322003"/>
              <a:gd name="connsiteX3671" fmla="*/ 6697626 w 12191948"/>
              <a:gd name="connsiteY3671" fmla="*/ 2278413 h 3322003"/>
              <a:gd name="connsiteX3672" fmla="*/ 6697626 w 12191948"/>
              <a:gd name="connsiteY3672" fmla="*/ 2276270 h 3322003"/>
              <a:gd name="connsiteX3673" fmla="*/ 6567011 w 12191948"/>
              <a:gd name="connsiteY3673" fmla="*/ 2275686 h 3322003"/>
              <a:gd name="connsiteX3674" fmla="*/ 6549110 w 12191948"/>
              <a:gd name="connsiteY3674" fmla="*/ 2276270 h 3322003"/>
              <a:gd name="connsiteX3675" fmla="*/ 6555401 w 12191948"/>
              <a:gd name="connsiteY3675" fmla="*/ 2280945 h 3322003"/>
              <a:gd name="connsiteX3676" fmla="*/ 6573540 w 12191948"/>
              <a:gd name="connsiteY3676" fmla="*/ 2280945 h 3322003"/>
              <a:gd name="connsiteX3677" fmla="*/ 3113117 w 12191948"/>
              <a:gd name="connsiteY3677" fmla="*/ 2275082 h 3322003"/>
              <a:gd name="connsiteX3678" fmla="*/ 3082234 w 12191948"/>
              <a:gd name="connsiteY3678" fmla="*/ 2276855 h 3322003"/>
              <a:gd name="connsiteX3679" fmla="*/ 3093844 w 12191948"/>
              <a:gd name="connsiteY3679" fmla="*/ 2290488 h 3322003"/>
              <a:gd name="connsiteX3680" fmla="*/ 3142947 w 12191948"/>
              <a:gd name="connsiteY3680" fmla="*/ 2281724 h 3322003"/>
              <a:gd name="connsiteX3681" fmla="*/ 3113117 w 12191948"/>
              <a:gd name="connsiteY3681" fmla="*/ 2275082 h 3322003"/>
              <a:gd name="connsiteX3682" fmla="*/ 5859510 w 12191948"/>
              <a:gd name="connsiteY3682" fmla="*/ 2274321 h 3322003"/>
              <a:gd name="connsiteX3683" fmla="*/ 5854670 w 12191948"/>
              <a:gd name="connsiteY3683" fmla="*/ 2278996 h 3322003"/>
              <a:gd name="connsiteX3684" fmla="*/ 5878858 w 12191948"/>
              <a:gd name="connsiteY3684" fmla="*/ 2283476 h 3322003"/>
              <a:gd name="connsiteX3685" fmla="*/ 5882731 w 12191948"/>
              <a:gd name="connsiteY3685" fmla="*/ 2280166 h 3322003"/>
              <a:gd name="connsiteX3686" fmla="*/ 294559 w 12191948"/>
              <a:gd name="connsiteY3686" fmla="*/ 2273348 h 3322003"/>
              <a:gd name="connsiteX3687" fmla="*/ 297461 w 12191948"/>
              <a:gd name="connsiteY3687" fmla="*/ 2278802 h 3322003"/>
              <a:gd name="connsiteX3688" fmla="*/ 298670 w 12191948"/>
              <a:gd name="connsiteY3688" fmla="*/ 2279581 h 3322003"/>
              <a:gd name="connsiteX3689" fmla="*/ 331081 w 12191948"/>
              <a:gd name="connsiteY3689" fmla="*/ 2280554 h 3322003"/>
              <a:gd name="connsiteX3690" fmla="*/ 325761 w 12191948"/>
              <a:gd name="connsiteY3690" fmla="*/ 2274321 h 3322003"/>
              <a:gd name="connsiteX3691" fmla="*/ 294559 w 12191948"/>
              <a:gd name="connsiteY3691" fmla="*/ 2273348 h 3322003"/>
              <a:gd name="connsiteX3692" fmla="*/ 2247261 w 12191948"/>
              <a:gd name="connsiteY3692" fmla="*/ 2272569 h 3322003"/>
              <a:gd name="connsiteX3693" fmla="*/ 2280883 w 12191948"/>
              <a:gd name="connsiteY3693" fmla="*/ 2287957 h 3322003"/>
              <a:gd name="connsiteX3694" fmla="*/ 2284510 w 12191948"/>
              <a:gd name="connsiteY3694" fmla="*/ 2277828 h 3322003"/>
              <a:gd name="connsiteX3695" fmla="*/ 6658684 w 12191948"/>
              <a:gd name="connsiteY3695" fmla="*/ 2272180 h 3322003"/>
              <a:gd name="connsiteX3696" fmla="*/ 6658684 w 12191948"/>
              <a:gd name="connsiteY3696" fmla="*/ 2275297 h 3322003"/>
              <a:gd name="connsiteX3697" fmla="*/ 6686257 w 12191948"/>
              <a:gd name="connsiteY3697" fmla="*/ 2285619 h 3322003"/>
              <a:gd name="connsiteX3698" fmla="*/ 6664972 w 12191948"/>
              <a:gd name="connsiteY3698" fmla="*/ 2273933 h 3322003"/>
              <a:gd name="connsiteX3699" fmla="*/ 6658684 w 12191948"/>
              <a:gd name="connsiteY3699" fmla="*/ 2272180 h 3322003"/>
              <a:gd name="connsiteX3700" fmla="*/ 4367831 w 12191948"/>
              <a:gd name="connsiteY3700" fmla="*/ 2271205 h 3322003"/>
              <a:gd name="connsiteX3701" fmla="*/ 4370248 w 12191948"/>
              <a:gd name="connsiteY3701" fmla="*/ 2273739 h 3322003"/>
              <a:gd name="connsiteX3702" fmla="*/ 4382585 w 12191948"/>
              <a:gd name="connsiteY3702" fmla="*/ 2273739 h 3322003"/>
              <a:gd name="connsiteX3703" fmla="*/ 4382585 w 12191948"/>
              <a:gd name="connsiteY3703" fmla="*/ 2271596 h 3322003"/>
              <a:gd name="connsiteX3704" fmla="*/ 8864878 w 12191948"/>
              <a:gd name="connsiteY3704" fmla="*/ 2269647 h 3322003"/>
              <a:gd name="connsiteX3705" fmla="*/ 8868507 w 12191948"/>
              <a:gd name="connsiteY3705" fmla="*/ 2281918 h 3322003"/>
              <a:gd name="connsiteX3706" fmla="*/ 8869230 w 12191948"/>
              <a:gd name="connsiteY3706" fmla="*/ 2281139 h 3322003"/>
              <a:gd name="connsiteX3707" fmla="*/ 8902126 w 12191948"/>
              <a:gd name="connsiteY3707" fmla="*/ 2285229 h 3322003"/>
              <a:gd name="connsiteX3708" fmla="*/ 8916883 w 12191948"/>
              <a:gd name="connsiteY3708" fmla="*/ 2285229 h 3322003"/>
              <a:gd name="connsiteX3709" fmla="*/ 8901643 w 12191948"/>
              <a:gd name="connsiteY3709" fmla="*/ 2281529 h 3322003"/>
              <a:gd name="connsiteX3710" fmla="*/ 8883019 w 12191948"/>
              <a:gd name="connsiteY3710" fmla="*/ 2271205 h 3322003"/>
              <a:gd name="connsiteX3711" fmla="*/ 8864878 w 12191948"/>
              <a:gd name="connsiteY3711" fmla="*/ 2269647 h 3322003"/>
              <a:gd name="connsiteX3712" fmla="*/ 2608148 w 12191948"/>
              <a:gd name="connsiteY3712" fmla="*/ 2268479 h 3322003"/>
              <a:gd name="connsiteX3713" fmla="*/ 2645640 w 12191948"/>
              <a:gd name="connsiteY3713" fmla="*/ 2283671 h 3322003"/>
              <a:gd name="connsiteX3714" fmla="*/ 2701030 w 12191948"/>
              <a:gd name="connsiteY3714" fmla="*/ 2279972 h 3322003"/>
              <a:gd name="connsiteX3715" fmla="*/ 2680712 w 12191948"/>
              <a:gd name="connsiteY3715" fmla="*/ 2270232 h 3322003"/>
              <a:gd name="connsiteX3716" fmla="*/ 2608148 w 12191948"/>
              <a:gd name="connsiteY3716" fmla="*/ 2268479 h 3322003"/>
              <a:gd name="connsiteX3717" fmla="*/ 6467115 w 12191948"/>
              <a:gd name="connsiteY3717" fmla="*/ 2268089 h 3322003"/>
              <a:gd name="connsiteX3718" fmla="*/ 6462033 w 12191948"/>
              <a:gd name="connsiteY3718" fmla="*/ 2271790 h 3322003"/>
              <a:gd name="connsiteX3719" fmla="*/ 6477999 w 12191948"/>
              <a:gd name="connsiteY3719" fmla="*/ 2278023 h 3322003"/>
              <a:gd name="connsiteX3720" fmla="*/ 6498075 w 12191948"/>
              <a:gd name="connsiteY3720" fmla="*/ 2277634 h 3322003"/>
              <a:gd name="connsiteX3721" fmla="*/ 6506057 w 12191948"/>
              <a:gd name="connsiteY3721" fmla="*/ 2273348 h 3322003"/>
              <a:gd name="connsiteX3722" fmla="*/ 6486706 w 12191948"/>
              <a:gd name="connsiteY3722" fmla="*/ 2268089 h 3322003"/>
              <a:gd name="connsiteX3723" fmla="*/ 6467115 w 12191948"/>
              <a:gd name="connsiteY3723" fmla="*/ 2268089 h 3322003"/>
              <a:gd name="connsiteX3724" fmla="*/ 4231651 w 12191948"/>
              <a:gd name="connsiteY3724" fmla="*/ 2267895 h 3322003"/>
              <a:gd name="connsiteX3725" fmla="*/ 4228990 w 12191948"/>
              <a:gd name="connsiteY3725" fmla="*/ 2271596 h 3322003"/>
              <a:gd name="connsiteX3726" fmla="*/ 4243020 w 12191948"/>
              <a:gd name="connsiteY3726" fmla="*/ 2273154 h 3322003"/>
              <a:gd name="connsiteX3727" fmla="*/ 4244956 w 12191948"/>
              <a:gd name="connsiteY3727" fmla="*/ 2269258 h 3322003"/>
              <a:gd name="connsiteX3728" fmla="*/ 4231651 w 12191948"/>
              <a:gd name="connsiteY3728" fmla="*/ 2267895 h 3322003"/>
              <a:gd name="connsiteX3729" fmla="*/ 6614178 w 12191948"/>
              <a:gd name="connsiteY3729" fmla="*/ 2267115 h 3322003"/>
              <a:gd name="connsiteX3730" fmla="*/ 6613693 w 12191948"/>
              <a:gd name="connsiteY3730" fmla="*/ 2267895 h 3322003"/>
              <a:gd name="connsiteX3731" fmla="*/ 6613693 w 12191948"/>
              <a:gd name="connsiteY3731" fmla="*/ 2272569 h 3322003"/>
              <a:gd name="connsiteX3732" fmla="*/ 6625545 w 12191948"/>
              <a:gd name="connsiteY3732" fmla="*/ 2272569 h 3322003"/>
              <a:gd name="connsiteX3733" fmla="*/ 6625545 w 12191948"/>
              <a:gd name="connsiteY3733" fmla="*/ 2268868 h 3322003"/>
              <a:gd name="connsiteX3734" fmla="*/ 6614178 w 12191948"/>
              <a:gd name="connsiteY3734" fmla="*/ 2267115 h 3322003"/>
              <a:gd name="connsiteX3735" fmla="*/ 8940345 w 12191948"/>
              <a:gd name="connsiteY3735" fmla="*/ 2264973 h 3322003"/>
              <a:gd name="connsiteX3736" fmla="*/ 8943247 w 12191948"/>
              <a:gd name="connsiteY3736" fmla="*/ 2266142 h 3322003"/>
              <a:gd name="connsiteX3737" fmla="*/ 8943247 w 12191948"/>
              <a:gd name="connsiteY3737" fmla="*/ 2264973 h 3322003"/>
              <a:gd name="connsiteX3738" fmla="*/ 3196884 w 12191948"/>
              <a:gd name="connsiteY3738" fmla="*/ 2264973 h 3322003"/>
              <a:gd name="connsiteX3739" fmla="*/ 3191323 w 12191948"/>
              <a:gd name="connsiteY3739" fmla="*/ 2275686 h 3322003"/>
              <a:gd name="connsiteX3740" fmla="*/ 3241149 w 12191948"/>
              <a:gd name="connsiteY3740" fmla="*/ 2288542 h 3322003"/>
              <a:gd name="connsiteX3741" fmla="*/ 3240425 w 12191948"/>
              <a:gd name="connsiteY3741" fmla="*/ 2295748 h 3322003"/>
              <a:gd name="connsiteX3742" fmla="*/ 3280576 w 12191948"/>
              <a:gd name="connsiteY3742" fmla="*/ 2297112 h 3322003"/>
              <a:gd name="connsiteX3743" fmla="*/ 3225186 w 12191948"/>
              <a:gd name="connsiteY3743" fmla="*/ 2270232 h 3322003"/>
              <a:gd name="connsiteX3744" fmla="*/ 3196884 w 12191948"/>
              <a:gd name="connsiteY3744" fmla="*/ 2264973 h 3322003"/>
              <a:gd name="connsiteX3745" fmla="*/ 4007186 w 12191948"/>
              <a:gd name="connsiteY3745" fmla="*/ 2260103 h 3322003"/>
              <a:gd name="connsiteX3746" fmla="*/ 4007186 w 12191948"/>
              <a:gd name="connsiteY3746" fmla="*/ 2261662 h 3322003"/>
              <a:gd name="connsiteX3747" fmla="*/ 4015409 w 12191948"/>
              <a:gd name="connsiteY3747" fmla="*/ 2260103 h 3322003"/>
              <a:gd name="connsiteX3748" fmla="*/ 2412467 w 12191948"/>
              <a:gd name="connsiteY3748" fmla="*/ 2259130 h 3322003"/>
              <a:gd name="connsiteX3749" fmla="*/ 2385858 w 12191948"/>
              <a:gd name="connsiteY3749" fmla="*/ 2263805 h 3322003"/>
              <a:gd name="connsiteX3750" fmla="*/ 2424803 w 12191948"/>
              <a:gd name="connsiteY3750" fmla="*/ 2281529 h 3322003"/>
              <a:gd name="connsiteX3751" fmla="*/ 2471486 w 12191948"/>
              <a:gd name="connsiteY3751" fmla="*/ 2277828 h 3322003"/>
              <a:gd name="connsiteX3752" fmla="*/ 2412949 w 12191948"/>
              <a:gd name="connsiteY3752" fmla="*/ 2259715 h 3322003"/>
              <a:gd name="connsiteX3753" fmla="*/ 2171795 w 12191948"/>
              <a:gd name="connsiteY3753" fmla="*/ 2257766 h 3322003"/>
              <a:gd name="connsiteX3754" fmla="*/ 2146154 w 12191948"/>
              <a:gd name="connsiteY3754" fmla="*/ 2266531 h 3322003"/>
              <a:gd name="connsiteX3755" fmla="*/ 2219930 w 12191948"/>
              <a:gd name="connsiteY3755" fmla="*/ 2277634 h 3322003"/>
              <a:gd name="connsiteX3756" fmla="*/ 2239762 w 12191948"/>
              <a:gd name="connsiteY3756" fmla="*/ 2272375 h 3322003"/>
              <a:gd name="connsiteX3757" fmla="*/ 2172521 w 12191948"/>
              <a:gd name="connsiteY3757" fmla="*/ 2258545 h 3322003"/>
              <a:gd name="connsiteX3758" fmla="*/ 9238342 w 12191948"/>
              <a:gd name="connsiteY3758" fmla="*/ 2256014 h 3322003"/>
              <a:gd name="connsiteX3759" fmla="*/ 9246082 w 12191948"/>
              <a:gd name="connsiteY3759" fmla="*/ 2260494 h 3322003"/>
              <a:gd name="connsiteX3760" fmla="*/ 9263739 w 12191948"/>
              <a:gd name="connsiteY3760" fmla="*/ 2260494 h 3322003"/>
              <a:gd name="connsiteX3761" fmla="*/ 9262289 w 12191948"/>
              <a:gd name="connsiteY3761" fmla="*/ 2256793 h 3322003"/>
              <a:gd name="connsiteX3762" fmla="*/ 9262530 w 12191948"/>
              <a:gd name="connsiteY3762" fmla="*/ 2256014 h 3322003"/>
              <a:gd name="connsiteX3763" fmla="*/ 9154167 w 12191948"/>
              <a:gd name="connsiteY3763" fmla="*/ 2255235 h 3322003"/>
              <a:gd name="connsiteX3764" fmla="*/ 9158763 w 12191948"/>
              <a:gd name="connsiteY3764" fmla="*/ 2256793 h 3322003"/>
              <a:gd name="connsiteX3765" fmla="*/ 9156343 w 12191948"/>
              <a:gd name="connsiteY3765" fmla="*/ 2255235 h 3322003"/>
              <a:gd name="connsiteX3766" fmla="*/ 2063915 w 12191948"/>
              <a:gd name="connsiteY3766" fmla="*/ 2255235 h 3322003"/>
              <a:gd name="connsiteX3767" fmla="*/ 2063915 w 12191948"/>
              <a:gd name="connsiteY3767" fmla="*/ 2263610 h 3322003"/>
              <a:gd name="connsiteX3768" fmla="*/ 2082056 w 12191948"/>
              <a:gd name="connsiteY3768" fmla="*/ 2267115 h 3322003"/>
              <a:gd name="connsiteX3769" fmla="*/ 2088103 w 12191948"/>
              <a:gd name="connsiteY3769" fmla="*/ 2258351 h 3322003"/>
              <a:gd name="connsiteX3770" fmla="*/ 2063915 w 12191948"/>
              <a:gd name="connsiteY3770" fmla="*/ 2255235 h 3322003"/>
              <a:gd name="connsiteX3771" fmla="*/ 8282670 w 12191948"/>
              <a:gd name="connsiteY3771" fmla="*/ 2254844 h 3322003"/>
              <a:gd name="connsiteX3772" fmla="*/ 8288234 w 12191948"/>
              <a:gd name="connsiteY3772" fmla="*/ 2268089 h 3322003"/>
              <a:gd name="connsiteX3773" fmla="*/ 8304682 w 12191948"/>
              <a:gd name="connsiteY3773" fmla="*/ 2273543 h 3322003"/>
              <a:gd name="connsiteX3774" fmla="*/ 8305165 w 12191948"/>
              <a:gd name="connsiteY3774" fmla="*/ 2272763 h 3322003"/>
              <a:gd name="connsiteX3775" fmla="*/ 8339754 w 12191948"/>
              <a:gd name="connsiteY3775" fmla="*/ 2268285 h 3322003"/>
              <a:gd name="connsiteX3776" fmla="*/ 8328629 w 12191948"/>
              <a:gd name="connsiteY3776" fmla="*/ 2261273 h 3322003"/>
              <a:gd name="connsiteX3777" fmla="*/ 8282670 w 12191948"/>
              <a:gd name="connsiteY3777" fmla="*/ 2254844 h 3322003"/>
              <a:gd name="connsiteX3778" fmla="*/ 6176373 w 12191948"/>
              <a:gd name="connsiteY3778" fmla="*/ 2254844 h 3322003"/>
              <a:gd name="connsiteX3779" fmla="*/ 6172988 w 12191948"/>
              <a:gd name="connsiteY3779" fmla="*/ 2264973 h 3322003"/>
              <a:gd name="connsiteX3780" fmla="*/ 6193788 w 12191948"/>
              <a:gd name="connsiteY3780" fmla="*/ 2268285 h 3322003"/>
              <a:gd name="connsiteX3781" fmla="*/ 6194514 w 12191948"/>
              <a:gd name="connsiteY3781" fmla="*/ 2258545 h 3322003"/>
              <a:gd name="connsiteX3782" fmla="*/ 6176373 w 12191948"/>
              <a:gd name="connsiteY3782" fmla="*/ 2254844 h 3322003"/>
              <a:gd name="connsiteX3783" fmla="*/ 6660619 w 12191948"/>
              <a:gd name="connsiteY3783" fmla="*/ 2253871 h 3322003"/>
              <a:gd name="connsiteX3784" fmla="*/ 6657232 w 12191948"/>
              <a:gd name="connsiteY3784" fmla="*/ 2255429 h 3322003"/>
              <a:gd name="connsiteX3785" fmla="*/ 6662796 w 12191948"/>
              <a:gd name="connsiteY3785" fmla="*/ 2264193 h 3322003"/>
              <a:gd name="connsiteX3786" fmla="*/ 6681905 w 12191948"/>
              <a:gd name="connsiteY3786" fmla="*/ 2266727 h 3322003"/>
              <a:gd name="connsiteX3787" fmla="*/ 6687466 w 12191948"/>
              <a:gd name="connsiteY3787" fmla="*/ 2263999 h 3322003"/>
              <a:gd name="connsiteX3788" fmla="*/ 6686984 w 12191948"/>
              <a:gd name="connsiteY3788" fmla="*/ 2264193 h 3322003"/>
              <a:gd name="connsiteX3789" fmla="*/ 6667633 w 12191948"/>
              <a:gd name="connsiteY3789" fmla="*/ 2255235 h 3322003"/>
              <a:gd name="connsiteX3790" fmla="*/ 6660619 w 12191948"/>
              <a:gd name="connsiteY3790" fmla="*/ 2253871 h 3322003"/>
              <a:gd name="connsiteX3791" fmla="*/ 8060866 w 12191948"/>
              <a:gd name="connsiteY3791" fmla="*/ 2253092 h 3322003"/>
              <a:gd name="connsiteX3792" fmla="*/ 8060625 w 12191948"/>
              <a:gd name="connsiteY3792" fmla="*/ 2257181 h 3322003"/>
              <a:gd name="connsiteX3793" fmla="*/ 8067398 w 12191948"/>
              <a:gd name="connsiteY3793" fmla="*/ 2257181 h 3322003"/>
              <a:gd name="connsiteX3794" fmla="*/ 8067398 w 12191948"/>
              <a:gd name="connsiteY3794" fmla="*/ 2255040 h 3322003"/>
              <a:gd name="connsiteX3795" fmla="*/ 2290074 w 12191948"/>
              <a:gd name="connsiteY3795" fmla="*/ 2252313 h 3322003"/>
              <a:gd name="connsiteX3796" fmla="*/ 2294911 w 12191948"/>
              <a:gd name="connsiteY3796" fmla="*/ 2256208 h 3322003"/>
              <a:gd name="connsiteX3797" fmla="*/ 2293613 w 12191948"/>
              <a:gd name="connsiteY3797" fmla="*/ 2255732 h 3322003"/>
              <a:gd name="connsiteX3798" fmla="*/ 3823357 w 12191948"/>
              <a:gd name="connsiteY3798" fmla="*/ 2251145 h 3322003"/>
              <a:gd name="connsiteX3799" fmla="*/ 3824083 w 12191948"/>
              <a:gd name="connsiteY3799" fmla="*/ 2251924 h 3322003"/>
              <a:gd name="connsiteX3800" fmla="*/ 3804006 w 12191948"/>
              <a:gd name="connsiteY3800" fmla="*/ 2254650 h 3322003"/>
              <a:gd name="connsiteX3801" fmla="*/ 3849239 w 12191948"/>
              <a:gd name="connsiteY3801" fmla="*/ 2275686 h 3322003"/>
              <a:gd name="connsiteX3802" fmla="*/ 3845610 w 12191948"/>
              <a:gd name="connsiteY3802" fmla="*/ 2256208 h 3322003"/>
              <a:gd name="connsiteX3803" fmla="*/ 3823357 w 12191948"/>
              <a:gd name="connsiteY3803" fmla="*/ 2251145 h 3322003"/>
              <a:gd name="connsiteX3804" fmla="*/ 2147607 w 12191948"/>
              <a:gd name="connsiteY3804" fmla="*/ 2249002 h 3322003"/>
              <a:gd name="connsiteX3805" fmla="*/ 2136723 w 12191948"/>
              <a:gd name="connsiteY3805" fmla="*/ 2250949 h 3322003"/>
              <a:gd name="connsiteX3806" fmla="*/ 2153653 w 12191948"/>
              <a:gd name="connsiteY3806" fmla="*/ 2252313 h 3322003"/>
              <a:gd name="connsiteX3807" fmla="*/ 2156797 w 12191948"/>
              <a:gd name="connsiteY3807" fmla="*/ 2251340 h 3322003"/>
              <a:gd name="connsiteX3808" fmla="*/ 2147607 w 12191948"/>
              <a:gd name="connsiteY3808" fmla="*/ 2249002 h 3322003"/>
              <a:gd name="connsiteX3809" fmla="*/ 2554449 w 12191948"/>
              <a:gd name="connsiteY3809" fmla="*/ 2248223 h 3322003"/>
              <a:gd name="connsiteX3810" fmla="*/ 2544776 w 12191948"/>
              <a:gd name="connsiteY3810" fmla="*/ 2260688 h 3322003"/>
              <a:gd name="connsiteX3811" fmla="*/ 2605245 w 12191948"/>
              <a:gd name="connsiteY3811" fmla="*/ 2267700 h 3322003"/>
              <a:gd name="connsiteX3812" fmla="*/ 2554449 w 12191948"/>
              <a:gd name="connsiteY3812" fmla="*/ 2248223 h 3322003"/>
              <a:gd name="connsiteX3813" fmla="*/ 3548580 w 12191948"/>
              <a:gd name="connsiteY3813" fmla="*/ 2247638 h 3322003"/>
              <a:gd name="connsiteX3814" fmla="*/ 3548580 w 12191948"/>
              <a:gd name="connsiteY3814" fmla="*/ 2251534 h 3322003"/>
              <a:gd name="connsiteX3815" fmla="*/ 3557773 w 12191948"/>
              <a:gd name="connsiteY3815" fmla="*/ 2250170 h 3322003"/>
              <a:gd name="connsiteX3816" fmla="*/ 6486948 w 12191948"/>
              <a:gd name="connsiteY3816" fmla="*/ 2247444 h 3322003"/>
              <a:gd name="connsiteX3817" fmla="*/ 6488883 w 12191948"/>
              <a:gd name="connsiteY3817" fmla="*/ 2253677 h 3322003"/>
              <a:gd name="connsiteX3818" fmla="*/ 6522746 w 12191948"/>
              <a:gd name="connsiteY3818" fmla="*/ 2257378 h 3322003"/>
              <a:gd name="connsiteX3819" fmla="*/ 6518391 w 12191948"/>
              <a:gd name="connsiteY3819" fmla="*/ 2251728 h 3322003"/>
              <a:gd name="connsiteX3820" fmla="*/ 6518391 w 12191948"/>
              <a:gd name="connsiteY3820" fmla="*/ 2250949 h 3322003"/>
              <a:gd name="connsiteX3821" fmla="*/ 6486948 w 12191948"/>
              <a:gd name="connsiteY3821" fmla="*/ 2247444 h 3322003"/>
              <a:gd name="connsiteX3822" fmla="*/ 8685160 w 12191948"/>
              <a:gd name="connsiteY3822" fmla="*/ 2246470 h 3322003"/>
              <a:gd name="connsiteX3823" fmla="*/ 8693141 w 12191948"/>
              <a:gd name="connsiteY3823" fmla="*/ 2257766 h 3322003"/>
              <a:gd name="connsiteX3824" fmla="*/ 8729666 w 12191948"/>
              <a:gd name="connsiteY3824" fmla="*/ 2278802 h 3322003"/>
              <a:gd name="connsiteX3825" fmla="*/ 8749984 w 12191948"/>
              <a:gd name="connsiteY3825" fmla="*/ 2276270 h 3322003"/>
              <a:gd name="connsiteX3826" fmla="*/ 8696287 w 12191948"/>
              <a:gd name="connsiteY3826" fmla="*/ 2246470 h 3322003"/>
              <a:gd name="connsiteX3827" fmla="*/ 8685160 w 12191948"/>
              <a:gd name="connsiteY3827" fmla="*/ 2246470 h 3322003"/>
              <a:gd name="connsiteX3828" fmla="*/ 8540031 w 12191948"/>
              <a:gd name="connsiteY3828" fmla="*/ 2246080 h 3322003"/>
              <a:gd name="connsiteX3829" fmla="*/ 8542934 w 12191948"/>
              <a:gd name="connsiteY3829" fmla="*/ 2254650 h 3322003"/>
              <a:gd name="connsiteX3830" fmla="*/ 8567122 w 12191948"/>
              <a:gd name="connsiteY3830" fmla="*/ 2261273 h 3322003"/>
              <a:gd name="connsiteX3831" fmla="*/ 8563582 w 12191948"/>
              <a:gd name="connsiteY3831" fmla="*/ 2251012 h 3322003"/>
              <a:gd name="connsiteX3832" fmla="*/ 8564219 w 12191948"/>
              <a:gd name="connsiteY3832" fmla="*/ 2251145 h 3322003"/>
              <a:gd name="connsiteX3833" fmla="*/ 8563493 w 12191948"/>
              <a:gd name="connsiteY3833" fmla="*/ 2250755 h 3322003"/>
              <a:gd name="connsiteX3834" fmla="*/ 8563582 w 12191948"/>
              <a:gd name="connsiteY3834" fmla="*/ 2251012 h 3322003"/>
              <a:gd name="connsiteX3835" fmla="*/ 8184950 w 12191948"/>
              <a:gd name="connsiteY3835" fmla="*/ 2245886 h 3322003"/>
              <a:gd name="connsiteX3836" fmla="*/ 8175516 w 12191948"/>
              <a:gd name="connsiteY3836" fmla="*/ 2254456 h 3322003"/>
              <a:gd name="connsiteX3837" fmla="*/ 8203818 w 12191948"/>
              <a:gd name="connsiteY3837" fmla="*/ 2273933 h 3322003"/>
              <a:gd name="connsiteX3838" fmla="*/ 8250016 w 12191948"/>
              <a:gd name="connsiteY3838" fmla="*/ 2267506 h 3322003"/>
              <a:gd name="connsiteX3839" fmla="*/ 8220022 w 12191948"/>
              <a:gd name="connsiteY3839" fmla="*/ 2249975 h 3322003"/>
              <a:gd name="connsiteX3840" fmla="*/ 8184950 w 12191948"/>
              <a:gd name="connsiteY3840" fmla="*/ 2245886 h 3322003"/>
              <a:gd name="connsiteX3841" fmla="*/ 1999576 w 12191948"/>
              <a:gd name="connsiteY3841" fmla="*/ 2244133 h 3322003"/>
              <a:gd name="connsiteX3842" fmla="*/ 2005139 w 12191948"/>
              <a:gd name="connsiteY3842" fmla="*/ 2255623 h 3322003"/>
              <a:gd name="connsiteX3843" fmla="*/ 2023281 w 12191948"/>
              <a:gd name="connsiteY3843" fmla="*/ 2261856 h 3322003"/>
              <a:gd name="connsiteX3844" fmla="*/ 2024249 w 12191948"/>
              <a:gd name="connsiteY3844" fmla="*/ 2260103 h 3322003"/>
              <a:gd name="connsiteX3845" fmla="*/ 2030778 w 12191948"/>
              <a:gd name="connsiteY3845" fmla="*/ 2253482 h 3322003"/>
              <a:gd name="connsiteX3846" fmla="*/ 1999576 w 12191948"/>
              <a:gd name="connsiteY3846" fmla="*/ 2244133 h 3322003"/>
              <a:gd name="connsiteX3847" fmla="*/ 2862847 w 12191948"/>
              <a:gd name="connsiteY3847" fmla="*/ 2243937 h 3322003"/>
              <a:gd name="connsiteX3848" fmla="*/ 2864053 w 12191948"/>
              <a:gd name="connsiteY3848" fmla="*/ 2244761 h 3322003"/>
              <a:gd name="connsiteX3849" fmla="*/ 2862606 w 12191948"/>
              <a:gd name="connsiteY3849" fmla="*/ 2245107 h 3322003"/>
              <a:gd name="connsiteX3850" fmla="*/ 2861026 w 12191948"/>
              <a:gd name="connsiteY3850" fmla="*/ 2244740 h 3322003"/>
              <a:gd name="connsiteX3851" fmla="*/ 2178567 w 12191948"/>
              <a:gd name="connsiteY3851" fmla="*/ 2242964 h 3322003"/>
              <a:gd name="connsiteX3852" fmla="*/ 2179294 w 12191948"/>
              <a:gd name="connsiteY3852" fmla="*/ 2243743 h 3322003"/>
              <a:gd name="connsiteX3853" fmla="*/ 2181996 w 12191948"/>
              <a:gd name="connsiteY3853" fmla="*/ 2244162 h 3322003"/>
              <a:gd name="connsiteX3854" fmla="*/ 2201713 w 12191948"/>
              <a:gd name="connsiteY3854" fmla="*/ 2251056 h 3322003"/>
              <a:gd name="connsiteX3855" fmla="*/ 2226943 w 12191948"/>
              <a:gd name="connsiteY3855" fmla="*/ 2251145 h 3322003"/>
              <a:gd name="connsiteX3856" fmla="*/ 2181996 w 12191948"/>
              <a:gd name="connsiteY3856" fmla="*/ 2244162 h 3322003"/>
              <a:gd name="connsiteX3857" fmla="*/ 8756515 w 12191948"/>
              <a:gd name="connsiteY3857" fmla="*/ 2241017 h 3322003"/>
              <a:gd name="connsiteX3858" fmla="*/ 8771754 w 12191948"/>
              <a:gd name="connsiteY3858" fmla="*/ 2250755 h 3322003"/>
              <a:gd name="connsiteX3859" fmla="*/ 8795942 w 12191948"/>
              <a:gd name="connsiteY3859" fmla="*/ 2255040 h 3322003"/>
              <a:gd name="connsiteX3860" fmla="*/ 8795942 w 12191948"/>
              <a:gd name="connsiteY3860" fmla="*/ 2246470 h 3322003"/>
              <a:gd name="connsiteX3861" fmla="*/ 8794731 w 12191948"/>
              <a:gd name="connsiteY3861" fmla="*/ 2246470 h 3322003"/>
              <a:gd name="connsiteX3862" fmla="*/ 8756515 w 12191948"/>
              <a:gd name="connsiteY3862" fmla="*/ 2241017 h 3322003"/>
              <a:gd name="connsiteX3863" fmla="*/ 3480974 w 12191948"/>
              <a:gd name="connsiteY3863" fmla="*/ 2240967 h 3322003"/>
              <a:gd name="connsiteX3864" fmla="*/ 3469726 w 12191948"/>
              <a:gd name="connsiteY3864" fmla="*/ 2242770 h 3322003"/>
              <a:gd name="connsiteX3865" fmla="*/ 3421349 w 12191948"/>
              <a:gd name="connsiteY3865" fmla="*/ 2253482 h 3322003"/>
              <a:gd name="connsiteX3866" fmla="*/ 3571318 w 12191948"/>
              <a:gd name="connsiteY3866" fmla="*/ 2288736 h 3322003"/>
              <a:gd name="connsiteX3867" fmla="*/ 3612678 w 12191948"/>
              <a:gd name="connsiteY3867" fmla="*/ 2288736 h 3322003"/>
              <a:gd name="connsiteX3868" fmla="*/ 3629126 w 12191948"/>
              <a:gd name="connsiteY3868" fmla="*/ 2282113 h 3322003"/>
              <a:gd name="connsiteX3869" fmla="*/ 3680404 w 12191948"/>
              <a:gd name="connsiteY3869" fmla="*/ 2298864 h 3322003"/>
              <a:gd name="connsiteX3870" fmla="*/ 3725395 w 12191948"/>
              <a:gd name="connsiteY3870" fmla="*/ 2302174 h 3322003"/>
              <a:gd name="connsiteX3871" fmla="*/ 3717655 w 12191948"/>
              <a:gd name="connsiteY3871" fmla="*/ 2313666 h 3322003"/>
              <a:gd name="connsiteX3872" fmla="*/ 3727330 w 12191948"/>
              <a:gd name="connsiteY3872" fmla="*/ 2318341 h 3322003"/>
              <a:gd name="connsiteX3873" fmla="*/ 3825292 w 12191948"/>
              <a:gd name="connsiteY3873" fmla="*/ 2335481 h 3322003"/>
              <a:gd name="connsiteX3874" fmla="*/ 3862784 w 12191948"/>
              <a:gd name="connsiteY3874" fmla="*/ 2354958 h 3322003"/>
              <a:gd name="connsiteX3875" fmla="*/ 3869798 w 12191948"/>
              <a:gd name="connsiteY3875" fmla="*/ 2363528 h 3322003"/>
              <a:gd name="connsiteX3876" fmla="*/ 3870519 w 12191948"/>
              <a:gd name="connsiteY3876" fmla="*/ 2364882 h 3322003"/>
              <a:gd name="connsiteX3877" fmla="*/ 3832306 w 12191948"/>
              <a:gd name="connsiteY3877" fmla="*/ 2364502 h 3322003"/>
              <a:gd name="connsiteX3878" fmla="*/ 3834726 w 12191948"/>
              <a:gd name="connsiteY3878" fmla="*/ 2365475 h 3322003"/>
              <a:gd name="connsiteX3879" fmla="*/ 3830856 w 12191948"/>
              <a:gd name="connsiteY3879" fmla="*/ 2370540 h 3322003"/>
              <a:gd name="connsiteX3880" fmla="*/ 3837143 w 12191948"/>
              <a:gd name="connsiteY3880" fmla="*/ 2372487 h 3322003"/>
              <a:gd name="connsiteX3881" fmla="*/ 3856735 w 12191948"/>
              <a:gd name="connsiteY3881" fmla="*/ 2374241 h 3322003"/>
              <a:gd name="connsiteX3882" fmla="*/ 3871269 w 12191948"/>
              <a:gd name="connsiteY3882" fmla="*/ 2365033 h 3322003"/>
              <a:gd name="connsiteX3883" fmla="*/ 3896768 w 12191948"/>
              <a:gd name="connsiteY3883" fmla="*/ 2369859 h 3322003"/>
              <a:gd name="connsiteX3884" fmla="*/ 3912128 w 12191948"/>
              <a:gd name="connsiteY3884" fmla="*/ 2366645 h 3322003"/>
              <a:gd name="connsiteX3885" fmla="*/ 3921077 w 12191948"/>
              <a:gd name="connsiteY3885" fmla="*/ 2343857 h 3322003"/>
              <a:gd name="connsiteX3886" fmla="*/ 3921077 w 12191948"/>
              <a:gd name="connsiteY3886" fmla="*/ 2339376 h 3322003"/>
              <a:gd name="connsiteX3887" fmla="*/ 3898824 w 12191948"/>
              <a:gd name="connsiteY3887" fmla="*/ 2329443 h 3322003"/>
              <a:gd name="connsiteX3888" fmla="*/ 3895195 w 12191948"/>
              <a:gd name="connsiteY3888" fmla="*/ 2338013 h 3322003"/>
              <a:gd name="connsiteX3889" fmla="*/ 3900032 w 12191948"/>
              <a:gd name="connsiteY3889" fmla="*/ 2340350 h 3322003"/>
              <a:gd name="connsiteX3890" fmla="*/ 3863508 w 12191948"/>
              <a:gd name="connsiteY3890" fmla="*/ 2338403 h 3322003"/>
              <a:gd name="connsiteX3891" fmla="*/ 3837387 w 12191948"/>
              <a:gd name="connsiteY3891" fmla="*/ 2326326 h 3322003"/>
              <a:gd name="connsiteX3892" fmla="*/ 3779092 w 12191948"/>
              <a:gd name="connsiteY3892" fmla="*/ 2316977 h 3322003"/>
              <a:gd name="connsiteX3893" fmla="*/ 3779092 w 12191948"/>
              <a:gd name="connsiteY3893" fmla="*/ 2308407 h 3322003"/>
              <a:gd name="connsiteX3894" fmla="*/ 3871492 w 12191948"/>
              <a:gd name="connsiteY3894" fmla="*/ 2318341 h 3322003"/>
              <a:gd name="connsiteX3895" fmla="*/ 3933654 w 12191948"/>
              <a:gd name="connsiteY3895" fmla="*/ 2325353 h 3322003"/>
              <a:gd name="connsiteX3896" fmla="*/ 3914063 w 12191948"/>
              <a:gd name="connsiteY3896" fmla="*/ 2314834 h 3322003"/>
              <a:gd name="connsiteX3897" fmla="*/ 3941395 w 12191948"/>
              <a:gd name="connsiteY3897" fmla="*/ 2305485 h 3322003"/>
              <a:gd name="connsiteX3898" fmla="*/ 3950829 w 12191948"/>
              <a:gd name="connsiteY3898" fmla="*/ 2318147 h 3322003"/>
              <a:gd name="connsiteX3899" fmla="*/ 3977193 w 12191948"/>
              <a:gd name="connsiteY3899" fmla="*/ 2334311 h 3322003"/>
              <a:gd name="connsiteX3900" fmla="*/ 4001381 w 12191948"/>
              <a:gd name="connsiteY3900" fmla="*/ 2334311 h 3322003"/>
              <a:gd name="connsiteX3901" fmla="*/ 4024119 w 12191948"/>
              <a:gd name="connsiteY3901" fmla="*/ 2311135 h 3322003"/>
              <a:gd name="connsiteX3902" fmla="*/ 3969453 w 12191948"/>
              <a:gd name="connsiteY3902" fmla="*/ 2291658 h 3322003"/>
              <a:gd name="connsiteX3903" fmla="*/ 4054110 w 12191948"/>
              <a:gd name="connsiteY3903" fmla="*/ 2298864 h 3322003"/>
              <a:gd name="connsiteX3904" fmla="*/ 4034518 w 12191948"/>
              <a:gd name="connsiteY3904" fmla="*/ 2323795 h 3322003"/>
              <a:gd name="connsiteX3905" fmla="*/ 4034518 w 12191948"/>
              <a:gd name="connsiteY3905" fmla="*/ 2332559 h 3322003"/>
              <a:gd name="connsiteX3906" fmla="*/ 4043467 w 12191948"/>
              <a:gd name="connsiteY3906" fmla="*/ 2349114 h 3322003"/>
              <a:gd name="connsiteX3907" fmla="*/ 4079024 w 12191948"/>
              <a:gd name="connsiteY3907" fmla="*/ 2356516 h 3322003"/>
              <a:gd name="connsiteX3908" fmla="*/ 4087249 w 12191948"/>
              <a:gd name="connsiteY3908" fmla="*/ 2352815 h 3322003"/>
              <a:gd name="connsiteX3909" fmla="*/ 4126918 w 12191948"/>
              <a:gd name="connsiteY3909" fmla="*/ 2334896 h 3322003"/>
              <a:gd name="connsiteX3910" fmla="*/ 4169489 w 12191948"/>
              <a:gd name="connsiteY3910" fmla="*/ 2345803 h 3322003"/>
              <a:gd name="connsiteX3911" fmla="*/ 4212301 w 12191948"/>
              <a:gd name="connsiteY3911" fmla="*/ 2356516 h 3322003"/>
              <a:gd name="connsiteX3912" fmla="*/ 4203593 w 12191948"/>
              <a:gd name="connsiteY3912" fmla="*/ 2340935 h 3322003"/>
              <a:gd name="connsiteX3913" fmla="*/ 4266000 w 12191948"/>
              <a:gd name="connsiteY3913" fmla="*/ 2353206 h 3322003"/>
              <a:gd name="connsiteX3914" fmla="*/ 4295749 w 12191948"/>
              <a:gd name="connsiteY3914" fmla="*/ 2347946 h 3322003"/>
              <a:gd name="connsiteX3915" fmla="*/ 4275672 w 12191948"/>
              <a:gd name="connsiteY3915" fmla="*/ 2344636 h 3322003"/>
              <a:gd name="connsiteX3916" fmla="*/ 4186419 w 12191948"/>
              <a:gd name="connsiteY3916" fmla="*/ 2316589 h 3322003"/>
              <a:gd name="connsiteX3917" fmla="*/ 4144574 w 12191948"/>
              <a:gd name="connsiteY3917" fmla="*/ 2306460 h 3322003"/>
              <a:gd name="connsiteX3918" fmla="*/ 4108294 w 12191948"/>
              <a:gd name="connsiteY3918" fmla="*/ 2293216 h 3322003"/>
              <a:gd name="connsiteX3919" fmla="*/ 4106115 w 12191948"/>
              <a:gd name="connsiteY3919" fmla="*/ 2279387 h 3322003"/>
              <a:gd name="connsiteX3920" fmla="*/ 4021458 w 12191948"/>
              <a:gd name="connsiteY3920" fmla="*/ 2259909 h 3322003"/>
              <a:gd name="connsiteX3921" fmla="*/ 4021458 w 12191948"/>
              <a:gd name="connsiteY3921" fmla="*/ 2270817 h 3322003"/>
              <a:gd name="connsiteX3922" fmla="*/ 4058465 w 12191948"/>
              <a:gd name="connsiteY3922" fmla="*/ 2283282 h 3322003"/>
              <a:gd name="connsiteX3923" fmla="*/ 3966791 w 12191948"/>
              <a:gd name="connsiteY3923" fmla="*/ 2265948 h 3322003"/>
              <a:gd name="connsiteX3924" fmla="*/ 3907531 w 12191948"/>
              <a:gd name="connsiteY3924" fmla="*/ 2269647 h 3322003"/>
              <a:gd name="connsiteX3925" fmla="*/ 3950585 w 12191948"/>
              <a:gd name="connsiteY3925" fmla="*/ 2287957 h 3322003"/>
              <a:gd name="connsiteX3926" fmla="*/ 3900032 w 12191948"/>
              <a:gd name="connsiteY3926" fmla="*/ 2287957 h 3322003"/>
              <a:gd name="connsiteX3927" fmla="*/ 3832306 w 12191948"/>
              <a:gd name="connsiteY3927" fmla="*/ 2282503 h 3322003"/>
              <a:gd name="connsiteX3928" fmla="*/ 3796992 w 12191948"/>
              <a:gd name="connsiteY3928" fmla="*/ 2271790 h 3322003"/>
              <a:gd name="connsiteX3929" fmla="*/ 3760950 w 12191948"/>
              <a:gd name="connsiteY3929" fmla="*/ 2261077 h 3322003"/>
              <a:gd name="connsiteX3930" fmla="*/ 3740391 w 12191948"/>
              <a:gd name="connsiteY3930" fmla="*/ 2254456 h 3322003"/>
              <a:gd name="connsiteX3931" fmla="*/ 3733136 w 12191948"/>
              <a:gd name="connsiteY3931" fmla="*/ 2261467 h 3322003"/>
              <a:gd name="connsiteX3932" fmla="*/ 3736521 w 12191948"/>
              <a:gd name="connsiteY3932" fmla="*/ 2266727 h 3322003"/>
              <a:gd name="connsiteX3933" fmla="*/ 3650411 w 12191948"/>
              <a:gd name="connsiteY3933" fmla="*/ 2256599 h 3322003"/>
              <a:gd name="connsiteX3934" fmla="*/ 3658151 w 12191948"/>
              <a:gd name="connsiteY3934" fmla="*/ 2252507 h 3322003"/>
              <a:gd name="connsiteX3935" fmla="*/ 3633963 w 12191948"/>
              <a:gd name="connsiteY3935" fmla="*/ 2248611 h 3322003"/>
              <a:gd name="connsiteX3936" fmla="*/ 3618968 w 12191948"/>
              <a:gd name="connsiteY3936" fmla="*/ 2248611 h 3322003"/>
              <a:gd name="connsiteX3937" fmla="*/ 3634207 w 12191948"/>
              <a:gd name="connsiteY3937" fmla="*/ 2252897 h 3322003"/>
              <a:gd name="connsiteX3938" fmla="*/ 3642430 w 12191948"/>
              <a:gd name="connsiteY3938" fmla="*/ 2255820 h 3322003"/>
              <a:gd name="connsiteX3939" fmla="*/ 3583893 w 12191948"/>
              <a:gd name="connsiteY3939" fmla="*/ 2251145 h 3322003"/>
              <a:gd name="connsiteX3940" fmla="*/ 3559705 w 12191948"/>
              <a:gd name="connsiteY3940" fmla="*/ 2250170 h 3322003"/>
              <a:gd name="connsiteX3941" fmla="*/ 3549306 w 12191948"/>
              <a:gd name="connsiteY3941" fmla="*/ 2252118 h 3322003"/>
              <a:gd name="connsiteX3942" fmla="*/ 3500930 w 12191948"/>
              <a:gd name="connsiteY3942" fmla="*/ 2244716 h 3322003"/>
              <a:gd name="connsiteX3943" fmla="*/ 3480974 w 12191948"/>
              <a:gd name="connsiteY3943" fmla="*/ 2240967 h 3322003"/>
              <a:gd name="connsiteX3944" fmla="*/ 2368687 w 12191948"/>
              <a:gd name="connsiteY3944" fmla="*/ 2239459 h 3322003"/>
              <a:gd name="connsiteX3945" fmla="*/ 2406661 w 12191948"/>
              <a:gd name="connsiteY3945" fmla="*/ 2250170 h 3322003"/>
              <a:gd name="connsiteX3946" fmla="*/ 2444395 w 12191948"/>
              <a:gd name="connsiteY3946" fmla="*/ 2255820 h 3322003"/>
              <a:gd name="connsiteX3947" fmla="*/ 2471968 w 12191948"/>
              <a:gd name="connsiteY3947" fmla="*/ 2277634 h 3322003"/>
              <a:gd name="connsiteX3948" fmla="*/ 2516715 w 12191948"/>
              <a:gd name="connsiteY3948" fmla="*/ 2268089 h 3322003"/>
              <a:gd name="connsiteX3949" fmla="*/ 2425771 w 12191948"/>
              <a:gd name="connsiteY3949" fmla="*/ 2239459 h 3322003"/>
              <a:gd name="connsiteX3950" fmla="*/ 2368687 w 12191948"/>
              <a:gd name="connsiteY3950" fmla="*/ 2239459 h 3322003"/>
              <a:gd name="connsiteX3951" fmla="*/ 9034194 w 12191948"/>
              <a:gd name="connsiteY3951" fmla="*/ 2236925 h 3322003"/>
              <a:gd name="connsiteX3952" fmla="*/ 9082812 w 12191948"/>
              <a:gd name="connsiteY3952" fmla="*/ 2253871 h 3322003"/>
              <a:gd name="connsiteX3953" fmla="*/ 9082571 w 12191948"/>
              <a:gd name="connsiteY3953" fmla="*/ 2254844 h 3322003"/>
              <a:gd name="connsiteX3954" fmla="*/ 9102403 w 12191948"/>
              <a:gd name="connsiteY3954" fmla="*/ 2256403 h 3322003"/>
              <a:gd name="connsiteX3955" fmla="*/ 9106032 w 12191948"/>
              <a:gd name="connsiteY3955" fmla="*/ 2253092 h 3322003"/>
              <a:gd name="connsiteX3956" fmla="*/ 9093696 w 12191948"/>
              <a:gd name="connsiteY3956" fmla="*/ 2238483 h 3322003"/>
              <a:gd name="connsiteX3957" fmla="*/ 9034194 w 12191948"/>
              <a:gd name="connsiteY3957" fmla="*/ 2236925 h 3322003"/>
              <a:gd name="connsiteX3958" fmla="*/ 8147217 w 12191948"/>
              <a:gd name="connsiteY3958" fmla="*/ 2235757 h 3322003"/>
              <a:gd name="connsiteX3959" fmla="*/ 8143588 w 12191948"/>
              <a:gd name="connsiteY3959" fmla="*/ 2243743 h 3322003"/>
              <a:gd name="connsiteX3960" fmla="*/ 8157133 w 12191948"/>
              <a:gd name="connsiteY3960" fmla="*/ 2244327 h 3322003"/>
              <a:gd name="connsiteX3961" fmla="*/ 8157133 w 12191948"/>
              <a:gd name="connsiteY3961" fmla="*/ 2244133 h 3322003"/>
              <a:gd name="connsiteX3962" fmla="*/ 8163182 w 12191948"/>
              <a:gd name="connsiteY3962" fmla="*/ 2239263 h 3322003"/>
              <a:gd name="connsiteX3963" fmla="*/ 2195015 w 12191948"/>
              <a:gd name="connsiteY3963" fmla="*/ 2234005 h 3322003"/>
              <a:gd name="connsiteX3964" fmla="*/ 2202755 w 12191948"/>
              <a:gd name="connsiteY3964" fmla="*/ 2237316 h 3322003"/>
              <a:gd name="connsiteX3965" fmla="*/ 2205658 w 12191948"/>
              <a:gd name="connsiteY3965" fmla="*/ 2235952 h 3322003"/>
              <a:gd name="connsiteX3966" fmla="*/ 2201062 w 12191948"/>
              <a:gd name="connsiteY3966" fmla="*/ 2234005 h 3322003"/>
              <a:gd name="connsiteX3967" fmla="*/ 2195015 w 12191948"/>
              <a:gd name="connsiteY3967" fmla="*/ 2234005 h 3322003"/>
              <a:gd name="connsiteX3968" fmla="*/ 5265177 w 12191948"/>
              <a:gd name="connsiteY3968" fmla="*/ 2233347 h 3322003"/>
              <a:gd name="connsiteX3969" fmla="*/ 5243195 w 12191948"/>
              <a:gd name="connsiteY3969" fmla="*/ 2237316 h 3322003"/>
              <a:gd name="connsiteX3970" fmla="*/ 5305117 w 12191948"/>
              <a:gd name="connsiteY3970" fmla="*/ 2242964 h 3322003"/>
              <a:gd name="connsiteX3971" fmla="*/ 5265177 w 12191948"/>
              <a:gd name="connsiteY3971" fmla="*/ 2233347 h 3322003"/>
              <a:gd name="connsiteX3972" fmla="*/ 9313323 w 12191948"/>
              <a:gd name="connsiteY3972" fmla="*/ 2233030 h 3322003"/>
              <a:gd name="connsiteX3973" fmla="*/ 9280671 w 12191948"/>
              <a:gd name="connsiteY3973" fmla="*/ 2235173 h 3322003"/>
              <a:gd name="connsiteX3974" fmla="*/ 9297119 w 12191948"/>
              <a:gd name="connsiteY3974" fmla="*/ 2241600 h 3322003"/>
              <a:gd name="connsiteX3975" fmla="*/ 9345495 w 12191948"/>
              <a:gd name="connsiteY3975" fmla="*/ 2243743 h 3322003"/>
              <a:gd name="connsiteX3976" fmla="*/ 9356862 w 12191948"/>
              <a:gd name="connsiteY3976" fmla="*/ 2238680 h 3322003"/>
              <a:gd name="connsiteX3977" fmla="*/ 3144397 w 12191948"/>
              <a:gd name="connsiteY3977" fmla="*/ 2232835 h 3322003"/>
              <a:gd name="connsiteX3978" fmla="*/ 3099408 w 12191948"/>
              <a:gd name="connsiteY3978" fmla="*/ 2234005 h 3322003"/>
              <a:gd name="connsiteX3979" fmla="*/ 3147784 w 12191948"/>
              <a:gd name="connsiteY3979" fmla="*/ 2249196 h 3322003"/>
              <a:gd name="connsiteX3980" fmla="*/ 3151169 w 12191948"/>
              <a:gd name="connsiteY3980" fmla="*/ 2262635 h 3322003"/>
              <a:gd name="connsiteX3981" fmla="*/ 3194466 w 12191948"/>
              <a:gd name="connsiteY3981" fmla="*/ 2263610 h 3322003"/>
              <a:gd name="connsiteX3982" fmla="*/ 3155039 w 12191948"/>
              <a:gd name="connsiteY3982" fmla="*/ 2250560 h 3322003"/>
              <a:gd name="connsiteX3983" fmla="*/ 3144397 w 12191948"/>
              <a:gd name="connsiteY3983" fmla="*/ 2232835 h 3322003"/>
              <a:gd name="connsiteX3984" fmla="*/ 1794946 w 12191948"/>
              <a:gd name="connsiteY3984" fmla="*/ 2232641 h 3322003"/>
              <a:gd name="connsiteX3985" fmla="*/ 1794461 w 12191948"/>
              <a:gd name="connsiteY3985" fmla="*/ 2238680 h 3322003"/>
              <a:gd name="connsiteX3986" fmla="*/ 1795187 w 12191948"/>
              <a:gd name="connsiteY3986" fmla="*/ 2236925 h 3322003"/>
              <a:gd name="connsiteX3987" fmla="*/ 1804618 w 12191948"/>
              <a:gd name="connsiteY3987" fmla="*/ 2240821 h 3322003"/>
              <a:gd name="connsiteX3988" fmla="*/ 1814052 w 12191948"/>
              <a:gd name="connsiteY3988" fmla="*/ 2239653 h 3322003"/>
              <a:gd name="connsiteX3989" fmla="*/ 1806071 w 12191948"/>
              <a:gd name="connsiteY3989" fmla="*/ 2235563 h 3322003"/>
              <a:gd name="connsiteX3990" fmla="*/ 1794946 w 12191948"/>
              <a:gd name="connsiteY3990" fmla="*/ 2232641 h 3322003"/>
              <a:gd name="connsiteX3991" fmla="*/ 1877909 w 12191948"/>
              <a:gd name="connsiteY3991" fmla="*/ 2230889 h 3322003"/>
              <a:gd name="connsiteX3992" fmla="*/ 1847192 w 12191948"/>
              <a:gd name="connsiteY3992" fmla="*/ 2236537 h 3322003"/>
              <a:gd name="connsiteX3993" fmla="*/ 1921447 w 12191948"/>
              <a:gd name="connsiteY3993" fmla="*/ 2249391 h 3322003"/>
              <a:gd name="connsiteX3994" fmla="*/ 1922174 w 12191948"/>
              <a:gd name="connsiteY3994" fmla="*/ 2247638 h 3322003"/>
              <a:gd name="connsiteX3995" fmla="*/ 1913951 w 12191948"/>
              <a:gd name="connsiteY3995" fmla="*/ 2235173 h 3322003"/>
              <a:gd name="connsiteX3996" fmla="*/ 8493108 w 12191948"/>
              <a:gd name="connsiteY3996" fmla="*/ 2230693 h 3322003"/>
              <a:gd name="connsiteX3997" fmla="*/ 8500121 w 12191948"/>
              <a:gd name="connsiteY3997" fmla="*/ 2237704 h 3322003"/>
              <a:gd name="connsiteX3998" fmla="*/ 8517052 w 12191948"/>
              <a:gd name="connsiteY3998" fmla="*/ 2237316 h 3322003"/>
              <a:gd name="connsiteX3999" fmla="*/ 8517778 w 12191948"/>
              <a:gd name="connsiteY3999" fmla="*/ 2237316 h 3322003"/>
              <a:gd name="connsiteX4000" fmla="*/ 8510764 w 12191948"/>
              <a:gd name="connsiteY4000" fmla="*/ 2231668 h 3322003"/>
              <a:gd name="connsiteX4001" fmla="*/ 3408048 w 12191948"/>
              <a:gd name="connsiteY4001" fmla="*/ 2230304 h 3322003"/>
              <a:gd name="connsiteX4002" fmla="*/ 3408774 w 12191948"/>
              <a:gd name="connsiteY4002" fmla="*/ 2231083 h 3322003"/>
              <a:gd name="connsiteX4003" fmla="*/ 3404901 w 12191948"/>
              <a:gd name="connsiteY4003" fmla="*/ 2234394 h 3322003"/>
              <a:gd name="connsiteX4004" fmla="*/ 3433203 w 12191948"/>
              <a:gd name="connsiteY4004" fmla="*/ 2243548 h 3322003"/>
              <a:gd name="connsiteX4005" fmla="*/ 3429090 w 12191948"/>
              <a:gd name="connsiteY4005" fmla="*/ 2234394 h 3322003"/>
              <a:gd name="connsiteX4006" fmla="*/ 3408048 w 12191948"/>
              <a:gd name="connsiteY4006" fmla="*/ 2230304 h 3322003"/>
              <a:gd name="connsiteX4007" fmla="*/ 8650814 w 12191948"/>
              <a:gd name="connsiteY4007" fmla="*/ 2229913 h 3322003"/>
              <a:gd name="connsiteX4008" fmla="*/ 8652264 w 12191948"/>
              <a:gd name="connsiteY4008" fmla="*/ 2236146 h 3322003"/>
              <a:gd name="connsiteX4009" fmla="*/ 8682648 w 12191948"/>
              <a:gd name="connsiteY4009" fmla="*/ 2244496 h 3322003"/>
              <a:gd name="connsiteX4010" fmla="*/ 8682742 w 12191948"/>
              <a:gd name="connsiteY4010" fmla="*/ 2244912 h 3322003"/>
              <a:gd name="connsiteX4011" fmla="*/ 8682742 w 12191948"/>
              <a:gd name="connsiteY4011" fmla="*/ 2244522 h 3322003"/>
              <a:gd name="connsiteX4012" fmla="*/ 8682648 w 12191948"/>
              <a:gd name="connsiteY4012" fmla="*/ 2244496 h 3322003"/>
              <a:gd name="connsiteX4013" fmla="*/ 8680807 w 12191948"/>
              <a:gd name="connsiteY4013" fmla="*/ 2236342 h 3322003"/>
              <a:gd name="connsiteX4014" fmla="*/ 8667985 w 12191948"/>
              <a:gd name="connsiteY4014" fmla="*/ 2229913 h 3322003"/>
              <a:gd name="connsiteX4015" fmla="*/ 8650814 w 12191948"/>
              <a:gd name="connsiteY4015" fmla="*/ 2229913 h 3322003"/>
              <a:gd name="connsiteX4016" fmla="*/ 8776348 w 12191948"/>
              <a:gd name="connsiteY4016" fmla="*/ 2229719 h 3322003"/>
              <a:gd name="connsiteX4017" fmla="*/ 8776107 w 12191948"/>
              <a:gd name="connsiteY4017" fmla="*/ 2231083 h 3322003"/>
              <a:gd name="connsiteX4018" fmla="*/ 8775865 w 12191948"/>
              <a:gd name="connsiteY4018" fmla="*/ 2231083 h 3322003"/>
              <a:gd name="connsiteX4019" fmla="*/ 8788685 w 12191948"/>
              <a:gd name="connsiteY4019" fmla="*/ 2233030 h 3322003"/>
              <a:gd name="connsiteX4020" fmla="*/ 8788685 w 12191948"/>
              <a:gd name="connsiteY4020" fmla="*/ 2229719 h 3322003"/>
              <a:gd name="connsiteX4021" fmla="*/ 8862701 w 12191948"/>
              <a:gd name="connsiteY4021" fmla="*/ 2229525 h 3322003"/>
              <a:gd name="connsiteX4022" fmla="*/ 8890275 w 12191948"/>
              <a:gd name="connsiteY4022" fmla="*/ 2252507 h 3322003"/>
              <a:gd name="connsiteX4023" fmla="*/ 8902611 w 12191948"/>
              <a:gd name="connsiteY4023" fmla="*/ 2237122 h 3322003"/>
              <a:gd name="connsiteX4024" fmla="*/ 8862701 w 12191948"/>
              <a:gd name="connsiteY4024" fmla="*/ 2229525 h 3322003"/>
              <a:gd name="connsiteX4025" fmla="*/ 2147607 w 12191948"/>
              <a:gd name="connsiteY4025" fmla="*/ 2229330 h 3322003"/>
              <a:gd name="connsiteX4026" fmla="*/ 2155347 w 12191948"/>
              <a:gd name="connsiteY4026" fmla="*/ 2231277 h 3322003"/>
              <a:gd name="connsiteX4027" fmla="*/ 2159458 w 12191948"/>
              <a:gd name="connsiteY4027" fmla="*/ 2230110 h 3322003"/>
              <a:gd name="connsiteX4028" fmla="*/ 2158734 w 12191948"/>
              <a:gd name="connsiteY4028" fmla="*/ 2229330 h 3322003"/>
              <a:gd name="connsiteX4029" fmla="*/ 9708799 w 12191948"/>
              <a:gd name="connsiteY4029" fmla="*/ 2228355 h 3322003"/>
              <a:gd name="connsiteX4030" fmla="*/ 9708799 w 12191948"/>
              <a:gd name="connsiteY4030" fmla="*/ 2230693 h 3322003"/>
              <a:gd name="connsiteX4031" fmla="*/ 9710734 w 12191948"/>
              <a:gd name="connsiteY4031" fmla="*/ 2231277 h 3322003"/>
              <a:gd name="connsiteX4032" fmla="*/ 9717265 w 12191948"/>
              <a:gd name="connsiteY4032" fmla="*/ 2231277 h 3322003"/>
              <a:gd name="connsiteX4033" fmla="*/ 9719442 w 12191948"/>
              <a:gd name="connsiteY4033" fmla="*/ 2229525 h 3322003"/>
              <a:gd name="connsiteX4034" fmla="*/ 1747052 w 12191948"/>
              <a:gd name="connsiteY4034" fmla="*/ 2227967 h 3322003"/>
              <a:gd name="connsiteX4035" fmla="*/ 1750440 w 12191948"/>
              <a:gd name="connsiteY4035" fmla="*/ 2230498 h 3322003"/>
              <a:gd name="connsiteX4036" fmla="*/ 1773901 w 12191948"/>
              <a:gd name="connsiteY4036" fmla="*/ 2228940 h 3322003"/>
              <a:gd name="connsiteX4037" fmla="*/ 8609211 w 12191948"/>
              <a:gd name="connsiteY4037" fmla="*/ 2227576 h 3322003"/>
              <a:gd name="connsiteX4038" fmla="*/ 8609934 w 12191948"/>
              <a:gd name="connsiteY4038" fmla="*/ 2227967 h 3322003"/>
              <a:gd name="connsiteX4039" fmla="*/ 8609934 w 12191948"/>
              <a:gd name="connsiteY4039" fmla="*/ 2235952 h 3322003"/>
              <a:gd name="connsiteX4040" fmla="*/ 8628561 w 12191948"/>
              <a:gd name="connsiteY4040" fmla="*/ 2239068 h 3322003"/>
              <a:gd name="connsiteX4041" fmla="*/ 8633155 w 12191948"/>
              <a:gd name="connsiteY4041" fmla="*/ 2231862 h 3322003"/>
              <a:gd name="connsiteX4042" fmla="*/ 8609211 w 12191948"/>
              <a:gd name="connsiteY4042" fmla="*/ 2227576 h 3322003"/>
              <a:gd name="connsiteX4043" fmla="*/ 12149377 w 12191948"/>
              <a:gd name="connsiteY4043" fmla="*/ 2227382 h 3322003"/>
              <a:gd name="connsiteX4044" fmla="*/ 12144055 w 12191948"/>
              <a:gd name="connsiteY4044" fmla="*/ 2230110 h 3322003"/>
              <a:gd name="connsiteX4045" fmla="*/ 12165099 w 12191948"/>
              <a:gd name="connsiteY4045" fmla="*/ 2234394 h 3322003"/>
              <a:gd name="connsiteX4046" fmla="*/ 12165099 w 12191948"/>
              <a:gd name="connsiteY4046" fmla="*/ 2234005 h 3322003"/>
              <a:gd name="connsiteX4047" fmla="*/ 12172113 w 12191948"/>
              <a:gd name="connsiteY4047" fmla="*/ 2228746 h 3322003"/>
              <a:gd name="connsiteX4048" fmla="*/ 12149377 w 12191948"/>
              <a:gd name="connsiteY4048" fmla="*/ 2227382 h 3322003"/>
              <a:gd name="connsiteX4049" fmla="*/ 2259357 w 12191948"/>
              <a:gd name="connsiteY4049" fmla="*/ 2227382 h 3322003"/>
              <a:gd name="connsiteX4050" fmla="*/ 2278463 w 12191948"/>
              <a:gd name="connsiteY4050" fmla="*/ 2250170 h 3322003"/>
              <a:gd name="connsiteX4051" fmla="*/ 2293613 w 12191948"/>
              <a:gd name="connsiteY4051" fmla="*/ 2255732 h 3322003"/>
              <a:gd name="connsiteX4052" fmla="*/ 2296123 w 12191948"/>
              <a:gd name="connsiteY4052" fmla="*/ 2258157 h 3322003"/>
              <a:gd name="connsiteX4053" fmla="*/ 2296123 w 12191948"/>
              <a:gd name="connsiteY4053" fmla="*/ 2256403 h 3322003"/>
              <a:gd name="connsiteX4054" fmla="*/ 2326357 w 12191948"/>
              <a:gd name="connsiteY4054" fmla="*/ 2258936 h 3322003"/>
              <a:gd name="connsiteX4055" fmla="*/ 2299993 w 12191948"/>
              <a:gd name="connsiteY4055" fmla="*/ 2242379 h 3322003"/>
              <a:gd name="connsiteX4056" fmla="*/ 2304345 w 12191948"/>
              <a:gd name="connsiteY4056" fmla="*/ 2235563 h 3322003"/>
              <a:gd name="connsiteX4057" fmla="*/ 2328533 w 12191948"/>
              <a:gd name="connsiteY4057" fmla="*/ 2235563 h 3322003"/>
              <a:gd name="connsiteX4058" fmla="*/ 2327325 w 12191948"/>
              <a:gd name="connsiteY4058" fmla="*/ 2231668 h 3322003"/>
              <a:gd name="connsiteX4059" fmla="*/ 2320552 w 12191948"/>
              <a:gd name="connsiteY4059" fmla="*/ 2230304 h 3322003"/>
              <a:gd name="connsiteX4060" fmla="*/ 2303378 w 12191948"/>
              <a:gd name="connsiteY4060" fmla="*/ 2231862 h 3322003"/>
              <a:gd name="connsiteX4061" fmla="*/ 1782124 w 12191948"/>
              <a:gd name="connsiteY4061" fmla="*/ 2226603 h 3322003"/>
              <a:gd name="connsiteX4062" fmla="*/ 1781400 w 12191948"/>
              <a:gd name="connsiteY4062" fmla="*/ 2228355 h 3322003"/>
              <a:gd name="connsiteX4063" fmla="*/ 1787339 w 12191948"/>
              <a:gd name="connsiteY4063" fmla="*/ 2228893 h 3322003"/>
              <a:gd name="connsiteX4064" fmla="*/ 1792767 w 12191948"/>
              <a:gd name="connsiteY4064" fmla="*/ 2231277 h 3322003"/>
              <a:gd name="connsiteX4065" fmla="*/ 1791891 w 12191948"/>
              <a:gd name="connsiteY4065" fmla="*/ 2229305 h 3322003"/>
              <a:gd name="connsiteX4066" fmla="*/ 1787339 w 12191948"/>
              <a:gd name="connsiteY4066" fmla="*/ 2228893 h 3322003"/>
              <a:gd name="connsiteX4067" fmla="*/ 11409222 w 12191948"/>
              <a:gd name="connsiteY4067" fmla="*/ 2226214 h 3322003"/>
              <a:gd name="connsiteX4068" fmla="*/ 11398821 w 12191948"/>
              <a:gd name="connsiteY4068" fmla="*/ 2232447 h 3322003"/>
              <a:gd name="connsiteX4069" fmla="*/ 11407528 w 12191948"/>
              <a:gd name="connsiteY4069" fmla="*/ 2245301 h 3322003"/>
              <a:gd name="connsiteX4070" fmla="*/ 11454452 w 12191948"/>
              <a:gd name="connsiteY4070" fmla="*/ 2268868 h 3322003"/>
              <a:gd name="connsiteX4071" fmla="*/ 11482754 w 12191948"/>
              <a:gd name="connsiteY4071" fmla="*/ 2275880 h 3322003"/>
              <a:gd name="connsiteX4072" fmla="*/ 11496055 w 12191948"/>
              <a:gd name="connsiteY4072" fmla="*/ 2289903 h 3322003"/>
              <a:gd name="connsiteX4073" fmla="*/ 11559188 w 12191948"/>
              <a:gd name="connsiteY4073" fmla="*/ 2301007 h 3322003"/>
              <a:gd name="connsiteX4074" fmla="*/ 11558703 w 12191948"/>
              <a:gd name="connsiteY4074" fmla="*/ 2301007 h 3322003"/>
              <a:gd name="connsiteX4075" fmla="*/ 11602000 w 12191948"/>
              <a:gd name="connsiteY4075" fmla="*/ 2307043 h 3322003"/>
              <a:gd name="connsiteX4076" fmla="*/ 11654973 w 12191948"/>
              <a:gd name="connsiteY4076" fmla="*/ 2317562 h 3322003"/>
              <a:gd name="connsiteX4077" fmla="*/ 11689077 w 12191948"/>
              <a:gd name="connsiteY4077" fmla="*/ 2318729 h 3322003"/>
              <a:gd name="connsiteX4078" fmla="*/ 11698026 w 12191948"/>
              <a:gd name="connsiteY4078" fmla="*/ 2311329 h 3322003"/>
              <a:gd name="connsiteX4079" fmla="*/ 11703349 w 12191948"/>
              <a:gd name="connsiteY4079" fmla="*/ 2311329 h 3322003"/>
              <a:gd name="connsiteX4080" fmla="*/ 11703349 w 12191948"/>
              <a:gd name="connsiteY4080" fmla="*/ 2309965 h 3322003"/>
              <a:gd name="connsiteX4081" fmla="*/ 11698026 w 12191948"/>
              <a:gd name="connsiteY4081" fmla="*/ 2309965 h 3322003"/>
              <a:gd name="connsiteX4082" fmla="*/ 11670936 w 12191948"/>
              <a:gd name="connsiteY4082" fmla="*/ 2301590 h 3322003"/>
              <a:gd name="connsiteX4083" fmla="*/ 11613611 w 12191948"/>
              <a:gd name="connsiteY4083" fmla="*/ 2278996 h 3322003"/>
              <a:gd name="connsiteX4084" fmla="*/ 11539353 w 12191948"/>
              <a:gd name="connsiteY4084" fmla="*/ 2261662 h 3322003"/>
              <a:gd name="connsiteX4085" fmla="*/ 11563541 w 12191948"/>
              <a:gd name="connsiteY4085" fmla="*/ 2272569 h 3322003"/>
              <a:gd name="connsiteX4086" fmla="*/ 11580474 w 12191948"/>
              <a:gd name="connsiteY4086" fmla="*/ 2279387 h 3322003"/>
              <a:gd name="connsiteX4087" fmla="*/ 11575877 w 12191948"/>
              <a:gd name="connsiteY4087" fmla="*/ 2289709 h 3322003"/>
              <a:gd name="connsiteX4088" fmla="*/ 11542740 w 12191948"/>
              <a:gd name="connsiteY4088" fmla="*/ 2284646 h 3322003"/>
              <a:gd name="connsiteX4089" fmla="*/ 11487348 w 12191948"/>
              <a:gd name="connsiteY4089" fmla="*/ 2259130 h 3322003"/>
              <a:gd name="connsiteX4090" fmla="*/ 11409222 w 12191948"/>
              <a:gd name="connsiteY4090" fmla="*/ 2226214 h 3322003"/>
              <a:gd name="connsiteX4091" fmla="*/ 1867266 w 12191948"/>
              <a:gd name="connsiteY4091" fmla="*/ 2226018 h 3322003"/>
              <a:gd name="connsiteX4092" fmla="*/ 1876459 w 12191948"/>
              <a:gd name="connsiteY4092" fmla="*/ 2230304 h 3322003"/>
              <a:gd name="connsiteX4093" fmla="*/ 1878153 w 12191948"/>
              <a:gd name="connsiteY4093" fmla="*/ 2228746 h 3322003"/>
              <a:gd name="connsiteX4094" fmla="*/ 1879120 w 12191948"/>
              <a:gd name="connsiteY4094" fmla="*/ 2226993 h 3322003"/>
              <a:gd name="connsiteX4095" fmla="*/ 2368202 w 12191948"/>
              <a:gd name="connsiteY4095" fmla="*/ 2224850 h 3322003"/>
              <a:gd name="connsiteX4096" fmla="*/ 2368202 w 12191948"/>
              <a:gd name="connsiteY4096" fmla="*/ 2226797 h 3322003"/>
              <a:gd name="connsiteX4097" fmla="*/ 2368928 w 12191948"/>
              <a:gd name="connsiteY4097" fmla="*/ 2226018 h 3322003"/>
              <a:gd name="connsiteX4098" fmla="*/ 2369411 w 12191948"/>
              <a:gd name="connsiteY4098" fmla="*/ 2224850 h 3322003"/>
              <a:gd name="connsiteX4099" fmla="*/ 3728780 w 12191948"/>
              <a:gd name="connsiteY4099" fmla="*/ 2224460 h 3322003"/>
              <a:gd name="connsiteX4100" fmla="*/ 3720558 w 12191948"/>
              <a:gd name="connsiteY4100" fmla="*/ 2226018 h 3322003"/>
              <a:gd name="connsiteX4101" fmla="*/ 3721284 w 12191948"/>
              <a:gd name="connsiteY4101" fmla="*/ 2226797 h 3322003"/>
              <a:gd name="connsiteX4102" fmla="*/ 3729265 w 12191948"/>
              <a:gd name="connsiteY4102" fmla="*/ 2231471 h 3322003"/>
              <a:gd name="connsiteX4103" fmla="*/ 3771110 w 12191948"/>
              <a:gd name="connsiteY4103" fmla="*/ 2236342 h 3322003"/>
              <a:gd name="connsiteX4104" fmla="*/ 3797716 w 12191948"/>
              <a:gd name="connsiteY4104" fmla="*/ 2243158 h 3322003"/>
              <a:gd name="connsiteX4105" fmla="*/ 3808359 w 12191948"/>
              <a:gd name="connsiteY4105" fmla="*/ 2239847 h 3322003"/>
              <a:gd name="connsiteX4106" fmla="*/ 3799168 w 12191948"/>
              <a:gd name="connsiteY4106" fmla="*/ 2235367 h 3322003"/>
              <a:gd name="connsiteX4107" fmla="*/ 3770384 w 12191948"/>
              <a:gd name="connsiteY4107" fmla="*/ 2232056 h 3322003"/>
              <a:gd name="connsiteX4108" fmla="*/ 3728780 w 12191948"/>
              <a:gd name="connsiteY4108" fmla="*/ 2224460 h 3322003"/>
              <a:gd name="connsiteX4109" fmla="*/ 2948985 w 12191948"/>
              <a:gd name="connsiteY4109" fmla="*/ 2224235 h 3322003"/>
              <a:gd name="connsiteX4110" fmla="*/ 2914611 w 12191948"/>
              <a:gd name="connsiteY4110" fmla="*/ 2230889 h 3322003"/>
              <a:gd name="connsiteX4111" fmla="*/ 2950409 w 12191948"/>
              <a:gd name="connsiteY4111" fmla="*/ 2250366 h 3322003"/>
              <a:gd name="connsiteX4112" fmla="*/ 2935170 w 12191948"/>
              <a:gd name="connsiteY4112" fmla="*/ 2255623 h 3322003"/>
              <a:gd name="connsiteX4113" fmla="*/ 2940734 w 12191948"/>
              <a:gd name="connsiteY4113" fmla="*/ 2258157 h 3322003"/>
              <a:gd name="connsiteX4114" fmla="*/ 2960567 w 12191948"/>
              <a:gd name="connsiteY4114" fmla="*/ 2255429 h 3322003"/>
              <a:gd name="connsiteX4115" fmla="*/ 2987417 w 12191948"/>
              <a:gd name="connsiteY4115" fmla="*/ 2266142 h 3322003"/>
              <a:gd name="connsiteX4116" fmla="*/ 2963228 w 12191948"/>
              <a:gd name="connsiteY4116" fmla="*/ 2269647 h 3322003"/>
              <a:gd name="connsiteX4117" fmla="*/ 2960567 w 12191948"/>
              <a:gd name="connsiteY4117" fmla="*/ 2275686 h 3322003"/>
              <a:gd name="connsiteX4118" fmla="*/ 2977983 w 12191948"/>
              <a:gd name="connsiteY4118" fmla="*/ 2282113 h 3322003"/>
              <a:gd name="connsiteX4119" fmla="*/ 3028538 w 12191948"/>
              <a:gd name="connsiteY4119" fmla="*/ 2284061 h 3322003"/>
              <a:gd name="connsiteX4120" fmla="*/ 3022489 w 12191948"/>
              <a:gd name="connsiteY4120" fmla="*/ 2264584 h 3322003"/>
              <a:gd name="connsiteX4121" fmla="*/ 2977741 w 12191948"/>
              <a:gd name="connsiteY4121" fmla="*/ 2245107 h 3322003"/>
              <a:gd name="connsiteX4122" fmla="*/ 3015475 w 12191948"/>
              <a:gd name="connsiteY4122" fmla="*/ 2244133 h 3322003"/>
              <a:gd name="connsiteX4123" fmla="*/ 3056111 w 12191948"/>
              <a:gd name="connsiteY4123" fmla="*/ 2245692 h 3322003"/>
              <a:gd name="connsiteX4124" fmla="*/ 3067962 w 12191948"/>
              <a:gd name="connsiteY4124" fmla="*/ 2249196 h 3322003"/>
              <a:gd name="connsiteX4125" fmla="*/ 3056352 w 12191948"/>
              <a:gd name="connsiteY4125" fmla="*/ 2247053 h 3322003"/>
              <a:gd name="connsiteX4126" fmla="*/ 3102552 w 12191948"/>
              <a:gd name="connsiteY4126" fmla="*/ 2260494 h 3322003"/>
              <a:gd name="connsiteX4127" fmla="*/ 3092150 w 12191948"/>
              <a:gd name="connsiteY4127" fmla="*/ 2244133 h 3322003"/>
              <a:gd name="connsiteX4128" fmla="*/ 3049097 w 12191948"/>
              <a:gd name="connsiteY4128" fmla="*/ 2235367 h 3322003"/>
              <a:gd name="connsiteX4129" fmla="*/ 3019830 w 12191948"/>
              <a:gd name="connsiteY4129" fmla="*/ 2232447 h 3322003"/>
              <a:gd name="connsiteX4130" fmla="*/ 3001203 w 12191948"/>
              <a:gd name="connsiteY4130" fmla="*/ 2227967 h 3322003"/>
              <a:gd name="connsiteX4131" fmla="*/ 2984031 w 12191948"/>
              <a:gd name="connsiteY4131" fmla="*/ 2227967 h 3322003"/>
              <a:gd name="connsiteX4132" fmla="*/ 2948985 w 12191948"/>
              <a:gd name="connsiteY4132" fmla="*/ 2224235 h 3322003"/>
              <a:gd name="connsiteX4133" fmla="*/ 7767466 w 12191948"/>
              <a:gd name="connsiteY4133" fmla="*/ 2223877 h 3322003"/>
              <a:gd name="connsiteX4134" fmla="*/ 7768227 w 12191948"/>
              <a:gd name="connsiteY4134" fmla="*/ 2223913 h 3322003"/>
              <a:gd name="connsiteX4135" fmla="*/ 7773995 w 12191948"/>
              <a:gd name="connsiteY4135" fmla="*/ 2229330 h 3322003"/>
              <a:gd name="connsiteX4136" fmla="*/ 7795524 w 12191948"/>
              <a:gd name="connsiteY4136" fmla="*/ 2231083 h 3322003"/>
              <a:gd name="connsiteX4137" fmla="*/ 7801570 w 12191948"/>
              <a:gd name="connsiteY4137" fmla="*/ 2228552 h 3322003"/>
              <a:gd name="connsiteX4138" fmla="*/ 7788266 w 12191948"/>
              <a:gd name="connsiteY4138" fmla="*/ 2224850 h 3322003"/>
              <a:gd name="connsiteX4139" fmla="*/ 7768227 w 12191948"/>
              <a:gd name="connsiteY4139" fmla="*/ 2223913 h 3322003"/>
              <a:gd name="connsiteX4140" fmla="*/ 7768189 w 12191948"/>
              <a:gd name="connsiteY4140" fmla="*/ 2223877 h 3322003"/>
              <a:gd name="connsiteX4141" fmla="*/ 9349607 w 12191948"/>
              <a:gd name="connsiteY4141" fmla="*/ 2222513 h 3322003"/>
              <a:gd name="connsiteX4142" fmla="*/ 9349204 w 12191948"/>
              <a:gd name="connsiteY4142" fmla="*/ 2222707 h 3322003"/>
              <a:gd name="connsiteX4143" fmla="*/ 9339205 w 12191948"/>
              <a:gd name="connsiteY4143" fmla="*/ 2222707 h 3322003"/>
              <a:gd name="connsiteX4144" fmla="*/ 9347187 w 12191948"/>
              <a:gd name="connsiteY4144" fmla="*/ 2223681 h 3322003"/>
              <a:gd name="connsiteX4145" fmla="*/ 9349204 w 12191948"/>
              <a:gd name="connsiteY4145" fmla="*/ 2222707 h 3322003"/>
              <a:gd name="connsiteX4146" fmla="*/ 9349607 w 12191948"/>
              <a:gd name="connsiteY4146" fmla="*/ 2222707 h 3322003"/>
              <a:gd name="connsiteX4147" fmla="*/ 6846625 w 12191948"/>
              <a:gd name="connsiteY4147" fmla="*/ 2222123 h 3322003"/>
              <a:gd name="connsiteX4148" fmla="*/ 6850254 w 12191948"/>
              <a:gd name="connsiteY4148" fmla="*/ 2226993 h 3322003"/>
              <a:gd name="connsiteX4149" fmla="*/ 6865249 w 12191948"/>
              <a:gd name="connsiteY4149" fmla="*/ 2234005 h 3322003"/>
              <a:gd name="connsiteX4150" fmla="*/ 6897419 w 12191948"/>
              <a:gd name="connsiteY4150" fmla="*/ 2240238 h 3322003"/>
              <a:gd name="connsiteX4151" fmla="*/ 6895484 w 12191948"/>
              <a:gd name="connsiteY4151" fmla="*/ 2241211 h 3322003"/>
              <a:gd name="connsiteX4152" fmla="*/ 6904918 w 12191948"/>
              <a:gd name="connsiteY4152" fmla="*/ 2239459 h 3322003"/>
              <a:gd name="connsiteX4153" fmla="*/ 6878794 w 12191948"/>
              <a:gd name="connsiteY4153" fmla="*/ 2225630 h 3322003"/>
              <a:gd name="connsiteX4154" fmla="*/ 6864523 w 12191948"/>
              <a:gd name="connsiteY4154" fmla="*/ 2222123 h 3322003"/>
              <a:gd name="connsiteX4155" fmla="*/ 6846625 w 12191948"/>
              <a:gd name="connsiteY4155" fmla="*/ 2222123 h 3322003"/>
              <a:gd name="connsiteX4156" fmla="*/ 6424544 w 12191948"/>
              <a:gd name="connsiteY4156" fmla="*/ 2220955 h 3322003"/>
              <a:gd name="connsiteX4157" fmla="*/ 6405676 w 12191948"/>
              <a:gd name="connsiteY4157" fmla="*/ 2234978 h 3322003"/>
              <a:gd name="connsiteX4158" fmla="*/ 6444135 w 12191948"/>
              <a:gd name="connsiteY4158" fmla="*/ 2229330 h 3322003"/>
              <a:gd name="connsiteX4159" fmla="*/ 6425511 w 12191948"/>
              <a:gd name="connsiteY4159" fmla="*/ 2222123 h 3322003"/>
              <a:gd name="connsiteX4160" fmla="*/ 1837032 w 12191948"/>
              <a:gd name="connsiteY4160" fmla="*/ 2220176 h 3322003"/>
              <a:gd name="connsiteX4161" fmla="*/ 1822760 w 12191948"/>
              <a:gd name="connsiteY4161" fmla="*/ 2225630 h 3322003"/>
              <a:gd name="connsiteX4162" fmla="*/ 1862670 w 12191948"/>
              <a:gd name="connsiteY4162" fmla="*/ 2225239 h 3322003"/>
              <a:gd name="connsiteX4163" fmla="*/ 1837032 w 12191948"/>
              <a:gd name="connsiteY4163" fmla="*/ 2220176 h 3322003"/>
              <a:gd name="connsiteX4164" fmla="*/ 5085007 w 12191948"/>
              <a:gd name="connsiteY4164" fmla="*/ 2219591 h 3322003"/>
              <a:gd name="connsiteX4165" fmla="*/ 5091779 w 12191948"/>
              <a:gd name="connsiteY4165" fmla="*/ 2226408 h 3322003"/>
              <a:gd name="connsiteX4166" fmla="*/ 5110889 w 12191948"/>
              <a:gd name="connsiteY4166" fmla="*/ 2229134 h 3322003"/>
              <a:gd name="connsiteX4167" fmla="*/ 5117420 w 12191948"/>
              <a:gd name="connsiteY4167" fmla="*/ 2222123 h 3322003"/>
              <a:gd name="connsiteX4168" fmla="*/ 5115727 w 12191948"/>
              <a:gd name="connsiteY4168" fmla="*/ 2222123 h 3322003"/>
              <a:gd name="connsiteX4169" fmla="*/ 8632672 w 12191948"/>
              <a:gd name="connsiteY4169" fmla="*/ 2218812 h 3322003"/>
              <a:gd name="connsiteX4170" fmla="*/ 8637510 w 12191948"/>
              <a:gd name="connsiteY4170" fmla="*/ 2220176 h 3322003"/>
              <a:gd name="connsiteX4171" fmla="*/ 8635090 w 12191948"/>
              <a:gd name="connsiteY4171" fmla="*/ 2218812 h 3322003"/>
              <a:gd name="connsiteX4172" fmla="*/ 7667567 w 12191948"/>
              <a:gd name="connsiteY4172" fmla="*/ 2217838 h 3322003"/>
              <a:gd name="connsiteX4173" fmla="*/ 7672648 w 12191948"/>
              <a:gd name="connsiteY4173" fmla="*/ 2219397 h 3322003"/>
              <a:gd name="connsiteX4174" fmla="*/ 7669987 w 12191948"/>
              <a:gd name="connsiteY4174" fmla="*/ 2218033 h 3322003"/>
              <a:gd name="connsiteX4175" fmla="*/ 9489657 w 12191948"/>
              <a:gd name="connsiteY4175" fmla="*/ 2216280 h 3322003"/>
              <a:gd name="connsiteX4176" fmla="*/ 9492559 w 12191948"/>
              <a:gd name="connsiteY4176" fmla="*/ 2220370 h 3322003"/>
              <a:gd name="connsiteX4177" fmla="*/ 9503443 w 12191948"/>
              <a:gd name="connsiteY4177" fmla="*/ 2220370 h 3322003"/>
              <a:gd name="connsiteX4178" fmla="*/ 9502717 w 12191948"/>
              <a:gd name="connsiteY4178" fmla="*/ 2216280 h 3322003"/>
              <a:gd name="connsiteX4179" fmla="*/ 9501991 w 12191948"/>
              <a:gd name="connsiteY4179" fmla="*/ 2216280 h 3322003"/>
              <a:gd name="connsiteX4180" fmla="*/ 2875910 w 12191948"/>
              <a:gd name="connsiteY4180" fmla="*/ 2216086 h 3322003"/>
              <a:gd name="connsiteX4181" fmla="*/ 2875910 w 12191948"/>
              <a:gd name="connsiteY4181" fmla="*/ 2218227 h 3322003"/>
              <a:gd name="connsiteX4182" fmla="*/ 2888003 w 12191948"/>
              <a:gd name="connsiteY4182" fmla="*/ 2218227 h 3322003"/>
              <a:gd name="connsiteX4183" fmla="*/ 2888003 w 12191948"/>
              <a:gd name="connsiteY4183" fmla="*/ 2216086 h 3322003"/>
              <a:gd name="connsiteX4184" fmla="*/ 2875910 w 12191948"/>
              <a:gd name="connsiteY4184" fmla="*/ 2216086 h 3322003"/>
              <a:gd name="connsiteX4185" fmla="*/ 11400997 w 12191948"/>
              <a:gd name="connsiteY4185" fmla="*/ 2214528 h 3322003"/>
              <a:gd name="connsiteX4186" fmla="*/ 11384067 w 12191948"/>
              <a:gd name="connsiteY4186" fmla="*/ 2215307 h 3322003"/>
              <a:gd name="connsiteX4187" fmla="*/ 11397612 w 12191948"/>
              <a:gd name="connsiteY4187" fmla="*/ 2221928 h 3322003"/>
              <a:gd name="connsiteX4188" fmla="*/ 11410431 w 12191948"/>
              <a:gd name="connsiteY4188" fmla="*/ 2225824 h 3322003"/>
              <a:gd name="connsiteX4189" fmla="*/ 11458807 w 12191948"/>
              <a:gd name="connsiteY4189" fmla="*/ 2232835 h 3322003"/>
              <a:gd name="connsiteX4190" fmla="*/ 11400997 w 12191948"/>
              <a:gd name="connsiteY4190" fmla="*/ 2214528 h 3322003"/>
              <a:gd name="connsiteX4191" fmla="*/ 2009347 w 12191948"/>
              <a:gd name="connsiteY4191" fmla="*/ 2214528 h 3322003"/>
              <a:gd name="connsiteX4192" fmla="*/ 2015831 w 12191948"/>
              <a:gd name="connsiteY4192" fmla="*/ 2214528 h 3322003"/>
              <a:gd name="connsiteX4193" fmla="*/ 2018685 w 12191948"/>
              <a:gd name="connsiteY4193" fmla="*/ 2216669 h 3322003"/>
              <a:gd name="connsiteX4194" fmla="*/ 1605552 w 12191948"/>
              <a:gd name="connsiteY4194" fmla="*/ 2211800 h 3322003"/>
              <a:gd name="connsiteX4195" fmla="*/ 1610873 w 12191948"/>
              <a:gd name="connsiteY4195" fmla="*/ 2213553 h 3322003"/>
              <a:gd name="connsiteX4196" fmla="*/ 1614501 w 12191948"/>
              <a:gd name="connsiteY4196" fmla="*/ 2215695 h 3322003"/>
              <a:gd name="connsiteX4197" fmla="*/ 1614743 w 12191948"/>
              <a:gd name="connsiteY4197" fmla="*/ 2213943 h 3322003"/>
              <a:gd name="connsiteX4198" fmla="*/ 1612084 w 12191948"/>
              <a:gd name="connsiteY4198" fmla="*/ 2211800 h 3322003"/>
              <a:gd name="connsiteX4199" fmla="*/ 3169311 w 12191948"/>
              <a:gd name="connsiteY4199" fmla="*/ 2209074 h 3322003"/>
              <a:gd name="connsiteX4200" fmla="*/ 3174634 w 12191948"/>
              <a:gd name="connsiteY4200" fmla="*/ 2213749 h 3322003"/>
              <a:gd name="connsiteX4201" fmla="*/ 3205836 w 12191948"/>
              <a:gd name="connsiteY4201" fmla="*/ 2226603 h 3322003"/>
              <a:gd name="connsiteX4202" fmla="*/ 3241634 w 12191948"/>
              <a:gd name="connsiteY4202" fmla="*/ 2233615 h 3322003"/>
              <a:gd name="connsiteX4203" fmla="*/ 3241634 w 12191948"/>
              <a:gd name="connsiteY4203" fmla="*/ 2232251 h 3322003"/>
              <a:gd name="connsiteX4204" fmla="*/ 3243810 w 12191948"/>
              <a:gd name="connsiteY4204" fmla="*/ 2233615 h 3322003"/>
              <a:gd name="connsiteX4205" fmla="*/ 3287590 w 12191948"/>
              <a:gd name="connsiteY4205" fmla="*/ 2251924 h 3322003"/>
              <a:gd name="connsiteX4206" fmla="*/ 3242358 w 12191948"/>
              <a:gd name="connsiteY4206" fmla="*/ 2246274 h 3322003"/>
              <a:gd name="connsiteX4207" fmla="*/ 3231232 w 12191948"/>
              <a:gd name="connsiteY4207" fmla="*/ 2256208 h 3322003"/>
              <a:gd name="connsiteX4208" fmla="*/ 3246230 w 12191948"/>
              <a:gd name="connsiteY4208" fmla="*/ 2265751 h 3322003"/>
              <a:gd name="connsiteX4209" fmla="*/ 3320244 w 12191948"/>
              <a:gd name="connsiteY4209" fmla="*/ 2302759 h 3322003"/>
              <a:gd name="connsiteX4210" fmla="*/ 3374667 w 12191948"/>
              <a:gd name="connsiteY4210" fmla="*/ 2308213 h 3322003"/>
              <a:gd name="connsiteX4211" fmla="*/ 3313472 w 12191948"/>
              <a:gd name="connsiteY4211" fmla="*/ 2262052 h 3322003"/>
              <a:gd name="connsiteX4212" fmla="*/ 3343706 w 12191948"/>
              <a:gd name="connsiteY4212" fmla="*/ 2263805 h 3322003"/>
              <a:gd name="connsiteX4213" fmla="*/ 3366686 w 12191948"/>
              <a:gd name="connsiteY4213" fmla="*/ 2267506 h 3322003"/>
              <a:gd name="connsiteX4214" fmla="*/ 3362330 w 12191948"/>
              <a:gd name="connsiteY4214" fmla="*/ 2284840 h 3322003"/>
              <a:gd name="connsiteX4215" fmla="*/ 3423769 w 12191948"/>
              <a:gd name="connsiteY4215" fmla="*/ 2297694 h 3322003"/>
              <a:gd name="connsiteX4216" fmla="*/ 3390874 w 12191948"/>
              <a:gd name="connsiteY4216" fmla="*/ 2300422 h 3322003"/>
              <a:gd name="connsiteX4217" fmla="*/ 3401758 w 12191948"/>
              <a:gd name="connsiteY4217" fmla="*/ 2315030 h 3322003"/>
              <a:gd name="connsiteX4218" fmla="*/ 3500930 w 12191948"/>
              <a:gd name="connsiteY4218" fmla="*/ 2315030 h 3322003"/>
              <a:gd name="connsiteX4219" fmla="*/ 3457874 w 12191948"/>
              <a:gd name="connsiteY4219" fmla="*/ 2295553 h 3322003"/>
              <a:gd name="connsiteX4220" fmla="*/ 3391359 w 12191948"/>
              <a:gd name="connsiteY4220" fmla="*/ 2253092 h 3322003"/>
              <a:gd name="connsiteX4221" fmla="*/ 3331128 w 12191948"/>
              <a:gd name="connsiteY4221" fmla="*/ 2251534 h 3322003"/>
              <a:gd name="connsiteX4222" fmla="*/ 3343950 w 12191948"/>
              <a:gd name="connsiteY4222" fmla="*/ 2240821 h 3322003"/>
              <a:gd name="connsiteX4223" fmla="*/ 3380957 w 12191948"/>
              <a:gd name="connsiteY4223" fmla="*/ 2240821 h 3322003"/>
              <a:gd name="connsiteX4224" fmla="*/ 3342983 w 12191948"/>
              <a:gd name="connsiteY4224" fmla="*/ 2235563 h 3322003"/>
              <a:gd name="connsiteX4225" fmla="*/ 3329437 w 12191948"/>
              <a:gd name="connsiteY4225" fmla="*/ 2217838 h 3322003"/>
              <a:gd name="connsiteX4226" fmla="*/ 3276706 w 12191948"/>
              <a:gd name="connsiteY4226" fmla="*/ 2215890 h 3322003"/>
              <a:gd name="connsiteX4227" fmla="*/ 3226395 w 12191948"/>
              <a:gd name="connsiteY4227" fmla="*/ 2222123 h 3322003"/>
              <a:gd name="connsiteX4228" fmla="*/ 3169311 w 12191948"/>
              <a:gd name="connsiteY4228" fmla="*/ 2209074 h 3322003"/>
              <a:gd name="connsiteX4229" fmla="*/ 7610727 w 12191948"/>
              <a:gd name="connsiteY4229" fmla="*/ 2208878 h 3322003"/>
              <a:gd name="connsiteX4230" fmla="*/ 7600567 w 12191948"/>
              <a:gd name="connsiteY4230" fmla="*/ 2212579 h 3322003"/>
              <a:gd name="connsiteX4231" fmla="*/ 7659103 w 12191948"/>
              <a:gd name="connsiteY4231" fmla="*/ 2216086 h 3322003"/>
              <a:gd name="connsiteX4232" fmla="*/ 7610727 w 12191948"/>
              <a:gd name="connsiteY4232" fmla="*/ 2208878 h 3322003"/>
              <a:gd name="connsiteX4233" fmla="*/ 6493479 w 12191948"/>
              <a:gd name="connsiteY4233" fmla="*/ 2208295 h 3322003"/>
              <a:gd name="connsiteX4234" fmla="*/ 6513797 w 12191948"/>
              <a:gd name="connsiteY4234" fmla="*/ 2226797 h 3322003"/>
              <a:gd name="connsiteX4235" fmla="*/ 6553224 w 12191948"/>
              <a:gd name="connsiteY4235" fmla="*/ 2221540 h 3322003"/>
              <a:gd name="connsiteX4236" fmla="*/ 6553224 w 12191948"/>
              <a:gd name="connsiteY4236" fmla="*/ 2220760 h 3322003"/>
              <a:gd name="connsiteX4237" fmla="*/ 3023609 w 12191948"/>
              <a:gd name="connsiteY4237" fmla="*/ 2208294 h 3322003"/>
              <a:gd name="connsiteX4238" fmla="*/ 2989834 w 12191948"/>
              <a:gd name="connsiteY4238" fmla="*/ 2210632 h 3322003"/>
              <a:gd name="connsiteX4239" fmla="*/ 2999268 w 12191948"/>
              <a:gd name="connsiteY4239" fmla="*/ 2226603 h 3322003"/>
              <a:gd name="connsiteX4240" fmla="*/ 2999268 w 12191948"/>
              <a:gd name="connsiteY4240" fmla="*/ 2227187 h 3322003"/>
              <a:gd name="connsiteX4241" fmla="*/ 3069656 w 12191948"/>
              <a:gd name="connsiteY4241" fmla="*/ 2227187 h 3322003"/>
              <a:gd name="connsiteX4242" fmla="*/ 3083684 w 12191948"/>
              <a:gd name="connsiteY4242" fmla="*/ 2222319 h 3322003"/>
              <a:gd name="connsiteX4243" fmla="*/ 3064092 w 12191948"/>
              <a:gd name="connsiteY4243" fmla="*/ 2213553 h 3322003"/>
              <a:gd name="connsiteX4244" fmla="*/ 3023609 w 12191948"/>
              <a:gd name="connsiteY4244" fmla="*/ 2208294 h 3322003"/>
              <a:gd name="connsiteX4245" fmla="*/ 11851380 w 12191948"/>
              <a:gd name="connsiteY4245" fmla="*/ 2207710 h 3322003"/>
              <a:gd name="connsiteX4246" fmla="*/ 11978126 w 12191948"/>
              <a:gd name="connsiteY4246" fmla="*/ 2245301 h 3322003"/>
              <a:gd name="connsiteX4247" fmla="*/ 11978608 w 12191948"/>
              <a:gd name="connsiteY4247" fmla="*/ 2245692 h 3322003"/>
              <a:gd name="connsiteX4248" fmla="*/ 12000861 w 12191948"/>
              <a:gd name="connsiteY4248" fmla="*/ 2249002 h 3322003"/>
              <a:gd name="connsiteX4249" fmla="*/ 12016827 w 12191948"/>
              <a:gd name="connsiteY4249" fmla="*/ 2247053 h 3322003"/>
              <a:gd name="connsiteX4250" fmla="*/ 12010536 w 12191948"/>
              <a:gd name="connsiteY4250" fmla="*/ 2239847 h 3322003"/>
              <a:gd name="connsiteX4251" fmla="*/ 11977158 w 12191948"/>
              <a:gd name="connsiteY4251" fmla="*/ 2230110 h 3322003"/>
              <a:gd name="connsiteX4252" fmla="*/ 11906044 w 12191948"/>
              <a:gd name="connsiteY4252" fmla="*/ 2214722 h 3322003"/>
              <a:gd name="connsiteX4253" fmla="*/ 11851380 w 12191948"/>
              <a:gd name="connsiteY4253" fmla="*/ 2207710 h 3322003"/>
              <a:gd name="connsiteX4254" fmla="*/ 6455836 w 12191948"/>
              <a:gd name="connsiteY4254" fmla="*/ 2206785 h 3322003"/>
              <a:gd name="connsiteX4255" fmla="*/ 6423332 w 12191948"/>
              <a:gd name="connsiteY4255" fmla="*/ 2207516 h 3322003"/>
              <a:gd name="connsiteX4256" fmla="*/ 6470015 w 12191948"/>
              <a:gd name="connsiteY4256" fmla="*/ 2220955 h 3322003"/>
              <a:gd name="connsiteX4257" fmla="*/ 6455836 w 12191948"/>
              <a:gd name="connsiteY4257" fmla="*/ 2206785 h 3322003"/>
              <a:gd name="connsiteX4258" fmla="*/ 2826808 w 12191948"/>
              <a:gd name="connsiteY4258" fmla="*/ 2205761 h 3322003"/>
              <a:gd name="connsiteX4259" fmla="*/ 2826808 w 12191948"/>
              <a:gd name="connsiteY4259" fmla="*/ 2207125 h 3322003"/>
              <a:gd name="connsiteX4260" fmla="*/ 2832613 w 12191948"/>
              <a:gd name="connsiteY4260" fmla="*/ 2211412 h 3322003"/>
              <a:gd name="connsiteX4261" fmla="*/ 2838903 w 12191948"/>
              <a:gd name="connsiteY4261" fmla="*/ 2211412 h 3322003"/>
              <a:gd name="connsiteX4262" fmla="*/ 2833098 w 12191948"/>
              <a:gd name="connsiteY4262" fmla="*/ 2207320 h 3322003"/>
              <a:gd name="connsiteX4263" fmla="*/ 2826808 w 12191948"/>
              <a:gd name="connsiteY4263" fmla="*/ 2205761 h 3322003"/>
              <a:gd name="connsiteX4264" fmla="*/ 2727909 w 12191948"/>
              <a:gd name="connsiteY4264" fmla="*/ 2205373 h 3322003"/>
              <a:gd name="connsiteX4265" fmla="*/ 2710705 w 12191948"/>
              <a:gd name="connsiteY4265" fmla="*/ 2205958 h 3322003"/>
              <a:gd name="connsiteX4266" fmla="*/ 2711914 w 12191948"/>
              <a:gd name="connsiteY4266" fmla="*/ 2206152 h 3322003"/>
              <a:gd name="connsiteX4267" fmla="*/ 2728362 w 12191948"/>
              <a:gd name="connsiteY4267" fmla="*/ 2221343 h 3322003"/>
              <a:gd name="connsiteX4268" fmla="*/ 2752550 w 12191948"/>
              <a:gd name="connsiteY4268" fmla="*/ 2214137 h 3322003"/>
              <a:gd name="connsiteX4269" fmla="*/ 2727909 w 12191948"/>
              <a:gd name="connsiteY4269" fmla="*/ 2205373 h 3322003"/>
              <a:gd name="connsiteX4270" fmla="*/ 5027682 w 12191948"/>
              <a:gd name="connsiteY4270" fmla="*/ 2204594 h 3322003"/>
              <a:gd name="connsiteX4271" fmla="*/ 5010266 w 12191948"/>
              <a:gd name="connsiteY4271" fmla="*/ 2212773 h 3322003"/>
              <a:gd name="connsiteX4272" fmla="*/ 4984869 w 12191948"/>
              <a:gd name="connsiteY4272" fmla="*/ 2209074 h 3322003"/>
              <a:gd name="connsiteX4273" fmla="*/ 4960681 w 12191948"/>
              <a:gd name="connsiteY4273" fmla="*/ 2211800 h 3322003"/>
              <a:gd name="connsiteX4274" fmla="*/ 4993093 w 12191948"/>
              <a:gd name="connsiteY4274" fmla="*/ 2224656 h 3322003"/>
              <a:gd name="connsiteX4275" fmla="*/ 5042433 w 12191948"/>
              <a:gd name="connsiteY4275" fmla="*/ 2225025 h 3322003"/>
              <a:gd name="connsiteX4276" fmla="*/ 5042436 w 12191948"/>
              <a:gd name="connsiteY4276" fmla="*/ 2225045 h 3322003"/>
              <a:gd name="connsiteX4277" fmla="*/ 5045097 w 12191948"/>
              <a:gd name="connsiteY4277" fmla="*/ 2225045 h 3322003"/>
              <a:gd name="connsiteX4278" fmla="*/ 5042433 w 12191948"/>
              <a:gd name="connsiteY4278" fmla="*/ 2225025 h 3322003"/>
              <a:gd name="connsiteX4279" fmla="*/ 5040955 w 12191948"/>
              <a:gd name="connsiteY4279" fmla="*/ 2214673 h 3322003"/>
              <a:gd name="connsiteX4280" fmla="*/ 5027682 w 12191948"/>
              <a:gd name="connsiteY4280" fmla="*/ 2204594 h 3322003"/>
              <a:gd name="connsiteX4281" fmla="*/ 2527358 w 12191948"/>
              <a:gd name="connsiteY4281" fmla="*/ 2204009 h 3322003"/>
              <a:gd name="connsiteX4282" fmla="*/ 2467857 w 12191948"/>
              <a:gd name="connsiteY4282" fmla="*/ 2205373 h 3322003"/>
              <a:gd name="connsiteX4283" fmla="*/ 2484546 w 12191948"/>
              <a:gd name="connsiteY4283" fmla="*/ 2219982 h 3322003"/>
              <a:gd name="connsiteX4284" fmla="*/ 2586621 w 12191948"/>
              <a:gd name="connsiteY4284" fmla="*/ 2234978 h 3322003"/>
              <a:gd name="connsiteX4285" fmla="*/ 2598714 w 12191948"/>
              <a:gd name="connsiteY4285" fmla="*/ 2239263 h 3322003"/>
              <a:gd name="connsiteX4286" fmla="*/ 2713123 w 12191948"/>
              <a:gd name="connsiteY4286" fmla="*/ 2249391 h 3322003"/>
              <a:gd name="connsiteX4287" fmla="*/ 2753276 w 12191948"/>
              <a:gd name="connsiteY4287" fmla="*/ 2261273 h 3322003"/>
              <a:gd name="connsiteX4288" fmla="*/ 2760049 w 12191948"/>
              <a:gd name="connsiteY4288" fmla="*/ 2280750 h 3322003"/>
              <a:gd name="connsiteX4289" fmla="*/ 2731749 w 12191948"/>
              <a:gd name="connsiteY4289" fmla="*/ 2287762 h 3322003"/>
              <a:gd name="connsiteX4290" fmla="*/ 2743842 w 12191948"/>
              <a:gd name="connsiteY4290" fmla="*/ 2290879 h 3322003"/>
              <a:gd name="connsiteX4291" fmla="*/ 2751341 w 12191948"/>
              <a:gd name="connsiteY4291" fmla="*/ 2304706 h 3322003"/>
              <a:gd name="connsiteX4292" fmla="*/ 2743360 w 12191948"/>
              <a:gd name="connsiteY4292" fmla="*/ 2307043 h 3322003"/>
              <a:gd name="connsiteX4293" fmla="*/ 2748680 w 12191948"/>
              <a:gd name="connsiteY4293" fmla="*/ 2308992 h 3322003"/>
              <a:gd name="connsiteX4294" fmla="*/ 2872040 w 12191948"/>
              <a:gd name="connsiteY4294" fmla="*/ 2321263 h 3322003"/>
              <a:gd name="connsiteX4295" fmla="*/ 2872040 w 12191948"/>
              <a:gd name="connsiteY4295" fmla="*/ 2319509 h 3322003"/>
              <a:gd name="connsiteX4296" fmla="*/ 2858010 w 12191948"/>
              <a:gd name="connsiteY4296" fmla="*/ 2300031 h 3322003"/>
              <a:gd name="connsiteX4297" fmla="*/ 2878086 w 12191948"/>
              <a:gd name="connsiteY4297" fmla="*/ 2297500 h 3322003"/>
              <a:gd name="connsiteX4298" fmla="*/ 2919951 w 12191948"/>
              <a:gd name="connsiteY4298" fmla="*/ 2302901 h 3322003"/>
              <a:gd name="connsiteX4299" fmla="*/ 2899645 w 12191948"/>
              <a:gd name="connsiteY4299" fmla="*/ 2307653 h 3322003"/>
              <a:gd name="connsiteX4300" fmla="*/ 2912191 w 12191948"/>
              <a:gd name="connsiteY4300" fmla="*/ 2318147 h 3322003"/>
              <a:gd name="connsiteX4301" fmla="*/ 2902516 w 12191948"/>
              <a:gd name="connsiteY4301" fmla="*/ 2324183 h 3322003"/>
              <a:gd name="connsiteX4302" fmla="*/ 2917270 w 12191948"/>
              <a:gd name="connsiteY4302" fmla="*/ 2326911 h 3322003"/>
              <a:gd name="connsiteX4303" fmla="*/ 2934203 w 12191948"/>
              <a:gd name="connsiteY4303" fmla="*/ 2321263 h 3322003"/>
              <a:gd name="connsiteX4304" fmla="*/ 2936623 w 12191948"/>
              <a:gd name="connsiteY4304" fmla="*/ 2309186 h 3322003"/>
              <a:gd name="connsiteX4305" fmla="*/ 2923017 w 12191948"/>
              <a:gd name="connsiteY4305" fmla="*/ 2303274 h 3322003"/>
              <a:gd name="connsiteX4306" fmla="*/ 2976774 w 12191948"/>
              <a:gd name="connsiteY4306" fmla="*/ 2309186 h 3322003"/>
              <a:gd name="connsiteX4307" fmla="*/ 2961776 w 12191948"/>
              <a:gd name="connsiteY4307" fmla="*/ 2296332 h 3322003"/>
              <a:gd name="connsiteX4308" fmla="*/ 2928398 w 12191948"/>
              <a:gd name="connsiteY4308" fmla="*/ 2287762 h 3322003"/>
              <a:gd name="connsiteX4309" fmla="*/ 2878569 w 12191948"/>
              <a:gd name="connsiteY4309" fmla="*/ 2284256 h 3322003"/>
              <a:gd name="connsiteX4310" fmla="*/ 2862847 w 12191948"/>
              <a:gd name="connsiteY4310" fmla="*/ 2278217 h 3322003"/>
              <a:gd name="connsiteX4311" fmla="*/ 2868652 w 12191948"/>
              <a:gd name="connsiteY4311" fmla="*/ 2273348 h 3322003"/>
              <a:gd name="connsiteX4312" fmla="*/ 2902033 w 12191948"/>
              <a:gd name="connsiteY4312" fmla="*/ 2273348 h 3322003"/>
              <a:gd name="connsiteX4313" fmla="*/ 2900825 w 12191948"/>
              <a:gd name="connsiteY4313" fmla="*/ 2261662 h 3322003"/>
              <a:gd name="connsiteX4314" fmla="*/ 2877210 w 12191948"/>
              <a:gd name="connsiteY4314" fmla="*/ 2253749 h 3322003"/>
              <a:gd name="connsiteX4315" fmla="*/ 2864053 w 12191948"/>
              <a:gd name="connsiteY4315" fmla="*/ 2244761 h 3322003"/>
              <a:gd name="connsiteX4316" fmla="*/ 2878086 w 12191948"/>
              <a:gd name="connsiteY4316" fmla="*/ 2241405 h 3322003"/>
              <a:gd name="connsiteX4317" fmla="*/ 2842288 w 12191948"/>
              <a:gd name="connsiteY4317" fmla="*/ 2222901 h 3322003"/>
              <a:gd name="connsiteX4318" fmla="*/ 2842288 w 12191948"/>
              <a:gd name="connsiteY4318" fmla="*/ 2224265 h 3322003"/>
              <a:gd name="connsiteX4319" fmla="*/ 2798508 w 12191948"/>
              <a:gd name="connsiteY4319" fmla="*/ 2220955 h 3322003"/>
              <a:gd name="connsiteX4320" fmla="*/ 2807216 w 12191948"/>
              <a:gd name="connsiteY4320" fmla="*/ 2232251 h 3322003"/>
              <a:gd name="connsiteX4321" fmla="*/ 2861026 w 12191948"/>
              <a:gd name="connsiteY4321" fmla="*/ 2244740 h 3322003"/>
              <a:gd name="connsiteX4322" fmla="*/ 2834588 w 12191948"/>
              <a:gd name="connsiteY4322" fmla="*/ 2256391 h 3322003"/>
              <a:gd name="connsiteX4323" fmla="*/ 2814471 w 12191948"/>
              <a:gd name="connsiteY4323" fmla="*/ 2276659 h 3322003"/>
              <a:gd name="connsiteX4324" fmla="*/ 2772385 w 12191948"/>
              <a:gd name="connsiteY4324" fmla="*/ 2251340 h 3322003"/>
              <a:gd name="connsiteX4325" fmla="*/ 2777705 w 12191948"/>
              <a:gd name="connsiteY4325" fmla="*/ 2243548 h 3322003"/>
              <a:gd name="connsiteX4326" fmla="*/ 2796329 w 12191948"/>
              <a:gd name="connsiteY4326" fmla="*/ 2246470 h 3322003"/>
              <a:gd name="connsiteX4327" fmla="*/ 2820518 w 12191948"/>
              <a:gd name="connsiteY4327" fmla="*/ 2246470 h 3322003"/>
              <a:gd name="connsiteX4328" fmla="*/ 2812536 w 12191948"/>
              <a:gd name="connsiteY4328" fmla="*/ 2238874 h 3322003"/>
              <a:gd name="connsiteX4329" fmla="*/ 2776738 w 12191948"/>
              <a:gd name="connsiteY4329" fmla="*/ 2225824 h 3322003"/>
              <a:gd name="connsiteX4330" fmla="*/ 2738281 w 12191948"/>
              <a:gd name="connsiteY4330" fmla="*/ 2231277 h 3322003"/>
              <a:gd name="connsiteX4331" fmla="*/ 2689904 w 12191948"/>
              <a:gd name="connsiteY4331" fmla="*/ 2227772 h 3322003"/>
              <a:gd name="connsiteX4332" fmla="*/ 2670310 w 12191948"/>
              <a:gd name="connsiteY4332" fmla="*/ 2214331 h 3322003"/>
              <a:gd name="connsiteX4333" fmla="*/ 2648298 w 12191948"/>
              <a:gd name="connsiteY4333" fmla="*/ 2223486 h 3322003"/>
              <a:gd name="connsiteX4334" fmla="*/ 2527358 w 12191948"/>
              <a:gd name="connsiteY4334" fmla="*/ 2204009 h 3322003"/>
              <a:gd name="connsiteX4335" fmla="*/ 8309765 w 12191948"/>
              <a:gd name="connsiteY4335" fmla="*/ 2203961 h 3322003"/>
              <a:gd name="connsiteX4336" fmla="*/ 8285332 w 12191948"/>
              <a:gd name="connsiteY4336" fmla="*/ 2206931 h 3322003"/>
              <a:gd name="connsiteX4337" fmla="*/ 8297183 w 12191948"/>
              <a:gd name="connsiteY4337" fmla="*/ 2219982 h 3322003"/>
              <a:gd name="connsiteX4338" fmla="*/ 8297668 w 12191948"/>
              <a:gd name="connsiteY4338" fmla="*/ 2219202 h 3322003"/>
              <a:gd name="connsiteX4339" fmla="*/ 8316292 w 12191948"/>
              <a:gd name="connsiteY4339" fmla="*/ 2223098 h 3322003"/>
              <a:gd name="connsiteX4340" fmla="*/ 8333708 w 12191948"/>
              <a:gd name="connsiteY4340" fmla="*/ 2208878 h 3322003"/>
              <a:gd name="connsiteX4341" fmla="*/ 8309765 w 12191948"/>
              <a:gd name="connsiteY4341" fmla="*/ 2203961 h 3322003"/>
              <a:gd name="connsiteX4342" fmla="*/ 5456295 w 12191948"/>
              <a:gd name="connsiteY4342" fmla="*/ 2202645 h 3322003"/>
              <a:gd name="connsiteX4343" fmla="*/ 5459438 w 12191948"/>
              <a:gd name="connsiteY4343" fmla="*/ 2203815 h 3322003"/>
              <a:gd name="connsiteX4344" fmla="*/ 5459438 w 12191948"/>
              <a:gd name="connsiteY4344" fmla="*/ 2202645 h 3322003"/>
              <a:gd name="connsiteX4345" fmla="*/ 11296746 w 12191948"/>
              <a:gd name="connsiteY4345" fmla="*/ 2202451 h 3322003"/>
              <a:gd name="connsiteX4346" fmla="*/ 11298681 w 12191948"/>
              <a:gd name="connsiteY4346" fmla="*/ 2213749 h 3322003"/>
              <a:gd name="connsiteX4347" fmla="*/ 11347057 w 12191948"/>
              <a:gd name="connsiteY4347" fmla="*/ 2240432 h 3322003"/>
              <a:gd name="connsiteX4348" fmla="*/ 11312711 w 12191948"/>
              <a:gd name="connsiteY4348" fmla="*/ 2228552 h 3322003"/>
              <a:gd name="connsiteX4349" fmla="*/ 11283200 w 12191948"/>
              <a:gd name="connsiteY4349" fmla="*/ 2228552 h 3322003"/>
              <a:gd name="connsiteX4350" fmla="*/ 11329885 w 12191948"/>
              <a:gd name="connsiteY4350" fmla="*/ 2250366 h 3322003"/>
              <a:gd name="connsiteX4351" fmla="*/ 11329159 w 12191948"/>
              <a:gd name="connsiteY4351" fmla="*/ 2250366 h 3322003"/>
              <a:gd name="connsiteX4352" fmla="*/ 11371245 w 12191948"/>
              <a:gd name="connsiteY4352" fmla="*/ 2273739 h 3322003"/>
              <a:gd name="connsiteX4353" fmla="*/ 11412607 w 12191948"/>
              <a:gd name="connsiteY4353" fmla="*/ 2296721 h 3322003"/>
              <a:gd name="connsiteX4354" fmla="*/ 11425670 w 12191948"/>
              <a:gd name="connsiteY4354" fmla="*/ 2281918 h 3322003"/>
              <a:gd name="connsiteX4355" fmla="*/ 11489041 w 12191948"/>
              <a:gd name="connsiteY4355" fmla="*/ 2296332 h 3322003"/>
              <a:gd name="connsiteX4356" fmla="*/ 11426637 w 12191948"/>
              <a:gd name="connsiteY4356" fmla="*/ 2278802 h 3322003"/>
              <a:gd name="connsiteX4357" fmla="*/ 11378261 w 12191948"/>
              <a:gd name="connsiteY4357" fmla="*/ 2229330 h 3322003"/>
              <a:gd name="connsiteX4358" fmla="*/ 3484482 w 12191948"/>
              <a:gd name="connsiteY4358" fmla="*/ 2199529 h 3322003"/>
              <a:gd name="connsiteX4359" fmla="*/ 3485208 w 12191948"/>
              <a:gd name="connsiteY4359" fmla="*/ 2200308 h 3322003"/>
              <a:gd name="connsiteX4360" fmla="*/ 3482306 w 12191948"/>
              <a:gd name="connsiteY4360" fmla="*/ 2203815 h 3322003"/>
              <a:gd name="connsiteX4361" fmla="*/ 3515925 w 12191948"/>
              <a:gd name="connsiteY4361" fmla="*/ 2213553 h 3322003"/>
              <a:gd name="connsiteX4362" fmla="*/ 3502865 w 12191948"/>
              <a:gd name="connsiteY4362" fmla="*/ 2203230 h 3322003"/>
              <a:gd name="connsiteX4363" fmla="*/ 3484482 w 12191948"/>
              <a:gd name="connsiteY4363" fmla="*/ 2199529 h 3322003"/>
              <a:gd name="connsiteX4364" fmla="*/ 2318858 w 12191948"/>
              <a:gd name="connsiteY4364" fmla="*/ 2198555 h 3322003"/>
              <a:gd name="connsiteX4365" fmla="*/ 2312327 w 12191948"/>
              <a:gd name="connsiteY4365" fmla="*/ 2204400 h 3322003"/>
              <a:gd name="connsiteX4366" fmla="*/ 2323937 w 12191948"/>
              <a:gd name="connsiteY4366" fmla="*/ 2209657 h 3322003"/>
              <a:gd name="connsiteX4367" fmla="*/ 2365784 w 12191948"/>
              <a:gd name="connsiteY4367" fmla="*/ 2222319 h 3322003"/>
              <a:gd name="connsiteX4368" fmla="*/ 2365784 w 12191948"/>
              <a:gd name="connsiteY4368" fmla="*/ 2209463 h 3322003"/>
              <a:gd name="connsiteX4369" fmla="*/ 2398436 w 12191948"/>
              <a:gd name="connsiteY4369" fmla="*/ 2215111 h 3322003"/>
              <a:gd name="connsiteX4370" fmla="*/ 2429638 w 12191948"/>
              <a:gd name="connsiteY4370" fmla="*/ 2225630 h 3322003"/>
              <a:gd name="connsiteX4371" fmla="*/ 2456246 w 12191948"/>
              <a:gd name="connsiteY4371" fmla="*/ 2226993 h 3322003"/>
              <a:gd name="connsiteX4372" fmla="*/ 2456246 w 12191948"/>
              <a:gd name="connsiteY4372" fmla="*/ 2218033 h 3322003"/>
              <a:gd name="connsiteX4373" fmla="*/ 2426736 w 12191948"/>
              <a:gd name="connsiteY4373" fmla="*/ 2203230 h 3322003"/>
              <a:gd name="connsiteX4374" fmla="*/ 2354171 w 12191948"/>
              <a:gd name="connsiteY4374" fmla="*/ 2204400 h 3322003"/>
              <a:gd name="connsiteX4375" fmla="*/ 2318858 w 12191948"/>
              <a:gd name="connsiteY4375" fmla="*/ 2198555 h 3322003"/>
              <a:gd name="connsiteX4376" fmla="*/ 8233327 w 12191948"/>
              <a:gd name="connsiteY4376" fmla="*/ 2198361 h 3322003"/>
              <a:gd name="connsiteX4377" fmla="*/ 8237438 w 12191948"/>
              <a:gd name="connsiteY4377" fmla="*/ 2204788 h 3322003"/>
              <a:gd name="connsiteX4378" fmla="*/ 8271060 w 12191948"/>
              <a:gd name="connsiteY4378" fmla="*/ 2209657 h 3322003"/>
              <a:gd name="connsiteX4379" fmla="*/ 8283638 w 12191948"/>
              <a:gd name="connsiteY4379" fmla="*/ 2206931 h 3322003"/>
              <a:gd name="connsiteX4380" fmla="*/ 8263805 w 12191948"/>
              <a:gd name="connsiteY4380" fmla="*/ 2198361 h 3322003"/>
              <a:gd name="connsiteX4381" fmla="*/ 8233327 w 12191948"/>
              <a:gd name="connsiteY4381" fmla="*/ 2198361 h 3322003"/>
              <a:gd name="connsiteX4382" fmla="*/ 9241727 w 12191948"/>
              <a:gd name="connsiteY4382" fmla="*/ 2196413 h 3322003"/>
              <a:gd name="connsiteX4383" fmla="*/ 9248258 w 12191948"/>
              <a:gd name="connsiteY4383" fmla="*/ 2203036 h 3322003"/>
              <a:gd name="connsiteX4384" fmla="*/ 9268576 w 12191948"/>
              <a:gd name="connsiteY4384" fmla="*/ 2207125 h 3322003"/>
              <a:gd name="connsiteX4385" fmla="*/ 9313082 w 12191948"/>
              <a:gd name="connsiteY4385" fmla="*/ 2232251 h 3322003"/>
              <a:gd name="connsiteX4386" fmla="*/ 9333641 w 12191948"/>
              <a:gd name="connsiteY4386" fmla="*/ 2222707 h 3322003"/>
              <a:gd name="connsiteX4387" fmla="*/ 9333641 w 12191948"/>
              <a:gd name="connsiteY4387" fmla="*/ 2213164 h 3322003"/>
              <a:gd name="connsiteX4388" fmla="*/ 9373069 w 12191948"/>
              <a:gd name="connsiteY4388" fmla="*/ 2214722 h 3322003"/>
              <a:gd name="connsiteX4389" fmla="*/ 9330256 w 12191948"/>
              <a:gd name="connsiteY4389" fmla="*/ 2203815 h 3322003"/>
              <a:gd name="connsiteX4390" fmla="*/ 9330256 w 12191948"/>
              <a:gd name="connsiteY4390" fmla="*/ 2204009 h 3322003"/>
              <a:gd name="connsiteX4391" fmla="*/ 9269543 w 12191948"/>
              <a:gd name="connsiteY4391" fmla="*/ 2203036 h 3322003"/>
              <a:gd name="connsiteX4392" fmla="*/ 9260110 w 12191948"/>
              <a:gd name="connsiteY4392" fmla="*/ 2198167 h 3322003"/>
              <a:gd name="connsiteX4393" fmla="*/ 9241727 w 12191948"/>
              <a:gd name="connsiteY4393" fmla="*/ 2196413 h 3322003"/>
              <a:gd name="connsiteX4394" fmla="*/ 4814583 w 12191948"/>
              <a:gd name="connsiteY4394" fmla="*/ 2196024 h 3322003"/>
              <a:gd name="connsiteX4395" fmla="*/ 4812892 w 12191948"/>
              <a:gd name="connsiteY4395" fmla="*/ 2197191 h 3322003"/>
              <a:gd name="connsiteX4396" fmla="*/ 4818455 w 12191948"/>
              <a:gd name="connsiteY4396" fmla="*/ 2199140 h 3322003"/>
              <a:gd name="connsiteX4397" fmla="*/ 4822808 w 12191948"/>
              <a:gd name="connsiteY4397" fmla="*/ 2198361 h 3322003"/>
              <a:gd name="connsiteX4398" fmla="*/ 4820147 w 12191948"/>
              <a:gd name="connsiteY4398" fmla="*/ 2197776 h 3322003"/>
              <a:gd name="connsiteX4399" fmla="*/ 4814583 w 12191948"/>
              <a:gd name="connsiteY4399" fmla="*/ 2196024 h 3322003"/>
              <a:gd name="connsiteX4400" fmla="*/ 2759566 w 12191948"/>
              <a:gd name="connsiteY4400" fmla="*/ 2195245 h 3322003"/>
              <a:gd name="connsiteX4401" fmla="*/ 2760775 w 12191948"/>
              <a:gd name="connsiteY4401" fmla="*/ 2195633 h 3322003"/>
              <a:gd name="connsiteX4402" fmla="*/ 2753276 w 12191948"/>
              <a:gd name="connsiteY4402" fmla="*/ 2214137 h 3322003"/>
              <a:gd name="connsiteX4403" fmla="*/ 2772141 w 12191948"/>
              <a:gd name="connsiteY4403" fmla="*/ 2215111 h 3322003"/>
              <a:gd name="connsiteX4404" fmla="*/ 2798750 w 12191948"/>
              <a:gd name="connsiteY4404" fmla="*/ 2205373 h 3322003"/>
              <a:gd name="connsiteX4405" fmla="*/ 2759566 w 12191948"/>
              <a:gd name="connsiteY4405" fmla="*/ 2195245 h 3322003"/>
              <a:gd name="connsiteX4406" fmla="*/ 1927738 w 12191948"/>
              <a:gd name="connsiteY4406" fmla="*/ 2195051 h 3322003"/>
              <a:gd name="connsiteX4407" fmla="*/ 1924835 w 12191948"/>
              <a:gd name="connsiteY4407" fmla="*/ 2196997 h 3322003"/>
              <a:gd name="connsiteX4408" fmla="*/ 1961601 w 12191948"/>
              <a:gd name="connsiteY4408" fmla="*/ 2211021 h 3322003"/>
              <a:gd name="connsiteX4409" fmla="*/ 1982160 w 12191948"/>
              <a:gd name="connsiteY4409" fmla="*/ 2208295 h 3322003"/>
              <a:gd name="connsiteX4410" fmla="*/ 2009347 w 12191948"/>
              <a:gd name="connsiteY4410" fmla="*/ 2214528 h 3322003"/>
              <a:gd name="connsiteX4411" fmla="*/ 1986030 w 12191948"/>
              <a:gd name="connsiteY4411" fmla="*/ 2214528 h 3322003"/>
              <a:gd name="connsiteX4412" fmla="*/ 1979258 w 12191948"/>
              <a:gd name="connsiteY4412" fmla="*/ 2224071 h 3322003"/>
              <a:gd name="connsiteX4413" fmla="*/ 2132852 w 12191948"/>
              <a:gd name="connsiteY4413" fmla="*/ 2251340 h 3322003"/>
              <a:gd name="connsiteX4414" fmla="*/ 2132852 w 12191948"/>
              <a:gd name="connsiteY4414" fmla="*/ 2249587 h 3322003"/>
              <a:gd name="connsiteX4415" fmla="*/ 2141560 w 12191948"/>
              <a:gd name="connsiteY4415" fmla="*/ 2227187 h 3322003"/>
              <a:gd name="connsiteX4416" fmla="*/ 2099957 w 12191948"/>
              <a:gd name="connsiteY4416" fmla="*/ 2218423 h 3322003"/>
              <a:gd name="connsiteX4417" fmla="*/ 2072625 w 12191948"/>
              <a:gd name="connsiteY4417" fmla="*/ 2212385 h 3322003"/>
              <a:gd name="connsiteX4418" fmla="*/ 2065852 w 12191948"/>
              <a:gd name="connsiteY4418" fmla="*/ 2215111 h 3322003"/>
              <a:gd name="connsiteX4419" fmla="*/ 2071172 w 12191948"/>
              <a:gd name="connsiteY4419" fmla="*/ 2217254 h 3322003"/>
              <a:gd name="connsiteX4420" fmla="*/ 2099957 w 12191948"/>
              <a:gd name="connsiteY4420" fmla="*/ 2221928 h 3322003"/>
              <a:gd name="connsiteX4421" fmla="*/ 2017958 w 12191948"/>
              <a:gd name="connsiteY4421" fmla="*/ 2214528 h 3322003"/>
              <a:gd name="connsiteX4422" fmla="*/ 2015831 w 12191948"/>
              <a:gd name="connsiteY4422" fmla="*/ 2214528 h 3322003"/>
              <a:gd name="connsiteX4423" fmla="*/ 2005865 w 12191948"/>
              <a:gd name="connsiteY4423" fmla="*/ 2207053 h 3322003"/>
              <a:gd name="connsiteX4424" fmla="*/ 1982160 w 12191948"/>
              <a:gd name="connsiteY4424" fmla="*/ 2208099 h 3322003"/>
              <a:gd name="connsiteX4425" fmla="*/ 3636866 w 12191948"/>
              <a:gd name="connsiteY4425" fmla="*/ 2194854 h 3322003"/>
              <a:gd name="connsiteX4426" fmla="*/ 3630578 w 12191948"/>
              <a:gd name="connsiteY4426" fmla="*/ 2197582 h 3322003"/>
              <a:gd name="connsiteX4427" fmla="*/ 3653072 w 12191948"/>
              <a:gd name="connsiteY4427" fmla="*/ 2206152 h 3322003"/>
              <a:gd name="connsiteX4428" fmla="*/ 3667826 w 12191948"/>
              <a:gd name="connsiteY4428" fmla="*/ 2208295 h 3322003"/>
              <a:gd name="connsiteX4429" fmla="*/ 3671697 w 12191948"/>
              <a:gd name="connsiteY4429" fmla="*/ 2213749 h 3322003"/>
              <a:gd name="connsiteX4430" fmla="*/ 3677260 w 12191948"/>
              <a:gd name="connsiteY4430" fmla="*/ 2209853 h 3322003"/>
              <a:gd name="connsiteX4431" fmla="*/ 3664577 w 12191948"/>
              <a:gd name="connsiteY4431" fmla="*/ 2200004 h 3322003"/>
              <a:gd name="connsiteX4432" fmla="*/ 3665168 w 12191948"/>
              <a:gd name="connsiteY4432" fmla="*/ 2200114 h 3322003"/>
              <a:gd name="connsiteX4433" fmla="*/ 3663715 w 12191948"/>
              <a:gd name="connsiteY4433" fmla="*/ 2199335 h 3322003"/>
              <a:gd name="connsiteX4434" fmla="*/ 3664577 w 12191948"/>
              <a:gd name="connsiteY4434" fmla="*/ 2200004 h 3322003"/>
              <a:gd name="connsiteX4435" fmla="*/ 1714397 w 12191948"/>
              <a:gd name="connsiteY4435" fmla="*/ 2192323 h 3322003"/>
              <a:gd name="connsiteX4436" fmla="*/ 1734957 w 12191948"/>
              <a:gd name="connsiteY4436" fmla="*/ 2203424 h 3322003"/>
              <a:gd name="connsiteX4437" fmla="*/ 1766885 w 12191948"/>
              <a:gd name="connsiteY4437" fmla="*/ 2207710 h 3322003"/>
              <a:gd name="connsiteX4438" fmla="*/ 1768579 w 12191948"/>
              <a:gd name="connsiteY4438" fmla="*/ 2209463 h 3322003"/>
              <a:gd name="connsiteX4439" fmla="*/ 1766161 w 12191948"/>
              <a:gd name="connsiteY4439" fmla="*/ 2198167 h 3322003"/>
              <a:gd name="connsiteX4440" fmla="*/ 2534616 w 12191948"/>
              <a:gd name="connsiteY4440" fmla="*/ 2190180 h 3322003"/>
              <a:gd name="connsiteX4441" fmla="*/ 2532922 w 12191948"/>
              <a:gd name="connsiteY4441" fmla="*/ 2191544 h 3322003"/>
              <a:gd name="connsiteX4442" fmla="*/ 2542356 w 12191948"/>
              <a:gd name="connsiteY4442" fmla="*/ 2191350 h 3322003"/>
              <a:gd name="connsiteX4443" fmla="*/ 6312067 w 12191948"/>
              <a:gd name="connsiteY4443" fmla="*/ 2189985 h 3322003"/>
              <a:gd name="connsiteX4444" fmla="*/ 6343995 w 12191948"/>
              <a:gd name="connsiteY4444" fmla="*/ 2204594 h 3322003"/>
              <a:gd name="connsiteX4445" fmla="*/ 6328759 w 12191948"/>
              <a:gd name="connsiteY4445" fmla="*/ 2210827 h 3322003"/>
              <a:gd name="connsiteX4446" fmla="*/ 6389469 w 12191948"/>
              <a:gd name="connsiteY4446" fmla="*/ 2223486 h 3322003"/>
              <a:gd name="connsiteX4447" fmla="*/ 6372054 w 12191948"/>
              <a:gd name="connsiteY4447" fmla="*/ 2194660 h 3322003"/>
              <a:gd name="connsiteX4448" fmla="*/ 4737425 w 12191948"/>
              <a:gd name="connsiteY4448" fmla="*/ 2189985 h 3322003"/>
              <a:gd name="connsiteX4449" fmla="*/ 4741537 w 12191948"/>
              <a:gd name="connsiteY4449" fmla="*/ 2194272 h 3322003"/>
              <a:gd name="connsiteX4450" fmla="*/ 4748550 w 12191948"/>
              <a:gd name="connsiteY4450" fmla="*/ 2194272 h 3322003"/>
              <a:gd name="connsiteX4451" fmla="*/ 4746374 w 12191948"/>
              <a:gd name="connsiteY4451" fmla="*/ 2190376 h 3322003"/>
              <a:gd name="connsiteX4452" fmla="*/ 4747341 w 12191948"/>
              <a:gd name="connsiteY4452" fmla="*/ 2189985 h 3322003"/>
              <a:gd name="connsiteX4453" fmla="*/ 4737425 w 12191948"/>
              <a:gd name="connsiteY4453" fmla="*/ 2189985 h 3322003"/>
              <a:gd name="connsiteX4454" fmla="*/ 7025163 w 12191948"/>
              <a:gd name="connsiteY4454" fmla="*/ 2189110 h 3322003"/>
              <a:gd name="connsiteX4455" fmla="*/ 7020542 w 12191948"/>
              <a:gd name="connsiteY4455" fmla="*/ 2193062 h 3322003"/>
              <a:gd name="connsiteX4456" fmla="*/ 7018603 w 12191948"/>
              <a:gd name="connsiteY4456" fmla="*/ 2193296 h 3322003"/>
              <a:gd name="connsiteX4457" fmla="*/ 7019812 w 12191948"/>
              <a:gd name="connsiteY4457" fmla="*/ 2193687 h 3322003"/>
              <a:gd name="connsiteX4458" fmla="*/ 7020542 w 12191948"/>
              <a:gd name="connsiteY4458" fmla="*/ 2193062 h 3322003"/>
              <a:gd name="connsiteX4459" fmla="*/ 7037953 w 12191948"/>
              <a:gd name="connsiteY4459" fmla="*/ 2190959 h 3322003"/>
              <a:gd name="connsiteX4460" fmla="*/ 7025163 w 12191948"/>
              <a:gd name="connsiteY4460" fmla="*/ 2189110 h 3322003"/>
              <a:gd name="connsiteX4461" fmla="*/ 8496554 w 12191948"/>
              <a:gd name="connsiteY4461" fmla="*/ 2188988 h 3322003"/>
              <a:gd name="connsiteX4462" fmla="*/ 8481253 w 12191948"/>
              <a:gd name="connsiteY4462" fmla="*/ 2199725 h 3322003"/>
              <a:gd name="connsiteX4463" fmla="*/ 8511793 w 12191948"/>
              <a:gd name="connsiteY4463" fmla="*/ 2201648 h 3322003"/>
              <a:gd name="connsiteX4464" fmla="*/ 8531463 w 12191948"/>
              <a:gd name="connsiteY4464" fmla="*/ 2197078 h 3322003"/>
              <a:gd name="connsiteX4465" fmla="*/ 8532532 w 12191948"/>
              <a:gd name="connsiteY4465" fmla="*/ 2197388 h 3322003"/>
              <a:gd name="connsiteX4466" fmla="*/ 8531809 w 12191948"/>
              <a:gd name="connsiteY4466" fmla="*/ 2196997 h 3322003"/>
              <a:gd name="connsiteX4467" fmla="*/ 8531463 w 12191948"/>
              <a:gd name="connsiteY4467" fmla="*/ 2197078 h 3322003"/>
              <a:gd name="connsiteX4468" fmla="*/ 8510099 w 12191948"/>
              <a:gd name="connsiteY4468" fmla="*/ 2190878 h 3322003"/>
              <a:gd name="connsiteX4469" fmla="*/ 8496554 w 12191948"/>
              <a:gd name="connsiteY4469" fmla="*/ 2188988 h 3322003"/>
              <a:gd name="connsiteX4470" fmla="*/ 4644543 w 12191948"/>
              <a:gd name="connsiteY4470" fmla="*/ 2187648 h 3322003"/>
              <a:gd name="connsiteX4471" fmla="*/ 4631480 w 12191948"/>
              <a:gd name="connsiteY4471" fmla="*/ 2189597 h 3322003"/>
              <a:gd name="connsiteX4472" fmla="*/ 4631480 w 12191948"/>
              <a:gd name="connsiteY4472" fmla="*/ 2193687 h 3322003"/>
              <a:gd name="connsiteX4473" fmla="*/ 4643334 w 12191948"/>
              <a:gd name="connsiteY4473" fmla="*/ 2196997 h 3322003"/>
              <a:gd name="connsiteX4474" fmla="*/ 4649863 w 12191948"/>
              <a:gd name="connsiteY4474" fmla="*/ 2194466 h 3322003"/>
              <a:gd name="connsiteX4475" fmla="*/ 4644543 w 12191948"/>
              <a:gd name="connsiteY4475" fmla="*/ 2187648 h 3322003"/>
              <a:gd name="connsiteX4476" fmla="*/ 3320486 w 12191948"/>
              <a:gd name="connsiteY4476" fmla="*/ 2187063 h 3322003"/>
              <a:gd name="connsiteX4477" fmla="*/ 3302588 w 12191948"/>
              <a:gd name="connsiteY4477" fmla="*/ 2191738 h 3322003"/>
              <a:gd name="connsiteX4478" fmla="*/ 3303314 w 12191948"/>
              <a:gd name="connsiteY4478" fmla="*/ 2192517 h 3322003"/>
              <a:gd name="connsiteX4479" fmla="*/ 3281302 w 12191948"/>
              <a:gd name="connsiteY4479" fmla="*/ 2199725 h 3322003"/>
              <a:gd name="connsiteX4480" fmla="*/ 3305490 w 12191948"/>
              <a:gd name="connsiteY4480" fmla="*/ 2205179 h 3322003"/>
              <a:gd name="connsiteX4481" fmla="*/ 3320486 w 12191948"/>
              <a:gd name="connsiteY4481" fmla="*/ 2187063 h 3322003"/>
              <a:gd name="connsiteX4482" fmla="*/ 9016294 w 12191948"/>
              <a:gd name="connsiteY4482" fmla="*/ 2186869 h 3322003"/>
              <a:gd name="connsiteX4483" fmla="*/ 8993799 w 12191948"/>
              <a:gd name="connsiteY4483" fmla="*/ 2192323 h 3322003"/>
              <a:gd name="connsiteX4484" fmla="*/ 9073053 w 12191948"/>
              <a:gd name="connsiteY4484" fmla="*/ 2204969 h 3322003"/>
              <a:gd name="connsiteX4485" fmla="*/ 9072895 w 12191948"/>
              <a:gd name="connsiteY4485" fmla="*/ 2205958 h 3322003"/>
              <a:gd name="connsiteX4486" fmla="*/ 9073137 w 12191948"/>
              <a:gd name="connsiteY4486" fmla="*/ 2204983 h 3322003"/>
              <a:gd name="connsiteX4487" fmla="*/ 9073053 w 12191948"/>
              <a:gd name="connsiteY4487" fmla="*/ 2204969 h 3322003"/>
              <a:gd name="connsiteX4488" fmla="*/ 9074346 w 12191948"/>
              <a:gd name="connsiteY4488" fmla="*/ 2196876 h 3322003"/>
              <a:gd name="connsiteX4489" fmla="*/ 9054753 w 12191948"/>
              <a:gd name="connsiteY4489" fmla="*/ 2188818 h 3322003"/>
              <a:gd name="connsiteX4490" fmla="*/ 9016294 w 12191948"/>
              <a:gd name="connsiteY4490" fmla="*/ 2186869 h 3322003"/>
              <a:gd name="connsiteX4491" fmla="*/ 2973145 w 12191948"/>
              <a:gd name="connsiteY4491" fmla="*/ 2186869 h 3322003"/>
              <a:gd name="connsiteX4492" fmla="*/ 3021039 w 12191948"/>
              <a:gd name="connsiteY4492" fmla="*/ 2196609 h 3322003"/>
              <a:gd name="connsiteX4493" fmla="*/ 3021039 w 12191948"/>
              <a:gd name="connsiteY4493" fmla="*/ 2197191 h 3322003"/>
              <a:gd name="connsiteX4494" fmla="*/ 3024909 w 12191948"/>
              <a:gd name="connsiteY4494" fmla="*/ 2193881 h 3322003"/>
              <a:gd name="connsiteX4495" fmla="*/ 3014507 w 12191948"/>
              <a:gd name="connsiteY4495" fmla="*/ 2189401 h 3322003"/>
              <a:gd name="connsiteX4496" fmla="*/ 2973145 w 12191948"/>
              <a:gd name="connsiteY4496" fmla="*/ 2186869 h 3322003"/>
              <a:gd name="connsiteX4497" fmla="*/ 8075379 w 12191948"/>
              <a:gd name="connsiteY4497" fmla="*/ 2186675 h 3322003"/>
              <a:gd name="connsiteX4498" fmla="*/ 8089892 w 12191948"/>
              <a:gd name="connsiteY4498" fmla="*/ 2193881 h 3322003"/>
              <a:gd name="connsiteX4499" fmla="*/ 8089892 w 12191948"/>
              <a:gd name="connsiteY4499" fmla="*/ 2193687 h 3322003"/>
              <a:gd name="connsiteX4500" fmla="*/ 8112145 w 12191948"/>
              <a:gd name="connsiteY4500" fmla="*/ 2193687 h 3322003"/>
              <a:gd name="connsiteX4501" fmla="*/ 8112145 w 12191948"/>
              <a:gd name="connsiteY4501" fmla="*/ 2191350 h 3322003"/>
              <a:gd name="connsiteX4502" fmla="*/ 8091586 w 12191948"/>
              <a:gd name="connsiteY4502" fmla="*/ 2186675 h 3322003"/>
              <a:gd name="connsiteX4503" fmla="*/ 8075379 w 12191948"/>
              <a:gd name="connsiteY4503" fmla="*/ 2186675 h 3322003"/>
              <a:gd name="connsiteX4504" fmla="*/ 7115838 w 12191948"/>
              <a:gd name="connsiteY4504" fmla="*/ 2185311 h 3322003"/>
              <a:gd name="connsiteX4505" fmla="*/ 7146798 w 12191948"/>
              <a:gd name="connsiteY4505" fmla="*/ 2203036 h 3322003"/>
              <a:gd name="connsiteX4506" fmla="*/ 7145831 w 12191948"/>
              <a:gd name="connsiteY4506" fmla="*/ 2203815 h 3322003"/>
              <a:gd name="connsiteX4507" fmla="*/ 7171471 w 12191948"/>
              <a:gd name="connsiteY4507" fmla="*/ 2208295 h 3322003"/>
              <a:gd name="connsiteX4508" fmla="*/ 7173889 w 12191948"/>
              <a:gd name="connsiteY4508" fmla="*/ 2200698 h 3322003"/>
              <a:gd name="connsiteX4509" fmla="*/ 7140026 w 12191948"/>
              <a:gd name="connsiteY4509" fmla="*/ 2187260 h 3322003"/>
              <a:gd name="connsiteX4510" fmla="*/ 7115838 w 12191948"/>
              <a:gd name="connsiteY4510" fmla="*/ 2185311 h 3322003"/>
              <a:gd name="connsiteX4511" fmla="*/ 6151943 w 12191948"/>
              <a:gd name="connsiteY4511" fmla="*/ 2184338 h 3322003"/>
              <a:gd name="connsiteX4512" fmla="*/ 6172988 w 12191948"/>
              <a:gd name="connsiteY4512" fmla="*/ 2200893 h 3322003"/>
              <a:gd name="connsiteX4513" fmla="*/ 6193547 w 12191948"/>
              <a:gd name="connsiteY4513" fmla="*/ 2187843 h 3322003"/>
              <a:gd name="connsiteX4514" fmla="*/ 6152426 w 12191948"/>
              <a:gd name="connsiteY4514" fmla="*/ 2184532 h 3322003"/>
              <a:gd name="connsiteX4515" fmla="*/ 5474677 w 12191948"/>
              <a:gd name="connsiteY4515" fmla="*/ 2182585 h 3322003"/>
              <a:gd name="connsiteX4516" fmla="*/ 5452424 w 12191948"/>
              <a:gd name="connsiteY4516" fmla="*/ 2186675 h 3322003"/>
              <a:gd name="connsiteX4517" fmla="*/ 5498865 w 12191948"/>
              <a:gd name="connsiteY4517" fmla="*/ 2193296 h 3322003"/>
              <a:gd name="connsiteX4518" fmla="*/ 5498865 w 12191948"/>
              <a:gd name="connsiteY4518" fmla="*/ 2193102 h 3322003"/>
              <a:gd name="connsiteX4519" fmla="*/ 5474677 w 12191948"/>
              <a:gd name="connsiteY4519" fmla="*/ 2182585 h 3322003"/>
              <a:gd name="connsiteX4520" fmla="*/ 7749806 w 12191948"/>
              <a:gd name="connsiteY4520" fmla="*/ 2182195 h 3322003"/>
              <a:gd name="connsiteX4521" fmla="*/ 7752709 w 12191948"/>
              <a:gd name="connsiteY4521" fmla="*/ 2185311 h 3322003"/>
              <a:gd name="connsiteX4522" fmla="*/ 7758032 w 12191948"/>
              <a:gd name="connsiteY4522" fmla="*/ 2185311 h 3322003"/>
              <a:gd name="connsiteX4523" fmla="*/ 7757790 w 12191948"/>
              <a:gd name="connsiteY4523" fmla="*/ 2182195 h 3322003"/>
              <a:gd name="connsiteX4524" fmla="*/ 7756579 w 12191948"/>
              <a:gd name="connsiteY4524" fmla="*/ 2182195 h 3322003"/>
              <a:gd name="connsiteX4525" fmla="*/ 3199545 w 12191948"/>
              <a:gd name="connsiteY4525" fmla="*/ 2182000 h 3322003"/>
              <a:gd name="connsiteX4526" fmla="*/ 3202448 w 12191948"/>
              <a:gd name="connsiteY4526" fmla="*/ 2189791 h 3322003"/>
              <a:gd name="connsiteX4527" fmla="*/ 3221072 w 12191948"/>
              <a:gd name="connsiteY4527" fmla="*/ 2189791 h 3322003"/>
              <a:gd name="connsiteX4528" fmla="*/ 3222042 w 12191948"/>
              <a:gd name="connsiteY4528" fmla="*/ 2185896 h 3322003"/>
              <a:gd name="connsiteX4529" fmla="*/ 3221798 w 12191948"/>
              <a:gd name="connsiteY4529" fmla="*/ 2186675 h 3322003"/>
              <a:gd name="connsiteX4530" fmla="*/ 3199545 w 12191948"/>
              <a:gd name="connsiteY4530" fmla="*/ 2182000 h 3322003"/>
              <a:gd name="connsiteX4531" fmla="*/ 8834885 w 12191948"/>
              <a:gd name="connsiteY4531" fmla="*/ 2181806 h 3322003"/>
              <a:gd name="connsiteX4532" fmla="*/ 8840449 w 12191948"/>
              <a:gd name="connsiteY4532" fmla="*/ 2188039 h 3322003"/>
              <a:gd name="connsiteX4533" fmla="*/ 8872377 w 12191948"/>
              <a:gd name="connsiteY4533" fmla="*/ 2191155 h 3322003"/>
              <a:gd name="connsiteX4534" fmla="*/ 8872133 w 12191948"/>
              <a:gd name="connsiteY4534" fmla="*/ 2190376 h 3322003"/>
              <a:gd name="connsiteX4535" fmla="*/ 8869715 w 12191948"/>
              <a:gd name="connsiteY4535" fmla="*/ 2181806 h 3322003"/>
              <a:gd name="connsiteX4536" fmla="*/ 8834885 w 12191948"/>
              <a:gd name="connsiteY4536" fmla="*/ 2181806 h 3322003"/>
              <a:gd name="connsiteX4537" fmla="*/ 8770302 w 12191948"/>
              <a:gd name="connsiteY4537" fmla="*/ 2180248 h 3322003"/>
              <a:gd name="connsiteX4538" fmla="*/ 8766673 w 12191948"/>
              <a:gd name="connsiteY4538" fmla="*/ 2182974 h 3322003"/>
              <a:gd name="connsiteX4539" fmla="*/ 8774898 w 12191948"/>
              <a:gd name="connsiteY4539" fmla="*/ 2187454 h 3322003"/>
              <a:gd name="connsiteX4540" fmla="*/ 8797393 w 12191948"/>
              <a:gd name="connsiteY4540" fmla="*/ 2187454 h 3322003"/>
              <a:gd name="connsiteX4541" fmla="*/ 8795942 w 12191948"/>
              <a:gd name="connsiteY4541" fmla="*/ 2184726 h 3322003"/>
              <a:gd name="connsiteX4542" fmla="*/ 4649139 w 12191948"/>
              <a:gd name="connsiteY4542" fmla="*/ 2179469 h 3322003"/>
              <a:gd name="connsiteX4543" fmla="*/ 4633659 w 12191948"/>
              <a:gd name="connsiteY4543" fmla="*/ 2182195 h 3322003"/>
              <a:gd name="connsiteX4544" fmla="*/ 4644784 w 12191948"/>
              <a:gd name="connsiteY4544" fmla="*/ 2186481 h 3322003"/>
              <a:gd name="connsiteX4545" fmla="*/ 4655668 w 12191948"/>
              <a:gd name="connsiteY4545" fmla="*/ 2182000 h 3322003"/>
              <a:gd name="connsiteX4546" fmla="*/ 2423592 w 12191948"/>
              <a:gd name="connsiteY4546" fmla="*/ 2179469 h 3322003"/>
              <a:gd name="connsiteX4547" fmla="*/ 2423592 w 12191948"/>
              <a:gd name="connsiteY4547" fmla="*/ 2182974 h 3322003"/>
              <a:gd name="connsiteX4548" fmla="*/ 2441734 w 12191948"/>
              <a:gd name="connsiteY4548" fmla="*/ 2187454 h 3322003"/>
              <a:gd name="connsiteX4549" fmla="*/ 2446089 w 12191948"/>
              <a:gd name="connsiteY4549" fmla="*/ 2181221 h 3322003"/>
              <a:gd name="connsiteX4550" fmla="*/ 2424077 w 12191948"/>
              <a:gd name="connsiteY4550" fmla="*/ 2180052 h 3322003"/>
              <a:gd name="connsiteX4551" fmla="*/ 2267094 w 12191948"/>
              <a:gd name="connsiteY4551" fmla="*/ 2178493 h 3322003"/>
              <a:gd name="connsiteX4552" fmla="*/ 2261774 w 12191948"/>
              <a:gd name="connsiteY4552" fmla="*/ 2183168 h 3322003"/>
              <a:gd name="connsiteX4553" fmla="*/ 2261774 w 12191948"/>
              <a:gd name="connsiteY4553" fmla="*/ 2185311 h 3322003"/>
              <a:gd name="connsiteX4554" fmla="*/ 2276287 w 12191948"/>
              <a:gd name="connsiteY4554" fmla="*/ 2191934 h 3322003"/>
              <a:gd name="connsiteX4555" fmla="*/ 2288139 w 12191948"/>
              <a:gd name="connsiteY4555" fmla="*/ 2191934 h 3322003"/>
              <a:gd name="connsiteX4556" fmla="*/ 2274111 w 12191948"/>
              <a:gd name="connsiteY4556" fmla="*/ 2184726 h 3322003"/>
              <a:gd name="connsiteX4557" fmla="*/ 4535213 w 12191948"/>
              <a:gd name="connsiteY4557" fmla="*/ 2178105 h 3322003"/>
              <a:gd name="connsiteX4558" fmla="*/ 4535456 w 12191948"/>
              <a:gd name="connsiteY4558" fmla="*/ 2178339 h 3322003"/>
              <a:gd name="connsiteX4559" fmla="*/ 4534557 w 12191948"/>
              <a:gd name="connsiteY4559" fmla="*/ 2178439 h 3322003"/>
              <a:gd name="connsiteX4560" fmla="*/ 2392631 w 12191948"/>
              <a:gd name="connsiteY4560" fmla="*/ 2177911 h 3322003"/>
              <a:gd name="connsiteX4561" fmla="*/ 2394566 w 12191948"/>
              <a:gd name="connsiteY4561" fmla="*/ 2179663 h 3322003"/>
              <a:gd name="connsiteX4562" fmla="*/ 2397228 w 12191948"/>
              <a:gd name="connsiteY4562" fmla="*/ 2179078 h 3322003"/>
              <a:gd name="connsiteX4563" fmla="*/ 2364332 w 12191948"/>
              <a:gd name="connsiteY4563" fmla="*/ 2177520 h 3322003"/>
              <a:gd name="connsiteX4564" fmla="*/ 2359706 w 12191948"/>
              <a:gd name="connsiteY4564" fmla="*/ 2177910 h 3322003"/>
              <a:gd name="connsiteX4565" fmla="*/ 2353206 w 12191948"/>
              <a:gd name="connsiteY4565" fmla="*/ 2178816 h 3322003"/>
              <a:gd name="connsiteX4566" fmla="*/ 2353206 w 12191948"/>
              <a:gd name="connsiteY4566" fmla="*/ 2177715 h 3322003"/>
              <a:gd name="connsiteX4567" fmla="*/ 2352721 w 12191948"/>
              <a:gd name="connsiteY4567" fmla="*/ 2178884 h 3322003"/>
              <a:gd name="connsiteX4568" fmla="*/ 2353206 w 12191948"/>
              <a:gd name="connsiteY4568" fmla="*/ 2178816 h 3322003"/>
              <a:gd name="connsiteX4569" fmla="*/ 2353206 w 12191948"/>
              <a:gd name="connsiteY4569" fmla="*/ 2179858 h 3322003"/>
              <a:gd name="connsiteX4570" fmla="*/ 2364332 w 12191948"/>
              <a:gd name="connsiteY4570" fmla="*/ 2179858 h 3322003"/>
              <a:gd name="connsiteX4571" fmla="*/ 2364332 w 12191948"/>
              <a:gd name="connsiteY4571" fmla="*/ 2177520 h 3322003"/>
              <a:gd name="connsiteX4572" fmla="*/ 7830355 w 12191948"/>
              <a:gd name="connsiteY4572" fmla="*/ 2174989 h 3322003"/>
              <a:gd name="connsiteX4573" fmla="*/ 7831926 w 12191948"/>
              <a:gd name="connsiteY4573" fmla="*/ 2175162 h 3322003"/>
              <a:gd name="connsiteX4574" fmla="*/ 7829628 w 12191948"/>
              <a:gd name="connsiteY4574" fmla="*/ 2178493 h 3322003"/>
              <a:gd name="connsiteX4575" fmla="*/ 7853816 w 12191948"/>
              <a:gd name="connsiteY4575" fmla="*/ 2182780 h 3322003"/>
              <a:gd name="connsiteX4576" fmla="*/ 7858654 w 12191948"/>
              <a:gd name="connsiteY4576" fmla="*/ 2178105 h 3322003"/>
              <a:gd name="connsiteX4577" fmla="*/ 7831926 w 12191948"/>
              <a:gd name="connsiteY4577" fmla="*/ 2175162 h 3322003"/>
              <a:gd name="connsiteX4578" fmla="*/ 7832046 w 12191948"/>
              <a:gd name="connsiteY4578" fmla="*/ 2174989 h 3322003"/>
              <a:gd name="connsiteX4579" fmla="*/ 6303359 w 12191948"/>
              <a:gd name="connsiteY4579" fmla="*/ 2172845 h 3322003"/>
              <a:gd name="connsiteX4580" fmla="*/ 6304571 w 12191948"/>
              <a:gd name="connsiteY4580" fmla="*/ 2176935 h 3322003"/>
              <a:gd name="connsiteX4581" fmla="*/ 6333111 w 12191948"/>
              <a:gd name="connsiteY4581" fmla="*/ 2183168 h 3322003"/>
              <a:gd name="connsiteX4582" fmla="*/ 6332629 w 12191948"/>
              <a:gd name="connsiteY4582" fmla="*/ 2182000 h 3322003"/>
              <a:gd name="connsiteX4583" fmla="*/ 6343995 w 12191948"/>
              <a:gd name="connsiteY4583" fmla="*/ 2182000 h 3322003"/>
              <a:gd name="connsiteX4584" fmla="*/ 6329724 w 12191948"/>
              <a:gd name="connsiteY4584" fmla="*/ 2175768 h 3322003"/>
              <a:gd name="connsiteX4585" fmla="*/ 6303359 w 12191948"/>
              <a:gd name="connsiteY4585" fmla="*/ 2172845 h 3322003"/>
              <a:gd name="connsiteX4586" fmla="*/ 2581239 w 12191948"/>
              <a:gd name="connsiteY4586" fmla="*/ 2172325 h 3322003"/>
              <a:gd name="connsiteX4587" fmla="*/ 2558804 w 12191948"/>
              <a:gd name="connsiteY4587" fmla="*/ 2173040 h 3322003"/>
              <a:gd name="connsiteX4588" fmla="*/ 2566544 w 12191948"/>
              <a:gd name="connsiteY4588" fmla="*/ 2181027 h 3322003"/>
              <a:gd name="connsiteX4589" fmla="*/ 2581298 w 12191948"/>
              <a:gd name="connsiteY4589" fmla="*/ 2191350 h 3322003"/>
              <a:gd name="connsiteX4590" fmla="*/ 2657009 w 12191948"/>
              <a:gd name="connsiteY4590" fmla="*/ 2206931 h 3322003"/>
              <a:gd name="connsiteX4591" fmla="*/ 2666684 w 12191948"/>
              <a:gd name="connsiteY4591" fmla="*/ 2205179 h 3322003"/>
              <a:gd name="connsiteX4592" fmla="*/ 2668134 w 12191948"/>
              <a:gd name="connsiteY4592" fmla="*/ 2197388 h 3322003"/>
              <a:gd name="connsiteX4593" fmla="*/ 2638382 w 12191948"/>
              <a:gd name="connsiteY4593" fmla="*/ 2190959 h 3322003"/>
              <a:gd name="connsiteX4594" fmla="*/ 2600892 w 12191948"/>
              <a:gd name="connsiteY4594" fmla="*/ 2181027 h 3322003"/>
              <a:gd name="connsiteX4595" fmla="*/ 2601860 w 12191948"/>
              <a:gd name="connsiteY4595" fmla="*/ 2179469 h 3322003"/>
              <a:gd name="connsiteX4596" fmla="*/ 2581239 w 12191948"/>
              <a:gd name="connsiteY4596" fmla="*/ 2172325 h 3322003"/>
              <a:gd name="connsiteX4597" fmla="*/ 5551353 w 12191948"/>
              <a:gd name="connsiteY4597" fmla="*/ 2171093 h 3322003"/>
              <a:gd name="connsiteX4598" fmla="*/ 5557399 w 12191948"/>
              <a:gd name="connsiteY4598" fmla="*/ 2175574 h 3322003"/>
              <a:gd name="connsiteX4599" fmla="*/ 5569495 w 12191948"/>
              <a:gd name="connsiteY4599" fmla="*/ 2175574 h 3322003"/>
              <a:gd name="connsiteX4600" fmla="*/ 5563931 w 12191948"/>
              <a:gd name="connsiteY4600" fmla="*/ 2171093 h 3322003"/>
              <a:gd name="connsiteX4601" fmla="*/ 1723831 w 12191948"/>
              <a:gd name="connsiteY4601" fmla="*/ 2168365 h 3322003"/>
              <a:gd name="connsiteX4602" fmla="*/ 1716818 w 12191948"/>
              <a:gd name="connsiteY4602" fmla="*/ 2168561 h 3322003"/>
              <a:gd name="connsiteX4603" fmla="*/ 1718026 w 12191948"/>
              <a:gd name="connsiteY4603" fmla="*/ 2170508 h 3322003"/>
              <a:gd name="connsiteX4604" fmla="*/ 1723831 w 12191948"/>
              <a:gd name="connsiteY4604" fmla="*/ 2170508 h 3322003"/>
              <a:gd name="connsiteX4605" fmla="*/ 1723831 w 12191948"/>
              <a:gd name="connsiteY4605" fmla="*/ 2168365 h 3322003"/>
              <a:gd name="connsiteX4606" fmla="*/ 6649009 w 12191948"/>
              <a:gd name="connsiteY4606" fmla="*/ 2168171 h 3322003"/>
              <a:gd name="connsiteX4607" fmla="*/ 6627723 w 12191948"/>
              <a:gd name="connsiteY4607" fmla="*/ 2169729 h 3322003"/>
              <a:gd name="connsiteX4608" fmla="*/ 6651912 w 12191948"/>
              <a:gd name="connsiteY4608" fmla="*/ 2180637 h 3322003"/>
              <a:gd name="connsiteX4609" fmla="*/ 6705849 w 12191948"/>
              <a:gd name="connsiteY4609" fmla="*/ 2185097 h 3322003"/>
              <a:gd name="connsiteX4610" fmla="*/ 6705849 w 12191948"/>
              <a:gd name="connsiteY4610" fmla="*/ 2185117 h 3322003"/>
              <a:gd name="connsiteX4611" fmla="*/ 6706093 w 12191948"/>
              <a:gd name="connsiteY4611" fmla="*/ 2185117 h 3322003"/>
              <a:gd name="connsiteX4612" fmla="*/ 6705849 w 12191948"/>
              <a:gd name="connsiteY4612" fmla="*/ 2185097 h 3322003"/>
              <a:gd name="connsiteX4613" fmla="*/ 6705849 w 12191948"/>
              <a:gd name="connsiteY4613" fmla="*/ 2181610 h 3322003"/>
              <a:gd name="connsiteX4614" fmla="*/ 6649009 w 12191948"/>
              <a:gd name="connsiteY4614" fmla="*/ 2168171 h 3322003"/>
              <a:gd name="connsiteX4615" fmla="*/ 7937991 w 12191948"/>
              <a:gd name="connsiteY4615" fmla="*/ 2167782 h 3322003"/>
              <a:gd name="connsiteX4616" fmla="*/ 8001847 w 12191948"/>
              <a:gd name="connsiteY4616" fmla="*/ 2185311 h 3322003"/>
              <a:gd name="connsiteX4617" fmla="*/ 7987817 w 12191948"/>
              <a:gd name="connsiteY4617" fmla="*/ 2173040 h 3322003"/>
              <a:gd name="connsiteX4618" fmla="*/ 7988543 w 12191948"/>
              <a:gd name="connsiteY4618" fmla="*/ 2172845 h 3322003"/>
              <a:gd name="connsiteX4619" fmla="*/ 7937991 w 12191948"/>
              <a:gd name="connsiteY4619" fmla="*/ 2167782 h 3322003"/>
              <a:gd name="connsiteX4620" fmla="*/ 2883650 w 12191948"/>
              <a:gd name="connsiteY4620" fmla="*/ 2167586 h 3322003"/>
              <a:gd name="connsiteX4621" fmla="*/ 2884859 w 12191948"/>
              <a:gd name="connsiteY4621" fmla="*/ 2169145 h 3322003"/>
              <a:gd name="connsiteX4622" fmla="*/ 2888970 w 12191948"/>
              <a:gd name="connsiteY4622" fmla="*/ 2169145 h 3322003"/>
              <a:gd name="connsiteX4623" fmla="*/ 4597616 w 12191948"/>
              <a:gd name="connsiteY4623" fmla="*/ 2167004 h 3322003"/>
              <a:gd name="connsiteX4624" fmla="*/ 4600473 w 12191948"/>
              <a:gd name="connsiteY4624" fmla="*/ 2168269 h 3322003"/>
              <a:gd name="connsiteX4625" fmla="*/ 4596795 w 12191948"/>
              <a:gd name="connsiteY4625" fmla="*/ 2167896 h 3322003"/>
              <a:gd name="connsiteX4626" fmla="*/ 8669032 w 12191948"/>
              <a:gd name="connsiteY4626" fmla="*/ 2166932 h 3322003"/>
              <a:gd name="connsiteX4627" fmla="*/ 8636542 w 12191948"/>
              <a:gd name="connsiteY4627" fmla="*/ 2169341 h 3322003"/>
              <a:gd name="connsiteX4628" fmla="*/ 8666051 w 12191948"/>
              <a:gd name="connsiteY4628" fmla="*/ 2176352 h 3322003"/>
              <a:gd name="connsiteX4629" fmla="*/ 8699673 w 12191948"/>
              <a:gd name="connsiteY4629" fmla="*/ 2175962 h 3322003"/>
              <a:gd name="connsiteX4630" fmla="*/ 8669032 w 12191948"/>
              <a:gd name="connsiteY4630" fmla="*/ 2166932 h 3322003"/>
              <a:gd name="connsiteX4631" fmla="*/ 1983128 w 12191948"/>
              <a:gd name="connsiteY4631" fmla="*/ 2165249 h 3322003"/>
              <a:gd name="connsiteX4632" fmla="*/ 1966680 w 12191948"/>
              <a:gd name="connsiteY4632" fmla="*/ 2166419 h 3322003"/>
              <a:gd name="connsiteX4633" fmla="*/ 2023281 w 12191948"/>
              <a:gd name="connsiteY4633" fmla="*/ 2198361 h 3322003"/>
              <a:gd name="connsiteX4634" fmla="*/ 2052789 w 12191948"/>
              <a:gd name="connsiteY4634" fmla="*/ 2205373 h 3322003"/>
              <a:gd name="connsiteX4635" fmla="*/ 2065852 w 12191948"/>
              <a:gd name="connsiteY4635" fmla="*/ 2193296 h 3322003"/>
              <a:gd name="connsiteX4636" fmla="*/ 2066817 w 12191948"/>
              <a:gd name="connsiteY4636" fmla="*/ 2193296 h 3322003"/>
              <a:gd name="connsiteX4637" fmla="*/ 2166957 w 12191948"/>
              <a:gd name="connsiteY4637" fmla="*/ 2199335 h 3322003"/>
              <a:gd name="connsiteX4638" fmla="*/ 2194289 w 12191948"/>
              <a:gd name="connsiteY4638" fmla="*/ 2186481 h 3322003"/>
              <a:gd name="connsiteX4639" fmla="*/ 2172521 w 12191948"/>
              <a:gd name="connsiteY4639" fmla="*/ 2182974 h 3322003"/>
              <a:gd name="connsiteX4640" fmla="*/ 1983128 w 12191948"/>
              <a:gd name="connsiteY4640" fmla="*/ 2165249 h 3322003"/>
              <a:gd name="connsiteX4641" fmla="*/ 7604437 w 12191948"/>
              <a:gd name="connsiteY4641" fmla="*/ 2165055 h 3322003"/>
              <a:gd name="connsiteX4642" fmla="*/ 7604437 w 12191948"/>
              <a:gd name="connsiteY4642" fmla="*/ 2167392 h 3322003"/>
              <a:gd name="connsiteX4643" fmla="*/ 7617015 w 12191948"/>
              <a:gd name="connsiteY4643" fmla="*/ 2167392 h 3322003"/>
              <a:gd name="connsiteX4644" fmla="*/ 7617015 w 12191948"/>
              <a:gd name="connsiteY4644" fmla="*/ 2165055 h 3322003"/>
              <a:gd name="connsiteX4645" fmla="*/ 7604437 w 12191948"/>
              <a:gd name="connsiteY4645" fmla="*/ 2165055 h 3322003"/>
              <a:gd name="connsiteX4646" fmla="*/ 7123095 w 12191948"/>
              <a:gd name="connsiteY4646" fmla="*/ 2163887 h 3322003"/>
              <a:gd name="connsiteX4647" fmla="*/ 7129383 w 12191948"/>
              <a:gd name="connsiteY4647" fmla="*/ 2172651 h 3322003"/>
              <a:gd name="connsiteX4648" fmla="*/ 7160829 w 12191948"/>
              <a:gd name="connsiteY4648" fmla="*/ 2176547 h 3322003"/>
              <a:gd name="connsiteX4649" fmla="*/ 7160585 w 12191948"/>
              <a:gd name="connsiteY4649" fmla="*/ 2169341 h 3322003"/>
              <a:gd name="connsiteX4650" fmla="*/ 7159617 w 12191948"/>
              <a:gd name="connsiteY4650" fmla="*/ 2169923 h 3322003"/>
              <a:gd name="connsiteX4651" fmla="*/ 7123095 w 12191948"/>
              <a:gd name="connsiteY4651" fmla="*/ 2163887 h 3322003"/>
              <a:gd name="connsiteX4652" fmla="*/ 1547016 w 12191948"/>
              <a:gd name="connsiteY4652" fmla="*/ 2163691 h 3322003"/>
              <a:gd name="connsiteX4653" fmla="*/ 1484853 w 12191948"/>
              <a:gd name="connsiteY4653" fmla="*/ 2171872 h 3322003"/>
              <a:gd name="connsiteX4654" fmla="*/ 1530568 w 12191948"/>
              <a:gd name="connsiteY4654" fmla="*/ 2185311 h 3322003"/>
              <a:gd name="connsiteX4655" fmla="*/ 1571448 w 12191948"/>
              <a:gd name="connsiteY4655" fmla="*/ 2179273 h 3322003"/>
              <a:gd name="connsiteX4656" fmla="*/ 1624659 w 12191948"/>
              <a:gd name="connsiteY4656" fmla="*/ 2185311 h 3322003"/>
              <a:gd name="connsiteX4657" fmla="*/ 1624903 w 12191948"/>
              <a:gd name="connsiteY4657" fmla="*/ 2183559 h 3322003"/>
              <a:gd name="connsiteX4658" fmla="*/ 1643045 w 12191948"/>
              <a:gd name="connsiteY4658" fmla="*/ 2192908 h 3322003"/>
              <a:gd name="connsiteX4659" fmla="*/ 1659249 w 12191948"/>
              <a:gd name="connsiteY4659" fmla="*/ 2178299 h 3322003"/>
              <a:gd name="connsiteX4660" fmla="*/ 1624903 w 12191948"/>
              <a:gd name="connsiteY4660" fmla="*/ 2181610 h 3322003"/>
              <a:gd name="connsiteX4661" fmla="*/ 1615710 w 12191948"/>
              <a:gd name="connsiteY4661" fmla="*/ 2176741 h 3322003"/>
              <a:gd name="connsiteX4662" fmla="*/ 1573139 w 12191948"/>
              <a:gd name="connsiteY4662" fmla="*/ 2171678 h 3322003"/>
              <a:gd name="connsiteX4663" fmla="*/ 1568787 w 12191948"/>
              <a:gd name="connsiteY4663" fmla="*/ 2175183 h 3322003"/>
              <a:gd name="connsiteX4664" fmla="*/ 2363847 w 12191948"/>
              <a:gd name="connsiteY4664" fmla="*/ 2162717 h 3322003"/>
              <a:gd name="connsiteX4665" fmla="*/ 2303619 w 12191948"/>
              <a:gd name="connsiteY4665" fmla="*/ 2165834 h 3322003"/>
              <a:gd name="connsiteX4666" fmla="*/ 2363364 w 12191948"/>
              <a:gd name="connsiteY4666" fmla="*/ 2163887 h 3322003"/>
              <a:gd name="connsiteX4667" fmla="*/ 1947179 w 12191948"/>
              <a:gd name="connsiteY4667" fmla="*/ 2161232 h 3322003"/>
              <a:gd name="connsiteX4668" fmla="*/ 1937413 w 12191948"/>
              <a:gd name="connsiteY4668" fmla="*/ 2163887 h 3322003"/>
              <a:gd name="connsiteX4669" fmla="*/ 1902823 w 12191948"/>
              <a:gd name="connsiteY4669" fmla="*/ 2169729 h 3322003"/>
              <a:gd name="connsiteX4670" fmla="*/ 1841628 w 12191948"/>
              <a:gd name="connsiteY4670" fmla="*/ 2161353 h 3322003"/>
              <a:gd name="connsiteX4671" fmla="*/ 1828324 w 12191948"/>
              <a:gd name="connsiteY4671" fmla="*/ 2168561 h 3322003"/>
              <a:gd name="connsiteX4672" fmla="*/ 1836549 w 12191948"/>
              <a:gd name="connsiteY4672" fmla="*/ 2173236 h 3322003"/>
              <a:gd name="connsiteX4673" fmla="*/ 1829050 w 12191948"/>
              <a:gd name="connsiteY4673" fmla="*/ 2173236 h 3322003"/>
              <a:gd name="connsiteX4674" fmla="*/ 1827841 w 12191948"/>
              <a:gd name="connsiteY4674" fmla="*/ 2167977 h 3322003"/>
              <a:gd name="connsiteX4675" fmla="*/ 1744391 w 12191948"/>
              <a:gd name="connsiteY4675" fmla="*/ 2162717 h 3322003"/>
              <a:gd name="connsiteX4676" fmla="*/ 1773901 w 12191948"/>
              <a:gd name="connsiteY4676" fmla="*/ 2169729 h 3322003"/>
              <a:gd name="connsiteX4677" fmla="*/ 1827598 w 12191948"/>
              <a:gd name="connsiteY4677" fmla="*/ 2178884 h 3322003"/>
              <a:gd name="connsiteX4678" fmla="*/ 1828324 w 12191948"/>
              <a:gd name="connsiteY4678" fmla="*/ 2177326 h 3322003"/>
              <a:gd name="connsiteX4679" fmla="*/ 1840902 w 12191948"/>
              <a:gd name="connsiteY4679" fmla="*/ 2174015 h 3322003"/>
              <a:gd name="connsiteX4680" fmla="*/ 1903308 w 12191948"/>
              <a:gd name="connsiteY4680" fmla="*/ 2176352 h 3322003"/>
              <a:gd name="connsiteX4681" fmla="*/ 1951684 w 12191948"/>
              <a:gd name="connsiteY4681" fmla="*/ 2179469 h 3322003"/>
              <a:gd name="connsiteX4682" fmla="*/ 1965471 w 12191948"/>
              <a:gd name="connsiteY4682" fmla="*/ 2164860 h 3322003"/>
              <a:gd name="connsiteX4683" fmla="*/ 1947179 w 12191948"/>
              <a:gd name="connsiteY4683" fmla="*/ 2161232 h 3322003"/>
              <a:gd name="connsiteX4684" fmla="*/ 6260306 w 12191948"/>
              <a:gd name="connsiteY4684" fmla="*/ 2158919 h 3322003"/>
              <a:gd name="connsiteX4685" fmla="*/ 6252807 w 12191948"/>
              <a:gd name="connsiteY4685" fmla="*/ 2165445 h 3322003"/>
              <a:gd name="connsiteX4686" fmla="*/ 6286991 w 12191948"/>
              <a:gd name="connsiteY4686" fmla="*/ 2167965 h 3322003"/>
              <a:gd name="connsiteX4687" fmla="*/ 6286670 w 12191948"/>
              <a:gd name="connsiteY4687" fmla="*/ 2168171 h 3322003"/>
              <a:gd name="connsiteX4688" fmla="*/ 6287155 w 12191948"/>
              <a:gd name="connsiteY4688" fmla="*/ 2167977 h 3322003"/>
              <a:gd name="connsiteX4689" fmla="*/ 6286991 w 12191948"/>
              <a:gd name="connsiteY4689" fmla="*/ 2167965 h 3322003"/>
              <a:gd name="connsiteX4690" fmla="*/ 6291508 w 12191948"/>
              <a:gd name="connsiteY4690" fmla="*/ 2165055 h 3322003"/>
              <a:gd name="connsiteX4691" fmla="*/ 6281591 w 12191948"/>
              <a:gd name="connsiteY4691" fmla="*/ 2161159 h 3322003"/>
              <a:gd name="connsiteX4692" fmla="*/ 6260306 w 12191948"/>
              <a:gd name="connsiteY4692" fmla="*/ 2158919 h 3322003"/>
              <a:gd name="connsiteX4693" fmla="*/ 7636606 w 12191948"/>
              <a:gd name="connsiteY4693" fmla="*/ 2158628 h 3322003"/>
              <a:gd name="connsiteX4694" fmla="*/ 7676275 w 12191948"/>
              <a:gd name="connsiteY4694" fmla="*/ 2178884 h 3322003"/>
              <a:gd name="connsiteX4695" fmla="*/ 7696110 w 12191948"/>
              <a:gd name="connsiteY4695" fmla="*/ 2181610 h 3322003"/>
              <a:gd name="connsiteX4696" fmla="*/ 7701189 w 12191948"/>
              <a:gd name="connsiteY4696" fmla="*/ 2176352 h 3322003"/>
              <a:gd name="connsiteX4697" fmla="*/ 7636606 w 12191948"/>
              <a:gd name="connsiteY4697" fmla="*/ 2158628 h 3322003"/>
              <a:gd name="connsiteX4698" fmla="*/ 1346980 w 12191948"/>
              <a:gd name="connsiteY4698" fmla="*/ 2156290 h 3322003"/>
              <a:gd name="connsiteX4699" fmla="*/ 1354238 w 12191948"/>
              <a:gd name="connsiteY4699" fmla="*/ 2159407 h 3322003"/>
              <a:gd name="connsiteX4700" fmla="*/ 1356899 w 12191948"/>
              <a:gd name="connsiteY4700" fmla="*/ 2158043 h 3322003"/>
              <a:gd name="connsiteX4701" fmla="*/ 1352303 w 12191948"/>
              <a:gd name="connsiteY4701" fmla="*/ 2156290 h 3322003"/>
              <a:gd name="connsiteX4702" fmla="*/ 1346980 w 12191948"/>
              <a:gd name="connsiteY4702" fmla="*/ 2156290 h 3322003"/>
              <a:gd name="connsiteX4703" fmla="*/ 2583718 w 12191948"/>
              <a:gd name="connsiteY4703" fmla="*/ 2155121 h 3322003"/>
              <a:gd name="connsiteX4704" fmla="*/ 2582751 w 12191948"/>
              <a:gd name="connsiteY4704" fmla="*/ 2156679 h 3322003"/>
              <a:gd name="connsiteX4705" fmla="*/ 2592159 w 12191948"/>
              <a:gd name="connsiteY4705" fmla="*/ 2157254 h 3322003"/>
              <a:gd name="connsiteX4706" fmla="*/ 2616855 w 12191948"/>
              <a:gd name="connsiteY4706" fmla="*/ 2163497 h 3322003"/>
              <a:gd name="connsiteX4707" fmla="*/ 2606244 w 12191948"/>
              <a:gd name="connsiteY4707" fmla="*/ 2158116 h 3322003"/>
              <a:gd name="connsiteX4708" fmla="*/ 2592159 w 12191948"/>
              <a:gd name="connsiteY4708" fmla="*/ 2157254 h 3322003"/>
              <a:gd name="connsiteX4709" fmla="*/ 6134287 w 12191948"/>
              <a:gd name="connsiteY4709" fmla="*/ 2154147 h 3322003"/>
              <a:gd name="connsiteX4710" fmla="*/ 6131867 w 12191948"/>
              <a:gd name="connsiteY4710" fmla="*/ 2154342 h 3322003"/>
              <a:gd name="connsiteX4711" fmla="*/ 6137913 w 12191948"/>
              <a:gd name="connsiteY4711" fmla="*/ 2155511 h 3322003"/>
              <a:gd name="connsiteX4712" fmla="*/ 5610131 w 12191948"/>
              <a:gd name="connsiteY4712" fmla="*/ 2153563 h 3322003"/>
              <a:gd name="connsiteX4713" fmla="*/ 5610857 w 12191948"/>
              <a:gd name="connsiteY4713" fmla="*/ 2155317 h 3322003"/>
              <a:gd name="connsiteX4714" fmla="*/ 5611391 w 12191948"/>
              <a:gd name="connsiteY4714" fmla="*/ 2155281 h 3322003"/>
              <a:gd name="connsiteX4715" fmla="*/ 5613274 w 12191948"/>
              <a:gd name="connsiteY4715" fmla="*/ 2157849 h 3322003"/>
              <a:gd name="connsiteX4716" fmla="*/ 5629722 w 12191948"/>
              <a:gd name="connsiteY4716" fmla="*/ 2159016 h 3322003"/>
              <a:gd name="connsiteX4717" fmla="*/ 5622467 w 12191948"/>
              <a:gd name="connsiteY4717" fmla="*/ 2154538 h 3322003"/>
              <a:gd name="connsiteX4718" fmla="*/ 5611391 w 12191948"/>
              <a:gd name="connsiteY4718" fmla="*/ 2155281 h 3322003"/>
              <a:gd name="connsiteX4719" fmla="*/ 6171535 w 12191948"/>
              <a:gd name="connsiteY4719" fmla="*/ 2147526 h 3322003"/>
              <a:gd name="connsiteX4720" fmla="*/ 6171535 w 12191948"/>
              <a:gd name="connsiteY4720" fmla="*/ 2153368 h 3322003"/>
              <a:gd name="connsiteX4721" fmla="*/ 6202737 w 12191948"/>
              <a:gd name="connsiteY4721" fmla="*/ 2158628 h 3322003"/>
              <a:gd name="connsiteX4722" fmla="*/ 6207818 w 12191948"/>
              <a:gd name="connsiteY4722" fmla="*/ 2151225 h 3322003"/>
              <a:gd name="connsiteX4723" fmla="*/ 6171535 w 12191948"/>
              <a:gd name="connsiteY4723" fmla="*/ 2147526 h 3322003"/>
              <a:gd name="connsiteX4724" fmla="*/ 9057173 w 12191948"/>
              <a:gd name="connsiteY4724" fmla="*/ 2146551 h 3322003"/>
              <a:gd name="connsiteX4725" fmla="*/ 9060317 w 12191948"/>
              <a:gd name="connsiteY4725" fmla="*/ 2147720 h 3322003"/>
              <a:gd name="connsiteX4726" fmla="*/ 9060317 w 12191948"/>
              <a:gd name="connsiteY4726" fmla="*/ 2146551 h 3322003"/>
              <a:gd name="connsiteX4727" fmla="*/ 5332058 w 12191948"/>
              <a:gd name="connsiteY4727" fmla="*/ 2145188 h 3322003"/>
              <a:gd name="connsiteX4728" fmla="*/ 5325920 w 12191948"/>
              <a:gd name="connsiteY4728" fmla="*/ 2145383 h 3322003"/>
              <a:gd name="connsiteX4729" fmla="*/ 5326405 w 12191948"/>
              <a:gd name="connsiteY4729" fmla="*/ 2145772 h 3322003"/>
              <a:gd name="connsiteX4730" fmla="*/ 5335113 w 12191948"/>
              <a:gd name="connsiteY4730" fmla="*/ 2148499 h 3322003"/>
              <a:gd name="connsiteX4731" fmla="*/ 5332058 w 12191948"/>
              <a:gd name="connsiteY4731" fmla="*/ 2145188 h 3322003"/>
              <a:gd name="connsiteX4732" fmla="*/ 2404241 w 12191948"/>
              <a:gd name="connsiteY4732" fmla="*/ 2144410 h 3322003"/>
              <a:gd name="connsiteX4733" fmla="*/ 2404241 w 12191948"/>
              <a:gd name="connsiteY4733" fmla="*/ 2150446 h 3322003"/>
              <a:gd name="connsiteX4734" fmla="*/ 2436896 w 12191948"/>
              <a:gd name="connsiteY4734" fmla="*/ 2157264 h 3322003"/>
              <a:gd name="connsiteX4735" fmla="*/ 2436411 w 12191948"/>
              <a:gd name="connsiteY4735" fmla="*/ 2156679 h 3322003"/>
              <a:gd name="connsiteX4736" fmla="*/ 2430850 w 12191948"/>
              <a:gd name="connsiteY4736" fmla="*/ 2148305 h 3322003"/>
              <a:gd name="connsiteX4737" fmla="*/ 2404241 w 12191948"/>
              <a:gd name="connsiteY4737" fmla="*/ 2144410 h 3322003"/>
              <a:gd name="connsiteX4738" fmla="*/ 6451876 w 12191948"/>
              <a:gd name="connsiteY4738" fmla="*/ 2143825 h 3322003"/>
              <a:gd name="connsiteX4739" fmla="*/ 6458407 w 12191948"/>
              <a:gd name="connsiteY4739" fmla="*/ 2150446 h 3322003"/>
              <a:gd name="connsiteX4740" fmla="*/ 6484771 w 12191948"/>
              <a:gd name="connsiteY4740" fmla="*/ 2153368 h 3322003"/>
              <a:gd name="connsiteX4741" fmla="*/ 6486948 w 12191948"/>
              <a:gd name="connsiteY4741" fmla="*/ 2145968 h 3322003"/>
              <a:gd name="connsiteX4742" fmla="*/ 1628531 w 12191948"/>
              <a:gd name="connsiteY4742" fmla="*/ 2142861 h 3322003"/>
              <a:gd name="connsiteX4743" fmla="*/ 1596360 w 12191948"/>
              <a:gd name="connsiteY4743" fmla="*/ 2149084 h 3322003"/>
              <a:gd name="connsiteX4744" fmla="*/ 1661428 w 12191948"/>
              <a:gd name="connsiteY4744" fmla="*/ 2160575 h 3322003"/>
              <a:gd name="connsiteX4745" fmla="*/ 1672312 w 12191948"/>
              <a:gd name="connsiteY4745" fmla="*/ 2157069 h 3322003"/>
              <a:gd name="connsiteX4746" fmla="*/ 1660460 w 12191948"/>
              <a:gd name="connsiteY4746" fmla="*/ 2149473 h 3322003"/>
              <a:gd name="connsiteX4747" fmla="*/ 1660701 w 12191948"/>
              <a:gd name="connsiteY4747" fmla="*/ 2149084 h 3322003"/>
              <a:gd name="connsiteX4748" fmla="*/ 1628531 w 12191948"/>
              <a:gd name="connsiteY4748" fmla="*/ 2142861 h 3322003"/>
              <a:gd name="connsiteX4749" fmla="*/ 6230795 w 12191948"/>
              <a:gd name="connsiteY4749" fmla="*/ 2142655 h 3322003"/>
              <a:gd name="connsiteX4750" fmla="*/ 6234907 w 12191948"/>
              <a:gd name="connsiteY4750" fmla="*/ 2145968 h 3322003"/>
              <a:gd name="connsiteX4751" fmla="*/ 6240470 w 12191948"/>
              <a:gd name="connsiteY4751" fmla="*/ 2145968 h 3322003"/>
              <a:gd name="connsiteX4752" fmla="*/ 6238053 w 12191948"/>
              <a:gd name="connsiteY4752" fmla="*/ 2142852 h 3322003"/>
              <a:gd name="connsiteX4753" fmla="*/ 6237568 w 12191948"/>
              <a:gd name="connsiteY4753" fmla="*/ 2142655 h 3322003"/>
              <a:gd name="connsiteX4754" fmla="*/ 6230795 w 12191948"/>
              <a:gd name="connsiteY4754" fmla="*/ 2142655 h 3322003"/>
              <a:gd name="connsiteX4755" fmla="*/ 8855685 w 12191948"/>
              <a:gd name="connsiteY4755" fmla="*/ 2142267 h 3322003"/>
              <a:gd name="connsiteX4756" fmla="*/ 8834703 w 12191948"/>
              <a:gd name="connsiteY4756" fmla="*/ 2148913 h 3322003"/>
              <a:gd name="connsiteX4757" fmla="*/ 8853008 w 12191948"/>
              <a:gd name="connsiteY4757" fmla="*/ 2160797 h 3322003"/>
              <a:gd name="connsiteX4758" fmla="*/ 8852541 w 12191948"/>
              <a:gd name="connsiteY4758" fmla="*/ 2160575 h 3322003"/>
              <a:gd name="connsiteX4759" fmla="*/ 8853267 w 12191948"/>
              <a:gd name="connsiteY4759" fmla="*/ 2160965 h 3322003"/>
              <a:gd name="connsiteX4760" fmla="*/ 8853008 w 12191948"/>
              <a:gd name="connsiteY4760" fmla="*/ 2160797 h 3322003"/>
              <a:gd name="connsiteX4761" fmla="*/ 8868507 w 12191948"/>
              <a:gd name="connsiteY4761" fmla="*/ 2168171 h 3322003"/>
              <a:gd name="connsiteX4762" fmla="*/ 8906240 w 12191948"/>
              <a:gd name="connsiteY4762" fmla="*/ 2187648 h 3322003"/>
              <a:gd name="connsiteX4763" fmla="*/ 8888825 w 12191948"/>
              <a:gd name="connsiteY4763" fmla="*/ 2171093 h 3322003"/>
              <a:gd name="connsiteX4764" fmla="*/ 8922444 w 12191948"/>
              <a:gd name="connsiteY4764" fmla="*/ 2165055 h 3322003"/>
              <a:gd name="connsiteX4765" fmla="*/ 8933813 w 12191948"/>
              <a:gd name="connsiteY4765" fmla="*/ 2157264 h 3322003"/>
              <a:gd name="connsiteX4766" fmla="*/ 8855685 w 12191948"/>
              <a:gd name="connsiteY4766" fmla="*/ 2142267 h 3322003"/>
              <a:gd name="connsiteX4767" fmla="*/ 1552821 w 12191948"/>
              <a:gd name="connsiteY4767" fmla="*/ 2141682 h 3322003"/>
              <a:gd name="connsiteX4768" fmla="*/ 1555482 w 12191948"/>
              <a:gd name="connsiteY4768" fmla="*/ 2143631 h 3322003"/>
              <a:gd name="connsiteX4769" fmla="*/ 1558385 w 12191948"/>
              <a:gd name="connsiteY4769" fmla="*/ 2143631 h 3322003"/>
              <a:gd name="connsiteX4770" fmla="*/ 8927282 w 12191948"/>
              <a:gd name="connsiteY4770" fmla="*/ 2141097 h 3322003"/>
              <a:gd name="connsiteX4771" fmla="*/ 8890759 w 12191948"/>
              <a:gd name="connsiteY4771" fmla="*/ 2141294 h 3322003"/>
              <a:gd name="connsiteX4772" fmla="*/ 8934054 w 12191948"/>
              <a:gd name="connsiteY4772" fmla="*/ 2157264 h 3322003"/>
              <a:gd name="connsiteX4773" fmla="*/ 8927282 w 12191948"/>
              <a:gd name="connsiteY4773" fmla="*/ 2141097 h 3322003"/>
              <a:gd name="connsiteX4774" fmla="*/ 6575960 w 12191948"/>
              <a:gd name="connsiteY4774" fmla="*/ 2139929 h 3322003"/>
              <a:gd name="connsiteX4775" fmla="*/ 6574025 w 12191948"/>
              <a:gd name="connsiteY4775" fmla="*/ 2141488 h 3322003"/>
              <a:gd name="connsiteX4776" fmla="*/ 6578136 w 12191948"/>
              <a:gd name="connsiteY4776" fmla="*/ 2141488 h 3322003"/>
              <a:gd name="connsiteX4777" fmla="*/ 2829228 w 12191948"/>
              <a:gd name="connsiteY4777" fmla="*/ 2139929 h 3322003"/>
              <a:gd name="connsiteX4778" fmla="*/ 2877360 w 12191948"/>
              <a:gd name="connsiteY4778" fmla="*/ 2156679 h 3322003"/>
              <a:gd name="connsiteX4779" fmla="*/ 2877360 w 12191948"/>
              <a:gd name="connsiteY4779" fmla="*/ 2158043 h 3322003"/>
              <a:gd name="connsiteX4780" fmla="*/ 2880263 w 12191948"/>
              <a:gd name="connsiteY4780" fmla="*/ 2139929 h 3322003"/>
              <a:gd name="connsiteX4781" fmla="*/ 2252099 w 12191948"/>
              <a:gd name="connsiteY4781" fmla="*/ 2139735 h 3322003"/>
              <a:gd name="connsiteX4782" fmla="*/ 2252099 w 12191948"/>
              <a:gd name="connsiteY4782" fmla="*/ 2140903 h 3322003"/>
              <a:gd name="connsiteX4783" fmla="*/ 2255243 w 12191948"/>
              <a:gd name="connsiteY4783" fmla="*/ 2140903 h 3322003"/>
              <a:gd name="connsiteX4784" fmla="*/ 8980013 w 12191948"/>
              <a:gd name="connsiteY4784" fmla="*/ 2137592 h 3322003"/>
              <a:gd name="connsiteX4785" fmla="*/ 9008071 w 12191948"/>
              <a:gd name="connsiteY4785" fmla="*/ 2181221 h 3322003"/>
              <a:gd name="connsiteX4786" fmla="*/ 9144251 w 12191948"/>
              <a:gd name="connsiteY4786" fmla="*/ 2183947 h 3322003"/>
              <a:gd name="connsiteX4787" fmla="*/ 9130947 w 12191948"/>
              <a:gd name="connsiteY4787" fmla="*/ 2196609 h 3322003"/>
              <a:gd name="connsiteX4788" fmla="*/ 9163357 w 12191948"/>
              <a:gd name="connsiteY4788" fmla="*/ 2212191 h 3322003"/>
              <a:gd name="connsiteX4789" fmla="*/ 9249711 w 12191948"/>
              <a:gd name="connsiteY4789" fmla="*/ 2214722 h 3322003"/>
              <a:gd name="connsiteX4790" fmla="*/ 9212460 w 12191948"/>
              <a:gd name="connsiteY4790" fmla="*/ 2199529 h 3322003"/>
              <a:gd name="connsiteX4791" fmla="*/ 9214880 w 12191948"/>
              <a:gd name="connsiteY4791" fmla="*/ 2184922 h 3322003"/>
              <a:gd name="connsiteX4792" fmla="*/ 9275349 w 12191948"/>
              <a:gd name="connsiteY4792" fmla="*/ 2192323 h 3322003"/>
              <a:gd name="connsiteX4793" fmla="*/ 9311388 w 12191948"/>
              <a:gd name="connsiteY4793" fmla="*/ 2194854 h 3322003"/>
              <a:gd name="connsiteX4794" fmla="*/ 9324210 w 12191948"/>
              <a:gd name="connsiteY4794" fmla="*/ 2184532 h 3322003"/>
              <a:gd name="connsiteX4795" fmla="*/ 9293973 w 12191948"/>
              <a:gd name="connsiteY4795" fmla="*/ 2174015 h 3322003"/>
              <a:gd name="connsiteX4796" fmla="*/ 9241727 w 12191948"/>
              <a:gd name="connsiteY4796" fmla="*/ 2167977 h 3322003"/>
              <a:gd name="connsiteX4797" fmla="*/ 9243662 w 12191948"/>
              <a:gd name="connsiteY4797" fmla="*/ 2167977 h 3322003"/>
              <a:gd name="connsiteX4798" fmla="*/ 9215121 w 12191948"/>
              <a:gd name="connsiteY4798" fmla="*/ 2165834 h 3322003"/>
              <a:gd name="connsiteX4799" fmla="*/ 9193835 w 12191948"/>
              <a:gd name="connsiteY4799" fmla="*/ 2160380 h 3322003"/>
              <a:gd name="connsiteX4800" fmla="*/ 9193594 w 12191948"/>
              <a:gd name="connsiteY4800" fmla="*/ 2161353 h 3322003"/>
              <a:gd name="connsiteX4801" fmla="*/ 9041208 w 12191948"/>
              <a:gd name="connsiteY4801" fmla="*/ 2155900 h 3322003"/>
              <a:gd name="connsiteX4802" fmla="*/ 6389469 w 12191948"/>
              <a:gd name="connsiteY4802" fmla="*/ 2136619 h 3322003"/>
              <a:gd name="connsiteX4803" fmla="*/ 6389469 w 12191948"/>
              <a:gd name="connsiteY4803" fmla="*/ 2138760 h 3322003"/>
              <a:gd name="connsiteX4804" fmla="*/ 6396000 w 12191948"/>
              <a:gd name="connsiteY4804" fmla="*/ 2138760 h 3322003"/>
              <a:gd name="connsiteX4805" fmla="*/ 6396485 w 12191948"/>
              <a:gd name="connsiteY4805" fmla="*/ 2137787 h 3322003"/>
              <a:gd name="connsiteX4806" fmla="*/ 6396000 w 12191948"/>
              <a:gd name="connsiteY4806" fmla="*/ 2136619 h 3322003"/>
              <a:gd name="connsiteX4807" fmla="*/ 6389469 w 12191948"/>
              <a:gd name="connsiteY4807" fmla="*/ 2136619 h 3322003"/>
              <a:gd name="connsiteX4808" fmla="*/ 11139766 w 12191948"/>
              <a:gd name="connsiteY4808" fmla="*/ 2134865 h 3322003"/>
              <a:gd name="connsiteX4809" fmla="*/ 11137589 w 12191948"/>
              <a:gd name="connsiteY4809" fmla="*/ 2137592 h 3322003"/>
              <a:gd name="connsiteX4810" fmla="*/ 11136863 w 12191948"/>
              <a:gd name="connsiteY4810" fmla="*/ 2137981 h 3322003"/>
              <a:gd name="connsiteX4811" fmla="*/ 11154520 w 12191948"/>
              <a:gd name="connsiteY4811" fmla="*/ 2142852 h 3322003"/>
              <a:gd name="connsiteX4812" fmla="*/ 11157907 w 12191948"/>
              <a:gd name="connsiteY4812" fmla="*/ 2138760 h 3322003"/>
              <a:gd name="connsiteX4813" fmla="*/ 11139766 w 12191948"/>
              <a:gd name="connsiteY4813" fmla="*/ 2134865 h 3322003"/>
              <a:gd name="connsiteX4814" fmla="*/ 7851640 w 12191948"/>
              <a:gd name="connsiteY4814" fmla="*/ 2133697 h 3322003"/>
              <a:gd name="connsiteX4815" fmla="*/ 7832046 w 12191948"/>
              <a:gd name="connsiteY4815" fmla="*/ 2136034 h 3322003"/>
              <a:gd name="connsiteX4816" fmla="*/ 7838336 w 12191948"/>
              <a:gd name="connsiteY4816" fmla="*/ 2140709 h 3322003"/>
              <a:gd name="connsiteX4817" fmla="*/ 7860589 w 12191948"/>
              <a:gd name="connsiteY4817" fmla="*/ 2139929 h 3322003"/>
              <a:gd name="connsiteX4818" fmla="*/ 5516037 w 12191948"/>
              <a:gd name="connsiteY4818" fmla="*/ 2132918 h 3322003"/>
              <a:gd name="connsiteX4819" fmla="*/ 5511926 w 12191948"/>
              <a:gd name="connsiteY4819" fmla="*/ 2143825 h 3322003"/>
              <a:gd name="connsiteX4820" fmla="*/ 5536114 w 12191948"/>
              <a:gd name="connsiteY4820" fmla="*/ 2149279 h 3322003"/>
              <a:gd name="connsiteX4821" fmla="*/ 5548450 w 12191948"/>
              <a:gd name="connsiteY4821" fmla="*/ 2137787 h 3322003"/>
              <a:gd name="connsiteX4822" fmla="*/ 5516763 w 12191948"/>
              <a:gd name="connsiteY4822" fmla="*/ 2132918 h 3322003"/>
              <a:gd name="connsiteX4823" fmla="*/ 6887261 w 12191948"/>
              <a:gd name="connsiteY4823" fmla="*/ 2132139 h 3322003"/>
              <a:gd name="connsiteX4824" fmla="*/ 6885085 w 12191948"/>
              <a:gd name="connsiteY4824" fmla="*/ 2132918 h 3322003"/>
              <a:gd name="connsiteX4825" fmla="*/ 6885567 w 12191948"/>
              <a:gd name="connsiteY4825" fmla="*/ 2133306 h 3322003"/>
              <a:gd name="connsiteX4826" fmla="*/ 6890890 w 12191948"/>
              <a:gd name="connsiteY4826" fmla="*/ 2135061 h 3322003"/>
              <a:gd name="connsiteX4827" fmla="*/ 6892825 w 12191948"/>
              <a:gd name="connsiteY4827" fmla="*/ 2133891 h 3322003"/>
              <a:gd name="connsiteX4828" fmla="*/ 6887261 w 12191948"/>
              <a:gd name="connsiteY4828" fmla="*/ 2132139 h 3322003"/>
              <a:gd name="connsiteX4829" fmla="*/ 1329323 w 12191948"/>
              <a:gd name="connsiteY4829" fmla="*/ 2131359 h 3322003"/>
              <a:gd name="connsiteX4830" fmla="*/ 1329323 w 12191948"/>
              <a:gd name="connsiteY4830" fmla="*/ 2133697 h 3322003"/>
              <a:gd name="connsiteX4831" fmla="*/ 1330050 w 12191948"/>
              <a:gd name="connsiteY4831" fmla="*/ 2133697 h 3322003"/>
              <a:gd name="connsiteX4832" fmla="*/ 1341175 w 12191948"/>
              <a:gd name="connsiteY4832" fmla="*/ 2133697 h 3322003"/>
              <a:gd name="connsiteX4833" fmla="*/ 1341175 w 12191948"/>
              <a:gd name="connsiteY4833" fmla="*/ 2131359 h 3322003"/>
              <a:gd name="connsiteX4834" fmla="*/ 8354812 w 12191948"/>
              <a:gd name="connsiteY4834" fmla="*/ 2131310 h 3322003"/>
              <a:gd name="connsiteX4835" fmla="*/ 8341930 w 12191948"/>
              <a:gd name="connsiteY4835" fmla="*/ 2141876 h 3322003"/>
              <a:gd name="connsiteX4836" fmla="*/ 8314357 w 12191948"/>
              <a:gd name="connsiteY4836" fmla="*/ 2141876 h 3322003"/>
              <a:gd name="connsiteX4837" fmla="*/ 8325241 w 12191948"/>
              <a:gd name="connsiteY4837" fmla="*/ 2156290 h 3322003"/>
              <a:gd name="connsiteX4838" fmla="*/ 8332740 w 12191948"/>
              <a:gd name="connsiteY4838" fmla="*/ 2157849 h 3322003"/>
              <a:gd name="connsiteX4839" fmla="*/ 8365877 w 12191948"/>
              <a:gd name="connsiteY4839" fmla="*/ 2177326 h 3322003"/>
              <a:gd name="connsiteX4840" fmla="*/ 8378696 w 12191948"/>
              <a:gd name="connsiteY4840" fmla="*/ 2177326 h 3322003"/>
              <a:gd name="connsiteX4841" fmla="*/ 8381116 w 12191948"/>
              <a:gd name="connsiteY4841" fmla="*/ 2171872 h 3322003"/>
              <a:gd name="connsiteX4842" fmla="*/ 8352332 w 12191948"/>
              <a:gd name="connsiteY4842" fmla="*/ 2159601 h 3322003"/>
              <a:gd name="connsiteX4843" fmla="*/ 8401917 w 12191948"/>
              <a:gd name="connsiteY4843" fmla="*/ 2167586 h 3322003"/>
              <a:gd name="connsiteX4844" fmla="*/ 8423929 w 12191948"/>
              <a:gd name="connsiteY4844" fmla="*/ 2167586 h 3322003"/>
              <a:gd name="connsiteX4845" fmla="*/ 8413771 w 12191948"/>
              <a:gd name="connsiteY4845" fmla="*/ 2158043 h 3322003"/>
              <a:gd name="connsiteX4846" fmla="*/ 8372409 w 12191948"/>
              <a:gd name="connsiteY4846" fmla="*/ 2142461 h 3322003"/>
              <a:gd name="connsiteX4847" fmla="*/ 8396597 w 12191948"/>
              <a:gd name="connsiteY4847" fmla="*/ 2139539 h 3322003"/>
              <a:gd name="connsiteX4848" fmla="*/ 8386195 w 12191948"/>
              <a:gd name="connsiteY4848" fmla="*/ 2133306 h 3322003"/>
              <a:gd name="connsiteX4849" fmla="*/ 8354812 w 12191948"/>
              <a:gd name="connsiteY4849" fmla="*/ 2131310 h 3322003"/>
              <a:gd name="connsiteX4850" fmla="*/ 9096842 w 12191948"/>
              <a:gd name="connsiteY4850" fmla="*/ 2131165 h 3322003"/>
              <a:gd name="connsiteX4851" fmla="*/ 9096842 w 12191948"/>
              <a:gd name="connsiteY4851" fmla="*/ 2132333 h 3322003"/>
              <a:gd name="connsiteX4852" fmla="*/ 9096842 w 12191948"/>
              <a:gd name="connsiteY4852" fmla="*/ 2133306 h 3322003"/>
              <a:gd name="connsiteX4853" fmla="*/ 9103615 w 12191948"/>
              <a:gd name="connsiteY4853" fmla="*/ 2133306 h 3322003"/>
              <a:gd name="connsiteX4854" fmla="*/ 9103615 w 12191948"/>
              <a:gd name="connsiteY4854" fmla="*/ 2131165 h 3322003"/>
              <a:gd name="connsiteX4855" fmla="*/ 9096842 w 12191948"/>
              <a:gd name="connsiteY4855" fmla="*/ 2131165 h 3322003"/>
              <a:gd name="connsiteX4856" fmla="*/ 1879120 w 12191948"/>
              <a:gd name="connsiteY4856" fmla="*/ 2130775 h 3322003"/>
              <a:gd name="connsiteX4857" fmla="*/ 1873313 w 12191948"/>
              <a:gd name="connsiteY4857" fmla="*/ 2133502 h 3322003"/>
              <a:gd name="connsiteX4858" fmla="*/ 1876700 w 12191948"/>
              <a:gd name="connsiteY4858" fmla="*/ 2135840 h 3322003"/>
              <a:gd name="connsiteX4859" fmla="*/ 1934751 w 12191948"/>
              <a:gd name="connsiteY4859" fmla="*/ 2141876 h 3322003"/>
              <a:gd name="connsiteX4860" fmla="*/ 1936687 w 12191948"/>
              <a:gd name="connsiteY4860" fmla="*/ 2138372 h 3322003"/>
              <a:gd name="connsiteX4861" fmla="*/ 1876941 w 12191948"/>
              <a:gd name="connsiteY4861" fmla="*/ 2132139 h 3322003"/>
              <a:gd name="connsiteX4862" fmla="*/ 1493320 w 12191948"/>
              <a:gd name="connsiteY4862" fmla="*/ 2130580 h 3322003"/>
              <a:gd name="connsiteX4863" fmla="*/ 1466953 w 12191948"/>
              <a:gd name="connsiteY4863" fmla="*/ 2137787 h 3322003"/>
              <a:gd name="connsiteX4864" fmla="*/ 1466953 w 12191948"/>
              <a:gd name="connsiteY4864" fmla="*/ 2136034 h 3322003"/>
              <a:gd name="connsiteX4865" fmla="*/ 1460906 w 12191948"/>
              <a:gd name="connsiteY4865" fmla="*/ 2145772 h 3322003"/>
              <a:gd name="connsiteX4866" fmla="*/ 1487030 w 12191948"/>
              <a:gd name="connsiteY4866" fmla="*/ 2143046 h 3322003"/>
              <a:gd name="connsiteX4867" fmla="*/ 1498399 w 12191948"/>
              <a:gd name="connsiteY4867" fmla="*/ 2132527 h 3322003"/>
              <a:gd name="connsiteX4868" fmla="*/ 1493320 w 12191948"/>
              <a:gd name="connsiteY4868" fmla="*/ 2130580 h 3322003"/>
              <a:gd name="connsiteX4869" fmla="*/ 7500185 w 12191948"/>
              <a:gd name="connsiteY4869" fmla="*/ 2130190 h 3322003"/>
              <a:gd name="connsiteX4870" fmla="*/ 7502364 w 12191948"/>
              <a:gd name="connsiteY4870" fmla="*/ 2136228 h 3322003"/>
              <a:gd name="connsiteX4871" fmla="*/ 7528244 w 12191948"/>
              <a:gd name="connsiteY4871" fmla="*/ 2139929 h 3322003"/>
              <a:gd name="connsiteX4872" fmla="*/ 7530905 w 12191948"/>
              <a:gd name="connsiteY4872" fmla="*/ 2130190 h 3322003"/>
              <a:gd name="connsiteX4873" fmla="*/ 7500185 w 12191948"/>
              <a:gd name="connsiteY4873" fmla="*/ 2130190 h 3322003"/>
              <a:gd name="connsiteX4874" fmla="*/ 7773027 w 12191948"/>
              <a:gd name="connsiteY4874" fmla="*/ 2128243 h 3322003"/>
              <a:gd name="connsiteX4875" fmla="*/ 7775688 w 12191948"/>
              <a:gd name="connsiteY4875" fmla="*/ 2131359 h 3322003"/>
              <a:gd name="connsiteX4876" fmla="*/ 7781493 w 12191948"/>
              <a:gd name="connsiteY4876" fmla="*/ 2131359 h 3322003"/>
              <a:gd name="connsiteX4877" fmla="*/ 7780043 w 12191948"/>
              <a:gd name="connsiteY4877" fmla="*/ 2128243 h 3322003"/>
              <a:gd name="connsiteX4878" fmla="*/ 6058094 w 12191948"/>
              <a:gd name="connsiteY4878" fmla="*/ 2126685 h 3322003"/>
              <a:gd name="connsiteX4879" fmla="*/ 6060029 w 12191948"/>
              <a:gd name="connsiteY4879" fmla="*/ 2128049 h 3322003"/>
              <a:gd name="connsiteX4880" fmla="*/ 6062206 w 12191948"/>
              <a:gd name="connsiteY4880" fmla="*/ 2128049 h 3322003"/>
              <a:gd name="connsiteX4881" fmla="*/ 2265162 w 12191948"/>
              <a:gd name="connsiteY4881" fmla="*/ 2123569 h 3322003"/>
              <a:gd name="connsiteX4882" fmla="*/ 2268306 w 12191948"/>
              <a:gd name="connsiteY4882" fmla="*/ 2124736 h 3322003"/>
              <a:gd name="connsiteX4883" fmla="*/ 2269514 w 12191948"/>
              <a:gd name="connsiteY4883" fmla="*/ 2123569 h 3322003"/>
              <a:gd name="connsiteX4884" fmla="*/ 6435428 w 12191948"/>
              <a:gd name="connsiteY4884" fmla="*/ 2122984 h 3322003"/>
              <a:gd name="connsiteX4885" fmla="*/ 6442683 w 12191948"/>
              <a:gd name="connsiteY4885" fmla="*/ 2130386 h 3322003"/>
              <a:gd name="connsiteX4886" fmla="*/ 6459131 w 12191948"/>
              <a:gd name="connsiteY4886" fmla="*/ 2131359 h 3322003"/>
              <a:gd name="connsiteX4887" fmla="*/ 6459616 w 12191948"/>
              <a:gd name="connsiteY4887" fmla="*/ 2131748 h 3322003"/>
              <a:gd name="connsiteX4888" fmla="*/ 6457439 w 12191948"/>
              <a:gd name="connsiteY4888" fmla="*/ 2126295 h 3322003"/>
              <a:gd name="connsiteX4889" fmla="*/ 6435428 w 12191948"/>
              <a:gd name="connsiteY4889" fmla="*/ 2122984 h 3322003"/>
              <a:gd name="connsiteX4890" fmla="*/ 9234230 w 12191948"/>
              <a:gd name="connsiteY4890" fmla="*/ 2121620 h 3322003"/>
              <a:gd name="connsiteX4891" fmla="*/ 9239309 w 12191948"/>
              <a:gd name="connsiteY4891" fmla="*/ 2136228 h 3322003"/>
              <a:gd name="connsiteX4892" fmla="*/ 9239551 w 12191948"/>
              <a:gd name="connsiteY4892" fmla="*/ 2135643 h 3322003"/>
              <a:gd name="connsiteX4893" fmla="*/ 9281154 w 12191948"/>
              <a:gd name="connsiteY4893" fmla="*/ 2129022 h 3322003"/>
              <a:gd name="connsiteX4894" fmla="*/ 7705300 w 12191948"/>
              <a:gd name="connsiteY4894" fmla="*/ 2120452 h 3322003"/>
              <a:gd name="connsiteX4895" fmla="*/ 7697560 w 12191948"/>
              <a:gd name="connsiteY4895" fmla="*/ 2125127 h 3322003"/>
              <a:gd name="connsiteX4896" fmla="*/ 7718363 w 12191948"/>
              <a:gd name="connsiteY4896" fmla="*/ 2129411 h 3322003"/>
              <a:gd name="connsiteX4897" fmla="*/ 7734570 w 12191948"/>
              <a:gd name="connsiteY4897" fmla="*/ 2125515 h 3322003"/>
              <a:gd name="connsiteX4898" fmla="*/ 7731667 w 12191948"/>
              <a:gd name="connsiteY4898" fmla="*/ 2121426 h 3322003"/>
              <a:gd name="connsiteX4899" fmla="*/ 7729488 w 12191948"/>
              <a:gd name="connsiteY4899" fmla="*/ 2121426 h 3322003"/>
              <a:gd name="connsiteX4900" fmla="*/ 7705300 w 12191948"/>
              <a:gd name="connsiteY4900" fmla="*/ 2120452 h 3322003"/>
              <a:gd name="connsiteX4901" fmla="*/ 6120015 w 12191948"/>
              <a:gd name="connsiteY4901" fmla="*/ 2120062 h 3322003"/>
              <a:gd name="connsiteX4902" fmla="*/ 6113001 w 12191948"/>
              <a:gd name="connsiteY4902" fmla="*/ 2125321 h 3322003"/>
              <a:gd name="connsiteX4903" fmla="*/ 6122433 w 12191948"/>
              <a:gd name="connsiteY4903" fmla="*/ 2130190 h 3322003"/>
              <a:gd name="connsiteX4904" fmla="*/ 6142751 w 12191948"/>
              <a:gd name="connsiteY4904" fmla="*/ 2134282 h 3322003"/>
              <a:gd name="connsiteX4905" fmla="*/ 6142751 w 12191948"/>
              <a:gd name="connsiteY4905" fmla="*/ 2128049 h 3322003"/>
              <a:gd name="connsiteX4906" fmla="*/ 6133560 w 12191948"/>
              <a:gd name="connsiteY4906" fmla="*/ 2122789 h 3322003"/>
              <a:gd name="connsiteX4907" fmla="*/ 6120015 w 12191948"/>
              <a:gd name="connsiteY4907" fmla="*/ 2120062 h 3322003"/>
              <a:gd name="connsiteX4908" fmla="*/ 6207818 w 12191948"/>
              <a:gd name="connsiteY4908" fmla="*/ 2117725 h 3322003"/>
              <a:gd name="connsiteX4909" fmla="*/ 6174196 w 12191948"/>
              <a:gd name="connsiteY4909" fmla="*/ 2120841 h 3322003"/>
              <a:gd name="connsiteX4910" fmla="*/ 6218702 w 12191948"/>
              <a:gd name="connsiteY4910" fmla="*/ 2129996 h 3322003"/>
              <a:gd name="connsiteX4911" fmla="*/ 6207818 w 12191948"/>
              <a:gd name="connsiteY4911" fmla="*/ 2117725 h 3322003"/>
              <a:gd name="connsiteX4912" fmla="*/ 6875651 w 12191948"/>
              <a:gd name="connsiteY4912" fmla="*/ 2115387 h 3322003"/>
              <a:gd name="connsiteX4913" fmla="*/ 6872989 w 12191948"/>
              <a:gd name="connsiteY4913" fmla="*/ 2119673 h 3322003"/>
              <a:gd name="connsiteX4914" fmla="*/ 6894275 w 12191948"/>
              <a:gd name="connsiteY4914" fmla="*/ 2122309 h 3322003"/>
              <a:gd name="connsiteX4915" fmla="*/ 6894275 w 12191948"/>
              <a:gd name="connsiteY4915" fmla="*/ 2122789 h 3322003"/>
              <a:gd name="connsiteX4916" fmla="*/ 6895001 w 12191948"/>
              <a:gd name="connsiteY4916" fmla="*/ 2122399 h 3322003"/>
              <a:gd name="connsiteX4917" fmla="*/ 6894275 w 12191948"/>
              <a:gd name="connsiteY4917" fmla="*/ 2122309 h 3322003"/>
              <a:gd name="connsiteX4918" fmla="*/ 6894275 w 12191948"/>
              <a:gd name="connsiteY4918" fmla="*/ 2119479 h 3322003"/>
              <a:gd name="connsiteX4919" fmla="*/ 6875651 w 12191948"/>
              <a:gd name="connsiteY4919" fmla="*/ 2115387 h 3322003"/>
              <a:gd name="connsiteX4920" fmla="*/ 1391971 w 12191948"/>
              <a:gd name="connsiteY4920" fmla="*/ 2114025 h 3322003"/>
              <a:gd name="connsiteX4921" fmla="*/ 1392456 w 12191948"/>
              <a:gd name="connsiteY4921" fmla="*/ 2115778 h 3322003"/>
              <a:gd name="connsiteX4922" fmla="*/ 1392994 w 12191948"/>
              <a:gd name="connsiteY4922" fmla="*/ 2115792 h 3322003"/>
              <a:gd name="connsiteX4923" fmla="*/ 1398048 w 12191948"/>
              <a:gd name="connsiteY4923" fmla="*/ 2124518 h 3322003"/>
              <a:gd name="connsiteX4924" fmla="*/ 1421723 w 12191948"/>
              <a:gd name="connsiteY4924" fmla="*/ 2131359 h 3322003"/>
              <a:gd name="connsiteX4925" fmla="*/ 1407210 w 12191948"/>
              <a:gd name="connsiteY4925" fmla="*/ 2147330 h 3322003"/>
              <a:gd name="connsiteX4926" fmla="*/ 1431398 w 12191948"/>
              <a:gd name="connsiteY4926" fmla="*/ 2132918 h 3322003"/>
              <a:gd name="connsiteX4927" fmla="*/ 1484368 w 12191948"/>
              <a:gd name="connsiteY4927" fmla="*/ 2122010 h 3322003"/>
              <a:gd name="connsiteX4928" fmla="*/ 1413892 w 12191948"/>
              <a:gd name="connsiteY4928" fmla="*/ 2116341 h 3322003"/>
              <a:gd name="connsiteX4929" fmla="*/ 1392994 w 12191948"/>
              <a:gd name="connsiteY4929" fmla="*/ 2115792 h 3322003"/>
              <a:gd name="connsiteX4930" fmla="*/ 8093277 w 12191948"/>
              <a:gd name="connsiteY4930" fmla="*/ 2113246 h 3322003"/>
              <a:gd name="connsiteX4931" fmla="*/ 8047562 w 12191948"/>
              <a:gd name="connsiteY4931" fmla="*/ 2117530 h 3322003"/>
              <a:gd name="connsiteX4932" fmla="*/ 8123270 w 12191948"/>
              <a:gd name="connsiteY4932" fmla="*/ 2142852 h 3322003"/>
              <a:gd name="connsiteX4933" fmla="*/ 8083361 w 12191948"/>
              <a:gd name="connsiteY4933" fmla="*/ 2124736 h 3322003"/>
              <a:gd name="connsiteX4934" fmla="*/ 8112871 w 12191948"/>
              <a:gd name="connsiteY4934" fmla="*/ 2122399 h 3322003"/>
              <a:gd name="connsiteX4935" fmla="*/ 8106099 w 12191948"/>
              <a:gd name="connsiteY4935" fmla="*/ 2115584 h 3322003"/>
              <a:gd name="connsiteX4936" fmla="*/ 8093277 w 12191948"/>
              <a:gd name="connsiteY4936" fmla="*/ 2113246 h 3322003"/>
              <a:gd name="connsiteX4937" fmla="*/ 1070149 w 12191948"/>
              <a:gd name="connsiteY4937" fmla="*/ 2112637 h 3322003"/>
              <a:gd name="connsiteX4938" fmla="*/ 1063013 w 12191948"/>
              <a:gd name="connsiteY4938" fmla="*/ 2113050 h 3322003"/>
              <a:gd name="connsiteX4939" fmla="*/ 1073656 w 12191948"/>
              <a:gd name="connsiteY4939" fmla="*/ 2116166 h 3322003"/>
              <a:gd name="connsiteX4940" fmla="*/ 1070149 w 12191948"/>
              <a:gd name="connsiteY4940" fmla="*/ 2112637 h 3322003"/>
              <a:gd name="connsiteX4941" fmla="*/ 3728298 w 12191948"/>
              <a:gd name="connsiteY4941" fmla="*/ 2112271 h 3322003"/>
              <a:gd name="connsiteX4942" fmla="*/ 3728298 w 12191948"/>
              <a:gd name="connsiteY4942" fmla="*/ 2116557 h 3322003"/>
              <a:gd name="connsiteX4943" fmla="*/ 3731442 w 12191948"/>
              <a:gd name="connsiteY4943" fmla="*/ 2117336 h 3322003"/>
              <a:gd name="connsiteX4944" fmla="*/ 3732168 w 12191948"/>
              <a:gd name="connsiteY4944" fmla="*/ 2118115 h 3322003"/>
              <a:gd name="connsiteX4945" fmla="*/ 3752245 w 12191948"/>
              <a:gd name="connsiteY4945" fmla="*/ 2115972 h 3322003"/>
              <a:gd name="connsiteX4946" fmla="*/ 3746437 w 12191948"/>
              <a:gd name="connsiteY4946" fmla="*/ 2112271 h 3322003"/>
              <a:gd name="connsiteX4947" fmla="*/ 3728298 w 12191948"/>
              <a:gd name="connsiteY4947" fmla="*/ 2112271 h 3322003"/>
              <a:gd name="connsiteX4948" fmla="*/ 8178663 w 12191948"/>
              <a:gd name="connsiteY4948" fmla="*/ 2112077 h 3322003"/>
              <a:gd name="connsiteX4949" fmla="*/ 8169470 w 12191948"/>
              <a:gd name="connsiteY4949" fmla="*/ 2114219 h 3322003"/>
              <a:gd name="connsiteX4950" fmla="*/ 8189062 w 12191948"/>
              <a:gd name="connsiteY4950" fmla="*/ 2127270 h 3322003"/>
              <a:gd name="connsiteX4951" fmla="*/ 8208656 w 12191948"/>
              <a:gd name="connsiteY4951" fmla="*/ 2128243 h 3322003"/>
              <a:gd name="connsiteX4952" fmla="*/ 8200916 w 12191948"/>
              <a:gd name="connsiteY4952" fmla="*/ 2116362 h 3322003"/>
              <a:gd name="connsiteX4953" fmla="*/ 8178663 w 12191948"/>
              <a:gd name="connsiteY4953" fmla="*/ 2112077 h 3322003"/>
              <a:gd name="connsiteX4954" fmla="*/ 5195063 w 12191948"/>
              <a:gd name="connsiteY4954" fmla="*/ 2111103 h 3322003"/>
              <a:gd name="connsiteX4955" fmla="*/ 5189984 w 12191948"/>
              <a:gd name="connsiteY4955" fmla="*/ 2113440 h 3322003"/>
              <a:gd name="connsiteX4956" fmla="*/ 5190467 w 12191948"/>
              <a:gd name="connsiteY4956" fmla="*/ 2113829 h 3322003"/>
              <a:gd name="connsiteX4957" fmla="*/ 5214655 w 12191948"/>
              <a:gd name="connsiteY4957" fmla="*/ 2123374 h 3322003"/>
              <a:gd name="connsiteX4958" fmla="*/ 5228441 w 12191948"/>
              <a:gd name="connsiteY4958" fmla="*/ 2134085 h 3322003"/>
              <a:gd name="connsiteX4959" fmla="*/ 5238602 w 12191948"/>
              <a:gd name="connsiteY4959" fmla="*/ 2127270 h 3322003"/>
              <a:gd name="connsiteX4960" fmla="*/ 5214414 w 12191948"/>
              <a:gd name="connsiteY4960" fmla="*/ 2121037 h 3322003"/>
              <a:gd name="connsiteX4961" fmla="*/ 5206915 w 12191948"/>
              <a:gd name="connsiteY4961" fmla="*/ 2113635 h 3322003"/>
              <a:gd name="connsiteX4962" fmla="*/ 5195063 w 12191948"/>
              <a:gd name="connsiteY4962" fmla="*/ 2111103 h 3322003"/>
              <a:gd name="connsiteX4963" fmla="*/ 1316262 w 12191948"/>
              <a:gd name="connsiteY4963" fmla="*/ 2109593 h 3322003"/>
              <a:gd name="connsiteX4964" fmla="*/ 1298604 w 12191948"/>
              <a:gd name="connsiteY4964" fmla="*/ 2111688 h 3322003"/>
              <a:gd name="connsiteX4965" fmla="*/ 1307070 w 12191948"/>
              <a:gd name="connsiteY4965" fmla="*/ 2118309 h 3322003"/>
              <a:gd name="connsiteX4966" fmla="*/ 1307797 w 12191948"/>
              <a:gd name="connsiteY4966" fmla="*/ 2118309 h 3322003"/>
              <a:gd name="connsiteX4967" fmla="*/ 1341419 w 12191948"/>
              <a:gd name="connsiteY4967" fmla="*/ 2120841 h 3322003"/>
              <a:gd name="connsiteX4968" fmla="*/ 1343354 w 12191948"/>
              <a:gd name="connsiteY4968" fmla="*/ 2115972 h 3322003"/>
              <a:gd name="connsiteX4969" fmla="*/ 1316262 w 12191948"/>
              <a:gd name="connsiteY4969" fmla="*/ 2109593 h 3322003"/>
              <a:gd name="connsiteX4970" fmla="*/ 5954084 w 12191948"/>
              <a:gd name="connsiteY4970" fmla="*/ 2108375 h 3322003"/>
              <a:gd name="connsiteX4971" fmla="*/ 5956263 w 12191948"/>
              <a:gd name="connsiteY4971" fmla="*/ 2114608 h 3322003"/>
              <a:gd name="connsiteX4972" fmla="*/ 5969808 w 12191948"/>
              <a:gd name="connsiteY4972" fmla="*/ 2116751 h 3322003"/>
              <a:gd name="connsiteX4973" fmla="*/ 5965938 w 12191948"/>
              <a:gd name="connsiteY4973" fmla="*/ 2108375 h 3322003"/>
              <a:gd name="connsiteX4974" fmla="*/ 5954084 w 12191948"/>
              <a:gd name="connsiteY4974" fmla="*/ 2108375 h 3322003"/>
              <a:gd name="connsiteX4975" fmla="*/ 1050677 w 12191948"/>
              <a:gd name="connsiteY4975" fmla="*/ 2107987 h 3322003"/>
              <a:gd name="connsiteX4976" fmla="*/ 1048983 w 12191948"/>
              <a:gd name="connsiteY4976" fmla="*/ 2111492 h 3322003"/>
              <a:gd name="connsiteX4977" fmla="*/ 1059626 w 12191948"/>
              <a:gd name="connsiteY4977" fmla="*/ 2112467 h 3322003"/>
              <a:gd name="connsiteX4978" fmla="*/ 3934139 w 12191948"/>
              <a:gd name="connsiteY4978" fmla="*/ 2107208 h 3322003"/>
              <a:gd name="connsiteX4979" fmla="*/ 3934622 w 12191948"/>
              <a:gd name="connsiteY4979" fmla="*/ 2107987 h 3322003"/>
              <a:gd name="connsiteX4980" fmla="*/ 3917206 w 12191948"/>
              <a:gd name="connsiteY4980" fmla="*/ 2107987 h 3322003"/>
              <a:gd name="connsiteX4981" fmla="*/ 3922044 w 12191948"/>
              <a:gd name="connsiteY4981" fmla="*/ 2114608 h 3322003"/>
              <a:gd name="connsiteX4982" fmla="*/ 3938977 w 12191948"/>
              <a:gd name="connsiteY4982" fmla="*/ 2114608 h 3322003"/>
              <a:gd name="connsiteX4983" fmla="*/ 3934139 w 12191948"/>
              <a:gd name="connsiteY4983" fmla="*/ 2107208 h 3322003"/>
              <a:gd name="connsiteX4984" fmla="*/ 8381116 w 12191948"/>
              <a:gd name="connsiteY4984" fmla="*/ 2107014 h 3322003"/>
              <a:gd name="connsiteX4985" fmla="*/ 8378696 w 12191948"/>
              <a:gd name="connsiteY4985" fmla="*/ 2110518 h 3322003"/>
              <a:gd name="connsiteX4986" fmla="*/ 8385469 w 12191948"/>
              <a:gd name="connsiteY4986" fmla="*/ 2111688 h 3322003"/>
              <a:gd name="connsiteX4987" fmla="*/ 8388372 w 12191948"/>
              <a:gd name="connsiteY4987" fmla="*/ 2107987 h 3322003"/>
              <a:gd name="connsiteX4988" fmla="*/ 9610597 w 12191948"/>
              <a:gd name="connsiteY4988" fmla="*/ 2104676 h 3322003"/>
              <a:gd name="connsiteX4989" fmla="*/ 9606242 w 12191948"/>
              <a:gd name="connsiteY4989" fmla="*/ 2105649 h 3322003"/>
              <a:gd name="connsiteX4990" fmla="*/ 9606242 w 12191948"/>
              <a:gd name="connsiteY4990" fmla="*/ 2107402 h 3322003"/>
              <a:gd name="connsiteX4991" fmla="*/ 9606727 w 12191948"/>
              <a:gd name="connsiteY4991" fmla="*/ 2107402 h 3322003"/>
              <a:gd name="connsiteX4992" fmla="*/ 9612288 w 12191948"/>
              <a:gd name="connsiteY4992" fmla="*/ 2107402 h 3322003"/>
              <a:gd name="connsiteX4993" fmla="*/ 9610597 w 12191948"/>
              <a:gd name="connsiteY4993" fmla="*/ 2104676 h 3322003"/>
              <a:gd name="connsiteX4994" fmla="*/ 4018070 w 12191948"/>
              <a:gd name="connsiteY4994" fmla="*/ 2103897 h 3322003"/>
              <a:gd name="connsiteX4995" fmla="*/ 4019279 w 12191948"/>
              <a:gd name="connsiteY4995" fmla="*/ 2107596 h 3322003"/>
              <a:gd name="connsiteX4996" fmla="*/ 4029680 w 12191948"/>
              <a:gd name="connsiteY4996" fmla="*/ 2108766 h 3322003"/>
              <a:gd name="connsiteX4997" fmla="*/ 4029316 w 12191948"/>
              <a:gd name="connsiteY4997" fmla="*/ 2106854 h 3322003"/>
              <a:gd name="connsiteX4998" fmla="*/ 4029922 w 12191948"/>
              <a:gd name="connsiteY4998" fmla="*/ 2107014 h 3322003"/>
              <a:gd name="connsiteX4999" fmla="*/ 4029198 w 12191948"/>
              <a:gd name="connsiteY4999" fmla="*/ 2106234 h 3322003"/>
              <a:gd name="connsiteX5000" fmla="*/ 4029316 w 12191948"/>
              <a:gd name="connsiteY5000" fmla="*/ 2106854 h 3322003"/>
              <a:gd name="connsiteX5001" fmla="*/ 2551546 w 12191948"/>
              <a:gd name="connsiteY5001" fmla="*/ 2103897 h 3322003"/>
              <a:gd name="connsiteX5002" fmla="*/ 2548887 w 12191948"/>
              <a:gd name="connsiteY5002" fmla="*/ 2107987 h 3322003"/>
              <a:gd name="connsiteX5003" fmla="*/ 2565577 w 12191948"/>
              <a:gd name="connsiteY5003" fmla="*/ 2113829 h 3322003"/>
              <a:gd name="connsiteX5004" fmla="*/ 2584201 w 12191948"/>
              <a:gd name="connsiteY5004" fmla="*/ 2113829 h 3322003"/>
              <a:gd name="connsiteX5005" fmla="*/ 2587347 w 12191948"/>
              <a:gd name="connsiteY5005" fmla="*/ 2110130 h 3322003"/>
              <a:gd name="connsiteX5006" fmla="*/ 2588312 w 12191948"/>
              <a:gd name="connsiteY5006" fmla="*/ 2108572 h 3322003"/>
              <a:gd name="connsiteX5007" fmla="*/ 2570173 w 12191948"/>
              <a:gd name="connsiteY5007" fmla="*/ 2103897 h 3322003"/>
              <a:gd name="connsiteX5008" fmla="*/ 2551546 w 12191948"/>
              <a:gd name="connsiteY5008" fmla="*/ 2103897 h 3322003"/>
              <a:gd name="connsiteX5009" fmla="*/ 1045113 w 12191948"/>
              <a:gd name="connsiteY5009" fmla="*/ 2103701 h 3322003"/>
              <a:gd name="connsiteX5010" fmla="*/ 1049950 w 12191948"/>
              <a:gd name="connsiteY5010" fmla="*/ 2107208 h 3322003"/>
              <a:gd name="connsiteX5011" fmla="*/ 1053823 w 12191948"/>
              <a:gd name="connsiteY5011" fmla="*/ 2104870 h 3322003"/>
              <a:gd name="connsiteX5012" fmla="*/ 928528 w 12191948"/>
              <a:gd name="connsiteY5012" fmla="*/ 2102143 h 3322003"/>
              <a:gd name="connsiteX5013" fmla="*/ 930945 w 12191948"/>
              <a:gd name="connsiteY5013" fmla="*/ 2103507 h 3322003"/>
              <a:gd name="connsiteX5014" fmla="*/ 934091 w 12191948"/>
              <a:gd name="connsiteY5014" fmla="*/ 2103507 h 3322003"/>
              <a:gd name="connsiteX5015" fmla="*/ 3680163 w 12191948"/>
              <a:gd name="connsiteY5015" fmla="*/ 2101948 h 3322003"/>
              <a:gd name="connsiteX5016" fmla="*/ 3684274 w 12191948"/>
              <a:gd name="connsiteY5016" fmla="*/ 2105065 h 3322003"/>
              <a:gd name="connsiteX5017" fmla="*/ 3689356 w 12191948"/>
              <a:gd name="connsiteY5017" fmla="*/ 2103897 h 3322003"/>
              <a:gd name="connsiteX5018" fmla="*/ 3686453 w 12191948"/>
              <a:gd name="connsiteY5018" fmla="*/ 2101948 h 3322003"/>
              <a:gd name="connsiteX5019" fmla="*/ 1967406 w 12191948"/>
              <a:gd name="connsiteY5019" fmla="*/ 2101560 h 3322003"/>
              <a:gd name="connsiteX5020" fmla="*/ 1961116 w 12191948"/>
              <a:gd name="connsiteY5020" fmla="*/ 2103897 h 3322003"/>
              <a:gd name="connsiteX5021" fmla="*/ 1967647 w 12191948"/>
              <a:gd name="connsiteY5021" fmla="*/ 2108375 h 3322003"/>
              <a:gd name="connsiteX5022" fmla="*/ 1967406 w 12191948"/>
              <a:gd name="connsiteY5022" fmla="*/ 2107987 h 3322003"/>
              <a:gd name="connsiteX5023" fmla="*/ 2002719 w 12191948"/>
              <a:gd name="connsiteY5023" fmla="*/ 2113246 h 3322003"/>
              <a:gd name="connsiteX5024" fmla="*/ 2021829 w 12191948"/>
              <a:gd name="connsiteY5024" fmla="*/ 2113246 h 3322003"/>
              <a:gd name="connsiteX5025" fmla="*/ 2001511 w 12191948"/>
              <a:gd name="connsiteY5025" fmla="*/ 2108766 h 3322003"/>
              <a:gd name="connsiteX5026" fmla="*/ 1967406 w 12191948"/>
              <a:gd name="connsiteY5026" fmla="*/ 2101560 h 3322003"/>
              <a:gd name="connsiteX5027" fmla="*/ 8821339 w 12191948"/>
              <a:gd name="connsiteY5027" fmla="*/ 2101363 h 3322003"/>
              <a:gd name="connsiteX5028" fmla="*/ 8810211 w 12191948"/>
              <a:gd name="connsiteY5028" fmla="*/ 2122205 h 3322003"/>
              <a:gd name="connsiteX5029" fmla="*/ 8821098 w 12191948"/>
              <a:gd name="connsiteY5029" fmla="*/ 2124736 h 3322003"/>
              <a:gd name="connsiteX5030" fmla="*/ 8810455 w 12191948"/>
              <a:gd name="connsiteY5030" fmla="*/ 2122399 h 3322003"/>
              <a:gd name="connsiteX5031" fmla="*/ 8855203 w 12191948"/>
              <a:gd name="connsiteY5031" fmla="*/ 2141876 h 3322003"/>
              <a:gd name="connsiteX5032" fmla="*/ 8845769 w 12191948"/>
              <a:gd name="connsiteY5032" fmla="*/ 2116166 h 3322003"/>
              <a:gd name="connsiteX5033" fmla="*/ 8845527 w 12191948"/>
              <a:gd name="connsiteY5033" fmla="*/ 2116166 h 3322003"/>
              <a:gd name="connsiteX5034" fmla="*/ 8821339 w 12191948"/>
              <a:gd name="connsiteY5034" fmla="*/ 2101363 h 3322003"/>
              <a:gd name="connsiteX5035" fmla="*/ 8935022 w 12191948"/>
              <a:gd name="connsiteY5035" fmla="*/ 2100390 h 3322003"/>
              <a:gd name="connsiteX5036" fmla="*/ 8928008 w 12191948"/>
              <a:gd name="connsiteY5036" fmla="*/ 2102339 h 3322003"/>
              <a:gd name="connsiteX5037" fmla="*/ 8940586 w 12191948"/>
              <a:gd name="connsiteY5037" fmla="*/ 2104480 h 3322003"/>
              <a:gd name="connsiteX5038" fmla="*/ 8946150 w 12191948"/>
              <a:gd name="connsiteY5038" fmla="*/ 2101948 h 3322003"/>
              <a:gd name="connsiteX5039" fmla="*/ 8935748 w 12191948"/>
              <a:gd name="connsiteY5039" fmla="*/ 2100975 h 3322003"/>
              <a:gd name="connsiteX5040" fmla="*/ 5010025 w 12191948"/>
              <a:gd name="connsiteY5040" fmla="*/ 2100390 h 3322003"/>
              <a:gd name="connsiteX5041" fmla="*/ 5011231 w 12191948"/>
              <a:gd name="connsiteY5041" fmla="*/ 2101045 h 3322003"/>
              <a:gd name="connsiteX5042" fmla="*/ 5010749 w 12191948"/>
              <a:gd name="connsiteY5042" fmla="*/ 2101169 h 3322003"/>
              <a:gd name="connsiteX5043" fmla="*/ 5009552 w 12191948"/>
              <a:gd name="connsiteY5043" fmla="*/ 2100398 h 3322003"/>
              <a:gd name="connsiteX5044" fmla="*/ 1801475 w 12191948"/>
              <a:gd name="connsiteY5044" fmla="*/ 2100390 h 3322003"/>
              <a:gd name="connsiteX5045" fmla="*/ 1799298 w 12191948"/>
              <a:gd name="connsiteY5045" fmla="*/ 2100975 h 3322003"/>
              <a:gd name="connsiteX5046" fmla="*/ 1799726 w 12191948"/>
              <a:gd name="connsiteY5046" fmla="*/ 2101048 h 3322003"/>
              <a:gd name="connsiteX5047" fmla="*/ 1794219 w 12191948"/>
              <a:gd name="connsiteY5047" fmla="*/ 2103118 h 3322003"/>
              <a:gd name="connsiteX5048" fmla="*/ 1799298 w 12191948"/>
              <a:gd name="connsiteY5048" fmla="*/ 2107792 h 3322003"/>
              <a:gd name="connsiteX5049" fmla="*/ 1863396 w 12191948"/>
              <a:gd name="connsiteY5049" fmla="*/ 2111882 h 3322003"/>
              <a:gd name="connsiteX5050" fmla="*/ 1799726 w 12191948"/>
              <a:gd name="connsiteY5050" fmla="*/ 2101048 h 3322003"/>
              <a:gd name="connsiteX5051" fmla="*/ 5141849 w 12191948"/>
              <a:gd name="connsiteY5051" fmla="*/ 2099417 h 3322003"/>
              <a:gd name="connsiteX5052" fmla="*/ 5136044 w 12191948"/>
              <a:gd name="connsiteY5052" fmla="*/ 2104480 h 3322003"/>
              <a:gd name="connsiteX5053" fmla="*/ 5143058 w 12191948"/>
              <a:gd name="connsiteY5053" fmla="*/ 2109739 h 3322003"/>
              <a:gd name="connsiteX5054" fmla="*/ 5148381 w 12191948"/>
              <a:gd name="connsiteY5054" fmla="*/ 2115387 h 3322003"/>
              <a:gd name="connsiteX5055" fmla="*/ 5152248 w 12191948"/>
              <a:gd name="connsiteY5055" fmla="*/ 2111103 h 3322003"/>
              <a:gd name="connsiteX5056" fmla="*/ 5159506 w 12191948"/>
              <a:gd name="connsiteY5056" fmla="*/ 2108375 h 3322003"/>
              <a:gd name="connsiteX5057" fmla="*/ 5154910 w 12191948"/>
              <a:gd name="connsiteY5057" fmla="*/ 2103118 h 3322003"/>
              <a:gd name="connsiteX5058" fmla="*/ 5154427 w 12191948"/>
              <a:gd name="connsiteY5058" fmla="*/ 2101560 h 3322003"/>
              <a:gd name="connsiteX5059" fmla="*/ 5141849 w 12191948"/>
              <a:gd name="connsiteY5059" fmla="*/ 2099417 h 3322003"/>
              <a:gd name="connsiteX5060" fmla="*/ 3943088 w 12191948"/>
              <a:gd name="connsiteY5060" fmla="*/ 2098832 h 3322003"/>
              <a:gd name="connsiteX5061" fmla="*/ 3957116 w 12191948"/>
              <a:gd name="connsiteY5061" fmla="*/ 2101169 h 3322003"/>
              <a:gd name="connsiteX5062" fmla="*/ 3957116 w 12191948"/>
              <a:gd name="connsiteY5062" fmla="*/ 2098832 h 3322003"/>
              <a:gd name="connsiteX5063" fmla="*/ 5021633 w 12191948"/>
              <a:gd name="connsiteY5063" fmla="*/ 2098053 h 3322003"/>
              <a:gd name="connsiteX5064" fmla="*/ 5022603 w 12191948"/>
              <a:gd name="connsiteY5064" fmla="*/ 2099611 h 3322003"/>
              <a:gd name="connsiteX5065" fmla="*/ 5028141 w 12191948"/>
              <a:gd name="connsiteY5065" fmla="*/ 2099496 h 3322003"/>
              <a:gd name="connsiteX5066" fmla="*/ 5085733 w 12191948"/>
              <a:gd name="connsiteY5066" fmla="*/ 2112271 h 3322003"/>
              <a:gd name="connsiteX5067" fmla="*/ 5105566 w 12191948"/>
              <a:gd name="connsiteY5067" fmla="*/ 2108766 h 3322003"/>
              <a:gd name="connsiteX5068" fmla="*/ 5059005 w 12191948"/>
              <a:gd name="connsiteY5068" fmla="*/ 2098857 h 3322003"/>
              <a:gd name="connsiteX5069" fmla="*/ 5028141 w 12191948"/>
              <a:gd name="connsiteY5069" fmla="*/ 2099496 h 3322003"/>
              <a:gd name="connsiteX5070" fmla="*/ 5005911 w 12191948"/>
              <a:gd name="connsiteY5070" fmla="*/ 2098053 h 3322003"/>
              <a:gd name="connsiteX5071" fmla="*/ 5009552 w 12191948"/>
              <a:gd name="connsiteY5071" fmla="*/ 2100398 h 3322003"/>
              <a:gd name="connsiteX5072" fmla="*/ 4974227 w 12191948"/>
              <a:gd name="connsiteY5072" fmla="*/ 2100975 h 3322003"/>
              <a:gd name="connsiteX5073" fmla="*/ 5040501 w 12191948"/>
              <a:gd name="connsiteY5073" fmla="*/ 2116945 h 3322003"/>
              <a:gd name="connsiteX5074" fmla="*/ 5011231 w 12191948"/>
              <a:gd name="connsiteY5074" fmla="*/ 2101045 h 3322003"/>
              <a:gd name="connsiteX5075" fmla="*/ 5016798 w 12191948"/>
              <a:gd name="connsiteY5075" fmla="*/ 2099611 h 3322003"/>
              <a:gd name="connsiteX5076" fmla="*/ 7259999 w 12191948"/>
              <a:gd name="connsiteY5076" fmla="*/ 2097859 h 3322003"/>
              <a:gd name="connsiteX5077" fmla="*/ 7259031 w 12191948"/>
              <a:gd name="connsiteY5077" fmla="*/ 2098638 h 3322003"/>
              <a:gd name="connsiteX5078" fmla="*/ 7290959 w 12191948"/>
              <a:gd name="connsiteY5078" fmla="*/ 2104676 h 3322003"/>
              <a:gd name="connsiteX5079" fmla="*/ 7259999 w 12191948"/>
              <a:gd name="connsiteY5079" fmla="*/ 2097859 h 3322003"/>
              <a:gd name="connsiteX5080" fmla="*/ 3810538 w 12191948"/>
              <a:gd name="connsiteY5080" fmla="*/ 2097859 h 3322003"/>
              <a:gd name="connsiteX5081" fmla="*/ 3811264 w 12191948"/>
              <a:gd name="connsiteY5081" fmla="*/ 2098638 h 3322003"/>
              <a:gd name="connsiteX5082" fmla="*/ 3808844 w 12191948"/>
              <a:gd name="connsiteY5082" fmla="*/ 2113050 h 3322003"/>
              <a:gd name="connsiteX5083" fmla="*/ 3838596 w 12191948"/>
              <a:gd name="connsiteY5083" fmla="*/ 2110324 h 3322003"/>
              <a:gd name="connsiteX5084" fmla="*/ 3810538 w 12191948"/>
              <a:gd name="connsiteY5084" fmla="*/ 2097859 h 3322003"/>
              <a:gd name="connsiteX5085" fmla="*/ 1143803 w 12191948"/>
              <a:gd name="connsiteY5085" fmla="*/ 2097664 h 3322003"/>
              <a:gd name="connsiteX5086" fmla="*/ 1174037 w 12191948"/>
              <a:gd name="connsiteY5086" fmla="*/ 2111688 h 3322003"/>
              <a:gd name="connsiteX5087" fmla="*/ 1174037 w 12191948"/>
              <a:gd name="connsiteY5087" fmla="*/ 2111492 h 3322003"/>
              <a:gd name="connsiteX5088" fmla="*/ 1171135 w 12191948"/>
              <a:gd name="connsiteY5088" fmla="*/ 2097664 h 3322003"/>
              <a:gd name="connsiteX5089" fmla="*/ 1143803 w 12191948"/>
              <a:gd name="connsiteY5089" fmla="*/ 2097664 h 3322003"/>
              <a:gd name="connsiteX5090" fmla="*/ 9392419 w 12191948"/>
              <a:gd name="connsiteY5090" fmla="*/ 2097468 h 3322003"/>
              <a:gd name="connsiteX5091" fmla="*/ 9366296 w 12191948"/>
              <a:gd name="connsiteY5091" fmla="*/ 2103507 h 3322003"/>
              <a:gd name="connsiteX5092" fmla="*/ 9434023 w 12191948"/>
              <a:gd name="connsiteY5092" fmla="*/ 2104870 h 3322003"/>
              <a:gd name="connsiteX5093" fmla="*/ 9392419 w 12191948"/>
              <a:gd name="connsiteY5093" fmla="*/ 2097468 h 3322003"/>
              <a:gd name="connsiteX5094" fmla="*/ 11054644 w 12191948"/>
              <a:gd name="connsiteY5094" fmla="*/ 2097204 h 3322003"/>
              <a:gd name="connsiteX5095" fmla="*/ 11054624 w 12191948"/>
              <a:gd name="connsiteY5095" fmla="*/ 2097274 h 3322003"/>
              <a:gd name="connsiteX5096" fmla="*/ 11054576 w 12191948"/>
              <a:gd name="connsiteY5096" fmla="*/ 2097242 h 3322003"/>
              <a:gd name="connsiteX5097" fmla="*/ 9336339 w 12191948"/>
              <a:gd name="connsiteY5097" fmla="*/ 2096919 h 3322003"/>
              <a:gd name="connsiteX5098" fmla="*/ 9309938 w 12191948"/>
              <a:gd name="connsiteY5098" fmla="*/ 2097664 h 3322003"/>
              <a:gd name="connsiteX5099" fmla="*/ 9259869 w 12191948"/>
              <a:gd name="connsiteY5099" fmla="*/ 2097664 h 3322003"/>
              <a:gd name="connsiteX5100" fmla="*/ 9238824 w 12191948"/>
              <a:gd name="connsiteY5100" fmla="*/ 2097664 h 3322003"/>
              <a:gd name="connsiteX5101" fmla="*/ 9228425 w 12191948"/>
              <a:gd name="connsiteY5101" fmla="*/ 2101754 h 3322003"/>
              <a:gd name="connsiteX5102" fmla="*/ 9237374 w 12191948"/>
              <a:gd name="connsiteY5102" fmla="*/ 2109155 h 3322003"/>
              <a:gd name="connsiteX5103" fmla="*/ 9287444 w 12191948"/>
              <a:gd name="connsiteY5103" fmla="*/ 2120452 h 3322003"/>
              <a:gd name="connsiteX5104" fmla="*/ 9328080 w 12191948"/>
              <a:gd name="connsiteY5104" fmla="*/ 2124154 h 3322003"/>
              <a:gd name="connsiteX5105" fmla="*/ 9365813 w 12191948"/>
              <a:gd name="connsiteY5105" fmla="*/ 2155900 h 3322003"/>
              <a:gd name="connsiteX5106" fmla="*/ 9421930 w 12191948"/>
              <a:gd name="connsiteY5106" fmla="*/ 2168365 h 3322003"/>
              <a:gd name="connsiteX5107" fmla="*/ 9521585 w 12191948"/>
              <a:gd name="connsiteY5107" fmla="*/ 2164470 h 3322003"/>
              <a:gd name="connsiteX5108" fmla="*/ 9421203 w 12191948"/>
              <a:gd name="connsiteY5108" fmla="*/ 2118503 h 3322003"/>
              <a:gd name="connsiteX5109" fmla="*/ 9394354 w 12191948"/>
              <a:gd name="connsiteY5109" fmla="*/ 2121816 h 3322003"/>
              <a:gd name="connsiteX5110" fmla="*/ 9342593 w 12191948"/>
              <a:gd name="connsiteY5110" fmla="*/ 2116751 h 3322003"/>
              <a:gd name="connsiteX5111" fmla="*/ 9361458 w 12191948"/>
              <a:gd name="connsiteY5111" fmla="*/ 2103507 h 3322003"/>
              <a:gd name="connsiteX5112" fmla="*/ 9336339 w 12191948"/>
              <a:gd name="connsiteY5112" fmla="*/ 2096919 h 3322003"/>
              <a:gd name="connsiteX5113" fmla="*/ 11260344 w 12191948"/>
              <a:gd name="connsiteY5113" fmla="*/ 2095911 h 3322003"/>
              <a:gd name="connsiteX5114" fmla="*/ 11233374 w 12191948"/>
              <a:gd name="connsiteY5114" fmla="*/ 2096106 h 3322003"/>
              <a:gd name="connsiteX5115" fmla="*/ 11300617 w 12191948"/>
              <a:gd name="connsiteY5115" fmla="*/ 2112851 h 3322003"/>
              <a:gd name="connsiteX5116" fmla="*/ 11369966 w 12191948"/>
              <a:gd name="connsiteY5116" fmla="*/ 2117477 h 3322003"/>
              <a:gd name="connsiteX5117" fmla="*/ 11370036 w 12191948"/>
              <a:gd name="connsiteY5117" fmla="*/ 2117530 h 3322003"/>
              <a:gd name="connsiteX5118" fmla="*/ 11370762 w 12191948"/>
              <a:gd name="connsiteY5118" fmla="*/ 2117530 h 3322003"/>
              <a:gd name="connsiteX5119" fmla="*/ 11369966 w 12191948"/>
              <a:gd name="connsiteY5119" fmla="*/ 2117477 h 3322003"/>
              <a:gd name="connsiteX5120" fmla="*/ 11356250 w 12191948"/>
              <a:gd name="connsiteY5120" fmla="*/ 2107014 h 3322003"/>
              <a:gd name="connsiteX5121" fmla="*/ 11288038 w 12191948"/>
              <a:gd name="connsiteY5121" fmla="*/ 2101560 h 3322003"/>
              <a:gd name="connsiteX5122" fmla="*/ 11260344 w 12191948"/>
              <a:gd name="connsiteY5122" fmla="*/ 2095911 h 3322003"/>
              <a:gd name="connsiteX5123" fmla="*/ 5176680 w 12191948"/>
              <a:gd name="connsiteY5123" fmla="*/ 2095521 h 3322003"/>
              <a:gd name="connsiteX5124" fmla="*/ 5179342 w 12191948"/>
              <a:gd name="connsiteY5124" fmla="*/ 2097468 h 3322003"/>
              <a:gd name="connsiteX5125" fmla="*/ 5182485 w 12191948"/>
              <a:gd name="connsiteY5125" fmla="*/ 2097468 h 3322003"/>
              <a:gd name="connsiteX5126" fmla="*/ 6173955 w 12191948"/>
              <a:gd name="connsiteY5126" fmla="*/ 2095327 h 3322003"/>
              <a:gd name="connsiteX5127" fmla="*/ 6187501 w 12191948"/>
              <a:gd name="connsiteY5127" fmla="*/ 2113246 h 3322003"/>
              <a:gd name="connsiteX5128" fmla="*/ 6206366 w 12191948"/>
              <a:gd name="connsiteY5128" fmla="*/ 2117142 h 3322003"/>
              <a:gd name="connsiteX5129" fmla="*/ 6232007 w 12191948"/>
              <a:gd name="connsiteY5129" fmla="*/ 2113246 h 3322003"/>
              <a:gd name="connsiteX5130" fmla="*/ 6232489 w 12191948"/>
              <a:gd name="connsiteY5130" fmla="*/ 2113050 h 3322003"/>
              <a:gd name="connsiteX5131" fmla="*/ 6063655 w 12191948"/>
              <a:gd name="connsiteY5131" fmla="*/ 2094742 h 3322003"/>
              <a:gd name="connsiteX5132" fmla="*/ 6047451 w 12191948"/>
              <a:gd name="connsiteY5132" fmla="*/ 2100390 h 3322003"/>
              <a:gd name="connsiteX5133" fmla="*/ 6053739 w 12191948"/>
              <a:gd name="connsiteY5133" fmla="*/ 2109155 h 3322003"/>
              <a:gd name="connsiteX5134" fmla="*/ 6079862 w 12191948"/>
              <a:gd name="connsiteY5134" fmla="*/ 2109155 h 3322003"/>
              <a:gd name="connsiteX5135" fmla="*/ 6085611 w 12191948"/>
              <a:gd name="connsiteY5135" fmla="*/ 2102453 h 3322003"/>
              <a:gd name="connsiteX5136" fmla="*/ 6086393 w 12191948"/>
              <a:gd name="connsiteY5136" fmla="*/ 2102727 h 3322003"/>
              <a:gd name="connsiteX5137" fmla="*/ 6086879 w 12191948"/>
              <a:gd name="connsiteY5137" fmla="*/ 2100975 h 3322003"/>
              <a:gd name="connsiteX5138" fmla="*/ 6085611 w 12191948"/>
              <a:gd name="connsiteY5138" fmla="*/ 2102453 h 3322003"/>
              <a:gd name="connsiteX5139" fmla="*/ 10424797 w 12191948"/>
              <a:gd name="connsiteY5139" fmla="*/ 2094328 h 3322003"/>
              <a:gd name="connsiteX5140" fmla="*/ 10425492 w 12191948"/>
              <a:gd name="connsiteY5140" fmla="*/ 2094352 h 3322003"/>
              <a:gd name="connsiteX5141" fmla="*/ 10424525 w 12191948"/>
              <a:gd name="connsiteY5141" fmla="*/ 2094352 h 3322003"/>
              <a:gd name="connsiteX5142" fmla="*/ 6112757 w 12191948"/>
              <a:gd name="connsiteY5142" fmla="*/ 2094157 h 3322003"/>
              <a:gd name="connsiteX5143" fmla="*/ 6130417 w 12191948"/>
              <a:gd name="connsiteY5143" fmla="*/ 2105844 h 3322003"/>
              <a:gd name="connsiteX5144" fmla="*/ 6136704 w 12191948"/>
              <a:gd name="connsiteY5144" fmla="*/ 2105844 h 3322003"/>
              <a:gd name="connsiteX5145" fmla="*/ 6139468 w 12191948"/>
              <a:gd name="connsiteY5145" fmla="*/ 2103104 h 3322003"/>
              <a:gd name="connsiteX5146" fmla="*/ 6139848 w 12191948"/>
              <a:gd name="connsiteY5146" fmla="*/ 2103312 h 3322003"/>
              <a:gd name="connsiteX5147" fmla="*/ 6139848 w 12191948"/>
              <a:gd name="connsiteY5147" fmla="*/ 2102727 h 3322003"/>
              <a:gd name="connsiteX5148" fmla="*/ 6139468 w 12191948"/>
              <a:gd name="connsiteY5148" fmla="*/ 2103104 h 3322003"/>
              <a:gd name="connsiteX5149" fmla="*/ 6123159 w 12191948"/>
              <a:gd name="connsiteY5149" fmla="*/ 2094157 h 3322003"/>
              <a:gd name="connsiteX5150" fmla="*/ 6112757 w 12191948"/>
              <a:gd name="connsiteY5150" fmla="*/ 2094157 h 3322003"/>
              <a:gd name="connsiteX5151" fmla="*/ 1694565 w 12191948"/>
              <a:gd name="connsiteY5151" fmla="*/ 2093184 h 3322003"/>
              <a:gd name="connsiteX5152" fmla="*/ 1689727 w 12191948"/>
              <a:gd name="connsiteY5152" fmla="*/ 2094157 h 3322003"/>
              <a:gd name="connsiteX5153" fmla="*/ 1689727 w 12191948"/>
              <a:gd name="connsiteY5153" fmla="*/ 2098444 h 3322003"/>
              <a:gd name="connsiteX5154" fmla="*/ 1719479 w 12191948"/>
              <a:gd name="connsiteY5154" fmla="*/ 2111882 h 3322003"/>
              <a:gd name="connsiteX5155" fmla="*/ 1719720 w 12191948"/>
              <a:gd name="connsiteY5155" fmla="*/ 2110130 h 3322003"/>
              <a:gd name="connsiteX5156" fmla="*/ 1768096 w 12191948"/>
              <a:gd name="connsiteY5156" fmla="*/ 2120258 h 3322003"/>
              <a:gd name="connsiteX5157" fmla="*/ 1782609 w 12191948"/>
              <a:gd name="connsiteY5157" fmla="*/ 2115584 h 3322003"/>
              <a:gd name="connsiteX5158" fmla="*/ 1770999 w 12191948"/>
              <a:gd name="connsiteY5158" fmla="*/ 2107987 h 3322003"/>
              <a:gd name="connsiteX5159" fmla="*/ 1694565 w 12191948"/>
              <a:gd name="connsiteY5159" fmla="*/ 2093184 h 3322003"/>
              <a:gd name="connsiteX5160" fmla="*/ 1470340 w 12191948"/>
              <a:gd name="connsiteY5160" fmla="*/ 2091820 h 3322003"/>
              <a:gd name="connsiteX5161" fmla="*/ 1468405 w 12191948"/>
              <a:gd name="connsiteY5161" fmla="*/ 2093184 h 3322003"/>
              <a:gd name="connsiteX5162" fmla="*/ 1473725 w 12191948"/>
              <a:gd name="connsiteY5162" fmla="*/ 2093184 h 3322003"/>
              <a:gd name="connsiteX5163" fmla="*/ 11044707 w 12191948"/>
              <a:gd name="connsiteY5163" fmla="*/ 2090653 h 3322003"/>
              <a:gd name="connsiteX5164" fmla="*/ 11054576 w 12191948"/>
              <a:gd name="connsiteY5164" fmla="*/ 2097242 h 3322003"/>
              <a:gd name="connsiteX5165" fmla="*/ 11046883 w 12191948"/>
              <a:gd name="connsiteY5165" fmla="*/ 2101560 h 3322003"/>
              <a:gd name="connsiteX5166" fmla="*/ 11058253 w 12191948"/>
              <a:gd name="connsiteY5166" fmla="*/ 2108181 h 3322003"/>
              <a:gd name="connsiteX5167" fmla="*/ 11057526 w 12191948"/>
              <a:gd name="connsiteY5167" fmla="*/ 2108572 h 3322003"/>
              <a:gd name="connsiteX5168" fmla="*/ 11069378 w 12191948"/>
              <a:gd name="connsiteY5168" fmla="*/ 2108572 h 3322003"/>
              <a:gd name="connsiteX5169" fmla="*/ 11072280 w 12191948"/>
              <a:gd name="connsiteY5169" fmla="*/ 2103312 h 3322003"/>
              <a:gd name="connsiteX5170" fmla="*/ 11054865 w 12191948"/>
              <a:gd name="connsiteY5170" fmla="*/ 2097080 h 3322003"/>
              <a:gd name="connsiteX5171" fmla="*/ 11054644 w 12191948"/>
              <a:gd name="connsiteY5171" fmla="*/ 2097204 h 3322003"/>
              <a:gd name="connsiteX5172" fmla="*/ 11056076 w 12191948"/>
              <a:gd name="connsiteY5172" fmla="*/ 2092211 h 3322003"/>
              <a:gd name="connsiteX5173" fmla="*/ 11142668 w 12191948"/>
              <a:gd name="connsiteY5173" fmla="*/ 2089873 h 3322003"/>
              <a:gd name="connsiteX5174" fmla="*/ 11218135 w 12191948"/>
              <a:gd name="connsiteY5174" fmla="*/ 2110130 h 3322003"/>
              <a:gd name="connsiteX5175" fmla="*/ 11217409 w 12191948"/>
              <a:gd name="connsiteY5175" fmla="*/ 2110130 h 3322003"/>
              <a:gd name="connsiteX5176" fmla="*/ 11232648 w 12191948"/>
              <a:gd name="connsiteY5176" fmla="*/ 2108960 h 3322003"/>
              <a:gd name="connsiteX5177" fmla="*/ 11220796 w 12191948"/>
              <a:gd name="connsiteY5177" fmla="*/ 2101948 h 3322003"/>
              <a:gd name="connsiteX5178" fmla="*/ 11142668 w 12191948"/>
              <a:gd name="connsiteY5178" fmla="*/ 2089873 h 3322003"/>
              <a:gd name="connsiteX5179" fmla="*/ 855963 w 12191948"/>
              <a:gd name="connsiteY5179" fmla="*/ 2089873 h 3322003"/>
              <a:gd name="connsiteX5180" fmla="*/ 848949 w 12191948"/>
              <a:gd name="connsiteY5180" fmla="*/ 2093769 h 3322003"/>
              <a:gd name="connsiteX5181" fmla="*/ 867091 w 12191948"/>
              <a:gd name="connsiteY5181" fmla="*/ 2099417 h 3322003"/>
              <a:gd name="connsiteX5182" fmla="*/ 867332 w 12191948"/>
              <a:gd name="connsiteY5182" fmla="*/ 2098053 h 3322003"/>
              <a:gd name="connsiteX5183" fmla="*/ 904339 w 12191948"/>
              <a:gd name="connsiteY5183" fmla="*/ 2095716 h 3322003"/>
              <a:gd name="connsiteX5184" fmla="*/ 855963 w 12191948"/>
              <a:gd name="connsiteY5184" fmla="*/ 2089873 h 3322003"/>
              <a:gd name="connsiteX5185" fmla="*/ 8820613 w 12191948"/>
              <a:gd name="connsiteY5185" fmla="*/ 2088898 h 3322003"/>
              <a:gd name="connsiteX5186" fmla="*/ 8828353 w 12191948"/>
              <a:gd name="connsiteY5186" fmla="*/ 2095910 h 3322003"/>
              <a:gd name="connsiteX5187" fmla="*/ 8845527 w 12191948"/>
              <a:gd name="connsiteY5187" fmla="*/ 2095910 h 3322003"/>
              <a:gd name="connsiteX5188" fmla="*/ 8839237 w 12191948"/>
              <a:gd name="connsiteY5188" fmla="*/ 2088898 h 3322003"/>
              <a:gd name="connsiteX5189" fmla="*/ 8838996 w 12191948"/>
              <a:gd name="connsiteY5189" fmla="*/ 2088898 h 3322003"/>
              <a:gd name="connsiteX5190" fmla="*/ 1821069 w 12191948"/>
              <a:gd name="connsiteY5190" fmla="*/ 2088704 h 3322003"/>
              <a:gd name="connsiteX5191" fmla="*/ 1817922 w 12191948"/>
              <a:gd name="connsiteY5191" fmla="*/ 2088898 h 3322003"/>
              <a:gd name="connsiteX5192" fmla="*/ 1821069 w 12191948"/>
              <a:gd name="connsiteY5192" fmla="*/ 2089873 h 3322003"/>
              <a:gd name="connsiteX5193" fmla="*/ 9059109 w 12191948"/>
              <a:gd name="connsiteY5193" fmla="*/ 2087925 h 3322003"/>
              <a:gd name="connsiteX5194" fmla="*/ 9062253 w 12191948"/>
              <a:gd name="connsiteY5194" fmla="*/ 2096689 h 3322003"/>
              <a:gd name="connsiteX5195" fmla="*/ 9062253 w 12191948"/>
              <a:gd name="connsiteY5195" fmla="*/ 2100002 h 3322003"/>
              <a:gd name="connsiteX5196" fmla="*/ 9029839 w 12191948"/>
              <a:gd name="connsiteY5196" fmla="*/ 2102727 h 3322003"/>
              <a:gd name="connsiteX5197" fmla="*/ 9039273 w 12191948"/>
              <a:gd name="connsiteY5197" fmla="*/ 2107792 h 3322003"/>
              <a:gd name="connsiteX5198" fmla="*/ 9154167 w 12191948"/>
              <a:gd name="connsiteY5198" fmla="*/ 2130775 h 3322003"/>
              <a:gd name="connsiteX5199" fmla="*/ 9202543 w 12191948"/>
              <a:gd name="connsiteY5199" fmla="*/ 2114414 h 3322003"/>
              <a:gd name="connsiteX5200" fmla="*/ 9148362 w 12191948"/>
              <a:gd name="connsiteY5200" fmla="*/ 2100975 h 3322003"/>
              <a:gd name="connsiteX5201" fmla="*/ 9141348 w 12191948"/>
              <a:gd name="connsiteY5201" fmla="*/ 2111297 h 3322003"/>
              <a:gd name="connsiteX5202" fmla="*/ 9127803 w 12191948"/>
              <a:gd name="connsiteY5202" fmla="*/ 2108375 h 3322003"/>
              <a:gd name="connsiteX5203" fmla="*/ 9086199 w 12191948"/>
              <a:gd name="connsiteY5203" fmla="*/ 2091235 h 3322003"/>
              <a:gd name="connsiteX5204" fmla="*/ 9059109 w 12191948"/>
              <a:gd name="connsiteY5204" fmla="*/ 2087925 h 3322003"/>
              <a:gd name="connsiteX5205" fmla="*/ 6338917 w 12191948"/>
              <a:gd name="connsiteY5205" fmla="*/ 2087730 h 3322003"/>
              <a:gd name="connsiteX5206" fmla="*/ 6314729 w 12191948"/>
              <a:gd name="connsiteY5206" fmla="*/ 2091626 h 3322003"/>
              <a:gd name="connsiteX5207" fmla="*/ 6347383 w 12191948"/>
              <a:gd name="connsiteY5207" fmla="*/ 2100975 h 3322003"/>
              <a:gd name="connsiteX5208" fmla="*/ 6346898 w 12191948"/>
              <a:gd name="connsiteY5208" fmla="*/ 2099223 h 3322003"/>
              <a:gd name="connsiteX5209" fmla="*/ 6361655 w 12191948"/>
              <a:gd name="connsiteY5209" fmla="*/ 2097274 h 3322003"/>
              <a:gd name="connsiteX5210" fmla="*/ 6358508 w 12191948"/>
              <a:gd name="connsiteY5210" fmla="*/ 2092599 h 3322003"/>
              <a:gd name="connsiteX5211" fmla="*/ 6338917 w 12191948"/>
              <a:gd name="connsiteY5211" fmla="*/ 2087730 h 3322003"/>
              <a:gd name="connsiteX5212" fmla="*/ 11201959 w 12191948"/>
              <a:gd name="connsiteY5212" fmla="*/ 2087365 h 3322003"/>
              <a:gd name="connsiteX5213" fmla="*/ 11195641 w 12191948"/>
              <a:gd name="connsiteY5213" fmla="*/ 2087730 h 3322003"/>
              <a:gd name="connsiteX5214" fmla="*/ 11204831 w 12191948"/>
              <a:gd name="connsiteY5214" fmla="*/ 2090653 h 3322003"/>
              <a:gd name="connsiteX5215" fmla="*/ 11201959 w 12191948"/>
              <a:gd name="connsiteY5215" fmla="*/ 2087365 h 3322003"/>
              <a:gd name="connsiteX5216" fmla="*/ 3855526 w 12191948"/>
              <a:gd name="connsiteY5216" fmla="*/ 2087146 h 3322003"/>
              <a:gd name="connsiteX5217" fmla="*/ 3862058 w 12191948"/>
              <a:gd name="connsiteY5217" fmla="*/ 2091432 h 3322003"/>
              <a:gd name="connsiteX5218" fmla="*/ 3873691 w 12191948"/>
              <a:gd name="connsiteY5218" fmla="*/ 2091056 h 3322003"/>
              <a:gd name="connsiteX5219" fmla="*/ 3874877 w 12191948"/>
              <a:gd name="connsiteY5219" fmla="*/ 2091820 h 3322003"/>
              <a:gd name="connsiteX5220" fmla="*/ 3874150 w 12191948"/>
              <a:gd name="connsiteY5220" fmla="*/ 2091041 h 3322003"/>
              <a:gd name="connsiteX5221" fmla="*/ 3873691 w 12191948"/>
              <a:gd name="connsiteY5221" fmla="*/ 2091056 h 3322003"/>
              <a:gd name="connsiteX5222" fmla="*/ 3867622 w 12191948"/>
              <a:gd name="connsiteY5222" fmla="*/ 2087146 h 3322003"/>
              <a:gd name="connsiteX5223" fmla="*/ 3855526 w 12191948"/>
              <a:gd name="connsiteY5223" fmla="*/ 2087146 h 3322003"/>
              <a:gd name="connsiteX5224" fmla="*/ 10192319 w 12191948"/>
              <a:gd name="connsiteY5224" fmla="*/ 2085782 h 3322003"/>
              <a:gd name="connsiteX5225" fmla="*/ 10193769 w 12191948"/>
              <a:gd name="connsiteY5225" fmla="*/ 2090068 h 3322003"/>
              <a:gd name="connsiteX5226" fmla="*/ 10199818 w 12191948"/>
              <a:gd name="connsiteY5226" fmla="*/ 2090068 h 3322003"/>
              <a:gd name="connsiteX5227" fmla="*/ 10203445 w 12191948"/>
              <a:gd name="connsiteY5227" fmla="*/ 2087340 h 3322003"/>
              <a:gd name="connsiteX5228" fmla="*/ 7247906 w 12191948"/>
              <a:gd name="connsiteY5228" fmla="*/ 2085587 h 3322003"/>
              <a:gd name="connsiteX5229" fmla="*/ 7246212 w 12191948"/>
              <a:gd name="connsiteY5229" fmla="*/ 2086367 h 3322003"/>
              <a:gd name="connsiteX5230" fmla="*/ 7225894 w 12191948"/>
              <a:gd name="connsiteY5230" fmla="*/ 2088315 h 3322003"/>
              <a:gd name="connsiteX5231" fmla="*/ 7239681 w 12191948"/>
              <a:gd name="connsiteY5231" fmla="*/ 2094936 h 3322003"/>
              <a:gd name="connsiteX5232" fmla="*/ 7253711 w 12191948"/>
              <a:gd name="connsiteY5232" fmla="*/ 2097664 h 3322003"/>
              <a:gd name="connsiteX5233" fmla="*/ 7253711 w 12191948"/>
              <a:gd name="connsiteY5233" fmla="*/ 2088119 h 3322003"/>
              <a:gd name="connsiteX5234" fmla="*/ 7247906 w 12191948"/>
              <a:gd name="connsiteY5234" fmla="*/ 2085587 h 3322003"/>
              <a:gd name="connsiteX5235" fmla="*/ 6217250 w 12191948"/>
              <a:gd name="connsiteY5235" fmla="*/ 2085393 h 3322003"/>
              <a:gd name="connsiteX5236" fmla="*/ 6211445 w 12191948"/>
              <a:gd name="connsiteY5236" fmla="*/ 2091820 h 3322003"/>
              <a:gd name="connsiteX5237" fmla="*/ 6239988 w 12191948"/>
              <a:gd name="connsiteY5237" fmla="*/ 2096495 h 3322003"/>
              <a:gd name="connsiteX5238" fmla="*/ 6243614 w 12191948"/>
              <a:gd name="connsiteY5238" fmla="*/ 2090068 h 3322003"/>
              <a:gd name="connsiteX5239" fmla="*/ 6243132 w 12191948"/>
              <a:gd name="connsiteY5239" fmla="*/ 2089873 h 3322003"/>
              <a:gd name="connsiteX5240" fmla="*/ 6217250 w 12191948"/>
              <a:gd name="connsiteY5240" fmla="*/ 2085393 h 3322003"/>
              <a:gd name="connsiteX5241" fmla="*/ 5877408 w 12191948"/>
              <a:gd name="connsiteY5241" fmla="*/ 2084614 h 3322003"/>
              <a:gd name="connsiteX5242" fmla="*/ 5907886 w 12191948"/>
              <a:gd name="connsiteY5242" fmla="*/ 2089094 h 3322003"/>
              <a:gd name="connsiteX5243" fmla="*/ 5907886 w 12191948"/>
              <a:gd name="connsiteY5243" fmla="*/ 2088510 h 3322003"/>
              <a:gd name="connsiteX5244" fmla="*/ 5905225 w 12191948"/>
              <a:gd name="connsiteY5244" fmla="*/ 2085978 h 3322003"/>
              <a:gd name="connsiteX5245" fmla="*/ 5877408 w 12191948"/>
              <a:gd name="connsiteY5245" fmla="*/ 2084614 h 3322003"/>
              <a:gd name="connsiteX5246" fmla="*/ 3744505 w 12191948"/>
              <a:gd name="connsiteY5246" fmla="*/ 2083835 h 3322003"/>
              <a:gd name="connsiteX5247" fmla="*/ 3740635 w 12191948"/>
              <a:gd name="connsiteY5247" fmla="*/ 2086367 h 3322003"/>
              <a:gd name="connsiteX5248" fmla="*/ 3742085 w 12191948"/>
              <a:gd name="connsiteY5248" fmla="*/ 2087146 h 3322003"/>
              <a:gd name="connsiteX5249" fmla="*/ 3760950 w 12191948"/>
              <a:gd name="connsiteY5249" fmla="*/ 2093378 h 3322003"/>
              <a:gd name="connsiteX5250" fmla="*/ 3807876 w 12191948"/>
              <a:gd name="connsiteY5250" fmla="*/ 2097664 h 3322003"/>
              <a:gd name="connsiteX5251" fmla="*/ 3762888 w 12191948"/>
              <a:gd name="connsiteY5251" fmla="*/ 2083835 h 3322003"/>
              <a:gd name="connsiteX5252" fmla="*/ 3744505 w 12191948"/>
              <a:gd name="connsiteY5252" fmla="*/ 2083835 h 3322003"/>
              <a:gd name="connsiteX5253" fmla="*/ 4939152 w 12191948"/>
              <a:gd name="connsiteY5253" fmla="*/ 2083444 h 3322003"/>
              <a:gd name="connsiteX5254" fmla="*/ 4934074 w 12191948"/>
              <a:gd name="connsiteY5254" fmla="*/ 2086367 h 3322003"/>
              <a:gd name="connsiteX5255" fmla="*/ 4935041 w 12191948"/>
              <a:gd name="connsiteY5255" fmla="*/ 2086367 h 3322003"/>
              <a:gd name="connsiteX5256" fmla="*/ 4951730 w 12191948"/>
              <a:gd name="connsiteY5256" fmla="*/ 2091820 h 3322003"/>
              <a:gd name="connsiteX5257" fmla="*/ 4957779 w 12191948"/>
              <a:gd name="connsiteY5257" fmla="*/ 2087536 h 3322003"/>
              <a:gd name="connsiteX5258" fmla="*/ 4939152 w 12191948"/>
              <a:gd name="connsiteY5258" fmla="*/ 2083444 h 3322003"/>
              <a:gd name="connsiteX5259" fmla="*/ 1381087 w 12191948"/>
              <a:gd name="connsiteY5259" fmla="*/ 2082665 h 3322003"/>
              <a:gd name="connsiteX5260" fmla="*/ 1380843 w 12191948"/>
              <a:gd name="connsiteY5260" fmla="*/ 2084420 h 3322003"/>
              <a:gd name="connsiteX5261" fmla="*/ 1383996 w 12191948"/>
              <a:gd name="connsiteY5261" fmla="*/ 2084107 h 3322003"/>
              <a:gd name="connsiteX5262" fmla="*/ 1398931 w 12191948"/>
              <a:gd name="connsiteY5262" fmla="*/ 2091506 h 3322003"/>
              <a:gd name="connsiteX5263" fmla="*/ 1419788 w 12191948"/>
              <a:gd name="connsiteY5263" fmla="*/ 2089873 h 3322003"/>
              <a:gd name="connsiteX5264" fmla="*/ 1419788 w 12191948"/>
              <a:gd name="connsiteY5264" fmla="*/ 2087340 h 3322003"/>
              <a:gd name="connsiteX5265" fmla="*/ 1398502 w 12191948"/>
              <a:gd name="connsiteY5265" fmla="*/ 2082665 h 3322003"/>
              <a:gd name="connsiteX5266" fmla="*/ 1383996 w 12191948"/>
              <a:gd name="connsiteY5266" fmla="*/ 2084107 h 3322003"/>
              <a:gd name="connsiteX5267" fmla="*/ 9906900 w 12191948"/>
              <a:gd name="connsiteY5267" fmla="*/ 2082471 h 3322003"/>
              <a:gd name="connsiteX5268" fmla="*/ 9908594 w 12191948"/>
              <a:gd name="connsiteY5268" fmla="*/ 2084224 h 3322003"/>
              <a:gd name="connsiteX5269" fmla="*/ 9908594 w 12191948"/>
              <a:gd name="connsiteY5269" fmla="*/ 2082471 h 3322003"/>
              <a:gd name="connsiteX5270" fmla="*/ 9906900 w 12191948"/>
              <a:gd name="connsiteY5270" fmla="*/ 2082471 h 3322003"/>
              <a:gd name="connsiteX5271" fmla="*/ 10997057 w 12191948"/>
              <a:gd name="connsiteY5271" fmla="*/ 2080719 h 3322003"/>
              <a:gd name="connsiteX5272" fmla="*/ 10997057 w 12191948"/>
              <a:gd name="connsiteY5272" fmla="*/ 2082665 h 3322003"/>
              <a:gd name="connsiteX5273" fmla="*/ 11003104 w 12191948"/>
              <a:gd name="connsiteY5273" fmla="*/ 2082665 h 3322003"/>
              <a:gd name="connsiteX5274" fmla="*/ 11003104 w 12191948"/>
              <a:gd name="connsiteY5274" fmla="*/ 2080719 h 3322003"/>
              <a:gd name="connsiteX5275" fmla="*/ 8856653 w 12191948"/>
              <a:gd name="connsiteY5275" fmla="*/ 2079745 h 3322003"/>
              <a:gd name="connsiteX5276" fmla="*/ 8867054 w 12191948"/>
              <a:gd name="connsiteY5276" fmla="*/ 2089289 h 3322003"/>
              <a:gd name="connsiteX5277" fmla="*/ 8898015 w 12191948"/>
              <a:gd name="connsiteY5277" fmla="*/ 2092014 h 3322003"/>
              <a:gd name="connsiteX5278" fmla="*/ 8904546 w 12191948"/>
              <a:gd name="connsiteY5278" fmla="*/ 2082277 h 3322003"/>
              <a:gd name="connsiteX5279" fmla="*/ 5718008 w 12191948"/>
              <a:gd name="connsiteY5279" fmla="*/ 2079549 h 3322003"/>
              <a:gd name="connsiteX5280" fmla="*/ 5734215 w 12191948"/>
              <a:gd name="connsiteY5280" fmla="*/ 2082862 h 3322003"/>
              <a:gd name="connsiteX5281" fmla="*/ 5746066 w 12191948"/>
              <a:gd name="connsiteY5281" fmla="*/ 2087340 h 3322003"/>
              <a:gd name="connsiteX5282" fmla="*/ 5762873 w 12191948"/>
              <a:gd name="connsiteY5282" fmla="*/ 2087524 h 3322003"/>
              <a:gd name="connsiteX5283" fmla="*/ 5763482 w 12191948"/>
              <a:gd name="connsiteY5283" fmla="*/ 2087925 h 3322003"/>
              <a:gd name="connsiteX5284" fmla="*/ 5763967 w 12191948"/>
              <a:gd name="connsiteY5284" fmla="*/ 2087536 h 3322003"/>
              <a:gd name="connsiteX5285" fmla="*/ 5762873 w 12191948"/>
              <a:gd name="connsiteY5285" fmla="*/ 2087524 h 3322003"/>
              <a:gd name="connsiteX5286" fmla="*/ 5754291 w 12191948"/>
              <a:gd name="connsiteY5286" fmla="*/ 2081886 h 3322003"/>
              <a:gd name="connsiteX5287" fmla="*/ 5733973 w 12191948"/>
              <a:gd name="connsiteY5287" fmla="*/ 2079549 h 3322003"/>
              <a:gd name="connsiteX5288" fmla="*/ 1664086 w 12191948"/>
              <a:gd name="connsiteY5288" fmla="*/ 2079355 h 3322003"/>
              <a:gd name="connsiteX5289" fmla="*/ 1664086 w 12191948"/>
              <a:gd name="connsiteY5289" fmla="*/ 2081498 h 3322003"/>
              <a:gd name="connsiteX5290" fmla="*/ 1670376 w 12191948"/>
              <a:gd name="connsiteY5290" fmla="*/ 2081498 h 3322003"/>
              <a:gd name="connsiteX5291" fmla="*/ 1669165 w 12191948"/>
              <a:gd name="connsiteY5291" fmla="*/ 2079355 h 3322003"/>
              <a:gd name="connsiteX5292" fmla="*/ 1664330 w 12191948"/>
              <a:gd name="connsiteY5292" fmla="*/ 2079745 h 3322003"/>
              <a:gd name="connsiteX5293" fmla="*/ 4859333 w 12191948"/>
              <a:gd name="connsiteY5293" fmla="*/ 2078770 h 3322003"/>
              <a:gd name="connsiteX5294" fmla="*/ 4859907 w 12191948"/>
              <a:gd name="connsiteY5294" fmla="*/ 2078881 h 3322003"/>
              <a:gd name="connsiteX5295" fmla="*/ 4849899 w 12191948"/>
              <a:gd name="connsiteY5295" fmla="*/ 2081692 h 3322003"/>
              <a:gd name="connsiteX5296" fmla="*/ 4869249 w 12191948"/>
              <a:gd name="connsiteY5296" fmla="*/ 2083835 h 3322003"/>
              <a:gd name="connsiteX5297" fmla="*/ 4876504 w 12191948"/>
              <a:gd name="connsiteY5297" fmla="*/ 2082083 h 3322003"/>
              <a:gd name="connsiteX5298" fmla="*/ 4859907 w 12191948"/>
              <a:gd name="connsiteY5298" fmla="*/ 2078881 h 3322003"/>
              <a:gd name="connsiteX5299" fmla="*/ 4860300 w 12191948"/>
              <a:gd name="connsiteY5299" fmla="*/ 2078770 h 3322003"/>
              <a:gd name="connsiteX5300" fmla="*/ 1610390 w 12191948"/>
              <a:gd name="connsiteY5300" fmla="*/ 2078770 h 3322003"/>
              <a:gd name="connsiteX5301" fmla="*/ 1610149 w 12191948"/>
              <a:gd name="connsiteY5301" fmla="*/ 2083835 h 3322003"/>
              <a:gd name="connsiteX5302" fmla="*/ 1610149 w 12191948"/>
              <a:gd name="connsiteY5302" fmla="*/ 2085003 h 3322003"/>
              <a:gd name="connsiteX5303" fmla="*/ 1644977 w 12191948"/>
              <a:gd name="connsiteY5303" fmla="*/ 2095327 h 3322003"/>
              <a:gd name="connsiteX5304" fmla="*/ 1628529 w 12191948"/>
              <a:gd name="connsiteY5304" fmla="*/ 2083250 h 3322003"/>
              <a:gd name="connsiteX5305" fmla="*/ 1610390 w 12191948"/>
              <a:gd name="connsiteY5305" fmla="*/ 2078770 h 3322003"/>
              <a:gd name="connsiteX5306" fmla="*/ 3498027 w 12191948"/>
              <a:gd name="connsiteY5306" fmla="*/ 2077017 h 3322003"/>
              <a:gd name="connsiteX5307" fmla="*/ 3493672 w 12191948"/>
              <a:gd name="connsiteY5307" fmla="*/ 2087146 h 3322003"/>
              <a:gd name="connsiteX5308" fmla="*/ 3494399 w 12191948"/>
              <a:gd name="connsiteY5308" fmla="*/ 2087925 h 3322003"/>
              <a:gd name="connsiteX5309" fmla="*/ 3513749 w 12191948"/>
              <a:gd name="connsiteY5309" fmla="*/ 2092599 h 3322003"/>
              <a:gd name="connsiteX5310" fmla="*/ 3519554 w 12191948"/>
              <a:gd name="connsiteY5310" fmla="*/ 2088119 h 3322003"/>
              <a:gd name="connsiteX5311" fmla="*/ 3498027 w 12191948"/>
              <a:gd name="connsiteY5311" fmla="*/ 2077017 h 3322003"/>
              <a:gd name="connsiteX5312" fmla="*/ 4832483 w 12191948"/>
              <a:gd name="connsiteY5312" fmla="*/ 2076629 h 3322003"/>
              <a:gd name="connsiteX5313" fmla="*/ 4833936 w 12191948"/>
              <a:gd name="connsiteY5313" fmla="*/ 2078381 h 3322003"/>
              <a:gd name="connsiteX5314" fmla="*/ 4842400 w 12191948"/>
              <a:gd name="connsiteY5314" fmla="*/ 2080524 h 3322003"/>
              <a:gd name="connsiteX5315" fmla="*/ 3416271 w 12191948"/>
              <a:gd name="connsiteY5315" fmla="*/ 2076044 h 3322003"/>
              <a:gd name="connsiteX5316" fmla="*/ 3420867 w 12191948"/>
              <a:gd name="connsiteY5316" fmla="*/ 2077797 h 3322003"/>
              <a:gd name="connsiteX5317" fmla="*/ 3418206 w 12191948"/>
              <a:gd name="connsiteY5317" fmla="*/ 2076044 h 3322003"/>
              <a:gd name="connsiteX5318" fmla="*/ 1568787 w 12191948"/>
              <a:gd name="connsiteY5318" fmla="*/ 2076044 h 3322003"/>
              <a:gd name="connsiteX5319" fmla="*/ 1571930 w 12191948"/>
              <a:gd name="connsiteY5319" fmla="*/ 2077212 h 3322003"/>
              <a:gd name="connsiteX5320" fmla="*/ 1572413 w 12191948"/>
              <a:gd name="connsiteY5320" fmla="*/ 2076044 h 3322003"/>
              <a:gd name="connsiteX5321" fmla="*/ 3808603 w 12191948"/>
              <a:gd name="connsiteY5321" fmla="*/ 2074680 h 3322003"/>
              <a:gd name="connsiteX5322" fmla="*/ 3793848 w 12191948"/>
              <a:gd name="connsiteY5322" fmla="*/ 2076433 h 3322003"/>
              <a:gd name="connsiteX5323" fmla="*/ 3803524 w 12191948"/>
              <a:gd name="connsiteY5323" fmla="*/ 2079745 h 3322003"/>
              <a:gd name="connsiteX5324" fmla="*/ 3804247 w 12191948"/>
              <a:gd name="connsiteY5324" fmla="*/ 2080524 h 3322003"/>
              <a:gd name="connsiteX5325" fmla="*/ 3817310 w 12191948"/>
              <a:gd name="connsiteY5325" fmla="*/ 2080524 h 3322003"/>
              <a:gd name="connsiteX5326" fmla="*/ 5050417 w 12191948"/>
              <a:gd name="connsiteY5326" fmla="*/ 2074292 h 3322003"/>
              <a:gd name="connsiteX5327" fmla="*/ 5036631 w 12191948"/>
              <a:gd name="connsiteY5327" fmla="*/ 2076823 h 3322003"/>
              <a:gd name="connsiteX5328" fmla="*/ 5044612 w 12191948"/>
              <a:gd name="connsiteY5328" fmla="*/ 2080328 h 3322003"/>
              <a:gd name="connsiteX5329" fmla="*/ 5065415 w 12191948"/>
              <a:gd name="connsiteY5329" fmla="*/ 2081692 h 3322003"/>
              <a:gd name="connsiteX5330" fmla="*/ 5070735 w 12191948"/>
              <a:gd name="connsiteY5330" fmla="*/ 2078381 h 3322003"/>
              <a:gd name="connsiteX5331" fmla="*/ 5050902 w 12191948"/>
              <a:gd name="connsiteY5331" fmla="*/ 2074292 h 3322003"/>
              <a:gd name="connsiteX5332" fmla="*/ 1141141 w 12191948"/>
              <a:gd name="connsiteY5332" fmla="*/ 2072537 h 3322003"/>
              <a:gd name="connsiteX5333" fmla="*/ 1140920 w 12191948"/>
              <a:gd name="connsiteY5333" fmla="*/ 2074486 h 3322003"/>
              <a:gd name="connsiteX5334" fmla="*/ 1140898 w 12191948"/>
              <a:gd name="connsiteY5334" fmla="*/ 2074486 h 3322003"/>
              <a:gd name="connsiteX5335" fmla="*/ 1140898 w 12191948"/>
              <a:gd name="connsiteY5335" fmla="*/ 2074680 h 3322003"/>
              <a:gd name="connsiteX5336" fmla="*/ 1140920 w 12191948"/>
              <a:gd name="connsiteY5336" fmla="*/ 2074486 h 3322003"/>
              <a:gd name="connsiteX5337" fmla="*/ 1146703 w 12191948"/>
              <a:gd name="connsiteY5337" fmla="*/ 2074486 h 3322003"/>
              <a:gd name="connsiteX5338" fmla="*/ 1146703 w 12191948"/>
              <a:gd name="connsiteY5338" fmla="*/ 2072537 h 3322003"/>
              <a:gd name="connsiteX5339" fmla="*/ 1141141 w 12191948"/>
              <a:gd name="connsiteY5339" fmla="*/ 2072537 h 3322003"/>
              <a:gd name="connsiteX5340" fmla="*/ 6875651 w 12191948"/>
              <a:gd name="connsiteY5340" fmla="*/ 2070200 h 3322003"/>
              <a:gd name="connsiteX5341" fmla="*/ 6874924 w 12191948"/>
              <a:gd name="connsiteY5341" fmla="*/ 2070590 h 3322003"/>
              <a:gd name="connsiteX5342" fmla="*/ 6870087 w 12191948"/>
              <a:gd name="connsiteY5342" fmla="*/ 2073707 h 3322003"/>
              <a:gd name="connsiteX5343" fmla="*/ 6879036 w 12191948"/>
              <a:gd name="connsiteY5343" fmla="*/ 2077991 h 3322003"/>
              <a:gd name="connsiteX5344" fmla="*/ 6912175 w 12191948"/>
              <a:gd name="connsiteY5344" fmla="*/ 2077991 h 3322003"/>
              <a:gd name="connsiteX5345" fmla="*/ 6875651 w 12191948"/>
              <a:gd name="connsiteY5345" fmla="*/ 2070200 h 3322003"/>
              <a:gd name="connsiteX5346" fmla="*/ 4981723 w 12191948"/>
              <a:gd name="connsiteY5346" fmla="*/ 2070200 h 3322003"/>
              <a:gd name="connsiteX5347" fmla="*/ 4962614 w 12191948"/>
              <a:gd name="connsiteY5347" fmla="*/ 2079160 h 3322003"/>
              <a:gd name="connsiteX5348" fmla="*/ 4977370 w 12191948"/>
              <a:gd name="connsiteY5348" fmla="*/ 2084029 h 3322003"/>
              <a:gd name="connsiteX5349" fmla="*/ 5002767 w 12191948"/>
              <a:gd name="connsiteY5349" fmla="*/ 2077408 h 3322003"/>
              <a:gd name="connsiteX5350" fmla="*/ 4995512 w 12191948"/>
              <a:gd name="connsiteY5350" fmla="*/ 2072733 h 3322003"/>
              <a:gd name="connsiteX5351" fmla="*/ 4981723 w 12191948"/>
              <a:gd name="connsiteY5351" fmla="*/ 2070200 h 3322003"/>
              <a:gd name="connsiteX5352" fmla="*/ 8356202 w 12191948"/>
              <a:gd name="connsiteY5352" fmla="*/ 2067863 h 3322003"/>
              <a:gd name="connsiteX5353" fmla="*/ 8443038 w 12191948"/>
              <a:gd name="connsiteY5353" fmla="*/ 2109155 h 3322003"/>
              <a:gd name="connsiteX5354" fmla="*/ 8464323 w 12191948"/>
              <a:gd name="connsiteY5354" fmla="*/ 2128632 h 3322003"/>
              <a:gd name="connsiteX5355" fmla="*/ 8511005 w 12191948"/>
              <a:gd name="connsiteY5355" fmla="*/ 2140318 h 3322003"/>
              <a:gd name="connsiteX5356" fmla="*/ 8517052 w 12191948"/>
              <a:gd name="connsiteY5356" fmla="*/ 2147915 h 3322003"/>
              <a:gd name="connsiteX5357" fmla="*/ 8527695 w 12191948"/>
              <a:gd name="connsiteY5357" fmla="*/ 2159212 h 3322003"/>
              <a:gd name="connsiteX5358" fmla="*/ 8549224 w 12191948"/>
              <a:gd name="connsiteY5358" fmla="*/ 2176935 h 3322003"/>
              <a:gd name="connsiteX5359" fmla="*/ 8696770 w 12191948"/>
              <a:gd name="connsiteY5359" fmla="*/ 2191155 h 3322003"/>
              <a:gd name="connsiteX5360" fmla="*/ 8667018 w 12191948"/>
              <a:gd name="connsiteY5360" fmla="*/ 2176547 h 3322003"/>
              <a:gd name="connsiteX5361" fmla="*/ 8629770 w 12191948"/>
              <a:gd name="connsiteY5361" fmla="*/ 2175574 h 3322003"/>
              <a:gd name="connsiteX5362" fmla="*/ 8615498 w 12191948"/>
              <a:gd name="connsiteY5362" fmla="*/ 2166224 h 3322003"/>
              <a:gd name="connsiteX5363" fmla="*/ 8579459 w 12191948"/>
              <a:gd name="connsiteY5363" fmla="*/ 2151225 h 3322003"/>
              <a:gd name="connsiteX5364" fmla="*/ 8607275 w 12191948"/>
              <a:gd name="connsiteY5364" fmla="*/ 2145383 h 3322003"/>
              <a:gd name="connsiteX5365" fmla="*/ 8704028 w 12191948"/>
              <a:gd name="connsiteY5365" fmla="*/ 2161159 h 3322003"/>
              <a:gd name="connsiteX5366" fmla="*/ 8698946 w 12191948"/>
              <a:gd name="connsiteY5366" fmla="*/ 2151616 h 3322003"/>
              <a:gd name="connsiteX5367" fmla="*/ 8624932 w 12191948"/>
              <a:gd name="connsiteY5367" fmla="*/ 2138760 h 3322003"/>
              <a:gd name="connsiteX5368" fmla="*/ 8610661 w 12191948"/>
              <a:gd name="connsiteY5368" fmla="*/ 2127073 h 3322003"/>
              <a:gd name="connsiteX5369" fmla="*/ 8598083 w 12191948"/>
              <a:gd name="connsiteY5369" fmla="*/ 2123374 h 3322003"/>
              <a:gd name="connsiteX5370" fmla="*/ 8522616 w 12191948"/>
              <a:gd name="connsiteY5370" fmla="*/ 2109739 h 3322003"/>
              <a:gd name="connsiteX5371" fmla="*/ 8435056 w 12191948"/>
              <a:gd name="connsiteY5371" fmla="*/ 2084808 h 3322003"/>
              <a:gd name="connsiteX5372" fmla="*/ 8356202 w 12191948"/>
              <a:gd name="connsiteY5372" fmla="*/ 2067863 h 3322003"/>
              <a:gd name="connsiteX5373" fmla="*/ 418884 w 12191948"/>
              <a:gd name="connsiteY5373" fmla="*/ 2067863 h 3322003"/>
              <a:gd name="connsiteX5374" fmla="*/ 413079 w 12191948"/>
              <a:gd name="connsiteY5374" fmla="*/ 2072343 h 3322003"/>
              <a:gd name="connsiteX5375" fmla="*/ 424689 w 12191948"/>
              <a:gd name="connsiteY5375" fmla="*/ 2074095 h 3322003"/>
              <a:gd name="connsiteX5376" fmla="*/ 425898 w 12191948"/>
              <a:gd name="connsiteY5376" fmla="*/ 2074874 h 3322003"/>
              <a:gd name="connsiteX5377" fmla="*/ 443072 w 12191948"/>
              <a:gd name="connsiteY5377" fmla="*/ 2071564 h 3322003"/>
              <a:gd name="connsiteX5378" fmla="*/ 418884 w 12191948"/>
              <a:gd name="connsiteY5378" fmla="*/ 2067863 h 3322003"/>
              <a:gd name="connsiteX5379" fmla="*/ 4761854 w 12191948"/>
              <a:gd name="connsiteY5379" fmla="*/ 2067280 h 3322003"/>
              <a:gd name="connsiteX5380" fmla="*/ 4761728 w 12191948"/>
              <a:gd name="connsiteY5380" fmla="*/ 2068102 h 3322003"/>
              <a:gd name="connsiteX5381" fmla="*/ 4741537 w 12191948"/>
              <a:gd name="connsiteY5381" fmla="*/ 2072343 h 3322003"/>
              <a:gd name="connsiteX5382" fmla="*/ 4760947 w 12191948"/>
              <a:gd name="connsiteY5382" fmla="*/ 2073171 h 3322003"/>
              <a:gd name="connsiteX5383" fmla="*/ 4761728 w 12191948"/>
              <a:gd name="connsiteY5383" fmla="*/ 2068102 h 3322003"/>
              <a:gd name="connsiteX5384" fmla="*/ 4763789 w 12191948"/>
              <a:gd name="connsiteY5384" fmla="*/ 2067668 h 3322003"/>
              <a:gd name="connsiteX5385" fmla="*/ 5120564 w 12191948"/>
              <a:gd name="connsiteY5385" fmla="*/ 2067084 h 3322003"/>
              <a:gd name="connsiteX5386" fmla="*/ 5112097 w 12191948"/>
              <a:gd name="connsiteY5386" fmla="*/ 2069227 h 3322003"/>
              <a:gd name="connsiteX5387" fmla="*/ 5120323 w 12191948"/>
              <a:gd name="connsiteY5387" fmla="*/ 2072928 h 3322003"/>
              <a:gd name="connsiteX5388" fmla="*/ 5134835 w 12191948"/>
              <a:gd name="connsiteY5388" fmla="*/ 2069811 h 3322003"/>
              <a:gd name="connsiteX5389" fmla="*/ 5121047 w 12191948"/>
              <a:gd name="connsiteY5389" fmla="*/ 2068642 h 3322003"/>
              <a:gd name="connsiteX5390" fmla="*/ 5338498 w 12191948"/>
              <a:gd name="connsiteY5390" fmla="*/ 2066110 h 3322003"/>
              <a:gd name="connsiteX5391" fmla="*/ 5345029 w 12191948"/>
              <a:gd name="connsiteY5391" fmla="*/ 2072343 h 3322003"/>
              <a:gd name="connsiteX5392" fmla="*/ 5361236 w 12191948"/>
              <a:gd name="connsiteY5392" fmla="*/ 2072343 h 3322003"/>
              <a:gd name="connsiteX5393" fmla="*/ 5353978 w 12191948"/>
              <a:gd name="connsiteY5393" fmla="*/ 2066501 h 3322003"/>
              <a:gd name="connsiteX5394" fmla="*/ 1631432 w 12191948"/>
              <a:gd name="connsiteY5394" fmla="*/ 2063967 h 3322003"/>
              <a:gd name="connsiteX5395" fmla="*/ 1649091 w 12191948"/>
              <a:gd name="connsiteY5395" fmla="*/ 2073513 h 3322003"/>
              <a:gd name="connsiteX5396" fmla="*/ 1725767 w 12191948"/>
              <a:gd name="connsiteY5396" fmla="*/ 2077017 h 3322003"/>
              <a:gd name="connsiteX5397" fmla="*/ 1725525 w 12191948"/>
              <a:gd name="connsiteY5397" fmla="*/ 2076629 h 3322003"/>
              <a:gd name="connsiteX5398" fmla="*/ 1746326 w 12191948"/>
              <a:gd name="connsiteY5398" fmla="*/ 2069227 h 3322003"/>
              <a:gd name="connsiteX5399" fmla="*/ 1684648 w 12191948"/>
              <a:gd name="connsiteY5399" fmla="*/ 2067474 h 3322003"/>
              <a:gd name="connsiteX5400" fmla="*/ 1631432 w 12191948"/>
              <a:gd name="connsiteY5400" fmla="*/ 2063967 h 3322003"/>
              <a:gd name="connsiteX5401" fmla="*/ 5962550 w 12191948"/>
              <a:gd name="connsiteY5401" fmla="*/ 2063773 h 3322003"/>
              <a:gd name="connsiteX5402" fmla="*/ 5962550 w 12191948"/>
              <a:gd name="connsiteY5402" fmla="*/ 2066889 h 3322003"/>
              <a:gd name="connsiteX5403" fmla="*/ 5982383 w 12191948"/>
              <a:gd name="connsiteY5403" fmla="*/ 2069421 h 3322003"/>
              <a:gd name="connsiteX5404" fmla="*/ 5978998 w 12191948"/>
              <a:gd name="connsiteY5404" fmla="*/ 2063773 h 3322003"/>
              <a:gd name="connsiteX5405" fmla="*/ 5962550 w 12191948"/>
              <a:gd name="connsiteY5405" fmla="*/ 2063773 h 3322003"/>
              <a:gd name="connsiteX5406" fmla="*/ 6096310 w 12191948"/>
              <a:gd name="connsiteY5406" fmla="*/ 2063188 h 3322003"/>
              <a:gd name="connsiteX5407" fmla="*/ 6083491 w 12191948"/>
              <a:gd name="connsiteY5407" fmla="*/ 2065722 h 3322003"/>
              <a:gd name="connsiteX5408" fmla="*/ 6107679 w 12191948"/>
              <a:gd name="connsiteY5408" fmla="*/ 2080524 h 3322003"/>
              <a:gd name="connsiteX5409" fmla="*/ 6137431 w 12191948"/>
              <a:gd name="connsiteY5409" fmla="*/ 2082665 h 3322003"/>
              <a:gd name="connsiteX5410" fmla="*/ 6137431 w 12191948"/>
              <a:gd name="connsiteY5410" fmla="*/ 2083250 h 3322003"/>
              <a:gd name="connsiteX5411" fmla="*/ 6173711 w 12191948"/>
              <a:gd name="connsiteY5411" fmla="*/ 2094936 h 3322003"/>
              <a:gd name="connsiteX5412" fmla="*/ 6185322 w 12191948"/>
              <a:gd name="connsiteY5412" fmla="*/ 2082083 h 3322003"/>
              <a:gd name="connsiteX5413" fmla="*/ 6136946 w 12191948"/>
              <a:gd name="connsiteY5413" fmla="*/ 2075459 h 3322003"/>
              <a:gd name="connsiteX5414" fmla="*/ 6096310 w 12191948"/>
              <a:gd name="connsiteY5414" fmla="*/ 2063188 h 3322003"/>
              <a:gd name="connsiteX5415" fmla="*/ 1460665 w 12191948"/>
              <a:gd name="connsiteY5415" fmla="*/ 2062605 h 3322003"/>
              <a:gd name="connsiteX5416" fmla="*/ 1454860 w 12191948"/>
              <a:gd name="connsiteY5416" fmla="*/ 2065137 h 3322003"/>
              <a:gd name="connsiteX5417" fmla="*/ 1462841 w 12191948"/>
              <a:gd name="connsiteY5417" fmla="*/ 2071564 h 3322003"/>
              <a:gd name="connsiteX5418" fmla="*/ 1474452 w 12191948"/>
              <a:gd name="connsiteY5418" fmla="*/ 2073901 h 3322003"/>
              <a:gd name="connsiteX5419" fmla="*/ 1473969 w 12191948"/>
              <a:gd name="connsiteY5419" fmla="*/ 2072149 h 3322003"/>
              <a:gd name="connsiteX5420" fmla="*/ 1470340 w 12191948"/>
              <a:gd name="connsiteY5420" fmla="*/ 2065916 h 3322003"/>
              <a:gd name="connsiteX5421" fmla="*/ 1460665 w 12191948"/>
              <a:gd name="connsiteY5421" fmla="*/ 2062605 h 3322003"/>
              <a:gd name="connsiteX5422" fmla="*/ 6933461 w 12191948"/>
              <a:gd name="connsiteY5422" fmla="*/ 2062020 h 3322003"/>
              <a:gd name="connsiteX5423" fmla="*/ 6929106 w 12191948"/>
              <a:gd name="connsiteY5423" fmla="*/ 2064943 h 3322003"/>
              <a:gd name="connsiteX5424" fmla="*/ 6939990 w 12191948"/>
              <a:gd name="connsiteY5424" fmla="*/ 2067084 h 3322003"/>
              <a:gd name="connsiteX5425" fmla="*/ 6944104 w 12191948"/>
              <a:gd name="connsiteY5425" fmla="*/ 2064163 h 3322003"/>
              <a:gd name="connsiteX5426" fmla="*/ 6933461 w 12191948"/>
              <a:gd name="connsiteY5426" fmla="*/ 2062020 h 3322003"/>
              <a:gd name="connsiteX5427" fmla="*/ 897567 w 12191948"/>
              <a:gd name="connsiteY5427" fmla="*/ 2060462 h 3322003"/>
              <a:gd name="connsiteX5428" fmla="*/ 895632 w 12191948"/>
              <a:gd name="connsiteY5428" fmla="*/ 2061826 h 3322003"/>
              <a:gd name="connsiteX5429" fmla="*/ 901437 w 12191948"/>
              <a:gd name="connsiteY5429" fmla="*/ 2063579 h 3322003"/>
              <a:gd name="connsiteX5430" fmla="*/ 903131 w 12191948"/>
              <a:gd name="connsiteY5430" fmla="*/ 2062409 h 3322003"/>
              <a:gd name="connsiteX5431" fmla="*/ 897326 w 12191948"/>
              <a:gd name="connsiteY5431" fmla="*/ 2060851 h 3322003"/>
              <a:gd name="connsiteX5432" fmla="*/ 10705166 w 12191948"/>
              <a:gd name="connsiteY5432" fmla="*/ 2059244 h 3322003"/>
              <a:gd name="connsiteX5433" fmla="*/ 10686239 w 12191948"/>
              <a:gd name="connsiteY5433" fmla="*/ 2063773 h 3322003"/>
              <a:gd name="connsiteX5434" fmla="*/ 10726633 w 12191948"/>
              <a:gd name="connsiteY5434" fmla="*/ 2072928 h 3322003"/>
              <a:gd name="connsiteX5435" fmla="*/ 10725666 w 12191948"/>
              <a:gd name="connsiteY5435" fmla="*/ 2072928 h 3322003"/>
              <a:gd name="connsiteX5436" fmla="*/ 10770898 w 12191948"/>
              <a:gd name="connsiteY5436" fmla="*/ 2082083 h 3322003"/>
              <a:gd name="connsiteX5437" fmla="*/ 10819274 w 12191948"/>
              <a:gd name="connsiteY5437" fmla="*/ 2087146 h 3322003"/>
              <a:gd name="connsiteX5438" fmla="*/ 10734615 w 12191948"/>
              <a:gd name="connsiteY5438" fmla="*/ 2063773 h 3322003"/>
              <a:gd name="connsiteX5439" fmla="*/ 10705166 w 12191948"/>
              <a:gd name="connsiteY5439" fmla="*/ 2059244 h 3322003"/>
              <a:gd name="connsiteX5440" fmla="*/ 934815 w 12191948"/>
              <a:gd name="connsiteY5440" fmla="*/ 2058514 h 3322003"/>
              <a:gd name="connsiteX5441" fmla="*/ 1001092 w 12191948"/>
              <a:gd name="connsiteY5441" fmla="*/ 2063967 h 3322003"/>
              <a:gd name="connsiteX5442" fmla="*/ 1001333 w 12191948"/>
              <a:gd name="connsiteY5442" fmla="*/ 2062605 h 3322003"/>
              <a:gd name="connsiteX5443" fmla="*/ 934815 w 12191948"/>
              <a:gd name="connsiteY5443" fmla="*/ 2058514 h 3322003"/>
              <a:gd name="connsiteX5444" fmla="*/ 1986515 w 12191948"/>
              <a:gd name="connsiteY5444" fmla="*/ 2056176 h 3322003"/>
              <a:gd name="connsiteX5445" fmla="*/ 1974905 w 12191948"/>
              <a:gd name="connsiteY5445" fmla="*/ 2065137 h 3322003"/>
              <a:gd name="connsiteX5446" fmla="*/ 1977081 w 12191948"/>
              <a:gd name="connsiteY5446" fmla="*/ 2063773 h 3322003"/>
              <a:gd name="connsiteX5447" fmla="*/ 2016508 w 12191948"/>
              <a:gd name="connsiteY5447" fmla="*/ 2069811 h 3322003"/>
              <a:gd name="connsiteX5448" fmla="*/ 5516281 w 12191948"/>
              <a:gd name="connsiteY5448" fmla="*/ 2051502 h 3322003"/>
              <a:gd name="connsiteX5449" fmla="*/ 5513854 w 12191948"/>
              <a:gd name="connsiteY5449" fmla="*/ 2052555 h 3322003"/>
              <a:gd name="connsiteX5450" fmla="*/ 5513137 w 12191948"/>
              <a:gd name="connsiteY5450" fmla="*/ 2052281 h 3322003"/>
              <a:gd name="connsiteX5451" fmla="*/ 5513137 w 12191948"/>
              <a:gd name="connsiteY5451" fmla="*/ 2052866 h 3322003"/>
              <a:gd name="connsiteX5452" fmla="*/ 5513854 w 12191948"/>
              <a:gd name="connsiteY5452" fmla="*/ 2052555 h 3322003"/>
              <a:gd name="connsiteX5453" fmla="*/ 5517731 w 12191948"/>
              <a:gd name="connsiteY5453" fmla="*/ 2054035 h 3322003"/>
              <a:gd name="connsiteX5454" fmla="*/ 5522327 w 12191948"/>
              <a:gd name="connsiteY5454" fmla="*/ 2052671 h 3322003"/>
              <a:gd name="connsiteX5455" fmla="*/ 5516281 w 12191948"/>
              <a:gd name="connsiteY5455" fmla="*/ 2051502 h 3322003"/>
              <a:gd name="connsiteX5456" fmla="*/ 1088169 w 12191948"/>
              <a:gd name="connsiteY5456" fmla="*/ 2050140 h 3322003"/>
              <a:gd name="connsiteX5457" fmla="*/ 1090104 w 12191948"/>
              <a:gd name="connsiteY5457" fmla="*/ 2055982 h 3322003"/>
              <a:gd name="connsiteX5458" fmla="*/ 1090345 w 12191948"/>
              <a:gd name="connsiteY5458" fmla="*/ 2054424 h 3322003"/>
              <a:gd name="connsiteX5459" fmla="*/ 1103649 w 12191948"/>
              <a:gd name="connsiteY5459" fmla="*/ 2056176 h 3322003"/>
              <a:gd name="connsiteX5460" fmla="*/ 1099294 w 12191948"/>
              <a:gd name="connsiteY5460" fmla="*/ 2050140 h 3322003"/>
              <a:gd name="connsiteX5461" fmla="*/ 1088169 w 12191948"/>
              <a:gd name="connsiteY5461" fmla="*/ 2050140 h 3322003"/>
              <a:gd name="connsiteX5462" fmla="*/ 5816696 w 12191948"/>
              <a:gd name="connsiteY5462" fmla="*/ 2049361 h 3322003"/>
              <a:gd name="connsiteX5463" fmla="*/ 5812584 w 12191948"/>
              <a:gd name="connsiteY5463" fmla="*/ 2053060 h 3322003"/>
              <a:gd name="connsiteX5464" fmla="*/ 5819115 w 12191948"/>
              <a:gd name="connsiteY5464" fmla="*/ 2058125 h 3322003"/>
              <a:gd name="connsiteX5465" fmla="*/ 5834111 w 12191948"/>
              <a:gd name="connsiteY5465" fmla="*/ 2062020 h 3322003"/>
              <a:gd name="connsiteX5466" fmla="*/ 5833144 w 12191948"/>
              <a:gd name="connsiteY5466" fmla="*/ 2055788 h 3322003"/>
              <a:gd name="connsiteX5467" fmla="*/ 5833144 w 12191948"/>
              <a:gd name="connsiteY5467" fmla="*/ 2055009 h 3322003"/>
              <a:gd name="connsiteX5468" fmla="*/ 5816696 w 12191948"/>
              <a:gd name="connsiteY5468" fmla="*/ 2049361 h 3322003"/>
              <a:gd name="connsiteX5469" fmla="*/ 6910723 w 12191948"/>
              <a:gd name="connsiteY5469" fmla="*/ 2049164 h 3322003"/>
              <a:gd name="connsiteX5470" fmla="*/ 6909273 w 12191948"/>
              <a:gd name="connsiteY5470" fmla="*/ 2050334 h 3322003"/>
              <a:gd name="connsiteX5471" fmla="*/ 6914834 w 12191948"/>
              <a:gd name="connsiteY5471" fmla="*/ 2052087 h 3322003"/>
              <a:gd name="connsiteX5472" fmla="*/ 6916528 w 12191948"/>
              <a:gd name="connsiteY5472" fmla="*/ 2050919 h 3322003"/>
              <a:gd name="connsiteX5473" fmla="*/ 7323855 w 12191948"/>
              <a:gd name="connsiteY5473" fmla="*/ 2045269 h 3322003"/>
              <a:gd name="connsiteX5474" fmla="*/ 7336674 w 12191948"/>
              <a:gd name="connsiteY5474" fmla="*/ 2049164 h 3322003"/>
              <a:gd name="connsiteX5475" fmla="*/ 7349252 w 12191948"/>
              <a:gd name="connsiteY5475" fmla="*/ 2051113 h 3322003"/>
              <a:gd name="connsiteX5476" fmla="*/ 7336433 w 12191948"/>
              <a:gd name="connsiteY5476" fmla="*/ 2046244 h 3322003"/>
              <a:gd name="connsiteX5477" fmla="*/ 7336433 w 12191948"/>
              <a:gd name="connsiteY5477" fmla="*/ 2047024 h 3322003"/>
              <a:gd name="connsiteX5478" fmla="*/ 10709703 w 12191948"/>
              <a:gd name="connsiteY5478" fmla="*/ 2045075 h 3322003"/>
              <a:gd name="connsiteX5479" fmla="*/ 10709703 w 12191948"/>
              <a:gd name="connsiteY5479" fmla="*/ 2047218 h 3322003"/>
              <a:gd name="connsiteX5480" fmla="*/ 10721313 w 12191948"/>
              <a:gd name="connsiteY5480" fmla="*/ 2048582 h 3322003"/>
              <a:gd name="connsiteX5481" fmla="*/ 10721313 w 12191948"/>
              <a:gd name="connsiteY5481" fmla="*/ 2045075 h 3322003"/>
              <a:gd name="connsiteX5482" fmla="*/ 10709703 w 12191948"/>
              <a:gd name="connsiteY5482" fmla="*/ 2045075 h 3322003"/>
              <a:gd name="connsiteX5483" fmla="*/ 4816277 w 12191948"/>
              <a:gd name="connsiteY5483" fmla="*/ 2044296 h 3322003"/>
              <a:gd name="connsiteX5484" fmla="*/ 4813859 w 12191948"/>
              <a:gd name="connsiteY5484" fmla="*/ 2047803 h 3322003"/>
              <a:gd name="connsiteX5485" fmla="*/ 4851351 w 12191948"/>
              <a:gd name="connsiteY5485" fmla="*/ 2055397 h 3322003"/>
              <a:gd name="connsiteX5486" fmla="*/ 4851834 w 12191948"/>
              <a:gd name="connsiteY5486" fmla="*/ 2055788 h 3322003"/>
              <a:gd name="connsiteX5487" fmla="*/ 4855704 w 12191948"/>
              <a:gd name="connsiteY5487" fmla="*/ 2050723 h 3322003"/>
              <a:gd name="connsiteX5488" fmla="*/ 10965129 w 12191948"/>
              <a:gd name="connsiteY5488" fmla="*/ 2043711 h 3322003"/>
              <a:gd name="connsiteX5489" fmla="*/ 11060429 w 12191948"/>
              <a:gd name="connsiteY5489" fmla="*/ 2075850 h 3322003"/>
              <a:gd name="connsiteX5490" fmla="*/ 11059703 w 12191948"/>
              <a:gd name="connsiteY5490" fmla="*/ 2076238 h 3322003"/>
              <a:gd name="connsiteX5491" fmla="*/ 11078571 w 12191948"/>
              <a:gd name="connsiteY5491" fmla="*/ 2082862 h 3322003"/>
              <a:gd name="connsiteX5492" fmla="*/ 11138316 w 12191948"/>
              <a:gd name="connsiteY5492" fmla="*/ 2089094 h 3322003"/>
              <a:gd name="connsiteX5493" fmla="*/ 11123803 w 12191948"/>
              <a:gd name="connsiteY5493" fmla="*/ 2077212 h 3322003"/>
              <a:gd name="connsiteX5494" fmla="*/ 11133234 w 12191948"/>
              <a:gd name="connsiteY5494" fmla="*/ 2069811 h 3322003"/>
              <a:gd name="connsiteX5495" fmla="*/ 11072039 w 12191948"/>
              <a:gd name="connsiteY5495" fmla="*/ 2057931 h 3322003"/>
              <a:gd name="connsiteX5496" fmla="*/ 11013505 w 12191948"/>
              <a:gd name="connsiteY5496" fmla="*/ 2043711 h 3322003"/>
              <a:gd name="connsiteX5497" fmla="*/ 10965129 w 12191948"/>
              <a:gd name="connsiteY5497" fmla="*/ 2043711 h 3322003"/>
              <a:gd name="connsiteX5498" fmla="*/ 5911513 w 12191948"/>
              <a:gd name="connsiteY5498" fmla="*/ 2043322 h 3322003"/>
              <a:gd name="connsiteX5499" fmla="*/ 5896517 w 12191948"/>
              <a:gd name="connsiteY5499" fmla="*/ 2044296 h 3322003"/>
              <a:gd name="connsiteX5500" fmla="*/ 5904258 w 12191948"/>
              <a:gd name="connsiteY5500" fmla="*/ 2048191 h 3322003"/>
              <a:gd name="connsiteX5501" fmla="*/ 5915627 w 12191948"/>
              <a:gd name="connsiteY5501" fmla="*/ 2048582 h 3322003"/>
              <a:gd name="connsiteX5502" fmla="*/ 5915627 w 12191948"/>
              <a:gd name="connsiteY5502" fmla="*/ 2048191 h 3322003"/>
              <a:gd name="connsiteX5503" fmla="*/ 5911513 w 12191948"/>
              <a:gd name="connsiteY5503" fmla="*/ 2043322 h 3322003"/>
              <a:gd name="connsiteX5504" fmla="*/ 1304409 w 12191948"/>
              <a:gd name="connsiteY5504" fmla="*/ 2042932 h 3322003"/>
              <a:gd name="connsiteX5505" fmla="*/ 1334402 w 12191948"/>
              <a:gd name="connsiteY5505" fmla="*/ 2071758 h 3322003"/>
              <a:gd name="connsiteX5506" fmla="*/ 1353753 w 12191948"/>
              <a:gd name="connsiteY5506" fmla="*/ 2066695 h 3322003"/>
              <a:gd name="connsiteX5507" fmla="*/ 1354238 w 12191948"/>
              <a:gd name="connsiteY5507" fmla="*/ 2066695 h 3322003"/>
              <a:gd name="connsiteX5508" fmla="*/ 1342869 w 12191948"/>
              <a:gd name="connsiteY5508" fmla="*/ 2056761 h 3322003"/>
              <a:gd name="connsiteX5509" fmla="*/ 1304409 w 12191948"/>
              <a:gd name="connsiteY5509" fmla="*/ 2042932 h 3322003"/>
              <a:gd name="connsiteX5510" fmla="*/ 3612436 w 12191948"/>
              <a:gd name="connsiteY5510" fmla="*/ 2042737 h 3322003"/>
              <a:gd name="connsiteX5511" fmla="*/ 3612779 w 12191948"/>
              <a:gd name="connsiteY5511" fmla="*/ 2042848 h 3322003"/>
              <a:gd name="connsiteX5512" fmla="*/ 3612194 w 12191948"/>
              <a:gd name="connsiteY5512" fmla="*/ 2042832 h 3322003"/>
              <a:gd name="connsiteX5513" fmla="*/ 11096227 w 12191948"/>
              <a:gd name="connsiteY5513" fmla="*/ 2042543 h 3322003"/>
              <a:gd name="connsiteX5514" fmla="*/ 11084617 w 12191948"/>
              <a:gd name="connsiteY5514" fmla="*/ 2044686 h 3322003"/>
              <a:gd name="connsiteX5515" fmla="*/ 11101791 w 12191948"/>
              <a:gd name="connsiteY5515" fmla="*/ 2046633 h 3322003"/>
              <a:gd name="connsiteX5516" fmla="*/ 11103241 w 12191948"/>
              <a:gd name="connsiteY5516" fmla="*/ 2042543 h 3322003"/>
              <a:gd name="connsiteX5517" fmla="*/ 11096227 w 12191948"/>
              <a:gd name="connsiteY5517" fmla="*/ 2042543 h 3322003"/>
              <a:gd name="connsiteX5518" fmla="*/ 3009760 w 12191948"/>
              <a:gd name="connsiteY5518" fmla="*/ 2042081 h 3322003"/>
              <a:gd name="connsiteX5519" fmla="*/ 2998301 w 12191948"/>
              <a:gd name="connsiteY5519" fmla="*/ 2049164 h 3322003"/>
              <a:gd name="connsiteX5520" fmla="*/ 3035551 w 12191948"/>
              <a:gd name="connsiteY5520" fmla="*/ 2043907 h 3322003"/>
              <a:gd name="connsiteX5521" fmla="*/ 3009760 w 12191948"/>
              <a:gd name="connsiteY5521" fmla="*/ 2042081 h 3322003"/>
              <a:gd name="connsiteX5522" fmla="*/ 5710723 w 12191948"/>
              <a:gd name="connsiteY5522" fmla="*/ 2041886 h 3322003"/>
              <a:gd name="connsiteX5523" fmla="*/ 5694061 w 12191948"/>
              <a:gd name="connsiteY5523" fmla="*/ 2044686 h 3322003"/>
              <a:gd name="connsiteX5524" fmla="*/ 5694305 w 12191948"/>
              <a:gd name="connsiteY5524" fmla="*/ 2045075 h 3322003"/>
              <a:gd name="connsiteX5525" fmla="*/ 5702769 w 12191948"/>
              <a:gd name="connsiteY5525" fmla="*/ 2060462 h 3322003"/>
              <a:gd name="connsiteX5526" fmla="*/ 5733973 w 12191948"/>
              <a:gd name="connsiteY5526" fmla="*/ 2070590 h 3322003"/>
              <a:gd name="connsiteX5527" fmla="*/ 5711962 w 12191948"/>
              <a:gd name="connsiteY5527" fmla="*/ 2054424 h 3322003"/>
              <a:gd name="connsiteX5528" fmla="*/ 5742681 w 12191948"/>
              <a:gd name="connsiteY5528" fmla="*/ 2053450 h 3322003"/>
              <a:gd name="connsiteX5529" fmla="*/ 5755985 w 12191948"/>
              <a:gd name="connsiteY5529" fmla="*/ 2052087 h 3322003"/>
              <a:gd name="connsiteX5530" fmla="*/ 5742437 w 12191948"/>
              <a:gd name="connsiteY5530" fmla="*/ 2049164 h 3322003"/>
              <a:gd name="connsiteX5531" fmla="*/ 5710723 w 12191948"/>
              <a:gd name="connsiteY5531" fmla="*/ 2041886 h 3322003"/>
              <a:gd name="connsiteX5532" fmla="*/ 6086393 w 12191948"/>
              <a:gd name="connsiteY5532" fmla="*/ 2041570 h 3322003"/>
              <a:gd name="connsiteX5533" fmla="*/ 6082041 w 12191948"/>
              <a:gd name="connsiteY5533" fmla="*/ 2050528 h 3322003"/>
              <a:gd name="connsiteX5534" fmla="*/ 6082041 w 12191948"/>
              <a:gd name="connsiteY5534" fmla="*/ 2050919 h 3322003"/>
              <a:gd name="connsiteX5535" fmla="*/ 6107920 w 12191948"/>
              <a:gd name="connsiteY5535" fmla="*/ 2056176 h 3322003"/>
              <a:gd name="connsiteX5536" fmla="*/ 6110581 w 12191948"/>
              <a:gd name="connsiteY5536" fmla="*/ 2045269 h 3322003"/>
              <a:gd name="connsiteX5537" fmla="*/ 6086393 w 12191948"/>
              <a:gd name="connsiteY5537" fmla="*/ 2041570 h 3322003"/>
              <a:gd name="connsiteX5538" fmla="*/ 5401628 w 12191948"/>
              <a:gd name="connsiteY5538" fmla="*/ 2041179 h 3322003"/>
              <a:gd name="connsiteX5539" fmla="*/ 5454116 w 12191948"/>
              <a:gd name="connsiteY5539" fmla="*/ 2055593 h 3322003"/>
              <a:gd name="connsiteX5540" fmla="*/ 5442023 w 12191948"/>
              <a:gd name="connsiteY5540" fmla="*/ 2041179 h 3322003"/>
              <a:gd name="connsiteX5541" fmla="*/ 5401628 w 12191948"/>
              <a:gd name="connsiteY5541" fmla="*/ 2041179 h 3322003"/>
              <a:gd name="connsiteX5542" fmla="*/ 4916899 w 12191948"/>
              <a:gd name="connsiteY5542" fmla="*/ 2040400 h 3322003"/>
              <a:gd name="connsiteX5543" fmla="*/ 4907950 w 12191948"/>
              <a:gd name="connsiteY5543" fmla="*/ 2044101 h 3322003"/>
              <a:gd name="connsiteX5544" fmla="*/ 4908435 w 12191948"/>
              <a:gd name="connsiteY5544" fmla="*/ 2044490 h 3322003"/>
              <a:gd name="connsiteX5545" fmla="*/ 4914723 w 12191948"/>
              <a:gd name="connsiteY5545" fmla="*/ 2049164 h 3322003"/>
              <a:gd name="connsiteX5546" fmla="*/ 4926818 w 12191948"/>
              <a:gd name="connsiteY5546" fmla="*/ 2050334 h 3322003"/>
              <a:gd name="connsiteX5547" fmla="*/ 4929962 w 12191948"/>
              <a:gd name="connsiteY5547" fmla="*/ 2046827 h 3322003"/>
              <a:gd name="connsiteX5548" fmla="*/ 4916899 w 12191948"/>
              <a:gd name="connsiteY5548" fmla="*/ 2040400 h 3322003"/>
              <a:gd name="connsiteX5549" fmla="*/ 996495 w 12191948"/>
              <a:gd name="connsiteY5549" fmla="*/ 2040206 h 3322003"/>
              <a:gd name="connsiteX5550" fmla="*/ 993593 w 12191948"/>
              <a:gd name="connsiteY5550" fmla="*/ 2041374 h 3322003"/>
              <a:gd name="connsiteX5551" fmla="*/ 1002059 w 12191948"/>
              <a:gd name="connsiteY5551" fmla="*/ 2041374 h 3322003"/>
              <a:gd name="connsiteX5552" fmla="*/ 1002059 w 12191948"/>
              <a:gd name="connsiteY5552" fmla="*/ 2042543 h 3322003"/>
              <a:gd name="connsiteX5553" fmla="*/ 1002301 w 12191948"/>
              <a:gd name="connsiteY5553" fmla="*/ 2040206 h 3322003"/>
              <a:gd name="connsiteX5554" fmla="*/ 1962327 w 12191948"/>
              <a:gd name="connsiteY5554" fmla="*/ 2038842 h 3322003"/>
              <a:gd name="connsiteX5555" fmla="*/ 1963536 w 12191948"/>
              <a:gd name="connsiteY5555" fmla="*/ 2040985 h 3322003"/>
              <a:gd name="connsiteX5556" fmla="*/ 1975146 w 12191948"/>
              <a:gd name="connsiteY5556" fmla="*/ 2041958 h 3322003"/>
              <a:gd name="connsiteX5557" fmla="*/ 1975146 w 12191948"/>
              <a:gd name="connsiteY5557" fmla="*/ 2040012 h 3322003"/>
              <a:gd name="connsiteX5558" fmla="*/ 1449174 w 12191948"/>
              <a:gd name="connsiteY5558" fmla="*/ 2037090 h 3322003"/>
              <a:gd name="connsiteX5559" fmla="*/ 1450264 w 12191948"/>
              <a:gd name="connsiteY5559" fmla="*/ 2037090 h 3322003"/>
              <a:gd name="connsiteX5560" fmla="*/ 1450087 w 12191948"/>
              <a:gd name="connsiteY5560" fmla="*/ 2037349 h 3322003"/>
              <a:gd name="connsiteX5561" fmla="*/ 5834111 w 12191948"/>
              <a:gd name="connsiteY5561" fmla="*/ 2036311 h 3322003"/>
              <a:gd name="connsiteX5562" fmla="*/ 5836290 w 12191948"/>
              <a:gd name="connsiteY5562" fmla="*/ 2037284 h 3322003"/>
              <a:gd name="connsiteX5563" fmla="*/ 5838466 w 12191948"/>
              <a:gd name="connsiteY5563" fmla="*/ 2037284 h 3322003"/>
              <a:gd name="connsiteX5564" fmla="*/ 4562786 w 12191948"/>
              <a:gd name="connsiteY5564" fmla="*/ 2031830 h 3322003"/>
              <a:gd name="connsiteX5565" fmla="*/ 4574881 w 12191948"/>
              <a:gd name="connsiteY5565" fmla="*/ 2048385 h 3322003"/>
              <a:gd name="connsiteX5566" fmla="*/ 4645993 w 12191948"/>
              <a:gd name="connsiteY5566" fmla="*/ 2059683 h 3322003"/>
              <a:gd name="connsiteX5567" fmla="*/ 4630271 w 12191948"/>
              <a:gd name="connsiteY5567" fmla="*/ 2049944 h 3322003"/>
              <a:gd name="connsiteX5568" fmla="*/ 4632932 w 12191948"/>
              <a:gd name="connsiteY5568" fmla="*/ 2049944 h 3322003"/>
              <a:gd name="connsiteX5569" fmla="*/ 4562786 w 12191948"/>
              <a:gd name="connsiteY5569" fmla="*/ 2031830 h 3322003"/>
              <a:gd name="connsiteX5570" fmla="*/ 1736409 w 12191948"/>
              <a:gd name="connsiteY5570" fmla="*/ 2030272 h 3322003"/>
              <a:gd name="connsiteX5571" fmla="*/ 1725281 w 12191948"/>
              <a:gd name="connsiteY5571" fmla="*/ 2040400 h 3322003"/>
              <a:gd name="connsiteX5572" fmla="*/ 1805588 w 12191948"/>
              <a:gd name="connsiteY5572" fmla="*/ 2042543 h 3322003"/>
              <a:gd name="connsiteX5573" fmla="*/ 1808974 w 12191948"/>
              <a:gd name="connsiteY5573" fmla="*/ 2041958 h 3322003"/>
              <a:gd name="connsiteX5574" fmla="*/ 1736409 w 12191948"/>
              <a:gd name="connsiteY5574" fmla="*/ 2030272 h 3322003"/>
              <a:gd name="connsiteX5575" fmla="*/ 1500816 w 12191948"/>
              <a:gd name="connsiteY5575" fmla="*/ 2029299 h 3322003"/>
              <a:gd name="connsiteX5576" fmla="*/ 1489450 w 12191948"/>
              <a:gd name="connsiteY5576" fmla="*/ 2040012 h 3322003"/>
              <a:gd name="connsiteX5577" fmla="*/ 1528392 w 12191948"/>
              <a:gd name="connsiteY5577" fmla="*/ 2038648 h 3322003"/>
              <a:gd name="connsiteX5578" fmla="*/ 1528633 w 12191948"/>
              <a:gd name="connsiteY5578" fmla="*/ 2038063 h 3322003"/>
              <a:gd name="connsiteX5579" fmla="*/ 1519925 w 12191948"/>
              <a:gd name="connsiteY5579" fmla="*/ 2031051 h 3322003"/>
              <a:gd name="connsiteX5580" fmla="*/ 1500816 w 12191948"/>
              <a:gd name="connsiteY5580" fmla="*/ 2029299 h 3322003"/>
              <a:gd name="connsiteX5581" fmla="*/ 2737554 w 12191948"/>
              <a:gd name="connsiteY5581" fmla="*/ 2027935 h 3322003"/>
              <a:gd name="connsiteX5582" fmla="*/ 2737069 w 12191948"/>
              <a:gd name="connsiteY5582" fmla="*/ 2033973 h 3322003"/>
              <a:gd name="connsiteX5583" fmla="*/ 2738281 w 12191948"/>
              <a:gd name="connsiteY5583" fmla="*/ 2034168 h 3322003"/>
              <a:gd name="connsiteX5584" fmla="*/ 2769239 w 12191948"/>
              <a:gd name="connsiteY5584" fmla="*/ 2040012 h 3322003"/>
              <a:gd name="connsiteX5585" fmla="*/ 2763677 w 12191948"/>
              <a:gd name="connsiteY5585" fmla="*/ 2031442 h 3322003"/>
              <a:gd name="connsiteX5586" fmla="*/ 2737554 w 12191948"/>
              <a:gd name="connsiteY5586" fmla="*/ 2027935 h 3322003"/>
              <a:gd name="connsiteX5587" fmla="*/ 1793734 w 12191948"/>
              <a:gd name="connsiteY5587" fmla="*/ 2026767 h 3322003"/>
              <a:gd name="connsiteX5588" fmla="*/ 1792526 w 12191948"/>
              <a:gd name="connsiteY5588" fmla="*/ 2027935 h 3322003"/>
              <a:gd name="connsiteX5589" fmla="*/ 1797579 w 12191948"/>
              <a:gd name="connsiteY5589" fmla="*/ 2028655 h 3322003"/>
              <a:gd name="connsiteX5590" fmla="*/ 1833403 w 12191948"/>
              <a:gd name="connsiteY5590" fmla="*/ 2046244 h 3322003"/>
              <a:gd name="connsiteX5591" fmla="*/ 1859526 w 12191948"/>
              <a:gd name="connsiteY5591" fmla="*/ 2050334 h 3322003"/>
              <a:gd name="connsiteX5592" fmla="*/ 1869445 w 12191948"/>
              <a:gd name="connsiteY5592" fmla="*/ 2046244 h 3322003"/>
              <a:gd name="connsiteX5593" fmla="*/ 1855415 w 12191948"/>
              <a:gd name="connsiteY5593" fmla="*/ 2036895 h 3322003"/>
              <a:gd name="connsiteX5594" fmla="*/ 1797579 w 12191948"/>
              <a:gd name="connsiteY5594" fmla="*/ 2028655 h 3322003"/>
              <a:gd name="connsiteX5595" fmla="*/ 753165 w 12191948"/>
              <a:gd name="connsiteY5595" fmla="*/ 2025792 h 3322003"/>
              <a:gd name="connsiteX5596" fmla="*/ 774186 w 12191948"/>
              <a:gd name="connsiteY5596" fmla="*/ 2031891 h 3322003"/>
              <a:gd name="connsiteX5597" fmla="*/ 795047 w 12191948"/>
              <a:gd name="connsiteY5597" fmla="*/ 2030557 h 3322003"/>
              <a:gd name="connsiteX5598" fmla="*/ 795977 w 12191948"/>
              <a:gd name="connsiteY5598" fmla="*/ 2030663 h 3322003"/>
              <a:gd name="connsiteX5599" fmla="*/ 796459 w 12191948"/>
              <a:gd name="connsiteY5599" fmla="*/ 2030466 h 3322003"/>
              <a:gd name="connsiteX5600" fmla="*/ 795047 w 12191948"/>
              <a:gd name="connsiteY5600" fmla="*/ 2030557 h 3322003"/>
              <a:gd name="connsiteX5601" fmla="*/ 870446 w 12191948"/>
              <a:gd name="connsiteY5601" fmla="*/ 2024624 h 3322003"/>
              <a:gd name="connsiteX5602" fmla="*/ 858622 w 12191948"/>
              <a:gd name="connsiteY5602" fmla="*/ 2025935 h 3322003"/>
              <a:gd name="connsiteX5603" fmla="*/ 858381 w 12191948"/>
              <a:gd name="connsiteY5603" fmla="*/ 2025598 h 3322003"/>
              <a:gd name="connsiteX5604" fmla="*/ 858140 w 12191948"/>
              <a:gd name="connsiteY5604" fmla="*/ 2025988 h 3322003"/>
              <a:gd name="connsiteX5605" fmla="*/ 858622 w 12191948"/>
              <a:gd name="connsiteY5605" fmla="*/ 2025935 h 3322003"/>
              <a:gd name="connsiteX5606" fmla="*/ 864912 w 12191948"/>
              <a:gd name="connsiteY5606" fmla="*/ 2034752 h 3322003"/>
              <a:gd name="connsiteX5607" fmla="*/ 893455 w 12191948"/>
              <a:gd name="connsiteY5607" fmla="*/ 2036311 h 3322003"/>
              <a:gd name="connsiteX5608" fmla="*/ 893455 w 12191948"/>
              <a:gd name="connsiteY5608" fmla="*/ 2029104 h 3322003"/>
              <a:gd name="connsiteX5609" fmla="*/ 870446 w 12191948"/>
              <a:gd name="connsiteY5609" fmla="*/ 2024624 h 3322003"/>
              <a:gd name="connsiteX5610" fmla="*/ 1401888 w 12191948"/>
              <a:gd name="connsiteY5610" fmla="*/ 2023651 h 3322003"/>
              <a:gd name="connsiteX5611" fmla="*/ 1449174 w 12191948"/>
              <a:gd name="connsiteY5611" fmla="*/ 2037090 h 3322003"/>
              <a:gd name="connsiteX5612" fmla="*/ 1384713 w 12191948"/>
              <a:gd name="connsiteY5612" fmla="*/ 2037090 h 3322003"/>
              <a:gd name="connsiteX5613" fmla="*/ 1381978 w 12191948"/>
              <a:gd name="connsiteY5613" fmla="*/ 2041836 h 3322003"/>
              <a:gd name="connsiteX5614" fmla="*/ 1381087 w 12191948"/>
              <a:gd name="connsiteY5614" fmla="*/ 2041179 h 3322003"/>
              <a:gd name="connsiteX5615" fmla="*/ 1381570 w 12191948"/>
              <a:gd name="connsiteY5615" fmla="*/ 2042543 h 3322003"/>
              <a:gd name="connsiteX5616" fmla="*/ 1381978 w 12191948"/>
              <a:gd name="connsiteY5616" fmla="*/ 2041836 h 3322003"/>
              <a:gd name="connsiteX5617" fmla="*/ 1393289 w 12191948"/>
              <a:gd name="connsiteY5617" fmla="*/ 2050178 h 3322003"/>
              <a:gd name="connsiteX5618" fmla="*/ 1409628 w 12191948"/>
              <a:gd name="connsiteY5618" fmla="*/ 2052281 h 3322003"/>
              <a:gd name="connsiteX5619" fmla="*/ 1442282 w 12191948"/>
              <a:gd name="connsiteY5619" fmla="*/ 2048776 h 3322003"/>
              <a:gd name="connsiteX5620" fmla="*/ 1450087 w 12191948"/>
              <a:gd name="connsiteY5620" fmla="*/ 2037349 h 3322003"/>
              <a:gd name="connsiteX5621" fmla="*/ 1451231 w 12191948"/>
              <a:gd name="connsiteY5621" fmla="*/ 2037674 h 3322003"/>
              <a:gd name="connsiteX5622" fmla="*/ 1451472 w 12191948"/>
              <a:gd name="connsiteY5622" fmla="*/ 2035920 h 3322003"/>
              <a:gd name="connsiteX5623" fmla="*/ 1442041 w 12191948"/>
              <a:gd name="connsiteY5623" fmla="*/ 2027546 h 3322003"/>
              <a:gd name="connsiteX5624" fmla="*/ 1401888 w 12191948"/>
              <a:gd name="connsiteY5624" fmla="*/ 2023651 h 3322003"/>
              <a:gd name="connsiteX5625" fmla="*/ 5864348 w 12191948"/>
              <a:gd name="connsiteY5625" fmla="*/ 2023066 h 3322003"/>
              <a:gd name="connsiteX5626" fmla="*/ 5864348 w 12191948"/>
              <a:gd name="connsiteY5626" fmla="*/ 2025403 h 3322003"/>
              <a:gd name="connsiteX5627" fmla="*/ 5870635 w 12191948"/>
              <a:gd name="connsiteY5627" fmla="*/ 2025403 h 3322003"/>
              <a:gd name="connsiteX5628" fmla="*/ 5870635 w 12191948"/>
              <a:gd name="connsiteY5628" fmla="*/ 2023260 h 3322003"/>
              <a:gd name="connsiteX5629" fmla="*/ 2856801 w 12191948"/>
              <a:gd name="connsiteY5629" fmla="*/ 2023066 h 3322003"/>
              <a:gd name="connsiteX5630" fmla="*/ 2856801 w 12191948"/>
              <a:gd name="connsiteY5630" fmla="*/ 2023455 h 3322003"/>
              <a:gd name="connsiteX5631" fmla="*/ 2852931 w 12191948"/>
              <a:gd name="connsiteY5631" fmla="*/ 2028520 h 3322003"/>
              <a:gd name="connsiteX5632" fmla="*/ 2880748 w 12191948"/>
              <a:gd name="connsiteY5632" fmla="*/ 2037090 h 3322003"/>
              <a:gd name="connsiteX5633" fmla="*/ 2880748 w 12191948"/>
              <a:gd name="connsiteY5633" fmla="*/ 2028908 h 3322003"/>
              <a:gd name="connsiteX5634" fmla="*/ 2856801 w 12191948"/>
              <a:gd name="connsiteY5634" fmla="*/ 2023066 h 3322003"/>
              <a:gd name="connsiteX5635" fmla="*/ 3266789 w 12191948"/>
              <a:gd name="connsiteY5635" fmla="*/ 2022287 h 3322003"/>
              <a:gd name="connsiteX5636" fmla="*/ 3271627 w 12191948"/>
              <a:gd name="connsiteY5636" fmla="*/ 2031245 h 3322003"/>
              <a:gd name="connsiteX5637" fmla="*/ 3309360 w 12191948"/>
              <a:gd name="connsiteY5637" fmla="*/ 2036116 h 3322003"/>
              <a:gd name="connsiteX5638" fmla="*/ 3303555 w 12191948"/>
              <a:gd name="connsiteY5638" fmla="*/ 2028520 h 3322003"/>
              <a:gd name="connsiteX5639" fmla="*/ 3303314 w 12191948"/>
              <a:gd name="connsiteY5639" fmla="*/ 2029299 h 3322003"/>
              <a:gd name="connsiteX5640" fmla="*/ 3266789 w 12191948"/>
              <a:gd name="connsiteY5640" fmla="*/ 2022287 h 3322003"/>
              <a:gd name="connsiteX5641" fmla="*/ 5612066 w 12191948"/>
              <a:gd name="connsiteY5641" fmla="*/ 2020923 h 3322003"/>
              <a:gd name="connsiteX5642" fmla="*/ 5616662 w 12191948"/>
              <a:gd name="connsiteY5642" fmla="*/ 2031636 h 3322003"/>
              <a:gd name="connsiteX5643" fmla="*/ 5615936 w 12191948"/>
              <a:gd name="connsiteY5643" fmla="*/ 2029884 h 3322003"/>
              <a:gd name="connsiteX5644" fmla="*/ 5656328 w 12191948"/>
              <a:gd name="connsiteY5644" fmla="*/ 2040012 h 3322003"/>
              <a:gd name="connsiteX5645" fmla="*/ 5644720 w 12191948"/>
              <a:gd name="connsiteY5645" fmla="*/ 2027546 h 3322003"/>
              <a:gd name="connsiteX5646" fmla="*/ 5612066 w 12191948"/>
              <a:gd name="connsiteY5646" fmla="*/ 2020923 h 3322003"/>
              <a:gd name="connsiteX5647" fmla="*/ 5277303 w 12191948"/>
              <a:gd name="connsiteY5647" fmla="*/ 2020729 h 3322003"/>
              <a:gd name="connsiteX5648" fmla="*/ 5272706 w 12191948"/>
              <a:gd name="connsiteY5648" fmla="*/ 2023455 h 3322003"/>
              <a:gd name="connsiteX5649" fmla="*/ 5293750 w 12191948"/>
              <a:gd name="connsiteY5649" fmla="*/ 2027546 h 3322003"/>
              <a:gd name="connsiteX5650" fmla="*/ 5300282 w 12191948"/>
              <a:gd name="connsiteY5650" fmla="*/ 2022093 h 3322003"/>
              <a:gd name="connsiteX5651" fmla="*/ 5277785 w 12191948"/>
              <a:gd name="connsiteY5651" fmla="*/ 2023066 h 3322003"/>
              <a:gd name="connsiteX5652" fmla="*/ 5433315 w 12191948"/>
              <a:gd name="connsiteY5652" fmla="*/ 2020338 h 3322003"/>
              <a:gd name="connsiteX5653" fmla="*/ 5444199 w 12191948"/>
              <a:gd name="connsiteY5653" fmla="*/ 2021896 h 3322003"/>
              <a:gd name="connsiteX5654" fmla="*/ 5443473 w 12191948"/>
              <a:gd name="connsiteY5654" fmla="*/ 2020338 h 3322003"/>
              <a:gd name="connsiteX5655" fmla="*/ 2771418 w 12191948"/>
              <a:gd name="connsiteY5655" fmla="*/ 2020144 h 3322003"/>
              <a:gd name="connsiteX5656" fmla="*/ 2772626 w 12191948"/>
              <a:gd name="connsiteY5656" fmla="*/ 2020338 h 3322003"/>
              <a:gd name="connsiteX5657" fmla="*/ 2772626 w 12191948"/>
              <a:gd name="connsiteY5657" fmla="*/ 2022481 h 3322003"/>
              <a:gd name="connsiteX5658" fmla="*/ 2779399 w 12191948"/>
              <a:gd name="connsiteY5658" fmla="*/ 2022481 h 3322003"/>
              <a:gd name="connsiteX5659" fmla="*/ 2779399 w 12191948"/>
              <a:gd name="connsiteY5659" fmla="*/ 2020338 h 3322003"/>
              <a:gd name="connsiteX5660" fmla="*/ 2771418 w 12191948"/>
              <a:gd name="connsiteY5660" fmla="*/ 2020144 h 3322003"/>
              <a:gd name="connsiteX5661" fmla="*/ 3175842 w 12191948"/>
              <a:gd name="connsiteY5661" fmla="*/ 2019755 h 3322003"/>
              <a:gd name="connsiteX5662" fmla="*/ 3161571 w 12191948"/>
              <a:gd name="connsiteY5662" fmla="*/ 2020923 h 3322003"/>
              <a:gd name="connsiteX5663" fmla="*/ 3171005 w 12191948"/>
              <a:gd name="connsiteY5663" fmla="*/ 2024818 h 3322003"/>
              <a:gd name="connsiteX5664" fmla="*/ 3180407 w 12191948"/>
              <a:gd name="connsiteY5664" fmla="*/ 2023270 h 3322003"/>
              <a:gd name="connsiteX5665" fmla="*/ 3181406 w 12191948"/>
              <a:gd name="connsiteY5665" fmla="*/ 2024039 h 3322003"/>
              <a:gd name="connsiteX5666" fmla="*/ 3181647 w 12191948"/>
              <a:gd name="connsiteY5666" fmla="*/ 2023066 h 3322003"/>
              <a:gd name="connsiteX5667" fmla="*/ 3180407 w 12191948"/>
              <a:gd name="connsiteY5667" fmla="*/ 2023270 h 3322003"/>
              <a:gd name="connsiteX5668" fmla="*/ 4720733 w 12191948"/>
              <a:gd name="connsiteY5668" fmla="*/ 2019171 h 3322003"/>
              <a:gd name="connsiteX5669" fmla="*/ 4731620 w 12191948"/>
              <a:gd name="connsiteY5669" fmla="*/ 2027350 h 3322003"/>
              <a:gd name="connsiteX5670" fmla="*/ 4747341 w 12191948"/>
              <a:gd name="connsiteY5670" fmla="*/ 2028714 h 3322003"/>
              <a:gd name="connsiteX5671" fmla="*/ 4749276 w 12191948"/>
              <a:gd name="connsiteY5671" fmla="*/ 2028714 h 3322003"/>
              <a:gd name="connsiteX5672" fmla="*/ 4750485 w 12191948"/>
              <a:gd name="connsiteY5672" fmla="*/ 2022872 h 3322003"/>
              <a:gd name="connsiteX5673" fmla="*/ 4830307 w 12191948"/>
              <a:gd name="connsiteY5673" fmla="*/ 2018976 h 3322003"/>
              <a:gd name="connsiteX5674" fmla="*/ 4841191 w 12191948"/>
              <a:gd name="connsiteY5674" fmla="*/ 2036116 h 3322003"/>
              <a:gd name="connsiteX5675" fmla="*/ 4894405 w 12191948"/>
              <a:gd name="connsiteY5675" fmla="*/ 2030078 h 3322003"/>
              <a:gd name="connsiteX5676" fmla="*/ 4916899 w 12191948"/>
              <a:gd name="connsiteY5676" fmla="*/ 2039427 h 3322003"/>
              <a:gd name="connsiteX5677" fmla="*/ 4952456 w 12191948"/>
              <a:gd name="connsiteY5677" fmla="*/ 2039427 h 3322003"/>
              <a:gd name="connsiteX5678" fmla="*/ 4894405 w 12191948"/>
              <a:gd name="connsiteY5678" fmla="*/ 2029299 h 3322003"/>
              <a:gd name="connsiteX5679" fmla="*/ 6064140 w 12191948"/>
              <a:gd name="connsiteY5679" fmla="*/ 2015664 h 3322003"/>
              <a:gd name="connsiteX5680" fmla="*/ 6061964 w 12191948"/>
              <a:gd name="connsiteY5680" fmla="*/ 2016833 h 3322003"/>
              <a:gd name="connsiteX5681" fmla="*/ 6068251 w 12191948"/>
              <a:gd name="connsiteY5681" fmla="*/ 2016833 h 3322003"/>
              <a:gd name="connsiteX5682" fmla="*/ 6064140 w 12191948"/>
              <a:gd name="connsiteY5682" fmla="*/ 2015664 h 3322003"/>
              <a:gd name="connsiteX5683" fmla="*/ 665361 w 12191948"/>
              <a:gd name="connsiteY5683" fmla="*/ 2014885 h 3322003"/>
              <a:gd name="connsiteX5684" fmla="*/ 662217 w 12191948"/>
              <a:gd name="connsiteY5684" fmla="*/ 2016248 h 3322003"/>
              <a:gd name="connsiteX5685" fmla="*/ 672860 w 12191948"/>
              <a:gd name="connsiteY5685" fmla="*/ 2025209 h 3322003"/>
              <a:gd name="connsiteX5686" fmla="*/ 673828 w 12191948"/>
              <a:gd name="connsiteY5686" fmla="*/ 2025403 h 3322003"/>
              <a:gd name="connsiteX5687" fmla="*/ 679874 w 12191948"/>
              <a:gd name="connsiteY5687" fmla="*/ 2025403 h 3322003"/>
              <a:gd name="connsiteX5688" fmla="*/ 672375 w 12191948"/>
              <a:gd name="connsiteY5688" fmla="*/ 2016443 h 3322003"/>
              <a:gd name="connsiteX5689" fmla="*/ 665361 w 12191948"/>
              <a:gd name="connsiteY5689" fmla="*/ 2014885 h 3322003"/>
              <a:gd name="connsiteX5690" fmla="*/ 6480175 w 12191948"/>
              <a:gd name="connsiteY5690" fmla="*/ 2014690 h 3322003"/>
              <a:gd name="connsiteX5691" fmla="*/ 6480175 w 12191948"/>
              <a:gd name="connsiteY5691" fmla="*/ 2018197 h 3322003"/>
              <a:gd name="connsiteX5692" fmla="*/ 6567011 w 12191948"/>
              <a:gd name="connsiteY5692" fmla="*/ 2028325 h 3322003"/>
              <a:gd name="connsiteX5693" fmla="*/ 6570640 w 12191948"/>
              <a:gd name="connsiteY5693" fmla="*/ 2023066 h 3322003"/>
              <a:gd name="connsiteX5694" fmla="*/ 6559997 w 12191948"/>
              <a:gd name="connsiteY5694" fmla="*/ 2018391 h 3322003"/>
              <a:gd name="connsiteX5695" fmla="*/ 6480175 w 12191948"/>
              <a:gd name="connsiteY5695" fmla="*/ 2014690 h 3322003"/>
              <a:gd name="connsiteX5696" fmla="*/ 884263 w 12191948"/>
              <a:gd name="connsiteY5696" fmla="*/ 2014690 h 3322003"/>
              <a:gd name="connsiteX5697" fmla="*/ 890068 w 12191948"/>
              <a:gd name="connsiteY5697" fmla="*/ 2020144 h 3322003"/>
              <a:gd name="connsiteX5698" fmla="*/ 899743 w 12191948"/>
              <a:gd name="connsiteY5698" fmla="*/ 2020144 h 3322003"/>
              <a:gd name="connsiteX5699" fmla="*/ 896114 w 12191948"/>
              <a:gd name="connsiteY5699" fmla="*/ 2015860 h 3322003"/>
              <a:gd name="connsiteX5700" fmla="*/ 4538841 w 12191948"/>
              <a:gd name="connsiteY5700" fmla="*/ 2013911 h 3322003"/>
              <a:gd name="connsiteX5701" fmla="*/ 4539922 w 12191948"/>
              <a:gd name="connsiteY5701" fmla="*/ 2014121 h 3322003"/>
              <a:gd name="connsiteX5702" fmla="*/ 4532552 w 12191948"/>
              <a:gd name="connsiteY5702" fmla="*/ 2015275 h 3322003"/>
              <a:gd name="connsiteX5703" fmla="*/ 4543436 w 12191948"/>
              <a:gd name="connsiteY5703" fmla="*/ 2018780 h 3322003"/>
              <a:gd name="connsiteX5704" fmla="*/ 4557948 w 12191948"/>
              <a:gd name="connsiteY5704" fmla="*/ 2017612 h 3322003"/>
              <a:gd name="connsiteX5705" fmla="*/ 4539922 w 12191948"/>
              <a:gd name="connsiteY5705" fmla="*/ 2014121 h 3322003"/>
              <a:gd name="connsiteX5706" fmla="*/ 4541259 w 12191948"/>
              <a:gd name="connsiteY5706" fmla="*/ 2013911 h 3322003"/>
              <a:gd name="connsiteX5707" fmla="*/ 731394 w 12191948"/>
              <a:gd name="connsiteY5707" fmla="*/ 2013523 h 3322003"/>
              <a:gd name="connsiteX5708" fmla="*/ 722204 w 12191948"/>
              <a:gd name="connsiteY5708" fmla="*/ 2023066 h 3322003"/>
              <a:gd name="connsiteX5709" fmla="*/ 751712 w 12191948"/>
              <a:gd name="connsiteY5709" fmla="*/ 2025403 h 3322003"/>
              <a:gd name="connsiteX5710" fmla="*/ 731394 w 12191948"/>
              <a:gd name="connsiteY5710" fmla="*/ 2013523 h 3322003"/>
              <a:gd name="connsiteX5711" fmla="*/ 4518765 w 12191948"/>
              <a:gd name="connsiteY5711" fmla="*/ 2012938 h 3322003"/>
              <a:gd name="connsiteX5712" fmla="*/ 4528922 w 12191948"/>
              <a:gd name="connsiteY5712" fmla="*/ 2015664 h 3322003"/>
              <a:gd name="connsiteX5713" fmla="*/ 3035308 w 12191948"/>
              <a:gd name="connsiteY5713" fmla="*/ 2011380 h 3322003"/>
              <a:gd name="connsiteX5714" fmla="*/ 3061190 w 12191948"/>
              <a:gd name="connsiteY5714" fmla="*/ 2029493 h 3322003"/>
              <a:gd name="connsiteX5715" fmla="*/ 3070141 w 12191948"/>
              <a:gd name="connsiteY5715" fmla="*/ 2050140 h 3322003"/>
              <a:gd name="connsiteX5716" fmla="*/ 3074735 w 12191948"/>
              <a:gd name="connsiteY5716" fmla="*/ 2056955 h 3322003"/>
              <a:gd name="connsiteX5717" fmla="*/ 3118758 w 12191948"/>
              <a:gd name="connsiteY5717" fmla="*/ 2041958 h 3322003"/>
              <a:gd name="connsiteX5718" fmla="*/ 3073526 w 12191948"/>
              <a:gd name="connsiteY5718" fmla="*/ 2017222 h 3322003"/>
              <a:gd name="connsiteX5719" fmla="*/ 3073526 w 12191948"/>
              <a:gd name="connsiteY5719" fmla="*/ 2017807 h 3322003"/>
              <a:gd name="connsiteX5720" fmla="*/ 3035308 w 12191948"/>
              <a:gd name="connsiteY5720" fmla="*/ 2011380 h 3322003"/>
              <a:gd name="connsiteX5721" fmla="*/ 4089426 w 12191948"/>
              <a:gd name="connsiteY5721" fmla="*/ 2010795 h 3322003"/>
              <a:gd name="connsiteX5722" fmla="*/ 4095472 w 12191948"/>
              <a:gd name="connsiteY5722" fmla="*/ 2015664 h 3322003"/>
              <a:gd name="connsiteX5723" fmla="*/ 4107567 w 12191948"/>
              <a:gd name="connsiteY5723" fmla="*/ 2017028 h 3322003"/>
              <a:gd name="connsiteX5724" fmla="*/ 4107567 w 12191948"/>
              <a:gd name="connsiteY5724" fmla="*/ 2013132 h 3322003"/>
              <a:gd name="connsiteX5725" fmla="*/ 1697467 w 12191948"/>
              <a:gd name="connsiteY5725" fmla="*/ 2009821 h 3322003"/>
              <a:gd name="connsiteX5726" fmla="*/ 1694990 w 12191948"/>
              <a:gd name="connsiteY5726" fmla="*/ 2011151 h 3322003"/>
              <a:gd name="connsiteX5727" fmla="*/ 1694321 w 12191948"/>
              <a:gd name="connsiteY5727" fmla="*/ 2010989 h 3322003"/>
              <a:gd name="connsiteX5728" fmla="*/ 1693112 w 12191948"/>
              <a:gd name="connsiteY5728" fmla="*/ 2012159 h 3322003"/>
              <a:gd name="connsiteX5729" fmla="*/ 1694990 w 12191948"/>
              <a:gd name="connsiteY5729" fmla="*/ 2011151 h 3322003"/>
              <a:gd name="connsiteX5730" fmla="*/ 1699161 w 12191948"/>
              <a:gd name="connsiteY5730" fmla="*/ 2012159 h 3322003"/>
              <a:gd name="connsiteX5731" fmla="*/ 1702063 w 12191948"/>
              <a:gd name="connsiteY5731" fmla="*/ 2010989 h 3322003"/>
              <a:gd name="connsiteX5732" fmla="*/ 1697467 w 12191948"/>
              <a:gd name="connsiteY5732" fmla="*/ 2009821 h 3322003"/>
              <a:gd name="connsiteX5733" fmla="*/ 6029794 w 12191948"/>
              <a:gd name="connsiteY5733" fmla="*/ 2009431 h 3322003"/>
              <a:gd name="connsiteX5734" fmla="*/ 6041402 w 12191948"/>
              <a:gd name="connsiteY5734" fmla="*/ 2015664 h 3322003"/>
              <a:gd name="connsiteX5735" fmla="*/ 6058817 w 12191948"/>
              <a:gd name="connsiteY5735" fmla="*/ 2016833 h 3322003"/>
              <a:gd name="connsiteX5736" fmla="*/ 6046483 w 12191948"/>
              <a:gd name="connsiteY5736" fmla="*/ 2009431 h 3322003"/>
              <a:gd name="connsiteX5737" fmla="*/ 3090215 w 12191948"/>
              <a:gd name="connsiteY5737" fmla="*/ 2008848 h 3322003"/>
              <a:gd name="connsiteX5738" fmla="*/ 3095779 w 12191948"/>
              <a:gd name="connsiteY5738" fmla="*/ 2013911 h 3322003"/>
              <a:gd name="connsiteX5739" fmla="*/ 3110057 w 12191948"/>
              <a:gd name="connsiteY5739" fmla="*/ 2014957 h 3322003"/>
              <a:gd name="connsiteX5740" fmla="*/ 3111260 w 12191948"/>
              <a:gd name="connsiteY5740" fmla="*/ 2015664 h 3322003"/>
              <a:gd name="connsiteX5741" fmla="*/ 3111745 w 12191948"/>
              <a:gd name="connsiteY5741" fmla="*/ 2015081 h 3322003"/>
              <a:gd name="connsiteX5742" fmla="*/ 3110057 w 12191948"/>
              <a:gd name="connsiteY5742" fmla="*/ 2014957 h 3322003"/>
              <a:gd name="connsiteX5743" fmla="*/ 3099649 w 12191948"/>
              <a:gd name="connsiteY5743" fmla="*/ 2008848 h 3322003"/>
              <a:gd name="connsiteX5744" fmla="*/ 3090215 w 12191948"/>
              <a:gd name="connsiteY5744" fmla="*/ 2008848 h 3322003"/>
              <a:gd name="connsiteX5745" fmla="*/ 5750421 w 12191948"/>
              <a:gd name="connsiteY5745" fmla="*/ 2008263 h 3322003"/>
              <a:gd name="connsiteX5746" fmla="*/ 5733006 w 12191948"/>
              <a:gd name="connsiteY5746" fmla="*/ 2011380 h 3322003"/>
              <a:gd name="connsiteX5747" fmla="*/ 5739537 w 12191948"/>
              <a:gd name="connsiteY5747" fmla="*/ 2014496 h 3322003"/>
              <a:gd name="connsiteX5748" fmla="*/ 5765417 w 12191948"/>
              <a:gd name="connsiteY5748" fmla="*/ 2017418 h 3322003"/>
              <a:gd name="connsiteX5749" fmla="*/ 5753806 w 12191948"/>
              <a:gd name="connsiteY5749" fmla="*/ 2009627 h 3322003"/>
              <a:gd name="connsiteX5750" fmla="*/ 5754050 w 12191948"/>
              <a:gd name="connsiteY5750" fmla="*/ 2010016 h 3322003"/>
              <a:gd name="connsiteX5751" fmla="*/ 1319407 w 12191948"/>
              <a:gd name="connsiteY5751" fmla="*/ 2008069 h 3322003"/>
              <a:gd name="connsiteX5752" fmla="*/ 1284817 w 12191948"/>
              <a:gd name="connsiteY5752" fmla="*/ 2014302 h 3322003"/>
              <a:gd name="connsiteX5753" fmla="*/ 1343110 w 12191948"/>
              <a:gd name="connsiteY5753" fmla="*/ 2021896 h 3322003"/>
              <a:gd name="connsiteX5754" fmla="*/ 1343836 w 12191948"/>
              <a:gd name="connsiteY5754" fmla="*/ 2021896 h 3322003"/>
              <a:gd name="connsiteX5755" fmla="*/ 1345289 w 12191948"/>
              <a:gd name="connsiteY5755" fmla="*/ 2013523 h 3322003"/>
              <a:gd name="connsiteX5756" fmla="*/ 1319407 w 12191948"/>
              <a:gd name="connsiteY5756" fmla="*/ 2008069 h 3322003"/>
              <a:gd name="connsiteX5757" fmla="*/ 273998 w 12191948"/>
              <a:gd name="connsiteY5757" fmla="*/ 2007290 h 3322003"/>
              <a:gd name="connsiteX5758" fmla="*/ 253438 w 12191948"/>
              <a:gd name="connsiteY5758" fmla="*/ 2011964 h 3322003"/>
              <a:gd name="connsiteX5759" fmla="*/ 301814 w 12191948"/>
              <a:gd name="connsiteY5759" fmla="*/ 2011964 h 3322003"/>
              <a:gd name="connsiteX5760" fmla="*/ 273998 w 12191948"/>
              <a:gd name="connsiteY5760" fmla="*/ 2007290 h 3322003"/>
              <a:gd name="connsiteX5761" fmla="*/ 351399 w 12191948"/>
              <a:gd name="connsiteY5761" fmla="*/ 2005535 h 3322003"/>
              <a:gd name="connsiteX5762" fmla="*/ 348496 w 12191948"/>
              <a:gd name="connsiteY5762" fmla="*/ 2012744 h 3322003"/>
              <a:gd name="connsiteX5763" fmla="*/ 356721 w 12191948"/>
              <a:gd name="connsiteY5763" fmla="*/ 2016443 h 3322003"/>
              <a:gd name="connsiteX5764" fmla="*/ 357930 w 12191948"/>
              <a:gd name="connsiteY5764" fmla="*/ 2017222 h 3322003"/>
              <a:gd name="connsiteX5765" fmla="*/ 366397 w 12191948"/>
              <a:gd name="connsiteY5765" fmla="*/ 2015469 h 3322003"/>
              <a:gd name="connsiteX5766" fmla="*/ 363735 w 12191948"/>
              <a:gd name="connsiteY5766" fmla="*/ 2007484 h 3322003"/>
              <a:gd name="connsiteX5767" fmla="*/ 351399 w 12191948"/>
              <a:gd name="connsiteY5767" fmla="*/ 2005535 h 3322003"/>
              <a:gd name="connsiteX5768" fmla="*/ 5526680 w 12191948"/>
              <a:gd name="connsiteY5768" fmla="*/ 2005341 h 3322003"/>
              <a:gd name="connsiteX5769" fmla="*/ 5510958 w 12191948"/>
              <a:gd name="connsiteY5769" fmla="*/ 2006511 h 3322003"/>
              <a:gd name="connsiteX5770" fmla="*/ 5515796 w 12191948"/>
              <a:gd name="connsiteY5770" fmla="*/ 2011380 h 3322003"/>
              <a:gd name="connsiteX5771" fmla="*/ 5515796 w 12191948"/>
              <a:gd name="connsiteY5771" fmla="*/ 2010795 h 3322003"/>
              <a:gd name="connsiteX5772" fmla="*/ 5537808 w 12191948"/>
              <a:gd name="connsiteY5772" fmla="*/ 2013326 h 3322003"/>
              <a:gd name="connsiteX5773" fmla="*/ 11162504 w 12191948"/>
              <a:gd name="connsiteY5773" fmla="*/ 2004953 h 3322003"/>
              <a:gd name="connsiteX5774" fmla="*/ 11167824 w 12191948"/>
              <a:gd name="connsiteY5774" fmla="*/ 2013717 h 3322003"/>
              <a:gd name="connsiteX5775" fmla="*/ 11232165 w 12191948"/>
              <a:gd name="connsiteY5775" fmla="*/ 2031636 h 3322003"/>
              <a:gd name="connsiteX5776" fmla="*/ 11264335 w 12191948"/>
              <a:gd name="connsiteY5776" fmla="*/ 2031636 h 3322003"/>
              <a:gd name="connsiteX5777" fmla="*/ 11273525 w 12191948"/>
              <a:gd name="connsiteY5777" fmla="*/ 2035337 h 3322003"/>
              <a:gd name="connsiteX5778" fmla="*/ 11267964 w 12191948"/>
              <a:gd name="connsiteY5778" fmla="*/ 2038063 h 3322003"/>
              <a:gd name="connsiteX5779" fmla="*/ 11232648 w 12191948"/>
              <a:gd name="connsiteY5779" fmla="*/ 2032609 h 3322003"/>
              <a:gd name="connsiteX5780" fmla="*/ 11242808 w 12191948"/>
              <a:gd name="connsiteY5780" fmla="*/ 2041570 h 3322003"/>
              <a:gd name="connsiteX5781" fmla="*/ 11333511 w 12191948"/>
              <a:gd name="connsiteY5781" fmla="*/ 2058319 h 3322003"/>
              <a:gd name="connsiteX5782" fmla="*/ 11469450 w 12191948"/>
              <a:gd name="connsiteY5782" fmla="*/ 2081107 h 3322003"/>
              <a:gd name="connsiteX5783" fmla="*/ 11514682 w 12191948"/>
              <a:gd name="connsiteY5783" fmla="*/ 2094548 h 3322003"/>
              <a:gd name="connsiteX5784" fmla="*/ 11490494 w 12191948"/>
              <a:gd name="connsiteY5784" fmla="*/ 2094548 h 3322003"/>
              <a:gd name="connsiteX5785" fmla="*/ 11387452 w 12191948"/>
              <a:gd name="connsiteY5785" fmla="*/ 2078576 h 3322003"/>
              <a:gd name="connsiteX5786" fmla="*/ 11420589 w 12191948"/>
              <a:gd name="connsiteY5786" fmla="*/ 2091235 h 3322003"/>
              <a:gd name="connsiteX5787" fmla="*/ 11441392 w 12191948"/>
              <a:gd name="connsiteY5787" fmla="*/ 2099611 h 3322003"/>
              <a:gd name="connsiteX5788" fmla="*/ 11419865 w 12191948"/>
              <a:gd name="connsiteY5788" fmla="*/ 2091626 h 3322003"/>
              <a:gd name="connsiteX5789" fmla="*/ 11442600 w 12191948"/>
              <a:gd name="connsiteY5789" fmla="*/ 2103312 h 3322003"/>
              <a:gd name="connsiteX5790" fmla="*/ 11566202 w 12191948"/>
              <a:gd name="connsiteY5790" fmla="*/ 2132527 h 3322003"/>
              <a:gd name="connsiteX5791" fmla="*/ 11644330 w 12191948"/>
              <a:gd name="connsiteY5791" fmla="*/ 2152005 h 3322003"/>
              <a:gd name="connsiteX5792" fmla="*/ 11725117 w 12191948"/>
              <a:gd name="connsiteY5792" fmla="*/ 2163108 h 3322003"/>
              <a:gd name="connsiteX5793" fmla="*/ 11725602 w 12191948"/>
              <a:gd name="connsiteY5793" fmla="*/ 2163497 h 3322003"/>
              <a:gd name="connsiteX5794" fmla="*/ 11795746 w 12191948"/>
              <a:gd name="connsiteY5794" fmla="*/ 2167198 h 3322003"/>
              <a:gd name="connsiteX5795" fmla="*/ 11870972 w 12191948"/>
              <a:gd name="connsiteY5795" fmla="*/ 2179469 h 3322003"/>
              <a:gd name="connsiteX5796" fmla="*/ 11888146 w 12191948"/>
              <a:gd name="connsiteY5796" fmla="*/ 2172845 h 3322003"/>
              <a:gd name="connsiteX5797" fmla="*/ 12011021 w 12191948"/>
              <a:gd name="connsiteY5797" fmla="*/ 2201478 h 3322003"/>
              <a:gd name="connsiteX5798" fmla="*/ 12131962 w 12191948"/>
              <a:gd name="connsiteY5798" fmla="*/ 2222123 h 3322003"/>
              <a:gd name="connsiteX5799" fmla="*/ 12116723 w 12191948"/>
              <a:gd name="connsiteY5799" fmla="*/ 2206737 h 3322003"/>
              <a:gd name="connsiteX5800" fmla="*/ 12149133 w 12191948"/>
              <a:gd name="connsiteY5800" fmla="*/ 2206737 h 3322003"/>
              <a:gd name="connsiteX5801" fmla="*/ 12160261 w 12191948"/>
              <a:gd name="connsiteY5801" fmla="*/ 2206737 h 3322003"/>
              <a:gd name="connsiteX5802" fmla="*/ 12148892 w 12191948"/>
              <a:gd name="connsiteY5802" fmla="*/ 2203230 h 3322003"/>
              <a:gd name="connsiteX5803" fmla="*/ 12059880 w 12191948"/>
              <a:gd name="connsiteY5803" fmla="*/ 2175574 h 3322003"/>
              <a:gd name="connsiteX5804" fmla="*/ 11975947 w 12191948"/>
              <a:gd name="connsiteY5804" fmla="*/ 2171288 h 3322003"/>
              <a:gd name="connsiteX5805" fmla="*/ 11943051 w 12191948"/>
              <a:gd name="connsiteY5805" fmla="*/ 2170120 h 3322003"/>
              <a:gd name="connsiteX5806" fmla="*/ 11896854 w 12191948"/>
              <a:gd name="connsiteY5806" fmla="*/ 2154342 h 3322003"/>
              <a:gd name="connsiteX5807" fmla="*/ 11954905 w 12191948"/>
              <a:gd name="connsiteY5807" fmla="*/ 2160965 h 3322003"/>
              <a:gd name="connsiteX5808" fmla="*/ 11885243 w 12191948"/>
              <a:gd name="connsiteY5808" fmla="*/ 2132527 h 3322003"/>
              <a:gd name="connsiteX5809" fmla="*/ 11868552 w 12191948"/>
              <a:gd name="connsiteY5809" fmla="*/ 2134476 h 3322003"/>
              <a:gd name="connsiteX5810" fmla="*/ 11832271 w 12191948"/>
              <a:gd name="connsiteY5810" fmla="*/ 2129802 h 3322003"/>
              <a:gd name="connsiteX5811" fmla="*/ 11767929 w 12191948"/>
              <a:gd name="connsiteY5811" fmla="*/ 2097859 h 3322003"/>
              <a:gd name="connsiteX5812" fmla="*/ 11718344 w 12191948"/>
              <a:gd name="connsiteY5812" fmla="*/ 2088898 h 3322003"/>
              <a:gd name="connsiteX5813" fmla="*/ 11685934 w 12191948"/>
              <a:gd name="connsiteY5813" fmla="*/ 2083835 h 3322003"/>
              <a:gd name="connsiteX5814" fmla="*/ 11668274 w 12191948"/>
              <a:gd name="connsiteY5814" fmla="*/ 2072343 h 3322003"/>
              <a:gd name="connsiteX5815" fmla="*/ 11552898 w 12191948"/>
              <a:gd name="connsiteY5815" fmla="*/ 2064163 h 3322003"/>
              <a:gd name="connsiteX5816" fmla="*/ 11591840 w 12191948"/>
              <a:gd name="connsiteY5816" fmla="*/ 2089873 h 3322003"/>
              <a:gd name="connsiteX5817" fmla="*/ 11486139 w 12191948"/>
              <a:gd name="connsiteY5817" fmla="*/ 2066110 h 3322003"/>
              <a:gd name="connsiteX5818" fmla="*/ 11283444 w 12191948"/>
              <a:gd name="connsiteY5818" fmla="*/ 2023455 h 3322003"/>
              <a:gd name="connsiteX5819" fmla="*/ 11162504 w 12191948"/>
              <a:gd name="connsiteY5819" fmla="*/ 2004953 h 3322003"/>
              <a:gd name="connsiteX5820" fmla="*/ 468805 w 12191948"/>
              <a:gd name="connsiteY5820" fmla="*/ 2003690 h 3322003"/>
              <a:gd name="connsiteX5821" fmla="*/ 467983 w 12191948"/>
              <a:gd name="connsiteY5821" fmla="*/ 2004051 h 3322003"/>
              <a:gd name="connsiteX5822" fmla="*/ 466778 w 12191948"/>
              <a:gd name="connsiteY5822" fmla="*/ 2003783 h 3322003"/>
              <a:gd name="connsiteX5823" fmla="*/ 468469 w 12191948"/>
              <a:gd name="connsiteY5823" fmla="*/ 2003783 h 3322003"/>
              <a:gd name="connsiteX5824" fmla="*/ 127660 w 12191948"/>
              <a:gd name="connsiteY5824" fmla="*/ 2002419 h 3322003"/>
              <a:gd name="connsiteX5825" fmla="*/ 128868 w 12191948"/>
              <a:gd name="connsiteY5825" fmla="*/ 2002615 h 3322003"/>
              <a:gd name="connsiteX5826" fmla="*/ 197321 w 12191948"/>
              <a:gd name="connsiteY5826" fmla="*/ 2004953 h 3322003"/>
              <a:gd name="connsiteX5827" fmla="*/ 127660 w 12191948"/>
              <a:gd name="connsiteY5827" fmla="*/ 2002419 h 3322003"/>
              <a:gd name="connsiteX5828" fmla="*/ 472583 w 12191948"/>
              <a:gd name="connsiteY5828" fmla="*/ 2002031 h 3322003"/>
              <a:gd name="connsiteX5829" fmla="*/ 474759 w 12191948"/>
              <a:gd name="connsiteY5829" fmla="*/ 2002031 h 3322003"/>
              <a:gd name="connsiteX5830" fmla="*/ 468805 w 12191948"/>
              <a:gd name="connsiteY5830" fmla="*/ 2003690 h 3322003"/>
              <a:gd name="connsiteX5831" fmla="*/ 4946166 w 12191948"/>
              <a:gd name="connsiteY5831" fmla="*/ 2001251 h 3322003"/>
              <a:gd name="connsiteX5832" fmla="*/ 4943022 w 12191948"/>
              <a:gd name="connsiteY5832" fmla="*/ 2002225 h 3322003"/>
              <a:gd name="connsiteX5833" fmla="*/ 4949068 w 12191948"/>
              <a:gd name="connsiteY5833" fmla="*/ 2003394 h 3322003"/>
              <a:gd name="connsiteX5834" fmla="*/ 4822326 w 12191948"/>
              <a:gd name="connsiteY5834" fmla="*/ 2000861 h 3322003"/>
              <a:gd name="connsiteX5835" fmla="*/ 4822326 w 12191948"/>
              <a:gd name="connsiteY5835" fmla="*/ 2006899 h 3322003"/>
              <a:gd name="connsiteX5836" fmla="*/ 4835871 w 12191948"/>
              <a:gd name="connsiteY5836" fmla="*/ 2010601 h 3322003"/>
              <a:gd name="connsiteX5837" fmla="*/ 4837321 w 12191948"/>
              <a:gd name="connsiteY5837" fmla="*/ 2004756 h 3322003"/>
              <a:gd name="connsiteX5838" fmla="*/ 4838288 w 12191948"/>
              <a:gd name="connsiteY5838" fmla="*/ 2004756 h 3322003"/>
              <a:gd name="connsiteX5839" fmla="*/ 4822326 w 12191948"/>
              <a:gd name="connsiteY5839" fmla="*/ 2000861 h 3322003"/>
              <a:gd name="connsiteX5840" fmla="*/ 4458534 w 12191948"/>
              <a:gd name="connsiteY5840" fmla="*/ 2000861 h 3322003"/>
              <a:gd name="connsiteX5841" fmla="*/ 4460713 w 12191948"/>
              <a:gd name="connsiteY5841" fmla="*/ 2009431 h 3322003"/>
              <a:gd name="connsiteX5842" fmla="*/ 4472806 w 12191948"/>
              <a:gd name="connsiteY5842" fmla="*/ 2011380 h 3322003"/>
              <a:gd name="connsiteX5843" fmla="*/ 4483207 w 12191948"/>
              <a:gd name="connsiteY5843" fmla="*/ 2004562 h 3322003"/>
              <a:gd name="connsiteX5844" fmla="*/ 1225072 w 12191948"/>
              <a:gd name="connsiteY5844" fmla="*/ 2000472 h 3322003"/>
              <a:gd name="connsiteX5845" fmla="*/ 1229912 w 12191948"/>
              <a:gd name="connsiteY5845" fmla="*/ 2003589 h 3322003"/>
              <a:gd name="connsiteX5846" fmla="*/ 1233539 w 12191948"/>
              <a:gd name="connsiteY5846" fmla="*/ 2002419 h 3322003"/>
              <a:gd name="connsiteX5847" fmla="*/ 1230395 w 12191948"/>
              <a:gd name="connsiteY5847" fmla="*/ 2000472 h 3322003"/>
              <a:gd name="connsiteX5848" fmla="*/ 4606083 w 12191948"/>
              <a:gd name="connsiteY5848" fmla="*/ 1999888 h 3322003"/>
              <a:gd name="connsiteX5849" fmla="*/ 4577783 w 12191948"/>
              <a:gd name="connsiteY5849" fmla="*/ 2000278 h 3322003"/>
              <a:gd name="connsiteX5850" fmla="*/ 4580445 w 12191948"/>
              <a:gd name="connsiteY5850" fmla="*/ 2000278 h 3322003"/>
              <a:gd name="connsiteX5851" fmla="*/ 4580445 w 12191948"/>
              <a:gd name="connsiteY5851" fmla="*/ 2002225 h 3322003"/>
              <a:gd name="connsiteX5852" fmla="*/ 4585039 w 12191948"/>
              <a:gd name="connsiteY5852" fmla="*/ 2004368 h 3322003"/>
              <a:gd name="connsiteX5853" fmla="*/ 4613338 w 12191948"/>
              <a:gd name="connsiteY5853" fmla="*/ 2004368 h 3322003"/>
              <a:gd name="connsiteX5854" fmla="*/ 4606083 w 12191948"/>
              <a:gd name="connsiteY5854" fmla="*/ 1999888 h 3322003"/>
              <a:gd name="connsiteX5855" fmla="*/ 5191434 w 12191948"/>
              <a:gd name="connsiteY5855" fmla="*/ 1999499 h 3322003"/>
              <a:gd name="connsiteX5856" fmla="*/ 5189499 w 12191948"/>
              <a:gd name="connsiteY5856" fmla="*/ 2009431 h 3322003"/>
              <a:gd name="connsiteX5857" fmla="*/ 5195304 w 12191948"/>
              <a:gd name="connsiteY5857" fmla="*/ 2010795 h 3322003"/>
              <a:gd name="connsiteX5858" fmla="*/ 5195789 w 12191948"/>
              <a:gd name="connsiteY5858" fmla="*/ 2011185 h 3322003"/>
              <a:gd name="connsiteX5859" fmla="*/ 5195789 w 12191948"/>
              <a:gd name="connsiteY5859" fmla="*/ 2001251 h 3322003"/>
              <a:gd name="connsiteX5860" fmla="*/ 5194096 w 12191948"/>
              <a:gd name="connsiteY5860" fmla="*/ 1999499 h 3322003"/>
              <a:gd name="connsiteX5861" fmla="*/ 1156622 w 12191948"/>
              <a:gd name="connsiteY5861" fmla="*/ 1999108 h 3322003"/>
              <a:gd name="connsiteX5862" fmla="*/ 1137995 w 12191948"/>
              <a:gd name="connsiteY5862" fmla="*/ 2003004 h 3322003"/>
              <a:gd name="connsiteX5863" fmla="*/ 1162427 w 12191948"/>
              <a:gd name="connsiteY5863" fmla="*/ 2003589 h 3322003"/>
              <a:gd name="connsiteX5864" fmla="*/ 1162427 w 12191948"/>
              <a:gd name="connsiteY5864" fmla="*/ 2003394 h 3322003"/>
              <a:gd name="connsiteX5865" fmla="*/ 1169200 w 12191948"/>
              <a:gd name="connsiteY5865" fmla="*/ 2001057 h 3322003"/>
              <a:gd name="connsiteX5866" fmla="*/ 1156622 w 12191948"/>
              <a:gd name="connsiteY5866" fmla="*/ 1999108 h 3322003"/>
              <a:gd name="connsiteX5867" fmla="*/ 5275609 w 12191948"/>
              <a:gd name="connsiteY5867" fmla="*/ 1998914 h 3322003"/>
              <a:gd name="connsiteX5868" fmla="*/ 5275609 w 12191948"/>
              <a:gd name="connsiteY5868" fmla="*/ 2000278 h 3322003"/>
              <a:gd name="connsiteX5869" fmla="*/ 5278996 w 12191948"/>
              <a:gd name="connsiteY5869" fmla="*/ 2000278 h 3322003"/>
              <a:gd name="connsiteX5870" fmla="*/ 4222944 w 12191948"/>
              <a:gd name="connsiteY5870" fmla="*/ 1997162 h 3322003"/>
              <a:gd name="connsiteX5871" fmla="*/ 4224396 w 12191948"/>
              <a:gd name="connsiteY5871" fmla="*/ 2003589 h 3322003"/>
              <a:gd name="connsiteX5872" fmla="*/ 4251243 w 12191948"/>
              <a:gd name="connsiteY5872" fmla="*/ 2010406 h 3322003"/>
              <a:gd name="connsiteX5873" fmla="*/ 4390810 w 12191948"/>
              <a:gd name="connsiteY5873" fmla="*/ 2025598 h 3322003"/>
              <a:gd name="connsiteX5874" fmla="*/ 4410158 w 12191948"/>
              <a:gd name="connsiteY5874" fmla="*/ 2020923 h 3322003"/>
              <a:gd name="connsiteX5875" fmla="*/ 4397824 w 12191948"/>
              <a:gd name="connsiteY5875" fmla="*/ 2016639 h 3322003"/>
              <a:gd name="connsiteX5876" fmla="*/ 4252696 w 12191948"/>
              <a:gd name="connsiteY5876" fmla="*/ 2005926 h 3322003"/>
              <a:gd name="connsiteX5877" fmla="*/ 4243262 w 12191948"/>
              <a:gd name="connsiteY5877" fmla="*/ 2000667 h 3322003"/>
              <a:gd name="connsiteX5878" fmla="*/ 4222944 w 12191948"/>
              <a:gd name="connsiteY5878" fmla="*/ 1997162 h 3322003"/>
              <a:gd name="connsiteX5879" fmla="*/ 4364928 w 12191948"/>
              <a:gd name="connsiteY5879" fmla="*/ 1995992 h 3322003"/>
              <a:gd name="connsiteX5880" fmla="*/ 4366863 w 12191948"/>
              <a:gd name="connsiteY5880" fmla="*/ 1998524 h 3322003"/>
              <a:gd name="connsiteX5881" fmla="*/ 4378230 w 12191948"/>
              <a:gd name="connsiteY5881" fmla="*/ 1998524 h 3322003"/>
              <a:gd name="connsiteX5882" fmla="*/ 4377021 w 12191948"/>
              <a:gd name="connsiteY5882" fmla="*/ 1996383 h 3322003"/>
              <a:gd name="connsiteX5883" fmla="*/ 7275238 w 12191948"/>
              <a:gd name="connsiteY5883" fmla="*/ 1995407 h 3322003"/>
              <a:gd name="connsiteX5884" fmla="*/ 7274270 w 12191948"/>
              <a:gd name="connsiteY5884" fmla="*/ 1996186 h 3322003"/>
              <a:gd name="connsiteX5885" fmla="*/ 7259516 w 12191948"/>
              <a:gd name="connsiteY5885" fmla="*/ 1997550 h 3322003"/>
              <a:gd name="connsiteX5886" fmla="*/ 7267256 w 12191948"/>
              <a:gd name="connsiteY5886" fmla="*/ 2001640 h 3322003"/>
              <a:gd name="connsiteX5887" fmla="*/ 7277655 w 12191948"/>
              <a:gd name="connsiteY5887" fmla="*/ 2001640 h 3322003"/>
              <a:gd name="connsiteX5888" fmla="*/ 7275238 w 12191948"/>
              <a:gd name="connsiteY5888" fmla="*/ 1995407 h 3322003"/>
              <a:gd name="connsiteX5889" fmla="*/ 5732038 w 12191948"/>
              <a:gd name="connsiteY5889" fmla="*/ 1995407 h 3322003"/>
              <a:gd name="connsiteX5890" fmla="*/ 5733417 w 12191948"/>
              <a:gd name="connsiteY5890" fmla="*/ 2001368 h 3322003"/>
              <a:gd name="connsiteX5891" fmla="*/ 5733973 w 12191948"/>
              <a:gd name="connsiteY5891" fmla="*/ 2001640 h 3322003"/>
              <a:gd name="connsiteX5892" fmla="*/ 5748969 w 12191948"/>
              <a:gd name="connsiteY5892" fmla="*/ 2007484 h 3322003"/>
              <a:gd name="connsiteX5893" fmla="*/ 5754533 w 12191948"/>
              <a:gd name="connsiteY5893" fmla="*/ 2001836 h 3322003"/>
              <a:gd name="connsiteX5894" fmla="*/ 5754050 w 12191948"/>
              <a:gd name="connsiteY5894" fmla="*/ 2002225 h 3322003"/>
              <a:gd name="connsiteX5895" fmla="*/ 5743408 w 12191948"/>
              <a:gd name="connsiteY5895" fmla="*/ 1995407 h 3322003"/>
              <a:gd name="connsiteX5896" fmla="*/ 5732038 w 12191948"/>
              <a:gd name="connsiteY5896" fmla="*/ 1995407 h 3322003"/>
              <a:gd name="connsiteX5897" fmla="*/ 2772385 w 12191948"/>
              <a:gd name="connsiteY5897" fmla="*/ 1995407 h 3322003"/>
              <a:gd name="connsiteX5898" fmla="*/ 2762710 w 12191948"/>
              <a:gd name="connsiteY5898" fmla="*/ 1996383 h 3322003"/>
              <a:gd name="connsiteX5899" fmla="*/ 2766580 w 12191948"/>
              <a:gd name="connsiteY5899" fmla="*/ 1997162 h 3322003"/>
              <a:gd name="connsiteX5900" fmla="*/ 2767789 w 12191948"/>
              <a:gd name="connsiteY5900" fmla="*/ 1997356 h 3322003"/>
              <a:gd name="connsiteX5901" fmla="*/ 2777464 w 12191948"/>
              <a:gd name="connsiteY5901" fmla="*/ 1997356 h 3322003"/>
              <a:gd name="connsiteX5902" fmla="*/ 2772385 w 12191948"/>
              <a:gd name="connsiteY5902" fmla="*/ 1995407 h 3322003"/>
              <a:gd name="connsiteX5903" fmla="*/ 6479299 w 12191948"/>
              <a:gd name="connsiteY5903" fmla="*/ 1994945 h 3322003"/>
              <a:gd name="connsiteX5904" fmla="*/ 6469773 w 12191948"/>
              <a:gd name="connsiteY5904" fmla="*/ 1999888 h 3322003"/>
              <a:gd name="connsiteX5905" fmla="*/ 6476305 w 12191948"/>
              <a:gd name="connsiteY5905" fmla="*/ 2004756 h 3322003"/>
              <a:gd name="connsiteX5906" fmla="*/ 6483560 w 12191948"/>
              <a:gd name="connsiteY5906" fmla="*/ 2004756 h 3322003"/>
              <a:gd name="connsiteX5907" fmla="*/ 6501097 w 12191948"/>
              <a:gd name="connsiteY5907" fmla="*/ 2002883 h 3322003"/>
              <a:gd name="connsiteX5908" fmla="*/ 6502620 w 12191948"/>
              <a:gd name="connsiteY5908" fmla="*/ 1997530 h 3322003"/>
              <a:gd name="connsiteX5909" fmla="*/ 6503154 w 12191948"/>
              <a:gd name="connsiteY5909" fmla="*/ 1997745 h 3322003"/>
              <a:gd name="connsiteX5910" fmla="*/ 6502669 w 12191948"/>
              <a:gd name="connsiteY5910" fmla="*/ 1997356 h 3322003"/>
              <a:gd name="connsiteX5911" fmla="*/ 6502620 w 12191948"/>
              <a:gd name="connsiteY5911" fmla="*/ 1997530 h 3322003"/>
              <a:gd name="connsiteX5912" fmla="*/ 6497349 w 12191948"/>
              <a:gd name="connsiteY5912" fmla="*/ 1995407 h 3322003"/>
              <a:gd name="connsiteX5913" fmla="*/ 6479299 w 12191948"/>
              <a:gd name="connsiteY5913" fmla="*/ 1994945 h 3322003"/>
              <a:gd name="connsiteX5914" fmla="*/ 3681131 w 12191948"/>
              <a:gd name="connsiteY5914" fmla="*/ 1994240 h 3322003"/>
              <a:gd name="connsiteX5915" fmla="*/ 3661780 w 12191948"/>
              <a:gd name="connsiteY5915" fmla="*/ 1995798 h 3322003"/>
              <a:gd name="connsiteX5916" fmla="*/ 3739908 w 12191948"/>
              <a:gd name="connsiteY5916" fmla="*/ 2015275 h 3322003"/>
              <a:gd name="connsiteX5917" fmla="*/ 3681616 w 12191948"/>
              <a:gd name="connsiteY5917" fmla="*/ 1994240 h 3322003"/>
              <a:gd name="connsiteX5918" fmla="*/ 653510 w 12191948"/>
              <a:gd name="connsiteY5918" fmla="*/ 1993849 h 3322003"/>
              <a:gd name="connsiteX5919" fmla="*/ 645770 w 12191948"/>
              <a:gd name="connsiteY5919" fmla="*/ 1995798 h 3322003"/>
              <a:gd name="connsiteX5920" fmla="*/ 644558 w 12191948"/>
              <a:gd name="connsiteY5920" fmla="*/ 2001057 h 3322003"/>
              <a:gd name="connsiteX5921" fmla="*/ 645043 w 12191948"/>
              <a:gd name="connsiteY5921" fmla="*/ 2001251 h 3322003"/>
              <a:gd name="connsiteX5922" fmla="*/ 665361 w 12191948"/>
              <a:gd name="connsiteY5922" fmla="*/ 2003977 h 3322003"/>
              <a:gd name="connsiteX5923" fmla="*/ 662700 w 12191948"/>
              <a:gd name="connsiteY5923" fmla="*/ 1998135 h 3322003"/>
              <a:gd name="connsiteX5924" fmla="*/ 653510 w 12191948"/>
              <a:gd name="connsiteY5924" fmla="*/ 1993849 h 3322003"/>
              <a:gd name="connsiteX5925" fmla="*/ 5817180 w 12191948"/>
              <a:gd name="connsiteY5925" fmla="*/ 1993655 h 3322003"/>
              <a:gd name="connsiteX5926" fmla="*/ 5808229 w 12191948"/>
              <a:gd name="connsiteY5926" fmla="*/ 2013132 h 3322003"/>
              <a:gd name="connsiteX5927" fmla="*/ 5817180 w 12191948"/>
              <a:gd name="connsiteY5927" fmla="*/ 1994434 h 3322003"/>
              <a:gd name="connsiteX5928" fmla="*/ 4887147 w 12191948"/>
              <a:gd name="connsiteY5928" fmla="*/ 1993461 h 3322003"/>
              <a:gd name="connsiteX5929" fmla="*/ 4903354 w 12191948"/>
              <a:gd name="connsiteY5929" fmla="*/ 2016248 h 3322003"/>
              <a:gd name="connsiteX5930" fmla="*/ 4921495 w 12191948"/>
              <a:gd name="connsiteY5930" fmla="*/ 2016248 h 3322003"/>
              <a:gd name="connsiteX5931" fmla="*/ 4900452 w 12191948"/>
              <a:gd name="connsiteY5931" fmla="*/ 1994045 h 3322003"/>
              <a:gd name="connsiteX5932" fmla="*/ 4900692 w 12191948"/>
              <a:gd name="connsiteY5932" fmla="*/ 1994824 h 3322003"/>
              <a:gd name="connsiteX5933" fmla="*/ 4887147 w 12191948"/>
              <a:gd name="connsiteY5933" fmla="*/ 1993461 h 3322003"/>
              <a:gd name="connsiteX5934" fmla="*/ 7213799 w 12191948"/>
              <a:gd name="connsiteY5934" fmla="*/ 1992876 h 3322003"/>
              <a:gd name="connsiteX5935" fmla="*/ 7210414 w 12191948"/>
              <a:gd name="connsiteY5935" fmla="*/ 1997550 h 3322003"/>
              <a:gd name="connsiteX5936" fmla="*/ 7238856 w 12191948"/>
              <a:gd name="connsiteY5936" fmla="*/ 2003231 h 3322003"/>
              <a:gd name="connsiteX5937" fmla="*/ 7239681 w 12191948"/>
              <a:gd name="connsiteY5937" fmla="*/ 2004174 h 3322003"/>
              <a:gd name="connsiteX5938" fmla="*/ 7240648 w 12191948"/>
              <a:gd name="connsiteY5938" fmla="*/ 2003589 h 3322003"/>
              <a:gd name="connsiteX5939" fmla="*/ 7238856 w 12191948"/>
              <a:gd name="connsiteY5939" fmla="*/ 2003231 h 3322003"/>
              <a:gd name="connsiteX5940" fmla="*/ 7232182 w 12191948"/>
              <a:gd name="connsiteY5940" fmla="*/ 1995604 h 3322003"/>
              <a:gd name="connsiteX5941" fmla="*/ 7213799 w 12191948"/>
              <a:gd name="connsiteY5941" fmla="*/ 1992876 h 3322003"/>
              <a:gd name="connsiteX5942" fmla="*/ 7414320 w 12191948"/>
              <a:gd name="connsiteY5942" fmla="*/ 1991318 h 3322003"/>
              <a:gd name="connsiteX5943" fmla="*/ 7396178 w 12191948"/>
              <a:gd name="connsiteY5943" fmla="*/ 1995019 h 3322003"/>
              <a:gd name="connsiteX5944" fmla="*/ 7430768 w 12191948"/>
              <a:gd name="connsiteY5944" fmla="*/ 2001446 h 3322003"/>
              <a:gd name="connsiteX5945" fmla="*/ 7429800 w 12191948"/>
              <a:gd name="connsiteY5945" fmla="*/ 2001251 h 3322003"/>
              <a:gd name="connsiteX5946" fmla="*/ 7438508 w 12191948"/>
              <a:gd name="connsiteY5946" fmla="*/ 1996965 h 3322003"/>
              <a:gd name="connsiteX5947" fmla="*/ 7414320 w 12191948"/>
              <a:gd name="connsiteY5947" fmla="*/ 1991318 h 3322003"/>
              <a:gd name="connsiteX5948" fmla="*/ 5464761 w 12191948"/>
              <a:gd name="connsiteY5948" fmla="*/ 1990344 h 3322003"/>
              <a:gd name="connsiteX5949" fmla="*/ 5464761 w 12191948"/>
              <a:gd name="connsiteY5949" fmla="*/ 1990538 h 3322003"/>
              <a:gd name="connsiteX5950" fmla="*/ 5464809 w 12191948"/>
              <a:gd name="connsiteY5950" fmla="*/ 1990538 h 3322003"/>
              <a:gd name="connsiteX5951" fmla="*/ 5466452 w 12191948"/>
              <a:gd name="connsiteY5951" fmla="*/ 1997162 h 3322003"/>
              <a:gd name="connsiteX5952" fmla="*/ 5482176 w 12191948"/>
              <a:gd name="connsiteY5952" fmla="*/ 1997162 h 3322003"/>
              <a:gd name="connsiteX5953" fmla="*/ 5476612 w 12191948"/>
              <a:gd name="connsiteY5953" fmla="*/ 1990538 h 3322003"/>
              <a:gd name="connsiteX5954" fmla="*/ 5464809 w 12191948"/>
              <a:gd name="connsiteY5954" fmla="*/ 1990538 h 3322003"/>
              <a:gd name="connsiteX5955" fmla="*/ 240860 w 12191948"/>
              <a:gd name="connsiteY5955" fmla="*/ 1990344 h 3322003"/>
              <a:gd name="connsiteX5956" fmla="*/ 238442 w 12191948"/>
              <a:gd name="connsiteY5956" fmla="*/ 1991512 h 3322003"/>
              <a:gd name="connsiteX5957" fmla="*/ 242069 w 12191948"/>
              <a:gd name="connsiteY5957" fmla="*/ 1992487 h 3322003"/>
              <a:gd name="connsiteX5958" fmla="*/ 244730 w 12191948"/>
              <a:gd name="connsiteY5958" fmla="*/ 1991318 h 3322003"/>
              <a:gd name="connsiteX5959" fmla="*/ 32116 w 12191948"/>
              <a:gd name="connsiteY5959" fmla="*/ 1990150 h 3322003"/>
              <a:gd name="connsiteX5960" fmla="*/ 24620 w 12191948"/>
              <a:gd name="connsiteY5960" fmla="*/ 1991512 h 3322003"/>
              <a:gd name="connsiteX5961" fmla="*/ 35019 w 12191948"/>
              <a:gd name="connsiteY5961" fmla="*/ 1993070 h 3322003"/>
              <a:gd name="connsiteX5962" fmla="*/ 11251757 w 12191948"/>
              <a:gd name="connsiteY5962" fmla="*/ 1987813 h 3322003"/>
              <a:gd name="connsiteX5963" fmla="*/ 11271590 w 12191948"/>
              <a:gd name="connsiteY5963" fmla="*/ 2003198 h 3322003"/>
              <a:gd name="connsiteX5964" fmla="*/ 11295778 w 12191948"/>
              <a:gd name="connsiteY5964" fmla="*/ 1996577 h 3322003"/>
              <a:gd name="connsiteX5965" fmla="*/ 480082 w 12191948"/>
              <a:gd name="connsiteY5965" fmla="*/ 1987616 h 3322003"/>
              <a:gd name="connsiteX5966" fmla="*/ 481093 w 12191948"/>
              <a:gd name="connsiteY5966" fmla="*/ 1988063 h 3322003"/>
              <a:gd name="connsiteX5967" fmla="*/ 478388 w 12191948"/>
              <a:gd name="connsiteY5967" fmla="*/ 1987813 h 3322003"/>
              <a:gd name="connsiteX5968" fmla="*/ 478015 w 12191948"/>
              <a:gd name="connsiteY5968" fmla="*/ 1987745 h 3322003"/>
              <a:gd name="connsiteX5969" fmla="*/ 4420801 w 12191948"/>
              <a:gd name="connsiteY5969" fmla="*/ 1986255 h 3322003"/>
              <a:gd name="connsiteX5970" fmla="*/ 4420318 w 12191948"/>
              <a:gd name="connsiteY5970" fmla="*/ 1991512 h 3322003"/>
              <a:gd name="connsiteX5971" fmla="*/ 4421286 w 12191948"/>
              <a:gd name="connsiteY5971" fmla="*/ 1991902 h 3322003"/>
              <a:gd name="connsiteX5972" fmla="*/ 4450553 w 12191948"/>
              <a:gd name="connsiteY5972" fmla="*/ 1997356 h 3322003"/>
              <a:gd name="connsiteX5973" fmla="*/ 4447650 w 12191948"/>
              <a:gd name="connsiteY5973" fmla="*/ 1989759 h 3322003"/>
              <a:gd name="connsiteX5974" fmla="*/ 4420801 w 12191948"/>
              <a:gd name="connsiteY5974" fmla="*/ 1986255 h 3322003"/>
              <a:gd name="connsiteX5975" fmla="*/ 5663101 w 12191948"/>
              <a:gd name="connsiteY5975" fmla="*/ 1986058 h 3322003"/>
              <a:gd name="connsiteX5976" fmla="*/ 5657298 w 12191948"/>
              <a:gd name="connsiteY5976" fmla="*/ 1988395 h 3322003"/>
              <a:gd name="connsiteX5977" fmla="*/ 5669632 w 12191948"/>
              <a:gd name="connsiteY5977" fmla="*/ 1990150 h 3322003"/>
              <a:gd name="connsiteX5978" fmla="*/ 5901596 w 12191948"/>
              <a:gd name="connsiteY5978" fmla="*/ 1984696 h 3322003"/>
              <a:gd name="connsiteX5979" fmla="*/ 5903047 w 12191948"/>
              <a:gd name="connsiteY5979" fmla="*/ 1987034 h 3322003"/>
              <a:gd name="connsiteX5980" fmla="*/ 5914900 w 12191948"/>
              <a:gd name="connsiteY5980" fmla="*/ 1988395 h 3322003"/>
              <a:gd name="connsiteX5981" fmla="*/ 5913206 w 12191948"/>
              <a:gd name="connsiteY5981" fmla="*/ 1985864 h 3322003"/>
              <a:gd name="connsiteX5982" fmla="*/ 5522568 w 12191948"/>
              <a:gd name="connsiteY5982" fmla="*/ 1984306 h 3322003"/>
              <a:gd name="connsiteX5983" fmla="*/ 5520392 w 12191948"/>
              <a:gd name="connsiteY5983" fmla="*/ 1986058 h 3322003"/>
              <a:gd name="connsiteX5984" fmla="*/ 5534423 w 12191948"/>
              <a:gd name="connsiteY5984" fmla="*/ 1987813 h 3322003"/>
              <a:gd name="connsiteX5985" fmla="*/ 5535872 w 12191948"/>
              <a:gd name="connsiteY5985" fmla="*/ 1986058 h 3322003"/>
              <a:gd name="connsiteX5986" fmla="*/ 632224 w 12191948"/>
              <a:gd name="connsiteY5986" fmla="*/ 1983917 h 3322003"/>
              <a:gd name="connsiteX5987" fmla="*/ 654233 w 12191948"/>
              <a:gd name="connsiteY5987" fmla="*/ 1993266 h 3322003"/>
              <a:gd name="connsiteX5988" fmla="*/ 680359 w 12191948"/>
              <a:gd name="connsiteY5988" fmla="*/ 1994434 h 3322003"/>
              <a:gd name="connsiteX5989" fmla="*/ 695596 w 12191948"/>
              <a:gd name="connsiteY5989" fmla="*/ 1989759 h 3322003"/>
              <a:gd name="connsiteX5990" fmla="*/ 671408 w 12191948"/>
              <a:gd name="connsiteY5990" fmla="*/ 1983917 h 3322003"/>
              <a:gd name="connsiteX5991" fmla="*/ 2918542 w 12191948"/>
              <a:gd name="connsiteY5991" fmla="*/ 1983916 h 3322003"/>
              <a:gd name="connsiteX5992" fmla="*/ 2879295 w 12191948"/>
              <a:gd name="connsiteY5992" fmla="*/ 1986837 h 3322003"/>
              <a:gd name="connsiteX5993" fmla="*/ 2955730 w 12191948"/>
              <a:gd name="connsiteY5993" fmla="*/ 2001640 h 3322003"/>
              <a:gd name="connsiteX5994" fmla="*/ 2955730 w 12191948"/>
              <a:gd name="connsiteY5994" fmla="*/ 2002225 h 3322003"/>
              <a:gd name="connsiteX5995" fmla="*/ 2983305 w 12191948"/>
              <a:gd name="connsiteY5995" fmla="*/ 2003394 h 3322003"/>
              <a:gd name="connsiteX5996" fmla="*/ 2967584 w 12191948"/>
              <a:gd name="connsiteY5996" fmla="*/ 1992097 h 3322003"/>
              <a:gd name="connsiteX5997" fmla="*/ 2918542 w 12191948"/>
              <a:gd name="connsiteY5997" fmla="*/ 1983916 h 3322003"/>
              <a:gd name="connsiteX5998" fmla="*/ 6707543 w 12191948"/>
              <a:gd name="connsiteY5998" fmla="*/ 1983332 h 3322003"/>
              <a:gd name="connsiteX5999" fmla="*/ 6706817 w 12191948"/>
              <a:gd name="connsiteY5999" fmla="*/ 1984500 h 3322003"/>
              <a:gd name="connsiteX6000" fmla="*/ 6710445 w 12191948"/>
              <a:gd name="connsiteY6000" fmla="*/ 1984500 h 3322003"/>
              <a:gd name="connsiteX6001" fmla="*/ 5081863 w 12191948"/>
              <a:gd name="connsiteY6001" fmla="*/ 1979024 h 3322003"/>
              <a:gd name="connsiteX6002" fmla="*/ 5056949 w 12191948"/>
              <a:gd name="connsiteY6002" fmla="*/ 1987616 h 3322003"/>
              <a:gd name="connsiteX6003" fmla="*/ 5098067 w 12191948"/>
              <a:gd name="connsiteY6003" fmla="*/ 2010795 h 3322003"/>
              <a:gd name="connsiteX6004" fmla="*/ 5133142 w 12191948"/>
              <a:gd name="connsiteY6004" fmla="*/ 2014690 h 3322003"/>
              <a:gd name="connsiteX6005" fmla="*/ 5132657 w 12191948"/>
              <a:gd name="connsiteY6005" fmla="*/ 2013132 h 3322003"/>
              <a:gd name="connsiteX6006" fmla="*/ 5131207 w 12191948"/>
              <a:gd name="connsiteY6006" fmla="*/ 1991902 h 3322003"/>
              <a:gd name="connsiteX6007" fmla="*/ 5119838 w 12191948"/>
              <a:gd name="connsiteY6007" fmla="*/ 1983138 h 3322003"/>
              <a:gd name="connsiteX6008" fmla="*/ 5081863 w 12191948"/>
              <a:gd name="connsiteY6008" fmla="*/ 1979024 h 3322003"/>
              <a:gd name="connsiteX6009" fmla="*/ 430736 w 12191948"/>
              <a:gd name="connsiteY6009" fmla="*/ 1977879 h 3322003"/>
              <a:gd name="connsiteX6010" fmla="*/ 430736 w 12191948"/>
              <a:gd name="connsiteY6010" fmla="*/ 1979825 h 3322003"/>
              <a:gd name="connsiteX6011" fmla="*/ 449604 w 12191948"/>
              <a:gd name="connsiteY6011" fmla="*/ 1982553 h 3322003"/>
              <a:gd name="connsiteX6012" fmla="*/ 478015 w 12191948"/>
              <a:gd name="connsiteY6012" fmla="*/ 1987745 h 3322003"/>
              <a:gd name="connsiteX6013" fmla="*/ 445492 w 12191948"/>
              <a:gd name="connsiteY6013" fmla="*/ 1989759 h 3322003"/>
              <a:gd name="connsiteX6014" fmla="*/ 408726 w 12191948"/>
              <a:gd name="connsiteY6014" fmla="*/ 2004368 h 3322003"/>
              <a:gd name="connsiteX6015" fmla="*/ 389132 w 12191948"/>
              <a:gd name="connsiteY6015" fmla="*/ 2011380 h 3322003"/>
              <a:gd name="connsiteX6016" fmla="*/ 437752 w 12191948"/>
              <a:gd name="connsiteY6016" fmla="*/ 2020729 h 3322003"/>
              <a:gd name="connsiteX6017" fmla="*/ 438961 w 12191948"/>
              <a:gd name="connsiteY6017" fmla="*/ 2021508 h 3322003"/>
              <a:gd name="connsiteX6018" fmla="*/ 461696 w 12191948"/>
              <a:gd name="connsiteY6018" fmla="*/ 2020144 h 3322003"/>
              <a:gd name="connsiteX6019" fmla="*/ 452747 w 12191948"/>
              <a:gd name="connsiteY6019" fmla="*/ 2011185 h 3322003"/>
              <a:gd name="connsiteX6020" fmla="*/ 437752 w 12191948"/>
              <a:gd name="connsiteY6020" fmla="*/ 2002615 h 3322003"/>
              <a:gd name="connsiteX6021" fmla="*/ 461940 w 12191948"/>
              <a:gd name="connsiteY6021" fmla="*/ 2004368 h 3322003"/>
              <a:gd name="connsiteX6022" fmla="*/ 467260 w 12191948"/>
              <a:gd name="connsiteY6022" fmla="*/ 2004368 h 3322003"/>
              <a:gd name="connsiteX6023" fmla="*/ 467983 w 12191948"/>
              <a:gd name="connsiteY6023" fmla="*/ 2004051 h 3322003"/>
              <a:gd name="connsiteX6024" fmla="*/ 480806 w 12191948"/>
              <a:gd name="connsiteY6024" fmla="*/ 2006899 h 3322003"/>
              <a:gd name="connsiteX6025" fmla="*/ 499915 w 12191948"/>
              <a:gd name="connsiteY6025" fmla="*/ 1996383 h 3322003"/>
              <a:gd name="connsiteX6026" fmla="*/ 481093 w 12191948"/>
              <a:gd name="connsiteY6026" fmla="*/ 1988063 h 3322003"/>
              <a:gd name="connsiteX6027" fmla="*/ 505720 w 12191948"/>
              <a:gd name="connsiteY6027" fmla="*/ 1990344 h 3322003"/>
              <a:gd name="connsiteX6028" fmla="*/ 481532 w 12191948"/>
              <a:gd name="connsiteY6028" fmla="*/ 1980022 h 3322003"/>
              <a:gd name="connsiteX6029" fmla="*/ 448151 w 12191948"/>
              <a:gd name="connsiteY6029" fmla="*/ 1980022 h 3322003"/>
              <a:gd name="connsiteX6030" fmla="*/ 4514894 w 12191948"/>
              <a:gd name="connsiteY6030" fmla="*/ 1977294 h 3322003"/>
              <a:gd name="connsiteX6031" fmla="*/ 4518765 w 12191948"/>
              <a:gd name="connsiteY6031" fmla="*/ 1983138 h 3322003"/>
              <a:gd name="connsiteX6032" fmla="*/ 4537147 w 12191948"/>
              <a:gd name="connsiteY6032" fmla="*/ 1984112 h 3322003"/>
              <a:gd name="connsiteX6033" fmla="*/ 4538115 w 12191948"/>
              <a:gd name="connsiteY6033" fmla="*/ 1985085 h 3322003"/>
              <a:gd name="connsiteX6034" fmla="*/ 4535213 w 12191948"/>
              <a:gd name="connsiteY6034" fmla="*/ 1980022 h 3322003"/>
              <a:gd name="connsiteX6035" fmla="*/ 5167731 w 12191948"/>
              <a:gd name="connsiteY6035" fmla="*/ 1976321 h 3322003"/>
              <a:gd name="connsiteX6036" fmla="*/ 5149831 w 12191948"/>
              <a:gd name="connsiteY6036" fmla="*/ 1988201 h 3322003"/>
              <a:gd name="connsiteX6037" fmla="*/ 5195304 w 12191948"/>
              <a:gd name="connsiteY6037" fmla="*/ 1999108 h 3322003"/>
              <a:gd name="connsiteX6038" fmla="*/ 5220701 w 12191948"/>
              <a:gd name="connsiteY6038" fmla="*/ 2003589 h 3322003"/>
              <a:gd name="connsiteX6039" fmla="*/ 5257226 w 12191948"/>
              <a:gd name="connsiteY6039" fmla="*/ 2009431 h 3322003"/>
              <a:gd name="connsiteX6040" fmla="*/ 5268836 w 12191948"/>
              <a:gd name="connsiteY6040" fmla="*/ 2011380 h 3322003"/>
              <a:gd name="connsiteX6041" fmla="*/ 5256985 w 12191948"/>
              <a:gd name="connsiteY6041" fmla="*/ 2007678 h 3322003"/>
              <a:gd name="connsiteX6042" fmla="*/ 5225780 w 12191948"/>
              <a:gd name="connsiteY6042" fmla="*/ 1991123 h 3322003"/>
              <a:gd name="connsiteX6043" fmla="*/ 5167731 w 12191948"/>
              <a:gd name="connsiteY6043" fmla="*/ 1976321 h 3322003"/>
              <a:gd name="connsiteX6044" fmla="*/ 563881 w 12191948"/>
              <a:gd name="connsiteY6044" fmla="*/ 1976134 h 3322003"/>
              <a:gd name="connsiteX6045" fmla="*/ 529423 w 12191948"/>
              <a:gd name="connsiteY6045" fmla="*/ 1988980 h 3322003"/>
              <a:gd name="connsiteX6046" fmla="*/ 577075 w 12191948"/>
              <a:gd name="connsiteY6046" fmla="*/ 1993266 h 3322003"/>
              <a:gd name="connsiteX6047" fmla="*/ 578284 w 12191948"/>
              <a:gd name="connsiteY6047" fmla="*/ 1994045 h 3322003"/>
              <a:gd name="connsiteX6048" fmla="*/ 593523 w 12191948"/>
              <a:gd name="connsiteY6048" fmla="*/ 1978852 h 3322003"/>
              <a:gd name="connsiteX6049" fmla="*/ 563881 w 12191948"/>
              <a:gd name="connsiteY6049" fmla="*/ 1976134 h 3322003"/>
              <a:gd name="connsiteX6050" fmla="*/ 5576268 w 12191948"/>
              <a:gd name="connsiteY6050" fmla="*/ 1976126 h 3322003"/>
              <a:gd name="connsiteX6051" fmla="*/ 5616418 w 12191948"/>
              <a:gd name="connsiteY6051" fmla="*/ 1998914 h 3322003"/>
              <a:gd name="connsiteX6052" fmla="*/ 5649314 w 12191948"/>
              <a:gd name="connsiteY6052" fmla="*/ 1981580 h 3322003"/>
              <a:gd name="connsiteX6053" fmla="*/ 5663101 w 12191948"/>
              <a:gd name="connsiteY6053" fmla="*/ 1985085 h 3322003"/>
              <a:gd name="connsiteX6054" fmla="*/ 5649558 w 12191948"/>
              <a:gd name="connsiteY6054" fmla="*/ 1980995 h 3322003"/>
              <a:gd name="connsiteX6055" fmla="*/ 5648832 w 12191948"/>
              <a:gd name="connsiteY6055" fmla="*/ 1979243 h 3322003"/>
              <a:gd name="connsiteX6056" fmla="*/ 5576268 w 12191948"/>
              <a:gd name="connsiteY6056" fmla="*/ 1976126 h 3322003"/>
              <a:gd name="connsiteX6057" fmla="*/ 2843741 w 12191948"/>
              <a:gd name="connsiteY6057" fmla="*/ 1975930 h 3322003"/>
              <a:gd name="connsiteX6058" fmla="*/ 2839144 w 12191948"/>
              <a:gd name="connsiteY6058" fmla="*/ 1979046 h 3322003"/>
              <a:gd name="connsiteX6059" fmla="*/ 2858736 w 12191948"/>
              <a:gd name="connsiteY6059" fmla="*/ 1985670 h 3322003"/>
              <a:gd name="connsiteX6060" fmla="*/ 2858736 w 12191948"/>
              <a:gd name="connsiteY6060" fmla="*/ 1987034 h 3322003"/>
              <a:gd name="connsiteX6061" fmla="*/ 2876878 w 12191948"/>
              <a:gd name="connsiteY6061" fmla="*/ 1987034 h 3322003"/>
              <a:gd name="connsiteX6062" fmla="*/ 2867929 w 12191948"/>
              <a:gd name="connsiteY6062" fmla="*/ 1980410 h 3322003"/>
              <a:gd name="connsiteX6063" fmla="*/ 2843741 w 12191948"/>
              <a:gd name="connsiteY6063" fmla="*/ 1975930 h 3322003"/>
              <a:gd name="connsiteX6064" fmla="*/ 4372910 w 12191948"/>
              <a:gd name="connsiteY6064" fmla="*/ 1974762 h 3322003"/>
              <a:gd name="connsiteX6065" fmla="*/ 4364928 w 12191948"/>
              <a:gd name="connsiteY6065" fmla="*/ 1983721 h 3322003"/>
              <a:gd name="connsiteX6066" fmla="*/ 4379924 w 12191948"/>
              <a:gd name="connsiteY6066" fmla="*/ 1987422 h 3322003"/>
              <a:gd name="connsiteX6067" fmla="*/ 4382585 w 12191948"/>
              <a:gd name="connsiteY6067" fmla="*/ 1987422 h 3322003"/>
              <a:gd name="connsiteX6068" fmla="*/ 4386696 w 12191948"/>
              <a:gd name="connsiteY6068" fmla="*/ 1977488 h 3322003"/>
              <a:gd name="connsiteX6069" fmla="*/ 4372910 w 12191948"/>
              <a:gd name="connsiteY6069" fmla="*/ 1974762 h 3322003"/>
              <a:gd name="connsiteX6070" fmla="*/ 4816338 w 12191948"/>
              <a:gd name="connsiteY6070" fmla="*/ 1972571 h 3322003"/>
              <a:gd name="connsiteX6071" fmla="*/ 4811683 w 12191948"/>
              <a:gd name="connsiteY6071" fmla="*/ 1976709 h 3322003"/>
              <a:gd name="connsiteX6072" fmla="*/ 4819905 w 12191948"/>
              <a:gd name="connsiteY6072" fmla="*/ 1980995 h 3322003"/>
              <a:gd name="connsiteX6073" fmla="*/ 4820873 w 12191948"/>
              <a:gd name="connsiteY6073" fmla="*/ 1981384 h 3322003"/>
              <a:gd name="connsiteX6074" fmla="*/ 4847481 w 12191948"/>
              <a:gd name="connsiteY6074" fmla="*/ 1979437 h 3322003"/>
              <a:gd name="connsiteX6075" fmla="*/ 4847481 w 12191948"/>
              <a:gd name="connsiteY6075" fmla="*/ 1977294 h 3322003"/>
              <a:gd name="connsiteX6076" fmla="*/ 4834418 w 12191948"/>
              <a:gd name="connsiteY6076" fmla="*/ 1973399 h 3322003"/>
              <a:gd name="connsiteX6077" fmla="*/ 4816338 w 12191948"/>
              <a:gd name="connsiteY6077" fmla="*/ 1972571 h 3322003"/>
              <a:gd name="connsiteX6078" fmla="*/ 6799216 w 12191948"/>
              <a:gd name="connsiteY6078" fmla="*/ 1972035 h 3322003"/>
              <a:gd name="connsiteX6079" fmla="*/ 6808165 w 12191948"/>
              <a:gd name="connsiteY6079" fmla="*/ 1982553 h 3322003"/>
              <a:gd name="connsiteX6080" fmla="*/ 6833377 w 12191948"/>
              <a:gd name="connsiteY6080" fmla="*/ 1985840 h 3322003"/>
              <a:gd name="connsiteX6081" fmla="*/ 6833080 w 12191948"/>
              <a:gd name="connsiteY6081" fmla="*/ 1986255 h 3322003"/>
              <a:gd name="connsiteX6082" fmla="*/ 6833562 w 12191948"/>
              <a:gd name="connsiteY6082" fmla="*/ 1985864 h 3322003"/>
              <a:gd name="connsiteX6083" fmla="*/ 6833377 w 12191948"/>
              <a:gd name="connsiteY6083" fmla="*/ 1985840 h 3322003"/>
              <a:gd name="connsiteX6084" fmla="*/ 6835679 w 12191948"/>
              <a:gd name="connsiteY6084" fmla="*/ 1982627 h 3322003"/>
              <a:gd name="connsiteX6085" fmla="*/ 6823404 w 12191948"/>
              <a:gd name="connsiteY6085" fmla="*/ 1978267 h 3322003"/>
              <a:gd name="connsiteX6086" fmla="*/ 6799216 w 12191948"/>
              <a:gd name="connsiteY6086" fmla="*/ 1972035 h 3322003"/>
              <a:gd name="connsiteX6087" fmla="*/ 4585039 w 12191948"/>
              <a:gd name="connsiteY6087" fmla="*/ 1971452 h 3322003"/>
              <a:gd name="connsiteX6088" fmla="*/ 4590844 w 12191948"/>
              <a:gd name="connsiteY6088" fmla="*/ 1973010 h 3322003"/>
              <a:gd name="connsiteX6089" fmla="*/ 4587942 w 12191948"/>
              <a:gd name="connsiteY6089" fmla="*/ 1971452 h 3322003"/>
              <a:gd name="connsiteX6090" fmla="*/ 5338739 w 12191948"/>
              <a:gd name="connsiteY6090" fmla="*/ 1970476 h 3322003"/>
              <a:gd name="connsiteX6091" fmla="*/ 5337048 w 12191948"/>
              <a:gd name="connsiteY6091" fmla="*/ 1972425 h 3322003"/>
              <a:gd name="connsiteX6092" fmla="*/ 5345512 w 12191948"/>
              <a:gd name="connsiteY6092" fmla="*/ 1976126 h 3322003"/>
              <a:gd name="connsiteX6093" fmla="*/ 5345997 w 12191948"/>
              <a:gd name="connsiteY6093" fmla="*/ 1976515 h 3322003"/>
              <a:gd name="connsiteX6094" fmla="*/ 5381551 w 12191948"/>
              <a:gd name="connsiteY6094" fmla="*/ 1976515 h 3322003"/>
              <a:gd name="connsiteX6095" fmla="*/ 5378893 w 12191948"/>
              <a:gd name="connsiteY6095" fmla="*/ 1973983 h 3322003"/>
              <a:gd name="connsiteX6096" fmla="*/ 5338739 w 12191948"/>
              <a:gd name="connsiteY6096" fmla="*/ 1970476 h 3322003"/>
              <a:gd name="connsiteX6097" fmla="*/ 5049450 w 12191948"/>
              <a:gd name="connsiteY6097" fmla="*/ 1969309 h 3322003"/>
              <a:gd name="connsiteX6098" fmla="*/ 5045580 w 12191948"/>
              <a:gd name="connsiteY6098" fmla="*/ 1971256 h 3322003"/>
              <a:gd name="connsiteX6099" fmla="*/ 5051870 w 12191948"/>
              <a:gd name="connsiteY6099" fmla="*/ 1971256 h 3322003"/>
              <a:gd name="connsiteX6100" fmla="*/ 5053564 w 12191948"/>
              <a:gd name="connsiteY6100" fmla="*/ 1970673 h 3322003"/>
              <a:gd name="connsiteX6101" fmla="*/ 5053078 w 12191948"/>
              <a:gd name="connsiteY6101" fmla="*/ 1970673 h 3322003"/>
              <a:gd name="connsiteX6102" fmla="*/ 880634 w 12191948"/>
              <a:gd name="connsiteY6102" fmla="*/ 1969309 h 3322003"/>
              <a:gd name="connsiteX6103" fmla="*/ 834919 w 12191948"/>
              <a:gd name="connsiteY6103" fmla="*/ 1971061 h 3322003"/>
              <a:gd name="connsiteX6104" fmla="*/ 866606 w 12191948"/>
              <a:gd name="connsiteY6104" fmla="*/ 1992876 h 3322003"/>
              <a:gd name="connsiteX6105" fmla="*/ 931430 w 12191948"/>
              <a:gd name="connsiteY6105" fmla="*/ 1998135 h 3322003"/>
              <a:gd name="connsiteX6106" fmla="*/ 885715 w 12191948"/>
              <a:gd name="connsiteY6106" fmla="*/ 1982942 h 3322003"/>
              <a:gd name="connsiteX6107" fmla="*/ 5510958 w 12191948"/>
              <a:gd name="connsiteY6107" fmla="*/ 1968918 h 3322003"/>
              <a:gd name="connsiteX6108" fmla="*/ 5511684 w 12191948"/>
              <a:gd name="connsiteY6108" fmla="*/ 1971646 h 3322003"/>
              <a:gd name="connsiteX6109" fmla="*/ 5511684 w 12191948"/>
              <a:gd name="connsiteY6109" fmla="*/ 1971061 h 3322003"/>
              <a:gd name="connsiteX6110" fmla="*/ 5524262 w 12191948"/>
              <a:gd name="connsiteY6110" fmla="*/ 1973789 h 3322003"/>
              <a:gd name="connsiteX6111" fmla="*/ 5524262 w 12191948"/>
              <a:gd name="connsiteY6111" fmla="*/ 1971646 h 3322003"/>
              <a:gd name="connsiteX6112" fmla="*/ 5548210 w 12191948"/>
              <a:gd name="connsiteY6112" fmla="*/ 1966387 h 3322003"/>
              <a:gd name="connsiteX6113" fmla="*/ 5548210 w 12191948"/>
              <a:gd name="connsiteY6113" fmla="*/ 1968335 h 3322003"/>
              <a:gd name="connsiteX6114" fmla="*/ 5554740 w 12191948"/>
              <a:gd name="connsiteY6114" fmla="*/ 1968530 h 3322003"/>
              <a:gd name="connsiteX6115" fmla="*/ 5554740 w 12191948"/>
              <a:gd name="connsiteY6115" fmla="*/ 1966387 h 3322003"/>
              <a:gd name="connsiteX6116" fmla="*/ 5548210 w 12191948"/>
              <a:gd name="connsiteY6116" fmla="*/ 1966387 h 3322003"/>
              <a:gd name="connsiteX6117" fmla="*/ 5461615 w 12191948"/>
              <a:gd name="connsiteY6117" fmla="*/ 1966387 h 3322003"/>
              <a:gd name="connsiteX6118" fmla="*/ 5461615 w 12191948"/>
              <a:gd name="connsiteY6118" fmla="*/ 1969894 h 3322003"/>
              <a:gd name="connsiteX6119" fmla="*/ 5475404 w 12191948"/>
              <a:gd name="connsiteY6119" fmla="*/ 1970867 h 3322003"/>
              <a:gd name="connsiteX6120" fmla="*/ 5473469 w 12191948"/>
              <a:gd name="connsiteY6120" fmla="*/ 1968530 h 3322003"/>
              <a:gd name="connsiteX6121" fmla="*/ 3574703 w 12191948"/>
              <a:gd name="connsiteY6121" fmla="*/ 1965413 h 3322003"/>
              <a:gd name="connsiteX6122" fmla="*/ 3634207 w 12191948"/>
              <a:gd name="connsiteY6122" fmla="*/ 1981580 h 3322003"/>
              <a:gd name="connsiteX6123" fmla="*/ 3678865 w 12191948"/>
              <a:gd name="connsiteY6123" fmla="*/ 1993057 h 3322003"/>
              <a:gd name="connsiteX6124" fmla="*/ 3678954 w 12191948"/>
              <a:gd name="connsiteY6124" fmla="*/ 1993266 h 3322003"/>
              <a:gd name="connsiteX6125" fmla="*/ 3679681 w 12191948"/>
              <a:gd name="connsiteY6125" fmla="*/ 1993266 h 3322003"/>
              <a:gd name="connsiteX6126" fmla="*/ 3678865 w 12191948"/>
              <a:gd name="connsiteY6126" fmla="*/ 1993057 h 3322003"/>
              <a:gd name="connsiteX6127" fmla="*/ 3676052 w 12191948"/>
              <a:gd name="connsiteY6127" fmla="*/ 1986449 h 3322003"/>
              <a:gd name="connsiteX6128" fmla="*/ 3624532 w 12191948"/>
              <a:gd name="connsiteY6128" fmla="*/ 1969697 h 3322003"/>
              <a:gd name="connsiteX6129" fmla="*/ 3574703 w 12191948"/>
              <a:gd name="connsiteY6129" fmla="*/ 1965413 h 3322003"/>
              <a:gd name="connsiteX6130" fmla="*/ 10808390 w 12191948"/>
              <a:gd name="connsiteY6130" fmla="*/ 1964634 h 3322003"/>
              <a:gd name="connsiteX6131" fmla="*/ 10841527 w 12191948"/>
              <a:gd name="connsiteY6131" fmla="*/ 1973983 h 3322003"/>
              <a:gd name="connsiteX6132" fmla="*/ 10860878 w 12191948"/>
              <a:gd name="connsiteY6132" fmla="*/ 1978073 h 3322003"/>
              <a:gd name="connsiteX6133" fmla="*/ 10868133 w 12191948"/>
              <a:gd name="connsiteY6133" fmla="*/ 1984500 h 3322003"/>
              <a:gd name="connsiteX6134" fmla="*/ 10821692 w 12191948"/>
              <a:gd name="connsiteY6134" fmla="*/ 1982942 h 3322003"/>
              <a:gd name="connsiteX6135" fmla="*/ 10769931 w 12191948"/>
              <a:gd name="connsiteY6135" fmla="*/ 1975930 h 3322003"/>
              <a:gd name="connsiteX6136" fmla="*/ 10745743 w 12191948"/>
              <a:gd name="connsiteY6136" fmla="*/ 1977488 h 3322003"/>
              <a:gd name="connsiteX6137" fmla="*/ 10757111 w 12191948"/>
              <a:gd name="connsiteY6137" fmla="*/ 1987228 h 3322003"/>
              <a:gd name="connsiteX6138" fmla="*/ 10818065 w 12191948"/>
              <a:gd name="connsiteY6138" fmla="*/ 2004953 h 3322003"/>
              <a:gd name="connsiteX6139" fmla="*/ 10816613 w 12191948"/>
              <a:gd name="connsiteY6139" fmla="*/ 2009821 h 3322003"/>
              <a:gd name="connsiteX6140" fmla="*/ 10843704 w 12191948"/>
              <a:gd name="connsiteY6140" fmla="*/ 2029299 h 3322003"/>
              <a:gd name="connsiteX6141" fmla="*/ 10866442 w 12191948"/>
              <a:gd name="connsiteY6141" fmla="*/ 2033779 h 3322003"/>
              <a:gd name="connsiteX6142" fmla="*/ 10800165 w 12191948"/>
              <a:gd name="connsiteY6142" fmla="*/ 2031245 h 3322003"/>
              <a:gd name="connsiteX6143" fmla="*/ 10748645 w 12191948"/>
              <a:gd name="connsiteY6143" fmla="*/ 2007873 h 3322003"/>
              <a:gd name="connsiteX6144" fmla="*/ 10737761 w 12191948"/>
              <a:gd name="connsiteY6144" fmla="*/ 2000278 h 3322003"/>
              <a:gd name="connsiteX6145" fmla="*/ 10720346 w 12191948"/>
              <a:gd name="connsiteY6145" fmla="*/ 1986837 h 3322003"/>
              <a:gd name="connsiteX6146" fmla="*/ 10682127 w 12191948"/>
              <a:gd name="connsiteY6146" fmla="*/ 1990150 h 3322003"/>
              <a:gd name="connsiteX6147" fmla="*/ 10679466 w 12191948"/>
              <a:gd name="connsiteY6147" fmla="*/ 1993461 h 3322003"/>
              <a:gd name="connsiteX6148" fmla="*/ 10677775 w 12191948"/>
              <a:gd name="connsiteY6148" fmla="*/ 1994434 h 3322003"/>
              <a:gd name="connsiteX6149" fmla="*/ 10695190 w 12191948"/>
              <a:gd name="connsiteY6149" fmla="*/ 2023066 h 3322003"/>
              <a:gd name="connsiteX6150" fmla="*/ 10756385 w 12191948"/>
              <a:gd name="connsiteY6150" fmla="*/ 2038454 h 3322003"/>
              <a:gd name="connsiteX6151" fmla="*/ 10768478 w 12191948"/>
              <a:gd name="connsiteY6151" fmla="*/ 2057931 h 3322003"/>
              <a:gd name="connsiteX6152" fmla="*/ 10792666 w 12191948"/>
              <a:gd name="connsiteY6152" fmla="*/ 2067668 h 3322003"/>
              <a:gd name="connsiteX6153" fmla="*/ 10851929 w 12191948"/>
              <a:gd name="connsiteY6153" fmla="*/ 2097859 h 3322003"/>
              <a:gd name="connsiteX6154" fmla="*/ 10930781 w 12191948"/>
              <a:gd name="connsiteY6154" fmla="*/ 2111492 h 3322003"/>
              <a:gd name="connsiteX6155" fmla="*/ 10863054 w 12191948"/>
              <a:gd name="connsiteY6155" fmla="*/ 2086951 h 3322003"/>
              <a:gd name="connsiteX6156" fmla="*/ 10859669 w 12191948"/>
              <a:gd name="connsiteY6156" fmla="*/ 2074292 h 3322003"/>
              <a:gd name="connsiteX6157" fmla="*/ 10798956 w 12191948"/>
              <a:gd name="connsiteY6157" fmla="*/ 2051502 h 3322003"/>
              <a:gd name="connsiteX6158" fmla="*/ 10837172 w 12191948"/>
              <a:gd name="connsiteY6158" fmla="*/ 2047803 h 3322003"/>
              <a:gd name="connsiteX6159" fmla="*/ 10870553 w 12191948"/>
              <a:gd name="connsiteY6159" fmla="*/ 2052671 h 3322003"/>
              <a:gd name="connsiteX6160" fmla="*/ 10964403 w 12191948"/>
              <a:gd name="connsiteY6160" fmla="*/ 2077991 h 3322003"/>
              <a:gd name="connsiteX6161" fmla="*/ 10934892 w 12191948"/>
              <a:gd name="connsiteY6161" fmla="*/ 2049361 h 3322003"/>
              <a:gd name="connsiteX6162" fmla="*/ 10961983 w 12191948"/>
              <a:gd name="connsiteY6162" fmla="*/ 2042543 h 3322003"/>
              <a:gd name="connsiteX6163" fmla="*/ 10909495 w 12191948"/>
              <a:gd name="connsiteY6163" fmla="*/ 2023066 h 3322003"/>
              <a:gd name="connsiteX6164" fmla="*/ 10909495 w 12191948"/>
              <a:gd name="connsiteY6164" fmla="*/ 2016054 h 3322003"/>
              <a:gd name="connsiteX6165" fmla="*/ 10907801 w 12191948"/>
              <a:gd name="connsiteY6165" fmla="*/ 2003977 h 3322003"/>
              <a:gd name="connsiteX6166" fmla="*/ 11078571 w 12191948"/>
              <a:gd name="connsiteY6166" fmla="*/ 2042932 h 3322003"/>
              <a:gd name="connsiteX6167" fmla="*/ 11030194 w 12191948"/>
              <a:gd name="connsiteY6167" fmla="*/ 2026571 h 3322003"/>
              <a:gd name="connsiteX6168" fmla="*/ 11007456 w 12191948"/>
              <a:gd name="connsiteY6168" fmla="*/ 2007094 h 3322003"/>
              <a:gd name="connsiteX6169" fmla="*/ 11007456 w 12191948"/>
              <a:gd name="connsiteY6169" fmla="*/ 2001836 h 3322003"/>
              <a:gd name="connsiteX6170" fmla="*/ 11021245 w 12191948"/>
              <a:gd name="connsiteY6170" fmla="*/ 2003589 h 3322003"/>
              <a:gd name="connsiteX6171" fmla="*/ 11059220 w 12191948"/>
              <a:gd name="connsiteY6171" fmla="*/ 2017028 h 3322003"/>
              <a:gd name="connsiteX6172" fmla="*/ 11121868 w 12191948"/>
              <a:gd name="connsiteY6172" fmla="*/ 2039036 h 3322003"/>
              <a:gd name="connsiteX6173" fmla="*/ 11141701 w 12191948"/>
              <a:gd name="connsiteY6173" fmla="*/ 2051113 h 3322003"/>
              <a:gd name="connsiteX6174" fmla="*/ 11163227 w 12191948"/>
              <a:gd name="connsiteY6174" fmla="*/ 2061047 h 3322003"/>
              <a:gd name="connsiteX6175" fmla="*/ 11188868 w 12191948"/>
              <a:gd name="connsiteY6175" fmla="*/ 2062409 h 3322003"/>
              <a:gd name="connsiteX6176" fmla="*/ 11208945 w 12191948"/>
              <a:gd name="connsiteY6176" fmla="*/ 2064746 h 3322003"/>
              <a:gd name="connsiteX6177" fmla="*/ 11328191 w 12191948"/>
              <a:gd name="connsiteY6177" fmla="*/ 2077408 h 3322003"/>
              <a:gd name="connsiteX6178" fmla="*/ 11343913 w 12191948"/>
              <a:gd name="connsiteY6178" fmla="*/ 2075071 h 3322003"/>
              <a:gd name="connsiteX6179" fmla="*/ 11334479 w 12191948"/>
              <a:gd name="connsiteY6179" fmla="*/ 2065916 h 3322003"/>
              <a:gd name="connsiteX6180" fmla="*/ 11319242 w 12191948"/>
              <a:gd name="connsiteY6180" fmla="*/ 2062800 h 3322003"/>
              <a:gd name="connsiteX6181" fmla="*/ 11249337 w 12191948"/>
              <a:gd name="connsiteY6181" fmla="*/ 2058125 h 3322003"/>
              <a:gd name="connsiteX6182" fmla="*/ 11171935 w 12191948"/>
              <a:gd name="connsiteY6182" fmla="*/ 2047412 h 3322003"/>
              <a:gd name="connsiteX6183" fmla="*/ 11186448 w 12191948"/>
              <a:gd name="connsiteY6183" fmla="*/ 2038648 h 3322003"/>
              <a:gd name="connsiteX6184" fmla="*/ 11182822 w 12191948"/>
              <a:gd name="connsiteY6184" fmla="*/ 2022872 h 3322003"/>
              <a:gd name="connsiteX6185" fmla="*/ 11022213 w 12191948"/>
              <a:gd name="connsiteY6185" fmla="*/ 1983917 h 3322003"/>
              <a:gd name="connsiteX6186" fmla="*/ 10994155 w 12191948"/>
              <a:gd name="connsiteY6186" fmla="*/ 1992097 h 3322003"/>
              <a:gd name="connsiteX6187" fmla="*/ 10931022 w 12191948"/>
              <a:gd name="connsiteY6187" fmla="*/ 1985864 h 3322003"/>
              <a:gd name="connsiteX6188" fmla="*/ 10887727 w 12191948"/>
              <a:gd name="connsiteY6188" fmla="*/ 1974568 h 3322003"/>
              <a:gd name="connsiteX6189" fmla="*/ 10808390 w 12191948"/>
              <a:gd name="connsiteY6189" fmla="*/ 1964634 h 3322003"/>
              <a:gd name="connsiteX6190" fmla="*/ 4670424 w 12191948"/>
              <a:gd name="connsiteY6190" fmla="*/ 1964634 h 3322003"/>
              <a:gd name="connsiteX6191" fmla="*/ 4668731 w 12191948"/>
              <a:gd name="connsiteY6191" fmla="*/ 1979437 h 3322003"/>
              <a:gd name="connsiteX6192" fmla="*/ 4669213 w 12191948"/>
              <a:gd name="connsiteY6192" fmla="*/ 1979825 h 3322003"/>
              <a:gd name="connsiteX6193" fmla="*/ 4702835 w 12191948"/>
              <a:gd name="connsiteY6193" fmla="*/ 1981189 h 3322003"/>
              <a:gd name="connsiteX6194" fmla="*/ 4705979 w 12191948"/>
              <a:gd name="connsiteY6194" fmla="*/ 1968139 h 3322003"/>
              <a:gd name="connsiteX6195" fmla="*/ 4694612 w 12191948"/>
              <a:gd name="connsiteY6195" fmla="*/ 1964634 h 3322003"/>
              <a:gd name="connsiteX6196" fmla="*/ 4670424 w 12191948"/>
              <a:gd name="connsiteY6196" fmla="*/ 1964634 h 3322003"/>
              <a:gd name="connsiteX6197" fmla="*/ 4274464 w 12191948"/>
              <a:gd name="connsiteY6197" fmla="*/ 1962103 h 3322003"/>
              <a:gd name="connsiteX6198" fmla="*/ 4257775 w 12191948"/>
              <a:gd name="connsiteY6198" fmla="*/ 1964244 h 3322003"/>
              <a:gd name="connsiteX6199" fmla="*/ 4259710 w 12191948"/>
              <a:gd name="connsiteY6199" fmla="*/ 1964244 h 3322003"/>
              <a:gd name="connsiteX6200" fmla="*/ 4256566 w 12191948"/>
              <a:gd name="connsiteY6200" fmla="*/ 1964634 h 3322003"/>
              <a:gd name="connsiteX6201" fmla="*/ 4266000 w 12191948"/>
              <a:gd name="connsiteY6201" fmla="*/ 1974372 h 3322003"/>
              <a:gd name="connsiteX6202" fmla="*/ 4285348 w 12191948"/>
              <a:gd name="connsiteY6202" fmla="*/ 1972814 h 3322003"/>
              <a:gd name="connsiteX6203" fmla="*/ 4274464 w 12191948"/>
              <a:gd name="connsiteY6203" fmla="*/ 1962103 h 3322003"/>
              <a:gd name="connsiteX6204" fmla="*/ 254206 w 12191948"/>
              <a:gd name="connsiteY6204" fmla="*/ 1960464 h 3322003"/>
              <a:gd name="connsiteX6205" fmla="*/ 187887 w 12191948"/>
              <a:gd name="connsiteY6205" fmla="*/ 1968530 h 3322003"/>
              <a:gd name="connsiteX6206" fmla="*/ 193936 w 12191948"/>
              <a:gd name="connsiteY6206" fmla="*/ 1985864 h 3322003"/>
              <a:gd name="connsiteX6207" fmla="*/ 211352 w 12191948"/>
              <a:gd name="connsiteY6207" fmla="*/ 1985864 h 3322003"/>
              <a:gd name="connsiteX6208" fmla="*/ 321164 w 12191948"/>
              <a:gd name="connsiteY6208" fmla="*/ 1974568 h 3322003"/>
              <a:gd name="connsiteX6209" fmla="*/ 358898 w 12191948"/>
              <a:gd name="connsiteY6209" fmla="*/ 1988201 h 3322003"/>
              <a:gd name="connsiteX6210" fmla="*/ 340515 w 12191948"/>
              <a:gd name="connsiteY6210" fmla="*/ 1977488 h 3322003"/>
              <a:gd name="connsiteX6211" fmla="*/ 336374 w 12191948"/>
              <a:gd name="connsiteY6211" fmla="*/ 1970696 h 3322003"/>
              <a:gd name="connsiteX6212" fmla="*/ 320170 w 12191948"/>
              <a:gd name="connsiteY6212" fmla="*/ 1965936 h 3322003"/>
              <a:gd name="connsiteX6213" fmla="*/ 320923 w 12191948"/>
              <a:gd name="connsiteY6213" fmla="*/ 1965998 h 3322003"/>
              <a:gd name="connsiteX6214" fmla="*/ 319714 w 12191948"/>
              <a:gd name="connsiteY6214" fmla="*/ 1965802 h 3322003"/>
              <a:gd name="connsiteX6215" fmla="*/ 320170 w 12191948"/>
              <a:gd name="connsiteY6215" fmla="*/ 1965936 h 3322003"/>
              <a:gd name="connsiteX6216" fmla="*/ 6764385 w 12191948"/>
              <a:gd name="connsiteY6216" fmla="*/ 1960348 h 3322003"/>
              <a:gd name="connsiteX6217" fmla="*/ 6764385 w 12191948"/>
              <a:gd name="connsiteY6217" fmla="*/ 1962297 h 3322003"/>
              <a:gd name="connsiteX6218" fmla="*/ 6783977 w 12191948"/>
              <a:gd name="connsiteY6218" fmla="*/ 1965608 h 3322003"/>
              <a:gd name="connsiteX6219" fmla="*/ 6782768 w 12191948"/>
              <a:gd name="connsiteY6219" fmla="*/ 1961712 h 3322003"/>
              <a:gd name="connsiteX6220" fmla="*/ 6782283 w 12191948"/>
              <a:gd name="connsiteY6220" fmla="*/ 1962491 h 3322003"/>
              <a:gd name="connsiteX6221" fmla="*/ 2445604 w 12191948"/>
              <a:gd name="connsiteY6221" fmla="*/ 1960348 h 3322003"/>
              <a:gd name="connsiteX6222" fmla="*/ 2438349 w 12191948"/>
              <a:gd name="connsiteY6222" fmla="*/ 1964049 h 3322003"/>
              <a:gd name="connsiteX6223" fmla="*/ 2450683 w 12191948"/>
              <a:gd name="connsiteY6223" fmla="*/ 1967556 h 3322003"/>
              <a:gd name="connsiteX6224" fmla="*/ 2450200 w 12191948"/>
              <a:gd name="connsiteY6224" fmla="*/ 1966972 h 3322003"/>
              <a:gd name="connsiteX6225" fmla="*/ 2460599 w 12191948"/>
              <a:gd name="connsiteY6225" fmla="*/ 1963661 h 3322003"/>
              <a:gd name="connsiteX6226" fmla="*/ 2445604 w 12191948"/>
              <a:gd name="connsiteY6226" fmla="*/ 1960348 h 3322003"/>
              <a:gd name="connsiteX6227" fmla="*/ 6717944 w 12191948"/>
              <a:gd name="connsiteY6227" fmla="*/ 1958986 h 3322003"/>
              <a:gd name="connsiteX6228" fmla="*/ 6717459 w 12191948"/>
              <a:gd name="connsiteY6228" fmla="*/ 1959181 h 3322003"/>
              <a:gd name="connsiteX6229" fmla="*/ 6708025 w 12191948"/>
              <a:gd name="connsiteY6229" fmla="*/ 1959181 h 3322003"/>
              <a:gd name="connsiteX6230" fmla="*/ 6718427 w 12191948"/>
              <a:gd name="connsiteY6230" fmla="*/ 1962103 h 3322003"/>
              <a:gd name="connsiteX6231" fmla="*/ 6723750 w 12191948"/>
              <a:gd name="connsiteY6231" fmla="*/ 1959765 h 3322003"/>
              <a:gd name="connsiteX6232" fmla="*/ 6717944 w 12191948"/>
              <a:gd name="connsiteY6232" fmla="*/ 1958986 h 3322003"/>
              <a:gd name="connsiteX6233" fmla="*/ 5270286 w 12191948"/>
              <a:gd name="connsiteY6233" fmla="*/ 1957232 h 3322003"/>
              <a:gd name="connsiteX6234" fmla="*/ 5270286 w 12191948"/>
              <a:gd name="connsiteY6234" fmla="*/ 1959181 h 3322003"/>
              <a:gd name="connsiteX6235" fmla="*/ 5277059 w 12191948"/>
              <a:gd name="connsiteY6235" fmla="*/ 1960933 h 3322003"/>
              <a:gd name="connsiteX6236" fmla="*/ 5276576 w 12191948"/>
              <a:gd name="connsiteY6236" fmla="*/ 1959375 h 3322003"/>
              <a:gd name="connsiteX6237" fmla="*/ 5276576 w 12191948"/>
              <a:gd name="connsiteY6237" fmla="*/ 1957232 h 3322003"/>
              <a:gd name="connsiteX6238" fmla="*/ 29699 w 12191948"/>
              <a:gd name="connsiteY6238" fmla="*/ 1956453 h 3322003"/>
              <a:gd name="connsiteX6239" fmla="*/ 9139 w 12191948"/>
              <a:gd name="connsiteY6239" fmla="*/ 1965023 h 3322003"/>
              <a:gd name="connsiteX6240" fmla="*/ 65497 w 12191948"/>
              <a:gd name="connsiteY6240" fmla="*/ 1964049 h 3322003"/>
              <a:gd name="connsiteX6241" fmla="*/ 62353 w 12191948"/>
              <a:gd name="connsiteY6241" fmla="*/ 1958986 h 3322003"/>
              <a:gd name="connsiteX6242" fmla="*/ 62353 w 12191948"/>
              <a:gd name="connsiteY6242" fmla="*/ 1959569 h 3322003"/>
              <a:gd name="connsiteX6243" fmla="*/ 48808 w 12191948"/>
              <a:gd name="connsiteY6243" fmla="*/ 1956453 h 3322003"/>
              <a:gd name="connsiteX6244" fmla="*/ 29699 w 12191948"/>
              <a:gd name="connsiteY6244" fmla="*/ 1956453 h 3322003"/>
              <a:gd name="connsiteX6245" fmla="*/ 6689160 w 12191948"/>
              <a:gd name="connsiteY6245" fmla="*/ 1955674 h 3322003"/>
              <a:gd name="connsiteX6246" fmla="*/ 6689160 w 12191948"/>
              <a:gd name="connsiteY6246" fmla="*/ 1958011 h 3322003"/>
              <a:gd name="connsiteX6247" fmla="*/ 6702223 w 12191948"/>
              <a:gd name="connsiteY6247" fmla="*/ 1959375 h 3322003"/>
              <a:gd name="connsiteX6248" fmla="*/ 5675196 w 12191948"/>
              <a:gd name="connsiteY6248" fmla="*/ 1955674 h 3322003"/>
              <a:gd name="connsiteX6249" fmla="*/ 5669391 w 12191948"/>
              <a:gd name="connsiteY6249" fmla="*/ 1960348 h 3322003"/>
              <a:gd name="connsiteX6250" fmla="*/ 5699869 w 12191948"/>
              <a:gd name="connsiteY6250" fmla="*/ 1967166 h 3322003"/>
              <a:gd name="connsiteX6251" fmla="*/ 5704221 w 12191948"/>
              <a:gd name="connsiteY6251" fmla="*/ 1963855 h 3322003"/>
              <a:gd name="connsiteX6252" fmla="*/ 4784348 w 12191948"/>
              <a:gd name="connsiteY6252" fmla="*/ 1954895 h 3322003"/>
              <a:gd name="connsiteX6253" fmla="*/ 4794509 w 12191948"/>
              <a:gd name="connsiteY6253" fmla="*/ 1965413 h 3322003"/>
              <a:gd name="connsiteX6254" fmla="*/ 4813133 w 12191948"/>
              <a:gd name="connsiteY6254" fmla="*/ 1964634 h 3322003"/>
              <a:gd name="connsiteX6255" fmla="*/ 4814101 w 12191948"/>
              <a:gd name="connsiteY6255" fmla="*/ 1965802 h 3322003"/>
              <a:gd name="connsiteX6256" fmla="*/ 4809748 w 12191948"/>
              <a:gd name="connsiteY6256" fmla="*/ 1957428 h 3322003"/>
              <a:gd name="connsiteX6257" fmla="*/ 4784348 w 12191948"/>
              <a:gd name="connsiteY6257" fmla="*/ 1954895 h 3322003"/>
              <a:gd name="connsiteX6258" fmla="*/ 4991642 w 12191948"/>
              <a:gd name="connsiteY6258" fmla="*/ 1954116 h 3322003"/>
              <a:gd name="connsiteX6259" fmla="*/ 4974709 w 12191948"/>
              <a:gd name="connsiteY6259" fmla="*/ 1962297 h 3322003"/>
              <a:gd name="connsiteX6260" fmla="*/ 4983417 w 12191948"/>
              <a:gd name="connsiteY6260" fmla="*/ 1969115 h 3322003"/>
              <a:gd name="connsiteX6261" fmla="*/ 5008637 w 12191948"/>
              <a:gd name="connsiteY6261" fmla="*/ 1970263 h 3322003"/>
              <a:gd name="connsiteX6262" fmla="*/ 5008572 w 12191948"/>
              <a:gd name="connsiteY6262" fmla="*/ 1970282 h 3322003"/>
              <a:gd name="connsiteX6263" fmla="*/ 5009057 w 12191948"/>
              <a:gd name="connsiteY6263" fmla="*/ 1970282 h 3322003"/>
              <a:gd name="connsiteX6264" fmla="*/ 5008637 w 12191948"/>
              <a:gd name="connsiteY6264" fmla="*/ 1970263 h 3322003"/>
              <a:gd name="connsiteX6265" fmla="*/ 5022904 w 12191948"/>
              <a:gd name="connsiteY6265" fmla="*/ 1966022 h 3322003"/>
              <a:gd name="connsiteX6266" fmla="*/ 5018006 w 12191948"/>
              <a:gd name="connsiteY6266" fmla="*/ 1960154 h 3322003"/>
              <a:gd name="connsiteX6267" fmla="*/ 4991642 w 12191948"/>
              <a:gd name="connsiteY6267" fmla="*/ 1954116 h 3322003"/>
              <a:gd name="connsiteX6268" fmla="*/ 3784444 w 12191948"/>
              <a:gd name="connsiteY6268" fmla="*/ 1952656 h 3322003"/>
              <a:gd name="connsiteX6269" fmla="*/ 3770143 w 12191948"/>
              <a:gd name="connsiteY6269" fmla="*/ 1960933 h 3322003"/>
              <a:gd name="connsiteX6270" fmla="*/ 3769416 w 12191948"/>
              <a:gd name="connsiteY6270" fmla="*/ 1961518 h 3322003"/>
              <a:gd name="connsiteX6271" fmla="*/ 3796266 w 12191948"/>
              <a:gd name="connsiteY6271" fmla="*/ 1966777 h 3322003"/>
              <a:gd name="connsiteX6272" fmla="*/ 3826501 w 12191948"/>
              <a:gd name="connsiteY6272" fmla="*/ 1961324 h 3322003"/>
              <a:gd name="connsiteX6273" fmla="*/ 3784444 w 12191948"/>
              <a:gd name="connsiteY6273" fmla="*/ 1952656 h 3322003"/>
              <a:gd name="connsiteX6274" fmla="*/ 5774609 w 12191948"/>
              <a:gd name="connsiteY6274" fmla="*/ 1950999 h 3322003"/>
              <a:gd name="connsiteX6275" fmla="*/ 5812343 w 12191948"/>
              <a:gd name="connsiteY6275" fmla="*/ 1957232 h 3322003"/>
              <a:gd name="connsiteX6276" fmla="*/ 5825644 w 12191948"/>
              <a:gd name="connsiteY6276" fmla="*/ 1955285 h 3322003"/>
              <a:gd name="connsiteX6277" fmla="*/ 5809440 w 12191948"/>
              <a:gd name="connsiteY6277" fmla="*/ 1950999 h 3322003"/>
              <a:gd name="connsiteX6278" fmla="*/ 5808473 w 12191948"/>
              <a:gd name="connsiteY6278" fmla="*/ 1950999 h 3322003"/>
              <a:gd name="connsiteX6279" fmla="*/ 5774609 w 12191948"/>
              <a:gd name="connsiteY6279" fmla="*/ 1950999 h 3322003"/>
              <a:gd name="connsiteX6280" fmla="*/ 5144752 w 12191948"/>
              <a:gd name="connsiteY6280" fmla="*/ 1949832 h 3322003"/>
              <a:gd name="connsiteX6281" fmla="*/ 5140156 w 12191948"/>
              <a:gd name="connsiteY6281" fmla="*/ 1954506 h 3322003"/>
              <a:gd name="connsiteX6282" fmla="*/ 5171116 w 12191948"/>
              <a:gd name="connsiteY6282" fmla="*/ 1961127 h 3322003"/>
              <a:gd name="connsiteX6283" fmla="*/ 5163135 w 12191948"/>
              <a:gd name="connsiteY6283" fmla="*/ 1952557 h 3322003"/>
              <a:gd name="connsiteX6284" fmla="*/ 5162650 w 12191948"/>
              <a:gd name="connsiteY6284" fmla="*/ 1952557 h 3322003"/>
              <a:gd name="connsiteX6285" fmla="*/ 5144752 w 12191948"/>
              <a:gd name="connsiteY6285" fmla="*/ 1949832 h 3322003"/>
              <a:gd name="connsiteX6286" fmla="*/ 6060996 w 12191948"/>
              <a:gd name="connsiteY6286" fmla="*/ 1947689 h 3322003"/>
              <a:gd name="connsiteX6287" fmla="*/ 6066560 w 12191948"/>
              <a:gd name="connsiteY6287" fmla="*/ 1949637 h 3322003"/>
              <a:gd name="connsiteX6288" fmla="*/ 6063899 w 12191948"/>
              <a:gd name="connsiteY6288" fmla="*/ 1947689 h 3322003"/>
              <a:gd name="connsiteX6289" fmla="*/ 4718316 w 12191948"/>
              <a:gd name="connsiteY6289" fmla="*/ 1946909 h 3322003"/>
              <a:gd name="connsiteX6290" fmla="*/ 4710817 w 12191948"/>
              <a:gd name="connsiteY6290" fmla="*/ 1951778 h 3322003"/>
              <a:gd name="connsiteX6291" fmla="*/ 4727023 w 12191948"/>
              <a:gd name="connsiteY6291" fmla="*/ 1958011 h 3322003"/>
              <a:gd name="connsiteX6292" fmla="*/ 4728958 w 12191948"/>
              <a:gd name="connsiteY6292" fmla="*/ 1958011 h 3322003"/>
              <a:gd name="connsiteX6293" fmla="*/ 4751211 w 12191948"/>
              <a:gd name="connsiteY6293" fmla="*/ 1958986 h 3322003"/>
              <a:gd name="connsiteX6294" fmla="*/ 4751211 w 12191948"/>
              <a:gd name="connsiteY6294" fmla="*/ 1952948 h 3322003"/>
              <a:gd name="connsiteX6295" fmla="*/ 4739601 w 12191948"/>
              <a:gd name="connsiteY6295" fmla="*/ 1949052 h 3322003"/>
              <a:gd name="connsiteX6296" fmla="*/ 4718316 w 12191948"/>
              <a:gd name="connsiteY6296" fmla="*/ 1946909 h 3322003"/>
              <a:gd name="connsiteX6297" fmla="*/ 5515072 w 12191948"/>
              <a:gd name="connsiteY6297" fmla="*/ 1945157 h 3322003"/>
              <a:gd name="connsiteX6298" fmla="*/ 5554740 w 12191948"/>
              <a:gd name="connsiteY6298" fmla="*/ 1958790 h 3322003"/>
              <a:gd name="connsiteX6299" fmla="*/ 5569736 w 12191948"/>
              <a:gd name="connsiteY6299" fmla="*/ 1958790 h 3322003"/>
              <a:gd name="connsiteX6300" fmla="*/ 5553529 w 12191948"/>
              <a:gd name="connsiteY6300" fmla="*/ 1950026 h 3322003"/>
              <a:gd name="connsiteX6301" fmla="*/ 5553529 w 12191948"/>
              <a:gd name="connsiteY6301" fmla="*/ 1949441 h 3322003"/>
              <a:gd name="connsiteX6302" fmla="*/ 5515072 w 12191948"/>
              <a:gd name="connsiteY6302" fmla="*/ 1945157 h 3322003"/>
              <a:gd name="connsiteX6303" fmla="*/ 6706575 w 12191948"/>
              <a:gd name="connsiteY6303" fmla="*/ 1943208 h 3322003"/>
              <a:gd name="connsiteX6304" fmla="*/ 6713589 w 12191948"/>
              <a:gd name="connsiteY6304" fmla="*/ 1947883 h 3322003"/>
              <a:gd name="connsiteX6305" fmla="*/ 6726652 w 12191948"/>
              <a:gd name="connsiteY6305" fmla="*/ 1947883 h 3322003"/>
              <a:gd name="connsiteX6306" fmla="*/ 6720847 w 12191948"/>
              <a:gd name="connsiteY6306" fmla="*/ 1943208 h 3322003"/>
              <a:gd name="connsiteX6307" fmla="*/ 6623610 w 12191948"/>
              <a:gd name="connsiteY6307" fmla="*/ 1940677 h 3322003"/>
              <a:gd name="connsiteX6308" fmla="*/ 6629415 w 12191948"/>
              <a:gd name="connsiteY6308" fmla="*/ 1947689 h 3322003"/>
              <a:gd name="connsiteX6309" fmla="*/ 6628932 w 12191948"/>
              <a:gd name="connsiteY6309" fmla="*/ 1948468 h 3322003"/>
              <a:gd name="connsiteX6310" fmla="*/ 6640058 w 12191948"/>
              <a:gd name="connsiteY6310" fmla="*/ 1948468 h 3322003"/>
              <a:gd name="connsiteX6311" fmla="*/ 6637881 w 12191948"/>
              <a:gd name="connsiteY6311" fmla="*/ 1941846 h 3322003"/>
              <a:gd name="connsiteX6312" fmla="*/ 6623610 w 12191948"/>
              <a:gd name="connsiteY6312" fmla="*/ 1940677 h 3322003"/>
              <a:gd name="connsiteX6313" fmla="*/ 4169247 w 12191948"/>
              <a:gd name="connsiteY6313" fmla="*/ 1939119 h 3322003"/>
              <a:gd name="connsiteX6314" fmla="*/ 4172874 w 12191948"/>
              <a:gd name="connsiteY6314" fmla="*/ 1940871 h 3322003"/>
              <a:gd name="connsiteX6315" fmla="*/ 4175050 w 12191948"/>
              <a:gd name="connsiteY6315" fmla="*/ 1939313 h 3322003"/>
              <a:gd name="connsiteX6316" fmla="*/ 3886125 w 12191948"/>
              <a:gd name="connsiteY6316" fmla="*/ 1937220 h 3322003"/>
              <a:gd name="connsiteX6317" fmla="*/ 3868104 w 12191948"/>
              <a:gd name="connsiteY6317" fmla="*/ 1939703 h 3322003"/>
              <a:gd name="connsiteX6318" fmla="*/ 3867378 w 12191948"/>
              <a:gd name="connsiteY6318" fmla="*/ 1939703 h 3322003"/>
              <a:gd name="connsiteX6319" fmla="*/ 3876812 w 12191948"/>
              <a:gd name="connsiteY6319" fmla="*/ 1945936 h 3322003"/>
              <a:gd name="connsiteX6320" fmla="*/ 3908740 w 12191948"/>
              <a:gd name="connsiteY6320" fmla="*/ 1947689 h 3322003"/>
              <a:gd name="connsiteX6321" fmla="*/ 3911401 w 12191948"/>
              <a:gd name="connsiteY6321" fmla="*/ 1942625 h 3322003"/>
              <a:gd name="connsiteX6322" fmla="*/ 3886125 w 12191948"/>
              <a:gd name="connsiteY6322" fmla="*/ 1937220 h 3322003"/>
              <a:gd name="connsiteX6323" fmla="*/ 5556190 w 12191948"/>
              <a:gd name="connsiteY6323" fmla="*/ 1936587 h 3322003"/>
              <a:gd name="connsiteX6324" fmla="*/ 5558367 w 12191948"/>
              <a:gd name="connsiteY6324" fmla="*/ 1938145 h 3322003"/>
              <a:gd name="connsiteX6325" fmla="*/ 5560546 w 12191948"/>
              <a:gd name="connsiteY6325" fmla="*/ 1936587 h 3322003"/>
              <a:gd name="connsiteX6326" fmla="*/ 5669632 w 12191948"/>
              <a:gd name="connsiteY6326" fmla="*/ 1934056 h 3322003"/>
              <a:gd name="connsiteX6327" fmla="*/ 5661892 w 12191948"/>
              <a:gd name="connsiteY6327" fmla="*/ 1941067 h 3322003"/>
              <a:gd name="connsiteX6328" fmla="*/ 5669149 w 12191948"/>
              <a:gd name="connsiteY6328" fmla="*/ 1947689 h 3322003"/>
              <a:gd name="connsiteX6329" fmla="*/ 5669632 w 12191948"/>
              <a:gd name="connsiteY6329" fmla="*/ 1945742 h 3322003"/>
              <a:gd name="connsiteX6330" fmla="*/ 5693820 w 12191948"/>
              <a:gd name="connsiteY6330" fmla="*/ 1945742 h 3322003"/>
              <a:gd name="connsiteX6331" fmla="*/ 5711962 w 12191948"/>
              <a:gd name="connsiteY6331" fmla="*/ 1938339 h 3322003"/>
              <a:gd name="connsiteX6332" fmla="*/ 5669632 w 12191948"/>
              <a:gd name="connsiteY6332" fmla="*/ 1934056 h 3322003"/>
              <a:gd name="connsiteX6333" fmla="*/ 6465662 w 12191948"/>
              <a:gd name="connsiteY6333" fmla="*/ 1933665 h 3322003"/>
              <a:gd name="connsiteX6334" fmla="*/ 6469050 w 12191948"/>
              <a:gd name="connsiteY6334" fmla="*/ 1934835 h 3322003"/>
              <a:gd name="connsiteX6335" fmla="*/ 6469291 w 12191948"/>
              <a:gd name="connsiteY6335" fmla="*/ 1933665 h 3322003"/>
              <a:gd name="connsiteX6336" fmla="*/ 1219511 w 12191948"/>
              <a:gd name="connsiteY6336" fmla="*/ 1933080 h 3322003"/>
              <a:gd name="connsiteX6337" fmla="*/ 1220961 w 12191948"/>
              <a:gd name="connsiteY6337" fmla="*/ 1937172 h 3322003"/>
              <a:gd name="connsiteX6338" fmla="*/ 1220961 w 12191948"/>
              <a:gd name="connsiteY6338" fmla="*/ 1936976 h 3322003"/>
              <a:gd name="connsiteX6339" fmla="*/ 1249986 w 12191948"/>
              <a:gd name="connsiteY6339" fmla="*/ 1941650 h 3322003"/>
              <a:gd name="connsiteX6340" fmla="*/ 1243699 w 12191948"/>
              <a:gd name="connsiteY6340" fmla="*/ 1935417 h 3322003"/>
              <a:gd name="connsiteX6341" fmla="*/ 1819102 w 12191948"/>
              <a:gd name="connsiteY6341" fmla="*/ 1931840 h 3322003"/>
              <a:gd name="connsiteX6342" fmla="*/ 1806797 w 12191948"/>
              <a:gd name="connsiteY6342" fmla="*/ 1935223 h 3322003"/>
              <a:gd name="connsiteX6343" fmla="*/ 1812361 w 12191948"/>
              <a:gd name="connsiteY6343" fmla="*/ 1940092 h 3322003"/>
              <a:gd name="connsiteX6344" fmla="*/ 1839693 w 12191948"/>
              <a:gd name="connsiteY6344" fmla="*/ 1939119 h 3322003"/>
              <a:gd name="connsiteX6345" fmla="*/ 1842111 w 12191948"/>
              <a:gd name="connsiteY6345" fmla="*/ 1937951 h 3322003"/>
              <a:gd name="connsiteX6346" fmla="*/ 1819102 w 12191948"/>
              <a:gd name="connsiteY6346" fmla="*/ 1931840 h 3322003"/>
              <a:gd name="connsiteX6347" fmla="*/ 4853769 w 12191948"/>
              <a:gd name="connsiteY6347" fmla="*/ 1931328 h 3322003"/>
              <a:gd name="connsiteX6348" fmla="*/ 4888557 w 12191948"/>
              <a:gd name="connsiteY6348" fmla="*/ 1938915 h 3322003"/>
              <a:gd name="connsiteX6349" fmla="*/ 4888841 w 12191948"/>
              <a:gd name="connsiteY6349" fmla="*/ 1939703 h 3322003"/>
              <a:gd name="connsiteX6350" fmla="*/ 4888600 w 12191948"/>
              <a:gd name="connsiteY6350" fmla="*/ 1938924 h 3322003"/>
              <a:gd name="connsiteX6351" fmla="*/ 4888557 w 12191948"/>
              <a:gd name="connsiteY6351" fmla="*/ 1938915 h 3322003"/>
              <a:gd name="connsiteX6352" fmla="*/ 4886665 w 12191948"/>
              <a:gd name="connsiteY6352" fmla="*/ 1933665 h 3322003"/>
              <a:gd name="connsiteX6353" fmla="*/ 4853769 w 12191948"/>
              <a:gd name="connsiteY6353" fmla="*/ 1931328 h 3322003"/>
              <a:gd name="connsiteX6354" fmla="*/ 4632206 w 12191948"/>
              <a:gd name="connsiteY6354" fmla="*/ 1928406 h 3322003"/>
              <a:gd name="connsiteX6355" fmla="*/ 4565688 w 12191948"/>
              <a:gd name="connsiteY6355" fmla="*/ 1932107 h 3322003"/>
              <a:gd name="connsiteX6356" fmla="*/ 4578751 w 12191948"/>
              <a:gd name="connsiteY6356" fmla="*/ 1954506 h 3322003"/>
              <a:gd name="connsiteX6357" fmla="*/ 4651315 w 12191948"/>
              <a:gd name="connsiteY6357" fmla="*/ 1958207 h 3322003"/>
              <a:gd name="connsiteX6358" fmla="*/ 4635350 w 12191948"/>
              <a:gd name="connsiteY6358" fmla="*/ 1946521 h 3322003"/>
              <a:gd name="connsiteX6359" fmla="*/ 4663408 w 12191948"/>
              <a:gd name="connsiteY6359" fmla="*/ 1948468 h 3322003"/>
              <a:gd name="connsiteX6360" fmla="*/ 4663893 w 12191948"/>
              <a:gd name="connsiteY6360" fmla="*/ 1948858 h 3322003"/>
              <a:gd name="connsiteX6361" fmla="*/ 4667763 w 12191948"/>
              <a:gd name="connsiteY6361" fmla="*/ 1938339 h 3322003"/>
              <a:gd name="connsiteX6362" fmla="*/ 4632206 w 12191948"/>
              <a:gd name="connsiteY6362" fmla="*/ 1928406 h 3322003"/>
              <a:gd name="connsiteX6363" fmla="*/ 4912788 w 12191948"/>
              <a:gd name="connsiteY6363" fmla="*/ 1928211 h 3322003"/>
              <a:gd name="connsiteX6364" fmla="*/ 4898760 w 12191948"/>
              <a:gd name="connsiteY6364" fmla="*/ 1929381 h 3322003"/>
              <a:gd name="connsiteX6365" fmla="*/ 4908191 w 12191948"/>
              <a:gd name="connsiteY6365" fmla="*/ 1933080 h 3322003"/>
              <a:gd name="connsiteX6366" fmla="*/ 4919078 w 12191948"/>
              <a:gd name="connsiteY6366" fmla="*/ 1933080 h 3322003"/>
              <a:gd name="connsiteX6367" fmla="*/ 4912788 w 12191948"/>
              <a:gd name="connsiteY6367" fmla="*/ 1928211 h 3322003"/>
              <a:gd name="connsiteX6368" fmla="*/ 10692287 w 12191948"/>
              <a:gd name="connsiteY6368" fmla="*/ 1925680 h 3322003"/>
              <a:gd name="connsiteX6369" fmla="*/ 10692287 w 12191948"/>
              <a:gd name="connsiteY6369" fmla="*/ 1929185 h 3322003"/>
              <a:gd name="connsiteX6370" fmla="*/ 10703898 w 12191948"/>
              <a:gd name="connsiteY6370" fmla="*/ 1930160 h 3322003"/>
              <a:gd name="connsiteX6371" fmla="*/ 10706800 w 12191948"/>
              <a:gd name="connsiteY6371" fmla="*/ 1925680 h 3322003"/>
              <a:gd name="connsiteX6372" fmla="*/ 10692287 w 12191948"/>
              <a:gd name="connsiteY6372" fmla="*/ 1925680 h 3322003"/>
              <a:gd name="connsiteX6373" fmla="*/ 5851526 w 12191948"/>
              <a:gd name="connsiteY6373" fmla="*/ 1925289 h 3322003"/>
              <a:gd name="connsiteX6374" fmla="*/ 5843545 w 12191948"/>
              <a:gd name="connsiteY6374" fmla="*/ 1931718 h 3322003"/>
              <a:gd name="connsiteX6375" fmla="*/ 5875473 w 12191948"/>
              <a:gd name="connsiteY6375" fmla="*/ 1946909 h 3322003"/>
              <a:gd name="connsiteX6376" fmla="*/ 5945135 w 12191948"/>
              <a:gd name="connsiteY6376" fmla="*/ 1946909 h 3322003"/>
              <a:gd name="connsiteX6377" fmla="*/ 5939088 w 12191948"/>
              <a:gd name="connsiteY6377" fmla="*/ 1941067 h 3322003"/>
              <a:gd name="connsiteX6378" fmla="*/ 5852494 w 12191948"/>
              <a:gd name="connsiteY6378" fmla="*/ 1925680 h 3322003"/>
              <a:gd name="connsiteX6379" fmla="*/ 3549155 w 12191948"/>
              <a:gd name="connsiteY6379" fmla="*/ 1925071 h 3322003"/>
              <a:gd name="connsiteX6380" fmla="*/ 3533341 w 12191948"/>
              <a:gd name="connsiteY6380" fmla="*/ 1929964 h 3322003"/>
              <a:gd name="connsiteX6381" fmla="*/ 3579782 w 12191948"/>
              <a:gd name="connsiteY6381" fmla="*/ 1929964 h 3322003"/>
              <a:gd name="connsiteX6382" fmla="*/ 3579299 w 12191948"/>
              <a:gd name="connsiteY6382" fmla="*/ 1929964 h 3322003"/>
              <a:gd name="connsiteX6383" fmla="*/ 3549155 w 12191948"/>
              <a:gd name="connsiteY6383" fmla="*/ 1925071 h 3322003"/>
              <a:gd name="connsiteX6384" fmla="*/ 1894598 w 12191948"/>
              <a:gd name="connsiteY6384" fmla="*/ 1923731 h 3322003"/>
              <a:gd name="connsiteX6385" fmla="*/ 1888310 w 12191948"/>
              <a:gd name="connsiteY6385" fmla="*/ 1926847 h 3322003"/>
              <a:gd name="connsiteX6386" fmla="*/ 1906452 w 12191948"/>
              <a:gd name="connsiteY6386" fmla="*/ 1931913 h 3322003"/>
              <a:gd name="connsiteX6387" fmla="*/ 1925559 w 12191948"/>
              <a:gd name="connsiteY6387" fmla="*/ 1931913 h 3322003"/>
              <a:gd name="connsiteX6388" fmla="*/ 1923382 w 12191948"/>
              <a:gd name="connsiteY6388" fmla="*/ 1930354 h 3322003"/>
              <a:gd name="connsiteX6389" fmla="*/ 1925559 w 12191948"/>
              <a:gd name="connsiteY6389" fmla="*/ 1928990 h 3322003"/>
              <a:gd name="connsiteX6390" fmla="*/ 1914916 w 12191948"/>
              <a:gd name="connsiteY6390" fmla="*/ 1924706 h 3322003"/>
              <a:gd name="connsiteX6391" fmla="*/ 1894598 w 12191948"/>
              <a:gd name="connsiteY6391" fmla="*/ 1923731 h 3322003"/>
              <a:gd name="connsiteX6392" fmla="*/ 6435669 w 12191948"/>
              <a:gd name="connsiteY6392" fmla="*/ 1923537 h 3322003"/>
              <a:gd name="connsiteX6393" fmla="*/ 6433493 w 12191948"/>
              <a:gd name="connsiteY6393" fmla="*/ 1924901 h 3322003"/>
              <a:gd name="connsiteX6394" fmla="*/ 6442442 w 12191948"/>
              <a:gd name="connsiteY6394" fmla="*/ 1925680 h 3322003"/>
              <a:gd name="connsiteX6395" fmla="*/ 6442442 w 12191948"/>
              <a:gd name="connsiteY6395" fmla="*/ 1923537 h 3322003"/>
              <a:gd name="connsiteX6396" fmla="*/ 5932798 w 12191948"/>
              <a:gd name="connsiteY6396" fmla="*/ 1922173 h 3322003"/>
              <a:gd name="connsiteX6397" fmla="*/ 5934251 w 12191948"/>
              <a:gd name="connsiteY6397" fmla="*/ 1925680 h 3322003"/>
              <a:gd name="connsiteX6398" fmla="*/ 5934251 w 12191948"/>
              <a:gd name="connsiteY6398" fmla="*/ 1924510 h 3322003"/>
              <a:gd name="connsiteX6399" fmla="*/ 5951181 w 12191948"/>
              <a:gd name="connsiteY6399" fmla="*/ 1928602 h 3322003"/>
              <a:gd name="connsiteX6400" fmla="*/ 5952634 w 12191948"/>
              <a:gd name="connsiteY6400" fmla="*/ 1924122 h 3322003"/>
              <a:gd name="connsiteX6401" fmla="*/ 5182968 w 12191948"/>
              <a:gd name="connsiteY6401" fmla="*/ 1921979 h 3322003"/>
              <a:gd name="connsiteX6402" fmla="*/ 5163859 w 12191948"/>
              <a:gd name="connsiteY6402" fmla="*/ 1940288 h 3322003"/>
              <a:gd name="connsiteX6403" fmla="*/ 5214896 w 12191948"/>
              <a:gd name="connsiteY6403" fmla="*/ 1961518 h 3322003"/>
              <a:gd name="connsiteX6404" fmla="*/ 5250938 w 12191948"/>
              <a:gd name="connsiteY6404" fmla="*/ 1966387 h 3322003"/>
              <a:gd name="connsiteX6405" fmla="*/ 5219252 w 12191948"/>
              <a:gd name="connsiteY6405" fmla="*/ 1944572 h 3322003"/>
              <a:gd name="connsiteX6406" fmla="*/ 5222154 w 12191948"/>
              <a:gd name="connsiteY6406" fmla="*/ 1936976 h 3322003"/>
              <a:gd name="connsiteX6407" fmla="*/ 5221669 w 12191948"/>
              <a:gd name="connsiteY6407" fmla="*/ 1936976 h 3322003"/>
              <a:gd name="connsiteX6408" fmla="*/ 5182968 w 12191948"/>
              <a:gd name="connsiteY6408" fmla="*/ 1921979 h 3322003"/>
              <a:gd name="connsiteX6409" fmla="*/ 4817729 w 12191948"/>
              <a:gd name="connsiteY6409" fmla="*/ 1921200 h 3322003"/>
              <a:gd name="connsiteX6410" fmla="*/ 4815553 w 12191948"/>
              <a:gd name="connsiteY6410" fmla="*/ 1922758 h 3322003"/>
              <a:gd name="connsiteX6411" fmla="*/ 4831757 w 12191948"/>
              <a:gd name="connsiteY6411" fmla="*/ 1928796 h 3322003"/>
              <a:gd name="connsiteX6412" fmla="*/ 4851351 w 12191948"/>
              <a:gd name="connsiteY6412" fmla="*/ 1930743 h 3322003"/>
              <a:gd name="connsiteX6413" fmla="*/ 4836839 w 12191948"/>
              <a:gd name="connsiteY6413" fmla="*/ 1923343 h 3322003"/>
              <a:gd name="connsiteX6414" fmla="*/ 4837080 w 12191948"/>
              <a:gd name="connsiteY6414" fmla="*/ 1924122 h 3322003"/>
              <a:gd name="connsiteX6415" fmla="*/ 4817729 w 12191948"/>
              <a:gd name="connsiteY6415" fmla="*/ 1921200 h 3322003"/>
              <a:gd name="connsiteX6416" fmla="*/ 6384390 w 12191948"/>
              <a:gd name="connsiteY6416" fmla="*/ 1920032 h 3322003"/>
              <a:gd name="connsiteX6417" fmla="*/ 6389469 w 12191948"/>
              <a:gd name="connsiteY6417" fmla="*/ 1924316 h 3322003"/>
              <a:gd name="connsiteX6418" fmla="*/ 6408337 w 12191948"/>
              <a:gd name="connsiteY6418" fmla="*/ 1927044 h 3322003"/>
              <a:gd name="connsiteX6419" fmla="*/ 6407852 w 12191948"/>
              <a:gd name="connsiteY6419" fmla="*/ 1925874 h 3322003"/>
              <a:gd name="connsiteX6420" fmla="*/ 6403499 w 12191948"/>
              <a:gd name="connsiteY6420" fmla="*/ 1921394 h 3322003"/>
              <a:gd name="connsiteX6421" fmla="*/ 6384390 w 12191948"/>
              <a:gd name="connsiteY6421" fmla="*/ 1920032 h 3322003"/>
              <a:gd name="connsiteX6422" fmla="*/ 4698965 w 12191948"/>
              <a:gd name="connsiteY6422" fmla="*/ 1920032 h 3322003"/>
              <a:gd name="connsiteX6423" fmla="*/ 4700415 w 12191948"/>
              <a:gd name="connsiteY6423" fmla="*/ 1926653 h 3322003"/>
              <a:gd name="connsiteX6424" fmla="*/ 4723638 w 12191948"/>
              <a:gd name="connsiteY6424" fmla="*/ 1929575 h 3322003"/>
              <a:gd name="connsiteX6425" fmla="*/ 4725573 w 12191948"/>
              <a:gd name="connsiteY6425" fmla="*/ 1929575 h 3322003"/>
              <a:gd name="connsiteX6426" fmla="*/ 4719768 w 12191948"/>
              <a:gd name="connsiteY6426" fmla="*/ 1921979 h 3322003"/>
              <a:gd name="connsiteX6427" fmla="*/ 4698965 w 12191948"/>
              <a:gd name="connsiteY6427" fmla="*/ 1920032 h 3322003"/>
              <a:gd name="connsiteX6428" fmla="*/ 10709218 w 12191948"/>
              <a:gd name="connsiteY6428" fmla="*/ 1918668 h 3322003"/>
              <a:gd name="connsiteX6429" fmla="*/ 10710671 w 12191948"/>
              <a:gd name="connsiteY6429" fmla="*/ 1923927 h 3322003"/>
              <a:gd name="connsiteX6430" fmla="*/ 10718652 w 12191948"/>
              <a:gd name="connsiteY6430" fmla="*/ 1923927 h 3322003"/>
              <a:gd name="connsiteX6431" fmla="*/ 10720346 w 12191948"/>
              <a:gd name="connsiteY6431" fmla="*/ 1920615 h 3322003"/>
              <a:gd name="connsiteX6432" fmla="*/ 5094923 w 12191948"/>
              <a:gd name="connsiteY6432" fmla="*/ 1917498 h 3322003"/>
              <a:gd name="connsiteX6433" fmla="*/ 5093328 w 12191948"/>
              <a:gd name="connsiteY6433" fmla="*/ 1924259 h 3322003"/>
              <a:gd name="connsiteX6434" fmla="*/ 5095167 w 12191948"/>
              <a:gd name="connsiteY6434" fmla="*/ 1925680 h 3322003"/>
              <a:gd name="connsiteX6435" fmla="*/ 5095167 w 12191948"/>
              <a:gd name="connsiteY6435" fmla="*/ 1925874 h 3322003"/>
              <a:gd name="connsiteX6436" fmla="*/ 5133868 w 12191948"/>
              <a:gd name="connsiteY6436" fmla="*/ 1935029 h 3322003"/>
              <a:gd name="connsiteX6437" fmla="*/ 5128060 w 12191948"/>
              <a:gd name="connsiteY6437" fmla="*/ 1923537 h 3322003"/>
              <a:gd name="connsiteX6438" fmla="*/ 5094923 w 12191948"/>
              <a:gd name="connsiteY6438" fmla="*/ 1917498 h 3322003"/>
              <a:gd name="connsiteX6439" fmla="*/ 5013410 w 12191948"/>
              <a:gd name="connsiteY6439" fmla="*/ 1917110 h 3322003"/>
              <a:gd name="connsiteX6440" fmla="*/ 5010025 w 12191948"/>
              <a:gd name="connsiteY6440" fmla="*/ 1920226 h 3322003"/>
              <a:gd name="connsiteX6441" fmla="*/ 5016554 w 12191948"/>
              <a:gd name="connsiteY6441" fmla="*/ 1920226 h 3322003"/>
              <a:gd name="connsiteX6442" fmla="*/ 5023327 w 12191948"/>
              <a:gd name="connsiteY6442" fmla="*/ 1917889 h 3322003"/>
              <a:gd name="connsiteX6443" fmla="*/ 5013410 w 12191948"/>
              <a:gd name="connsiteY6443" fmla="*/ 1917110 h 3322003"/>
              <a:gd name="connsiteX6444" fmla="*/ 3155281 w 12191948"/>
              <a:gd name="connsiteY6444" fmla="*/ 1916525 h 3322003"/>
              <a:gd name="connsiteX6445" fmla="*/ 3158909 w 12191948"/>
              <a:gd name="connsiteY6445" fmla="*/ 1919836 h 3322003"/>
              <a:gd name="connsiteX6446" fmla="*/ 3163506 w 12191948"/>
              <a:gd name="connsiteY6446" fmla="*/ 1918083 h 3322003"/>
              <a:gd name="connsiteX6447" fmla="*/ 8802471 w 12191948"/>
              <a:gd name="connsiteY6447" fmla="*/ 1913603 h 3322003"/>
              <a:gd name="connsiteX6448" fmla="*/ 8802471 w 12191948"/>
              <a:gd name="connsiteY6448" fmla="*/ 1915161 h 3322003"/>
              <a:gd name="connsiteX6449" fmla="*/ 8807309 w 12191948"/>
              <a:gd name="connsiteY6449" fmla="*/ 1915161 h 3322003"/>
              <a:gd name="connsiteX6450" fmla="*/ 4221494 w 12191948"/>
              <a:gd name="connsiteY6450" fmla="*/ 1913214 h 3322003"/>
              <a:gd name="connsiteX6451" fmla="*/ 4224396 w 12191948"/>
              <a:gd name="connsiteY6451" fmla="*/ 1919056 h 3322003"/>
              <a:gd name="connsiteX6452" fmla="*/ 4226088 w 12191948"/>
              <a:gd name="connsiteY6452" fmla="*/ 1918083 h 3322003"/>
              <a:gd name="connsiteX6453" fmla="*/ 4239392 w 12191948"/>
              <a:gd name="connsiteY6453" fmla="*/ 1918083 h 3322003"/>
              <a:gd name="connsiteX6454" fmla="*/ 4233345 w 12191948"/>
              <a:gd name="connsiteY6454" fmla="*/ 1913214 h 3322003"/>
              <a:gd name="connsiteX6455" fmla="*/ 4221494 w 12191948"/>
              <a:gd name="connsiteY6455" fmla="*/ 1913214 h 3322003"/>
              <a:gd name="connsiteX6456" fmla="*/ 6369636 w 12191948"/>
              <a:gd name="connsiteY6456" fmla="*/ 1906397 h 3322003"/>
              <a:gd name="connsiteX6457" fmla="*/ 6361170 w 12191948"/>
              <a:gd name="connsiteY6457" fmla="*/ 1907761 h 3322003"/>
              <a:gd name="connsiteX6458" fmla="*/ 6372054 w 12191948"/>
              <a:gd name="connsiteY6458" fmla="*/ 1910487 h 3322003"/>
              <a:gd name="connsiteX6459" fmla="*/ 4472806 w 12191948"/>
              <a:gd name="connsiteY6459" fmla="*/ 1906203 h 3322003"/>
              <a:gd name="connsiteX6460" fmla="*/ 4475296 w 12191948"/>
              <a:gd name="connsiteY6460" fmla="*/ 1906899 h 3322003"/>
              <a:gd name="connsiteX6461" fmla="*/ 4467636 w 12191948"/>
              <a:gd name="connsiteY6461" fmla="*/ 1911900 h 3322003"/>
              <a:gd name="connsiteX6462" fmla="*/ 4481758 w 12191948"/>
              <a:gd name="connsiteY6462" fmla="*/ 1919056 h 3322003"/>
              <a:gd name="connsiteX6463" fmla="*/ 4504252 w 12191948"/>
              <a:gd name="connsiteY6463" fmla="*/ 1919056 h 3322003"/>
              <a:gd name="connsiteX6464" fmla="*/ 4495514 w 12191948"/>
              <a:gd name="connsiteY6464" fmla="*/ 1912557 h 3322003"/>
              <a:gd name="connsiteX6465" fmla="*/ 4475296 w 12191948"/>
              <a:gd name="connsiteY6465" fmla="*/ 1906899 h 3322003"/>
              <a:gd name="connsiteX6466" fmla="*/ 4475467 w 12191948"/>
              <a:gd name="connsiteY6466" fmla="*/ 1906787 h 3322003"/>
              <a:gd name="connsiteX6467" fmla="*/ 4617678 w 12191948"/>
              <a:gd name="connsiteY6467" fmla="*/ 1905494 h 3322003"/>
              <a:gd name="connsiteX6468" fmla="*/ 4584071 w 12191948"/>
              <a:gd name="connsiteY6468" fmla="*/ 1906203 h 3322003"/>
              <a:gd name="connsiteX6469" fmla="*/ 4584315 w 12191948"/>
              <a:gd name="connsiteY6469" fmla="*/ 1906591 h 3322003"/>
              <a:gd name="connsiteX6470" fmla="*/ 4650106 w 12191948"/>
              <a:gd name="connsiteY6470" fmla="*/ 1912630 h 3322003"/>
              <a:gd name="connsiteX6471" fmla="*/ 4617678 w 12191948"/>
              <a:gd name="connsiteY6471" fmla="*/ 1905494 h 3322003"/>
              <a:gd name="connsiteX6472" fmla="*/ 4345578 w 12191948"/>
              <a:gd name="connsiteY6472" fmla="*/ 1901917 h 3322003"/>
              <a:gd name="connsiteX6473" fmla="*/ 4348237 w 12191948"/>
              <a:gd name="connsiteY6473" fmla="*/ 1925486 h 3322003"/>
              <a:gd name="connsiteX6474" fmla="*/ 4383070 w 12191948"/>
              <a:gd name="connsiteY6474" fmla="*/ 1947883 h 3322003"/>
              <a:gd name="connsiteX6475" fmla="*/ 4414755 w 12191948"/>
              <a:gd name="connsiteY6475" fmla="*/ 1937560 h 3322003"/>
              <a:gd name="connsiteX6476" fmla="*/ 4426365 w 12191948"/>
              <a:gd name="connsiteY6476" fmla="*/ 1936587 h 3322003"/>
              <a:gd name="connsiteX6477" fmla="*/ 4427332 w 12191948"/>
              <a:gd name="connsiteY6477" fmla="*/ 1936976 h 3322003"/>
              <a:gd name="connsiteX6478" fmla="*/ 4484901 w 12191948"/>
              <a:gd name="connsiteY6478" fmla="*/ 1943599 h 3322003"/>
              <a:gd name="connsiteX6479" fmla="*/ 4345578 w 12191948"/>
              <a:gd name="connsiteY6479" fmla="*/ 1901917 h 3322003"/>
              <a:gd name="connsiteX6480" fmla="*/ 7120434 w 12191948"/>
              <a:gd name="connsiteY6480" fmla="*/ 1901722 h 3322003"/>
              <a:gd name="connsiteX6481" fmla="*/ 7096246 w 12191948"/>
              <a:gd name="connsiteY6481" fmla="*/ 1906982 h 3322003"/>
              <a:gd name="connsiteX6482" fmla="*/ 7132044 w 12191948"/>
              <a:gd name="connsiteY6482" fmla="*/ 1908149 h 3322003"/>
              <a:gd name="connsiteX6483" fmla="*/ 7131077 w 12191948"/>
              <a:gd name="connsiteY6483" fmla="*/ 1908928 h 3322003"/>
              <a:gd name="connsiteX6484" fmla="*/ 7140511 w 12191948"/>
              <a:gd name="connsiteY6484" fmla="*/ 1905423 h 3322003"/>
              <a:gd name="connsiteX6485" fmla="*/ 7120434 w 12191948"/>
              <a:gd name="connsiteY6485" fmla="*/ 1901722 h 3322003"/>
              <a:gd name="connsiteX6486" fmla="*/ 3984207 w 12191948"/>
              <a:gd name="connsiteY6486" fmla="*/ 1901528 h 3322003"/>
              <a:gd name="connsiteX6487" fmla="*/ 3989044 w 12191948"/>
              <a:gd name="connsiteY6487" fmla="*/ 1906982 h 3322003"/>
              <a:gd name="connsiteX6488" fmla="*/ 4005492 w 12191948"/>
              <a:gd name="connsiteY6488" fmla="*/ 1906982 h 3322003"/>
              <a:gd name="connsiteX6489" fmla="*/ 4005492 w 12191948"/>
              <a:gd name="connsiteY6489" fmla="*/ 1905033 h 3322003"/>
              <a:gd name="connsiteX6490" fmla="*/ 4948827 w 12191948"/>
              <a:gd name="connsiteY6490" fmla="*/ 1900555 h 3322003"/>
              <a:gd name="connsiteX6491" fmla="*/ 4912062 w 12191948"/>
              <a:gd name="connsiteY6491" fmla="*/ 1905033 h 3322003"/>
              <a:gd name="connsiteX6492" fmla="*/ 4975677 w 12191948"/>
              <a:gd name="connsiteY6492" fmla="*/ 1922952 h 3322003"/>
              <a:gd name="connsiteX6493" fmla="*/ 6208542 w 12191948"/>
              <a:gd name="connsiteY6493" fmla="*/ 1899191 h 3322003"/>
              <a:gd name="connsiteX6494" fmla="*/ 6198867 w 12191948"/>
              <a:gd name="connsiteY6494" fmla="*/ 1899776 h 3322003"/>
              <a:gd name="connsiteX6495" fmla="*/ 6210236 w 12191948"/>
              <a:gd name="connsiteY6495" fmla="*/ 1902696 h 3322003"/>
              <a:gd name="connsiteX6496" fmla="*/ 6208542 w 12191948"/>
              <a:gd name="connsiteY6496" fmla="*/ 1899191 h 3322003"/>
              <a:gd name="connsiteX6497" fmla="*/ 3427398 w 12191948"/>
              <a:gd name="connsiteY6497" fmla="*/ 1898021 h 3322003"/>
              <a:gd name="connsiteX6498" fmla="*/ 3434895 w 12191948"/>
              <a:gd name="connsiteY6498" fmla="*/ 1901917 h 3322003"/>
              <a:gd name="connsiteX6499" fmla="*/ 3442152 w 12191948"/>
              <a:gd name="connsiteY6499" fmla="*/ 1903086 h 3322003"/>
              <a:gd name="connsiteX6500" fmla="*/ 3439250 w 12191948"/>
              <a:gd name="connsiteY6500" fmla="*/ 1898606 h 3322003"/>
              <a:gd name="connsiteX6501" fmla="*/ 6787606 w 12191948"/>
              <a:gd name="connsiteY6501" fmla="*/ 1897242 h 3322003"/>
              <a:gd name="connsiteX6502" fmla="*/ 6773334 w 12191948"/>
              <a:gd name="connsiteY6502" fmla="*/ 1898606 h 3322003"/>
              <a:gd name="connsiteX6503" fmla="*/ 6773334 w 12191948"/>
              <a:gd name="connsiteY6503" fmla="*/ 1904644 h 3322003"/>
              <a:gd name="connsiteX6504" fmla="*/ 6784945 w 12191948"/>
              <a:gd name="connsiteY6504" fmla="*/ 1908149 h 3322003"/>
              <a:gd name="connsiteX6505" fmla="*/ 6794965 w 12191948"/>
              <a:gd name="connsiteY6505" fmla="*/ 1903933 h 3322003"/>
              <a:gd name="connsiteX6506" fmla="*/ 6795105 w 12191948"/>
              <a:gd name="connsiteY6506" fmla="*/ 1904060 h 3322003"/>
              <a:gd name="connsiteX6507" fmla="*/ 6795587 w 12191948"/>
              <a:gd name="connsiteY6507" fmla="*/ 1903671 h 3322003"/>
              <a:gd name="connsiteX6508" fmla="*/ 6794965 w 12191948"/>
              <a:gd name="connsiteY6508" fmla="*/ 1903933 h 3322003"/>
              <a:gd name="connsiteX6509" fmla="*/ 5899420 w 12191948"/>
              <a:gd name="connsiteY6509" fmla="*/ 1896853 h 3322003"/>
              <a:gd name="connsiteX6510" fmla="*/ 5894824 w 12191948"/>
              <a:gd name="connsiteY6510" fmla="*/ 1899191 h 3322003"/>
              <a:gd name="connsiteX6511" fmla="*/ 5899420 w 12191948"/>
              <a:gd name="connsiteY6511" fmla="*/ 1899191 h 3322003"/>
              <a:gd name="connsiteX6512" fmla="*/ 5899420 w 12191948"/>
              <a:gd name="connsiteY6512" fmla="*/ 1896853 h 3322003"/>
              <a:gd name="connsiteX6513" fmla="*/ 5406466 w 12191948"/>
              <a:gd name="connsiteY6513" fmla="*/ 1895684 h 3322003"/>
              <a:gd name="connsiteX6514" fmla="*/ 5406466 w 12191948"/>
              <a:gd name="connsiteY6514" fmla="*/ 1896463 h 3322003"/>
              <a:gd name="connsiteX6515" fmla="*/ 5408839 w 12191948"/>
              <a:gd name="connsiteY6515" fmla="*/ 1896865 h 3322003"/>
              <a:gd name="connsiteX6516" fmla="*/ 5427995 w 12191948"/>
              <a:gd name="connsiteY6516" fmla="*/ 1906397 h 3322003"/>
              <a:gd name="connsiteX6517" fmla="*/ 5441540 w 12191948"/>
              <a:gd name="connsiteY6517" fmla="*/ 1910292 h 3322003"/>
              <a:gd name="connsiteX6518" fmla="*/ 5429736 w 12191948"/>
              <a:gd name="connsiteY6518" fmla="*/ 1900405 h 3322003"/>
              <a:gd name="connsiteX6519" fmla="*/ 5408839 w 12191948"/>
              <a:gd name="connsiteY6519" fmla="*/ 1896865 h 3322003"/>
              <a:gd name="connsiteX6520" fmla="*/ 7187434 w 12191948"/>
              <a:gd name="connsiteY6520" fmla="*/ 1895490 h 3322003"/>
              <a:gd name="connsiteX6521" fmla="*/ 7198562 w 12191948"/>
              <a:gd name="connsiteY6521" fmla="*/ 1918668 h 3322003"/>
              <a:gd name="connsiteX6522" fmla="*/ 7214042 w 12191948"/>
              <a:gd name="connsiteY6522" fmla="*/ 1909904 h 3322003"/>
              <a:gd name="connsiteX6523" fmla="*/ 7256658 w 12191948"/>
              <a:gd name="connsiteY6523" fmla="*/ 1922588 h 3322003"/>
              <a:gd name="connsiteX6524" fmla="*/ 7298819 w 12191948"/>
              <a:gd name="connsiteY6524" fmla="*/ 1923108 h 3322003"/>
              <a:gd name="connsiteX6525" fmla="*/ 7301120 w 12191948"/>
              <a:gd name="connsiteY6525" fmla="*/ 1923927 h 3322003"/>
              <a:gd name="connsiteX6526" fmla="*/ 7302087 w 12191948"/>
              <a:gd name="connsiteY6526" fmla="*/ 1923148 h 3322003"/>
              <a:gd name="connsiteX6527" fmla="*/ 7298819 w 12191948"/>
              <a:gd name="connsiteY6527" fmla="*/ 1923108 h 3322003"/>
              <a:gd name="connsiteX6528" fmla="*/ 7246318 w 12191948"/>
              <a:gd name="connsiteY6528" fmla="*/ 1904413 h 3322003"/>
              <a:gd name="connsiteX6529" fmla="*/ 7187434 w 12191948"/>
              <a:gd name="connsiteY6529" fmla="*/ 1895490 h 3322003"/>
              <a:gd name="connsiteX6530" fmla="*/ 3895921 w 12191948"/>
              <a:gd name="connsiteY6530" fmla="*/ 1894322 h 3322003"/>
              <a:gd name="connsiteX6531" fmla="*/ 3855526 w 12191948"/>
              <a:gd name="connsiteY6531" fmla="*/ 1895880 h 3322003"/>
              <a:gd name="connsiteX6532" fmla="*/ 3855526 w 12191948"/>
              <a:gd name="connsiteY6532" fmla="*/ 1898021 h 3322003"/>
              <a:gd name="connsiteX6533" fmla="*/ 3866654 w 12191948"/>
              <a:gd name="connsiteY6533" fmla="*/ 1902113 h 3322003"/>
              <a:gd name="connsiteX6534" fmla="*/ 3902542 w 12191948"/>
              <a:gd name="connsiteY6534" fmla="*/ 1900211 h 3322003"/>
              <a:gd name="connsiteX6535" fmla="*/ 3902694 w 12191948"/>
              <a:gd name="connsiteY6535" fmla="*/ 1900749 h 3322003"/>
              <a:gd name="connsiteX6536" fmla="*/ 3903420 w 12191948"/>
              <a:gd name="connsiteY6536" fmla="*/ 1900164 h 3322003"/>
              <a:gd name="connsiteX6537" fmla="*/ 3902542 w 12191948"/>
              <a:gd name="connsiteY6537" fmla="*/ 1900211 h 3322003"/>
              <a:gd name="connsiteX6538" fmla="*/ 3901485 w 12191948"/>
              <a:gd name="connsiteY6538" fmla="*/ 1896463 h 3322003"/>
              <a:gd name="connsiteX6539" fmla="*/ 3895921 w 12191948"/>
              <a:gd name="connsiteY6539" fmla="*/ 1894322 h 3322003"/>
              <a:gd name="connsiteX6540" fmla="*/ 7048596 w 12191948"/>
              <a:gd name="connsiteY6540" fmla="*/ 1893347 h 3322003"/>
              <a:gd name="connsiteX6541" fmla="*/ 7048596 w 12191948"/>
              <a:gd name="connsiteY6541" fmla="*/ 1895490 h 3322003"/>
              <a:gd name="connsiteX6542" fmla="*/ 7054884 w 12191948"/>
              <a:gd name="connsiteY6542" fmla="*/ 1895490 h 3322003"/>
              <a:gd name="connsiteX6543" fmla="*/ 7054884 w 12191948"/>
              <a:gd name="connsiteY6543" fmla="*/ 1893347 h 3322003"/>
              <a:gd name="connsiteX6544" fmla="*/ 8505685 w 12191948"/>
              <a:gd name="connsiteY6544" fmla="*/ 1892567 h 3322003"/>
              <a:gd name="connsiteX6545" fmla="*/ 8493831 w 12191948"/>
              <a:gd name="connsiteY6545" fmla="*/ 1894516 h 3322003"/>
              <a:gd name="connsiteX6546" fmla="*/ 8493831 w 12191948"/>
              <a:gd name="connsiteY6546" fmla="*/ 1906982 h 3322003"/>
              <a:gd name="connsiteX6547" fmla="*/ 8532776 w 12191948"/>
              <a:gd name="connsiteY6547" fmla="*/ 1911071 h 3322003"/>
              <a:gd name="connsiteX6548" fmla="*/ 8545837 w 12191948"/>
              <a:gd name="connsiteY6548" fmla="*/ 1909707 h 3322003"/>
              <a:gd name="connsiteX6549" fmla="*/ 8532291 w 12191948"/>
              <a:gd name="connsiteY6549" fmla="*/ 1906787 h 3322003"/>
              <a:gd name="connsiteX6550" fmla="*/ 3643882 w 12191948"/>
              <a:gd name="connsiteY6550" fmla="*/ 1890230 h 3322003"/>
              <a:gd name="connsiteX6551" fmla="*/ 3642430 w 12191948"/>
              <a:gd name="connsiteY6551" fmla="*/ 1891009 h 3322003"/>
              <a:gd name="connsiteX6552" fmla="*/ 3635174 w 12191948"/>
              <a:gd name="connsiteY6552" fmla="*/ 1895490 h 3322003"/>
              <a:gd name="connsiteX6553" fmla="*/ 3654525 w 12191948"/>
              <a:gd name="connsiteY6553" fmla="*/ 1898996 h 3322003"/>
              <a:gd name="connsiteX6554" fmla="*/ 3672908 w 12191948"/>
              <a:gd name="connsiteY6554" fmla="*/ 1892179 h 3322003"/>
              <a:gd name="connsiteX6555" fmla="*/ 3643882 w 12191948"/>
              <a:gd name="connsiteY6555" fmla="*/ 1890230 h 3322003"/>
              <a:gd name="connsiteX6556" fmla="*/ 2950651 w 12191948"/>
              <a:gd name="connsiteY6556" fmla="*/ 1890036 h 3322003"/>
              <a:gd name="connsiteX6557" fmla="*/ 2920172 w 12191948"/>
              <a:gd name="connsiteY6557" fmla="*/ 1891594 h 3322003"/>
              <a:gd name="connsiteX6558" fmla="*/ 3001929 w 12191948"/>
              <a:gd name="connsiteY6558" fmla="*/ 1911071 h 3322003"/>
              <a:gd name="connsiteX6559" fmla="*/ 3047885 w 12191948"/>
              <a:gd name="connsiteY6559" fmla="*/ 1911071 h 3322003"/>
              <a:gd name="connsiteX6560" fmla="*/ 3060466 w 12191948"/>
              <a:gd name="connsiteY6560" fmla="*/ 1903280 h 3322003"/>
              <a:gd name="connsiteX6561" fmla="*/ 3035793 w 12191948"/>
              <a:gd name="connsiteY6561" fmla="*/ 1897242 h 3322003"/>
              <a:gd name="connsiteX6562" fmla="*/ 3034825 w 12191948"/>
              <a:gd name="connsiteY6562" fmla="*/ 1895684 h 3322003"/>
              <a:gd name="connsiteX6563" fmla="*/ 2950651 w 12191948"/>
              <a:gd name="connsiteY6563" fmla="*/ 1890036 h 3322003"/>
              <a:gd name="connsiteX6564" fmla="*/ 3516893 w 12191948"/>
              <a:gd name="connsiteY6564" fmla="*/ 1888868 h 3322003"/>
              <a:gd name="connsiteX6565" fmla="*/ 3522942 w 12191948"/>
              <a:gd name="connsiteY6565" fmla="*/ 1907370 h 3322003"/>
              <a:gd name="connsiteX6566" fmla="*/ 3622594 w 12191948"/>
              <a:gd name="connsiteY6566" fmla="*/ 1908346 h 3322003"/>
              <a:gd name="connsiteX6567" fmla="*/ 3516893 w 12191948"/>
              <a:gd name="connsiteY6567" fmla="*/ 1888868 h 3322003"/>
              <a:gd name="connsiteX6568" fmla="*/ 4901662 w 12191948"/>
              <a:gd name="connsiteY6568" fmla="*/ 1888478 h 3322003"/>
              <a:gd name="connsiteX6569" fmla="*/ 4904562 w 12191948"/>
              <a:gd name="connsiteY6569" fmla="*/ 1890426 h 3322003"/>
              <a:gd name="connsiteX6570" fmla="*/ 4910126 w 12191948"/>
              <a:gd name="connsiteY6570" fmla="*/ 1890426 h 3322003"/>
              <a:gd name="connsiteX6571" fmla="*/ 4907465 w 12191948"/>
              <a:gd name="connsiteY6571" fmla="*/ 1888478 h 3322003"/>
              <a:gd name="connsiteX6572" fmla="*/ 6687951 w 12191948"/>
              <a:gd name="connsiteY6572" fmla="*/ 1887893 h 3322003"/>
              <a:gd name="connsiteX6573" fmla="*/ 6661828 w 12191948"/>
              <a:gd name="connsiteY6573" fmla="*/ 1892958 h 3322003"/>
              <a:gd name="connsiteX6574" fmla="*/ 6668601 w 12191948"/>
              <a:gd name="connsiteY6574" fmla="*/ 1897827 h 3322003"/>
              <a:gd name="connsiteX6575" fmla="*/ 6681420 w 12191948"/>
              <a:gd name="connsiteY6575" fmla="*/ 1899191 h 3322003"/>
              <a:gd name="connsiteX6576" fmla="*/ 6695751 w 12191948"/>
              <a:gd name="connsiteY6576" fmla="*/ 1893420 h 3322003"/>
              <a:gd name="connsiteX6577" fmla="*/ 6695933 w 12191948"/>
              <a:gd name="connsiteY6577" fmla="*/ 1893931 h 3322003"/>
              <a:gd name="connsiteX6578" fmla="*/ 6696415 w 12191948"/>
              <a:gd name="connsiteY6578" fmla="*/ 1893152 h 3322003"/>
              <a:gd name="connsiteX6579" fmla="*/ 6695751 w 12191948"/>
              <a:gd name="connsiteY6579" fmla="*/ 1893420 h 3322003"/>
              <a:gd name="connsiteX6580" fmla="*/ 6694480 w 12191948"/>
              <a:gd name="connsiteY6580" fmla="*/ 1889842 h 3322003"/>
              <a:gd name="connsiteX6581" fmla="*/ 6687951 w 12191948"/>
              <a:gd name="connsiteY6581" fmla="*/ 1887893 h 3322003"/>
              <a:gd name="connsiteX6582" fmla="*/ 4058224 w 12191948"/>
              <a:gd name="connsiteY6582" fmla="*/ 1886531 h 3322003"/>
              <a:gd name="connsiteX6583" fmla="*/ 4069108 w 12191948"/>
              <a:gd name="connsiteY6583" fmla="*/ 1897438 h 3322003"/>
              <a:gd name="connsiteX6584" fmla="*/ 4068381 w 12191948"/>
              <a:gd name="connsiteY6584" fmla="*/ 1897438 h 3322003"/>
              <a:gd name="connsiteX6585" fmla="*/ 4087490 w 12191948"/>
              <a:gd name="connsiteY6585" fmla="*/ 1899191 h 3322003"/>
              <a:gd name="connsiteX6586" fmla="*/ 4074428 w 12191948"/>
              <a:gd name="connsiteY6586" fmla="*/ 1890036 h 3322003"/>
              <a:gd name="connsiteX6587" fmla="*/ 4058224 w 12191948"/>
              <a:gd name="connsiteY6587" fmla="*/ 1886531 h 3322003"/>
              <a:gd name="connsiteX6588" fmla="*/ 3115371 w 12191948"/>
              <a:gd name="connsiteY6588" fmla="*/ 1886531 h 3322003"/>
              <a:gd name="connsiteX6589" fmla="*/ 3112906 w 12191948"/>
              <a:gd name="connsiteY6589" fmla="*/ 1889842 h 3322003"/>
              <a:gd name="connsiteX6590" fmla="*/ 3111501 w 12191948"/>
              <a:gd name="connsiteY6590" fmla="*/ 1889842 h 3322003"/>
              <a:gd name="connsiteX6591" fmla="*/ 3111745 w 12191948"/>
              <a:gd name="connsiteY6591" fmla="*/ 1891400 h 3322003"/>
              <a:gd name="connsiteX6592" fmla="*/ 3112906 w 12191948"/>
              <a:gd name="connsiteY6592" fmla="*/ 1889842 h 3322003"/>
              <a:gd name="connsiteX6593" fmla="*/ 3123837 w 12191948"/>
              <a:gd name="connsiteY6593" fmla="*/ 1889842 h 3322003"/>
              <a:gd name="connsiteX6594" fmla="*/ 3128190 w 12191948"/>
              <a:gd name="connsiteY6594" fmla="*/ 1886531 h 3322003"/>
              <a:gd name="connsiteX6595" fmla="*/ 3115371 w 12191948"/>
              <a:gd name="connsiteY6595" fmla="*/ 1886531 h 3322003"/>
              <a:gd name="connsiteX6596" fmla="*/ 8535920 w 12191948"/>
              <a:gd name="connsiteY6596" fmla="*/ 1884388 h 3322003"/>
              <a:gd name="connsiteX6597" fmla="*/ 8540031 w 12191948"/>
              <a:gd name="connsiteY6597" fmla="*/ 1890815 h 3322003"/>
              <a:gd name="connsiteX6598" fmla="*/ 8560591 w 12191948"/>
              <a:gd name="connsiteY6598" fmla="*/ 1896074 h 3322003"/>
              <a:gd name="connsiteX6599" fmla="*/ 8570992 w 12191948"/>
              <a:gd name="connsiteY6599" fmla="*/ 1896074 h 3322003"/>
              <a:gd name="connsiteX6600" fmla="*/ 8566154 w 12191948"/>
              <a:gd name="connsiteY6600" fmla="*/ 1889647 h 3322003"/>
              <a:gd name="connsiteX6601" fmla="*/ 8566881 w 12191948"/>
              <a:gd name="connsiteY6601" fmla="*/ 1889647 h 3322003"/>
              <a:gd name="connsiteX6602" fmla="*/ 8548257 w 12191948"/>
              <a:gd name="connsiteY6602" fmla="*/ 1884388 h 3322003"/>
              <a:gd name="connsiteX6603" fmla="*/ 8535920 w 12191948"/>
              <a:gd name="connsiteY6603" fmla="*/ 1884388 h 3322003"/>
              <a:gd name="connsiteX6604" fmla="*/ 6002460 w 12191948"/>
              <a:gd name="connsiteY6604" fmla="*/ 1883609 h 3322003"/>
              <a:gd name="connsiteX6605" fmla="*/ 6000525 w 12191948"/>
              <a:gd name="connsiteY6605" fmla="*/ 1903086 h 3322003"/>
              <a:gd name="connsiteX6606" fmla="*/ 6027615 w 12191948"/>
              <a:gd name="connsiteY6606" fmla="*/ 1898217 h 3322003"/>
              <a:gd name="connsiteX6607" fmla="*/ 6028583 w 12191948"/>
              <a:gd name="connsiteY6607" fmla="*/ 1898606 h 3322003"/>
              <a:gd name="connsiteX6608" fmla="*/ 6020602 w 12191948"/>
              <a:gd name="connsiteY6608" fmla="*/ 1893347 h 3322003"/>
              <a:gd name="connsiteX6609" fmla="*/ 4012750 w 12191948"/>
              <a:gd name="connsiteY6609" fmla="*/ 1883415 h 3322003"/>
              <a:gd name="connsiteX6610" fmla="*/ 4064752 w 12191948"/>
              <a:gd name="connsiteY6610" fmla="*/ 1897438 h 3322003"/>
              <a:gd name="connsiteX6611" fmla="*/ 4053386 w 12191948"/>
              <a:gd name="connsiteY6611" fmla="*/ 1886725 h 3322003"/>
              <a:gd name="connsiteX6612" fmla="*/ 4052660 w 12191948"/>
              <a:gd name="connsiteY6612" fmla="*/ 1885752 h 3322003"/>
              <a:gd name="connsiteX6613" fmla="*/ 4786768 w 12191948"/>
              <a:gd name="connsiteY6613" fmla="*/ 1882636 h 3322003"/>
              <a:gd name="connsiteX6614" fmla="*/ 4765483 w 12191948"/>
              <a:gd name="connsiteY6614" fmla="*/ 1899385 h 3322003"/>
              <a:gd name="connsiteX6615" fmla="*/ 4787977 w 12191948"/>
              <a:gd name="connsiteY6615" fmla="*/ 1906203 h 3322003"/>
              <a:gd name="connsiteX6616" fmla="*/ 4789912 w 12191948"/>
              <a:gd name="connsiteY6616" fmla="*/ 1905812 h 3322003"/>
              <a:gd name="connsiteX6617" fmla="*/ 4829339 w 12191948"/>
              <a:gd name="connsiteY6617" fmla="*/ 1897438 h 3322003"/>
              <a:gd name="connsiteX6618" fmla="*/ 2796815 w 12191948"/>
              <a:gd name="connsiteY6618" fmla="*/ 1882439 h 3322003"/>
              <a:gd name="connsiteX6619" fmla="*/ 2816406 w 12191948"/>
              <a:gd name="connsiteY6619" fmla="*/ 1900164 h 3322003"/>
              <a:gd name="connsiteX6620" fmla="*/ 2803587 w 12191948"/>
              <a:gd name="connsiteY6620" fmla="*/ 1914578 h 3322003"/>
              <a:gd name="connsiteX6621" fmla="*/ 2738281 w 12191948"/>
              <a:gd name="connsiteY6621" fmla="*/ 1904450 h 3322003"/>
              <a:gd name="connsiteX6622" fmla="*/ 2705385 w 12191948"/>
              <a:gd name="connsiteY6622" fmla="*/ 1896463 h 3322003"/>
              <a:gd name="connsiteX6623" fmla="*/ 2676115 w 12191948"/>
              <a:gd name="connsiteY6623" fmla="*/ 1900749 h 3322003"/>
              <a:gd name="connsiteX6624" fmla="*/ 2676115 w 12191948"/>
              <a:gd name="connsiteY6624" fmla="*/ 1913993 h 3322003"/>
              <a:gd name="connsiteX6625" fmla="*/ 2710705 w 12191948"/>
              <a:gd name="connsiteY6625" fmla="*/ 1916916 h 3322003"/>
              <a:gd name="connsiteX6626" fmla="*/ 2743842 w 12191948"/>
              <a:gd name="connsiteY6626" fmla="*/ 1928017 h 3322003"/>
              <a:gd name="connsiteX6627" fmla="*/ 2734893 w 12191948"/>
              <a:gd name="connsiteY6627" fmla="*/ 1941846 h 3322003"/>
              <a:gd name="connsiteX6628" fmla="*/ 2754244 w 12191948"/>
              <a:gd name="connsiteY6628" fmla="*/ 1950999 h 3322003"/>
              <a:gd name="connsiteX6629" fmla="*/ 2783754 w 12191948"/>
              <a:gd name="connsiteY6629" fmla="*/ 1956453 h 3322003"/>
              <a:gd name="connsiteX6630" fmla="*/ 2869864 w 12191948"/>
              <a:gd name="connsiteY6630" fmla="*/ 1960348 h 3322003"/>
              <a:gd name="connsiteX6631" fmla="*/ 2916061 w 12191948"/>
              <a:gd name="connsiteY6631" fmla="*/ 1975542 h 3322003"/>
              <a:gd name="connsiteX6632" fmla="*/ 2943878 w 12191948"/>
              <a:gd name="connsiteY6632" fmla="*/ 1980216 h 3322003"/>
              <a:gd name="connsiteX6633" fmla="*/ 3028294 w 12191948"/>
              <a:gd name="connsiteY6633" fmla="*/ 1991708 h 3322003"/>
              <a:gd name="connsiteX6634" fmla="*/ 3104246 w 12191948"/>
              <a:gd name="connsiteY6634" fmla="*/ 1998524 h 3322003"/>
              <a:gd name="connsiteX6635" fmla="*/ 3143914 w 12191948"/>
              <a:gd name="connsiteY6635" fmla="*/ 2008263 h 3322003"/>
              <a:gd name="connsiteX6636" fmla="*/ 3309602 w 12191948"/>
              <a:gd name="connsiteY6636" fmla="*/ 2012353 h 3322003"/>
              <a:gd name="connsiteX6637" fmla="*/ 3325082 w 12191948"/>
              <a:gd name="connsiteY6637" fmla="*/ 2018976 h 3322003"/>
              <a:gd name="connsiteX6638" fmla="*/ 3335240 w 12191948"/>
              <a:gd name="connsiteY6638" fmla="*/ 2031051 h 3322003"/>
              <a:gd name="connsiteX6639" fmla="*/ 3422802 w 12191948"/>
              <a:gd name="connsiteY6639" fmla="*/ 2050528 h 3322003"/>
              <a:gd name="connsiteX6640" fmla="*/ 3495366 w 12191948"/>
              <a:gd name="connsiteY6640" fmla="*/ 2075850 h 3322003"/>
              <a:gd name="connsiteX6641" fmla="*/ 3520763 w 12191948"/>
              <a:gd name="connsiteY6641" fmla="*/ 2053450 h 3322003"/>
              <a:gd name="connsiteX6642" fmla="*/ 3578091 w 12191948"/>
              <a:gd name="connsiteY6642" fmla="*/ 2070006 h 3322003"/>
              <a:gd name="connsiteX6643" fmla="*/ 3637833 w 12191948"/>
              <a:gd name="connsiteY6643" fmla="*/ 2079355 h 3322003"/>
              <a:gd name="connsiteX6644" fmla="*/ 3632754 w 12191948"/>
              <a:gd name="connsiteY6644" fmla="*/ 2067280 h 3322003"/>
              <a:gd name="connsiteX6645" fmla="*/ 3591633 w 12191948"/>
              <a:gd name="connsiteY6645" fmla="*/ 2064746 h 3322003"/>
              <a:gd name="connsiteX6646" fmla="*/ 3543257 w 12191948"/>
              <a:gd name="connsiteY6646" fmla="*/ 2046827 h 3322003"/>
              <a:gd name="connsiteX6647" fmla="*/ 3464164 w 12191948"/>
              <a:gd name="connsiteY6647" fmla="*/ 2030857 h 3322003"/>
              <a:gd name="connsiteX6648" fmla="*/ 3338869 w 12191948"/>
              <a:gd name="connsiteY6648" fmla="*/ 1998524 h 3322003"/>
              <a:gd name="connsiteX6649" fmla="*/ 3371523 w 12191948"/>
              <a:gd name="connsiteY6649" fmla="*/ 1995992 h 3322003"/>
              <a:gd name="connsiteX6650" fmla="*/ 3414577 w 12191948"/>
              <a:gd name="connsiteY6650" fmla="*/ 2003589 h 3322003"/>
              <a:gd name="connsiteX6651" fmla="*/ 3495366 w 12191948"/>
              <a:gd name="connsiteY6651" fmla="*/ 2018197 h 3322003"/>
              <a:gd name="connsiteX6652" fmla="*/ 3523424 w 12191948"/>
              <a:gd name="connsiteY6652" fmla="*/ 2025792 h 3322003"/>
              <a:gd name="connsiteX6653" fmla="*/ 3608566 w 12191948"/>
              <a:gd name="connsiteY6653" fmla="*/ 2042737 h 3322003"/>
              <a:gd name="connsiteX6654" fmla="*/ 3612194 w 12191948"/>
              <a:gd name="connsiteY6654" fmla="*/ 2042832 h 3322003"/>
              <a:gd name="connsiteX6655" fmla="*/ 3601551 w 12191948"/>
              <a:gd name="connsiteY6655" fmla="*/ 2046999 h 3322003"/>
              <a:gd name="connsiteX6656" fmla="*/ 3612436 w 12191948"/>
              <a:gd name="connsiteY6656" fmla="*/ 2055203 h 3322003"/>
              <a:gd name="connsiteX6657" fmla="*/ 3636625 w 12191948"/>
              <a:gd name="connsiteY6657" fmla="*/ 2066304 h 3322003"/>
              <a:gd name="connsiteX6658" fmla="*/ 3668070 w 12191948"/>
              <a:gd name="connsiteY6658" fmla="*/ 2067474 h 3322003"/>
              <a:gd name="connsiteX6659" fmla="*/ 3664441 w 12191948"/>
              <a:gd name="connsiteY6659" fmla="*/ 2058904 h 3322003"/>
              <a:gd name="connsiteX6660" fmla="*/ 3665168 w 12191948"/>
              <a:gd name="connsiteY6660" fmla="*/ 2059683 h 3322003"/>
              <a:gd name="connsiteX6661" fmla="*/ 3612779 w 12191948"/>
              <a:gd name="connsiteY6661" fmla="*/ 2042848 h 3322003"/>
              <a:gd name="connsiteX6662" fmla="*/ 3640042 w 12191948"/>
              <a:gd name="connsiteY6662" fmla="*/ 2043561 h 3322003"/>
              <a:gd name="connsiteX6663" fmla="*/ 3669520 w 12191948"/>
              <a:gd name="connsiteY6663" fmla="*/ 2052477 h 3322003"/>
              <a:gd name="connsiteX6664" fmla="*/ 3688386 w 12191948"/>
              <a:gd name="connsiteY6664" fmla="*/ 2059489 h 3322003"/>
              <a:gd name="connsiteX6665" fmla="*/ 3707012 w 12191948"/>
              <a:gd name="connsiteY6665" fmla="*/ 2059489 h 3322003"/>
              <a:gd name="connsiteX6666" fmla="*/ 3705319 w 12191948"/>
              <a:gd name="connsiteY6666" fmla="*/ 2053450 h 3322003"/>
              <a:gd name="connsiteX6667" fmla="*/ 3685727 w 12191948"/>
              <a:gd name="connsiteY6667" fmla="*/ 2043322 h 3322003"/>
              <a:gd name="connsiteX6668" fmla="*/ 3705077 w 12191948"/>
              <a:gd name="connsiteY6668" fmla="*/ 2042349 h 3322003"/>
              <a:gd name="connsiteX6669" fmla="*/ 3795540 w 12191948"/>
              <a:gd name="connsiteY6669" fmla="*/ 2065331 h 3322003"/>
              <a:gd name="connsiteX6670" fmla="*/ 3848997 w 12191948"/>
              <a:gd name="connsiteY6670" fmla="*/ 2058514 h 3322003"/>
              <a:gd name="connsiteX6671" fmla="*/ 3879473 w 12191948"/>
              <a:gd name="connsiteY6671" fmla="*/ 2064358 h 3322003"/>
              <a:gd name="connsiteX6672" fmla="*/ 3887940 w 12191948"/>
              <a:gd name="connsiteY6672" fmla="*/ 2059293 h 3322003"/>
              <a:gd name="connsiteX6673" fmla="*/ 3906564 w 12191948"/>
              <a:gd name="connsiteY6673" fmla="*/ 2057346 h 3322003"/>
              <a:gd name="connsiteX6674" fmla="*/ 3852141 w 12191948"/>
              <a:gd name="connsiteY6674" fmla="*/ 2074095 h 3322003"/>
              <a:gd name="connsiteX6675" fmla="*/ 3909708 w 12191948"/>
              <a:gd name="connsiteY6675" fmla="*/ 2096106 h 3322003"/>
              <a:gd name="connsiteX6676" fmla="*/ 3935589 w 12191948"/>
              <a:gd name="connsiteY6676" fmla="*/ 2098053 h 3322003"/>
              <a:gd name="connsiteX6677" fmla="*/ 3919868 w 12191948"/>
              <a:gd name="connsiteY6677" fmla="*/ 2087340 h 3322003"/>
              <a:gd name="connsiteX6678" fmla="*/ 4044919 w 12191948"/>
              <a:gd name="connsiteY6678" fmla="*/ 2104286 h 3322003"/>
              <a:gd name="connsiteX6679" fmla="*/ 4152073 w 12191948"/>
              <a:gd name="connsiteY6679" fmla="*/ 2113829 h 3322003"/>
              <a:gd name="connsiteX6680" fmla="*/ 4084347 w 12191948"/>
              <a:gd name="connsiteY6680" fmla="*/ 2081498 h 3322003"/>
              <a:gd name="connsiteX6681" fmla="*/ 4116275 w 12191948"/>
              <a:gd name="connsiteY6681" fmla="*/ 2081498 h 3322003"/>
              <a:gd name="connsiteX6682" fmla="*/ 4159572 w 12191948"/>
              <a:gd name="connsiteY6682" fmla="*/ 2100975 h 3322003"/>
              <a:gd name="connsiteX6683" fmla="*/ 4254631 w 12191948"/>
              <a:gd name="connsiteY6683" fmla="*/ 2135061 h 3322003"/>
              <a:gd name="connsiteX6684" fmla="*/ 4303007 w 12191948"/>
              <a:gd name="connsiteY6684" fmla="*/ 2137398 h 3322003"/>
              <a:gd name="connsiteX6685" fmla="*/ 4303007 w 12191948"/>
              <a:gd name="connsiteY6685" fmla="*/ 2143435 h 3322003"/>
              <a:gd name="connsiteX6686" fmla="*/ 4352833 w 12191948"/>
              <a:gd name="connsiteY6686" fmla="*/ 2140514 h 3322003"/>
              <a:gd name="connsiteX6687" fmla="*/ 4433622 w 12191948"/>
              <a:gd name="connsiteY6687" fmla="*/ 2152395 h 3322003"/>
              <a:gd name="connsiteX6688" fmla="*/ 4446442 w 12191948"/>
              <a:gd name="connsiteY6688" fmla="*/ 2156096 h 3322003"/>
              <a:gd name="connsiteX6689" fmla="*/ 4468210 w 12191948"/>
              <a:gd name="connsiteY6689" fmla="*/ 2164470 h 3322003"/>
              <a:gd name="connsiteX6690" fmla="*/ 4503040 w 12191948"/>
              <a:gd name="connsiteY6690" fmla="*/ 2161938 h 3322003"/>
              <a:gd name="connsiteX6691" fmla="*/ 4532310 w 12191948"/>
              <a:gd name="connsiteY6691" fmla="*/ 2178690 h 3322003"/>
              <a:gd name="connsiteX6692" fmla="*/ 4534557 w 12191948"/>
              <a:gd name="connsiteY6692" fmla="*/ 2178439 h 3322003"/>
              <a:gd name="connsiteX6693" fmla="*/ 4527955 w 12191948"/>
              <a:gd name="connsiteY6693" fmla="*/ 2181806 h 3322003"/>
              <a:gd name="connsiteX6694" fmla="*/ 4537389 w 12191948"/>
              <a:gd name="connsiteY6694" fmla="*/ 2185117 h 3322003"/>
              <a:gd name="connsiteX6695" fmla="*/ 4541500 w 12191948"/>
              <a:gd name="connsiteY6695" fmla="*/ 2184144 h 3322003"/>
              <a:gd name="connsiteX6696" fmla="*/ 4535456 w 12191948"/>
              <a:gd name="connsiteY6696" fmla="*/ 2178339 h 3322003"/>
              <a:gd name="connsiteX6697" fmla="*/ 4558100 w 12191948"/>
              <a:gd name="connsiteY6697" fmla="*/ 2175816 h 3322003"/>
              <a:gd name="connsiteX6698" fmla="*/ 4552143 w 12191948"/>
              <a:gd name="connsiteY6698" fmla="*/ 2162717 h 3322003"/>
              <a:gd name="connsiteX6699" fmla="*/ 4591811 w 12191948"/>
              <a:gd name="connsiteY6699" fmla="*/ 2167392 h 3322003"/>
              <a:gd name="connsiteX6700" fmla="*/ 4596795 w 12191948"/>
              <a:gd name="connsiteY6700" fmla="*/ 2167896 h 3322003"/>
              <a:gd name="connsiteX6701" fmla="*/ 4587217 w 12191948"/>
              <a:gd name="connsiteY6701" fmla="*/ 2178299 h 3322003"/>
              <a:gd name="connsiteX6702" fmla="*/ 4630512 w 12191948"/>
              <a:gd name="connsiteY6702" fmla="*/ 2181610 h 3322003"/>
              <a:gd name="connsiteX6703" fmla="*/ 4631480 w 12191948"/>
              <a:gd name="connsiteY6703" fmla="*/ 2182000 h 3322003"/>
              <a:gd name="connsiteX6704" fmla="*/ 4600473 w 12191948"/>
              <a:gd name="connsiteY6704" fmla="*/ 2168269 h 3322003"/>
              <a:gd name="connsiteX6705" fmla="*/ 4680341 w 12191948"/>
              <a:gd name="connsiteY6705" fmla="*/ 2176352 h 3322003"/>
              <a:gd name="connsiteX6706" fmla="*/ 4766450 w 12191948"/>
              <a:gd name="connsiteY6706" fmla="*/ 2181610 h 3322003"/>
              <a:gd name="connsiteX6707" fmla="*/ 4763789 w 12191948"/>
              <a:gd name="connsiteY6707" fmla="*/ 2181610 h 3322003"/>
              <a:gd name="connsiteX6708" fmla="*/ 4808295 w 12191948"/>
              <a:gd name="connsiteY6708" fmla="*/ 2185311 h 3322003"/>
              <a:gd name="connsiteX6709" fmla="*/ 5025988 w 12191948"/>
              <a:gd name="connsiteY6709" fmla="*/ 2203621 h 3322003"/>
              <a:gd name="connsiteX6710" fmla="*/ 5124193 w 12191948"/>
              <a:gd name="connsiteY6710" fmla="*/ 2204788 h 3322003"/>
              <a:gd name="connsiteX6711" fmla="*/ 5138462 w 12191948"/>
              <a:gd name="connsiteY6711" fmla="*/ 2204788 h 3322003"/>
              <a:gd name="connsiteX6712" fmla="*/ 5310925 w 12191948"/>
              <a:gd name="connsiteY6712" fmla="*/ 2216865 h 3322003"/>
              <a:gd name="connsiteX6713" fmla="*/ 5332934 w 12191948"/>
              <a:gd name="connsiteY6713" fmla="*/ 2218812 h 3322003"/>
              <a:gd name="connsiteX6714" fmla="*/ 5351076 w 12191948"/>
              <a:gd name="connsiteY6714" fmla="*/ 2206541 h 3322003"/>
              <a:gd name="connsiteX6715" fmla="*/ 5326888 w 12191948"/>
              <a:gd name="connsiteY6715" fmla="*/ 2204983 h 3322003"/>
              <a:gd name="connsiteX6716" fmla="*/ 5273432 w 12191948"/>
              <a:gd name="connsiteY6716" fmla="*/ 2181610 h 3322003"/>
              <a:gd name="connsiteX6717" fmla="*/ 5274642 w 12191948"/>
              <a:gd name="connsiteY6717" fmla="*/ 2176935 h 3322003"/>
              <a:gd name="connsiteX6718" fmla="*/ 5277059 w 12191948"/>
              <a:gd name="connsiteY6718" fmla="*/ 2164081 h 3322003"/>
              <a:gd name="connsiteX6719" fmla="*/ 5321082 w 12191948"/>
              <a:gd name="connsiteY6719" fmla="*/ 2170508 h 3322003"/>
              <a:gd name="connsiteX6720" fmla="*/ 5301491 w 12191948"/>
              <a:gd name="connsiteY6720" fmla="*/ 2185311 h 3322003"/>
              <a:gd name="connsiteX6721" fmla="*/ 5329064 w 12191948"/>
              <a:gd name="connsiteY6721" fmla="*/ 2198750 h 3322003"/>
              <a:gd name="connsiteX6722" fmla="*/ 5409127 w 12191948"/>
              <a:gd name="connsiteY6722" fmla="*/ 2205761 h 3322003"/>
              <a:gd name="connsiteX6723" fmla="*/ 5394615 w 12191948"/>
              <a:gd name="connsiteY6723" fmla="*/ 2211800 h 3322003"/>
              <a:gd name="connsiteX6724" fmla="*/ 5415900 w 12191948"/>
              <a:gd name="connsiteY6724" fmla="*/ 2206931 h 3322003"/>
              <a:gd name="connsiteX6725" fmla="*/ 5373329 w 12191948"/>
              <a:gd name="connsiteY6725" fmla="*/ 2180442 h 3322003"/>
              <a:gd name="connsiteX6726" fmla="*/ 5367039 w 12191948"/>
              <a:gd name="connsiteY6726" fmla="*/ 2167004 h 3322003"/>
              <a:gd name="connsiteX6727" fmla="*/ 5414206 w 12191948"/>
              <a:gd name="connsiteY6727" fmla="*/ 2169729 h 3322003"/>
              <a:gd name="connsiteX6728" fmla="*/ 5365830 w 12191948"/>
              <a:gd name="connsiteY6728" fmla="*/ 2163108 h 3322003"/>
              <a:gd name="connsiteX6729" fmla="*/ 5224813 w 12191948"/>
              <a:gd name="connsiteY6729" fmla="*/ 2133891 h 3322003"/>
              <a:gd name="connsiteX6730" fmla="*/ 5184177 w 12191948"/>
              <a:gd name="connsiteY6730" fmla="*/ 2131554 h 3322003"/>
              <a:gd name="connsiteX6731" fmla="*/ 5118629 w 12191948"/>
              <a:gd name="connsiteY6731" fmla="*/ 2126685 h 3322003"/>
              <a:gd name="connsiteX6732" fmla="*/ 5076058 w 12191948"/>
              <a:gd name="connsiteY6732" fmla="*/ 2122984 h 3322003"/>
              <a:gd name="connsiteX6733" fmla="*/ 4948104 w 12191948"/>
              <a:gd name="connsiteY6733" fmla="*/ 2109351 h 3322003"/>
              <a:gd name="connsiteX6734" fmla="*/ 4801522 w 12191948"/>
              <a:gd name="connsiteY6734" fmla="*/ 2086561 h 3322003"/>
              <a:gd name="connsiteX6735" fmla="*/ 4786043 w 12191948"/>
              <a:gd name="connsiteY6735" fmla="*/ 2079940 h 3322003"/>
              <a:gd name="connsiteX6736" fmla="*/ 4690742 w 12191948"/>
              <a:gd name="connsiteY6736" fmla="*/ 2067863 h 3322003"/>
              <a:gd name="connsiteX6737" fmla="*/ 4642366 w 12191948"/>
              <a:gd name="connsiteY6737" fmla="*/ 2059683 h 3322003"/>
              <a:gd name="connsiteX6738" fmla="*/ 4559642 w 12191948"/>
              <a:gd name="connsiteY6738" fmla="*/ 2054230 h 3322003"/>
              <a:gd name="connsiteX6739" fmla="*/ 4479822 w 12191948"/>
              <a:gd name="connsiteY6739" fmla="*/ 2050919 h 3322003"/>
              <a:gd name="connsiteX6740" fmla="*/ 4363720 w 12191948"/>
              <a:gd name="connsiteY6740" fmla="*/ 2028714 h 3322003"/>
              <a:gd name="connsiteX6741" fmla="*/ 4331548 w 12191948"/>
              <a:gd name="connsiteY6741" fmla="*/ 2028714 h 3322003"/>
              <a:gd name="connsiteX6742" fmla="*/ 4313891 w 12191948"/>
              <a:gd name="connsiteY6742" fmla="*/ 2028714 h 3322003"/>
              <a:gd name="connsiteX6743" fmla="*/ 4182308 w 12191948"/>
              <a:gd name="connsiteY6743" fmla="*/ 2017222 h 3322003"/>
              <a:gd name="connsiteX6744" fmla="*/ 4169247 w 12191948"/>
              <a:gd name="connsiteY6744" fmla="*/ 2033779 h 3322003"/>
              <a:gd name="connsiteX6745" fmla="*/ 4181099 w 12191948"/>
              <a:gd name="connsiteY6745" fmla="*/ 2039621 h 3322003"/>
              <a:gd name="connsiteX6746" fmla="*/ 4221494 w 12191948"/>
              <a:gd name="connsiteY6746" fmla="*/ 2060657 h 3322003"/>
              <a:gd name="connsiteX6747" fmla="*/ 4154976 w 12191948"/>
              <a:gd name="connsiteY6747" fmla="*/ 2039815 h 3322003"/>
              <a:gd name="connsiteX6748" fmla="*/ 4081200 w 12191948"/>
              <a:gd name="connsiteY6748" fmla="*/ 2029687 h 3322003"/>
              <a:gd name="connsiteX6749" fmla="*/ 4082894 w 12191948"/>
              <a:gd name="connsiteY6749" fmla="*/ 2023845 h 3322003"/>
              <a:gd name="connsiteX6750" fmla="*/ 4020490 w 12191948"/>
              <a:gd name="connsiteY6750" fmla="*/ 1996186 h 3322003"/>
              <a:gd name="connsiteX6751" fmla="*/ 3959051 w 12191948"/>
              <a:gd name="connsiteY6751" fmla="*/ 1995019 h 3322003"/>
              <a:gd name="connsiteX6752" fmla="*/ 3942362 w 12191948"/>
              <a:gd name="connsiteY6752" fmla="*/ 1997941 h 3322003"/>
              <a:gd name="connsiteX6753" fmla="*/ 3874635 w 12191948"/>
              <a:gd name="connsiteY6753" fmla="*/ 1978464 h 3322003"/>
              <a:gd name="connsiteX6754" fmla="*/ 3794813 w 12191948"/>
              <a:gd name="connsiteY6754" fmla="*/ 1967360 h 3322003"/>
              <a:gd name="connsiteX6755" fmla="*/ 3758050 w 12191948"/>
              <a:gd name="connsiteY6755" fmla="*/ 1968530 h 3322003"/>
              <a:gd name="connsiteX6756" fmla="*/ 3699272 w 12191948"/>
              <a:gd name="connsiteY6756" fmla="*/ 1978267 h 3322003"/>
              <a:gd name="connsiteX6757" fmla="*/ 3705077 w 12191948"/>
              <a:gd name="connsiteY6757" fmla="*/ 1984891 h 3322003"/>
              <a:gd name="connsiteX6758" fmla="*/ 3734103 w 12191948"/>
              <a:gd name="connsiteY6758" fmla="*/ 1990929 h 3322003"/>
              <a:gd name="connsiteX6759" fmla="*/ 3760950 w 12191948"/>
              <a:gd name="connsiteY6759" fmla="*/ 2006120 h 3322003"/>
              <a:gd name="connsiteX6760" fmla="*/ 3757080 w 12191948"/>
              <a:gd name="connsiteY6760" fmla="*/ 2016054 h 3322003"/>
              <a:gd name="connsiteX6761" fmla="*/ 3855770 w 12191948"/>
              <a:gd name="connsiteY6761" fmla="*/ 2030272 h 3322003"/>
              <a:gd name="connsiteX6762" fmla="*/ 3815617 w 12191948"/>
              <a:gd name="connsiteY6762" fmla="*/ 2033583 h 3322003"/>
              <a:gd name="connsiteX6763" fmla="*/ 3791428 w 12191948"/>
              <a:gd name="connsiteY6763" fmla="*/ 2038842 h 3322003"/>
              <a:gd name="connsiteX6764" fmla="*/ 3795298 w 12191948"/>
              <a:gd name="connsiteY6764" fmla="*/ 2040791 h 3322003"/>
              <a:gd name="connsiteX6765" fmla="*/ 3786108 w 12191948"/>
              <a:gd name="connsiteY6765" fmla="*/ 2039233 h 3322003"/>
              <a:gd name="connsiteX6766" fmla="*/ 3791187 w 12191948"/>
              <a:gd name="connsiteY6766" fmla="*/ 2039233 h 3322003"/>
              <a:gd name="connsiteX6767" fmla="*/ 3744020 w 12191948"/>
              <a:gd name="connsiteY6767" fmla="*/ 2026377 h 3322003"/>
              <a:gd name="connsiteX6768" fmla="*/ 3640980 w 12191948"/>
              <a:gd name="connsiteY6768" fmla="*/ 2000082 h 3322003"/>
              <a:gd name="connsiteX6769" fmla="*/ 3584620 w 12191948"/>
              <a:gd name="connsiteY6769" fmla="*/ 1997550 h 3322003"/>
              <a:gd name="connsiteX6770" fmla="*/ 3568898 w 12191948"/>
              <a:gd name="connsiteY6770" fmla="*/ 1984500 h 3322003"/>
              <a:gd name="connsiteX6771" fmla="*/ 3540113 w 12191948"/>
              <a:gd name="connsiteY6771" fmla="*/ 1976321 h 3322003"/>
              <a:gd name="connsiteX6772" fmla="*/ 3564302 w 12191948"/>
              <a:gd name="connsiteY6772" fmla="*/ 1973204 h 3322003"/>
              <a:gd name="connsiteX6773" fmla="*/ 3500204 w 12191948"/>
              <a:gd name="connsiteY6773" fmla="*/ 1950611 h 3322003"/>
              <a:gd name="connsiteX6774" fmla="*/ 3467793 w 12191948"/>
              <a:gd name="connsiteY6774" fmla="*/ 1940677 h 3322003"/>
              <a:gd name="connsiteX6775" fmla="*/ 3436588 w 12191948"/>
              <a:gd name="connsiteY6775" fmla="*/ 1942625 h 3322003"/>
              <a:gd name="connsiteX6776" fmla="*/ 3375635 w 12191948"/>
              <a:gd name="connsiteY6776" fmla="*/ 1929381 h 3322003"/>
              <a:gd name="connsiteX6777" fmla="*/ 3321694 w 12191948"/>
              <a:gd name="connsiteY6777" fmla="*/ 1929381 h 3322003"/>
              <a:gd name="connsiteX6778" fmla="*/ 3264854 w 12191948"/>
              <a:gd name="connsiteY6778" fmla="*/ 1919253 h 3322003"/>
              <a:gd name="connsiteX6779" fmla="*/ 3253727 w 12191948"/>
              <a:gd name="connsiteY6779" fmla="*/ 1921394 h 3322003"/>
              <a:gd name="connsiteX6780" fmla="*/ 3175842 w 12191948"/>
              <a:gd name="connsiteY6780" fmla="*/ 1925095 h 3322003"/>
              <a:gd name="connsiteX6781" fmla="*/ 3157942 w 12191948"/>
              <a:gd name="connsiteY6781" fmla="*/ 1923731 h 3322003"/>
              <a:gd name="connsiteX6782" fmla="*/ 3129642 w 12191948"/>
              <a:gd name="connsiteY6782" fmla="*/ 1934638 h 3322003"/>
              <a:gd name="connsiteX6783" fmla="*/ 3172940 w 12191948"/>
              <a:gd name="connsiteY6783" fmla="*/ 1950805 h 3322003"/>
              <a:gd name="connsiteX6784" fmla="*/ 3216237 w 12191948"/>
              <a:gd name="connsiteY6784" fmla="*/ 1955285 h 3322003"/>
              <a:gd name="connsiteX6785" fmla="*/ 3231474 w 12191948"/>
              <a:gd name="connsiteY6785" fmla="*/ 1947494 h 3322003"/>
              <a:gd name="connsiteX6786" fmla="*/ 3279850 w 12191948"/>
              <a:gd name="connsiteY6786" fmla="*/ 1963465 h 3322003"/>
              <a:gd name="connsiteX6787" fmla="*/ 3199545 w 12191948"/>
              <a:gd name="connsiteY6787" fmla="*/ 1965802 h 3322003"/>
              <a:gd name="connsiteX6788" fmla="*/ 3182856 w 12191948"/>
              <a:gd name="connsiteY6788" fmla="*/ 1974957 h 3322003"/>
              <a:gd name="connsiteX6789" fmla="*/ 3156248 w 12191948"/>
              <a:gd name="connsiteY6789" fmla="*/ 1958011 h 3322003"/>
              <a:gd name="connsiteX6790" fmla="*/ 3072559 w 12191948"/>
              <a:gd name="connsiteY6790" fmla="*/ 1948662 h 3322003"/>
              <a:gd name="connsiteX6791" fmla="*/ 3058287 w 12191948"/>
              <a:gd name="connsiteY6791" fmla="*/ 1942041 h 3322003"/>
              <a:gd name="connsiteX6792" fmla="*/ 3037728 w 12191948"/>
              <a:gd name="connsiteY6792" fmla="*/ 1929964 h 3322003"/>
              <a:gd name="connsiteX6793" fmla="*/ 3005317 w 12191948"/>
              <a:gd name="connsiteY6793" fmla="*/ 1932497 h 3322003"/>
              <a:gd name="connsiteX6794" fmla="*/ 2998059 w 12191948"/>
              <a:gd name="connsiteY6794" fmla="*/ 1941846 h 3322003"/>
              <a:gd name="connsiteX6795" fmla="*/ 2958391 w 12191948"/>
              <a:gd name="connsiteY6795" fmla="*/ 1928406 h 3322003"/>
              <a:gd name="connsiteX6796" fmla="*/ 2990078 w 12191948"/>
              <a:gd name="connsiteY6796" fmla="*/ 1922758 h 3322003"/>
              <a:gd name="connsiteX6797" fmla="*/ 2914852 w 12191948"/>
              <a:gd name="connsiteY6797" fmla="*/ 1910098 h 3322003"/>
              <a:gd name="connsiteX6798" fmla="*/ 2866476 w 12191948"/>
              <a:gd name="connsiteY6798" fmla="*/ 1898021 h 3322003"/>
              <a:gd name="connsiteX6799" fmla="*/ 2849302 w 12191948"/>
              <a:gd name="connsiteY6799" fmla="*/ 1896659 h 3322003"/>
              <a:gd name="connsiteX6800" fmla="*/ 2849302 w 12191948"/>
              <a:gd name="connsiteY6800" fmla="*/ 1894516 h 3322003"/>
              <a:gd name="connsiteX6801" fmla="*/ 2865991 w 12191948"/>
              <a:gd name="connsiteY6801" fmla="*/ 1896074 h 3322003"/>
              <a:gd name="connsiteX6802" fmla="*/ 2869379 w 12191948"/>
              <a:gd name="connsiteY6802" fmla="*/ 1887310 h 3322003"/>
              <a:gd name="connsiteX6803" fmla="*/ 6711413 w 12191948"/>
              <a:gd name="connsiteY6803" fmla="*/ 1881077 h 3322003"/>
              <a:gd name="connsiteX6804" fmla="*/ 6710930 w 12191948"/>
              <a:gd name="connsiteY6804" fmla="*/ 1881272 h 3322003"/>
              <a:gd name="connsiteX6805" fmla="*/ 6729313 w 12191948"/>
              <a:gd name="connsiteY6805" fmla="*/ 1884194 h 3322003"/>
              <a:gd name="connsiteX6806" fmla="*/ 6711413 w 12191948"/>
              <a:gd name="connsiteY6806" fmla="*/ 1881077 h 3322003"/>
              <a:gd name="connsiteX6807" fmla="*/ 3276465 w 12191948"/>
              <a:gd name="connsiteY6807" fmla="*/ 1880493 h 3322003"/>
              <a:gd name="connsiteX6808" fmla="*/ 3273562 w 12191948"/>
              <a:gd name="connsiteY6808" fmla="*/ 1885361 h 3322003"/>
              <a:gd name="connsiteX6809" fmla="*/ 3297750 w 12191948"/>
              <a:gd name="connsiteY6809" fmla="*/ 1890621 h 3322003"/>
              <a:gd name="connsiteX6810" fmla="*/ 3295815 w 12191948"/>
              <a:gd name="connsiteY6810" fmla="*/ 1884777 h 3322003"/>
              <a:gd name="connsiteX6811" fmla="*/ 3294848 w 12191948"/>
              <a:gd name="connsiteY6811" fmla="*/ 1883803 h 3322003"/>
              <a:gd name="connsiteX6812" fmla="*/ 3276465 w 12191948"/>
              <a:gd name="connsiteY6812" fmla="*/ 1880493 h 3322003"/>
              <a:gd name="connsiteX6813" fmla="*/ 4694854 w 12191948"/>
              <a:gd name="connsiteY6813" fmla="*/ 1879713 h 3322003"/>
              <a:gd name="connsiteX6814" fmla="*/ 4691951 w 12191948"/>
              <a:gd name="connsiteY6814" fmla="*/ 1888868 h 3322003"/>
              <a:gd name="connsiteX6815" fmla="*/ 4692192 w 12191948"/>
              <a:gd name="connsiteY6815" fmla="*/ 1888868 h 3322003"/>
              <a:gd name="connsiteX6816" fmla="*/ 4735731 w 12191948"/>
              <a:gd name="connsiteY6816" fmla="*/ 1890621 h 3322003"/>
              <a:gd name="connsiteX6817" fmla="*/ 7008443 w 12191948"/>
              <a:gd name="connsiteY6817" fmla="*/ 1877765 h 3322003"/>
              <a:gd name="connsiteX6818" fmla="*/ 7011500 w 12191948"/>
              <a:gd name="connsiteY6818" fmla="*/ 1884395 h 3322003"/>
              <a:gd name="connsiteX6819" fmla="*/ 7010378 w 12191948"/>
              <a:gd name="connsiteY6819" fmla="*/ 1884194 h 3322003"/>
              <a:gd name="connsiteX6820" fmla="*/ 7011586 w 12191948"/>
              <a:gd name="connsiteY6820" fmla="*/ 1884582 h 3322003"/>
              <a:gd name="connsiteX6821" fmla="*/ 7011500 w 12191948"/>
              <a:gd name="connsiteY6821" fmla="*/ 1884395 h 3322003"/>
              <a:gd name="connsiteX6822" fmla="*/ 7027793 w 12191948"/>
              <a:gd name="connsiteY6822" fmla="*/ 1887310 h 3322003"/>
              <a:gd name="connsiteX6823" fmla="*/ 7031422 w 12191948"/>
              <a:gd name="connsiteY6823" fmla="*/ 1882636 h 3322003"/>
              <a:gd name="connsiteX6824" fmla="*/ 5429204 w 12191948"/>
              <a:gd name="connsiteY6824" fmla="*/ 1877765 h 3322003"/>
              <a:gd name="connsiteX6825" fmla="*/ 5419043 w 12191948"/>
              <a:gd name="connsiteY6825" fmla="*/ 1879323 h 3322003"/>
              <a:gd name="connsiteX6826" fmla="*/ 5427269 w 12191948"/>
              <a:gd name="connsiteY6826" fmla="*/ 1886725 h 3322003"/>
              <a:gd name="connsiteX6827" fmla="*/ 5479756 w 12191948"/>
              <a:gd name="connsiteY6827" fmla="*/ 1890815 h 3322003"/>
              <a:gd name="connsiteX6828" fmla="*/ 5552320 w 12191948"/>
              <a:gd name="connsiteY6828" fmla="*/ 1915161 h 3322003"/>
              <a:gd name="connsiteX6829" fmla="*/ 5516763 w 12191948"/>
              <a:gd name="connsiteY6829" fmla="*/ 1889257 h 3322003"/>
              <a:gd name="connsiteX6830" fmla="*/ 5516763 w 12191948"/>
              <a:gd name="connsiteY6830" fmla="*/ 1888672 h 3322003"/>
              <a:gd name="connsiteX6831" fmla="*/ 5479515 w 12191948"/>
              <a:gd name="connsiteY6831" fmla="*/ 1888672 h 3322003"/>
              <a:gd name="connsiteX6832" fmla="*/ 5429204 w 12191948"/>
              <a:gd name="connsiteY6832" fmla="*/ 1877765 h 3322003"/>
              <a:gd name="connsiteX6833" fmla="*/ 6685290 w 12191948"/>
              <a:gd name="connsiteY6833" fmla="*/ 1875427 h 3322003"/>
              <a:gd name="connsiteX6834" fmla="*/ 6689401 w 12191948"/>
              <a:gd name="connsiteY6834" fmla="*/ 1880102 h 3322003"/>
              <a:gd name="connsiteX6835" fmla="*/ 6704597 w 12191948"/>
              <a:gd name="connsiteY6835" fmla="*/ 1880434 h 3322003"/>
              <a:gd name="connsiteX6836" fmla="*/ 6706817 w 12191948"/>
              <a:gd name="connsiteY6836" fmla="*/ 1881272 h 3322003"/>
              <a:gd name="connsiteX6837" fmla="*/ 6707302 w 12191948"/>
              <a:gd name="connsiteY6837" fmla="*/ 1880493 h 3322003"/>
              <a:gd name="connsiteX6838" fmla="*/ 6704597 w 12191948"/>
              <a:gd name="connsiteY6838" fmla="*/ 1880434 h 3322003"/>
              <a:gd name="connsiteX6839" fmla="*/ 6691336 w 12191948"/>
              <a:gd name="connsiteY6839" fmla="*/ 1875427 h 3322003"/>
              <a:gd name="connsiteX6840" fmla="*/ 6685290 w 12191948"/>
              <a:gd name="connsiteY6840" fmla="*/ 1875427 h 3322003"/>
              <a:gd name="connsiteX6841" fmla="*/ 2663538 w 12191948"/>
              <a:gd name="connsiteY6841" fmla="*/ 1875427 h 3322003"/>
              <a:gd name="connsiteX6842" fmla="*/ 2654589 w 12191948"/>
              <a:gd name="connsiteY6842" fmla="*/ 1878934 h 3322003"/>
              <a:gd name="connsiteX6843" fmla="*/ 2656282 w 12191948"/>
              <a:gd name="connsiteY6843" fmla="*/ 1882439 h 3322003"/>
              <a:gd name="connsiteX6844" fmla="*/ 2656524 w 12191948"/>
              <a:gd name="connsiteY6844" fmla="*/ 1882830 h 3322003"/>
              <a:gd name="connsiteX6845" fmla="*/ 2668134 w 12191948"/>
              <a:gd name="connsiteY6845" fmla="*/ 1884973 h 3322003"/>
              <a:gd name="connsiteX6846" fmla="*/ 2671763 w 12191948"/>
              <a:gd name="connsiteY6846" fmla="*/ 1881857 h 3322003"/>
              <a:gd name="connsiteX6847" fmla="*/ 2663538 w 12191948"/>
              <a:gd name="connsiteY6847" fmla="*/ 1875427 h 3322003"/>
              <a:gd name="connsiteX6848" fmla="*/ 4253663 w 12191948"/>
              <a:gd name="connsiteY6848" fmla="*/ 1874648 h 3322003"/>
              <a:gd name="connsiteX6849" fmla="*/ 4254872 w 12191948"/>
              <a:gd name="connsiteY6849" fmla="*/ 1877765 h 3322003"/>
              <a:gd name="connsiteX6850" fmla="*/ 4272773 w 12191948"/>
              <a:gd name="connsiteY6850" fmla="*/ 1878350 h 3322003"/>
              <a:gd name="connsiteX6851" fmla="*/ 4273255 w 12191948"/>
              <a:gd name="connsiteY6851" fmla="*/ 1878740 h 3322003"/>
              <a:gd name="connsiteX6852" fmla="*/ 4279301 w 12191948"/>
              <a:gd name="connsiteY6852" fmla="*/ 1876791 h 3322003"/>
              <a:gd name="connsiteX6853" fmla="*/ 4272287 w 12191948"/>
              <a:gd name="connsiteY6853" fmla="*/ 1874648 h 3322003"/>
              <a:gd name="connsiteX6854" fmla="*/ 4253663 w 12191948"/>
              <a:gd name="connsiteY6854" fmla="*/ 1874648 h 3322003"/>
              <a:gd name="connsiteX6855" fmla="*/ 3935348 w 12191948"/>
              <a:gd name="connsiteY6855" fmla="*/ 1874648 h 3322003"/>
              <a:gd name="connsiteX6856" fmla="*/ 3931961 w 12191948"/>
              <a:gd name="connsiteY6856" fmla="*/ 1880102 h 3322003"/>
              <a:gd name="connsiteX6857" fmla="*/ 3969211 w 12191948"/>
              <a:gd name="connsiteY6857" fmla="*/ 1888089 h 3322003"/>
              <a:gd name="connsiteX6858" fmla="*/ 3976710 w 12191948"/>
              <a:gd name="connsiteY6858" fmla="*/ 1882636 h 3322003"/>
              <a:gd name="connsiteX6859" fmla="*/ 3935831 w 12191948"/>
              <a:gd name="connsiteY6859" fmla="*/ 1874648 h 3322003"/>
              <a:gd name="connsiteX6860" fmla="*/ 5057704 w 12191948"/>
              <a:gd name="connsiteY6860" fmla="*/ 1873821 h 3322003"/>
              <a:gd name="connsiteX6861" fmla="*/ 5017763 w 12191948"/>
              <a:gd name="connsiteY6861" fmla="*/ 1882245 h 3322003"/>
              <a:gd name="connsiteX6862" fmla="*/ 5060093 w 12191948"/>
              <a:gd name="connsiteY6862" fmla="*/ 1891788 h 3322003"/>
              <a:gd name="connsiteX6863" fmla="*/ 5071703 w 12191948"/>
              <a:gd name="connsiteY6863" fmla="*/ 1875624 h 3322003"/>
              <a:gd name="connsiteX6864" fmla="*/ 5057704 w 12191948"/>
              <a:gd name="connsiteY6864" fmla="*/ 1873821 h 3322003"/>
              <a:gd name="connsiteX6865" fmla="*/ 3416997 w 12191948"/>
              <a:gd name="connsiteY6865" fmla="*/ 1872507 h 3322003"/>
              <a:gd name="connsiteX6866" fmla="*/ 3388456 w 12191948"/>
              <a:gd name="connsiteY6866" fmla="*/ 1877570 h 3322003"/>
              <a:gd name="connsiteX6867" fmla="*/ 3412400 w 12191948"/>
              <a:gd name="connsiteY6867" fmla="*/ 1895684 h 3322003"/>
              <a:gd name="connsiteX6868" fmla="*/ 3412644 w 12191948"/>
              <a:gd name="connsiteY6868" fmla="*/ 1896853 h 3322003"/>
              <a:gd name="connsiteX6869" fmla="*/ 3425463 w 12191948"/>
              <a:gd name="connsiteY6869" fmla="*/ 1896853 h 3322003"/>
              <a:gd name="connsiteX6870" fmla="*/ 6290055 w 12191948"/>
              <a:gd name="connsiteY6870" fmla="*/ 1872117 h 3322003"/>
              <a:gd name="connsiteX6871" fmla="*/ 6293684 w 12191948"/>
              <a:gd name="connsiteY6871" fmla="*/ 1875039 h 3322003"/>
              <a:gd name="connsiteX6872" fmla="*/ 6294896 w 12191948"/>
              <a:gd name="connsiteY6872" fmla="*/ 1873090 h 3322003"/>
              <a:gd name="connsiteX6873" fmla="*/ 5260341 w 12191948"/>
              <a:gd name="connsiteY6873" fmla="*/ 1872116 h 3322003"/>
              <a:gd name="connsiteX6874" fmla="*/ 5240052 w 12191948"/>
              <a:gd name="connsiteY6874" fmla="*/ 1878544 h 3322003"/>
              <a:gd name="connsiteX6875" fmla="*/ 5295444 w 12191948"/>
              <a:gd name="connsiteY6875" fmla="*/ 1880102 h 3322003"/>
              <a:gd name="connsiteX6876" fmla="*/ 5294959 w 12191948"/>
              <a:gd name="connsiteY6876" fmla="*/ 1878544 h 3322003"/>
              <a:gd name="connsiteX6877" fmla="*/ 5260341 w 12191948"/>
              <a:gd name="connsiteY6877" fmla="*/ 1872116 h 3322003"/>
              <a:gd name="connsiteX6878" fmla="*/ 6187015 w 12191948"/>
              <a:gd name="connsiteY6878" fmla="*/ 1869780 h 3322003"/>
              <a:gd name="connsiteX6879" fmla="*/ 6194273 w 12191948"/>
              <a:gd name="connsiteY6879" fmla="*/ 1871532 h 3322003"/>
              <a:gd name="connsiteX6880" fmla="*/ 6293443 w 12191948"/>
              <a:gd name="connsiteY6880" fmla="*/ 1895684 h 3322003"/>
              <a:gd name="connsiteX6881" fmla="*/ 6292961 w 12191948"/>
              <a:gd name="connsiteY6881" fmla="*/ 1895490 h 3322003"/>
              <a:gd name="connsiteX6882" fmla="*/ 6329000 w 12191948"/>
              <a:gd name="connsiteY6882" fmla="*/ 1895490 h 3322003"/>
              <a:gd name="connsiteX6883" fmla="*/ 6292475 w 12191948"/>
              <a:gd name="connsiteY6883" fmla="*/ 1876012 h 3322003"/>
              <a:gd name="connsiteX6884" fmla="*/ 6194273 w 12191948"/>
              <a:gd name="connsiteY6884" fmla="*/ 1871338 h 3322003"/>
              <a:gd name="connsiteX6885" fmla="*/ 3553176 w 12191948"/>
              <a:gd name="connsiteY6885" fmla="*/ 1869391 h 3322003"/>
              <a:gd name="connsiteX6886" fmla="*/ 3537848 w 12191948"/>
              <a:gd name="connsiteY6886" fmla="*/ 1870291 h 3322003"/>
              <a:gd name="connsiteX6887" fmla="*/ 3538540 w 12191948"/>
              <a:gd name="connsiteY6887" fmla="*/ 1875147 h 3322003"/>
              <a:gd name="connsiteX6888" fmla="*/ 3538178 w 12191948"/>
              <a:gd name="connsiteY6888" fmla="*/ 1875039 h 3322003"/>
              <a:gd name="connsiteX6889" fmla="*/ 3538663 w 12191948"/>
              <a:gd name="connsiteY6889" fmla="*/ 1876012 h 3322003"/>
              <a:gd name="connsiteX6890" fmla="*/ 3538540 w 12191948"/>
              <a:gd name="connsiteY6890" fmla="*/ 1875147 h 3322003"/>
              <a:gd name="connsiteX6891" fmla="*/ 3544710 w 12191948"/>
              <a:gd name="connsiteY6891" fmla="*/ 1876986 h 3322003"/>
              <a:gd name="connsiteX6892" fmla="*/ 3553176 w 12191948"/>
              <a:gd name="connsiteY6892" fmla="*/ 1869391 h 3322003"/>
              <a:gd name="connsiteX6893" fmla="*/ 4642366 w 12191948"/>
              <a:gd name="connsiteY6893" fmla="*/ 1869195 h 3322003"/>
              <a:gd name="connsiteX6894" fmla="*/ 4642607 w 12191948"/>
              <a:gd name="connsiteY6894" fmla="*/ 1869780 h 3322003"/>
              <a:gd name="connsiteX6895" fmla="*/ 4596167 w 12191948"/>
              <a:gd name="connsiteY6895" fmla="*/ 1872117 h 3322003"/>
              <a:gd name="connsiteX6896" fmla="*/ 4615758 w 12191948"/>
              <a:gd name="connsiteY6896" fmla="*/ 1881466 h 3322003"/>
              <a:gd name="connsiteX6897" fmla="*/ 4637770 w 12191948"/>
              <a:gd name="connsiteY6897" fmla="*/ 1885167 h 3322003"/>
              <a:gd name="connsiteX6898" fmla="*/ 4642366 w 12191948"/>
              <a:gd name="connsiteY6898" fmla="*/ 1869195 h 3322003"/>
              <a:gd name="connsiteX6899" fmla="*/ 1613534 w 12191948"/>
              <a:gd name="connsiteY6899" fmla="*/ 1869001 h 3322003"/>
              <a:gd name="connsiteX6900" fmla="*/ 1588137 w 12191948"/>
              <a:gd name="connsiteY6900" fmla="*/ 1873869 h 3322003"/>
              <a:gd name="connsiteX6901" fmla="*/ 1622483 w 12191948"/>
              <a:gd name="connsiteY6901" fmla="*/ 1889451 h 3322003"/>
              <a:gd name="connsiteX6902" fmla="*/ 1622483 w 12191948"/>
              <a:gd name="connsiteY6902" fmla="*/ 1890230 h 3322003"/>
              <a:gd name="connsiteX6903" fmla="*/ 1637722 w 12191948"/>
              <a:gd name="connsiteY6903" fmla="*/ 1890230 h 3322003"/>
              <a:gd name="connsiteX6904" fmla="*/ 1613534 w 12191948"/>
              <a:gd name="connsiteY6904" fmla="*/ 1869001 h 3322003"/>
              <a:gd name="connsiteX6905" fmla="*/ 5870938 w 12191948"/>
              <a:gd name="connsiteY6905" fmla="*/ 1868927 h 3322003"/>
              <a:gd name="connsiteX6906" fmla="*/ 5847174 w 12191948"/>
              <a:gd name="connsiteY6906" fmla="*/ 1870559 h 3322003"/>
              <a:gd name="connsiteX6907" fmla="*/ 5897485 w 12191948"/>
              <a:gd name="connsiteY6907" fmla="*/ 1893347 h 3322003"/>
              <a:gd name="connsiteX6908" fmla="*/ 5884181 w 12191948"/>
              <a:gd name="connsiteY6908" fmla="*/ 1875818 h 3322003"/>
              <a:gd name="connsiteX6909" fmla="*/ 5884181 w 12191948"/>
              <a:gd name="connsiteY6909" fmla="*/ 1875039 h 3322003"/>
              <a:gd name="connsiteX6910" fmla="*/ 5870938 w 12191948"/>
              <a:gd name="connsiteY6910" fmla="*/ 1868927 h 3322003"/>
              <a:gd name="connsiteX6911" fmla="*/ 5914174 w 12191948"/>
              <a:gd name="connsiteY6911" fmla="*/ 1868027 h 3322003"/>
              <a:gd name="connsiteX6912" fmla="*/ 5910789 w 12191948"/>
              <a:gd name="connsiteY6912" fmla="*/ 1872702 h 3322003"/>
              <a:gd name="connsiteX6913" fmla="*/ 5917318 w 12191948"/>
              <a:gd name="connsiteY6913" fmla="*/ 1874066 h 3322003"/>
              <a:gd name="connsiteX6914" fmla="*/ 5919979 w 12191948"/>
              <a:gd name="connsiteY6914" fmla="*/ 1869780 h 3322003"/>
              <a:gd name="connsiteX6915" fmla="*/ 5919012 w 12191948"/>
              <a:gd name="connsiteY6915" fmla="*/ 1869780 h 3322003"/>
              <a:gd name="connsiteX6916" fmla="*/ 5719943 w 12191948"/>
              <a:gd name="connsiteY6916" fmla="*/ 1867833 h 3322003"/>
              <a:gd name="connsiteX6917" fmla="*/ 5709331 w 12191948"/>
              <a:gd name="connsiteY6917" fmla="*/ 1870474 h 3322003"/>
              <a:gd name="connsiteX6918" fmla="*/ 5705915 w 12191948"/>
              <a:gd name="connsiteY6918" fmla="*/ 1869391 h 3322003"/>
              <a:gd name="connsiteX6919" fmla="*/ 5706642 w 12191948"/>
              <a:gd name="connsiteY6919" fmla="*/ 1871144 h 3322003"/>
              <a:gd name="connsiteX6920" fmla="*/ 5709331 w 12191948"/>
              <a:gd name="connsiteY6920" fmla="*/ 1870474 h 3322003"/>
              <a:gd name="connsiteX6921" fmla="*/ 5721878 w 12191948"/>
              <a:gd name="connsiteY6921" fmla="*/ 1874454 h 3322003"/>
              <a:gd name="connsiteX6922" fmla="*/ 5734941 w 12191948"/>
              <a:gd name="connsiteY6922" fmla="*/ 1874454 h 3322003"/>
              <a:gd name="connsiteX6923" fmla="*/ 5763725 w 12191948"/>
              <a:gd name="connsiteY6923" fmla="*/ 1879908 h 3322003"/>
              <a:gd name="connsiteX6924" fmla="*/ 5766869 w 12191948"/>
              <a:gd name="connsiteY6924" fmla="*/ 1884973 h 3322003"/>
              <a:gd name="connsiteX6925" fmla="*/ 5771948 w 12191948"/>
              <a:gd name="connsiteY6925" fmla="*/ 1881077 h 3322003"/>
              <a:gd name="connsiteX6926" fmla="*/ 5784285 w 12191948"/>
              <a:gd name="connsiteY6926" fmla="*/ 1881077 h 3322003"/>
              <a:gd name="connsiteX6927" fmla="*/ 5790331 w 12191948"/>
              <a:gd name="connsiteY6927" fmla="*/ 1878350 h 3322003"/>
              <a:gd name="connsiteX6928" fmla="*/ 5781382 w 12191948"/>
              <a:gd name="connsiteY6928" fmla="*/ 1874066 h 3322003"/>
              <a:gd name="connsiteX6929" fmla="*/ 5733006 w 12191948"/>
              <a:gd name="connsiteY6929" fmla="*/ 1870949 h 3322003"/>
              <a:gd name="connsiteX6930" fmla="*/ 5719943 w 12191948"/>
              <a:gd name="connsiteY6930" fmla="*/ 1867833 h 3322003"/>
              <a:gd name="connsiteX6931" fmla="*/ 6018666 w 12191948"/>
              <a:gd name="connsiteY6931" fmla="*/ 1866857 h 3322003"/>
              <a:gd name="connsiteX6932" fmla="*/ 6018425 w 12191948"/>
              <a:gd name="connsiteY6932" fmla="*/ 1867248 h 3322003"/>
              <a:gd name="connsiteX6933" fmla="*/ 6019176 w 12191948"/>
              <a:gd name="connsiteY6933" fmla="*/ 1867327 h 3322003"/>
              <a:gd name="connsiteX6934" fmla="*/ 6023745 w 12191948"/>
              <a:gd name="connsiteY6934" fmla="*/ 1871532 h 3322003"/>
              <a:gd name="connsiteX6935" fmla="*/ 6052289 w 12191948"/>
              <a:gd name="connsiteY6935" fmla="*/ 1876207 h 3322003"/>
              <a:gd name="connsiteX6936" fmla="*/ 6044548 w 12191948"/>
              <a:gd name="connsiteY6936" fmla="*/ 1869974 h 3322003"/>
              <a:gd name="connsiteX6937" fmla="*/ 6019176 w 12191948"/>
              <a:gd name="connsiteY6937" fmla="*/ 1867327 h 3322003"/>
              <a:gd name="connsiteX6938" fmla="*/ 2279190 w 12191948"/>
              <a:gd name="connsiteY6938" fmla="*/ 1865690 h 3322003"/>
              <a:gd name="connsiteX6939" fmla="*/ 2275805 w 12191948"/>
              <a:gd name="connsiteY6939" fmla="*/ 1870364 h 3322003"/>
              <a:gd name="connsiteX6940" fmla="*/ 2277013 w 12191948"/>
              <a:gd name="connsiteY6940" fmla="*/ 1869195 h 3322003"/>
              <a:gd name="connsiteX6941" fmla="*/ 2284754 w 12191948"/>
              <a:gd name="connsiteY6941" fmla="*/ 1868027 h 3322003"/>
              <a:gd name="connsiteX6942" fmla="*/ 2288865 w 12191948"/>
              <a:gd name="connsiteY6942" fmla="*/ 1866663 h 3322003"/>
              <a:gd name="connsiteX6943" fmla="*/ 2279190 w 12191948"/>
              <a:gd name="connsiteY6943" fmla="*/ 1865690 h 3322003"/>
              <a:gd name="connsiteX6944" fmla="*/ 6936120 w 12191948"/>
              <a:gd name="connsiteY6944" fmla="*/ 1863158 h 3322003"/>
              <a:gd name="connsiteX6945" fmla="*/ 6936120 w 12191948"/>
              <a:gd name="connsiteY6945" fmla="*/ 1868027 h 3322003"/>
              <a:gd name="connsiteX6946" fmla="*/ 6950391 w 12191948"/>
              <a:gd name="connsiteY6946" fmla="*/ 1870949 h 3322003"/>
              <a:gd name="connsiteX6947" fmla="*/ 6955470 w 12191948"/>
              <a:gd name="connsiteY6947" fmla="*/ 1868221 h 3322003"/>
              <a:gd name="connsiteX6948" fmla="*/ 8344592 w 12191948"/>
              <a:gd name="connsiteY6948" fmla="*/ 1862768 h 3322003"/>
              <a:gd name="connsiteX6949" fmla="*/ 8333223 w 12191948"/>
              <a:gd name="connsiteY6949" fmla="*/ 1866078 h 3322003"/>
              <a:gd name="connsiteX6950" fmla="*/ 8347253 w 12191948"/>
              <a:gd name="connsiteY6950" fmla="*/ 1872702 h 3322003"/>
              <a:gd name="connsiteX6951" fmla="*/ 8411836 w 12191948"/>
              <a:gd name="connsiteY6951" fmla="*/ 1880102 h 3322003"/>
              <a:gd name="connsiteX6952" fmla="*/ 8418123 w 12191948"/>
              <a:gd name="connsiteY6952" fmla="*/ 1875624 h 3322003"/>
              <a:gd name="connsiteX6953" fmla="*/ 8403611 w 12191948"/>
              <a:gd name="connsiteY6953" fmla="*/ 1871144 h 3322003"/>
              <a:gd name="connsiteX6954" fmla="*/ 8404095 w 12191948"/>
              <a:gd name="connsiteY6954" fmla="*/ 1870364 h 3322003"/>
              <a:gd name="connsiteX6955" fmla="*/ 8344592 w 12191948"/>
              <a:gd name="connsiteY6955" fmla="*/ 1862768 h 3322003"/>
              <a:gd name="connsiteX6956" fmla="*/ 5808229 w 12191948"/>
              <a:gd name="connsiteY6956" fmla="*/ 1862768 h 3322003"/>
              <a:gd name="connsiteX6957" fmla="*/ 5805329 w 12191948"/>
              <a:gd name="connsiteY6957" fmla="*/ 1866275 h 3322003"/>
              <a:gd name="connsiteX6958" fmla="*/ 5816454 w 12191948"/>
              <a:gd name="connsiteY6958" fmla="*/ 1866275 h 3322003"/>
              <a:gd name="connsiteX6959" fmla="*/ 5816213 w 12191948"/>
              <a:gd name="connsiteY6959" fmla="*/ 1863937 h 3322003"/>
              <a:gd name="connsiteX6960" fmla="*/ 5815245 w 12191948"/>
              <a:gd name="connsiteY6960" fmla="*/ 1863937 h 3322003"/>
              <a:gd name="connsiteX6961" fmla="*/ 5808229 w 12191948"/>
              <a:gd name="connsiteY6961" fmla="*/ 1862768 h 3322003"/>
              <a:gd name="connsiteX6962" fmla="*/ 2706350 w 12191948"/>
              <a:gd name="connsiteY6962" fmla="*/ 1862574 h 3322003"/>
              <a:gd name="connsiteX6963" fmla="*/ 2674907 w 12191948"/>
              <a:gd name="connsiteY6963" fmla="*/ 1866275 h 3322003"/>
              <a:gd name="connsiteX6964" fmla="*/ 2632577 w 12191948"/>
              <a:gd name="connsiteY6964" fmla="*/ 1868027 h 3322003"/>
              <a:gd name="connsiteX6965" fmla="*/ 2663296 w 12191948"/>
              <a:gd name="connsiteY6965" fmla="*/ 1874260 h 3322003"/>
              <a:gd name="connsiteX6966" fmla="*/ 2745536 w 12191948"/>
              <a:gd name="connsiteY6966" fmla="*/ 1876403 h 3322003"/>
              <a:gd name="connsiteX6967" fmla="*/ 2731990 w 12191948"/>
              <a:gd name="connsiteY6967" fmla="*/ 1870170 h 3322003"/>
              <a:gd name="connsiteX6968" fmla="*/ 2715301 w 12191948"/>
              <a:gd name="connsiteY6968" fmla="*/ 1862574 h 3322003"/>
              <a:gd name="connsiteX6969" fmla="*/ 2706350 w 12191948"/>
              <a:gd name="connsiteY6969" fmla="*/ 1862574 h 3322003"/>
              <a:gd name="connsiteX6970" fmla="*/ 4774432 w 12191948"/>
              <a:gd name="connsiteY6970" fmla="*/ 1860431 h 3322003"/>
              <a:gd name="connsiteX6971" fmla="*/ 4774673 w 12191948"/>
              <a:gd name="connsiteY6971" fmla="*/ 1861210 h 3322003"/>
              <a:gd name="connsiteX6972" fmla="*/ 4779269 w 12191948"/>
              <a:gd name="connsiteY6972" fmla="*/ 1865105 h 3322003"/>
              <a:gd name="connsiteX6973" fmla="*/ 4792089 w 12191948"/>
              <a:gd name="connsiteY6973" fmla="*/ 1866078 h 3322003"/>
              <a:gd name="connsiteX6974" fmla="*/ 4792089 w 12191948"/>
              <a:gd name="connsiteY6974" fmla="*/ 1861015 h 3322003"/>
              <a:gd name="connsiteX6975" fmla="*/ 4774432 w 12191948"/>
              <a:gd name="connsiteY6975" fmla="*/ 1860431 h 3322003"/>
              <a:gd name="connsiteX6976" fmla="*/ 6364313 w 12191948"/>
              <a:gd name="connsiteY6976" fmla="*/ 1858678 h 3322003"/>
              <a:gd name="connsiteX6977" fmla="*/ 6381246 w 12191948"/>
              <a:gd name="connsiteY6977" fmla="*/ 1866275 h 3322003"/>
              <a:gd name="connsiteX6978" fmla="*/ 6400838 w 12191948"/>
              <a:gd name="connsiteY6978" fmla="*/ 1878740 h 3322003"/>
              <a:gd name="connsiteX6979" fmla="*/ 6452843 w 12191948"/>
              <a:gd name="connsiteY6979" fmla="*/ 1905618 h 3322003"/>
              <a:gd name="connsiteX6980" fmla="*/ 6493479 w 12191948"/>
              <a:gd name="connsiteY6980" fmla="*/ 1897242 h 3322003"/>
              <a:gd name="connsiteX6981" fmla="*/ 6556368 w 12191948"/>
              <a:gd name="connsiteY6981" fmla="*/ 1899776 h 3322003"/>
              <a:gd name="connsiteX6982" fmla="*/ 6550078 w 12191948"/>
              <a:gd name="connsiteY6982" fmla="*/ 1880298 h 3322003"/>
              <a:gd name="connsiteX6983" fmla="*/ 6563623 w 12191948"/>
              <a:gd name="connsiteY6983" fmla="*/ 1883609 h 3322003"/>
              <a:gd name="connsiteX6984" fmla="*/ 6579589 w 12191948"/>
              <a:gd name="connsiteY6984" fmla="*/ 1883609 h 3322003"/>
              <a:gd name="connsiteX6985" fmla="*/ 6562414 w 12191948"/>
              <a:gd name="connsiteY6985" fmla="*/ 1878934 h 3322003"/>
              <a:gd name="connsiteX6986" fmla="*/ 6549595 w 12191948"/>
              <a:gd name="connsiteY6986" fmla="*/ 1878934 h 3322003"/>
              <a:gd name="connsiteX6987" fmla="*/ 6484045 w 12191948"/>
              <a:gd name="connsiteY6987" fmla="*/ 1873090 h 3322003"/>
              <a:gd name="connsiteX6988" fmla="*/ 6503637 w 12191948"/>
              <a:gd name="connsiteY6988" fmla="*/ 1888089 h 3322003"/>
              <a:gd name="connsiteX6989" fmla="*/ 6393824 w 12191948"/>
              <a:gd name="connsiteY6989" fmla="*/ 1867442 h 3322003"/>
              <a:gd name="connsiteX6990" fmla="*/ 6388502 w 12191948"/>
              <a:gd name="connsiteY6990" fmla="*/ 1861015 h 3322003"/>
              <a:gd name="connsiteX6991" fmla="*/ 6364313 w 12191948"/>
              <a:gd name="connsiteY6991" fmla="*/ 1858678 h 3322003"/>
              <a:gd name="connsiteX6992" fmla="*/ 5608678 w 12191948"/>
              <a:gd name="connsiteY6992" fmla="*/ 1858484 h 3322003"/>
              <a:gd name="connsiteX6993" fmla="*/ 5614968 w 12191948"/>
              <a:gd name="connsiteY6993" fmla="*/ 1865105 h 3322003"/>
              <a:gd name="connsiteX6994" fmla="*/ 5639156 w 12191948"/>
              <a:gd name="connsiteY6994" fmla="*/ 1867637 h 3322003"/>
              <a:gd name="connsiteX6995" fmla="*/ 5637462 w 12191948"/>
              <a:gd name="connsiteY6995" fmla="*/ 1863547 h 3322003"/>
              <a:gd name="connsiteX6996" fmla="*/ 8471578 w 12191948"/>
              <a:gd name="connsiteY6996" fmla="*/ 1857508 h 3322003"/>
              <a:gd name="connsiteX6997" fmla="*/ 8476175 w 12191948"/>
              <a:gd name="connsiteY6997" fmla="*/ 1858484 h 3322003"/>
              <a:gd name="connsiteX6998" fmla="*/ 8473999 w 12191948"/>
              <a:gd name="connsiteY6998" fmla="*/ 1857508 h 3322003"/>
              <a:gd name="connsiteX6999" fmla="*/ 1548710 w 12191948"/>
              <a:gd name="connsiteY6999" fmla="*/ 1857508 h 3322003"/>
              <a:gd name="connsiteX7000" fmla="*/ 1542420 w 12191948"/>
              <a:gd name="connsiteY7000" fmla="*/ 1859846 h 3322003"/>
              <a:gd name="connsiteX7001" fmla="*/ 1544113 w 12191948"/>
              <a:gd name="connsiteY7001" fmla="*/ 1868027 h 3322003"/>
              <a:gd name="connsiteX7002" fmla="*/ 1557659 w 12191948"/>
              <a:gd name="connsiteY7002" fmla="*/ 1869391 h 3322003"/>
              <a:gd name="connsiteX7003" fmla="*/ 1557418 w 12191948"/>
              <a:gd name="connsiteY7003" fmla="*/ 1869001 h 3322003"/>
              <a:gd name="connsiteX7004" fmla="*/ 1557418 w 12191948"/>
              <a:gd name="connsiteY7004" fmla="*/ 1861794 h 3322003"/>
              <a:gd name="connsiteX7005" fmla="*/ 1548710 w 12191948"/>
              <a:gd name="connsiteY7005" fmla="*/ 1857508 h 3322003"/>
              <a:gd name="connsiteX7006" fmla="*/ 4543436 w 12191948"/>
              <a:gd name="connsiteY7006" fmla="*/ 1856926 h 3322003"/>
              <a:gd name="connsiteX7007" fmla="*/ 4527472 w 12191948"/>
              <a:gd name="connsiteY7007" fmla="*/ 1859067 h 3322003"/>
              <a:gd name="connsiteX7008" fmla="*/ 4525296 w 12191948"/>
              <a:gd name="connsiteY7008" fmla="*/ 1866663 h 3322003"/>
              <a:gd name="connsiteX7009" fmla="*/ 4544644 w 12191948"/>
              <a:gd name="connsiteY7009" fmla="*/ 1871338 h 3322003"/>
              <a:gd name="connsiteX7010" fmla="*/ 4578751 w 12191948"/>
              <a:gd name="connsiteY7010" fmla="*/ 1872311 h 3322003"/>
              <a:gd name="connsiteX7011" fmla="*/ 4581412 w 12191948"/>
              <a:gd name="connsiteY7011" fmla="*/ 1872311 h 3322003"/>
              <a:gd name="connsiteX7012" fmla="*/ 3287834 w 12191948"/>
              <a:gd name="connsiteY7012" fmla="*/ 1856926 h 3322003"/>
              <a:gd name="connsiteX7013" fmla="*/ 3290978 w 12191948"/>
              <a:gd name="connsiteY7013" fmla="*/ 1861600 h 3322003"/>
              <a:gd name="connsiteX7014" fmla="*/ 3331128 w 12191948"/>
              <a:gd name="connsiteY7014" fmla="*/ 1868416 h 3322003"/>
              <a:gd name="connsiteX7015" fmla="*/ 3336210 w 12191948"/>
              <a:gd name="connsiteY7015" fmla="*/ 1865105 h 3322003"/>
              <a:gd name="connsiteX7016" fmla="*/ 3323873 w 12191948"/>
              <a:gd name="connsiteY7016" fmla="*/ 1861794 h 3322003"/>
              <a:gd name="connsiteX7017" fmla="*/ 3322906 w 12191948"/>
              <a:gd name="connsiteY7017" fmla="*/ 1860821 h 3322003"/>
              <a:gd name="connsiteX7018" fmla="*/ 3287834 w 12191948"/>
              <a:gd name="connsiteY7018" fmla="*/ 1856926 h 3322003"/>
              <a:gd name="connsiteX7019" fmla="*/ 7087053 w 12191948"/>
              <a:gd name="connsiteY7019" fmla="*/ 1856147 h 3322003"/>
              <a:gd name="connsiteX7020" fmla="*/ 7086086 w 12191948"/>
              <a:gd name="connsiteY7020" fmla="*/ 1856926 h 3322003"/>
              <a:gd name="connsiteX7021" fmla="*/ 7082459 w 12191948"/>
              <a:gd name="connsiteY7021" fmla="*/ 1856926 h 3322003"/>
              <a:gd name="connsiteX7022" fmla="*/ 7081007 w 12191948"/>
              <a:gd name="connsiteY7022" fmla="*/ 1863741 h 3322003"/>
              <a:gd name="connsiteX7023" fmla="*/ 7092858 w 12191948"/>
              <a:gd name="connsiteY7023" fmla="*/ 1865299 h 3322003"/>
              <a:gd name="connsiteX7024" fmla="*/ 7087053 w 12191948"/>
              <a:gd name="connsiteY7024" fmla="*/ 1856147 h 3322003"/>
              <a:gd name="connsiteX7025" fmla="*/ 3684516 w 12191948"/>
              <a:gd name="connsiteY7025" fmla="*/ 1856147 h 3322003"/>
              <a:gd name="connsiteX7026" fmla="*/ 3692015 w 12191948"/>
              <a:gd name="connsiteY7026" fmla="*/ 1860236 h 3322003"/>
              <a:gd name="connsiteX7027" fmla="*/ 3703625 w 12191948"/>
              <a:gd name="connsiteY7027" fmla="*/ 1860236 h 3322003"/>
              <a:gd name="connsiteX7028" fmla="*/ 3696852 w 12191948"/>
              <a:gd name="connsiteY7028" fmla="*/ 1856147 h 3322003"/>
              <a:gd name="connsiteX7029" fmla="*/ 3696370 w 12191948"/>
              <a:gd name="connsiteY7029" fmla="*/ 1856147 h 3322003"/>
              <a:gd name="connsiteX7030" fmla="*/ 3684516 w 12191948"/>
              <a:gd name="connsiteY7030" fmla="*/ 1856147 h 3322003"/>
              <a:gd name="connsiteX7031" fmla="*/ 5058642 w 12191948"/>
              <a:gd name="connsiteY7031" fmla="*/ 1854392 h 3322003"/>
              <a:gd name="connsiteX7032" fmla="*/ 5055496 w 12191948"/>
              <a:gd name="connsiteY7032" fmla="*/ 1855171 h 3322003"/>
              <a:gd name="connsiteX7033" fmla="*/ 5061060 w 12191948"/>
              <a:gd name="connsiteY7033" fmla="*/ 1856341 h 3322003"/>
              <a:gd name="connsiteX7034" fmla="*/ 5093232 w 12191948"/>
              <a:gd name="connsiteY7034" fmla="*/ 1854198 h 3322003"/>
              <a:gd name="connsiteX7035" fmla="*/ 5088394 w 12191948"/>
              <a:gd name="connsiteY7035" fmla="*/ 1868221 h 3322003"/>
              <a:gd name="connsiteX7036" fmla="*/ 5119355 w 12191948"/>
              <a:gd name="connsiteY7036" fmla="*/ 1869195 h 3322003"/>
              <a:gd name="connsiteX7037" fmla="*/ 5107986 w 12191948"/>
              <a:gd name="connsiteY7037" fmla="*/ 1859846 h 3322003"/>
              <a:gd name="connsiteX7038" fmla="*/ 5093232 w 12191948"/>
              <a:gd name="connsiteY7038" fmla="*/ 1854198 h 3322003"/>
              <a:gd name="connsiteX7039" fmla="*/ 5583281 w 12191948"/>
              <a:gd name="connsiteY7039" fmla="*/ 1852251 h 3322003"/>
              <a:gd name="connsiteX7040" fmla="*/ 5579800 w 12191948"/>
              <a:gd name="connsiteY7040" fmla="*/ 1855367 h 3322003"/>
              <a:gd name="connsiteX7041" fmla="*/ 5578685 w 12191948"/>
              <a:gd name="connsiteY7041" fmla="*/ 1855367 h 3322003"/>
              <a:gd name="connsiteX7042" fmla="*/ 5578929 w 12191948"/>
              <a:gd name="connsiteY7042" fmla="*/ 1856147 h 3322003"/>
              <a:gd name="connsiteX7043" fmla="*/ 5579800 w 12191948"/>
              <a:gd name="connsiteY7043" fmla="*/ 1855367 h 3322003"/>
              <a:gd name="connsiteX7044" fmla="*/ 5585701 w 12191948"/>
              <a:gd name="connsiteY7044" fmla="*/ 1855367 h 3322003"/>
              <a:gd name="connsiteX7045" fmla="*/ 5587152 w 12191948"/>
              <a:gd name="connsiteY7045" fmla="*/ 1854004 h 3322003"/>
              <a:gd name="connsiteX7046" fmla="*/ 3479160 w 12191948"/>
              <a:gd name="connsiteY7046" fmla="*/ 1851081 h 3322003"/>
              <a:gd name="connsiteX7047" fmla="*/ 3475774 w 12191948"/>
              <a:gd name="connsiteY7047" fmla="*/ 1851861 h 3322003"/>
              <a:gd name="connsiteX7048" fmla="*/ 3482306 w 12191948"/>
              <a:gd name="connsiteY7048" fmla="*/ 1853419 h 3322003"/>
              <a:gd name="connsiteX7049" fmla="*/ 5190708 w 12191948"/>
              <a:gd name="connsiteY7049" fmla="*/ 1850887 h 3322003"/>
              <a:gd name="connsiteX7050" fmla="*/ 5187323 w 12191948"/>
              <a:gd name="connsiteY7050" fmla="*/ 1855950 h 3322003"/>
              <a:gd name="connsiteX7051" fmla="*/ 5218040 w 12191948"/>
              <a:gd name="connsiteY7051" fmla="*/ 1862574 h 3322003"/>
              <a:gd name="connsiteX7052" fmla="*/ 5225780 w 12191948"/>
              <a:gd name="connsiteY7052" fmla="*/ 1856341 h 3322003"/>
              <a:gd name="connsiteX7053" fmla="*/ 5225298 w 12191948"/>
              <a:gd name="connsiteY7053" fmla="*/ 1856341 h 3322003"/>
              <a:gd name="connsiteX7054" fmla="*/ 5190708 w 12191948"/>
              <a:gd name="connsiteY7054" fmla="*/ 1850887 h 3322003"/>
              <a:gd name="connsiteX7055" fmla="*/ 4909403 w 12191948"/>
              <a:gd name="connsiteY7055" fmla="*/ 1849718 h 3322003"/>
              <a:gd name="connsiteX7056" fmla="*/ 4908191 w 12191948"/>
              <a:gd name="connsiteY7056" fmla="*/ 1853613 h 3322003"/>
              <a:gd name="connsiteX7057" fmla="*/ 4909159 w 12191948"/>
              <a:gd name="connsiteY7057" fmla="*/ 1853613 h 3322003"/>
              <a:gd name="connsiteX7058" fmla="*/ 4915931 w 12191948"/>
              <a:gd name="connsiteY7058" fmla="*/ 1853613 h 3322003"/>
              <a:gd name="connsiteX7059" fmla="*/ 4921010 w 12191948"/>
              <a:gd name="connsiteY7059" fmla="*/ 1850693 h 3322003"/>
              <a:gd name="connsiteX7060" fmla="*/ 4909403 w 12191948"/>
              <a:gd name="connsiteY7060" fmla="*/ 1849718 h 3322003"/>
              <a:gd name="connsiteX7061" fmla="*/ 6731731 w 12191948"/>
              <a:gd name="connsiteY7061" fmla="*/ 1848356 h 3322003"/>
              <a:gd name="connsiteX7062" fmla="*/ 6768738 w 12191948"/>
              <a:gd name="connsiteY7062" fmla="*/ 1858872 h 3322003"/>
              <a:gd name="connsiteX7063" fmla="*/ 6795829 w 12191948"/>
              <a:gd name="connsiteY7063" fmla="*/ 1873869 h 3322003"/>
              <a:gd name="connsiteX7064" fmla="*/ 6786153 w 12191948"/>
              <a:gd name="connsiteY7064" fmla="*/ 1879323 h 3322003"/>
              <a:gd name="connsiteX7065" fmla="*/ 6790991 w 12191948"/>
              <a:gd name="connsiteY7065" fmla="*/ 1883803 h 3322003"/>
              <a:gd name="connsiteX7066" fmla="*/ 6827274 w 12191948"/>
              <a:gd name="connsiteY7066" fmla="*/ 1894126 h 3322003"/>
              <a:gd name="connsiteX7067" fmla="*/ 6851463 w 12191948"/>
              <a:gd name="connsiteY7067" fmla="*/ 1888283 h 3322003"/>
              <a:gd name="connsiteX7068" fmla="*/ 6813729 w 12191948"/>
              <a:gd name="connsiteY7068" fmla="*/ 1876597 h 3322003"/>
              <a:gd name="connsiteX7069" fmla="*/ 6837191 w 12191948"/>
              <a:gd name="connsiteY7069" fmla="*/ 1874845 h 3322003"/>
              <a:gd name="connsiteX7070" fmla="*/ 6847107 w 12191948"/>
              <a:gd name="connsiteY7070" fmla="*/ 1874845 h 3322003"/>
              <a:gd name="connsiteX7071" fmla="*/ 6836950 w 12191948"/>
              <a:gd name="connsiteY7071" fmla="*/ 1872702 h 3322003"/>
              <a:gd name="connsiteX7072" fmla="*/ 6778413 w 12191948"/>
              <a:gd name="connsiteY7072" fmla="*/ 1853224 h 3322003"/>
              <a:gd name="connsiteX7073" fmla="*/ 6731731 w 12191948"/>
              <a:gd name="connsiteY7073" fmla="*/ 1848356 h 3322003"/>
              <a:gd name="connsiteX7074" fmla="*/ 2407144 w 12191948"/>
              <a:gd name="connsiteY7074" fmla="*/ 1847965 h 3322003"/>
              <a:gd name="connsiteX7075" fmla="*/ 2390940 w 12191948"/>
              <a:gd name="connsiteY7075" fmla="*/ 1852251 h 3322003"/>
              <a:gd name="connsiteX7076" fmla="*/ 2396019 w 12191948"/>
              <a:gd name="connsiteY7076" fmla="*/ 1854004 h 3322003"/>
              <a:gd name="connsiteX7077" fmla="*/ 2416337 w 12191948"/>
              <a:gd name="connsiteY7077" fmla="*/ 1851666 h 3322003"/>
              <a:gd name="connsiteX7078" fmla="*/ 2415610 w 12191948"/>
              <a:gd name="connsiteY7078" fmla="*/ 1851081 h 3322003"/>
              <a:gd name="connsiteX7079" fmla="*/ 2414643 w 12191948"/>
              <a:gd name="connsiteY7079" fmla="*/ 1849329 h 3322003"/>
              <a:gd name="connsiteX7080" fmla="*/ 2407144 w 12191948"/>
              <a:gd name="connsiteY7080" fmla="*/ 1847965 h 3322003"/>
              <a:gd name="connsiteX7081" fmla="*/ 5000106 w 12191948"/>
              <a:gd name="connsiteY7081" fmla="*/ 1847771 h 3322003"/>
              <a:gd name="connsiteX7082" fmla="*/ 4972774 w 12191948"/>
              <a:gd name="connsiteY7082" fmla="*/ 1850302 h 3322003"/>
              <a:gd name="connsiteX7083" fmla="*/ 4948586 w 12191948"/>
              <a:gd name="connsiteY7083" fmla="*/ 1867442 h 3322003"/>
              <a:gd name="connsiteX7084" fmla="*/ 4993818 w 12191948"/>
              <a:gd name="connsiteY7084" fmla="*/ 1886531 h 3322003"/>
              <a:gd name="connsiteX7085" fmla="*/ 5052352 w 12191948"/>
              <a:gd name="connsiteY7085" fmla="*/ 1863353 h 3322003"/>
              <a:gd name="connsiteX7086" fmla="*/ 5000106 w 12191948"/>
              <a:gd name="connsiteY7086" fmla="*/ 1847771 h 3322003"/>
              <a:gd name="connsiteX7087" fmla="*/ 5292542 w 12191948"/>
              <a:gd name="connsiteY7087" fmla="*/ 1846992 h 3322003"/>
              <a:gd name="connsiteX7088" fmla="*/ 5288428 w 12191948"/>
              <a:gd name="connsiteY7088" fmla="*/ 1850302 h 3322003"/>
              <a:gd name="connsiteX7089" fmla="*/ 5289880 w 12191948"/>
              <a:gd name="connsiteY7089" fmla="*/ 1852834 h 3322003"/>
              <a:gd name="connsiteX7090" fmla="*/ 5315760 w 12191948"/>
              <a:gd name="connsiteY7090" fmla="*/ 1867637 h 3322003"/>
              <a:gd name="connsiteX7091" fmla="*/ 5334114 w 12191948"/>
              <a:gd name="connsiteY7091" fmla="*/ 1865787 h 3322003"/>
              <a:gd name="connsiteX7092" fmla="*/ 5335575 w 12191948"/>
              <a:gd name="connsiteY7092" fmla="*/ 1859354 h 3322003"/>
              <a:gd name="connsiteX7093" fmla="*/ 5336078 w 12191948"/>
              <a:gd name="connsiteY7093" fmla="*/ 1859651 h 3322003"/>
              <a:gd name="connsiteX7094" fmla="*/ 5335595 w 12191948"/>
              <a:gd name="connsiteY7094" fmla="*/ 1859263 h 3322003"/>
              <a:gd name="connsiteX7095" fmla="*/ 5335575 w 12191948"/>
              <a:gd name="connsiteY7095" fmla="*/ 1859354 h 3322003"/>
              <a:gd name="connsiteX7096" fmla="*/ 5319632 w 12191948"/>
              <a:gd name="connsiteY7096" fmla="*/ 1849914 h 3322003"/>
              <a:gd name="connsiteX7097" fmla="*/ 5292542 w 12191948"/>
              <a:gd name="connsiteY7097" fmla="*/ 1846992 h 3322003"/>
              <a:gd name="connsiteX7098" fmla="*/ 3515925 w 12191948"/>
              <a:gd name="connsiteY7098" fmla="*/ 1846018 h 3322003"/>
              <a:gd name="connsiteX7099" fmla="*/ 3517378 w 12191948"/>
              <a:gd name="connsiteY7099" fmla="*/ 1848356 h 3322003"/>
              <a:gd name="connsiteX7100" fmla="*/ 3523424 w 12191948"/>
              <a:gd name="connsiteY7100" fmla="*/ 1848356 h 3322003"/>
              <a:gd name="connsiteX7101" fmla="*/ 3525601 w 12191948"/>
              <a:gd name="connsiteY7101" fmla="*/ 1846992 h 3322003"/>
              <a:gd name="connsiteX7102" fmla="*/ 1433816 w 12191948"/>
              <a:gd name="connsiteY7102" fmla="*/ 1844460 h 3322003"/>
              <a:gd name="connsiteX7103" fmla="*/ 1416159 w 12191948"/>
              <a:gd name="connsiteY7103" fmla="*/ 1855171 h 3322003"/>
              <a:gd name="connsiteX7104" fmla="*/ 1413498 w 12191948"/>
              <a:gd name="connsiteY7104" fmla="*/ 1859651 h 3322003"/>
              <a:gd name="connsiteX7105" fmla="*/ 1345530 w 12191948"/>
              <a:gd name="connsiteY7105" fmla="*/ 1856729 h 3322003"/>
              <a:gd name="connsiteX7106" fmla="*/ 1293284 w 12191948"/>
              <a:gd name="connsiteY7106" fmla="*/ 1854004 h 3322003"/>
              <a:gd name="connsiteX7107" fmla="*/ 1265226 w 12191948"/>
              <a:gd name="connsiteY7107" fmla="*/ 1857899 h 3322003"/>
              <a:gd name="connsiteX7108" fmla="*/ 1342869 w 12191948"/>
              <a:gd name="connsiteY7108" fmla="*/ 1869391 h 3322003"/>
              <a:gd name="connsiteX7109" fmla="*/ 1343836 w 12191948"/>
              <a:gd name="connsiteY7109" fmla="*/ 1869391 h 3322003"/>
              <a:gd name="connsiteX7110" fmla="*/ 1361737 w 12191948"/>
              <a:gd name="connsiteY7110" fmla="*/ 1869391 h 3322003"/>
              <a:gd name="connsiteX7111" fmla="*/ 1434301 w 12191948"/>
              <a:gd name="connsiteY7111" fmla="*/ 1877376 h 3322003"/>
              <a:gd name="connsiteX7112" fmla="*/ 1500816 w 12191948"/>
              <a:gd name="connsiteY7112" fmla="*/ 1877376 h 3322003"/>
              <a:gd name="connsiteX7113" fmla="*/ 1491141 w 12191948"/>
              <a:gd name="connsiteY7113" fmla="*/ 1848744 h 3322003"/>
              <a:gd name="connsiteX7114" fmla="*/ 1433816 w 12191948"/>
              <a:gd name="connsiteY7114" fmla="*/ 1844460 h 3322003"/>
              <a:gd name="connsiteX7115" fmla="*/ 4257412 w 12191948"/>
              <a:gd name="connsiteY7115" fmla="*/ 1843097 h 3322003"/>
              <a:gd name="connsiteX7116" fmla="*/ 4241812 w 12191948"/>
              <a:gd name="connsiteY7116" fmla="*/ 1859457 h 3322003"/>
              <a:gd name="connsiteX7117" fmla="*/ 4297443 w 12191948"/>
              <a:gd name="connsiteY7117" fmla="*/ 1866663 h 3322003"/>
              <a:gd name="connsiteX7118" fmla="*/ 4307845 w 12191948"/>
              <a:gd name="connsiteY7118" fmla="*/ 1855367 h 3322003"/>
              <a:gd name="connsiteX7119" fmla="*/ 4257412 w 12191948"/>
              <a:gd name="connsiteY7119" fmla="*/ 1843097 h 3322003"/>
              <a:gd name="connsiteX7120" fmla="*/ 6043096 w 12191948"/>
              <a:gd name="connsiteY7120" fmla="*/ 1842902 h 3322003"/>
              <a:gd name="connsiteX7121" fmla="*/ 6055191 w 12191948"/>
              <a:gd name="connsiteY7121" fmla="*/ 1852445 h 3322003"/>
              <a:gd name="connsiteX7122" fmla="*/ 6070913 w 12191948"/>
              <a:gd name="connsiteY7122" fmla="*/ 1858484 h 3322003"/>
              <a:gd name="connsiteX7123" fmla="*/ 6070913 w 12191948"/>
              <a:gd name="connsiteY7123" fmla="*/ 1858872 h 3322003"/>
              <a:gd name="connsiteX7124" fmla="*/ 6083249 w 12191948"/>
              <a:gd name="connsiteY7124" fmla="*/ 1868221 h 3322003"/>
              <a:gd name="connsiteX7125" fmla="*/ 6118806 w 12191948"/>
              <a:gd name="connsiteY7125" fmla="*/ 1877961 h 3322003"/>
              <a:gd name="connsiteX7126" fmla="*/ 6144686 w 12191948"/>
              <a:gd name="connsiteY7126" fmla="*/ 1886531 h 3322003"/>
              <a:gd name="connsiteX7127" fmla="*/ 6163554 w 12191948"/>
              <a:gd name="connsiteY7127" fmla="*/ 1909707 h 3322003"/>
              <a:gd name="connsiteX7128" fmla="*/ 6181695 w 12191948"/>
              <a:gd name="connsiteY7128" fmla="*/ 1905618 h 3322003"/>
              <a:gd name="connsiteX7129" fmla="*/ 6197176 w 12191948"/>
              <a:gd name="connsiteY7129" fmla="*/ 1899970 h 3322003"/>
              <a:gd name="connsiteX7130" fmla="*/ 6150976 w 12191948"/>
              <a:gd name="connsiteY7130" fmla="*/ 1865884 h 3322003"/>
              <a:gd name="connsiteX7131" fmla="*/ 6160166 w 12191948"/>
              <a:gd name="connsiteY7131" fmla="*/ 1857120 h 3322003"/>
              <a:gd name="connsiteX7132" fmla="*/ 6121224 w 12191948"/>
              <a:gd name="connsiteY7132" fmla="*/ 1843485 h 3322003"/>
              <a:gd name="connsiteX7133" fmla="*/ 6129932 w 12191948"/>
              <a:gd name="connsiteY7133" fmla="*/ 1862962 h 3322003"/>
              <a:gd name="connsiteX7134" fmla="*/ 6108405 w 12191948"/>
              <a:gd name="connsiteY7134" fmla="*/ 1859067 h 3322003"/>
              <a:gd name="connsiteX7135" fmla="*/ 6043096 w 12191948"/>
              <a:gd name="connsiteY7135" fmla="*/ 1842902 h 3322003"/>
              <a:gd name="connsiteX7136" fmla="*/ 6245067 w 12191948"/>
              <a:gd name="connsiteY7136" fmla="*/ 1842706 h 3322003"/>
              <a:gd name="connsiteX7137" fmla="*/ 6236842 w 12191948"/>
              <a:gd name="connsiteY7137" fmla="*/ 1846018 h 3322003"/>
              <a:gd name="connsiteX7138" fmla="*/ 6247969 w 12191948"/>
              <a:gd name="connsiteY7138" fmla="*/ 1847965 h 3322003"/>
              <a:gd name="connsiteX7139" fmla="*/ 7452777 w 12191948"/>
              <a:gd name="connsiteY7139" fmla="*/ 1842511 h 3322003"/>
              <a:gd name="connsiteX7140" fmla="*/ 7460517 w 12191948"/>
              <a:gd name="connsiteY7140" fmla="*/ 1848938 h 3322003"/>
              <a:gd name="connsiteX7141" fmla="*/ 7478176 w 12191948"/>
              <a:gd name="connsiteY7141" fmla="*/ 1851472 h 3322003"/>
              <a:gd name="connsiteX7142" fmla="*/ 7478176 w 12191948"/>
              <a:gd name="connsiteY7142" fmla="*/ 1850497 h 3322003"/>
              <a:gd name="connsiteX7143" fmla="*/ 7486399 w 12191948"/>
              <a:gd name="connsiteY7143" fmla="*/ 1846018 h 3322003"/>
              <a:gd name="connsiteX7144" fmla="*/ 7472612 w 12191948"/>
              <a:gd name="connsiteY7144" fmla="*/ 1842511 h 3322003"/>
              <a:gd name="connsiteX7145" fmla="*/ 7452777 w 12191948"/>
              <a:gd name="connsiteY7145" fmla="*/ 1842511 h 3322003"/>
              <a:gd name="connsiteX7146" fmla="*/ 5995446 w 12191948"/>
              <a:gd name="connsiteY7146" fmla="*/ 1842317 h 3322003"/>
              <a:gd name="connsiteX7147" fmla="*/ 6005848 w 12191948"/>
              <a:gd name="connsiteY7147" fmla="*/ 1850302 h 3322003"/>
              <a:gd name="connsiteX7148" fmla="*/ 6023987 w 12191948"/>
              <a:gd name="connsiteY7148" fmla="*/ 1850887 h 3322003"/>
              <a:gd name="connsiteX7149" fmla="*/ 6024230 w 12191948"/>
              <a:gd name="connsiteY7149" fmla="*/ 1850887 h 3322003"/>
              <a:gd name="connsiteX7150" fmla="*/ 6019634 w 12191948"/>
              <a:gd name="connsiteY7150" fmla="*/ 1846407 h 3322003"/>
              <a:gd name="connsiteX7151" fmla="*/ 5995446 w 12191948"/>
              <a:gd name="connsiteY7151" fmla="*/ 1842317 h 3322003"/>
              <a:gd name="connsiteX7152" fmla="*/ 6622642 w 12191948"/>
              <a:gd name="connsiteY7152" fmla="*/ 1842123 h 3322003"/>
              <a:gd name="connsiteX7153" fmla="*/ 6617563 w 12191948"/>
              <a:gd name="connsiteY7153" fmla="*/ 1846992 h 3322003"/>
              <a:gd name="connsiteX7154" fmla="*/ 6606920 w 12191948"/>
              <a:gd name="connsiteY7154" fmla="*/ 1846992 h 3322003"/>
              <a:gd name="connsiteX7155" fmla="*/ 6619016 w 12191948"/>
              <a:gd name="connsiteY7155" fmla="*/ 1847771 h 3322003"/>
              <a:gd name="connsiteX7156" fmla="*/ 6658440 w 12191948"/>
              <a:gd name="connsiteY7156" fmla="*/ 1859263 h 3322003"/>
              <a:gd name="connsiteX7157" fmla="*/ 6728828 w 12191948"/>
              <a:gd name="connsiteY7157" fmla="*/ 1876986 h 3322003"/>
              <a:gd name="connsiteX7158" fmla="*/ 6731248 w 12191948"/>
              <a:gd name="connsiteY7158" fmla="*/ 1884194 h 3322003"/>
              <a:gd name="connsiteX7159" fmla="*/ 6729313 w 12191948"/>
              <a:gd name="connsiteY7159" fmla="*/ 1885167 h 3322003"/>
              <a:gd name="connsiteX7160" fmla="*/ 6785186 w 12191948"/>
              <a:gd name="connsiteY7160" fmla="*/ 1897048 h 3322003"/>
              <a:gd name="connsiteX7161" fmla="*/ 6735119 w 12191948"/>
              <a:gd name="connsiteY7161" fmla="*/ 1861404 h 3322003"/>
              <a:gd name="connsiteX7162" fmla="*/ 6695206 w 12191948"/>
              <a:gd name="connsiteY7162" fmla="*/ 1851081 h 3322003"/>
              <a:gd name="connsiteX7163" fmla="*/ 2535342 w 12191948"/>
              <a:gd name="connsiteY7163" fmla="*/ 1842123 h 3322003"/>
              <a:gd name="connsiteX7164" fmla="*/ 2529778 w 12191948"/>
              <a:gd name="connsiteY7164" fmla="*/ 1845822 h 3322003"/>
              <a:gd name="connsiteX7165" fmla="*/ 2549614 w 12191948"/>
              <a:gd name="connsiteY7165" fmla="*/ 1850108 h 3322003"/>
              <a:gd name="connsiteX7166" fmla="*/ 2554693 w 12191948"/>
              <a:gd name="connsiteY7166" fmla="*/ 1846018 h 3322003"/>
              <a:gd name="connsiteX7167" fmla="*/ 1498640 w 12191948"/>
              <a:gd name="connsiteY7167" fmla="*/ 1841538 h 3322003"/>
              <a:gd name="connsiteX7168" fmla="*/ 1504445 w 12191948"/>
              <a:gd name="connsiteY7168" fmla="*/ 1843291 h 3322003"/>
              <a:gd name="connsiteX7169" fmla="*/ 1549192 w 12191948"/>
              <a:gd name="connsiteY7169" fmla="*/ 1856341 h 3322003"/>
              <a:gd name="connsiteX7170" fmla="*/ 1542420 w 12191948"/>
              <a:gd name="connsiteY7170" fmla="*/ 1846018 h 3322003"/>
              <a:gd name="connsiteX7171" fmla="*/ 1504445 w 12191948"/>
              <a:gd name="connsiteY7171" fmla="*/ 1842511 h 3322003"/>
              <a:gd name="connsiteX7172" fmla="*/ 4303974 w 12191948"/>
              <a:gd name="connsiteY7172" fmla="*/ 1841344 h 3322003"/>
              <a:gd name="connsiteX7173" fmla="*/ 4308812 w 12191948"/>
              <a:gd name="connsiteY7173" fmla="*/ 1854392 h 3322003"/>
              <a:gd name="connsiteX7174" fmla="*/ 4340496 w 12191948"/>
              <a:gd name="connsiteY7174" fmla="*/ 1864520 h 3322003"/>
              <a:gd name="connsiteX7175" fmla="*/ 4372184 w 12191948"/>
              <a:gd name="connsiteY7175" fmla="*/ 1877182 h 3322003"/>
              <a:gd name="connsiteX7176" fmla="*/ 4416207 w 12191948"/>
              <a:gd name="connsiteY7176" fmla="*/ 1877182 h 3322003"/>
              <a:gd name="connsiteX7177" fmla="*/ 4387182 w 12191948"/>
              <a:gd name="connsiteY7177" fmla="*/ 1852834 h 3322003"/>
              <a:gd name="connsiteX7178" fmla="*/ 4359849 w 12191948"/>
              <a:gd name="connsiteY7178" fmla="*/ 1846213 h 3322003"/>
              <a:gd name="connsiteX7179" fmla="*/ 4303974 w 12191948"/>
              <a:gd name="connsiteY7179" fmla="*/ 1841344 h 3322003"/>
              <a:gd name="connsiteX7180" fmla="*/ 6493962 w 12191948"/>
              <a:gd name="connsiteY7180" fmla="*/ 1840368 h 3322003"/>
              <a:gd name="connsiteX7181" fmla="*/ 6493238 w 12191948"/>
              <a:gd name="connsiteY7181" fmla="*/ 1841732 h 3322003"/>
              <a:gd name="connsiteX7182" fmla="*/ 6502910 w 12191948"/>
              <a:gd name="connsiteY7182" fmla="*/ 1842123 h 3322003"/>
              <a:gd name="connsiteX7183" fmla="*/ 2379812 w 12191948"/>
              <a:gd name="connsiteY7183" fmla="*/ 1840368 h 3322003"/>
              <a:gd name="connsiteX7184" fmla="*/ 2377877 w 12191948"/>
              <a:gd name="connsiteY7184" fmla="*/ 1843291 h 3322003"/>
              <a:gd name="connsiteX7185" fmla="*/ 2378118 w 12191948"/>
              <a:gd name="connsiteY7185" fmla="*/ 1843875 h 3322003"/>
              <a:gd name="connsiteX7186" fmla="*/ 2389729 w 12191948"/>
              <a:gd name="connsiteY7186" fmla="*/ 1843875 h 3322003"/>
              <a:gd name="connsiteX7187" fmla="*/ 2392149 w 12191948"/>
              <a:gd name="connsiteY7187" fmla="*/ 1840368 h 3322003"/>
              <a:gd name="connsiteX7188" fmla="*/ 1269822 w 12191948"/>
              <a:gd name="connsiteY7188" fmla="*/ 1840368 h 3322003"/>
              <a:gd name="connsiteX7189" fmla="*/ 1279980 w 12191948"/>
              <a:gd name="connsiteY7189" fmla="*/ 1849523 h 3322003"/>
              <a:gd name="connsiteX7190" fmla="*/ 1280947 w 12191948"/>
              <a:gd name="connsiteY7190" fmla="*/ 1849914 h 3322003"/>
              <a:gd name="connsiteX7191" fmla="*/ 1293042 w 12191948"/>
              <a:gd name="connsiteY7191" fmla="*/ 1853030 h 3322003"/>
              <a:gd name="connsiteX7192" fmla="*/ 1301265 w 12191948"/>
              <a:gd name="connsiteY7192" fmla="*/ 1851081 h 3322003"/>
              <a:gd name="connsiteX7193" fmla="*/ 1288446 w 12191948"/>
              <a:gd name="connsiteY7193" fmla="*/ 1840368 h 3322003"/>
              <a:gd name="connsiteX7194" fmla="*/ 1269822 w 12191948"/>
              <a:gd name="connsiteY7194" fmla="*/ 1840368 h 3322003"/>
              <a:gd name="connsiteX7195" fmla="*/ 5091821 w 12191948"/>
              <a:gd name="connsiteY7195" fmla="*/ 1840306 h 3322003"/>
              <a:gd name="connsiteX7196" fmla="*/ 5068318 w 12191948"/>
              <a:gd name="connsiteY7196" fmla="*/ 1842706 h 3322003"/>
              <a:gd name="connsiteX7197" fmla="*/ 5090086 w 12191948"/>
              <a:gd name="connsiteY7197" fmla="*/ 1852640 h 3322003"/>
              <a:gd name="connsiteX7198" fmla="*/ 5114274 w 12191948"/>
              <a:gd name="connsiteY7198" fmla="*/ 1846407 h 3322003"/>
              <a:gd name="connsiteX7199" fmla="*/ 5091821 w 12191948"/>
              <a:gd name="connsiteY7199" fmla="*/ 1840306 h 3322003"/>
              <a:gd name="connsiteX7200" fmla="*/ 5049450 w 12191948"/>
              <a:gd name="connsiteY7200" fmla="*/ 1839201 h 3322003"/>
              <a:gd name="connsiteX7201" fmla="*/ 5045338 w 12191948"/>
              <a:gd name="connsiteY7201" fmla="*/ 1841732 h 3322003"/>
              <a:gd name="connsiteX7202" fmla="*/ 5051628 w 12191948"/>
              <a:gd name="connsiteY7202" fmla="*/ 1843291 h 3322003"/>
              <a:gd name="connsiteX7203" fmla="*/ 5065898 w 12191948"/>
              <a:gd name="connsiteY7203" fmla="*/ 1842511 h 3322003"/>
              <a:gd name="connsiteX7204" fmla="*/ 5049450 w 12191948"/>
              <a:gd name="connsiteY7204" fmla="*/ 1839201 h 3322003"/>
              <a:gd name="connsiteX7205" fmla="*/ 4583104 w 12191948"/>
              <a:gd name="connsiteY7205" fmla="*/ 1838422 h 3322003"/>
              <a:gd name="connsiteX7206" fmla="*/ 4583104 w 12191948"/>
              <a:gd name="connsiteY7206" fmla="*/ 1840759 h 3322003"/>
              <a:gd name="connsiteX7207" fmla="*/ 4589635 w 12191948"/>
              <a:gd name="connsiteY7207" fmla="*/ 1840174 h 3322003"/>
              <a:gd name="connsiteX7208" fmla="*/ 4589876 w 12191948"/>
              <a:gd name="connsiteY7208" fmla="*/ 1840759 h 3322003"/>
              <a:gd name="connsiteX7209" fmla="*/ 4589876 w 12191948"/>
              <a:gd name="connsiteY7209" fmla="*/ 1838422 h 3322003"/>
              <a:gd name="connsiteX7210" fmla="*/ 4583104 w 12191948"/>
              <a:gd name="connsiteY7210" fmla="*/ 1838422 h 3322003"/>
              <a:gd name="connsiteX7211" fmla="*/ 6663519 w 12191948"/>
              <a:gd name="connsiteY7211" fmla="*/ 1837643 h 3322003"/>
              <a:gd name="connsiteX7212" fmla="*/ 6663763 w 12191948"/>
              <a:gd name="connsiteY7212" fmla="*/ 1839395 h 3322003"/>
              <a:gd name="connsiteX7213" fmla="*/ 6663763 w 12191948"/>
              <a:gd name="connsiteY7213" fmla="*/ 1839786 h 3322003"/>
              <a:gd name="connsiteX7214" fmla="*/ 6674647 w 12191948"/>
              <a:gd name="connsiteY7214" fmla="*/ 1842706 h 3322003"/>
              <a:gd name="connsiteX7215" fmla="*/ 6674647 w 12191948"/>
              <a:gd name="connsiteY7215" fmla="*/ 1839589 h 3322003"/>
              <a:gd name="connsiteX7216" fmla="*/ 6663519 w 12191948"/>
              <a:gd name="connsiteY7216" fmla="*/ 1837643 h 3322003"/>
              <a:gd name="connsiteX7217" fmla="*/ 6033421 w 12191948"/>
              <a:gd name="connsiteY7217" fmla="*/ 1837643 h 3322003"/>
              <a:gd name="connsiteX7218" fmla="*/ 6040920 w 12191948"/>
              <a:gd name="connsiteY7218" fmla="*/ 1841148 h 3322003"/>
              <a:gd name="connsiteX7219" fmla="*/ 6049145 w 12191948"/>
              <a:gd name="connsiteY7219" fmla="*/ 1837643 h 3322003"/>
              <a:gd name="connsiteX7220" fmla="*/ 6895969 w 12191948"/>
              <a:gd name="connsiteY7220" fmla="*/ 1837252 h 3322003"/>
              <a:gd name="connsiteX7221" fmla="*/ 6903468 w 12191948"/>
              <a:gd name="connsiteY7221" fmla="*/ 1844264 h 3322003"/>
              <a:gd name="connsiteX7222" fmla="*/ 6930829 w 12191948"/>
              <a:gd name="connsiteY7222" fmla="*/ 1847684 h 3322003"/>
              <a:gd name="connsiteX7223" fmla="*/ 6930799 w 12191948"/>
              <a:gd name="connsiteY7223" fmla="*/ 1847771 h 3322003"/>
              <a:gd name="connsiteX7224" fmla="*/ 6931526 w 12191948"/>
              <a:gd name="connsiteY7224" fmla="*/ 1847771 h 3322003"/>
              <a:gd name="connsiteX7225" fmla="*/ 6930829 w 12191948"/>
              <a:gd name="connsiteY7225" fmla="*/ 1847684 h 3322003"/>
              <a:gd name="connsiteX7226" fmla="*/ 6933217 w 12191948"/>
              <a:gd name="connsiteY7226" fmla="*/ 1840759 h 3322003"/>
              <a:gd name="connsiteX7227" fmla="*/ 1170891 w 12191948"/>
              <a:gd name="connsiteY7227" fmla="*/ 1836864 h 3322003"/>
              <a:gd name="connsiteX7228" fmla="*/ 1161216 w 12191948"/>
              <a:gd name="connsiteY7228" fmla="*/ 1838616 h 3322003"/>
              <a:gd name="connsiteX7229" fmla="*/ 1173070 w 12191948"/>
              <a:gd name="connsiteY7229" fmla="*/ 1840368 h 3322003"/>
              <a:gd name="connsiteX7230" fmla="*/ 1161459 w 12191948"/>
              <a:gd name="connsiteY7230" fmla="*/ 1840368 h 3322003"/>
              <a:gd name="connsiteX7231" fmla="*/ 1127837 w 12191948"/>
              <a:gd name="connsiteY7231" fmla="*/ 1846213 h 3322003"/>
              <a:gd name="connsiteX7232" fmla="*/ 1178148 w 12191948"/>
              <a:gd name="connsiteY7232" fmla="*/ 1865496 h 3322003"/>
              <a:gd name="connsiteX7233" fmla="*/ 1236926 w 12191948"/>
              <a:gd name="connsiteY7233" fmla="*/ 1861794 h 3322003"/>
              <a:gd name="connsiteX7234" fmla="*/ 1243214 w 12191948"/>
              <a:gd name="connsiteY7234" fmla="*/ 1856729 h 3322003"/>
              <a:gd name="connsiteX7235" fmla="*/ 1229668 w 12191948"/>
              <a:gd name="connsiteY7235" fmla="*/ 1849718 h 3322003"/>
              <a:gd name="connsiteX7236" fmla="*/ 1170891 w 12191948"/>
              <a:gd name="connsiteY7236" fmla="*/ 1836864 h 3322003"/>
              <a:gd name="connsiteX7237" fmla="*/ 5515796 w 12191948"/>
              <a:gd name="connsiteY7237" fmla="*/ 1836473 h 3322003"/>
              <a:gd name="connsiteX7238" fmla="*/ 5515425 w 12191948"/>
              <a:gd name="connsiteY7238" fmla="*/ 1838422 h 3322003"/>
              <a:gd name="connsiteX7239" fmla="*/ 5515313 w 12191948"/>
              <a:gd name="connsiteY7239" fmla="*/ 1838422 h 3322003"/>
              <a:gd name="connsiteX7240" fmla="*/ 5515313 w 12191948"/>
              <a:gd name="connsiteY7240" fmla="*/ 1839007 h 3322003"/>
              <a:gd name="connsiteX7241" fmla="*/ 5515425 w 12191948"/>
              <a:gd name="connsiteY7241" fmla="*/ 1838422 h 3322003"/>
              <a:gd name="connsiteX7242" fmla="*/ 5521360 w 12191948"/>
              <a:gd name="connsiteY7242" fmla="*/ 1838422 h 3322003"/>
              <a:gd name="connsiteX7243" fmla="*/ 5521360 w 12191948"/>
              <a:gd name="connsiteY7243" fmla="*/ 1836473 h 3322003"/>
              <a:gd name="connsiteX7244" fmla="*/ 5515796 w 12191948"/>
              <a:gd name="connsiteY7244" fmla="*/ 1836473 h 3322003"/>
              <a:gd name="connsiteX7245" fmla="*/ 1593216 w 12191948"/>
              <a:gd name="connsiteY7245" fmla="*/ 1836473 h 3322003"/>
              <a:gd name="connsiteX7246" fmla="*/ 1598539 w 12191948"/>
              <a:gd name="connsiteY7246" fmla="*/ 1840953 h 3322003"/>
              <a:gd name="connsiteX7247" fmla="*/ 1598539 w 12191948"/>
              <a:gd name="connsiteY7247" fmla="*/ 1842123 h 3322003"/>
              <a:gd name="connsiteX7248" fmla="*/ 1644012 w 12191948"/>
              <a:gd name="connsiteY7248" fmla="*/ 1849135 h 3322003"/>
              <a:gd name="connsiteX7249" fmla="*/ 1651267 w 12191948"/>
              <a:gd name="connsiteY7249" fmla="*/ 1838031 h 3322003"/>
              <a:gd name="connsiteX7250" fmla="*/ 2611291 w 12191948"/>
              <a:gd name="connsiteY7250" fmla="*/ 1836279 h 3322003"/>
              <a:gd name="connsiteX7251" fmla="*/ 2614438 w 12191948"/>
              <a:gd name="connsiteY7251" fmla="*/ 1842317 h 3322003"/>
              <a:gd name="connsiteX7252" fmla="*/ 2639350 w 12191948"/>
              <a:gd name="connsiteY7252" fmla="*/ 1847771 h 3322003"/>
              <a:gd name="connsiteX7253" fmla="*/ 2639593 w 12191948"/>
              <a:gd name="connsiteY7253" fmla="*/ 1848159 h 3322003"/>
              <a:gd name="connsiteX7254" fmla="*/ 2637656 w 12191948"/>
              <a:gd name="connsiteY7254" fmla="*/ 1840368 h 3322003"/>
              <a:gd name="connsiteX7255" fmla="*/ 5839916 w 12191948"/>
              <a:gd name="connsiteY7255" fmla="*/ 1835890 h 3322003"/>
              <a:gd name="connsiteX7256" fmla="*/ 5871844 w 12191948"/>
              <a:gd name="connsiteY7256" fmla="*/ 1851861 h 3322003"/>
              <a:gd name="connsiteX7257" fmla="*/ 5891439 w 12191948"/>
              <a:gd name="connsiteY7257" fmla="*/ 1853419 h 3322003"/>
              <a:gd name="connsiteX7258" fmla="*/ 5894824 w 12191948"/>
              <a:gd name="connsiteY7258" fmla="*/ 1850108 h 3322003"/>
              <a:gd name="connsiteX7259" fmla="*/ 5882246 w 12191948"/>
              <a:gd name="connsiteY7259" fmla="*/ 1848356 h 3322003"/>
              <a:gd name="connsiteX7260" fmla="*/ 5871362 w 12191948"/>
              <a:gd name="connsiteY7260" fmla="*/ 1850302 h 3322003"/>
              <a:gd name="connsiteX7261" fmla="*/ 5871362 w 12191948"/>
              <a:gd name="connsiteY7261" fmla="*/ 1849523 h 3322003"/>
              <a:gd name="connsiteX7262" fmla="*/ 1803653 w 12191948"/>
              <a:gd name="connsiteY7262" fmla="*/ 1835500 h 3322003"/>
              <a:gd name="connsiteX7263" fmla="*/ 1813811 w 12191948"/>
              <a:gd name="connsiteY7263" fmla="*/ 1852055 h 3322003"/>
              <a:gd name="connsiteX7264" fmla="*/ 1834614 w 12191948"/>
              <a:gd name="connsiteY7264" fmla="*/ 1838810 h 3322003"/>
              <a:gd name="connsiteX7265" fmla="*/ 3246745 w 12191948"/>
              <a:gd name="connsiteY7265" fmla="*/ 1835080 h 3322003"/>
              <a:gd name="connsiteX7266" fmla="*/ 3246832 w 12191948"/>
              <a:gd name="connsiteY7266" fmla="*/ 1835108 h 3322003"/>
              <a:gd name="connsiteX7267" fmla="*/ 3246954 w 12191948"/>
              <a:gd name="connsiteY7267" fmla="*/ 1835305 h 3322003"/>
              <a:gd name="connsiteX7268" fmla="*/ 349708 w 12191948"/>
              <a:gd name="connsiteY7268" fmla="*/ 1834915 h 3322003"/>
              <a:gd name="connsiteX7269" fmla="*/ 378489 w 12191948"/>
              <a:gd name="connsiteY7269" fmla="*/ 1847771 h 3322003"/>
              <a:gd name="connsiteX7270" fmla="*/ 388922 w 12191948"/>
              <a:gd name="connsiteY7270" fmla="*/ 1844557 h 3322003"/>
              <a:gd name="connsiteX7271" fmla="*/ 384336 w 12191948"/>
              <a:gd name="connsiteY7271" fmla="*/ 1840299 h 3322003"/>
              <a:gd name="connsiteX7272" fmla="*/ 384780 w 12191948"/>
              <a:gd name="connsiteY7272" fmla="*/ 1840368 h 3322003"/>
              <a:gd name="connsiteX7273" fmla="*/ 383571 w 12191948"/>
              <a:gd name="connsiteY7273" fmla="*/ 1839589 h 3322003"/>
              <a:gd name="connsiteX7274" fmla="*/ 384336 w 12191948"/>
              <a:gd name="connsiteY7274" fmla="*/ 1840299 h 3322003"/>
              <a:gd name="connsiteX7275" fmla="*/ 6394065 w 12191948"/>
              <a:gd name="connsiteY7275" fmla="*/ 1832968 h 3322003"/>
              <a:gd name="connsiteX7276" fmla="*/ 6405434 w 12191948"/>
              <a:gd name="connsiteY7276" fmla="*/ 1849329 h 3322003"/>
              <a:gd name="connsiteX7277" fmla="*/ 6463486 w 12191948"/>
              <a:gd name="connsiteY7277" fmla="*/ 1863353 h 3322003"/>
              <a:gd name="connsiteX7278" fmla="*/ 6480660 w 12191948"/>
              <a:gd name="connsiteY7278" fmla="*/ 1857120 h 3322003"/>
              <a:gd name="connsiteX7279" fmla="*/ 6523472 w 12191948"/>
              <a:gd name="connsiteY7279" fmla="*/ 1870559 h 3322003"/>
              <a:gd name="connsiteX7280" fmla="*/ 6552739 w 12191948"/>
              <a:gd name="connsiteY7280" fmla="*/ 1855756 h 3322003"/>
              <a:gd name="connsiteX7281" fmla="*/ 6393339 w 12191948"/>
              <a:gd name="connsiteY7281" fmla="*/ 1834332 h 3322003"/>
              <a:gd name="connsiteX7282" fmla="*/ 3644123 w 12191948"/>
              <a:gd name="connsiteY7282" fmla="*/ 1831604 h 3322003"/>
              <a:gd name="connsiteX7283" fmla="*/ 3646058 w 12191948"/>
              <a:gd name="connsiteY7283" fmla="*/ 1836473 h 3322003"/>
              <a:gd name="connsiteX7284" fmla="*/ 3644850 w 12191948"/>
              <a:gd name="connsiteY7284" fmla="*/ 1837252 h 3322003"/>
              <a:gd name="connsiteX7285" fmla="*/ 3675567 w 12191948"/>
              <a:gd name="connsiteY7285" fmla="*/ 1839395 h 3322003"/>
              <a:gd name="connsiteX7286" fmla="*/ 3675567 w 12191948"/>
              <a:gd name="connsiteY7286" fmla="*/ 1835500 h 3322003"/>
              <a:gd name="connsiteX7287" fmla="*/ 3644123 w 12191948"/>
              <a:gd name="connsiteY7287" fmla="*/ 1831604 h 3322003"/>
              <a:gd name="connsiteX7288" fmla="*/ 4094748 w 12191948"/>
              <a:gd name="connsiteY7288" fmla="*/ 1830437 h 3322003"/>
              <a:gd name="connsiteX7289" fmla="*/ 4062576 w 12191948"/>
              <a:gd name="connsiteY7289" fmla="*/ 1836084 h 3322003"/>
              <a:gd name="connsiteX7290" fmla="*/ 4090704 w 12191948"/>
              <a:gd name="connsiteY7290" fmla="*/ 1841414 h 3322003"/>
              <a:gd name="connsiteX7291" fmla="*/ 4090634 w 12191948"/>
              <a:gd name="connsiteY7291" fmla="*/ 1841538 h 3322003"/>
              <a:gd name="connsiteX7292" fmla="*/ 4091361 w 12191948"/>
              <a:gd name="connsiteY7292" fmla="*/ 1841538 h 3322003"/>
              <a:gd name="connsiteX7293" fmla="*/ 4090704 w 12191948"/>
              <a:gd name="connsiteY7293" fmla="*/ 1841414 h 3322003"/>
              <a:gd name="connsiteX7294" fmla="*/ 4094748 w 12191948"/>
              <a:gd name="connsiteY7294" fmla="*/ 1834136 h 3322003"/>
              <a:gd name="connsiteX7295" fmla="*/ 4094748 w 12191948"/>
              <a:gd name="connsiteY7295" fmla="*/ 1830437 h 3322003"/>
              <a:gd name="connsiteX7296" fmla="*/ 6540644 w 12191948"/>
              <a:gd name="connsiteY7296" fmla="*/ 1828488 h 3322003"/>
              <a:gd name="connsiteX7297" fmla="*/ 6528792 w 12191948"/>
              <a:gd name="connsiteY7297" fmla="*/ 1835500 h 3322003"/>
              <a:gd name="connsiteX7298" fmla="*/ 6571605 w 12191948"/>
              <a:gd name="connsiteY7298" fmla="*/ 1849329 h 3322003"/>
              <a:gd name="connsiteX7299" fmla="*/ 6583941 w 12191948"/>
              <a:gd name="connsiteY7299" fmla="*/ 1839980 h 3322003"/>
              <a:gd name="connsiteX7300" fmla="*/ 6572090 w 12191948"/>
              <a:gd name="connsiteY7300" fmla="*/ 1830437 h 3322003"/>
              <a:gd name="connsiteX7301" fmla="*/ 6540644 w 12191948"/>
              <a:gd name="connsiteY7301" fmla="*/ 1828488 h 3322003"/>
              <a:gd name="connsiteX7302" fmla="*/ 5554740 w 12191948"/>
              <a:gd name="connsiteY7302" fmla="*/ 1828294 h 3322003"/>
              <a:gd name="connsiteX7303" fmla="*/ 5548692 w 12191948"/>
              <a:gd name="connsiteY7303" fmla="*/ 1835890 h 3322003"/>
              <a:gd name="connsiteX7304" fmla="*/ 5547968 w 12191948"/>
              <a:gd name="connsiteY7304" fmla="*/ 1835890 h 3322003"/>
              <a:gd name="connsiteX7305" fmla="*/ 5597794 w 12191948"/>
              <a:gd name="connsiteY7305" fmla="*/ 1847965 h 3322003"/>
              <a:gd name="connsiteX7306" fmla="*/ 5579652 w 12191948"/>
              <a:gd name="connsiteY7306" fmla="*/ 1832774 h 3322003"/>
              <a:gd name="connsiteX7307" fmla="*/ 5554740 w 12191948"/>
              <a:gd name="connsiteY7307" fmla="*/ 1828294 h 3322003"/>
              <a:gd name="connsiteX7308" fmla="*/ 5442264 w 12191948"/>
              <a:gd name="connsiteY7308" fmla="*/ 1828294 h 3322003"/>
              <a:gd name="connsiteX7309" fmla="*/ 5426057 w 12191948"/>
              <a:gd name="connsiteY7309" fmla="*/ 1832383 h 3322003"/>
              <a:gd name="connsiteX7310" fmla="*/ 5456053 w 12191948"/>
              <a:gd name="connsiteY7310" fmla="*/ 1851861 h 3322003"/>
              <a:gd name="connsiteX7311" fmla="*/ 5499348 w 12191948"/>
              <a:gd name="connsiteY7311" fmla="*/ 1853224 h 3322003"/>
              <a:gd name="connsiteX7312" fmla="*/ 5498140 w 12191948"/>
              <a:gd name="connsiteY7312" fmla="*/ 1847771 h 3322003"/>
              <a:gd name="connsiteX7313" fmla="*/ 5442264 w 12191948"/>
              <a:gd name="connsiteY7313" fmla="*/ 1828294 h 3322003"/>
              <a:gd name="connsiteX7314" fmla="*/ 5126128 w 12191948"/>
              <a:gd name="connsiteY7314" fmla="*/ 1828099 h 3322003"/>
              <a:gd name="connsiteX7315" fmla="*/ 5126128 w 12191948"/>
              <a:gd name="connsiteY7315" fmla="*/ 1838422 h 3322003"/>
              <a:gd name="connsiteX7316" fmla="*/ 5155877 w 12191948"/>
              <a:gd name="connsiteY7316" fmla="*/ 1838422 h 3322003"/>
              <a:gd name="connsiteX7317" fmla="*/ 5143058 w 12191948"/>
              <a:gd name="connsiteY7317" fmla="*/ 1829267 h 3322003"/>
              <a:gd name="connsiteX7318" fmla="*/ 5126128 w 12191948"/>
              <a:gd name="connsiteY7318" fmla="*/ 1828099 h 3322003"/>
              <a:gd name="connsiteX7319" fmla="*/ 5741714 w 12191948"/>
              <a:gd name="connsiteY7319" fmla="*/ 1827903 h 3322003"/>
              <a:gd name="connsiteX7320" fmla="*/ 5724455 w 12191948"/>
              <a:gd name="connsiteY7320" fmla="*/ 1831764 h 3322003"/>
              <a:gd name="connsiteX7321" fmla="*/ 5721396 w 12191948"/>
              <a:gd name="connsiteY7321" fmla="*/ 1830825 h 3322003"/>
              <a:gd name="connsiteX7322" fmla="*/ 5719943 w 12191948"/>
              <a:gd name="connsiteY7322" fmla="*/ 1832774 h 3322003"/>
              <a:gd name="connsiteX7323" fmla="*/ 5724455 w 12191948"/>
              <a:gd name="connsiteY7323" fmla="*/ 1831764 h 3322003"/>
              <a:gd name="connsiteX7324" fmla="*/ 5755018 w 12191948"/>
              <a:gd name="connsiteY7324" fmla="*/ 1841148 h 3322003"/>
              <a:gd name="connsiteX7325" fmla="*/ 5745584 w 12191948"/>
              <a:gd name="connsiteY7325" fmla="*/ 1846018 h 3322003"/>
              <a:gd name="connsiteX7326" fmla="*/ 5748728 w 12191948"/>
              <a:gd name="connsiteY7326" fmla="*/ 1850693 h 3322003"/>
              <a:gd name="connsiteX7327" fmla="*/ 5766869 w 12191948"/>
              <a:gd name="connsiteY7327" fmla="*/ 1853030 h 3322003"/>
              <a:gd name="connsiteX7328" fmla="*/ 5783317 w 12191948"/>
              <a:gd name="connsiteY7328" fmla="*/ 1845628 h 3322003"/>
              <a:gd name="connsiteX7329" fmla="*/ 5781623 w 12191948"/>
              <a:gd name="connsiteY7329" fmla="*/ 1838422 h 3322003"/>
              <a:gd name="connsiteX7330" fmla="*/ 5741714 w 12191948"/>
              <a:gd name="connsiteY7330" fmla="*/ 1827903 h 3322003"/>
              <a:gd name="connsiteX7331" fmla="*/ 2184855 w 12191948"/>
              <a:gd name="connsiteY7331" fmla="*/ 1827903 h 3322003"/>
              <a:gd name="connsiteX7332" fmla="*/ 2170586 w 12191948"/>
              <a:gd name="connsiteY7332" fmla="*/ 1831604 h 3322003"/>
              <a:gd name="connsiteX7333" fmla="*/ 2164054 w 12191948"/>
              <a:gd name="connsiteY7333" fmla="*/ 1839395 h 3322003"/>
              <a:gd name="connsiteX7334" fmla="*/ 2178567 w 12191948"/>
              <a:gd name="connsiteY7334" fmla="*/ 1843681 h 3322003"/>
              <a:gd name="connsiteX7335" fmla="*/ 2229846 w 12191948"/>
              <a:gd name="connsiteY7335" fmla="*/ 1843681 h 3322003"/>
              <a:gd name="connsiteX7336" fmla="*/ 957553 w 12191948"/>
              <a:gd name="connsiteY7336" fmla="*/ 1826541 h 3322003"/>
              <a:gd name="connsiteX7337" fmla="*/ 939897 w 12191948"/>
              <a:gd name="connsiteY7337" fmla="*/ 1837643 h 3322003"/>
              <a:gd name="connsiteX7338" fmla="*/ 1046080 w 12191948"/>
              <a:gd name="connsiteY7338" fmla="*/ 1845822 h 3322003"/>
              <a:gd name="connsiteX7339" fmla="*/ 1046324 w 12191948"/>
              <a:gd name="connsiteY7339" fmla="*/ 1845434 h 3322003"/>
              <a:gd name="connsiteX7340" fmla="*/ 1057691 w 12191948"/>
              <a:gd name="connsiteY7340" fmla="*/ 1839786 h 3322003"/>
              <a:gd name="connsiteX7341" fmla="*/ 1039793 w 12191948"/>
              <a:gd name="connsiteY7341" fmla="*/ 1833941 h 3322003"/>
              <a:gd name="connsiteX7342" fmla="*/ 989723 w 12191948"/>
              <a:gd name="connsiteY7342" fmla="*/ 1827709 h 3322003"/>
              <a:gd name="connsiteX7343" fmla="*/ 957553 w 12191948"/>
              <a:gd name="connsiteY7343" fmla="*/ 1826541 h 3322003"/>
              <a:gd name="connsiteX7344" fmla="*/ 4427091 w 12191948"/>
              <a:gd name="connsiteY7344" fmla="*/ 1825566 h 3322003"/>
              <a:gd name="connsiteX7345" fmla="*/ 4427091 w 12191948"/>
              <a:gd name="connsiteY7345" fmla="*/ 1829657 h 3322003"/>
              <a:gd name="connsiteX7346" fmla="*/ 4452488 w 12191948"/>
              <a:gd name="connsiteY7346" fmla="*/ 1833357 h 3322003"/>
              <a:gd name="connsiteX7347" fmla="*/ 4454423 w 12191948"/>
              <a:gd name="connsiteY7347" fmla="*/ 1828294 h 3322003"/>
              <a:gd name="connsiteX7348" fmla="*/ 4453940 w 12191948"/>
              <a:gd name="connsiteY7348" fmla="*/ 1827709 h 3322003"/>
              <a:gd name="connsiteX7349" fmla="*/ 4427091 w 12191948"/>
              <a:gd name="connsiteY7349" fmla="*/ 1825566 h 3322003"/>
              <a:gd name="connsiteX7350" fmla="*/ 3893986 w 12191948"/>
              <a:gd name="connsiteY7350" fmla="*/ 1825371 h 3322003"/>
              <a:gd name="connsiteX7351" fmla="*/ 3836661 w 12191948"/>
              <a:gd name="connsiteY7351" fmla="*/ 1826345 h 3322003"/>
              <a:gd name="connsiteX7352" fmla="*/ 3881130 w 12191948"/>
              <a:gd name="connsiteY7352" fmla="*/ 1835805 h 3322003"/>
              <a:gd name="connsiteX7353" fmla="*/ 3926403 w 12191948"/>
              <a:gd name="connsiteY7353" fmla="*/ 1836271 h 3322003"/>
              <a:gd name="connsiteX7354" fmla="*/ 3926397 w 12191948"/>
              <a:gd name="connsiteY7354" fmla="*/ 1836279 h 3322003"/>
              <a:gd name="connsiteX7355" fmla="*/ 3927123 w 12191948"/>
              <a:gd name="connsiteY7355" fmla="*/ 1836279 h 3322003"/>
              <a:gd name="connsiteX7356" fmla="*/ 3926403 w 12191948"/>
              <a:gd name="connsiteY7356" fmla="*/ 1836271 h 3322003"/>
              <a:gd name="connsiteX7357" fmla="*/ 3928817 w 12191948"/>
              <a:gd name="connsiteY7357" fmla="*/ 1833610 h 3322003"/>
              <a:gd name="connsiteX7358" fmla="*/ 3928090 w 12191948"/>
              <a:gd name="connsiteY7358" fmla="*/ 1832383 h 3322003"/>
              <a:gd name="connsiteX7359" fmla="*/ 3915754 w 12191948"/>
              <a:gd name="connsiteY7359" fmla="*/ 1828099 h 3322003"/>
              <a:gd name="connsiteX7360" fmla="*/ 3893986 w 12191948"/>
              <a:gd name="connsiteY7360" fmla="*/ 1825371 h 3322003"/>
              <a:gd name="connsiteX7361" fmla="*/ 3506250 w 12191948"/>
              <a:gd name="connsiteY7361" fmla="*/ 1825371 h 3322003"/>
              <a:gd name="connsiteX7362" fmla="*/ 3506250 w 12191948"/>
              <a:gd name="connsiteY7362" fmla="*/ 1827514 h 3322003"/>
              <a:gd name="connsiteX7363" fmla="*/ 3517378 w 12191948"/>
              <a:gd name="connsiteY7363" fmla="*/ 1828878 h 3322003"/>
              <a:gd name="connsiteX7364" fmla="*/ 3517378 w 12191948"/>
              <a:gd name="connsiteY7364" fmla="*/ 1825371 h 3322003"/>
              <a:gd name="connsiteX7365" fmla="*/ 3506250 w 12191948"/>
              <a:gd name="connsiteY7365" fmla="*/ 1825371 h 3322003"/>
              <a:gd name="connsiteX7366" fmla="*/ 5824921 w 12191948"/>
              <a:gd name="connsiteY7366" fmla="*/ 1824787 h 3322003"/>
              <a:gd name="connsiteX7367" fmla="*/ 5828549 w 12191948"/>
              <a:gd name="connsiteY7367" fmla="*/ 1831019 h 3322003"/>
              <a:gd name="connsiteX7368" fmla="*/ 5828549 w 12191948"/>
              <a:gd name="connsiteY7368" fmla="*/ 1830240 h 3322003"/>
              <a:gd name="connsiteX7369" fmla="*/ 5837740 w 12191948"/>
              <a:gd name="connsiteY7369" fmla="*/ 1834136 h 3322003"/>
              <a:gd name="connsiteX7370" fmla="*/ 5843786 w 12191948"/>
              <a:gd name="connsiteY7370" fmla="*/ 1831798 h 3322003"/>
              <a:gd name="connsiteX7371" fmla="*/ 5836772 w 12191948"/>
              <a:gd name="connsiteY7371" fmla="*/ 1824787 h 3322003"/>
              <a:gd name="connsiteX7372" fmla="*/ 5824921 w 12191948"/>
              <a:gd name="connsiteY7372" fmla="*/ 1824787 h 3322003"/>
              <a:gd name="connsiteX7373" fmla="*/ 3046435 w 12191948"/>
              <a:gd name="connsiteY7373" fmla="*/ 1824787 h 3322003"/>
              <a:gd name="connsiteX7374" fmla="*/ 3036034 w 12191948"/>
              <a:gd name="connsiteY7374" fmla="*/ 1826541 h 3322003"/>
              <a:gd name="connsiteX7375" fmla="*/ 3063851 w 12191948"/>
              <a:gd name="connsiteY7375" fmla="*/ 1838616 h 3322003"/>
              <a:gd name="connsiteX7376" fmla="*/ 3128434 w 12191948"/>
              <a:gd name="connsiteY7376" fmla="*/ 1836279 h 3322003"/>
              <a:gd name="connsiteX7377" fmla="*/ 3127466 w 12191948"/>
              <a:gd name="connsiteY7377" fmla="*/ 1834721 h 3322003"/>
              <a:gd name="connsiteX7378" fmla="*/ 3119000 w 12191948"/>
              <a:gd name="connsiteY7378" fmla="*/ 1830631 h 3322003"/>
              <a:gd name="connsiteX7379" fmla="*/ 3756115 w 12191948"/>
              <a:gd name="connsiteY7379" fmla="*/ 1823619 h 3322003"/>
              <a:gd name="connsiteX7380" fmla="*/ 3759982 w 12191948"/>
              <a:gd name="connsiteY7380" fmla="*/ 1828488 h 3322003"/>
              <a:gd name="connsiteX7381" fmla="*/ 3773287 w 12191948"/>
              <a:gd name="connsiteY7381" fmla="*/ 1828878 h 3322003"/>
              <a:gd name="connsiteX7382" fmla="*/ 3773287 w 12191948"/>
              <a:gd name="connsiteY7382" fmla="*/ 1824983 h 3322003"/>
              <a:gd name="connsiteX7383" fmla="*/ 1976837 w 12191948"/>
              <a:gd name="connsiteY7383" fmla="*/ 1823034 h 3322003"/>
              <a:gd name="connsiteX7384" fmla="*/ 1968645 w 12191948"/>
              <a:gd name="connsiteY7384" fmla="*/ 1832665 h 3322003"/>
              <a:gd name="connsiteX7385" fmla="*/ 1965953 w 12191948"/>
              <a:gd name="connsiteY7385" fmla="*/ 1831410 h 3322003"/>
              <a:gd name="connsiteX7386" fmla="*/ 1967889 w 12191948"/>
              <a:gd name="connsiteY7386" fmla="*/ 1833553 h 3322003"/>
              <a:gd name="connsiteX7387" fmla="*/ 1968645 w 12191948"/>
              <a:gd name="connsiteY7387" fmla="*/ 1832665 h 3322003"/>
              <a:gd name="connsiteX7388" fmla="*/ 1984336 w 12191948"/>
              <a:gd name="connsiteY7388" fmla="*/ 1839980 h 3322003"/>
              <a:gd name="connsiteX7389" fmla="*/ 2003204 w 12191948"/>
              <a:gd name="connsiteY7389" fmla="*/ 1837837 h 3322003"/>
              <a:gd name="connsiteX7390" fmla="*/ 1992077 w 12191948"/>
              <a:gd name="connsiteY7390" fmla="*/ 1825566 h 3322003"/>
              <a:gd name="connsiteX7391" fmla="*/ 6127940 w 12191948"/>
              <a:gd name="connsiteY7391" fmla="*/ 1822638 h 3322003"/>
              <a:gd name="connsiteX7392" fmla="*/ 6102115 w 12191948"/>
              <a:gd name="connsiteY7392" fmla="*/ 1824592 h 3322003"/>
              <a:gd name="connsiteX7393" fmla="*/ 6152911 w 12191948"/>
              <a:gd name="connsiteY7393" fmla="*/ 1828294 h 3322003"/>
              <a:gd name="connsiteX7394" fmla="*/ 6127940 w 12191948"/>
              <a:gd name="connsiteY7394" fmla="*/ 1822638 h 3322003"/>
              <a:gd name="connsiteX7395" fmla="*/ 4761372 w 12191948"/>
              <a:gd name="connsiteY7395" fmla="*/ 1822255 h 3322003"/>
              <a:gd name="connsiteX7396" fmla="*/ 4772497 w 12191948"/>
              <a:gd name="connsiteY7396" fmla="*/ 1835694 h 3322003"/>
              <a:gd name="connsiteX7397" fmla="*/ 4867073 w 12191948"/>
              <a:gd name="connsiteY7397" fmla="*/ 1841732 h 3322003"/>
              <a:gd name="connsiteX7398" fmla="*/ 4761372 w 12191948"/>
              <a:gd name="connsiteY7398" fmla="*/ 1822255 h 3322003"/>
              <a:gd name="connsiteX7399" fmla="*/ 5905952 w 12191948"/>
              <a:gd name="connsiteY7399" fmla="*/ 1821476 h 3322003"/>
              <a:gd name="connsiteX7400" fmla="*/ 5912965 w 12191948"/>
              <a:gd name="connsiteY7400" fmla="*/ 1829657 h 3322003"/>
              <a:gd name="connsiteX7401" fmla="*/ 5912965 w 12191948"/>
              <a:gd name="connsiteY7401" fmla="*/ 1830046 h 3322003"/>
              <a:gd name="connsiteX7402" fmla="*/ 5931589 w 12191948"/>
              <a:gd name="connsiteY7402" fmla="*/ 1833162 h 3322003"/>
              <a:gd name="connsiteX7403" fmla="*/ 5937153 w 12191948"/>
              <a:gd name="connsiteY7403" fmla="*/ 1828682 h 3322003"/>
              <a:gd name="connsiteX7404" fmla="*/ 4506187 w 12191948"/>
              <a:gd name="connsiteY7404" fmla="*/ 1820891 h 3322003"/>
              <a:gd name="connsiteX7405" fmla="*/ 4508060 w 12191948"/>
              <a:gd name="connsiteY7405" fmla="*/ 1822023 h 3322003"/>
              <a:gd name="connsiteX7406" fmla="*/ 4499897 w 12191948"/>
              <a:gd name="connsiteY7406" fmla="*/ 1833747 h 3322003"/>
              <a:gd name="connsiteX7407" fmla="*/ 4522635 w 12191948"/>
              <a:gd name="connsiteY7407" fmla="*/ 1830826 h 3322003"/>
              <a:gd name="connsiteX7408" fmla="*/ 4508060 w 12191948"/>
              <a:gd name="connsiteY7408" fmla="*/ 1822023 h 3322003"/>
              <a:gd name="connsiteX7409" fmla="*/ 4508848 w 12191948"/>
              <a:gd name="connsiteY7409" fmla="*/ 1820891 h 3322003"/>
              <a:gd name="connsiteX7410" fmla="*/ 1659007 w 12191948"/>
              <a:gd name="connsiteY7410" fmla="*/ 1819724 h 3322003"/>
              <a:gd name="connsiteX7411" fmla="*/ 1651026 w 12191948"/>
              <a:gd name="connsiteY7411" fmla="*/ 1820503 h 3322003"/>
              <a:gd name="connsiteX7412" fmla="*/ 1651026 w 12191948"/>
              <a:gd name="connsiteY7412" fmla="*/ 1821670 h 3322003"/>
              <a:gd name="connsiteX7413" fmla="*/ 1661910 w 12191948"/>
              <a:gd name="connsiteY7413" fmla="*/ 1823425 h 3322003"/>
              <a:gd name="connsiteX7414" fmla="*/ 1671826 w 12191948"/>
              <a:gd name="connsiteY7414" fmla="*/ 1822255 h 3322003"/>
              <a:gd name="connsiteX7415" fmla="*/ 1659007 w 12191948"/>
              <a:gd name="connsiteY7415" fmla="*/ 1819724 h 3322003"/>
              <a:gd name="connsiteX7416" fmla="*/ 3253727 w 12191948"/>
              <a:gd name="connsiteY7416" fmla="*/ 1817971 h 3322003"/>
              <a:gd name="connsiteX7417" fmla="*/ 3237280 w 12191948"/>
              <a:gd name="connsiteY7417" fmla="*/ 1824885 h 3322003"/>
              <a:gd name="connsiteX7418" fmla="*/ 3246745 w 12191948"/>
              <a:gd name="connsiteY7418" fmla="*/ 1835080 h 3322003"/>
              <a:gd name="connsiteX7419" fmla="*/ 3246230 w 12191948"/>
              <a:gd name="connsiteY7419" fmla="*/ 1834915 h 3322003"/>
              <a:gd name="connsiteX7420" fmla="*/ 3215269 w 12191948"/>
              <a:gd name="connsiteY7420" fmla="*/ 1844264 h 3322003"/>
              <a:gd name="connsiteX7421" fmla="*/ 3254694 w 12191948"/>
              <a:gd name="connsiteY7421" fmla="*/ 1854198 h 3322003"/>
              <a:gd name="connsiteX7422" fmla="*/ 3278158 w 12191948"/>
              <a:gd name="connsiteY7422" fmla="*/ 1846407 h 3322003"/>
              <a:gd name="connsiteX7423" fmla="*/ 3277188 w 12191948"/>
              <a:gd name="connsiteY7423" fmla="*/ 1844849 h 3322003"/>
              <a:gd name="connsiteX7424" fmla="*/ 3246832 w 12191948"/>
              <a:gd name="connsiteY7424" fmla="*/ 1835108 h 3322003"/>
              <a:gd name="connsiteX7425" fmla="*/ 3245986 w 12191948"/>
              <a:gd name="connsiteY7425" fmla="*/ 1833747 h 3322003"/>
              <a:gd name="connsiteX7426" fmla="*/ 3253727 w 12191948"/>
              <a:gd name="connsiteY7426" fmla="*/ 1817971 h 3322003"/>
              <a:gd name="connsiteX7427" fmla="*/ 5595133 w 12191948"/>
              <a:gd name="connsiteY7427" fmla="*/ 1816217 h 3322003"/>
              <a:gd name="connsiteX7428" fmla="*/ 5610613 w 12191948"/>
              <a:gd name="connsiteY7428" fmla="*/ 1819529 h 3322003"/>
              <a:gd name="connsiteX7429" fmla="*/ 5607228 w 12191948"/>
              <a:gd name="connsiteY7429" fmla="*/ 1825956 h 3322003"/>
              <a:gd name="connsiteX7430" fmla="*/ 5650525 w 12191948"/>
              <a:gd name="connsiteY7430" fmla="*/ 1838616 h 3322003"/>
              <a:gd name="connsiteX7431" fmla="*/ 5629481 w 12191948"/>
              <a:gd name="connsiteY7431" fmla="*/ 1820891 h 3322003"/>
              <a:gd name="connsiteX7432" fmla="*/ 5610372 w 12191948"/>
              <a:gd name="connsiteY7432" fmla="*/ 1816217 h 3322003"/>
              <a:gd name="connsiteX7433" fmla="*/ 6457844 w 12191948"/>
              <a:gd name="connsiteY7433" fmla="*/ 1815843 h 3322003"/>
              <a:gd name="connsiteX7434" fmla="*/ 6441957 w 12191948"/>
              <a:gd name="connsiteY7434" fmla="*/ 1830825 h 3322003"/>
              <a:gd name="connsiteX7435" fmla="*/ 6442683 w 12191948"/>
              <a:gd name="connsiteY7435" fmla="*/ 1829461 h 3322003"/>
              <a:gd name="connsiteX7436" fmla="*/ 6491059 w 12191948"/>
              <a:gd name="connsiteY7436" fmla="*/ 1839786 h 3322003"/>
              <a:gd name="connsiteX7437" fmla="*/ 6492512 w 12191948"/>
              <a:gd name="connsiteY7437" fmla="*/ 1817386 h 3322003"/>
              <a:gd name="connsiteX7438" fmla="*/ 6457844 w 12191948"/>
              <a:gd name="connsiteY7438" fmla="*/ 1815843 h 3322003"/>
              <a:gd name="connsiteX7439" fmla="*/ 4067258 w 12191948"/>
              <a:gd name="connsiteY7439" fmla="*/ 1815483 h 3322003"/>
              <a:gd name="connsiteX7440" fmla="*/ 4030648 w 12191948"/>
              <a:gd name="connsiteY7440" fmla="*/ 1817192 h 3322003"/>
              <a:gd name="connsiteX7441" fmla="*/ 4094504 w 12191948"/>
              <a:gd name="connsiteY7441" fmla="*/ 1829461 h 3322003"/>
              <a:gd name="connsiteX7442" fmla="*/ 4103212 w 12191948"/>
              <a:gd name="connsiteY7442" fmla="*/ 1821282 h 3322003"/>
              <a:gd name="connsiteX7443" fmla="*/ 4067258 w 12191948"/>
              <a:gd name="connsiteY7443" fmla="*/ 1815483 h 3322003"/>
              <a:gd name="connsiteX7444" fmla="*/ 6321260 w 12191948"/>
              <a:gd name="connsiteY7444" fmla="*/ 1814076 h 3322003"/>
              <a:gd name="connsiteX7445" fmla="*/ 6336255 w 12191948"/>
              <a:gd name="connsiteY7445" fmla="*/ 1823228 h 3322003"/>
              <a:gd name="connsiteX7446" fmla="*/ 6367701 w 12191948"/>
              <a:gd name="connsiteY7446" fmla="*/ 1828294 h 3322003"/>
              <a:gd name="connsiteX7447" fmla="*/ 6367216 w 12191948"/>
              <a:gd name="connsiteY7447" fmla="*/ 1826541 h 3322003"/>
              <a:gd name="connsiteX7448" fmla="*/ 6359961 w 12191948"/>
              <a:gd name="connsiteY7448" fmla="*/ 1819918 h 3322003"/>
              <a:gd name="connsiteX7449" fmla="*/ 6321260 w 12191948"/>
              <a:gd name="connsiteY7449" fmla="*/ 1814076 h 3322003"/>
              <a:gd name="connsiteX7450" fmla="*/ 4676712 w 12191948"/>
              <a:gd name="connsiteY7450" fmla="*/ 1813100 h 3322003"/>
              <a:gd name="connsiteX7451" fmla="*/ 4700900 w 12191948"/>
              <a:gd name="connsiteY7451" fmla="*/ 1833747 h 3322003"/>
              <a:gd name="connsiteX7452" fmla="*/ 4718316 w 12191948"/>
              <a:gd name="connsiteY7452" fmla="*/ 1828099 h 3322003"/>
              <a:gd name="connsiteX7453" fmla="*/ 4676712 w 12191948"/>
              <a:gd name="connsiteY7453" fmla="*/ 1813100 h 3322003"/>
              <a:gd name="connsiteX7454" fmla="*/ 3524633 w 12191948"/>
              <a:gd name="connsiteY7454" fmla="*/ 1813100 h 3322003"/>
              <a:gd name="connsiteX7455" fmla="*/ 3518828 w 12191948"/>
              <a:gd name="connsiteY7455" fmla="*/ 1815243 h 3322003"/>
              <a:gd name="connsiteX7456" fmla="*/ 3524874 w 12191948"/>
              <a:gd name="connsiteY7456" fmla="*/ 1819918 h 3322003"/>
              <a:gd name="connsiteX7457" fmla="*/ 3559464 w 12191948"/>
              <a:gd name="connsiteY7457" fmla="*/ 1822840 h 3322003"/>
              <a:gd name="connsiteX7458" fmla="*/ 3557046 w 12191948"/>
              <a:gd name="connsiteY7458" fmla="*/ 1818945 h 3322003"/>
              <a:gd name="connsiteX7459" fmla="*/ 3525118 w 12191948"/>
              <a:gd name="connsiteY7459" fmla="*/ 1813879 h 3322003"/>
              <a:gd name="connsiteX7460" fmla="*/ 2867384 w 12191948"/>
              <a:gd name="connsiteY7460" fmla="*/ 1811640 h 3322003"/>
              <a:gd name="connsiteX7461" fmla="*/ 2861639 w 12191948"/>
              <a:gd name="connsiteY7461" fmla="*/ 1811738 h 3322003"/>
              <a:gd name="connsiteX7462" fmla="*/ 2861880 w 12191948"/>
              <a:gd name="connsiteY7462" fmla="*/ 1812906 h 3322003"/>
              <a:gd name="connsiteX7463" fmla="*/ 2870588 w 12191948"/>
              <a:gd name="connsiteY7463" fmla="*/ 1815634 h 3322003"/>
              <a:gd name="connsiteX7464" fmla="*/ 2867384 w 12191948"/>
              <a:gd name="connsiteY7464" fmla="*/ 1811640 h 3322003"/>
              <a:gd name="connsiteX7465" fmla="*/ 1739553 w 12191948"/>
              <a:gd name="connsiteY7465" fmla="*/ 1811154 h 3322003"/>
              <a:gd name="connsiteX7466" fmla="*/ 1733024 w 12191948"/>
              <a:gd name="connsiteY7466" fmla="*/ 1814855 h 3322003"/>
              <a:gd name="connsiteX7467" fmla="*/ 1733024 w 12191948"/>
              <a:gd name="connsiteY7467" fmla="*/ 1816022 h 3322003"/>
              <a:gd name="connsiteX7468" fmla="*/ 1702787 w 12191948"/>
              <a:gd name="connsiteY7468" fmla="*/ 1821867 h 3322003"/>
              <a:gd name="connsiteX7469" fmla="*/ 1673762 w 12191948"/>
              <a:gd name="connsiteY7469" fmla="*/ 1821867 h 3322003"/>
              <a:gd name="connsiteX7470" fmla="*/ 1692871 w 12191948"/>
              <a:gd name="connsiteY7470" fmla="*/ 1838422 h 3322003"/>
              <a:gd name="connsiteX7471" fmla="*/ 1801475 w 12191948"/>
              <a:gd name="connsiteY7471" fmla="*/ 1833941 h 3322003"/>
              <a:gd name="connsiteX7472" fmla="*/ 1781157 w 12191948"/>
              <a:gd name="connsiteY7472" fmla="*/ 1824204 h 3322003"/>
              <a:gd name="connsiteX7473" fmla="*/ 1795428 w 12191948"/>
              <a:gd name="connsiteY7473" fmla="*/ 1811154 h 3322003"/>
              <a:gd name="connsiteX7474" fmla="*/ 1739553 w 12191948"/>
              <a:gd name="connsiteY7474" fmla="*/ 1811154 h 3322003"/>
              <a:gd name="connsiteX7475" fmla="*/ 817745 w 12191948"/>
              <a:gd name="connsiteY7475" fmla="*/ 1809790 h 3322003"/>
              <a:gd name="connsiteX7476" fmla="*/ 819924 w 12191948"/>
              <a:gd name="connsiteY7476" fmla="*/ 1817386 h 3322003"/>
              <a:gd name="connsiteX7477" fmla="*/ 820165 w 12191948"/>
              <a:gd name="connsiteY7477" fmla="*/ 1817581 h 3322003"/>
              <a:gd name="connsiteX7478" fmla="*/ 844353 w 12191948"/>
              <a:gd name="connsiteY7478" fmla="*/ 1820112 h 3322003"/>
              <a:gd name="connsiteX7479" fmla="*/ 847256 w 12191948"/>
              <a:gd name="connsiteY7479" fmla="*/ 1813100 h 3322003"/>
              <a:gd name="connsiteX7480" fmla="*/ 817745 w 12191948"/>
              <a:gd name="connsiteY7480" fmla="*/ 1809790 h 3322003"/>
              <a:gd name="connsiteX7481" fmla="*/ 5277785 w 12191948"/>
              <a:gd name="connsiteY7481" fmla="*/ 1809205 h 3322003"/>
              <a:gd name="connsiteX7482" fmla="*/ 5245133 w 12191948"/>
              <a:gd name="connsiteY7482" fmla="*/ 1813297 h 3322003"/>
              <a:gd name="connsiteX7483" fmla="*/ 5309231 w 12191948"/>
              <a:gd name="connsiteY7483" fmla="*/ 1830046 h 3322003"/>
              <a:gd name="connsiteX7484" fmla="*/ 5333419 w 12191948"/>
              <a:gd name="connsiteY7484" fmla="*/ 1830046 h 3322003"/>
              <a:gd name="connsiteX7485" fmla="*/ 5361236 w 12191948"/>
              <a:gd name="connsiteY7485" fmla="*/ 1834526 h 3322003"/>
              <a:gd name="connsiteX7486" fmla="*/ 5362686 w 12191948"/>
              <a:gd name="connsiteY7486" fmla="*/ 1834915 h 3322003"/>
              <a:gd name="connsiteX7487" fmla="*/ 5390018 w 12191948"/>
              <a:gd name="connsiteY7487" fmla="*/ 1837252 h 3322003"/>
              <a:gd name="connsiteX7488" fmla="*/ 5393647 w 12191948"/>
              <a:gd name="connsiteY7488" fmla="*/ 1826151 h 3322003"/>
              <a:gd name="connsiteX7489" fmla="*/ 5373087 w 12191948"/>
              <a:gd name="connsiteY7489" fmla="*/ 1817192 h 3322003"/>
              <a:gd name="connsiteX7490" fmla="*/ 5277785 w 12191948"/>
              <a:gd name="connsiteY7490" fmla="*/ 1809205 h 3322003"/>
              <a:gd name="connsiteX7491" fmla="*/ 740102 w 12191948"/>
              <a:gd name="connsiteY7491" fmla="*/ 1808816 h 3322003"/>
              <a:gd name="connsiteX7492" fmla="*/ 738893 w 12191948"/>
              <a:gd name="connsiteY7492" fmla="*/ 1812712 h 3322003"/>
              <a:gd name="connsiteX7493" fmla="*/ 751230 w 12191948"/>
              <a:gd name="connsiteY7493" fmla="*/ 1813685 h 3322003"/>
              <a:gd name="connsiteX7494" fmla="*/ 753165 w 12191948"/>
              <a:gd name="connsiteY7494" fmla="*/ 1809790 h 3322003"/>
              <a:gd name="connsiteX7495" fmla="*/ 1879300 w 12191948"/>
              <a:gd name="connsiteY7495" fmla="*/ 1808815 h 3322003"/>
              <a:gd name="connsiteX7496" fmla="*/ 1852271 w 12191948"/>
              <a:gd name="connsiteY7496" fmla="*/ 1811542 h 3322003"/>
              <a:gd name="connsiteX7497" fmla="*/ 1891454 w 12191948"/>
              <a:gd name="connsiteY7497" fmla="*/ 1819139 h 3322003"/>
              <a:gd name="connsiteX7498" fmla="*/ 1891454 w 12191948"/>
              <a:gd name="connsiteY7498" fmla="*/ 1858093 h 3322003"/>
              <a:gd name="connsiteX7499" fmla="*/ 1877183 w 12191948"/>
              <a:gd name="connsiteY7499" fmla="*/ 1857120 h 3322003"/>
              <a:gd name="connsiteX7500" fmla="*/ 1891698 w 12191948"/>
              <a:gd name="connsiteY7500" fmla="*/ 1859846 h 3322003"/>
              <a:gd name="connsiteX7501" fmla="*/ 1932816 w 12191948"/>
              <a:gd name="connsiteY7501" fmla="*/ 1865884 h 3322003"/>
              <a:gd name="connsiteX7502" fmla="*/ 1998123 w 12191948"/>
              <a:gd name="connsiteY7502" fmla="*/ 1869780 h 3322003"/>
              <a:gd name="connsiteX7503" fmla="*/ 2000302 w 12191948"/>
              <a:gd name="connsiteY7503" fmla="*/ 1879519 h 3322003"/>
              <a:gd name="connsiteX7504" fmla="*/ 2017232 w 12191948"/>
              <a:gd name="connsiteY7504" fmla="*/ 1884388 h 3322003"/>
              <a:gd name="connsiteX7505" fmla="*/ 2048193 w 12191948"/>
              <a:gd name="connsiteY7505" fmla="*/ 1899776 h 3322003"/>
              <a:gd name="connsiteX7506" fmla="*/ 2063915 w 12191948"/>
              <a:gd name="connsiteY7506" fmla="*/ 1917498 h 3322003"/>
              <a:gd name="connsiteX7507" fmla="*/ 2010945 w 12191948"/>
              <a:gd name="connsiteY7507" fmla="*/ 1903671 h 3322003"/>
              <a:gd name="connsiteX7508" fmla="*/ 2000784 w 12191948"/>
              <a:gd name="connsiteY7508" fmla="*/ 1908149 h 3322003"/>
              <a:gd name="connsiteX7509" fmla="*/ 1932575 w 12191948"/>
              <a:gd name="connsiteY7509" fmla="*/ 1884194 h 3322003"/>
              <a:gd name="connsiteX7510" fmla="*/ 1801475 w 12191948"/>
              <a:gd name="connsiteY7510" fmla="*/ 1854588 h 3322003"/>
              <a:gd name="connsiteX7511" fmla="*/ 1763015 w 12191948"/>
              <a:gd name="connsiteY7511" fmla="*/ 1850693 h 3322003"/>
              <a:gd name="connsiteX7512" fmla="*/ 1738827 w 12191948"/>
              <a:gd name="connsiteY7512" fmla="*/ 1861404 h 3322003"/>
              <a:gd name="connsiteX7513" fmla="*/ 1694806 w 12191948"/>
              <a:gd name="connsiteY7513" fmla="*/ 1846213 h 3322003"/>
              <a:gd name="connsiteX7514" fmla="*/ 1647638 w 12191948"/>
              <a:gd name="connsiteY7514" fmla="*/ 1853224 h 3322003"/>
              <a:gd name="connsiteX7515" fmla="*/ 1654170 w 12191948"/>
              <a:gd name="connsiteY7515" fmla="*/ 1865496 h 3322003"/>
              <a:gd name="connsiteX7516" fmla="*/ 1666506 w 12191948"/>
              <a:gd name="connsiteY7516" fmla="*/ 1876986 h 3322003"/>
              <a:gd name="connsiteX7517" fmla="*/ 1654170 w 12191948"/>
              <a:gd name="connsiteY7517" fmla="*/ 1880687 h 3322003"/>
              <a:gd name="connsiteX7518" fmla="*/ 1720446 w 12191948"/>
              <a:gd name="connsiteY7518" fmla="*/ 1896659 h 3322003"/>
              <a:gd name="connsiteX7519" fmla="*/ 1728428 w 12191948"/>
              <a:gd name="connsiteY7519" fmla="*/ 1894905 h 3322003"/>
              <a:gd name="connsiteX7520" fmla="*/ 1722623 w 12191948"/>
              <a:gd name="connsiteY7520" fmla="*/ 1890036 h 3322003"/>
              <a:gd name="connsiteX7521" fmla="*/ 1688274 w 12191948"/>
              <a:gd name="connsiteY7521" fmla="*/ 1880493 h 3322003"/>
              <a:gd name="connsiteX7522" fmla="*/ 1709077 w 12191948"/>
              <a:gd name="connsiteY7522" fmla="*/ 1876403 h 3322003"/>
              <a:gd name="connsiteX7523" fmla="*/ 1699161 w 12191948"/>
              <a:gd name="connsiteY7523" fmla="*/ 1869195 h 3322003"/>
              <a:gd name="connsiteX7524" fmla="*/ 1725281 w 12191948"/>
              <a:gd name="connsiteY7524" fmla="*/ 1871144 h 3322003"/>
              <a:gd name="connsiteX7525" fmla="*/ 1732539 w 12191948"/>
              <a:gd name="connsiteY7525" fmla="*/ 1873090 h 3322003"/>
              <a:gd name="connsiteX7526" fmla="*/ 1711736 w 12191948"/>
              <a:gd name="connsiteY7526" fmla="*/ 1876791 h 3322003"/>
              <a:gd name="connsiteX7527" fmla="*/ 1756242 w 12191948"/>
              <a:gd name="connsiteY7527" fmla="*/ 1876791 h 3322003"/>
              <a:gd name="connsiteX7528" fmla="*/ 1792043 w 12191948"/>
              <a:gd name="connsiteY7528" fmla="*/ 1879519 h 3322003"/>
              <a:gd name="connsiteX7529" fmla="*/ 1766644 w 12191948"/>
              <a:gd name="connsiteY7529" fmla="*/ 1890230 h 3322003"/>
              <a:gd name="connsiteX7530" fmla="*/ 1851303 w 12191948"/>
              <a:gd name="connsiteY7530" fmla="*/ 1907566 h 3322003"/>
              <a:gd name="connsiteX7531" fmla="*/ 2080362 w 12191948"/>
              <a:gd name="connsiteY7531" fmla="*/ 1929964 h 3322003"/>
              <a:gd name="connsiteX7532" fmla="*/ 2154620 w 12191948"/>
              <a:gd name="connsiteY7532" fmla="*/ 1933665 h 3322003"/>
              <a:gd name="connsiteX7533" fmla="*/ 2166957 w 12191948"/>
              <a:gd name="connsiteY7533" fmla="*/ 1938145 h 3322003"/>
              <a:gd name="connsiteX7534" fmla="*/ 2218962 w 12191948"/>
              <a:gd name="connsiteY7534" fmla="*/ 1935808 h 3322003"/>
              <a:gd name="connsiteX7535" fmla="*/ 2220412 w 12191948"/>
              <a:gd name="connsiteY7535" fmla="*/ 1935808 h 3322003"/>
              <a:gd name="connsiteX7536" fmla="*/ 2306765 w 12191948"/>
              <a:gd name="connsiteY7536" fmla="*/ 1950026 h 3322003"/>
              <a:gd name="connsiteX7537" fmla="*/ 2307974 w 12191948"/>
              <a:gd name="connsiteY7537" fmla="*/ 1948858 h 3322003"/>
              <a:gd name="connsiteX7538" fmla="*/ 2402791 w 12191948"/>
              <a:gd name="connsiteY7538" fmla="*/ 1950999 h 3322003"/>
              <a:gd name="connsiteX7539" fmla="*/ 2421174 w 12191948"/>
              <a:gd name="connsiteY7539" fmla="*/ 1947104 h 3322003"/>
              <a:gd name="connsiteX7540" fmla="*/ 2446812 w 12191948"/>
              <a:gd name="connsiteY7540" fmla="*/ 1950805 h 3322003"/>
              <a:gd name="connsiteX7541" fmla="*/ 2550096 w 12191948"/>
              <a:gd name="connsiteY7541" fmla="*/ 1961906 h 3322003"/>
              <a:gd name="connsiteX7542" fmla="*/ 2558319 w 12191948"/>
              <a:gd name="connsiteY7542" fmla="*/ 1959765 h 3322003"/>
              <a:gd name="connsiteX7543" fmla="*/ 2552999 w 12191948"/>
              <a:gd name="connsiteY7543" fmla="*/ 1954895 h 3322003"/>
              <a:gd name="connsiteX7544" fmla="*/ 2460117 w 12191948"/>
              <a:gd name="connsiteY7544" fmla="*/ 1932497 h 3322003"/>
              <a:gd name="connsiteX7545" fmla="*/ 2447297 w 12191948"/>
              <a:gd name="connsiteY7545" fmla="*/ 1932497 h 3322003"/>
              <a:gd name="connsiteX7546" fmla="*/ 2384408 w 12191948"/>
              <a:gd name="connsiteY7546" fmla="*/ 1929769 h 3322003"/>
              <a:gd name="connsiteX7547" fmla="*/ 2360220 w 12191948"/>
              <a:gd name="connsiteY7547" fmla="*/ 1918277 h 3322003"/>
              <a:gd name="connsiteX7548" fmla="*/ 2424077 w 12191948"/>
              <a:gd name="connsiteY7548" fmla="*/ 1927044 h 3322003"/>
              <a:gd name="connsiteX7549" fmla="*/ 2441734 w 12191948"/>
              <a:gd name="connsiteY7549" fmla="*/ 1927044 h 3322003"/>
              <a:gd name="connsiteX7550" fmla="*/ 2437137 w 12191948"/>
              <a:gd name="connsiteY7550" fmla="*/ 1920420 h 3322003"/>
              <a:gd name="connsiteX7551" fmla="*/ 2421416 w 12191948"/>
              <a:gd name="connsiteY7551" fmla="*/ 1907955 h 3322003"/>
              <a:gd name="connsiteX7552" fmla="*/ 2400615 w 12191948"/>
              <a:gd name="connsiteY7552" fmla="*/ 1899776 h 3322003"/>
              <a:gd name="connsiteX7553" fmla="*/ 2433508 w 12191948"/>
              <a:gd name="connsiteY7553" fmla="*/ 1899776 h 3322003"/>
              <a:gd name="connsiteX7554" fmla="*/ 2558078 w 12191948"/>
              <a:gd name="connsiteY7554" fmla="*/ 1947104 h 3322003"/>
              <a:gd name="connsiteX7555" fmla="*/ 2666199 w 12191948"/>
              <a:gd name="connsiteY7555" fmla="*/ 1971061 h 3322003"/>
              <a:gd name="connsiteX7556" fmla="*/ 2784237 w 12191948"/>
              <a:gd name="connsiteY7556" fmla="*/ 1979243 h 3322003"/>
              <a:gd name="connsiteX7557" fmla="*/ 2769483 w 12191948"/>
              <a:gd name="connsiteY7557" fmla="*/ 1967166 h 3322003"/>
              <a:gd name="connsiteX7558" fmla="*/ 2672730 w 12191948"/>
              <a:gd name="connsiteY7558" fmla="*/ 1950611 h 3322003"/>
              <a:gd name="connsiteX7559" fmla="*/ 2705626 w 12191948"/>
              <a:gd name="connsiteY7559" fmla="*/ 1939313 h 3322003"/>
              <a:gd name="connsiteX7560" fmla="*/ 2733440 w 12191948"/>
              <a:gd name="connsiteY7560" fmla="*/ 1939313 h 3322003"/>
              <a:gd name="connsiteX7561" fmla="*/ 2553240 w 12191948"/>
              <a:gd name="connsiteY7561" fmla="*/ 1891788 h 3322003"/>
              <a:gd name="connsiteX7562" fmla="*/ 2495430 w 12191948"/>
              <a:gd name="connsiteY7562" fmla="*/ 1867248 h 3322003"/>
              <a:gd name="connsiteX7563" fmla="*/ 2450200 w 12191948"/>
              <a:gd name="connsiteY7563" fmla="*/ 1880687 h 3322003"/>
              <a:gd name="connsiteX7564" fmla="*/ 2383441 w 12191948"/>
              <a:gd name="connsiteY7564" fmla="*/ 1863937 h 3322003"/>
              <a:gd name="connsiteX7565" fmla="*/ 2320311 w 12191948"/>
              <a:gd name="connsiteY7565" fmla="*/ 1853419 h 3322003"/>
              <a:gd name="connsiteX7566" fmla="*/ 2250890 w 12191948"/>
              <a:gd name="connsiteY7566" fmla="*/ 1842317 h 3322003"/>
              <a:gd name="connsiteX7567" fmla="*/ 2245085 w 12191948"/>
              <a:gd name="connsiteY7567" fmla="*/ 1846601 h 3322003"/>
              <a:gd name="connsiteX7568" fmla="*/ 2258872 w 12191948"/>
              <a:gd name="connsiteY7568" fmla="*/ 1855562 h 3322003"/>
              <a:gd name="connsiteX7569" fmla="*/ 2321519 w 12191948"/>
              <a:gd name="connsiteY7569" fmla="*/ 1862379 h 3322003"/>
              <a:gd name="connsiteX7570" fmla="*/ 2331195 w 12191948"/>
              <a:gd name="connsiteY7570" fmla="*/ 1881857 h 3322003"/>
              <a:gd name="connsiteX7571" fmla="*/ 2276528 w 12191948"/>
              <a:gd name="connsiteY7571" fmla="*/ 1870559 h 3322003"/>
              <a:gd name="connsiteX7572" fmla="*/ 2266612 w 12191948"/>
              <a:gd name="connsiteY7572" fmla="*/ 1874454 h 3322003"/>
              <a:gd name="connsiteX7573" fmla="*/ 2350060 w 12191948"/>
              <a:gd name="connsiteY7573" fmla="*/ 1891985 h 3322003"/>
              <a:gd name="connsiteX7574" fmla="*/ 2304104 w 12191948"/>
              <a:gd name="connsiteY7574" fmla="*/ 1915357 h 3322003"/>
              <a:gd name="connsiteX7575" fmla="*/ 2261048 w 12191948"/>
              <a:gd name="connsiteY7575" fmla="*/ 1900943 h 3322003"/>
              <a:gd name="connsiteX7576" fmla="*/ 2222588 w 12191948"/>
              <a:gd name="connsiteY7576" fmla="*/ 1881466 h 3322003"/>
              <a:gd name="connsiteX7577" fmla="*/ 2182922 w 12191948"/>
              <a:gd name="connsiteY7577" fmla="*/ 1853030 h 3322003"/>
              <a:gd name="connsiteX7578" fmla="*/ 2134546 w 12191948"/>
              <a:gd name="connsiteY7578" fmla="*/ 1850302 h 3322003"/>
              <a:gd name="connsiteX7579" fmla="*/ 2114228 w 12191948"/>
              <a:gd name="connsiteY7579" fmla="*/ 1848356 h 3322003"/>
              <a:gd name="connsiteX7580" fmla="*/ 2051822 w 12191948"/>
              <a:gd name="connsiteY7580" fmla="*/ 1840759 h 3322003"/>
              <a:gd name="connsiteX7581" fmla="*/ 2006107 w 12191948"/>
              <a:gd name="connsiteY7581" fmla="*/ 1852055 h 3322003"/>
              <a:gd name="connsiteX7582" fmla="*/ 1948297 w 12191948"/>
              <a:gd name="connsiteY7582" fmla="*/ 1839786 h 3322003"/>
              <a:gd name="connsiteX7583" fmla="*/ 1926285 w 12191948"/>
              <a:gd name="connsiteY7583" fmla="*/ 1813100 h 3322003"/>
              <a:gd name="connsiteX7584" fmla="*/ 1879300 w 12191948"/>
              <a:gd name="connsiteY7584" fmla="*/ 1808815 h 3322003"/>
              <a:gd name="connsiteX7585" fmla="*/ 2838146 w 12191948"/>
              <a:gd name="connsiteY7585" fmla="*/ 1808304 h 3322003"/>
              <a:gd name="connsiteX7586" fmla="*/ 2828502 w 12191948"/>
              <a:gd name="connsiteY7586" fmla="*/ 1813100 h 3322003"/>
              <a:gd name="connsiteX7587" fmla="*/ 2828743 w 12191948"/>
              <a:gd name="connsiteY7587" fmla="*/ 1814270 h 3322003"/>
              <a:gd name="connsiteX7588" fmla="*/ 2859221 w 12191948"/>
              <a:gd name="connsiteY7588" fmla="*/ 1812712 h 3322003"/>
              <a:gd name="connsiteX7589" fmla="*/ 2838146 w 12191948"/>
              <a:gd name="connsiteY7589" fmla="*/ 1808304 h 3322003"/>
              <a:gd name="connsiteX7590" fmla="*/ 7299426 w 12191948"/>
              <a:gd name="connsiteY7590" fmla="*/ 1808037 h 3322003"/>
              <a:gd name="connsiteX7591" fmla="*/ 7289750 w 12191948"/>
              <a:gd name="connsiteY7591" fmla="*/ 1808816 h 3322003"/>
              <a:gd name="connsiteX7592" fmla="*/ 7296038 w 12191948"/>
              <a:gd name="connsiteY7592" fmla="*/ 1815828 h 3322003"/>
              <a:gd name="connsiteX7593" fmla="*/ 7312004 w 12191948"/>
              <a:gd name="connsiteY7593" fmla="*/ 1817192 h 3322003"/>
              <a:gd name="connsiteX7594" fmla="*/ 3096988 w 12191948"/>
              <a:gd name="connsiteY7594" fmla="*/ 1806673 h 3322003"/>
              <a:gd name="connsiteX7595" fmla="*/ 3103037 w 12191948"/>
              <a:gd name="connsiteY7595" fmla="*/ 1813685 h 3322003"/>
              <a:gd name="connsiteX7596" fmla="*/ 3103278 w 12191948"/>
              <a:gd name="connsiteY7596" fmla="*/ 1813491 h 3322003"/>
              <a:gd name="connsiteX7597" fmla="*/ 3116097 w 12191948"/>
              <a:gd name="connsiteY7597" fmla="*/ 1813491 h 3322003"/>
              <a:gd name="connsiteX7598" fmla="*/ 3118758 w 12191948"/>
              <a:gd name="connsiteY7598" fmla="*/ 1806673 h 3322003"/>
              <a:gd name="connsiteX7599" fmla="*/ 3096988 w 12191948"/>
              <a:gd name="connsiteY7599" fmla="*/ 1806673 h 3322003"/>
              <a:gd name="connsiteX7600" fmla="*/ 4532069 w 12191948"/>
              <a:gd name="connsiteY7600" fmla="*/ 1806479 h 3322003"/>
              <a:gd name="connsiteX7601" fmla="*/ 4535213 w 12191948"/>
              <a:gd name="connsiteY7601" fmla="*/ 1815243 h 3322003"/>
              <a:gd name="connsiteX7602" fmla="*/ 4535454 w 12191948"/>
              <a:gd name="connsiteY7602" fmla="*/ 1815243 h 3322003"/>
              <a:gd name="connsiteX7603" fmla="*/ 4572946 w 12191948"/>
              <a:gd name="connsiteY7603" fmla="*/ 1829852 h 3322003"/>
              <a:gd name="connsiteX7604" fmla="*/ 4559883 w 12191948"/>
              <a:gd name="connsiteY7604" fmla="*/ 1810375 h 3322003"/>
              <a:gd name="connsiteX7605" fmla="*/ 4532069 w 12191948"/>
              <a:gd name="connsiteY7605" fmla="*/ 1806479 h 3322003"/>
              <a:gd name="connsiteX7606" fmla="*/ 5946707 w 12191948"/>
              <a:gd name="connsiteY7606" fmla="*/ 1805480 h 3322003"/>
              <a:gd name="connsiteX7607" fmla="*/ 5917562 w 12191948"/>
              <a:gd name="connsiteY7607" fmla="*/ 1809984 h 3322003"/>
              <a:gd name="connsiteX7608" fmla="*/ 5978031 w 12191948"/>
              <a:gd name="connsiteY7608" fmla="*/ 1817192 h 3322003"/>
              <a:gd name="connsiteX7609" fmla="*/ 5946707 w 12191948"/>
              <a:gd name="connsiteY7609" fmla="*/ 1805480 h 3322003"/>
              <a:gd name="connsiteX7610" fmla="*/ 1113083 w 12191948"/>
              <a:gd name="connsiteY7610" fmla="*/ 1804142 h 3322003"/>
              <a:gd name="connsiteX7611" fmla="*/ 1118888 w 12191948"/>
              <a:gd name="connsiteY7611" fmla="*/ 1810375 h 3322003"/>
              <a:gd name="connsiteX7612" fmla="*/ 1119130 w 12191948"/>
              <a:gd name="connsiteY7612" fmla="*/ 1808816 h 3322003"/>
              <a:gd name="connsiteX7613" fmla="*/ 1144768 w 12191948"/>
              <a:gd name="connsiteY7613" fmla="*/ 1813685 h 3322003"/>
              <a:gd name="connsiteX7614" fmla="*/ 1147429 w 12191948"/>
              <a:gd name="connsiteY7614" fmla="*/ 1810569 h 3322003"/>
              <a:gd name="connsiteX7615" fmla="*/ 1131222 w 12191948"/>
              <a:gd name="connsiteY7615" fmla="*/ 1804142 h 3322003"/>
              <a:gd name="connsiteX7616" fmla="*/ 1113083 w 12191948"/>
              <a:gd name="connsiteY7616" fmla="*/ 1804142 h 3322003"/>
              <a:gd name="connsiteX7617" fmla="*/ 2957423 w 12191948"/>
              <a:gd name="connsiteY7617" fmla="*/ 1803751 h 3322003"/>
              <a:gd name="connsiteX7618" fmla="*/ 2945572 w 12191948"/>
              <a:gd name="connsiteY7618" fmla="*/ 1804142 h 3322003"/>
              <a:gd name="connsiteX7619" fmla="*/ 2944604 w 12191948"/>
              <a:gd name="connsiteY7619" fmla="*/ 1803948 h 3322003"/>
              <a:gd name="connsiteX7620" fmla="*/ 2941458 w 12191948"/>
              <a:gd name="connsiteY7620" fmla="*/ 1807452 h 3322003"/>
              <a:gd name="connsiteX7621" fmla="*/ 2955247 w 12191948"/>
              <a:gd name="connsiteY7621" fmla="*/ 1807452 h 3322003"/>
              <a:gd name="connsiteX7622" fmla="*/ 1941524 w 12191948"/>
              <a:gd name="connsiteY7622" fmla="*/ 1802972 h 3322003"/>
              <a:gd name="connsiteX7623" fmla="*/ 1947814 w 12191948"/>
              <a:gd name="connsiteY7623" fmla="*/ 1809401 h 3322003"/>
              <a:gd name="connsiteX7624" fmla="*/ 1972002 w 12191948"/>
              <a:gd name="connsiteY7624" fmla="*/ 1811154 h 3322003"/>
              <a:gd name="connsiteX7625" fmla="*/ 1970065 w 12191948"/>
              <a:gd name="connsiteY7625" fmla="*/ 1809011 h 3322003"/>
              <a:gd name="connsiteX7626" fmla="*/ 1967406 w 12191948"/>
              <a:gd name="connsiteY7626" fmla="*/ 1804921 h 3322003"/>
              <a:gd name="connsiteX7627" fmla="*/ 894179 w 12191948"/>
              <a:gd name="connsiteY7627" fmla="*/ 1802584 h 3322003"/>
              <a:gd name="connsiteX7628" fmla="*/ 889100 w 12191948"/>
              <a:gd name="connsiteY7628" fmla="*/ 1805506 h 3322003"/>
              <a:gd name="connsiteX7629" fmla="*/ 904822 w 12191948"/>
              <a:gd name="connsiteY7629" fmla="*/ 1811348 h 3322003"/>
              <a:gd name="connsiteX7630" fmla="*/ 948360 w 12191948"/>
              <a:gd name="connsiteY7630" fmla="*/ 1813685 h 3322003"/>
              <a:gd name="connsiteX7631" fmla="*/ 956344 w 12191948"/>
              <a:gd name="connsiteY7631" fmla="*/ 1826151 h 3322003"/>
              <a:gd name="connsiteX7632" fmla="*/ 987546 w 12191948"/>
              <a:gd name="connsiteY7632" fmla="*/ 1827514 h 3322003"/>
              <a:gd name="connsiteX7633" fmla="*/ 1016813 w 12191948"/>
              <a:gd name="connsiteY7633" fmla="*/ 1824592 h 3322003"/>
              <a:gd name="connsiteX7634" fmla="*/ 983191 w 12191948"/>
              <a:gd name="connsiteY7634" fmla="*/ 1807452 h 3322003"/>
              <a:gd name="connsiteX7635" fmla="*/ 894179 w 12191948"/>
              <a:gd name="connsiteY7635" fmla="*/ 1802584 h 3322003"/>
              <a:gd name="connsiteX7636" fmla="*/ 1285363 w 12191948"/>
              <a:gd name="connsiteY7636" fmla="*/ 1802535 h 3322003"/>
              <a:gd name="connsiteX7637" fmla="*/ 1271757 w 12191948"/>
              <a:gd name="connsiteY7637" fmla="*/ 1806673 h 3322003"/>
              <a:gd name="connsiteX7638" fmla="*/ 1265226 w 12191948"/>
              <a:gd name="connsiteY7638" fmla="*/ 1824008 h 3322003"/>
              <a:gd name="connsiteX7639" fmla="*/ 1292316 w 12191948"/>
              <a:gd name="connsiteY7639" fmla="*/ 1817971 h 3322003"/>
              <a:gd name="connsiteX7640" fmla="*/ 1293284 w 12191948"/>
              <a:gd name="connsiteY7640" fmla="*/ 1818360 h 3322003"/>
              <a:gd name="connsiteX7641" fmla="*/ 1324486 w 12191948"/>
              <a:gd name="connsiteY7641" fmla="*/ 1813100 h 3322003"/>
              <a:gd name="connsiteX7642" fmla="*/ 1324486 w 12191948"/>
              <a:gd name="connsiteY7642" fmla="*/ 1808622 h 3322003"/>
              <a:gd name="connsiteX7643" fmla="*/ 1312393 w 12191948"/>
              <a:gd name="connsiteY7643" fmla="*/ 1804530 h 3322003"/>
              <a:gd name="connsiteX7644" fmla="*/ 1285363 w 12191948"/>
              <a:gd name="connsiteY7644" fmla="*/ 1802535 h 3322003"/>
              <a:gd name="connsiteX7645" fmla="*/ 6760757 w 12191948"/>
              <a:gd name="connsiteY7645" fmla="*/ 1802193 h 3322003"/>
              <a:gd name="connsiteX7646" fmla="*/ 6762209 w 12191948"/>
              <a:gd name="connsiteY7646" fmla="*/ 1809984 h 3322003"/>
              <a:gd name="connsiteX7647" fmla="*/ 6762209 w 12191948"/>
              <a:gd name="connsiteY7647" fmla="*/ 1810375 h 3322003"/>
              <a:gd name="connsiteX7648" fmla="*/ 6787606 w 12191948"/>
              <a:gd name="connsiteY7648" fmla="*/ 1815634 h 3322003"/>
              <a:gd name="connsiteX7649" fmla="*/ 6787606 w 12191948"/>
              <a:gd name="connsiteY7649" fmla="*/ 1809984 h 3322003"/>
              <a:gd name="connsiteX7650" fmla="*/ 6760757 w 12191948"/>
              <a:gd name="connsiteY7650" fmla="*/ 1802193 h 3322003"/>
              <a:gd name="connsiteX7651" fmla="*/ 6544455 w 12191948"/>
              <a:gd name="connsiteY7651" fmla="*/ 1802000 h 3322003"/>
              <a:gd name="connsiteX7652" fmla="*/ 6525649 w 12191948"/>
              <a:gd name="connsiteY7652" fmla="*/ 1810180 h 3322003"/>
              <a:gd name="connsiteX7653" fmla="*/ 6567252 w 12191948"/>
              <a:gd name="connsiteY7653" fmla="*/ 1810180 h 3322003"/>
              <a:gd name="connsiteX7654" fmla="*/ 6544455 w 12191948"/>
              <a:gd name="connsiteY7654" fmla="*/ 1802000 h 3322003"/>
              <a:gd name="connsiteX7655" fmla="*/ 4216412 w 12191948"/>
              <a:gd name="connsiteY7655" fmla="*/ 1801805 h 3322003"/>
              <a:gd name="connsiteX7656" fmla="*/ 4221976 w 12191948"/>
              <a:gd name="connsiteY7656" fmla="*/ 1803557 h 3322003"/>
              <a:gd name="connsiteX7657" fmla="*/ 4221976 w 12191948"/>
              <a:gd name="connsiteY7657" fmla="*/ 1801805 h 3322003"/>
              <a:gd name="connsiteX7658" fmla="*/ 2140744 w 12191948"/>
              <a:gd name="connsiteY7658" fmla="*/ 1801342 h 3322003"/>
              <a:gd name="connsiteX7659" fmla="*/ 2122210 w 12191948"/>
              <a:gd name="connsiteY7659" fmla="*/ 1806673 h 3322003"/>
              <a:gd name="connsiteX7660" fmla="*/ 2174697 w 12191948"/>
              <a:gd name="connsiteY7660" fmla="*/ 1808816 h 3322003"/>
              <a:gd name="connsiteX7661" fmla="*/ 2173247 w 12191948"/>
              <a:gd name="connsiteY7661" fmla="*/ 1808426 h 3322003"/>
              <a:gd name="connsiteX7662" fmla="*/ 2140744 w 12191948"/>
              <a:gd name="connsiteY7662" fmla="*/ 1801342 h 3322003"/>
              <a:gd name="connsiteX7663" fmla="*/ 3831097 w 12191948"/>
              <a:gd name="connsiteY7663" fmla="*/ 1798494 h 3322003"/>
              <a:gd name="connsiteX7664" fmla="*/ 3830371 w 12191948"/>
              <a:gd name="connsiteY7664" fmla="*/ 1799077 h 3322003"/>
              <a:gd name="connsiteX7665" fmla="*/ 3815617 w 12191948"/>
              <a:gd name="connsiteY7665" fmla="*/ 1800246 h 3322003"/>
              <a:gd name="connsiteX7666" fmla="*/ 3823357 w 12191948"/>
              <a:gd name="connsiteY7666" fmla="*/ 1804142 h 3322003"/>
              <a:gd name="connsiteX7667" fmla="*/ 3834726 w 12191948"/>
              <a:gd name="connsiteY7667" fmla="*/ 1804142 h 3322003"/>
              <a:gd name="connsiteX7668" fmla="*/ 3831097 w 12191948"/>
              <a:gd name="connsiteY7668" fmla="*/ 1798494 h 3322003"/>
              <a:gd name="connsiteX7669" fmla="*/ 6309165 w 12191948"/>
              <a:gd name="connsiteY7669" fmla="*/ 1798298 h 3322003"/>
              <a:gd name="connsiteX7670" fmla="*/ 6327306 w 12191948"/>
              <a:gd name="connsiteY7670" fmla="*/ 1808816 h 3322003"/>
              <a:gd name="connsiteX7671" fmla="*/ 6326824 w 12191948"/>
              <a:gd name="connsiteY7671" fmla="*/ 1807064 h 3322003"/>
              <a:gd name="connsiteX7672" fmla="*/ 6398177 w 12191948"/>
              <a:gd name="connsiteY7672" fmla="*/ 1816801 h 3322003"/>
              <a:gd name="connsiteX7673" fmla="*/ 6396242 w 12191948"/>
              <a:gd name="connsiteY7673" fmla="*/ 1811348 h 3322003"/>
              <a:gd name="connsiteX7674" fmla="*/ 3545195 w 12191948"/>
              <a:gd name="connsiteY7674" fmla="*/ 1797715 h 3322003"/>
              <a:gd name="connsiteX7675" fmla="*/ 3561399 w 12191948"/>
              <a:gd name="connsiteY7675" fmla="*/ 1801999 h 3322003"/>
              <a:gd name="connsiteX7676" fmla="*/ 3561399 w 12191948"/>
              <a:gd name="connsiteY7676" fmla="*/ 1799662 h 3322003"/>
              <a:gd name="connsiteX7677" fmla="*/ 2909108 w 12191948"/>
              <a:gd name="connsiteY7677" fmla="*/ 1797227 h 3322003"/>
              <a:gd name="connsiteX7678" fmla="*/ 2903001 w 12191948"/>
              <a:gd name="connsiteY7678" fmla="*/ 1797324 h 3322003"/>
              <a:gd name="connsiteX7679" fmla="*/ 2903242 w 12191948"/>
              <a:gd name="connsiteY7679" fmla="*/ 1798494 h 3322003"/>
              <a:gd name="connsiteX7680" fmla="*/ 2911950 w 12191948"/>
              <a:gd name="connsiteY7680" fmla="*/ 1801220 h 3322003"/>
              <a:gd name="connsiteX7681" fmla="*/ 2909108 w 12191948"/>
              <a:gd name="connsiteY7681" fmla="*/ 1797227 h 3322003"/>
              <a:gd name="connsiteX7682" fmla="*/ 2888003 w 12191948"/>
              <a:gd name="connsiteY7682" fmla="*/ 1796739 h 3322003"/>
              <a:gd name="connsiteX7683" fmla="*/ 2899854 w 12191948"/>
              <a:gd name="connsiteY7683" fmla="*/ 1798494 h 3322003"/>
              <a:gd name="connsiteX7684" fmla="*/ 5435733 w 12191948"/>
              <a:gd name="connsiteY7684" fmla="*/ 1796545 h 3322003"/>
              <a:gd name="connsiteX7685" fmla="*/ 5411545 w 12191948"/>
              <a:gd name="connsiteY7685" fmla="*/ 1801025 h 3322003"/>
              <a:gd name="connsiteX7686" fmla="*/ 5435733 w 12191948"/>
              <a:gd name="connsiteY7686" fmla="*/ 1809011 h 3322003"/>
              <a:gd name="connsiteX7687" fmla="*/ 5450731 w 12191948"/>
              <a:gd name="connsiteY7687" fmla="*/ 1811348 h 3322003"/>
              <a:gd name="connsiteX7688" fmla="*/ 5454359 w 12191948"/>
              <a:gd name="connsiteY7688" fmla="*/ 1818750 h 3322003"/>
              <a:gd name="connsiteX7689" fmla="*/ 5492093 w 12191948"/>
              <a:gd name="connsiteY7689" fmla="*/ 1827903 h 3322003"/>
              <a:gd name="connsiteX7690" fmla="*/ 5521601 w 12191948"/>
              <a:gd name="connsiteY7690" fmla="*/ 1822255 h 3322003"/>
              <a:gd name="connsiteX7691" fmla="*/ 5538534 w 12191948"/>
              <a:gd name="connsiteY7691" fmla="*/ 1816801 h 3322003"/>
              <a:gd name="connsiteX7692" fmla="*/ 5506365 w 12191948"/>
              <a:gd name="connsiteY7692" fmla="*/ 1808816 h 3322003"/>
              <a:gd name="connsiteX7693" fmla="*/ 5478304 w 12191948"/>
              <a:gd name="connsiteY7693" fmla="*/ 1805506 h 3322003"/>
              <a:gd name="connsiteX7694" fmla="*/ 5461373 w 12191948"/>
              <a:gd name="connsiteY7694" fmla="*/ 1809790 h 3322003"/>
              <a:gd name="connsiteX7695" fmla="*/ 5455568 w 12191948"/>
              <a:gd name="connsiteY7695" fmla="*/ 1804530 h 3322003"/>
              <a:gd name="connsiteX7696" fmla="*/ 5435733 w 12191948"/>
              <a:gd name="connsiteY7696" fmla="*/ 1796545 h 3322003"/>
              <a:gd name="connsiteX7697" fmla="*/ 3265096 w 12191948"/>
              <a:gd name="connsiteY7697" fmla="*/ 1796545 h 3322003"/>
              <a:gd name="connsiteX7698" fmla="*/ 3266063 w 12191948"/>
              <a:gd name="connsiteY7698" fmla="*/ 1797519 h 3322003"/>
              <a:gd name="connsiteX7699" fmla="*/ 3269520 w 12191948"/>
              <a:gd name="connsiteY7699" fmla="*/ 1797888 h 3322003"/>
              <a:gd name="connsiteX7700" fmla="*/ 3288495 w 12191948"/>
              <a:gd name="connsiteY7700" fmla="*/ 1803648 h 3322003"/>
              <a:gd name="connsiteX7701" fmla="*/ 3313472 w 12191948"/>
              <a:gd name="connsiteY7701" fmla="*/ 1802584 h 3322003"/>
              <a:gd name="connsiteX7702" fmla="*/ 3269520 w 12191948"/>
              <a:gd name="connsiteY7702" fmla="*/ 1797888 h 3322003"/>
              <a:gd name="connsiteX7703" fmla="*/ 5735665 w 12191948"/>
              <a:gd name="connsiteY7703" fmla="*/ 1795960 h 3322003"/>
              <a:gd name="connsiteX7704" fmla="*/ 5776303 w 12191948"/>
              <a:gd name="connsiteY7704" fmla="*/ 1808816 h 3322003"/>
              <a:gd name="connsiteX7705" fmla="*/ 5800491 w 12191948"/>
              <a:gd name="connsiteY7705" fmla="*/ 1802972 h 3322003"/>
              <a:gd name="connsiteX7706" fmla="*/ 5800491 w 12191948"/>
              <a:gd name="connsiteY7706" fmla="*/ 1798494 h 3322003"/>
              <a:gd name="connsiteX7707" fmla="*/ 6057126 w 12191948"/>
              <a:gd name="connsiteY7707" fmla="*/ 1795378 h 3322003"/>
              <a:gd name="connsiteX7708" fmla="*/ 6032938 w 12191948"/>
              <a:gd name="connsiteY7708" fmla="*/ 1799856 h 3322003"/>
              <a:gd name="connsiteX7709" fmla="*/ 6074783 w 12191948"/>
              <a:gd name="connsiteY7709" fmla="*/ 1808232 h 3322003"/>
              <a:gd name="connsiteX7710" fmla="*/ 6133319 w 12191948"/>
              <a:gd name="connsiteY7710" fmla="*/ 1812127 h 3322003"/>
              <a:gd name="connsiteX7711" fmla="*/ 6184113 w 12191948"/>
              <a:gd name="connsiteY7711" fmla="*/ 1822061 h 3322003"/>
              <a:gd name="connsiteX7712" fmla="*/ 6197417 w 12191948"/>
              <a:gd name="connsiteY7712" fmla="*/ 1822061 h 3322003"/>
              <a:gd name="connsiteX7713" fmla="*/ 6212412 w 12191948"/>
              <a:gd name="connsiteY7713" fmla="*/ 1815828 h 3322003"/>
              <a:gd name="connsiteX7714" fmla="*/ 6247243 w 12191948"/>
              <a:gd name="connsiteY7714" fmla="*/ 1814464 h 3322003"/>
              <a:gd name="connsiteX7715" fmla="*/ 6208542 w 12191948"/>
              <a:gd name="connsiteY7715" fmla="*/ 1805309 h 3322003"/>
              <a:gd name="connsiteX7716" fmla="*/ 1482192 w 12191948"/>
              <a:gd name="connsiteY7716" fmla="*/ 1794793 h 3322003"/>
              <a:gd name="connsiteX7717" fmla="*/ 1447120 w 12191948"/>
              <a:gd name="connsiteY7717" fmla="*/ 1799856 h 3322003"/>
              <a:gd name="connsiteX7718" fmla="*/ 1411080 w 12191948"/>
              <a:gd name="connsiteY7718" fmla="*/ 1808232 h 3322003"/>
              <a:gd name="connsiteX7719" fmla="*/ 1502754 w 12191948"/>
              <a:gd name="connsiteY7719" fmla="*/ 1809790 h 3322003"/>
              <a:gd name="connsiteX7720" fmla="*/ 1504445 w 12191948"/>
              <a:gd name="connsiteY7720" fmla="*/ 1808816 h 3322003"/>
              <a:gd name="connsiteX7721" fmla="*/ 1552821 w 12191948"/>
              <a:gd name="connsiteY7721" fmla="*/ 1820112 h 3322003"/>
              <a:gd name="connsiteX7722" fmla="*/ 1587411 w 12191948"/>
              <a:gd name="connsiteY7722" fmla="*/ 1818554 h 3322003"/>
              <a:gd name="connsiteX7723" fmla="*/ 1605794 w 12191948"/>
              <a:gd name="connsiteY7723" fmla="*/ 1828682 h 3322003"/>
              <a:gd name="connsiteX7724" fmla="*/ 1626597 w 12191948"/>
              <a:gd name="connsiteY7724" fmla="*/ 1821088 h 3322003"/>
              <a:gd name="connsiteX7725" fmla="*/ 1605311 w 12191948"/>
              <a:gd name="connsiteY7725" fmla="*/ 1812127 h 3322003"/>
              <a:gd name="connsiteX7726" fmla="*/ 1482192 w 12191948"/>
              <a:gd name="connsiteY7726" fmla="*/ 1794793 h 3322003"/>
              <a:gd name="connsiteX7727" fmla="*/ 3982030 w 12191948"/>
              <a:gd name="connsiteY7727" fmla="*/ 1794598 h 3322003"/>
              <a:gd name="connsiteX7728" fmla="*/ 3982030 w 12191948"/>
              <a:gd name="connsiteY7728" fmla="*/ 1796351 h 3322003"/>
              <a:gd name="connsiteX7729" fmla="*/ 3989288 w 12191948"/>
              <a:gd name="connsiteY7729" fmla="*/ 1795960 h 3322003"/>
              <a:gd name="connsiteX7730" fmla="*/ 3991706 w 12191948"/>
              <a:gd name="connsiteY7730" fmla="*/ 1794598 h 3322003"/>
              <a:gd name="connsiteX7731" fmla="*/ 5793719 w 12191948"/>
              <a:gd name="connsiteY7731" fmla="*/ 1792261 h 3322003"/>
              <a:gd name="connsiteX7732" fmla="*/ 5801700 w 12191948"/>
              <a:gd name="connsiteY7732" fmla="*/ 1797130 h 3322003"/>
              <a:gd name="connsiteX7733" fmla="*/ 5804118 w 12191948"/>
              <a:gd name="connsiteY7733" fmla="*/ 1793429 h 3322003"/>
              <a:gd name="connsiteX7734" fmla="*/ 1196046 w 12191948"/>
              <a:gd name="connsiteY7734" fmla="*/ 1791286 h 3322003"/>
              <a:gd name="connsiteX7735" fmla="*/ 1194355 w 12191948"/>
              <a:gd name="connsiteY7735" fmla="*/ 1799273 h 3322003"/>
              <a:gd name="connsiteX7736" fmla="*/ 1205724 w 12191948"/>
              <a:gd name="connsiteY7736" fmla="*/ 1802972 h 3322003"/>
              <a:gd name="connsiteX7737" fmla="*/ 1235715 w 12191948"/>
              <a:gd name="connsiteY7737" fmla="*/ 1795766 h 3322003"/>
              <a:gd name="connsiteX7738" fmla="*/ 1232571 w 12191948"/>
              <a:gd name="connsiteY7738" fmla="*/ 1793623 h 3322003"/>
              <a:gd name="connsiteX7739" fmla="*/ 1226766 w 12191948"/>
              <a:gd name="connsiteY7739" fmla="*/ 1791286 h 3322003"/>
              <a:gd name="connsiteX7740" fmla="*/ 1196046 w 12191948"/>
              <a:gd name="connsiteY7740" fmla="*/ 1791482 h 3322003"/>
              <a:gd name="connsiteX7741" fmla="*/ 10585860 w 12191948"/>
              <a:gd name="connsiteY7741" fmla="*/ 1790507 h 3322003"/>
              <a:gd name="connsiteX7742" fmla="*/ 10610048 w 12191948"/>
              <a:gd name="connsiteY7742" fmla="*/ 1794208 h 3322003"/>
              <a:gd name="connsiteX7743" fmla="*/ 10608354 w 12191948"/>
              <a:gd name="connsiteY7743" fmla="*/ 1794208 h 3322003"/>
              <a:gd name="connsiteX7744" fmla="*/ 10585678 w 12191948"/>
              <a:gd name="connsiteY7744" fmla="*/ 1790749 h 3322003"/>
              <a:gd name="connsiteX7745" fmla="*/ 4451038 w 12191948"/>
              <a:gd name="connsiteY7745" fmla="*/ 1790118 h 3322003"/>
              <a:gd name="connsiteX7746" fmla="*/ 4466277 w 12191948"/>
              <a:gd name="connsiteY7746" fmla="*/ 1812712 h 3322003"/>
              <a:gd name="connsiteX7747" fmla="*/ 4466518 w 12191948"/>
              <a:gd name="connsiteY7747" fmla="*/ 1812712 h 3322003"/>
              <a:gd name="connsiteX7748" fmla="*/ 4451038 w 12191948"/>
              <a:gd name="connsiteY7748" fmla="*/ 1790118 h 3322003"/>
              <a:gd name="connsiteX7749" fmla="*/ 5571912 w 12191948"/>
              <a:gd name="connsiteY7749" fmla="*/ 1789728 h 3322003"/>
              <a:gd name="connsiteX7750" fmla="*/ 5571912 w 12191948"/>
              <a:gd name="connsiteY7750" fmla="*/ 1790312 h 3322003"/>
              <a:gd name="connsiteX7751" fmla="*/ 5572599 w 12191948"/>
              <a:gd name="connsiteY7751" fmla="*/ 1790281 h 3322003"/>
              <a:gd name="connsiteX7752" fmla="*/ 5577235 w 12191948"/>
              <a:gd name="connsiteY7752" fmla="*/ 1794014 h 3322003"/>
              <a:gd name="connsiteX7753" fmla="*/ 5590295 w 12191948"/>
              <a:gd name="connsiteY7753" fmla="*/ 1794014 h 3322003"/>
              <a:gd name="connsiteX7754" fmla="*/ 5584490 w 12191948"/>
              <a:gd name="connsiteY7754" fmla="*/ 1789728 h 3322003"/>
              <a:gd name="connsiteX7755" fmla="*/ 5572599 w 12191948"/>
              <a:gd name="connsiteY7755" fmla="*/ 1790281 h 3322003"/>
              <a:gd name="connsiteX7756" fmla="*/ 6378344 w 12191948"/>
              <a:gd name="connsiteY7756" fmla="*/ 1788754 h 3322003"/>
              <a:gd name="connsiteX7757" fmla="*/ 6378344 w 12191948"/>
              <a:gd name="connsiteY7757" fmla="*/ 1795378 h 3322003"/>
              <a:gd name="connsiteX7758" fmla="*/ 6378344 w 12191948"/>
              <a:gd name="connsiteY7758" fmla="*/ 1800052 h 3322003"/>
              <a:gd name="connsiteX7759" fmla="*/ 6422365 w 12191948"/>
              <a:gd name="connsiteY7759" fmla="*/ 1803557 h 3322003"/>
              <a:gd name="connsiteX7760" fmla="*/ 6417286 w 12191948"/>
              <a:gd name="connsiteY7760" fmla="*/ 1794014 h 3322003"/>
              <a:gd name="connsiteX7761" fmla="*/ 6378344 w 12191948"/>
              <a:gd name="connsiteY7761" fmla="*/ 1788754 h 3322003"/>
              <a:gd name="connsiteX7762" fmla="*/ 5849592 w 12191948"/>
              <a:gd name="connsiteY7762" fmla="*/ 1788754 h 3322003"/>
              <a:gd name="connsiteX7763" fmla="*/ 5842336 w 12191948"/>
              <a:gd name="connsiteY7763" fmla="*/ 1812906 h 3322003"/>
              <a:gd name="connsiteX7764" fmla="*/ 5842336 w 12191948"/>
              <a:gd name="connsiteY7764" fmla="*/ 1812127 h 3322003"/>
              <a:gd name="connsiteX7765" fmla="*/ 5882246 w 12191948"/>
              <a:gd name="connsiteY7765" fmla="*/ 1812127 h 3322003"/>
              <a:gd name="connsiteX7766" fmla="*/ 4135867 w 12191948"/>
              <a:gd name="connsiteY7766" fmla="*/ 1788169 h 3322003"/>
              <a:gd name="connsiteX7767" fmla="*/ 4115549 w 12191948"/>
              <a:gd name="connsiteY7767" fmla="*/ 1794987 h 3322003"/>
              <a:gd name="connsiteX7768" fmla="*/ 4114822 w 12191948"/>
              <a:gd name="connsiteY7768" fmla="*/ 1794987 h 3322003"/>
              <a:gd name="connsiteX7769" fmla="*/ 4119178 w 12191948"/>
              <a:gd name="connsiteY7769" fmla="*/ 1799856 h 3322003"/>
              <a:gd name="connsiteX7770" fmla="*/ 4131514 w 12191948"/>
              <a:gd name="connsiteY7770" fmla="*/ 1799856 h 3322003"/>
              <a:gd name="connsiteX7771" fmla="*/ 4148686 w 12191948"/>
              <a:gd name="connsiteY7771" fmla="*/ 1791482 h 3322003"/>
              <a:gd name="connsiteX7772" fmla="*/ 4135867 w 12191948"/>
              <a:gd name="connsiteY7772" fmla="*/ 1788169 h 3322003"/>
              <a:gd name="connsiteX7773" fmla="*/ 3521972 w 12191948"/>
              <a:gd name="connsiteY7773" fmla="*/ 1787196 h 3322003"/>
              <a:gd name="connsiteX7774" fmla="*/ 3514958 w 12191948"/>
              <a:gd name="connsiteY7774" fmla="*/ 1789533 h 3322003"/>
              <a:gd name="connsiteX7775" fmla="*/ 3529471 w 12191948"/>
              <a:gd name="connsiteY7775" fmla="*/ 1795960 h 3322003"/>
              <a:gd name="connsiteX7776" fmla="*/ 3543257 w 12191948"/>
              <a:gd name="connsiteY7776" fmla="*/ 1797909 h 3322003"/>
              <a:gd name="connsiteX7777" fmla="*/ 3542775 w 12191948"/>
              <a:gd name="connsiteY7777" fmla="*/ 1797130 h 3322003"/>
              <a:gd name="connsiteX7778" fmla="*/ 3538663 w 12191948"/>
              <a:gd name="connsiteY7778" fmla="*/ 1792455 h 3322003"/>
              <a:gd name="connsiteX7779" fmla="*/ 3521972 w 12191948"/>
              <a:gd name="connsiteY7779" fmla="*/ 1787196 h 3322003"/>
              <a:gd name="connsiteX7780" fmla="*/ 3312989 w 12191948"/>
              <a:gd name="connsiteY7780" fmla="*/ 1786611 h 3322003"/>
              <a:gd name="connsiteX7781" fmla="*/ 3364509 w 12191948"/>
              <a:gd name="connsiteY7781" fmla="*/ 1795960 h 3322003"/>
              <a:gd name="connsiteX7782" fmla="*/ 3379263 w 12191948"/>
              <a:gd name="connsiteY7782" fmla="*/ 1808426 h 3322003"/>
              <a:gd name="connsiteX7783" fmla="*/ 3405628 w 12191948"/>
              <a:gd name="connsiteY7783" fmla="*/ 1815049 h 3322003"/>
              <a:gd name="connsiteX7784" fmla="*/ 3405872 w 12191948"/>
              <a:gd name="connsiteY7784" fmla="*/ 1816217 h 3322003"/>
              <a:gd name="connsiteX7785" fmla="*/ 3481580 w 12191948"/>
              <a:gd name="connsiteY7785" fmla="*/ 1823813 h 3322003"/>
              <a:gd name="connsiteX7786" fmla="*/ 3481580 w 12191948"/>
              <a:gd name="connsiteY7786" fmla="*/ 1815438 h 3322003"/>
              <a:gd name="connsiteX7787" fmla="*/ 3460535 w 12191948"/>
              <a:gd name="connsiteY7787" fmla="*/ 1815438 h 3322003"/>
              <a:gd name="connsiteX7788" fmla="*/ 3450378 w 12191948"/>
              <a:gd name="connsiteY7788" fmla="*/ 1818750 h 3322003"/>
              <a:gd name="connsiteX7789" fmla="*/ 3429090 w 12191948"/>
              <a:gd name="connsiteY7789" fmla="*/ 1806868 h 3322003"/>
              <a:gd name="connsiteX7790" fmla="*/ 3394503 w 12191948"/>
              <a:gd name="connsiteY7790" fmla="*/ 1797130 h 3322003"/>
              <a:gd name="connsiteX7791" fmla="*/ 3380713 w 12191948"/>
              <a:gd name="connsiteY7791" fmla="*/ 1788169 h 3322003"/>
              <a:gd name="connsiteX7792" fmla="*/ 3312989 w 12191948"/>
              <a:gd name="connsiteY7792" fmla="*/ 1786611 h 3322003"/>
              <a:gd name="connsiteX7793" fmla="*/ 6368427 w 12191948"/>
              <a:gd name="connsiteY7793" fmla="*/ 1785638 h 3322003"/>
              <a:gd name="connsiteX7794" fmla="*/ 6368427 w 12191948"/>
              <a:gd name="connsiteY7794" fmla="*/ 1789339 h 3322003"/>
              <a:gd name="connsiteX7795" fmla="*/ 6378344 w 12191948"/>
              <a:gd name="connsiteY7795" fmla="*/ 1788366 h 3322003"/>
              <a:gd name="connsiteX7796" fmla="*/ 5936912 w 12191948"/>
              <a:gd name="connsiteY7796" fmla="*/ 1784665 h 3322003"/>
              <a:gd name="connsiteX7797" fmla="*/ 5952029 w 12191948"/>
              <a:gd name="connsiteY7797" fmla="*/ 1794159 h 3322003"/>
              <a:gd name="connsiteX7798" fmla="*/ 5985831 w 12191948"/>
              <a:gd name="connsiteY7798" fmla="*/ 1796294 h 3322003"/>
              <a:gd name="connsiteX7799" fmla="*/ 5987706 w 12191948"/>
              <a:gd name="connsiteY7799" fmla="*/ 1796739 h 3322003"/>
              <a:gd name="connsiteX7800" fmla="*/ 5986739 w 12191948"/>
              <a:gd name="connsiteY7800" fmla="*/ 1796351 h 3322003"/>
              <a:gd name="connsiteX7801" fmla="*/ 5985831 w 12191948"/>
              <a:gd name="connsiteY7801" fmla="*/ 1796294 h 3322003"/>
              <a:gd name="connsiteX7802" fmla="*/ 7924204 w 12191948"/>
              <a:gd name="connsiteY7802" fmla="*/ 1783301 h 3322003"/>
              <a:gd name="connsiteX7803" fmla="*/ 7929042 w 12191948"/>
              <a:gd name="connsiteY7803" fmla="*/ 1786223 h 3322003"/>
              <a:gd name="connsiteX7804" fmla="*/ 7932186 w 12191948"/>
              <a:gd name="connsiteY7804" fmla="*/ 1784859 h 3322003"/>
              <a:gd name="connsiteX7805" fmla="*/ 7928798 w 12191948"/>
              <a:gd name="connsiteY7805" fmla="*/ 1783301 h 3322003"/>
              <a:gd name="connsiteX7806" fmla="*/ 7362315 w 12191948"/>
              <a:gd name="connsiteY7806" fmla="*/ 1782327 h 3322003"/>
              <a:gd name="connsiteX7807" fmla="*/ 7355057 w 12191948"/>
              <a:gd name="connsiteY7807" fmla="*/ 1787002 h 3322003"/>
              <a:gd name="connsiteX7808" fmla="*/ 7378036 w 12191948"/>
              <a:gd name="connsiteY7808" fmla="*/ 1798688 h 3322003"/>
              <a:gd name="connsiteX7809" fmla="*/ 7415528 w 12191948"/>
              <a:gd name="connsiteY7809" fmla="*/ 1801414 h 3322003"/>
              <a:gd name="connsiteX7810" fmla="*/ 7414561 w 12191948"/>
              <a:gd name="connsiteY7810" fmla="*/ 1801220 h 3322003"/>
              <a:gd name="connsiteX7811" fmla="*/ 7382391 w 12191948"/>
              <a:gd name="connsiteY7811" fmla="*/ 1784470 h 3322003"/>
              <a:gd name="connsiteX7812" fmla="*/ 7362315 w 12191948"/>
              <a:gd name="connsiteY7812" fmla="*/ 1782327 h 3322003"/>
              <a:gd name="connsiteX7813" fmla="*/ 5704704 w 12191948"/>
              <a:gd name="connsiteY7813" fmla="*/ 1779796 h 3322003"/>
              <a:gd name="connsiteX7814" fmla="*/ 5707850 w 12191948"/>
              <a:gd name="connsiteY7814" fmla="*/ 1786028 h 3322003"/>
              <a:gd name="connsiteX7815" fmla="*/ 5707124 w 12191948"/>
              <a:gd name="connsiteY7815" fmla="*/ 1784274 h 3322003"/>
              <a:gd name="connsiteX7816" fmla="*/ 5726958 w 12191948"/>
              <a:gd name="connsiteY7816" fmla="*/ 1787196 h 3322003"/>
              <a:gd name="connsiteX7817" fmla="*/ 5724057 w 12191948"/>
              <a:gd name="connsiteY7817" fmla="*/ 1783301 h 3322003"/>
              <a:gd name="connsiteX7818" fmla="*/ 5704704 w 12191948"/>
              <a:gd name="connsiteY7818" fmla="*/ 1779796 h 3322003"/>
              <a:gd name="connsiteX7819" fmla="*/ 3981304 w 12191948"/>
              <a:gd name="connsiteY7819" fmla="*/ 1779405 h 3322003"/>
              <a:gd name="connsiteX7820" fmla="*/ 3977434 w 12191948"/>
              <a:gd name="connsiteY7820" fmla="*/ 1780575 h 3322003"/>
              <a:gd name="connsiteX7821" fmla="*/ 3980580 w 12191948"/>
              <a:gd name="connsiteY7821" fmla="*/ 1782522 h 3322003"/>
              <a:gd name="connsiteX7822" fmla="*/ 3986386 w 12191948"/>
              <a:gd name="connsiteY7822" fmla="*/ 1782522 h 3322003"/>
              <a:gd name="connsiteX7823" fmla="*/ 6307471 w 12191948"/>
              <a:gd name="connsiteY7823" fmla="*/ 1779017 h 3322003"/>
              <a:gd name="connsiteX7824" fmla="*/ 6311585 w 12191948"/>
              <a:gd name="connsiteY7824" fmla="*/ 1784859 h 3322003"/>
              <a:gd name="connsiteX7825" fmla="*/ 6312311 w 12191948"/>
              <a:gd name="connsiteY7825" fmla="*/ 1783495 h 3322003"/>
              <a:gd name="connsiteX7826" fmla="*/ 6319084 w 12191948"/>
              <a:gd name="connsiteY7826" fmla="*/ 1783495 h 3322003"/>
              <a:gd name="connsiteX7827" fmla="*/ 6314729 w 12191948"/>
              <a:gd name="connsiteY7827" fmla="*/ 1779017 h 3322003"/>
              <a:gd name="connsiteX7828" fmla="*/ 3826017 w 12191948"/>
              <a:gd name="connsiteY7828" fmla="*/ 1778383 h 3322003"/>
              <a:gd name="connsiteX7829" fmla="*/ 3822872 w 12191948"/>
              <a:gd name="connsiteY7829" fmla="*/ 1779599 h 3322003"/>
              <a:gd name="connsiteX7830" fmla="*/ 3822148 w 12191948"/>
              <a:gd name="connsiteY7830" fmla="*/ 1779599 h 3322003"/>
              <a:gd name="connsiteX7831" fmla="*/ 3831338 w 12191948"/>
              <a:gd name="connsiteY7831" fmla="*/ 1780963 h 3322003"/>
              <a:gd name="connsiteX7832" fmla="*/ 3826017 w 12191948"/>
              <a:gd name="connsiteY7832" fmla="*/ 1778383 h 3322003"/>
              <a:gd name="connsiteX7833" fmla="*/ 3410950 w 12191948"/>
              <a:gd name="connsiteY7833" fmla="*/ 1777458 h 3322003"/>
              <a:gd name="connsiteX7834" fmla="*/ 3448443 w 12191948"/>
              <a:gd name="connsiteY7834" fmla="*/ 1800831 h 3322003"/>
              <a:gd name="connsiteX7835" fmla="*/ 3493190 w 12191948"/>
              <a:gd name="connsiteY7835" fmla="*/ 1804727 h 3322003"/>
              <a:gd name="connsiteX7836" fmla="*/ 3493914 w 12191948"/>
              <a:gd name="connsiteY7836" fmla="*/ 1800246 h 3322003"/>
              <a:gd name="connsiteX7837" fmla="*/ 3492949 w 12191948"/>
              <a:gd name="connsiteY7837" fmla="*/ 1799273 h 3322003"/>
              <a:gd name="connsiteX7838" fmla="*/ 3410950 w 12191948"/>
              <a:gd name="connsiteY7838" fmla="*/ 1777458 h 3322003"/>
              <a:gd name="connsiteX7839" fmla="*/ 3125046 w 12191948"/>
              <a:gd name="connsiteY7839" fmla="*/ 1777068 h 3322003"/>
              <a:gd name="connsiteX7840" fmla="*/ 3144155 w 12191948"/>
              <a:gd name="connsiteY7840" fmla="*/ 1785638 h 3322003"/>
              <a:gd name="connsiteX7841" fmla="*/ 3160121 w 12191948"/>
              <a:gd name="connsiteY7841" fmla="*/ 1785832 h 3322003"/>
              <a:gd name="connsiteX7842" fmla="*/ 3159636 w 12191948"/>
              <a:gd name="connsiteY7842" fmla="*/ 1784274 h 3322003"/>
              <a:gd name="connsiteX7843" fmla="*/ 3144882 w 12191948"/>
              <a:gd name="connsiteY7843" fmla="*/ 1778820 h 3322003"/>
              <a:gd name="connsiteX7844" fmla="*/ 3125046 w 12191948"/>
              <a:gd name="connsiteY7844" fmla="*/ 1777068 h 3322003"/>
              <a:gd name="connsiteX7845" fmla="*/ 7822129 w 12191948"/>
              <a:gd name="connsiteY7845" fmla="*/ 1776483 h 3322003"/>
              <a:gd name="connsiteX7846" fmla="*/ 7820436 w 12191948"/>
              <a:gd name="connsiteY7846" fmla="*/ 1781742 h 3322003"/>
              <a:gd name="connsiteX7847" fmla="*/ 7840754 w 12191948"/>
              <a:gd name="connsiteY7847" fmla="*/ 1783691 h 3322003"/>
              <a:gd name="connsiteX7848" fmla="*/ 7840754 w 12191948"/>
              <a:gd name="connsiteY7848" fmla="*/ 1783301 h 3322003"/>
              <a:gd name="connsiteX7849" fmla="*/ 7840754 w 12191948"/>
              <a:gd name="connsiteY7849" fmla="*/ 1778626 h 3322003"/>
              <a:gd name="connsiteX7850" fmla="*/ 7822129 w 12191948"/>
              <a:gd name="connsiteY7850" fmla="*/ 1776483 h 3322003"/>
              <a:gd name="connsiteX7851" fmla="*/ 4937943 w 12191948"/>
              <a:gd name="connsiteY7851" fmla="*/ 1775121 h 3322003"/>
              <a:gd name="connsiteX7852" fmla="*/ 4955841 w 12191948"/>
              <a:gd name="connsiteY7852" fmla="*/ 1783885 h 3322003"/>
              <a:gd name="connsiteX7853" fmla="*/ 4953182 w 12191948"/>
              <a:gd name="connsiteY7853" fmla="*/ 1792455 h 3322003"/>
              <a:gd name="connsiteX7854" fmla="*/ 5006155 w 12191948"/>
              <a:gd name="connsiteY7854" fmla="*/ 1813685 h 3322003"/>
              <a:gd name="connsiteX7855" fmla="*/ 5023327 w 12191948"/>
              <a:gd name="connsiteY7855" fmla="*/ 1804727 h 3322003"/>
              <a:gd name="connsiteX7856" fmla="*/ 5057916 w 12191948"/>
              <a:gd name="connsiteY7856" fmla="*/ 1809401 h 3322003"/>
              <a:gd name="connsiteX7857" fmla="*/ 5089844 w 12191948"/>
              <a:gd name="connsiteY7857" fmla="*/ 1809401 h 3322003"/>
              <a:gd name="connsiteX7858" fmla="*/ 5057916 w 12191948"/>
              <a:gd name="connsiteY7858" fmla="*/ 1797519 h 3322003"/>
              <a:gd name="connsiteX7859" fmla="*/ 4990916 w 12191948"/>
              <a:gd name="connsiteY7859" fmla="*/ 1788949 h 3322003"/>
              <a:gd name="connsiteX7860" fmla="*/ 4975918 w 12191948"/>
              <a:gd name="connsiteY7860" fmla="*/ 1787002 h 3322003"/>
              <a:gd name="connsiteX7861" fmla="*/ 4968178 w 12191948"/>
              <a:gd name="connsiteY7861" fmla="*/ 1778238 h 3322003"/>
              <a:gd name="connsiteX7862" fmla="*/ 4937943 w 12191948"/>
              <a:gd name="connsiteY7862" fmla="*/ 1775121 h 3322003"/>
              <a:gd name="connsiteX7863" fmla="*/ 4850625 w 12191948"/>
              <a:gd name="connsiteY7863" fmla="*/ 1775121 h 3322003"/>
              <a:gd name="connsiteX7864" fmla="*/ 4845787 w 12191948"/>
              <a:gd name="connsiteY7864" fmla="*/ 1784859 h 3322003"/>
              <a:gd name="connsiteX7865" fmla="*/ 4894163 w 12191948"/>
              <a:gd name="connsiteY7865" fmla="*/ 1794208 h 3322003"/>
              <a:gd name="connsiteX7866" fmla="*/ 4891261 w 12191948"/>
              <a:gd name="connsiteY7866" fmla="*/ 1782327 h 3322003"/>
              <a:gd name="connsiteX7867" fmla="*/ 4891502 w 12191948"/>
              <a:gd name="connsiteY7867" fmla="*/ 1783106 h 3322003"/>
              <a:gd name="connsiteX7868" fmla="*/ 4850625 w 12191948"/>
              <a:gd name="connsiteY7868" fmla="*/ 1775121 h 3322003"/>
              <a:gd name="connsiteX7869" fmla="*/ 1976355 w 12191948"/>
              <a:gd name="connsiteY7869" fmla="*/ 1771226 h 3322003"/>
              <a:gd name="connsiteX7870" fmla="*/ 1936687 w 12191948"/>
              <a:gd name="connsiteY7870" fmla="*/ 1774146 h 3322003"/>
              <a:gd name="connsiteX7871" fmla="*/ 1986515 w 12191948"/>
              <a:gd name="connsiteY7871" fmla="*/ 1783106 h 3322003"/>
              <a:gd name="connsiteX7872" fmla="*/ 1984578 w 12191948"/>
              <a:gd name="connsiteY7872" fmla="*/ 1780963 h 3322003"/>
              <a:gd name="connsiteX7873" fmla="*/ 1992562 w 12191948"/>
              <a:gd name="connsiteY7873" fmla="*/ 1776483 h 3322003"/>
              <a:gd name="connsiteX7874" fmla="*/ 1976355 w 12191948"/>
              <a:gd name="connsiteY7874" fmla="*/ 1771226 h 3322003"/>
              <a:gd name="connsiteX7875" fmla="*/ 5187079 w 12191948"/>
              <a:gd name="connsiteY7875" fmla="*/ 1767525 h 3322003"/>
              <a:gd name="connsiteX7876" fmla="*/ 5203045 w 12191948"/>
              <a:gd name="connsiteY7876" fmla="*/ 1787002 h 3322003"/>
              <a:gd name="connsiteX7877" fmla="*/ 5232797 w 12191948"/>
              <a:gd name="connsiteY7877" fmla="*/ 1796545 h 3322003"/>
              <a:gd name="connsiteX7878" fmla="*/ 5379375 w 12191948"/>
              <a:gd name="connsiteY7878" fmla="*/ 1804142 h 3322003"/>
              <a:gd name="connsiteX7879" fmla="*/ 5355187 w 12191948"/>
              <a:gd name="connsiteY7879" fmla="*/ 1790118 h 3322003"/>
              <a:gd name="connsiteX7880" fmla="*/ 5282381 w 12191948"/>
              <a:gd name="connsiteY7880" fmla="*/ 1791286 h 3322003"/>
              <a:gd name="connsiteX7881" fmla="*/ 5281899 w 12191948"/>
              <a:gd name="connsiteY7881" fmla="*/ 1789728 h 3322003"/>
              <a:gd name="connsiteX7882" fmla="*/ 5187079 w 12191948"/>
              <a:gd name="connsiteY7882" fmla="*/ 1767525 h 3322003"/>
              <a:gd name="connsiteX7883" fmla="*/ 4609953 w 12191948"/>
              <a:gd name="connsiteY7883" fmla="*/ 1767330 h 3322003"/>
              <a:gd name="connsiteX7884" fmla="*/ 4610194 w 12191948"/>
              <a:gd name="connsiteY7884" fmla="*/ 1767913 h 3322003"/>
              <a:gd name="connsiteX7885" fmla="*/ 4602698 w 12191948"/>
              <a:gd name="connsiteY7885" fmla="*/ 1769471 h 3322003"/>
              <a:gd name="connsiteX7886" fmla="*/ 4600763 w 12191948"/>
              <a:gd name="connsiteY7886" fmla="*/ 1774925 h 3322003"/>
              <a:gd name="connsiteX7887" fmla="*/ 4612614 w 12191948"/>
              <a:gd name="connsiteY7887" fmla="*/ 1778238 h 3322003"/>
              <a:gd name="connsiteX7888" fmla="*/ 4618178 w 12191948"/>
              <a:gd name="connsiteY7888" fmla="*/ 1771809 h 3322003"/>
              <a:gd name="connsiteX7889" fmla="*/ 4609953 w 12191948"/>
              <a:gd name="connsiteY7889" fmla="*/ 1767330 h 3322003"/>
              <a:gd name="connsiteX7890" fmla="*/ 10436135 w 12191948"/>
              <a:gd name="connsiteY7890" fmla="*/ 1766355 h 3322003"/>
              <a:gd name="connsiteX7891" fmla="*/ 10427186 w 12191948"/>
              <a:gd name="connsiteY7891" fmla="*/ 1770250 h 3322003"/>
              <a:gd name="connsiteX7892" fmla="*/ 10443149 w 12191948"/>
              <a:gd name="connsiteY7892" fmla="*/ 1773757 h 3322003"/>
              <a:gd name="connsiteX7893" fmla="*/ 10461532 w 12191948"/>
              <a:gd name="connsiteY7893" fmla="*/ 1773757 h 3322003"/>
              <a:gd name="connsiteX7894" fmla="*/ 10455968 w 12191948"/>
              <a:gd name="connsiteY7894" fmla="*/ 1769471 h 3322003"/>
              <a:gd name="connsiteX7895" fmla="*/ 10436135 w 12191948"/>
              <a:gd name="connsiteY7895" fmla="*/ 1766355 h 3322003"/>
              <a:gd name="connsiteX7896" fmla="*/ 3818760 w 12191948"/>
              <a:gd name="connsiteY7896" fmla="*/ 1765187 h 3322003"/>
              <a:gd name="connsiteX7897" fmla="*/ 3798927 w 12191948"/>
              <a:gd name="connsiteY7897" fmla="*/ 1768889 h 3322003"/>
              <a:gd name="connsiteX7898" fmla="*/ 3802071 w 12191948"/>
              <a:gd name="connsiteY7898" fmla="*/ 1771420 h 3322003"/>
              <a:gd name="connsiteX7899" fmla="*/ 3819487 w 12191948"/>
              <a:gd name="connsiteY7899" fmla="*/ 1765187 h 3322003"/>
              <a:gd name="connsiteX7900" fmla="*/ 7812695 w 12191948"/>
              <a:gd name="connsiteY7900" fmla="*/ 1763629 h 3322003"/>
              <a:gd name="connsiteX7901" fmla="*/ 7812695 w 12191948"/>
              <a:gd name="connsiteY7901" fmla="*/ 1765772 h 3322003"/>
              <a:gd name="connsiteX7902" fmla="*/ 7825758 w 12191948"/>
              <a:gd name="connsiteY7902" fmla="*/ 1768498 h 3322003"/>
              <a:gd name="connsiteX7903" fmla="*/ 7825758 w 12191948"/>
              <a:gd name="connsiteY7903" fmla="*/ 1766355 h 3322003"/>
              <a:gd name="connsiteX7904" fmla="*/ 4514653 w 12191948"/>
              <a:gd name="connsiteY7904" fmla="*/ 1763239 h 3322003"/>
              <a:gd name="connsiteX7905" fmla="*/ 4493609 w 12191948"/>
              <a:gd name="connsiteY7905" fmla="*/ 1770447 h 3322003"/>
              <a:gd name="connsiteX7906" fmla="*/ 4538841 w 12191948"/>
              <a:gd name="connsiteY7906" fmla="*/ 1786611 h 3322003"/>
              <a:gd name="connsiteX7907" fmla="*/ 4514653 w 12191948"/>
              <a:gd name="connsiteY7907" fmla="*/ 1763239 h 3322003"/>
              <a:gd name="connsiteX7908" fmla="*/ 4235763 w 12191948"/>
              <a:gd name="connsiteY7908" fmla="*/ 1762459 h 3322003"/>
              <a:gd name="connsiteX7909" fmla="*/ 4231410 w 12191948"/>
              <a:gd name="connsiteY7909" fmla="*/ 1773172 h 3322003"/>
              <a:gd name="connsiteX7910" fmla="*/ 4282930 w 12191948"/>
              <a:gd name="connsiteY7910" fmla="*/ 1787002 h 3322003"/>
              <a:gd name="connsiteX7911" fmla="*/ 4282445 w 12191948"/>
              <a:gd name="connsiteY7911" fmla="*/ 1787002 h 3322003"/>
              <a:gd name="connsiteX7912" fmla="*/ 4311473 w 12191948"/>
              <a:gd name="connsiteY7912" fmla="*/ 1809595 h 3322003"/>
              <a:gd name="connsiteX7913" fmla="*/ 4337594 w 12191948"/>
              <a:gd name="connsiteY7913" fmla="*/ 1785249 h 3322003"/>
              <a:gd name="connsiteX7914" fmla="*/ 4366378 w 12191948"/>
              <a:gd name="connsiteY7914" fmla="*/ 1797519 h 3322003"/>
              <a:gd name="connsiteX7915" fmla="*/ 4376054 w 12191948"/>
              <a:gd name="connsiteY7915" fmla="*/ 1779796 h 3322003"/>
              <a:gd name="connsiteX7916" fmla="*/ 4296234 w 12191948"/>
              <a:gd name="connsiteY7916" fmla="*/ 1776483 h 3322003"/>
              <a:gd name="connsiteX7917" fmla="*/ 4235763 w 12191948"/>
              <a:gd name="connsiteY7917" fmla="*/ 1762459 h 3322003"/>
              <a:gd name="connsiteX7918" fmla="*/ 7153088 w 12191948"/>
              <a:gd name="connsiteY7918" fmla="*/ 1762071 h 3322003"/>
              <a:gd name="connsiteX7919" fmla="*/ 7156715 w 12191948"/>
              <a:gd name="connsiteY7919" fmla="*/ 1774536 h 3322003"/>
              <a:gd name="connsiteX7920" fmla="*/ 7187015 w 12191948"/>
              <a:gd name="connsiteY7920" fmla="*/ 1778633 h 3322003"/>
              <a:gd name="connsiteX7921" fmla="*/ 7187434 w 12191948"/>
              <a:gd name="connsiteY7921" fmla="*/ 1780379 h 3322003"/>
              <a:gd name="connsiteX7922" fmla="*/ 7188402 w 12191948"/>
              <a:gd name="connsiteY7922" fmla="*/ 1778820 h 3322003"/>
              <a:gd name="connsiteX7923" fmla="*/ 7187015 w 12191948"/>
              <a:gd name="connsiteY7923" fmla="*/ 1778633 h 3322003"/>
              <a:gd name="connsiteX7924" fmla="*/ 7184532 w 12191948"/>
              <a:gd name="connsiteY7924" fmla="*/ 1768304 h 3322003"/>
              <a:gd name="connsiteX7925" fmla="*/ 7153088 w 12191948"/>
              <a:gd name="connsiteY7925" fmla="*/ 1762071 h 3322003"/>
              <a:gd name="connsiteX7926" fmla="*/ 7359653 w 12191948"/>
              <a:gd name="connsiteY7926" fmla="*/ 1761680 h 3322003"/>
              <a:gd name="connsiteX7927" fmla="*/ 7358686 w 12191948"/>
              <a:gd name="connsiteY7927" fmla="*/ 1762265 h 3322003"/>
              <a:gd name="connsiteX7928" fmla="*/ 7363041 w 12191948"/>
              <a:gd name="connsiteY7928" fmla="*/ 1768498 h 3322003"/>
              <a:gd name="connsiteX7929" fmla="*/ 7396178 w 12191948"/>
              <a:gd name="connsiteY7929" fmla="*/ 1771809 h 3322003"/>
              <a:gd name="connsiteX7930" fmla="*/ 7393517 w 12191948"/>
              <a:gd name="connsiteY7930" fmla="*/ 1767330 h 3322003"/>
              <a:gd name="connsiteX7931" fmla="*/ 7359653 w 12191948"/>
              <a:gd name="connsiteY7931" fmla="*/ 1761680 h 3322003"/>
              <a:gd name="connsiteX7932" fmla="*/ 3334516 w 12191948"/>
              <a:gd name="connsiteY7932" fmla="*/ 1758370 h 3322003"/>
              <a:gd name="connsiteX7933" fmla="*/ 3334516 w 12191948"/>
              <a:gd name="connsiteY7933" fmla="*/ 1764018 h 3322003"/>
              <a:gd name="connsiteX7934" fmla="*/ 3301620 w 12191948"/>
              <a:gd name="connsiteY7934" fmla="*/ 1764018 h 3322003"/>
              <a:gd name="connsiteX7935" fmla="*/ 3267272 w 12191948"/>
              <a:gd name="connsiteY7935" fmla="*/ 1764993 h 3322003"/>
              <a:gd name="connsiteX7936" fmla="*/ 3348303 w 12191948"/>
              <a:gd name="connsiteY7936" fmla="*/ 1774925 h 3322003"/>
              <a:gd name="connsiteX7937" fmla="*/ 3340804 w 12191948"/>
              <a:gd name="connsiteY7937" fmla="*/ 1765382 h 3322003"/>
              <a:gd name="connsiteX7938" fmla="*/ 3345883 w 12191948"/>
              <a:gd name="connsiteY7938" fmla="*/ 1760319 h 3322003"/>
              <a:gd name="connsiteX7939" fmla="*/ 2764404 w 12191948"/>
              <a:gd name="connsiteY7939" fmla="*/ 1757981 h 3322003"/>
              <a:gd name="connsiteX7940" fmla="*/ 2764404 w 12191948"/>
              <a:gd name="connsiteY7940" fmla="*/ 1760122 h 3322003"/>
              <a:gd name="connsiteX7941" fmla="*/ 2770933 w 12191948"/>
              <a:gd name="connsiteY7941" fmla="*/ 1760122 h 3322003"/>
              <a:gd name="connsiteX7942" fmla="*/ 2771900 w 12191948"/>
              <a:gd name="connsiteY7942" fmla="*/ 1759539 h 3322003"/>
              <a:gd name="connsiteX7943" fmla="*/ 2770933 w 12191948"/>
              <a:gd name="connsiteY7943" fmla="*/ 1757981 h 3322003"/>
              <a:gd name="connsiteX7944" fmla="*/ 2764404 w 12191948"/>
              <a:gd name="connsiteY7944" fmla="*/ 1757981 h 3322003"/>
              <a:gd name="connsiteX7945" fmla="*/ 6555401 w 12191948"/>
              <a:gd name="connsiteY7945" fmla="*/ 1755838 h 3322003"/>
              <a:gd name="connsiteX7946" fmla="*/ 6559997 w 12191948"/>
              <a:gd name="connsiteY7946" fmla="*/ 1764018 h 3322003"/>
              <a:gd name="connsiteX7947" fmla="*/ 6589746 w 12191948"/>
              <a:gd name="connsiteY7947" fmla="*/ 1766940 h 3322003"/>
              <a:gd name="connsiteX7948" fmla="*/ 6589746 w 12191948"/>
              <a:gd name="connsiteY7948" fmla="*/ 1766551 h 3322003"/>
              <a:gd name="connsiteX7949" fmla="*/ 6589746 w 12191948"/>
              <a:gd name="connsiteY7949" fmla="*/ 1760707 h 3322003"/>
              <a:gd name="connsiteX7950" fmla="*/ 5736876 w 12191948"/>
              <a:gd name="connsiteY7950" fmla="*/ 1754474 h 3322003"/>
              <a:gd name="connsiteX7951" fmla="*/ 5735665 w 12191948"/>
              <a:gd name="connsiteY7951" fmla="*/ 1755253 h 3322003"/>
              <a:gd name="connsiteX7952" fmla="*/ 5739708 w 12191948"/>
              <a:gd name="connsiteY7952" fmla="*/ 1755236 h 3322003"/>
              <a:gd name="connsiteX7953" fmla="*/ 5751469 w 12191948"/>
              <a:gd name="connsiteY7953" fmla="*/ 1758397 h 3322003"/>
              <a:gd name="connsiteX7954" fmla="*/ 5765175 w 12191948"/>
              <a:gd name="connsiteY7954" fmla="*/ 1772393 h 3322003"/>
              <a:gd name="connsiteX7955" fmla="*/ 5795169 w 12191948"/>
              <a:gd name="connsiteY7955" fmla="*/ 1766355 h 3322003"/>
              <a:gd name="connsiteX7956" fmla="*/ 5845962 w 12191948"/>
              <a:gd name="connsiteY7956" fmla="*/ 1774146 h 3322003"/>
              <a:gd name="connsiteX7957" fmla="*/ 5855156 w 12191948"/>
              <a:gd name="connsiteY7957" fmla="*/ 1765187 h 3322003"/>
              <a:gd name="connsiteX7958" fmla="*/ 5817422 w 12191948"/>
              <a:gd name="connsiteY7958" fmla="*/ 1761680 h 3322003"/>
              <a:gd name="connsiteX7959" fmla="*/ 5779688 w 12191948"/>
              <a:gd name="connsiteY7959" fmla="*/ 1755059 h 3322003"/>
              <a:gd name="connsiteX7960" fmla="*/ 5739708 w 12191948"/>
              <a:gd name="connsiteY7960" fmla="*/ 1755236 h 3322003"/>
              <a:gd name="connsiteX7961" fmla="*/ 5226265 w 12191948"/>
              <a:gd name="connsiteY7961" fmla="*/ 1753110 h 3322003"/>
              <a:gd name="connsiteX7962" fmla="*/ 5219977 w 12191948"/>
              <a:gd name="connsiteY7962" fmla="*/ 1758176 h 3322003"/>
              <a:gd name="connsiteX7963" fmla="*/ 5234005 w 12191948"/>
              <a:gd name="connsiteY7963" fmla="*/ 1764797 h 3322003"/>
              <a:gd name="connsiteX7964" fmla="*/ 5295927 w 12191948"/>
              <a:gd name="connsiteY7964" fmla="*/ 1768109 h 3322003"/>
              <a:gd name="connsiteX7965" fmla="*/ 5296955 w 12191948"/>
              <a:gd name="connsiteY7965" fmla="*/ 1763994 h 3322003"/>
              <a:gd name="connsiteX7966" fmla="*/ 5294292 w 12191948"/>
              <a:gd name="connsiteY7966" fmla="*/ 1759114 h 3322003"/>
              <a:gd name="connsiteX7967" fmla="*/ 5294718 w 12191948"/>
              <a:gd name="connsiteY7967" fmla="*/ 1759149 h 3322003"/>
              <a:gd name="connsiteX7968" fmla="*/ 5293992 w 12191948"/>
              <a:gd name="connsiteY7968" fmla="*/ 1758564 h 3322003"/>
              <a:gd name="connsiteX7969" fmla="*/ 5294292 w 12191948"/>
              <a:gd name="connsiteY7969" fmla="*/ 1759114 h 3322003"/>
              <a:gd name="connsiteX7970" fmla="*/ 5278029 w 12191948"/>
              <a:gd name="connsiteY7970" fmla="*/ 1757785 h 3322003"/>
              <a:gd name="connsiteX7971" fmla="*/ 5277303 w 12191948"/>
              <a:gd name="connsiteY7971" fmla="*/ 1757785 h 3322003"/>
              <a:gd name="connsiteX7972" fmla="*/ 5226265 w 12191948"/>
              <a:gd name="connsiteY7972" fmla="*/ 1753110 h 3322003"/>
              <a:gd name="connsiteX7973" fmla="*/ 4983176 w 12191948"/>
              <a:gd name="connsiteY7973" fmla="*/ 1751943 h 3322003"/>
              <a:gd name="connsiteX7974" fmla="*/ 5011234 w 12191948"/>
              <a:gd name="connsiteY7974" fmla="*/ 1774731 h 3322003"/>
              <a:gd name="connsiteX7975" fmla="*/ 5046547 w 12191948"/>
              <a:gd name="connsiteY7975" fmla="*/ 1770056 h 3322003"/>
              <a:gd name="connsiteX7976" fmla="*/ 5102907 w 12191948"/>
              <a:gd name="connsiteY7976" fmla="*/ 1785638 h 3322003"/>
              <a:gd name="connsiteX7977" fmla="*/ 5110163 w 12191948"/>
              <a:gd name="connsiteY7977" fmla="*/ 1792844 h 3322003"/>
              <a:gd name="connsiteX7978" fmla="*/ 5178615 w 12191948"/>
              <a:gd name="connsiteY7978" fmla="*/ 1801999 h 3322003"/>
              <a:gd name="connsiteX7979" fmla="*/ 5182485 w 12191948"/>
              <a:gd name="connsiteY7979" fmla="*/ 1796545 h 3322003"/>
              <a:gd name="connsiteX7980" fmla="*/ 5166520 w 12191948"/>
              <a:gd name="connsiteY7980" fmla="*/ 1777068 h 3322003"/>
              <a:gd name="connsiteX7981" fmla="*/ 4983176 w 12191948"/>
              <a:gd name="connsiteY7981" fmla="*/ 1751943 h 3322003"/>
              <a:gd name="connsiteX7982" fmla="*/ 4780723 w 12191948"/>
              <a:gd name="connsiteY7982" fmla="*/ 1751943 h 3322003"/>
              <a:gd name="connsiteX7983" fmla="*/ 4780517 w 12191948"/>
              <a:gd name="connsiteY7983" fmla="*/ 1752991 h 3322003"/>
              <a:gd name="connsiteX7984" fmla="*/ 4771711 w 12191948"/>
              <a:gd name="connsiteY7984" fmla="*/ 1755011 h 3322003"/>
              <a:gd name="connsiteX7985" fmla="*/ 4770079 w 12191948"/>
              <a:gd name="connsiteY7985" fmla="*/ 1759928 h 3322003"/>
              <a:gd name="connsiteX7986" fmla="*/ 4779754 w 12191948"/>
              <a:gd name="connsiteY7986" fmla="*/ 1756885 h 3322003"/>
              <a:gd name="connsiteX7987" fmla="*/ 4780517 w 12191948"/>
              <a:gd name="connsiteY7987" fmla="*/ 1752991 h 3322003"/>
              <a:gd name="connsiteX7988" fmla="*/ 4781690 w 12191948"/>
              <a:gd name="connsiteY7988" fmla="*/ 1752722 h 3322003"/>
              <a:gd name="connsiteX7989" fmla="*/ 303023 w 12191948"/>
              <a:gd name="connsiteY7989" fmla="*/ 1751749 h 3322003"/>
              <a:gd name="connsiteX7990" fmla="*/ 289236 w 12191948"/>
              <a:gd name="connsiteY7990" fmla="*/ 1753110 h 3322003"/>
              <a:gd name="connsiteX7991" fmla="*/ 305684 w 12191948"/>
              <a:gd name="connsiteY7991" fmla="*/ 1756227 h 3322003"/>
              <a:gd name="connsiteX7992" fmla="*/ 309313 w 12191948"/>
              <a:gd name="connsiteY7992" fmla="*/ 1752916 h 3322003"/>
              <a:gd name="connsiteX7993" fmla="*/ 303023 w 12191948"/>
              <a:gd name="connsiteY7993" fmla="*/ 1751749 h 3322003"/>
              <a:gd name="connsiteX7994" fmla="*/ 7698771 w 12191948"/>
              <a:gd name="connsiteY7994" fmla="*/ 1751358 h 3322003"/>
              <a:gd name="connsiteX7995" fmla="*/ 7703124 w 12191948"/>
              <a:gd name="connsiteY7995" fmla="*/ 1755644 h 3322003"/>
              <a:gd name="connsiteX7996" fmla="*/ 7709655 w 12191948"/>
              <a:gd name="connsiteY7996" fmla="*/ 1755644 h 3322003"/>
              <a:gd name="connsiteX7997" fmla="*/ 7709655 w 12191948"/>
              <a:gd name="connsiteY7997" fmla="*/ 1753695 h 3322003"/>
              <a:gd name="connsiteX7998" fmla="*/ 7699980 w 12191948"/>
              <a:gd name="connsiteY7998" fmla="*/ 1751358 h 3322003"/>
              <a:gd name="connsiteX7999" fmla="*/ 3807394 w 12191948"/>
              <a:gd name="connsiteY7999" fmla="*/ 1751358 h 3322003"/>
              <a:gd name="connsiteX8000" fmla="*/ 3786349 w 12191948"/>
              <a:gd name="connsiteY8000" fmla="*/ 1753307 h 3322003"/>
              <a:gd name="connsiteX8001" fmla="*/ 3807394 w 12191948"/>
              <a:gd name="connsiteY8001" fmla="*/ 1761292 h 3322003"/>
              <a:gd name="connsiteX8002" fmla="*/ 3806668 w 12191948"/>
              <a:gd name="connsiteY8002" fmla="*/ 1761292 h 3322003"/>
              <a:gd name="connsiteX8003" fmla="*/ 3818278 w 12191948"/>
              <a:gd name="connsiteY8003" fmla="*/ 1763823 h 3322003"/>
              <a:gd name="connsiteX8004" fmla="*/ 3821422 w 12191948"/>
              <a:gd name="connsiteY8004" fmla="*/ 1755253 h 3322003"/>
              <a:gd name="connsiteX8005" fmla="*/ 3807394 w 12191948"/>
              <a:gd name="connsiteY8005" fmla="*/ 1751358 h 3322003"/>
              <a:gd name="connsiteX8006" fmla="*/ 258760 w 12191948"/>
              <a:gd name="connsiteY8006" fmla="*/ 1750579 h 3322003"/>
              <a:gd name="connsiteX8007" fmla="*/ 254164 w 12191948"/>
              <a:gd name="connsiteY8007" fmla="*/ 1753889 h 3322003"/>
              <a:gd name="connsiteX8008" fmla="*/ 255373 w 12191948"/>
              <a:gd name="connsiteY8008" fmla="*/ 1754086 h 3322003"/>
              <a:gd name="connsiteX8009" fmla="*/ 266257 w 12191948"/>
              <a:gd name="connsiteY8009" fmla="*/ 1756033 h 3322003"/>
              <a:gd name="connsiteX8010" fmla="*/ 282948 w 12191948"/>
              <a:gd name="connsiteY8010" fmla="*/ 1753110 h 3322003"/>
              <a:gd name="connsiteX8011" fmla="*/ 258760 w 12191948"/>
              <a:gd name="connsiteY8011" fmla="*/ 1750579 h 3322003"/>
              <a:gd name="connsiteX8012" fmla="*/ 2821488 w 12191948"/>
              <a:gd name="connsiteY8012" fmla="*/ 1750385 h 3322003"/>
              <a:gd name="connsiteX8013" fmla="*/ 2849787 w 12191948"/>
              <a:gd name="connsiteY8013" fmla="*/ 1760513 h 3322003"/>
              <a:gd name="connsiteX8014" fmla="*/ 2850028 w 12191948"/>
              <a:gd name="connsiteY8014" fmla="*/ 1761680 h 3322003"/>
              <a:gd name="connsiteX8015" fmla="*/ 2886794 w 12191948"/>
              <a:gd name="connsiteY8015" fmla="*/ 1768109 h 3322003"/>
              <a:gd name="connsiteX8016" fmla="*/ 2927189 w 12191948"/>
              <a:gd name="connsiteY8016" fmla="*/ 1764993 h 3322003"/>
              <a:gd name="connsiteX8017" fmla="*/ 2885585 w 12191948"/>
              <a:gd name="connsiteY8017" fmla="*/ 1751552 h 3322003"/>
              <a:gd name="connsiteX8018" fmla="*/ 4258016 w 12191948"/>
              <a:gd name="connsiteY8018" fmla="*/ 1749215 h 3322003"/>
              <a:gd name="connsiteX8019" fmla="*/ 4258016 w 12191948"/>
              <a:gd name="connsiteY8019" fmla="*/ 1751358 h 3322003"/>
              <a:gd name="connsiteX8020" fmla="*/ 4271079 w 12191948"/>
              <a:gd name="connsiteY8020" fmla="*/ 1754669 h 3322003"/>
              <a:gd name="connsiteX8021" fmla="*/ 4270594 w 12191948"/>
              <a:gd name="connsiteY8021" fmla="*/ 1751749 h 3322003"/>
              <a:gd name="connsiteX8022" fmla="*/ 4270112 w 12191948"/>
              <a:gd name="connsiteY8022" fmla="*/ 1750969 h 3322003"/>
              <a:gd name="connsiteX8023" fmla="*/ 4258016 w 12191948"/>
              <a:gd name="connsiteY8023" fmla="*/ 1749215 h 3322003"/>
              <a:gd name="connsiteX8024" fmla="*/ 3282752 w 12191948"/>
              <a:gd name="connsiteY8024" fmla="*/ 1747657 h 3322003"/>
              <a:gd name="connsiteX8025" fmla="*/ 3283961 w 12191948"/>
              <a:gd name="connsiteY8025" fmla="*/ 1749606 h 3322003"/>
              <a:gd name="connsiteX8026" fmla="*/ 3290493 w 12191948"/>
              <a:gd name="connsiteY8026" fmla="*/ 1749606 h 3322003"/>
              <a:gd name="connsiteX8027" fmla="*/ 3292913 w 12191948"/>
              <a:gd name="connsiteY8027" fmla="*/ 1747657 h 3322003"/>
              <a:gd name="connsiteX8028" fmla="*/ 5274400 w 12191948"/>
              <a:gd name="connsiteY8028" fmla="*/ 1745516 h 3322003"/>
              <a:gd name="connsiteX8029" fmla="*/ 5294475 w 12191948"/>
              <a:gd name="connsiteY8029" fmla="*/ 1748826 h 3322003"/>
              <a:gd name="connsiteX8030" fmla="*/ 5309231 w 12191948"/>
              <a:gd name="connsiteY8030" fmla="*/ 1749215 h 3322003"/>
              <a:gd name="connsiteX8031" fmla="*/ 5294233 w 12191948"/>
              <a:gd name="connsiteY8031" fmla="*/ 1745516 h 3322003"/>
              <a:gd name="connsiteX8032" fmla="*/ 5274400 w 12191948"/>
              <a:gd name="connsiteY8032" fmla="*/ 1745516 h 3322003"/>
              <a:gd name="connsiteX8033" fmla="*/ 2746262 w 12191948"/>
              <a:gd name="connsiteY8033" fmla="*/ 1745320 h 3322003"/>
              <a:gd name="connsiteX8034" fmla="*/ 2746503 w 12191948"/>
              <a:gd name="connsiteY8034" fmla="*/ 1746489 h 3322003"/>
              <a:gd name="connsiteX8035" fmla="*/ 2741181 w 12191948"/>
              <a:gd name="connsiteY8035" fmla="*/ 1748826 h 3322003"/>
              <a:gd name="connsiteX8036" fmla="*/ 2747471 w 12191948"/>
              <a:gd name="connsiteY8036" fmla="*/ 1750773 h 3322003"/>
              <a:gd name="connsiteX8037" fmla="*/ 2763919 w 12191948"/>
              <a:gd name="connsiteY8037" fmla="*/ 1750773 h 3322003"/>
              <a:gd name="connsiteX8038" fmla="*/ 2746262 w 12191948"/>
              <a:gd name="connsiteY8038" fmla="*/ 1745320 h 3322003"/>
              <a:gd name="connsiteX8039" fmla="*/ 2965646 w 12191948"/>
              <a:gd name="connsiteY8039" fmla="*/ 1745125 h 3322003"/>
              <a:gd name="connsiteX8040" fmla="*/ 2973871 w 12191948"/>
              <a:gd name="connsiteY8040" fmla="*/ 1763044 h 3322003"/>
              <a:gd name="connsiteX8041" fmla="*/ 3039422 w 12191948"/>
              <a:gd name="connsiteY8041" fmla="*/ 1777262 h 3322003"/>
              <a:gd name="connsiteX8042" fmla="*/ 3106422 w 12191948"/>
              <a:gd name="connsiteY8042" fmla="*/ 1784080 h 3322003"/>
              <a:gd name="connsiteX8043" fmla="*/ 3106663 w 12191948"/>
              <a:gd name="connsiteY8043" fmla="*/ 1783885 h 3322003"/>
              <a:gd name="connsiteX8044" fmla="*/ 3123837 w 12191948"/>
              <a:gd name="connsiteY8044" fmla="*/ 1778238 h 3322003"/>
              <a:gd name="connsiteX8045" fmla="*/ 3068206 w 12191948"/>
              <a:gd name="connsiteY8045" fmla="*/ 1769862 h 3322003"/>
              <a:gd name="connsiteX8046" fmla="*/ 3038210 w 12191948"/>
              <a:gd name="connsiteY8046" fmla="*/ 1754865 h 3322003"/>
              <a:gd name="connsiteX8047" fmla="*/ 2965646 w 12191948"/>
              <a:gd name="connsiteY8047" fmla="*/ 1745125 h 3322003"/>
              <a:gd name="connsiteX8048" fmla="*/ 3220590 w 12191948"/>
              <a:gd name="connsiteY8048" fmla="*/ 1744540 h 3322003"/>
              <a:gd name="connsiteX8049" fmla="*/ 3222042 w 12191948"/>
              <a:gd name="connsiteY8049" fmla="*/ 1748242 h 3322003"/>
              <a:gd name="connsiteX8050" fmla="*/ 3239458 w 12191948"/>
              <a:gd name="connsiteY8050" fmla="*/ 1749800 h 3322003"/>
              <a:gd name="connsiteX8051" fmla="*/ 3239699 w 12191948"/>
              <a:gd name="connsiteY8051" fmla="*/ 1747074 h 3322003"/>
              <a:gd name="connsiteX8052" fmla="*/ 3238731 w 12191948"/>
              <a:gd name="connsiteY8052" fmla="*/ 1745516 h 3322003"/>
              <a:gd name="connsiteX8053" fmla="*/ 3220590 w 12191948"/>
              <a:gd name="connsiteY8053" fmla="*/ 1744540 h 3322003"/>
              <a:gd name="connsiteX8054" fmla="*/ 933214 w 12191948"/>
              <a:gd name="connsiteY8054" fmla="*/ 1744516 h 3322003"/>
              <a:gd name="connsiteX8055" fmla="*/ 923690 w 12191948"/>
              <a:gd name="connsiteY8055" fmla="*/ 1748047 h 3322003"/>
              <a:gd name="connsiteX8056" fmla="*/ 925384 w 12191948"/>
              <a:gd name="connsiteY8056" fmla="*/ 1750190 h 3322003"/>
              <a:gd name="connsiteX8057" fmla="*/ 939897 w 12191948"/>
              <a:gd name="connsiteY8057" fmla="*/ 1752916 h 3322003"/>
              <a:gd name="connsiteX8058" fmla="*/ 959003 w 12191948"/>
              <a:gd name="connsiteY8058" fmla="*/ 1750385 h 3322003"/>
              <a:gd name="connsiteX8059" fmla="*/ 950539 w 12191948"/>
              <a:gd name="connsiteY8059" fmla="*/ 1745516 h 3322003"/>
              <a:gd name="connsiteX8060" fmla="*/ 933214 w 12191948"/>
              <a:gd name="connsiteY8060" fmla="*/ 1744516 h 3322003"/>
              <a:gd name="connsiteX8061" fmla="*/ 7384327 w 12191948"/>
              <a:gd name="connsiteY8061" fmla="*/ 1744152 h 3322003"/>
              <a:gd name="connsiteX8062" fmla="*/ 7382148 w 12191948"/>
              <a:gd name="connsiteY8062" fmla="*/ 1748047 h 3322003"/>
              <a:gd name="connsiteX8063" fmla="*/ 7390614 w 12191948"/>
              <a:gd name="connsiteY8063" fmla="*/ 1751749 h 3322003"/>
              <a:gd name="connsiteX8064" fmla="*/ 7393034 w 12191948"/>
              <a:gd name="connsiteY8064" fmla="*/ 1747853 h 3322003"/>
              <a:gd name="connsiteX8065" fmla="*/ 7391340 w 12191948"/>
              <a:gd name="connsiteY8065" fmla="*/ 1748436 h 3322003"/>
              <a:gd name="connsiteX8066" fmla="*/ 7384327 w 12191948"/>
              <a:gd name="connsiteY8066" fmla="*/ 1744152 h 3322003"/>
              <a:gd name="connsiteX8067" fmla="*/ 5697208 w 12191948"/>
              <a:gd name="connsiteY8067" fmla="*/ 1742594 h 3322003"/>
              <a:gd name="connsiteX8068" fmla="*/ 5693833 w 12191948"/>
              <a:gd name="connsiteY8068" fmla="*/ 1747076 h 3322003"/>
              <a:gd name="connsiteX8069" fmla="*/ 5693820 w 12191948"/>
              <a:gd name="connsiteY8069" fmla="*/ 1747074 h 3322003"/>
              <a:gd name="connsiteX8070" fmla="*/ 5692370 w 12191948"/>
              <a:gd name="connsiteY8070" fmla="*/ 1749021 h 3322003"/>
              <a:gd name="connsiteX8071" fmla="*/ 5693833 w 12191948"/>
              <a:gd name="connsiteY8071" fmla="*/ 1747076 h 3322003"/>
              <a:gd name="connsiteX8072" fmla="*/ 5729136 w 12191948"/>
              <a:gd name="connsiteY8072" fmla="*/ 1753695 h 3322003"/>
              <a:gd name="connsiteX8073" fmla="*/ 5733247 w 12191948"/>
              <a:gd name="connsiteY8073" fmla="*/ 1753695 h 3322003"/>
              <a:gd name="connsiteX8074" fmla="*/ 5728410 w 12191948"/>
              <a:gd name="connsiteY8074" fmla="*/ 1749411 h 3322003"/>
              <a:gd name="connsiteX8075" fmla="*/ 5697208 w 12191948"/>
              <a:gd name="connsiteY8075" fmla="*/ 1742594 h 3322003"/>
              <a:gd name="connsiteX8076" fmla="*/ 7228646 w 12191948"/>
              <a:gd name="connsiteY8076" fmla="*/ 1741571 h 3322003"/>
              <a:gd name="connsiteX8077" fmla="*/ 7210655 w 12191948"/>
              <a:gd name="connsiteY8077" fmla="*/ 1744152 h 3322003"/>
              <a:gd name="connsiteX8078" fmla="*/ 7209929 w 12191948"/>
              <a:gd name="connsiteY8078" fmla="*/ 1745710 h 3322003"/>
              <a:gd name="connsiteX8079" fmla="*/ 7252500 w 12191948"/>
              <a:gd name="connsiteY8079" fmla="*/ 1765187 h 3322003"/>
              <a:gd name="connsiteX8080" fmla="*/ 7281043 w 12191948"/>
              <a:gd name="connsiteY8080" fmla="*/ 1771614 h 3322003"/>
              <a:gd name="connsiteX8081" fmla="*/ 7293621 w 12191948"/>
              <a:gd name="connsiteY8081" fmla="*/ 1766355 h 3322003"/>
              <a:gd name="connsiteX8082" fmla="*/ 7255887 w 12191948"/>
              <a:gd name="connsiteY8082" fmla="*/ 1746878 h 3322003"/>
              <a:gd name="connsiteX8083" fmla="*/ 7228646 w 12191948"/>
              <a:gd name="connsiteY8083" fmla="*/ 1741571 h 3322003"/>
              <a:gd name="connsiteX8084" fmla="*/ 7540540 w 12191948"/>
              <a:gd name="connsiteY8084" fmla="*/ 1740794 h 3322003"/>
              <a:gd name="connsiteX8085" fmla="*/ 7540821 w 12191948"/>
              <a:gd name="connsiteY8085" fmla="*/ 1740841 h 3322003"/>
              <a:gd name="connsiteX8086" fmla="*/ 7540693 w 12191948"/>
              <a:gd name="connsiteY8086" fmla="*/ 1740864 h 3322003"/>
              <a:gd name="connsiteX8087" fmla="*/ 5043162 w 12191948"/>
              <a:gd name="connsiteY8087" fmla="*/ 1739648 h 3322003"/>
              <a:gd name="connsiteX8088" fmla="*/ 5028649 w 12191948"/>
              <a:gd name="connsiteY8088" fmla="*/ 1746099 h 3322003"/>
              <a:gd name="connsiteX8089" fmla="*/ 5028649 w 12191948"/>
              <a:gd name="connsiteY8089" fmla="*/ 1746683 h 3322003"/>
              <a:gd name="connsiteX8090" fmla="*/ 5088394 w 12191948"/>
              <a:gd name="connsiteY8090" fmla="*/ 1754086 h 3322003"/>
              <a:gd name="connsiteX8091" fmla="*/ 5065657 w 12191948"/>
              <a:gd name="connsiteY8091" fmla="*/ 1743567 h 3322003"/>
              <a:gd name="connsiteX8092" fmla="*/ 5043162 w 12191948"/>
              <a:gd name="connsiteY8092" fmla="*/ 1739648 h 3322003"/>
              <a:gd name="connsiteX8093" fmla="*/ 5827338 w 12191948"/>
              <a:gd name="connsiteY8093" fmla="*/ 1739283 h 3322003"/>
              <a:gd name="connsiteX8094" fmla="*/ 5827338 w 12191948"/>
              <a:gd name="connsiteY8094" fmla="*/ 1741424 h 3322003"/>
              <a:gd name="connsiteX8095" fmla="*/ 5831693 w 12191948"/>
              <a:gd name="connsiteY8095" fmla="*/ 1742982 h 3322003"/>
              <a:gd name="connsiteX8096" fmla="*/ 5833628 w 12191948"/>
              <a:gd name="connsiteY8096" fmla="*/ 1742203 h 3322003"/>
              <a:gd name="connsiteX8097" fmla="*/ 5833628 w 12191948"/>
              <a:gd name="connsiteY8097" fmla="*/ 1740256 h 3322003"/>
              <a:gd name="connsiteX8098" fmla="*/ 6263994 w 12191948"/>
              <a:gd name="connsiteY8098" fmla="*/ 1738649 h 3322003"/>
              <a:gd name="connsiteX8099" fmla="*/ 6250146 w 12191948"/>
              <a:gd name="connsiteY8099" fmla="*/ 1740062 h 3322003"/>
              <a:gd name="connsiteX8100" fmla="*/ 6260788 w 12191948"/>
              <a:gd name="connsiteY8100" fmla="*/ 1749606 h 3322003"/>
              <a:gd name="connsiteX8101" fmla="*/ 6322469 w 12191948"/>
              <a:gd name="connsiteY8101" fmla="*/ 1775510 h 3322003"/>
              <a:gd name="connsiteX8102" fmla="*/ 6391163 w 12191948"/>
              <a:gd name="connsiteY8102" fmla="*/ 1778041 h 3322003"/>
              <a:gd name="connsiteX8103" fmla="*/ 6364313 w 12191948"/>
              <a:gd name="connsiteY8103" fmla="*/ 1761292 h 3322003"/>
              <a:gd name="connsiteX8104" fmla="*/ 6339643 w 12191948"/>
              <a:gd name="connsiteY8104" fmla="*/ 1762265 h 3322003"/>
              <a:gd name="connsiteX8105" fmla="*/ 6281833 w 12191948"/>
              <a:gd name="connsiteY8105" fmla="*/ 1742788 h 3322003"/>
              <a:gd name="connsiteX8106" fmla="*/ 6263994 w 12191948"/>
              <a:gd name="connsiteY8106" fmla="*/ 1738649 h 3322003"/>
              <a:gd name="connsiteX8107" fmla="*/ 3040872 w 12191948"/>
              <a:gd name="connsiteY8107" fmla="*/ 1737919 h 3322003"/>
              <a:gd name="connsiteX8108" fmla="*/ 3040642 w 12191948"/>
              <a:gd name="connsiteY8108" fmla="*/ 1741620 h 3322003"/>
              <a:gd name="connsiteX8109" fmla="*/ 3039663 w 12191948"/>
              <a:gd name="connsiteY8109" fmla="*/ 1741620 h 3322003"/>
              <a:gd name="connsiteX8110" fmla="*/ 3040630 w 12191948"/>
              <a:gd name="connsiteY8110" fmla="*/ 1741815 h 3322003"/>
              <a:gd name="connsiteX8111" fmla="*/ 3040642 w 12191948"/>
              <a:gd name="connsiteY8111" fmla="*/ 1741620 h 3322003"/>
              <a:gd name="connsiteX8112" fmla="*/ 3045953 w 12191948"/>
              <a:gd name="connsiteY8112" fmla="*/ 1741620 h 3322003"/>
              <a:gd name="connsiteX8113" fmla="*/ 3051273 w 12191948"/>
              <a:gd name="connsiteY8113" fmla="*/ 1739087 h 3322003"/>
              <a:gd name="connsiteX8114" fmla="*/ 3040872 w 12191948"/>
              <a:gd name="connsiteY8114" fmla="*/ 1737919 h 3322003"/>
              <a:gd name="connsiteX8115" fmla="*/ 5502735 w 12191948"/>
              <a:gd name="connsiteY8115" fmla="*/ 1737529 h 3322003"/>
              <a:gd name="connsiteX8116" fmla="*/ 5512411 w 12191948"/>
              <a:gd name="connsiteY8116" fmla="*/ 1746099 h 3322003"/>
              <a:gd name="connsiteX8117" fmla="*/ 5536840 w 12191948"/>
              <a:gd name="connsiteY8117" fmla="*/ 1744931 h 3322003"/>
              <a:gd name="connsiteX8118" fmla="*/ 5537082 w 12191948"/>
              <a:gd name="connsiteY8118" fmla="*/ 1744931 h 3322003"/>
              <a:gd name="connsiteX8119" fmla="*/ 3818760 w 12191948"/>
              <a:gd name="connsiteY8119" fmla="*/ 1736555 h 3322003"/>
              <a:gd name="connsiteX8120" fmla="*/ 3823598 w 12191948"/>
              <a:gd name="connsiteY8120" fmla="*/ 1737919 h 3322003"/>
              <a:gd name="connsiteX8121" fmla="*/ 3821180 w 12191948"/>
              <a:gd name="connsiteY8121" fmla="*/ 1736555 h 3322003"/>
              <a:gd name="connsiteX8122" fmla="*/ 3905807 w 12191948"/>
              <a:gd name="connsiteY8122" fmla="*/ 1736190 h 3322003"/>
              <a:gd name="connsiteX8123" fmla="*/ 3879473 w 12191948"/>
              <a:gd name="connsiteY8123" fmla="*/ 1740451 h 3322003"/>
              <a:gd name="connsiteX8124" fmla="*/ 3901967 w 12191948"/>
              <a:gd name="connsiteY8124" fmla="*/ 1754086 h 3322003"/>
              <a:gd name="connsiteX8125" fmla="*/ 3924070 w 12191948"/>
              <a:gd name="connsiteY8125" fmla="*/ 1767792 h 3322003"/>
              <a:gd name="connsiteX8126" fmla="*/ 3957439 w 12191948"/>
              <a:gd name="connsiteY8126" fmla="*/ 1768480 h 3322003"/>
              <a:gd name="connsiteX8127" fmla="*/ 3957357 w 12191948"/>
              <a:gd name="connsiteY8127" fmla="*/ 1768498 h 3322003"/>
              <a:gd name="connsiteX8128" fmla="*/ 3958327 w 12191948"/>
              <a:gd name="connsiteY8128" fmla="*/ 1768498 h 3322003"/>
              <a:gd name="connsiteX8129" fmla="*/ 3957439 w 12191948"/>
              <a:gd name="connsiteY8129" fmla="*/ 1768480 h 3322003"/>
              <a:gd name="connsiteX8130" fmla="*/ 3969453 w 12191948"/>
              <a:gd name="connsiteY8130" fmla="*/ 1765772 h 3322003"/>
              <a:gd name="connsiteX8131" fmla="*/ 3957357 w 12191948"/>
              <a:gd name="connsiteY8131" fmla="*/ 1751943 h 3322003"/>
              <a:gd name="connsiteX8132" fmla="*/ 3940668 w 12191948"/>
              <a:gd name="connsiteY8132" fmla="*/ 1739087 h 3322003"/>
              <a:gd name="connsiteX8133" fmla="*/ 3905807 w 12191948"/>
              <a:gd name="connsiteY8133" fmla="*/ 1736190 h 3322003"/>
              <a:gd name="connsiteX8134" fmla="*/ 3544469 w 12191948"/>
              <a:gd name="connsiteY8134" fmla="*/ 1734997 h 3322003"/>
              <a:gd name="connsiteX8135" fmla="*/ 3545215 w 12191948"/>
              <a:gd name="connsiteY8135" fmla="*/ 1736561 h 3322003"/>
              <a:gd name="connsiteX8136" fmla="*/ 3545195 w 12191948"/>
              <a:gd name="connsiteY8136" fmla="*/ 1736555 h 3322003"/>
              <a:gd name="connsiteX8137" fmla="*/ 3545677 w 12191948"/>
              <a:gd name="connsiteY8137" fmla="*/ 1737529 h 3322003"/>
              <a:gd name="connsiteX8138" fmla="*/ 3545215 w 12191948"/>
              <a:gd name="connsiteY8138" fmla="*/ 1736561 h 3322003"/>
              <a:gd name="connsiteX8139" fmla="*/ 3549789 w 12191948"/>
              <a:gd name="connsiteY8139" fmla="*/ 1737725 h 3322003"/>
              <a:gd name="connsiteX8140" fmla="*/ 3552691 w 12191948"/>
              <a:gd name="connsiteY8140" fmla="*/ 1737725 h 3322003"/>
              <a:gd name="connsiteX8141" fmla="*/ 3417964 w 12191948"/>
              <a:gd name="connsiteY8141" fmla="*/ 1734609 h 3322003"/>
              <a:gd name="connsiteX8142" fmla="*/ 3416756 w 12191948"/>
              <a:gd name="connsiteY8142" fmla="*/ 1735388 h 3322003"/>
              <a:gd name="connsiteX8143" fmla="*/ 3401031 w 12191948"/>
              <a:gd name="connsiteY8143" fmla="*/ 1735388 h 3322003"/>
              <a:gd name="connsiteX8144" fmla="*/ 3407322 w 12191948"/>
              <a:gd name="connsiteY8144" fmla="*/ 1742203 h 3322003"/>
              <a:gd name="connsiteX8145" fmla="*/ 3420141 w 12191948"/>
              <a:gd name="connsiteY8145" fmla="*/ 1742203 h 3322003"/>
              <a:gd name="connsiteX8146" fmla="*/ 3417964 w 12191948"/>
              <a:gd name="connsiteY8146" fmla="*/ 1734609 h 3322003"/>
              <a:gd name="connsiteX8147" fmla="*/ 7466081 w 12191948"/>
              <a:gd name="connsiteY8147" fmla="*/ 1734218 h 3322003"/>
              <a:gd name="connsiteX8148" fmla="*/ 7468896 w 12191948"/>
              <a:gd name="connsiteY8148" fmla="*/ 1734421 h 3322003"/>
              <a:gd name="connsiteX8149" fmla="*/ 7463420 w 12191948"/>
              <a:gd name="connsiteY8149" fmla="*/ 1735191 h 3322003"/>
              <a:gd name="connsiteX8150" fmla="*/ 7461058 w 12191948"/>
              <a:gd name="connsiteY8150" fmla="*/ 1734796 h 3322003"/>
              <a:gd name="connsiteX8151" fmla="*/ 5608678 w 12191948"/>
              <a:gd name="connsiteY8151" fmla="*/ 1734024 h 3322003"/>
              <a:gd name="connsiteX8152" fmla="*/ 5584490 w 12191948"/>
              <a:gd name="connsiteY8152" fmla="*/ 1738698 h 3322003"/>
              <a:gd name="connsiteX8153" fmla="*/ 5582314 w 12191948"/>
              <a:gd name="connsiteY8153" fmla="*/ 1738698 h 3322003"/>
              <a:gd name="connsiteX8154" fmla="*/ 5586669 w 12191948"/>
              <a:gd name="connsiteY8154" fmla="*/ 1752137 h 3322003"/>
              <a:gd name="connsiteX8155" fmla="*/ 5620532 w 12191948"/>
              <a:gd name="connsiteY8155" fmla="*/ 1746489 h 3322003"/>
              <a:gd name="connsiteX8156" fmla="*/ 5662136 w 12191948"/>
              <a:gd name="connsiteY8156" fmla="*/ 1749215 h 3322003"/>
              <a:gd name="connsiteX8157" fmla="*/ 5608678 w 12191948"/>
              <a:gd name="connsiteY8157" fmla="*/ 1734024 h 3322003"/>
              <a:gd name="connsiteX8158" fmla="*/ 6027615 w 12191948"/>
              <a:gd name="connsiteY8158" fmla="*/ 1733633 h 3322003"/>
              <a:gd name="connsiteX8159" fmla="*/ 6029068 w 12191948"/>
              <a:gd name="connsiteY8159" fmla="*/ 1735970 h 3322003"/>
              <a:gd name="connsiteX8160" fmla="*/ 6046966 w 12191948"/>
              <a:gd name="connsiteY8160" fmla="*/ 1740451 h 3322003"/>
              <a:gd name="connsiteX8161" fmla="*/ 6052289 w 12191948"/>
              <a:gd name="connsiteY8161" fmla="*/ 1739087 h 3322003"/>
              <a:gd name="connsiteX8162" fmla="*/ 6045275 w 12191948"/>
              <a:gd name="connsiteY8162" fmla="*/ 1735191 h 3322003"/>
              <a:gd name="connsiteX8163" fmla="*/ 6045516 w 12191948"/>
              <a:gd name="connsiteY8163" fmla="*/ 1735191 h 3322003"/>
              <a:gd name="connsiteX8164" fmla="*/ 6027615 w 12191948"/>
              <a:gd name="connsiteY8164" fmla="*/ 1733633 h 3322003"/>
              <a:gd name="connsiteX8165" fmla="*/ 7057786 w 12191948"/>
              <a:gd name="connsiteY8165" fmla="*/ 1733245 h 3322003"/>
              <a:gd name="connsiteX8166" fmla="*/ 7049805 w 12191948"/>
              <a:gd name="connsiteY8166" fmla="*/ 1743958 h 3322003"/>
              <a:gd name="connsiteX8167" fmla="*/ 7048596 w 12191948"/>
              <a:gd name="connsiteY8167" fmla="*/ 1743761 h 3322003"/>
              <a:gd name="connsiteX8168" fmla="*/ 7060689 w 12191948"/>
              <a:gd name="connsiteY8168" fmla="*/ 1751749 h 3322003"/>
              <a:gd name="connsiteX8169" fmla="*/ 7090923 w 12191948"/>
              <a:gd name="connsiteY8169" fmla="*/ 1760707 h 3322003"/>
              <a:gd name="connsiteX8170" fmla="*/ 7104712 w 12191948"/>
              <a:gd name="connsiteY8170" fmla="*/ 1753110 h 3322003"/>
              <a:gd name="connsiteX8171" fmla="*/ 7095520 w 12191948"/>
              <a:gd name="connsiteY8171" fmla="*/ 1740451 h 3322003"/>
              <a:gd name="connsiteX8172" fmla="*/ 7057786 w 12191948"/>
              <a:gd name="connsiteY8172" fmla="*/ 1733245 h 3322003"/>
              <a:gd name="connsiteX8173" fmla="*/ 3006285 w 12191948"/>
              <a:gd name="connsiteY8173" fmla="*/ 1731296 h 3322003"/>
              <a:gd name="connsiteX8174" fmla="*/ 3004106 w 12191948"/>
              <a:gd name="connsiteY8174" fmla="*/ 1732854 h 3322003"/>
              <a:gd name="connsiteX8175" fmla="*/ 3009428 w 12191948"/>
              <a:gd name="connsiteY8175" fmla="*/ 1732854 h 3322003"/>
              <a:gd name="connsiteX8176" fmla="*/ 7492023 w 12191948"/>
              <a:gd name="connsiteY8176" fmla="*/ 1731165 h 3322003"/>
              <a:gd name="connsiteX8177" fmla="*/ 7532538 w 12191948"/>
              <a:gd name="connsiteY8177" fmla="*/ 1737137 h 3322003"/>
              <a:gd name="connsiteX8178" fmla="*/ 7540540 w 12191948"/>
              <a:gd name="connsiteY8178" fmla="*/ 1740794 h 3322003"/>
              <a:gd name="connsiteX8179" fmla="*/ 7501397 w 12191948"/>
              <a:gd name="connsiteY8179" fmla="*/ 1734218 h 3322003"/>
              <a:gd name="connsiteX8180" fmla="*/ 7485371 w 12191948"/>
              <a:gd name="connsiteY8180" fmla="*/ 1735606 h 3322003"/>
              <a:gd name="connsiteX8181" fmla="*/ 7468896 w 12191948"/>
              <a:gd name="connsiteY8181" fmla="*/ 1734421 h 3322003"/>
              <a:gd name="connsiteX8182" fmla="*/ 6401323 w 12191948"/>
              <a:gd name="connsiteY8182" fmla="*/ 1730907 h 3322003"/>
              <a:gd name="connsiteX8183" fmla="*/ 6385843 w 12191948"/>
              <a:gd name="connsiteY8183" fmla="*/ 1741230 h 3322003"/>
              <a:gd name="connsiteX8184" fmla="*/ 6477514 w 12191948"/>
              <a:gd name="connsiteY8184" fmla="*/ 1755448 h 3322003"/>
              <a:gd name="connsiteX8185" fmla="*/ 6478240 w 12191948"/>
              <a:gd name="connsiteY8185" fmla="*/ 1754086 h 3322003"/>
              <a:gd name="connsiteX8186" fmla="*/ 4498447 w 12191948"/>
              <a:gd name="connsiteY8186" fmla="*/ 1728764 h 3322003"/>
              <a:gd name="connsiteX8187" fmla="*/ 4492398 w 12191948"/>
              <a:gd name="connsiteY8187" fmla="*/ 1741036 h 3322003"/>
              <a:gd name="connsiteX8188" fmla="*/ 4482240 w 12191948"/>
              <a:gd name="connsiteY8188" fmla="*/ 1754280 h 3322003"/>
              <a:gd name="connsiteX8189" fmla="*/ 4514168 w 12191948"/>
              <a:gd name="connsiteY8189" fmla="*/ 1762265 h 3322003"/>
              <a:gd name="connsiteX8190" fmla="*/ 4595199 w 12191948"/>
              <a:gd name="connsiteY8190" fmla="*/ 1760513 h 3322003"/>
              <a:gd name="connsiteX8191" fmla="*/ 4607292 w 12191948"/>
              <a:gd name="connsiteY8191" fmla="*/ 1764797 h 3322003"/>
              <a:gd name="connsiteX8192" fmla="*/ 4543194 w 12191948"/>
              <a:gd name="connsiteY8192" fmla="*/ 1738113 h 3322003"/>
              <a:gd name="connsiteX8193" fmla="*/ 4498447 w 12191948"/>
              <a:gd name="connsiteY8193" fmla="*/ 1728764 h 3322003"/>
              <a:gd name="connsiteX8194" fmla="*/ 2742392 w 12191948"/>
              <a:gd name="connsiteY8194" fmla="*/ 1727597 h 3322003"/>
              <a:gd name="connsiteX8195" fmla="*/ 2739248 w 12191948"/>
              <a:gd name="connsiteY8195" fmla="*/ 1732271 h 3322003"/>
              <a:gd name="connsiteX8196" fmla="*/ 2751823 w 12191948"/>
              <a:gd name="connsiteY8196" fmla="*/ 1732271 h 3322003"/>
              <a:gd name="connsiteX8197" fmla="*/ 2753626 w 12191948"/>
              <a:gd name="connsiteY8197" fmla="*/ 1729225 h 3322003"/>
              <a:gd name="connsiteX8198" fmla="*/ 2754485 w 12191948"/>
              <a:gd name="connsiteY8198" fmla="*/ 1729349 h 3322003"/>
              <a:gd name="connsiteX8199" fmla="*/ 2754244 w 12191948"/>
              <a:gd name="connsiteY8199" fmla="*/ 1728180 h 3322003"/>
              <a:gd name="connsiteX8200" fmla="*/ 2753626 w 12191948"/>
              <a:gd name="connsiteY8200" fmla="*/ 1729225 h 3322003"/>
              <a:gd name="connsiteX8201" fmla="*/ 4731135 w 12191948"/>
              <a:gd name="connsiteY8201" fmla="*/ 1725648 h 3322003"/>
              <a:gd name="connsiteX8202" fmla="*/ 4742019 w 12191948"/>
              <a:gd name="connsiteY8202" fmla="*/ 1743179 h 3322003"/>
              <a:gd name="connsiteX8203" fmla="*/ 4779996 w 12191948"/>
              <a:gd name="connsiteY8203" fmla="*/ 1749606 h 3322003"/>
              <a:gd name="connsiteX8204" fmla="*/ 4798379 w 12191948"/>
              <a:gd name="connsiteY8204" fmla="*/ 1748632 h 3322003"/>
              <a:gd name="connsiteX8205" fmla="*/ 4900692 w 12191948"/>
              <a:gd name="connsiteY8205" fmla="*/ 1763629 h 3322003"/>
              <a:gd name="connsiteX8206" fmla="*/ 4871184 w 12191948"/>
              <a:gd name="connsiteY8206" fmla="*/ 1755448 h 3322003"/>
              <a:gd name="connsiteX8207" fmla="*/ 4869732 w 12191948"/>
              <a:gd name="connsiteY8207" fmla="*/ 1753889 h 3322003"/>
              <a:gd name="connsiteX8208" fmla="*/ 4865620 w 12191948"/>
              <a:gd name="connsiteY8208" fmla="*/ 1744931 h 3322003"/>
              <a:gd name="connsiteX8209" fmla="*/ 4799587 w 12191948"/>
              <a:gd name="connsiteY8209" fmla="*/ 1729155 h 3322003"/>
              <a:gd name="connsiteX8210" fmla="*/ 4741295 w 12191948"/>
              <a:gd name="connsiteY8210" fmla="*/ 1725648 h 3322003"/>
              <a:gd name="connsiteX8211" fmla="*/ 4731135 w 12191948"/>
              <a:gd name="connsiteY8211" fmla="*/ 1725648 h 3322003"/>
              <a:gd name="connsiteX8212" fmla="*/ 7043515 w 12191948"/>
              <a:gd name="connsiteY8212" fmla="*/ 1725454 h 3322003"/>
              <a:gd name="connsiteX8213" fmla="*/ 7040612 w 12191948"/>
              <a:gd name="connsiteY8213" fmla="*/ 1727012 h 3322003"/>
              <a:gd name="connsiteX8214" fmla="*/ 7050287 w 12191948"/>
              <a:gd name="connsiteY8214" fmla="*/ 1728959 h 3322003"/>
              <a:gd name="connsiteX8215" fmla="*/ 7050287 w 12191948"/>
              <a:gd name="connsiteY8215" fmla="*/ 1726621 h 3322003"/>
              <a:gd name="connsiteX8216" fmla="*/ 7043515 w 12191948"/>
              <a:gd name="connsiteY8216" fmla="*/ 1725454 h 3322003"/>
              <a:gd name="connsiteX8217" fmla="*/ 3445537 w 12191948"/>
              <a:gd name="connsiteY8217" fmla="*/ 1725063 h 3322003"/>
              <a:gd name="connsiteX8218" fmla="*/ 3447716 w 12191948"/>
              <a:gd name="connsiteY8218" fmla="*/ 1727206 h 3322003"/>
              <a:gd name="connsiteX8219" fmla="*/ 3453763 w 12191948"/>
              <a:gd name="connsiteY8219" fmla="*/ 1727206 h 3322003"/>
              <a:gd name="connsiteX8220" fmla="*/ 3455698 w 12191948"/>
              <a:gd name="connsiteY8220" fmla="*/ 1725648 h 3322003"/>
              <a:gd name="connsiteX8221" fmla="*/ 4202626 w 12191948"/>
              <a:gd name="connsiteY8221" fmla="*/ 1724480 h 3322003"/>
              <a:gd name="connsiteX8222" fmla="*/ 4205529 w 12191948"/>
              <a:gd name="connsiteY8222" fmla="*/ 1726621 h 3322003"/>
              <a:gd name="connsiteX8223" fmla="*/ 4211333 w 12191948"/>
              <a:gd name="connsiteY8223" fmla="*/ 1727985 h 3322003"/>
              <a:gd name="connsiteX8224" fmla="*/ 4212542 w 12191948"/>
              <a:gd name="connsiteY8224" fmla="*/ 1725063 h 3322003"/>
              <a:gd name="connsiteX8225" fmla="*/ 3647994 w 12191948"/>
              <a:gd name="connsiteY8225" fmla="*/ 1723311 h 3322003"/>
              <a:gd name="connsiteX8226" fmla="*/ 3643156 w 12191948"/>
              <a:gd name="connsiteY8226" fmla="*/ 1727597 h 3322003"/>
              <a:gd name="connsiteX8227" fmla="*/ 3662506 w 12191948"/>
              <a:gd name="connsiteY8227" fmla="*/ 1730713 h 3322003"/>
              <a:gd name="connsiteX8228" fmla="*/ 3664924 w 12191948"/>
              <a:gd name="connsiteY8228" fmla="*/ 1726233 h 3322003"/>
              <a:gd name="connsiteX8229" fmla="*/ 3663715 w 12191948"/>
              <a:gd name="connsiteY8229" fmla="*/ 1727012 h 3322003"/>
              <a:gd name="connsiteX8230" fmla="*/ 3647994 w 12191948"/>
              <a:gd name="connsiteY8230" fmla="*/ 1723311 h 3322003"/>
              <a:gd name="connsiteX8231" fmla="*/ 5711720 w 12191948"/>
              <a:gd name="connsiteY8231" fmla="*/ 1722922 h 3322003"/>
              <a:gd name="connsiteX8232" fmla="*/ 5746551 w 12191948"/>
              <a:gd name="connsiteY8232" fmla="*/ 1741036 h 3322003"/>
              <a:gd name="connsiteX8233" fmla="*/ 5752839 w 12191948"/>
              <a:gd name="connsiteY8233" fmla="*/ 1741036 h 3322003"/>
              <a:gd name="connsiteX8234" fmla="*/ 5752598 w 12191948"/>
              <a:gd name="connsiteY8234" fmla="*/ 1737919 h 3322003"/>
              <a:gd name="connsiteX8235" fmla="*/ 5753806 w 12191948"/>
              <a:gd name="connsiteY8235" fmla="*/ 1737140 h 3322003"/>
              <a:gd name="connsiteX8236" fmla="*/ 5711720 w 12191948"/>
              <a:gd name="connsiteY8236" fmla="*/ 1722922 h 3322003"/>
              <a:gd name="connsiteX8237" fmla="*/ 5093473 w 12191948"/>
              <a:gd name="connsiteY8237" fmla="*/ 1720389 h 3322003"/>
              <a:gd name="connsiteX8238" fmla="*/ 5067591 w 12191948"/>
              <a:gd name="connsiteY8238" fmla="*/ 1730128 h 3322003"/>
              <a:gd name="connsiteX8239" fmla="*/ 5107260 w 12191948"/>
              <a:gd name="connsiteY8239" fmla="*/ 1739283 h 3322003"/>
              <a:gd name="connsiteX8240" fmla="*/ 5115967 w 12191948"/>
              <a:gd name="connsiteY8240" fmla="*/ 1747074 h 3322003"/>
              <a:gd name="connsiteX8241" fmla="*/ 5135800 w 12191948"/>
              <a:gd name="connsiteY8241" fmla="*/ 1751552 h 3322003"/>
              <a:gd name="connsiteX8242" fmla="*/ 5144267 w 12191948"/>
              <a:gd name="connsiteY8242" fmla="*/ 1749606 h 3322003"/>
              <a:gd name="connsiteX8243" fmla="*/ 5155153 w 12191948"/>
              <a:gd name="connsiteY8243" fmla="*/ 1732271 h 3322003"/>
              <a:gd name="connsiteX8244" fmla="*/ 5154427 w 12191948"/>
              <a:gd name="connsiteY8244" fmla="*/ 1732271 h 3322003"/>
              <a:gd name="connsiteX8245" fmla="*/ 3914222 w 12191948"/>
              <a:gd name="connsiteY8245" fmla="*/ 1720007 h 3322003"/>
              <a:gd name="connsiteX8246" fmla="*/ 3861575 w 12191948"/>
              <a:gd name="connsiteY8246" fmla="*/ 1721168 h 3322003"/>
              <a:gd name="connsiteX8247" fmla="*/ 3878506 w 12191948"/>
              <a:gd name="connsiteY8247" fmla="*/ 1725842 h 3322003"/>
              <a:gd name="connsiteX8248" fmla="*/ 3964856 w 12191948"/>
              <a:gd name="connsiteY8248" fmla="*/ 1731686 h 3322003"/>
              <a:gd name="connsiteX8249" fmla="*/ 3914222 w 12191948"/>
              <a:gd name="connsiteY8249" fmla="*/ 1720007 h 3322003"/>
              <a:gd name="connsiteX8250" fmla="*/ 7284187 w 12191948"/>
              <a:gd name="connsiteY8250" fmla="*/ 1719415 h 3322003"/>
              <a:gd name="connsiteX8251" fmla="*/ 7269433 w 12191948"/>
              <a:gd name="connsiteY8251" fmla="*/ 1721168 h 3322003"/>
              <a:gd name="connsiteX8252" fmla="*/ 7283460 w 12191948"/>
              <a:gd name="connsiteY8252" fmla="*/ 1727985 h 3322003"/>
              <a:gd name="connsiteX8253" fmla="*/ 7324493 w 12191948"/>
              <a:gd name="connsiteY8253" fmla="*/ 1735830 h 3322003"/>
              <a:gd name="connsiteX8254" fmla="*/ 7365014 w 12191948"/>
              <a:gd name="connsiteY8254" fmla="*/ 1735030 h 3322003"/>
              <a:gd name="connsiteX8255" fmla="*/ 7365700 w 12191948"/>
              <a:gd name="connsiteY8255" fmla="*/ 1735582 h 3322003"/>
              <a:gd name="connsiteX8256" fmla="*/ 7366667 w 12191948"/>
              <a:gd name="connsiteY8256" fmla="*/ 1734997 h 3322003"/>
              <a:gd name="connsiteX8257" fmla="*/ 7365014 w 12191948"/>
              <a:gd name="connsiteY8257" fmla="*/ 1735030 h 3322003"/>
              <a:gd name="connsiteX8258" fmla="*/ 7358203 w 12191948"/>
              <a:gd name="connsiteY8258" fmla="*/ 1729543 h 3322003"/>
              <a:gd name="connsiteX8259" fmla="*/ 7284187 w 12191948"/>
              <a:gd name="connsiteY8259" fmla="*/ 1719415 h 3322003"/>
              <a:gd name="connsiteX8260" fmla="*/ 3727572 w 12191948"/>
              <a:gd name="connsiteY8260" fmla="*/ 1718442 h 3322003"/>
              <a:gd name="connsiteX8261" fmla="*/ 3725637 w 12191948"/>
              <a:gd name="connsiteY8261" fmla="*/ 1722726 h 3322003"/>
              <a:gd name="connsiteX8262" fmla="*/ 3744987 w 12191948"/>
              <a:gd name="connsiteY8262" fmla="*/ 1726427 h 3322003"/>
              <a:gd name="connsiteX8263" fmla="*/ 3748375 w 12191948"/>
              <a:gd name="connsiteY8263" fmla="*/ 1722922 h 3322003"/>
              <a:gd name="connsiteX8264" fmla="*/ 5199175 w 12191948"/>
              <a:gd name="connsiteY8264" fmla="*/ 1718051 h 3322003"/>
              <a:gd name="connsiteX8265" fmla="*/ 5199659 w 12191948"/>
              <a:gd name="connsiteY8265" fmla="*/ 1718830 h 3322003"/>
              <a:gd name="connsiteX8266" fmla="*/ 5200617 w 12191948"/>
              <a:gd name="connsiteY8266" fmla="*/ 1719147 h 3322003"/>
              <a:gd name="connsiteX8267" fmla="*/ 5216107 w 12191948"/>
              <a:gd name="connsiteY8267" fmla="*/ 1730907 h 3322003"/>
              <a:gd name="connsiteX8268" fmla="*/ 5204012 w 12191948"/>
              <a:gd name="connsiteY8268" fmla="*/ 1730907 h 3322003"/>
              <a:gd name="connsiteX8269" fmla="*/ 5191919 w 12191948"/>
              <a:gd name="connsiteY8269" fmla="*/ 1737334 h 3322003"/>
              <a:gd name="connsiteX8270" fmla="*/ 5210303 w 12191948"/>
              <a:gd name="connsiteY8270" fmla="*/ 1740062 h 3322003"/>
              <a:gd name="connsiteX8271" fmla="*/ 5216107 w 12191948"/>
              <a:gd name="connsiteY8271" fmla="*/ 1730907 h 3322003"/>
              <a:gd name="connsiteX8272" fmla="*/ 5217498 w 12191948"/>
              <a:gd name="connsiteY8272" fmla="*/ 1724722 h 3322003"/>
              <a:gd name="connsiteX8273" fmla="*/ 5200617 w 12191948"/>
              <a:gd name="connsiteY8273" fmla="*/ 1719147 h 3322003"/>
              <a:gd name="connsiteX8274" fmla="*/ 4546338 w 12191948"/>
              <a:gd name="connsiteY8274" fmla="*/ 1717857 h 3322003"/>
              <a:gd name="connsiteX8275" fmla="*/ 4562059 w 12191948"/>
              <a:gd name="connsiteY8275" fmla="*/ 1722337 h 3322003"/>
              <a:gd name="connsiteX8276" fmla="*/ 4585039 w 12191948"/>
              <a:gd name="connsiteY8276" fmla="*/ 1738113 h 3322003"/>
              <a:gd name="connsiteX8277" fmla="*/ 4631721 w 12191948"/>
              <a:gd name="connsiteY8277" fmla="*/ 1748047 h 3322003"/>
              <a:gd name="connsiteX8278" fmla="*/ 4660990 w 12191948"/>
              <a:gd name="connsiteY8278" fmla="*/ 1765966 h 3322003"/>
              <a:gd name="connsiteX8279" fmla="*/ 4674777 w 12191948"/>
              <a:gd name="connsiteY8279" fmla="*/ 1777068 h 3322003"/>
              <a:gd name="connsiteX8280" fmla="*/ 4675018 w 12191948"/>
              <a:gd name="connsiteY8280" fmla="*/ 1777068 h 3322003"/>
              <a:gd name="connsiteX8281" fmla="*/ 4714445 w 12191948"/>
              <a:gd name="connsiteY8281" fmla="*/ 1788949 h 3322003"/>
              <a:gd name="connsiteX8282" fmla="*/ 4808537 w 12191948"/>
              <a:gd name="connsiteY8282" fmla="*/ 1812127 h 3322003"/>
              <a:gd name="connsiteX8283" fmla="*/ 4832724 w 12191948"/>
              <a:gd name="connsiteY8283" fmla="*/ 1809011 h 3322003"/>
              <a:gd name="connsiteX8284" fmla="*/ 4806601 w 12191948"/>
              <a:gd name="connsiteY8284" fmla="*/ 1809011 h 3322003"/>
              <a:gd name="connsiteX8285" fmla="*/ 4801522 w 12191948"/>
              <a:gd name="connsiteY8285" fmla="*/ 1803751 h 3322003"/>
              <a:gd name="connsiteX8286" fmla="*/ 4793782 w 12191948"/>
              <a:gd name="connsiteY8286" fmla="*/ 1800441 h 3322003"/>
              <a:gd name="connsiteX8287" fmla="*/ 4766933 w 12191948"/>
              <a:gd name="connsiteY8287" fmla="*/ 1800441 h 3322003"/>
              <a:gd name="connsiteX8288" fmla="*/ 4731376 w 12191948"/>
              <a:gd name="connsiteY8288" fmla="*/ 1780963 h 3322003"/>
              <a:gd name="connsiteX8289" fmla="*/ 4769835 w 12191948"/>
              <a:gd name="connsiteY8289" fmla="*/ 1780963 h 3322003"/>
              <a:gd name="connsiteX8290" fmla="*/ 4806360 w 12191948"/>
              <a:gd name="connsiteY8290" fmla="*/ 1784859 h 3322003"/>
              <a:gd name="connsiteX8291" fmla="*/ 4819905 w 12191948"/>
              <a:gd name="connsiteY8291" fmla="*/ 1779211 h 3322003"/>
              <a:gd name="connsiteX8292" fmla="*/ 4808537 w 12191948"/>
              <a:gd name="connsiteY8292" fmla="*/ 1771614 h 3322003"/>
              <a:gd name="connsiteX8293" fmla="*/ 4768385 w 12191948"/>
              <a:gd name="connsiteY8293" fmla="*/ 1760319 h 3322003"/>
              <a:gd name="connsiteX8294" fmla="*/ 4751938 w 12191948"/>
              <a:gd name="connsiteY8294" fmla="*/ 1763629 h 3322003"/>
              <a:gd name="connsiteX8295" fmla="*/ 4753631 w 12191948"/>
              <a:gd name="connsiteY8295" fmla="*/ 1765187 h 3322003"/>
              <a:gd name="connsiteX8296" fmla="*/ 4751453 w 12191948"/>
              <a:gd name="connsiteY8296" fmla="*/ 1763823 h 3322003"/>
              <a:gd name="connsiteX8297" fmla="*/ 4722427 w 12191948"/>
              <a:gd name="connsiteY8297" fmla="*/ 1757591 h 3322003"/>
              <a:gd name="connsiteX8298" fmla="*/ 4648654 w 12191948"/>
              <a:gd name="connsiteY8298" fmla="*/ 1735582 h 3322003"/>
              <a:gd name="connsiteX8299" fmla="*/ 4650589 w 12191948"/>
              <a:gd name="connsiteY8299" fmla="*/ 1728764 h 3322003"/>
              <a:gd name="connsiteX8300" fmla="*/ 4606083 w 12191948"/>
              <a:gd name="connsiteY8300" fmla="*/ 1719221 h 3322003"/>
              <a:gd name="connsiteX8301" fmla="*/ 4575605 w 12191948"/>
              <a:gd name="connsiteY8301" fmla="*/ 1719221 h 3322003"/>
              <a:gd name="connsiteX8302" fmla="*/ 4561577 w 12191948"/>
              <a:gd name="connsiteY8302" fmla="*/ 1717857 h 3322003"/>
              <a:gd name="connsiteX8303" fmla="*/ 2924043 w 12191948"/>
              <a:gd name="connsiteY8303" fmla="*/ 1715520 h 3322003"/>
              <a:gd name="connsiteX8304" fmla="*/ 2890179 w 12191948"/>
              <a:gd name="connsiteY8304" fmla="*/ 1720000 h 3322003"/>
              <a:gd name="connsiteX8305" fmla="*/ 2963786 w 12191948"/>
              <a:gd name="connsiteY8305" fmla="*/ 1744245 h 3322003"/>
              <a:gd name="connsiteX8306" fmla="*/ 2963714 w 12191948"/>
              <a:gd name="connsiteY8306" fmla="*/ 1744346 h 3322003"/>
              <a:gd name="connsiteX8307" fmla="*/ 2964681 w 12191948"/>
              <a:gd name="connsiteY8307" fmla="*/ 1744540 h 3322003"/>
              <a:gd name="connsiteX8308" fmla="*/ 2963786 w 12191948"/>
              <a:gd name="connsiteY8308" fmla="*/ 1744245 h 3322003"/>
              <a:gd name="connsiteX8309" fmla="*/ 2972419 w 12191948"/>
              <a:gd name="connsiteY8309" fmla="*/ 1732075 h 3322003"/>
              <a:gd name="connsiteX8310" fmla="*/ 7140993 w 12191948"/>
              <a:gd name="connsiteY8310" fmla="*/ 1712015 h 3322003"/>
              <a:gd name="connsiteX8311" fmla="*/ 7162520 w 12191948"/>
              <a:gd name="connsiteY8311" fmla="*/ 1718442 h 3322003"/>
              <a:gd name="connsiteX8312" fmla="*/ 7161552 w 12191948"/>
              <a:gd name="connsiteY8312" fmla="*/ 1720000 h 3322003"/>
              <a:gd name="connsiteX8313" fmla="*/ 7220089 w 12191948"/>
              <a:gd name="connsiteY8313" fmla="*/ 1734218 h 3322003"/>
              <a:gd name="connsiteX8314" fmla="*/ 7228555 w 12191948"/>
              <a:gd name="connsiteY8314" fmla="*/ 1724090 h 3322003"/>
              <a:gd name="connsiteX8315" fmla="*/ 7140993 w 12191948"/>
              <a:gd name="connsiteY8315" fmla="*/ 1712015 h 3322003"/>
              <a:gd name="connsiteX8316" fmla="*/ 2946781 w 12191948"/>
              <a:gd name="connsiteY8316" fmla="*/ 1711236 h 3322003"/>
              <a:gd name="connsiteX8317" fmla="*/ 2956697 w 12191948"/>
              <a:gd name="connsiteY8317" fmla="*/ 1714156 h 3322003"/>
              <a:gd name="connsiteX8318" fmla="*/ 2955003 w 12191948"/>
              <a:gd name="connsiteY8318" fmla="*/ 1711236 h 3322003"/>
              <a:gd name="connsiteX8319" fmla="*/ 6076959 w 12191948"/>
              <a:gd name="connsiteY8319" fmla="*/ 1710845 h 3322003"/>
              <a:gd name="connsiteX8320" fmla="*/ 6057852 w 12191948"/>
              <a:gd name="connsiteY8320" fmla="*/ 1712598 h 3322003"/>
              <a:gd name="connsiteX8321" fmla="*/ 6063655 w 12191948"/>
              <a:gd name="connsiteY8321" fmla="*/ 1715910 h 3322003"/>
              <a:gd name="connsiteX8322" fmla="*/ 6083005 w 12191948"/>
              <a:gd name="connsiteY8322" fmla="*/ 1714546 h 3322003"/>
              <a:gd name="connsiteX8323" fmla="*/ 4441604 w 12191948"/>
              <a:gd name="connsiteY8323" fmla="*/ 1710260 h 3322003"/>
              <a:gd name="connsiteX8324" fmla="*/ 4446200 w 12191948"/>
              <a:gd name="connsiteY8324" fmla="*/ 1717663 h 3322003"/>
              <a:gd name="connsiteX8325" fmla="*/ 4470388 w 12191948"/>
              <a:gd name="connsiteY8325" fmla="*/ 1720194 h 3322003"/>
              <a:gd name="connsiteX8326" fmla="*/ 4464098 w 12191948"/>
              <a:gd name="connsiteY8326" fmla="*/ 1713767 h 3322003"/>
              <a:gd name="connsiteX8327" fmla="*/ 4463616 w 12191948"/>
              <a:gd name="connsiteY8327" fmla="*/ 1713767 h 3322003"/>
              <a:gd name="connsiteX8328" fmla="*/ 4441604 w 12191948"/>
              <a:gd name="connsiteY8328" fmla="*/ 1710260 h 3322003"/>
              <a:gd name="connsiteX8329" fmla="*/ 4925851 w 12191948"/>
              <a:gd name="connsiteY8329" fmla="*/ 1710066 h 3322003"/>
              <a:gd name="connsiteX8330" fmla="*/ 4926349 w 12191948"/>
              <a:gd name="connsiteY8330" fmla="*/ 1710087 h 3322003"/>
              <a:gd name="connsiteX8331" fmla="*/ 4932623 w 12191948"/>
              <a:gd name="connsiteY8331" fmla="*/ 1717857 h 3322003"/>
              <a:gd name="connsiteX8332" fmla="*/ 4948586 w 12191948"/>
              <a:gd name="connsiteY8332" fmla="*/ 1727985 h 3322003"/>
              <a:gd name="connsiteX8333" fmla="*/ 4991398 w 12191948"/>
              <a:gd name="connsiteY8333" fmla="*/ 1717272 h 3322003"/>
              <a:gd name="connsiteX8334" fmla="*/ 4958625 w 12191948"/>
              <a:gd name="connsiteY8334" fmla="*/ 1711405 h 3322003"/>
              <a:gd name="connsiteX8335" fmla="*/ 4926349 w 12191948"/>
              <a:gd name="connsiteY8335" fmla="*/ 1710087 h 3322003"/>
              <a:gd name="connsiteX8336" fmla="*/ 4926333 w 12191948"/>
              <a:gd name="connsiteY8336" fmla="*/ 1710066 h 3322003"/>
              <a:gd name="connsiteX8337" fmla="*/ 3112468 w 12191948"/>
              <a:gd name="connsiteY8337" fmla="*/ 1709287 h 3322003"/>
              <a:gd name="connsiteX8338" fmla="*/ 3114645 w 12191948"/>
              <a:gd name="connsiteY8338" fmla="*/ 1713573 h 3322003"/>
              <a:gd name="connsiteX8339" fmla="*/ 3151654 w 12191948"/>
              <a:gd name="connsiteY8339" fmla="*/ 1723311 h 3322003"/>
              <a:gd name="connsiteX8340" fmla="*/ 3151654 w 12191948"/>
              <a:gd name="connsiteY8340" fmla="*/ 1723116 h 3322003"/>
              <a:gd name="connsiteX8341" fmla="*/ 3143914 w 12191948"/>
              <a:gd name="connsiteY8341" fmla="*/ 1713962 h 3322003"/>
              <a:gd name="connsiteX8342" fmla="*/ 3112468 w 12191948"/>
              <a:gd name="connsiteY8342" fmla="*/ 1709287 h 3322003"/>
              <a:gd name="connsiteX8343" fmla="*/ 10059527 w 12191948"/>
              <a:gd name="connsiteY8343" fmla="*/ 1708120 h 3322003"/>
              <a:gd name="connsiteX8344" fmla="*/ 10056866 w 12191948"/>
              <a:gd name="connsiteY8344" fmla="*/ 1711430 h 3322003"/>
              <a:gd name="connsiteX8345" fmla="*/ 10067024 w 12191948"/>
              <a:gd name="connsiteY8345" fmla="*/ 1714546 h 3322003"/>
              <a:gd name="connsiteX8346" fmla="*/ 10069927 w 12191948"/>
              <a:gd name="connsiteY8346" fmla="*/ 1711236 h 3322003"/>
              <a:gd name="connsiteX8347" fmla="*/ 10059527 w 12191948"/>
              <a:gd name="connsiteY8347" fmla="*/ 1708120 h 3322003"/>
              <a:gd name="connsiteX8348" fmla="*/ 6900565 w 12191948"/>
              <a:gd name="connsiteY8348" fmla="*/ 1706561 h 3322003"/>
              <a:gd name="connsiteX8349" fmla="*/ 6929106 w 12191948"/>
              <a:gd name="connsiteY8349" fmla="*/ 1719027 h 3322003"/>
              <a:gd name="connsiteX8350" fmla="*/ 6961034 w 12191948"/>
              <a:gd name="connsiteY8350" fmla="*/ 1711430 h 3322003"/>
              <a:gd name="connsiteX8351" fmla="*/ 6958858 w 12191948"/>
              <a:gd name="connsiteY8351" fmla="*/ 1712209 h 3322003"/>
              <a:gd name="connsiteX8352" fmla="*/ 6918948 w 12191948"/>
              <a:gd name="connsiteY8352" fmla="*/ 1706561 h 3322003"/>
              <a:gd name="connsiteX8353" fmla="*/ 6900565 w 12191948"/>
              <a:gd name="connsiteY8353" fmla="*/ 1706561 h 3322003"/>
              <a:gd name="connsiteX8354" fmla="*/ 6006330 w 12191948"/>
              <a:gd name="connsiteY8354" fmla="*/ 1705977 h 3322003"/>
              <a:gd name="connsiteX8355" fmla="*/ 5997140 w 12191948"/>
              <a:gd name="connsiteY8355" fmla="*/ 1709481 h 3322003"/>
              <a:gd name="connsiteX8356" fmla="*/ 6007782 w 12191948"/>
              <a:gd name="connsiteY8356" fmla="*/ 1712598 h 3322003"/>
              <a:gd name="connsiteX8357" fmla="*/ 6008024 w 12191948"/>
              <a:gd name="connsiteY8357" fmla="*/ 1712598 h 3322003"/>
              <a:gd name="connsiteX8358" fmla="*/ 6020119 w 12191948"/>
              <a:gd name="connsiteY8358" fmla="*/ 1709481 h 3322003"/>
              <a:gd name="connsiteX8359" fmla="*/ 6006330 w 12191948"/>
              <a:gd name="connsiteY8359" fmla="*/ 1705977 h 3322003"/>
              <a:gd name="connsiteX8360" fmla="*/ 5398725 w 12191948"/>
              <a:gd name="connsiteY8360" fmla="*/ 1705003 h 3322003"/>
              <a:gd name="connsiteX8361" fmla="*/ 5363168 w 12191948"/>
              <a:gd name="connsiteY8361" fmla="*/ 1711430 h 3322003"/>
              <a:gd name="connsiteX8362" fmla="*/ 5370426 w 12191948"/>
              <a:gd name="connsiteY8362" fmla="*/ 1730907 h 3322003"/>
              <a:gd name="connsiteX8363" fmla="*/ 5368250 w 12191948"/>
              <a:gd name="connsiteY8363" fmla="*/ 1737140 h 3322003"/>
              <a:gd name="connsiteX8364" fmla="*/ 5324712 w 12191948"/>
              <a:gd name="connsiteY8364" fmla="*/ 1725648 h 3322003"/>
              <a:gd name="connsiteX8365" fmla="*/ 5332934 w 12191948"/>
              <a:gd name="connsiteY8365" fmla="*/ 1732854 h 3322003"/>
              <a:gd name="connsiteX8366" fmla="*/ 5368976 w 12191948"/>
              <a:gd name="connsiteY8366" fmla="*/ 1741815 h 3322003"/>
              <a:gd name="connsiteX8367" fmla="*/ 5401146 w 12191948"/>
              <a:gd name="connsiteY8367" fmla="*/ 1745320 h 3322003"/>
              <a:gd name="connsiteX8368" fmla="*/ 5379860 w 12191948"/>
              <a:gd name="connsiteY8368" fmla="*/ 1750969 h 3322003"/>
              <a:gd name="connsiteX8369" fmla="*/ 5374055 w 12191948"/>
              <a:gd name="connsiteY8369" fmla="*/ 1749994 h 3322003"/>
              <a:gd name="connsiteX8370" fmla="*/ 5374055 w 12191948"/>
              <a:gd name="connsiteY8370" fmla="*/ 1751358 h 3322003"/>
              <a:gd name="connsiteX8371" fmla="*/ 5379860 w 12191948"/>
              <a:gd name="connsiteY8371" fmla="*/ 1751358 h 3322003"/>
              <a:gd name="connsiteX8372" fmla="*/ 5445652 w 12191948"/>
              <a:gd name="connsiteY8372" fmla="*/ 1776874 h 3322003"/>
              <a:gd name="connsiteX8373" fmla="*/ 5494028 w 12191948"/>
              <a:gd name="connsiteY8373" fmla="*/ 1773563 h 3322003"/>
              <a:gd name="connsiteX8374" fmla="*/ 5467420 w 12191948"/>
              <a:gd name="connsiteY8374" fmla="*/ 1765966 h 3322003"/>
              <a:gd name="connsiteX8375" fmla="*/ 5443232 w 12191948"/>
              <a:gd name="connsiteY8375" fmla="*/ 1765966 h 3322003"/>
              <a:gd name="connsiteX8376" fmla="*/ 5422673 w 12191948"/>
              <a:gd name="connsiteY8376" fmla="*/ 1758760 h 3322003"/>
              <a:gd name="connsiteX8377" fmla="*/ 5435009 w 12191948"/>
              <a:gd name="connsiteY8377" fmla="*/ 1753695 h 3322003"/>
              <a:gd name="connsiteX8378" fmla="*/ 5463067 w 12191948"/>
              <a:gd name="connsiteY8378" fmla="*/ 1758176 h 3322003"/>
              <a:gd name="connsiteX8379" fmla="*/ 5466937 w 12191948"/>
              <a:gd name="connsiteY8379" fmla="*/ 1764214 h 3322003"/>
              <a:gd name="connsiteX8380" fmla="*/ 5472501 w 12191948"/>
              <a:gd name="connsiteY8380" fmla="*/ 1758955 h 3322003"/>
              <a:gd name="connsiteX8381" fmla="*/ 5445167 w 12191948"/>
              <a:gd name="connsiteY8381" fmla="*/ 1728959 h 3322003"/>
              <a:gd name="connsiteX8382" fmla="*/ 5440814 w 12191948"/>
              <a:gd name="connsiteY8382" fmla="*/ 1715910 h 3322003"/>
              <a:gd name="connsiteX8383" fmla="*/ 6662281 w 12191948"/>
              <a:gd name="connsiteY8383" fmla="*/ 1704954 h 3322003"/>
              <a:gd name="connsiteX8384" fmla="*/ 6643204 w 12191948"/>
              <a:gd name="connsiteY8384" fmla="*/ 1711430 h 3322003"/>
              <a:gd name="connsiteX8385" fmla="*/ 6703673 w 12191948"/>
              <a:gd name="connsiteY8385" fmla="*/ 1720973 h 3322003"/>
              <a:gd name="connsiteX8386" fmla="*/ 6736810 w 12191948"/>
              <a:gd name="connsiteY8386" fmla="*/ 1720973 h 3322003"/>
              <a:gd name="connsiteX8387" fmla="*/ 6704882 w 12191948"/>
              <a:gd name="connsiteY8387" fmla="*/ 1713767 h 3322003"/>
              <a:gd name="connsiteX8388" fmla="*/ 6676823 w 12191948"/>
              <a:gd name="connsiteY8388" fmla="*/ 1707535 h 3322003"/>
              <a:gd name="connsiteX8389" fmla="*/ 6662281 w 12191948"/>
              <a:gd name="connsiteY8389" fmla="*/ 1704954 h 3322003"/>
              <a:gd name="connsiteX8390" fmla="*/ 5200868 w 12191948"/>
              <a:gd name="connsiteY8390" fmla="*/ 1704807 h 3322003"/>
              <a:gd name="connsiteX8391" fmla="*/ 5201028 w 12191948"/>
              <a:gd name="connsiteY8391" fmla="*/ 1705065 h 3322003"/>
              <a:gd name="connsiteX8392" fmla="*/ 5200624 w 12191948"/>
              <a:gd name="connsiteY8392" fmla="*/ 1705197 h 3322003"/>
              <a:gd name="connsiteX8393" fmla="*/ 5200187 w 12191948"/>
              <a:gd name="connsiteY8393" fmla="*/ 1705129 h 3322003"/>
              <a:gd name="connsiteX8394" fmla="*/ 3502865 w 12191948"/>
              <a:gd name="connsiteY8394" fmla="*/ 1704224 h 3322003"/>
              <a:gd name="connsiteX8395" fmla="*/ 3549547 w 12191948"/>
              <a:gd name="connsiteY8395" fmla="*/ 1722922 h 3322003"/>
              <a:gd name="connsiteX8396" fmla="*/ 3548580 w 12191948"/>
              <a:gd name="connsiteY8396" fmla="*/ 1721364 h 3322003"/>
              <a:gd name="connsiteX8397" fmla="*/ 3594295 w 12191948"/>
              <a:gd name="connsiteY8397" fmla="*/ 1725259 h 3322003"/>
              <a:gd name="connsiteX8398" fmla="*/ 3592845 w 12191948"/>
              <a:gd name="connsiteY8398" fmla="*/ 1744737 h 3322003"/>
              <a:gd name="connsiteX8399" fmla="*/ 3612436 w 12191948"/>
              <a:gd name="connsiteY8399" fmla="*/ 1753307 h 3322003"/>
              <a:gd name="connsiteX8400" fmla="*/ 3626708 w 12191948"/>
              <a:gd name="connsiteY8400" fmla="*/ 1750773 h 3322003"/>
              <a:gd name="connsiteX8401" fmla="*/ 3626708 w 12191948"/>
              <a:gd name="connsiteY8401" fmla="*/ 1744346 h 3322003"/>
              <a:gd name="connsiteX8402" fmla="*/ 3662989 w 12191948"/>
              <a:gd name="connsiteY8402" fmla="*/ 1744346 h 3322003"/>
              <a:gd name="connsiteX8403" fmla="*/ 3602520 w 12191948"/>
              <a:gd name="connsiteY8403" fmla="*/ 1713767 h 3322003"/>
              <a:gd name="connsiteX8404" fmla="*/ 3595989 w 12191948"/>
              <a:gd name="connsiteY8404" fmla="*/ 1712209 h 3322003"/>
              <a:gd name="connsiteX8405" fmla="*/ 3588490 w 12191948"/>
              <a:gd name="connsiteY8405" fmla="*/ 1710651 h 3322003"/>
              <a:gd name="connsiteX8406" fmla="*/ 3580749 w 12191948"/>
              <a:gd name="connsiteY8406" fmla="*/ 1709481 h 3322003"/>
              <a:gd name="connsiteX8407" fmla="*/ 3565513 w 12191948"/>
              <a:gd name="connsiteY8407" fmla="*/ 1707535 h 3322003"/>
              <a:gd name="connsiteX8408" fmla="*/ 4342676 w 12191948"/>
              <a:gd name="connsiteY8408" fmla="*/ 1703445 h 3322003"/>
              <a:gd name="connsiteX8409" fmla="*/ 4294299 w 12191948"/>
              <a:gd name="connsiteY8409" fmla="*/ 1710457 h 3322003"/>
              <a:gd name="connsiteX8410" fmla="*/ 4310747 w 12191948"/>
              <a:gd name="connsiteY8410" fmla="*/ 1723116 h 3322003"/>
              <a:gd name="connsiteX8411" fmla="*/ 4314618 w 12191948"/>
              <a:gd name="connsiteY8411" fmla="*/ 1738308 h 3322003"/>
              <a:gd name="connsiteX8412" fmla="*/ 4385246 w 12191948"/>
              <a:gd name="connsiteY8412" fmla="*/ 1754865 h 3322003"/>
              <a:gd name="connsiteX8413" fmla="*/ 4445849 w 12191948"/>
              <a:gd name="connsiteY8413" fmla="*/ 1756607 h 3322003"/>
              <a:gd name="connsiteX8414" fmla="*/ 4445715 w 12191948"/>
              <a:gd name="connsiteY8414" fmla="*/ 1756617 h 3322003"/>
              <a:gd name="connsiteX8415" fmla="*/ 4446200 w 12191948"/>
              <a:gd name="connsiteY8415" fmla="*/ 1756617 h 3322003"/>
              <a:gd name="connsiteX8416" fmla="*/ 4445849 w 12191948"/>
              <a:gd name="connsiteY8416" fmla="*/ 1756607 h 3322003"/>
              <a:gd name="connsiteX8417" fmla="*/ 4479097 w 12191948"/>
              <a:gd name="connsiteY8417" fmla="*/ 1754086 h 3322003"/>
              <a:gd name="connsiteX8418" fmla="*/ 4451521 w 12191948"/>
              <a:gd name="connsiteY8418" fmla="*/ 1739283 h 3322003"/>
              <a:gd name="connsiteX8419" fmla="*/ 4386696 w 12191948"/>
              <a:gd name="connsiteY8419" fmla="*/ 1729155 h 3322003"/>
              <a:gd name="connsiteX8420" fmla="*/ 4399759 w 12191948"/>
              <a:gd name="connsiteY8420" fmla="*/ 1742594 h 3322003"/>
              <a:gd name="connsiteX8421" fmla="*/ 4370975 w 12191948"/>
              <a:gd name="connsiteY8421" fmla="*/ 1738113 h 3322003"/>
              <a:gd name="connsiteX8422" fmla="*/ 4373877 w 12191948"/>
              <a:gd name="connsiteY8422" fmla="*/ 1734024 h 3322003"/>
              <a:gd name="connsiteX8423" fmla="*/ 4359606 w 12191948"/>
              <a:gd name="connsiteY8423" fmla="*/ 1732854 h 3322003"/>
              <a:gd name="connsiteX8424" fmla="*/ 4344852 w 12191948"/>
              <a:gd name="connsiteY8424" fmla="*/ 1717469 h 3322003"/>
              <a:gd name="connsiteX8425" fmla="*/ 4372184 w 12191948"/>
              <a:gd name="connsiteY8425" fmla="*/ 1714352 h 3322003"/>
              <a:gd name="connsiteX8426" fmla="*/ 5593198 w 12191948"/>
              <a:gd name="connsiteY8426" fmla="*/ 1703249 h 3322003"/>
              <a:gd name="connsiteX8427" fmla="*/ 5591506 w 12191948"/>
              <a:gd name="connsiteY8427" fmla="*/ 1704418 h 3322003"/>
              <a:gd name="connsiteX8428" fmla="*/ 5596101 w 12191948"/>
              <a:gd name="connsiteY8428" fmla="*/ 1704418 h 3322003"/>
              <a:gd name="connsiteX8429" fmla="*/ 5112582 w 12191948"/>
              <a:gd name="connsiteY8429" fmla="*/ 1702470 h 3322003"/>
              <a:gd name="connsiteX8430" fmla="*/ 5127819 w 12191948"/>
              <a:gd name="connsiteY8430" fmla="*/ 1705392 h 3322003"/>
              <a:gd name="connsiteX8431" fmla="*/ 5158056 w 12191948"/>
              <a:gd name="connsiteY8431" fmla="*/ 1712209 h 3322003"/>
              <a:gd name="connsiteX8432" fmla="*/ 5158056 w 12191948"/>
              <a:gd name="connsiteY8432" fmla="*/ 1706561 h 3322003"/>
              <a:gd name="connsiteX8433" fmla="*/ 5127337 w 12191948"/>
              <a:gd name="connsiteY8433" fmla="*/ 1702470 h 3322003"/>
              <a:gd name="connsiteX8434" fmla="*/ 4797260 w 12191948"/>
              <a:gd name="connsiteY8434" fmla="*/ 1701814 h 3322003"/>
              <a:gd name="connsiteX8435" fmla="*/ 4786043 w 12191948"/>
              <a:gd name="connsiteY8435" fmla="*/ 1706171 h 3322003"/>
              <a:gd name="connsiteX8436" fmla="*/ 4787977 w 12191948"/>
              <a:gd name="connsiteY8436" fmla="*/ 1711040 h 3322003"/>
              <a:gd name="connsiteX8437" fmla="*/ 4799829 w 12191948"/>
              <a:gd name="connsiteY8437" fmla="*/ 1717663 h 3322003"/>
              <a:gd name="connsiteX8438" fmla="*/ 4828372 w 12191948"/>
              <a:gd name="connsiteY8438" fmla="*/ 1712598 h 3322003"/>
              <a:gd name="connsiteX8439" fmla="*/ 4821840 w 12191948"/>
              <a:gd name="connsiteY8439" fmla="*/ 1709678 h 3322003"/>
              <a:gd name="connsiteX8440" fmla="*/ 4821355 w 12191948"/>
              <a:gd name="connsiteY8440" fmla="*/ 1708120 h 3322003"/>
              <a:gd name="connsiteX8441" fmla="*/ 4797260 w 12191948"/>
              <a:gd name="connsiteY8441" fmla="*/ 1701814 h 3322003"/>
              <a:gd name="connsiteX8442" fmla="*/ 4277851 w 12191948"/>
              <a:gd name="connsiteY8442" fmla="*/ 1701496 h 3322003"/>
              <a:gd name="connsiteX8443" fmla="*/ 4279301 w 12191948"/>
              <a:gd name="connsiteY8443" fmla="*/ 1705782 h 3322003"/>
              <a:gd name="connsiteX8444" fmla="*/ 4292605 w 12191948"/>
              <a:gd name="connsiteY8444" fmla="*/ 1709872 h 3322003"/>
              <a:gd name="connsiteX8445" fmla="*/ 4292120 w 12191948"/>
              <a:gd name="connsiteY8445" fmla="*/ 1709093 h 3322003"/>
              <a:gd name="connsiteX8446" fmla="*/ 4289462 w 12191948"/>
              <a:gd name="connsiteY8446" fmla="*/ 1705003 h 3322003"/>
              <a:gd name="connsiteX8447" fmla="*/ 4277851 w 12191948"/>
              <a:gd name="connsiteY8447" fmla="*/ 1701496 h 3322003"/>
              <a:gd name="connsiteX8448" fmla="*/ 5439361 w 12191948"/>
              <a:gd name="connsiteY8448" fmla="*/ 1700132 h 3322003"/>
              <a:gd name="connsiteX8449" fmla="*/ 5440425 w 12191948"/>
              <a:gd name="connsiteY8449" fmla="*/ 1700187 h 3322003"/>
              <a:gd name="connsiteX8450" fmla="*/ 5466452 w 12191948"/>
              <a:gd name="connsiteY8450" fmla="*/ 1714741 h 3322003"/>
              <a:gd name="connsiteX8451" fmla="*/ 5493543 w 12191948"/>
              <a:gd name="connsiteY8451" fmla="*/ 1720000 h 3322003"/>
              <a:gd name="connsiteX8452" fmla="*/ 5493543 w 12191948"/>
              <a:gd name="connsiteY8452" fmla="*/ 1711236 h 3322003"/>
              <a:gd name="connsiteX8453" fmla="*/ 5473891 w 12191948"/>
              <a:gd name="connsiteY8453" fmla="*/ 1701886 h 3322003"/>
              <a:gd name="connsiteX8454" fmla="*/ 5440425 w 12191948"/>
              <a:gd name="connsiteY8454" fmla="*/ 1700187 h 3322003"/>
              <a:gd name="connsiteX8455" fmla="*/ 5440329 w 12191948"/>
              <a:gd name="connsiteY8455" fmla="*/ 1700132 h 3322003"/>
              <a:gd name="connsiteX8456" fmla="*/ 4842128 w 12191948"/>
              <a:gd name="connsiteY8456" fmla="*/ 1699062 h 3322003"/>
              <a:gd name="connsiteX8457" fmla="*/ 4827163 w 12191948"/>
              <a:gd name="connsiteY8457" fmla="*/ 1705977 h 3322003"/>
              <a:gd name="connsiteX8458" fmla="*/ 4829098 w 12191948"/>
              <a:gd name="connsiteY8458" fmla="*/ 1714156 h 3322003"/>
              <a:gd name="connsiteX8459" fmla="*/ 4828854 w 12191948"/>
              <a:gd name="connsiteY8459" fmla="*/ 1712598 h 3322003"/>
              <a:gd name="connsiteX8460" fmla="*/ 4892470 w 12191948"/>
              <a:gd name="connsiteY8460" fmla="*/ 1722726 h 3322003"/>
              <a:gd name="connsiteX8461" fmla="*/ 4872878 w 12191948"/>
              <a:gd name="connsiteY8461" fmla="*/ 1702081 h 3322003"/>
              <a:gd name="connsiteX8462" fmla="*/ 4842128 w 12191948"/>
              <a:gd name="connsiteY8462" fmla="*/ 1699062 h 3322003"/>
              <a:gd name="connsiteX8463" fmla="*/ 2374733 w 12191948"/>
              <a:gd name="connsiteY8463" fmla="*/ 1698186 h 3322003"/>
              <a:gd name="connsiteX8464" fmla="*/ 2380538 w 12191948"/>
              <a:gd name="connsiteY8464" fmla="*/ 1704418 h 3322003"/>
              <a:gd name="connsiteX8465" fmla="*/ 2380780 w 12191948"/>
              <a:gd name="connsiteY8465" fmla="*/ 1705003 h 3322003"/>
              <a:gd name="connsiteX8466" fmla="*/ 2391664 w 12191948"/>
              <a:gd name="connsiteY8466" fmla="*/ 1708508 h 3322003"/>
              <a:gd name="connsiteX8467" fmla="*/ 2390214 w 12191948"/>
              <a:gd name="connsiteY8467" fmla="*/ 1703249 h 3322003"/>
              <a:gd name="connsiteX8468" fmla="*/ 2374733 w 12191948"/>
              <a:gd name="connsiteY8468" fmla="*/ 1698186 h 3322003"/>
              <a:gd name="connsiteX8469" fmla="*/ 3370556 w 12191948"/>
              <a:gd name="connsiteY8469" fmla="*/ 1697601 h 3322003"/>
              <a:gd name="connsiteX8470" fmla="*/ 3365718 w 12191948"/>
              <a:gd name="connsiteY8470" fmla="*/ 1697795 h 3322003"/>
              <a:gd name="connsiteX8471" fmla="*/ 3369347 w 12191948"/>
              <a:gd name="connsiteY8471" fmla="*/ 1699159 h 3322003"/>
              <a:gd name="connsiteX8472" fmla="*/ 3421108 w 12191948"/>
              <a:gd name="connsiteY8472" fmla="*/ 1696237 h 3322003"/>
              <a:gd name="connsiteX8473" fmla="*/ 3414577 w 12191948"/>
              <a:gd name="connsiteY8473" fmla="*/ 1700523 h 3322003"/>
              <a:gd name="connsiteX8474" fmla="*/ 3433930 w 12191948"/>
              <a:gd name="connsiteY8474" fmla="*/ 1712988 h 3322003"/>
              <a:gd name="connsiteX8475" fmla="*/ 3464470 w 12191948"/>
              <a:gd name="connsiteY8475" fmla="*/ 1714457 h 3322003"/>
              <a:gd name="connsiteX8476" fmla="*/ 3465132 w 12191948"/>
              <a:gd name="connsiteY8476" fmla="*/ 1715326 h 3322003"/>
              <a:gd name="connsiteX8477" fmla="*/ 3466340 w 12191948"/>
              <a:gd name="connsiteY8477" fmla="*/ 1714546 h 3322003"/>
              <a:gd name="connsiteX8478" fmla="*/ 3464470 w 12191948"/>
              <a:gd name="connsiteY8478" fmla="*/ 1714457 h 3322003"/>
              <a:gd name="connsiteX8479" fmla="*/ 3458600 w 12191948"/>
              <a:gd name="connsiteY8479" fmla="*/ 1706756 h 3322003"/>
              <a:gd name="connsiteX8480" fmla="*/ 3421108 w 12191948"/>
              <a:gd name="connsiteY8480" fmla="*/ 1696237 h 3322003"/>
              <a:gd name="connsiteX8481" fmla="*/ 4422495 w 12191948"/>
              <a:gd name="connsiteY8481" fmla="*/ 1696043 h 3322003"/>
              <a:gd name="connsiteX8482" fmla="*/ 4426365 w 12191948"/>
              <a:gd name="connsiteY8482" fmla="*/ 1697407 h 3322003"/>
              <a:gd name="connsiteX8483" fmla="*/ 4427574 w 12191948"/>
              <a:gd name="connsiteY8483" fmla="*/ 1696043 h 3322003"/>
              <a:gd name="connsiteX8484" fmla="*/ 4494335 w 12191948"/>
              <a:gd name="connsiteY8484" fmla="*/ 1695848 h 3322003"/>
              <a:gd name="connsiteX8485" fmla="*/ 4496511 w 12191948"/>
              <a:gd name="connsiteY8485" fmla="*/ 1704224 h 3322003"/>
              <a:gd name="connsiteX8486" fmla="*/ 4522293 w 12191948"/>
              <a:gd name="connsiteY8486" fmla="*/ 1706531 h 3322003"/>
              <a:gd name="connsiteX8487" fmla="*/ 4522876 w 12191948"/>
              <a:gd name="connsiteY8487" fmla="*/ 1707144 h 3322003"/>
              <a:gd name="connsiteX8488" fmla="*/ 4522635 w 12191948"/>
              <a:gd name="connsiteY8488" fmla="*/ 1706561 h 3322003"/>
              <a:gd name="connsiteX8489" fmla="*/ 4522293 w 12191948"/>
              <a:gd name="connsiteY8489" fmla="*/ 1706531 h 3322003"/>
              <a:gd name="connsiteX8490" fmla="*/ 4513442 w 12191948"/>
              <a:gd name="connsiteY8490" fmla="*/ 1697212 h 3322003"/>
              <a:gd name="connsiteX8491" fmla="*/ 4494335 w 12191948"/>
              <a:gd name="connsiteY8491" fmla="*/ 1695848 h 3322003"/>
              <a:gd name="connsiteX8492" fmla="*/ 4718316 w 12191948"/>
              <a:gd name="connsiteY8492" fmla="*/ 1695458 h 3322003"/>
              <a:gd name="connsiteX8493" fmla="*/ 4720977 w 12191948"/>
              <a:gd name="connsiteY8493" fmla="*/ 1697212 h 3322003"/>
              <a:gd name="connsiteX8494" fmla="*/ 4723394 w 12191948"/>
              <a:gd name="connsiteY8494" fmla="*/ 1695458 h 3322003"/>
              <a:gd name="connsiteX8495" fmla="*/ 7411900 w 12191948"/>
              <a:gd name="connsiteY8495" fmla="*/ 1695069 h 3322003"/>
              <a:gd name="connsiteX8496" fmla="*/ 7413593 w 12191948"/>
              <a:gd name="connsiteY8496" fmla="*/ 1697016 h 3322003"/>
              <a:gd name="connsiteX8497" fmla="*/ 7421816 w 12191948"/>
              <a:gd name="connsiteY8497" fmla="*/ 1698186 h 3322003"/>
              <a:gd name="connsiteX8498" fmla="*/ 4624707 w 12191948"/>
              <a:gd name="connsiteY8498" fmla="*/ 1694484 h 3322003"/>
              <a:gd name="connsiteX8499" fmla="*/ 4610194 w 12191948"/>
              <a:gd name="connsiteY8499" fmla="*/ 1696237 h 3322003"/>
              <a:gd name="connsiteX8500" fmla="*/ 4616967 w 12191948"/>
              <a:gd name="connsiteY8500" fmla="*/ 1709678 h 3322003"/>
              <a:gd name="connsiteX8501" fmla="*/ 4636561 w 12191948"/>
              <a:gd name="connsiteY8501" fmla="*/ 1711624 h 3322003"/>
              <a:gd name="connsiteX8502" fmla="*/ 4643575 w 12191948"/>
              <a:gd name="connsiteY8502" fmla="*/ 1703054 h 3322003"/>
              <a:gd name="connsiteX8503" fmla="*/ 4643816 w 12191948"/>
              <a:gd name="connsiteY8503" fmla="*/ 1703639 h 3322003"/>
              <a:gd name="connsiteX8504" fmla="*/ 4624707 w 12191948"/>
              <a:gd name="connsiteY8504" fmla="*/ 1694484 h 3322003"/>
              <a:gd name="connsiteX8505" fmla="*/ 2450924 w 12191948"/>
              <a:gd name="connsiteY8505" fmla="*/ 1693705 h 3322003"/>
              <a:gd name="connsiteX8506" fmla="*/ 2457214 w 12191948"/>
              <a:gd name="connsiteY8506" fmla="*/ 1704613 h 3322003"/>
              <a:gd name="connsiteX8507" fmla="*/ 2481402 w 12191948"/>
              <a:gd name="connsiteY8507" fmla="*/ 1707144 h 3322003"/>
              <a:gd name="connsiteX8508" fmla="*/ 2471242 w 12191948"/>
              <a:gd name="connsiteY8508" fmla="*/ 1695264 h 3322003"/>
              <a:gd name="connsiteX8509" fmla="*/ 2470277 w 12191948"/>
              <a:gd name="connsiteY8509" fmla="*/ 1693705 h 3322003"/>
              <a:gd name="connsiteX8510" fmla="*/ 2450924 w 12191948"/>
              <a:gd name="connsiteY8510" fmla="*/ 1693705 h 3322003"/>
              <a:gd name="connsiteX8511" fmla="*/ 2804002 w 12191948"/>
              <a:gd name="connsiteY8511" fmla="*/ 1693608 h 3322003"/>
              <a:gd name="connsiteX8512" fmla="*/ 2782543 w 12191948"/>
              <a:gd name="connsiteY8512" fmla="*/ 1695264 h 3322003"/>
              <a:gd name="connsiteX8513" fmla="*/ 2806731 w 12191948"/>
              <a:gd name="connsiteY8513" fmla="*/ 1716105 h 3322003"/>
              <a:gd name="connsiteX8514" fmla="*/ 2839627 w 12191948"/>
              <a:gd name="connsiteY8514" fmla="*/ 1710260 h 3322003"/>
              <a:gd name="connsiteX8515" fmla="*/ 2823664 w 12191948"/>
              <a:gd name="connsiteY8515" fmla="*/ 1700717 h 3322003"/>
              <a:gd name="connsiteX8516" fmla="*/ 2804002 w 12191948"/>
              <a:gd name="connsiteY8516" fmla="*/ 1693608 h 3322003"/>
              <a:gd name="connsiteX8517" fmla="*/ 3058046 w 12191948"/>
              <a:gd name="connsiteY8517" fmla="*/ 1693121 h 3322003"/>
              <a:gd name="connsiteX8518" fmla="*/ 3059981 w 12191948"/>
              <a:gd name="connsiteY8518" fmla="*/ 1694679 h 3322003"/>
              <a:gd name="connsiteX8519" fmla="*/ 3062398 w 12191948"/>
              <a:gd name="connsiteY8519" fmla="*/ 1694679 h 3322003"/>
              <a:gd name="connsiteX8520" fmla="*/ 4998415 w 12191948"/>
              <a:gd name="connsiteY8520" fmla="*/ 1691953 h 3322003"/>
              <a:gd name="connsiteX8521" fmla="*/ 4977853 w 12191948"/>
              <a:gd name="connsiteY8521" fmla="*/ 1695264 h 3322003"/>
              <a:gd name="connsiteX8522" fmla="*/ 4985352 w 12191948"/>
              <a:gd name="connsiteY8522" fmla="*/ 1705003 h 3322003"/>
              <a:gd name="connsiteX8523" fmla="*/ 5047515 w 12191948"/>
              <a:gd name="connsiteY8523" fmla="*/ 1709481 h 3322003"/>
              <a:gd name="connsiteX8524" fmla="*/ 5051628 w 12191948"/>
              <a:gd name="connsiteY8524" fmla="*/ 1702275 h 3322003"/>
              <a:gd name="connsiteX8525" fmla="*/ 4998415 w 12191948"/>
              <a:gd name="connsiteY8525" fmla="*/ 1691953 h 3322003"/>
              <a:gd name="connsiteX8526" fmla="*/ 7452053 w 12191948"/>
              <a:gd name="connsiteY8526" fmla="*/ 1690200 h 3322003"/>
              <a:gd name="connsiteX8527" fmla="*/ 7452053 w 12191948"/>
              <a:gd name="connsiteY8527" fmla="*/ 1700911 h 3322003"/>
              <a:gd name="connsiteX8528" fmla="*/ 7475030 w 12191948"/>
              <a:gd name="connsiteY8528" fmla="*/ 1700911 h 3322003"/>
              <a:gd name="connsiteX8529" fmla="*/ 7458826 w 12191948"/>
              <a:gd name="connsiteY8529" fmla="*/ 1691953 h 3322003"/>
              <a:gd name="connsiteX8530" fmla="*/ 7452053 w 12191948"/>
              <a:gd name="connsiteY8530" fmla="*/ 1690200 h 3322003"/>
              <a:gd name="connsiteX8531" fmla="*/ 2262259 w 12191948"/>
              <a:gd name="connsiteY8531" fmla="*/ 1689225 h 3322003"/>
              <a:gd name="connsiteX8532" fmla="*/ 2269514 w 12191948"/>
              <a:gd name="connsiteY8532" fmla="*/ 1701108 h 3322003"/>
              <a:gd name="connsiteX8533" fmla="*/ 2268062 w 12191948"/>
              <a:gd name="connsiteY8533" fmla="*/ 1699353 h 3322003"/>
              <a:gd name="connsiteX8534" fmla="*/ 2292250 w 12191948"/>
              <a:gd name="connsiteY8534" fmla="*/ 1701690 h 3322003"/>
              <a:gd name="connsiteX8535" fmla="*/ 2280398 w 12191948"/>
              <a:gd name="connsiteY8535" fmla="*/ 1691953 h 3322003"/>
              <a:gd name="connsiteX8536" fmla="*/ 2262259 w 12191948"/>
              <a:gd name="connsiteY8536" fmla="*/ 1689225 h 3322003"/>
              <a:gd name="connsiteX8537" fmla="*/ 2352239 w 12191948"/>
              <a:gd name="connsiteY8537" fmla="*/ 1688252 h 3322003"/>
              <a:gd name="connsiteX8538" fmla="*/ 2359253 w 12191948"/>
              <a:gd name="connsiteY8538" fmla="*/ 1692341 h 3322003"/>
              <a:gd name="connsiteX8539" fmla="*/ 2370137 w 12191948"/>
              <a:gd name="connsiteY8539" fmla="*/ 1695069 h 3322003"/>
              <a:gd name="connsiteX8540" fmla="*/ 2364332 w 12191948"/>
              <a:gd name="connsiteY8540" fmla="*/ 1688252 h 3322003"/>
              <a:gd name="connsiteX8541" fmla="*/ 2165507 w 12191948"/>
              <a:gd name="connsiteY8541" fmla="*/ 1683968 h 3322003"/>
              <a:gd name="connsiteX8542" fmla="*/ 2170342 w 12191948"/>
              <a:gd name="connsiteY8542" fmla="*/ 1692341 h 3322003"/>
              <a:gd name="connsiteX8543" fmla="*/ 2203240 w 12191948"/>
              <a:gd name="connsiteY8543" fmla="*/ 1698186 h 3322003"/>
              <a:gd name="connsiteX8544" fmla="*/ 2189695 w 12191948"/>
              <a:gd name="connsiteY8544" fmla="*/ 1686109 h 3322003"/>
              <a:gd name="connsiteX8545" fmla="*/ 2189695 w 12191948"/>
              <a:gd name="connsiteY8545" fmla="*/ 1686499 h 3322003"/>
              <a:gd name="connsiteX8546" fmla="*/ 2165507 w 12191948"/>
              <a:gd name="connsiteY8546" fmla="*/ 1683968 h 3322003"/>
              <a:gd name="connsiteX8547" fmla="*/ 6611758 w 12191948"/>
              <a:gd name="connsiteY8547" fmla="*/ 1683771 h 3322003"/>
              <a:gd name="connsiteX8548" fmla="*/ 6604018 w 12191948"/>
              <a:gd name="connsiteY8548" fmla="*/ 1690004 h 3322003"/>
              <a:gd name="connsiteX8549" fmla="*/ 6634979 w 12191948"/>
              <a:gd name="connsiteY8549" fmla="*/ 1695069 h 3322003"/>
              <a:gd name="connsiteX8550" fmla="*/ 6643928 w 12191948"/>
              <a:gd name="connsiteY8550" fmla="*/ 1686109 h 3322003"/>
              <a:gd name="connsiteX8551" fmla="*/ 6611032 w 12191948"/>
              <a:gd name="connsiteY8551" fmla="*/ 1685135 h 3322003"/>
              <a:gd name="connsiteX8552" fmla="*/ 2570655 w 12191948"/>
              <a:gd name="connsiteY8552" fmla="*/ 1682604 h 3322003"/>
              <a:gd name="connsiteX8553" fmla="*/ 2568720 w 12191948"/>
              <a:gd name="connsiteY8553" fmla="*/ 1683577 h 3322003"/>
              <a:gd name="connsiteX8554" fmla="*/ 2568964 w 12191948"/>
              <a:gd name="connsiteY8554" fmla="*/ 1683968 h 3322003"/>
              <a:gd name="connsiteX8555" fmla="*/ 2574525 w 12191948"/>
              <a:gd name="connsiteY8555" fmla="*/ 1685720 h 3322003"/>
              <a:gd name="connsiteX8556" fmla="*/ 2575978 w 12191948"/>
              <a:gd name="connsiteY8556" fmla="*/ 1684356 h 3322003"/>
              <a:gd name="connsiteX8557" fmla="*/ 5221186 w 12191948"/>
              <a:gd name="connsiteY8557" fmla="*/ 1682410 h 3322003"/>
              <a:gd name="connsiteX8558" fmla="*/ 5251662 w 12191948"/>
              <a:gd name="connsiteY8558" fmla="*/ 1706365 h 3322003"/>
              <a:gd name="connsiteX8559" fmla="*/ 5251179 w 12191948"/>
              <a:gd name="connsiteY8559" fmla="*/ 1704807 h 3322003"/>
              <a:gd name="connsiteX8560" fmla="*/ 5289880 w 12191948"/>
              <a:gd name="connsiteY8560" fmla="*/ 1712598 h 3322003"/>
              <a:gd name="connsiteX8561" fmla="*/ 5316971 w 12191948"/>
              <a:gd name="connsiteY8561" fmla="*/ 1712598 h 3322003"/>
              <a:gd name="connsiteX8562" fmla="*/ 5319995 w 12191948"/>
              <a:gd name="connsiteY8562" fmla="*/ 1709970 h 3322003"/>
              <a:gd name="connsiteX8563" fmla="*/ 5319632 w 12191948"/>
              <a:gd name="connsiteY8563" fmla="*/ 1708899 h 3322003"/>
              <a:gd name="connsiteX8564" fmla="*/ 5307537 w 12191948"/>
              <a:gd name="connsiteY8564" fmla="*/ 1706171 h 3322003"/>
              <a:gd name="connsiteX8565" fmla="*/ 5288428 w 12191948"/>
              <a:gd name="connsiteY8565" fmla="*/ 1706171 h 3322003"/>
              <a:gd name="connsiteX8566" fmla="*/ 5221186 w 12191948"/>
              <a:gd name="connsiteY8566" fmla="*/ 1682410 h 3322003"/>
              <a:gd name="connsiteX8567" fmla="*/ 6158716 w 12191948"/>
              <a:gd name="connsiteY8567" fmla="*/ 1681046 h 3322003"/>
              <a:gd name="connsiteX8568" fmla="*/ 6146380 w 12191948"/>
              <a:gd name="connsiteY8568" fmla="*/ 1690200 h 3322003"/>
              <a:gd name="connsiteX8569" fmla="*/ 6146380 w 12191948"/>
              <a:gd name="connsiteY8569" fmla="*/ 1691368 h 3322003"/>
              <a:gd name="connsiteX8570" fmla="*/ 6178549 w 12191948"/>
              <a:gd name="connsiteY8570" fmla="*/ 1696822 h 3322003"/>
              <a:gd name="connsiteX8571" fmla="*/ 6183145 w 12191948"/>
              <a:gd name="connsiteY8571" fmla="*/ 1695654 h 3322003"/>
              <a:gd name="connsiteX8572" fmla="*/ 6186289 w 12191948"/>
              <a:gd name="connsiteY8572" fmla="*/ 1685526 h 3322003"/>
              <a:gd name="connsiteX8573" fmla="*/ 6158716 w 12191948"/>
              <a:gd name="connsiteY8573" fmla="*/ 1681046 h 3322003"/>
              <a:gd name="connsiteX8574" fmla="*/ 5413965 w 12191948"/>
              <a:gd name="connsiteY8574" fmla="*/ 1681046 h 3322003"/>
              <a:gd name="connsiteX8575" fmla="*/ 5398653 w 12191948"/>
              <a:gd name="connsiteY8575" fmla="*/ 1682374 h 3322003"/>
              <a:gd name="connsiteX8576" fmla="*/ 5398243 w 12191948"/>
              <a:gd name="connsiteY8576" fmla="*/ 1682213 h 3322003"/>
              <a:gd name="connsiteX8577" fmla="*/ 5398243 w 12191948"/>
              <a:gd name="connsiteY8577" fmla="*/ 1682410 h 3322003"/>
              <a:gd name="connsiteX8578" fmla="*/ 5398653 w 12191948"/>
              <a:gd name="connsiteY8578" fmla="*/ 1682374 h 3322003"/>
              <a:gd name="connsiteX8579" fmla="*/ 5408159 w 12191948"/>
              <a:gd name="connsiteY8579" fmla="*/ 1686109 h 3322003"/>
              <a:gd name="connsiteX8580" fmla="*/ 5426542 w 12191948"/>
              <a:gd name="connsiteY8580" fmla="*/ 1686109 h 3322003"/>
              <a:gd name="connsiteX8581" fmla="*/ 5426542 w 12191948"/>
              <a:gd name="connsiteY8581" fmla="*/ 1683968 h 3322003"/>
              <a:gd name="connsiteX8582" fmla="*/ 5413965 w 12191948"/>
              <a:gd name="connsiteY8582" fmla="*/ 1681046 h 3322003"/>
              <a:gd name="connsiteX8583" fmla="*/ 5064206 w 12191948"/>
              <a:gd name="connsiteY8583" fmla="*/ 1681046 h 3322003"/>
              <a:gd name="connsiteX8584" fmla="*/ 5085248 w 12191948"/>
              <a:gd name="connsiteY8584" fmla="*/ 1685720 h 3322003"/>
              <a:gd name="connsiteX8585" fmla="*/ 5137012 w 12191948"/>
              <a:gd name="connsiteY8585" fmla="*/ 1695264 h 3322003"/>
              <a:gd name="connsiteX8586" fmla="*/ 5200187 w 12191948"/>
              <a:gd name="connsiteY8586" fmla="*/ 1705129 h 3322003"/>
              <a:gd name="connsiteX8587" fmla="*/ 5190920 w 12191948"/>
              <a:gd name="connsiteY8587" fmla="*/ 1709507 h 3322003"/>
              <a:gd name="connsiteX8588" fmla="*/ 5198207 w 12191948"/>
              <a:gd name="connsiteY8588" fmla="*/ 1717272 h 3322003"/>
              <a:gd name="connsiteX8589" fmla="*/ 5203530 w 12191948"/>
              <a:gd name="connsiteY8589" fmla="*/ 1717272 h 3322003"/>
              <a:gd name="connsiteX8590" fmla="*/ 5201351 w 12191948"/>
              <a:gd name="connsiteY8590" fmla="*/ 1705586 h 3322003"/>
              <a:gd name="connsiteX8591" fmla="*/ 5201028 w 12191948"/>
              <a:gd name="connsiteY8591" fmla="*/ 1705065 h 3322003"/>
              <a:gd name="connsiteX8592" fmla="*/ 5209208 w 12191948"/>
              <a:gd name="connsiteY8592" fmla="*/ 1702376 h 3322003"/>
              <a:gd name="connsiteX8593" fmla="*/ 5188291 w 12191948"/>
              <a:gd name="connsiteY8593" fmla="*/ 1689421 h 3322003"/>
              <a:gd name="connsiteX8594" fmla="*/ 5133624 w 12191948"/>
              <a:gd name="connsiteY8594" fmla="*/ 1688446 h 3322003"/>
              <a:gd name="connsiteX8595" fmla="*/ 5135077 w 12191948"/>
              <a:gd name="connsiteY8595" fmla="*/ 1688837 h 3322003"/>
              <a:gd name="connsiteX8596" fmla="*/ 5085007 w 12191948"/>
              <a:gd name="connsiteY8596" fmla="*/ 1682798 h 3322003"/>
              <a:gd name="connsiteX8597" fmla="*/ 5064206 w 12191948"/>
              <a:gd name="connsiteY8597" fmla="*/ 1681046 h 3322003"/>
              <a:gd name="connsiteX8598" fmla="*/ 6468320 w 12191948"/>
              <a:gd name="connsiteY8598" fmla="*/ 1678884 h 3322003"/>
              <a:gd name="connsiteX8599" fmla="*/ 6432766 w 12191948"/>
              <a:gd name="connsiteY8599" fmla="*/ 1680851 h 3322003"/>
              <a:gd name="connsiteX8600" fmla="*/ 6432766 w 12191948"/>
              <a:gd name="connsiteY8600" fmla="*/ 1682019 h 3322003"/>
              <a:gd name="connsiteX8601" fmla="*/ 6479207 w 12191948"/>
              <a:gd name="connsiteY8601" fmla="*/ 1693705 h 3322003"/>
              <a:gd name="connsiteX8602" fmla="*/ 6501460 w 12191948"/>
              <a:gd name="connsiteY8602" fmla="*/ 1689421 h 3322003"/>
              <a:gd name="connsiteX8603" fmla="*/ 6468320 w 12191948"/>
              <a:gd name="connsiteY8603" fmla="*/ 1678884 h 3322003"/>
              <a:gd name="connsiteX8604" fmla="*/ 2975080 w 12191948"/>
              <a:gd name="connsiteY8604" fmla="*/ 1678124 h 3322003"/>
              <a:gd name="connsiteX8605" fmla="*/ 2967340 w 12191948"/>
              <a:gd name="connsiteY8605" fmla="*/ 1682410 h 3322003"/>
              <a:gd name="connsiteX8606" fmla="*/ 2995157 w 12191948"/>
              <a:gd name="connsiteY8606" fmla="*/ 1694096 h 3322003"/>
              <a:gd name="connsiteX8607" fmla="*/ 3027085 w 12191948"/>
              <a:gd name="connsiteY8607" fmla="*/ 1691953 h 3322003"/>
              <a:gd name="connsiteX8608" fmla="*/ 3027085 w 12191948"/>
              <a:gd name="connsiteY8608" fmla="*/ 1691174 h 3322003"/>
              <a:gd name="connsiteX8609" fmla="*/ 3021280 w 12191948"/>
              <a:gd name="connsiteY8609" fmla="*/ 1684551 h 3322003"/>
              <a:gd name="connsiteX8610" fmla="*/ 3699272 w 12191948"/>
              <a:gd name="connsiteY8610" fmla="*/ 1673449 h 3322003"/>
              <a:gd name="connsiteX8611" fmla="*/ 3692258 w 12191948"/>
              <a:gd name="connsiteY8611" fmla="*/ 1675592 h 3322003"/>
              <a:gd name="connsiteX8612" fmla="*/ 3702901 w 12191948"/>
              <a:gd name="connsiteY8612" fmla="*/ 1676956 h 3322003"/>
              <a:gd name="connsiteX8613" fmla="*/ 3710398 w 12191948"/>
              <a:gd name="connsiteY8613" fmla="*/ 1675592 h 3322003"/>
              <a:gd name="connsiteX8614" fmla="*/ 3699755 w 12191948"/>
              <a:gd name="connsiteY8614" fmla="*/ 1673449 h 3322003"/>
              <a:gd name="connsiteX8615" fmla="*/ 3149234 w 12191948"/>
              <a:gd name="connsiteY8615" fmla="*/ 1673449 h 3322003"/>
              <a:gd name="connsiteX8616" fmla="*/ 3159394 w 12191948"/>
              <a:gd name="connsiteY8616" fmla="*/ 1682992 h 3322003"/>
              <a:gd name="connsiteX8617" fmla="*/ 3178504 w 12191948"/>
              <a:gd name="connsiteY8617" fmla="*/ 1685720 h 3322003"/>
              <a:gd name="connsiteX8618" fmla="*/ 3179954 w 12191948"/>
              <a:gd name="connsiteY8618" fmla="*/ 1675592 h 3322003"/>
              <a:gd name="connsiteX8619" fmla="*/ 3178745 w 12191948"/>
              <a:gd name="connsiteY8619" fmla="*/ 1676371 h 3322003"/>
              <a:gd name="connsiteX8620" fmla="*/ 2000211 w 12191948"/>
              <a:gd name="connsiteY8620" fmla="*/ 1672524 h 3322003"/>
              <a:gd name="connsiteX8621" fmla="*/ 1965714 w 12191948"/>
              <a:gd name="connsiteY8621" fmla="*/ 1674037 h 3322003"/>
              <a:gd name="connsiteX8622" fmla="*/ 1959422 w 12191948"/>
              <a:gd name="connsiteY8622" fmla="*/ 1672670 h 3322003"/>
              <a:gd name="connsiteX8623" fmla="*/ 1961360 w 12191948"/>
              <a:gd name="connsiteY8623" fmla="*/ 1674228 h 3322003"/>
              <a:gd name="connsiteX8624" fmla="*/ 1965714 w 12191948"/>
              <a:gd name="connsiteY8624" fmla="*/ 1674037 h 3322003"/>
              <a:gd name="connsiteX8625" fmla="*/ 2005139 w 12191948"/>
              <a:gd name="connsiteY8625" fmla="*/ 1682604 h 3322003"/>
              <a:gd name="connsiteX8626" fmla="*/ 2046499 w 12191948"/>
              <a:gd name="connsiteY8626" fmla="*/ 1676371 h 3322003"/>
              <a:gd name="connsiteX8627" fmla="*/ 2000211 w 12191948"/>
              <a:gd name="connsiteY8627" fmla="*/ 1672524 h 3322003"/>
              <a:gd name="connsiteX8628" fmla="*/ 2500752 w 12191948"/>
              <a:gd name="connsiteY8628" fmla="*/ 1672281 h 3322003"/>
              <a:gd name="connsiteX8629" fmla="*/ 2504381 w 12191948"/>
              <a:gd name="connsiteY8629" fmla="*/ 1677735 h 3322003"/>
              <a:gd name="connsiteX8630" fmla="*/ 2531231 w 12191948"/>
              <a:gd name="connsiteY8630" fmla="*/ 1680461 h 3322003"/>
              <a:gd name="connsiteX8631" fmla="*/ 2531231 w 12191948"/>
              <a:gd name="connsiteY8631" fmla="*/ 1680851 h 3322003"/>
              <a:gd name="connsiteX8632" fmla="*/ 2533163 w 12191948"/>
              <a:gd name="connsiteY8632" fmla="*/ 1677539 h 3322003"/>
              <a:gd name="connsiteX8633" fmla="*/ 2528084 w 12191948"/>
              <a:gd name="connsiteY8633" fmla="*/ 1675201 h 3322003"/>
              <a:gd name="connsiteX8634" fmla="*/ 3030714 w 12191948"/>
              <a:gd name="connsiteY8634" fmla="*/ 1668386 h 3322003"/>
              <a:gd name="connsiteX8635" fmla="*/ 3021280 w 12191948"/>
              <a:gd name="connsiteY8635" fmla="*/ 1672476 h 3322003"/>
              <a:gd name="connsiteX8636" fmla="*/ 3053449 w 12191948"/>
              <a:gd name="connsiteY8636" fmla="*/ 1680267 h 3322003"/>
              <a:gd name="connsiteX8637" fmla="*/ 3052482 w 12191948"/>
              <a:gd name="connsiteY8637" fmla="*/ 1680072 h 3322003"/>
              <a:gd name="connsiteX8638" fmla="*/ 3058772 w 12191948"/>
              <a:gd name="connsiteY8638" fmla="*/ 1680072 h 3322003"/>
              <a:gd name="connsiteX8639" fmla="*/ 3056111 w 12191948"/>
              <a:gd name="connsiteY8639" fmla="*/ 1675201 h 3322003"/>
              <a:gd name="connsiteX8640" fmla="*/ 3030714 w 12191948"/>
              <a:gd name="connsiteY8640" fmla="*/ 1668386 h 3322003"/>
              <a:gd name="connsiteX8641" fmla="*/ 4653250 w 12191948"/>
              <a:gd name="connsiteY8641" fmla="*/ 1667995 h 3322003"/>
              <a:gd name="connsiteX8642" fmla="*/ 4647928 w 12191948"/>
              <a:gd name="connsiteY8642" fmla="*/ 1677539 h 3322003"/>
              <a:gd name="connsiteX8643" fmla="*/ 4663652 w 12191948"/>
              <a:gd name="connsiteY8643" fmla="*/ 1683383 h 3322003"/>
              <a:gd name="connsiteX8644" fmla="*/ 4663893 w 12191948"/>
              <a:gd name="connsiteY8644" fmla="*/ 1684162 h 3322003"/>
              <a:gd name="connsiteX8645" fmla="*/ 4676227 w 12191948"/>
              <a:gd name="connsiteY8645" fmla="*/ 1684162 h 3322003"/>
              <a:gd name="connsiteX8646" fmla="*/ 4679130 w 12191948"/>
              <a:gd name="connsiteY8646" fmla="*/ 1678514 h 3322003"/>
              <a:gd name="connsiteX8647" fmla="*/ 4653250 w 12191948"/>
              <a:gd name="connsiteY8647" fmla="*/ 1667995 h 3322003"/>
              <a:gd name="connsiteX8648" fmla="*/ 6997074 w 12191948"/>
              <a:gd name="connsiteY8648" fmla="*/ 1667022 h 3322003"/>
              <a:gd name="connsiteX8649" fmla="*/ 6998241 w 12191948"/>
              <a:gd name="connsiteY8649" fmla="*/ 1667105 h 3322003"/>
              <a:gd name="connsiteX8650" fmla="*/ 6998325 w 12191948"/>
              <a:gd name="connsiteY8650" fmla="*/ 1667385 h 3322003"/>
              <a:gd name="connsiteX8651" fmla="*/ 4948345 w 12191948"/>
              <a:gd name="connsiteY8651" fmla="*/ 1667022 h 3322003"/>
              <a:gd name="connsiteX8652" fmla="*/ 4953909 w 12191948"/>
              <a:gd name="connsiteY8652" fmla="*/ 1671697 h 3322003"/>
              <a:gd name="connsiteX8653" fmla="*/ 4971624 w 12191948"/>
              <a:gd name="connsiteY8653" fmla="*/ 1674930 h 3322003"/>
              <a:gd name="connsiteX8654" fmla="*/ 4971565 w 12191948"/>
              <a:gd name="connsiteY8654" fmla="*/ 1675007 h 3322003"/>
              <a:gd name="connsiteX8655" fmla="*/ 4972048 w 12191948"/>
              <a:gd name="connsiteY8655" fmla="*/ 1675007 h 3322003"/>
              <a:gd name="connsiteX8656" fmla="*/ 4971624 w 12191948"/>
              <a:gd name="connsiteY8656" fmla="*/ 1674930 h 3322003"/>
              <a:gd name="connsiteX8657" fmla="*/ 4974950 w 12191948"/>
              <a:gd name="connsiteY8657" fmla="*/ 1670527 h 3322003"/>
              <a:gd name="connsiteX8658" fmla="*/ 4316308 w 12191948"/>
              <a:gd name="connsiteY8658" fmla="*/ 1667022 h 3322003"/>
              <a:gd name="connsiteX8659" fmla="*/ 4314376 w 12191948"/>
              <a:gd name="connsiteY8659" fmla="*/ 1670527 h 3322003"/>
              <a:gd name="connsiteX8660" fmla="*/ 4325260 w 12191948"/>
              <a:gd name="connsiteY8660" fmla="*/ 1674034 h 3322003"/>
              <a:gd name="connsiteX8661" fmla="*/ 4328163 w 12191948"/>
              <a:gd name="connsiteY8661" fmla="*/ 1670527 h 3322003"/>
              <a:gd name="connsiteX8662" fmla="*/ 3216478 w 12191948"/>
              <a:gd name="connsiteY8662" fmla="*/ 1666243 h 3322003"/>
              <a:gd name="connsiteX8663" fmla="*/ 3208497 w 12191948"/>
              <a:gd name="connsiteY8663" fmla="*/ 1670333 h 3322003"/>
              <a:gd name="connsiteX8664" fmla="*/ 3206803 w 12191948"/>
              <a:gd name="connsiteY8664" fmla="*/ 1669748 h 3322003"/>
              <a:gd name="connsiteX8665" fmla="*/ 3209221 w 12191948"/>
              <a:gd name="connsiteY8665" fmla="*/ 1678318 h 3322003"/>
              <a:gd name="connsiteX8666" fmla="*/ 3238246 w 12191948"/>
              <a:gd name="connsiteY8666" fmla="*/ 1679876 h 3322003"/>
              <a:gd name="connsiteX8667" fmla="*/ 3236070 w 12191948"/>
              <a:gd name="connsiteY8667" fmla="*/ 1670723 h 3322003"/>
              <a:gd name="connsiteX8668" fmla="*/ 3216478 w 12191948"/>
              <a:gd name="connsiteY8668" fmla="*/ 1666243 h 3322003"/>
              <a:gd name="connsiteX8669" fmla="*/ 7371749 w 12191948"/>
              <a:gd name="connsiteY8669" fmla="*/ 1664294 h 3322003"/>
              <a:gd name="connsiteX8670" fmla="*/ 7398811 w 12191948"/>
              <a:gd name="connsiteY8670" fmla="*/ 1678557 h 3322003"/>
              <a:gd name="connsiteX8671" fmla="*/ 7428046 w 12191948"/>
              <a:gd name="connsiteY8671" fmla="*/ 1680817 h 3322003"/>
              <a:gd name="connsiteX8672" fmla="*/ 7430041 w 12191948"/>
              <a:gd name="connsiteY8672" fmla="*/ 1681825 h 3322003"/>
              <a:gd name="connsiteX8673" fmla="*/ 7431009 w 12191948"/>
              <a:gd name="connsiteY8673" fmla="*/ 1681046 h 3322003"/>
              <a:gd name="connsiteX8674" fmla="*/ 7428046 w 12191948"/>
              <a:gd name="connsiteY8674" fmla="*/ 1680817 h 3322003"/>
              <a:gd name="connsiteX8675" fmla="*/ 7403135 w 12191948"/>
              <a:gd name="connsiteY8675" fmla="*/ 1668232 h 3322003"/>
              <a:gd name="connsiteX8676" fmla="*/ 7371749 w 12191948"/>
              <a:gd name="connsiteY8676" fmla="*/ 1664294 h 3322003"/>
              <a:gd name="connsiteX8677" fmla="*/ 6321742 w 12191948"/>
              <a:gd name="connsiteY8677" fmla="*/ 1663711 h 3322003"/>
              <a:gd name="connsiteX8678" fmla="*/ 6321742 w 12191948"/>
              <a:gd name="connsiteY8678" fmla="*/ 1664879 h 3322003"/>
              <a:gd name="connsiteX8679" fmla="*/ 6319566 w 12191948"/>
              <a:gd name="connsiteY8679" fmla="*/ 1668580 h 3322003"/>
              <a:gd name="connsiteX8680" fmla="*/ 6331903 w 12191948"/>
              <a:gd name="connsiteY8680" fmla="*/ 1672281 h 3322003"/>
              <a:gd name="connsiteX8681" fmla="*/ 6345931 w 12191948"/>
              <a:gd name="connsiteY8681" fmla="*/ 1672281 h 3322003"/>
              <a:gd name="connsiteX8682" fmla="*/ 6354638 w 12191948"/>
              <a:gd name="connsiteY8682" fmla="*/ 1668386 h 3322003"/>
              <a:gd name="connsiteX8683" fmla="*/ 6334320 w 12191948"/>
              <a:gd name="connsiteY8683" fmla="*/ 1663906 h 3322003"/>
              <a:gd name="connsiteX8684" fmla="*/ 6321742 w 12191948"/>
              <a:gd name="connsiteY8684" fmla="*/ 1663711 h 3322003"/>
              <a:gd name="connsiteX8685" fmla="*/ 6573783 w 12191948"/>
              <a:gd name="connsiteY8685" fmla="*/ 1662347 h 3322003"/>
              <a:gd name="connsiteX8686" fmla="*/ 6573057 w 12191948"/>
              <a:gd name="connsiteY8686" fmla="*/ 1663711 h 3322003"/>
              <a:gd name="connsiteX8687" fmla="*/ 6575868 w 12191948"/>
              <a:gd name="connsiteY8687" fmla="*/ 1663902 h 3322003"/>
              <a:gd name="connsiteX8688" fmla="*/ 6586844 w 12191948"/>
              <a:gd name="connsiteY8688" fmla="*/ 1672085 h 3322003"/>
              <a:gd name="connsiteX8689" fmla="*/ 6606920 w 12191948"/>
              <a:gd name="connsiteY8689" fmla="*/ 1675786 h 3322003"/>
              <a:gd name="connsiteX8690" fmla="*/ 6639090 w 12191948"/>
              <a:gd name="connsiteY8690" fmla="*/ 1668190 h 3322003"/>
              <a:gd name="connsiteX8691" fmla="*/ 6575868 w 12191948"/>
              <a:gd name="connsiteY8691" fmla="*/ 1663902 h 3322003"/>
              <a:gd name="connsiteX8692" fmla="*/ 3768480 w 12191948"/>
              <a:gd name="connsiteY8692" fmla="*/ 1660375 h 3322003"/>
              <a:gd name="connsiteX8693" fmla="*/ 3738699 w 12191948"/>
              <a:gd name="connsiteY8693" fmla="*/ 1671697 h 3322003"/>
              <a:gd name="connsiteX8694" fmla="*/ 3714511 w 12191948"/>
              <a:gd name="connsiteY8694" fmla="*/ 1676177 h 3322003"/>
              <a:gd name="connsiteX8695" fmla="*/ 3772804 w 12191948"/>
              <a:gd name="connsiteY8695" fmla="*/ 1708508 h 3322003"/>
              <a:gd name="connsiteX8696" fmla="*/ 3772078 w 12191948"/>
              <a:gd name="connsiteY8696" fmla="*/ 1708508 h 3322003"/>
              <a:gd name="connsiteX8697" fmla="*/ 3804974 w 12191948"/>
              <a:gd name="connsiteY8697" fmla="*/ 1716493 h 3322003"/>
              <a:gd name="connsiteX8698" fmla="*/ 3806668 w 12191948"/>
              <a:gd name="connsiteY8698" fmla="*/ 1704418 h 3322003"/>
              <a:gd name="connsiteX8699" fmla="*/ 3886972 w 12191948"/>
              <a:gd name="connsiteY8699" fmla="*/ 1707535 h 3322003"/>
              <a:gd name="connsiteX8700" fmla="*/ 3911160 w 12191948"/>
              <a:gd name="connsiteY8700" fmla="*/ 1696822 h 3322003"/>
              <a:gd name="connsiteX8701" fmla="*/ 3855285 w 12191948"/>
              <a:gd name="connsiteY8701" fmla="*/ 1680851 h 3322003"/>
              <a:gd name="connsiteX8702" fmla="*/ 3885763 w 12191948"/>
              <a:gd name="connsiteY8702" fmla="*/ 1676565 h 3322003"/>
              <a:gd name="connsiteX8703" fmla="*/ 3826018 w 12191948"/>
              <a:gd name="connsiteY8703" fmla="*/ 1666437 h 3322003"/>
              <a:gd name="connsiteX8704" fmla="*/ 3768480 w 12191948"/>
              <a:gd name="connsiteY8704" fmla="*/ 1660375 h 3322003"/>
              <a:gd name="connsiteX8705" fmla="*/ 5019700 w 12191948"/>
              <a:gd name="connsiteY8705" fmla="*/ 1659816 h 3322003"/>
              <a:gd name="connsiteX8706" fmla="*/ 5043888 w 12191948"/>
              <a:gd name="connsiteY8706" fmla="*/ 1664490 h 3322003"/>
              <a:gd name="connsiteX8707" fmla="*/ 5046791 w 12191948"/>
              <a:gd name="connsiteY8707" fmla="*/ 1661568 h 3322003"/>
              <a:gd name="connsiteX8708" fmla="*/ 5040742 w 12191948"/>
              <a:gd name="connsiteY8708" fmla="*/ 1659816 h 3322003"/>
              <a:gd name="connsiteX8709" fmla="*/ 6111066 w 12191948"/>
              <a:gd name="connsiteY8709" fmla="*/ 1659620 h 3322003"/>
              <a:gd name="connsiteX8710" fmla="*/ 6110340 w 12191948"/>
              <a:gd name="connsiteY8710" fmla="*/ 1660789 h 3322003"/>
              <a:gd name="connsiteX8711" fmla="*/ 6104050 w 12191948"/>
              <a:gd name="connsiteY8711" fmla="*/ 1663321 h 3322003"/>
              <a:gd name="connsiteX8712" fmla="*/ 6114936 w 12191948"/>
              <a:gd name="connsiteY8712" fmla="*/ 1666437 h 3322003"/>
              <a:gd name="connsiteX8713" fmla="*/ 6120739 w 12191948"/>
              <a:gd name="connsiteY8713" fmla="*/ 1663711 h 3322003"/>
              <a:gd name="connsiteX8714" fmla="*/ 6111066 w 12191948"/>
              <a:gd name="connsiteY8714" fmla="*/ 1659620 h 3322003"/>
              <a:gd name="connsiteX8715" fmla="*/ 5123466 w 12191948"/>
              <a:gd name="connsiteY8715" fmla="*/ 1658258 h 3322003"/>
              <a:gd name="connsiteX8716" fmla="*/ 5117571 w 12191948"/>
              <a:gd name="connsiteY8716" fmla="*/ 1659274 h 3322003"/>
              <a:gd name="connsiteX8717" fmla="*/ 5116694 w 12191948"/>
              <a:gd name="connsiteY8717" fmla="*/ 1658646 h 3322003"/>
              <a:gd name="connsiteX8718" fmla="*/ 5116694 w 12191948"/>
              <a:gd name="connsiteY8718" fmla="*/ 1659425 h 3322003"/>
              <a:gd name="connsiteX8719" fmla="*/ 5117571 w 12191948"/>
              <a:gd name="connsiteY8719" fmla="*/ 1659274 h 3322003"/>
              <a:gd name="connsiteX8720" fmla="*/ 5118870 w 12191948"/>
              <a:gd name="connsiteY8720" fmla="*/ 1660204 h 3322003"/>
              <a:gd name="connsiteX8721" fmla="*/ 2084476 w 12191948"/>
              <a:gd name="connsiteY8721" fmla="*/ 1657867 h 3322003"/>
              <a:gd name="connsiteX8722" fmla="*/ 2068996 w 12191948"/>
              <a:gd name="connsiteY8722" fmla="*/ 1661957 h 3322003"/>
              <a:gd name="connsiteX8723" fmla="*/ 2123177 w 12191948"/>
              <a:gd name="connsiteY8723" fmla="*/ 1672670 h 3322003"/>
              <a:gd name="connsiteX8724" fmla="*/ 6466145 w 12191948"/>
              <a:gd name="connsiteY8724" fmla="*/ 1656309 h 3322003"/>
              <a:gd name="connsiteX8725" fmla="*/ 6461840 w 12191948"/>
              <a:gd name="connsiteY8725" fmla="*/ 1659855 h 3322003"/>
              <a:gd name="connsiteX8726" fmla="*/ 6462760 w 12191948"/>
              <a:gd name="connsiteY8726" fmla="*/ 1661957 h 3322003"/>
              <a:gd name="connsiteX8727" fmla="*/ 6494447 w 12191948"/>
              <a:gd name="connsiteY8727" fmla="*/ 1668190 h 3322003"/>
              <a:gd name="connsiteX8728" fmla="*/ 6492994 w 12191948"/>
              <a:gd name="connsiteY8728" fmla="*/ 1659425 h 3322003"/>
              <a:gd name="connsiteX8729" fmla="*/ 6492994 w 12191948"/>
              <a:gd name="connsiteY8729" fmla="*/ 1660595 h 3322003"/>
              <a:gd name="connsiteX8730" fmla="*/ 6466145 w 12191948"/>
              <a:gd name="connsiteY8730" fmla="*/ 1656309 h 3322003"/>
              <a:gd name="connsiteX8731" fmla="*/ 3086830 w 12191948"/>
              <a:gd name="connsiteY8731" fmla="*/ 1656115 h 3322003"/>
              <a:gd name="connsiteX8732" fmla="*/ 3081508 w 12191948"/>
              <a:gd name="connsiteY8732" fmla="*/ 1669944 h 3322003"/>
              <a:gd name="connsiteX8733" fmla="*/ 3117306 w 12191948"/>
              <a:gd name="connsiteY8733" fmla="*/ 1692732 h 3322003"/>
              <a:gd name="connsiteX8734" fmla="*/ 3203900 w 12191948"/>
              <a:gd name="connsiteY8734" fmla="*/ 1719806 h 3322003"/>
              <a:gd name="connsiteX8735" fmla="*/ 3256873 w 12191948"/>
              <a:gd name="connsiteY8735" fmla="*/ 1736555 h 3322003"/>
              <a:gd name="connsiteX8736" fmla="*/ 3256388 w 12191948"/>
              <a:gd name="connsiteY8736" fmla="*/ 1734997 h 3322003"/>
              <a:gd name="connsiteX8737" fmla="*/ 3301377 w 12191948"/>
              <a:gd name="connsiteY8737" fmla="*/ 1724480 h 3322003"/>
              <a:gd name="connsiteX8738" fmla="*/ 3232685 w 12191948"/>
              <a:gd name="connsiteY8738" fmla="*/ 1698965 h 3322003"/>
              <a:gd name="connsiteX8739" fmla="*/ 3192290 w 12191948"/>
              <a:gd name="connsiteY8739" fmla="*/ 1695069 h 3322003"/>
              <a:gd name="connsiteX8740" fmla="*/ 3086830 w 12191948"/>
              <a:gd name="connsiteY8740" fmla="*/ 1656115 h 3322003"/>
              <a:gd name="connsiteX8741" fmla="*/ 4634624 w 12191948"/>
              <a:gd name="connsiteY8741" fmla="*/ 1654945 h 3322003"/>
              <a:gd name="connsiteX8742" fmla="*/ 4653491 w 12191948"/>
              <a:gd name="connsiteY8742" fmla="*/ 1666828 h 3322003"/>
              <a:gd name="connsiteX8743" fmla="*/ 4653733 w 12191948"/>
              <a:gd name="connsiteY8743" fmla="*/ 1668190 h 3322003"/>
              <a:gd name="connsiteX8744" fmla="*/ 4706705 w 12191948"/>
              <a:gd name="connsiteY8744" fmla="*/ 1675592 h 3322003"/>
              <a:gd name="connsiteX8745" fmla="*/ 4686146 w 12191948"/>
              <a:gd name="connsiteY8745" fmla="*/ 1656115 h 3322003"/>
              <a:gd name="connsiteX8746" fmla="*/ 4780354 w 12191948"/>
              <a:gd name="connsiteY8746" fmla="*/ 1651793 h 3322003"/>
              <a:gd name="connsiteX8747" fmla="*/ 4779269 w 12191948"/>
              <a:gd name="connsiteY8747" fmla="*/ 1652804 h 3322003"/>
              <a:gd name="connsiteX8748" fmla="*/ 4778302 w 12191948"/>
              <a:gd name="connsiteY8748" fmla="*/ 1651829 h 3322003"/>
              <a:gd name="connsiteX8749" fmla="*/ 7118499 w 12191948"/>
              <a:gd name="connsiteY8749" fmla="*/ 1650661 h 3322003"/>
              <a:gd name="connsiteX8750" fmla="*/ 7199530 w 12191948"/>
              <a:gd name="connsiteY8750" fmla="*/ 1667216 h 3322003"/>
              <a:gd name="connsiteX8751" fmla="*/ 7267012 w 12191948"/>
              <a:gd name="connsiteY8751" fmla="*/ 1680267 h 3322003"/>
              <a:gd name="connsiteX8752" fmla="*/ 7297973 w 12191948"/>
              <a:gd name="connsiteY8752" fmla="*/ 1705977 h 3322003"/>
              <a:gd name="connsiteX8753" fmla="*/ 7372231 w 12191948"/>
              <a:gd name="connsiteY8753" fmla="*/ 1719221 h 3322003"/>
              <a:gd name="connsiteX8754" fmla="*/ 7394725 w 12191948"/>
              <a:gd name="connsiteY8754" fmla="*/ 1723701 h 3322003"/>
              <a:gd name="connsiteX8755" fmla="*/ 7461058 w 12191948"/>
              <a:gd name="connsiteY8755" fmla="*/ 1734796 h 3322003"/>
              <a:gd name="connsiteX8756" fmla="*/ 7455923 w 12191948"/>
              <a:gd name="connsiteY8756" fmla="*/ 1735388 h 3322003"/>
              <a:gd name="connsiteX8757" fmla="*/ 7445763 w 12191948"/>
              <a:gd name="connsiteY8757" fmla="*/ 1746099 h 3322003"/>
              <a:gd name="connsiteX8758" fmla="*/ 7445763 w 12191948"/>
              <a:gd name="connsiteY8758" fmla="*/ 1745125 h 3322003"/>
              <a:gd name="connsiteX8759" fmla="*/ 7483738 w 12191948"/>
              <a:gd name="connsiteY8759" fmla="*/ 1750773 h 3322003"/>
              <a:gd name="connsiteX8760" fmla="*/ 7540693 w 12191948"/>
              <a:gd name="connsiteY8760" fmla="*/ 1740864 h 3322003"/>
              <a:gd name="connsiteX8761" fmla="*/ 7558963 w 12191948"/>
              <a:gd name="connsiteY8761" fmla="*/ 1749215 h 3322003"/>
              <a:gd name="connsiteX8762" fmla="*/ 7538645 w 12191948"/>
              <a:gd name="connsiteY8762" fmla="*/ 1754474 h 3322003"/>
              <a:gd name="connsiteX8763" fmla="*/ 7547594 w 12191948"/>
              <a:gd name="connsiteY8763" fmla="*/ 1759734 h 3322003"/>
              <a:gd name="connsiteX8764" fmla="*/ 7638300 w 12191948"/>
              <a:gd name="connsiteY8764" fmla="*/ 1781548 h 3322003"/>
              <a:gd name="connsiteX8765" fmla="*/ 7631286 w 12191948"/>
              <a:gd name="connsiteY8765" fmla="*/ 1770835 h 3322003"/>
              <a:gd name="connsiteX8766" fmla="*/ 7631286 w 12191948"/>
              <a:gd name="connsiteY8766" fmla="*/ 1769862 h 3322003"/>
              <a:gd name="connsiteX8767" fmla="*/ 7608548 w 12191948"/>
              <a:gd name="connsiteY8767" fmla="*/ 1750385 h 3322003"/>
              <a:gd name="connsiteX8768" fmla="*/ 7557269 w 12191948"/>
              <a:gd name="connsiteY8768" fmla="*/ 1728180 h 3322003"/>
              <a:gd name="connsiteX8769" fmla="*/ 7444795 w 12191948"/>
              <a:gd name="connsiteY8769" fmla="*/ 1708702 h 3322003"/>
              <a:gd name="connsiteX8770" fmla="*/ 7415287 w 12191948"/>
              <a:gd name="connsiteY8770" fmla="*/ 1712209 h 3322003"/>
              <a:gd name="connsiteX8771" fmla="*/ 7370781 w 12191948"/>
              <a:gd name="connsiteY8771" fmla="*/ 1708508 h 3322003"/>
              <a:gd name="connsiteX8772" fmla="*/ 7319985 w 12191948"/>
              <a:gd name="connsiteY8772" fmla="*/ 1674813 h 3322003"/>
              <a:gd name="connsiteX8773" fmla="*/ 7310795 w 12191948"/>
              <a:gd name="connsiteY8773" fmla="*/ 1668386 h 3322003"/>
              <a:gd name="connsiteX8774" fmla="*/ 7235810 w 12191948"/>
              <a:gd name="connsiteY8774" fmla="*/ 1667022 h 3322003"/>
              <a:gd name="connsiteX8775" fmla="*/ 7211622 w 12191948"/>
              <a:gd name="connsiteY8775" fmla="*/ 1658452 h 3322003"/>
              <a:gd name="connsiteX8776" fmla="*/ 7192513 w 12191948"/>
              <a:gd name="connsiteY8776" fmla="*/ 1652608 h 3322003"/>
              <a:gd name="connsiteX8777" fmla="*/ 7118499 w 12191948"/>
              <a:gd name="connsiteY8777" fmla="*/ 1650661 h 3322003"/>
              <a:gd name="connsiteX8778" fmla="*/ 2926704 w 12191948"/>
              <a:gd name="connsiteY8778" fmla="*/ 1650467 h 3322003"/>
              <a:gd name="connsiteX8779" fmla="*/ 2930333 w 12191948"/>
              <a:gd name="connsiteY8779" fmla="*/ 1669944 h 3322003"/>
              <a:gd name="connsiteX8780" fmla="*/ 2972177 w 12191948"/>
              <a:gd name="connsiteY8780" fmla="*/ 1677735 h 3322003"/>
              <a:gd name="connsiteX8781" fmla="*/ 2962020 w 12191948"/>
              <a:gd name="connsiteY8781" fmla="*/ 1666049 h 3322003"/>
              <a:gd name="connsiteX8782" fmla="*/ 2926704 w 12191948"/>
              <a:gd name="connsiteY8782" fmla="*/ 1650467 h 3322003"/>
              <a:gd name="connsiteX8783" fmla="*/ 2697401 w 12191948"/>
              <a:gd name="connsiteY8783" fmla="*/ 1649688 h 3322003"/>
              <a:gd name="connsiteX8784" fmla="*/ 2695951 w 12191948"/>
              <a:gd name="connsiteY8784" fmla="*/ 1653193 h 3322003"/>
              <a:gd name="connsiteX8785" fmla="*/ 2708287 w 12191948"/>
              <a:gd name="connsiteY8785" fmla="*/ 1653193 h 3322003"/>
              <a:gd name="connsiteX8786" fmla="*/ 2710220 w 12191948"/>
              <a:gd name="connsiteY8786" fmla="*/ 1649688 h 3322003"/>
              <a:gd name="connsiteX8787" fmla="*/ 6898387 w 12191948"/>
              <a:gd name="connsiteY8787" fmla="*/ 1648169 h 3322003"/>
              <a:gd name="connsiteX8788" fmla="*/ 6899053 w 12191948"/>
              <a:gd name="connsiteY8788" fmla="*/ 1648276 h 3322003"/>
              <a:gd name="connsiteX8789" fmla="*/ 6898630 w 12191948"/>
              <a:gd name="connsiteY8789" fmla="*/ 1648324 h 3322003"/>
              <a:gd name="connsiteX8790" fmla="*/ 3342166 w 12191948"/>
              <a:gd name="connsiteY8790" fmla="*/ 1647252 h 3322003"/>
              <a:gd name="connsiteX8791" fmla="*/ 3330405 w 12191948"/>
              <a:gd name="connsiteY8791" fmla="*/ 1649688 h 3322003"/>
              <a:gd name="connsiteX8792" fmla="*/ 3317101 w 12191948"/>
              <a:gd name="connsiteY8792" fmla="*/ 1663127 h 3322003"/>
              <a:gd name="connsiteX8793" fmla="*/ 3383860 w 12191948"/>
              <a:gd name="connsiteY8793" fmla="*/ 1679097 h 3322003"/>
              <a:gd name="connsiteX8794" fmla="*/ 3382651 w 12191948"/>
              <a:gd name="connsiteY8794" fmla="*/ 1679876 h 3322003"/>
              <a:gd name="connsiteX8795" fmla="*/ 3458118 w 12191948"/>
              <a:gd name="connsiteY8795" fmla="*/ 1689225 h 3322003"/>
              <a:gd name="connsiteX8796" fmla="*/ 3379263 w 12191948"/>
              <a:gd name="connsiteY8796" fmla="*/ 1659425 h 3322003"/>
              <a:gd name="connsiteX8797" fmla="*/ 3362815 w 12191948"/>
              <a:gd name="connsiteY8797" fmla="*/ 1652998 h 3322003"/>
              <a:gd name="connsiteX8798" fmla="*/ 3342166 w 12191948"/>
              <a:gd name="connsiteY8798" fmla="*/ 1647252 h 3322003"/>
              <a:gd name="connsiteX8799" fmla="*/ 1776560 w 12191948"/>
              <a:gd name="connsiteY8799" fmla="*/ 1646181 h 3322003"/>
              <a:gd name="connsiteX8800" fmla="*/ 1761324 w 12191948"/>
              <a:gd name="connsiteY8800" fmla="*/ 1652998 h 3322003"/>
              <a:gd name="connsiteX8801" fmla="*/ 1761324 w 12191948"/>
              <a:gd name="connsiteY8801" fmla="*/ 1653972 h 3322003"/>
              <a:gd name="connsiteX8802" fmla="*/ 1779948 w 12191948"/>
              <a:gd name="connsiteY8802" fmla="*/ 1659037 h 3322003"/>
              <a:gd name="connsiteX8803" fmla="*/ 1810667 w 12191948"/>
              <a:gd name="connsiteY8803" fmla="*/ 1655336 h 3322003"/>
              <a:gd name="connsiteX8804" fmla="*/ 1776560 w 12191948"/>
              <a:gd name="connsiteY8804" fmla="*/ 1646181 h 3322003"/>
              <a:gd name="connsiteX8805" fmla="*/ 3760226 w 12191948"/>
              <a:gd name="connsiteY8805" fmla="*/ 1645792 h 3322003"/>
              <a:gd name="connsiteX8806" fmla="*/ 3744020 w 12191948"/>
              <a:gd name="connsiteY8806" fmla="*/ 1647933 h 3322003"/>
              <a:gd name="connsiteX8807" fmla="*/ 3742811 w 12191948"/>
              <a:gd name="connsiteY8807" fmla="*/ 1648712 h 3322003"/>
              <a:gd name="connsiteX8808" fmla="*/ 3766999 w 12191948"/>
              <a:gd name="connsiteY8808" fmla="*/ 1652219 h 3322003"/>
              <a:gd name="connsiteX8809" fmla="*/ 3773287 w 12191948"/>
              <a:gd name="connsiteY8809" fmla="*/ 1648130 h 3322003"/>
              <a:gd name="connsiteX8810" fmla="*/ 3760226 w 12191948"/>
              <a:gd name="connsiteY8810" fmla="*/ 1645792 h 3322003"/>
              <a:gd name="connsiteX8811" fmla="*/ 2632336 w 12191948"/>
              <a:gd name="connsiteY8811" fmla="*/ 1644817 h 3322003"/>
              <a:gd name="connsiteX8812" fmla="*/ 2608148 w 12191948"/>
              <a:gd name="connsiteY8812" fmla="*/ 1648909 h 3322003"/>
              <a:gd name="connsiteX8813" fmla="*/ 2637899 w 12191948"/>
              <a:gd name="connsiteY8813" fmla="*/ 1658841 h 3322003"/>
              <a:gd name="connsiteX8814" fmla="*/ 2617096 w 12191948"/>
              <a:gd name="connsiteY8814" fmla="*/ 1661763 h 3322003"/>
              <a:gd name="connsiteX8815" fmla="*/ 2617340 w 12191948"/>
              <a:gd name="connsiteY8815" fmla="*/ 1662153 h 3322003"/>
              <a:gd name="connsiteX8816" fmla="*/ 2617340 w 12191948"/>
              <a:gd name="connsiteY8816" fmla="*/ 1673840 h 3322003"/>
              <a:gd name="connsiteX8817" fmla="*/ 2654104 w 12191948"/>
              <a:gd name="connsiteY8817" fmla="*/ 1678708 h 3322003"/>
              <a:gd name="connsiteX8818" fmla="*/ 2744810 w 12191948"/>
              <a:gd name="connsiteY8818" fmla="*/ 1695264 h 3322003"/>
              <a:gd name="connsiteX8819" fmla="*/ 2767789 w 12191948"/>
              <a:gd name="connsiteY8819" fmla="*/ 1690589 h 3322003"/>
              <a:gd name="connsiteX8820" fmla="*/ 2742392 w 12191948"/>
              <a:gd name="connsiteY8820" fmla="*/ 1676565 h 3322003"/>
              <a:gd name="connsiteX8821" fmla="*/ 2645640 w 12191948"/>
              <a:gd name="connsiteY8821" fmla="*/ 1659425 h 3322003"/>
              <a:gd name="connsiteX8822" fmla="*/ 2666199 w 12191948"/>
              <a:gd name="connsiteY8822" fmla="*/ 1653972 h 3322003"/>
              <a:gd name="connsiteX8823" fmla="*/ 2632336 w 12191948"/>
              <a:gd name="connsiteY8823" fmla="*/ 1644817 h 3322003"/>
              <a:gd name="connsiteX8824" fmla="*/ 2328533 w 12191948"/>
              <a:gd name="connsiteY8824" fmla="*/ 1644038 h 3322003"/>
              <a:gd name="connsiteX8825" fmla="*/ 2322728 w 12191948"/>
              <a:gd name="connsiteY8825" fmla="*/ 1654362 h 3322003"/>
              <a:gd name="connsiteX8826" fmla="*/ 2353930 w 12191948"/>
              <a:gd name="connsiteY8826" fmla="*/ 1655141 h 3322003"/>
              <a:gd name="connsiteX8827" fmla="*/ 2352963 w 12191948"/>
              <a:gd name="connsiteY8827" fmla="*/ 1653387 h 3322003"/>
              <a:gd name="connsiteX8828" fmla="*/ 2355142 w 12191948"/>
              <a:gd name="connsiteY8828" fmla="*/ 1647351 h 3322003"/>
              <a:gd name="connsiteX8829" fmla="*/ 2328533 w 12191948"/>
              <a:gd name="connsiteY8829" fmla="*/ 1644038 h 3322003"/>
              <a:gd name="connsiteX8830" fmla="*/ 3681857 w 12191948"/>
              <a:gd name="connsiteY8830" fmla="*/ 1643455 h 3322003"/>
              <a:gd name="connsiteX8831" fmla="*/ 3698546 w 12191948"/>
              <a:gd name="connsiteY8831" fmla="*/ 1650076 h 3322003"/>
              <a:gd name="connsiteX8832" fmla="*/ 3680889 w 12191948"/>
              <a:gd name="connsiteY8832" fmla="*/ 1654166 h 3322003"/>
              <a:gd name="connsiteX8833" fmla="*/ 3731442 w 12191948"/>
              <a:gd name="connsiteY8833" fmla="*/ 1658841 h 3322003"/>
              <a:gd name="connsiteX8834" fmla="*/ 3730959 w 12191948"/>
              <a:gd name="connsiteY8834" fmla="*/ 1658841 h 3322003"/>
              <a:gd name="connsiteX8835" fmla="*/ 3699514 w 12191948"/>
              <a:gd name="connsiteY8835" fmla="*/ 1650271 h 3322003"/>
              <a:gd name="connsiteX8836" fmla="*/ 3699514 w 12191948"/>
              <a:gd name="connsiteY8836" fmla="*/ 1644428 h 3322003"/>
              <a:gd name="connsiteX8837" fmla="*/ 2037550 w 12191948"/>
              <a:gd name="connsiteY8837" fmla="*/ 1641897 h 3322003"/>
              <a:gd name="connsiteX8838" fmla="*/ 2038066 w 12191948"/>
              <a:gd name="connsiteY8838" fmla="*/ 1643081 h 3322003"/>
              <a:gd name="connsiteX8839" fmla="*/ 2033461 w 12191948"/>
              <a:gd name="connsiteY8839" fmla="*/ 1642104 h 3322003"/>
              <a:gd name="connsiteX8840" fmla="*/ 5107599 w 12191948"/>
              <a:gd name="connsiteY8840" fmla="*/ 1641458 h 3322003"/>
              <a:gd name="connsiteX8841" fmla="*/ 5086546 w 12191948"/>
              <a:gd name="connsiteY8841" fmla="*/ 1642286 h 3322003"/>
              <a:gd name="connsiteX8842" fmla="*/ 5081622 w 12191948"/>
              <a:gd name="connsiteY8842" fmla="*/ 1641701 h 3322003"/>
              <a:gd name="connsiteX8843" fmla="*/ 5081622 w 12191948"/>
              <a:gd name="connsiteY8843" fmla="*/ 1642480 h 3322003"/>
              <a:gd name="connsiteX8844" fmla="*/ 5086546 w 12191948"/>
              <a:gd name="connsiteY8844" fmla="*/ 1642286 h 3322003"/>
              <a:gd name="connsiteX8845" fmla="*/ 5132415 w 12191948"/>
              <a:gd name="connsiteY8845" fmla="*/ 1647739 h 3322003"/>
              <a:gd name="connsiteX8846" fmla="*/ 5107599 w 12191948"/>
              <a:gd name="connsiteY8846" fmla="*/ 1641458 h 3322003"/>
              <a:gd name="connsiteX8847" fmla="*/ 6115178 w 12191948"/>
              <a:gd name="connsiteY8847" fmla="*/ 1640727 h 3322003"/>
              <a:gd name="connsiteX8848" fmla="*/ 6118321 w 12191948"/>
              <a:gd name="connsiteY8848" fmla="*/ 1645596 h 3322003"/>
              <a:gd name="connsiteX8849" fmla="*/ 6131140 w 12191948"/>
              <a:gd name="connsiteY8849" fmla="*/ 1647154 h 3322003"/>
              <a:gd name="connsiteX8850" fmla="*/ 6131140 w 12191948"/>
              <a:gd name="connsiteY8850" fmla="*/ 1648324 h 3322003"/>
              <a:gd name="connsiteX8851" fmla="*/ 6135254 w 12191948"/>
              <a:gd name="connsiteY8851" fmla="*/ 1645208 h 3322003"/>
              <a:gd name="connsiteX8852" fmla="*/ 5070735 w 12191948"/>
              <a:gd name="connsiteY8852" fmla="*/ 1639948 h 3322003"/>
              <a:gd name="connsiteX8853" fmla="*/ 5074364 w 12191948"/>
              <a:gd name="connsiteY8853" fmla="*/ 1641118 h 3322003"/>
              <a:gd name="connsiteX8854" fmla="*/ 5076782 w 12191948"/>
              <a:gd name="connsiteY8854" fmla="*/ 1641118 h 3322003"/>
              <a:gd name="connsiteX8855" fmla="*/ 1868234 w 12191948"/>
              <a:gd name="connsiteY8855" fmla="*/ 1638975 h 3322003"/>
              <a:gd name="connsiteX8856" fmla="*/ 1863881 w 12191948"/>
              <a:gd name="connsiteY8856" fmla="*/ 1641118 h 3322003"/>
              <a:gd name="connsiteX8857" fmla="*/ 1872104 w 12191948"/>
              <a:gd name="connsiteY8857" fmla="*/ 1642480 h 3322003"/>
              <a:gd name="connsiteX8858" fmla="*/ 7146072 w 12191948"/>
              <a:gd name="connsiteY8858" fmla="*/ 1636638 h 3322003"/>
              <a:gd name="connsiteX8859" fmla="*/ 7145105 w 12191948"/>
              <a:gd name="connsiteY8859" fmla="*/ 1637417 h 3322003"/>
              <a:gd name="connsiteX8860" fmla="*/ 7145105 w 12191948"/>
              <a:gd name="connsiteY8860" fmla="*/ 1641701 h 3322003"/>
              <a:gd name="connsiteX8861" fmla="*/ 7157200 w 12191948"/>
              <a:gd name="connsiteY8861" fmla="*/ 1645208 h 3322003"/>
              <a:gd name="connsiteX8862" fmla="*/ 7183082 w 12191948"/>
              <a:gd name="connsiteY8862" fmla="*/ 1641701 h 3322003"/>
              <a:gd name="connsiteX8863" fmla="*/ 7146072 w 12191948"/>
              <a:gd name="connsiteY8863" fmla="*/ 1636638 h 3322003"/>
              <a:gd name="connsiteX8864" fmla="*/ 3193740 w 12191948"/>
              <a:gd name="connsiteY8864" fmla="*/ 1636638 h 3322003"/>
              <a:gd name="connsiteX8865" fmla="*/ 3267272 w 12191948"/>
              <a:gd name="connsiteY8865" fmla="*/ 1653972 h 3322003"/>
              <a:gd name="connsiteX8866" fmla="*/ 3266304 w 12191948"/>
              <a:gd name="connsiteY8866" fmla="*/ 1653387 h 3322003"/>
              <a:gd name="connsiteX8867" fmla="*/ 3193740 w 12191948"/>
              <a:gd name="connsiteY8867" fmla="*/ 1636638 h 3322003"/>
              <a:gd name="connsiteX8868" fmla="*/ 2976533 w 12191948"/>
              <a:gd name="connsiteY8868" fmla="*/ 1636443 h 3322003"/>
              <a:gd name="connsiteX8869" fmla="*/ 2980403 w 12191948"/>
              <a:gd name="connsiteY8869" fmla="*/ 1639948 h 3322003"/>
              <a:gd name="connsiteX8870" fmla="*/ 2985482 w 12191948"/>
              <a:gd name="connsiteY8870" fmla="*/ 1638001 h 3322003"/>
              <a:gd name="connsiteX8871" fmla="*/ 2657732 w 12191948"/>
              <a:gd name="connsiteY8871" fmla="*/ 1636247 h 3322003"/>
              <a:gd name="connsiteX8872" fmla="*/ 2656524 w 12191948"/>
              <a:gd name="connsiteY8872" fmla="*/ 1637026 h 3322003"/>
              <a:gd name="connsiteX8873" fmla="*/ 2656524 w 12191948"/>
              <a:gd name="connsiteY8873" fmla="*/ 1638975 h 3322003"/>
              <a:gd name="connsiteX8874" fmla="*/ 2662570 w 12191948"/>
              <a:gd name="connsiteY8874" fmla="*/ 1638975 h 3322003"/>
              <a:gd name="connsiteX8875" fmla="*/ 2662570 w 12191948"/>
              <a:gd name="connsiteY8875" fmla="*/ 1636832 h 3322003"/>
              <a:gd name="connsiteX8876" fmla="*/ 2657732 w 12191948"/>
              <a:gd name="connsiteY8876" fmla="*/ 1636247 h 3322003"/>
              <a:gd name="connsiteX8877" fmla="*/ 1863215 w 12191948"/>
              <a:gd name="connsiteY8877" fmla="*/ 1635079 h 3322003"/>
              <a:gd name="connsiteX8878" fmla="*/ 1867992 w 12191948"/>
              <a:gd name="connsiteY8878" fmla="*/ 1637805 h 3322003"/>
              <a:gd name="connsiteX8879" fmla="*/ 1867992 w 12191948"/>
              <a:gd name="connsiteY8879" fmla="*/ 1638196 h 3322003"/>
              <a:gd name="connsiteX8880" fmla="*/ 1871136 w 12191948"/>
              <a:gd name="connsiteY8880" fmla="*/ 1635274 h 3322003"/>
              <a:gd name="connsiteX8881" fmla="*/ 1863215 w 12191948"/>
              <a:gd name="connsiteY8881" fmla="*/ 1635079 h 3322003"/>
              <a:gd name="connsiteX8882" fmla="*/ 2914367 w 12191948"/>
              <a:gd name="connsiteY8882" fmla="*/ 1634300 h 3322003"/>
              <a:gd name="connsiteX8883" fmla="*/ 2907353 w 12191948"/>
              <a:gd name="connsiteY8883" fmla="*/ 1640921 h 3322003"/>
              <a:gd name="connsiteX8884" fmla="*/ 2927430 w 12191948"/>
              <a:gd name="connsiteY8884" fmla="*/ 1649882 h 3322003"/>
              <a:gd name="connsiteX8885" fmla="*/ 3066268 w 12191948"/>
              <a:gd name="connsiteY8885" fmla="*/ 1656503 h 3322003"/>
              <a:gd name="connsiteX8886" fmla="*/ 2980885 w 12191948"/>
              <a:gd name="connsiteY8886" fmla="*/ 1641312 h 3322003"/>
              <a:gd name="connsiteX8887" fmla="*/ 2173730 w 12191948"/>
              <a:gd name="connsiteY8887" fmla="*/ 1633521 h 3322003"/>
              <a:gd name="connsiteX8888" fmla="*/ 2173730 w 12191948"/>
              <a:gd name="connsiteY8888" fmla="*/ 1633910 h 3322003"/>
              <a:gd name="connsiteX8889" fmla="*/ 2175906 w 12191948"/>
              <a:gd name="connsiteY8889" fmla="*/ 1645208 h 3322003"/>
              <a:gd name="connsiteX8890" fmla="*/ 2186549 w 12191948"/>
              <a:gd name="connsiteY8890" fmla="*/ 1649688 h 3322003"/>
              <a:gd name="connsiteX8891" fmla="*/ 2199127 w 12191948"/>
              <a:gd name="connsiteY8891" fmla="*/ 1649688 h 3322003"/>
              <a:gd name="connsiteX8892" fmla="*/ 2202270 w 12191948"/>
              <a:gd name="connsiteY8892" fmla="*/ 1644234 h 3322003"/>
              <a:gd name="connsiteX8893" fmla="*/ 2173730 w 12191948"/>
              <a:gd name="connsiteY8893" fmla="*/ 1633521 h 3322003"/>
              <a:gd name="connsiteX8894" fmla="*/ 6535565 w 12191948"/>
              <a:gd name="connsiteY8894" fmla="*/ 1631378 h 3322003"/>
              <a:gd name="connsiteX8895" fmla="*/ 6535565 w 12191948"/>
              <a:gd name="connsiteY8895" fmla="*/ 1631769 h 3322003"/>
              <a:gd name="connsiteX8896" fmla="*/ 6540888 w 12191948"/>
              <a:gd name="connsiteY8896" fmla="*/ 1641897 h 3322003"/>
              <a:gd name="connsiteX8897" fmla="*/ 6567737 w 12191948"/>
              <a:gd name="connsiteY8897" fmla="*/ 1650467 h 3322003"/>
              <a:gd name="connsiteX8898" fmla="*/ 6587570 w 12191948"/>
              <a:gd name="connsiteY8898" fmla="*/ 1652219 h 3322003"/>
              <a:gd name="connsiteX8899" fmla="*/ 6591925 w 12191948"/>
              <a:gd name="connsiteY8899" fmla="*/ 1645208 h 3322003"/>
              <a:gd name="connsiteX8900" fmla="*/ 6535565 w 12191948"/>
              <a:gd name="connsiteY8900" fmla="*/ 1631378 h 3322003"/>
              <a:gd name="connsiteX8901" fmla="*/ 4327871 w 12191948"/>
              <a:gd name="connsiteY8901" fmla="*/ 1630955 h 3322003"/>
              <a:gd name="connsiteX8902" fmla="*/ 4328370 w 12191948"/>
              <a:gd name="connsiteY8902" fmla="*/ 1631152 h 3322003"/>
              <a:gd name="connsiteX8903" fmla="*/ 4327195 w 12191948"/>
              <a:gd name="connsiteY8903" fmla="*/ 1631572 h 3322003"/>
              <a:gd name="connsiteX8904" fmla="*/ 4327921 w 12191948"/>
              <a:gd name="connsiteY8904" fmla="*/ 1630990 h 3322003"/>
              <a:gd name="connsiteX8905" fmla="*/ 2190663 w 12191948"/>
              <a:gd name="connsiteY8905" fmla="*/ 1630405 h 3322003"/>
              <a:gd name="connsiteX8906" fmla="*/ 2205173 w 12191948"/>
              <a:gd name="connsiteY8906" fmla="*/ 1634689 h 3322003"/>
              <a:gd name="connsiteX8907" fmla="*/ 2207834 w 12191948"/>
              <a:gd name="connsiteY8907" fmla="*/ 1631769 h 3322003"/>
              <a:gd name="connsiteX8908" fmla="*/ 2194774 w 12191948"/>
              <a:gd name="connsiteY8908" fmla="*/ 1630405 h 3322003"/>
              <a:gd name="connsiteX8909" fmla="*/ 1981919 w 12191948"/>
              <a:gd name="connsiteY8909" fmla="*/ 1630405 h 3322003"/>
              <a:gd name="connsiteX8910" fmla="*/ 1955311 w 12191948"/>
              <a:gd name="connsiteY8910" fmla="*/ 1636053 h 3322003"/>
              <a:gd name="connsiteX8911" fmla="*/ 1962571 w 12191948"/>
              <a:gd name="connsiteY8911" fmla="*/ 1645072 h 3322003"/>
              <a:gd name="connsiteX8912" fmla="*/ 1961842 w 12191948"/>
              <a:gd name="connsiteY8912" fmla="*/ 1645013 h 3322003"/>
              <a:gd name="connsiteX8913" fmla="*/ 1963777 w 12191948"/>
              <a:gd name="connsiteY8913" fmla="*/ 1646571 h 3322003"/>
              <a:gd name="connsiteX8914" fmla="*/ 1962571 w 12191948"/>
              <a:gd name="connsiteY8914" fmla="*/ 1645072 h 3322003"/>
              <a:gd name="connsiteX8915" fmla="*/ 1986030 w 12191948"/>
              <a:gd name="connsiteY8915" fmla="*/ 1646960 h 3322003"/>
              <a:gd name="connsiteX8916" fmla="*/ 1993770 w 12191948"/>
              <a:gd name="connsiteY8916" fmla="*/ 1642285 h 3322003"/>
              <a:gd name="connsiteX8917" fmla="*/ 1981919 w 12191948"/>
              <a:gd name="connsiteY8917" fmla="*/ 1630405 h 3322003"/>
              <a:gd name="connsiteX8918" fmla="*/ 5961100 w 12191948"/>
              <a:gd name="connsiteY8918" fmla="*/ 1630211 h 3322003"/>
              <a:gd name="connsiteX8919" fmla="*/ 5961100 w 12191948"/>
              <a:gd name="connsiteY8919" fmla="*/ 1630599 h 3322003"/>
              <a:gd name="connsiteX8920" fmla="*/ 5958439 w 12191948"/>
              <a:gd name="connsiteY8920" fmla="*/ 1630599 h 3322003"/>
              <a:gd name="connsiteX8921" fmla="*/ 5964726 w 12191948"/>
              <a:gd name="connsiteY8921" fmla="*/ 1631769 h 3322003"/>
              <a:gd name="connsiteX8922" fmla="*/ 5961100 w 12191948"/>
              <a:gd name="connsiteY8922" fmla="*/ 1630211 h 3322003"/>
              <a:gd name="connsiteX8923" fmla="*/ 8172373 w 12191948"/>
              <a:gd name="connsiteY8923" fmla="*/ 1629041 h 3322003"/>
              <a:gd name="connsiteX8924" fmla="*/ 8175760 w 12191948"/>
              <a:gd name="connsiteY8924" fmla="*/ 1631378 h 3322003"/>
              <a:gd name="connsiteX8925" fmla="*/ 8180113 w 12191948"/>
              <a:gd name="connsiteY8925" fmla="*/ 1631378 h 3322003"/>
              <a:gd name="connsiteX8926" fmla="*/ 8176728 w 12191948"/>
              <a:gd name="connsiteY8926" fmla="*/ 1629041 h 3322003"/>
              <a:gd name="connsiteX8927" fmla="*/ 6584547 w 12191948"/>
              <a:gd name="connsiteY8927" fmla="*/ 1628579 h 3322003"/>
              <a:gd name="connsiteX8928" fmla="*/ 6578136 w 12191948"/>
              <a:gd name="connsiteY8928" fmla="*/ 1629041 h 3322003"/>
              <a:gd name="connsiteX8929" fmla="*/ 6588779 w 12191948"/>
              <a:gd name="connsiteY8929" fmla="*/ 1631769 h 3322003"/>
              <a:gd name="connsiteX8930" fmla="*/ 6584547 w 12191948"/>
              <a:gd name="connsiteY8930" fmla="*/ 1628579 h 3322003"/>
              <a:gd name="connsiteX8931" fmla="*/ 3559705 w 12191948"/>
              <a:gd name="connsiteY8931" fmla="*/ 1626704 h 3322003"/>
              <a:gd name="connsiteX8932" fmla="*/ 3561158 w 12191948"/>
              <a:gd name="connsiteY8932" fmla="*/ 1628456 h 3322003"/>
              <a:gd name="connsiteX8933" fmla="*/ 3559949 w 12191948"/>
              <a:gd name="connsiteY8933" fmla="*/ 1629235 h 3322003"/>
              <a:gd name="connsiteX8934" fmla="*/ 3572527 w 12191948"/>
              <a:gd name="connsiteY8934" fmla="*/ 1629235 h 3322003"/>
              <a:gd name="connsiteX8935" fmla="*/ 3571318 w 12191948"/>
              <a:gd name="connsiteY8935" fmla="*/ 1626704 h 3322003"/>
              <a:gd name="connsiteX8936" fmla="*/ 3559705 w 12191948"/>
              <a:gd name="connsiteY8936" fmla="*/ 1626704 h 3322003"/>
              <a:gd name="connsiteX8937" fmla="*/ 3368138 w 12191948"/>
              <a:gd name="connsiteY8937" fmla="*/ 1626509 h 3322003"/>
              <a:gd name="connsiteX8938" fmla="*/ 3345883 w 12191948"/>
              <a:gd name="connsiteY8938" fmla="*/ 1637805 h 3322003"/>
              <a:gd name="connsiteX8939" fmla="*/ 3408774 w 12191948"/>
              <a:gd name="connsiteY8939" fmla="*/ 1656115 h 3322003"/>
              <a:gd name="connsiteX8940" fmla="*/ 3432962 w 12191948"/>
              <a:gd name="connsiteY8940" fmla="*/ 1638196 h 3322003"/>
              <a:gd name="connsiteX8941" fmla="*/ 3512055 w 12191948"/>
              <a:gd name="connsiteY8941" fmla="*/ 1654751 h 3322003"/>
              <a:gd name="connsiteX8942" fmla="*/ 3493431 w 12191948"/>
              <a:gd name="connsiteY8942" fmla="*/ 1669554 h 3322003"/>
              <a:gd name="connsiteX8943" fmla="*/ 3522698 w 12191948"/>
              <a:gd name="connsiteY8943" fmla="*/ 1675786 h 3322003"/>
              <a:gd name="connsiteX8944" fmla="*/ 3503591 w 12191948"/>
              <a:gd name="connsiteY8944" fmla="*/ 1679293 h 3322003"/>
              <a:gd name="connsiteX8945" fmla="*/ 3504556 w 12191948"/>
              <a:gd name="connsiteY8945" fmla="*/ 1680461 h 3322003"/>
              <a:gd name="connsiteX8946" fmla="*/ 3499236 w 12191948"/>
              <a:gd name="connsiteY8946" fmla="*/ 1684747 h 3322003"/>
              <a:gd name="connsiteX8947" fmla="*/ 3522216 w 12191948"/>
              <a:gd name="connsiteY8947" fmla="*/ 1698770 h 3322003"/>
              <a:gd name="connsiteX8948" fmla="*/ 3584137 w 12191948"/>
              <a:gd name="connsiteY8948" fmla="*/ 1706365 h 3322003"/>
              <a:gd name="connsiteX8949" fmla="*/ 3584137 w 12191948"/>
              <a:gd name="connsiteY8949" fmla="*/ 1701302 h 3322003"/>
              <a:gd name="connsiteX8950" fmla="*/ 3540113 w 12191948"/>
              <a:gd name="connsiteY8950" fmla="*/ 1678708 h 3322003"/>
              <a:gd name="connsiteX8951" fmla="*/ 3573009 w 12191948"/>
              <a:gd name="connsiteY8951" fmla="*/ 1686694 h 3322003"/>
              <a:gd name="connsiteX8952" fmla="*/ 3632754 w 12191948"/>
              <a:gd name="connsiteY8952" fmla="*/ 1702666 h 3322003"/>
              <a:gd name="connsiteX8953" fmla="*/ 3650411 w 12191948"/>
              <a:gd name="connsiteY8953" fmla="*/ 1701690 h 3322003"/>
              <a:gd name="connsiteX8954" fmla="*/ 3640736 w 12191948"/>
              <a:gd name="connsiteY8954" fmla="*/ 1692538 h 3322003"/>
              <a:gd name="connsiteX8955" fmla="*/ 3631304 w 12191948"/>
              <a:gd name="connsiteY8955" fmla="*/ 1683968 h 3322003"/>
              <a:gd name="connsiteX8956" fmla="*/ 3618724 w 12191948"/>
              <a:gd name="connsiteY8956" fmla="*/ 1674422 h 3322003"/>
              <a:gd name="connsiteX8957" fmla="*/ 3648720 w 12191948"/>
              <a:gd name="connsiteY8957" fmla="*/ 1666437 h 3322003"/>
              <a:gd name="connsiteX8958" fmla="*/ 3645573 w 12191948"/>
              <a:gd name="connsiteY8958" fmla="*/ 1654557 h 3322003"/>
              <a:gd name="connsiteX8959" fmla="*/ 3619694 w 12191948"/>
              <a:gd name="connsiteY8959" fmla="*/ 1646960 h 3322003"/>
              <a:gd name="connsiteX8960" fmla="*/ 3565513 w 12191948"/>
              <a:gd name="connsiteY8960" fmla="*/ 1641312 h 3322003"/>
              <a:gd name="connsiteX8961" fmla="*/ 3553176 w 12191948"/>
              <a:gd name="connsiteY8961" fmla="*/ 1647351 h 3322003"/>
              <a:gd name="connsiteX8962" fmla="*/ 3510364 w 12191948"/>
              <a:gd name="connsiteY8962" fmla="*/ 1638584 h 3322003"/>
              <a:gd name="connsiteX8963" fmla="*/ 3368138 w 12191948"/>
              <a:gd name="connsiteY8963" fmla="*/ 1626509 h 3322003"/>
              <a:gd name="connsiteX8964" fmla="*/ 2595811 w 12191948"/>
              <a:gd name="connsiteY8964" fmla="*/ 1624366 h 3322003"/>
              <a:gd name="connsiteX8965" fmla="*/ 2588312 w 12191948"/>
              <a:gd name="connsiteY8965" fmla="*/ 1626898 h 3322003"/>
              <a:gd name="connsiteX8966" fmla="*/ 2593635 w 12191948"/>
              <a:gd name="connsiteY8966" fmla="*/ 1633715 h 3322003"/>
              <a:gd name="connsiteX8967" fmla="*/ 2608874 w 12191948"/>
              <a:gd name="connsiteY8967" fmla="*/ 1633910 h 3322003"/>
              <a:gd name="connsiteX8968" fmla="*/ 2615405 w 12191948"/>
              <a:gd name="connsiteY8968" fmla="*/ 1629235 h 3322003"/>
              <a:gd name="connsiteX8969" fmla="*/ 2608389 w 12191948"/>
              <a:gd name="connsiteY8969" fmla="*/ 1624366 h 3322003"/>
              <a:gd name="connsiteX8970" fmla="*/ 2595811 w 12191948"/>
              <a:gd name="connsiteY8970" fmla="*/ 1624366 h 3322003"/>
              <a:gd name="connsiteX8971" fmla="*/ 1466953 w 12191948"/>
              <a:gd name="connsiteY8971" fmla="*/ 1623587 h 3322003"/>
              <a:gd name="connsiteX8972" fmla="*/ 1469373 w 12191948"/>
              <a:gd name="connsiteY8972" fmla="*/ 1628262 h 3322003"/>
              <a:gd name="connsiteX8973" fmla="*/ 1461874 w 12191948"/>
              <a:gd name="connsiteY8973" fmla="*/ 1627288 h 3322003"/>
              <a:gd name="connsiteX8974" fmla="*/ 1436477 w 12191948"/>
              <a:gd name="connsiteY8974" fmla="*/ 1630405 h 3322003"/>
              <a:gd name="connsiteX8975" fmla="*/ 1450749 w 12191948"/>
              <a:gd name="connsiteY8975" fmla="*/ 1636832 h 3322003"/>
              <a:gd name="connsiteX8976" fmla="*/ 1474937 w 12191948"/>
              <a:gd name="connsiteY8976" fmla="*/ 1633910 h 3322003"/>
              <a:gd name="connsiteX8977" fmla="*/ 1474937 w 12191948"/>
              <a:gd name="connsiteY8977" fmla="*/ 1629041 h 3322003"/>
              <a:gd name="connsiteX8978" fmla="*/ 1477113 w 12191948"/>
              <a:gd name="connsiteY8978" fmla="*/ 1625340 h 3322003"/>
              <a:gd name="connsiteX8979" fmla="*/ 4847964 w 12191948"/>
              <a:gd name="connsiteY8979" fmla="*/ 1623199 h 3322003"/>
              <a:gd name="connsiteX8980" fmla="*/ 4845062 w 12191948"/>
              <a:gd name="connsiteY8980" fmla="*/ 1635858 h 3322003"/>
              <a:gd name="connsiteX8981" fmla="*/ 4845062 w 12191948"/>
              <a:gd name="connsiteY8981" fmla="*/ 1635664 h 3322003"/>
              <a:gd name="connsiteX8982" fmla="*/ 4900210 w 12191948"/>
              <a:gd name="connsiteY8982" fmla="*/ 1645013 h 3322003"/>
              <a:gd name="connsiteX8983" fmla="*/ 4900210 w 12191948"/>
              <a:gd name="connsiteY8983" fmla="*/ 1642676 h 3322003"/>
              <a:gd name="connsiteX8984" fmla="*/ 3761435 w 12191948"/>
              <a:gd name="connsiteY8984" fmla="*/ 1622223 h 3322003"/>
              <a:gd name="connsiteX8985" fmla="*/ 3729265 w 12191948"/>
              <a:gd name="connsiteY8985" fmla="*/ 1624951 h 3322003"/>
              <a:gd name="connsiteX8986" fmla="*/ 3753695 w 12191948"/>
              <a:gd name="connsiteY8986" fmla="*/ 1631769 h 3322003"/>
              <a:gd name="connsiteX8987" fmla="*/ 3752486 w 12191948"/>
              <a:gd name="connsiteY8987" fmla="*/ 1632548 h 3322003"/>
              <a:gd name="connsiteX8988" fmla="*/ 3845368 w 12191948"/>
              <a:gd name="connsiteY8988" fmla="*/ 1639754 h 3322003"/>
              <a:gd name="connsiteX8989" fmla="*/ 3842948 w 12191948"/>
              <a:gd name="connsiteY8989" fmla="*/ 1633327 h 3322003"/>
              <a:gd name="connsiteX8990" fmla="*/ 3805215 w 12191948"/>
              <a:gd name="connsiteY8990" fmla="*/ 1629626 h 3322003"/>
              <a:gd name="connsiteX8991" fmla="*/ 3761435 w 12191948"/>
              <a:gd name="connsiteY8991" fmla="*/ 1622223 h 3322003"/>
              <a:gd name="connsiteX8992" fmla="*/ 2493497 w 12191948"/>
              <a:gd name="connsiteY8992" fmla="*/ 1622029 h 3322003"/>
              <a:gd name="connsiteX8993" fmla="*/ 2501238 w 12191948"/>
              <a:gd name="connsiteY8993" fmla="*/ 1628262 h 3322003"/>
              <a:gd name="connsiteX8994" fmla="*/ 2501479 w 12191948"/>
              <a:gd name="connsiteY8994" fmla="*/ 1628652 h 3322003"/>
              <a:gd name="connsiteX8995" fmla="*/ 2545744 w 12191948"/>
              <a:gd name="connsiteY8995" fmla="*/ 1631769 h 3322003"/>
              <a:gd name="connsiteX8996" fmla="*/ 2541873 w 12191948"/>
              <a:gd name="connsiteY8996" fmla="*/ 1627094 h 3322003"/>
              <a:gd name="connsiteX8997" fmla="*/ 2493497 w 12191948"/>
              <a:gd name="connsiteY8997" fmla="*/ 1622029 h 3322003"/>
              <a:gd name="connsiteX8998" fmla="*/ 1745599 w 12191948"/>
              <a:gd name="connsiteY8998" fmla="*/ 1620665 h 3322003"/>
              <a:gd name="connsiteX8999" fmla="*/ 1759389 w 12191948"/>
              <a:gd name="connsiteY8999" fmla="*/ 1623978 h 3322003"/>
              <a:gd name="connsiteX9000" fmla="*/ 1773658 w 12191948"/>
              <a:gd name="connsiteY9000" fmla="*/ 1624951 h 3322003"/>
              <a:gd name="connsiteX9001" fmla="*/ 1759145 w 12191948"/>
              <a:gd name="connsiteY9001" fmla="*/ 1622223 h 3322003"/>
              <a:gd name="connsiteX9002" fmla="*/ 3867863 w 12191948"/>
              <a:gd name="connsiteY9002" fmla="*/ 1620277 h 3322003"/>
              <a:gd name="connsiteX9003" fmla="*/ 3846819 w 12191948"/>
              <a:gd name="connsiteY9003" fmla="*/ 1639754 h 3322003"/>
              <a:gd name="connsiteX9004" fmla="*/ 3893503 w 12191948"/>
              <a:gd name="connsiteY9004" fmla="*/ 1660984 h 3322003"/>
              <a:gd name="connsiteX9005" fmla="*/ 3927849 w 12191948"/>
              <a:gd name="connsiteY9005" fmla="*/ 1652998 h 3322003"/>
              <a:gd name="connsiteX9006" fmla="*/ 3952037 w 12191948"/>
              <a:gd name="connsiteY9006" fmla="*/ 1659037 h 3322003"/>
              <a:gd name="connsiteX9007" fmla="*/ 3960745 w 12191948"/>
              <a:gd name="connsiteY9007" fmla="*/ 1668774 h 3322003"/>
              <a:gd name="connsiteX9008" fmla="*/ 3973808 w 12191948"/>
              <a:gd name="connsiteY9008" fmla="*/ 1696627 h 3322003"/>
              <a:gd name="connsiteX9009" fmla="*/ 4144089 w 12191948"/>
              <a:gd name="connsiteY9009" fmla="*/ 1733050 h 3322003"/>
              <a:gd name="connsiteX9010" fmla="*/ 4187145 w 12191948"/>
              <a:gd name="connsiteY9010" fmla="*/ 1734218 h 3322003"/>
              <a:gd name="connsiteX9011" fmla="*/ 4158120 w 12191948"/>
              <a:gd name="connsiteY9011" fmla="*/ 1720585 h 3322003"/>
              <a:gd name="connsiteX9012" fmla="*/ 4109744 w 12191948"/>
              <a:gd name="connsiteY9012" fmla="*/ 1699159 h 3322003"/>
              <a:gd name="connsiteX9013" fmla="*/ 4094504 w 12191948"/>
              <a:gd name="connsiteY9013" fmla="*/ 1697016 h 3322003"/>
              <a:gd name="connsiteX9014" fmla="*/ 4065237 w 12191948"/>
              <a:gd name="connsiteY9014" fmla="*/ 1694679 h 3322003"/>
              <a:gd name="connsiteX9015" fmla="*/ 4003316 w 12191948"/>
              <a:gd name="connsiteY9015" fmla="*/ 1667801 h 3322003"/>
              <a:gd name="connsiteX9016" fmla="*/ 3958084 w 12191948"/>
              <a:gd name="connsiteY9016" fmla="*/ 1642480 h 3322003"/>
              <a:gd name="connsiteX9017" fmla="*/ 3888422 w 12191948"/>
              <a:gd name="connsiteY9017" fmla="*/ 1621250 h 3322003"/>
              <a:gd name="connsiteX9018" fmla="*/ 3867863 w 12191948"/>
              <a:gd name="connsiteY9018" fmla="*/ 1620277 h 3322003"/>
              <a:gd name="connsiteX9019" fmla="*/ 1335128 w 12191948"/>
              <a:gd name="connsiteY9019" fmla="*/ 1618524 h 3322003"/>
              <a:gd name="connsiteX9020" fmla="*/ 1331743 w 12191948"/>
              <a:gd name="connsiteY9020" fmla="*/ 1621641 h 3322003"/>
              <a:gd name="connsiteX9021" fmla="*/ 1345289 w 12191948"/>
              <a:gd name="connsiteY9021" fmla="*/ 1623002 h 3322003"/>
              <a:gd name="connsiteX9022" fmla="*/ 1347224 w 12191948"/>
              <a:gd name="connsiteY9022" fmla="*/ 1621444 h 3322003"/>
              <a:gd name="connsiteX9023" fmla="*/ 1640594 w 12191948"/>
              <a:gd name="connsiteY9023" fmla="*/ 1618062 h 3322003"/>
              <a:gd name="connsiteX9024" fmla="*/ 1627564 w 12191948"/>
              <a:gd name="connsiteY9024" fmla="*/ 1619303 h 3322003"/>
              <a:gd name="connsiteX9025" fmla="*/ 1627564 w 12191948"/>
              <a:gd name="connsiteY9025" fmla="*/ 1620082 h 3322003"/>
              <a:gd name="connsiteX9026" fmla="*/ 1633611 w 12191948"/>
              <a:gd name="connsiteY9026" fmla="*/ 1624951 h 3322003"/>
              <a:gd name="connsiteX9027" fmla="*/ 1657799 w 12191948"/>
              <a:gd name="connsiteY9027" fmla="*/ 1623393 h 3322003"/>
              <a:gd name="connsiteX9028" fmla="*/ 1640594 w 12191948"/>
              <a:gd name="connsiteY9028" fmla="*/ 1618062 h 3322003"/>
              <a:gd name="connsiteX9029" fmla="*/ 7037953 w 12191948"/>
              <a:gd name="connsiteY9029" fmla="*/ 1617745 h 3322003"/>
              <a:gd name="connsiteX9030" fmla="*/ 7036986 w 12191948"/>
              <a:gd name="connsiteY9030" fmla="*/ 1618524 h 3322003"/>
              <a:gd name="connsiteX9031" fmla="*/ 7015941 w 12191948"/>
              <a:gd name="connsiteY9031" fmla="*/ 1620665 h 3322003"/>
              <a:gd name="connsiteX9032" fmla="*/ 7050772 w 12191948"/>
              <a:gd name="connsiteY9032" fmla="*/ 1628456 h 3322003"/>
              <a:gd name="connsiteX9033" fmla="*/ 7060689 w 12191948"/>
              <a:gd name="connsiteY9033" fmla="*/ 1624757 h 3322003"/>
              <a:gd name="connsiteX9034" fmla="*/ 7037953 w 12191948"/>
              <a:gd name="connsiteY9034" fmla="*/ 1617745 h 3322003"/>
              <a:gd name="connsiteX9035" fmla="*/ 5919738 w 12191948"/>
              <a:gd name="connsiteY9035" fmla="*/ 1617549 h 3322003"/>
              <a:gd name="connsiteX9036" fmla="*/ 5924090 w 12191948"/>
              <a:gd name="connsiteY9036" fmla="*/ 1619303 h 3322003"/>
              <a:gd name="connsiteX9037" fmla="*/ 5921914 w 12191948"/>
              <a:gd name="connsiteY9037" fmla="*/ 1617549 h 3322003"/>
              <a:gd name="connsiteX9038" fmla="*/ 4773778 w 12191948"/>
              <a:gd name="connsiteY9038" fmla="*/ 1616729 h 3322003"/>
              <a:gd name="connsiteX9039" fmla="*/ 4747826 w 12191948"/>
              <a:gd name="connsiteY9039" fmla="*/ 1622808 h 3322003"/>
              <a:gd name="connsiteX9040" fmla="*/ 4767177 w 12191948"/>
              <a:gd name="connsiteY9040" fmla="*/ 1632936 h 3322003"/>
              <a:gd name="connsiteX9041" fmla="*/ 4757984 w 12191948"/>
              <a:gd name="connsiteY9041" fmla="*/ 1639754 h 3322003"/>
              <a:gd name="connsiteX9042" fmla="*/ 4791847 w 12191948"/>
              <a:gd name="connsiteY9042" fmla="*/ 1667411 h 3322003"/>
              <a:gd name="connsiteX9043" fmla="*/ 4808781 w 12191948"/>
              <a:gd name="connsiteY9043" fmla="*/ 1682410 h 3322003"/>
              <a:gd name="connsiteX9044" fmla="*/ 4881345 w 12191948"/>
              <a:gd name="connsiteY9044" fmla="*/ 1693511 h 3322003"/>
              <a:gd name="connsiteX9045" fmla="*/ 4950762 w 12191948"/>
              <a:gd name="connsiteY9045" fmla="*/ 1706950 h 3322003"/>
              <a:gd name="connsiteX9046" fmla="*/ 4956812 w 12191948"/>
              <a:gd name="connsiteY9046" fmla="*/ 1692732 h 3322003"/>
              <a:gd name="connsiteX9047" fmla="*/ 4916416 w 12191948"/>
              <a:gd name="connsiteY9047" fmla="*/ 1661763 h 3322003"/>
              <a:gd name="connsiteX9048" fmla="*/ 4896822 w 12191948"/>
              <a:gd name="connsiteY9048" fmla="*/ 1665852 h 3322003"/>
              <a:gd name="connsiteX9049" fmla="*/ 4902145 w 12191948"/>
              <a:gd name="connsiteY9049" fmla="*/ 1673643 h 3322003"/>
              <a:gd name="connsiteX9050" fmla="*/ 4897549 w 12191948"/>
              <a:gd name="connsiteY9050" fmla="*/ 1673643 h 3322003"/>
              <a:gd name="connsiteX9051" fmla="*/ 4902386 w 12191948"/>
              <a:gd name="connsiteY9051" fmla="*/ 1675201 h 3322003"/>
              <a:gd name="connsiteX9052" fmla="*/ 4891502 w 12191948"/>
              <a:gd name="connsiteY9052" fmla="*/ 1678318 h 3322003"/>
              <a:gd name="connsiteX9053" fmla="*/ 4831757 w 12191948"/>
              <a:gd name="connsiteY9053" fmla="*/ 1663127 h 3322003"/>
              <a:gd name="connsiteX9054" fmla="*/ 4834418 w 12191948"/>
              <a:gd name="connsiteY9054" fmla="*/ 1650855 h 3322003"/>
              <a:gd name="connsiteX9055" fmla="*/ 4780354 w 12191948"/>
              <a:gd name="connsiteY9055" fmla="*/ 1651793 h 3322003"/>
              <a:gd name="connsiteX9056" fmla="*/ 4796202 w 12191948"/>
              <a:gd name="connsiteY9056" fmla="*/ 1637026 h 3322003"/>
              <a:gd name="connsiteX9057" fmla="*/ 4791121 w 12191948"/>
              <a:gd name="connsiteY9057" fmla="*/ 1618524 h 3322003"/>
              <a:gd name="connsiteX9058" fmla="*/ 4773778 w 12191948"/>
              <a:gd name="connsiteY9058" fmla="*/ 1616729 h 3322003"/>
              <a:gd name="connsiteX9059" fmla="*/ 4662682 w 12191948"/>
              <a:gd name="connsiteY9059" fmla="*/ 1614823 h 3322003"/>
              <a:gd name="connsiteX9060" fmla="*/ 4680097 w 12191948"/>
              <a:gd name="connsiteY9060" fmla="*/ 1630405 h 3322003"/>
              <a:gd name="connsiteX9061" fmla="*/ 4680341 w 12191948"/>
              <a:gd name="connsiteY9061" fmla="*/ 1631769 h 3322003"/>
              <a:gd name="connsiteX9062" fmla="*/ 4706223 w 12191948"/>
              <a:gd name="connsiteY9062" fmla="*/ 1635858 h 3322003"/>
              <a:gd name="connsiteX9063" fmla="*/ 4740086 w 12191948"/>
              <a:gd name="connsiteY9063" fmla="*/ 1625730 h 3322003"/>
              <a:gd name="connsiteX9064" fmla="*/ 4744198 w 12191948"/>
              <a:gd name="connsiteY9064" fmla="*/ 1623002 h 3322003"/>
              <a:gd name="connsiteX9065" fmla="*/ 4662682 w 12191948"/>
              <a:gd name="connsiteY9065" fmla="*/ 1614823 h 3322003"/>
              <a:gd name="connsiteX9066" fmla="*/ 6175405 w 12191948"/>
              <a:gd name="connsiteY9066" fmla="*/ 1614629 h 3322003"/>
              <a:gd name="connsiteX9067" fmla="*/ 6175646 w 12191948"/>
              <a:gd name="connsiteY9067" fmla="*/ 1616575 h 3322003"/>
              <a:gd name="connsiteX9068" fmla="*/ 6175646 w 12191948"/>
              <a:gd name="connsiteY9068" fmla="*/ 1616966 h 3322003"/>
              <a:gd name="connsiteX9069" fmla="*/ 6188465 w 12191948"/>
              <a:gd name="connsiteY9069" fmla="*/ 1616966 h 3322003"/>
              <a:gd name="connsiteX9070" fmla="*/ 6188465 w 12191948"/>
              <a:gd name="connsiteY9070" fmla="*/ 1614629 h 3322003"/>
              <a:gd name="connsiteX9071" fmla="*/ 4953424 w 12191948"/>
              <a:gd name="connsiteY9071" fmla="*/ 1613265 h 3322003"/>
              <a:gd name="connsiteX9072" fmla="*/ 4929236 w 12191948"/>
              <a:gd name="connsiteY9072" fmla="*/ 1634300 h 3322003"/>
              <a:gd name="connsiteX9073" fmla="*/ 4949554 w 12191948"/>
              <a:gd name="connsiteY9073" fmla="*/ 1646375 h 3322003"/>
              <a:gd name="connsiteX9074" fmla="*/ 4993818 w 12191948"/>
              <a:gd name="connsiteY9074" fmla="*/ 1660789 h 3322003"/>
              <a:gd name="connsiteX9075" fmla="*/ 5014860 w 12191948"/>
              <a:gd name="connsiteY9075" fmla="*/ 1659037 h 3322003"/>
              <a:gd name="connsiteX9076" fmla="*/ 5014860 w 12191948"/>
              <a:gd name="connsiteY9076" fmla="*/ 1655530 h 3322003"/>
              <a:gd name="connsiteX9077" fmla="*/ 5032035 w 12191948"/>
              <a:gd name="connsiteY9077" fmla="*/ 1627873 h 3322003"/>
              <a:gd name="connsiteX9078" fmla="*/ 4968904 w 12191948"/>
              <a:gd name="connsiteY9078" fmla="*/ 1631769 h 3322003"/>
              <a:gd name="connsiteX9079" fmla="*/ 4969872 w 12191948"/>
              <a:gd name="connsiteY9079" fmla="*/ 1631769 h 3322003"/>
              <a:gd name="connsiteX9080" fmla="*/ 4953424 w 12191948"/>
              <a:gd name="connsiteY9080" fmla="*/ 1613265 h 3322003"/>
              <a:gd name="connsiteX9081" fmla="*/ 3156007 w 12191948"/>
              <a:gd name="connsiteY9081" fmla="*/ 1612680 h 3322003"/>
              <a:gd name="connsiteX9082" fmla="*/ 3097714 w 12191948"/>
              <a:gd name="connsiteY9082" fmla="*/ 1615602 h 3322003"/>
              <a:gd name="connsiteX9083" fmla="*/ 3174344 w 12191948"/>
              <a:gd name="connsiteY9083" fmla="*/ 1620063 h 3322003"/>
              <a:gd name="connsiteX9084" fmla="*/ 3176810 w 12191948"/>
              <a:gd name="connsiteY9084" fmla="*/ 1621056 h 3322003"/>
              <a:gd name="connsiteX9085" fmla="*/ 3178019 w 12191948"/>
              <a:gd name="connsiteY9085" fmla="*/ 1620277 h 3322003"/>
              <a:gd name="connsiteX9086" fmla="*/ 3174344 w 12191948"/>
              <a:gd name="connsiteY9086" fmla="*/ 1620063 h 3322003"/>
              <a:gd name="connsiteX9087" fmla="*/ 4971080 w 12191948"/>
              <a:gd name="connsiteY9087" fmla="*/ 1611316 h 3322003"/>
              <a:gd name="connsiteX9088" fmla="*/ 4972048 w 12191948"/>
              <a:gd name="connsiteY9088" fmla="*/ 1612291 h 3322003"/>
              <a:gd name="connsiteX9089" fmla="*/ 4982449 w 12191948"/>
              <a:gd name="connsiteY9089" fmla="*/ 1615796 h 3322003"/>
              <a:gd name="connsiteX9090" fmla="*/ 4971080 w 12191948"/>
              <a:gd name="connsiteY9090" fmla="*/ 1611316 h 3322003"/>
              <a:gd name="connsiteX9091" fmla="*/ 2038761 w 12191948"/>
              <a:gd name="connsiteY9091" fmla="*/ 1609369 h 3322003"/>
              <a:gd name="connsiteX9092" fmla="*/ 2020379 w 12191948"/>
              <a:gd name="connsiteY9092" fmla="*/ 1612874 h 3322003"/>
              <a:gd name="connsiteX9093" fmla="*/ 1983369 w 12191948"/>
              <a:gd name="connsiteY9093" fmla="*/ 1622614 h 3322003"/>
              <a:gd name="connsiteX9094" fmla="*/ 1987480 w 12191948"/>
              <a:gd name="connsiteY9094" fmla="*/ 1632352 h 3322003"/>
              <a:gd name="connsiteX9095" fmla="*/ 2033461 w 12191948"/>
              <a:gd name="connsiteY9095" fmla="*/ 1642104 h 3322003"/>
              <a:gd name="connsiteX9096" fmla="*/ 2004662 w 12191948"/>
              <a:gd name="connsiteY9096" fmla="*/ 1643562 h 3322003"/>
              <a:gd name="connsiteX9097" fmla="*/ 1996190 w 12191948"/>
              <a:gd name="connsiteY9097" fmla="*/ 1642285 h 3322003"/>
              <a:gd name="connsiteX9098" fmla="*/ 1999093 w 12191948"/>
              <a:gd name="connsiteY9098" fmla="*/ 1643844 h 3322003"/>
              <a:gd name="connsiteX9099" fmla="*/ 2004662 w 12191948"/>
              <a:gd name="connsiteY9099" fmla="*/ 1643562 h 3322003"/>
              <a:gd name="connsiteX9100" fmla="*/ 2029810 w 12191948"/>
              <a:gd name="connsiteY9100" fmla="*/ 1647351 h 3322003"/>
              <a:gd name="connsiteX9101" fmla="*/ 2039758 w 12191948"/>
              <a:gd name="connsiteY9101" fmla="*/ 1646961 h 3322003"/>
              <a:gd name="connsiteX9102" fmla="*/ 2038066 w 12191948"/>
              <a:gd name="connsiteY9102" fmla="*/ 1643081 h 3322003"/>
              <a:gd name="connsiteX9103" fmla="*/ 2041664 w 12191948"/>
              <a:gd name="connsiteY9103" fmla="*/ 1643844 h 3322003"/>
              <a:gd name="connsiteX9104" fmla="*/ 2081548 w 12191948"/>
              <a:gd name="connsiteY9104" fmla="*/ 1655328 h 3322003"/>
              <a:gd name="connsiteX9105" fmla="*/ 2081815 w 12191948"/>
              <a:gd name="connsiteY9105" fmla="*/ 1655921 h 3322003"/>
              <a:gd name="connsiteX9106" fmla="*/ 2081574 w 12191948"/>
              <a:gd name="connsiteY9106" fmla="*/ 1655336 h 3322003"/>
              <a:gd name="connsiteX9107" fmla="*/ 2081548 w 12191948"/>
              <a:gd name="connsiteY9107" fmla="*/ 1655328 h 3322003"/>
              <a:gd name="connsiteX9108" fmla="*/ 2076010 w 12191948"/>
              <a:gd name="connsiteY9108" fmla="*/ 1643065 h 3322003"/>
              <a:gd name="connsiteX9109" fmla="*/ 2148574 w 12191948"/>
              <a:gd name="connsiteY9109" fmla="*/ 1653777 h 3322003"/>
              <a:gd name="connsiteX9110" fmla="*/ 2148574 w 12191948"/>
              <a:gd name="connsiteY9110" fmla="*/ 1641701 h 3322003"/>
              <a:gd name="connsiteX9111" fmla="*/ 2116646 w 12191948"/>
              <a:gd name="connsiteY9111" fmla="*/ 1625925 h 3322003"/>
              <a:gd name="connsiteX9112" fmla="*/ 2038761 w 12191948"/>
              <a:gd name="connsiteY9112" fmla="*/ 1609369 h 3322003"/>
              <a:gd name="connsiteX9113" fmla="*/ 3789584 w 12191948"/>
              <a:gd name="connsiteY9113" fmla="*/ 1609199 h 3322003"/>
              <a:gd name="connsiteX9114" fmla="*/ 3768934 w 12191948"/>
              <a:gd name="connsiteY9114" fmla="*/ 1612486 h 3322003"/>
              <a:gd name="connsiteX9115" fmla="*/ 3766999 w 12191948"/>
              <a:gd name="connsiteY9115" fmla="*/ 1613265 h 3322003"/>
              <a:gd name="connsiteX9116" fmla="*/ 3833999 w 12191948"/>
              <a:gd name="connsiteY9116" fmla="*/ 1620082 h 3322003"/>
              <a:gd name="connsiteX9117" fmla="*/ 3789584 w 12191948"/>
              <a:gd name="connsiteY9117" fmla="*/ 1609199 h 3322003"/>
              <a:gd name="connsiteX9118" fmla="*/ 5096135 w 12191948"/>
              <a:gd name="connsiteY9118" fmla="*/ 1608785 h 3322003"/>
              <a:gd name="connsiteX9119" fmla="*/ 5096135 w 12191948"/>
              <a:gd name="connsiteY9119" fmla="*/ 1614238 h 3322003"/>
              <a:gd name="connsiteX9120" fmla="*/ 5115967 w 12191948"/>
              <a:gd name="connsiteY9120" fmla="*/ 1615408 h 3322003"/>
              <a:gd name="connsiteX9121" fmla="*/ 5114515 w 12191948"/>
              <a:gd name="connsiteY9121" fmla="*/ 1611316 h 3322003"/>
              <a:gd name="connsiteX9122" fmla="*/ 5114515 w 12191948"/>
              <a:gd name="connsiteY9122" fmla="*/ 1610537 h 3322003"/>
              <a:gd name="connsiteX9123" fmla="*/ 5096135 w 12191948"/>
              <a:gd name="connsiteY9123" fmla="*/ 1608785 h 3322003"/>
              <a:gd name="connsiteX9124" fmla="*/ 4886846 w 12191948"/>
              <a:gd name="connsiteY9124" fmla="*/ 1607543 h 3322003"/>
              <a:gd name="connsiteX9125" fmla="*/ 4883521 w 12191948"/>
              <a:gd name="connsiteY9125" fmla="*/ 1611122 h 3322003"/>
              <a:gd name="connsiteX9126" fmla="*/ 4892955 w 12191948"/>
              <a:gd name="connsiteY9126" fmla="*/ 1627483 h 3322003"/>
              <a:gd name="connsiteX9127" fmla="*/ 4927783 w 12191948"/>
              <a:gd name="connsiteY9127" fmla="*/ 1633521 h 3322003"/>
              <a:gd name="connsiteX9128" fmla="*/ 4900692 w 12191948"/>
              <a:gd name="connsiteY9128" fmla="*/ 1608785 h 3322003"/>
              <a:gd name="connsiteX9129" fmla="*/ 4886846 w 12191948"/>
              <a:gd name="connsiteY9129" fmla="*/ 1607543 h 3322003"/>
              <a:gd name="connsiteX9130" fmla="*/ 6050353 w 12191948"/>
              <a:gd name="connsiteY9130" fmla="*/ 1607226 h 3322003"/>
              <a:gd name="connsiteX9131" fmla="*/ 6014555 w 12191948"/>
              <a:gd name="connsiteY9131" fmla="*/ 1615796 h 3322003"/>
              <a:gd name="connsiteX9132" fmla="*/ 6062690 w 12191948"/>
              <a:gd name="connsiteY9132" fmla="*/ 1619498 h 3322003"/>
              <a:gd name="connsiteX9133" fmla="*/ 6062690 w 12191948"/>
              <a:gd name="connsiteY9133" fmla="*/ 1610733 h 3322003"/>
              <a:gd name="connsiteX9134" fmla="*/ 4516344 w 12191948"/>
              <a:gd name="connsiteY9134" fmla="*/ 1606838 h 3322003"/>
              <a:gd name="connsiteX9135" fmla="*/ 4516344 w 12191948"/>
              <a:gd name="connsiteY9135" fmla="*/ 1609369 h 3322003"/>
              <a:gd name="connsiteX9136" fmla="*/ 4522635 w 12191948"/>
              <a:gd name="connsiteY9136" fmla="*/ 1609369 h 3322003"/>
              <a:gd name="connsiteX9137" fmla="*/ 4522876 w 12191948"/>
              <a:gd name="connsiteY9137" fmla="*/ 1608590 h 3322003"/>
              <a:gd name="connsiteX9138" fmla="*/ 4521426 w 12191948"/>
              <a:gd name="connsiteY9138" fmla="*/ 1608005 h 3322003"/>
              <a:gd name="connsiteX9139" fmla="*/ 6599230 w 12191948"/>
              <a:gd name="connsiteY9139" fmla="*/ 1606447 h 3322003"/>
              <a:gd name="connsiteX9140" fmla="*/ 6599663 w 12191948"/>
              <a:gd name="connsiteY9140" fmla="*/ 1606447 h 3322003"/>
              <a:gd name="connsiteX9141" fmla="*/ 6599663 w 12191948"/>
              <a:gd name="connsiteY9141" fmla="*/ 1606838 h 3322003"/>
              <a:gd name="connsiteX9142" fmla="*/ 6101632 w 12191948"/>
              <a:gd name="connsiteY9142" fmla="*/ 1605668 h 3322003"/>
              <a:gd name="connsiteX9143" fmla="*/ 6135344 w 12191948"/>
              <a:gd name="connsiteY9143" fmla="*/ 1612023 h 3322003"/>
              <a:gd name="connsiteX9144" fmla="*/ 6147291 w 12191948"/>
              <a:gd name="connsiteY9144" fmla="*/ 1607322 h 3322003"/>
              <a:gd name="connsiteX9145" fmla="*/ 6150008 w 12191948"/>
              <a:gd name="connsiteY9145" fmla="*/ 1607421 h 3322003"/>
              <a:gd name="connsiteX9146" fmla="*/ 6150008 w 12191948"/>
              <a:gd name="connsiteY9146" fmla="*/ 1606253 h 3322003"/>
              <a:gd name="connsiteX9147" fmla="*/ 6147291 w 12191948"/>
              <a:gd name="connsiteY9147" fmla="*/ 1607322 h 3322003"/>
              <a:gd name="connsiteX9148" fmla="*/ 4571011 w 12191948"/>
              <a:gd name="connsiteY9148" fmla="*/ 1605083 h 3322003"/>
              <a:gd name="connsiteX9149" fmla="*/ 4553110 w 12191948"/>
              <a:gd name="connsiteY9149" fmla="*/ 1608200 h 3322003"/>
              <a:gd name="connsiteX9150" fmla="*/ 4588426 w 12191948"/>
              <a:gd name="connsiteY9150" fmla="*/ 1641506 h 3322003"/>
              <a:gd name="connsiteX9151" fmla="*/ 4585524 w 12191948"/>
              <a:gd name="connsiteY9151" fmla="*/ 1625536 h 3322003"/>
              <a:gd name="connsiteX9152" fmla="*/ 4593746 w 12191948"/>
              <a:gd name="connsiteY9152" fmla="*/ 1617939 h 3322003"/>
              <a:gd name="connsiteX9153" fmla="*/ 4592296 w 12191948"/>
              <a:gd name="connsiteY9153" fmla="*/ 1616381 h 3322003"/>
              <a:gd name="connsiteX9154" fmla="*/ 4571011 w 12191948"/>
              <a:gd name="connsiteY9154" fmla="*/ 1605083 h 3322003"/>
              <a:gd name="connsiteX9155" fmla="*/ 1586684 w 12191948"/>
              <a:gd name="connsiteY9155" fmla="*/ 1605083 h 3322003"/>
              <a:gd name="connsiteX9156" fmla="*/ 1583782 w 12191948"/>
              <a:gd name="connsiteY9156" fmla="*/ 1606059 h 3322003"/>
              <a:gd name="connsiteX9157" fmla="*/ 1593457 w 12191948"/>
              <a:gd name="connsiteY9157" fmla="*/ 1607226 h 3322003"/>
              <a:gd name="connsiteX9158" fmla="*/ 1593457 w 12191948"/>
              <a:gd name="connsiteY9158" fmla="*/ 1605083 h 3322003"/>
              <a:gd name="connsiteX9159" fmla="*/ 6744309 w 12191948"/>
              <a:gd name="connsiteY9159" fmla="*/ 1604889 h 3322003"/>
              <a:gd name="connsiteX9160" fmla="*/ 6744309 w 12191948"/>
              <a:gd name="connsiteY9160" fmla="*/ 1629431 h 3322003"/>
              <a:gd name="connsiteX9161" fmla="*/ 6782525 w 12191948"/>
              <a:gd name="connsiteY9161" fmla="*/ 1647154 h 3322003"/>
              <a:gd name="connsiteX9162" fmla="*/ 6896210 w 12191948"/>
              <a:gd name="connsiteY9162" fmla="*/ 1682019 h 3322003"/>
              <a:gd name="connsiteX9163" fmla="*/ 6990060 w 12191948"/>
              <a:gd name="connsiteY9163" fmla="*/ 1690589 h 3322003"/>
              <a:gd name="connsiteX9164" fmla="*/ 7020779 w 12191948"/>
              <a:gd name="connsiteY9164" fmla="*/ 1690589 h 3322003"/>
              <a:gd name="connsiteX9165" fmla="*/ 6990060 w 12191948"/>
              <a:gd name="connsiteY9165" fmla="*/ 1687084 h 3322003"/>
              <a:gd name="connsiteX9166" fmla="*/ 6984981 w 12191948"/>
              <a:gd name="connsiteY9166" fmla="*/ 1680851 h 3322003"/>
              <a:gd name="connsiteX9167" fmla="*/ 7000854 w 12191948"/>
              <a:gd name="connsiteY9167" fmla="*/ 1675835 h 3322003"/>
              <a:gd name="connsiteX9168" fmla="*/ 6998325 w 12191948"/>
              <a:gd name="connsiteY9168" fmla="*/ 1667385 h 3322003"/>
              <a:gd name="connsiteX9169" fmla="*/ 7026886 w 12191948"/>
              <a:gd name="connsiteY9169" fmla="*/ 1675665 h 3322003"/>
              <a:gd name="connsiteX9170" fmla="*/ 7045450 w 12191948"/>
              <a:gd name="connsiteY9170" fmla="*/ 1686499 h 3322003"/>
              <a:gd name="connsiteX9171" fmla="*/ 7034566 w 12191948"/>
              <a:gd name="connsiteY9171" fmla="*/ 1688057 h 3322003"/>
              <a:gd name="connsiteX9172" fmla="*/ 7020053 w 12191948"/>
              <a:gd name="connsiteY9172" fmla="*/ 1691174 h 3322003"/>
              <a:gd name="connsiteX9173" fmla="*/ 7022714 w 12191948"/>
              <a:gd name="connsiteY9173" fmla="*/ 1700329 h 3322003"/>
              <a:gd name="connsiteX9174" fmla="*/ 7080039 w 12191948"/>
              <a:gd name="connsiteY9174" fmla="*/ 1700329 h 3322003"/>
              <a:gd name="connsiteX9175" fmla="*/ 7100598 w 12191948"/>
              <a:gd name="connsiteY9175" fmla="*/ 1712015 h 3322003"/>
              <a:gd name="connsiteX9176" fmla="*/ 7144137 w 12191948"/>
              <a:gd name="connsiteY9176" fmla="*/ 1702275 h 3322003"/>
              <a:gd name="connsiteX9177" fmla="*/ 7205335 w 12191948"/>
              <a:gd name="connsiteY9177" fmla="*/ 1706756 h 3322003"/>
              <a:gd name="connsiteX9178" fmla="*/ 7188402 w 12191948"/>
              <a:gd name="connsiteY9178" fmla="*/ 1695264 h 3322003"/>
              <a:gd name="connsiteX9179" fmla="*/ 7107615 w 12191948"/>
              <a:gd name="connsiteY9179" fmla="*/ 1675786 h 3322003"/>
              <a:gd name="connsiteX9180" fmla="*/ 7117531 w 12191948"/>
              <a:gd name="connsiteY9180" fmla="*/ 1665073 h 3322003"/>
              <a:gd name="connsiteX9181" fmla="*/ 6982561 w 12191948"/>
              <a:gd name="connsiteY9181" fmla="*/ 1630599 h 3322003"/>
              <a:gd name="connsiteX9182" fmla="*/ 7034083 w 12191948"/>
              <a:gd name="connsiteY9182" fmla="*/ 1650271 h 3322003"/>
              <a:gd name="connsiteX9183" fmla="*/ 7032872 w 12191948"/>
              <a:gd name="connsiteY9183" fmla="*/ 1650076 h 3322003"/>
              <a:gd name="connsiteX9184" fmla="*/ 6995138 w 12191948"/>
              <a:gd name="connsiteY9184" fmla="*/ 1649103 h 3322003"/>
              <a:gd name="connsiteX9185" fmla="*/ 7049320 w 12191948"/>
              <a:gd name="connsiteY9185" fmla="*/ 1667411 h 3322003"/>
              <a:gd name="connsiteX9186" fmla="*/ 7038195 w 12191948"/>
              <a:gd name="connsiteY9186" fmla="*/ 1669944 h 3322003"/>
              <a:gd name="connsiteX9187" fmla="*/ 6998241 w 12191948"/>
              <a:gd name="connsiteY9187" fmla="*/ 1667105 h 3322003"/>
              <a:gd name="connsiteX9188" fmla="*/ 6998041 w 12191948"/>
              <a:gd name="connsiteY9188" fmla="*/ 1666437 h 3322003"/>
              <a:gd name="connsiteX9189" fmla="*/ 6970709 w 12191948"/>
              <a:gd name="connsiteY9189" fmla="*/ 1659816 h 3322003"/>
              <a:gd name="connsiteX9190" fmla="*/ 6899053 w 12191948"/>
              <a:gd name="connsiteY9190" fmla="*/ 1648276 h 3322003"/>
              <a:gd name="connsiteX9191" fmla="*/ 6936363 w 12191948"/>
              <a:gd name="connsiteY9191" fmla="*/ 1644038 h 3322003"/>
              <a:gd name="connsiteX9192" fmla="*/ 6939022 w 12191948"/>
              <a:gd name="connsiteY9192" fmla="*/ 1634300 h 3322003"/>
              <a:gd name="connsiteX9193" fmla="*/ 6864523 w 12191948"/>
              <a:gd name="connsiteY9193" fmla="*/ 1626509 h 3322003"/>
              <a:gd name="connsiteX9194" fmla="*/ 6898387 w 12191948"/>
              <a:gd name="connsiteY9194" fmla="*/ 1648169 h 3322003"/>
              <a:gd name="connsiteX9195" fmla="*/ 6898145 w 12191948"/>
              <a:gd name="connsiteY9195" fmla="*/ 1648130 h 3322003"/>
              <a:gd name="connsiteX9196" fmla="*/ 6872748 w 12191948"/>
              <a:gd name="connsiteY9196" fmla="*/ 1642870 h 3322003"/>
              <a:gd name="connsiteX9197" fmla="*/ 6857994 w 12191948"/>
              <a:gd name="connsiteY9197" fmla="*/ 1628456 h 3322003"/>
              <a:gd name="connsiteX9198" fmla="*/ 6863555 w 12191948"/>
              <a:gd name="connsiteY9198" fmla="*/ 1625925 h 3322003"/>
              <a:gd name="connsiteX9199" fmla="*/ 6744309 w 12191948"/>
              <a:gd name="connsiteY9199" fmla="*/ 1604889 h 3322003"/>
              <a:gd name="connsiteX9200" fmla="*/ 1695955 w 12191948"/>
              <a:gd name="connsiteY9200" fmla="*/ 1603331 h 3322003"/>
              <a:gd name="connsiteX9201" fmla="*/ 1686581 w 12191948"/>
              <a:gd name="connsiteY9201" fmla="*/ 1607032 h 3322003"/>
              <a:gd name="connsiteX9202" fmla="*/ 1683437 w 12191948"/>
              <a:gd name="connsiteY9202" fmla="*/ 1613459 h 3322003"/>
              <a:gd name="connsiteX9203" fmla="*/ 1670859 w 12191948"/>
              <a:gd name="connsiteY9203" fmla="*/ 1611901 h 3322003"/>
              <a:gd name="connsiteX9204" fmla="*/ 1683678 w 12191948"/>
              <a:gd name="connsiteY9204" fmla="*/ 1616187 h 3322003"/>
              <a:gd name="connsiteX9205" fmla="*/ 1735201 w 12191948"/>
              <a:gd name="connsiteY9205" fmla="*/ 1618718 h 3322003"/>
              <a:gd name="connsiteX9206" fmla="*/ 1726493 w 12191948"/>
              <a:gd name="connsiteY9206" fmla="*/ 1614044 h 3322003"/>
              <a:gd name="connsiteX9207" fmla="*/ 1712947 w 12191948"/>
              <a:gd name="connsiteY9207" fmla="*/ 1604889 h 3322003"/>
              <a:gd name="connsiteX9208" fmla="*/ 1695955 w 12191948"/>
              <a:gd name="connsiteY9208" fmla="*/ 1603331 h 3322003"/>
              <a:gd name="connsiteX9209" fmla="*/ 3379505 w 12191948"/>
              <a:gd name="connsiteY9209" fmla="*/ 1603137 h 3322003"/>
              <a:gd name="connsiteX9210" fmla="*/ 3361607 w 12191948"/>
              <a:gd name="connsiteY9210" fmla="*/ 1604695 h 3322003"/>
              <a:gd name="connsiteX9211" fmla="*/ 3360398 w 12191948"/>
              <a:gd name="connsiteY9211" fmla="*/ 1605474 h 3322003"/>
              <a:gd name="connsiteX9212" fmla="*/ 3365959 w 12191948"/>
              <a:gd name="connsiteY9212" fmla="*/ 1609564 h 3322003"/>
              <a:gd name="connsiteX9213" fmla="*/ 3388939 w 12191948"/>
              <a:gd name="connsiteY9213" fmla="*/ 1609564 h 3322003"/>
              <a:gd name="connsiteX9214" fmla="*/ 6308197 w 12191948"/>
              <a:gd name="connsiteY9214" fmla="*/ 1602552 h 3322003"/>
              <a:gd name="connsiteX9215" fmla="*/ 6312793 w 12191948"/>
              <a:gd name="connsiteY9215" fmla="*/ 1610343 h 3322003"/>
              <a:gd name="connsiteX9216" fmla="*/ 6331659 w 12191948"/>
              <a:gd name="connsiteY9216" fmla="*/ 1614629 h 3322003"/>
              <a:gd name="connsiteX9217" fmla="*/ 6332270 w 12191948"/>
              <a:gd name="connsiteY9217" fmla="*/ 1608562 h 3322003"/>
              <a:gd name="connsiteX9218" fmla="*/ 6332385 w 12191948"/>
              <a:gd name="connsiteY9218" fmla="*/ 1608590 h 3322003"/>
              <a:gd name="connsiteX9219" fmla="*/ 6332385 w 12191948"/>
              <a:gd name="connsiteY9219" fmla="*/ 1607421 h 3322003"/>
              <a:gd name="connsiteX9220" fmla="*/ 6332270 w 12191948"/>
              <a:gd name="connsiteY9220" fmla="*/ 1608562 h 3322003"/>
              <a:gd name="connsiteX9221" fmla="*/ 3273803 w 12191948"/>
              <a:gd name="connsiteY9221" fmla="*/ 1602163 h 3322003"/>
              <a:gd name="connsiteX9222" fmla="*/ 3273803 w 12191948"/>
              <a:gd name="connsiteY9222" fmla="*/ 1609564 h 3322003"/>
              <a:gd name="connsiteX9223" fmla="*/ 3272595 w 12191948"/>
              <a:gd name="connsiteY9223" fmla="*/ 1610343 h 3322003"/>
              <a:gd name="connsiteX9224" fmla="*/ 3313472 w 12191948"/>
              <a:gd name="connsiteY9224" fmla="*/ 1612486 h 3322003"/>
              <a:gd name="connsiteX9225" fmla="*/ 3310087 w 12191948"/>
              <a:gd name="connsiteY9225" fmla="*/ 1606447 h 3322003"/>
              <a:gd name="connsiteX9226" fmla="*/ 3273803 w 12191948"/>
              <a:gd name="connsiteY9226" fmla="*/ 1602163 h 3322003"/>
              <a:gd name="connsiteX9227" fmla="*/ 4430476 w 12191948"/>
              <a:gd name="connsiteY9227" fmla="*/ 1601578 h 3322003"/>
              <a:gd name="connsiteX9228" fmla="*/ 4425882 w 12191948"/>
              <a:gd name="connsiteY9228" fmla="*/ 1605280 h 3322003"/>
              <a:gd name="connsiteX9229" fmla="*/ 4418383 w 12191948"/>
              <a:gd name="connsiteY9229" fmla="*/ 1614823 h 3322003"/>
              <a:gd name="connsiteX9230" fmla="*/ 4477402 w 12191948"/>
              <a:gd name="connsiteY9230" fmla="*/ 1643259 h 3322003"/>
              <a:gd name="connsiteX9231" fmla="*/ 4491433 w 12191948"/>
              <a:gd name="connsiteY9231" fmla="*/ 1664685 h 3322003"/>
              <a:gd name="connsiteX9232" fmla="*/ 4471356 w 12191948"/>
              <a:gd name="connsiteY9232" fmla="*/ 1666631 h 3322003"/>
              <a:gd name="connsiteX9233" fmla="*/ 4460954 w 12191948"/>
              <a:gd name="connsiteY9233" fmla="*/ 1655921 h 3322003"/>
              <a:gd name="connsiteX9234" fmla="*/ 4455634 w 12191948"/>
              <a:gd name="connsiteY9234" fmla="*/ 1648324 h 3322003"/>
              <a:gd name="connsiteX9235" fmla="*/ 4404112 w 12191948"/>
              <a:gd name="connsiteY9235" fmla="*/ 1638196 h 3322003"/>
              <a:gd name="connsiteX9236" fmla="*/ 4431202 w 12191948"/>
              <a:gd name="connsiteY9236" fmla="*/ 1630405 h 3322003"/>
              <a:gd name="connsiteX9237" fmla="*/ 4339773 w 12191948"/>
              <a:gd name="connsiteY9237" fmla="*/ 1609175 h 3322003"/>
              <a:gd name="connsiteX9238" fmla="*/ 4322840 w 12191948"/>
              <a:gd name="connsiteY9238" fmla="*/ 1609175 h 3322003"/>
              <a:gd name="connsiteX9239" fmla="*/ 4326710 w 12191948"/>
              <a:gd name="connsiteY9239" fmla="*/ 1616187 h 3322003"/>
              <a:gd name="connsiteX9240" fmla="*/ 4377747 w 12191948"/>
              <a:gd name="connsiteY9240" fmla="*/ 1634106 h 3322003"/>
              <a:gd name="connsiteX9241" fmla="*/ 4362993 w 12191948"/>
              <a:gd name="connsiteY9241" fmla="*/ 1644817 h 3322003"/>
              <a:gd name="connsiteX9242" fmla="*/ 4328370 w 12191948"/>
              <a:gd name="connsiteY9242" fmla="*/ 1631152 h 3322003"/>
              <a:gd name="connsiteX9243" fmla="*/ 4331548 w 12191948"/>
              <a:gd name="connsiteY9243" fmla="*/ 1630014 h 3322003"/>
              <a:gd name="connsiteX9244" fmla="*/ 4325018 w 12191948"/>
              <a:gd name="connsiteY9244" fmla="*/ 1628968 h 3322003"/>
              <a:gd name="connsiteX9245" fmla="*/ 4327871 w 12191948"/>
              <a:gd name="connsiteY9245" fmla="*/ 1630955 h 3322003"/>
              <a:gd name="connsiteX9246" fmla="*/ 4325986 w 12191948"/>
              <a:gd name="connsiteY9246" fmla="*/ 1630211 h 3322003"/>
              <a:gd name="connsiteX9247" fmla="*/ 4253422 w 12191948"/>
              <a:gd name="connsiteY9247" fmla="*/ 1617160 h 3322003"/>
              <a:gd name="connsiteX9248" fmla="*/ 4198997 w 12191948"/>
              <a:gd name="connsiteY9248" fmla="*/ 1619303 h 3322003"/>
              <a:gd name="connsiteX9249" fmla="*/ 4221009 w 12191948"/>
              <a:gd name="connsiteY9249" fmla="*/ 1634106 h 3322003"/>
              <a:gd name="connsiteX9250" fmla="*/ 4245197 w 12191948"/>
              <a:gd name="connsiteY9250" fmla="*/ 1646181 h 3322003"/>
              <a:gd name="connsiteX9251" fmla="*/ 4295990 w 12191948"/>
              <a:gd name="connsiteY9251" fmla="*/ 1649882 h 3322003"/>
              <a:gd name="connsiteX9252" fmla="*/ 4347269 w 12191948"/>
              <a:gd name="connsiteY9252" fmla="*/ 1665852 h 3322003"/>
              <a:gd name="connsiteX9253" fmla="*/ 4401694 w 12191948"/>
              <a:gd name="connsiteY9253" fmla="*/ 1680267 h 3322003"/>
              <a:gd name="connsiteX9254" fmla="*/ 4459987 w 12191948"/>
              <a:gd name="connsiteY9254" fmla="*/ 1674619 h 3322003"/>
              <a:gd name="connsiteX9255" fmla="*/ 4489013 w 12191948"/>
              <a:gd name="connsiteY9255" fmla="*/ 1679487 h 3322003"/>
              <a:gd name="connsiteX9256" fmla="*/ 4549240 w 12191948"/>
              <a:gd name="connsiteY9256" fmla="*/ 1688252 h 3322003"/>
              <a:gd name="connsiteX9257" fmla="*/ 4621804 w 12191948"/>
              <a:gd name="connsiteY9257" fmla="*/ 1691368 h 3322003"/>
              <a:gd name="connsiteX9258" fmla="*/ 4634141 w 12191948"/>
              <a:gd name="connsiteY9258" fmla="*/ 1687667 h 3322003"/>
              <a:gd name="connsiteX9259" fmla="*/ 4557465 w 12191948"/>
              <a:gd name="connsiteY9259" fmla="*/ 1655921 h 3322003"/>
              <a:gd name="connsiteX9260" fmla="*/ 4556013 w 12191948"/>
              <a:gd name="connsiteY9260" fmla="*/ 1655336 h 3322003"/>
              <a:gd name="connsiteX9261" fmla="*/ 4565206 w 12191948"/>
              <a:gd name="connsiteY9261" fmla="*/ 1647545 h 3322003"/>
              <a:gd name="connsiteX9262" fmla="*/ 4585765 w 12191948"/>
              <a:gd name="connsiteY9262" fmla="*/ 1643259 h 3322003"/>
              <a:gd name="connsiteX9263" fmla="*/ 4564479 w 12191948"/>
              <a:gd name="connsiteY9263" fmla="*/ 1645792 h 3322003"/>
              <a:gd name="connsiteX9264" fmla="*/ 4494335 w 12191948"/>
              <a:gd name="connsiteY9264" fmla="*/ 1627677 h 3322003"/>
              <a:gd name="connsiteX9265" fmla="*/ 4457326 w 12191948"/>
              <a:gd name="connsiteY9265" fmla="*/ 1608200 h 3322003"/>
              <a:gd name="connsiteX9266" fmla="*/ 4448618 w 12191948"/>
              <a:gd name="connsiteY9266" fmla="*/ 1601578 h 3322003"/>
              <a:gd name="connsiteX9267" fmla="*/ 4430476 w 12191948"/>
              <a:gd name="connsiteY9267" fmla="*/ 1601578 h 3322003"/>
              <a:gd name="connsiteX9268" fmla="*/ 7316600 w 12191948"/>
              <a:gd name="connsiteY9268" fmla="*/ 1601384 h 3322003"/>
              <a:gd name="connsiteX9269" fmla="*/ 7304263 w 12191948"/>
              <a:gd name="connsiteY9269" fmla="*/ 1609954 h 3322003"/>
              <a:gd name="connsiteX9270" fmla="*/ 7303296 w 12191948"/>
              <a:gd name="connsiteY9270" fmla="*/ 1610733 h 3322003"/>
              <a:gd name="connsiteX9271" fmla="*/ 7327484 w 12191948"/>
              <a:gd name="connsiteY9271" fmla="*/ 1615991 h 3322003"/>
              <a:gd name="connsiteX9272" fmla="*/ 7334015 w 12191948"/>
              <a:gd name="connsiteY9272" fmla="*/ 1606059 h 3322003"/>
              <a:gd name="connsiteX9273" fmla="*/ 7316600 w 12191948"/>
              <a:gd name="connsiteY9273" fmla="*/ 1601384 h 3322003"/>
              <a:gd name="connsiteX9274" fmla="*/ 4198756 w 12191948"/>
              <a:gd name="connsiteY9274" fmla="*/ 1599826 h 3322003"/>
              <a:gd name="connsiteX9275" fmla="*/ 4198029 w 12191948"/>
              <a:gd name="connsiteY9275" fmla="*/ 1600409 h 3322003"/>
              <a:gd name="connsiteX9276" fmla="*/ 4199965 w 12191948"/>
              <a:gd name="connsiteY9276" fmla="*/ 1609175 h 3322003"/>
              <a:gd name="connsiteX9277" fmla="*/ 4230199 w 12191948"/>
              <a:gd name="connsiteY9277" fmla="*/ 1607032 h 3322003"/>
              <a:gd name="connsiteX9278" fmla="*/ 4222703 w 12191948"/>
              <a:gd name="connsiteY9278" fmla="*/ 1600799 h 3322003"/>
              <a:gd name="connsiteX9279" fmla="*/ 4198756 w 12191948"/>
              <a:gd name="connsiteY9279" fmla="*/ 1599826 h 3322003"/>
              <a:gd name="connsiteX9280" fmla="*/ 2326598 w 12191948"/>
              <a:gd name="connsiteY9280" fmla="*/ 1599241 h 3322003"/>
              <a:gd name="connsiteX9281" fmla="*/ 2318376 w 12191948"/>
              <a:gd name="connsiteY9281" fmla="*/ 1603137 h 3322003"/>
              <a:gd name="connsiteX9282" fmla="*/ 2347158 w 12191948"/>
              <a:gd name="connsiteY9282" fmla="*/ 1610537 h 3322003"/>
              <a:gd name="connsiteX9283" fmla="*/ 2345223 w 12191948"/>
              <a:gd name="connsiteY9283" fmla="*/ 1603137 h 3322003"/>
              <a:gd name="connsiteX9284" fmla="*/ 2326598 w 12191948"/>
              <a:gd name="connsiteY9284" fmla="*/ 1599241 h 3322003"/>
              <a:gd name="connsiteX9285" fmla="*/ 1968011 w 12191948"/>
              <a:gd name="connsiteY9285" fmla="*/ 1595175 h 3322003"/>
              <a:gd name="connsiteX9286" fmla="*/ 1954343 w 12191948"/>
              <a:gd name="connsiteY9286" fmla="*/ 1596125 h 3322003"/>
              <a:gd name="connsiteX9287" fmla="*/ 1960390 w 12191948"/>
              <a:gd name="connsiteY9287" fmla="*/ 1600994 h 3322003"/>
              <a:gd name="connsiteX9288" fmla="*/ 1988450 w 12191948"/>
              <a:gd name="connsiteY9288" fmla="*/ 1605474 h 3322003"/>
              <a:gd name="connsiteX9289" fmla="*/ 1987480 w 12191948"/>
              <a:gd name="connsiteY9289" fmla="*/ 1600409 h 3322003"/>
              <a:gd name="connsiteX9290" fmla="*/ 1986030 w 12191948"/>
              <a:gd name="connsiteY9290" fmla="*/ 1599630 h 3322003"/>
              <a:gd name="connsiteX9291" fmla="*/ 1968011 w 12191948"/>
              <a:gd name="connsiteY9291" fmla="*/ 1595175 h 3322003"/>
              <a:gd name="connsiteX9292" fmla="*/ 1485336 w 12191948"/>
              <a:gd name="connsiteY9292" fmla="*/ 1594567 h 3322003"/>
              <a:gd name="connsiteX9293" fmla="*/ 1483886 w 12191948"/>
              <a:gd name="connsiteY9293" fmla="*/ 1599241 h 3322003"/>
              <a:gd name="connsiteX9294" fmla="*/ 1485580 w 12191948"/>
              <a:gd name="connsiteY9294" fmla="*/ 1598268 h 3322003"/>
              <a:gd name="connsiteX9295" fmla="*/ 1505171 w 12191948"/>
              <a:gd name="connsiteY9295" fmla="*/ 1600799 h 3322003"/>
              <a:gd name="connsiteX9296" fmla="*/ 1505171 w 12191948"/>
              <a:gd name="connsiteY9296" fmla="*/ 1596125 h 3322003"/>
              <a:gd name="connsiteX9297" fmla="*/ 1485336 w 12191948"/>
              <a:gd name="connsiteY9297" fmla="*/ 1594567 h 3322003"/>
              <a:gd name="connsiteX9298" fmla="*/ 2404726 w 12191948"/>
              <a:gd name="connsiteY9298" fmla="*/ 1593982 h 3322003"/>
              <a:gd name="connsiteX9299" fmla="*/ 2406176 w 12191948"/>
              <a:gd name="connsiteY9299" fmla="*/ 1595931 h 3322003"/>
              <a:gd name="connsiteX9300" fmla="*/ 2412223 w 12191948"/>
              <a:gd name="connsiteY9300" fmla="*/ 1595931 h 3322003"/>
              <a:gd name="connsiteX9301" fmla="*/ 2410290 w 12191948"/>
              <a:gd name="connsiteY9301" fmla="*/ 1594567 h 3322003"/>
              <a:gd name="connsiteX9302" fmla="*/ 3049823 w 12191948"/>
              <a:gd name="connsiteY9302" fmla="*/ 1592229 h 3322003"/>
              <a:gd name="connsiteX9303" fmla="*/ 3021280 w 12191948"/>
              <a:gd name="connsiteY9303" fmla="*/ 1593203 h 3322003"/>
              <a:gd name="connsiteX9304" fmla="*/ 3036278 w 12191948"/>
              <a:gd name="connsiteY9304" fmla="*/ 1611707 h 3322003"/>
              <a:gd name="connsiteX9305" fmla="*/ 3095053 w 12191948"/>
              <a:gd name="connsiteY9305" fmla="*/ 1614044 h 3322003"/>
              <a:gd name="connsiteX9306" fmla="*/ 3095053 w 12191948"/>
              <a:gd name="connsiteY9306" fmla="*/ 1603722 h 3322003"/>
              <a:gd name="connsiteX9307" fmla="*/ 2812054 w 12191948"/>
              <a:gd name="connsiteY9307" fmla="*/ 1591645 h 3322003"/>
              <a:gd name="connsiteX9308" fmla="*/ 2910497 w 12191948"/>
              <a:gd name="connsiteY9308" fmla="*/ 1617549 h 3322003"/>
              <a:gd name="connsiteX9309" fmla="*/ 2909532 w 12191948"/>
              <a:gd name="connsiteY9309" fmla="*/ 1616966 h 3322003"/>
              <a:gd name="connsiteX9310" fmla="*/ 2869864 w 12191948"/>
              <a:gd name="connsiteY9310" fmla="*/ 1594567 h 3322003"/>
              <a:gd name="connsiteX9311" fmla="*/ 2812054 w 12191948"/>
              <a:gd name="connsiteY9311" fmla="*/ 1591645 h 3322003"/>
              <a:gd name="connsiteX9312" fmla="*/ 6455746 w 12191948"/>
              <a:gd name="connsiteY9312" fmla="*/ 1590281 h 3322003"/>
              <a:gd name="connsiteX9313" fmla="*/ 6519843 w 12191948"/>
              <a:gd name="connsiteY9313" fmla="*/ 1618134 h 3322003"/>
              <a:gd name="connsiteX9314" fmla="*/ 6554674 w 12191948"/>
              <a:gd name="connsiteY9314" fmla="*/ 1624757 h 3322003"/>
              <a:gd name="connsiteX9315" fmla="*/ 6571363 w 12191948"/>
              <a:gd name="connsiteY9315" fmla="*/ 1625925 h 3322003"/>
              <a:gd name="connsiteX9316" fmla="*/ 6554433 w 12191948"/>
              <a:gd name="connsiteY9316" fmla="*/ 1622614 h 3322003"/>
              <a:gd name="connsiteX9317" fmla="*/ 6585394 w 12191948"/>
              <a:gd name="connsiteY9317" fmla="*/ 1619692 h 3322003"/>
              <a:gd name="connsiteX9318" fmla="*/ 6601357 w 12191948"/>
              <a:gd name="connsiteY9318" fmla="*/ 1627094 h 3322003"/>
              <a:gd name="connsiteX9319" fmla="*/ 6654570 w 12191948"/>
              <a:gd name="connsiteY9319" fmla="*/ 1660010 h 3322003"/>
              <a:gd name="connsiteX9320" fmla="*/ 6691336 w 12191948"/>
              <a:gd name="connsiteY9320" fmla="*/ 1662736 h 3322003"/>
              <a:gd name="connsiteX9321" fmla="*/ 6712380 w 12191948"/>
              <a:gd name="connsiteY9321" fmla="*/ 1682213 h 3322003"/>
              <a:gd name="connsiteX9322" fmla="*/ 6716733 w 12191948"/>
              <a:gd name="connsiteY9322" fmla="*/ 1697407 h 3322003"/>
              <a:gd name="connsiteX9323" fmla="*/ 6758822 w 12191948"/>
              <a:gd name="connsiteY9323" fmla="*/ 1700132 h 3322003"/>
              <a:gd name="connsiteX9324" fmla="*/ 6779140 w 12191948"/>
              <a:gd name="connsiteY9324" fmla="*/ 1690200 h 3322003"/>
              <a:gd name="connsiteX9325" fmla="*/ 6858718 w 12191948"/>
              <a:gd name="connsiteY9325" fmla="*/ 1699353 h 3322003"/>
              <a:gd name="connsiteX9326" fmla="*/ 6842029 w 12191948"/>
              <a:gd name="connsiteY9326" fmla="*/ 1690589 h 3322003"/>
              <a:gd name="connsiteX9327" fmla="*/ 6769464 w 12191948"/>
              <a:gd name="connsiteY9327" fmla="*/ 1679682 h 3322003"/>
              <a:gd name="connsiteX9328" fmla="*/ 6702947 w 12191948"/>
              <a:gd name="connsiteY9328" fmla="*/ 1645013 h 3322003"/>
              <a:gd name="connsiteX9329" fmla="*/ 6728587 w 12191948"/>
              <a:gd name="connsiteY9329" fmla="*/ 1632742 h 3322003"/>
              <a:gd name="connsiteX9330" fmla="*/ 6594101 w 12191948"/>
              <a:gd name="connsiteY9330" fmla="*/ 1591645 h 3322003"/>
              <a:gd name="connsiteX9331" fmla="*/ 6589626 w 12191948"/>
              <a:gd name="connsiteY9331" fmla="*/ 1597780 h 3322003"/>
              <a:gd name="connsiteX9332" fmla="*/ 6599230 w 12191948"/>
              <a:gd name="connsiteY9332" fmla="*/ 1606447 h 3322003"/>
              <a:gd name="connsiteX9333" fmla="*/ 6553224 w 12191948"/>
              <a:gd name="connsiteY9333" fmla="*/ 1606447 h 3322003"/>
              <a:gd name="connsiteX9334" fmla="*/ 6511136 w 12191948"/>
              <a:gd name="connsiteY9334" fmla="*/ 1590281 h 3322003"/>
              <a:gd name="connsiteX9335" fmla="*/ 1257000 w 12191948"/>
              <a:gd name="connsiteY9335" fmla="*/ 1590281 h 3322003"/>
              <a:gd name="connsiteX9336" fmla="*/ 1257000 w 12191948"/>
              <a:gd name="connsiteY9336" fmla="*/ 1598268 h 3322003"/>
              <a:gd name="connsiteX9337" fmla="*/ 1257968 w 12191948"/>
              <a:gd name="connsiteY9337" fmla="*/ 1598656 h 3322003"/>
              <a:gd name="connsiteX9338" fmla="*/ 1295945 w 12191948"/>
              <a:gd name="connsiteY9338" fmla="*/ 1603525 h 3322003"/>
              <a:gd name="connsiteX9339" fmla="*/ 1288205 w 12191948"/>
              <a:gd name="connsiteY9339" fmla="*/ 1592424 h 3322003"/>
              <a:gd name="connsiteX9340" fmla="*/ 1257000 w 12191948"/>
              <a:gd name="connsiteY9340" fmla="*/ 1590281 h 3322003"/>
              <a:gd name="connsiteX9341" fmla="*/ 2735156 w 12191948"/>
              <a:gd name="connsiteY9341" fmla="*/ 1590070 h 3322003"/>
              <a:gd name="connsiteX9342" fmla="*/ 2699577 w 12191948"/>
              <a:gd name="connsiteY9342" fmla="*/ 1591060 h 3322003"/>
              <a:gd name="connsiteX9343" fmla="*/ 2716993 w 12191948"/>
              <a:gd name="connsiteY9343" fmla="*/ 1608200 h 3322003"/>
              <a:gd name="connsiteX9344" fmla="*/ 2716993 w 12191948"/>
              <a:gd name="connsiteY9344" fmla="*/ 1614823 h 3322003"/>
              <a:gd name="connsiteX9345" fmla="*/ 2735619 w 12191948"/>
              <a:gd name="connsiteY9345" fmla="*/ 1639363 h 3322003"/>
              <a:gd name="connsiteX9346" fmla="*/ 2768271 w 12191948"/>
              <a:gd name="connsiteY9346" fmla="*/ 1665073 h 3322003"/>
              <a:gd name="connsiteX9347" fmla="*/ 2856801 w 12191948"/>
              <a:gd name="connsiteY9347" fmla="*/ 1705197 h 3322003"/>
              <a:gd name="connsiteX9348" fmla="*/ 2855833 w 12191948"/>
              <a:gd name="connsiteY9348" fmla="*/ 1703639 h 3322003"/>
              <a:gd name="connsiteX9349" fmla="*/ 2922593 w 12191948"/>
              <a:gd name="connsiteY9349" fmla="*/ 1713377 h 3322003"/>
              <a:gd name="connsiteX9350" fmla="*/ 2944361 w 12191948"/>
              <a:gd name="connsiteY9350" fmla="*/ 1710066 h 3322003"/>
              <a:gd name="connsiteX9351" fmla="*/ 2928398 w 12191948"/>
              <a:gd name="connsiteY9351" fmla="*/ 1703639 h 3322003"/>
              <a:gd name="connsiteX9352" fmla="*/ 2795365 w 12191948"/>
              <a:gd name="connsiteY9352" fmla="*/ 1656503 h 3322003"/>
              <a:gd name="connsiteX9353" fmla="*/ 2785931 w 12191948"/>
              <a:gd name="connsiteY9353" fmla="*/ 1637026 h 3322003"/>
              <a:gd name="connsiteX9354" fmla="*/ 2803828 w 12191948"/>
              <a:gd name="connsiteY9354" fmla="*/ 1631769 h 3322003"/>
              <a:gd name="connsiteX9355" fmla="*/ 2849061 w 12191948"/>
              <a:gd name="connsiteY9355" fmla="*/ 1639169 h 3322003"/>
              <a:gd name="connsiteX9356" fmla="*/ 2904936 w 12191948"/>
              <a:gd name="connsiteY9356" fmla="*/ 1639169 h 3322003"/>
              <a:gd name="connsiteX9357" fmla="*/ 2774320 w 12191948"/>
              <a:gd name="connsiteY9357" fmla="*/ 1617160 h 3322003"/>
              <a:gd name="connsiteX9358" fmla="*/ 2769483 w 12191948"/>
              <a:gd name="connsiteY9358" fmla="*/ 1597683 h 3322003"/>
              <a:gd name="connsiteX9359" fmla="*/ 2735156 w 12191948"/>
              <a:gd name="connsiteY9359" fmla="*/ 1590070 h 3322003"/>
              <a:gd name="connsiteX9360" fmla="*/ 1205965 w 12191948"/>
              <a:gd name="connsiteY9360" fmla="*/ 1585997 h 3322003"/>
              <a:gd name="connsiteX9361" fmla="*/ 1205965 w 12191948"/>
              <a:gd name="connsiteY9361" fmla="*/ 1588334 h 3322003"/>
              <a:gd name="connsiteX9362" fmla="*/ 1212253 w 12191948"/>
              <a:gd name="connsiteY9362" fmla="*/ 1588334 h 3322003"/>
              <a:gd name="connsiteX9363" fmla="*/ 1212738 w 12191948"/>
              <a:gd name="connsiteY9363" fmla="*/ 1586191 h 3322003"/>
              <a:gd name="connsiteX9364" fmla="*/ 1212738 w 12191948"/>
              <a:gd name="connsiteY9364" fmla="*/ 1585997 h 3322003"/>
              <a:gd name="connsiteX9365" fmla="*/ 6500252 w 12191948"/>
              <a:gd name="connsiteY9365" fmla="*/ 1585606 h 3322003"/>
              <a:gd name="connsiteX9366" fmla="*/ 6508718 w 12191948"/>
              <a:gd name="connsiteY9366" fmla="*/ 1589307 h 3322003"/>
              <a:gd name="connsiteX9367" fmla="*/ 6505331 w 12191948"/>
              <a:gd name="connsiteY9367" fmla="*/ 1585997 h 3322003"/>
              <a:gd name="connsiteX9368" fmla="*/ 6505331 w 12191948"/>
              <a:gd name="connsiteY9368" fmla="*/ 1585606 h 3322003"/>
              <a:gd name="connsiteX9369" fmla="*/ 2494221 w 12191948"/>
              <a:gd name="connsiteY9369" fmla="*/ 1585023 h 3322003"/>
              <a:gd name="connsiteX9370" fmla="*/ 2499785 w 12191948"/>
              <a:gd name="connsiteY9370" fmla="*/ 1601773 h 3322003"/>
              <a:gd name="connsiteX9371" fmla="*/ 2500026 w 12191948"/>
              <a:gd name="connsiteY9371" fmla="*/ 1602163 h 3322003"/>
              <a:gd name="connsiteX9372" fmla="*/ 2598231 w 12191948"/>
              <a:gd name="connsiteY9372" fmla="*/ 1602163 h 3322003"/>
              <a:gd name="connsiteX9373" fmla="*/ 2494221 w 12191948"/>
              <a:gd name="connsiteY9373" fmla="*/ 1585023 h 3322003"/>
              <a:gd name="connsiteX9374" fmla="*/ 1968132 w 12191948"/>
              <a:gd name="connsiteY9374" fmla="*/ 1584244 h 3322003"/>
              <a:gd name="connsiteX9375" fmla="*/ 1965230 w 12191948"/>
              <a:gd name="connsiteY9375" fmla="*/ 1587361 h 3322003"/>
              <a:gd name="connsiteX9376" fmla="*/ 1976596 w 12191948"/>
              <a:gd name="connsiteY9376" fmla="*/ 1589502 h 3322003"/>
              <a:gd name="connsiteX9377" fmla="*/ 1988450 w 12191948"/>
              <a:gd name="connsiteY9377" fmla="*/ 1587361 h 3322003"/>
              <a:gd name="connsiteX9378" fmla="*/ 1986030 w 12191948"/>
              <a:gd name="connsiteY9378" fmla="*/ 1586582 h 3322003"/>
              <a:gd name="connsiteX9379" fmla="*/ 1968132 w 12191948"/>
              <a:gd name="connsiteY9379" fmla="*/ 1584244 h 3322003"/>
              <a:gd name="connsiteX9380" fmla="*/ 4809021 w 12191948"/>
              <a:gd name="connsiteY9380" fmla="*/ 1583269 h 3322003"/>
              <a:gd name="connsiteX9381" fmla="*/ 4802008 w 12191948"/>
              <a:gd name="connsiteY9381" fmla="*/ 1587943 h 3322003"/>
              <a:gd name="connsiteX9382" fmla="*/ 4821599 w 12191948"/>
              <a:gd name="connsiteY9382" fmla="*/ 1592814 h 3322003"/>
              <a:gd name="connsiteX9383" fmla="*/ 4824258 w 12191948"/>
              <a:gd name="connsiteY9383" fmla="*/ 1586191 h 3322003"/>
              <a:gd name="connsiteX9384" fmla="*/ 4819905 w 12191948"/>
              <a:gd name="connsiteY9384" fmla="*/ 1583269 h 3322003"/>
              <a:gd name="connsiteX9385" fmla="*/ 4809021 w 12191948"/>
              <a:gd name="connsiteY9385" fmla="*/ 1583269 h 3322003"/>
              <a:gd name="connsiteX9386" fmla="*/ 6730763 w 12191948"/>
              <a:gd name="connsiteY9386" fmla="*/ 1582296 h 3322003"/>
              <a:gd name="connsiteX9387" fmla="*/ 6712622 w 12191948"/>
              <a:gd name="connsiteY9387" fmla="*/ 1583659 h 3322003"/>
              <a:gd name="connsiteX9388" fmla="*/ 6695206 w 12191948"/>
              <a:gd name="connsiteY9388" fmla="*/ 1588919 h 3322003"/>
              <a:gd name="connsiteX9389" fmla="*/ 6774543 w 12191948"/>
              <a:gd name="connsiteY9389" fmla="*/ 1598462 h 3322003"/>
              <a:gd name="connsiteX9390" fmla="*/ 6730763 w 12191948"/>
              <a:gd name="connsiteY9390" fmla="*/ 1582686 h 3322003"/>
              <a:gd name="connsiteX9391" fmla="*/ 4291880 w 12191948"/>
              <a:gd name="connsiteY9391" fmla="*/ 1582296 h 3322003"/>
              <a:gd name="connsiteX9392" fmla="*/ 4303007 w 12191948"/>
              <a:gd name="connsiteY9392" fmla="*/ 1596125 h 3322003"/>
              <a:gd name="connsiteX9393" fmla="*/ 4339773 w 12191948"/>
              <a:gd name="connsiteY9393" fmla="*/ 1600215 h 3322003"/>
              <a:gd name="connsiteX9394" fmla="*/ 4398792 w 12191948"/>
              <a:gd name="connsiteY9394" fmla="*/ 1596513 h 3322003"/>
              <a:gd name="connsiteX9395" fmla="*/ 4376054 w 12191948"/>
              <a:gd name="connsiteY9395" fmla="*/ 1588528 h 3322003"/>
              <a:gd name="connsiteX9396" fmla="*/ 4375327 w 12191948"/>
              <a:gd name="connsiteY9396" fmla="*/ 1589113 h 3322003"/>
              <a:gd name="connsiteX9397" fmla="*/ 4291880 w 12191948"/>
              <a:gd name="connsiteY9397" fmla="*/ 1582296 h 3322003"/>
              <a:gd name="connsiteX9398" fmla="*/ 3619935 w 12191948"/>
              <a:gd name="connsiteY9398" fmla="*/ 1582296 h 3322003"/>
              <a:gd name="connsiteX9399" fmla="*/ 3619935 w 12191948"/>
              <a:gd name="connsiteY9399" fmla="*/ 1584244 h 3322003"/>
              <a:gd name="connsiteX9400" fmla="*/ 3630337 w 12191948"/>
              <a:gd name="connsiteY9400" fmla="*/ 1584439 h 3322003"/>
              <a:gd name="connsiteX9401" fmla="*/ 3630337 w 12191948"/>
              <a:gd name="connsiteY9401" fmla="*/ 1582296 h 3322003"/>
              <a:gd name="connsiteX9402" fmla="*/ 3619935 w 12191948"/>
              <a:gd name="connsiteY9402" fmla="*/ 1582296 h 3322003"/>
              <a:gd name="connsiteX9403" fmla="*/ 1102923 w 12191948"/>
              <a:gd name="connsiteY9403" fmla="*/ 1579570 h 3322003"/>
              <a:gd name="connsiteX9404" fmla="*/ 1082122 w 12191948"/>
              <a:gd name="connsiteY9404" fmla="*/ 1581907 h 3322003"/>
              <a:gd name="connsiteX9405" fmla="*/ 1087684 w 12191948"/>
              <a:gd name="connsiteY9405" fmla="*/ 1587749 h 3322003"/>
              <a:gd name="connsiteX9406" fmla="*/ 1087928 w 12191948"/>
              <a:gd name="connsiteY9406" fmla="*/ 1586970 h 3322003"/>
              <a:gd name="connsiteX9407" fmla="*/ 1125661 w 12191948"/>
              <a:gd name="connsiteY9407" fmla="*/ 1589307 h 3322003"/>
              <a:gd name="connsiteX9408" fmla="*/ 1122758 w 12191948"/>
              <a:gd name="connsiteY9408" fmla="*/ 1583659 h 3322003"/>
              <a:gd name="connsiteX9409" fmla="*/ 1102923 w 12191948"/>
              <a:gd name="connsiteY9409" fmla="*/ 1579570 h 3322003"/>
              <a:gd name="connsiteX9410" fmla="*/ 2526391 w 12191948"/>
              <a:gd name="connsiteY9410" fmla="*/ 1578791 h 3322003"/>
              <a:gd name="connsiteX9411" fmla="*/ 2570414 w 12191948"/>
              <a:gd name="connsiteY9411" fmla="*/ 1583075 h 3322003"/>
              <a:gd name="connsiteX9412" fmla="*/ 2527602 w 12191948"/>
              <a:gd name="connsiteY9412" fmla="*/ 1578791 h 3322003"/>
              <a:gd name="connsiteX9413" fmla="*/ 6149767 w 12191948"/>
              <a:gd name="connsiteY9413" fmla="*/ 1578400 h 3322003"/>
              <a:gd name="connsiteX9414" fmla="*/ 6103082 w 12191948"/>
              <a:gd name="connsiteY9414" fmla="*/ 1584244 h 3322003"/>
              <a:gd name="connsiteX9415" fmla="*/ 6163554 w 12191948"/>
              <a:gd name="connsiteY9415" fmla="*/ 1586582 h 3322003"/>
              <a:gd name="connsiteX9416" fmla="*/ 6162101 w 12191948"/>
              <a:gd name="connsiteY9416" fmla="*/ 1581711 h 3322003"/>
              <a:gd name="connsiteX9417" fmla="*/ 6162101 w 12191948"/>
              <a:gd name="connsiteY9417" fmla="*/ 1582101 h 3322003"/>
              <a:gd name="connsiteX9418" fmla="*/ 6149767 w 12191948"/>
              <a:gd name="connsiteY9418" fmla="*/ 1578400 h 3322003"/>
              <a:gd name="connsiteX9419" fmla="*/ 5990608 w 12191948"/>
              <a:gd name="connsiteY9419" fmla="*/ 1578206 h 3322003"/>
              <a:gd name="connsiteX9420" fmla="*/ 5999799 w 12191948"/>
              <a:gd name="connsiteY9420" fmla="*/ 1589502 h 3322003"/>
              <a:gd name="connsiteX9421" fmla="*/ 6031486 w 12191948"/>
              <a:gd name="connsiteY9421" fmla="*/ 1597683 h 3322003"/>
              <a:gd name="connsiteX9422" fmla="*/ 6009647 w 12191948"/>
              <a:gd name="connsiteY9422" fmla="*/ 1580288 h 3322003"/>
              <a:gd name="connsiteX9423" fmla="*/ 6010200 w 12191948"/>
              <a:gd name="connsiteY9423" fmla="*/ 1580349 h 3322003"/>
              <a:gd name="connsiteX9424" fmla="*/ 6009233 w 12191948"/>
              <a:gd name="connsiteY9424" fmla="*/ 1579958 h 3322003"/>
              <a:gd name="connsiteX9425" fmla="*/ 6009647 w 12191948"/>
              <a:gd name="connsiteY9425" fmla="*/ 1580288 h 3322003"/>
              <a:gd name="connsiteX9426" fmla="*/ 3402001 w 12191948"/>
              <a:gd name="connsiteY9426" fmla="*/ 1575089 h 3322003"/>
              <a:gd name="connsiteX9427" fmla="*/ 3410950 w 12191948"/>
              <a:gd name="connsiteY9427" fmla="*/ 1588334 h 3322003"/>
              <a:gd name="connsiteX9428" fmla="*/ 3435138 w 12191948"/>
              <a:gd name="connsiteY9428" fmla="*/ 1595931 h 3322003"/>
              <a:gd name="connsiteX9429" fmla="*/ 3426190 w 12191948"/>
              <a:gd name="connsiteY9429" fmla="*/ 1600994 h 3322003"/>
              <a:gd name="connsiteX9430" fmla="*/ 3425463 w 12191948"/>
              <a:gd name="connsiteY9430" fmla="*/ 1601773 h 3322003"/>
              <a:gd name="connsiteX9431" fmla="*/ 3440944 w 12191948"/>
              <a:gd name="connsiteY9431" fmla="*/ 1613850 h 3322003"/>
              <a:gd name="connsiteX9432" fmla="*/ 3465132 w 12191948"/>
              <a:gd name="connsiteY9432" fmla="*/ 1613850 h 3322003"/>
              <a:gd name="connsiteX9433" fmla="*/ 3479645 w 12191948"/>
              <a:gd name="connsiteY9433" fmla="*/ 1603525 h 3322003"/>
              <a:gd name="connsiteX9434" fmla="*/ 3552209 w 12191948"/>
              <a:gd name="connsiteY9434" fmla="*/ 1611512 h 3322003"/>
              <a:gd name="connsiteX9435" fmla="*/ 3624773 w 12191948"/>
              <a:gd name="connsiteY9435" fmla="*/ 1622223 h 3322003"/>
              <a:gd name="connsiteX9436" fmla="*/ 3635898 w 12191948"/>
              <a:gd name="connsiteY9436" fmla="*/ 1608200 h 3322003"/>
              <a:gd name="connsiteX9437" fmla="*/ 3692741 w 12191948"/>
              <a:gd name="connsiteY9437" fmla="*/ 1624366 h 3322003"/>
              <a:gd name="connsiteX9438" fmla="*/ 3725152 w 12191948"/>
              <a:gd name="connsiteY9438" fmla="*/ 1624366 h 3322003"/>
              <a:gd name="connsiteX9439" fmla="*/ 3706527 w 12191948"/>
              <a:gd name="connsiteY9439" fmla="*/ 1615212 h 3322003"/>
              <a:gd name="connsiteX9440" fmla="*/ 3717414 w 12191948"/>
              <a:gd name="connsiteY9440" fmla="*/ 1607421 h 3322003"/>
              <a:gd name="connsiteX9441" fmla="*/ 3551241 w 12191948"/>
              <a:gd name="connsiteY9441" fmla="*/ 1590865 h 3322003"/>
              <a:gd name="connsiteX9442" fmla="*/ 3502865 w 12191948"/>
              <a:gd name="connsiteY9442" fmla="*/ 1586582 h 3322003"/>
              <a:gd name="connsiteX9443" fmla="*/ 3461744 w 12191948"/>
              <a:gd name="connsiteY9443" fmla="*/ 1584244 h 3322003"/>
              <a:gd name="connsiteX9444" fmla="*/ 3402001 w 12191948"/>
              <a:gd name="connsiteY9444" fmla="*/ 1575089 h 3322003"/>
              <a:gd name="connsiteX9445" fmla="*/ 3342256 w 12191948"/>
              <a:gd name="connsiteY9445" fmla="*/ 1575089 h 3322003"/>
              <a:gd name="connsiteX9446" fmla="*/ 3341047 w 12191948"/>
              <a:gd name="connsiteY9446" fmla="*/ 1576257 h 3322003"/>
              <a:gd name="connsiteX9447" fmla="*/ 3303555 w 12191948"/>
              <a:gd name="connsiteY9447" fmla="*/ 1578012 h 3322003"/>
              <a:gd name="connsiteX9448" fmla="*/ 3272353 w 12191948"/>
              <a:gd name="connsiteY9448" fmla="*/ 1580349 h 3322003"/>
              <a:gd name="connsiteX9449" fmla="*/ 3299926 w 12191948"/>
              <a:gd name="connsiteY9449" fmla="*/ 1593203 h 3322003"/>
              <a:gd name="connsiteX9450" fmla="*/ 3324115 w 12191948"/>
              <a:gd name="connsiteY9450" fmla="*/ 1599047 h 3322003"/>
              <a:gd name="connsiteX9451" fmla="*/ 3339354 w 12191948"/>
              <a:gd name="connsiteY9451" fmla="*/ 1594761 h 3322003"/>
              <a:gd name="connsiteX9452" fmla="*/ 3342256 w 12191948"/>
              <a:gd name="connsiteY9452" fmla="*/ 1575089 h 3322003"/>
              <a:gd name="connsiteX9453" fmla="*/ 3736279 w 12191948"/>
              <a:gd name="connsiteY9453" fmla="*/ 1574699 h 3322003"/>
              <a:gd name="connsiteX9454" fmla="*/ 3744505 w 12191948"/>
              <a:gd name="connsiteY9454" fmla="*/ 1584439 h 3322003"/>
              <a:gd name="connsiteX9455" fmla="*/ 3742811 w 12191948"/>
              <a:gd name="connsiteY9455" fmla="*/ 1585218 h 3322003"/>
              <a:gd name="connsiteX9456" fmla="*/ 3737247 w 12191948"/>
              <a:gd name="connsiteY9456" fmla="*/ 1599630 h 3322003"/>
              <a:gd name="connsiteX9457" fmla="*/ 3792396 w 12191948"/>
              <a:gd name="connsiteY9457" fmla="*/ 1603722 h 3322003"/>
              <a:gd name="connsiteX9458" fmla="*/ 3848997 w 12191948"/>
              <a:gd name="connsiteY9458" fmla="*/ 1612291 h 3322003"/>
              <a:gd name="connsiteX9459" fmla="*/ 3885763 w 12191948"/>
              <a:gd name="connsiteY9459" fmla="*/ 1605668 h 3322003"/>
              <a:gd name="connsiteX9460" fmla="*/ 3845610 w 12191948"/>
              <a:gd name="connsiteY9460" fmla="*/ 1596125 h 3322003"/>
              <a:gd name="connsiteX9461" fmla="*/ 3809811 w 12191948"/>
              <a:gd name="connsiteY9461" fmla="*/ 1586582 h 3322003"/>
              <a:gd name="connsiteX9462" fmla="*/ 3767966 w 12191948"/>
              <a:gd name="connsiteY9462" fmla="*/ 1578985 h 3322003"/>
              <a:gd name="connsiteX9463" fmla="*/ 3736279 w 12191948"/>
              <a:gd name="connsiteY9463" fmla="*/ 1574699 h 3322003"/>
              <a:gd name="connsiteX9464" fmla="*/ 2139381 w 12191948"/>
              <a:gd name="connsiteY9464" fmla="*/ 1572752 h 3322003"/>
              <a:gd name="connsiteX9465" fmla="*/ 2120275 w 12191948"/>
              <a:gd name="connsiteY9465" fmla="*/ 1580737 h 3322003"/>
              <a:gd name="connsiteX9466" fmla="*/ 2146398 w 12191948"/>
              <a:gd name="connsiteY9466" fmla="*/ 1594955 h 3322003"/>
              <a:gd name="connsiteX9467" fmla="*/ 2169104 w 12191948"/>
              <a:gd name="connsiteY9467" fmla="*/ 1596101 h 3322003"/>
              <a:gd name="connsiteX9468" fmla="*/ 2178902 w 12191948"/>
              <a:gd name="connsiteY9468" fmla="*/ 1590880 h 3322003"/>
              <a:gd name="connsiteX9469" fmla="*/ 2179294 w 12191948"/>
              <a:gd name="connsiteY9469" fmla="*/ 1591060 h 3322003"/>
              <a:gd name="connsiteX9470" fmla="*/ 2179294 w 12191948"/>
              <a:gd name="connsiteY9470" fmla="*/ 1590671 h 3322003"/>
              <a:gd name="connsiteX9471" fmla="*/ 2178902 w 12191948"/>
              <a:gd name="connsiteY9471" fmla="*/ 1590880 h 3322003"/>
              <a:gd name="connsiteX9472" fmla="*/ 4804425 w 12191948"/>
              <a:gd name="connsiteY9472" fmla="*/ 1571973 h 3322003"/>
              <a:gd name="connsiteX9473" fmla="*/ 4804425 w 12191948"/>
              <a:gd name="connsiteY9473" fmla="*/ 1577621 h 3322003"/>
              <a:gd name="connsiteX9474" fmla="*/ 4819905 w 12191948"/>
              <a:gd name="connsiteY9474" fmla="*/ 1583075 h 3322003"/>
              <a:gd name="connsiteX9475" fmla="*/ 4819051 w 12191948"/>
              <a:gd name="connsiteY9475" fmla="*/ 1576026 h 3322003"/>
              <a:gd name="connsiteX9476" fmla="*/ 4819905 w 12191948"/>
              <a:gd name="connsiteY9476" fmla="*/ 1576453 h 3322003"/>
              <a:gd name="connsiteX9477" fmla="*/ 4818938 w 12191948"/>
              <a:gd name="connsiteY9477" fmla="*/ 1575089 h 3322003"/>
              <a:gd name="connsiteX9478" fmla="*/ 4819051 w 12191948"/>
              <a:gd name="connsiteY9478" fmla="*/ 1576026 h 3322003"/>
              <a:gd name="connsiteX9479" fmla="*/ 4810956 w 12191948"/>
              <a:gd name="connsiteY9479" fmla="*/ 1571973 h 3322003"/>
              <a:gd name="connsiteX9480" fmla="*/ 4804425 w 12191948"/>
              <a:gd name="connsiteY9480" fmla="*/ 1571973 h 3322003"/>
              <a:gd name="connsiteX9481" fmla="*/ 1874280 w 12191948"/>
              <a:gd name="connsiteY9481" fmla="*/ 1571583 h 3322003"/>
              <a:gd name="connsiteX9482" fmla="*/ 1932331 w 12191948"/>
              <a:gd name="connsiteY9482" fmla="*/ 1582880 h 3322003"/>
              <a:gd name="connsiteX9483" fmla="*/ 1905241 w 12191948"/>
              <a:gd name="connsiteY9483" fmla="*/ 1577427 h 3322003"/>
              <a:gd name="connsiteX9484" fmla="*/ 3044983 w 12191948"/>
              <a:gd name="connsiteY9484" fmla="*/ 1570221 h 3322003"/>
              <a:gd name="connsiteX9485" fmla="*/ 3044983 w 12191948"/>
              <a:gd name="connsiteY9485" fmla="*/ 1576257 h 3322003"/>
              <a:gd name="connsiteX9486" fmla="*/ 3078605 w 12191948"/>
              <a:gd name="connsiteY9486" fmla="*/ 1579570 h 3322003"/>
              <a:gd name="connsiteX9487" fmla="*/ 3081025 w 12191948"/>
              <a:gd name="connsiteY9487" fmla="*/ 1577815 h 3322003"/>
              <a:gd name="connsiteX9488" fmla="*/ 3078122 w 12191948"/>
              <a:gd name="connsiteY9488" fmla="*/ 1575869 h 3322003"/>
              <a:gd name="connsiteX9489" fmla="*/ 3044983 w 12191948"/>
              <a:gd name="connsiteY9489" fmla="*/ 1570221 h 3322003"/>
              <a:gd name="connsiteX9490" fmla="*/ 3608325 w 12191948"/>
              <a:gd name="connsiteY9490" fmla="*/ 1570024 h 3322003"/>
              <a:gd name="connsiteX9491" fmla="*/ 3606149 w 12191948"/>
              <a:gd name="connsiteY9491" fmla="*/ 1571583 h 3322003"/>
              <a:gd name="connsiteX9492" fmla="*/ 3599132 w 12191948"/>
              <a:gd name="connsiteY9492" fmla="*/ 1571583 h 3322003"/>
              <a:gd name="connsiteX9493" fmla="*/ 3599132 w 12191948"/>
              <a:gd name="connsiteY9493" fmla="*/ 1573920 h 3322003"/>
              <a:gd name="connsiteX9494" fmla="*/ 3605905 w 12191948"/>
              <a:gd name="connsiteY9494" fmla="*/ 1573920 h 3322003"/>
              <a:gd name="connsiteX9495" fmla="*/ 3608325 w 12191948"/>
              <a:gd name="connsiteY9495" fmla="*/ 1570024 h 3322003"/>
              <a:gd name="connsiteX9496" fmla="*/ 1578944 w 12191948"/>
              <a:gd name="connsiteY9496" fmla="*/ 1570024 h 3322003"/>
              <a:gd name="connsiteX9497" fmla="*/ 1619339 w 12191948"/>
              <a:gd name="connsiteY9497" fmla="*/ 1589113 h 3322003"/>
              <a:gd name="connsiteX9498" fmla="*/ 1619339 w 12191948"/>
              <a:gd name="connsiteY9498" fmla="*/ 1589892 h 3322003"/>
              <a:gd name="connsiteX9499" fmla="*/ 1638448 w 12191948"/>
              <a:gd name="connsiteY9499" fmla="*/ 1589892 h 3322003"/>
              <a:gd name="connsiteX9500" fmla="*/ 1642318 w 12191948"/>
              <a:gd name="connsiteY9500" fmla="*/ 1581907 h 3322003"/>
              <a:gd name="connsiteX9501" fmla="*/ 1615954 w 12191948"/>
              <a:gd name="connsiteY9501" fmla="*/ 1570024 h 3322003"/>
              <a:gd name="connsiteX9502" fmla="*/ 4336144 w 12191948"/>
              <a:gd name="connsiteY9502" fmla="*/ 1569051 h 3322003"/>
              <a:gd name="connsiteX9503" fmla="*/ 4335143 w 12191948"/>
              <a:gd name="connsiteY9503" fmla="*/ 1569650 h 3322003"/>
              <a:gd name="connsiteX9504" fmla="*/ 4277125 w 12191948"/>
              <a:gd name="connsiteY9504" fmla="*/ 1572558 h 3322003"/>
              <a:gd name="connsiteX9505" fmla="*/ 4291155 w 12191948"/>
              <a:gd name="connsiteY9505" fmla="*/ 1581907 h 3322003"/>
              <a:gd name="connsiteX9506" fmla="*/ 4320634 w 12191948"/>
              <a:gd name="connsiteY9506" fmla="*/ 1578328 h 3322003"/>
              <a:gd name="connsiteX9507" fmla="*/ 4335143 w 12191948"/>
              <a:gd name="connsiteY9507" fmla="*/ 1569650 h 3322003"/>
              <a:gd name="connsiteX9508" fmla="*/ 4335418 w 12191948"/>
              <a:gd name="connsiteY9508" fmla="*/ 1569636 h 3322003"/>
              <a:gd name="connsiteX9509" fmla="*/ 6038451 w 12191948"/>
              <a:gd name="connsiteY9509" fmla="*/ 1567919 h 3322003"/>
              <a:gd name="connsiteX9510" fmla="*/ 6044063 w 12191948"/>
              <a:gd name="connsiteY9510" fmla="*/ 1584244 h 3322003"/>
              <a:gd name="connsiteX9511" fmla="*/ 6044063 w 12191948"/>
              <a:gd name="connsiteY9511" fmla="*/ 1585412 h 3322003"/>
              <a:gd name="connsiteX9512" fmla="*/ 6070431 w 12191948"/>
              <a:gd name="connsiteY9512" fmla="*/ 1597489 h 3322003"/>
              <a:gd name="connsiteX9513" fmla="*/ 6084217 w 12191948"/>
              <a:gd name="connsiteY9513" fmla="*/ 1591645 h 3322003"/>
              <a:gd name="connsiteX9514" fmla="*/ 6066316 w 12191948"/>
              <a:gd name="connsiteY9514" fmla="*/ 1569830 h 3322003"/>
              <a:gd name="connsiteX9515" fmla="*/ 6038451 w 12191948"/>
              <a:gd name="connsiteY9515" fmla="*/ 1567919 h 3322003"/>
              <a:gd name="connsiteX9516" fmla="*/ 2725370 w 12191948"/>
              <a:gd name="connsiteY9516" fmla="*/ 1567469 h 3322003"/>
              <a:gd name="connsiteX9517" fmla="*/ 2716028 w 12191948"/>
              <a:gd name="connsiteY9517" fmla="*/ 1581711 h 3322003"/>
              <a:gd name="connsiteX9518" fmla="*/ 2742874 w 12191948"/>
              <a:gd name="connsiteY9518" fmla="*/ 1583465 h 3322003"/>
              <a:gd name="connsiteX9519" fmla="*/ 2771900 w 12191948"/>
              <a:gd name="connsiteY9519" fmla="*/ 1583465 h 3322003"/>
              <a:gd name="connsiteX9520" fmla="*/ 2768030 w 12191948"/>
              <a:gd name="connsiteY9520" fmla="*/ 1568078 h 3322003"/>
              <a:gd name="connsiteX9521" fmla="*/ 2766821 w 12191948"/>
              <a:gd name="connsiteY9521" fmla="*/ 1568857 h 3322003"/>
              <a:gd name="connsiteX9522" fmla="*/ 2725370 w 12191948"/>
              <a:gd name="connsiteY9522" fmla="*/ 1567469 h 3322003"/>
              <a:gd name="connsiteX9523" fmla="*/ 4092328 w 12191948"/>
              <a:gd name="connsiteY9523" fmla="*/ 1566519 h 3322003"/>
              <a:gd name="connsiteX9524" fmla="*/ 4089667 w 12191948"/>
              <a:gd name="connsiteY9524" fmla="*/ 1567493 h 3322003"/>
              <a:gd name="connsiteX9525" fmla="*/ 4094133 w 12191948"/>
              <a:gd name="connsiteY9525" fmla="*/ 1567494 h 3322003"/>
              <a:gd name="connsiteX9526" fmla="*/ 4131997 w 12191948"/>
              <a:gd name="connsiteY9526" fmla="*/ 1587943 h 3322003"/>
              <a:gd name="connsiteX9527" fmla="*/ 4174085 w 12191948"/>
              <a:gd name="connsiteY9527" fmla="*/ 1592814 h 3322003"/>
              <a:gd name="connsiteX9528" fmla="*/ 4184725 w 12191948"/>
              <a:gd name="connsiteY9528" fmla="*/ 1576842 h 3322003"/>
              <a:gd name="connsiteX9529" fmla="*/ 4137905 w 12191948"/>
              <a:gd name="connsiteY9529" fmla="*/ 1567508 h 3322003"/>
              <a:gd name="connsiteX9530" fmla="*/ 4094133 w 12191948"/>
              <a:gd name="connsiteY9530" fmla="*/ 1567494 h 3322003"/>
              <a:gd name="connsiteX9531" fmla="*/ 3709430 w 12191948"/>
              <a:gd name="connsiteY9531" fmla="*/ 1566519 h 3322003"/>
              <a:gd name="connsiteX9532" fmla="*/ 3702657 w 12191948"/>
              <a:gd name="connsiteY9532" fmla="*/ 1578791 h 3322003"/>
              <a:gd name="connsiteX9533" fmla="*/ 3730715 w 12191948"/>
              <a:gd name="connsiteY9533" fmla="*/ 1574310 h 3322003"/>
              <a:gd name="connsiteX9534" fmla="*/ 3709430 w 12191948"/>
              <a:gd name="connsiteY9534" fmla="*/ 1566519 h 3322003"/>
              <a:gd name="connsiteX9535" fmla="*/ 6082041 w 12191948"/>
              <a:gd name="connsiteY9535" fmla="*/ 1566129 h 3322003"/>
              <a:gd name="connsiteX9536" fmla="*/ 6082162 w 12191948"/>
              <a:gd name="connsiteY9536" fmla="*/ 1566149 h 3322003"/>
              <a:gd name="connsiteX9537" fmla="*/ 6069463 w 12191948"/>
              <a:gd name="connsiteY9537" fmla="*/ 1568272 h 3322003"/>
              <a:gd name="connsiteX9538" fmla="*/ 6086634 w 12191948"/>
              <a:gd name="connsiteY9538" fmla="*/ 1571000 h 3322003"/>
              <a:gd name="connsiteX9539" fmla="*/ 6089054 w 12191948"/>
              <a:gd name="connsiteY9539" fmla="*/ 1567299 h 3322003"/>
              <a:gd name="connsiteX9540" fmla="*/ 6082162 w 12191948"/>
              <a:gd name="connsiteY9540" fmla="*/ 1566149 h 3322003"/>
              <a:gd name="connsiteX9541" fmla="*/ 6082282 w 12191948"/>
              <a:gd name="connsiteY9541" fmla="*/ 1566129 h 3322003"/>
              <a:gd name="connsiteX9542" fmla="*/ 750262 w 12191948"/>
              <a:gd name="connsiteY9542" fmla="*/ 1564961 h 3322003"/>
              <a:gd name="connsiteX9543" fmla="*/ 742763 w 12191948"/>
              <a:gd name="connsiteY9543" fmla="*/ 1569830 h 3322003"/>
              <a:gd name="connsiteX9544" fmla="*/ 762355 w 12191948"/>
              <a:gd name="connsiteY9544" fmla="*/ 1574895 h 3322003"/>
              <a:gd name="connsiteX9545" fmla="*/ 784608 w 12191948"/>
              <a:gd name="connsiteY9545" fmla="*/ 1568272 h 3322003"/>
              <a:gd name="connsiteX9546" fmla="*/ 784125 w 12191948"/>
              <a:gd name="connsiteY9546" fmla="*/ 1568466 h 3322003"/>
              <a:gd name="connsiteX9547" fmla="*/ 750262 w 12191948"/>
              <a:gd name="connsiteY9547" fmla="*/ 1564961 h 3322003"/>
              <a:gd name="connsiteX9548" fmla="*/ 3547371 w 12191948"/>
              <a:gd name="connsiteY9548" fmla="*/ 1564571 h 3322003"/>
              <a:gd name="connsiteX9549" fmla="*/ 3542775 w 12191948"/>
              <a:gd name="connsiteY9549" fmla="*/ 1570024 h 3322003"/>
              <a:gd name="connsiteX9550" fmla="*/ 3534793 w 12191948"/>
              <a:gd name="connsiteY9550" fmla="*/ 1577232 h 3322003"/>
              <a:gd name="connsiteX9551" fmla="*/ 3583169 w 12191948"/>
              <a:gd name="connsiteY9551" fmla="*/ 1580932 h 3322003"/>
              <a:gd name="connsiteX9552" fmla="*/ 1332226 w 12191948"/>
              <a:gd name="connsiteY9552" fmla="*/ 1564182 h 3322003"/>
              <a:gd name="connsiteX9553" fmla="*/ 1387860 w 12191948"/>
              <a:gd name="connsiteY9553" fmla="*/ 1566908 h 3322003"/>
              <a:gd name="connsiteX9554" fmla="*/ 1387375 w 12191948"/>
              <a:gd name="connsiteY9554" fmla="*/ 1565740 h 3322003"/>
              <a:gd name="connsiteX9555" fmla="*/ 1332226 w 12191948"/>
              <a:gd name="connsiteY9555" fmla="*/ 1564182 h 3322003"/>
              <a:gd name="connsiteX9556" fmla="*/ 4875781 w 12191948"/>
              <a:gd name="connsiteY9556" fmla="*/ 1563988 h 3322003"/>
              <a:gd name="connsiteX9557" fmla="*/ 4872634 w 12191948"/>
              <a:gd name="connsiteY9557" fmla="*/ 1567687 h 3322003"/>
              <a:gd name="connsiteX9558" fmla="*/ 4885697 w 12191948"/>
              <a:gd name="connsiteY9558" fmla="*/ 1568857 h 3322003"/>
              <a:gd name="connsiteX9559" fmla="*/ 4885697 w 12191948"/>
              <a:gd name="connsiteY9559" fmla="*/ 1568662 h 3322003"/>
              <a:gd name="connsiteX9560" fmla="*/ 4889326 w 12191948"/>
              <a:gd name="connsiteY9560" fmla="*/ 1564961 h 3322003"/>
              <a:gd name="connsiteX9561" fmla="*/ 4875781 w 12191948"/>
              <a:gd name="connsiteY9561" fmla="*/ 1563988 h 3322003"/>
              <a:gd name="connsiteX9562" fmla="*/ 2882198 w 12191948"/>
              <a:gd name="connsiteY9562" fmla="*/ 1563597 h 3322003"/>
              <a:gd name="connsiteX9563" fmla="*/ 2879306 w 12191948"/>
              <a:gd name="connsiteY9563" fmla="*/ 1570973 h 3322003"/>
              <a:gd name="connsiteX9564" fmla="*/ 2878328 w 12191948"/>
              <a:gd name="connsiteY9564" fmla="*/ 1570803 h 3322003"/>
              <a:gd name="connsiteX9565" fmla="*/ 2879295 w 12191948"/>
              <a:gd name="connsiteY9565" fmla="*/ 1571000 h 3322003"/>
              <a:gd name="connsiteX9566" fmla="*/ 2879306 w 12191948"/>
              <a:gd name="connsiteY9566" fmla="*/ 1570973 h 3322003"/>
              <a:gd name="connsiteX9567" fmla="*/ 2904210 w 12191948"/>
              <a:gd name="connsiteY9567" fmla="*/ 1575284 h 3322003"/>
              <a:gd name="connsiteX9568" fmla="*/ 2904210 w 12191948"/>
              <a:gd name="connsiteY9568" fmla="*/ 1566129 h 3322003"/>
              <a:gd name="connsiteX9569" fmla="*/ 2882198 w 12191948"/>
              <a:gd name="connsiteY9569" fmla="*/ 1563597 h 3322003"/>
              <a:gd name="connsiteX9570" fmla="*/ 6312311 w 12191948"/>
              <a:gd name="connsiteY9570" fmla="*/ 1563403 h 3322003"/>
              <a:gd name="connsiteX9571" fmla="*/ 6312311 w 12191948"/>
              <a:gd name="connsiteY9571" fmla="*/ 1565740 h 3322003"/>
              <a:gd name="connsiteX9572" fmla="*/ 6317390 w 12191948"/>
              <a:gd name="connsiteY9572" fmla="*/ 1563403 h 3322003"/>
              <a:gd name="connsiteX9573" fmla="*/ 6312311 w 12191948"/>
              <a:gd name="connsiteY9573" fmla="*/ 1563403 h 3322003"/>
              <a:gd name="connsiteX9574" fmla="*/ 5077508 w 12191948"/>
              <a:gd name="connsiteY9574" fmla="*/ 1563403 h 3322003"/>
              <a:gd name="connsiteX9575" fmla="*/ 5077508 w 12191948"/>
              <a:gd name="connsiteY9575" fmla="*/ 1566519 h 3322003"/>
              <a:gd name="connsiteX9576" fmla="*/ 5085733 w 12191948"/>
              <a:gd name="connsiteY9576" fmla="*/ 1568857 h 3322003"/>
              <a:gd name="connsiteX9577" fmla="*/ 5085733 w 12191948"/>
              <a:gd name="connsiteY9577" fmla="*/ 1566908 h 3322003"/>
              <a:gd name="connsiteX9578" fmla="*/ 3950343 w 12191948"/>
              <a:gd name="connsiteY9578" fmla="*/ 1562624 h 3322003"/>
              <a:gd name="connsiteX9579" fmla="*/ 3948652 w 12191948"/>
              <a:gd name="connsiteY9579" fmla="*/ 1563597 h 3322003"/>
              <a:gd name="connsiteX9580" fmla="*/ 3951751 w 12191948"/>
              <a:gd name="connsiteY9580" fmla="*/ 1564492 h 3322003"/>
              <a:gd name="connsiteX9581" fmla="*/ 3967518 w 12191948"/>
              <a:gd name="connsiteY9581" fmla="*/ 1585412 h 3322003"/>
              <a:gd name="connsiteX9582" fmla="*/ 4004284 w 12191948"/>
              <a:gd name="connsiteY9582" fmla="*/ 1585412 h 3322003"/>
              <a:gd name="connsiteX9583" fmla="*/ 3992250 w 12191948"/>
              <a:gd name="connsiteY9583" fmla="*/ 1576185 h 3322003"/>
              <a:gd name="connsiteX9584" fmla="*/ 3951751 w 12191948"/>
              <a:gd name="connsiteY9584" fmla="*/ 1564492 h 3322003"/>
              <a:gd name="connsiteX9585" fmla="*/ 4640431 w 12191948"/>
              <a:gd name="connsiteY9585" fmla="*/ 1562430 h 3322003"/>
              <a:gd name="connsiteX9586" fmla="*/ 4634867 w 12191948"/>
              <a:gd name="connsiteY9586" fmla="*/ 1564182 h 3322003"/>
              <a:gd name="connsiteX9587" fmla="*/ 4643575 w 12191948"/>
              <a:gd name="connsiteY9587" fmla="*/ 1570609 h 3322003"/>
              <a:gd name="connsiteX9588" fmla="*/ 4708399 w 12191948"/>
              <a:gd name="connsiteY9588" fmla="*/ 1580737 h 3322003"/>
              <a:gd name="connsiteX9589" fmla="*/ 4720733 w 12191948"/>
              <a:gd name="connsiteY9589" fmla="*/ 1577036 h 3322003"/>
              <a:gd name="connsiteX9590" fmla="*/ 4702594 w 12191948"/>
              <a:gd name="connsiteY9590" fmla="*/ 1566714 h 3322003"/>
              <a:gd name="connsiteX9591" fmla="*/ 4703076 w 12191948"/>
              <a:gd name="connsiteY9591" fmla="*/ 1566129 h 3322003"/>
              <a:gd name="connsiteX9592" fmla="*/ 4640431 w 12191948"/>
              <a:gd name="connsiteY9592" fmla="*/ 1562430 h 3322003"/>
              <a:gd name="connsiteX9593" fmla="*/ 2962743 w 12191948"/>
              <a:gd name="connsiteY9593" fmla="*/ 1561845 h 3322003"/>
              <a:gd name="connsiteX9594" fmla="*/ 2935897 w 12191948"/>
              <a:gd name="connsiteY9594" fmla="*/ 1571779 h 3322003"/>
              <a:gd name="connsiteX9595" fmla="*/ 2910256 w 12191948"/>
              <a:gd name="connsiteY9595" fmla="*/ 1597683 h 3322003"/>
              <a:gd name="connsiteX9596" fmla="*/ 2909288 w 12191948"/>
              <a:gd name="connsiteY9596" fmla="*/ 1597489 h 3322003"/>
              <a:gd name="connsiteX9597" fmla="*/ 2940734 w 12191948"/>
              <a:gd name="connsiteY9597" fmla="*/ 1606059 h 3322003"/>
              <a:gd name="connsiteX9598" fmla="*/ 2980403 w 12191948"/>
              <a:gd name="connsiteY9598" fmla="*/ 1603916 h 3322003"/>
              <a:gd name="connsiteX9599" fmla="*/ 2994430 w 12191948"/>
              <a:gd name="connsiteY9599" fmla="*/ 1588334 h 3322003"/>
              <a:gd name="connsiteX9600" fmla="*/ 2962743 w 12191948"/>
              <a:gd name="connsiteY9600" fmla="*/ 1580349 h 3322003"/>
              <a:gd name="connsiteX9601" fmla="*/ 2962743 w 12191948"/>
              <a:gd name="connsiteY9601" fmla="*/ 1561845 h 3322003"/>
              <a:gd name="connsiteX9602" fmla="*/ 4484175 w 12191948"/>
              <a:gd name="connsiteY9602" fmla="*/ 1561651 h 3322003"/>
              <a:gd name="connsiteX9603" fmla="*/ 4484901 w 12191948"/>
              <a:gd name="connsiteY9603" fmla="*/ 1562233 h 3322003"/>
              <a:gd name="connsiteX9604" fmla="*/ 4492156 w 12191948"/>
              <a:gd name="connsiteY9604" fmla="*/ 1564571 h 3322003"/>
              <a:gd name="connsiteX9605" fmla="*/ 6250872 w 12191948"/>
              <a:gd name="connsiteY9605" fmla="*/ 1559313 h 3322003"/>
              <a:gd name="connsiteX9606" fmla="*/ 6221605 w 12191948"/>
              <a:gd name="connsiteY9606" fmla="*/ 1563403 h 3322003"/>
              <a:gd name="connsiteX9607" fmla="*/ 6232248 w 12191948"/>
              <a:gd name="connsiteY9607" fmla="*/ 1575089 h 3322003"/>
              <a:gd name="connsiteX9608" fmla="*/ 6298281 w 12191948"/>
              <a:gd name="connsiteY9608" fmla="*/ 1591256 h 3322003"/>
              <a:gd name="connsiteX9609" fmla="*/ 6447520 w 12191948"/>
              <a:gd name="connsiteY9609" fmla="*/ 1599047 h 3322003"/>
              <a:gd name="connsiteX9610" fmla="*/ 6453569 w 12191948"/>
              <a:gd name="connsiteY9610" fmla="*/ 1591645 h 3322003"/>
              <a:gd name="connsiteX9611" fmla="*/ 6352947 w 12191948"/>
              <a:gd name="connsiteY9611" fmla="*/ 1572752 h 3322003"/>
              <a:gd name="connsiteX9612" fmla="*/ 6353912 w 12191948"/>
              <a:gd name="connsiteY9612" fmla="*/ 1572362 h 3322003"/>
              <a:gd name="connsiteX9613" fmla="*/ 6323921 w 12191948"/>
              <a:gd name="connsiteY9613" fmla="*/ 1572362 h 3322003"/>
              <a:gd name="connsiteX9614" fmla="*/ 6311100 w 12191948"/>
              <a:gd name="connsiteY9614" fmla="*/ 1567687 h 3322003"/>
              <a:gd name="connsiteX9615" fmla="*/ 6282559 w 12191948"/>
              <a:gd name="connsiteY9615" fmla="*/ 1573141 h 3322003"/>
              <a:gd name="connsiteX9616" fmla="*/ 6262000 w 12191948"/>
              <a:gd name="connsiteY9616" fmla="*/ 1571583 h 3322003"/>
              <a:gd name="connsiteX9617" fmla="*/ 3132786 w 12191948"/>
              <a:gd name="connsiteY9617" fmla="*/ 1559313 h 3322003"/>
              <a:gd name="connsiteX9618" fmla="*/ 3128675 w 12191948"/>
              <a:gd name="connsiteY9618" fmla="*/ 1568078 h 3322003"/>
              <a:gd name="connsiteX9619" fmla="*/ 3168102 w 12191948"/>
              <a:gd name="connsiteY9619" fmla="*/ 1571779 h 3322003"/>
              <a:gd name="connsiteX9620" fmla="*/ 3165441 w 12191948"/>
              <a:gd name="connsiteY9620" fmla="*/ 1582686 h 3322003"/>
              <a:gd name="connsiteX9621" fmla="*/ 3167135 w 12191948"/>
              <a:gd name="connsiteY9621" fmla="*/ 1582686 h 3322003"/>
              <a:gd name="connsiteX9622" fmla="*/ 3208497 w 12191948"/>
              <a:gd name="connsiteY9622" fmla="*/ 1594567 h 3322003"/>
              <a:gd name="connsiteX9623" fmla="*/ 3240908 w 12191948"/>
              <a:gd name="connsiteY9623" fmla="*/ 1589113 h 3322003"/>
              <a:gd name="connsiteX9624" fmla="*/ 3201480 w 12191948"/>
              <a:gd name="connsiteY9624" fmla="*/ 1575284 h 3322003"/>
              <a:gd name="connsiteX9625" fmla="*/ 3169793 w 12191948"/>
              <a:gd name="connsiteY9625" fmla="*/ 1559313 h 3322003"/>
              <a:gd name="connsiteX9626" fmla="*/ 3680889 w 12191948"/>
              <a:gd name="connsiteY9626" fmla="*/ 1556586 h 3322003"/>
              <a:gd name="connsiteX9627" fmla="*/ 3692741 w 12191948"/>
              <a:gd name="connsiteY9627" fmla="*/ 1558923 h 3322003"/>
              <a:gd name="connsiteX9628" fmla="*/ 3692741 w 12191948"/>
              <a:gd name="connsiteY9628" fmla="*/ 1556586 h 3322003"/>
              <a:gd name="connsiteX9629" fmla="*/ 1489691 w 12191948"/>
              <a:gd name="connsiteY9629" fmla="*/ 1556586 h 3322003"/>
              <a:gd name="connsiteX9630" fmla="*/ 1477839 w 12191948"/>
              <a:gd name="connsiteY9630" fmla="*/ 1566908 h 3322003"/>
              <a:gd name="connsiteX9631" fmla="*/ 1509768 w 12191948"/>
              <a:gd name="connsiteY9631" fmla="*/ 1562039 h 3322003"/>
              <a:gd name="connsiteX9632" fmla="*/ 1511459 w 12191948"/>
              <a:gd name="connsiteY9632" fmla="*/ 1561066 h 3322003"/>
              <a:gd name="connsiteX9633" fmla="*/ 1501542 w 12191948"/>
              <a:gd name="connsiteY9633" fmla="*/ 1556586 h 3322003"/>
              <a:gd name="connsiteX9634" fmla="*/ 1489691 w 12191948"/>
              <a:gd name="connsiteY9634" fmla="*/ 1556586 h 3322003"/>
              <a:gd name="connsiteX9635" fmla="*/ 4917143 w 12191948"/>
              <a:gd name="connsiteY9635" fmla="*/ 1552690 h 3322003"/>
              <a:gd name="connsiteX9636" fmla="*/ 4944233 w 12191948"/>
              <a:gd name="connsiteY9636" fmla="*/ 1570221 h 3322003"/>
              <a:gd name="connsiteX9637" fmla="*/ 4949795 w 12191948"/>
              <a:gd name="connsiteY9637" fmla="*/ 1555612 h 3322003"/>
              <a:gd name="connsiteX9638" fmla="*/ 4917143 w 12191948"/>
              <a:gd name="connsiteY9638" fmla="*/ 1552884 h 3322003"/>
              <a:gd name="connsiteX9639" fmla="*/ 2237101 w 12191948"/>
              <a:gd name="connsiteY9639" fmla="*/ 1552690 h 3322003"/>
              <a:gd name="connsiteX9640" fmla="*/ 2256937 w 12191948"/>
              <a:gd name="connsiteY9640" fmla="*/ 1587749 h 3322003"/>
              <a:gd name="connsiteX9641" fmla="*/ 2287415 w 12191948"/>
              <a:gd name="connsiteY9641" fmla="*/ 1586191 h 3322003"/>
              <a:gd name="connsiteX9642" fmla="*/ 2237101 w 12191948"/>
              <a:gd name="connsiteY9642" fmla="*/ 1552690 h 3322003"/>
              <a:gd name="connsiteX9643" fmla="*/ 6088328 w 12191948"/>
              <a:gd name="connsiteY9643" fmla="*/ 1551326 h 3322003"/>
              <a:gd name="connsiteX9644" fmla="*/ 6088318 w 12191948"/>
              <a:gd name="connsiteY9644" fmla="*/ 1551371 h 3322003"/>
              <a:gd name="connsiteX9645" fmla="*/ 6060029 w 12191948"/>
              <a:gd name="connsiteY9645" fmla="*/ 1556391 h 3322003"/>
              <a:gd name="connsiteX9646" fmla="*/ 6086695 w 12191948"/>
              <a:gd name="connsiteY9646" fmla="*/ 1558168 h 3322003"/>
              <a:gd name="connsiteX9647" fmla="*/ 6088318 w 12191948"/>
              <a:gd name="connsiteY9647" fmla="*/ 1551371 h 3322003"/>
              <a:gd name="connsiteX9648" fmla="*/ 6088569 w 12191948"/>
              <a:gd name="connsiteY9648" fmla="*/ 1551326 h 3322003"/>
              <a:gd name="connsiteX9649" fmla="*/ 4713237 w 12191948"/>
              <a:gd name="connsiteY9649" fmla="*/ 1550938 h 3322003"/>
              <a:gd name="connsiteX9650" fmla="*/ 4722671 w 12191948"/>
              <a:gd name="connsiteY9650" fmla="*/ 1558144 h 3322003"/>
              <a:gd name="connsiteX9651" fmla="*/ 4723153 w 12191948"/>
              <a:gd name="connsiteY9651" fmla="*/ 1557559 h 3322003"/>
              <a:gd name="connsiteX9652" fmla="*/ 4749762 w 12191948"/>
              <a:gd name="connsiteY9652" fmla="*/ 1556197 h 3322003"/>
              <a:gd name="connsiteX9653" fmla="*/ 4749762 w 12191948"/>
              <a:gd name="connsiteY9653" fmla="*/ 1554054 h 3322003"/>
              <a:gd name="connsiteX9654" fmla="*/ 4743471 w 12191948"/>
              <a:gd name="connsiteY9654" fmla="*/ 1552105 h 3322003"/>
              <a:gd name="connsiteX9655" fmla="*/ 4713237 w 12191948"/>
              <a:gd name="connsiteY9655" fmla="*/ 1550938 h 3322003"/>
              <a:gd name="connsiteX9656" fmla="*/ 3075461 w 12191948"/>
              <a:gd name="connsiteY9656" fmla="*/ 1550159 h 3322003"/>
              <a:gd name="connsiteX9657" fmla="*/ 3055384 w 12191948"/>
              <a:gd name="connsiteY9657" fmla="*/ 1551717 h 3322003"/>
              <a:gd name="connsiteX9658" fmla="*/ 3059981 w 12191948"/>
              <a:gd name="connsiteY9658" fmla="*/ 1555612 h 3322003"/>
              <a:gd name="connsiteX9659" fmla="*/ 3059981 w 12191948"/>
              <a:gd name="connsiteY9659" fmla="*/ 1556001 h 3322003"/>
              <a:gd name="connsiteX9660" fmla="*/ 3084169 w 12191948"/>
              <a:gd name="connsiteY9660" fmla="*/ 1556976 h 3322003"/>
              <a:gd name="connsiteX9661" fmla="*/ 3075461 w 12191948"/>
              <a:gd name="connsiteY9661" fmla="*/ 1550159 h 3322003"/>
              <a:gd name="connsiteX9662" fmla="*/ 1416159 w 12191948"/>
              <a:gd name="connsiteY9662" fmla="*/ 1547821 h 3322003"/>
              <a:gd name="connsiteX9663" fmla="*/ 1442524 w 12191948"/>
              <a:gd name="connsiteY9663" fmla="*/ 1555027 h 3322003"/>
              <a:gd name="connsiteX9664" fmla="*/ 1442524 w 12191948"/>
              <a:gd name="connsiteY9664" fmla="*/ 1560092 h 3322003"/>
              <a:gd name="connsiteX9665" fmla="*/ 1447361 w 12191948"/>
              <a:gd name="connsiteY9665" fmla="*/ 1555806 h 3322003"/>
              <a:gd name="connsiteX9666" fmla="*/ 1442765 w 12191948"/>
              <a:gd name="connsiteY9666" fmla="*/ 1548795 h 3322003"/>
              <a:gd name="connsiteX9667" fmla="*/ 1443976 w 12191948"/>
              <a:gd name="connsiteY9667" fmla="*/ 1547821 h 3322003"/>
              <a:gd name="connsiteX9668" fmla="*/ 1416159 w 12191948"/>
              <a:gd name="connsiteY9668" fmla="*/ 1547821 h 3322003"/>
              <a:gd name="connsiteX9669" fmla="*/ 991658 w 12191948"/>
              <a:gd name="connsiteY9669" fmla="*/ 1544705 h 3322003"/>
              <a:gd name="connsiteX9670" fmla="*/ 981500 w 12191948"/>
              <a:gd name="connsiteY9670" fmla="*/ 1546457 h 3322003"/>
              <a:gd name="connsiteX9671" fmla="*/ 990690 w 12191948"/>
              <a:gd name="connsiteY9671" fmla="*/ 1549185 h 3322003"/>
              <a:gd name="connsiteX9672" fmla="*/ 992143 w 12191948"/>
              <a:gd name="connsiteY9672" fmla="*/ 1544705 h 3322003"/>
              <a:gd name="connsiteX9673" fmla="*/ 4430720 w 12191948"/>
              <a:gd name="connsiteY9673" fmla="*/ 1544314 h 3322003"/>
              <a:gd name="connsiteX9674" fmla="*/ 4389116 w 12191948"/>
              <a:gd name="connsiteY9674" fmla="*/ 1557949 h 3322003"/>
              <a:gd name="connsiteX9675" fmla="*/ 4459019 w 12191948"/>
              <a:gd name="connsiteY9675" fmla="*/ 1567883 h 3322003"/>
              <a:gd name="connsiteX9676" fmla="*/ 4490707 w 12191948"/>
              <a:gd name="connsiteY9676" fmla="*/ 1583269 h 3322003"/>
              <a:gd name="connsiteX9677" fmla="*/ 4577058 w 12191948"/>
              <a:gd name="connsiteY9677" fmla="*/ 1584439 h 3322003"/>
              <a:gd name="connsiteX9678" fmla="*/ 4644058 w 12191948"/>
              <a:gd name="connsiteY9678" fmla="*/ 1593982 h 3322003"/>
              <a:gd name="connsiteX9679" fmla="*/ 4671148 w 12191948"/>
              <a:gd name="connsiteY9679" fmla="*/ 1587555 h 3322003"/>
              <a:gd name="connsiteX9680" fmla="*/ 4575848 w 12191948"/>
              <a:gd name="connsiteY9680" fmla="*/ 1572362 h 3322003"/>
              <a:gd name="connsiteX9681" fmla="*/ 4576331 w 12191948"/>
              <a:gd name="connsiteY9681" fmla="*/ 1571779 h 3322003"/>
              <a:gd name="connsiteX9682" fmla="*/ 4489739 w 12191948"/>
              <a:gd name="connsiteY9682" fmla="*/ 1568662 h 3322003"/>
              <a:gd name="connsiteX9683" fmla="*/ 4483207 w 12191948"/>
              <a:gd name="connsiteY9683" fmla="*/ 1561651 h 3322003"/>
              <a:gd name="connsiteX9684" fmla="*/ 4430720 w 12191948"/>
              <a:gd name="connsiteY9684" fmla="*/ 1544314 h 3322003"/>
              <a:gd name="connsiteX9685" fmla="*/ 3117791 w 12191948"/>
              <a:gd name="connsiteY9685" fmla="*/ 1542368 h 3322003"/>
              <a:gd name="connsiteX9686" fmla="*/ 3123111 w 12191948"/>
              <a:gd name="connsiteY9686" fmla="*/ 1544120 h 3322003"/>
              <a:gd name="connsiteX9687" fmla="*/ 3120450 w 12191948"/>
              <a:gd name="connsiteY9687" fmla="*/ 1542368 h 3322003"/>
              <a:gd name="connsiteX9688" fmla="*/ 2420689 w 12191948"/>
              <a:gd name="connsiteY9688" fmla="*/ 1542368 h 3322003"/>
              <a:gd name="connsiteX9689" fmla="*/ 2430606 w 12191948"/>
              <a:gd name="connsiteY9689" fmla="*/ 1561845 h 3322003"/>
              <a:gd name="connsiteX9690" fmla="*/ 2397954 w 12191948"/>
              <a:gd name="connsiteY9690" fmla="*/ 1570415 h 3322003"/>
              <a:gd name="connsiteX9691" fmla="*/ 2442701 w 12191948"/>
              <a:gd name="connsiteY9691" fmla="*/ 1592229 h 3322003"/>
              <a:gd name="connsiteX9692" fmla="*/ 2458666 w 12191948"/>
              <a:gd name="connsiteY9692" fmla="*/ 1595540 h 3322003"/>
              <a:gd name="connsiteX9693" fmla="*/ 2458181 w 12191948"/>
              <a:gd name="connsiteY9693" fmla="*/ 1593982 h 3322003"/>
              <a:gd name="connsiteX9694" fmla="*/ 2459875 w 12191948"/>
              <a:gd name="connsiteY9694" fmla="*/ 1586191 h 3322003"/>
              <a:gd name="connsiteX9695" fmla="*/ 2452861 w 12191948"/>
              <a:gd name="connsiteY9695" fmla="*/ 1578985 h 3322003"/>
              <a:gd name="connsiteX9696" fmla="*/ 2492527 w 12191948"/>
              <a:gd name="connsiteY9696" fmla="*/ 1583269 h 3322003"/>
              <a:gd name="connsiteX9697" fmla="*/ 2522523 w 12191948"/>
              <a:gd name="connsiteY9697" fmla="*/ 1576842 h 3322003"/>
              <a:gd name="connsiteX9698" fmla="*/ 2474147 w 12191948"/>
              <a:gd name="connsiteY9698" fmla="*/ 1566519 h 3322003"/>
              <a:gd name="connsiteX9699" fmla="*/ 2467857 w 12191948"/>
              <a:gd name="connsiteY9699" fmla="*/ 1547042 h 3322003"/>
              <a:gd name="connsiteX9700" fmla="*/ 2420689 w 12191948"/>
              <a:gd name="connsiteY9700" fmla="*/ 1542368 h 3322003"/>
              <a:gd name="connsiteX9701" fmla="*/ 6081555 w 12191948"/>
              <a:gd name="connsiteY9701" fmla="*/ 1539836 h 3322003"/>
              <a:gd name="connsiteX9702" fmla="*/ 6086152 w 12191948"/>
              <a:gd name="connsiteY9702" fmla="*/ 1548600 h 3322003"/>
              <a:gd name="connsiteX9703" fmla="*/ 6090022 w 12191948"/>
              <a:gd name="connsiteY9703" fmla="*/ 1550743 h 3322003"/>
              <a:gd name="connsiteX9704" fmla="*/ 6094618 w 12191948"/>
              <a:gd name="connsiteY9704" fmla="*/ 1550743 h 3322003"/>
              <a:gd name="connsiteX9705" fmla="*/ 6111549 w 12191948"/>
              <a:gd name="connsiteY9705" fmla="*/ 1551205 h 3322003"/>
              <a:gd name="connsiteX9706" fmla="*/ 6113794 w 12191948"/>
              <a:gd name="connsiteY9706" fmla="*/ 1546615 h 3322003"/>
              <a:gd name="connsiteX9707" fmla="*/ 6113966 w 12191948"/>
              <a:gd name="connsiteY9707" fmla="*/ 1546652 h 3322003"/>
              <a:gd name="connsiteX9708" fmla="*/ 6113966 w 12191948"/>
              <a:gd name="connsiteY9708" fmla="*/ 1546263 h 3322003"/>
              <a:gd name="connsiteX9709" fmla="*/ 6113794 w 12191948"/>
              <a:gd name="connsiteY9709" fmla="*/ 1546615 h 3322003"/>
              <a:gd name="connsiteX9710" fmla="*/ 4561336 w 12191948"/>
              <a:gd name="connsiteY9710" fmla="*/ 1539640 h 3322003"/>
              <a:gd name="connsiteX9711" fmla="*/ 4512959 w 12191948"/>
              <a:gd name="connsiteY9711" fmla="*/ 1546457 h 3322003"/>
              <a:gd name="connsiteX9712" fmla="*/ 4576816 w 12191948"/>
              <a:gd name="connsiteY9712" fmla="*/ 1561845 h 3322003"/>
              <a:gd name="connsiteX9713" fmla="*/ 4560851 w 12191948"/>
              <a:gd name="connsiteY9713" fmla="*/ 1540225 h 3322003"/>
              <a:gd name="connsiteX9714" fmla="*/ 1182745 w 12191948"/>
              <a:gd name="connsiteY9714" fmla="*/ 1539446 h 3322003"/>
              <a:gd name="connsiteX9715" fmla="*/ 1196046 w 12191948"/>
              <a:gd name="connsiteY9715" fmla="*/ 1550159 h 3322003"/>
              <a:gd name="connsiteX9716" fmla="*/ 1201128 w 12191948"/>
              <a:gd name="connsiteY9716" fmla="*/ 1561651 h 3322003"/>
              <a:gd name="connsiteX9717" fmla="*/ 1292799 w 12191948"/>
              <a:gd name="connsiteY9717" fmla="*/ 1569830 h 3322003"/>
              <a:gd name="connsiteX9718" fmla="*/ 1308523 w 12191948"/>
              <a:gd name="connsiteY9718" fmla="*/ 1565546 h 3322003"/>
              <a:gd name="connsiteX9719" fmla="*/ 1291107 w 12191948"/>
              <a:gd name="connsiteY9719" fmla="*/ 1555806 h 3322003"/>
              <a:gd name="connsiteX9720" fmla="*/ 1264499 w 12191948"/>
              <a:gd name="connsiteY9720" fmla="*/ 1553081 h 3322003"/>
              <a:gd name="connsiteX9721" fmla="*/ 1252648 w 12191948"/>
              <a:gd name="connsiteY9721" fmla="*/ 1556780 h 3322003"/>
              <a:gd name="connsiteX9722" fmla="*/ 1252407 w 12191948"/>
              <a:gd name="connsiteY9722" fmla="*/ 1556780 h 3322003"/>
              <a:gd name="connsiteX9723" fmla="*/ 1182745 w 12191948"/>
              <a:gd name="connsiteY9723" fmla="*/ 1539446 h 3322003"/>
              <a:gd name="connsiteX9724" fmla="*/ 5794202 w 12191948"/>
              <a:gd name="connsiteY9724" fmla="*/ 1536135 h 3322003"/>
              <a:gd name="connsiteX9725" fmla="*/ 5824921 w 12191948"/>
              <a:gd name="connsiteY9725" fmla="*/ 1555612 h 3322003"/>
              <a:gd name="connsiteX9726" fmla="*/ 5874991 w 12191948"/>
              <a:gd name="connsiteY9726" fmla="*/ 1564182 h 3322003"/>
              <a:gd name="connsiteX9727" fmla="*/ 5899179 w 12191948"/>
              <a:gd name="connsiteY9727" fmla="*/ 1562039 h 3322003"/>
              <a:gd name="connsiteX9728" fmla="*/ 5794202 w 12191948"/>
              <a:gd name="connsiteY9728" fmla="*/ 1536135 h 3322003"/>
              <a:gd name="connsiteX9729" fmla="*/ 4637770 w 12191948"/>
              <a:gd name="connsiteY9729" fmla="*/ 1535356 h 3322003"/>
              <a:gd name="connsiteX9730" fmla="*/ 4633659 w 12191948"/>
              <a:gd name="connsiteY9730" fmla="*/ 1543147 h 3322003"/>
              <a:gd name="connsiteX9731" fmla="*/ 4634141 w 12191948"/>
              <a:gd name="connsiteY9731" fmla="*/ 1542562 h 3322003"/>
              <a:gd name="connsiteX9732" fmla="*/ 4653491 w 12191948"/>
              <a:gd name="connsiteY9732" fmla="*/ 1546263 h 3322003"/>
              <a:gd name="connsiteX9733" fmla="*/ 4664375 w 12191948"/>
              <a:gd name="connsiteY9733" fmla="*/ 1539057 h 3322003"/>
              <a:gd name="connsiteX9734" fmla="*/ 4637770 w 12191948"/>
              <a:gd name="connsiteY9734" fmla="*/ 1535356 h 3322003"/>
              <a:gd name="connsiteX9735" fmla="*/ 2543323 w 12191948"/>
              <a:gd name="connsiteY9735" fmla="*/ 1534965 h 3322003"/>
              <a:gd name="connsiteX9736" fmla="*/ 2536792 w 12191948"/>
              <a:gd name="connsiteY9736" fmla="*/ 1536329 h 3322003"/>
              <a:gd name="connsiteX9737" fmla="*/ 2531954 w 12191948"/>
              <a:gd name="connsiteY9737" fmla="*/ 1537303 h 3322003"/>
              <a:gd name="connsiteX9738" fmla="*/ 2540180 w 12191948"/>
              <a:gd name="connsiteY9738" fmla="*/ 1537303 h 3322003"/>
              <a:gd name="connsiteX9739" fmla="*/ 2544532 w 12191948"/>
              <a:gd name="connsiteY9739" fmla="*/ 1534965 h 3322003"/>
              <a:gd name="connsiteX9740" fmla="*/ 2256937 w 12191948"/>
              <a:gd name="connsiteY9740" fmla="*/ 1534965 h 3322003"/>
              <a:gd name="connsiteX9741" fmla="*/ 2261774 w 12191948"/>
              <a:gd name="connsiteY9741" fmla="*/ 1537108 h 3322003"/>
              <a:gd name="connsiteX9742" fmla="*/ 2272176 w 12191948"/>
              <a:gd name="connsiteY9742" fmla="*/ 1537108 h 3322003"/>
              <a:gd name="connsiteX9743" fmla="*/ 2265162 w 12191948"/>
              <a:gd name="connsiteY9743" fmla="*/ 1534965 h 3322003"/>
              <a:gd name="connsiteX9744" fmla="*/ 2256937 w 12191948"/>
              <a:gd name="connsiteY9744" fmla="*/ 1534965 h 3322003"/>
              <a:gd name="connsiteX9745" fmla="*/ 2755423 w 12191948"/>
              <a:gd name="connsiteY9745" fmla="*/ 1532848 h 3322003"/>
              <a:gd name="connsiteX9746" fmla="*/ 2750132 w 12191948"/>
              <a:gd name="connsiteY9746" fmla="*/ 1538472 h 3322003"/>
              <a:gd name="connsiteX9747" fmla="*/ 2801652 w 12191948"/>
              <a:gd name="connsiteY9747" fmla="*/ 1552105 h 3322003"/>
              <a:gd name="connsiteX9748" fmla="*/ 2805763 w 12191948"/>
              <a:gd name="connsiteY9748" fmla="*/ 1548210 h 3322003"/>
              <a:gd name="connsiteX9749" fmla="*/ 2773111 w 12191948"/>
              <a:gd name="connsiteY9749" fmla="*/ 1533603 h 3322003"/>
              <a:gd name="connsiteX9750" fmla="*/ 2771418 w 12191948"/>
              <a:gd name="connsiteY9750" fmla="*/ 1534383 h 3322003"/>
              <a:gd name="connsiteX9751" fmla="*/ 2755423 w 12191948"/>
              <a:gd name="connsiteY9751" fmla="*/ 1532848 h 3322003"/>
              <a:gd name="connsiteX9752" fmla="*/ 1307312 w 12191948"/>
              <a:gd name="connsiteY9752" fmla="*/ 1532628 h 3322003"/>
              <a:gd name="connsiteX9753" fmla="*/ 1284817 w 12191948"/>
              <a:gd name="connsiteY9753" fmla="*/ 1535162 h 3322003"/>
              <a:gd name="connsiteX9754" fmla="*/ 1315052 w 12191948"/>
              <a:gd name="connsiteY9754" fmla="*/ 1548210 h 3322003"/>
              <a:gd name="connsiteX9755" fmla="*/ 1350126 w 12191948"/>
              <a:gd name="connsiteY9755" fmla="*/ 1549964 h 3322003"/>
              <a:gd name="connsiteX9756" fmla="*/ 1360043 w 12191948"/>
              <a:gd name="connsiteY9756" fmla="*/ 1544314 h 3322003"/>
              <a:gd name="connsiteX9757" fmla="*/ 1335128 w 12191948"/>
              <a:gd name="connsiteY9757" fmla="*/ 1540810 h 3322003"/>
              <a:gd name="connsiteX9758" fmla="*/ 1335128 w 12191948"/>
              <a:gd name="connsiteY9758" fmla="*/ 1540615 h 3322003"/>
              <a:gd name="connsiteX9759" fmla="*/ 1310940 w 12191948"/>
              <a:gd name="connsiteY9759" fmla="*/ 1542368 h 3322003"/>
              <a:gd name="connsiteX9760" fmla="*/ 6140574 w 12191948"/>
              <a:gd name="connsiteY9760" fmla="*/ 1531655 h 3322003"/>
              <a:gd name="connsiteX9761" fmla="*/ 6140574 w 12191948"/>
              <a:gd name="connsiteY9761" fmla="*/ 1532045 h 3322003"/>
              <a:gd name="connsiteX9762" fmla="*/ 6138639 w 12191948"/>
              <a:gd name="connsiteY9762" fmla="*/ 1535941 h 3322003"/>
              <a:gd name="connsiteX9763" fmla="*/ 6158957 w 12191948"/>
              <a:gd name="connsiteY9763" fmla="*/ 1541394 h 3322003"/>
              <a:gd name="connsiteX9764" fmla="*/ 6158957 w 12191948"/>
              <a:gd name="connsiteY9764" fmla="*/ 1534186 h 3322003"/>
              <a:gd name="connsiteX9765" fmla="*/ 6140574 w 12191948"/>
              <a:gd name="connsiteY9765" fmla="*/ 1531655 h 3322003"/>
              <a:gd name="connsiteX9766" fmla="*/ 5864348 w 12191948"/>
              <a:gd name="connsiteY9766" fmla="*/ 1531655 h 3322003"/>
              <a:gd name="connsiteX9767" fmla="*/ 5851044 w 12191948"/>
              <a:gd name="connsiteY9767" fmla="*/ 1535744 h 3322003"/>
              <a:gd name="connsiteX9768" fmla="*/ 5875232 w 12191948"/>
              <a:gd name="connsiteY9768" fmla="*/ 1538861 h 3322003"/>
              <a:gd name="connsiteX9769" fmla="*/ 5883454 w 12191948"/>
              <a:gd name="connsiteY9769" fmla="*/ 1535162 h 3322003"/>
              <a:gd name="connsiteX9770" fmla="*/ 5863137 w 12191948"/>
              <a:gd name="connsiteY9770" fmla="*/ 1532824 h 3322003"/>
              <a:gd name="connsiteX9771" fmla="*/ 5566348 w 12191948"/>
              <a:gd name="connsiteY9771" fmla="*/ 1529512 h 3322003"/>
              <a:gd name="connsiteX9772" fmla="*/ 5568768 w 12191948"/>
              <a:gd name="connsiteY9772" fmla="*/ 1532434 h 3322003"/>
              <a:gd name="connsiteX9773" fmla="*/ 5571430 w 12191948"/>
              <a:gd name="connsiteY9773" fmla="*/ 1530876 h 3322003"/>
              <a:gd name="connsiteX9774" fmla="*/ 4199965 w 12191948"/>
              <a:gd name="connsiteY9774" fmla="*/ 1528538 h 3322003"/>
              <a:gd name="connsiteX9775" fmla="*/ 4195127 w 12191948"/>
              <a:gd name="connsiteY9775" fmla="*/ 1531070 h 3322003"/>
              <a:gd name="connsiteX9776" fmla="*/ 4220767 w 12191948"/>
              <a:gd name="connsiteY9776" fmla="*/ 1540419 h 3322003"/>
              <a:gd name="connsiteX9777" fmla="*/ 4219556 w 12191948"/>
              <a:gd name="connsiteY9777" fmla="*/ 1531460 h 3322003"/>
              <a:gd name="connsiteX9778" fmla="*/ 4218832 w 12191948"/>
              <a:gd name="connsiteY9778" fmla="*/ 1532045 h 3322003"/>
              <a:gd name="connsiteX9779" fmla="*/ 4199965 w 12191948"/>
              <a:gd name="connsiteY9779" fmla="*/ 1528538 h 3322003"/>
              <a:gd name="connsiteX9780" fmla="*/ 1878394 w 12191948"/>
              <a:gd name="connsiteY9780" fmla="*/ 1527954 h 3322003"/>
              <a:gd name="connsiteX9781" fmla="*/ 1863637 w 12191948"/>
              <a:gd name="connsiteY9781" fmla="*/ 1543147 h 3322003"/>
              <a:gd name="connsiteX9782" fmla="*/ 1863881 w 12191948"/>
              <a:gd name="connsiteY9782" fmla="*/ 1543732 h 3322003"/>
              <a:gd name="connsiteX9783" fmla="*/ 1879361 w 12191948"/>
              <a:gd name="connsiteY9783" fmla="*/ 1541589 h 3322003"/>
              <a:gd name="connsiteX9784" fmla="*/ 1915642 w 12191948"/>
              <a:gd name="connsiteY9784" fmla="*/ 1543341 h 3322003"/>
              <a:gd name="connsiteX9785" fmla="*/ 1986515 w 12191948"/>
              <a:gd name="connsiteY9785" fmla="*/ 1559508 h 3322003"/>
              <a:gd name="connsiteX9786" fmla="*/ 1982645 w 12191948"/>
              <a:gd name="connsiteY9786" fmla="*/ 1570609 h 3322003"/>
              <a:gd name="connsiteX9787" fmla="*/ 2080606 w 12191948"/>
              <a:gd name="connsiteY9787" fmla="*/ 1586191 h 3322003"/>
              <a:gd name="connsiteX9788" fmla="*/ 2053516 w 12191948"/>
              <a:gd name="connsiteY9788" fmla="*/ 1564571 h 3322003"/>
              <a:gd name="connsiteX9789" fmla="*/ 2042388 w 12191948"/>
              <a:gd name="connsiteY9789" fmla="*/ 1564571 h 3322003"/>
              <a:gd name="connsiteX9790" fmla="*/ 2033198 w 12191948"/>
              <a:gd name="connsiteY9790" fmla="*/ 1562233 h 3322003"/>
              <a:gd name="connsiteX9791" fmla="*/ 2035374 w 12191948"/>
              <a:gd name="connsiteY9791" fmla="*/ 1560675 h 3322003"/>
              <a:gd name="connsiteX9792" fmla="*/ 2053031 w 12191948"/>
              <a:gd name="connsiteY9792" fmla="*/ 1562430 h 3322003"/>
              <a:gd name="connsiteX9793" fmla="*/ 2094393 w 12191948"/>
              <a:gd name="connsiteY9793" fmla="*/ 1562430 h 3322003"/>
              <a:gd name="connsiteX9794" fmla="*/ 2108664 w 12191948"/>
              <a:gd name="connsiteY9794" fmla="*/ 1559313 h 3322003"/>
              <a:gd name="connsiteX9795" fmla="*/ 2022311 w 12191948"/>
              <a:gd name="connsiteY9795" fmla="*/ 1539836 h 3322003"/>
              <a:gd name="connsiteX9796" fmla="*/ 1987965 w 12191948"/>
              <a:gd name="connsiteY9796" fmla="*/ 1539836 h 3322003"/>
              <a:gd name="connsiteX9797" fmla="*/ 1960875 w 12191948"/>
              <a:gd name="connsiteY9797" fmla="*/ 1537108 h 3322003"/>
              <a:gd name="connsiteX9798" fmla="*/ 1878394 w 12191948"/>
              <a:gd name="connsiteY9798" fmla="*/ 1527954 h 3322003"/>
              <a:gd name="connsiteX9799" fmla="*/ 2830678 w 12191948"/>
              <a:gd name="connsiteY9799" fmla="*/ 1527759 h 3322003"/>
              <a:gd name="connsiteX9800" fmla="*/ 2871073 w 12191948"/>
              <a:gd name="connsiteY9800" fmla="*/ 1546263 h 3322003"/>
              <a:gd name="connsiteX9801" fmla="*/ 2931785 w 12191948"/>
              <a:gd name="connsiteY9801" fmla="*/ 1544314 h 3322003"/>
              <a:gd name="connsiteX9802" fmla="*/ 2930815 w 12191948"/>
              <a:gd name="connsiteY9802" fmla="*/ 1544120 h 3322003"/>
              <a:gd name="connsiteX9803" fmla="*/ 2830678 w 12191948"/>
              <a:gd name="connsiteY9803" fmla="*/ 1527759 h 3322003"/>
              <a:gd name="connsiteX9804" fmla="*/ 5442506 w 12191948"/>
              <a:gd name="connsiteY9804" fmla="*/ 1525422 h 3322003"/>
              <a:gd name="connsiteX9805" fmla="*/ 5445893 w 12191948"/>
              <a:gd name="connsiteY9805" fmla="*/ 1535550 h 3322003"/>
              <a:gd name="connsiteX9806" fmla="*/ 5464761 w 12191948"/>
              <a:gd name="connsiteY9806" fmla="*/ 1537887 h 3322003"/>
              <a:gd name="connsiteX9807" fmla="*/ 5474433 w 12191948"/>
              <a:gd name="connsiteY9807" fmla="*/ 1527565 h 3322003"/>
              <a:gd name="connsiteX9808" fmla="*/ 5475404 w 12191948"/>
              <a:gd name="connsiteY9808" fmla="*/ 1527565 h 3322003"/>
              <a:gd name="connsiteX9809" fmla="*/ 5442506 w 12191948"/>
              <a:gd name="connsiteY9809" fmla="*/ 1525422 h 3322003"/>
              <a:gd name="connsiteX9810" fmla="*/ 4466277 w 12191948"/>
              <a:gd name="connsiteY9810" fmla="*/ 1525422 h 3322003"/>
              <a:gd name="connsiteX9811" fmla="*/ 4454664 w 12191948"/>
              <a:gd name="connsiteY9811" fmla="*/ 1538472 h 3322003"/>
              <a:gd name="connsiteX9812" fmla="*/ 4468453 w 12191948"/>
              <a:gd name="connsiteY9812" fmla="*/ 1545093 h 3322003"/>
              <a:gd name="connsiteX9813" fmla="*/ 4485625 w 12191948"/>
              <a:gd name="connsiteY9813" fmla="*/ 1545093 h 3322003"/>
              <a:gd name="connsiteX9814" fmla="*/ 4484175 w 12191948"/>
              <a:gd name="connsiteY9814" fmla="*/ 1544511 h 3322003"/>
              <a:gd name="connsiteX9815" fmla="*/ 4482481 w 12191948"/>
              <a:gd name="connsiteY9815" fmla="*/ 1528733 h 3322003"/>
              <a:gd name="connsiteX9816" fmla="*/ 4509089 w 12191948"/>
              <a:gd name="connsiteY9816" fmla="*/ 1524254 h 3322003"/>
              <a:gd name="connsiteX9817" fmla="*/ 4510298 w 12191948"/>
              <a:gd name="connsiteY9817" fmla="*/ 1526592 h 3322003"/>
              <a:gd name="connsiteX9818" fmla="*/ 4529890 w 12191948"/>
              <a:gd name="connsiteY9818" fmla="*/ 1530681 h 3322003"/>
              <a:gd name="connsiteX9819" fmla="*/ 4528681 w 12191948"/>
              <a:gd name="connsiteY9819" fmla="*/ 1526592 h 3322003"/>
              <a:gd name="connsiteX9820" fmla="*/ 2446571 w 12191948"/>
              <a:gd name="connsiteY9820" fmla="*/ 1524254 h 3322003"/>
              <a:gd name="connsiteX9821" fmla="*/ 2448991 w 12191948"/>
              <a:gd name="connsiteY9821" fmla="*/ 1527174 h 3322003"/>
              <a:gd name="connsiteX9822" fmla="*/ 2454311 w 12191948"/>
              <a:gd name="connsiteY9822" fmla="*/ 1527174 h 3322003"/>
              <a:gd name="connsiteX9823" fmla="*/ 2452861 w 12191948"/>
              <a:gd name="connsiteY9823" fmla="*/ 1525033 h 3322003"/>
              <a:gd name="connsiteX9824" fmla="*/ 2529052 w 12191948"/>
              <a:gd name="connsiteY9824" fmla="*/ 1522111 h 3322003"/>
              <a:gd name="connsiteX9825" fmla="*/ 2523369 w 12191948"/>
              <a:gd name="connsiteY9825" fmla="*/ 1526883 h 3322003"/>
              <a:gd name="connsiteX9826" fmla="*/ 2542552 w 12191948"/>
              <a:gd name="connsiteY9826" fmla="*/ 1532797 h 3322003"/>
              <a:gd name="connsiteX9827" fmla="*/ 2543323 w 12191948"/>
              <a:gd name="connsiteY9827" fmla="*/ 1533407 h 3322003"/>
              <a:gd name="connsiteX9828" fmla="*/ 2544532 w 12191948"/>
              <a:gd name="connsiteY9828" fmla="*/ 1533407 h 3322003"/>
              <a:gd name="connsiteX9829" fmla="*/ 2542552 w 12191948"/>
              <a:gd name="connsiteY9829" fmla="*/ 1532797 h 3322003"/>
              <a:gd name="connsiteX9830" fmla="*/ 1669165 w 12191948"/>
              <a:gd name="connsiteY9830" fmla="*/ 1521527 h 3322003"/>
              <a:gd name="connsiteX9831" fmla="*/ 1668924 w 12191948"/>
              <a:gd name="connsiteY9831" fmla="*/ 1521721 h 3322003"/>
              <a:gd name="connsiteX9832" fmla="*/ 1673520 w 12191948"/>
              <a:gd name="connsiteY9832" fmla="*/ 1526201 h 3322003"/>
              <a:gd name="connsiteX9833" fmla="*/ 1693112 w 12191948"/>
              <a:gd name="connsiteY9833" fmla="*/ 1528344 h 3322003"/>
              <a:gd name="connsiteX9834" fmla="*/ 1687066 w 12191948"/>
              <a:gd name="connsiteY9834" fmla="*/ 1523279 h 3322003"/>
              <a:gd name="connsiteX9835" fmla="*/ 1669165 w 12191948"/>
              <a:gd name="connsiteY9835" fmla="*/ 1521527 h 3322003"/>
              <a:gd name="connsiteX9836" fmla="*/ 1130014 w 12191948"/>
              <a:gd name="connsiteY9836" fmla="*/ 1521527 h 3322003"/>
              <a:gd name="connsiteX9837" fmla="*/ 1136545 w 12191948"/>
              <a:gd name="connsiteY9837" fmla="*/ 1526395 h 3322003"/>
              <a:gd name="connsiteX9838" fmla="*/ 1148397 w 12191948"/>
              <a:gd name="connsiteY9838" fmla="*/ 1526395 h 3322003"/>
              <a:gd name="connsiteX9839" fmla="*/ 1143318 w 12191948"/>
              <a:gd name="connsiteY9839" fmla="*/ 1523085 h 3322003"/>
              <a:gd name="connsiteX9840" fmla="*/ 1143318 w 12191948"/>
              <a:gd name="connsiteY9840" fmla="*/ 1521527 h 3322003"/>
              <a:gd name="connsiteX9841" fmla="*/ 4398307 w 12191948"/>
              <a:gd name="connsiteY9841" fmla="*/ 1521332 h 3322003"/>
              <a:gd name="connsiteX9842" fmla="*/ 4379924 w 12191948"/>
              <a:gd name="connsiteY9842" fmla="*/ 1533992 h 3322003"/>
              <a:gd name="connsiteX9843" fmla="*/ 4428300 w 12191948"/>
              <a:gd name="connsiteY9843" fmla="*/ 1543535 h 3322003"/>
              <a:gd name="connsiteX9844" fmla="*/ 4433137 w 12191948"/>
              <a:gd name="connsiteY9844" fmla="*/ 1530876 h 3322003"/>
              <a:gd name="connsiteX9845" fmla="*/ 4432414 w 12191948"/>
              <a:gd name="connsiteY9845" fmla="*/ 1530681 h 3322003"/>
              <a:gd name="connsiteX9846" fmla="*/ 4398307 w 12191948"/>
              <a:gd name="connsiteY9846" fmla="*/ 1521332 h 3322003"/>
              <a:gd name="connsiteX9847" fmla="*/ 2296364 w 12191948"/>
              <a:gd name="connsiteY9847" fmla="*/ 1521138 h 3322003"/>
              <a:gd name="connsiteX9848" fmla="*/ 2282334 w 12191948"/>
              <a:gd name="connsiteY9848" fmla="*/ 1525616 h 3322003"/>
              <a:gd name="connsiteX9849" fmla="*/ 2275320 w 12191948"/>
              <a:gd name="connsiteY9849" fmla="*/ 1537693 h 3322003"/>
              <a:gd name="connsiteX9850" fmla="*/ 2303378 w 12191948"/>
              <a:gd name="connsiteY9850" fmla="*/ 1557170 h 3322003"/>
              <a:gd name="connsiteX9851" fmla="*/ 2324422 w 12191948"/>
              <a:gd name="connsiteY9851" fmla="*/ 1563403 h 3322003"/>
              <a:gd name="connsiteX9852" fmla="*/ 2322969 w 12191948"/>
              <a:gd name="connsiteY9852" fmla="*/ 1561651 h 3322003"/>
              <a:gd name="connsiteX9853" fmla="*/ 2330953 w 12191948"/>
              <a:gd name="connsiteY9853" fmla="*/ 1556976 h 3322003"/>
              <a:gd name="connsiteX9854" fmla="*/ 2325872 w 12191948"/>
              <a:gd name="connsiteY9854" fmla="*/ 1549185 h 3322003"/>
              <a:gd name="connsiteX9855" fmla="*/ 2325872 w 12191948"/>
              <a:gd name="connsiteY9855" fmla="*/ 1534771 h 3322003"/>
              <a:gd name="connsiteX9856" fmla="*/ 2317649 w 12191948"/>
              <a:gd name="connsiteY9856" fmla="*/ 1525228 h 3322003"/>
              <a:gd name="connsiteX9857" fmla="*/ 2296364 w 12191948"/>
              <a:gd name="connsiteY9857" fmla="*/ 1521138 h 3322003"/>
              <a:gd name="connsiteX9858" fmla="*/ 6203705 w 12191948"/>
              <a:gd name="connsiteY9858" fmla="*/ 1520163 h 3322003"/>
              <a:gd name="connsiteX9859" fmla="*/ 6203705 w 12191948"/>
              <a:gd name="connsiteY9859" fmla="*/ 1520553 h 3322003"/>
              <a:gd name="connsiteX9860" fmla="*/ 6204103 w 12191948"/>
              <a:gd name="connsiteY9860" fmla="*/ 1520631 h 3322003"/>
              <a:gd name="connsiteX9861" fmla="*/ 6219519 w 12191948"/>
              <a:gd name="connsiteY9861" fmla="*/ 1538788 h 3322003"/>
              <a:gd name="connsiteX9862" fmla="*/ 6254742 w 12191948"/>
              <a:gd name="connsiteY9862" fmla="*/ 1544120 h 3322003"/>
              <a:gd name="connsiteX9863" fmla="*/ 6231311 w 12191948"/>
              <a:gd name="connsiteY9863" fmla="*/ 1525982 h 3322003"/>
              <a:gd name="connsiteX9864" fmla="*/ 6204103 w 12191948"/>
              <a:gd name="connsiteY9864" fmla="*/ 1520631 h 3322003"/>
              <a:gd name="connsiteX9865" fmla="*/ 2226458 w 12191948"/>
              <a:gd name="connsiteY9865" fmla="*/ 1519968 h 3322003"/>
              <a:gd name="connsiteX9866" fmla="*/ 2226458 w 12191948"/>
              <a:gd name="connsiteY9866" fmla="*/ 1520359 h 3322003"/>
              <a:gd name="connsiteX9867" fmla="*/ 2202270 w 12191948"/>
              <a:gd name="connsiteY9867" fmla="*/ 1523475 h 3322003"/>
              <a:gd name="connsiteX9868" fmla="*/ 2206143 w 12191948"/>
              <a:gd name="connsiteY9868" fmla="*/ 1525813 h 3322003"/>
              <a:gd name="connsiteX9869" fmla="*/ 2232507 w 12191948"/>
              <a:gd name="connsiteY9869" fmla="*/ 1524449 h 3322003"/>
              <a:gd name="connsiteX9870" fmla="*/ 2233716 w 12191948"/>
              <a:gd name="connsiteY9870" fmla="*/ 1522306 h 3322003"/>
              <a:gd name="connsiteX9871" fmla="*/ 2226458 w 12191948"/>
              <a:gd name="connsiteY9871" fmla="*/ 1519968 h 3322003"/>
              <a:gd name="connsiteX9872" fmla="*/ 849432 w 12191948"/>
              <a:gd name="connsiteY9872" fmla="*/ 1519580 h 3322003"/>
              <a:gd name="connsiteX9873" fmla="*/ 849432 w 12191948"/>
              <a:gd name="connsiteY9873" fmla="*/ 1521721 h 3322003"/>
              <a:gd name="connsiteX9874" fmla="*/ 860075 w 12191948"/>
              <a:gd name="connsiteY9874" fmla="*/ 1521721 h 3322003"/>
              <a:gd name="connsiteX9875" fmla="*/ 860075 w 12191948"/>
              <a:gd name="connsiteY9875" fmla="*/ 1520359 h 3322003"/>
              <a:gd name="connsiteX9876" fmla="*/ 860318 w 12191948"/>
              <a:gd name="connsiteY9876" fmla="*/ 1519580 h 3322003"/>
              <a:gd name="connsiteX9877" fmla="*/ 849432 w 12191948"/>
              <a:gd name="connsiteY9877" fmla="*/ 1519580 h 3322003"/>
              <a:gd name="connsiteX9878" fmla="*/ 2633544 w 12191948"/>
              <a:gd name="connsiteY9878" fmla="*/ 1519384 h 3322003"/>
              <a:gd name="connsiteX9879" fmla="*/ 2632336 w 12191948"/>
              <a:gd name="connsiteY9879" fmla="*/ 1520163 h 3322003"/>
              <a:gd name="connsiteX9880" fmla="*/ 2632336 w 12191948"/>
              <a:gd name="connsiteY9880" fmla="*/ 1522696 h 3322003"/>
              <a:gd name="connsiteX9881" fmla="*/ 2639593 w 12191948"/>
              <a:gd name="connsiteY9881" fmla="*/ 1522696 h 3322003"/>
              <a:gd name="connsiteX9882" fmla="*/ 2639593 w 12191948"/>
              <a:gd name="connsiteY9882" fmla="*/ 1520359 h 3322003"/>
              <a:gd name="connsiteX9883" fmla="*/ 2633544 w 12191948"/>
              <a:gd name="connsiteY9883" fmla="*/ 1519384 h 3322003"/>
              <a:gd name="connsiteX9884" fmla="*/ 2797541 w 12191948"/>
              <a:gd name="connsiteY9884" fmla="*/ 1519189 h 3322003"/>
              <a:gd name="connsiteX9885" fmla="*/ 2776497 w 12191948"/>
              <a:gd name="connsiteY9885" fmla="*/ 1522111 h 3322003"/>
              <a:gd name="connsiteX9886" fmla="*/ 2802620 w 12191948"/>
              <a:gd name="connsiteY9886" fmla="*/ 1532824 h 3322003"/>
              <a:gd name="connsiteX9887" fmla="*/ 2797541 w 12191948"/>
              <a:gd name="connsiteY9887" fmla="*/ 1519189 h 3322003"/>
              <a:gd name="connsiteX9888" fmla="*/ 1521317 w 12191948"/>
              <a:gd name="connsiteY9888" fmla="*/ 1518556 h 3322003"/>
              <a:gd name="connsiteX9889" fmla="*/ 1495926 w 12191948"/>
              <a:gd name="connsiteY9889" fmla="*/ 1527510 h 3322003"/>
              <a:gd name="connsiteX9890" fmla="*/ 1495255 w 12191948"/>
              <a:gd name="connsiteY9890" fmla="*/ 1527371 h 3322003"/>
              <a:gd name="connsiteX9891" fmla="*/ 1493561 w 12191948"/>
              <a:gd name="connsiteY9891" fmla="*/ 1528344 h 3322003"/>
              <a:gd name="connsiteX9892" fmla="*/ 1495926 w 12191948"/>
              <a:gd name="connsiteY9892" fmla="*/ 1527510 h 3322003"/>
              <a:gd name="connsiteX9893" fmla="*/ 1522345 w 12191948"/>
              <a:gd name="connsiteY9893" fmla="*/ 1533019 h 3322003"/>
              <a:gd name="connsiteX9894" fmla="*/ 1508556 w 12191948"/>
              <a:gd name="connsiteY9894" fmla="*/ 1536523 h 3322003"/>
              <a:gd name="connsiteX9895" fmla="*/ 1510735 w 12191948"/>
              <a:gd name="connsiteY9895" fmla="*/ 1549574 h 3322003"/>
              <a:gd name="connsiteX9896" fmla="*/ 1555482 w 12191948"/>
              <a:gd name="connsiteY9896" fmla="*/ 1553081 h 3322003"/>
              <a:gd name="connsiteX9897" fmla="*/ 1562014 w 12191948"/>
              <a:gd name="connsiteY9897" fmla="*/ 1551717 h 3322003"/>
              <a:gd name="connsiteX9898" fmla="*/ 1616195 w 12191948"/>
              <a:gd name="connsiteY9898" fmla="*/ 1568078 h 3322003"/>
              <a:gd name="connsiteX9899" fmla="*/ 1616195 w 12191948"/>
              <a:gd name="connsiteY9899" fmla="*/ 1559896 h 3322003"/>
              <a:gd name="connsiteX9900" fmla="*/ 1585717 w 12191948"/>
              <a:gd name="connsiteY9900" fmla="*/ 1544899 h 3322003"/>
              <a:gd name="connsiteX9901" fmla="*/ 1590072 w 12191948"/>
              <a:gd name="connsiteY9901" fmla="*/ 1534965 h 3322003"/>
              <a:gd name="connsiteX9902" fmla="*/ 1635061 w 12191948"/>
              <a:gd name="connsiteY9902" fmla="*/ 1554443 h 3322003"/>
              <a:gd name="connsiteX9903" fmla="*/ 1693353 w 12191948"/>
              <a:gd name="connsiteY9903" fmla="*/ 1575089 h 3322003"/>
              <a:gd name="connsiteX9904" fmla="*/ 1781883 w 12191948"/>
              <a:gd name="connsiteY9904" fmla="*/ 1597292 h 3322003"/>
              <a:gd name="connsiteX9905" fmla="*/ 1798090 w 12191948"/>
              <a:gd name="connsiteY9905" fmla="*/ 1586191 h 3322003"/>
              <a:gd name="connsiteX9906" fmla="*/ 1824695 w 12191948"/>
              <a:gd name="connsiteY9906" fmla="*/ 1579179 h 3322003"/>
              <a:gd name="connsiteX9907" fmla="*/ 1799057 w 12191948"/>
              <a:gd name="connsiteY9907" fmla="*/ 1571779 h 3322003"/>
              <a:gd name="connsiteX9908" fmla="*/ 1833647 w 12191948"/>
              <a:gd name="connsiteY9908" fmla="*/ 1568857 h 3322003"/>
              <a:gd name="connsiteX9909" fmla="*/ 1776804 w 12191948"/>
              <a:gd name="connsiteY9909" fmla="*/ 1549379 h 3322003"/>
              <a:gd name="connsiteX9910" fmla="*/ 1748987 w 12191948"/>
              <a:gd name="connsiteY9910" fmla="*/ 1561454 h 3322003"/>
              <a:gd name="connsiteX9911" fmla="*/ 1776560 w 12191948"/>
              <a:gd name="connsiteY9911" fmla="*/ 1568272 h 3322003"/>
              <a:gd name="connsiteX9912" fmla="*/ 1707866 w 12191948"/>
              <a:gd name="connsiteY9912" fmla="*/ 1557170 h 3322003"/>
              <a:gd name="connsiteX9913" fmla="*/ 1700370 w 12191948"/>
              <a:gd name="connsiteY9913" fmla="*/ 1541198 h 3322003"/>
              <a:gd name="connsiteX9914" fmla="*/ 1663119 w 12191948"/>
              <a:gd name="connsiteY9914" fmla="*/ 1531266 h 3322003"/>
              <a:gd name="connsiteX9915" fmla="*/ 1656105 w 12191948"/>
              <a:gd name="connsiteY9915" fmla="*/ 1541977 h 3322003"/>
              <a:gd name="connsiteX9916" fmla="*/ 1651752 w 12191948"/>
              <a:gd name="connsiteY9916" fmla="*/ 1541977 h 3322003"/>
              <a:gd name="connsiteX9917" fmla="*/ 1565399 w 12191948"/>
              <a:gd name="connsiteY9917" fmla="*/ 1523670 h 3322003"/>
              <a:gd name="connsiteX9918" fmla="*/ 1521317 w 12191948"/>
              <a:gd name="connsiteY9918" fmla="*/ 1518556 h 3322003"/>
              <a:gd name="connsiteX9919" fmla="*/ 3383133 w 12191948"/>
              <a:gd name="connsiteY9919" fmla="*/ 1517825 h 3322003"/>
              <a:gd name="connsiteX9920" fmla="*/ 3380957 w 12191948"/>
              <a:gd name="connsiteY9920" fmla="*/ 1519384 h 3322003"/>
              <a:gd name="connsiteX9921" fmla="*/ 3368862 w 12191948"/>
              <a:gd name="connsiteY9921" fmla="*/ 1519384 h 3322003"/>
              <a:gd name="connsiteX9922" fmla="*/ 3368862 w 12191948"/>
              <a:gd name="connsiteY9922" fmla="*/ 1521721 h 3322003"/>
              <a:gd name="connsiteX9923" fmla="*/ 3380231 w 12191948"/>
              <a:gd name="connsiteY9923" fmla="*/ 1521721 h 3322003"/>
              <a:gd name="connsiteX9924" fmla="*/ 3383133 w 12191948"/>
              <a:gd name="connsiteY9924" fmla="*/ 1517825 h 3322003"/>
              <a:gd name="connsiteX9925" fmla="*/ 4144181 w 12191948"/>
              <a:gd name="connsiteY9925" fmla="*/ 1516779 h 3322003"/>
              <a:gd name="connsiteX9926" fmla="*/ 4138026 w 12191948"/>
              <a:gd name="connsiteY9926" fmla="*/ 1517989 h 3322003"/>
              <a:gd name="connsiteX9927" fmla="*/ 4137560 w 12191948"/>
              <a:gd name="connsiteY9927" fmla="*/ 1517631 h 3322003"/>
              <a:gd name="connsiteX9928" fmla="*/ 4134899 w 12191948"/>
              <a:gd name="connsiteY9928" fmla="*/ 1518604 h 3322003"/>
              <a:gd name="connsiteX9929" fmla="*/ 4138026 w 12191948"/>
              <a:gd name="connsiteY9929" fmla="*/ 1517989 h 3322003"/>
              <a:gd name="connsiteX9930" fmla="*/ 4142881 w 12191948"/>
              <a:gd name="connsiteY9930" fmla="*/ 1521721 h 3322003"/>
              <a:gd name="connsiteX9931" fmla="*/ 4163199 w 12191948"/>
              <a:gd name="connsiteY9931" fmla="*/ 1524449 h 3322003"/>
              <a:gd name="connsiteX9932" fmla="*/ 4159087 w 12191948"/>
              <a:gd name="connsiteY9932" fmla="*/ 1519189 h 3322003"/>
              <a:gd name="connsiteX9933" fmla="*/ 4144181 w 12191948"/>
              <a:gd name="connsiteY9933" fmla="*/ 1516779 h 3322003"/>
              <a:gd name="connsiteX9934" fmla="*/ 1630467 w 12191948"/>
              <a:gd name="connsiteY9934" fmla="*/ 1516658 h 3322003"/>
              <a:gd name="connsiteX9935" fmla="*/ 1631191 w 12191948"/>
              <a:gd name="connsiteY9935" fmla="*/ 1517437 h 3322003"/>
              <a:gd name="connsiteX9936" fmla="*/ 1631191 w 12191948"/>
              <a:gd name="connsiteY9936" fmla="*/ 1524837 h 3322003"/>
              <a:gd name="connsiteX9937" fmla="*/ 1644012 w 12191948"/>
              <a:gd name="connsiteY9937" fmla="*/ 1526592 h 3322003"/>
              <a:gd name="connsiteX9938" fmla="*/ 1646188 w 12191948"/>
              <a:gd name="connsiteY9938" fmla="*/ 1524467 h 3322003"/>
              <a:gd name="connsiteX9939" fmla="*/ 1645221 w 12191948"/>
              <a:gd name="connsiteY9939" fmla="*/ 1523085 h 3322003"/>
              <a:gd name="connsiteX9940" fmla="*/ 1630467 w 12191948"/>
              <a:gd name="connsiteY9940" fmla="*/ 1516658 h 3322003"/>
              <a:gd name="connsiteX9941" fmla="*/ 5547724 w 12191948"/>
              <a:gd name="connsiteY9941" fmla="*/ 1515294 h 3322003"/>
              <a:gd name="connsiteX9942" fmla="*/ 5537808 w 12191948"/>
              <a:gd name="connsiteY9942" fmla="*/ 1516463 h 3322003"/>
              <a:gd name="connsiteX9943" fmla="*/ 5544821 w 12191948"/>
              <a:gd name="connsiteY9943" fmla="*/ 1520747 h 3322003"/>
              <a:gd name="connsiteX9944" fmla="*/ 5556917 w 12191948"/>
              <a:gd name="connsiteY9944" fmla="*/ 1521917 h 3322003"/>
              <a:gd name="connsiteX9945" fmla="*/ 5566592 w 12191948"/>
              <a:gd name="connsiteY9945" fmla="*/ 1518410 h 3322003"/>
              <a:gd name="connsiteX9946" fmla="*/ 5547724 w 12191948"/>
              <a:gd name="connsiteY9946" fmla="*/ 1516658 h 3322003"/>
              <a:gd name="connsiteX9947" fmla="*/ 2128982 w 12191948"/>
              <a:gd name="connsiteY9947" fmla="*/ 1515100 h 3322003"/>
              <a:gd name="connsiteX9948" fmla="*/ 2113743 w 12191948"/>
              <a:gd name="connsiteY9948" fmla="*/ 1524643 h 3322003"/>
              <a:gd name="connsiteX9949" fmla="*/ 2113502 w 12191948"/>
              <a:gd name="connsiteY9949" fmla="*/ 1536135 h 3322003"/>
              <a:gd name="connsiteX9950" fmla="*/ 2134302 w 12191948"/>
              <a:gd name="connsiteY9950" fmla="*/ 1543926 h 3322003"/>
              <a:gd name="connsiteX9951" fmla="*/ 2149300 w 12191948"/>
              <a:gd name="connsiteY9951" fmla="*/ 1539640 h 3322003"/>
              <a:gd name="connsiteX9952" fmla="*/ 2132852 w 12191948"/>
              <a:gd name="connsiteY9952" fmla="*/ 1527565 h 3322003"/>
              <a:gd name="connsiteX9953" fmla="*/ 2172521 w 12191948"/>
              <a:gd name="connsiteY9953" fmla="*/ 1527565 h 3322003"/>
              <a:gd name="connsiteX9954" fmla="*/ 2128982 w 12191948"/>
              <a:gd name="connsiteY9954" fmla="*/ 1515100 h 3322003"/>
              <a:gd name="connsiteX9955" fmla="*/ 1748020 w 12191948"/>
              <a:gd name="connsiteY9955" fmla="*/ 1514709 h 3322003"/>
              <a:gd name="connsiteX9956" fmla="*/ 1759145 w 12191948"/>
              <a:gd name="connsiteY9956" fmla="*/ 1517825 h 3322003"/>
              <a:gd name="connsiteX9957" fmla="*/ 1774628 w 12191948"/>
              <a:gd name="connsiteY9957" fmla="*/ 1528344 h 3322003"/>
              <a:gd name="connsiteX9958" fmla="*/ 1776078 w 12191948"/>
              <a:gd name="connsiteY9958" fmla="*/ 1530291 h 3322003"/>
              <a:gd name="connsiteX9959" fmla="*/ 1774384 w 12191948"/>
              <a:gd name="connsiteY9959" fmla="*/ 1528538 h 3322003"/>
              <a:gd name="connsiteX9960" fmla="*/ 1740038 w 12191948"/>
              <a:gd name="connsiteY9960" fmla="*/ 1525422 h 3322003"/>
              <a:gd name="connsiteX9961" fmla="*/ 1790349 w 12191948"/>
              <a:gd name="connsiteY9961" fmla="*/ 1546263 h 3322003"/>
              <a:gd name="connsiteX9962" fmla="*/ 1843804 w 12191948"/>
              <a:gd name="connsiteY9962" fmla="*/ 1543341 h 3322003"/>
              <a:gd name="connsiteX9963" fmla="*/ 1777528 w 12191948"/>
              <a:gd name="connsiteY9963" fmla="*/ 1514709 h 3322003"/>
              <a:gd name="connsiteX9964" fmla="*/ 1758904 w 12191948"/>
              <a:gd name="connsiteY9964" fmla="*/ 1514709 h 3322003"/>
              <a:gd name="connsiteX9965" fmla="*/ 3901967 w 12191948"/>
              <a:gd name="connsiteY9965" fmla="*/ 1514320 h 3322003"/>
              <a:gd name="connsiteX9966" fmla="*/ 3922044 w 12191948"/>
              <a:gd name="connsiteY9966" fmla="*/ 1530681 h 3322003"/>
              <a:gd name="connsiteX9967" fmla="*/ 3912369 w 12191948"/>
              <a:gd name="connsiteY9967" fmla="*/ 1534771 h 3322003"/>
              <a:gd name="connsiteX9968" fmla="*/ 3949135 w 12191948"/>
              <a:gd name="connsiteY9968" fmla="*/ 1545873 h 3322003"/>
              <a:gd name="connsiteX9969" fmla="*/ 3979613 w 12191948"/>
              <a:gd name="connsiteY9969" fmla="*/ 1561066 h 3322003"/>
              <a:gd name="connsiteX9970" fmla="*/ 4021699 w 12191948"/>
              <a:gd name="connsiteY9970" fmla="*/ 1572752 h 3322003"/>
              <a:gd name="connsiteX9971" fmla="*/ 4053145 w 12191948"/>
              <a:gd name="connsiteY9971" fmla="*/ 1572752 h 3322003"/>
              <a:gd name="connsiteX9972" fmla="*/ 4043467 w 12191948"/>
              <a:gd name="connsiteY9972" fmla="*/ 1563597 h 3322003"/>
              <a:gd name="connsiteX9973" fmla="*/ 4045161 w 12191948"/>
              <a:gd name="connsiteY9973" fmla="*/ 1562624 h 3322003"/>
              <a:gd name="connsiteX9974" fmla="*/ 4027504 w 12191948"/>
              <a:gd name="connsiteY9974" fmla="*/ 1548989 h 3322003"/>
              <a:gd name="connsiteX9975" fmla="*/ 4021216 w 12191948"/>
              <a:gd name="connsiteY9975" fmla="*/ 1544705 h 3322003"/>
              <a:gd name="connsiteX9976" fmla="*/ 3985174 w 12191948"/>
              <a:gd name="connsiteY9976" fmla="*/ 1516463 h 3322003"/>
              <a:gd name="connsiteX9977" fmla="*/ 3943088 w 12191948"/>
              <a:gd name="connsiteY9977" fmla="*/ 1516463 h 3322003"/>
              <a:gd name="connsiteX9978" fmla="*/ 3901967 w 12191948"/>
              <a:gd name="connsiteY9978" fmla="*/ 1514320 h 3322003"/>
              <a:gd name="connsiteX9979" fmla="*/ 4735005 w 12191948"/>
              <a:gd name="connsiteY9979" fmla="*/ 1513930 h 3322003"/>
              <a:gd name="connsiteX9980" fmla="*/ 4739842 w 12191948"/>
              <a:gd name="connsiteY9980" fmla="*/ 1519968 h 3322003"/>
              <a:gd name="connsiteX9981" fmla="*/ 4759193 w 12191948"/>
              <a:gd name="connsiteY9981" fmla="*/ 1521138 h 3322003"/>
              <a:gd name="connsiteX9982" fmla="*/ 4755081 w 12191948"/>
              <a:gd name="connsiteY9982" fmla="*/ 1515879 h 3322003"/>
              <a:gd name="connsiteX9983" fmla="*/ 1307070 w 12191948"/>
              <a:gd name="connsiteY9983" fmla="*/ 1513930 h 3322003"/>
              <a:gd name="connsiteX9984" fmla="*/ 1307070 w 12191948"/>
              <a:gd name="connsiteY9984" fmla="*/ 1519384 h 3322003"/>
              <a:gd name="connsiteX9985" fmla="*/ 1328597 w 12191948"/>
              <a:gd name="connsiteY9985" fmla="*/ 1521917 h 3322003"/>
              <a:gd name="connsiteX9986" fmla="*/ 1339240 w 12191948"/>
              <a:gd name="connsiteY9986" fmla="*/ 1515684 h 3322003"/>
              <a:gd name="connsiteX9987" fmla="*/ 1307070 w 12191948"/>
              <a:gd name="connsiteY9987" fmla="*/ 1513930 h 3322003"/>
              <a:gd name="connsiteX9988" fmla="*/ 2561150 w 12191948"/>
              <a:gd name="connsiteY9988" fmla="*/ 1512872 h 3322003"/>
              <a:gd name="connsiteX9989" fmla="*/ 2519377 w 12191948"/>
              <a:gd name="connsiteY9989" fmla="*/ 1516852 h 3322003"/>
              <a:gd name="connsiteX9990" fmla="*/ 2529296 w 12191948"/>
              <a:gd name="connsiteY9990" fmla="*/ 1521917 h 3322003"/>
              <a:gd name="connsiteX9991" fmla="*/ 2575010 w 12191948"/>
              <a:gd name="connsiteY9991" fmla="*/ 1524058 h 3322003"/>
              <a:gd name="connsiteX9992" fmla="*/ 2601616 w 12191948"/>
              <a:gd name="connsiteY9992" fmla="*/ 1522111 h 3322003"/>
              <a:gd name="connsiteX9993" fmla="*/ 2561150 w 12191948"/>
              <a:gd name="connsiteY9993" fmla="*/ 1512872 h 3322003"/>
              <a:gd name="connsiteX9994" fmla="*/ 1425834 w 12191948"/>
              <a:gd name="connsiteY9994" fmla="*/ 1511398 h 3322003"/>
              <a:gd name="connsiteX9995" fmla="*/ 1401646 w 12191948"/>
              <a:gd name="connsiteY9995" fmla="*/ 1515100 h 3322003"/>
              <a:gd name="connsiteX9996" fmla="*/ 1404308 w 12191948"/>
              <a:gd name="connsiteY9996" fmla="*/ 1521721 h 3322003"/>
              <a:gd name="connsiteX9997" fmla="*/ 1421723 w 12191948"/>
              <a:gd name="connsiteY9997" fmla="*/ 1527759 h 3322003"/>
              <a:gd name="connsiteX9998" fmla="*/ 1423417 w 12191948"/>
              <a:gd name="connsiteY9998" fmla="*/ 1526786 h 3322003"/>
              <a:gd name="connsiteX9999" fmla="*/ 1465985 w 12191948"/>
              <a:gd name="connsiteY9999" fmla="*/ 1521138 h 3322003"/>
              <a:gd name="connsiteX10000" fmla="*/ 1425834 w 12191948"/>
              <a:gd name="connsiteY10000" fmla="*/ 1511398 h 3322003"/>
              <a:gd name="connsiteX10001" fmla="*/ 1702305 w 12191948"/>
              <a:gd name="connsiteY10001" fmla="*/ 1509840 h 3322003"/>
              <a:gd name="connsiteX10002" fmla="*/ 1699169 w 12191948"/>
              <a:gd name="connsiteY10002" fmla="*/ 1512725 h 3322003"/>
              <a:gd name="connsiteX10003" fmla="*/ 1698676 w 12191948"/>
              <a:gd name="connsiteY10003" fmla="*/ 1512568 h 3322003"/>
              <a:gd name="connsiteX10004" fmla="*/ 1698917 w 12191948"/>
              <a:gd name="connsiteY10004" fmla="*/ 1512957 h 3322003"/>
              <a:gd name="connsiteX10005" fmla="*/ 1699169 w 12191948"/>
              <a:gd name="connsiteY10005" fmla="*/ 1512725 h 3322003"/>
              <a:gd name="connsiteX10006" fmla="*/ 1710286 w 12191948"/>
              <a:gd name="connsiteY10006" fmla="*/ 1516267 h 3322003"/>
              <a:gd name="connsiteX10007" fmla="*/ 1714639 w 12191948"/>
              <a:gd name="connsiteY10007" fmla="*/ 1512957 h 3322003"/>
              <a:gd name="connsiteX10008" fmla="*/ 1702305 w 12191948"/>
              <a:gd name="connsiteY10008" fmla="*/ 1509840 h 3322003"/>
              <a:gd name="connsiteX10009" fmla="*/ 5655119 w 12191948"/>
              <a:gd name="connsiteY10009" fmla="*/ 1509255 h 3322003"/>
              <a:gd name="connsiteX10010" fmla="*/ 5658507 w 12191948"/>
              <a:gd name="connsiteY10010" fmla="*/ 1511398 h 3322003"/>
              <a:gd name="connsiteX10011" fmla="*/ 5662859 w 12191948"/>
              <a:gd name="connsiteY10011" fmla="*/ 1511398 h 3322003"/>
              <a:gd name="connsiteX10012" fmla="*/ 5659233 w 12191948"/>
              <a:gd name="connsiteY10012" fmla="*/ 1509255 h 3322003"/>
              <a:gd name="connsiteX10013" fmla="*/ 361741 w 12191948"/>
              <a:gd name="connsiteY10013" fmla="*/ 1509110 h 3322003"/>
              <a:gd name="connsiteX10014" fmla="*/ 334468 w 12191948"/>
              <a:gd name="connsiteY10014" fmla="*/ 1510034 h 3322003"/>
              <a:gd name="connsiteX10015" fmla="*/ 358171 w 12191948"/>
              <a:gd name="connsiteY10015" fmla="*/ 1520942 h 3322003"/>
              <a:gd name="connsiteX10016" fmla="*/ 359383 w 12191948"/>
              <a:gd name="connsiteY10016" fmla="*/ 1521138 h 3322003"/>
              <a:gd name="connsiteX10017" fmla="*/ 383571 w 12191948"/>
              <a:gd name="connsiteY10017" fmla="*/ 1532628 h 3322003"/>
              <a:gd name="connsiteX10018" fmla="*/ 395422 w 12191948"/>
              <a:gd name="connsiteY10018" fmla="*/ 1532628 h 3322003"/>
              <a:gd name="connsiteX10019" fmla="*/ 378489 w 12191948"/>
              <a:gd name="connsiteY10019" fmla="*/ 1516658 h 3322003"/>
              <a:gd name="connsiteX10020" fmla="*/ 361741 w 12191948"/>
              <a:gd name="connsiteY10020" fmla="*/ 1509110 h 3322003"/>
              <a:gd name="connsiteX10021" fmla="*/ 1992320 w 12191948"/>
              <a:gd name="connsiteY10021" fmla="*/ 1508228 h 3322003"/>
              <a:gd name="connsiteX10022" fmla="*/ 1968132 w 12191948"/>
              <a:gd name="connsiteY10022" fmla="*/ 1513736 h 3322003"/>
              <a:gd name="connsiteX10023" fmla="*/ 2012153 w 12191948"/>
              <a:gd name="connsiteY10023" fmla="*/ 1518604 h 3322003"/>
              <a:gd name="connsiteX10024" fmla="*/ 2017476 w 12191948"/>
              <a:gd name="connsiteY10024" fmla="*/ 1512762 h 3322003"/>
              <a:gd name="connsiteX10025" fmla="*/ 2016508 w 12191948"/>
              <a:gd name="connsiteY10025" fmla="*/ 1513736 h 3322003"/>
              <a:gd name="connsiteX10026" fmla="*/ 1992320 w 12191948"/>
              <a:gd name="connsiteY10026" fmla="*/ 1508228 h 3322003"/>
              <a:gd name="connsiteX10027" fmla="*/ 501850 w 12191948"/>
              <a:gd name="connsiteY10027" fmla="*/ 1507697 h 3322003"/>
              <a:gd name="connsiteX10028" fmla="*/ 540551 w 12191948"/>
              <a:gd name="connsiteY10028" fmla="*/ 1521917 h 3322003"/>
              <a:gd name="connsiteX10029" fmla="*/ 531358 w 12191948"/>
              <a:gd name="connsiteY10029" fmla="*/ 1526980 h 3322003"/>
              <a:gd name="connsiteX10030" fmla="*/ 549741 w 12191948"/>
              <a:gd name="connsiteY10030" fmla="*/ 1538278 h 3322003"/>
              <a:gd name="connsiteX10031" fmla="*/ 606101 w 12191948"/>
              <a:gd name="connsiteY10031" fmla="*/ 1544511 h 3322003"/>
              <a:gd name="connsiteX10032" fmla="*/ 607069 w 12191948"/>
              <a:gd name="connsiteY10032" fmla="*/ 1545290 h 3322003"/>
              <a:gd name="connsiteX10033" fmla="*/ 604407 w 12191948"/>
              <a:gd name="connsiteY10033" fmla="*/ 1524837 h 3322003"/>
              <a:gd name="connsiteX10034" fmla="*/ 585539 w 12191948"/>
              <a:gd name="connsiteY10034" fmla="*/ 1511398 h 3322003"/>
              <a:gd name="connsiteX10035" fmla="*/ 6956196 w 12191948"/>
              <a:gd name="connsiteY10035" fmla="*/ 1506335 h 3322003"/>
              <a:gd name="connsiteX10036" fmla="*/ 6960793 w 12191948"/>
              <a:gd name="connsiteY10036" fmla="*/ 1508088 h 3322003"/>
              <a:gd name="connsiteX10037" fmla="*/ 6958858 w 12191948"/>
              <a:gd name="connsiteY10037" fmla="*/ 1506335 h 3322003"/>
              <a:gd name="connsiteX10038" fmla="*/ 5623433 w 12191948"/>
              <a:gd name="connsiteY10038" fmla="*/ 1505166 h 3322003"/>
              <a:gd name="connsiteX10039" fmla="*/ 5584975 w 12191948"/>
              <a:gd name="connsiteY10039" fmla="*/ 1511789 h 3322003"/>
              <a:gd name="connsiteX10040" fmla="*/ 5636736 w 12191948"/>
              <a:gd name="connsiteY10040" fmla="*/ 1527759 h 3322003"/>
              <a:gd name="connsiteX10041" fmla="*/ 5665762 w 12191948"/>
              <a:gd name="connsiteY10041" fmla="*/ 1541783 h 3322003"/>
              <a:gd name="connsiteX10042" fmla="*/ 5750421 w 12191948"/>
              <a:gd name="connsiteY10042" fmla="*/ 1531070 h 3322003"/>
              <a:gd name="connsiteX10043" fmla="*/ 5660924 w 12191948"/>
              <a:gd name="connsiteY10043" fmla="*/ 1521138 h 3322003"/>
              <a:gd name="connsiteX10044" fmla="*/ 5662136 w 12191948"/>
              <a:gd name="connsiteY10044" fmla="*/ 1520359 h 3322003"/>
              <a:gd name="connsiteX10045" fmla="*/ 3842225 w 12191948"/>
              <a:gd name="connsiteY10045" fmla="*/ 1505166 h 3322003"/>
              <a:gd name="connsiteX10046" fmla="*/ 3840531 w 12191948"/>
              <a:gd name="connsiteY10046" fmla="*/ 1506139 h 3322003"/>
              <a:gd name="connsiteX10047" fmla="*/ 3842225 w 12191948"/>
              <a:gd name="connsiteY10047" fmla="*/ 1506142 h 3322003"/>
              <a:gd name="connsiteX10048" fmla="*/ 3842225 w 12191948"/>
              <a:gd name="connsiteY10048" fmla="*/ 1507503 h 3322003"/>
              <a:gd name="connsiteX10049" fmla="*/ 3900276 w 12191948"/>
              <a:gd name="connsiteY10049" fmla="*/ 1514709 h 3322003"/>
              <a:gd name="connsiteX10050" fmla="*/ 3871338 w 12191948"/>
              <a:gd name="connsiteY10050" fmla="*/ 1506189 h 3322003"/>
              <a:gd name="connsiteX10051" fmla="*/ 3842225 w 12191948"/>
              <a:gd name="connsiteY10051" fmla="*/ 1506142 h 3322003"/>
              <a:gd name="connsiteX10052" fmla="*/ 1166053 w 12191948"/>
              <a:gd name="connsiteY10052" fmla="*/ 1504971 h 3322003"/>
              <a:gd name="connsiteX10053" fmla="*/ 1172343 w 12191948"/>
              <a:gd name="connsiteY10053" fmla="*/ 1510814 h 3322003"/>
              <a:gd name="connsiteX10054" fmla="*/ 1206448 w 12191948"/>
              <a:gd name="connsiteY10054" fmla="*/ 1512568 h 3322003"/>
              <a:gd name="connsiteX10055" fmla="*/ 1212979 w 12191948"/>
              <a:gd name="connsiteY10055" fmla="*/ 1509452 h 3322003"/>
              <a:gd name="connsiteX10056" fmla="*/ 1196046 w 12191948"/>
              <a:gd name="connsiteY10056" fmla="*/ 1505166 h 3322003"/>
              <a:gd name="connsiteX10057" fmla="*/ 1196046 w 12191948"/>
              <a:gd name="connsiteY10057" fmla="*/ 1504971 h 3322003"/>
              <a:gd name="connsiteX10058" fmla="*/ 1166053 w 12191948"/>
              <a:gd name="connsiteY10058" fmla="*/ 1504971 h 3322003"/>
              <a:gd name="connsiteX10059" fmla="*/ 4617452 w 12191948"/>
              <a:gd name="connsiteY10059" fmla="*/ 1504777 h 3322003"/>
              <a:gd name="connsiteX10060" fmla="*/ 4604389 w 12191948"/>
              <a:gd name="connsiteY10060" fmla="*/ 1507697 h 3322003"/>
              <a:gd name="connsiteX10061" fmla="*/ 4613338 w 12191948"/>
              <a:gd name="connsiteY10061" fmla="*/ 1514905 h 3322003"/>
              <a:gd name="connsiteX10062" fmla="*/ 4670666 w 12191948"/>
              <a:gd name="connsiteY10062" fmla="*/ 1530681 h 3322003"/>
              <a:gd name="connsiteX10063" fmla="*/ 4704044 w 12191948"/>
              <a:gd name="connsiteY10063" fmla="*/ 1517825 h 3322003"/>
              <a:gd name="connsiteX10064" fmla="*/ 4708882 w 12191948"/>
              <a:gd name="connsiteY10064" fmla="*/ 1514515 h 3322003"/>
              <a:gd name="connsiteX10065" fmla="*/ 4691951 w 12191948"/>
              <a:gd name="connsiteY10065" fmla="*/ 1508088 h 3322003"/>
              <a:gd name="connsiteX10066" fmla="*/ 4668972 w 12191948"/>
              <a:gd name="connsiteY10066" fmla="*/ 1504971 h 3322003"/>
              <a:gd name="connsiteX10067" fmla="*/ 4669939 w 12191948"/>
              <a:gd name="connsiteY10067" fmla="*/ 1505945 h 3322003"/>
              <a:gd name="connsiteX10068" fmla="*/ 4617452 w 12191948"/>
              <a:gd name="connsiteY10068" fmla="*/ 1504777 h 3322003"/>
              <a:gd name="connsiteX10069" fmla="*/ 1918062 w 12191948"/>
              <a:gd name="connsiteY10069" fmla="*/ 1504192 h 3322003"/>
              <a:gd name="connsiteX10070" fmla="*/ 1918062 w 12191948"/>
              <a:gd name="connsiteY10070" fmla="*/ 1504581 h 3322003"/>
              <a:gd name="connsiteX10071" fmla="*/ 1898227 w 12191948"/>
              <a:gd name="connsiteY10071" fmla="*/ 1513151 h 3322003"/>
              <a:gd name="connsiteX10072" fmla="*/ 1933543 w 12191948"/>
              <a:gd name="connsiteY10072" fmla="*/ 1525422 h 3322003"/>
              <a:gd name="connsiteX10073" fmla="*/ 1941765 w 12191948"/>
              <a:gd name="connsiteY10073" fmla="*/ 1521138 h 3322003"/>
              <a:gd name="connsiteX10074" fmla="*/ 1918062 w 12191948"/>
              <a:gd name="connsiteY10074" fmla="*/ 1504192 h 3322003"/>
              <a:gd name="connsiteX10075" fmla="*/ 4231531 w 12191948"/>
              <a:gd name="connsiteY10075" fmla="*/ 1504192 h 3322003"/>
              <a:gd name="connsiteX10076" fmla="*/ 4214477 w 12191948"/>
              <a:gd name="connsiteY10076" fmla="*/ 1514515 h 3322003"/>
              <a:gd name="connsiteX10077" fmla="*/ 4243020 w 12191948"/>
              <a:gd name="connsiteY10077" fmla="*/ 1522111 h 3322003"/>
              <a:gd name="connsiteX10078" fmla="*/ 4257775 w 12191948"/>
              <a:gd name="connsiteY10078" fmla="*/ 1548989 h 3322003"/>
              <a:gd name="connsiteX10079" fmla="*/ 4362993 w 12191948"/>
              <a:gd name="connsiteY10079" fmla="*/ 1548989 h 3322003"/>
              <a:gd name="connsiteX10080" fmla="*/ 4299861 w 12191948"/>
              <a:gd name="connsiteY10080" fmla="*/ 1535744 h 3322003"/>
              <a:gd name="connsiteX10081" fmla="*/ 4266724 w 12191948"/>
              <a:gd name="connsiteY10081" fmla="*/ 1506724 h 3322003"/>
              <a:gd name="connsiteX10082" fmla="*/ 4231531 w 12191948"/>
              <a:gd name="connsiteY10082" fmla="*/ 1504192 h 3322003"/>
              <a:gd name="connsiteX10083" fmla="*/ 1627320 w 12191948"/>
              <a:gd name="connsiteY10083" fmla="*/ 1503802 h 3322003"/>
              <a:gd name="connsiteX10084" fmla="*/ 1630708 w 12191948"/>
              <a:gd name="connsiteY10084" fmla="*/ 1514905 h 3322003"/>
              <a:gd name="connsiteX10085" fmla="*/ 1652961 w 12191948"/>
              <a:gd name="connsiteY10085" fmla="*/ 1512177 h 3322003"/>
              <a:gd name="connsiteX10086" fmla="*/ 1653687 w 12191948"/>
              <a:gd name="connsiteY10086" fmla="*/ 1512372 h 3322003"/>
              <a:gd name="connsiteX10087" fmla="*/ 1649332 w 12191948"/>
              <a:gd name="connsiteY10087" fmla="*/ 1505556 h 3322003"/>
              <a:gd name="connsiteX10088" fmla="*/ 1643045 w 12191948"/>
              <a:gd name="connsiteY10088" fmla="*/ 1503802 h 3322003"/>
              <a:gd name="connsiteX10089" fmla="*/ 1627320 w 12191948"/>
              <a:gd name="connsiteY10089" fmla="*/ 1503802 h 3322003"/>
              <a:gd name="connsiteX10090" fmla="*/ 2325872 w 12191948"/>
              <a:gd name="connsiteY10090" fmla="*/ 1501270 h 3322003"/>
              <a:gd name="connsiteX10091" fmla="*/ 2346431 w 12191948"/>
              <a:gd name="connsiteY10091" fmla="*/ 1510619 h 3322003"/>
              <a:gd name="connsiteX10092" fmla="*/ 2389575 w 12191948"/>
              <a:gd name="connsiteY10092" fmla="*/ 1505345 h 3322003"/>
              <a:gd name="connsiteX10093" fmla="*/ 2392875 w 12191948"/>
              <a:gd name="connsiteY10093" fmla="*/ 1505556 h 3322003"/>
              <a:gd name="connsiteX10094" fmla="*/ 2392631 w 12191948"/>
              <a:gd name="connsiteY10094" fmla="*/ 1504971 h 3322003"/>
              <a:gd name="connsiteX10095" fmla="*/ 2389575 w 12191948"/>
              <a:gd name="connsiteY10095" fmla="*/ 1505345 h 3322003"/>
              <a:gd name="connsiteX10096" fmla="*/ 6182904 w 12191948"/>
              <a:gd name="connsiteY10096" fmla="*/ 1500103 h 3322003"/>
              <a:gd name="connsiteX10097" fmla="*/ 6190159 w 12191948"/>
              <a:gd name="connsiteY10097" fmla="*/ 1504581 h 3322003"/>
              <a:gd name="connsiteX10098" fmla="*/ 6202255 w 12191948"/>
              <a:gd name="connsiteY10098" fmla="*/ 1505750 h 3322003"/>
              <a:gd name="connsiteX10099" fmla="*/ 6194756 w 12191948"/>
              <a:gd name="connsiteY10099" fmla="*/ 1501076 h 3322003"/>
              <a:gd name="connsiteX10100" fmla="*/ 6183630 w 12191948"/>
              <a:gd name="connsiteY10100" fmla="*/ 1500491 h 3322003"/>
              <a:gd name="connsiteX10101" fmla="*/ 191275 w 12191948"/>
              <a:gd name="connsiteY10101" fmla="*/ 1499712 h 3322003"/>
              <a:gd name="connsiteX10102" fmla="*/ 192484 w 12191948"/>
              <a:gd name="connsiteY10102" fmla="*/ 1499906 h 3322003"/>
              <a:gd name="connsiteX10103" fmla="*/ 187405 w 12191948"/>
              <a:gd name="connsiteY10103" fmla="*/ 1507503 h 3322003"/>
              <a:gd name="connsiteX10104" fmla="*/ 213287 w 12191948"/>
              <a:gd name="connsiteY10104" fmla="*/ 1511398 h 3322003"/>
              <a:gd name="connsiteX10105" fmla="*/ 217157 w 12191948"/>
              <a:gd name="connsiteY10105" fmla="*/ 1501855 h 3322003"/>
              <a:gd name="connsiteX10106" fmla="*/ 191275 w 12191948"/>
              <a:gd name="connsiteY10106" fmla="*/ 1499712 h 3322003"/>
              <a:gd name="connsiteX10107" fmla="*/ 4159572 w 12191948"/>
              <a:gd name="connsiteY10107" fmla="*/ 1498348 h 3322003"/>
              <a:gd name="connsiteX10108" fmla="*/ 4154250 w 12191948"/>
              <a:gd name="connsiteY10108" fmla="*/ 1503023 h 3322003"/>
              <a:gd name="connsiteX10109" fmla="*/ 4164407 w 12191948"/>
              <a:gd name="connsiteY10109" fmla="*/ 1506918 h 3322003"/>
              <a:gd name="connsiteX10110" fmla="*/ 4167069 w 12191948"/>
              <a:gd name="connsiteY10110" fmla="*/ 1505945 h 3322003"/>
              <a:gd name="connsiteX10111" fmla="*/ 4174085 w 12191948"/>
              <a:gd name="connsiteY10111" fmla="*/ 1501270 h 3322003"/>
              <a:gd name="connsiteX10112" fmla="*/ 4159572 w 12191948"/>
              <a:gd name="connsiteY10112" fmla="*/ 1498348 h 3322003"/>
              <a:gd name="connsiteX10113" fmla="*/ 5528617 w 12191948"/>
              <a:gd name="connsiteY10113" fmla="*/ 1497960 h 3322003"/>
              <a:gd name="connsiteX10114" fmla="*/ 5528617 w 12191948"/>
              <a:gd name="connsiteY10114" fmla="*/ 1503998 h 3322003"/>
              <a:gd name="connsiteX10115" fmla="*/ 5552805 w 12191948"/>
              <a:gd name="connsiteY10115" fmla="*/ 1507697 h 3322003"/>
              <a:gd name="connsiteX10116" fmla="*/ 5552805 w 12191948"/>
              <a:gd name="connsiteY10116" fmla="*/ 1504192 h 3322003"/>
              <a:gd name="connsiteX10117" fmla="*/ 5552805 w 12191948"/>
              <a:gd name="connsiteY10117" fmla="*/ 1503607 h 3322003"/>
              <a:gd name="connsiteX10118" fmla="*/ 2269756 w 12191948"/>
              <a:gd name="connsiteY10118" fmla="*/ 1497765 h 3322003"/>
              <a:gd name="connsiteX10119" fmla="*/ 2270964 w 12191948"/>
              <a:gd name="connsiteY10119" fmla="*/ 1499906 h 3322003"/>
              <a:gd name="connsiteX10120" fmla="*/ 2277737 w 12191948"/>
              <a:gd name="connsiteY10120" fmla="*/ 1500297 h 3322003"/>
              <a:gd name="connsiteX10121" fmla="*/ 2280398 w 12191948"/>
              <a:gd name="connsiteY10121" fmla="*/ 1498739 h 3322003"/>
              <a:gd name="connsiteX10122" fmla="*/ 1512426 w 12191948"/>
              <a:gd name="connsiteY10122" fmla="*/ 1496596 h 3322003"/>
              <a:gd name="connsiteX10123" fmla="*/ 1516055 w 12191948"/>
              <a:gd name="connsiteY10123" fmla="*/ 1508476 h 3322003"/>
              <a:gd name="connsiteX10124" fmla="*/ 1534679 w 12191948"/>
              <a:gd name="connsiteY10124" fmla="*/ 1511983 h 3322003"/>
              <a:gd name="connsiteX10125" fmla="*/ 1534679 w 12191948"/>
              <a:gd name="connsiteY10125" fmla="*/ 1505945 h 3322003"/>
              <a:gd name="connsiteX10126" fmla="*/ 1513153 w 12191948"/>
              <a:gd name="connsiteY10126" fmla="*/ 1497180 h 3322003"/>
              <a:gd name="connsiteX10127" fmla="*/ 11855006 w 12191948"/>
              <a:gd name="connsiteY10127" fmla="*/ 1496011 h 3322003"/>
              <a:gd name="connsiteX10128" fmla="*/ 11865408 w 12191948"/>
              <a:gd name="connsiteY10128" fmla="*/ 1498348 h 3322003"/>
              <a:gd name="connsiteX10129" fmla="*/ 11872422 w 12191948"/>
              <a:gd name="connsiteY10129" fmla="*/ 1499323 h 3322003"/>
              <a:gd name="connsiteX10130" fmla="*/ 11863473 w 12191948"/>
              <a:gd name="connsiteY10130" fmla="*/ 1496986 h 3322003"/>
              <a:gd name="connsiteX10131" fmla="*/ 4418868 w 12191948"/>
              <a:gd name="connsiteY10131" fmla="*/ 1496011 h 3322003"/>
              <a:gd name="connsiteX10132" fmla="*/ 4500382 w 12191948"/>
              <a:gd name="connsiteY10132" fmla="*/ 1511789 h 3322003"/>
              <a:gd name="connsiteX10133" fmla="*/ 4499655 w 12191948"/>
              <a:gd name="connsiteY10133" fmla="*/ 1511204 h 3322003"/>
              <a:gd name="connsiteX10134" fmla="*/ 4418868 w 12191948"/>
              <a:gd name="connsiteY10134" fmla="*/ 1496011 h 3322003"/>
              <a:gd name="connsiteX10135" fmla="*/ 899743 w 12191948"/>
              <a:gd name="connsiteY10135" fmla="*/ 1495817 h 3322003"/>
              <a:gd name="connsiteX10136" fmla="*/ 897300 w 12191948"/>
              <a:gd name="connsiteY10136" fmla="*/ 1502419 h 3322003"/>
              <a:gd name="connsiteX10137" fmla="*/ 899743 w 12191948"/>
              <a:gd name="connsiteY10137" fmla="*/ 1504387 h 3322003"/>
              <a:gd name="connsiteX10138" fmla="*/ 994319 w 12191948"/>
              <a:gd name="connsiteY10138" fmla="*/ 1543341 h 3322003"/>
              <a:gd name="connsiteX10139" fmla="*/ 1075591 w 12191948"/>
              <a:gd name="connsiteY10139" fmla="*/ 1553469 h 3322003"/>
              <a:gd name="connsiteX10140" fmla="*/ 1084058 w 12191948"/>
              <a:gd name="connsiteY10140" fmla="*/ 1550159 h 3322003"/>
              <a:gd name="connsiteX10141" fmla="*/ 1084299 w 12191948"/>
              <a:gd name="connsiteY10141" fmla="*/ 1549379 h 3322003"/>
              <a:gd name="connsiteX10142" fmla="*/ 1078252 w 12191948"/>
              <a:gd name="connsiteY10142" fmla="*/ 1544705 h 3322003"/>
              <a:gd name="connsiteX10143" fmla="*/ 1015120 w 12191948"/>
              <a:gd name="connsiteY10143" fmla="*/ 1520163 h 3322003"/>
              <a:gd name="connsiteX10144" fmla="*/ 971825 w 12191948"/>
              <a:gd name="connsiteY10144" fmla="*/ 1520163 h 3322003"/>
              <a:gd name="connsiteX10145" fmla="*/ 958762 w 12191948"/>
              <a:gd name="connsiteY10145" fmla="*/ 1517243 h 3322003"/>
              <a:gd name="connsiteX10146" fmla="*/ 996980 w 12191948"/>
              <a:gd name="connsiteY10146" fmla="*/ 1513151 h 3322003"/>
              <a:gd name="connsiteX10147" fmla="*/ 990690 w 12191948"/>
              <a:gd name="connsiteY10147" fmla="*/ 1508867 h 3322003"/>
              <a:gd name="connsiteX10148" fmla="*/ 923931 w 12191948"/>
              <a:gd name="connsiteY10148" fmla="*/ 1495817 h 3322003"/>
              <a:gd name="connsiteX10149" fmla="*/ 899743 w 12191948"/>
              <a:gd name="connsiteY10149" fmla="*/ 1495817 h 3322003"/>
              <a:gd name="connsiteX10150" fmla="*/ 5873056 w 12191948"/>
              <a:gd name="connsiteY10150" fmla="*/ 1495622 h 3322003"/>
              <a:gd name="connsiteX10151" fmla="*/ 5873056 w 12191948"/>
              <a:gd name="connsiteY10151" fmla="*/ 1503219 h 3322003"/>
              <a:gd name="connsiteX10152" fmla="*/ 5888292 w 12191948"/>
              <a:gd name="connsiteY10152" fmla="*/ 1507503 h 3322003"/>
              <a:gd name="connsiteX10153" fmla="*/ 5888536 w 12191948"/>
              <a:gd name="connsiteY10153" fmla="*/ 1506335 h 3322003"/>
              <a:gd name="connsiteX10154" fmla="*/ 5885631 w 12191948"/>
              <a:gd name="connsiteY10154" fmla="*/ 1497569 h 3322003"/>
              <a:gd name="connsiteX10155" fmla="*/ 5873056 w 12191948"/>
              <a:gd name="connsiteY10155" fmla="*/ 1495622 h 3322003"/>
              <a:gd name="connsiteX10156" fmla="*/ 2432543 w 12191948"/>
              <a:gd name="connsiteY10156" fmla="*/ 1495428 h 3322003"/>
              <a:gd name="connsiteX10157" fmla="*/ 2416819 w 12191948"/>
              <a:gd name="connsiteY10157" fmla="*/ 1496986 h 3322003"/>
              <a:gd name="connsiteX10158" fmla="*/ 2422866 w 12191948"/>
              <a:gd name="connsiteY10158" fmla="*/ 1503607 h 3322003"/>
              <a:gd name="connsiteX10159" fmla="*/ 2475915 w 12191948"/>
              <a:gd name="connsiteY10159" fmla="*/ 1518170 h 3322003"/>
              <a:gd name="connsiteX10160" fmla="*/ 2474871 w 12191948"/>
              <a:gd name="connsiteY10160" fmla="*/ 1518216 h 3322003"/>
              <a:gd name="connsiteX10161" fmla="*/ 2476082 w 12191948"/>
              <a:gd name="connsiteY10161" fmla="*/ 1518216 h 3322003"/>
              <a:gd name="connsiteX10162" fmla="*/ 2475915 w 12191948"/>
              <a:gd name="connsiteY10162" fmla="*/ 1518170 h 3322003"/>
              <a:gd name="connsiteX10163" fmla="*/ 2514783 w 12191948"/>
              <a:gd name="connsiteY10163" fmla="*/ 1516463 h 3322003"/>
              <a:gd name="connsiteX10164" fmla="*/ 2453344 w 12191948"/>
              <a:gd name="connsiteY10164" fmla="*/ 1500491 h 3322003"/>
              <a:gd name="connsiteX10165" fmla="*/ 2432543 w 12191948"/>
              <a:gd name="connsiteY10165" fmla="*/ 1495428 h 3322003"/>
              <a:gd name="connsiteX10166" fmla="*/ 4877716 w 12191948"/>
              <a:gd name="connsiteY10166" fmla="*/ 1495037 h 3322003"/>
              <a:gd name="connsiteX10167" fmla="*/ 4881586 w 12191948"/>
              <a:gd name="connsiteY10167" fmla="*/ 1500297 h 3322003"/>
              <a:gd name="connsiteX10168" fmla="*/ 4881586 w 12191948"/>
              <a:gd name="connsiteY10168" fmla="*/ 1500103 h 3322003"/>
              <a:gd name="connsiteX10169" fmla="*/ 4914238 w 12191948"/>
              <a:gd name="connsiteY10169" fmla="*/ 1502828 h 3322003"/>
              <a:gd name="connsiteX10170" fmla="*/ 4917626 w 12191948"/>
              <a:gd name="connsiteY10170" fmla="*/ 1499518 h 3322003"/>
              <a:gd name="connsiteX10171" fmla="*/ 4905047 w 12191948"/>
              <a:gd name="connsiteY10171" fmla="*/ 1496207 h 3322003"/>
              <a:gd name="connsiteX10172" fmla="*/ 4877716 w 12191948"/>
              <a:gd name="connsiteY10172" fmla="*/ 1495037 h 3322003"/>
              <a:gd name="connsiteX10173" fmla="*/ 1473002 w 12191948"/>
              <a:gd name="connsiteY10173" fmla="*/ 1494843 h 3322003"/>
              <a:gd name="connsiteX10174" fmla="*/ 1476872 w 12191948"/>
              <a:gd name="connsiteY10174" fmla="*/ 1496207 h 3322003"/>
              <a:gd name="connsiteX10175" fmla="*/ 1475419 w 12191948"/>
              <a:gd name="connsiteY10175" fmla="*/ 1494843 h 3322003"/>
              <a:gd name="connsiteX10176" fmla="*/ 3933413 w 12191948"/>
              <a:gd name="connsiteY10176" fmla="*/ 1494453 h 3322003"/>
              <a:gd name="connsiteX10177" fmla="*/ 3923253 w 12191948"/>
              <a:gd name="connsiteY10177" fmla="*/ 1501855 h 3322003"/>
              <a:gd name="connsiteX10178" fmla="*/ 3963165 w 12191948"/>
              <a:gd name="connsiteY10178" fmla="*/ 1511398 h 3322003"/>
              <a:gd name="connsiteX10179" fmla="*/ 3948408 w 12191948"/>
              <a:gd name="connsiteY10179" fmla="*/ 1496986 h 3322003"/>
              <a:gd name="connsiteX10180" fmla="*/ 5402840 w 12191948"/>
              <a:gd name="connsiteY10180" fmla="*/ 1493870 h 3322003"/>
              <a:gd name="connsiteX10181" fmla="*/ 5399937 w 12191948"/>
              <a:gd name="connsiteY10181" fmla="*/ 1497180 h 3322003"/>
              <a:gd name="connsiteX10182" fmla="*/ 5425092 w 12191948"/>
              <a:gd name="connsiteY10182" fmla="*/ 1503219 h 3322003"/>
              <a:gd name="connsiteX10183" fmla="*/ 5428719 w 12191948"/>
              <a:gd name="connsiteY10183" fmla="*/ 1498544 h 3322003"/>
              <a:gd name="connsiteX10184" fmla="*/ 2185340 w 12191948"/>
              <a:gd name="connsiteY10184" fmla="*/ 1492115 h 3322003"/>
              <a:gd name="connsiteX10185" fmla="*/ 2177600 w 12191948"/>
              <a:gd name="connsiteY10185" fmla="*/ 1493479 h 3322003"/>
              <a:gd name="connsiteX10186" fmla="*/ 2188243 w 12191948"/>
              <a:gd name="connsiteY10186" fmla="*/ 1495622 h 3322003"/>
              <a:gd name="connsiteX10187" fmla="*/ 4298834 w 12191948"/>
              <a:gd name="connsiteY10187" fmla="*/ 1490193 h 3322003"/>
              <a:gd name="connsiteX10188" fmla="*/ 4289462 w 12191948"/>
              <a:gd name="connsiteY10188" fmla="*/ 1495817 h 3322003"/>
              <a:gd name="connsiteX10189" fmla="*/ 4337838 w 12191948"/>
              <a:gd name="connsiteY10189" fmla="*/ 1521332 h 3322003"/>
              <a:gd name="connsiteX10190" fmla="*/ 4323807 w 12191948"/>
              <a:gd name="connsiteY10190" fmla="*/ 1491142 h 3322003"/>
              <a:gd name="connsiteX10191" fmla="*/ 4298834 w 12191948"/>
              <a:gd name="connsiteY10191" fmla="*/ 1490193 h 3322003"/>
              <a:gd name="connsiteX10192" fmla="*/ 1878484 w 12191948"/>
              <a:gd name="connsiteY10192" fmla="*/ 1489657 h 3322003"/>
              <a:gd name="connsiteX10193" fmla="*/ 1862429 w 12191948"/>
              <a:gd name="connsiteY10193" fmla="*/ 1492700 h 3322003"/>
              <a:gd name="connsiteX10194" fmla="*/ 1902341 w 12191948"/>
              <a:gd name="connsiteY10194" fmla="*/ 1495232 h 3322003"/>
              <a:gd name="connsiteX10195" fmla="*/ 1878484 w 12191948"/>
              <a:gd name="connsiteY10195" fmla="*/ 1489657 h 3322003"/>
              <a:gd name="connsiteX10196" fmla="*/ 4200209 w 12191948"/>
              <a:gd name="connsiteY10196" fmla="*/ 1487637 h 3322003"/>
              <a:gd name="connsiteX10197" fmla="*/ 4198273 w 12191948"/>
              <a:gd name="connsiteY10197" fmla="*/ 1488220 h 3322003"/>
              <a:gd name="connsiteX10198" fmla="*/ 4199482 w 12191948"/>
              <a:gd name="connsiteY10198" fmla="*/ 1490363 h 3322003"/>
              <a:gd name="connsiteX10199" fmla="*/ 4223670 w 12191948"/>
              <a:gd name="connsiteY10199" fmla="*/ 1495622 h 3322003"/>
              <a:gd name="connsiteX10200" fmla="*/ 4228749 w 12191948"/>
              <a:gd name="connsiteY10200" fmla="*/ 1493285 h 3322003"/>
              <a:gd name="connsiteX10201" fmla="*/ 4222217 w 12191948"/>
              <a:gd name="connsiteY10201" fmla="*/ 1488999 h 3322003"/>
              <a:gd name="connsiteX10202" fmla="*/ 4200209 w 12191948"/>
              <a:gd name="connsiteY10202" fmla="*/ 1487637 h 3322003"/>
              <a:gd name="connsiteX10203" fmla="*/ 1428676 w 12191948"/>
              <a:gd name="connsiteY10203" fmla="*/ 1487539 h 3322003"/>
              <a:gd name="connsiteX10204" fmla="*/ 1411199 w 12191948"/>
              <a:gd name="connsiteY10204" fmla="*/ 1495958 h 3322003"/>
              <a:gd name="connsiteX10205" fmla="*/ 1410354 w 12191948"/>
              <a:gd name="connsiteY10205" fmla="*/ 1495817 h 3322003"/>
              <a:gd name="connsiteX10206" fmla="*/ 1408660 w 12191948"/>
              <a:gd name="connsiteY10206" fmla="*/ 1497180 h 3322003"/>
              <a:gd name="connsiteX10207" fmla="*/ 1411199 w 12191948"/>
              <a:gd name="connsiteY10207" fmla="*/ 1495958 h 3322003"/>
              <a:gd name="connsiteX10208" fmla="*/ 1417368 w 12191948"/>
              <a:gd name="connsiteY10208" fmla="*/ 1496986 h 3322003"/>
              <a:gd name="connsiteX10209" fmla="*/ 1465744 w 12191948"/>
              <a:gd name="connsiteY10209" fmla="*/ 1493091 h 3322003"/>
              <a:gd name="connsiteX10210" fmla="*/ 1428676 w 12191948"/>
              <a:gd name="connsiteY10210" fmla="*/ 1487539 h 3322003"/>
              <a:gd name="connsiteX10211" fmla="*/ 2029084 w 12191948"/>
              <a:gd name="connsiteY10211" fmla="*/ 1487247 h 3322003"/>
              <a:gd name="connsiteX10212" fmla="*/ 2023522 w 12191948"/>
              <a:gd name="connsiteY10212" fmla="*/ 1499712 h 3322003"/>
              <a:gd name="connsiteX10213" fmla="*/ 2061015 w 12191948"/>
              <a:gd name="connsiteY10213" fmla="*/ 1493479 h 3322003"/>
              <a:gd name="connsiteX10214" fmla="*/ 2059803 w 12191948"/>
              <a:gd name="connsiteY10214" fmla="*/ 1494258 h 3322003"/>
              <a:gd name="connsiteX10215" fmla="*/ 2046258 w 12191948"/>
              <a:gd name="connsiteY10215" fmla="*/ 1487247 h 3322003"/>
              <a:gd name="connsiteX10216" fmla="*/ 2029084 w 12191948"/>
              <a:gd name="connsiteY10216" fmla="*/ 1487247 h 3322003"/>
              <a:gd name="connsiteX10217" fmla="*/ 1213462 w 12191948"/>
              <a:gd name="connsiteY10217" fmla="*/ 1487052 h 3322003"/>
              <a:gd name="connsiteX10218" fmla="*/ 1204998 w 12191948"/>
              <a:gd name="connsiteY10218" fmla="*/ 1490948 h 3322003"/>
              <a:gd name="connsiteX10219" fmla="*/ 1215397 w 12191948"/>
              <a:gd name="connsiteY10219" fmla="*/ 1495817 h 3322003"/>
              <a:gd name="connsiteX10220" fmla="*/ 1215397 w 12191948"/>
              <a:gd name="connsiteY10220" fmla="*/ 1495622 h 3322003"/>
              <a:gd name="connsiteX10221" fmla="*/ 1232571 w 12191948"/>
              <a:gd name="connsiteY10221" fmla="*/ 1494649 h 3322003"/>
              <a:gd name="connsiteX10222" fmla="*/ 1242246 w 12191948"/>
              <a:gd name="connsiteY10222" fmla="*/ 1494649 h 3322003"/>
              <a:gd name="connsiteX10223" fmla="*/ 1232571 w 12191948"/>
              <a:gd name="connsiteY10223" fmla="*/ 1492506 h 3322003"/>
              <a:gd name="connsiteX10224" fmla="*/ 1213462 w 12191948"/>
              <a:gd name="connsiteY10224" fmla="*/ 1487052 h 3322003"/>
              <a:gd name="connsiteX10225" fmla="*/ 4606565 w 12191948"/>
              <a:gd name="connsiteY10225" fmla="*/ 1486662 h 3322003"/>
              <a:gd name="connsiteX10226" fmla="*/ 4606565 w 12191948"/>
              <a:gd name="connsiteY10226" fmla="*/ 1492115 h 3322003"/>
              <a:gd name="connsiteX10227" fmla="*/ 4621078 w 12191948"/>
              <a:gd name="connsiteY10227" fmla="*/ 1492700 h 3322003"/>
              <a:gd name="connsiteX10228" fmla="*/ 4618178 w 12191948"/>
              <a:gd name="connsiteY10228" fmla="*/ 1486662 h 3322003"/>
              <a:gd name="connsiteX10229" fmla="*/ 4606565 w 12191948"/>
              <a:gd name="connsiteY10229" fmla="*/ 1486662 h 3322003"/>
              <a:gd name="connsiteX10230" fmla="*/ 126692 w 12191948"/>
              <a:gd name="connsiteY10230" fmla="*/ 1486079 h 3322003"/>
              <a:gd name="connsiteX10231" fmla="*/ 126926 w 12191948"/>
              <a:gd name="connsiteY10231" fmla="*/ 1486273 h 3322003"/>
              <a:gd name="connsiteX10232" fmla="*/ 116291 w 12191948"/>
              <a:gd name="connsiteY10232" fmla="*/ 1486273 h 3322003"/>
              <a:gd name="connsiteX10233" fmla="*/ 116291 w 12191948"/>
              <a:gd name="connsiteY10233" fmla="*/ 1488610 h 3322003"/>
              <a:gd name="connsiteX10234" fmla="*/ 127903 w 12191948"/>
              <a:gd name="connsiteY10234" fmla="*/ 1488610 h 3322003"/>
              <a:gd name="connsiteX10235" fmla="*/ 128567 w 12191948"/>
              <a:gd name="connsiteY10235" fmla="*/ 1487637 h 3322003"/>
              <a:gd name="connsiteX10236" fmla="*/ 126926 w 12191948"/>
              <a:gd name="connsiteY10236" fmla="*/ 1486273 h 3322003"/>
              <a:gd name="connsiteX10237" fmla="*/ 128868 w 12191948"/>
              <a:gd name="connsiteY10237" fmla="*/ 1486273 h 3322003"/>
              <a:gd name="connsiteX10238" fmla="*/ 4651556 w 12191948"/>
              <a:gd name="connsiteY10238" fmla="*/ 1484521 h 3322003"/>
              <a:gd name="connsiteX10239" fmla="*/ 4658088 w 12191948"/>
              <a:gd name="connsiteY10239" fmla="*/ 1490557 h 3322003"/>
              <a:gd name="connsiteX10240" fmla="*/ 4678406 w 12191948"/>
              <a:gd name="connsiteY10240" fmla="*/ 1492700 h 3322003"/>
              <a:gd name="connsiteX10241" fmla="*/ 4680008 w 12191948"/>
              <a:gd name="connsiteY10241" fmla="*/ 1488991 h 3322003"/>
              <a:gd name="connsiteX10242" fmla="*/ 4681308 w 12191948"/>
              <a:gd name="connsiteY10242" fmla="*/ 1489195 h 3322003"/>
              <a:gd name="connsiteX10243" fmla="*/ 4680341 w 12191948"/>
              <a:gd name="connsiteY10243" fmla="*/ 1488220 h 3322003"/>
              <a:gd name="connsiteX10244" fmla="*/ 4680008 w 12191948"/>
              <a:gd name="connsiteY10244" fmla="*/ 1488991 h 3322003"/>
              <a:gd name="connsiteX10245" fmla="*/ 1675455 w 12191948"/>
              <a:gd name="connsiteY10245" fmla="*/ 1482963 h 3322003"/>
              <a:gd name="connsiteX10246" fmla="*/ 1651267 w 12191948"/>
              <a:gd name="connsiteY10246" fmla="*/ 1484909 h 3322003"/>
              <a:gd name="connsiteX10247" fmla="*/ 1655620 w 12191948"/>
              <a:gd name="connsiteY10247" fmla="*/ 1490557 h 3322003"/>
              <a:gd name="connsiteX10248" fmla="*/ 1655379 w 12191948"/>
              <a:gd name="connsiteY10248" fmla="*/ 1490754 h 3322003"/>
              <a:gd name="connsiteX10249" fmla="*/ 1667956 w 12191948"/>
              <a:gd name="connsiteY10249" fmla="*/ 1491727 h 3322003"/>
              <a:gd name="connsiteX10250" fmla="*/ 1675455 w 12191948"/>
              <a:gd name="connsiteY10250" fmla="*/ 1482963 h 3322003"/>
              <a:gd name="connsiteX10251" fmla="*/ 11781718 w 12191948"/>
              <a:gd name="connsiteY10251" fmla="*/ 1482572 h 3322003"/>
              <a:gd name="connsiteX10252" fmla="*/ 11788491 w 12191948"/>
              <a:gd name="connsiteY10252" fmla="*/ 1486079 h 3322003"/>
              <a:gd name="connsiteX10253" fmla="*/ 11807598 w 12191948"/>
              <a:gd name="connsiteY10253" fmla="*/ 1487637 h 3322003"/>
              <a:gd name="connsiteX10254" fmla="*/ 11799375 w 12191948"/>
              <a:gd name="connsiteY10254" fmla="*/ 1482572 h 3322003"/>
              <a:gd name="connsiteX10255" fmla="*/ 359624 w 12191948"/>
              <a:gd name="connsiteY10255" fmla="*/ 1482184 h 3322003"/>
              <a:gd name="connsiteX10256" fmla="*/ 360592 w 12191948"/>
              <a:gd name="connsiteY10256" fmla="*/ 1482963 h 3322003"/>
              <a:gd name="connsiteX10257" fmla="*/ 357689 w 12191948"/>
              <a:gd name="connsiteY10257" fmla="*/ 1496596 h 3322003"/>
              <a:gd name="connsiteX10258" fmla="*/ 406065 w 12191948"/>
              <a:gd name="connsiteY10258" fmla="*/ 1496596 h 3322003"/>
              <a:gd name="connsiteX10259" fmla="*/ 399775 w 12191948"/>
              <a:gd name="connsiteY10259" fmla="*/ 1491727 h 3322003"/>
              <a:gd name="connsiteX10260" fmla="*/ 359624 w 12191948"/>
              <a:gd name="connsiteY10260" fmla="*/ 1482184 h 3322003"/>
              <a:gd name="connsiteX10261" fmla="*/ 725589 w 12191948"/>
              <a:gd name="connsiteY10261" fmla="*/ 1481014 h 3322003"/>
              <a:gd name="connsiteX10262" fmla="*/ 728977 w 12191948"/>
              <a:gd name="connsiteY10262" fmla="*/ 1485688 h 3322003"/>
              <a:gd name="connsiteX10263" fmla="*/ 801541 w 12191948"/>
              <a:gd name="connsiteY10263" fmla="*/ 1503998 h 3322003"/>
              <a:gd name="connsiteX10264" fmla="*/ 806378 w 12191948"/>
              <a:gd name="connsiteY10264" fmla="*/ 1503998 h 3322003"/>
              <a:gd name="connsiteX10265" fmla="*/ 801541 w 12191948"/>
              <a:gd name="connsiteY10265" fmla="*/ 1497180 h 3322003"/>
              <a:gd name="connsiteX10266" fmla="*/ 802023 w 12191948"/>
              <a:gd name="connsiteY10266" fmla="*/ 1498933 h 3322003"/>
              <a:gd name="connsiteX10267" fmla="*/ 742763 w 12191948"/>
              <a:gd name="connsiteY10267" fmla="*/ 1481014 h 3322003"/>
              <a:gd name="connsiteX10268" fmla="*/ 725589 w 12191948"/>
              <a:gd name="connsiteY10268" fmla="*/ 1481014 h 3322003"/>
              <a:gd name="connsiteX10269" fmla="*/ 1971276 w 12191948"/>
              <a:gd name="connsiteY10269" fmla="*/ 1480625 h 3322003"/>
              <a:gd name="connsiteX10270" fmla="*/ 1944668 w 12191948"/>
              <a:gd name="connsiteY10270" fmla="*/ 1482378 h 3322003"/>
              <a:gd name="connsiteX10271" fmla="*/ 1939104 w 12191948"/>
              <a:gd name="connsiteY10271" fmla="*/ 1490948 h 3322003"/>
              <a:gd name="connsiteX10272" fmla="*/ 1939104 w 12191948"/>
              <a:gd name="connsiteY10272" fmla="*/ 1491336 h 3322003"/>
              <a:gd name="connsiteX10273" fmla="*/ 1956763 w 12191948"/>
              <a:gd name="connsiteY10273" fmla="*/ 1497375 h 3322003"/>
              <a:gd name="connsiteX10274" fmla="*/ 1986271 w 12191948"/>
              <a:gd name="connsiteY10274" fmla="*/ 1497375 h 3322003"/>
              <a:gd name="connsiteX10275" fmla="*/ 1971276 w 12191948"/>
              <a:gd name="connsiteY10275" fmla="*/ 1480625 h 3322003"/>
              <a:gd name="connsiteX10276" fmla="*/ 4109258 w 12191948"/>
              <a:gd name="connsiteY10276" fmla="*/ 1479846 h 3322003"/>
              <a:gd name="connsiteX10277" fmla="*/ 4109258 w 12191948"/>
              <a:gd name="connsiteY10277" fmla="*/ 1481987 h 3322003"/>
              <a:gd name="connsiteX10278" fmla="*/ 4114099 w 12191948"/>
              <a:gd name="connsiteY10278" fmla="*/ 1483157 h 3322003"/>
              <a:gd name="connsiteX10279" fmla="*/ 4117725 w 12191948"/>
              <a:gd name="connsiteY10279" fmla="*/ 1482572 h 3322003"/>
              <a:gd name="connsiteX10280" fmla="*/ 1029391 w 12191948"/>
              <a:gd name="connsiteY10280" fmla="*/ 1479726 h 3322003"/>
              <a:gd name="connsiteX10281" fmla="*/ 1029391 w 12191948"/>
              <a:gd name="connsiteY10281" fmla="*/ 1480235 h 3322003"/>
              <a:gd name="connsiteX10282" fmla="*/ 1027759 w 12191948"/>
              <a:gd name="connsiteY10282" fmla="*/ 1479929 h 3322003"/>
              <a:gd name="connsiteX10283" fmla="*/ 2613107 w 12191948"/>
              <a:gd name="connsiteY10283" fmla="*/ 1479334 h 3322003"/>
              <a:gd name="connsiteX10284" fmla="*/ 2592908 w 12191948"/>
              <a:gd name="connsiteY10284" fmla="*/ 1484715 h 3322003"/>
              <a:gd name="connsiteX10285" fmla="*/ 2643463 w 12191948"/>
              <a:gd name="connsiteY10285" fmla="*/ 1500685 h 3322003"/>
              <a:gd name="connsiteX10286" fmla="*/ 2642252 w 12191948"/>
              <a:gd name="connsiteY10286" fmla="*/ 1500685 h 3322003"/>
              <a:gd name="connsiteX10287" fmla="*/ 2709252 w 12191948"/>
              <a:gd name="connsiteY10287" fmla="*/ 1503802 h 3322003"/>
              <a:gd name="connsiteX10288" fmla="*/ 2724977 w 12191948"/>
              <a:gd name="connsiteY10288" fmla="*/ 1498348 h 3322003"/>
              <a:gd name="connsiteX10289" fmla="*/ 2704900 w 12191948"/>
              <a:gd name="connsiteY10289" fmla="*/ 1483936 h 3322003"/>
              <a:gd name="connsiteX10290" fmla="*/ 2641285 w 12191948"/>
              <a:gd name="connsiteY10290" fmla="*/ 1480820 h 3322003"/>
              <a:gd name="connsiteX10291" fmla="*/ 2613107 w 12191948"/>
              <a:gd name="connsiteY10291" fmla="*/ 1479334 h 3322003"/>
              <a:gd name="connsiteX10292" fmla="*/ 11709395 w 12191948"/>
              <a:gd name="connsiteY10292" fmla="*/ 1478677 h 3322003"/>
              <a:gd name="connsiteX10293" fmla="*/ 11714710 w 12191948"/>
              <a:gd name="connsiteY10293" fmla="*/ 1479604 h 3322003"/>
              <a:gd name="connsiteX10294" fmla="*/ 11728987 w 12191948"/>
              <a:gd name="connsiteY10294" fmla="*/ 1486273 h 3322003"/>
              <a:gd name="connsiteX10295" fmla="*/ 11731874 w 12191948"/>
              <a:gd name="connsiteY10295" fmla="*/ 1488796 h 3322003"/>
              <a:gd name="connsiteX10296" fmla="*/ 11731890 w 12191948"/>
              <a:gd name="connsiteY10296" fmla="*/ 1489390 h 3322003"/>
              <a:gd name="connsiteX10297" fmla="*/ 11709395 w 12191948"/>
              <a:gd name="connsiteY10297" fmla="*/ 1478677 h 3322003"/>
              <a:gd name="connsiteX10298" fmla="*/ 3982757 w 12191948"/>
              <a:gd name="connsiteY10298" fmla="*/ 1478677 h 3322003"/>
              <a:gd name="connsiteX10299" fmla="*/ 3982778 w 12191948"/>
              <a:gd name="connsiteY10299" fmla="*/ 1478731 h 3322003"/>
              <a:gd name="connsiteX10300" fmla="*/ 3982624 w 12191948"/>
              <a:gd name="connsiteY10300" fmla="*/ 1478688 h 3322003"/>
              <a:gd name="connsiteX10301" fmla="*/ 5084039 w 12191948"/>
              <a:gd name="connsiteY10301" fmla="*/ 1477898 h 3322003"/>
              <a:gd name="connsiteX10302" fmla="*/ 5093473 w 12191948"/>
              <a:gd name="connsiteY10302" fmla="*/ 1482963 h 3322003"/>
              <a:gd name="connsiteX10303" fmla="*/ 5093473 w 12191948"/>
              <a:gd name="connsiteY10303" fmla="*/ 1482184 h 3322003"/>
              <a:gd name="connsiteX10304" fmla="*/ 668746 w 12191948"/>
              <a:gd name="connsiteY10304" fmla="*/ 1477703 h 3322003"/>
              <a:gd name="connsiteX10305" fmla="*/ 673586 w 12191948"/>
              <a:gd name="connsiteY10305" fmla="*/ 1499712 h 3322003"/>
              <a:gd name="connsiteX10306" fmla="*/ 647946 w 12191948"/>
              <a:gd name="connsiteY10306" fmla="*/ 1499712 h 3322003"/>
              <a:gd name="connsiteX10307" fmla="*/ 616259 w 12191948"/>
              <a:gd name="connsiteY10307" fmla="*/ 1507697 h 3322003"/>
              <a:gd name="connsiteX10308" fmla="*/ 688823 w 12191948"/>
              <a:gd name="connsiteY10308" fmla="*/ 1520747 h 3322003"/>
              <a:gd name="connsiteX10309" fmla="*/ 763566 w 12191948"/>
              <a:gd name="connsiteY10309" fmla="*/ 1537108 h 3322003"/>
              <a:gd name="connsiteX10310" fmla="*/ 790898 w 12191948"/>
              <a:gd name="connsiteY10310" fmla="*/ 1541589 h 3322003"/>
              <a:gd name="connsiteX10311" fmla="*/ 828146 w 12191948"/>
              <a:gd name="connsiteY10311" fmla="*/ 1538082 h 3322003"/>
              <a:gd name="connsiteX10312" fmla="*/ 768401 w 12191948"/>
              <a:gd name="connsiteY10312" fmla="*/ 1504387 h 3322003"/>
              <a:gd name="connsiteX10313" fmla="*/ 714464 w 12191948"/>
              <a:gd name="connsiteY10313" fmla="*/ 1493674 h 3322003"/>
              <a:gd name="connsiteX10314" fmla="*/ 668746 w 12191948"/>
              <a:gd name="connsiteY10314" fmla="*/ 1477703 h 3322003"/>
              <a:gd name="connsiteX10315" fmla="*/ 1189032 w 12191948"/>
              <a:gd name="connsiteY10315" fmla="*/ 1476145 h 3322003"/>
              <a:gd name="connsiteX10316" fmla="*/ 1178390 w 12191948"/>
              <a:gd name="connsiteY10316" fmla="*/ 1477703 h 3322003"/>
              <a:gd name="connsiteX10317" fmla="*/ 1178390 w 12191948"/>
              <a:gd name="connsiteY10317" fmla="*/ 1478092 h 3322003"/>
              <a:gd name="connsiteX10318" fmla="*/ 1189032 w 12191948"/>
              <a:gd name="connsiteY10318" fmla="*/ 1478092 h 3322003"/>
              <a:gd name="connsiteX10319" fmla="*/ 1189032 w 12191948"/>
              <a:gd name="connsiteY10319" fmla="*/ 1476145 h 3322003"/>
              <a:gd name="connsiteX10320" fmla="*/ 2649661 w 12191948"/>
              <a:gd name="connsiteY10320" fmla="*/ 1475317 h 3322003"/>
              <a:gd name="connsiteX10321" fmla="*/ 2642496 w 12191948"/>
              <a:gd name="connsiteY10321" fmla="*/ 1480820 h 3322003"/>
              <a:gd name="connsiteX10322" fmla="*/ 2675874 w 12191948"/>
              <a:gd name="connsiteY10322" fmla="*/ 1476534 h 3322003"/>
              <a:gd name="connsiteX10323" fmla="*/ 2649661 w 12191948"/>
              <a:gd name="connsiteY10323" fmla="*/ 1475317 h 3322003"/>
              <a:gd name="connsiteX10324" fmla="*/ 4271320 w 12191948"/>
              <a:gd name="connsiteY10324" fmla="*/ 1475172 h 3322003"/>
              <a:gd name="connsiteX10325" fmla="*/ 4271638 w 12191948"/>
              <a:gd name="connsiteY10325" fmla="*/ 1476145 h 3322003"/>
              <a:gd name="connsiteX10326" fmla="*/ 4265756 w 12191948"/>
              <a:gd name="connsiteY10326" fmla="*/ 1476145 h 3322003"/>
              <a:gd name="connsiteX10327" fmla="*/ 4263097 w 12191948"/>
              <a:gd name="connsiteY10327" fmla="*/ 1477509 h 3322003"/>
              <a:gd name="connsiteX10328" fmla="*/ 4272529 w 12191948"/>
              <a:gd name="connsiteY10328" fmla="*/ 1478871 h 3322003"/>
              <a:gd name="connsiteX10329" fmla="*/ 4271638 w 12191948"/>
              <a:gd name="connsiteY10329" fmla="*/ 1476145 h 3322003"/>
              <a:gd name="connsiteX10330" fmla="*/ 4272287 w 12191948"/>
              <a:gd name="connsiteY10330" fmla="*/ 1476145 h 3322003"/>
              <a:gd name="connsiteX10331" fmla="*/ 3847786 w 12191948"/>
              <a:gd name="connsiteY10331" fmla="*/ 1474975 h 3322003"/>
              <a:gd name="connsiteX10332" fmla="*/ 3811264 w 12191948"/>
              <a:gd name="connsiteY10332" fmla="*/ 1477703 h 3322003"/>
              <a:gd name="connsiteX10333" fmla="*/ 3859640 w 12191948"/>
              <a:gd name="connsiteY10333" fmla="*/ 1489390 h 3322003"/>
              <a:gd name="connsiteX10334" fmla="*/ 3879714 w 12191948"/>
              <a:gd name="connsiteY10334" fmla="*/ 1487247 h 3322003"/>
              <a:gd name="connsiteX10335" fmla="*/ 3875120 w 12191948"/>
              <a:gd name="connsiteY10335" fmla="*/ 1480041 h 3322003"/>
              <a:gd name="connsiteX10336" fmla="*/ 3846092 w 12191948"/>
              <a:gd name="connsiteY10336" fmla="*/ 1475951 h 3322003"/>
              <a:gd name="connsiteX10337" fmla="*/ 3893745 w 12191948"/>
              <a:gd name="connsiteY10337" fmla="*/ 1474781 h 3322003"/>
              <a:gd name="connsiteX10338" fmla="*/ 3895680 w 12191948"/>
              <a:gd name="connsiteY10338" fmla="*/ 1480041 h 3322003"/>
              <a:gd name="connsiteX10339" fmla="*/ 3897373 w 12191948"/>
              <a:gd name="connsiteY10339" fmla="*/ 1479067 h 3322003"/>
              <a:gd name="connsiteX10340" fmla="*/ 3909708 w 12191948"/>
              <a:gd name="connsiteY10340" fmla="*/ 1481987 h 3322003"/>
              <a:gd name="connsiteX10341" fmla="*/ 3905596 w 12191948"/>
              <a:gd name="connsiteY10341" fmla="*/ 1477313 h 3322003"/>
              <a:gd name="connsiteX10342" fmla="*/ 3893745 w 12191948"/>
              <a:gd name="connsiteY10342" fmla="*/ 1474781 h 3322003"/>
              <a:gd name="connsiteX10343" fmla="*/ 2705263 w 12191948"/>
              <a:gd name="connsiteY10343" fmla="*/ 1473199 h 3322003"/>
              <a:gd name="connsiteX10344" fmla="*/ 2707076 w 12191948"/>
              <a:gd name="connsiteY10344" fmla="*/ 1482766 h 3322003"/>
              <a:gd name="connsiteX10345" fmla="*/ 2705867 w 12191948"/>
              <a:gd name="connsiteY10345" fmla="*/ 1483545 h 3322003"/>
              <a:gd name="connsiteX10346" fmla="*/ 2736102 w 12191948"/>
              <a:gd name="connsiteY10346" fmla="*/ 1479846 h 3322003"/>
              <a:gd name="connsiteX10347" fmla="*/ 2705263 w 12191948"/>
              <a:gd name="connsiteY10347" fmla="*/ 1473199 h 3322003"/>
              <a:gd name="connsiteX10348" fmla="*/ 1013911 w 12191948"/>
              <a:gd name="connsiteY10348" fmla="*/ 1472638 h 3322003"/>
              <a:gd name="connsiteX10349" fmla="*/ 1016934 w 12191948"/>
              <a:gd name="connsiteY10349" fmla="*/ 1477898 h 3322003"/>
              <a:gd name="connsiteX10350" fmla="*/ 1027759 w 12191948"/>
              <a:gd name="connsiteY10350" fmla="*/ 1479929 h 3322003"/>
              <a:gd name="connsiteX10351" fmla="*/ 989240 w 12191948"/>
              <a:gd name="connsiteY10351" fmla="*/ 1484715 h 3322003"/>
              <a:gd name="connsiteX10352" fmla="*/ 1030844 w 12191948"/>
              <a:gd name="connsiteY10352" fmla="*/ 1504192 h 3322003"/>
              <a:gd name="connsiteX10353" fmla="*/ 1098812 w 12191948"/>
              <a:gd name="connsiteY10353" fmla="*/ 1515879 h 3322003"/>
              <a:gd name="connsiteX10354" fmla="*/ 1112598 w 12191948"/>
              <a:gd name="connsiteY10354" fmla="*/ 1505556 h 3322003"/>
              <a:gd name="connsiteX10355" fmla="*/ 1095909 w 12191948"/>
              <a:gd name="connsiteY10355" fmla="*/ 1496596 h 3322003"/>
              <a:gd name="connsiteX10356" fmla="*/ 1062528 w 12191948"/>
              <a:gd name="connsiteY10356" fmla="*/ 1483936 h 3322003"/>
              <a:gd name="connsiteX10357" fmla="*/ 1031567 w 12191948"/>
              <a:gd name="connsiteY10357" fmla="*/ 1479456 h 3322003"/>
              <a:gd name="connsiteX10358" fmla="*/ 1029391 w 12191948"/>
              <a:gd name="connsiteY10358" fmla="*/ 1479726 h 3322003"/>
              <a:gd name="connsiteX10359" fmla="*/ 1029391 w 12191948"/>
              <a:gd name="connsiteY10359" fmla="*/ 1478677 h 3322003"/>
              <a:gd name="connsiteX10360" fmla="*/ 1026730 w 12191948"/>
              <a:gd name="connsiteY10360" fmla="*/ 1472638 h 3322003"/>
              <a:gd name="connsiteX10361" fmla="*/ 1013911 w 12191948"/>
              <a:gd name="connsiteY10361" fmla="*/ 1472638 h 3322003"/>
              <a:gd name="connsiteX10362" fmla="*/ 4366863 w 12191948"/>
              <a:gd name="connsiteY10362" fmla="*/ 1471276 h 3322003"/>
              <a:gd name="connsiteX10363" fmla="*/ 4407499 w 12191948"/>
              <a:gd name="connsiteY10363" fmla="*/ 1487637 h 3322003"/>
              <a:gd name="connsiteX10364" fmla="*/ 4562059 w 12191948"/>
              <a:gd name="connsiteY10364" fmla="*/ 1512177 h 3322003"/>
              <a:gd name="connsiteX10365" fmla="*/ 4562059 w 12191948"/>
              <a:gd name="connsiteY10365" fmla="*/ 1500491 h 3322003"/>
              <a:gd name="connsiteX10366" fmla="*/ 4470871 w 12191948"/>
              <a:gd name="connsiteY10366" fmla="*/ 1481793 h 3322003"/>
              <a:gd name="connsiteX10367" fmla="*/ 4471838 w 12191948"/>
              <a:gd name="connsiteY10367" fmla="*/ 1482766 h 3322003"/>
              <a:gd name="connsiteX10368" fmla="*/ 4366863 w 12191948"/>
              <a:gd name="connsiteY10368" fmla="*/ 1471276 h 3322003"/>
              <a:gd name="connsiteX10369" fmla="*/ 3955181 w 12191948"/>
              <a:gd name="connsiteY10369" fmla="*/ 1471080 h 3322003"/>
              <a:gd name="connsiteX10370" fmla="*/ 3982624 w 12191948"/>
              <a:gd name="connsiteY10370" fmla="*/ 1478688 h 3322003"/>
              <a:gd name="connsiteX10371" fmla="*/ 3966791 w 12191948"/>
              <a:gd name="connsiteY10371" fmla="*/ 1480041 h 3322003"/>
              <a:gd name="connsiteX10372" fmla="*/ 3961713 w 12191948"/>
              <a:gd name="connsiteY10372" fmla="*/ 1485104 h 3322003"/>
              <a:gd name="connsiteX10373" fmla="*/ 3966068 w 12191948"/>
              <a:gd name="connsiteY10373" fmla="*/ 1488416 h 3322003"/>
              <a:gd name="connsiteX10374" fmla="*/ 3967759 w 12191948"/>
              <a:gd name="connsiteY10374" fmla="*/ 1487441 h 3322003"/>
              <a:gd name="connsiteX10375" fmla="*/ 3986142 w 12191948"/>
              <a:gd name="connsiteY10375" fmla="*/ 1487441 h 3322003"/>
              <a:gd name="connsiteX10376" fmla="*/ 3982778 w 12191948"/>
              <a:gd name="connsiteY10376" fmla="*/ 1478731 h 3322003"/>
              <a:gd name="connsiteX10377" fmla="*/ 3984692 w 12191948"/>
              <a:gd name="connsiteY10377" fmla="*/ 1479261 h 3322003"/>
              <a:gd name="connsiteX10378" fmla="*/ 4038388 w 12191948"/>
              <a:gd name="connsiteY10378" fmla="*/ 1494649 h 3322003"/>
              <a:gd name="connsiteX10379" fmla="*/ 4050483 w 12191948"/>
              <a:gd name="connsiteY10379" fmla="*/ 1494649 h 3322003"/>
              <a:gd name="connsiteX10380" fmla="*/ 4051933 w 12191948"/>
              <a:gd name="connsiteY10380" fmla="*/ 1490557 h 3322003"/>
              <a:gd name="connsiteX10381" fmla="*/ 3955181 w 12191948"/>
              <a:gd name="connsiteY10381" fmla="*/ 1471080 h 3322003"/>
              <a:gd name="connsiteX10382" fmla="*/ 2755211 w 12191948"/>
              <a:gd name="connsiteY10382" fmla="*/ 1470691 h 3322003"/>
              <a:gd name="connsiteX10383" fmla="*/ 2754970 w 12191948"/>
              <a:gd name="connsiteY10383" fmla="*/ 1470886 h 3322003"/>
              <a:gd name="connsiteX10384" fmla="*/ 2755374 w 12191948"/>
              <a:gd name="connsiteY10384" fmla="*/ 1470892 h 3322003"/>
              <a:gd name="connsiteX10385" fmla="*/ 2761440 w 12191948"/>
              <a:gd name="connsiteY10385" fmla="*/ 1478385 h 3322003"/>
              <a:gd name="connsiteX10386" fmla="*/ 2770933 w 12191948"/>
              <a:gd name="connsiteY10386" fmla="*/ 1490169 h 3322003"/>
              <a:gd name="connsiteX10387" fmla="*/ 2801893 w 12191948"/>
              <a:gd name="connsiteY10387" fmla="*/ 1480429 h 3322003"/>
              <a:gd name="connsiteX10388" fmla="*/ 2779801 w 12191948"/>
              <a:gd name="connsiteY10388" fmla="*/ 1471290 h 3322003"/>
              <a:gd name="connsiteX10389" fmla="*/ 2755374 w 12191948"/>
              <a:gd name="connsiteY10389" fmla="*/ 1470892 h 3322003"/>
              <a:gd name="connsiteX10390" fmla="*/ 1526698 w 12191948"/>
              <a:gd name="connsiteY10390" fmla="*/ 1470497 h 3322003"/>
              <a:gd name="connsiteX10391" fmla="*/ 1539517 w 12191948"/>
              <a:gd name="connsiteY10391" fmla="*/ 1482963 h 3322003"/>
              <a:gd name="connsiteX10392" fmla="*/ 1563708 w 12191948"/>
              <a:gd name="connsiteY10392" fmla="*/ 1485883 h 3322003"/>
              <a:gd name="connsiteX10393" fmla="*/ 1558626 w 12191948"/>
              <a:gd name="connsiteY10393" fmla="*/ 1479067 h 3322003"/>
              <a:gd name="connsiteX10394" fmla="*/ 1526698 w 12191948"/>
              <a:gd name="connsiteY10394" fmla="*/ 1470497 h 3322003"/>
              <a:gd name="connsiteX10395" fmla="*/ 5418561 w 12191948"/>
              <a:gd name="connsiteY10395" fmla="*/ 1470301 h 3322003"/>
              <a:gd name="connsiteX10396" fmla="*/ 5438153 w 12191948"/>
              <a:gd name="connsiteY10396" fmla="*/ 1484324 h 3322003"/>
              <a:gd name="connsiteX10397" fmla="*/ 5467179 w 12191948"/>
              <a:gd name="connsiteY10397" fmla="*/ 1487052 h 3322003"/>
              <a:gd name="connsiteX10398" fmla="*/ 5419528 w 12191948"/>
              <a:gd name="connsiteY10398" fmla="*/ 1470886 h 3322003"/>
              <a:gd name="connsiteX10399" fmla="*/ 2944361 w 12191948"/>
              <a:gd name="connsiteY10399" fmla="*/ 1470107 h 3322003"/>
              <a:gd name="connsiteX10400" fmla="*/ 2934929 w 12191948"/>
              <a:gd name="connsiteY10400" fmla="*/ 1471665 h 3322003"/>
              <a:gd name="connsiteX10401" fmla="*/ 2942428 w 12191948"/>
              <a:gd name="connsiteY10401" fmla="*/ 1471276 h 3322003"/>
              <a:gd name="connsiteX10402" fmla="*/ 7358717 w 12191948"/>
              <a:gd name="connsiteY10402" fmla="*/ 1469985 h 3322003"/>
              <a:gd name="connsiteX10403" fmla="*/ 7353366 w 12191948"/>
              <a:gd name="connsiteY10403" fmla="*/ 1470301 h 3322003"/>
              <a:gd name="connsiteX10404" fmla="*/ 7352398 w 12191948"/>
              <a:gd name="connsiteY10404" fmla="*/ 1471080 h 3322003"/>
              <a:gd name="connsiteX10405" fmla="*/ 7362073 w 12191948"/>
              <a:gd name="connsiteY10405" fmla="*/ 1473614 h 3322003"/>
              <a:gd name="connsiteX10406" fmla="*/ 7358717 w 12191948"/>
              <a:gd name="connsiteY10406" fmla="*/ 1469985 h 3322003"/>
              <a:gd name="connsiteX10407" fmla="*/ 2062223 w 12191948"/>
              <a:gd name="connsiteY10407" fmla="*/ 1469718 h 3322003"/>
              <a:gd name="connsiteX10408" fmla="*/ 2061015 w 12191948"/>
              <a:gd name="connsiteY10408" fmla="*/ 1470497 h 3322003"/>
              <a:gd name="connsiteX10409" fmla="*/ 2044808 w 12191948"/>
              <a:gd name="connsiteY10409" fmla="*/ 1474196 h 3322003"/>
              <a:gd name="connsiteX10410" fmla="*/ 2070931 w 12191948"/>
              <a:gd name="connsiteY10410" fmla="*/ 1476534 h 3322003"/>
              <a:gd name="connsiteX10411" fmla="*/ 2073107 w 12191948"/>
              <a:gd name="connsiteY10411" fmla="*/ 1472638 h 3322003"/>
              <a:gd name="connsiteX10412" fmla="*/ 2062223 w 12191948"/>
              <a:gd name="connsiteY10412" fmla="*/ 1469718 h 3322003"/>
              <a:gd name="connsiteX10413" fmla="*/ 394455 w 12191948"/>
              <a:gd name="connsiteY10413" fmla="*/ 1469522 h 3322003"/>
              <a:gd name="connsiteX10414" fmla="*/ 395422 w 12191948"/>
              <a:gd name="connsiteY10414" fmla="*/ 1470301 h 3322003"/>
              <a:gd name="connsiteX10415" fmla="*/ 395422 w 12191948"/>
              <a:gd name="connsiteY10415" fmla="*/ 1482572 h 3322003"/>
              <a:gd name="connsiteX10416" fmla="*/ 410176 w 12191948"/>
              <a:gd name="connsiteY10416" fmla="*/ 1485494 h 3322003"/>
              <a:gd name="connsiteX10417" fmla="*/ 462181 w 12191948"/>
              <a:gd name="connsiteY10417" fmla="*/ 1486662 h 3322003"/>
              <a:gd name="connsiteX10418" fmla="*/ 518298 w 12191948"/>
              <a:gd name="connsiteY10418" fmla="*/ 1501076 h 3322003"/>
              <a:gd name="connsiteX10419" fmla="*/ 550467 w 12191948"/>
              <a:gd name="connsiteY10419" fmla="*/ 1495622 h 3322003"/>
              <a:gd name="connsiteX10420" fmla="*/ 549259 w 12191948"/>
              <a:gd name="connsiteY10420" fmla="*/ 1484324 h 3322003"/>
              <a:gd name="connsiteX10421" fmla="*/ 492416 w 12191948"/>
              <a:gd name="connsiteY10421" fmla="*/ 1473029 h 3322003"/>
              <a:gd name="connsiteX10422" fmla="*/ 457585 w 12191948"/>
              <a:gd name="connsiteY10422" fmla="*/ 1474002 h 3322003"/>
              <a:gd name="connsiteX10423" fmla="*/ 394455 w 12191948"/>
              <a:gd name="connsiteY10423" fmla="*/ 1469522 h 3322003"/>
              <a:gd name="connsiteX10424" fmla="*/ 155718 w 12191948"/>
              <a:gd name="connsiteY10424" fmla="*/ 1468939 h 3322003"/>
              <a:gd name="connsiteX10425" fmla="*/ 155922 w 12191948"/>
              <a:gd name="connsiteY10425" fmla="*/ 1469133 h 3322003"/>
              <a:gd name="connsiteX10426" fmla="*/ 139755 w 12191948"/>
              <a:gd name="connsiteY10426" fmla="*/ 1469133 h 3322003"/>
              <a:gd name="connsiteX10427" fmla="*/ 138132 w 12191948"/>
              <a:gd name="connsiteY10427" fmla="*/ 1475620 h 3322003"/>
              <a:gd name="connsiteX10428" fmla="*/ 139755 w 12191948"/>
              <a:gd name="connsiteY10428" fmla="*/ 1476924 h 3322003"/>
              <a:gd name="connsiteX10429" fmla="*/ 171198 w 12191948"/>
              <a:gd name="connsiteY10429" fmla="*/ 1483742 h 3322003"/>
              <a:gd name="connsiteX10430" fmla="*/ 155922 w 12191948"/>
              <a:gd name="connsiteY10430" fmla="*/ 1469133 h 3322003"/>
              <a:gd name="connsiteX10431" fmla="*/ 156927 w 12191948"/>
              <a:gd name="connsiteY10431" fmla="*/ 1469133 h 3322003"/>
              <a:gd name="connsiteX10432" fmla="*/ 2195256 w 12191948"/>
              <a:gd name="connsiteY10432" fmla="*/ 1468548 h 3322003"/>
              <a:gd name="connsiteX10433" fmla="*/ 2189451 w 12191948"/>
              <a:gd name="connsiteY10433" fmla="*/ 1475560 h 3322003"/>
              <a:gd name="connsiteX10434" fmla="*/ 2199370 w 12191948"/>
              <a:gd name="connsiteY10434" fmla="*/ 1486467 h 3322003"/>
              <a:gd name="connsiteX10435" fmla="*/ 2245326 w 12191948"/>
              <a:gd name="connsiteY10435" fmla="*/ 1492894 h 3322003"/>
              <a:gd name="connsiteX10436" fmla="*/ 2245326 w 12191948"/>
              <a:gd name="connsiteY10436" fmla="*/ 1487052 h 3322003"/>
              <a:gd name="connsiteX10437" fmla="*/ 2221138 w 12191948"/>
              <a:gd name="connsiteY10437" fmla="*/ 1474002 h 3322003"/>
              <a:gd name="connsiteX10438" fmla="*/ 2195256 w 12191948"/>
              <a:gd name="connsiteY10438" fmla="*/ 1468548 h 3322003"/>
              <a:gd name="connsiteX10439" fmla="*/ 2985964 w 12191948"/>
              <a:gd name="connsiteY10439" fmla="*/ 1467575 h 3322003"/>
              <a:gd name="connsiteX10440" fmla="*/ 2993222 w 12191948"/>
              <a:gd name="connsiteY10440" fmla="*/ 1472055 h 3322003"/>
              <a:gd name="connsiteX10441" fmla="*/ 3010396 w 12191948"/>
              <a:gd name="connsiteY10441" fmla="*/ 1473029 h 3322003"/>
              <a:gd name="connsiteX10442" fmla="*/ 3012090 w 12191948"/>
              <a:gd name="connsiteY10442" fmla="*/ 1473029 h 3322003"/>
              <a:gd name="connsiteX10443" fmla="*/ 3008220 w 12191948"/>
              <a:gd name="connsiteY10443" fmla="*/ 1467575 h 3322003"/>
              <a:gd name="connsiteX10444" fmla="*/ 7334257 w 12191948"/>
              <a:gd name="connsiteY10444" fmla="*/ 1467185 h 3322003"/>
              <a:gd name="connsiteX10445" fmla="*/ 7333289 w 12191948"/>
              <a:gd name="connsiteY10445" fmla="*/ 1467964 h 3322003"/>
              <a:gd name="connsiteX10446" fmla="*/ 7329419 w 12191948"/>
              <a:gd name="connsiteY10446" fmla="*/ 1471080 h 3322003"/>
              <a:gd name="connsiteX10447" fmla="*/ 7341512 w 12191948"/>
              <a:gd name="connsiteY10447" fmla="*/ 1472444 h 3322003"/>
              <a:gd name="connsiteX10448" fmla="*/ 7349737 w 12191948"/>
              <a:gd name="connsiteY10448" fmla="*/ 1471080 h 3322003"/>
              <a:gd name="connsiteX10449" fmla="*/ 7334257 w 12191948"/>
              <a:gd name="connsiteY10449" fmla="*/ 1467185 h 3322003"/>
              <a:gd name="connsiteX10450" fmla="*/ 805893 w 12191948"/>
              <a:gd name="connsiteY10450" fmla="*/ 1466211 h 3322003"/>
              <a:gd name="connsiteX10451" fmla="*/ 812184 w 12191948"/>
              <a:gd name="connsiteY10451" fmla="*/ 1472834 h 3322003"/>
              <a:gd name="connsiteX10452" fmla="*/ 812666 w 12191948"/>
              <a:gd name="connsiteY10452" fmla="*/ 1474002 h 3322003"/>
              <a:gd name="connsiteX10453" fmla="*/ 851126 w 12191948"/>
              <a:gd name="connsiteY10453" fmla="*/ 1471859 h 3322003"/>
              <a:gd name="connsiteX10454" fmla="*/ 841933 w 12191948"/>
              <a:gd name="connsiteY10454" fmla="*/ 1467575 h 3322003"/>
              <a:gd name="connsiteX10455" fmla="*/ 805893 w 12191948"/>
              <a:gd name="connsiteY10455" fmla="*/ 1466211 h 3322003"/>
              <a:gd name="connsiteX10456" fmla="*/ 2129465 w 12191948"/>
              <a:gd name="connsiteY10456" fmla="*/ 1465626 h 3322003"/>
              <a:gd name="connsiteX10457" fmla="*/ 2127774 w 12191948"/>
              <a:gd name="connsiteY10457" fmla="*/ 1475951 h 3322003"/>
              <a:gd name="connsiteX10458" fmla="*/ 2155347 w 12191948"/>
              <a:gd name="connsiteY10458" fmla="*/ 1482378 h 3322003"/>
              <a:gd name="connsiteX10459" fmla="*/ 2165962 w 12191948"/>
              <a:gd name="connsiteY10459" fmla="*/ 1477919 h 3322003"/>
              <a:gd name="connsiteX10460" fmla="*/ 2166475 w 12191948"/>
              <a:gd name="connsiteY10460" fmla="*/ 1478092 h 3322003"/>
              <a:gd name="connsiteX10461" fmla="*/ 2166475 w 12191948"/>
              <a:gd name="connsiteY10461" fmla="*/ 1477703 h 3322003"/>
              <a:gd name="connsiteX10462" fmla="*/ 2165962 w 12191948"/>
              <a:gd name="connsiteY10462" fmla="*/ 1477919 h 3322003"/>
              <a:gd name="connsiteX10463" fmla="*/ 2328559 w 12191948"/>
              <a:gd name="connsiteY10463" fmla="*/ 1464620 h 3322003"/>
              <a:gd name="connsiteX10464" fmla="*/ 2328775 w 12191948"/>
              <a:gd name="connsiteY10464" fmla="*/ 1464653 h 3322003"/>
              <a:gd name="connsiteX10465" fmla="*/ 2328831 w 12191948"/>
              <a:gd name="connsiteY10465" fmla="*/ 1464674 h 3322003"/>
              <a:gd name="connsiteX10466" fmla="*/ 2328533 w 12191948"/>
              <a:gd name="connsiteY10466" fmla="*/ 1464653 h 3322003"/>
              <a:gd name="connsiteX10467" fmla="*/ 5365106 w 12191948"/>
              <a:gd name="connsiteY10467" fmla="*/ 1461537 h 3322003"/>
              <a:gd name="connsiteX10468" fmla="*/ 5359057 w 12191948"/>
              <a:gd name="connsiteY10468" fmla="*/ 1474393 h 3322003"/>
              <a:gd name="connsiteX10469" fmla="*/ 5358089 w 12191948"/>
              <a:gd name="connsiteY10469" fmla="*/ 1474781 h 3322003"/>
              <a:gd name="connsiteX10470" fmla="*/ 5376957 w 12191948"/>
              <a:gd name="connsiteY10470" fmla="*/ 1483742 h 3322003"/>
              <a:gd name="connsiteX10471" fmla="*/ 5406951 w 12191948"/>
              <a:gd name="connsiteY10471" fmla="*/ 1483742 h 3322003"/>
              <a:gd name="connsiteX10472" fmla="*/ 5398725 w 12191948"/>
              <a:gd name="connsiteY10472" fmla="*/ 1474587 h 3322003"/>
              <a:gd name="connsiteX10473" fmla="*/ 5365106 w 12191948"/>
              <a:gd name="connsiteY10473" fmla="*/ 1461537 h 3322003"/>
              <a:gd name="connsiteX10474" fmla="*/ 1508800 w 12191948"/>
              <a:gd name="connsiteY10474" fmla="*/ 1460952 h 3322003"/>
              <a:gd name="connsiteX10475" fmla="*/ 1520652 w 12191948"/>
              <a:gd name="connsiteY10475" fmla="*/ 1467964 h 3322003"/>
              <a:gd name="connsiteX10476" fmla="*/ 1519925 w 12191948"/>
              <a:gd name="connsiteY10476" fmla="*/ 1467964 h 3322003"/>
              <a:gd name="connsiteX10477" fmla="*/ 1525248 w 12191948"/>
              <a:gd name="connsiteY10477" fmla="*/ 1469718 h 3322003"/>
              <a:gd name="connsiteX10478" fmla="*/ 1535164 w 12191948"/>
              <a:gd name="connsiteY10478" fmla="*/ 1468743 h 3322003"/>
              <a:gd name="connsiteX10479" fmla="*/ 1532988 w 12191948"/>
              <a:gd name="connsiteY10479" fmla="*/ 1460952 h 3322003"/>
              <a:gd name="connsiteX10480" fmla="*/ 1508800 w 12191948"/>
              <a:gd name="connsiteY10480" fmla="*/ 1460952 h 3322003"/>
              <a:gd name="connsiteX10481" fmla="*/ 1815685 w 12191948"/>
              <a:gd name="connsiteY10481" fmla="*/ 1460295 h 3322003"/>
              <a:gd name="connsiteX10482" fmla="*/ 1786238 w 12191948"/>
              <a:gd name="connsiteY10482" fmla="*/ 1461537 h 3322003"/>
              <a:gd name="connsiteX10483" fmla="*/ 1786479 w 12191948"/>
              <a:gd name="connsiteY10483" fmla="*/ 1460563 h 3322003"/>
              <a:gd name="connsiteX10484" fmla="*/ 1778254 w 12191948"/>
              <a:gd name="connsiteY10484" fmla="*/ 1467185 h 3322003"/>
              <a:gd name="connsiteX10485" fmla="*/ 1756486 w 12191948"/>
              <a:gd name="connsiteY10485" fmla="*/ 1472834 h 3322003"/>
              <a:gd name="connsiteX10486" fmla="*/ 1790349 w 12191948"/>
              <a:gd name="connsiteY10486" fmla="*/ 1482572 h 3322003"/>
              <a:gd name="connsiteX10487" fmla="*/ 1820343 w 12191948"/>
              <a:gd name="connsiteY10487" fmla="*/ 1482572 h 3322003"/>
              <a:gd name="connsiteX10488" fmla="*/ 1854932 w 12191948"/>
              <a:gd name="connsiteY10488" fmla="*/ 1471471 h 3322003"/>
              <a:gd name="connsiteX10489" fmla="*/ 1815685 w 12191948"/>
              <a:gd name="connsiteY10489" fmla="*/ 1460295 h 3322003"/>
              <a:gd name="connsiteX10490" fmla="*/ 3855526 w 12191948"/>
              <a:gd name="connsiteY10490" fmla="*/ 1459199 h 3322003"/>
              <a:gd name="connsiteX10491" fmla="*/ 3849962 w 12191948"/>
              <a:gd name="connsiteY10491" fmla="*/ 1464653 h 3322003"/>
              <a:gd name="connsiteX10492" fmla="*/ 3851656 w 12191948"/>
              <a:gd name="connsiteY10492" fmla="*/ 1463680 h 3322003"/>
              <a:gd name="connsiteX10493" fmla="*/ 3859155 w 12191948"/>
              <a:gd name="connsiteY10493" fmla="*/ 1463680 h 3322003"/>
              <a:gd name="connsiteX10494" fmla="*/ 3866654 w 12191948"/>
              <a:gd name="connsiteY10494" fmla="*/ 1461148 h 3322003"/>
              <a:gd name="connsiteX10495" fmla="*/ 3855526 w 12191948"/>
              <a:gd name="connsiteY10495" fmla="*/ 1459199 h 3322003"/>
              <a:gd name="connsiteX10496" fmla="*/ 3110292 w 12191948"/>
              <a:gd name="connsiteY10496" fmla="*/ 1458226 h 3322003"/>
              <a:gd name="connsiteX10497" fmla="*/ 3114403 w 12191948"/>
              <a:gd name="connsiteY10497" fmla="*/ 1459784 h 3322003"/>
              <a:gd name="connsiteX10498" fmla="*/ 3114403 w 12191948"/>
              <a:gd name="connsiteY10498" fmla="*/ 1458226 h 3322003"/>
              <a:gd name="connsiteX10499" fmla="*/ 2720621 w 12191948"/>
              <a:gd name="connsiteY10499" fmla="*/ 1457253 h 3322003"/>
              <a:gd name="connsiteX10500" fmla="*/ 2722074 w 12191948"/>
              <a:gd name="connsiteY10500" fmla="*/ 1462121 h 3322003"/>
              <a:gd name="connsiteX10501" fmla="*/ 2720863 w 12191948"/>
              <a:gd name="connsiteY10501" fmla="*/ 1462901 h 3322003"/>
              <a:gd name="connsiteX10502" fmla="*/ 2743118 w 12191948"/>
              <a:gd name="connsiteY10502" fmla="*/ 1465626 h 3322003"/>
              <a:gd name="connsiteX10503" fmla="*/ 2740698 w 12191948"/>
              <a:gd name="connsiteY10503" fmla="*/ 1458811 h 3322003"/>
              <a:gd name="connsiteX10504" fmla="*/ 2720621 w 12191948"/>
              <a:gd name="connsiteY10504" fmla="*/ 1457253 h 3322003"/>
              <a:gd name="connsiteX10505" fmla="*/ 4447168 w 12191948"/>
              <a:gd name="connsiteY10505" fmla="*/ 1455694 h 3322003"/>
              <a:gd name="connsiteX10506" fmla="*/ 4459504 w 12191948"/>
              <a:gd name="connsiteY10506" fmla="*/ 1466211 h 3322003"/>
              <a:gd name="connsiteX10507" fmla="*/ 4472080 w 12191948"/>
              <a:gd name="connsiteY10507" fmla="*/ 1468160 h 3322003"/>
              <a:gd name="connsiteX10508" fmla="*/ 4472522 w 12191948"/>
              <a:gd name="connsiteY10508" fmla="*/ 1460001 h 3322003"/>
              <a:gd name="connsiteX10509" fmla="*/ 4473533 w 12191948"/>
              <a:gd name="connsiteY10509" fmla="*/ 1460173 h 3322003"/>
              <a:gd name="connsiteX10510" fmla="*/ 4472565 w 12191948"/>
              <a:gd name="connsiteY10510" fmla="*/ 1459199 h 3322003"/>
              <a:gd name="connsiteX10511" fmla="*/ 4472522 w 12191948"/>
              <a:gd name="connsiteY10511" fmla="*/ 1460001 h 3322003"/>
              <a:gd name="connsiteX10512" fmla="*/ 4743471 w 12191948"/>
              <a:gd name="connsiteY10512" fmla="*/ 1455110 h 3322003"/>
              <a:gd name="connsiteX10513" fmla="*/ 4750729 w 12191948"/>
              <a:gd name="connsiteY10513" fmla="*/ 1457835 h 3322003"/>
              <a:gd name="connsiteX10514" fmla="*/ 4753146 w 12191948"/>
              <a:gd name="connsiteY10514" fmla="*/ 1456862 h 3322003"/>
              <a:gd name="connsiteX10515" fmla="*/ 4748550 w 12191948"/>
              <a:gd name="connsiteY10515" fmla="*/ 1455110 h 3322003"/>
              <a:gd name="connsiteX10516" fmla="*/ 4743471 w 12191948"/>
              <a:gd name="connsiteY10516" fmla="*/ 1455110 h 3322003"/>
              <a:gd name="connsiteX10517" fmla="*/ 1917577 w 12191948"/>
              <a:gd name="connsiteY10517" fmla="*/ 1454331 h 3322003"/>
              <a:gd name="connsiteX10518" fmla="*/ 1926529 w 12191948"/>
              <a:gd name="connsiteY10518" fmla="*/ 1456277 h 3322003"/>
              <a:gd name="connsiteX10519" fmla="*/ 1931770 w 12191948"/>
              <a:gd name="connsiteY10519" fmla="*/ 1455674 h 3322003"/>
              <a:gd name="connsiteX10520" fmla="*/ 1933301 w 12191948"/>
              <a:gd name="connsiteY10520" fmla="*/ 1455889 h 3322003"/>
              <a:gd name="connsiteX10521" fmla="*/ 1933301 w 12191948"/>
              <a:gd name="connsiteY10521" fmla="*/ 1455498 h 3322003"/>
              <a:gd name="connsiteX10522" fmla="*/ 1931770 w 12191948"/>
              <a:gd name="connsiteY10522" fmla="*/ 1455674 h 3322003"/>
              <a:gd name="connsiteX10523" fmla="*/ 1922174 w 12191948"/>
              <a:gd name="connsiteY10523" fmla="*/ 1454331 h 3322003"/>
              <a:gd name="connsiteX10524" fmla="*/ 1917577 w 12191948"/>
              <a:gd name="connsiteY10524" fmla="*/ 1454331 h 3322003"/>
              <a:gd name="connsiteX10525" fmla="*/ 542968 w 12191948"/>
              <a:gd name="connsiteY10525" fmla="*/ 1453357 h 3322003"/>
              <a:gd name="connsiteX10526" fmla="*/ 534987 w 12191948"/>
              <a:gd name="connsiteY10526" fmla="*/ 1461927 h 3322003"/>
              <a:gd name="connsiteX10527" fmla="*/ 509590 w 12191948"/>
              <a:gd name="connsiteY10527" fmla="*/ 1466405 h 3322003"/>
              <a:gd name="connsiteX10528" fmla="*/ 571027 w 12191948"/>
              <a:gd name="connsiteY10528" fmla="*/ 1474975 h 3322003"/>
              <a:gd name="connsiteX10529" fmla="*/ 555305 w 12191948"/>
              <a:gd name="connsiteY10529" fmla="*/ 1464847 h 3322003"/>
              <a:gd name="connsiteX10530" fmla="*/ 562319 w 12191948"/>
              <a:gd name="connsiteY10530" fmla="*/ 1457835 h 3322003"/>
              <a:gd name="connsiteX10531" fmla="*/ 542968 w 12191948"/>
              <a:gd name="connsiteY10531" fmla="*/ 1453357 h 3322003"/>
              <a:gd name="connsiteX10532" fmla="*/ 28490 w 12191948"/>
              <a:gd name="connsiteY10532" fmla="*/ 1453161 h 3322003"/>
              <a:gd name="connsiteX10533" fmla="*/ 28490 w 12191948"/>
              <a:gd name="connsiteY10533" fmla="*/ 1459199 h 3322003"/>
              <a:gd name="connsiteX10534" fmla="*/ 50017 w 12191948"/>
              <a:gd name="connsiteY10534" fmla="*/ 1459199 h 3322003"/>
              <a:gd name="connsiteX10535" fmla="*/ 45662 w 12191948"/>
              <a:gd name="connsiteY10535" fmla="*/ 1453161 h 3322003"/>
              <a:gd name="connsiteX10536" fmla="*/ 28490 w 12191948"/>
              <a:gd name="connsiteY10536" fmla="*/ 1453161 h 3322003"/>
              <a:gd name="connsiteX10537" fmla="*/ 2491804 w 12191948"/>
              <a:gd name="connsiteY10537" fmla="*/ 1452188 h 3322003"/>
              <a:gd name="connsiteX10538" fmla="*/ 2487448 w 12191948"/>
              <a:gd name="connsiteY10538" fmla="*/ 1460952 h 3322003"/>
              <a:gd name="connsiteX10539" fmla="*/ 2519862 w 12191948"/>
              <a:gd name="connsiteY10539" fmla="*/ 1469133 h 3322003"/>
              <a:gd name="connsiteX10540" fmla="*/ 2517442 w 12191948"/>
              <a:gd name="connsiteY10540" fmla="*/ 1490557 h 3322003"/>
              <a:gd name="connsiteX10541" fmla="*/ 2516233 w 12191948"/>
              <a:gd name="connsiteY10541" fmla="*/ 1490557 h 3322003"/>
              <a:gd name="connsiteX10542" fmla="*/ 2572108 w 12191948"/>
              <a:gd name="connsiteY10542" fmla="*/ 1495232 h 3322003"/>
              <a:gd name="connsiteX10543" fmla="*/ 2582992 w 12191948"/>
              <a:gd name="connsiteY10543" fmla="*/ 1486662 h 3322003"/>
              <a:gd name="connsiteX10544" fmla="*/ 2521312 w 12191948"/>
              <a:gd name="connsiteY10544" fmla="*/ 1453161 h 3322003"/>
              <a:gd name="connsiteX10545" fmla="*/ 2491804 w 12191948"/>
              <a:gd name="connsiteY10545" fmla="*/ 1452188 h 3322003"/>
              <a:gd name="connsiteX10546" fmla="*/ 4225846 w 12191948"/>
              <a:gd name="connsiteY10546" fmla="*/ 1451799 h 3322003"/>
              <a:gd name="connsiteX10547" fmla="*/ 4224396 w 12191948"/>
              <a:gd name="connsiteY10547" fmla="*/ 1458226 h 3322003"/>
              <a:gd name="connsiteX10548" fmla="*/ 4243503 w 12191948"/>
              <a:gd name="connsiteY10548" fmla="*/ 1462121 h 3322003"/>
              <a:gd name="connsiteX10549" fmla="*/ 4248584 w 12191948"/>
              <a:gd name="connsiteY10549" fmla="*/ 1457056 h 3322003"/>
              <a:gd name="connsiteX10550" fmla="*/ 1005203 w 12191948"/>
              <a:gd name="connsiteY10550" fmla="*/ 1451408 h 3322003"/>
              <a:gd name="connsiteX10551" fmla="*/ 967470 w 12191948"/>
              <a:gd name="connsiteY10551" fmla="*/ 1451993 h 3322003"/>
              <a:gd name="connsiteX10552" fmla="*/ 967228 w 12191948"/>
              <a:gd name="connsiteY10552" fmla="*/ 1451993 h 3322003"/>
              <a:gd name="connsiteX10553" fmla="*/ 967228 w 12191948"/>
              <a:gd name="connsiteY10553" fmla="*/ 1460369 h 3322003"/>
              <a:gd name="connsiteX10554" fmla="*/ 987061 w 12191948"/>
              <a:gd name="connsiteY10554" fmla="*/ 1463680 h 3322003"/>
              <a:gd name="connsiteX10555" fmla="*/ 1005203 w 12191948"/>
              <a:gd name="connsiteY10555" fmla="*/ 1451408 h 3322003"/>
              <a:gd name="connsiteX10556" fmla="*/ 3275256 w 12191948"/>
              <a:gd name="connsiteY10556" fmla="*/ 1451214 h 3322003"/>
              <a:gd name="connsiteX10557" fmla="*/ 3244295 w 12191948"/>
              <a:gd name="connsiteY10557" fmla="*/ 1468548 h 3322003"/>
              <a:gd name="connsiteX10558" fmla="*/ 3272836 w 12191948"/>
              <a:gd name="connsiteY10558" fmla="*/ 1483936 h 3322003"/>
              <a:gd name="connsiteX10559" fmla="*/ 3311537 w 12191948"/>
              <a:gd name="connsiteY10559" fmla="*/ 1481208 h 3322003"/>
              <a:gd name="connsiteX10560" fmla="*/ 3335725 w 12191948"/>
              <a:gd name="connsiteY10560" fmla="*/ 1493674 h 3322003"/>
              <a:gd name="connsiteX10561" fmla="*/ 3395229 w 12191948"/>
              <a:gd name="connsiteY10561" fmla="*/ 1500103 h 3322003"/>
              <a:gd name="connsiteX10562" fmla="*/ 3386762 w 12191948"/>
              <a:gd name="connsiteY10562" fmla="*/ 1488026 h 3322003"/>
              <a:gd name="connsiteX10563" fmla="*/ 3432962 w 12191948"/>
              <a:gd name="connsiteY10563" fmla="*/ 1484909 h 3322003"/>
              <a:gd name="connsiteX10564" fmla="*/ 3398129 w 12191948"/>
              <a:gd name="connsiteY10564" fmla="*/ 1471859 h 3322003"/>
              <a:gd name="connsiteX10565" fmla="*/ 3341771 w 12191948"/>
              <a:gd name="connsiteY10565" fmla="*/ 1476924 h 3322003"/>
              <a:gd name="connsiteX10566" fmla="*/ 3347820 w 12191948"/>
              <a:gd name="connsiteY10566" fmla="*/ 1468939 h 3322003"/>
              <a:gd name="connsiteX10567" fmla="*/ 305925 w 12191948"/>
              <a:gd name="connsiteY10567" fmla="*/ 1450824 h 3322003"/>
              <a:gd name="connsiteX10568" fmla="*/ 284157 w 12191948"/>
              <a:gd name="connsiteY10568" fmla="*/ 1452382 h 3322003"/>
              <a:gd name="connsiteX10569" fmla="*/ 264322 w 12191948"/>
              <a:gd name="connsiteY10569" fmla="*/ 1466796 h 3322003"/>
              <a:gd name="connsiteX10570" fmla="*/ 283672 w 12191948"/>
              <a:gd name="connsiteY10570" fmla="*/ 1479650 h 3322003"/>
              <a:gd name="connsiteX10571" fmla="*/ 250776 w 12191948"/>
              <a:gd name="connsiteY10571" fmla="*/ 1479650 h 3322003"/>
              <a:gd name="connsiteX10572" fmla="*/ 261419 w 12191948"/>
              <a:gd name="connsiteY10572" fmla="*/ 1491921 h 3322003"/>
              <a:gd name="connsiteX10573" fmla="*/ 304958 w 12191948"/>
              <a:gd name="connsiteY10573" fmla="*/ 1504971 h 3322003"/>
              <a:gd name="connsiteX10574" fmla="*/ 331566 w 12191948"/>
              <a:gd name="connsiteY10574" fmla="*/ 1492506 h 3322003"/>
              <a:gd name="connsiteX10575" fmla="*/ 320197 w 12191948"/>
              <a:gd name="connsiteY10575" fmla="*/ 1472055 h 3322003"/>
              <a:gd name="connsiteX10576" fmla="*/ 321408 w 12191948"/>
              <a:gd name="connsiteY10576" fmla="*/ 1472250 h 3322003"/>
              <a:gd name="connsiteX10577" fmla="*/ 321408 w 12191948"/>
              <a:gd name="connsiteY10577" fmla="*/ 1463485 h 3322003"/>
              <a:gd name="connsiteX10578" fmla="*/ 319956 w 12191948"/>
              <a:gd name="connsiteY10578" fmla="*/ 1460758 h 3322003"/>
              <a:gd name="connsiteX10579" fmla="*/ 305925 w 12191948"/>
              <a:gd name="connsiteY10579" fmla="*/ 1450824 h 3322003"/>
              <a:gd name="connsiteX10580" fmla="*/ 5429686 w 12191948"/>
              <a:gd name="connsiteY10580" fmla="*/ 1448683 h 3322003"/>
              <a:gd name="connsiteX10581" fmla="*/ 5422431 w 12191948"/>
              <a:gd name="connsiteY10581" fmla="*/ 1452772 h 3322003"/>
              <a:gd name="connsiteX10582" fmla="*/ 5454842 w 12191948"/>
              <a:gd name="connsiteY10582" fmla="*/ 1459784 h 3322003"/>
              <a:gd name="connsiteX10583" fmla="*/ 5456536 w 12191948"/>
              <a:gd name="connsiteY10583" fmla="*/ 1455498 h 3322003"/>
              <a:gd name="connsiteX10584" fmla="*/ 5455568 w 12191948"/>
              <a:gd name="connsiteY10584" fmla="*/ 1454915 h 3322003"/>
              <a:gd name="connsiteX10585" fmla="*/ 5429686 w 12191948"/>
              <a:gd name="connsiteY10585" fmla="*/ 1448683 h 3322003"/>
              <a:gd name="connsiteX10586" fmla="*/ 2027392 w 12191948"/>
              <a:gd name="connsiteY10586" fmla="*/ 1448683 h 3322003"/>
              <a:gd name="connsiteX10587" fmla="*/ 2005622 w 12191948"/>
              <a:gd name="connsiteY10587" fmla="*/ 1458615 h 3322003"/>
              <a:gd name="connsiteX10588" fmla="*/ 1987965 w 12191948"/>
              <a:gd name="connsiteY10588" fmla="*/ 1462706 h 3322003"/>
              <a:gd name="connsiteX10589" fmla="*/ 1987965 w 12191948"/>
              <a:gd name="connsiteY10589" fmla="*/ 1468743 h 3322003"/>
              <a:gd name="connsiteX10590" fmla="*/ 2014815 w 12191948"/>
              <a:gd name="connsiteY10590" fmla="*/ 1478482 h 3322003"/>
              <a:gd name="connsiteX10591" fmla="*/ 2039134 w 12191948"/>
              <a:gd name="connsiteY10591" fmla="*/ 1473935 h 3322003"/>
              <a:gd name="connsiteX10592" fmla="*/ 2040697 w 12191948"/>
              <a:gd name="connsiteY10592" fmla="*/ 1474781 h 3322003"/>
              <a:gd name="connsiteX10593" fmla="*/ 2041905 w 12191948"/>
              <a:gd name="connsiteY10593" fmla="*/ 1473417 h 3322003"/>
              <a:gd name="connsiteX10594" fmla="*/ 2039134 w 12191948"/>
              <a:gd name="connsiteY10594" fmla="*/ 1473935 h 3322003"/>
              <a:gd name="connsiteX10595" fmla="*/ 2011912 w 12191948"/>
              <a:gd name="connsiteY10595" fmla="*/ 1459199 h 3322003"/>
              <a:gd name="connsiteX10596" fmla="*/ 2030295 w 12191948"/>
              <a:gd name="connsiteY10596" fmla="*/ 1459199 h 3322003"/>
              <a:gd name="connsiteX10597" fmla="*/ 2027392 w 12191948"/>
              <a:gd name="connsiteY10597" fmla="*/ 1448683 h 3322003"/>
              <a:gd name="connsiteX10598" fmla="*/ 1850577 w 12191948"/>
              <a:gd name="connsiteY10598" fmla="*/ 1448292 h 3322003"/>
              <a:gd name="connsiteX10599" fmla="*/ 1857108 w 12191948"/>
              <a:gd name="connsiteY10599" fmla="*/ 1459394 h 3322003"/>
              <a:gd name="connsiteX10600" fmla="*/ 1874524 w 12191948"/>
              <a:gd name="connsiteY10600" fmla="*/ 1460563 h 3322003"/>
              <a:gd name="connsiteX10601" fmla="*/ 1874765 w 12191948"/>
              <a:gd name="connsiteY10601" fmla="*/ 1460563 h 3322003"/>
              <a:gd name="connsiteX10602" fmla="*/ 1874765 w 12191948"/>
              <a:gd name="connsiteY10602" fmla="*/ 1451214 h 3322003"/>
              <a:gd name="connsiteX10603" fmla="*/ 1850577 w 12191948"/>
              <a:gd name="connsiteY10603" fmla="*/ 1448292 h 3322003"/>
              <a:gd name="connsiteX10604" fmla="*/ 1953134 w 12191948"/>
              <a:gd name="connsiteY10604" fmla="*/ 1446540 h 3322003"/>
              <a:gd name="connsiteX10605" fmla="*/ 1935234 w 12191948"/>
              <a:gd name="connsiteY10605" fmla="*/ 1456277 h 3322003"/>
              <a:gd name="connsiteX10606" fmla="*/ 1974905 w 12191948"/>
              <a:gd name="connsiteY10606" fmla="*/ 1463289 h 3322003"/>
              <a:gd name="connsiteX10607" fmla="*/ 1974661 w 12191948"/>
              <a:gd name="connsiteY10607" fmla="*/ 1464264 h 3322003"/>
              <a:gd name="connsiteX10608" fmla="*/ 1986756 w 12191948"/>
              <a:gd name="connsiteY10608" fmla="*/ 1461148 h 3322003"/>
              <a:gd name="connsiteX10609" fmla="*/ 4326469 w 12191948"/>
              <a:gd name="connsiteY10609" fmla="*/ 1444397 h 3322003"/>
              <a:gd name="connsiteX10610" fmla="*/ 4325260 w 12191948"/>
              <a:gd name="connsiteY10610" fmla="*/ 1445955 h 3322003"/>
              <a:gd name="connsiteX10611" fmla="*/ 4330339 w 12191948"/>
              <a:gd name="connsiteY10611" fmla="*/ 1445761 h 3322003"/>
              <a:gd name="connsiteX10612" fmla="*/ 3145849 w 12191948"/>
              <a:gd name="connsiteY10612" fmla="*/ 1443229 h 3322003"/>
              <a:gd name="connsiteX10613" fmla="*/ 3145849 w 12191948"/>
              <a:gd name="connsiteY10613" fmla="*/ 1445370 h 3322003"/>
              <a:gd name="connsiteX10614" fmla="*/ 3156492 w 12191948"/>
              <a:gd name="connsiteY10614" fmla="*/ 1446734 h 3322003"/>
              <a:gd name="connsiteX10615" fmla="*/ 3156733 w 12191948"/>
              <a:gd name="connsiteY10615" fmla="*/ 1443229 h 3322003"/>
              <a:gd name="connsiteX10616" fmla="*/ 3145849 w 12191948"/>
              <a:gd name="connsiteY10616" fmla="*/ 1443229 h 3322003"/>
              <a:gd name="connsiteX10617" fmla="*/ 3073767 w 12191948"/>
              <a:gd name="connsiteY10617" fmla="*/ 1442254 h 3322003"/>
              <a:gd name="connsiteX10618" fmla="*/ 3070141 w 12191948"/>
              <a:gd name="connsiteY10618" fmla="*/ 1445176 h 3322003"/>
              <a:gd name="connsiteX10619" fmla="*/ 3076429 w 12191948"/>
              <a:gd name="connsiteY10619" fmla="*/ 1445176 h 3322003"/>
              <a:gd name="connsiteX10620" fmla="*/ 3080299 w 12191948"/>
              <a:gd name="connsiteY10620" fmla="*/ 1442254 h 3322003"/>
              <a:gd name="connsiteX10621" fmla="*/ 1734233 w 12191948"/>
              <a:gd name="connsiteY10621" fmla="*/ 1442254 h 3322003"/>
              <a:gd name="connsiteX10622" fmla="*/ 1712706 w 12191948"/>
              <a:gd name="connsiteY10622" fmla="*/ 1456668 h 3322003"/>
              <a:gd name="connsiteX10623" fmla="*/ 1663119 w 12191948"/>
              <a:gd name="connsiteY10623" fmla="*/ 1442644 h 3322003"/>
              <a:gd name="connsiteX10624" fmla="*/ 1660460 w 12191948"/>
              <a:gd name="connsiteY10624" fmla="*/ 1453940 h 3322003"/>
              <a:gd name="connsiteX10625" fmla="*/ 1659490 w 12191948"/>
              <a:gd name="connsiteY10625" fmla="*/ 1454136 h 3322003"/>
              <a:gd name="connsiteX10626" fmla="*/ 1691177 w 12191948"/>
              <a:gd name="connsiteY10626" fmla="*/ 1474587 h 3322003"/>
              <a:gd name="connsiteX10627" fmla="*/ 1754310 w 12191948"/>
              <a:gd name="connsiteY10627" fmla="*/ 1474587 h 3322003"/>
              <a:gd name="connsiteX10628" fmla="*/ 1784059 w 12191948"/>
              <a:gd name="connsiteY10628" fmla="*/ 1461731 h 3322003"/>
              <a:gd name="connsiteX10629" fmla="*/ 9575766 w 12191948"/>
              <a:gd name="connsiteY10629" fmla="*/ 1440307 h 3322003"/>
              <a:gd name="connsiteX10630" fmla="*/ 9582539 w 12191948"/>
              <a:gd name="connsiteY10630" fmla="*/ 1444008 h 3322003"/>
              <a:gd name="connsiteX10631" fmla="*/ 9595117 w 12191948"/>
              <a:gd name="connsiteY10631" fmla="*/ 1444008 h 3322003"/>
              <a:gd name="connsiteX10632" fmla="*/ 9589067 w 12191948"/>
              <a:gd name="connsiteY10632" fmla="*/ 1440307 h 3322003"/>
              <a:gd name="connsiteX10633" fmla="*/ 9575766 w 12191948"/>
              <a:gd name="connsiteY10633" fmla="*/ 1440307 h 3322003"/>
              <a:gd name="connsiteX10634" fmla="*/ 4362752 w 12191948"/>
              <a:gd name="connsiteY10634" fmla="*/ 1439722 h 3322003"/>
              <a:gd name="connsiteX10635" fmla="*/ 4361300 w 12191948"/>
              <a:gd name="connsiteY10635" fmla="*/ 1445566 h 3322003"/>
              <a:gd name="connsiteX10636" fmla="*/ 4361783 w 12191948"/>
              <a:gd name="connsiteY10636" fmla="*/ 1444981 h 3322003"/>
              <a:gd name="connsiteX10637" fmla="*/ 4392743 w 12191948"/>
              <a:gd name="connsiteY10637" fmla="*/ 1449656 h 3322003"/>
              <a:gd name="connsiteX10638" fmla="*/ 4399033 w 12191948"/>
              <a:gd name="connsiteY10638" fmla="*/ 1442644 h 3322003"/>
              <a:gd name="connsiteX10639" fmla="*/ 4362752 w 12191948"/>
              <a:gd name="connsiteY10639" fmla="*/ 1439722 h 3322003"/>
              <a:gd name="connsiteX10640" fmla="*/ 1471067 w 12191948"/>
              <a:gd name="connsiteY10640" fmla="*/ 1435438 h 3322003"/>
              <a:gd name="connsiteX10641" fmla="*/ 1465262 w 12191948"/>
              <a:gd name="connsiteY10641" fmla="*/ 1438164 h 3322003"/>
              <a:gd name="connsiteX10642" fmla="*/ 1489450 w 12191948"/>
              <a:gd name="connsiteY10642" fmla="*/ 1456474 h 3322003"/>
              <a:gd name="connsiteX10643" fmla="*/ 1491141 w 12191948"/>
              <a:gd name="connsiteY10643" fmla="*/ 1455498 h 3322003"/>
              <a:gd name="connsiteX10644" fmla="*/ 1491141 w 12191948"/>
              <a:gd name="connsiteY10644" fmla="*/ 1438749 h 3322003"/>
              <a:gd name="connsiteX10645" fmla="*/ 1471067 w 12191948"/>
              <a:gd name="connsiteY10645" fmla="*/ 1435438 h 3322003"/>
              <a:gd name="connsiteX10646" fmla="*/ 650848 w 12191948"/>
              <a:gd name="connsiteY10646" fmla="*/ 1432516 h 3322003"/>
              <a:gd name="connsiteX10647" fmla="*/ 656412 w 12191948"/>
              <a:gd name="connsiteY10647" fmla="*/ 1437385 h 3322003"/>
              <a:gd name="connsiteX10648" fmla="*/ 675278 w 12191948"/>
              <a:gd name="connsiteY10648" fmla="*/ 1437385 h 3322003"/>
              <a:gd name="connsiteX10649" fmla="*/ 671408 w 12191948"/>
              <a:gd name="connsiteY10649" fmla="*/ 1432905 h 3322003"/>
              <a:gd name="connsiteX10650" fmla="*/ 1525730 w 12191948"/>
              <a:gd name="connsiteY10650" fmla="*/ 1432322 h 3322003"/>
              <a:gd name="connsiteX10651" fmla="*/ 1527666 w 12191948"/>
              <a:gd name="connsiteY10651" fmla="*/ 1434853 h 3322003"/>
              <a:gd name="connsiteX10652" fmla="*/ 1526942 w 12191948"/>
              <a:gd name="connsiteY10652" fmla="*/ 1434853 h 3322003"/>
              <a:gd name="connsiteX10653" fmla="*/ 1540002 w 12191948"/>
              <a:gd name="connsiteY10653" fmla="*/ 1437385 h 3322003"/>
              <a:gd name="connsiteX10654" fmla="*/ 1556209 w 12191948"/>
              <a:gd name="connsiteY10654" fmla="*/ 1437385 h 3322003"/>
              <a:gd name="connsiteX10655" fmla="*/ 1538550 w 12191948"/>
              <a:gd name="connsiteY10655" fmla="*/ 1432322 h 3322003"/>
              <a:gd name="connsiteX10656" fmla="*/ 1525730 w 12191948"/>
              <a:gd name="connsiteY10656" fmla="*/ 1432322 h 3322003"/>
              <a:gd name="connsiteX10657" fmla="*/ 3663956 w 12191948"/>
              <a:gd name="connsiteY10657" fmla="*/ 1430373 h 3322003"/>
              <a:gd name="connsiteX10658" fmla="*/ 3653072 w 12191948"/>
              <a:gd name="connsiteY10658" fmla="*/ 1431543 h 3322003"/>
              <a:gd name="connsiteX10659" fmla="*/ 3662989 w 12191948"/>
              <a:gd name="connsiteY10659" fmla="*/ 1434853 h 3322003"/>
              <a:gd name="connsiteX10660" fmla="*/ 3670729 w 12191948"/>
              <a:gd name="connsiteY10660" fmla="*/ 1432516 h 3322003"/>
              <a:gd name="connsiteX10661" fmla="*/ 1572898 w 12191948"/>
              <a:gd name="connsiteY10661" fmla="*/ 1427451 h 3322003"/>
              <a:gd name="connsiteX10662" fmla="*/ 1559111 w 12191948"/>
              <a:gd name="connsiteY10662" fmla="*/ 1437775 h 3322003"/>
              <a:gd name="connsiteX10663" fmla="*/ 1555965 w 12191948"/>
              <a:gd name="connsiteY10663" fmla="*/ 1447904 h 3322003"/>
              <a:gd name="connsiteX10664" fmla="*/ 1555241 w 12191948"/>
              <a:gd name="connsiteY10664" fmla="*/ 1447904 h 3322003"/>
              <a:gd name="connsiteX10665" fmla="*/ 1588137 w 12191948"/>
              <a:gd name="connsiteY10665" fmla="*/ 1457641 h 3322003"/>
              <a:gd name="connsiteX10666" fmla="*/ 1617645 w 12191948"/>
              <a:gd name="connsiteY10666" fmla="*/ 1469718 h 3322003"/>
              <a:gd name="connsiteX10667" fmla="*/ 1638689 w 12191948"/>
              <a:gd name="connsiteY10667" fmla="*/ 1472834 h 3322003"/>
              <a:gd name="connsiteX10668" fmla="*/ 1649091 w 12191948"/>
              <a:gd name="connsiteY10668" fmla="*/ 1466405 h 3322003"/>
              <a:gd name="connsiteX10669" fmla="*/ 1605311 w 12191948"/>
              <a:gd name="connsiteY10669" fmla="*/ 1449071 h 3322003"/>
              <a:gd name="connsiteX10670" fmla="*/ 1572898 w 12191948"/>
              <a:gd name="connsiteY10670" fmla="*/ 1427451 h 3322003"/>
              <a:gd name="connsiteX10671" fmla="*/ 4167312 w 12191948"/>
              <a:gd name="connsiteY10671" fmla="*/ 1424335 h 3322003"/>
              <a:gd name="connsiteX10672" fmla="*/ 4169489 w 12191948"/>
              <a:gd name="connsiteY10672" fmla="*/ 1430958 h 3322003"/>
              <a:gd name="connsiteX10673" fmla="*/ 4188839 w 12191948"/>
              <a:gd name="connsiteY10673" fmla="*/ 1432516 h 3322003"/>
              <a:gd name="connsiteX10674" fmla="*/ 4189050 w 12191948"/>
              <a:gd name="connsiteY10674" fmla="*/ 1426384 h 3322003"/>
              <a:gd name="connsiteX10675" fmla="*/ 4190048 w 12191948"/>
              <a:gd name="connsiteY10675" fmla="*/ 1426478 h 3322003"/>
              <a:gd name="connsiteX10676" fmla="*/ 4189080 w 12191948"/>
              <a:gd name="connsiteY10676" fmla="*/ 1425504 h 3322003"/>
              <a:gd name="connsiteX10677" fmla="*/ 4189050 w 12191948"/>
              <a:gd name="connsiteY10677" fmla="*/ 1426384 h 3322003"/>
              <a:gd name="connsiteX10678" fmla="*/ 2395051 w 12191948"/>
              <a:gd name="connsiteY10678" fmla="*/ 1423361 h 3322003"/>
              <a:gd name="connsiteX10679" fmla="*/ 2423592 w 12191948"/>
              <a:gd name="connsiteY10679" fmla="*/ 1448486 h 3322003"/>
              <a:gd name="connsiteX10680" fmla="*/ 2475838 w 12191948"/>
              <a:gd name="connsiteY10680" fmla="*/ 1446149 h 3322003"/>
              <a:gd name="connsiteX10681" fmla="*/ 2576219 w 12191948"/>
              <a:gd name="connsiteY10681" fmla="*/ 1465626 h 3322003"/>
              <a:gd name="connsiteX10682" fmla="*/ 2595811 w 12191948"/>
              <a:gd name="connsiteY10682" fmla="*/ 1443618 h 3322003"/>
              <a:gd name="connsiteX10683" fmla="*/ 2531472 w 12191948"/>
              <a:gd name="connsiteY10683" fmla="*/ 1438358 h 3322003"/>
              <a:gd name="connsiteX10684" fmla="*/ 2395051 w 12191948"/>
              <a:gd name="connsiteY10684" fmla="*/ 1423361 h 3322003"/>
              <a:gd name="connsiteX10685" fmla="*/ 3078605 w 12191948"/>
              <a:gd name="connsiteY10685" fmla="*/ 1422973 h 3322003"/>
              <a:gd name="connsiteX10686" fmla="*/ 3083201 w 12191948"/>
              <a:gd name="connsiteY10686" fmla="*/ 1434463 h 3322003"/>
              <a:gd name="connsiteX10687" fmla="*/ 3084169 w 12191948"/>
              <a:gd name="connsiteY10687" fmla="*/ 1434463 h 3322003"/>
              <a:gd name="connsiteX10688" fmla="*/ 3111745 w 12191948"/>
              <a:gd name="connsiteY10688" fmla="*/ 1430373 h 3322003"/>
              <a:gd name="connsiteX10689" fmla="*/ 2560980 w 12191948"/>
              <a:gd name="connsiteY10689" fmla="*/ 1420245 h 3322003"/>
              <a:gd name="connsiteX10690" fmla="*/ 2560980 w 12191948"/>
              <a:gd name="connsiteY10690" fmla="*/ 1428036 h 3322003"/>
              <a:gd name="connsiteX10691" fmla="*/ 2587830 w 12191948"/>
              <a:gd name="connsiteY10691" fmla="*/ 1430764 h 3322003"/>
              <a:gd name="connsiteX10692" fmla="*/ 2585168 w 12191948"/>
              <a:gd name="connsiteY10692" fmla="*/ 1423361 h 3322003"/>
              <a:gd name="connsiteX10693" fmla="*/ 2560980 w 12191948"/>
              <a:gd name="connsiteY10693" fmla="*/ 1420245 h 3322003"/>
              <a:gd name="connsiteX10694" fmla="*/ 3829162 w 12191948"/>
              <a:gd name="connsiteY10694" fmla="*/ 1418102 h 3322003"/>
              <a:gd name="connsiteX10695" fmla="*/ 3827468 w 12191948"/>
              <a:gd name="connsiteY10695" fmla="*/ 1419272 h 3322003"/>
              <a:gd name="connsiteX10696" fmla="*/ 3830008 w 12191948"/>
              <a:gd name="connsiteY10696" fmla="*/ 1419227 h 3322003"/>
              <a:gd name="connsiteX10697" fmla="*/ 3838051 w 12191948"/>
              <a:gd name="connsiteY10697" fmla="*/ 1429911 h 3322003"/>
              <a:gd name="connsiteX10698" fmla="*/ 3866895 w 12191948"/>
              <a:gd name="connsiteY10698" fmla="*/ 1436606 h 3322003"/>
              <a:gd name="connsiteX10699" fmla="*/ 3872459 w 12191948"/>
              <a:gd name="connsiteY10699" fmla="*/ 1428621 h 3322003"/>
              <a:gd name="connsiteX10700" fmla="*/ 3849480 w 12191948"/>
              <a:gd name="connsiteY10700" fmla="*/ 1418881 h 3322003"/>
              <a:gd name="connsiteX10701" fmla="*/ 3830008 w 12191948"/>
              <a:gd name="connsiteY10701" fmla="*/ 1419227 h 3322003"/>
              <a:gd name="connsiteX10702" fmla="*/ 899502 w 12191948"/>
              <a:gd name="connsiteY10702" fmla="*/ 1418102 h 3322003"/>
              <a:gd name="connsiteX10703" fmla="*/ 846771 w 12191948"/>
              <a:gd name="connsiteY10703" fmla="*/ 1427257 h 3322003"/>
              <a:gd name="connsiteX10704" fmla="*/ 881360 w 12191948"/>
              <a:gd name="connsiteY10704" fmla="*/ 1434074 h 3322003"/>
              <a:gd name="connsiteX10705" fmla="*/ 906757 w 12191948"/>
              <a:gd name="connsiteY10705" fmla="*/ 1427257 h 3322003"/>
              <a:gd name="connsiteX10706" fmla="*/ 899502 w 12191948"/>
              <a:gd name="connsiteY10706" fmla="*/ 1418102 h 3322003"/>
              <a:gd name="connsiteX10707" fmla="*/ 5152975 w 12191948"/>
              <a:gd name="connsiteY10707" fmla="*/ 1417519 h 3322003"/>
              <a:gd name="connsiteX10708" fmla="*/ 5159265 w 12191948"/>
              <a:gd name="connsiteY10708" fmla="*/ 1426283 h 3322003"/>
              <a:gd name="connsiteX10709" fmla="*/ 5184662 w 12191948"/>
              <a:gd name="connsiteY10709" fmla="*/ 1429594 h 3322003"/>
              <a:gd name="connsiteX10710" fmla="*/ 5185630 w 12191948"/>
              <a:gd name="connsiteY10710" fmla="*/ 1429594 h 3322003"/>
              <a:gd name="connsiteX10711" fmla="*/ 5181033 w 12191948"/>
              <a:gd name="connsiteY10711" fmla="*/ 1418687 h 3322003"/>
              <a:gd name="connsiteX10712" fmla="*/ 5152975 w 12191948"/>
              <a:gd name="connsiteY10712" fmla="*/ 1417519 h 3322003"/>
              <a:gd name="connsiteX10713" fmla="*/ 2845191 w 12191948"/>
              <a:gd name="connsiteY10713" fmla="*/ 1417323 h 3322003"/>
              <a:gd name="connsiteX10714" fmla="*/ 2850270 w 12191948"/>
              <a:gd name="connsiteY10714" fmla="*/ 1421609 h 3322003"/>
              <a:gd name="connsiteX10715" fmla="*/ 2868652 w 12191948"/>
              <a:gd name="connsiteY10715" fmla="*/ 1423752 h 3322003"/>
              <a:gd name="connsiteX10716" fmla="*/ 2861397 w 12191948"/>
              <a:gd name="connsiteY10716" fmla="*/ 1417908 h 3322003"/>
              <a:gd name="connsiteX10717" fmla="*/ 2220412 w 12191948"/>
              <a:gd name="connsiteY10717" fmla="*/ 1416934 h 3322003"/>
              <a:gd name="connsiteX10718" fmla="*/ 2220412 w 12191948"/>
              <a:gd name="connsiteY10718" fmla="*/ 1432905 h 3322003"/>
              <a:gd name="connsiteX10719" fmla="*/ 2228637 w 12191948"/>
              <a:gd name="connsiteY10719" fmla="*/ 1426478 h 3322003"/>
              <a:gd name="connsiteX10720" fmla="*/ 2227428 w 12191948"/>
              <a:gd name="connsiteY10720" fmla="*/ 1427257 h 3322003"/>
              <a:gd name="connsiteX10721" fmla="*/ 2220412 w 12191948"/>
              <a:gd name="connsiteY10721" fmla="*/ 1416934 h 3322003"/>
              <a:gd name="connsiteX10722" fmla="*/ 395271 w 12191948"/>
              <a:gd name="connsiteY10722" fmla="*/ 1416836 h 3322003"/>
              <a:gd name="connsiteX10723" fmla="*/ 390102 w 12191948"/>
              <a:gd name="connsiteY10723" fmla="*/ 1422388 h 3322003"/>
              <a:gd name="connsiteX10724" fmla="*/ 410418 w 12191948"/>
              <a:gd name="connsiteY10724" fmla="*/ 1418881 h 3322003"/>
              <a:gd name="connsiteX10725" fmla="*/ 395271 w 12191948"/>
              <a:gd name="connsiteY10725" fmla="*/ 1416836 h 3322003"/>
              <a:gd name="connsiteX10726" fmla="*/ 2313538 w 12191948"/>
              <a:gd name="connsiteY10726" fmla="*/ 1415765 h 3322003"/>
              <a:gd name="connsiteX10727" fmla="*/ 2311844 w 12191948"/>
              <a:gd name="connsiteY10727" fmla="*/ 1416544 h 3322003"/>
              <a:gd name="connsiteX10728" fmla="*/ 2247988 w 12191948"/>
              <a:gd name="connsiteY10728" fmla="*/ 1431152 h 3322003"/>
              <a:gd name="connsiteX10729" fmla="*/ 2282334 w 12191948"/>
              <a:gd name="connsiteY10729" fmla="*/ 1431152 h 3322003"/>
              <a:gd name="connsiteX10730" fmla="*/ 2325631 w 12191948"/>
              <a:gd name="connsiteY10730" fmla="*/ 1437775 h 3322003"/>
              <a:gd name="connsiteX10731" fmla="*/ 2320311 w 12191948"/>
              <a:gd name="connsiteY10731" fmla="*/ 1443033 h 3322003"/>
              <a:gd name="connsiteX10732" fmla="*/ 2337726 w 12191948"/>
              <a:gd name="connsiteY10732" fmla="*/ 1443033 h 3322003"/>
              <a:gd name="connsiteX10733" fmla="*/ 2330710 w 12191948"/>
              <a:gd name="connsiteY10733" fmla="*/ 1438749 h 3322003"/>
              <a:gd name="connsiteX10734" fmla="*/ 2391422 w 12191948"/>
              <a:gd name="connsiteY10734" fmla="*/ 1438749 h 3322003"/>
              <a:gd name="connsiteX10735" fmla="*/ 2313538 w 12191948"/>
              <a:gd name="connsiteY10735" fmla="*/ 1415765 h 3322003"/>
              <a:gd name="connsiteX10736" fmla="*/ 2787381 w 12191948"/>
              <a:gd name="connsiteY10736" fmla="*/ 1415182 h 3322003"/>
              <a:gd name="connsiteX10737" fmla="*/ 2791009 w 12191948"/>
              <a:gd name="connsiteY10737" fmla="*/ 1427062 h 3322003"/>
              <a:gd name="connsiteX10738" fmla="*/ 2792459 w 12191948"/>
              <a:gd name="connsiteY10738" fmla="*/ 1425893 h 3322003"/>
              <a:gd name="connsiteX10739" fmla="*/ 2818341 w 12191948"/>
              <a:gd name="connsiteY10739" fmla="*/ 1429009 h 3322003"/>
              <a:gd name="connsiteX10740" fmla="*/ 2806249 w 12191948"/>
              <a:gd name="connsiteY10740" fmla="*/ 1416544 h 3322003"/>
              <a:gd name="connsiteX10741" fmla="*/ 2787381 w 12191948"/>
              <a:gd name="connsiteY10741" fmla="*/ 1415182 h 3322003"/>
              <a:gd name="connsiteX10742" fmla="*/ 2135514 w 12191948"/>
              <a:gd name="connsiteY10742" fmla="*/ 1414791 h 3322003"/>
              <a:gd name="connsiteX10743" fmla="*/ 2144463 w 12191948"/>
              <a:gd name="connsiteY10743" fmla="*/ 1417519 h 3322003"/>
              <a:gd name="connsiteX10744" fmla="*/ 2144463 w 12191948"/>
              <a:gd name="connsiteY10744" fmla="*/ 1414791 h 3322003"/>
              <a:gd name="connsiteX10745" fmla="*/ 6919430 w 12191948"/>
              <a:gd name="connsiteY10745" fmla="*/ 1414597 h 3322003"/>
              <a:gd name="connsiteX10746" fmla="*/ 6918293 w 12191948"/>
              <a:gd name="connsiteY10746" fmla="*/ 1417771 h 3322003"/>
              <a:gd name="connsiteX10747" fmla="*/ 6919430 w 12191948"/>
              <a:gd name="connsiteY10747" fmla="*/ 1418687 h 3322003"/>
              <a:gd name="connsiteX10748" fmla="*/ 6935396 w 12191948"/>
              <a:gd name="connsiteY10748" fmla="*/ 1425504 h 3322003"/>
              <a:gd name="connsiteX10749" fmla="*/ 6976756 w 12191948"/>
              <a:gd name="connsiteY10749" fmla="*/ 1427647 h 3322003"/>
              <a:gd name="connsiteX10750" fmla="*/ 6920639 w 12191948"/>
              <a:gd name="connsiteY10750" fmla="*/ 1414791 h 3322003"/>
              <a:gd name="connsiteX10751" fmla="*/ 2936379 w 12191948"/>
              <a:gd name="connsiteY10751" fmla="*/ 1414597 h 3322003"/>
              <a:gd name="connsiteX10752" fmla="*/ 2934685 w 12191948"/>
              <a:gd name="connsiteY10752" fmla="*/ 1415376 h 3322003"/>
              <a:gd name="connsiteX10753" fmla="*/ 2937415 w 12191948"/>
              <a:gd name="connsiteY10753" fmla="*/ 1415654 h 3322003"/>
              <a:gd name="connsiteX10754" fmla="*/ 2946298 w 12191948"/>
              <a:gd name="connsiteY10754" fmla="*/ 1424725 h 3322003"/>
              <a:gd name="connsiteX10755" fmla="*/ 2972177 w 12191948"/>
              <a:gd name="connsiteY10755" fmla="*/ 1429985 h 3322003"/>
              <a:gd name="connsiteX10756" fmla="*/ 2978468 w 12191948"/>
              <a:gd name="connsiteY10756" fmla="*/ 1424725 h 3322003"/>
              <a:gd name="connsiteX10757" fmla="*/ 2955730 w 12191948"/>
              <a:gd name="connsiteY10757" fmla="*/ 1417519 h 3322003"/>
              <a:gd name="connsiteX10758" fmla="*/ 2937415 w 12191948"/>
              <a:gd name="connsiteY10758" fmla="*/ 1415654 h 3322003"/>
              <a:gd name="connsiteX10759" fmla="*/ 5084280 w 12191948"/>
              <a:gd name="connsiteY10759" fmla="*/ 1413233 h 3322003"/>
              <a:gd name="connsiteX10760" fmla="*/ 5062027 w 12191948"/>
              <a:gd name="connsiteY10760" fmla="*/ 1437970 h 3322003"/>
              <a:gd name="connsiteX10761" fmla="*/ 5182968 w 12191948"/>
              <a:gd name="connsiteY10761" fmla="*/ 1471859 h 3322003"/>
              <a:gd name="connsiteX10762" fmla="*/ 5217075 w 12191948"/>
              <a:gd name="connsiteY10762" fmla="*/ 1482184 h 3322003"/>
              <a:gd name="connsiteX10763" fmla="*/ 5282867 w 12191948"/>
              <a:gd name="connsiteY10763" fmla="*/ 1511983 h 3322003"/>
              <a:gd name="connsiteX10764" fmla="*/ 5320356 w 12191948"/>
              <a:gd name="connsiteY10764" fmla="*/ 1506918 h 3322003"/>
              <a:gd name="connsiteX10765" fmla="*/ 5333901 w 12191948"/>
              <a:gd name="connsiteY10765" fmla="*/ 1519189 h 3322003"/>
              <a:gd name="connsiteX10766" fmla="*/ 5408159 w 12191948"/>
              <a:gd name="connsiteY10766" fmla="*/ 1520553 h 3322003"/>
              <a:gd name="connsiteX10767" fmla="*/ 5382521 w 12191948"/>
              <a:gd name="connsiteY10767" fmla="*/ 1510619 h 3322003"/>
              <a:gd name="connsiteX10768" fmla="*/ 5347691 w 12191948"/>
              <a:gd name="connsiteY10768" fmla="*/ 1495817 h 3322003"/>
              <a:gd name="connsiteX10769" fmla="*/ 5319632 w 12191948"/>
              <a:gd name="connsiteY10769" fmla="*/ 1481014 h 3322003"/>
              <a:gd name="connsiteX10770" fmla="*/ 5174504 w 12191948"/>
              <a:gd name="connsiteY10770" fmla="*/ 1451214 h 3322003"/>
              <a:gd name="connsiteX10771" fmla="*/ 5269078 w 12191948"/>
              <a:gd name="connsiteY10771" fmla="*/ 1466602 h 3322003"/>
              <a:gd name="connsiteX10772" fmla="*/ 5270045 w 12191948"/>
              <a:gd name="connsiteY10772" fmla="*/ 1466602 h 3322003"/>
              <a:gd name="connsiteX10773" fmla="*/ 5311407 w 12191948"/>
              <a:gd name="connsiteY10773" fmla="*/ 1459199 h 3322003"/>
              <a:gd name="connsiteX10774" fmla="*/ 5299797 w 12191948"/>
              <a:gd name="connsiteY10774" fmla="*/ 1454136 h 3322003"/>
              <a:gd name="connsiteX10775" fmla="*/ 5162167 w 12191948"/>
              <a:gd name="connsiteY10775" fmla="*/ 1440892 h 3322003"/>
              <a:gd name="connsiteX10776" fmla="*/ 5101696 w 12191948"/>
              <a:gd name="connsiteY10776" fmla="*/ 1428230 h 3322003"/>
              <a:gd name="connsiteX10777" fmla="*/ 5123708 w 12191948"/>
              <a:gd name="connsiteY10777" fmla="*/ 1420051 h 3322003"/>
              <a:gd name="connsiteX10778" fmla="*/ 5084280 w 12191948"/>
              <a:gd name="connsiteY10778" fmla="*/ 1413233 h 3322003"/>
              <a:gd name="connsiteX10779" fmla="*/ 1103287 w 12191948"/>
              <a:gd name="connsiteY10779" fmla="*/ 1412771 h 3322003"/>
              <a:gd name="connsiteX10780" fmla="*/ 1074604 w 12191948"/>
              <a:gd name="connsiteY10780" fmla="*/ 1418865 h 3322003"/>
              <a:gd name="connsiteX10781" fmla="*/ 1072688 w 12191948"/>
              <a:gd name="connsiteY10781" fmla="*/ 1418298 h 3322003"/>
              <a:gd name="connsiteX10782" fmla="*/ 1072688 w 12191948"/>
              <a:gd name="connsiteY10782" fmla="*/ 1419272 h 3322003"/>
              <a:gd name="connsiteX10783" fmla="*/ 1074604 w 12191948"/>
              <a:gd name="connsiteY10783" fmla="*/ 1418865 h 3322003"/>
              <a:gd name="connsiteX10784" fmla="*/ 1106887 w 12191948"/>
              <a:gd name="connsiteY10784" fmla="*/ 1428411 h 3322003"/>
              <a:gd name="connsiteX10785" fmla="*/ 1143318 w 12191948"/>
              <a:gd name="connsiteY10785" fmla="*/ 1428036 h 3322003"/>
              <a:gd name="connsiteX10786" fmla="*/ 1103287 w 12191948"/>
              <a:gd name="connsiteY10786" fmla="*/ 1412771 h 3322003"/>
              <a:gd name="connsiteX10787" fmla="*/ 4940635 w 12191948"/>
              <a:gd name="connsiteY10787" fmla="*/ 1412138 h 3322003"/>
              <a:gd name="connsiteX10788" fmla="*/ 4885697 w 12191948"/>
              <a:gd name="connsiteY10788" fmla="*/ 1414403 h 3322003"/>
              <a:gd name="connsiteX10789" fmla="*/ 4969386 w 12191948"/>
              <a:gd name="connsiteY10789" fmla="*/ 1438554 h 3322003"/>
              <a:gd name="connsiteX10790" fmla="*/ 4987772 w 12191948"/>
              <a:gd name="connsiteY10790" fmla="*/ 1445176 h 3322003"/>
              <a:gd name="connsiteX10791" fmla="*/ 5084524 w 12191948"/>
              <a:gd name="connsiteY10791" fmla="*/ 1477703 h 3322003"/>
              <a:gd name="connsiteX10792" fmla="*/ 5096376 w 12191948"/>
              <a:gd name="connsiteY10792" fmla="*/ 1482766 h 3322003"/>
              <a:gd name="connsiteX10793" fmla="*/ 5114515 w 12191948"/>
              <a:gd name="connsiteY10793" fmla="*/ 1482766 h 3322003"/>
              <a:gd name="connsiteX10794" fmla="*/ 5136285 w 12191948"/>
              <a:gd name="connsiteY10794" fmla="*/ 1474781 h 3322003"/>
              <a:gd name="connsiteX10795" fmla="*/ 5097585 w 12191948"/>
              <a:gd name="connsiteY10795" fmla="*/ 1457056 h 3322003"/>
              <a:gd name="connsiteX10796" fmla="*/ 4993818 w 12191948"/>
              <a:gd name="connsiteY10796" fmla="*/ 1435048 h 3322003"/>
              <a:gd name="connsiteX10797" fmla="*/ 4994060 w 12191948"/>
              <a:gd name="connsiteY10797" fmla="*/ 1435048 h 3322003"/>
              <a:gd name="connsiteX10798" fmla="*/ 5006638 w 12191948"/>
              <a:gd name="connsiteY10798" fmla="*/ 1424335 h 3322003"/>
              <a:gd name="connsiteX10799" fmla="*/ 4940635 w 12191948"/>
              <a:gd name="connsiteY10799" fmla="*/ 1412138 h 3322003"/>
              <a:gd name="connsiteX10800" fmla="*/ 2110841 w 12191948"/>
              <a:gd name="connsiteY10800" fmla="*/ 1411869 h 3322003"/>
              <a:gd name="connsiteX10801" fmla="*/ 2109632 w 12191948"/>
              <a:gd name="connsiteY10801" fmla="*/ 1412648 h 3322003"/>
              <a:gd name="connsiteX10802" fmla="*/ 2113017 w 12191948"/>
              <a:gd name="connsiteY10802" fmla="*/ 1418102 h 3322003"/>
              <a:gd name="connsiteX10803" fmla="*/ 2131644 w 12191948"/>
              <a:gd name="connsiteY10803" fmla="*/ 1414597 h 3322003"/>
              <a:gd name="connsiteX10804" fmla="*/ 2110841 w 12191948"/>
              <a:gd name="connsiteY10804" fmla="*/ 1411869 h 3322003"/>
              <a:gd name="connsiteX10805" fmla="*/ 1429463 w 12191948"/>
              <a:gd name="connsiteY10805" fmla="*/ 1410702 h 3322003"/>
              <a:gd name="connsiteX10806" fmla="*/ 1385198 w 12191948"/>
              <a:gd name="connsiteY10806" fmla="*/ 1427647 h 3322003"/>
              <a:gd name="connsiteX10807" fmla="*/ 1385198 w 12191948"/>
              <a:gd name="connsiteY10807" fmla="*/ 1427062 h 3322003"/>
              <a:gd name="connsiteX10808" fmla="*/ 1363187 w 12191948"/>
              <a:gd name="connsiteY10808" fmla="*/ 1436217 h 3322003"/>
              <a:gd name="connsiteX10809" fmla="*/ 1401405 w 12191948"/>
              <a:gd name="connsiteY10809" fmla="*/ 1450824 h 3322003"/>
              <a:gd name="connsiteX10810" fmla="*/ 1423417 w 12191948"/>
              <a:gd name="connsiteY10810" fmla="*/ 1442450 h 3322003"/>
              <a:gd name="connsiteX10811" fmla="*/ 1436477 w 12191948"/>
              <a:gd name="connsiteY10811" fmla="*/ 1431737 h 3322003"/>
              <a:gd name="connsiteX10812" fmla="*/ 1429463 w 12191948"/>
              <a:gd name="connsiteY10812" fmla="*/ 1410702 h 3322003"/>
              <a:gd name="connsiteX10813" fmla="*/ 4020731 w 12191948"/>
              <a:gd name="connsiteY10813" fmla="*/ 1409143 h 3322003"/>
              <a:gd name="connsiteX10814" fmla="*/ 4021699 w 12191948"/>
              <a:gd name="connsiteY10814" fmla="*/ 1410117 h 3322003"/>
              <a:gd name="connsiteX10815" fmla="*/ 4025569 w 12191948"/>
              <a:gd name="connsiteY10815" fmla="*/ 1414791 h 3322003"/>
              <a:gd name="connsiteX10816" fmla="*/ 4038873 w 12191948"/>
              <a:gd name="connsiteY10816" fmla="*/ 1417519 h 3322003"/>
              <a:gd name="connsiteX10817" fmla="*/ 4034762 w 12191948"/>
              <a:gd name="connsiteY10817" fmla="*/ 1412845 h 3322003"/>
              <a:gd name="connsiteX10818" fmla="*/ 4020731 w 12191948"/>
              <a:gd name="connsiteY10818" fmla="*/ 1409143 h 3322003"/>
              <a:gd name="connsiteX10819" fmla="*/ 3901244 w 12191948"/>
              <a:gd name="connsiteY10819" fmla="*/ 1409143 h 3322003"/>
              <a:gd name="connsiteX10820" fmla="*/ 3870765 w 12191948"/>
              <a:gd name="connsiteY10820" fmla="*/ 1418881 h 3322003"/>
              <a:gd name="connsiteX10821" fmla="*/ 3912851 w 12191948"/>
              <a:gd name="connsiteY10821" fmla="*/ 1426672 h 3322003"/>
              <a:gd name="connsiteX10822" fmla="*/ 3919624 w 12191948"/>
              <a:gd name="connsiteY10822" fmla="*/ 1441280 h 3322003"/>
              <a:gd name="connsiteX10823" fmla="*/ 4003801 w 12191948"/>
              <a:gd name="connsiteY10823" fmla="*/ 1468548 h 3322003"/>
              <a:gd name="connsiteX10824" fmla="*/ 4065237 w 12191948"/>
              <a:gd name="connsiteY10824" fmla="*/ 1453746 h 3322003"/>
              <a:gd name="connsiteX10825" fmla="*/ 4097651 w 12191948"/>
              <a:gd name="connsiteY10825" fmla="*/ 1464459 h 3322003"/>
              <a:gd name="connsiteX10826" fmla="*/ 4163925 w 12191948"/>
              <a:gd name="connsiteY10826" fmla="*/ 1480625 h 3322003"/>
              <a:gd name="connsiteX10827" fmla="*/ 4205529 w 12191948"/>
              <a:gd name="connsiteY10827" fmla="*/ 1470107 h 3322003"/>
              <a:gd name="connsiteX10828" fmla="*/ 4177953 w 12191948"/>
              <a:gd name="connsiteY10828" fmla="*/ 1444008 h 3322003"/>
              <a:gd name="connsiteX10829" fmla="*/ 4103938 w 12191948"/>
              <a:gd name="connsiteY10829" fmla="*/ 1436800 h 3322003"/>
              <a:gd name="connsiteX10830" fmla="*/ 4007186 w 12191948"/>
              <a:gd name="connsiteY10830" fmla="*/ 1422776 h 3322003"/>
              <a:gd name="connsiteX10831" fmla="*/ 3967033 w 12191948"/>
              <a:gd name="connsiteY10831" fmla="*/ 1425698 h 3322003"/>
              <a:gd name="connsiteX10832" fmla="*/ 3901244 w 12191948"/>
              <a:gd name="connsiteY10832" fmla="*/ 1409143 h 3322003"/>
              <a:gd name="connsiteX10833" fmla="*/ 2642011 w 12191948"/>
              <a:gd name="connsiteY10833" fmla="*/ 1409143 h 3322003"/>
              <a:gd name="connsiteX10834" fmla="*/ 2642325 w 12191948"/>
              <a:gd name="connsiteY10834" fmla="*/ 1409342 h 3322003"/>
              <a:gd name="connsiteX10835" fmla="*/ 2642252 w 12191948"/>
              <a:gd name="connsiteY10835" fmla="*/ 1409338 h 3322003"/>
              <a:gd name="connsiteX10836" fmla="*/ 2641897 w 12191948"/>
              <a:gd name="connsiteY10836" fmla="*/ 1409168 h 3322003"/>
              <a:gd name="connsiteX10837" fmla="*/ 2498335 w 12191948"/>
              <a:gd name="connsiteY10837" fmla="*/ 1407779 h 3322003"/>
              <a:gd name="connsiteX10838" fmla="*/ 2497124 w 12191948"/>
              <a:gd name="connsiteY10838" fmla="*/ 1408559 h 3322003"/>
              <a:gd name="connsiteX10839" fmla="*/ 2459634 w 12191948"/>
              <a:gd name="connsiteY10839" fmla="*/ 1411481 h 3322003"/>
              <a:gd name="connsiteX10840" fmla="*/ 2459634 w 12191948"/>
              <a:gd name="connsiteY10840" fmla="*/ 1423361 h 3322003"/>
              <a:gd name="connsiteX10841" fmla="*/ 2498335 w 12191948"/>
              <a:gd name="connsiteY10841" fmla="*/ 1407779 h 3322003"/>
              <a:gd name="connsiteX10842" fmla="*/ 2043597 w 12191948"/>
              <a:gd name="connsiteY10842" fmla="*/ 1406416 h 3322003"/>
              <a:gd name="connsiteX10843" fmla="*/ 2005381 w 12191948"/>
              <a:gd name="connsiteY10843" fmla="*/ 1408949 h 3322003"/>
              <a:gd name="connsiteX10844" fmla="*/ 2009492 w 12191948"/>
              <a:gd name="connsiteY10844" fmla="*/ 1429788 h 3322003"/>
              <a:gd name="connsiteX10845" fmla="*/ 2029810 w 12191948"/>
              <a:gd name="connsiteY10845" fmla="*/ 1446928 h 3322003"/>
              <a:gd name="connsiteX10846" fmla="*/ 2068755 w 12191948"/>
              <a:gd name="connsiteY10846" fmla="*/ 1454331 h 3322003"/>
              <a:gd name="connsiteX10847" fmla="*/ 2037794 w 12191948"/>
              <a:gd name="connsiteY10847" fmla="*/ 1427842 h 3322003"/>
              <a:gd name="connsiteX10848" fmla="*/ 2060288 w 12191948"/>
              <a:gd name="connsiteY10848" fmla="*/ 1431346 h 3322003"/>
              <a:gd name="connsiteX10849" fmla="*/ 2089314 w 12191948"/>
              <a:gd name="connsiteY10849" fmla="*/ 1445566 h 3322003"/>
              <a:gd name="connsiteX10850" fmla="*/ 2129706 w 12191948"/>
              <a:gd name="connsiteY10850" fmla="*/ 1464653 h 3322003"/>
              <a:gd name="connsiteX10851" fmla="*/ 2129706 w 12191948"/>
              <a:gd name="connsiteY10851" fmla="*/ 1465044 h 3322003"/>
              <a:gd name="connsiteX10852" fmla="*/ 2148815 w 12191948"/>
              <a:gd name="connsiteY10852" fmla="*/ 1466990 h 3322003"/>
              <a:gd name="connsiteX10853" fmla="*/ 2153170 w 12191948"/>
              <a:gd name="connsiteY10853" fmla="*/ 1453940 h 3322003"/>
              <a:gd name="connsiteX10854" fmla="*/ 2182196 w 12191948"/>
              <a:gd name="connsiteY10854" fmla="*/ 1461342 h 3322003"/>
              <a:gd name="connsiteX10855" fmla="*/ 2252825 w 12191948"/>
              <a:gd name="connsiteY10855" fmla="*/ 1467964 h 3322003"/>
              <a:gd name="connsiteX10856" fmla="*/ 2326840 w 12191948"/>
              <a:gd name="connsiteY10856" fmla="*/ 1479261 h 3322003"/>
              <a:gd name="connsiteX10857" fmla="*/ 2349819 w 12191948"/>
              <a:gd name="connsiteY10857" fmla="*/ 1477898 h 3322003"/>
              <a:gd name="connsiteX10858" fmla="*/ 2332886 w 12191948"/>
              <a:gd name="connsiteY10858" fmla="*/ 1466211 h 3322003"/>
              <a:gd name="connsiteX10859" fmla="*/ 2328831 w 12191948"/>
              <a:gd name="connsiteY10859" fmla="*/ 1464674 h 3322003"/>
              <a:gd name="connsiteX10860" fmla="*/ 2383441 w 12191948"/>
              <a:gd name="connsiteY10860" fmla="*/ 1468548 h 3322003"/>
              <a:gd name="connsiteX10861" fmla="*/ 2409079 w 12191948"/>
              <a:gd name="connsiteY10861" fmla="*/ 1464459 h 3322003"/>
              <a:gd name="connsiteX10862" fmla="*/ 2335306 w 12191948"/>
              <a:gd name="connsiteY10862" fmla="*/ 1456668 h 3322003"/>
              <a:gd name="connsiteX10863" fmla="*/ 2334097 w 12191948"/>
              <a:gd name="connsiteY10863" fmla="*/ 1457447 h 3322003"/>
              <a:gd name="connsiteX10864" fmla="*/ 2328559 w 12191948"/>
              <a:gd name="connsiteY10864" fmla="*/ 1464620 h 3322003"/>
              <a:gd name="connsiteX10865" fmla="*/ 2307007 w 12191948"/>
              <a:gd name="connsiteY10865" fmla="*/ 1461342 h 3322003"/>
              <a:gd name="connsiteX10866" fmla="*/ 2307007 w 12191948"/>
              <a:gd name="connsiteY10866" fmla="*/ 1454525 h 3322003"/>
              <a:gd name="connsiteX10867" fmla="*/ 2277981 w 12191948"/>
              <a:gd name="connsiteY10867" fmla="*/ 1441086 h 3322003"/>
              <a:gd name="connsiteX10868" fmla="*/ 2258145 w 12191948"/>
              <a:gd name="connsiteY10868" fmla="*/ 1446540 h 3322003"/>
              <a:gd name="connsiteX10869" fmla="*/ 2256454 w 12191948"/>
              <a:gd name="connsiteY10869" fmla="*/ 1453161 h 3322003"/>
              <a:gd name="connsiteX10870" fmla="*/ 2236860 w 12191948"/>
              <a:gd name="connsiteY10870" fmla="*/ 1451020 h 3322003"/>
              <a:gd name="connsiteX10871" fmla="*/ 2229361 w 12191948"/>
              <a:gd name="connsiteY10871" fmla="*/ 1446149 h 3322003"/>
              <a:gd name="connsiteX10872" fmla="*/ 2153653 w 12191948"/>
              <a:gd name="connsiteY10872" fmla="*/ 1434074 h 3322003"/>
              <a:gd name="connsiteX10873" fmla="*/ 2135755 w 12191948"/>
              <a:gd name="connsiteY10873" fmla="*/ 1432905 h 3322003"/>
              <a:gd name="connsiteX10874" fmla="*/ 2111567 w 12191948"/>
              <a:gd name="connsiteY10874" fmla="*/ 1418102 h 3322003"/>
              <a:gd name="connsiteX10875" fmla="*/ 532326 w 12191948"/>
              <a:gd name="connsiteY10875" fmla="*/ 1406221 h 3322003"/>
              <a:gd name="connsiteX10876" fmla="*/ 517813 w 12191948"/>
              <a:gd name="connsiteY10876" fmla="*/ 1427842 h 3322003"/>
              <a:gd name="connsiteX10877" fmla="*/ 463149 w 12191948"/>
              <a:gd name="connsiteY10877" fmla="*/ 1416349 h 3322003"/>
              <a:gd name="connsiteX10878" fmla="*/ 412597 w 12191948"/>
              <a:gd name="connsiteY10878" fmla="*/ 1418492 h 3322003"/>
              <a:gd name="connsiteX10879" fmla="*/ 433882 w 12191948"/>
              <a:gd name="connsiteY10879" fmla="*/ 1431346 h 3322003"/>
              <a:gd name="connsiteX10880" fmla="*/ 534987 w 12191948"/>
              <a:gd name="connsiteY10880" fmla="*/ 1442059 h 3322003"/>
              <a:gd name="connsiteX10881" fmla="*/ 518298 w 12191948"/>
              <a:gd name="connsiteY10881" fmla="*/ 1427842 h 3322003"/>
              <a:gd name="connsiteX10882" fmla="*/ 650363 w 12191948"/>
              <a:gd name="connsiteY10882" fmla="*/ 1452382 h 3322003"/>
              <a:gd name="connsiteX10883" fmla="*/ 611906 w 12191948"/>
              <a:gd name="connsiteY10883" fmla="*/ 1432905 h 3322003"/>
              <a:gd name="connsiteX10884" fmla="*/ 551435 w 12191948"/>
              <a:gd name="connsiteY10884" fmla="*/ 1412845 h 3322003"/>
              <a:gd name="connsiteX10885" fmla="*/ 550226 w 12191948"/>
              <a:gd name="connsiteY10885" fmla="*/ 1412845 h 3322003"/>
              <a:gd name="connsiteX10886" fmla="*/ 1429219 w 12191948"/>
              <a:gd name="connsiteY10886" fmla="*/ 1406027 h 3322003"/>
              <a:gd name="connsiteX10887" fmla="*/ 1429219 w 12191948"/>
              <a:gd name="connsiteY10887" fmla="*/ 1409532 h 3322003"/>
              <a:gd name="connsiteX10888" fmla="*/ 11754886 w 12191948"/>
              <a:gd name="connsiteY10888" fmla="*/ 1405935 h 3322003"/>
              <a:gd name="connsiteX10889" fmla="*/ 11754628 w 12191948"/>
              <a:gd name="connsiteY10889" fmla="*/ 1406612 h 3322003"/>
              <a:gd name="connsiteX10890" fmla="*/ 11754167 w 12191948"/>
              <a:gd name="connsiteY10890" fmla="*/ 1406396 h 3322003"/>
              <a:gd name="connsiteX10891" fmla="*/ 1175728 w 12191948"/>
              <a:gd name="connsiteY10891" fmla="*/ 1405442 h 3322003"/>
              <a:gd name="connsiteX10892" fmla="*/ 1172102 w 12191948"/>
              <a:gd name="connsiteY10892" fmla="*/ 1412260 h 3322003"/>
              <a:gd name="connsiteX10893" fmla="*/ 1187097 w 12191948"/>
              <a:gd name="connsiteY10893" fmla="*/ 1414986 h 3322003"/>
              <a:gd name="connsiteX10894" fmla="*/ 1186615 w 12191948"/>
              <a:gd name="connsiteY10894" fmla="*/ 1409338 h 3322003"/>
              <a:gd name="connsiteX10895" fmla="*/ 1186615 w 12191948"/>
              <a:gd name="connsiteY10895" fmla="*/ 1408364 h 3322003"/>
              <a:gd name="connsiteX10896" fmla="*/ 1175728 w 12191948"/>
              <a:gd name="connsiteY10896" fmla="*/ 1405442 h 3322003"/>
              <a:gd name="connsiteX10897" fmla="*/ 2318132 w 12191948"/>
              <a:gd name="connsiteY10897" fmla="*/ 1404078 h 3322003"/>
              <a:gd name="connsiteX10898" fmla="*/ 2316923 w 12191948"/>
              <a:gd name="connsiteY10898" fmla="*/ 1404857 h 3322003"/>
              <a:gd name="connsiteX10899" fmla="*/ 2350060 w 12191948"/>
              <a:gd name="connsiteY10899" fmla="*/ 1419856 h 3322003"/>
              <a:gd name="connsiteX10900" fmla="*/ 2318132 w 12191948"/>
              <a:gd name="connsiteY10900" fmla="*/ 1404078 h 3322003"/>
              <a:gd name="connsiteX10901" fmla="*/ 3832791 w 12191948"/>
              <a:gd name="connsiteY10901" fmla="*/ 1403690 h 3322003"/>
              <a:gd name="connsiteX10902" fmla="*/ 3827227 w 12191948"/>
              <a:gd name="connsiteY10902" fmla="*/ 1406221 h 3322003"/>
              <a:gd name="connsiteX10903" fmla="*/ 3837387 w 12191948"/>
              <a:gd name="connsiteY10903" fmla="*/ 1409728 h 3322003"/>
              <a:gd name="connsiteX10904" fmla="*/ 3843433 w 12191948"/>
              <a:gd name="connsiteY10904" fmla="*/ 1409338 h 3322003"/>
              <a:gd name="connsiteX10905" fmla="*/ 3845127 w 12191948"/>
              <a:gd name="connsiteY10905" fmla="*/ 1408364 h 3322003"/>
              <a:gd name="connsiteX10906" fmla="*/ 3842707 w 12191948"/>
              <a:gd name="connsiteY10906" fmla="*/ 1403690 h 3322003"/>
              <a:gd name="connsiteX10907" fmla="*/ 3832791 w 12191948"/>
              <a:gd name="connsiteY10907" fmla="*/ 1403690 h 3322003"/>
              <a:gd name="connsiteX10908" fmla="*/ 3699755 w 12191948"/>
              <a:gd name="connsiteY10908" fmla="*/ 1403299 h 3322003"/>
              <a:gd name="connsiteX10909" fmla="*/ 3684274 w 12191948"/>
              <a:gd name="connsiteY10909" fmla="*/ 1411481 h 3322003"/>
              <a:gd name="connsiteX10910" fmla="*/ 3703869 w 12191948"/>
              <a:gd name="connsiteY10910" fmla="*/ 1421803 h 3322003"/>
              <a:gd name="connsiteX10911" fmla="*/ 3744987 w 12191948"/>
              <a:gd name="connsiteY10911" fmla="*/ 1458032 h 3322003"/>
              <a:gd name="connsiteX10912" fmla="*/ 3750307 w 12191948"/>
              <a:gd name="connsiteY10912" fmla="*/ 1463289 h 3322003"/>
              <a:gd name="connsiteX10913" fmla="*/ 3776189 w 12191948"/>
              <a:gd name="connsiteY10913" fmla="*/ 1470886 h 3322003"/>
              <a:gd name="connsiteX10914" fmla="*/ 3790943 w 12191948"/>
              <a:gd name="connsiteY10914" fmla="*/ 1468743 h 3322003"/>
              <a:gd name="connsiteX10915" fmla="*/ 3777883 w 12191948"/>
              <a:gd name="connsiteY10915" fmla="*/ 1451799 h 3322003"/>
              <a:gd name="connsiteX10916" fmla="*/ 3798927 w 12191948"/>
              <a:gd name="connsiteY10916" fmla="*/ 1446149 h 3322003"/>
              <a:gd name="connsiteX10917" fmla="*/ 3800862 w 12191948"/>
              <a:gd name="connsiteY10917" fmla="*/ 1430764 h 3322003"/>
              <a:gd name="connsiteX10918" fmla="*/ 3698546 w 12191948"/>
              <a:gd name="connsiteY10918" fmla="*/ 1404275 h 3322003"/>
              <a:gd name="connsiteX10919" fmla="*/ 1323036 w 12191948"/>
              <a:gd name="connsiteY10919" fmla="*/ 1402326 h 3322003"/>
              <a:gd name="connsiteX10920" fmla="*/ 1301506 w 12191948"/>
              <a:gd name="connsiteY10920" fmla="*/ 1403690 h 3322003"/>
              <a:gd name="connsiteX10921" fmla="*/ 1304168 w 12191948"/>
              <a:gd name="connsiteY10921" fmla="*/ 1407585 h 3322003"/>
              <a:gd name="connsiteX10922" fmla="*/ 1317713 w 12191948"/>
              <a:gd name="connsiteY10922" fmla="*/ 1407585 h 3322003"/>
              <a:gd name="connsiteX10923" fmla="*/ 1326665 w 12191948"/>
              <a:gd name="connsiteY10923" fmla="*/ 1404857 h 3322003"/>
              <a:gd name="connsiteX10924" fmla="*/ 1326665 w 12191948"/>
              <a:gd name="connsiteY10924" fmla="*/ 1404275 h 3322003"/>
              <a:gd name="connsiteX10925" fmla="*/ 1323036 w 12191948"/>
              <a:gd name="connsiteY10925" fmla="*/ 1402326 h 3322003"/>
              <a:gd name="connsiteX10926" fmla="*/ 482982 w 12191948"/>
              <a:gd name="connsiteY10926" fmla="*/ 1401741 h 3322003"/>
              <a:gd name="connsiteX10927" fmla="*/ 460277 w 12191948"/>
              <a:gd name="connsiteY10927" fmla="*/ 1404078 h 3322003"/>
              <a:gd name="connsiteX10928" fmla="*/ 464559 w 12191948"/>
              <a:gd name="connsiteY10928" fmla="*/ 1415656 h 3322003"/>
              <a:gd name="connsiteX10929" fmla="*/ 463390 w 12191948"/>
              <a:gd name="connsiteY10929" fmla="*/ 1415765 h 3322003"/>
              <a:gd name="connsiteX10930" fmla="*/ 464599 w 12191948"/>
              <a:gd name="connsiteY10930" fmla="*/ 1415765 h 3322003"/>
              <a:gd name="connsiteX10931" fmla="*/ 464559 w 12191948"/>
              <a:gd name="connsiteY10931" fmla="*/ 1415656 h 3322003"/>
              <a:gd name="connsiteX10932" fmla="*/ 484434 w 12191948"/>
              <a:gd name="connsiteY10932" fmla="*/ 1413818 h 3322003"/>
              <a:gd name="connsiteX10933" fmla="*/ 482982 w 12191948"/>
              <a:gd name="connsiteY10933" fmla="*/ 1401741 h 3322003"/>
              <a:gd name="connsiteX10934" fmla="*/ 1095909 w 12191948"/>
              <a:gd name="connsiteY10934" fmla="*/ 1398821 h 3322003"/>
              <a:gd name="connsiteX10935" fmla="*/ 1099294 w 12191948"/>
              <a:gd name="connsiteY10935" fmla="*/ 1400183 h 3322003"/>
              <a:gd name="connsiteX10936" fmla="*/ 1100747 w 12191948"/>
              <a:gd name="connsiteY10936" fmla="*/ 1398821 h 3322003"/>
              <a:gd name="connsiteX10937" fmla="*/ 2744083 w 12191948"/>
              <a:gd name="connsiteY10937" fmla="*/ 1398625 h 3322003"/>
              <a:gd name="connsiteX10938" fmla="*/ 2743360 w 12191948"/>
              <a:gd name="connsiteY10938" fmla="*/ 1416934 h 3322003"/>
              <a:gd name="connsiteX10939" fmla="*/ 2744083 w 12191948"/>
              <a:gd name="connsiteY10939" fmla="*/ 1415765 h 3322003"/>
              <a:gd name="connsiteX10940" fmla="*/ 2768271 w 12191948"/>
              <a:gd name="connsiteY10940" fmla="*/ 1405248 h 3322003"/>
              <a:gd name="connsiteX10941" fmla="*/ 762840 w 12191948"/>
              <a:gd name="connsiteY10941" fmla="*/ 1398042 h 3322003"/>
              <a:gd name="connsiteX10942" fmla="*/ 757758 w 12191948"/>
              <a:gd name="connsiteY10942" fmla="*/ 1400183 h 3322003"/>
              <a:gd name="connsiteX10943" fmla="*/ 776141 w 12191948"/>
              <a:gd name="connsiteY10943" fmla="*/ 1403299 h 3322003"/>
              <a:gd name="connsiteX10944" fmla="*/ 775174 w 12191948"/>
              <a:gd name="connsiteY10944" fmla="*/ 1401158 h 3322003"/>
              <a:gd name="connsiteX10945" fmla="*/ 762840 w 12191948"/>
              <a:gd name="connsiteY10945" fmla="*/ 1398042 h 3322003"/>
              <a:gd name="connsiteX10946" fmla="*/ 503300 w 12191948"/>
              <a:gd name="connsiteY10946" fmla="*/ 1397651 h 3322003"/>
              <a:gd name="connsiteX10947" fmla="*/ 502817 w 12191948"/>
              <a:gd name="connsiteY10947" fmla="*/ 1398821 h 3322003"/>
              <a:gd name="connsiteX10948" fmla="*/ 506202 w 12191948"/>
              <a:gd name="connsiteY10948" fmla="*/ 1398821 h 3322003"/>
              <a:gd name="connsiteX10949" fmla="*/ 1671826 w 12191948"/>
              <a:gd name="connsiteY10949" fmla="*/ 1397263 h 3322003"/>
              <a:gd name="connsiteX10950" fmla="*/ 1668441 w 12191948"/>
              <a:gd name="connsiteY10950" fmla="*/ 1400768 h 3322003"/>
              <a:gd name="connsiteX10951" fmla="*/ 1674488 w 12191948"/>
              <a:gd name="connsiteY10951" fmla="*/ 1402716 h 3322003"/>
              <a:gd name="connsiteX10952" fmla="*/ 1703996 w 12191948"/>
              <a:gd name="connsiteY10952" fmla="*/ 1402716 h 3322003"/>
              <a:gd name="connsiteX10953" fmla="*/ 1671585 w 12191948"/>
              <a:gd name="connsiteY10953" fmla="*/ 1398236 h 3322003"/>
              <a:gd name="connsiteX10954" fmla="*/ 2006833 w 12191948"/>
              <a:gd name="connsiteY10954" fmla="*/ 1395899 h 3322003"/>
              <a:gd name="connsiteX10955" fmla="*/ 2012638 w 12191948"/>
              <a:gd name="connsiteY10955" fmla="*/ 1399209 h 3322003"/>
              <a:gd name="connsiteX10956" fmla="*/ 2015782 w 12191948"/>
              <a:gd name="connsiteY10956" fmla="*/ 1397877 h 3322003"/>
              <a:gd name="connsiteX10957" fmla="*/ 2016023 w 12191948"/>
              <a:gd name="connsiteY10957" fmla="*/ 1398042 h 3322003"/>
              <a:gd name="connsiteX10958" fmla="*/ 2017232 w 12191948"/>
              <a:gd name="connsiteY10958" fmla="*/ 1397263 h 3322003"/>
              <a:gd name="connsiteX10959" fmla="*/ 2015782 w 12191948"/>
              <a:gd name="connsiteY10959" fmla="*/ 1397877 h 3322003"/>
              <a:gd name="connsiteX10960" fmla="*/ 2012880 w 12191948"/>
              <a:gd name="connsiteY10960" fmla="*/ 1395899 h 3322003"/>
              <a:gd name="connsiteX10961" fmla="*/ 1928220 w 12191948"/>
              <a:gd name="connsiteY10961" fmla="*/ 1394729 h 3322003"/>
              <a:gd name="connsiteX10962" fmla="*/ 1906693 w 12191948"/>
              <a:gd name="connsiteY10962" fmla="*/ 1410507 h 3322003"/>
              <a:gd name="connsiteX10963" fmla="*/ 1944185 w 12191948"/>
              <a:gd name="connsiteY10963" fmla="*/ 1413039 h 3322003"/>
              <a:gd name="connsiteX10964" fmla="*/ 1999853 w 12191948"/>
              <a:gd name="connsiteY10964" fmla="*/ 1408465 h 3322003"/>
              <a:gd name="connsiteX10965" fmla="*/ 2002478 w 12191948"/>
              <a:gd name="connsiteY10965" fmla="*/ 1409143 h 3322003"/>
              <a:gd name="connsiteX10966" fmla="*/ 2003446 w 12191948"/>
              <a:gd name="connsiteY10966" fmla="*/ 1408170 h 3322003"/>
              <a:gd name="connsiteX10967" fmla="*/ 1999853 w 12191948"/>
              <a:gd name="connsiteY10967" fmla="*/ 1408465 h 3322003"/>
              <a:gd name="connsiteX10968" fmla="*/ 1970791 w 12191948"/>
              <a:gd name="connsiteY10968" fmla="*/ 1400962 h 3322003"/>
              <a:gd name="connsiteX10969" fmla="*/ 1928220 w 12191948"/>
              <a:gd name="connsiteY10969" fmla="*/ 1394729 h 3322003"/>
              <a:gd name="connsiteX10970" fmla="*/ 1778915 w 12191948"/>
              <a:gd name="connsiteY10970" fmla="*/ 1393296 h 3322003"/>
              <a:gd name="connsiteX10971" fmla="*/ 1705934 w 12191948"/>
              <a:gd name="connsiteY10971" fmla="*/ 1404663 h 3322003"/>
              <a:gd name="connsiteX10972" fmla="*/ 1713674 w 12191948"/>
              <a:gd name="connsiteY10972" fmla="*/ 1408559 h 3322003"/>
              <a:gd name="connsiteX10973" fmla="*/ 1669165 w 12191948"/>
              <a:gd name="connsiteY10973" fmla="*/ 1412845 h 3322003"/>
              <a:gd name="connsiteX10974" fmla="*/ 1707866 w 12191948"/>
              <a:gd name="connsiteY10974" fmla="*/ 1427257 h 3322003"/>
              <a:gd name="connsiteX10975" fmla="*/ 1743908 w 12191948"/>
              <a:gd name="connsiteY10975" fmla="*/ 1429788 h 3322003"/>
              <a:gd name="connsiteX10976" fmla="*/ 1778980 w 12191948"/>
              <a:gd name="connsiteY10976" fmla="*/ 1439137 h 3322003"/>
              <a:gd name="connsiteX10977" fmla="*/ 1793976 w 12191948"/>
              <a:gd name="connsiteY10977" fmla="*/ 1453357 h 3322003"/>
              <a:gd name="connsiteX10978" fmla="*/ 1806556 w 12191948"/>
              <a:gd name="connsiteY10978" fmla="*/ 1446734 h 3322003"/>
              <a:gd name="connsiteX10979" fmla="*/ 1763015 w 12191948"/>
              <a:gd name="connsiteY10979" fmla="*/ 1424531 h 3322003"/>
              <a:gd name="connsiteX10980" fmla="*/ 1830744 w 12191948"/>
              <a:gd name="connsiteY10980" fmla="*/ 1434268 h 3322003"/>
              <a:gd name="connsiteX10981" fmla="*/ 1856141 w 12191948"/>
              <a:gd name="connsiteY10981" fmla="*/ 1427647 h 3322003"/>
              <a:gd name="connsiteX10982" fmla="*/ 1949023 w 12191948"/>
              <a:gd name="connsiteY10982" fmla="*/ 1435827 h 3322003"/>
              <a:gd name="connsiteX10983" fmla="*/ 1955311 w 12191948"/>
              <a:gd name="connsiteY10983" fmla="*/ 1444787 h 3322003"/>
              <a:gd name="connsiteX10984" fmla="*/ 1979499 w 12191948"/>
              <a:gd name="connsiteY10984" fmla="*/ 1441865 h 3322003"/>
              <a:gd name="connsiteX10985" fmla="*/ 1940315 w 12191948"/>
              <a:gd name="connsiteY10985" fmla="*/ 1426478 h 3322003"/>
              <a:gd name="connsiteX10986" fmla="*/ 1867751 w 12191948"/>
              <a:gd name="connsiteY10986" fmla="*/ 1418298 h 3322003"/>
              <a:gd name="connsiteX10987" fmla="*/ 1881779 w 12191948"/>
              <a:gd name="connsiteY10987" fmla="*/ 1397457 h 3322003"/>
              <a:gd name="connsiteX10988" fmla="*/ 1853238 w 12191948"/>
              <a:gd name="connsiteY10988" fmla="*/ 1393950 h 3322003"/>
              <a:gd name="connsiteX10989" fmla="*/ 1778915 w 12191948"/>
              <a:gd name="connsiteY10989" fmla="*/ 1393296 h 3322003"/>
              <a:gd name="connsiteX10990" fmla="*/ 3911401 w 12191948"/>
              <a:gd name="connsiteY10990" fmla="*/ 1392392 h 3322003"/>
              <a:gd name="connsiteX10991" fmla="*/ 3912317 w 12191948"/>
              <a:gd name="connsiteY10991" fmla="*/ 1393367 h 3322003"/>
              <a:gd name="connsiteX10992" fmla="*/ 3899791 w 12191948"/>
              <a:gd name="connsiteY10992" fmla="*/ 1393367 h 3322003"/>
              <a:gd name="connsiteX10993" fmla="*/ 3907772 w 12191948"/>
              <a:gd name="connsiteY10993" fmla="*/ 1399600 h 3322003"/>
              <a:gd name="connsiteX10994" fmla="*/ 3917448 w 12191948"/>
              <a:gd name="connsiteY10994" fmla="*/ 1399600 h 3322003"/>
              <a:gd name="connsiteX10995" fmla="*/ 3915332 w 12191948"/>
              <a:gd name="connsiteY10995" fmla="*/ 1396580 h 3322003"/>
              <a:gd name="connsiteX10996" fmla="*/ 3912317 w 12191948"/>
              <a:gd name="connsiteY10996" fmla="*/ 1393367 h 3322003"/>
              <a:gd name="connsiteX10997" fmla="*/ 3912369 w 12191948"/>
              <a:gd name="connsiteY10997" fmla="*/ 1393367 h 3322003"/>
              <a:gd name="connsiteX10998" fmla="*/ 368724 w 12191948"/>
              <a:gd name="connsiteY10998" fmla="*/ 1390542 h 3322003"/>
              <a:gd name="connsiteX10999" fmla="*/ 359383 w 12191948"/>
              <a:gd name="connsiteY10999" fmla="*/ 1395314 h 3322003"/>
              <a:gd name="connsiteX11000" fmla="*/ 422272 w 12191948"/>
              <a:gd name="connsiteY11000" fmla="*/ 1408753 h 3322003"/>
              <a:gd name="connsiteX11001" fmla="*/ 391067 w 12191948"/>
              <a:gd name="connsiteY11001" fmla="*/ 1392782 h 3322003"/>
              <a:gd name="connsiteX11002" fmla="*/ 389858 w 12191948"/>
              <a:gd name="connsiteY11002" fmla="*/ 1392782 h 3322003"/>
              <a:gd name="connsiteX11003" fmla="*/ 368724 w 12191948"/>
              <a:gd name="connsiteY11003" fmla="*/ 1390542 h 3322003"/>
              <a:gd name="connsiteX11004" fmla="*/ 4103335 w 12191948"/>
              <a:gd name="connsiteY11004" fmla="*/ 1390494 h 3322003"/>
              <a:gd name="connsiteX11005" fmla="*/ 4089426 w 12191948"/>
              <a:gd name="connsiteY11005" fmla="*/ 1395314 h 3322003"/>
              <a:gd name="connsiteX11006" fmla="*/ 4113977 w 12191948"/>
              <a:gd name="connsiteY11006" fmla="*/ 1398918 h 3322003"/>
              <a:gd name="connsiteX11007" fmla="*/ 4125982 w 12191948"/>
              <a:gd name="connsiteY11007" fmla="*/ 1394897 h 3322003"/>
              <a:gd name="connsiteX11008" fmla="*/ 4128126 w 12191948"/>
              <a:gd name="connsiteY11008" fmla="*/ 1395314 h 3322003"/>
              <a:gd name="connsiteX11009" fmla="*/ 4127644 w 12191948"/>
              <a:gd name="connsiteY11009" fmla="*/ 1394341 h 3322003"/>
              <a:gd name="connsiteX11010" fmla="*/ 4125982 w 12191948"/>
              <a:gd name="connsiteY11010" fmla="*/ 1394897 h 3322003"/>
              <a:gd name="connsiteX11011" fmla="*/ 1006897 w 12191948"/>
              <a:gd name="connsiteY11011" fmla="*/ 1390055 h 3322003"/>
              <a:gd name="connsiteX11012" fmla="*/ 1034909 w 12191948"/>
              <a:gd name="connsiteY11012" fmla="*/ 1404445 h 3322003"/>
              <a:gd name="connsiteX11013" fmla="*/ 1034714 w 12191948"/>
              <a:gd name="connsiteY11013" fmla="*/ 1404469 h 3322003"/>
              <a:gd name="connsiteX11014" fmla="*/ 1034955 w 12191948"/>
              <a:gd name="connsiteY11014" fmla="*/ 1404469 h 3322003"/>
              <a:gd name="connsiteX11015" fmla="*/ 1034909 w 12191948"/>
              <a:gd name="connsiteY11015" fmla="*/ 1404445 h 3322003"/>
              <a:gd name="connsiteX11016" fmla="*/ 1068577 w 12191948"/>
              <a:gd name="connsiteY11016" fmla="*/ 1400379 h 3322003"/>
              <a:gd name="connsiteX11017" fmla="*/ 873864 w 12191948"/>
              <a:gd name="connsiteY11017" fmla="*/ 1384212 h 3322003"/>
              <a:gd name="connsiteX11018" fmla="*/ 820165 w 12191948"/>
              <a:gd name="connsiteY11018" fmla="*/ 1398625 h 3322003"/>
              <a:gd name="connsiteX11019" fmla="*/ 895391 w 12191948"/>
              <a:gd name="connsiteY11019" fmla="*/ 1410117 h 3322003"/>
              <a:gd name="connsiteX11020" fmla="*/ 873620 w 12191948"/>
              <a:gd name="connsiteY11020" fmla="*/ 1384992 h 3322003"/>
              <a:gd name="connsiteX11021" fmla="*/ 11524840 w 12191948"/>
              <a:gd name="connsiteY11021" fmla="*/ 1383433 h 3322003"/>
              <a:gd name="connsiteX11022" fmla="*/ 11531130 w 12191948"/>
              <a:gd name="connsiteY11022" fmla="*/ 1390251 h 3322003"/>
              <a:gd name="connsiteX11023" fmla="*/ 11532097 w 12191948"/>
              <a:gd name="connsiteY11023" fmla="*/ 1387135 h 3322003"/>
              <a:gd name="connsiteX11024" fmla="*/ 11544675 w 12191948"/>
              <a:gd name="connsiteY11024" fmla="*/ 1388302 h 3322003"/>
              <a:gd name="connsiteX11025" fmla="*/ 11537176 w 12191948"/>
              <a:gd name="connsiteY11025" fmla="*/ 1384407 h 3322003"/>
              <a:gd name="connsiteX11026" fmla="*/ 2028842 w 12191948"/>
              <a:gd name="connsiteY11026" fmla="*/ 1382654 h 3322003"/>
              <a:gd name="connsiteX11027" fmla="*/ 2027634 w 12191948"/>
              <a:gd name="connsiteY11027" fmla="*/ 1383433 h 3322003"/>
              <a:gd name="connsiteX11028" fmla="*/ 2030536 w 12191948"/>
              <a:gd name="connsiteY11028" fmla="*/ 1391809 h 3322003"/>
              <a:gd name="connsiteX11029" fmla="*/ 2048437 w 12191948"/>
              <a:gd name="connsiteY11029" fmla="*/ 1392977 h 3322003"/>
              <a:gd name="connsiteX11030" fmla="*/ 2046743 w 12191948"/>
              <a:gd name="connsiteY11030" fmla="*/ 1384797 h 3322003"/>
              <a:gd name="connsiteX11031" fmla="*/ 2028842 w 12191948"/>
              <a:gd name="connsiteY11031" fmla="*/ 1382654 h 3322003"/>
              <a:gd name="connsiteX11032" fmla="*/ 4022395 w 12191948"/>
              <a:gd name="connsiteY11032" fmla="*/ 1382654 h 3322003"/>
              <a:gd name="connsiteX11033" fmla="*/ 4016620 w 12191948"/>
              <a:gd name="connsiteY11033" fmla="*/ 1383239 h 3322003"/>
              <a:gd name="connsiteX11034" fmla="*/ 4026537 w 12191948"/>
              <a:gd name="connsiteY11034" fmla="*/ 1385576 h 3322003"/>
              <a:gd name="connsiteX11035" fmla="*/ 4022395 w 12191948"/>
              <a:gd name="connsiteY11035" fmla="*/ 1382654 h 3322003"/>
              <a:gd name="connsiteX11036" fmla="*/ 2881692 w 12191948"/>
              <a:gd name="connsiteY11036" fmla="*/ 1382069 h 3322003"/>
              <a:gd name="connsiteX11037" fmla="*/ 2886553 w 12191948"/>
              <a:gd name="connsiteY11037" fmla="*/ 1382069 h 3322003"/>
              <a:gd name="connsiteX11038" fmla="*/ 2892358 w 12191948"/>
              <a:gd name="connsiteY11038" fmla="*/ 1386550 h 3322003"/>
              <a:gd name="connsiteX11039" fmla="*/ 2880007 w 12191948"/>
              <a:gd name="connsiteY11039" fmla="*/ 1381875 h 3322003"/>
              <a:gd name="connsiteX11040" fmla="*/ 2881230 w 12191948"/>
              <a:gd name="connsiteY11040" fmla="*/ 1381875 h 3322003"/>
              <a:gd name="connsiteX11041" fmla="*/ 2881692 w 12191948"/>
              <a:gd name="connsiteY11041" fmla="*/ 1382069 h 3322003"/>
              <a:gd name="connsiteX11042" fmla="*/ 2880748 w 12191948"/>
              <a:gd name="connsiteY11042" fmla="*/ 1382069 h 3322003"/>
              <a:gd name="connsiteX11043" fmla="*/ 12000620 w 12191948"/>
              <a:gd name="connsiteY11043" fmla="*/ 1380317 h 3322003"/>
              <a:gd name="connsiteX11044" fmla="*/ 12002314 w 12191948"/>
              <a:gd name="connsiteY11044" fmla="*/ 1385771 h 3322003"/>
              <a:gd name="connsiteX11045" fmla="*/ 12026502 w 12191948"/>
              <a:gd name="connsiteY11045" fmla="*/ 1392977 h 3322003"/>
              <a:gd name="connsiteX11046" fmla="*/ 12034242 w 12191948"/>
              <a:gd name="connsiteY11046" fmla="*/ 1388693 h 3322003"/>
              <a:gd name="connsiteX11047" fmla="*/ 12000620 w 12191948"/>
              <a:gd name="connsiteY11047" fmla="*/ 1380317 h 3322003"/>
              <a:gd name="connsiteX11048" fmla="*/ 2242727 w 12191948"/>
              <a:gd name="connsiteY11048" fmla="*/ 1377054 h 3322003"/>
              <a:gd name="connsiteX11049" fmla="*/ 2227185 w 12191948"/>
              <a:gd name="connsiteY11049" fmla="*/ 1382654 h 3322003"/>
              <a:gd name="connsiteX11050" fmla="*/ 2213157 w 12191948"/>
              <a:gd name="connsiteY11050" fmla="*/ 1394729 h 3322003"/>
              <a:gd name="connsiteX11051" fmla="*/ 2168651 w 12191948"/>
              <a:gd name="connsiteY11051" fmla="*/ 1383239 h 3322003"/>
              <a:gd name="connsiteX11052" fmla="*/ 2135755 w 12191948"/>
              <a:gd name="connsiteY11052" fmla="*/ 1391613 h 3322003"/>
              <a:gd name="connsiteX11053" fmla="*/ 2139625 w 12191948"/>
              <a:gd name="connsiteY11053" fmla="*/ 1394146 h 3322003"/>
              <a:gd name="connsiteX11054" fmla="*/ 2308942 w 12191948"/>
              <a:gd name="connsiteY11054" fmla="*/ 1410311 h 3322003"/>
              <a:gd name="connsiteX11055" fmla="*/ 2253549 w 12191948"/>
              <a:gd name="connsiteY11055" fmla="*/ 1390834 h 3322003"/>
              <a:gd name="connsiteX11056" fmla="*/ 2285962 w 12191948"/>
              <a:gd name="connsiteY11056" fmla="*/ 1395899 h 3322003"/>
              <a:gd name="connsiteX11057" fmla="*/ 2290800 w 12191948"/>
              <a:gd name="connsiteY11057" fmla="*/ 1383043 h 3322003"/>
              <a:gd name="connsiteX11058" fmla="*/ 2270241 w 12191948"/>
              <a:gd name="connsiteY11058" fmla="*/ 1378174 h 3322003"/>
              <a:gd name="connsiteX11059" fmla="*/ 2242727 w 12191948"/>
              <a:gd name="connsiteY11059" fmla="*/ 1377054 h 3322003"/>
              <a:gd name="connsiteX11060" fmla="*/ 4066446 w 12191948"/>
              <a:gd name="connsiteY11060" fmla="*/ 1375642 h 3322003"/>
              <a:gd name="connsiteX11061" fmla="*/ 4066446 w 12191948"/>
              <a:gd name="connsiteY11061" fmla="*/ 1378174 h 3322003"/>
              <a:gd name="connsiteX11062" fmla="*/ 4072736 w 12191948"/>
              <a:gd name="connsiteY11062" fmla="*/ 1378174 h 3322003"/>
              <a:gd name="connsiteX11063" fmla="*/ 4071450 w 12191948"/>
              <a:gd name="connsiteY11063" fmla="*/ 1376793 h 3322003"/>
              <a:gd name="connsiteX11064" fmla="*/ 4071525 w 12191948"/>
              <a:gd name="connsiteY11064" fmla="*/ 1376810 h 3322003"/>
              <a:gd name="connsiteX11065" fmla="*/ 4070560 w 12191948"/>
              <a:gd name="connsiteY11065" fmla="*/ 1375837 h 3322003"/>
              <a:gd name="connsiteX11066" fmla="*/ 4071450 w 12191948"/>
              <a:gd name="connsiteY11066" fmla="*/ 1376793 h 3322003"/>
              <a:gd name="connsiteX11067" fmla="*/ 2721106 w 12191948"/>
              <a:gd name="connsiteY11067" fmla="*/ 1374863 h 3322003"/>
              <a:gd name="connsiteX11068" fmla="*/ 2713849 w 12191948"/>
              <a:gd name="connsiteY11068" fmla="*/ 1390251 h 3322003"/>
              <a:gd name="connsiteX11069" fmla="*/ 2744083 w 12191948"/>
              <a:gd name="connsiteY11069" fmla="*/ 1398236 h 3322003"/>
              <a:gd name="connsiteX11070" fmla="*/ 2827775 w 12191948"/>
              <a:gd name="connsiteY11070" fmla="*/ 1402326 h 3322003"/>
              <a:gd name="connsiteX11071" fmla="*/ 2859704 w 12191948"/>
              <a:gd name="connsiteY11071" fmla="*/ 1400183 h 3322003"/>
              <a:gd name="connsiteX11072" fmla="*/ 2721106 w 12191948"/>
              <a:gd name="connsiteY11072" fmla="*/ 1374863 h 3322003"/>
              <a:gd name="connsiteX11073" fmla="*/ 3710641 w 12191948"/>
              <a:gd name="connsiteY11073" fmla="*/ 1372915 h 3322003"/>
              <a:gd name="connsiteX11074" fmla="*/ 3720317 w 12191948"/>
              <a:gd name="connsiteY11074" fmla="*/ 1382460 h 3322003"/>
              <a:gd name="connsiteX11075" fmla="*/ 3693467 w 12191948"/>
              <a:gd name="connsiteY11075" fmla="*/ 1387135 h 3322003"/>
              <a:gd name="connsiteX11076" fmla="*/ 3732168 w 12191948"/>
              <a:gd name="connsiteY11076" fmla="*/ 1384212 h 3322003"/>
              <a:gd name="connsiteX11077" fmla="*/ 3732168 w 12191948"/>
              <a:gd name="connsiteY11077" fmla="*/ 1376031 h 3322003"/>
              <a:gd name="connsiteX11078" fmla="*/ 916432 w 12191948"/>
              <a:gd name="connsiteY11078" fmla="*/ 1372915 h 3322003"/>
              <a:gd name="connsiteX11079" fmla="*/ 879666 w 12191948"/>
              <a:gd name="connsiteY11079" fmla="*/ 1375058 h 3322003"/>
              <a:gd name="connsiteX11080" fmla="*/ 915467 w 12191948"/>
              <a:gd name="connsiteY11080" fmla="*/ 1383239 h 3322003"/>
              <a:gd name="connsiteX11081" fmla="*/ 936026 w 12191948"/>
              <a:gd name="connsiteY11081" fmla="*/ 1399015 h 3322003"/>
              <a:gd name="connsiteX11082" fmla="*/ 937476 w 12191948"/>
              <a:gd name="connsiteY11082" fmla="*/ 1407391 h 3322003"/>
              <a:gd name="connsiteX11083" fmla="*/ 997948 w 12191948"/>
              <a:gd name="connsiteY11083" fmla="*/ 1405833 h 3322003"/>
              <a:gd name="connsiteX11084" fmla="*/ 916676 w 12191948"/>
              <a:gd name="connsiteY11084" fmla="*/ 1372915 h 3322003"/>
              <a:gd name="connsiteX11085" fmla="*/ 1278288 w 12191948"/>
              <a:gd name="connsiteY11085" fmla="*/ 1371553 h 3322003"/>
              <a:gd name="connsiteX11086" fmla="*/ 1262564 w 12191948"/>
              <a:gd name="connsiteY11086" fmla="*/ 1375058 h 3322003"/>
              <a:gd name="connsiteX11087" fmla="*/ 1278530 w 12191948"/>
              <a:gd name="connsiteY11087" fmla="*/ 1388693 h 3322003"/>
              <a:gd name="connsiteX11088" fmla="*/ 1381087 w 12191948"/>
              <a:gd name="connsiteY11088" fmla="*/ 1390445 h 3322003"/>
              <a:gd name="connsiteX11089" fmla="*/ 1377699 w 12191948"/>
              <a:gd name="connsiteY11089" fmla="*/ 1388693 h 3322003"/>
              <a:gd name="connsiteX11090" fmla="*/ 1386166 w 12191948"/>
              <a:gd name="connsiteY11090" fmla="*/ 1390251 h 3322003"/>
              <a:gd name="connsiteX11091" fmla="*/ 1381570 w 12191948"/>
              <a:gd name="connsiteY11091" fmla="*/ 1390251 h 3322003"/>
              <a:gd name="connsiteX11092" fmla="*/ 1416644 w 12191948"/>
              <a:gd name="connsiteY11092" fmla="*/ 1397457 h 3322003"/>
              <a:gd name="connsiteX11093" fmla="*/ 1431154 w 12191948"/>
              <a:gd name="connsiteY11093" fmla="*/ 1392977 h 3322003"/>
              <a:gd name="connsiteX11094" fmla="*/ 1409386 w 12191948"/>
              <a:gd name="connsiteY11094" fmla="*/ 1375058 h 3322003"/>
              <a:gd name="connsiteX11095" fmla="*/ 1409386 w 12191948"/>
              <a:gd name="connsiteY11095" fmla="*/ 1375642 h 3322003"/>
              <a:gd name="connsiteX11096" fmla="*/ 1342386 w 12191948"/>
              <a:gd name="connsiteY11096" fmla="*/ 1387523 h 3322003"/>
              <a:gd name="connsiteX11097" fmla="*/ 3883828 w 12191948"/>
              <a:gd name="connsiteY11097" fmla="*/ 1371356 h 3322003"/>
              <a:gd name="connsiteX11098" fmla="*/ 3885763 w 12191948"/>
              <a:gd name="connsiteY11098" fmla="*/ 1374473 h 3322003"/>
              <a:gd name="connsiteX11099" fmla="*/ 3893986 w 12191948"/>
              <a:gd name="connsiteY11099" fmla="*/ 1374473 h 3322003"/>
              <a:gd name="connsiteX11100" fmla="*/ 4541985 w 12191948"/>
              <a:gd name="connsiteY11100" fmla="*/ 1370968 h 3322003"/>
              <a:gd name="connsiteX11101" fmla="*/ 4543920 w 12191948"/>
              <a:gd name="connsiteY11101" fmla="*/ 1378565 h 3322003"/>
              <a:gd name="connsiteX11102" fmla="*/ 4555287 w 12191948"/>
              <a:gd name="connsiteY11102" fmla="*/ 1379538 h 3322003"/>
              <a:gd name="connsiteX11103" fmla="*/ 4556049 w 12191948"/>
              <a:gd name="connsiteY11103" fmla="*/ 1373566 h 3322003"/>
              <a:gd name="connsiteX11104" fmla="*/ 4556739 w 12191948"/>
              <a:gd name="connsiteY11104" fmla="*/ 1373694 h 3322003"/>
              <a:gd name="connsiteX11105" fmla="*/ 4556257 w 12191948"/>
              <a:gd name="connsiteY11105" fmla="*/ 1371941 h 3322003"/>
              <a:gd name="connsiteX11106" fmla="*/ 4556049 w 12191948"/>
              <a:gd name="connsiteY11106" fmla="*/ 1373566 h 3322003"/>
              <a:gd name="connsiteX11107" fmla="*/ 1458971 w 12191948"/>
              <a:gd name="connsiteY11107" fmla="*/ 1369410 h 3322003"/>
              <a:gd name="connsiteX11108" fmla="*/ 1435025 w 12191948"/>
              <a:gd name="connsiteY11108" fmla="*/ 1375642 h 3322003"/>
              <a:gd name="connsiteX11109" fmla="*/ 1459213 w 12191948"/>
              <a:gd name="connsiteY11109" fmla="*/ 1387329 h 3322003"/>
              <a:gd name="connsiteX11110" fmla="*/ 1453651 w 12191948"/>
              <a:gd name="connsiteY11110" fmla="*/ 1395120 h 3322003"/>
              <a:gd name="connsiteX11111" fmla="*/ 1472034 w 12191948"/>
              <a:gd name="connsiteY11111" fmla="*/ 1404663 h 3322003"/>
              <a:gd name="connsiteX11112" fmla="*/ 1511944 w 12191948"/>
              <a:gd name="connsiteY11112" fmla="*/ 1406416 h 3322003"/>
              <a:gd name="connsiteX11113" fmla="*/ 1596118 w 12191948"/>
              <a:gd name="connsiteY11113" fmla="*/ 1411090 h 3322003"/>
              <a:gd name="connsiteX11114" fmla="*/ 1581606 w 12191948"/>
              <a:gd name="connsiteY11114" fmla="*/ 1398042 h 3322003"/>
              <a:gd name="connsiteX11115" fmla="*/ 1504686 w 12191948"/>
              <a:gd name="connsiteY11115" fmla="*/ 1387135 h 3322003"/>
              <a:gd name="connsiteX11116" fmla="*/ 2113261 w 12191948"/>
              <a:gd name="connsiteY11116" fmla="*/ 1368240 h 3322003"/>
              <a:gd name="connsiteX11117" fmla="*/ 2064885 w 12191948"/>
              <a:gd name="connsiteY11117" fmla="*/ 1372915 h 3322003"/>
              <a:gd name="connsiteX11118" fmla="*/ 2113261 w 12191948"/>
              <a:gd name="connsiteY11118" fmla="*/ 1368240 h 3322003"/>
              <a:gd name="connsiteX11119" fmla="*/ 11619657 w 12191948"/>
              <a:gd name="connsiteY11119" fmla="*/ 1367657 h 3322003"/>
              <a:gd name="connsiteX11120" fmla="*/ 11613852 w 12191948"/>
              <a:gd name="connsiteY11120" fmla="*/ 1370577 h 3322003"/>
              <a:gd name="connsiteX11121" fmla="*/ 11624012 w 12191948"/>
              <a:gd name="connsiteY11121" fmla="*/ 1375642 h 3322003"/>
              <a:gd name="connsiteX11122" fmla="*/ 11624980 w 12191948"/>
              <a:gd name="connsiteY11122" fmla="*/ 1373305 h 3322003"/>
              <a:gd name="connsiteX11123" fmla="*/ 11649168 w 12191948"/>
              <a:gd name="connsiteY11123" fmla="*/ 1373305 h 3322003"/>
              <a:gd name="connsiteX11124" fmla="*/ 11646021 w 12191948"/>
              <a:gd name="connsiteY11124" fmla="*/ 1370383 h 3322003"/>
              <a:gd name="connsiteX11125" fmla="*/ 11619657 w 12191948"/>
              <a:gd name="connsiteY11125" fmla="*/ 1367657 h 3322003"/>
              <a:gd name="connsiteX11126" fmla="*/ 3138411 w 12191948"/>
              <a:gd name="connsiteY11126" fmla="*/ 1366415 h 3322003"/>
              <a:gd name="connsiteX11127" fmla="*/ 3123596 w 12191948"/>
              <a:gd name="connsiteY11127" fmla="*/ 1369410 h 3322003"/>
              <a:gd name="connsiteX11128" fmla="*/ 3118273 w 12191948"/>
              <a:gd name="connsiteY11128" fmla="*/ 1372136 h 3322003"/>
              <a:gd name="connsiteX11129" fmla="*/ 3123355 w 12191948"/>
              <a:gd name="connsiteY11129" fmla="*/ 1371356 h 3322003"/>
              <a:gd name="connsiteX11130" fmla="*/ 3186485 w 12191948"/>
              <a:gd name="connsiteY11130" fmla="*/ 1383043 h 3322003"/>
              <a:gd name="connsiteX11131" fmla="*/ 3193014 w 12191948"/>
              <a:gd name="connsiteY11131" fmla="*/ 1378759 h 3322003"/>
              <a:gd name="connsiteX11132" fmla="*/ 3159394 w 12191948"/>
              <a:gd name="connsiteY11132" fmla="*/ 1369410 h 3322003"/>
              <a:gd name="connsiteX11133" fmla="*/ 3138411 w 12191948"/>
              <a:gd name="connsiteY11133" fmla="*/ 1366415 h 3322003"/>
              <a:gd name="connsiteX11134" fmla="*/ 5267869 w 12191948"/>
              <a:gd name="connsiteY11134" fmla="*/ 1366293 h 3322003"/>
              <a:gd name="connsiteX11135" fmla="*/ 5264966 w 12191948"/>
              <a:gd name="connsiteY11135" fmla="*/ 1371941 h 3322003"/>
              <a:gd name="connsiteX11136" fmla="*/ 5284316 w 12191948"/>
              <a:gd name="connsiteY11136" fmla="*/ 1376031 h 3322003"/>
              <a:gd name="connsiteX11137" fmla="*/ 5291089 w 12191948"/>
              <a:gd name="connsiteY11137" fmla="*/ 1370968 h 3322003"/>
              <a:gd name="connsiteX11138" fmla="*/ 5292057 w 12191948"/>
              <a:gd name="connsiteY11138" fmla="*/ 1370968 h 3322003"/>
              <a:gd name="connsiteX11139" fmla="*/ 5267869 w 12191948"/>
              <a:gd name="connsiteY11139" fmla="*/ 1366293 h 3322003"/>
              <a:gd name="connsiteX11140" fmla="*/ 2113594 w 12191948"/>
              <a:gd name="connsiteY11140" fmla="*/ 1363396 h 3322003"/>
              <a:gd name="connsiteX11141" fmla="*/ 2116646 w 12191948"/>
              <a:gd name="connsiteY11141" fmla="*/ 1366099 h 3322003"/>
              <a:gd name="connsiteX11142" fmla="*/ 2115437 w 12191948"/>
              <a:gd name="connsiteY11142" fmla="*/ 1366878 h 3322003"/>
              <a:gd name="connsiteX11143" fmla="*/ 2121242 w 12191948"/>
              <a:gd name="connsiteY11143" fmla="*/ 1365514 h 3322003"/>
              <a:gd name="connsiteX11144" fmla="*/ 2113594 w 12191948"/>
              <a:gd name="connsiteY11144" fmla="*/ 1363396 h 3322003"/>
              <a:gd name="connsiteX11145" fmla="*/ 821615 w 12191948"/>
              <a:gd name="connsiteY11145" fmla="*/ 1362983 h 3322003"/>
              <a:gd name="connsiteX11146" fmla="*/ 821615 w 12191948"/>
              <a:gd name="connsiteY11146" fmla="*/ 1370968 h 3322003"/>
              <a:gd name="connsiteX11147" fmla="*/ 853061 w 12191948"/>
              <a:gd name="connsiteY11147" fmla="*/ 1375058 h 3322003"/>
              <a:gd name="connsiteX11148" fmla="*/ 845803 w 12191948"/>
              <a:gd name="connsiteY11148" fmla="*/ 1364735 h 3322003"/>
              <a:gd name="connsiteX11149" fmla="*/ 821615 w 12191948"/>
              <a:gd name="connsiteY11149" fmla="*/ 1362983 h 3322003"/>
              <a:gd name="connsiteX11150" fmla="*/ 3280817 w 12191948"/>
              <a:gd name="connsiteY11150" fmla="*/ 1362398 h 3322003"/>
              <a:gd name="connsiteX11151" fmla="*/ 3287349 w 12191948"/>
              <a:gd name="connsiteY11151" fmla="*/ 1376616 h 3322003"/>
              <a:gd name="connsiteX11152" fmla="*/ 3312989 w 12191948"/>
              <a:gd name="connsiteY11152" fmla="*/ 1379538 h 3322003"/>
              <a:gd name="connsiteX11153" fmla="*/ 3404419 w 12191948"/>
              <a:gd name="connsiteY11153" fmla="*/ 1385965 h 3322003"/>
              <a:gd name="connsiteX11154" fmla="*/ 3436832 w 12191948"/>
              <a:gd name="connsiteY11154" fmla="*/ 1381681 h 3322003"/>
              <a:gd name="connsiteX11155" fmla="*/ 3281061 w 12191948"/>
              <a:gd name="connsiteY11155" fmla="*/ 1362398 h 3322003"/>
              <a:gd name="connsiteX11156" fmla="*/ 2650236 w 12191948"/>
              <a:gd name="connsiteY11156" fmla="*/ 1360061 h 3322003"/>
              <a:gd name="connsiteX11157" fmla="*/ 2653139 w 12191948"/>
              <a:gd name="connsiteY11157" fmla="*/ 1371356 h 3322003"/>
              <a:gd name="connsiteX11158" fmla="*/ 2671278 w 12191948"/>
              <a:gd name="connsiteY11158" fmla="*/ 1375642 h 3322003"/>
              <a:gd name="connsiteX11159" fmla="*/ 2674424 w 12191948"/>
              <a:gd name="connsiteY11159" fmla="*/ 1367073 h 3322003"/>
              <a:gd name="connsiteX11160" fmla="*/ 2674424 w 12191948"/>
              <a:gd name="connsiteY11160" fmla="*/ 1366488 h 3322003"/>
              <a:gd name="connsiteX11161" fmla="*/ 2650236 w 12191948"/>
              <a:gd name="connsiteY11161" fmla="*/ 1360061 h 3322003"/>
              <a:gd name="connsiteX11162" fmla="*/ 1534923 w 12191948"/>
              <a:gd name="connsiteY11162" fmla="*/ 1359476 h 3322003"/>
              <a:gd name="connsiteX11163" fmla="*/ 1479774 w 12191948"/>
              <a:gd name="connsiteY11163" fmla="*/ 1365514 h 3322003"/>
              <a:gd name="connsiteX11164" fmla="*/ 1479774 w 12191948"/>
              <a:gd name="connsiteY11164" fmla="*/ 1367073 h 3322003"/>
              <a:gd name="connsiteX11165" fmla="*/ 1534923 w 12191948"/>
              <a:gd name="connsiteY11165" fmla="*/ 1359476 h 3322003"/>
              <a:gd name="connsiteX11166" fmla="*/ 3781512 w 12191948"/>
              <a:gd name="connsiteY11166" fmla="*/ 1359087 h 3322003"/>
              <a:gd name="connsiteX11167" fmla="*/ 3776238 w 12191948"/>
              <a:gd name="connsiteY11167" fmla="*/ 1362015 h 3322003"/>
              <a:gd name="connsiteX11168" fmla="*/ 3776189 w 12191948"/>
              <a:gd name="connsiteY11168" fmla="*/ 1362007 h 3322003"/>
              <a:gd name="connsiteX11169" fmla="*/ 3774495 w 12191948"/>
              <a:gd name="connsiteY11169" fmla="*/ 1362983 h 3322003"/>
              <a:gd name="connsiteX11170" fmla="*/ 3776238 w 12191948"/>
              <a:gd name="connsiteY11170" fmla="*/ 1362015 h 3322003"/>
              <a:gd name="connsiteX11171" fmla="*/ 3787076 w 12191948"/>
              <a:gd name="connsiteY11171" fmla="*/ 1363762 h 3322003"/>
              <a:gd name="connsiteX11172" fmla="*/ 3792396 w 12191948"/>
              <a:gd name="connsiteY11172" fmla="*/ 1360646 h 3322003"/>
              <a:gd name="connsiteX11173" fmla="*/ 3781512 w 12191948"/>
              <a:gd name="connsiteY11173" fmla="*/ 1359087 h 3322003"/>
              <a:gd name="connsiteX11174" fmla="*/ 635368 w 12191948"/>
              <a:gd name="connsiteY11174" fmla="*/ 1358891 h 3322003"/>
              <a:gd name="connsiteX11175" fmla="*/ 625452 w 12191948"/>
              <a:gd name="connsiteY11175" fmla="*/ 1360449 h 3322003"/>
              <a:gd name="connsiteX11176" fmla="*/ 649640 w 12191948"/>
              <a:gd name="connsiteY11176" fmla="*/ 1374863 h 3322003"/>
              <a:gd name="connsiteX11177" fmla="*/ 681809 w 12191948"/>
              <a:gd name="connsiteY11177" fmla="*/ 1377006 h 3322003"/>
              <a:gd name="connsiteX11178" fmla="*/ 685679 w 12191948"/>
              <a:gd name="connsiteY11178" fmla="*/ 1371162 h 3322003"/>
              <a:gd name="connsiteX11179" fmla="*/ 683744 w 12191948"/>
              <a:gd name="connsiteY11179" fmla="*/ 1371162 h 3322003"/>
              <a:gd name="connsiteX11180" fmla="*/ 635368 w 12191948"/>
              <a:gd name="connsiteY11180" fmla="*/ 1358891 h 3322003"/>
              <a:gd name="connsiteX11181" fmla="*/ 3345400 w 12191948"/>
              <a:gd name="connsiteY11181" fmla="*/ 1357333 h 3322003"/>
              <a:gd name="connsiteX11182" fmla="*/ 3348303 w 12191948"/>
              <a:gd name="connsiteY11182" fmla="*/ 1362592 h 3322003"/>
              <a:gd name="connsiteX11183" fmla="*/ 3367412 w 12191948"/>
              <a:gd name="connsiteY11183" fmla="*/ 1362592 h 3322003"/>
              <a:gd name="connsiteX11184" fmla="*/ 3365959 w 12191948"/>
              <a:gd name="connsiteY11184" fmla="*/ 1360840 h 3322003"/>
              <a:gd name="connsiteX11185" fmla="*/ 3365959 w 12191948"/>
              <a:gd name="connsiteY11185" fmla="*/ 1361228 h 3322003"/>
              <a:gd name="connsiteX11186" fmla="*/ 464694 w 12191948"/>
              <a:gd name="connsiteY11186" fmla="*/ 1357039 h 3322003"/>
              <a:gd name="connsiteX11187" fmla="*/ 439202 w 12191948"/>
              <a:gd name="connsiteY11187" fmla="*/ 1360061 h 3322003"/>
              <a:gd name="connsiteX11188" fmla="*/ 472320 w 12191948"/>
              <a:gd name="connsiteY11188" fmla="*/ 1364089 h 3322003"/>
              <a:gd name="connsiteX11189" fmla="*/ 471615 w 12191948"/>
              <a:gd name="connsiteY11189" fmla="*/ 1364150 h 3322003"/>
              <a:gd name="connsiteX11190" fmla="*/ 472824 w 12191948"/>
              <a:gd name="connsiteY11190" fmla="*/ 1364150 h 3322003"/>
              <a:gd name="connsiteX11191" fmla="*/ 472320 w 12191948"/>
              <a:gd name="connsiteY11191" fmla="*/ 1364089 h 3322003"/>
              <a:gd name="connsiteX11192" fmla="*/ 489513 w 12191948"/>
              <a:gd name="connsiteY11192" fmla="*/ 1362592 h 3322003"/>
              <a:gd name="connsiteX11193" fmla="*/ 464694 w 12191948"/>
              <a:gd name="connsiteY11193" fmla="*/ 1357039 h 3322003"/>
              <a:gd name="connsiteX11194" fmla="*/ 529667 w 12191948"/>
              <a:gd name="connsiteY11194" fmla="*/ 1356165 h 3322003"/>
              <a:gd name="connsiteX11195" fmla="*/ 500641 w 12191948"/>
              <a:gd name="connsiteY11195" fmla="*/ 1357723 h 3322003"/>
              <a:gd name="connsiteX11196" fmla="*/ 511525 w 12191948"/>
              <a:gd name="connsiteY11196" fmla="*/ 1364345 h 3322003"/>
              <a:gd name="connsiteX11197" fmla="*/ 510316 w 12191948"/>
              <a:gd name="connsiteY11197" fmla="*/ 1364345 h 3322003"/>
              <a:gd name="connsiteX11198" fmla="*/ 541760 w 12191948"/>
              <a:gd name="connsiteY11198" fmla="*/ 1367852 h 3322003"/>
              <a:gd name="connsiteX11199" fmla="*/ 546597 w 12191948"/>
              <a:gd name="connsiteY11199" fmla="*/ 1362592 h 3322003"/>
              <a:gd name="connsiteX11200" fmla="*/ 529667 w 12191948"/>
              <a:gd name="connsiteY11200" fmla="*/ 1356165 h 3322003"/>
              <a:gd name="connsiteX11201" fmla="*/ 4075154 w 12191948"/>
              <a:gd name="connsiteY11201" fmla="*/ 1355386 h 3322003"/>
              <a:gd name="connsiteX11202" fmla="*/ 4075639 w 12191948"/>
              <a:gd name="connsiteY11202" fmla="*/ 1356165 h 3322003"/>
              <a:gd name="connsiteX11203" fmla="*/ 4074428 w 12191948"/>
              <a:gd name="connsiteY11203" fmla="*/ 1368436 h 3322003"/>
              <a:gd name="connsiteX11204" fmla="*/ 4106356 w 12191948"/>
              <a:gd name="connsiteY11204" fmla="*/ 1383043 h 3322003"/>
              <a:gd name="connsiteX11205" fmla="*/ 4221009 w 12191948"/>
              <a:gd name="connsiteY11205" fmla="*/ 1394535 h 3322003"/>
              <a:gd name="connsiteX11206" fmla="*/ 4157152 w 12191948"/>
              <a:gd name="connsiteY11206" fmla="*/ 1373890 h 3322003"/>
              <a:gd name="connsiteX11207" fmla="*/ 4075154 w 12191948"/>
              <a:gd name="connsiteY11207" fmla="*/ 1355386 h 3322003"/>
              <a:gd name="connsiteX11208" fmla="*/ 3570592 w 12191948"/>
              <a:gd name="connsiteY11208" fmla="*/ 1354801 h 3322003"/>
              <a:gd name="connsiteX11209" fmla="*/ 3526086 w 12191948"/>
              <a:gd name="connsiteY11209" fmla="*/ 1392977 h 3322003"/>
              <a:gd name="connsiteX11210" fmla="*/ 3559705 w 12191948"/>
              <a:gd name="connsiteY11210" fmla="*/ 1407000 h 3322003"/>
              <a:gd name="connsiteX11211" fmla="*/ 3613404 w 12191948"/>
              <a:gd name="connsiteY11211" fmla="*/ 1412845 h 3322003"/>
              <a:gd name="connsiteX11212" fmla="*/ 3654525 w 12191948"/>
              <a:gd name="connsiteY11212" fmla="*/ 1403299 h 3322003"/>
              <a:gd name="connsiteX11213" fmla="*/ 3664683 w 12191948"/>
              <a:gd name="connsiteY11213" fmla="*/ 1387717 h 3322003"/>
              <a:gd name="connsiteX11214" fmla="*/ 3658151 w 12191948"/>
              <a:gd name="connsiteY11214" fmla="*/ 1385186 h 3322003"/>
              <a:gd name="connsiteX11215" fmla="*/ 3602279 w 12191948"/>
              <a:gd name="connsiteY11215" fmla="*/ 1377980 h 3322003"/>
              <a:gd name="connsiteX11216" fmla="*/ 3578091 w 12191948"/>
              <a:gd name="connsiteY11216" fmla="*/ 1357139 h 3322003"/>
              <a:gd name="connsiteX11217" fmla="*/ 3570592 w 12191948"/>
              <a:gd name="connsiteY11217" fmla="*/ 1354801 h 3322003"/>
              <a:gd name="connsiteX11218" fmla="*/ 1669409 w 12191948"/>
              <a:gd name="connsiteY11218" fmla="*/ 1354022 h 3322003"/>
              <a:gd name="connsiteX11219" fmla="*/ 1665298 w 12191948"/>
              <a:gd name="connsiteY11219" fmla="*/ 1357333 h 3322003"/>
              <a:gd name="connsiteX11220" fmla="*/ 1676423 w 12191948"/>
              <a:gd name="connsiteY11220" fmla="*/ 1359282 h 3322003"/>
              <a:gd name="connsiteX11221" fmla="*/ 1676423 w 12191948"/>
              <a:gd name="connsiteY11221" fmla="*/ 1355192 h 3322003"/>
              <a:gd name="connsiteX11222" fmla="*/ 1669409 w 12191948"/>
              <a:gd name="connsiteY11222" fmla="*/ 1354022 h 3322003"/>
              <a:gd name="connsiteX11223" fmla="*/ 1810667 w 12191948"/>
              <a:gd name="connsiteY11223" fmla="*/ 1353049 h 3322003"/>
              <a:gd name="connsiteX11224" fmla="*/ 1787203 w 12191948"/>
              <a:gd name="connsiteY11224" fmla="*/ 1356360 h 3322003"/>
              <a:gd name="connsiteX11225" fmla="*/ 1787203 w 12191948"/>
              <a:gd name="connsiteY11225" fmla="*/ 1356750 h 3322003"/>
              <a:gd name="connsiteX11226" fmla="*/ 1794946 w 12191948"/>
              <a:gd name="connsiteY11226" fmla="*/ 1378174 h 3322003"/>
              <a:gd name="connsiteX11227" fmla="*/ 1833888 w 12191948"/>
              <a:gd name="connsiteY11227" fmla="*/ 1380706 h 3322003"/>
              <a:gd name="connsiteX11228" fmla="*/ 1837273 w 12191948"/>
              <a:gd name="connsiteY11228" fmla="*/ 1363177 h 3322003"/>
              <a:gd name="connsiteX11229" fmla="*/ 1810667 w 12191948"/>
              <a:gd name="connsiteY11229" fmla="*/ 1353049 h 3322003"/>
              <a:gd name="connsiteX11230" fmla="*/ 4434591 w 12191948"/>
              <a:gd name="connsiteY11230" fmla="*/ 1352855 h 3322003"/>
              <a:gd name="connsiteX11231" fmla="*/ 4435073 w 12191948"/>
              <a:gd name="connsiteY11231" fmla="*/ 1354022 h 3322003"/>
              <a:gd name="connsiteX11232" fmla="*/ 4477887 w 12191948"/>
              <a:gd name="connsiteY11232" fmla="*/ 1379538 h 3322003"/>
              <a:gd name="connsiteX11233" fmla="*/ 4534486 w 12191948"/>
              <a:gd name="connsiteY11233" fmla="*/ 1385380 h 3322003"/>
              <a:gd name="connsiteX11234" fmla="*/ 4434591 w 12191948"/>
              <a:gd name="connsiteY11234" fmla="*/ 1352855 h 3322003"/>
              <a:gd name="connsiteX11235" fmla="*/ 2048194 w 12191948"/>
              <a:gd name="connsiteY11235" fmla="*/ 1352635 h 3322003"/>
              <a:gd name="connsiteX11236" fmla="*/ 2042147 w 12191948"/>
              <a:gd name="connsiteY11236" fmla="*/ 1353049 h 3322003"/>
              <a:gd name="connsiteX11237" fmla="*/ 2051339 w 12191948"/>
              <a:gd name="connsiteY11237" fmla="*/ 1355580 h 3322003"/>
              <a:gd name="connsiteX11238" fmla="*/ 2048194 w 12191948"/>
              <a:gd name="connsiteY11238" fmla="*/ 1352635 h 3322003"/>
              <a:gd name="connsiteX11239" fmla="*/ 4117001 w 12191948"/>
              <a:gd name="connsiteY11239" fmla="*/ 1351685 h 3322003"/>
              <a:gd name="connsiteX11240" fmla="*/ 4122321 w 12191948"/>
              <a:gd name="connsiteY11240" fmla="*/ 1355580 h 3322003"/>
              <a:gd name="connsiteX11241" fmla="*/ 4131997 w 12191948"/>
              <a:gd name="connsiteY11241" fmla="*/ 1354022 h 3322003"/>
              <a:gd name="connsiteX11242" fmla="*/ 4129820 w 12191948"/>
              <a:gd name="connsiteY11242" fmla="*/ 1351879 h 3322003"/>
              <a:gd name="connsiteX11243" fmla="*/ 3231715 w 12191948"/>
              <a:gd name="connsiteY11243" fmla="*/ 1350321 h 3322003"/>
              <a:gd name="connsiteX11244" fmla="*/ 3240425 w 12191948"/>
              <a:gd name="connsiteY11244" fmla="*/ 1353437 h 3322003"/>
              <a:gd name="connsiteX11245" fmla="*/ 3241634 w 12191948"/>
              <a:gd name="connsiteY11245" fmla="*/ 1350321 h 3322003"/>
              <a:gd name="connsiteX11246" fmla="*/ 2026666 w 12191948"/>
              <a:gd name="connsiteY11246" fmla="*/ 1350321 h 3322003"/>
              <a:gd name="connsiteX11247" fmla="*/ 2019167 w 12191948"/>
              <a:gd name="connsiteY11247" fmla="*/ 1352464 h 3322003"/>
              <a:gd name="connsiteX11248" fmla="*/ 2030295 w 12191948"/>
              <a:gd name="connsiteY11248" fmla="*/ 1354413 h 3322003"/>
              <a:gd name="connsiteX11249" fmla="*/ 2038084 w 12191948"/>
              <a:gd name="connsiteY11249" fmla="*/ 1352621 h 3322003"/>
              <a:gd name="connsiteX11250" fmla="*/ 2039244 w 12191948"/>
              <a:gd name="connsiteY11250" fmla="*/ 1352855 h 3322003"/>
              <a:gd name="connsiteX11251" fmla="*/ 2040453 w 12191948"/>
              <a:gd name="connsiteY11251" fmla="*/ 1352076 h 3322003"/>
              <a:gd name="connsiteX11252" fmla="*/ 2038084 w 12191948"/>
              <a:gd name="connsiteY11252" fmla="*/ 1352621 h 3322003"/>
              <a:gd name="connsiteX11253" fmla="*/ 2186066 w 12191948"/>
              <a:gd name="connsiteY11253" fmla="*/ 1348763 h 3322003"/>
              <a:gd name="connsiteX11254" fmla="*/ 2190663 w 12191948"/>
              <a:gd name="connsiteY11254" fmla="*/ 1354607 h 3322003"/>
              <a:gd name="connsiteX11255" fmla="*/ 2220656 w 12191948"/>
              <a:gd name="connsiteY11255" fmla="*/ 1359282 h 3322003"/>
              <a:gd name="connsiteX11256" fmla="*/ 2221623 w 12191948"/>
              <a:gd name="connsiteY11256" fmla="*/ 1359282 h 3322003"/>
              <a:gd name="connsiteX11257" fmla="*/ 2210254 w 12191948"/>
              <a:gd name="connsiteY11257" fmla="*/ 1350321 h 3322003"/>
              <a:gd name="connsiteX11258" fmla="*/ 2186066 w 12191948"/>
              <a:gd name="connsiteY11258" fmla="*/ 1348763 h 3322003"/>
              <a:gd name="connsiteX11259" fmla="*/ 3960986 w 12191948"/>
              <a:gd name="connsiteY11259" fmla="*/ 1347984 h 3322003"/>
              <a:gd name="connsiteX11260" fmla="*/ 3949861 w 12191948"/>
              <a:gd name="connsiteY11260" fmla="*/ 1350712 h 3322003"/>
              <a:gd name="connsiteX11261" fmla="*/ 3947200 w 12191948"/>
              <a:gd name="connsiteY11261" fmla="*/ 1352464 h 3322003"/>
              <a:gd name="connsiteX11262" fmla="*/ 3916239 w 12191948"/>
              <a:gd name="connsiteY11262" fmla="*/ 1357723 h 3322003"/>
              <a:gd name="connsiteX11263" fmla="*/ 3914545 w 12191948"/>
              <a:gd name="connsiteY11263" fmla="*/ 1364345 h 3322003"/>
              <a:gd name="connsiteX11264" fmla="*/ 3915513 w 12191948"/>
              <a:gd name="connsiteY11264" fmla="*/ 1365320 h 3322003"/>
              <a:gd name="connsiteX11265" fmla="*/ 3983239 w 12191948"/>
              <a:gd name="connsiteY11265" fmla="*/ 1374863 h 3322003"/>
              <a:gd name="connsiteX11266" fmla="*/ 3973323 w 12191948"/>
              <a:gd name="connsiteY11266" fmla="*/ 1376422 h 3322003"/>
              <a:gd name="connsiteX11267" fmla="*/ 3980337 w 12191948"/>
              <a:gd name="connsiteY11267" fmla="*/ 1383822 h 3322003"/>
              <a:gd name="connsiteX11268" fmla="*/ 4014444 w 12191948"/>
              <a:gd name="connsiteY11268" fmla="*/ 1383822 h 3322003"/>
              <a:gd name="connsiteX11269" fmla="*/ 4003075 w 12191948"/>
              <a:gd name="connsiteY11269" fmla="*/ 1378565 h 3322003"/>
              <a:gd name="connsiteX11270" fmla="*/ 4010815 w 12191948"/>
              <a:gd name="connsiteY11270" fmla="*/ 1363177 h 3322003"/>
              <a:gd name="connsiteX11271" fmla="*/ 4001863 w 12191948"/>
              <a:gd name="connsiteY11271" fmla="*/ 1363177 h 3322003"/>
              <a:gd name="connsiteX11272" fmla="*/ 3968970 w 12191948"/>
              <a:gd name="connsiteY11272" fmla="*/ 1355580 h 3322003"/>
              <a:gd name="connsiteX11273" fmla="*/ 3960986 w 12191948"/>
              <a:gd name="connsiteY11273" fmla="*/ 1347984 h 3322003"/>
              <a:gd name="connsiteX11274" fmla="*/ 1487756 w 12191948"/>
              <a:gd name="connsiteY11274" fmla="*/ 1347010 h 3322003"/>
              <a:gd name="connsiteX11275" fmla="*/ 1482436 w 12191948"/>
              <a:gd name="connsiteY11275" fmla="*/ 1349542 h 3322003"/>
              <a:gd name="connsiteX11276" fmla="*/ 1489450 w 12191948"/>
              <a:gd name="connsiteY11276" fmla="*/ 1349542 h 3322003"/>
              <a:gd name="connsiteX11277" fmla="*/ 1492108 w 12191948"/>
              <a:gd name="connsiteY11277" fmla="*/ 1347984 h 3322003"/>
              <a:gd name="connsiteX11278" fmla="*/ 3050178 w 12191948"/>
              <a:gd name="connsiteY11278" fmla="*/ 1346849 h 3322003"/>
              <a:gd name="connsiteX11279" fmla="*/ 3037728 w 12191948"/>
              <a:gd name="connsiteY11279" fmla="*/ 1354217 h 3322003"/>
              <a:gd name="connsiteX11280" fmla="*/ 3037969 w 12191948"/>
              <a:gd name="connsiteY11280" fmla="*/ 1354217 h 3322003"/>
              <a:gd name="connsiteX11281" fmla="*/ 3068206 w 12191948"/>
              <a:gd name="connsiteY11281" fmla="*/ 1348959 h 3322003"/>
              <a:gd name="connsiteX11282" fmla="*/ 3050178 w 12191948"/>
              <a:gd name="connsiteY11282" fmla="*/ 1346849 h 3322003"/>
              <a:gd name="connsiteX11283" fmla="*/ 1208383 w 12191948"/>
              <a:gd name="connsiteY11283" fmla="*/ 1346816 h 3322003"/>
              <a:gd name="connsiteX11284" fmla="*/ 1212497 w 12191948"/>
              <a:gd name="connsiteY11284" fmla="*/ 1351296 h 3322003"/>
              <a:gd name="connsiteX11285" fmla="*/ 1251921 w 12191948"/>
              <a:gd name="connsiteY11285" fmla="*/ 1356165 h 3322003"/>
              <a:gd name="connsiteX11286" fmla="*/ 1250713 w 12191948"/>
              <a:gd name="connsiteY11286" fmla="*/ 1350517 h 3322003"/>
              <a:gd name="connsiteX11287" fmla="*/ 1250471 w 12191948"/>
              <a:gd name="connsiteY11287" fmla="*/ 1350517 h 3322003"/>
              <a:gd name="connsiteX11288" fmla="*/ 1208383 w 12191948"/>
              <a:gd name="connsiteY11288" fmla="*/ 1346816 h 3322003"/>
              <a:gd name="connsiteX11289" fmla="*/ 2930815 w 12191948"/>
              <a:gd name="connsiteY11289" fmla="*/ 1345647 h 3322003"/>
              <a:gd name="connsiteX11290" fmla="*/ 2931400 w 12191948"/>
              <a:gd name="connsiteY11290" fmla="*/ 1345700 h 3322003"/>
              <a:gd name="connsiteX11291" fmla="*/ 2966857 w 12191948"/>
              <a:gd name="connsiteY11291" fmla="*/ 1351296 h 3322003"/>
              <a:gd name="connsiteX11292" fmla="*/ 2966857 w 12191948"/>
              <a:gd name="connsiteY11292" fmla="*/ 1348959 h 3322003"/>
              <a:gd name="connsiteX11293" fmla="*/ 2931400 w 12191948"/>
              <a:gd name="connsiteY11293" fmla="*/ 1345700 h 3322003"/>
              <a:gd name="connsiteX11294" fmla="*/ 2931059 w 12191948"/>
              <a:gd name="connsiteY11294" fmla="*/ 1345647 h 3322003"/>
              <a:gd name="connsiteX11295" fmla="*/ 3994608 w 12191948"/>
              <a:gd name="connsiteY11295" fmla="*/ 1344285 h 3322003"/>
              <a:gd name="connsiteX11296" fmla="*/ 3994608 w 12191948"/>
              <a:gd name="connsiteY11296" fmla="*/ 1345064 h 3322003"/>
              <a:gd name="connsiteX11297" fmla="*/ 4011056 w 12191948"/>
              <a:gd name="connsiteY11297" fmla="*/ 1361425 h 3322003"/>
              <a:gd name="connsiteX11298" fmla="*/ 4038873 w 12191948"/>
              <a:gd name="connsiteY11298" fmla="*/ 1358891 h 3322003"/>
              <a:gd name="connsiteX11299" fmla="*/ 3994608 w 12191948"/>
              <a:gd name="connsiteY11299" fmla="*/ 1344285 h 3322003"/>
              <a:gd name="connsiteX11300" fmla="*/ 733814 w 12191948"/>
              <a:gd name="connsiteY11300" fmla="*/ 1342726 h 3322003"/>
              <a:gd name="connsiteX11301" fmla="*/ 735749 w 12191948"/>
              <a:gd name="connsiteY11301" fmla="*/ 1359866 h 3322003"/>
              <a:gd name="connsiteX11302" fmla="*/ 765984 w 12191948"/>
              <a:gd name="connsiteY11302" fmla="*/ 1355971 h 3322003"/>
              <a:gd name="connsiteX11303" fmla="*/ 3387730 w 12191948"/>
              <a:gd name="connsiteY11303" fmla="*/ 1340389 h 3322003"/>
              <a:gd name="connsiteX11304" fmla="*/ 3366444 w 12191948"/>
              <a:gd name="connsiteY11304" fmla="*/ 1341557 h 3322003"/>
              <a:gd name="connsiteX11305" fmla="*/ 3367653 w 12191948"/>
              <a:gd name="connsiteY11305" fmla="*/ 1343894 h 3322003"/>
              <a:gd name="connsiteX11306" fmla="*/ 3394744 w 12191948"/>
              <a:gd name="connsiteY11306" fmla="*/ 1348374 h 3322003"/>
              <a:gd name="connsiteX11307" fmla="*/ 3408289 w 12191948"/>
              <a:gd name="connsiteY11307" fmla="*/ 1345647 h 3322003"/>
              <a:gd name="connsiteX11308" fmla="*/ 397116 w 12191948"/>
              <a:gd name="connsiteY11308" fmla="*/ 1339610 h 3322003"/>
              <a:gd name="connsiteX11309" fmla="*/ 399534 w 12191948"/>
              <a:gd name="connsiteY11309" fmla="*/ 1344285 h 3322003"/>
              <a:gd name="connsiteX11310" fmla="*/ 411629 w 12191948"/>
              <a:gd name="connsiteY11310" fmla="*/ 1345258 h 3322003"/>
              <a:gd name="connsiteX11311" fmla="*/ 409694 w 12191948"/>
              <a:gd name="connsiteY11311" fmla="*/ 1339610 h 3322003"/>
              <a:gd name="connsiteX11312" fmla="*/ 408483 w 12191948"/>
              <a:gd name="connsiteY11312" fmla="*/ 1339610 h 3322003"/>
              <a:gd name="connsiteX11313" fmla="*/ 397116 w 12191948"/>
              <a:gd name="connsiteY11313" fmla="*/ 1339610 h 3322003"/>
              <a:gd name="connsiteX11314" fmla="*/ 3873668 w 12191948"/>
              <a:gd name="connsiteY11314" fmla="*/ 1339220 h 3322003"/>
              <a:gd name="connsiteX11315" fmla="*/ 3873668 w 12191948"/>
              <a:gd name="connsiteY11315" fmla="*/ 1339999 h 3322003"/>
              <a:gd name="connsiteX11316" fmla="*/ 3792881 w 12191948"/>
              <a:gd name="connsiteY11316" fmla="*/ 1339999 h 3322003"/>
              <a:gd name="connsiteX11317" fmla="*/ 3843916 w 12191948"/>
              <a:gd name="connsiteY11317" fmla="*/ 1351685 h 3322003"/>
              <a:gd name="connsiteX11318" fmla="*/ 3838111 w 12191948"/>
              <a:gd name="connsiteY11318" fmla="*/ 1359476 h 3322003"/>
              <a:gd name="connsiteX11319" fmla="*/ 3851900 w 12191948"/>
              <a:gd name="connsiteY11319" fmla="*/ 1362398 h 3322003"/>
              <a:gd name="connsiteX11320" fmla="*/ 3889633 w 12191948"/>
              <a:gd name="connsiteY11320" fmla="*/ 1353828 h 3322003"/>
              <a:gd name="connsiteX11321" fmla="*/ 3873668 w 12191948"/>
              <a:gd name="connsiteY11321" fmla="*/ 1339220 h 3322003"/>
              <a:gd name="connsiteX11322" fmla="*/ 1066157 w 12191948"/>
              <a:gd name="connsiteY11322" fmla="*/ 1339220 h 3322003"/>
              <a:gd name="connsiteX11323" fmla="*/ 1032535 w 12191948"/>
              <a:gd name="connsiteY11323" fmla="*/ 1345843 h 3322003"/>
              <a:gd name="connsiteX11324" fmla="*/ 1099779 w 12191948"/>
              <a:gd name="connsiteY11324" fmla="*/ 1359476 h 3322003"/>
              <a:gd name="connsiteX11325" fmla="*/ 1037373 w 12191948"/>
              <a:gd name="connsiteY11325" fmla="*/ 1366099 h 3322003"/>
              <a:gd name="connsiteX11326" fmla="*/ 1206689 w 12191948"/>
              <a:gd name="connsiteY11326" fmla="*/ 1377395 h 3322003"/>
              <a:gd name="connsiteX11327" fmla="*/ 1206689 w 12191948"/>
              <a:gd name="connsiteY11327" fmla="*/ 1364930 h 3322003"/>
              <a:gd name="connsiteX11328" fmla="*/ 1134610 w 12191948"/>
              <a:gd name="connsiteY11328" fmla="*/ 1360061 h 3322003"/>
              <a:gd name="connsiteX11329" fmla="*/ 1138721 w 12191948"/>
              <a:gd name="connsiteY11329" fmla="*/ 1351100 h 3322003"/>
              <a:gd name="connsiteX11330" fmla="*/ 3470693 w 12191948"/>
              <a:gd name="connsiteY11330" fmla="*/ 1337856 h 3322003"/>
              <a:gd name="connsiteX11331" fmla="*/ 3470693 w 12191948"/>
              <a:gd name="connsiteY11331" fmla="*/ 1338440 h 3322003"/>
              <a:gd name="connsiteX11332" fmla="*/ 3471119 w 12191948"/>
              <a:gd name="connsiteY11332" fmla="*/ 1338479 h 3322003"/>
              <a:gd name="connsiteX11333" fmla="*/ 3476016 w 12191948"/>
              <a:gd name="connsiteY11333" fmla="*/ 1345647 h 3322003"/>
              <a:gd name="connsiteX11334" fmla="*/ 3495607 w 12191948"/>
              <a:gd name="connsiteY11334" fmla="*/ 1346816 h 3322003"/>
              <a:gd name="connsiteX11335" fmla="*/ 3487867 w 12191948"/>
              <a:gd name="connsiteY11335" fmla="*/ 1339999 h 3322003"/>
              <a:gd name="connsiteX11336" fmla="*/ 3471119 w 12191948"/>
              <a:gd name="connsiteY11336" fmla="*/ 1338479 h 3322003"/>
              <a:gd name="connsiteX11337" fmla="*/ 1562981 w 12191948"/>
              <a:gd name="connsiteY11337" fmla="*/ 1337467 h 3322003"/>
              <a:gd name="connsiteX11338" fmla="*/ 1544113 w 12191948"/>
              <a:gd name="connsiteY11338" fmla="*/ 1340193 h 3322003"/>
              <a:gd name="connsiteX11339" fmla="*/ 1544113 w 12191948"/>
              <a:gd name="connsiteY11339" fmla="*/ 1341751 h 3322003"/>
              <a:gd name="connsiteX11340" fmla="*/ 1542178 w 12191948"/>
              <a:gd name="connsiteY11340" fmla="*/ 1350321 h 3322003"/>
              <a:gd name="connsiteX11341" fmla="*/ 1569028 w 12191948"/>
              <a:gd name="connsiteY11341" fmla="*/ 1356750 h 3322003"/>
              <a:gd name="connsiteX11342" fmla="*/ 1583782 w 12191948"/>
              <a:gd name="connsiteY11342" fmla="*/ 1351296 h 3322003"/>
              <a:gd name="connsiteX11343" fmla="*/ 1580153 w 12191948"/>
              <a:gd name="connsiteY11343" fmla="*/ 1345064 h 3322003"/>
              <a:gd name="connsiteX11344" fmla="*/ 1601441 w 12191948"/>
              <a:gd name="connsiteY11344" fmla="*/ 1348374 h 3322003"/>
              <a:gd name="connsiteX11345" fmla="*/ 1634337 w 12191948"/>
              <a:gd name="connsiteY11345" fmla="*/ 1364345 h 3322003"/>
              <a:gd name="connsiteX11346" fmla="*/ 1596845 w 12191948"/>
              <a:gd name="connsiteY11346" fmla="*/ 1339610 h 3322003"/>
              <a:gd name="connsiteX11347" fmla="*/ 1562981 w 12191948"/>
              <a:gd name="connsiteY11347" fmla="*/ 1337467 h 3322003"/>
              <a:gd name="connsiteX11348" fmla="*/ 3018619 w 12191948"/>
              <a:gd name="connsiteY11348" fmla="*/ 1337273 h 3322003"/>
              <a:gd name="connsiteX11349" fmla="*/ 3018136 w 12191948"/>
              <a:gd name="connsiteY11349" fmla="*/ 1341363 h 3322003"/>
              <a:gd name="connsiteX11350" fmla="*/ 3018377 w 12191948"/>
              <a:gd name="connsiteY11350" fmla="*/ 1341363 h 3322003"/>
              <a:gd name="connsiteX11351" fmla="*/ 3025150 w 12191948"/>
              <a:gd name="connsiteY11351" fmla="*/ 1341363 h 3322003"/>
              <a:gd name="connsiteX11352" fmla="*/ 3029988 w 12191948"/>
              <a:gd name="connsiteY11352" fmla="*/ 1338246 h 3322003"/>
              <a:gd name="connsiteX11353" fmla="*/ 3018619 w 12191948"/>
              <a:gd name="connsiteY11353" fmla="*/ 1337273 h 3322003"/>
              <a:gd name="connsiteX11354" fmla="*/ 944975 w 12191948"/>
              <a:gd name="connsiteY11354" fmla="*/ 1337077 h 3322003"/>
              <a:gd name="connsiteX11355" fmla="*/ 932156 w 12191948"/>
              <a:gd name="connsiteY11355" fmla="*/ 1340193 h 3322003"/>
              <a:gd name="connsiteX11356" fmla="*/ 938685 w 12191948"/>
              <a:gd name="connsiteY11356" fmla="*/ 1344867 h 3322003"/>
              <a:gd name="connsiteX11357" fmla="*/ 987061 w 12191948"/>
              <a:gd name="connsiteY11357" fmla="*/ 1348959 h 3322003"/>
              <a:gd name="connsiteX11358" fmla="*/ 986094 w 12191948"/>
              <a:gd name="connsiteY11358" fmla="*/ 1342726 h 3322003"/>
              <a:gd name="connsiteX11359" fmla="*/ 985853 w 12191948"/>
              <a:gd name="connsiteY11359" fmla="*/ 1342726 h 3322003"/>
              <a:gd name="connsiteX11360" fmla="*/ 944975 w 12191948"/>
              <a:gd name="connsiteY11360" fmla="*/ 1337077 h 3322003"/>
              <a:gd name="connsiteX11361" fmla="*/ 2858977 w 12191948"/>
              <a:gd name="connsiteY11361" fmla="*/ 1336103 h 3322003"/>
              <a:gd name="connsiteX11362" fmla="*/ 2925980 w 12191948"/>
              <a:gd name="connsiteY11362" fmla="*/ 1345452 h 3322003"/>
              <a:gd name="connsiteX11363" fmla="*/ 2860189 w 12191948"/>
              <a:gd name="connsiteY11363" fmla="*/ 1336103 h 3322003"/>
              <a:gd name="connsiteX11364" fmla="*/ 6005362 w 12191948"/>
              <a:gd name="connsiteY11364" fmla="*/ 1335909 h 3322003"/>
              <a:gd name="connsiteX11365" fmla="*/ 6011653 w 12191948"/>
              <a:gd name="connsiteY11365" fmla="*/ 1339999 h 3322003"/>
              <a:gd name="connsiteX11366" fmla="*/ 6023745 w 12191948"/>
              <a:gd name="connsiteY11366" fmla="*/ 1339999 h 3322003"/>
              <a:gd name="connsiteX11367" fmla="*/ 6018184 w 12191948"/>
              <a:gd name="connsiteY11367" fmla="*/ 1336297 h 3322003"/>
              <a:gd name="connsiteX11368" fmla="*/ 2711431 w 12191948"/>
              <a:gd name="connsiteY11368" fmla="*/ 1335909 h 3322003"/>
              <a:gd name="connsiteX11369" fmla="*/ 2729088 w 12191948"/>
              <a:gd name="connsiteY11369" fmla="*/ 1349542 h 3322003"/>
              <a:gd name="connsiteX11370" fmla="*/ 2703691 w 12191948"/>
              <a:gd name="connsiteY11370" fmla="*/ 1357529 h 3322003"/>
              <a:gd name="connsiteX11371" fmla="*/ 2719895 w 12191948"/>
              <a:gd name="connsiteY11371" fmla="*/ 1363371 h 3322003"/>
              <a:gd name="connsiteX11372" fmla="*/ 2764404 w 12191948"/>
              <a:gd name="connsiteY11372" fmla="*/ 1363371 h 3322003"/>
              <a:gd name="connsiteX11373" fmla="*/ 2867202 w 12191948"/>
              <a:gd name="connsiteY11373" fmla="*/ 1390639 h 3322003"/>
              <a:gd name="connsiteX11374" fmla="*/ 2892599 w 12191948"/>
              <a:gd name="connsiteY11374" fmla="*/ 1387135 h 3322003"/>
              <a:gd name="connsiteX11375" fmla="*/ 2924286 w 12191948"/>
              <a:gd name="connsiteY11375" fmla="*/ 1396678 h 3322003"/>
              <a:gd name="connsiteX11376" fmla="*/ 3024424 w 12191948"/>
              <a:gd name="connsiteY11376" fmla="*/ 1414791 h 3322003"/>
              <a:gd name="connsiteX11377" fmla="*/ 3052967 w 12191948"/>
              <a:gd name="connsiteY11377" fmla="*/ 1407585 h 3322003"/>
              <a:gd name="connsiteX11378" fmla="*/ 3054176 w 12191948"/>
              <a:gd name="connsiteY11378" fmla="*/ 1398625 h 3322003"/>
              <a:gd name="connsiteX11379" fmla="*/ 3104972 w 12191948"/>
              <a:gd name="connsiteY11379" fmla="*/ 1405636 h 3322003"/>
              <a:gd name="connsiteX11380" fmla="*/ 3130851 w 12191948"/>
              <a:gd name="connsiteY11380" fmla="*/ 1414791 h 3322003"/>
              <a:gd name="connsiteX11381" fmla="*/ 3181406 w 12191948"/>
              <a:gd name="connsiteY11381" fmla="*/ 1414791 h 3322003"/>
              <a:gd name="connsiteX11382" fmla="*/ 3188179 w 12191948"/>
              <a:gd name="connsiteY11382" fmla="*/ 1407585 h 3322003"/>
              <a:gd name="connsiteX11383" fmla="*/ 3217202 w 12191948"/>
              <a:gd name="connsiteY11383" fmla="*/ 1424531 h 3322003"/>
              <a:gd name="connsiteX11384" fmla="*/ 3226395 w 12191948"/>
              <a:gd name="connsiteY11384" fmla="*/ 1428036 h 3322003"/>
              <a:gd name="connsiteX11385" fmla="*/ 3311778 w 12191948"/>
              <a:gd name="connsiteY11385" fmla="*/ 1433101 h 3322003"/>
              <a:gd name="connsiteX11386" fmla="*/ 3277915 w 12191948"/>
              <a:gd name="connsiteY11386" fmla="*/ 1426283 h 3322003"/>
              <a:gd name="connsiteX11387" fmla="*/ 3203657 w 12191948"/>
              <a:gd name="connsiteY11387" fmla="*/ 1392003 h 3322003"/>
              <a:gd name="connsiteX11388" fmla="*/ 3179469 w 12191948"/>
              <a:gd name="connsiteY11388" fmla="*/ 1398821 h 3322003"/>
              <a:gd name="connsiteX11389" fmla="*/ 3162779 w 12191948"/>
              <a:gd name="connsiteY11389" fmla="*/ 1395508 h 3322003"/>
              <a:gd name="connsiteX11390" fmla="*/ 3102069 w 12191948"/>
              <a:gd name="connsiteY11390" fmla="*/ 1377786 h 3322003"/>
              <a:gd name="connsiteX11391" fmla="*/ 3066333 w 12191948"/>
              <a:gd name="connsiteY11391" fmla="*/ 1370289 h 3322003"/>
              <a:gd name="connsiteX11392" fmla="*/ 3035507 w 12191948"/>
              <a:gd name="connsiteY11392" fmla="*/ 1355137 h 3322003"/>
              <a:gd name="connsiteX11393" fmla="*/ 3037001 w 12191948"/>
              <a:gd name="connsiteY11393" fmla="*/ 1355386 h 3322003"/>
              <a:gd name="connsiteX11394" fmla="*/ 3034825 w 12191948"/>
              <a:gd name="connsiteY11394" fmla="*/ 1354801 h 3322003"/>
              <a:gd name="connsiteX11395" fmla="*/ 3035507 w 12191948"/>
              <a:gd name="connsiteY11395" fmla="*/ 1355137 h 3322003"/>
              <a:gd name="connsiteX11396" fmla="*/ 3004349 w 12191948"/>
              <a:gd name="connsiteY11396" fmla="*/ 1349933 h 3322003"/>
              <a:gd name="connsiteX11397" fmla="*/ 2994430 w 12191948"/>
              <a:gd name="connsiteY11397" fmla="*/ 1370383 h 3322003"/>
              <a:gd name="connsiteX11398" fmla="*/ 2949201 w 12191948"/>
              <a:gd name="connsiteY11398" fmla="*/ 1360646 h 3322003"/>
              <a:gd name="connsiteX11399" fmla="*/ 2905903 w 12191948"/>
              <a:gd name="connsiteY11399" fmla="*/ 1369798 h 3322003"/>
              <a:gd name="connsiteX11400" fmla="*/ 2905903 w 12191948"/>
              <a:gd name="connsiteY11400" fmla="*/ 1374084 h 3322003"/>
              <a:gd name="connsiteX11401" fmla="*/ 2850270 w 12191948"/>
              <a:gd name="connsiteY11401" fmla="*/ 1374084 h 3322003"/>
              <a:gd name="connsiteX11402" fmla="*/ 2880007 w 12191948"/>
              <a:gd name="connsiteY11402" fmla="*/ 1381875 h 3322003"/>
              <a:gd name="connsiteX11403" fmla="*/ 2863091 w 12191948"/>
              <a:gd name="connsiteY11403" fmla="*/ 1381875 h 3322003"/>
              <a:gd name="connsiteX11404" fmla="*/ 2847608 w 12191948"/>
              <a:gd name="connsiteY11404" fmla="*/ 1372915 h 3322003"/>
              <a:gd name="connsiteX11405" fmla="*/ 2830437 w 12191948"/>
              <a:gd name="connsiteY11405" fmla="*/ 1356944 h 3322003"/>
              <a:gd name="connsiteX11406" fmla="*/ 2802620 w 12191948"/>
              <a:gd name="connsiteY11406" fmla="*/ 1342921 h 3322003"/>
              <a:gd name="connsiteX11407" fmla="*/ 2711431 w 12191948"/>
              <a:gd name="connsiteY11407" fmla="*/ 1335909 h 3322003"/>
              <a:gd name="connsiteX11408" fmla="*/ 1946967 w 12191948"/>
              <a:gd name="connsiteY11408" fmla="*/ 1334862 h 3322003"/>
              <a:gd name="connsiteX11409" fmla="*/ 1936687 w 12191948"/>
              <a:gd name="connsiteY11409" fmla="*/ 1337273 h 3322003"/>
              <a:gd name="connsiteX11410" fmla="*/ 1932575 w 12191948"/>
              <a:gd name="connsiteY11410" fmla="*/ 1348180 h 3322003"/>
              <a:gd name="connsiteX11411" fmla="*/ 1981193 w 12191948"/>
              <a:gd name="connsiteY11411" fmla="*/ 1349153 h 3322003"/>
              <a:gd name="connsiteX11412" fmla="*/ 1964503 w 12191948"/>
              <a:gd name="connsiteY11412" fmla="*/ 1339610 h 3322003"/>
              <a:gd name="connsiteX11413" fmla="*/ 1946967 w 12191948"/>
              <a:gd name="connsiteY11413" fmla="*/ 1334862 h 3322003"/>
              <a:gd name="connsiteX11414" fmla="*/ 3086345 w 12191948"/>
              <a:gd name="connsiteY11414" fmla="*/ 1334739 h 3322003"/>
              <a:gd name="connsiteX11415" fmla="*/ 3088524 w 12191948"/>
              <a:gd name="connsiteY11415" fmla="*/ 1336297 h 3322003"/>
              <a:gd name="connsiteX11416" fmla="*/ 3090700 w 12191948"/>
              <a:gd name="connsiteY11416" fmla="*/ 1336297 h 3322003"/>
              <a:gd name="connsiteX11417" fmla="*/ 1502510 w 12191948"/>
              <a:gd name="connsiteY11417" fmla="*/ 1334351 h 3322003"/>
              <a:gd name="connsiteX11418" fmla="*/ 1502510 w 12191948"/>
              <a:gd name="connsiteY11418" fmla="*/ 1335909 h 3322003"/>
              <a:gd name="connsiteX11419" fmla="*/ 1502510 w 12191948"/>
              <a:gd name="connsiteY11419" fmla="*/ 1338052 h 3322003"/>
              <a:gd name="connsiteX11420" fmla="*/ 1513638 w 12191948"/>
              <a:gd name="connsiteY11420" fmla="*/ 1339025 h 3322003"/>
              <a:gd name="connsiteX11421" fmla="*/ 1513638 w 12191948"/>
              <a:gd name="connsiteY11421" fmla="*/ 1335715 h 3322003"/>
              <a:gd name="connsiteX11422" fmla="*/ 1502510 w 12191948"/>
              <a:gd name="connsiteY11422" fmla="*/ 1334351 h 3322003"/>
              <a:gd name="connsiteX11423" fmla="*/ 2069478 w 12191948"/>
              <a:gd name="connsiteY11423" fmla="*/ 1333960 h 3322003"/>
              <a:gd name="connsiteX11424" fmla="*/ 2062950 w 12191948"/>
              <a:gd name="connsiteY11424" fmla="*/ 1334739 h 3322003"/>
              <a:gd name="connsiteX11425" fmla="*/ 2061738 w 12191948"/>
              <a:gd name="connsiteY11425" fmla="*/ 1335518 h 3322003"/>
              <a:gd name="connsiteX11426" fmla="*/ 2073590 w 12191948"/>
              <a:gd name="connsiteY11426" fmla="*/ 1337661 h 3322003"/>
              <a:gd name="connsiteX11427" fmla="*/ 2079880 w 12191948"/>
              <a:gd name="connsiteY11427" fmla="*/ 1335518 h 3322003"/>
              <a:gd name="connsiteX11428" fmla="*/ 2069478 w 12191948"/>
              <a:gd name="connsiteY11428" fmla="*/ 1333960 h 3322003"/>
              <a:gd name="connsiteX11429" fmla="*/ 3183824 w 12191948"/>
              <a:gd name="connsiteY11429" fmla="*/ 1332208 h 3322003"/>
              <a:gd name="connsiteX11430" fmla="*/ 3159636 w 12191948"/>
              <a:gd name="connsiteY11430" fmla="*/ 1338635 h 3322003"/>
              <a:gd name="connsiteX11431" fmla="*/ 3203657 w 12191948"/>
              <a:gd name="connsiteY11431" fmla="*/ 1373111 h 3322003"/>
              <a:gd name="connsiteX11432" fmla="*/ 3273318 w 12191948"/>
              <a:gd name="connsiteY11432" fmla="*/ 1401158 h 3322003"/>
              <a:gd name="connsiteX11433" fmla="*/ 3278641 w 12191948"/>
              <a:gd name="connsiteY11433" fmla="*/ 1407974 h 3322003"/>
              <a:gd name="connsiteX11434" fmla="*/ 3297991 w 12191948"/>
              <a:gd name="connsiteY11434" fmla="*/ 1420439 h 3322003"/>
              <a:gd name="connsiteX11435" fmla="*/ 3366927 w 12191948"/>
              <a:gd name="connsiteY11435" fmla="*/ 1437970 h 3322003"/>
              <a:gd name="connsiteX11436" fmla="*/ 3389906 w 12191948"/>
              <a:gd name="connsiteY11436" fmla="*/ 1451020 h 3322003"/>
              <a:gd name="connsiteX11437" fmla="*/ 3402001 w 12191948"/>
              <a:gd name="connsiteY11437" fmla="*/ 1457641 h 3322003"/>
              <a:gd name="connsiteX11438" fmla="*/ 3421349 w 12191948"/>
              <a:gd name="connsiteY11438" fmla="*/ 1455498 h 3322003"/>
              <a:gd name="connsiteX11439" fmla="*/ 3458118 w 12191948"/>
              <a:gd name="connsiteY11439" fmla="*/ 1442450 h 3322003"/>
              <a:gd name="connsiteX11440" fmla="*/ 3490287 w 12191948"/>
              <a:gd name="connsiteY11440" fmla="*/ 1474393 h 3322003"/>
              <a:gd name="connsiteX11441" fmla="*/ 3535035 w 12191948"/>
              <a:gd name="connsiteY11441" fmla="*/ 1466602 h 3322003"/>
              <a:gd name="connsiteX11442" fmla="*/ 3565269 w 12191948"/>
              <a:gd name="connsiteY11442" fmla="*/ 1506918 h 3322003"/>
              <a:gd name="connsiteX11443" fmla="*/ 3490770 w 12191948"/>
              <a:gd name="connsiteY11443" fmla="*/ 1487441 h 3322003"/>
              <a:gd name="connsiteX11444" fmla="*/ 3512299 w 12191948"/>
              <a:gd name="connsiteY11444" fmla="*/ 1481987 h 3322003"/>
              <a:gd name="connsiteX11445" fmla="*/ 3490529 w 12191948"/>
              <a:gd name="connsiteY11445" fmla="*/ 1475172 h 3322003"/>
              <a:gd name="connsiteX11446" fmla="*/ 3479160 w 12191948"/>
              <a:gd name="connsiteY11446" fmla="*/ 1475172 h 3322003"/>
              <a:gd name="connsiteX11447" fmla="*/ 3437556 w 12191948"/>
              <a:gd name="connsiteY11447" fmla="*/ 1482378 h 3322003"/>
              <a:gd name="connsiteX11448" fmla="*/ 3485932 w 12191948"/>
              <a:gd name="connsiteY11448" fmla="*/ 1492506 h 3322003"/>
              <a:gd name="connsiteX11449" fmla="*/ 3454248 w 12191948"/>
              <a:gd name="connsiteY11449" fmla="*/ 1503998 h 3322003"/>
              <a:gd name="connsiteX11450" fmla="*/ 3517619 w 12191948"/>
              <a:gd name="connsiteY11450" fmla="*/ 1513541 h 3322003"/>
              <a:gd name="connsiteX11451" fmla="*/ 3498510 w 12191948"/>
              <a:gd name="connsiteY11451" fmla="*/ 1530097 h 3322003"/>
              <a:gd name="connsiteX11452" fmla="*/ 3579541 w 12191948"/>
              <a:gd name="connsiteY11452" fmla="*/ 1553860 h 3322003"/>
              <a:gd name="connsiteX11453" fmla="*/ 3627917 w 12191948"/>
              <a:gd name="connsiteY11453" fmla="*/ 1562233 h 3322003"/>
              <a:gd name="connsiteX11454" fmla="*/ 3654040 w 12191948"/>
              <a:gd name="connsiteY11454" fmla="*/ 1580543 h 3322003"/>
              <a:gd name="connsiteX11455" fmla="*/ 3678228 w 12191948"/>
              <a:gd name="connsiteY11455" fmla="*/ 1587555 h 3322003"/>
              <a:gd name="connsiteX11456" fmla="*/ 3680163 w 12191948"/>
              <a:gd name="connsiteY11456" fmla="*/ 1578206 h 3322003"/>
              <a:gd name="connsiteX11457" fmla="*/ 3671455 w 12191948"/>
              <a:gd name="connsiteY11457" fmla="*/ 1568466 h 3322003"/>
              <a:gd name="connsiteX11458" fmla="*/ 3680646 w 12191948"/>
              <a:gd name="connsiteY11458" fmla="*/ 1553663 h 3322003"/>
              <a:gd name="connsiteX11459" fmla="*/ 3675567 w 12191948"/>
              <a:gd name="connsiteY11459" fmla="*/ 1539251 h 3322003"/>
              <a:gd name="connsiteX11460" fmla="*/ 3735553 w 12191948"/>
              <a:gd name="connsiteY11460" fmla="*/ 1551717 h 3322003"/>
              <a:gd name="connsiteX11461" fmla="*/ 3767723 w 12191948"/>
              <a:gd name="connsiteY11461" fmla="*/ 1553860 h 3322003"/>
              <a:gd name="connsiteX11462" fmla="*/ 3901967 w 12191948"/>
              <a:gd name="connsiteY11462" fmla="*/ 1583659 h 3322003"/>
              <a:gd name="connsiteX11463" fmla="*/ 3918656 w 12191948"/>
              <a:gd name="connsiteY11463" fmla="*/ 1599435 h 3322003"/>
              <a:gd name="connsiteX11464" fmla="*/ 3934863 w 12191948"/>
              <a:gd name="connsiteY11464" fmla="*/ 1603137 h 3322003"/>
              <a:gd name="connsiteX11465" fmla="*/ 4019038 w 12191948"/>
              <a:gd name="connsiteY11465" fmla="*/ 1621641 h 3322003"/>
              <a:gd name="connsiteX11466" fmla="*/ 4073704 w 12191948"/>
              <a:gd name="connsiteY11466" fmla="*/ 1639948 h 3322003"/>
              <a:gd name="connsiteX11467" fmla="*/ 4049516 w 12191948"/>
              <a:gd name="connsiteY11467" fmla="*/ 1647739 h 3322003"/>
              <a:gd name="connsiteX11468" fmla="*/ 4081200 w 12191948"/>
              <a:gd name="connsiteY11468" fmla="*/ 1663321 h 3322003"/>
              <a:gd name="connsiteX11469" fmla="*/ 4139495 w 12191948"/>
              <a:gd name="connsiteY11469" fmla="*/ 1663321 h 3322003"/>
              <a:gd name="connsiteX11470" fmla="*/ 4158361 w 12191948"/>
              <a:gd name="connsiteY11470" fmla="*/ 1691562 h 3322003"/>
              <a:gd name="connsiteX11471" fmla="*/ 4191500 w 12191948"/>
              <a:gd name="connsiteY11471" fmla="*/ 1698380 h 3322003"/>
              <a:gd name="connsiteX11472" fmla="*/ 4195612 w 12191948"/>
              <a:gd name="connsiteY11472" fmla="*/ 1689810 h 3322003"/>
              <a:gd name="connsiteX11473" fmla="*/ 4167795 w 12191948"/>
              <a:gd name="connsiteY11473" fmla="*/ 1677929 h 3322003"/>
              <a:gd name="connsiteX11474" fmla="*/ 4165619 w 12191948"/>
              <a:gd name="connsiteY11474" fmla="*/ 1667607 h 3322003"/>
              <a:gd name="connsiteX11475" fmla="*/ 4238424 w 12191948"/>
              <a:gd name="connsiteY11475" fmla="*/ 1657867 h 3322003"/>
              <a:gd name="connsiteX11476" fmla="*/ 4237698 w 12191948"/>
              <a:gd name="connsiteY11476" fmla="*/ 1657867 h 3322003"/>
              <a:gd name="connsiteX11477" fmla="*/ 4193918 w 12191948"/>
              <a:gd name="connsiteY11477" fmla="*/ 1637222 h 3322003"/>
              <a:gd name="connsiteX11478" fmla="*/ 4162957 w 12191948"/>
              <a:gd name="connsiteY11478" fmla="*/ 1622223 h 3322003"/>
              <a:gd name="connsiteX11479" fmla="*/ 4054110 w 12191948"/>
              <a:gd name="connsiteY11479" fmla="*/ 1578012 h 3322003"/>
              <a:gd name="connsiteX11480" fmla="*/ 4054110 w 12191948"/>
              <a:gd name="connsiteY11480" fmla="*/ 1595734 h 3322003"/>
              <a:gd name="connsiteX11481" fmla="*/ 3911160 w 12191948"/>
              <a:gd name="connsiteY11481" fmla="*/ 1585802 h 3322003"/>
              <a:gd name="connsiteX11482" fmla="*/ 3931237 w 12191948"/>
              <a:gd name="connsiteY11482" fmla="*/ 1577232 h 3322003"/>
              <a:gd name="connsiteX11483" fmla="*/ 3947441 w 12191948"/>
              <a:gd name="connsiteY11483" fmla="*/ 1563209 h 3322003"/>
              <a:gd name="connsiteX11484" fmla="*/ 3905596 w 12191948"/>
              <a:gd name="connsiteY11484" fmla="*/ 1548600 h 3322003"/>
              <a:gd name="connsiteX11485" fmla="*/ 3870765 w 12191948"/>
              <a:gd name="connsiteY11485" fmla="*/ 1542756 h 3322003"/>
              <a:gd name="connsiteX11486" fmla="*/ 3837870 w 12191948"/>
              <a:gd name="connsiteY11486" fmla="*/ 1520942 h 3322003"/>
              <a:gd name="connsiteX11487" fmla="*/ 3750792 w 12191948"/>
              <a:gd name="connsiteY11487" fmla="*/ 1496207 h 3322003"/>
              <a:gd name="connsiteX11488" fmla="*/ 3708947 w 12191948"/>
              <a:gd name="connsiteY11488" fmla="*/ 1511398 h 3322003"/>
              <a:gd name="connsiteX11489" fmla="*/ 3695158 w 12191948"/>
              <a:gd name="connsiteY11489" fmla="*/ 1497765 h 3322003"/>
              <a:gd name="connsiteX11490" fmla="*/ 3620903 w 12191948"/>
              <a:gd name="connsiteY11490" fmla="*/ 1495232 h 3322003"/>
              <a:gd name="connsiteX11491" fmla="*/ 3625497 w 12191948"/>
              <a:gd name="connsiteY11491" fmla="*/ 1466796 h 3322003"/>
              <a:gd name="connsiteX11492" fmla="*/ 3595989 w 12191948"/>
              <a:gd name="connsiteY11492" fmla="*/ 1470107 h 3322003"/>
              <a:gd name="connsiteX11493" fmla="*/ 3561158 w 12191948"/>
              <a:gd name="connsiteY11493" fmla="*/ 1471276 h 3322003"/>
              <a:gd name="connsiteX11494" fmla="*/ 3521248 w 12191948"/>
              <a:gd name="connsiteY11494" fmla="*/ 1450045 h 3322003"/>
              <a:gd name="connsiteX11495" fmla="*/ 3596715 w 12191948"/>
              <a:gd name="connsiteY11495" fmla="*/ 1457253 h 3322003"/>
              <a:gd name="connsiteX11496" fmla="*/ 3593086 w 12191948"/>
              <a:gd name="connsiteY11496" fmla="*/ 1438749 h 3322003"/>
              <a:gd name="connsiteX11497" fmla="*/ 3616065 w 12191948"/>
              <a:gd name="connsiteY11497" fmla="*/ 1444787 h 3322003"/>
              <a:gd name="connsiteX11498" fmla="*/ 3671214 w 12191948"/>
              <a:gd name="connsiteY11498" fmla="*/ 1475951 h 3322003"/>
              <a:gd name="connsiteX11499" fmla="*/ 3674599 w 12191948"/>
              <a:gd name="connsiteY11499" fmla="*/ 1460369 h 3322003"/>
              <a:gd name="connsiteX11500" fmla="*/ 3682098 w 12191948"/>
              <a:gd name="connsiteY11500" fmla="*/ 1458226 h 3322003"/>
              <a:gd name="connsiteX11501" fmla="*/ 3723943 w 12191948"/>
              <a:gd name="connsiteY11501" fmla="*/ 1450435 h 3322003"/>
              <a:gd name="connsiteX11502" fmla="*/ 3682339 w 12191948"/>
              <a:gd name="connsiteY11502" fmla="*/ 1443812 h 3322003"/>
              <a:gd name="connsiteX11503" fmla="*/ 3607840 w 12191948"/>
              <a:gd name="connsiteY11503" fmla="*/ 1429594 h 3322003"/>
              <a:gd name="connsiteX11504" fmla="*/ 3508426 w 12191948"/>
              <a:gd name="connsiteY11504" fmla="*/ 1406416 h 3322003"/>
              <a:gd name="connsiteX11505" fmla="*/ 3500930 w 12191948"/>
              <a:gd name="connsiteY11505" fmla="*/ 1406416 h 3322003"/>
              <a:gd name="connsiteX11506" fmla="*/ 3395229 w 12191948"/>
              <a:gd name="connsiteY11506" fmla="*/ 1395899 h 3322003"/>
              <a:gd name="connsiteX11507" fmla="*/ 3314439 w 12191948"/>
              <a:gd name="connsiteY11507" fmla="*/ 1390639 h 3322003"/>
              <a:gd name="connsiteX11508" fmla="*/ 3266063 w 12191948"/>
              <a:gd name="connsiteY11508" fmla="*/ 1376616 h 3322003"/>
              <a:gd name="connsiteX11509" fmla="*/ 3221072 w 12191948"/>
              <a:gd name="connsiteY11509" fmla="*/ 1354996 h 3322003"/>
              <a:gd name="connsiteX11510" fmla="*/ 3229297 w 12191948"/>
              <a:gd name="connsiteY11510" fmla="*/ 1350321 h 3322003"/>
              <a:gd name="connsiteX11511" fmla="*/ 3183824 w 12191948"/>
              <a:gd name="connsiteY11511" fmla="*/ 1332208 h 3322003"/>
              <a:gd name="connsiteX11512" fmla="*/ 1402855 w 12191948"/>
              <a:gd name="connsiteY11512" fmla="*/ 1331429 h 3322003"/>
              <a:gd name="connsiteX11513" fmla="*/ 1402855 w 12191948"/>
              <a:gd name="connsiteY11513" fmla="*/ 1334936 h 3322003"/>
              <a:gd name="connsiteX11514" fmla="*/ 1408901 w 12191948"/>
              <a:gd name="connsiteY11514" fmla="*/ 1334936 h 3322003"/>
              <a:gd name="connsiteX11515" fmla="*/ 1412530 w 12191948"/>
              <a:gd name="connsiteY11515" fmla="*/ 1332013 h 3322003"/>
              <a:gd name="connsiteX11516" fmla="*/ 758726 w 12191948"/>
              <a:gd name="connsiteY11516" fmla="*/ 1331234 h 3322003"/>
              <a:gd name="connsiteX11517" fmla="*/ 758002 w 12191948"/>
              <a:gd name="connsiteY11517" fmla="*/ 1332208 h 3322003"/>
              <a:gd name="connsiteX11518" fmla="*/ 751953 w 12191948"/>
              <a:gd name="connsiteY11518" fmla="*/ 1332208 h 3322003"/>
              <a:gd name="connsiteX11519" fmla="*/ 757758 w 12191948"/>
              <a:gd name="connsiteY11519" fmla="*/ 1335909 h 3322003"/>
              <a:gd name="connsiteX11520" fmla="*/ 760905 w 12191948"/>
              <a:gd name="connsiteY11520" fmla="*/ 1334545 h 3322003"/>
              <a:gd name="connsiteX11521" fmla="*/ 758726 w 12191948"/>
              <a:gd name="connsiteY11521" fmla="*/ 1331234 h 3322003"/>
              <a:gd name="connsiteX11522" fmla="*/ 4199085 w 12191948"/>
              <a:gd name="connsiteY11522" fmla="*/ 1329971 h 3322003"/>
              <a:gd name="connsiteX11523" fmla="*/ 4164166 w 12191948"/>
              <a:gd name="connsiteY11523" fmla="*/ 1330065 h 3322003"/>
              <a:gd name="connsiteX11524" fmla="*/ 4164651 w 12191948"/>
              <a:gd name="connsiteY11524" fmla="*/ 1330844 h 3322003"/>
              <a:gd name="connsiteX11525" fmla="*/ 4166101 w 12191948"/>
              <a:gd name="connsiteY11525" fmla="*/ 1339610 h 3322003"/>
              <a:gd name="connsiteX11526" fmla="*/ 4185937 w 12191948"/>
              <a:gd name="connsiteY11526" fmla="*/ 1345452 h 3322003"/>
              <a:gd name="connsiteX11527" fmla="*/ 4210125 w 12191948"/>
              <a:gd name="connsiteY11527" fmla="*/ 1368046 h 3322003"/>
              <a:gd name="connsiteX11528" fmla="*/ 4233101 w 12191948"/>
              <a:gd name="connsiteY11528" fmla="*/ 1385965 h 3322003"/>
              <a:gd name="connsiteX11529" fmla="*/ 4274464 w 12191948"/>
              <a:gd name="connsiteY11529" fmla="*/ 1402132 h 3322003"/>
              <a:gd name="connsiteX11530" fmla="*/ 4322840 w 12191948"/>
              <a:gd name="connsiteY11530" fmla="*/ 1405248 h 3322003"/>
              <a:gd name="connsiteX11531" fmla="*/ 4338320 w 12191948"/>
              <a:gd name="connsiteY11531" fmla="*/ 1423361 h 3322003"/>
              <a:gd name="connsiteX11532" fmla="*/ 4333241 w 12191948"/>
              <a:gd name="connsiteY11532" fmla="*/ 1406612 h 3322003"/>
              <a:gd name="connsiteX11533" fmla="*/ 4366378 w 12191948"/>
              <a:gd name="connsiteY11533" fmla="*/ 1403495 h 3322003"/>
              <a:gd name="connsiteX11534" fmla="*/ 4399033 w 12191948"/>
              <a:gd name="connsiteY11534" fmla="*/ 1399794 h 3322003"/>
              <a:gd name="connsiteX11535" fmla="*/ 4521667 w 12191948"/>
              <a:gd name="connsiteY11535" fmla="*/ 1413624 h 3322003"/>
              <a:gd name="connsiteX11536" fmla="*/ 4690984 w 12191948"/>
              <a:gd name="connsiteY11536" fmla="*/ 1434659 h 3322003"/>
              <a:gd name="connsiteX11537" fmla="*/ 4787736 w 12191948"/>
              <a:gd name="connsiteY11537" fmla="*/ 1442450 h 3322003"/>
              <a:gd name="connsiteX11538" fmla="*/ 4834177 w 12191948"/>
              <a:gd name="connsiteY11538" fmla="*/ 1458811 h 3322003"/>
              <a:gd name="connsiteX11539" fmla="*/ 4890293 w 12191948"/>
              <a:gd name="connsiteY11539" fmla="*/ 1466017 h 3322003"/>
              <a:gd name="connsiteX11540" fmla="*/ 4929962 w 12191948"/>
              <a:gd name="connsiteY11540" fmla="*/ 1466017 h 3322003"/>
              <a:gd name="connsiteX11541" fmla="*/ 4965275 w 12191948"/>
              <a:gd name="connsiteY11541" fmla="*/ 1458420 h 3322003"/>
              <a:gd name="connsiteX11542" fmla="*/ 4987046 w 12191948"/>
              <a:gd name="connsiteY11542" fmla="*/ 1461342 h 3322003"/>
              <a:gd name="connsiteX11543" fmla="*/ 5001559 w 12191948"/>
              <a:gd name="connsiteY11543" fmla="*/ 1461342 h 3322003"/>
              <a:gd name="connsiteX11544" fmla="*/ 4986561 w 12191948"/>
              <a:gd name="connsiteY11544" fmla="*/ 1457447 h 3322003"/>
              <a:gd name="connsiteX11545" fmla="*/ 4964793 w 12191948"/>
              <a:gd name="connsiteY11545" fmla="*/ 1453746 h 3322003"/>
              <a:gd name="connsiteX11546" fmla="*/ 4947377 w 12191948"/>
              <a:gd name="connsiteY11546" fmla="*/ 1437385 h 3322003"/>
              <a:gd name="connsiteX11547" fmla="*/ 4909159 w 12191948"/>
              <a:gd name="connsiteY11547" fmla="*/ 1429788 h 3322003"/>
              <a:gd name="connsiteX11548" fmla="*/ 4884971 w 12191948"/>
              <a:gd name="connsiteY11548" fmla="*/ 1414403 h 3322003"/>
              <a:gd name="connsiteX11549" fmla="*/ 4846514 w 12191948"/>
              <a:gd name="connsiteY11549" fmla="*/ 1389081 h 3322003"/>
              <a:gd name="connsiteX11550" fmla="*/ 4836353 w 12191948"/>
              <a:gd name="connsiteY11550" fmla="*/ 1386355 h 3322003"/>
              <a:gd name="connsiteX11551" fmla="*/ 4784348 w 12191948"/>
              <a:gd name="connsiteY11551" fmla="*/ 1383239 h 3322003"/>
              <a:gd name="connsiteX11552" fmla="*/ 4802975 w 12191948"/>
              <a:gd name="connsiteY11552" fmla="*/ 1402716 h 3322003"/>
              <a:gd name="connsiteX11553" fmla="*/ 4819179 w 12191948"/>
              <a:gd name="connsiteY11553" fmla="*/ 1409728 h 3322003"/>
              <a:gd name="connsiteX11554" fmla="*/ 4725089 w 12191948"/>
              <a:gd name="connsiteY11554" fmla="*/ 1405248 h 3322003"/>
              <a:gd name="connsiteX11555" fmla="*/ 4676712 w 12191948"/>
              <a:gd name="connsiteY11555" fmla="*/ 1384601 h 3322003"/>
              <a:gd name="connsiteX11556" fmla="*/ 4601486 w 12191948"/>
              <a:gd name="connsiteY11556" fmla="*/ 1391613 h 3322003"/>
              <a:gd name="connsiteX11557" fmla="*/ 4640914 w 12191948"/>
              <a:gd name="connsiteY11557" fmla="*/ 1415570 h 3322003"/>
              <a:gd name="connsiteX11558" fmla="*/ 4447409 w 12191948"/>
              <a:gd name="connsiteY11558" fmla="*/ 1391030 h 3322003"/>
              <a:gd name="connsiteX11559" fmla="*/ 4452247 w 12191948"/>
              <a:gd name="connsiteY11559" fmla="*/ 1385186 h 3322003"/>
              <a:gd name="connsiteX11560" fmla="*/ 4440154 w 12191948"/>
              <a:gd name="connsiteY11560" fmla="*/ 1379344 h 3322003"/>
              <a:gd name="connsiteX11561" fmla="*/ 4431929 w 12191948"/>
              <a:gd name="connsiteY11561" fmla="*/ 1383433 h 3322003"/>
              <a:gd name="connsiteX11562" fmla="*/ 4445959 w 12191948"/>
              <a:gd name="connsiteY11562" fmla="*/ 1390834 h 3322003"/>
              <a:gd name="connsiteX11563" fmla="*/ 4408467 w 12191948"/>
              <a:gd name="connsiteY11563" fmla="*/ 1382654 h 3322003"/>
              <a:gd name="connsiteX11564" fmla="*/ 4372184 w 12191948"/>
              <a:gd name="connsiteY11564" fmla="*/ 1372720 h 3322003"/>
              <a:gd name="connsiteX11565" fmla="*/ 4387182 w 12191948"/>
              <a:gd name="connsiteY11565" fmla="*/ 1363177 h 3322003"/>
              <a:gd name="connsiteX11566" fmla="*/ 4351139 w 12191948"/>
              <a:gd name="connsiteY11566" fmla="*/ 1348374 h 3322003"/>
              <a:gd name="connsiteX11567" fmla="*/ 4339773 w 12191948"/>
              <a:gd name="connsiteY11567" fmla="*/ 1352464 h 3322003"/>
              <a:gd name="connsiteX11568" fmla="*/ 4310506 w 12191948"/>
              <a:gd name="connsiteY11568" fmla="*/ 1347205 h 3322003"/>
              <a:gd name="connsiteX11569" fmla="*/ 4303490 w 12191948"/>
              <a:gd name="connsiteY11569" fmla="*/ 1341557 h 3322003"/>
              <a:gd name="connsiteX11570" fmla="*/ 4283171 w 12191948"/>
              <a:gd name="connsiteY11570" fmla="*/ 1348180 h 3322003"/>
              <a:gd name="connsiteX11571" fmla="*/ 4333000 w 12191948"/>
              <a:gd name="connsiteY11571" fmla="*/ 1364735 h 3322003"/>
              <a:gd name="connsiteX11572" fmla="*/ 4290429 w 12191948"/>
              <a:gd name="connsiteY11572" fmla="*/ 1372332 h 3322003"/>
              <a:gd name="connsiteX11573" fmla="*/ 4260677 w 12191948"/>
              <a:gd name="connsiteY11573" fmla="*/ 1354217 h 3322003"/>
              <a:gd name="connsiteX11574" fmla="*/ 4231410 w 12191948"/>
              <a:gd name="connsiteY11574" fmla="*/ 1340583 h 3322003"/>
              <a:gd name="connsiteX11575" fmla="*/ 4199085 w 12191948"/>
              <a:gd name="connsiteY11575" fmla="*/ 1329971 h 3322003"/>
              <a:gd name="connsiteX11576" fmla="*/ 2584686 w 12191948"/>
              <a:gd name="connsiteY11576" fmla="*/ 1328703 h 3322003"/>
              <a:gd name="connsiteX11577" fmla="*/ 2585409 w 12191948"/>
              <a:gd name="connsiteY11577" fmla="*/ 1328897 h 3322003"/>
              <a:gd name="connsiteX11578" fmla="*/ 2577672 w 12191948"/>
              <a:gd name="connsiteY11578" fmla="*/ 1330844 h 3322003"/>
              <a:gd name="connsiteX11579" fmla="*/ 2575252 w 12191948"/>
              <a:gd name="connsiteY11579" fmla="*/ 1347401 h 3322003"/>
              <a:gd name="connsiteX11580" fmla="*/ 2681679 w 12191948"/>
              <a:gd name="connsiteY11580" fmla="*/ 1354022 h 3322003"/>
              <a:gd name="connsiteX11581" fmla="*/ 2670795 w 12191948"/>
              <a:gd name="connsiteY11581" fmla="*/ 1345452 h 3322003"/>
              <a:gd name="connsiteX11582" fmla="*/ 2584686 w 12191948"/>
              <a:gd name="connsiteY11582" fmla="*/ 1328703 h 3322003"/>
              <a:gd name="connsiteX11583" fmla="*/ 1176213 w 12191948"/>
              <a:gd name="connsiteY11583" fmla="*/ 1328118 h 3322003"/>
              <a:gd name="connsiteX11584" fmla="*/ 1178631 w 12191948"/>
              <a:gd name="connsiteY11584" fmla="*/ 1331623 h 3322003"/>
              <a:gd name="connsiteX11585" fmla="*/ 1188550 w 12191948"/>
              <a:gd name="connsiteY11585" fmla="*/ 1331623 h 3322003"/>
              <a:gd name="connsiteX11586" fmla="*/ 1188309 w 12191948"/>
              <a:gd name="connsiteY11586" fmla="*/ 1328118 h 3322003"/>
              <a:gd name="connsiteX11587" fmla="*/ 1188065 w 12191948"/>
              <a:gd name="connsiteY11587" fmla="*/ 1328118 h 3322003"/>
              <a:gd name="connsiteX11588" fmla="*/ 788237 w 12191948"/>
              <a:gd name="connsiteY11588" fmla="*/ 1325975 h 3322003"/>
              <a:gd name="connsiteX11589" fmla="*/ 787028 w 12191948"/>
              <a:gd name="connsiteY11589" fmla="*/ 1331819 h 3322003"/>
              <a:gd name="connsiteX11590" fmla="*/ 801782 w 12191948"/>
              <a:gd name="connsiteY11590" fmla="*/ 1334739 h 3322003"/>
              <a:gd name="connsiteX11591" fmla="*/ 799280 w 12191948"/>
              <a:gd name="connsiteY11591" fmla="*/ 1327522 h 3322003"/>
              <a:gd name="connsiteX11592" fmla="*/ 799362 w 12191948"/>
              <a:gd name="connsiteY11592" fmla="*/ 1327533 h 3322003"/>
              <a:gd name="connsiteX11593" fmla="*/ 798879 w 12191948"/>
              <a:gd name="connsiteY11593" fmla="*/ 1326366 h 3322003"/>
              <a:gd name="connsiteX11594" fmla="*/ 799280 w 12191948"/>
              <a:gd name="connsiteY11594" fmla="*/ 1327522 h 3322003"/>
              <a:gd name="connsiteX11595" fmla="*/ 1548952 w 12191948"/>
              <a:gd name="connsiteY11595" fmla="*/ 1323678 h 3322003"/>
              <a:gd name="connsiteX11596" fmla="*/ 1555482 w 12191948"/>
              <a:gd name="connsiteY11596" fmla="*/ 1325975 h 3322003"/>
              <a:gd name="connsiteX11597" fmla="*/ 1547362 w 12191948"/>
              <a:gd name="connsiteY11597" fmla="*/ 1326204 h 3322003"/>
              <a:gd name="connsiteX11598" fmla="*/ 4108292 w 12191948"/>
              <a:gd name="connsiteY11598" fmla="*/ 1323398 h 3322003"/>
              <a:gd name="connsiteX11599" fmla="*/ 4103938 w 12191948"/>
              <a:gd name="connsiteY11599" fmla="*/ 1334545 h 3322003"/>
              <a:gd name="connsiteX11600" fmla="*/ 4081927 w 12191948"/>
              <a:gd name="connsiteY11600" fmla="*/ 1330261 h 3322003"/>
              <a:gd name="connsiteX11601" fmla="*/ 4057739 w 12191948"/>
              <a:gd name="connsiteY11601" fmla="*/ 1330261 h 3322003"/>
              <a:gd name="connsiteX11602" fmla="*/ 4061852 w 12191948"/>
              <a:gd name="connsiteY11602" fmla="*/ 1336882 h 3322003"/>
              <a:gd name="connsiteX11603" fmla="*/ 4094022 w 12191948"/>
              <a:gd name="connsiteY11603" fmla="*/ 1345843 h 3322003"/>
              <a:gd name="connsiteX11604" fmla="*/ 4133690 w 12191948"/>
              <a:gd name="connsiteY11604" fmla="*/ 1343309 h 3322003"/>
              <a:gd name="connsiteX11605" fmla="*/ 4137317 w 12191948"/>
              <a:gd name="connsiteY11605" fmla="*/ 1340583 h 3322003"/>
              <a:gd name="connsiteX11606" fmla="*/ 4125950 w 12191948"/>
              <a:gd name="connsiteY11606" fmla="*/ 1324223 h 3322003"/>
              <a:gd name="connsiteX11607" fmla="*/ 4126433 w 12191948"/>
              <a:gd name="connsiteY11607" fmla="*/ 1325002 h 3322003"/>
              <a:gd name="connsiteX11608" fmla="*/ 4108292 w 12191948"/>
              <a:gd name="connsiteY11608" fmla="*/ 1323398 h 3322003"/>
              <a:gd name="connsiteX11609" fmla="*/ 509349 w 12191948"/>
              <a:gd name="connsiteY11609" fmla="*/ 1322664 h 3322003"/>
              <a:gd name="connsiteX11610" fmla="*/ 603681 w 12191948"/>
              <a:gd name="connsiteY11610" fmla="*/ 1335909 h 3322003"/>
              <a:gd name="connsiteX11611" fmla="*/ 601264 w 12191948"/>
              <a:gd name="connsiteY11611" fmla="*/ 1325781 h 3322003"/>
              <a:gd name="connsiteX11612" fmla="*/ 509349 w 12191948"/>
              <a:gd name="connsiteY11612" fmla="*/ 1322664 h 3322003"/>
              <a:gd name="connsiteX11613" fmla="*/ 1333437 w 12191948"/>
              <a:gd name="connsiteY11613" fmla="*/ 1321885 h 3322003"/>
              <a:gd name="connsiteX11614" fmla="*/ 1326180 w 12191948"/>
              <a:gd name="connsiteY11614" fmla="*/ 1337661 h 3322003"/>
              <a:gd name="connsiteX11615" fmla="*/ 1357625 w 12191948"/>
              <a:gd name="connsiteY11615" fmla="*/ 1337661 h 3322003"/>
              <a:gd name="connsiteX11616" fmla="*/ 1359558 w 12191948"/>
              <a:gd name="connsiteY11616" fmla="*/ 1328118 h 3322003"/>
              <a:gd name="connsiteX11617" fmla="*/ 862251 w 12191948"/>
              <a:gd name="connsiteY11617" fmla="*/ 1321885 h 3322003"/>
              <a:gd name="connsiteX11618" fmla="*/ 841450 w 12191948"/>
              <a:gd name="connsiteY11618" fmla="*/ 1337467 h 3322003"/>
              <a:gd name="connsiteX11619" fmla="*/ 817262 w 12191948"/>
              <a:gd name="connsiteY11619" fmla="*/ 1350321 h 3322003"/>
              <a:gd name="connsiteX11620" fmla="*/ 854511 w 12191948"/>
              <a:gd name="connsiteY11620" fmla="*/ 1354801 h 3322003"/>
              <a:gd name="connsiteX11621" fmla="*/ 877008 w 12191948"/>
              <a:gd name="connsiteY11621" fmla="*/ 1345843 h 3322003"/>
              <a:gd name="connsiteX11622" fmla="*/ 901196 w 12191948"/>
              <a:gd name="connsiteY11622" fmla="*/ 1337077 h 3322003"/>
              <a:gd name="connsiteX11623" fmla="*/ 730185 w 12191948"/>
              <a:gd name="connsiteY11623" fmla="*/ 1321885 h 3322003"/>
              <a:gd name="connsiteX11624" fmla="*/ 731635 w 12191948"/>
              <a:gd name="connsiteY11624" fmla="*/ 1325587 h 3322003"/>
              <a:gd name="connsiteX11625" fmla="*/ 743489 w 12191948"/>
              <a:gd name="connsiteY11625" fmla="*/ 1325587 h 3322003"/>
              <a:gd name="connsiteX11626" fmla="*/ 743246 w 12191948"/>
              <a:gd name="connsiteY11626" fmla="*/ 1321885 h 3322003"/>
              <a:gd name="connsiteX11627" fmla="*/ 742522 w 12191948"/>
              <a:gd name="connsiteY11627" fmla="*/ 1321885 h 3322003"/>
              <a:gd name="connsiteX11628" fmla="*/ 730185 w 12191948"/>
              <a:gd name="connsiteY11628" fmla="*/ 1321885 h 3322003"/>
              <a:gd name="connsiteX11629" fmla="*/ 1841869 w 12191948"/>
              <a:gd name="connsiteY11629" fmla="*/ 1320716 h 3322003"/>
              <a:gd name="connsiteX11630" fmla="*/ 1838725 w 12191948"/>
              <a:gd name="connsiteY11630" fmla="*/ 1333572 h 3322003"/>
              <a:gd name="connsiteX11631" fmla="*/ 1795187 w 12191948"/>
              <a:gd name="connsiteY11631" fmla="*/ 1325781 h 3322003"/>
              <a:gd name="connsiteX11632" fmla="*/ 1795187 w 12191948"/>
              <a:gd name="connsiteY11632" fmla="*/ 1326169 h 3322003"/>
              <a:gd name="connsiteX11633" fmla="*/ 1782850 w 12191948"/>
              <a:gd name="connsiteY11633" fmla="*/ 1333377 h 3322003"/>
              <a:gd name="connsiteX11634" fmla="*/ 1913225 w 12191948"/>
              <a:gd name="connsiteY11634" fmla="*/ 1367267 h 3322003"/>
              <a:gd name="connsiteX11635" fmla="*/ 1925318 w 12191948"/>
              <a:gd name="connsiteY11635" fmla="*/ 1367267 h 3322003"/>
              <a:gd name="connsiteX11636" fmla="*/ 1928705 w 12191948"/>
              <a:gd name="connsiteY11636" fmla="*/ 1394146 h 3322003"/>
              <a:gd name="connsiteX11637" fmla="*/ 1952893 w 12191948"/>
              <a:gd name="connsiteY11637" fmla="*/ 1390055 h 3322003"/>
              <a:gd name="connsiteX11638" fmla="*/ 1968374 w 12191948"/>
              <a:gd name="connsiteY11638" fmla="*/ 1371553 h 3322003"/>
              <a:gd name="connsiteX11639" fmla="*/ 1957731 w 12191948"/>
              <a:gd name="connsiteY11639" fmla="*/ 1355192 h 3322003"/>
              <a:gd name="connsiteX11640" fmla="*/ 1925076 w 12191948"/>
              <a:gd name="connsiteY11640" fmla="*/ 1359670 h 3322003"/>
              <a:gd name="connsiteX11641" fmla="*/ 1902823 w 12191948"/>
              <a:gd name="connsiteY11641" fmla="*/ 1348959 h 3322003"/>
              <a:gd name="connsiteX11642" fmla="*/ 1902341 w 12191948"/>
              <a:gd name="connsiteY11642" fmla="*/ 1348959 h 3322003"/>
              <a:gd name="connsiteX11643" fmla="*/ 1880329 w 12191948"/>
              <a:gd name="connsiteY11643" fmla="*/ 1320716 h 3322003"/>
              <a:gd name="connsiteX11644" fmla="*/ 3770384 w 12191948"/>
              <a:gd name="connsiteY11644" fmla="*/ 1319548 h 3322003"/>
              <a:gd name="connsiteX11645" fmla="*/ 3773045 w 12191948"/>
              <a:gd name="connsiteY11645" fmla="*/ 1321495 h 3322003"/>
              <a:gd name="connsiteX11646" fmla="*/ 3776189 w 12191948"/>
              <a:gd name="connsiteY11646" fmla="*/ 1320716 h 3322003"/>
              <a:gd name="connsiteX11647" fmla="*/ 651090 w 12191948"/>
              <a:gd name="connsiteY11647" fmla="*/ 1318575 h 3322003"/>
              <a:gd name="connsiteX11648" fmla="*/ 648672 w 12191948"/>
              <a:gd name="connsiteY11648" fmla="*/ 1319354 h 3322003"/>
              <a:gd name="connsiteX11649" fmla="*/ 653992 w 12191948"/>
              <a:gd name="connsiteY11649" fmla="*/ 1320521 h 3322003"/>
              <a:gd name="connsiteX11650" fmla="*/ 378489 w 12191948"/>
              <a:gd name="connsiteY11650" fmla="*/ 1318378 h 3322003"/>
              <a:gd name="connsiteX11651" fmla="*/ 374137 w 12191948"/>
              <a:gd name="connsiteY11651" fmla="*/ 1320716 h 3322003"/>
              <a:gd name="connsiteX11652" fmla="*/ 383571 w 12191948"/>
              <a:gd name="connsiteY11652" fmla="*/ 1322274 h 3322003"/>
              <a:gd name="connsiteX11653" fmla="*/ 482581 w 12191948"/>
              <a:gd name="connsiteY11653" fmla="*/ 1317978 h 3322003"/>
              <a:gd name="connsiteX11654" fmla="*/ 459520 w 12191948"/>
              <a:gd name="connsiteY11654" fmla="*/ 1321885 h 3322003"/>
              <a:gd name="connsiteX11655" fmla="*/ 458311 w 12191948"/>
              <a:gd name="connsiteY11655" fmla="*/ 1321300 h 3322003"/>
              <a:gd name="connsiteX11656" fmla="*/ 461214 w 12191948"/>
              <a:gd name="connsiteY11656" fmla="*/ 1325781 h 3322003"/>
              <a:gd name="connsiteX11657" fmla="*/ 467260 w 12191948"/>
              <a:gd name="connsiteY11657" fmla="*/ 1327727 h 3322003"/>
              <a:gd name="connsiteX11658" fmla="*/ 505479 w 12191948"/>
              <a:gd name="connsiteY11658" fmla="*/ 1322470 h 3322003"/>
              <a:gd name="connsiteX11659" fmla="*/ 482581 w 12191948"/>
              <a:gd name="connsiteY11659" fmla="*/ 1317978 h 3322003"/>
              <a:gd name="connsiteX11660" fmla="*/ 1795428 w 12191948"/>
              <a:gd name="connsiteY11660" fmla="*/ 1317405 h 3322003"/>
              <a:gd name="connsiteX11661" fmla="*/ 1783333 w 12191948"/>
              <a:gd name="connsiteY11661" fmla="*/ 1320133 h 3322003"/>
              <a:gd name="connsiteX11662" fmla="*/ 1783333 w 12191948"/>
              <a:gd name="connsiteY11662" fmla="*/ 1320521 h 3322003"/>
              <a:gd name="connsiteX11663" fmla="*/ 1793976 w 12191948"/>
              <a:gd name="connsiteY11663" fmla="*/ 1325002 h 3322003"/>
              <a:gd name="connsiteX11664" fmla="*/ 1805588 w 12191948"/>
              <a:gd name="connsiteY11664" fmla="*/ 1321885 h 3322003"/>
              <a:gd name="connsiteX11665" fmla="*/ 1805588 w 12191948"/>
              <a:gd name="connsiteY11665" fmla="*/ 1319742 h 3322003"/>
              <a:gd name="connsiteX11666" fmla="*/ 1795428 w 12191948"/>
              <a:gd name="connsiteY11666" fmla="*/ 1317405 h 3322003"/>
              <a:gd name="connsiteX11667" fmla="*/ 2706835 w 12191948"/>
              <a:gd name="connsiteY11667" fmla="*/ 1316626 h 3322003"/>
              <a:gd name="connsiteX11668" fmla="*/ 2682647 w 12191948"/>
              <a:gd name="connsiteY11668" fmla="*/ 1318963 h 3322003"/>
              <a:gd name="connsiteX11669" fmla="*/ 2726668 w 12191948"/>
              <a:gd name="connsiteY11669" fmla="*/ 1329091 h 3322003"/>
              <a:gd name="connsiteX11670" fmla="*/ 2738763 w 12191948"/>
              <a:gd name="connsiteY11670" fmla="*/ 1326366 h 3322003"/>
              <a:gd name="connsiteX11671" fmla="*/ 2706835 w 12191948"/>
              <a:gd name="connsiteY11671" fmla="*/ 1316820 h 3322003"/>
              <a:gd name="connsiteX11672" fmla="*/ 3810779 w 12191948"/>
              <a:gd name="connsiteY11672" fmla="*/ 1314679 h 3322003"/>
              <a:gd name="connsiteX11673" fmla="*/ 3810779 w 12191948"/>
              <a:gd name="connsiteY11673" fmla="*/ 1316820 h 3322003"/>
              <a:gd name="connsiteX11674" fmla="*/ 3823173 w 12191948"/>
              <a:gd name="connsiteY11674" fmla="*/ 1316067 h 3322003"/>
              <a:gd name="connsiteX11675" fmla="*/ 3823598 w 12191948"/>
              <a:gd name="connsiteY11675" fmla="*/ 1316820 h 3322003"/>
              <a:gd name="connsiteX11676" fmla="*/ 3823598 w 12191948"/>
              <a:gd name="connsiteY11676" fmla="*/ 1316041 h 3322003"/>
              <a:gd name="connsiteX11677" fmla="*/ 3823173 w 12191948"/>
              <a:gd name="connsiteY11677" fmla="*/ 1316067 h 3322003"/>
              <a:gd name="connsiteX11678" fmla="*/ 3822389 w 12191948"/>
              <a:gd name="connsiteY11678" fmla="*/ 1314679 h 3322003"/>
              <a:gd name="connsiteX11679" fmla="*/ 3810779 w 12191948"/>
              <a:gd name="connsiteY11679" fmla="*/ 1314679 h 3322003"/>
              <a:gd name="connsiteX11680" fmla="*/ 1745843 w 12191948"/>
              <a:gd name="connsiteY11680" fmla="*/ 1312730 h 3322003"/>
              <a:gd name="connsiteX11681" fmla="*/ 1748746 w 12191948"/>
              <a:gd name="connsiteY11681" fmla="*/ 1317990 h 3322003"/>
              <a:gd name="connsiteX11682" fmla="*/ 1748987 w 12191948"/>
              <a:gd name="connsiteY11682" fmla="*/ 1317017 h 3322003"/>
              <a:gd name="connsiteX11683" fmla="*/ 1767370 w 12191948"/>
              <a:gd name="connsiteY11683" fmla="*/ 1321300 h 3322003"/>
              <a:gd name="connsiteX11684" fmla="*/ 1780674 w 12191948"/>
              <a:gd name="connsiteY11684" fmla="*/ 1318769 h 3322003"/>
              <a:gd name="connsiteX11685" fmla="*/ 1763741 w 12191948"/>
              <a:gd name="connsiteY11685" fmla="*/ 1312730 h 3322003"/>
              <a:gd name="connsiteX11686" fmla="*/ 1745843 w 12191948"/>
              <a:gd name="connsiteY11686" fmla="*/ 1312730 h 3322003"/>
              <a:gd name="connsiteX11687" fmla="*/ 3551997 w 12191948"/>
              <a:gd name="connsiteY11687" fmla="*/ 1311221 h 3322003"/>
              <a:gd name="connsiteX11688" fmla="*/ 3532858 w 12191948"/>
              <a:gd name="connsiteY11688" fmla="*/ 1313704 h 3322003"/>
              <a:gd name="connsiteX11689" fmla="*/ 3585105 w 12191948"/>
              <a:gd name="connsiteY11689" fmla="*/ 1325781 h 3322003"/>
              <a:gd name="connsiteX11690" fmla="*/ 3595747 w 12191948"/>
              <a:gd name="connsiteY11690" fmla="*/ 1337856 h 3322003"/>
              <a:gd name="connsiteX11691" fmla="*/ 3625014 w 12191948"/>
              <a:gd name="connsiteY11691" fmla="*/ 1357333 h 3322003"/>
              <a:gd name="connsiteX11692" fmla="*/ 3623805 w 12191948"/>
              <a:gd name="connsiteY11692" fmla="*/ 1357333 h 3322003"/>
              <a:gd name="connsiteX11693" fmla="*/ 3620177 w 12191948"/>
              <a:gd name="connsiteY11693" fmla="*/ 1361425 h 3322003"/>
              <a:gd name="connsiteX11694" fmla="*/ 3617033 w 12191948"/>
              <a:gd name="connsiteY11694" fmla="*/ 1369798 h 3322003"/>
              <a:gd name="connsiteX11695" fmla="*/ 3646058 w 12191948"/>
              <a:gd name="connsiteY11695" fmla="*/ 1370968 h 3322003"/>
              <a:gd name="connsiteX11696" fmla="*/ 3705804 w 12191948"/>
              <a:gd name="connsiteY11696" fmla="*/ 1362007 h 3322003"/>
              <a:gd name="connsiteX11697" fmla="*/ 3713059 w 12191948"/>
              <a:gd name="connsiteY11697" fmla="*/ 1354801 h 3322003"/>
              <a:gd name="connsiteX11698" fmla="*/ 3685727 w 12191948"/>
              <a:gd name="connsiteY11698" fmla="*/ 1343115 h 3322003"/>
              <a:gd name="connsiteX11699" fmla="*/ 3633239 w 12191948"/>
              <a:gd name="connsiteY11699" fmla="*/ 1336494 h 3322003"/>
              <a:gd name="connsiteX11700" fmla="*/ 3619694 w 12191948"/>
              <a:gd name="connsiteY11700" fmla="*/ 1311563 h 3322003"/>
              <a:gd name="connsiteX11701" fmla="*/ 3618724 w 12191948"/>
              <a:gd name="connsiteY11701" fmla="*/ 1312146 h 3322003"/>
              <a:gd name="connsiteX11702" fmla="*/ 3577847 w 12191948"/>
              <a:gd name="connsiteY11702" fmla="*/ 1313704 h 3322003"/>
              <a:gd name="connsiteX11703" fmla="*/ 3551997 w 12191948"/>
              <a:gd name="connsiteY11703" fmla="*/ 1311221 h 3322003"/>
              <a:gd name="connsiteX11704" fmla="*/ 2470125 w 12191948"/>
              <a:gd name="connsiteY11704" fmla="*/ 1309785 h 3322003"/>
              <a:gd name="connsiteX11705" fmla="*/ 2459634 w 12191948"/>
              <a:gd name="connsiteY11705" fmla="*/ 1314094 h 3322003"/>
              <a:gd name="connsiteX11706" fmla="*/ 2488175 w 12191948"/>
              <a:gd name="connsiteY11706" fmla="*/ 1323443 h 3322003"/>
              <a:gd name="connsiteX11707" fmla="*/ 2573075 w 12191948"/>
              <a:gd name="connsiteY11707" fmla="*/ 1330261 h 3322003"/>
              <a:gd name="connsiteX11708" fmla="*/ 2535342 w 12191948"/>
              <a:gd name="connsiteY11708" fmla="*/ 1319354 h 3322003"/>
              <a:gd name="connsiteX11709" fmla="*/ 2535342 w 12191948"/>
              <a:gd name="connsiteY11709" fmla="*/ 1318769 h 3322003"/>
              <a:gd name="connsiteX11710" fmla="*/ 2490595 w 12191948"/>
              <a:gd name="connsiteY11710" fmla="*/ 1314094 h 3322003"/>
              <a:gd name="connsiteX11711" fmla="*/ 2470125 w 12191948"/>
              <a:gd name="connsiteY11711" fmla="*/ 1309785 h 3322003"/>
              <a:gd name="connsiteX11712" fmla="*/ 3320244 w 12191948"/>
              <a:gd name="connsiteY11712" fmla="*/ 1305330 h 3322003"/>
              <a:gd name="connsiteX11713" fmla="*/ 3308634 w 12191948"/>
              <a:gd name="connsiteY11713" fmla="*/ 1312925 h 3322003"/>
              <a:gd name="connsiteX11714" fmla="*/ 3344433 w 12191948"/>
              <a:gd name="connsiteY11714" fmla="*/ 1314289 h 3322003"/>
              <a:gd name="connsiteX11715" fmla="*/ 3320244 w 12191948"/>
              <a:gd name="connsiteY11715" fmla="*/ 1305330 h 3322003"/>
              <a:gd name="connsiteX11716" fmla="*/ 1590313 w 12191948"/>
              <a:gd name="connsiteY11716" fmla="*/ 1301044 h 3322003"/>
              <a:gd name="connsiteX11717" fmla="*/ 1657072 w 12191948"/>
              <a:gd name="connsiteY11717" fmla="*/ 1335909 h 3322003"/>
              <a:gd name="connsiteX11718" fmla="*/ 1656346 w 12191948"/>
              <a:gd name="connsiteY11718" fmla="*/ 1335909 h 3322003"/>
              <a:gd name="connsiteX11719" fmla="*/ 1701820 w 12191948"/>
              <a:gd name="connsiteY11719" fmla="*/ 1350321 h 3322003"/>
              <a:gd name="connsiteX11720" fmla="*/ 1753583 w 12191948"/>
              <a:gd name="connsiteY11720" fmla="*/ 1366488 h 3322003"/>
              <a:gd name="connsiteX11721" fmla="*/ 1759630 w 12191948"/>
              <a:gd name="connsiteY11721" fmla="*/ 1356750 h 3322003"/>
              <a:gd name="connsiteX11722" fmla="*/ 1720203 w 12191948"/>
              <a:gd name="connsiteY11722" fmla="*/ 1344285 h 3322003"/>
              <a:gd name="connsiteX11723" fmla="*/ 1773416 w 12191948"/>
              <a:gd name="connsiteY11723" fmla="*/ 1341168 h 3322003"/>
              <a:gd name="connsiteX11724" fmla="*/ 1739071 w 12191948"/>
              <a:gd name="connsiteY11724" fmla="*/ 1327533 h 3322003"/>
              <a:gd name="connsiteX11725" fmla="*/ 1736409 w 12191948"/>
              <a:gd name="connsiteY11725" fmla="*/ 1332987 h 3322003"/>
              <a:gd name="connsiteX11726" fmla="*/ 1667715 w 12191948"/>
              <a:gd name="connsiteY11726" fmla="*/ 1326169 h 3322003"/>
              <a:gd name="connsiteX11727" fmla="*/ 1629014 w 12191948"/>
              <a:gd name="connsiteY11727" fmla="*/ 1303966 h 3322003"/>
              <a:gd name="connsiteX11728" fmla="*/ 2099715 w 12191948"/>
              <a:gd name="connsiteY11728" fmla="*/ 1300265 h 3322003"/>
              <a:gd name="connsiteX11729" fmla="*/ 2110358 w 12191948"/>
              <a:gd name="connsiteY11729" fmla="*/ 1303576 h 3322003"/>
              <a:gd name="connsiteX11730" fmla="*/ 2109147 w 12191948"/>
              <a:gd name="connsiteY11730" fmla="*/ 1304355 h 3322003"/>
              <a:gd name="connsiteX11731" fmla="*/ 2121242 w 12191948"/>
              <a:gd name="connsiteY11731" fmla="*/ 1306109 h 3322003"/>
              <a:gd name="connsiteX11732" fmla="*/ 2110841 w 12191948"/>
              <a:gd name="connsiteY11732" fmla="*/ 1300265 h 3322003"/>
              <a:gd name="connsiteX11733" fmla="*/ 2099715 w 12191948"/>
              <a:gd name="connsiteY11733" fmla="*/ 1300265 h 3322003"/>
              <a:gd name="connsiteX11734" fmla="*/ 1822034 w 12191948"/>
              <a:gd name="connsiteY11734" fmla="*/ 1299877 h 3322003"/>
              <a:gd name="connsiteX11735" fmla="*/ 1827356 w 12191948"/>
              <a:gd name="connsiteY11735" fmla="*/ 1302408 h 3322003"/>
              <a:gd name="connsiteX11736" fmla="*/ 1826389 w 12191948"/>
              <a:gd name="connsiteY11736" fmla="*/ 1304161 h 3322003"/>
              <a:gd name="connsiteX11737" fmla="*/ 1839449 w 12191948"/>
              <a:gd name="connsiteY11737" fmla="*/ 1305524 h 3322003"/>
              <a:gd name="connsiteX11738" fmla="*/ 1839449 w 12191948"/>
              <a:gd name="connsiteY11738" fmla="*/ 1301629 h 3322003"/>
              <a:gd name="connsiteX11739" fmla="*/ 2552757 w 12191948"/>
              <a:gd name="connsiteY11739" fmla="*/ 1299680 h 3322003"/>
              <a:gd name="connsiteX11740" fmla="*/ 2565091 w 12191948"/>
              <a:gd name="connsiteY11740" fmla="*/ 1306692 h 3322003"/>
              <a:gd name="connsiteX11741" fmla="*/ 2565091 w 12191948"/>
              <a:gd name="connsiteY11741" fmla="*/ 1306109 h 3322003"/>
              <a:gd name="connsiteX11742" fmla="*/ 2587588 w 12191948"/>
              <a:gd name="connsiteY11742" fmla="*/ 1309226 h 3322003"/>
              <a:gd name="connsiteX11743" fmla="*/ 2576946 w 12191948"/>
              <a:gd name="connsiteY11743" fmla="*/ 1299680 h 3322003"/>
              <a:gd name="connsiteX11744" fmla="*/ 2552757 w 12191948"/>
              <a:gd name="connsiteY11744" fmla="*/ 1299680 h 3322003"/>
              <a:gd name="connsiteX11745" fmla="*/ 1511218 w 12191948"/>
              <a:gd name="connsiteY11745" fmla="*/ 1299680 h 3322003"/>
              <a:gd name="connsiteX11746" fmla="*/ 1503477 w 12191948"/>
              <a:gd name="connsiteY11746" fmla="*/ 1301044 h 3322003"/>
              <a:gd name="connsiteX11747" fmla="*/ 1515573 w 12191948"/>
              <a:gd name="connsiteY11747" fmla="*/ 1301629 h 3322003"/>
              <a:gd name="connsiteX11748" fmla="*/ 1520893 w 12191948"/>
              <a:gd name="connsiteY11748" fmla="*/ 1301629 h 3322003"/>
              <a:gd name="connsiteX11749" fmla="*/ 1511218 w 12191948"/>
              <a:gd name="connsiteY11749" fmla="*/ 1299680 h 3322003"/>
              <a:gd name="connsiteX11750" fmla="*/ 643349 w 12191948"/>
              <a:gd name="connsiteY11750" fmla="*/ 1298901 h 3322003"/>
              <a:gd name="connsiteX11751" fmla="*/ 646493 w 12191948"/>
              <a:gd name="connsiteY11751" fmla="*/ 1307083 h 3322003"/>
              <a:gd name="connsiteX11752" fmla="*/ 670681 w 12191948"/>
              <a:gd name="connsiteY11752" fmla="*/ 1310978 h 3322003"/>
              <a:gd name="connsiteX11753" fmla="*/ 673101 w 12191948"/>
              <a:gd name="connsiteY11753" fmla="*/ 1298901 h 3322003"/>
              <a:gd name="connsiteX11754" fmla="*/ 671166 w 12191948"/>
              <a:gd name="connsiteY11754" fmla="*/ 1298901 h 3322003"/>
              <a:gd name="connsiteX11755" fmla="*/ 643349 w 12191948"/>
              <a:gd name="connsiteY11755" fmla="*/ 1298901 h 3322003"/>
              <a:gd name="connsiteX11756" fmla="*/ 3401758 w 12191948"/>
              <a:gd name="connsiteY11756" fmla="*/ 1297539 h 3322003"/>
              <a:gd name="connsiteX11757" fmla="*/ 3407804 w 12191948"/>
              <a:gd name="connsiteY11757" fmla="*/ 1317017 h 3322003"/>
              <a:gd name="connsiteX11758" fmla="*/ 3465614 w 12191948"/>
              <a:gd name="connsiteY11758" fmla="*/ 1324807 h 3322003"/>
              <a:gd name="connsiteX11759" fmla="*/ 3464164 w 12191948"/>
              <a:gd name="connsiteY11759" fmla="*/ 1314483 h 3322003"/>
              <a:gd name="connsiteX11760" fmla="*/ 3464164 w 12191948"/>
              <a:gd name="connsiteY11760" fmla="*/ 1307083 h 3322003"/>
              <a:gd name="connsiteX11761" fmla="*/ 1732539 w 12191948"/>
              <a:gd name="connsiteY11761" fmla="*/ 1293059 h 3322003"/>
              <a:gd name="connsiteX11762" fmla="*/ 1729637 w 12191948"/>
              <a:gd name="connsiteY11762" fmla="*/ 1296564 h 3322003"/>
              <a:gd name="connsiteX11763" fmla="*/ 1761324 w 12191948"/>
              <a:gd name="connsiteY11763" fmla="*/ 1306692 h 3322003"/>
              <a:gd name="connsiteX11764" fmla="*/ 1761565 w 12191948"/>
              <a:gd name="connsiteY11764" fmla="*/ 1305719 h 3322003"/>
              <a:gd name="connsiteX11765" fmla="*/ 1750440 w 12191948"/>
              <a:gd name="connsiteY11765" fmla="*/ 1295981 h 3322003"/>
              <a:gd name="connsiteX11766" fmla="*/ 1732539 w 12191948"/>
              <a:gd name="connsiteY11766" fmla="*/ 1293059 h 3322003"/>
              <a:gd name="connsiteX11767" fmla="*/ 479838 w 12191948"/>
              <a:gd name="connsiteY11767" fmla="*/ 1292865 h 3322003"/>
              <a:gd name="connsiteX11768" fmla="*/ 471372 w 12191948"/>
              <a:gd name="connsiteY11768" fmla="*/ 1297149 h 3322003"/>
              <a:gd name="connsiteX11769" fmla="*/ 483708 w 12191948"/>
              <a:gd name="connsiteY11769" fmla="*/ 1299877 h 3322003"/>
              <a:gd name="connsiteX11770" fmla="*/ 496045 w 12191948"/>
              <a:gd name="connsiteY11770" fmla="*/ 1295006 h 3322003"/>
              <a:gd name="connsiteX11771" fmla="*/ 493142 w 12191948"/>
              <a:gd name="connsiteY11771" fmla="*/ 1292865 h 3322003"/>
              <a:gd name="connsiteX11772" fmla="*/ 491933 w 12191948"/>
              <a:gd name="connsiteY11772" fmla="*/ 1292865 h 3322003"/>
              <a:gd name="connsiteX11773" fmla="*/ 479838 w 12191948"/>
              <a:gd name="connsiteY11773" fmla="*/ 1292865 h 3322003"/>
              <a:gd name="connsiteX11774" fmla="*/ 1622968 w 12191948"/>
              <a:gd name="connsiteY11774" fmla="*/ 1289358 h 3322003"/>
              <a:gd name="connsiteX11775" fmla="*/ 1647156 w 12191948"/>
              <a:gd name="connsiteY11775" fmla="*/ 1301629 h 3322003"/>
              <a:gd name="connsiteX11776" fmla="*/ 1631676 w 12191948"/>
              <a:gd name="connsiteY11776" fmla="*/ 1304355 h 3322003"/>
              <a:gd name="connsiteX11777" fmla="*/ 1663119 w 12191948"/>
              <a:gd name="connsiteY11777" fmla="*/ 1316626 h 3322003"/>
              <a:gd name="connsiteX11778" fmla="*/ 1739312 w 12191948"/>
              <a:gd name="connsiteY11778" fmla="*/ 1327145 h 3322003"/>
              <a:gd name="connsiteX11779" fmla="*/ 1689486 w 12191948"/>
              <a:gd name="connsiteY11779" fmla="*/ 1293644 h 3322003"/>
              <a:gd name="connsiteX11780" fmla="*/ 2047469 w 12191948"/>
              <a:gd name="connsiteY11780" fmla="*/ 1288969 h 3322003"/>
              <a:gd name="connsiteX11781" fmla="*/ 2045775 w 12191948"/>
              <a:gd name="connsiteY11781" fmla="*/ 1289748 h 3322003"/>
              <a:gd name="connsiteX11782" fmla="*/ 2025214 w 12191948"/>
              <a:gd name="connsiteY11782" fmla="*/ 1291695 h 3322003"/>
              <a:gd name="connsiteX11783" fmla="*/ 2099230 w 12191948"/>
              <a:gd name="connsiteY11783" fmla="*/ 1300071 h 3322003"/>
              <a:gd name="connsiteX11784" fmla="*/ 2047469 w 12191948"/>
              <a:gd name="connsiteY11784" fmla="*/ 1288969 h 3322003"/>
              <a:gd name="connsiteX11785" fmla="*/ 5486288 w 12191948"/>
              <a:gd name="connsiteY11785" fmla="*/ 1288384 h 3322003"/>
              <a:gd name="connsiteX11786" fmla="*/ 5510476 w 12191948"/>
              <a:gd name="connsiteY11786" fmla="*/ 1300850 h 3322003"/>
              <a:gd name="connsiteX11787" fmla="*/ 5537082 w 12191948"/>
              <a:gd name="connsiteY11787" fmla="*/ 1307083 h 3322003"/>
              <a:gd name="connsiteX11788" fmla="*/ 5545065 w 12191948"/>
              <a:gd name="connsiteY11788" fmla="*/ 1300850 h 3322003"/>
              <a:gd name="connsiteX11789" fmla="*/ 5545065 w 12191948"/>
              <a:gd name="connsiteY11789" fmla="*/ 1300265 h 3322003"/>
              <a:gd name="connsiteX11790" fmla="*/ 5545065 w 12191948"/>
              <a:gd name="connsiteY11790" fmla="*/ 1293448 h 3322003"/>
              <a:gd name="connsiteX11791" fmla="*/ 11909914 w 12191948"/>
              <a:gd name="connsiteY11791" fmla="*/ 1285853 h 3322003"/>
              <a:gd name="connsiteX11792" fmla="*/ 11914269 w 12191948"/>
              <a:gd name="connsiteY11792" fmla="*/ 1292474 h 3322003"/>
              <a:gd name="connsiteX11793" fmla="*/ 11927088 w 12191948"/>
              <a:gd name="connsiteY11793" fmla="*/ 1292474 h 3322003"/>
              <a:gd name="connsiteX11794" fmla="*/ 11922251 w 12191948"/>
              <a:gd name="connsiteY11794" fmla="*/ 1287994 h 3322003"/>
              <a:gd name="connsiteX11795" fmla="*/ 4846270 w 12191948"/>
              <a:gd name="connsiteY11795" fmla="*/ 1285268 h 3322003"/>
              <a:gd name="connsiteX11796" fmla="*/ 4850140 w 12191948"/>
              <a:gd name="connsiteY11796" fmla="*/ 1292086 h 3322003"/>
              <a:gd name="connsiteX11797" fmla="*/ 4868282 w 12191948"/>
              <a:gd name="connsiteY11797" fmla="*/ 1295396 h 3322003"/>
              <a:gd name="connsiteX11798" fmla="*/ 4867073 w 12191948"/>
              <a:gd name="connsiteY11798" fmla="*/ 1287215 h 3322003"/>
              <a:gd name="connsiteX11799" fmla="*/ 4867556 w 12191948"/>
              <a:gd name="connsiteY11799" fmla="*/ 1287994 h 3322003"/>
              <a:gd name="connsiteX11800" fmla="*/ 4846270 w 12191948"/>
              <a:gd name="connsiteY11800" fmla="*/ 1285268 h 3322003"/>
              <a:gd name="connsiteX11801" fmla="*/ 2642496 w 12191948"/>
              <a:gd name="connsiteY11801" fmla="*/ 1284489 h 3322003"/>
              <a:gd name="connsiteX11802" fmla="*/ 2645155 w 12191948"/>
              <a:gd name="connsiteY11802" fmla="*/ 1286436 h 3322003"/>
              <a:gd name="connsiteX11803" fmla="*/ 2648057 w 12191948"/>
              <a:gd name="connsiteY11803" fmla="*/ 1285657 h 3322003"/>
              <a:gd name="connsiteX11804" fmla="*/ 3141253 w 12191948"/>
              <a:gd name="connsiteY11804" fmla="*/ 1279814 h 3322003"/>
              <a:gd name="connsiteX11805" fmla="*/ 3153348 w 12191948"/>
              <a:gd name="connsiteY11805" fmla="*/ 1315068 h 3322003"/>
              <a:gd name="connsiteX11806" fmla="*/ 3269448 w 12191948"/>
              <a:gd name="connsiteY11806" fmla="*/ 1343894 h 3322003"/>
              <a:gd name="connsiteX11807" fmla="*/ 3308875 w 12191948"/>
              <a:gd name="connsiteY11807" fmla="*/ 1349738 h 3322003"/>
              <a:gd name="connsiteX11808" fmla="*/ 3284687 w 12191948"/>
              <a:gd name="connsiteY11808" fmla="*/ 1326754 h 3322003"/>
              <a:gd name="connsiteX11809" fmla="*/ 3374911 w 12191948"/>
              <a:gd name="connsiteY11809" fmla="*/ 1332208 h 3322003"/>
              <a:gd name="connsiteX11810" fmla="*/ 3337177 w 12191948"/>
              <a:gd name="connsiteY11810" fmla="*/ 1323443 h 3322003"/>
              <a:gd name="connsiteX11811" fmla="*/ 3306940 w 12191948"/>
              <a:gd name="connsiteY11811" fmla="*/ 1313510 h 3322003"/>
              <a:gd name="connsiteX11812" fmla="*/ 3296056 w 12191948"/>
              <a:gd name="connsiteY11812" fmla="*/ 1313510 h 3322003"/>
              <a:gd name="connsiteX11813" fmla="*/ 3234617 w 12191948"/>
              <a:gd name="connsiteY11813" fmla="*/ 1294032 h 3322003"/>
              <a:gd name="connsiteX11814" fmla="*/ 3249615 w 12191948"/>
              <a:gd name="connsiteY11814" fmla="*/ 1294032 h 3322003"/>
              <a:gd name="connsiteX11815" fmla="*/ 3234376 w 12191948"/>
              <a:gd name="connsiteY11815" fmla="*/ 1290331 h 3322003"/>
              <a:gd name="connsiteX11816" fmla="*/ 3141253 w 12191948"/>
              <a:gd name="connsiteY11816" fmla="*/ 1279814 h 3322003"/>
              <a:gd name="connsiteX11817" fmla="*/ 3271868 w 12191948"/>
              <a:gd name="connsiteY11817" fmla="*/ 1277866 h 3322003"/>
              <a:gd name="connsiteX11818" fmla="*/ 3267998 w 12191948"/>
              <a:gd name="connsiteY11818" fmla="*/ 1284683 h 3322003"/>
              <a:gd name="connsiteX11819" fmla="*/ 3286864 w 12191948"/>
              <a:gd name="connsiteY11819" fmla="*/ 1302408 h 3322003"/>
              <a:gd name="connsiteX11820" fmla="*/ 3329920 w 12191948"/>
              <a:gd name="connsiteY11820" fmla="*/ 1294617 h 3322003"/>
              <a:gd name="connsiteX11821" fmla="*/ 3323147 w 12191948"/>
              <a:gd name="connsiteY11821" fmla="*/ 1285268 h 3322003"/>
              <a:gd name="connsiteX11822" fmla="*/ 3271868 w 12191948"/>
              <a:gd name="connsiteY11822" fmla="*/ 1277866 h 3322003"/>
              <a:gd name="connsiteX11823" fmla="*/ 1791799 w 12191948"/>
              <a:gd name="connsiteY11823" fmla="*/ 1277671 h 3322003"/>
              <a:gd name="connsiteX11824" fmla="*/ 1788414 w 12191948"/>
              <a:gd name="connsiteY11824" fmla="*/ 1280769 h 3322003"/>
              <a:gd name="connsiteX11825" fmla="*/ 1789864 w 12191948"/>
              <a:gd name="connsiteY11825" fmla="*/ 1282931 h 3322003"/>
              <a:gd name="connsiteX11826" fmla="*/ 1810426 w 12191948"/>
              <a:gd name="connsiteY11826" fmla="*/ 1287800 h 3322003"/>
              <a:gd name="connsiteX11827" fmla="*/ 1808974 w 12191948"/>
              <a:gd name="connsiteY11827" fmla="*/ 1280982 h 3322003"/>
              <a:gd name="connsiteX11828" fmla="*/ 1791799 w 12191948"/>
              <a:gd name="connsiteY11828" fmla="*/ 1277671 h 3322003"/>
              <a:gd name="connsiteX11829" fmla="*/ 2917029 w 12191948"/>
              <a:gd name="connsiteY11829" fmla="*/ 1274555 h 3322003"/>
              <a:gd name="connsiteX11830" fmla="*/ 2904936 w 12191948"/>
              <a:gd name="connsiteY11830" fmla="*/ 1287800 h 3322003"/>
              <a:gd name="connsiteX11831" fmla="*/ 2932268 w 12191948"/>
              <a:gd name="connsiteY11831" fmla="*/ 1301044 h 3322003"/>
              <a:gd name="connsiteX11832" fmla="*/ 2922834 w 12191948"/>
              <a:gd name="connsiteY11832" fmla="*/ 1303381 h 3322003"/>
              <a:gd name="connsiteX11833" fmla="*/ 2925736 w 12191948"/>
              <a:gd name="connsiteY11833" fmla="*/ 1314289 h 3322003"/>
              <a:gd name="connsiteX11834" fmla="*/ 2939525 w 12191948"/>
              <a:gd name="connsiteY11834" fmla="*/ 1316041 h 3322003"/>
              <a:gd name="connsiteX11835" fmla="*/ 2949201 w 12191948"/>
              <a:gd name="connsiteY11835" fmla="*/ 1307667 h 3322003"/>
              <a:gd name="connsiteX11836" fmla="*/ 2941217 w 12191948"/>
              <a:gd name="connsiteY11836" fmla="*/ 1302408 h 3322003"/>
              <a:gd name="connsiteX11837" fmla="*/ 2970969 w 12191948"/>
              <a:gd name="connsiteY11837" fmla="*/ 1305524 h 3322003"/>
              <a:gd name="connsiteX11838" fmla="*/ 3041113 w 12191948"/>
              <a:gd name="connsiteY11838" fmla="*/ 1322664 h 3322003"/>
              <a:gd name="connsiteX11839" fmla="*/ 3089489 w 12191948"/>
              <a:gd name="connsiteY11839" fmla="*/ 1316820 h 3322003"/>
              <a:gd name="connsiteX11840" fmla="*/ 3081993 w 12191948"/>
              <a:gd name="connsiteY11840" fmla="*/ 1310005 h 3322003"/>
              <a:gd name="connsiteX11841" fmla="*/ 3018136 w 12191948"/>
              <a:gd name="connsiteY11841" fmla="*/ 1287215 h 3322003"/>
              <a:gd name="connsiteX11842" fmla="*/ 2970486 w 12191948"/>
              <a:gd name="connsiteY11842" fmla="*/ 1295202 h 3322003"/>
              <a:gd name="connsiteX11843" fmla="*/ 352369 w 12191948"/>
              <a:gd name="connsiteY11843" fmla="*/ 1273191 h 3322003"/>
              <a:gd name="connsiteX11844" fmla="*/ 353067 w 12191948"/>
              <a:gd name="connsiteY11844" fmla="*/ 1273529 h 3322003"/>
              <a:gd name="connsiteX11845" fmla="*/ 339547 w 12191948"/>
              <a:gd name="connsiteY11845" fmla="*/ 1277283 h 3322003"/>
              <a:gd name="connsiteX11846" fmla="*/ 363735 w 12191948"/>
              <a:gd name="connsiteY11846" fmla="*/ 1281373 h 3322003"/>
              <a:gd name="connsiteX11847" fmla="*/ 360955 w 12191948"/>
              <a:gd name="connsiteY11847" fmla="*/ 1277355 h 3322003"/>
              <a:gd name="connsiteX11848" fmla="*/ 353067 w 12191948"/>
              <a:gd name="connsiteY11848" fmla="*/ 1273529 h 3322003"/>
              <a:gd name="connsiteX11849" fmla="*/ 353578 w 12191948"/>
              <a:gd name="connsiteY11849" fmla="*/ 1273387 h 3322003"/>
              <a:gd name="connsiteX11850" fmla="*/ 2426979 w 12191948"/>
              <a:gd name="connsiteY11850" fmla="*/ 1271050 h 3322003"/>
              <a:gd name="connsiteX11851" fmla="*/ 2426979 w 12191948"/>
              <a:gd name="connsiteY11851" fmla="*/ 1274946 h 3322003"/>
              <a:gd name="connsiteX11852" fmla="*/ 2453585 w 12191948"/>
              <a:gd name="connsiteY11852" fmla="*/ 1280982 h 3322003"/>
              <a:gd name="connsiteX11853" fmla="*/ 2458666 w 12191948"/>
              <a:gd name="connsiteY11853" fmla="*/ 1278645 h 3322003"/>
              <a:gd name="connsiteX11854" fmla="*/ 2458423 w 12191948"/>
              <a:gd name="connsiteY11854" fmla="*/ 1278062 h 3322003"/>
              <a:gd name="connsiteX11855" fmla="*/ 2426979 w 12191948"/>
              <a:gd name="connsiteY11855" fmla="*/ 1271050 h 3322003"/>
              <a:gd name="connsiteX11856" fmla="*/ 1908628 w 12191948"/>
              <a:gd name="connsiteY11856" fmla="*/ 1270075 h 3322003"/>
              <a:gd name="connsiteX11857" fmla="*/ 1884440 w 12191948"/>
              <a:gd name="connsiteY11857" fmla="*/ 1271439 h 3322003"/>
              <a:gd name="connsiteX11858" fmla="*/ 1823486 w 12191948"/>
              <a:gd name="connsiteY11858" fmla="*/ 1271439 h 3322003"/>
              <a:gd name="connsiteX11859" fmla="*/ 1863396 w 12191948"/>
              <a:gd name="connsiteY11859" fmla="*/ 1284683 h 3322003"/>
              <a:gd name="connsiteX11860" fmla="*/ 1855897 w 12191948"/>
              <a:gd name="connsiteY11860" fmla="*/ 1287215 h 3322003"/>
              <a:gd name="connsiteX11861" fmla="*/ 1861946 w 12191948"/>
              <a:gd name="connsiteY11861" fmla="*/ 1291695 h 3322003"/>
              <a:gd name="connsiteX11862" fmla="*/ 1875006 w 12191948"/>
              <a:gd name="connsiteY11862" fmla="*/ 1291695 h 3322003"/>
              <a:gd name="connsiteX11863" fmla="*/ 1928946 w 12191948"/>
              <a:gd name="connsiteY11863" fmla="*/ 1301629 h 3322003"/>
              <a:gd name="connsiteX11864" fmla="*/ 1968615 w 12191948"/>
              <a:gd name="connsiteY11864" fmla="*/ 1319548 h 3322003"/>
              <a:gd name="connsiteX11865" fmla="*/ 2013847 w 12191948"/>
              <a:gd name="connsiteY11865" fmla="*/ 1334739 h 3322003"/>
              <a:gd name="connsiteX11866" fmla="*/ 2011427 w 12191948"/>
              <a:gd name="connsiteY11866" fmla="*/ 1339025 h 3322003"/>
              <a:gd name="connsiteX11867" fmla="*/ 2023037 w 12191948"/>
              <a:gd name="connsiteY11867" fmla="*/ 1336297 h 3322003"/>
              <a:gd name="connsiteX11868" fmla="*/ 2060044 w 12191948"/>
              <a:gd name="connsiteY11868" fmla="*/ 1334739 h 3322003"/>
              <a:gd name="connsiteX11869" fmla="*/ 2047225 w 12191948"/>
              <a:gd name="connsiteY11869" fmla="*/ 1324223 h 3322003"/>
              <a:gd name="connsiteX11870" fmla="*/ 2057386 w 12191948"/>
              <a:gd name="connsiteY11870" fmla="*/ 1310393 h 3322003"/>
              <a:gd name="connsiteX11871" fmla="*/ 2025457 w 12191948"/>
              <a:gd name="connsiteY11871" fmla="*/ 1307862 h 3322003"/>
              <a:gd name="connsiteX11872" fmla="*/ 1993770 w 12191948"/>
              <a:gd name="connsiteY11872" fmla="*/ 1309029 h 3322003"/>
              <a:gd name="connsiteX11873" fmla="*/ 1974179 w 12191948"/>
              <a:gd name="connsiteY11873" fmla="*/ 1304551 h 3322003"/>
              <a:gd name="connsiteX11874" fmla="*/ 1981919 w 12191948"/>
              <a:gd name="connsiteY11874" fmla="*/ 1299680 h 3322003"/>
              <a:gd name="connsiteX11875" fmla="*/ 2014815 w 12191948"/>
              <a:gd name="connsiteY11875" fmla="*/ 1299680 h 3322003"/>
              <a:gd name="connsiteX11876" fmla="*/ 2022796 w 12191948"/>
              <a:gd name="connsiteY11876" fmla="*/ 1291110 h 3322003"/>
              <a:gd name="connsiteX11877" fmla="*/ 2005381 w 12191948"/>
              <a:gd name="connsiteY11877" fmla="*/ 1284295 h 3322003"/>
              <a:gd name="connsiteX11878" fmla="*/ 1908628 w 12191948"/>
              <a:gd name="connsiteY11878" fmla="*/ 1270075 h 3322003"/>
              <a:gd name="connsiteX11879" fmla="*/ 3184065 w 12191948"/>
              <a:gd name="connsiteY11879" fmla="*/ 1269881 h 3322003"/>
              <a:gd name="connsiteX11880" fmla="*/ 3191323 w 12191948"/>
              <a:gd name="connsiteY11880" fmla="*/ 1274167 h 3322003"/>
              <a:gd name="connsiteX11881" fmla="*/ 3203415 w 12191948"/>
              <a:gd name="connsiteY11881" fmla="*/ 1274167 h 3322003"/>
              <a:gd name="connsiteX11882" fmla="*/ 3201239 w 12191948"/>
              <a:gd name="connsiteY11882" fmla="*/ 1269881 h 3322003"/>
              <a:gd name="connsiteX11883" fmla="*/ 3200030 w 12191948"/>
              <a:gd name="connsiteY11883" fmla="*/ 1269881 h 3322003"/>
              <a:gd name="connsiteX11884" fmla="*/ 2122451 w 12191948"/>
              <a:gd name="connsiteY11884" fmla="*/ 1269686 h 3322003"/>
              <a:gd name="connsiteX11885" fmla="*/ 2118098 w 12191948"/>
              <a:gd name="connsiteY11885" fmla="*/ 1272608 h 3322003"/>
              <a:gd name="connsiteX11886" fmla="*/ 2130676 w 12191948"/>
              <a:gd name="connsiteY11886" fmla="*/ 1272218 h 3322003"/>
              <a:gd name="connsiteX11887" fmla="*/ 2129465 w 12191948"/>
              <a:gd name="connsiteY11887" fmla="*/ 1272997 h 3322003"/>
              <a:gd name="connsiteX11888" fmla="*/ 2137449 w 12191948"/>
              <a:gd name="connsiteY11888" fmla="*/ 1272997 h 3322003"/>
              <a:gd name="connsiteX11889" fmla="*/ 2122451 w 12191948"/>
              <a:gd name="connsiteY11889" fmla="*/ 1269686 h 3322003"/>
              <a:gd name="connsiteX11890" fmla="*/ 1606520 w 12191948"/>
              <a:gd name="connsiteY11890" fmla="*/ 1269686 h 3322003"/>
              <a:gd name="connsiteX11891" fmla="*/ 1611358 w 12191948"/>
              <a:gd name="connsiteY11891" fmla="*/ 1274749 h 3322003"/>
              <a:gd name="connsiteX11892" fmla="*/ 1644736 w 12191948"/>
              <a:gd name="connsiteY11892" fmla="*/ 1279035 h 3322003"/>
              <a:gd name="connsiteX11893" fmla="*/ 1646397 w 12191948"/>
              <a:gd name="connsiteY11893" fmla="*/ 1274642 h 3322003"/>
              <a:gd name="connsiteX11894" fmla="*/ 1647156 w 12191948"/>
              <a:gd name="connsiteY11894" fmla="*/ 1274749 h 3322003"/>
              <a:gd name="connsiteX11895" fmla="*/ 1646430 w 12191948"/>
              <a:gd name="connsiteY11895" fmla="*/ 1274555 h 3322003"/>
              <a:gd name="connsiteX11896" fmla="*/ 1646397 w 12191948"/>
              <a:gd name="connsiteY11896" fmla="*/ 1274642 h 3322003"/>
              <a:gd name="connsiteX11897" fmla="*/ 1611358 w 12191948"/>
              <a:gd name="connsiteY11897" fmla="*/ 1269686 h 3322003"/>
              <a:gd name="connsiteX11898" fmla="*/ 1606520 w 12191948"/>
              <a:gd name="connsiteY11898" fmla="*/ 1269686 h 3322003"/>
              <a:gd name="connsiteX11899" fmla="*/ 2162604 w 12191948"/>
              <a:gd name="connsiteY11899" fmla="*/ 1267738 h 3322003"/>
              <a:gd name="connsiteX11900" fmla="*/ 2144222 w 12191948"/>
              <a:gd name="connsiteY11900" fmla="*/ 1271439 h 3322003"/>
              <a:gd name="connsiteX11901" fmla="*/ 2162604 w 12191948"/>
              <a:gd name="connsiteY11901" fmla="*/ 1267738 h 3322003"/>
              <a:gd name="connsiteX11902" fmla="*/ 2934203 w 12191948"/>
              <a:gd name="connsiteY11902" fmla="*/ 1265985 h 3322003"/>
              <a:gd name="connsiteX11903" fmla="*/ 2932994 w 12191948"/>
              <a:gd name="connsiteY11903" fmla="*/ 1268128 h 3322003"/>
              <a:gd name="connsiteX11904" fmla="*/ 2947022 w 12191948"/>
              <a:gd name="connsiteY11904" fmla="*/ 1268128 h 3322003"/>
              <a:gd name="connsiteX11905" fmla="*/ 2202270 w 12191948"/>
              <a:gd name="connsiteY11905" fmla="*/ 1264233 h 3322003"/>
              <a:gd name="connsiteX11906" fmla="*/ 2175423 w 12191948"/>
              <a:gd name="connsiteY11906" fmla="*/ 1265985 h 3322003"/>
              <a:gd name="connsiteX11907" fmla="*/ 2208561 w 12191948"/>
              <a:gd name="connsiteY11907" fmla="*/ 1271244 h 3322003"/>
              <a:gd name="connsiteX11908" fmla="*/ 2209528 w 12191948"/>
              <a:gd name="connsiteY11908" fmla="*/ 1271244 h 3322003"/>
              <a:gd name="connsiteX11909" fmla="*/ 2218477 w 12191948"/>
              <a:gd name="connsiteY11909" fmla="*/ 1269492 h 3322003"/>
              <a:gd name="connsiteX11910" fmla="*/ 2202270 w 12191948"/>
              <a:gd name="connsiteY11910" fmla="*/ 1264233 h 3322003"/>
              <a:gd name="connsiteX11911" fmla="*/ 5048241 w 12191948"/>
              <a:gd name="connsiteY11911" fmla="*/ 1261701 h 3322003"/>
              <a:gd name="connsiteX11912" fmla="*/ 5048241 w 12191948"/>
              <a:gd name="connsiteY11912" fmla="*/ 1271050 h 3322003"/>
              <a:gd name="connsiteX11913" fmla="*/ 5048241 w 12191948"/>
              <a:gd name="connsiteY11913" fmla="*/ 1270854 h 3322003"/>
              <a:gd name="connsiteX11914" fmla="*/ 5065415 w 12191948"/>
              <a:gd name="connsiteY11914" fmla="*/ 1272218 h 3322003"/>
              <a:gd name="connsiteX11915" fmla="*/ 5063721 w 12191948"/>
              <a:gd name="connsiteY11915" fmla="*/ 1263648 h 3322003"/>
              <a:gd name="connsiteX11916" fmla="*/ 5048241 w 12191948"/>
              <a:gd name="connsiteY11916" fmla="*/ 1261701 h 3322003"/>
              <a:gd name="connsiteX11917" fmla="*/ 3041357 w 12191948"/>
              <a:gd name="connsiteY11917" fmla="*/ 1261701 h 3322003"/>
              <a:gd name="connsiteX11918" fmla="*/ 3035793 w 12191948"/>
              <a:gd name="connsiteY11918" fmla="*/ 1267155 h 3322003"/>
              <a:gd name="connsiteX11919" fmla="*/ 3055143 w 12191948"/>
              <a:gd name="connsiteY11919" fmla="*/ 1272608 h 3322003"/>
              <a:gd name="connsiteX11920" fmla="*/ 3067238 w 12191948"/>
              <a:gd name="connsiteY11920" fmla="*/ 1269296 h 3322003"/>
              <a:gd name="connsiteX11921" fmla="*/ 3068447 w 12191948"/>
              <a:gd name="connsiteY11921" fmla="*/ 1269881 h 3322003"/>
              <a:gd name="connsiteX11922" fmla="*/ 3061675 w 12191948"/>
              <a:gd name="connsiteY11922" fmla="*/ 1261701 h 3322003"/>
              <a:gd name="connsiteX11923" fmla="*/ 3041357 w 12191948"/>
              <a:gd name="connsiteY11923" fmla="*/ 1261701 h 3322003"/>
              <a:gd name="connsiteX11924" fmla="*/ 2688934 w 12191948"/>
              <a:gd name="connsiteY11924" fmla="*/ 1259947 h 3322003"/>
              <a:gd name="connsiteX11925" fmla="*/ 2674665 w 12191948"/>
              <a:gd name="connsiteY11925" fmla="*/ 1262284 h 3322003"/>
              <a:gd name="connsiteX11926" fmla="*/ 2682647 w 12191948"/>
              <a:gd name="connsiteY11926" fmla="*/ 1269492 h 3322003"/>
              <a:gd name="connsiteX11927" fmla="*/ 2741424 w 12191948"/>
              <a:gd name="connsiteY11927" fmla="*/ 1288969 h 3322003"/>
              <a:gd name="connsiteX11928" fmla="*/ 2797782 w 12191948"/>
              <a:gd name="connsiteY11928" fmla="*/ 1295981 h 3322003"/>
              <a:gd name="connsiteX11929" fmla="*/ 2796088 w 12191948"/>
              <a:gd name="connsiteY11929" fmla="*/ 1302408 h 3322003"/>
              <a:gd name="connsiteX11930" fmla="*/ 2796815 w 12191948"/>
              <a:gd name="connsiteY11930" fmla="*/ 1301629 h 3322003"/>
              <a:gd name="connsiteX11931" fmla="*/ 2808666 w 12191948"/>
              <a:gd name="connsiteY11931" fmla="*/ 1301629 h 3322003"/>
              <a:gd name="connsiteX11932" fmla="*/ 2829469 w 12191948"/>
              <a:gd name="connsiteY11932" fmla="*/ 1304745 h 3322003"/>
              <a:gd name="connsiteX11933" fmla="*/ 2832783 w 12191948"/>
              <a:gd name="connsiteY11933" fmla="*/ 1301238 h 3322003"/>
              <a:gd name="connsiteX11934" fmla="*/ 2831160 w 12191948"/>
              <a:gd name="connsiteY11934" fmla="*/ 1299097 h 3322003"/>
              <a:gd name="connsiteX11935" fmla="*/ 2771176 w 12191948"/>
              <a:gd name="connsiteY11935" fmla="*/ 1276504 h 3322003"/>
              <a:gd name="connsiteX11936" fmla="*/ 2688934 w 12191948"/>
              <a:gd name="connsiteY11936" fmla="*/ 1259947 h 3322003"/>
              <a:gd name="connsiteX11937" fmla="*/ 3981545 w 12191948"/>
              <a:gd name="connsiteY11937" fmla="*/ 1258388 h 3322003"/>
              <a:gd name="connsiteX11938" fmla="*/ 3977675 w 12191948"/>
              <a:gd name="connsiteY11938" fmla="*/ 1263454 h 3322003"/>
              <a:gd name="connsiteX11939" fmla="*/ 3997752 w 12191948"/>
              <a:gd name="connsiteY11939" fmla="*/ 1266376 h 3322003"/>
              <a:gd name="connsiteX11940" fmla="*/ 4005734 w 12191948"/>
              <a:gd name="connsiteY11940" fmla="*/ 1260922 h 3322003"/>
              <a:gd name="connsiteX11941" fmla="*/ 3981545 w 12191948"/>
              <a:gd name="connsiteY11941" fmla="*/ 1258388 h 3322003"/>
              <a:gd name="connsiteX11942" fmla="*/ 2574525 w 12191948"/>
              <a:gd name="connsiteY11942" fmla="*/ 1258388 h 3322003"/>
              <a:gd name="connsiteX11943" fmla="*/ 2552757 w 12191948"/>
              <a:gd name="connsiteY11943" fmla="*/ 1272412 h 3322003"/>
              <a:gd name="connsiteX11944" fmla="*/ 2601134 w 12191948"/>
              <a:gd name="connsiteY11944" fmla="*/ 1280594 h 3322003"/>
              <a:gd name="connsiteX11945" fmla="*/ 2601134 w 12191948"/>
              <a:gd name="connsiteY11945" fmla="*/ 1280009 h 3322003"/>
              <a:gd name="connsiteX11946" fmla="*/ 2574525 w 12191948"/>
              <a:gd name="connsiteY11946" fmla="*/ 1258388 h 3322003"/>
              <a:gd name="connsiteX11947" fmla="*/ 2065608 w 12191948"/>
              <a:gd name="connsiteY11947" fmla="*/ 1256830 h 3322003"/>
              <a:gd name="connsiteX11948" fmla="*/ 2060771 w 12191948"/>
              <a:gd name="connsiteY11948" fmla="*/ 1259752 h 3322003"/>
              <a:gd name="connsiteX11949" fmla="*/ 2071413 w 12191948"/>
              <a:gd name="connsiteY11949" fmla="*/ 1261505 h 3322003"/>
              <a:gd name="connsiteX11950" fmla="*/ 2075769 w 12191948"/>
              <a:gd name="connsiteY11950" fmla="*/ 1258585 h 3322003"/>
              <a:gd name="connsiteX11951" fmla="*/ 2065608 w 12191948"/>
              <a:gd name="connsiteY11951" fmla="*/ 1256830 h 3322003"/>
              <a:gd name="connsiteX11952" fmla="*/ 1306103 w 12191948"/>
              <a:gd name="connsiteY11952" fmla="*/ 1256442 h 3322003"/>
              <a:gd name="connsiteX11953" fmla="*/ 1328115 w 12191948"/>
              <a:gd name="connsiteY11953" fmla="*/ 1265791 h 3322003"/>
              <a:gd name="connsiteX11954" fmla="*/ 1306103 w 12191948"/>
              <a:gd name="connsiteY11954" fmla="*/ 1256442 h 3322003"/>
              <a:gd name="connsiteX11955" fmla="*/ 5110647 w 12191948"/>
              <a:gd name="connsiteY11955" fmla="*/ 1255663 h 3322003"/>
              <a:gd name="connsiteX11956" fmla="*/ 5111858 w 12191948"/>
              <a:gd name="connsiteY11956" fmla="*/ 1256040 h 3322003"/>
              <a:gd name="connsiteX11957" fmla="*/ 5119596 w 12191948"/>
              <a:gd name="connsiteY11957" fmla="*/ 1267934 h 3322003"/>
              <a:gd name="connsiteX11958" fmla="*/ 5143785 w 12191948"/>
              <a:gd name="connsiteY11958" fmla="*/ 1273970 h 3322003"/>
              <a:gd name="connsiteX11959" fmla="*/ 5143785 w 12191948"/>
              <a:gd name="connsiteY11959" fmla="*/ 1265985 h 3322003"/>
              <a:gd name="connsiteX11960" fmla="*/ 5111858 w 12191948"/>
              <a:gd name="connsiteY11960" fmla="*/ 1256040 h 3322003"/>
              <a:gd name="connsiteX11961" fmla="*/ 5111612 w 12191948"/>
              <a:gd name="connsiteY11961" fmla="*/ 1255663 h 3322003"/>
              <a:gd name="connsiteX11962" fmla="*/ 1872830 w 12191948"/>
              <a:gd name="connsiteY11962" fmla="*/ 1255272 h 3322003"/>
              <a:gd name="connsiteX11963" fmla="*/ 1871862 w 12191948"/>
              <a:gd name="connsiteY11963" fmla="*/ 1256051 h 3322003"/>
              <a:gd name="connsiteX11964" fmla="*/ 1858076 w 12191948"/>
              <a:gd name="connsiteY11964" fmla="*/ 1257806 h 3322003"/>
              <a:gd name="connsiteX11965" fmla="*/ 1858076 w 12191948"/>
              <a:gd name="connsiteY11965" fmla="*/ 1261505 h 3322003"/>
              <a:gd name="connsiteX11966" fmla="*/ 1870410 w 12191948"/>
              <a:gd name="connsiteY11966" fmla="*/ 1261505 h 3322003"/>
              <a:gd name="connsiteX11967" fmla="*/ 1872830 w 12191948"/>
              <a:gd name="connsiteY11967" fmla="*/ 1255272 h 3322003"/>
              <a:gd name="connsiteX11968" fmla="*/ 1451716 w 12191948"/>
              <a:gd name="connsiteY11968" fmla="*/ 1251573 h 3322003"/>
              <a:gd name="connsiteX11969" fmla="*/ 1436718 w 12191948"/>
              <a:gd name="connsiteY11969" fmla="*/ 1259558 h 3322003"/>
              <a:gd name="connsiteX11970" fmla="*/ 1414224 w 12191948"/>
              <a:gd name="connsiteY11970" fmla="*/ 1259558 h 3322003"/>
              <a:gd name="connsiteX11971" fmla="*/ 1377699 w 12191948"/>
              <a:gd name="connsiteY11971" fmla="*/ 1267543 h 3322003"/>
              <a:gd name="connsiteX11972" fmla="*/ 1454134 w 12191948"/>
              <a:gd name="connsiteY11972" fmla="*/ 1272024 h 3322003"/>
              <a:gd name="connsiteX11973" fmla="*/ 1457521 w 12191948"/>
              <a:gd name="connsiteY11973" fmla="*/ 1291501 h 3322003"/>
              <a:gd name="connsiteX11974" fmla="*/ 1500334 w 12191948"/>
              <a:gd name="connsiteY11974" fmla="*/ 1300656 h 3322003"/>
              <a:gd name="connsiteX11975" fmla="*/ 1509041 w 12191948"/>
              <a:gd name="connsiteY11975" fmla="*/ 1293448 h 3322003"/>
              <a:gd name="connsiteX11976" fmla="*/ 1555965 w 12191948"/>
              <a:gd name="connsiteY11976" fmla="*/ 1297734 h 3322003"/>
              <a:gd name="connsiteX11977" fmla="*/ 1573624 w 12191948"/>
              <a:gd name="connsiteY11977" fmla="*/ 1293253 h 3322003"/>
              <a:gd name="connsiteX11978" fmla="*/ 1495981 w 12191948"/>
              <a:gd name="connsiteY11978" fmla="*/ 1269686 h 3322003"/>
              <a:gd name="connsiteX11979" fmla="*/ 1515329 w 12191948"/>
              <a:gd name="connsiteY11979" fmla="*/ 1262284 h 3322003"/>
              <a:gd name="connsiteX11980" fmla="*/ 1451716 w 12191948"/>
              <a:gd name="connsiteY11980" fmla="*/ 1251573 h 3322003"/>
              <a:gd name="connsiteX11981" fmla="*/ 2205899 w 12191948"/>
              <a:gd name="connsiteY11981" fmla="*/ 1249236 h 3322003"/>
              <a:gd name="connsiteX11982" fmla="*/ 2233475 w 12191948"/>
              <a:gd name="connsiteY11982" fmla="*/ 1263454 h 3322003"/>
              <a:gd name="connsiteX11983" fmla="*/ 2260322 w 12191948"/>
              <a:gd name="connsiteY11983" fmla="*/ 1279035 h 3322003"/>
              <a:gd name="connsiteX11984" fmla="*/ 2280642 w 12191948"/>
              <a:gd name="connsiteY11984" fmla="*/ 1281761 h 3322003"/>
              <a:gd name="connsiteX11985" fmla="*/ 2316438 w 12191948"/>
              <a:gd name="connsiteY11985" fmla="*/ 1290722 h 3322003"/>
              <a:gd name="connsiteX11986" fmla="*/ 2328533 w 12191948"/>
              <a:gd name="connsiteY11986" fmla="*/ 1307277 h 3322003"/>
              <a:gd name="connsiteX11987" fmla="*/ 2350786 w 12191948"/>
              <a:gd name="connsiteY11987" fmla="*/ 1319937 h 3322003"/>
              <a:gd name="connsiteX11988" fmla="*/ 2328775 w 12191948"/>
              <a:gd name="connsiteY11988" fmla="*/ 1323053 h 3322003"/>
              <a:gd name="connsiteX11989" fmla="*/ 2258872 w 12191948"/>
              <a:gd name="connsiteY11989" fmla="*/ 1307667 h 3322003"/>
              <a:gd name="connsiteX11990" fmla="*/ 2248955 w 12191948"/>
              <a:gd name="connsiteY11990" fmla="*/ 1295202 h 3322003"/>
              <a:gd name="connsiteX11991" fmla="*/ 2231781 w 12191948"/>
              <a:gd name="connsiteY11991" fmla="*/ 1288579 h 3322003"/>
              <a:gd name="connsiteX11992" fmla="*/ 2207593 w 12191948"/>
              <a:gd name="connsiteY11992" fmla="*/ 1288579 h 3322003"/>
              <a:gd name="connsiteX11993" fmla="*/ 2190419 w 12191948"/>
              <a:gd name="connsiteY11993" fmla="*/ 1308056 h 3322003"/>
              <a:gd name="connsiteX11994" fmla="*/ 2253549 w 12191948"/>
              <a:gd name="connsiteY11994" fmla="*/ 1321106 h 3322003"/>
              <a:gd name="connsiteX11995" fmla="*/ 2264436 w 12191948"/>
              <a:gd name="connsiteY11995" fmla="*/ 1336882 h 3322003"/>
              <a:gd name="connsiteX11996" fmla="*/ 2216059 w 12191948"/>
              <a:gd name="connsiteY11996" fmla="*/ 1343115 h 3322003"/>
              <a:gd name="connsiteX11997" fmla="*/ 2291282 w 12191948"/>
              <a:gd name="connsiteY11997" fmla="*/ 1373499 h 3322003"/>
              <a:gd name="connsiteX11998" fmla="*/ 2322728 w 12191948"/>
              <a:gd name="connsiteY11998" fmla="*/ 1360646 h 3322003"/>
              <a:gd name="connsiteX11999" fmla="*/ 2351028 w 12191948"/>
              <a:gd name="connsiteY11999" fmla="*/ 1360646 h 3322003"/>
              <a:gd name="connsiteX12000" fmla="*/ 2344740 w 12191948"/>
              <a:gd name="connsiteY12000" fmla="*/ 1375837 h 3322003"/>
              <a:gd name="connsiteX12001" fmla="*/ 2377636 w 12191948"/>
              <a:gd name="connsiteY12001" fmla="*/ 1399989 h 3322003"/>
              <a:gd name="connsiteX12002" fmla="*/ 2424803 w 12191948"/>
              <a:gd name="connsiteY12002" fmla="*/ 1409143 h 3322003"/>
              <a:gd name="connsiteX12003" fmla="*/ 2418754 w 12191948"/>
              <a:gd name="connsiteY12003" fmla="*/ 1402911 h 3322003"/>
              <a:gd name="connsiteX12004" fmla="*/ 2411258 w 12191948"/>
              <a:gd name="connsiteY12004" fmla="*/ 1394146 h 3322003"/>
              <a:gd name="connsiteX12005" fmla="*/ 2473662 w 12191948"/>
              <a:gd name="connsiteY12005" fmla="*/ 1397457 h 3322003"/>
              <a:gd name="connsiteX12006" fmla="*/ 2499300 w 12191948"/>
              <a:gd name="connsiteY12006" fmla="*/ 1407585 h 3322003"/>
              <a:gd name="connsiteX12007" fmla="*/ 2524941 w 12191948"/>
              <a:gd name="connsiteY12007" fmla="*/ 1401741 h 3322003"/>
              <a:gd name="connsiteX12008" fmla="*/ 2512363 w 12191948"/>
              <a:gd name="connsiteY12008" fmla="*/ 1386744 h 3322003"/>
              <a:gd name="connsiteX12009" fmla="*/ 2431091 w 12191948"/>
              <a:gd name="connsiteY12009" fmla="*/ 1356750 h 3322003"/>
              <a:gd name="connsiteX12010" fmla="*/ 2448024 w 12191948"/>
              <a:gd name="connsiteY12010" fmla="*/ 1356750 h 3322003"/>
              <a:gd name="connsiteX12011" fmla="*/ 2563641 w 12191948"/>
              <a:gd name="connsiteY12011" fmla="*/ 1386550 h 3322003"/>
              <a:gd name="connsiteX12012" fmla="*/ 2590732 w 12191948"/>
              <a:gd name="connsiteY12012" fmla="*/ 1399209 h 3322003"/>
              <a:gd name="connsiteX12013" fmla="*/ 2590491 w 12191948"/>
              <a:gd name="connsiteY12013" fmla="*/ 1399209 h 3322003"/>
              <a:gd name="connsiteX12014" fmla="*/ 2590491 w 12191948"/>
              <a:gd name="connsiteY12014" fmla="*/ 1404857 h 3322003"/>
              <a:gd name="connsiteX12015" fmla="*/ 2609115 w 12191948"/>
              <a:gd name="connsiteY12015" fmla="*/ 1408753 h 3322003"/>
              <a:gd name="connsiteX12016" fmla="*/ 2633303 w 12191948"/>
              <a:gd name="connsiteY12016" fmla="*/ 1405054 h 3322003"/>
              <a:gd name="connsiteX12017" fmla="*/ 2641897 w 12191948"/>
              <a:gd name="connsiteY12017" fmla="*/ 1409168 h 3322003"/>
              <a:gd name="connsiteX12018" fmla="*/ 2605971 w 12191948"/>
              <a:gd name="connsiteY12018" fmla="*/ 1416740 h 3322003"/>
              <a:gd name="connsiteX12019" fmla="*/ 2621452 w 12191948"/>
              <a:gd name="connsiteY12019" fmla="*/ 1430764 h 3322003"/>
              <a:gd name="connsiteX12020" fmla="*/ 2696918 w 12191948"/>
              <a:gd name="connsiteY12020" fmla="*/ 1434463 h 3322003"/>
              <a:gd name="connsiteX12021" fmla="*/ 2747471 w 12191948"/>
              <a:gd name="connsiteY12021" fmla="*/ 1450435 h 3322003"/>
              <a:gd name="connsiteX12022" fmla="*/ 2828017 w 12191948"/>
              <a:gd name="connsiteY12022" fmla="*/ 1472834 h 3322003"/>
              <a:gd name="connsiteX12023" fmla="*/ 2841321 w 12191948"/>
              <a:gd name="connsiteY12023" fmla="*/ 1476730 h 3322003"/>
              <a:gd name="connsiteX12024" fmla="*/ 2753035 w 12191948"/>
              <a:gd name="connsiteY12024" fmla="*/ 1493674 h 3322003"/>
              <a:gd name="connsiteX12025" fmla="*/ 2797300 w 12191948"/>
              <a:gd name="connsiteY12025" fmla="*/ 1517631 h 3322003"/>
              <a:gd name="connsiteX12026" fmla="*/ 2843982 w 12191948"/>
              <a:gd name="connsiteY12026" fmla="*/ 1517631 h 3322003"/>
              <a:gd name="connsiteX12027" fmla="*/ 2941943 w 12191948"/>
              <a:gd name="connsiteY12027" fmla="*/ 1522111 h 3322003"/>
              <a:gd name="connsiteX12028" fmla="*/ 2984999 w 12191948"/>
              <a:gd name="connsiteY12028" fmla="*/ 1528538 h 3322003"/>
              <a:gd name="connsiteX12029" fmla="*/ 3014022 w 12191948"/>
              <a:gd name="connsiteY12029" fmla="*/ 1528538 h 3322003"/>
              <a:gd name="connsiteX12030" fmla="*/ 2982579 w 12191948"/>
              <a:gd name="connsiteY12030" fmla="*/ 1517825 h 3322003"/>
              <a:gd name="connsiteX12031" fmla="*/ 2984273 w 12191948"/>
              <a:gd name="connsiteY12031" fmla="*/ 1501855 h 3322003"/>
              <a:gd name="connsiteX12032" fmla="*/ 2996607 w 12191948"/>
              <a:gd name="connsiteY12032" fmla="*/ 1501855 h 3322003"/>
              <a:gd name="connsiteX12033" fmla="*/ 3010396 w 12191948"/>
              <a:gd name="connsiteY12033" fmla="*/ 1505556 h 3322003"/>
              <a:gd name="connsiteX12034" fmla="*/ 3010396 w 12191948"/>
              <a:gd name="connsiteY12034" fmla="*/ 1507893 h 3322003"/>
              <a:gd name="connsiteX12035" fmla="*/ 3019104 w 12191948"/>
              <a:gd name="connsiteY12035" fmla="*/ 1520163 h 3322003"/>
              <a:gd name="connsiteX12036" fmla="*/ 3077396 w 12191948"/>
              <a:gd name="connsiteY12036" fmla="*/ 1532045 h 3322003"/>
              <a:gd name="connsiteX12037" fmla="*/ 3156248 w 12191948"/>
              <a:gd name="connsiteY12037" fmla="*/ 1536135 h 3322003"/>
              <a:gd name="connsiteX12038" fmla="*/ 3195434 w 12191948"/>
              <a:gd name="connsiteY12038" fmla="*/ 1545290 h 3322003"/>
              <a:gd name="connsiteX12039" fmla="*/ 3235102 w 12191948"/>
              <a:gd name="connsiteY12039" fmla="*/ 1557365 h 3322003"/>
              <a:gd name="connsiteX12040" fmla="*/ 3238005 w 12191948"/>
              <a:gd name="connsiteY12040" fmla="*/ 1547431 h 3322003"/>
              <a:gd name="connsiteX12041" fmla="*/ 3222283 w 12191948"/>
              <a:gd name="connsiteY12041" fmla="*/ 1540615 h 3322003"/>
              <a:gd name="connsiteX12042" fmla="*/ 3225912 w 12191948"/>
              <a:gd name="connsiteY12042" fmla="*/ 1536914 h 3322003"/>
              <a:gd name="connsiteX12043" fmla="*/ 3232685 w 12191948"/>
              <a:gd name="connsiteY12043" fmla="*/ 1536914 h 3322003"/>
              <a:gd name="connsiteX12044" fmla="*/ 3246230 w 12191948"/>
              <a:gd name="connsiteY12044" fmla="*/ 1540615 h 3322003"/>
              <a:gd name="connsiteX12045" fmla="*/ 3365236 w 12191948"/>
              <a:gd name="connsiteY12045" fmla="*/ 1562233 h 3322003"/>
              <a:gd name="connsiteX12046" fmla="*/ 3376361 w 12191948"/>
              <a:gd name="connsiteY12046" fmla="*/ 1557949 h 3322003"/>
              <a:gd name="connsiteX12047" fmla="*/ 3399099 w 12191948"/>
              <a:gd name="connsiteY12047" fmla="*/ 1573726 h 3322003"/>
              <a:gd name="connsiteX12048" fmla="*/ 3417723 w 12191948"/>
              <a:gd name="connsiteY12048" fmla="*/ 1575089 h 3322003"/>
              <a:gd name="connsiteX12049" fmla="*/ 3432962 w 12191948"/>
              <a:gd name="connsiteY12049" fmla="*/ 1563792 h 3322003"/>
              <a:gd name="connsiteX12050" fmla="*/ 3515925 w 12191948"/>
              <a:gd name="connsiteY12050" fmla="*/ 1577036 h 3322003"/>
              <a:gd name="connsiteX12051" fmla="*/ 3497301 w 12191948"/>
              <a:gd name="connsiteY12051" fmla="*/ 1564961 h 3322003"/>
              <a:gd name="connsiteX12052" fmla="*/ 3513023 w 12191948"/>
              <a:gd name="connsiteY12052" fmla="*/ 1554833 h 3322003"/>
              <a:gd name="connsiteX12053" fmla="*/ 3440459 w 12191948"/>
              <a:gd name="connsiteY12053" fmla="*/ 1538472 h 3322003"/>
              <a:gd name="connsiteX12054" fmla="*/ 3464647 w 12191948"/>
              <a:gd name="connsiteY12054" fmla="*/ 1554248 h 3322003"/>
              <a:gd name="connsiteX12055" fmla="*/ 3375878 w 12191948"/>
              <a:gd name="connsiteY12055" fmla="*/ 1555612 h 3322003"/>
              <a:gd name="connsiteX12056" fmla="*/ 3449651 w 12191948"/>
              <a:gd name="connsiteY12056" fmla="*/ 1527174 h 3322003"/>
              <a:gd name="connsiteX12057" fmla="*/ 3421834 w 12191948"/>
              <a:gd name="connsiteY12057" fmla="*/ 1512568 h 3322003"/>
              <a:gd name="connsiteX12058" fmla="*/ 3403693 w 12191948"/>
              <a:gd name="connsiteY12058" fmla="*/ 1510034 h 3322003"/>
              <a:gd name="connsiteX12059" fmla="*/ 3348061 w 12191948"/>
              <a:gd name="connsiteY12059" fmla="*/ 1532045 h 3322003"/>
              <a:gd name="connsiteX12060" fmla="*/ 3295089 w 12191948"/>
              <a:gd name="connsiteY12060" fmla="*/ 1511204 h 3322003"/>
              <a:gd name="connsiteX12061" fmla="*/ 3317342 w 12191948"/>
              <a:gd name="connsiteY12061" fmla="*/ 1501661 h 3322003"/>
              <a:gd name="connsiteX12062" fmla="*/ 3307667 w 12191948"/>
              <a:gd name="connsiteY12062" fmla="*/ 1497960 h 3322003"/>
              <a:gd name="connsiteX12063" fmla="*/ 3267757 w 12191948"/>
              <a:gd name="connsiteY12063" fmla="*/ 1497960 h 3322003"/>
              <a:gd name="connsiteX12064" fmla="*/ 3250100 w 12191948"/>
              <a:gd name="connsiteY12064" fmla="*/ 1487831 h 3322003"/>
              <a:gd name="connsiteX12065" fmla="*/ 3192773 w 12191948"/>
              <a:gd name="connsiteY12065" fmla="*/ 1469522 h 3322003"/>
              <a:gd name="connsiteX12066" fmla="*/ 3211641 w 12191948"/>
              <a:gd name="connsiteY12066" fmla="*/ 1463874 h 3322003"/>
              <a:gd name="connsiteX12067" fmla="*/ 3148025 w 12191948"/>
              <a:gd name="connsiteY12067" fmla="*/ 1457056 h 3322003"/>
              <a:gd name="connsiteX12068" fmla="*/ 3142947 w 12191948"/>
              <a:gd name="connsiteY12068" fmla="*/ 1467769 h 3322003"/>
              <a:gd name="connsiteX12069" fmla="*/ 3113677 w 12191948"/>
              <a:gd name="connsiteY12069" fmla="*/ 1474196 h 3322003"/>
              <a:gd name="connsiteX12070" fmla="*/ 3075944 w 12191948"/>
              <a:gd name="connsiteY12070" fmla="*/ 1453357 h 3322003"/>
              <a:gd name="connsiteX12071" fmla="*/ 3059740 w 12191948"/>
              <a:gd name="connsiteY12071" fmla="*/ 1459978 h 3322003"/>
              <a:gd name="connsiteX12072" fmla="*/ 3042324 w 12191948"/>
              <a:gd name="connsiteY12072" fmla="*/ 1472638 h 3322003"/>
              <a:gd name="connsiteX12073" fmla="*/ 3090700 w 12191948"/>
              <a:gd name="connsiteY12073" fmla="*/ 1478871 h 3322003"/>
              <a:gd name="connsiteX12074" fmla="*/ 3112227 w 12191948"/>
              <a:gd name="connsiteY12074" fmla="*/ 1481599 h 3322003"/>
              <a:gd name="connsiteX12075" fmla="*/ 3128190 w 12191948"/>
              <a:gd name="connsiteY12075" fmla="*/ 1494453 h 3322003"/>
              <a:gd name="connsiteX12076" fmla="*/ 3102069 w 12191948"/>
              <a:gd name="connsiteY12076" fmla="*/ 1504777 h 3322003"/>
              <a:gd name="connsiteX12077" fmla="*/ 3067238 w 12191948"/>
              <a:gd name="connsiteY12077" fmla="*/ 1486858 h 3322003"/>
              <a:gd name="connsiteX12078" fmla="*/ 3000477 w 12191948"/>
              <a:gd name="connsiteY12078" fmla="*/ 1481404 h 3322003"/>
              <a:gd name="connsiteX12079" fmla="*/ 2973389 w 12191948"/>
              <a:gd name="connsiteY12079" fmla="*/ 1484130 h 3322003"/>
              <a:gd name="connsiteX12080" fmla="*/ 2952586 w 12191948"/>
              <a:gd name="connsiteY12080" fmla="*/ 1486079 h 3322003"/>
              <a:gd name="connsiteX12081" fmla="*/ 2930091 w 12191948"/>
              <a:gd name="connsiteY12081" fmla="*/ 1472250 h 3322003"/>
              <a:gd name="connsiteX12082" fmla="*/ 2940734 w 12191948"/>
              <a:gd name="connsiteY12082" fmla="*/ 1470497 h 3322003"/>
              <a:gd name="connsiteX12083" fmla="*/ 2932753 w 12191948"/>
              <a:gd name="connsiteY12083" fmla="*/ 1459590 h 3322003"/>
              <a:gd name="connsiteX12084" fmla="*/ 2886794 w 12191948"/>
              <a:gd name="connsiteY12084" fmla="*/ 1445566 h 3322003"/>
              <a:gd name="connsiteX12085" fmla="*/ 2850513 w 12191948"/>
              <a:gd name="connsiteY12085" fmla="*/ 1431931 h 3322003"/>
              <a:gd name="connsiteX12086" fmla="*/ 2810845 w 12191948"/>
              <a:gd name="connsiteY12086" fmla="*/ 1444008 h 3322003"/>
              <a:gd name="connsiteX12087" fmla="*/ 2754970 w 12191948"/>
              <a:gd name="connsiteY12087" fmla="*/ 1431931 h 3322003"/>
              <a:gd name="connsiteX12088" fmla="*/ 2733926 w 12191948"/>
              <a:gd name="connsiteY12088" fmla="*/ 1429205 h 3322003"/>
              <a:gd name="connsiteX12089" fmla="*/ 2661361 w 12191948"/>
              <a:gd name="connsiteY12089" fmla="*/ 1421415 h 3322003"/>
              <a:gd name="connsiteX12090" fmla="*/ 2642325 w 12191948"/>
              <a:gd name="connsiteY12090" fmla="*/ 1409342 h 3322003"/>
              <a:gd name="connsiteX12091" fmla="*/ 2681197 w 12191948"/>
              <a:gd name="connsiteY12091" fmla="*/ 1411869 h 3322003"/>
              <a:gd name="connsiteX12092" fmla="*/ 2632821 w 12191948"/>
              <a:gd name="connsiteY12092" fmla="*/ 1398430 h 3322003"/>
              <a:gd name="connsiteX12093" fmla="*/ 2598231 w 12191948"/>
              <a:gd name="connsiteY12093" fmla="*/ 1378953 h 3322003"/>
              <a:gd name="connsiteX12094" fmla="*/ 2556869 w 12191948"/>
              <a:gd name="connsiteY12094" fmla="*/ 1372915 h 3322003"/>
              <a:gd name="connsiteX12095" fmla="*/ 2556869 w 12191948"/>
              <a:gd name="connsiteY12095" fmla="*/ 1366099 h 3322003"/>
              <a:gd name="connsiteX12096" fmla="*/ 2525426 w 12191948"/>
              <a:gd name="connsiteY12096" fmla="*/ 1359670 h 3322003"/>
              <a:gd name="connsiteX12097" fmla="*/ 2520344 w 12191948"/>
              <a:gd name="connsiteY12097" fmla="*/ 1347790 h 3322003"/>
              <a:gd name="connsiteX12098" fmla="*/ 2451894 w 12191948"/>
              <a:gd name="connsiteY12098" fmla="*/ 1340389 h 3322003"/>
              <a:gd name="connsiteX12099" fmla="*/ 2521070 w 12191948"/>
              <a:gd name="connsiteY12099" fmla="*/ 1347401 h 3322003"/>
              <a:gd name="connsiteX12100" fmla="*/ 2532922 w 12191948"/>
              <a:gd name="connsiteY12100" fmla="*/ 1342726 h 3322003"/>
              <a:gd name="connsiteX12101" fmla="*/ 2485998 w 12191948"/>
              <a:gd name="connsiteY12101" fmla="*/ 1325390 h 3322003"/>
              <a:gd name="connsiteX12102" fmla="*/ 2456973 w 12191948"/>
              <a:gd name="connsiteY12102" fmla="*/ 1328312 h 3322003"/>
              <a:gd name="connsiteX12103" fmla="*/ 2353689 w 12191948"/>
              <a:gd name="connsiteY12103" fmla="*/ 1298513 h 3322003"/>
              <a:gd name="connsiteX12104" fmla="*/ 2379812 w 12191948"/>
              <a:gd name="connsiteY12104" fmla="*/ 1293838 h 3322003"/>
              <a:gd name="connsiteX12105" fmla="*/ 2331436 w 12191948"/>
              <a:gd name="connsiteY12105" fmla="*/ 1282540 h 3322003"/>
              <a:gd name="connsiteX12106" fmla="*/ 2288380 w 12191948"/>
              <a:gd name="connsiteY12106" fmla="*/ 1275140 h 3322003"/>
              <a:gd name="connsiteX12107" fmla="*/ 2284662 w 12191948"/>
              <a:gd name="connsiteY12107" fmla="*/ 1264671 h 3322003"/>
              <a:gd name="connsiteX12108" fmla="*/ 2299074 w 12191948"/>
              <a:gd name="connsiteY12108" fmla="*/ 1257511 h 3322003"/>
              <a:gd name="connsiteX12109" fmla="*/ 2299993 w 12191948"/>
              <a:gd name="connsiteY12109" fmla="*/ 1257609 h 3322003"/>
              <a:gd name="connsiteX12110" fmla="*/ 2299266 w 12191948"/>
              <a:gd name="connsiteY12110" fmla="*/ 1257415 h 3322003"/>
              <a:gd name="connsiteX12111" fmla="*/ 2299074 w 12191948"/>
              <a:gd name="connsiteY12111" fmla="*/ 1257511 h 3322003"/>
              <a:gd name="connsiteX12112" fmla="*/ 2269848 w 12191948"/>
              <a:gd name="connsiteY12112" fmla="*/ 1254372 h 3322003"/>
              <a:gd name="connsiteX12113" fmla="*/ 2247503 w 12191948"/>
              <a:gd name="connsiteY12113" fmla="*/ 1252156 h 3322003"/>
              <a:gd name="connsiteX12114" fmla="*/ 2205899 w 12191948"/>
              <a:gd name="connsiteY12114" fmla="*/ 1249236 h 3322003"/>
              <a:gd name="connsiteX12115" fmla="*/ 4081444 w 12191948"/>
              <a:gd name="connsiteY12115" fmla="*/ 1248260 h 3322003"/>
              <a:gd name="connsiteX12116" fmla="*/ 4083138 w 12191948"/>
              <a:gd name="connsiteY12116" fmla="*/ 1250209 h 3322003"/>
              <a:gd name="connsiteX12117" fmla="*/ 4094748 w 12191948"/>
              <a:gd name="connsiteY12117" fmla="*/ 1251573 h 3322003"/>
              <a:gd name="connsiteX12118" fmla="*/ 4093296 w 12191948"/>
              <a:gd name="connsiteY12118" fmla="*/ 1249624 h 3322003"/>
              <a:gd name="connsiteX12119" fmla="*/ 1374071 w 12191948"/>
              <a:gd name="connsiteY12119" fmla="*/ 1247872 h 3322003"/>
              <a:gd name="connsiteX12120" fmla="*/ 1412530 w 12191948"/>
              <a:gd name="connsiteY12120" fmla="*/ 1258388 h 3322003"/>
              <a:gd name="connsiteX12121" fmla="*/ 1427043 w 12191948"/>
              <a:gd name="connsiteY12121" fmla="*/ 1253325 h 3322003"/>
              <a:gd name="connsiteX12122" fmla="*/ 2328775 w 12191948"/>
              <a:gd name="connsiteY12122" fmla="*/ 1239108 h 3322003"/>
              <a:gd name="connsiteX12123" fmla="*/ 2339176 w 12191948"/>
              <a:gd name="connsiteY12123" fmla="*/ 1242807 h 3322003"/>
              <a:gd name="connsiteX12124" fmla="*/ 2339176 w 12191948"/>
              <a:gd name="connsiteY12124" fmla="*/ 1242224 h 3322003"/>
              <a:gd name="connsiteX12125" fmla="*/ 3474566 w 12191948"/>
              <a:gd name="connsiteY12125" fmla="*/ 1237159 h 3322003"/>
              <a:gd name="connsiteX12126" fmla="*/ 3474566 w 12191948"/>
              <a:gd name="connsiteY12126" fmla="*/ 1239302 h 3322003"/>
              <a:gd name="connsiteX12127" fmla="*/ 3486417 w 12191948"/>
              <a:gd name="connsiteY12127" fmla="*/ 1240469 h 3322003"/>
              <a:gd name="connsiteX12128" fmla="*/ 3486417 w 12191948"/>
              <a:gd name="connsiteY12128" fmla="*/ 1237159 h 3322003"/>
              <a:gd name="connsiteX12129" fmla="*/ 1847192 w 12191948"/>
              <a:gd name="connsiteY12129" fmla="*/ 1235991 h 3322003"/>
              <a:gd name="connsiteX12130" fmla="*/ 1833888 w 12191948"/>
              <a:gd name="connsiteY12130" fmla="*/ 1238911 h 3322003"/>
              <a:gd name="connsiteX12131" fmla="*/ 1853965 w 12191948"/>
              <a:gd name="connsiteY12131" fmla="*/ 1249430 h 3322003"/>
              <a:gd name="connsiteX12132" fmla="*/ 1853480 w 12191948"/>
              <a:gd name="connsiteY12132" fmla="*/ 1250209 h 3322003"/>
              <a:gd name="connsiteX12133" fmla="*/ 1872589 w 12191948"/>
              <a:gd name="connsiteY12133" fmla="*/ 1255078 h 3322003"/>
              <a:gd name="connsiteX12134" fmla="*/ 1886134 w 12191948"/>
              <a:gd name="connsiteY12134" fmla="*/ 1250988 h 3322003"/>
              <a:gd name="connsiteX12135" fmla="*/ 1878153 w 12191948"/>
              <a:gd name="connsiteY12135" fmla="*/ 1243976 h 3322003"/>
              <a:gd name="connsiteX12136" fmla="*/ 1847192 w 12191948"/>
              <a:gd name="connsiteY12136" fmla="*/ 1235991 h 3322003"/>
              <a:gd name="connsiteX12137" fmla="*/ 1668200 w 12191948"/>
              <a:gd name="connsiteY12137" fmla="*/ 1234042 h 3322003"/>
              <a:gd name="connsiteX12138" fmla="*/ 1668200 w 12191948"/>
              <a:gd name="connsiteY12138" fmla="*/ 1234237 h 3322003"/>
              <a:gd name="connsiteX12139" fmla="*/ 1674488 w 12191948"/>
              <a:gd name="connsiteY12139" fmla="*/ 1235601 h 3322003"/>
              <a:gd name="connsiteX12140" fmla="*/ 1671344 w 12191948"/>
              <a:gd name="connsiteY12140" fmla="*/ 1234237 h 3322003"/>
              <a:gd name="connsiteX12141" fmla="*/ 1668200 w 12191948"/>
              <a:gd name="connsiteY12141" fmla="*/ 1234042 h 3322003"/>
              <a:gd name="connsiteX12142" fmla="*/ 11862023 w 12191948"/>
              <a:gd name="connsiteY12142" fmla="*/ 1231120 h 3322003"/>
              <a:gd name="connsiteX12143" fmla="*/ 11876536 w 12191948"/>
              <a:gd name="connsiteY12143" fmla="*/ 1238328 h 3322003"/>
              <a:gd name="connsiteX12144" fmla="*/ 11876536 w 12191948"/>
              <a:gd name="connsiteY12144" fmla="*/ 1235795 h 3322003"/>
              <a:gd name="connsiteX12145" fmla="*/ 11892016 w 12191948"/>
              <a:gd name="connsiteY12145" fmla="*/ 1235795 h 3322003"/>
              <a:gd name="connsiteX12146" fmla="*/ 11875324 w 12191948"/>
              <a:gd name="connsiteY12146" fmla="*/ 1233654 h 3322003"/>
              <a:gd name="connsiteX12147" fmla="*/ 4739450 w 12191948"/>
              <a:gd name="connsiteY12147" fmla="*/ 1229076 h 3322003"/>
              <a:gd name="connsiteX12148" fmla="*/ 4722671 w 12191948"/>
              <a:gd name="connsiteY12148" fmla="*/ 1229758 h 3322003"/>
              <a:gd name="connsiteX12149" fmla="*/ 4731135 w 12191948"/>
              <a:gd name="connsiteY12149" fmla="*/ 1236770 h 3322003"/>
              <a:gd name="connsiteX12150" fmla="*/ 4761613 w 12191948"/>
              <a:gd name="connsiteY12150" fmla="*/ 1238328 h 3322003"/>
              <a:gd name="connsiteX12151" fmla="*/ 4759707 w 12191948"/>
              <a:gd name="connsiteY12151" fmla="*/ 1233898 h 3322003"/>
              <a:gd name="connsiteX12152" fmla="*/ 4761128 w 12191948"/>
              <a:gd name="connsiteY12152" fmla="*/ 1234237 h 3322003"/>
              <a:gd name="connsiteX12153" fmla="*/ 4759434 w 12191948"/>
              <a:gd name="connsiteY12153" fmla="*/ 1233263 h 3322003"/>
              <a:gd name="connsiteX12154" fmla="*/ 4759707 w 12191948"/>
              <a:gd name="connsiteY12154" fmla="*/ 1233898 h 3322003"/>
              <a:gd name="connsiteX12155" fmla="*/ 2380546 w 12191948"/>
              <a:gd name="connsiteY12155" fmla="*/ 1229018 h 3322003"/>
              <a:gd name="connsiteX12156" fmla="*/ 2370137 w 12191948"/>
              <a:gd name="connsiteY12156" fmla="*/ 1236770 h 3322003"/>
              <a:gd name="connsiteX12157" fmla="*/ 2342805 w 12191948"/>
              <a:gd name="connsiteY12157" fmla="*/ 1243392 h 3322003"/>
              <a:gd name="connsiteX12158" fmla="*/ 2386102 w 12191948"/>
              <a:gd name="connsiteY12158" fmla="*/ 1260726 h 3322003"/>
              <a:gd name="connsiteX12159" fmla="*/ 2443910 w 12191948"/>
              <a:gd name="connsiteY12159" fmla="*/ 1265012 h 3322003"/>
              <a:gd name="connsiteX12160" fmla="*/ 2506316 w 12191948"/>
              <a:gd name="connsiteY12160" fmla="*/ 1280594 h 3322003"/>
              <a:gd name="connsiteX12161" fmla="*/ 2519377 w 12191948"/>
              <a:gd name="connsiteY12161" fmla="*/ 1279035 h 3322003"/>
              <a:gd name="connsiteX12162" fmla="*/ 2505831 w 12191948"/>
              <a:gd name="connsiteY12162" fmla="*/ 1276308 h 3322003"/>
              <a:gd name="connsiteX12163" fmla="*/ 2539453 w 12191948"/>
              <a:gd name="connsiteY12163" fmla="*/ 1262480 h 3322003"/>
              <a:gd name="connsiteX12164" fmla="*/ 2494947 w 12191948"/>
              <a:gd name="connsiteY12164" fmla="*/ 1249818 h 3322003"/>
              <a:gd name="connsiteX12165" fmla="*/ 2475112 w 12191948"/>
              <a:gd name="connsiteY12165" fmla="*/ 1260143 h 3322003"/>
              <a:gd name="connsiteX12166" fmla="*/ 2454070 w 12191948"/>
              <a:gd name="connsiteY12166" fmla="*/ 1256636 h 3322003"/>
              <a:gd name="connsiteX12167" fmla="*/ 2395415 w 12191948"/>
              <a:gd name="connsiteY12167" fmla="*/ 1230310 h 3322003"/>
              <a:gd name="connsiteX12168" fmla="*/ 2395775 w 12191948"/>
              <a:gd name="connsiteY12168" fmla="*/ 1230341 h 3322003"/>
              <a:gd name="connsiteX12169" fmla="*/ 2395051 w 12191948"/>
              <a:gd name="connsiteY12169" fmla="*/ 1230147 h 3322003"/>
              <a:gd name="connsiteX12170" fmla="*/ 2395415 w 12191948"/>
              <a:gd name="connsiteY12170" fmla="*/ 1230310 h 3322003"/>
              <a:gd name="connsiteX12171" fmla="*/ 1712917 w 12191948"/>
              <a:gd name="connsiteY12171" fmla="*/ 1227396 h 3322003"/>
              <a:gd name="connsiteX12172" fmla="*/ 1696015 w 12191948"/>
              <a:gd name="connsiteY12172" fmla="*/ 1231899 h 3322003"/>
              <a:gd name="connsiteX12173" fmla="*/ 1696015 w 12191948"/>
              <a:gd name="connsiteY12173" fmla="*/ 1232096 h 3322003"/>
              <a:gd name="connsiteX12174" fmla="*/ 1741973 w 12191948"/>
              <a:gd name="connsiteY12174" fmla="*/ 1232096 h 3322003"/>
              <a:gd name="connsiteX12175" fmla="*/ 1712917 w 12191948"/>
              <a:gd name="connsiteY12175" fmla="*/ 1227396 h 3322003"/>
              <a:gd name="connsiteX12176" fmla="*/ 5242713 w 12191948"/>
              <a:gd name="connsiteY12176" fmla="*/ 1224499 h 3322003"/>
              <a:gd name="connsiteX12177" fmla="*/ 5232070 w 12191948"/>
              <a:gd name="connsiteY12177" fmla="*/ 1225472 h 3322003"/>
              <a:gd name="connsiteX12178" fmla="*/ 5241504 w 12191948"/>
              <a:gd name="connsiteY12178" fmla="*/ 1229758 h 3322003"/>
              <a:gd name="connsiteX12179" fmla="*/ 5260611 w 12191948"/>
              <a:gd name="connsiteY12179" fmla="*/ 1232290 h 3322003"/>
              <a:gd name="connsiteX12180" fmla="*/ 5260370 w 12191948"/>
              <a:gd name="connsiteY12180" fmla="*/ 1228589 h 3322003"/>
              <a:gd name="connsiteX12181" fmla="*/ 5261337 w 12191948"/>
              <a:gd name="connsiteY12181" fmla="*/ 1228589 h 3322003"/>
              <a:gd name="connsiteX12182" fmla="*/ 5242713 w 12191948"/>
              <a:gd name="connsiteY12182" fmla="*/ 1224499 h 3322003"/>
              <a:gd name="connsiteX12183" fmla="*/ 4648895 w 12191948"/>
              <a:gd name="connsiteY12183" fmla="*/ 1224109 h 3322003"/>
              <a:gd name="connsiteX12184" fmla="*/ 4632448 w 12191948"/>
              <a:gd name="connsiteY12184" fmla="*/ 1227031 h 3322003"/>
              <a:gd name="connsiteX12185" fmla="*/ 4640914 w 12191948"/>
              <a:gd name="connsiteY12185" fmla="*/ 1230732 h 3322003"/>
              <a:gd name="connsiteX12186" fmla="*/ 4656153 w 12191948"/>
              <a:gd name="connsiteY12186" fmla="*/ 1227421 h 3322003"/>
              <a:gd name="connsiteX12187" fmla="*/ 2070205 w 12191948"/>
              <a:gd name="connsiteY12187" fmla="*/ 1222941 h 3322003"/>
              <a:gd name="connsiteX12188" fmla="*/ 2071657 w 12191948"/>
              <a:gd name="connsiteY12188" fmla="*/ 1224499 h 3322003"/>
              <a:gd name="connsiteX12189" fmla="*/ 2071657 w 12191948"/>
              <a:gd name="connsiteY12189" fmla="*/ 1223135 h 3322003"/>
              <a:gd name="connsiteX12190" fmla="*/ 1085993 w 12191948"/>
              <a:gd name="connsiteY12190" fmla="*/ 1222747 h 3322003"/>
              <a:gd name="connsiteX12191" fmla="*/ 1118034 w 12191948"/>
              <a:gd name="connsiteY12191" fmla="*/ 1227735 h 3322003"/>
              <a:gd name="connsiteX12192" fmla="*/ 1118162 w 12191948"/>
              <a:gd name="connsiteY12192" fmla="*/ 1228783 h 3322003"/>
              <a:gd name="connsiteX12193" fmla="*/ 1080528 w 12191948"/>
              <a:gd name="connsiteY12193" fmla="*/ 1223028 h 3322003"/>
              <a:gd name="connsiteX12194" fmla="*/ 1462115 w 12191948"/>
              <a:gd name="connsiteY12194" fmla="*/ 1221577 h 3322003"/>
              <a:gd name="connsiteX12195" fmla="*/ 1465020 w 12191948"/>
              <a:gd name="connsiteY12195" fmla="*/ 1232290 h 3322003"/>
              <a:gd name="connsiteX12196" fmla="*/ 1492835 w 12191948"/>
              <a:gd name="connsiteY12196" fmla="*/ 1235016 h 3322003"/>
              <a:gd name="connsiteX12197" fmla="*/ 1536132 w 12191948"/>
              <a:gd name="connsiteY12197" fmla="*/ 1231511 h 3322003"/>
              <a:gd name="connsiteX12198" fmla="*/ 1493802 w 12191948"/>
              <a:gd name="connsiteY12198" fmla="*/ 1228783 h 3322003"/>
              <a:gd name="connsiteX12199" fmla="*/ 1492593 w 12191948"/>
              <a:gd name="connsiteY12199" fmla="*/ 1228783 h 3322003"/>
              <a:gd name="connsiteX12200" fmla="*/ 1462115 w 12191948"/>
              <a:gd name="connsiteY12200" fmla="*/ 1221577 h 3322003"/>
              <a:gd name="connsiteX12201" fmla="*/ 807828 w 12191948"/>
              <a:gd name="connsiteY12201" fmla="*/ 1219434 h 3322003"/>
              <a:gd name="connsiteX12202" fmla="*/ 804200 w 12191948"/>
              <a:gd name="connsiteY12202" fmla="*/ 1222747 h 3322003"/>
              <a:gd name="connsiteX12203" fmla="*/ 822582 w 12191948"/>
              <a:gd name="connsiteY12203" fmla="*/ 1225278 h 3322003"/>
              <a:gd name="connsiteX12204" fmla="*/ 818471 w 12191948"/>
              <a:gd name="connsiteY12204" fmla="*/ 1219434 h 3322003"/>
              <a:gd name="connsiteX12205" fmla="*/ 807828 w 12191948"/>
              <a:gd name="connsiteY12205" fmla="*/ 1219434 h 3322003"/>
              <a:gd name="connsiteX12206" fmla="*/ 1886375 w 12191948"/>
              <a:gd name="connsiteY12206" fmla="*/ 1217682 h 3322003"/>
              <a:gd name="connsiteX12207" fmla="*/ 1885408 w 12191948"/>
              <a:gd name="connsiteY12207" fmla="*/ 1220604 h 3322003"/>
              <a:gd name="connsiteX12208" fmla="*/ 1884440 w 12191948"/>
              <a:gd name="connsiteY12208" fmla="*/ 1221383 h 3322003"/>
              <a:gd name="connsiteX12209" fmla="*/ 1909837 w 12191948"/>
              <a:gd name="connsiteY12209" fmla="*/ 1226057 h 3322003"/>
              <a:gd name="connsiteX12210" fmla="*/ 1919756 w 12191948"/>
              <a:gd name="connsiteY12210" fmla="*/ 1224888 h 3322003"/>
              <a:gd name="connsiteX12211" fmla="*/ 1910563 w 12191948"/>
              <a:gd name="connsiteY12211" fmla="*/ 1220604 h 3322003"/>
              <a:gd name="connsiteX12212" fmla="*/ 1886375 w 12191948"/>
              <a:gd name="connsiteY12212" fmla="*/ 1217682 h 3322003"/>
              <a:gd name="connsiteX12213" fmla="*/ 1702546 w 12191948"/>
              <a:gd name="connsiteY12213" fmla="*/ 1216123 h 3322003"/>
              <a:gd name="connsiteX12214" fmla="*/ 1701093 w 12191948"/>
              <a:gd name="connsiteY12214" fmla="*/ 1217487 h 3322003"/>
              <a:gd name="connsiteX12215" fmla="*/ 1705934 w 12191948"/>
              <a:gd name="connsiteY12215" fmla="*/ 1217487 h 3322003"/>
              <a:gd name="connsiteX12216" fmla="*/ 1954102 w 12191948"/>
              <a:gd name="connsiteY12216" fmla="*/ 1212619 h 3322003"/>
              <a:gd name="connsiteX12217" fmla="*/ 1922900 w 12191948"/>
              <a:gd name="connsiteY12217" fmla="*/ 1224888 h 3322003"/>
              <a:gd name="connsiteX12218" fmla="*/ 1935478 w 12191948"/>
              <a:gd name="connsiteY12218" fmla="*/ 1232484 h 3322003"/>
              <a:gd name="connsiteX12219" fmla="*/ 1899438 w 12191948"/>
              <a:gd name="connsiteY12219" fmla="*/ 1238523 h 3322003"/>
              <a:gd name="connsiteX12220" fmla="*/ 1910805 w 12191948"/>
              <a:gd name="connsiteY12220" fmla="*/ 1244171 h 3322003"/>
              <a:gd name="connsiteX12221" fmla="*/ 1947088 w 12191948"/>
              <a:gd name="connsiteY12221" fmla="*/ 1247872 h 3322003"/>
              <a:gd name="connsiteX12222" fmla="*/ 1978531 w 12191948"/>
              <a:gd name="connsiteY12222" fmla="*/ 1257027 h 3322003"/>
              <a:gd name="connsiteX12223" fmla="*/ 2016023 w 12191948"/>
              <a:gd name="connsiteY12223" fmla="*/ 1260337 h 3322003"/>
              <a:gd name="connsiteX12224" fmla="*/ 1967647 w 12191948"/>
              <a:gd name="connsiteY12224" fmla="*/ 1231705 h 3322003"/>
              <a:gd name="connsiteX12225" fmla="*/ 2073107 w 12191948"/>
              <a:gd name="connsiteY12225" fmla="*/ 1235406 h 3322003"/>
              <a:gd name="connsiteX12226" fmla="*/ 2097295 w 12191948"/>
              <a:gd name="connsiteY12226" fmla="*/ 1243976 h 3322003"/>
              <a:gd name="connsiteX12227" fmla="*/ 2163328 w 12191948"/>
              <a:gd name="connsiteY12227" fmla="*/ 1267738 h 3322003"/>
              <a:gd name="connsiteX12228" fmla="*/ 2172036 w 12191948"/>
              <a:gd name="connsiteY12228" fmla="*/ 1265985 h 3322003"/>
              <a:gd name="connsiteX12229" fmla="*/ 2168166 w 12191948"/>
              <a:gd name="connsiteY12229" fmla="*/ 1251182 h 3322003"/>
              <a:gd name="connsiteX12230" fmla="*/ 2106729 w 12191948"/>
              <a:gd name="connsiteY12230" fmla="*/ 1234237 h 3322003"/>
              <a:gd name="connsiteX12231" fmla="*/ 2071657 w 12191948"/>
              <a:gd name="connsiteY12231" fmla="*/ 1232679 h 3322003"/>
              <a:gd name="connsiteX12232" fmla="*/ 2073107 w 12191948"/>
              <a:gd name="connsiteY12232" fmla="*/ 1233263 h 3322003"/>
              <a:gd name="connsiteX12233" fmla="*/ 2011668 w 12191948"/>
              <a:gd name="connsiteY12233" fmla="*/ 1221383 h 3322003"/>
              <a:gd name="connsiteX12234" fmla="*/ 1984095 w 12191948"/>
              <a:gd name="connsiteY12234" fmla="*/ 1219825 h 3322003"/>
              <a:gd name="connsiteX12235" fmla="*/ 1954102 w 12191948"/>
              <a:gd name="connsiteY12235" fmla="*/ 1212619 h 3322003"/>
              <a:gd name="connsiteX12236" fmla="*/ 841450 w 12191948"/>
              <a:gd name="connsiteY12236" fmla="*/ 1211060 h 3322003"/>
              <a:gd name="connsiteX12237" fmla="*/ 844353 w 12191948"/>
              <a:gd name="connsiteY12237" fmla="*/ 1212228 h 3322003"/>
              <a:gd name="connsiteX12238" fmla="*/ 846047 w 12191948"/>
              <a:gd name="connsiteY12238" fmla="*/ 1211060 h 3322003"/>
              <a:gd name="connsiteX12239" fmla="*/ 3708947 w 12191948"/>
              <a:gd name="connsiteY12239" fmla="*/ 1209306 h 3322003"/>
              <a:gd name="connsiteX12240" fmla="*/ 3709674 w 12191948"/>
              <a:gd name="connsiteY12240" fmla="*/ 1212422 h 3322003"/>
              <a:gd name="connsiteX12241" fmla="*/ 3709674 w 12191948"/>
              <a:gd name="connsiteY12241" fmla="*/ 1211839 h 3322003"/>
              <a:gd name="connsiteX12242" fmla="*/ 3722249 w 12191948"/>
              <a:gd name="connsiteY12242" fmla="*/ 1211839 h 3322003"/>
              <a:gd name="connsiteX12243" fmla="*/ 3720799 w 12191948"/>
              <a:gd name="connsiteY12243" fmla="*/ 1209306 h 3322003"/>
              <a:gd name="connsiteX12244" fmla="*/ 1152025 w 12191948"/>
              <a:gd name="connsiteY12244" fmla="*/ 1207553 h 3322003"/>
              <a:gd name="connsiteX12245" fmla="*/ 1158798 w 12191948"/>
              <a:gd name="connsiteY12245" fmla="*/ 1212228 h 3322003"/>
              <a:gd name="connsiteX12246" fmla="*/ 1169200 w 12191948"/>
              <a:gd name="connsiteY12246" fmla="*/ 1212228 h 3322003"/>
              <a:gd name="connsiteX12247" fmla="*/ 1164121 w 12191948"/>
              <a:gd name="connsiteY12247" fmla="*/ 1207553 h 3322003"/>
              <a:gd name="connsiteX12248" fmla="*/ 897294 w 12191948"/>
              <a:gd name="connsiteY12248" fmla="*/ 1206580 h 3322003"/>
              <a:gd name="connsiteX12249" fmla="*/ 892729 w 12191948"/>
              <a:gd name="connsiteY12249" fmla="*/ 1212422 h 3322003"/>
              <a:gd name="connsiteX12250" fmla="*/ 912562 w 12191948"/>
              <a:gd name="connsiteY12250" fmla="*/ 1208917 h 3322003"/>
              <a:gd name="connsiteX12251" fmla="*/ 897294 w 12191948"/>
              <a:gd name="connsiteY12251" fmla="*/ 1206580 h 3322003"/>
              <a:gd name="connsiteX12252" fmla="*/ 2094152 w 12191948"/>
              <a:gd name="connsiteY12252" fmla="*/ 1204243 h 3322003"/>
              <a:gd name="connsiteX12253" fmla="*/ 2089314 w 12191948"/>
              <a:gd name="connsiteY12253" fmla="*/ 1207748 h 3322003"/>
              <a:gd name="connsiteX12254" fmla="*/ 2107212 w 12191948"/>
              <a:gd name="connsiteY12254" fmla="*/ 1212034 h 3322003"/>
              <a:gd name="connsiteX12255" fmla="*/ 2113017 w 12191948"/>
              <a:gd name="connsiteY12255" fmla="*/ 1207944 h 3322003"/>
              <a:gd name="connsiteX12256" fmla="*/ 2113985 w 12191948"/>
              <a:gd name="connsiteY12256" fmla="*/ 1207944 h 3322003"/>
              <a:gd name="connsiteX12257" fmla="*/ 1331500 w 12191948"/>
              <a:gd name="connsiteY12257" fmla="*/ 1202879 h 3322003"/>
              <a:gd name="connsiteX12258" fmla="*/ 1331500 w 12191948"/>
              <a:gd name="connsiteY12258" fmla="*/ 1208723 h 3322003"/>
              <a:gd name="connsiteX12259" fmla="*/ 1348191 w 12191948"/>
              <a:gd name="connsiteY12259" fmla="*/ 1221771 h 3322003"/>
              <a:gd name="connsiteX12260" fmla="*/ 1348191 w 12191948"/>
              <a:gd name="connsiteY12260" fmla="*/ 1223329 h 3322003"/>
              <a:gd name="connsiteX12261" fmla="*/ 1398744 w 12191948"/>
              <a:gd name="connsiteY12261" fmla="*/ 1224499 h 3322003"/>
              <a:gd name="connsiteX12262" fmla="*/ 1352785 w 12191948"/>
              <a:gd name="connsiteY12262" fmla="*/ 1205995 h 3322003"/>
              <a:gd name="connsiteX12263" fmla="*/ 1331500 w 12191948"/>
              <a:gd name="connsiteY12263" fmla="*/ 1202879 h 3322003"/>
              <a:gd name="connsiteX12264" fmla="*/ 1208624 w 12191948"/>
              <a:gd name="connsiteY12264" fmla="*/ 1202685 h 3322003"/>
              <a:gd name="connsiteX12265" fmla="*/ 1260629 w 12191948"/>
              <a:gd name="connsiteY12265" fmla="*/ 1224499 h 3322003"/>
              <a:gd name="connsiteX12266" fmla="*/ 1261114 w 12191948"/>
              <a:gd name="connsiteY12266" fmla="*/ 1225278 h 3322003"/>
              <a:gd name="connsiteX12267" fmla="*/ 1274901 w 12191948"/>
              <a:gd name="connsiteY12267" fmla="*/ 1223135 h 3322003"/>
              <a:gd name="connsiteX12268" fmla="*/ 1270063 w 12191948"/>
              <a:gd name="connsiteY12268" fmla="*/ 1215929 h 3322003"/>
              <a:gd name="connsiteX12269" fmla="*/ 1208624 w 12191948"/>
              <a:gd name="connsiteY12269" fmla="*/ 1202685 h 3322003"/>
              <a:gd name="connsiteX12270" fmla="*/ 1804957 w 12191948"/>
              <a:gd name="connsiteY12270" fmla="*/ 1202432 h 3322003"/>
              <a:gd name="connsiteX12271" fmla="*/ 1745599 w 12191948"/>
              <a:gd name="connsiteY12271" fmla="*/ 1207553 h 3322003"/>
              <a:gd name="connsiteX12272" fmla="*/ 1747537 w 12191948"/>
              <a:gd name="connsiteY12272" fmla="*/ 1207359 h 3322003"/>
              <a:gd name="connsiteX12273" fmla="*/ 1759630 w 12191948"/>
              <a:gd name="connsiteY12273" fmla="*/ 1226836 h 3322003"/>
              <a:gd name="connsiteX12274" fmla="*/ 1777045 w 12191948"/>
              <a:gd name="connsiteY12274" fmla="*/ 1238328 h 3322003"/>
              <a:gd name="connsiteX12275" fmla="*/ 1793011 w 12191948"/>
              <a:gd name="connsiteY12275" fmla="*/ 1238328 h 3322003"/>
              <a:gd name="connsiteX12276" fmla="*/ 1817199 w 12191948"/>
              <a:gd name="connsiteY12276" fmla="*/ 1223526 h 3322003"/>
              <a:gd name="connsiteX12277" fmla="*/ 1813570 w 12191948"/>
              <a:gd name="connsiteY12277" fmla="*/ 1222356 h 3322003"/>
              <a:gd name="connsiteX12278" fmla="*/ 1816955 w 12191948"/>
              <a:gd name="connsiteY12278" fmla="*/ 1222356 h 3322003"/>
              <a:gd name="connsiteX12279" fmla="*/ 1836064 w 12191948"/>
              <a:gd name="connsiteY12279" fmla="*/ 1206580 h 3322003"/>
              <a:gd name="connsiteX12280" fmla="*/ 1804957 w 12191948"/>
              <a:gd name="connsiteY12280" fmla="*/ 1202432 h 3322003"/>
              <a:gd name="connsiteX12281" fmla="*/ 11946418 w 12191948"/>
              <a:gd name="connsiteY12281" fmla="*/ 1201832 h 3322003"/>
              <a:gd name="connsiteX12282" fmla="*/ 11917895 w 12191948"/>
              <a:gd name="connsiteY12282" fmla="*/ 1205022 h 3322003"/>
              <a:gd name="connsiteX12283" fmla="*/ 11930473 w 12191948"/>
              <a:gd name="connsiteY12283" fmla="*/ 1213398 h 3322003"/>
              <a:gd name="connsiteX12284" fmla="*/ 11930473 w 12191948"/>
              <a:gd name="connsiteY12284" fmla="*/ 1210864 h 3322003"/>
              <a:gd name="connsiteX12285" fmla="*/ 11974497 w 12191948"/>
              <a:gd name="connsiteY12285" fmla="*/ 1206969 h 3322003"/>
              <a:gd name="connsiteX12286" fmla="*/ 11946418 w 12191948"/>
              <a:gd name="connsiteY12286" fmla="*/ 1201832 h 3322003"/>
              <a:gd name="connsiteX12287" fmla="*/ 2153170 w 12191948"/>
              <a:gd name="connsiteY12287" fmla="*/ 1201126 h 3322003"/>
              <a:gd name="connsiteX12288" fmla="*/ 2161152 w 12191948"/>
              <a:gd name="connsiteY12288" fmla="*/ 1205607 h 3322003"/>
              <a:gd name="connsiteX12289" fmla="*/ 2173488 w 12191948"/>
              <a:gd name="connsiteY12289" fmla="*/ 1205607 h 3322003"/>
              <a:gd name="connsiteX12290" fmla="*/ 2170714 w 12191948"/>
              <a:gd name="connsiteY12290" fmla="*/ 1202068 h 3322003"/>
              <a:gd name="connsiteX12291" fmla="*/ 2171310 w 12191948"/>
              <a:gd name="connsiteY12291" fmla="*/ 1202100 h 3322003"/>
              <a:gd name="connsiteX12292" fmla="*/ 2170586 w 12191948"/>
              <a:gd name="connsiteY12292" fmla="*/ 1201906 h 3322003"/>
              <a:gd name="connsiteX12293" fmla="*/ 2170714 w 12191948"/>
              <a:gd name="connsiteY12293" fmla="*/ 1202068 h 3322003"/>
              <a:gd name="connsiteX12294" fmla="*/ 1320857 w 12191948"/>
              <a:gd name="connsiteY12294" fmla="*/ 1200347 h 3322003"/>
              <a:gd name="connsiteX12295" fmla="*/ 1324971 w 12191948"/>
              <a:gd name="connsiteY12295" fmla="*/ 1201711 h 3322003"/>
              <a:gd name="connsiteX12296" fmla="*/ 1326906 w 12191948"/>
              <a:gd name="connsiteY12296" fmla="*/ 1201711 h 3322003"/>
              <a:gd name="connsiteX12297" fmla="*/ 1631432 w 12191948"/>
              <a:gd name="connsiteY12297" fmla="*/ 1197037 h 3322003"/>
              <a:gd name="connsiteX12298" fmla="*/ 1645703 w 12191948"/>
              <a:gd name="connsiteY12298" fmla="*/ 1206386 h 3322003"/>
              <a:gd name="connsiteX12299" fmla="*/ 1636272 w 12191948"/>
              <a:gd name="connsiteY12299" fmla="*/ 1207944 h 3322003"/>
              <a:gd name="connsiteX12300" fmla="*/ 1635302 w 12191948"/>
              <a:gd name="connsiteY12300" fmla="*/ 1208138 h 3322003"/>
              <a:gd name="connsiteX12301" fmla="*/ 1635302 w 12191948"/>
              <a:gd name="connsiteY12301" fmla="*/ 1212422 h 3322003"/>
              <a:gd name="connsiteX12302" fmla="*/ 1653687 w 12191948"/>
              <a:gd name="connsiteY12302" fmla="*/ 1214371 h 3322003"/>
              <a:gd name="connsiteX12303" fmla="*/ 1656831 w 12191948"/>
              <a:gd name="connsiteY12303" fmla="*/ 1208723 h 3322003"/>
              <a:gd name="connsiteX12304" fmla="*/ 1686824 w 12191948"/>
              <a:gd name="connsiteY12304" fmla="*/ 1201126 h 3322003"/>
              <a:gd name="connsiteX12305" fmla="*/ 1083090 w 12191948"/>
              <a:gd name="connsiteY12305" fmla="*/ 1197037 h 3322003"/>
              <a:gd name="connsiteX12306" fmla="*/ 1085749 w 12191948"/>
              <a:gd name="connsiteY12306" fmla="*/ 1199178 h 3322003"/>
              <a:gd name="connsiteX12307" fmla="*/ 1098570 w 12191948"/>
              <a:gd name="connsiteY12307" fmla="*/ 1200932 h 3322003"/>
              <a:gd name="connsiteX12308" fmla="*/ 1096635 w 12191948"/>
              <a:gd name="connsiteY12308" fmla="*/ 1198789 h 3322003"/>
              <a:gd name="connsiteX12309" fmla="*/ 723895 w 12191948"/>
              <a:gd name="connsiteY12309" fmla="*/ 1195673 h 3322003"/>
              <a:gd name="connsiteX12310" fmla="*/ 725348 w 12191948"/>
              <a:gd name="connsiteY12310" fmla="*/ 1197425 h 3322003"/>
              <a:gd name="connsiteX12311" fmla="*/ 725830 w 12191948"/>
              <a:gd name="connsiteY12311" fmla="*/ 1197425 h 3322003"/>
              <a:gd name="connsiteX12312" fmla="*/ 731394 w 12191948"/>
              <a:gd name="connsiteY12312" fmla="*/ 1197425 h 3322003"/>
              <a:gd name="connsiteX12313" fmla="*/ 728977 w 12191948"/>
              <a:gd name="connsiteY12313" fmla="*/ 1195673 h 3322003"/>
              <a:gd name="connsiteX12314" fmla="*/ 723895 w 12191948"/>
              <a:gd name="connsiteY12314" fmla="*/ 1195673 h 3322003"/>
              <a:gd name="connsiteX12315" fmla="*/ 1012461 w 12191948"/>
              <a:gd name="connsiteY12315" fmla="*/ 1195479 h 3322003"/>
              <a:gd name="connsiteX12316" fmla="*/ 1001092 w 12191948"/>
              <a:gd name="connsiteY12316" fmla="*/ 1199178 h 3322003"/>
              <a:gd name="connsiteX12317" fmla="*/ 1019233 w 12191948"/>
              <a:gd name="connsiteY12317" fmla="*/ 1205022 h 3322003"/>
              <a:gd name="connsiteX12318" fmla="*/ 1018022 w 12191948"/>
              <a:gd name="connsiteY12318" fmla="*/ 1204243 h 3322003"/>
              <a:gd name="connsiteX12319" fmla="*/ 1055514 w 12191948"/>
              <a:gd name="connsiteY12319" fmla="*/ 1199763 h 3322003"/>
              <a:gd name="connsiteX12320" fmla="*/ 1012461 w 12191948"/>
              <a:gd name="connsiteY12320" fmla="*/ 1195479 h 3322003"/>
              <a:gd name="connsiteX12321" fmla="*/ 1608937 w 12191948"/>
              <a:gd name="connsiteY12321" fmla="*/ 1195282 h 3322003"/>
              <a:gd name="connsiteX12322" fmla="*/ 1607002 w 12191948"/>
              <a:gd name="connsiteY12322" fmla="*/ 1198789 h 3322003"/>
              <a:gd name="connsiteX12323" fmla="*/ 1619098 w 12191948"/>
              <a:gd name="connsiteY12323" fmla="*/ 1200542 h 3322003"/>
              <a:gd name="connsiteX12324" fmla="*/ 1627102 w 12191948"/>
              <a:gd name="connsiteY12324" fmla="*/ 1196782 h 3322003"/>
              <a:gd name="connsiteX12325" fmla="*/ 1627805 w 12191948"/>
              <a:gd name="connsiteY12325" fmla="*/ 1196840 h 3322003"/>
              <a:gd name="connsiteX12326" fmla="*/ 1627805 w 12191948"/>
              <a:gd name="connsiteY12326" fmla="*/ 1196452 h 3322003"/>
              <a:gd name="connsiteX12327" fmla="*/ 1627102 w 12191948"/>
              <a:gd name="connsiteY12327" fmla="*/ 1196782 h 3322003"/>
              <a:gd name="connsiteX12328" fmla="*/ 1489691 w 12191948"/>
              <a:gd name="connsiteY12328" fmla="*/ 1193920 h 3322003"/>
              <a:gd name="connsiteX12329" fmla="*/ 1457521 w 12191948"/>
              <a:gd name="connsiteY12329" fmla="*/ 1198204 h 3322003"/>
              <a:gd name="connsiteX12330" fmla="*/ 1447120 w 12191948"/>
              <a:gd name="connsiteY12330" fmla="*/ 1198204 h 3322003"/>
              <a:gd name="connsiteX12331" fmla="*/ 1457521 w 12191948"/>
              <a:gd name="connsiteY12331" fmla="*/ 1200542 h 3322003"/>
              <a:gd name="connsiteX12332" fmla="*/ 1463083 w 12191948"/>
              <a:gd name="connsiteY12332" fmla="*/ 1202879 h 3322003"/>
              <a:gd name="connsiteX12333" fmla="*/ 1532262 w 12191948"/>
              <a:gd name="connsiteY12333" fmla="*/ 1213201 h 3322003"/>
              <a:gd name="connsiteX12334" fmla="*/ 1502754 w 12191948"/>
              <a:gd name="connsiteY12334" fmla="*/ 1201126 h 3322003"/>
              <a:gd name="connsiteX12335" fmla="*/ 1489691 w 12191948"/>
              <a:gd name="connsiteY12335" fmla="*/ 1193920 h 3322003"/>
              <a:gd name="connsiteX12336" fmla="*/ 1371653 w 12191948"/>
              <a:gd name="connsiteY12336" fmla="*/ 1192166 h 3322003"/>
              <a:gd name="connsiteX12337" fmla="*/ 1361978 w 12191948"/>
              <a:gd name="connsiteY12337" fmla="*/ 1194115 h 3322003"/>
              <a:gd name="connsiteX12338" fmla="*/ 1352303 w 12191948"/>
              <a:gd name="connsiteY12338" fmla="*/ 1192945 h 3322003"/>
              <a:gd name="connsiteX12339" fmla="*/ 1361978 w 12191948"/>
              <a:gd name="connsiteY12339" fmla="*/ 1194699 h 3322003"/>
              <a:gd name="connsiteX12340" fmla="*/ 1380843 w 12191948"/>
              <a:gd name="connsiteY12340" fmla="*/ 1200736 h 3322003"/>
              <a:gd name="connsiteX12341" fmla="*/ 1395841 w 12191948"/>
              <a:gd name="connsiteY12341" fmla="*/ 1199178 h 3322003"/>
              <a:gd name="connsiteX12342" fmla="*/ 1390519 w 12191948"/>
              <a:gd name="connsiteY12342" fmla="*/ 1194503 h 3322003"/>
              <a:gd name="connsiteX12343" fmla="*/ 1371653 w 12191948"/>
              <a:gd name="connsiteY12343" fmla="*/ 1192751 h 3322003"/>
              <a:gd name="connsiteX12344" fmla="*/ 4586006 w 12191948"/>
              <a:gd name="connsiteY12344" fmla="*/ 1190804 h 3322003"/>
              <a:gd name="connsiteX12345" fmla="*/ 4587942 w 12191948"/>
              <a:gd name="connsiteY12345" fmla="*/ 1203852 h 3322003"/>
              <a:gd name="connsiteX12346" fmla="*/ 4615032 w 12191948"/>
              <a:gd name="connsiteY12346" fmla="*/ 1210475 h 3322003"/>
              <a:gd name="connsiteX12347" fmla="*/ 4646719 w 12191948"/>
              <a:gd name="connsiteY12347" fmla="*/ 1207553 h 3322003"/>
              <a:gd name="connsiteX12348" fmla="*/ 4616726 w 12191948"/>
              <a:gd name="connsiteY12348" fmla="*/ 1191193 h 3322003"/>
              <a:gd name="connsiteX12349" fmla="*/ 4587217 w 12191948"/>
              <a:gd name="connsiteY12349" fmla="*/ 1190804 h 3322003"/>
              <a:gd name="connsiteX12350" fmla="*/ 4911335 w 12191948"/>
              <a:gd name="connsiteY12350" fmla="*/ 1188270 h 3322003"/>
              <a:gd name="connsiteX12351" fmla="*/ 4913755 w 12191948"/>
              <a:gd name="connsiteY12351" fmla="*/ 1199568 h 3322003"/>
              <a:gd name="connsiteX12352" fmla="*/ 4946651 w 12191948"/>
              <a:gd name="connsiteY12352" fmla="*/ 1208527 h 3322003"/>
              <a:gd name="connsiteX12353" fmla="*/ 4989707 w 12191948"/>
              <a:gd name="connsiteY12353" fmla="*/ 1211449 h 3322003"/>
              <a:gd name="connsiteX12354" fmla="*/ 5001315 w 12191948"/>
              <a:gd name="connsiteY12354" fmla="*/ 1206774 h 3322003"/>
              <a:gd name="connsiteX12355" fmla="*/ 202644 w 12191948"/>
              <a:gd name="connsiteY12355" fmla="*/ 1186129 h 3322003"/>
              <a:gd name="connsiteX12356" fmla="*/ 202885 w 12191948"/>
              <a:gd name="connsiteY12356" fmla="*/ 1190219 h 3322003"/>
              <a:gd name="connsiteX12357" fmla="*/ 203368 w 12191948"/>
              <a:gd name="connsiteY12357" fmla="*/ 1190219 h 3322003"/>
              <a:gd name="connsiteX12358" fmla="*/ 227556 w 12191948"/>
              <a:gd name="connsiteY12358" fmla="*/ 1194309 h 3322003"/>
              <a:gd name="connsiteX12359" fmla="*/ 229491 w 12191948"/>
              <a:gd name="connsiteY12359" fmla="*/ 1189634 h 3322003"/>
              <a:gd name="connsiteX12360" fmla="*/ 202644 w 12191948"/>
              <a:gd name="connsiteY12360" fmla="*/ 1186129 h 3322003"/>
              <a:gd name="connsiteX12361" fmla="*/ 4378957 w 12191948"/>
              <a:gd name="connsiteY12361" fmla="*/ 1185154 h 3322003"/>
              <a:gd name="connsiteX12362" fmla="*/ 4378957 w 12191948"/>
              <a:gd name="connsiteY12362" fmla="*/ 1190608 h 3322003"/>
              <a:gd name="connsiteX12363" fmla="*/ 4399033 w 12191948"/>
              <a:gd name="connsiteY12363" fmla="*/ 1194309 h 3322003"/>
              <a:gd name="connsiteX12364" fmla="*/ 4405806 w 12191948"/>
              <a:gd name="connsiteY12364" fmla="*/ 1191583 h 3322003"/>
              <a:gd name="connsiteX12365" fmla="*/ 408483 w 12191948"/>
              <a:gd name="connsiteY12365" fmla="*/ 1184960 h 3322003"/>
              <a:gd name="connsiteX12366" fmla="*/ 398807 w 12191948"/>
              <a:gd name="connsiteY12366" fmla="*/ 1186712 h 3322003"/>
              <a:gd name="connsiteX12367" fmla="*/ 417190 w 12191948"/>
              <a:gd name="connsiteY12367" fmla="*/ 1191193 h 3322003"/>
              <a:gd name="connsiteX12368" fmla="*/ 417675 w 12191948"/>
              <a:gd name="connsiteY12368" fmla="*/ 1191193 h 3322003"/>
              <a:gd name="connsiteX12369" fmla="*/ 425898 w 12191948"/>
              <a:gd name="connsiteY12369" fmla="*/ 1189050 h 3322003"/>
              <a:gd name="connsiteX12370" fmla="*/ 408483 w 12191948"/>
              <a:gd name="connsiteY12370" fmla="*/ 1184960 h 3322003"/>
              <a:gd name="connsiteX12371" fmla="*/ 4934013 w 12191948"/>
              <a:gd name="connsiteY12371" fmla="*/ 1181892 h 3322003"/>
              <a:gd name="connsiteX12372" fmla="*/ 4920769 w 12191948"/>
              <a:gd name="connsiteY12372" fmla="*/ 1183402 h 3322003"/>
              <a:gd name="connsiteX12373" fmla="*/ 4911820 w 12191948"/>
              <a:gd name="connsiteY12373" fmla="*/ 1187688 h 3322003"/>
              <a:gd name="connsiteX12374" fmla="*/ 4948345 w 12191948"/>
              <a:gd name="connsiteY12374" fmla="*/ 1188270 h 3322003"/>
              <a:gd name="connsiteX12375" fmla="*/ 4934013 w 12191948"/>
              <a:gd name="connsiteY12375" fmla="*/ 1181892 h 3322003"/>
              <a:gd name="connsiteX12376" fmla="*/ 1441315 w 12191948"/>
              <a:gd name="connsiteY12376" fmla="*/ 1180676 h 3322003"/>
              <a:gd name="connsiteX12377" fmla="*/ 1491141 w 12191948"/>
              <a:gd name="connsiteY12377" fmla="*/ 1193336 h 3322003"/>
              <a:gd name="connsiteX12378" fmla="*/ 1485580 w 12191948"/>
              <a:gd name="connsiteY12378" fmla="*/ 1184375 h 3322003"/>
              <a:gd name="connsiteX12379" fmla="*/ 1441315 w 12191948"/>
              <a:gd name="connsiteY12379" fmla="*/ 1180676 h 3322003"/>
              <a:gd name="connsiteX12380" fmla="*/ 1152993 w 12191948"/>
              <a:gd name="connsiteY12380" fmla="*/ 1179118 h 3322003"/>
              <a:gd name="connsiteX12381" fmla="*/ 1140174 w 12191948"/>
              <a:gd name="connsiteY12381" fmla="*/ 1195479 h 3322003"/>
              <a:gd name="connsiteX12382" fmla="*/ 1196046 w 12191948"/>
              <a:gd name="connsiteY12382" fmla="*/ 1196840 h 3322003"/>
              <a:gd name="connsiteX12383" fmla="*/ 1538914 w 12191948"/>
              <a:gd name="connsiteY12383" fmla="*/ 1179019 h 3322003"/>
              <a:gd name="connsiteX12384" fmla="*/ 1533712 w 12191948"/>
              <a:gd name="connsiteY12384" fmla="*/ 1183596 h 3322003"/>
              <a:gd name="connsiteX12385" fmla="*/ 1557903 w 12191948"/>
              <a:gd name="connsiteY12385" fmla="*/ 1208917 h 3322003"/>
              <a:gd name="connsiteX12386" fmla="*/ 1536858 w 12191948"/>
              <a:gd name="connsiteY12386" fmla="*/ 1213786 h 3322003"/>
              <a:gd name="connsiteX12387" fmla="*/ 1549919 w 12191948"/>
              <a:gd name="connsiteY12387" fmla="*/ 1220604 h 3322003"/>
              <a:gd name="connsiteX12388" fmla="*/ 1592733 w 12191948"/>
              <a:gd name="connsiteY12388" fmla="*/ 1224499 h 3322003"/>
              <a:gd name="connsiteX12389" fmla="*/ 1611840 w 12191948"/>
              <a:gd name="connsiteY12389" fmla="*/ 1236770 h 3322003"/>
              <a:gd name="connsiteX12390" fmla="*/ 1625385 w 12191948"/>
              <a:gd name="connsiteY12390" fmla="*/ 1239887 h 3322003"/>
              <a:gd name="connsiteX12391" fmla="*/ 1635302 w 12191948"/>
              <a:gd name="connsiteY12391" fmla="*/ 1238132 h 3322003"/>
              <a:gd name="connsiteX12392" fmla="*/ 1629740 w 12191948"/>
              <a:gd name="connsiteY12392" fmla="*/ 1220213 h 3322003"/>
              <a:gd name="connsiteX12393" fmla="*/ 1590555 w 12191948"/>
              <a:gd name="connsiteY12393" fmla="*/ 1209891 h 3322003"/>
              <a:gd name="connsiteX12394" fmla="*/ 1583299 w 12191948"/>
              <a:gd name="connsiteY12394" fmla="*/ 1196061 h 3322003"/>
              <a:gd name="connsiteX12395" fmla="*/ 1560805 w 12191948"/>
              <a:gd name="connsiteY12395" fmla="*/ 1180870 h 3322003"/>
              <a:gd name="connsiteX12396" fmla="*/ 1538914 w 12191948"/>
              <a:gd name="connsiteY12396" fmla="*/ 1179019 h 3322003"/>
              <a:gd name="connsiteX12397" fmla="*/ 4422012 w 12191948"/>
              <a:gd name="connsiteY12397" fmla="*/ 1176390 h 3322003"/>
              <a:gd name="connsiteX12398" fmla="*/ 4421527 w 12191948"/>
              <a:gd name="connsiteY12398" fmla="*/ 1178142 h 3322003"/>
              <a:gd name="connsiteX12399" fmla="*/ 4422980 w 12191948"/>
              <a:gd name="connsiteY12399" fmla="*/ 1183013 h 3322003"/>
              <a:gd name="connsiteX12400" fmla="*/ 4447168 w 12191948"/>
              <a:gd name="connsiteY12400" fmla="*/ 1183013 h 3322003"/>
              <a:gd name="connsiteX12401" fmla="*/ 4444021 w 12191948"/>
              <a:gd name="connsiteY12401" fmla="*/ 1179312 h 3322003"/>
              <a:gd name="connsiteX12402" fmla="*/ 4422012 w 12191948"/>
              <a:gd name="connsiteY12402" fmla="*/ 1176390 h 3322003"/>
              <a:gd name="connsiteX12403" fmla="*/ 4228267 w 12191948"/>
              <a:gd name="connsiteY12403" fmla="*/ 1173858 h 3322003"/>
              <a:gd name="connsiteX12404" fmla="*/ 4228749 w 12191948"/>
              <a:gd name="connsiteY12404" fmla="*/ 1175026 h 3322003"/>
              <a:gd name="connsiteX12405" fmla="*/ 4267209 w 12191948"/>
              <a:gd name="connsiteY12405" fmla="*/ 1194503 h 3322003"/>
              <a:gd name="connsiteX12406" fmla="*/ 4280754 w 12191948"/>
              <a:gd name="connsiteY12406" fmla="*/ 1196646 h 3322003"/>
              <a:gd name="connsiteX12407" fmla="*/ 4284865 w 12191948"/>
              <a:gd name="connsiteY12407" fmla="*/ 1191583 h 3322003"/>
              <a:gd name="connsiteX12408" fmla="*/ 4260677 w 12191948"/>
              <a:gd name="connsiteY12408" fmla="*/ 1178921 h 3322003"/>
              <a:gd name="connsiteX12409" fmla="*/ 4228267 w 12191948"/>
              <a:gd name="connsiteY12409" fmla="*/ 1173858 h 3322003"/>
              <a:gd name="connsiteX12410" fmla="*/ 5119838 w 12191948"/>
              <a:gd name="connsiteY12410" fmla="*/ 1173468 h 3322003"/>
              <a:gd name="connsiteX12411" fmla="*/ 5113550 w 12191948"/>
              <a:gd name="connsiteY12411" fmla="*/ 1177559 h 3322003"/>
              <a:gd name="connsiteX12412" fmla="*/ 5126128 w 12191948"/>
              <a:gd name="connsiteY12412" fmla="*/ 1179506 h 3322003"/>
              <a:gd name="connsiteX12413" fmla="*/ 5127095 w 12191948"/>
              <a:gd name="connsiteY12413" fmla="*/ 1179506 h 3322003"/>
              <a:gd name="connsiteX12414" fmla="*/ 5148622 w 12191948"/>
              <a:gd name="connsiteY12414" fmla="*/ 1177948 h 3322003"/>
              <a:gd name="connsiteX12415" fmla="*/ 5144026 w 12191948"/>
              <a:gd name="connsiteY12415" fmla="*/ 1173468 h 3322003"/>
              <a:gd name="connsiteX12416" fmla="*/ 5119838 w 12191948"/>
              <a:gd name="connsiteY12416" fmla="*/ 1173468 h 3322003"/>
              <a:gd name="connsiteX12417" fmla="*/ 281981 w 12191948"/>
              <a:gd name="connsiteY12417" fmla="*/ 1173468 h 3322003"/>
              <a:gd name="connsiteX12418" fmla="*/ 288027 w 12191948"/>
              <a:gd name="connsiteY12418" fmla="*/ 1176196 h 3322003"/>
              <a:gd name="connsiteX12419" fmla="*/ 290204 w 12191948"/>
              <a:gd name="connsiteY12419" fmla="*/ 1174832 h 3322003"/>
              <a:gd name="connsiteX12420" fmla="*/ 286819 w 12191948"/>
              <a:gd name="connsiteY12420" fmla="*/ 1173468 h 3322003"/>
              <a:gd name="connsiteX12421" fmla="*/ 1047533 w 12191948"/>
              <a:gd name="connsiteY12421" fmla="*/ 1171327 h 3322003"/>
              <a:gd name="connsiteX12422" fmla="*/ 1007864 w 12191948"/>
              <a:gd name="connsiteY12422" fmla="*/ 1178339 h 3322003"/>
              <a:gd name="connsiteX12423" fmla="*/ 1104132 w 12191948"/>
              <a:gd name="connsiteY12423" fmla="*/ 1187882 h 3322003"/>
              <a:gd name="connsiteX12424" fmla="*/ 1103890 w 12191948"/>
              <a:gd name="connsiteY12424" fmla="*/ 1186324 h 3322003"/>
              <a:gd name="connsiteX12425" fmla="*/ 1047533 w 12191948"/>
              <a:gd name="connsiteY12425" fmla="*/ 1171327 h 3322003"/>
              <a:gd name="connsiteX12426" fmla="*/ 427592 w 12191948"/>
              <a:gd name="connsiteY12426" fmla="*/ 1170157 h 3322003"/>
              <a:gd name="connsiteX12427" fmla="*/ 469437 w 12191948"/>
              <a:gd name="connsiteY12427" fmla="*/ 1180285 h 3322003"/>
              <a:gd name="connsiteX12428" fmla="*/ 469922 w 12191948"/>
              <a:gd name="connsiteY12428" fmla="*/ 1180285 h 3322003"/>
              <a:gd name="connsiteX12429" fmla="*/ 475968 w 12191948"/>
              <a:gd name="connsiteY12429" fmla="*/ 1174637 h 3322003"/>
              <a:gd name="connsiteX12430" fmla="*/ 4507395 w 12191948"/>
              <a:gd name="connsiteY12430" fmla="*/ 1168989 h 3322003"/>
              <a:gd name="connsiteX12431" fmla="*/ 4510057 w 12191948"/>
              <a:gd name="connsiteY12431" fmla="*/ 1172106 h 3322003"/>
              <a:gd name="connsiteX12432" fmla="*/ 4510539 w 12191948"/>
              <a:gd name="connsiteY12432" fmla="*/ 1173273 h 3322003"/>
              <a:gd name="connsiteX12433" fmla="*/ 4521426 w 12191948"/>
              <a:gd name="connsiteY12433" fmla="*/ 1173273 h 3322003"/>
              <a:gd name="connsiteX12434" fmla="*/ 4517071 w 12191948"/>
              <a:gd name="connsiteY12434" fmla="*/ 1168989 h 3322003"/>
              <a:gd name="connsiteX12435" fmla="*/ 4507395 w 12191948"/>
              <a:gd name="connsiteY12435" fmla="*/ 1168989 h 3322003"/>
              <a:gd name="connsiteX12436" fmla="*/ 1806556 w 12191948"/>
              <a:gd name="connsiteY12436" fmla="*/ 1167820 h 3322003"/>
              <a:gd name="connsiteX12437" fmla="*/ 1812117 w 12191948"/>
              <a:gd name="connsiteY12437" fmla="*/ 1169963 h 3322003"/>
              <a:gd name="connsiteX12438" fmla="*/ 1809700 w 12191948"/>
              <a:gd name="connsiteY12438" fmla="*/ 1167820 h 3322003"/>
              <a:gd name="connsiteX12439" fmla="*/ 4316793 w 12191948"/>
              <a:gd name="connsiteY12439" fmla="*/ 1161587 h 3322003"/>
              <a:gd name="connsiteX12440" fmla="*/ 4319455 w 12191948"/>
              <a:gd name="connsiteY12440" fmla="*/ 1167626 h 3322003"/>
              <a:gd name="connsiteX12441" fmla="*/ 4338547 w 12191948"/>
              <a:gd name="connsiteY12441" fmla="*/ 1169500 h 3322003"/>
              <a:gd name="connsiteX12442" fmla="*/ 4339773 w 12191948"/>
              <a:gd name="connsiteY12442" fmla="*/ 1170742 h 3322003"/>
              <a:gd name="connsiteX12443" fmla="*/ 4339288 w 12191948"/>
              <a:gd name="connsiteY12443" fmla="*/ 1169572 h 3322003"/>
              <a:gd name="connsiteX12444" fmla="*/ 4338547 w 12191948"/>
              <a:gd name="connsiteY12444" fmla="*/ 1169500 h 3322003"/>
              <a:gd name="connsiteX12445" fmla="*/ 4332274 w 12191948"/>
              <a:gd name="connsiteY12445" fmla="*/ 1163145 h 3322003"/>
              <a:gd name="connsiteX12446" fmla="*/ 4316793 w 12191948"/>
              <a:gd name="connsiteY12446" fmla="*/ 1161587 h 3322003"/>
              <a:gd name="connsiteX12447" fmla="*/ 783399 w 12191948"/>
              <a:gd name="connsiteY12447" fmla="*/ 1160029 h 3322003"/>
              <a:gd name="connsiteX12448" fmla="*/ 763322 w 12191948"/>
              <a:gd name="connsiteY12448" fmla="*/ 1162951 h 3322003"/>
              <a:gd name="connsiteX12449" fmla="*/ 763807 w 12191948"/>
              <a:gd name="connsiteY12449" fmla="*/ 1162951 h 3322003"/>
              <a:gd name="connsiteX12450" fmla="*/ 790898 w 12191948"/>
              <a:gd name="connsiteY12450" fmla="*/ 1172885 h 3322003"/>
              <a:gd name="connsiteX12451" fmla="*/ 795251 w 12191948"/>
              <a:gd name="connsiteY12451" fmla="*/ 1174053 h 3322003"/>
              <a:gd name="connsiteX12452" fmla="*/ 807587 w 12191948"/>
              <a:gd name="connsiteY12452" fmla="*/ 1161781 h 3322003"/>
              <a:gd name="connsiteX12453" fmla="*/ 783399 w 12191948"/>
              <a:gd name="connsiteY12453" fmla="*/ 1160029 h 3322003"/>
              <a:gd name="connsiteX12454" fmla="*/ 845321 w 12191948"/>
              <a:gd name="connsiteY12454" fmla="*/ 1158276 h 3322003"/>
              <a:gd name="connsiteX12455" fmla="*/ 841209 w 12191948"/>
              <a:gd name="connsiteY12455" fmla="*/ 1161781 h 3322003"/>
              <a:gd name="connsiteX12456" fmla="*/ 866606 w 12191948"/>
              <a:gd name="connsiteY12456" fmla="*/ 1173079 h 3322003"/>
              <a:gd name="connsiteX12457" fmla="*/ 877734 w 12191948"/>
              <a:gd name="connsiteY12457" fmla="*/ 1173079 h 3322003"/>
              <a:gd name="connsiteX12458" fmla="*/ 857657 w 12191948"/>
              <a:gd name="connsiteY12458" fmla="*/ 1161199 h 3322003"/>
              <a:gd name="connsiteX12459" fmla="*/ 858140 w 12191948"/>
              <a:gd name="connsiteY12459" fmla="*/ 1161199 h 3322003"/>
              <a:gd name="connsiteX12460" fmla="*/ 845321 w 12191948"/>
              <a:gd name="connsiteY12460" fmla="*/ 1158276 h 3322003"/>
              <a:gd name="connsiteX12461" fmla="*/ 3881891 w 12191948"/>
              <a:gd name="connsiteY12461" fmla="*/ 1152629 h 3322003"/>
              <a:gd name="connsiteX12462" fmla="*/ 3886246 w 12191948"/>
              <a:gd name="connsiteY12462" fmla="*/ 1157107 h 3322003"/>
              <a:gd name="connsiteX12463" fmla="*/ 3915998 w 12191948"/>
              <a:gd name="connsiteY12463" fmla="*/ 1157107 h 3322003"/>
              <a:gd name="connsiteX12464" fmla="*/ 3918174 w 12191948"/>
              <a:gd name="connsiteY12464" fmla="*/ 1153990 h 3322003"/>
              <a:gd name="connsiteX12465" fmla="*/ 3906079 w 12191948"/>
              <a:gd name="connsiteY12465" fmla="*/ 1152629 h 3322003"/>
              <a:gd name="connsiteX12466" fmla="*/ 3881891 w 12191948"/>
              <a:gd name="connsiteY12466" fmla="*/ 1152629 h 3322003"/>
              <a:gd name="connsiteX12467" fmla="*/ 538375 w 12191948"/>
              <a:gd name="connsiteY12467" fmla="*/ 1152432 h 3322003"/>
              <a:gd name="connsiteX12468" fmla="*/ 519024 w 12191948"/>
              <a:gd name="connsiteY12468" fmla="*/ 1161002 h 3322003"/>
              <a:gd name="connsiteX12469" fmla="*/ 484676 w 12191948"/>
              <a:gd name="connsiteY12469" fmla="*/ 1165094 h 3322003"/>
              <a:gd name="connsiteX12470" fmla="*/ 478871 w 12191948"/>
              <a:gd name="connsiteY12470" fmla="*/ 1174637 h 3322003"/>
              <a:gd name="connsiteX12471" fmla="*/ 557725 w 12191948"/>
              <a:gd name="connsiteY12471" fmla="*/ 1186518 h 3322003"/>
              <a:gd name="connsiteX12472" fmla="*/ 558207 w 12191948"/>
              <a:gd name="connsiteY12472" fmla="*/ 1186518 h 3322003"/>
              <a:gd name="connsiteX12473" fmla="*/ 558207 w 12191948"/>
              <a:gd name="connsiteY12473" fmla="*/ 1190219 h 3322003"/>
              <a:gd name="connsiteX12474" fmla="*/ 594250 w 12191948"/>
              <a:gd name="connsiteY12474" fmla="*/ 1206386 h 3322003"/>
              <a:gd name="connsiteX12475" fmla="*/ 625934 w 12191948"/>
              <a:gd name="connsiteY12475" fmla="*/ 1210475 h 3322003"/>
              <a:gd name="connsiteX12476" fmla="*/ 665120 w 12191948"/>
              <a:gd name="connsiteY12476" fmla="*/ 1203852 h 3322003"/>
              <a:gd name="connsiteX12477" fmla="*/ 607551 w 12191948"/>
              <a:gd name="connsiteY12477" fmla="*/ 1188467 h 3322003"/>
              <a:gd name="connsiteX12478" fmla="*/ 681568 w 12191948"/>
              <a:gd name="connsiteY12478" fmla="*/ 1181064 h 3322003"/>
              <a:gd name="connsiteX12479" fmla="*/ 707932 w 12191948"/>
              <a:gd name="connsiteY12479" fmla="*/ 1182428 h 3322003"/>
              <a:gd name="connsiteX12480" fmla="*/ 764775 w 12191948"/>
              <a:gd name="connsiteY12480" fmla="*/ 1186712 h 3322003"/>
              <a:gd name="connsiteX12481" fmla="*/ 829114 w 12191948"/>
              <a:gd name="connsiteY12481" fmla="*/ 1191387 h 3322003"/>
              <a:gd name="connsiteX12482" fmla="*/ 872170 w 12191948"/>
              <a:gd name="connsiteY12482" fmla="*/ 1200736 h 3322003"/>
              <a:gd name="connsiteX12483" fmla="*/ 911353 w 12191948"/>
              <a:gd name="connsiteY12483" fmla="*/ 1200736 h 3322003"/>
              <a:gd name="connsiteX12484" fmla="*/ 922240 w 12191948"/>
              <a:gd name="connsiteY12484" fmla="*/ 1204243 h 3322003"/>
              <a:gd name="connsiteX12485" fmla="*/ 916191 w 12191948"/>
              <a:gd name="connsiteY12485" fmla="*/ 1208917 h 3322003"/>
              <a:gd name="connsiteX12486" fmla="*/ 936026 w 12191948"/>
              <a:gd name="connsiteY12486" fmla="*/ 1212619 h 3322003"/>
              <a:gd name="connsiteX12487" fmla="*/ 976662 w 12191948"/>
              <a:gd name="connsiteY12487" fmla="*/ 1205801 h 3322003"/>
              <a:gd name="connsiteX12488" fmla="*/ 942799 w 12191948"/>
              <a:gd name="connsiteY12488" fmla="*/ 1199763 h 3322003"/>
              <a:gd name="connsiteX12489" fmla="*/ 969405 w 12191948"/>
              <a:gd name="connsiteY12489" fmla="*/ 1183792 h 3322003"/>
              <a:gd name="connsiteX12490" fmla="*/ 930945 w 12191948"/>
              <a:gd name="connsiteY12490" fmla="*/ 1168793 h 3322003"/>
              <a:gd name="connsiteX12491" fmla="*/ 906757 w 12191948"/>
              <a:gd name="connsiteY12491" fmla="*/ 1173468 h 3322003"/>
              <a:gd name="connsiteX12492" fmla="*/ 914015 w 12191948"/>
              <a:gd name="connsiteY12492" fmla="*/ 1181455 h 3322003"/>
              <a:gd name="connsiteX12493" fmla="*/ 887892 w 12191948"/>
              <a:gd name="connsiteY12493" fmla="*/ 1190219 h 3322003"/>
              <a:gd name="connsiteX12494" fmla="*/ 800814 w 12191948"/>
              <a:gd name="connsiteY12494" fmla="*/ 1176975 h 3322003"/>
              <a:gd name="connsiteX12495" fmla="*/ 795736 w 12191948"/>
              <a:gd name="connsiteY12495" fmla="*/ 1174832 h 3322003"/>
              <a:gd name="connsiteX12496" fmla="*/ 706238 w 12191948"/>
              <a:gd name="connsiteY12496" fmla="*/ 1169184 h 3322003"/>
              <a:gd name="connsiteX12497" fmla="*/ 649155 w 12191948"/>
              <a:gd name="connsiteY12497" fmla="*/ 1165677 h 3322003"/>
              <a:gd name="connsiteX12498" fmla="*/ 571753 w 12191948"/>
              <a:gd name="connsiteY12498" fmla="*/ 1156524 h 3322003"/>
              <a:gd name="connsiteX12499" fmla="*/ 538375 w 12191948"/>
              <a:gd name="connsiteY12499" fmla="*/ 1152432 h 3322003"/>
              <a:gd name="connsiteX12500" fmla="*/ 4261160 w 12191948"/>
              <a:gd name="connsiteY12500" fmla="*/ 1149512 h 3322003"/>
              <a:gd name="connsiteX12501" fmla="*/ 4261645 w 12191948"/>
              <a:gd name="connsiteY12501" fmla="*/ 1150680 h 3322003"/>
              <a:gd name="connsiteX12502" fmla="*/ 4257290 w 12191948"/>
              <a:gd name="connsiteY12502" fmla="*/ 1155939 h 3322003"/>
              <a:gd name="connsiteX12503" fmla="*/ 4296961 w 12191948"/>
              <a:gd name="connsiteY12503" fmla="*/ 1175805 h 3322003"/>
              <a:gd name="connsiteX12504" fmla="*/ 4273981 w 12191948"/>
              <a:gd name="connsiteY12504" fmla="*/ 1152044 h 3322003"/>
              <a:gd name="connsiteX12505" fmla="*/ 4261160 w 12191948"/>
              <a:gd name="connsiteY12505" fmla="*/ 1149512 h 3322003"/>
              <a:gd name="connsiteX12506" fmla="*/ 29457 w 12191948"/>
              <a:gd name="connsiteY12506" fmla="*/ 1146590 h 3322003"/>
              <a:gd name="connsiteX12507" fmla="*/ 29940 w 12191948"/>
              <a:gd name="connsiteY12507" fmla="*/ 1147369 h 3322003"/>
              <a:gd name="connsiteX12508" fmla="*/ 31151 w 12191948"/>
              <a:gd name="connsiteY12508" fmla="*/ 1150680 h 3322003"/>
              <a:gd name="connsiteX12509" fmla="*/ 35745 w 12191948"/>
              <a:gd name="connsiteY12509" fmla="*/ 1147369 h 3322003"/>
              <a:gd name="connsiteX12510" fmla="*/ 29457 w 12191948"/>
              <a:gd name="connsiteY12510" fmla="*/ 1146590 h 3322003"/>
              <a:gd name="connsiteX12511" fmla="*/ 844353 w 12191948"/>
              <a:gd name="connsiteY12511" fmla="*/ 1143668 h 3322003"/>
              <a:gd name="connsiteX12512" fmla="*/ 875555 w 12191948"/>
              <a:gd name="connsiteY12512" fmla="*/ 1151653 h 3322003"/>
              <a:gd name="connsiteX12513" fmla="*/ 884021 w 12191948"/>
              <a:gd name="connsiteY12513" fmla="*/ 1147954 h 3322003"/>
              <a:gd name="connsiteX12514" fmla="*/ 884507 w 12191948"/>
              <a:gd name="connsiteY12514" fmla="*/ 1147954 h 3322003"/>
              <a:gd name="connsiteX12515" fmla="*/ 873379 w 12191948"/>
              <a:gd name="connsiteY12515" fmla="*/ 1143668 h 3322003"/>
              <a:gd name="connsiteX12516" fmla="*/ 844353 w 12191948"/>
              <a:gd name="connsiteY12516" fmla="*/ 1143668 h 3322003"/>
              <a:gd name="connsiteX12517" fmla="*/ 766195 w 12191948"/>
              <a:gd name="connsiteY12517" fmla="*/ 1143424 h 3322003"/>
              <a:gd name="connsiteX12518" fmla="*/ 755582 w 12191948"/>
              <a:gd name="connsiteY12518" fmla="*/ 1146200 h 3322003"/>
              <a:gd name="connsiteX12519" fmla="*/ 755582 w 12191948"/>
              <a:gd name="connsiteY12519" fmla="*/ 1148343 h 3322003"/>
              <a:gd name="connsiteX12520" fmla="*/ 762355 w 12191948"/>
              <a:gd name="connsiteY12520" fmla="*/ 1150486 h 3322003"/>
              <a:gd name="connsiteX12521" fmla="*/ 789687 w 12191948"/>
              <a:gd name="connsiteY12521" fmla="*/ 1150874 h 3322003"/>
              <a:gd name="connsiteX12522" fmla="*/ 783158 w 12191948"/>
              <a:gd name="connsiteY12522" fmla="*/ 1146200 h 3322003"/>
              <a:gd name="connsiteX12523" fmla="*/ 766195 w 12191948"/>
              <a:gd name="connsiteY12523" fmla="*/ 1143424 h 3322003"/>
              <a:gd name="connsiteX12524" fmla="*/ 673586 w 12191948"/>
              <a:gd name="connsiteY12524" fmla="*/ 1140163 h 3322003"/>
              <a:gd name="connsiteX12525" fmla="*/ 630772 w 12191948"/>
              <a:gd name="connsiteY12525" fmla="*/ 1141331 h 3322003"/>
              <a:gd name="connsiteX12526" fmla="*/ 659071 w 12191948"/>
              <a:gd name="connsiteY12526" fmla="*/ 1151850 h 3322003"/>
              <a:gd name="connsiteX12527" fmla="*/ 681083 w 12191948"/>
              <a:gd name="connsiteY12527" fmla="*/ 1148927 h 3322003"/>
              <a:gd name="connsiteX12528" fmla="*/ 690517 w 12191948"/>
              <a:gd name="connsiteY12528" fmla="*/ 1148927 h 3322003"/>
              <a:gd name="connsiteX12529" fmla="*/ 680842 w 12191948"/>
              <a:gd name="connsiteY12529" fmla="*/ 1147758 h 3322003"/>
              <a:gd name="connsiteX12530" fmla="*/ 3532858 w 12191948"/>
              <a:gd name="connsiteY12530" fmla="*/ 1139578 h 3322003"/>
              <a:gd name="connsiteX12531" fmla="*/ 3532858 w 12191948"/>
              <a:gd name="connsiteY12531" fmla="*/ 1139773 h 3322003"/>
              <a:gd name="connsiteX12532" fmla="*/ 3532858 w 12191948"/>
              <a:gd name="connsiteY12532" fmla="*/ 1147758 h 3322003"/>
              <a:gd name="connsiteX12533" fmla="*/ 3557046 w 12191948"/>
              <a:gd name="connsiteY12533" fmla="*/ 1151653 h 3322003"/>
              <a:gd name="connsiteX12534" fmla="*/ 3551968 w 12191948"/>
              <a:gd name="connsiteY12534" fmla="*/ 1141331 h 3322003"/>
              <a:gd name="connsiteX12535" fmla="*/ 3532858 w 12191948"/>
              <a:gd name="connsiteY12535" fmla="*/ 1139578 h 3322003"/>
              <a:gd name="connsiteX12536" fmla="*/ 66223 w 12191948"/>
              <a:gd name="connsiteY12536" fmla="*/ 1139578 h 3322003"/>
              <a:gd name="connsiteX12537" fmla="*/ 82186 w 12191948"/>
              <a:gd name="connsiteY12537" fmla="*/ 1148927 h 3322003"/>
              <a:gd name="connsiteX12538" fmla="*/ 56304 w 12191948"/>
              <a:gd name="connsiteY12538" fmla="*/ 1157497 h 3322003"/>
              <a:gd name="connsiteX12539" fmla="*/ 99602 w 12191948"/>
              <a:gd name="connsiteY12539" fmla="*/ 1174443 h 3322003"/>
              <a:gd name="connsiteX12540" fmla="*/ 100087 w 12191948"/>
              <a:gd name="connsiteY12540" fmla="*/ 1174443 h 3322003"/>
              <a:gd name="connsiteX12541" fmla="*/ 131530 w 12191948"/>
              <a:gd name="connsiteY12541" fmla="*/ 1190413 h 3322003"/>
              <a:gd name="connsiteX12542" fmla="*/ 158379 w 12191948"/>
              <a:gd name="connsiteY12542" fmla="*/ 1187297 h 3322003"/>
              <a:gd name="connsiteX12543" fmla="*/ 132256 w 12191948"/>
              <a:gd name="connsiteY12543" fmla="*/ 1165873 h 3322003"/>
              <a:gd name="connsiteX12544" fmla="*/ 85089 w 12191948"/>
              <a:gd name="connsiteY12544" fmla="*/ 1149707 h 3322003"/>
              <a:gd name="connsiteX12545" fmla="*/ 106374 w 12191948"/>
              <a:gd name="connsiteY12545" fmla="*/ 1147563 h 3322003"/>
              <a:gd name="connsiteX12546" fmla="*/ 141931 w 12191948"/>
              <a:gd name="connsiteY12546" fmla="*/ 1156328 h 3322003"/>
              <a:gd name="connsiteX12547" fmla="*/ 240377 w 12191948"/>
              <a:gd name="connsiteY12547" fmla="*/ 1177559 h 3322003"/>
              <a:gd name="connsiteX12548" fmla="*/ 281737 w 12191948"/>
              <a:gd name="connsiteY12548" fmla="*/ 1166067 h 3322003"/>
              <a:gd name="connsiteX12549" fmla="*/ 323341 w 12191948"/>
              <a:gd name="connsiteY12549" fmla="*/ 1169378 h 3322003"/>
              <a:gd name="connsiteX12550" fmla="*/ 354301 w 12191948"/>
              <a:gd name="connsiteY12550" fmla="*/ 1185545 h 3322003"/>
              <a:gd name="connsiteX12551" fmla="*/ 396872 w 12191948"/>
              <a:gd name="connsiteY12551" fmla="*/ 1186712 h 3322003"/>
              <a:gd name="connsiteX12552" fmla="*/ 385262 w 12191948"/>
              <a:gd name="connsiteY12552" fmla="*/ 1174053 h 3322003"/>
              <a:gd name="connsiteX12553" fmla="*/ 315844 w 12191948"/>
              <a:gd name="connsiteY12553" fmla="*/ 1156133 h 3322003"/>
              <a:gd name="connsiteX12554" fmla="*/ 258034 w 12191948"/>
              <a:gd name="connsiteY12554" fmla="*/ 1147563 h 3322003"/>
              <a:gd name="connsiteX12555" fmla="*/ 222477 w 12191948"/>
              <a:gd name="connsiteY12555" fmla="*/ 1144447 h 3322003"/>
              <a:gd name="connsiteX12556" fmla="*/ 175341 w 12191948"/>
              <a:gd name="connsiteY12556" fmla="*/ 1146833 h 3322003"/>
              <a:gd name="connsiteX12557" fmla="*/ 123277 w 12191948"/>
              <a:gd name="connsiteY12557" fmla="*/ 1142046 h 3322003"/>
              <a:gd name="connsiteX12558" fmla="*/ 124275 w 12191948"/>
              <a:gd name="connsiteY12558" fmla="*/ 1141916 h 3322003"/>
              <a:gd name="connsiteX12559" fmla="*/ 121855 w 12191948"/>
              <a:gd name="connsiteY12559" fmla="*/ 1141916 h 3322003"/>
              <a:gd name="connsiteX12560" fmla="*/ 123277 w 12191948"/>
              <a:gd name="connsiteY12560" fmla="*/ 1142046 h 3322003"/>
              <a:gd name="connsiteX12561" fmla="*/ 103472 w 12191948"/>
              <a:gd name="connsiteY12561" fmla="*/ 1144641 h 3322003"/>
              <a:gd name="connsiteX12562" fmla="*/ 90411 w 12191948"/>
              <a:gd name="connsiteY12562" fmla="*/ 1140942 h 3322003"/>
              <a:gd name="connsiteX12563" fmla="*/ 66223 w 12191948"/>
              <a:gd name="connsiteY12563" fmla="*/ 1139578 h 3322003"/>
              <a:gd name="connsiteX12564" fmla="*/ 7168569 w 12191948"/>
              <a:gd name="connsiteY12564" fmla="*/ 1138409 h 3322003"/>
              <a:gd name="connsiteX12565" fmla="*/ 7167601 w 12191948"/>
              <a:gd name="connsiteY12565" fmla="*/ 1139188 h 3322003"/>
              <a:gd name="connsiteX12566" fmla="*/ 7167601 w 12191948"/>
              <a:gd name="connsiteY12566" fmla="*/ 1143668 h 3322003"/>
              <a:gd name="connsiteX12567" fmla="*/ 7237987 w 12191948"/>
              <a:gd name="connsiteY12567" fmla="*/ 1146979 h 3322003"/>
              <a:gd name="connsiteX12568" fmla="*/ 7168569 w 12191948"/>
              <a:gd name="connsiteY12568" fmla="*/ 1138409 h 3322003"/>
              <a:gd name="connsiteX12569" fmla="*/ 7798668 w 12191948"/>
              <a:gd name="connsiteY12569" fmla="*/ 1127698 h 3322003"/>
              <a:gd name="connsiteX12570" fmla="*/ 7798668 w 12191948"/>
              <a:gd name="connsiteY12570" fmla="*/ 1132761 h 3322003"/>
              <a:gd name="connsiteX12571" fmla="*/ 7837369 w 12191948"/>
              <a:gd name="connsiteY12571" fmla="*/ 1142889 h 3322003"/>
              <a:gd name="connsiteX12572" fmla="*/ 7864459 w 12191948"/>
              <a:gd name="connsiteY12572" fmla="*/ 1154575 h 3322003"/>
              <a:gd name="connsiteX12573" fmla="*/ 7898564 w 12191948"/>
              <a:gd name="connsiteY12573" fmla="*/ 1159444 h 3322003"/>
              <a:gd name="connsiteX12574" fmla="*/ 7855510 w 12191948"/>
              <a:gd name="connsiteY12574" fmla="*/ 1135292 h 3322003"/>
              <a:gd name="connsiteX12575" fmla="*/ 7856234 w 12191948"/>
              <a:gd name="connsiteY12575" fmla="*/ 1135292 h 3322003"/>
              <a:gd name="connsiteX12576" fmla="*/ 7798668 w 12191948"/>
              <a:gd name="connsiteY12576" fmla="*/ 1127698 h 3322003"/>
              <a:gd name="connsiteX12577" fmla="*/ 3850689 w 12191948"/>
              <a:gd name="connsiteY12577" fmla="*/ 1123997 h 3322003"/>
              <a:gd name="connsiteX12578" fmla="*/ 3856979 w 12191948"/>
              <a:gd name="connsiteY12578" fmla="*/ 1130035 h 3322003"/>
              <a:gd name="connsiteX12579" fmla="*/ 3877056 w 12191948"/>
              <a:gd name="connsiteY12579" fmla="*/ 1131593 h 3322003"/>
              <a:gd name="connsiteX12580" fmla="*/ 3871492 w 12191948"/>
              <a:gd name="connsiteY12580" fmla="*/ 1125943 h 3322003"/>
              <a:gd name="connsiteX12581" fmla="*/ 3406113 w 12191948"/>
              <a:gd name="connsiteY12581" fmla="*/ 1121074 h 3322003"/>
              <a:gd name="connsiteX12582" fmla="*/ 3370797 w 12191948"/>
              <a:gd name="connsiteY12582" fmla="*/ 1128477 h 3322003"/>
              <a:gd name="connsiteX12583" fmla="*/ 3406113 w 12191948"/>
              <a:gd name="connsiteY12583" fmla="*/ 1121074 h 3322003"/>
              <a:gd name="connsiteX12584" fmla="*/ 12109465 w 12191948"/>
              <a:gd name="connsiteY12584" fmla="*/ 1120295 h 3322003"/>
              <a:gd name="connsiteX12585" fmla="*/ 12108015 w 12191948"/>
              <a:gd name="connsiteY12585" fmla="*/ 1127698 h 3322003"/>
              <a:gd name="connsiteX12586" fmla="*/ 12135588 w 12191948"/>
              <a:gd name="connsiteY12586" fmla="*/ 1132955 h 3322003"/>
              <a:gd name="connsiteX12587" fmla="*/ 12135588 w 12191948"/>
              <a:gd name="connsiteY12587" fmla="*/ 1131397 h 3322003"/>
              <a:gd name="connsiteX12588" fmla="*/ 12137523 w 12191948"/>
              <a:gd name="connsiteY12588" fmla="*/ 1125555 h 3322003"/>
              <a:gd name="connsiteX12589" fmla="*/ 7075202 w 12191948"/>
              <a:gd name="connsiteY12589" fmla="*/ 1119516 h 3322003"/>
              <a:gd name="connsiteX12590" fmla="*/ 7073508 w 12191948"/>
              <a:gd name="connsiteY12590" fmla="*/ 1138994 h 3322003"/>
              <a:gd name="connsiteX12591" fmla="*/ 7085844 w 12191948"/>
              <a:gd name="connsiteY12591" fmla="*/ 1143668 h 3322003"/>
              <a:gd name="connsiteX12592" fmla="*/ 7113661 w 12191948"/>
              <a:gd name="connsiteY12592" fmla="*/ 1143668 h 3322003"/>
              <a:gd name="connsiteX12593" fmla="*/ 7107130 w 12191948"/>
              <a:gd name="connsiteY12593" fmla="*/ 1125360 h 3322003"/>
              <a:gd name="connsiteX12594" fmla="*/ 7106162 w 12191948"/>
              <a:gd name="connsiteY12594" fmla="*/ 1126140 h 3322003"/>
              <a:gd name="connsiteX12595" fmla="*/ 7093102 w 12191948"/>
              <a:gd name="connsiteY12595" fmla="*/ 1120686 h 3322003"/>
              <a:gd name="connsiteX12596" fmla="*/ 7075202 w 12191948"/>
              <a:gd name="connsiteY12596" fmla="*/ 1119516 h 3322003"/>
              <a:gd name="connsiteX12597" fmla="*/ 7647975 w 12191948"/>
              <a:gd name="connsiteY12597" fmla="*/ 1118737 h 3322003"/>
              <a:gd name="connsiteX12598" fmla="*/ 7725618 w 12191948"/>
              <a:gd name="connsiteY12598" fmla="*/ 1135098 h 3322003"/>
              <a:gd name="connsiteX12599" fmla="*/ 3726093 w 12191948"/>
              <a:gd name="connsiteY12599" fmla="*/ 1116021 h 3322003"/>
              <a:gd name="connsiteX12600" fmla="*/ 3698061 w 12191948"/>
              <a:gd name="connsiteY12600" fmla="*/ 1121465 h 3322003"/>
              <a:gd name="connsiteX12601" fmla="*/ 3763370 w 12191948"/>
              <a:gd name="connsiteY12601" fmla="*/ 1127501 h 3322003"/>
              <a:gd name="connsiteX12602" fmla="*/ 3754180 w 12191948"/>
              <a:gd name="connsiteY12602" fmla="*/ 1121269 h 3322003"/>
              <a:gd name="connsiteX12603" fmla="*/ 3726093 w 12191948"/>
              <a:gd name="connsiteY12603" fmla="*/ 1116021 h 3322003"/>
              <a:gd name="connsiteX12604" fmla="*/ 11994815 w 12191948"/>
              <a:gd name="connsiteY12604" fmla="*/ 1109474 h 3322003"/>
              <a:gd name="connsiteX12605" fmla="*/ 11994815 w 12191948"/>
              <a:gd name="connsiteY12605" fmla="*/ 1110167 h 3322003"/>
              <a:gd name="connsiteX12606" fmla="*/ 11993476 w 12191948"/>
              <a:gd name="connsiteY12606" fmla="*/ 1109711 h 3322003"/>
              <a:gd name="connsiteX12607" fmla="*/ 2689661 w 12191948"/>
              <a:gd name="connsiteY12607" fmla="*/ 1107636 h 3322003"/>
              <a:gd name="connsiteX12608" fmla="*/ 2691113 w 12191948"/>
              <a:gd name="connsiteY12608" fmla="*/ 1113478 h 3322003"/>
              <a:gd name="connsiteX12609" fmla="*/ 2719895 w 12191948"/>
              <a:gd name="connsiteY12609" fmla="*/ 1120490 h 3322003"/>
              <a:gd name="connsiteX12610" fmla="*/ 2714816 w 12191948"/>
              <a:gd name="connsiteY12610" fmla="*/ 1112310 h 3322003"/>
              <a:gd name="connsiteX12611" fmla="*/ 2689661 w 12191948"/>
              <a:gd name="connsiteY12611" fmla="*/ 1107636 h 3322003"/>
              <a:gd name="connsiteX12612" fmla="*/ 3623957 w 12191948"/>
              <a:gd name="connsiteY12612" fmla="*/ 1101817 h 3322003"/>
              <a:gd name="connsiteX12613" fmla="*/ 3621870 w 12191948"/>
              <a:gd name="connsiteY12613" fmla="*/ 1107636 h 3322003"/>
              <a:gd name="connsiteX12614" fmla="*/ 3640980 w 12191948"/>
              <a:gd name="connsiteY12614" fmla="*/ 1112504 h 3322003"/>
              <a:gd name="connsiteX12615" fmla="*/ 3648720 w 12191948"/>
              <a:gd name="connsiteY12615" fmla="*/ 1103740 h 3322003"/>
              <a:gd name="connsiteX12616" fmla="*/ 3623957 w 12191948"/>
              <a:gd name="connsiteY12616" fmla="*/ 1101817 h 3322003"/>
              <a:gd name="connsiteX12617" fmla="*/ 3527053 w 12191948"/>
              <a:gd name="connsiteY12617" fmla="*/ 1101791 h 3322003"/>
              <a:gd name="connsiteX12618" fmla="*/ 3505526 w 12191948"/>
              <a:gd name="connsiteY12618" fmla="*/ 1102961 h 3322003"/>
              <a:gd name="connsiteX12619" fmla="*/ 3505526 w 12191948"/>
              <a:gd name="connsiteY12619" fmla="*/ 1103155 h 3322003"/>
              <a:gd name="connsiteX12620" fmla="*/ 3529714 w 12191948"/>
              <a:gd name="connsiteY12620" fmla="*/ 1109582 h 3322003"/>
              <a:gd name="connsiteX12621" fmla="*/ 3537937 w 12191948"/>
              <a:gd name="connsiteY12621" fmla="*/ 1105687 h 3322003"/>
              <a:gd name="connsiteX12622" fmla="*/ 3527053 w 12191948"/>
              <a:gd name="connsiteY12622" fmla="*/ 1101791 h 3322003"/>
              <a:gd name="connsiteX12623" fmla="*/ 11972562 w 12191948"/>
              <a:gd name="connsiteY12623" fmla="*/ 1094976 h 3322003"/>
              <a:gd name="connsiteX12624" fmla="*/ 11959743 w 12191948"/>
              <a:gd name="connsiteY12624" fmla="*/ 1097507 h 3322003"/>
              <a:gd name="connsiteX12625" fmla="*/ 11975947 w 12191948"/>
              <a:gd name="connsiteY12625" fmla="*/ 1103740 h 3322003"/>
              <a:gd name="connsiteX12626" fmla="*/ 11993476 w 12191948"/>
              <a:gd name="connsiteY12626" fmla="*/ 1109711 h 3322003"/>
              <a:gd name="connsiteX12627" fmla="*/ 11981028 w 12191948"/>
              <a:gd name="connsiteY12627" fmla="*/ 1111920 h 3322003"/>
              <a:gd name="connsiteX12628" fmla="*/ 12080683 w 12191948"/>
              <a:gd name="connsiteY12628" fmla="*/ 1150095 h 3322003"/>
              <a:gd name="connsiteX12629" fmla="*/ 12080683 w 12191948"/>
              <a:gd name="connsiteY12629" fmla="*/ 1147563 h 3322003"/>
              <a:gd name="connsiteX12630" fmla="*/ 12047302 w 12191948"/>
              <a:gd name="connsiteY12630" fmla="*/ 1131787 h 3322003"/>
              <a:gd name="connsiteX12631" fmla="*/ 12074152 w 12191948"/>
              <a:gd name="connsiteY12631" fmla="*/ 1126334 h 3322003"/>
              <a:gd name="connsiteX12632" fmla="*/ 12079231 w 12191948"/>
              <a:gd name="connsiteY12632" fmla="*/ 1121465 h 3322003"/>
              <a:gd name="connsiteX12633" fmla="*/ 12060121 w 12191948"/>
              <a:gd name="connsiteY12633" fmla="*/ 1116400 h 3322003"/>
              <a:gd name="connsiteX12634" fmla="*/ 12026502 w 12191948"/>
              <a:gd name="connsiteY12634" fmla="*/ 1116400 h 3322003"/>
              <a:gd name="connsiteX12635" fmla="*/ 12026502 w 12191948"/>
              <a:gd name="connsiteY12635" fmla="*/ 1117764 h 3322003"/>
              <a:gd name="connsiteX12636" fmla="*/ 12025049 w 12191948"/>
              <a:gd name="connsiteY12636" fmla="*/ 1116400 h 3322003"/>
              <a:gd name="connsiteX12637" fmla="*/ 11995297 w 12191948"/>
              <a:gd name="connsiteY12637" fmla="*/ 1109388 h 3322003"/>
              <a:gd name="connsiteX12638" fmla="*/ 11994815 w 12191948"/>
              <a:gd name="connsiteY12638" fmla="*/ 1109474 h 3322003"/>
              <a:gd name="connsiteX12639" fmla="*/ 11994815 w 12191948"/>
              <a:gd name="connsiteY12639" fmla="*/ 1107636 h 3322003"/>
              <a:gd name="connsiteX12640" fmla="*/ 11989977 w 12191948"/>
              <a:gd name="connsiteY12640" fmla="*/ 1100430 h 3322003"/>
              <a:gd name="connsiteX12641" fmla="*/ 11972562 w 12191948"/>
              <a:gd name="connsiteY12641" fmla="*/ 1094976 h 3322003"/>
              <a:gd name="connsiteX12642" fmla="*/ 2524941 w 12191948"/>
              <a:gd name="connsiteY12642" fmla="*/ 1093806 h 3322003"/>
              <a:gd name="connsiteX12643" fmla="*/ 2529296 w 12191948"/>
              <a:gd name="connsiteY12643" fmla="*/ 1099260 h 3322003"/>
              <a:gd name="connsiteX12644" fmla="*/ 2529296 w 12191948"/>
              <a:gd name="connsiteY12644" fmla="*/ 1098675 h 3322003"/>
              <a:gd name="connsiteX12645" fmla="*/ 2541388 w 12191948"/>
              <a:gd name="connsiteY12645" fmla="*/ 1099845 h 3322003"/>
              <a:gd name="connsiteX12646" fmla="*/ 2544050 w 12191948"/>
              <a:gd name="connsiteY12646" fmla="*/ 1096923 h 3322003"/>
              <a:gd name="connsiteX12647" fmla="*/ 11564749 w 12191948"/>
              <a:gd name="connsiteY12647" fmla="*/ 1090301 h 3322003"/>
              <a:gd name="connsiteX12648" fmla="*/ 11573216 w 12191948"/>
              <a:gd name="connsiteY12648" fmla="*/ 1097313 h 3322003"/>
              <a:gd name="connsiteX12649" fmla="*/ 11574183 w 12191948"/>
              <a:gd name="connsiteY12649" fmla="*/ 1094976 h 3322003"/>
              <a:gd name="connsiteX12650" fmla="*/ 11586520 w 12191948"/>
              <a:gd name="connsiteY12650" fmla="*/ 1096338 h 3322003"/>
              <a:gd name="connsiteX12651" fmla="*/ 11586520 w 12191948"/>
              <a:gd name="connsiteY12651" fmla="*/ 1093027 h 3322003"/>
              <a:gd name="connsiteX12652" fmla="*/ 11574183 w 12191948"/>
              <a:gd name="connsiteY12652" fmla="*/ 1090301 h 3322003"/>
              <a:gd name="connsiteX12653" fmla="*/ 11564749 w 12191948"/>
              <a:gd name="connsiteY12653" fmla="*/ 1090301 h 3322003"/>
              <a:gd name="connsiteX12654" fmla="*/ 11617481 w 12191948"/>
              <a:gd name="connsiteY12654" fmla="*/ 1084263 h 3322003"/>
              <a:gd name="connsiteX12655" fmla="*/ 11648683 w 12191948"/>
              <a:gd name="connsiteY12655" fmla="*/ 1100818 h 3322003"/>
              <a:gd name="connsiteX12656" fmla="*/ 11661987 w 12191948"/>
              <a:gd name="connsiteY12656" fmla="*/ 1103155 h 3322003"/>
              <a:gd name="connsiteX12657" fmla="*/ 11662954 w 12191948"/>
              <a:gd name="connsiteY12657" fmla="*/ 1100624 h 3322003"/>
              <a:gd name="connsiteX12658" fmla="*/ 11687142 w 12191948"/>
              <a:gd name="connsiteY12658" fmla="*/ 1088938 h 3322003"/>
              <a:gd name="connsiteX12659" fmla="*/ 11814855 w 12191948"/>
              <a:gd name="connsiteY12659" fmla="*/ 1083093 h 3322003"/>
              <a:gd name="connsiteX12660" fmla="*/ 11790667 w 12191948"/>
              <a:gd name="connsiteY12660" fmla="*/ 1084069 h 3322003"/>
              <a:gd name="connsiteX12661" fmla="*/ 11796714 w 12191948"/>
              <a:gd name="connsiteY12661" fmla="*/ 1096338 h 3322003"/>
              <a:gd name="connsiteX12662" fmla="*/ 11712539 w 12191948"/>
              <a:gd name="connsiteY12662" fmla="*/ 1092833 h 3322003"/>
              <a:gd name="connsiteX12663" fmla="*/ 11699720 w 12191948"/>
              <a:gd name="connsiteY12663" fmla="*/ 1090884 h 3322003"/>
              <a:gd name="connsiteX12664" fmla="*/ 11712781 w 12191948"/>
              <a:gd name="connsiteY12664" fmla="*/ 1093806 h 3322003"/>
              <a:gd name="connsiteX12665" fmla="*/ 11719553 w 12191948"/>
              <a:gd name="connsiteY12665" fmla="*/ 1104908 h 3322003"/>
              <a:gd name="connsiteX12666" fmla="*/ 11840494 w 12191948"/>
              <a:gd name="connsiteY12666" fmla="*/ 1112699 h 3322003"/>
              <a:gd name="connsiteX12667" fmla="*/ 11956840 w 12191948"/>
              <a:gd name="connsiteY12667" fmla="*/ 1128281 h 3322003"/>
              <a:gd name="connsiteX12668" fmla="*/ 11960951 w 12191948"/>
              <a:gd name="connsiteY12668" fmla="*/ 1123412 h 3322003"/>
              <a:gd name="connsiteX12669" fmla="*/ 11892016 w 12191948"/>
              <a:gd name="connsiteY12669" fmla="*/ 1107051 h 3322003"/>
              <a:gd name="connsiteX12670" fmla="*/ 11858877 w 12191948"/>
              <a:gd name="connsiteY12670" fmla="*/ 1102571 h 3322003"/>
              <a:gd name="connsiteX12671" fmla="*/ 11814855 w 12191948"/>
              <a:gd name="connsiteY12671" fmla="*/ 1083093 h 3322003"/>
              <a:gd name="connsiteX12672" fmla="*/ 7393275 w 12191948"/>
              <a:gd name="connsiteY12672" fmla="*/ 1081731 h 3322003"/>
              <a:gd name="connsiteX12673" fmla="*/ 7406095 w 12191948"/>
              <a:gd name="connsiteY12673" fmla="*/ 1093221 h 3322003"/>
              <a:gd name="connsiteX12674" fmla="*/ 7465355 w 12191948"/>
              <a:gd name="connsiteY12674" fmla="*/ 1093221 h 3322003"/>
              <a:gd name="connsiteX12675" fmla="*/ 3160121 w 12191948"/>
              <a:gd name="connsiteY12675" fmla="*/ 1079004 h 3322003"/>
              <a:gd name="connsiteX12676" fmla="*/ 3161571 w 12191948"/>
              <a:gd name="connsiteY12676" fmla="*/ 1085236 h 3322003"/>
              <a:gd name="connsiteX12677" fmla="*/ 3200754 w 12191948"/>
              <a:gd name="connsiteY12677" fmla="*/ 1090105 h 3322003"/>
              <a:gd name="connsiteX12678" fmla="*/ 3200754 w 12191948"/>
              <a:gd name="connsiteY12678" fmla="*/ 1086406 h 3322003"/>
              <a:gd name="connsiteX12679" fmla="*/ 3160121 w 12191948"/>
              <a:gd name="connsiteY12679" fmla="*/ 1079004 h 3322003"/>
              <a:gd name="connsiteX12680" fmla="*/ 11734551 w 12191948"/>
              <a:gd name="connsiteY12680" fmla="*/ 1078419 h 3322003"/>
              <a:gd name="connsiteX12681" fmla="*/ 11738180 w 12191948"/>
              <a:gd name="connsiteY12681" fmla="*/ 1084651 h 3322003"/>
              <a:gd name="connsiteX12682" fmla="*/ 11765753 w 12191948"/>
              <a:gd name="connsiteY12682" fmla="*/ 1092442 h 3322003"/>
              <a:gd name="connsiteX12683" fmla="*/ 11752208 w 12191948"/>
              <a:gd name="connsiteY12683" fmla="*/ 1080756 h 3322003"/>
              <a:gd name="connsiteX12684" fmla="*/ 11734551 w 12191948"/>
              <a:gd name="connsiteY12684" fmla="*/ 1078419 h 3322003"/>
              <a:gd name="connsiteX12685" fmla="*/ 11836623 w 12191948"/>
              <a:gd name="connsiteY12685" fmla="*/ 1073744 h 3322003"/>
              <a:gd name="connsiteX12686" fmla="*/ 11833480 w 12191948"/>
              <a:gd name="connsiteY12686" fmla="*/ 1076472 h 3322003"/>
              <a:gd name="connsiteX12687" fmla="*/ 11833480 w 12191948"/>
              <a:gd name="connsiteY12687" fmla="*/ 1076861 h 3322003"/>
              <a:gd name="connsiteX12688" fmla="*/ 11841946 w 12191948"/>
              <a:gd name="connsiteY12688" fmla="*/ 1080562 h 3322003"/>
              <a:gd name="connsiteX12689" fmla="*/ 11844364 w 12191948"/>
              <a:gd name="connsiteY12689" fmla="*/ 1077445 h 3322003"/>
              <a:gd name="connsiteX12690" fmla="*/ 11836623 w 12191948"/>
              <a:gd name="connsiteY12690" fmla="*/ 1073744 h 3322003"/>
              <a:gd name="connsiteX12691" fmla="*/ 2861156 w 12191948"/>
              <a:gd name="connsiteY12691" fmla="*/ 1073161 h 3322003"/>
              <a:gd name="connsiteX12692" fmla="*/ 2869864 w 12191948"/>
              <a:gd name="connsiteY12692" fmla="*/ 1076666 h 3322003"/>
              <a:gd name="connsiteX12693" fmla="*/ 2872764 w 12191948"/>
              <a:gd name="connsiteY12693" fmla="*/ 1075108 h 3322003"/>
              <a:gd name="connsiteX12694" fmla="*/ 2871555 w 12191948"/>
              <a:gd name="connsiteY12694" fmla="*/ 1075108 h 3322003"/>
              <a:gd name="connsiteX12695" fmla="*/ 2865750 w 12191948"/>
              <a:gd name="connsiteY12695" fmla="*/ 1073161 h 3322003"/>
              <a:gd name="connsiteX12696" fmla="*/ 11953453 w 12191948"/>
              <a:gd name="connsiteY12696" fmla="*/ 1072186 h 3322003"/>
              <a:gd name="connsiteX12697" fmla="*/ 11934102 w 12191948"/>
              <a:gd name="connsiteY12697" fmla="*/ 1074329 h 3322003"/>
              <a:gd name="connsiteX12698" fmla="*/ 11934102 w 12191948"/>
              <a:gd name="connsiteY12698" fmla="*/ 1074720 h 3322003"/>
              <a:gd name="connsiteX12699" fmla="*/ 11948856 w 12191948"/>
              <a:gd name="connsiteY12699" fmla="*/ 1081147 h 3322003"/>
              <a:gd name="connsiteX12700" fmla="*/ 11973044 w 12191948"/>
              <a:gd name="connsiteY12700" fmla="*/ 1078419 h 3322003"/>
              <a:gd name="connsiteX12701" fmla="*/ 11970627 w 12191948"/>
              <a:gd name="connsiteY12701" fmla="*/ 1074135 h 3322003"/>
              <a:gd name="connsiteX12702" fmla="*/ 11953453 w 12191948"/>
              <a:gd name="connsiteY12702" fmla="*/ 1072186 h 3322003"/>
              <a:gd name="connsiteX12703" fmla="*/ 12092776 w 12191948"/>
              <a:gd name="connsiteY12703" fmla="*/ 1071213 h 3322003"/>
              <a:gd name="connsiteX12704" fmla="*/ 12073910 w 12191948"/>
              <a:gd name="connsiteY12704" fmla="*/ 1073550 h 3322003"/>
              <a:gd name="connsiteX12705" fmla="*/ 12075119 w 12191948"/>
              <a:gd name="connsiteY12705" fmla="*/ 1075693 h 3322003"/>
              <a:gd name="connsiteX12706" fmla="*/ 12082374 w 12191948"/>
              <a:gd name="connsiteY12706" fmla="*/ 1076861 h 3322003"/>
              <a:gd name="connsiteX12707" fmla="*/ 12097372 w 12191948"/>
              <a:gd name="connsiteY12707" fmla="*/ 1075499 h 3322003"/>
              <a:gd name="connsiteX12708" fmla="*/ 12097372 w 12191948"/>
              <a:gd name="connsiteY12708" fmla="*/ 1072965 h 3322003"/>
              <a:gd name="connsiteX12709" fmla="*/ 12092776 w 12191948"/>
              <a:gd name="connsiteY12709" fmla="*/ 1071213 h 3322003"/>
              <a:gd name="connsiteX12710" fmla="*/ 12029646 w 12191948"/>
              <a:gd name="connsiteY12710" fmla="*/ 1070045 h 3322003"/>
              <a:gd name="connsiteX12711" fmla="*/ 12025439 w 12191948"/>
              <a:gd name="connsiteY12711" fmla="*/ 1070661 h 3322003"/>
              <a:gd name="connsiteX12712" fmla="*/ 12024323 w 12191948"/>
              <a:gd name="connsiteY12712" fmla="*/ 1070239 h 3322003"/>
              <a:gd name="connsiteX12713" fmla="*/ 12024323 w 12191948"/>
              <a:gd name="connsiteY12713" fmla="*/ 1070824 h 3322003"/>
              <a:gd name="connsiteX12714" fmla="*/ 12025439 w 12191948"/>
              <a:gd name="connsiteY12714" fmla="*/ 1070661 h 3322003"/>
              <a:gd name="connsiteX12715" fmla="*/ 12032063 w 12191948"/>
              <a:gd name="connsiteY12715" fmla="*/ 1073161 h 3322003"/>
              <a:gd name="connsiteX12716" fmla="*/ 12034242 w 12191948"/>
              <a:gd name="connsiteY12716" fmla="*/ 1071603 h 3322003"/>
              <a:gd name="connsiteX12717" fmla="*/ 12029646 w 12191948"/>
              <a:gd name="connsiteY12717" fmla="*/ 1070045 h 3322003"/>
              <a:gd name="connsiteX12718" fmla="*/ 5849109 w 12191948"/>
              <a:gd name="connsiteY12718" fmla="*/ 1069266 h 3322003"/>
              <a:gd name="connsiteX12719" fmla="*/ 5856364 w 12191948"/>
              <a:gd name="connsiteY12719" fmla="*/ 1074914 h 3322003"/>
              <a:gd name="connsiteX12720" fmla="*/ 5874264 w 12191948"/>
              <a:gd name="connsiteY12720" fmla="*/ 1076082 h 3322003"/>
              <a:gd name="connsiteX12721" fmla="*/ 5866039 w 12191948"/>
              <a:gd name="connsiteY12721" fmla="*/ 1070434 h 3322003"/>
              <a:gd name="connsiteX12722" fmla="*/ 5867250 w 12191948"/>
              <a:gd name="connsiteY12722" fmla="*/ 1069266 h 3322003"/>
              <a:gd name="connsiteX12723" fmla="*/ 5849109 w 12191948"/>
              <a:gd name="connsiteY12723" fmla="*/ 1069266 h 3322003"/>
              <a:gd name="connsiteX12724" fmla="*/ 11678676 w 12191948"/>
              <a:gd name="connsiteY12724" fmla="*/ 1068681 h 3322003"/>
              <a:gd name="connsiteX12725" fmla="*/ 11678676 w 12191948"/>
              <a:gd name="connsiteY12725" fmla="*/ 1074135 h 3322003"/>
              <a:gd name="connsiteX12726" fmla="*/ 11697785 w 12191948"/>
              <a:gd name="connsiteY12726" fmla="*/ 1076472 h 3322003"/>
              <a:gd name="connsiteX12727" fmla="*/ 11699961 w 12191948"/>
              <a:gd name="connsiteY12727" fmla="*/ 1071992 h 3322003"/>
              <a:gd name="connsiteX12728" fmla="*/ 11700929 w 12191948"/>
              <a:gd name="connsiteY12728" fmla="*/ 1069460 h 3322003"/>
              <a:gd name="connsiteX12729" fmla="*/ 11678676 w 12191948"/>
              <a:gd name="connsiteY12729" fmla="*/ 1068681 h 3322003"/>
              <a:gd name="connsiteX12730" fmla="*/ 6282318 w 12191948"/>
              <a:gd name="connsiteY12730" fmla="*/ 1062058 h 3322003"/>
              <a:gd name="connsiteX12731" fmla="*/ 6295619 w 12191948"/>
              <a:gd name="connsiteY12731" fmla="*/ 1065565 h 3322003"/>
              <a:gd name="connsiteX12732" fmla="*/ 6283768 w 12191948"/>
              <a:gd name="connsiteY12732" fmla="*/ 1062254 h 3322003"/>
              <a:gd name="connsiteX12733" fmla="*/ 11852589 w 12191948"/>
              <a:gd name="connsiteY12733" fmla="*/ 1060500 h 3322003"/>
              <a:gd name="connsiteX12734" fmla="*/ 11836623 w 12191948"/>
              <a:gd name="connsiteY12734" fmla="*/ 1072382 h 3322003"/>
              <a:gd name="connsiteX12735" fmla="*/ 11836623 w 12191948"/>
              <a:gd name="connsiteY12735" fmla="*/ 1072771 h 3322003"/>
              <a:gd name="connsiteX12736" fmla="*/ 11866617 w 12191948"/>
              <a:gd name="connsiteY12736" fmla="*/ 1072771 h 3322003"/>
              <a:gd name="connsiteX12737" fmla="*/ 11868069 w 12191948"/>
              <a:gd name="connsiteY12737" fmla="*/ 1070239 h 3322003"/>
              <a:gd name="connsiteX12738" fmla="*/ 11852589 w 12191948"/>
              <a:gd name="connsiteY12738" fmla="*/ 1060500 h 3322003"/>
              <a:gd name="connsiteX12739" fmla="*/ 12126092 w 12191948"/>
              <a:gd name="connsiteY12739" fmla="*/ 1058914 h 3322003"/>
              <a:gd name="connsiteX12740" fmla="*/ 12126317 w 12191948"/>
              <a:gd name="connsiteY12740" fmla="*/ 1059366 h 3322003"/>
              <a:gd name="connsiteX12741" fmla="*/ 12124945 w 12191948"/>
              <a:gd name="connsiteY12741" fmla="*/ 1058942 h 3322003"/>
              <a:gd name="connsiteX12742" fmla="*/ 2043114 w 12191948"/>
              <a:gd name="connsiteY12742" fmla="*/ 1055437 h 3322003"/>
              <a:gd name="connsiteX12743" fmla="*/ 2043840 w 12191948"/>
              <a:gd name="connsiteY12743" fmla="*/ 1056216 h 3322003"/>
              <a:gd name="connsiteX12744" fmla="*/ 2043840 w 12191948"/>
              <a:gd name="connsiteY12744" fmla="*/ 1058359 h 3322003"/>
              <a:gd name="connsiteX12745" fmla="*/ 2058594 w 12191948"/>
              <a:gd name="connsiteY12745" fmla="*/ 1061085 h 3322003"/>
              <a:gd name="connsiteX12746" fmla="*/ 2075527 w 12191948"/>
              <a:gd name="connsiteY12746" fmla="*/ 1061085 h 3322003"/>
              <a:gd name="connsiteX12747" fmla="*/ 2066817 w 12191948"/>
              <a:gd name="connsiteY12747" fmla="*/ 1056604 h 3322003"/>
              <a:gd name="connsiteX12748" fmla="*/ 2043114 w 12191948"/>
              <a:gd name="connsiteY12748" fmla="*/ 1055437 h 3322003"/>
              <a:gd name="connsiteX12749" fmla="*/ 1734233 w 12191948"/>
              <a:gd name="connsiteY12749" fmla="*/ 1051151 h 3322003"/>
              <a:gd name="connsiteX12750" fmla="*/ 1738103 w 12191948"/>
              <a:gd name="connsiteY12750" fmla="*/ 1056604 h 3322003"/>
              <a:gd name="connsiteX12751" fmla="*/ 1738344 w 12191948"/>
              <a:gd name="connsiteY12751" fmla="*/ 1055631 h 3322003"/>
              <a:gd name="connsiteX12752" fmla="*/ 1750922 w 12191948"/>
              <a:gd name="connsiteY12752" fmla="*/ 1055631 h 3322003"/>
              <a:gd name="connsiteX12753" fmla="*/ 1745599 w 12191948"/>
              <a:gd name="connsiteY12753" fmla="*/ 1051151 h 3322003"/>
              <a:gd name="connsiteX12754" fmla="*/ 11290458 w 12191948"/>
              <a:gd name="connsiteY12754" fmla="*/ 1049398 h 3322003"/>
              <a:gd name="connsiteX12755" fmla="*/ 11277154 w 12191948"/>
              <a:gd name="connsiteY12755" fmla="*/ 1051347 h 3322003"/>
              <a:gd name="connsiteX12756" fmla="*/ 11279815 w 12191948"/>
              <a:gd name="connsiteY12756" fmla="*/ 1055242 h 3322003"/>
              <a:gd name="connsiteX12757" fmla="*/ 11290458 w 12191948"/>
              <a:gd name="connsiteY12757" fmla="*/ 1055242 h 3322003"/>
              <a:gd name="connsiteX12758" fmla="*/ 11290458 w 12191948"/>
              <a:gd name="connsiteY12758" fmla="*/ 1049398 h 3322003"/>
              <a:gd name="connsiteX12759" fmla="*/ 11942811 w 12191948"/>
              <a:gd name="connsiteY12759" fmla="*/ 1048985 h 3322003"/>
              <a:gd name="connsiteX12760" fmla="*/ 11943295 w 12191948"/>
              <a:gd name="connsiteY12760" fmla="*/ 1054658 h 3322003"/>
              <a:gd name="connsiteX12761" fmla="*/ 11962645 w 12191948"/>
              <a:gd name="connsiteY12761" fmla="*/ 1051347 h 3322003"/>
              <a:gd name="connsiteX12762" fmla="*/ 11942811 w 12191948"/>
              <a:gd name="connsiteY12762" fmla="*/ 1048985 h 3322003"/>
              <a:gd name="connsiteX12763" fmla="*/ 5818875 w 12191948"/>
              <a:gd name="connsiteY12763" fmla="*/ 1045697 h 3322003"/>
              <a:gd name="connsiteX12764" fmla="*/ 5820809 w 12191948"/>
              <a:gd name="connsiteY12764" fmla="*/ 1049204 h 3322003"/>
              <a:gd name="connsiteX12765" fmla="*/ 5820809 w 12191948"/>
              <a:gd name="connsiteY12765" fmla="*/ 1047451 h 3322003"/>
              <a:gd name="connsiteX12766" fmla="*/ 2332162 w 12191948"/>
              <a:gd name="connsiteY12766" fmla="*/ 1044335 h 3322003"/>
              <a:gd name="connsiteX12767" fmla="*/ 2332886 w 12191948"/>
              <a:gd name="connsiteY12767" fmla="*/ 1044529 h 3322003"/>
              <a:gd name="connsiteX12768" fmla="*/ 2323211 w 12191948"/>
              <a:gd name="connsiteY12768" fmla="*/ 1050568 h 3322003"/>
              <a:gd name="connsiteX12769" fmla="*/ 2354415 w 12191948"/>
              <a:gd name="connsiteY12769" fmla="*/ 1052320 h 3322003"/>
              <a:gd name="connsiteX12770" fmla="*/ 2357800 w 12191948"/>
              <a:gd name="connsiteY12770" fmla="*/ 1046867 h 3322003"/>
              <a:gd name="connsiteX12771" fmla="*/ 2332162 w 12191948"/>
              <a:gd name="connsiteY12771" fmla="*/ 1044335 h 3322003"/>
              <a:gd name="connsiteX12772" fmla="*/ 1866784 w 12191948"/>
              <a:gd name="connsiteY12772" fmla="*/ 1044335 h 3322003"/>
              <a:gd name="connsiteX12773" fmla="*/ 1864607 w 12191948"/>
              <a:gd name="connsiteY12773" fmla="*/ 1049204 h 3322003"/>
              <a:gd name="connsiteX12774" fmla="*/ 1923626 w 12191948"/>
              <a:gd name="connsiteY12774" fmla="*/ 1065174 h 3322003"/>
              <a:gd name="connsiteX12775" fmla="*/ 1929429 w 12191948"/>
              <a:gd name="connsiteY12775" fmla="*/ 1062254 h 3322003"/>
              <a:gd name="connsiteX12776" fmla="*/ 1885408 w 12191948"/>
              <a:gd name="connsiteY12776" fmla="*/ 1044724 h 3322003"/>
              <a:gd name="connsiteX12777" fmla="*/ 1866540 w 12191948"/>
              <a:gd name="connsiteY12777" fmla="*/ 1045308 h 3322003"/>
              <a:gd name="connsiteX12778" fmla="*/ 11260465 w 12191948"/>
              <a:gd name="connsiteY12778" fmla="*/ 1037323 h 3322003"/>
              <a:gd name="connsiteX12779" fmla="*/ 11257321 w 12191948"/>
              <a:gd name="connsiteY12779" fmla="*/ 1038491 h 3322003"/>
              <a:gd name="connsiteX12780" fmla="*/ 11263126 w 12191948"/>
              <a:gd name="connsiteY12780" fmla="*/ 1043360 h 3322003"/>
              <a:gd name="connsiteX12781" fmla="*/ 11262882 w 12191948"/>
              <a:gd name="connsiteY12781" fmla="*/ 1043360 h 3322003"/>
              <a:gd name="connsiteX12782" fmla="*/ 11290217 w 12191948"/>
              <a:gd name="connsiteY12782" fmla="*/ 1048619 h 3322003"/>
              <a:gd name="connsiteX12783" fmla="*/ 11288523 w 12191948"/>
              <a:gd name="connsiteY12783" fmla="*/ 1042581 h 3322003"/>
              <a:gd name="connsiteX12784" fmla="*/ 11260465 w 12191948"/>
              <a:gd name="connsiteY12784" fmla="*/ 1037323 h 3322003"/>
              <a:gd name="connsiteX12785" fmla="*/ 11798890 w 12191948"/>
              <a:gd name="connsiteY12785" fmla="*/ 1029727 h 3322003"/>
              <a:gd name="connsiteX12786" fmla="*/ 11784136 w 12191948"/>
              <a:gd name="connsiteY12786" fmla="*/ 1032064 h 3322003"/>
              <a:gd name="connsiteX12787" fmla="*/ 11845331 w 12191948"/>
              <a:gd name="connsiteY12787" fmla="*/ 1044139 h 3322003"/>
              <a:gd name="connsiteX12788" fmla="*/ 11935555 w 12191948"/>
              <a:gd name="connsiteY12788" fmla="*/ 1062448 h 3322003"/>
              <a:gd name="connsiteX12789" fmla="*/ 11973529 w 12191948"/>
              <a:gd name="connsiteY12789" fmla="*/ 1069655 h 3322003"/>
              <a:gd name="connsiteX12790" fmla="*/ 12001829 w 12191948"/>
              <a:gd name="connsiteY12790" fmla="*/ 1062254 h 3322003"/>
              <a:gd name="connsiteX12791" fmla="*/ 11965789 w 12191948"/>
              <a:gd name="connsiteY12791" fmla="*/ 1051735 h 3322003"/>
              <a:gd name="connsiteX12792" fmla="*/ 11944986 w 12191948"/>
              <a:gd name="connsiteY12792" fmla="*/ 1055825 h 3322003"/>
              <a:gd name="connsiteX12793" fmla="*/ 11916204 w 12191948"/>
              <a:gd name="connsiteY12793" fmla="*/ 1049204 h 3322003"/>
              <a:gd name="connsiteX12794" fmla="*/ 11858153 w 12191948"/>
              <a:gd name="connsiteY12794" fmla="*/ 1037127 h 3322003"/>
              <a:gd name="connsiteX12795" fmla="*/ 11798890 w 12191948"/>
              <a:gd name="connsiteY12795" fmla="*/ 1029727 h 3322003"/>
              <a:gd name="connsiteX12796" fmla="*/ 10985203 w 12191948"/>
              <a:gd name="connsiteY12796" fmla="*/ 1025441 h 3322003"/>
              <a:gd name="connsiteX12797" fmla="*/ 10984721 w 12191948"/>
              <a:gd name="connsiteY12797" fmla="*/ 1027778 h 3322003"/>
              <a:gd name="connsiteX12798" fmla="*/ 10991493 w 12191948"/>
              <a:gd name="connsiteY12798" fmla="*/ 1027778 h 3322003"/>
              <a:gd name="connsiteX12799" fmla="*/ 10991493 w 12191948"/>
              <a:gd name="connsiteY12799" fmla="*/ 1025441 h 3322003"/>
              <a:gd name="connsiteX12800" fmla="*/ 10985203 w 12191948"/>
              <a:gd name="connsiteY12800" fmla="*/ 1025441 h 3322003"/>
              <a:gd name="connsiteX12801" fmla="*/ 2083509 w 12191948"/>
              <a:gd name="connsiteY12801" fmla="*/ 1025441 h 3322003"/>
              <a:gd name="connsiteX12802" fmla="*/ 2083509 w 12191948"/>
              <a:gd name="connsiteY12802" fmla="*/ 1030115 h 3322003"/>
              <a:gd name="connsiteX12803" fmla="*/ 2103101 w 12191948"/>
              <a:gd name="connsiteY12803" fmla="*/ 1032452 h 3322003"/>
              <a:gd name="connsiteX12804" fmla="*/ 2100924 w 12191948"/>
              <a:gd name="connsiteY12804" fmla="*/ 1028363 h 3322003"/>
              <a:gd name="connsiteX12805" fmla="*/ 2083509 w 12191948"/>
              <a:gd name="connsiteY12805" fmla="*/ 1025441 h 3322003"/>
              <a:gd name="connsiteX12806" fmla="*/ 10848541 w 12191948"/>
              <a:gd name="connsiteY12806" fmla="*/ 1024273 h 3322003"/>
              <a:gd name="connsiteX12807" fmla="*/ 10851929 w 12191948"/>
              <a:gd name="connsiteY12807" fmla="*/ 1026416 h 3322003"/>
              <a:gd name="connsiteX12808" fmla="*/ 10855799 w 12191948"/>
              <a:gd name="connsiteY12808" fmla="*/ 1026416 h 3322003"/>
              <a:gd name="connsiteX12809" fmla="*/ 10852653 w 12191948"/>
              <a:gd name="connsiteY12809" fmla="*/ 1024273 h 3322003"/>
              <a:gd name="connsiteX12810" fmla="*/ 1333678 w 12191948"/>
              <a:gd name="connsiteY12810" fmla="*/ 1023494 h 3322003"/>
              <a:gd name="connsiteX12811" fmla="*/ 1333678 w 12191948"/>
              <a:gd name="connsiteY12811" fmla="*/ 1025052 h 3322003"/>
              <a:gd name="connsiteX12812" fmla="*/ 1302718 w 12191948"/>
              <a:gd name="connsiteY12812" fmla="*/ 1030506 h 3322003"/>
              <a:gd name="connsiteX12813" fmla="*/ 1333678 w 12191948"/>
              <a:gd name="connsiteY12813" fmla="*/ 1023494 h 3322003"/>
              <a:gd name="connsiteX12814" fmla="*/ 9334127 w 12191948"/>
              <a:gd name="connsiteY12814" fmla="*/ 1021742 h 3322003"/>
              <a:gd name="connsiteX12815" fmla="*/ 9341140 w 12191948"/>
              <a:gd name="connsiteY12815" fmla="*/ 1026026 h 3322003"/>
              <a:gd name="connsiteX12816" fmla="*/ 9353718 w 12191948"/>
              <a:gd name="connsiteY12816" fmla="*/ 1026026 h 3322003"/>
              <a:gd name="connsiteX12817" fmla="*/ 9352268 w 12191948"/>
              <a:gd name="connsiteY12817" fmla="*/ 1021742 h 3322003"/>
              <a:gd name="connsiteX12818" fmla="*/ 12166308 w 12191948"/>
              <a:gd name="connsiteY12818" fmla="*/ 1009470 h 3322003"/>
              <a:gd name="connsiteX12819" fmla="*/ 12163646 w 12191948"/>
              <a:gd name="connsiteY12819" fmla="*/ 1010834 h 3322003"/>
              <a:gd name="connsiteX12820" fmla="*/ 12172598 w 12191948"/>
              <a:gd name="connsiteY12820" fmla="*/ 1011417 h 3322003"/>
              <a:gd name="connsiteX12821" fmla="*/ 12172598 w 12191948"/>
              <a:gd name="connsiteY12821" fmla="*/ 1009470 h 3322003"/>
              <a:gd name="connsiteX12822" fmla="*/ 723171 w 12191948"/>
              <a:gd name="connsiteY12822" fmla="*/ 997393 h 3322003"/>
              <a:gd name="connsiteX12823" fmla="*/ 723171 w 12191948"/>
              <a:gd name="connsiteY12823" fmla="*/ 1000706 h 3322003"/>
              <a:gd name="connsiteX12824" fmla="*/ 743246 w 12191948"/>
              <a:gd name="connsiteY12824" fmla="*/ 1000706 h 3322003"/>
              <a:gd name="connsiteX12825" fmla="*/ 743246 w 12191948"/>
              <a:gd name="connsiteY12825" fmla="*/ 997784 h 3322003"/>
              <a:gd name="connsiteX12826" fmla="*/ 725589 w 12191948"/>
              <a:gd name="connsiteY12826" fmla="*/ 999536 h 3322003"/>
              <a:gd name="connsiteX12827" fmla="*/ 11926121 w 12191948"/>
              <a:gd name="connsiteY12827" fmla="*/ 988629 h 3322003"/>
              <a:gd name="connsiteX12828" fmla="*/ 11927088 w 12191948"/>
              <a:gd name="connsiteY12828" fmla="*/ 989020 h 3322003"/>
              <a:gd name="connsiteX12829" fmla="*/ 11915719 w 12191948"/>
              <a:gd name="connsiteY12829" fmla="*/ 992719 h 3322003"/>
              <a:gd name="connsiteX12830" fmla="*/ 11934102 w 12191948"/>
              <a:gd name="connsiteY12830" fmla="*/ 998173 h 3322003"/>
              <a:gd name="connsiteX12831" fmla="*/ 11979576 w 12191948"/>
              <a:gd name="connsiteY12831" fmla="*/ 998173 h 3322003"/>
              <a:gd name="connsiteX12832" fmla="*/ 11926121 w 12191948"/>
              <a:gd name="connsiteY12832" fmla="*/ 988629 h 3322003"/>
              <a:gd name="connsiteX12833" fmla="*/ 12021664 w 12191948"/>
              <a:gd name="connsiteY12833" fmla="*/ 986098 h 3322003"/>
              <a:gd name="connsiteX12834" fmla="*/ 11983446 w 12191948"/>
              <a:gd name="connsiteY12834" fmla="*/ 998563 h 3322003"/>
              <a:gd name="connsiteX12835" fmla="*/ 12078504 w 12191948"/>
              <a:gd name="connsiteY12835" fmla="*/ 998563 h 3322003"/>
              <a:gd name="connsiteX12836" fmla="*/ 12021664 w 12191948"/>
              <a:gd name="connsiteY12836" fmla="*/ 986683 h 3322003"/>
              <a:gd name="connsiteX12837" fmla="*/ 5389051 w 12191948"/>
              <a:gd name="connsiteY12837" fmla="*/ 984734 h 3322003"/>
              <a:gd name="connsiteX12838" fmla="*/ 5398725 w 12191948"/>
              <a:gd name="connsiteY12838" fmla="*/ 998757 h 3322003"/>
              <a:gd name="connsiteX12839" fmla="*/ 5418561 w 12191948"/>
              <a:gd name="connsiteY12839" fmla="*/ 998757 h 3322003"/>
              <a:gd name="connsiteX12840" fmla="*/ 5390018 w 12191948"/>
              <a:gd name="connsiteY12840" fmla="*/ 985319 h 3322003"/>
              <a:gd name="connsiteX12841" fmla="*/ 12109950 w 12191948"/>
              <a:gd name="connsiteY12841" fmla="*/ 971489 h 3322003"/>
              <a:gd name="connsiteX12842" fmla="*/ 12094470 w 12191948"/>
              <a:gd name="connsiteY12842" fmla="*/ 973047 h 3322003"/>
              <a:gd name="connsiteX12843" fmla="*/ 12101242 w 12191948"/>
              <a:gd name="connsiteY12843" fmla="*/ 977916 h 3322003"/>
              <a:gd name="connsiteX12844" fmla="*/ 12128574 w 12191948"/>
              <a:gd name="connsiteY12844" fmla="*/ 981229 h 3322003"/>
              <a:gd name="connsiteX12845" fmla="*/ 12128574 w 12191948"/>
              <a:gd name="connsiteY12845" fmla="*/ 979671 h 3322003"/>
              <a:gd name="connsiteX12846" fmla="*/ 12131236 w 12191948"/>
              <a:gd name="connsiteY12846" fmla="*/ 975385 h 3322003"/>
              <a:gd name="connsiteX12847" fmla="*/ 12109950 w 12191948"/>
              <a:gd name="connsiteY12847" fmla="*/ 971489 h 3322003"/>
              <a:gd name="connsiteX12848" fmla="*/ 5367765 w 12191948"/>
              <a:gd name="connsiteY12848" fmla="*/ 968373 h 3322003"/>
              <a:gd name="connsiteX12849" fmla="*/ 5364621 w 12191948"/>
              <a:gd name="connsiteY12849" fmla="*/ 969931 h 3322003"/>
              <a:gd name="connsiteX12850" fmla="*/ 5369459 w 12191948"/>
              <a:gd name="connsiteY12850" fmla="*/ 971101 h 3322003"/>
              <a:gd name="connsiteX12851" fmla="*/ 5372846 w 12191948"/>
              <a:gd name="connsiteY12851" fmla="*/ 969737 h 3322003"/>
              <a:gd name="connsiteX12852" fmla="*/ 11889113 w 12191948"/>
              <a:gd name="connsiteY12852" fmla="*/ 965841 h 3322003"/>
              <a:gd name="connsiteX12853" fmla="*/ 11889884 w 12191948"/>
              <a:gd name="connsiteY12853" fmla="*/ 966265 h 3322003"/>
              <a:gd name="connsiteX12854" fmla="*/ 11862747 w 12191948"/>
              <a:gd name="connsiteY12854" fmla="*/ 971101 h 3322003"/>
              <a:gd name="connsiteX12855" fmla="*/ 11895160 w 12191948"/>
              <a:gd name="connsiteY12855" fmla="*/ 977137 h 3322003"/>
              <a:gd name="connsiteX12856" fmla="*/ 11903383 w 12191948"/>
              <a:gd name="connsiteY12856" fmla="*/ 973681 h 3322003"/>
              <a:gd name="connsiteX12857" fmla="*/ 11889884 w 12191948"/>
              <a:gd name="connsiteY12857" fmla="*/ 966265 h 3322003"/>
              <a:gd name="connsiteX12858" fmla="*/ 11890081 w 12191948"/>
              <a:gd name="connsiteY12858" fmla="*/ 966230 h 3322003"/>
              <a:gd name="connsiteX12859" fmla="*/ 5799554 w 12191948"/>
              <a:gd name="connsiteY12859" fmla="*/ 963918 h 3322003"/>
              <a:gd name="connsiteX12860" fmla="*/ 5785677 w 12191948"/>
              <a:gd name="connsiteY12860" fmla="*/ 967833 h 3322003"/>
              <a:gd name="connsiteX12861" fmla="*/ 5785252 w 12191948"/>
              <a:gd name="connsiteY12861" fmla="*/ 967788 h 3322003"/>
              <a:gd name="connsiteX12862" fmla="*/ 5783076 w 12191948"/>
              <a:gd name="connsiteY12862" fmla="*/ 968567 h 3322003"/>
              <a:gd name="connsiteX12863" fmla="*/ 5785677 w 12191948"/>
              <a:gd name="connsiteY12863" fmla="*/ 967833 h 3322003"/>
              <a:gd name="connsiteX12864" fmla="*/ 5804512 w 12191948"/>
              <a:gd name="connsiteY12864" fmla="*/ 969849 h 3322003"/>
              <a:gd name="connsiteX12865" fmla="*/ 5833628 w 12191948"/>
              <a:gd name="connsiteY12865" fmla="*/ 966426 h 3322003"/>
              <a:gd name="connsiteX12866" fmla="*/ 5799554 w 12191948"/>
              <a:gd name="connsiteY12866" fmla="*/ 963918 h 3322003"/>
              <a:gd name="connsiteX12867" fmla="*/ 6209269 w 12191948"/>
              <a:gd name="connsiteY12867" fmla="*/ 963698 h 3322003"/>
              <a:gd name="connsiteX12868" fmla="*/ 6212412 w 12191948"/>
              <a:gd name="connsiteY12868" fmla="*/ 964868 h 3322003"/>
              <a:gd name="connsiteX12869" fmla="*/ 6213865 w 12191948"/>
              <a:gd name="connsiteY12869" fmla="*/ 963698 h 3322003"/>
              <a:gd name="connsiteX12870" fmla="*/ 12172839 w 12191948"/>
              <a:gd name="connsiteY12870" fmla="*/ 953376 h 3322003"/>
              <a:gd name="connsiteX12871" fmla="*/ 12172839 w 12191948"/>
              <a:gd name="connsiteY12871" fmla="*/ 954934 h 3322003"/>
              <a:gd name="connsiteX12872" fmla="*/ 12175742 w 12191948"/>
              <a:gd name="connsiteY12872" fmla="*/ 953376 h 3322003"/>
              <a:gd name="connsiteX12873" fmla="*/ 5588119 w 12191948"/>
              <a:gd name="connsiteY12873" fmla="*/ 951818 h 3322003"/>
              <a:gd name="connsiteX12874" fmla="*/ 5596101 w 12191948"/>
              <a:gd name="connsiteY12874" fmla="*/ 958439 h 3322003"/>
              <a:gd name="connsiteX12875" fmla="*/ 5621741 w 12191948"/>
              <a:gd name="connsiteY12875" fmla="*/ 961752 h 3322003"/>
              <a:gd name="connsiteX12876" fmla="*/ 5623433 w 12191948"/>
              <a:gd name="connsiteY12876" fmla="*/ 951818 h 3322003"/>
              <a:gd name="connsiteX12877" fmla="*/ 5588119 w 12191948"/>
              <a:gd name="connsiteY12877" fmla="*/ 951818 h 3322003"/>
              <a:gd name="connsiteX12878" fmla="*/ 11906770 w 12191948"/>
              <a:gd name="connsiteY12878" fmla="*/ 949090 h 3322003"/>
              <a:gd name="connsiteX12879" fmla="*/ 11933861 w 12191948"/>
              <a:gd name="connsiteY12879" fmla="*/ 956687 h 3322003"/>
              <a:gd name="connsiteX12880" fmla="*/ 11934828 w 12191948"/>
              <a:gd name="connsiteY12880" fmla="*/ 957077 h 3322003"/>
              <a:gd name="connsiteX12881" fmla="*/ 11944745 w 12191948"/>
              <a:gd name="connsiteY12881" fmla="*/ 949090 h 3322003"/>
              <a:gd name="connsiteX12882" fmla="*/ 12045852 w 12191948"/>
              <a:gd name="connsiteY12882" fmla="*/ 948507 h 3322003"/>
              <a:gd name="connsiteX12883" fmla="*/ 12030128 w 12191948"/>
              <a:gd name="connsiteY12883" fmla="*/ 950065 h 3322003"/>
              <a:gd name="connsiteX12884" fmla="*/ 12037627 w 12191948"/>
              <a:gd name="connsiteY12884" fmla="*/ 954544 h 3322003"/>
              <a:gd name="connsiteX12885" fmla="*/ 12066894 w 12191948"/>
              <a:gd name="connsiteY12885" fmla="*/ 954544 h 3322003"/>
              <a:gd name="connsiteX12886" fmla="*/ 12067138 w 12191948"/>
              <a:gd name="connsiteY12886" fmla="*/ 951818 h 3322003"/>
              <a:gd name="connsiteX12887" fmla="*/ 12045852 w 12191948"/>
              <a:gd name="connsiteY12887" fmla="*/ 948507 h 3322003"/>
              <a:gd name="connsiteX12888" fmla="*/ 2102618 w 12191948"/>
              <a:gd name="connsiteY12888" fmla="*/ 944806 h 3322003"/>
              <a:gd name="connsiteX12889" fmla="*/ 2103557 w 12191948"/>
              <a:gd name="connsiteY12889" fmla="*/ 944845 h 3322003"/>
              <a:gd name="connsiteX12890" fmla="*/ 2102133 w 12191948"/>
              <a:gd name="connsiteY12890" fmla="*/ 946753 h 3322003"/>
              <a:gd name="connsiteX12891" fmla="*/ 2122692 w 12191948"/>
              <a:gd name="connsiteY12891" fmla="*/ 950648 h 3322003"/>
              <a:gd name="connsiteX12892" fmla="*/ 2121483 w 12191948"/>
              <a:gd name="connsiteY12892" fmla="*/ 945585 h 3322003"/>
              <a:gd name="connsiteX12893" fmla="*/ 2103557 w 12191948"/>
              <a:gd name="connsiteY12893" fmla="*/ 944845 h 3322003"/>
              <a:gd name="connsiteX12894" fmla="*/ 2103586 w 12191948"/>
              <a:gd name="connsiteY12894" fmla="*/ 944806 h 3322003"/>
              <a:gd name="connsiteX12895" fmla="*/ 11673689 w 12191948"/>
              <a:gd name="connsiteY12895" fmla="*/ 939615 h 3322003"/>
              <a:gd name="connsiteX12896" fmla="*/ 11645539 w 12191948"/>
              <a:gd name="connsiteY12896" fmla="*/ 942274 h 3322003"/>
              <a:gd name="connsiteX12897" fmla="*/ 11701170 w 12191948"/>
              <a:gd name="connsiteY12897" fmla="*/ 945195 h 3322003"/>
              <a:gd name="connsiteX12898" fmla="*/ 11673689 w 12191948"/>
              <a:gd name="connsiteY12898" fmla="*/ 939615 h 3322003"/>
              <a:gd name="connsiteX12899" fmla="*/ 6203040 w 12191948"/>
              <a:gd name="connsiteY12899" fmla="*/ 938743 h 3322003"/>
              <a:gd name="connsiteX12900" fmla="*/ 6197417 w 12191948"/>
              <a:gd name="connsiteY12900" fmla="*/ 943053 h 3322003"/>
              <a:gd name="connsiteX12901" fmla="*/ 6201528 w 12191948"/>
              <a:gd name="connsiteY12901" fmla="*/ 945585 h 3322003"/>
              <a:gd name="connsiteX12902" fmla="*/ 6230313 w 12191948"/>
              <a:gd name="connsiteY12902" fmla="*/ 945585 h 3322003"/>
              <a:gd name="connsiteX12903" fmla="*/ 6226684 w 12191948"/>
              <a:gd name="connsiteY12903" fmla="*/ 940520 h 3322003"/>
              <a:gd name="connsiteX12904" fmla="*/ 6226684 w 12191948"/>
              <a:gd name="connsiteY12904" fmla="*/ 940131 h 3322003"/>
              <a:gd name="connsiteX12905" fmla="*/ 6219185 w 12191948"/>
              <a:gd name="connsiteY12905" fmla="*/ 938962 h 3322003"/>
              <a:gd name="connsiteX12906" fmla="*/ 6203040 w 12191948"/>
              <a:gd name="connsiteY12906" fmla="*/ 938743 h 3322003"/>
              <a:gd name="connsiteX12907" fmla="*/ 11939485 w 12191948"/>
              <a:gd name="connsiteY12907" fmla="*/ 935603 h 3322003"/>
              <a:gd name="connsiteX12908" fmla="*/ 11911608 w 12191948"/>
              <a:gd name="connsiteY12908" fmla="*/ 936042 h 3322003"/>
              <a:gd name="connsiteX12909" fmla="*/ 11912575 w 12191948"/>
              <a:gd name="connsiteY12909" fmla="*/ 936430 h 3322003"/>
              <a:gd name="connsiteX12910" fmla="*/ 11945230 w 12191948"/>
              <a:gd name="connsiteY12910" fmla="*/ 948311 h 3322003"/>
              <a:gd name="connsiteX12911" fmla="*/ 11965789 w 12191948"/>
              <a:gd name="connsiteY12911" fmla="*/ 943053 h 3322003"/>
              <a:gd name="connsiteX12912" fmla="*/ 11939485 w 12191948"/>
              <a:gd name="connsiteY12912" fmla="*/ 935603 h 3322003"/>
              <a:gd name="connsiteX12913" fmla="*/ 4944475 w 12191948"/>
              <a:gd name="connsiteY12913" fmla="*/ 934872 h 3322003"/>
              <a:gd name="connsiteX12914" fmla="*/ 4944420 w 12191948"/>
              <a:gd name="connsiteY12914" fmla="*/ 935066 h 3322003"/>
              <a:gd name="connsiteX12915" fmla="*/ 4924639 w 12191948"/>
              <a:gd name="connsiteY12915" fmla="*/ 935066 h 3322003"/>
              <a:gd name="connsiteX12916" fmla="*/ 4930444 w 12191948"/>
              <a:gd name="connsiteY12916" fmla="*/ 941690 h 3322003"/>
              <a:gd name="connsiteX12917" fmla="*/ 4942540 w 12191948"/>
              <a:gd name="connsiteY12917" fmla="*/ 941690 h 3322003"/>
              <a:gd name="connsiteX12918" fmla="*/ 4944420 w 12191948"/>
              <a:gd name="connsiteY12918" fmla="*/ 935066 h 3322003"/>
              <a:gd name="connsiteX12919" fmla="*/ 4945442 w 12191948"/>
              <a:gd name="connsiteY12919" fmla="*/ 935066 h 3322003"/>
              <a:gd name="connsiteX12920" fmla="*/ 11803728 w 12191948"/>
              <a:gd name="connsiteY12920" fmla="*/ 932341 h 3322003"/>
              <a:gd name="connsiteX12921" fmla="*/ 11806148 w 12191948"/>
              <a:gd name="connsiteY12921" fmla="*/ 938962 h 3322003"/>
              <a:gd name="connsiteX12922" fmla="*/ 11844122 w 12191948"/>
              <a:gd name="connsiteY12922" fmla="*/ 943636 h 3322003"/>
              <a:gd name="connsiteX12923" fmla="*/ 11843640 w 12191948"/>
              <a:gd name="connsiteY12923" fmla="*/ 937015 h 3322003"/>
              <a:gd name="connsiteX12924" fmla="*/ 11803728 w 12191948"/>
              <a:gd name="connsiteY12924" fmla="*/ 932341 h 3322003"/>
              <a:gd name="connsiteX12925" fmla="*/ 4763548 w 12191948"/>
              <a:gd name="connsiteY12925" fmla="*/ 932341 h 3322003"/>
              <a:gd name="connsiteX12926" fmla="*/ 4765965 w 12191948"/>
              <a:gd name="connsiteY12926" fmla="*/ 941105 h 3322003"/>
              <a:gd name="connsiteX12927" fmla="*/ 4790153 w 12191948"/>
              <a:gd name="connsiteY12927" fmla="*/ 945779 h 3322003"/>
              <a:gd name="connsiteX12928" fmla="*/ 4782172 w 12191948"/>
              <a:gd name="connsiteY12928" fmla="*/ 933314 h 3322003"/>
              <a:gd name="connsiteX12929" fmla="*/ 4763548 w 12191948"/>
              <a:gd name="connsiteY12929" fmla="*/ 932341 h 3322003"/>
              <a:gd name="connsiteX12930" fmla="*/ 4551175 w 12191948"/>
              <a:gd name="connsiteY12930" fmla="*/ 926108 h 3322003"/>
              <a:gd name="connsiteX12931" fmla="*/ 4560609 w 12191948"/>
              <a:gd name="connsiteY12931" fmla="*/ 933704 h 3322003"/>
              <a:gd name="connsiteX12932" fmla="*/ 4578992 w 12191948"/>
              <a:gd name="connsiteY12932" fmla="*/ 936042 h 3322003"/>
              <a:gd name="connsiteX12933" fmla="*/ 4573913 w 12191948"/>
              <a:gd name="connsiteY12933" fmla="*/ 927860 h 3322003"/>
              <a:gd name="connsiteX12934" fmla="*/ 4573672 w 12191948"/>
              <a:gd name="connsiteY12934" fmla="*/ 927860 h 3322003"/>
              <a:gd name="connsiteX12935" fmla="*/ 4551175 w 12191948"/>
              <a:gd name="connsiteY12935" fmla="*/ 926108 h 3322003"/>
              <a:gd name="connsiteX12936" fmla="*/ 4694612 w 12191948"/>
              <a:gd name="connsiteY12936" fmla="*/ 925329 h 3322003"/>
              <a:gd name="connsiteX12937" fmla="*/ 4691467 w 12191948"/>
              <a:gd name="connsiteY12937" fmla="*/ 926887 h 3322003"/>
              <a:gd name="connsiteX12938" fmla="*/ 4691951 w 12191948"/>
              <a:gd name="connsiteY12938" fmla="*/ 928639 h 3322003"/>
              <a:gd name="connsiteX12939" fmla="*/ 4698965 w 12191948"/>
              <a:gd name="connsiteY12939" fmla="*/ 930003 h 3322003"/>
              <a:gd name="connsiteX12940" fmla="*/ 4705496 w 12191948"/>
              <a:gd name="connsiteY12940" fmla="*/ 927472 h 3322003"/>
              <a:gd name="connsiteX12941" fmla="*/ 4694612 w 12191948"/>
              <a:gd name="connsiteY12941" fmla="*/ 925329 h 3322003"/>
              <a:gd name="connsiteX12942" fmla="*/ 4344610 w 12191948"/>
              <a:gd name="connsiteY12942" fmla="*/ 919875 h 3322003"/>
              <a:gd name="connsiteX12943" fmla="*/ 4272046 w 12191948"/>
              <a:gd name="connsiteY12943" fmla="*/ 922601 h 3322003"/>
              <a:gd name="connsiteX12944" fmla="*/ 4358156 w 12191948"/>
              <a:gd name="connsiteY12944" fmla="*/ 928251 h 3322003"/>
              <a:gd name="connsiteX12945" fmla="*/ 4360208 w 12191948"/>
              <a:gd name="connsiteY12945" fmla="*/ 924118 h 3322003"/>
              <a:gd name="connsiteX12946" fmla="*/ 4362508 w 12191948"/>
              <a:gd name="connsiteY12946" fmla="*/ 924744 h 3322003"/>
              <a:gd name="connsiteX12947" fmla="*/ 4361058 w 12191948"/>
              <a:gd name="connsiteY12947" fmla="*/ 922407 h 3322003"/>
              <a:gd name="connsiteX12948" fmla="*/ 4360208 w 12191948"/>
              <a:gd name="connsiteY12948" fmla="*/ 924118 h 3322003"/>
              <a:gd name="connsiteX12949" fmla="*/ 6030518 w 12191948"/>
              <a:gd name="connsiteY12949" fmla="*/ 917926 h 3322003"/>
              <a:gd name="connsiteX12950" fmla="*/ 6030518 w 12191948"/>
              <a:gd name="connsiteY12950" fmla="*/ 919484 h 3322003"/>
              <a:gd name="connsiteX12951" fmla="*/ 6034873 w 12191948"/>
              <a:gd name="connsiteY12951" fmla="*/ 919484 h 3322003"/>
              <a:gd name="connsiteX12952" fmla="*/ 6074783 w 12191948"/>
              <a:gd name="connsiteY12952" fmla="*/ 915201 h 3322003"/>
              <a:gd name="connsiteX12953" fmla="*/ 6074783 w 12191948"/>
              <a:gd name="connsiteY12953" fmla="*/ 915589 h 3322003"/>
              <a:gd name="connsiteX12954" fmla="*/ 6074783 w 12191948"/>
              <a:gd name="connsiteY12954" fmla="*/ 921628 h 3322003"/>
              <a:gd name="connsiteX12955" fmla="*/ 6100906 w 12191948"/>
              <a:gd name="connsiteY12955" fmla="*/ 925329 h 3322003"/>
              <a:gd name="connsiteX12956" fmla="*/ 6104050 w 12191948"/>
              <a:gd name="connsiteY12956" fmla="*/ 918123 h 3322003"/>
              <a:gd name="connsiteX12957" fmla="*/ 6074783 w 12191948"/>
              <a:gd name="connsiteY12957" fmla="*/ 915201 h 3322003"/>
              <a:gd name="connsiteX12958" fmla="*/ 12112853 w 12191948"/>
              <a:gd name="connsiteY12958" fmla="*/ 912473 h 3322003"/>
              <a:gd name="connsiteX12959" fmla="*/ 12114061 w 12191948"/>
              <a:gd name="connsiteY12959" fmla="*/ 914616 h 3322003"/>
              <a:gd name="connsiteX12960" fmla="*/ 12140426 w 12191948"/>
              <a:gd name="connsiteY12960" fmla="*/ 919875 h 3322003"/>
              <a:gd name="connsiteX12961" fmla="*/ 12137041 w 12191948"/>
              <a:gd name="connsiteY12961" fmla="*/ 914031 h 3322003"/>
              <a:gd name="connsiteX12962" fmla="*/ 4443539 w 12191948"/>
              <a:gd name="connsiteY12962" fmla="*/ 910526 h 3322003"/>
              <a:gd name="connsiteX12963" fmla="*/ 4436284 w 12191948"/>
              <a:gd name="connsiteY12963" fmla="*/ 921628 h 3322003"/>
              <a:gd name="connsiteX12964" fmla="*/ 4435799 w 12191948"/>
              <a:gd name="connsiteY12964" fmla="*/ 923380 h 3322003"/>
              <a:gd name="connsiteX12965" fmla="*/ 4449829 w 12191948"/>
              <a:gd name="connsiteY12965" fmla="*/ 931171 h 3322003"/>
              <a:gd name="connsiteX12966" fmla="*/ 4490465 w 12191948"/>
              <a:gd name="connsiteY12966" fmla="*/ 928445 h 3322003"/>
              <a:gd name="connsiteX12967" fmla="*/ 4477644 w 12191948"/>
              <a:gd name="connsiteY12967" fmla="*/ 920460 h 3322003"/>
              <a:gd name="connsiteX12968" fmla="*/ 4443539 w 12191948"/>
              <a:gd name="connsiteY12968" fmla="*/ 910526 h 3322003"/>
              <a:gd name="connsiteX12969" fmla="*/ 5982383 w 12191948"/>
              <a:gd name="connsiteY12969" fmla="*/ 902735 h 3322003"/>
              <a:gd name="connsiteX12970" fmla="*/ 5976941 w 12191948"/>
              <a:gd name="connsiteY12970" fmla="*/ 905577 h 3322003"/>
              <a:gd name="connsiteX12971" fmla="*/ 5977304 w 12191948"/>
              <a:gd name="connsiteY12971" fmla="*/ 907995 h 3322003"/>
              <a:gd name="connsiteX12972" fmla="*/ 5978272 w 12191948"/>
              <a:gd name="connsiteY12972" fmla="*/ 908383 h 3322003"/>
              <a:gd name="connsiteX12973" fmla="*/ 6009233 w 12191948"/>
              <a:gd name="connsiteY12973" fmla="*/ 912863 h 3322003"/>
              <a:gd name="connsiteX12974" fmla="*/ 6012379 w 12191948"/>
              <a:gd name="connsiteY12974" fmla="*/ 905072 h 3322003"/>
              <a:gd name="connsiteX12975" fmla="*/ 5982383 w 12191948"/>
              <a:gd name="connsiteY12975" fmla="*/ 902735 h 3322003"/>
              <a:gd name="connsiteX12976" fmla="*/ 3834241 w 12191948"/>
              <a:gd name="connsiteY12976" fmla="*/ 899034 h 3322003"/>
              <a:gd name="connsiteX12977" fmla="*/ 3834241 w 12191948"/>
              <a:gd name="connsiteY12977" fmla="*/ 901177 h 3322003"/>
              <a:gd name="connsiteX12978" fmla="*/ 3848754 w 12191948"/>
              <a:gd name="connsiteY12978" fmla="*/ 904293 h 3322003"/>
              <a:gd name="connsiteX12979" fmla="*/ 3859296 w 12191948"/>
              <a:gd name="connsiteY12979" fmla="*/ 903231 h 3322003"/>
              <a:gd name="connsiteX12980" fmla="*/ 3860364 w 12191948"/>
              <a:gd name="connsiteY12980" fmla="*/ 903903 h 3322003"/>
              <a:gd name="connsiteX12981" fmla="*/ 3860364 w 12191948"/>
              <a:gd name="connsiteY12981" fmla="*/ 903124 h 3322003"/>
              <a:gd name="connsiteX12982" fmla="*/ 3859296 w 12191948"/>
              <a:gd name="connsiteY12982" fmla="*/ 903231 h 3322003"/>
              <a:gd name="connsiteX12983" fmla="*/ 3852624 w 12191948"/>
              <a:gd name="connsiteY12983" fmla="*/ 899034 h 3322003"/>
              <a:gd name="connsiteX12984" fmla="*/ 3834241 w 12191948"/>
              <a:gd name="connsiteY12984" fmla="*/ 899034 h 3322003"/>
              <a:gd name="connsiteX12985" fmla="*/ 3647660 w 12191948"/>
              <a:gd name="connsiteY12985" fmla="*/ 896649 h 3322003"/>
              <a:gd name="connsiteX12986" fmla="*/ 3643882 w 12191948"/>
              <a:gd name="connsiteY12986" fmla="*/ 905461 h 3322003"/>
              <a:gd name="connsiteX12987" fmla="*/ 3681372 w 12191948"/>
              <a:gd name="connsiteY12987" fmla="*/ 899228 h 3322003"/>
              <a:gd name="connsiteX12988" fmla="*/ 3647660 w 12191948"/>
              <a:gd name="connsiteY12988" fmla="*/ 896649 h 3322003"/>
              <a:gd name="connsiteX12989" fmla="*/ 3608808 w 12191948"/>
              <a:gd name="connsiteY12989" fmla="*/ 893386 h 3322003"/>
              <a:gd name="connsiteX12990" fmla="*/ 3583411 w 12191948"/>
              <a:gd name="connsiteY12990" fmla="*/ 897476 h 3322003"/>
              <a:gd name="connsiteX12991" fmla="*/ 3583411 w 12191948"/>
              <a:gd name="connsiteY12991" fmla="*/ 907410 h 3322003"/>
              <a:gd name="connsiteX12992" fmla="*/ 3609051 w 12191948"/>
              <a:gd name="connsiteY12992" fmla="*/ 907410 h 3322003"/>
              <a:gd name="connsiteX12993" fmla="*/ 3608808 w 12191948"/>
              <a:gd name="connsiteY12993" fmla="*/ 893386 h 3322003"/>
              <a:gd name="connsiteX12994" fmla="*/ 5870394 w 12191948"/>
              <a:gd name="connsiteY12994" fmla="*/ 891828 h 3322003"/>
              <a:gd name="connsiteX12995" fmla="*/ 5875232 w 12191948"/>
              <a:gd name="connsiteY12995" fmla="*/ 896697 h 3322003"/>
              <a:gd name="connsiteX12996" fmla="*/ 5896274 w 12191948"/>
              <a:gd name="connsiteY12996" fmla="*/ 898840 h 3322003"/>
              <a:gd name="connsiteX12997" fmla="*/ 5896274 w 12191948"/>
              <a:gd name="connsiteY12997" fmla="*/ 893386 h 3322003"/>
              <a:gd name="connsiteX12998" fmla="*/ 3463197 w 12191948"/>
              <a:gd name="connsiteY12998" fmla="*/ 891634 h 3322003"/>
              <a:gd name="connsiteX12999" fmla="*/ 3460050 w 12191948"/>
              <a:gd name="connsiteY12999" fmla="*/ 895139 h 3322003"/>
              <a:gd name="connsiteX13000" fmla="*/ 3472146 w 12191948"/>
              <a:gd name="connsiteY13000" fmla="*/ 899228 h 3322003"/>
              <a:gd name="connsiteX13001" fmla="*/ 3472146 w 12191948"/>
              <a:gd name="connsiteY13001" fmla="*/ 899425 h 3322003"/>
              <a:gd name="connsiteX13002" fmla="*/ 3508911 w 12191948"/>
              <a:gd name="connsiteY13002" fmla="*/ 903124 h 3322003"/>
              <a:gd name="connsiteX13003" fmla="*/ 3506976 w 12191948"/>
              <a:gd name="connsiteY13003" fmla="*/ 898645 h 3322003"/>
              <a:gd name="connsiteX13004" fmla="*/ 3463197 w 12191948"/>
              <a:gd name="connsiteY13004" fmla="*/ 891634 h 3322003"/>
              <a:gd name="connsiteX13005" fmla="*/ 4655668 w 12191948"/>
              <a:gd name="connsiteY13005" fmla="*/ 890855 h 3322003"/>
              <a:gd name="connsiteX13006" fmla="*/ 4656153 w 12191948"/>
              <a:gd name="connsiteY13006" fmla="*/ 892607 h 3322003"/>
              <a:gd name="connsiteX13007" fmla="*/ 4660264 w 12191948"/>
              <a:gd name="connsiteY13007" fmla="*/ 900007 h 3322003"/>
              <a:gd name="connsiteX13008" fmla="*/ 4679856 w 12191948"/>
              <a:gd name="connsiteY13008" fmla="*/ 901371 h 3322003"/>
              <a:gd name="connsiteX13009" fmla="*/ 4678406 w 12191948"/>
              <a:gd name="connsiteY13009" fmla="*/ 897281 h 3322003"/>
              <a:gd name="connsiteX13010" fmla="*/ 4655668 w 12191948"/>
              <a:gd name="connsiteY13010" fmla="*/ 890855 h 3322003"/>
              <a:gd name="connsiteX13011" fmla="*/ 3331128 w 12191948"/>
              <a:gd name="connsiteY13011" fmla="*/ 885789 h 3322003"/>
              <a:gd name="connsiteX13012" fmla="*/ 3335240 w 12191948"/>
              <a:gd name="connsiteY13012" fmla="*/ 890270 h 3322003"/>
              <a:gd name="connsiteX13013" fmla="*/ 3362089 w 12191948"/>
              <a:gd name="connsiteY13013" fmla="*/ 894359 h 3322003"/>
              <a:gd name="connsiteX13014" fmla="*/ 3363542 w 12191948"/>
              <a:gd name="connsiteY13014" fmla="*/ 888906 h 3322003"/>
              <a:gd name="connsiteX13015" fmla="*/ 3331128 w 12191948"/>
              <a:gd name="connsiteY13015" fmla="*/ 885789 h 3322003"/>
              <a:gd name="connsiteX13016" fmla="*/ 6297072 w 12191948"/>
              <a:gd name="connsiteY13016" fmla="*/ 863196 h 3322003"/>
              <a:gd name="connsiteX13017" fmla="*/ 6291025 w 12191948"/>
              <a:gd name="connsiteY13017" fmla="*/ 872351 h 3322003"/>
              <a:gd name="connsiteX13018" fmla="*/ 6329483 w 12191948"/>
              <a:gd name="connsiteY13018" fmla="*/ 877999 h 3322003"/>
              <a:gd name="connsiteX13019" fmla="*/ 6339884 w 12191948"/>
              <a:gd name="connsiteY13019" fmla="*/ 873324 h 3322003"/>
              <a:gd name="connsiteX13020" fmla="*/ 6297072 w 12191948"/>
              <a:gd name="connsiteY13020" fmla="*/ 863586 h 3322003"/>
              <a:gd name="connsiteX13021" fmla="*/ 5249969 w 12191948"/>
              <a:gd name="connsiteY13021" fmla="*/ 862807 h 3322003"/>
              <a:gd name="connsiteX13022" fmla="*/ 5249001 w 12191948"/>
              <a:gd name="connsiteY13022" fmla="*/ 863196 h 3322003"/>
              <a:gd name="connsiteX13023" fmla="*/ 5222880 w 12191948"/>
              <a:gd name="connsiteY13023" fmla="*/ 868261 h 3322003"/>
              <a:gd name="connsiteX13024" fmla="*/ 5260611 w 12191948"/>
              <a:gd name="connsiteY13024" fmla="*/ 876052 h 3322003"/>
              <a:gd name="connsiteX13025" fmla="*/ 5242228 w 12191948"/>
              <a:gd name="connsiteY13025" fmla="*/ 885010 h 3322003"/>
              <a:gd name="connsiteX13026" fmla="*/ 5288672 w 12191948"/>
              <a:gd name="connsiteY13026" fmla="*/ 887348 h 3322003"/>
              <a:gd name="connsiteX13027" fmla="*/ 5351317 w 12191948"/>
              <a:gd name="connsiteY13027" fmla="*/ 891243 h 3322003"/>
              <a:gd name="connsiteX13028" fmla="*/ 5249969 w 12191948"/>
              <a:gd name="connsiteY13028" fmla="*/ 862807 h 3322003"/>
              <a:gd name="connsiteX13029" fmla="*/ 6047933 w 12191948"/>
              <a:gd name="connsiteY13029" fmla="*/ 862611 h 3322003"/>
              <a:gd name="connsiteX13030" fmla="*/ 6047933 w 12191948"/>
              <a:gd name="connsiteY13030" fmla="*/ 863001 h 3322003"/>
              <a:gd name="connsiteX13031" fmla="*/ 6031245 w 12191948"/>
              <a:gd name="connsiteY13031" fmla="*/ 866897 h 3322003"/>
              <a:gd name="connsiteX13032" fmla="*/ 6082764 w 12191948"/>
              <a:gd name="connsiteY13032" fmla="*/ 866897 h 3322003"/>
              <a:gd name="connsiteX13033" fmla="*/ 6047933 w 12191948"/>
              <a:gd name="connsiteY13033" fmla="*/ 862611 h 3322003"/>
              <a:gd name="connsiteX13034" fmla="*/ 4849051 w 12191948"/>
              <a:gd name="connsiteY13034" fmla="*/ 859666 h 3322003"/>
              <a:gd name="connsiteX13035" fmla="*/ 4826919 w 12191948"/>
              <a:gd name="connsiteY13035" fmla="*/ 865533 h 3322003"/>
              <a:gd name="connsiteX13036" fmla="*/ 4894646 w 12191948"/>
              <a:gd name="connsiteY13036" fmla="*/ 867091 h 3322003"/>
              <a:gd name="connsiteX13037" fmla="*/ 4893678 w 12191948"/>
              <a:gd name="connsiteY13037" fmla="*/ 866506 h 3322003"/>
              <a:gd name="connsiteX13038" fmla="*/ 4849051 w 12191948"/>
              <a:gd name="connsiteY13038" fmla="*/ 859666 h 3322003"/>
              <a:gd name="connsiteX13039" fmla="*/ 2721106 w 12191948"/>
              <a:gd name="connsiteY13039" fmla="*/ 859495 h 3322003"/>
              <a:gd name="connsiteX13040" fmla="*/ 2721106 w 12191948"/>
              <a:gd name="connsiteY13040" fmla="*/ 859691 h 3322003"/>
              <a:gd name="connsiteX13041" fmla="*/ 2721227 w 12191948"/>
              <a:gd name="connsiteY13041" fmla="*/ 859735 h 3322003"/>
              <a:gd name="connsiteX13042" fmla="*/ 2728847 w 12191948"/>
              <a:gd name="connsiteY13042" fmla="*/ 874882 h 3322003"/>
              <a:gd name="connsiteX13043" fmla="*/ 2746262 w 12191948"/>
              <a:gd name="connsiteY13043" fmla="*/ 881309 h 3322003"/>
              <a:gd name="connsiteX13044" fmla="*/ 2766095 w 12191948"/>
              <a:gd name="connsiteY13044" fmla="*/ 882479 h 3322003"/>
              <a:gd name="connsiteX13045" fmla="*/ 2766095 w 12191948"/>
              <a:gd name="connsiteY13045" fmla="*/ 876052 h 3322003"/>
              <a:gd name="connsiteX13046" fmla="*/ 2721227 w 12191948"/>
              <a:gd name="connsiteY13046" fmla="*/ 859735 h 3322003"/>
              <a:gd name="connsiteX13047" fmla="*/ 5683421 w 12191948"/>
              <a:gd name="connsiteY13047" fmla="*/ 859300 h 3322003"/>
              <a:gd name="connsiteX13048" fmla="*/ 5682210 w 12191948"/>
              <a:gd name="connsiteY13048" fmla="*/ 860079 h 3322003"/>
              <a:gd name="connsiteX13049" fmla="*/ 5684442 w 12191948"/>
              <a:gd name="connsiteY13049" fmla="*/ 859946 h 3322003"/>
              <a:gd name="connsiteX13050" fmla="*/ 5690194 w 12191948"/>
              <a:gd name="connsiteY13050" fmla="*/ 863586 h 3322003"/>
              <a:gd name="connsiteX13051" fmla="*/ 5702045 w 12191948"/>
              <a:gd name="connsiteY13051" fmla="*/ 863586 h 3322003"/>
              <a:gd name="connsiteX13052" fmla="*/ 5695273 w 12191948"/>
              <a:gd name="connsiteY13052" fmla="*/ 859300 h 3322003"/>
              <a:gd name="connsiteX13053" fmla="*/ 5684442 w 12191948"/>
              <a:gd name="connsiteY13053" fmla="*/ 859946 h 3322003"/>
              <a:gd name="connsiteX13054" fmla="*/ 3125290 w 12191948"/>
              <a:gd name="connsiteY13054" fmla="*/ 850925 h 3322003"/>
              <a:gd name="connsiteX13055" fmla="*/ 3126014 w 12191948"/>
              <a:gd name="connsiteY13055" fmla="*/ 854431 h 3322003"/>
              <a:gd name="connsiteX13056" fmla="*/ 3135933 w 12191948"/>
              <a:gd name="connsiteY13056" fmla="*/ 854431 h 3322003"/>
              <a:gd name="connsiteX13057" fmla="*/ 3135933 w 12191948"/>
              <a:gd name="connsiteY13057" fmla="*/ 850925 h 3322003"/>
              <a:gd name="connsiteX13058" fmla="*/ 3125290 w 12191948"/>
              <a:gd name="connsiteY13058" fmla="*/ 850925 h 3322003"/>
              <a:gd name="connsiteX13059" fmla="*/ 3282511 w 12191948"/>
              <a:gd name="connsiteY13059" fmla="*/ 849757 h 3322003"/>
              <a:gd name="connsiteX13060" fmla="*/ 3267998 w 12191948"/>
              <a:gd name="connsiteY13060" fmla="*/ 851900 h 3322003"/>
              <a:gd name="connsiteX13061" fmla="*/ 3265822 w 12191948"/>
              <a:gd name="connsiteY13061" fmla="*/ 860079 h 3322003"/>
              <a:gd name="connsiteX13062" fmla="*/ 3301862 w 12191948"/>
              <a:gd name="connsiteY13062" fmla="*/ 861249 h 3322003"/>
              <a:gd name="connsiteX13063" fmla="*/ 3301620 w 12191948"/>
              <a:gd name="connsiteY13063" fmla="*/ 854431 h 3322003"/>
              <a:gd name="connsiteX13064" fmla="*/ 3301620 w 12191948"/>
              <a:gd name="connsiteY13064" fmla="*/ 855016 h 3322003"/>
              <a:gd name="connsiteX13065" fmla="*/ 3282511 w 12191948"/>
              <a:gd name="connsiteY13065" fmla="*/ 849757 h 3322003"/>
              <a:gd name="connsiteX13066" fmla="*/ 2910741 w 12191948"/>
              <a:gd name="connsiteY13066" fmla="*/ 843134 h 3322003"/>
              <a:gd name="connsiteX13067" fmla="*/ 2904985 w 12191948"/>
              <a:gd name="connsiteY13067" fmla="*/ 847082 h 3322003"/>
              <a:gd name="connsiteX13068" fmla="*/ 2902516 w 12191948"/>
              <a:gd name="connsiteY13068" fmla="*/ 846641 h 3322003"/>
              <a:gd name="connsiteX13069" fmla="*/ 2904210 w 12191948"/>
              <a:gd name="connsiteY13069" fmla="*/ 847614 h 3322003"/>
              <a:gd name="connsiteX13070" fmla="*/ 2904985 w 12191948"/>
              <a:gd name="connsiteY13070" fmla="*/ 847082 h 3322003"/>
              <a:gd name="connsiteX13071" fmla="*/ 2915579 w 12191948"/>
              <a:gd name="connsiteY13071" fmla="*/ 848978 h 3322003"/>
              <a:gd name="connsiteX13072" fmla="*/ 2923078 w 12191948"/>
              <a:gd name="connsiteY13072" fmla="*/ 846250 h 3322003"/>
              <a:gd name="connsiteX13073" fmla="*/ 2910741 w 12191948"/>
              <a:gd name="connsiteY13073" fmla="*/ 843134 h 3322003"/>
              <a:gd name="connsiteX13074" fmla="*/ 4673809 w 12191948"/>
              <a:gd name="connsiteY13074" fmla="*/ 842939 h 3322003"/>
              <a:gd name="connsiteX13075" fmla="*/ 4675503 w 12191948"/>
              <a:gd name="connsiteY13075" fmla="*/ 852873 h 3322003"/>
              <a:gd name="connsiteX13076" fmla="*/ 4675986 w 12191948"/>
              <a:gd name="connsiteY13076" fmla="*/ 853653 h 3322003"/>
              <a:gd name="connsiteX13077" fmla="*/ 4695821 w 12191948"/>
              <a:gd name="connsiteY13077" fmla="*/ 856963 h 3322003"/>
              <a:gd name="connsiteX13078" fmla="*/ 4708399 w 12191948"/>
              <a:gd name="connsiteY13078" fmla="*/ 847226 h 3322003"/>
              <a:gd name="connsiteX13079" fmla="*/ 4673809 w 12191948"/>
              <a:gd name="connsiteY13079" fmla="*/ 842939 h 3322003"/>
              <a:gd name="connsiteX13080" fmla="*/ 3972840 w 12191948"/>
              <a:gd name="connsiteY13080" fmla="*/ 839044 h 3322003"/>
              <a:gd name="connsiteX13081" fmla="*/ 3963889 w 12191948"/>
              <a:gd name="connsiteY13081" fmla="*/ 842745 h 3322003"/>
              <a:gd name="connsiteX13082" fmla="*/ 3965583 w 12191948"/>
              <a:gd name="connsiteY13082" fmla="*/ 846446 h 3322003"/>
              <a:gd name="connsiteX13083" fmla="*/ 3966550 w 12191948"/>
              <a:gd name="connsiteY13083" fmla="*/ 847420 h 3322003"/>
              <a:gd name="connsiteX13084" fmla="*/ 3978160 w 12191948"/>
              <a:gd name="connsiteY13084" fmla="*/ 848784 h 3322003"/>
              <a:gd name="connsiteX13085" fmla="*/ 3982757 w 12191948"/>
              <a:gd name="connsiteY13085" fmla="*/ 845667 h 3322003"/>
              <a:gd name="connsiteX13086" fmla="*/ 3972840 w 12191948"/>
              <a:gd name="connsiteY13086" fmla="*/ 839044 h 3322003"/>
              <a:gd name="connsiteX13087" fmla="*/ 4306392 w 12191948"/>
              <a:gd name="connsiteY13087" fmla="*/ 838459 h 3322003"/>
              <a:gd name="connsiteX13088" fmla="*/ 4291638 w 12191948"/>
              <a:gd name="connsiteY13088" fmla="*/ 840408 h 3322003"/>
              <a:gd name="connsiteX13089" fmla="*/ 4291638 w 12191948"/>
              <a:gd name="connsiteY13089" fmla="*/ 842355 h 3322003"/>
              <a:gd name="connsiteX13090" fmla="*/ 4302763 w 12191948"/>
              <a:gd name="connsiteY13090" fmla="*/ 843524 h 3322003"/>
              <a:gd name="connsiteX13091" fmla="*/ 4306392 w 12191948"/>
              <a:gd name="connsiteY13091" fmla="*/ 838459 h 3322003"/>
              <a:gd name="connsiteX13092" fmla="*/ 3965824 w 12191948"/>
              <a:gd name="connsiteY13092" fmla="*/ 834175 h 3322003"/>
              <a:gd name="connsiteX13093" fmla="*/ 3970661 w 12191948"/>
              <a:gd name="connsiteY13093" fmla="*/ 836318 h 3322003"/>
              <a:gd name="connsiteX13094" fmla="*/ 3970661 w 12191948"/>
              <a:gd name="connsiteY13094" fmla="*/ 834175 h 3322003"/>
              <a:gd name="connsiteX13095" fmla="*/ 1378908 w 12191948"/>
              <a:gd name="connsiteY13095" fmla="*/ 832811 h 3322003"/>
              <a:gd name="connsiteX13096" fmla="*/ 1390036 w 12191948"/>
              <a:gd name="connsiteY13096" fmla="*/ 840017 h 3322003"/>
              <a:gd name="connsiteX13097" fmla="*/ 1411563 w 12191948"/>
              <a:gd name="connsiteY13097" fmla="*/ 837876 h 3322003"/>
              <a:gd name="connsiteX13098" fmla="*/ 1411804 w 12191948"/>
              <a:gd name="connsiteY13098" fmla="*/ 834954 h 3322003"/>
              <a:gd name="connsiteX13099" fmla="*/ 1405031 w 12191948"/>
              <a:gd name="connsiteY13099" fmla="*/ 832811 h 3322003"/>
              <a:gd name="connsiteX13100" fmla="*/ 3080540 w 12191948"/>
              <a:gd name="connsiteY13100" fmla="*/ 831838 h 3322003"/>
              <a:gd name="connsiteX13101" fmla="*/ 3080540 w 12191948"/>
              <a:gd name="connsiteY13101" fmla="*/ 834175 h 3322003"/>
              <a:gd name="connsiteX13102" fmla="*/ 3092635 w 12191948"/>
              <a:gd name="connsiteY13102" fmla="*/ 834175 h 3322003"/>
              <a:gd name="connsiteX13103" fmla="*/ 3092635 w 12191948"/>
              <a:gd name="connsiteY13103" fmla="*/ 831838 h 3322003"/>
              <a:gd name="connsiteX13104" fmla="*/ 3080540 w 12191948"/>
              <a:gd name="connsiteY13104" fmla="*/ 831838 h 3322003"/>
              <a:gd name="connsiteX13105" fmla="*/ 3408289 w 12191948"/>
              <a:gd name="connsiteY13105" fmla="*/ 830668 h 3322003"/>
              <a:gd name="connsiteX13106" fmla="*/ 3408530 w 12191948"/>
              <a:gd name="connsiteY13106" fmla="*/ 832032 h 3322003"/>
              <a:gd name="connsiteX13107" fmla="*/ 3408530 w 12191948"/>
              <a:gd name="connsiteY13107" fmla="*/ 832617 h 3322003"/>
              <a:gd name="connsiteX13108" fmla="*/ 3419417 w 12191948"/>
              <a:gd name="connsiteY13108" fmla="*/ 833981 h 3322003"/>
              <a:gd name="connsiteX13109" fmla="*/ 3419417 w 12191948"/>
              <a:gd name="connsiteY13109" fmla="*/ 830668 h 3322003"/>
              <a:gd name="connsiteX13110" fmla="*/ 3408289 w 12191948"/>
              <a:gd name="connsiteY13110" fmla="*/ 830668 h 3322003"/>
              <a:gd name="connsiteX13111" fmla="*/ 2539695 w 12191948"/>
              <a:gd name="connsiteY13111" fmla="*/ 830668 h 3322003"/>
              <a:gd name="connsiteX13112" fmla="*/ 2515507 w 12191948"/>
              <a:gd name="connsiteY13112" fmla="*/ 831838 h 3322003"/>
              <a:gd name="connsiteX13113" fmla="*/ 2519618 w 12191948"/>
              <a:gd name="connsiteY13113" fmla="*/ 840993 h 3322003"/>
              <a:gd name="connsiteX13114" fmla="*/ 2536310 w 12191948"/>
              <a:gd name="connsiteY13114" fmla="*/ 852679 h 3322003"/>
              <a:gd name="connsiteX13115" fmla="*/ 2575978 w 12191948"/>
              <a:gd name="connsiteY13115" fmla="*/ 870208 h 3322003"/>
              <a:gd name="connsiteX13116" fmla="*/ 2600166 w 12191948"/>
              <a:gd name="connsiteY13116" fmla="*/ 870208 h 3322003"/>
              <a:gd name="connsiteX13117" fmla="*/ 2579122 w 12191948"/>
              <a:gd name="connsiteY13117" fmla="*/ 861249 h 3322003"/>
              <a:gd name="connsiteX13118" fmla="*/ 2572834 w 12191948"/>
              <a:gd name="connsiteY13118" fmla="*/ 859300 h 3322003"/>
              <a:gd name="connsiteX13119" fmla="*/ 2568479 w 12191948"/>
              <a:gd name="connsiteY13119" fmla="*/ 841966 h 3322003"/>
              <a:gd name="connsiteX13120" fmla="*/ 2537033 w 12191948"/>
              <a:gd name="connsiteY13120" fmla="*/ 831838 h 3322003"/>
              <a:gd name="connsiteX13121" fmla="*/ 2124386 w 12191948"/>
              <a:gd name="connsiteY13121" fmla="*/ 829306 h 3322003"/>
              <a:gd name="connsiteX13122" fmla="*/ 2120275 w 12191948"/>
              <a:gd name="connsiteY13122" fmla="*/ 836122 h 3322003"/>
              <a:gd name="connsiteX13123" fmla="*/ 2147365 w 12191948"/>
              <a:gd name="connsiteY13123" fmla="*/ 838071 h 3322003"/>
              <a:gd name="connsiteX13124" fmla="*/ 2148333 w 12191948"/>
              <a:gd name="connsiteY13124" fmla="*/ 838071 h 3322003"/>
              <a:gd name="connsiteX13125" fmla="*/ 2150024 w 12191948"/>
              <a:gd name="connsiteY13125" fmla="*/ 834369 h 3322003"/>
              <a:gd name="connsiteX13126" fmla="*/ 2124386 w 12191948"/>
              <a:gd name="connsiteY13126" fmla="*/ 829306 h 3322003"/>
              <a:gd name="connsiteX13127" fmla="*/ 3461020 w 12191948"/>
              <a:gd name="connsiteY13127" fmla="*/ 828137 h 3322003"/>
              <a:gd name="connsiteX13128" fmla="*/ 3448199 w 12191948"/>
              <a:gd name="connsiteY13128" fmla="*/ 838071 h 3322003"/>
              <a:gd name="connsiteX13129" fmla="*/ 3504800 w 12191948"/>
              <a:gd name="connsiteY13129" fmla="*/ 838071 h 3322003"/>
              <a:gd name="connsiteX13130" fmla="*/ 2202997 w 12191948"/>
              <a:gd name="connsiteY13130" fmla="*/ 827943 h 3322003"/>
              <a:gd name="connsiteX13131" fmla="*/ 2200338 w 12191948"/>
              <a:gd name="connsiteY13131" fmla="*/ 831253 h 3322003"/>
              <a:gd name="connsiteX13132" fmla="*/ 2226943 w 12191948"/>
              <a:gd name="connsiteY13132" fmla="*/ 834954 h 3322003"/>
              <a:gd name="connsiteX13133" fmla="*/ 2220412 w 12191948"/>
              <a:gd name="connsiteY13133" fmla="*/ 829306 h 3322003"/>
              <a:gd name="connsiteX13134" fmla="*/ 2202997 w 12191948"/>
              <a:gd name="connsiteY13134" fmla="*/ 827943 h 3322003"/>
              <a:gd name="connsiteX13135" fmla="*/ 4275190 w 12191948"/>
              <a:gd name="connsiteY13135" fmla="*/ 825994 h 3322003"/>
              <a:gd name="connsiteX13136" fmla="*/ 4275672 w 12191948"/>
              <a:gd name="connsiteY13136" fmla="*/ 827163 h 3322003"/>
              <a:gd name="connsiteX13137" fmla="*/ 4263580 w 12191948"/>
              <a:gd name="connsiteY13137" fmla="*/ 827163 h 3322003"/>
              <a:gd name="connsiteX13138" fmla="*/ 4267691 w 12191948"/>
              <a:gd name="connsiteY13138" fmla="*/ 830668 h 3322003"/>
              <a:gd name="connsiteX13139" fmla="*/ 4280269 w 12191948"/>
              <a:gd name="connsiteY13139" fmla="*/ 831838 h 3322003"/>
              <a:gd name="connsiteX13140" fmla="*/ 4287285 w 12191948"/>
              <a:gd name="connsiteY13140" fmla="*/ 829889 h 3322003"/>
              <a:gd name="connsiteX13141" fmla="*/ 4275190 w 12191948"/>
              <a:gd name="connsiteY13141" fmla="*/ 825994 h 3322003"/>
              <a:gd name="connsiteX13142" fmla="*/ 3192290 w 12191948"/>
              <a:gd name="connsiteY13142" fmla="*/ 824436 h 3322003"/>
              <a:gd name="connsiteX13143" fmla="*/ 3188420 w 12191948"/>
              <a:gd name="connsiteY13143" fmla="*/ 829501 h 3322003"/>
              <a:gd name="connsiteX13144" fmla="*/ 3189388 w 12191948"/>
              <a:gd name="connsiteY13144" fmla="*/ 829695 h 3322003"/>
              <a:gd name="connsiteX13145" fmla="*/ 3215026 w 12191948"/>
              <a:gd name="connsiteY13145" fmla="*/ 832617 h 3322003"/>
              <a:gd name="connsiteX13146" fmla="*/ 3216478 w 12191948"/>
              <a:gd name="connsiteY13146" fmla="*/ 827358 h 3322003"/>
              <a:gd name="connsiteX13147" fmla="*/ 3192290 w 12191948"/>
              <a:gd name="connsiteY13147" fmla="*/ 824436 h 3322003"/>
              <a:gd name="connsiteX13148" fmla="*/ 3381925 w 12191948"/>
              <a:gd name="connsiteY13148" fmla="*/ 820152 h 3322003"/>
              <a:gd name="connsiteX13149" fmla="*/ 3391115 w 12191948"/>
              <a:gd name="connsiteY13149" fmla="*/ 822683 h 3322003"/>
              <a:gd name="connsiteX13150" fmla="*/ 3391115 w 12191948"/>
              <a:gd name="connsiteY13150" fmla="*/ 820152 h 3322003"/>
              <a:gd name="connsiteX13151" fmla="*/ 3116582 w 12191948"/>
              <a:gd name="connsiteY13151" fmla="*/ 819373 h 3322003"/>
              <a:gd name="connsiteX13152" fmla="*/ 3117306 w 12191948"/>
              <a:gd name="connsiteY13152" fmla="*/ 819567 h 3322003"/>
              <a:gd name="connsiteX13153" fmla="*/ 3114888 w 12191948"/>
              <a:gd name="connsiteY13153" fmla="*/ 823268 h 3322003"/>
              <a:gd name="connsiteX13154" fmla="*/ 3141011 w 12191948"/>
              <a:gd name="connsiteY13154" fmla="*/ 828722 h 3322003"/>
              <a:gd name="connsiteX13155" fmla="*/ 3143673 w 12191948"/>
              <a:gd name="connsiteY13155" fmla="*/ 821710 h 3322003"/>
              <a:gd name="connsiteX13156" fmla="*/ 3116582 w 12191948"/>
              <a:gd name="connsiteY13156" fmla="*/ 819373 h 3322003"/>
              <a:gd name="connsiteX13157" fmla="*/ 4934074 w 12191948"/>
              <a:gd name="connsiteY13157" fmla="*/ 813528 h 3322003"/>
              <a:gd name="connsiteX13158" fmla="*/ 4929962 w 12191948"/>
              <a:gd name="connsiteY13158" fmla="*/ 823074 h 3322003"/>
              <a:gd name="connsiteX13159" fmla="*/ 4930929 w 12191948"/>
              <a:gd name="connsiteY13159" fmla="*/ 823268 h 3322003"/>
              <a:gd name="connsiteX13160" fmla="*/ 4978097 w 12191948"/>
              <a:gd name="connsiteY13160" fmla="*/ 837292 h 3322003"/>
              <a:gd name="connsiteX13161" fmla="*/ 4998415 w 12191948"/>
              <a:gd name="connsiteY13161" fmla="*/ 838459 h 3322003"/>
              <a:gd name="connsiteX13162" fmla="*/ 4993575 w 12191948"/>
              <a:gd name="connsiteY13162" fmla="*/ 831644 h 3322003"/>
              <a:gd name="connsiteX13163" fmla="*/ 4934074 w 12191948"/>
              <a:gd name="connsiteY13163" fmla="*/ 813528 h 3322003"/>
              <a:gd name="connsiteX13164" fmla="*/ 4865620 w 12191948"/>
              <a:gd name="connsiteY13164" fmla="*/ 813528 h 3322003"/>
              <a:gd name="connsiteX13165" fmla="*/ 4867392 w 12191948"/>
              <a:gd name="connsiteY13165" fmla="*/ 816062 h 3322003"/>
              <a:gd name="connsiteX13166" fmla="*/ 4866832 w 12191948"/>
              <a:gd name="connsiteY13166" fmla="*/ 816062 h 3322003"/>
              <a:gd name="connsiteX13167" fmla="*/ 4867799 w 12191948"/>
              <a:gd name="connsiteY13167" fmla="*/ 816645 h 3322003"/>
              <a:gd name="connsiteX13168" fmla="*/ 4867392 w 12191948"/>
              <a:gd name="connsiteY13168" fmla="*/ 816062 h 3322003"/>
              <a:gd name="connsiteX13169" fmla="*/ 4879407 w 12191948"/>
              <a:gd name="connsiteY13169" fmla="*/ 816062 h 3322003"/>
              <a:gd name="connsiteX13170" fmla="*/ 4877716 w 12191948"/>
              <a:gd name="connsiteY13170" fmla="*/ 813528 h 3322003"/>
              <a:gd name="connsiteX13171" fmla="*/ 2270503 w 12191948"/>
              <a:gd name="connsiteY13171" fmla="*/ 811803 h 3322003"/>
              <a:gd name="connsiteX13172" fmla="*/ 2246378 w 12191948"/>
              <a:gd name="connsiteY13172" fmla="*/ 813325 h 3322003"/>
              <a:gd name="connsiteX13173" fmla="*/ 2244600 w 12191948"/>
              <a:gd name="connsiteY13173" fmla="*/ 812945 h 3322003"/>
              <a:gd name="connsiteX13174" fmla="*/ 2243150 w 12191948"/>
              <a:gd name="connsiteY13174" fmla="*/ 813528 h 3322003"/>
              <a:gd name="connsiteX13175" fmla="*/ 2246378 w 12191948"/>
              <a:gd name="connsiteY13175" fmla="*/ 813325 h 3322003"/>
              <a:gd name="connsiteX13176" fmla="*/ 2289350 w 12191948"/>
              <a:gd name="connsiteY13176" fmla="*/ 822489 h 3322003"/>
              <a:gd name="connsiteX13177" fmla="*/ 2298299 w 12191948"/>
              <a:gd name="connsiteY13177" fmla="*/ 820931 h 3322003"/>
              <a:gd name="connsiteX13178" fmla="*/ 2296605 w 12191948"/>
              <a:gd name="connsiteY13178" fmla="*/ 818593 h 3322003"/>
              <a:gd name="connsiteX13179" fmla="*/ 2270503 w 12191948"/>
              <a:gd name="connsiteY13179" fmla="*/ 811803 h 3322003"/>
              <a:gd name="connsiteX13180" fmla="*/ 2429638 w 12191948"/>
              <a:gd name="connsiteY13180" fmla="*/ 811582 h 3322003"/>
              <a:gd name="connsiteX13181" fmla="*/ 2429638 w 12191948"/>
              <a:gd name="connsiteY13181" fmla="*/ 816841 h 3322003"/>
              <a:gd name="connsiteX13182" fmla="*/ 2463260 w 12191948"/>
              <a:gd name="connsiteY13182" fmla="*/ 822683 h 3322003"/>
              <a:gd name="connsiteX13183" fmla="*/ 2470033 w 12191948"/>
              <a:gd name="connsiteY13183" fmla="*/ 820346 h 3322003"/>
              <a:gd name="connsiteX13184" fmla="*/ 2462778 w 12191948"/>
              <a:gd name="connsiteY13184" fmla="*/ 816256 h 3322003"/>
              <a:gd name="connsiteX13185" fmla="*/ 4690742 w 12191948"/>
              <a:gd name="connsiteY13185" fmla="*/ 809439 h 3322003"/>
              <a:gd name="connsiteX13186" fmla="*/ 4678647 w 12191948"/>
              <a:gd name="connsiteY13186" fmla="*/ 815477 h 3322003"/>
              <a:gd name="connsiteX13187" fmla="*/ 4680341 w 12191948"/>
              <a:gd name="connsiteY13187" fmla="*/ 814892 h 3322003"/>
              <a:gd name="connsiteX13188" fmla="*/ 4704529 w 12191948"/>
              <a:gd name="connsiteY13188" fmla="*/ 816256 h 3322003"/>
              <a:gd name="connsiteX13189" fmla="*/ 4702835 w 12191948"/>
              <a:gd name="connsiteY13189" fmla="*/ 812166 h 3322003"/>
              <a:gd name="connsiteX13190" fmla="*/ 4690742 w 12191948"/>
              <a:gd name="connsiteY13190" fmla="*/ 809439 h 3322003"/>
              <a:gd name="connsiteX13191" fmla="*/ 3259773 w 12191948"/>
              <a:gd name="connsiteY13191" fmla="*/ 809244 h 3322003"/>
              <a:gd name="connsiteX13192" fmla="*/ 3259773 w 12191948"/>
              <a:gd name="connsiteY13192" fmla="*/ 810023 h 3322003"/>
              <a:gd name="connsiteX13193" fmla="*/ 3338142 w 12191948"/>
              <a:gd name="connsiteY13193" fmla="*/ 826773 h 3322003"/>
              <a:gd name="connsiteX13194" fmla="*/ 3259773 w 12191948"/>
              <a:gd name="connsiteY13194" fmla="*/ 809244 h 3322003"/>
              <a:gd name="connsiteX13195" fmla="*/ 2102133 w 12191948"/>
              <a:gd name="connsiteY13195" fmla="*/ 804958 h 3322003"/>
              <a:gd name="connsiteX13196" fmla="*/ 2100924 w 12191948"/>
              <a:gd name="connsiteY13196" fmla="*/ 806907 h 3322003"/>
              <a:gd name="connsiteX13197" fmla="*/ 2101892 w 12191948"/>
              <a:gd name="connsiteY13197" fmla="*/ 806907 h 3322003"/>
              <a:gd name="connsiteX13198" fmla="*/ 2107938 w 12191948"/>
              <a:gd name="connsiteY13198" fmla="*/ 806907 h 3322003"/>
              <a:gd name="connsiteX13199" fmla="*/ 2107938 w 12191948"/>
              <a:gd name="connsiteY13199" fmla="*/ 804958 h 3322003"/>
              <a:gd name="connsiteX13200" fmla="*/ 2102133 w 12191948"/>
              <a:gd name="connsiteY13200" fmla="*/ 804958 h 3322003"/>
              <a:gd name="connsiteX13201" fmla="*/ 2907353 w 12191948"/>
              <a:gd name="connsiteY13201" fmla="*/ 803206 h 3322003"/>
              <a:gd name="connsiteX13202" fmla="*/ 2878086 w 12191948"/>
              <a:gd name="connsiteY13202" fmla="*/ 810023 h 3322003"/>
              <a:gd name="connsiteX13203" fmla="*/ 2933477 w 12191948"/>
              <a:gd name="connsiteY13203" fmla="*/ 817424 h 3322003"/>
              <a:gd name="connsiteX13204" fmla="*/ 2665716 w 12191948"/>
              <a:gd name="connsiteY13204" fmla="*/ 803012 h 3322003"/>
              <a:gd name="connsiteX13205" fmla="*/ 2661361 w 12191948"/>
              <a:gd name="connsiteY13205" fmla="*/ 815283 h 3322003"/>
              <a:gd name="connsiteX13206" fmla="*/ 2697645 w 12191948"/>
              <a:gd name="connsiteY13206" fmla="*/ 826579 h 3322003"/>
              <a:gd name="connsiteX13207" fmla="*/ 2697645 w 12191948"/>
              <a:gd name="connsiteY13207" fmla="*/ 807101 h 3322003"/>
              <a:gd name="connsiteX13208" fmla="*/ 2664990 w 12191948"/>
              <a:gd name="connsiteY13208" fmla="*/ 803597 h 3322003"/>
              <a:gd name="connsiteX13209" fmla="*/ 1487515 w 12191948"/>
              <a:gd name="connsiteY13209" fmla="*/ 802427 h 3322003"/>
              <a:gd name="connsiteX13210" fmla="*/ 1484853 w 12191948"/>
              <a:gd name="connsiteY13210" fmla="*/ 814307 h 3322003"/>
              <a:gd name="connsiteX13211" fmla="*/ 1512670 w 12191948"/>
              <a:gd name="connsiteY13211" fmla="*/ 826384 h 3322003"/>
              <a:gd name="connsiteX13212" fmla="*/ 1538550 w 12191948"/>
              <a:gd name="connsiteY13212" fmla="*/ 832617 h 3322003"/>
              <a:gd name="connsiteX13213" fmla="*/ 1535164 w 12191948"/>
              <a:gd name="connsiteY13213" fmla="*/ 821904 h 3322003"/>
              <a:gd name="connsiteX13214" fmla="*/ 1533956 w 12191948"/>
              <a:gd name="connsiteY13214" fmla="*/ 821904 h 3322003"/>
              <a:gd name="connsiteX13215" fmla="*/ 1487515 w 12191948"/>
              <a:gd name="connsiteY13215" fmla="*/ 802427 h 3322003"/>
              <a:gd name="connsiteX13216" fmla="*/ 4483449 w 12191948"/>
              <a:gd name="connsiteY13216" fmla="*/ 801842 h 3322003"/>
              <a:gd name="connsiteX13217" fmla="*/ 4480546 w 12191948"/>
              <a:gd name="connsiteY13217" fmla="*/ 816841 h 3322003"/>
              <a:gd name="connsiteX13218" fmla="*/ 4494091 w 12191948"/>
              <a:gd name="connsiteY13218" fmla="*/ 819761 h 3322003"/>
              <a:gd name="connsiteX13219" fmla="*/ 4490948 w 12191948"/>
              <a:gd name="connsiteY13219" fmla="*/ 803400 h 3322003"/>
              <a:gd name="connsiteX13220" fmla="*/ 4837562 w 12191948"/>
              <a:gd name="connsiteY13220" fmla="*/ 798531 h 3322003"/>
              <a:gd name="connsiteX13221" fmla="*/ 4832242 w 12191948"/>
              <a:gd name="connsiteY13221" fmla="*/ 803012 h 3322003"/>
              <a:gd name="connsiteX13222" fmla="*/ 4845302 w 12191948"/>
              <a:gd name="connsiteY13222" fmla="*/ 805349 h 3322003"/>
              <a:gd name="connsiteX13223" fmla="*/ 4865620 w 12191948"/>
              <a:gd name="connsiteY13223" fmla="*/ 803791 h 3322003"/>
              <a:gd name="connsiteX13224" fmla="*/ 4861750 w 12191948"/>
              <a:gd name="connsiteY13224" fmla="*/ 800674 h 3322003"/>
              <a:gd name="connsiteX13225" fmla="*/ 4837562 w 12191948"/>
              <a:gd name="connsiteY13225" fmla="*/ 798531 h 3322003"/>
              <a:gd name="connsiteX13226" fmla="*/ 2490595 w 12191948"/>
              <a:gd name="connsiteY13226" fmla="*/ 797752 h 3322003"/>
              <a:gd name="connsiteX13227" fmla="*/ 2488416 w 12191948"/>
              <a:gd name="connsiteY13227" fmla="*/ 798922 h 3322003"/>
              <a:gd name="connsiteX13228" fmla="*/ 2491197 w 12191948"/>
              <a:gd name="connsiteY13228" fmla="*/ 799402 h 3322003"/>
              <a:gd name="connsiteX13229" fmla="*/ 2493012 w 12191948"/>
              <a:gd name="connsiteY13229" fmla="*/ 804375 h 3322003"/>
              <a:gd name="connsiteX13230" fmla="*/ 2510186 w 12191948"/>
              <a:gd name="connsiteY13230" fmla="*/ 810023 h 3322003"/>
              <a:gd name="connsiteX13231" fmla="*/ 2519135 w 12191948"/>
              <a:gd name="connsiteY13231" fmla="*/ 808854 h 3322003"/>
              <a:gd name="connsiteX13232" fmla="*/ 2508734 w 12191948"/>
              <a:gd name="connsiteY13232" fmla="*/ 802427 h 3322003"/>
              <a:gd name="connsiteX13233" fmla="*/ 2491197 w 12191948"/>
              <a:gd name="connsiteY13233" fmla="*/ 799402 h 3322003"/>
              <a:gd name="connsiteX13234" fmla="*/ 2894293 w 12191948"/>
              <a:gd name="connsiteY13234" fmla="*/ 797558 h 3322003"/>
              <a:gd name="connsiteX13235" fmla="*/ 2895984 w 12191948"/>
              <a:gd name="connsiteY13235" fmla="*/ 798531 h 3322003"/>
              <a:gd name="connsiteX13236" fmla="*/ 2897243 w 12191948"/>
              <a:gd name="connsiteY13236" fmla="*/ 798609 h 3322003"/>
              <a:gd name="connsiteX13237" fmla="*/ 2906871 w 12191948"/>
              <a:gd name="connsiteY13237" fmla="*/ 802038 h 3322003"/>
              <a:gd name="connsiteX13238" fmla="*/ 2906689 w 12191948"/>
              <a:gd name="connsiteY13238" fmla="*/ 799189 h 3322003"/>
              <a:gd name="connsiteX13239" fmla="*/ 2897243 w 12191948"/>
              <a:gd name="connsiteY13239" fmla="*/ 798609 h 3322003"/>
              <a:gd name="connsiteX13240" fmla="*/ 3626223 w 12191948"/>
              <a:gd name="connsiteY13240" fmla="*/ 796388 h 3322003"/>
              <a:gd name="connsiteX13241" fmla="*/ 3629611 w 12191948"/>
              <a:gd name="connsiteY13241" fmla="*/ 801453 h 3322003"/>
              <a:gd name="connsiteX13242" fmla="*/ 3629611 w 12191948"/>
              <a:gd name="connsiteY13242" fmla="*/ 801259 h 3322003"/>
              <a:gd name="connsiteX13243" fmla="*/ 3660571 w 12191948"/>
              <a:gd name="connsiteY13243" fmla="*/ 804375 h 3322003"/>
              <a:gd name="connsiteX13244" fmla="*/ 3660571 w 12191948"/>
              <a:gd name="connsiteY13244" fmla="*/ 796388 h 3322003"/>
              <a:gd name="connsiteX13245" fmla="*/ 3626223 w 12191948"/>
              <a:gd name="connsiteY13245" fmla="*/ 796388 h 3322003"/>
              <a:gd name="connsiteX13246" fmla="*/ 2879780 w 12191948"/>
              <a:gd name="connsiteY13246" fmla="*/ 796000 h 3322003"/>
              <a:gd name="connsiteX13247" fmla="*/ 2879780 w 12191948"/>
              <a:gd name="connsiteY13247" fmla="*/ 797558 h 3322003"/>
              <a:gd name="connsiteX13248" fmla="*/ 2888729 w 12191948"/>
              <a:gd name="connsiteY13248" fmla="*/ 797558 h 3322003"/>
              <a:gd name="connsiteX13249" fmla="*/ 3505768 w 12191948"/>
              <a:gd name="connsiteY13249" fmla="*/ 793272 h 3322003"/>
              <a:gd name="connsiteX13250" fmla="*/ 3509397 w 12191948"/>
              <a:gd name="connsiteY13250" fmla="*/ 802038 h 3322003"/>
              <a:gd name="connsiteX13251" fmla="*/ 3509397 w 12191948"/>
              <a:gd name="connsiteY13251" fmla="*/ 802621 h 3322003"/>
              <a:gd name="connsiteX13252" fmla="*/ 3557773 w 12191948"/>
              <a:gd name="connsiteY13252" fmla="*/ 807492 h 3322003"/>
              <a:gd name="connsiteX13253" fmla="*/ 3554144 w 12191948"/>
              <a:gd name="connsiteY13253" fmla="*/ 801259 h 3322003"/>
              <a:gd name="connsiteX13254" fmla="*/ 3505768 w 12191948"/>
              <a:gd name="connsiteY13254" fmla="*/ 793272 h 3322003"/>
              <a:gd name="connsiteX13255" fmla="*/ 2824388 w 12191948"/>
              <a:gd name="connsiteY13255" fmla="*/ 790935 h 3322003"/>
              <a:gd name="connsiteX13256" fmla="*/ 2794879 w 12191948"/>
              <a:gd name="connsiteY13256" fmla="*/ 796000 h 3322003"/>
              <a:gd name="connsiteX13257" fmla="*/ 2807216 w 12191948"/>
              <a:gd name="connsiteY13257" fmla="*/ 797752 h 3322003"/>
              <a:gd name="connsiteX13258" fmla="*/ 2824388 w 12191948"/>
              <a:gd name="connsiteY13258" fmla="*/ 790935 h 3322003"/>
              <a:gd name="connsiteX13259" fmla="*/ 2611655 w 12191948"/>
              <a:gd name="connsiteY13259" fmla="*/ 790522 h 3322003"/>
              <a:gd name="connsiteX13260" fmla="*/ 2590792 w 12191948"/>
              <a:gd name="connsiteY13260" fmla="*/ 795087 h 3322003"/>
              <a:gd name="connsiteX13261" fmla="*/ 2590732 w 12191948"/>
              <a:gd name="connsiteY13261" fmla="*/ 795027 h 3322003"/>
              <a:gd name="connsiteX13262" fmla="*/ 2586621 w 12191948"/>
              <a:gd name="connsiteY13262" fmla="*/ 796000 h 3322003"/>
              <a:gd name="connsiteX13263" fmla="*/ 2590792 w 12191948"/>
              <a:gd name="connsiteY13263" fmla="*/ 795087 h 3322003"/>
              <a:gd name="connsiteX13264" fmla="*/ 2595570 w 12191948"/>
              <a:gd name="connsiteY13264" fmla="*/ 799895 h 3322003"/>
              <a:gd name="connsiteX13265" fmla="*/ 2607665 w 12191948"/>
              <a:gd name="connsiteY13265" fmla="*/ 802817 h 3322003"/>
              <a:gd name="connsiteX13266" fmla="*/ 2657732 w 12191948"/>
              <a:gd name="connsiteY13266" fmla="*/ 794247 h 3322003"/>
              <a:gd name="connsiteX13267" fmla="*/ 2611655 w 12191948"/>
              <a:gd name="connsiteY13267" fmla="*/ 790522 h 3322003"/>
              <a:gd name="connsiteX13268" fmla="*/ 3153104 w 12191948"/>
              <a:gd name="connsiteY13268" fmla="*/ 788597 h 3322003"/>
              <a:gd name="connsiteX13269" fmla="*/ 3153831 w 12191948"/>
              <a:gd name="connsiteY13269" fmla="*/ 791714 h 3322003"/>
              <a:gd name="connsiteX13270" fmla="*/ 3154557 w 12191948"/>
              <a:gd name="connsiteY13270" fmla="*/ 791910 h 3322003"/>
              <a:gd name="connsiteX13271" fmla="*/ 3161329 w 12191948"/>
              <a:gd name="connsiteY13271" fmla="*/ 791910 h 3322003"/>
              <a:gd name="connsiteX13272" fmla="*/ 3164232 w 12191948"/>
              <a:gd name="connsiteY13272" fmla="*/ 788597 h 3322003"/>
              <a:gd name="connsiteX13273" fmla="*/ 3153104 w 12191948"/>
              <a:gd name="connsiteY13273" fmla="*/ 788597 h 3322003"/>
              <a:gd name="connsiteX13274" fmla="*/ 3330887 w 12191948"/>
              <a:gd name="connsiteY13274" fmla="*/ 787624 h 3322003"/>
              <a:gd name="connsiteX13275" fmla="*/ 3320730 w 12191948"/>
              <a:gd name="connsiteY13275" fmla="*/ 792493 h 3322003"/>
              <a:gd name="connsiteX13276" fmla="*/ 3319277 w 12191948"/>
              <a:gd name="connsiteY13276" fmla="*/ 792883 h 3322003"/>
              <a:gd name="connsiteX13277" fmla="*/ 3341771 w 12191948"/>
              <a:gd name="connsiteY13277" fmla="*/ 800480 h 3322003"/>
              <a:gd name="connsiteX13278" fmla="*/ 3403451 w 12191948"/>
              <a:gd name="connsiteY13278" fmla="*/ 806713 h 3322003"/>
              <a:gd name="connsiteX13279" fmla="*/ 3433930 w 12191948"/>
              <a:gd name="connsiteY13279" fmla="*/ 801842 h 3322003"/>
              <a:gd name="connsiteX13280" fmla="*/ 3425704 w 12191948"/>
              <a:gd name="connsiteY13280" fmla="*/ 790352 h 3322003"/>
              <a:gd name="connsiteX13281" fmla="*/ 3337419 w 12191948"/>
              <a:gd name="connsiteY13281" fmla="*/ 787624 h 3322003"/>
              <a:gd name="connsiteX13282" fmla="*/ 3330887 w 12191948"/>
              <a:gd name="connsiteY13282" fmla="*/ 787624 h 3322003"/>
              <a:gd name="connsiteX13283" fmla="*/ 1808006 w 12191948"/>
              <a:gd name="connsiteY13283" fmla="*/ 786845 h 3322003"/>
              <a:gd name="connsiteX13284" fmla="*/ 1798572 w 12191948"/>
              <a:gd name="connsiteY13284" fmla="*/ 791131 h 3322003"/>
              <a:gd name="connsiteX13285" fmla="*/ 1831227 w 12191948"/>
              <a:gd name="connsiteY13285" fmla="*/ 821319 h 3322003"/>
              <a:gd name="connsiteX13286" fmla="*/ 1858317 w 12191948"/>
              <a:gd name="connsiteY13286" fmla="*/ 826190 h 3322003"/>
              <a:gd name="connsiteX13287" fmla="*/ 1877183 w 12191948"/>
              <a:gd name="connsiteY13287" fmla="*/ 818399 h 3322003"/>
              <a:gd name="connsiteX13288" fmla="*/ 1826148 w 12191948"/>
              <a:gd name="connsiteY13288" fmla="*/ 790156 h 3322003"/>
              <a:gd name="connsiteX13289" fmla="*/ 1828083 w 12191948"/>
              <a:gd name="connsiteY13289" fmla="*/ 789961 h 3322003"/>
              <a:gd name="connsiteX13290" fmla="*/ 1808006 w 12191948"/>
              <a:gd name="connsiteY13290" fmla="*/ 786845 h 3322003"/>
              <a:gd name="connsiteX13291" fmla="*/ 2475112 w 12191948"/>
              <a:gd name="connsiteY13291" fmla="*/ 781197 h 3322003"/>
              <a:gd name="connsiteX13292" fmla="*/ 2460117 w 12191948"/>
              <a:gd name="connsiteY13292" fmla="*/ 782950 h 3322003"/>
              <a:gd name="connsiteX13293" fmla="*/ 2480920 w 12191948"/>
              <a:gd name="connsiteY13293" fmla="*/ 797364 h 3322003"/>
              <a:gd name="connsiteX13294" fmla="*/ 2483096 w 12191948"/>
              <a:gd name="connsiteY13294" fmla="*/ 796194 h 3322003"/>
              <a:gd name="connsiteX13295" fmla="*/ 2488901 w 12191948"/>
              <a:gd name="connsiteY13295" fmla="*/ 797167 h 3322003"/>
              <a:gd name="connsiteX13296" fmla="*/ 2496641 w 12191948"/>
              <a:gd name="connsiteY13296" fmla="*/ 794830 h 3322003"/>
              <a:gd name="connsiteX13297" fmla="*/ 2475112 w 12191948"/>
              <a:gd name="connsiteY13297" fmla="*/ 781197 h 3322003"/>
              <a:gd name="connsiteX13298" fmla="*/ 2160911 w 12191948"/>
              <a:gd name="connsiteY13298" fmla="*/ 781197 h 3322003"/>
              <a:gd name="connsiteX13299" fmla="*/ 2165263 w 12191948"/>
              <a:gd name="connsiteY13299" fmla="*/ 783144 h 3322003"/>
              <a:gd name="connsiteX13300" fmla="*/ 2172762 w 12191948"/>
              <a:gd name="connsiteY13300" fmla="*/ 783340 h 3322003"/>
              <a:gd name="connsiteX13301" fmla="*/ 2173488 w 12191948"/>
              <a:gd name="connsiteY13301" fmla="*/ 783534 h 3322003"/>
              <a:gd name="connsiteX13302" fmla="*/ 2169133 w 12191948"/>
              <a:gd name="connsiteY13302" fmla="*/ 781197 h 3322003"/>
              <a:gd name="connsiteX13303" fmla="*/ 3091427 w 12191948"/>
              <a:gd name="connsiteY13303" fmla="*/ 779248 h 3322003"/>
              <a:gd name="connsiteX13304" fmla="*/ 3095538 w 12191948"/>
              <a:gd name="connsiteY13304" fmla="*/ 785287 h 3322003"/>
              <a:gd name="connsiteX13305" fmla="*/ 3118273 w 12191948"/>
              <a:gd name="connsiteY13305" fmla="*/ 788403 h 3322003"/>
              <a:gd name="connsiteX13306" fmla="*/ 3108999 w 12191948"/>
              <a:gd name="connsiteY13306" fmla="*/ 780570 h 3322003"/>
              <a:gd name="connsiteX13307" fmla="*/ 3109566 w 12191948"/>
              <a:gd name="connsiteY13307" fmla="*/ 780612 h 3322003"/>
              <a:gd name="connsiteX13308" fmla="*/ 3108357 w 12191948"/>
              <a:gd name="connsiteY13308" fmla="*/ 780028 h 3322003"/>
              <a:gd name="connsiteX13309" fmla="*/ 3108999 w 12191948"/>
              <a:gd name="connsiteY13309" fmla="*/ 780570 h 3322003"/>
              <a:gd name="connsiteX13310" fmla="*/ 2247746 w 12191948"/>
              <a:gd name="connsiteY13310" fmla="*/ 778666 h 3322003"/>
              <a:gd name="connsiteX13311" fmla="*/ 2244600 w 12191948"/>
              <a:gd name="connsiteY13311" fmla="*/ 779833 h 3322003"/>
              <a:gd name="connsiteX13312" fmla="*/ 2247746 w 12191948"/>
              <a:gd name="connsiteY13312" fmla="*/ 779833 h 3322003"/>
              <a:gd name="connsiteX13313" fmla="*/ 2098306 w 12191948"/>
              <a:gd name="connsiteY13313" fmla="*/ 777185 h 3322003"/>
              <a:gd name="connsiteX13314" fmla="*/ 2072140 w 12191948"/>
              <a:gd name="connsiteY13314" fmla="*/ 778860 h 3322003"/>
              <a:gd name="connsiteX13315" fmla="*/ 2106244 w 12191948"/>
              <a:gd name="connsiteY13315" fmla="*/ 791910 h 3322003"/>
              <a:gd name="connsiteX13316" fmla="*/ 2138658 w 12191948"/>
              <a:gd name="connsiteY13316" fmla="*/ 795415 h 3322003"/>
              <a:gd name="connsiteX13317" fmla="*/ 2122933 w 12191948"/>
              <a:gd name="connsiteY13317" fmla="*/ 783340 h 3322003"/>
              <a:gd name="connsiteX13318" fmla="*/ 2123418 w 12191948"/>
              <a:gd name="connsiteY13318" fmla="*/ 783340 h 3322003"/>
              <a:gd name="connsiteX13319" fmla="*/ 2098306 w 12191948"/>
              <a:gd name="connsiteY13319" fmla="*/ 777185 h 3322003"/>
              <a:gd name="connsiteX13320" fmla="*/ 2707561 w 12191948"/>
              <a:gd name="connsiteY13320" fmla="*/ 774185 h 3322003"/>
              <a:gd name="connsiteX13321" fmla="*/ 2701030 w 12191948"/>
              <a:gd name="connsiteY13321" fmla="*/ 779248 h 3322003"/>
              <a:gd name="connsiteX13322" fmla="*/ 2745536 w 12191948"/>
              <a:gd name="connsiteY13322" fmla="*/ 798726 h 3322003"/>
              <a:gd name="connsiteX13323" fmla="*/ 2787381 w 12191948"/>
              <a:gd name="connsiteY13323" fmla="*/ 796194 h 3322003"/>
              <a:gd name="connsiteX13324" fmla="*/ 2706835 w 12191948"/>
              <a:gd name="connsiteY13324" fmla="*/ 775353 h 3322003"/>
              <a:gd name="connsiteX13325" fmla="*/ 2134302 w 12191948"/>
              <a:gd name="connsiteY13325" fmla="*/ 770875 h 3322003"/>
              <a:gd name="connsiteX13326" fmla="*/ 2137931 w 12191948"/>
              <a:gd name="connsiteY13326" fmla="*/ 772042 h 3322003"/>
              <a:gd name="connsiteX13327" fmla="*/ 2138899 w 12191948"/>
              <a:gd name="connsiteY13327" fmla="*/ 770875 h 3322003"/>
              <a:gd name="connsiteX13328" fmla="*/ 2641528 w 12191948"/>
              <a:gd name="connsiteY13328" fmla="*/ 768341 h 3322003"/>
              <a:gd name="connsiteX13329" fmla="*/ 2639593 w 12191948"/>
              <a:gd name="connsiteY13329" fmla="*/ 774770 h 3322003"/>
              <a:gd name="connsiteX13330" fmla="*/ 2640317 w 12191948"/>
              <a:gd name="connsiteY13330" fmla="*/ 774185 h 3322003"/>
              <a:gd name="connsiteX13331" fmla="*/ 2673213 w 12191948"/>
              <a:gd name="connsiteY13331" fmla="*/ 778081 h 3322003"/>
              <a:gd name="connsiteX13332" fmla="*/ 2673213 w 12191948"/>
              <a:gd name="connsiteY13332" fmla="*/ 774380 h 3322003"/>
              <a:gd name="connsiteX13333" fmla="*/ 2641528 w 12191948"/>
              <a:gd name="connsiteY13333" fmla="*/ 768341 h 3322003"/>
              <a:gd name="connsiteX13334" fmla="*/ 5058642 w 12191948"/>
              <a:gd name="connsiteY13334" fmla="*/ 766589 h 3322003"/>
              <a:gd name="connsiteX13335" fmla="*/ 5034542 w 12191948"/>
              <a:gd name="connsiteY13335" fmla="*/ 770859 h 3322003"/>
              <a:gd name="connsiteX13336" fmla="*/ 5033487 w 12191948"/>
              <a:gd name="connsiteY13336" fmla="*/ 770484 h 3322003"/>
              <a:gd name="connsiteX13337" fmla="*/ 5034454 w 12191948"/>
              <a:gd name="connsiteY13337" fmla="*/ 770875 h 3322003"/>
              <a:gd name="connsiteX13338" fmla="*/ 5034542 w 12191948"/>
              <a:gd name="connsiteY13338" fmla="*/ 770859 h 3322003"/>
              <a:gd name="connsiteX13339" fmla="*/ 5053829 w 12191948"/>
              <a:gd name="connsiteY13339" fmla="*/ 777713 h 3322003"/>
              <a:gd name="connsiteX13340" fmla="*/ 5076058 w 12191948"/>
              <a:gd name="connsiteY13340" fmla="*/ 777887 h 3322003"/>
              <a:gd name="connsiteX13341" fmla="*/ 5079468 w 12191948"/>
              <a:gd name="connsiteY13341" fmla="*/ 774087 h 3322003"/>
              <a:gd name="connsiteX13342" fmla="*/ 5077993 w 12191948"/>
              <a:gd name="connsiteY13342" fmla="*/ 772042 h 3322003"/>
              <a:gd name="connsiteX13343" fmla="*/ 5058642 w 12191948"/>
              <a:gd name="connsiteY13343" fmla="*/ 766589 h 3322003"/>
              <a:gd name="connsiteX13344" fmla="*/ 2299629 w 12191948"/>
              <a:gd name="connsiteY13344" fmla="*/ 766150 h 3322003"/>
              <a:gd name="connsiteX13345" fmla="*/ 2288865 w 12191948"/>
              <a:gd name="connsiteY13345" fmla="*/ 768341 h 3322003"/>
              <a:gd name="connsiteX13346" fmla="*/ 2294911 w 12191948"/>
              <a:gd name="connsiteY13346" fmla="*/ 775159 h 3322003"/>
              <a:gd name="connsiteX13347" fmla="*/ 2327566 w 12191948"/>
              <a:gd name="connsiteY13347" fmla="*/ 777690 h 3322003"/>
              <a:gd name="connsiteX13348" fmla="*/ 2339659 w 12191948"/>
              <a:gd name="connsiteY13348" fmla="*/ 773601 h 3322003"/>
              <a:gd name="connsiteX13349" fmla="*/ 2315471 w 12191948"/>
              <a:gd name="connsiteY13349" fmla="*/ 768537 h 3322003"/>
              <a:gd name="connsiteX13350" fmla="*/ 2317649 w 12191948"/>
              <a:gd name="connsiteY13350" fmla="*/ 768341 h 3322003"/>
              <a:gd name="connsiteX13351" fmla="*/ 2299629 w 12191948"/>
              <a:gd name="connsiteY13351" fmla="*/ 766150 h 3322003"/>
              <a:gd name="connsiteX13352" fmla="*/ 4996721 w 12191948"/>
              <a:gd name="connsiteY13352" fmla="*/ 766004 h 3322003"/>
              <a:gd name="connsiteX13353" fmla="*/ 4998415 w 12191948"/>
              <a:gd name="connsiteY13353" fmla="*/ 768341 h 3322003"/>
              <a:gd name="connsiteX13354" fmla="*/ 5030825 w 12191948"/>
              <a:gd name="connsiteY13354" fmla="*/ 770290 h 3322003"/>
              <a:gd name="connsiteX13355" fmla="*/ 4996721 w 12191948"/>
              <a:gd name="connsiteY13355" fmla="*/ 766004 h 3322003"/>
              <a:gd name="connsiteX13356" fmla="*/ 2432785 w 12191948"/>
              <a:gd name="connsiteY13356" fmla="*/ 762888 h 3322003"/>
              <a:gd name="connsiteX13357" fmla="*/ 2407144 w 12191948"/>
              <a:gd name="connsiteY13357" fmla="*/ 764057 h 3322003"/>
              <a:gd name="connsiteX13358" fmla="*/ 2412223 w 12191948"/>
              <a:gd name="connsiteY13358" fmla="*/ 768926 h 3322003"/>
              <a:gd name="connsiteX13359" fmla="*/ 2412949 w 12191948"/>
              <a:gd name="connsiteY13359" fmla="*/ 769120 h 3322003"/>
              <a:gd name="connsiteX13360" fmla="*/ 2440766 w 12191948"/>
              <a:gd name="connsiteY13360" fmla="*/ 769120 h 3322003"/>
              <a:gd name="connsiteX13361" fmla="*/ 2432785 w 12191948"/>
              <a:gd name="connsiteY13361" fmla="*/ 762888 h 3322003"/>
              <a:gd name="connsiteX13362" fmla="*/ 4369525 w 12191948"/>
              <a:gd name="connsiteY13362" fmla="*/ 760550 h 3322003"/>
              <a:gd name="connsiteX13363" fmla="*/ 4369525 w 12191948"/>
              <a:gd name="connsiteY13363" fmla="*/ 761720 h 3322003"/>
              <a:gd name="connsiteX13364" fmla="*/ 4369525 w 12191948"/>
              <a:gd name="connsiteY13364" fmla="*/ 764057 h 3322003"/>
              <a:gd name="connsiteX13365" fmla="*/ 4382344 w 12191948"/>
              <a:gd name="connsiteY13365" fmla="*/ 765615 h 3322003"/>
              <a:gd name="connsiteX13366" fmla="*/ 4381135 w 12191948"/>
              <a:gd name="connsiteY13366" fmla="*/ 761720 h 3322003"/>
              <a:gd name="connsiteX13367" fmla="*/ 4369525 w 12191948"/>
              <a:gd name="connsiteY13367" fmla="*/ 760550 h 3322003"/>
              <a:gd name="connsiteX13368" fmla="*/ 3580023 w 12191948"/>
              <a:gd name="connsiteY13368" fmla="*/ 758213 h 3322003"/>
              <a:gd name="connsiteX13369" fmla="*/ 3577121 w 12191948"/>
              <a:gd name="connsiteY13369" fmla="*/ 759771 h 3322003"/>
              <a:gd name="connsiteX13370" fmla="*/ 3587281 w 12191948"/>
              <a:gd name="connsiteY13370" fmla="*/ 761135 h 3322003"/>
              <a:gd name="connsiteX13371" fmla="*/ 3587281 w 12191948"/>
              <a:gd name="connsiteY13371" fmla="*/ 758213 h 3322003"/>
              <a:gd name="connsiteX13372" fmla="*/ 1697950 w 12191948"/>
              <a:gd name="connsiteY13372" fmla="*/ 755681 h 3322003"/>
              <a:gd name="connsiteX13373" fmla="*/ 1696500 w 12191948"/>
              <a:gd name="connsiteY13373" fmla="*/ 757045 h 3322003"/>
              <a:gd name="connsiteX13374" fmla="*/ 1701578 w 12191948"/>
              <a:gd name="connsiteY13374" fmla="*/ 757045 h 3322003"/>
              <a:gd name="connsiteX13375" fmla="*/ 3438282 w 12191948"/>
              <a:gd name="connsiteY13375" fmla="*/ 755097 h 3322003"/>
              <a:gd name="connsiteX13376" fmla="*/ 3423769 w 12191948"/>
              <a:gd name="connsiteY13376" fmla="*/ 755876 h 3322003"/>
              <a:gd name="connsiteX13377" fmla="*/ 3423769 w 12191948"/>
              <a:gd name="connsiteY13377" fmla="*/ 756655 h 3322003"/>
              <a:gd name="connsiteX13378" fmla="*/ 3428366 w 12191948"/>
              <a:gd name="connsiteY13378" fmla="*/ 760550 h 3322003"/>
              <a:gd name="connsiteX13379" fmla="*/ 3445537 w 12191948"/>
              <a:gd name="connsiteY13379" fmla="*/ 760550 h 3322003"/>
              <a:gd name="connsiteX13380" fmla="*/ 1789141 w 12191948"/>
              <a:gd name="connsiteY13380" fmla="*/ 753344 h 3322003"/>
              <a:gd name="connsiteX13381" fmla="*/ 1791317 w 12191948"/>
              <a:gd name="connsiteY13381" fmla="*/ 754902 h 3322003"/>
              <a:gd name="connsiteX13382" fmla="*/ 1795913 w 12191948"/>
              <a:gd name="connsiteY13382" fmla="*/ 754902 h 3322003"/>
              <a:gd name="connsiteX13383" fmla="*/ 1793734 w 12191948"/>
              <a:gd name="connsiteY13383" fmla="*/ 753344 h 3322003"/>
              <a:gd name="connsiteX13384" fmla="*/ 1293525 w 12191948"/>
              <a:gd name="connsiteY13384" fmla="*/ 750033 h 3322003"/>
              <a:gd name="connsiteX13385" fmla="*/ 1293525 w 12191948"/>
              <a:gd name="connsiteY13385" fmla="*/ 751201 h 3322003"/>
              <a:gd name="connsiteX13386" fmla="*/ 1296428 w 12191948"/>
              <a:gd name="connsiteY13386" fmla="*/ 751201 h 3322003"/>
              <a:gd name="connsiteX13387" fmla="*/ 2044567 w 12191948"/>
              <a:gd name="connsiteY13387" fmla="*/ 749060 h 3322003"/>
              <a:gd name="connsiteX13388" fmla="*/ 2046984 w 12191948"/>
              <a:gd name="connsiteY13388" fmla="*/ 763472 h 3322003"/>
              <a:gd name="connsiteX13389" fmla="*/ 2075769 w 12191948"/>
              <a:gd name="connsiteY13389" fmla="*/ 763472 h 3322003"/>
              <a:gd name="connsiteX13390" fmla="*/ 2076495 w 12191948"/>
              <a:gd name="connsiteY13390" fmla="*/ 764057 h 3322003"/>
              <a:gd name="connsiteX13391" fmla="*/ 2089314 w 12191948"/>
              <a:gd name="connsiteY13391" fmla="*/ 756655 h 3322003"/>
              <a:gd name="connsiteX13392" fmla="*/ 2051581 w 12191948"/>
              <a:gd name="connsiteY13392" fmla="*/ 749060 h 3322003"/>
              <a:gd name="connsiteX13393" fmla="*/ 2380628 w 12191948"/>
              <a:gd name="connsiteY13393" fmla="*/ 748329 h 3322003"/>
              <a:gd name="connsiteX13394" fmla="*/ 2363364 w 12191948"/>
              <a:gd name="connsiteY13394" fmla="*/ 754514 h 3322003"/>
              <a:gd name="connsiteX13395" fmla="*/ 2365540 w 12191948"/>
              <a:gd name="connsiteY13395" fmla="*/ 753929 h 3322003"/>
              <a:gd name="connsiteX13396" fmla="*/ 2419963 w 12191948"/>
              <a:gd name="connsiteY13396" fmla="*/ 755293 h 3322003"/>
              <a:gd name="connsiteX13397" fmla="*/ 2410047 w 12191948"/>
              <a:gd name="connsiteY13397" fmla="*/ 750033 h 3322003"/>
              <a:gd name="connsiteX13398" fmla="*/ 2380628 w 12191948"/>
              <a:gd name="connsiteY13398" fmla="*/ 748329 h 3322003"/>
              <a:gd name="connsiteX13399" fmla="*/ 3351568 w 12191948"/>
              <a:gd name="connsiteY13399" fmla="*/ 747501 h 3322003"/>
              <a:gd name="connsiteX13400" fmla="*/ 3334031 w 12191948"/>
              <a:gd name="connsiteY13400" fmla="*/ 752759 h 3322003"/>
              <a:gd name="connsiteX13401" fmla="*/ 3332581 w 12191948"/>
              <a:gd name="connsiteY13401" fmla="*/ 753929 h 3322003"/>
              <a:gd name="connsiteX13402" fmla="*/ 3377087 w 12191948"/>
              <a:gd name="connsiteY13402" fmla="*/ 753929 h 3322003"/>
              <a:gd name="connsiteX13403" fmla="*/ 3351568 w 12191948"/>
              <a:gd name="connsiteY13403" fmla="*/ 747501 h 3322003"/>
              <a:gd name="connsiteX13404" fmla="*/ 2024490 w 12191948"/>
              <a:gd name="connsiteY13404" fmla="*/ 746917 h 3322003"/>
              <a:gd name="connsiteX13405" fmla="*/ 2024490 w 12191948"/>
              <a:gd name="connsiteY13405" fmla="*/ 750813 h 3322003"/>
              <a:gd name="connsiteX13406" fmla="*/ 2031504 w 12191948"/>
              <a:gd name="connsiteY13406" fmla="*/ 750813 h 3322003"/>
              <a:gd name="connsiteX13407" fmla="*/ 2041420 w 12191948"/>
              <a:gd name="connsiteY13407" fmla="*/ 748670 h 3322003"/>
              <a:gd name="connsiteX13408" fmla="*/ 2024490 w 12191948"/>
              <a:gd name="connsiteY13408" fmla="*/ 746917 h 3322003"/>
              <a:gd name="connsiteX13409" fmla="*/ 2149059 w 12191948"/>
              <a:gd name="connsiteY13409" fmla="*/ 746138 h 3322003"/>
              <a:gd name="connsiteX13410" fmla="*/ 2149059 w 12191948"/>
              <a:gd name="connsiteY13410" fmla="*/ 749839 h 3322003"/>
              <a:gd name="connsiteX13411" fmla="*/ 2164781 w 12191948"/>
              <a:gd name="connsiteY13411" fmla="*/ 756072 h 3322003"/>
              <a:gd name="connsiteX13412" fmla="*/ 2175182 w 12191948"/>
              <a:gd name="connsiteY13412" fmla="*/ 752565 h 3322003"/>
              <a:gd name="connsiteX13413" fmla="*/ 2166957 w 12191948"/>
              <a:gd name="connsiteY13413" fmla="*/ 748085 h 3322003"/>
              <a:gd name="connsiteX13414" fmla="*/ 2167925 w 12191948"/>
              <a:gd name="connsiteY13414" fmla="*/ 748085 h 3322003"/>
              <a:gd name="connsiteX13415" fmla="*/ 2149059 w 12191948"/>
              <a:gd name="connsiteY13415" fmla="*/ 746138 h 3322003"/>
              <a:gd name="connsiteX13416" fmla="*/ 2212068 w 12191948"/>
              <a:gd name="connsiteY13416" fmla="*/ 743850 h 3322003"/>
              <a:gd name="connsiteX13417" fmla="*/ 2199853 w 12191948"/>
              <a:gd name="connsiteY13417" fmla="*/ 748281 h 3322003"/>
              <a:gd name="connsiteX13418" fmla="*/ 2191207 w 12191948"/>
              <a:gd name="connsiteY13418" fmla="*/ 757045 h 3322003"/>
              <a:gd name="connsiteX13419" fmla="*/ 2164937 w 12191948"/>
              <a:gd name="connsiteY13419" fmla="*/ 757045 h 3322003"/>
              <a:gd name="connsiteX13420" fmla="*/ 2165263 w 12191948"/>
              <a:gd name="connsiteY13420" fmla="*/ 756851 h 3322003"/>
              <a:gd name="connsiteX13421" fmla="*/ 2164781 w 12191948"/>
              <a:gd name="connsiteY13421" fmla="*/ 757045 h 3322003"/>
              <a:gd name="connsiteX13422" fmla="*/ 2164937 w 12191948"/>
              <a:gd name="connsiteY13422" fmla="*/ 757045 h 3322003"/>
              <a:gd name="connsiteX13423" fmla="*/ 2154138 w 12191948"/>
              <a:gd name="connsiteY13423" fmla="*/ 763472 h 3322003"/>
              <a:gd name="connsiteX13424" fmla="*/ 2214851 w 12191948"/>
              <a:gd name="connsiteY13424" fmla="*/ 763472 h 3322003"/>
              <a:gd name="connsiteX13425" fmla="*/ 2240974 w 12191948"/>
              <a:gd name="connsiteY13425" fmla="*/ 753735 h 3322003"/>
              <a:gd name="connsiteX13426" fmla="*/ 2212068 w 12191948"/>
              <a:gd name="connsiteY13426" fmla="*/ 743850 h 3322003"/>
              <a:gd name="connsiteX13427" fmla="*/ 3993400 w 12191948"/>
              <a:gd name="connsiteY13427" fmla="*/ 741852 h 3322003"/>
              <a:gd name="connsiteX13428" fmla="*/ 3993400 w 12191948"/>
              <a:gd name="connsiteY13428" fmla="*/ 742631 h 3322003"/>
              <a:gd name="connsiteX13429" fmla="*/ 3997752 w 12191948"/>
              <a:gd name="connsiteY13429" fmla="*/ 750618 h 3322003"/>
              <a:gd name="connsiteX13430" fmla="*/ 4017346 w 12191948"/>
              <a:gd name="connsiteY13430" fmla="*/ 755293 h 3322003"/>
              <a:gd name="connsiteX13431" fmla="*/ 4018555 w 12191948"/>
              <a:gd name="connsiteY13431" fmla="*/ 743216 h 3322003"/>
              <a:gd name="connsiteX13432" fmla="*/ 3993400 w 12191948"/>
              <a:gd name="connsiteY13432" fmla="*/ 741852 h 3322003"/>
              <a:gd name="connsiteX13433" fmla="*/ 3202448 w 12191948"/>
              <a:gd name="connsiteY13433" fmla="*/ 740100 h 3322003"/>
              <a:gd name="connsiteX13434" fmla="*/ 3197128 w 12191948"/>
              <a:gd name="connsiteY13434" fmla="*/ 742243 h 3322003"/>
              <a:gd name="connsiteX13435" fmla="*/ 3202207 w 12191948"/>
              <a:gd name="connsiteY13435" fmla="*/ 743801 h 3322003"/>
              <a:gd name="connsiteX13436" fmla="*/ 3207527 w 12191948"/>
              <a:gd name="connsiteY13436" fmla="*/ 741463 h 3322003"/>
              <a:gd name="connsiteX13437" fmla="*/ 1898227 w 12191948"/>
              <a:gd name="connsiteY13437" fmla="*/ 737762 h 3322003"/>
              <a:gd name="connsiteX13438" fmla="*/ 1877462 w 12191948"/>
              <a:gd name="connsiteY13438" fmla="*/ 739830 h 3322003"/>
              <a:gd name="connsiteX13439" fmla="*/ 1876700 w 12191948"/>
              <a:gd name="connsiteY13439" fmla="*/ 738347 h 3322003"/>
              <a:gd name="connsiteX13440" fmla="*/ 1876700 w 12191948"/>
              <a:gd name="connsiteY13440" fmla="*/ 739905 h 3322003"/>
              <a:gd name="connsiteX13441" fmla="*/ 1877462 w 12191948"/>
              <a:gd name="connsiteY13441" fmla="*/ 739830 h 3322003"/>
              <a:gd name="connsiteX13442" fmla="*/ 1878877 w 12191948"/>
              <a:gd name="connsiteY13442" fmla="*/ 742583 h 3322003"/>
              <a:gd name="connsiteX13443" fmla="*/ 1886858 w 12191948"/>
              <a:gd name="connsiteY13443" fmla="*/ 747696 h 3322003"/>
              <a:gd name="connsiteX13444" fmla="*/ 1907178 w 12191948"/>
              <a:gd name="connsiteY13444" fmla="*/ 752565 h 3322003"/>
              <a:gd name="connsiteX13445" fmla="*/ 1925318 w 12191948"/>
              <a:gd name="connsiteY13445" fmla="*/ 752565 h 3322003"/>
              <a:gd name="connsiteX13446" fmla="*/ 1922415 w 12191948"/>
              <a:gd name="connsiteY13446" fmla="*/ 744386 h 3322003"/>
              <a:gd name="connsiteX13447" fmla="*/ 1898227 w 12191948"/>
              <a:gd name="connsiteY13447" fmla="*/ 737762 h 3322003"/>
              <a:gd name="connsiteX13448" fmla="*/ 3392809 w 12191948"/>
              <a:gd name="connsiteY13448" fmla="*/ 736983 h 3322003"/>
              <a:gd name="connsiteX13449" fmla="*/ 3392809 w 12191948"/>
              <a:gd name="connsiteY13449" fmla="*/ 741269 h 3322003"/>
              <a:gd name="connsiteX13450" fmla="*/ 3431510 w 12191948"/>
              <a:gd name="connsiteY13450" fmla="*/ 748085 h 3322003"/>
              <a:gd name="connsiteX13451" fmla="*/ 3433363 w 12191948"/>
              <a:gd name="connsiteY13451" fmla="*/ 743940 h 3322003"/>
              <a:gd name="connsiteX13452" fmla="*/ 3433686 w 12191948"/>
              <a:gd name="connsiteY13452" fmla="*/ 743995 h 3322003"/>
              <a:gd name="connsiteX13453" fmla="*/ 3433686 w 12191948"/>
              <a:gd name="connsiteY13453" fmla="*/ 743216 h 3322003"/>
              <a:gd name="connsiteX13454" fmla="*/ 3433363 w 12191948"/>
              <a:gd name="connsiteY13454" fmla="*/ 743940 h 3322003"/>
              <a:gd name="connsiteX13455" fmla="*/ 2514298 w 12191948"/>
              <a:gd name="connsiteY13455" fmla="*/ 731141 h 3322003"/>
              <a:gd name="connsiteX13456" fmla="*/ 2514298 w 12191948"/>
              <a:gd name="connsiteY13456" fmla="*/ 733282 h 3322003"/>
              <a:gd name="connsiteX13457" fmla="*/ 2538971 w 12191948"/>
              <a:gd name="connsiteY13457" fmla="*/ 738153 h 3322003"/>
              <a:gd name="connsiteX13458" fmla="*/ 2543806 w 12191948"/>
              <a:gd name="connsiteY13458" fmla="*/ 735816 h 3322003"/>
              <a:gd name="connsiteX13459" fmla="*/ 2536551 w 12191948"/>
              <a:gd name="connsiteY13459" fmla="*/ 731141 h 3322003"/>
              <a:gd name="connsiteX13460" fmla="*/ 2514298 w 12191948"/>
              <a:gd name="connsiteY13460" fmla="*/ 731141 h 3322003"/>
              <a:gd name="connsiteX13461" fmla="*/ 3009670 w 12191948"/>
              <a:gd name="connsiteY13461" fmla="*/ 729777 h 3322003"/>
              <a:gd name="connsiteX13462" fmla="*/ 3010878 w 12191948"/>
              <a:gd name="connsiteY13462" fmla="*/ 730362 h 3322003"/>
              <a:gd name="connsiteX13463" fmla="*/ 3014022 w 12191948"/>
              <a:gd name="connsiteY13463" fmla="*/ 735037 h 3322003"/>
              <a:gd name="connsiteX13464" fmla="*/ 3042080 w 12191948"/>
              <a:gd name="connsiteY13464" fmla="*/ 740490 h 3322003"/>
              <a:gd name="connsiteX13465" fmla="*/ 3061916 w 12191948"/>
              <a:gd name="connsiteY13465" fmla="*/ 738541 h 3322003"/>
              <a:gd name="connsiteX13466" fmla="*/ 3035308 w 12191948"/>
              <a:gd name="connsiteY13466" fmla="*/ 730556 h 3322003"/>
              <a:gd name="connsiteX13467" fmla="*/ 3009670 w 12191948"/>
              <a:gd name="connsiteY13467" fmla="*/ 729777 h 3322003"/>
              <a:gd name="connsiteX13468" fmla="*/ 2140593 w 12191948"/>
              <a:gd name="connsiteY13468" fmla="*/ 728608 h 3322003"/>
              <a:gd name="connsiteX13469" fmla="*/ 2144463 w 12191948"/>
              <a:gd name="connsiteY13469" fmla="*/ 734452 h 3322003"/>
              <a:gd name="connsiteX13470" fmla="*/ 2172036 w 12191948"/>
              <a:gd name="connsiteY13470" fmla="*/ 738153 h 3322003"/>
              <a:gd name="connsiteX13471" fmla="*/ 2174456 w 12191948"/>
              <a:gd name="connsiteY13471" fmla="*/ 734840 h 3322003"/>
              <a:gd name="connsiteX13472" fmla="*/ 2175423 w 12191948"/>
              <a:gd name="connsiteY13472" fmla="*/ 734840 h 3322003"/>
              <a:gd name="connsiteX13473" fmla="*/ 2169618 w 12191948"/>
              <a:gd name="connsiteY13473" fmla="*/ 732503 h 3322003"/>
              <a:gd name="connsiteX13474" fmla="*/ 12031581 w 12191948"/>
              <a:gd name="connsiteY13474" fmla="*/ 728413 h 3322003"/>
              <a:gd name="connsiteX13475" fmla="*/ 12044641 w 12191948"/>
              <a:gd name="connsiteY13475" fmla="*/ 731920 h 3322003"/>
              <a:gd name="connsiteX13476" fmla="*/ 12044641 w 12191948"/>
              <a:gd name="connsiteY13476" fmla="*/ 728413 h 3322003"/>
              <a:gd name="connsiteX13477" fmla="*/ 4600763 w 12191948"/>
              <a:gd name="connsiteY13477" fmla="*/ 727246 h 3322003"/>
              <a:gd name="connsiteX13478" fmla="*/ 4603663 w 12191948"/>
              <a:gd name="connsiteY13478" fmla="*/ 732115 h 3322003"/>
              <a:gd name="connsiteX13479" fmla="*/ 4615032 w 12191948"/>
              <a:gd name="connsiteY13479" fmla="*/ 732115 h 3322003"/>
              <a:gd name="connsiteX13480" fmla="*/ 4612373 w 12191948"/>
              <a:gd name="connsiteY13480" fmla="*/ 727246 h 3322003"/>
              <a:gd name="connsiteX13481" fmla="*/ 4600763 w 12191948"/>
              <a:gd name="connsiteY13481" fmla="*/ 727246 h 3322003"/>
              <a:gd name="connsiteX13482" fmla="*/ 1846222 w 12191948"/>
              <a:gd name="connsiteY13482" fmla="*/ 725491 h 3322003"/>
              <a:gd name="connsiteX13483" fmla="*/ 1843078 w 12191948"/>
              <a:gd name="connsiteY13483" fmla="*/ 728413 h 3322003"/>
              <a:gd name="connsiteX13484" fmla="*/ 1860011 w 12191948"/>
              <a:gd name="connsiteY13484" fmla="*/ 732309 h 3322003"/>
              <a:gd name="connsiteX13485" fmla="*/ 1865331 w 12191948"/>
              <a:gd name="connsiteY13485" fmla="*/ 728413 h 3322003"/>
              <a:gd name="connsiteX13486" fmla="*/ 1846222 w 12191948"/>
              <a:gd name="connsiteY13486" fmla="*/ 725491 h 3322003"/>
              <a:gd name="connsiteX13487" fmla="*/ 3206562 w 12191948"/>
              <a:gd name="connsiteY13487" fmla="*/ 724712 h 3322003"/>
              <a:gd name="connsiteX13488" fmla="*/ 3204624 w 12191948"/>
              <a:gd name="connsiteY13488" fmla="*/ 728413 h 3322003"/>
              <a:gd name="connsiteX13489" fmla="*/ 3301377 w 12191948"/>
              <a:gd name="connsiteY13489" fmla="*/ 753538 h 3322003"/>
              <a:gd name="connsiteX13490" fmla="*/ 3248407 w 12191948"/>
              <a:gd name="connsiteY13490" fmla="*/ 736398 h 3322003"/>
              <a:gd name="connsiteX13491" fmla="*/ 3248407 w 12191948"/>
              <a:gd name="connsiteY13491" fmla="*/ 737178 h 3322003"/>
              <a:gd name="connsiteX13492" fmla="*/ 3224218 w 12191948"/>
              <a:gd name="connsiteY13492" fmla="*/ 724712 h 3322003"/>
              <a:gd name="connsiteX13493" fmla="*/ 3206562 w 12191948"/>
              <a:gd name="connsiteY13493" fmla="*/ 724712 h 3322003"/>
              <a:gd name="connsiteX13494" fmla="*/ 2314262 w 12191948"/>
              <a:gd name="connsiteY13494" fmla="*/ 722181 h 3322003"/>
              <a:gd name="connsiteX13495" fmla="*/ 2319099 w 12191948"/>
              <a:gd name="connsiteY13495" fmla="*/ 723933 h 3322003"/>
              <a:gd name="connsiteX13496" fmla="*/ 2316923 w 12191948"/>
              <a:gd name="connsiteY13496" fmla="*/ 722181 h 3322003"/>
              <a:gd name="connsiteX13497" fmla="*/ 3715474 w 12191948"/>
              <a:gd name="connsiteY13497" fmla="*/ 714615 h 3322003"/>
              <a:gd name="connsiteX13498" fmla="*/ 3695593 w 12191948"/>
              <a:gd name="connsiteY13498" fmla="*/ 716176 h 3322003"/>
              <a:gd name="connsiteX13499" fmla="*/ 3692258 w 12191948"/>
              <a:gd name="connsiteY13499" fmla="*/ 715559 h 3322003"/>
              <a:gd name="connsiteX13500" fmla="*/ 3691047 w 12191948"/>
              <a:gd name="connsiteY13500" fmla="*/ 716533 h 3322003"/>
              <a:gd name="connsiteX13501" fmla="*/ 3695593 w 12191948"/>
              <a:gd name="connsiteY13501" fmla="*/ 716176 h 3322003"/>
              <a:gd name="connsiteX13502" fmla="*/ 3754421 w 12191948"/>
              <a:gd name="connsiteY13502" fmla="*/ 727049 h 3322003"/>
              <a:gd name="connsiteX13503" fmla="*/ 3715474 w 12191948"/>
              <a:gd name="connsiteY13503" fmla="*/ 714615 h 3322003"/>
              <a:gd name="connsiteX13504" fmla="*/ 11916928 w 12191948"/>
              <a:gd name="connsiteY13504" fmla="*/ 707378 h 3322003"/>
              <a:gd name="connsiteX13505" fmla="*/ 11912575 w 12191948"/>
              <a:gd name="connsiteY13505" fmla="*/ 708742 h 3322003"/>
              <a:gd name="connsiteX13506" fmla="*/ 11915719 w 12191948"/>
              <a:gd name="connsiteY13506" fmla="*/ 708742 h 3322003"/>
              <a:gd name="connsiteX13507" fmla="*/ 4596649 w 12191948"/>
              <a:gd name="connsiteY13507" fmla="*/ 705820 h 3322003"/>
              <a:gd name="connsiteX13508" fmla="*/ 4583830 w 12191948"/>
              <a:gd name="connsiteY13508" fmla="*/ 708742 h 3322003"/>
              <a:gd name="connsiteX13509" fmla="*/ 4585765 w 12191948"/>
              <a:gd name="connsiteY13509" fmla="*/ 712832 h 3322003"/>
              <a:gd name="connsiteX13510" fmla="*/ 4604389 w 12191948"/>
              <a:gd name="connsiteY13510" fmla="*/ 712832 h 3322003"/>
              <a:gd name="connsiteX13511" fmla="*/ 4615517 w 12191948"/>
              <a:gd name="connsiteY13511" fmla="*/ 709715 h 3322003"/>
              <a:gd name="connsiteX13512" fmla="*/ 4596890 w 12191948"/>
              <a:gd name="connsiteY13512" fmla="*/ 705820 h 3322003"/>
              <a:gd name="connsiteX13513" fmla="*/ 2041420 w 12191948"/>
              <a:gd name="connsiteY13513" fmla="*/ 702315 h 3322003"/>
              <a:gd name="connsiteX13514" fmla="*/ 2018926 w 12191948"/>
              <a:gd name="connsiteY13514" fmla="*/ 703873 h 3322003"/>
              <a:gd name="connsiteX13515" fmla="*/ 2024731 w 12191948"/>
              <a:gd name="connsiteY13515" fmla="*/ 708351 h 3322003"/>
              <a:gd name="connsiteX13516" fmla="*/ 2047225 w 12191948"/>
              <a:gd name="connsiteY13516" fmla="*/ 707184 h 3322003"/>
              <a:gd name="connsiteX13517" fmla="*/ 2041420 w 12191948"/>
              <a:gd name="connsiteY13517" fmla="*/ 702315 h 3322003"/>
              <a:gd name="connsiteX13518" fmla="*/ 2661603 w 12191948"/>
              <a:gd name="connsiteY13518" fmla="*/ 697640 h 3322003"/>
              <a:gd name="connsiteX13519" fmla="*/ 2666199 w 12191948"/>
              <a:gd name="connsiteY13519" fmla="*/ 703873 h 3322003"/>
              <a:gd name="connsiteX13520" fmla="*/ 2666925 w 12191948"/>
              <a:gd name="connsiteY13520" fmla="*/ 703288 h 3322003"/>
              <a:gd name="connsiteX13521" fmla="*/ 2686276 w 12191948"/>
              <a:gd name="connsiteY13521" fmla="*/ 705625 h 3322003"/>
              <a:gd name="connsiteX13522" fmla="*/ 2689419 w 12191948"/>
              <a:gd name="connsiteY13522" fmla="*/ 702118 h 3322003"/>
              <a:gd name="connsiteX13523" fmla="*/ 2254034 w 12191948"/>
              <a:gd name="connsiteY13523" fmla="*/ 692769 h 3322003"/>
              <a:gd name="connsiteX13524" fmla="*/ 2230310 w 12191948"/>
              <a:gd name="connsiteY13524" fmla="*/ 694268 h 3322003"/>
              <a:gd name="connsiteX13525" fmla="*/ 2229846 w 12191948"/>
              <a:gd name="connsiteY13525" fmla="*/ 693745 h 3322003"/>
              <a:gd name="connsiteX13526" fmla="*/ 2229361 w 12191948"/>
              <a:gd name="connsiteY13526" fmla="*/ 694328 h 3322003"/>
              <a:gd name="connsiteX13527" fmla="*/ 2230310 w 12191948"/>
              <a:gd name="connsiteY13527" fmla="*/ 694268 h 3322003"/>
              <a:gd name="connsiteX13528" fmla="*/ 2233475 w 12191948"/>
              <a:gd name="connsiteY13528" fmla="*/ 697835 h 3322003"/>
              <a:gd name="connsiteX13529" fmla="*/ 2252340 w 12191948"/>
              <a:gd name="connsiteY13529" fmla="*/ 697835 h 3322003"/>
              <a:gd name="connsiteX13530" fmla="*/ 2254034 w 12191948"/>
              <a:gd name="connsiteY13530" fmla="*/ 692769 h 3322003"/>
              <a:gd name="connsiteX13531" fmla="*/ 3579541 w 12191948"/>
              <a:gd name="connsiteY13531" fmla="*/ 680304 h 3322003"/>
              <a:gd name="connsiteX13532" fmla="*/ 3583893 w 12191948"/>
              <a:gd name="connsiteY13532" fmla="*/ 684784 h 3322003"/>
              <a:gd name="connsiteX13533" fmla="*/ 3593086 w 12191948"/>
              <a:gd name="connsiteY13533" fmla="*/ 684978 h 3322003"/>
              <a:gd name="connsiteX13534" fmla="*/ 3589942 w 12191948"/>
              <a:gd name="connsiteY13534" fmla="*/ 680304 h 3322003"/>
              <a:gd name="connsiteX13535" fmla="*/ 3579541 w 12191948"/>
              <a:gd name="connsiteY13535" fmla="*/ 680304 h 3322003"/>
              <a:gd name="connsiteX13536" fmla="*/ 12146957 w 12191948"/>
              <a:gd name="connsiteY13536" fmla="*/ 679915 h 3322003"/>
              <a:gd name="connsiteX13537" fmla="*/ 12149377 w 12191948"/>
              <a:gd name="connsiteY13537" fmla="*/ 684396 h 3322003"/>
              <a:gd name="connsiteX13538" fmla="*/ 12149377 w 12191948"/>
              <a:gd name="connsiteY13538" fmla="*/ 684590 h 3322003"/>
              <a:gd name="connsiteX13539" fmla="*/ 12181062 w 12191948"/>
              <a:gd name="connsiteY13539" fmla="*/ 689070 h 3322003"/>
              <a:gd name="connsiteX13540" fmla="*/ 12179612 w 12191948"/>
              <a:gd name="connsiteY13540" fmla="*/ 684590 h 3322003"/>
              <a:gd name="connsiteX13541" fmla="*/ 12146957 w 12191948"/>
              <a:gd name="connsiteY13541" fmla="*/ 679915 h 3322003"/>
              <a:gd name="connsiteX13542" fmla="*/ 2076010 w 12191948"/>
              <a:gd name="connsiteY13542" fmla="*/ 675435 h 3322003"/>
              <a:gd name="connsiteX13543" fmla="*/ 2074557 w 12191948"/>
              <a:gd name="connsiteY13543" fmla="*/ 683811 h 3322003"/>
              <a:gd name="connsiteX13544" fmla="*/ 2075042 w 12191948"/>
              <a:gd name="connsiteY13544" fmla="*/ 683811 h 3322003"/>
              <a:gd name="connsiteX13545" fmla="*/ 2124627 w 12191948"/>
              <a:gd name="connsiteY13545" fmla="*/ 696471 h 3322003"/>
              <a:gd name="connsiteX13546" fmla="*/ 2102618 w 12191948"/>
              <a:gd name="connsiteY13546" fmla="*/ 676993 h 3322003"/>
              <a:gd name="connsiteX13547" fmla="*/ 2076010 w 12191948"/>
              <a:gd name="connsiteY13547" fmla="*/ 675435 h 3322003"/>
              <a:gd name="connsiteX13548" fmla="*/ 2213639 w 12191948"/>
              <a:gd name="connsiteY13548" fmla="*/ 670761 h 3322003"/>
              <a:gd name="connsiteX13549" fmla="*/ 2215092 w 12191948"/>
              <a:gd name="connsiteY13549" fmla="*/ 679136 h 3322003"/>
              <a:gd name="connsiteX13550" fmla="*/ 2215574 w 12191948"/>
              <a:gd name="connsiteY13550" fmla="*/ 678942 h 3322003"/>
              <a:gd name="connsiteX13551" fmla="*/ 2239762 w 12191948"/>
              <a:gd name="connsiteY13551" fmla="*/ 683617 h 3322003"/>
              <a:gd name="connsiteX13552" fmla="*/ 2244118 w 12191948"/>
              <a:gd name="connsiteY13552" fmla="*/ 676020 h 3322003"/>
              <a:gd name="connsiteX13553" fmla="*/ 3455849 w 12191948"/>
              <a:gd name="connsiteY13553" fmla="*/ 670567 h 3322003"/>
              <a:gd name="connsiteX13554" fmla="*/ 3450619 w 12191948"/>
              <a:gd name="connsiteY13554" fmla="*/ 671151 h 3322003"/>
              <a:gd name="connsiteX13555" fmla="*/ 3455698 w 12191948"/>
              <a:gd name="connsiteY13555" fmla="*/ 676020 h 3322003"/>
              <a:gd name="connsiteX13556" fmla="*/ 3465878 w 12191948"/>
              <a:gd name="connsiteY13556" fmla="*/ 675110 h 3322003"/>
              <a:gd name="connsiteX13557" fmla="*/ 3466582 w 12191948"/>
              <a:gd name="connsiteY13557" fmla="*/ 675826 h 3322003"/>
              <a:gd name="connsiteX13558" fmla="*/ 3466582 w 12191948"/>
              <a:gd name="connsiteY13558" fmla="*/ 675047 h 3322003"/>
              <a:gd name="connsiteX13559" fmla="*/ 3465878 w 12191948"/>
              <a:gd name="connsiteY13559" fmla="*/ 675110 h 3322003"/>
              <a:gd name="connsiteX13560" fmla="*/ 3461988 w 12191948"/>
              <a:gd name="connsiteY13560" fmla="*/ 671151 h 3322003"/>
              <a:gd name="connsiteX13561" fmla="*/ 3455849 w 12191948"/>
              <a:gd name="connsiteY13561" fmla="*/ 670567 h 3322003"/>
              <a:gd name="connsiteX13562" fmla="*/ 3658395 w 12191948"/>
              <a:gd name="connsiteY13562" fmla="*/ 668035 h 3322003"/>
              <a:gd name="connsiteX13563" fmla="*/ 3663956 w 12191948"/>
              <a:gd name="connsiteY13563" fmla="*/ 674267 h 3322003"/>
              <a:gd name="connsiteX13564" fmla="*/ 3674843 w 12191948"/>
              <a:gd name="connsiteY13564" fmla="*/ 673877 h 3322003"/>
              <a:gd name="connsiteX13565" fmla="*/ 3675325 w 12191948"/>
              <a:gd name="connsiteY13565" fmla="*/ 673877 h 3322003"/>
              <a:gd name="connsiteX13566" fmla="*/ 3670729 w 12191948"/>
              <a:gd name="connsiteY13566" fmla="*/ 669397 h 3322003"/>
              <a:gd name="connsiteX13567" fmla="*/ 2131644 w 12191948"/>
              <a:gd name="connsiteY13567" fmla="*/ 668035 h 3322003"/>
              <a:gd name="connsiteX13568" fmla="*/ 2138416 w 12191948"/>
              <a:gd name="connsiteY13568" fmla="*/ 676993 h 3322003"/>
              <a:gd name="connsiteX13569" fmla="*/ 2177600 w 12191948"/>
              <a:gd name="connsiteY13569" fmla="*/ 683032 h 3322003"/>
              <a:gd name="connsiteX13570" fmla="*/ 2153653 w 12191948"/>
              <a:gd name="connsiteY13570" fmla="*/ 671734 h 3322003"/>
              <a:gd name="connsiteX13571" fmla="*/ 2155832 w 12191948"/>
              <a:gd name="connsiteY13571" fmla="*/ 671540 h 3322003"/>
              <a:gd name="connsiteX13572" fmla="*/ 2131644 w 12191948"/>
              <a:gd name="connsiteY13572" fmla="*/ 668035 h 3322003"/>
              <a:gd name="connsiteX13573" fmla="*/ 1319407 w 12191948"/>
              <a:gd name="connsiteY13573" fmla="*/ 667256 h 3322003"/>
              <a:gd name="connsiteX13574" fmla="*/ 1324003 w 12191948"/>
              <a:gd name="connsiteY13574" fmla="*/ 668423 h 3322003"/>
              <a:gd name="connsiteX13575" fmla="*/ 1321342 w 12191948"/>
              <a:gd name="connsiteY13575" fmla="*/ 667256 h 3322003"/>
              <a:gd name="connsiteX13576" fmla="*/ 2016023 w 12191948"/>
              <a:gd name="connsiteY13576" fmla="*/ 664139 h 3322003"/>
              <a:gd name="connsiteX13577" fmla="*/ 2016023 w 12191948"/>
              <a:gd name="connsiteY13577" fmla="*/ 666086 h 3322003"/>
              <a:gd name="connsiteX13578" fmla="*/ 2025214 w 12191948"/>
              <a:gd name="connsiteY13578" fmla="*/ 666477 h 3322003"/>
              <a:gd name="connsiteX13579" fmla="*/ 2026666 w 12191948"/>
              <a:gd name="connsiteY13579" fmla="*/ 666280 h 3322003"/>
              <a:gd name="connsiteX13580" fmla="*/ 2026666 w 12191948"/>
              <a:gd name="connsiteY13580" fmla="*/ 664139 h 3322003"/>
              <a:gd name="connsiteX13581" fmla="*/ 2353448 w 12191948"/>
              <a:gd name="connsiteY13581" fmla="*/ 662970 h 3322003"/>
              <a:gd name="connsiteX13582" fmla="*/ 2350301 w 12191948"/>
              <a:gd name="connsiteY13582" fmla="*/ 668035 h 3322003"/>
              <a:gd name="connsiteX13583" fmla="*/ 2368687 w 12191948"/>
              <a:gd name="connsiteY13583" fmla="*/ 670176 h 3322003"/>
              <a:gd name="connsiteX13584" fmla="*/ 2369411 w 12191948"/>
              <a:gd name="connsiteY13584" fmla="*/ 670372 h 3322003"/>
              <a:gd name="connsiteX13585" fmla="*/ 2377636 w 12191948"/>
              <a:gd name="connsiteY13585" fmla="*/ 665501 h 3322003"/>
              <a:gd name="connsiteX13586" fmla="*/ 2353448 w 12191948"/>
              <a:gd name="connsiteY13586" fmla="*/ 662970 h 3322003"/>
              <a:gd name="connsiteX13587" fmla="*/ 1465020 w 12191948"/>
              <a:gd name="connsiteY13587" fmla="*/ 661412 h 3322003"/>
              <a:gd name="connsiteX13588" fmla="*/ 1465020 w 12191948"/>
              <a:gd name="connsiteY13588" fmla="*/ 663360 h 3322003"/>
              <a:gd name="connsiteX13589" fmla="*/ 1470582 w 12191948"/>
              <a:gd name="connsiteY13589" fmla="*/ 663360 h 3322003"/>
              <a:gd name="connsiteX13590" fmla="*/ 1470340 w 12191948"/>
              <a:gd name="connsiteY13590" fmla="*/ 661412 h 3322003"/>
              <a:gd name="connsiteX13591" fmla="*/ 3480853 w 12191948"/>
              <a:gd name="connsiteY13591" fmla="*/ 657128 h 3322003"/>
              <a:gd name="connsiteX13592" fmla="*/ 3484238 w 12191948"/>
              <a:gd name="connsiteY13592" fmla="*/ 664334 h 3322003"/>
              <a:gd name="connsiteX13593" fmla="*/ 3482788 w 12191948"/>
              <a:gd name="connsiteY13593" fmla="*/ 665501 h 3322003"/>
              <a:gd name="connsiteX13594" fmla="*/ 3494640 w 12191948"/>
              <a:gd name="connsiteY13594" fmla="*/ 669008 h 3322003"/>
              <a:gd name="connsiteX13595" fmla="*/ 3498027 w 12191948"/>
              <a:gd name="connsiteY13595" fmla="*/ 661996 h 3322003"/>
              <a:gd name="connsiteX13596" fmla="*/ 3236070 w 12191948"/>
              <a:gd name="connsiteY13596" fmla="*/ 653426 h 3322003"/>
              <a:gd name="connsiteX13597" fmla="*/ 3236070 w 12191948"/>
              <a:gd name="connsiteY13597" fmla="*/ 660827 h 3322003"/>
              <a:gd name="connsiteX13598" fmla="*/ 3254694 w 12191948"/>
              <a:gd name="connsiteY13598" fmla="*/ 663555 h 3322003"/>
              <a:gd name="connsiteX13599" fmla="*/ 3253244 w 12191948"/>
              <a:gd name="connsiteY13599" fmla="*/ 656543 h 3322003"/>
              <a:gd name="connsiteX13600" fmla="*/ 3253244 w 12191948"/>
              <a:gd name="connsiteY13600" fmla="*/ 657322 h 3322003"/>
              <a:gd name="connsiteX13601" fmla="*/ 3244536 w 12191948"/>
              <a:gd name="connsiteY13601" fmla="*/ 653426 h 3322003"/>
              <a:gd name="connsiteX13602" fmla="*/ 1927253 w 12191948"/>
              <a:gd name="connsiteY13602" fmla="*/ 653232 h 3322003"/>
              <a:gd name="connsiteX13603" fmla="*/ 1926529 w 12191948"/>
              <a:gd name="connsiteY13603" fmla="*/ 653426 h 3322003"/>
              <a:gd name="connsiteX13604" fmla="*/ 1926996 w 12191948"/>
              <a:gd name="connsiteY13604" fmla="*/ 653549 h 3322003"/>
              <a:gd name="connsiteX13605" fmla="*/ 1920843 w 12191948"/>
              <a:gd name="connsiteY13605" fmla="*/ 661120 h 3322003"/>
              <a:gd name="connsiteX13606" fmla="*/ 1942733 w 12191948"/>
              <a:gd name="connsiteY13606" fmla="*/ 667838 h 3322003"/>
              <a:gd name="connsiteX13607" fmla="*/ 1977081 w 12191948"/>
              <a:gd name="connsiteY13607" fmla="*/ 676214 h 3322003"/>
              <a:gd name="connsiteX13608" fmla="*/ 2025457 w 12191948"/>
              <a:gd name="connsiteY13608" fmla="*/ 688291 h 3322003"/>
              <a:gd name="connsiteX13609" fmla="*/ 2042147 w 12191948"/>
              <a:gd name="connsiteY13609" fmla="*/ 688291 h 3322003"/>
              <a:gd name="connsiteX13610" fmla="*/ 2033680 w 12191948"/>
              <a:gd name="connsiteY13610" fmla="*/ 681474 h 3322003"/>
              <a:gd name="connsiteX13611" fmla="*/ 1926996 w 12191948"/>
              <a:gd name="connsiteY13611" fmla="*/ 653549 h 3322003"/>
              <a:gd name="connsiteX13612" fmla="*/ 2049887 w 12191948"/>
              <a:gd name="connsiteY13612" fmla="*/ 649920 h 3322003"/>
              <a:gd name="connsiteX13613" fmla="*/ 2047469 w 12191948"/>
              <a:gd name="connsiteY13613" fmla="*/ 654594 h 3322003"/>
              <a:gd name="connsiteX13614" fmla="*/ 2065126 w 12191948"/>
              <a:gd name="connsiteY13614" fmla="*/ 658880 h 3322003"/>
              <a:gd name="connsiteX13615" fmla="*/ 2070687 w 12191948"/>
              <a:gd name="connsiteY13615" fmla="*/ 655569 h 3322003"/>
              <a:gd name="connsiteX13616" fmla="*/ 2049887 w 12191948"/>
              <a:gd name="connsiteY13616" fmla="*/ 649920 h 3322003"/>
              <a:gd name="connsiteX13617" fmla="*/ 1573624 w 12191948"/>
              <a:gd name="connsiteY13617" fmla="*/ 647388 h 3322003"/>
              <a:gd name="connsiteX13618" fmla="*/ 1572413 w 12191948"/>
              <a:gd name="connsiteY13618" fmla="*/ 650699 h 3322003"/>
              <a:gd name="connsiteX13619" fmla="*/ 1582573 w 12191948"/>
              <a:gd name="connsiteY13619" fmla="*/ 651478 h 3322003"/>
              <a:gd name="connsiteX13620" fmla="*/ 1835097 w 12191948"/>
              <a:gd name="connsiteY13620" fmla="*/ 645660 h 3322003"/>
              <a:gd name="connsiteX13621" fmla="*/ 1826227 w 12191948"/>
              <a:gd name="connsiteY13621" fmla="*/ 650993 h 3322003"/>
              <a:gd name="connsiteX13622" fmla="*/ 1825421 w 12191948"/>
              <a:gd name="connsiteY13622" fmla="*/ 650699 h 3322003"/>
              <a:gd name="connsiteX13623" fmla="*/ 1825421 w 12191948"/>
              <a:gd name="connsiteY13623" fmla="*/ 651478 h 3322003"/>
              <a:gd name="connsiteX13624" fmla="*/ 1826227 w 12191948"/>
              <a:gd name="connsiteY13624" fmla="*/ 650993 h 3322003"/>
              <a:gd name="connsiteX13625" fmla="*/ 1836064 w 12191948"/>
              <a:gd name="connsiteY13625" fmla="*/ 654594 h 3322003"/>
              <a:gd name="connsiteX13626" fmla="*/ 1867992 w 12191948"/>
              <a:gd name="connsiteY13626" fmla="*/ 648752 h 3322003"/>
              <a:gd name="connsiteX13627" fmla="*/ 1835097 w 12191948"/>
              <a:gd name="connsiteY13627" fmla="*/ 645660 h 3322003"/>
              <a:gd name="connsiteX13628" fmla="*/ 1448814 w 12191948"/>
              <a:gd name="connsiteY13628" fmla="*/ 640961 h 3322003"/>
              <a:gd name="connsiteX13629" fmla="*/ 1433333 w 12191948"/>
              <a:gd name="connsiteY13629" fmla="*/ 645441 h 3322003"/>
              <a:gd name="connsiteX13630" fmla="*/ 1437686 w 12191948"/>
              <a:gd name="connsiteY13630" fmla="*/ 647194 h 3322003"/>
              <a:gd name="connsiteX13631" fmla="*/ 1456554 w 12191948"/>
              <a:gd name="connsiteY13631" fmla="*/ 644272 h 3322003"/>
              <a:gd name="connsiteX13632" fmla="*/ 1455828 w 12191948"/>
              <a:gd name="connsiteY13632" fmla="*/ 642713 h 3322003"/>
              <a:gd name="connsiteX13633" fmla="*/ 1455828 w 12191948"/>
              <a:gd name="connsiteY13633" fmla="*/ 642129 h 3322003"/>
              <a:gd name="connsiteX13634" fmla="*/ 1448814 w 12191948"/>
              <a:gd name="connsiteY13634" fmla="*/ 640961 h 3322003"/>
              <a:gd name="connsiteX13635" fmla="*/ 3161088 w 12191948"/>
              <a:gd name="connsiteY13635" fmla="*/ 639012 h 3322003"/>
              <a:gd name="connsiteX13636" fmla="*/ 3162538 w 12191948"/>
              <a:gd name="connsiteY13636" fmla="*/ 641350 h 3322003"/>
              <a:gd name="connsiteX13637" fmla="*/ 3173422 w 12191948"/>
              <a:gd name="connsiteY13637" fmla="*/ 641350 h 3322003"/>
              <a:gd name="connsiteX13638" fmla="*/ 3173422 w 12191948"/>
              <a:gd name="connsiteY13638" fmla="*/ 639012 h 3322003"/>
              <a:gd name="connsiteX13639" fmla="*/ 3161088 w 12191948"/>
              <a:gd name="connsiteY13639" fmla="*/ 639012 h 3322003"/>
              <a:gd name="connsiteX13640" fmla="*/ 2918722 w 12191948"/>
              <a:gd name="connsiteY13640" fmla="*/ 637260 h 3322003"/>
              <a:gd name="connsiteX13641" fmla="*/ 2919896 w 12191948"/>
              <a:gd name="connsiteY13641" fmla="*/ 637260 h 3322003"/>
              <a:gd name="connsiteX13642" fmla="*/ 2919931 w 12191948"/>
              <a:gd name="connsiteY13642" fmla="*/ 637454 h 3322003"/>
              <a:gd name="connsiteX13643" fmla="*/ 2919239 w 12191948"/>
              <a:gd name="connsiteY13643" fmla="*/ 637387 h 3322003"/>
              <a:gd name="connsiteX13644" fmla="*/ 3374698 w 12191948"/>
              <a:gd name="connsiteY13644" fmla="*/ 636533 h 3322003"/>
              <a:gd name="connsiteX13645" fmla="*/ 3355075 w 12191948"/>
              <a:gd name="connsiteY13645" fmla="*/ 641740 h 3322003"/>
              <a:gd name="connsiteX13646" fmla="*/ 3353625 w 12191948"/>
              <a:gd name="connsiteY13646" fmla="*/ 642908 h 3322003"/>
              <a:gd name="connsiteX13647" fmla="*/ 3437556 w 12191948"/>
              <a:gd name="connsiteY13647" fmla="*/ 653815 h 3322003"/>
              <a:gd name="connsiteX13648" fmla="*/ 3374698 w 12191948"/>
              <a:gd name="connsiteY13648" fmla="*/ 636533 h 3322003"/>
              <a:gd name="connsiteX13649" fmla="*/ 3198095 w 12191948"/>
              <a:gd name="connsiteY13649" fmla="*/ 633755 h 3322003"/>
              <a:gd name="connsiteX13650" fmla="*/ 3241634 w 12191948"/>
              <a:gd name="connsiteY13650" fmla="*/ 652063 h 3322003"/>
              <a:gd name="connsiteX13651" fmla="*/ 3275012 w 12191948"/>
              <a:gd name="connsiteY13651" fmla="*/ 655764 h 3322003"/>
              <a:gd name="connsiteX13652" fmla="*/ 3310810 w 12191948"/>
              <a:gd name="connsiteY13652" fmla="*/ 666671 h 3322003"/>
              <a:gd name="connsiteX13653" fmla="*/ 3281061 w 12191948"/>
              <a:gd name="connsiteY13653" fmla="*/ 643104 h 3322003"/>
              <a:gd name="connsiteX13654" fmla="*/ 2399163 w 12191948"/>
              <a:gd name="connsiteY13654" fmla="*/ 632000 h 3322003"/>
              <a:gd name="connsiteX13655" fmla="*/ 2387070 w 12191948"/>
              <a:gd name="connsiteY13655" fmla="*/ 632780 h 3322003"/>
              <a:gd name="connsiteX13656" fmla="*/ 2388279 w 12191948"/>
              <a:gd name="connsiteY13656" fmla="*/ 636675 h 3322003"/>
              <a:gd name="connsiteX13657" fmla="*/ 2405209 w 12191948"/>
              <a:gd name="connsiteY13657" fmla="*/ 636675 h 3322003"/>
              <a:gd name="connsiteX13658" fmla="*/ 2999509 w 12191948"/>
              <a:gd name="connsiteY13658" fmla="*/ 631806 h 3322003"/>
              <a:gd name="connsiteX13659" fmla="*/ 2992013 w 12191948"/>
              <a:gd name="connsiteY13659" fmla="*/ 636092 h 3322003"/>
              <a:gd name="connsiteX13660" fmla="*/ 3006285 w 12191948"/>
              <a:gd name="connsiteY13660" fmla="*/ 638430 h 3322003"/>
              <a:gd name="connsiteX13661" fmla="*/ 3007493 w 12191948"/>
              <a:gd name="connsiteY13661" fmla="*/ 639012 h 3322003"/>
              <a:gd name="connsiteX13662" fmla="*/ 3011846 w 12191948"/>
              <a:gd name="connsiteY13662" fmla="*/ 634338 h 3322003"/>
              <a:gd name="connsiteX13663" fmla="*/ 2999509 w 12191948"/>
              <a:gd name="connsiteY13663" fmla="*/ 631806 h 3322003"/>
              <a:gd name="connsiteX13664" fmla="*/ 1156288 w 12191948"/>
              <a:gd name="connsiteY13664" fmla="*/ 627984 h 3322003"/>
              <a:gd name="connsiteX13665" fmla="*/ 1157830 w 12191948"/>
              <a:gd name="connsiteY13665" fmla="*/ 634143 h 3322003"/>
              <a:gd name="connsiteX13666" fmla="*/ 1180084 w 12191948"/>
              <a:gd name="connsiteY13666" fmla="*/ 645635 h 3322003"/>
              <a:gd name="connsiteX13667" fmla="*/ 1194111 w 12191948"/>
              <a:gd name="connsiteY13667" fmla="*/ 634534 h 3322003"/>
              <a:gd name="connsiteX13668" fmla="*/ 1175972 w 12191948"/>
              <a:gd name="connsiteY13668" fmla="*/ 628690 h 3322003"/>
              <a:gd name="connsiteX13669" fmla="*/ 1156288 w 12191948"/>
              <a:gd name="connsiteY13669" fmla="*/ 627984 h 3322003"/>
              <a:gd name="connsiteX13670" fmla="*/ 680842 w 12191948"/>
              <a:gd name="connsiteY13670" fmla="*/ 626547 h 3322003"/>
              <a:gd name="connsiteX13671" fmla="*/ 635609 w 12191948"/>
              <a:gd name="connsiteY13671" fmla="*/ 628105 h 3322003"/>
              <a:gd name="connsiteX13672" fmla="*/ 682535 w 12191948"/>
              <a:gd name="connsiteY13672" fmla="*/ 628690 h 3322003"/>
              <a:gd name="connsiteX13673" fmla="*/ 1496705 w 12191948"/>
              <a:gd name="connsiteY13673" fmla="*/ 622651 h 3322003"/>
              <a:gd name="connsiteX13674" fmla="*/ 1499426 w 12191948"/>
              <a:gd name="connsiteY13674" fmla="*/ 641606 h 3322003"/>
              <a:gd name="connsiteX13675" fmla="*/ 1490107 w 12191948"/>
              <a:gd name="connsiteY13675" fmla="*/ 645752 h 3322003"/>
              <a:gd name="connsiteX13676" fmla="*/ 1489932 w 12191948"/>
              <a:gd name="connsiteY13676" fmla="*/ 645635 h 3322003"/>
              <a:gd name="connsiteX13677" fmla="*/ 1489932 w 12191948"/>
              <a:gd name="connsiteY13677" fmla="*/ 645830 h 3322003"/>
              <a:gd name="connsiteX13678" fmla="*/ 1490107 w 12191948"/>
              <a:gd name="connsiteY13678" fmla="*/ 645752 h 3322003"/>
              <a:gd name="connsiteX13679" fmla="*/ 1496946 w 12191948"/>
              <a:gd name="connsiteY13679" fmla="*/ 650310 h 3322003"/>
              <a:gd name="connsiteX13680" fmla="*/ 1511218 w 12191948"/>
              <a:gd name="connsiteY13680" fmla="*/ 652842 h 3322003"/>
              <a:gd name="connsiteX13681" fmla="*/ 1523795 w 12191948"/>
              <a:gd name="connsiteY13681" fmla="*/ 652842 h 3322003"/>
              <a:gd name="connsiteX13682" fmla="*/ 1535406 w 12191948"/>
              <a:gd name="connsiteY13682" fmla="*/ 648752 h 3322003"/>
              <a:gd name="connsiteX13683" fmla="*/ 1527666 w 12191948"/>
              <a:gd name="connsiteY13683" fmla="*/ 636092 h 3322003"/>
              <a:gd name="connsiteX13684" fmla="*/ 1496705 w 12191948"/>
              <a:gd name="connsiteY13684" fmla="*/ 622651 h 3322003"/>
              <a:gd name="connsiteX13685" fmla="*/ 2825599 w 12191948"/>
              <a:gd name="connsiteY13685" fmla="*/ 622069 h 3322003"/>
              <a:gd name="connsiteX13686" fmla="*/ 2818100 w 12191948"/>
              <a:gd name="connsiteY13686" fmla="*/ 626353 h 3322003"/>
              <a:gd name="connsiteX13687" fmla="*/ 2823179 w 12191948"/>
              <a:gd name="connsiteY13687" fmla="*/ 625573 h 3322003"/>
              <a:gd name="connsiteX13688" fmla="*/ 2841562 w 12191948"/>
              <a:gd name="connsiteY13688" fmla="*/ 630054 h 3322003"/>
              <a:gd name="connsiteX13689" fmla="*/ 2846158 w 12191948"/>
              <a:gd name="connsiteY13689" fmla="*/ 625573 h 3322003"/>
              <a:gd name="connsiteX13690" fmla="*/ 2825599 w 12191948"/>
              <a:gd name="connsiteY13690" fmla="*/ 622069 h 3322003"/>
              <a:gd name="connsiteX13691" fmla="*/ 3634931 w 12191948"/>
              <a:gd name="connsiteY13691" fmla="*/ 620705 h 3322003"/>
              <a:gd name="connsiteX13692" fmla="*/ 3634931 w 12191948"/>
              <a:gd name="connsiteY13692" fmla="*/ 621872 h 3322003"/>
              <a:gd name="connsiteX13693" fmla="*/ 3638560 w 12191948"/>
              <a:gd name="connsiteY13693" fmla="*/ 621872 h 3322003"/>
              <a:gd name="connsiteX13694" fmla="*/ 2875910 w 12191948"/>
              <a:gd name="connsiteY13694" fmla="*/ 620120 h 3322003"/>
              <a:gd name="connsiteX13695" fmla="*/ 2895743 w 12191948"/>
              <a:gd name="connsiteY13695" fmla="*/ 635117 h 3322003"/>
              <a:gd name="connsiteX13696" fmla="*/ 2919239 w 12191948"/>
              <a:gd name="connsiteY13696" fmla="*/ 637387 h 3322003"/>
              <a:gd name="connsiteX13697" fmla="*/ 2930574 w 12191948"/>
              <a:gd name="connsiteY13697" fmla="*/ 640182 h 3322003"/>
              <a:gd name="connsiteX13698" fmla="*/ 2930574 w 12191948"/>
              <a:gd name="connsiteY13698" fmla="*/ 637260 h 3322003"/>
              <a:gd name="connsiteX13699" fmla="*/ 2919896 w 12191948"/>
              <a:gd name="connsiteY13699" fmla="*/ 637260 h 3322003"/>
              <a:gd name="connsiteX13700" fmla="*/ 2917755 w 12191948"/>
              <a:gd name="connsiteY13700" fmla="*/ 625379 h 3322003"/>
              <a:gd name="connsiteX13701" fmla="*/ 1660460 w 12191948"/>
              <a:gd name="connsiteY13701" fmla="*/ 619535 h 3322003"/>
              <a:gd name="connsiteX13702" fmla="*/ 1614501 w 12191948"/>
              <a:gd name="connsiteY13702" fmla="*/ 623821 h 3322003"/>
              <a:gd name="connsiteX13703" fmla="*/ 1571448 w 12191948"/>
              <a:gd name="connsiteY13703" fmla="*/ 623821 h 3322003"/>
              <a:gd name="connsiteX13704" fmla="*/ 1569510 w 12191948"/>
              <a:gd name="connsiteY13704" fmla="*/ 623821 h 3322003"/>
              <a:gd name="connsiteX13705" fmla="*/ 1558144 w 12191948"/>
              <a:gd name="connsiteY13705" fmla="*/ 623821 h 3322003"/>
              <a:gd name="connsiteX13706" fmla="*/ 1552339 w 12191948"/>
              <a:gd name="connsiteY13706" fmla="*/ 635702 h 3322003"/>
              <a:gd name="connsiteX13707" fmla="*/ 1574107 w 12191948"/>
              <a:gd name="connsiteY13707" fmla="*/ 645245 h 3322003"/>
              <a:gd name="connsiteX13708" fmla="*/ 1585476 w 12191948"/>
              <a:gd name="connsiteY13708" fmla="*/ 650116 h 3322003"/>
              <a:gd name="connsiteX13709" fmla="*/ 1642560 w 12191948"/>
              <a:gd name="connsiteY13709" fmla="*/ 668229 h 3322003"/>
              <a:gd name="connsiteX13710" fmla="*/ 1671826 w 12191948"/>
              <a:gd name="connsiteY13710" fmla="*/ 650699 h 3322003"/>
              <a:gd name="connsiteX13711" fmla="*/ 1751648 w 12191948"/>
              <a:gd name="connsiteY13711" fmla="*/ 660244 h 3322003"/>
              <a:gd name="connsiteX13712" fmla="*/ 1790106 w 12191948"/>
              <a:gd name="connsiteY13712" fmla="*/ 662581 h 3322003"/>
              <a:gd name="connsiteX13713" fmla="*/ 1734233 w 12191948"/>
              <a:gd name="connsiteY13713" fmla="*/ 632585 h 3322003"/>
              <a:gd name="connsiteX13714" fmla="*/ 1700852 w 12191948"/>
              <a:gd name="connsiteY13714" fmla="*/ 626547 h 3322003"/>
              <a:gd name="connsiteX13715" fmla="*/ 1700852 w 12191948"/>
              <a:gd name="connsiteY13715" fmla="*/ 625768 h 3322003"/>
              <a:gd name="connsiteX13716" fmla="*/ 1687066 w 12191948"/>
              <a:gd name="connsiteY13716" fmla="*/ 630833 h 3322003"/>
              <a:gd name="connsiteX13717" fmla="*/ 1688759 w 12191948"/>
              <a:gd name="connsiteY13717" fmla="*/ 639597 h 3322003"/>
              <a:gd name="connsiteX13718" fmla="*/ 1641592 w 12191948"/>
              <a:gd name="connsiteY13718" fmla="*/ 636092 h 3322003"/>
              <a:gd name="connsiteX13719" fmla="*/ 1660460 w 12191948"/>
              <a:gd name="connsiteY13719" fmla="*/ 619535 h 3322003"/>
              <a:gd name="connsiteX13720" fmla="*/ 3286381 w 12191948"/>
              <a:gd name="connsiteY13720" fmla="*/ 616615 h 3322003"/>
              <a:gd name="connsiteX13721" fmla="*/ 3281061 w 12191948"/>
              <a:gd name="connsiteY13721" fmla="*/ 620705 h 3322003"/>
              <a:gd name="connsiteX13722" fmla="*/ 3288075 w 12191948"/>
              <a:gd name="connsiteY13722" fmla="*/ 620705 h 3322003"/>
              <a:gd name="connsiteX13723" fmla="*/ 3293395 w 12191948"/>
              <a:gd name="connsiteY13723" fmla="*/ 617588 h 3322003"/>
              <a:gd name="connsiteX13724" fmla="*/ 3286381 w 12191948"/>
              <a:gd name="connsiteY13724" fmla="*/ 616615 h 3322003"/>
              <a:gd name="connsiteX13725" fmla="*/ 1138239 w 12191948"/>
              <a:gd name="connsiteY13725" fmla="*/ 613108 h 3322003"/>
              <a:gd name="connsiteX13726" fmla="*/ 1143076 w 12191948"/>
              <a:gd name="connsiteY13726" fmla="*/ 615836 h 3322003"/>
              <a:gd name="connsiteX13727" fmla="*/ 1141865 w 12191948"/>
              <a:gd name="connsiteY13727" fmla="*/ 615057 h 3322003"/>
              <a:gd name="connsiteX13728" fmla="*/ 1146946 w 12191948"/>
              <a:gd name="connsiteY13728" fmla="*/ 615057 h 3322003"/>
              <a:gd name="connsiteX13729" fmla="*/ 1143559 w 12191948"/>
              <a:gd name="connsiteY13729" fmla="*/ 613108 h 3322003"/>
              <a:gd name="connsiteX13730" fmla="*/ 1138239 w 12191948"/>
              <a:gd name="connsiteY13730" fmla="*/ 613108 h 3322003"/>
              <a:gd name="connsiteX13731" fmla="*/ 2150509 w 12191948"/>
              <a:gd name="connsiteY13731" fmla="*/ 611161 h 3322003"/>
              <a:gd name="connsiteX13732" fmla="*/ 2146639 w 12191948"/>
              <a:gd name="connsiteY13732" fmla="*/ 612329 h 3322003"/>
              <a:gd name="connsiteX13733" fmla="*/ 2149783 w 12191948"/>
              <a:gd name="connsiteY13733" fmla="*/ 614278 h 3322003"/>
              <a:gd name="connsiteX13734" fmla="*/ 2155832 w 12191948"/>
              <a:gd name="connsiteY13734" fmla="*/ 614278 h 3322003"/>
              <a:gd name="connsiteX13735" fmla="*/ 736717 w 12191948"/>
              <a:gd name="connsiteY13735" fmla="*/ 609212 h 3322003"/>
              <a:gd name="connsiteX13736" fmla="*/ 720510 w 12191948"/>
              <a:gd name="connsiteY13736" fmla="*/ 610771 h 3322003"/>
              <a:gd name="connsiteX13737" fmla="*/ 742522 w 12191948"/>
              <a:gd name="connsiteY13737" fmla="*/ 617783 h 3322003"/>
              <a:gd name="connsiteX13738" fmla="*/ 741311 w 12191948"/>
              <a:gd name="connsiteY13738" fmla="*/ 617783 h 3322003"/>
              <a:gd name="connsiteX13739" fmla="*/ 733329 w 12191948"/>
              <a:gd name="connsiteY13739" fmla="*/ 632391 h 3322003"/>
              <a:gd name="connsiteX13740" fmla="*/ 771304 w 12191948"/>
              <a:gd name="connsiteY13740" fmla="*/ 632391 h 3322003"/>
              <a:gd name="connsiteX13741" fmla="*/ 790413 w 12191948"/>
              <a:gd name="connsiteY13741" fmla="*/ 643104 h 3322003"/>
              <a:gd name="connsiteX13742" fmla="*/ 884263 w 12191948"/>
              <a:gd name="connsiteY13742" fmla="*/ 636675 h 3322003"/>
              <a:gd name="connsiteX13743" fmla="*/ 858625 w 12191948"/>
              <a:gd name="connsiteY13743" fmla="*/ 630442 h 3322003"/>
              <a:gd name="connsiteX13744" fmla="*/ 873864 w 12191948"/>
              <a:gd name="connsiteY13744" fmla="*/ 622848 h 3322003"/>
              <a:gd name="connsiteX13745" fmla="*/ 852093 w 12191948"/>
              <a:gd name="connsiteY13745" fmla="*/ 630833 h 3322003"/>
              <a:gd name="connsiteX13746" fmla="*/ 849676 w 12191948"/>
              <a:gd name="connsiteY13746" fmla="*/ 628690 h 3322003"/>
              <a:gd name="connsiteX13747" fmla="*/ 843627 w 12191948"/>
              <a:gd name="connsiteY13747" fmla="*/ 628690 h 3322003"/>
              <a:gd name="connsiteX13748" fmla="*/ 789204 w 12191948"/>
              <a:gd name="connsiteY13748" fmla="*/ 616615 h 3322003"/>
              <a:gd name="connsiteX13749" fmla="*/ 736717 w 12191948"/>
              <a:gd name="connsiteY13749" fmla="*/ 609212 h 3322003"/>
              <a:gd name="connsiteX13750" fmla="*/ 3064577 w 12191948"/>
              <a:gd name="connsiteY13750" fmla="*/ 609018 h 3322003"/>
              <a:gd name="connsiteX13751" fmla="*/ 3052241 w 12191948"/>
              <a:gd name="connsiteY13751" fmla="*/ 614472 h 3322003"/>
              <a:gd name="connsiteX13752" fmla="*/ 3053449 w 12191948"/>
              <a:gd name="connsiteY13752" fmla="*/ 615057 h 3322003"/>
              <a:gd name="connsiteX13753" fmla="*/ 3116097 w 12191948"/>
              <a:gd name="connsiteY13753" fmla="*/ 644272 h 3322003"/>
              <a:gd name="connsiteX13754" fmla="*/ 3130369 w 12191948"/>
              <a:gd name="connsiteY13754" fmla="*/ 634728 h 3322003"/>
              <a:gd name="connsiteX13755" fmla="*/ 3084654 w 12191948"/>
              <a:gd name="connsiteY13755" fmla="*/ 612523 h 3322003"/>
              <a:gd name="connsiteX13756" fmla="*/ 3064577 w 12191948"/>
              <a:gd name="connsiteY13756" fmla="*/ 609018 h 3322003"/>
              <a:gd name="connsiteX13757" fmla="*/ 2627438 w 12191948"/>
              <a:gd name="connsiteY13757" fmla="*/ 607995 h 3322003"/>
              <a:gd name="connsiteX13758" fmla="*/ 2613711 w 12191948"/>
              <a:gd name="connsiteY13758" fmla="*/ 613108 h 3322003"/>
              <a:gd name="connsiteX13759" fmla="*/ 2652412 w 12191948"/>
              <a:gd name="connsiteY13759" fmla="*/ 613108 h 3322003"/>
              <a:gd name="connsiteX13760" fmla="*/ 2627438 w 12191948"/>
              <a:gd name="connsiteY13760" fmla="*/ 607995 h 3322003"/>
              <a:gd name="connsiteX13761" fmla="*/ 2665473 w 12191948"/>
              <a:gd name="connsiteY13761" fmla="*/ 604538 h 3322003"/>
              <a:gd name="connsiteX13762" fmla="*/ 2667408 w 12191948"/>
              <a:gd name="connsiteY13762" fmla="*/ 611161 h 3322003"/>
              <a:gd name="connsiteX13763" fmla="*/ 2668134 w 12191948"/>
              <a:gd name="connsiteY13763" fmla="*/ 610577 h 3322003"/>
              <a:gd name="connsiteX13764" fmla="*/ 2696433 w 12191948"/>
              <a:gd name="connsiteY13764" fmla="*/ 616615 h 3322003"/>
              <a:gd name="connsiteX13765" fmla="*/ 2689661 w 12191948"/>
              <a:gd name="connsiteY13765" fmla="*/ 607654 h 3322003"/>
              <a:gd name="connsiteX13766" fmla="*/ 2665473 w 12191948"/>
              <a:gd name="connsiteY13766" fmla="*/ 604538 h 3322003"/>
              <a:gd name="connsiteX13767" fmla="*/ 1266434 w 12191948"/>
              <a:gd name="connsiteY13767" fmla="*/ 603174 h 3322003"/>
              <a:gd name="connsiteX13768" fmla="*/ 1259179 w 12191948"/>
              <a:gd name="connsiteY13768" fmla="*/ 612135 h 3322003"/>
              <a:gd name="connsiteX13769" fmla="*/ 1285302 w 12191948"/>
              <a:gd name="connsiteY13769" fmla="*/ 613302 h 3322003"/>
              <a:gd name="connsiteX13770" fmla="*/ 1285302 w 12191948"/>
              <a:gd name="connsiteY13770" fmla="*/ 614861 h 3322003"/>
              <a:gd name="connsiteX13771" fmla="*/ 1376491 w 12191948"/>
              <a:gd name="connsiteY13771" fmla="*/ 625185 h 3322003"/>
              <a:gd name="connsiteX13772" fmla="*/ 1411804 w 12191948"/>
              <a:gd name="connsiteY13772" fmla="*/ 629663 h 3322003"/>
              <a:gd name="connsiteX13773" fmla="*/ 1375764 w 12191948"/>
              <a:gd name="connsiteY13773" fmla="*/ 611161 h 3322003"/>
              <a:gd name="connsiteX13774" fmla="*/ 1300056 w 12191948"/>
              <a:gd name="connsiteY13774" fmla="*/ 603174 h 3322003"/>
              <a:gd name="connsiteX13775" fmla="*/ 1266434 w 12191948"/>
              <a:gd name="connsiteY13775" fmla="*/ 603174 h 3322003"/>
              <a:gd name="connsiteX13776" fmla="*/ 3585831 w 12191948"/>
              <a:gd name="connsiteY13776" fmla="*/ 598111 h 3322003"/>
              <a:gd name="connsiteX13777" fmla="*/ 3581961 w 12191948"/>
              <a:gd name="connsiteY13777" fmla="*/ 606681 h 3322003"/>
              <a:gd name="connsiteX13778" fmla="*/ 3581961 w 12191948"/>
              <a:gd name="connsiteY13778" fmla="*/ 607070 h 3322003"/>
              <a:gd name="connsiteX13779" fmla="*/ 3599859 w 12191948"/>
              <a:gd name="connsiteY13779" fmla="*/ 612135 h 3322003"/>
              <a:gd name="connsiteX13780" fmla="*/ 3617515 w 12191948"/>
              <a:gd name="connsiteY13780" fmla="*/ 606096 h 3322003"/>
              <a:gd name="connsiteX13781" fmla="*/ 3604937 w 12191948"/>
              <a:gd name="connsiteY13781" fmla="*/ 598111 h 3322003"/>
              <a:gd name="connsiteX13782" fmla="*/ 3585831 w 12191948"/>
              <a:gd name="connsiteY13782" fmla="*/ 598111 h 3322003"/>
              <a:gd name="connsiteX13783" fmla="*/ 468228 w 12191948"/>
              <a:gd name="connsiteY13783" fmla="*/ 598111 h 3322003"/>
              <a:gd name="connsiteX13784" fmla="*/ 468228 w 12191948"/>
              <a:gd name="connsiteY13784" fmla="*/ 603565 h 3322003"/>
              <a:gd name="connsiteX13785" fmla="*/ 474759 w 12191948"/>
              <a:gd name="connsiteY13785" fmla="*/ 603565 h 3322003"/>
              <a:gd name="connsiteX13786" fmla="*/ 481291 w 12191948"/>
              <a:gd name="connsiteY13786" fmla="*/ 598696 h 3322003"/>
              <a:gd name="connsiteX13787" fmla="*/ 469437 w 12191948"/>
              <a:gd name="connsiteY13787" fmla="*/ 601227 h 3322003"/>
              <a:gd name="connsiteX13788" fmla="*/ 1958940 w 12191948"/>
              <a:gd name="connsiteY13788" fmla="*/ 593825 h 3322003"/>
              <a:gd name="connsiteX13789" fmla="*/ 1960148 w 12191948"/>
              <a:gd name="connsiteY13789" fmla="*/ 598111 h 3322003"/>
              <a:gd name="connsiteX13790" fmla="*/ 1998849 w 12191948"/>
              <a:gd name="connsiteY13790" fmla="*/ 601227 h 3322003"/>
              <a:gd name="connsiteX13791" fmla="*/ 1995947 w 12191948"/>
              <a:gd name="connsiteY13791" fmla="*/ 596941 h 3322003"/>
              <a:gd name="connsiteX13792" fmla="*/ 1997399 w 12191948"/>
              <a:gd name="connsiteY13792" fmla="*/ 596747 h 3322003"/>
              <a:gd name="connsiteX13793" fmla="*/ 1958940 w 12191948"/>
              <a:gd name="connsiteY13793" fmla="*/ 593825 h 3322003"/>
              <a:gd name="connsiteX13794" fmla="*/ 1019716 w 12191948"/>
              <a:gd name="connsiteY13794" fmla="*/ 590905 h 3322003"/>
              <a:gd name="connsiteX13795" fmla="*/ 1004477 w 12191948"/>
              <a:gd name="connsiteY13795" fmla="*/ 609407 h 3322003"/>
              <a:gd name="connsiteX13796" fmla="*/ 1003268 w 12191948"/>
              <a:gd name="connsiteY13796" fmla="*/ 607849 h 3322003"/>
              <a:gd name="connsiteX13797" fmla="*/ 1055514 w 12191948"/>
              <a:gd name="connsiteY13797" fmla="*/ 628495 h 3322003"/>
              <a:gd name="connsiteX13798" fmla="*/ 1085993 w 12191948"/>
              <a:gd name="connsiteY13798" fmla="*/ 624989 h 3322003"/>
              <a:gd name="connsiteX13799" fmla="*/ 1026247 w 12191948"/>
              <a:gd name="connsiteY13799" fmla="*/ 601812 h 3322003"/>
              <a:gd name="connsiteX13800" fmla="*/ 1070268 w 12191948"/>
              <a:gd name="connsiteY13800" fmla="*/ 603370 h 3322003"/>
              <a:gd name="connsiteX13801" fmla="*/ 1079944 w 12191948"/>
              <a:gd name="connsiteY13801" fmla="*/ 601227 h 3322003"/>
              <a:gd name="connsiteX13802" fmla="*/ 1070512 w 12191948"/>
              <a:gd name="connsiteY13802" fmla="*/ 596747 h 3322003"/>
              <a:gd name="connsiteX13803" fmla="*/ 1019716 w 12191948"/>
              <a:gd name="connsiteY13803" fmla="*/ 590905 h 3322003"/>
              <a:gd name="connsiteX13804" fmla="*/ 779044 w 12191948"/>
              <a:gd name="connsiteY13804" fmla="*/ 588956 h 3322003"/>
              <a:gd name="connsiteX13805" fmla="*/ 781464 w 12191948"/>
              <a:gd name="connsiteY13805" fmla="*/ 591099 h 3322003"/>
              <a:gd name="connsiteX13806" fmla="*/ 781749 w 12191948"/>
              <a:gd name="connsiteY13806" fmla="*/ 591050 h 3322003"/>
              <a:gd name="connsiteX13807" fmla="*/ 785334 w 12191948"/>
              <a:gd name="connsiteY13807" fmla="*/ 593825 h 3322003"/>
              <a:gd name="connsiteX13808" fmla="*/ 809522 w 12191948"/>
              <a:gd name="connsiteY13808" fmla="*/ 591099 h 3322003"/>
              <a:gd name="connsiteX13809" fmla="*/ 793226 w 12191948"/>
              <a:gd name="connsiteY13809" fmla="*/ 589054 h 3322003"/>
              <a:gd name="connsiteX13810" fmla="*/ 781749 w 12191948"/>
              <a:gd name="connsiteY13810" fmla="*/ 591050 h 3322003"/>
              <a:gd name="connsiteX13811" fmla="*/ 829114 w 12191948"/>
              <a:gd name="connsiteY13811" fmla="*/ 586034 h 3322003"/>
              <a:gd name="connsiteX13812" fmla="*/ 831717 w 12191948"/>
              <a:gd name="connsiteY13812" fmla="*/ 592020 h 3322003"/>
              <a:gd name="connsiteX13813" fmla="*/ 830081 w 12191948"/>
              <a:gd name="connsiteY13813" fmla="*/ 591684 h 3322003"/>
              <a:gd name="connsiteX13814" fmla="*/ 832502 w 12191948"/>
              <a:gd name="connsiteY13814" fmla="*/ 593825 h 3322003"/>
              <a:gd name="connsiteX13815" fmla="*/ 831717 w 12191948"/>
              <a:gd name="connsiteY13815" fmla="*/ 592020 h 3322003"/>
              <a:gd name="connsiteX13816" fmla="*/ 841450 w 12191948"/>
              <a:gd name="connsiteY13816" fmla="*/ 594021 h 3322003"/>
              <a:gd name="connsiteX13817" fmla="*/ 844594 w 12191948"/>
              <a:gd name="connsiteY13817" fmla="*/ 588568 h 3322003"/>
              <a:gd name="connsiteX13818" fmla="*/ 3119967 w 12191948"/>
              <a:gd name="connsiteY13818" fmla="*/ 584087 h 3322003"/>
              <a:gd name="connsiteX13819" fmla="*/ 3121902 w 12191948"/>
              <a:gd name="connsiteY13819" fmla="*/ 587789 h 3322003"/>
              <a:gd name="connsiteX13820" fmla="*/ 3141735 w 12191948"/>
              <a:gd name="connsiteY13820" fmla="*/ 590126 h 3322003"/>
              <a:gd name="connsiteX13821" fmla="*/ 3139559 w 12191948"/>
              <a:gd name="connsiteY13821" fmla="*/ 585840 h 3322003"/>
              <a:gd name="connsiteX13822" fmla="*/ 3140285 w 12191948"/>
              <a:gd name="connsiteY13822" fmla="*/ 585840 h 3322003"/>
              <a:gd name="connsiteX13823" fmla="*/ 1872348 w 12191948"/>
              <a:gd name="connsiteY13823" fmla="*/ 583308 h 3322003"/>
              <a:gd name="connsiteX13824" fmla="*/ 1872348 w 12191948"/>
              <a:gd name="connsiteY13824" fmla="*/ 584282 h 3322003"/>
              <a:gd name="connsiteX13825" fmla="*/ 1883473 w 12191948"/>
              <a:gd name="connsiteY13825" fmla="*/ 587398 h 3322003"/>
              <a:gd name="connsiteX13826" fmla="*/ 1883473 w 12191948"/>
              <a:gd name="connsiteY13826" fmla="*/ 583697 h 3322003"/>
              <a:gd name="connsiteX13827" fmla="*/ 1872348 w 12191948"/>
              <a:gd name="connsiteY13827" fmla="*/ 583308 h 3322003"/>
              <a:gd name="connsiteX13828" fmla="*/ 2734408 w 12191948"/>
              <a:gd name="connsiteY13828" fmla="*/ 570843 h 3322003"/>
              <a:gd name="connsiteX13829" fmla="*/ 2731990 w 12191948"/>
              <a:gd name="connsiteY13829" fmla="*/ 575906 h 3322003"/>
              <a:gd name="connsiteX13830" fmla="*/ 2732717 w 12191948"/>
              <a:gd name="connsiteY13830" fmla="*/ 574738 h 3322003"/>
              <a:gd name="connsiteX13831" fmla="*/ 2763436 w 12191948"/>
              <a:gd name="connsiteY13831" fmla="*/ 579219 h 3322003"/>
              <a:gd name="connsiteX13832" fmla="*/ 2767306 w 12191948"/>
              <a:gd name="connsiteY13832" fmla="*/ 574544 h 3322003"/>
              <a:gd name="connsiteX13833" fmla="*/ 2734408 w 12191948"/>
              <a:gd name="connsiteY13833" fmla="*/ 570843 h 3322003"/>
              <a:gd name="connsiteX13834" fmla="*/ 2407870 w 12191948"/>
              <a:gd name="connsiteY13834" fmla="*/ 556625 h 3322003"/>
              <a:gd name="connsiteX13835" fmla="*/ 2405694 w 12191948"/>
              <a:gd name="connsiteY13835" fmla="*/ 560324 h 3322003"/>
              <a:gd name="connsiteX13836" fmla="*/ 2407870 w 12191948"/>
              <a:gd name="connsiteY13836" fmla="*/ 559157 h 3322003"/>
              <a:gd name="connsiteX13837" fmla="*/ 2419963 w 12191948"/>
              <a:gd name="connsiteY13837" fmla="*/ 560324 h 3322003"/>
              <a:gd name="connsiteX13838" fmla="*/ 2419963 w 12191948"/>
              <a:gd name="connsiteY13838" fmla="*/ 556625 h 3322003"/>
              <a:gd name="connsiteX13839" fmla="*/ 1750681 w 12191948"/>
              <a:gd name="connsiteY13839" fmla="*/ 551754 h 3322003"/>
              <a:gd name="connsiteX13840" fmla="*/ 1748505 w 12191948"/>
              <a:gd name="connsiteY13840" fmla="*/ 555261 h 3322003"/>
              <a:gd name="connsiteX13841" fmla="*/ 1761082 w 12191948"/>
              <a:gd name="connsiteY13841" fmla="*/ 556429 h 3322003"/>
              <a:gd name="connsiteX13842" fmla="*/ 1763259 w 12191948"/>
              <a:gd name="connsiteY13842" fmla="*/ 552730 h 3322003"/>
              <a:gd name="connsiteX13843" fmla="*/ 1750681 w 12191948"/>
              <a:gd name="connsiteY13843" fmla="*/ 552533 h 3322003"/>
              <a:gd name="connsiteX13844" fmla="*/ 1978290 w 12191948"/>
              <a:gd name="connsiteY13844" fmla="*/ 546300 h 3322003"/>
              <a:gd name="connsiteX13845" fmla="*/ 1980951 w 12191948"/>
              <a:gd name="connsiteY13845" fmla="*/ 552145 h 3322003"/>
              <a:gd name="connsiteX13846" fmla="*/ 2005139 w 12191948"/>
              <a:gd name="connsiteY13846" fmla="*/ 552145 h 3322003"/>
              <a:gd name="connsiteX13847" fmla="*/ 2001993 w 12191948"/>
              <a:gd name="connsiteY13847" fmla="*/ 546300 h 3322003"/>
              <a:gd name="connsiteX13848" fmla="*/ 2526512 w 12191948"/>
              <a:gd name="connsiteY13848" fmla="*/ 542625 h 3322003"/>
              <a:gd name="connsiteX13849" fmla="*/ 2498091 w 12191948"/>
              <a:gd name="connsiteY13849" fmla="*/ 543575 h 3322003"/>
              <a:gd name="connsiteX13850" fmla="*/ 2508010 w 12191948"/>
              <a:gd name="connsiteY13850" fmla="*/ 548055 h 3322003"/>
              <a:gd name="connsiteX13851" fmla="*/ 2546952 w 12191948"/>
              <a:gd name="connsiteY13851" fmla="*/ 555067 h 3322003"/>
              <a:gd name="connsiteX13852" fmla="*/ 2542597 w 12191948"/>
              <a:gd name="connsiteY13852" fmla="*/ 548249 h 3322003"/>
              <a:gd name="connsiteX13853" fmla="*/ 2526512 w 12191948"/>
              <a:gd name="connsiteY13853" fmla="*/ 542625 h 3322003"/>
              <a:gd name="connsiteX13854" fmla="*/ 2367717 w 12191948"/>
              <a:gd name="connsiteY13854" fmla="*/ 535393 h 3322003"/>
              <a:gd name="connsiteX13855" fmla="*/ 2365540 w 12191948"/>
              <a:gd name="connsiteY13855" fmla="*/ 535978 h 3322003"/>
              <a:gd name="connsiteX13856" fmla="*/ 2365957 w 12191948"/>
              <a:gd name="connsiteY13856" fmla="*/ 536043 h 3322003"/>
              <a:gd name="connsiteX13857" fmla="*/ 2356109 w 12191948"/>
              <a:gd name="connsiteY13857" fmla="*/ 539679 h 3322003"/>
              <a:gd name="connsiteX13858" fmla="*/ 2376668 w 12191948"/>
              <a:gd name="connsiteY13858" fmla="*/ 546300 h 3322003"/>
              <a:gd name="connsiteX13859" fmla="*/ 2406176 w 12191948"/>
              <a:gd name="connsiteY13859" fmla="*/ 546300 h 3322003"/>
              <a:gd name="connsiteX13860" fmla="*/ 2401583 w 12191948"/>
              <a:gd name="connsiteY13860" fmla="*/ 541626 h 3322003"/>
              <a:gd name="connsiteX13861" fmla="*/ 2365957 w 12191948"/>
              <a:gd name="connsiteY13861" fmla="*/ 536043 h 3322003"/>
              <a:gd name="connsiteX13862" fmla="*/ 2759807 w 12191948"/>
              <a:gd name="connsiteY13862" fmla="*/ 512996 h 3322003"/>
              <a:gd name="connsiteX13863" fmla="*/ 2751341 w 12191948"/>
              <a:gd name="connsiteY13863" fmla="*/ 517671 h 3322003"/>
              <a:gd name="connsiteX13864" fmla="*/ 2767789 w 12191948"/>
              <a:gd name="connsiteY13864" fmla="*/ 523124 h 3322003"/>
              <a:gd name="connsiteX13865" fmla="*/ 2811569 w 12191948"/>
              <a:gd name="connsiteY13865" fmla="*/ 521566 h 3322003"/>
              <a:gd name="connsiteX13866" fmla="*/ 2759081 w 12191948"/>
              <a:gd name="connsiteY13866" fmla="*/ 514164 h 3322003"/>
              <a:gd name="connsiteX13867" fmla="*/ 1515573 w 12191948"/>
              <a:gd name="connsiteY13867" fmla="*/ 511826 h 3322003"/>
              <a:gd name="connsiteX13868" fmla="*/ 1515329 w 12191948"/>
              <a:gd name="connsiteY13868" fmla="*/ 517865 h 3322003"/>
              <a:gd name="connsiteX13869" fmla="*/ 1532988 w 12191948"/>
              <a:gd name="connsiteY13869" fmla="*/ 521760 h 3322003"/>
              <a:gd name="connsiteX13870" fmla="*/ 1550404 w 12191948"/>
              <a:gd name="connsiteY13870" fmla="*/ 514943 h 3322003"/>
              <a:gd name="connsiteX13871" fmla="*/ 1515573 w 12191948"/>
              <a:gd name="connsiteY13871" fmla="*/ 511826 h 3322003"/>
              <a:gd name="connsiteX13872" fmla="*/ 1954102 w 12191948"/>
              <a:gd name="connsiteY13872" fmla="*/ 508321 h 3322003"/>
              <a:gd name="connsiteX13873" fmla="*/ 1950717 w 12191948"/>
              <a:gd name="connsiteY13873" fmla="*/ 513190 h 3322003"/>
              <a:gd name="connsiteX13874" fmla="*/ 1972726 w 12191948"/>
              <a:gd name="connsiteY13874" fmla="*/ 517474 h 3322003"/>
              <a:gd name="connsiteX13875" fmla="*/ 1972726 w 12191948"/>
              <a:gd name="connsiteY13875" fmla="*/ 510853 h 3322003"/>
              <a:gd name="connsiteX13876" fmla="*/ 1954102 w 12191948"/>
              <a:gd name="connsiteY13876" fmla="*/ 508321 h 3322003"/>
              <a:gd name="connsiteX13877" fmla="*/ 3717414 w 12191948"/>
              <a:gd name="connsiteY13877" fmla="*/ 499167 h 3322003"/>
              <a:gd name="connsiteX13878" fmla="*/ 3717414 w 12191948"/>
              <a:gd name="connsiteY13878" fmla="*/ 501310 h 3322003"/>
              <a:gd name="connsiteX13879" fmla="*/ 3723702 w 12191948"/>
              <a:gd name="connsiteY13879" fmla="*/ 501310 h 3322003"/>
              <a:gd name="connsiteX13880" fmla="*/ 3722975 w 12191948"/>
              <a:gd name="connsiteY13880" fmla="*/ 500140 h 3322003"/>
              <a:gd name="connsiteX13881" fmla="*/ 3724187 w 12191948"/>
              <a:gd name="connsiteY13881" fmla="*/ 499167 h 3322003"/>
              <a:gd name="connsiteX13882" fmla="*/ 3683066 w 12191948"/>
              <a:gd name="connsiteY13882" fmla="*/ 483585 h 3322003"/>
              <a:gd name="connsiteX13883" fmla="*/ 3676775 w 12191948"/>
              <a:gd name="connsiteY13883" fmla="*/ 486311 h 3322003"/>
              <a:gd name="connsiteX13884" fmla="*/ 3690080 w 12191948"/>
              <a:gd name="connsiteY13884" fmla="*/ 489039 h 3322003"/>
              <a:gd name="connsiteX13885" fmla="*/ 3694917 w 12191948"/>
              <a:gd name="connsiteY13885" fmla="*/ 486311 h 3322003"/>
              <a:gd name="connsiteX13886" fmla="*/ 3681857 w 12191948"/>
              <a:gd name="connsiteY13886" fmla="*/ 484364 h 3322003"/>
              <a:gd name="connsiteX13887" fmla="*/ 2738673 w 12191948"/>
              <a:gd name="connsiteY13887" fmla="*/ 480590 h 3322003"/>
              <a:gd name="connsiteX13888" fmla="*/ 2710220 w 12191948"/>
              <a:gd name="connsiteY13888" fmla="*/ 483585 h 3322003"/>
              <a:gd name="connsiteX13889" fmla="*/ 2760775 w 12191948"/>
              <a:gd name="connsiteY13889" fmla="*/ 486507 h 3322003"/>
              <a:gd name="connsiteX13890" fmla="*/ 2738673 w 12191948"/>
              <a:gd name="connsiteY13890" fmla="*/ 480590 h 3322003"/>
              <a:gd name="connsiteX13891" fmla="*/ 3667826 w 12191948"/>
              <a:gd name="connsiteY13891" fmla="*/ 467612 h 3322003"/>
              <a:gd name="connsiteX13892" fmla="*/ 3675325 w 12191948"/>
              <a:gd name="connsiteY13892" fmla="*/ 472287 h 3322003"/>
              <a:gd name="connsiteX13893" fmla="*/ 3687903 w 12191948"/>
              <a:gd name="connsiteY13893" fmla="*/ 472287 h 3322003"/>
              <a:gd name="connsiteX13894" fmla="*/ 3684759 w 12191948"/>
              <a:gd name="connsiteY13894" fmla="*/ 468588 h 3322003"/>
              <a:gd name="connsiteX13895" fmla="*/ 3685968 w 12191948"/>
              <a:gd name="connsiteY13895" fmla="*/ 467612 h 3322003"/>
              <a:gd name="connsiteX13896" fmla="*/ 5984652 w 12191948"/>
              <a:gd name="connsiteY13896" fmla="*/ 462501 h 3322003"/>
              <a:gd name="connsiteX13897" fmla="*/ 5975854 w 12191948"/>
              <a:gd name="connsiteY13897" fmla="*/ 468588 h 3322003"/>
              <a:gd name="connsiteX13898" fmla="*/ 5975854 w 12191948"/>
              <a:gd name="connsiteY13898" fmla="*/ 468976 h 3322003"/>
              <a:gd name="connsiteX13899" fmla="*/ 6004154 w 12191948"/>
              <a:gd name="connsiteY13899" fmla="*/ 464887 h 3322003"/>
              <a:gd name="connsiteX13900" fmla="*/ 5984652 w 12191948"/>
              <a:gd name="connsiteY13900" fmla="*/ 462501 h 3322003"/>
              <a:gd name="connsiteX13901" fmla="*/ 6033664 w 12191948"/>
              <a:gd name="connsiteY13901" fmla="*/ 459239 h 3322003"/>
              <a:gd name="connsiteX13902" fmla="*/ 6033664 w 12191948"/>
              <a:gd name="connsiteY13902" fmla="*/ 459627 h 3322003"/>
              <a:gd name="connsiteX13903" fmla="*/ 6016005 w 12191948"/>
              <a:gd name="connsiteY13903" fmla="*/ 459627 h 3322003"/>
              <a:gd name="connsiteX13904" fmla="*/ 6008506 w 12191948"/>
              <a:gd name="connsiteY13904" fmla="*/ 464108 h 3322003"/>
              <a:gd name="connsiteX13905" fmla="*/ 6043822 w 12191948"/>
              <a:gd name="connsiteY13905" fmla="*/ 466251 h 3322003"/>
              <a:gd name="connsiteX13906" fmla="*/ 6033664 w 12191948"/>
              <a:gd name="connsiteY13906" fmla="*/ 459239 h 3322003"/>
              <a:gd name="connsiteX13907" fmla="*/ 11360120 w 12191948"/>
              <a:gd name="connsiteY13907" fmla="*/ 453395 h 3322003"/>
              <a:gd name="connsiteX13908" fmla="*/ 11351171 w 12191948"/>
              <a:gd name="connsiteY13908" fmla="*/ 454564 h 3322003"/>
              <a:gd name="connsiteX13909" fmla="*/ 11358667 w 12191948"/>
              <a:gd name="connsiteY13909" fmla="*/ 459433 h 3322003"/>
              <a:gd name="connsiteX13910" fmla="*/ 11386001 w 12191948"/>
              <a:gd name="connsiteY13910" fmla="*/ 462744 h 3322003"/>
              <a:gd name="connsiteX13911" fmla="*/ 11384308 w 12191948"/>
              <a:gd name="connsiteY13911" fmla="*/ 460212 h 3322003"/>
              <a:gd name="connsiteX13912" fmla="*/ 5494751 w 12191948"/>
              <a:gd name="connsiteY13912" fmla="*/ 450863 h 3322003"/>
              <a:gd name="connsiteX13913" fmla="*/ 5493543 w 12191948"/>
              <a:gd name="connsiteY13913" fmla="*/ 452227 h 3322003"/>
              <a:gd name="connsiteX13914" fmla="*/ 5498622 w 12191948"/>
              <a:gd name="connsiteY13914" fmla="*/ 452227 h 3322003"/>
              <a:gd name="connsiteX13915" fmla="*/ 2480920 w 12191948"/>
              <a:gd name="connsiteY13915" fmla="*/ 425542 h 3322003"/>
              <a:gd name="connsiteX13916" fmla="*/ 2473902 w 12191948"/>
              <a:gd name="connsiteY13916" fmla="*/ 429651 h 3322003"/>
              <a:gd name="connsiteX13917" fmla="*/ 2472694 w 12191948"/>
              <a:gd name="connsiteY13917" fmla="*/ 429437 h 3322003"/>
              <a:gd name="connsiteX13918" fmla="*/ 2472936 w 12191948"/>
              <a:gd name="connsiteY13918" fmla="*/ 430216 h 3322003"/>
              <a:gd name="connsiteX13919" fmla="*/ 2473902 w 12191948"/>
              <a:gd name="connsiteY13919" fmla="*/ 429651 h 3322003"/>
              <a:gd name="connsiteX13920" fmla="*/ 2494706 w 12191948"/>
              <a:gd name="connsiteY13920" fmla="*/ 433332 h 3322003"/>
              <a:gd name="connsiteX13921" fmla="*/ 2515265 w 12191948"/>
              <a:gd name="connsiteY13921" fmla="*/ 429828 h 3322003"/>
              <a:gd name="connsiteX13922" fmla="*/ 2480920 w 12191948"/>
              <a:gd name="connsiteY13922" fmla="*/ 425542 h 3322003"/>
              <a:gd name="connsiteX13923" fmla="*/ 5461859 w 12191948"/>
              <a:gd name="connsiteY13923" fmla="*/ 406455 h 3322003"/>
              <a:gd name="connsiteX13924" fmla="*/ 5486046 w 12191948"/>
              <a:gd name="connsiteY13924" fmla="*/ 424568 h 3322003"/>
              <a:gd name="connsiteX13925" fmla="*/ 5519183 w 12191948"/>
              <a:gd name="connsiteY13925" fmla="*/ 424568 h 3322003"/>
              <a:gd name="connsiteX13926" fmla="*/ 5259402 w 12191948"/>
              <a:gd name="connsiteY13926" fmla="*/ 393405 h 3322003"/>
              <a:gd name="connsiteX13927" fmla="*/ 5250666 w 12191948"/>
              <a:gd name="connsiteY13927" fmla="*/ 397203 h 3322003"/>
              <a:gd name="connsiteX13928" fmla="*/ 5270014 w 12191948"/>
              <a:gd name="connsiteY13928" fmla="*/ 408730 h 3322003"/>
              <a:gd name="connsiteX13929" fmla="*/ 5269804 w 12191948"/>
              <a:gd name="connsiteY13929" fmla="*/ 408792 h 3322003"/>
              <a:gd name="connsiteX13930" fmla="*/ 5270771 w 12191948"/>
              <a:gd name="connsiteY13930" fmla="*/ 409181 h 3322003"/>
              <a:gd name="connsiteX13931" fmla="*/ 5270014 w 12191948"/>
              <a:gd name="connsiteY13931" fmla="*/ 408730 h 3322003"/>
              <a:gd name="connsiteX13932" fmla="*/ 5293992 w 12191948"/>
              <a:gd name="connsiteY13932" fmla="*/ 401586 h 3322003"/>
              <a:gd name="connsiteX13933" fmla="*/ 5259402 w 12191948"/>
              <a:gd name="connsiteY13933" fmla="*/ 393405 h 3322003"/>
              <a:gd name="connsiteX13934" fmla="*/ 5300523 w 12191948"/>
              <a:gd name="connsiteY13934" fmla="*/ 376265 h 3322003"/>
              <a:gd name="connsiteX13935" fmla="*/ 5298103 w 12191948"/>
              <a:gd name="connsiteY13935" fmla="*/ 379772 h 3322003"/>
              <a:gd name="connsiteX13936" fmla="*/ 5304634 w 12191948"/>
              <a:gd name="connsiteY13936" fmla="*/ 379772 h 3322003"/>
              <a:gd name="connsiteX13937" fmla="*/ 5307296 w 12191948"/>
              <a:gd name="connsiteY13937" fmla="*/ 376265 h 3322003"/>
              <a:gd name="connsiteX13938" fmla="*/ 5391953 w 12191948"/>
              <a:gd name="connsiteY13938" fmla="*/ 370617 h 3322003"/>
              <a:gd name="connsiteX13939" fmla="*/ 5397758 w 12191948"/>
              <a:gd name="connsiteY13939" fmla="*/ 375486 h 3322003"/>
              <a:gd name="connsiteX13940" fmla="*/ 5416867 w 12191948"/>
              <a:gd name="connsiteY13940" fmla="*/ 376655 h 3322003"/>
              <a:gd name="connsiteX13941" fmla="*/ 5416867 w 12191948"/>
              <a:gd name="connsiteY13941" fmla="*/ 371981 h 3322003"/>
              <a:gd name="connsiteX13942" fmla="*/ 1780430 w 12191948"/>
              <a:gd name="connsiteY13942" fmla="*/ 370032 h 3322003"/>
              <a:gd name="connsiteX13943" fmla="*/ 1788897 w 12191948"/>
              <a:gd name="connsiteY13943" fmla="*/ 378602 h 3322003"/>
              <a:gd name="connsiteX13944" fmla="*/ 1813085 w 12191948"/>
              <a:gd name="connsiteY13944" fmla="*/ 378602 h 3322003"/>
              <a:gd name="connsiteX13945" fmla="*/ 1809941 w 12191948"/>
              <a:gd name="connsiteY13945" fmla="*/ 375097 h 3322003"/>
              <a:gd name="connsiteX13946" fmla="*/ 1809941 w 12191948"/>
              <a:gd name="connsiteY13946" fmla="*/ 374318 h 3322003"/>
              <a:gd name="connsiteX13947" fmla="*/ 1780430 w 12191948"/>
              <a:gd name="connsiteY13947" fmla="*/ 370032 h 3322003"/>
              <a:gd name="connsiteX13948" fmla="*/ 5284799 w 12191948"/>
              <a:gd name="connsiteY13948" fmla="*/ 358151 h 3322003"/>
              <a:gd name="connsiteX13949" fmla="*/ 5284799 w 12191948"/>
              <a:gd name="connsiteY13949" fmla="*/ 360295 h 3322003"/>
              <a:gd name="connsiteX13950" fmla="*/ 5299314 w 12191948"/>
              <a:gd name="connsiteY13950" fmla="*/ 367110 h 3322003"/>
              <a:gd name="connsiteX13951" fmla="*/ 5303184 w 12191948"/>
              <a:gd name="connsiteY13951" fmla="*/ 363214 h 3322003"/>
              <a:gd name="connsiteX13952" fmla="*/ 5285770 w 12191948"/>
              <a:gd name="connsiteY13952" fmla="*/ 358540 h 3322003"/>
              <a:gd name="connsiteX13953" fmla="*/ 4770079 w 12191948"/>
              <a:gd name="connsiteY13953" fmla="*/ 357178 h 3322003"/>
              <a:gd name="connsiteX13954" fmla="*/ 4773223 w 12191948"/>
              <a:gd name="connsiteY13954" fmla="*/ 365358 h 3322003"/>
              <a:gd name="connsiteX13955" fmla="*/ 4804910 w 12191948"/>
              <a:gd name="connsiteY13955" fmla="*/ 367501 h 3322003"/>
              <a:gd name="connsiteX13956" fmla="*/ 4804910 w 12191948"/>
              <a:gd name="connsiteY13956" fmla="*/ 360098 h 3322003"/>
              <a:gd name="connsiteX13957" fmla="*/ 4770079 w 12191948"/>
              <a:gd name="connsiteY13957" fmla="*/ 357178 h 3322003"/>
              <a:gd name="connsiteX13958" fmla="*/ 1697223 w 12191948"/>
              <a:gd name="connsiteY13958" fmla="*/ 348023 h 3322003"/>
              <a:gd name="connsiteX13959" fmla="*/ 1693597 w 12191948"/>
              <a:gd name="connsiteY13959" fmla="*/ 349191 h 3322003"/>
              <a:gd name="connsiteX13960" fmla="*/ 1703513 w 12191948"/>
              <a:gd name="connsiteY13960" fmla="*/ 351919 h 3322003"/>
              <a:gd name="connsiteX13961" fmla="*/ 1703513 w 12191948"/>
              <a:gd name="connsiteY13961" fmla="*/ 349776 h 3322003"/>
              <a:gd name="connsiteX13962" fmla="*/ 1697223 w 12191948"/>
              <a:gd name="connsiteY13962" fmla="*/ 348023 h 3322003"/>
              <a:gd name="connsiteX13963" fmla="*/ 5926993 w 12191948"/>
              <a:gd name="connsiteY13963" fmla="*/ 347438 h 3322003"/>
              <a:gd name="connsiteX13964" fmla="*/ 5913206 w 12191948"/>
              <a:gd name="connsiteY13964" fmla="*/ 349387 h 3322003"/>
              <a:gd name="connsiteX13965" fmla="*/ 5920220 w 12191948"/>
              <a:gd name="connsiteY13965" fmla="*/ 353671 h 3322003"/>
              <a:gd name="connsiteX13966" fmla="*/ 5944408 w 12191948"/>
              <a:gd name="connsiteY13966" fmla="*/ 357372 h 3322003"/>
              <a:gd name="connsiteX13967" fmla="*/ 5946905 w 12191948"/>
              <a:gd name="connsiteY13967" fmla="*/ 352075 h 3322003"/>
              <a:gd name="connsiteX13968" fmla="*/ 5947070 w 12191948"/>
              <a:gd name="connsiteY13968" fmla="*/ 352113 h 3322003"/>
              <a:gd name="connsiteX13969" fmla="*/ 5947070 w 12191948"/>
              <a:gd name="connsiteY13969" fmla="*/ 351725 h 3322003"/>
              <a:gd name="connsiteX13970" fmla="*/ 5946905 w 12191948"/>
              <a:gd name="connsiteY13970" fmla="*/ 352075 h 3322003"/>
              <a:gd name="connsiteX13971" fmla="*/ 5237875 w 12191948"/>
              <a:gd name="connsiteY13971" fmla="*/ 345295 h 3322003"/>
              <a:gd name="connsiteX13972" fmla="*/ 5231344 w 12191948"/>
              <a:gd name="connsiteY13972" fmla="*/ 348023 h 3322003"/>
              <a:gd name="connsiteX13973" fmla="*/ 5245133 w 12191948"/>
              <a:gd name="connsiteY13973" fmla="*/ 350555 h 3322003"/>
              <a:gd name="connsiteX13974" fmla="*/ 5250453 w 12191948"/>
              <a:gd name="connsiteY13974" fmla="*/ 347829 h 3322003"/>
              <a:gd name="connsiteX13975" fmla="*/ 5238843 w 12191948"/>
              <a:gd name="connsiteY13975" fmla="*/ 345686 h 3322003"/>
              <a:gd name="connsiteX13976" fmla="*/ 5015830 w 12191948"/>
              <a:gd name="connsiteY13976" fmla="*/ 334388 h 3322003"/>
              <a:gd name="connsiteX13977" fmla="*/ 5019700 w 12191948"/>
              <a:gd name="connsiteY13977" fmla="*/ 342958 h 3322003"/>
              <a:gd name="connsiteX13978" fmla="*/ 5052352 w 12191948"/>
              <a:gd name="connsiteY13978" fmla="*/ 347438 h 3322003"/>
              <a:gd name="connsiteX13979" fmla="*/ 5054772 w 12191948"/>
              <a:gd name="connsiteY13979" fmla="*/ 338089 h 3322003"/>
              <a:gd name="connsiteX13980" fmla="*/ 5053805 w 12191948"/>
              <a:gd name="connsiteY13980" fmla="*/ 337701 h 3322003"/>
              <a:gd name="connsiteX13981" fmla="*/ 5015830 w 12191948"/>
              <a:gd name="connsiteY13981" fmla="*/ 334388 h 3322003"/>
              <a:gd name="connsiteX13982" fmla="*/ 4540050 w 12191948"/>
              <a:gd name="connsiteY13982" fmla="*/ 332247 h 3322003"/>
              <a:gd name="connsiteX13983" fmla="*/ 4534727 w 12191948"/>
              <a:gd name="connsiteY13983" fmla="*/ 335167 h 3322003"/>
              <a:gd name="connsiteX13984" fmla="*/ 4552869 w 12191948"/>
              <a:gd name="connsiteY13984" fmla="*/ 339259 h 3322003"/>
              <a:gd name="connsiteX13985" fmla="*/ 4557225 w 12191948"/>
              <a:gd name="connsiteY13985" fmla="*/ 335364 h 3322003"/>
              <a:gd name="connsiteX13986" fmla="*/ 4540291 w 12191948"/>
              <a:gd name="connsiteY13986" fmla="*/ 332247 h 3322003"/>
              <a:gd name="connsiteX13987" fmla="*/ 5267869 w 12191948"/>
              <a:gd name="connsiteY13987" fmla="*/ 319197 h 3322003"/>
              <a:gd name="connsiteX13988" fmla="*/ 5264240 w 12191948"/>
              <a:gd name="connsiteY13988" fmla="*/ 322313 h 3322003"/>
              <a:gd name="connsiteX13989" fmla="*/ 5278270 w 12191948"/>
              <a:gd name="connsiteY13989" fmla="*/ 323677 h 3322003"/>
              <a:gd name="connsiteX13990" fmla="*/ 5280206 w 12191948"/>
              <a:gd name="connsiteY13990" fmla="*/ 322119 h 3322003"/>
              <a:gd name="connsiteX13991" fmla="*/ 5495722 w 12191948"/>
              <a:gd name="connsiteY13991" fmla="*/ 309069 h 3322003"/>
              <a:gd name="connsiteX13992" fmla="*/ 5497413 w 12191948"/>
              <a:gd name="connsiteY13992" fmla="*/ 311600 h 3322003"/>
              <a:gd name="connsiteX13993" fmla="*/ 5514828 w 12191948"/>
              <a:gd name="connsiteY13993" fmla="*/ 316469 h 3322003"/>
              <a:gd name="connsiteX13994" fmla="*/ 5514828 w 12191948"/>
              <a:gd name="connsiteY13994" fmla="*/ 311600 h 3322003"/>
              <a:gd name="connsiteX13995" fmla="*/ 4426850 w 12191948"/>
              <a:gd name="connsiteY13995" fmla="*/ 293487 h 3322003"/>
              <a:gd name="connsiteX13996" fmla="*/ 4438943 w 12191948"/>
              <a:gd name="connsiteY13996" fmla="*/ 305368 h 3322003"/>
              <a:gd name="connsiteX13997" fmla="*/ 4440395 w 12191948"/>
              <a:gd name="connsiteY13997" fmla="*/ 307705 h 3322003"/>
              <a:gd name="connsiteX13998" fmla="*/ 4464583 w 12191948"/>
              <a:gd name="connsiteY13998" fmla="*/ 307705 h 3322003"/>
              <a:gd name="connsiteX13999" fmla="*/ 4460713 w 12191948"/>
              <a:gd name="connsiteY13999" fmla="*/ 299135 h 3322003"/>
              <a:gd name="connsiteX14000" fmla="*/ 4426850 w 12191948"/>
              <a:gd name="connsiteY14000" fmla="*/ 293487 h 3322003"/>
              <a:gd name="connsiteX14001" fmla="*/ 4528199 w 12191948"/>
              <a:gd name="connsiteY14001" fmla="*/ 288033 h 3322003"/>
              <a:gd name="connsiteX14002" fmla="*/ 4526988 w 12191948"/>
              <a:gd name="connsiteY14002" fmla="*/ 292708 h 3322003"/>
              <a:gd name="connsiteX14003" fmla="*/ 4544888 w 12191948"/>
              <a:gd name="connsiteY14003" fmla="*/ 296018 h 3322003"/>
              <a:gd name="connsiteX14004" fmla="*/ 4556257 w 12191948"/>
              <a:gd name="connsiteY14004" fmla="*/ 292317 h 3322003"/>
              <a:gd name="connsiteX14005" fmla="*/ 4547064 w 12191948"/>
              <a:gd name="connsiteY14005" fmla="*/ 288033 h 3322003"/>
              <a:gd name="connsiteX14006" fmla="*/ 4546823 w 12191948"/>
              <a:gd name="connsiteY14006" fmla="*/ 288033 h 3322003"/>
              <a:gd name="connsiteX14007" fmla="*/ 4528199 w 12191948"/>
              <a:gd name="connsiteY14007" fmla="*/ 288033 h 3322003"/>
              <a:gd name="connsiteX14008" fmla="*/ 5107502 w 12191948"/>
              <a:gd name="connsiteY14008" fmla="*/ 277711 h 3322003"/>
              <a:gd name="connsiteX14009" fmla="*/ 5129272 w 12191948"/>
              <a:gd name="connsiteY14009" fmla="*/ 287254 h 3322003"/>
              <a:gd name="connsiteX14010" fmla="*/ 5153460 w 12191948"/>
              <a:gd name="connsiteY14010" fmla="*/ 300305 h 3322003"/>
              <a:gd name="connsiteX14011" fmla="*/ 5206432 w 12191948"/>
              <a:gd name="connsiteY14011" fmla="*/ 304394 h 3322003"/>
              <a:gd name="connsiteX14012" fmla="*/ 5204495 w 12191948"/>
              <a:gd name="connsiteY14012" fmla="*/ 296798 h 3322003"/>
              <a:gd name="connsiteX14013" fmla="*/ 5203530 w 12191948"/>
              <a:gd name="connsiteY14013" fmla="*/ 296409 h 3322003"/>
              <a:gd name="connsiteX14014" fmla="*/ 5185388 w 12191948"/>
              <a:gd name="connsiteY14014" fmla="*/ 283553 h 3322003"/>
              <a:gd name="connsiteX14015" fmla="*/ 5107502 w 12191948"/>
              <a:gd name="connsiteY14015" fmla="*/ 277711 h 3322003"/>
              <a:gd name="connsiteX14016" fmla="*/ 4265030 w 12191948"/>
              <a:gd name="connsiteY14016" fmla="*/ 276736 h 3322003"/>
              <a:gd name="connsiteX14017" fmla="*/ 4268900 w 12191948"/>
              <a:gd name="connsiteY14017" fmla="*/ 280827 h 3322003"/>
              <a:gd name="connsiteX14018" fmla="*/ 4287405 w 12191948"/>
              <a:gd name="connsiteY14018" fmla="*/ 282482 h 3322003"/>
              <a:gd name="connsiteX14019" fmla="*/ 4288977 w 12191948"/>
              <a:gd name="connsiteY14019" fmla="*/ 283747 h 3322003"/>
              <a:gd name="connsiteX14020" fmla="*/ 4288494 w 12191948"/>
              <a:gd name="connsiteY14020" fmla="*/ 282580 h 3322003"/>
              <a:gd name="connsiteX14021" fmla="*/ 4287405 w 12191948"/>
              <a:gd name="connsiteY14021" fmla="*/ 282482 h 3322003"/>
              <a:gd name="connsiteX14022" fmla="*/ 4282445 w 12191948"/>
              <a:gd name="connsiteY14022" fmla="*/ 278490 h 3322003"/>
              <a:gd name="connsiteX14023" fmla="*/ 4265030 w 12191948"/>
              <a:gd name="connsiteY14023" fmla="*/ 276736 h 3322003"/>
              <a:gd name="connsiteX14024" fmla="*/ 5699143 w 12191948"/>
              <a:gd name="connsiteY14024" fmla="*/ 266413 h 3322003"/>
              <a:gd name="connsiteX14025" fmla="*/ 5695128 w 12191948"/>
              <a:gd name="connsiteY14025" fmla="*/ 271535 h 3322003"/>
              <a:gd name="connsiteX14026" fmla="*/ 5697449 w 12191948"/>
              <a:gd name="connsiteY14026" fmla="*/ 274204 h 3322003"/>
              <a:gd name="connsiteX14027" fmla="*/ 5729619 w 12191948"/>
              <a:gd name="connsiteY14027" fmla="*/ 283165 h 3322003"/>
              <a:gd name="connsiteX14028" fmla="*/ 5722122 w 12191948"/>
              <a:gd name="connsiteY14028" fmla="*/ 272646 h 3322003"/>
              <a:gd name="connsiteX14029" fmla="*/ 5723331 w 12191948"/>
              <a:gd name="connsiteY14029" fmla="*/ 271867 h 3322003"/>
              <a:gd name="connsiteX14030" fmla="*/ 5699143 w 12191948"/>
              <a:gd name="connsiteY14030" fmla="*/ 266413 h 3322003"/>
              <a:gd name="connsiteX14031" fmla="*/ 4660750 w 12191948"/>
              <a:gd name="connsiteY14031" fmla="*/ 266219 h 3322003"/>
              <a:gd name="connsiteX14032" fmla="*/ 4662682 w 12191948"/>
              <a:gd name="connsiteY14032" fmla="*/ 268750 h 3322003"/>
              <a:gd name="connsiteX14033" fmla="*/ 4681550 w 12191948"/>
              <a:gd name="connsiteY14033" fmla="*/ 273231 h 3322003"/>
              <a:gd name="connsiteX14034" fmla="*/ 4679373 w 12191948"/>
              <a:gd name="connsiteY14034" fmla="*/ 267971 h 3322003"/>
              <a:gd name="connsiteX14035" fmla="*/ 4680341 w 12191948"/>
              <a:gd name="connsiteY14035" fmla="*/ 267971 h 3322003"/>
              <a:gd name="connsiteX14036" fmla="*/ 4886665 w 12191948"/>
              <a:gd name="connsiteY14036" fmla="*/ 265634 h 3322003"/>
              <a:gd name="connsiteX14037" fmla="*/ 4917143 w 12191948"/>
              <a:gd name="connsiteY14037" fmla="*/ 280243 h 3322003"/>
              <a:gd name="connsiteX14038" fmla="*/ 4949312 w 12191948"/>
              <a:gd name="connsiteY14038" fmla="*/ 287254 h 3322003"/>
              <a:gd name="connsiteX14039" fmla="*/ 4962614 w 12191948"/>
              <a:gd name="connsiteY14039" fmla="*/ 280243 h 3322003"/>
              <a:gd name="connsiteX14040" fmla="*/ 4961649 w 12191948"/>
              <a:gd name="connsiteY14040" fmla="*/ 279269 h 3322003"/>
              <a:gd name="connsiteX14041" fmla="*/ 4950762 w 12191948"/>
              <a:gd name="connsiteY14041" fmla="*/ 268556 h 3322003"/>
              <a:gd name="connsiteX14042" fmla="*/ 4447650 w 12191948"/>
              <a:gd name="connsiteY14042" fmla="*/ 262518 h 3322003"/>
              <a:gd name="connsiteX14043" fmla="*/ 4429267 w 12191948"/>
              <a:gd name="connsiteY14043" fmla="*/ 265245 h 3322003"/>
              <a:gd name="connsiteX14044" fmla="*/ 4439669 w 12191948"/>
              <a:gd name="connsiteY14044" fmla="*/ 269141 h 3322003"/>
              <a:gd name="connsiteX14045" fmla="*/ 4457569 w 12191948"/>
              <a:gd name="connsiteY14045" fmla="*/ 269141 h 3322003"/>
              <a:gd name="connsiteX14046" fmla="*/ 5073396 w 12191948"/>
              <a:gd name="connsiteY14046" fmla="*/ 253948 h 3322003"/>
              <a:gd name="connsiteX14047" fmla="*/ 5081622 w 12191948"/>
              <a:gd name="connsiteY14047" fmla="*/ 262129 h 3322003"/>
              <a:gd name="connsiteX14048" fmla="*/ 5109680 w 12191948"/>
              <a:gd name="connsiteY14048" fmla="*/ 265440 h 3322003"/>
              <a:gd name="connsiteX14049" fmla="*/ 5105083 w 12191948"/>
              <a:gd name="connsiteY14049" fmla="*/ 259013 h 3322003"/>
              <a:gd name="connsiteX14050" fmla="*/ 5104116 w 12191948"/>
              <a:gd name="connsiteY14050" fmla="*/ 258622 h 3322003"/>
              <a:gd name="connsiteX14051" fmla="*/ 5073396 w 12191948"/>
              <a:gd name="connsiteY14051" fmla="*/ 253948 h 3322003"/>
              <a:gd name="connsiteX14052" fmla="*/ 4374119 w 12191948"/>
              <a:gd name="connsiteY14052" fmla="*/ 251026 h 3322003"/>
              <a:gd name="connsiteX14053" fmla="*/ 4377265 w 12191948"/>
              <a:gd name="connsiteY14053" fmla="*/ 257064 h 3322003"/>
              <a:gd name="connsiteX14054" fmla="*/ 4394437 w 12191948"/>
              <a:gd name="connsiteY14054" fmla="*/ 257064 h 3322003"/>
              <a:gd name="connsiteX14055" fmla="*/ 4394437 w 12191948"/>
              <a:gd name="connsiteY14055" fmla="*/ 254921 h 3322003"/>
              <a:gd name="connsiteX14056" fmla="*/ 4307603 w 12191948"/>
              <a:gd name="connsiteY14056" fmla="*/ 248105 h 3322003"/>
              <a:gd name="connsiteX14057" fmla="*/ 4306633 w 12191948"/>
              <a:gd name="connsiteY14057" fmla="*/ 248494 h 3322003"/>
              <a:gd name="connsiteX14058" fmla="*/ 4308086 w 12191948"/>
              <a:gd name="connsiteY14058" fmla="*/ 250052 h 3322003"/>
              <a:gd name="connsiteX14059" fmla="*/ 4321149 w 12191948"/>
              <a:gd name="connsiteY14059" fmla="*/ 252001 h 3322003"/>
              <a:gd name="connsiteX14060" fmla="*/ 4319938 w 12191948"/>
              <a:gd name="connsiteY14060" fmla="*/ 248105 h 3322003"/>
              <a:gd name="connsiteX14061" fmla="*/ 5140156 w 12191948"/>
              <a:gd name="connsiteY14061" fmla="*/ 241288 h 3322003"/>
              <a:gd name="connsiteX14062" fmla="*/ 5150316 w 12191948"/>
              <a:gd name="connsiteY14062" fmla="*/ 244014 h 3322003"/>
              <a:gd name="connsiteX14063" fmla="*/ 5148622 w 12191948"/>
              <a:gd name="connsiteY14063" fmla="*/ 241288 h 3322003"/>
              <a:gd name="connsiteX14064" fmla="*/ 4206345 w 12191948"/>
              <a:gd name="connsiteY14064" fmla="*/ 239510 h 3322003"/>
              <a:gd name="connsiteX14065" fmla="*/ 4203108 w 12191948"/>
              <a:gd name="connsiteY14065" fmla="*/ 243040 h 3322003"/>
              <a:gd name="connsiteX14066" fmla="*/ 4204561 w 12191948"/>
              <a:gd name="connsiteY14066" fmla="*/ 244210 h 3322003"/>
              <a:gd name="connsiteX14067" fmla="*/ 4215445 w 12191948"/>
              <a:gd name="connsiteY14067" fmla="*/ 251222 h 3322003"/>
              <a:gd name="connsiteX14068" fmla="*/ 4234069 w 12191948"/>
              <a:gd name="connsiteY14068" fmla="*/ 252390 h 3322003"/>
              <a:gd name="connsiteX14069" fmla="*/ 4248099 w 12191948"/>
              <a:gd name="connsiteY14069" fmla="*/ 247909 h 3322003"/>
              <a:gd name="connsiteX14070" fmla="*/ 4221009 w 12191948"/>
              <a:gd name="connsiteY14070" fmla="*/ 241094 h 3322003"/>
              <a:gd name="connsiteX14071" fmla="*/ 4206345 w 12191948"/>
              <a:gd name="connsiteY14071" fmla="*/ 239510 h 3322003"/>
              <a:gd name="connsiteX14072" fmla="*/ 3572527 w 12191948"/>
              <a:gd name="connsiteY14072" fmla="*/ 227653 h 3322003"/>
              <a:gd name="connsiteX14073" fmla="*/ 3571318 w 12191948"/>
              <a:gd name="connsiteY14073" fmla="*/ 229211 h 3322003"/>
              <a:gd name="connsiteX14074" fmla="*/ 3576397 w 12191948"/>
              <a:gd name="connsiteY14074" fmla="*/ 229211 h 3322003"/>
              <a:gd name="connsiteX14075" fmla="*/ 4120871 w 12191948"/>
              <a:gd name="connsiteY14075" fmla="*/ 221420 h 3322003"/>
              <a:gd name="connsiteX14076" fmla="*/ 4121354 w 12191948"/>
              <a:gd name="connsiteY14076" fmla="*/ 222199 h 3322003"/>
              <a:gd name="connsiteX14077" fmla="*/ 4115790 w 12191948"/>
              <a:gd name="connsiteY14077" fmla="*/ 225316 h 3322003"/>
              <a:gd name="connsiteX14078" fmla="*/ 4127644 w 12191948"/>
              <a:gd name="connsiteY14078" fmla="*/ 227264 h 3322003"/>
              <a:gd name="connsiteX14079" fmla="*/ 4133447 w 12191948"/>
              <a:gd name="connsiteY14079" fmla="*/ 224148 h 3322003"/>
              <a:gd name="connsiteX14080" fmla="*/ 4120871 w 12191948"/>
              <a:gd name="connsiteY14080" fmla="*/ 221420 h 3322003"/>
              <a:gd name="connsiteX14081" fmla="*/ 4973500 w 12191948"/>
              <a:gd name="connsiteY14081" fmla="*/ 213047 h 3322003"/>
              <a:gd name="connsiteX14082" fmla="*/ 4976403 w 12191948"/>
              <a:gd name="connsiteY14082" fmla="*/ 219279 h 3322003"/>
              <a:gd name="connsiteX14083" fmla="*/ 5000591 w 12191948"/>
              <a:gd name="connsiteY14083" fmla="*/ 228043 h 3322003"/>
              <a:gd name="connsiteX14084" fmla="*/ 5039533 w 12191948"/>
              <a:gd name="connsiteY14084" fmla="*/ 228043 h 3322003"/>
              <a:gd name="connsiteX14085" fmla="*/ 5037599 w 12191948"/>
              <a:gd name="connsiteY14085" fmla="*/ 221811 h 3322003"/>
              <a:gd name="connsiteX14086" fmla="*/ 5036631 w 12191948"/>
              <a:gd name="connsiteY14086" fmla="*/ 220837 h 3322003"/>
              <a:gd name="connsiteX14087" fmla="*/ 4973500 w 12191948"/>
              <a:gd name="connsiteY14087" fmla="*/ 213047 h 3322003"/>
              <a:gd name="connsiteX14088" fmla="*/ 4376780 w 12191948"/>
              <a:gd name="connsiteY14088" fmla="*/ 209734 h 3322003"/>
              <a:gd name="connsiteX14089" fmla="*/ 4378474 w 12191948"/>
              <a:gd name="connsiteY14089" fmla="*/ 223758 h 3322003"/>
              <a:gd name="connsiteX14090" fmla="*/ 4379924 w 12191948"/>
              <a:gd name="connsiteY14090" fmla="*/ 226095 h 3322003"/>
              <a:gd name="connsiteX14091" fmla="*/ 4397098 w 12191948"/>
              <a:gd name="connsiteY14091" fmla="*/ 224733 h 3322003"/>
              <a:gd name="connsiteX14092" fmla="*/ 4417901 w 12191948"/>
              <a:gd name="connsiteY14092" fmla="*/ 218694 h 3322003"/>
              <a:gd name="connsiteX14093" fmla="*/ 4376780 w 12191948"/>
              <a:gd name="connsiteY14093" fmla="*/ 209734 h 3322003"/>
              <a:gd name="connsiteX14094" fmla="*/ 4096439 w 12191948"/>
              <a:gd name="connsiteY14094" fmla="*/ 209345 h 3322003"/>
              <a:gd name="connsiteX14095" fmla="*/ 4097166 w 12191948"/>
              <a:gd name="connsiteY14095" fmla="*/ 210124 h 3322003"/>
              <a:gd name="connsiteX14096" fmla="*/ 4091602 w 12191948"/>
              <a:gd name="connsiteY14096" fmla="*/ 213047 h 3322003"/>
              <a:gd name="connsiteX14097" fmla="*/ 4109985 w 12191948"/>
              <a:gd name="connsiteY14097" fmla="*/ 216942 h 3322003"/>
              <a:gd name="connsiteX14098" fmla="*/ 4128853 w 12191948"/>
              <a:gd name="connsiteY14098" fmla="*/ 213435 h 3322003"/>
              <a:gd name="connsiteX14099" fmla="*/ 4096439 w 12191948"/>
              <a:gd name="connsiteY14099" fmla="*/ 209345 h 3322003"/>
              <a:gd name="connsiteX14100" fmla="*/ 4449344 w 12191948"/>
              <a:gd name="connsiteY14100" fmla="*/ 200190 h 3322003"/>
              <a:gd name="connsiteX14101" fmla="*/ 4450794 w 12191948"/>
              <a:gd name="connsiteY14101" fmla="*/ 202528 h 3322003"/>
              <a:gd name="connsiteX14102" fmla="*/ 4450794 w 12191948"/>
              <a:gd name="connsiteY14102" fmla="*/ 208566 h 3322003"/>
              <a:gd name="connsiteX14103" fmla="*/ 4474982 w 12191948"/>
              <a:gd name="connsiteY14103" fmla="*/ 211488 h 3322003"/>
              <a:gd name="connsiteX14104" fmla="*/ 4485143 w 12191948"/>
              <a:gd name="connsiteY14104" fmla="*/ 206814 h 3322003"/>
              <a:gd name="connsiteX14105" fmla="*/ 4449344 w 12191948"/>
              <a:gd name="connsiteY14105" fmla="*/ 200190 h 3322003"/>
              <a:gd name="connsiteX14106" fmla="*/ 3941636 w 12191948"/>
              <a:gd name="connsiteY14106" fmla="*/ 200190 h 3322003"/>
              <a:gd name="connsiteX14107" fmla="*/ 3945506 w 12191948"/>
              <a:gd name="connsiteY14107" fmla="*/ 206423 h 3322003"/>
              <a:gd name="connsiteX14108" fmla="*/ 3957357 w 12191948"/>
              <a:gd name="connsiteY14108" fmla="*/ 206423 h 3322003"/>
              <a:gd name="connsiteX14109" fmla="*/ 3953972 w 12191948"/>
              <a:gd name="connsiteY14109" fmla="*/ 202139 h 3322003"/>
              <a:gd name="connsiteX14110" fmla="*/ 3712091 w 12191948"/>
              <a:gd name="connsiteY14110" fmla="*/ 199606 h 3322003"/>
              <a:gd name="connsiteX14111" fmla="*/ 3712091 w 12191948"/>
              <a:gd name="connsiteY14111" fmla="*/ 199802 h 3322003"/>
              <a:gd name="connsiteX14112" fmla="*/ 3713793 w 12191948"/>
              <a:gd name="connsiteY14112" fmla="*/ 199897 h 3322003"/>
              <a:gd name="connsiteX14113" fmla="*/ 3808844 w 12191948"/>
              <a:gd name="connsiteY14113" fmla="*/ 216163 h 3322003"/>
              <a:gd name="connsiteX14114" fmla="*/ 3761873 w 12191948"/>
              <a:gd name="connsiteY14114" fmla="*/ 202572 h 3322003"/>
              <a:gd name="connsiteX14115" fmla="*/ 3713793 w 12191948"/>
              <a:gd name="connsiteY14115" fmla="*/ 199897 h 3322003"/>
              <a:gd name="connsiteX14116" fmla="*/ 4240359 w 12191948"/>
              <a:gd name="connsiteY14116" fmla="*/ 197853 h 3322003"/>
              <a:gd name="connsiteX14117" fmla="*/ 4281359 w 12191948"/>
              <a:gd name="connsiteY14117" fmla="*/ 205377 h 3322003"/>
              <a:gd name="connsiteX14118" fmla="*/ 4302535 w 12191948"/>
              <a:gd name="connsiteY14118" fmla="*/ 204196 h 3322003"/>
              <a:gd name="connsiteX14119" fmla="*/ 4312923 w 12191948"/>
              <a:gd name="connsiteY14119" fmla="*/ 205256 h 3322003"/>
              <a:gd name="connsiteX14120" fmla="*/ 4311473 w 12191948"/>
              <a:gd name="connsiteY14120" fmla="*/ 203697 h 3322003"/>
              <a:gd name="connsiteX14121" fmla="*/ 4302535 w 12191948"/>
              <a:gd name="connsiteY14121" fmla="*/ 204196 h 3322003"/>
              <a:gd name="connsiteX14122" fmla="*/ 3978402 w 12191948"/>
              <a:gd name="connsiteY14122" fmla="*/ 194543 h 3322003"/>
              <a:gd name="connsiteX14123" fmla="*/ 3975743 w 12191948"/>
              <a:gd name="connsiteY14123" fmla="*/ 201164 h 3322003"/>
              <a:gd name="connsiteX14124" fmla="*/ 3975743 w 12191948"/>
              <a:gd name="connsiteY14124" fmla="*/ 201943 h 3322003"/>
              <a:gd name="connsiteX14125" fmla="*/ 4002348 w 12191948"/>
              <a:gd name="connsiteY14125" fmla="*/ 204671 h 3322003"/>
              <a:gd name="connsiteX14126" fmla="*/ 4008636 w 12191948"/>
              <a:gd name="connsiteY14126" fmla="*/ 197659 h 3322003"/>
              <a:gd name="connsiteX14127" fmla="*/ 3978402 w 12191948"/>
              <a:gd name="connsiteY14127" fmla="*/ 194543 h 3322003"/>
              <a:gd name="connsiteX14128" fmla="*/ 3854559 w 12191948"/>
              <a:gd name="connsiteY14128" fmla="*/ 194348 h 3322003"/>
              <a:gd name="connsiteX14129" fmla="*/ 3842948 w 12191948"/>
              <a:gd name="connsiteY14129" fmla="*/ 197465 h 3322003"/>
              <a:gd name="connsiteX14130" fmla="*/ 3853350 w 12191948"/>
              <a:gd name="connsiteY14130" fmla="*/ 204477 h 3322003"/>
              <a:gd name="connsiteX14131" fmla="*/ 3888907 w 12191948"/>
              <a:gd name="connsiteY14131" fmla="*/ 210709 h 3322003"/>
              <a:gd name="connsiteX14132" fmla="*/ 3913095 w 12191948"/>
              <a:gd name="connsiteY14132" fmla="*/ 207008 h 3322003"/>
              <a:gd name="connsiteX14133" fmla="*/ 3904387 w 12191948"/>
              <a:gd name="connsiteY14133" fmla="*/ 201554 h 3322003"/>
              <a:gd name="connsiteX14134" fmla="*/ 3854559 w 12191948"/>
              <a:gd name="connsiteY14134" fmla="*/ 194348 h 3322003"/>
              <a:gd name="connsiteX14135" fmla="*/ 4692675 w 12191948"/>
              <a:gd name="connsiteY14135" fmla="*/ 187725 h 3322003"/>
              <a:gd name="connsiteX14136" fmla="*/ 4696789 w 12191948"/>
              <a:gd name="connsiteY14136" fmla="*/ 193179 h 3322003"/>
              <a:gd name="connsiteX14137" fmla="*/ 4720977 w 12191948"/>
              <a:gd name="connsiteY14137" fmla="*/ 195516 h 3322003"/>
              <a:gd name="connsiteX14138" fmla="*/ 4717953 w 12191948"/>
              <a:gd name="connsiteY14138" fmla="*/ 191460 h 3322003"/>
              <a:gd name="connsiteX14139" fmla="*/ 4719042 w 12191948"/>
              <a:gd name="connsiteY14139" fmla="*/ 191620 h 3322003"/>
              <a:gd name="connsiteX14140" fmla="*/ 4717348 w 12191948"/>
              <a:gd name="connsiteY14140" fmla="*/ 190647 h 3322003"/>
              <a:gd name="connsiteX14141" fmla="*/ 4717953 w 12191948"/>
              <a:gd name="connsiteY14141" fmla="*/ 191460 h 3322003"/>
              <a:gd name="connsiteX14142" fmla="*/ 4332759 w 12191948"/>
              <a:gd name="connsiteY14142" fmla="*/ 183050 h 3322003"/>
              <a:gd name="connsiteX14143" fmla="*/ 4334176 w 12191948"/>
              <a:gd name="connsiteY14143" fmla="*/ 184609 h 3322003"/>
              <a:gd name="connsiteX14144" fmla="*/ 4318729 w 12191948"/>
              <a:gd name="connsiteY14144" fmla="*/ 184609 h 3322003"/>
              <a:gd name="connsiteX14145" fmla="*/ 4328889 w 12191948"/>
              <a:gd name="connsiteY14145" fmla="*/ 191426 h 3322003"/>
              <a:gd name="connsiteX14146" fmla="*/ 4340255 w 12191948"/>
              <a:gd name="connsiteY14146" fmla="*/ 191426 h 3322003"/>
              <a:gd name="connsiteX14147" fmla="*/ 4337233 w 12191948"/>
              <a:gd name="connsiteY14147" fmla="*/ 187969 h 3322003"/>
              <a:gd name="connsiteX14148" fmla="*/ 4334176 w 12191948"/>
              <a:gd name="connsiteY14148" fmla="*/ 184609 h 3322003"/>
              <a:gd name="connsiteX14149" fmla="*/ 4334209 w 12191948"/>
              <a:gd name="connsiteY14149" fmla="*/ 184609 h 3322003"/>
              <a:gd name="connsiteX14150" fmla="*/ 4264548 w 12191948"/>
              <a:gd name="connsiteY14150" fmla="*/ 177791 h 3322003"/>
              <a:gd name="connsiteX14151" fmla="*/ 4264548 w 12191948"/>
              <a:gd name="connsiteY14151" fmla="*/ 179934 h 3322003"/>
              <a:gd name="connsiteX14152" fmla="*/ 4284139 w 12191948"/>
              <a:gd name="connsiteY14152" fmla="*/ 184415 h 3322003"/>
              <a:gd name="connsiteX14153" fmla="*/ 4284139 w 12191948"/>
              <a:gd name="connsiteY14153" fmla="*/ 179740 h 3322003"/>
              <a:gd name="connsiteX14154" fmla="*/ 4499414 w 12191948"/>
              <a:gd name="connsiteY14154" fmla="*/ 171170 h 3322003"/>
              <a:gd name="connsiteX14155" fmla="*/ 4501349 w 12191948"/>
              <a:gd name="connsiteY14155" fmla="*/ 175845 h 3322003"/>
              <a:gd name="connsiteX14156" fmla="*/ 4501832 w 12191948"/>
              <a:gd name="connsiteY14156" fmla="*/ 177012 h 3322003"/>
              <a:gd name="connsiteX14157" fmla="*/ 4522393 w 12191948"/>
              <a:gd name="connsiteY14157" fmla="*/ 180713 h 3322003"/>
              <a:gd name="connsiteX14158" fmla="*/ 4515862 w 12191948"/>
              <a:gd name="connsiteY14158" fmla="*/ 172728 h 3322003"/>
              <a:gd name="connsiteX14159" fmla="*/ 4499414 w 12191948"/>
              <a:gd name="connsiteY14159" fmla="*/ 171170 h 3322003"/>
              <a:gd name="connsiteX14160" fmla="*/ 3861575 w 12191948"/>
              <a:gd name="connsiteY14160" fmla="*/ 167663 h 3322003"/>
              <a:gd name="connsiteX14161" fmla="*/ 3865201 w 12191948"/>
              <a:gd name="connsiteY14161" fmla="*/ 172143 h 3322003"/>
              <a:gd name="connsiteX14162" fmla="*/ 3881408 w 12191948"/>
              <a:gd name="connsiteY14162" fmla="*/ 172143 h 3322003"/>
              <a:gd name="connsiteX14163" fmla="*/ 3874150 w 12191948"/>
              <a:gd name="connsiteY14163" fmla="*/ 167663 h 3322003"/>
              <a:gd name="connsiteX14164" fmla="*/ 3861575 w 12191948"/>
              <a:gd name="connsiteY14164" fmla="*/ 167663 h 3322003"/>
              <a:gd name="connsiteX14165" fmla="*/ 3489802 w 12191948"/>
              <a:gd name="connsiteY14165" fmla="*/ 167275 h 3322003"/>
              <a:gd name="connsiteX14166" fmla="*/ 3497060 w 12191948"/>
              <a:gd name="connsiteY14166" fmla="*/ 170976 h 3322003"/>
              <a:gd name="connsiteX14167" fmla="*/ 3500445 w 12191948"/>
              <a:gd name="connsiteY14167" fmla="*/ 170976 h 3322003"/>
              <a:gd name="connsiteX14168" fmla="*/ 3496334 w 12191948"/>
              <a:gd name="connsiteY14168" fmla="*/ 168638 h 3322003"/>
              <a:gd name="connsiteX14169" fmla="*/ 4870217 w 12191948"/>
              <a:gd name="connsiteY14169" fmla="*/ 167080 h 3322003"/>
              <a:gd name="connsiteX14170" fmla="*/ 4870217 w 12191948"/>
              <a:gd name="connsiteY14170" fmla="*/ 170000 h 3322003"/>
              <a:gd name="connsiteX14171" fmla="*/ 4891020 w 12191948"/>
              <a:gd name="connsiteY14171" fmla="*/ 174092 h 3322003"/>
              <a:gd name="connsiteX14172" fmla="*/ 4913273 w 12191948"/>
              <a:gd name="connsiteY14172" fmla="*/ 172728 h 3322003"/>
              <a:gd name="connsiteX14173" fmla="*/ 4900210 w 12191948"/>
              <a:gd name="connsiteY14173" fmla="*/ 168054 h 3322003"/>
              <a:gd name="connsiteX14174" fmla="*/ 4899242 w 12191948"/>
              <a:gd name="connsiteY14174" fmla="*/ 167080 h 3322003"/>
              <a:gd name="connsiteX14175" fmla="*/ 4870217 w 12191948"/>
              <a:gd name="connsiteY14175" fmla="*/ 167080 h 3322003"/>
              <a:gd name="connsiteX14176" fmla="*/ 4294540 w 12191948"/>
              <a:gd name="connsiteY14176" fmla="*/ 162406 h 3322003"/>
              <a:gd name="connsiteX14177" fmla="*/ 4294540 w 12191948"/>
              <a:gd name="connsiteY14177" fmla="*/ 168248 h 3322003"/>
              <a:gd name="connsiteX14178" fmla="*/ 4321149 w 12191948"/>
              <a:gd name="connsiteY14178" fmla="*/ 170976 h 3322003"/>
              <a:gd name="connsiteX14179" fmla="*/ 4319354 w 12191948"/>
              <a:gd name="connsiteY14179" fmla="*/ 166930 h 3322003"/>
              <a:gd name="connsiteX14180" fmla="*/ 4320179 w 12191948"/>
              <a:gd name="connsiteY14180" fmla="*/ 167080 h 3322003"/>
              <a:gd name="connsiteX14181" fmla="*/ 4318729 w 12191948"/>
              <a:gd name="connsiteY14181" fmla="*/ 165522 h 3322003"/>
              <a:gd name="connsiteX14182" fmla="*/ 4319354 w 12191948"/>
              <a:gd name="connsiteY14182" fmla="*/ 166930 h 3322003"/>
              <a:gd name="connsiteX14183" fmla="*/ 3048612 w 12191948"/>
              <a:gd name="connsiteY14183" fmla="*/ 161821 h 3322003"/>
              <a:gd name="connsiteX14184" fmla="*/ 3025391 w 12191948"/>
              <a:gd name="connsiteY14184" fmla="*/ 162015 h 3322003"/>
              <a:gd name="connsiteX14185" fmla="*/ 3026117 w 12191948"/>
              <a:gd name="connsiteY14185" fmla="*/ 162015 h 3322003"/>
              <a:gd name="connsiteX14186" fmla="*/ 3059255 w 12191948"/>
              <a:gd name="connsiteY14186" fmla="*/ 172338 h 3322003"/>
              <a:gd name="connsiteX14187" fmla="*/ 3048612 w 12191948"/>
              <a:gd name="connsiteY14187" fmla="*/ 161821 h 3322003"/>
              <a:gd name="connsiteX14188" fmla="*/ 4017316 w 12191948"/>
              <a:gd name="connsiteY14188" fmla="*/ 160482 h 3322003"/>
              <a:gd name="connsiteX14189" fmla="*/ 3999931 w 12191948"/>
              <a:gd name="connsiteY14189" fmla="*/ 160847 h 3322003"/>
              <a:gd name="connsiteX14190" fmla="*/ 3966550 w 12191948"/>
              <a:gd name="connsiteY14190" fmla="*/ 160847 h 3322003"/>
              <a:gd name="connsiteX14191" fmla="*/ 3958327 w 12191948"/>
              <a:gd name="connsiteY14191" fmla="*/ 170197 h 3322003"/>
              <a:gd name="connsiteX14192" fmla="*/ 3957601 w 12191948"/>
              <a:gd name="connsiteY14192" fmla="*/ 171170 h 3322003"/>
              <a:gd name="connsiteX14193" fmla="*/ 3993882 w 12191948"/>
              <a:gd name="connsiteY14193" fmla="*/ 185973 h 3322003"/>
              <a:gd name="connsiteX14194" fmla="*/ 4050966 w 12191948"/>
              <a:gd name="connsiteY14194" fmla="*/ 180908 h 3322003"/>
              <a:gd name="connsiteX14195" fmla="*/ 4039597 w 12191948"/>
              <a:gd name="connsiteY14195" fmla="*/ 166690 h 3322003"/>
              <a:gd name="connsiteX14196" fmla="*/ 4017316 w 12191948"/>
              <a:gd name="connsiteY14196" fmla="*/ 160482 h 3322003"/>
              <a:gd name="connsiteX14197" fmla="*/ 2942428 w 12191948"/>
              <a:gd name="connsiteY14197" fmla="*/ 157925 h 3322003"/>
              <a:gd name="connsiteX14198" fmla="*/ 2942428 w 12191948"/>
              <a:gd name="connsiteY14198" fmla="*/ 162209 h 3322003"/>
              <a:gd name="connsiteX14199" fmla="*/ 2955730 w 12191948"/>
              <a:gd name="connsiteY14199" fmla="*/ 166301 h 3322003"/>
              <a:gd name="connsiteX14200" fmla="*/ 2987417 w 12191948"/>
              <a:gd name="connsiteY14200" fmla="*/ 168442 h 3322003"/>
              <a:gd name="connsiteX14201" fmla="*/ 2983061 w 12191948"/>
              <a:gd name="connsiteY14201" fmla="*/ 163379 h 3322003"/>
              <a:gd name="connsiteX14202" fmla="*/ 2942428 w 12191948"/>
              <a:gd name="connsiteY14202" fmla="*/ 157925 h 3322003"/>
              <a:gd name="connsiteX14203" fmla="*/ 4399515 w 12191948"/>
              <a:gd name="connsiteY14203" fmla="*/ 157341 h 3322003"/>
              <a:gd name="connsiteX14204" fmla="*/ 4400968 w 12191948"/>
              <a:gd name="connsiteY14204" fmla="*/ 159678 h 3322003"/>
              <a:gd name="connsiteX14205" fmla="*/ 4381376 w 12191948"/>
              <a:gd name="connsiteY14205" fmla="*/ 157731 h 3322003"/>
              <a:gd name="connsiteX14206" fmla="*/ 4377603 w 12191948"/>
              <a:gd name="connsiteY14206" fmla="*/ 161653 h 3322003"/>
              <a:gd name="connsiteX14207" fmla="*/ 4378715 w 12191948"/>
              <a:gd name="connsiteY14207" fmla="*/ 163573 h 3322003"/>
              <a:gd name="connsiteX14208" fmla="*/ 4395645 w 12191948"/>
              <a:gd name="connsiteY14208" fmla="*/ 169417 h 3322003"/>
              <a:gd name="connsiteX14209" fmla="*/ 4426365 w 12191948"/>
              <a:gd name="connsiteY14209" fmla="*/ 170976 h 3322003"/>
              <a:gd name="connsiteX14210" fmla="*/ 4399515 w 12191948"/>
              <a:gd name="connsiteY14210" fmla="*/ 157341 h 3322003"/>
              <a:gd name="connsiteX14211" fmla="*/ 3692741 w 12191948"/>
              <a:gd name="connsiteY14211" fmla="*/ 155198 h 3322003"/>
              <a:gd name="connsiteX14212" fmla="*/ 3662021 w 12191948"/>
              <a:gd name="connsiteY14212" fmla="*/ 157731 h 3322003"/>
              <a:gd name="connsiteX14213" fmla="*/ 3698061 w 12191948"/>
              <a:gd name="connsiteY14213" fmla="*/ 174092 h 3322003"/>
              <a:gd name="connsiteX14214" fmla="*/ 3714994 w 12191948"/>
              <a:gd name="connsiteY14214" fmla="*/ 171170 h 3322003"/>
              <a:gd name="connsiteX14215" fmla="*/ 3700964 w 12191948"/>
              <a:gd name="connsiteY14215" fmla="*/ 165326 h 3322003"/>
              <a:gd name="connsiteX14216" fmla="*/ 3692741 w 12191948"/>
              <a:gd name="connsiteY14216" fmla="*/ 155198 h 3322003"/>
              <a:gd name="connsiteX14217" fmla="*/ 3613645 w 12191948"/>
              <a:gd name="connsiteY14217" fmla="*/ 153251 h 3322003"/>
              <a:gd name="connsiteX14218" fmla="*/ 3617515 w 12191948"/>
              <a:gd name="connsiteY14218" fmla="*/ 157535 h 3322003"/>
              <a:gd name="connsiteX14219" fmla="*/ 3637110 w 12191948"/>
              <a:gd name="connsiteY14219" fmla="*/ 159093 h 3322003"/>
              <a:gd name="connsiteX14220" fmla="*/ 3633239 w 12191948"/>
              <a:gd name="connsiteY14220" fmla="*/ 153251 h 3322003"/>
              <a:gd name="connsiteX14221" fmla="*/ 2872315 w 12191948"/>
              <a:gd name="connsiteY14221" fmla="*/ 146377 h 3322003"/>
              <a:gd name="connsiteX14222" fmla="*/ 2845917 w 12191948"/>
              <a:gd name="connsiteY14222" fmla="*/ 146628 h 3322003"/>
              <a:gd name="connsiteX14223" fmla="*/ 2849061 w 12191948"/>
              <a:gd name="connsiteY14223" fmla="*/ 150914 h 3322003"/>
              <a:gd name="connsiteX14224" fmla="*/ 2847852 w 12191948"/>
              <a:gd name="connsiteY14224" fmla="*/ 150914 h 3322003"/>
              <a:gd name="connsiteX14225" fmla="*/ 2895019 w 12191948"/>
              <a:gd name="connsiteY14225" fmla="*/ 157925 h 3322003"/>
              <a:gd name="connsiteX14226" fmla="*/ 2896952 w 12191948"/>
              <a:gd name="connsiteY14226" fmla="*/ 154030 h 3322003"/>
              <a:gd name="connsiteX14227" fmla="*/ 2872315 w 12191948"/>
              <a:gd name="connsiteY14227" fmla="*/ 146377 h 3322003"/>
              <a:gd name="connsiteX14228" fmla="*/ 3782720 w 12191948"/>
              <a:gd name="connsiteY14228" fmla="*/ 145848 h 3322003"/>
              <a:gd name="connsiteX14229" fmla="*/ 3782720 w 12191948"/>
              <a:gd name="connsiteY14229" fmla="*/ 146433 h 3322003"/>
              <a:gd name="connsiteX14230" fmla="*/ 3839320 w 12191948"/>
              <a:gd name="connsiteY14230" fmla="*/ 159289 h 3322003"/>
              <a:gd name="connsiteX14231" fmla="*/ 3782720 w 12191948"/>
              <a:gd name="connsiteY14231" fmla="*/ 145848 h 3322003"/>
              <a:gd name="connsiteX14232" fmla="*/ 2576946 w 12191948"/>
              <a:gd name="connsiteY14232" fmla="*/ 140785 h 3322003"/>
              <a:gd name="connsiteX14233" fmla="*/ 2580331 w 12191948"/>
              <a:gd name="connsiteY14233" fmla="*/ 145460 h 3322003"/>
              <a:gd name="connsiteX14234" fmla="*/ 2586862 w 12191948"/>
              <a:gd name="connsiteY14234" fmla="*/ 145460 h 3322003"/>
              <a:gd name="connsiteX14235" fmla="*/ 2585168 w 12191948"/>
              <a:gd name="connsiteY14235" fmla="*/ 143317 h 3322003"/>
              <a:gd name="connsiteX14236" fmla="*/ 2588071 w 12191948"/>
              <a:gd name="connsiteY14236" fmla="*/ 142149 h 3322003"/>
              <a:gd name="connsiteX14237" fmla="*/ 3873427 w 12191948"/>
              <a:gd name="connsiteY14237" fmla="*/ 133774 h 3322003"/>
              <a:gd name="connsiteX14238" fmla="*/ 3871007 w 12191948"/>
              <a:gd name="connsiteY14238" fmla="*/ 137084 h 3322003"/>
              <a:gd name="connsiteX14239" fmla="*/ 3887940 w 12191948"/>
              <a:gd name="connsiteY14239" fmla="*/ 141759 h 3322003"/>
              <a:gd name="connsiteX14240" fmla="*/ 3892051 w 12191948"/>
              <a:gd name="connsiteY14240" fmla="*/ 137669 h 3322003"/>
              <a:gd name="connsiteX14241" fmla="*/ 3873427 w 12191948"/>
              <a:gd name="connsiteY14241" fmla="*/ 133774 h 3322003"/>
              <a:gd name="connsiteX14242" fmla="*/ 2925254 w 12191948"/>
              <a:gd name="connsiteY14242" fmla="*/ 132604 h 3322003"/>
              <a:gd name="connsiteX14243" fmla="*/ 2922351 w 12191948"/>
              <a:gd name="connsiteY14243" fmla="*/ 136305 h 3322003"/>
              <a:gd name="connsiteX14244" fmla="*/ 2938073 w 12191948"/>
              <a:gd name="connsiteY14244" fmla="*/ 138642 h 3322003"/>
              <a:gd name="connsiteX14245" fmla="*/ 2936379 w 12191948"/>
              <a:gd name="connsiteY14245" fmla="*/ 137669 h 3322003"/>
              <a:gd name="connsiteX14246" fmla="*/ 2938799 w 12191948"/>
              <a:gd name="connsiteY14246" fmla="*/ 133774 h 3322003"/>
              <a:gd name="connsiteX14247" fmla="*/ 2925254 w 12191948"/>
              <a:gd name="connsiteY14247" fmla="*/ 132604 h 3322003"/>
              <a:gd name="connsiteX14248" fmla="*/ 3505041 w 12191948"/>
              <a:gd name="connsiteY14248" fmla="*/ 123645 h 3322003"/>
              <a:gd name="connsiteX14249" fmla="*/ 3503591 w 12191948"/>
              <a:gd name="connsiteY14249" fmla="*/ 124813 h 3322003"/>
              <a:gd name="connsiteX14250" fmla="*/ 3499721 w 12191948"/>
              <a:gd name="connsiteY14250" fmla="*/ 128320 h 3322003"/>
              <a:gd name="connsiteX14251" fmla="*/ 3519313 w 12191948"/>
              <a:gd name="connsiteY14251" fmla="*/ 131242 h 3322003"/>
              <a:gd name="connsiteX14252" fmla="*/ 3522698 w 12191948"/>
              <a:gd name="connsiteY14252" fmla="*/ 126956 h 3322003"/>
              <a:gd name="connsiteX14253" fmla="*/ 3505041 w 12191948"/>
              <a:gd name="connsiteY14253" fmla="*/ 123645 h 3322003"/>
              <a:gd name="connsiteX14254" fmla="*/ 3177777 w 12191948"/>
              <a:gd name="connsiteY14254" fmla="*/ 122282 h 3322003"/>
              <a:gd name="connsiteX14255" fmla="*/ 3177807 w 12191948"/>
              <a:gd name="connsiteY14255" fmla="*/ 122476 h 3322003"/>
              <a:gd name="connsiteX14256" fmla="*/ 3158668 w 12191948"/>
              <a:gd name="connsiteY14256" fmla="*/ 122476 h 3322003"/>
              <a:gd name="connsiteX14257" fmla="*/ 3160844 w 12191948"/>
              <a:gd name="connsiteY14257" fmla="*/ 128514 h 3322003"/>
              <a:gd name="connsiteX14258" fmla="*/ 3178986 w 12191948"/>
              <a:gd name="connsiteY14258" fmla="*/ 130072 h 3322003"/>
              <a:gd name="connsiteX14259" fmla="*/ 3177807 w 12191948"/>
              <a:gd name="connsiteY14259" fmla="*/ 122476 h 3322003"/>
              <a:gd name="connsiteX14260" fmla="*/ 3178745 w 12191948"/>
              <a:gd name="connsiteY14260" fmla="*/ 122476 h 3322003"/>
              <a:gd name="connsiteX14261" fmla="*/ 4512719 w 12191948"/>
              <a:gd name="connsiteY14261" fmla="*/ 121893 h 3322003"/>
              <a:gd name="connsiteX14262" fmla="*/ 4516586 w 12191948"/>
              <a:gd name="connsiteY14262" fmla="*/ 126371 h 3322003"/>
              <a:gd name="connsiteX14263" fmla="*/ 4541985 w 12191948"/>
              <a:gd name="connsiteY14263" fmla="*/ 126371 h 3322003"/>
              <a:gd name="connsiteX14264" fmla="*/ 4537147 w 12191948"/>
              <a:gd name="connsiteY14264" fmla="*/ 121893 h 3322003"/>
              <a:gd name="connsiteX14265" fmla="*/ 4536906 w 12191948"/>
              <a:gd name="connsiteY14265" fmla="*/ 121893 h 3322003"/>
              <a:gd name="connsiteX14266" fmla="*/ 4512719 w 12191948"/>
              <a:gd name="connsiteY14266" fmla="*/ 121893 h 3322003"/>
              <a:gd name="connsiteX14267" fmla="*/ 3552209 w 12191948"/>
              <a:gd name="connsiteY14267" fmla="*/ 119359 h 3322003"/>
              <a:gd name="connsiteX14268" fmla="*/ 3552209 w 12191948"/>
              <a:gd name="connsiteY14268" fmla="*/ 120138 h 3322003"/>
              <a:gd name="connsiteX14269" fmla="*/ 3555111 w 12191948"/>
              <a:gd name="connsiteY14269" fmla="*/ 124424 h 3322003"/>
              <a:gd name="connsiteX14270" fmla="*/ 3582684 w 12191948"/>
              <a:gd name="connsiteY14270" fmla="*/ 130463 h 3322003"/>
              <a:gd name="connsiteX14271" fmla="*/ 3578091 w 12191948"/>
              <a:gd name="connsiteY14271" fmla="*/ 122087 h 3322003"/>
              <a:gd name="connsiteX14272" fmla="*/ 3552209 w 12191948"/>
              <a:gd name="connsiteY14272" fmla="*/ 119359 h 3322003"/>
              <a:gd name="connsiteX14273" fmla="*/ 3664168 w 12191948"/>
              <a:gd name="connsiteY14273" fmla="*/ 118508 h 3322003"/>
              <a:gd name="connsiteX14274" fmla="*/ 3656216 w 12191948"/>
              <a:gd name="connsiteY14274" fmla="*/ 122087 h 3322003"/>
              <a:gd name="connsiteX14275" fmla="*/ 3657910 w 12191948"/>
              <a:gd name="connsiteY14275" fmla="*/ 130657 h 3322003"/>
              <a:gd name="connsiteX14276" fmla="*/ 3657910 w 12191948"/>
              <a:gd name="connsiteY14276" fmla="*/ 130463 h 3322003"/>
              <a:gd name="connsiteX14277" fmla="*/ 3682098 w 12191948"/>
              <a:gd name="connsiteY14277" fmla="*/ 127929 h 3322003"/>
              <a:gd name="connsiteX14278" fmla="*/ 3706286 w 12191948"/>
              <a:gd name="connsiteY14278" fmla="*/ 135917 h 3322003"/>
              <a:gd name="connsiteX14279" fmla="*/ 3731683 w 12191948"/>
              <a:gd name="connsiteY14279" fmla="*/ 131046 h 3322003"/>
              <a:gd name="connsiteX14280" fmla="*/ 3702657 w 12191948"/>
              <a:gd name="connsiteY14280" fmla="*/ 122087 h 3322003"/>
              <a:gd name="connsiteX14281" fmla="*/ 3682098 w 12191948"/>
              <a:gd name="connsiteY14281" fmla="*/ 122087 h 3322003"/>
              <a:gd name="connsiteX14282" fmla="*/ 3664168 w 12191948"/>
              <a:gd name="connsiteY14282" fmla="*/ 118508 h 3322003"/>
              <a:gd name="connsiteX14283" fmla="*/ 2870588 w 12191948"/>
              <a:gd name="connsiteY14283" fmla="*/ 118386 h 3322003"/>
              <a:gd name="connsiteX14284" fmla="*/ 2877119 w 12191948"/>
              <a:gd name="connsiteY14284" fmla="*/ 126956 h 3322003"/>
              <a:gd name="connsiteX14285" fmla="*/ 2875910 w 12191948"/>
              <a:gd name="connsiteY14285" fmla="*/ 126956 h 3322003"/>
              <a:gd name="connsiteX14286" fmla="*/ 2900098 w 12191948"/>
              <a:gd name="connsiteY14286" fmla="*/ 129099 h 3322003"/>
              <a:gd name="connsiteX14287" fmla="*/ 2900098 w 12191948"/>
              <a:gd name="connsiteY14287" fmla="*/ 118386 h 3322003"/>
              <a:gd name="connsiteX14288" fmla="*/ 2870588 w 12191948"/>
              <a:gd name="connsiteY14288" fmla="*/ 118386 h 3322003"/>
              <a:gd name="connsiteX14289" fmla="*/ 3749825 w 12191948"/>
              <a:gd name="connsiteY14289" fmla="*/ 112348 h 3322003"/>
              <a:gd name="connsiteX14290" fmla="*/ 3722008 w 12191948"/>
              <a:gd name="connsiteY14290" fmla="*/ 116634 h 3322003"/>
              <a:gd name="connsiteX14291" fmla="*/ 3767481 w 12191948"/>
              <a:gd name="connsiteY14291" fmla="*/ 131825 h 3322003"/>
              <a:gd name="connsiteX14292" fmla="*/ 4883521 w 12191948"/>
              <a:gd name="connsiteY14292" fmla="*/ 108649 h 3322003"/>
              <a:gd name="connsiteX14293" fmla="*/ 4883521 w 12191948"/>
              <a:gd name="connsiteY14293" fmla="*/ 110986 h 3322003"/>
              <a:gd name="connsiteX14294" fmla="*/ 4888841 w 12191948"/>
              <a:gd name="connsiteY14294" fmla="*/ 112348 h 3322003"/>
              <a:gd name="connsiteX14295" fmla="*/ 4892711 w 12191948"/>
              <a:gd name="connsiteY14295" fmla="*/ 112348 h 3322003"/>
              <a:gd name="connsiteX14296" fmla="*/ 2794547 w 12191948"/>
              <a:gd name="connsiteY14296" fmla="*/ 101490 h 3322003"/>
              <a:gd name="connsiteX14297" fmla="*/ 2780608 w 12191948"/>
              <a:gd name="connsiteY14297" fmla="*/ 103974 h 3322003"/>
              <a:gd name="connsiteX14298" fmla="*/ 2782784 w 12191948"/>
              <a:gd name="connsiteY14298" fmla="*/ 104557 h 3322003"/>
              <a:gd name="connsiteX14299" fmla="*/ 2787624 w 12191948"/>
              <a:gd name="connsiteY14299" fmla="*/ 109428 h 3322003"/>
              <a:gd name="connsiteX14300" fmla="*/ 2815924 w 12191948"/>
              <a:gd name="connsiteY14300" fmla="*/ 107479 h 3322003"/>
              <a:gd name="connsiteX14301" fmla="*/ 2794547 w 12191948"/>
              <a:gd name="connsiteY14301" fmla="*/ 101490 h 3322003"/>
              <a:gd name="connsiteX14302" fmla="*/ 3578332 w 12191948"/>
              <a:gd name="connsiteY14302" fmla="*/ 97935 h 3322003"/>
              <a:gd name="connsiteX14303" fmla="*/ 3576879 w 12191948"/>
              <a:gd name="connsiteY14303" fmla="*/ 99299 h 3322003"/>
              <a:gd name="connsiteX14304" fmla="*/ 3626708 w 12191948"/>
              <a:gd name="connsiteY14304" fmla="*/ 111374 h 3322003"/>
              <a:gd name="connsiteX14305" fmla="*/ 3578332 w 12191948"/>
              <a:gd name="connsiteY14305" fmla="*/ 97935 h 3322003"/>
              <a:gd name="connsiteX14306" fmla="*/ 3102552 w 12191948"/>
              <a:gd name="connsiteY14306" fmla="*/ 87028 h 3322003"/>
              <a:gd name="connsiteX14307" fmla="*/ 3138591 w 12191948"/>
              <a:gd name="connsiteY14307" fmla="*/ 90533 h 3322003"/>
              <a:gd name="connsiteX14308" fmla="*/ 3272595 w 12191948"/>
              <a:gd name="connsiteY14308" fmla="*/ 83133 h 3322003"/>
              <a:gd name="connsiteX14309" fmla="*/ 3265578 w 12191948"/>
              <a:gd name="connsiteY14309" fmla="*/ 89950 h 3322003"/>
              <a:gd name="connsiteX14310" fmla="*/ 3296056 w 12191948"/>
              <a:gd name="connsiteY14310" fmla="*/ 96377 h 3322003"/>
              <a:gd name="connsiteX14311" fmla="*/ 3302103 w 12191948"/>
              <a:gd name="connsiteY14311" fmla="*/ 93846 h 3322003"/>
              <a:gd name="connsiteX14312" fmla="*/ 3298959 w 12191948"/>
              <a:gd name="connsiteY14312" fmla="*/ 91509 h 3322003"/>
              <a:gd name="connsiteX14313" fmla="*/ 3298959 w 12191948"/>
              <a:gd name="connsiteY14313" fmla="*/ 91703 h 3322003"/>
              <a:gd name="connsiteX14314" fmla="*/ 3272595 w 12191948"/>
              <a:gd name="connsiteY14314" fmla="*/ 83133 h 3322003"/>
              <a:gd name="connsiteX14315" fmla="*/ 4485869 w 12191948"/>
              <a:gd name="connsiteY14315" fmla="*/ 72031 h 3322003"/>
              <a:gd name="connsiteX14316" fmla="*/ 4495303 w 12191948"/>
              <a:gd name="connsiteY14316" fmla="*/ 83133 h 3322003"/>
              <a:gd name="connsiteX14317" fmla="*/ 4519491 w 12191948"/>
              <a:gd name="connsiteY14317" fmla="*/ 85276 h 3322003"/>
              <a:gd name="connsiteX14318" fmla="*/ 4514653 w 12191948"/>
              <a:gd name="connsiteY14318" fmla="*/ 72031 h 3322003"/>
              <a:gd name="connsiteX14319" fmla="*/ 4485869 w 12191948"/>
              <a:gd name="connsiteY14319" fmla="*/ 72031 h 3322003"/>
              <a:gd name="connsiteX14320" fmla="*/ 2444636 w 12191948"/>
              <a:gd name="connsiteY14320" fmla="*/ 68524 h 3322003"/>
              <a:gd name="connsiteX14321" fmla="*/ 2448506 w 12191948"/>
              <a:gd name="connsiteY14321" fmla="*/ 72810 h 3322003"/>
              <a:gd name="connsiteX14322" fmla="*/ 2468583 w 12191948"/>
              <a:gd name="connsiteY14322" fmla="*/ 74757 h 3322003"/>
              <a:gd name="connsiteX14323" fmla="*/ 2461567 w 12191948"/>
              <a:gd name="connsiteY14323" fmla="*/ 68524 h 3322003"/>
              <a:gd name="connsiteX14324" fmla="*/ 2444636 w 12191948"/>
              <a:gd name="connsiteY14324" fmla="*/ 68524 h 3322003"/>
              <a:gd name="connsiteX14325" fmla="*/ 2354777 w 12191948"/>
              <a:gd name="connsiteY14325" fmla="*/ 65944 h 3322003"/>
              <a:gd name="connsiteX14326" fmla="*/ 2324905 w 12191948"/>
              <a:gd name="connsiteY14326" fmla="*/ 68330 h 3322003"/>
              <a:gd name="connsiteX14327" fmla="*/ 2387552 w 12191948"/>
              <a:gd name="connsiteY14327" fmla="*/ 76706 h 3322003"/>
              <a:gd name="connsiteX14328" fmla="*/ 2389729 w 12191948"/>
              <a:gd name="connsiteY14328" fmla="*/ 76121 h 3322003"/>
              <a:gd name="connsiteX14329" fmla="*/ 2354777 w 12191948"/>
              <a:gd name="connsiteY14329" fmla="*/ 65944 h 3322003"/>
              <a:gd name="connsiteX14330" fmla="*/ 2791009 w 12191948"/>
              <a:gd name="connsiteY14330" fmla="*/ 65798 h 3322003"/>
              <a:gd name="connsiteX14331" fmla="*/ 2797782 w 12191948"/>
              <a:gd name="connsiteY14331" fmla="*/ 67160 h 3322003"/>
              <a:gd name="connsiteX14332" fmla="*/ 2793671 w 12191948"/>
              <a:gd name="connsiteY14332" fmla="*/ 65798 h 3322003"/>
              <a:gd name="connsiteX14333" fmla="*/ 2791009 w 12191948"/>
              <a:gd name="connsiteY14333" fmla="*/ 65798 h 3322003"/>
              <a:gd name="connsiteX14334" fmla="*/ 2588797 w 12191948"/>
              <a:gd name="connsiteY14334" fmla="*/ 65408 h 3322003"/>
              <a:gd name="connsiteX14335" fmla="*/ 2576219 w 12191948"/>
              <a:gd name="connsiteY14335" fmla="*/ 68719 h 3322003"/>
              <a:gd name="connsiteX14336" fmla="*/ 2587830 w 12191948"/>
              <a:gd name="connsiteY14336" fmla="*/ 71252 h 3322003"/>
              <a:gd name="connsiteX14337" fmla="*/ 2590732 w 12191948"/>
              <a:gd name="connsiteY14337" fmla="*/ 70082 h 3322003"/>
              <a:gd name="connsiteX14338" fmla="*/ 2596052 w 12191948"/>
              <a:gd name="connsiteY14338" fmla="*/ 65408 h 3322003"/>
              <a:gd name="connsiteX14339" fmla="*/ 2588797 w 12191948"/>
              <a:gd name="connsiteY14339" fmla="*/ 65408 h 3322003"/>
              <a:gd name="connsiteX14340" fmla="*/ 2940249 w 12191948"/>
              <a:gd name="connsiteY14340" fmla="*/ 61707 h 3322003"/>
              <a:gd name="connsiteX14341" fmla="*/ 2929850 w 12191948"/>
              <a:gd name="connsiteY14341" fmla="*/ 70473 h 3322003"/>
              <a:gd name="connsiteX14342" fmla="*/ 2942428 w 12191948"/>
              <a:gd name="connsiteY14342" fmla="*/ 75342 h 3322003"/>
              <a:gd name="connsiteX14343" fmla="*/ 2969034 w 12191948"/>
              <a:gd name="connsiteY14343" fmla="*/ 73005 h 3322003"/>
              <a:gd name="connsiteX14344" fmla="*/ 2964681 w 12191948"/>
              <a:gd name="connsiteY14344" fmla="*/ 63850 h 3322003"/>
              <a:gd name="connsiteX14345" fmla="*/ 2964437 w 12191948"/>
              <a:gd name="connsiteY14345" fmla="*/ 63850 h 3322003"/>
              <a:gd name="connsiteX14346" fmla="*/ 2940249 w 12191948"/>
              <a:gd name="connsiteY14346" fmla="*/ 61707 h 3322003"/>
              <a:gd name="connsiteX14347" fmla="*/ 2718445 w 12191948"/>
              <a:gd name="connsiteY14347" fmla="*/ 54695 h 3322003"/>
              <a:gd name="connsiteX14348" fmla="*/ 2706594 w 12191948"/>
              <a:gd name="connsiteY14348" fmla="*/ 57423 h 3322003"/>
              <a:gd name="connsiteX14349" fmla="*/ 2724492 w 12191948"/>
              <a:gd name="connsiteY14349" fmla="*/ 63265 h 3322003"/>
              <a:gd name="connsiteX14350" fmla="*/ 2738281 w 12191948"/>
              <a:gd name="connsiteY14350" fmla="*/ 66187 h 3322003"/>
              <a:gd name="connsiteX14351" fmla="*/ 2734167 w 12191948"/>
              <a:gd name="connsiteY14351" fmla="*/ 63071 h 3322003"/>
              <a:gd name="connsiteX14352" fmla="*/ 2739248 w 12191948"/>
              <a:gd name="connsiteY14352" fmla="*/ 61903 h 3322003"/>
              <a:gd name="connsiteX14353" fmla="*/ 2718445 w 12191948"/>
              <a:gd name="connsiteY14353" fmla="*/ 54695 h 3322003"/>
              <a:gd name="connsiteX14354" fmla="*/ 4114099 w 12191948"/>
              <a:gd name="connsiteY14354" fmla="*/ 39892 h 3322003"/>
              <a:gd name="connsiteX14355" fmla="*/ 4114822 w 12191948"/>
              <a:gd name="connsiteY14355" fmla="*/ 40671 h 3322003"/>
              <a:gd name="connsiteX14356" fmla="*/ 4093537 w 12191948"/>
              <a:gd name="connsiteY14356" fmla="*/ 42814 h 3322003"/>
              <a:gd name="connsiteX14357" fmla="*/ 4096924 w 12191948"/>
              <a:gd name="connsiteY14357" fmla="*/ 47100 h 3322003"/>
              <a:gd name="connsiteX14358" fmla="*/ 4121113 w 12191948"/>
              <a:gd name="connsiteY14358" fmla="*/ 47100 h 3322003"/>
              <a:gd name="connsiteX14359" fmla="*/ 4114099 w 12191948"/>
              <a:gd name="connsiteY14359" fmla="*/ 39892 h 3322003"/>
              <a:gd name="connsiteX14360" fmla="*/ 2614194 w 12191948"/>
              <a:gd name="connsiteY14360" fmla="*/ 39309 h 3322003"/>
              <a:gd name="connsiteX14361" fmla="*/ 2614194 w 12191948"/>
              <a:gd name="connsiteY14361" fmla="*/ 52554 h 3322003"/>
              <a:gd name="connsiteX14362" fmla="*/ 2618308 w 12191948"/>
              <a:gd name="connsiteY14362" fmla="*/ 51384 h 3322003"/>
              <a:gd name="connsiteX14363" fmla="*/ 2677568 w 12191948"/>
              <a:gd name="connsiteY14363" fmla="*/ 78458 h 3322003"/>
              <a:gd name="connsiteX14364" fmla="*/ 2682162 w 12191948"/>
              <a:gd name="connsiteY14364" fmla="*/ 80990 h 3322003"/>
              <a:gd name="connsiteX14365" fmla="*/ 2687243 w 12191948"/>
              <a:gd name="connsiteY14365" fmla="*/ 83912 h 3322003"/>
              <a:gd name="connsiteX14366" fmla="*/ 2782543 w 12191948"/>
              <a:gd name="connsiteY14366" fmla="*/ 81184 h 3322003"/>
              <a:gd name="connsiteX14367" fmla="*/ 2737554 w 12191948"/>
              <a:gd name="connsiteY14367" fmla="*/ 66381 h 3322003"/>
              <a:gd name="connsiteX14368" fmla="*/ 2698127 w 12191948"/>
              <a:gd name="connsiteY14368" fmla="*/ 67745 h 3322003"/>
              <a:gd name="connsiteX14369" fmla="*/ 2614194 w 12191948"/>
              <a:gd name="connsiteY14369" fmla="*/ 39309 h 3322003"/>
              <a:gd name="connsiteX14370" fmla="*/ 2716751 w 12191948"/>
              <a:gd name="connsiteY14370" fmla="*/ 38334 h 3322003"/>
              <a:gd name="connsiteX14371" fmla="*/ 2718686 w 12191948"/>
              <a:gd name="connsiteY14371" fmla="*/ 44763 h 3322003"/>
              <a:gd name="connsiteX14372" fmla="*/ 2791251 w 12191948"/>
              <a:gd name="connsiteY14372" fmla="*/ 64240 h 3322003"/>
              <a:gd name="connsiteX14373" fmla="*/ 2783754 w 12191948"/>
              <a:gd name="connsiteY14373" fmla="*/ 52358 h 3322003"/>
              <a:gd name="connsiteX14374" fmla="*/ 2729573 w 12191948"/>
              <a:gd name="connsiteY14374" fmla="*/ 39504 h 3322003"/>
              <a:gd name="connsiteX14375" fmla="*/ 2734652 w 12191948"/>
              <a:gd name="connsiteY14375" fmla="*/ 38334 h 3322003"/>
              <a:gd name="connsiteX14376" fmla="*/ 2716751 w 12191948"/>
              <a:gd name="connsiteY14376" fmla="*/ 38334 h 3322003"/>
              <a:gd name="connsiteX14377" fmla="*/ 3982757 w 12191948"/>
              <a:gd name="connsiteY14377" fmla="*/ 34635 h 3322003"/>
              <a:gd name="connsiteX14378" fmla="*/ 3985174 w 12191948"/>
              <a:gd name="connsiteY14378" fmla="*/ 36387 h 3322003"/>
              <a:gd name="connsiteX14379" fmla="*/ 3990497 w 12191948"/>
              <a:gd name="connsiteY14379" fmla="*/ 36387 h 3322003"/>
              <a:gd name="connsiteX14380" fmla="*/ 3988318 w 12191948"/>
              <a:gd name="connsiteY14380" fmla="*/ 34635 h 3322003"/>
              <a:gd name="connsiteX14381" fmla="*/ 3982757 w 12191948"/>
              <a:gd name="connsiteY14381" fmla="*/ 34635 h 3322003"/>
              <a:gd name="connsiteX14382" fmla="*/ 2814715 w 12191948"/>
              <a:gd name="connsiteY14382" fmla="*/ 33271 h 3322003"/>
              <a:gd name="connsiteX14383" fmla="*/ 2797300 w 12191948"/>
              <a:gd name="connsiteY14383" fmla="*/ 34050 h 3322003"/>
              <a:gd name="connsiteX14384" fmla="*/ 2814471 w 12191948"/>
              <a:gd name="connsiteY14384" fmla="*/ 43594 h 3322003"/>
              <a:gd name="connsiteX14385" fmla="*/ 2895019 w 12191948"/>
              <a:gd name="connsiteY14385" fmla="*/ 46321 h 3322003"/>
              <a:gd name="connsiteX14386" fmla="*/ 2814715 w 12191948"/>
              <a:gd name="connsiteY14386" fmla="*/ 33271 h 3322003"/>
              <a:gd name="connsiteX14387" fmla="*/ 2423592 w 12191948"/>
              <a:gd name="connsiteY14387" fmla="*/ 30543 h 3322003"/>
              <a:gd name="connsiteX14388" fmla="*/ 2420207 w 12191948"/>
              <a:gd name="connsiteY14388" fmla="*/ 33856 h 3322003"/>
              <a:gd name="connsiteX14389" fmla="*/ 2444395 w 12191948"/>
              <a:gd name="connsiteY14389" fmla="*/ 39504 h 3322003"/>
              <a:gd name="connsiteX14390" fmla="*/ 2447780 w 12191948"/>
              <a:gd name="connsiteY14390" fmla="*/ 34635 h 3322003"/>
              <a:gd name="connsiteX14391" fmla="*/ 2423592 w 12191948"/>
              <a:gd name="connsiteY14391" fmla="*/ 30543 h 3322003"/>
              <a:gd name="connsiteX14392" fmla="*/ 2192354 w 12191948"/>
              <a:gd name="connsiteY14392" fmla="*/ 29692 h 3322003"/>
              <a:gd name="connsiteX14393" fmla="*/ 2178082 w 12191948"/>
              <a:gd name="connsiteY14393" fmla="*/ 33271 h 3322003"/>
              <a:gd name="connsiteX14394" fmla="*/ 2216059 w 12191948"/>
              <a:gd name="connsiteY14394" fmla="*/ 33271 h 3322003"/>
              <a:gd name="connsiteX14395" fmla="*/ 2192354 w 12191948"/>
              <a:gd name="connsiteY14395" fmla="*/ 29692 h 3322003"/>
              <a:gd name="connsiteX14396" fmla="*/ 2537518 w 12191948"/>
              <a:gd name="connsiteY14396" fmla="*/ 28791 h 3322003"/>
              <a:gd name="connsiteX14397" fmla="*/ 2537518 w 12191948"/>
              <a:gd name="connsiteY14397" fmla="*/ 29960 h 3322003"/>
              <a:gd name="connsiteX14398" fmla="*/ 2506316 w 12191948"/>
              <a:gd name="connsiteY14398" fmla="*/ 31322 h 3322003"/>
              <a:gd name="connsiteX14399" fmla="*/ 2549614 w 12191948"/>
              <a:gd name="connsiteY14399" fmla="*/ 46125 h 3322003"/>
              <a:gd name="connsiteX14400" fmla="*/ 2579607 w 12191948"/>
              <a:gd name="connsiteY14400" fmla="*/ 46125 h 3322003"/>
              <a:gd name="connsiteX14401" fmla="*/ 2563641 w 12191948"/>
              <a:gd name="connsiteY14401" fmla="*/ 34439 h 3322003"/>
              <a:gd name="connsiteX14402" fmla="*/ 2537518 w 12191948"/>
              <a:gd name="connsiteY14402" fmla="*/ 28791 h 3322003"/>
              <a:gd name="connsiteX14403" fmla="*/ 4078269 w 12191948"/>
              <a:gd name="connsiteY14403" fmla="*/ 28353 h 3322003"/>
              <a:gd name="connsiteX14404" fmla="*/ 4070075 w 12191948"/>
              <a:gd name="connsiteY14404" fmla="*/ 31322 h 3322003"/>
              <a:gd name="connsiteX14405" fmla="*/ 4073945 w 12191948"/>
              <a:gd name="connsiteY14405" fmla="*/ 33465 h 3322003"/>
              <a:gd name="connsiteX14406" fmla="*/ 4099827 w 12191948"/>
              <a:gd name="connsiteY14406" fmla="*/ 33465 h 3322003"/>
              <a:gd name="connsiteX14407" fmla="*/ 4101277 w 12191948"/>
              <a:gd name="connsiteY14407" fmla="*/ 31519 h 3322003"/>
              <a:gd name="connsiteX14408" fmla="*/ 4094113 w 12191948"/>
              <a:gd name="connsiteY14408" fmla="*/ 29174 h 3322003"/>
              <a:gd name="connsiteX14409" fmla="*/ 4094263 w 12191948"/>
              <a:gd name="connsiteY14409" fmla="*/ 29181 h 3322003"/>
              <a:gd name="connsiteX14410" fmla="*/ 4093537 w 12191948"/>
              <a:gd name="connsiteY14410" fmla="*/ 28985 h 3322003"/>
              <a:gd name="connsiteX14411" fmla="*/ 4094113 w 12191948"/>
              <a:gd name="connsiteY14411" fmla="*/ 29174 h 3322003"/>
              <a:gd name="connsiteX14412" fmla="*/ 1960390 w 12191948"/>
              <a:gd name="connsiteY14412" fmla="*/ 13403 h 3322003"/>
              <a:gd name="connsiteX14413" fmla="*/ 1962327 w 12191948"/>
              <a:gd name="connsiteY14413" fmla="*/ 19053 h 3322003"/>
              <a:gd name="connsiteX14414" fmla="*/ 1980951 w 12191948"/>
              <a:gd name="connsiteY14414" fmla="*/ 21000 h 3322003"/>
              <a:gd name="connsiteX14415" fmla="*/ 1979984 w 12191948"/>
              <a:gd name="connsiteY14415" fmla="*/ 13403 h 3322003"/>
              <a:gd name="connsiteX14416" fmla="*/ 2230814 w 12191948"/>
              <a:gd name="connsiteY14416" fmla="*/ 6782 h 3322003"/>
              <a:gd name="connsiteX14417" fmla="*/ 2230814 w 12191948"/>
              <a:gd name="connsiteY14417" fmla="*/ 12821 h 3322003"/>
              <a:gd name="connsiteX14418" fmla="*/ 2260322 w 12191948"/>
              <a:gd name="connsiteY14418" fmla="*/ 16520 h 3322003"/>
              <a:gd name="connsiteX14419" fmla="*/ 2264677 w 12191948"/>
              <a:gd name="connsiteY14419" fmla="*/ 9898 h 3322003"/>
              <a:gd name="connsiteX14420" fmla="*/ 2230814 w 12191948"/>
              <a:gd name="connsiteY14420" fmla="*/ 6782 h 3322003"/>
              <a:gd name="connsiteX14421" fmla="*/ 2535705 w 12191948"/>
              <a:gd name="connsiteY14421" fmla="*/ 6295 h 3322003"/>
              <a:gd name="connsiteX14422" fmla="*/ 2518653 w 12191948"/>
              <a:gd name="connsiteY14422" fmla="*/ 8534 h 3322003"/>
              <a:gd name="connsiteX14423" fmla="*/ 2523488 w 12191948"/>
              <a:gd name="connsiteY14423" fmla="*/ 13209 h 3322003"/>
              <a:gd name="connsiteX14424" fmla="*/ 2563641 w 12191948"/>
              <a:gd name="connsiteY14424" fmla="*/ 15158 h 3322003"/>
              <a:gd name="connsiteX14425" fmla="*/ 2560013 w 12191948"/>
              <a:gd name="connsiteY14425" fmla="*/ 9508 h 3322003"/>
              <a:gd name="connsiteX14426" fmla="*/ 2560013 w 12191948"/>
              <a:gd name="connsiteY14426" fmla="*/ 10483 h 3322003"/>
              <a:gd name="connsiteX14427" fmla="*/ 2535705 w 12191948"/>
              <a:gd name="connsiteY14427" fmla="*/ 6295 h 3322003"/>
              <a:gd name="connsiteX14428" fmla="*/ 2576946 w 12191948"/>
              <a:gd name="connsiteY14428" fmla="*/ 2302 h 3322003"/>
              <a:gd name="connsiteX14429" fmla="*/ 2588556 w 12191948"/>
              <a:gd name="connsiteY14429" fmla="*/ 6003 h 3322003"/>
              <a:gd name="connsiteX14430" fmla="*/ 2594361 w 12191948"/>
              <a:gd name="connsiteY14430" fmla="*/ 6003 h 3322003"/>
              <a:gd name="connsiteX14431" fmla="*/ 2587588 w 12191948"/>
              <a:gd name="connsiteY14431" fmla="*/ 2302 h 3322003"/>
              <a:gd name="connsiteX14432" fmla="*/ 0 w 12191948"/>
              <a:gd name="connsiteY14432" fmla="*/ 99 h 3322003"/>
              <a:gd name="connsiteX14433" fmla="*/ 1358013 w 12191948"/>
              <a:gd name="connsiteY14433" fmla="*/ 99 h 3322003"/>
              <a:gd name="connsiteX14434" fmla="*/ 1354238 w 12191948"/>
              <a:gd name="connsiteY14434" fmla="*/ 1523 h 3322003"/>
              <a:gd name="connsiteX14435" fmla="*/ 1388583 w 12191948"/>
              <a:gd name="connsiteY14435" fmla="*/ 1523 h 3322003"/>
              <a:gd name="connsiteX14436" fmla="*/ 1389114 w 12191948"/>
              <a:gd name="connsiteY14436" fmla="*/ 99 h 3322003"/>
              <a:gd name="connsiteX14437" fmla="*/ 1482477 w 12191948"/>
              <a:gd name="connsiteY14437" fmla="*/ 99 h 3322003"/>
              <a:gd name="connsiteX14438" fmla="*/ 1486547 w 12191948"/>
              <a:gd name="connsiteY14438" fmla="*/ 8146 h 3322003"/>
              <a:gd name="connsiteX14439" fmla="*/ 1571930 w 12191948"/>
              <a:gd name="connsiteY14439" fmla="*/ 10677 h 3322003"/>
              <a:gd name="connsiteX14440" fmla="*/ 1590072 w 12191948"/>
              <a:gd name="connsiteY14440" fmla="*/ 10677 h 3322003"/>
              <a:gd name="connsiteX14441" fmla="*/ 1571689 w 12191948"/>
              <a:gd name="connsiteY14441" fmla="*/ 6976 h 3322003"/>
              <a:gd name="connsiteX14442" fmla="*/ 1550857 w 12191948"/>
              <a:gd name="connsiteY14442" fmla="*/ 99 h 3322003"/>
              <a:gd name="connsiteX14443" fmla="*/ 2109632 w 12191948"/>
              <a:gd name="connsiteY14443" fmla="*/ 99 h 3322003"/>
              <a:gd name="connsiteX14444" fmla="*/ 2105180 w 12191948"/>
              <a:gd name="connsiteY14444" fmla="*/ 4506 h 3322003"/>
              <a:gd name="connsiteX14445" fmla="*/ 2105277 w 12191948"/>
              <a:gd name="connsiteY14445" fmla="*/ 5030 h 3322003"/>
              <a:gd name="connsiteX14446" fmla="*/ 2116405 w 12191948"/>
              <a:gd name="connsiteY14446" fmla="*/ 9704 h 3322003"/>
              <a:gd name="connsiteX14447" fmla="*/ 2188969 w 12191948"/>
              <a:gd name="connsiteY14447" fmla="*/ 13599 h 3322003"/>
              <a:gd name="connsiteX14448" fmla="*/ 2150950 w 12191948"/>
              <a:gd name="connsiteY14448" fmla="*/ 1856 h 3322003"/>
              <a:gd name="connsiteX14449" fmla="*/ 2122154 w 12191948"/>
              <a:gd name="connsiteY14449" fmla="*/ 99 h 3322003"/>
              <a:gd name="connsiteX14450" fmla="*/ 3699799 w 12191948"/>
              <a:gd name="connsiteY14450" fmla="*/ 99 h 3322003"/>
              <a:gd name="connsiteX14451" fmla="*/ 3712333 w 12191948"/>
              <a:gd name="connsiteY14451" fmla="*/ 1134 h 3322003"/>
              <a:gd name="connsiteX14452" fmla="*/ 3710740 w 12191948"/>
              <a:gd name="connsiteY14452" fmla="*/ 99 h 3322003"/>
              <a:gd name="connsiteX14453" fmla="*/ 3921297 w 12191948"/>
              <a:gd name="connsiteY14453" fmla="*/ 99 h 3322003"/>
              <a:gd name="connsiteX14454" fmla="*/ 3919141 w 12191948"/>
              <a:gd name="connsiteY14454" fmla="*/ 1913 h 3322003"/>
              <a:gd name="connsiteX14455" fmla="*/ 3924464 w 12191948"/>
              <a:gd name="connsiteY14455" fmla="*/ 3666 h 3322003"/>
              <a:gd name="connsiteX14456" fmla="*/ 3929083 w 12191948"/>
              <a:gd name="connsiteY14456" fmla="*/ 99 h 3322003"/>
              <a:gd name="connsiteX14457" fmla="*/ 3969070 w 12191948"/>
              <a:gd name="connsiteY14457" fmla="*/ 99 h 3322003"/>
              <a:gd name="connsiteX14458" fmla="*/ 3966550 w 12191948"/>
              <a:gd name="connsiteY14458" fmla="*/ 4833 h 3322003"/>
              <a:gd name="connsiteX14459" fmla="*/ 3986142 w 12191948"/>
              <a:gd name="connsiteY14459" fmla="*/ 9898 h 3322003"/>
              <a:gd name="connsiteX14460" fmla="*/ 4013959 w 12191948"/>
              <a:gd name="connsiteY14460" fmla="*/ 9898 h 3322003"/>
              <a:gd name="connsiteX14461" fmla="*/ 4013959 w 12191948"/>
              <a:gd name="connsiteY14461" fmla="*/ 3879 h 3322003"/>
              <a:gd name="connsiteX14462" fmla="*/ 4014685 w 12191948"/>
              <a:gd name="connsiteY14462" fmla="*/ 4054 h 3322003"/>
              <a:gd name="connsiteX14463" fmla="*/ 4013959 w 12191948"/>
              <a:gd name="connsiteY14463" fmla="*/ 3860 h 3322003"/>
              <a:gd name="connsiteX14464" fmla="*/ 4013959 w 12191948"/>
              <a:gd name="connsiteY14464" fmla="*/ 3879 h 3322003"/>
              <a:gd name="connsiteX14465" fmla="*/ 3998313 w 12191948"/>
              <a:gd name="connsiteY14465" fmla="*/ 99 h 3322003"/>
              <a:gd name="connsiteX14466" fmla="*/ 4052679 w 12191948"/>
              <a:gd name="connsiteY14466" fmla="*/ 99 h 3322003"/>
              <a:gd name="connsiteX14467" fmla="*/ 4052901 w 12191948"/>
              <a:gd name="connsiteY14467" fmla="*/ 159 h 3322003"/>
              <a:gd name="connsiteX14468" fmla="*/ 4036938 w 12191948"/>
              <a:gd name="connsiteY14468" fmla="*/ 1134 h 3322003"/>
              <a:gd name="connsiteX14469" fmla="*/ 4044437 w 12191948"/>
              <a:gd name="connsiteY14469" fmla="*/ 5612 h 3322003"/>
              <a:gd name="connsiteX14470" fmla="*/ 4072736 w 12191948"/>
              <a:gd name="connsiteY14470" fmla="*/ 9508 h 3322003"/>
              <a:gd name="connsiteX14471" fmla="*/ 4080235 w 12191948"/>
              <a:gd name="connsiteY14471" fmla="*/ 6003 h 3322003"/>
              <a:gd name="connsiteX14472" fmla="*/ 4052803 w 12191948"/>
              <a:gd name="connsiteY14472" fmla="*/ 99 h 3322003"/>
              <a:gd name="connsiteX14473" fmla="*/ 4619573 w 12191948"/>
              <a:gd name="connsiteY14473" fmla="*/ 99 h 3322003"/>
              <a:gd name="connsiteX14474" fmla="*/ 4621322 w 12191948"/>
              <a:gd name="connsiteY14474" fmla="*/ 5030 h 3322003"/>
              <a:gd name="connsiteX14475" fmla="*/ 4659782 w 12191948"/>
              <a:gd name="connsiteY14475" fmla="*/ 12236 h 3322003"/>
              <a:gd name="connsiteX14476" fmla="*/ 4657603 w 12191948"/>
              <a:gd name="connsiteY14476" fmla="*/ 6391 h 3322003"/>
              <a:gd name="connsiteX14477" fmla="*/ 4658570 w 12191948"/>
              <a:gd name="connsiteY14477" fmla="*/ 6391 h 3322003"/>
              <a:gd name="connsiteX14478" fmla="*/ 4622395 w 12191948"/>
              <a:gd name="connsiteY14478" fmla="*/ 99 h 3322003"/>
              <a:gd name="connsiteX14479" fmla="*/ 12190737 w 12191948"/>
              <a:gd name="connsiteY14479" fmla="*/ 99 h 3322003"/>
              <a:gd name="connsiteX14480" fmla="*/ 12190737 w 12191948"/>
              <a:gd name="connsiteY14480" fmla="*/ 769705 h 3322003"/>
              <a:gd name="connsiteX14481" fmla="*/ 12139217 w 12191948"/>
              <a:gd name="connsiteY14481" fmla="*/ 752177 h 3322003"/>
              <a:gd name="connsiteX14482" fmla="*/ 12165581 w 12191948"/>
              <a:gd name="connsiteY14482" fmla="*/ 766589 h 3322003"/>
              <a:gd name="connsiteX14483" fmla="*/ 12189769 w 12191948"/>
              <a:gd name="connsiteY14483" fmla="*/ 770875 h 3322003"/>
              <a:gd name="connsiteX14484" fmla="*/ 12189769 w 12191948"/>
              <a:gd name="connsiteY14484" fmla="*/ 1063033 h 3322003"/>
              <a:gd name="connsiteX14485" fmla="*/ 12181547 w 12191948"/>
              <a:gd name="connsiteY14485" fmla="*/ 1057580 h 3322003"/>
              <a:gd name="connsiteX14486" fmla="*/ 12126092 w 12191948"/>
              <a:gd name="connsiteY14486" fmla="*/ 1058914 h 3322003"/>
              <a:gd name="connsiteX14487" fmla="*/ 12124945 w 12191948"/>
              <a:gd name="connsiteY14487" fmla="*/ 1056604 h 3322003"/>
              <a:gd name="connsiteX14488" fmla="*/ 12094470 w 12191948"/>
              <a:gd name="connsiteY14488" fmla="*/ 1056604 h 3322003"/>
              <a:gd name="connsiteX14489" fmla="*/ 12130750 w 12191948"/>
              <a:gd name="connsiteY14489" fmla="*/ 1069849 h 3322003"/>
              <a:gd name="connsiteX14490" fmla="*/ 12130750 w 12191948"/>
              <a:gd name="connsiteY14490" fmla="*/ 1068291 h 3322003"/>
              <a:gd name="connsiteX14491" fmla="*/ 12126317 w 12191948"/>
              <a:gd name="connsiteY14491" fmla="*/ 1059366 h 3322003"/>
              <a:gd name="connsiteX14492" fmla="*/ 12152642 w 12191948"/>
              <a:gd name="connsiteY14492" fmla="*/ 1067508 h 3322003"/>
              <a:gd name="connsiteX14493" fmla="*/ 12182273 w 12191948"/>
              <a:gd name="connsiteY14493" fmla="*/ 1068681 h 3322003"/>
              <a:gd name="connsiteX14494" fmla="*/ 12190013 w 12191948"/>
              <a:gd name="connsiteY14494" fmla="*/ 1068681 h 3322003"/>
              <a:gd name="connsiteX14495" fmla="*/ 12190013 w 12191948"/>
              <a:gd name="connsiteY14495" fmla="*/ 1082120 h 3322003"/>
              <a:gd name="connsiteX14496" fmla="*/ 12130027 w 12191948"/>
              <a:gd name="connsiteY14496" fmla="*/ 1078809 h 3322003"/>
              <a:gd name="connsiteX14497" fmla="*/ 12190013 w 12191948"/>
              <a:gd name="connsiteY14497" fmla="*/ 1096728 h 3322003"/>
              <a:gd name="connsiteX14498" fmla="*/ 12190013 w 12191948"/>
              <a:gd name="connsiteY14498" fmla="*/ 1216318 h 3322003"/>
              <a:gd name="connsiteX14499" fmla="*/ 12185417 w 12191948"/>
              <a:gd name="connsiteY14499" fmla="*/ 1216318 h 3322003"/>
              <a:gd name="connsiteX14500" fmla="*/ 12126157 w 12191948"/>
              <a:gd name="connsiteY14500" fmla="*/ 1211255 h 3322003"/>
              <a:gd name="connsiteX14501" fmla="*/ 12065685 w 12191948"/>
              <a:gd name="connsiteY14501" fmla="*/ 1211255 h 3322003"/>
              <a:gd name="connsiteX14502" fmla="*/ 12059880 w 12191948"/>
              <a:gd name="connsiteY14502" fmla="*/ 1214565 h 3322003"/>
              <a:gd name="connsiteX14503" fmla="*/ 12139217 w 12191948"/>
              <a:gd name="connsiteY14503" fmla="*/ 1222941 h 3322003"/>
              <a:gd name="connsiteX14504" fmla="*/ 12153247 w 12191948"/>
              <a:gd name="connsiteY14504" fmla="*/ 1236770 h 3322003"/>
              <a:gd name="connsiteX14505" fmla="*/ 12178644 w 12191948"/>
              <a:gd name="connsiteY14505" fmla="*/ 1250403 h 3322003"/>
              <a:gd name="connsiteX14506" fmla="*/ 12114303 w 12191948"/>
              <a:gd name="connsiteY14506" fmla="*/ 1247093 h 3322003"/>
              <a:gd name="connsiteX14507" fmla="*/ 11998200 w 12191948"/>
              <a:gd name="connsiteY14507" fmla="*/ 1229562 h 3322003"/>
              <a:gd name="connsiteX14508" fmla="*/ 11974012 w 12191948"/>
              <a:gd name="connsiteY14508" fmla="*/ 1228589 h 3322003"/>
              <a:gd name="connsiteX14509" fmla="*/ 11970868 w 12191948"/>
              <a:gd name="connsiteY14509" fmla="*/ 1240081 h 3322003"/>
              <a:gd name="connsiteX14510" fmla="*/ 11914510 w 12191948"/>
              <a:gd name="connsiteY14510" fmla="*/ 1243586 h 3322003"/>
              <a:gd name="connsiteX14511" fmla="*/ 11999167 w 12191948"/>
              <a:gd name="connsiteY14511" fmla="*/ 1262090 h 3322003"/>
              <a:gd name="connsiteX14512" fmla="*/ 11957081 w 12191948"/>
              <a:gd name="connsiteY14512" fmla="*/ 1267349 h 3322003"/>
              <a:gd name="connsiteX14513" fmla="*/ 11963369 w 12191948"/>
              <a:gd name="connsiteY14513" fmla="*/ 1269881 h 3322003"/>
              <a:gd name="connsiteX14514" fmla="*/ 11953694 w 12191948"/>
              <a:gd name="connsiteY14514" fmla="*/ 1278451 h 3322003"/>
              <a:gd name="connsiteX14515" fmla="*/ 12003764 w 12191948"/>
              <a:gd name="connsiteY14515" fmla="*/ 1296370 h 3322003"/>
              <a:gd name="connsiteX14516" fmla="*/ 11985140 w 12191948"/>
              <a:gd name="connsiteY14516" fmla="*/ 1299292 h 3322003"/>
              <a:gd name="connsiteX14517" fmla="*/ 11993121 w 12191948"/>
              <a:gd name="connsiteY14517" fmla="*/ 1303966 h 3322003"/>
              <a:gd name="connsiteX14518" fmla="*/ 12109709 w 12191948"/>
              <a:gd name="connsiteY14518" fmla="*/ 1321885 h 3322003"/>
              <a:gd name="connsiteX14519" fmla="*/ 12190254 w 12191948"/>
              <a:gd name="connsiteY14519" fmla="*/ 1341363 h 3322003"/>
              <a:gd name="connsiteX14520" fmla="*/ 12190254 w 12191948"/>
              <a:gd name="connsiteY14520" fmla="*/ 1342726 h 3322003"/>
              <a:gd name="connsiteX14521" fmla="*/ 12140426 w 12191948"/>
              <a:gd name="connsiteY14521" fmla="*/ 1342726 h 3322003"/>
              <a:gd name="connsiteX14522" fmla="*/ 12190254 w 12191948"/>
              <a:gd name="connsiteY14522" fmla="*/ 1355580 h 3322003"/>
              <a:gd name="connsiteX14523" fmla="*/ 12190254 w 12191948"/>
              <a:gd name="connsiteY14523" fmla="*/ 1356750 h 3322003"/>
              <a:gd name="connsiteX14524" fmla="*/ 12160744 w 12191948"/>
              <a:gd name="connsiteY14524" fmla="*/ 1354413 h 3322003"/>
              <a:gd name="connsiteX14525" fmla="*/ 12096646 w 12191948"/>
              <a:gd name="connsiteY14525" fmla="*/ 1347010 h 3322003"/>
              <a:gd name="connsiteX14526" fmla="*/ 12021664 w 12191948"/>
              <a:gd name="connsiteY14526" fmla="*/ 1338635 h 3322003"/>
              <a:gd name="connsiteX14527" fmla="*/ 12024567 w 12191948"/>
              <a:gd name="connsiteY14527" fmla="*/ 1349348 h 3322003"/>
              <a:gd name="connsiteX14528" fmla="*/ 12107530 w 12191948"/>
              <a:gd name="connsiteY14528" fmla="*/ 1366293 h 3322003"/>
              <a:gd name="connsiteX14529" fmla="*/ 12190254 w 12191948"/>
              <a:gd name="connsiteY14529" fmla="*/ 1385771 h 3322003"/>
              <a:gd name="connsiteX14530" fmla="*/ 12105839 w 12191948"/>
              <a:gd name="connsiteY14530" fmla="*/ 1379538 h 3322003"/>
              <a:gd name="connsiteX14531" fmla="*/ 12114546 w 12191948"/>
              <a:gd name="connsiteY14531" fmla="*/ 1383822 h 3322003"/>
              <a:gd name="connsiteX14532" fmla="*/ 12190254 w 12191948"/>
              <a:gd name="connsiteY14532" fmla="*/ 1396872 h 3322003"/>
              <a:gd name="connsiteX14533" fmla="*/ 12190254 w 12191948"/>
              <a:gd name="connsiteY14533" fmla="*/ 1405442 h 3322003"/>
              <a:gd name="connsiteX14534" fmla="*/ 12062541 w 12191948"/>
              <a:gd name="connsiteY14534" fmla="*/ 1384992 h 3322003"/>
              <a:gd name="connsiteX14535" fmla="*/ 12047787 w 12191948"/>
              <a:gd name="connsiteY14535" fmla="*/ 1384992 h 3322003"/>
              <a:gd name="connsiteX14536" fmla="*/ 12062783 w 12191948"/>
              <a:gd name="connsiteY14536" fmla="*/ 1388887 h 3322003"/>
              <a:gd name="connsiteX14537" fmla="*/ 12116238 w 12191948"/>
              <a:gd name="connsiteY14537" fmla="*/ 1406416 h 3322003"/>
              <a:gd name="connsiteX14538" fmla="*/ 12190254 w 12191948"/>
              <a:gd name="connsiteY14538" fmla="*/ 1419660 h 3322003"/>
              <a:gd name="connsiteX14539" fmla="*/ 12190254 w 12191948"/>
              <a:gd name="connsiteY14539" fmla="*/ 1420635 h 3322003"/>
              <a:gd name="connsiteX14540" fmla="*/ 12111885 w 12191948"/>
              <a:gd name="connsiteY14540" fmla="*/ 1416740 h 3322003"/>
              <a:gd name="connsiteX14541" fmla="*/ 12020697 w 12191948"/>
              <a:gd name="connsiteY14541" fmla="*/ 1402911 h 3322003"/>
              <a:gd name="connsiteX14542" fmla="*/ 12010778 w 12191948"/>
              <a:gd name="connsiteY14542" fmla="*/ 1410507 h 3322003"/>
              <a:gd name="connsiteX14543" fmla="*/ 11988283 w 12191948"/>
              <a:gd name="connsiteY14543" fmla="*/ 1417519 h 3322003"/>
              <a:gd name="connsiteX14544" fmla="*/ 12065926 w 12191948"/>
              <a:gd name="connsiteY14544" fmla="*/ 1417519 h 3322003"/>
              <a:gd name="connsiteX14545" fmla="*/ 12093985 w 12191948"/>
              <a:gd name="connsiteY14545" fmla="*/ 1425893 h 3322003"/>
              <a:gd name="connsiteX14546" fmla="*/ 12081407 w 12191948"/>
              <a:gd name="connsiteY14546" fmla="*/ 1433684 h 3322003"/>
              <a:gd name="connsiteX14547" fmla="*/ 12137282 w 12191948"/>
              <a:gd name="connsiteY14547" fmla="*/ 1443033 h 3322003"/>
              <a:gd name="connsiteX14548" fmla="*/ 12162679 w 12191948"/>
              <a:gd name="connsiteY14548" fmla="*/ 1455694 h 3322003"/>
              <a:gd name="connsiteX14549" fmla="*/ 12155424 w 12191948"/>
              <a:gd name="connsiteY14549" fmla="*/ 1461731 h 3322003"/>
              <a:gd name="connsiteX14550" fmla="*/ 12112853 w 12191948"/>
              <a:gd name="connsiteY14550" fmla="*/ 1455304 h 3322003"/>
              <a:gd name="connsiteX14551" fmla="*/ 12027469 w 12191948"/>
              <a:gd name="connsiteY14551" fmla="*/ 1437191 h 3322003"/>
              <a:gd name="connsiteX14552" fmla="*/ 11988042 w 12191948"/>
              <a:gd name="connsiteY14552" fmla="*/ 1446734 h 3322003"/>
              <a:gd name="connsiteX14553" fmla="*/ 11897821 w 12191948"/>
              <a:gd name="connsiteY14553" fmla="*/ 1434853 h 3322003"/>
              <a:gd name="connsiteX14554" fmla="*/ 11829610 w 12191948"/>
              <a:gd name="connsiteY14554" fmla="*/ 1421415 h 3322003"/>
              <a:gd name="connsiteX14555" fmla="*/ 11766721 w 12191948"/>
              <a:gd name="connsiteY14555" fmla="*/ 1416740 h 3322003"/>
              <a:gd name="connsiteX14556" fmla="*/ 11755352 w 12191948"/>
              <a:gd name="connsiteY14556" fmla="*/ 1405636 h 3322003"/>
              <a:gd name="connsiteX14557" fmla="*/ 11754886 w 12191948"/>
              <a:gd name="connsiteY14557" fmla="*/ 1405935 h 3322003"/>
              <a:gd name="connsiteX14558" fmla="*/ 11755595 w 12191948"/>
              <a:gd name="connsiteY14558" fmla="*/ 1404078 h 3322003"/>
              <a:gd name="connsiteX14559" fmla="*/ 11769382 w 12191948"/>
              <a:gd name="connsiteY14559" fmla="*/ 1394146 h 3322003"/>
              <a:gd name="connsiteX14560" fmla="*/ 11711813 w 12191948"/>
              <a:gd name="connsiteY14560" fmla="*/ 1386550 h 3322003"/>
              <a:gd name="connsiteX14561" fmla="*/ 11754167 w 12191948"/>
              <a:gd name="connsiteY14561" fmla="*/ 1406396 h 3322003"/>
              <a:gd name="connsiteX14562" fmla="*/ 11743500 w 12191948"/>
              <a:gd name="connsiteY14562" fmla="*/ 1413233 h 3322003"/>
              <a:gd name="connsiteX14563" fmla="*/ 11742774 w 12191948"/>
              <a:gd name="connsiteY14563" fmla="*/ 1413233 h 3322003"/>
              <a:gd name="connsiteX14564" fmla="*/ 11652553 w 12191948"/>
              <a:gd name="connsiteY14564" fmla="*/ 1421024 h 3322003"/>
              <a:gd name="connsiteX14565" fmla="*/ 11607564 w 12191948"/>
              <a:gd name="connsiteY14565" fmla="*/ 1408949 h 3322003"/>
              <a:gd name="connsiteX14566" fmla="*/ 11557253 w 12191948"/>
              <a:gd name="connsiteY14566" fmla="*/ 1401352 h 3322003"/>
              <a:gd name="connsiteX14567" fmla="*/ 11501861 w 12191948"/>
              <a:gd name="connsiteY14567" fmla="*/ 1398430 h 3322003"/>
              <a:gd name="connsiteX14568" fmla="*/ 11498717 w 12191948"/>
              <a:gd name="connsiteY14568" fmla="*/ 1416740 h 3322003"/>
              <a:gd name="connsiteX14569" fmla="*/ 11527742 w 12191948"/>
              <a:gd name="connsiteY14569" fmla="*/ 1423361 h 3322003"/>
              <a:gd name="connsiteX14570" fmla="*/ 11561364 w 12191948"/>
              <a:gd name="connsiteY14570" fmla="*/ 1425310 h 3322003"/>
              <a:gd name="connsiteX14571" fmla="*/ 11557977 w 12191948"/>
              <a:gd name="connsiteY14571" fmla="*/ 1413427 h 3322003"/>
              <a:gd name="connsiteX14572" fmla="*/ 11611676 w 12191948"/>
              <a:gd name="connsiteY14572" fmla="*/ 1429788 h 3322003"/>
              <a:gd name="connsiteX14573" fmla="*/ 11628606 w 12191948"/>
              <a:gd name="connsiteY14573" fmla="*/ 1440307 h 3322003"/>
              <a:gd name="connsiteX14574" fmla="*/ 11693189 w 12191948"/>
              <a:gd name="connsiteY14574" fmla="*/ 1449850 h 3322003"/>
              <a:gd name="connsiteX14575" fmla="*/ 11718829 w 12191948"/>
              <a:gd name="connsiteY14575" fmla="*/ 1441865 h 3322003"/>
              <a:gd name="connsiteX14576" fmla="*/ 11767206 w 12191948"/>
              <a:gd name="connsiteY14576" fmla="*/ 1458226 h 3322003"/>
              <a:gd name="connsiteX14577" fmla="*/ 11758980 w 12191948"/>
              <a:gd name="connsiteY14577" fmla="*/ 1458226 h 3322003"/>
              <a:gd name="connsiteX14578" fmla="*/ 11753660 w 12191948"/>
              <a:gd name="connsiteY14578" fmla="*/ 1455889 h 3322003"/>
              <a:gd name="connsiteX14579" fmla="*/ 11735277 w 12191948"/>
              <a:gd name="connsiteY14579" fmla="*/ 1453357 h 3322003"/>
              <a:gd name="connsiteX14580" fmla="*/ 11745676 w 12191948"/>
              <a:gd name="connsiteY14580" fmla="*/ 1460173 h 3322003"/>
              <a:gd name="connsiteX14581" fmla="*/ 11758980 w 12191948"/>
              <a:gd name="connsiteY14581" fmla="*/ 1461927 h 3322003"/>
              <a:gd name="connsiteX14582" fmla="*/ 11787765 w 12191948"/>
              <a:gd name="connsiteY14582" fmla="*/ 1467185 h 3322003"/>
              <a:gd name="connsiteX14583" fmla="*/ 11772767 w 12191948"/>
              <a:gd name="connsiteY14583" fmla="*/ 1459199 h 3322003"/>
              <a:gd name="connsiteX14584" fmla="*/ 11801551 w 12191948"/>
              <a:gd name="connsiteY14584" fmla="*/ 1466405 h 3322003"/>
              <a:gd name="connsiteX14585" fmla="*/ 11829368 w 12191948"/>
              <a:gd name="connsiteY14585" fmla="*/ 1469328 h 3322003"/>
              <a:gd name="connsiteX14586" fmla="*/ 11958290 w 12191948"/>
              <a:gd name="connsiteY14586" fmla="*/ 1501855 h 3322003"/>
              <a:gd name="connsiteX14587" fmla="*/ 11990703 w 12191948"/>
              <a:gd name="connsiteY14587" fmla="*/ 1512372 h 3322003"/>
              <a:gd name="connsiteX14588" fmla="*/ 12011263 w 12191948"/>
              <a:gd name="connsiteY14588" fmla="*/ 1536720 h 3322003"/>
              <a:gd name="connsiteX14589" fmla="*/ 11890322 w 12191948"/>
              <a:gd name="connsiteY14589" fmla="*/ 1517243 h 3322003"/>
              <a:gd name="connsiteX14590" fmla="*/ 11834206 w 12191948"/>
              <a:gd name="connsiteY14590" fmla="*/ 1496011 h 3322003"/>
              <a:gd name="connsiteX14591" fmla="*/ 11801069 w 12191948"/>
              <a:gd name="connsiteY14591" fmla="*/ 1496011 h 3322003"/>
              <a:gd name="connsiteX14592" fmla="*/ 11840737 w 12191948"/>
              <a:gd name="connsiteY14592" fmla="*/ 1507697 h 3322003"/>
              <a:gd name="connsiteX14593" fmla="*/ 11788732 w 12191948"/>
              <a:gd name="connsiteY14593" fmla="*/ 1501661 h 3322003"/>
              <a:gd name="connsiteX14594" fmla="*/ 11740356 w 12191948"/>
              <a:gd name="connsiteY14594" fmla="*/ 1496207 h 3322003"/>
              <a:gd name="connsiteX14595" fmla="*/ 11731874 w 12191948"/>
              <a:gd name="connsiteY14595" fmla="*/ 1488796 h 3322003"/>
              <a:gd name="connsiteX14596" fmla="*/ 11731709 w 12191948"/>
              <a:gd name="connsiteY14596" fmla="*/ 1482572 h 3322003"/>
              <a:gd name="connsiteX14597" fmla="*/ 11714710 w 12191948"/>
              <a:gd name="connsiteY14597" fmla="*/ 1479604 h 3322003"/>
              <a:gd name="connsiteX14598" fmla="*/ 11704799 w 12191948"/>
              <a:gd name="connsiteY14598" fmla="*/ 1474975 h 3322003"/>
              <a:gd name="connsiteX14599" fmla="*/ 11708669 w 12191948"/>
              <a:gd name="connsiteY14599" fmla="*/ 1474975 h 3322003"/>
              <a:gd name="connsiteX14600" fmla="*/ 11474287 w 12191948"/>
              <a:gd name="connsiteY14600" fmla="*/ 1431931 h 3322003"/>
              <a:gd name="connsiteX14601" fmla="*/ 11471144 w 12191948"/>
              <a:gd name="connsiteY14601" fmla="*/ 1438358 h 3322003"/>
              <a:gd name="connsiteX14602" fmla="*/ 11415510 w 12191948"/>
              <a:gd name="connsiteY14602" fmla="*/ 1453551 h 3322003"/>
              <a:gd name="connsiteX14603" fmla="*/ 11383823 w 12191948"/>
              <a:gd name="connsiteY14603" fmla="*/ 1453551 h 3322003"/>
              <a:gd name="connsiteX14604" fmla="*/ 11383823 w 12191948"/>
              <a:gd name="connsiteY14604" fmla="*/ 1509646 h 3322003"/>
              <a:gd name="connsiteX14605" fmla="*/ 11352379 w 12191948"/>
              <a:gd name="connsiteY14605" fmla="*/ 1509646 h 3322003"/>
              <a:gd name="connsiteX14606" fmla="*/ 11376568 w 12191948"/>
              <a:gd name="connsiteY14606" fmla="*/ 1527174 h 3322003"/>
              <a:gd name="connsiteX14607" fmla="*/ 11323354 w 12191948"/>
              <a:gd name="connsiteY14607" fmla="*/ 1524254 h 3322003"/>
              <a:gd name="connsiteX14608" fmla="*/ 11338108 w 12191948"/>
              <a:gd name="connsiteY14608" fmla="*/ 1548406 h 3322003"/>
              <a:gd name="connsiteX14609" fmla="*/ 11340528 w 12191948"/>
              <a:gd name="connsiteY14609" fmla="*/ 1557755 h 3322003"/>
              <a:gd name="connsiteX14610" fmla="*/ 11362781 w 12191948"/>
              <a:gd name="connsiteY14610" fmla="*/ 1584827 h 3322003"/>
              <a:gd name="connsiteX14611" fmla="*/ 11329885 w 12191948"/>
              <a:gd name="connsiteY14611" fmla="*/ 1578400 h 3322003"/>
              <a:gd name="connsiteX14612" fmla="*/ 11288282 w 12191948"/>
              <a:gd name="connsiteY14612" fmla="*/ 1561454 h 3322003"/>
              <a:gd name="connsiteX14613" fmla="*/ 11193221 w 12191948"/>
              <a:gd name="connsiteY14613" fmla="*/ 1539446 h 3322003"/>
              <a:gd name="connsiteX14614" fmla="*/ 11203140 w 12191948"/>
              <a:gd name="connsiteY14614" fmla="*/ 1528929 h 3322003"/>
              <a:gd name="connsiteX14615" fmla="*/ 11049060 w 12191948"/>
              <a:gd name="connsiteY14615" fmla="*/ 1500297 h 3322003"/>
              <a:gd name="connsiteX14616" fmla="*/ 11022454 w 12191948"/>
              <a:gd name="connsiteY14616" fmla="*/ 1500297 h 3322003"/>
              <a:gd name="connsiteX14617" fmla="*/ 10965370 w 12191948"/>
              <a:gd name="connsiteY14617" fmla="*/ 1495817 h 3322003"/>
              <a:gd name="connsiteX14618" fmla="*/ 10905625 w 12191948"/>
              <a:gd name="connsiteY14618" fmla="*/ 1482378 h 3322003"/>
              <a:gd name="connsiteX14619" fmla="*/ 10884581 w 12191948"/>
              <a:gd name="connsiteY14619" fmla="*/ 1481208 h 3322003"/>
              <a:gd name="connsiteX14620" fmla="*/ 10825806 w 12191948"/>
              <a:gd name="connsiteY14620" fmla="*/ 1504581 h 3322003"/>
              <a:gd name="connsiteX14621" fmla="*/ 10770172 w 12191948"/>
              <a:gd name="connsiteY14621" fmla="*/ 1511593 h 3322003"/>
              <a:gd name="connsiteX14622" fmla="*/ 10716958 w 12191948"/>
              <a:gd name="connsiteY14622" fmla="*/ 1500685 h 3322003"/>
              <a:gd name="connsiteX14623" fmla="*/ 10689385 w 12191948"/>
              <a:gd name="connsiteY14623" fmla="*/ 1485688 h 3322003"/>
              <a:gd name="connsiteX14624" fmla="*/ 10618029 w 12191948"/>
              <a:gd name="connsiteY14624" fmla="*/ 1456862 h 3322003"/>
              <a:gd name="connsiteX14625" fmla="*/ 10523453 w 12191948"/>
              <a:gd name="connsiteY14625" fmla="*/ 1450629 h 3322003"/>
              <a:gd name="connsiteX14626" fmla="*/ 10538207 w 12191948"/>
              <a:gd name="connsiteY14626" fmla="*/ 1464068 h 3322003"/>
              <a:gd name="connsiteX14627" fmla="*/ 10438311 w 12191948"/>
              <a:gd name="connsiteY14627" fmla="*/ 1454915 h 3322003"/>
              <a:gd name="connsiteX14628" fmla="*/ 10583440 w 12191948"/>
              <a:gd name="connsiteY14628" fmla="*/ 1480820 h 3322003"/>
              <a:gd name="connsiteX14629" fmla="*/ 10557558 w 12191948"/>
              <a:gd name="connsiteY14629" fmla="*/ 1480820 h 3322003"/>
              <a:gd name="connsiteX14630" fmla="*/ 10526356 w 12191948"/>
              <a:gd name="connsiteY14630" fmla="*/ 1488999 h 3322003"/>
              <a:gd name="connsiteX14631" fmla="*/ 10507006 w 12191948"/>
              <a:gd name="connsiteY14631" fmla="*/ 1494453 h 3322003"/>
              <a:gd name="connsiteX14632" fmla="*/ 10497815 w 12191948"/>
              <a:gd name="connsiteY14632" fmla="*/ 1521917 h 3322003"/>
              <a:gd name="connsiteX14633" fmla="*/ 10583925 w 12191948"/>
              <a:gd name="connsiteY14633" fmla="*/ 1559702 h 3322003"/>
              <a:gd name="connsiteX14634" fmla="*/ 10585616 w 12191948"/>
              <a:gd name="connsiteY14634" fmla="*/ 1559702 h 3322003"/>
              <a:gd name="connsiteX14635" fmla="*/ 10596503 w 12191948"/>
              <a:gd name="connsiteY14635" fmla="*/ 1564571 h 3322003"/>
              <a:gd name="connsiteX14636" fmla="*/ 10595050 w 12191948"/>
              <a:gd name="connsiteY14636" fmla="*/ 1564571 h 3322003"/>
              <a:gd name="connsiteX14637" fmla="*/ 10625770 w 12191948"/>
              <a:gd name="connsiteY14637" fmla="*/ 1587361 h 3322003"/>
              <a:gd name="connsiteX14638" fmla="*/ 10581990 w 12191948"/>
              <a:gd name="connsiteY14638" fmla="*/ 1597098 h 3322003"/>
              <a:gd name="connsiteX14639" fmla="*/ 10647055 w 12191948"/>
              <a:gd name="connsiteY14639" fmla="*/ 1616575 h 3322003"/>
              <a:gd name="connsiteX14640" fmla="*/ 10660601 w 12191948"/>
              <a:gd name="connsiteY14640" fmla="*/ 1616575 h 3322003"/>
              <a:gd name="connsiteX14641" fmla="*/ 10711394 w 12191948"/>
              <a:gd name="connsiteY14641" fmla="*/ 1636053 h 3322003"/>
              <a:gd name="connsiteX14642" fmla="*/ 10688659 w 12191948"/>
              <a:gd name="connsiteY14642" fmla="*/ 1657088 h 3322003"/>
              <a:gd name="connsiteX14643" fmla="*/ 10692770 w 12191948"/>
              <a:gd name="connsiteY14643" fmla="*/ 1689031 h 3322003"/>
              <a:gd name="connsiteX14644" fmla="*/ 10734859 w 12191948"/>
              <a:gd name="connsiteY14644" fmla="*/ 1693121 h 3322003"/>
              <a:gd name="connsiteX14645" fmla="*/ 10738970 w 12191948"/>
              <a:gd name="connsiteY14645" fmla="*/ 1703639 h 3322003"/>
              <a:gd name="connsiteX14646" fmla="*/ 10763158 w 12191948"/>
              <a:gd name="connsiteY14646" fmla="*/ 1716299 h 3322003"/>
              <a:gd name="connsiteX14647" fmla="*/ 10721796 w 12191948"/>
              <a:gd name="connsiteY14647" fmla="*/ 1721364 h 3322003"/>
              <a:gd name="connsiteX14648" fmla="*/ 10671969 w 12191948"/>
              <a:gd name="connsiteY14648" fmla="*/ 1727206 h 3322003"/>
              <a:gd name="connsiteX14649" fmla="*/ 10638106 w 12191948"/>
              <a:gd name="connsiteY14649" fmla="*/ 1737140 h 3322003"/>
              <a:gd name="connsiteX14650" fmla="*/ 10675840 w 12191948"/>
              <a:gd name="connsiteY14650" fmla="*/ 1745320 h 3322003"/>
              <a:gd name="connsiteX14651" fmla="*/ 10640765 w 12191948"/>
              <a:gd name="connsiteY14651" fmla="*/ 1745320 h 3322003"/>
              <a:gd name="connsiteX14652" fmla="*/ 10524180 w 12191948"/>
              <a:gd name="connsiteY14652" fmla="*/ 1740841 h 3322003"/>
              <a:gd name="connsiteX14653" fmla="*/ 10468063 w 12191948"/>
              <a:gd name="connsiteY14653" fmla="*/ 1753110 h 3322003"/>
              <a:gd name="connsiteX14654" fmla="*/ 10526841 w 12191948"/>
              <a:gd name="connsiteY14654" fmla="*/ 1773563 h 3322003"/>
              <a:gd name="connsiteX14655" fmla="*/ 10585375 w 12191948"/>
              <a:gd name="connsiteY14655" fmla="*/ 1790703 h 3322003"/>
              <a:gd name="connsiteX14656" fmla="*/ 10585678 w 12191948"/>
              <a:gd name="connsiteY14656" fmla="*/ 1790749 h 3322003"/>
              <a:gd name="connsiteX14657" fmla="*/ 10583199 w 12191948"/>
              <a:gd name="connsiteY14657" fmla="*/ 1794062 h 3322003"/>
              <a:gd name="connsiteX14658" fmla="*/ 10592874 w 12191948"/>
              <a:gd name="connsiteY14658" fmla="*/ 1798494 h 3322003"/>
              <a:gd name="connsiteX14659" fmla="*/ 10619479 w 12191948"/>
              <a:gd name="connsiteY14659" fmla="*/ 1805700 h 3322003"/>
              <a:gd name="connsiteX14660" fmla="*/ 10598920 w 12191948"/>
              <a:gd name="connsiteY14660" fmla="*/ 1813297 h 3322003"/>
              <a:gd name="connsiteX14661" fmla="*/ 10678742 w 12191948"/>
              <a:gd name="connsiteY14661" fmla="*/ 1827709 h 3322003"/>
              <a:gd name="connsiteX14662" fmla="*/ 10690353 w 12191948"/>
              <a:gd name="connsiteY14662" fmla="*/ 1834721 h 3322003"/>
              <a:gd name="connsiteX14663" fmla="*/ 10699301 w 12191948"/>
              <a:gd name="connsiteY14663" fmla="*/ 1872117 h 3322003"/>
              <a:gd name="connsiteX14664" fmla="*/ 10667373 w 12191948"/>
              <a:gd name="connsiteY14664" fmla="*/ 1881272 h 3322003"/>
              <a:gd name="connsiteX14665" fmla="*/ 10712362 w 12191948"/>
              <a:gd name="connsiteY14665" fmla="*/ 1889451 h 3322003"/>
              <a:gd name="connsiteX14666" fmla="*/ 10775736 w 12191948"/>
              <a:gd name="connsiteY14666" fmla="*/ 1886335 h 3322003"/>
              <a:gd name="connsiteX14667" fmla="*/ 10801374 w 12191948"/>
              <a:gd name="connsiteY14667" fmla="*/ 1891985 h 3322003"/>
              <a:gd name="connsiteX14668" fmla="*/ 10741387 w 12191948"/>
              <a:gd name="connsiteY14668" fmla="*/ 1907761 h 3322003"/>
              <a:gd name="connsiteX14669" fmla="*/ 10776462 w 12191948"/>
              <a:gd name="connsiteY14669" fmla="*/ 1920032 h 3322003"/>
              <a:gd name="connsiteX14670" fmla="*/ 10834755 w 12191948"/>
              <a:gd name="connsiteY14670" fmla="*/ 1930939 h 3322003"/>
              <a:gd name="connsiteX14671" fmla="*/ 10812984 w 12191948"/>
              <a:gd name="connsiteY14671" fmla="*/ 1935417 h 3322003"/>
              <a:gd name="connsiteX14672" fmla="*/ 10940215 w 12191948"/>
              <a:gd name="connsiteY14672" fmla="*/ 1966387 h 3322003"/>
              <a:gd name="connsiteX14673" fmla="*/ 10960048 w 12191948"/>
              <a:gd name="connsiteY14673" fmla="*/ 1966387 h 3322003"/>
              <a:gd name="connsiteX14674" fmla="*/ 11012294 w 12191948"/>
              <a:gd name="connsiteY14674" fmla="*/ 1966387 h 3322003"/>
              <a:gd name="connsiteX14675" fmla="*/ 11025115 w 12191948"/>
              <a:gd name="connsiteY14675" fmla="*/ 1965219 h 3322003"/>
              <a:gd name="connsiteX14676" fmla="*/ 11012053 w 12191948"/>
              <a:gd name="connsiteY14676" fmla="*/ 1963270 h 3322003"/>
              <a:gd name="connsiteX14677" fmla="*/ 10969723 w 12191948"/>
              <a:gd name="connsiteY14677" fmla="*/ 1943793 h 3322003"/>
              <a:gd name="connsiteX14678" fmla="*/ 11143877 w 12191948"/>
              <a:gd name="connsiteY14678" fmla="*/ 1972425 h 3322003"/>
              <a:gd name="connsiteX14679" fmla="*/ 11119689 w 12191948"/>
              <a:gd name="connsiteY14679" fmla="*/ 1951778 h 3322003"/>
              <a:gd name="connsiteX14680" fmla="*/ 11155731 w 12191948"/>
              <a:gd name="connsiteY14680" fmla="*/ 1962103 h 3322003"/>
              <a:gd name="connsiteX14681" fmla="*/ 11211121 w 12191948"/>
              <a:gd name="connsiteY14681" fmla="*/ 1979046 h 3322003"/>
              <a:gd name="connsiteX14682" fmla="*/ 11220311 w 12191948"/>
              <a:gd name="connsiteY14682" fmla="*/ 1973204 h 3322003"/>
              <a:gd name="connsiteX14683" fmla="*/ 11208460 w 12191948"/>
              <a:gd name="connsiteY14683" fmla="*/ 1965802 h 3322003"/>
              <a:gd name="connsiteX14684" fmla="*/ 11331094 w 12191948"/>
              <a:gd name="connsiteY14684" fmla="*/ 1974178 h 3322003"/>
              <a:gd name="connsiteX14685" fmla="*/ 11338593 w 12191948"/>
              <a:gd name="connsiteY14685" fmla="*/ 1974178 h 3322003"/>
              <a:gd name="connsiteX14686" fmla="*/ 11358911 w 12191948"/>
              <a:gd name="connsiteY14686" fmla="*/ 1980410 h 3322003"/>
              <a:gd name="connsiteX14687" fmla="*/ 11438730 w 12191948"/>
              <a:gd name="connsiteY14687" fmla="*/ 2002031 h 3322003"/>
              <a:gd name="connsiteX14688" fmla="*/ 11454452 w 12191948"/>
              <a:gd name="connsiteY14688" fmla="*/ 2000667 h 3322003"/>
              <a:gd name="connsiteX14689" fmla="*/ 11625947 w 12191948"/>
              <a:gd name="connsiteY14689" fmla="*/ 2016054 h 3322003"/>
              <a:gd name="connsiteX14690" fmla="*/ 11669486 w 12191948"/>
              <a:gd name="connsiteY14690" fmla="*/ 2025403 h 3322003"/>
              <a:gd name="connsiteX14691" fmla="*/ 11743741 w 12191948"/>
              <a:gd name="connsiteY14691" fmla="*/ 2040206 h 3322003"/>
              <a:gd name="connsiteX14692" fmla="*/ 11802519 w 12191948"/>
              <a:gd name="connsiteY14692" fmla="*/ 2044296 h 3322003"/>
              <a:gd name="connsiteX14693" fmla="*/ 11840011 w 12191948"/>
              <a:gd name="connsiteY14693" fmla="*/ 2055397 h 3322003"/>
              <a:gd name="connsiteX14694" fmla="*/ 11888387 w 12191948"/>
              <a:gd name="connsiteY14694" fmla="*/ 2077991 h 3322003"/>
              <a:gd name="connsiteX14695" fmla="*/ 11850895 w 12191948"/>
              <a:gd name="connsiteY14695" fmla="*/ 2076238 h 3322003"/>
              <a:gd name="connsiteX14696" fmla="*/ 11850895 w 12191948"/>
              <a:gd name="connsiteY14696" fmla="*/ 2081498 h 3322003"/>
              <a:gd name="connsiteX14697" fmla="*/ 12081166 w 12191948"/>
              <a:gd name="connsiteY14697" fmla="*/ 2126295 h 3322003"/>
              <a:gd name="connsiteX14698" fmla="*/ 12114546 w 12191948"/>
              <a:gd name="connsiteY14698" fmla="*/ 2145772 h 3322003"/>
              <a:gd name="connsiteX14699" fmla="*/ 12191948 w 12191948"/>
              <a:gd name="connsiteY14699" fmla="*/ 2150642 h 3322003"/>
              <a:gd name="connsiteX14700" fmla="*/ 12191948 w 12191948"/>
              <a:gd name="connsiteY14700" fmla="*/ 2433646 h 3322003"/>
              <a:gd name="connsiteX14701" fmla="*/ 12156150 w 12191948"/>
              <a:gd name="connsiteY14701" fmla="*/ 2429360 h 3322003"/>
              <a:gd name="connsiteX14702" fmla="*/ 12181547 w 12191948"/>
              <a:gd name="connsiteY14702" fmla="*/ 2440852 h 3322003"/>
              <a:gd name="connsiteX14703" fmla="*/ 12191948 w 12191948"/>
              <a:gd name="connsiteY14703" fmla="*/ 2442411 h 3322003"/>
              <a:gd name="connsiteX14704" fmla="*/ 12191948 w 12191948"/>
              <a:gd name="connsiteY14704" fmla="*/ 2495583 h 3322003"/>
              <a:gd name="connsiteX14705" fmla="*/ 12109709 w 12191948"/>
              <a:gd name="connsiteY14705" fmla="*/ 2477470 h 3322003"/>
              <a:gd name="connsiteX14706" fmla="*/ 12012956 w 12191948"/>
              <a:gd name="connsiteY14706" fmla="*/ 2461303 h 3322003"/>
              <a:gd name="connsiteX14707" fmla="*/ 11970142 w 12191948"/>
              <a:gd name="connsiteY14707" fmla="*/ 2472989 h 3322003"/>
              <a:gd name="connsiteX14708" fmla="*/ 11976191 w 12191948"/>
              <a:gd name="connsiteY14708" fmla="*/ 2492467 h 3322003"/>
              <a:gd name="connsiteX14709" fmla="*/ 11925394 w 12191948"/>
              <a:gd name="connsiteY14709" fmla="*/ 2487598 h 3322003"/>
              <a:gd name="connsiteX14710" fmla="*/ 11934828 w 12191948"/>
              <a:gd name="connsiteY14710" fmla="*/ 2481756 h 3322003"/>
              <a:gd name="connsiteX14711" fmla="*/ 11931835 w 12191948"/>
              <a:gd name="connsiteY14711" fmla="*/ 2467239 h 3322003"/>
              <a:gd name="connsiteX14712" fmla="*/ 11931689 w 12191948"/>
              <a:gd name="connsiteY14712" fmla="*/ 2462396 h 3322003"/>
              <a:gd name="connsiteX14713" fmla="*/ 11932167 w 12191948"/>
              <a:gd name="connsiteY14713" fmla="*/ 2462473 h 3322003"/>
              <a:gd name="connsiteX14714" fmla="*/ 11914752 w 12191948"/>
              <a:gd name="connsiteY14714" fmla="*/ 2451566 h 3322003"/>
              <a:gd name="connsiteX14715" fmla="*/ 11880406 w 12191948"/>
              <a:gd name="connsiteY14715" fmla="*/ 2453318 h 3322003"/>
              <a:gd name="connsiteX14716" fmla="*/ 11906285 w 12191948"/>
              <a:gd name="connsiteY14716" fmla="*/ 2458577 h 3322003"/>
              <a:gd name="connsiteX14717" fmla="*/ 11906044 w 12191948"/>
              <a:gd name="connsiteY14717" fmla="*/ 2458577 h 3322003"/>
              <a:gd name="connsiteX14718" fmla="*/ 11888628 w 12191948"/>
              <a:gd name="connsiteY14718" fmla="*/ 2458577 h 3322003"/>
              <a:gd name="connsiteX14719" fmla="*/ 11789215 w 12191948"/>
              <a:gd name="connsiteY14719" fmla="*/ 2442022 h 3322003"/>
              <a:gd name="connsiteX14720" fmla="*/ 11692463 w 12191948"/>
              <a:gd name="connsiteY14720" fmla="*/ 2407742 h 3322003"/>
              <a:gd name="connsiteX14721" fmla="*/ 11668274 w 12191948"/>
              <a:gd name="connsiteY14721" fmla="*/ 2404235 h 3322003"/>
              <a:gd name="connsiteX14722" fmla="*/ 11677467 w 12191948"/>
              <a:gd name="connsiteY14722" fmla="*/ 2425661 h 3322003"/>
              <a:gd name="connsiteX14723" fmla="*/ 11631752 w 12191948"/>
              <a:gd name="connsiteY14723" fmla="*/ 2402677 h 3322003"/>
              <a:gd name="connsiteX14724" fmla="*/ 11576604 w 12191948"/>
              <a:gd name="connsiteY14724" fmla="*/ 2388459 h 3322003"/>
              <a:gd name="connsiteX14725" fmla="*/ 11618207 w 12191948"/>
              <a:gd name="connsiteY14725" fmla="*/ 2409494 h 3322003"/>
              <a:gd name="connsiteX14726" fmla="*/ 11535483 w 12191948"/>
              <a:gd name="connsiteY14726" fmla="*/ 2393134 h 3322003"/>
              <a:gd name="connsiteX14727" fmla="*/ 11562091 w 12191948"/>
              <a:gd name="connsiteY14727" fmla="*/ 2392160 h 3322003"/>
              <a:gd name="connsiteX14728" fmla="*/ 11531854 w 12191948"/>
              <a:gd name="connsiteY14728" fmla="*/ 2369567 h 3322003"/>
              <a:gd name="connsiteX14729" fmla="*/ 11621351 w 12191948"/>
              <a:gd name="connsiteY14729" fmla="*/ 2393134 h 3322003"/>
              <a:gd name="connsiteX14730" fmla="*/ 11632476 w 12191948"/>
              <a:gd name="connsiteY14730" fmla="*/ 2387095 h 3322003"/>
              <a:gd name="connsiteX14731" fmla="*/ 11662228 w 12191948"/>
              <a:gd name="connsiteY14731" fmla="*/ 2388265 h 3322003"/>
              <a:gd name="connsiteX14732" fmla="*/ 11677467 w 12191948"/>
              <a:gd name="connsiteY14732" fmla="*/ 2395471 h 3322003"/>
              <a:gd name="connsiteX14733" fmla="*/ 11777605 w 12191948"/>
              <a:gd name="connsiteY14733" fmla="*/ 2410274 h 3322003"/>
              <a:gd name="connsiteX14734" fmla="*/ 11777605 w 12191948"/>
              <a:gd name="connsiteY14734" fmla="*/ 2416506 h 3322003"/>
              <a:gd name="connsiteX14735" fmla="*/ 11795264 w 12191948"/>
              <a:gd name="connsiteY14735" fmla="*/ 2425661 h 3322003"/>
              <a:gd name="connsiteX14736" fmla="*/ 11816305 w 12191948"/>
              <a:gd name="connsiteY14736" fmla="*/ 2424103 h 3322003"/>
              <a:gd name="connsiteX14737" fmla="*/ 11834206 w 12191948"/>
              <a:gd name="connsiteY14737" fmla="*/ 2414363 h 3322003"/>
              <a:gd name="connsiteX14738" fmla="*/ 11858394 w 12191948"/>
              <a:gd name="connsiteY14738" fmla="*/ 2384370 h 3322003"/>
              <a:gd name="connsiteX14739" fmla="*/ 11805663 w 12191948"/>
              <a:gd name="connsiteY14739" fmla="*/ 2370149 h 3322003"/>
              <a:gd name="connsiteX14740" fmla="*/ 11784377 w 12191948"/>
              <a:gd name="connsiteY14740" fmla="*/ 2364113 h 3322003"/>
              <a:gd name="connsiteX14741" fmla="*/ 11711813 w 12191948"/>
              <a:gd name="connsiteY14741" fmla="*/ 2357101 h 3322003"/>
              <a:gd name="connsiteX14742" fmla="*/ 11650135 w 12191948"/>
              <a:gd name="connsiteY14742" fmla="*/ 2354179 h 3322003"/>
              <a:gd name="connsiteX14743" fmla="*/ 11597404 w 12191948"/>
              <a:gd name="connsiteY14743" fmla="*/ 2345219 h 3322003"/>
              <a:gd name="connsiteX14744" fmla="*/ 11553383 w 12191948"/>
              <a:gd name="connsiteY14744" fmla="*/ 2346777 h 3322003"/>
              <a:gd name="connsiteX14745" fmla="*/ 11424944 w 12191948"/>
              <a:gd name="connsiteY14745" fmla="*/ 2308992 h 3322003"/>
              <a:gd name="connsiteX14746" fmla="*/ 11414301 w 12191948"/>
              <a:gd name="connsiteY14746" fmla="*/ 2330612 h 3322003"/>
              <a:gd name="connsiteX14747" fmla="*/ 11386243 w 12191948"/>
              <a:gd name="connsiteY14747" fmla="*/ 2323795 h 3322003"/>
              <a:gd name="connsiteX14748" fmla="*/ 11388660 w 12191948"/>
              <a:gd name="connsiteY14748" fmla="*/ 2332950 h 3322003"/>
              <a:gd name="connsiteX14749" fmla="*/ 11337625 w 12191948"/>
              <a:gd name="connsiteY14749" fmla="*/ 2311523 h 3322003"/>
              <a:gd name="connsiteX14750" fmla="*/ 11360602 w 12191948"/>
              <a:gd name="connsiteY14750" fmla="*/ 2311523 h 3322003"/>
              <a:gd name="connsiteX14751" fmla="*/ 11341252 w 12191948"/>
              <a:gd name="connsiteY14751" fmla="*/ 2294578 h 3322003"/>
              <a:gd name="connsiteX14752" fmla="*/ 11301101 w 12191948"/>
              <a:gd name="connsiteY14752" fmla="*/ 2281918 h 3322003"/>
              <a:gd name="connsiteX14753" fmla="*/ 11304245 w 12191948"/>
              <a:gd name="connsiteY14753" fmla="*/ 2269647 h 3322003"/>
              <a:gd name="connsiteX14754" fmla="*/ 11267479 w 12191948"/>
              <a:gd name="connsiteY14754" fmla="*/ 2256403 h 3322003"/>
              <a:gd name="connsiteX14755" fmla="*/ 11252240 w 12191948"/>
              <a:gd name="connsiteY14755" fmla="*/ 2231862 h 3322003"/>
              <a:gd name="connsiteX14756" fmla="*/ 11220311 w 12191948"/>
              <a:gd name="connsiteY14756" fmla="*/ 2205373 h 3322003"/>
              <a:gd name="connsiteX14757" fmla="*/ 11217894 w 12191948"/>
              <a:gd name="connsiteY14757" fmla="*/ 2200114 h 3322003"/>
              <a:gd name="connsiteX14758" fmla="*/ 11121141 w 12191948"/>
              <a:gd name="connsiteY14758" fmla="*/ 2180637 h 3322003"/>
              <a:gd name="connsiteX14759" fmla="*/ 11018825 w 12191948"/>
              <a:gd name="connsiteY14759" fmla="*/ 2159992 h 3322003"/>
              <a:gd name="connsiteX14760" fmla="*/ 10951825 w 12191948"/>
              <a:gd name="connsiteY14760" fmla="*/ 2147136 h 3322003"/>
              <a:gd name="connsiteX14761" fmla="*/ 10889418 w 12191948"/>
              <a:gd name="connsiteY14761" fmla="*/ 2133306 h 3322003"/>
              <a:gd name="connsiteX14762" fmla="*/ 10925702 w 12191948"/>
              <a:gd name="connsiteY14762" fmla="*/ 2165834 h 3322003"/>
              <a:gd name="connsiteX14763" fmla="*/ 10837657 w 12191948"/>
              <a:gd name="connsiteY14763" fmla="*/ 2149667 h 3322003"/>
              <a:gd name="connsiteX14764" fmla="*/ 10806455 w 12191948"/>
              <a:gd name="connsiteY14764" fmla="*/ 2135643 h 3322003"/>
              <a:gd name="connsiteX14765" fmla="*/ 10696399 w 12191948"/>
              <a:gd name="connsiteY14765" fmla="*/ 2104480 h 3322003"/>
              <a:gd name="connsiteX14766" fmla="*/ 10645361 w 12191948"/>
              <a:gd name="connsiteY14766" fmla="*/ 2088510 h 3322003"/>
              <a:gd name="connsiteX14767" fmla="*/ 10532161 w 12191948"/>
              <a:gd name="connsiteY14767" fmla="*/ 2090262 h 3322003"/>
              <a:gd name="connsiteX14768" fmla="*/ 10475168 w 12191948"/>
              <a:gd name="connsiteY14768" fmla="*/ 2089897 h 3322003"/>
              <a:gd name="connsiteX14769" fmla="*/ 10424797 w 12191948"/>
              <a:gd name="connsiteY14769" fmla="*/ 2094328 h 3322003"/>
              <a:gd name="connsiteX14770" fmla="*/ 10380260 w 12191948"/>
              <a:gd name="connsiteY14770" fmla="*/ 2092793 h 3322003"/>
              <a:gd name="connsiteX14771" fmla="*/ 10291248 w 12191948"/>
              <a:gd name="connsiteY14771" fmla="*/ 2092793 h 3322003"/>
              <a:gd name="connsiteX14772" fmla="*/ 10218684 w 12191948"/>
              <a:gd name="connsiteY14772" fmla="*/ 2094157 h 3322003"/>
              <a:gd name="connsiteX14773" fmla="*/ 10189175 w 12191948"/>
              <a:gd name="connsiteY14773" fmla="*/ 2099223 h 3322003"/>
              <a:gd name="connsiteX14774" fmla="*/ 10120481 w 12191948"/>
              <a:gd name="connsiteY14774" fmla="*/ 2093184 h 3322003"/>
              <a:gd name="connsiteX14775" fmla="*/ 10153377 w 12191948"/>
              <a:gd name="connsiteY14775" fmla="*/ 2112662 h 3322003"/>
              <a:gd name="connsiteX14776" fmla="*/ 10148055 w 12191948"/>
              <a:gd name="connsiteY14776" fmla="*/ 2113635 h 3322003"/>
              <a:gd name="connsiteX14777" fmla="*/ 10103307 w 12191948"/>
              <a:gd name="connsiteY14777" fmla="*/ 2096300 h 3322003"/>
              <a:gd name="connsiteX14778" fmla="*/ 9943181 w 12191948"/>
              <a:gd name="connsiteY14778" fmla="*/ 2092793 h 3322003"/>
              <a:gd name="connsiteX14779" fmla="*/ 9910044 w 12191948"/>
              <a:gd name="connsiteY14779" fmla="*/ 2087536 h 3322003"/>
              <a:gd name="connsiteX14780" fmla="*/ 9895049 w 12191948"/>
              <a:gd name="connsiteY14780" fmla="*/ 2093769 h 3322003"/>
              <a:gd name="connsiteX14781" fmla="*/ 9870861 w 12191948"/>
              <a:gd name="connsiteY14781" fmla="*/ 2088315 h 3322003"/>
              <a:gd name="connsiteX14782" fmla="*/ 9835303 w 12191948"/>
              <a:gd name="connsiteY14782" fmla="*/ 2081107 h 3322003"/>
              <a:gd name="connsiteX14783" fmla="*/ 9711461 w 12191948"/>
              <a:gd name="connsiteY14783" fmla="*/ 2091432 h 3322003"/>
              <a:gd name="connsiteX14784" fmla="*/ 9672518 w 12191948"/>
              <a:gd name="connsiteY14784" fmla="*/ 2095910 h 3322003"/>
              <a:gd name="connsiteX14785" fmla="*/ 9635267 w 12191948"/>
              <a:gd name="connsiteY14785" fmla="*/ 2100002 h 3322003"/>
              <a:gd name="connsiteX14786" fmla="*/ 9683643 w 12191948"/>
              <a:gd name="connsiteY14786" fmla="*/ 2109545 h 3322003"/>
              <a:gd name="connsiteX14787" fmla="*/ 9620755 w 12191948"/>
              <a:gd name="connsiteY14787" fmla="*/ 2117336 h 3322003"/>
              <a:gd name="connsiteX14788" fmla="*/ 9608418 w 12191948"/>
              <a:gd name="connsiteY14788" fmla="*/ 2129217 h 3322003"/>
              <a:gd name="connsiteX14789" fmla="*/ 9680982 w 12191948"/>
              <a:gd name="connsiteY14789" fmla="*/ 2146357 h 3322003"/>
              <a:gd name="connsiteX14790" fmla="*/ 9584230 w 12191948"/>
              <a:gd name="connsiteY14790" fmla="*/ 2161159 h 3322003"/>
              <a:gd name="connsiteX14791" fmla="*/ 9560042 w 12191948"/>
              <a:gd name="connsiteY14791" fmla="*/ 2151031 h 3322003"/>
              <a:gd name="connsiteX14792" fmla="*/ 9618578 w 12191948"/>
              <a:gd name="connsiteY14792" fmla="*/ 2140514 h 3322003"/>
              <a:gd name="connsiteX14793" fmla="*/ 9579392 w 12191948"/>
              <a:gd name="connsiteY14793" fmla="*/ 2130386 h 3322003"/>
              <a:gd name="connsiteX14794" fmla="*/ 9570928 w 12191948"/>
              <a:gd name="connsiteY14794" fmla="*/ 2134476 h 3322003"/>
              <a:gd name="connsiteX14795" fmla="*/ 9558592 w 12191948"/>
              <a:gd name="connsiteY14795" fmla="*/ 2139735 h 3322003"/>
              <a:gd name="connsiteX14796" fmla="*/ 9531260 w 12191948"/>
              <a:gd name="connsiteY14796" fmla="*/ 2132139 h 3322003"/>
              <a:gd name="connsiteX14797" fmla="*/ 9486510 w 12191948"/>
              <a:gd name="connsiteY14797" fmla="*/ 2124348 h 3322003"/>
              <a:gd name="connsiteX14798" fmla="*/ 9458696 w 12191948"/>
              <a:gd name="connsiteY14798" fmla="*/ 2132527 h 3322003"/>
              <a:gd name="connsiteX14799" fmla="*/ 9482884 w 12191948"/>
              <a:gd name="connsiteY14799" fmla="*/ 2144410 h 3322003"/>
              <a:gd name="connsiteX14800" fmla="*/ 9518438 w 12191948"/>
              <a:gd name="connsiteY14800" fmla="*/ 2152201 h 3322003"/>
              <a:gd name="connsiteX14801" fmla="*/ 9607209 w 12191948"/>
              <a:gd name="connsiteY14801" fmla="*/ 2180637 h 3322003"/>
              <a:gd name="connsiteX14802" fmla="*/ 9662843 w 12191948"/>
              <a:gd name="connsiteY14802" fmla="*/ 2174404 h 3322003"/>
              <a:gd name="connsiteX14803" fmla="*/ 9697674 w 12191948"/>
              <a:gd name="connsiteY14803" fmla="*/ 2164666 h 3322003"/>
              <a:gd name="connsiteX14804" fmla="*/ 9714363 w 12191948"/>
              <a:gd name="connsiteY14804" fmla="*/ 2164666 h 3322003"/>
              <a:gd name="connsiteX14805" fmla="*/ 9704203 w 12191948"/>
              <a:gd name="connsiteY14805" fmla="*/ 2179858 h 3322003"/>
              <a:gd name="connsiteX14806" fmla="*/ 9742904 w 12191948"/>
              <a:gd name="connsiteY14806" fmla="*/ 2197971 h 3322003"/>
              <a:gd name="connsiteX14807" fmla="*/ 9653891 w 12191948"/>
              <a:gd name="connsiteY14807" fmla="*/ 2206737 h 3322003"/>
              <a:gd name="connsiteX14808" fmla="*/ 9570685 w 12191948"/>
              <a:gd name="connsiteY14808" fmla="*/ 2200893 h 3322003"/>
              <a:gd name="connsiteX14809" fmla="*/ 9558107 w 12191948"/>
              <a:gd name="connsiteY14809" fmla="*/ 2198946 h 3322003"/>
              <a:gd name="connsiteX14810" fmla="*/ 9439828 w 12191948"/>
              <a:gd name="connsiteY14810" fmla="*/ 2188428 h 3322003"/>
              <a:gd name="connsiteX14811" fmla="*/ 9341625 w 12191948"/>
              <a:gd name="connsiteY14811" fmla="*/ 2179858 h 3322003"/>
              <a:gd name="connsiteX14812" fmla="*/ 9379115 w 12191948"/>
              <a:gd name="connsiteY14812" fmla="*/ 2203815 h 3322003"/>
              <a:gd name="connsiteX14813" fmla="*/ 9466436 w 12191948"/>
              <a:gd name="connsiteY14813" fmla="*/ 2209657 h 3322003"/>
              <a:gd name="connsiteX14814" fmla="*/ 9523035 w 12191948"/>
              <a:gd name="connsiteY14814" fmla="*/ 2212773 h 3322003"/>
              <a:gd name="connsiteX14815" fmla="*/ 9573587 w 12191948"/>
              <a:gd name="connsiteY14815" fmla="*/ 2215890 h 3322003"/>
              <a:gd name="connsiteX14816" fmla="*/ 9674209 w 12191948"/>
              <a:gd name="connsiteY14816" fmla="*/ 2215890 h 3322003"/>
              <a:gd name="connsiteX14817" fmla="*/ 9703479 w 12191948"/>
              <a:gd name="connsiteY14817" fmla="*/ 2219202 h 3322003"/>
              <a:gd name="connsiteX14818" fmla="*/ 9788136 w 12191948"/>
              <a:gd name="connsiteY14818" fmla="*/ 2234394 h 3322003"/>
              <a:gd name="connsiteX14819" fmla="*/ 9773864 w 12191948"/>
              <a:gd name="connsiteY14819" fmla="*/ 2258545 h 3322003"/>
              <a:gd name="connsiteX14820" fmla="*/ 9734681 w 12191948"/>
              <a:gd name="connsiteY14820" fmla="*/ 2259909 h 3322003"/>
              <a:gd name="connsiteX14821" fmla="*/ 9742180 w 12191948"/>
              <a:gd name="connsiteY14821" fmla="*/ 2272569 h 3322003"/>
              <a:gd name="connsiteX14822" fmla="*/ 9755967 w 12191948"/>
              <a:gd name="connsiteY14822" fmla="*/ 2284450 h 3322003"/>
              <a:gd name="connsiteX14823" fmla="*/ 9821999 w 12191948"/>
              <a:gd name="connsiteY14823" fmla="*/ 2261273 h 3322003"/>
              <a:gd name="connsiteX14824" fmla="*/ 9840382 w 12191948"/>
              <a:gd name="connsiteY14824" fmla="*/ 2266727 h 3322003"/>
              <a:gd name="connsiteX14825" fmla="*/ 9843043 w 12191948"/>
              <a:gd name="connsiteY14825" fmla="*/ 2278996 h 3322003"/>
              <a:gd name="connsiteX14826" fmla="*/ 9754031 w 12191948"/>
              <a:gd name="connsiteY14826" fmla="*/ 2297112 h 3322003"/>
              <a:gd name="connsiteX14827" fmla="*/ 9741936 w 12191948"/>
              <a:gd name="connsiteY14827" fmla="*/ 2300616 h 3322003"/>
              <a:gd name="connsiteX14828" fmla="*/ 9813050 w 12191948"/>
              <a:gd name="connsiteY14828" fmla="*/ 2329637 h 3322003"/>
              <a:gd name="connsiteX14829" fmla="*/ 9815840 w 12191948"/>
              <a:gd name="connsiteY14829" fmla="*/ 2329637 h 3322003"/>
              <a:gd name="connsiteX14830" fmla="*/ 9814259 w 12191948"/>
              <a:gd name="connsiteY14830" fmla="*/ 2337818 h 3322003"/>
              <a:gd name="connsiteX14831" fmla="*/ 9855380 w 12191948"/>
              <a:gd name="connsiteY14831" fmla="*/ 2347556 h 3322003"/>
              <a:gd name="connsiteX14832" fmla="*/ 9888032 w 12191948"/>
              <a:gd name="connsiteY14832" fmla="*/ 2354958 h 3322003"/>
              <a:gd name="connsiteX14833" fmla="*/ 9876665 w 12191948"/>
              <a:gd name="connsiteY14833" fmla="*/ 2342493 h 3322003"/>
              <a:gd name="connsiteX14834" fmla="*/ 9877874 w 12191948"/>
              <a:gd name="connsiteY14834" fmla="*/ 2343078 h 3322003"/>
              <a:gd name="connsiteX14835" fmla="*/ 9818526 w 12191948"/>
              <a:gd name="connsiteY14835" fmla="*/ 2329637 h 3322003"/>
              <a:gd name="connsiteX14836" fmla="*/ 9889967 w 12191948"/>
              <a:gd name="connsiteY14836" fmla="*/ 2329637 h 3322003"/>
              <a:gd name="connsiteX14837" fmla="*/ 9924798 w 12191948"/>
              <a:gd name="connsiteY14837" fmla="*/ 2332170 h 3322003"/>
              <a:gd name="connsiteX14838" fmla="*/ 9995186 w 12191948"/>
              <a:gd name="connsiteY14838" fmla="*/ 2338598 h 3322003"/>
              <a:gd name="connsiteX14839" fmla="*/ 10040418 w 12191948"/>
              <a:gd name="connsiteY14839" fmla="*/ 2335869 h 3322003"/>
              <a:gd name="connsiteX14840" fmla="*/ 10038966 w 12191948"/>
              <a:gd name="connsiteY14840" fmla="*/ 2334896 h 3322003"/>
              <a:gd name="connsiteX14841" fmla="*/ 10040901 w 12191948"/>
              <a:gd name="connsiteY14841" fmla="*/ 2334896 h 3322003"/>
              <a:gd name="connsiteX14842" fmla="*/ 10059284 w 12191948"/>
              <a:gd name="connsiteY14842" fmla="*/ 2330806 h 3322003"/>
              <a:gd name="connsiteX14843" fmla="*/ 10110321 w 12191948"/>
              <a:gd name="connsiteY14843" fmla="*/ 2326326 h 3322003"/>
              <a:gd name="connsiteX14844" fmla="*/ 10158697 w 12191948"/>
              <a:gd name="connsiteY14844" fmla="*/ 2350868 h 3322003"/>
              <a:gd name="connsiteX14845" fmla="*/ 10124351 w 12191948"/>
              <a:gd name="connsiteY14845" fmla="*/ 2361385 h 3322003"/>
              <a:gd name="connsiteX14846" fmla="*/ 10176113 w 12191948"/>
              <a:gd name="connsiteY14846" fmla="*/ 2376967 h 3322003"/>
              <a:gd name="connsiteX14847" fmla="*/ 10258111 w 12191948"/>
              <a:gd name="connsiteY14847" fmla="*/ 2367812 h 3322003"/>
              <a:gd name="connsiteX14848" fmla="*/ 10306487 w 12191948"/>
              <a:gd name="connsiteY14848" fmla="*/ 2370734 h 3322003"/>
              <a:gd name="connsiteX14849" fmla="*/ 10319791 w 12191948"/>
              <a:gd name="connsiteY14849" fmla="*/ 2375215 h 3322003"/>
              <a:gd name="connsiteX14850" fmla="*/ 10321967 w 12191948"/>
              <a:gd name="connsiteY14850" fmla="*/ 2376382 h 3322003"/>
              <a:gd name="connsiteX14851" fmla="*/ 10319547 w 12191948"/>
              <a:gd name="connsiteY14851" fmla="*/ 2376382 h 3322003"/>
              <a:gd name="connsiteX14852" fmla="*/ 10316162 w 12191948"/>
              <a:gd name="connsiteY14852" fmla="*/ 2388654 h 3322003"/>
              <a:gd name="connsiteX14853" fmla="*/ 10342285 w 12191948"/>
              <a:gd name="connsiteY14853" fmla="*/ 2387095 h 3322003"/>
              <a:gd name="connsiteX14854" fmla="*/ 10363571 w 12191948"/>
              <a:gd name="connsiteY14854" fmla="*/ 2403262 h 3322003"/>
              <a:gd name="connsiteX14855" fmla="*/ 10293424 w 12191948"/>
              <a:gd name="connsiteY14855" fmla="*/ 2418259 h 3322003"/>
              <a:gd name="connsiteX14856" fmla="*/ 10255450 w 12191948"/>
              <a:gd name="connsiteY14856" fmla="*/ 2421375 h 3322003"/>
              <a:gd name="connsiteX14857" fmla="*/ 10246983 w 12191948"/>
              <a:gd name="connsiteY14857" fmla="*/ 2410080 h 3322003"/>
              <a:gd name="connsiteX14858" fmla="*/ 10221345 w 12191948"/>
              <a:gd name="connsiteY14858" fmla="*/ 2407546 h 3322003"/>
              <a:gd name="connsiteX14859" fmla="*/ 10201995 w 12191948"/>
              <a:gd name="connsiteY14859" fmla="*/ 2424882 h 3322003"/>
              <a:gd name="connsiteX14860" fmla="*/ 10185305 w 12191948"/>
              <a:gd name="connsiteY14860" fmla="*/ 2432088 h 3322003"/>
              <a:gd name="connsiteX14861" fmla="*/ 10173451 w 12191948"/>
              <a:gd name="connsiteY14861" fmla="*/ 2419623 h 3322003"/>
              <a:gd name="connsiteX14862" fmla="*/ 10162085 w 12191948"/>
              <a:gd name="connsiteY14862" fmla="*/ 2410080 h 3322003"/>
              <a:gd name="connsiteX14863" fmla="*/ 10113709 w 12191948"/>
              <a:gd name="connsiteY14863" fmla="*/ 2387289 h 3322003"/>
              <a:gd name="connsiteX14864" fmla="*/ 10084924 w 12191948"/>
              <a:gd name="connsiteY14864" fmla="*/ 2388265 h 3322003"/>
              <a:gd name="connsiteX14865" fmla="*/ 10050820 w 12191948"/>
              <a:gd name="connsiteY14865" fmla="*/ 2382421 h 3322003"/>
              <a:gd name="connsiteX14866" fmla="*/ 10031469 w 12191948"/>
              <a:gd name="connsiteY14866" fmla="*/ 2389044 h 3322003"/>
              <a:gd name="connsiteX14867" fmla="*/ 10037998 w 12191948"/>
              <a:gd name="connsiteY14867" fmla="*/ 2393913 h 3322003"/>
              <a:gd name="connsiteX14868" fmla="*/ 10052029 w 12191948"/>
              <a:gd name="connsiteY14868" fmla="*/ 2396639 h 3322003"/>
              <a:gd name="connsiteX14869" fmla="*/ 10086133 w 12191948"/>
              <a:gd name="connsiteY14869" fmla="*/ 2390602 h 3322003"/>
              <a:gd name="connsiteX14870" fmla="*/ 10118546 w 12191948"/>
              <a:gd name="connsiteY14870" fmla="*/ 2410080 h 3322003"/>
              <a:gd name="connsiteX14871" fmla="*/ 10120481 w 12191948"/>
              <a:gd name="connsiteY14871" fmla="*/ 2434620 h 3322003"/>
              <a:gd name="connsiteX14872" fmla="*/ 10096293 w 12191948"/>
              <a:gd name="connsiteY14872" fmla="*/ 2435593 h 3322003"/>
              <a:gd name="connsiteX14873" fmla="*/ 10091636 w 12191948"/>
              <a:gd name="connsiteY14873" fmla="*/ 2438686 h 3322003"/>
              <a:gd name="connsiteX14874" fmla="*/ 10101573 w 12191948"/>
              <a:gd name="connsiteY14874" fmla="*/ 2443254 h 3322003"/>
              <a:gd name="connsiteX14875" fmla="*/ 10093663 w 12191948"/>
              <a:gd name="connsiteY14875" fmla="*/ 2445819 h 3322003"/>
              <a:gd name="connsiteX14876" fmla="*/ 10102099 w 12191948"/>
              <a:gd name="connsiteY14876" fmla="*/ 2454291 h 3322003"/>
              <a:gd name="connsiteX14877" fmla="*/ 10120238 w 12191948"/>
              <a:gd name="connsiteY14877" fmla="*/ 2459745 h 3322003"/>
              <a:gd name="connsiteX14878" fmla="*/ 10128945 w 12191948"/>
              <a:gd name="connsiteY14878" fmla="*/ 2456046 h 3322003"/>
              <a:gd name="connsiteX14879" fmla="*/ 10111884 w 12191948"/>
              <a:gd name="connsiteY14879" fmla="*/ 2444596 h 3322003"/>
              <a:gd name="connsiteX14880" fmla="*/ 10149415 w 12191948"/>
              <a:gd name="connsiteY14880" fmla="*/ 2449131 h 3322003"/>
              <a:gd name="connsiteX14881" fmla="*/ 10203688 w 12191948"/>
              <a:gd name="connsiteY14881" fmla="*/ 2457798 h 3322003"/>
              <a:gd name="connsiteX14882" fmla="*/ 10159423 w 12191948"/>
              <a:gd name="connsiteY14882" fmla="*/ 2465589 h 3322003"/>
              <a:gd name="connsiteX14883" fmla="*/ 10268269 w 12191948"/>
              <a:gd name="connsiteY14883" fmla="*/ 2462473 h 3322003"/>
              <a:gd name="connsiteX14884" fmla="*/ 10382195 w 12191948"/>
              <a:gd name="connsiteY14884" fmla="*/ 2484482 h 3322003"/>
              <a:gd name="connsiteX14885" fmla="*/ 10416300 w 12191948"/>
              <a:gd name="connsiteY14885" fmla="*/ 2478054 h 3322003"/>
              <a:gd name="connsiteX14886" fmla="*/ 10412188 w 12191948"/>
              <a:gd name="connsiteY14886" fmla="*/ 2469094 h 3322003"/>
              <a:gd name="connsiteX14887" fmla="*/ 10499750 w 12191948"/>
              <a:gd name="connsiteY14887" fmla="*/ 2483702 h 3322003"/>
              <a:gd name="connsiteX14888" fmla="*/ 10541836 w 12191948"/>
              <a:gd name="connsiteY14888" fmla="*/ 2494415 h 3322003"/>
              <a:gd name="connsiteX14889" fmla="*/ 10586827 w 12191948"/>
              <a:gd name="connsiteY14889" fmla="*/ 2509412 h 3322003"/>
              <a:gd name="connsiteX14890" fmla="*/ 10616821 w 12191948"/>
              <a:gd name="connsiteY14890" fmla="*/ 2528889 h 3322003"/>
              <a:gd name="connsiteX14891" fmla="*/ 10646570 w 12191948"/>
              <a:gd name="connsiteY14891" fmla="*/ 2533758 h 3322003"/>
              <a:gd name="connsiteX14892" fmla="*/ 10754691 w 12191948"/>
              <a:gd name="connsiteY14892" fmla="*/ 2553235 h 3322003"/>
              <a:gd name="connsiteX14893" fmla="*/ 10785170 w 12191948"/>
              <a:gd name="connsiteY14893" fmla="*/ 2576220 h 3322003"/>
              <a:gd name="connsiteX14894" fmla="*/ 10837657 w 12191948"/>
              <a:gd name="connsiteY14894" fmla="*/ 2582452 h 3322003"/>
              <a:gd name="connsiteX14895" fmla="*/ 10855314 w 12191948"/>
              <a:gd name="connsiteY14895" fmla="*/ 2582452 h 3322003"/>
              <a:gd name="connsiteX14896" fmla="*/ 10843221 w 12191948"/>
              <a:gd name="connsiteY14896" fmla="*/ 2578363 h 3322003"/>
              <a:gd name="connsiteX14897" fmla="*/ 10841769 w 12191948"/>
              <a:gd name="connsiteY14897" fmla="*/ 2576026 h 3322003"/>
              <a:gd name="connsiteX14898" fmla="*/ 10839107 w 12191948"/>
              <a:gd name="connsiteY14898" fmla="*/ 2575050 h 3322003"/>
              <a:gd name="connsiteX14899" fmla="*/ 10840560 w 12191948"/>
              <a:gd name="connsiteY14899" fmla="*/ 2575050 h 3322003"/>
              <a:gd name="connsiteX14900" fmla="*/ 10856115 w 12191948"/>
              <a:gd name="connsiteY14900" fmla="*/ 2582452 h 3322003"/>
              <a:gd name="connsiteX14901" fmla="*/ 10856523 w 12191948"/>
              <a:gd name="connsiteY14901" fmla="*/ 2582647 h 3322003"/>
              <a:gd name="connsiteX14902" fmla="*/ 10899094 w 12191948"/>
              <a:gd name="connsiteY14902" fmla="*/ 2589074 h 3322003"/>
              <a:gd name="connsiteX14903" fmla="*/ 10989558 w 12191948"/>
              <a:gd name="connsiteY14903" fmla="*/ 2613422 h 3322003"/>
              <a:gd name="connsiteX14904" fmla="*/ 11145571 w 12191948"/>
              <a:gd name="connsiteY14904" fmla="*/ 2622380 h 3322003"/>
              <a:gd name="connsiteX14905" fmla="*/ 11167824 w 12191948"/>
              <a:gd name="connsiteY14905" fmla="*/ 2640105 h 3322003"/>
              <a:gd name="connsiteX14906" fmla="*/ 11139283 w 12191948"/>
              <a:gd name="connsiteY14906" fmla="*/ 2634846 h 3322003"/>
              <a:gd name="connsiteX14907" fmla="*/ 11021001 w 12191948"/>
              <a:gd name="connsiteY14907" fmla="*/ 2621601 h 3322003"/>
              <a:gd name="connsiteX14908" fmla="*/ 10984479 w 12191948"/>
              <a:gd name="connsiteY14908" fmla="*/ 2631341 h 3322003"/>
              <a:gd name="connsiteX14909" fmla="*/ 10940697 w 12191948"/>
              <a:gd name="connsiteY14909" fmla="*/ 2623354 h 3322003"/>
              <a:gd name="connsiteX14910" fmla="*/ 10930539 w 12191948"/>
              <a:gd name="connsiteY14910" fmla="*/ 2647505 h 3322003"/>
              <a:gd name="connsiteX14911" fmla="*/ 10879743 w 12191948"/>
              <a:gd name="connsiteY14911" fmla="*/ 2640494 h 3322003"/>
              <a:gd name="connsiteX14912" fmla="*/ 10886760 w 12191948"/>
              <a:gd name="connsiteY14912" fmla="*/ 2654908 h 3322003"/>
              <a:gd name="connsiteX14913" fmla="*/ 10914574 w 12191948"/>
              <a:gd name="connsiteY14913" fmla="*/ 2686072 h 3322003"/>
              <a:gd name="connsiteX14914" fmla="*/ 10922558 w 12191948"/>
              <a:gd name="connsiteY14914" fmla="*/ 2702821 h 3322003"/>
              <a:gd name="connsiteX14915" fmla="*/ 11026083 w 12191948"/>
              <a:gd name="connsiteY14915" fmla="*/ 2714898 h 3322003"/>
              <a:gd name="connsiteX14916" fmla="*/ 11111466 w 12191948"/>
              <a:gd name="connsiteY14916" fmla="*/ 2739244 h 3322003"/>
              <a:gd name="connsiteX14917" fmla="*/ 11054141 w 12191948"/>
              <a:gd name="connsiteY14917" fmla="*/ 2744697 h 3322003"/>
              <a:gd name="connsiteX14918" fmla="*/ 11000442 w 12191948"/>
              <a:gd name="connsiteY14918" fmla="*/ 2747619 h 3322003"/>
              <a:gd name="connsiteX14919" fmla="*/ 10962226 w 12191948"/>
              <a:gd name="connsiteY14919" fmla="*/ 2760864 h 3322003"/>
              <a:gd name="connsiteX14920" fmla="*/ 10891353 w 12191948"/>
              <a:gd name="connsiteY14920" fmla="*/ 2762422 h 3322003"/>
              <a:gd name="connsiteX14921" fmla="*/ 10882889 w 12191948"/>
              <a:gd name="connsiteY14921" fmla="*/ 2801377 h 3322003"/>
              <a:gd name="connsiteX14922" fmla="*/ 10922073 w 12191948"/>
              <a:gd name="connsiteY14922" fmla="*/ 2802156 h 3322003"/>
              <a:gd name="connsiteX14923" fmla="*/ 10970449 w 12191948"/>
              <a:gd name="connsiteY14923" fmla="*/ 2826696 h 3322003"/>
              <a:gd name="connsiteX14924" fmla="*/ 10825321 w 12191948"/>
              <a:gd name="connsiteY14924" fmla="*/ 2806245 h 3322003"/>
              <a:gd name="connsiteX14925" fmla="*/ 10830158 w 12191948"/>
              <a:gd name="connsiteY14925" fmla="*/ 2819101 h 3322003"/>
              <a:gd name="connsiteX14926" fmla="*/ 10899579 w 12191948"/>
              <a:gd name="connsiteY14926" fmla="*/ 2817737 h 3322003"/>
              <a:gd name="connsiteX14927" fmla="*/ 10864263 w 12191948"/>
              <a:gd name="connsiteY14927" fmla="*/ 2853381 h 3322003"/>
              <a:gd name="connsiteX14928" fmla="*/ 10785893 w 12191948"/>
              <a:gd name="connsiteY14928" fmla="*/ 2837603 h 3322003"/>
              <a:gd name="connsiteX14929" fmla="*/ 10752274 w 12191948"/>
              <a:gd name="connsiteY14929" fmla="*/ 2825723 h 3322003"/>
              <a:gd name="connsiteX14930" fmla="*/ 10773316 w 12191948"/>
              <a:gd name="connsiteY14930" fmla="*/ 2825723 h 3322003"/>
              <a:gd name="connsiteX14931" fmla="*/ 10792910 w 12191948"/>
              <a:gd name="connsiteY14931" fmla="*/ 2821242 h 3322003"/>
              <a:gd name="connsiteX14932" fmla="*/ 10762673 w 12191948"/>
              <a:gd name="connsiteY14932" fmla="*/ 2811114 h 3322003"/>
              <a:gd name="connsiteX14933" fmla="*/ 10690109 w 12191948"/>
              <a:gd name="connsiteY14933" fmla="*/ 2817543 h 3322003"/>
              <a:gd name="connsiteX14934" fmla="*/ 10755418 w 12191948"/>
              <a:gd name="connsiteY14934" fmla="*/ 2850459 h 3322003"/>
              <a:gd name="connsiteX14935" fmla="*/ 10721555 w 12191948"/>
              <a:gd name="connsiteY14935" fmla="*/ 2834877 h 3322003"/>
              <a:gd name="connsiteX14936" fmla="*/ 10676322 w 12191948"/>
              <a:gd name="connsiteY14936" fmla="*/ 2834877 h 3322003"/>
              <a:gd name="connsiteX14937" fmla="*/ 10632301 w 12191948"/>
              <a:gd name="connsiteY14937" fmla="*/ 2819880 h 3322003"/>
              <a:gd name="connsiteX14938" fmla="*/ 10636895 w 12191948"/>
              <a:gd name="connsiteY14938" fmla="*/ 2810141 h 3322003"/>
              <a:gd name="connsiteX14939" fmla="*/ 10591180 w 12191948"/>
              <a:gd name="connsiteY14939" fmla="*/ 2808583 h 3322003"/>
              <a:gd name="connsiteX14940" fmla="*/ 10562881 w 12191948"/>
              <a:gd name="connsiteY14940" fmla="*/ 2799624 h 3322003"/>
              <a:gd name="connsiteX14941" fmla="*/ 10606661 w 12191948"/>
              <a:gd name="connsiteY14941" fmla="*/ 2797481 h 3322003"/>
              <a:gd name="connsiteX14942" fmla="*/ 10630849 w 12191948"/>
              <a:gd name="connsiteY14942" fmla="*/ 2785989 h 3322003"/>
              <a:gd name="connsiteX14943" fmla="*/ 10697125 w 12191948"/>
              <a:gd name="connsiteY14943" fmla="*/ 2795729 h 3322003"/>
              <a:gd name="connsiteX14944" fmla="*/ 10731956 w 12191948"/>
              <a:gd name="connsiteY14944" fmla="*/ 2794365 h 3322003"/>
              <a:gd name="connsiteX14945" fmla="*/ 10722522 w 12191948"/>
              <a:gd name="connsiteY14945" fmla="*/ 2783067 h 3322003"/>
              <a:gd name="connsiteX14946" fmla="*/ 10793634 w 12191948"/>
              <a:gd name="connsiteY14946" fmla="*/ 2783067 h 3322003"/>
              <a:gd name="connsiteX14947" fmla="*/ 10855799 w 12191948"/>
              <a:gd name="connsiteY14947" fmla="*/ 2777810 h 3322003"/>
              <a:gd name="connsiteX14948" fmla="*/ 10799197 w 12191948"/>
              <a:gd name="connsiteY14948" fmla="*/ 2769240 h 3322003"/>
              <a:gd name="connsiteX14949" fmla="*/ 10733165 w 12191948"/>
              <a:gd name="connsiteY14949" fmla="*/ 2770601 h 3322003"/>
              <a:gd name="connsiteX14950" fmla="*/ 10686965 w 12191948"/>
              <a:gd name="connsiteY14950" fmla="*/ 2755995 h 3322003"/>
              <a:gd name="connsiteX14951" fmla="*/ 10622626 w 12191948"/>
              <a:gd name="connsiteY14951" fmla="*/ 2743918 h 3322003"/>
              <a:gd name="connsiteX14952" fmla="*/ 10556834 w 12191948"/>
              <a:gd name="connsiteY14952" fmla="*/ 2743918 h 3322003"/>
              <a:gd name="connsiteX14953" fmla="*/ 10523695 w 12191948"/>
              <a:gd name="connsiteY14953" fmla="*/ 2752294 h 3322003"/>
              <a:gd name="connsiteX14954" fmla="*/ 10500718 w 12191948"/>
              <a:gd name="connsiteY14954" fmla="*/ 2736518 h 3322003"/>
              <a:gd name="connsiteX14955" fmla="*/ 10459356 w 12191948"/>
              <a:gd name="connsiteY14955" fmla="*/ 2729115 h 3322003"/>
              <a:gd name="connsiteX14956" fmla="*/ 10407836 w 12191948"/>
              <a:gd name="connsiteY14956" fmla="*/ 2718208 h 3322003"/>
              <a:gd name="connsiteX14957" fmla="*/ 10318580 w 12191948"/>
              <a:gd name="connsiteY14957" fmla="*/ 2707495 h 3322003"/>
              <a:gd name="connsiteX14958" fmla="*/ 10228359 w 12191948"/>
              <a:gd name="connsiteY14958" fmla="*/ 2699705 h 3322003"/>
              <a:gd name="connsiteX14959" fmla="*/ 10209976 w 12191948"/>
              <a:gd name="connsiteY14959" fmla="*/ 2699705 h 3322003"/>
              <a:gd name="connsiteX14960" fmla="*/ 10163294 w 12191948"/>
              <a:gd name="connsiteY14960" fmla="*/ 2699705 h 3322003"/>
              <a:gd name="connsiteX14961" fmla="*/ 10093632 w 12191948"/>
              <a:gd name="connsiteY14961" fmla="*/ 2696199 h 3322003"/>
              <a:gd name="connsiteX14962" fmla="*/ 10011875 w 12191948"/>
              <a:gd name="connsiteY14962" fmla="*/ 2684123 h 3322003"/>
              <a:gd name="connsiteX14963" fmla="*/ 9900127 w 12191948"/>
              <a:gd name="connsiteY14963" fmla="*/ 2660362 h 3322003"/>
              <a:gd name="connsiteX14964" fmla="*/ 9893113 w 12191948"/>
              <a:gd name="connsiteY14964" fmla="*/ 2658609 h 3322003"/>
              <a:gd name="connsiteX14965" fmla="*/ 9826355 w 12191948"/>
              <a:gd name="connsiteY14965" fmla="*/ 2633678 h 3322003"/>
              <a:gd name="connsiteX14966" fmla="*/ 9826355 w 12191948"/>
              <a:gd name="connsiteY14966" fmla="*/ 2627249 h 3322003"/>
              <a:gd name="connsiteX14967" fmla="*/ 9929153 w 12191948"/>
              <a:gd name="connsiteY14967" fmla="*/ 2653934 h 3322003"/>
              <a:gd name="connsiteX14968" fmla="*/ 9950197 w 12191948"/>
              <a:gd name="connsiteY14968" fmla="*/ 2662893 h 3322003"/>
              <a:gd name="connsiteX14969" fmla="*/ 9976803 w 12191948"/>
              <a:gd name="connsiteY14969" fmla="*/ 2669320 h 3322003"/>
              <a:gd name="connsiteX14970" fmla="*/ 9987446 w 12191948"/>
              <a:gd name="connsiteY14970" fmla="*/ 2663284 h 3322003"/>
              <a:gd name="connsiteX14971" fmla="*/ 9969304 w 12191948"/>
              <a:gd name="connsiteY14971" fmla="*/ 2646923 h 3322003"/>
              <a:gd name="connsiteX14972" fmla="*/ 10003652 w 12191948"/>
              <a:gd name="connsiteY14972" fmla="*/ 2649648 h 3322003"/>
              <a:gd name="connsiteX14973" fmla="*/ 10067024 w 12191948"/>
              <a:gd name="connsiteY14973" fmla="*/ 2659192 h 3322003"/>
              <a:gd name="connsiteX14974" fmla="*/ 10084198 w 12191948"/>
              <a:gd name="connsiteY14974" fmla="*/ 2659192 h 3322003"/>
              <a:gd name="connsiteX14975" fmla="*/ 10105725 w 12191948"/>
              <a:gd name="connsiteY14975" fmla="*/ 2676137 h 3322003"/>
              <a:gd name="connsiteX14976" fmla="*/ 10091938 w 12191948"/>
              <a:gd name="connsiteY14976" fmla="*/ 2676137 h 3322003"/>
              <a:gd name="connsiteX14977" fmla="*/ 10076458 w 12191948"/>
              <a:gd name="connsiteY14977" fmla="*/ 2682370 h 3322003"/>
              <a:gd name="connsiteX14978" fmla="*/ 10107419 w 12191948"/>
              <a:gd name="connsiteY14978" fmla="*/ 2691913 h 3322003"/>
              <a:gd name="connsiteX14979" fmla="*/ 10124834 w 12191948"/>
              <a:gd name="connsiteY14979" fmla="*/ 2685877 h 3322003"/>
              <a:gd name="connsiteX14980" fmla="*/ 10112983 w 12191948"/>
              <a:gd name="connsiteY14980" fmla="*/ 2677890 h 3322003"/>
              <a:gd name="connsiteX14981" fmla="*/ 10142008 w 12191948"/>
              <a:gd name="connsiteY14981" fmla="*/ 2669516 h 3322003"/>
              <a:gd name="connsiteX14982" fmla="*/ 10166196 w 12191948"/>
              <a:gd name="connsiteY14982" fmla="*/ 2661140 h 3322003"/>
              <a:gd name="connsiteX14983" fmla="*/ 10201753 w 12191948"/>
              <a:gd name="connsiteY14983" fmla="*/ 2674191 h 3322003"/>
              <a:gd name="connsiteX14984" fmla="*/ 10236099 w 12191948"/>
              <a:gd name="connsiteY14984" fmla="*/ 2681785 h 3322003"/>
              <a:gd name="connsiteX14985" fmla="*/ 10260287 w 12191948"/>
              <a:gd name="connsiteY14985" fmla="*/ 2676917 h 3322003"/>
              <a:gd name="connsiteX14986" fmla="*/ 10354137 w 12191948"/>
              <a:gd name="connsiteY14986" fmla="*/ 2683734 h 3322003"/>
              <a:gd name="connsiteX14987" fmla="*/ 10345429 w 12191948"/>
              <a:gd name="connsiteY14987" fmla="*/ 2672242 h 3322003"/>
              <a:gd name="connsiteX14988" fmla="*/ 10422590 w 12191948"/>
              <a:gd name="connsiteY14988" fmla="*/ 2686656 h 3322003"/>
              <a:gd name="connsiteX14989" fmla="*/ 10476530 w 12191948"/>
              <a:gd name="connsiteY14989" fmla="*/ 2692272 h 3322003"/>
              <a:gd name="connsiteX14990" fmla="*/ 10476530 w 12191948"/>
              <a:gd name="connsiteY14990" fmla="*/ 2692498 h 3322003"/>
              <a:gd name="connsiteX14991" fmla="*/ 10478706 w 12191948"/>
              <a:gd name="connsiteY14991" fmla="*/ 2692498 h 3322003"/>
              <a:gd name="connsiteX14992" fmla="*/ 10566509 w 12191948"/>
              <a:gd name="connsiteY14992" fmla="*/ 2695226 h 3322003"/>
              <a:gd name="connsiteX14993" fmla="*/ 10603275 w 12191948"/>
              <a:gd name="connsiteY14993" fmla="*/ 2690161 h 3322003"/>
              <a:gd name="connsiteX14994" fmla="*/ 10535790 w 12191948"/>
              <a:gd name="connsiteY14994" fmla="*/ 2670684 h 3322003"/>
              <a:gd name="connsiteX14995" fmla="*/ 10473383 w 12191948"/>
              <a:gd name="connsiteY14995" fmla="*/ 2670684 h 3322003"/>
              <a:gd name="connsiteX14996" fmla="*/ 10441940 w 12191948"/>
              <a:gd name="connsiteY14996" fmla="*/ 2661140 h 3322003"/>
              <a:gd name="connsiteX14997" fmla="*/ 10417752 w 12191948"/>
              <a:gd name="connsiteY14997" fmla="*/ 2645364 h 3322003"/>
              <a:gd name="connsiteX14998" fmla="*/ 10387518 w 12191948"/>
              <a:gd name="connsiteY14998" fmla="*/ 2635236 h 3322003"/>
              <a:gd name="connsiteX14999" fmla="*/ 10376631 w 12191948"/>
              <a:gd name="connsiteY14999" fmla="*/ 2643027 h 3322003"/>
              <a:gd name="connsiteX15000" fmla="*/ 10378810 w 12191948"/>
              <a:gd name="connsiteY15000" fmla="*/ 2650039 h 3322003"/>
              <a:gd name="connsiteX15001" fmla="*/ 10354622 w 12191948"/>
              <a:gd name="connsiteY15001" fmla="*/ 2650039 h 3322003"/>
              <a:gd name="connsiteX15002" fmla="*/ 10335995 w 12191948"/>
              <a:gd name="connsiteY15002" fmla="*/ 2643806 h 3322003"/>
              <a:gd name="connsiteX15003" fmla="*/ 10233682 w 12191948"/>
              <a:gd name="connsiteY15003" fmla="*/ 2620822 h 3322003"/>
              <a:gd name="connsiteX15004" fmla="*/ 10301891 w 12191948"/>
              <a:gd name="connsiteY15004" fmla="*/ 2645947 h 3322003"/>
              <a:gd name="connsiteX15005" fmla="*/ 10259078 w 12191948"/>
              <a:gd name="connsiteY15005" fmla="*/ 2636598 h 3322003"/>
              <a:gd name="connsiteX15006" fmla="*/ 10224248 w 12191948"/>
              <a:gd name="connsiteY15006" fmla="*/ 2626666 h 3322003"/>
              <a:gd name="connsiteX15007" fmla="*/ 10194254 w 12191948"/>
              <a:gd name="connsiteY15007" fmla="*/ 2631145 h 3322003"/>
              <a:gd name="connsiteX15008" fmla="*/ 10166923 w 12191948"/>
              <a:gd name="connsiteY15008" fmla="*/ 2634261 h 3322003"/>
              <a:gd name="connsiteX15009" fmla="*/ 10121205 w 12191948"/>
              <a:gd name="connsiteY15009" fmla="*/ 2599398 h 3322003"/>
              <a:gd name="connsiteX15010" fmla="*/ 10171034 w 12191948"/>
              <a:gd name="connsiteY15010" fmla="*/ 2601930 h 3322003"/>
              <a:gd name="connsiteX15011" fmla="*/ 10179015 w 12191948"/>
              <a:gd name="connsiteY15011" fmla="*/ 2590243 h 3322003"/>
              <a:gd name="connsiteX15012" fmla="*/ 10221827 w 12191948"/>
              <a:gd name="connsiteY15012" fmla="*/ 2594139 h 3322003"/>
              <a:gd name="connsiteX15013" fmla="*/ 10184820 w 12191948"/>
              <a:gd name="connsiteY15013" fmla="*/ 2565507 h 3322003"/>
              <a:gd name="connsiteX15014" fmla="*/ 10164987 w 12191948"/>
              <a:gd name="connsiteY15014" fmla="*/ 2561223 h 3322003"/>
              <a:gd name="connsiteX15015" fmla="*/ 10155069 w 12191948"/>
              <a:gd name="connsiteY15015" fmla="*/ 2564922 h 3322003"/>
              <a:gd name="connsiteX15016" fmla="*/ 10167405 w 12191948"/>
              <a:gd name="connsiteY15016" fmla="*/ 2579530 h 3322003"/>
              <a:gd name="connsiteX15017" fmla="*/ 10008490 w 12191948"/>
              <a:gd name="connsiteY15017" fmla="*/ 2537459 h 3322003"/>
              <a:gd name="connsiteX15018" fmla="*/ 9969063 w 12191948"/>
              <a:gd name="connsiteY15018" fmla="*/ 2499675 h 3322003"/>
              <a:gd name="connsiteX15019" fmla="*/ 9930121 w 12191948"/>
              <a:gd name="connsiteY15019" fmla="*/ 2486819 h 3322003"/>
              <a:gd name="connsiteX15020" fmla="*/ 9883195 w 12191948"/>
              <a:gd name="connsiteY15020" fmla="*/ 2473380 h 3322003"/>
              <a:gd name="connsiteX15021" fmla="*/ 10004135 w 12191948"/>
              <a:gd name="connsiteY15021" fmla="*/ 2492857 h 3322003"/>
              <a:gd name="connsiteX15022" fmla="*/ 10028323 w 12191948"/>
              <a:gd name="connsiteY15022" fmla="*/ 2483508 h 3322003"/>
              <a:gd name="connsiteX15023" fmla="*/ 9988655 w 12191948"/>
              <a:gd name="connsiteY15023" fmla="*/ 2473574 h 3322003"/>
              <a:gd name="connsiteX15024" fmla="*/ 9860459 w 12191948"/>
              <a:gd name="connsiteY15024" fmla="*/ 2457604 h 3322003"/>
              <a:gd name="connsiteX15025" fmla="*/ 9836271 w 12191948"/>
              <a:gd name="connsiteY15025" fmla="*/ 2452929 h 3322003"/>
              <a:gd name="connsiteX15026" fmla="*/ 9811841 w 12191948"/>
              <a:gd name="connsiteY15026" fmla="*/ 2432088 h 3322003"/>
              <a:gd name="connsiteX15027" fmla="*/ 9753790 w 12191948"/>
              <a:gd name="connsiteY15027" fmla="*/ 2423324 h 3322003"/>
              <a:gd name="connsiteX15028" fmla="*/ 9755240 w 12191948"/>
              <a:gd name="connsiteY15028" fmla="*/ 2439294 h 3322003"/>
              <a:gd name="connsiteX15029" fmla="*/ 9630915 w 12191948"/>
              <a:gd name="connsiteY15029" fmla="*/ 2424297 h 3322003"/>
              <a:gd name="connsiteX15030" fmla="*/ 9630915 w 12191948"/>
              <a:gd name="connsiteY15030" fmla="*/ 2434814 h 3322003"/>
              <a:gd name="connsiteX15031" fmla="*/ 9661632 w 12191948"/>
              <a:gd name="connsiteY15031" fmla="*/ 2470458 h 3322003"/>
              <a:gd name="connsiteX15032" fmla="*/ 9669372 w 12191948"/>
              <a:gd name="connsiteY15032" fmla="*/ 2475132 h 3322003"/>
              <a:gd name="connsiteX15033" fmla="*/ 9638170 w 12191948"/>
              <a:gd name="connsiteY15033" fmla="*/ 2484676 h 3322003"/>
              <a:gd name="connsiteX15034" fmla="*/ 9636720 w 12191948"/>
              <a:gd name="connsiteY15034" fmla="*/ 2490129 h 3322003"/>
              <a:gd name="connsiteX15035" fmla="*/ 9668404 w 12191948"/>
              <a:gd name="connsiteY15035" fmla="*/ 2504544 h 3322003"/>
              <a:gd name="connsiteX15036" fmla="*/ 9713878 w 12191948"/>
              <a:gd name="connsiteY15036" fmla="*/ 2508048 h 3322003"/>
              <a:gd name="connsiteX15037" fmla="*/ 9638655 w 12191948"/>
              <a:gd name="connsiteY15037" fmla="*/ 2521489 h 3322003"/>
              <a:gd name="connsiteX15038" fmla="*/ 9643493 w 12191948"/>
              <a:gd name="connsiteY15038" fmla="*/ 2527916 h 3322003"/>
              <a:gd name="connsiteX15039" fmla="*/ 9621239 w 12191948"/>
              <a:gd name="connsiteY15039" fmla="*/ 2549146 h 3322003"/>
              <a:gd name="connsiteX15040" fmla="*/ 9654859 w 12191948"/>
              <a:gd name="connsiteY15040" fmla="*/ 2554015 h 3322003"/>
              <a:gd name="connsiteX15041" fmla="*/ 9616643 w 12191948"/>
              <a:gd name="connsiteY15041" fmla="*/ 2571155 h 3322003"/>
              <a:gd name="connsiteX15042" fmla="*/ 9634785 w 12191948"/>
              <a:gd name="connsiteY15042" fmla="*/ 2578557 h 3322003"/>
              <a:gd name="connsiteX15043" fmla="*/ 9647119 w 12191948"/>
              <a:gd name="connsiteY15043" fmla="*/ 2584984 h 3322003"/>
              <a:gd name="connsiteX15044" fmla="*/ 9620513 w 12191948"/>
              <a:gd name="connsiteY15044" fmla="*/ 2583816 h 3322003"/>
              <a:gd name="connsiteX15045" fmla="*/ 9606242 w 12191948"/>
              <a:gd name="connsiteY15045" fmla="*/ 2586737 h 3322003"/>
              <a:gd name="connsiteX15046" fmla="*/ 9627286 w 12191948"/>
              <a:gd name="connsiteY15046" fmla="*/ 2594139 h 3322003"/>
              <a:gd name="connsiteX15047" fmla="*/ 9591729 w 12191948"/>
              <a:gd name="connsiteY15047" fmla="*/ 2590243 h 3322003"/>
              <a:gd name="connsiteX15048" fmla="*/ 9575040 w 12191948"/>
              <a:gd name="connsiteY15048" fmla="*/ 2579921 h 3322003"/>
              <a:gd name="connsiteX15049" fmla="*/ 9533919 w 12191948"/>
              <a:gd name="connsiteY15049" fmla="*/ 2569793 h 3322003"/>
              <a:gd name="connsiteX15050" fmla="*/ 9509731 w 12191948"/>
              <a:gd name="connsiteY15050" fmla="*/ 2573104 h 3322003"/>
              <a:gd name="connsiteX15051" fmla="*/ 9346463 w 12191948"/>
              <a:gd name="connsiteY15051" fmla="*/ 2579530 h 3322003"/>
              <a:gd name="connsiteX15052" fmla="*/ 9342593 w 12191948"/>
              <a:gd name="connsiteY15052" fmla="*/ 2576414 h 3322003"/>
              <a:gd name="connsiteX15053" fmla="*/ 9337997 w 12191948"/>
              <a:gd name="connsiteY15053" fmla="*/ 2572324 h 3322003"/>
              <a:gd name="connsiteX15054" fmla="*/ 9334368 w 12191948"/>
              <a:gd name="connsiteY15054" fmla="*/ 2575050 h 3322003"/>
              <a:gd name="connsiteX15055" fmla="*/ 9284541 w 12191948"/>
              <a:gd name="connsiteY15055" fmla="*/ 2580894 h 3322003"/>
              <a:gd name="connsiteX15056" fmla="*/ 9353236 w 12191948"/>
              <a:gd name="connsiteY15056" fmla="*/ 2603877 h 3322003"/>
              <a:gd name="connsiteX15057" fmla="*/ 9404997 w 12191948"/>
              <a:gd name="connsiteY15057" fmla="*/ 2619654 h 3322003"/>
              <a:gd name="connsiteX15058" fmla="*/ 9345978 w 12191948"/>
              <a:gd name="connsiteY15058" fmla="*/ 2614201 h 3322003"/>
              <a:gd name="connsiteX15059" fmla="*/ 9280186 w 12191948"/>
              <a:gd name="connsiteY15059" fmla="*/ 2601930 h 3322003"/>
              <a:gd name="connsiteX15060" fmla="*/ 9311873 w 12191948"/>
              <a:gd name="connsiteY15060" fmla="*/ 2621407 h 3322003"/>
              <a:gd name="connsiteX15061" fmla="*/ 9311873 w 12191948"/>
              <a:gd name="connsiteY15061" fmla="*/ 2637962 h 3322003"/>
              <a:gd name="connsiteX15062" fmla="*/ 9340899 w 12191948"/>
              <a:gd name="connsiteY15062" fmla="*/ 2646144 h 3322003"/>
              <a:gd name="connsiteX15063" fmla="*/ 9315017 w 12191948"/>
              <a:gd name="connsiteY15063" fmla="*/ 2649454 h 3322003"/>
              <a:gd name="connsiteX15064" fmla="*/ 9274866 w 12191948"/>
              <a:gd name="connsiteY15064" fmla="*/ 2629977 h 3322003"/>
              <a:gd name="connsiteX15065" fmla="*/ 9263980 w 12191948"/>
              <a:gd name="connsiteY15065" fmla="*/ 2612252 h 3322003"/>
              <a:gd name="connsiteX15066" fmla="*/ 9010974 w 12191948"/>
              <a:gd name="connsiteY15066" fmla="*/ 2569402 h 3322003"/>
              <a:gd name="connsiteX15067" fmla="*/ 9025001 w 12191948"/>
              <a:gd name="connsiteY15067" fmla="*/ 2586348 h 3322003"/>
              <a:gd name="connsiteX15068" fmla="*/ 8924623 w 12191948"/>
              <a:gd name="connsiteY15068" fmla="*/ 2566871 h 3322003"/>
              <a:gd name="connsiteX15069" fmla="*/ 8849397 w 12191948"/>
              <a:gd name="connsiteY15069" fmla="*/ 2560832 h 3322003"/>
              <a:gd name="connsiteX15070" fmla="*/ 8864637 w 12191948"/>
              <a:gd name="connsiteY15070" fmla="*/ 2574077 h 3322003"/>
              <a:gd name="connsiteX15071" fmla="*/ 8872133 w 12191948"/>
              <a:gd name="connsiteY15071" fmla="*/ 2584984 h 3322003"/>
              <a:gd name="connsiteX15072" fmla="*/ 8891242 w 12191948"/>
              <a:gd name="connsiteY15072" fmla="*/ 2589853 h 3322003"/>
              <a:gd name="connsiteX15073" fmla="*/ 8950746 w 12191948"/>
              <a:gd name="connsiteY15073" fmla="*/ 2594333 h 3322003"/>
              <a:gd name="connsiteX15074" fmla="*/ 8993799 w 12191948"/>
              <a:gd name="connsiteY15074" fmla="*/ 2609721 h 3322003"/>
              <a:gd name="connsiteX15075" fmla="*/ 9032501 w 12191948"/>
              <a:gd name="connsiteY15075" fmla="*/ 2626470 h 3322003"/>
              <a:gd name="connsiteX15076" fmla="*/ 8943729 w 12191948"/>
              <a:gd name="connsiteY15076" fmla="*/ 2606993 h 3322003"/>
              <a:gd name="connsiteX15077" fmla="*/ 8892936 w 12191948"/>
              <a:gd name="connsiteY15077" fmla="*/ 2601930 h 3322003"/>
              <a:gd name="connsiteX15078" fmla="*/ 8859073 w 12191948"/>
              <a:gd name="connsiteY15078" fmla="*/ 2599592 h 3322003"/>
              <a:gd name="connsiteX15079" fmla="*/ 8776833 w 12191948"/>
              <a:gd name="connsiteY15079" fmla="*/ 2593944 h 3322003"/>
              <a:gd name="connsiteX15080" fmla="*/ 8764014 w 12191948"/>
              <a:gd name="connsiteY15080" fmla="*/ 2593944 h 3322003"/>
              <a:gd name="connsiteX15081" fmla="*/ 8754095 w 12191948"/>
              <a:gd name="connsiteY15081" fmla="*/ 2600177 h 3322003"/>
              <a:gd name="connsiteX15082" fmla="*/ 8674276 w 12191948"/>
              <a:gd name="connsiteY15082" fmla="*/ 2585178 h 3322003"/>
              <a:gd name="connsiteX15083" fmla="*/ 8625899 w 12191948"/>
              <a:gd name="connsiteY15083" fmla="*/ 2573688 h 3322003"/>
              <a:gd name="connsiteX15084" fmla="*/ 8577523 w 12191948"/>
              <a:gd name="connsiteY15084" fmla="*/ 2571351 h 3322003"/>
              <a:gd name="connsiteX15085" fmla="*/ 8588649 w 12191948"/>
              <a:gd name="connsiteY15085" fmla="*/ 2559468 h 3322003"/>
              <a:gd name="connsiteX15086" fmla="*/ 8548257 w 12191948"/>
              <a:gd name="connsiteY15086" fmla="*/ 2551095 h 3322003"/>
              <a:gd name="connsiteX15087" fmla="*/ 8511973 w 12191948"/>
              <a:gd name="connsiteY15087" fmla="*/ 2539602 h 3322003"/>
              <a:gd name="connsiteX15088" fmla="*/ 8484641 w 12191948"/>
              <a:gd name="connsiteY15088" fmla="*/ 2552847 h 3322003"/>
              <a:gd name="connsiteX15089" fmla="*/ 8468676 w 12191948"/>
              <a:gd name="connsiteY15089" fmla="*/ 2565701 h 3322003"/>
              <a:gd name="connsiteX15090" fmla="*/ 8414253 w 12191948"/>
              <a:gd name="connsiteY15090" fmla="*/ 2539212 h 3322003"/>
              <a:gd name="connsiteX15091" fmla="*/ 8280009 w 12191948"/>
              <a:gd name="connsiteY15091" fmla="*/ 2514866 h 3322003"/>
              <a:gd name="connsiteX15092" fmla="*/ 8225104 w 12191948"/>
              <a:gd name="connsiteY15092" fmla="*/ 2517397 h 3322003"/>
              <a:gd name="connsiteX15093" fmla="*/ 8156410 w 12191948"/>
              <a:gd name="connsiteY15093" fmla="*/ 2501233 h 3322003"/>
              <a:gd name="connsiteX15094" fmla="*/ 8158101 w 12191948"/>
              <a:gd name="connsiteY15094" fmla="*/ 2514866 h 3322003"/>
              <a:gd name="connsiteX15095" fmla="*/ 8175275 w 12191948"/>
              <a:gd name="connsiteY15095" fmla="*/ 2518956 h 3322003"/>
              <a:gd name="connsiteX15096" fmla="*/ 8243969 w 12191948"/>
              <a:gd name="connsiteY15096" fmla="*/ 2543887 h 3322003"/>
              <a:gd name="connsiteX15097" fmla="*/ 8249774 w 12191948"/>
              <a:gd name="connsiteY15097" fmla="*/ 2564922 h 3322003"/>
              <a:gd name="connsiteX15098" fmla="*/ 8245422 w 12191948"/>
              <a:gd name="connsiteY15098" fmla="*/ 2560247 h 3322003"/>
              <a:gd name="connsiteX15099" fmla="*/ 8226071 w 12191948"/>
              <a:gd name="connsiteY15099" fmla="*/ 2548561 h 3322003"/>
              <a:gd name="connsiteX15100" fmla="*/ 8193899 w 12191948"/>
              <a:gd name="connsiteY15100" fmla="*/ 2550510 h 3322003"/>
              <a:gd name="connsiteX15101" fmla="*/ 8166809 w 12191948"/>
              <a:gd name="connsiteY15101" fmla="*/ 2556158 h 3322003"/>
              <a:gd name="connsiteX15102" fmla="*/ 8199222 w 12191948"/>
              <a:gd name="connsiteY15102" fmla="*/ 2581479 h 3322003"/>
              <a:gd name="connsiteX15103" fmla="*/ 8097391 w 12191948"/>
              <a:gd name="connsiteY15103" fmla="*/ 2551095 h 3322003"/>
              <a:gd name="connsiteX15104" fmla="*/ 8159554 w 12191948"/>
              <a:gd name="connsiteY15104" fmla="*/ 2584984 h 3322003"/>
              <a:gd name="connsiteX15105" fmla="*/ 8141897 w 12191948"/>
              <a:gd name="connsiteY15105" fmla="*/ 2595307 h 3322003"/>
              <a:gd name="connsiteX15106" fmla="*/ 8134880 w 12191948"/>
              <a:gd name="connsiteY15106" fmla="*/ 2587321 h 3322003"/>
              <a:gd name="connsiteX15107" fmla="*/ 8053367 w 12191948"/>
              <a:gd name="connsiteY15107" fmla="*/ 2579336 h 3322003"/>
              <a:gd name="connsiteX15108" fmla="*/ 8038854 w 12191948"/>
              <a:gd name="connsiteY15108" fmla="*/ 2588100 h 3322003"/>
              <a:gd name="connsiteX15109" fmla="*/ 8079975 w 12191948"/>
              <a:gd name="connsiteY15109" fmla="*/ 2610888 h 3322003"/>
              <a:gd name="connsiteX15110" fmla="*/ 8089651 w 12191948"/>
              <a:gd name="connsiteY15110" fmla="*/ 2614784 h 3322003"/>
              <a:gd name="connsiteX15111" fmla="*/ 8061834 w 12191948"/>
              <a:gd name="connsiteY15111" fmla="*/ 2614784 h 3322003"/>
              <a:gd name="connsiteX15112" fmla="*/ 8027244 w 12191948"/>
              <a:gd name="connsiteY15112" fmla="*/ 2607189 h 3322003"/>
              <a:gd name="connsiteX15113" fmla="*/ 8007167 w 12191948"/>
              <a:gd name="connsiteY15113" fmla="*/ 2613810 h 3322003"/>
              <a:gd name="connsiteX15114" fmla="*/ 7997492 w 12191948"/>
              <a:gd name="connsiteY15114" fmla="*/ 2613810 h 3322003"/>
              <a:gd name="connsiteX15115" fmla="*/ 7904369 w 12191948"/>
              <a:gd name="connsiteY15115" fmla="*/ 2577584 h 3322003"/>
              <a:gd name="connsiteX15116" fmla="*/ 7813907 w 12191948"/>
              <a:gd name="connsiteY15116" fmla="*/ 2566871 h 3322003"/>
              <a:gd name="connsiteX15117" fmla="*/ 7798909 w 12191948"/>
              <a:gd name="connsiteY15117" fmla="*/ 2563949 h 3322003"/>
              <a:gd name="connsiteX15118" fmla="*/ 7779558 w 12191948"/>
              <a:gd name="connsiteY15118" fmla="*/ 2565701 h 3322003"/>
              <a:gd name="connsiteX15119" fmla="*/ 7830837 w 12191948"/>
              <a:gd name="connsiteY15119" fmla="*/ 2588491 h 3322003"/>
              <a:gd name="connsiteX15120" fmla="*/ 7773995 w 12191948"/>
              <a:gd name="connsiteY15120" fmla="*/ 2578167 h 3322003"/>
              <a:gd name="connsiteX15121" fmla="*/ 7723201 w 12191948"/>
              <a:gd name="connsiteY15121" fmla="*/ 2570766 h 3322003"/>
              <a:gd name="connsiteX15122" fmla="*/ 7715461 w 12191948"/>
              <a:gd name="connsiteY15122" fmla="*/ 2584205 h 3322003"/>
              <a:gd name="connsiteX15123" fmla="*/ 7763837 w 12191948"/>
              <a:gd name="connsiteY15123" fmla="*/ 2615368 h 3322003"/>
              <a:gd name="connsiteX15124" fmla="*/ 7743519 w 12191948"/>
              <a:gd name="connsiteY15124" fmla="*/ 2623938 h 3322003"/>
              <a:gd name="connsiteX15125" fmla="*/ 7781493 w 12191948"/>
              <a:gd name="connsiteY15125" fmla="*/ 2633872 h 3322003"/>
              <a:gd name="connsiteX15126" fmla="*/ 7763837 w 12191948"/>
              <a:gd name="connsiteY15126" fmla="*/ 2642248 h 3322003"/>
              <a:gd name="connsiteX15127" fmla="*/ 7824549 w 12191948"/>
              <a:gd name="connsiteY15127" fmla="*/ 2655493 h 3322003"/>
              <a:gd name="connsiteX15128" fmla="*/ 7870991 w 12191948"/>
              <a:gd name="connsiteY15128" fmla="*/ 2655493 h 3322003"/>
              <a:gd name="connsiteX15129" fmla="*/ 7906789 w 12191948"/>
              <a:gd name="connsiteY15129" fmla="*/ 2657439 h 3322003"/>
              <a:gd name="connsiteX15130" fmla="*/ 7910900 w 12191948"/>
              <a:gd name="connsiteY15130" fmla="*/ 2646923 h 3322003"/>
              <a:gd name="connsiteX15131" fmla="*/ 7884536 w 12191948"/>
              <a:gd name="connsiteY15131" fmla="*/ 2638156 h 3322003"/>
              <a:gd name="connsiteX15132" fmla="*/ 7882601 w 12191948"/>
              <a:gd name="connsiteY15132" fmla="*/ 2633678 h 3322003"/>
              <a:gd name="connsiteX15133" fmla="*/ 7893485 w 12191948"/>
              <a:gd name="connsiteY15133" fmla="*/ 2633678 h 3322003"/>
              <a:gd name="connsiteX15134" fmla="*/ 7937265 w 12191948"/>
              <a:gd name="connsiteY15134" fmla="*/ 2642831 h 3322003"/>
              <a:gd name="connsiteX15135" fmla="*/ 7971613 w 12191948"/>
              <a:gd name="connsiteY15135" fmla="*/ 2650427 h 3322003"/>
              <a:gd name="connsiteX15136" fmla="*/ 7974272 w 12191948"/>
              <a:gd name="connsiteY15136" fmla="*/ 2644780 h 3322003"/>
              <a:gd name="connsiteX15137" fmla="*/ 7968467 w 12191948"/>
              <a:gd name="connsiteY15137" fmla="*/ 2643027 h 3322003"/>
              <a:gd name="connsiteX15138" fmla="*/ 7974757 w 12191948"/>
              <a:gd name="connsiteY15138" fmla="*/ 2644195 h 3322003"/>
              <a:gd name="connsiteX15139" fmla="*/ 7985158 w 12191948"/>
              <a:gd name="connsiteY15139" fmla="*/ 2622771 h 3322003"/>
              <a:gd name="connsiteX15140" fmla="*/ 8027729 w 12191948"/>
              <a:gd name="connsiteY15140" fmla="*/ 2636794 h 3322003"/>
              <a:gd name="connsiteX15141" fmla="*/ 8051917 w 12191948"/>
              <a:gd name="connsiteY15141" fmla="*/ 2654129 h 3322003"/>
              <a:gd name="connsiteX15142" fmla="*/ 8042483 w 12191948"/>
              <a:gd name="connsiteY15142" fmla="*/ 2665230 h 3322003"/>
              <a:gd name="connsiteX15143" fmla="*/ 8103196 w 12191948"/>
              <a:gd name="connsiteY15143" fmla="*/ 2684707 h 3322003"/>
              <a:gd name="connsiteX15144" fmla="*/ 8139236 w 12191948"/>
              <a:gd name="connsiteY15144" fmla="*/ 2701459 h 3322003"/>
              <a:gd name="connsiteX15145" fmla="*/ 8120611 w 12191948"/>
              <a:gd name="connsiteY15145" fmla="*/ 2717041 h 3322003"/>
              <a:gd name="connsiteX15146" fmla="*/ 8183257 w 12191948"/>
              <a:gd name="connsiteY15146" fmla="*/ 2720936 h 3322003"/>
              <a:gd name="connsiteX15147" fmla="*/ 8126899 w 12191948"/>
              <a:gd name="connsiteY15147" fmla="*/ 2747035 h 3322003"/>
              <a:gd name="connsiteX15148" fmla="*/ 8147217 w 12191948"/>
              <a:gd name="connsiteY15148" fmla="*/ 2768461 h 3322003"/>
              <a:gd name="connsiteX15149" fmla="*/ 8109969 w 12191948"/>
              <a:gd name="connsiteY15149" fmla="*/ 2775082 h 3322003"/>
              <a:gd name="connsiteX15150" fmla="*/ 8130528 w 12191948"/>
              <a:gd name="connsiteY15150" fmla="*/ 2822021 h 3322003"/>
              <a:gd name="connsiteX15151" fmla="*/ 8154716 w 12191948"/>
              <a:gd name="connsiteY15151" fmla="*/ 2814815 h 3322003"/>
              <a:gd name="connsiteX15152" fmla="*/ 8145523 w 12191948"/>
              <a:gd name="connsiteY15152" fmla="*/ 2795338 h 3322003"/>
              <a:gd name="connsiteX15153" fmla="*/ 8172131 w 12191948"/>
              <a:gd name="connsiteY15153" fmla="*/ 2793195 h 3322003"/>
              <a:gd name="connsiteX15154" fmla="*/ 8207445 w 12191948"/>
              <a:gd name="connsiteY15154" fmla="*/ 2801961 h 3322003"/>
              <a:gd name="connsiteX15155" fmla="*/ 8227763 w 12191948"/>
              <a:gd name="connsiteY15155" fmla="*/ 2803520 h 3322003"/>
              <a:gd name="connsiteX15156" fmla="*/ 8226313 w 12191948"/>
              <a:gd name="connsiteY15156" fmla="*/ 2800792 h 3322003"/>
              <a:gd name="connsiteX15157" fmla="*/ 8200190 w 12191948"/>
              <a:gd name="connsiteY15157" fmla="*/ 2784821 h 3322003"/>
              <a:gd name="connsiteX15158" fmla="*/ 8233085 w 12191948"/>
              <a:gd name="connsiteY15158" fmla="*/ 2781509 h 3322003"/>
              <a:gd name="connsiteX15159" fmla="*/ 8236714 w 12191948"/>
              <a:gd name="connsiteY15159" fmla="*/ 2796702 h 3322003"/>
              <a:gd name="connsiteX15160" fmla="*/ 8281703 w 12191948"/>
              <a:gd name="connsiteY15160" fmla="*/ 2816179 h 3322003"/>
              <a:gd name="connsiteX15161" fmla="*/ 8305891 w 12191948"/>
              <a:gd name="connsiteY15161" fmla="*/ 2835656 h 3322003"/>
              <a:gd name="connsiteX15162" fmla="*/ 8378455 w 12191948"/>
              <a:gd name="connsiteY15162" fmla="*/ 2837603 h 3322003"/>
              <a:gd name="connsiteX15163" fmla="*/ 8447390 w 12191948"/>
              <a:gd name="connsiteY15163" fmla="*/ 2852212 h 3322003"/>
              <a:gd name="connsiteX15164" fmla="*/ 8434330 w 12191948"/>
              <a:gd name="connsiteY15164" fmla="*/ 2832734 h 3322003"/>
              <a:gd name="connsiteX15165" fmla="*/ 8455374 w 12191948"/>
              <a:gd name="connsiteY15165" fmla="*/ 2837215 h 3322003"/>
              <a:gd name="connsiteX15166" fmla="*/ 8598809 w 12191948"/>
              <a:gd name="connsiteY15166" fmla="*/ 2876169 h 3322003"/>
              <a:gd name="connsiteX15167" fmla="*/ 8675969 w 12191948"/>
              <a:gd name="connsiteY15167" fmla="*/ 2908697 h 3322003"/>
              <a:gd name="connsiteX15168" fmla="*/ 8588649 w 12191948"/>
              <a:gd name="connsiteY15168" fmla="*/ 2902073 h 3322003"/>
              <a:gd name="connsiteX15169" fmla="*/ 8632431 w 12191948"/>
              <a:gd name="connsiteY15169" fmla="*/ 2922915 h 3322003"/>
              <a:gd name="connsiteX15170" fmla="*/ 8601470 w 12191948"/>
              <a:gd name="connsiteY15170" fmla="*/ 2924473 h 3322003"/>
              <a:gd name="connsiteX15171" fmla="*/ 8708621 w 12191948"/>
              <a:gd name="connsiteY15171" fmla="*/ 2947261 h 3322003"/>
              <a:gd name="connsiteX15172" fmla="*/ 8684433 w 12191948"/>
              <a:gd name="connsiteY15172" fmla="*/ 2957000 h 3322003"/>
              <a:gd name="connsiteX15173" fmla="*/ 8718541 w 12191948"/>
              <a:gd name="connsiteY15173" fmla="*/ 2989137 h 3322003"/>
              <a:gd name="connsiteX15174" fmla="*/ 8651538 w 12191948"/>
              <a:gd name="connsiteY15174" fmla="*/ 2964985 h 3322003"/>
              <a:gd name="connsiteX15175" fmla="*/ 8639204 w 12191948"/>
              <a:gd name="connsiteY15175" fmla="*/ 2977451 h 3322003"/>
              <a:gd name="connsiteX15176" fmla="*/ 8660489 w 12191948"/>
              <a:gd name="connsiteY15176" fmla="*/ 2993421 h 3322003"/>
              <a:gd name="connsiteX15177" fmla="*/ 8587925 w 12191948"/>
              <a:gd name="connsiteY15177" fmla="*/ 2989722 h 3322003"/>
              <a:gd name="connsiteX15178" fmla="*/ 8563877 w 12191948"/>
              <a:gd name="connsiteY15178" fmla="*/ 2980232 h 3322003"/>
              <a:gd name="connsiteX15179" fmla="*/ 8565187 w 12191948"/>
              <a:gd name="connsiteY15179" fmla="*/ 2980373 h 3322003"/>
              <a:gd name="connsiteX15180" fmla="*/ 8584779 w 12191948"/>
              <a:gd name="connsiteY15180" fmla="*/ 2972386 h 3322003"/>
              <a:gd name="connsiteX15181" fmla="*/ 8548257 w 12191948"/>
              <a:gd name="connsiteY15181" fmla="*/ 2954467 h 3322003"/>
              <a:gd name="connsiteX15182" fmla="*/ 8511005 w 12191948"/>
              <a:gd name="connsiteY15182" fmla="*/ 2942001 h 3322003"/>
              <a:gd name="connsiteX15183" fmla="*/ 8474240 w 12191948"/>
              <a:gd name="connsiteY15183" fmla="*/ 2948040 h 3322003"/>
              <a:gd name="connsiteX15184" fmla="*/ 8407722 w 12191948"/>
              <a:gd name="connsiteY15184" fmla="*/ 2946481 h 3322003"/>
              <a:gd name="connsiteX15185" fmla="*/ 8470855 w 12191948"/>
              <a:gd name="connsiteY15185" fmla="*/ 2969269 h 3322003"/>
              <a:gd name="connsiteX15186" fmla="*/ 8482465 w 12191948"/>
              <a:gd name="connsiteY15186" fmla="*/ 2979788 h 3322003"/>
              <a:gd name="connsiteX15187" fmla="*/ 8490929 w 12191948"/>
              <a:gd name="connsiteY15187" fmla="*/ 2972386 h 3322003"/>
              <a:gd name="connsiteX15188" fmla="*/ 8563697 w 12191948"/>
              <a:gd name="connsiteY15188" fmla="*/ 2980213 h 3322003"/>
              <a:gd name="connsiteX15189" fmla="*/ 8557507 w 12191948"/>
              <a:gd name="connsiteY15189" fmla="*/ 2985801 h 3322003"/>
              <a:gd name="connsiteX15190" fmla="*/ 8566154 w 12191948"/>
              <a:gd name="connsiteY15190" fmla="*/ 2993617 h 3322003"/>
              <a:gd name="connsiteX15191" fmla="*/ 8585990 w 12191948"/>
              <a:gd name="connsiteY15191" fmla="*/ 2990695 h 3322003"/>
              <a:gd name="connsiteX15192" fmla="*/ 8566154 w 12191948"/>
              <a:gd name="connsiteY15192" fmla="*/ 2993812 h 3322003"/>
              <a:gd name="connsiteX15193" fmla="*/ 8517778 w 12191948"/>
              <a:gd name="connsiteY15193" fmla="*/ 3002382 h 3322003"/>
              <a:gd name="connsiteX15194" fmla="*/ 8558173 w 12191948"/>
              <a:gd name="connsiteY15194" fmla="*/ 3016015 h 3322003"/>
              <a:gd name="connsiteX15195" fmla="*/ 8571233 w 12191948"/>
              <a:gd name="connsiteY15195" fmla="*/ 3016015 h 3322003"/>
              <a:gd name="connsiteX15196" fmla="*/ 8637510 w 12191948"/>
              <a:gd name="connsiteY15196" fmla="*/ 3028092 h 3322003"/>
              <a:gd name="connsiteX15197" fmla="*/ 8621303 w 12191948"/>
              <a:gd name="connsiteY15197" fmla="*/ 3032181 h 3322003"/>
              <a:gd name="connsiteX15198" fmla="*/ 8622997 w 12191948"/>
              <a:gd name="connsiteY15198" fmla="*/ 3032181 h 3322003"/>
              <a:gd name="connsiteX15199" fmla="*/ 8622997 w 12191948"/>
              <a:gd name="connsiteY15199" fmla="*/ 3035883 h 3322003"/>
              <a:gd name="connsiteX15200" fmla="*/ 8621545 w 12191948"/>
              <a:gd name="connsiteY15200" fmla="*/ 3034324 h 3322003"/>
              <a:gd name="connsiteX15201" fmla="*/ 8558173 w 12191948"/>
              <a:gd name="connsiteY15201" fmla="*/ 3019327 h 3322003"/>
              <a:gd name="connsiteX15202" fmla="*/ 8520439 w 12191948"/>
              <a:gd name="connsiteY15202" fmla="*/ 3030817 h 3322003"/>
              <a:gd name="connsiteX15203" fmla="*/ 8472063 w 12191948"/>
              <a:gd name="connsiteY15203" fmla="*/ 3036662 h 3322003"/>
              <a:gd name="connsiteX15204" fmla="*/ 8485367 w 12191948"/>
              <a:gd name="connsiteY15204" fmla="*/ 3044647 h 3322003"/>
              <a:gd name="connsiteX15205" fmla="*/ 8475933 w 12191948"/>
              <a:gd name="connsiteY15205" fmla="*/ 3053411 h 3322003"/>
              <a:gd name="connsiteX15206" fmla="*/ 8451745 w 12191948"/>
              <a:gd name="connsiteY15206" fmla="*/ 3046399 h 3322003"/>
              <a:gd name="connsiteX15207" fmla="*/ 8352573 w 12191948"/>
              <a:gd name="connsiteY15207" fmla="*/ 3007445 h 3322003"/>
              <a:gd name="connsiteX15208" fmla="*/ 8354026 w 12191948"/>
              <a:gd name="connsiteY15208" fmla="*/ 2999654 h 3322003"/>
              <a:gd name="connsiteX15209" fmla="*/ 8305650 w 12191948"/>
              <a:gd name="connsiteY15209" fmla="*/ 2992059 h 3322003"/>
              <a:gd name="connsiteX15210" fmla="*/ 8305650 w 12191948"/>
              <a:gd name="connsiteY15210" fmla="*/ 3000433 h 3322003"/>
              <a:gd name="connsiteX15211" fmla="*/ 8307826 w 12191948"/>
              <a:gd name="connsiteY15211" fmla="*/ 3014847 h 3322003"/>
              <a:gd name="connsiteX15212" fmla="*/ 8328629 w 12191948"/>
              <a:gd name="connsiteY15212" fmla="*/ 3033155 h 3322003"/>
              <a:gd name="connsiteX15213" fmla="*/ 8358378 w 12191948"/>
              <a:gd name="connsiteY15213" fmla="*/ 3052632 h 3322003"/>
              <a:gd name="connsiteX15214" fmla="*/ 8301294 w 12191948"/>
              <a:gd name="connsiteY15214" fmla="*/ 3044841 h 3322003"/>
              <a:gd name="connsiteX15215" fmla="*/ 8292345 w 12191948"/>
              <a:gd name="connsiteY15215" fmla="*/ 3031402 h 3322003"/>
              <a:gd name="connsiteX15216" fmla="*/ 8287267 w 12191948"/>
              <a:gd name="connsiteY15216" fmla="*/ 3021665 h 3322003"/>
              <a:gd name="connsiteX15217" fmla="*/ 8273236 w 12191948"/>
              <a:gd name="connsiteY15217" fmla="*/ 3012704 h 3322003"/>
              <a:gd name="connsiteX15218" fmla="*/ 8220749 w 12191948"/>
              <a:gd name="connsiteY15218" fmla="*/ 2991863 h 3322003"/>
              <a:gd name="connsiteX15219" fmla="*/ 8200190 w 12191948"/>
              <a:gd name="connsiteY15219" fmla="*/ 2983684 h 3322003"/>
              <a:gd name="connsiteX15220" fmla="*/ 8188094 w 12191948"/>
              <a:gd name="connsiteY15220" fmla="*/ 2962454 h 3322003"/>
              <a:gd name="connsiteX15221" fmla="*/ 8221716 w 12191948"/>
              <a:gd name="connsiteY15221" fmla="*/ 2959532 h 3322003"/>
              <a:gd name="connsiteX15222" fmla="*/ 8145523 w 12191948"/>
              <a:gd name="connsiteY15222" fmla="*/ 2929536 h 3322003"/>
              <a:gd name="connsiteX15223" fmla="*/ 8112145 w 12191948"/>
              <a:gd name="connsiteY15223" fmla="*/ 2919798 h 3322003"/>
              <a:gd name="connsiteX15224" fmla="*/ 8119644 w 12191948"/>
              <a:gd name="connsiteY15224" fmla="*/ 2902852 h 3322003"/>
              <a:gd name="connsiteX15225" fmla="*/ 8069333 w 12191948"/>
              <a:gd name="connsiteY15225" fmla="*/ 2883375 h 3322003"/>
              <a:gd name="connsiteX15226" fmla="*/ 8043692 w 12191948"/>
              <a:gd name="connsiteY15226" fmla="*/ 2881817 h 3322003"/>
              <a:gd name="connsiteX15227" fmla="*/ 8009588 w 12191948"/>
              <a:gd name="connsiteY15227" fmla="*/ 2881817 h 3322003"/>
              <a:gd name="connsiteX15228" fmla="*/ 7995316 w 12191948"/>
              <a:gd name="connsiteY15228" fmla="*/ 2891945 h 3322003"/>
              <a:gd name="connsiteX15229" fmla="*/ 7989270 w 12191948"/>
              <a:gd name="connsiteY15229" fmla="*/ 2903047 h 3322003"/>
              <a:gd name="connsiteX15230" fmla="*/ 7980803 w 12191948"/>
              <a:gd name="connsiteY15230" fmla="*/ 2894673 h 3322003"/>
              <a:gd name="connsiteX15231" fmla="*/ 7953713 w 12191948"/>
              <a:gd name="connsiteY15231" fmla="*/ 2883375 h 3322003"/>
              <a:gd name="connsiteX15232" fmla="*/ 7938232 w 12191948"/>
              <a:gd name="connsiteY15232" fmla="*/ 2890193 h 3322003"/>
              <a:gd name="connsiteX15233" fmla="*/ 7903886 w 12191948"/>
              <a:gd name="connsiteY15233" fmla="*/ 2890193 h 3322003"/>
              <a:gd name="connsiteX15234" fmla="*/ 7885986 w 12191948"/>
              <a:gd name="connsiteY15234" fmla="*/ 2872662 h 3322003"/>
              <a:gd name="connsiteX15235" fmla="*/ 7861798 w 12191948"/>
              <a:gd name="connsiteY15235" fmla="*/ 2874026 h 3322003"/>
              <a:gd name="connsiteX15236" fmla="*/ 7861798 w 12191948"/>
              <a:gd name="connsiteY15236" fmla="*/ 2861951 h 3322003"/>
              <a:gd name="connsiteX15237" fmla="*/ 7829628 w 12191948"/>
              <a:gd name="connsiteY15237" fmla="*/ 2838382 h 3322003"/>
              <a:gd name="connsiteX15238" fmla="*/ 7790927 w 12191948"/>
              <a:gd name="connsiteY15238" fmla="*/ 2813842 h 3322003"/>
              <a:gd name="connsiteX15239" fmla="*/ 7847044 w 12191948"/>
              <a:gd name="connsiteY15239" fmla="*/ 2819490 h 3322003"/>
              <a:gd name="connsiteX15240" fmla="*/ 7833498 w 12191948"/>
              <a:gd name="connsiteY15240" fmla="*/ 2802544 h 3322003"/>
              <a:gd name="connsiteX15241" fmla="*/ 7780043 w 12191948"/>
              <a:gd name="connsiteY15241" fmla="*/ 2770992 h 3322003"/>
              <a:gd name="connsiteX15242" fmla="*/ 7826241 w 12191948"/>
              <a:gd name="connsiteY15242" fmla="*/ 2774303 h 3322003"/>
              <a:gd name="connsiteX15243" fmla="*/ 7772303 w 12191948"/>
              <a:gd name="connsiteY15243" fmla="*/ 2746646 h 3322003"/>
              <a:gd name="connsiteX15244" fmla="*/ 7728038 w 12191948"/>
              <a:gd name="connsiteY15244" fmla="*/ 2727169 h 3322003"/>
              <a:gd name="connsiteX15245" fmla="*/ 7679662 w 12191948"/>
              <a:gd name="connsiteY15245" fmla="*/ 2717623 h 3322003"/>
              <a:gd name="connsiteX15246" fmla="*/ 7649669 w 12191948"/>
              <a:gd name="connsiteY15246" fmla="*/ 2721519 h 3322003"/>
              <a:gd name="connsiteX15247" fmla="*/ 7565977 w 12191948"/>
              <a:gd name="connsiteY15247" fmla="*/ 2696199 h 3322003"/>
              <a:gd name="connsiteX15248" fmla="*/ 7564768 w 12191948"/>
              <a:gd name="connsiteY15248" fmla="*/ 2694057 h 3322003"/>
              <a:gd name="connsiteX15249" fmla="*/ 7558963 w 12191948"/>
              <a:gd name="connsiteY15249" fmla="*/ 2695030 h 3322003"/>
              <a:gd name="connsiteX15250" fmla="*/ 7513490 w 12191948"/>
              <a:gd name="connsiteY15250" fmla="*/ 2695030 h 3322003"/>
              <a:gd name="connsiteX15251" fmla="*/ 7490086 w 12191948"/>
              <a:gd name="connsiteY15251" fmla="*/ 2695030 h 3322003"/>
              <a:gd name="connsiteX15252" fmla="*/ 7489543 w 12191948"/>
              <a:gd name="connsiteY15252" fmla="*/ 2694447 h 3322003"/>
              <a:gd name="connsiteX15253" fmla="*/ 7443587 w 12191948"/>
              <a:gd name="connsiteY15253" fmla="*/ 2688018 h 3322003"/>
              <a:gd name="connsiteX15254" fmla="*/ 7441410 w 12191948"/>
              <a:gd name="connsiteY15254" fmla="*/ 2697952 h 3322003"/>
              <a:gd name="connsiteX15255" fmla="*/ 7441410 w 12191948"/>
              <a:gd name="connsiteY15255" fmla="*/ 2698731 h 3322003"/>
              <a:gd name="connsiteX15256" fmla="*/ 7513975 w 12191948"/>
              <a:gd name="connsiteY15256" fmla="*/ 2721130 h 3322003"/>
              <a:gd name="connsiteX15257" fmla="*/ 7528487 w 12191948"/>
              <a:gd name="connsiteY15257" fmla="*/ 2721130 h 3322003"/>
              <a:gd name="connsiteX15258" fmla="*/ 7513490 w 12191948"/>
              <a:gd name="connsiteY15258" fmla="*/ 2717429 h 3322003"/>
              <a:gd name="connsiteX15259" fmla="*/ 7499703 w 12191948"/>
              <a:gd name="connsiteY15259" fmla="*/ 2705354 h 3322003"/>
              <a:gd name="connsiteX15260" fmla="*/ 7490772 w 12191948"/>
              <a:gd name="connsiteY15260" fmla="*/ 2695767 h 3322003"/>
              <a:gd name="connsiteX15261" fmla="*/ 7532840 w 12191948"/>
              <a:gd name="connsiteY15261" fmla="*/ 2716844 h 3322003"/>
              <a:gd name="connsiteX15262" fmla="*/ 7564527 w 12191948"/>
              <a:gd name="connsiteY15262" fmla="*/ 2714898 h 3322003"/>
              <a:gd name="connsiteX15263" fmla="*/ 7645558 w 12191948"/>
              <a:gd name="connsiteY15263" fmla="*/ 2742360 h 3322003"/>
              <a:gd name="connsiteX15264" fmla="*/ 7631045 w 12191948"/>
              <a:gd name="connsiteY15264" fmla="*/ 2747425 h 3322003"/>
              <a:gd name="connsiteX15265" fmla="*/ 7640235 w 12191948"/>
              <a:gd name="connsiteY15265" fmla="*/ 2758527 h 3322003"/>
              <a:gd name="connsiteX15266" fmla="*/ 7661279 w 12191948"/>
              <a:gd name="connsiteY15266" fmla="*/ 2757357 h 3322003"/>
              <a:gd name="connsiteX15267" fmla="*/ 7668778 w 12191948"/>
              <a:gd name="connsiteY15267" fmla="*/ 2753852 h 3322003"/>
              <a:gd name="connsiteX15268" fmla="*/ 7701189 w 12191948"/>
              <a:gd name="connsiteY15268" fmla="*/ 2760279 h 3322003"/>
              <a:gd name="connsiteX15269" fmla="*/ 7695625 w 12191948"/>
              <a:gd name="connsiteY15269" fmla="*/ 2768264 h 3322003"/>
              <a:gd name="connsiteX15270" fmla="*/ 7776415 w 12191948"/>
              <a:gd name="connsiteY15270" fmla="*/ 2787741 h 3322003"/>
              <a:gd name="connsiteX15271" fmla="*/ 7797215 w 12191948"/>
              <a:gd name="connsiteY15271" fmla="*/ 2801961 h 3322003"/>
              <a:gd name="connsiteX15272" fmla="*/ 7648702 w 12191948"/>
              <a:gd name="connsiteY15272" fmla="*/ 2774108 h 3322003"/>
              <a:gd name="connsiteX15273" fmla="*/ 7596938 w 12191948"/>
              <a:gd name="connsiteY15273" fmla="*/ 2771577 h 3322003"/>
              <a:gd name="connsiteX15274" fmla="*/ 7685467 w 12191948"/>
              <a:gd name="connsiteY15274" fmla="*/ 2801182 h 3322003"/>
              <a:gd name="connsiteX15275" fmla="*/ 7709655 w 12191948"/>
              <a:gd name="connsiteY15275" fmla="*/ 2823385 h 3322003"/>
              <a:gd name="connsiteX15276" fmla="*/ 7755612 w 12191948"/>
              <a:gd name="connsiteY15276" fmla="*/ 2832929 h 3322003"/>
              <a:gd name="connsiteX15277" fmla="*/ 7791169 w 12191948"/>
              <a:gd name="connsiteY15277" fmla="*/ 2867793 h 3322003"/>
              <a:gd name="connsiteX15278" fmla="*/ 7807375 w 12191948"/>
              <a:gd name="connsiteY15278" fmla="*/ 2878312 h 3322003"/>
              <a:gd name="connsiteX15279" fmla="*/ 7804232 w 12191948"/>
              <a:gd name="connsiteY15279" fmla="*/ 2884349 h 3322003"/>
              <a:gd name="connsiteX15280" fmla="*/ 7777623 w 12191948"/>
              <a:gd name="connsiteY15280" fmla="*/ 2877727 h 3322003"/>
              <a:gd name="connsiteX15281" fmla="*/ 7775206 w 12191948"/>
              <a:gd name="connsiteY15281" fmla="*/ 2873247 h 3322003"/>
              <a:gd name="connsiteX15282" fmla="*/ 7753194 w 12191948"/>
              <a:gd name="connsiteY15282" fmla="*/ 2853770 h 3322003"/>
              <a:gd name="connsiteX15283" fmla="*/ 7704818 w 12191948"/>
              <a:gd name="connsiteY15283" fmla="*/ 2847149 h 3322003"/>
              <a:gd name="connsiteX15284" fmla="*/ 7618467 w 12191948"/>
              <a:gd name="connsiteY15284" fmla="*/ 2811699 h 3322003"/>
              <a:gd name="connsiteX15285" fmla="*/ 7563560 w 12191948"/>
              <a:gd name="connsiteY15285" fmla="*/ 2802156 h 3322003"/>
              <a:gd name="connsiteX15286" fmla="*/ 7543242 w 12191948"/>
              <a:gd name="connsiteY15286" fmla="*/ 2778589 h 3322003"/>
              <a:gd name="connsiteX15287" fmla="*/ 7486640 w 12191948"/>
              <a:gd name="connsiteY15287" fmla="*/ 2752879 h 3322003"/>
              <a:gd name="connsiteX15288" fmla="*/ 7438264 w 12191948"/>
              <a:gd name="connsiteY15288" fmla="*/ 2742945 h 3322003"/>
              <a:gd name="connsiteX15289" fmla="*/ 7422784 w 12191948"/>
              <a:gd name="connsiteY15289" fmla="*/ 2749762 h 3322003"/>
              <a:gd name="connsiteX15290" fmla="*/ 7310310 w 12191948"/>
              <a:gd name="connsiteY15290" fmla="*/ 2719961 h 3322003"/>
              <a:gd name="connsiteX15291" fmla="*/ 7310310 w 12191948"/>
              <a:gd name="connsiteY15291" fmla="*/ 2706912 h 3322003"/>
              <a:gd name="connsiteX15292" fmla="*/ 7191546 w 12191948"/>
              <a:gd name="connsiteY15292" fmla="*/ 2677307 h 3322003"/>
              <a:gd name="connsiteX15293" fmla="*/ 7146072 w 12191948"/>
              <a:gd name="connsiteY15293" fmla="*/ 2664451 h 3322003"/>
              <a:gd name="connsiteX15294" fmla="*/ 7105195 w 12191948"/>
              <a:gd name="connsiteY15294" fmla="*/ 2662504 h 3322003"/>
              <a:gd name="connsiteX15295" fmla="*/ 7083668 w 12191948"/>
              <a:gd name="connsiteY15295" fmla="*/ 2659971 h 3322003"/>
              <a:gd name="connsiteX15296" fmla="*/ 7033598 w 12191948"/>
              <a:gd name="connsiteY15296" fmla="*/ 2684707 h 3322003"/>
              <a:gd name="connsiteX15297" fmla="*/ 7076654 w 12191948"/>
              <a:gd name="connsiteY15297" fmla="*/ 2701068 h 3322003"/>
              <a:gd name="connsiteX15298" fmla="*/ 6994897 w 12191948"/>
              <a:gd name="connsiteY15298" fmla="*/ 2698146 h 3322003"/>
              <a:gd name="connsiteX15299" fmla="*/ 7006993 w 12191948"/>
              <a:gd name="connsiteY15299" fmla="*/ 2707107 h 3322003"/>
              <a:gd name="connsiteX15300" fmla="*/ 6953052 w 12191948"/>
              <a:gd name="connsiteY15300" fmla="*/ 2703600 h 3322003"/>
              <a:gd name="connsiteX15301" fmla="*/ 6972644 w 12191948"/>
              <a:gd name="connsiteY15301" fmla="*/ 2686850 h 3322003"/>
              <a:gd name="connsiteX15302" fmla="*/ 6948456 w 12191948"/>
              <a:gd name="connsiteY15302" fmla="*/ 2680033 h 3322003"/>
              <a:gd name="connsiteX15303" fmla="*/ 6933943 w 12191948"/>
              <a:gd name="connsiteY15303" fmla="*/ 2700483 h 3322003"/>
              <a:gd name="connsiteX15304" fmla="*/ 6902015 w 12191948"/>
              <a:gd name="connsiteY15304" fmla="*/ 2706134 h 3322003"/>
              <a:gd name="connsiteX15305" fmla="*/ 6905159 w 12191948"/>
              <a:gd name="connsiteY15305" fmla="*/ 2722883 h 3322003"/>
              <a:gd name="connsiteX15306" fmla="*/ 6839507 w 12191948"/>
              <a:gd name="connsiteY15306" fmla="*/ 2704069 h 3322003"/>
              <a:gd name="connsiteX15307" fmla="*/ 6901047 w 12191948"/>
              <a:gd name="connsiteY15307" fmla="*/ 2706716 h 3322003"/>
              <a:gd name="connsiteX15308" fmla="*/ 6869119 w 12191948"/>
              <a:gd name="connsiteY15308" fmla="*/ 2685877 h 3322003"/>
              <a:gd name="connsiteX15309" fmla="*/ 6782525 w 12191948"/>
              <a:gd name="connsiteY15309" fmla="*/ 2685877 h 3322003"/>
              <a:gd name="connsiteX15310" fmla="*/ 6836708 w 12191948"/>
              <a:gd name="connsiteY15310" fmla="*/ 2702627 h 3322003"/>
              <a:gd name="connsiteX15311" fmla="*/ 6837277 w 12191948"/>
              <a:gd name="connsiteY15311" fmla="*/ 2703430 h 3322003"/>
              <a:gd name="connsiteX15312" fmla="*/ 6837191 w 12191948"/>
              <a:gd name="connsiteY15312" fmla="*/ 2703406 h 3322003"/>
              <a:gd name="connsiteX15313" fmla="*/ 6783010 w 12191948"/>
              <a:gd name="connsiteY15313" fmla="*/ 2695226 h 3322003"/>
              <a:gd name="connsiteX15314" fmla="*/ 6783010 w 12191948"/>
              <a:gd name="connsiteY15314" fmla="*/ 2709638 h 3322003"/>
              <a:gd name="connsiteX15315" fmla="*/ 6745035 w 12191948"/>
              <a:gd name="connsiteY15315" fmla="*/ 2703017 h 3322003"/>
              <a:gd name="connsiteX15316" fmla="*/ 6710204 w 12191948"/>
              <a:gd name="connsiteY15316" fmla="*/ 2697564 h 3322003"/>
              <a:gd name="connsiteX15317" fmla="*/ 6731248 w 12191948"/>
              <a:gd name="connsiteY15317" fmla="*/ 2717041 h 3322003"/>
              <a:gd name="connsiteX15318" fmla="*/ 6763177 w 12191948"/>
              <a:gd name="connsiteY15318" fmla="*/ 2731258 h 3322003"/>
              <a:gd name="connsiteX15319" fmla="*/ 6782525 w 12191948"/>
              <a:gd name="connsiteY15319" fmla="*/ 2740217 h 3322003"/>
              <a:gd name="connsiteX15320" fmla="*/ 6837917 w 12191948"/>
              <a:gd name="connsiteY15320" fmla="*/ 2752488 h 3322003"/>
              <a:gd name="connsiteX15321" fmla="*/ 6833562 w 12191948"/>
              <a:gd name="connsiteY15321" fmla="*/ 2740413 h 3322003"/>
              <a:gd name="connsiteX15322" fmla="*/ 6838885 w 12191948"/>
              <a:gd name="connsiteY15322" fmla="*/ 2737685 h 3322003"/>
              <a:gd name="connsiteX15323" fmla="*/ 6883632 w 12191948"/>
              <a:gd name="connsiteY15323" fmla="*/ 2746061 h 3322003"/>
              <a:gd name="connsiteX15324" fmla="*/ 6895484 w 12191948"/>
              <a:gd name="connsiteY15324" fmla="*/ 2774497 h 3322003"/>
              <a:gd name="connsiteX15325" fmla="*/ 6853154 w 12191948"/>
              <a:gd name="connsiteY15325" fmla="*/ 2757163 h 3322003"/>
              <a:gd name="connsiteX15326" fmla="*/ 6834288 w 12191948"/>
              <a:gd name="connsiteY15326" fmla="*/ 2763395 h 3322003"/>
              <a:gd name="connsiteX15327" fmla="*/ 6747938 w 12191948"/>
              <a:gd name="connsiteY15327" fmla="*/ 2751124 h 3322003"/>
              <a:gd name="connsiteX15328" fmla="*/ 6725926 w 12191948"/>
              <a:gd name="connsiteY15328" fmla="*/ 2747035 h 3322003"/>
              <a:gd name="connsiteX15329" fmla="*/ 6715768 w 12191948"/>
              <a:gd name="connsiteY15329" fmla="*/ 2743724 h 3322003"/>
              <a:gd name="connsiteX15330" fmla="*/ 6739956 w 12191948"/>
              <a:gd name="connsiteY15330" fmla="*/ 2742554 h 3322003"/>
              <a:gd name="connsiteX15331" fmla="*/ 6699076 w 12191948"/>
              <a:gd name="connsiteY15331" fmla="*/ 2714313 h 3322003"/>
              <a:gd name="connsiteX15332" fmla="*/ 6672953 w 12191948"/>
              <a:gd name="connsiteY15332" fmla="*/ 2705937 h 3322003"/>
              <a:gd name="connsiteX15333" fmla="*/ 6624577 w 12191948"/>
              <a:gd name="connsiteY15333" fmla="*/ 2704185 h 3322003"/>
              <a:gd name="connsiteX15334" fmla="*/ 6617322 w 12191948"/>
              <a:gd name="connsiteY15334" fmla="*/ 2699122 h 3322003"/>
              <a:gd name="connsiteX15335" fmla="*/ 6571122 w 12191948"/>
              <a:gd name="connsiteY15335" fmla="*/ 2694836 h 3322003"/>
              <a:gd name="connsiteX15336" fmla="*/ 6569913 w 12191948"/>
              <a:gd name="connsiteY15336" fmla="*/ 2694836 h 3322003"/>
              <a:gd name="connsiteX15337" fmla="*/ 6554192 w 12191948"/>
              <a:gd name="connsiteY15337" fmla="*/ 2706328 h 3322003"/>
              <a:gd name="connsiteX15338" fmla="*/ 6599180 w 12191948"/>
              <a:gd name="connsiteY15338" fmla="*/ 2718599 h 3322003"/>
              <a:gd name="connsiteX15339" fmla="*/ 6624577 w 12191948"/>
              <a:gd name="connsiteY15339" fmla="*/ 2711975 h 3322003"/>
              <a:gd name="connsiteX15340" fmla="*/ 6672953 w 12191948"/>
              <a:gd name="connsiteY15340" fmla="*/ 2760864 h 3322003"/>
              <a:gd name="connsiteX15341" fmla="*/ 6655297 w 12191948"/>
              <a:gd name="connsiteY15341" fmla="*/ 2773135 h 3322003"/>
              <a:gd name="connsiteX15342" fmla="*/ 6693515 w 12191948"/>
              <a:gd name="connsiteY15342" fmla="*/ 2785795 h 3322003"/>
              <a:gd name="connsiteX15343" fmla="*/ 6728587 w 12191948"/>
              <a:gd name="connsiteY15343" fmla="*/ 2792222 h 3322003"/>
              <a:gd name="connsiteX15344" fmla="*/ 6771158 w 12191948"/>
              <a:gd name="connsiteY15344" fmla="*/ 2796311 h 3322003"/>
              <a:gd name="connsiteX15345" fmla="*/ 6834530 w 12191948"/>
              <a:gd name="connsiteY15345" fmla="*/ 2794170 h 3322003"/>
              <a:gd name="connsiteX15346" fmla="*/ 6882906 w 12191948"/>
              <a:gd name="connsiteY15346" fmla="*/ 2804299 h 3322003"/>
              <a:gd name="connsiteX15347" fmla="*/ 6912899 w 12191948"/>
              <a:gd name="connsiteY15347" fmla="*/ 2804299 h 3322003"/>
              <a:gd name="connsiteX15348" fmla="*/ 6920883 w 12191948"/>
              <a:gd name="connsiteY15348" fmla="*/ 2816374 h 3322003"/>
              <a:gd name="connsiteX15349" fmla="*/ 6909996 w 12191948"/>
              <a:gd name="connsiteY15349" fmla="*/ 2830009 h 3322003"/>
              <a:gd name="connsiteX15350" fmla="*/ 6958373 w 12191948"/>
              <a:gd name="connsiteY15350" fmla="*/ 2832346 h 3322003"/>
              <a:gd name="connsiteX15351" fmla="*/ 6972885 w 12191948"/>
              <a:gd name="connsiteY15351" fmla="*/ 2832346 h 3322003"/>
              <a:gd name="connsiteX15352" fmla="*/ 6957890 w 12191948"/>
              <a:gd name="connsiteY15352" fmla="*/ 2828450 h 3322003"/>
              <a:gd name="connsiteX15353" fmla="*/ 6956438 w 12191948"/>
              <a:gd name="connsiteY15353" fmla="*/ 2824164 h 3322003"/>
              <a:gd name="connsiteX15354" fmla="*/ 7003122 w 12191948"/>
              <a:gd name="connsiteY15354" fmla="*/ 2834293 h 3322003"/>
              <a:gd name="connsiteX15355" fmla="*/ 7038436 w 12191948"/>
              <a:gd name="connsiteY15355" fmla="*/ 2842863 h 3322003"/>
              <a:gd name="connsiteX15356" fmla="*/ 7028034 w 12191948"/>
              <a:gd name="connsiteY15356" fmla="*/ 2830788 h 3322003"/>
              <a:gd name="connsiteX15357" fmla="*/ 7037227 w 12191948"/>
              <a:gd name="connsiteY15357" fmla="*/ 2824164 h 3322003"/>
              <a:gd name="connsiteX15358" fmla="*/ 7081492 w 12191948"/>
              <a:gd name="connsiteY15358" fmla="*/ 2813063 h 3322003"/>
              <a:gd name="connsiteX15359" fmla="*/ 7143896 w 12191948"/>
              <a:gd name="connsiteY15359" fmla="*/ 2841110 h 3322003"/>
              <a:gd name="connsiteX15360" fmla="*/ 7192272 w 12191948"/>
              <a:gd name="connsiteY15360" fmla="*/ 2843642 h 3322003"/>
              <a:gd name="connsiteX15361" fmla="*/ 7234117 w 12191948"/>
              <a:gd name="connsiteY15361" fmla="*/ 2835072 h 3322003"/>
              <a:gd name="connsiteX15362" fmla="*/ 7282493 w 12191948"/>
              <a:gd name="connsiteY15362" fmla="*/ 2828254 h 3322003"/>
              <a:gd name="connsiteX15363" fmla="*/ 7345141 w 12191948"/>
              <a:gd name="connsiteY15363" fmla="*/ 2830591 h 3322003"/>
              <a:gd name="connsiteX15364" fmla="*/ 7371505 w 12191948"/>
              <a:gd name="connsiteY15364" fmla="*/ 2827281 h 3322003"/>
              <a:gd name="connsiteX15365" fmla="*/ 7365944 w 12191948"/>
              <a:gd name="connsiteY15365" fmla="*/ 2816374 h 3322003"/>
              <a:gd name="connsiteX15366" fmla="*/ 7395211 w 12191948"/>
              <a:gd name="connsiteY15366" fmla="*/ 2831955 h 3322003"/>
              <a:gd name="connsiteX15367" fmla="*/ 7372716 w 12191948"/>
              <a:gd name="connsiteY15367" fmla="*/ 2840137 h 3322003"/>
              <a:gd name="connsiteX15368" fmla="*/ 7376828 w 12191948"/>
              <a:gd name="connsiteY15368" fmla="*/ 2846952 h 3322003"/>
              <a:gd name="connsiteX15369" fmla="*/ 7397387 w 12191948"/>
              <a:gd name="connsiteY15369" fmla="*/ 2850848 h 3322003"/>
              <a:gd name="connsiteX15370" fmla="*/ 7421575 w 12191948"/>
              <a:gd name="connsiteY15370" fmla="*/ 2845394 h 3322003"/>
              <a:gd name="connsiteX15371" fmla="*/ 7448666 w 12191948"/>
              <a:gd name="connsiteY15371" fmla="*/ 2852406 h 3322003"/>
              <a:gd name="connsiteX15372" fmla="*/ 7487851 w 12191948"/>
              <a:gd name="connsiteY15372" fmla="*/ 2850848 h 3322003"/>
              <a:gd name="connsiteX15373" fmla="*/ 7482770 w 12191948"/>
              <a:gd name="connsiteY15373" fmla="*/ 2828254 h 3322003"/>
              <a:gd name="connsiteX15374" fmla="*/ 7513248 w 12191948"/>
              <a:gd name="connsiteY15374" fmla="*/ 2835072 h 3322003"/>
              <a:gd name="connsiteX15375" fmla="*/ 7513248 w 12191948"/>
              <a:gd name="connsiteY15375" fmla="*/ 2842474 h 3322003"/>
              <a:gd name="connsiteX15376" fmla="*/ 7591376 w 12191948"/>
              <a:gd name="connsiteY15376" fmla="*/ 2847149 h 3322003"/>
              <a:gd name="connsiteX15377" fmla="*/ 7612177 w 12191948"/>
              <a:gd name="connsiteY15377" fmla="*/ 2856692 h 3322003"/>
              <a:gd name="connsiteX15378" fmla="*/ 7554367 w 12191948"/>
              <a:gd name="connsiteY15378" fmla="*/ 2868573 h 3322003"/>
              <a:gd name="connsiteX15379" fmla="*/ 7513248 w 12191948"/>
              <a:gd name="connsiteY15379" fmla="*/ 2876169 h 3322003"/>
              <a:gd name="connsiteX15380" fmla="*/ 7501879 w 12191948"/>
              <a:gd name="connsiteY15380" fmla="*/ 2876169 h 3322003"/>
              <a:gd name="connsiteX15381" fmla="*/ 7466566 w 12191948"/>
              <a:gd name="connsiteY15381" fmla="*/ 2863898 h 3322003"/>
              <a:gd name="connsiteX15382" fmla="*/ 7455438 w 12191948"/>
              <a:gd name="connsiteY15382" fmla="*/ 2878895 h 3322003"/>
              <a:gd name="connsiteX15383" fmla="*/ 7440443 w 12191948"/>
              <a:gd name="connsiteY15383" fmla="*/ 2878895 h 3322003"/>
              <a:gd name="connsiteX15384" fmla="*/ 7382633 w 12191948"/>
              <a:gd name="connsiteY15384" fmla="*/ 2873441 h 3322003"/>
              <a:gd name="connsiteX15385" fmla="*/ 7373199 w 12191948"/>
              <a:gd name="connsiteY15385" fmla="*/ 2889023 h 3322003"/>
              <a:gd name="connsiteX15386" fmla="*/ 7370781 w 12191948"/>
              <a:gd name="connsiteY15386" fmla="*/ 2890778 h 3322003"/>
              <a:gd name="connsiteX15387" fmla="*/ 7336674 w 12191948"/>
              <a:gd name="connsiteY15387" fmla="*/ 2906748 h 3322003"/>
              <a:gd name="connsiteX15388" fmla="*/ 7329419 w 12191948"/>
              <a:gd name="connsiteY15388" fmla="*/ 2931679 h 3322003"/>
              <a:gd name="connsiteX15389" fmla="*/ 7372957 w 12191948"/>
              <a:gd name="connsiteY15389" fmla="*/ 2934407 h 3322003"/>
              <a:gd name="connsiteX15390" fmla="*/ 7382391 w 12191948"/>
              <a:gd name="connsiteY15390" fmla="*/ 2945897 h 3322003"/>
              <a:gd name="connsiteX15391" fmla="*/ 7376828 w 12191948"/>
              <a:gd name="connsiteY15391" fmla="*/ 2951350 h 3322003"/>
              <a:gd name="connsiteX15392" fmla="*/ 7446248 w 12191948"/>
              <a:gd name="connsiteY15392" fmla="*/ 2965374 h 3322003"/>
              <a:gd name="connsiteX15393" fmla="*/ 7451327 w 12191948"/>
              <a:gd name="connsiteY15393" fmla="*/ 2955831 h 3322003"/>
              <a:gd name="connsiteX15394" fmla="*/ 7521956 w 12191948"/>
              <a:gd name="connsiteY15394" fmla="*/ 2945897 h 3322003"/>
              <a:gd name="connsiteX15395" fmla="*/ 7580249 w 12191948"/>
              <a:gd name="connsiteY15395" fmla="*/ 2951741 h 3322003"/>
              <a:gd name="connsiteX15396" fmla="*/ 7589924 w 12191948"/>
              <a:gd name="connsiteY15396" fmla="*/ 2947651 h 3322003"/>
              <a:gd name="connsiteX15397" fmla="*/ 7576620 w 12191948"/>
              <a:gd name="connsiteY15397" fmla="*/ 2941613 h 3322003"/>
              <a:gd name="connsiteX15398" fmla="*/ 7511313 w 12191948"/>
              <a:gd name="connsiteY15398" fmla="*/ 2930511 h 3322003"/>
              <a:gd name="connsiteX15399" fmla="*/ 7454712 w 12191948"/>
              <a:gd name="connsiteY15399" fmla="*/ 2921551 h 3322003"/>
              <a:gd name="connsiteX15400" fmla="*/ 7452294 w 12191948"/>
              <a:gd name="connsiteY15400" fmla="*/ 2913760 h 3322003"/>
              <a:gd name="connsiteX15401" fmla="*/ 7553884 w 12191948"/>
              <a:gd name="connsiteY15401" fmla="*/ 2933237 h 3322003"/>
              <a:gd name="connsiteX15402" fmla="*/ 7565495 w 12191948"/>
              <a:gd name="connsiteY15402" fmla="*/ 2931485 h 3322003"/>
              <a:gd name="connsiteX15403" fmla="*/ 7547838 w 12191948"/>
              <a:gd name="connsiteY15403" fmla="*/ 2921745 h 3322003"/>
              <a:gd name="connsiteX15404" fmla="*/ 7564527 w 12191948"/>
              <a:gd name="connsiteY15404" fmla="*/ 2903632 h 3322003"/>
              <a:gd name="connsiteX15405" fmla="*/ 7622820 w 12191948"/>
              <a:gd name="connsiteY15405" fmla="*/ 2908112 h 3322003"/>
              <a:gd name="connsiteX15406" fmla="*/ 7671196 w 12191948"/>
              <a:gd name="connsiteY15406" fmla="*/ 2905580 h 3322003"/>
              <a:gd name="connsiteX15407" fmla="*/ 7754644 w 12191948"/>
              <a:gd name="connsiteY15407" fmla="*/ 2922330 h 3322003"/>
              <a:gd name="connsiteX15408" fmla="*/ 7818744 w 12191948"/>
              <a:gd name="connsiteY15408" fmla="*/ 2902852 h 3322003"/>
              <a:gd name="connsiteX15409" fmla="*/ 7847770 w 12191948"/>
              <a:gd name="connsiteY15409" fmla="*/ 2916097 h 3322003"/>
              <a:gd name="connsiteX15410" fmla="*/ 7974516 w 12191948"/>
              <a:gd name="connsiteY15410" fmla="*/ 2952129 h 3322003"/>
              <a:gd name="connsiteX15411" fmla="*/ 7915979 w 12191948"/>
              <a:gd name="connsiteY15411" fmla="*/ 2939275 h 3322003"/>
              <a:gd name="connsiteX15412" fmla="*/ 7839545 w 12191948"/>
              <a:gd name="connsiteY15412" fmla="*/ 2929147 h 3322003"/>
              <a:gd name="connsiteX15413" fmla="*/ 7805440 w 12191948"/>
              <a:gd name="connsiteY15413" fmla="*/ 2945702 h 3322003"/>
              <a:gd name="connsiteX15414" fmla="*/ 7858169 w 12191948"/>
              <a:gd name="connsiteY15414" fmla="*/ 2974334 h 3322003"/>
              <a:gd name="connsiteX15415" fmla="*/ 7930733 w 12191948"/>
              <a:gd name="connsiteY15415" fmla="*/ 2990501 h 3322003"/>
              <a:gd name="connsiteX15416" fmla="*/ 7948149 w 12191948"/>
              <a:gd name="connsiteY15416" fmla="*/ 2968490 h 3322003"/>
              <a:gd name="connsiteX15417" fmla="*/ 8004750 w 12191948"/>
              <a:gd name="connsiteY15417" fmla="*/ 2971024 h 3322003"/>
              <a:gd name="connsiteX15418" fmla="*/ 8037404 w 12191948"/>
              <a:gd name="connsiteY15418" fmla="*/ 2978815 h 3322003"/>
              <a:gd name="connsiteX15419" fmla="*/ 7987093 w 12191948"/>
              <a:gd name="connsiteY15419" fmla="*/ 2987967 h 3322003"/>
              <a:gd name="connsiteX15420" fmla="*/ 7982979 w 12191948"/>
              <a:gd name="connsiteY15420" fmla="*/ 2994006 h 3322003"/>
              <a:gd name="connsiteX15421" fmla="*/ 8024342 w 12191948"/>
              <a:gd name="connsiteY15421" fmla="*/ 3006471 h 3322003"/>
              <a:gd name="connsiteX15422" fmla="*/ 8018295 w 12191948"/>
              <a:gd name="connsiteY15422" fmla="*/ 3023806 h 3322003"/>
              <a:gd name="connsiteX15423" fmla="*/ 8006926 w 12191948"/>
              <a:gd name="connsiteY15423" fmla="*/ 3022247 h 3322003"/>
              <a:gd name="connsiteX15424" fmla="*/ 7993140 w 12191948"/>
              <a:gd name="connsiteY15424" fmla="*/ 3004134 h 3322003"/>
              <a:gd name="connsiteX15425" fmla="*/ 7927348 w 12191948"/>
              <a:gd name="connsiteY15425" fmla="*/ 2999850 h 3322003"/>
              <a:gd name="connsiteX15426" fmla="*/ 7872441 w 12191948"/>
              <a:gd name="connsiteY15426" fmla="*/ 2985630 h 3322003"/>
              <a:gd name="connsiteX15427" fmla="*/ 7869297 w 12191948"/>
              <a:gd name="connsiteY15427" fmla="*/ 2992253 h 3322003"/>
              <a:gd name="connsiteX15428" fmla="*/ 7919367 w 12191948"/>
              <a:gd name="connsiteY15428" fmla="*/ 3011731 h 3322003"/>
              <a:gd name="connsiteX15429" fmla="*/ 7939200 w 12191948"/>
              <a:gd name="connsiteY15429" fmla="*/ 3013289 h 3322003"/>
              <a:gd name="connsiteX15430" fmla="*/ 7970887 w 12191948"/>
              <a:gd name="connsiteY15430" fmla="*/ 3027897 h 3322003"/>
              <a:gd name="connsiteX15431" fmla="*/ 7898322 w 12191948"/>
              <a:gd name="connsiteY15431" fmla="*/ 3021274 h 3322003"/>
              <a:gd name="connsiteX15432" fmla="*/ 7925413 w 12191948"/>
              <a:gd name="connsiteY15432" fmla="*/ 3039778 h 3322003"/>
              <a:gd name="connsiteX15433" fmla="*/ 7885503 w 12191948"/>
              <a:gd name="connsiteY15433" fmla="*/ 3027118 h 3322003"/>
              <a:gd name="connsiteX15434" fmla="*/ 7850914 w 12191948"/>
              <a:gd name="connsiteY15434" fmla="*/ 3014068 h 3322003"/>
              <a:gd name="connsiteX15435" fmla="*/ 7842932 w 12191948"/>
              <a:gd name="connsiteY15435" fmla="*/ 3022832 h 3322003"/>
              <a:gd name="connsiteX15436" fmla="*/ 7870506 w 12191948"/>
              <a:gd name="connsiteY15436" fmla="*/ 3034324 h 3322003"/>
              <a:gd name="connsiteX15437" fmla="*/ 7808825 w 12191948"/>
              <a:gd name="connsiteY15437" fmla="*/ 3035883 h 3322003"/>
              <a:gd name="connsiteX15438" fmla="*/ 7793345 w 12191948"/>
              <a:gd name="connsiteY15438" fmla="*/ 3020106 h 3322003"/>
              <a:gd name="connsiteX15439" fmla="*/ 7704333 w 12191948"/>
              <a:gd name="connsiteY15439" fmla="*/ 3010952 h 3322003"/>
              <a:gd name="connsiteX15440" fmla="*/ 7639994 w 12191948"/>
              <a:gd name="connsiteY15440" fmla="*/ 3016990 h 3322003"/>
              <a:gd name="connsiteX15441" fmla="*/ 7639994 w 12191948"/>
              <a:gd name="connsiteY15441" fmla="*/ 3022832 h 3322003"/>
              <a:gd name="connsiteX15442" fmla="*/ 7629351 w 12191948"/>
              <a:gd name="connsiteY15442" fmla="*/ 3029065 h 3322003"/>
              <a:gd name="connsiteX15443" fmla="*/ 7643379 w 12191948"/>
              <a:gd name="connsiteY15443" fmla="*/ 3034909 h 3322003"/>
              <a:gd name="connsiteX15444" fmla="*/ 7663002 w 12191948"/>
              <a:gd name="connsiteY15444" fmla="*/ 3033911 h 3322003"/>
              <a:gd name="connsiteX15445" fmla="*/ 7664412 w 12191948"/>
              <a:gd name="connsiteY15445" fmla="*/ 3027983 h 3322003"/>
              <a:gd name="connsiteX15446" fmla="*/ 7717878 w 12191948"/>
              <a:gd name="connsiteY15446" fmla="*/ 3040557 h 3322003"/>
              <a:gd name="connsiteX15447" fmla="*/ 7778591 w 12191948"/>
              <a:gd name="connsiteY15447" fmla="*/ 3058670 h 3322003"/>
              <a:gd name="connsiteX15448" fmla="*/ 7807858 w 12191948"/>
              <a:gd name="connsiteY15448" fmla="*/ 3065294 h 3322003"/>
              <a:gd name="connsiteX15449" fmla="*/ 8057237 w 12191948"/>
              <a:gd name="connsiteY15449" fmla="*/ 3107365 h 3322003"/>
              <a:gd name="connsiteX15450" fmla="*/ 8216637 w 12191948"/>
              <a:gd name="connsiteY15450" fmla="*/ 3141839 h 3322003"/>
              <a:gd name="connsiteX15451" fmla="*/ 8198981 w 12191948"/>
              <a:gd name="connsiteY15451" fmla="*/ 3141839 h 3322003"/>
              <a:gd name="connsiteX15452" fmla="*/ 8046595 w 12191948"/>
              <a:gd name="connsiteY15452" fmla="*/ 3120024 h 3322003"/>
              <a:gd name="connsiteX15453" fmla="*/ 7966775 w 12191948"/>
              <a:gd name="connsiteY15453" fmla="*/ 3105806 h 3322003"/>
              <a:gd name="connsiteX15454" fmla="*/ 7876069 w 12191948"/>
              <a:gd name="connsiteY15454" fmla="*/ 3092171 h 3322003"/>
              <a:gd name="connsiteX15455" fmla="*/ 7815357 w 12191948"/>
              <a:gd name="connsiteY15455" fmla="*/ 3079512 h 3322003"/>
              <a:gd name="connsiteX15456" fmla="*/ 7788025 w 12191948"/>
              <a:gd name="connsiteY15456" fmla="*/ 3068214 h 3322003"/>
              <a:gd name="connsiteX15457" fmla="*/ 7682324 w 12191948"/>
              <a:gd name="connsiteY15457" fmla="*/ 3060229 h 3322003"/>
              <a:gd name="connsiteX15458" fmla="*/ 7653539 w 12191948"/>
              <a:gd name="connsiteY15458" fmla="*/ 3057503 h 3322003"/>
              <a:gd name="connsiteX15459" fmla="*/ 7567912 w 12191948"/>
              <a:gd name="connsiteY15459" fmla="*/ 3051270 h 3322003"/>
              <a:gd name="connsiteX15460" fmla="*/ 7536951 w 12191948"/>
              <a:gd name="connsiteY15460" fmla="*/ 3061981 h 3322003"/>
              <a:gd name="connsiteX15461" fmla="*/ 7406580 w 12191948"/>
              <a:gd name="connsiteY15461" fmla="*/ 3054386 h 3322003"/>
              <a:gd name="connsiteX15462" fmla="*/ 7461728 w 12191948"/>
              <a:gd name="connsiteY15462" fmla="*/ 3083213 h 3322003"/>
              <a:gd name="connsiteX15463" fmla="*/ 7457614 w 12191948"/>
              <a:gd name="connsiteY15463" fmla="*/ 3086329 h 3322003"/>
              <a:gd name="connsiteX15464" fmla="*/ 7416737 w 12191948"/>
              <a:gd name="connsiteY15464" fmla="*/ 3064903 h 3322003"/>
              <a:gd name="connsiteX15465" fmla="*/ 7290233 w 12191948"/>
              <a:gd name="connsiteY15465" fmla="*/ 3045426 h 3322003"/>
              <a:gd name="connsiteX15466" fmla="*/ 7310310 w 12191948"/>
              <a:gd name="connsiteY15466" fmla="*/ 3067240 h 3322003"/>
              <a:gd name="connsiteX15467" fmla="*/ 7221056 w 12191948"/>
              <a:gd name="connsiteY15467" fmla="*/ 3061202 h 3322003"/>
              <a:gd name="connsiteX15468" fmla="*/ 7116079 w 12191948"/>
              <a:gd name="connsiteY15468" fmla="*/ 3050879 h 3322003"/>
              <a:gd name="connsiteX15469" fmla="*/ 7188643 w 12191948"/>
              <a:gd name="connsiteY15469" fmla="*/ 3085744 h 3322003"/>
              <a:gd name="connsiteX15470" fmla="*/ 7127207 w 12191948"/>
              <a:gd name="connsiteY15470" fmla="*/ 3071721 h 3322003"/>
              <a:gd name="connsiteX15471" fmla="*/ 7099722 w 12191948"/>
              <a:gd name="connsiteY15471" fmla="*/ 3070405 h 3322003"/>
              <a:gd name="connsiteX15472" fmla="*/ 7088821 w 12191948"/>
              <a:gd name="connsiteY15472" fmla="*/ 3077514 h 3322003"/>
              <a:gd name="connsiteX15473" fmla="*/ 7041175 w 12191948"/>
              <a:gd name="connsiteY15473" fmla="*/ 3074914 h 3322003"/>
              <a:gd name="connsiteX15474" fmla="*/ 6992962 w 12191948"/>
              <a:gd name="connsiteY15474" fmla="*/ 3080096 h 3322003"/>
              <a:gd name="connsiteX15475" fmla="*/ 7001429 w 12191948"/>
              <a:gd name="connsiteY15475" fmla="*/ 3071330 h 3322003"/>
              <a:gd name="connsiteX15476" fmla="*/ 7046176 w 12191948"/>
              <a:gd name="connsiteY15476" fmla="*/ 3070357 h 3322003"/>
              <a:gd name="connsiteX15477" fmla="*/ 7073267 w 12191948"/>
              <a:gd name="connsiteY15477" fmla="*/ 3064903 h 3322003"/>
              <a:gd name="connsiteX15478" fmla="*/ 7002155 w 12191948"/>
              <a:gd name="connsiteY15478" fmla="*/ 3057306 h 3322003"/>
              <a:gd name="connsiteX15479" fmla="*/ 7002155 w 12191948"/>
              <a:gd name="connsiteY15479" fmla="*/ 3051853 h 3322003"/>
              <a:gd name="connsiteX15480" fmla="*/ 6947730 w 12191948"/>
              <a:gd name="connsiteY15480" fmla="*/ 3047375 h 3322003"/>
              <a:gd name="connsiteX15481" fmla="*/ 6982319 w 12191948"/>
              <a:gd name="connsiteY15481" fmla="*/ 3066852 h 3322003"/>
              <a:gd name="connsiteX15482" fmla="*/ 6963695 w 12191948"/>
              <a:gd name="connsiteY15482" fmla="*/ 3072109 h 3322003"/>
              <a:gd name="connsiteX15483" fmla="*/ 6943136 w 12191948"/>
              <a:gd name="connsiteY15483" fmla="*/ 3068799 h 3322003"/>
              <a:gd name="connsiteX15484" fmla="*/ 6912175 w 12191948"/>
              <a:gd name="connsiteY15484" fmla="*/ 3082822 h 3322003"/>
              <a:gd name="connsiteX15485" fmla="*/ 6917013 w 12191948"/>
              <a:gd name="connsiteY15485" fmla="*/ 3094509 h 3322003"/>
              <a:gd name="connsiteX15486" fmla="*/ 6858235 w 12191948"/>
              <a:gd name="connsiteY15486" fmla="*/ 3084380 h 3322003"/>
              <a:gd name="connsiteX15487" fmla="*/ 6912899 w 12191948"/>
              <a:gd name="connsiteY15487" fmla="*/ 3088861 h 3322003"/>
              <a:gd name="connsiteX15488" fmla="*/ 6876859 w 12191948"/>
              <a:gd name="connsiteY15488" fmla="*/ 3074252 h 3322003"/>
              <a:gd name="connsiteX15489" fmla="*/ 6841302 w 12191948"/>
              <a:gd name="connsiteY15489" fmla="*/ 3065294 h 3322003"/>
              <a:gd name="connsiteX15490" fmla="*/ 6813003 w 12191948"/>
              <a:gd name="connsiteY15490" fmla="*/ 3048542 h 3322003"/>
              <a:gd name="connsiteX15491" fmla="*/ 6742615 w 12191948"/>
              <a:gd name="connsiteY15491" fmla="*/ 3052438 h 3322003"/>
              <a:gd name="connsiteX15492" fmla="*/ 6809859 w 12191948"/>
              <a:gd name="connsiteY15492" fmla="*/ 3066656 h 3322003"/>
              <a:gd name="connsiteX15493" fmla="*/ 6806956 w 12191948"/>
              <a:gd name="connsiteY15493" fmla="*/ 3078148 h 3322003"/>
              <a:gd name="connsiteX15494" fmla="*/ 6755678 w 12191948"/>
              <a:gd name="connsiteY15494" fmla="*/ 3067046 h 3322003"/>
              <a:gd name="connsiteX15495" fmla="*/ 6729070 w 12191948"/>
              <a:gd name="connsiteY15495" fmla="*/ 3075031 h 3322003"/>
              <a:gd name="connsiteX15496" fmla="*/ 6666424 w 12191948"/>
              <a:gd name="connsiteY15496" fmla="*/ 3058865 h 3322003"/>
              <a:gd name="connsiteX15497" fmla="*/ 6623127 w 12191948"/>
              <a:gd name="connsiteY15497" fmla="*/ 3057503 h 3322003"/>
              <a:gd name="connsiteX15498" fmla="*/ 6624821 w 12191948"/>
              <a:gd name="connsiteY15498" fmla="*/ 3071330 h 3322003"/>
              <a:gd name="connsiteX15499" fmla="*/ 6624821 w 12191948"/>
              <a:gd name="connsiteY15499" fmla="*/ 3085939 h 3322003"/>
              <a:gd name="connsiteX15500" fmla="*/ 6624821 w 12191948"/>
              <a:gd name="connsiteY15500" fmla="*/ 3089834 h 3322003"/>
              <a:gd name="connsiteX15501" fmla="*/ 6531936 w 12191948"/>
              <a:gd name="connsiteY15501" fmla="*/ 3078927 h 3322003"/>
              <a:gd name="connsiteX15502" fmla="*/ 6435184 w 12191948"/>
              <a:gd name="connsiteY15502" fmla="*/ 3056333 h 3322003"/>
              <a:gd name="connsiteX15503" fmla="*/ 6418739 w 12191948"/>
              <a:gd name="connsiteY15503" fmla="*/ 3054581 h 3322003"/>
              <a:gd name="connsiteX15504" fmla="*/ 6412690 w 12191948"/>
              <a:gd name="connsiteY15504" fmla="*/ 3067825 h 3322003"/>
              <a:gd name="connsiteX15505" fmla="*/ 6354882 w 12191948"/>
              <a:gd name="connsiteY15505" fmla="*/ 3059449 h 3322003"/>
              <a:gd name="connsiteX15506" fmla="*/ 6298281 w 12191948"/>
              <a:gd name="connsiteY15506" fmla="*/ 3053996 h 3322003"/>
              <a:gd name="connsiteX15507" fmla="*/ 6238535 w 12191948"/>
              <a:gd name="connsiteY15507" fmla="*/ 3041336 h 3322003"/>
              <a:gd name="connsiteX15508" fmla="*/ 6210719 w 12191948"/>
              <a:gd name="connsiteY15508" fmla="*/ 3044841 h 3322003"/>
              <a:gd name="connsiteX15509" fmla="*/ 6286429 w 12191948"/>
              <a:gd name="connsiteY15509" fmla="*/ 3073279 h 3322003"/>
              <a:gd name="connsiteX15510" fmla="*/ 6157990 w 12191948"/>
              <a:gd name="connsiteY15510" fmla="*/ 3058086 h 3322003"/>
              <a:gd name="connsiteX15511" fmla="*/ 6170326 w 12191948"/>
              <a:gd name="connsiteY15511" fmla="*/ 3069772 h 3322003"/>
              <a:gd name="connsiteX15512" fmla="*/ 6097762 w 12191948"/>
              <a:gd name="connsiteY15512" fmla="*/ 3068410 h 3322003"/>
              <a:gd name="connsiteX15513" fmla="*/ 6118563 w 12191948"/>
              <a:gd name="connsiteY15513" fmla="*/ 3091587 h 3322003"/>
              <a:gd name="connsiteX15514" fmla="*/ 6166939 w 12191948"/>
              <a:gd name="connsiteY15514" fmla="*/ 3094703 h 3322003"/>
              <a:gd name="connsiteX15515" fmla="*/ 6217250 w 12191948"/>
              <a:gd name="connsiteY15515" fmla="*/ 3098210 h 3322003"/>
              <a:gd name="connsiteX15516" fmla="*/ 6241438 w 12191948"/>
              <a:gd name="connsiteY15516" fmla="*/ 3127815 h 3322003"/>
              <a:gd name="connsiteX15517" fmla="*/ 6297313 w 12191948"/>
              <a:gd name="connsiteY15517" fmla="*/ 3109702 h 3322003"/>
              <a:gd name="connsiteX15518" fmla="*/ 6312552 w 12191948"/>
              <a:gd name="connsiteY15518" fmla="*/ 3129179 h 3322003"/>
              <a:gd name="connsiteX15519" fmla="*/ 6414383 w 12191948"/>
              <a:gd name="connsiteY15519" fmla="*/ 3158588 h 3322003"/>
              <a:gd name="connsiteX15520" fmla="*/ 6517908 w 12191948"/>
              <a:gd name="connsiteY15520" fmla="*/ 3169692 h 3322003"/>
              <a:gd name="connsiteX15521" fmla="*/ 6571848 w 12191948"/>
              <a:gd name="connsiteY15521" fmla="*/ 3187220 h 3322003"/>
              <a:gd name="connsiteX15522" fmla="*/ 6569187 w 12191948"/>
              <a:gd name="connsiteY15522" fmla="*/ 3190531 h 3322003"/>
              <a:gd name="connsiteX15523" fmla="*/ 6607647 w 12191948"/>
              <a:gd name="connsiteY15523" fmla="*/ 3210008 h 3322003"/>
              <a:gd name="connsiteX15524" fmla="*/ 6637396 w 12191948"/>
              <a:gd name="connsiteY15524" fmla="*/ 3210008 h 3322003"/>
              <a:gd name="connsiteX15525" fmla="*/ 6698353 w 12191948"/>
              <a:gd name="connsiteY15525" fmla="*/ 3236694 h 3322003"/>
              <a:gd name="connsiteX15526" fmla="*/ 6659408 w 12191948"/>
              <a:gd name="connsiteY15526" fmla="*/ 3239225 h 3322003"/>
              <a:gd name="connsiteX15527" fmla="*/ 6701979 w 12191948"/>
              <a:gd name="connsiteY15527" fmla="*/ 3269219 h 3322003"/>
              <a:gd name="connsiteX15528" fmla="*/ 6631835 w 12191948"/>
              <a:gd name="connsiteY15528" fmla="*/ 3260649 h 3322003"/>
              <a:gd name="connsiteX15529" fmla="*/ 6634496 w 12191948"/>
              <a:gd name="connsiteY15529" fmla="*/ 3282660 h 3322003"/>
              <a:gd name="connsiteX15530" fmla="*/ 6666666 w 12191948"/>
              <a:gd name="connsiteY15530" fmla="*/ 3284801 h 3322003"/>
              <a:gd name="connsiteX15531" fmla="*/ 6638122 w 12191948"/>
              <a:gd name="connsiteY15531" fmla="*/ 3295904 h 3322003"/>
              <a:gd name="connsiteX15532" fmla="*/ 6570881 w 12191948"/>
              <a:gd name="connsiteY15532" fmla="*/ 3276427 h 3322003"/>
              <a:gd name="connsiteX15533" fmla="*/ 6560721 w 12191948"/>
              <a:gd name="connsiteY15533" fmla="*/ 3264350 h 3322003"/>
              <a:gd name="connsiteX15534" fmla="*/ 6584909 w 12191948"/>
              <a:gd name="connsiteY15534" fmla="*/ 3258508 h 3322003"/>
              <a:gd name="connsiteX15535" fmla="*/ 6590714 w 12191948"/>
              <a:gd name="connsiteY15535" fmla="*/ 3253054 h 3322003"/>
              <a:gd name="connsiteX15536" fmla="*/ 6558544 w 12191948"/>
              <a:gd name="connsiteY15536" fmla="*/ 3237276 h 3322003"/>
              <a:gd name="connsiteX15537" fmla="*/ 6534356 w 12191948"/>
              <a:gd name="connsiteY15537" fmla="*/ 3235524 h 3322003"/>
              <a:gd name="connsiteX15538" fmla="*/ 6482110 w 12191948"/>
              <a:gd name="connsiteY15538" fmla="*/ 3229291 h 3322003"/>
              <a:gd name="connsiteX15539" fmla="*/ 6401079 w 12191948"/>
              <a:gd name="connsiteY15539" fmla="*/ 3219554 h 3322003"/>
              <a:gd name="connsiteX15540" fmla="*/ 6399629 w 12191948"/>
              <a:gd name="connsiteY15540" fmla="*/ 3216241 h 3322003"/>
              <a:gd name="connsiteX15541" fmla="*/ 6399629 w 12191948"/>
              <a:gd name="connsiteY15541" fmla="*/ 3219163 h 3322003"/>
              <a:gd name="connsiteX15542" fmla="*/ 6336255 w 12191948"/>
              <a:gd name="connsiteY15542" fmla="*/ 3209620 h 3322003"/>
              <a:gd name="connsiteX15543" fmla="*/ 6310858 w 12191948"/>
              <a:gd name="connsiteY15543" fmla="*/ 3214294 h 3322003"/>
              <a:gd name="connsiteX15544" fmla="*/ 6329000 w 12191948"/>
              <a:gd name="connsiteY15544" fmla="*/ 3227927 h 3322003"/>
              <a:gd name="connsiteX15545" fmla="*/ 6348109 w 12191948"/>
              <a:gd name="connsiteY15545" fmla="*/ 3223643 h 3322003"/>
              <a:gd name="connsiteX15546" fmla="*/ 6388743 w 12191948"/>
              <a:gd name="connsiteY15546" fmla="*/ 3233381 h 3322003"/>
              <a:gd name="connsiteX15547" fmla="*/ 6330935 w 12191948"/>
              <a:gd name="connsiteY15547" fmla="*/ 3240977 h 3322003"/>
              <a:gd name="connsiteX15548" fmla="*/ 6332629 w 12191948"/>
              <a:gd name="connsiteY15548" fmla="*/ 3249742 h 3322003"/>
              <a:gd name="connsiteX15549" fmla="*/ 6402047 w 12191948"/>
              <a:gd name="connsiteY15549" fmla="*/ 3251885 h 3322003"/>
              <a:gd name="connsiteX15550" fmla="*/ 6450423 w 12191948"/>
              <a:gd name="connsiteY15550" fmla="*/ 3266299 h 3322003"/>
              <a:gd name="connsiteX15551" fmla="*/ 6507507 w 12191948"/>
              <a:gd name="connsiteY15551" fmla="*/ 3273894 h 3322003"/>
              <a:gd name="connsiteX15552" fmla="*/ 6510409 w 12191948"/>
              <a:gd name="connsiteY15552" fmla="*/ 3283827 h 3322003"/>
              <a:gd name="connsiteX15553" fmla="*/ 6565317 w 12191948"/>
              <a:gd name="connsiteY15553" fmla="*/ 3281684 h 3322003"/>
              <a:gd name="connsiteX15554" fmla="*/ 6568461 w 12191948"/>
              <a:gd name="connsiteY15554" fmla="*/ 3302526 h 3322003"/>
              <a:gd name="connsiteX15555" fmla="*/ 6495897 w 12191948"/>
              <a:gd name="connsiteY15555" fmla="*/ 3296293 h 3322003"/>
              <a:gd name="connsiteX15556" fmla="*/ 6407852 w 12191948"/>
              <a:gd name="connsiteY15556" fmla="*/ 3288696 h 3322003"/>
              <a:gd name="connsiteX15557" fmla="*/ 6335288 w 12191948"/>
              <a:gd name="connsiteY15557" fmla="*/ 3301358 h 3322003"/>
              <a:gd name="connsiteX15558" fmla="*/ 6327306 w 12191948"/>
              <a:gd name="connsiteY15558" fmla="*/ 3297657 h 3322003"/>
              <a:gd name="connsiteX15559" fmla="*/ 6314970 w 12191948"/>
              <a:gd name="connsiteY15559" fmla="*/ 3294540 h 3322003"/>
              <a:gd name="connsiteX15560" fmla="*/ 6314970 w 12191948"/>
              <a:gd name="connsiteY15560" fmla="*/ 3299603 h 3322003"/>
              <a:gd name="connsiteX15561" fmla="*/ 6321742 w 12191948"/>
              <a:gd name="connsiteY15561" fmla="*/ 3303499 h 3322003"/>
              <a:gd name="connsiteX15562" fmla="*/ 6203463 w 12191948"/>
              <a:gd name="connsiteY15562" fmla="*/ 3285970 h 3322003"/>
              <a:gd name="connsiteX15563" fmla="*/ 6220122 w 12191948"/>
              <a:gd name="connsiteY15563" fmla="*/ 3280735 h 3322003"/>
              <a:gd name="connsiteX15564" fmla="*/ 6248150 w 12191948"/>
              <a:gd name="connsiteY15564" fmla="*/ 3282072 h 3322003"/>
              <a:gd name="connsiteX15565" fmla="*/ 6246034 w 12191948"/>
              <a:gd name="connsiteY15565" fmla="*/ 3282075 h 3322003"/>
              <a:gd name="connsiteX15566" fmla="*/ 6248211 w 12191948"/>
              <a:gd name="connsiteY15566" fmla="*/ 3282075 h 3322003"/>
              <a:gd name="connsiteX15567" fmla="*/ 6248150 w 12191948"/>
              <a:gd name="connsiteY15567" fmla="*/ 3282072 h 3322003"/>
              <a:gd name="connsiteX15568" fmla="*/ 6263570 w 12191948"/>
              <a:gd name="connsiteY15568" fmla="*/ 3282051 h 3322003"/>
              <a:gd name="connsiteX15569" fmla="*/ 6263691 w 12191948"/>
              <a:gd name="connsiteY15569" fmla="*/ 3277206 h 3322003"/>
              <a:gd name="connsiteX15570" fmla="*/ 6253775 w 12191948"/>
              <a:gd name="connsiteY15570" fmla="*/ 3258897 h 3322003"/>
              <a:gd name="connsiteX15571" fmla="*/ 6295378 w 12191948"/>
              <a:gd name="connsiteY15571" fmla="*/ 3260066 h 3322003"/>
              <a:gd name="connsiteX15572" fmla="*/ 6257403 w 12191948"/>
              <a:gd name="connsiteY15572" fmla="*/ 3229682 h 3322003"/>
              <a:gd name="connsiteX15573" fmla="*/ 6158475 w 12191948"/>
              <a:gd name="connsiteY15573" fmla="*/ 3241368 h 3322003"/>
              <a:gd name="connsiteX15574" fmla="*/ 6160407 w 12191948"/>
              <a:gd name="connsiteY15574" fmla="*/ 3242926 h 3322003"/>
              <a:gd name="connsiteX15575" fmla="*/ 6158231 w 12191948"/>
              <a:gd name="connsiteY15575" fmla="*/ 3241368 h 3322003"/>
              <a:gd name="connsiteX15576" fmla="*/ 6123644 w 12191948"/>
              <a:gd name="connsiteY15576" fmla="*/ 3235135 h 3322003"/>
              <a:gd name="connsiteX15577" fmla="*/ 6123644 w 12191948"/>
              <a:gd name="connsiteY15577" fmla="*/ 3239419 h 3322003"/>
              <a:gd name="connsiteX15578" fmla="*/ 6142268 w 12191948"/>
              <a:gd name="connsiteY15578" fmla="*/ 3279543 h 3322003"/>
              <a:gd name="connsiteX15579" fmla="*/ 6140574 w 12191948"/>
              <a:gd name="connsiteY15579" fmla="*/ 3287138 h 3322003"/>
              <a:gd name="connsiteX15580" fmla="*/ 6093892 w 12191948"/>
              <a:gd name="connsiteY15580" fmla="*/ 3275648 h 3322003"/>
              <a:gd name="connsiteX15581" fmla="*/ 6155328 w 12191948"/>
              <a:gd name="connsiteY15581" fmla="*/ 3318498 h 3322003"/>
              <a:gd name="connsiteX15582" fmla="*/ 6129690 w 12191948"/>
              <a:gd name="connsiteY15582" fmla="*/ 3322003 h 3322003"/>
              <a:gd name="connsiteX15583" fmla="*/ 6093651 w 12191948"/>
              <a:gd name="connsiteY15583" fmla="*/ 3304863 h 3322003"/>
              <a:gd name="connsiteX15584" fmla="*/ 5968355 w 12191948"/>
              <a:gd name="connsiteY15584" fmla="*/ 3274673 h 3322003"/>
              <a:gd name="connsiteX15585" fmla="*/ 6030277 w 12191948"/>
              <a:gd name="connsiteY15585" fmla="*/ 3270389 h 3322003"/>
              <a:gd name="connsiteX15586" fmla="*/ 6030277 w 12191948"/>
              <a:gd name="connsiteY15586" fmla="*/ 3282660 h 3322003"/>
              <a:gd name="connsiteX15587" fmla="*/ 6078653 w 12191948"/>
              <a:gd name="connsiteY15587" fmla="*/ 3291618 h 3322003"/>
              <a:gd name="connsiteX15588" fmla="*/ 6088328 w 12191948"/>
              <a:gd name="connsiteY15588" fmla="*/ 3292592 h 3322003"/>
              <a:gd name="connsiteX15589" fmla="*/ 6078653 w 12191948"/>
              <a:gd name="connsiteY15589" fmla="*/ 3290254 h 3322003"/>
              <a:gd name="connsiteX15590" fmla="*/ 6037049 w 12191948"/>
              <a:gd name="connsiteY15590" fmla="*/ 3270777 h 3322003"/>
              <a:gd name="connsiteX15591" fmla="*/ 6044548 w 12191948"/>
              <a:gd name="connsiteY15591" fmla="*/ 3263183 h 3322003"/>
              <a:gd name="connsiteX15592" fmla="*/ 6036323 w 12191948"/>
              <a:gd name="connsiteY15592" fmla="*/ 3260260 h 3322003"/>
              <a:gd name="connsiteX15593" fmla="*/ 6041402 w 12191948"/>
              <a:gd name="connsiteY15593" fmla="*/ 3260260 h 3322003"/>
              <a:gd name="connsiteX15594" fmla="*/ 6044790 w 12191948"/>
              <a:gd name="connsiteY15594" fmla="*/ 3262403 h 3322003"/>
              <a:gd name="connsiteX15595" fmla="*/ 6045998 w 12191948"/>
              <a:gd name="connsiteY15595" fmla="*/ 3262403 h 3322003"/>
              <a:gd name="connsiteX15596" fmla="*/ 6075751 w 12191948"/>
              <a:gd name="connsiteY15596" fmla="*/ 3262403 h 3322003"/>
              <a:gd name="connsiteX15597" fmla="*/ 6097762 w 12191948"/>
              <a:gd name="connsiteY15597" fmla="*/ 3267467 h 3322003"/>
              <a:gd name="connsiteX15598" fmla="*/ 6127029 w 12191948"/>
              <a:gd name="connsiteY15598" fmla="*/ 3261428 h 3322003"/>
              <a:gd name="connsiteX15599" fmla="*/ 6111066 w 12191948"/>
              <a:gd name="connsiteY15599" fmla="*/ 3246237 h 3322003"/>
              <a:gd name="connsiteX15600" fmla="*/ 6090748 w 12191948"/>
              <a:gd name="connsiteY15600" fmla="*/ 3248768 h 3322003"/>
              <a:gd name="connsiteX15601" fmla="*/ 6075268 w 12191948"/>
              <a:gd name="connsiteY15601" fmla="*/ 3260455 h 3322003"/>
              <a:gd name="connsiteX15602" fmla="*/ 6071880 w 12191948"/>
              <a:gd name="connsiteY15602" fmla="*/ 3250327 h 3322003"/>
              <a:gd name="connsiteX15603" fmla="*/ 6053015 w 12191948"/>
              <a:gd name="connsiteY15603" fmla="*/ 3238055 h 3322003"/>
              <a:gd name="connsiteX15604" fmla="*/ 6013588 w 12191948"/>
              <a:gd name="connsiteY15604" fmla="*/ 3234356 h 3322003"/>
              <a:gd name="connsiteX15605" fmla="*/ 6027133 w 12191948"/>
              <a:gd name="connsiteY15605" fmla="*/ 3242536 h 3322003"/>
              <a:gd name="connsiteX15606" fmla="*/ 5916109 w 12191948"/>
              <a:gd name="connsiteY15606" fmla="*/ 3240783 h 3322003"/>
              <a:gd name="connsiteX15607" fmla="*/ 5795169 w 12191948"/>
              <a:gd name="connsiteY15607" fmla="*/ 3231434 h 3322003"/>
              <a:gd name="connsiteX15608" fmla="*/ 5766143 w 12191948"/>
              <a:gd name="connsiteY15608" fmla="*/ 3229097 h 3322003"/>
              <a:gd name="connsiteX15609" fmla="*/ 5539984 w 12191948"/>
              <a:gd name="connsiteY15609" fmla="*/ 3199491 h 3322003"/>
              <a:gd name="connsiteX15610" fmla="*/ 5488705 w 12191948"/>
              <a:gd name="connsiteY15610" fmla="*/ 3194817 h 3322003"/>
              <a:gd name="connsiteX15611" fmla="*/ 5437911 w 12191948"/>
              <a:gd name="connsiteY15611" fmla="*/ 3207867 h 3322003"/>
              <a:gd name="connsiteX15612" fmla="*/ 5427995 w 12191948"/>
              <a:gd name="connsiteY15612" fmla="*/ 3212345 h 3322003"/>
              <a:gd name="connsiteX15613" fmla="*/ 5432106 w 12191948"/>
              <a:gd name="connsiteY15613" fmla="*/ 3214100 h 3322003"/>
              <a:gd name="connsiteX15614" fmla="*/ 5423399 w 12191948"/>
              <a:gd name="connsiteY15614" fmla="*/ 3212736 h 3322003"/>
              <a:gd name="connsiteX15615" fmla="*/ 5427995 w 12191948"/>
              <a:gd name="connsiteY15615" fmla="*/ 3212736 h 3322003"/>
              <a:gd name="connsiteX15616" fmla="*/ 5359542 w 12191948"/>
              <a:gd name="connsiteY15616" fmla="*/ 3200661 h 3322003"/>
              <a:gd name="connsiteX15617" fmla="*/ 5390262 w 12191948"/>
              <a:gd name="connsiteY15617" fmla="*/ 3224032 h 3322003"/>
              <a:gd name="connsiteX15618" fmla="*/ 5464518 w 12191948"/>
              <a:gd name="connsiteY15618" fmla="*/ 3229682 h 3322003"/>
              <a:gd name="connsiteX15619" fmla="*/ 5475886 w 12191948"/>
              <a:gd name="connsiteY15619" fmla="*/ 3240004 h 3322003"/>
              <a:gd name="connsiteX15620" fmla="*/ 5506121 w 12191948"/>
              <a:gd name="connsiteY15620" fmla="*/ 3246237 h 3322003"/>
              <a:gd name="connsiteX15621" fmla="*/ 5506121 w 12191948"/>
              <a:gd name="connsiteY15621" fmla="*/ 3220915 h 3322003"/>
              <a:gd name="connsiteX15622" fmla="*/ 5537326 w 12191948"/>
              <a:gd name="connsiteY15622" fmla="*/ 3207673 h 3322003"/>
              <a:gd name="connsiteX15623" fmla="*/ 5554497 w 12191948"/>
              <a:gd name="connsiteY15623" fmla="*/ 3232019 h 3322003"/>
              <a:gd name="connsiteX15624" fmla="*/ 5570704 w 12191948"/>
              <a:gd name="connsiteY15624" fmla="*/ 3251496 h 3322003"/>
              <a:gd name="connsiteX15625" fmla="*/ 5619079 w 12191948"/>
              <a:gd name="connsiteY15625" fmla="*/ 3263183 h 3322003"/>
              <a:gd name="connsiteX15626" fmla="*/ 5650525 w 12191948"/>
              <a:gd name="connsiteY15626" fmla="*/ 3265908 h 3322003"/>
              <a:gd name="connsiteX15627" fmla="*/ 5648590 w 12191948"/>
              <a:gd name="connsiteY15627" fmla="*/ 3257338 h 3322003"/>
              <a:gd name="connsiteX15628" fmla="*/ 5699625 w 12191948"/>
              <a:gd name="connsiteY15628" fmla="*/ 3269804 h 3322003"/>
              <a:gd name="connsiteX15629" fmla="*/ 5669875 w 12191948"/>
              <a:gd name="connsiteY15629" fmla="*/ 3268646 h 3322003"/>
              <a:gd name="connsiteX15630" fmla="*/ 5669873 w 12191948"/>
              <a:gd name="connsiteY15630" fmla="*/ 3268636 h 3322003"/>
              <a:gd name="connsiteX15631" fmla="*/ 5669632 w 12191948"/>
              <a:gd name="connsiteY15631" fmla="*/ 3268636 h 3322003"/>
              <a:gd name="connsiteX15632" fmla="*/ 5669875 w 12191948"/>
              <a:gd name="connsiteY15632" fmla="*/ 3268646 h 3322003"/>
              <a:gd name="connsiteX15633" fmla="*/ 5671144 w 12191948"/>
              <a:gd name="connsiteY15633" fmla="*/ 3277035 h 3322003"/>
              <a:gd name="connsiteX15634" fmla="*/ 5650281 w 12191948"/>
              <a:gd name="connsiteY15634" fmla="*/ 3277985 h 3322003"/>
              <a:gd name="connsiteX15635" fmla="*/ 5611098 w 12191948"/>
              <a:gd name="connsiteY15635" fmla="*/ 3273311 h 3322003"/>
              <a:gd name="connsiteX15636" fmla="*/ 5558611 w 12191948"/>
              <a:gd name="connsiteY15636" fmla="*/ 3291618 h 3322003"/>
              <a:gd name="connsiteX15637" fmla="*/ 5524988 w 12191948"/>
              <a:gd name="connsiteY15637" fmla="*/ 3270389 h 3322003"/>
              <a:gd name="connsiteX15638" fmla="*/ 5466693 w 12191948"/>
              <a:gd name="connsiteY15638" fmla="*/ 3265908 h 3322003"/>
              <a:gd name="connsiteX15639" fmla="*/ 5413482 w 12191948"/>
              <a:gd name="connsiteY15639" fmla="*/ 3260649 h 3322003"/>
              <a:gd name="connsiteX15640" fmla="*/ 5420496 w 12191948"/>
              <a:gd name="connsiteY15640" fmla="*/ 3245458 h 3322003"/>
              <a:gd name="connsiteX15641" fmla="*/ 5351317 w 12191948"/>
              <a:gd name="connsiteY15641" fmla="*/ 3271558 h 3322003"/>
              <a:gd name="connsiteX15642" fmla="*/ 5284075 w 12191948"/>
              <a:gd name="connsiteY15642" fmla="*/ 3249742 h 3322003"/>
              <a:gd name="connsiteX15643" fmla="*/ 5271497 w 12191948"/>
              <a:gd name="connsiteY15643" fmla="*/ 3245846 h 3322003"/>
              <a:gd name="connsiteX15644" fmla="*/ 5255291 w 12191948"/>
              <a:gd name="connsiteY15644" fmla="*/ 3245846 h 3322003"/>
              <a:gd name="connsiteX15645" fmla="*/ 5263514 w 12191948"/>
              <a:gd name="connsiteY15645" fmla="*/ 3250132 h 3322003"/>
              <a:gd name="connsiteX15646" fmla="*/ 5284075 w 12191948"/>
              <a:gd name="connsiteY15646" fmla="*/ 3253637 h 3322003"/>
              <a:gd name="connsiteX15647" fmla="*/ 5306570 w 12191948"/>
              <a:gd name="connsiteY15647" fmla="*/ 3275063 h 3322003"/>
              <a:gd name="connsiteX15648" fmla="*/ 5305361 w 12191948"/>
              <a:gd name="connsiteY15648" fmla="*/ 3275063 h 3322003"/>
              <a:gd name="connsiteX15649" fmla="*/ 5234490 w 12191948"/>
              <a:gd name="connsiteY15649" fmla="*/ 3269610 h 3322003"/>
              <a:gd name="connsiteX15650" fmla="*/ 5171358 w 12191948"/>
              <a:gd name="connsiteY15650" fmla="*/ 3283048 h 3322003"/>
              <a:gd name="connsiteX15651" fmla="*/ 5128545 w 12191948"/>
              <a:gd name="connsiteY15651" fmla="*/ 3263571 h 3322003"/>
              <a:gd name="connsiteX15652" fmla="*/ 5076058 w 12191948"/>
              <a:gd name="connsiteY15652" fmla="*/ 3244094 h 3322003"/>
              <a:gd name="connsiteX15653" fmla="*/ 5036631 w 12191948"/>
              <a:gd name="connsiteY15653" fmla="*/ 3238425 h 3322003"/>
              <a:gd name="connsiteX15654" fmla="*/ 5036389 w 12191948"/>
              <a:gd name="connsiteY15654" fmla="*/ 3238252 h 3322003"/>
              <a:gd name="connsiteX15655" fmla="*/ 5035422 w 12191948"/>
              <a:gd name="connsiteY15655" fmla="*/ 3238252 h 3322003"/>
              <a:gd name="connsiteX15656" fmla="*/ 5036631 w 12191948"/>
              <a:gd name="connsiteY15656" fmla="*/ 3238425 h 3322003"/>
              <a:gd name="connsiteX15657" fmla="*/ 5047758 w 12191948"/>
              <a:gd name="connsiteY15657" fmla="*/ 3246431 h 3322003"/>
              <a:gd name="connsiteX15658" fmla="*/ 5026714 w 12191948"/>
              <a:gd name="connsiteY15658" fmla="*/ 3240004 h 3322003"/>
              <a:gd name="connsiteX15659" fmla="*/ 5025020 w 12191948"/>
              <a:gd name="connsiteY15659" fmla="*/ 3240004 h 3322003"/>
              <a:gd name="connsiteX15660" fmla="*/ 5025020 w 12191948"/>
              <a:gd name="connsiteY15660" fmla="*/ 3239031 h 3322003"/>
              <a:gd name="connsiteX15661" fmla="*/ 4988013 w 12191948"/>
              <a:gd name="connsiteY15661" fmla="*/ 3233577 h 3322003"/>
              <a:gd name="connsiteX15662" fmla="*/ 4971080 w 12191948"/>
              <a:gd name="connsiteY15662" fmla="*/ 3236888 h 3322003"/>
              <a:gd name="connsiteX15663" fmla="*/ 5026955 w 12191948"/>
              <a:gd name="connsiteY15663" fmla="*/ 3253054 h 3322003"/>
              <a:gd name="connsiteX15664" fmla="*/ 5002767 w 12191948"/>
              <a:gd name="connsiteY15664" fmla="*/ 3253054 h 3322003"/>
              <a:gd name="connsiteX15665" fmla="*/ 4973016 w 12191948"/>
              <a:gd name="connsiteY15665" fmla="*/ 3248768 h 3322003"/>
              <a:gd name="connsiteX15666" fmla="*/ 4946651 w 12191948"/>
              <a:gd name="connsiteY15666" fmla="*/ 3247601 h 3322003"/>
              <a:gd name="connsiteX15667" fmla="*/ 4923672 w 12191948"/>
              <a:gd name="connsiteY15667" fmla="*/ 3230461 h 3322003"/>
              <a:gd name="connsiteX15668" fmla="*/ 4954876 w 12191948"/>
              <a:gd name="connsiteY15668" fmla="*/ 3229291 h 3322003"/>
              <a:gd name="connsiteX15669" fmla="*/ 4855219 w 12191948"/>
              <a:gd name="connsiteY15669" fmla="*/ 3205918 h 3322003"/>
              <a:gd name="connsiteX15670" fmla="*/ 4842885 w 12191948"/>
              <a:gd name="connsiteY15670" fmla="*/ 3210204 h 3322003"/>
              <a:gd name="connsiteX15671" fmla="*/ 4914238 w 12191948"/>
              <a:gd name="connsiteY15671" fmla="*/ 3229682 h 3322003"/>
              <a:gd name="connsiteX15672" fmla="*/ 4782655 w 12191948"/>
              <a:gd name="connsiteY15672" fmla="*/ 3207088 h 3322003"/>
              <a:gd name="connsiteX15673" fmla="*/ 4713478 w 12191948"/>
              <a:gd name="connsiteY15673" fmla="*/ 3195205 h 3322003"/>
              <a:gd name="connsiteX15674" fmla="*/ 4734278 w 12191948"/>
              <a:gd name="connsiteY15674" fmla="*/ 3213709 h 3322003"/>
              <a:gd name="connsiteX15675" fmla="*/ 4647445 w 12191948"/>
              <a:gd name="connsiteY15675" fmla="*/ 3198518 h 3322003"/>
              <a:gd name="connsiteX15676" fmla="*/ 4437975 w 12191948"/>
              <a:gd name="connsiteY15676" fmla="*/ 3153719 h 3322003"/>
              <a:gd name="connsiteX15677" fmla="*/ 4423463 w 12191948"/>
              <a:gd name="connsiteY15677" fmla="*/ 3150409 h 3322003"/>
              <a:gd name="connsiteX15678" fmla="*/ 4353801 w 12191948"/>
              <a:gd name="connsiteY15678" fmla="*/ 3134242 h 3322003"/>
              <a:gd name="connsiteX15679" fmla="*/ 4322357 w 12191948"/>
              <a:gd name="connsiteY15679" fmla="*/ 3131905 h 3322003"/>
              <a:gd name="connsiteX15680" fmla="*/ 4268659 w 12191948"/>
              <a:gd name="connsiteY15680" fmla="*/ 3130347 h 3322003"/>
              <a:gd name="connsiteX15681" fmla="*/ 4123530 w 12191948"/>
              <a:gd name="connsiteY15681" fmla="*/ 3106586 h 3322003"/>
              <a:gd name="connsiteX15682" fmla="*/ 4006704 w 12191948"/>
              <a:gd name="connsiteY15682" fmla="*/ 3079121 h 3322003"/>
              <a:gd name="connsiteX15683" fmla="*/ 3952764 w 12191948"/>
              <a:gd name="connsiteY15683" fmla="*/ 3077369 h 3322003"/>
              <a:gd name="connsiteX15684" fmla="*/ 3970661 w 12191948"/>
              <a:gd name="connsiteY15684" fmla="*/ 3093924 h 3322003"/>
              <a:gd name="connsiteX15685" fmla="*/ 3940668 w 12191948"/>
              <a:gd name="connsiteY15685" fmla="*/ 3093924 h 3322003"/>
              <a:gd name="connsiteX15686" fmla="*/ 3881167 w 12191948"/>
              <a:gd name="connsiteY15686" fmla="*/ 3071915 h 3322003"/>
              <a:gd name="connsiteX15687" fmla="*/ 3844160 w 12191948"/>
              <a:gd name="connsiteY15687" fmla="*/ 3065488 h 3322003"/>
              <a:gd name="connsiteX15688" fmla="*/ 3807635 w 12191948"/>
              <a:gd name="connsiteY15688" fmla="*/ 3058086 h 3322003"/>
              <a:gd name="connsiteX15689" fmla="*/ 3774980 w 12191948"/>
              <a:gd name="connsiteY15689" fmla="*/ 3061398 h 3322003"/>
              <a:gd name="connsiteX15690" fmla="*/ 3763370 w 12191948"/>
              <a:gd name="connsiteY15690" fmla="*/ 3055360 h 3322003"/>
              <a:gd name="connsiteX15691" fmla="*/ 3706771 w 12191948"/>
              <a:gd name="connsiteY15691" fmla="*/ 3041725 h 3322003"/>
              <a:gd name="connsiteX15692" fmla="*/ 3687177 w 12191948"/>
              <a:gd name="connsiteY15692" fmla="*/ 3041725 h 3322003"/>
              <a:gd name="connsiteX15693" fmla="*/ 3601552 w 12191948"/>
              <a:gd name="connsiteY15693" fmla="*/ 3030038 h 3322003"/>
              <a:gd name="connsiteX15694" fmla="*/ 3564545 w 12191948"/>
              <a:gd name="connsiteY15694" fmla="*/ 3040557 h 3322003"/>
              <a:gd name="connsiteX15695" fmla="*/ 3483515 w 12191948"/>
              <a:gd name="connsiteY15695" fmla="*/ 3029650 h 3322003"/>
              <a:gd name="connsiteX15696" fmla="*/ 3456665 w 12191948"/>
              <a:gd name="connsiteY15696" fmla="*/ 3040363 h 3322003"/>
              <a:gd name="connsiteX15697" fmla="*/ 3428122 w 12191948"/>
              <a:gd name="connsiteY15697" fmla="*/ 3031208 h 3322003"/>
              <a:gd name="connsiteX15698" fmla="*/ 3385554 w 12191948"/>
              <a:gd name="connsiteY15698" fmla="*/ 3038608 h 3322003"/>
              <a:gd name="connsiteX15699" fmla="*/ 3337177 w 12191948"/>
              <a:gd name="connsiteY15699" fmla="*/ 3019131 h 3322003"/>
              <a:gd name="connsiteX15700" fmla="*/ 3295574 w 12191948"/>
              <a:gd name="connsiteY15700" fmla="*/ 3019131 h 3322003"/>
              <a:gd name="connsiteX15701" fmla="*/ 3168826 w 12191948"/>
              <a:gd name="connsiteY15701" fmla="*/ 2980177 h 3322003"/>
              <a:gd name="connsiteX15702" fmla="*/ 2999509 w 12191948"/>
              <a:gd name="connsiteY15702" fmla="*/ 2956025 h 3322003"/>
              <a:gd name="connsiteX15703" fmla="*/ 2962502 w 12191948"/>
              <a:gd name="connsiteY15703" fmla="*/ 2950962 h 3322003"/>
              <a:gd name="connsiteX15704" fmla="*/ 2904695 w 12191948"/>
              <a:gd name="connsiteY15704" fmla="*/ 2946481 h 3322003"/>
              <a:gd name="connsiteX15705" fmla="*/ 2769239 w 12191948"/>
              <a:gd name="connsiteY15705" fmla="*/ 2916876 h 3322003"/>
              <a:gd name="connsiteX15706" fmla="*/ 2764886 w 12191948"/>
              <a:gd name="connsiteY15706" fmla="*/ 2924082 h 3322003"/>
              <a:gd name="connsiteX15707" fmla="*/ 2820035 w 12191948"/>
              <a:gd name="connsiteY15707" fmla="*/ 2938106 h 3322003"/>
              <a:gd name="connsiteX15708" fmla="*/ 2760049 w 12191948"/>
              <a:gd name="connsiteY15708" fmla="*/ 2932848 h 3322003"/>
              <a:gd name="connsiteX15709" fmla="*/ 2715060 w 12191948"/>
              <a:gd name="connsiteY15709" fmla="*/ 2926810 h 3322003"/>
              <a:gd name="connsiteX15710" fmla="*/ 2701756 w 12191948"/>
              <a:gd name="connsiteY15710" fmla="*/ 2915512 h 3322003"/>
              <a:gd name="connsiteX15711" fmla="*/ 2565818 w 12191948"/>
              <a:gd name="connsiteY15711" fmla="*/ 2889219 h 3322003"/>
              <a:gd name="connsiteX15712" fmla="*/ 2496683 w 12191948"/>
              <a:gd name="connsiteY15712" fmla="*/ 2883160 h 3322003"/>
              <a:gd name="connsiteX15713" fmla="*/ 2496882 w 12191948"/>
              <a:gd name="connsiteY15713" fmla="*/ 2882987 h 3322003"/>
              <a:gd name="connsiteX15714" fmla="*/ 2494706 w 12191948"/>
              <a:gd name="connsiteY15714" fmla="*/ 2882987 h 3322003"/>
              <a:gd name="connsiteX15715" fmla="*/ 2496683 w 12191948"/>
              <a:gd name="connsiteY15715" fmla="*/ 2883160 h 3322003"/>
              <a:gd name="connsiteX15716" fmla="*/ 2490595 w 12191948"/>
              <a:gd name="connsiteY15716" fmla="*/ 2888440 h 3322003"/>
              <a:gd name="connsiteX15717" fmla="*/ 2527358 w 12191948"/>
              <a:gd name="connsiteY15717" fmla="*/ 2900321 h 3322003"/>
              <a:gd name="connsiteX15718" fmla="*/ 2570173 w 12191948"/>
              <a:gd name="connsiteY15718" fmla="*/ 2910059 h 3322003"/>
              <a:gd name="connsiteX15719" fmla="*/ 2442701 w 12191948"/>
              <a:gd name="connsiteY15719" fmla="*/ 2895062 h 3322003"/>
              <a:gd name="connsiteX15720" fmla="*/ 2429156 w 12191948"/>
              <a:gd name="connsiteY15720" fmla="*/ 2875584 h 3322003"/>
              <a:gd name="connsiteX15721" fmla="*/ 2368928 w 12191948"/>
              <a:gd name="connsiteY15721" fmla="*/ 2873441 h 3322003"/>
              <a:gd name="connsiteX15722" fmla="*/ 2309183 w 12191948"/>
              <a:gd name="connsiteY15722" fmla="*/ 2871104 h 3322003"/>
              <a:gd name="connsiteX15723" fmla="*/ 2239598 w 12191948"/>
              <a:gd name="connsiteY15723" fmla="*/ 2863622 h 3322003"/>
              <a:gd name="connsiteX15724" fmla="*/ 2247020 w 12191948"/>
              <a:gd name="connsiteY15724" fmla="*/ 2860976 h 3322003"/>
              <a:gd name="connsiteX15725" fmla="*/ 2231299 w 12191948"/>
              <a:gd name="connsiteY15725" fmla="*/ 2847149 h 3322003"/>
              <a:gd name="connsiteX15726" fmla="*/ 2220324 w 12191948"/>
              <a:gd name="connsiteY15726" fmla="*/ 2855913 h 3322003"/>
              <a:gd name="connsiteX15727" fmla="*/ 2226648 w 12191948"/>
              <a:gd name="connsiteY15727" fmla="*/ 2861682 h 3322003"/>
              <a:gd name="connsiteX15728" fmla="*/ 2202029 w 12191948"/>
              <a:gd name="connsiteY15728" fmla="*/ 2857277 h 3322003"/>
              <a:gd name="connsiteX15729" fmla="*/ 2114711 w 12191948"/>
              <a:gd name="connsiteY15729" fmla="*/ 2837799 h 3322003"/>
              <a:gd name="connsiteX15730" fmla="*/ 2027634 w 12191948"/>
              <a:gd name="connsiteY15730" fmla="*/ 2820463 h 3322003"/>
              <a:gd name="connsiteX15731" fmla="*/ 1925318 w 12191948"/>
              <a:gd name="connsiteY15731" fmla="*/ 2823580 h 3322003"/>
              <a:gd name="connsiteX15732" fmla="*/ 1883955 w 12191948"/>
              <a:gd name="connsiteY15732" fmla="*/ 2804102 h 3322003"/>
              <a:gd name="connsiteX15733" fmla="*/ 1852271 w 12191948"/>
              <a:gd name="connsiteY15733" fmla="*/ 2815985 h 3322003"/>
              <a:gd name="connsiteX15734" fmla="*/ 1814339 w 12191948"/>
              <a:gd name="connsiteY15734" fmla="*/ 2809466 h 3322003"/>
              <a:gd name="connsiteX15735" fmla="*/ 1814294 w 12191948"/>
              <a:gd name="connsiteY15735" fmla="*/ 2809167 h 3322003"/>
              <a:gd name="connsiteX15736" fmla="*/ 1813811 w 12191948"/>
              <a:gd name="connsiteY15736" fmla="*/ 2809167 h 3322003"/>
              <a:gd name="connsiteX15737" fmla="*/ 1749228 w 12191948"/>
              <a:gd name="connsiteY15737" fmla="*/ 2809167 h 3322003"/>
              <a:gd name="connsiteX15738" fmla="*/ 1716576 w 12191948"/>
              <a:gd name="connsiteY15738" fmla="*/ 2806440 h 3322003"/>
              <a:gd name="connsiteX15739" fmla="*/ 1641592 w 12191948"/>
              <a:gd name="connsiteY15739" fmla="*/ 2783846 h 3322003"/>
              <a:gd name="connsiteX15740" fmla="*/ 1562255 w 12191948"/>
              <a:gd name="connsiteY15740" fmla="*/ 2777810 h 3322003"/>
              <a:gd name="connsiteX15741" fmla="*/ 1491141 w 12191948"/>
              <a:gd name="connsiteY15741" fmla="*/ 2777810 h 3322003"/>
              <a:gd name="connsiteX15742" fmla="*/ 1414465 w 12191948"/>
              <a:gd name="connsiteY15742" fmla="*/ 2758332 h 3322003"/>
              <a:gd name="connsiteX15743" fmla="*/ 1396567 w 12191948"/>
              <a:gd name="connsiteY15743" fmla="*/ 2762422 h 3322003"/>
              <a:gd name="connsiteX15744" fmla="*/ 1305376 w 12191948"/>
              <a:gd name="connsiteY15744" fmla="*/ 2742945 h 3322003"/>
              <a:gd name="connsiteX15745" fmla="*/ 1317472 w 12191948"/>
              <a:gd name="connsiteY15745" fmla="*/ 2760473 h 3322003"/>
              <a:gd name="connsiteX15746" fmla="*/ 1263532 w 12191948"/>
              <a:gd name="connsiteY15746" fmla="*/ 2753462 h 3322003"/>
              <a:gd name="connsiteX15747" fmla="*/ 1217091 w 12191948"/>
              <a:gd name="connsiteY15747" fmla="*/ 2751321 h 3322003"/>
              <a:gd name="connsiteX15748" fmla="*/ 1152267 w 12191948"/>
              <a:gd name="connsiteY15748" fmla="*/ 2728531 h 3322003"/>
              <a:gd name="connsiteX15749" fmla="*/ 1130981 w 12191948"/>
              <a:gd name="connsiteY15749" fmla="*/ 2732232 h 3322003"/>
              <a:gd name="connsiteX15750" fmla="*/ 1032053 w 12191948"/>
              <a:gd name="connsiteY15750" fmla="*/ 2723077 h 3322003"/>
              <a:gd name="connsiteX15751" fmla="*/ 988755 w 12191948"/>
              <a:gd name="connsiteY15751" fmla="*/ 2716844 h 3322003"/>
              <a:gd name="connsiteX15752" fmla="*/ 874829 w 12191948"/>
              <a:gd name="connsiteY15752" fmla="*/ 2701068 h 3322003"/>
              <a:gd name="connsiteX15753" fmla="*/ 810005 w 12191948"/>
              <a:gd name="connsiteY15753" fmla="*/ 2702238 h 3322003"/>
              <a:gd name="connsiteX15754" fmla="*/ 734297 w 12191948"/>
              <a:gd name="connsiteY15754" fmla="*/ 2689576 h 3322003"/>
              <a:gd name="connsiteX15755" fmla="*/ 700918 w 12191948"/>
              <a:gd name="connsiteY15755" fmla="*/ 2689576 h 3322003"/>
              <a:gd name="connsiteX15756" fmla="*/ 612389 w 12191948"/>
              <a:gd name="connsiteY15756" fmla="*/ 2681006 h 3322003"/>
              <a:gd name="connsiteX15757" fmla="*/ 515636 w 12191948"/>
              <a:gd name="connsiteY15757" fmla="*/ 2670684 h 3322003"/>
              <a:gd name="connsiteX15758" fmla="*/ 441622 w 12191948"/>
              <a:gd name="connsiteY15758" fmla="*/ 2670684 h 3322003"/>
              <a:gd name="connsiteX15759" fmla="*/ 421060 w 12191948"/>
              <a:gd name="connsiteY15759" fmla="*/ 2666983 h 3322003"/>
              <a:gd name="connsiteX15760" fmla="*/ 391067 w 12191948"/>
              <a:gd name="connsiteY15760" fmla="*/ 2658218 h 3322003"/>
              <a:gd name="connsiteX15761" fmla="*/ 276658 w 12191948"/>
              <a:gd name="connsiteY15761" fmla="*/ 2654714 h 3322003"/>
              <a:gd name="connsiteX15762" fmla="*/ 193936 w 12191948"/>
              <a:gd name="connsiteY15762" fmla="*/ 2644195 h 3322003"/>
              <a:gd name="connsiteX15763" fmla="*/ 107827 w 12191948"/>
              <a:gd name="connsiteY15763" fmla="*/ 2637377 h 3322003"/>
              <a:gd name="connsiteX15764" fmla="*/ 66706 w 12191948"/>
              <a:gd name="connsiteY15764" fmla="*/ 2619264 h 3322003"/>
              <a:gd name="connsiteX15765" fmla="*/ 42518 w 12191948"/>
              <a:gd name="connsiteY15765" fmla="*/ 2623550 h 3322003"/>
              <a:gd name="connsiteX15766" fmla="*/ 21958 w 12191948"/>
              <a:gd name="connsiteY15766" fmla="*/ 2621016 h 3322003"/>
              <a:gd name="connsiteX15767" fmla="*/ 30181 w 12191948"/>
              <a:gd name="connsiteY15767" fmla="*/ 2625691 h 3322003"/>
              <a:gd name="connsiteX15768" fmla="*/ 7687 w 12191948"/>
              <a:gd name="connsiteY15768" fmla="*/ 2625691 h 3322003"/>
              <a:gd name="connsiteX15769" fmla="*/ 7687 w 12191948"/>
              <a:gd name="connsiteY15769" fmla="*/ 2258545 h 3322003"/>
              <a:gd name="connsiteX15770" fmla="*/ 7687 w 12191948"/>
              <a:gd name="connsiteY15770" fmla="*/ 2256403 h 3322003"/>
              <a:gd name="connsiteX15771" fmla="*/ 7687 w 12191948"/>
              <a:gd name="connsiteY15771" fmla="*/ 1488026 h 3322003"/>
              <a:gd name="connsiteX15772" fmla="*/ 31875 w 12191948"/>
              <a:gd name="connsiteY15772" fmla="*/ 1482184 h 3322003"/>
              <a:gd name="connsiteX15773" fmla="*/ 21717 w 12191948"/>
              <a:gd name="connsiteY15773" fmla="*/ 1477898 h 3322003"/>
              <a:gd name="connsiteX15774" fmla="*/ 9622 w 12191948"/>
              <a:gd name="connsiteY15774" fmla="*/ 1477898 h 3322003"/>
              <a:gd name="connsiteX15775" fmla="*/ 9622 w 12191948"/>
              <a:gd name="connsiteY15775" fmla="*/ 1441086 h 3322003"/>
              <a:gd name="connsiteX15776" fmla="*/ 32360 w 12191948"/>
              <a:gd name="connsiteY15776" fmla="*/ 1438749 h 3322003"/>
              <a:gd name="connsiteX15777" fmla="*/ 9622 w 12191948"/>
              <a:gd name="connsiteY15777" fmla="*/ 1437385 h 3322003"/>
              <a:gd name="connsiteX15778" fmla="*/ 9622 w 12191948"/>
              <a:gd name="connsiteY15778" fmla="*/ 1223135 h 3322003"/>
              <a:gd name="connsiteX15779" fmla="*/ 64771 w 12191948"/>
              <a:gd name="connsiteY15779" fmla="*/ 1230538 h 3322003"/>
              <a:gd name="connsiteX15780" fmla="*/ 57272 w 12191948"/>
              <a:gd name="connsiteY15780" fmla="*/ 1233654 h 3322003"/>
              <a:gd name="connsiteX15781" fmla="*/ 26070 w 12191948"/>
              <a:gd name="connsiteY15781" fmla="*/ 1236574 h 3322003"/>
              <a:gd name="connsiteX15782" fmla="*/ 54613 w 12191948"/>
              <a:gd name="connsiteY15782" fmla="*/ 1246898 h 3322003"/>
              <a:gd name="connsiteX15783" fmla="*/ 60174 w 12191948"/>
              <a:gd name="connsiteY15783" fmla="*/ 1258585 h 3322003"/>
              <a:gd name="connsiteX15784" fmla="*/ 99845 w 12191948"/>
              <a:gd name="connsiteY15784" fmla="*/ 1259558 h 3322003"/>
              <a:gd name="connsiteX15785" fmla="*/ 137820 w 12191948"/>
              <a:gd name="connsiteY15785" fmla="*/ 1265985 h 3322003"/>
              <a:gd name="connsiteX15786" fmla="*/ 174101 w 12191948"/>
              <a:gd name="connsiteY15786" fmla="*/ 1268517 h 3322003"/>
              <a:gd name="connsiteX15787" fmla="*/ 286092 w 12191948"/>
              <a:gd name="connsiteY15787" fmla="*/ 1275528 h 3322003"/>
              <a:gd name="connsiteX15788" fmla="*/ 331807 w 12191948"/>
              <a:gd name="connsiteY15788" fmla="*/ 1271633 h 3322003"/>
              <a:gd name="connsiteX15789" fmla="*/ 363735 w 12191948"/>
              <a:gd name="connsiteY15789" fmla="*/ 1272997 h 3322003"/>
              <a:gd name="connsiteX15790" fmla="*/ 444525 w 12191948"/>
              <a:gd name="connsiteY15790" fmla="*/ 1291110 h 3322003"/>
              <a:gd name="connsiteX15791" fmla="*/ 503300 w 12191948"/>
              <a:gd name="connsiteY15791" fmla="*/ 1277477 h 3322003"/>
              <a:gd name="connsiteX15792" fmla="*/ 582396 w 12191948"/>
              <a:gd name="connsiteY15792" fmla="*/ 1290916 h 3322003"/>
              <a:gd name="connsiteX15793" fmla="*/ 641414 w 12191948"/>
              <a:gd name="connsiteY15793" fmla="*/ 1289358 h 3322003"/>
              <a:gd name="connsiteX15794" fmla="*/ 637786 w 12191948"/>
              <a:gd name="connsiteY15794" fmla="*/ 1283319 h 3322003"/>
              <a:gd name="connsiteX15795" fmla="*/ 633192 w 12191948"/>
              <a:gd name="connsiteY15795" fmla="*/ 1275140 h 3322003"/>
              <a:gd name="connsiteX15796" fmla="*/ 699466 w 12191948"/>
              <a:gd name="connsiteY15796" fmla="*/ 1293253 h 3322003"/>
              <a:gd name="connsiteX15797" fmla="*/ 756550 w 12191948"/>
              <a:gd name="connsiteY15797" fmla="*/ 1304745 h 3322003"/>
              <a:gd name="connsiteX15798" fmla="*/ 770580 w 12191948"/>
              <a:gd name="connsiteY15798" fmla="*/ 1307083 h 3322003"/>
              <a:gd name="connsiteX15799" fmla="*/ 794768 w 12191948"/>
              <a:gd name="connsiteY15799" fmla="*/ 1302797 h 3322003"/>
              <a:gd name="connsiteX15800" fmla="*/ 772998 w 12191948"/>
              <a:gd name="connsiteY15800" fmla="*/ 1289358 h 3322003"/>
              <a:gd name="connsiteX15801" fmla="*/ 801300 w 12191948"/>
              <a:gd name="connsiteY15801" fmla="*/ 1287215 h 3322003"/>
              <a:gd name="connsiteX15802" fmla="*/ 805170 w 12191948"/>
              <a:gd name="connsiteY15802" fmla="*/ 1292474 h 3322003"/>
              <a:gd name="connsiteX15803" fmla="*/ 810005 w 12191948"/>
              <a:gd name="connsiteY15803" fmla="*/ 1288579 h 3322003"/>
              <a:gd name="connsiteX15804" fmla="*/ 874829 w 12191948"/>
              <a:gd name="connsiteY15804" fmla="*/ 1300459 h 3322003"/>
              <a:gd name="connsiteX15805" fmla="*/ 905548 w 12191948"/>
              <a:gd name="connsiteY15805" fmla="*/ 1297539 h 3322003"/>
              <a:gd name="connsiteX15806" fmla="*/ 877249 w 12191948"/>
              <a:gd name="connsiteY15806" fmla="*/ 1285268 h 3322003"/>
              <a:gd name="connsiteX15807" fmla="*/ 871685 w 12191948"/>
              <a:gd name="connsiteY15807" fmla="*/ 1283710 h 3322003"/>
              <a:gd name="connsiteX15808" fmla="*/ 889100 w 12191948"/>
              <a:gd name="connsiteY15808" fmla="*/ 1274946 h 3322003"/>
              <a:gd name="connsiteX15809" fmla="*/ 941347 w 12191948"/>
              <a:gd name="connsiteY15809" fmla="*/ 1302018 h 3322003"/>
              <a:gd name="connsiteX15810" fmla="*/ 1005203 w 12191948"/>
              <a:gd name="connsiteY15810" fmla="*/ 1308250 h 3322003"/>
              <a:gd name="connsiteX15811" fmla="*/ 1049227 w 12191948"/>
              <a:gd name="connsiteY15811" fmla="*/ 1327727 h 3322003"/>
              <a:gd name="connsiteX15812" fmla="*/ 1077285 w 12191948"/>
              <a:gd name="connsiteY15812" fmla="*/ 1339414 h 3322003"/>
              <a:gd name="connsiteX15813" fmla="*/ 1091798 w 12191948"/>
              <a:gd name="connsiteY15813" fmla="*/ 1336882 h 3322003"/>
              <a:gd name="connsiteX15814" fmla="*/ 1105826 w 12191948"/>
              <a:gd name="connsiteY15814" fmla="*/ 1326169 h 3322003"/>
              <a:gd name="connsiteX15815" fmla="*/ 1160733 w 12191948"/>
              <a:gd name="connsiteY15815" fmla="*/ 1316237 h 3322003"/>
              <a:gd name="connsiteX15816" fmla="*/ 1154687 w 12191948"/>
              <a:gd name="connsiteY15816" fmla="*/ 1298318 h 3322003"/>
              <a:gd name="connsiteX15817" fmla="*/ 1152508 w 12191948"/>
              <a:gd name="connsiteY15817" fmla="*/ 1295591 h 3322003"/>
              <a:gd name="connsiteX15818" fmla="*/ 1204998 w 12191948"/>
              <a:gd name="connsiteY15818" fmla="*/ 1312146 h 3322003"/>
              <a:gd name="connsiteX15819" fmla="*/ 1226040 w 12191948"/>
              <a:gd name="connsiteY15819" fmla="*/ 1332987 h 3322003"/>
              <a:gd name="connsiteX15820" fmla="*/ 1305135 w 12191948"/>
              <a:gd name="connsiteY15820" fmla="*/ 1325781 h 3322003"/>
              <a:gd name="connsiteX15821" fmla="*/ 1265708 w 12191948"/>
              <a:gd name="connsiteY15821" fmla="*/ 1317405 h 3322003"/>
              <a:gd name="connsiteX15822" fmla="*/ 1274416 w 12191948"/>
              <a:gd name="connsiteY15822" fmla="*/ 1305330 h 3322003"/>
              <a:gd name="connsiteX15823" fmla="*/ 1343110 w 12191948"/>
              <a:gd name="connsiteY15823" fmla="*/ 1321300 h 3322003"/>
              <a:gd name="connsiteX15824" fmla="*/ 1390036 w 12191948"/>
              <a:gd name="connsiteY15824" fmla="*/ 1321300 h 3322003"/>
              <a:gd name="connsiteX15825" fmla="*/ 1462600 w 12191948"/>
              <a:gd name="connsiteY15825" fmla="*/ 1337856 h 3322003"/>
              <a:gd name="connsiteX15826" fmla="*/ 1507106 w 12191948"/>
              <a:gd name="connsiteY15826" fmla="*/ 1327339 h 3322003"/>
              <a:gd name="connsiteX15827" fmla="*/ 1547362 w 12191948"/>
              <a:gd name="connsiteY15827" fmla="*/ 1326204 h 3322003"/>
              <a:gd name="connsiteX15828" fmla="*/ 1547260 w 12191948"/>
              <a:gd name="connsiteY15828" fmla="*/ 1326366 h 3322003"/>
              <a:gd name="connsiteX15829" fmla="*/ 1593216 w 12191948"/>
              <a:gd name="connsiteY15829" fmla="*/ 1322080 h 3322003"/>
              <a:gd name="connsiteX15830" fmla="*/ 1579429 w 12191948"/>
              <a:gd name="connsiteY15830" fmla="*/ 1312536 h 3322003"/>
              <a:gd name="connsiteX15831" fmla="*/ 1578703 w 12191948"/>
              <a:gd name="connsiteY15831" fmla="*/ 1312536 h 3322003"/>
              <a:gd name="connsiteX15832" fmla="*/ 1555965 w 12191948"/>
              <a:gd name="connsiteY15832" fmla="*/ 1312536 h 3322003"/>
              <a:gd name="connsiteX15833" fmla="*/ 1548952 w 12191948"/>
              <a:gd name="connsiteY15833" fmla="*/ 1323678 h 3322003"/>
              <a:gd name="connsiteX15834" fmla="*/ 1513396 w 12191948"/>
              <a:gd name="connsiteY15834" fmla="*/ 1311172 h 3322003"/>
              <a:gd name="connsiteX15835" fmla="*/ 1470823 w 12191948"/>
              <a:gd name="connsiteY15835" fmla="*/ 1305134 h 3322003"/>
              <a:gd name="connsiteX15836" fmla="*/ 1374071 w 12191948"/>
              <a:gd name="connsiteY15836" fmla="*/ 1293448 h 3322003"/>
              <a:gd name="connsiteX15837" fmla="*/ 1380602 w 12191948"/>
              <a:gd name="connsiteY15837" fmla="*/ 1285462 h 3322003"/>
              <a:gd name="connsiteX15838" fmla="*/ 1445667 w 12191948"/>
              <a:gd name="connsiteY15838" fmla="*/ 1293838 h 3322003"/>
              <a:gd name="connsiteX15839" fmla="*/ 1399470 w 12191948"/>
              <a:gd name="connsiteY15839" fmla="*/ 1274361 h 3322003"/>
              <a:gd name="connsiteX15840" fmla="*/ 1343354 w 12191948"/>
              <a:gd name="connsiteY15840" fmla="*/ 1265012 h 3322003"/>
              <a:gd name="connsiteX15841" fmla="*/ 1301991 w 12191948"/>
              <a:gd name="connsiteY15841" fmla="*/ 1268322 h 3322003"/>
              <a:gd name="connsiteX15842" fmla="*/ 1197499 w 12191948"/>
              <a:gd name="connsiteY15842" fmla="*/ 1241639 h 3322003"/>
              <a:gd name="connsiteX15843" fmla="*/ 1213462 w 12191948"/>
              <a:gd name="connsiteY15843" fmla="*/ 1235016 h 3322003"/>
              <a:gd name="connsiteX15844" fmla="*/ 1192420 w 12191948"/>
              <a:gd name="connsiteY15844" fmla="*/ 1226836 h 3322003"/>
              <a:gd name="connsiteX15845" fmla="*/ 1176213 w 12191948"/>
              <a:gd name="connsiteY15845" fmla="*/ 1233069 h 3322003"/>
              <a:gd name="connsiteX15846" fmla="*/ 1178148 w 12191948"/>
              <a:gd name="connsiteY15846" fmla="*/ 1253910 h 3322003"/>
              <a:gd name="connsiteX15847" fmla="*/ 1129772 w 12191948"/>
              <a:gd name="connsiteY15847" fmla="*/ 1229562 h 3322003"/>
              <a:gd name="connsiteX15848" fmla="*/ 1118034 w 12191948"/>
              <a:gd name="connsiteY15848" fmla="*/ 1227735 h 3322003"/>
              <a:gd name="connsiteX15849" fmla="*/ 1117436 w 12191948"/>
              <a:gd name="connsiteY15849" fmla="*/ 1222867 h 3322003"/>
              <a:gd name="connsiteX15850" fmla="*/ 1102199 w 12191948"/>
              <a:gd name="connsiteY15850" fmla="*/ 1217682 h 3322003"/>
              <a:gd name="connsiteX15851" fmla="*/ 1074865 w 12191948"/>
              <a:gd name="connsiteY15851" fmla="*/ 1222162 h 3322003"/>
              <a:gd name="connsiteX15852" fmla="*/ 1080528 w 12191948"/>
              <a:gd name="connsiteY15852" fmla="*/ 1223028 h 3322003"/>
              <a:gd name="connsiteX15853" fmla="*/ 1044389 w 12191948"/>
              <a:gd name="connsiteY15853" fmla="*/ 1224888 h 3322003"/>
              <a:gd name="connsiteX15854" fmla="*/ 1040760 w 12191948"/>
              <a:gd name="connsiteY15854" fmla="*/ 1235991 h 3322003"/>
              <a:gd name="connsiteX15855" fmla="*/ 988996 w 12191948"/>
              <a:gd name="connsiteY15855" fmla="*/ 1233069 h 3322003"/>
              <a:gd name="connsiteX15856" fmla="*/ 952716 w 12191948"/>
              <a:gd name="connsiteY15856" fmla="*/ 1242028 h 3322003"/>
              <a:gd name="connsiteX15857" fmla="*/ 958521 w 12191948"/>
              <a:gd name="connsiteY15857" fmla="*/ 1250598 h 3322003"/>
              <a:gd name="connsiteX15858" fmla="*/ 920061 w 12191948"/>
              <a:gd name="connsiteY15858" fmla="*/ 1251573 h 3322003"/>
              <a:gd name="connsiteX15859" fmla="*/ 880151 w 12191948"/>
              <a:gd name="connsiteY15859" fmla="*/ 1229953 h 3322003"/>
              <a:gd name="connsiteX15860" fmla="*/ 796703 w 12191948"/>
              <a:gd name="connsiteY15860" fmla="*/ 1228979 h 3322003"/>
              <a:gd name="connsiteX15861" fmla="*/ 734055 w 12191948"/>
              <a:gd name="connsiteY15861" fmla="*/ 1232679 h 3322003"/>
              <a:gd name="connsiteX15862" fmla="*/ 639238 w 12191948"/>
              <a:gd name="connsiteY15862" fmla="*/ 1210281 h 3322003"/>
              <a:gd name="connsiteX15863" fmla="*/ 641656 w 12191948"/>
              <a:gd name="connsiteY15863" fmla="*/ 1237744 h 3322003"/>
              <a:gd name="connsiteX15864" fmla="*/ 570785 w 12191948"/>
              <a:gd name="connsiteY15864" fmla="*/ 1229368 h 3322003"/>
              <a:gd name="connsiteX15865" fmla="*/ 573688 w 12191948"/>
              <a:gd name="connsiteY15865" fmla="*/ 1209891 h 3322003"/>
              <a:gd name="connsiteX15866" fmla="*/ 539342 w 12191948"/>
              <a:gd name="connsiteY15866" fmla="*/ 1223914 h 3322003"/>
              <a:gd name="connsiteX15867" fmla="*/ 408241 w 12191948"/>
              <a:gd name="connsiteY15867" fmla="*/ 1211060 h 3322003"/>
              <a:gd name="connsiteX15868" fmla="*/ 376557 w 12191948"/>
              <a:gd name="connsiteY15868" fmla="*/ 1211060 h 3322003"/>
              <a:gd name="connsiteX15869" fmla="*/ 335677 w 12191948"/>
              <a:gd name="connsiteY15869" fmla="*/ 1202685 h 3322003"/>
              <a:gd name="connsiteX15870" fmla="*/ 265774 w 12191948"/>
              <a:gd name="connsiteY15870" fmla="*/ 1207748 h 3322003"/>
              <a:gd name="connsiteX15871" fmla="*/ 225865 w 12191948"/>
              <a:gd name="connsiteY15871" fmla="*/ 1204631 h 3322003"/>
              <a:gd name="connsiteX15872" fmla="*/ 142173 w 12191948"/>
              <a:gd name="connsiteY15872" fmla="*/ 1189829 h 3322003"/>
              <a:gd name="connsiteX15873" fmla="*/ 156203 w 12191948"/>
              <a:gd name="connsiteY15873" fmla="*/ 1201515 h 3322003"/>
              <a:gd name="connsiteX15874" fmla="*/ 161523 w 12191948"/>
              <a:gd name="connsiteY15874" fmla="*/ 1212619 h 3322003"/>
              <a:gd name="connsiteX15875" fmla="*/ 118470 w 12191948"/>
              <a:gd name="connsiteY15875" fmla="*/ 1198010 h 3322003"/>
              <a:gd name="connsiteX15876" fmla="*/ 70093 w 12191948"/>
              <a:gd name="connsiteY15876" fmla="*/ 1191193 h 3322003"/>
              <a:gd name="connsiteX15877" fmla="*/ 57031 w 12191948"/>
              <a:gd name="connsiteY15877" fmla="*/ 1179700 h 3322003"/>
              <a:gd name="connsiteX15878" fmla="*/ 8654 w 12191948"/>
              <a:gd name="connsiteY15878" fmla="*/ 1170742 h 3322003"/>
              <a:gd name="connsiteX15879" fmla="*/ 8654 w 12191948"/>
              <a:gd name="connsiteY15879" fmla="*/ 1163340 h 3322003"/>
              <a:gd name="connsiteX15880" fmla="*/ 38648 w 12191948"/>
              <a:gd name="connsiteY15880" fmla="*/ 1158665 h 3322003"/>
              <a:gd name="connsiteX15881" fmla="*/ 29699 w 12191948"/>
              <a:gd name="connsiteY15881" fmla="*/ 1152044 h 3322003"/>
              <a:gd name="connsiteX15882" fmla="*/ 0 w 12191948"/>
              <a:gd name="connsiteY15882" fmla="*/ 1152044 h 3322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</a:cxnLst>
            <a:rect l="l" t="t" r="r" b="b"/>
            <a:pathLst>
              <a:path w="12191948" h="3322003">
                <a:moveTo>
                  <a:pt x="6286670" y="3276427"/>
                </a:moveTo>
                <a:lnTo>
                  <a:pt x="6288123" y="3279543"/>
                </a:lnTo>
                <a:lnTo>
                  <a:pt x="6296587" y="3279543"/>
                </a:lnTo>
                <a:close/>
                <a:moveTo>
                  <a:pt x="5532970" y="3259676"/>
                </a:moveTo>
                <a:lnTo>
                  <a:pt x="5528374" y="3262207"/>
                </a:lnTo>
                <a:lnTo>
                  <a:pt x="5539743" y="3264544"/>
                </a:lnTo>
                <a:cubicBezTo>
                  <a:pt x="5539743" y="3263377"/>
                  <a:pt x="5539743" y="3262013"/>
                  <a:pt x="5539743" y="3260845"/>
                </a:cubicBezTo>
                <a:close/>
                <a:moveTo>
                  <a:pt x="6548628" y="3221891"/>
                </a:moveTo>
                <a:lnTo>
                  <a:pt x="6544999" y="3224617"/>
                </a:lnTo>
                <a:lnTo>
                  <a:pt x="6554433" y="3225396"/>
                </a:lnTo>
                <a:close/>
                <a:moveTo>
                  <a:pt x="5877650" y="3213127"/>
                </a:moveTo>
                <a:cubicBezTo>
                  <a:pt x="5872330" y="3213127"/>
                  <a:pt x="5866039" y="3214879"/>
                  <a:pt x="5867007" y="3216631"/>
                </a:cubicBezTo>
                <a:cubicBezTo>
                  <a:pt x="5871072" y="3219787"/>
                  <a:pt x="5875933" y="3222163"/>
                  <a:pt x="5881278" y="3223643"/>
                </a:cubicBezTo>
                <a:lnTo>
                  <a:pt x="5882246" y="3223253"/>
                </a:lnTo>
                <a:cubicBezTo>
                  <a:pt x="5903531" y="3228512"/>
                  <a:pt x="5910789" y="3226175"/>
                  <a:pt x="5906434" y="3215462"/>
                </a:cubicBezTo>
                <a:cubicBezTo>
                  <a:pt x="5896904" y="3214255"/>
                  <a:pt x="5887302" y="3213476"/>
                  <a:pt x="5877650" y="3213127"/>
                </a:cubicBezTo>
                <a:close/>
                <a:moveTo>
                  <a:pt x="6002460" y="3208256"/>
                </a:moveTo>
                <a:cubicBezTo>
                  <a:pt x="6000525" y="3209814"/>
                  <a:pt x="5997866" y="3211178"/>
                  <a:pt x="5999799" y="3212345"/>
                </a:cubicBezTo>
                <a:lnTo>
                  <a:pt x="6000769" y="3211957"/>
                </a:lnTo>
                <a:cubicBezTo>
                  <a:pt x="6004639" y="3213787"/>
                  <a:pt x="6008918" y="3214975"/>
                  <a:pt x="6013346" y="3215462"/>
                </a:cubicBezTo>
                <a:cubicBezTo>
                  <a:pt x="6019730" y="3214411"/>
                  <a:pt x="6026021" y="3213047"/>
                  <a:pt x="6032212" y="3211372"/>
                </a:cubicBezTo>
                <a:cubicBezTo>
                  <a:pt x="6033664" y="3211372"/>
                  <a:pt x="6033906" y="3210008"/>
                  <a:pt x="6034629" y="3209425"/>
                </a:cubicBezTo>
                <a:lnTo>
                  <a:pt x="6022778" y="3208256"/>
                </a:lnTo>
                <a:close/>
                <a:moveTo>
                  <a:pt x="6265144" y="3200855"/>
                </a:moveTo>
                <a:cubicBezTo>
                  <a:pt x="6261515" y="3202217"/>
                  <a:pt x="6262967" y="3206503"/>
                  <a:pt x="6266111" y="3207282"/>
                </a:cubicBezTo>
                <a:lnTo>
                  <a:pt x="6267079" y="3206892"/>
                </a:lnTo>
                <a:cubicBezTo>
                  <a:pt x="6276076" y="3209172"/>
                  <a:pt x="6285317" y="3210865"/>
                  <a:pt x="6294652" y="3211957"/>
                </a:cubicBezTo>
                <a:cubicBezTo>
                  <a:pt x="6292234" y="3207867"/>
                  <a:pt x="6292961" y="3205334"/>
                  <a:pt x="6289332" y="3203581"/>
                </a:cubicBezTo>
                <a:cubicBezTo>
                  <a:pt x="6282170" y="3199823"/>
                  <a:pt x="6273318" y="3198829"/>
                  <a:pt x="6265144" y="3200855"/>
                </a:cubicBezTo>
                <a:close/>
                <a:moveTo>
                  <a:pt x="6316664" y="3194038"/>
                </a:moveTo>
                <a:cubicBezTo>
                  <a:pt x="6311488" y="3193570"/>
                  <a:pt x="6306239" y="3194175"/>
                  <a:pt x="6301424" y="3195790"/>
                </a:cubicBezTo>
                <a:cubicBezTo>
                  <a:pt x="6299974" y="3196764"/>
                  <a:pt x="6303118" y="3199880"/>
                  <a:pt x="6306506" y="3201050"/>
                </a:cubicBezTo>
                <a:lnTo>
                  <a:pt x="6307471" y="3200661"/>
                </a:lnTo>
                <a:cubicBezTo>
                  <a:pt x="6315214" y="3203581"/>
                  <a:pt x="6324163" y="3206113"/>
                  <a:pt x="6331659" y="3208841"/>
                </a:cubicBezTo>
                <a:cubicBezTo>
                  <a:pt x="6341337" y="3207867"/>
                  <a:pt x="6352947" y="3207088"/>
                  <a:pt x="6342787" y="3201438"/>
                </a:cubicBezTo>
                <a:cubicBezTo>
                  <a:pt x="6334635" y="3197856"/>
                  <a:pt x="6325808" y="3195363"/>
                  <a:pt x="6316664" y="3194038"/>
                </a:cubicBezTo>
                <a:close/>
                <a:moveTo>
                  <a:pt x="6504282" y="3192744"/>
                </a:moveTo>
                <a:cubicBezTo>
                  <a:pt x="6495516" y="3193341"/>
                  <a:pt x="6486900" y="3195342"/>
                  <a:pt x="6478966" y="3198712"/>
                </a:cubicBezTo>
                <a:cubicBezTo>
                  <a:pt x="6500252" y="3208333"/>
                  <a:pt x="6522916" y="3215852"/>
                  <a:pt x="6546452" y="3221112"/>
                </a:cubicBezTo>
                <a:lnTo>
                  <a:pt x="6547902" y="3220721"/>
                </a:lnTo>
                <a:lnTo>
                  <a:pt x="6574025" y="3217411"/>
                </a:lnTo>
                <a:cubicBezTo>
                  <a:pt x="6564131" y="3205315"/>
                  <a:pt x="6548288" y="3197232"/>
                  <a:pt x="6530486" y="3195205"/>
                </a:cubicBezTo>
                <a:cubicBezTo>
                  <a:pt x="6521960" y="3192956"/>
                  <a:pt x="6513047" y="3192148"/>
                  <a:pt x="6504282" y="3192744"/>
                </a:cubicBezTo>
                <a:close/>
                <a:moveTo>
                  <a:pt x="5451939" y="3188778"/>
                </a:moveTo>
                <a:cubicBezTo>
                  <a:pt x="5451939" y="3188778"/>
                  <a:pt x="5450731" y="3190337"/>
                  <a:pt x="5450972" y="3191701"/>
                </a:cubicBezTo>
                <a:lnTo>
                  <a:pt x="5451698" y="3190531"/>
                </a:lnTo>
                <a:cubicBezTo>
                  <a:pt x="5453610" y="3190862"/>
                  <a:pt x="5455593" y="3190862"/>
                  <a:pt x="5457503" y="3190531"/>
                </a:cubicBezTo>
                <a:cubicBezTo>
                  <a:pt x="5457503" y="3190531"/>
                  <a:pt x="5457503" y="3189363"/>
                  <a:pt x="5457503" y="3188778"/>
                </a:cubicBezTo>
                <a:cubicBezTo>
                  <a:pt x="5455665" y="3188644"/>
                  <a:pt x="5453803" y="3188644"/>
                  <a:pt x="5451939" y="3188778"/>
                </a:cubicBezTo>
                <a:close/>
                <a:moveTo>
                  <a:pt x="6466388" y="3187999"/>
                </a:moveTo>
                <a:cubicBezTo>
                  <a:pt x="6466533" y="3188644"/>
                  <a:pt x="6466533" y="3189304"/>
                  <a:pt x="6466388" y="3189948"/>
                </a:cubicBezTo>
                <a:cubicBezTo>
                  <a:pt x="6468323" y="3189948"/>
                  <a:pt x="6471226" y="3189948"/>
                  <a:pt x="6471952" y="3189948"/>
                </a:cubicBezTo>
                <a:cubicBezTo>
                  <a:pt x="6472676" y="3189948"/>
                  <a:pt x="6471708" y="3189169"/>
                  <a:pt x="6471226" y="3188584"/>
                </a:cubicBezTo>
                <a:lnTo>
                  <a:pt x="6472194" y="3187999"/>
                </a:lnTo>
                <a:close/>
                <a:moveTo>
                  <a:pt x="6346717" y="3179356"/>
                </a:moveTo>
                <a:cubicBezTo>
                  <a:pt x="6340670" y="3179040"/>
                  <a:pt x="6334926" y="3179722"/>
                  <a:pt x="6330935" y="3182351"/>
                </a:cubicBezTo>
                <a:lnTo>
                  <a:pt x="6443650" y="3217799"/>
                </a:lnTo>
                <a:cubicBezTo>
                  <a:pt x="6451634" y="3220333"/>
                  <a:pt x="6455019" y="3219942"/>
                  <a:pt x="6482110" y="3216826"/>
                </a:cubicBezTo>
                <a:cubicBezTo>
                  <a:pt x="6472361" y="3210945"/>
                  <a:pt x="6461599" y="3206231"/>
                  <a:pt x="6450182" y="3202802"/>
                </a:cubicBezTo>
                <a:cubicBezTo>
                  <a:pt x="6420915" y="3197856"/>
                  <a:pt x="6392204" y="3191020"/>
                  <a:pt x="6364313" y="3182351"/>
                </a:cubicBezTo>
                <a:cubicBezTo>
                  <a:pt x="6359113" y="3180987"/>
                  <a:pt x="6352763" y="3179673"/>
                  <a:pt x="6346717" y="3179356"/>
                </a:cubicBezTo>
                <a:close/>
                <a:moveTo>
                  <a:pt x="6275545" y="3133269"/>
                </a:moveTo>
                <a:cubicBezTo>
                  <a:pt x="6276995" y="3136385"/>
                  <a:pt x="6275545" y="3138138"/>
                  <a:pt x="6278448" y="3139111"/>
                </a:cubicBezTo>
                <a:cubicBezTo>
                  <a:pt x="6286284" y="3142520"/>
                  <a:pt x="6295378" y="3143552"/>
                  <a:pt x="6304086" y="3142033"/>
                </a:cubicBezTo>
                <a:cubicBezTo>
                  <a:pt x="6304571" y="3142033"/>
                  <a:pt x="6302392" y="3139111"/>
                  <a:pt x="6301424" y="3138917"/>
                </a:cubicBezTo>
                <a:lnTo>
                  <a:pt x="6302877" y="3138332"/>
                </a:lnTo>
                <a:cubicBezTo>
                  <a:pt x="6294169" y="3136385"/>
                  <a:pt x="6285218" y="3135021"/>
                  <a:pt x="6275545" y="3133269"/>
                </a:cubicBezTo>
                <a:close/>
                <a:moveTo>
                  <a:pt x="5944650" y="3108338"/>
                </a:moveTo>
                <a:lnTo>
                  <a:pt x="5946102" y="3110870"/>
                </a:lnTo>
                <a:cubicBezTo>
                  <a:pt x="5950046" y="3111064"/>
                  <a:pt x="5954013" y="3111064"/>
                  <a:pt x="5957954" y="3110870"/>
                </a:cubicBezTo>
                <a:cubicBezTo>
                  <a:pt x="5958195" y="3111064"/>
                  <a:pt x="5956745" y="3109506"/>
                  <a:pt x="5956504" y="3108727"/>
                </a:cubicBezTo>
                <a:lnTo>
                  <a:pt x="5957471" y="3108338"/>
                </a:lnTo>
                <a:close/>
                <a:moveTo>
                  <a:pt x="5881642" y="3106292"/>
                </a:moveTo>
                <a:cubicBezTo>
                  <a:pt x="5878376" y="3107558"/>
                  <a:pt x="5877167" y="3110090"/>
                  <a:pt x="5877167" y="3113401"/>
                </a:cubicBezTo>
                <a:lnTo>
                  <a:pt x="5949490" y="3128983"/>
                </a:lnTo>
                <a:lnTo>
                  <a:pt x="5964970" y="3123529"/>
                </a:lnTo>
                <a:cubicBezTo>
                  <a:pt x="5940782" y="3117493"/>
                  <a:pt x="5919979" y="3111649"/>
                  <a:pt x="5898452" y="3106780"/>
                </a:cubicBezTo>
                <a:cubicBezTo>
                  <a:pt x="5890228" y="3105026"/>
                  <a:pt x="5884907" y="3105026"/>
                  <a:pt x="5881642" y="3106292"/>
                </a:cubicBezTo>
                <a:close/>
                <a:moveTo>
                  <a:pt x="6046242" y="3103858"/>
                </a:moveTo>
                <a:lnTo>
                  <a:pt x="6007782" y="3122362"/>
                </a:lnTo>
                <a:lnTo>
                  <a:pt x="6082282" y="3132099"/>
                </a:lnTo>
                <a:lnTo>
                  <a:pt x="6087843" y="3120609"/>
                </a:lnTo>
                <a:lnTo>
                  <a:pt x="6129690" y="3126451"/>
                </a:lnTo>
                <a:cubicBezTo>
                  <a:pt x="6133075" y="3128204"/>
                  <a:pt x="6135737" y="3129179"/>
                  <a:pt x="6135737" y="3129762"/>
                </a:cubicBezTo>
                <a:cubicBezTo>
                  <a:pt x="6135254" y="3134553"/>
                  <a:pt x="6135254" y="3139385"/>
                  <a:pt x="6135737" y="3144176"/>
                </a:cubicBezTo>
                <a:cubicBezTo>
                  <a:pt x="6135737" y="3148460"/>
                  <a:pt x="6162827" y="3151576"/>
                  <a:pt x="6154846" y="3157809"/>
                </a:cubicBezTo>
                <a:cubicBezTo>
                  <a:pt x="6146862" y="3164042"/>
                  <a:pt x="6168633" y="3170275"/>
                  <a:pt x="6186289" y="3174172"/>
                </a:cubicBezTo>
                <a:cubicBezTo>
                  <a:pt x="6208301" y="3178845"/>
                  <a:pt x="6231039" y="3181961"/>
                  <a:pt x="6253775" y="3186053"/>
                </a:cubicBezTo>
                <a:cubicBezTo>
                  <a:pt x="6264659" y="3176704"/>
                  <a:pt x="6292717" y="3175145"/>
                  <a:pt x="6313520" y="3170665"/>
                </a:cubicBezTo>
                <a:cubicBezTo>
                  <a:pt x="6319084" y="3169495"/>
                  <a:pt x="6323195" y="3166575"/>
                  <a:pt x="6321986" y="3163653"/>
                </a:cubicBezTo>
                <a:cubicBezTo>
                  <a:pt x="6320775" y="3160731"/>
                  <a:pt x="6306988" y="3154499"/>
                  <a:pt x="6293443" y="3153135"/>
                </a:cubicBezTo>
                <a:cubicBezTo>
                  <a:pt x="6279898" y="3151773"/>
                  <a:pt x="6271431" y="3153135"/>
                  <a:pt x="6254260" y="3151967"/>
                </a:cubicBezTo>
                <a:cubicBezTo>
                  <a:pt x="6232586" y="3140514"/>
                  <a:pt x="6207575" y="3133794"/>
                  <a:pt x="6181695" y="3132490"/>
                </a:cubicBezTo>
                <a:lnTo>
                  <a:pt x="6131140" y="3114571"/>
                </a:lnTo>
                <a:cubicBezTo>
                  <a:pt x="6124368" y="3114571"/>
                  <a:pt x="6110581" y="3114571"/>
                  <a:pt x="6096310" y="3112039"/>
                </a:cubicBezTo>
                <a:cubicBezTo>
                  <a:pt x="6082041" y="3109506"/>
                  <a:pt x="6066075" y="3107168"/>
                  <a:pt x="6046242" y="3103858"/>
                </a:cubicBezTo>
                <a:close/>
                <a:moveTo>
                  <a:pt x="6102358" y="3103663"/>
                </a:moveTo>
                <a:lnTo>
                  <a:pt x="6100906" y="3105027"/>
                </a:lnTo>
                <a:lnTo>
                  <a:pt x="6105502" y="3105027"/>
                </a:lnTo>
                <a:close/>
                <a:moveTo>
                  <a:pt x="5801941" y="3095482"/>
                </a:moveTo>
                <a:cubicBezTo>
                  <a:pt x="5803973" y="3097547"/>
                  <a:pt x="5806416" y="3099339"/>
                  <a:pt x="5809199" y="3100741"/>
                </a:cubicBezTo>
                <a:lnTo>
                  <a:pt x="5810167" y="3100353"/>
                </a:lnTo>
                <a:cubicBezTo>
                  <a:pt x="5814397" y="3101034"/>
                  <a:pt x="5818752" y="3101034"/>
                  <a:pt x="5822986" y="3100353"/>
                </a:cubicBezTo>
                <a:cubicBezTo>
                  <a:pt x="5824436" y="3100353"/>
                  <a:pt x="5821292" y="3097625"/>
                  <a:pt x="5819598" y="3095482"/>
                </a:cubicBezTo>
                <a:close/>
                <a:moveTo>
                  <a:pt x="5752598" y="3094120"/>
                </a:moveTo>
                <a:lnTo>
                  <a:pt x="5754533" y="3095093"/>
                </a:lnTo>
                <a:lnTo>
                  <a:pt x="5756953" y="3095093"/>
                </a:lnTo>
                <a:close/>
                <a:moveTo>
                  <a:pt x="6005362" y="3084186"/>
                </a:moveTo>
                <a:lnTo>
                  <a:pt x="6005667" y="3084256"/>
                </a:lnTo>
                <a:lnTo>
                  <a:pt x="6018425" y="3098989"/>
                </a:lnTo>
                <a:cubicBezTo>
                  <a:pt x="6036809" y="3098989"/>
                  <a:pt x="6051804" y="3098989"/>
                  <a:pt x="6042613" y="3092756"/>
                </a:cubicBezTo>
                <a:lnTo>
                  <a:pt x="6005667" y="3084256"/>
                </a:lnTo>
                <a:lnTo>
                  <a:pt x="6005606" y="3084186"/>
                </a:lnTo>
                <a:close/>
                <a:moveTo>
                  <a:pt x="7088821" y="3077514"/>
                </a:moveTo>
                <a:lnTo>
                  <a:pt x="7089714" y="3077563"/>
                </a:lnTo>
                <a:lnTo>
                  <a:pt x="7088747" y="3077563"/>
                </a:lnTo>
                <a:close/>
                <a:moveTo>
                  <a:pt x="5682454" y="3068993"/>
                </a:moveTo>
                <a:cubicBezTo>
                  <a:pt x="5682454" y="3068993"/>
                  <a:pt x="5679793" y="3070942"/>
                  <a:pt x="5680516" y="3071136"/>
                </a:cubicBezTo>
                <a:lnTo>
                  <a:pt x="5681486" y="3070747"/>
                </a:lnTo>
                <a:cubicBezTo>
                  <a:pt x="5685113" y="3072109"/>
                  <a:pt x="5689226" y="3073085"/>
                  <a:pt x="5693338" y="3074252"/>
                </a:cubicBezTo>
                <a:cubicBezTo>
                  <a:pt x="5693338" y="3073085"/>
                  <a:pt x="5695031" y="3071721"/>
                  <a:pt x="5693338" y="3070942"/>
                </a:cubicBezTo>
                <a:cubicBezTo>
                  <a:pt x="5689854" y="3069870"/>
                  <a:pt x="5686176" y="3069208"/>
                  <a:pt x="5682454" y="3068993"/>
                </a:cubicBezTo>
                <a:close/>
                <a:moveTo>
                  <a:pt x="6557577" y="3066461"/>
                </a:moveTo>
                <a:cubicBezTo>
                  <a:pt x="6553392" y="3066656"/>
                  <a:pt x="6549329" y="3067670"/>
                  <a:pt x="6545725" y="3069383"/>
                </a:cubicBezTo>
                <a:cubicBezTo>
                  <a:pt x="6549788" y="3070903"/>
                  <a:pt x="6553996" y="3072130"/>
                  <a:pt x="6558303" y="3073085"/>
                </a:cubicBezTo>
                <a:lnTo>
                  <a:pt x="6558303" y="3073667"/>
                </a:lnTo>
                <a:cubicBezTo>
                  <a:pt x="6564906" y="3073960"/>
                  <a:pt x="6571534" y="3073960"/>
                  <a:pt x="6578136" y="3073667"/>
                </a:cubicBezTo>
                <a:cubicBezTo>
                  <a:pt x="6578017" y="3072557"/>
                  <a:pt x="6578017" y="3071467"/>
                  <a:pt x="6578136" y="3070357"/>
                </a:cubicBezTo>
                <a:cubicBezTo>
                  <a:pt x="6571437" y="3068623"/>
                  <a:pt x="6564542" y="3067318"/>
                  <a:pt x="6557577" y="3066461"/>
                </a:cubicBezTo>
                <a:close/>
                <a:moveTo>
                  <a:pt x="5856547" y="3061884"/>
                </a:moveTo>
                <a:cubicBezTo>
                  <a:pt x="5839071" y="3061884"/>
                  <a:pt x="5826735" y="3065877"/>
                  <a:pt x="5809440" y="3073864"/>
                </a:cubicBezTo>
                <a:cubicBezTo>
                  <a:pt x="5825403" y="3082237"/>
                  <a:pt x="5857575" y="3087887"/>
                  <a:pt x="5859751" y="3098016"/>
                </a:cubicBezTo>
                <a:lnTo>
                  <a:pt x="5860719" y="3097625"/>
                </a:lnTo>
                <a:cubicBezTo>
                  <a:pt x="5910545" y="3103469"/>
                  <a:pt x="5907643" y="3088861"/>
                  <a:pt x="5924334" y="3082043"/>
                </a:cubicBezTo>
                <a:cubicBezTo>
                  <a:pt x="5946851" y="3095073"/>
                  <a:pt x="5973774" y="3102281"/>
                  <a:pt x="6001492" y="3102690"/>
                </a:cubicBezTo>
                <a:cubicBezTo>
                  <a:pt x="5993752" y="3084380"/>
                  <a:pt x="5993752" y="3084380"/>
                  <a:pt x="5934492" y="3073864"/>
                </a:cubicBezTo>
                <a:cubicBezTo>
                  <a:pt x="5896638" y="3065877"/>
                  <a:pt x="5874022" y="3061884"/>
                  <a:pt x="5856547" y="3061884"/>
                </a:cubicBezTo>
                <a:close/>
                <a:moveTo>
                  <a:pt x="5928928" y="3053607"/>
                </a:moveTo>
                <a:lnTo>
                  <a:pt x="5904394" y="3055300"/>
                </a:lnTo>
                <a:lnTo>
                  <a:pt x="5903772" y="3054775"/>
                </a:lnTo>
                <a:lnTo>
                  <a:pt x="5903531" y="3055360"/>
                </a:lnTo>
                <a:lnTo>
                  <a:pt x="5904394" y="3055300"/>
                </a:lnTo>
                <a:lnTo>
                  <a:pt x="5908611" y="3058865"/>
                </a:lnTo>
                <a:cubicBezTo>
                  <a:pt x="5916836" y="3058865"/>
                  <a:pt x="5924817" y="3058865"/>
                  <a:pt x="5932798" y="3058865"/>
                </a:cubicBezTo>
                <a:cubicBezTo>
                  <a:pt x="5932798" y="3058865"/>
                  <a:pt x="5931107" y="3056333"/>
                  <a:pt x="5928928" y="3053607"/>
                </a:cubicBezTo>
                <a:close/>
                <a:moveTo>
                  <a:pt x="6488156" y="3052438"/>
                </a:moveTo>
                <a:cubicBezTo>
                  <a:pt x="6488156" y="3052438"/>
                  <a:pt x="6488641" y="3053802"/>
                  <a:pt x="6489850" y="3053996"/>
                </a:cubicBezTo>
                <a:lnTo>
                  <a:pt x="6489850" y="3054581"/>
                </a:lnTo>
                <a:cubicBezTo>
                  <a:pt x="6494688" y="3056139"/>
                  <a:pt x="6500010" y="3057306"/>
                  <a:pt x="6505816" y="3058865"/>
                </a:cubicBezTo>
                <a:cubicBezTo>
                  <a:pt x="6505816" y="3056724"/>
                  <a:pt x="6505816" y="3055554"/>
                  <a:pt x="6507024" y="3054581"/>
                </a:cubicBezTo>
                <a:close/>
                <a:moveTo>
                  <a:pt x="5732765" y="3051074"/>
                </a:moveTo>
                <a:lnTo>
                  <a:pt x="5733247" y="3054969"/>
                </a:lnTo>
                <a:lnTo>
                  <a:pt x="5750904" y="3056724"/>
                </a:lnTo>
                <a:cubicBezTo>
                  <a:pt x="5765805" y="3061261"/>
                  <a:pt x="5782058" y="3062157"/>
                  <a:pt x="5797586" y="3059255"/>
                </a:cubicBezTo>
                <a:cubicBezTo>
                  <a:pt x="5782543" y="3055632"/>
                  <a:pt x="5766796" y="3054249"/>
                  <a:pt x="5751145" y="3055165"/>
                </a:cubicBezTo>
                <a:close/>
                <a:moveTo>
                  <a:pt x="6850254" y="3049321"/>
                </a:moveTo>
                <a:cubicBezTo>
                  <a:pt x="6847592" y="3049712"/>
                  <a:pt x="6849042" y="3053996"/>
                  <a:pt x="6854365" y="3056527"/>
                </a:cubicBezTo>
                <a:lnTo>
                  <a:pt x="6854848" y="3058282"/>
                </a:lnTo>
                <a:cubicBezTo>
                  <a:pt x="6863096" y="3061321"/>
                  <a:pt x="6871925" y="3063247"/>
                  <a:pt x="6880971" y="3063930"/>
                </a:cubicBezTo>
                <a:cubicBezTo>
                  <a:pt x="6890890" y="3063930"/>
                  <a:pt x="6887261" y="3059061"/>
                  <a:pt x="6869360" y="3050879"/>
                </a:cubicBezTo>
                <a:cubicBezTo>
                  <a:pt x="6863073" y="3049808"/>
                  <a:pt x="6856663" y="3049282"/>
                  <a:pt x="6850254" y="3049321"/>
                </a:cubicBezTo>
                <a:close/>
                <a:moveTo>
                  <a:pt x="5604326" y="3045426"/>
                </a:moveTo>
                <a:cubicBezTo>
                  <a:pt x="5607710" y="3055360"/>
                  <a:pt x="5634560" y="3059061"/>
                  <a:pt x="5656572" y="3064709"/>
                </a:cubicBezTo>
                <a:lnTo>
                  <a:pt x="5657298" y="3064318"/>
                </a:lnTo>
                <a:lnTo>
                  <a:pt x="5713897" y="3060813"/>
                </a:lnTo>
                <a:cubicBezTo>
                  <a:pt x="5680275" y="3046790"/>
                  <a:pt x="5674470" y="3046011"/>
                  <a:pt x="5604326" y="3045426"/>
                </a:cubicBezTo>
                <a:close/>
                <a:moveTo>
                  <a:pt x="6313761" y="3044647"/>
                </a:moveTo>
                <a:cubicBezTo>
                  <a:pt x="6314002" y="3053217"/>
                  <a:pt x="6336255" y="3053802"/>
                  <a:pt x="6350044" y="3057503"/>
                </a:cubicBezTo>
                <a:lnTo>
                  <a:pt x="6364072" y="3048348"/>
                </a:lnTo>
                <a:cubicBezTo>
                  <a:pt x="6347939" y="3043751"/>
                  <a:pt x="6330646" y="3042465"/>
                  <a:pt x="6313761" y="3044647"/>
                </a:cubicBezTo>
                <a:close/>
                <a:moveTo>
                  <a:pt x="6401323" y="3043283"/>
                </a:moveTo>
                <a:lnTo>
                  <a:pt x="6401323" y="3045816"/>
                </a:lnTo>
                <a:cubicBezTo>
                  <a:pt x="6405676" y="3045816"/>
                  <a:pt x="6410272" y="3045816"/>
                  <a:pt x="6413901" y="3045816"/>
                </a:cubicBezTo>
                <a:cubicBezTo>
                  <a:pt x="6417527" y="3045816"/>
                  <a:pt x="6413901" y="3044258"/>
                  <a:pt x="6413901" y="3043283"/>
                </a:cubicBezTo>
                <a:close/>
                <a:moveTo>
                  <a:pt x="7011586" y="3042504"/>
                </a:moveTo>
                <a:cubicBezTo>
                  <a:pt x="7008176" y="3044880"/>
                  <a:pt x="7005517" y="3047900"/>
                  <a:pt x="7003846" y="3051270"/>
                </a:cubicBezTo>
                <a:cubicBezTo>
                  <a:pt x="7013039" y="3050685"/>
                  <a:pt x="7024164" y="3051659"/>
                  <a:pt x="7033357" y="3051270"/>
                </a:cubicBezTo>
                <a:lnTo>
                  <a:pt x="7033839" y="3052243"/>
                </a:lnTo>
                <a:cubicBezTo>
                  <a:pt x="7037227" y="3052243"/>
                  <a:pt x="7037709" y="3048736"/>
                  <a:pt x="7035774" y="3046790"/>
                </a:cubicBezTo>
                <a:cubicBezTo>
                  <a:pt x="7028687" y="3042933"/>
                  <a:pt x="7020030" y="3041393"/>
                  <a:pt x="7011586" y="3042504"/>
                </a:cubicBezTo>
                <a:close/>
                <a:moveTo>
                  <a:pt x="7038195" y="3031987"/>
                </a:moveTo>
                <a:lnTo>
                  <a:pt x="7038195" y="3032766"/>
                </a:lnTo>
                <a:lnTo>
                  <a:pt x="7026825" y="3032766"/>
                </a:lnTo>
                <a:cubicBezTo>
                  <a:pt x="7026825" y="3032766"/>
                  <a:pt x="7026825" y="3034130"/>
                  <a:pt x="7026825" y="3034909"/>
                </a:cubicBezTo>
                <a:lnTo>
                  <a:pt x="7038195" y="3036271"/>
                </a:lnTo>
                <a:lnTo>
                  <a:pt x="7038195" y="3032766"/>
                </a:lnTo>
                <a:lnTo>
                  <a:pt x="7038677" y="3032766"/>
                </a:lnTo>
                <a:close/>
                <a:moveTo>
                  <a:pt x="7640476" y="3023223"/>
                </a:moveTo>
                <a:lnTo>
                  <a:pt x="7664664" y="3026922"/>
                </a:lnTo>
                <a:lnTo>
                  <a:pt x="7664412" y="3027983"/>
                </a:lnTo>
                <a:lnTo>
                  <a:pt x="7663214" y="3027701"/>
                </a:lnTo>
                <a:lnTo>
                  <a:pt x="7663214" y="3026728"/>
                </a:lnTo>
                <a:close/>
                <a:moveTo>
                  <a:pt x="7319259" y="3022832"/>
                </a:moveTo>
                <a:cubicBezTo>
                  <a:pt x="7317809" y="3022444"/>
                  <a:pt x="7315389" y="3025364"/>
                  <a:pt x="7317809" y="3027313"/>
                </a:cubicBezTo>
                <a:lnTo>
                  <a:pt x="7315632" y="3028286"/>
                </a:lnTo>
                <a:cubicBezTo>
                  <a:pt x="7323251" y="3034208"/>
                  <a:pt x="7331329" y="3039739"/>
                  <a:pt x="7339820" y="3044841"/>
                </a:cubicBezTo>
                <a:lnTo>
                  <a:pt x="7418672" y="3039972"/>
                </a:lnTo>
                <a:cubicBezTo>
                  <a:pt x="7396178" y="3035688"/>
                  <a:pt x="7386985" y="3033351"/>
                  <a:pt x="7378763" y="3032572"/>
                </a:cubicBezTo>
                <a:cubicBezTo>
                  <a:pt x="7364395" y="3032590"/>
                  <a:pt x="7350197" y="3029865"/>
                  <a:pt x="7337400" y="3024585"/>
                </a:cubicBezTo>
                <a:cubicBezTo>
                  <a:pt x="7331572" y="3022988"/>
                  <a:pt x="7325404" y="3022384"/>
                  <a:pt x="7319259" y="3022832"/>
                </a:cubicBezTo>
                <a:close/>
                <a:moveTo>
                  <a:pt x="5837740" y="3021468"/>
                </a:moveTo>
                <a:cubicBezTo>
                  <a:pt x="5852738" y="3038805"/>
                  <a:pt x="5886116" y="3040946"/>
                  <a:pt x="5918770" y="3043673"/>
                </a:cubicBezTo>
                <a:cubicBezTo>
                  <a:pt x="5947941" y="3056411"/>
                  <a:pt x="5978998" y="3066169"/>
                  <a:pt x="6011168" y="3072694"/>
                </a:cubicBezTo>
                <a:cubicBezTo>
                  <a:pt x="6026744" y="3068195"/>
                  <a:pt x="6043025" y="3065506"/>
                  <a:pt x="6059544" y="3064709"/>
                </a:cubicBezTo>
                <a:cubicBezTo>
                  <a:pt x="6078579" y="3067085"/>
                  <a:pt x="6097833" y="3061768"/>
                  <a:pt x="6111066" y="3050491"/>
                </a:cubicBezTo>
                <a:cubicBezTo>
                  <a:pt x="6101195" y="3045426"/>
                  <a:pt x="6089852" y="3042465"/>
                  <a:pt x="6078170" y="3041921"/>
                </a:cubicBezTo>
                <a:lnTo>
                  <a:pt x="6039952" y="3041921"/>
                </a:lnTo>
                <a:cubicBezTo>
                  <a:pt x="6039952" y="3045232"/>
                  <a:pt x="6038743" y="3049127"/>
                  <a:pt x="6038017" y="3053217"/>
                </a:cubicBezTo>
                <a:cubicBezTo>
                  <a:pt x="5970532" y="3044647"/>
                  <a:pt x="5903531" y="3019327"/>
                  <a:pt x="5837740" y="3021468"/>
                </a:cubicBezTo>
                <a:close/>
                <a:moveTo>
                  <a:pt x="6441957" y="3018548"/>
                </a:moveTo>
                <a:cubicBezTo>
                  <a:pt x="6432525" y="3017379"/>
                  <a:pt x="6429137" y="3022638"/>
                  <a:pt x="6436636" y="3024781"/>
                </a:cubicBezTo>
                <a:lnTo>
                  <a:pt x="6437845" y="3025364"/>
                </a:lnTo>
                <a:cubicBezTo>
                  <a:pt x="6444255" y="3027002"/>
                  <a:pt x="6450956" y="3027859"/>
                  <a:pt x="6457681" y="3027897"/>
                </a:cubicBezTo>
                <a:cubicBezTo>
                  <a:pt x="6462033" y="3027897"/>
                  <a:pt x="6462760" y="3024975"/>
                  <a:pt x="6466145" y="3022638"/>
                </a:cubicBezTo>
                <a:cubicBezTo>
                  <a:pt x="6458211" y="3020865"/>
                  <a:pt x="6450108" y="3019483"/>
                  <a:pt x="6441957" y="3018548"/>
                </a:cubicBezTo>
                <a:close/>
                <a:moveTo>
                  <a:pt x="3477951" y="3016794"/>
                </a:moveTo>
                <a:cubicBezTo>
                  <a:pt x="3477951" y="3016794"/>
                  <a:pt x="3477951" y="3018158"/>
                  <a:pt x="3477951" y="3018743"/>
                </a:cubicBezTo>
                <a:cubicBezTo>
                  <a:pt x="3479619" y="3019599"/>
                  <a:pt x="3481409" y="3020319"/>
                  <a:pt x="3483271" y="3020886"/>
                </a:cubicBezTo>
                <a:lnTo>
                  <a:pt x="3483997" y="3021468"/>
                </a:lnTo>
                <a:cubicBezTo>
                  <a:pt x="3492949" y="3021468"/>
                  <a:pt x="3501654" y="3021468"/>
                  <a:pt x="3509638" y="3021468"/>
                </a:cubicBezTo>
                <a:cubicBezTo>
                  <a:pt x="3509638" y="3021468"/>
                  <a:pt x="3508185" y="3017963"/>
                  <a:pt x="3505041" y="3016794"/>
                </a:cubicBezTo>
                <a:cubicBezTo>
                  <a:pt x="3496623" y="3013017"/>
                  <a:pt x="3486369" y="3013017"/>
                  <a:pt x="3477951" y="3016794"/>
                </a:cubicBezTo>
                <a:close/>
                <a:moveTo>
                  <a:pt x="7274029" y="3016405"/>
                </a:moveTo>
                <a:lnTo>
                  <a:pt x="7271850" y="3017573"/>
                </a:lnTo>
                <a:lnTo>
                  <a:pt x="7237745" y="3024781"/>
                </a:lnTo>
                <a:cubicBezTo>
                  <a:pt x="7289509" y="3029844"/>
                  <a:pt x="7290477" y="3029650"/>
                  <a:pt x="7274029" y="3016405"/>
                </a:cubicBezTo>
                <a:close/>
                <a:moveTo>
                  <a:pt x="3372732" y="3015236"/>
                </a:moveTo>
                <a:cubicBezTo>
                  <a:pt x="3368476" y="3016794"/>
                  <a:pt x="3364436" y="3018683"/>
                  <a:pt x="3360639" y="3020886"/>
                </a:cubicBezTo>
                <a:cubicBezTo>
                  <a:pt x="3365863" y="3022423"/>
                  <a:pt x="3371185" y="3023728"/>
                  <a:pt x="3376602" y="3024781"/>
                </a:cubicBezTo>
                <a:lnTo>
                  <a:pt x="3377328" y="3025364"/>
                </a:lnTo>
                <a:cubicBezTo>
                  <a:pt x="3381706" y="3024098"/>
                  <a:pt x="3385795" y="3022268"/>
                  <a:pt x="3389424" y="3019910"/>
                </a:cubicBezTo>
                <a:cubicBezTo>
                  <a:pt x="3380713" y="3017573"/>
                  <a:pt x="3373217" y="3015041"/>
                  <a:pt x="3372732" y="3015236"/>
                </a:cubicBezTo>
                <a:close/>
                <a:moveTo>
                  <a:pt x="8465291" y="3014262"/>
                </a:moveTo>
                <a:cubicBezTo>
                  <a:pt x="8457309" y="3016405"/>
                  <a:pt x="8446667" y="3016405"/>
                  <a:pt x="8455615" y="3022247"/>
                </a:cubicBezTo>
                <a:cubicBezTo>
                  <a:pt x="8461395" y="3024002"/>
                  <a:pt x="8467563" y="3024799"/>
                  <a:pt x="8473757" y="3024585"/>
                </a:cubicBezTo>
                <a:cubicBezTo>
                  <a:pt x="8487303" y="3022444"/>
                  <a:pt x="8470128" y="3017963"/>
                  <a:pt x="8465291" y="3014262"/>
                </a:cubicBezTo>
                <a:close/>
                <a:moveTo>
                  <a:pt x="5921914" y="3006862"/>
                </a:moveTo>
                <a:cubicBezTo>
                  <a:pt x="5911998" y="3007835"/>
                  <a:pt x="5918285" y="3011925"/>
                  <a:pt x="5925784" y="3015041"/>
                </a:cubicBezTo>
                <a:cubicBezTo>
                  <a:pt x="5931686" y="3017009"/>
                  <a:pt x="5937732" y="3018644"/>
                  <a:pt x="5943926" y="3019910"/>
                </a:cubicBezTo>
                <a:lnTo>
                  <a:pt x="5953117" y="3009003"/>
                </a:lnTo>
                <a:cubicBezTo>
                  <a:pt x="5942765" y="3007893"/>
                  <a:pt x="5932339" y="3007387"/>
                  <a:pt x="5921914" y="3007445"/>
                </a:cubicBezTo>
                <a:close/>
                <a:moveTo>
                  <a:pt x="6690854" y="2993812"/>
                </a:moveTo>
                <a:cubicBezTo>
                  <a:pt x="6686499" y="2993812"/>
                  <a:pt x="6687225" y="2999654"/>
                  <a:pt x="6691580" y="3001603"/>
                </a:cubicBezTo>
                <a:lnTo>
                  <a:pt x="6692304" y="3002187"/>
                </a:lnTo>
                <a:cubicBezTo>
                  <a:pt x="6702223" y="3006666"/>
                  <a:pt x="6713856" y="3008050"/>
                  <a:pt x="6724958" y="3006083"/>
                </a:cubicBezTo>
                <a:cubicBezTo>
                  <a:pt x="6729313" y="3004719"/>
                  <a:pt x="6727135" y="3001018"/>
                  <a:pt x="6728587" y="2996149"/>
                </a:cubicBezTo>
                <a:cubicBezTo>
                  <a:pt x="6716106" y="2994493"/>
                  <a:pt x="6703480" y="2993714"/>
                  <a:pt x="6690854" y="2993812"/>
                </a:cubicBezTo>
                <a:close/>
                <a:moveTo>
                  <a:pt x="6047451" y="2984268"/>
                </a:moveTo>
                <a:lnTo>
                  <a:pt x="6047451" y="2986409"/>
                </a:lnTo>
                <a:lnTo>
                  <a:pt x="6034147" y="2986409"/>
                </a:lnTo>
                <a:cubicBezTo>
                  <a:pt x="6036809" y="2988552"/>
                  <a:pt x="6039711" y="2990695"/>
                  <a:pt x="6042373" y="2993033"/>
                </a:cubicBezTo>
                <a:cubicBezTo>
                  <a:pt x="6045031" y="2995370"/>
                  <a:pt x="6051804" y="2993033"/>
                  <a:pt x="6052530" y="2992059"/>
                </a:cubicBezTo>
                <a:cubicBezTo>
                  <a:pt x="6053256" y="2991084"/>
                  <a:pt x="6049386" y="2986021"/>
                  <a:pt x="6047451" y="2984268"/>
                </a:cubicBezTo>
                <a:close/>
                <a:moveTo>
                  <a:pt x="5691402" y="2982320"/>
                </a:moveTo>
                <a:lnTo>
                  <a:pt x="5731312" y="3004525"/>
                </a:lnTo>
                <a:lnTo>
                  <a:pt x="5711962" y="3010367"/>
                </a:lnTo>
                <a:cubicBezTo>
                  <a:pt x="5747326" y="3018626"/>
                  <a:pt x="5783269" y="3025131"/>
                  <a:pt x="5819598" y="3029844"/>
                </a:cubicBezTo>
                <a:cubicBezTo>
                  <a:pt x="5826614" y="3012898"/>
                  <a:pt x="5770013" y="3003549"/>
                  <a:pt x="5750904" y="2989722"/>
                </a:cubicBezTo>
                <a:close/>
                <a:moveTo>
                  <a:pt x="5610372" y="2980567"/>
                </a:moveTo>
                <a:cubicBezTo>
                  <a:pt x="5595836" y="2977081"/>
                  <a:pt x="5580208" y="2978132"/>
                  <a:pt x="5566592" y="2983489"/>
                </a:cubicBezTo>
                <a:lnTo>
                  <a:pt x="5566348" y="2983489"/>
                </a:lnTo>
                <a:cubicBezTo>
                  <a:pt x="5569058" y="2986293"/>
                  <a:pt x="5572227" y="2988785"/>
                  <a:pt x="5575782" y="2990890"/>
                </a:cubicBezTo>
                <a:cubicBezTo>
                  <a:pt x="5583764" y="2994979"/>
                  <a:pt x="5593441" y="2999071"/>
                  <a:pt x="5604326" y="3004134"/>
                </a:cubicBezTo>
                <a:cubicBezTo>
                  <a:pt x="5616055" y="3003218"/>
                  <a:pt x="5627861" y="3002889"/>
                  <a:pt x="5639639" y="3003161"/>
                </a:cubicBezTo>
                <a:cubicBezTo>
                  <a:pt x="5650525" y="3003161"/>
                  <a:pt x="5663827" y="3007056"/>
                  <a:pt x="5680033" y="3009782"/>
                </a:cubicBezTo>
                <a:cubicBezTo>
                  <a:pt x="5679018" y="3006024"/>
                  <a:pt x="5677469" y="3002361"/>
                  <a:pt x="5675437" y="2998875"/>
                </a:cubicBezTo>
                <a:cubicBezTo>
                  <a:pt x="5664794" y="2984463"/>
                  <a:pt x="5656572" y="2982320"/>
                  <a:pt x="5610372" y="2980567"/>
                </a:cubicBezTo>
                <a:close/>
                <a:moveTo>
                  <a:pt x="8563737" y="2980177"/>
                </a:moveTo>
                <a:lnTo>
                  <a:pt x="8563877" y="2980232"/>
                </a:lnTo>
                <a:lnTo>
                  <a:pt x="8563697" y="2980213"/>
                </a:lnTo>
                <a:close/>
                <a:moveTo>
                  <a:pt x="7022714" y="2979594"/>
                </a:moveTo>
                <a:cubicBezTo>
                  <a:pt x="7017028" y="2979242"/>
                  <a:pt x="7011322" y="2979651"/>
                  <a:pt x="7005781" y="2980761"/>
                </a:cubicBezTo>
                <a:cubicBezTo>
                  <a:pt x="7005781" y="2980761"/>
                  <a:pt x="7009410" y="2984657"/>
                  <a:pt x="7011586" y="2985047"/>
                </a:cubicBezTo>
                <a:cubicBezTo>
                  <a:pt x="7020779" y="2986606"/>
                  <a:pt x="7030454" y="2987773"/>
                  <a:pt x="7039162" y="2988552"/>
                </a:cubicBezTo>
                <a:lnTo>
                  <a:pt x="7041290" y="2984268"/>
                </a:lnTo>
                <a:lnTo>
                  <a:pt x="7042065" y="2984463"/>
                </a:lnTo>
                <a:lnTo>
                  <a:pt x="7041580" y="2983684"/>
                </a:lnTo>
                <a:lnTo>
                  <a:pt x="7041290" y="2984268"/>
                </a:lnTo>
                <a:close/>
                <a:moveTo>
                  <a:pt x="6071639" y="2973361"/>
                </a:moveTo>
                <a:cubicBezTo>
                  <a:pt x="6068978" y="2973361"/>
                  <a:pt x="6065834" y="2975114"/>
                  <a:pt x="6066075" y="2976477"/>
                </a:cubicBezTo>
                <a:cubicBezTo>
                  <a:pt x="6067429" y="2978854"/>
                  <a:pt x="6069993" y="2980624"/>
                  <a:pt x="6073090" y="2981346"/>
                </a:cubicBezTo>
                <a:cubicBezTo>
                  <a:pt x="6087239" y="2987053"/>
                  <a:pt x="6104027" y="2986546"/>
                  <a:pt x="6117595" y="2979982"/>
                </a:cubicBezTo>
                <a:cubicBezTo>
                  <a:pt x="6101632" y="2977451"/>
                  <a:pt x="6086879" y="2975308"/>
                  <a:pt x="6072363" y="2973555"/>
                </a:cubicBezTo>
                <a:close/>
                <a:moveTo>
                  <a:pt x="5757918" y="2964012"/>
                </a:moveTo>
                <a:lnTo>
                  <a:pt x="5757435" y="2964401"/>
                </a:lnTo>
                <a:cubicBezTo>
                  <a:pt x="5775844" y="2970615"/>
                  <a:pt x="5795798" y="2973361"/>
                  <a:pt x="5815728" y="2972386"/>
                </a:cubicBezTo>
                <a:cubicBezTo>
                  <a:pt x="5797490" y="2966114"/>
                  <a:pt x="5777728" y="2963251"/>
                  <a:pt x="5757918" y="2964012"/>
                </a:cubicBezTo>
                <a:close/>
                <a:moveTo>
                  <a:pt x="7314665" y="2963816"/>
                </a:moveTo>
                <a:cubicBezTo>
                  <a:pt x="7303415" y="2967421"/>
                  <a:pt x="7291856" y="2970341"/>
                  <a:pt x="7280075" y="2972582"/>
                </a:cubicBezTo>
                <a:cubicBezTo>
                  <a:pt x="7268224" y="2974140"/>
                  <a:pt x="7252985" y="2974140"/>
                  <a:pt x="7239198" y="2974723"/>
                </a:cubicBezTo>
                <a:lnTo>
                  <a:pt x="7243068" y="2978036"/>
                </a:lnTo>
                <a:cubicBezTo>
                  <a:pt x="7287574" y="2980373"/>
                  <a:pt x="7331113" y="2984463"/>
                  <a:pt x="7374166" y="2988164"/>
                </a:cubicBezTo>
                <a:lnTo>
                  <a:pt x="7371990" y="2989331"/>
                </a:lnTo>
                <a:cubicBezTo>
                  <a:pt x="7380045" y="2989818"/>
                  <a:pt x="7388123" y="2989818"/>
                  <a:pt x="7396178" y="2989331"/>
                </a:cubicBezTo>
                <a:cubicBezTo>
                  <a:pt x="7388438" y="2983099"/>
                  <a:pt x="7379441" y="2977958"/>
                  <a:pt x="7369570" y="2974140"/>
                </a:cubicBezTo>
                <a:cubicBezTo>
                  <a:pt x="7351502" y="2969952"/>
                  <a:pt x="7333167" y="2966505"/>
                  <a:pt x="7314665" y="2963816"/>
                </a:cubicBezTo>
                <a:close/>
                <a:moveTo>
                  <a:pt x="6545725" y="2959337"/>
                </a:moveTo>
                <a:cubicBezTo>
                  <a:pt x="6544517" y="2957974"/>
                  <a:pt x="6546452" y="2962063"/>
                  <a:pt x="6548869" y="2962842"/>
                </a:cubicBezTo>
                <a:lnTo>
                  <a:pt x="6548869" y="2963427"/>
                </a:lnTo>
                <a:cubicBezTo>
                  <a:pt x="6554674" y="2964985"/>
                  <a:pt x="6561447" y="2965570"/>
                  <a:pt x="6571605" y="2967323"/>
                </a:cubicBezTo>
                <a:lnTo>
                  <a:pt x="6564591" y="2959337"/>
                </a:lnTo>
                <a:cubicBezTo>
                  <a:pt x="6558303" y="2959337"/>
                  <a:pt x="6551287" y="2959337"/>
                  <a:pt x="6545725" y="2959337"/>
                </a:cubicBezTo>
                <a:close/>
                <a:moveTo>
                  <a:pt x="7544935" y="2958168"/>
                </a:moveTo>
                <a:cubicBezTo>
                  <a:pt x="7538645" y="2958168"/>
                  <a:pt x="7537919" y="2962648"/>
                  <a:pt x="7530422" y="2968490"/>
                </a:cubicBezTo>
                <a:lnTo>
                  <a:pt x="7570615" y="2969422"/>
                </a:lnTo>
                <a:lnTo>
                  <a:pt x="7570332" y="2969854"/>
                </a:lnTo>
                <a:lnTo>
                  <a:pt x="7572508" y="2969466"/>
                </a:lnTo>
                <a:lnTo>
                  <a:pt x="7570615" y="2969422"/>
                </a:lnTo>
                <a:lnTo>
                  <a:pt x="7572660" y="2966300"/>
                </a:lnTo>
                <a:cubicBezTo>
                  <a:pt x="7572388" y="2964693"/>
                  <a:pt x="7571541" y="2962842"/>
                  <a:pt x="7571541" y="2961284"/>
                </a:cubicBezTo>
                <a:cubicBezTo>
                  <a:pt x="7562810" y="2959589"/>
                  <a:pt x="7553907" y="2958538"/>
                  <a:pt x="7544935" y="2958168"/>
                </a:cubicBezTo>
                <a:close/>
                <a:moveTo>
                  <a:pt x="7621126" y="2956610"/>
                </a:moveTo>
                <a:cubicBezTo>
                  <a:pt x="7621126" y="2956610"/>
                  <a:pt x="7622820" y="2957974"/>
                  <a:pt x="7623061" y="2957974"/>
                </a:cubicBezTo>
                <a:lnTo>
                  <a:pt x="7620885" y="2958947"/>
                </a:lnTo>
                <a:lnTo>
                  <a:pt x="7632980" y="2960117"/>
                </a:lnTo>
                <a:cubicBezTo>
                  <a:pt x="7632980" y="2958947"/>
                  <a:pt x="7632980" y="2957779"/>
                  <a:pt x="7632980" y="2956610"/>
                </a:cubicBezTo>
                <a:close/>
                <a:moveTo>
                  <a:pt x="4369766" y="2955246"/>
                </a:moveTo>
                <a:cubicBezTo>
                  <a:pt x="4371457" y="2955831"/>
                  <a:pt x="4373877" y="2957974"/>
                  <a:pt x="4376054" y="2957974"/>
                </a:cubicBezTo>
                <a:lnTo>
                  <a:pt x="4376780" y="2959337"/>
                </a:lnTo>
                <a:cubicBezTo>
                  <a:pt x="4382707" y="2960096"/>
                  <a:pt x="4388680" y="2960505"/>
                  <a:pt x="4394680" y="2960505"/>
                </a:cubicBezTo>
                <a:lnTo>
                  <a:pt x="4386940" y="2955246"/>
                </a:lnTo>
                <a:close/>
                <a:moveTo>
                  <a:pt x="6087602" y="2953688"/>
                </a:moveTo>
                <a:cubicBezTo>
                  <a:pt x="6059544" y="2955636"/>
                  <a:pt x="6059544" y="2955636"/>
                  <a:pt x="6086879" y="2968490"/>
                </a:cubicBezTo>
                <a:lnTo>
                  <a:pt x="6087602" y="2970633"/>
                </a:lnTo>
                <a:cubicBezTo>
                  <a:pt x="6087602" y="2964012"/>
                  <a:pt x="6087602" y="2960311"/>
                  <a:pt x="6087602" y="2953688"/>
                </a:cubicBezTo>
                <a:close/>
                <a:moveTo>
                  <a:pt x="4305183" y="2952714"/>
                </a:moveTo>
                <a:cubicBezTo>
                  <a:pt x="4304650" y="2953066"/>
                  <a:pt x="4304168" y="2953454"/>
                  <a:pt x="4303733" y="2953884"/>
                </a:cubicBezTo>
                <a:lnTo>
                  <a:pt x="4304457" y="2954467"/>
                </a:lnTo>
                <a:lnTo>
                  <a:pt x="4310506" y="2952714"/>
                </a:lnTo>
                <a:cubicBezTo>
                  <a:pt x="4308738" y="2952618"/>
                  <a:pt x="4306948" y="2952618"/>
                  <a:pt x="4305183" y="2952714"/>
                </a:cubicBezTo>
                <a:close/>
                <a:moveTo>
                  <a:pt x="6001614" y="2951765"/>
                </a:moveTo>
                <a:cubicBezTo>
                  <a:pt x="5994176" y="2950815"/>
                  <a:pt x="5989157" y="2953006"/>
                  <a:pt x="5979239" y="2957389"/>
                </a:cubicBezTo>
                <a:lnTo>
                  <a:pt x="6031660" y="2962213"/>
                </a:lnTo>
                <a:lnTo>
                  <a:pt x="6038502" y="2964985"/>
                </a:lnTo>
                <a:lnTo>
                  <a:pt x="6038502" y="2962842"/>
                </a:lnTo>
                <a:lnTo>
                  <a:pt x="6031660" y="2962213"/>
                </a:lnTo>
                <a:lnTo>
                  <a:pt x="6015500" y="2955664"/>
                </a:lnTo>
                <a:cubicBezTo>
                  <a:pt x="6009657" y="2953500"/>
                  <a:pt x="6005333" y="2952240"/>
                  <a:pt x="6001614" y="2951765"/>
                </a:cubicBezTo>
                <a:close/>
                <a:moveTo>
                  <a:pt x="7684259" y="2951350"/>
                </a:moveTo>
                <a:cubicBezTo>
                  <a:pt x="7670470" y="2951350"/>
                  <a:pt x="7655957" y="2951350"/>
                  <a:pt x="7654265" y="2957000"/>
                </a:cubicBezTo>
                <a:lnTo>
                  <a:pt x="7736357" y="2971419"/>
                </a:lnTo>
                <a:lnTo>
                  <a:pt x="7737472" y="2972386"/>
                </a:lnTo>
                <a:lnTo>
                  <a:pt x="7739649" y="2971997"/>
                </a:lnTo>
                <a:lnTo>
                  <a:pt x="7736357" y="2971419"/>
                </a:lnTo>
                <a:lnTo>
                  <a:pt x="7727615" y="2963841"/>
                </a:lnTo>
                <a:cubicBezTo>
                  <a:pt x="7722112" y="2962112"/>
                  <a:pt x="7715460" y="2961090"/>
                  <a:pt x="7710864" y="2959532"/>
                </a:cubicBezTo>
                <a:cubicBezTo>
                  <a:pt x="7701674" y="2956415"/>
                  <a:pt x="7693208" y="2954078"/>
                  <a:pt x="7684259" y="2951350"/>
                </a:cubicBezTo>
                <a:close/>
                <a:moveTo>
                  <a:pt x="5284558" y="2948819"/>
                </a:moveTo>
                <a:cubicBezTo>
                  <a:pt x="5264484" y="2956804"/>
                  <a:pt x="5264484" y="2957974"/>
                  <a:pt x="5279964" y="2964401"/>
                </a:cubicBezTo>
                <a:lnTo>
                  <a:pt x="5280688" y="2964012"/>
                </a:lnTo>
                <a:cubicBezTo>
                  <a:pt x="5293484" y="2970010"/>
                  <a:pt x="5308771" y="2971568"/>
                  <a:pt x="5323017" y="2968296"/>
                </a:cubicBezTo>
                <a:cubicBezTo>
                  <a:pt x="5310198" y="2962063"/>
                  <a:pt x="5308020" y="2954272"/>
                  <a:pt x="5284558" y="2948819"/>
                </a:cubicBezTo>
                <a:close/>
                <a:moveTo>
                  <a:pt x="7057060" y="2948624"/>
                </a:moveTo>
                <a:cubicBezTo>
                  <a:pt x="7058609" y="2950007"/>
                  <a:pt x="7060399" y="2951195"/>
                  <a:pt x="7062383" y="2952129"/>
                </a:cubicBezTo>
                <a:lnTo>
                  <a:pt x="7062865" y="2952908"/>
                </a:lnTo>
                <a:cubicBezTo>
                  <a:pt x="7100042" y="2964421"/>
                  <a:pt x="7140026" y="2968899"/>
                  <a:pt x="7179694" y="2965959"/>
                </a:cubicBezTo>
                <a:cubicBezTo>
                  <a:pt x="7186952" y="2964012"/>
                  <a:pt x="7183805" y="2956025"/>
                  <a:pt x="7174130" y="2952129"/>
                </a:cubicBezTo>
                <a:cubicBezTo>
                  <a:pt x="7162134" y="2948021"/>
                  <a:pt x="7148782" y="2947203"/>
                  <a:pt x="7136156" y="2949792"/>
                </a:cubicBezTo>
                <a:cubicBezTo>
                  <a:pt x="7132527" y="2951156"/>
                  <a:pt x="7131559" y="2953299"/>
                  <a:pt x="7129624" y="2955051"/>
                </a:cubicBezTo>
                <a:close/>
                <a:moveTo>
                  <a:pt x="5492093" y="2940639"/>
                </a:moveTo>
                <a:cubicBezTo>
                  <a:pt x="5507694" y="2947066"/>
                  <a:pt x="5518155" y="2947748"/>
                  <a:pt x="5529040" y="2947772"/>
                </a:cubicBezTo>
                <a:lnTo>
                  <a:pt x="5568202" y="2950935"/>
                </a:lnTo>
                <a:lnTo>
                  <a:pt x="5568286" y="2950962"/>
                </a:lnTo>
                <a:lnTo>
                  <a:pt x="5568527" y="2950962"/>
                </a:lnTo>
                <a:lnTo>
                  <a:pt x="5568202" y="2950935"/>
                </a:lnTo>
                <a:lnTo>
                  <a:pt x="5543217" y="2943132"/>
                </a:lnTo>
                <a:cubicBezTo>
                  <a:pt x="5522025" y="2939179"/>
                  <a:pt x="5510596" y="2944730"/>
                  <a:pt x="5492093" y="2940639"/>
                </a:cubicBezTo>
                <a:close/>
                <a:moveTo>
                  <a:pt x="5619806" y="2939081"/>
                </a:moveTo>
                <a:cubicBezTo>
                  <a:pt x="5610227" y="2938729"/>
                  <a:pt x="5600623" y="2939392"/>
                  <a:pt x="5591263" y="2941028"/>
                </a:cubicBezTo>
                <a:cubicBezTo>
                  <a:pt x="5595859" y="2943365"/>
                  <a:pt x="5600455" y="2947261"/>
                  <a:pt x="5604808" y="2947845"/>
                </a:cubicBezTo>
                <a:cubicBezTo>
                  <a:pt x="5619079" y="2949988"/>
                  <a:pt x="5633592" y="2951156"/>
                  <a:pt x="5646896" y="2952520"/>
                </a:cubicBezTo>
                <a:cubicBezTo>
                  <a:pt x="5649073" y="2946872"/>
                  <a:pt x="5635527" y="2942392"/>
                  <a:pt x="5619321" y="2940834"/>
                </a:cubicBezTo>
                <a:close/>
                <a:moveTo>
                  <a:pt x="5698175" y="2938691"/>
                </a:moveTo>
                <a:cubicBezTo>
                  <a:pt x="5687459" y="2939392"/>
                  <a:pt x="5676793" y="2940562"/>
                  <a:pt x="5666247" y="2942198"/>
                </a:cubicBezTo>
                <a:cubicBezTo>
                  <a:pt x="5680734" y="2950416"/>
                  <a:pt x="5698101" y="2954702"/>
                  <a:pt x="5715832" y="2954467"/>
                </a:cubicBezTo>
                <a:lnTo>
                  <a:pt x="5717041" y="2953884"/>
                </a:lnTo>
                <a:cubicBezTo>
                  <a:pt x="5731312" y="2953884"/>
                  <a:pt x="5738085" y="2950767"/>
                  <a:pt x="5731553" y="2946872"/>
                </a:cubicBezTo>
                <a:cubicBezTo>
                  <a:pt x="5721711" y="2941476"/>
                  <a:pt x="5710075" y="2938613"/>
                  <a:pt x="5698175" y="2938691"/>
                </a:cubicBezTo>
                <a:close/>
                <a:moveTo>
                  <a:pt x="5208608" y="2935768"/>
                </a:moveTo>
                <a:cubicBezTo>
                  <a:pt x="5204012" y="2935768"/>
                  <a:pt x="5199489" y="2936568"/>
                  <a:pt x="5195304" y="2938106"/>
                </a:cubicBezTo>
                <a:cubicBezTo>
                  <a:pt x="5199609" y="2940717"/>
                  <a:pt x="5204327" y="2942878"/>
                  <a:pt x="5209335" y="2944535"/>
                </a:cubicBezTo>
                <a:lnTo>
                  <a:pt x="5210058" y="2944535"/>
                </a:lnTo>
                <a:cubicBezTo>
                  <a:pt x="5221186" y="2946287"/>
                  <a:pt x="5232553" y="2946872"/>
                  <a:pt x="5243922" y="2948040"/>
                </a:cubicBezTo>
                <a:lnTo>
                  <a:pt x="5243922" y="2942977"/>
                </a:lnTo>
                <a:cubicBezTo>
                  <a:pt x="5232070" y="2940443"/>
                  <a:pt x="5219734" y="2937523"/>
                  <a:pt x="5208608" y="2935768"/>
                </a:cubicBezTo>
                <a:close/>
                <a:moveTo>
                  <a:pt x="8176484" y="2929732"/>
                </a:moveTo>
                <a:cubicBezTo>
                  <a:pt x="8177090" y="2931680"/>
                  <a:pt x="8176909" y="2933871"/>
                  <a:pt x="8180144" y="2936110"/>
                </a:cubicBezTo>
                <a:lnTo>
                  <a:pt x="8199929" y="2941573"/>
                </a:lnTo>
                <a:lnTo>
                  <a:pt x="8203092" y="2943171"/>
                </a:lnTo>
                <a:lnTo>
                  <a:pt x="8204301" y="2942780"/>
                </a:lnTo>
                <a:lnTo>
                  <a:pt x="8199929" y="2941573"/>
                </a:lnTo>
                <a:close/>
                <a:moveTo>
                  <a:pt x="5148137" y="2929341"/>
                </a:moveTo>
                <a:cubicBezTo>
                  <a:pt x="5147436" y="2930550"/>
                  <a:pt x="5146613" y="2931718"/>
                  <a:pt x="5145719" y="2932848"/>
                </a:cubicBezTo>
                <a:cubicBezTo>
                  <a:pt x="5147774" y="2933296"/>
                  <a:pt x="5149879" y="2933628"/>
                  <a:pt x="5152008" y="2933822"/>
                </a:cubicBezTo>
                <a:lnTo>
                  <a:pt x="5152733" y="2933822"/>
                </a:lnTo>
                <a:cubicBezTo>
                  <a:pt x="5153823" y="2932789"/>
                  <a:pt x="5154646" y="2931601"/>
                  <a:pt x="5155153" y="2930315"/>
                </a:cubicBezTo>
                <a:close/>
                <a:moveTo>
                  <a:pt x="5918044" y="2928953"/>
                </a:moveTo>
                <a:cubicBezTo>
                  <a:pt x="5918044" y="2928953"/>
                  <a:pt x="5918044" y="2930511"/>
                  <a:pt x="5918044" y="2931485"/>
                </a:cubicBezTo>
                <a:cubicBezTo>
                  <a:pt x="5922156" y="2932652"/>
                  <a:pt x="5926511" y="2934210"/>
                  <a:pt x="5931107" y="2935186"/>
                </a:cubicBezTo>
                <a:cubicBezTo>
                  <a:pt x="5946343" y="2938302"/>
                  <a:pt x="5955295" y="2936938"/>
                  <a:pt x="5956504" y="2932848"/>
                </a:cubicBezTo>
                <a:cubicBezTo>
                  <a:pt x="5957230" y="2932264"/>
                  <a:pt x="5951422" y="2929732"/>
                  <a:pt x="5947797" y="2928953"/>
                </a:cubicBezTo>
                <a:cubicBezTo>
                  <a:pt x="5934492" y="2926225"/>
                  <a:pt x="5923608" y="2925640"/>
                  <a:pt x="5918044" y="2928953"/>
                </a:cubicBezTo>
                <a:close/>
                <a:moveTo>
                  <a:pt x="6936605" y="2927395"/>
                </a:moveTo>
                <a:cubicBezTo>
                  <a:pt x="6960889" y="2938398"/>
                  <a:pt x="6986697" y="2947027"/>
                  <a:pt x="7013521" y="2953105"/>
                </a:cubicBezTo>
                <a:lnTo>
                  <a:pt x="7014006" y="2954857"/>
                </a:lnTo>
                <a:cubicBezTo>
                  <a:pt x="7022422" y="2956765"/>
                  <a:pt x="7031229" y="2957233"/>
                  <a:pt x="7039888" y="2956221"/>
                </a:cubicBezTo>
                <a:cubicBezTo>
                  <a:pt x="7045379" y="2954779"/>
                  <a:pt x="7050409" y="2952383"/>
                  <a:pt x="7054642" y="2949209"/>
                </a:cubicBezTo>
                <a:cubicBezTo>
                  <a:pt x="7041097" y="2945314"/>
                  <a:pt x="7027552" y="2941418"/>
                  <a:pt x="7013765" y="2937911"/>
                </a:cubicBezTo>
                <a:cubicBezTo>
                  <a:pt x="6988996" y="2930861"/>
                  <a:pt x="6962872" y="2927297"/>
                  <a:pt x="6936605" y="2927395"/>
                </a:cubicBezTo>
                <a:close/>
                <a:moveTo>
                  <a:pt x="6916528" y="2927395"/>
                </a:moveTo>
                <a:cubicBezTo>
                  <a:pt x="6912417" y="2926419"/>
                  <a:pt x="6913867" y="2929341"/>
                  <a:pt x="6913867" y="2931485"/>
                </a:cubicBezTo>
                <a:lnTo>
                  <a:pt x="6914352" y="2933237"/>
                </a:lnTo>
                <a:cubicBezTo>
                  <a:pt x="6915827" y="2934075"/>
                  <a:pt x="6917473" y="2934738"/>
                  <a:pt x="6919189" y="2935186"/>
                </a:cubicBezTo>
                <a:cubicBezTo>
                  <a:pt x="6923422" y="2934816"/>
                  <a:pt x="6927582" y="2933959"/>
                  <a:pt x="6931526" y="2932652"/>
                </a:cubicBezTo>
                <a:cubicBezTo>
                  <a:pt x="6933265" y="2931231"/>
                  <a:pt x="6934378" y="2929380"/>
                  <a:pt x="6934670" y="2927395"/>
                </a:cubicBezTo>
                <a:cubicBezTo>
                  <a:pt x="6928646" y="2926810"/>
                  <a:pt x="6922551" y="2926810"/>
                  <a:pt x="6916528" y="2927395"/>
                </a:cubicBezTo>
                <a:close/>
                <a:moveTo>
                  <a:pt x="8546078" y="2923303"/>
                </a:moveTo>
                <a:cubicBezTo>
                  <a:pt x="8557180" y="2931503"/>
                  <a:pt x="8568816" y="2939255"/>
                  <a:pt x="8580909" y="2946481"/>
                </a:cubicBezTo>
                <a:cubicBezTo>
                  <a:pt x="8588867" y="2949150"/>
                  <a:pt x="8597141" y="2951176"/>
                  <a:pt x="8605581" y="2952520"/>
                </a:cubicBezTo>
                <a:lnTo>
                  <a:pt x="8604129" y="2951156"/>
                </a:lnTo>
                <a:lnTo>
                  <a:pt x="8606790" y="2952714"/>
                </a:lnTo>
                <a:cubicBezTo>
                  <a:pt x="8622004" y="2958090"/>
                  <a:pt x="8638985" y="2959317"/>
                  <a:pt x="8655167" y="2956221"/>
                </a:cubicBezTo>
                <a:cubicBezTo>
                  <a:pt x="8652505" y="2953884"/>
                  <a:pt x="8651538" y="2950571"/>
                  <a:pt x="8646700" y="2948819"/>
                </a:cubicBezTo>
                <a:cubicBezTo>
                  <a:pt x="8635816" y="2945314"/>
                  <a:pt x="8622512" y="2942780"/>
                  <a:pt x="8611145" y="2939470"/>
                </a:cubicBezTo>
                <a:cubicBezTo>
                  <a:pt x="8599777" y="2936159"/>
                  <a:pt x="8592036" y="2934407"/>
                  <a:pt x="8583329" y="2931485"/>
                </a:cubicBezTo>
                <a:cubicBezTo>
                  <a:pt x="8571985" y="2926246"/>
                  <a:pt x="8559163" y="2923422"/>
                  <a:pt x="8546078" y="2923303"/>
                </a:cubicBezTo>
                <a:close/>
                <a:moveTo>
                  <a:pt x="8187127" y="2919798"/>
                </a:moveTo>
                <a:cubicBezTo>
                  <a:pt x="8203189" y="2928368"/>
                  <a:pt x="8220942" y="2934697"/>
                  <a:pt x="8239617" y="2938496"/>
                </a:cubicBezTo>
                <a:cubicBezTo>
                  <a:pt x="8248324" y="2935186"/>
                  <a:pt x="8243243" y="2930511"/>
                  <a:pt x="8229456" y="2927198"/>
                </a:cubicBezTo>
                <a:cubicBezTo>
                  <a:pt x="8215670" y="2923888"/>
                  <a:pt x="8201398" y="2922135"/>
                  <a:pt x="8187127" y="2919798"/>
                </a:cubicBezTo>
                <a:close/>
                <a:moveTo>
                  <a:pt x="5578443" y="2918240"/>
                </a:moveTo>
                <a:cubicBezTo>
                  <a:pt x="5576026" y="2919019"/>
                  <a:pt x="5578929" y="2921745"/>
                  <a:pt x="5580379" y="2923109"/>
                </a:cubicBezTo>
                <a:lnTo>
                  <a:pt x="5581588" y="2922524"/>
                </a:lnTo>
                <a:cubicBezTo>
                  <a:pt x="5585216" y="2922524"/>
                  <a:pt x="5590537" y="2922524"/>
                  <a:pt x="5591506" y="2922524"/>
                </a:cubicBezTo>
                <a:cubicBezTo>
                  <a:pt x="5592474" y="2922524"/>
                  <a:pt x="5589813" y="2919604"/>
                  <a:pt x="5588601" y="2918240"/>
                </a:cubicBezTo>
                <a:cubicBezTo>
                  <a:pt x="5585242" y="2917870"/>
                  <a:pt x="5581806" y="2917870"/>
                  <a:pt x="5578443" y="2918240"/>
                </a:cubicBezTo>
                <a:close/>
                <a:moveTo>
                  <a:pt x="7825273" y="2917070"/>
                </a:moveTo>
                <a:cubicBezTo>
                  <a:pt x="7820679" y="2917070"/>
                  <a:pt x="7824064" y="2919213"/>
                  <a:pt x="7823823" y="2920577"/>
                </a:cubicBezTo>
                <a:lnTo>
                  <a:pt x="7841239" y="2922135"/>
                </a:lnTo>
                <a:lnTo>
                  <a:pt x="7841239" y="2922720"/>
                </a:lnTo>
                <a:lnTo>
                  <a:pt x="7843415" y="2922330"/>
                </a:lnTo>
                <a:lnTo>
                  <a:pt x="7841239" y="2922135"/>
                </a:lnTo>
                <a:lnTo>
                  <a:pt x="7841239" y="2917070"/>
                </a:lnTo>
                <a:cubicBezTo>
                  <a:pt x="7835675" y="2917070"/>
                  <a:pt x="7829870" y="2917070"/>
                  <a:pt x="7825273" y="2917070"/>
                </a:cubicBezTo>
                <a:close/>
                <a:moveTo>
                  <a:pt x="5356639" y="2913954"/>
                </a:moveTo>
                <a:cubicBezTo>
                  <a:pt x="5345512" y="2917849"/>
                  <a:pt x="5352528" y="2922524"/>
                  <a:pt x="5370909" y="2926810"/>
                </a:cubicBezTo>
                <a:cubicBezTo>
                  <a:pt x="5389295" y="2931094"/>
                  <a:pt x="5405739" y="2932458"/>
                  <a:pt x="5405739" y="2922135"/>
                </a:cubicBezTo>
                <a:lnTo>
                  <a:pt x="5406466" y="2921745"/>
                </a:lnTo>
                <a:lnTo>
                  <a:pt x="5371635" y="2915512"/>
                </a:lnTo>
                <a:cubicBezTo>
                  <a:pt x="5366797" y="2915512"/>
                  <a:pt x="5361718" y="2914539"/>
                  <a:pt x="5356639" y="2913954"/>
                </a:cubicBezTo>
                <a:close/>
                <a:moveTo>
                  <a:pt x="5115967" y="2913954"/>
                </a:moveTo>
                <a:cubicBezTo>
                  <a:pt x="5114274" y="2919019"/>
                  <a:pt x="5125158" y="2922524"/>
                  <a:pt x="5132900" y="2921745"/>
                </a:cubicBezTo>
                <a:lnTo>
                  <a:pt x="5133624" y="2921745"/>
                </a:lnTo>
                <a:cubicBezTo>
                  <a:pt x="5188362" y="2919350"/>
                  <a:pt x="5243003" y="2927765"/>
                  <a:pt x="5292783" y="2946287"/>
                </a:cubicBezTo>
                <a:cubicBezTo>
                  <a:pt x="5301491" y="2949013"/>
                  <a:pt x="5311166" y="2951350"/>
                  <a:pt x="5322050" y="2954272"/>
                </a:cubicBezTo>
                <a:cubicBezTo>
                  <a:pt x="5322050" y="2959337"/>
                  <a:pt x="5323502" y="2964012"/>
                  <a:pt x="5324226" y="2968490"/>
                </a:cubicBezTo>
                <a:lnTo>
                  <a:pt x="5327129" y="2980567"/>
                </a:lnTo>
                <a:cubicBezTo>
                  <a:pt x="5364621" y="2990110"/>
                  <a:pt x="5402596" y="3000044"/>
                  <a:pt x="5441781" y="3009393"/>
                </a:cubicBezTo>
                <a:cubicBezTo>
                  <a:pt x="5467856" y="3015510"/>
                  <a:pt x="5494922" y="3018391"/>
                  <a:pt x="5522086" y="3017963"/>
                </a:cubicBezTo>
                <a:cubicBezTo>
                  <a:pt x="5540662" y="3017164"/>
                  <a:pt x="5559311" y="3017865"/>
                  <a:pt x="5577717" y="3020106"/>
                </a:cubicBezTo>
                <a:cubicBezTo>
                  <a:pt x="5613759" y="3025560"/>
                  <a:pt x="5632866" y="3018352"/>
                  <a:pt x="5681242" y="3027507"/>
                </a:cubicBezTo>
                <a:cubicBezTo>
                  <a:pt x="5672390" y="3022775"/>
                  <a:pt x="5663078" y="3018606"/>
                  <a:pt x="5653428" y="3015041"/>
                </a:cubicBezTo>
                <a:cubicBezTo>
                  <a:pt x="5617967" y="3012782"/>
                  <a:pt x="5582918" y="3007367"/>
                  <a:pt x="5548933" y="2998875"/>
                </a:cubicBezTo>
                <a:cubicBezTo>
                  <a:pt x="5537373" y="2997161"/>
                  <a:pt x="5525616" y="2996382"/>
                  <a:pt x="5513861" y="2996537"/>
                </a:cubicBezTo>
                <a:lnTo>
                  <a:pt x="5515796" y="2996537"/>
                </a:lnTo>
                <a:cubicBezTo>
                  <a:pt x="5497317" y="2990501"/>
                  <a:pt x="5477676" y="2987131"/>
                  <a:pt x="5457744" y="2986606"/>
                </a:cubicBezTo>
                <a:cubicBezTo>
                  <a:pt x="5431162" y="2985943"/>
                  <a:pt x="5405038" y="2981054"/>
                  <a:pt x="5380828" y="2972191"/>
                </a:cubicBezTo>
                <a:cubicBezTo>
                  <a:pt x="5399210" y="2968687"/>
                  <a:pt x="5399210" y="2968296"/>
                  <a:pt x="5378167" y="2959141"/>
                </a:cubicBezTo>
                <a:lnTo>
                  <a:pt x="5379619" y="2959141"/>
                </a:lnTo>
                <a:cubicBezTo>
                  <a:pt x="5405620" y="2959006"/>
                  <a:pt x="5431017" y="2965492"/>
                  <a:pt x="5452183" y="2977645"/>
                </a:cubicBezTo>
                <a:cubicBezTo>
                  <a:pt x="5460236" y="2978152"/>
                  <a:pt x="5468316" y="2978152"/>
                  <a:pt x="5476371" y="2977645"/>
                </a:cubicBezTo>
                <a:cubicBezTo>
                  <a:pt x="5484109" y="2976087"/>
                  <a:pt x="5495722" y="2972776"/>
                  <a:pt x="5492576" y="2970633"/>
                </a:cubicBezTo>
                <a:cubicBezTo>
                  <a:pt x="5481714" y="2964401"/>
                  <a:pt x="5468002" y="2962317"/>
                  <a:pt x="5455086" y="2964985"/>
                </a:cubicBezTo>
                <a:cubicBezTo>
                  <a:pt x="5448336" y="2965570"/>
                  <a:pt x="5441540" y="2965122"/>
                  <a:pt x="5435009" y="2963621"/>
                </a:cubicBezTo>
                <a:cubicBezTo>
                  <a:pt x="5404289" y="2950571"/>
                  <a:pt x="5362445" y="2949404"/>
                  <a:pt x="5328340" y="2936353"/>
                </a:cubicBezTo>
                <a:cubicBezTo>
                  <a:pt x="5296023" y="2925622"/>
                  <a:pt x="5261652" y="2919446"/>
                  <a:pt x="5226750" y="2918046"/>
                </a:cubicBezTo>
                <a:cubicBezTo>
                  <a:pt x="5189959" y="2914811"/>
                  <a:pt x="5152975" y="2913449"/>
                  <a:pt x="5115967" y="2913954"/>
                </a:cubicBezTo>
                <a:close/>
                <a:moveTo>
                  <a:pt x="8382810" y="2913760"/>
                </a:moveTo>
                <a:cubicBezTo>
                  <a:pt x="8385809" y="2917267"/>
                  <a:pt x="8389194" y="2920518"/>
                  <a:pt x="8392968" y="2923499"/>
                </a:cubicBezTo>
                <a:cubicBezTo>
                  <a:pt x="8397079" y="2924395"/>
                  <a:pt x="8401289" y="2924980"/>
                  <a:pt x="8405545" y="2925252"/>
                </a:cubicBezTo>
                <a:cubicBezTo>
                  <a:pt x="8406102" y="2922213"/>
                  <a:pt x="8406102" y="2919136"/>
                  <a:pt x="8405545" y="2916097"/>
                </a:cubicBezTo>
                <a:close/>
                <a:moveTo>
                  <a:pt x="5629963" y="2912396"/>
                </a:moveTo>
                <a:cubicBezTo>
                  <a:pt x="5626338" y="2912396"/>
                  <a:pt x="5623917" y="2914929"/>
                  <a:pt x="5613516" y="2919604"/>
                </a:cubicBezTo>
                <a:lnTo>
                  <a:pt x="5686080" y="2925058"/>
                </a:lnTo>
                <a:cubicBezTo>
                  <a:pt x="5684145" y="2923499"/>
                  <a:pt x="5682695" y="2920772"/>
                  <a:pt x="5681242" y="2920577"/>
                </a:cubicBezTo>
                <a:lnTo>
                  <a:pt x="5681727" y="2919604"/>
                </a:lnTo>
                <a:cubicBezTo>
                  <a:pt x="5664553" y="2916876"/>
                  <a:pt x="5647138" y="2914345"/>
                  <a:pt x="5629963" y="2912396"/>
                </a:cubicBezTo>
                <a:close/>
                <a:moveTo>
                  <a:pt x="5039048" y="2912202"/>
                </a:moveTo>
                <a:cubicBezTo>
                  <a:pt x="5029858" y="2912396"/>
                  <a:pt x="5026955" y="2917849"/>
                  <a:pt x="5037599" y="2921162"/>
                </a:cubicBezTo>
                <a:lnTo>
                  <a:pt x="5038324" y="2921745"/>
                </a:lnTo>
                <a:cubicBezTo>
                  <a:pt x="5048411" y="2926049"/>
                  <a:pt x="5059899" y="2927744"/>
                  <a:pt x="5071221" y="2926616"/>
                </a:cubicBezTo>
                <a:cubicBezTo>
                  <a:pt x="5076541" y="2924667"/>
                  <a:pt x="5074849" y="2920187"/>
                  <a:pt x="5076782" y="2915124"/>
                </a:cubicBezTo>
                <a:cubicBezTo>
                  <a:pt x="5060336" y="2913760"/>
                  <a:pt x="5048241" y="2912007"/>
                  <a:pt x="5039048" y="2912202"/>
                </a:cubicBezTo>
                <a:close/>
                <a:moveTo>
                  <a:pt x="4959744" y="2911764"/>
                </a:moveTo>
                <a:cubicBezTo>
                  <a:pt x="4954574" y="2912446"/>
                  <a:pt x="4951852" y="2914150"/>
                  <a:pt x="4953665" y="2917267"/>
                </a:cubicBezTo>
                <a:lnTo>
                  <a:pt x="4954391" y="2917849"/>
                </a:lnTo>
                <a:cubicBezTo>
                  <a:pt x="4959036" y="2920888"/>
                  <a:pt x="4964501" y="2923031"/>
                  <a:pt x="4970354" y="2924082"/>
                </a:cubicBezTo>
                <a:cubicBezTo>
                  <a:pt x="4992851" y="2928562"/>
                  <a:pt x="5004944" y="2927978"/>
                  <a:pt x="5010025" y="2922720"/>
                </a:cubicBezTo>
                <a:cubicBezTo>
                  <a:pt x="5011234" y="2921551"/>
                  <a:pt x="5008331" y="2919408"/>
                  <a:pt x="5006155" y="2916097"/>
                </a:cubicBezTo>
                <a:cubicBezTo>
                  <a:pt x="4998171" y="2914929"/>
                  <a:pt x="4988981" y="2912981"/>
                  <a:pt x="4980514" y="2912396"/>
                </a:cubicBezTo>
                <a:cubicBezTo>
                  <a:pt x="4972533" y="2911422"/>
                  <a:pt x="4964914" y="2911082"/>
                  <a:pt x="4959744" y="2911764"/>
                </a:cubicBezTo>
                <a:close/>
                <a:moveTo>
                  <a:pt x="6018908" y="2908306"/>
                </a:moveTo>
                <a:lnTo>
                  <a:pt x="6018184" y="2913175"/>
                </a:lnTo>
                <a:cubicBezTo>
                  <a:pt x="6024182" y="2914267"/>
                  <a:pt x="6030228" y="2915124"/>
                  <a:pt x="6036323" y="2915708"/>
                </a:cubicBezTo>
                <a:cubicBezTo>
                  <a:pt x="6038017" y="2915708"/>
                  <a:pt x="6037776" y="2913371"/>
                  <a:pt x="6038258" y="2912202"/>
                </a:cubicBezTo>
                <a:close/>
                <a:moveTo>
                  <a:pt x="8446181" y="2907138"/>
                </a:moveTo>
                <a:lnTo>
                  <a:pt x="8452228" y="2908891"/>
                </a:lnTo>
                <a:lnTo>
                  <a:pt x="8509555" y="2940834"/>
                </a:lnTo>
                <a:lnTo>
                  <a:pt x="8531809" y="2939664"/>
                </a:lnTo>
                <a:lnTo>
                  <a:pt x="8489479" y="2909085"/>
                </a:lnTo>
                <a:lnTo>
                  <a:pt x="8452228" y="2908306"/>
                </a:lnTo>
                <a:close/>
                <a:moveTo>
                  <a:pt x="4890050" y="2904605"/>
                </a:moveTo>
                <a:cubicBezTo>
                  <a:pt x="4889156" y="2905736"/>
                  <a:pt x="4888333" y="2906903"/>
                  <a:pt x="4887632" y="2908112"/>
                </a:cubicBezTo>
                <a:cubicBezTo>
                  <a:pt x="4891428" y="2908151"/>
                  <a:pt x="4895227" y="2907956"/>
                  <a:pt x="4899001" y="2907527"/>
                </a:cubicBezTo>
                <a:lnTo>
                  <a:pt x="4899727" y="2908112"/>
                </a:lnTo>
                <a:cubicBezTo>
                  <a:pt x="4902145" y="2908112"/>
                  <a:pt x="4901662" y="2905969"/>
                  <a:pt x="4902386" y="2904605"/>
                </a:cubicBezTo>
                <a:close/>
                <a:moveTo>
                  <a:pt x="8146249" y="2902073"/>
                </a:moveTo>
                <a:cubicBezTo>
                  <a:pt x="8145524" y="2908403"/>
                  <a:pt x="8145162" y="2911666"/>
                  <a:pt x="8148911" y="2914953"/>
                </a:cubicBezTo>
                <a:lnTo>
                  <a:pt x="8175646" y="2927693"/>
                </a:lnTo>
                <a:lnTo>
                  <a:pt x="8175034" y="2928368"/>
                </a:lnTo>
                <a:lnTo>
                  <a:pt x="8176243" y="2927978"/>
                </a:lnTo>
                <a:lnTo>
                  <a:pt x="8175646" y="2927693"/>
                </a:lnTo>
                <a:lnTo>
                  <a:pt x="8183500" y="2919019"/>
                </a:lnTo>
                <a:close/>
                <a:moveTo>
                  <a:pt x="5698902" y="2900906"/>
                </a:moveTo>
                <a:lnTo>
                  <a:pt x="5701560" y="2906554"/>
                </a:lnTo>
                <a:lnTo>
                  <a:pt x="5725748" y="2908891"/>
                </a:lnTo>
                <a:cubicBezTo>
                  <a:pt x="5725748" y="2908891"/>
                  <a:pt x="5727442" y="2907138"/>
                  <a:pt x="5724057" y="2905775"/>
                </a:cubicBezTo>
                <a:lnTo>
                  <a:pt x="5724539" y="2904801"/>
                </a:lnTo>
                <a:cubicBezTo>
                  <a:pt x="5716969" y="2900826"/>
                  <a:pt x="5707754" y="2899444"/>
                  <a:pt x="5698902" y="2900906"/>
                </a:cubicBezTo>
                <a:close/>
                <a:moveTo>
                  <a:pt x="5633351" y="2896425"/>
                </a:moveTo>
                <a:cubicBezTo>
                  <a:pt x="5633351" y="2898763"/>
                  <a:pt x="5633351" y="2901489"/>
                  <a:pt x="5636254" y="2903047"/>
                </a:cubicBezTo>
                <a:cubicBezTo>
                  <a:pt x="5642687" y="2905034"/>
                  <a:pt x="5649459" y="2906222"/>
                  <a:pt x="5656328" y="2906554"/>
                </a:cubicBezTo>
                <a:cubicBezTo>
                  <a:pt x="5659957" y="2906554"/>
                  <a:pt x="5659957" y="2903632"/>
                  <a:pt x="5663586" y="2900321"/>
                </a:cubicBezTo>
                <a:close/>
                <a:moveTo>
                  <a:pt x="5904499" y="2893503"/>
                </a:moveTo>
                <a:cubicBezTo>
                  <a:pt x="5898089" y="2894381"/>
                  <a:pt x="5891921" y="2896231"/>
                  <a:pt x="5886357" y="2898957"/>
                </a:cubicBezTo>
                <a:cubicBezTo>
                  <a:pt x="5895090" y="2901411"/>
                  <a:pt x="5904065" y="2903243"/>
                  <a:pt x="5913206" y="2904411"/>
                </a:cubicBezTo>
                <a:cubicBezTo>
                  <a:pt x="5918648" y="2904294"/>
                  <a:pt x="5923971" y="2903086"/>
                  <a:pt x="5928687" y="2900906"/>
                </a:cubicBezTo>
                <a:lnTo>
                  <a:pt x="5928687" y="2900321"/>
                </a:lnTo>
                <a:cubicBezTo>
                  <a:pt x="5920873" y="2897515"/>
                  <a:pt x="5912773" y="2895237"/>
                  <a:pt x="5904499" y="2893503"/>
                </a:cubicBezTo>
                <a:close/>
                <a:moveTo>
                  <a:pt x="5791784" y="2887855"/>
                </a:moveTo>
                <a:cubicBezTo>
                  <a:pt x="5820372" y="2898354"/>
                  <a:pt x="5852082" y="2902055"/>
                  <a:pt x="5883214" y="2898568"/>
                </a:cubicBezTo>
                <a:cubicBezTo>
                  <a:pt x="5877626" y="2896309"/>
                  <a:pt x="5871796" y="2894477"/>
                  <a:pt x="5865798" y="2893115"/>
                </a:cubicBezTo>
                <a:lnTo>
                  <a:pt x="5867007" y="2892530"/>
                </a:lnTo>
                <a:cubicBezTo>
                  <a:pt x="5842481" y="2887348"/>
                  <a:pt x="5817010" y="2885751"/>
                  <a:pt x="5791784" y="2887855"/>
                </a:cubicBezTo>
                <a:close/>
                <a:moveTo>
                  <a:pt x="8238649" y="2883569"/>
                </a:moveTo>
                <a:cubicBezTo>
                  <a:pt x="8233812" y="2883569"/>
                  <a:pt x="8226795" y="2884933"/>
                  <a:pt x="8226313" y="2886686"/>
                </a:cubicBezTo>
                <a:cubicBezTo>
                  <a:pt x="8225828" y="2888440"/>
                  <a:pt x="8229698" y="2892530"/>
                  <a:pt x="8234779" y="2894088"/>
                </a:cubicBezTo>
                <a:lnTo>
                  <a:pt x="8294223" y="2905531"/>
                </a:lnTo>
                <a:lnTo>
                  <a:pt x="8294281" y="2905775"/>
                </a:lnTo>
                <a:lnTo>
                  <a:pt x="8295489" y="2905775"/>
                </a:lnTo>
                <a:lnTo>
                  <a:pt x="8294223" y="2905531"/>
                </a:lnTo>
                <a:lnTo>
                  <a:pt x="8291137" y="2892530"/>
                </a:lnTo>
                <a:cubicBezTo>
                  <a:pt x="8272027" y="2889219"/>
                  <a:pt x="8255338" y="2885907"/>
                  <a:pt x="8238649" y="2883569"/>
                </a:cubicBezTo>
                <a:close/>
                <a:moveTo>
                  <a:pt x="8574136" y="2882596"/>
                </a:moveTo>
                <a:cubicBezTo>
                  <a:pt x="8578346" y="2885712"/>
                  <a:pt x="8582988" y="2888459"/>
                  <a:pt x="8587925" y="2890778"/>
                </a:cubicBezTo>
                <a:cubicBezTo>
                  <a:pt x="8594286" y="2892354"/>
                  <a:pt x="8600863" y="2893348"/>
                  <a:pt x="8607517" y="2893698"/>
                </a:cubicBezTo>
                <a:lnTo>
                  <a:pt x="8607517" y="2894088"/>
                </a:lnTo>
                <a:cubicBezTo>
                  <a:pt x="8610178" y="2894088"/>
                  <a:pt x="8613563" y="2891751"/>
                  <a:pt x="8612113" y="2890972"/>
                </a:cubicBezTo>
                <a:cubicBezTo>
                  <a:pt x="8607227" y="2888031"/>
                  <a:pt x="8601734" y="2885790"/>
                  <a:pt x="8595906" y="2884349"/>
                </a:cubicBezTo>
                <a:cubicBezTo>
                  <a:pt x="8588722" y="2883259"/>
                  <a:pt x="8581442" y="2882655"/>
                  <a:pt x="8574136" y="2882596"/>
                </a:cubicBezTo>
                <a:close/>
                <a:moveTo>
                  <a:pt x="8170196" y="2882011"/>
                </a:moveTo>
                <a:lnTo>
                  <a:pt x="8170196" y="2884545"/>
                </a:lnTo>
                <a:cubicBezTo>
                  <a:pt x="8172373" y="2884661"/>
                  <a:pt x="8174549" y="2884661"/>
                  <a:pt x="8176728" y="2884545"/>
                </a:cubicBezTo>
                <a:cubicBezTo>
                  <a:pt x="8176728" y="2884545"/>
                  <a:pt x="8176484" y="2883960"/>
                  <a:pt x="8176243" y="2883181"/>
                </a:cubicBezTo>
                <a:lnTo>
                  <a:pt x="8175275" y="2883181"/>
                </a:lnTo>
                <a:close/>
                <a:moveTo>
                  <a:pt x="3786832" y="2881038"/>
                </a:moveTo>
                <a:lnTo>
                  <a:pt x="3786832" y="2883375"/>
                </a:lnTo>
                <a:lnTo>
                  <a:pt x="3799160" y="2883141"/>
                </a:lnTo>
                <a:lnTo>
                  <a:pt x="3832001" y="2888744"/>
                </a:lnTo>
                <a:cubicBezTo>
                  <a:pt x="3847363" y="2889530"/>
                  <a:pt x="3862868" y="2888527"/>
                  <a:pt x="3878020" y="2885712"/>
                </a:cubicBezTo>
                <a:cubicBezTo>
                  <a:pt x="3875169" y="2884115"/>
                  <a:pt x="3872071" y="2882811"/>
                  <a:pt x="3868830" y="2881817"/>
                </a:cubicBezTo>
                <a:lnTo>
                  <a:pt x="3799160" y="2883141"/>
                </a:lnTo>
                <a:close/>
                <a:moveTo>
                  <a:pt x="6780833" y="2876754"/>
                </a:moveTo>
                <a:lnTo>
                  <a:pt x="6771158" y="2878506"/>
                </a:lnTo>
                <a:lnTo>
                  <a:pt x="6812826" y="2886289"/>
                </a:lnTo>
                <a:lnTo>
                  <a:pt x="6818082" y="2887855"/>
                </a:lnTo>
                <a:lnTo>
                  <a:pt x="6818082" y="2887271"/>
                </a:lnTo>
                <a:lnTo>
                  <a:pt x="6812826" y="2886289"/>
                </a:lnTo>
                <a:close/>
                <a:moveTo>
                  <a:pt x="6953294" y="2876558"/>
                </a:moveTo>
                <a:cubicBezTo>
                  <a:pt x="6961760" y="2880259"/>
                  <a:pt x="6971194" y="2884545"/>
                  <a:pt x="6962486" y="2887076"/>
                </a:cubicBezTo>
                <a:cubicBezTo>
                  <a:pt x="6953995" y="2888089"/>
                  <a:pt x="6945335" y="2888089"/>
                  <a:pt x="6936846" y="2887076"/>
                </a:cubicBezTo>
                <a:cubicBezTo>
                  <a:pt x="6927656" y="2885907"/>
                  <a:pt x="6917254" y="2882790"/>
                  <a:pt x="6908305" y="2881817"/>
                </a:cubicBezTo>
                <a:cubicBezTo>
                  <a:pt x="6904435" y="2878895"/>
                  <a:pt x="6899354" y="2882011"/>
                  <a:pt x="6901289" y="2883960"/>
                </a:cubicBezTo>
                <a:lnTo>
                  <a:pt x="6901774" y="2885712"/>
                </a:lnTo>
                <a:cubicBezTo>
                  <a:pt x="6911957" y="2892919"/>
                  <a:pt x="6924994" y="2896971"/>
                  <a:pt x="6938540" y="2897205"/>
                </a:cubicBezTo>
                <a:cubicBezTo>
                  <a:pt x="6958373" y="2898470"/>
                  <a:pt x="6978305" y="2896679"/>
                  <a:pt x="6997317" y="2891945"/>
                </a:cubicBezTo>
                <a:cubicBezTo>
                  <a:pt x="6985611" y="2882500"/>
                  <a:pt x="6969864" y="2877005"/>
                  <a:pt x="6953294" y="2876558"/>
                </a:cubicBezTo>
                <a:close/>
                <a:moveTo>
                  <a:pt x="8130830" y="2874027"/>
                </a:moveTo>
                <a:cubicBezTo>
                  <a:pt x="8128290" y="2874465"/>
                  <a:pt x="8127383" y="2875683"/>
                  <a:pt x="8128834" y="2877727"/>
                </a:cubicBezTo>
                <a:lnTo>
                  <a:pt x="8126658" y="2878116"/>
                </a:lnTo>
                <a:cubicBezTo>
                  <a:pt x="8130551" y="2880492"/>
                  <a:pt x="8134784" y="2882518"/>
                  <a:pt x="8139236" y="2884154"/>
                </a:cubicBezTo>
                <a:cubicBezTo>
                  <a:pt x="8141653" y="2884154"/>
                  <a:pt x="8146008" y="2882987"/>
                  <a:pt x="8146008" y="2882011"/>
                </a:cubicBezTo>
                <a:cubicBezTo>
                  <a:pt x="8145378" y="2879539"/>
                  <a:pt x="8144218" y="2877163"/>
                  <a:pt x="8142621" y="2874999"/>
                </a:cubicBezTo>
                <a:cubicBezTo>
                  <a:pt x="8137542" y="2873929"/>
                  <a:pt x="8133370" y="2873589"/>
                  <a:pt x="8130830" y="2874027"/>
                </a:cubicBezTo>
                <a:close/>
                <a:moveTo>
                  <a:pt x="8504474" y="2873638"/>
                </a:moveTo>
                <a:cubicBezTo>
                  <a:pt x="8508829" y="2878312"/>
                  <a:pt x="8510764" y="2882011"/>
                  <a:pt x="8512941" y="2882402"/>
                </a:cubicBezTo>
                <a:cubicBezTo>
                  <a:pt x="8520922" y="2883569"/>
                  <a:pt x="8529147" y="2883960"/>
                  <a:pt x="8537129" y="2884545"/>
                </a:cubicBezTo>
                <a:cubicBezTo>
                  <a:pt x="8535920" y="2882596"/>
                  <a:pt x="8535920" y="2880065"/>
                  <a:pt x="8533500" y="2880065"/>
                </a:cubicBezTo>
                <a:cubicBezTo>
                  <a:pt x="8526003" y="2877922"/>
                  <a:pt x="8517778" y="2876558"/>
                  <a:pt x="8504474" y="2873638"/>
                </a:cubicBezTo>
                <a:close/>
                <a:moveTo>
                  <a:pt x="6758337" y="2873441"/>
                </a:moveTo>
                <a:lnTo>
                  <a:pt x="6749629" y="2875196"/>
                </a:lnTo>
                <a:lnTo>
                  <a:pt x="6767529" y="2877727"/>
                </a:lnTo>
                <a:close/>
                <a:moveTo>
                  <a:pt x="7990599" y="2872951"/>
                </a:moveTo>
                <a:cubicBezTo>
                  <a:pt x="7983572" y="2871840"/>
                  <a:pt x="7976182" y="2872225"/>
                  <a:pt x="7969193" y="2874220"/>
                </a:cubicBezTo>
                <a:lnTo>
                  <a:pt x="8007550" y="2879737"/>
                </a:lnTo>
                <a:lnTo>
                  <a:pt x="8009829" y="2880649"/>
                </a:lnTo>
                <a:lnTo>
                  <a:pt x="8009829" y="2880065"/>
                </a:lnTo>
                <a:lnTo>
                  <a:pt x="8007550" y="2879737"/>
                </a:lnTo>
                <a:close/>
                <a:moveTo>
                  <a:pt x="6594343" y="2872859"/>
                </a:moveTo>
                <a:lnTo>
                  <a:pt x="6602568" y="2883181"/>
                </a:lnTo>
                <a:lnTo>
                  <a:pt x="6626756" y="2881623"/>
                </a:lnTo>
                <a:close/>
                <a:moveTo>
                  <a:pt x="5557640" y="2871883"/>
                </a:moveTo>
                <a:cubicBezTo>
                  <a:pt x="5557640" y="2873441"/>
                  <a:pt x="5557640" y="2875390"/>
                  <a:pt x="5561028" y="2876558"/>
                </a:cubicBezTo>
                <a:cubicBezTo>
                  <a:pt x="5570051" y="2881330"/>
                  <a:pt x="5580716" y="2883727"/>
                  <a:pt x="5591506" y="2883375"/>
                </a:cubicBezTo>
                <a:lnTo>
                  <a:pt x="5592716" y="2883569"/>
                </a:lnTo>
                <a:cubicBezTo>
                  <a:pt x="5595859" y="2883569"/>
                  <a:pt x="5592716" y="2879674"/>
                  <a:pt x="5592716" y="2875779"/>
                </a:cubicBezTo>
                <a:close/>
                <a:moveTo>
                  <a:pt x="7427380" y="2870325"/>
                </a:moveTo>
                <a:cubicBezTo>
                  <a:pt x="7427380" y="2870325"/>
                  <a:pt x="7429074" y="2871495"/>
                  <a:pt x="7429315" y="2872274"/>
                </a:cubicBezTo>
                <a:lnTo>
                  <a:pt x="7427139" y="2872662"/>
                </a:lnTo>
                <a:lnTo>
                  <a:pt x="7434394" y="2872662"/>
                </a:lnTo>
                <a:lnTo>
                  <a:pt x="7434394" y="2870325"/>
                </a:lnTo>
                <a:cubicBezTo>
                  <a:pt x="7432047" y="2870190"/>
                  <a:pt x="7429726" y="2870190"/>
                  <a:pt x="7427380" y="2870325"/>
                </a:cubicBezTo>
                <a:close/>
                <a:moveTo>
                  <a:pt x="4735399" y="2868792"/>
                </a:moveTo>
                <a:cubicBezTo>
                  <a:pt x="4731318" y="2869254"/>
                  <a:pt x="4729443" y="2870910"/>
                  <a:pt x="4732346" y="2874220"/>
                </a:cubicBezTo>
                <a:lnTo>
                  <a:pt x="4732828" y="2874805"/>
                </a:lnTo>
                <a:cubicBezTo>
                  <a:pt x="4757016" y="2885907"/>
                  <a:pt x="4786043" y="2878116"/>
                  <a:pt x="4810713" y="2888829"/>
                </a:cubicBezTo>
                <a:cubicBezTo>
                  <a:pt x="4808054" y="2893503"/>
                  <a:pt x="4815068" y="2896814"/>
                  <a:pt x="4830789" y="2897789"/>
                </a:cubicBezTo>
                <a:cubicBezTo>
                  <a:pt x="4836909" y="2898294"/>
                  <a:pt x="4843052" y="2898294"/>
                  <a:pt x="4849172" y="2897789"/>
                </a:cubicBezTo>
                <a:lnTo>
                  <a:pt x="4902386" y="2893309"/>
                </a:lnTo>
                <a:cubicBezTo>
                  <a:pt x="4900936" y="2889608"/>
                  <a:pt x="4888841" y="2888244"/>
                  <a:pt x="4880133" y="2887076"/>
                </a:cubicBezTo>
                <a:cubicBezTo>
                  <a:pt x="4837321" y="2881232"/>
                  <a:pt x="4794267" y="2875584"/>
                  <a:pt x="4751694" y="2870521"/>
                </a:cubicBezTo>
                <a:cubicBezTo>
                  <a:pt x="4745768" y="2869060"/>
                  <a:pt x="4739480" y="2868330"/>
                  <a:pt x="4735399" y="2868792"/>
                </a:cubicBezTo>
                <a:close/>
                <a:moveTo>
                  <a:pt x="5606743" y="2868184"/>
                </a:moveTo>
                <a:cubicBezTo>
                  <a:pt x="5604808" y="2868184"/>
                  <a:pt x="5608922" y="2873441"/>
                  <a:pt x="5613759" y="2875196"/>
                </a:cubicBezTo>
                <a:cubicBezTo>
                  <a:pt x="5626093" y="2879674"/>
                  <a:pt x="5640124" y="2883766"/>
                  <a:pt x="5653428" y="2887855"/>
                </a:cubicBezTo>
                <a:cubicBezTo>
                  <a:pt x="5672609" y="2896483"/>
                  <a:pt x="5695539" y="2897847"/>
                  <a:pt x="5716074" y="2891557"/>
                </a:cubicBezTo>
                <a:lnTo>
                  <a:pt x="5715591" y="2890581"/>
                </a:lnTo>
                <a:lnTo>
                  <a:pt x="5667214" y="2878895"/>
                </a:lnTo>
                <a:cubicBezTo>
                  <a:pt x="5652943" y="2875390"/>
                  <a:pt x="5639156" y="2871300"/>
                  <a:pt x="5624643" y="2868184"/>
                </a:cubicBezTo>
                <a:cubicBezTo>
                  <a:pt x="5618790" y="2866859"/>
                  <a:pt x="5612596" y="2866859"/>
                  <a:pt x="5606743" y="2868184"/>
                </a:cubicBezTo>
                <a:close/>
                <a:moveTo>
                  <a:pt x="2226648" y="2861682"/>
                </a:moveTo>
                <a:lnTo>
                  <a:pt x="2236860" y="2863509"/>
                </a:lnTo>
                <a:lnTo>
                  <a:pt x="2238554" y="2863509"/>
                </a:lnTo>
                <a:lnTo>
                  <a:pt x="2239598" y="2863622"/>
                </a:lnTo>
                <a:lnTo>
                  <a:pt x="2232266" y="2866235"/>
                </a:lnTo>
                <a:lnTo>
                  <a:pt x="2230572" y="2865262"/>
                </a:lnTo>
                <a:close/>
                <a:moveTo>
                  <a:pt x="4602213" y="2859614"/>
                </a:moveTo>
                <a:cubicBezTo>
                  <a:pt x="4630804" y="2866916"/>
                  <a:pt x="4660750" y="2870208"/>
                  <a:pt x="4690742" y="2869352"/>
                </a:cubicBezTo>
                <a:lnTo>
                  <a:pt x="4691467" y="2869936"/>
                </a:lnTo>
                <a:cubicBezTo>
                  <a:pt x="4694612" y="2869936"/>
                  <a:pt x="4696545" y="2867988"/>
                  <a:pt x="4695580" y="2866429"/>
                </a:cubicBezTo>
                <a:cubicBezTo>
                  <a:pt x="4693038" y="2864385"/>
                  <a:pt x="4689871" y="2862904"/>
                  <a:pt x="4686387" y="2862146"/>
                </a:cubicBezTo>
                <a:cubicBezTo>
                  <a:pt x="4658862" y="2856498"/>
                  <a:pt x="4630174" y="2855641"/>
                  <a:pt x="4602213" y="2859614"/>
                </a:cubicBezTo>
                <a:close/>
                <a:moveTo>
                  <a:pt x="6639816" y="2859418"/>
                </a:moveTo>
                <a:lnTo>
                  <a:pt x="6585152" y="2863313"/>
                </a:lnTo>
                <a:lnTo>
                  <a:pt x="6593616" y="2872079"/>
                </a:lnTo>
                <a:cubicBezTo>
                  <a:pt x="6601649" y="2871223"/>
                  <a:pt x="6609775" y="2871223"/>
                  <a:pt x="6617804" y="2872079"/>
                </a:cubicBezTo>
                <a:cubicBezTo>
                  <a:pt x="6645621" y="2878155"/>
                  <a:pt x="6674769" y="2879286"/>
                  <a:pt x="6703188" y="2875390"/>
                </a:cubicBezTo>
                <a:close/>
                <a:moveTo>
                  <a:pt x="7995075" y="2858639"/>
                </a:moveTo>
                <a:lnTo>
                  <a:pt x="8044418" y="2880649"/>
                </a:lnTo>
                <a:lnTo>
                  <a:pt x="8048530" y="2880649"/>
                </a:lnTo>
                <a:cubicBezTo>
                  <a:pt x="8063043" y="2877727"/>
                  <a:pt x="8061349" y="2871689"/>
                  <a:pt x="8044901" y="2865650"/>
                </a:cubicBezTo>
                <a:cubicBezTo>
                  <a:pt x="8028575" y="2862203"/>
                  <a:pt x="8011886" y="2859847"/>
                  <a:pt x="7995075" y="2858639"/>
                </a:cubicBezTo>
                <a:close/>
                <a:moveTo>
                  <a:pt x="7877519" y="2856692"/>
                </a:moveTo>
                <a:lnTo>
                  <a:pt x="7882842" y="2858639"/>
                </a:lnTo>
                <a:lnTo>
                  <a:pt x="7880666" y="2856692"/>
                </a:lnTo>
                <a:close/>
                <a:moveTo>
                  <a:pt x="8237923" y="2853381"/>
                </a:moveTo>
                <a:cubicBezTo>
                  <a:pt x="8243703" y="2860140"/>
                  <a:pt x="8249919" y="2866644"/>
                  <a:pt x="8256547" y="2872859"/>
                </a:cubicBezTo>
                <a:cubicBezTo>
                  <a:pt x="8270237" y="2880805"/>
                  <a:pt x="8286081" y="2886005"/>
                  <a:pt x="8302747" y="2888050"/>
                </a:cubicBezTo>
                <a:lnTo>
                  <a:pt x="8331773" y="2888050"/>
                </a:lnTo>
                <a:cubicBezTo>
                  <a:pt x="8344592" y="2892724"/>
                  <a:pt x="8355961" y="2893894"/>
                  <a:pt x="8357411" y="2888050"/>
                </a:cubicBezTo>
                <a:cubicBezTo>
                  <a:pt x="8358863" y="2882208"/>
                  <a:pt x="8340480" y="2882208"/>
                  <a:pt x="8330079" y="2879870"/>
                </a:cubicBezTo>
                <a:lnTo>
                  <a:pt x="8246872" y="2853381"/>
                </a:lnTo>
                <a:cubicBezTo>
                  <a:pt x="8246872" y="2853381"/>
                  <a:pt x="8243243" y="2853381"/>
                  <a:pt x="8237923" y="2853381"/>
                </a:cubicBezTo>
                <a:close/>
                <a:moveTo>
                  <a:pt x="5623433" y="2849874"/>
                </a:moveTo>
                <a:cubicBezTo>
                  <a:pt x="5626578" y="2855134"/>
                  <a:pt x="5625611" y="2859029"/>
                  <a:pt x="5630205" y="2860587"/>
                </a:cubicBezTo>
                <a:cubicBezTo>
                  <a:pt x="5638044" y="2862516"/>
                  <a:pt x="5646218" y="2863372"/>
                  <a:pt x="5654393" y="2863119"/>
                </a:cubicBezTo>
                <a:cubicBezTo>
                  <a:pt x="5658989" y="2863119"/>
                  <a:pt x="5659474" y="2860197"/>
                  <a:pt x="5661892" y="2858639"/>
                </a:cubicBezTo>
                <a:close/>
                <a:moveTo>
                  <a:pt x="5379134" y="2844226"/>
                </a:moveTo>
                <a:lnTo>
                  <a:pt x="5398484" y="2855913"/>
                </a:lnTo>
                <a:cubicBezTo>
                  <a:pt x="5404315" y="2856710"/>
                  <a:pt x="5410216" y="2857179"/>
                  <a:pt x="5416141" y="2857277"/>
                </a:cubicBezTo>
                <a:cubicBezTo>
                  <a:pt x="5420085" y="2857316"/>
                  <a:pt x="5423906" y="2856283"/>
                  <a:pt x="5427027" y="2854355"/>
                </a:cubicBezTo>
                <a:lnTo>
                  <a:pt x="5417898" y="2849712"/>
                </a:lnTo>
                <a:lnTo>
                  <a:pt x="5419043" y="2849874"/>
                </a:lnTo>
                <a:lnTo>
                  <a:pt x="5417835" y="2849680"/>
                </a:lnTo>
                <a:lnTo>
                  <a:pt x="5417898" y="2849712"/>
                </a:lnTo>
                <a:close/>
                <a:moveTo>
                  <a:pt x="4516586" y="2842474"/>
                </a:moveTo>
                <a:cubicBezTo>
                  <a:pt x="4516586" y="2842474"/>
                  <a:pt x="4514653" y="2843447"/>
                  <a:pt x="4514653" y="2843836"/>
                </a:cubicBezTo>
                <a:lnTo>
                  <a:pt x="4516586" y="2844421"/>
                </a:lnTo>
                <a:cubicBezTo>
                  <a:pt x="4517797" y="2844421"/>
                  <a:pt x="4520215" y="2844421"/>
                  <a:pt x="4522150" y="2844421"/>
                </a:cubicBezTo>
                <a:cubicBezTo>
                  <a:pt x="4524085" y="2844421"/>
                  <a:pt x="4522150" y="2842863"/>
                  <a:pt x="4522150" y="2842474"/>
                </a:cubicBezTo>
                <a:cubicBezTo>
                  <a:pt x="4520311" y="2842337"/>
                  <a:pt x="4518424" y="2842337"/>
                  <a:pt x="4516586" y="2842474"/>
                </a:cubicBezTo>
                <a:close/>
                <a:moveTo>
                  <a:pt x="7986608" y="2839358"/>
                </a:moveTo>
                <a:cubicBezTo>
                  <a:pt x="7986608" y="2840331"/>
                  <a:pt x="7988061" y="2841695"/>
                  <a:pt x="7989028" y="2841695"/>
                </a:cubicBezTo>
                <a:lnTo>
                  <a:pt x="8005959" y="2844226"/>
                </a:lnTo>
                <a:cubicBezTo>
                  <a:pt x="8002960" y="2842922"/>
                  <a:pt x="7999790" y="2841869"/>
                  <a:pt x="7996525" y="2841110"/>
                </a:cubicBezTo>
                <a:lnTo>
                  <a:pt x="7996525" y="2840331"/>
                </a:lnTo>
                <a:cubicBezTo>
                  <a:pt x="7993259" y="2839767"/>
                  <a:pt x="7989945" y="2839435"/>
                  <a:pt x="7986608" y="2839358"/>
                </a:cubicBezTo>
                <a:close/>
                <a:moveTo>
                  <a:pt x="6856427" y="2835642"/>
                </a:moveTo>
                <a:cubicBezTo>
                  <a:pt x="6823458" y="2835121"/>
                  <a:pt x="6790447" y="2836358"/>
                  <a:pt x="6757613" y="2839358"/>
                </a:cubicBezTo>
                <a:cubicBezTo>
                  <a:pt x="6772367" y="2842083"/>
                  <a:pt x="6783736" y="2843642"/>
                  <a:pt x="6794137" y="2846173"/>
                </a:cubicBezTo>
                <a:cubicBezTo>
                  <a:pt x="6804536" y="2848707"/>
                  <a:pt x="6811553" y="2852212"/>
                  <a:pt x="6820261" y="2855134"/>
                </a:cubicBezTo>
                <a:cubicBezTo>
                  <a:pt x="6837480" y="2861054"/>
                  <a:pt x="6856420" y="2862943"/>
                  <a:pt x="6874924" y="2860587"/>
                </a:cubicBezTo>
                <a:cubicBezTo>
                  <a:pt x="6898097" y="2870092"/>
                  <a:pt x="6923905" y="2874728"/>
                  <a:pt x="6949909" y="2874026"/>
                </a:cubicBezTo>
                <a:cubicBezTo>
                  <a:pt x="6948433" y="2868904"/>
                  <a:pt x="6948433" y="2863567"/>
                  <a:pt x="6949909" y="2858444"/>
                </a:cubicBezTo>
                <a:cubicBezTo>
                  <a:pt x="6960404" y="2856731"/>
                  <a:pt x="6971121" y="2856009"/>
                  <a:pt x="6981837" y="2856301"/>
                </a:cubicBezTo>
                <a:lnTo>
                  <a:pt x="6967324" y="2866235"/>
                </a:lnTo>
                <a:cubicBezTo>
                  <a:pt x="6984859" y="2874124"/>
                  <a:pt x="7003894" y="2879596"/>
                  <a:pt x="7023682" y="2882402"/>
                </a:cubicBezTo>
                <a:cubicBezTo>
                  <a:pt x="7037468" y="2875196"/>
                  <a:pt x="7028278" y="2865262"/>
                  <a:pt x="7011830" y="2852796"/>
                </a:cubicBezTo>
                <a:cubicBezTo>
                  <a:pt x="6993107" y="2848570"/>
                  <a:pt x="6974145" y="2845122"/>
                  <a:pt x="6954988" y="2842474"/>
                </a:cubicBezTo>
                <a:cubicBezTo>
                  <a:pt x="6922322" y="2838442"/>
                  <a:pt x="6889395" y="2836163"/>
                  <a:pt x="6856427" y="2835642"/>
                </a:cubicBezTo>
                <a:close/>
                <a:moveTo>
                  <a:pt x="7890582" y="2835072"/>
                </a:moveTo>
                <a:lnTo>
                  <a:pt x="7901225" y="2845006"/>
                </a:lnTo>
                <a:cubicBezTo>
                  <a:pt x="7907756" y="2851823"/>
                  <a:pt x="7896146" y="2859614"/>
                  <a:pt x="7919123" y="2864483"/>
                </a:cubicBezTo>
                <a:cubicBezTo>
                  <a:pt x="7951051" y="2871104"/>
                  <a:pt x="7936538" y="2856301"/>
                  <a:pt x="7956856" y="2854549"/>
                </a:cubicBezTo>
                <a:cubicBezTo>
                  <a:pt x="7937750" y="2842766"/>
                  <a:pt x="7914626" y="2835967"/>
                  <a:pt x="7890582" y="2835072"/>
                </a:cubicBezTo>
                <a:close/>
                <a:moveTo>
                  <a:pt x="7091408" y="2834683"/>
                </a:moveTo>
                <a:lnTo>
                  <a:pt x="7091891" y="2836045"/>
                </a:lnTo>
                <a:cubicBezTo>
                  <a:pt x="7085118" y="2834779"/>
                  <a:pt x="7078033" y="2835188"/>
                  <a:pt x="7071573" y="2837215"/>
                </a:cubicBezTo>
                <a:cubicBezTo>
                  <a:pt x="7070123" y="2839161"/>
                  <a:pt x="7076410" y="2844032"/>
                  <a:pt x="7082942" y="2846369"/>
                </a:cubicBezTo>
                <a:cubicBezTo>
                  <a:pt x="7094963" y="2850343"/>
                  <a:pt x="7107226" y="2853790"/>
                  <a:pt x="7119708" y="2856692"/>
                </a:cubicBezTo>
                <a:cubicBezTo>
                  <a:pt x="7128415" y="2851627"/>
                  <a:pt x="7135914" y="2847537"/>
                  <a:pt x="7143896" y="2843447"/>
                </a:cubicBezTo>
                <a:cubicBezTo>
                  <a:pt x="7125828" y="2843546"/>
                  <a:pt x="7107927" y="2840564"/>
                  <a:pt x="7091408" y="2834683"/>
                </a:cubicBezTo>
                <a:close/>
                <a:moveTo>
                  <a:pt x="4566414" y="2832929"/>
                </a:moveTo>
                <a:cubicBezTo>
                  <a:pt x="4544644" y="2831955"/>
                  <a:pt x="4543194" y="2836630"/>
                  <a:pt x="4555772" y="2846758"/>
                </a:cubicBezTo>
                <a:lnTo>
                  <a:pt x="4556498" y="2847343"/>
                </a:lnTo>
                <a:lnTo>
                  <a:pt x="4587217" y="2841110"/>
                </a:lnTo>
                <a:cubicBezTo>
                  <a:pt x="4585765" y="2835656"/>
                  <a:pt x="4574881" y="2833513"/>
                  <a:pt x="4566414" y="2832929"/>
                </a:cubicBezTo>
                <a:close/>
                <a:moveTo>
                  <a:pt x="6719879" y="2830397"/>
                </a:moveTo>
                <a:cubicBezTo>
                  <a:pt x="6707060" y="2833125"/>
                  <a:pt x="6682387" y="2830397"/>
                  <a:pt x="6679000" y="2837603"/>
                </a:cubicBezTo>
                <a:cubicBezTo>
                  <a:pt x="6673438" y="2837603"/>
                  <a:pt x="6667633" y="2838579"/>
                  <a:pt x="6662311" y="2839358"/>
                </a:cubicBezTo>
                <a:cubicBezTo>
                  <a:pt x="6649250" y="2841304"/>
                  <a:pt x="6640058" y="2844811"/>
                  <a:pt x="6648039" y="2851627"/>
                </a:cubicBezTo>
                <a:cubicBezTo>
                  <a:pt x="6661247" y="2858970"/>
                  <a:pt x="6676752" y="2863158"/>
                  <a:pt x="6692789" y="2863704"/>
                </a:cubicBezTo>
                <a:cubicBezTo>
                  <a:pt x="6700044" y="2863704"/>
                  <a:pt x="6707302" y="2865650"/>
                  <a:pt x="6714557" y="2866820"/>
                </a:cubicBezTo>
                <a:lnTo>
                  <a:pt x="6706575" y="2876169"/>
                </a:lnTo>
                <a:cubicBezTo>
                  <a:pt x="6712961" y="2878370"/>
                  <a:pt x="6719794" y="2879310"/>
                  <a:pt x="6726542" y="2879010"/>
                </a:cubicBezTo>
                <a:lnTo>
                  <a:pt x="6744867" y="2874685"/>
                </a:lnTo>
                <a:lnTo>
                  <a:pt x="6746003" y="2874999"/>
                </a:lnTo>
                <a:lnTo>
                  <a:pt x="6746003" y="2874417"/>
                </a:lnTo>
                <a:lnTo>
                  <a:pt x="6744867" y="2874685"/>
                </a:lnTo>
                <a:lnTo>
                  <a:pt x="6715768" y="2866626"/>
                </a:lnTo>
                <a:cubicBezTo>
                  <a:pt x="6726119" y="2863139"/>
                  <a:pt x="6737996" y="2864327"/>
                  <a:pt x="6746970" y="2869742"/>
                </a:cubicBezTo>
                <a:cubicBezTo>
                  <a:pt x="6750937" y="2871202"/>
                  <a:pt x="6755073" y="2872370"/>
                  <a:pt x="6759307" y="2873247"/>
                </a:cubicBezTo>
                <a:lnTo>
                  <a:pt x="6778172" y="2875975"/>
                </a:lnTo>
                <a:cubicBezTo>
                  <a:pt x="6804778" y="2875975"/>
                  <a:pt x="6818567" y="2872859"/>
                  <a:pt x="6808165" y="2860587"/>
                </a:cubicBezTo>
                <a:cubicBezTo>
                  <a:pt x="6776478" y="2865262"/>
                  <a:pt x="6744309" y="2851823"/>
                  <a:pt x="6711413" y="2845785"/>
                </a:cubicBezTo>
                <a:cubicBezTo>
                  <a:pt x="6715524" y="2845785"/>
                  <a:pt x="6719638" y="2845785"/>
                  <a:pt x="6723508" y="2844615"/>
                </a:cubicBezTo>
                <a:cubicBezTo>
                  <a:pt x="6747696" y="2842278"/>
                  <a:pt x="6747696" y="2842083"/>
                  <a:pt x="6719879" y="2830397"/>
                </a:cubicBezTo>
                <a:close/>
                <a:moveTo>
                  <a:pt x="4602698" y="2828450"/>
                </a:moveTo>
                <a:lnTo>
                  <a:pt x="4602698" y="2829812"/>
                </a:lnTo>
                <a:lnTo>
                  <a:pt x="4605842" y="2829618"/>
                </a:lnTo>
                <a:close/>
                <a:moveTo>
                  <a:pt x="6506783" y="2826696"/>
                </a:moveTo>
                <a:lnTo>
                  <a:pt x="6505393" y="2827741"/>
                </a:lnTo>
                <a:lnTo>
                  <a:pt x="6471708" y="2833708"/>
                </a:lnTo>
                <a:cubicBezTo>
                  <a:pt x="6482714" y="2836727"/>
                  <a:pt x="6488217" y="2838237"/>
                  <a:pt x="6492602" y="2837360"/>
                </a:cubicBezTo>
                <a:lnTo>
                  <a:pt x="6505393" y="2827741"/>
                </a:lnTo>
                <a:lnTo>
                  <a:pt x="6507992" y="2827281"/>
                </a:lnTo>
                <a:close/>
                <a:moveTo>
                  <a:pt x="7999671" y="2825917"/>
                </a:moveTo>
                <a:lnTo>
                  <a:pt x="7999671" y="2826113"/>
                </a:lnTo>
                <a:lnTo>
                  <a:pt x="7999755" y="2826126"/>
                </a:lnTo>
                <a:lnTo>
                  <a:pt x="8007411" y="2845394"/>
                </a:lnTo>
                <a:cubicBezTo>
                  <a:pt x="8047321" y="2849095"/>
                  <a:pt x="8051673" y="2848316"/>
                  <a:pt x="8057479" y="2835266"/>
                </a:cubicBezTo>
                <a:lnTo>
                  <a:pt x="7999755" y="2826126"/>
                </a:lnTo>
                <a:close/>
                <a:moveTo>
                  <a:pt x="6554765" y="2822193"/>
                </a:moveTo>
                <a:cubicBezTo>
                  <a:pt x="6551530" y="2822996"/>
                  <a:pt x="6550320" y="2824846"/>
                  <a:pt x="6551045" y="2827475"/>
                </a:cubicBezTo>
                <a:cubicBezTo>
                  <a:pt x="6551045" y="2829618"/>
                  <a:pt x="6544758" y="2830591"/>
                  <a:pt x="6541614" y="2832346"/>
                </a:cubicBezTo>
                <a:lnTo>
                  <a:pt x="6532421" y="2838188"/>
                </a:lnTo>
                <a:cubicBezTo>
                  <a:pt x="6544999" y="2841110"/>
                  <a:pt x="6554674" y="2842278"/>
                  <a:pt x="6564108" y="2843642"/>
                </a:cubicBezTo>
                <a:lnTo>
                  <a:pt x="6564108" y="2844226"/>
                </a:lnTo>
                <a:cubicBezTo>
                  <a:pt x="6577169" y="2846369"/>
                  <a:pt x="6594343" y="2855134"/>
                  <a:pt x="6602083" y="2849095"/>
                </a:cubicBezTo>
                <a:cubicBezTo>
                  <a:pt x="6604500" y="2847343"/>
                  <a:pt x="6591925" y="2841499"/>
                  <a:pt x="6587570" y="2837603"/>
                </a:cubicBezTo>
                <a:cubicBezTo>
                  <a:pt x="6583217" y="2833708"/>
                  <a:pt x="6587570" y="2834293"/>
                  <a:pt x="6585635" y="2832734"/>
                </a:cubicBezTo>
                <a:cubicBezTo>
                  <a:pt x="6583700" y="2831176"/>
                  <a:pt x="6576686" y="2824359"/>
                  <a:pt x="6570640" y="2823191"/>
                </a:cubicBezTo>
                <a:cubicBezTo>
                  <a:pt x="6563261" y="2821633"/>
                  <a:pt x="6558000" y="2821389"/>
                  <a:pt x="6554765" y="2822193"/>
                </a:cubicBezTo>
                <a:close/>
                <a:moveTo>
                  <a:pt x="4294299" y="2822021"/>
                </a:moveTo>
                <a:cubicBezTo>
                  <a:pt x="4309295" y="2829385"/>
                  <a:pt x="4326565" y="2833164"/>
                  <a:pt x="4344125" y="2832929"/>
                </a:cubicBezTo>
                <a:lnTo>
                  <a:pt x="4349208" y="2831070"/>
                </a:lnTo>
                <a:lnTo>
                  <a:pt x="4350174" y="2831567"/>
                </a:lnTo>
                <a:lnTo>
                  <a:pt x="4349448" y="2830982"/>
                </a:lnTo>
                <a:lnTo>
                  <a:pt x="4349208" y="2831070"/>
                </a:lnTo>
                <a:lnTo>
                  <a:pt x="4341464" y="2827086"/>
                </a:lnTo>
                <a:cubicBezTo>
                  <a:pt x="4328163" y="2825138"/>
                  <a:pt x="4314858" y="2823776"/>
                  <a:pt x="4301798" y="2822021"/>
                </a:cubicBezTo>
                <a:lnTo>
                  <a:pt x="4297684" y="2822021"/>
                </a:lnTo>
                <a:close/>
                <a:moveTo>
                  <a:pt x="3167617" y="2821633"/>
                </a:moveTo>
                <a:cubicBezTo>
                  <a:pt x="3139076" y="2824943"/>
                  <a:pt x="3119241" y="2829230"/>
                  <a:pt x="3140526" y="2845979"/>
                </a:cubicBezTo>
                <a:cubicBezTo>
                  <a:pt x="3146332" y="2850459"/>
                  <a:pt x="3133513" y="2854939"/>
                  <a:pt x="3128434" y="2860197"/>
                </a:cubicBezTo>
                <a:cubicBezTo>
                  <a:pt x="3227240" y="2879791"/>
                  <a:pt x="3328178" y="2891596"/>
                  <a:pt x="3429816" y="2895452"/>
                </a:cubicBezTo>
                <a:lnTo>
                  <a:pt x="3430542" y="2896035"/>
                </a:lnTo>
                <a:cubicBezTo>
                  <a:pt x="3460754" y="2904840"/>
                  <a:pt x="3492342" y="2910216"/>
                  <a:pt x="3524392" y="2912007"/>
                </a:cubicBezTo>
                <a:cubicBezTo>
                  <a:pt x="3546404" y="2913954"/>
                  <a:pt x="3567930" y="2915318"/>
                  <a:pt x="3589942" y="2917070"/>
                </a:cubicBezTo>
                <a:cubicBezTo>
                  <a:pt x="3595747" y="2913565"/>
                  <a:pt x="3563575" y="2901294"/>
                  <a:pt x="3604937" y="2905190"/>
                </a:cubicBezTo>
                <a:cubicBezTo>
                  <a:pt x="3610572" y="2907742"/>
                  <a:pt x="3615992" y="2910604"/>
                  <a:pt x="3621144" y="2913760"/>
                </a:cubicBezTo>
                <a:cubicBezTo>
                  <a:pt x="3631690" y="2920849"/>
                  <a:pt x="3644535" y="2925368"/>
                  <a:pt x="3658151" y="2926810"/>
                </a:cubicBezTo>
                <a:cubicBezTo>
                  <a:pt x="3691532" y="2933452"/>
                  <a:pt x="3725878" y="2936335"/>
                  <a:pt x="3760226" y="2935380"/>
                </a:cubicBezTo>
                <a:lnTo>
                  <a:pt x="3748857" y="2925058"/>
                </a:lnTo>
                <a:cubicBezTo>
                  <a:pt x="3752245" y="2924765"/>
                  <a:pt x="3755630" y="2924765"/>
                  <a:pt x="3759017" y="2925058"/>
                </a:cubicBezTo>
                <a:cubicBezTo>
                  <a:pt x="3776433" y="2928562"/>
                  <a:pt x="3793848" y="2932458"/>
                  <a:pt x="3811020" y="2936159"/>
                </a:cubicBezTo>
                <a:lnTo>
                  <a:pt x="3808359" y="2939860"/>
                </a:lnTo>
                <a:lnTo>
                  <a:pt x="3818519" y="2941418"/>
                </a:lnTo>
                <a:lnTo>
                  <a:pt x="3814890" y="2936744"/>
                </a:lnTo>
                <a:cubicBezTo>
                  <a:pt x="3823550" y="2937658"/>
                  <a:pt x="3832354" y="2937658"/>
                  <a:pt x="3841013" y="2936744"/>
                </a:cubicBezTo>
                <a:cubicBezTo>
                  <a:pt x="3854076" y="2929926"/>
                  <a:pt x="3871007" y="2931290"/>
                  <a:pt x="3898582" y="2940054"/>
                </a:cubicBezTo>
                <a:cubicBezTo>
                  <a:pt x="3912658" y="2943598"/>
                  <a:pt x="3927052" y="2946267"/>
                  <a:pt x="3941636" y="2948040"/>
                </a:cubicBezTo>
                <a:cubicBezTo>
                  <a:pt x="3941636" y="2949598"/>
                  <a:pt x="3938977" y="2951156"/>
                  <a:pt x="3941636" y="2952520"/>
                </a:cubicBezTo>
                <a:cubicBezTo>
                  <a:pt x="3946207" y="2955051"/>
                  <a:pt x="3950973" y="2957331"/>
                  <a:pt x="3955907" y="2959337"/>
                </a:cubicBezTo>
                <a:cubicBezTo>
                  <a:pt x="3960092" y="2958791"/>
                  <a:pt x="3964155" y="2957818"/>
                  <a:pt x="3968000" y="2956415"/>
                </a:cubicBezTo>
                <a:cubicBezTo>
                  <a:pt x="3969453" y="2955442"/>
                  <a:pt x="3965100" y="2952908"/>
                  <a:pt x="3963406" y="2951156"/>
                </a:cubicBezTo>
                <a:cubicBezTo>
                  <a:pt x="3985901" y="2952246"/>
                  <a:pt x="4008324" y="2948350"/>
                  <a:pt x="4028230" y="2939860"/>
                </a:cubicBezTo>
                <a:cubicBezTo>
                  <a:pt x="4055029" y="2943541"/>
                  <a:pt x="4080088" y="2952947"/>
                  <a:pt x="4100795" y="2967128"/>
                </a:cubicBezTo>
                <a:cubicBezTo>
                  <a:pt x="4110978" y="2971705"/>
                  <a:pt x="4121765" y="2975367"/>
                  <a:pt x="4132964" y="2978036"/>
                </a:cubicBezTo>
                <a:cubicBezTo>
                  <a:pt x="4143366" y="2972776"/>
                  <a:pt x="4152315" y="2968881"/>
                  <a:pt x="4160296" y="2964595"/>
                </a:cubicBezTo>
                <a:cubicBezTo>
                  <a:pt x="4168277" y="2960311"/>
                  <a:pt x="4175535" y="2955636"/>
                  <a:pt x="4183034" y="2951156"/>
                </a:cubicBezTo>
                <a:cubicBezTo>
                  <a:pt x="4183034" y="2951156"/>
                  <a:pt x="4207222" y="2964012"/>
                  <a:pt x="4209881" y="2965570"/>
                </a:cubicBezTo>
                <a:cubicBezTo>
                  <a:pt x="4250517" y="2963621"/>
                  <a:pt x="4299619" y="2969075"/>
                  <a:pt x="4343884" y="2969854"/>
                </a:cubicBezTo>
                <a:cubicBezTo>
                  <a:pt x="4337353" y="2961090"/>
                  <a:pt x="4319696" y="2958168"/>
                  <a:pt x="4303733" y="2954857"/>
                </a:cubicBezTo>
                <a:cubicBezTo>
                  <a:pt x="4276617" y="2957078"/>
                  <a:pt x="4249237" y="2954896"/>
                  <a:pt x="4223185" y="2948430"/>
                </a:cubicBezTo>
                <a:cubicBezTo>
                  <a:pt x="4216412" y="2936744"/>
                  <a:pt x="4259468" y="2948430"/>
                  <a:pt x="4257048" y="2938106"/>
                </a:cubicBezTo>
                <a:lnTo>
                  <a:pt x="4189807" y="2932848"/>
                </a:lnTo>
                <a:lnTo>
                  <a:pt x="4167069" y="2918825"/>
                </a:lnTo>
                <a:lnTo>
                  <a:pt x="4102486" y="2916291"/>
                </a:lnTo>
                <a:cubicBezTo>
                  <a:pt x="4100068" y="2919408"/>
                  <a:pt x="4102486" y="2925837"/>
                  <a:pt x="4093296" y="2926810"/>
                </a:cubicBezTo>
                <a:cubicBezTo>
                  <a:pt x="4072615" y="2928096"/>
                  <a:pt x="4051862" y="2928407"/>
                  <a:pt x="4031133" y="2927783"/>
                </a:cubicBezTo>
                <a:cubicBezTo>
                  <a:pt x="4025206" y="2921823"/>
                  <a:pt x="4018555" y="2916351"/>
                  <a:pt x="4011297" y="2911422"/>
                </a:cubicBezTo>
                <a:cubicBezTo>
                  <a:pt x="4002130" y="2906846"/>
                  <a:pt x="3992503" y="2902873"/>
                  <a:pt x="3982516" y="2899542"/>
                </a:cubicBezTo>
                <a:cubicBezTo>
                  <a:pt x="3965920" y="2891829"/>
                  <a:pt x="3946062" y="2890133"/>
                  <a:pt x="3927849" y="2894867"/>
                </a:cubicBezTo>
                <a:lnTo>
                  <a:pt x="3992914" y="2927783"/>
                </a:lnTo>
                <a:cubicBezTo>
                  <a:pt x="3968726" y="2930511"/>
                  <a:pt x="3971146" y="2918046"/>
                  <a:pt x="3952522" y="2915903"/>
                </a:cubicBezTo>
                <a:lnTo>
                  <a:pt x="3906805" y="2915903"/>
                </a:lnTo>
                <a:cubicBezTo>
                  <a:pt x="3881578" y="2917792"/>
                  <a:pt x="3856131" y="2916604"/>
                  <a:pt x="3831338" y="2912396"/>
                </a:cubicBezTo>
                <a:cubicBezTo>
                  <a:pt x="3824639" y="2912300"/>
                  <a:pt x="3817963" y="2913291"/>
                  <a:pt x="3811746" y="2915318"/>
                </a:cubicBezTo>
                <a:lnTo>
                  <a:pt x="3825533" y="2923109"/>
                </a:lnTo>
                <a:cubicBezTo>
                  <a:pt x="3819197" y="2923694"/>
                  <a:pt x="3812762" y="2923694"/>
                  <a:pt x="3806426" y="2923109"/>
                </a:cubicBezTo>
                <a:cubicBezTo>
                  <a:pt x="3799725" y="2921667"/>
                  <a:pt x="3793241" y="2919643"/>
                  <a:pt x="3787076" y="2917070"/>
                </a:cubicBezTo>
                <a:cubicBezTo>
                  <a:pt x="3749439" y="2899990"/>
                  <a:pt x="3706649" y="2891692"/>
                  <a:pt x="3663474" y="2893115"/>
                </a:cubicBezTo>
                <a:lnTo>
                  <a:pt x="3677743" y="2887076"/>
                </a:lnTo>
                <a:cubicBezTo>
                  <a:pt x="3640736" y="2877533"/>
                  <a:pt x="3640495" y="2877533"/>
                  <a:pt x="3628158" y="2887076"/>
                </a:cubicBezTo>
                <a:lnTo>
                  <a:pt x="3609051" y="2891166"/>
                </a:lnTo>
                <a:lnTo>
                  <a:pt x="3551000" y="2876363"/>
                </a:lnTo>
                <a:lnTo>
                  <a:pt x="3534067" y="2872662"/>
                </a:lnTo>
                <a:cubicBezTo>
                  <a:pt x="3505041" y="2877142"/>
                  <a:pt x="3513749" y="2887661"/>
                  <a:pt x="3522942" y="2899348"/>
                </a:cubicBezTo>
                <a:cubicBezTo>
                  <a:pt x="3480853" y="2887076"/>
                  <a:pt x="3507218" y="2877727"/>
                  <a:pt x="3480612" y="2867405"/>
                </a:cubicBezTo>
                <a:cubicBezTo>
                  <a:pt x="3455119" y="2863548"/>
                  <a:pt x="3428897" y="2864074"/>
                  <a:pt x="3403693" y="2868963"/>
                </a:cubicBezTo>
                <a:lnTo>
                  <a:pt x="3363783" y="2857860"/>
                </a:lnTo>
                <a:cubicBezTo>
                  <a:pt x="3342012" y="2855522"/>
                  <a:pt x="3325323" y="2844615"/>
                  <a:pt x="3300653" y="2844615"/>
                </a:cubicBezTo>
                <a:cubicBezTo>
                  <a:pt x="3290444" y="2841519"/>
                  <a:pt x="3280624" y="2837603"/>
                  <a:pt x="3271386" y="2832929"/>
                </a:cubicBezTo>
                <a:lnTo>
                  <a:pt x="3227362" y="2832929"/>
                </a:lnTo>
                <a:cubicBezTo>
                  <a:pt x="3235344" y="2835851"/>
                  <a:pt x="3248165" y="2838773"/>
                  <a:pt x="3240908" y="2841695"/>
                </a:cubicBezTo>
                <a:cubicBezTo>
                  <a:pt x="3234450" y="2842161"/>
                  <a:pt x="3227918" y="2841499"/>
                  <a:pt x="3221798" y="2839746"/>
                </a:cubicBezTo>
                <a:cubicBezTo>
                  <a:pt x="3206077" y="2835266"/>
                  <a:pt x="3216720" y="2834098"/>
                  <a:pt x="3221798" y="2832346"/>
                </a:cubicBezTo>
                <a:close/>
                <a:moveTo>
                  <a:pt x="6794861" y="2820660"/>
                </a:moveTo>
                <a:lnTo>
                  <a:pt x="6799699" y="2821827"/>
                </a:lnTo>
                <a:lnTo>
                  <a:pt x="6797281" y="2820660"/>
                </a:lnTo>
                <a:close/>
                <a:moveTo>
                  <a:pt x="8210106" y="2817737"/>
                </a:moveTo>
                <a:lnTo>
                  <a:pt x="8214702" y="2824164"/>
                </a:lnTo>
                <a:lnTo>
                  <a:pt x="8235262" y="2825723"/>
                </a:lnTo>
                <a:lnTo>
                  <a:pt x="8228974" y="2819684"/>
                </a:lnTo>
                <a:close/>
                <a:moveTo>
                  <a:pt x="4248099" y="2814621"/>
                </a:moveTo>
                <a:cubicBezTo>
                  <a:pt x="4260606" y="2819353"/>
                  <a:pt x="4274537" y="2821107"/>
                  <a:pt x="4288253" y="2819684"/>
                </a:cubicBezTo>
                <a:lnTo>
                  <a:pt x="4270352" y="2816374"/>
                </a:lnTo>
                <a:cubicBezTo>
                  <a:pt x="4264306" y="2816374"/>
                  <a:pt x="4258257" y="2816374"/>
                  <a:pt x="4248099" y="2814621"/>
                </a:cubicBezTo>
                <a:close/>
                <a:moveTo>
                  <a:pt x="1813857" y="2809383"/>
                </a:moveTo>
                <a:lnTo>
                  <a:pt x="1814339" y="2809466"/>
                </a:lnTo>
                <a:lnTo>
                  <a:pt x="1815505" y="2817153"/>
                </a:lnTo>
                <a:close/>
                <a:moveTo>
                  <a:pt x="1812602" y="2809167"/>
                </a:moveTo>
                <a:lnTo>
                  <a:pt x="1813811" y="2809167"/>
                </a:lnTo>
                <a:lnTo>
                  <a:pt x="1813857" y="2809383"/>
                </a:lnTo>
                <a:close/>
                <a:moveTo>
                  <a:pt x="4697515" y="2804881"/>
                </a:moveTo>
                <a:lnTo>
                  <a:pt x="4697515" y="2805661"/>
                </a:lnTo>
                <a:lnTo>
                  <a:pt x="4698036" y="2805650"/>
                </a:lnTo>
                <a:lnTo>
                  <a:pt x="4700415" y="2809167"/>
                </a:lnTo>
                <a:cubicBezTo>
                  <a:pt x="4703318" y="2810726"/>
                  <a:pt x="4705979" y="2811505"/>
                  <a:pt x="4709125" y="2812869"/>
                </a:cubicBezTo>
                <a:cubicBezTo>
                  <a:pt x="4712269" y="2814230"/>
                  <a:pt x="4712995" y="2811114"/>
                  <a:pt x="4712995" y="2809947"/>
                </a:cubicBezTo>
                <a:cubicBezTo>
                  <a:pt x="4712995" y="2808777"/>
                  <a:pt x="4710575" y="2806636"/>
                  <a:pt x="4707432" y="2805466"/>
                </a:cubicBezTo>
                <a:lnTo>
                  <a:pt x="4698036" y="2805650"/>
                </a:lnTo>
                <a:close/>
                <a:moveTo>
                  <a:pt x="6737054" y="2802740"/>
                </a:moveTo>
                <a:cubicBezTo>
                  <a:pt x="6732698" y="2805078"/>
                  <a:pt x="6732940" y="2808777"/>
                  <a:pt x="6744068" y="2811893"/>
                </a:cubicBezTo>
                <a:cubicBezTo>
                  <a:pt x="6754251" y="2813997"/>
                  <a:pt x="6764601" y="2815556"/>
                  <a:pt x="6775028" y="2816568"/>
                </a:cubicBezTo>
                <a:cubicBezTo>
                  <a:pt x="6771884" y="2810335"/>
                  <a:pt x="6772367" y="2807024"/>
                  <a:pt x="6768014" y="2803908"/>
                </a:cubicBezTo>
                <a:lnTo>
                  <a:pt x="6768497" y="2805272"/>
                </a:lnTo>
                <a:cubicBezTo>
                  <a:pt x="6758799" y="2801201"/>
                  <a:pt x="6747549" y="2800305"/>
                  <a:pt x="6737054" y="2802740"/>
                </a:cubicBezTo>
                <a:close/>
                <a:moveTo>
                  <a:pt x="2896711" y="2802544"/>
                </a:moveTo>
                <a:cubicBezTo>
                  <a:pt x="2888970" y="2803323"/>
                  <a:pt x="2883892" y="2802156"/>
                  <a:pt x="2888247" y="2806636"/>
                </a:cubicBezTo>
                <a:lnTo>
                  <a:pt x="2888488" y="2804299"/>
                </a:lnTo>
                <a:close/>
                <a:moveTo>
                  <a:pt x="4303007" y="2801571"/>
                </a:moveTo>
                <a:cubicBezTo>
                  <a:pt x="4266482" y="2801571"/>
                  <a:pt x="4265756" y="2801571"/>
                  <a:pt x="4295508" y="2816179"/>
                </a:cubicBezTo>
                <a:cubicBezTo>
                  <a:pt x="4296790" y="2816938"/>
                  <a:pt x="4298169" y="2817582"/>
                  <a:pt x="4299619" y="2818126"/>
                </a:cubicBezTo>
                <a:lnTo>
                  <a:pt x="4342434" y="2810920"/>
                </a:lnTo>
                <a:lnTo>
                  <a:pt x="4321390" y="2801571"/>
                </a:lnTo>
                <a:close/>
                <a:moveTo>
                  <a:pt x="4900210" y="2798649"/>
                </a:moveTo>
                <a:cubicBezTo>
                  <a:pt x="4884900" y="2796720"/>
                  <a:pt x="4869419" y="2801025"/>
                  <a:pt x="4858848" y="2810141"/>
                </a:cubicBezTo>
                <a:cubicBezTo>
                  <a:pt x="4867073" y="2814913"/>
                  <a:pt x="4875829" y="2819081"/>
                  <a:pt x="4884971" y="2822606"/>
                </a:cubicBezTo>
                <a:cubicBezTo>
                  <a:pt x="4898516" y="2827281"/>
                  <a:pt x="4899727" y="2830591"/>
                  <a:pt x="4898760" y="2834683"/>
                </a:cubicBezTo>
                <a:cubicBezTo>
                  <a:pt x="4897790" y="2838773"/>
                  <a:pt x="4898760" y="2840720"/>
                  <a:pt x="4901662" y="2842083"/>
                </a:cubicBezTo>
                <a:cubicBezTo>
                  <a:pt x="4942055" y="2854743"/>
                  <a:pt x="4938184" y="2865650"/>
                  <a:pt x="4931653" y="2876558"/>
                </a:cubicBezTo>
                <a:lnTo>
                  <a:pt x="4932379" y="2877142"/>
                </a:lnTo>
                <a:cubicBezTo>
                  <a:pt x="4932379" y="2878312"/>
                  <a:pt x="4935282" y="2880649"/>
                  <a:pt x="4937461" y="2882402"/>
                </a:cubicBezTo>
                <a:cubicBezTo>
                  <a:pt x="4939249" y="2883277"/>
                  <a:pt x="4941209" y="2883862"/>
                  <a:pt x="4943266" y="2884154"/>
                </a:cubicBezTo>
                <a:cubicBezTo>
                  <a:pt x="4947037" y="2884641"/>
                  <a:pt x="4950859" y="2884641"/>
                  <a:pt x="4954632" y="2884154"/>
                </a:cubicBezTo>
                <a:cubicBezTo>
                  <a:pt x="4956812" y="2882402"/>
                  <a:pt x="4956085" y="2879674"/>
                  <a:pt x="4956812" y="2876754"/>
                </a:cubicBezTo>
                <a:cubicBezTo>
                  <a:pt x="4981192" y="2888984"/>
                  <a:pt x="5009662" y="2894828"/>
                  <a:pt x="5038324" y="2893503"/>
                </a:cubicBezTo>
                <a:lnTo>
                  <a:pt x="5043644" y="2893503"/>
                </a:lnTo>
                <a:lnTo>
                  <a:pt x="5038083" y="2891751"/>
                </a:lnTo>
                <a:lnTo>
                  <a:pt x="4987287" y="2868573"/>
                </a:lnTo>
                <a:cubicBezTo>
                  <a:pt x="5000832" y="2866665"/>
                  <a:pt x="5014764" y="2868164"/>
                  <a:pt x="5027197" y="2872859"/>
                </a:cubicBezTo>
                <a:cubicBezTo>
                  <a:pt x="5032783" y="2873850"/>
                  <a:pt x="5038228" y="2875370"/>
                  <a:pt x="5043403" y="2877337"/>
                </a:cubicBezTo>
                <a:cubicBezTo>
                  <a:pt x="5048967" y="2887271"/>
                  <a:pt x="5071221" y="2896814"/>
                  <a:pt x="5085733" y="2906942"/>
                </a:cubicBezTo>
                <a:cubicBezTo>
                  <a:pt x="5097100" y="2901489"/>
                  <a:pt x="5100005" y="2894088"/>
                  <a:pt x="5129754" y="2902464"/>
                </a:cubicBezTo>
                <a:lnTo>
                  <a:pt x="5139188" y="2907918"/>
                </a:lnTo>
                <a:lnTo>
                  <a:pt x="5140641" y="2904216"/>
                </a:lnTo>
                <a:cubicBezTo>
                  <a:pt x="5143299" y="2897593"/>
                  <a:pt x="5164829" y="2897984"/>
                  <a:pt x="5178856" y="2895062"/>
                </a:cubicBezTo>
                <a:lnTo>
                  <a:pt x="5128304" y="2871883"/>
                </a:lnTo>
                <a:cubicBezTo>
                  <a:pt x="5138947" y="2869157"/>
                  <a:pt x="5148137" y="2867014"/>
                  <a:pt x="5155636" y="2864483"/>
                </a:cubicBezTo>
                <a:cubicBezTo>
                  <a:pt x="5163206" y="2861328"/>
                  <a:pt x="5170560" y="2857802"/>
                  <a:pt x="5177648" y="2853964"/>
                </a:cubicBezTo>
                <a:lnTo>
                  <a:pt x="5208365" y="2874805"/>
                </a:lnTo>
                <a:cubicBezTo>
                  <a:pt x="5261337" y="2879286"/>
                  <a:pt x="5261337" y="2879286"/>
                  <a:pt x="5284075" y="2875779"/>
                </a:cubicBezTo>
                <a:lnTo>
                  <a:pt x="5249969" y="2857277"/>
                </a:lnTo>
                <a:cubicBezTo>
                  <a:pt x="5277785" y="2863898"/>
                  <a:pt x="5291089" y="2867599"/>
                  <a:pt x="5304876" y="2870325"/>
                </a:cubicBezTo>
                <a:cubicBezTo>
                  <a:pt x="5318662" y="2873053"/>
                  <a:pt x="5335113" y="2875779"/>
                  <a:pt x="5350109" y="2878506"/>
                </a:cubicBezTo>
                <a:cubicBezTo>
                  <a:pt x="5355068" y="2882187"/>
                  <a:pt x="5359590" y="2886238"/>
                  <a:pt x="5363653" y="2890581"/>
                </a:cubicBezTo>
                <a:lnTo>
                  <a:pt x="5295686" y="2881232"/>
                </a:lnTo>
                <a:cubicBezTo>
                  <a:pt x="5321565" y="2893894"/>
                  <a:pt x="5321565" y="2893894"/>
                  <a:pt x="5363653" y="2890581"/>
                </a:cubicBezTo>
                <a:cubicBezTo>
                  <a:pt x="5366797" y="2894867"/>
                  <a:pt x="5365106" y="2897789"/>
                  <a:pt x="5360992" y="2905190"/>
                </a:cubicBezTo>
                <a:cubicBezTo>
                  <a:pt x="5408159" y="2914539"/>
                  <a:pt x="5455086" y="2924667"/>
                  <a:pt x="5502250" y="2933237"/>
                </a:cubicBezTo>
                <a:cubicBezTo>
                  <a:pt x="5518698" y="2936353"/>
                  <a:pt x="5531762" y="2936159"/>
                  <a:pt x="5524262" y="2928368"/>
                </a:cubicBezTo>
                <a:lnTo>
                  <a:pt x="5525715" y="2928368"/>
                </a:lnTo>
                <a:cubicBezTo>
                  <a:pt x="5544098" y="2923109"/>
                  <a:pt x="5544098" y="2923109"/>
                  <a:pt x="5525715" y="2915512"/>
                </a:cubicBezTo>
                <a:cubicBezTo>
                  <a:pt x="5521845" y="2913954"/>
                  <a:pt x="5516281" y="2912981"/>
                  <a:pt x="5511926" y="2911422"/>
                </a:cubicBezTo>
                <a:cubicBezTo>
                  <a:pt x="5499348" y="2907527"/>
                  <a:pt x="5517248" y="2901294"/>
                  <a:pt x="5491608" y="2898763"/>
                </a:cubicBezTo>
                <a:cubicBezTo>
                  <a:pt x="5471775" y="2897010"/>
                  <a:pt x="5465970" y="2901685"/>
                  <a:pt x="5463067" y="2906942"/>
                </a:cubicBezTo>
                <a:cubicBezTo>
                  <a:pt x="5463067" y="2908306"/>
                  <a:pt x="5459197" y="2909085"/>
                  <a:pt x="5457018" y="2910255"/>
                </a:cubicBezTo>
                <a:lnTo>
                  <a:pt x="5408642" y="2900709"/>
                </a:lnTo>
                <a:lnTo>
                  <a:pt x="5432830" y="2887271"/>
                </a:lnTo>
                <a:cubicBezTo>
                  <a:pt x="5476612" y="2885128"/>
                  <a:pt x="5533452" y="2898178"/>
                  <a:pt x="5573121" y="2893698"/>
                </a:cubicBezTo>
                <a:cubicBezTo>
                  <a:pt x="5561947" y="2886882"/>
                  <a:pt x="5548184" y="2883375"/>
                  <a:pt x="5534179" y="2883766"/>
                </a:cubicBezTo>
                <a:cubicBezTo>
                  <a:pt x="5523102" y="2883999"/>
                  <a:pt x="5512022" y="2883492"/>
                  <a:pt x="5501042" y="2882208"/>
                </a:cubicBezTo>
                <a:cubicBezTo>
                  <a:pt x="5477629" y="2875079"/>
                  <a:pt x="5453270" y="2870112"/>
                  <a:pt x="5428477" y="2867405"/>
                </a:cubicBezTo>
                <a:cubicBezTo>
                  <a:pt x="5417497" y="2864423"/>
                  <a:pt x="5406755" y="2860919"/>
                  <a:pt x="5396308" y="2856886"/>
                </a:cubicBezTo>
                <a:lnTo>
                  <a:pt x="5351561" y="2852017"/>
                </a:lnTo>
                <a:lnTo>
                  <a:pt x="5331484" y="2864483"/>
                </a:lnTo>
                <a:lnTo>
                  <a:pt x="5242228" y="2843057"/>
                </a:lnTo>
                <a:cubicBezTo>
                  <a:pt x="5210277" y="2846253"/>
                  <a:pt x="5177815" y="2843797"/>
                  <a:pt x="5147169" y="2835851"/>
                </a:cubicBezTo>
                <a:cubicBezTo>
                  <a:pt x="5125305" y="2830281"/>
                  <a:pt x="5102204" y="2828547"/>
                  <a:pt x="5079443" y="2830788"/>
                </a:cubicBezTo>
                <a:lnTo>
                  <a:pt x="5156118" y="2850265"/>
                </a:lnTo>
                <a:lnTo>
                  <a:pt x="5090086" y="2843057"/>
                </a:lnTo>
                <a:lnTo>
                  <a:pt x="5043403" y="2818711"/>
                </a:lnTo>
                <a:lnTo>
                  <a:pt x="4951971" y="2812672"/>
                </a:lnTo>
                <a:cubicBezTo>
                  <a:pt x="4950039" y="2816764"/>
                  <a:pt x="4947377" y="2822412"/>
                  <a:pt x="4944957" y="2828060"/>
                </a:cubicBezTo>
                <a:cubicBezTo>
                  <a:pt x="4925076" y="2824555"/>
                  <a:pt x="4908458" y="2813627"/>
                  <a:pt x="4900210" y="2798649"/>
                </a:cubicBezTo>
                <a:close/>
                <a:moveTo>
                  <a:pt x="4321149" y="2793974"/>
                </a:moveTo>
                <a:cubicBezTo>
                  <a:pt x="4311715" y="2793974"/>
                  <a:pt x="4315585" y="2797675"/>
                  <a:pt x="4321149" y="2800986"/>
                </a:cubicBezTo>
                <a:lnTo>
                  <a:pt x="4351866" y="2802350"/>
                </a:lnTo>
                <a:cubicBezTo>
                  <a:pt x="4347996" y="2800869"/>
                  <a:pt x="4343958" y="2799759"/>
                  <a:pt x="4339773" y="2799039"/>
                </a:cubicBezTo>
                <a:lnTo>
                  <a:pt x="4339773" y="2796702"/>
                </a:lnTo>
                <a:cubicBezTo>
                  <a:pt x="4333797" y="2794929"/>
                  <a:pt x="4327510" y="2793995"/>
                  <a:pt x="4321149" y="2793974"/>
                </a:cubicBezTo>
                <a:close/>
                <a:moveTo>
                  <a:pt x="4781931" y="2793001"/>
                </a:moveTo>
                <a:cubicBezTo>
                  <a:pt x="4779414" y="2797209"/>
                  <a:pt x="4776245" y="2801143"/>
                  <a:pt x="4772497" y="2804687"/>
                </a:cubicBezTo>
                <a:cubicBezTo>
                  <a:pt x="4767611" y="2807356"/>
                  <a:pt x="4762337" y="2809517"/>
                  <a:pt x="4756775" y="2811114"/>
                </a:cubicBezTo>
                <a:cubicBezTo>
                  <a:pt x="4770803" y="2821439"/>
                  <a:pt x="4790395" y="2818322"/>
                  <a:pt x="4807569" y="2823385"/>
                </a:cubicBezTo>
                <a:lnTo>
                  <a:pt x="4798620" y="2830397"/>
                </a:lnTo>
                <a:lnTo>
                  <a:pt x="4710334" y="2814815"/>
                </a:lnTo>
                <a:cubicBezTo>
                  <a:pt x="4698747" y="2814251"/>
                  <a:pt x="4687233" y="2812809"/>
                  <a:pt x="4675986" y="2810531"/>
                </a:cubicBezTo>
                <a:cubicBezTo>
                  <a:pt x="4647856" y="2802019"/>
                  <a:pt x="4618371" y="2796780"/>
                  <a:pt x="4588426" y="2794950"/>
                </a:cubicBezTo>
                <a:cubicBezTo>
                  <a:pt x="4583589" y="2807219"/>
                  <a:pt x="4583589" y="2807219"/>
                  <a:pt x="4637526" y="2818711"/>
                </a:cubicBezTo>
                <a:lnTo>
                  <a:pt x="4638252" y="2819296"/>
                </a:lnTo>
                <a:lnTo>
                  <a:pt x="4617934" y="2825334"/>
                </a:lnTo>
                <a:cubicBezTo>
                  <a:pt x="4635423" y="2834877"/>
                  <a:pt x="4656079" y="2839961"/>
                  <a:pt x="4677198" y="2839940"/>
                </a:cubicBezTo>
                <a:cubicBezTo>
                  <a:pt x="4677198" y="2843836"/>
                  <a:pt x="4677198" y="2847731"/>
                  <a:pt x="4677198" y="2851238"/>
                </a:cubicBezTo>
                <a:cubicBezTo>
                  <a:pt x="4694732" y="2857782"/>
                  <a:pt x="4714520" y="2859379"/>
                  <a:pt x="4733314" y="2855719"/>
                </a:cubicBezTo>
                <a:cubicBezTo>
                  <a:pt x="4733314" y="2854160"/>
                  <a:pt x="4734522" y="2852406"/>
                  <a:pt x="4731861" y="2851044"/>
                </a:cubicBezTo>
                <a:cubicBezTo>
                  <a:pt x="4719042" y="2844226"/>
                  <a:pt x="4705256" y="2837409"/>
                  <a:pt x="4681067" y="2825528"/>
                </a:cubicBezTo>
                <a:cubicBezTo>
                  <a:pt x="4708470" y="2834176"/>
                  <a:pt x="4735200" y="2844128"/>
                  <a:pt x="4761128" y="2855328"/>
                </a:cubicBezTo>
                <a:cubicBezTo>
                  <a:pt x="4792596" y="2870812"/>
                  <a:pt x="4829992" y="2876558"/>
                  <a:pt x="4866347" y="2871495"/>
                </a:cubicBezTo>
                <a:cubicBezTo>
                  <a:pt x="4846514" y="2861561"/>
                  <a:pt x="4814342" y="2857471"/>
                  <a:pt x="4793782" y="2848707"/>
                </a:cubicBezTo>
                <a:cubicBezTo>
                  <a:pt x="4789671" y="2843447"/>
                  <a:pt x="4796926" y="2842668"/>
                  <a:pt x="4808295" y="2845394"/>
                </a:cubicBezTo>
                <a:cubicBezTo>
                  <a:pt x="4832483" y="2851044"/>
                  <a:pt x="4856671" y="2857277"/>
                  <a:pt x="4877716" y="2862730"/>
                </a:cubicBezTo>
                <a:lnTo>
                  <a:pt x="4910126" y="2857080"/>
                </a:lnTo>
                <a:cubicBezTo>
                  <a:pt x="4898298" y="2847752"/>
                  <a:pt x="4885164" y="2839570"/>
                  <a:pt x="4870943" y="2832734"/>
                </a:cubicBezTo>
                <a:cubicBezTo>
                  <a:pt x="4844820" y="2822021"/>
                  <a:pt x="4848690" y="2815985"/>
                  <a:pt x="4857639" y="2809556"/>
                </a:cubicBezTo>
                <a:cubicBezTo>
                  <a:pt x="4833425" y="2801356"/>
                  <a:pt x="4807958" y="2795786"/>
                  <a:pt x="4781931" y="2793001"/>
                </a:cubicBezTo>
                <a:close/>
                <a:moveTo>
                  <a:pt x="10751548" y="2790079"/>
                </a:moveTo>
                <a:lnTo>
                  <a:pt x="10734132" y="2793001"/>
                </a:lnTo>
                <a:cubicBezTo>
                  <a:pt x="10742355" y="2793001"/>
                  <a:pt x="10750821" y="2794753"/>
                  <a:pt x="10758320" y="2795144"/>
                </a:cubicBezTo>
                <a:cubicBezTo>
                  <a:pt x="10760255" y="2795144"/>
                  <a:pt x="10759047" y="2792612"/>
                  <a:pt x="10759047" y="2791054"/>
                </a:cubicBezTo>
                <a:cubicBezTo>
                  <a:pt x="10756571" y="2790606"/>
                  <a:pt x="10754067" y="2790293"/>
                  <a:pt x="10751548" y="2790079"/>
                </a:cubicBezTo>
                <a:close/>
                <a:moveTo>
                  <a:pt x="8047562" y="2788911"/>
                </a:moveTo>
                <a:cubicBezTo>
                  <a:pt x="8043789" y="2789105"/>
                  <a:pt x="8040089" y="2789905"/>
                  <a:pt x="8036678" y="2791248"/>
                </a:cubicBezTo>
                <a:cubicBezTo>
                  <a:pt x="8043210" y="2792222"/>
                  <a:pt x="8049738" y="2793391"/>
                  <a:pt x="8055787" y="2793780"/>
                </a:cubicBezTo>
                <a:cubicBezTo>
                  <a:pt x="8061834" y="2794170"/>
                  <a:pt x="8061107" y="2792807"/>
                  <a:pt x="8063769" y="2792222"/>
                </a:cubicBezTo>
                <a:cubicBezTo>
                  <a:pt x="8058520" y="2790741"/>
                  <a:pt x="8053078" y="2789709"/>
                  <a:pt x="8047562" y="2789105"/>
                </a:cubicBezTo>
                <a:close/>
                <a:moveTo>
                  <a:pt x="7570573" y="2788521"/>
                </a:moveTo>
                <a:cubicBezTo>
                  <a:pt x="7570091" y="2788326"/>
                  <a:pt x="7568156" y="2790664"/>
                  <a:pt x="7570091" y="2791637"/>
                </a:cubicBezTo>
                <a:lnTo>
                  <a:pt x="7567912" y="2792027"/>
                </a:lnTo>
                <a:cubicBezTo>
                  <a:pt x="7582595" y="2799624"/>
                  <a:pt x="7600300" y="2802466"/>
                  <a:pt x="7617500" y="2800013"/>
                </a:cubicBezTo>
                <a:cubicBezTo>
                  <a:pt x="7617500" y="2799039"/>
                  <a:pt x="7617500" y="2797870"/>
                  <a:pt x="7617500" y="2797675"/>
                </a:cubicBezTo>
                <a:cubicBezTo>
                  <a:pt x="7603131" y="2791365"/>
                  <a:pt x="7586948" y="2788210"/>
                  <a:pt x="7570573" y="2788521"/>
                </a:cubicBezTo>
                <a:close/>
                <a:moveTo>
                  <a:pt x="8024583" y="2788326"/>
                </a:moveTo>
                <a:cubicBezTo>
                  <a:pt x="8024583" y="2788326"/>
                  <a:pt x="8026277" y="2789884"/>
                  <a:pt x="8027485" y="2790079"/>
                </a:cubicBezTo>
                <a:lnTo>
                  <a:pt x="8030388" y="2790469"/>
                </a:lnTo>
                <a:close/>
                <a:moveTo>
                  <a:pt x="6125335" y="2786183"/>
                </a:moveTo>
                <a:lnTo>
                  <a:pt x="6126446" y="2788326"/>
                </a:lnTo>
                <a:lnTo>
                  <a:pt x="6125820" y="2788326"/>
                </a:lnTo>
                <a:lnTo>
                  <a:pt x="6126547" y="2788521"/>
                </a:lnTo>
                <a:lnTo>
                  <a:pt x="6126446" y="2788326"/>
                </a:lnTo>
                <a:lnTo>
                  <a:pt x="6131867" y="2788326"/>
                </a:lnTo>
                <a:cubicBezTo>
                  <a:pt x="6132834" y="2788326"/>
                  <a:pt x="6131867" y="2786962"/>
                  <a:pt x="6131867" y="2786183"/>
                </a:cubicBezTo>
                <a:close/>
                <a:moveTo>
                  <a:pt x="4362267" y="2780926"/>
                </a:moveTo>
                <a:lnTo>
                  <a:pt x="4362267" y="2783016"/>
                </a:lnTo>
                <a:lnTo>
                  <a:pt x="4350405" y="2782396"/>
                </a:lnTo>
                <a:close/>
                <a:moveTo>
                  <a:pt x="6168391" y="2779756"/>
                </a:moveTo>
                <a:lnTo>
                  <a:pt x="6172503" y="2781314"/>
                </a:lnTo>
                <a:lnTo>
                  <a:pt x="6170326" y="2779756"/>
                </a:lnTo>
                <a:close/>
                <a:moveTo>
                  <a:pt x="6613481" y="2778710"/>
                </a:moveTo>
                <a:cubicBezTo>
                  <a:pt x="6606135" y="2778929"/>
                  <a:pt x="6605228" y="2782581"/>
                  <a:pt x="6608373" y="2789690"/>
                </a:cubicBezTo>
                <a:lnTo>
                  <a:pt x="6608856" y="2791054"/>
                </a:lnTo>
                <a:lnTo>
                  <a:pt x="6657232" y="2788326"/>
                </a:lnTo>
                <a:cubicBezTo>
                  <a:pt x="6634615" y="2781704"/>
                  <a:pt x="6620828" y="2778491"/>
                  <a:pt x="6613481" y="2778710"/>
                </a:cubicBezTo>
                <a:close/>
                <a:moveTo>
                  <a:pt x="4659055" y="2776640"/>
                </a:moveTo>
                <a:lnTo>
                  <a:pt x="4683244" y="2783263"/>
                </a:lnTo>
                <a:cubicBezTo>
                  <a:pt x="4695821" y="2787741"/>
                  <a:pt x="4708158" y="2794950"/>
                  <a:pt x="4722912" y="2792807"/>
                </a:cubicBezTo>
                <a:lnTo>
                  <a:pt x="4722912" y="2792027"/>
                </a:lnTo>
                <a:cubicBezTo>
                  <a:pt x="4724362" y="2791890"/>
                  <a:pt x="4725426" y="2790839"/>
                  <a:pt x="4725258" y="2789651"/>
                </a:cubicBezTo>
                <a:cubicBezTo>
                  <a:pt x="4725162" y="2789048"/>
                  <a:pt x="4724750" y="2788482"/>
                  <a:pt x="4724121" y="2788132"/>
                </a:cubicBezTo>
                <a:cubicBezTo>
                  <a:pt x="4712729" y="2781451"/>
                  <a:pt x="4699232" y="2777478"/>
                  <a:pt x="4685178" y="2776640"/>
                </a:cubicBezTo>
                <a:cubicBezTo>
                  <a:pt x="4676494" y="2776094"/>
                  <a:pt x="4667738" y="2776094"/>
                  <a:pt x="4659055" y="2776640"/>
                </a:cubicBezTo>
                <a:close/>
                <a:moveTo>
                  <a:pt x="2784478" y="2776640"/>
                </a:moveTo>
                <a:lnTo>
                  <a:pt x="2799476" y="2779562"/>
                </a:lnTo>
                <a:lnTo>
                  <a:pt x="2835757" y="2786962"/>
                </a:lnTo>
                <a:cubicBezTo>
                  <a:pt x="2838903" y="2782678"/>
                  <a:pt x="2834548" y="2779171"/>
                  <a:pt x="2817859" y="2778198"/>
                </a:cubicBezTo>
                <a:lnTo>
                  <a:pt x="2817859" y="2777613"/>
                </a:lnTo>
                <a:cubicBezTo>
                  <a:pt x="2811665" y="2777323"/>
                  <a:pt x="2805426" y="2777323"/>
                  <a:pt x="2799232" y="2777613"/>
                </a:cubicBezTo>
                <a:close/>
                <a:moveTo>
                  <a:pt x="4535695" y="2773135"/>
                </a:moveTo>
                <a:lnTo>
                  <a:pt x="4531949" y="2776453"/>
                </a:lnTo>
                <a:lnTo>
                  <a:pt x="4530857" y="2776055"/>
                </a:lnTo>
                <a:lnTo>
                  <a:pt x="4530857" y="2777419"/>
                </a:lnTo>
                <a:lnTo>
                  <a:pt x="4531949" y="2776453"/>
                </a:lnTo>
                <a:lnTo>
                  <a:pt x="4541018" y="2779756"/>
                </a:lnTo>
                <a:cubicBezTo>
                  <a:pt x="4549073" y="2780225"/>
                  <a:pt x="4557151" y="2780225"/>
                  <a:pt x="4565206" y="2779756"/>
                </a:cubicBezTo>
                <a:cubicBezTo>
                  <a:pt x="4565206" y="2779756"/>
                  <a:pt x="4563753" y="2777419"/>
                  <a:pt x="4562059" y="2774887"/>
                </a:cubicBezTo>
                <a:cubicBezTo>
                  <a:pt x="4552869" y="2774887"/>
                  <a:pt x="4543679" y="2773329"/>
                  <a:pt x="4535695" y="2773135"/>
                </a:cubicBezTo>
                <a:close/>
                <a:moveTo>
                  <a:pt x="2642978" y="2771381"/>
                </a:moveTo>
                <a:cubicBezTo>
                  <a:pt x="2663055" y="2777419"/>
                  <a:pt x="2744810" y="2800792"/>
                  <a:pt x="2753761" y="2802156"/>
                </a:cubicBezTo>
                <a:cubicBezTo>
                  <a:pt x="2760798" y="2803111"/>
                  <a:pt x="2767911" y="2803499"/>
                  <a:pt x="2775044" y="2803323"/>
                </a:cubicBezTo>
                <a:cubicBezTo>
                  <a:pt x="2786995" y="2802759"/>
                  <a:pt x="2798943" y="2804493"/>
                  <a:pt x="2809875" y="2808388"/>
                </a:cubicBezTo>
                <a:cubicBezTo>
                  <a:pt x="2820929" y="2812224"/>
                  <a:pt x="2832709" y="2814601"/>
                  <a:pt x="2844706" y="2815400"/>
                </a:cubicBezTo>
                <a:cubicBezTo>
                  <a:pt x="2874242" y="2816666"/>
                  <a:pt x="2903483" y="2820776"/>
                  <a:pt x="2931785" y="2827671"/>
                </a:cubicBezTo>
                <a:cubicBezTo>
                  <a:pt x="2935315" y="2829618"/>
                  <a:pt x="2939137" y="2831176"/>
                  <a:pt x="2943152" y="2832346"/>
                </a:cubicBezTo>
                <a:cubicBezTo>
                  <a:pt x="2980885" y="2837409"/>
                  <a:pt x="3017410" y="2845006"/>
                  <a:pt x="3054661" y="2852991"/>
                </a:cubicBezTo>
                <a:cubicBezTo>
                  <a:pt x="3085863" y="2859808"/>
                  <a:pt x="3108116" y="2857860"/>
                  <a:pt x="3118758" y="2850265"/>
                </a:cubicBezTo>
                <a:cubicBezTo>
                  <a:pt x="3120450" y="2848901"/>
                  <a:pt x="3115130" y="2845590"/>
                  <a:pt x="3112712" y="2842863"/>
                </a:cubicBezTo>
                <a:lnTo>
                  <a:pt x="3049579" y="2840525"/>
                </a:lnTo>
                <a:lnTo>
                  <a:pt x="3045227" y="2837994"/>
                </a:lnTo>
                <a:cubicBezTo>
                  <a:pt x="3060659" y="2836746"/>
                  <a:pt x="3075944" y="2834526"/>
                  <a:pt x="3090942" y="2831370"/>
                </a:cubicBezTo>
                <a:cubicBezTo>
                  <a:pt x="3100858" y="2827125"/>
                  <a:pt x="3109784" y="2821516"/>
                  <a:pt x="3117306" y="2814815"/>
                </a:cubicBezTo>
                <a:cubicBezTo>
                  <a:pt x="3079646" y="2807415"/>
                  <a:pt x="3040920" y="2804200"/>
                  <a:pt x="3002171" y="2805272"/>
                </a:cubicBezTo>
                <a:cubicBezTo>
                  <a:pt x="2991746" y="2804532"/>
                  <a:pt x="2981225" y="2804980"/>
                  <a:pt x="2970969" y="2806636"/>
                </a:cubicBezTo>
                <a:cubicBezTo>
                  <a:pt x="2947433" y="2810511"/>
                  <a:pt x="2923149" y="2810511"/>
                  <a:pt x="2899613" y="2806636"/>
                </a:cubicBezTo>
                <a:cubicBezTo>
                  <a:pt x="2905418" y="2811310"/>
                  <a:pt x="2899613" y="2810531"/>
                  <a:pt x="2888970" y="2808388"/>
                </a:cubicBezTo>
                <a:lnTo>
                  <a:pt x="2866961" y="2806636"/>
                </a:lnTo>
                <a:cubicBezTo>
                  <a:pt x="2862121" y="2806636"/>
                  <a:pt x="2857042" y="2805272"/>
                  <a:pt x="2850028" y="2804299"/>
                </a:cubicBezTo>
                <a:cubicBezTo>
                  <a:pt x="2845676" y="2799818"/>
                  <a:pt x="2841079" y="2795144"/>
                  <a:pt x="2836724" y="2790275"/>
                </a:cubicBezTo>
                <a:cubicBezTo>
                  <a:pt x="2813989" y="2800403"/>
                  <a:pt x="2770209" y="2792416"/>
                  <a:pt x="2737796" y="2783263"/>
                </a:cubicBezTo>
                <a:cubicBezTo>
                  <a:pt x="2707124" y="2775472"/>
                  <a:pt x="2675148" y="2771458"/>
                  <a:pt x="2642978" y="2771381"/>
                </a:cubicBezTo>
                <a:close/>
                <a:moveTo>
                  <a:pt x="6223299" y="2768070"/>
                </a:moveTo>
                <a:lnTo>
                  <a:pt x="6229400" y="2774497"/>
                </a:lnTo>
                <a:lnTo>
                  <a:pt x="6229104" y="2774497"/>
                </a:lnTo>
                <a:lnTo>
                  <a:pt x="6229586" y="2774693"/>
                </a:lnTo>
                <a:lnTo>
                  <a:pt x="6229400" y="2774497"/>
                </a:lnTo>
                <a:lnTo>
                  <a:pt x="6253292" y="2774497"/>
                </a:lnTo>
                <a:cubicBezTo>
                  <a:pt x="6250897" y="2772219"/>
                  <a:pt x="6248307" y="2770058"/>
                  <a:pt x="6245552" y="2768070"/>
                </a:cubicBezTo>
                <a:cubicBezTo>
                  <a:pt x="6238149" y="2767759"/>
                  <a:pt x="6230699" y="2767759"/>
                  <a:pt x="6223299" y="2768070"/>
                </a:cubicBezTo>
                <a:close/>
                <a:moveTo>
                  <a:pt x="6051804" y="2767485"/>
                </a:moveTo>
                <a:lnTo>
                  <a:pt x="6051804" y="2769628"/>
                </a:lnTo>
                <a:cubicBezTo>
                  <a:pt x="6041402" y="2769628"/>
                  <a:pt x="6031486" y="2769628"/>
                  <a:pt x="6021569" y="2769628"/>
                </a:cubicBezTo>
                <a:cubicBezTo>
                  <a:pt x="6032382" y="2775607"/>
                  <a:pt x="6045661" y="2777926"/>
                  <a:pt x="6058576" y="2776055"/>
                </a:cubicBezTo>
                <a:cubicBezTo>
                  <a:pt x="6061964" y="2776055"/>
                  <a:pt x="6064140" y="2773914"/>
                  <a:pt x="6063173" y="2772550"/>
                </a:cubicBezTo>
                <a:cubicBezTo>
                  <a:pt x="6059981" y="2770096"/>
                  <a:pt x="6056063" y="2768362"/>
                  <a:pt x="6051804" y="2767485"/>
                </a:cubicBezTo>
                <a:close/>
                <a:moveTo>
                  <a:pt x="3841168" y="2759727"/>
                </a:moveTo>
                <a:cubicBezTo>
                  <a:pt x="3833110" y="2759189"/>
                  <a:pt x="3824880" y="2760328"/>
                  <a:pt x="3817310" y="2763201"/>
                </a:cubicBezTo>
                <a:lnTo>
                  <a:pt x="3863993" y="2766318"/>
                </a:lnTo>
                <a:cubicBezTo>
                  <a:pt x="3857111" y="2762480"/>
                  <a:pt x="3849225" y="2760265"/>
                  <a:pt x="3841168" y="2759727"/>
                </a:cubicBezTo>
                <a:close/>
                <a:moveTo>
                  <a:pt x="7531631" y="2757748"/>
                </a:moveTo>
                <a:lnTo>
                  <a:pt x="7533081" y="2761643"/>
                </a:lnTo>
                <a:lnTo>
                  <a:pt x="7544209" y="2762811"/>
                </a:lnTo>
                <a:cubicBezTo>
                  <a:pt x="7544209" y="2762811"/>
                  <a:pt x="7545418" y="2761252"/>
                  <a:pt x="7544209" y="2761058"/>
                </a:cubicBezTo>
                <a:close/>
                <a:moveTo>
                  <a:pt x="2512363" y="2756384"/>
                </a:moveTo>
                <a:cubicBezTo>
                  <a:pt x="2509943" y="2756384"/>
                  <a:pt x="2509219" y="2758136"/>
                  <a:pt x="2507766" y="2758915"/>
                </a:cubicBezTo>
                <a:cubicBezTo>
                  <a:pt x="2509653" y="2759655"/>
                  <a:pt x="2511588" y="2760299"/>
                  <a:pt x="2513572" y="2760864"/>
                </a:cubicBezTo>
                <a:lnTo>
                  <a:pt x="2514539" y="2760864"/>
                </a:lnTo>
                <a:cubicBezTo>
                  <a:pt x="2524941" y="2762616"/>
                  <a:pt x="2534375" y="2763786"/>
                  <a:pt x="2533407" y="2758915"/>
                </a:cubicBezTo>
                <a:cubicBezTo>
                  <a:pt x="2526149" y="2757942"/>
                  <a:pt x="2518894" y="2756774"/>
                  <a:pt x="2512363" y="2756384"/>
                </a:cubicBezTo>
                <a:close/>
                <a:moveTo>
                  <a:pt x="7999671" y="2754437"/>
                </a:moveTo>
                <a:cubicBezTo>
                  <a:pt x="7996769" y="2754437"/>
                  <a:pt x="7998460" y="2761252"/>
                  <a:pt x="8001606" y="2762228"/>
                </a:cubicBezTo>
                <a:cubicBezTo>
                  <a:pt x="8013554" y="2764739"/>
                  <a:pt x="8025672" y="2766765"/>
                  <a:pt x="8037887" y="2768264"/>
                </a:cubicBezTo>
                <a:cubicBezTo>
                  <a:pt x="8035711" y="2763395"/>
                  <a:pt x="8034258" y="2760473"/>
                  <a:pt x="8032808" y="2757553"/>
                </a:cubicBezTo>
                <a:cubicBezTo>
                  <a:pt x="8021850" y="2756052"/>
                  <a:pt x="8010773" y="2755079"/>
                  <a:pt x="7999671" y="2754631"/>
                </a:cubicBezTo>
                <a:close/>
                <a:moveTo>
                  <a:pt x="6185807" y="2748593"/>
                </a:moveTo>
                <a:lnTo>
                  <a:pt x="6189677" y="2749957"/>
                </a:lnTo>
                <a:lnTo>
                  <a:pt x="6189677" y="2748593"/>
                </a:lnTo>
                <a:close/>
                <a:moveTo>
                  <a:pt x="4252454" y="2742166"/>
                </a:moveTo>
                <a:lnTo>
                  <a:pt x="4287527" y="2756968"/>
                </a:lnTo>
                <a:lnTo>
                  <a:pt x="4277851" y="2762811"/>
                </a:lnTo>
                <a:lnTo>
                  <a:pt x="4318487" y="2769240"/>
                </a:lnTo>
                <a:cubicBezTo>
                  <a:pt x="4318487" y="2772550"/>
                  <a:pt x="4316308" y="2775667"/>
                  <a:pt x="4314858" y="2780535"/>
                </a:cubicBezTo>
                <a:lnTo>
                  <a:pt x="4350405" y="2782396"/>
                </a:lnTo>
                <a:lnTo>
                  <a:pt x="4349689" y="2782484"/>
                </a:lnTo>
                <a:cubicBezTo>
                  <a:pt x="4348237" y="2782484"/>
                  <a:pt x="4349689" y="2783846"/>
                  <a:pt x="4349689" y="2784431"/>
                </a:cubicBezTo>
                <a:cubicBezTo>
                  <a:pt x="4353729" y="2786028"/>
                  <a:pt x="4357937" y="2787314"/>
                  <a:pt x="4362267" y="2788326"/>
                </a:cubicBezTo>
                <a:lnTo>
                  <a:pt x="4362267" y="2785989"/>
                </a:lnTo>
                <a:lnTo>
                  <a:pt x="4362267" y="2783016"/>
                </a:lnTo>
                <a:lnTo>
                  <a:pt x="4363235" y="2783067"/>
                </a:lnTo>
                <a:cubicBezTo>
                  <a:pt x="4375134" y="2780517"/>
                  <a:pt x="4387834" y="2782231"/>
                  <a:pt x="4398066" y="2787741"/>
                </a:cubicBezTo>
                <a:cubicBezTo>
                  <a:pt x="4403507" y="2790079"/>
                  <a:pt x="4409168" y="2792105"/>
                  <a:pt x="4414998" y="2793780"/>
                </a:cubicBezTo>
                <a:cubicBezTo>
                  <a:pt x="4396227" y="2801143"/>
                  <a:pt x="4375835" y="2805448"/>
                  <a:pt x="4355009" y="2806440"/>
                </a:cubicBezTo>
                <a:lnTo>
                  <a:pt x="4346304" y="2814815"/>
                </a:lnTo>
                <a:cubicBezTo>
                  <a:pt x="4365556" y="2822412"/>
                  <a:pt x="4385970" y="2827904"/>
                  <a:pt x="4407014" y="2831176"/>
                </a:cubicBezTo>
                <a:lnTo>
                  <a:pt x="4394680" y="2834877"/>
                </a:lnTo>
                <a:cubicBezTo>
                  <a:pt x="4425156" y="2843447"/>
                  <a:pt x="4425156" y="2843447"/>
                  <a:pt x="4431929" y="2833708"/>
                </a:cubicBezTo>
                <a:lnTo>
                  <a:pt x="4432655" y="2834293"/>
                </a:lnTo>
                <a:cubicBezTo>
                  <a:pt x="4451762" y="2834293"/>
                  <a:pt x="4471356" y="2836436"/>
                  <a:pt x="4489495" y="2836630"/>
                </a:cubicBezTo>
                <a:cubicBezTo>
                  <a:pt x="4502436" y="2836397"/>
                  <a:pt x="4515354" y="2835618"/>
                  <a:pt x="4528199" y="2834293"/>
                </a:cubicBezTo>
                <a:lnTo>
                  <a:pt x="4511507" y="2814815"/>
                </a:lnTo>
                <a:cubicBezTo>
                  <a:pt x="4514943" y="2815087"/>
                  <a:pt x="4518353" y="2815615"/>
                  <a:pt x="4521667" y="2816374"/>
                </a:cubicBezTo>
                <a:cubicBezTo>
                  <a:pt x="4565206" y="2828254"/>
                  <a:pt x="4565206" y="2828254"/>
                  <a:pt x="4585039" y="2820075"/>
                </a:cubicBezTo>
                <a:cubicBezTo>
                  <a:pt x="4565254" y="2813316"/>
                  <a:pt x="4548031" y="2802428"/>
                  <a:pt x="4535213" y="2788521"/>
                </a:cubicBezTo>
                <a:lnTo>
                  <a:pt x="4435073" y="2772550"/>
                </a:lnTo>
                <a:cubicBezTo>
                  <a:pt x="4420318" y="2766512"/>
                  <a:pt x="4419110" y="2755605"/>
                  <a:pt x="4388873" y="2749957"/>
                </a:cubicBezTo>
                <a:cubicBezTo>
                  <a:pt x="4374626" y="2747969"/>
                  <a:pt x="4360258" y="2746587"/>
                  <a:pt x="4345819" y="2745867"/>
                </a:cubicBezTo>
                <a:cubicBezTo>
                  <a:pt x="4348963" y="2751515"/>
                  <a:pt x="4351139" y="2755605"/>
                  <a:pt x="4354286" y="2761643"/>
                </a:cubicBezTo>
                <a:cubicBezTo>
                  <a:pt x="4322065" y="2750306"/>
                  <a:pt x="4287575" y="2743703"/>
                  <a:pt x="4252454" y="2742166"/>
                </a:cubicBezTo>
                <a:close/>
                <a:moveTo>
                  <a:pt x="4157152" y="2740413"/>
                </a:moveTo>
                <a:lnTo>
                  <a:pt x="4156185" y="2740802"/>
                </a:lnTo>
                <a:lnTo>
                  <a:pt x="4158630" y="2740942"/>
                </a:lnTo>
                <a:lnTo>
                  <a:pt x="4189807" y="2752100"/>
                </a:lnTo>
                <a:cubicBezTo>
                  <a:pt x="4217624" y="2755605"/>
                  <a:pt x="4245197" y="2758527"/>
                  <a:pt x="4272773" y="2761643"/>
                </a:cubicBezTo>
                <a:cubicBezTo>
                  <a:pt x="4255054" y="2753598"/>
                  <a:pt x="4236047" y="2747765"/>
                  <a:pt x="4216400" y="2744254"/>
                </a:cubicBezTo>
                <a:lnTo>
                  <a:pt x="4158630" y="2740942"/>
                </a:lnTo>
                <a:close/>
                <a:moveTo>
                  <a:pt x="10681401" y="2739438"/>
                </a:moveTo>
                <a:cubicBezTo>
                  <a:pt x="10679951" y="2743724"/>
                  <a:pt x="10687450" y="2743724"/>
                  <a:pt x="10694223" y="2743724"/>
                </a:cubicBezTo>
                <a:cubicBezTo>
                  <a:pt x="10699804" y="2750053"/>
                  <a:pt x="10708773" y="2753870"/>
                  <a:pt x="10718411" y="2754046"/>
                </a:cubicBezTo>
                <a:cubicBezTo>
                  <a:pt x="10725183" y="2754046"/>
                  <a:pt x="10729053" y="2751515"/>
                  <a:pt x="10733891" y="2750345"/>
                </a:cubicBezTo>
                <a:cubicBezTo>
                  <a:pt x="10722169" y="2743918"/>
                  <a:pt x="10708144" y="2740763"/>
                  <a:pt x="10693979" y="2741387"/>
                </a:cubicBezTo>
                <a:cubicBezTo>
                  <a:pt x="10689626" y="2741387"/>
                  <a:pt x="10681645" y="2739244"/>
                  <a:pt x="10681401" y="2739438"/>
                </a:cubicBezTo>
                <a:close/>
                <a:moveTo>
                  <a:pt x="3638560" y="2738465"/>
                </a:moveTo>
                <a:lnTo>
                  <a:pt x="3638471" y="2740413"/>
                </a:lnTo>
                <a:lnTo>
                  <a:pt x="3638318" y="2740413"/>
                </a:lnTo>
                <a:lnTo>
                  <a:pt x="3638318" y="2743724"/>
                </a:lnTo>
                <a:lnTo>
                  <a:pt x="3638471" y="2740413"/>
                </a:lnTo>
                <a:lnTo>
                  <a:pt x="3644365" y="2740413"/>
                </a:lnTo>
                <a:lnTo>
                  <a:pt x="3644365" y="2738465"/>
                </a:lnTo>
                <a:cubicBezTo>
                  <a:pt x="3642430" y="2738250"/>
                  <a:pt x="3640495" y="2738250"/>
                  <a:pt x="3638560" y="2738465"/>
                </a:cubicBezTo>
                <a:close/>
                <a:moveTo>
                  <a:pt x="6083249" y="2736322"/>
                </a:moveTo>
                <a:cubicBezTo>
                  <a:pt x="6101221" y="2741990"/>
                  <a:pt x="6120305" y="2744969"/>
                  <a:pt x="6139607" y="2745088"/>
                </a:cubicBezTo>
                <a:cubicBezTo>
                  <a:pt x="6141301" y="2740413"/>
                  <a:pt x="6128482" y="2738855"/>
                  <a:pt x="6120739" y="2738076"/>
                </a:cubicBezTo>
                <a:lnTo>
                  <a:pt x="6120015" y="2737880"/>
                </a:lnTo>
                <a:cubicBezTo>
                  <a:pt x="6107437" y="2736712"/>
                  <a:pt x="6095827" y="2736712"/>
                  <a:pt x="6083249" y="2736322"/>
                </a:cubicBezTo>
                <a:close/>
                <a:moveTo>
                  <a:pt x="7758273" y="2735739"/>
                </a:moveTo>
                <a:lnTo>
                  <a:pt x="7763837" y="2737685"/>
                </a:lnTo>
                <a:lnTo>
                  <a:pt x="7761417" y="2735739"/>
                </a:lnTo>
                <a:close/>
                <a:moveTo>
                  <a:pt x="6354397" y="2734375"/>
                </a:moveTo>
                <a:cubicBezTo>
                  <a:pt x="6354397" y="2734375"/>
                  <a:pt x="6354397" y="2736518"/>
                  <a:pt x="6354397" y="2736712"/>
                </a:cubicBezTo>
                <a:lnTo>
                  <a:pt x="6374232" y="2741387"/>
                </a:lnTo>
                <a:cubicBezTo>
                  <a:pt x="6374232" y="2739634"/>
                  <a:pt x="6374232" y="2738270"/>
                  <a:pt x="6374232" y="2737101"/>
                </a:cubicBezTo>
                <a:close/>
                <a:moveTo>
                  <a:pt x="8034017" y="2733401"/>
                </a:moveTo>
                <a:cubicBezTo>
                  <a:pt x="8034017" y="2733401"/>
                  <a:pt x="8031841" y="2734375"/>
                  <a:pt x="8032323" y="2734569"/>
                </a:cubicBezTo>
                <a:cubicBezTo>
                  <a:pt x="8033991" y="2735330"/>
                  <a:pt x="8035782" y="2735933"/>
                  <a:pt x="8037646" y="2736322"/>
                </a:cubicBezTo>
                <a:cubicBezTo>
                  <a:pt x="8037646" y="2736322"/>
                  <a:pt x="8039822" y="2736322"/>
                  <a:pt x="8039581" y="2735154"/>
                </a:cubicBezTo>
                <a:close/>
                <a:moveTo>
                  <a:pt x="6043822" y="2729506"/>
                </a:moveTo>
                <a:cubicBezTo>
                  <a:pt x="6035599" y="2730479"/>
                  <a:pt x="6031003" y="2732622"/>
                  <a:pt x="6039711" y="2737101"/>
                </a:cubicBezTo>
                <a:cubicBezTo>
                  <a:pt x="6047619" y="2740745"/>
                  <a:pt x="6056956" y="2741855"/>
                  <a:pt x="6065834" y="2740217"/>
                </a:cubicBezTo>
                <a:lnTo>
                  <a:pt x="6076525" y="2736166"/>
                </a:lnTo>
                <a:lnTo>
                  <a:pt x="6078170" y="2736906"/>
                </a:lnTo>
                <a:lnTo>
                  <a:pt x="6078170" y="2735542"/>
                </a:lnTo>
                <a:lnTo>
                  <a:pt x="6076525" y="2736166"/>
                </a:lnTo>
                <a:lnTo>
                  <a:pt x="6061723" y="2729506"/>
                </a:lnTo>
                <a:cubicBezTo>
                  <a:pt x="6055770" y="2729214"/>
                  <a:pt x="6049772" y="2729214"/>
                  <a:pt x="6043822" y="2729506"/>
                </a:cubicBezTo>
                <a:close/>
                <a:moveTo>
                  <a:pt x="10561672" y="2724247"/>
                </a:moveTo>
                <a:cubicBezTo>
                  <a:pt x="10579885" y="2733031"/>
                  <a:pt x="10599987" y="2738972"/>
                  <a:pt x="10620932" y="2741775"/>
                </a:cubicBezTo>
                <a:cubicBezTo>
                  <a:pt x="10625528" y="2737297"/>
                  <a:pt x="10620932" y="2732622"/>
                  <a:pt x="10602549" y="2728921"/>
                </a:cubicBezTo>
                <a:cubicBezTo>
                  <a:pt x="10590939" y="2725999"/>
                  <a:pt x="10579087" y="2725414"/>
                  <a:pt x="10561672" y="2724247"/>
                </a:cubicBezTo>
                <a:close/>
                <a:moveTo>
                  <a:pt x="10531679" y="2723856"/>
                </a:moveTo>
                <a:lnTo>
                  <a:pt x="10531679" y="2725220"/>
                </a:lnTo>
                <a:lnTo>
                  <a:pt x="10535549" y="2725220"/>
                </a:lnTo>
                <a:close/>
                <a:moveTo>
                  <a:pt x="10495637" y="2723856"/>
                </a:moveTo>
                <a:cubicBezTo>
                  <a:pt x="10492978" y="2725220"/>
                  <a:pt x="10491284" y="2727169"/>
                  <a:pt x="10492251" y="2729115"/>
                </a:cubicBezTo>
                <a:cubicBezTo>
                  <a:pt x="10493219" y="2731064"/>
                  <a:pt x="10497089" y="2731843"/>
                  <a:pt x="10500474" y="2733401"/>
                </a:cubicBezTo>
                <a:cubicBezTo>
                  <a:pt x="10503862" y="2734960"/>
                  <a:pt x="10508214" y="2733401"/>
                  <a:pt x="10508941" y="2731843"/>
                </a:cubicBezTo>
                <a:cubicBezTo>
                  <a:pt x="10509667" y="2730285"/>
                  <a:pt x="10509182" y="2727948"/>
                  <a:pt x="10507491" y="2725805"/>
                </a:cubicBezTo>
                <a:cubicBezTo>
                  <a:pt x="10503661" y="2724754"/>
                  <a:pt x="10499677" y="2724091"/>
                  <a:pt x="10495637" y="2723856"/>
                </a:cubicBezTo>
                <a:close/>
                <a:moveTo>
                  <a:pt x="7435361" y="2716844"/>
                </a:moveTo>
                <a:cubicBezTo>
                  <a:pt x="7440344" y="2719844"/>
                  <a:pt x="7445811" y="2722337"/>
                  <a:pt x="7451568" y="2724247"/>
                </a:cubicBezTo>
                <a:lnTo>
                  <a:pt x="7451568" y="2725220"/>
                </a:lnTo>
                <a:cubicBezTo>
                  <a:pt x="7460421" y="2726602"/>
                  <a:pt x="7469395" y="2727518"/>
                  <a:pt x="7478417" y="2727948"/>
                </a:cubicBezTo>
                <a:cubicBezTo>
                  <a:pt x="7478417" y="2727948"/>
                  <a:pt x="7480111" y="2726193"/>
                  <a:pt x="7478417" y="2725805"/>
                </a:cubicBezTo>
                <a:cubicBezTo>
                  <a:pt x="7472323" y="2723447"/>
                  <a:pt x="7466007" y="2721423"/>
                  <a:pt x="7459550" y="2719766"/>
                </a:cubicBezTo>
                <a:cubicBezTo>
                  <a:pt x="7451568" y="2718423"/>
                  <a:pt x="7443490" y="2717450"/>
                  <a:pt x="7435361" y="2716844"/>
                </a:cubicBezTo>
                <a:close/>
                <a:moveTo>
                  <a:pt x="6489609" y="2709444"/>
                </a:moveTo>
                <a:lnTo>
                  <a:pt x="6485013" y="2713145"/>
                </a:lnTo>
                <a:cubicBezTo>
                  <a:pt x="6491544" y="2714704"/>
                  <a:pt x="6497832" y="2716456"/>
                  <a:pt x="6504122" y="2717429"/>
                </a:cubicBezTo>
                <a:lnTo>
                  <a:pt x="6507568" y="2713440"/>
                </a:lnTo>
                <a:lnTo>
                  <a:pt x="6507992" y="2713534"/>
                </a:lnTo>
                <a:lnTo>
                  <a:pt x="6507992" y="2712949"/>
                </a:lnTo>
                <a:lnTo>
                  <a:pt x="6507568" y="2713440"/>
                </a:lnTo>
                <a:close/>
                <a:moveTo>
                  <a:pt x="6837277" y="2703430"/>
                </a:moveTo>
                <a:lnTo>
                  <a:pt x="6839507" y="2704069"/>
                </a:lnTo>
                <a:lnTo>
                  <a:pt x="6837673" y="2703990"/>
                </a:lnTo>
                <a:close/>
                <a:moveTo>
                  <a:pt x="10628672" y="2703211"/>
                </a:moveTo>
                <a:cubicBezTo>
                  <a:pt x="10629416" y="2704379"/>
                  <a:pt x="10630310" y="2705489"/>
                  <a:pt x="10631333" y="2706522"/>
                </a:cubicBezTo>
                <a:lnTo>
                  <a:pt x="10632542" y="2706522"/>
                </a:lnTo>
                <a:cubicBezTo>
                  <a:pt x="10638347" y="2706522"/>
                  <a:pt x="10643668" y="2706522"/>
                  <a:pt x="10649231" y="2707692"/>
                </a:cubicBezTo>
                <a:cubicBezTo>
                  <a:pt x="10646814" y="2706134"/>
                  <a:pt x="10645120" y="2703990"/>
                  <a:pt x="10641976" y="2703211"/>
                </a:cubicBezTo>
                <a:cubicBezTo>
                  <a:pt x="10637550" y="2702901"/>
                  <a:pt x="10633099" y="2702901"/>
                  <a:pt x="10628672" y="2703211"/>
                </a:cubicBezTo>
                <a:close/>
                <a:moveTo>
                  <a:pt x="3897130" y="2700095"/>
                </a:moveTo>
                <a:lnTo>
                  <a:pt x="3897130" y="2704770"/>
                </a:lnTo>
                <a:cubicBezTo>
                  <a:pt x="3905886" y="2707322"/>
                  <a:pt x="3914860" y="2709327"/>
                  <a:pt x="3923979" y="2710808"/>
                </a:cubicBezTo>
                <a:cubicBezTo>
                  <a:pt x="3933220" y="2710340"/>
                  <a:pt x="3942337" y="2708820"/>
                  <a:pt x="3951070" y="2706328"/>
                </a:cubicBezTo>
                <a:close/>
                <a:moveTo>
                  <a:pt x="10810476" y="2700070"/>
                </a:moveTo>
                <a:cubicBezTo>
                  <a:pt x="10805487" y="2700338"/>
                  <a:pt x="10802343" y="2701361"/>
                  <a:pt x="10802585" y="2703017"/>
                </a:cubicBezTo>
                <a:cubicBezTo>
                  <a:pt x="10802997" y="2704340"/>
                  <a:pt x="10804165" y="2705432"/>
                  <a:pt x="10805729" y="2705937"/>
                </a:cubicBezTo>
                <a:cubicBezTo>
                  <a:pt x="10815493" y="2709172"/>
                  <a:pt x="10826441" y="2709172"/>
                  <a:pt x="10836205" y="2705937"/>
                </a:cubicBezTo>
                <a:cubicBezTo>
                  <a:pt x="10836205" y="2705937"/>
                  <a:pt x="10836205" y="2704575"/>
                  <a:pt x="10836205" y="2703796"/>
                </a:cubicBezTo>
                <a:cubicBezTo>
                  <a:pt x="10834054" y="2702880"/>
                  <a:pt x="10831781" y="2702160"/>
                  <a:pt x="10829432" y="2701653"/>
                </a:cubicBezTo>
                <a:cubicBezTo>
                  <a:pt x="10822298" y="2700289"/>
                  <a:pt x="10815465" y="2699802"/>
                  <a:pt x="10810476" y="2700070"/>
                </a:cubicBezTo>
                <a:close/>
                <a:moveTo>
                  <a:pt x="10434683" y="2699122"/>
                </a:moveTo>
                <a:cubicBezTo>
                  <a:pt x="10436135" y="2701459"/>
                  <a:pt x="10436376" y="2703796"/>
                  <a:pt x="10437829" y="2704185"/>
                </a:cubicBezTo>
                <a:cubicBezTo>
                  <a:pt x="10443875" y="2705334"/>
                  <a:pt x="10450021" y="2706113"/>
                  <a:pt x="10456212" y="2706522"/>
                </a:cubicBezTo>
                <a:cubicBezTo>
                  <a:pt x="10456212" y="2706522"/>
                  <a:pt x="10456453" y="2703017"/>
                  <a:pt x="10455244" y="2702821"/>
                </a:cubicBezTo>
                <a:cubicBezTo>
                  <a:pt x="10448713" y="2701263"/>
                  <a:pt x="10441940" y="2700289"/>
                  <a:pt x="10434683" y="2699122"/>
                </a:cubicBezTo>
                <a:close/>
                <a:moveTo>
                  <a:pt x="7895420" y="2697952"/>
                </a:moveTo>
                <a:lnTo>
                  <a:pt x="7895179" y="2698146"/>
                </a:lnTo>
                <a:lnTo>
                  <a:pt x="7895420" y="2698173"/>
                </a:lnTo>
                <a:lnTo>
                  <a:pt x="7895420" y="2703990"/>
                </a:lnTo>
                <a:cubicBezTo>
                  <a:pt x="7900814" y="2706035"/>
                  <a:pt x="7906642" y="2707223"/>
                  <a:pt x="7912594" y="2707495"/>
                </a:cubicBezTo>
                <a:cubicBezTo>
                  <a:pt x="7918399" y="2706289"/>
                  <a:pt x="7923938" y="2704379"/>
                  <a:pt x="7929042" y="2701848"/>
                </a:cubicBezTo>
                <a:lnTo>
                  <a:pt x="7895420" y="2698173"/>
                </a:lnTo>
                <a:close/>
                <a:moveTo>
                  <a:pt x="7649428" y="2696005"/>
                </a:moveTo>
                <a:cubicBezTo>
                  <a:pt x="7646622" y="2696140"/>
                  <a:pt x="7643839" y="2696588"/>
                  <a:pt x="7641203" y="2697367"/>
                </a:cubicBezTo>
                <a:cubicBezTo>
                  <a:pt x="7646525" y="2697952"/>
                  <a:pt x="7651845" y="2699316"/>
                  <a:pt x="7657168" y="2700289"/>
                </a:cubicBezTo>
                <a:lnTo>
                  <a:pt x="7657168" y="2701068"/>
                </a:lnTo>
                <a:cubicBezTo>
                  <a:pt x="7658859" y="2701068"/>
                  <a:pt x="7660071" y="2698925"/>
                  <a:pt x="7661521" y="2697758"/>
                </a:cubicBezTo>
                <a:cubicBezTo>
                  <a:pt x="7657554" y="2696940"/>
                  <a:pt x="7653514" y="2696355"/>
                  <a:pt x="7649428" y="2696005"/>
                </a:cubicBezTo>
                <a:close/>
                <a:moveTo>
                  <a:pt x="7967499" y="2695615"/>
                </a:moveTo>
                <a:lnTo>
                  <a:pt x="7931701" y="2701848"/>
                </a:lnTo>
                <a:cubicBezTo>
                  <a:pt x="7953713" y="2709444"/>
                  <a:pt x="7983223" y="2716456"/>
                  <a:pt x="7973304" y="2726584"/>
                </a:cubicBezTo>
                <a:cubicBezTo>
                  <a:pt x="7988302" y="2736088"/>
                  <a:pt x="8006152" y="2742223"/>
                  <a:pt x="8025068" y="2744309"/>
                </a:cubicBezTo>
                <a:cubicBezTo>
                  <a:pt x="8021924" y="2738076"/>
                  <a:pt x="7977174" y="2731064"/>
                  <a:pt x="7999427" y="2725611"/>
                </a:cubicBezTo>
                <a:lnTo>
                  <a:pt x="7999671" y="2725414"/>
                </a:lnTo>
                <a:cubicBezTo>
                  <a:pt x="7992413" y="2718599"/>
                  <a:pt x="7985400" y="2711587"/>
                  <a:pt x="7978142" y="2704575"/>
                </a:cubicBezTo>
                <a:cubicBezTo>
                  <a:pt x="7975724" y="2702238"/>
                  <a:pt x="7972581" y="2699901"/>
                  <a:pt x="7967499" y="2695615"/>
                </a:cubicBezTo>
                <a:close/>
                <a:moveTo>
                  <a:pt x="7489301" y="2695030"/>
                </a:moveTo>
                <a:lnTo>
                  <a:pt x="7490086" y="2695030"/>
                </a:lnTo>
                <a:lnTo>
                  <a:pt x="7490772" y="2695767"/>
                </a:lnTo>
                <a:close/>
                <a:moveTo>
                  <a:pt x="7313212" y="2695030"/>
                </a:moveTo>
                <a:cubicBezTo>
                  <a:pt x="7319962" y="2701342"/>
                  <a:pt x="7327314" y="2707205"/>
                  <a:pt x="7335224" y="2712560"/>
                </a:cubicBezTo>
                <a:lnTo>
                  <a:pt x="7335224" y="2713340"/>
                </a:lnTo>
                <a:cubicBezTo>
                  <a:pt x="7360862" y="2728531"/>
                  <a:pt x="7378036" y="2731647"/>
                  <a:pt x="7426412" y="2729506"/>
                </a:cubicBezTo>
                <a:cubicBezTo>
                  <a:pt x="7404644" y="2707886"/>
                  <a:pt x="7363765" y="2700483"/>
                  <a:pt x="7313212" y="2695030"/>
                </a:cubicBezTo>
                <a:close/>
                <a:moveTo>
                  <a:pt x="5703254" y="2690552"/>
                </a:moveTo>
                <a:cubicBezTo>
                  <a:pt x="5703254" y="2690552"/>
                  <a:pt x="5703254" y="2691719"/>
                  <a:pt x="5703254" y="2692304"/>
                </a:cubicBezTo>
                <a:lnTo>
                  <a:pt x="5708818" y="2692304"/>
                </a:lnTo>
                <a:lnTo>
                  <a:pt x="5710994" y="2690940"/>
                </a:lnTo>
                <a:close/>
                <a:moveTo>
                  <a:pt x="7691514" y="2689967"/>
                </a:moveTo>
                <a:cubicBezTo>
                  <a:pt x="7692240" y="2698537"/>
                  <a:pt x="7714976" y="2699705"/>
                  <a:pt x="7724651" y="2704770"/>
                </a:cubicBezTo>
                <a:lnTo>
                  <a:pt x="7724651" y="2705158"/>
                </a:lnTo>
                <a:cubicBezTo>
                  <a:pt x="7734207" y="2710925"/>
                  <a:pt x="7744413" y="2715949"/>
                  <a:pt x="7755129" y="2720157"/>
                </a:cubicBezTo>
                <a:cubicBezTo>
                  <a:pt x="7777890" y="2725903"/>
                  <a:pt x="7798111" y="2736790"/>
                  <a:pt x="7813422" y="2751515"/>
                </a:cubicBezTo>
                <a:cubicBezTo>
                  <a:pt x="7847359" y="2762792"/>
                  <a:pt x="7883639" y="2768810"/>
                  <a:pt x="7920334" y="2769240"/>
                </a:cubicBezTo>
                <a:cubicBezTo>
                  <a:pt x="7920334" y="2766706"/>
                  <a:pt x="7922752" y="2763786"/>
                  <a:pt x="7923961" y="2760864"/>
                </a:cubicBezTo>
                <a:cubicBezTo>
                  <a:pt x="7930032" y="2763162"/>
                  <a:pt x="7936249" y="2765168"/>
                  <a:pt x="7942587" y="2766902"/>
                </a:cubicBezTo>
                <a:cubicBezTo>
                  <a:pt x="7946821" y="2767604"/>
                  <a:pt x="7951173" y="2767604"/>
                  <a:pt x="7955406" y="2766902"/>
                </a:cubicBezTo>
                <a:cubicBezTo>
                  <a:pt x="7955673" y="2763629"/>
                  <a:pt x="7954172" y="2760434"/>
                  <a:pt x="7951295" y="2758136"/>
                </a:cubicBezTo>
                <a:cubicBezTo>
                  <a:pt x="7943819" y="2752410"/>
                  <a:pt x="7933128" y="2750327"/>
                  <a:pt x="7923237" y="2752682"/>
                </a:cubicBezTo>
                <a:cubicBezTo>
                  <a:pt x="7911987" y="2751222"/>
                  <a:pt x="7901273" y="2747834"/>
                  <a:pt x="7891791" y="2742751"/>
                </a:cubicBezTo>
                <a:cubicBezTo>
                  <a:pt x="7884196" y="2738368"/>
                  <a:pt x="7876092" y="2734590"/>
                  <a:pt x="7867603" y="2731453"/>
                </a:cubicBezTo>
                <a:cubicBezTo>
                  <a:pt x="7874327" y="2729154"/>
                  <a:pt x="7880737" y="2726292"/>
                  <a:pt x="7886712" y="2722883"/>
                </a:cubicBezTo>
                <a:cubicBezTo>
                  <a:pt x="7888406" y="2721519"/>
                  <a:pt x="7883568" y="2717429"/>
                  <a:pt x="7878972" y="2716065"/>
                </a:cubicBezTo>
                <a:cubicBezTo>
                  <a:pt x="7872900" y="2714429"/>
                  <a:pt x="7866465" y="2713904"/>
                  <a:pt x="7860104" y="2714507"/>
                </a:cubicBezTo>
                <a:cubicBezTo>
                  <a:pt x="7852849" y="2721519"/>
                  <a:pt x="7839304" y="2723274"/>
                  <a:pt x="7811728" y="2715871"/>
                </a:cubicBezTo>
                <a:lnTo>
                  <a:pt x="7831563" y="2712366"/>
                </a:lnTo>
                <a:cubicBezTo>
                  <a:pt x="7816131" y="2703230"/>
                  <a:pt x="7796829" y="2699375"/>
                  <a:pt x="7777865" y="2701653"/>
                </a:cubicBezTo>
                <a:cubicBezTo>
                  <a:pt x="7765772" y="2703600"/>
                  <a:pt x="7777865" y="2708275"/>
                  <a:pt x="7788025" y="2712366"/>
                </a:cubicBezTo>
                <a:lnTo>
                  <a:pt x="7774238" y="2713340"/>
                </a:lnTo>
                <a:lnTo>
                  <a:pt x="7736261" y="2689967"/>
                </a:lnTo>
                <a:close/>
                <a:moveTo>
                  <a:pt x="10476530" y="2688797"/>
                </a:moveTo>
                <a:lnTo>
                  <a:pt x="10478706" y="2690746"/>
                </a:lnTo>
                <a:cubicBezTo>
                  <a:pt x="10478798" y="2691331"/>
                  <a:pt x="10478798" y="2691913"/>
                  <a:pt x="10478706" y="2692498"/>
                </a:cubicBezTo>
                <a:lnTo>
                  <a:pt x="10476530" y="2692272"/>
                </a:lnTo>
                <a:close/>
                <a:moveTo>
                  <a:pt x="10704018" y="2687824"/>
                </a:moveTo>
                <a:cubicBezTo>
                  <a:pt x="10690655" y="2687045"/>
                  <a:pt x="10678743" y="2687824"/>
                  <a:pt x="10670035" y="2691913"/>
                </a:cubicBezTo>
                <a:cubicBezTo>
                  <a:pt x="10695741" y="2698089"/>
                  <a:pt x="10722603" y="2700522"/>
                  <a:pt x="10749371" y="2699122"/>
                </a:cubicBezTo>
                <a:cubicBezTo>
                  <a:pt x="10751789" y="2699122"/>
                  <a:pt x="10751789" y="2696784"/>
                  <a:pt x="10751548" y="2695420"/>
                </a:cubicBezTo>
                <a:cubicBezTo>
                  <a:pt x="10751306" y="2694057"/>
                  <a:pt x="10748404" y="2693277"/>
                  <a:pt x="10746710" y="2693083"/>
                </a:cubicBezTo>
                <a:cubicBezTo>
                  <a:pt x="10732197" y="2690940"/>
                  <a:pt x="10717382" y="2688603"/>
                  <a:pt x="10704018" y="2687824"/>
                </a:cubicBezTo>
                <a:close/>
                <a:moveTo>
                  <a:pt x="3528867" y="2686030"/>
                </a:moveTo>
                <a:lnTo>
                  <a:pt x="3529593" y="2686214"/>
                </a:lnTo>
                <a:lnTo>
                  <a:pt x="3529714" y="2686460"/>
                </a:lnTo>
                <a:close/>
                <a:moveTo>
                  <a:pt x="7984673" y="2684902"/>
                </a:moveTo>
                <a:lnTo>
                  <a:pt x="7986850" y="2686656"/>
                </a:lnTo>
                <a:lnTo>
                  <a:pt x="7989752" y="2686656"/>
                </a:lnTo>
                <a:close/>
                <a:moveTo>
                  <a:pt x="10195463" y="2681591"/>
                </a:moveTo>
                <a:cubicBezTo>
                  <a:pt x="10195463" y="2681591"/>
                  <a:pt x="10195463" y="2683149"/>
                  <a:pt x="10195463" y="2683734"/>
                </a:cubicBezTo>
                <a:lnTo>
                  <a:pt x="10208041" y="2685098"/>
                </a:lnTo>
                <a:lnTo>
                  <a:pt x="10207073" y="2681591"/>
                </a:lnTo>
                <a:close/>
                <a:moveTo>
                  <a:pt x="6687466" y="2680812"/>
                </a:moveTo>
                <a:lnTo>
                  <a:pt x="6687263" y="2682299"/>
                </a:lnTo>
                <a:lnTo>
                  <a:pt x="6653120" y="2688409"/>
                </a:lnTo>
                <a:cubicBezTo>
                  <a:pt x="6672350" y="2689870"/>
                  <a:pt x="6681965" y="2690600"/>
                  <a:pt x="6686258" y="2689651"/>
                </a:cubicBezTo>
                <a:lnTo>
                  <a:pt x="6687263" y="2682299"/>
                </a:lnTo>
                <a:lnTo>
                  <a:pt x="6687951" y="2682176"/>
                </a:lnTo>
                <a:close/>
                <a:moveTo>
                  <a:pt x="6024472" y="2677111"/>
                </a:moveTo>
                <a:lnTo>
                  <a:pt x="6029550" y="2680227"/>
                </a:lnTo>
                <a:cubicBezTo>
                  <a:pt x="6029550" y="2680227"/>
                  <a:pt x="6032453" y="2680227"/>
                  <a:pt x="6032938" y="2678865"/>
                </a:cubicBezTo>
                <a:cubicBezTo>
                  <a:pt x="6033421" y="2677502"/>
                  <a:pt x="6031003" y="2677696"/>
                  <a:pt x="6030036" y="2677111"/>
                </a:cubicBezTo>
                <a:close/>
                <a:moveTo>
                  <a:pt x="10605934" y="2672827"/>
                </a:moveTo>
                <a:cubicBezTo>
                  <a:pt x="10612874" y="2675027"/>
                  <a:pt x="10619985" y="2676839"/>
                  <a:pt x="10627220" y="2678280"/>
                </a:cubicBezTo>
                <a:cubicBezTo>
                  <a:pt x="10633312" y="2678961"/>
                  <a:pt x="10639455" y="2679293"/>
                  <a:pt x="10645603" y="2679254"/>
                </a:cubicBezTo>
                <a:lnTo>
                  <a:pt x="10646814" y="2679254"/>
                </a:lnTo>
                <a:cubicBezTo>
                  <a:pt x="10648023" y="2679254"/>
                  <a:pt x="10646814" y="2677111"/>
                  <a:pt x="10646814" y="2677111"/>
                </a:cubicBezTo>
                <a:cubicBezTo>
                  <a:pt x="10640155" y="2675340"/>
                  <a:pt x="10633373" y="2673917"/>
                  <a:pt x="10626496" y="2672827"/>
                </a:cubicBezTo>
                <a:cubicBezTo>
                  <a:pt x="10619655" y="2672358"/>
                  <a:pt x="10612775" y="2672358"/>
                  <a:pt x="10605934" y="2672827"/>
                </a:cubicBezTo>
                <a:close/>
                <a:moveTo>
                  <a:pt x="7520021" y="2668152"/>
                </a:moveTo>
                <a:cubicBezTo>
                  <a:pt x="7510297" y="2669146"/>
                  <a:pt x="7500719" y="2670976"/>
                  <a:pt x="7491478" y="2673606"/>
                </a:cubicBezTo>
                <a:cubicBezTo>
                  <a:pt x="7489060" y="2675457"/>
                  <a:pt x="7488938" y="2678534"/>
                  <a:pt x="7491237" y="2680481"/>
                </a:cubicBezTo>
                <a:cubicBezTo>
                  <a:pt x="7491673" y="2680851"/>
                  <a:pt x="7492156" y="2681164"/>
                  <a:pt x="7492689" y="2681397"/>
                </a:cubicBezTo>
                <a:lnTo>
                  <a:pt x="7492689" y="2682176"/>
                </a:lnTo>
                <a:cubicBezTo>
                  <a:pt x="7501420" y="2684728"/>
                  <a:pt x="7510513" y="2686364"/>
                  <a:pt x="7519780" y="2687045"/>
                </a:cubicBezTo>
                <a:cubicBezTo>
                  <a:pt x="7524374" y="2686889"/>
                  <a:pt x="7528899" y="2686304"/>
                  <a:pt x="7533325" y="2685292"/>
                </a:cubicBezTo>
                <a:close/>
                <a:moveTo>
                  <a:pt x="6979658" y="2667762"/>
                </a:moveTo>
                <a:cubicBezTo>
                  <a:pt x="6967080" y="2665815"/>
                  <a:pt x="6969500" y="2669710"/>
                  <a:pt x="6975306" y="2673412"/>
                </a:cubicBezTo>
                <a:lnTo>
                  <a:pt x="6975306" y="2674773"/>
                </a:lnTo>
                <a:cubicBezTo>
                  <a:pt x="6979417" y="2677307"/>
                  <a:pt x="6985222" y="2679839"/>
                  <a:pt x="6990060" y="2682370"/>
                </a:cubicBezTo>
                <a:lnTo>
                  <a:pt x="6975547" y="2687435"/>
                </a:lnTo>
                <a:cubicBezTo>
                  <a:pt x="6991995" y="2690552"/>
                  <a:pt x="7003846" y="2691719"/>
                  <a:pt x="6996350" y="2683540"/>
                </a:cubicBezTo>
                <a:cubicBezTo>
                  <a:pt x="7004814" y="2681982"/>
                  <a:pt x="7014248" y="2680033"/>
                  <a:pt x="7003846" y="2674579"/>
                </a:cubicBezTo>
                <a:cubicBezTo>
                  <a:pt x="6996324" y="2671191"/>
                  <a:pt x="6988150" y="2668893"/>
                  <a:pt x="6979658" y="2667762"/>
                </a:cubicBezTo>
                <a:close/>
                <a:moveTo>
                  <a:pt x="6774079" y="2663203"/>
                </a:moveTo>
                <a:cubicBezTo>
                  <a:pt x="6765855" y="2662178"/>
                  <a:pt x="6757383" y="2662446"/>
                  <a:pt x="6749146" y="2664062"/>
                </a:cubicBezTo>
                <a:lnTo>
                  <a:pt x="6797523" y="2676917"/>
                </a:lnTo>
                <a:cubicBezTo>
                  <a:pt x="6797523" y="2673995"/>
                  <a:pt x="6799940" y="2671463"/>
                  <a:pt x="6797523" y="2670099"/>
                </a:cubicBezTo>
                <a:cubicBezTo>
                  <a:pt x="6790279" y="2666545"/>
                  <a:pt x="6782303" y="2664228"/>
                  <a:pt x="6774079" y="2663203"/>
                </a:cubicBezTo>
                <a:close/>
                <a:moveTo>
                  <a:pt x="6319566" y="2658024"/>
                </a:moveTo>
                <a:cubicBezTo>
                  <a:pt x="6316422" y="2658024"/>
                  <a:pt x="6315455" y="2659582"/>
                  <a:pt x="6313520" y="2660556"/>
                </a:cubicBezTo>
                <a:cubicBezTo>
                  <a:pt x="6317342" y="2661860"/>
                  <a:pt x="6321308" y="2662913"/>
                  <a:pt x="6325371" y="2663672"/>
                </a:cubicBezTo>
                <a:lnTo>
                  <a:pt x="6325856" y="2663478"/>
                </a:lnTo>
                <a:cubicBezTo>
                  <a:pt x="6329241" y="2663478"/>
                  <a:pt x="6330450" y="2661725"/>
                  <a:pt x="6332629" y="2660556"/>
                </a:cubicBezTo>
                <a:cubicBezTo>
                  <a:pt x="6328396" y="2659349"/>
                  <a:pt x="6324018" y="2658490"/>
                  <a:pt x="6319566" y="2658024"/>
                </a:cubicBezTo>
                <a:close/>
                <a:moveTo>
                  <a:pt x="6875651" y="2657633"/>
                </a:moveTo>
                <a:lnTo>
                  <a:pt x="6872507" y="2658413"/>
                </a:lnTo>
                <a:lnTo>
                  <a:pt x="6878068" y="2659582"/>
                </a:lnTo>
                <a:close/>
                <a:moveTo>
                  <a:pt x="7871473" y="2657245"/>
                </a:moveTo>
                <a:lnTo>
                  <a:pt x="7865427" y="2659971"/>
                </a:lnTo>
                <a:cubicBezTo>
                  <a:pt x="7867433" y="2660069"/>
                  <a:pt x="7869467" y="2660069"/>
                  <a:pt x="7871473" y="2659971"/>
                </a:cubicBezTo>
                <a:cubicBezTo>
                  <a:pt x="7871714" y="2659075"/>
                  <a:pt x="7871714" y="2658141"/>
                  <a:pt x="7871473" y="2657245"/>
                </a:cubicBezTo>
                <a:close/>
                <a:moveTo>
                  <a:pt x="7827935" y="2656855"/>
                </a:moveTo>
                <a:cubicBezTo>
                  <a:pt x="7803746" y="2661725"/>
                  <a:pt x="7803746" y="2662114"/>
                  <a:pt x="7833981" y="2671269"/>
                </a:cubicBezTo>
                <a:cubicBezTo>
                  <a:pt x="7846803" y="2675358"/>
                  <a:pt x="7858169" y="2680424"/>
                  <a:pt x="7870991" y="2684123"/>
                </a:cubicBezTo>
                <a:cubicBezTo>
                  <a:pt x="7883810" y="2687824"/>
                  <a:pt x="7900258" y="2688994"/>
                  <a:pt x="7906063" y="2684123"/>
                </a:cubicBezTo>
                <a:cubicBezTo>
                  <a:pt x="7889130" y="2671657"/>
                  <a:pt x="7848494" y="2667958"/>
                  <a:pt x="7828420" y="2657051"/>
                </a:cubicBezTo>
                <a:close/>
                <a:moveTo>
                  <a:pt x="7132527" y="2655493"/>
                </a:moveTo>
                <a:cubicBezTo>
                  <a:pt x="7131803" y="2655687"/>
                  <a:pt x="7129624" y="2657051"/>
                  <a:pt x="7131077" y="2657633"/>
                </a:cubicBezTo>
                <a:lnTo>
                  <a:pt x="7131077" y="2658609"/>
                </a:lnTo>
                <a:cubicBezTo>
                  <a:pt x="7135551" y="2660478"/>
                  <a:pt x="7140170" y="2662173"/>
                  <a:pt x="7144863" y="2663672"/>
                </a:cubicBezTo>
                <a:cubicBezTo>
                  <a:pt x="7142905" y="2661511"/>
                  <a:pt x="7140823" y="2659427"/>
                  <a:pt x="7138576" y="2657439"/>
                </a:cubicBezTo>
                <a:cubicBezTo>
                  <a:pt x="7136641" y="2656660"/>
                  <a:pt x="7134607" y="2655998"/>
                  <a:pt x="7132527" y="2655493"/>
                </a:cubicBezTo>
                <a:close/>
                <a:moveTo>
                  <a:pt x="7751741" y="2653155"/>
                </a:moveTo>
                <a:cubicBezTo>
                  <a:pt x="7749324" y="2653155"/>
                  <a:pt x="7748115" y="2654517"/>
                  <a:pt x="7746421" y="2655493"/>
                </a:cubicBezTo>
                <a:cubicBezTo>
                  <a:pt x="7750581" y="2656777"/>
                  <a:pt x="7754862" y="2657752"/>
                  <a:pt x="7759240" y="2658413"/>
                </a:cubicBezTo>
                <a:cubicBezTo>
                  <a:pt x="7761660" y="2658413"/>
                  <a:pt x="7762628" y="2657051"/>
                  <a:pt x="7764078" y="2656075"/>
                </a:cubicBezTo>
                <a:cubicBezTo>
                  <a:pt x="7760038" y="2654753"/>
                  <a:pt x="7755807" y="2653836"/>
                  <a:pt x="7751500" y="2653350"/>
                </a:cubicBezTo>
                <a:close/>
                <a:moveTo>
                  <a:pt x="3270175" y="2652376"/>
                </a:moveTo>
                <a:lnTo>
                  <a:pt x="3280335" y="2660167"/>
                </a:lnTo>
                <a:cubicBezTo>
                  <a:pt x="3285558" y="2660576"/>
                  <a:pt x="3290833" y="2660576"/>
                  <a:pt x="3296056" y="2660167"/>
                </a:cubicBezTo>
                <a:lnTo>
                  <a:pt x="3292485" y="2655430"/>
                </a:lnTo>
                <a:lnTo>
                  <a:pt x="3294363" y="2655687"/>
                </a:lnTo>
                <a:lnTo>
                  <a:pt x="3291945" y="2654714"/>
                </a:lnTo>
                <a:lnTo>
                  <a:pt x="3292485" y="2655430"/>
                </a:lnTo>
                <a:close/>
                <a:moveTo>
                  <a:pt x="7390614" y="2652180"/>
                </a:moveTo>
                <a:lnTo>
                  <a:pt x="7396904" y="2654908"/>
                </a:lnTo>
                <a:lnTo>
                  <a:pt x="7396904" y="2653934"/>
                </a:lnTo>
                <a:cubicBezTo>
                  <a:pt x="7393034" y="2653738"/>
                  <a:pt x="7388679" y="2653934"/>
                  <a:pt x="7390614" y="2652180"/>
                </a:cubicBezTo>
                <a:close/>
                <a:moveTo>
                  <a:pt x="7430768" y="2651986"/>
                </a:moveTo>
                <a:cubicBezTo>
                  <a:pt x="7420826" y="2652045"/>
                  <a:pt x="7410980" y="2653290"/>
                  <a:pt x="7401498" y="2655687"/>
                </a:cubicBezTo>
                <a:lnTo>
                  <a:pt x="7442378" y="2673800"/>
                </a:lnTo>
                <a:lnTo>
                  <a:pt x="7472612" y="2661725"/>
                </a:lnTo>
                <a:cubicBezTo>
                  <a:pt x="7459042" y="2657499"/>
                  <a:pt x="7445037" y="2654245"/>
                  <a:pt x="7430768" y="2651986"/>
                </a:cubicBezTo>
                <a:close/>
                <a:moveTo>
                  <a:pt x="3362574" y="2648675"/>
                </a:moveTo>
                <a:lnTo>
                  <a:pt x="3365236" y="2650818"/>
                </a:lnTo>
                <a:lnTo>
                  <a:pt x="3368379" y="2650818"/>
                </a:lnTo>
                <a:close/>
                <a:moveTo>
                  <a:pt x="5953601" y="2647505"/>
                </a:moveTo>
                <a:lnTo>
                  <a:pt x="5993026" y="2665815"/>
                </a:lnTo>
                <a:cubicBezTo>
                  <a:pt x="5995687" y="2663866"/>
                  <a:pt x="6001010" y="2662114"/>
                  <a:pt x="5998834" y="2660750"/>
                </a:cubicBezTo>
                <a:cubicBezTo>
                  <a:pt x="5991261" y="2656114"/>
                  <a:pt x="5983158" y="2652084"/>
                  <a:pt x="5974645" y="2648675"/>
                </a:cubicBezTo>
                <a:cubicBezTo>
                  <a:pt x="5967703" y="2647681"/>
                  <a:pt x="5960640" y="2647293"/>
                  <a:pt x="5953601" y="2647505"/>
                </a:cubicBezTo>
                <a:close/>
                <a:moveTo>
                  <a:pt x="6988911" y="2641177"/>
                </a:moveTo>
                <a:cubicBezTo>
                  <a:pt x="6984436" y="2640398"/>
                  <a:pt x="6980747" y="2640398"/>
                  <a:pt x="6979176" y="2642442"/>
                </a:cubicBezTo>
                <a:cubicBezTo>
                  <a:pt x="6976032" y="2646532"/>
                  <a:pt x="6985707" y="2653155"/>
                  <a:pt x="6995623" y="2654323"/>
                </a:cubicBezTo>
                <a:lnTo>
                  <a:pt x="7053271" y="2654150"/>
                </a:lnTo>
                <a:lnTo>
                  <a:pt x="7060206" y="2655296"/>
                </a:lnTo>
                <a:lnTo>
                  <a:pt x="7060206" y="2654129"/>
                </a:lnTo>
                <a:lnTo>
                  <a:pt x="7053271" y="2654150"/>
                </a:lnTo>
                <a:lnTo>
                  <a:pt x="7006025" y="2646338"/>
                </a:lnTo>
                <a:lnTo>
                  <a:pt x="7003364" y="2644585"/>
                </a:lnTo>
                <a:cubicBezTo>
                  <a:pt x="6998647" y="2643514"/>
                  <a:pt x="6993386" y="2641956"/>
                  <a:pt x="6988911" y="2641177"/>
                </a:cubicBezTo>
                <a:close/>
                <a:moveTo>
                  <a:pt x="3367412" y="2640690"/>
                </a:moveTo>
                <a:cubicBezTo>
                  <a:pt x="3383860" y="2649063"/>
                  <a:pt x="3401516" y="2657051"/>
                  <a:pt x="3415788" y="2665621"/>
                </a:cubicBezTo>
                <a:cubicBezTo>
                  <a:pt x="3429430" y="2673469"/>
                  <a:pt x="3446579" y="2676313"/>
                  <a:pt x="3462953" y="2673412"/>
                </a:cubicBezTo>
                <a:lnTo>
                  <a:pt x="3421108" y="2645559"/>
                </a:lnTo>
                <a:cubicBezTo>
                  <a:pt x="3404249" y="2639541"/>
                  <a:pt x="3385503" y="2637846"/>
                  <a:pt x="3367412" y="2640690"/>
                </a:cubicBezTo>
                <a:close/>
                <a:moveTo>
                  <a:pt x="7058754" y="2638741"/>
                </a:moveTo>
                <a:cubicBezTo>
                  <a:pt x="7054157" y="2640494"/>
                  <a:pt x="7049079" y="2642052"/>
                  <a:pt x="7062383" y="2645753"/>
                </a:cubicBezTo>
                <a:cubicBezTo>
                  <a:pt x="7066301" y="2646687"/>
                  <a:pt x="7070438" y="2646884"/>
                  <a:pt x="7074475" y="2646338"/>
                </a:cubicBezTo>
                <a:cubicBezTo>
                  <a:pt x="7079313" y="2642637"/>
                  <a:pt x="7063350" y="2641469"/>
                  <a:pt x="7058754" y="2638741"/>
                </a:cubicBezTo>
                <a:close/>
                <a:moveTo>
                  <a:pt x="6883632" y="2637377"/>
                </a:moveTo>
                <a:lnTo>
                  <a:pt x="6887727" y="2639729"/>
                </a:lnTo>
                <a:lnTo>
                  <a:pt x="6883150" y="2638935"/>
                </a:lnTo>
                <a:lnTo>
                  <a:pt x="6881754" y="2637910"/>
                </a:lnTo>
                <a:close/>
                <a:moveTo>
                  <a:pt x="3349753" y="2635430"/>
                </a:moveTo>
                <a:cubicBezTo>
                  <a:pt x="3349753" y="2635430"/>
                  <a:pt x="3350964" y="2636989"/>
                  <a:pt x="3352173" y="2637377"/>
                </a:cubicBezTo>
                <a:lnTo>
                  <a:pt x="3360639" y="2638935"/>
                </a:lnTo>
                <a:close/>
                <a:moveTo>
                  <a:pt x="4888358" y="2634846"/>
                </a:moveTo>
                <a:lnTo>
                  <a:pt x="4888154" y="2636989"/>
                </a:lnTo>
                <a:lnTo>
                  <a:pt x="4888117" y="2636989"/>
                </a:lnTo>
                <a:lnTo>
                  <a:pt x="4888117" y="2637377"/>
                </a:lnTo>
                <a:lnTo>
                  <a:pt x="4888154" y="2636989"/>
                </a:lnTo>
                <a:lnTo>
                  <a:pt x="4899727" y="2636989"/>
                </a:lnTo>
                <a:cubicBezTo>
                  <a:pt x="4899727" y="2636989"/>
                  <a:pt x="4899727" y="2635625"/>
                  <a:pt x="4899727" y="2634846"/>
                </a:cubicBezTo>
                <a:cubicBezTo>
                  <a:pt x="4895954" y="2634652"/>
                  <a:pt x="4892155" y="2634652"/>
                  <a:pt x="4888358" y="2634846"/>
                </a:cubicBezTo>
                <a:close/>
                <a:moveTo>
                  <a:pt x="6485495" y="2633482"/>
                </a:moveTo>
                <a:lnTo>
                  <a:pt x="6487674" y="2635040"/>
                </a:lnTo>
                <a:lnTo>
                  <a:pt x="6489850" y="2635040"/>
                </a:lnTo>
                <a:close/>
                <a:moveTo>
                  <a:pt x="7049564" y="2632120"/>
                </a:moveTo>
                <a:lnTo>
                  <a:pt x="7056092" y="2635819"/>
                </a:lnTo>
                <a:cubicBezTo>
                  <a:pt x="7055562" y="2634924"/>
                  <a:pt x="7054932" y="2634067"/>
                  <a:pt x="7054157" y="2633287"/>
                </a:cubicBezTo>
                <a:cubicBezTo>
                  <a:pt x="7052707" y="2632723"/>
                  <a:pt x="7051158" y="2632333"/>
                  <a:pt x="7049564" y="2632120"/>
                </a:cubicBezTo>
                <a:close/>
                <a:moveTo>
                  <a:pt x="6404223" y="2631145"/>
                </a:moveTo>
                <a:lnTo>
                  <a:pt x="6425267" y="2640690"/>
                </a:lnTo>
                <a:lnTo>
                  <a:pt x="6405434" y="2651597"/>
                </a:lnTo>
                <a:cubicBezTo>
                  <a:pt x="6414505" y="2662777"/>
                  <a:pt x="6429333" y="2670060"/>
                  <a:pt x="6445827" y="2671463"/>
                </a:cubicBezTo>
                <a:lnTo>
                  <a:pt x="6447038" y="2672048"/>
                </a:lnTo>
                <a:cubicBezTo>
                  <a:pt x="6476572" y="2685155"/>
                  <a:pt x="6510120" y="2691232"/>
                  <a:pt x="6543790" y="2689576"/>
                </a:cubicBezTo>
                <a:cubicBezTo>
                  <a:pt x="6527099" y="2678475"/>
                  <a:pt x="6508959" y="2667567"/>
                  <a:pt x="6514765" y="2656466"/>
                </a:cubicBezTo>
                <a:lnTo>
                  <a:pt x="6445344" y="2644389"/>
                </a:lnTo>
                <a:lnTo>
                  <a:pt x="6448732" y="2638353"/>
                </a:lnTo>
                <a:lnTo>
                  <a:pt x="6414142" y="2631145"/>
                </a:lnTo>
                <a:cubicBezTo>
                  <a:pt x="6410851" y="2630854"/>
                  <a:pt x="6407514" y="2630854"/>
                  <a:pt x="6404223" y="2631145"/>
                </a:cubicBezTo>
                <a:close/>
                <a:moveTo>
                  <a:pt x="2750373" y="2631145"/>
                </a:moveTo>
                <a:lnTo>
                  <a:pt x="2750373" y="2631730"/>
                </a:lnTo>
                <a:lnTo>
                  <a:pt x="2757003" y="2632929"/>
                </a:lnTo>
                <a:lnTo>
                  <a:pt x="2793428" y="2642735"/>
                </a:lnTo>
                <a:cubicBezTo>
                  <a:pt x="2806853" y="2644390"/>
                  <a:pt x="2820278" y="2644877"/>
                  <a:pt x="2836483" y="2647311"/>
                </a:cubicBezTo>
                <a:lnTo>
                  <a:pt x="2757003" y="2632929"/>
                </a:lnTo>
                <a:close/>
                <a:moveTo>
                  <a:pt x="10440247" y="2630756"/>
                </a:moveTo>
                <a:cubicBezTo>
                  <a:pt x="10433987" y="2630093"/>
                  <a:pt x="10427651" y="2631418"/>
                  <a:pt x="10422590" y="2634457"/>
                </a:cubicBezTo>
                <a:cubicBezTo>
                  <a:pt x="10417993" y="2636794"/>
                  <a:pt x="10428877" y="2642442"/>
                  <a:pt x="10443390" y="2645168"/>
                </a:cubicBezTo>
                <a:lnTo>
                  <a:pt x="10443634" y="2645947"/>
                </a:lnTo>
                <a:cubicBezTo>
                  <a:pt x="10453449" y="2647798"/>
                  <a:pt x="10463381" y="2649221"/>
                  <a:pt x="10473383" y="2650233"/>
                </a:cubicBezTo>
                <a:cubicBezTo>
                  <a:pt x="10492493" y="2651401"/>
                  <a:pt x="10510876" y="2651792"/>
                  <a:pt x="10532161" y="2652570"/>
                </a:cubicBezTo>
                <a:cubicBezTo>
                  <a:pt x="10525508" y="2642968"/>
                  <a:pt x="10512925" y="2637007"/>
                  <a:pt x="10499265" y="2636989"/>
                </a:cubicBezTo>
                <a:cubicBezTo>
                  <a:pt x="10479437" y="2636034"/>
                  <a:pt x="10459714" y="2633950"/>
                  <a:pt x="10440247" y="2630756"/>
                </a:cubicBezTo>
                <a:close/>
                <a:moveTo>
                  <a:pt x="6107104" y="2629879"/>
                </a:moveTo>
                <a:cubicBezTo>
                  <a:pt x="6101692" y="2630805"/>
                  <a:pt x="6098004" y="2632996"/>
                  <a:pt x="6090748" y="2633678"/>
                </a:cubicBezTo>
                <a:cubicBezTo>
                  <a:pt x="6120861" y="2646630"/>
                  <a:pt x="6154145" y="2654069"/>
                  <a:pt x="6188224" y="2655493"/>
                </a:cubicBezTo>
                <a:lnTo>
                  <a:pt x="6187501" y="2655296"/>
                </a:lnTo>
                <a:lnTo>
                  <a:pt x="6172988" y="2639132"/>
                </a:lnTo>
                <a:cubicBezTo>
                  <a:pt x="6159755" y="2638216"/>
                  <a:pt x="6146646" y="2636386"/>
                  <a:pt x="6133802" y="2633678"/>
                </a:cubicBezTo>
                <a:cubicBezTo>
                  <a:pt x="6119652" y="2629295"/>
                  <a:pt x="6112516" y="2628954"/>
                  <a:pt x="6107104" y="2629879"/>
                </a:cubicBezTo>
                <a:close/>
                <a:moveTo>
                  <a:pt x="3051999" y="2626470"/>
                </a:moveTo>
                <a:lnTo>
                  <a:pt x="3051289" y="2628566"/>
                </a:lnTo>
                <a:lnTo>
                  <a:pt x="3050791" y="2628419"/>
                </a:lnTo>
                <a:lnTo>
                  <a:pt x="3050547" y="2630756"/>
                </a:lnTo>
                <a:lnTo>
                  <a:pt x="3051289" y="2628566"/>
                </a:lnTo>
                <a:lnTo>
                  <a:pt x="3072559" y="2634846"/>
                </a:lnTo>
                <a:cubicBezTo>
                  <a:pt x="3076187" y="2635040"/>
                  <a:pt x="3079814" y="2635040"/>
                  <a:pt x="3083443" y="2634846"/>
                </a:cubicBezTo>
                <a:cubicBezTo>
                  <a:pt x="3080903" y="2633774"/>
                  <a:pt x="3078486" y="2632529"/>
                  <a:pt x="3076187" y="2631145"/>
                </a:cubicBezTo>
                <a:cubicBezTo>
                  <a:pt x="3069341" y="2626840"/>
                  <a:pt x="3060512" y="2625126"/>
                  <a:pt x="3051999" y="2626470"/>
                </a:cubicBezTo>
                <a:close/>
                <a:moveTo>
                  <a:pt x="5059851" y="2625497"/>
                </a:moveTo>
                <a:lnTo>
                  <a:pt x="5057190" y="2626470"/>
                </a:lnTo>
                <a:lnTo>
                  <a:pt x="5063721" y="2626470"/>
                </a:lnTo>
                <a:close/>
                <a:moveTo>
                  <a:pt x="10869101" y="2618876"/>
                </a:moveTo>
                <a:cubicBezTo>
                  <a:pt x="10863054" y="2620434"/>
                  <a:pt x="10851929" y="2620822"/>
                  <a:pt x="10863054" y="2625691"/>
                </a:cubicBezTo>
                <a:cubicBezTo>
                  <a:pt x="10869367" y="2627717"/>
                  <a:pt x="10876094" y="2628769"/>
                  <a:pt x="10882889" y="2628807"/>
                </a:cubicBezTo>
                <a:cubicBezTo>
                  <a:pt x="10895223" y="2628807"/>
                  <a:pt x="10886033" y="2624133"/>
                  <a:pt x="10879019" y="2620628"/>
                </a:cubicBezTo>
                <a:lnTo>
                  <a:pt x="10873938" y="2618876"/>
                </a:lnTo>
                <a:cubicBezTo>
                  <a:pt x="10872338" y="2618661"/>
                  <a:pt x="10870703" y="2618661"/>
                  <a:pt x="10869101" y="2618876"/>
                </a:cubicBezTo>
                <a:close/>
                <a:moveTo>
                  <a:pt x="3161812" y="2618876"/>
                </a:moveTo>
                <a:lnTo>
                  <a:pt x="3127225" y="2620237"/>
                </a:lnTo>
                <a:cubicBezTo>
                  <a:pt x="3127225" y="2627249"/>
                  <a:pt x="3139318" y="2630950"/>
                  <a:pt x="3155766" y="2633287"/>
                </a:cubicBezTo>
                <a:cubicBezTo>
                  <a:pt x="3179954" y="2636598"/>
                  <a:pt x="3168585" y="2626470"/>
                  <a:pt x="3186241" y="2626666"/>
                </a:cubicBezTo>
                <a:close/>
                <a:moveTo>
                  <a:pt x="3282511" y="2618679"/>
                </a:moveTo>
                <a:lnTo>
                  <a:pt x="3284931" y="2619654"/>
                </a:lnTo>
                <a:cubicBezTo>
                  <a:pt x="3284931" y="2619654"/>
                  <a:pt x="3284931" y="2621213"/>
                  <a:pt x="3284931" y="2621601"/>
                </a:cubicBezTo>
                <a:cubicBezTo>
                  <a:pt x="3286864" y="2621738"/>
                  <a:pt x="3288801" y="2621738"/>
                  <a:pt x="3290734" y="2621601"/>
                </a:cubicBezTo>
                <a:cubicBezTo>
                  <a:pt x="3290734" y="2621601"/>
                  <a:pt x="3290734" y="2620043"/>
                  <a:pt x="3290734" y="2619654"/>
                </a:cubicBezTo>
                <a:cubicBezTo>
                  <a:pt x="3288075" y="2618972"/>
                  <a:pt x="3285292" y="2618640"/>
                  <a:pt x="3282511" y="2618679"/>
                </a:cubicBezTo>
                <a:close/>
                <a:moveTo>
                  <a:pt x="6204672" y="2617512"/>
                </a:moveTo>
                <a:lnTo>
                  <a:pt x="6208783" y="2619070"/>
                </a:lnTo>
                <a:lnTo>
                  <a:pt x="6208783" y="2617512"/>
                </a:lnTo>
                <a:close/>
                <a:moveTo>
                  <a:pt x="10665438" y="2615174"/>
                </a:moveTo>
                <a:cubicBezTo>
                  <a:pt x="10662777" y="2615368"/>
                  <a:pt x="10661568" y="2618291"/>
                  <a:pt x="10662777" y="2618679"/>
                </a:cubicBezTo>
                <a:cubicBezTo>
                  <a:pt x="10675596" y="2623160"/>
                  <a:pt x="10688659" y="2627446"/>
                  <a:pt x="10702204" y="2631535"/>
                </a:cubicBezTo>
                <a:cubicBezTo>
                  <a:pt x="10706300" y="2631944"/>
                  <a:pt x="10710442" y="2631944"/>
                  <a:pt x="10714541" y="2631535"/>
                </a:cubicBezTo>
                <a:cubicBezTo>
                  <a:pt x="10714541" y="2630365"/>
                  <a:pt x="10717926" y="2628807"/>
                  <a:pt x="10715991" y="2627640"/>
                </a:cubicBezTo>
                <a:cubicBezTo>
                  <a:pt x="10701452" y="2618876"/>
                  <a:pt x="10683577" y="2614473"/>
                  <a:pt x="10665438" y="2615174"/>
                </a:cubicBezTo>
                <a:close/>
                <a:moveTo>
                  <a:pt x="5117661" y="2615174"/>
                </a:moveTo>
                <a:cubicBezTo>
                  <a:pt x="5115483" y="2615174"/>
                  <a:pt x="5116694" y="2617706"/>
                  <a:pt x="5116453" y="2618876"/>
                </a:cubicBezTo>
                <a:lnTo>
                  <a:pt x="5115727" y="2618876"/>
                </a:lnTo>
                <a:cubicBezTo>
                  <a:pt x="5117951" y="2619750"/>
                  <a:pt x="5120323" y="2620413"/>
                  <a:pt x="5122740" y="2620822"/>
                </a:cubicBezTo>
                <a:lnTo>
                  <a:pt x="5148863" y="2622771"/>
                </a:lnTo>
                <a:cubicBezTo>
                  <a:pt x="5146444" y="2620628"/>
                  <a:pt x="5143543" y="2616732"/>
                  <a:pt x="5141849" y="2616538"/>
                </a:cubicBezTo>
                <a:cubicBezTo>
                  <a:pt x="5133843" y="2615661"/>
                  <a:pt x="5125739" y="2615213"/>
                  <a:pt x="5117661" y="2615174"/>
                </a:cubicBezTo>
                <a:close/>
                <a:moveTo>
                  <a:pt x="3482062" y="2612837"/>
                </a:moveTo>
                <a:lnTo>
                  <a:pt x="3462470" y="2614784"/>
                </a:lnTo>
                <a:cubicBezTo>
                  <a:pt x="3463994" y="2615679"/>
                  <a:pt x="3465614" y="2616460"/>
                  <a:pt x="3467308" y="2617121"/>
                </a:cubicBezTo>
                <a:cubicBezTo>
                  <a:pt x="3474807" y="2617121"/>
                  <a:pt x="3482306" y="2617121"/>
                  <a:pt x="3489561" y="2617121"/>
                </a:cubicBezTo>
                <a:lnTo>
                  <a:pt x="3486824" y="2614069"/>
                </a:lnTo>
                <a:lnTo>
                  <a:pt x="3488835" y="2614590"/>
                </a:lnTo>
                <a:lnTo>
                  <a:pt x="3486417" y="2613616"/>
                </a:lnTo>
                <a:lnTo>
                  <a:pt x="3486824" y="2614069"/>
                </a:lnTo>
                <a:close/>
                <a:moveTo>
                  <a:pt x="6313520" y="2611984"/>
                </a:moveTo>
                <a:cubicBezTo>
                  <a:pt x="6305053" y="2613080"/>
                  <a:pt x="6303722" y="2617414"/>
                  <a:pt x="6302392" y="2625887"/>
                </a:cubicBezTo>
                <a:lnTo>
                  <a:pt x="6243373" y="2625887"/>
                </a:lnTo>
                <a:cubicBezTo>
                  <a:pt x="6239988" y="2634067"/>
                  <a:pt x="6205398" y="2625887"/>
                  <a:pt x="6191853" y="2630950"/>
                </a:cubicBezTo>
                <a:cubicBezTo>
                  <a:pt x="6211155" y="2638508"/>
                  <a:pt x="6233093" y="2640494"/>
                  <a:pt x="6254016" y="2636598"/>
                </a:cubicBezTo>
                <a:lnTo>
                  <a:pt x="6253292" y="2636404"/>
                </a:lnTo>
                <a:cubicBezTo>
                  <a:pt x="6276028" y="2629783"/>
                  <a:pt x="6306988" y="2634457"/>
                  <a:pt x="6346174" y="2643806"/>
                </a:cubicBezTo>
                <a:lnTo>
                  <a:pt x="6327791" y="2649843"/>
                </a:lnTo>
                <a:lnTo>
                  <a:pt x="6317872" y="2648481"/>
                </a:lnTo>
                <a:cubicBezTo>
                  <a:pt x="6319325" y="2648481"/>
                  <a:pt x="6321016" y="2649843"/>
                  <a:pt x="6322227" y="2650039"/>
                </a:cubicBezTo>
                <a:cubicBezTo>
                  <a:pt x="6324066" y="2650233"/>
                  <a:pt x="6325953" y="2650233"/>
                  <a:pt x="6327791" y="2650039"/>
                </a:cubicBezTo>
                <a:cubicBezTo>
                  <a:pt x="6334054" y="2652376"/>
                  <a:pt x="6340633" y="2654129"/>
                  <a:pt x="6347383" y="2655296"/>
                </a:cubicBezTo>
                <a:cubicBezTo>
                  <a:pt x="6365885" y="2657460"/>
                  <a:pt x="6384776" y="2656114"/>
                  <a:pt x="6402532" y="2651401"/>
                </a:cubicBezTo>
                <a:lnTo>
                  <a:pt x="6363346" y="2634846"/>
                </a:lnTo>
                <a:cubicBezTo>
                  <a:pt x="6363346" y="2629392"/>
                  <a:pt x="6366007" y="2623550"/>
                  <a:pt x="6367460" y="2617512"/>
                </a:cubicBezTo>
                <a:cubicBezTo>
                  <a:pt x="6337587" y="2613031"/>
                  <a:pt x="6321986" y="2610889"/>
                  <a:pt x="6313520" y="2611984"/>
                </a:cubicBezTo>
                <a:close/>
                <a:moveTo>
                  <a:pt x="5178374" y="2611473"/>
                </a:moveTo>
                <a:cubicBezTo>
                  <a:pt x="5175954" y="2611864"/>
                  <a:pt x="5176436" y="2613616"/>
                  <a:pt x="5175713" y="2614784"/>
                </a:cubicBezTo>
                <a:cubicBezTo>
                  <a:pt x="5179557" y="2615136"/>
                  <a:pt x="5183476" y="2615136"/>
                  <a:pt x="5187323" y="2614784"/>
                </a:cubicBezTo>
                <a:cubicBezTo>
                  <a:pt x="5189740" y="2614784"/>
                  <a:pt x="5189499" y="2612643"/>
                  <a:pt x="5190467" y="2611473"/>
                </a:cubicBezTo>
                <a:cubicBezTo>
                  <a:pt x="5186452" y="2611219"/>
                  <a:pt x="5182389" y="2611219"/>
                  <a:pt x="5178374" y="2611473"/>
                </a:cubicBezTo>
                <a:close/>
                <a:moveTo>
                  <a:pt x="2860912" y="2611473"/>
                </a:moveTo>
                <a:cubicBezTo>
                  <a:pt x="2849546" y="2608162"/>
                  <a:pt x="2837933" y="2614590"/>
                  <a:pt x="2846884" y="2620043"/>
                </a:cubicBezTo>
                <a:cubicBezTo>
                  <a:pt x="2854140" y="2623861"/>
                  <a:pt x="2861735" y="2627249"/>
                  <a:pt x="2869620" y="2630171"/>
                </a:cubicBezTo>
                <a:lnTo>
                  <a:pt x="2869864" y="2630171"/>
                </a:lnTo>
                <a:cubicBezTo>
                  <a:pt x="2873008" y="2637183"/>
                  <a:pt x="2881474" y="2643416"/>
                  <a:pt x="2906145" y="2647117"/>
                </a:cubicBezTo>
                <a:cubicBezTo>
                  <a:pt x="2933598" y="2649532"/>
                  <a:pt x="2960786" y="2653699"/>
                  <a:pt x="2987417" y="2659582"/>
                </a:cubicBezTo>
                <a:cubicBezTo>
                  <a:pt x="3025417" y="2669905"/>
                  <a:pt x="3065375" y="2674657"/>
                  <a:pt x="3105454" y="2673606"/>
                </a:cubicBezTo>
                <a:cubicBezTo>
                  <a:pt x="3148025" y="2680812"/>
                  <a:pt x="3190355" y="2688409"/>
                  <a:pt x="3232685" y="2695030"/>
                </a:cubicBezTo>
                <a:cubicBezTo>
                  <a:pt x="3244051" y="2696549"/>
                  <a:pt x="3255662" y="2696549"/>
                  <a:pt x="3267031" y="2695030"/>
                </a:cubicBezTo>
                <a:cubicBezTo>
                  <a:pt x="3305612" y="2691525"/>
                  <a:pt x="3344699" y="2695265"/>
                  <a:pt x="3381198" y="2705937"/>
                </a:cubicBezTo>
                <a:cubicBezTo>
                  <a:pt x="3416103" y="2716300"/>
                  <a:pt x="3453110" y="2721268"/>
                  <a:pt x="3490287" y="2720545"/>
                </a:cubicBezTo>
                <a:cubicBezTo>
                  <a:pt x="3495148" y="2720312"/>
                  <a:pt x="3500011" y="2720897"/>
                  <a:pt x="3504556" y="2722298"/>
                </a:cubicBezTo>
                <a:cubicBezTo>
                  <a:pt x="3539872" y="2737880"/>
                  <a:pt x="3570833" y="2732038"/>
                  <a:pt x="3604211" y="2738855"/>
                </a:cubicBezTo>
                <a:cubicBezTo>
                  <a:pt x="3604211" y="2734181"/>
                  <a:pt x="3607358" y="2732038"/>
                  <a:pt x="3606149" y="2729700"/>
                </a:cubicBezTo>
                <a:cubicBezTo>
                  <a:pt x="3603246" y="2723468"/>
                  <a:pt x="3593327" y="2720157"/>
                  <a:pt x="3580749" y="2721325"/>
                </a:cubicBezTo>
                <a:cubicBezTo>
                  <a:pt x="3568268" y="2724461"/>
                  <a:pt x="3554748" y="2723409"/>
                  <a:pt x="3543257" y="2718403"/>
                </a:cubicBezTo>
                <a:lnTo>
                  <a:pt x="3525601" y="2716650"/>
                </a:lnTo>
                <a:cubicBezTo>
                  <a:pt x="3525601" y="2716650"/>
                  <a:pt x="3525601" y="2714507"/>
                  <a:pt x="3525601" y="2714507"/>
                </a:cubicBezTo>
                <a:lnTo>
                  <a:pt x="3542775" y="2716650"/>
                </a:lnTo>
                <a:lnTo>
                  <a:pt x="3564545" y="2715092"/>
                </a:lnTo>
                <a:cubicBezTo>
                  <a:pt x="3564545" y="2713145"/>
                  <a:pt x="3564545" y="2711975"/>
                  <a:pt x="3564545" y="2711781"/>
                </a:cubicBezTo>
                <a:cubicBezTo>
                  <a:pt x="3555353" y="2709053"/>
                  <a:pt x="3545919" y="2706716"/>
                  <a:pt x="3536728" y="2704185"/>
                </a:cubicBezTo>
                <a:cubicBezTo>
                  <a:pt x="3548339" y="2702627"/>
                  <a:pt x="3548339" y="2702627"/>
                  <a:pt x="3628643" y="2715871"/>
                </a:cubicBezTo>
                <a:cubicBezTo>
                  <a:pt x="3635657" y="2715871"/>
                  <a:pt x="3642671" y="2716844"/>
                  <a:pt x="3649929" y="2717820"/>
                </a:cubicBezTo>
                <a:cubicBezTo>
                  <a:pt x="3653532" y="2718715"/>
                  <a:pt x="3656942" y="2720020"/>
                  <a:pt x="3660086" y="2721715"/>
                </a:cubicBezTo>
                <a:cubicBezTo>
                  <a:pt x="3656772" y="2722417"/>
                  <a:pt x="3653362" y="2722746"/>
                  <a:pt x="3649929" y="2722689"/>
                </a:cubicBezTo>
                <a:cubicBezTo>
                  <a:pt x="3642912" y="2721325"/>
                  <a:pt x="3635657" y="2719182"/>
                  <a:pt x="3628643" y="2717429"/>
                </a:cubicBezTo>
                <a:lnTo>
                  <a:pt x="3620418" y="2723662"/>
                </a:lnTo>
                <a:cubicBezTo>
                  <a:pt x="3664756" y="2743041"/>
                  <a:pt x="3713590" y="2754846"/>
                  <a:pt x="3763853" y="2758332"/>
                </a:cubicBezTo>
                <a:cubicBezTo>
                  <a:pt x="3779335" y="2759306"/>
                  <a:pt x="3795057" y="2760670"/>
                  <a:pt x="3810779" y="2762031"/>
                </a:cubicBezTo>
                <a:lnTo>
                  <a:pt x="3766514" y="2747035"/>
                </a:lnTo>
                <a:cubicBezTo>
                  <a:pt x="3759741" y="2740217"/>
                  <a:pt x="3796751" y="2740802"/>
                  <a:pt x="3771351" y="2730089"/>
                </a:cubicBezTo>
                <a:cubicBezTo>
                  <a:pt x="3776189" y="2729778"/>
                  <a:pt x="3781027" y="2729778"/>
                  <a:pt x="3785864" y="2730089"/>
                </a:cubicBezTo>
                <a:cubicBezTo>
                  <a:pt x="3823067" y="2735270"/>
                  <a:pt x="3859155" y="2744718"/>
                  <a:pt x="3893018" y="2758136"/>
                </a:cubicBezTo>
                <a:lnTo>
                  <a:pt x="3899791" y="2760279"/>
                </a:lnTo>
                <a:cubicBezTo>
                  <a:pt x="3898097" y="2765927"/>
                  <a:pt x="3903902" y="2771186"/>
                  <a:pt x="3926397" y="2775276"/>
                </a:cubicBezTo>
                <a:cubicBezTo>
                  <a:pt x="3944782" y="2778392"/>
                  <a:pt x="3961471" y="2780535"/>
                  <a:pt x="3969694" y="2775276"/>
                </a:cubicBezTo>
                <a:cubicBezTo>
                  <a:pt x="3946788" y="2769473"/>
                  <a:pt x="3926640" y="2758195"/>
                  <a:pt x="3911884" y="2742945"/>
                </a:cubicBezTo>
                <a:cubicBezTo>
                  <a:pt x="3923690" y="2744464"/>
                  <a:pt x="3934381" y="2749470"/>
                  <a:pt x="3941880" y="2756968"/>
                </a:cubicBezTo>
                <a:lnTo>
                  <a:pt x="4037179" y="2772356"/>
                </a:lnTo>
                <a:cubicBezTo>
                  <a:pt x="4022329" y="2761545"/>
                  <a:pt x="4004743" y="2753443"/>
                  <a:pt x="3985659" y="2748593"/>
                </a:cubicBezTo>
                <a:cubicBezTo>
                  <a:pt x="3990012" y="2742166"/>
                  <a:pt x="4013717" y="2747619"/>
                  <a:pt x="4026778" y="2746450"/>
                </a:cubicBezTo>
                <a:cubicBezTo>
                  <a:pt x="4036938" y="2753658"/>
                  <a:pt x="4048548" y="2760670"/>
                  <a:pt x="4056530" y="2767681"/>
                </a:cubicBezTo>
                <a:cubicBezTo>
                  <a:pt x="4072495" y="2781705"/>
                  <a:pt x="4112161" y="2788717"/>
                  <a:pt x="4139254" y="2799234"/>
                </a:cubicBezTo>
                <a:cubicBezTo>
                  <a:pt x="4157564" y="2804630"/>
                  <a:pt x="4176840" y="2807532"/>
                  <a:pt x="4196336" y="2807804"/>
                </a:cubicBezTo>
                <a:cubicBezTo>
                  <a:pt x="4214477" y="2807804"/>
                  <a:pt x="4233587" y="2807804"/>
                  <a:pt x="4240842" y="2800207"/>
                </a:cubicBezTo>
                <a:cubicBezTo>
                  <a:pt x="4248099" y="2792612"/>
                  <a:pt x="4269870" y="2788911"/>
                  <a:pt x="4256807" y="2777030"/>
                </a:cubicBezTo>
                <a:lnTo>
                  <a:pt x="4264548" y="2774303"/>
                </a:lnTo>
                <a:cubicBezTo>
                  <a:pt x="4247737" y="2764428"/>
                  <a:pt x="4227758" y="2758604"/>
                  <a:pt x="4206981" y="2757553"/>
                </a:cubicBezTo>
                <a:cubicBezTo>
                  <a:pt x="4192709" y="2757553"/>
                  <a:pt x="4177470" y="2755020"/>
                  <a:pt x="4164651" y="2753658"/>
                </a:cubicBezTo>
                <a:cubicBezTo>
                  <a:pt x="4145301" y="2745867"/>
                  <a:pt x="4151347" y="2741581"/>
                  <a:pt x="4154732" y="2736906"/>
                </a:cubicBezTo>
                <a:cubicBezTo>
                  <a:pt x="4135140" y="2727948"/>
                  <a:pt x="4104423" y="2724052"/>
                  <a:pt x="4084588" y="2714704"/>
                </a:cubicBezTo>
                <a:cubicBezTo>
                  <a:pt x="4075228" y="2712053"/>
                  <a:pt x="4065456" y="2710477"/>
                  <a:pt x="4055562" y="2710029"/>
                </a:cubicBezTo>
                <a:cubicBezTo>
                  <a:pt x="4050265" y="2709405"/>
                  <a:pt x="4044871" y="2710086"/>
                  <a:pt x="4040082" y="2711975"/>
                </a:cubicBezTo>
                <a:cubicBezTo>
                  <a:pt x="4038388" y="2713340"/>
                  <a:pt x="4041291" y="2717041"/>
                  <a:pt x="4045887" y="2718988"/>
                </a:cubicBezTo>
                <a:cubicBezTo>
                  <a:pt x="4062820" y="2726390"/>
                  <a:pt x="4081685" y="2733401"/>
                  <a:pt x="4099342" y="2740608"/>
                </a:cubicBezTo>
                <a:cubicBezTo>
                  <a:pt x="4109017" y="2744697"/>
                  <a:pt x="4117725" y="2748983"/>
                  <a:pt x="4126918" y="2753073"/>
                </a:cubicBezTo>
                <a:cubicBezTo>
                  <a:pt x="4112646" y="2756189"/>
                  <a:pt x="4116031" y="2764954"/>
                  <a:pt x="4086764" y="2761837"/>
                </a:cubicBezTo>
                <a:lnTo>
                  <a:pt x="4069834" y="2746450"/>
                </a:lnTo>
                <a:lnTo>
                  <a:pt x="4027504" y="2744309"/>
                </a:lnTo>
                <a:cubicBezTo>
                  <a:pt x="4004187" y="2735115"/>
                  <a:pt x="3977967" y="2731784"/>
                  <a:pt x="3952279" y="2734763"/>
                </a:cubicBezTo>
                <a:cubicBezTo>
                  <a:pt x="3922044" y="2725805"/>
                  <a:pt x="3906079" y="2710612"/>
                  <a:pt x="3866413" y="2704185"/>
                </a:cubicBezTo>
                <a:cubicBezTo>
                  <a:pt x="3852382" y="2704185"/>
                  <a:pt x="3850689" y="2706716"/>
                  <a:pt x="3851656" y="2710808"/>
                </a:cubicBezTo>
                <a:lnTo>
                  <a:pt x="3855044" y="2712170"/>
                </a:lnTo>
                <a:lnTo>
                  <a:pt x="3851900" y="2712170"/>
                </a:lnTo>
                <a:lnTo>
                  <a:pt x="3843675" y="2723274"/>
                </a:lnTo>
                <a:cubicBezTo>
                  <a:pt x="3819487" y="2717041"/>
                  <a:pt x="3798683" y="2712170"/>
                  <a:pt x="3778609" y="2706522"/>
                </a:cubicBezTo>
                <a:cubicBezTo>
                  <a:pt x="3762403" y="2702042"/>
                  <a:pt x="3752969" y="2692498"/>
                  <a:pt x="3728298" y="2693668"/>
                </a:cubicBezTo>
                <a:lnTo>
                  <a:pt x="3736038" y="2705354"/>
                </a:lnTo>
                <a:cubicBezTo>
                  <a:pt x="3723846" y="2703483"/>
                  <a:pt x="3712236" y="2699647"/>
                  <a:pt x="3701931" y="2694057"/>
                </a:cubicBezTo>
                <a:cubicBezTo>
                  <a:pt x="3693226" y="2687629"/>
                  <a:pt x="3696852" y="2684707"/>
                  <a:pt x="3710883" y="2684123"/>
                </a:cubicBezTo>
                <a:cubicBezTo>
                  <a:pt x="3718260" y="2685740"/>
                  <a:pt x="3725781" y="2686908"/>
                  <a:pt x="3733377" y="2687629"/>
                </a:cubicBezTo>
                <a:cubicBezTo>
                  <a:pt x="3757131" y="2687824"/>
                  <a:pt x="3780471" y="2692693"/>
                  <a:pt x="3801345" y="2701848"/>
                </a:cubicBezTo>
                <a:cubicBezTo>
                  <a:pt x="3805675" y="2702860"/>
                  <a:pt x="3810149" y="2703522"/>
                  <a:pt x="3814649" y="2703796"/>
                </a:cubicBezTo>
                <a:cubicBezTo>
                  <a:pt x="3806426" y="2689576"/>
                  <a:pt x="3806426" y="2689576"/>
                  <a:pt x="3736279" y="2675553"/>
                </a:cubicBezTo>
                <a:lnTo>
                  <a:pt x="3710156" y="2680227"/>
                </a:lnTo>
                <a:lnTo>
                  <a:pt x="3690080" y="2673021"/>
                </a:lnTo>
                <a:cubicBezTo>
                  <a:pt x="3669520" y="2673021"/>
                  <a:pt x="3659604" y="2676332"/>
                  <a:pt x="3659845" y="2683149"/>
                </a:cubicBezTo>
                <a:cubicBezTo>
                  <a:pt x="3661706" y="2690725"/>
                  <a:pt x="3664634" y="2698107"/>
                  <a:pt x="3668553" y="2705158"/>
                </a:cubicBezTo>
                <a:cubicBezTo>
                  <a:pt x="3658128" y="2703152"/>
                  <a:pt x="3647920" y="2700406"/>
                  <a:pt x="3638077" y="2696979"/>
                </a:cubicBezTo>
                <a:cubicBezTo>
                  <a:pt x="3620903" y="2686460"/>
                  <a:pt x="3601552" y="2675553"/>
                  <a:pt x="3613889" y="2666983"/>
                </a:cubicBezTo>
                <a:cubicBezTo>
                  <a:pt x="3615098" y="2666983"/>
                  <a:pt x="3605905" y="2662308"/>
                  <a:pt x="3598891" y="2658609"/>
                </a:cubicBezTo>
                <a:lnTo>
                  <a:pt x="3582443" y="2667762"/>
                </a:lnTo>
                <a:lnTo>
                  <a:pt x="3509879" y="2653544"/>
                </a:lnTo>
                <a:cubicBezTo>
                  <a:pt x="3494399" y="2661529"/>
                  <a:pt x="3494640" y="2661919"/>
                  <a:pt x="3519313" y="2669516"/>
                </a:cubicBezTo>
                <a:lnTo>
                  <a:pt x="3540357" y="2675164"/>
                </a:lnTo>
                <a:lnTo>
                  <a:pt x="3558981" y="2680424"/>
                </a:lnTo>
                <a:cubicBezTo>
                  <a:pt x="3560675" y="2682176"/>
                  <a:pt x="3562125" y="2683149"/>
                  <a:pt x="3562610" y="2683928"/>
                </a:cubicBezTo>
                <a:cubicBezTo>
                  <a:pt x="3563093" y="2684707"/>
                  <a:pt x="3566478" y="2690746"/>
                  <a:pt x="3569865" y="2696394"/>
                </a:cubicBezTo>
                <a:lnTo>
                  <a:pt x="3529593" y="2686214"/>
                </a:lnTo>
                <a:lnTo>
                  <a:pt x="3527566" y="2682103"/>
                </a:lnTo>
                <a:lnTo>
                  <a:pt x="3514581" y="2678783"/>
                </a:lnTo>
                <a:lnTo>
                  <a:pt x="3512055" y="2677502"/>
                </a:lnTo>
                <a:lnTo>
                  <a:pt x="3511088" y="2677890"/>
                </a:lnTo>
                <a:lnTo>
                  <a:pt x="3514581" y="2678783"/>
                </a:lnTo>
                <a:lnTo>
                  <a:pt x="3528867" y="2686030"/>
                </a:lnTo>
                <a:lnTo>
                  <a:pt x="3528262" y="2685877"/>
                </a:lnTo>
                <a:lnTo>
                  <a:pt x="3306699" y="2665425"/>
                </a:lnTo>
                <a:cubicBezTo>
                  <a:pt x="3300168" y="2671854"/>
                  <a:pt x="3309119" y="2677696"/>
                  <a:pt x="3320971" y="2683734"/>
                </a:cubicBezTo>
                <a:lnTo>
                  <a:pt x="3289766" y="2686266"/>
                </a:lnTo>
                <a:cubicBezTo>
                  <a:pt x="3285172" y="2684609"/>
                  <a:pt x="3280794" y="2682585"/>
                  <a:pt x="3276706" y="2680227"/>
                </a:cubicBezTo>
                <a:cubicBezTo>
                  <a:pt x="3269207" y="2663087"/>
                  <a:pt x="3269448" y="2663284"/>
                  <a:pt x="3224942" y="2656855"/>
                </a:cubicBezTo>
                <a:cubicBezTo>
                  <a:pt x="3207527" y="2654323"/>
                  <a:pt x="3189629" y="2651207"/>
                  <a:pt x="3172213" y="2647505"/>
                </a:cubicBezTo>
                <a:lnTo>
                  <a:pt x="3092047" y="2639390"/>
                </a:lnTo>
                <a:lnTo>
                  <a:pt x="3087798" y="2636598"/>
                </a:lnTo>
                <a:lnTo>
                  <a:pt x="3087556" y="2638935"/>
                </a:lnTo>
                <a:lnTo>
                  <a:pt x="3092047" y="2639390"/>
                </a:lnTo>
                <a:lnTo>
                  <a:pt x="3096988" y="2642637"/>
                </a:lnTo>
                <a:cubicBezTo>
                  <a:pt x="3086586" y="2646726"/>
                  <a:pt x="3093359" y="2655687"/>
                  <a:pt x="3074252" y="2657051"/>
                </a:cubicBezTo>
                <a:cubicBezTo>
                  <a:pt x="3060466" y="2650818"/>
                  <a:pt x="3068447" y="2646726"/>
                  <a:pt x="3066512" y="2641469"/>
                </a:cubicBezTo>
                <a:cubicBezTo>
                  <a:pt x="3041572" y="2636034"/>
                  <a:pt x="3016079" y="2632508"/>
                  <a:pt x="2990319" y="2630950"/>
                </a:cubicBezTo>
                <a:cubicBezTo>
                  <a:pt x="2974305" y="2625652"/>
                  <a:pt x="2957449" y="2622165"/>
                  <a:pt x="2940249" y="2620628"/>
                </a:cubicBezTo>
                <a:cubicBezTo>
                  <a:pt x="2913425" y="2620434"/>
                  <a:pt x="2886746" y="2617356"/>
                  <a:pt x="2860912" y="2611473"/>
                </a:cubicBezTo>
                <a:close/>
                <a:moveTo>
                  <a:pt x="6531669" y="2611227"/>
                </a:moveTo>
                <a:cubicBezTo>
                  <a:pt x="6522886" y="2610796"/>
                  <a:pt x="6513990" y="2611843"/>
                  <a:pt x="6505572" y="2614395"/>
                </a:cubicBezTo>
                <a:cubicBezTo>
                  <a:pt x="6509442" y="2621601"/>
                  <a:pt x="6535324" y="2628613"/>
                  <a:pt x="6535324" y="2636989"/>
                </a:cubicBezTo>
                <a:cubicBezTo>
                  <a:pt x="6535324" y="2645364"/>
                  <a:pt x="6562656" y="2651207"/>
                  <a:pt x="6579830" y="2658024"/>
                </a:cubicBezTo>
                <a:lnTo>
                  <a:pt x="6580312" y="2659388"/>
                </a:lnTo>
                <a:cubicBezTo>
                  <a:pt x="6597415" y="2665173"/>
                  <a:pt x="6614950" y="2670120"/>
                  <a:pt x="6632802" y="2674191"/>
                </a:cubicBezTo>
                <a:cubicBezTo>
                  <a:pt x="6654329" y="2671657"/>
                  <a:pt x="6628688" y="2663478"/>
                  <a:pt x="6628932" y="2657830"/>
                </a:cubicBezTo>
                <a:cubicBezTo>
                  <a:pt x="6635680" y="2658200"/>
                  <a:pt x="6642404" y="2658979"/>
                  <a:pt x="6649009" y="2660167"/>
                </a:cubicBezTo>
                <a:cubicBezTo>
                  <a:pt x="6657958" y="2662504"/>
                  <a:pt x="6666181" y="2665425"/>
                  <a:pt x="6674647" y="2668152"/>
                </a:cubicBezTo>
                <a:cubicBezTo>
                  <a:pt x="6678517" y="2658997"/>
                  <a:pt x="6664972" y="2650039"/>
                  <a:pt x="6636187" y="2642052"/>
                </a:cubicBezTo>
                <a:cubicBezTo>
                  <a:pt x="6624336" y="2638741"/>
                  <a:pt x="6613693" y="2637183"/>
                  <a:pt x="6609097" y="2642052"/>
                </a:cubicBezTo>
                <a:cubicBezTo>
                  <a:pt x="6604500" y="2646923"/>
                  <a:pt x="6592649" y="2643222"/>
                  <a:pt x="6578862" y="2638935"/>
                </a:cubicBezTo>
                <a:cubicBezTo>
                  <a:pt x="6551045" y="2630365"/>
                  <a:pt x="6568220" y="2624329"/>
                  <a:pt x="6557094" y="2616927"/>
                </a:cubicBezTo>
                <a:cubicBezTo>
                  <a:pt x="6549124" y="2613567"/>
                  <a:pt x="6540453" y="2611658"/>
                  <a:pt x="6531669" y="2611227"/>
                </a:cubicBezTo>
                <a:close/>
                <a:moveTo>
                  <a:pt x="3126740" y="2608357"/>
                </a:moveTo>
                <a:lnTo>
                  <a:pt x="3160844" y="2617121"/>
                </a:lnTo>
                <a:cubicBezTo>
                  <a:pt x="3157942" y="2614005"/>
                  <a:pt x="3156492" y="2610109"/>
                  <a:pt x="3150928" y="2608357"/>
                </a:cubicBezTo>
                <a:cubicBezTo>
                  <a:pt x="3143454" y="2604870"/>
                  <a:pt x="3134213" y="2604870"/>
                  <a:pt x="3126740" y="2608357"/>
                </a:cubicBezTo>
                <a:close/>
                <a:moveTo>
                  <a:pt x="3394017" y="2606214"/>
                </a:moveTo>
                <a:lnTo>
                  <a:pt x="3388212" y="2608942"/>
                </a:lnTo>
                <a:lnTo>
                  <a:pt x="3398614" y="2610694"/>
                </a:lnTo>
                <a:close/>
                <a:moveTo>
                  <a:pt x="6711172" y="2605046"/>
                </a:moveTo>
                <a:lnTo>
                  <a:pt x="6709237" y="2605825"/>
                </a:lnTo>
                <a:lnTo>
                  <a:pt x="6715283" y="2608551"/>
                </a:lnTo>
                <a:cubicBezTo>
                  <a:pt x="6714582" y="2607754"/>
                  <a:pt x="6713663" y="2607091"/>
                  <a:pt x="6712622" y="2606604"/>
                </a:cubicBezTo>
                <a:cubicBezTo>
                  <a:pt x="6712236" y="2606040"/>
                  <a:pt x="6711751" y="2605514"/>
                  <a:pt x="6711172" y="2605046"/>
                </a:cubicBezTo>
                <a:close/>
                <a:moveTo>
                  <a:pt x="2720380" y="2603488"/>
                </a:moveTo>
                <a:lnTo>
                  <a:pt x="2720380" y="2603877"/>
                </a:lnTo>
                <a:cubicBezTo>
                  <a:pt x="2713608" y="2603877"/>
                  <a:pt x="2709011" y="2606020"/>
                  <a:pt x="2697886" y="2608551"/>
                </a:cubicBezTo>
                <a:cubicBezTo>
                  <a:pt x="2743601" y="2615174"/>
                  <a:pt x="2778673" y="2618485"/>
                  <a:pt x="2813504" y="2621601"/>
                </a:cubicBezTo>
                <a:cubicBezTo>
                  <a:pt x="2811812" y="2619264"/>
                  <a:pt x="2810119" y="2616927"/>
                  <a:pt x="2808666" y="2614590"/>
                </a:cubicBezTo>
                <a:cubicBezTo>
                  <a:pt x="2779158" y="2610500"/>
                  <a:pt x="2748923" y="2607383"/>
                  <a:pt x="2720380" y="2603488"/>
                </a:cubicBezTo>
                <a:close/>
                <a:moveTo>
                  <a:pt x="2490110" y="2602903"/>
                </a:moveTo>
                <a:cubicBezTo>
                  <a:pt x="2489675" y="2603312"/>
                  <a:pt x="2489165" y="2603721"/>
                  <a:pt x="2488657" y="2604073"/>
                </a:cubicBezTo>
                <a:lnTo>
                  <a:pt x="2490351" y="2605046"/>
                </a:lnTo>
                <a:cubicBezTo>
                  <a:pt x="2492601" y="2605300"/>
                  <a:pt x="2494876" y="2605300"/>
                  <a:pt x="2497124" y="2605046"/>
                </a:cubicBezTo>
                <a:cubicBezTo>
                  <a:pt x="2497124" y="2605046"/>
                  <a:pt x="2497124" y="2603682"/>
                  <a:pt x="2497124" y="2602903"/>
                </a:cubicBezTo>
                <a:close/>
                <a:moveTo>
                  <a:pt x="10197883" y="2601930"/>
                </a:moveTo>
                <a:cubicBezTo>
                  <a:pt x="10196431" y="2601930"/>
                  <a:pt x="10196189" y="2604852"/>
                  <a:pt x="10197883" y="2606020"/>
                </a:cubicBezTo>
                <a:cubicBezTo>
                  <a:pt x="10203825" y="2608434"/>
                  <a:pt x="10209966" y="2610518"/>
                  <a:pt x="10216266" y="2612252"/>
                </a:cubicBezTo>
                <a:cubicBezTo>
                  <a:pt x="10213364" y="2616538"/>
                  <a:pt x="10218201" y="2618485"/>
                  <a:pt x="10230535" y="2617900"/>
                </a:cubicBezTo>
                <a:cubicBezTo>
                  <a:pt x="10229121" y="2615700"/>
                  <a:pt x="10226691" y="2614005"/>
                  <a:pt x="10223763" y="2613225"/>
                </a:cubicBezTo>
                <a:cubicBezTo>
                  <a:pt x="10221441" y="2609739"/>
                  <a:pt x="10218417" y="2606566"/>
                  <a:pt x="10214814" y="2603877"/>
                </a:cubicBezTo>
                <a:lnTo>
                  <a:pt x="10214814" y="2604073"/>
                </a:lnTo>
                <a:cubicBezTo>
                  <a:pt x="10209346" y="2602649"/>
                  <a:pt x="10203633" y="2601930"/>
                  <a:pt x="10197883" y="2601930"/>
                </a:cubicBezTo>
                <a:close/>
                <a:moveTo>
                  <a:pt x="3087313" y="2600176"/>
                </a:moveTo>
                <a:cubicBezTo>
                  <a:pt x="3083261" y="2600322"/>
                  <a:pt x="3080540" y="2601248"/>
                  <a:pt x="3078364" y="2602514"/>
                </a:cubicBezTo>
                <a:cubicBezTo>
                  <a:pt x="3091691" y="2608240"/>
                  <a:pt x="3106859" y="2610616"/>
                  <a:pt x="3121902" y="2609330"/>
                </a:cubicBezTo>
                <a:lnTo>
                  <a:pt x="3122144" y="2606993"/>
                </a:lnTo>
                <a:lnTo>
                  <a:pt x="3104246" y="2602514"/>
                </a:lnTo>
                <a:cubicBezTo>
                  <a:pt x="3096747" y="2600664"/>
                  <a:pt x="3091365" y="2600030"/>
                  <a:pt x="3087313" y="2600176"/>
                </a:cubicBezTo>
                <a:close/>
                <a:moveTo>
                  <a:pt x="10804035" y="2597061"/>
                </a:moveTo>
                <a:lnTo>
                  <a:pt x="10873455" y="2618291"/>
                </a:lnTo>
                <a:cubicBezTo>
                  <a:pt x="10890003" y="2613013"/>
                  <a:pt x="10907662" y="2610363"/>
                  <a:pt x="10925461" y="2610500"/>
                </a:cubicBezTo>
                <a:cubicBezTo>
                  <a:pt x="10905280" y="2601288"/>
                  <a:pt x="10882379" y="2596631"/>
                  <a:pt x="10859184" y="2597061"/>
                </a:cubicBezTo>
                <a:cubicBezTo>
                  <a:pt x="10842736" y="2597061"/>
                  <a:pt x="10825079" y="2597061"/>
                  <a:pt x="10804035" y="2597061"/>
                </a:cubicBezTo>
                <a:close/>
                <a:moveTo>
                  <a:pt x="3347820" y="2596670"/>
                </a:moveTo>
                <a:cubicBezTo>
                  <a:pt x="3338602" y="2593204"/>
                  <a:pt x="3327766" y="2594022"/>
                  <a:pt x="3319518" y="2598813"/>
                </a:cubicBezTo>
                <a:cubicBezTo>
                  <a:pt x="3331614" y="2600760"/>
                  <a:pt x="3343706" y="2601930"/>
                  <a:pt x="3349029" y="2597644"/>
                </a:cubicBezTo>
                <a:lnTo>
                  <a:pt x="3351446" y="2598619"/>
                </a:lnTo>
                <a:cubicBezTo>
                  <a:pt x="3351446" y="2598619"/>
                  <a:pt x="3349511" y="2596865"/>
                  <a:pt x="3347820" y="2596670"/>
                </a:cubicBezTo>
                <a:close/>
                <a:moveTo>
                  <a:pt x="6142751" y="2594724"/>
                </a:moveTo>
                <a:cubicBezTo>
                  <a:pt x="6140574" y="2594724"/>
                  <a:pt x="6142751" y="2599981"/>
                  <a:pt x="6146621" y="2601151"/>
                </a:cubicBezTo>
                <a:cubicBezTo>
                  <a:pt x="6156344" y="2604909"/>
                  <a:pt x="6167447" y="2605670"/>
                  <a:pt x="6177823" y="2603294"/>
                </a:cubicBezTo>
                <a:cubicBezTo>
                  <a:pt x="6180484" y="2601539"/>
                  <a:pt x="6177340" y="2598619"/>
                  <a:pt x="6176614" y="2594724"/>
                </a:cubicBezTo>
                <a:cubicBezTo>
                  <a:pt x="6162827" y="2594724"/>
                  <a:pt x="6152426" y="2594724"/>
                  <a:pt x="6142751" y="2594724"/>
                </a:cubicBezTo>
                <a:close/>
                <a:moveTo>
                  <a:pt x="2515992" y="2594139"/>
                </a:moveTo>
                <a:lnTo>
                  <a:pt x="2594602" y="2621795"/>
                </a:lnTo>
                <a:lnTo>
                  <a:pt x="2722315" y="2634067"/>
                </a:lnTo>
                <a:cubicBezTo>
                  <a:pt x="2716993" y="2630950"/>
                  <a:pt x="2713849" y="2627640"/>
                  <a:pt x="2709011" y="2626470"/>
                </a:cubicBezTo>
                <a:cubicBezTo>
                  <a:pt x="2689419" y="2621992"/>
                  <a:pt x="2669343" y="2617900"/>
                  <a:pt x="2649510" y="2613810"/>
                </a:cubicBezTo>
                <a:cubicBezTo>
                  <a:pt x="2641236" y="2615252"/>
                  <a:pt x="2632602" y="2614141"/>
                  <a:pt x="2625322" y="2610694"/>
                </a:cubicBezTo>
                <a:cubicBezTo>
                  <a:pt x="2617096" y="2606410"/>
                  <a:pt x="2610809" y="2602124"/>
                  <a:pt x="2603069" y="2597255"/>
                </a:cubicBezTo>
                <a:cubicBezTo>
                  <a:pt x="2574188" y="2594509"/>
                  <a:pt x="2545066" y="2593476"/>
                  <a:pt x="2515992" y="2594139"/>
                </a:cubicBezTo>
                <a:close/>
                <a:moveTo>
                  <a:pt x="6705367" y="2592190"/>
                </a:moveTo>
                <a:cubicBezTo>
                  <a:pt x="6702947" y="2592190"/>
                  <a:pt x="6702947" y="2594333"/>
                  <a:pt x="6701979" y="2595307"/>
                </a:cubicBezTo>
                <a:cubicBezTo>
                  <a:pt x="6704229" y="2596008"/>
                  <a:pt x="6706601" y="2596456"/>
                  <a:pt x="6708995" y="2596670"/>
                </a:cubicBezTo>
                <a:lnTo>
                  <a:pt x="6715692" y="2594124"/>
                </a:lnTo>
                <a:lnTo>
                  <a:pt x="6715768" y="2594139"/>
                </a:lnTo>
                <a:lnTo>
                  <a:pt x="6717703" y="2593360"/>
                </a:lnTo>
                <a:lnTo>
                  <a:pt x="6715692" y="2594124"/>
                </a:lnTo>
                <a:close/>
                <a:moveTo>
                  <a:pt x="2953399" y="2589378"/>
                </a:moveTo>
                <a:lnTo>
                  <a:pt x="2953312" y="2589659"/>
                </a:lnTo>
                <a:lnTo>
                  <a:pt x="2952662" y="2589399"/>
                </a:lnTo>
                <a:close/>
                <a:moveTo>
                  <a:pt x="6750114" y="2584399"/>
                </a:moveTo>
                <a:cubicBezTo>
                  <a:pt x="6748905" y="2584399"/>
                  <a:pt x="6746729" y="2585374"/>
                  <a:pt x="6746970" y="2585569"/>
                </a:cubicBezTo>
                <a:cubicBezTo>
                  <a:pt x="6750332" y="2587107"/>
                  <a:pt x="6753910" y="2588354"/>
                  <a:pt x="6757613" y="2589270"/>
                </a:cubicBezTo>
                <a:cubicBezTo>
                  <a:pt x="6761991" y="2590029"/>
                  <a:pt x="6766440" y="2590497"/>
                  <a:pt x="6770917" y="2590632"/>
                </a:cubicBezTo>
                <a:lnTo>
                  <a:pt x="6768497" y="2587127"/>
                </a:lnTo>
                <a:close/>
                <a:moveTo>
                  <a:pt x="10436376" y="2583231"/>
                </a:moveTo>
                <a:cubicBezTo>
                  <a:pt x="10423799" y="2587712"/>
                  <a:pt x="10424284" y="2595503"/>
                  <a:pt x="10394532" y="2590243"/>
                </a:cubicBezTo>
                <a:cubicBezTo>
                  <a:pt x="10374666" y="2586933"/>
                  <a:pt x="10354167" y="2586933"/>
                  <a:pt x="10334304" y="2590243"/>
                </a:cubicBezTo>
                <a:cubicBezTo>
                  <a:pt x="10316162" y="2592775"/>
                  <a:pt x="10299956" y="2596282"/>
                  <a:pt x="10279638" y="2599787"/>
                </a:cubicBezTo>
                <a:lnTo>
                  <a:pt x="10336480" y="2617317"/>
                </a:lnTo>
                <a:cubicBezTo>
                  <a:pt x="10336480" y="2611473"/>
                  <a:pt x="10337930" y="2607772"/>
                  <a:pt x="10338415" y="2603682"/>
                </a:cubicBezTo>
                <a:cubicBezTo>
                  <a:pt x="10366601" y="2601539"/>
                  <a:pt x="10395032" y="2603118"/>
                  <a:pt x="10422590" y="2608357"/>
                </a:cubicBezTo>
                <a:cubicBezTo>
                  <a:pt x="10432125" y="2610479"/>
                  <a:pt x="10441963" y="2611590"/>
                  <a:pt x="10451857" y="2611667"/>
                </a:cubicBezTo>
                <a:cubicBezTo>
                  <a:pt x="10475679" y="2609565"/>
                  <a:pt x="10499778" y="2612234"/>
                  <a:pt x="10522003" y="2619458"/>
                </a:cubicBezTo>
                <a:cubicBezTo>
                  <a:pt x="10517890" y="2599981"/>
                  <a:pt x="10517890" y="2599981"/>
                  <a:pt x="10436376" y="2583231"/>
                </a:cubicBezTo>
                <a:close/>
                <a:moveTo>
                  <a:pt x="4976403" y="2582452"/>
                </a:moveTo>
                <a:cubicBezTo>
                  <a:pt x="4974227" y="2582258"/>
                  <a:pt x="4974227" y="2584596"/>
                  <a:pt x="4972533" y="2585763"/>
                </a:cubicBezTo>
                <a:lnTo>
                  <a:pt x="4971807" y="2585763"/>
                </a:lnTo>
                <a:lnTo>
                  <a:pt x="4991883" y="2589659"/>
                </a:lnTo>
                <a:cubicBezTo>
                  <a:pt x="4991883" y="2587712"/>
                  <a:pt x="4993333" y="2586348"/>
                  <a:pt x="4994060" y="2584984"/>
                </a:cubicBezTo>
                <a:cubicBezTo>
                  <a:pt x="4988277" y="2583718"/>
                  <a:pt x="4982378" y="2582880"/>
                  <a:pt x="4976403" y="2582452"/>
                </a:cubicBezTo>
                <a:close/>
                <a:moveTo>
                  <a:pt x="2776738" y="2582452"/>
                </a:moveTo>
                <a:cubicBezTo>
                  <a:pt x="2773111" y="2582452"/>
                  <a:pt x="2773111" y="2585178"/>
                  <a:pt x="2771418" y="2586542"/>
                </a:cubicBezTo>
                <a:cubicBezTo>
                  <a:pt x="2777342" y="2587886"/>
                  <a:pt x="2783414" y="2588781"/>
                  <a:pt x="2789557" y="2589270"/>
                </a:cubicBezTo>
                <a:cubicBezTo>
                  <a:pt x="2794879" y="2589464"/>
                  <a:pt x="2797300" y="2587906"/>
                  <a:pt x="2800926" y="2584984"/>
                </a:cubicBezTo>
                <a:lnTo>
                  <a:pt x="2800926" y="2584399"/>
                </a:lnTo>
                <a:cubicBezTo>
                  <a:pt x="2792944" y="2583270"/>
                  <a:pt x="2784841" y="2582608"/>
                  <a:pt x="2776738" y="2582452"/>
                </a:cubicBezTo>
                <a:close/>
                <a:moveTo>
                  <a:pt x="3303555" y="2581868"/>
                </a:moveTo>
                <a:cubicBezTo>
                  <a:pt x="3298499" y="2581031"/>
                  <a:pt x="3293250" y="2581712"/>
                  <a:pt x="3288801" y="2583816"/>
                </a:cubicBezTo>
                <a:cubicBezTo>
                  <a:pt x="3284931" y="2588295"/>
                  <a:pt x="3292913" y="2591801"/>
                  <a:pt x="3317824" y="2598423"/>
                </a:cubicBezTo>
                <a:cubicBezTo>
                  <a:pt x="3318891" y="2594936"/>
                  <a:pt x="3318624" y="2591276"/>
                  <a:pt x="3317101" y="2587906"/>
                </a:cubicBezTo>
                <a:lnTo>
                  <a:pt x="3319518" y="2587906"/>
                </a:lnTo>
                <a:cubicBezTo>
                  <a:pt x="3314922" y="2584828"/>
                  <a:pt x="3309432" y="2582745"/>
                  <a:pt x="3303555" y="2581868"/>
                </a:cubicBezTo>
                <a:close/>
                <a:moveTo>
                  <a:pt x="2940493" y="2576414"/>
                </a:moveTo>
                <a:lnTo>
                  <a:pt x="2944596" y="2579717"/>
                </a:lnTo>
                <a:lnTo>
                  <a:pt x="2941702" y="2579530"/>
                </a:lnTo>
                <a:lnTo>
                  <a:pt x="2939768" y="2579482"/>
                </a:lnTo>
                <a:close/>
                <a:moveTo>
                  <a:pt x="6483259" y="2572737"/>
                </a:moveTo>
                <a:cubicBezTo>
                  <a:pt x="6479328" y="2573492"/>
                  <a:pt x="6477515" y="2576219"/>
                  <a:pt x="6473887" y="2581283"/>
                </a:cubicBezTo>
                <a:cubicBezTo>
                  <a:pt x="6487552" y="2588530"/>
                  <a:pt x="6503492" y="2592503"/>
                  <a:pt x="6519843" y="2592775"/>
                </a:cubicBezTo>
                <a:cubicBezTo>
                  <a:pt x="6534090" y="2592852"/>
                  <a:pt x="6548095" y="2595658"/>
                  <a:pt x="6560721" y="2600956"/>
                </a:cubicBezTo>
                <a:lnTo>
                  <a:pt x="6565802" y="2600956"/>
                </a:lnTo>
                <a:cubicBezTo>
                  <a:pt x="6597486" y="2599202"/>
                  <a:pt x="6606194" y="2600956"/>
                  <a:pt x="6614178" y="2613422"/>
                </a:cubicBezTo>
                <a:cubicBezTo>
                  <a:pt x="6616113" y="2617121"/>
                  <a:pt x="6617081" y="2620237"/>
                  <a:pt x="6629415" y="2622186"/>
                </a:cubicBezTo>
                <a:cubicBezTo>
                  <a:pt x="6641751" y="2624133"/>
                  <a:pt x="6645621" y="2622186"/>
                  <a:pt x="6647798" y="2619264"/>
                </a:cubicBezTo>
                <a:cubicBezTo>
                  <a:pt x="6649977" y="2616342"/>
                  <a:pt x="6653847" y="2616342"/>
                  <a:pt x="6658199" y="2614395"/>
                </a:cubicBezTo>
                <a:lnTo>
                  <a:pt x="6693756" y="2628613"/>
                </a:lnTo>
                <a:cubicBezTo>
                  <a:pt x="6665457" y="2631730"/>
                  <a:pt x="6665457" y="2631730"/>
                  <a:pt x="6685290" y="2649260"/>
                </a:cubicBezTo>
                <a:lnTo>
                  <a:pt x="6745518" y="2663284"/>
                </a:lnTo>
                <a:lnTo>
                  <a:pt x="6728828" y="2643806"/>
                </a:lnTo>
                <a:cubicBezTo>
                  <a:pt x="6761750" y="2653895"/>
                  <a:pt x="6795539" y="2662016"/>
                  <a:pt x="6829936" y="2668152"/>
                </a:cubicBezTo>
                <a:cubicBezTo>
                  <a:pt x="6846528" y="2671678"/>
                  <a:pt x="6862733" y="2676373"/>
                  <a:pt x="6878312" y="2682176"/>
                </a:cubicBezTo>
                <a:cubicBezTo>
                  <a:pt x="6902500" y="2689576"/>
                  <a:pt x="6913143" y="2687824"/>
                  <a:pt x="6911690" y="2677111"/>
                </a:cubicBezTo>
                <a:lnTo>
                  <a:pt x="6907820" y="2676137"/>
                </a:lnTo>
                <a:lnTo>
                  <a:pt x="6911690" y="2676137"/>
                </a:lnTo>
                <a:lnTo>
                  <a:pt x="6945312" y="2670295"/>
                </a:lnTo>
                <a:cubicBezTo>
                  <a:pt x="6943136" y="2662504"/>
                  <a:pt x="6924509" y="2658609"/>
                  <a:pt x="6911449" y="2653350"/>
                </a:cubicBezTo>
                <a:lnTo>
                  <a:pt x="6887727" y="2639729"/>
                </a:lnTo>
                <a:lnTo>
                  <a:pt x="6940475" y="2648869"/>
                </a:lnTo>
                <a:lnTo>
                  <a:pt x="6950495" y="2646589"/>
                </a:lnTo>
                <a:lnTo>
                  <a:pt x="6951600" y="2647702"/>
                </a:lnTo>
                <a:lnTo>
                  <a:pt x="6951600" y="2646338"/>
                </a:lnTo>
                <a:lnTo>
                  <a:pt x="6950495" y="2646589"/>
                </a:lnTo>
                <a:lnTo>
                  <a:pt x="6944827" y="2640884"/>
                </a:lnTo>
                <a:cubicBezTo>
                  <a:pt x="6935855" y="2637651"/>
                  <a:pt x="6926541" y="2635040"/>
                  <a:pt x="6917013" y="2633093"/>
                </a:cubicBezTo>
                <a:cubicBezTo>
                  <a:pt x="6905159" y="2630171"/>
                  <a:pt x="6892825" y="2628028"/>
                  <a:pt x="6883150" y="2626082"/>
                </a:cubicBezTo>
                <a:cubicBezTo>
                  <a:pt x="6874320" y="2627250"/>
                  <a:pt x="6871840" y="2629100"/>
                  <a:pt x="6872808" y="2631340"/>
                </a:cubicBezTo>
                <a:lnTo>
                  <a:pt x="6881754" y="2637910"/>
                </a:lnTo>
                <a:lnTo>
                  <a:pt x="6866458" y="2642248"/>
                </a:lnTo>
                <a:cubicBezTo>
                  <a:pt x="6875673" y="2645909"/>
                  <a:pt x="6884551" y="2650078"/>
                  <a:pt x="6893066" y="2654714"/>
                </a:cubicBezTo>
                <a:cubicBezTo>
                  <a:pt x="6897177" y="2657633"/>
                  <a:pt x="6898145" y="2662114"/>
                  <a:pt x="6893066" y="2663087"/>
                </a:cubicBezTo>
                <a:cubicBezTo>
                  <a:pt x="6884188" y="2663185"/>
                  <a:pt x="6875310" y="2662347"/>
                  <a:pt x="6866702" y="2660556"/>
                </a:cubicBezTo>
                <a:cubicBezTo>
                  <a:pt x="6843722" y="2656855"/>
                  <a:pt x="6847592" y="2648869"/>
                  <a:pt x="6831627" y="2643806"/>
                </a:cubicBezTo>
                <a:cubicBezTo>
                  <a:pt x="6794379" y="2636989"/>
                  <a:pt x="6759063" y="2640494"/>
                  <a:pt x="6721573" y="2629586"/>
                </a:cubicBezTo>
                <a:lnTo>
                  <a:pt x="6742132" y="2626082"/>
                </a:lnTo>
                <a:cubicBezTo>
                  <a:pt x="6759789" y="2630230"/>
                  <a:pt x="6778246" y="2631691"/>
                  <a:pt x="6796555" y="2630365"/>
                </a:cubicBezTo>
                <a:cubicBezTo>
                  <a:pt x="6796555" y="2626470"/>
                  <a:pt x="6795346" y="2622380"/>
                  <a:pt x="6794620" y="2617317"/>
                </a:cubicBezTo>
                <a:lnTo>
                  <a:pt x="6722056" y="2608357"/>
                </a:lnTo>
                <a:lnTo>
                  <a:pt x="6706093" y="2610306"/>
                </a:lnTo>
                <a:cubicBezTo>
                  <a:pt x="6703843" y="2610479"/>
                  <a:pt x="6701568" y="2610479"/>
                  <a:pt x="6699320" y="2610306"/>
                </a:cubicBezTo>
                <a:cubicBezTo>
                  <a:pt x="6699320" y="2609136"/>
                  <a:pt x="6696415" y="2607383"/>
                  <a:pt x="6697626" y="2606799"/>
                </a:cubicBezTo>
                <a:cubicBezTo>
                  <a:pt x="6700989" y="2605222"/>
                  <a:pt x="6704544" y="2603974"/>
                  <a:pt x="6708269" y="2603097"/>
                </a:cubicBezTo>
                <a:cubicBezTo>
                  <a:pt x="6690902" y="2597392"/>
                  <a:pt x="6671986" y="2595386"/>
                  <a:pt x="6653362" y="2597255"/>
                </a:cubicBezTo>
                <a:cubicBezTo>
                  <a:pt x="6640687" y="2598503"/>
                  <a:pt x="6627916" y="2598950"/>
                  <a:pt x="6615143" y="2598619"/>
                </a:cubicBezTo>
                <a:lnTo>
                  <a:pt x="6604259" y="2585957"/>
                </a:lnTo>
                <a:cubicBezTo>
                  <a:pt x="6587811" y="2584790"/>
                  <a:pt x="6570881" y="2583426"/>
                  <a:pt x="6555883" y="2582647"/>
                </a:cubicBezTo>
                <a:cubicBezTo>
                  <a:pt x="6538760" y="2582121"/>
                  <a:pt x="6521778" y="2579882"/>
                  <a:pt x="6505331" y="2576026"/>
                </a:cubicBezTo>
                <a:cubicBezTo>
                  <a:pt x="6493236" y="2573200"/>
                  <a:pt x="6487189" y="2571983"/>
                  <a:pt x="6483259" y="2572737"/>
                </a:cubicBezTo>
                <a:close/>
                <a:moveTo>
                  <a:pt x="3134239" y="2571934"/>
                </a:moveTo>
                <a:cubicBezTo>
                  <a:pt x="3148630" y="2577056"/>
                  <a:pt x="3164232" y="2579512"/>
                  <a:pt x="3179954" y="2579142"/>
                </a:cubicBezTo>
                <a:lnTo>
                  <a:pt x="3180921" y="2578167"/>
                </a:lnTo>
                <a:cubicBezTo>
                  <a:pt x="3166431" y="2572500"/>
                  <a:pt x="3150227" y="2570337"/>
                  <a:pt x="3134239" y="2571934"/>
                </a:cubicBezTo>
                <a:close/>
                <a:moveTo>
                  <a:pt x="6665457" y="2571739"/>
                </a:moveTo>
                <a:lnTo>
                  <a:pt x="6664972" y="2571934"/>
                </a:lnTo>
                <a:lnTo>
                  <a:pt x="6624336" y="2579142"/>
                </a:lnTo>
                <a:lnTo>
                  <a:pt x="6652153" y="2591801"/>
                </a:lnTo>
                <a:cubicBezTo>
                  <a:pt x="6683114" y="2583816"/>
                  <a:pt x="6683114" y="2583816"/>
                  <a:pt x="6665457" y="2571739"/>
                </a:cubicBezTo>
                <a:close/>
                <a:moveTo>
                  <a:pt x="7500912" y="2569793"/>
                </a:moveTo>
                <a:lnTo>
                  <a:pt x="7500912" y="2570572"/>
                </a:lnTo>
                <a:cubicBezTo>
                  <a:pt x="7495592" y="2570572"/>
                  <a:pt x="7493172" y="2572909"/>
                  <a:pt x="7489301" y="2574271"/>
                </a:cubicBezTo>
                <a:cubicBezTo>
                  <a:pt x="7495058" y="2576512"/>
                  <a:pt x="7501057" y="2578342"/>
                  <a:pt x="7507202" y="2579725"/>
                </a:cubicBezTo>
                <a:cubicBezTo>
                  <a:pt x="7514239" y="2580817"/>
                  <a:pt x="7521352" y="2581536"/>
                  <a:pt x="7528487" y="2581868"/>
                </a:cubicBezTo>
                <a:cubicBezTo>
                  <a:pt x="7526552" y="2575635"/>
                  <a:pt x="7521956" y="2570375"/>
                  <a:pt x="7500912" y="2569793"/>
                </a:cubicBezTo>
                <a:close/>
                <a:moveTo>
                  <a:pt x="2523247" y="2568234"/>
                </a:moveTo>
                <a:cubicBezTo>
                  <a:pt x="2522038" y="2568234"/>
                  <a:pt x="2523247" y="2570572"/>
                  <a:pt x="2524699" y="2571934"/>
                </a:cubicBezTo>
                <a:lnTo>
                  <a:pt x="2548161" y="2573688"/>
                </a:lnTo>
                <a:lnTo>
                  <a:pt x="2539695" y="2568234"/>
                </a:lnTo>
                <a:cubicBezTo>
                  <a:pt x="2534375" y="2568234"/>
                  <a:pt x="2528328" y="2568234"/>
                  <a:pt x="2523247" y="2568234"/>
                </a:cubicBezTo>
                <a:close/>
                <a:moveTo>
                  <a:pt x="2294429" y="2568038"/>
                </a:moveTo>
                <a:cubicBezTo>
                  <a:pt x="2300234" y="2570181"/>
                  <a:pt x="2305795" y="2573104"/>
                  <a:pt x="2313538" y="2575829"/>
                </a:cubicBezTo>
                <a:lnTo>
                  <a:pt x="2314262" y="2576804"/>
                </a:lnTo>
                <a:cubicBezTo>
                  <a:pt x="2318084" y="2577563"/>
                  <a:pt x="2322050" y="2577563"/>
                  <a:pt x="2325872" y="2576804"/>
                </a:cubicBezTo>
                <a:cubicBezTo>
                  <a:pt x="2329742" y="2573882"/>
                  <a:pt x="2323937" y="2570572"/>
                  <a:pt x="2312568" y="2568038"/>
                </a:cubicBezTo>
                <a:cubicBezTo>
                  <a:pt x="2306522" y="2567629"/>
                  <a:pt x="2300475" y="2567629"/>
                  <a:pt x="2294429" y="2568038"/>
                </a:cubicBezTo>
                <a:close/>
                <a:moveTo>
                  <a:pt x="8819887" y="2567259"/>
                </a:moveTo>
                <a:cubicBezTo>
                  <a:pt x="8818919" y="2568545"/>
                  <a:pt x="8817881" y="2569772"/>
                  <a:pt x="8816743" y="2570960"/>
                </a:cubicBezTo>
                <a:cubicBezTo>
                  <a:pt x="8821581" y="2571155"/>
                  <a:pt x="8827627" y="2572130"/>
                  <a:pt x="8832465" y="2572130"/>
                </a:cubicBezTo>
                <a:lnTo>
                  <a:pt x="8833191" y="2572324"/>
                </a:lnTo>
                <a:cubicBezTo>
                  <a:pt x="8834885" y="2572324"/>
                  <a:pt x="8833191" y="2569793"/>
                  <a:pt x="8833191" y="2568623"/>
                </a:cubicBezTo>
                <a:close/>
                <a:moveTo>
                  <a:pt x="3071591" y="2564143"/>
                </a:moveTo>
                <a:cubicBezTo>
                  <a:pt x="3073648" y="2567298"/>
                  <a:pt x="3076162" y="2570240"/>
                  <a:pt x="3079090" y="2572909"/>
                </a:cubicBezTo>
                <a:cubicBezTo>
                  <a:pt x="3083443" y="2571934"/>
                  <a:pt x="3089974" y="2571545"/>
                  <a:pt x="3091427" y="2569793"/>
                </a:cubicBezTo>
                <a:cubicBezTo>
                  <a:pt x="3092877" y="2568038"/>
                  <a:pt x="3085136" y="2568429"/>
                  <a:pt x="3080784" y="2565897"/>
                </a:cubicBezTo>
                <a:lnTo>
                  <a:pt x="3081751" y="2564143"/>
                </a:lnTo>
                <a:cubicBezTo>
                  <a:pt x="3078389" y="2563638"/>
                  <a:pt x="3074953" y="2563638"/>
                  <a:pt x="3071591" y="2564143"/>
                </a:cubicBezTo>
                <a:close/>
                <a:moveTo>
                  <a:pt x="2584686" y="2562390"/>
                </a:moveTo>
                <a:lnTo>
                  <a:pt x="2590422" y="2563410"/>
                </a:lnTo>
                <a:lnTo>
                  <a:pt x="2584686" y="2563169"/>
                </a:lnTo>
                <a:lnTo>
                  <a:pt x="2584520" y="2563137"/>
                </a:lnTo>
                <a:close/>
                <a:moveTo>
                  <a:pt x="2113261" y="2561805"/>
                </a:moveTo>
                <a:cubicBezTo>
                  <a:pt x="2118340" y="2565897"/>
                  <a:pt x="2120033" y="2568429"/>
                  <a:pt x="2122692" y="2568429"/>
                </a:cubicBezTo>
                <a:lnTo>
                  <a:pt x="2124386" y="2570181"/>
                </a:lnTo>
                <a:cubicBezTo>
                  <a:pt x="2136723" y="2572519"/>
                  <a:pt x="2149783" y="2575050"/>
                  <a:pt x="2161878" y="2576414"/>
                </a:cubicBezTo>
                <a:cubicBezTo>
                  <a:pt x="2194048" y="2580115"/>
                  <a:pt x="2212672" y="2578557"/>
                  <a:pt x="2203964" y="2573492"/>
                </a:cubicBezTo>
                <a:cubicBezTo>
                  <a:pt x="2189162" y="2567046"/>
                  <a:pt x="2172325" y="2564339"/>
                  <a:pt x="2155588" y="2565701"/>
                </a:cubicBezTo>
                <a:cubicBezTo>
                  <a:pt x="2143736" y="2565701"/>
                  <a:pt x="2131400" y="2563560"/>
                  <a:pt x="2113261" y="2561805"/>
                </a:cubicBezTo>
                <a:close/>
                <a:moveTo>
                  <a:pt x="6263691" y="2559859"/>
                </a:moveTo>
                <a:cubicBezTo>
                  <a:pt x="6272376" y="2563638"/>
                  <a:pt x="6281447" y="2566811"/>
                  <a:pt x="6290782" y="2569402"/>
                </a:cubicBezTo>
                <a:cubicBezTo>
                  <a:pt x="6333111" y="2577193"/>
                  <a:pt x="6375682" y="2584205"/>
                  <a:pt x="6416560" y="2591411"/>
                </a:cubicBezTo>
                <a:lnTo>
                  <a:pt x="6469773" y="2582062"/>
                </a:lnTo>
                <a:cubicBezTo>
                  <a:pt x="6453930" y="2573512"/>
                  <a:pt x="6435765" y="2568155"/>
                  <a:pt x="6416803" y="2566480"/>
                </a:cubicBezTo>
                <a:lnTo>
                  <a:pt x="6416318" y="2566676"/>
                </a:lnTo>
                <a:lnTo>
                  <a:pt x="6361896" y="2572909"/>
                </a:lnTo>
                <a:lnTo>
                  <a:pt x="6327306" y="2559859"/>
                </a:lnTo>
                <a:close/>
                <a:moveTo>
                  <a:pt x="6564832" y="2559664"/>
                </a:moveTo>
                <a:cubicBezTo>
                  <a:pt x="6558714" y="2560501"/>
                  <a:pt x="6552666" y="2561611"/>
                  <a:pt x="6546693" y="2562975"/>
                </a:cubicBezTo>
                <a:cubicBezTo>
                  <a:pt x="6544517" y="2563560"/>
                  <a:pt x="6546452" y="2565507"/>
                  <a:pt x="6545240" y="2567065"/>
                </a:cubicBezTo>
                <a:lnTo>
                  <a:pt x="6544999" y="2567065"/>
                </a:lnTo>
                <a:cubicBezTo>
                  <a:pt x="6554433" y="2571486"/>
                  <a:pt x="6565680" y="2572674"/>
                  <a:pt x="6576201" y="2570375"/>
                </a:cubicBezTo>
                <a:cubicBezTo>
                  <a:pt x="6585635" y="2567259"/>
                  <a:pt x="6571848" y="2563364"/>
                  <a:pt x="6564832" y="2559664"/>
                </a:cubicBezTo>
                <a:close/>
                <a:moveTo>
                  <a:pt x="10215055" y="2559468"/>
                </a:moveTo>
                <a:cubicBezTo>
                  <a:pt x="10215055" y="2559468"/>
                  <a:pt x="10215055" y="2560832"/>
                  <a:pt x="10215055" y="2561417"/>
                </a:cubicBezTo>
                <a:cubicBezTo>
                  <a:pt x="10217236" y="2561534"/>
                  <a:pt x="10219425" y="2561456"/>
                  <a:pt x="10221586" y="2561223"/>
                </a:cubicBezTo>
                <a:lnTo>
                  <a:pt x="10221586" y="2559468"/>
                </a:lnTo>
                <a:cubicBezTo>
                  <a:pt x="10219415" y="2559294"/>
                  <a:pt x="10217229" y="2559294"/>
                  <a:pt x="10215055" y="2559468"/>
                </a:cubicBezTo>
                <a:close/>
                <a:moveTo>
                  <a:pt x="8630737" y="2558886"/>
                </a:moveTo>
                <a:lnTo>
                  <a:pt x="8631390" y="2559191"/>
                </a:lnTo>
                <a:lnTo>
                  <a:pt x="8629529" y="2562002"/>
                </a:lnTo>
                <a:cubicBezTo>
                  <a:pt x="8635212" y="2562293"/>
                  <a:pt x="8636542" y="2561952"/>
                  <a:pt x="8635937" y="2561319"/>
                </a:cubicBezTo>
                <a:lnTo>
                  <a:pt x="8631390" y="2559191"/>
                </a:lnTo>
                <a:lnTo>
                  <a:pt x="8631463" y="2559080"/>
                </a:lnTo>
                <a:close/>
                <a:moveTo>
                  <a:pt x="2216059" y="2558495"/>
                </a:moveTo>
                <a:cubicBezTo>
                  <a:pt x="2212913" y="2557521"/>
                  <a:pt x="2212431" y="2560638"/>
                  <a:pt x="2214851" y="2561805"/>
                </a:cubicBezTo>
                <a:lnTo>
                  <a:pt x="2216542" y="2562781"/>
                </a:lnTo>
                <a:cubicBezTo>
                  <a:pt x="2224018" y="2566772"/>
                  <a:pt x="2233231" y="2568038"/>
                  <a:pt x="2241941" y="2566286"/>
                </a:cubicBezTo>
                <a:cubicBezTo>
                  <a:pt x="2244359" y="2566286"/>
                  <a:pt x="2241941" y="2563754"/>
                  <a:pt x="2243874" y="2561027"/>
                </a:cubicBezTo>
                <a:close/>
                <a:moveTo>
                  <a:pt x="4690984" y="2557327"/>
                </a:moveTo>
                <a:lnTo>
                  <a:pt x="4693160" y="2558886"/>
                </a:lnTo>
                <a:lnTo>
                  <a:pt x="4695580" y="2558886"/>
                </a:lnTo>
                <a:close/>
                <a:moveTo>
                  <a:pt x="8004265" y="2554794"/>
                </a:moveTo>
                <a:cubicBezTo>
                  <a:pt x="7996065" y="2555573"/>
                  <a:pt x="7987962" y="2556957"/>
                  <a:pt x="7980077" y="2558886"/>
                </a:cubicBezTo>
                <a:lnTo>
                  <a:pt x="8072477" y="2569793"/>
                </a:lnTo>
                <a:cubicBezTo>
                  <a:pt x="8052473" y="2558787"/>
                  <a:pt x="8028453" y="2553489"/>
                  <a:pt x="8004265" y="2554794"/>
                </a:cubicBezTo>
                <a:close/>
                <a:moveTo>
                  <a:pt x="5084039" y="2554405"/>
                </a:moveTo>
                <a:cubicBezTo>
                  <a:pt x="5081137" y="2554405"/>
                  <a:pt x="5076782" y="2554405"/>
                  <a:pt x="5077025" y="2556352"/>
                </a:cubicBezTo>
                <a:cubicBezTo>
                  <a:pt x="5078935" y="2558573"/>
                  <a:pt x="5081766" y="2560151"/>
                  <a:pt x="5085007" y="2560832"/>
                </a:cubicBezTo>
                <a:cubicBezTo>
                  <a:pt x="5091924" y="2562020"/>
                  <a:pt x="5098963" y="2562722"/>
                  <a:pt x="5106051" y="2562975"/>
                </a:cubicBezTo>
                <a:cubicBezTo>
                  <a:pt x="5106051" y="2562975"/>
                  <a:pt x="5109195" y="2559859"/>
                  <a:pt x="5105566" y="2558495"/>
                </a:cubicBezTo>
                <a:lnTo>
                  <a:pt x="5103872" y="2558495"/>
                </a:lnTo>
                <a:cubicBezTo>
                  <a:pt x="5097559" y="2556333"/>
                  <a:pt x="5090860" y="2554951"/>
                  <a:pt x="5084039" y="2554405"/>
                </a:cubicBezTo>
                <a:close/>
                <a:moveTo>
                  <a:pt x="2981611" y="2552262"/>
                </a:moveTo>
                <a:lnTo>
                  <a:pt x="2981611" y="2554405"/>
                </a:lnTo>
                <a:lnTo>
                  <a:pt x="2994429" y="2553737"/>
                </a:lnTo>
                <a:lnTo>
                  <a:pt x="3047644" y="2559859"/>
                </a:lnTo>
                <a:cubicBezTo>
                  <a:pt x="3037329" y="2555992"/>
                  <a:pt x="3026360" y="2553577"/>
                  <a:pt x="3015200" y="2552654"/>
                </a:cubicBezTo>
                <a:lnTo>
                  <a:pt x="2994429" y="2553737"/>
                </a:lnTo>
                <a:close/>
                <a:moveTo>
                  <a:pt x="9148603" y="2552068"/>
                </a:moveTo>
                <a:cubicBezTo>
                  <a:pt x="9150297" y="2554405"/>
                  <a:pt x="9149812" y="2555964"/>
                  <a:pt x="9151023" y="2557716"/>
                </a:cubicBezTo>
                <a:lnTo>
                  <a:pt x="9151023" y="2557910"/>
                </a:lnTo>
                <a:cubicBezTo>
                  <a:pt x="9154238" y="2565722"/>
                  <a:pt x="9162512" y="2571467"/>
                  <a:pt x="9172550" y="2572909"/>
                </a:cubicBezTo>
                <a:cubicBezTo>
                  <a:pt x="9186989" y="2578128"/>
                  <a:pt x="9203630" y="2577622"/>
                  <a:pt x="9217539" y="2571545"/>
                </a:cubicBezTo>
                <a:cubicBezTo>
                  <a:pt x="9217539" y="2570375"/>
                  <a:pt x="9217539" y="2569597"/>
                  <a:pt x="9217539" y="2568817"/>
                </a:cubicBezTo>
                <a:cubicBezTo>
                  <a:pt x="9211251" y="2564339"/>
                  <a:pt x="9204478" y="2559859"/>
                  <a:pt x="9193351" y="2553235"/>
                </a:cubicBezTo>
                <a:close/>
                <a:moveTo>
                  <a:pt x="6263450" y="2550510"/>
                </a:moveTo>
                <a:cubicBezTo>
                  <a:pt x="6263983" y="2551444"/>
                  <a:pt x="6264707" y="2552301"/>
                  <a:pt x="6265626" y="2553041"/>
                </a:cubicBezTo>
                <a:lnTo>
                  <a:pt x="6265144" y="2553235"/>
                </a:lnTo>
                <a:cubicBezTo>
                  <a:pt x="6266594" y="2553235"/>
                  <a:pt x="6268529" y="2553235"/>
                  <a:pt x="6269014" y="2552262"/>
                </a:cubicBezTo>
                <a:cubicBezTo>
                  <a:pt x="6269496" y="2551289"/>
                  <a:pt x="6269014" y="2551095"/>
                  <a:pt x="6269014" y="2550510"/>
                </a:cubicBezTo>
                <a:close/>
                <a:moveTo>
                  <a:pt x="7529211" y="2550119"/>
                </a:moveTo>
                <a:cubicBezTo>
                  <a:pt x="7530930" y="2551426"/>
                  <a:pt x="7532258" y="2553023"/>
                  <a:pt x="7533081" y="2554794"/>
                </a:cubicBezTo>
                <a:cubicBezTo>
                  <a:pt x="7533566" y="2563560"/>
                  <a:pt x="7554611" y="2571739"/>
                  <a:pt x="7586539" y="2578363"/>
                </a:cubicBezTo>
                <a:lnTo>
                  <a:pt x="7586539" y="2579142"/>
                </a:lnTo>
                <a:cubicBezTo>
                  <a:pt x="7585934" y="2584965"/>
                  <a:pt x="7585934" y="2590847"/>
                  <a:pt x="7586539" y="2596670"/>
                </a:cubicBezTo>
                <a:cubicBezTo>
                  <a:pt x="7588715" y="2608357"/>
                  <a:pt x="7596697" y="2611864"/>
                  <a:pt x="7639509" y="2621016"/>
                </a:cubicBezTo>
                <a:lnTo>
                  <a:pt x="7653539" y="2623550"/>
                </a:lnTo>
                <a:lnTo>
                  <a:pt x="7713526" y="2611667"/>
                </a:lnTo>
                <a:lnTo>
                  <a:pt x="7650395" y="2596476"/>
                </a:lnTo>
                <a:cubicBezTo>
                  <a:pt x="7647467" y="2597431"/>
                  <a:pt x="7644346" y="2597957"/>
                  <a:pt x="7641203" y="2598034"/>
                </a:cubicBezTo>
                <a:cubicBezTo>
                  <a:pt x="7635639" y="2597312"/>
                  <a:pt x="7630126" y="2596282"/>
                  <a:pt x="7624755" y="2594918"/>
                </a:cubicBezTo>
                <a:cubicBezTo>
                  <a:pt x="7629181" y="2593983"/>
                  <a:pt x="7633729" y="2593398"/>
                  <a:pt x="7638300" y="2593166"/>
                </a:cubicBezTo>
                <a:cubicBezTo>
                  <a:pt x="7642460" y="2593826"/>
                  <a:pt x="7646525" y="2594879"/>
                  <a:pt x="7650395" y="2596282"/>
                </a:cubicBezTo>
                <a:lnTo>
                  <a:pt x="7704092" y="2596282"/>
                </a:lnTo>
                <a:lnTo>
                  <a:pt x="7651845" y="2584790"/>
                </a:lnTo>
                <a:cubicBezTo>
                  <a:pt x="7656320" y="2584186"/>
                  <a:pt x="7660698" y="2583193"/>
                  <a:pt x="7664908" y="2581868"/>
                </a:cubicBezTo>
                <a:cubicBezTo>
                  <a:pt x="7669746" y="2579336"/>
                  <a:pt x="7664908" y="2574077"/>
                  <a:pt x="7655957" y="2572909"/>
                </a:cubicBezTo>
                <a:cubicBezTo>
                  <a:pt x="7630077" y="2569402"/>
                  <a:pt x="7607581" y="2557327"/>
                  <a:pt x="7579766" y="2558886"/>
                </a:cubicBezTo>
                <a:cubicBezTo>
                  <a:pt x="7573765" y="2558106"/>
                  <a:pt x="7567960" y="2556528"/>
                  <a:pt x="7562592" y="2554211"/>
                </a:cubicBezTo>
                <a:cubicBezTo>
                  <a:pt x="7552168" y="2550334"/>
                  <a:pt x="7540606" y="2548931"/>
                  <a:pt x="7529211" y="2550119"/>
                </a:cubicBezTo>
                <a:close/>
                <a:moveTo>
                  <a:pt x="10397434" y="2547782"/>
                </a:moveTo>
                <a:lnTo>
                  <a:pt x="10362603" y="2552457"/>
                </a:lnTo>
                <a:cubicBezTo>
                  <a:pt x="10364780" y="2559664"/>
                  <a:pt x="10386791" y="2561027"/>
                  <a:pt x="10396708" y="2565118"/>
                </a:cubicBezTo>
                <a:cubicBezTo>
                  <a:pt x="10404085" y="2565858"/>
                  <a:pt x="10411571" y="2565390"/>
                  <a:pt x="10418720" y="2563754"/>
                </a:cubicBezTo>
                <a:cubicBezTo>
                  <a:pt x="10421137" y="2562196"/>
                  <a:pt x="10418479" y="2558495"/>
                  <a:pt x="10415332" y="2556352"/>
                </a:cubicBezTo>
                <a:lnTo>
                  <a:pt x="10415576" y="2557131"/>
                </a:lnTo>
                <a:cubicBezTo>
                  <a:pt x="10409743" y="2553743"/>
                  <a:pt x="10403686" y="2550626"/>
                  <a:pt x="10397434" y="2547782"/>
                </a:cubicBezTo>
                <a:close/>
                <a:moveTo>
                  <a:pt x="7808466" y="2547415"/>
                </a:moveTo>
                <a:cubicBezTo>
                  <a:pt x="7800228" y="2546619"/>
                  <a:pt x="7791786" y="2547179"/>
                  <a:pt x="7783670" y="2549146"/>
                </a:cubicBezTo>
                <a:cubicBezTo>
                  <a:pt x="7777623" y="2549146"/>
                  <a:pt x="7771577" y="2548172"/>
                  <a:pt x="7765531" y="2547978"/>
                </a:cubicBezTo>
                <a:cubicBezTo>
                  <a:pt x="7765287" y="2548951"/>
                  <a:pt x="7765772" y="2548951"/>
                  <a:pt x="7765772" y="2550119"/>
                </a:cubicBezTo>
                <a:lnTo>
                  <a:pt x="7765772" y="2549925"/>
                </a:lnTo>
                <a:lnTo>
                  <a:pt x="7785122" y="2552068"/>
                </a:lnTo>
                <a:cubicBezTo>
                  <a:pt x="7800191" y="2556471"/>
                  <a:pt x="7816543" y="2557074"/>
                  <a:pt x="7832046" y="2553820"/>
                </a:cubicBezTo>
                <a:cubicBezTo>
                  <a:pt x="7824741" y="2550364"/>
                  <a:pt x="7816705" y="2548211"/>
                  <a:pt x="7808466" y="2547415"/>
                </a:cubicBezTo>
                <a:close/>
                <a:moveTo>
                  <a:pt x="7938232" y="2543304"/>
                </a:moveTo>
                <a:lnTo>
                  <a:pt x="7937757" y="2554422"/>
                </a:lnTo>
                <a:lnTo>
                  <a:pt x="7937750" y="2554405"/>
                </a:lnTo>
                <a:lnTo>
                  <a:pt x="7937750" y="2554599"/>
                </a:lnTo>
                <a:lnTo>
                  <a:pt x="7937757" y="2554422"/>
                </a:lnTo>
                <a:lnTo>
                  <a:pt x="7943796" y="2567456"/>
                </a:lnTo>
                <a:lnTo>
                  <a:pt x="7983947" y="2572130"/>
                </a:lnTo>
                <a:lnTo>
                  <a:pt x="7977659" y="2559080"/>
                </a:lnTo>
                <a:close/>
                <a:moveTo>
                  <a:pt x="9012666" y="2541233"/>
                </a:moveTo>
                <a:cubicBezTo>
                  <a:pt x="9003595" y="2541063"/>
                  <a:pt x="8996460" y="2542231"/>
                  <a:pt x="8992106" y="2545250"/>
                </a:cubicBezTo>
                <a:cubicBezTo>
                  <a:pt x="9019318" y="2551386"/>
                  <a:pt x="9033287" y="2554454"/>
                  <a:pt x="9040060" y="2554429"/>
                </a:cubicBezTo>
                <a:lnTo>
                  <a:pt x="9044744" y="2545239"/>
                </a:lnTo>
                <a:lnTo>
                  <a:pt x="9044837" y="2545250"/>
                </a:lnTo>
                <a:lnTo>
                  <a:pt x="9044837" y="2545056"/>
                </a:lnTo>
                <a:lnTo>
                  <a:pt x="9044744" y="2545239"/>
                </a:lnTo>
                <a:close/>
                <a:moveTo>
                  <a:pt x="8128834" y="2540770"/>
                </a:moveTo>
                <a:cubicBezTo>
                  <a:pt x="8136574" y="2543107"/>
                  <a:pt x="8142864" y="2545250"/>
                  <a:pt x="8151572" y="2547199"/>
                </a:cubicBezTo>
                <a:lnTo>
                  <a:pt x="8151572" y="2547003"/>
                </a:lnTo>
                <a:cubicBezTo>
                  <a:pt x="8153022" y="2547003"/>
                  <a:pt x="8156410" y="2545445"/>
                  <a:pt x="8159069" y="2544665"/>
                </a:cubicBezTo>
                <a:cubicBezTo>
                  <a:pt x="8157111" y="2543925"/>
                  <a:pt x="8155079" y="2543265"/>
                  <a:pt x="8153022" y="2542719"/>
                </a:cubicBezTo>
                <a:close/>
                <a:moveTo>
                  <a:pt x="6349318" y="2540770"/>
                </a:moveTo>
                <a:lnTo>
                  <a:pt x="6349789" y="2540779"/>
                </a:lnTo>
                <a:lnTo>
                  <a:pt x="6344092" y="2545134"/>
                </a:lnTo>
                <a:cubicBezTo>
                  <a:pt x="6344069" y="2546244"/>
                  <a:pt x="6344552" y="2547334"/>
                  <a:pt x="6345448" y="2548172"/>
                </a:cubicBezTo>
                <a:cubicBezTo>
                  <a:pt x="6350527" y="2552847"/>
                  <a:pt x="6362378" y="2553041"/>
                  <a:pt x="6370845" y="2552847"/>
                </a:cubicBezTo>
                <a:cubicBezTo>
                  <a:pt x="6386325" y="2552847"/>
                  <a:pt x="6391889" y="2549731"/>
                  <a:pt x="6381005" y="2541355"/>
                </a:cubicBezTo>
                <a:lnTo>
                  <a:pt x="6349789" y="2540779"/>
                </a:lnTo>
                <a:lnTo>
                  <a:pt x="6349801" y="2540770"/>
                </a:lnTo>
                <a:close/>
                <a:moveTo>
                  <a:pt x="8578006" y="2540187"/>
                </a:moveTo>
                <a:cubicBezTo>
                  <a:pt x="8569783" y="2540731"/>
                  <a:pt x="8561680" y="2542038"/>
                  <a:pt x="8553818" y="2544083"/>
                </a:cubicBezTo>
                <a:lnTo>
                  <a:pt x="8629529" y="2557716"/>
                </a:lnTo>
                <a:cubicBezTo>
                  <a:pt x="8643678" y="2557501"/>
                  <a:pt x="8657658" y="2560385"/>
                  <a:pt x="8669921" y="2566091"/>
                </a:cubicBezTo>
                <a:cubicBezTo>
                  <a:pt x="8694279" y="2577214"/>
                  <a:pt x="8722459" y="2581674"/>
                  <a:pt x="8750225" y="2578751"/>
                </a:cubicBezTo>
                <a:cubicBezTo>
                  <a:pt x="8745146" y="2572130"/>
                  <a:pt x="8741035" y="2567065"/>
                  <a:pt x="8738132" y="2562390"/>
                </a:cubicBezTo>
                <a:cubicBezTo>
                  <a:pt x="8738132" y="2560832"/>
                  <a:pt x="8739582" y="2559468"/>
                  <a:pt x="8740550" y="2558106"/>
                </a:cubicBezTo>
                <a:cubicBezTo>
                  <a:pt x="8736609" y="2556704"/>
                  <a:pt x="8732568" y="2555477"/>
                  <a:pt x="8728457" y="2554405"/>
                </a:cubicBezTo>
                <a:cubicBezTo>
                  <a:pt x="8709129" y="2553217"/>
                  <a:pt x="8690142" y="2549731"/>
                  <a:pt x="8672099" y="2544083"/>
                </a:cubicBezTo>
                <a:cubicBezTo>
                  <a:pt x="8640654" y="2542719"/>
                  <a:pt x="8608967" y="2541161"/>
                  <a:pt x="8578006" y="2540187"/>
                </a:cubicBezTo>
                <a:close/>
                <a:moveTo>
                  <a:pt x="10207769" y="2539797"/>
                </a:moveTo>
                <a:cubicBezTo>
                  <a:pt x="10203566" y="2540138"/>
                  <a:pt x="10200543" y="2541356"/>
                  <a:pt x="10201027" y="2544862"/>
                </a:cubicBezTo>
                <a:lnTo>
                  <a:pt x="10221586" y="2539991"/>
                </a:lnTo>
                <a:cubicBezTo>
                  <a:pt x="10217353" y="2539991"/>
                  <a:pt x="10211971" y="2539456"/>
                  <a:pt x="10207769" y="2539797"/>
                </a:cubicBezTo>
                <a:close/>
                <a:moveTo>
                  <a:pt x="1920965" y="2538824"/>
                </a:moveTo>
                <a:cubicBezTo>
                  <a:pt x="1908810" y="2544228"/>
                  <a:pt x="1906316" y="2545688"/>
                  <a:pt x="1922767" y="2548136"/>
                </a:cubicBezTo>
                <a:lnTo>
                  <a:pt x="1945526" y="2551050"/>
                </a:lnTo>
                <a:lnTo>
                  <a:pt x="1947571" y="2552068"/>
                </a:lnTo>
                <a:lnTo>
                  <a:pt x="1945877" y="2551095"/>
                </a:lnTo>
                <a:lnTo>
                  <a:pt x="1945526" y="2551050"/>
                </a:lnTo>
                <a:close/>
                <a:moveTo>
                  <a:pt x="4958502" y="2538433"/>
                </a:moveTo>
                <a:lnTo>
                  <a:pt x="4961405" y="2541746"/>
                </a:lnTo>
                <a:cubicBezTo>
                  <a:pt x="4962614" y="2541746"/>
                  <a:pt x="4965034" y="2541746"/>
                  <a:pt x="4965275" y="2541746"/>
                </a:cubicBezTo>
                <a:cubicBezTo>
                  <a:pt x="4965519" y="2541746"/>
                  <a:pt x="4965275" y="2540382"/>
                  <a:pt x="4963825" y="2539797"/>
                </a:cubicBezTo>
                <a:close/>
                <a:moveTo>
                  <a:pt x="10246983" y="2538044"/>
                </a:moveTo>
                <a:cubicBezTo>
                  <a:pt x="10239677" y="2538101"/>
                  <a:pt x="10232391" y="2538686"/>
                  <a:pt x="10225215" y="2539797"/>
                </a:cubicBezTo>
                <a:cubicBezTo>
                  <a:pt x="10231249" y="2543381"/>
                  <a:pt x="10237735" y="2546459"/>
                  <a:pt x="10244566" y="2548951"/>
                </a:cubicBezTo>
                <a:cubicBezTo>
                  <a:pt x="10250818" y="2550820"/>
                  <a:pt x="10257527" y="2551483"/>
                  <a:pt x="10264157" y="2550898"/>
                </a:cubicBezTo>
                <a:cubicBezTo>
                  <a:pt x="10267507" y="2549340"/>
                  <a:pt x="10268649" y="2545874"/>
                  <a:pt x="10266704" y="2543185"/>
                </a:cubicBezTo>
                <a:cubicBezTo>
                  <a:pt x="10266590" y="2543030"/>
                  <a:pt x="10266468" y="2542874"/>
                  <a:pt x="10266334" y="2542719"/>
                </a:cubicBezTo>
                <a:cubicBezTo>
                  <a:pt x="10260305" y="2540206"/>
                  <a:pt x="10253743" y="2538609"/>
                  <a:pt x="10246983" y="2538044"/>
                </a:cubicBezTo>
                <a:close/>
                <a:moveTo>
                  <a:pt x="6498075" y="2537850"/>
                </a:moveTo>
                <a:cubicBezTo>
                  <a:pt x="6488156" y="2544083"/>
                  <a:pt x="6462518" y="2546029"/>
                  <a:pt x="6470741" y="2559859"/>
                </a:cubicBezTo>
                <a:cubicBezTo>
                  <a:pt x="6493842" y="2552555"/>
                  <a:pt x="6518490" y="2548990"/>
                  <a:pt x="6543305" y="2549340"/>
                </a:cubicBezTo>
                <a:lnTo>
                  <a:pt x="6564832" y="2558495"/>
                </a:lnTo>
                <a:lnTo>
                  <a:pt x="6603777" y="2553432"/>
                </a:lnTo>
                <a:lnTo>
                  <a:pt x="6542338" y="2547199"/>
                </a:lnTo>
                <a:close/>
                <a:moveTo>
                  <a:pt x="7207752" y="2535122"/>
                </a:moveTo>
                <a:lnTo>
                  <a:pt x="7211864" y="2536680"/>
                </a:lnTo>
                <a:lnTo>
                  <a:pt x="7214042" y="2535122"/>
                </a:lnTo>
                <a:close/>
                <a:moveTo>
                  <a:pt x="10378325" y="2534343"/>
                </a:moveTo>
                <a:lnTo>
                  <a:pt x="10378566" y="2535122"/>
                </a:lnTo>
                <a:cubicBezTo>
                  <a:pt x="10371001" y="2534636"/>
                  <a:pt x="10363396" y="2534636"/>
                  <a:pt x="10355831" y="2535122"/>
                </a:cubicBezTo>
                <a:lnTo>
                  <a:pt x="10396708" y="2546809"/>
                </a:lnTo>
                <a:lnTo>
                  <a:pt x="10405901" y="2540770"/>
                </a:lnTo>
                <a:cubicBezTo>
                  <a:pt x="10396896" y="2538143"/>
                  <a:pt x="10387683" y="2535979"/>
                  <a:pt x="10378325" y="2534343"/>
                </a:cubicBezTo>
                <a:close/>
                <a:moveTo>
                  <a:pt x="1851303" y="2531227"/>
                </a:moveTo>
                <a:lnTo>
                  <a:pt x="1837032" y="2532785"/>
                </a:lnTo>
                <a:cubicBezTo>
                  <a:pt x="1842618" y="2533877"/>
                  <a:pt x="1848256" y="2534713"/>
                  <a:pt x="1853965" y="2535317"/>
                </a:cubicBezTo>
                <a:lnTo>
                  <a:pt x="1854932" y="2536292"/>
                </a:lnTo>
                <a:cubicBezTo>
                  <a:pt x="1854932" y="2536292"/>
                  <a:pt x="1857350" y="2534343"/>
                  <a:pt x="1857591" y="2532979"/>
                </a:cubicBezTo>
                <a:cubicBezTo>
                  <a:pt x="1855585" y="2532182"/>
                  <a:pt x="1853480" y="2531597"/>
                  <a:pt x="1851303" y="2531227"/>
                </a:cubicBezTo>
                <a:close/>
                <a:moveTo>
                  <a:pt x="8847703" y="2529669"/>
                </a:moveTo>
                <a:cubicBezTo>
                  <a:pt x="8846010" y="2529669"/>
                  <a:pt x="8844560" y="2532396"/>
                  <a:pt x="8842866" y="2533955"/>
                </a:cubicBezTo>
                <a:lnTo>
                  <a:pt x="8840690" y="2533955"/>
                </a:lnTo>
                <a:cubicBezTo>
                  <a:pt x="8833432" y="2542719"/>
                  <a:pt x="8833432" y="2542719"/>
                  <a:pt x="8865119" y="2545445"/>
                </a:cubicBezTo>
                <a:lnTo>
                  <a:pt x="8865845" y="2545641"/>
                </a:lnTo>
                <a:lnTo>
                  <a:pt x="8880358" y="2547199"/>
                </a:lnTo>
                <a:lnTo>
                  <a:pt x="8887372" y="2548951"/>
                </a:lnTo>
                <a:cubicBezTo>
                  <a:pt x="8885678" y="2548814"/>
                  <a:pt x="8883987" y="2548814"/>
                  <a:pt x="8882293" y="2548951"/>
                </a:cubicBezTo>
                <a:cubicBezTo>
                  <a:pt x="8876488" y="2550898"/>
                  <a:pt x="8863910" y="2550898"/>
                  <a:pt x="8876488" y="2555964"/>
                </a:cubicBezTo>
                <a:lnTo>
                  <a:pt x="8877214" y="2556158"/>
                </a:lnTo>
                <a:cubicBezTo>
                  <a:pt x="8883720" y="2558125"/>
                  <a:pt x="8890589" y="2559098"/>
                  <a:pt x="8897532" y="2559080"/>
                </a:cubicBezTo>
                <a:cubicBezTo>
                  <a:pt x="8910593" y="2559080"/>
                  <a:pt x="8899709" y="2554405"/>
                  <a:pt x="8893419" y="2551289"/>
                </a:cubicBezTo>
                <a:lnTo>
                  <a:pt x="8887372" y="2548951"/>
                </a:lnTo>
                <a:lnTo>
                  <a:pt x="8926314" y="2550119"/>
                </a:lnTo>
                <a:cubicBezTo>
                  <a:pt x="8919712" y="2546107"/>
                  <a:pt x="8912576" y="2542719"/>
                  <a:pt x="8905029" y="2539991"/>
                </a:cubicBezTo>
                <a:cubicBezTo>
                  <a:pt x="8886163" y="2535901"/>
                  <a:pt x="8866813" y="2532785"/>
                  <a:pt x="8847703" y="2529669"/>
                </a:cubicBezTo>
                <a:close/>
                <a:moveTo>
                  <a:pt x="10336963" y="2528889"/>
                </a:moveTo>
                <a:lnTo>
                  <a:pt x="10334060" y="2531421"/>
                </a:lnTo>
                <a:lnTo>
                  <a:pt x="10347849" y="2533370"/>
                </a:lnTo>
                <a:close/>
                <a:moveTo>
                  <a:pt x="4623490" y="2527058"/>
                </a:moveTo>
                <a:cubicBezTo>
                  <a:pt x="4615440" y="2527380"/>
                  <a:pt x="4606082" y="2528354"/>
                  <a:pt x="4594714" y="2529863"/>
                </a:cubicBezTo>
                <a:lnTo>
                  <a:pt x="4679615" y="2544862"/>
                </a:lnTo>
                <a:cubicBezTo>
                  <a:pt x="4660022" y="2530984"/>
                  <a:pt x="4647641" y="2526091"/>
                  <a:pt x="4623490" y="2527058"/>
                </a:cubicBezTo>
                <a:close/>
                <a:moveTo>
                  <a:pt x="8416915" y="2526358"/>
                </a:moveTo>
                <a:cubicBezTo>
                  <a:pt x="8433121" y="2530642"/>
                  <a:pt x="8438200" y="2528305"/>
                  <a:pt x="8443520" y="2526358"/>
                </a:cubicBezTo>
                <a:close/>
                <a:moveTo>
                  <a:pt x="7689338" y="2525579"/>
                </a:moveTo>
                <a:lnTo>
                  <a:pt x="7689096" y="2525773"/>
                </a:lnTo>
                <a:lnTo>
                  <a:pt x="7689966" y="2525883"/>
                </a:lnTo>
                <a:lnTo>
                  <a:pt x="7719572" y="2540187"/>
                </a:lnTo>
                <a:cubicBezTo>
                  <a:pt x="7726647" y="2533028"/>
                  <a:pt x="7728416" y="2531129"/>
                  <a:pt x="7712022" y="2528655"/>
                </a:cubicBezTo>
                <a:lnTo>
                  <a:pt x="7689966" y="2525883"/>
                </a:lnTo>
                <a:close/>
                <a:moveTo>
                  <a:pt x="10297294" y="2524994"/>
                </a:moveTo>
                <a:lnTo>
                  <a:pt x="10294151" y="2525188"/>
                </a:lnTo>
                <a:lnTo>
                  <a:pt x="10297294" y="2526358"/>
                </a:lnTo>
                <a:close/>
                <a:moveTo>
                  <a:pt x="4825226" y="2524606"/>
                </a:moveTo>
                <a:cubicBezTo>
                  <a:pt x="4825226" y="2528501"/>
                  <a:pt x="4832242" y="2528889"/>
                  <a:pt x="4839498" y="2529474"/>
                </a:cubicBezTo>
                <a:cubicBezTo>
                  <a:pt x="4846755" y="2530059"/>
                  <a:pt x="4856671" y="2532396"/>
                  <a:pt x="4858848" y="2529474"/>
                </a:cubicBezTo>
                <a:cubicBezTo>
                  <a:pt x="4861026" y="2526552"/>
                  <a:pt x="4856671" y="2527722"/>
                  <a:pt x="4856430" y="2527722"/>
                </a:cubicBezTo>
                <a:lnTo>
                  <a:pt x="4839015" y="2527722"/>
                </a:lnTo>
                <a:close/>
                <a:moveTo>
                  <a:pt x="7840030" y="2524021"/>
                </a:moveTo>
                <a:lnTo>
                  <a:pt x="7840754" y="2528501"/>
                </a:lnTo>
                <a:lnTo>
                  <a:pt x="7853575" y="2528501"/>
                </a:lnTo>
                <a:close/>
                <a:moveTo>
                  <a:pt x="9434749" y="2523436"/>
                </a:moveTo>
                <a:cubicBezTo>
                  <a:pt x="9422897" y="2526747"/>
                  <a:pt x="9424832" y="2535901"/>
                  <a:pt x="9439345" y="2540382"/>
                </a:cubicBezTo>
                <a:lnTo>
                  <a:pt x="9438619" y="2540382"/>
                </a:lnTo>
                <a:cubicBezTo>
                  <a:pt x="9458452" y="2546809"/>
                  <a:pt x="9479255" y="2552847"/>
                  <a:pt x="9502234" y="2559859"/>
                </a:cubicBezTo>
                <a:cubicBezTo>
                  <a:pt x="9532227" y="2551874"/>
                  <a:pt x="9486027" y="2538433"/>
                  <a:pt x="9498120" y="2529669"/>
                </a:cubicBezTo>
                <a:close/>
                <a:moveTo>
                  <a:pt x="6483319" y="2521684"/>
                </a:moveTo>
                <a:lnTo>
                  <a:pt x="6486948" y="2524021"/>
                </a:lnTo>
                <a:lnTo>
                  <a:pt x="6498075" y="2524021"/>
                </a:lnTo>
                <a:cubicBezTo>
                  <a:pt x="6496864" y="2524021"/>
                  <a:pt x="6495173" y="2521684"/>
                  <a:pt x="6494447" y="2521684"/>
                </a:cubicBezTo>
                <a:close/>
                <a:moveTo>
                  <a:pt x="6364313" y="2521684"/>
                </a:moveTo>
                <a:cubicBezTo>
                  <a:pt x="6361896" y="2521684"/>
                  <a:pt x="6361411" y="2523436"/>
                  <a:pt x="6359961" y="2524409"/>
                </a:cubicBezTo>
                <a:lnTo>
                  <a:pt x="6379311" y="2529280"/>
                </a:lnTo>
                <a:cubicBezTo>
                  <a:pt x="6378585" y="2526943"/>
                  <a:pt x="6379794" y="2524994"/>
                  <a:pt x="6377135" y="2524215"/>
                </a:cubicBezTo>
                <a:lnTo>
                  <a:pt x="6378100" y="2524215"/>
                </a:lnTo>
                <a:cubicBezTo>
                  <a:pt x="6373674" y="2522872"/>
                  <a:pt x="6369032" y="2522015"/>
                  <a:pt x="6364313" y="2521684"/>
                </a:cubicBezTo>
                <a:close/>
                <a:moveTo>
                  <a:pt x="9231084" y="2521099"/>
                </a:moveTo>
                <a:cubicBezTo>
                  <a:pt x="9221409" y="2521878"/>
                  <a:pt x="9224796" y="2529474"/>
                  <a:pt x="9235680" y="2531227"/>
                </a:cubicBezTo>
                <a:lnTo>
                  <a:pt x="9235680" y="2531421"/>
                </a:lnTo>
                <a:cubicBezTo>
                  <a:pt x="9243543" y="2533176"/>
                  <a:pt x="9251791" y="2533584"/>
                  <a:pt x="9259869" y="2532591"/>
                </a:cubicBezTo>
                <a:cubicBezTo>
                  <a:pt x="9264223" y="2532591"/>
                  <a:pt x="9261803" y="2527916"/>
                  <a:pt x="9262771" y="2523242"/>
                </a:cubicBezTo>
                <a:cubicBezTo>
                  <a:pt x="9252273" y="2522033"/>
                  <a:pt x="9241679" y="2521313"/>
                  <a:pt x="9231084" y="2521099"/>
                </a:cubicBezTo>
                <a:close/>
                <a:moveTo>
                  <a:pt x="7643138" y="2520904"/>
                </a:moveTo>
                <a:cubicBezTo>
                  <a:pt x="7599840" y="2524800"/>
                  <a:pt x="7599840" y="2524800"/>
                  <a:pt x="7622337" y="2543304"/>
                </a:cubicBezTo>
                <a:lnTo>
                  <a:pt x="7557754" y="2533370"/>
                </a:lnTo>
                <a:lnTo>
                  <a:pt x="7562107" y="2544083"/>
                </a:lnTo>
                <a:lnTo>
                  <a:pt x="7601293" y="2548561"/>
                </a:lnTo>
                <a:cubicBezTo>
                  <a:pt x="7630849" y="2549555"/>
                  <a:pt x="7659900" y="2555029"/>
                  <a:pt x="7686917" y="2564728"/>
                </a:cubicBezTo>
                <a:cubicBezTo>
                  <a:pt x="7693378" y="2565137"/>
                  <a:pt x="7699858" y="2564552"/>
                  <a:pt x="7706027" y="2562975"/>
                </a:cubicBezTo>
                <a:lnTo>
                  <a:pt x="7706268" y="2562781"/>
                </a:lnTo>
                <a:cubicBezTo>
                  <a:pt x="7709897" y="2557327"/>
                  <a:pt x="7701915" y="2549340"/>
                  <a:pt x="7684741" y="2545445"/>
                </a:cubicBezTo>
                <a:cubicBezTo>
                  <a:pt x="7666696" y="2543283"/>
                  <a:pt x="7651144" y="2534110"/>
                  <a:pt x="7643138" y="2520904"/>
                </a:cubicBezTo>
                <a:close/>
                <a:moveTo>
                  <a:pt x="4513201" y="2517009"/>
                </a:moveTo>
                <a:lnTo>
                  <a:pt x="4510539" y="2517397"/>
                </a:lnTo>
                <a:cubicBezTo>
                  <a:pt x="4514168" y="2517397"/>
                  <a:pt x="4517553" y="2519152"/>
                  <a:pt x="4521182" y="2519735"/>
                </a:cubicBezTo>
                <a:cubicBezTo>
                  <a:pt x="4524811" y="2520319"/>
                  <a:pt x="4522635" y="2519735"/>
                  <a:pt x="4523358" y="2519735"/>
                </a:cubicBezTo>
                <a:close/>
                <a:moveTo>
                  <a:pt x="6526857" y="2516815"/>
                </a:moveTo>
                <a:cubicBezTo>
                  <a:pt x="6528528" y="2518723"/>
                  <a:pt x="6530776" y="2520260"/>
                  <a:pt x="6533389" y="2521293"/>
                </a:cubicBezTo>
                <a:cubicBezTo>
                  <a:pt x="6537815" y="2522716"/>
                  <a:pt x="6542460" y="2523630"/>
                  <a:pt x="6547175" y="2524021"/>
                </a:cubicBezTo>
                <a:cubicBezTo>
                  <a:pt x="6551942" y="2523826"/>
                  <a:pt x="6556635" y="2523164"/>
                  <a:pt x="6561206" y="2522072"/>
                </a:cubicBezTo>
                <a:cubicBezTo>
                  <a:pt x="6555738" y="2520358"/>
                  <a:pt x="6550174" y="2518859"/>
                  <a:pt x="6544517" y="2517594"/>
                </a:cubicBezTo>
                <a:lnTo>
                  <a:pt x="6544517" y="2516815"/>
                </a:lnTo>
                <a:cubicBezTo>
                  <a:pt x="6540187" y="2516424"/>
                  <a:pt x="6535783" y="2516424"/>
                  <a:pt x="6531454" y="2516815"/>
                </a:cubicBezTo>
                <a:cubicBezTo>
                  <a:pt x="6529760" y="2516815"/>
                  <a:pt x="6526375" y="2516815"/>
                  <a:pt x="6526857" y="2516815"/>
                </a:cubicBezTo>
                <a:close/>
                <a:moveTo>
                  <a:pt x="7943555" y="2515645"/>
                </a:moveTo>
                <a:lnTo>
                  <a:pt x="7942829" y="2515839"/>
                </a:lnTo>
                <a:lnTo>
                  <a:pt x="7947295" y="2516658"/>
                </a:lnTo>
                <a:lnTo>
                  <a:pt x="7970887" y="2523048"/>
                </a:lnTo>
                <a:cubicBezTo>
                  <a:pt x="7972337" y="2523048"/>
                  <a:pt x="7973548" y="2521878"/>
                  <a:pt x="7972581" y="2521293"/>
                </a:cubicBezTo>
                <a:lnTo>
                  <a:pt x="7947295" y="2516658"/>
                </a:lnTo>
                <a:close/>
                <a:moveTo>
                  <a:pt x="1896051" y="2515451"/>
                </a:moveTo>
                <a:cubicBezTo>
                  <a:pt x="1893148" y="2515451"/>
                  <a:pt x="1890245" y="2517009"/>
                  <a:pt x="1890728" y="2518373"/>
                </a:cubicBezTo>
                <a:cubicBezTo>
                  <a:pt x="1891454" y="2524021"/>
                  <a:pt x="1897259" y="2530642"/>
                  <a:pt x="1917821" y="2536486"/>
                </a:cubicBezTo>
                <a:lnTo>
                  <a:pt x="1919512" y="2537459"/>
                </a:lnTo>
                <a:cubicBezTo>
                  <a:pt x="1923479" y="2534149"/>
                  <a:pt x="1926600" y="2530254"/>
                  <a:pt x="1928705" y="2525967"/>
                </a:cubicBezTo>
                <a:cubicBezTo>
                  <a:pt x="1928705" y="2524409"/>
                  <a:pt x="1922415" y="2520514"/>
                  <a:pt x="1916610" y="2518567"/>
                </a:cubicBezTo>
                <a:cubicBezTo>
                  <a:pt x="1909959" y="2516794"/>
                  <a:pt x="1903042" y="2515743"/>
                  <a:pt x="1896051" y="2515451"/>
                </a:cubicBezTo>
                <a:close/>
                <a:moveTo>
                  <a:pt x="10395014" y="2511944"/>
                </a:moveTo>
                <a:lnTo>
                  <a:pt x="10395258" y="2512723"/>
                </a:lnTo>
                <a:lnTo>
                  <a:pt x="10384615" y="2514866"/>
                </a:lnTo>
                <a:cubicBezTo>
                  <a:pt x="10389890" y="2515704"/>
                  <a:pt x="10395220" y="2516287"/>
                  <a:pt x="10400578" y="2516618"/>
                </a:cubicBezTo>
                <a:cubicBezTo>
                  <a:pt x="10402272" y="2516618"/>
                  <a:pt x="10400578" y="2514478"/>
                  <a:pt x="10401787" y="2513114"/>
                </a:cubicBezTo>
                <a:cubicBezTo>
                  <a:pt x="10399588" y="2512529"/>
                  <a:pt x="10397317" y="2512140"/>
                  <a:pt x="10395014" y="2511944"/>
                </a:cubicBezTo>
                <a:close/>
                <a:moveTo>
                  <a:pt x="8446479" y="2510621"/>
                </a:moveTo>
                <a:cubicBezTo>
                  <a:pt x="8428509" y="2509170"/>
                  <a:pt x="8430640" y="2511799"/>
                  <a:pt x="8441344" y="2521878"/>
                </a:cubicBezTo>
                <a:cubicBezTo>
                  <a:pt x="8442797" y="2523436"/>
                  <a:pt x="8444005" y="2524994"/>
                  <a:pt x="8445455" y="2526358"/>
                </a:cubicBezTo>
                <a:lnTo>
                  <a:pt x="8445699" y="2526358"/>
                </a:lnTo>
                <a:cubicBezTo>
                  <a:pt x="8460935" y="2529669"/>
                  <a:pt x="8469887" y="2528695"/>
                  <a:pt x="8473272" y="2524994"/>
                </a:cubicBezTo>
                <a:cubicBezTo>
                  <a:pt x="8476660" y="2521293"/>
                  <a:pt x="8473272" y="2517203"/>
                  <a:pt x="8471578" y="2513308"/>
                </a:cubicBezTo>
                <a:cubicBezTo>
                  <a:pt x="8460694" y="2512042"/>
                  <a:pt x="8452470" y="2511105"/>
                  <a:pt x="8446479" y="2510621"/>
                </a:cubicBezTo>
                <a:close/>
                <a:moveTo>
                  <a:pt x="10251097" y="2510582"/>
                </a:moveTo>
                <a:cubicBezTo>
                  <a:pt x="10244413" y="2511009"/>
                  <a:pt x="10237783" y="2511848"/>
                  <a:pt x="10231261" y="2513114"/>
                </a:cubicBezTo>
                <a:cubicBezTo>
                  <a:pt x="10229327" y="2513114"/>
                  <a:pt x="10232470" y="2515451"/>
                  <a:pt x="10233438" y="2516815"/>
                </a:cubicBezTo>
                <a:lnTo>
                  <a:pt x="10233682" y="2517594"/>
                </a:lnTo>
                <a:cubicBezTo>
                  <a:pt x="10237450" y="2518042"/>
                  <a:pt x="10241280" y="2518042"/>
                  <a:pt x="10245048" y="2517594"/>
                </a:cubicBezTo>
                <a:cubicBezTo>
                  <a:pt x="10247951" y="2516230"/>
                  <a:pt x="10248436" y="2514087"/>
                  <a:pt x="10251097" y="2510582"/>
                </a:cubicBezTo>
                <a:close/>
                <a:moveTo>
                  <a:pt x="8129560" y="2510192"/>
                </a:moveTo>
                <a:cubicBezTo>
                  <a:pt x="8125086" y="2509705"/>
                  <a:pt x="8120490" y="2509948"/>
                  <a:pt x="8117648" y="2510825"/>
                </a:cubicBezTo>
                <a:lnTo>
                  <a:pt x="8116311" y="2515081"/>
                </a:lnTo>
                <a:lnTo>
                  <a:pt x="8116256" y="2515060"/>
                </a:lnTo>
                <a:lnTo>
                  <a:pt x="8116256" y="2515256"/>
                </a:lnTo>
                <a:lnTo>
                  <a:pt x="8116311" y="2515081"/>
                </a:lnTo>
                <a:lnTo>
                  <a:pt x="8138268" y="2523436"/>
                </a:lnTo>
                <a:cubicBezTo>
                  <a:pt x="8153748" y="2526358"/>
                  <a:pt x="8158345" y="2523436"/>
                  <a:pt x="8156892" y="2514281"/>
                </a:cubicBezTo>
                <a:cubicBezTo>
                  <a:pt x="8147702" y="2512723"/>
                  <a:pt x="8138509" y="2511165"/>
                  <a:pt x="8129560" y="2510192"/>
                </a:cubicBezTo>
                <a:close/>
                <a:moveTo>
                  <a:pt x="2744810" y="2509997"/>
                </a:moveTo>
                <a:cubicBezTo>
                  <a:pt x="2736587" y="2512140"/>
                  <a:pt x="2737069" y="2516424"/>
                  <a:pt x="2747712" y="2520904"/>
                </a:cubicBezTo>
                <a:cubicBezTo>
                  <a:pt x="2753469" y="2522442"/>
                  <a:pt x="2759541" y="2523164"/>
                  <a:pt x="2765613" y="2523048"/>
                </a:cubicBezTo>
                <a:cubicBezTo>
                  <a:pt x="2768055" y="2519657"/>
                  <a:pt x="2769554" y="2515860"/>
                  <a:pt x="2769965" y="2511944"/>
                </a:cubicBezTo>
                <a:cubicBezTo>
                  <a:pt x="2761669" y="2510756"/>
                  <a:pt x="2753251" y="2510114"/>
                  <a:pt x="2744810" y="2509997"/>
                </a:cubicBezTo>
                <a:close/>
                <a:moveTo>
                  <a:pt x="5026714" y="2509412"/>
                </a:moveTo>
                <a:cubicBezTo>
                  <a:pt x="5050877" y="2516502"/>
                  <a:pt x="5076444" y="2520009"/>
                  <a:pt x="5102181" y="2519735"/>
                </a:cubicBezTo>
                <a:lnTo>
                  <a:pt x="5102663" y="2519735"/>
                </a:lnTo>
                <a:cubicBezTo>
                  <a:pt x="5078765" y="2511400"/>
                  <a:pt x="5052692" y="2507854"/>
                  <a:pt x="5026714" y="2509412"/>
                </a:cubicBezTo>
                <a:close/>
                <a:moveTo>
                  <a:pt x="7575652" y="2509218"/>
                </a:moveTo>
                <a:cubicBezTo>
                  <a:pt x="7558770" y="2507738"/>
                  <a:pt x="7541692" y="2508457"/>
                  <a:pt x="7525100" y="2511361"/>
                </a:cubicBezTo>
                <a:lnTo>
                  <a:pt x="7535984" y="2516230"/>
                </a:lnTo>
                <a:lnTo>
                  <a:pt x="7598390" y="2519735"/>
                </a:lnTo>
                <a:close/>
                <a:moveTo>
                  <a:pt x="9526422" y="2509024"/>
                </a:moveTo>
                <a:cubicBezTo>
                  <a:pt x="9532832" y="2515256"/>
                  <a:pt x="9539780" y="2521119"/>
                  <a:pt x="9547223" y="2526552"/>
                </a:cubicBezTo>
                <a:lnTo>
                  <a:pt x="9546497" y="2526552"/>
                </a:lnTo>
                <a:cubicBezTo>
                  <a:pt x="9557947" y="2532766"/>
                  <a:pt x="9571683" y="2535648"/>
                  <a:pt x="9585441" y="2534734"/>
                </a:cubicBezTo>
                <a:cubicBezTo>
                  <a:pt x="9596567" y="2534734"/>
                  <a:pt x="9598260" y="2528695"/>
                  <a:pt x="9587133" y="2525385"/>
                </a:cubicBezTo>
                <a:cubicBezTo>
                  <a:pt x="9569961" y="2520514"/>
                  <a:pt x="9552060" y="2515839"/>
                  <a:pt x="9526422" y="2509024"/>
                </a:cubicBezTo>
                <a:close/>
                <a:moveTo>
                  <a:pt x="8773689" y="2507660"/>
                </a:moveTo>
                <a:cubicBezTo>
                  <a:pt x="8770543" y="2507660"/>
                  <a:pt x="8768608" y="2509607"/>
                  <a:pt x="8768852" y="2511165"/>
                </a:cubicBezTo>
                <a:cubicBezTo>
                  <a:pt x="8770180" y="2513483"/>
                  <a:pt x="8772625" y="2515236"/>
                  <a:pt x="8775625" y="2516036"/>
                </a:cubicBezTo>
                <a:cubicBezTo>
                  <a:pt x="8791031" y="2520749"/>
                  <a:pt x="8807624" y="2522403"/>
                  <a:pt x="8824001" y="2520904"/>
                </a:cubicBezTo>
                <a:cubicBezTo>
                  <a:pt x="8827385" y="2520904"/>
                  <a:pt x="8824001" y="2517009"/>
                  <a:pt x="8825451" y="2515451"/>
                </a:cubicBezTo>
                <a:cubicBezTo>
                  <a:pt x="8809221" y="2509782"/>
                  <a:pt x="8791613" y="2507114"/>
                  <a:pt x="8773931" y="2507660"/>
                </a:cubicBezTo>
                <a:close/>
                <a:moveTo>
                  <a:pt x="7843656" y="2504738"/>
                </a:moveTo>
                <a:cubicBezTo>
                  <a:pt x="7846317" y="2512529"/>
                  <a:pt x="7869297" y="2517982"/>
                  <a:pt x="7881633" y="2524606"/>
                </a:cubicBezTo>
                <a:lnTo>
                  <a:pt x="7881633" y="2524409"/>
                </a:lnTo>
                <a:cubicBezTo>
                  <a:pt x="7909206" y="2524409"/>
                  <a:pt x="7933153" y="2524409"/>
                  <a:pt x="7940408" y="2515451"/>
                </a:cubicBezTo>
                <a:cubicBezTo>
                  <a:pt x="7909328" y="2506899"/>
                  <a:pt x="7876455" y="2503257"/>
                  <a:pt x="7843656" y="2504738"/>
                </a:cubicBezTo>
                <a:close/>
                <a:moveTo>
                  <a:pt x="8259691" y="2504544"/>
                </a:moveTo>
                <a:cubicBezTo>
                  <a:pt x="8259691" y="2504544"/>
                  <a:pt x="8259691" y="2506102"/>
                  <a:pt x="8260417" y="2507075"/>
                </a:cubicBezTo>
                <a:lnTo>
                  <a:pt x="8272269" y="2507075"/>
                </a:lnTo>
                <a:cubicBezTo>
                  <a:pt x="8272342" y="2506239"/>
                  <a:pt x="8272342" y="2505380"/>
                  <a:pt x="8272269" y="2504544"/>
                </a:cubicBezTo>
                <a:close/>
                <a:moveTo>
                  <a:pt x="5608195" y="2502595"/>
                </a:moveTo>
                <a:cubicBezTo>
                  <a:pt x="5599970" y="2505908"/>
                  <a:pt x="5600697" y="2509997"/>
                  <a:pt x="5610613" y="2512919"/>
                </a:cubicBezTo>
                <a:lnTo>
                  <a:pt x="5611098" y="2510582"/>
                </a:lnTo>
                <a:cubicBezTo>
                  <a:pt x="5617144" y="2512334"/>
                  <a:pt x="5623531" y="2513250"/>
                  <a:pt x="5629963" y="2513308"/>
                </a:cubicBezTo>
                <a:cubicBezTo>
                  <a:pt x="5633351" y="2511944"/>
                  <a:pt x="5631657" y="2508827"/>
                  <a:pt x="5632384" y="2505517"/>
                </a:cubicBezTo>
                <a:cubicBezTo>
                  <a:pt x="5624450" y="2503940"/>
                  <a:pt x="5616347" y="2502965"/>
                  <a:pt x="5608195" y="2502595"/>
                </a:cubicBezTo>
                <a:close/>
                <a:moveTo>
                  <a:pt x="3215026" y="2501622"/>
                </a:moveTo>
                <a:lnTo>
                  <a:pt x="3212367" y="2502595"/>
                </a:lnTo>
                <a:lnTo>
                  <a:pt x="3217928" y="2503764"/>
                </a:lnTo>
                <a:close/>
                <a:moveTo>
                  <a:pt x="9330256" y="2500063"/>
                </a:moveTo>
                <a:lnTo>
                  <a:pt x="9335094" y="2503570"/>
                </a:lnTo>
                <a:lnTo>
                  <a:pt x="9344284" y="2502206"/>
                </a:lnTo>
                <a:cubicBezTo>
                  <a:pt x="9344284" y="2502206"/>
                  <a:pt x="9344284" y="2500842"/>
                  <a:pt x="9342593" y="2500063"/>
                </a:cubicBezTo>
                <a:close/>
                <a:moveTo>
                  <a:pt x="4338805" y="2498311"/>
                </a:moveTo>
                <a:cubicBezTo>
                  <a:pt x="4340496" y="2499869"/>
                  <a:pt x="4341949" y="2502595"/>
                  <a:pt x="4343643" y="2502791"/>
                </a:cubicBezTo>
                <a:cubicBezTo>
                  <a:pt x="4350439" y="2503783"/>
                  <a:pt x="4357308" y="2504505"/>
                  <a:pt x="4364202" y="2504932"/>
                </a:cubicBezTo>
                <a:lnTo>
                  <a:pt x="4358638" y="2499284"/>
                </a:lnTo>
                <a:close/>
                <a:moveTo>
                  <a:pt x="8670405" y="2494609"/>
                </a:moveTo>
                <a:cubicBezTo>
                  <a:pt x="8673067" y="2495779"/>
                  <a:pt x="8675243" y="2497141"/>
                  <a:pt x="8678387" y="2498311"/>
                </a:cubicBezTo>
                <a:cubicBezTo>
                  <a:pt x="8680152" y="2498544"/>
                  <a:pt x="8681942" y="2498544"/>
                  <a:pt x="8683710" y="2498311"/>
                </a:cubicBezTo>
                <a:lnTo>
                  <a:pt x="8679596" y="2494609"/>
                </a:lnTo>
                <a:close/>
                <a:moveTo>
                  <a:pt x="4717107" y="2494025"/>
                </a:moveTo>
                <a:lnTo>
                  <a:pt x="4716139" y="2494415"/>
                </a:lnTo>
                <a:lnTo>
                  <a:pt x="4717107" y="2494432"/>
                </a:lnTo>
                <a:lnTo>
                  <a:pt x="4717107" y="2497338"/>
                </a:lnTo>
                <a:cubicBezTo>
                  <a:pt x="4719042" y="2497550"/>
                  <a:pt x="4720977" y="2497550"/>
                  <a:pt x="4722912" y="2497338"/>
                </a:cubicBezTo>
                <a:cubicBezTo>
                  <a:pt x="4724580" y="2496597"/>
                  <a:pt x="4726130" y="2495663"/>
                  <a:pt x="4727506" y="2494609"/>
                </a:cubicBezTo>
                <a:lnTo>
                  <a:pt x="4717107" y="2494432"/>
                </a:lnTo>
                <a:close/>
                <a:moveTo>
                  <a:pt x="8397805" y="2489350"/>
                </a:moveTo>
                <a:cubicBezTo>
                  <a:pt x="8402087" y="2490968"/>
                  <a:pt x="8406539" y="2492272"/>
                  <a:pt x="8411109" y="2493246"/>
                </a:cubicBezTo>
                <a:cubicBezTo>
                  <a:pt x="8422961" y="2495000"/>
                  <a:pt x="8435297" y="2495974"/>
                  <a:pt x="8445940" y="2497141"/>
                </a:cubicBezTo>
                <a:cubicBezTo>
                  <a:pt x="8443038" y="2494804"/>
                  <a:pt x="8441344" y="2491687"/>
                  <a:pt x="8436506" y="2490326"/>
                </a:cubicBezTo>
                <a:cubicBezTo>
                  <a:pt x="8424413" y="2485455"/>
                  <a:pt x="8410261" y="2485105"/>
                  <a:pt x="8397805" y="2489350"/>
                </a:cubicBezTo>
                <a:close/>
                <a:moveTo>
                  <a:pt x="8532050" y="2487209"/>
                </a:moveTo>
                <a:cubicBezTo>
                  <a:pt x="8533210" y="2491105"/>
                  <a:pt x="8533767" y="2495096"/>
                  <a:pt x="8533743" y="2499090"/>
                </a:cubicBezTo>
                <a:cubicBezTo>
                  <a:pt x="8532728" y="2502090"/>
                  <a:pt x="8531105" y="2504914"/>
                  <a:pt x="8528906" y="2507466"/>
                </a:cubicBezTo>
                <a:lnTo>
                  <a:pt x="8673308" y="2543887"/>
                </a:lnTo>
                <a:cubicBezTo>
                  <a:pt x="8704028" y="2546420"/>
                  <a:pt x="8734745" y="2547782"/>
                  <a:pt x="8765464" y="2552457"/>
                </a:cubicBezTo>
                <a:cubicBezTo>
                  <a:pt x="8788007" y="2557521"/>
                  <a:pt x="8811857" y="2557521"/>
                  <a:pt x="8834399" y="2552457"/>
                </a:cubicBezTo>
                <a:lnTo>
                  <a:pt x="8838513" y="2552457"/>
                </a:lnTo>
                <a:lnTo>
                  <a:pt x="8834399" y="2551289"/>
                </a:lnTo>
                <a:cubicBezTo>
                  <a:pt x="8821822" y="2544665"/>
                  <a:pt x="8792796" y="2544862"/>
                  <a:pt x="8786023" y="2534928"/>
                </a:cubicBezTo>
                <a:cubicBezTo>
                  <a:pt x="8777100" y="2532357"/>
                  <a:pt x="8767859" y="2530526"/>
                  <a:pt x="8758450" y="2529474"/>
                </a:cubicBezTo>
                <a:cubicBezTo>
                  <a:pt x="8724102" y="2525385"/>
                  <a:pt x="8689997" y="2521684"/>
                  <a:pt x="8652505" y="2514672"/>
                </a:cubicBezTo>
                <a:lnTo>
                  <a:pt x="8690239" y="2512919"/>
                </a:lnTo>
                <a:cubicBezTo>
                  <a:pt x="8679596" y="2503764"/>
                  <a:pt x="8647911" y="2498116"/>
                  <a:pt x="8641863" y="2490129"/>
                </a:cubicBezTo>
                <a:cubicBezTo>
                  <a:pt x="8619368" y="2487013"/>
                  <a:pt x="8617674" y="2490129"/>
                  <a:pt x="8622029" y="2494804"/>
                </a:cubicBezTo>
                <a:lnTo>
                  <a:pt x="8626626" y="2495974"/>
                </a:lnTo>
                <a:lnTo>
                  <a:pt x="8622271" y="2495974"/>
                </a:lnTo>
                <a:cubicBezTo>
                  <a:pt x="8591769" y="2497746"/>
                  <a:pt x="8561147" y="2494786"/>
                  <a:pt x="8532050" y="2487209"/>
                </a:cubicBezTo>
                <a:close/>
                <a:moveTo>
                  <a:pt x="4651798" y="2485651"/>
                </a:moveTo>
                <a:cubicBezTo>
                  <a:pt x="4650348" y="2485651"/>
                  <a:pt x="4650589" y="2486819"/>
                  <a:pt x="4650106" y="2487403"/>
                </a:cubicBezTo>
                <a:lnTo>
                  <a:pt x="4661958" y="2489546"/>
                </a:lnTo>
                <a:lnTo>
                  <a:pt x="4657603" y="2485651"/>
                </a:lnTo>
                <a:cubicBezTo>
                  <a:pt x="4655668" y="2485436"/>
                  <a:pt x="4653733" y="2485436"/>
                  <a:pt x="4651798" y="2485651"/>
                </a:cubicBezTo>
                <a:close/>
                <a:moveTo>
                  <a:pt x="4260918" y="2484093"/>
                </a:moveTo>
                <a:cubicBezTo>
                  <a:pt x="4256081" y="2484093"/>
                  <a:pt x="4255113" y="2488962"/>
                  <a:pt x="4257775" y="2491687"/>
                </a:cubicBezTo>
                <a:cubicBezTo>
                  <a:pt x="4269118" y="2496538"/>
                  <a:pt x="4282204" y="2498057"/>
                  <a:pt x="4294782" y="2495974"/>
                </a:cubicBezTo>
                <a:cubicBezTo>
                  <a:pt x="4296961" y="2495389"/>
                  <a:pt x="4293814" y="2492467"/>
                  <a:pt x="4293573" y="2488962"/>
                </a:cubicBezTo>
                <a:lnTo>
                  <a:pt x="4294540" y="2488571"/>
                </a:lnTo>
                <a:cubicBezTo>
                  <a:pt x="4283512" y="2486350"/>
                  <a:pt x="4272265" y="2484851"/>
                  <a:pt x="4260918" y="2484093"/>
                </a:cubicBezTo>
                <a:close/>
                <a:moveTo>
                  <a:pt x="2000543" y="2483314"/>
                </a:moveTo>
                <a:lnTo>
                  <a:pt x="1965471" y="2506490"/>
                </a:lnTo>
                <a:cubicBezTo>
                  <a:pt x="2003542" y="2516132"/>
                  <a:pt x="2043114" y="2521430"/>
                  <a:pt x="2083024" y="2522268"/>
                </a:cubicBezTo>
                <a:lnTo>
                  <a:pt x="2084718" y="2523242"/>
                </a:lnTo>
                <a:cubicBezTo>
                  <a:pt x="2097224" y="2523436"/>
                  <a:pt x="2109607" y="2525149"/>
                  <a:pt x="2121483" y="2528305"/>
                </a:cubicBezTo>
                <a:cubicBezTo>
                  <a:pt x="2136286" y="2532844"/>
                  <a:pt x="2152348" y="2534071"/>
                  <a:pt x="2167925" y="2531812"/>
                </a:cubicBezTo>
                <a:cubicBezTo>
                  <a:pt x="2179535" y="2533059"/>
                  <a:pt x="2190952" y="2535221"/>
                  <a:pt x="2202029" y="2538239"/>
                </a:cubicBezTo>
                <a:cubicBezTo>
                  <a:pt x="2213736" y="2529612"/>
                  <a:pt x="2228757" y="2524448"/>
                  <a:pt x="2244600" y="2523630"/>
                </a:cubicBezTo>
                <a:cubicBezTo>
                  <a:pt x="2266371" y="2523630"/>
                  <a:pt x="2270482" y="2530642"/>
                  <a:pt x="2287656" y="2534928"/>
                </a:cubicBezTo>
                <a:cubicBezTo>
                  <a:pt x="2303741" y="2533779"/>
                  <a:pt x="2319948" y="2533779"/>
                  <a:pt x="2336032" y="2534928"/>
                </a:cubicBezTo>
                <a:cubicBezTo>
                  <a:pt x="2375701" y="2539018"/>
                  <a:pt x="2416578" y="2545056"/>
                  <a:pt x="2456973" y="2550510"/>
                </a:cubicBezTo>
                <a:cubicBezTo>
                  <a:pt x="2466407" y="2552438"/>
                  <a:pt x="2476031" y="2553606"/>
                  <a:pt x="2485755" y="2554015"/>
                </a:cubicBezTo>
                <a:cubicBezTo>
                  <a:pt x="2498939" y="2549536"/>
                  <a:pt x="2515024" y="2550315"/>
                  <a:pt x="2532137" y="2552968"/>
                </a:cubicBezTo>
                <a:lnTo>
                  <a:pt x="2584520" y="2563137"/>
                </a:lnTo>
                <a:lnTo>
                  <a:pt x="2582237" y="2573420"/>
                </a:lnTo>
                <a:cubicBezTo>
                  <a:pt x="2586258" y="2576658"/>
                  <a:pt x="2596417" y="2580505"/>
                  <a:pt x="2616614" y="2588100"/>
                </a:cubicBezTo>
                <a:lnTo>
                  <a:pt x="2635479" y="2582062"/>
                </a:lnTo>
                <a:lnTo>
                  <a:pt x="2652171" y="2576804"/>
                </a:lnTo>
                <a:cubicBezTo>
                  <a:pt x="2648565" y="2574915"/>
                  <a:pt x="2644647" y="2573414"/>
                  <a:pt x="2640558" y="2572324"/>
                </a:cubicBezTo>
                <a:lnTo>
                  <a:pt x="2590422" y="2563410"/>
                </a:lnTo>
                <a:lnTo>
                  <a:pt x="2631127" y="2565118"/>
                </a:lnTo>
                <a:cubicBezTo>
                  <a:pt x="2640609" y="2566734"/>
                  <a:pt x="2650236" y="2567707"/>
                  <a:pt x="2659911" y="2568038"/>
                </a:cubicBezTo>
                <a:cubicBezTo>
                  <a:pt x="2681679" y="2557910"/>
                  <a:pt x="2718686" y="2568038"/>
                  <a:pt x="2752793" y="2575635"/>
                </a:cubicBezTo>
                <a:lnTo>
                  <a:pt x="2811569" y="2566676"/>
                </a:lnTo>
                <a:lnTo>
                  <a:pt x="2799476" y="2561417"/>
                </a:lnTo>
                <a:cubicBezTo>
                  <a:pt x="2810845" y="2561417"/>
                  <a:pt x="2812054" y="2564143"/>
                  <a:pt x="2812295" y="2566676"/>
                </a:cubicBezTo>
                <a:cubicBezTo>
                  <a:pt x="2825210" y="2574038"/>
                  <a:pt x="2840739" y="2577796"/>
                  <a:pt x="2856560" y="2577387"/>
                </a:cubicBezTo>
                <a:lnTo>
                  <a:pt x="2939768" y="2579482"/>
                </a:lnTo>
                <a:lnTo>
                  <a:pt x="2938739" y="2583840"/>
                </a:lnTo>
                <a:lnTo>
                  <a:pt x="2952662" y="2589399"/>
                </a:lnTo>
                <a:lnTo>
                  <a:pt x="2929850" y="2590049"/>
                </a:lnTo>
                <a:lnTo>
                  <a:pt x="2923078" y="2588491"/>
                </a:lnTo>
                <a:cubicBezTo>
                  <a:pt x="2913400" y="2587321"/>
                  <a:pt x="2904695" y="2586933"/>
                  <a:pt x="2907353" y="2591217"/>
                </a:cubicBezTo>
                <a:cubicBezTo>
                  <a:pt x="2907353" y="2591217"/>
                  <a:pt x="2918964" y="2593166"/>
                  <a:pt x="2925254" y="2594139"/>
                </a:cubicBezTo>
                <a:cubicBezTo>
                  <a:pt x="2927260" y="2594333"/>
                  <a:pt x="2929292" y="2594333"/>
                  <a:pt x="2931300" y="2594139"/>
                </a:cubicBezTo>
                <a:lnTo>
                  <a:pt x="2965890" y="2606604"/>
                </a:lnTo>
                <a:lnTo>
                  <a:pt x="3097714" y="2621016"/>
                </a:lnTo>
                <a:cubicBezTo>
                  <a:pt x="3080540" y="2612058"/>
                  <a:pt x="3049338" y="2606799"/>
                  <a:pt x="3053208" y="2598034"/>
                </a:cubicBezTo>
                <a:cubicBezTo>
                  <a:pt x="3048685" y="2595016"/>
                  <a:pt x="3043266" y="2593008"/>
                  <a:pt x="3037487" y="2592190"/>
                </a:cubicBezTo>
                <a:cubicBezTo>
                  <a:pt x="3032357" y="2591626"/>
                  <a:pt x="3027133" y="2592288"/>
                  <a:pt x="3022489" y="2594139"/>
                </a:cubicBezTo>
                <a:cubicBezTo>
                  <a:pt x="3019104" y="2595697"/>
                  <a:pt x="3019345" y="2598229"/>
                  <a:pt x="3017651" y="2600760"/>
                </a:cubicBezTo>
                <a:lnTo>
                  <a:pt x="2984514" y="2594139"/>
                </a:lnTo>
                <a:lnTo>
                  <a:pt x="2957182" y="2589270"/>
                </a:lnTo>
                <a:lnTo>
                  <a:pt x="2953399" y="2589378"/>
                </a:lnTo>
                <a:lnTo>
                  <a:pt x="2954038" y="2587321"/>
                </a:lnTo>
                <a:lnTo>
                  <a:pt x="2944596" y="2579717"/>
                </a:lnTo>
                <a:lnTo>
                  <a:pt x="3155766" y="2593360"/>
                </a:lnTo>
                <a:cubicBezTo>
                  <a:pt x="3146090" y="2584011"/>
                  <a:pt x="3129642" y="2585957"/>
                  <a:pt x="3117791" y="2583426"/>
                </a:cubicBezTo>
                <a:cubicBezTo>
                  <a:pt x="3105939" y="2580894"/>
                  <a:pt x="3093603" y="2578751"/>
                  <a:pt x="3081025" y="2576608"/>
                </a:cubicBezTo>
                <a:cubicBezTo>
                  <a:pt x="3068422" y="2579336"/>
                  <a:pt x="3055169" y="2579336"/>
                  <a:pt x="3042565" y="2576608"/>
                </a:cubicBezTo>
                <a:cubicBezTo>
                  <a:pt x="3019345" y="2571525"/>
                  <a:pt x="2995642" y="2568077"/>
                  <a:pt x="2971695" y="2566286"/>
                </a:cubicBezTo>
                <a:cubicBezTo>
                  <a:pt x="2940249" y="2562390"/>
                  <a:pt x="2908321" y="2566286"/>
                  <a:pt x="2873249" y="2552068"/>
                </a:cubicBezTo>
                <a:cubicBezTo>
                  <a:pt x="2859897" y="2549340"/>
                  <a:pt x="2846085" y="2548426"/>
                  <a:pt x="2832372" y="2549340"/>
                </a:cubicBezTo>
                <a:cubicBezTo>
                  <a:pt x="2809634" y="2549340"/>
                  <a:pt x="2789074" y="2552457"/>
                  <a:pt x="2767548" y="2554015"/>
                </a:cubicBezTo>
                <a:cubicBezTo>
                  <a:pt x="2712978" y="2535961"/>
                  <a:pt x="2654563" y="2526651"/>
                  <a:pt x="2595570" y="2526552"/>
                </a:cubicBezTo>
                <a:cubicBezTo>
                  <a:pt x="2579607" y="2526552"/>
                  <a:pt x="2564124" y="2526552"/>
                  <a:pt x="2548887" y="2526552"/>
                </a:cubicBezTo>
                <a:cubicBezTo>
                  <a:pt x="2530261" y="2518177"/>
                  <a:pt x="2513815" y="2513892"/>
                  <a:pt x="2500511" y="2519931"/>
                </a:cubicBezTo>
                <a:cubicBezTo>
                  <a:pt x="2474629" y="2516424"/>
                  <a:pt x="2472694" y="2523436"/>
                  <a:pt x="2461567" y="2528501"/>
                </a:cubicBezTo>
                <a:lnTo>
                  <a:pt x="2402306" y="2511749"/>
                </a:lnTo>
                <a:cubicBezTo>
                  <a:pt x="2351995" y="2510386"/>
                  <a:pt x="2284269" y="2498505"/>
                  <a:pt x="2236134" y="2504349"/>
                </a:cubicBezTo>
                <a:cubicBezTo>
                  <a:pt x="2216786" y="2502791"/>
                  <a:pt x="2197918" y="2490129"/>
                  <a:pt x="2181711" y="2497338"/>
                </a:cubicBezTo>
                <a:cubicBezTo>
                  <a:pt x="2165507" y="2504544"/>
                  <a:pt x="2130432" y="2494415"/>
                  <a:pt x="2107697" y="2495583"/>
                </a:cubicBezTo>
                <a:cubicBezTo>
                  <a:pt x="2072381" y="2489428"/>
                  <a:pt x="2036583" y="2485320"/>
                  <a:pt x="2000543" y="2483314"/>
                </a:cubicBezTo>
                <a:close/>
                <a:moveTo>
                  <a:pt x="4516829" y="2482144"/>
                </a:moveTo>
                <a:cubicBezTo>
                  <a:pt x="4511751" y="2482144"/>
                  <a:pt x="4504252" y="2483117"/>
                  <a:pt x="4504010" y="2484676"/>
                </a:cubicBezTo>
                <a:cubicBezTo>
                  <a:pt x="4503767" y="2486234"/>
                  <a:pt x="4514653" y="2492272"/>
                  <a:pt x="4524811" y="2493636"/>
                </a:cubicBezTo>
                <a:lnTo>
                  <a:pt x="4524811" y="2492272"/>
                </a:lnTo>
                <a:cubicBezTo>
                  <a:pt x="4540050" y="2494221"/>
                  <a:pt x="4555045" y="2495974"/>
                  <a:pt x="4557948" y="2488571"/>
                </a:cubicBezTo>
                <a:cubicBezTo>
                  <a:pt x="4543679" y="2486234"/>
                  <a:pt x="4530134" y="2483508"/>
                  <a:pt x="4516829" y="2482144"/>
                </a:cubicBezTo>
                <a:close/>
                <a:moveTo>
                  <a:pt x="4822082" y="2480586"/>
                </a:moveTo>
                <a:cubicBezTo>
                  <a:pt x="4817536" y="2484344"/>
                  <a:pt x="4813763" y="2488690"/>
                  <a:pt x="4810956" y="2493442"/>
                </a:cubicBezTo>
                <a:cubicBezTo>
                  <a:pt x="4827331" y="2501233"/>
                  <a:pt x="4846559" y="2504270"/>
                  <a:pt x="4865379" y="2502012"/>
                </a:cubicBezTo>
                <a:lnTo>
                  <a:pt x="4865379" y="2501233"/>
                </a:lnTo>
                <a:lnTo>
                  <a:pt x="4841191" y="2480586"/>
                </a:lnTo>
                <a:cubicBezTo>
                  <a:pt x="4834856" y="2479768"/>
                  <a:pt x="4828420" y="2479768"/>
                  <a:pt x="4822082" y="2480586"/>
                </a:cubicBezTo>
                <a:close/>
                <a:moveTo>
                  <a:pt x="10256176" y="2479418"/>
                </a:moveTo>
                <a:lnTo>
                  <a:pt x="10256417" y="2480198"/>
                </a:lnTo>
                <a:cubicBezTo>
                  <a:pt x="10240503" y="2476730"/>
                  <a:pt x="10223669" y="2477138"/>
                  <a:pt x="10208041" y="2481365"/>
                </a:cubicBezTo>
                <a:cubicBezTo>
                  <a:pt x="10239245" y="2489974"/>
                  <a:pt x="10271834" y="2494881"/>
                  <a:pt x="10304793" y="2495974"/>
                </a:cubicBezTo>
                <a:cubicBezTo>
                  <a:pt x="10290750" y="2487013"/>
                  <a:pt x="10273944" y="2481287"/>
                  <a:pt x="10256176" y="2479418"/>
                </a:cubicBezTo>
                <a:close/>
                <a:moveTo>
                  <a:pt x="10199333" y="2478833"/>
                </a:moveTo>
                <a:cubicBezTo>
                  <a:pt x="10198851" y="2479222"/>
                  <a:pt x="10200786" y="2480001"/>
                  <a:pt x="10201753" y="2480001"/>
                </a:cubicBezTo>
                <a:lnTo>
                  <a:pt x="10202721" y="2480198"/>
                </a:lnTo>
                <a:lnTo>
                  <a:pt x="10204897" y="2480198"/>
                </a:lnTo>
                <a:close/>
                <a:moveTo>
                  <a:pt x="4434591" y="2478833"/>
                </a:moveTo>
                <a:lnTo>
                  <a:pt x="4437008" y="2480976"/>
                </a:lnTo>
                <a:lnTo>
                  <a:pt x="4440395" y="2480976"/>
                </a:lnTo>
                <a:close/>
                <a:moveTo>
                  <a:pt x="1885649" y="2478054"/>
                </a:moveTo>
                <a:cubicBezTo>
                  <a:pt x="1876941" y="2480780"/>
                  <a:pt x="1879603" y="2487988"/>
                  <a:pt x="1890972" y="2490520"/>
                </a:cubicBezTo>
                <a:lnTo>
                  <a:pt x="1891698" y="2489156"/>
                </a:lnTo>
                <a:cubicBezTo>
                  <a:pt x="1903016" y="2491338"/>
                  <a:pt x="1914482" y="2492974"/>
                  <a:pt x="1926044" y="2494025"/>
                </a:cubicBezTo>
                <a:cubicBezTo>
                  <a:pt x="1926044" y="2490520"/>
                  <a:pt x="1929188" y="2488377"/>
                  <a:pt x="1926044" y="2486430"/>
                </a:cubicBezTo>
                <a:cubicBezTo>
                  <a:pt x="1913829" y="2480645"/>
                  <a:pt x="1899824" y="2477741"/>
                  <a:pt x="1885649" y="2478054"/>
                </a:cubicBezTo>
                <a:close/>
                <a:moveTo>
                  <a:pt x="8462388" y="2477860"/>
                </a:moveTo>
                <a:lnTo>
                  <a:pt x="8459244" y="2478639"/>
                </a:lnTo>
                <a:lnTo>
                  <a:pt x="8465049" y="2479807"/>
                </a:lnTo>
                <a:close/>
                <a:moveTo>
                  <a:pt x="4617452" y="2477275"/>
                </a:moveTo>
                <a:lnTo>
                  <a:pt x="4581895" y="2490129"/>
                </a:lnTo>
                <a:cubicBezTo>
                  <a:pt x="4602357" y="2498000"/>
                  <a:pt x="4625385" y="2500454"/>
                  <a:pt x="4647686" y="2497141"/>
                </a:cubicBezTo>
                <a:lnTo>
                  <a:pt x="4648654" y="2496753"/>
                </a:lnTo>
                <a:close/>
                <a:moveTo>
                  <a:pt x="1806071" y="2475327"/>
                </a:moveTo>
                <a:cubicBezTo>
                  <a:pt x="1783577" y="2475132"/>
                  <a:pt x="1764709" y="2476302"/>
                  <a:pt x="1744149" y="2477081"/>
                </a:cubicBezTo>
                <a:lnTo>
                  <a:pt x="1786238" y="2498896"/>
                </a:lnTo>
                <a:lnTo>
                  <a:pt x="1772449" y="2504738"/>
                </a:lnTo>
                <a:cubicBezTo>
                  <a:pt x="1787762" y="2513289"/>
                  <a:pt x="1806482" y="2516911"/>
                  <a:pt x="1824936" y="2514866"/>
                </a:cubicBezTo>
                <a:cubicBezTo>
                  <a:pt x="1844289" y="2507466"/>
                  <a:pt x="1883473" y="2510776"/>
                  <a:pt x="1903550" y="2504544"/>
                </a:cubicBezTo>
                <a:cubicBezTo>
                  <a:pt x="1889519" y="2499869"/>
                  <a:pt x="1864849" y="2499284"/>
                  <a:pt x="1864364" y="2488768"/>
                </a:cubicBezTo>
                <a:cubicBezTo>
                  <a:pt x="1864364" y="2483702"/>
                  <a:pt x="1828565" y="2475523"/>
                  <a:pt x="1806071" y="2475327"/>
                </a:cubicBezTo>
                <a:close/>
                <a:moveTo>
                  <a:pt x="7669020" y="2472016"/>
                </a:moveTo>
                <a:lnTo>
                  <a:pt x="7637574" y="2482144"/>
                </a:lnTo>
                <a:cubicBezTo>
                  <a:pt x="7644735" y="2487422"/>
                  <a:pt x="7651000" y="2493460"/>
                  <a:pt x="7656200" y="2500063"/>
                </a:cubicBezTo>
                <a:cubicBezTo>
                  <a:pt x="7659344" y="2505323"/>
                  <a:pt x="7646766" y="2505128"/>
                  <a:pt x="7629110" y="2501816"/>
                </a:cubicBezTo>
                <a:cubicBezTo>
                  <a:pt x="7626568" y="2495992"/>
                  <a:pt x="7623498" y="2490326"/>
                  <a:pt x="7619917" y="2484872"/>
                </a:cubicBezTo>
                <a:cubicBezTo>
                  <a:pt x="7613459" y="2479923"/>
                  <a:pt x="7604607" y="2477490"/>
                  <a:pt x="7595729" y="2478249"/>
                </a:cubicBezTo>
                <a:cubicBezTo>
                  <a:pt x="7590239" y="2478774"/>
                  <a:pt x="7585013" y="2480392"/>
                  <a:pt x="7580490" y="2482923"/>
                </a:cubicBezTo>
                <a:cubicBezTo>
                  <a:pt x="7606857" y="2491884"/>
                  <a:pt x="7587989" y="2498699"/>
                  <a:pt x="7604678" y="2508633"/>
                </a:cubicBezTo>
                <a:cubicBezTo>
                  <a:pt x="7615709" y="2509394"/>
                  <a:pt x="7626786" y="2509394"/>
                  <a:pt x="7637818" y="2508633"/>
                </a:cubicBezTo>
                <a:cubicBezTo>
                  <a:pt x="7673034" y="2503979"/>
                  <a:pt x="7709196" y="2508185"/>
                  <a:pt x="7741343" y="2520710"/>
                </a:cubicBezTo>
                <a:lnTo>
                  <a:pt x="7741584" y="2520514"/>
                </a:lnTo>
                <a:cubicBezTo>
                  <a:pt x="7748478" y="2522561"/>
                  <a:pt x="7755515" y="2524313"/>
                  <a:pt x="7762628" y="2525773"/>
                </a:cubicBezTo>
                <a:lnTo>
                  <a:pt x="7778350" y="2507660"/>
                </a:lnTo>
                <a:lnTo>
                  <a:pt x="7843174" y="2503764"/>
                </a:lnTo>
                <a:cubicBezTo>
                  <a:pt x="7833498" y="2492467"/>
                  <a:pt x="7824791" y="2489741"/>
                  <a:pt x="7790686" y="2487013"/>
                </a:cubicBezTo>
                <a:cubicBezTo>
                  <a:pt x="7794312" y="2492272"/>
                  <a:pt x="7785849" y="2494221"/>
                  <a:pt x="7776415" y="2495583"/>
                </a:cubicBezTo>
                <a:cubicBezTo>
                  <a:pt x="7754573" y="2497920"/>
                  <a:pt x="7732368" y="2497141"/>
                  <a:pt x="7710864" y="2493246"/>
                </a:cubicBezTo>
                <a:cubicBezTo>
                  <a:pt x="7692966" y="2486234"/>
                  <a:pt x="7672890" y="2480001"/>
                  <a:pt x="7669020" y="2472016"/>
                </a:cubicBezTo>
                <a:close/>
                <a:moveTo>
                  <a:pt x="8591289" y="2467800"/>
                </a:moveTo>
                <a:cubicBezTo>
                  <a:pt x="8584477" y="2466767"/>
                  <a:pt x="8577390" y="2466913"/>
                  <a:pt x="8570509" y="2468315"/>
                </a:cubicBezTo>
                <a:lnTo>
                  <a:pt x="8571233" y="2468706"/>
                </a:lnTo>
                <a:lnTo>
                  <a:pt x="8612113" y="2488183"/>
                </a:lnTo>
                <a:cubicBezTo>
                  <a:pt x="8612113" y="2481171"/>
                  <a:pt x="8615983" y="2477275"/>
                  <a:pt x="8610419" y="2474353"/>
                </a:cubicBezTo>
                <a:cubicBezTo>
                  <a:pt x="8604638" y="2471043"/>
                  <a:pt x="8598101" y="2468832"/>
                  <a:pt x="8591289" y="2467800"/>
                </a:cubicBezTo>
                <a:close/>
                <a:moveTo>
                  <a:pt x="9226005" y="2466174"/>
                </a:moveTo>
                <a:cubicBezTo>
                  <a:pt x="9227359" y="2468607"/>
                  <a:pt x="9229345" y="2470809"/>
                  <a:pt x="9231810" y="2472601"/>
                </a:cubicBezTo>
                <a:cubicBezTo>
                  <a:pt x="9235921" y="2474762"/>
                  <a:pt x="9240203" y="2476711"/>
                  <a:pt x="9244629" y="2478443"/>
                </a:cubicBezTo>
                <a:cubicBezTo>
                  <a:pt x="9244629" y="2476885"/>
                  <a:pt x="9245597" y="2474938"/>
                  <a:pt x="9243662" y="2472795"/>
                </a:cubicBezTo>
                <a:lnTo>
                  <a:pt x="9243905" y="2472210"/>
                </a:lnTo>
                <a:cubicBezTo>
                  <a:pt x="9240299" y="2469679"/>
                  <a:pt x="9236213" y="2467634"/>
                  <a:pt x="9231810" y="2466174"/>
                </a:cubicBezTo>
                <a:cubicBezTo>
                  <a:pt x="9229901" y="2465900"/>
                  <a:pt x="9227917" y="2465900"/>
                  <a:pt x="9226005" y="2466174"/>
                </a:cubicBezTo>
                <a:close/>
                <a:moveTo>
                  <a:pt x="9577701" y="2465589"/>
                </a:moveTo>
                <a:cubicBezTo>
                  <a:pt x="9574313" y="2465589"/>
                  <a:pt x="9577701" y="2466953"/>
                  <a:pt x="9577701" y="2467536"/>
                </a:cubicBezTo>
                <a:lnTo>
                  <a:pt x="9591246" y="2470069"/>
                </a:lnTo>
                <a:lnTo>
                  <a:pt x="9588826" y="2465589"/>
                </a:lnTo>
                <a:cubicBezTo>
                  <a:pt x="9585197" y="2465589"/>
                  <a:pt x="9581086" y="2465589"/>
                  <a:pt x="9577701" y="2465589"/>
                </a:cubicBezTo>
                <a:close/>
                <a:moveTo>
                  <a:pt x="1492835" y="2465589"/>
                </a:moveTo>
                <a:cubicBezTo>
                  <a:pt x="1487997" y="2465589"/>
                  <a:pt x="1487030" y="2468706"/>
                  <a:pt x="1482677" y="2471237"/>
                </a:cubicBezTo>
                <a:cubicBezTo>
                  <a:pt x="1529118" y="2485455"/>
                  <a:pt x="1563708" y="2477860"/>
                  <a:pt x="1605794" y="2484482"/>
                </a:cubicBezTo>
                <a:lnTo>
                  <a:pt x="1607487" y="2485455"/>
                </a:lnTo>
                <a:cubicBezTo>
                  <a:pt x="1622000" y="2488768"/>
                  <a:pt x="1614260" y="2491884"/>
                  <a:pt x="1619339" y="2495194"/>
                </a:cubicBezTo>
                <a:cubicBezTo>
                  <a:pt x="1629499" y="2501427"/>
                  <a:pt x="1635546" y="2501816"/>
                  <a:pt x="1658525" y="2498116"/>
                </a:cubicBezTo>
                <a:cubicBezTo>
                  <a:pt x="1658525" y="2496558"/>
                  <a:pt x="1657314" y="2494609"/>
                  <a:pt x="1658525" y="2494609"/>
                </a:cubicBezTo>
                <a:cubicBezTo>
                  <a:pt x="1667063" y="2494123"/>
                  <a:pt x="1675625" y="2494123"/>
                  <a:pt x="1684163" y="2494609"/>
                </a:cubicBezTo>
                <a:cubicBezTo>
                  <a:pt x="1732539" y="2496947"/>
                  <a:pt x="1741729" y="2494609"/>
                  <a:pt x="1741488" y="2476691"/>
                </a:cubicBezTo>
                <a:cubicBezTo>
                  <a:pt x="1734015" y="2475093"/>
                  <a:pt x="1726419" y="2473866"/>
                  <a:pt x="1718753" y="2472989"/>
                </a:cubicBezTo>
                <a:cubicBezTo>
                  <a:pt x="1702063" y="2471628"/>
                  <a:pt x="1700852" y="2472989"/>
                  <a:pt x="1711980" y="2480198"/>
                </a:cubicBezTo>
                <a:cubicBezTo>
                  <a:pt x="1715101" y="2481950"/>
                  <a:pt x="1718341" y="2483567"/>
                  <a:pt x="1721655" y="2485066"/>
                </a:cubicBezTo>
                <a:cubicBezTo>
                  <a:pt x="1693838" y="2489350"/>
                  <a:pt x="1693838" y="2489350"/>
                  <a:pt x="1649091" y="2475132"/>
                </a:cubicBezTo>
                <a:cubicBezTo>
                  <a:pt x="1619628" y="2476535"/>
                  <a:pt x="1590095" y="2474237"/>
                  <a:pt x="1561529" y="2468315"/>
                </a:cubicBezTo>
                <a:cubicBezTo>
                  <a:pt x="1539179" y="2463213"/>
                  <a:pt x="1515692" y="2462278"/>
                  <a:pt x="1492835" y="2465589"/>
                </a:cubicBezTo>
                <a:close/>
                <a:moveTo>
                  <a:pt x="3973808" y="2463640"/>
                </a:moveTo>
                <a:cubicBezTo>
                  <a:pt x="3975017" y="2465199"/>
                  <a:pt x="3975017" y="2466953"/>
                  <a:pt x="3977675" y="2468121"/>
                </a:cubicBezTo>
                <a:cubicBezTo>
                  <a:pt x="3981909" y="2469425"/>
                  <a:pt x="3986287" y="2470401"/>
                  <a:pt x="3990738" y="2471043"/>
                </a:cubicBezTo>
                <a:lnTo>
                  <a:pt x="3987109" y="2466368"/>
                </a:lnTo>
                <a:close/>
                <a:moveTo>
                  <a:pt x="9341414" y="2463592"/>
                </a:moveTo>
                <a:cubicBezTo>
                  <a:pt x="9337936" y="2463884"/>
                  <a:pt x="9336062" y="2465297"/>
                  <a:pt x="9334127" y="2466953"/>
                </a:cubicBezTo>
                <a:cubicBezTo>
                  <a:pt x="9325419" y="2473186"/>
                  <a:pt x="9305342" y="2466953"/>
                  <a:pt x="9285750" y="2463640"/>
                </a:cubicBezTo>
                <a:cubicBezTo>
                  <a:pt x="9278155" y="2470010"/>
                  <a:pt x="9270077" y="2476009"/>
                  <a:pt x="9261562" y="2481559"/>
                </a:cubicBezTo>
                <a:cubicBezTo>
                  <a:pt x="9256191" y="2482261"/>
                  <a:pt x="9250727" y="2482261"/>
                  <a:pt x="9245355" y="2481559"/>
                </a:cubicBezTo>
                <a:lnTo>
                  <a:pt x="9198432" y="2481559"/>
                </a:lnTo>
                <a:lnTo>
                  <a:pt x="9179081" y="2484872"/>
                </a:lnTo>
                <a:cubicBezTo>
                  <a:pt x="9181017" y="2491105"/>
                  <a:pt x="9194562" y="2494804"/>
                  <a:pt x="9206172" y="2496947"/>
                </a:cubicBezTo>
                <a:cubicBezTo>
                  <a:pt x="9214636" y="2497842"/>
                  <a:pt x="9223225" y="2497180"/>
                  <a:pt x="9231328" y="2495000"/>
                </a:cubicBezTo>
                <a:lnTo>
                  <a:pt x="9231810" y="2495194"/>
                </a:lnTo>
                <a:cubicBezTo>
                  <a:pt x="9255564" y="2490714"/>
                  <a:pt x="9280069" y="2489332"/>
                  <a:pt x="9304375" y="2491105"/>
                </a:cubicBezTo>
                <a:cubicBezTo>
                  <a:pt x="9322712" y="2491318"/>
                  <a:pt x="9340747" y="2487326"/>
                  <a:pt x="9356379" y="2479613"/>
                </a:cubicBezTo>
                <a:cubicBezTo>
                  <a:pt x="9363152" y="2477470"/>
                  <a:pt x="9358073" y="2470848"/>
                  <a:pt x="9358315" y="2466953"/>
                </a:cubicBezTo>
                <a:cubicBezTo>
                  <a:pt x="9349970" y="2464128"/>
                  <a:pt x="9344890" y="2463300"/>
                  <a:pt x="9341414" y="2463592"/>
                </a:cubicBezTo>
                <a:close/>
                <a:moveTo>
                  <a:pt x="9533677" y="2462667"/>
                </a:moveTo>
                <a:cubicBezTo>
                  <a:pt x="9519385" y="2462141"/>
                  <a:pt x="9505061" y="2462589"/>
                  <a:pt x="9490865" y="2464031"/>
                </a:cubicBezTo>
                <a:lnTo>
                  <a:pt x="9531983" y="2480001"/>
                </a:lnTo>
                <a:lnTo>
                  <a:pt x="9516503" y="2491105"/>
                </a:lnTo>
                <a:lnTo>
                  <a:pt x="9580845" y="2511361"/>
                </a:lnTo>
                <a:cubicBezTo>
                  <a:pt x="9607935" y="2513308"/>
                  <a:pt x="9623416" y="2511361"/>
                  <a:pt x="9623175" y="2501037"/>
                </a:cubicBezTo>
                <a:lnTo>
                  <a:pt x="9576249" y="2493636"/>
                </a:lnTo>
                <a:cubicBezTo>
                  <a:pt x="9573199" y="2487696"/>
                  <a:pt x="9569557" y="2481968"/>
                  <a:pt x="9565365" y="2476496"/>
                </a:cubicBezTo>
                <a:cubicBezTo>
                  <a:pt x="9557581" y="2468607"/>
                  <a:pt x="9546136" y="2463601"/>
                  <a:pt x="9533677" y="2462667"/>
                </a:cubicBezTo>
                <a:close/>
                <a:moveTo>
                  <a:pt x="7833377" y="2461766"/>
                </a:moveTo>
                <a:cubicBezTo>
                  <a:pt x="7828056" y="2461060"/>
                  <a:pt x="7823460" y="2461791"/>
                  <a:pt x="7818501" y="2463446"/>
                </a:cubicBezTo>
                <a:cubicBezTo>
                  <a:pt x="7812383" y="2465628"/>
                  <a:pt x="7806479" y="2468160"/>
                  <a:pt x="7800844" y="2471043"/>
                </a:cubicBezTo>
                <a:cubicBezTo>
                  <a:pt x="7818645" y="2481657"/>
                  <a:pt x="7840731" y="2486526"/>
                  <a:pt x="7862765" y="2484676"/>
                </a:cubicBezTo>
                <a:lnTo>
                  <a:pt x="7875584" y="2485651"/>
                </a:lnTo>
                <a:cubicBezTo>
                  <a:pt x="7886397" y="2490033"/>
                  <a:pt x="7898322" y="2492371"/>
                  <a:pt x="7910415" y="2492467"/>
                </a:cubicBezTo>
                <a:cubicBezTo>
                  <a:pt x="7914841" y="2491571"/>
                  <a:pt x="7918978" y="2489917"/>
                  <a:pt x="7922511" y="2487598"/>
                </a:cubicBezTo>
                <a:cubicBezTo>
                  <a:pt x="7899049" y="2476885"/>
                  <a:pt x="7867603" y="2476691"/>
                  <a:pt x="7852608" y="2468706"/>
                </a:cubicBezTo>
                <a:cubicBezTo>
                  <a:pt x="7844745" y="2464615"/>
                  <a:pt x="7838698" y="2462472"/>
                  <a:pt x="7833377" y="2461766"/>
                </a:cubicBezTo>
                <a:close/>
                <a:moveTo>
                  <a:pt x="4523117" y="2461693"/>
                </a:moveTo>
                <a:cubicBezTo>
                  <a:pt x="4519973" y="2461693"/>
                  <a:pt x="4518523" y="2463058"/>
                  <a:pt x="4516344" y="2463836"/>
                </a:cubicBezTo>
                <a:cubicBezTo>
                  <a:pt x="4520722" y="2465219"/>
                  <a:pt x="4525271" y="2466270"/>
                  <a:pt x="4529890" y="2466953"/>
                </a:cubicBezTo>
                <a:cubicBezTo>
                  <a:pt x="4533277" y="2467732"/>
                  <a:pt x="4534727" y="2466174"/>
                  <a:pt x="4536906" y="2465199"/>
                </a:cubicBezTo>
                <a:lnTo>
                  <a:pt x="4536906" y="2464419"/>
                </a:lnTo>
                <a:cubicBezTo>
                  <a:pt x="4532455" y="2463115"/>
                  <a:pt x="4527810" y="2462201"/>
                  <a:pt x="4523117" y="2461693"/>
                </a:cubicBezTo>
                <a:close/>
                <a:moveTo>
                  <a:pt x="8685645" y="2461109"/>
                </a:moveTo>
                <a:cubicBezTo>
                  <a:pt x="8682499" y="2461109"/>
                  <a:pt x="8677661" y="2463252"/>
                  <a:pt x="8678628" y="2463640"/>
                </a:cubicBezTo>
                <a:cubicBezTo>
                  <a:pt x="8683466" y="2465939"/>
                  <a:pt x="8688692" y="2467711"/>
                  <a:pt x="8694109" y="2468900"/>
                </a:cubicBezTo>
                <a:lnTo>
                  <a:pt x="8693867" y="2468706"/>
                </a:lnTo>
                <a:cubicBezTo>
                  <a:pt x="8698294" y="2469094"/>
                  <a:pt x="8702745" y="2469094"/>
                  <a:pt x="8707171" y="2468706"/>
                </a:cubicBezTo>
                <a:lnTo>
                  <a:pt x="8717573" y="2468706"/>
                </a:lnTo>
                <a:lnTo>
                  <a:pt x="8706930" y="2465395"/>
                </a:lnTo>
                <a:cubicBezTo>
                  <a:pt x="8699939" y="2463640"/>
                  <a:pt x="8692829" y="2462219"/>
                  <a:pt x="8685645" y="2461109"/>
                </a:cubicBezTo>
                <a:close/>
                <a:moveTo>
                  <a:pt x="3869315" y="2460914"/>
                </a:moveTo>
                <a:lnTo>
                  <a:pt x="3870524" y="2462278"/>
                </a:lnTo>
                <a:lnTo>
                  <a:pt x="3875120" y="2463446"/>
                </a:lnTo>
                <a:lnTo>
                  <a:pt x="3877056" y="2462278"/>
                </a:lnTo>
                <a:lnTo>
                  <a:pt x="3872942" y="2461109"/>
                </a:lnTo>
                <a:cubicBezTo>
                  <a:pt x="3871781" y="2460739"/>
                  <a:pt x="3870524" y="2460661"/>
                  <a:pt x="3869315" y="2460914"/>
                </a:cubicBezTo>
                <a:close/>
                <a:moveTo>
                  <a:pt x="7135429" y="2460136"/>
                </a:moveTo>
                <a:lnTo>
                  <a:pt x="7124545" y="2470848"/>
                </a:lnTo>
                <a:cubicBezTo>
                  <a:pt x="7135043" y="2472717"/>
                  <a:pt x="7145734" y="2473769"/>
                  <a:pt x="7156474" y="2473965"/>
                </a:cubicBezTo>
                <a:lnTo>
                  <a:pt x="7156474" y="2474938"/>
                </a:lnTo>
                <a:cubicBezTo>
                  <a:pt x="7169536" y="2472406"/>
                  <a:pt x="7154539" y="2466757"/>
                  <a:pt x="7135429" y="2460136"/>
                </a:cubicBezTo>
                <a:close/>
                <a:moveTo>
                  <a:pt x="1406725" y="2459356"/>
                </a:moveTo>
                <a:lnTo>
                  <a:pt x="1368509" y="2468121"/>
                </a:lnTo>
                <a:cubicBezTo>
                  <a:pt x="1368268" y="2473186"/>
                  <a:pt x="1398744" y="2472406"/>
                  <a:pt x="1396567" y="2479418"/>
                </a:cubicBezTo>
                <a:lnTo>
                  <a:pt x="1398259" y="2480392"/>
                </a:lnTo>
                <a:cubicBezTo>
                  <a:pt x="1398259" y="2481756"/>
                  <a:pt x="1407451" y="2486234"/>
                  <a:pt x="1409386" y="2486234"/>
                </a:cubicBezTo>
                <a:cubicBezTo>
                  <a:pt x="1430575" y="2488553"/>
                  <a:pt x="1451305" y="2493072"/>
                  <a:pt x="1471067" y="2499675"/>
                </a:cubicBezTo>
                <a:cubicBezTo>
                  <a:pt x="1481709" y="2502401"/>
                  <a:pt x="1493802" y="2503570"/>
                  <a:pt x="1516782" y="2507075"/>
                </a:cubicBezTo>
                <a:lnTo>
                  <a:pt x="1486547" y="2487598"/>
                </a:lnTo>
                <a:cubicBezTo>
                  <a:pt x="1473002" y="2480586"/>
                  <a:pt x="1450505" y="2483314"/>
                  <a:pt x="1438171" y="2474744"/>
                </a:cubicBezTo>
                <a:cubicBezTo>
                  <a:pt x="1428133" y="2469037"/>
                  <a:pt x="1417635" y="2463914"/>
                  <a:pt x="1406725" y="2459356"/>
                </a:cubicBezTo>
                <a:close/>
                <a:moveTo>
                  <a:pt x="7077863" y="2458966"/>
                </a:moveTo>
                <a:cubicBezTo>
                  <a:pt x="7079242" y="2460739"/>
                  <a:pt x="7081055" y="2462258"/>
                  <a:pt x="7083183" y="2463446"/>
                </a:cubicBezTo>
                <a:lnTo>
                  <a:pt x="7092268" y="2463620"/>
                </a:lnTo>
                <a:lnTo>
                  <a:pt x="7093343" y="2464616"/>
                </a:lnTo>
                <a:lnTo>
                  <a:pt x="7093343" y="2463640"/>
                </a:lnTo>
                <a:lnTo>
                  <a:pt x="7092268" y="2463620"/>
                </a:lnTo>
                <a:lnTo>
                  <a:pt x="7088506" y="2460136"/>
                </a:lnTo>
                <a:close/>
                <a:moveTo>
                  <a:pt x="5443958" y="2458771"/>
                </a:moveTo>
                <a:cubicBezTo>
                  <a:pt x="5440814" y="2459551"/>
                  <a:pt x="5442023" y="2464031"/>
                  <a:pt x="5445167" y="2464810"/>
                </a:cubicBezTo>
                <a:lnTo>
                  <a:pt x="5445410" y="2464810"/>
                </a:lnTo>
                <a:cubicBezTo>
                  <a:pt x="5454938" y="2467303"/>
                  <a:pt x="5464639" y="2469368"/>
                  <a:pt x="5474433" y="2471043"/>
                </a:cubicBezTo>
                <a:cubicBezTo>
                  <a:pt x="5474433" y="2467536"/>
                  <a:pt x="5478547" y="2465589"/>
                  <a:pt x="5475886" y="2463252"/>
                </a:cubicBezTo>
                <a:cubicBezTo>
                  <a:pt x="5466356" y="2458479"/>
                  <a:pt x="5454915" y="2456882"/>
                  <a:pt x="5443958" y="2458771"/>
                </a:cubicBezTo>
                <a:close/>
                <a:moveTo>
                  <a:pt x="11907979" y="2458577"/>
                </a:moveTo>
                <a:lnTo>
                  <a:pt x="11909188" y="2458577"/>
                </a:lnTo>
                <a:lnTo>
                  <a:pt x="11931685" y="2462278"/>
                </a:lnTo>
                <a:lnTo>
                  <a:pt x="11931689" y="2462396"/>
                </a:lnTo>
                <a:close/>
                <a:moveTo>
                  <a:pt x="4067899" y="2457798"/>
                </a:moveTo>
                <a:lnTo>
                  <a:pt x="4069108" y="2459162"/>
                </a:lnTo>
                <a:cubicBezTo>
                  <a:pt x="4056070" y="2455324"/>
                  <a:pt x="4041631" y="2456181"/>
                  <a:pt x="4029439" y="2461499"/>
                </a:cubicBezTo>
                <a:cubicBezTo>
                  <a:pt x="4027989" y="2461499"/>
                  <a:pt x="4029439" y="2464810"/>
                  <a:pt x="4032583" y="2466174"/>
                </a:cubicBezTo>
                <a:cubicBezTo>
                  <a:pt x="4036405" y="2467983"/>
                  <a:pt x="4040564" y="2469231"/>
                  <a:pt x="4044919" y="2469873"/>
                </a:cubicBezTo>
                <a:cubicBezTo>
                  <a:pt x="4061367" y="2469873"/>
                  <a:pt x="4077089" y="2469873"/>
                  <a:pt x="4098860" y="2471628"/>
                </a:cubicBezTo>
                <a:cubicBezTo>
                  <a:pt x="4089233" y="2466076"/>
                  <a:pt x="4078856" y="2461440"/>
                  <a:pt x="4067899" y="2457798"/>
                </a:cubicBezTo>
                <a:close/>
                <a:moveTo>
                  <a:pt x="4353590" y="2457213"/>
                </a:moveTo>
                <a:cubicBezTo>
                  <a:pt x="4349206" y="2457554"/>
                  <a:pt x="4343522" y="2458869"/>
                  <a:pt x="4331066" y="2461109"/>
                </a:cubicBezTo>
                <a:cubicBezTo>
                  <a:pt x="4343402" y="2467147"/>
                  <a:pt x="4353801" y="2471043"/>
                  <a:pt x="4364928" y="2473380"/>
                </a:cubicBezTo>
                <a:lnTo>
                  <a:pt x="4364928" y="2471043"/>
                </a:lnTo>
                <a:cubicBezTo>
                  <a:pt x="4385005" y="2476106"/>
                  <a:pt x="4401694" y="2476496"/>
                  <a:pt x="4400968" y="2472406"/>
                </a:cubicBezTo>
                <a:cubicBezTo>
                  <a:pt x="4400242" y="2468315"/>
                  <a:pt x="4382826" y="2462473"/>
                  <a:pt x="4368313" y="2459162"/>
                </a:cubicBezTo>
                <a:cubicBezTo>
                  <a:pt x="4361057" y="2457506"/>
                  <a:pt x="4357974" y="2456872"/>
                  <a:pt x="4353590" y="2457213"/>
                </a:cubicBezTo>
                <a:close/>
                <a:moveTo>
                  <a:pt x="8888581" y="2456046"/>
                </a:moveTo>
                <a:cubicBezTo>
                  <a:pt x="8872133" y="2456046"/>
                  <a:pt x="8859314" y="2457798"/>
                  <a:pt x="8865845" y="2460914"/>
                </a:cubicBezTo>
                <a:cubicBezTo>
                  <a:pt x="8884906" y="2471568"/>
                  <a:pt x="8905877" y="2479846"/>
                  <a:pt x="8928008" y="2485455"/>
                </a:cubicBezTo>
                <a:lnTo>
                  <a:pt x="8928734" y="2485651"/>
                </a:lnTo>
                <a:cubicBezTo>
                  <a:pt x="8932845" y="2486547"/>
                  <a:pt x="8937201" y="2486547"/>
                  <a:pt x="8941312" y="2485651"/>
                </a:cubicBezTo>
                <a:cubicBezTo>
                  <a:pt x="8943222" y="2483723"/>
                  <a:pt x="8942836" y="2480897"/>
                  <a:pt x="8940441" y="2479359"/>
                </a:cubicBezTo>
                <a:cubicBezTo>
                  <a:pt x="8940248" y="2479242"/>
                  <a:pt x="8940055" y="2479126"/>
                  <a:pt x="8939859" y="2479028"/>
                </a:cubicBezTo>
                <a:cubicBezTo>
                  <a:pt x="8932604" y="2475911"/>
                  <a:pt x="8920509" y="2473769"/>
                  <a:pt x="8913013" y="2470652"/>
                </a:cubicBezTo>
                <a:cubicBezTo>
                  <a:pt x="8904643" y="2466914"/>
                  <a:pt x="8896565" y="2462745"/>
                  <a:pt x="8888825" y="2458187"/>
                </a:cubicBezTo>
                <a:lnTo>
                  <a:pt x="8901643" y="2458187"/>
                </a:lnTo>
                <a:close/>
                <a:moveTo>
                  <a:pt x="5345512" y="2456046"/>
                </a:moveTo>
                <a:cubicBezTo>
                  <a:pt x="5344303" y="2457019"/>
                  <a:pt x="5345512" y="2459356"/>
                  <a:pt x="5348899" y="2460524"/>
                </a:cubicBezTo>
                <a:cubicBezTo>
                  <a:pt x="5359250" y="2464129"/>
                  <a:pt x="5370571" y="2465530"/>
                  <a:pt x="5381795" y="2464616"/>
                </a:cubicBezTo>
                <a:lnTo>
                  <a:pt x="5383004" y="2464810"/>
                </a:lnTo>
                <a:cubicBezTo>
                  <a:pt x="5385736" y="2464965"/>
                  <a:pt x="5388494" y="2464965"/>
                  <a:pt x="5391227" y="2464810"/>
                </a:cubicBezTo>
                <a:cubicBezTo>
                  <a:pt x="5388786" y="2463115"/>
                  <a:pt x="5386196" y="2461556"/>
                  <a:pt x="5383489" y="2460136"/>
                </a:cubicBezTo>
                <a:cubicBezTo>
                  <a:pt x="5371901" y="2455031"/>
                  <a:pt x="5358356" y="2453592"/>
                  <a:pt x="5345512" y="2456046"/>
                </a:cubicBezTo>
                <a:close/>
                <a:moveTo>
                  <a:pt x="4800070" y="2455266"/>
                </a:moveTo>
                <a:cubicBezTo>
                  <a:pt x="4800070" y="2455266"/>
                  <a:pt x="4800070" y="2457213"/>
                  <a:pt x="4800070" y="2457407"/>
                </a:cubicBezTo>
                <a:lnTo>
                  <a:pt x="4811924" y="2460524"/>
                </a:lnTo>
                <a:cubicBezTo>
                  <a:pt x="4812239" y="2459784"/>
                  <a:pt x="4812625" y="2459064"/>
                  <a:pt x="4813133" y="2458383"/>
                </a:cubicBezTo>
                <a:close/>
                <a:moveTo>
                  <a:pt x="9227940" y="2455070"/>
                </a:moveTo>
                <a:lnTo>
                  <a:pt x="9233504" y="2457213"/>
                </a:lnTo>
                <a:lnTo>
                  <a:pt x="9231084" y="2455070"/>
                </a:lnTo>
                <a:close/>
                <a:moveTo>
                  <a:pt x="11971835" y="2451954"/>
                </a:moveTo>
                <a:cubicBezTo>
                  <a:pt x="11972171" y="2452890"/>
                  <a:pt x="11972747" y="2453747"/>
                  <a:pt x="11973529" y="2454488"/>
                </a:cubicBezTo>
                <a:lnTo>
                  <a:pt x="11973529" y="2454097"/>
                </a:lnTo>
                <a:lnTo>
                  <a:pt x="11980784" y="2454097"/>
                </a:lnTo>
                <a:cubicBezTo>
                  <a:pt x="11979507" y="2453279"/>
                  <a:pt x="11978131" y="2452559"/>
                  <a:pt x="11976673" y="2451954"/>
                </a:cubicBezTo>
                <a:cubicBezTo>
                  <a:pt x="11975066" y="2451837"/>
                  <a:pt x="11973445" y="2451837"/>
                  <a:pt x="11971835" y="2451954"/>
                </a:cubicBezTo>
                <a:close/>
                <a:moveTo>
                  <a:pt x="8743696" y="2450396"/>
                </a:moveTo>
                <a:cubicBezTo>
                  <a:pt x="8743696" y="2452539"/>
                  <a:pt x="8740793" y="2454488"/>
                  <a:pt x="8742002" y="2454876"/>
                </a:cubicBezTo>
                <a:cubicBezTo>
                  <a:pt x="8750225" y="2457407"/>
                  <a:pt x="8758933" y="2459745"/>
                  <a:pt x="8767641" y="2461693"/>
                </a:cubicBezTo>
                <a:cubicBezTo>
                  <a:pt x="8770061" y="2462278"/>
                  <a:pt x="8773689" y="2460720"/>
                  <a:pt x="8775625" y="2459941"/>
                </a:cubicBezTo>
                <a:lnTo>
                  <a:pt x="8775381" y="2459941"/>
                </a:lnTo>
                <a:cubicBezTo>
                  <a:pt x="8775381" y="2459941"/>
                  <a:pt x="8773689" y="2457798"/>
                  <a:pt x="8771754" y="2457407"/>
                </a:cubicBezTo>
                <a:close/>
                <a:moveTo>
                  <a:pt x="7724168" y="2449034"/>
                </a:moveTo>
                <a:lnTo>
                  <a:pt x="7690305" y="2453512"/>
                </a:lnTo>
                <a:cubicBezTo>
                  <a:pt x="7701915" y="2459941"/>
                  <a:pt x="7706994" y="2465395"/>
                  <a:pt x="7685950" y="2465395"/>
                </a:cubicBezTo>
                <a:cubicBezTo>
                  <a:pt x="7673857" y="2465395"/>
                  <a:pt x="7666843" y="2466757"/>
                  <a:pt x="7669020" y="2471431"/>
                </a:cubicBezTo>
                <a:cubicBezTo>
                  <a:pt x="7679662" y="2472816"/>
                  <a:pt x="7690112" y="2475016"/>
                  <a:pt x="7700222" y="2478054"/>
                </a:cubicBezTo>
                <a:cubicBezTo>
                  <a:pt x="7706512" y="2481171"/>
                  <a:pt x="7707720" y="2485066"/>
                  <a:pt x="7720298" y="2485455"/>
                </a:cubicBezTo>
                <a:cubicBezTo>
                  <a:pt x="7737229" y="2485455"/>
                  <a:pt x="7730215" y="2481171"/>
                  <a:pt x="7724895" y="2476496"/>
                </a:cubicBezTo>
                <a:cubicBezTo>
                  <a:pt x="7723442" y="2475327"/>
                  <a:pt x="7724895" y="2474159"/>
                  <a:pt x="7727312" y="2472210"/>
                </a:cubicBezTo>
                <a:cubicBezTo>
                  <a:pt x="7748115" y="2474938"/>
                  <a:pt x="7764563" y="2486234"/>
                  <a:pt x="7787057" y="2485651"/>
                </a:cubicBezTo>
                <a:cubicBezTo>
                  <a:pt x="7782702" y="2478639"/>
                  <a:pt x="7779317" y="2471237"/>
                  <a:pt x="7752468" y="2466174"/>
                </a:cubicBezTo>
                <a:cubicBezTo>
                  <a:pt x="7725618" y="2461109"/>
                  <a:pt x="7748598" y="2454682"/>
                  <a:pt x="7725377" y="2449034"/>
                </a:cubicBezTo>
                <a:close/>
                <a:moveTo>
                  <a:pt x="8782397" y="2448449"/>
                </a:moveTo>
                <a:cubicBezTo>
                  <a:pt x="8787016" y="2451117"/>
                  <a:pt x="8792047" y="2453279"/>
                  <a:pt x="8797393" y="2454876"/>
                </a:cubicBezTo>
                <a:cubicBezTo>
                  <a:pt x="8803124" y="2455228"/>
                  <a:pt x="8808906" y="2454954"/>
                  <a:pt x="8814567" y="2454097"/>
                </a:cubicBezTo>
                <a:lnTo>
                  <a:pt x="8814325" y="2454097"/>
                </a:lnTo>
                <a:cubicBezTo>
                  <a:pt x="8810044" y="2451760"/>
                  <a:pt x="8805399" y="2449852"/>
                  <a:pt x="8800536" y="2448449"/>
                </a:cubicBezTo>
                <a:cubicBezTo>
                  <a:pt x="8794515" y="2447864"/>
                  <a:pt x="8788418" y="2447864"/>
                  <a:pt x="8782397" y="2448449"/>
                </a:cubicBezTo>
                <a:close/>
                <a:moveTo>
                  <a:pt x="4715413" y="2446891"/>
                </a:moveTo>
                <a:cubicBezTo>
                  <a:pt x="4715413" y="2446891"/>
                  <a:pt x="4717830" y="2449617"/>
                  <a:pt x="4719283" y="2451175"/>
                </a:cubicBezTo>
                <a:cubicBezTo>
                  <a:pt x="4726782" y="2451175"/>
                  <a:pt x="4734522" y="2451175"/>
                  <a:pt x="4741537" y="2451175"/>
                </a:cubicBezTo>
                <a:cubicBezTo>
                  <a:pt x="4742262" y="2452539"/>
                  <a:pt x="4740086" y="2450201"/>
                  <a:pt x="4738634" y="2447279"/>
                </a:cubicBezTo>
                <a:lnTo>
                  <a:pt x="4739601" y="2446891"/>
                </a:lnTo>
                <a:cubicBezTo>
                  <a:pt x="4730411" y="2446891"/>
                  <a:pt x="4722671" y="2446891"/>
                  <a:pt x="4715413" y="2446891"/>
                </a:cubicBezTo>
                <a:close/>
                <a:moveTo>
                  <a:pt x="10107177" y="2441437"/>
                </a:moveTo>
                <a:lnTo>
                  <a:pt x="10111884" y="2444596"/>
                </a:lnTo>
                <a:lnTo>
                  <a:pt x="10101855" y="2443384"/>
                </a:lnTo>
                <a:lnTo>
                  <a:pt x="10101573" y="2443254"/>
                </a:lnTo>
                <a:close/>
                <a:moveTo>
                  <a:pt x="4658812" y="2441047"/>
                </a:moveTo>
                <a:cubicBezTo>
                  <a:pt x="4658812" y="2441047"/>
                  <a:pt x="4658812" y="2442411"/>
                  <a:pt x="4658812" y="2443190"/>
                </a:cubicBezTo>
                <a:lnTo>
                  <a:pt x="4670907" y="2444553"/>
                </a:lnTo>
                <a:lnTo>
                  <a:pt x="4670907" y="2441047"/>
                </a:lnTo>
                <a:cubicBezTo>
                  <a:pt x="4666867" y="2440852"/>
                  <a:pt x="4662829" y="2440852"/>
                  <a:pt x="4658812" y="2441047"/>
                </a:cubicBezTo>
                <a:close/>
                <a:moveTo>
                  <a:pt x="2777949" y="2441047"/>
                </a:moveTo>
                <a:lnTo>
                  <a:pt x="2779884" y="2442801"/>
                </a:lnTo>
                <a:cubicBezTo>
                  <a:pt x="2786413" y="2448760"/>
                  <a:pt x="2796185" y="2451760"/>
                  <a:pt x="2806005" y="2450786"/>
                </a:cubicBezTo>
                <a:cubicBezTo>
                  <a:pt x="2808666" y="2450786"/>
                  <a:pt x="2808184" y="2448643"/>
                  <a:pt x="2809151" y="2447476"/>
                </a:cubicBezTo>
                <a:lnTo>
                  <a:pt x="2783269" y="2441631"/>
                </a:lnTo>
                <a:close/>
                <a:moveTo>
                  <a:pt x="9112805" y="2440852"/>
                </a:moveTo>
                <a:cubicBezTo>
                  <a:pt x="9106759" y="2442022"/>
                  <a:pt x="9099259" y="2444163"/>
                  <a:pt x="9100953" y="2446696"/>
                </a:cubicBezTo>
                <a:cubicBezTo>
                  <a:pt x="9107025" y="2452694"/>
                  <a:pt x="9113917" y="2458129"/>
                  <a:pt x="9121513" y="2462861"/>
                </a:cubicBezTo>
                <a:cubicBezTo>
                  <a:pt x="9083683" y="2455228"/>
                  <a:pt x="9045319" y="2449443"/>
                  <a:pt x="9006619" y="2445527"/>
                </a:cubicBezTo>
                <a:cubicBezTo>
                  <a:pt x="9005869" y="2447709"/>
                  <a:pt x="9005313" y="2449909"/>
                  <a:pt x="9004927" y="2452150"/>
                </a:cubicBezTo>
                <a:cubicBezTo>
                  <a:pt x="9004683" y="2453708"/>
                  <a:pt x="9004683" y="2455266"/>
                  <a:pt x="9004927" y="2456825"/>
                </a:cubicBezTo>
                <a:cubicBezTo>
                  <a:pt x="8975731" y="2453669"/>
                  <a:pt x="8946343" y="2451897"/>
                  <a:pt x="8916883" y="2451566"/>
                </a:cubicBezTo>
                <a:cubicBezTo>
                  <a:pt x="8933524" y="2460563"/>
                  <a:pt x="8952607" y="2466231"/>
                  <a:pt x="8972514" y="2468121"/>
                </a:cubicBezTo>
                <a:cubicBezTo>
                  <a:pt x="8982215" y="2468335"/>
                  <a:pt x="8991842" y="2469329"/>
                  <a:pt x="9001299" y="2471043"/>
                </a:cubicBezTo>
                <a:lnTo>
                  <a:pt x="9001299" y="2470652"/>
                </a:lnTo>
                <a:cubicBezTo>
                  <a:pt x="9052288" y="2484150"/>
                  <a:pt x="9106807" y="2486430"/>
                  <a:pt x="9159246" y="2477275"/>
                </a:cubicBezTo>
                <a:cubicBezTo>
                  <a:pt x="9171920" y="2475249"/>
                  <a:pt x="9185031" y="2475989"/>
                  <a:pt x="9197221" y="2479418"/>
                </a:cubicBezTo>
                <a:cubicBezTo>
                  <a:pt x="9200849" y="2475132"/>
                  <a:pt x="9203511" y="2470652"/>
                  <a:pt x="9183675" y="2465783"/>
                </a:cubicBezTo>
                <a:cubicBezTo>
                  <a:pt x="9172065" y="2462667"/>
                  <a:pt x="9157070" y="2461303"/>
                  <a:pt x="9147636" y="2457992"/>
                </a:cubicBezTo>
                <a:cubicBezTo>
                  <a:pt x="9138202" y="2454682"/>
                  <a:pt x="9147636" y="2450201"/>
                  <a:pt x="9132397" y="2445918"/>
                </a:cubicBezTo>
                <a:cubicBezTo>
                  <a:pt x="9126013" y="2443871"/>
                  <a:pt x="9119481" y="2442177"/>
                  <a:pt x="9112805" y="2440852"/>
                </a:cubicBezTo>
                <a:close/>
                <a:moveTo>
                  <a:pt x="9905147" y="2440183"/>
                </a:moveTo>
                <a:cubicBezTo>
                  <a:pt x="9893276" y="2439300"/>
                  <a:pt x="9881264" y="2439646"/>
                  <a:pt x="9869408" y="2441243"/>
                </a:cubicBezTo>
                <a:cubicBezTo>
                  <a:pt x="9895531" y="2446404"/>
                  <a:pt x="9908592" y="2448985"/>
                  <a:pt x="9917179" y="2449569"/>
                </a:cubicBezTo>
                <a:lnTo>
                  <a:pt x="9937448" y="2446032"/>
                </a:lnTo>
                <a:lnTo>
                  <a:pt x="9940037" y="2446500"/>
                </a:lnTo>
                <a:lnTo>
                  <a:pt x="9938102" y="2445918"/>
                </a:lnTo>
                <a:lnTo>
                  <a:pt x="9937448" y="2446032"/>
                </a:lnTo>
                <a:close/>
                <a:moveTo>
                  <a:pt x="11905561" y="2439879"/>
                </a:moveTo>
                <a:cubicBezTo>
                  <a:pt x="11905561" y="2439879"/>
                  <a:pt x="11906529" y="2440852"/>
                  <a:pt x="11907496" y="2441437"/>
                </a:cubicBezTo>
                <a:lnTo>
                  <a:pt x="11907979" y="2441826"/>
                </a:lnTo>
                <a:lnTo>
                  <a:pt x="11913543" y="2441826"/>
                </a:lnTo>
                <a:lnTo>
                  <a:pt x="11911367" y="2439879"/>
                </a:lnTo>
                <a:cubicBezTo>
                  <a:pt x="11909434" y="2439763"/>
                  <a:pt x="11907494" y="2439763"/>
                  <a:pt x="11905561" y="2439879"/>
                </a:cubicBezTo>
                <a:close/>
                <a:moveTo>
                  <a:pt x="8832223" y="2437930"/>
                </a:moveTo>
                <a:cubicBezTo>
                  <a:pt x="8832223" y="2439294"/>
                  <a:pt x="8833676" y="2441631"/>
                  <a:pt x="8836093" y="2442216"/>
                </a:cubicBezTo>
                <a:cubicBezTo>
                  <a:pt x="8840471" y="2443014"/>
                  <a:pt x="8844923" y="2443462"/>
                  <a:pt x="8849397" y="2443580"/>
                </a:cubicBezTo>
                <a:cubicBezTo>
                  <a:pt x="8849397" y="2442216"/>
                  <a:pt x="8849397" y="2440852"/>
                  <a:pt x="8849397" y="2439489"/>
                </a:cubicBezTo>
                <a:close/>
                <a:moveTo>
                  <a:pt x="3749697" y="2436705"/>
                </a:moveTo>
                <a:lnTo>
                  <a:pt x="3749825" y="2436763"/>
                </a:lnTo>
                <a:lnTo>
                  <a:pt x="3749689" y="2436751"/>
                </a:lnTo>
                <a:close/>
                <a:moveTo>
                  <a:pt x="4111679" y="2436372"/>
                </a:moveTo>
                <a:cubicBezTo>
                  <a:pt x="4132093" y="2446073"/>
                  <a:pt x="4154854" y="2452112"/>
                  <a:pt x="4178438" y="2454097"/>
                </a:cubicBezTo>
                <a:cubicBezTo>
                  <a:pt x="4184002" y="2454097"/>
                  <a:pt x="4195368" y="2452733"/>
                  <a:pt x="4194645" y="2450592"/>
                </a:cubicBezTo>
                <a:cubicBezTo>
                  <a:pt x="4190315" y="2445020"/>
                  <a:pt x="4183735" y="2440834"/>
                  <a:pt x="4176020" y="2438709"/>
                </a:cubicBezTo>
                <a:lnTo>
                  <a:pt x="4176503" y="2441437"/>
                </a:lnTo>
                <a:cubicBezTo>
                  <a:pt x="4157393" y="2438906"/>
                  <a:pt x="4139010" y="2438321"/>
                  <a:pt x="4111679" y="2436372"/>
                </a:cubicBezTo>
                <a:close/>
                <a:moveTo>
                  <a:pt x="2674424" y="2434814"/>
                </a:moveTo>
                <a:cubicBezTo>
                  <a:pt x="2672972" y="2435983"/>
                  <a:pt x="2669101" y="2437151"/>
                  <a:pt x="2670554" y="2438515"/>
                </a:cubicBezTo>
                <a:cubicBezTo>
                  <a:pt x="2674881" y="2441106"/>
                  <a:pt x="2679503" y="2443384"/>
                  <a:pt x="2684341" y="2445333"/>
                </a:cubicBezTo>
                <a:cubicBezTo>
                  <a:pt x="2686758" y="2445605"/>
                  <a:pt x="2689178" y="2445605"/>
                  <a:pt x="2691596" y="2445333"/>
                </a:cubicBezTo>
                <a:cubicBezTo>
                  <a:pt x="2702965" y="2446306"/>
                  <a:pt x="2717963" y="2449617"/>
                  <a:pt x="2720863" y="2445333"/>
                </a:cubicBezTo>
                <a:cubicBezTo>
                  <a:pt x="2722074" y="2445333"/>
                  <a:pt x="2718930" y="2442605"/>
                  <a:pt x="2715543" y="2441631"/>
                </a:cubicBezTo>
                <a:lnTo>
                  <a:pt x="2715060" y="2441047"/>
                </a:lnTo>
                <a:cubicBezTo>
                  <a:pt x="2702602" y="2435730"/>
                  <a:pt x="2688427" y="2433569"/>
                  <a:pt x="2674424" y="2434814"/>
                </a:cubicBezTo>
                <a:close/>
                <a:moveTo>
                  <a:pt x="7605645" y="2434620"/>
                </a:moveTo>
                <a:lnTo>
                  <a:pt x="7642411" y="2455655"/>
                </a:lnTo>
                <a:cubicBezTo>
                  <a:pt x="7657650" y="2458909"/>
                  <a:pt x="7673761" y="2458091"/>
                  <a:pt x="7688370" y="2453318"/>
                </a:cubicBezTo>
                <a:cubicBezTo>
                  <a:pt x="7679662" y="2451566"/>
                  <a:pt x="7667084" y="2447085"/>
                  <a:pt x="7667326" y="2446891"/>
                </a:cubicBezTo>
                <a:lnTo>
                  <a:pt x="7667567" y="2447670"/>
                </a:lnTo>
                <a:cubicBezTo>
                  <a:pt x="7674583" y="2442022"/>
                  <a:pt x="7654022" y="2438709"/>
                  <a:pt x="7645073" y="2434620"/>
                </a:cubicBezTo>
                <a:close/>
                <a:moveTo>
                  <a:pt x="5511443" y="2433646"/>
                </a:moveTo>
                <a:lnTo>
                  <a:pt x="5570221" y="2445918"/>
                </a:lnTo>
                <a:cubicBezTo>
                  <a:pt x="5569058" y="2443852"/>
                  <a:pt x="5567511" y="2441942"/>
                  <a:pt x="5565624" y="2440267"/>
                </a:cubicBezTo>
                <a:cubicBezTo>
                  <a:pt x="5562625" y="2438398"/>
                  <a:pt x="5559479" y="2436703"/>
                  <a:pt x="5556190" y="2435204"/>
                </a:cubicBezTo>
                <a:cubicBezTo>
                  <a:pt x="5541604" y="2431951"/>
                  <a:pt x="5526319" y="2431426"/>
                  <a:pt x="5511443" y="2433646"/>
                </a:cubicBezTo>
                <a:close/>
                <a:moveTo>
                  <a:pt x="4431688" y="2432867"/>
                </a:moveTo>
                <a:cubicBezTo>
                  <a:pt x="4431202" y="2434990"/>
                  <a:pt x="4431202" y="2437172"/>
                  <a:pt x="4431688" y="2439294"/>
                </a:cubicBezTo>
                <a:cubicBezTo>
                  <a:pt x="4434201" y="2440171"/>
                  <a:pt x="4436792" y="2440891"/>
                  <a:pt x="4439428" y="2441437"/>
                </a:cubicBezTo>
                <a:lnTo>
                  <a:pt x="4439428" y="2439879"/>
                </a:lnTo>
                <a:cubicBezTo>
                  <a:pt x="4442401" y="2438437"/>
                  <a:pt x="4445233" y="2436820"/>
                  <a:pt x="4447892" y="2435010"/>
                </a:cubicBezTo>
                <a:close/>
                <a:moveTo>
                  <a:pt x="8612354" y="2432477"/>
                </a:moveTo>
                <a:cubicBezTo>
                  <a:pt x="8608484" y="2433452"/>
                  <a:pt x="8601711" y="2434231"/>
                  <a:pt x="8601470" y="2435983"/>
                </a:cubicBezTo>
                <a:cubicBezTo>
                  <a:pt x="8601227" y="2437736"/>
                  <a:pt x="8604373" y="2442216"/>
                  <a:pt x="8608967" y="2449034"/>
                </a:cubicBezTo>
                <a:lnTo>
                  <a:pt x="8609693" y="2449228"/>
                </a:lnTo>
                <a:cubicBezTo>
                  <a:pt x="8620577" y="2445527"/>
                  <a:pt x="8629529" y="2444163"/>
                  <a:pt x="8631463" y="2441047"/>
                </a:cubicBezTo>
                <a:cubicBezTo>
                  <a:pt x="8633399" y="2437930"/>
                  <a:pt x="8619127" y="2435399"/>
                  <a:pt x="8612354" y="2432477"/>
                </a:cubicBezTo>
                <a:close/>
                <a:moveTo>
                  <a:pt x="8678146" y="2432088"/>
                </a:moveTo>
                <a:lnTo>
                  <a:pt x="8677905" y="2432673"/>
                </a:lnTo>
                <a:cubicBezTo>
                  <a:pt x="8669123" y="2435924"/>
                  <a:pt x="8660972" y="2440190"/>
                  <a:pt x="8653717" y="2445333"/>
                </a:cubicBezTo>
                <a:cubicBezTo>
                  <a:pt x="8663729" y="2447124"/>
                  <a:pt x="8673938" y="2448177"/>
                  <a:pt x="8684192" y="2448449"/>
                </a:cubicBezTo>
                <a:cubicBezTo>
                  <a:pt x="8694304" y="2445625"/>
                  <a:pt x="8704173" y="2442235"/>
                  <a:pt x="8713703" y="2438321"/>
                </a:cubicBezTo>
                <a:cubicBezTo>
                  <a:pt x="8703687" y="2431933"/>
                  <a:pt x="8690553" y="2429634"/>
                  <a:pt x="8678146" y="2432088"/>
                </a:cubicBezTo>
                <a:close/>
                <a:moveTo>
                  <a:pt x="4201176" y="2431503"/>
                </a:moveTo>
                <a:lnTo>
                  <a:pt x="4206737" y="2434814"/>
                </a:lnTo>
                <a:cubicBezTo>
                  <a:pt x="4208190" y="2434814"/>
                  <a:pt x="4210366" y="2434814"/>
                  <a:pt x="4210607" y="2433646"/>
                </a:cubicBezTo>
                <a:cubicBezTo>
                  <a:pt x="4210851" y="2432477"/>
                  <a:pt x="4208431" y="2432282"/>
                  <a:pt x="4207222" y="2431503"/>
                </a:cubicBezTo>
                <a:close/>
                <a:moveTo>
                  <a:pt x="3914468" y="2431232"/>
                </a:moveTo>
                <a:lnTo>
                  <a:pt x="3926882" y="2433061"/>
                </a:lnTo>
                <a:cubicBezTo>
                  <a:pt x="3924728" y="2432692"/>
                  <a:pt x="3922504" y="2432692"/>
                  <a:pt x="3920350" y="2433061"/>
                </a:cubicBezTo>
                <a:close/>
                <a:moveTo>
                  <a:pt x="3907773" y="2429751"/>
                </a:moveTo>
                <a:lnTo>
                  <a:pt x="3909708" y="2429751"/>
                </a:lnTo>
                <a:lnTo>
                  <a:pt x="3914468" y="2431232"/>
                </a:lnTo>
                <a:lnTo>
                  <a:pt x="3909708" y="2430530"/>
                </a:lnTo>
                <a:close/>
                <a:moveTo>
                  <a:pt x="4794509" y="2428581"/>
                </a:moveTo>
                <a:lnTo>
                  <a:pt x="4834177" y="2447864"/>
                </a:lnTo>
                <a:cubicBezTo>
                  <a:pt x="4836839" y="2448079"/>
                  <a:pt x="4839498" y="2448079"/>
                  <a:pt x="4842159" y="2447864"/>
                </a:cubicBezTo>
                <a:cubicBezTo>
                  <a:pt x="4842159" y="2443384"/>
                  <a:pt x="4843367" y="2438906"/>
                  <a:pt x="4844094" y="2432477"/>
                </a:cubicBezTo>
                <a:close/>
                <a:moveTo>
                  <a:pt x="7563074" y="2427608"/>
                </a:moveTo>
                <a:cubicBezTo>
                  <a:pt x="7548079" y="2429360"/>
                  <a:pt x="7559204" y="2434231"/>
                  <a:pt x="7570091" y="2439100"/>
                </a:cubicBezTo>
                <a:cubicBezTo>
                  <a:pt x="7577587" y="2436568"/>
                  <a:pt x="7586539" y="2434231"/>
                  <a:pt x="7570091" y="2427608"/>
                </a:cubicBezTo>
                <a:cubicBezTo>
                  <a:pt x="7567767" y="2427316"/>
                  <a:pt x="7565398" y="2427316"/>
                  <a:pt x="7563074" y="2427608"/>
                </a:cubicBezTo>
                <a:close/>
                <a:moveTo>
                  <a:pt x="2579848" y="2427023"/>
                </a:moveTo>
                <a:lnTo>
                  <a:pt x="2566062" y="2428972"/>
                </a:lnTo>
                <a:cubicBezTo>
                  <a:pt x="2568794" y="2430608"/>
                  <a:pt x="2571818" y="2431912"/>
                  <a:pt x="2575010" y="2432867"/>
                </a:cubicBezTo>
                <a:cubicBezTo>
                  <a:pt x="2578736" y="2433587"/>
                  <a:pt x="2582654" y="2433587"/>
                  <a:pt x="2586380" y="2432867"/>
                </a:cubicBezTo>
                <a:cubicBezTo>
                  <a:pt x="2586380" y="2432867"/>
                  <a:pt x="2583477" y="2430336"/>
                  <a:pt x="2579607" y="2427608"/>
                </a:cubicBezTo>
                <a:close/>
                <a:moveTo>
                  <a:pt x="10037275" y="2425661"/>
                </a:moveTo>
                <a:cubicBezTo>
                  <a:pt x="10031469" y="2425856"/>
                  <a:pt x="10026388" y="2429360"/>
                  <a:pt x="10029534" y="2432088"/>
                </a:cubicBezTo>
                <a:cubicBezTo>
                  <a:pt x="10038854" y="2437249"/>
                  <a:pt x="10050342" y="2439216"/>
                  <a:pt x="10061463" y="2437542"/>
                </a:cubicBezTo>
                <a:cubicBezTo>
                  <a:pt x="10065861" y="2436802"/>
                  <a:pt x="10069995" y="2435262"/>
                  <a:pt x="10073555" y="2433061"/>
                </a:cubicBezTo>
                <a:cubicBezTo>
                  <a:pt x="10063184" y="2426771"/>
                  <a:pt x="10050111" y="2424103"/>
                  <a:pt x="10037275" y="2425661"/>
                </a:cubicBezTo>
                <a:close/>
                <a:moveTo>
                  <a:pt x="3837387" y="2424491"/>
                </a:moveTo>
                <a:lnTo>
                  <a:pt x="3839591" y="2425465"/>
                </a:lnTo>
                <a:lnTo>
                  <a:pt x="3833999" y="2425465"/>
                </a:lnTo>
                <a:lnTo>
                  <a:pt x="3835208" y="2427802"/>
                </a:lnTo>
                <a:lnTo>
                  <a:pt x="3844883" y="2427802"/>
                </a:lnTo>
                <a:lnTo>
                  <a:pt x="3839591" y="2425465"/>
                </a:lnTo>
                <a:lnTo>
                  <a:pt x="3840287" y="2425465"/>
                </a:lnTo>
                <a:close/>
                <a:moveTo>
                  <a:pt x="4089184" y="2422545"/>
                </a:moveTo>
                <a:lnTo>
                  <a:pt x="4089184" y="2424103"/>
                </a:lnTo>
                <a:lnTo>
                  <a:pt x="4093296" y="2424103"/>
                </a:lnTo>
                <a:close/>
                <a:moveTo>
                  <a:pt x="8439409" y="2420402"/>
                </a:moveTo>
                <a:cubicBezTo>
                  <a:pt x="8430219" y="2420402"/>
                  <a:pt x="8435539" y="2425271"/>
                  <a:pt x="8443279" y="2428778"/>
                </a:cubicBezTo>
                <a:cubicBezTo>
                  <a:pt x="8451189" y="2432614"/>
                  <a:pt x="8460646" y="2433802"/>
                  <a:pt x="8469643" y="2432088"/>
                </a:cubicBezTo>
                <a:cubicBezTo>
                  <a:pt x="8473272" y="2430919"/>
                  <a:pt x="8469643" y="2427414"/>
                  <a:pt x="8469643" y="2422739"/>
                </a:cubicBezTo>
                <a:cubicBezTo>
                  <a:pt x="8459656" y="2421375"/>
                  <a:pt x="8449544" y="2420596"/>
                  <a:pt x="8439409" y="2420402"/>
                </a:cubicBezTo>
                <a:close/>
                <a:moveTo>
                  <a:pt x="5344788" y="2419623"/>
                </a:moveTo>
                <a:cubicBezTo>
                  <a:pt x="5331243" y="2417091"/>
                  <a:pt x="5328823" y="2424491"/>
                  <a:pt x="5340918" y="2430336"/>
                </a:cubicBezTo>
                <a:cubicBezTo>
                  <a:pt x="5351172" y="2435166"/>
                  <a:pt x="5360388" y="2441282"/>
                  <a:pt x="5368250" y="2448449"/>
                </a:cubicBezTo>
                <a:lnTo>
                  <a:pt x="5369459" y="2448643"/>
                </a:lnTo>
                <a:lnTo>
                  <a:pt x="5422673" y="2446891"/>
                </a:lnTo>
                <a:cubicBezTo>
                  <a:pt x="5418416" y="2444962"/>
                  <a:pt x="5414353" y="2442762"/>
                  <a:pt x="5410580" y="2440267"/>
                </a:cubicBezTo>
                <a:cubicBezTo>
                  <a:pt x="5405983" y="2435593"/>
                  <a:pt x="5402840" y="2430919"/>
                  <a:pt x="5398969" y="2426244"/>
                </a:cubicBezTo>
                <a:cubicBezTo>
                  <a:pt x="5380610" y="2426109"/>
                  <a:pt x="5362371" y="2423888"/>
                  <a:pt x="5344788" y="2419623"/>
                </a:cubicBezTo>
                <a:close/>
                <a:moveTo>
                  <a:pt x="3900276" y="2419232"/>
                </a:moveTo>
                <a:cubicBezTo>
                  <a:pt x="3890116" y="2419232"/>
                  <a:pt x="3888663" y="2421766"/>
                  <a:pt x="3898582" y="2426050"/>
                </a:cubicBezTo>
                <a:lnTo>
                  <a:pt x="3907773" y="2429751"/>
                </a:lnTo>
                <a:lnTo>
                  <a:pt x="3903661" y="2429751"/>
                </a:lnTo>
                <a:cubicBezTo>
                  <a:pt x="3894227" y="2429751"/>
                  <a:pt x="3875844" y="2428581"/>
                  <a:pt x="3882376" y="2433646"/>
                </a:cubicBezTo>
                <a:cubicBezTo>
                  <a:pt x="3892777" y="2442022"/>
                  <a:pt x="3903661" y="2436568"/>
                  <a:pt x="3914789" y="2437151"/>
                </a:cubicBezTo>
                <a:lnTo>
                  <a:pt x="3915998" y="2438515"/>
                </a:lnTo>
                <a:lnTo>
                  <a:pt x="3921803" y="2438515"/>
                </a:lnTo>
                <a:cubicBezTo>
                  <a:pt x="3917691" y="2443969"/>
                  <a:pt x="3920350" y="2449422"/>
                  <a:pt x="3948652" y="2456240"/>
                </a:cubicBezTo>
                <a:cubicBezTo>
                  <a:pt x="3953005" y="2456240"/>
                  <a:pt x="3962439" y="2455266"/>
                  <a:pt x="3972840" y="2455070"/>
                </a:cubicBezTo>
                <a:cubicBezTo>
                  <a:pt x="3983239" y="2454876"/>
                  <a:pt x="3997028" y="2456240"/>
                  <a:pt x="4005734" y="2455070"/>
                </a:cubicBezTo>
                <a:cubicBezTo>
                  <a:pt x="4009604" y="2455070"/>
                  <a:pt x="4009121" y="2451371"/>
                  <a:pt x="4007912" y="2449034"/>
                </a:cubicBezTo>
                <a:cubicBezTo>
                  <a:pt x="4004332" y="2446968"/>
                  <a:pt x="4000172" y="2445625"/>
                  <a:pt x="3995817" y="2445138"/>
                </a:cubicBezTo>
                <a:cubicBezTo>
                  <a:pt x="3983966" y="2444163"/>
                  <a:pt x="3971629" y="2445138"/>
                  <a:pt x="3960504" y="2442996"/>
                </a:cubicBezTo>
                <a:cubicBezTo>
                  <a:pt x="3952086" y="2440912"/>
                  <a:pt x="3943982" y="2438106"/>
                  <a:pt x="3936316" y="2434620"/>
                </a:cubicBezTo>
                <a:cubicBezTo>
                  <a:pt x="3936316" y="2424686"/>
                  <a:pt x="3923979" y="2419623"/>
                  <a:pt x="3900276" y="2419232"/>
                </a:cubicBezTo>
                <a:close/>
                <a:moveTo>
                  <a:pt x="9881745" y="2418650"/>
                </a:moveTo>
                <a:lnTo>
                  <a:pt x="9881745" y="2420790"/>
                </a:lnTo>
                <a:cubicBezTo>
                  <a:pt x="9881745" y="2420790"/>
                  <a:pt x="9882227" y="2419623"/>
                  <a:pt x="9881986" y="2419232"/>
                </a:cubicBezTo>
                <a:lnTo>
                  <a:pt x="9883921" y="2419817"/>
                </a:lnTo>
                <a:close/>
                <a:moveTo>
                  <a:pt x="5174745" y="2417870"/>
                </a:moveTo>
                <a:cubicBezTo>
                  <a:pt x="5167731" y="2420987"/>
                  <a:pt x="5174260" y="2423907"/>
                  <a:pt x="5184662" y="2426829"/>
                </a:cubicBezTo>
                <a:cubicBezTo>
                  <a:pt x="5206432" y="2432867"/>
                  <a:pt x="5233038" y="2429945"/>
                  <a:pt x="5252147" y="2441631"/>
                </a:cubicBezTo>
                <a:cubicBezTo>
                  <a:pt x="5268425" y="2444494"/>
                  <a:pt x="5285406" y="2442975"/>
                  <a:pt x="5300523" y="2437348"/>
                </a:cubicBezTo>
                <a:cubicBezTo>
                  <a:pt x="5263758" y="2427608"/>
                  <a:pt x="5263758" y="2427608"/>
                  <a:pt x="5174745" y="2417870"/>
                </a:cubicBezTo>
                <a:close/>
                <a:moveTo>
                  <a:pt x="7626207" y="2417674"/>
                </a:moveTo>
                <a:cubicBezTo>
                  <a:pt x="7621852" y="2417674"/>
                  <a:pt x="7617982" y="2421181"/>
                  <a:pt x="7620643" y="2422739"/>
                </a:cubicBezTo>
                <a:cubicBezTo>
                  <a:pt x="7628480" y="2426694"/>
                  <a:pt x="7636558" y="2430336"/>
                  <a:pt x="7644831" y="2433646"/>
                </a:cubicBezTo>
                <a:cubicBezTo>
                  <a:pt x="7659103" y="2427608"/>
                  <a:pt x="7660553" y="2425661"/>
                  <a:pt x="7645558" y="2420208"/>
                </a:cubicBezTo>
                <a:lnTo>
                  <a:pt x="7645799" y="2420987"/>
                </a:lnTo>
                <a:cubicBezTo>
                  <a:pt x="7639582" y="2418921"/>
                  <a:pt x="7632932" y="2417793"/>
                  <a:pt x="7626207" y="2417674"/>
                </a:cubicBezTo>
                <a:close/>
                <a:moveTo>
                  <a:pt x="4161022" y="2417091"/>
                </a:moveTo>
                <a:cubicBezTo>
                  <a:pt x="4156573" y="2416876"/>
                  <a:pt x="4152122" y="2416993"/>
                  <a:pt x="4147718" y="2417480"/>
                </a:cubicBezTo>
                <a:lnTo>
                  <a:pt x="4148686" y="2420208"/>
                </a:lnTo>
                <a:cubicBezTo>
                  <a:pt x="4154250" y="2422330"/>
                  <a:pt x="4160080" y="2423888"/>
                  <a:pt x="4166101" y="2424882"/>
                </a:cubicBezTo>
                <a:cubicBezTo>
                  <a:pt x="4170697" y="2424882"/>
                  <a:pt x="4171906" y="2422349"/>
                  <a:pt x="4174809" y="2420790"/>
                </a:cubicBezTo>
                <a:cubicBezTo>
                  <a:pt x="4170334" y="2419271"/>
                  <a:pt x="4165715" y="2418044"/>
                  <a:pt x="4161022" y="2417091"/>
                </a:cubicBezTo>
                <a:close/>
                <a:moveTo>
                  <a:pt x="8490446" y="2416506"/>
                </a:moveTo>
                <a:lnTo>
                  <a:pt x="8497460" y="2422545"/>
                </a:lnTo>
                <a:cubicBezTo>
                  <a:pt x="8501330" y="2422545"/>
                  <a:pt x="8507862" y="2422545"/>
                  <a:pt x="8508588" y="2422545"/>
                </a:cubicBezTo>
                <a:cubicBezTo>
                  <a:pt x="8509312" y="2422545"/>
                  <a:pt x="8505442" y="2419623"/>
                  <a:pt x="8503751" y="2418064"/>
                </a:cubicBezTo>
                <a:close/>
                <a:moveTo>
                  <a:pt x="6812762" y="2415921"/>
                </a:moveTo>
                <a:lnTo>
                  <a:pt x="6803569" y="2435593"/>
                </a:lnTo>
                <a:cubicBezTo>
                  <a:pt x="6816269" y="2441494"/>
                  <a:pt x="6831434" y="2442840"/>
                  <a:pt x="6845416" y="2439294"/>
                </a:cubicBezTo>
                <a:cubicBezTo>
                  <a:pt x="6852671" y="2436763"/>
                  <a:pt x="6851221" y="2432477"/>
                  <a:pt x="6840579" y="2427608"/>
                </a:cubicBezTo>
                <a:close/>
                <a:moveTo>
                  <a:pt x="3484965" y="2414754"/>
                </a:moveTo>
                <a:cubicBezTo>
                  <a:pt x="3479693" y="2414772"/>
                  <a:pt x="3474444" y="2415085"/>
                  <a:pt x="3469243" y="2415727"/>
                </a:cubicBezTo>
                <a:cubicBezTo>
                  <a:pt x="3465614" y="2414948"/>
                  <a:pt x="3468517" y="2417091"/>
                  <a:pt x="3470452" y="2419232"/>
                </a:cubicBezTo>
                <a:lnTo>
                  <a:pt x="3472872" y="2420208"/>
                </a:lnTo>
                <a:cubicBezTo>
                  <a:pt x="3477999" y="2419934"/>
                  <a:pt x="3483103" y="2419330"/>
                  <a:pt x="3488111" y="2418453"/>
                </a:cubicBezTo>
                <a:cubicBezTo>
                  <a:pt x="3489320" y="2418453"/>
                  <a:pt x="3486176" y="2416116"/>
                  <a:pt x="3484965" y="2414754"/>
                </a:cubicBezTo>
                <a:close/>
                <a:moveTo>
                  <a:pt x="3720073" y="2414363"/>
                </a:moveTo>
                <a:lnTo>
                  <a:pt x="3726604" y="2427023"/>
                </a:lnTo>
                <a:cubicBezTo>
                  <a:pt x="3734055" y="2426653"/>
                  <a:pt x="3741551" y="2427121"/>
                  <a:pt x="3748857" y="2428387"/>
                </a:cubicBezTo>
                <a:cubicBezTo>
                  <a:pt x="3760950" y="2432088"/>
                  <a:pt x="3755389" y="2433841"/>
                  <a:pt x="3749825" y="2435983"/>
                </a:cubicBezTo>
                <a:lnTo>
                  <a:pt x="3749697" y="2436705"/>
                </a:lnTo>
                <a:lnTo>
                  <a:pt x="3728539" y="2427219"/>
                </a:lnTo>
                <a:cubicBezTo>
                  <a:pt x="3722734" y="2428778"/>
                  <a:pt x="3709430" y="2428972"/>
                  <a:pt x="3722008" y="2434426"/>
                </a:cubicBezTo>
                <a:lnTo>
                  <a:pt x="3749689" y="2436751"/>
                </a:lnTo>
                <a:lnTo>
                  <a:pt x="3749583" y="2437348"/>
                </a:lnTo>
                <a:cubicBezTo>
                  <a:pt x="3763611" y="2440658"/>
                  <a:pt x="3777642" y="2444748"/>
                  <a:pt x="3791669" y="2446891"/>
                </a:cubicBezTo>
                <a:cubicBezTo>
                  <a:pt x="3804877" y="2448488"/>
                  <a:pt x="3818230" y="2449383"/>
                  <a:pt x="3831582" y="2449617"/>
                </a:cubicBezTo>
                <a:cubicBezTo>
                  <a:pt x="3822389" y="2436763"/>
                  <a:pt x="3788526" y="2431697"/>
                  <a:pt x="3768449" y="2423518"/>
                </a:cubicBezTo>
                <a:cubicBezTo>
                  <a:pt x="3752679" y="2419349"/>
                  <a:pt x="3736498" y="2416292"/>
                  <a:pt x="3720073" y="2414363"/>
                </a:cubicBezTo>
                <a:close/>
                <a:moveTo>
                  <a:pt x="4251002" y="2413975"/>
                </a:moveTo>
                <a:cubicBezTo>
                  <a:pt x="4251002" y="2417286"/>
                  <a:pt x="4251002" y="2420208"/>
                  <a:pt x="4249552" y="2422933"/>
                </a:cubicBezTo>
                <a:cubicBezTo>
                  <a:pt x="4258016" y="2424843"/>
                  <a:pt x="4266675" y="2426070"/>
                  <a:pt x="4275432" y="2426634"/>
                </a:cubicBezTo>
                <a:lnTo>
                  <a:pt x="4276399" y="2426244"/>
                </a:lnTo>
                <a:cubicBezTo>
                  <a:pt x="4280996" y="2426244"/>
                  <a:pt x="4276399" y="2420790"/>
                  <a:pt x="4276399" y="2418064"/>
                </a:cubicBezTo>
                <a:close/>
                <a:moveTo>
                  <a:pt x="4046855" y="2413779"/>
                </a:moveTo>
                <a:lnTo>
                  <a:pt x="4047939" y="2414386"/>
                </a:lnTo>
                <a:lnTo>
                  <a:pt x="4047096" y="2414558"/>
                </a:lnTo>
                <a:lnTo>
                  <a:pt x="4043925" y="2413957"/>
                </a:lnTo>
                <a:close/>
                <a:moveTo>
                  <a:pt x="5404772" y="2413390"/>
                </a:moveTo>
                <a:lnTo>
                  <a:pt x="5457988" y="2447670"/>
                </a:lnTo>
                <a:lnTo>
                  <a:pt x="5529100" y="2451954"/>
                </a:lnTo>
                <a:cubicBezTo>
                  <a:pt x="5532244" y="2446306"/>
                  <a:pt x="5519425" y="2443774"/>
                  <a:pt x="5510717" y="2442216"/>
                </a:cubicBezTo>
                <a:cubicBezTo>
                  <a:pt x="5493883" y="2439198"/>
                  <a:pt x="5477629" y="2434426"/>
                  <a:pt x="5462341" y="2427998"/>
                </a:cubicBezTo>
                <a:cubicBezTo>
                  <a:pt x="5443524" y="2422253"/>
                  <a:pt x="5424293" y="2417382"/>
                  <a:pt x="5404772" y="2413390"/>
                </a:cubicBezTo>
                <a:close/>
                <a:moveTo>
                  <a:pt x="9981158" y="2412611"/>
                </a:moveTo>
                <a:cubicBezTo>
                  <a:pt x="9965919" y="2412611"/>
                  <a:pt x="9977529" y="2416312"/>
                  <a:pt x="9981158" y="2419232"/>
                </a:cubicBezTo>
                <a:cubicBezTo>
                  <a:pt x="9968095" y="2424297"/>
                  <a:pt x="9968095" y="2424297"/>
                  <a:pt x="9996880" y="2435204"/>
                </a:cubicBezTo>
                <a:lnTo>
                  <a:pt x="9998815" y="2435789"/>
                </a:lnTo>
                <a:lnTo>
                  <a:pt x="9995671" y="2421181"/>
                </a:lnTo>
                <a:cubicBezTo>
                  <a:pt x="9995671" y="2421181"/>
                  <a:pt x="9997606" y="2419817"/>
                  <a:pt x="9995671" y="2419232"/>
                </a:cubicBezTo>
                <a:cubicBezTo>
                  <a:pt x="9991237" y="2416486"/>
                  <a:pt x="9986351" y="2414267"/>
                  <a:pt x="9981158" y="2412611"/>
                </a:cubicBezTo>
                <a:close/>
                <a:moveTo>
                  <a:pt x="9735649" y="2412611"/>
                </a:moveTo>
                <a:cubicBezTo>
                  <a:pt x="9734257" y="2413137"/>
                  <a:pt x="9732797" y="2413527"/>
                  <a:pt x="9731293" y="2413779"/>
                </a:cubicBezTo>
                <a:lnTo>
                  <a:pt x="9736857" y="2413779"/>
                </a:lnTo>
                <a:lnTo>
                  <a:pt x="9737583" y="2413779"/>
                </a:lnTo>
                <a:close/>
                <a:moveTo>
                  <a:pt x="7390855" y="2408716"/>
                </a:moveTo>
                <a:lnTo>
                  <a:pt x="7396661" y="2409883"/>
                </a:lnTo>
                <a:lnTo>
                  <a:pt x="7394243" y="2408716"/>
                </a:lnTo>
                <a:close/>
                <a:moveTo>
                  <a:pt x="3822148" y="2406115"/>
                </a:moveTo>
                <a:cubicBezTo>
                  <a:pt x="3813936" y="2406115"/>
                  <a:pt x="3805724" y="2407371"/>
                  <a:pt x="3797960" y="2409883"/>
                </a:cubicBezTo>
                <a:cubicBezTo>
                  <a:pt x="3813681" y="2415921"/>
                  <a:pt x="3831219" y="2418220"/>
                  <a:pt x="3848512" y="2416506"/>
                </a:cubicBezTo>
                <a:cubicBezTo>
                  <a:pt x="3851415" y="2416506"/>
                  <a:pt x="3851656" y="2414169"/>
                  <a:pt x="3852141" y="2412805"/>
                </a:cubicBezTo>
                <a:lnTo>
                  <a:pt x="3845792" y="2409798"/>
                </a:lnTo>
                <a:lnTo>
                  <a:pt x="3846336" y="2409883"/>
                </a:lnTo>
                <a:lnTo>
                  <a:pt x="3843916" y="2408910"/>
                </a:lnTo>
                <a:lnTo>
                  <a:pt x="3845792" y="2409798"/>
                </a:lnTo>
                <a:close/>
                <a:moveTo>
                  <a:pt x="4675262" y="2404429"/>
                </a:moveTo>
                <a:lnTo>
                  <a:pt x="4678406" y="2405599"/>
                </a:lnTo>
                <a:lnTo>
                  <a:pt x="4678406" y="2404429"/>
                </a:lnTo>
                <a:close/>
                <a:moveTo>
                  <a:pt x="11956840" y="2404041"/>
                </a:moveTo>
                <a:lnTo>
                  <a:pt x="11968692" y="2413390"/>
                </a:lnTo>
                <a:lnTo>
                  <a:pt x="11956355" y="2415142"/>
                </a:lnTo>
                <a:lnTo>
                  <a:pt x="11977641" y="2424882"/>
                </a:lnTo>
                <a:lnTo>
                  <a:pt x="11982237" y="2433452"/>
                </a:lnTo>
                <a:cubicBezTo>
                  <a:pt x="12007875" y="2438321"/>
                  <a:pt x="12034242" y="2443190"/>
                  <a:pt x="12060365" y="2447670"/>
                </a:cubicBezTo>
                <a:cubicBezTo>
                  <a:pt x="12063509" y="2447670"/>
                  <a:pt x="12066653" y="2445527"/>
                  <a:pt x="12071008" y="2443774"/>
                </a:cubicBezTo>
                <a:lnTo>
                  <a:pt x="11998444" y="2428193"/>
                </a:lnTo>
                <a:cubicBezTo>
                  <a:pt x="12016827" y="2429360"/>
                  <a:pt x="12036177" y="2431115"/>
                  <a:pt x="12053834" y="2431309"/>
                </a:cubicBezTo>
                <a:cubicBezTo>
                  <a:pt x="12064992" y="2430724"/>
                  <a:pt x="12076071" y="2429420"/>
                  <a:pt x="12086971" y="2427414"/>
                </a:cubicBezTo>
                <a:cubicBezTo>
                  <a:pt x="12055819" y="2418163"/>
                  <a:pt x="12023289" y="2412259"/>
                  <a:pt x="11990218" y="2409883"/>
                </a:cubicBezTo>
                <a:cubicBezTo>
                  <a:pt x="11988299" y="2409008"/>
                  <a:pt x="11986272" y="2408286"/>
                  <a:pt x="11984172" y="2407742"/>
                </a:cubicBezTo>
                <a:close/>
                <a:moveTo>
                  <a:pt x="3667100" y="2403650"/>
                </a:moveTo>
                <a:cubicBezTo>
                  <a:pt x="3667100" y="2403650"/>
                  <a:pt x="3666859" y="2403650"/>
                  <a:pt x="3668070" y="2404429"/>
                </a:cubicBezTo>
                <a:lnTo>
                  <a:pt x="3666859" y="2405794"/>
                </a:lnTo>
                <a:lnTo>
                  <a:pt x="3673632" y="2405794"/>
                </a:lnTo>
                <a:lnTo>
                  <a:pt x="3673632" y="2403650"/>
                </a:lnTo>
                <a:cubicBezTo>
                  <a:pt x="3671455" y="2403417"/>
                  <a:pt x="3669279" y="2403417"/>
                  <a:pt x="3667100" y="2403650"/>
                </a:cubicBezTo>
                <a:close/>
                <a:moveTo>
                  <a:pt x="7444069" y="2403456"/>
                </a:moveTo>
                <a:lnTo>
                  <a:pt x="7444069" y="2404235"/>
                </a:lnTo>
                <a:lnTo>
                  <a:pt x="7457614" y="2406572"/>
                </a:lnTo>
                <a:lnTo>
                  <a:pt x="7459067" y="2403456"/>
                </a:lnTo>
                <a:cubicBezTo>
                  <a:pt x="7453262" y="2404041"/>
                  <a:pt x="7448666" y="2403456"/>
                  <a:pt x="7444069" y="2403456"/>
                </a:cubicBezTo>
                <a:close/>
                <a:moveTo>
                  <a:pt x="11904594" y="2403068"/>
                </a:moveTo>
                <a:cubicBezTo>
                  <a:pt x="11903383" y="2403262"/>
                  <a:pt x="11902415" y="2404626"/>
                  <a:pt x="11903383" y="2405209"/>
                </a:cubicBezTo>
                <a:lnTo>
                  <a:pt x="11903868" y="2405599"/>
                </a:lnTo>
                <a:cubicBezTo>
                  <a:pt x="11913375" y="2410838"/>
                  <a:pt x="11924526" y="2413799"/>
                  <a:pt x="11936037" y="2414169"/>
                </a:cubicBezTo>
                <a:cubicBezTo>
                  <a:pt x="11942160" y="2414461"/>
                  <a:pt x="11948297" y="2414461"/>
                  <a:pt x="11954420" y="2414169"/>
                </a:cubicBezTo>
                <a:cubicBezTo>
                  <a:pt x="11949636" y="2411441"/>
                  <a:pt x="11944432" y="2409202"/>
                  <a:pt x="11938940" y="2407546"/>
                </a:cubicBezTo>
                <a:cubicBezTo>
                  <a:pt x="11927814" y="2405405"/>
                  <a:pt x="11915960" y="2404429"/>
                  <a:pt x="11904594" y="2403068"/>
                </a:cubicBezTo>
                <a:close/>
                <a:moveTo>
                  <a:pt x="3427398" y="2400925"/>
                </a:moveTo>
                <a:cubicBezTo>
                  <a:pt x="3410950" y="2406767"/>
                  <a:pt x="3410950" y="2406767"/>
                  <a:pt x="3426190" y="2420790"/>
                </a:cubicBezTo>
                <a:lnTo>
                  <a:pt x="3429575" y="2421766"/>
                </a:lnTo>
                <a:cubicBezTo>
                  <a:pt x="3431896" y="2422076"/>
                  <a:pt x="3434267" y="2422076"/>
                  <a:pt x="3436588" y="2421766"/>
                </a:cubicBezTo>
                <a:cubicBezTo>
                  <a:pt x="3451828" y="2417870"/>
                  <a:pt x="3436588" y="2410274"/>
                  <a:pt x="3427398" y="2400925"/>
                </a:cubicBezTo>
                <a:close/>
                <a:moveTo>
                  <a:pt x="5223121" y="2400146"/>
                </a:moveTo>
                <a:lnTo>
                  <a:pt x="5239084" y="2412026"/>
                </a:lnTo>
                <a:cubicBezTo>
                  <a:pt x="5248759" y="2412026"/>
                  <a:pt x="5258678" y="2412026"/>
                  <a:pt x="5267627" y="2411053"/>
                </a:cubicBezTo>
                <a:cubicBezTo>
                  <a:pt x="5268836" y="2411053"/>
                  <a:pt x="5265934" y="2407351"/>
                  <a:pt x="5264240" y="2406963"/>
                </a:cubicBezTo>
                <a:cubicBezTo>
                  <a:pt x="5253597" y="2404820"/>
                  <a:pt x="5242954" y="2403262"/>
                  <a:pt x="5223121" y="2400146"/>
                </a:cubicBezTo>
                <a:close/>
                <a:moveTo>
                  <a:pt x="3330887" y="2399366"/>
                </a:moveTo>
                <a:cubicBezTo>
                  <a:pt x="3330887" y="2399366"/>
                  <a:pt x="3332096" y="2402871"/>
                  <a:pt x="3334757" y="2403650"/>
                </a:cubicBezTo>
                <a:cubicBezTo>
                  <a:pt x="3342012" y="2405794"/>
                  <a:pt x="3352173" y="2407936"/>
                  <a:pt x="3362330" y="2410080"/>
                </a:cubicBezTo>
                <a:lnTo>
                  <a:pt x="3364751" y="2411053"/>
                </a:lnTo>
                <a:lnTo>
                  <a:pt x="3368621" y="2408716"/>
                </a:lnTo>
                <a:cubicBezTo>
                  <a:pt x="3359672" y="2405599"/>
                  <a:pt x="3350964" y="2402288"/>
                  <a:pt x="3341530" y="2399366"/>
                </a:cubicBezTo>
                <a:cubicBezTo>
                  <a:pt x="3338046" y="2398548"/>
                  <a:pt x="3334371" y="2398548"/>
                  <a:pt x="3330887" y="2399366"/>
                </a:cubicBezTo>
                <a:close/>
                <a:moveTo>
                  <a:pt x="8657343" y="2398197"/>
                </a:moveTo>
                <a:lnTo>
                  <a:pt x="8653717" y="2400730"/>
                </a:lnTo>
                <a:cubicBezTo>
                  <a:pt x="8666777" y="2402871"/>
                  <a:pt x="8660245" y="2400730"/>
                  <a:pt x="8657343" y="2398197"/>
                </a:cubicBezTo>
                <a:close/>
                <a:moveTo>
                  <a:pt x="6540161" y="2397224"/>
                </a:moveTo>
                <a:cubicBezTo>
                  <a:pt x="6537985" y="2397224"/>
                  <a:pt x="6537744" y="2399172"/>
                  <a:pt x="6535083" y="2401704"/>
                </a:cubicBezTo>
                <a:cubicBezTo>
                  <a:pt x="6545967" y="2401704"/>
                  <a:pt x="6554192" y="2403262"/>
                  <a:pt x="6561688" y="2403456"/>
                </a:cubicBezTo>
                <a:cubicBezTo>
                  <a:pt x="6562656" y="2403847"/>
                  <a:pt x="6561206" y="2400534"/>
                  <a:pt x="6560721" y="2400340"/>
                </a:cubicBezTo>
                <a:lnTo>
                  <a:pt x="6560721" y="2399951"/>
                </a:lnTo>
                <a:cubicBezTo>
                  <a:pt x="6553948" y="2398704"/>
                  <a:pt x="6547079" y="2397788"/>
                  <a:pt x="6540161" y="2397224"/>
                </a:cubicBezTo>
                <a:close/>
                <a:moveTo>
                  <a:pt x="3828921" y="2396250"/>
                </a:moveTo>
                <a:lnTo>
                  <a:pt x="3831097" y="2397808"/>
                </a:lnTo>
                <a:lnTo>
                  <a:pt x="3833273" y="2397808"/>
                </a:lnTo>
                <a:close/>
                <a:moveTo>
                  <a:pt x="11923944" y="2395277"/>
                </a:moveTo>
                <a:lnTo>
                  <a:pt x="11923984" y="2395665"/>
                </a:lnTo>
                <a:lnTo>
                  <a:pt x="11918622" y="2395665"/>
                </a:lnTo>
                <a:lnTo>
                  <a:pt x="11918622" y="2397614"/>
                </a:lnTo>
                <a:cubicBezTo>
                  <a:pt x="11920473" y="2397749"/>
                  <a:pt x="11922334" y="2397749"/>
                  <a:pt x="11924186" y="2397614"/>
                </a:cubicBezTo>
                <a:lnTo>
                  <a:pt x="11923984" y="2395665"/>
                </a:lnTo>
                <a:lnTo>
                  <a:pt x="11924427" y="2395665"/>
                </a:lnTo>
                <a:close/>
                <a:moveTo>
                  <a:pt x="8337003" y="2394984"/>
                </a:moveTo>
                <a:cubicBezTo>
                  <a:pt x="8331772" y="2394838"/>
                  <a:pt x="8327660" y="2395471"/>
                  <a:pt x="8326450" y="2397808"/>
                </a:cubicBezTo>
                <a:cubicBezTo>
                  <a:pt x="8325968" y="2398781"/>
                  <a:pt x="8329353" y="2401313"/>
                  <a:pt x="8332740" y="2402677"/>
                </a:cubicBezTo>
                <a:cubicBezTo>
                  <a:pt x="8343116" y="2406904"/>
                  <a:pt x="8354800" y="2408599"/>
                  <a:pt x="8366362" y="2407546"/>
                </a:cubicBezTo>
                <a:cubicBezTo>
                  <a:pt x="8371200" y="2407546"/>
                  <a:pt x="8372167" y="2404626"/>
                  <a:pt x="8375552" y="2402677"/>
                </a:cubicBezTo>
                <a:cubicBezTo>
                  <a:pt x="8368683" y="2400244"/>
                  <a:pt x="8361547" y="2398295"/>
                  <a:pt x="8354267" y="2396835"/>
                </a:cubicBezTo>
                <a:cubicBezTo>
                  <a:pt x="8348583" y="2396056"/>
                  <a:pt x="8342234" y="2395131"/>
                  <a:pt x="8337003" y="2394984"/>
                </a:cubicBezTo>
                <a:close/>
                <a:moveTo>
                  <a:pt x="9806519" y="2394498"/>
                </a:moveTo>
                <a:lnTo>
                  <a:pt x="9794667" y="2404626"/>
                </a:lnTo>
                <a:lnTo>
                  <a:pt x="9880051" y="2417480"/>
                </a:lnTo>
                <a:cubicBezTo>
                  <a:pt x="9900610" y="2419817"/>
                  <a:pt x="9920204" y="2421569"/>
                  <a:pt x="9923589" y="2413975"/>
                </a:cubicBezTo>
                <a:cubicBezTo>
                  <a:pt x="9883921" y="2394498"/>
                  <a:pt x="9845946" y="2403456"/>
                  <a:pt x="9806519" y="2394498"/>
                </a:cubicBezTo>
                <a:close/>
                <a:moveTo>
                  <a:pt x="4612129" y="2392160"/>
                </a:moveTo>
                <a:lnTo>
                  <a:pt x="4614791" y="2392160"/>
                </a:lnTo>
                <a:lnTo>
                  <a:pt x="4612269" y="2392305"/>
                </a:lnTo>
                <a:close/>
                <a:moveTo>
                  <a:pt x="3966309" y="2391964"/>
                </a:moveTo>
                <a:lnTo>
                  <a:pt x="3966791" y="2394692"/>
                </a:lnTo>
                <a:cubicBezTo>
                  <a:pt x="3971629" y="2398003"/>
                  <a:pt x="3973564" y="2400534"/>
                  <a:pt x="3976225" y="2401119"/>
                </a:cubicBezTo>
                <a:lnTo>
                  <a:pt x="4043925" y="2413957"/>
                </a:lnTo>
                <a:lnTo>
                  <a:pt x="3969938" y="2418453"/>
                </a:lnTo>
                <a:cubicBezTo>
                  <a:pt x="3969938" y="2424882"/>
                  <a:pt x="3988562" y="2427608"/>
                  <a:pt x="3996785" y="2428581"/>
                </a:cubicBezTo>
                <a:cubicBezTo>
                  <a:pt x="4027019" y="2432088"/>
                  <a:pt x="4059191" y="2436763"/>
                  <a:pt x="4085314" y="2437736"/>
                </a:cubicBezTo>
                <a:lnTo>
                  <a:pt x="4085797" y="2439100"/>
                </a:lnTo>
                <a:cubicBezTo>
                  <a:pt x="4094022" y="2432867"/>
                  <a:pt x="4077333" y="2429945"/>
                  <a:pt x="4069108" y="2426244"/>
                </a:cubicBezTo>
                <a:lnTo>
                  <a:pt x="4047939" y="2414386"/>
                </a:lnTo>
                <a:lnTo>
                  <a:pt x="4065237" y="2410858"/>
                </a:lnTo>
                <a:lnTo>
                  <a:pt x="4050483" y="2397614"/>
                </a:lnTo>
                <a:cubicBezTo>
                  <a:pt x="4034277" y="2397614"/>
                  <a:pt x="4021940" y="2397614"/>
                  <a:pt x="4008636" y="2397614"/>
                </a:cubicBezTo>
                <a:cubicBezTo>
                  <a:pt x="3995335" y="2397614"/>
                  <a:pt x="3981063" y="2393134"/>
                  <a:pt x="3966309" y="2391964"/>
                </a:cubicBezTo>
                <a:close/>
                <a:moveTo>
                  <a:pt x="4951489" y="2390991"/>
                </a:moveTo>
                <a:cubicBezTo>
                  <a:pt x="4954150" y="2396250"/>
                  <a:pt x="4952939" y="2399561"/>
                  <a:pt x="4958020" y="2401898"/>
                </a:cubicBezTo>
                <a:cubicBezTo>
                  <a:pt x="4970524" y="2406844"/>
                  <a:pt x="4984674" y="2408482"/>
                  <a:pt x="4998415" y="2406572"/>
                </a:cubicBezTo>
                <a:cubicBezTo>
                  <a:pt x="5006396" y="2404429"/>
                  <a:pt x="4998415" y="2399951"/>
                  <a:pt x="4990431" y="2397614"/>
                </a:cubicBezTo>
                <a:cubicBezTo>
                  <a:pt x="4977589" y="2394886"/>
                  <a:pt x="4964597" y="2392665"/>
                  <a:pt x="4951489" y="2390991"/>
                </a:cubicBezTo>
                <a:close/>
                <a:moveTo>
                  <a:pt x="4338320" y="2389238"/>
                </a:moveTo>
                <a:cubicBezTo>
                  <a:pt x="4328404" y="2400340"/>
                  <a:pt x="4331548" y="2403068"/>
                  <a:pt x="4359849" y="2408716"/>
                </a:cubicBezTo>
                <a:cubicBezTo>
                  <a:pt x="4370007" y="2410468"/>
                  <a:pt x="4380409" y="2411832"/>
                  <a:pt x="4390325" y="2412999"/>
                </a:cubicBezTo>
                <a:cubicBezTo>
                  <a:pt x="4394558" y="2413020"/>
                  <a:pt x="4398766" y="2412709"/>
                  <a:pt x="4402903" y="2412026"/>
                </a:cubicBezTo>
                <a:cubicBezTo>
                  <a:pt x="4388631" y="2407742"/>
                  <a:pt x="4375086" y="2404626"/>
                  <a:pt x="4364202" y="2400534"/>
                </a:cubicBezTo>
                <a:lnTo>
                  <a:pt x="4365170" y="2400146"/>
                </a:lnTo>
                <a:cubicBezTo>
                  <a:pt x="4355979" y="2396835"/>
                  <a:pt x="4354042" y="2391381"/>
                  <a:pt x="4338320" y="2389238"/>
                </a:cubicBezTo>
                <a:close/>
                <a:moveTo>
                  <a:pt x="7264836" y="2387486"/>
                </a:moveTo>
                <a:lnTo>
                  <a:pt x="7263869" y="2388265"/>
                </a:lnTo>
                <a:cubicBezTo>
                  <a:pt x="7260725" y="2393328"/>
                  <a:pt x="7252743" y="2396835"/>
                  <a:pt x="7257581" y="2399755"/>
                </a:cubicBezTo>
                <a:cubicBezTo>
                  <a:pt x="7276906" y="2410605"/>
                  <a:pt x="7299812" y="2416584"/>
                  <a:pt x="7323373" y="2416895"/>
                </a:cubicBezTo>
                <a:cubicBezTo>
                  <a:pt x="7331595" y="2402677"/>
                  <a:pt x="7294347" y="2397418"/>
                  <a:pt x="7264836" y="2387486"/>
                </a:cubicBezTo>
                <a:close/>
                <a:moveTo>
                  <a:pt x="3504315" y="2385537"/>
                </a:moveTo>
                <a:lnTo>
                  <a:pt x="3504074" y="2386316"/>
                </a:lnTo>
                <a:cubicBezTo>
                  <a:pt x="3506009" y="2387680"/>
                  <a:pt x="3508185" y="2390017"/>
                  <a:pt x="3509638" y="2390211"/>
                </a:cubicBezTo>
                <a:cubicBezTo>
                  <a:pt x="3513579" y="2390406"/>
                  <a:pt x="3517548" y="2390406"/>
                  <a:pt x="3521489" y="2390211"/>
                </a:cubicBezTo>
                <a:cubicBezTo>
                  <a:pt x="3519795" y="2388848"/>
                  <a:pt x="3517619" y="2386511"/>
                  <a:pt x="3516169" y="2386316"/>
                </a:cubicBezTo>
                <a:cubicBezTo>
                  <a:pt x="3512251" y="2385868"/>
                  <a:pt x="3508282" y="2385615"/>
                  <a:pt x="3504315" y="2385537"/>
                </a:cubicBezTo>
                <a:close/>
                <a:moveTo>
                  <a:pt x="9044596" y="2385148"/>
                </a:moveTo>
                <a:lnTo>
                  <a:pt x="9044352" y="2386122"/>
                </a:lnTo>
                <a:lnTo>
                  <a:pt x="9023551" y="2386122"/>
                </a:lnTo>
                <a:cubicBezTo>
                  <a:pt x="9025850" y="2388108"/>
                  <a:pt x="9028534" y="2389745"/>
                  <a:pt x="9031533" y="2390991"/>
                </a:cubicBezTo>
                <a:cubicBezTo>
                  <a:pt x="9041693" y="2394107"/>
                  <a:pt x="9051125" y="2395080"/>
                  <a:pt x="9053303" y="2390991"/>
                </a:cubicBezTo>
                <a:cubicBezTo>
                  <a:pt x="9054027" y="2390406"/>
                  <a:pt x="9049433" y="2388265"/>
                  <a:pt x="9044596" y="2385148"/>
                </a:cubicBezTo>
                <a:close/>
                <a:moveTo>
                  <a:pt x="4186663" y="2384564"/>
                </a:moveTo>
                <a:cubicBezTo>
                  <a:pt x="4182793" y="2384564"/>
                  <a:pt x="4177953" y="2387680"/>
                  <a:pt x="4180131" y="2389238"/>
                </a:cubicBezTo>
                <a:lnTo>
                  <a:pt x="4223723" y="2402857"/>
                </a:lnTo>
                <a:lnTo>
                  <a:pt x="4225364" y="2405794"/>
                </a:lnTo>
                <a:lnTo>
                  <a:pt x="4224396" y="2403068"/>
                </a:lnTo>
                <a:lnTo>
                  <a:pt x="4223723" y="2402857"/>
                </a:lnTo>
                <a:lnTo>
                  <a:pt x="4219800" y="2395835"/>
                </a:lnTo>
                <a:cubicBezTo>
                  <a:pt x="4214963" y="2392597"/>
                  <a:pt x="4207706" y="2389432"/>
                  <a:pt x="4199723" y="2386316"/>
                </a:cubicBezTo>
                <a:cubicBezTo>
                  <a:pt x="4195586" y="2384952"/>
                  <a:pt x="4191112" y="2384370"/>
                  <a:pt x="4186663" y="2384564"/>
                </a:cubicBezTo>
                <a:close/>
                <a:moveTo>
                  <a:pt x="9733955" y="2383785"/>
                </a:moveTo>
                <a:cubicBezTo>
                  <a:pt x="9725247" y="2388069"/>
                  <a:pt x="9728876" y="2394107"/>
                  <a:pt x="9739277" y="2401313"/>
                </a:cubicBezTo>
                <a:lnTo>
                  <a:pt x="9742421" y="2401898"/>
                </a:lnTo>
                <a:cubicBezTo>
                  <a:pt x="9758387" y="2407722"/>
                  <a:pt x="9776432" y="2408677"/>
                  <a:pt x="9793215" y="2404626"/>
                </a:cubicBezTo>
                <a:cubicBezTo>
                  <a:pt x="9777300" y="2392062"/>
                  <a:pt x="9756213" y="2384641"/>
                  <a:pt x="9733955" y="2383785"/>
                </a:cubicBezTo>
                <a:close/>
                <a:moveTo>
                  <a:pt x="3413368" y="2382811"/>
                </a:moveTo>
                <a:lnTo>
                  <a:pt x="3389180" y="2389627"/>
                </a:lnTo>
                <a:cubicBezTo>
                  <a:pt x="3393146" y="2391925"/>
                  <a:pt x="3397453" y="2393815"/>
                  <a:pt x="3402001" y="2395277"/>
                </a:cubicBezTo>
                <a:lnTo>
                  <a:pt x="3481821" y="2404626"/>
                </a:lnTo>
                <a:cubicBezTo>
                  <a:pt x="3487626" y="2399561"/>
                  <a:pt x="3481821" y="2394886"/>
                  <a:pt x="3461744" y="2391381"/>
                </a:cubicBezTo>
                <a:cubicBezTo>
                  <a:pt x="3441670" y="2387874"/>
                  <a:pt x="3430060" y="2385537"/>
                  <a:pt x="3413368" y="2382811"/>
                </a:cubicBezTo>
                <a:close/>
                <a:moveTo>
                  <a:pt x="7164940" y="2381836"/>
                </a:moveTo>
                <a:lnTo>
                  <a:pt x="7116564" y="2390211"/>
                </a:lnTo>
                <a:lnTo>
                  <a:pt x="7223959" y="2405794"/>
                </a:lnTo>
                <a:lnTo>
                  <a:pt x="7204850" y="2396639"/>
                </a:lnTo>
                <a:cubicBezTo>
                  <a:pt x="7197836" y="2393522"/>
                  <a:pt x="7191304" y="2390211"/>
                  <a:pt x="7183564" y="2387486"/>
                </a:cubicBezTo>
                <a:cubicBezTo>
                  <a:pt x="7175824" y="2384758"/>
                  <a:pt x="7170745" y="2383590"/>
                  <a:pt x="7164940" y="2381836"/>
                </a:cubicBezTo>
                <a:close/>
                <a:moveTo>
                  <a:pt x="7041338" y="2381253"/>
                </a:moveTo>
                <a:cubicBezTo>
                  <a:pt x="7021262" y="2379499"/>
                  <a:pt x="7021505" y="2382615"/>
                  <a:pt x="7041338" y="2392743"/>
                </a:cubicBezTo>
                <a:cubicBezTo>
                  <a:pt x="7020053" y="2396835"/>
                  <a:pt x="7017150" y="2404235"/>
                  <a:pt x="7032148" y="2415533"/>
                </a:cubicBezTo>
                <a:cubicBezTo>
                  <a:pt x="7036234" y="2415142"/>
                  <a:pt x="7040396" y="2415142"/>
                  <a:pt x="7044482" y="2415533"/>
                </a:cubicBezTo>
                <a:lnTo>
                  <a:pt x="7249597" y="2450592"/>
                </a:lnTo>
                <a:cubicBezTo>
                  <a:pt x="7249597" y="2448449"/>
                  <a:pt x="7251050" y="2445527"/>
                  <a:pt x="7252258" y="2441047"/>
                </a:cubicBezTo>
                <a:lnTo>
                  <a:pt x="7302328" y="2457604"/>
                </a:lnTo>
                <a:cubicBezTo>
                  <a:pt x="7266289" y="2458577"/>
                  <a:pt x="7268465" y="2471237"/>
                  <a:pt x="7261692" y="2481171"/>
                </a:cubicBezTo>
                <a:lnTo>
                  <a:pt x="7260725" y="2481171"/>
                </a:lnTo>
                <a:lnTo>
                  <a:pt x="7242101" y="2490520"/>
                </a:lnTo>
                <a:cubicBezTo>
                  <a:pt x="7272094" y="2497726"/>
                  <a:pt x="7288057" y="2506102"/>
                  <a:pt x="7288057" y="2515839"/>
                </a:cubicBezTo>
                <a:lnTo>
                  <a:pt x="7281769" y="2513698"/>
                </a:lnTo>
                <a:cubicBezTo>
                  <a:pt x="7270883" y="2510582"/>
                  <a:pt x="7259272" y="2505711"/>
                  <a:pt x="7249356" y="2508633"/>
                </a:cubicBezTo>
                <a:cubicBezTo>
                  <a:pt x="7247421" y="2508633"/>
                  <a:pt x="7249356" y="2511555"/>
                  <a:pt x="7250808" y="2513114"/>
                </a:cubicBezTo>
                <a:cubicBezTo>
                  <a:pt x="7259828" y="2518567"/>
                  <a:pt x="7271004" y="2521197"/>
                  <a:pt x="7282252" y="2520514"/>
                </a:cubicBezTo>
                <a:lnTo>
                  <a:pt x="7288783" y="2520514"/>
                </a:lnTo>
                <a:lnTo>
                  <a:pt x="7387712" y="2536292"/>
                </a:lnTo>
                <a:cubicBezTo>
                  <a:pt x="7387712" y="2537654"/>
                  <a:pt x="7391340" y="2540187"/>
                  <a:pt x="7391582" y="2542328"/>
                </a:cubicBezTo>
                <a:cubicBezTo>
                  <a:pt x="7391823" y="2544471"/>
                  <a:pt x="7399563" y="2549925"/>
                  <a:pt x="7409723" y="2551483"/>
                </a:cubicBezTo>
                <a:cubicBezTo>
                  <a:pt x="7436573" y="2555379"/>
                  <a:pt x="7463420" y="2558495"/>
                  <a:pt x="7494139" y="2562390"/>
                </a:cubicBezTo>
                <a:cubicBezTo>
                  <a:pt x="7491915" y="2556041"/>
                  <a:pt x="7490607" y="2549497"/>
                  <a:pt x="7490269" y="2542913"/>
                </a:cubicBezTo>
                <a:cubicBezTo>
                  <a:pt x="7490269" y="2539991"/>
                  <a:pt x="7497283" y="2538433"/>
                  <a:pt x="7509861" y="2541746"/>
                </a:cubicBezTo>
                <a:cubicBezTo>
                  <a:pt x="7522197" y="2541746"/>
                  <a:pt x="7535743" y="2541746"/>
                  <a:pt x="7539854" y="2536680"/>
                </a:cubicBezTo>
                <a:cubicBezTo>
                  <a:pt x="7539854" y="2535317"/>
                  <a:pt x="7550255" y="2536680"/>
                  <a:pt x="7556302" y="2535513"/>
                </a:cubicBezTo>
                <a:lnTo>
                  <a:pt x="7554367" y="2535513"/>
                </a:lnTo>
                <a:cubicBezTo>
                  <a:pt x="7564286" y="2529863"/>
                  <a:pt x="7549288" y="2524409"/>
                  <a:pt x="7533566" y="2518956"/>
                </a:cubicBezTo>
                <a:lnTo>
                  <a:pt x="7524617" y="2518956"/>
                </a:lnTo>
                <a:lnTo>
                  <a:pt x="7523165" y="2514672"/>
                </a:lnTo>
                <a:cubicBezTo>
                  <a:pt x="7521931" y="2511418"/>
                  <a:pt x="7521037" y="2508108"/>
                  <a:pt x="7520503" y="2504738"/>
                </a:cubicBezTo>
                <a:cubicBezTo>
                  <a:pt x="7520892" y="2502382"/>
                  <a:pt x="7521715" y="2500084"/>
                  <a:pt x="7522924" y="2497920"/>
                </a:cubicBezTo>
                <a:cubicBezTo>
                  <a:pt x="7512522" y="2494025"/>
                  <a:pt x="7501153" y="2490326"/>
                  <a:pt x="7492204" y="2486234"/>
                </a:cubicBezTo>
                <a:cubicBezTo>
                  <a:pt x="7488093" y="2484287"/>
                  <a:pt x="7485916" y="2479807"/>
                  <a:pt x="7488575" y="2479613"/>
                </a:cubicBezTo>
                <a:cubicBezTo>
                  <a:pt x="7496559" y="2478386"/>
                  <a:pt x="7504782" y="2478386"/>
                  <a:pt x="7512763" y="2479613"/>
                </a:cubicBezTo>
                <a:cubicBezTo>
                  <a:pt x="7525826" y="2483702"/>
                  <a:pt x="7536951" y="2488962"/>
                  <a:pt x="7548562" y="2493831"/>
                </a:cubicBezTo>
                <a:cubicBezTo>
                  <a:pt x="7562351" y="2486624"/>
                  <a:pt x="7562351" y="2486624"/>
                  <a:pt x="7560657" y="2467147"/>
                </a:cubicBezTo>
                <a:cubicBezTo>
                  <a:pt x="7550789" y="2468335"/>
                  <a:pt x="7540870" y="2469114"/>
                  <a:pt x="7530905" y="2469484"/>
                </a:cubicBezTo>
                <a:cubicBezTo>
                  <a:pt x="7519053" y="2469484"/>
                  <a:pt x="7506717" y="2465004"/>
                  <a:pt x="7510104" y="2460914"/>
                </a:cubicBezTo>
                <a:cubicBezTo>
                  <a:pt x="7513490" y="2456825"/>
                  <a:pt x="7508169" y="2452929"/>
                  <a:pt x="7500429" y="2448449"/>
                </a:cubicBezTo>
                <a:cubicBezTo>
                  <a:pt x="7493149" y="2444942"/>
                  <a:pt x="7484657" y="2443443"/>
                  <a:pt x="7476241" y="2444163"/>
                </a:cubicBezTo>
                <a:cubicBezTo>
                  <a:pt x="7470919" y="2441047"/>
                  <a:pt x="7461970" y="2436957"/>
                  <a:pt x="7462937" y="2435010"/>
                </a:cubicBezTo>
                <a:cubicBezTo>
                  <a:pt x="7463905" y="2433061"/>
                  <a:pt x="7475756" y="2433061"/>
                  <a:pt x="7483981" y="2433452"/>
                </a:cubicBezTo>
                <a:cubicBezTo>
                  <a:pt x="7498591" y="2434348"/>
                  <a:pt x="7512812" y="2437599"/>
                  <a:pt x="7525826" y="2442996"/>
                </a:cubicBezTo>
                <a:cubicBezTo>
                  <a:pt x="7541065" y="2449034"/>
                  <a:pt x="7558237" y="2454488"/>
                  <a:pt x="7574202" y="2460136"/>
                </a:cubicBezTo>
                <a:cubicBezTo>
                  <a:pt x="7594520" y="2452733"/>
                  <a:pt x="7594520" y="2452733"/>
                  <a:pt x="7569365" y="2441631"/>
                </a:cubicBezTo>
                <a:cubicBezTo>
                  <a:pt x="7536469" y="2435593"/>
                  <a:pt x="7529696" y="2432282"/>
                  <a:pt x="7519536" y="2417091"/>
                </a:cubicBezTo>
                <a:cubicBezTo>
                  <a:pt x="7473339" y="2414363"/>
                  <a:pt x="7451327" y="2426244"/>
                  <a:pt x="7403192" y="2422933"/>
                </a:cubicBezTo>
                <a:lnTo>
                  <a:pt x="7368602" y="2410662"/>
                </a:lnTo>
                <a:cubicBezTo>
                  <a:pt x="7364009" y="2410662"/>
                  <a:pt x="7358927" y="2410662"/>
                  <a:pt x="7357960" y="2412611"/>
                </a:cubicBezTo>
                <a:cubicBezTo>
                  <a:pt x="7354816" y="2416701"/>
                  <a:pt x="7354575" y="2421569"/>
                  <a:pt x="7350463" y="2425465"/>
                </a:cubicBezTo>
                <a:cubicBezTo>
                  <a:pt x="7341755" y="2434035"/>
                  <a:pt x="7308860" y="2432088"/>
                  <a:pt x="7280317" y="2421375"/>
                </a:cubicBezTo>
                <a:cubicBezTo>
                  <a:pt x="7270230" y="2416545"/>
                  <a:pt x="7258886" y="2413683"/>
                  <a:pt x="7247179" y="2412999"/>
                </a:cubicBezTo>
                <a:cubicBezTo>
                  <a:pt x="7243792" y="2415727"/>
                  <a:pt x="7245727" y="2420402"/>
                  <a:pt x="7228555" y="2418064"/>
                </a:cubicBezTo>
                <a:cubicBezTo>
                  <a:pt x="7218540" y="2417461"/>
                  <a:pt x="7208598" y="2416292"/>
                  <a:pt x="7198803" y="2414558"/>
                </a:cubicBezTo>
                <a:cubicBezTo>
                  <a:pt x="7172850" y="2408268"/>
                  <a:pt x="7145856" y="2405190"/>
                  <a:pt x="7118740" y="2405405"/>
                </a:cubicBezTo>
                <a:cubicBezTo>
                  <a:pt x="7098882" y="2405853"/>
                  <a:pt x="7079194" y="2402581"/>
                  <a:pt x="7061174" y="2395859"/>
                </a:cubicBezTo>
                <a:lnTo>
                  <a:pt x="7089714" y="2392940"/>
                </a:lnTo>
                <a:cubicBezTo>
                  <a:pt x="7090923" y="2388654"/>
                  <a:pt x="7081974" y="2385927"/>
                  <a:pt x="7071090" y="2384370"/>
                </a:cubicBezTo>
                <a:cubicBezTo>
                  <a:pt x="7060206" y="2382811"/>
                  <a:pt x="7051014" y="2382032"/>
                  <a:pt x="7041338" y="2381253"/>
                </a:cubicBezTo>
                <a:close/>
                <a:moveTo>
                  <a:pt x="6938781" y="2380278"/>
                </a:moveTo>
                <a:cubicBezTo>
                  <a:pt x="6932734" y="2385343"/>
                  <a:pt x="6929106" y="2388069"/>
                  <a:pt x="6924994" y="2391381"/>
                </a:cubicBezTo>
                <a:lnTo>
                  <a:pt x="6900806" y="2382615"/>
                </a:lnTo>
                <a:cubicBezTo>
                  <a:pt x="6897177" y="2382615"/>
                  <a:pt x="6892825" y="2382615"/>
                  <a:pt x="6891613" y="2383979"/>
                </a:cubicBezTo>
                <a:cubicBezTo>
                  <a:pt x="6885326" y="2389044"/>
                  <a:pt x="6887987" y="2396250"/>
                  <a:pt x="6862105" y="2395665"/>
                </a:cubicBezTo>
                <a:cubicBezTo>
                  <a:pt x="6843722" y="2395665"/>
                  <a:pt x="6841061" y="2402483"/>
                  <a:pt x="6843722" y="2409689"/>
                </a:cubicBezTo>
                <a:cubicBezTo>
                  <a:pt x="6852623" y="2426128"/>
                  <a:pt x="6867885" y="2439801"/>
                  <a:pt x="6887261" y="2448643"/>
                </a:cubicBezTo>
                <a:cubicBezTo>
                  <a:pt x="6902330" y="2454408"/>
                  <a:pt x="6919334" y="2455968"/>
                  <a:pt x="6935637" y="2453123"/>
                </a:cubicBezTo>
                <a:cubicBezTo>
                  <a:pt x="6943377" y="2450786"/>
                  <a:pt x="6914352" y="2441243"/>
                  <a:pt x="6940233" y="2441826"/>
                </a:cubicBezTo>
                <a:cubicBezTo>
                  <a:pt x="6944586" y="2445918"/>
                  <a:pt x="6948697" y="2450007"/>
                  <a:pt x="6953294" y="2454097"/>
                </a:cubicBezTo>
                <a:cubicBezTo>
                  <a:pt x="6969500" y="2466757"/>
                  <a:pt x="6989818" y="2471043"/>
                  <a:pt x="7033598" y="2473186"/>
                </a:cubicBezTo>
                <a:lnTo>
                  <a:pt x="7033598" y="2474547"/>
                </a:lnTo>
                <a:cubicBezTo>
                  <a:pt x="7047628" y="2474547"/>
                  <a:pt x="7064318" y="2478054"/>
                  <a:pt x="7088264" y="2480780"/>
                </a:cubicBezTo>
                <a:lnTo>
                  <a:pt x="7027793" y="2450786"/>
                </a:lnTo>
                <a:cubicBezTo>
                  <a:pt x="7038677" y="2450786"/>
                  <a:pt x="7050287" y="2452539"/>
                  <a:pt x="7059963" y="2452344"/>
                </a:cubicBezTo>
                <a:cubicBezTo>
                  <a:pt x="7084151" y="2452344"/>
                  <a:pt x="7086086" y="2450981"/>
                  <a:pt x="7079313" y="2438709"/>
                </a:cubicBezTo>
                <a:cubicBezTo>
                  <a:pt x="7078516" y="2437309"/>
                  <a:pt x="7077645" y="2435945"/>
                  <a:pt x="7076654" y="2434620"/>
                </a:cubicBezTo>
                <a:cubicBezTo>
                  <a:pt x="7076654" y="2424882"/>
                  <a:pt x="7047870" y="2420790"/>
                  <a:pt x="7030454" y="2415142"/>
                </a:cubicBezTo>
                <a:cubicBezTo>
                  <a:pt x="6997848" y="2407390"/>
                  <a:pt x="6966936" y="2395626"/>
                  <a:pt x="6938781" y="2380278"/>
                </a:cubicBezTo>
                <a:close/>
                <a:moveTo>
                  <a:pt x="3789734" y="2379499"/>
                </a:moveTo>
                <a:lnTo>
                  <a:pt x="3803765" y="2390406"/>
                </a:lnTo>
                <a:lnTo>
                  <a:pt x="3836661" y="2384564"/>
                </a:lnTo>
                <a:close/>
                <a:moveTo>
                  <a:pt x="4139737" y="2378525"/>
                </a:moveTo>
                <a:cubicBezTo>
                  <a:pt x="4135867" y="2377161"/>
                  <a:pt x="4132238" y="2378525"/>
                  <a:pt x="4131997" y="2380278"/>
                </a:cubicBezTo>
                <a:lnTo>
                  <a:pt x="4132964" y="2383005"/>
                </a:lnTo>
                <a:cubicBezTo>
                  <a:pt x="4138020" y="2385071"/>
                  <a:pt x="4143269" y="2386764"/>
                  <a:pt x="4148686" y="2388069"/>
                </a:cubicBezTo>
                <a:cubicBezTo>
                  <a:pt x="4150138" y="2388069"/>
                  <a:pt x="4154008" y="2385927"/>
                  <a:pt x="4152556" y="2384952"/>
                </a:cubicBezTo>
                <a:cubicBezTo>
                  <a:pt x="4148467" y="2382597"/>
                  <a:pt x="4144188" y="2380453"/>
                  <a:pt x="4139737" y="2378525"/>
                </a:cubicBezTo>
                <a:close/>
                <a:moveTo>
                  <a:pt x="4591088" y="2377746"/>
                </a:moveTo>
                <a:cubicBezTo>
                  <a:pt x="4588667" y="2379499"/>
                  <a:pt x="4595923" y="2383979"/>
                  <a:pt x="4600036" y="2387289"/>
                </a:cubicBezTo>
                <a:cubicBezTo>
                  <a:pt x="4603617" y="2389257"/>
                  <a:pt x="4607414" y="2390952"/>
                  <a:pt x="4611405" y="2392355"/>
                </a:cubicBezTo>
                <a:lnTo>
                  <a:pt x="4612269" y="2392305"/>
                </a:lnTo>
                <a:lnTo>
                  <a:pt x="4621322" y="2401704"/>
                </a:lnTo>
                <a:cubicBezTo>
                  <a:pt x="4653977" y="2404041"/>
                  <a:pt x="4651315" y="2395859"/>
                  <a:pt x="4654459" y="2388459"/>
                </a:cubicBezTo>
                <a:cubicBezTo>
                  <a:pt x="4643575" y="2384758"/>
                  <a:pt x="4633173" y="2380863"/>
                  <a:pt x="4621804" y="2377746"/>
                </a:cubicBezTo>
                <a:cubicBezTo>
                  <a:pt x="4612106" y="2373967"/>
                  <a:pt x="4600786" y="2373967"/>
                  <a:pt x="4591088" y="2377746"/>
                </a:cubicBezTo>
                <a:close/>
                <a:moveTo>
                  <a:pt x="8834885" y="2377161"/>
                </a:moveTo>
                <a:cubicBezTo>
                  <a:pt x="8834885" y="2379499"/>
                  <a:pt x="8836578" y="2381641"/>
                  <a:pt x="8837302" y="2383785"/>
                </a:cubicBezTo>
                <a:cubicBezTo>
                  <a:pt x="8841487" y="2384077"/>
                  <a:pt x="8845697" y="2384077"/>
                  <a:pt x="8849880" y="2383785"/>
                </a:cubicBezTo>
                <a:cubicBezTo>
                  <a:pt x="8852300" y="2383979"/>
                  <a:pt x="8849397" y="2381641"/>
                  <a:pt x="8848671" y="2380278"/>
                </a:cubicBezTo>
                <a:lnTo>
                  <a:pt x="8847945" y="2379499"/>
                </a:lnTo>
                <a:close/>
                <a:moveTo>
                  <a:pt x="4846274" y="2377047"/>
                </a:moveTo>
                <a:cubicBezTo>
                  <a:pt x="4840495" y="2377796"/>
                  <a:pt x="4835748" y="2379549"/>
                  <a:pt x="4832483" y="2382811"/>
                </a:cubicBezTo>
                <a:cubicBezTo>
                  <a:pt x="4850140" y="2385148"/>
                  <a:pt x="4865862" y="2387095"/>
                  <a:pt x="4880859" y="2389823"/>
                </a:cubicBezTo>
                <a:cubicBezTo>
                  <a:pt x="4908676" y="2395080"/>
                  <a:pt x="4908676" y="2395277"/>
                  <a:pt x="4913996" y="2384564"/>
                </a:cubicBezTo>
                <a:lnTo>
                  <a:pt x="4913996" y="2383785"/>
                </a:lnTo>
                <a:cubicBezTo>
                  <a:pt x="4890233" y="2381593"/>
                  <a:pt x="4863610" y="2374801"/>
                  <a:pt x="4846274" y="2377047"/>
                </a:cubicBezTo>
                <a:close/>
                <a:moveTo>
                  <a:pt x="3349996" y="2376382"/>
                </a:moveTo>
                <a:lnTo>
                  <a:pt x="3351690" y="2379304"/>
                </a:lnTo>
                <a:lnTo>
                  <a:pt x="3357010" y="2379304"/>
                </a:lnTo>
                <a:lnTo>
                  <a:pt x="3355317" y="2377161"/>
                </a:lnTo>
                <a:close/>
                <a:moveTo>
                  <a:pt x="6969500" y="2376188"/>
                </a:moveTo>
                <a:cubicBezTo>
                  <a:pt x="6966113" y="2380084"/>
                  <a:pt x="6978934" y="2382615"/>
                  <a:pt x="6987642" y="2384564"/>
                </a:cubicBezTo>
                <a:cubicBezTo>
                  <a:pt x="6996662" y="2385966"/>
                  <a:pt x="7005807" y="2386958"/>
                  <a:pt x="7014974" y="2387486"/>
                </a:cubicBezTo>
                <a:cubicBezTo>
                  <a:pt x="7008636" y="2383453"/>
                  <a:pt x="7001911" y="2379791"/>
                  <a:pt x="6994897" y="2376578"/>
                </a:cubicBezTo>
                <a:lnTo>
                  <a:pt x="6993688" y="2376188"/>
                </a:lnTo>
                <a:cubicBezTo>
                  <a:pt x="6984013" y="2373071"/>
                  <a:pt x="6972885" y="2372293"/>
                  <a:pt x="6969500" y="2376188"/>
                </a:cubicBezTo>
                <a:close/>
                <a:moveTo>
                  <a:pt x="4532499" y="2375324"/>
                </a:moveTo>
                <a:cubicBezTo>
                  <a:pt x="4520892" y="2374275"/>
                  <a:pt x="4509101" y="2374552"/>
                  <a:pt x="4497479" y="2376188"/>
                </a:cubicBezTo>
                <a:cubicBezTo>
                  <a:pt x="4491915" y="2377161"/>
                  <a:pt x="4492156" y="2381057"/>
                  <a:pt x="4491674" y="2383979"/>
                </a:cubicBezTo>
                <a:cubicBezTo>
                  <a:pt x="4491189" y="2386901"/>
                  <a:pt x="4495785" y="2388069"/>
                  <a:pt x="4499170" y="2388848"/>
                </a:cubicBezTo>
                <a:cubicBezTo>
                  <a:pt x="4505872" y="2391322"/>
                  <a:pt x="4513104" y="2392764"/>
                  <a:pt x="4520456" y="2393134"/>
                </a:cubicBezTo>
                <a:lnTo>
                  <a:pt x="4520456" y="2391964"/>
                </a:lnTo>
                <a:cubicBezTo>
                  <a:pt x="4529167" y="2390602"/>
                  <a:pt x="4534001" y="2387680"/>
                  <a:pt x="4542226" y="2386122"/>
                </a:cubicBezTo>
                <a:cubicBezTo>
                  <a:pt x="4550452" y="2384564"/>
                  <a:pt x="4566414" y="2388265"/>
                  <a:pt x="4566414" y="2382421"/>
                </a:cubicBezTo>
                <a:cubicBezTo>
                  <a:pt x="4555529" y="2378749"/>
                  <a:pt x="4544106" y="2376373"/>
                  <a:pt x="4532499" y="2375324"/>
                </a:cubicBezTo>
                <a:close/>
                <a:moveTo>
                  <a:pt x="6889678" y="2374630"/>
                </a:moveTo>
                <a:lnTo>
                  <a:pt x="6887743" y="2375603"/>
                </a:lnTo>
                <a:lnTo>
                  <a:pt x="6899112" y="2380278"/>
                </a:lnTo>
                <a:cubicBezTo>
                  <a:pt x="6901025" y="2379695"/>
                  <a:pt x="6902812" y="2378916"/>
                  <a:pt x="6904435" y="2377941"/>
                </a:cubicBezTo>
                <a:cubicBezTo>
                  <a:pt x="6904435" y="2377941"/>
                  <a:pt x="6904435" y="2375800"/>
                  <a:pt x="6904435" y="2374824"/>
                </a:cubicBezTo>
                <a:cubicBezTo>
                  <a:pt x="6902353" y="2374630"/>
                  <a:pt x="6900225" y="2374630"/>
                  <a:pt x="6898145" y="2374824"/>
                </a:cubicBezTo>
                <a:cubicBezTo>
                  <a:pt x="6895727" y="2373656"/>
                  <a:pt x="6892825" y="2373656"/>
                  <a:pt x="6889678" y="2374630"/>
                </a:cubicBezTo>
                <a:close/>
                <a:moveTo>
                  <a:pt x="4406773" y="2371125"/>
                </a:moveTo>
                <a:cubicBezTo>
                  <a:pt x="4387423" y="2373656"/>
                  <a:pt x="4384521" y="2378916"/>
                  <a:pt x="4405323" y="2388459"/>
                </a:cubicBezTo>
                <a:cubicBezTo>
                  <a:pt x="4430720" y="2385731"/>
                  <a:pt x="4431202" y="2385537"/>
                  <a:pt x="4405806" y="2371513"/>
                </a:cubicBezTo>
                <a:close/>
                <a:moveTo>
                  <a:pt x="8255580" y="2369371"/>
                </a:moveTo>
                <a:cubicBezTo>
                  <a:pt x="8241067" y="2368397"/>
                  <a:pt x="8235262" y="2373656"/>
                  <a:pt x="8249048" y="2379889"/>
                </a:cubicBezTo>
                <a:cubicBezTo>
                  <a:pt x="8269028" y="2383940"/>
                  <a:pt x="8290024" y="2383259"/>
                  <a:pt x="8309520" y="2377941"/>
                </a:cubicBezTo>
                <a:cubicBezTo>
                  <a:pt x="8287267" y="2374435"/>
                  <a:pt x="8270092" y="2370346"/>
                  <a:pt x="8255580" y="2369371"/>
                </a:cubicBezTo>
                <a:close/>
                <a:moveTo>
                  <a:pt x="6797523" y="2367812"/>
                </a:moveTo>
                <a:cubicBezTo>
                  <a:pt x="6799458" y="2369371"/>
                  <a:pt x="6800666" y="2371513"/>
                  <a:pt x="6803813" y="2372487"/>
                </a:cubicBezTo>
                <a:lnTo>
                  <a:pt x="6815664" y="2372320"/>
                </a:lnTo>
                <a:lnTo>
                  <a:pt x="6815664" y="2373266"/>
                </a:lnTo>
                <a:lnTo>
                  <a:pt x="6817599" y="2372293"/>
                </a:lnTo>
                <a:lnTo>
                  <a:pt x="6815664" y="2372320"/>
                </a:lnTo>
                <a:lnTo>
                  <a:pt x="6815664" y="2369371"/>
                </a:lnTo>
                <a:close/>
                <a:moveTo>
                  <a:pt x="6867184" y="2366254"/>
                </a:moveTo>
                <a:cubicBezTo>
                  <a:pt x="6862976" y="2366528"/>
                  <a:pt x="6858936" y="2367599"/>
                  <a:pt x="6855333" y="2369371"/>
                </a:cubicBezTo>
                <a:lnTo>
                  <a:pt x="6854848" y="2369761"/>
                </a:lnTo>
                <a:cubicBezTo>
                  <a:pt x="6857387" y="2371728"/>
                  <a:pt x="6860437" y="2373188"/>
                  <a:pt x="6863797" y="2374045"/>
                </a:cubicBezTo>
                <a:cubicBezTo>
                  <a:pt x="6871781" y="2374045"/>
                  <a:pt x="6879036" y="2374045"/>
                  <a:pt x="6887987" y="2374045"/>
                </a:cubicBezTo>
                <a:cubicBezTo>
                  <a:pt x="6881215" y="2371319"/>
                  <a:pt x="6874683" y="2368591"/>
                  <a:pt x="6867184" y="2366254"/>
                </a:cubicBezTo>
                <a:close/>
                <a:moveTo>
                  <a:pt x="4651074" y="2366060"/>
                </a:moveTo>
                <a:cubicBezTo>
                  <a:pt x="4648413" y="2365865"/>
                  <a:pt x="4652524" y="2369371"/>
                  <a:pt x="4655186" y="2371708"/>
                </a:cubicBezTo>
                <a:lnTo>
                  <a:pt x="4656153" y="2372098"/>
                </a:lnTo>
                <a:cubicBezTo>
                  <a:pt x="4658886" y="2374123"/>
                  <a:pt x="4661884" y="2375877"/>
                  <a:pt x="4665102" y="2377358"/>
                </a:cubicBezTo>
                <a:cubicBezTo>
                  <a:pt x="4679130" y="2384331"/>
                  <a:pt x="4695629" y="2387349"/>
                  <a:pt x="4712028" y="2385927"/>
                </a:cubicBezTo>
                <a:cubicBezTo>
                  <a:pt x="4720009" y="2385927"/>
                  <a:pt x="4720733" y="2380474"/>
                  <a:pt x="4712028" y="2377941"/>
                </a:cubicBezTo>
                <a:cubicBezTo>
                  <a:pt x="4698483" y="2373851"/>
                  <a:pt x="4684452" y="2369567"/>
                  <a:pt x="4670181" y="2366060"/>
                </a:cubicBezTo>
                <a:cubicBezTo>
                  <a:pt x="4663893" y="2364911"/>
                  <a:pt x="4657362" y="2364911"/>
                  <a:pt x="4651074" y="2366060"/>
                </a:cubicBezTo>
                <a:close/>
                <a:moveTo>
                  <a:pt x="9637443" y="2365281"/>
                </a:moveTo>
                <a:cubicBezTo>
                  <a:pt x="9646974" y="2369000"/>
                  <a:pt x="9656743" y="2372332"/>
                  <a:pt x="9666713" y="2375215"/>
                </a:cubicBezTo>
                <a:cubicBezTo>
                  <a:pt x="9673163" y="2376773"/>
                  <a:pt x="9679822" y="2377689"/>
                  <a:pt x="9686546" y="2377941"/>
                </a:cubicBezTo>
                <a:cubicBezTo>
                  <a:pt x="9688722" y="2377941"/>
                  <a:pt x="9690901" y="2375215"/>
                  <a:pt x="9688966" y="2374241"/>
                </a:cubicBezTo>
                <a:cubicBezTo>
                  <a:pt x="9683400" y="2371534"/>
                  <a:pt x="9677366" y="2369487"/>
                  <a:pt x="9671066" y="2368203"/>
                </a:cubicBezTo>
                <a:cubicBezTo>
                  <a:pt x="9659938" y="2366704"/>
                  <a:pt x="9648711" y="2365728"/>
                  <a:pt x="9637443" y="2365281"/>
                </a:cubicBezTo>
                <a:close/>
                <a:moveTo>
                  <a:pt x="3870519" y="2364882"/>
                </a:moveTo>
                <a:lnTo>
                  <a:pt x="3871492" y="2364892"/>
                </a:lnTo>
                <a:lnTo>
                  <a:pt x="3871269" y="2365033"/>
                </a:lnTo>
                <a:lnTo>
                  <a:pt x="3870524" y="2364892"/>
                </a:lnTo>
                <a:close/>
                <a:moveTo>
                  <a:pt x="5035178" y="2364502"/>
                </a:moveTo>
                <a:cubicBezTo>
                  <a:pt x="5040839" y="2368086"/>
                  <a:pt x="5046910" y="2371221"/>
                  <a:pt x="5053320" y="2373851"/>
                </a:cubicBezTo>
                <a:cubicBezTo>
                  <a:pt x="5083798" y="2385343"/>
                  <a:pt x="5118144" y="2387095"/>
                  <a:pt x="5130480" y="2377552"/>
                </a:cubicBezTo>
                <a:lnTo>
                  <a:pt x="5129754" y="2377552"/>
                </a:lnTo>
                <a:cubicBezTo>
                  <a:pt x="5130965" y="2377552"/>
                  <a:pt x="5121531" y="2371319"/>
                  <a:pt x="5119111" y="2370929"/>
                </a:cubicBezTo>
                <a:close/>
                <a:moveTo>
                  <a:pt x="3183339" y="2363138"/>
                </a:moveTo>
                <a:cubicBezTo>
                  <a:pt x="3183775" y="2364540"/>
                  <a:pt x="3184113" y="2365982"/>
                  <a:pt x="3184309" y="2367424"/>
                </a:cubicBezTo>
                <a:lnTo>
                  <a:pt x="3186000" y="2367812"/>
                </a:lnTo>
                <a:lnTo>
                  <a:pt x="3203657" y="2367812"/>
                </a:lnTo>
                <a:cubicBezTo>
                  <a:pt x="3201529" y="2365904"/>
                  <a:pt x="3198989" y="2364307"/>
                  <a:pt x="3196160" y="2363138"/>
                </a:cubicBezTo>
                <a:cubicBezTo>
                  <a:pt x="3191902" y="2362827"/>
                  <a:pt x="3187597" y="2362827"/>
                  <a:pt x="3183339" y="2363138"/>
                </a:cubicBezTo>
                <a:close/>
                <a:moveTo>
                  <a:pt x="5010507" y="2362555"/>
                </a:moveTo>
                <a:cubicBezTo>
                  <a:pt x="5007701" y="2362436"/>
                  <a:pt x="5005307" y="2364170"/>
                  <a:pt x="5005162" y="2366430"/>
                </a:cubicBezTo>
                <a:cubicBezTo>
                  <a:pt x="5005162" y="2366624"/>
                  <a:pt x="5005162" y="2366839"/>
                  <a:pt x="5005187" y="2367033"/>
                </a:cubicBezTo>
                <a:cubicBezTo>
                  <a:pt x="5008065" y="2369293"/>
                  <a:pt x="5011668" y="2370833"/>
                  <a:pt x="5015586" y="2371513"/>
                </a:cubicBezTo>
                <a:cubicBezTo>
                  <a:pt x="5021706" y="2372507"/>
                  <a:pt x="5028068" y="2372176"/>
                  <a:pt x="5033969" y="2370540"/>
                </a:cubicBezTo>
                <a:lnTo>
                  <a:pt x="5031308" y="2370540"/>
                </a:lnTo>
                <a:cubicBezTo>
                  <a:pt x="5033487" y="2369176"/>
                  <a:pt x="5031308" y="2366645"/>
                  <a:pt x="5031308" y="2364502"/>
                </a:cubicBezTo>
                <a:cubicBezTo>
                  <a:pt x="5024464" y="2363352"/>
                  <a:pt x="5017499" y="2362690"/>
                  <a:pt x="5010507" y="2362555"/>
                </a:cubicBezTo>
                <a:close/>
                <a:moveTo>
                  <a:pt x="4432655" y="2362359"/>
                </a:moveTo>
                <a:lnTo>
                  <a:pt x="4440636" y="2369176"/>
                </a:lnTo>
                <a:lnTo>
                  <a:pt x="4455634" y="2368788"/>
                </a:lnTo>
                <a:lnTo>
                  <a:pt x="4449103" y="2362359"/>
                </a:lnTo>
                <a:close/>
                <a:moveTo>
                  <a:pt x="2907838" y="2359242"/>
                </a:moveTo>
                <a:cubicBezTo>
                  <a:pt x="2910256" y="2360997"/>
                  <a:pt x="2911950" y="2363334"/>
                  <a:pt x="2914852" y="2363917"/>
                </a:cubicBezTo>
                <a:cubicBezTo>
                  <a:pt x="2918844" y="2364502"/>
                  <a:pt x="2922956" y="2364502"/>
                  <a:pt x="2926945" y="2363917"/>
                </a:cubicBezTo>
                <a:cubicBezTo>
                  <a:pt x="2928883" y="2363917"/>
                  <a:pt x="2928156" y="2361776"/>
                  <a:pt x="2929124" y="2359633"/>
                </a:cubicBezTo>
                <a:close/>
                <a:moveTo>
                  <a:pt x="9766124" y="2357490"/>
                </a:moveTo>
                <a:cubicBezTo>
                  <a:pt x="9756739" y="2357042"/>
                  <a:pt x="9747320" y="2357490"/>
                  <a:pt x="9738066" y="2358854"/>
                </a:cubicBezTo>
                <a:cubicBezTo>
                  <a:pt x="9749194" y="2361579"/>
                  <a:pt x="9760078" y="2364696"/>
                  <a:pt x="9771447" y="2366839"/>
                </a:cubicBezTo>
                <a:cubicBezTo>
                  <a:pt x="9782816" y="2368982"/>
                  <a:pt x="9801440" y="2375800"/>
                  <a:pt x="9811841" y="2371319"/>
                </a:cubicBezTo>
                <a:lnTo>
                  <a:pt x="9810640" y="2368422"/>
                </a:lnTo>
                <a:lnTo>
                  <a:pt x="9811841" y="2368982"/>
                </a:lnTo>
                <a:lnTo>
                  <a:pt x="9810630" y="2368397"/>
                </a:lnTo>
                <a:lnTo>
                  <a:pt x="9810640" y="2368422"/>
                </a:lnTo>
                <a:lnTo>
                  <a:pt x="9796692" y="2361921"/>
                </a:lnTo>
                <a:cubicBezTo>
                  <a:pt x="9789345" y="2360022"/>
                  <a:pt x="9779428" y="2358561"/>
                  <a:pt x="9766124" y="2357490"/>
                </a:cubicBezTo>
                <a:close/>
                <a:moveTo>
                  <a:pt x="4224879" y="2356516"/>
                </a:moveTo>
                <a:lnTo>
                  <a:pt x="4214236" y="2359048"/>
                </a:lnTo>
                <a:cubicBezTo>
                  <a:pt x="4219800" y="2356516"/>
                  <a:pt x="4224396" y="2357295"/>
                  <a:pt x="4231169" y="2357490"/>
                </a:cubicBezTo>
                <a:lnTo>
                  <a:pt x="4231651" y="2360218"/>
                </a:lnTo>
                <a:cubicBezTo>
                  <a:pt x="4232860" y="2360218"/>
                  <a:pt x="4231651" y="2357880"/>
                  <a:pt x="4231651" y="2356516"/>
                </a:cubicBezTo>
                <a:cubicBezTo>
                  <a:pt x="4229401" y="2356361"/>
                  <a:pt x="4227129" y="2356361"/>
                  <a:pt x="4224879" y="2356516"/>
                </a:cubicBezTo>
                <a:close/>
                <a:moveTo>
                  <a:pt x="6995865" y="2354373"/>
                </a:moveTo>
                <a:cubicBezTo>
                  <a:pt x="6997559" y="2356126"/>
                  <a:pt x="6998285" y="2358075"/>
                  <a:pt x="7001670" y="2359438"/>
                </a:cubicBezTo>
                <a:cubicBezTo>
                  <a:pt x="7008780" y="2363313"/>
                  <a:pt x="7017755" y="2364269"/>
                  <a:pt x="7025858" y="2361970"/>
                </a:cubicBezTo>
                <a:cubicBezTo>
                  <a:pt x="7028034" y="2361579"/>
                  <a:pt x="7024164" y="2359242"/>
                  <a:pt x="7021262" y="2356126"/>
                </a:cubicBezTo>
                <a:lnTo>
                  <a:pt x="7020053" y="2355738"/>
                </a:lnTo>
                <a:close/>
                <a:moveTo>
                  <a:pt x="3952279" y="2354179"/>
                </a:moveTo>
                <a:lnTo>
                  <a:pt x="3952764" y="2355738"/>
                </a:lnTo>
                <a:lnTo>
                  <a:pt x="3940668" y="2364113"/>
                </a:lnTo>
                <a:cubicBezTo>
                  <a:pt x="3943040" y="2365788"/>
                  <a:pt x="3945628" y="2367230"/>
                  <a:pt x="3948408" y="2368397"/>
                </a:cubicBezTo>
                <a:lnTo>
                  <a:pt x="3998961" y="2383005"/>
                </a:lnTo>
                <a:lnTo>
                  <a:pt x="4071525" y="2384952"/>
                </a:lnTo>
                <a:cubicBezTo>
                  <a:pt x="4051573" y="2379208"/>
                  <a:pt x="4031108" y="2374650"/>
                  <a:pt x="4010330" y="2371319"/>
                </a:cubicBezTo>
                <a:cubicBezTo>
                  <a:pt x="3993400" y="2364502"/>
                  <a:pt x="3973808" y="2360021"/>
                  <a:pt x="3952279" y="2354179"/>
                </a:cubicBezTo>
                <a:close/>
                <a:moveTo>
                  <a:pt x="10063397" y="2353400"/>
                </a:moveTo>
                <a:cubicBezTo>
                  <a:pt x="10062913" y="2354179"/>
                  <a:pt x="10059284" y="2354179"/>
                  <a:pt x="10060495" y="2356126"/>
                </a:cubicBezTo>
                <a:lnTo>
                  <a:pt x="10059769" y="2356711"/>
                </a:lnTo>
                <a:cubicBezTo>
                  <a:pt x="10063258" y="2358328"/>
                  <a:pt x="10067133" y="2359322"/>
                  <a:pt x="10071138" y="2359633"/>
                </a:cubicBezTo>
                <a:cubicBezTo>
                  <a:pt x="10073555" y="2359633"/>
                  <a:pt x="10074281" y="2357880"/>
                  <a:pt x="10075731" y="2356905"/>
                </a:cubicBezTo>
                <a:close/>
                <a:moveTo>
                  <a:pt x="4768868" y="2352815"/>
                </a:moveTo>
                <a:cubicBezTo>
                  <a:pt x="4753873" y="2358854"/>
                  <a:pt x="4771529" y="2365865"/>
                  <a:pt x="4784107" y="2373462"/>
                </a:cubicBezTo>
                <a:lnTo>
                  <a:pt x="4815068" y="2373851"/>
                </a:lnTo>
                <a:close/>
                <a:moveTo>
                  <a:pt x="3618724" y="2350672"/>
                </a:moveTo>
                <a:cubicBezTo>
                  <a:pt x="3616307" y="2350868"/>
                  <a:pt x="3613889" y="2351257"/>
                  <a:pt x="3614371" y="2351842"/>
                </a:cubicBezTo>
                <a:lnTo>
                  <a:pt x="3615580" y="2352036"/>
                </a:lnTo>
                <a:lnTo>
                  <a:pt x="3622838" y="2358075"/>
                </a:lnTo>
                <a:cubicBezTo>
                  <a:pt x="3624943" y="2357022"/>
                  <a:pt x="3626830" y="2355717"/>
                  <a:pt x="3628399" y="2354179"/>
                </a:cubicBezTo>
                <a:cubicBezTo>
                  <a:pt x="3625304" y="2352777"/>
                  <a:pt x="3622086" y="2351609"/>
                  <a:pt x="3618724" y="2350672"/>
                </a:cubicBezTo>
                <a:close/>
                <a:moveTo>
                  <a:pt x="2982820" y="2349505"/>
                </a:moveTo>
                <a:cubicBezTo>
                  <a:pt x="2984031" y="2351063"/>
                  <a:pt x="2984273" y="2353009"/>
                  <a:pt x="2986690" y="2353789"/>
                </a:cubicBezTo>
                <a:cubicBezTo>
                  <a:pt x="2990634" y="2355134"/>
                  <a:pt x="2994674" y="2356302"/>
                  <a:pt x="2998786" y="2357295"/>
                </a:cubicBezTo>
                <a:lnTo>
                  <a:pt x="2998786" y="2355153"/>
                </a:lnTo>
                <a:cubicBezTo>
                  <a:pt x="2998786" y="2353789"/>
                  <a:pt x="2998786" y="2352427"/>
                  <a:pt x="2998786" y="2351063"/>
                </a:cubicBezTo>
                <a:close/>
                <a:moveTo>
                  <a:pt x="8336610" y="2349310"/>
                </a:moveTo>
                <a:cubicBezTo>
                  <a:pt x="8339995" y="2352153"/>
                  <a:pt x="8344010" y="2354472"/>
                  <a:pt x="8348462" y="2356126"/>
                </a:cubicBezTo>
                <a:cubicBezTo>
                  <a:pt x="8357291" y="2358308"/>
                  <a:pt x="8366263" y="2360140"/>
                  <a:pt x="8375311" y="2361579"/>
                </a:cubicBezTo>
                <a:lnTo>
                  <a:pt x="8378214" y="2357684"/>
                </a:lnTo>
                <a:cubicBezTo>
                  <a:pt x="8369989" y="2355347"/>
                  <a:pt x="8362007" y="2352427"/>
                  <a:pt x="8353541" y="2350478"/>
                </a:cubicBezTo>
                <a:cubicBezTo>
                  <a:pt x="8347954" y="2349699"/>
                  <a:pt x="8342294" y="2349290"/>
                  <a:pt x="8336610" y="2349310"/>
                </a:cubicBezTo>
                <a:close/>
                <a:moveTo>
                  <a:pt x="4555287" y="2348141"/>
                </a:moveTo>
                <a:cubicBezTo>
                  <a:pt x="4558552" y="2349991"/>
                  <a:pt x="4562133" y="2351433"/>
                  <a:pt x="4565930" y="2352427"/>
                </a:cubicBezTo>
                <a:cubicBezTo>
                  <a:pt x="4569558" y="2353245"/>
                  <a:pt x="4573428" y="2353245"/>
                  <a:pt x="4577058" y="2352427"/>
                </a:cubicBezTo>
                <a:cubicBezTo>
                  <a:pt x="4577058" y="2352427"/>
                  <a:pt x="4572461" y="2350672"/>
                  <a:pt x="4569558" y="2348531"/>
                </a:cubicBezTo>
                <a:lnTo>
                  <a:pt x="4570526" y="2348141"/>
                </a:lnTo>
                <a:close/>
                <a:moveTo>
                  <a:pt x="2044567" y="2347946"/>
                </a:moveTo>
                <a:lnTo>
                  <a:pt x="2023037" y="2348920"/>
                </a:lnTo>
                <a:cubicBezTo>
                  <a:pt x="2023037" y="2348920"/>
                  <a:pt x="2023037" y="2350478"/>
                  <a:pt x="2024731" y="2351063"/>
                </a:cubicBezTo>
                <a:cubicBezTo>
                  <a:pt x="2026933" y="2351744"/>
                  <a:pt x="2029206" y="2352251"/>
                  <a:pt x="2031504" y="2352621"/>
                </a:cubicBezTo>
                <a:cubicBezTo>
                  <a:pt x="2039726" y="2352621"/>
                  <a:pt x="2051822" y="2355153"/>
                  <a:pt x="2049402" y="2350284"/>
                </a:cubicBezTo>
                <a:cubicBezTo>
                  <a:pt x="2048000" y="2349251"/>
                  <a:pt x="2046354" y="2348452"/>
                  <a:pt x="2044567" y="2347946"/>
                </a:cubicBezTo>
                <a:close/>
                <a:moveTo>
                  <a:pt x="8552972" y="2347625"/>
                </a:moveTo>
                <a:cubicBezTo>
                  <a:pt x="8542003" y="2347625"/>
                  <a:pt x="8531034" y="2349875"/>
                  <a:pt x="8521166" y="2354373"/>
                </a:cubicBezTo>
                <a:cubicBezTo>
                  <a:pt x="8564219" y="2360801"/>
                  <a:pt x="8605340" y="2368203"/>
                  <a:pt x="8621545" y="2386511"/>
                </a:cubicBezTo>
                <a:lnTo>
                  <a:pt x="8622271" y="2386901"/>
                </a:lnTo>
                <a:cubicBezTo>
                  <a:pt x="8631946" y="2386901"/>
                  <a:pt x="8639445" y="2386901"/>
                  <a:pt x="8645250" y="2386901"/>
                </a:cubicBezTo>
                <a:cubicBezTo>
                  <a:pt x="8651055" y="2386901"/>
                  <a:pt x="8649603" y="2384952"/>
                  <a:pt x="8652749" y="2383200"/>
                </a:cubicBezTo>
                <a:cubicBezTo>
                  <a:pt x="8631923" y="2371006"/>
                  <a:pt x="8609040" y="2361289"/>
                  <a:pt x="8584779" y="2354373"/>
                </a:cubicBezTo>
                <a:cubicBezTo>
                  <a:pt x="8574910" y="2349875"/>
                  <a:pt x="8563941" y="2347625"/>
                  <a:pt x="8552972" y="2347625"/>
                </a:cubicBezTo>
                <a:close/>
                <a:moveTo>
                  <a:pt x="96940" y="2347556"/>
                </a:moveTo>
                <a:lnTo>
                  <a:pt x="96940" y="2351257"/>
                </a:lnTo>
                <a:lnTo>
                  <a:pt x="113873" y="2351257"/>
                </a:lnTo>
                <a:lnTo>
                  <a:pt x="119193" y="2351257"/>
                </a:lnTo>
                <a:lnTo>
                  <a:pt x="119193" y="2349699"/>
                </a:lnTo>
                <a:lnTo>
                  <a:pt x="113632" y="2349699"/>
                </a:lnTo>
                <a:close/>
                <a:moveTo>
                  <a:pt x="4129760" y="2347508"/>
                </a:moveTo>
                <a:cubicBezTo>
                  <a:pt x="4128853" y="2346874"/>
                  <a:pt x="4128248" y="2346680"/>
                  <a:pt x="4128853" y="2348335"/>
                </a:cubicBezTo>
                <a:lnTo>
                  <a:pt x="4131009" y="2348335"/>
                </a:lnTo>
                <a:lnTo>
                  <a:pt x="4132482" y="2349310"/>
                </a:lnTo>
                <a:lnTo>
                  <a:pt x="4132964" y="2352036"/>
                </a:lnTo>
                <a:lnTo>
                  <a:pt x="4152315" y="2353789"/>
                </a:lnTo>
                <a:lnTo>
                  <a:pt x="4147477" y="2348335"/>
                </a:lnTo>
                <a:lnTo>
                  <a:pt x="4131009" y="2348335"/>
                </a:lnTo>
                <a:close/>
                <a:moveTo>
                  <a:pt x="4297684" y="2347168"/>
                </a:moveTo>
                <a:lnTo>
                  <a:pt x="4323081" y="2358660"/>
                </a:lnTo>
                <a:cubicBezTo>
                  <a:pt x="4324775" y="2366254"/>
                  <a:pt x="4283171" y="2357295"/>
                  <a:pt x="4291638" y="2367618"/>
                </a:cubicBezTo>
                <a:cubicBezTo>
                  <a:pt x="4293744" y="2368475"/>
                  <a:pt x="4295919" y="2369196"/>
                  <a:pt x="4298169" y="2369761"/>
                </a:cubicBezTo>
                <a:cubicBezTo>
                  <a:pt x="4300516" y="2370403"/>
                  <a:pt x="4302959" y="2370812"/>
                  <a:pt x="4305424" y="2370929"/>
                </a:cubicBezTo>
                <a:lnTo>
                  <a:pt x="4369040" y="2368788"/>
                </a:lnTo>
                <a:cubicBezTo>
                  <a:pt x="4370975" y="2357490"/>
                  <a:pt x="4337112" y="2354179"/>
                  <a:pt x="4321872" y="2347168"/>
                </a:cubicBezTo>
                <a:cubicBezTo>
                  <a:pt x="4313817" y="2346603"/>
                  <a:pt x="4305739" y="2346603"/>
                  <a:pt x="4297684" y="2347168"/>
                </a:cubicBezTo>
                <a:close/>
                <a:moveTo>
                  <a:pt x="4712028" y="2345803"/>
                </a:moveTo>
                <a:cubicBezTo>
                  <a:pt x="4705012" y="2347752"/>
                  <a:pt x="4695580" y="2349114"/>
                  <a:pt x="4693160" y="2352036"/>
                </a:cubicBezTo>
                <a:cubicBezTo>
                  <a:pt x="4690742" y="2354958"/>
                  <a:pt x="4698483" y="2360606"/>
                  <a:pt x="4712028" y="2364113"/>
                </a:cubicBezTo>
                <a:cubicBezTo>
                  <a:pt x="4716139" y="2364911"/>
                  <a:pt x="4720395" y="2365185"/>
                  <a:pt x="4724603" y="2364892"/>
                </a:cubicBezTo>
                <a:lnTo>
                  <a:pt x="4725573" y="2365281"/>
                </a:lnTo>
                <a:cubicBezTo>
                  <a:pt x="4737183" y="2363334"/>
                  <a:pt x="4732828" y="2353009"/>
                  <a:pt x="4718801" y="2347168"/>
                </a:cubicBezTo>
                <a:cubicBezTo>
                  <a:pt x="4716573" y="2346622"/>
                  <a:pt x="4714324" y="2346155"/>
                  <a:pt x="4712028" y="2345803"/>
                </a:cubicBezTo>
                <a:close/>
                <a:moveTo>
                  <a:pt x="2934685" y="2344636"/>
                </a:moveTo>
                <a:cubicBezTo>
                  <a:pt x="2934685" y="2344636"/>
                  <a:pt x="2935897" y="2346388"/>
                  <a:pt x="2937347" y="2346973"/>
                </a:cubicBezTo>
                <a:cubicBezTo>
                  <a:pt x="2939452" y="2347108"/>
                  <a:pt x="2941557" y="2347108"/>
                  <a:pt x="2943637" y="2346973"/>
                </a:cubicBezTo>
                <a:lnTo>
                  <a:pt x="2945328" y="2345219"/>
                </a:lnTo>
                <a:close/>
                <a:moveTo>
                  <a:pt x="4820632" y="2344439"/>
                </a:moveTo>
                <a:cubicBezTo>
                  <a:pt x="4816277" y="2344439"/>
                  <a:pt x="4810230" y="2346583"/>
                  <a:pt x="4811198" y="2348335"/>
                </a:cubicBezTo>
                <a:cubicBezTo>
                  <a:pt x="4815479" y="2351451"/>
                  <a:pt x="4820487" y="2353848"/>
                  <a:pt x="4825952" y="2355347"/>
                </a:cubicBezTo>
                <a:cubicBezTo>
                  <a:pt x="4830741" y="2356594"/>
                  <a:pt x="4835701" y="2357373"/>
                  <a:pt x="4840708" y="2357684"/>
                </a:cubicBezTo>
                <a:cubicBezTo>
                  <a:pt x="4885819" y="2363665"/>
                  <a:pt x="4930396" y="2371922"/>
                  <a:pt x="4974227" y="2382421"/>
                </a:cubicBezTo>
                <a:cubicBezTo>
                  <a:pt x="4984361" y="2383979"/>
                  <a:pt x="4994641" y="2385030"/>
                  <a:pt x="5004944" y="2385537"/>
                </a:cubicBezTo>
                <a:lnTo>
                  <a:pt x="4945684" y="2358463"/>
                </a:lnTo>
                <a:cubicBezTo>
                  <a:pt x="4905047" y="2353789"/>
                  <a:pt x="4862718" y="2348920"/>
                  <a:pt x="4820632" y="2344439"/>
                </a:cubicBezTo>
                <a:close/>
                <a:moveTo>
                  <a:pt x="3341047" y="2340740"/>
                </a:moveTo>
                <a:lnTo>
                  <a:pt x="3313954" y="2349893"/>
                </a:lnTo>
                <a:cubicBezTo>
                  <a:pt x="3334275" y="2355153"/>
                  <a:pt x="3353140" y="2359633"/>
                  <a:pt x="3369829" y="2365086"/>
                </a:cubicBezTo>
                <a:cubicBezTo>
                  <a:pt x="3386519" y="2370540"/>
                  <a:pt x="3397405" y="2375994"/>
                  <a:pt x="3410950" y="2381447"/>
                </a:cubicBezTo>
                <a:cubicBezTo>
                  <a:pt x="3459327" y="2381447"/>
                  <a:pt x="3459327" y="2381447"/>
                  <a:pt x="3484723" y="2369567"/>
                </a:cubicBezTo>
                <a:cubicBezTo>
                  <a:pt x="3494350" y="2374961"/>
                  <a:pt x="3505890" y="2377766"/>
                  <a:pt x="3517619" y="2377552"/>
                </a:cubicBezTo>
                <a:lnTo>
                  <a:pt x="3517378" y="2378331"/>
                </a:lnTo>
                <a:cubicBezTo>
                  <a:pt x="3524321" y="2379656"/>
                  <a:pt x="3531335" y="2380630"/>
                  <a:pt x="3538422" y="2381253"/>
                </a:cubicBezTo>
                <a:cubicBezTo>
                  <a:pt x="3556803" y="2382421"/>
                  <a:pt x="3547612" y="2386316"/>
                  <a:pt x="3557529" y="2390602"/>
                </a:cubicBezTo>
                <a:lnTo>
                  <a:pt x="3624773" y="2399951"/>
                </a:lnTo>
                <a:cubicBezTo>
                  <a:pt x="3627434" y="2390991"/>
                  <a:pt x="3647509" y="2391770"/>
                  <a:pt x="3669038" y="2392743"/>
                </a:cubicBezTo>
                <a:cubicBezTo>
                  <a:pt x="3673873" y="2392743"/>
                  <a:pt x="3677987" y="2388265"/>
                  <a:pt x="3675084" y="2385927"/>
                </a:cubicBezTo>
                <a:cubicBezTo>
                  <a:pt x="3667537" y="2382441"/>
                  <a:pt x="3659385" y="2379869"/>
                  <a:pt x="3650896" y="2378331"/>
                </a:cubicBezTo>
                <a:cubicBezTo>
                  <a:pt x="3646808" y="2377863"/>
                  <a:pt x="3642648" y="2377863"/>
                  <a:pt x="3638560" y="2378331"/>
                </a:cubicBezTo>
                <a:lnTo>
                  <a:pt x="3620418" y="2379695"/>
                </a:lnTo>
                <a:cubicBezTo>
                  <a:pt x="3604937" y="2372683"/>
                  <a:pt x="3608566" y="2369955"/>
                  <a:pt x="3622838" y="2368788"/>
                </a:cubicBezTo>
                <a:cubicBezTo>
                  <a:pt x="3637110" y="2367618"/>
                  <a:pt x="3633963" y="2364113"/>
                  <a:pt x="3620903" y="2359438"/>
                </a:cubicBezTo>
                <a:cubicBezTo>
                  <a:pt x="3602350" y="2359672"/>
                  <a:pt x="3583919" y="2357158"/>
                  <a:pt x="3566478" y="2352036"/>
                </a:cubicBezTo>
                <a:cubicBezTo>
                  <a:pt x="3552498" y="2348764"/>
                  <a:pt x="3538156" y="2346603"/>
                  <a:pt x="3523666" y="2345609"/>
                </a:cubicBezTo>
                <a:cubicBezTo>
                  <a:pt x="3520039" y="2345609"/>
                  <a:pt x="3518102" y="2348141"/>
                  <a:pt x="3515443" y="2349699"/>
                </a:cubicBezTo>
                <a:cubicBezTo>
                  <a:pt x="3518927" y="2350517"/>
                  <a:pt x="3522264" y="2351705"/>
                  <a:pt x="3525359" y="2353206"/>
                </a:cubicBezTo>
                <a:cubicBezTo>
                  <a:pt x="3522190" y="2351842"/>
                  <a:pt x="3518876" y="2350732"/>
                  <a:pt x="3515443" y="2349893"/>
                </a:cubicBezTo>
                <a:lnTo>
                  <a:pt x="3508426" y="2354958"/>
                </a:lnTo>
                <a:lnTo>
                  <a:pt x="3526812" y="2356322"/>
                </a:lnTo>
                <a:cubicBezTo>
                  <a:pt x="3529471" y="2361191"/>
                  <a:pt x="3533826" y="2365281"/>
                  <a:pt x="3551000" y="2366060"/>
                </a:cubicBezTo>
                <a:cubicBezTo>
                  <a:pt x="3554941" y="2366546"/>
                  <a:pt x="3558689" y="2367812"/>
                  <a:pt x="3561884" y="2369761"/>
                </a:cubicBezTo>
                <a:cubicBezTo>
                  <a:pt x="3563575" y="2371125"/>
                  <a:pt x="3563334" y="2373656"/>
                  <a:pt x="3561884" y="2373851"/>
                </a:cubicBezTo>
                <a:cubicBezTo>
                  <a:pt x="3547854" y="2375020"/>
                  <a:pt x="3532858" y="2375603"/>
                  <a:pt x="3518102" y="2376382"/>
                </a:cubicBezTo>
                <a:cubicBezTo>
                  <a:pt x="3508330" y="2370890"/>
                  <a:pt x="3496867" y="2367716"/>
                  <a:pt x="3484965" y="2367230"/>
                </a:cubicBezTo>
                <a:cubicBezTo>
                  <a:pt x="3467260" y="2358250"/>
                  <a:pt x="3446071" y="2354860"/>
                  <a:pt x="3425463" y="2357684"/>
                </a:cubicBezTo>
                <a:cubicBezTo>
                  <a:pt x="3408774" y="2361776"/>
                  <a:pt x="3383616" y="2352036"/>
                  <a:pt x="3363783" y="2351648"/>
                </a:cubicBezTo>
                <a:cubicBezTo>
                  <a:pt x="3355802" y="2348570"/>
                  <a:pt x="3348206" y="2344926"/>
                  <a:pt x="3341047" y="2340740"/>
                </a:cubicBezTo>
                <a:close/>
                <a:moveTo>
                  <a:pt x="150154" y="2340350"/>
                </a:moveTo>
                <a:lnTo>
                  <a:pt x="169504" y="2352427"/>
                </a:lnTo>
                <a:lnTo>
                  <a:pt x="183535" y="2353789"/>
                </a:lnTo>
                <a:cubicBezTo>
                  <a:pt x="183535" y="2350284"/>
                  <a:pt x="187646" y="2346583"/>
                  <a:pt x="183535" y="2343466"/>
                </a:cubicBezTo>
                <a:cubicBezTo>
                  <a:pt x="173545" y="2338460"/>
                  <a:pt x="161305" y="2337332"/>
                  <a:pt x="150154" y="2340350"/>
                </a:cubicBezTo>
                <a:close/>
                <a:moveTo>
                  <a:pt x="1624659" y="2338013"/>
                </a:moveTo>
                <a:cubicBezTo>
                  <a:pt x="1620185" y="2338987"/>
                  <a:pt x="1617041" y="2340350"/>
                  <a:pt x="1613474" y="2342006"/>
                </a:cubicBezTo>
                <a:lnTo>
                  <a:pt x="1603193" y="2346310"/>
                </a:lnTo>
                <a:lnTo>
                  <a:pt x="1599989" y="2345998"/>
                </a:lnTo>
                <a:lnTo>
                  <a:pt x="1599747" y="2347752"/>
                </a:lnTo>
                <a:lnTo>
                  <a:pt x="1603193" y="2346310"/>
                </a:lnTo>
                <a:lnTo>
                  <a:pt x="1629982" y="2348919"/>
                </a:lnTo>
                <a:cubicBezTo>
                  <a:pt x="1638206" y="2349698"/>
                  <a:pt x="1644978" y="2350283"/>
                  <a:pt x="1651267" y="2350672"/>
                </a:cubicBezTo>
                <a:cubicBezTo>
                  <a:pt x="1653444" y="2350672"/>
                  <a:pt x="1654170" y="2345609"/>
                  <a:pt x="1651267" y="2344439"/>
                </a:cubicBezTo>
                <a:cubicBezTo>
                  <a:pt x="1642874" y="2341207"/>
                  <a:pt x="1633877" y="2339045"/>
                  <a:pt x="1624659" y="2338013"/>
                </a:cubicBezTo>
                <a:close/>
                <a:moveTo>
                  <a:pt x="959247" y="2337233"/>
                </a:moveTo>
                <a:cubicBezTo>
                  <a:pt x="957071" y="2337233"/>
                  <a:pt x="957794" y="2339571"/>
                  <a:pt x="957312" y="2340740"/>
                </a:cubicBezTo>
                <a:cubicBezTo>
                  <a:pt x="961205" y="2341440"/>
                  <a:pt x="965172" y="2341908"/>
                  <a:pt x="969164" y="2342102"/>
                </a:cubicBezTo>
                <a:lnTo>
                  <a:pt x="969405" y="2340740"/>
                </a:lnTo>
                <a:cubicBezTo>
                  <a:pt x="971581" y="2340740"/>
                  <a:pt x="970616" y="2338598"/>
                  <a:pt x="970857" y="2337233"/>
                </a:cubicBezTo>
                <a:cubicBezTo>
                  <a:pt x="966987" y="2336884"/>
                  <a:pt x="963092" y="2336884"/>
                  <a:pt x="959247" y="2337233"/>
                </a:cubicBezTo>
                <a:close/>
                <a:moveTo>
                  <a:pt x="3262919" y="2337039"/>
                </a:moveTo>
                <a:cubicBezTo>
                  <a:pt x="3253727" y="2340526"/>
                  <a:pt x="3243955" y="2342902"/>
                  <a:pt x="3233894" y="2344051"/>
                </a:cubicBezTo>
                <a:cubicBezTo>
                  <a:pt x="3222235" y="2342920"/>
                  <a:pt x="3210721" y="2340896"/>
                  <a:pt x="3199545" y="2338013"/>
                </a:cubicBezTo>
                <a:lnTo>
                  <a:pt x="3183339" y="2349310"/>
                </a:lnTo>
                <a:cubicBezTo>
                  <a:pt x="3168221" y="2343642"/>
                  <a:pt x="3151606" y="2341110"/>
                  <a:pt x="3134963" y="2341908"/>
                </a:cubicBezTo>
                <a:cubicBezTo>
                  <a:pt x="3131819" y="2341908"/>
                  <a:pt x="3133030" y="2346777"/>
                  <a:pt x="3136656" y="2348335"/>
                </a:cubicBezTo>
                <a:cubicBezTo>
                  <a:pt x="3151484" y="2354042"/>
                  <a:pt x="3168054" y="2356069"/>
                  <a:pt x="3184309" y="2354179"/>
                </a:cubicBezTo>
                <a:cubicBezTo>
                  <a:pt x="3221316" y="2358660"/>
                  <a:pt x="3258564" y="2363528"/>
                  <a:pt x="3295330" y="2367424"/>
                </a:cubicBezTo>
                <a:cubicBezTo>
                  <a:pt x="3300409" y="2367424"/>
                  <a:pt x="3308149" y="2363917"/>
                  <a:pt x="3305490" y="2361776"/>
                </a:cubicBezTo>
                <a:cubicBezTo>
                  <a:pt x="3297798" y="2357101"/>
                  <a:pt x="3289718" y="2352874"/>
                  <a:pt x="3281302" y="2349114"/>
                </a:cubicBezTo>
                <a:cubicBezTo>
                  <a:pt x="3274893" y="2345376"/>
                  <a:pt x="3268747" y="2341344"/>
                  <a:pt x="3262919" y="2337039"/>
                </a:cubicBezTo>
                <a:close/>
                <a:moveTo>
                  <a:pt x="6854063" y="2336552"/>
                </a:moveTo>
                <a:cubicBezTo>
                  <a:pt x="6849044" y="2336405"/>
                  <a:pt x="6847229" y="2338499"/>
                  <a:pt x="6844931" y="2342687"/>
                </a:cubicBezTo>
                <a:cubicBezTo>
                  <a:pt x="6844182" y="2344051"/>
                  <a:pt x="6843311" y="2345356"/>
                  <a:pt x="6842270" y="2346583"/>
                </a:cubicBezTo>
                <a:cubicBezTo>
                  <a:pt x="6829692" y="2349699"/>
                  <a:pt x="6799699" y="2340155"/>
                  <a:pt x="6792685" y="2346583"/>
                </a:cubicBezTo>
                <a:cubicBezTo>
                  <a:pt x="6801878" y="2351648"/>
                  <a:pt x="6804778" y="2352231"/>
                  <a:pt x="6874683" y="2359048"/>
                </a:cubicBezTo>
                <a:lnTo>
                  <a:pt x="6872748" y="2360021"/>
                </a:lnTo>
                <a:cubicBezTo>
                  <a:pt x="6876377" y="2358660"/>
                  <a:pt x="6878553" y="2358269"/>
                  <a:pt x="6878794" y="2357490"/>
                </a:cubicBezTo>
                <a:cubicBezTo>
                  <a:pt x="6880247" y="2353009"/>
                  <a:pt x="6881215" y="2348531"/>
                  <a:pt x="6882423" y="2343857"/>
                </a:cubicBezTo>
                <a:cubicBezTo>
                  <a:pt x="6867306" y="2339084"/>
                  <a:pt x="6859082" y="2336698"/>
                  <a:pt x="6854063" y="2336552"/>
                </a:cubicBezTo>
                <a:close/>
                <a:moveTo>
                  <a:pt x="3595506" y="2336454"/>
                </a:moveTo>
                <a:lnTo>
                  <a:pt x="3595506" y="2338986"/>
                </a:lnTo>
                <a:cubicBezTo>
                  <a:pt x="3597827" y="2339221"/>
                  <a:pt x="3600196" y="2339221"/>
                  <a:pt x="3602520" y="2338986"/>
                </a:cubicBezTo>
                <a:cubicBezTo>
                  <a:pt x="3603729" y="2338986"/>
                  <a:pt x="3602520" y="2337624"/>
                  <a:pt x="3602520" y="2336649"/>
                </a:cubicBezTo>
                <a:close/>
                <a:moveTo>
                  <a:pt x="3955181" y="2336260"/>
                </a:moveTo>
                <a:cubicBezTo>
                  <a:pt x="3956512" y="2336669"/>
                  <a:pt x="3957891" y="2337000"/>
                  <a:pt x="3959295" y="2337233"/>
                </a:cubicBezTo>
                <a:lnTo>
                  <a:pt x="3960504" y="2336260"/>
                </a:lnTo>
                <a:close/>
                <a:moveTo>
                  <a:pt x="3687662" y="2335091"/>
                </a:moveTo>
                <a:cubicBezTo>
                  <a:pt x="3684059" y="2336980"/>
                  <a:pt x="3681468" y="2339902"/>
                  <a:pt x="3680404" y="2343272"/>
                </a:cubicBezTo>
                <a:cubicBezTo>
                  <a:pt x="3673632" y="2351648"/>
                  <a:pt x="3685001" y="2355543"/>
                  <a:pt x="3726119" y="2357684"/>
                </a:cubicBezTo>
                <a:lnTo>
                  <a:pt x="3728539" y="2358660"/>
                </a:lnTo>
                <a:cubicBezTo>
                  <a:pt x="3725007" y="2351997"/>
                  <a:pt x="3721066" y="2345511"/>
                  <a:pt x="3716688" y="2339182"/>
                </a:cubicBezTo>
                <a:cubicBezTo>
                  <a:pt x="3713374" y="2337096"/>
                  <a:pt x="3709455" y="2335696"/>
                  <a:pt x="3705319" y="2335091"/>
                </a:cubicBezTo>
                <a:cubicBezTo>
                  <a:pt x="3699491" y="2334138"/>
                  <a:pt x="3693490" y="2334138"/>
                  <a:pt x="3687662" y="2335091"/>
                </a:cubicBezTo>
                <a:close/>
                <a:moveTo>
                  <a:pt x="10113950" y="2334702"/>
                </a:moveTo>
                <a:lnTo>
                  <a:pt x="10073797" y="2341714"/>
                </a:lnTo>
                <a:lnTo>
                  <a:pt x="10108145" y="2354179"/>
                </a:lnTo>
                <a:cubicBezTo>
                  <a:pt x="10125319" y="2350672"/>
                  <a:pt x="10134027" y="2346388"/>
                  <a:pt x="10113950" y="2334702"/>
                </a:cubicBezTo>
                <a:close/>
                <a:moveTo>
                  <a:pt x="3751519" y="2331974"/>
                </a:moveTo>
                <a:cubicBezTo>
                  <a:pt x="3753695" y="2335869"/>
                  <a:pt x="3755871" y="2339765"/>
                  <a:pt x="3757806" y="2343661"/>
                </a:cubicBezTo>
                <a:cubicBezTo>
                  <a:pt x="3759741" y="2347556"/>
                  <a:pt x="3767723" y="2354568"/>
                  <a:pt x="3785382" y="2357684"/>
                </a:cubicBezTo>
                <a:cubicBezTo>
                  <a:pt x="3801152" y="2361659"/>
                  <a:pt x="3818133" y="2361171"/>
                  <a:pt x="3833514" y="2356322"/>
                </a:cubicBezTo>
                <a:lnTo>
                  <a:pt x="3834726" y="2357295"/>
                </a:lnTo>
                <a:cubicBezTo>
                  <a:pt x="3839320" y="2354958"/>
                  <a:pt x="3834726" y="2350868"/>
                  <a:pt x="3822872" y="2348335"/>
                </a:cubicBezTo>
                <a:cubicBezTo>
                  <a:pt x="3811020" y="2345803"/>
                  <a:pt x="3804733" y="2345219"/>
                  <a:pt x="3795540" y="2343857"/>
                </a:cubicBezTo>
                <a:close/>
                <a:moveTo>
                  <a:pt x="3509879" y="2331195"/>
                </a:moveTo>
                <a:lnTo>
                  <a:pt x="3513023" y="2334508"/>
                </a:lnTo>
                <a:cubicBezTo>
                  <a:pt x="3514691" y="2334761"/>
                  <a:pt x="3516433" y="2334761"/>
                  <a:pt x="3518102" y="2334508"/>
                </a:cubicBezTo>
                <a:cubicBezTo>
                  <a:pt x="3518102" y="2334508"/>
                  <a:pt x="3516893" y="2332950"/>
                  <a:pt x="3516169" y="2332170"/>
                </a:cubicBezTo>
                <a:close/>
                <a:moveTo>
                  <a:pt x="8341004" y="2330738"/>
                </a:moveTo>
                <a:cubicBezTo>
                  <a:pt x="8331423" y="2330309"/>
                  <a:pt x="8321747" y="2331234"/>
                  <a:pt x="8312422" y="2333532"/>
                </a:cubicBezTo>
                <a:lnTo>
                  <a:pt x="8369021" y="2336066"/>
                </a:lnTo>
                <a:cubicBezTo>
                  <a:pt x="8360072" y="2332950"/>
                  <a:pt x="8350585" y="2331167"/>
                  <a:pt x="8341004" y="2330738"/>
                </a:cubicBezTo>
                <a:close/>
                <a:moveTo>
                  <a:pt x="9815953" y="2329054"/>
                </a:moveTo>
                <a:lnTo>
                  <a:pt x="9818526" y="2329637"/>
                </a:lnTo>
                <a:lnTo>
                  <a:pt x="9815840" y="2329637"/>
                </a:lnTo>
                <a:close/>
                <a:moveTo>
                  <a:pt x="4556498" y="2328469"/>
                </a:moveTo>
                <a:lnTo>
                  <a:pt x="4630753" y="2356322"/>
                </a:lnTo>
                <a:lnTo>
                  <a:pt x="4657847" y="2342102"/>
                </a:lnTo>
                <a:cubicBezTo>
                  <a:pt x="4624514" y="2335618"/>
                  <a:pt x="4590651" y="2331060"/>
                  <a:pt x="4556498" y="2328469"/>
                </a:cubicBezTo>
                <a:close/>
                <a:moveTo>
                  <a:pt x="3076670" y="2326326"/>
                </a:moveTo>
                <a:cubicBezTo>
                  <a:pt x="3089563" y="2332481"/>
                  <a:pt x="3104583" y="2335072"/>
                  <a:pt x="3119485" y="2333728"/>
                </a:cubicBezTo>
                <a:cubicBezTo>
                  <a:pt x="3121176" y="2334702"/>
                  <a:pt x="3122629" y="2332753"/>
                  <a:pt x="3121417" y="2331391"/>
                </a:cubicBezTo>
                <a:lnTo>
                  <a:pt x="3122387" y="2330416"/>
                </a:lnTo>
                <a:cubicBezTo>
                  <a:pt x="3119388" y="2328391"/>
                  <a:pt x="3115808" y="2326989"/>
                  <a:pt x="3111986" y="2326326"/>
                </a:cubicBezTo>
                <a:cubicBezTo>
                  <a:pt x="3099890" y="2326326"/>
                  <a:pt x="3087798" y="2326326"/>
                  <a:pt x="3076670" y="2326326"/>
                </a:cubicBezTo>
                <a:close/>
                <a:moveTo>
                  <a:pt x="4531584" y="2323210"/>
                </a:moveTo>
                <a:lnTo>
                  <a:pt x="4526746" y="2330612"/>
                </a:lnTo>
                <a:cubicBezTo>
                  <a:pt x="4532744" y="2331819"/>
                  <a:pt x="4538938" y="2332422"/>
                  <a:pt x="4545129" y="2332365"/>
                </a:cubicBezTo>
                <a:cubicBezTo>
                  <a:pt x="4548514" y="2332365"/>
                  <a:pt x="4546581" y="2328663"/>
                  <a:pt x="4547064" y="2326717"/>
                </a:cubicBezTo>
                <a:close/>
                <a:moveTo>
                  <a:pt x="2537277" y="2321067"/>
                </a:moveTo>
                <a:lnTo>
                  <a:pt x="2540421" y="2324768"/>
                </a:lnTo>
                <a:cubicBezTo>
                  <a:pt x="2543661" y="2324574"/>
                  <a:pt x="2546904" y="2324242"/>
                  <a:pt x="2550096" y="2323795"/>
                </a:cubicBezTo>
                <a:cubicBezTo>
                  <a:pt x="2551305" y="2323795"/>
                  <a:pt x="2550096" y="2322431"/>
                  <a:pt x="2550096" y="2321652"/>
                </a:cubicBezTo>
                <a:close/>
                <a:moveTo>
                  <a:pt x="3564060" y="2320484"/>
                </a:moveTo>
                <a:lnTo>
                  <a:pt x="3565269" y="2320678"/>
                </a:lnTo>
                <a:cubicBezTo>
                  <a:pt x="3563093" y="2320678"/>
                  <a:pt x="3562852" y="2322625"/>
                  <a:pt x="3561643" y="2323795"/>
                </a:cubicBezTo>
                <a:cubicBezTo>
                  <a:pt x="3563890" y="2323970"/>
                  <a:pt x="3566165" y="2323970"/>
                  <a:pt x="3568415" y="2323795"/>
                </a:cubicBezTo>
                <a:cubicBezTo>
                  <a:pt x="3570810" y="2323308"/>
                  <a:pt x="3573083" y="2322508"/>
                  <a:pt x="3575188" y="2321458"/>
                </a:cubicBezTo>
                <a:cubicBezTo>
                  <a:pt x="3571534" y="2320815"/>
                  <a:pt x="3567811" y="2320502"/>
                  <a:pt x="3564060" y="2320484"/>
                </a:cubicBezTo>
                <a:close/>
                <a:moveTo>
                  <a:pt x="3371764" y="2320288"/>
                </a:moveTo>
                <a:cubicBezTo>
                  <a:pt x="3371282" y="2320678"/>
                  <a:pt x="3368621" y="2322431"/>
                  <a:pt x="3370071" y="2323015"/>
                </a:cubicBezTo>
                <a:lnTo>
                  <a:pt x="3369829" y="2323795"/>
                </a:lnTo>
                <a:cubicBezTo>
                  <a:pt x="3375660" y="2325821"/>
                  <a:pt x="3381633" y="2327574"/>
                  <a:pt x="3387730" y="2329054"/>
                </a:cubicBezTo>
                <a:cubicBezTo>
                  <a:pt x="3388939" y="2327105"/>
                  <a:pt x="3391115" y="2324962"/>
                  <a:pt x="3390147" y="2324768"/>
                </a:cubicBezTo>
                <a:cubicBezTo>
                  <a:pt x="3384342" y="2323015"/>
                  <a:pt x="3378055" y="2321846"/>
                  <a:pt x="3371764" y="2320288"/>
                </a:cubicBezTo>
                <a:close/>
                <a:moveTo>
                  <a:pt x="11773252" y="2319899"/>
                </a:moveTo>
                <a:cubicBezTo>
                  <a:pt x="11769864" y="2326911"/>
                  <a:pt x="11781475" y="2331585"/>
                  <a:pt x="11799616" y="2335869"/>
                </a:cubicBezTo>
                <a:lnTo>
                  <a:pt x="11800101" y="2336260"/>
                </a:lnTo>
                <a:cubicBezTo>
                  <a:pt x="11818726" y="2336260"/>
                  <a:pt x="11811227" y="2329248"/>
                  <a:pt x="11813162" y="2323795"/>
                </a:cubicBezTo>
                <a:close/>
                <a:moveTo>
                  <a:pt x="4316308" y="2318147"/>
                </a:moveTo>
                <a:cubicBezTo>
                  <a:pt x="4329371" y="2328449"/>
                  <a:pt x="4346472" y="2334780"/>
                  <a:pt x="4364685" y="2336066"/>
                </a:cubicBezTo>
                <a:cubicBezTo>
                  <a:pt x="4392260" y="2339201"/>
                  <a:pt x="4419181" y="2345278"/>
                  <a:pt x="4444748" y="2354179"/>
                </a:cubicBezTo>
                <a:lnTo>
                  <a:pt x="4444748" y="2352427"/>
                </a:lnTo>
                <a:cubicBezTo>
                  <a:pt x="4462745" y="2359185"/>
                  <a:pt x="4483281" y="2360081"/>
                  <a:pt x="4502075" y="2354958"/>
                </a:cubicBezTo>
                <a:cubicBezTo>
                  <a:pt x="4486592" y="2344439"/>
                  <a:pt x="4455634" y="2345998"/>
                  <a:pt x="4438216" y="2335481"/>
                </a:cubicBezTo>
                <a:lnTo>
                  <a:pt x="4502799" y="2340740"/>
                </a:lnTo>
                <a:cubicBezTo>
                  <a:pt x="4487923" y="2332520"/>
                  <a:pt x="4470508" y="2327729"/>
                  <a:pt x="4452488" y="2326911"/>
                </a:cubicBezTo>
                <a:cubicBezTo>
                  <a:pt x="4406532" y="2323404"/>
                  <a:pt x="4361783" y="2321067"/>
                  <a:pt x="4316308" y="2318147"/>
                </a:cubicBezTo>
                <a:close/>
                <a:moveTo>
                  <a:pt x="3649444" y="2317368"/>
                </a:moveTo>
                <a:cubicBezTo>
                  <a:pt x="3647752" y="2317368"/>
                  <a:pt x="3646541" y="2317368"/>
                  <a:pt x="3642188" y="2318926"/>
                </a:cubicBezTo>
                <a:cubicBezTo>
                  <a:pt x="3645937" y="2320425"/>
                  <a:pt x="3649832" y="2321730"/>
                  <a:pt x="3653799" y="2322821"/>
                </a:cubicBezTo>
                <a:cubicBezTo>
                  <a:pt x="3663956" y="2324183"/>
                  <a:pt x="3676534" y="2325938"/>
                  <a:pt x="3682339" y="2322431"/>
                </a:cubicBezTo>
                <a:lnTo>
                  <a:pt x="3684759" y="2323404"/>
                </a:lnTo>
                <a:cubicBezTo>
                  <a:pt x="3684759" y="2323404"/>
                  <a:pt x="3684759" y="2321652"/>
                  <a:pt x="3682824" y="2320873"/>
                </a:cubicBezTo>
                <a:cubicBezTo>
                  <a:pt x="3672397" y="2316998"/>
                  <a:pt x="3660764" y="2315771"/>
                  <a:pt x="3649444" y="2317368"/>
                </a:cubicBezTo>
                <a:close/>
                <a:moveTo>
                  <a:pt x="6597486" y="2315613"/>
                </a:moveTo>
                <a:cubicBezTo>
                  <a:pt x="6595551" y="2316977"/>
                  <a:pt x="6591440" y="2317951"/>
                  <a:pt x="6592649" y="2319120"/>
                </a:cubicBezTo>
                <a:cubicBezTo>
                  <a:pt x="6598333" y="2323999"/>
                  <a:pt x="6605124" y="2327846"/>
                  <a:pt x="6612572" y="2330497"/>
                </a:cubicBezTo>
                <a:lnTo>
                  <a:pt x="6636052" y="2334635"/>
                </a:lnTo>
                <a:lnTo>
                  <a:pt x="6635946" y="2334702"/>
                </a:lnTo>
                <a:lnTo>
                  <a:pt x="6636431" y="2334702"/>
                </a:lnTo>
                <a:lnTo>
                  <a:pt x="6636052" y="2334635"/>
                </a:lnTo>
                <a:lnTo>
                  <a:pt x="6640996" y="2331513"/>
                </a:lnTo>
                <a:cubicBezTo>
                  <a:pt x="6642055" y="2329686"/>
                  <a:pt x="6642841" y="2327398"/>
                  <a:pt x="6644413" y="2325547"/>
                </a:cubicBezTo>
                <a:close/>
                <a:moveTo>
                  <a:pt x="11525081" y="2315225"/>
                </a:moveTo>
                <a:lnTo>
                  <a:pt x="11526049" y="2316392"/>
                </a:lnTo>
                <a:lnTo>
                  <a:pt x="11529195" y="2315225"/>
                </a:lnTo>
                <a:close/>
                <a:moveTo>
                  <a:pt x="3511573" y="2315030"/>
                </a:moveTo>
                <a:lnTo>
                  <a:pt x="3502380" y="2316589"/>
                </a:lnTo>
                <a:cubicBezTo>
                  <a:pt x="3504775" y="2318028"/>
                  <a:pt x="3507266" y="2319335"/>
                  <a:pt x="3509879" y="2320484"/>
                </a:cubicBezTo>
                <a:lnTo>
                  <a:pt x="3509879" y="2321067"/>
                </a:lnTo>
                <a:cubicBezTo>
                  <a:pt x="3517571" y="2324962"/>
                  <a:pt x="3526908" y="2326230"/>
                  <a:pt x="3535761" y="2324574"/>
                </a:cubicBezTo>
                <a:cubicBezTo>
                  <a:pt x="3539146" y="2324574"/>
                  <a:pt x="3539387" y="2320093"/>
                  <a:pt x="3535761" y="2318147"/>
                </a:cubicBezTo>
                <a:cubicBezTo>
                  <a:pt x="3528625" y="2314386"/>
                  <a:pt x="3519821" y="2313257"/>
                  <a:pt x="3511573" y="2315030"/>
                </a:cubicBezTo>
                <a:close/>
                <a:moveTo>
                  <a:pt x="2663055" y="2312693"/>
                </a:moveTo>
                <a:cubicBezTo>
                  <a:pt x="2661844" y="2320678"/>
                  <a:pt x="2669343" y="2324768"/>
                  <a:pt x="2688693" y="2326521"/>
                </a:cubicBezTo>
                <a:lnTo>
                  <a:pt x="2688211" y="2325938"/>
                </a:lnTo>
                <a:cubicBezTo>
                  <a:pt x="2699821" y="2328275"/>
                  <a:pt x="2708287" y="2328663"/>
                  <a:pt x="2707802" y="2324183"/>
                </a:cubicBezTo>
                <a:lnTo>
                  <a:pt x="2687243" y="2322042"/>
                </a:lnTo>
                <a:close/>
                <a:moveTo>
                  <a:pt x="3129642" y="2311329"/>
                </a:moveTo>
                <a:cubicBezTo>
                  <a:pt x="3159105" y="2324846"/>
                  <a:pt x="3192798" y="2331138"/>
                  <a:pt x="3226636" y="2329443"/>
                </a:cubicBezTo>
                <a:lnTo>
                  <a:pt x="3227604" y="2328469"/>
                </a:lnTo>
                <a:cubicBezTo>
                  <a:pt x="3229297" y="2322625"/>
                  <a:pt x="3220348" y="2318535"/>
                  <a:pt x="3206318" y="2317171"/>
                </a:cubicBezTo>
                <a:cubicBezTo>
                  <a:pt x="3180436" y="2314640"/>
                  <a:pt x="3155039" y="2313082"/>
                  <a:pt x="3129642" y="2311329"/>
                </a:cubicBezTo>
                <a:close/>
                <a:moveTo>
                  <a:pt x="2595811" y="2310159"/>
                </a:moveTo>
                <a:cubicBezTo>
                  <a:pt x="2593635" y="2310159"/>
                  <a:pt x="2593635" y="2314251"/>
                  <a:pt x="2597022" y="2316004"/>
                </a:cubicBezTo>
                <a:cubicBezTo>
                  <a:pt x="2604107" y="2319879"/>
                  <a:pt x="2612792" y="2321359"/>
                  <a:pt x="2621210" y="2320093"/>
                </a:cubicBezTo>
                <a:cubicBezTo>
                  <a:pt x="2624354" y="2319120"/>
                  <a:pt x="2623628" y="2316589"/>
                  <a:pt x="2625804" y="2313082"/>
                </a:cubicBezTo>
                <a:cubicBezTo>
                  <a:pt x="2612985" y="2312303"/>
                  <a:pt x="2603795" y="2310744"/>
                  <a:pt x="2596296" y="2310744"/>
                </a:cubicBezTo>
                <a:close/>
                <a:moveTo>
                  <a:pt x="4485143" y="2307628"/>
                </a:moveTo>
                <a:lnTo>
                  <a:pt x="4485143" y="2309965"/>
                </a:lnTo>
                <a:cubicBezTo>
                  <a:pt x="4485143" y="2309965"/>
                  <a:pt x="4487319" y="2309965"/>
                  <a:pt x="4487078" y="2308798"/>
                </a:cubicBezTo>
                <a:close/>
                <a:moveTo>
                  <a:pt x="3016348" y="2306856"/>
                </a:moveTo>
                <a:lnTo>
                  <a:pt x="3025371" y="2309834"/>
                </a:lnTo>
                <a:lnTo>
                  <a:pt x="3013298" y="2307822"/>
                </a:lnTo>
                <a:lnTo>
                  <a:pt x="3012090" y="2307434"/>
                </a:lnTo>
                <a:close/>
                <a:moveTo>
                  <a:pt x="3033616" y="2304512"/>
                </a:moveTo>
                <a:lnTo>
                  <a:pt x="3016348" y="2306856"/>
                </a:lnTo>
                <a:lnTo>
                  <a:pt x="3011605" y="2305291"/>
                </a:lnTo>
                <a:lnTo>
                  <a:pt x="2975806" y="2315419"/>
                </a:lnTo>
                <a:lnTo>
                  <a:pt x="3008461" y="2335675"/>
                </a:lnTo>
                <a:lnTo>
                  <a:pt x="3070624" y="2324768"/>
                </a:lnTo>
                <a:lnTo>
                  <a:pt x="3025371" y="2309834"/>
                </a:lnTo>
                <a:lnTo>
                  <a:pt x="3041357" y="2312497"/>
                </a:lnTo>
                <a:cubicBezTo>
                  <a:pt x="3046217" y="2312654"/>
                  <a:pt x="3051055" y="2312049"/>
                  <a:pt x="3055626" y="2310744"/>
                </a:cubicBezTo>
                <a:cubicBezTo>
                  <a:pt x="3055626" y="2310744"/>
                  <a:pt x="3055626" y="2308798"/>
                  <a:pt x="3053693" y="2308407"/>
                </a:cubicBezTo>
                <a:cubicBezTo>
                  <a:pt x="3047185" y="2306556"/>
                  <a:pt x="3040460" y="2305252"/>
                  <a:pt x="3033616" y="2304512"/>
                </a:cubicBezTo>
                <a:close/>
                <a:moveTo>
                  <a:pt x="2548402" y="2304123"/>
                </a:moveTo>
                <a:cubicBezTo>
                  <a:pt x="2537203" y="2306168"/>
                  <a:pt x="2526126" y="2308700"/>
                  <a:pt x="2515265" y="2311718"/>
                </a:cubicBezTo>
                <a:lnTo>
                  <a:pt x="2523005" y="2314251"/>
                </a:lnTo>
                <a:cubicBezTo>
                  <a:pt x="2537518" y="2315225"/>
                  <a:pt x="2552516" y="2315225"/>
                  <a:pt x="2566303" y="2314055"/>
                </a:cubicBezTo>
                <a:lnTo>
                  <a:pt x="2566303" y="2312303"/>
                </a:lnTo>
                <a:cubicBezTo>
                  <a:pt x="2568964" y="2312303"/>
                  <a:pt x="2568964" y="2308798"/>
                  <a:pt x="2567512" y="2308213"/>
                </a:cubicBezTo>
                <a:cubicBezTo>
                  <a:pt x="2561392" y="2306186"/>
                  <a:pt x="2554957" y="2304804"/>
                  <a:pt x="2548402" y="2304123"/>
                </a:cubicBezTo>
                <a:close/>
                <a:moveTo>
                  <a:pt x="2921384" y="2302565"/>
                </a:moveTo>
                <a:lnTo>
                  <a:pt x="2923017" y="2303274"/>
                </a:lnTo>
                <a:lnTo>
                  <a:pt x="2921866" y="2303148"/>
                </a:lnTo>
                <a:lnTo>
                  <a:pt x="2919951" y="2302901"/>
                </a:lnTo>
                <a:close/>
                <a:moveTo>
                  <a:pt x="4439428" y="2301786"/>
                </a:moveTo>
                <a:lnTo>
                  <a:pt x="4393713" y="2303148"/>
                </a:lnTo>
                <a:cubicBezTo>
                  <a:pt x="4405902" y="2312888"/>
                  <a:pt x="4422279" y="2318458"/>
                  <a:pt x="4439428" y="2318729"/>
                </a:cubicBezTo>
                <a:cubicBezTo>
                  <a:pt x="4460954" y="2318729"/>
                  <a:pt x="4450794" y="2310159"/>
                  <a:pt x="4439428" y="2301786"/>
                </a:cubicBezTo>
                <a:close/>
                <a:moveTo>
                  <a:pt x="4172147" y="2301201"/>
                </a:moveTo>
                <a:cubicBezTo>
                  <a:pt x="4190556" y="2311407"/>
                  <a:pt x="4212230" y="2317094"/>
                  <a:pt x="4234554" y="2317562"/>
                </a:cubicBezTo>
                <a:cubicBezTo>
                  <a:pt x="4240842" y="2318067"/>
                  <a:pt x="4246914" y="2319586"/>
                  <a:pt x="4252454" y="2322042"/>
                </a:cubicBezTo>
                <a:cubicBezTo>
                  <a:pt x="4277633" y="2335266"/>
                  <a:pt x="4307337" y="2341732"/>
                  <a:pt x="4337353" y="2340544"/>
                </a:cubicBezTo>
                <a:cubicBezTo>
                  <a:pt x="4313287" y="2328547"/>
                  <a:pt x="4287864" y="2318437"/>
                  <a:pt x="4261403" y="2310356"/>
                </a:cubicBezTo>
                <a:lnTo>
                  <a:pt x="4262130" y="2311135"/>
                </a:lnTo>
                <a:cubicBezTo>
                  <a:pt x="4233828" y="2301279"/>
                  <a:pt x="4202699" y="2297852"/>
                  <a:pt x="4172147" y="2301201"/>
                </a:cubicBezTo>
                <a:close/>
                <a:moveTo>
                  <a:pt x="11436069" y="2300422"/>
                </a:moveTo>
                <a:cubicBezTo>
                  <a:pt x="11437763" y="2302565"/>
                  <a:pt x="11437036" y="2304706"/>
                  <a:pt x="11438489" y="2305096"/>
                </a:cubicBezTo>
                <a:lnTo>
                  <a:pt x="11437763" y="2305096"/>
                </a:lnTo>
                <a:cubicBezTo>
                  <a:pt x="11443568" y="2306655"/>
                  <a:pt x="11450099" y="2307628"/>
                  <a:pt x="11456146" y="2308798"/>
                </a:cubicBezTo>
                <a:cubicBezTo>
                  <a:pt x="11456146" y="2307628"/>
                  <a:pt x="11457839" y="2305682"/>
                  <a:pt x="11456146" y="2305291"/>
                </a:cubicBezTo>
                <a:cubicBezTo>
                  <a:pt x="11450341" y="2303538"/>
                  <a:pt x="11443809" y="2302174"/>
                  <a:pt x="11436069" y="2300422"/>
                </a:cubicBezTo>
                <a:close/>
                <a:moveTo>
                  <a:pt x="4488045" y="2299449"/>
                </a:moveTo>
                <a:cubicBezTo>
                  <a:pt x="4485625" y="2301395"/>
                  <a:pt x="4485869" y="2303927"/>
                  <a:pt x="4485143" y="2306264"/>
                </a:cubicBezTo>
                <a:lnTo>
                  <a:pt x="4513927" y="2301201"/>
                </a:lnTo>
                <a:cubicBezTo>
                  <a:pt x="4505364" y="2300052"/>
                  <a:pt x="4496730" y="2299467"/>
                  <a:pt x="4488045" y="2299449"/>
                </a:cubicBezTo>
                <a:close/>
                <a:moveTo>
                  <a:pt x="3123111" y="2299058"/>
                </a:moveTo>
                <a:cubicBezTo>
                  <a:pt x="3155766" y="2309186"/>
                  <a:pt x="3156248" y="2309186"/>
                  <a:pt x="3164958" y="2299058"/>
                </a:cubicBezTo>
                <a:close/>
                <a:moveTo>
                  <a:pt x="8293072" y="2298085"/>
                </a:moveTo>
                <a:cubicBezTo>
                  <a:pt x="8290944" y="2298960"/>
                  <a:pt x="8289202" y="2300324"/>
                  <a:pt x="8287993" y="2301980"/>
                </a:cubicBezTo>
                <a:lnTo>
                  <a:pt x="8289443" y="2301201"/>
                </a:lnTo>
                <a:cubicBezTo>
                  <a:pt x="8292927" y="2301960"/>
                  <a:pt x="8296482" y="2302407"/>
                  <a:pt x="8300086" y="2302565"/>
                </a:cubicBezTo>
                <a:cubicBezTo>
                  <a:pt x="8302021" y="2302565"/>
                  <a:pt x="8300086" y="2300228"/>
                  <a:pt x="8300086" y="2299058"/>
                </a:cubicBezTo>
                <a:cubicBezTo>
                  <a:pt x="8297787" y="2298551"/>
                  <a:pt x="8295441" y="2298240"/>
                  <a:pt x="8293072" y="2298085"/>
                </a:cubicBezTo>
                <a:close/>
                <a:moveTo>
                  <a:pt x="6531936" y="2297306"/>
                </a:moveTo>
                <a:cubicBezTo>
                  <a:pt x="6556124" y="2309771"/>
                  <a:pt x="6559512" y="2310550"/>
                  <a:pt x="6605953" y="2302953"/>
                </a:cubicBezTo>
                <a:close/>
                <a:moveTo>
                  <a:pt x="5898209" y="2295553"/>
                </a:moveTo>
                <a:cubicBezTo>
                  <a:pt x="5896759" y="2295553"/>
                  <a:pt x="5894824" y="2298473"/>
                  <a:pt x="5895309" y="2298670"/>
                </a:cubicBezTo>
                <a:lnTo>
                  <a:pt x="5913689" y="2303148"/>
                </a:lnTo>
                <a:lnTo>
                  <a:pt x="5917562" y="2298864"/>
                </a:lnTo>
                <a:cubicBezTo>
                  <a:pt x="5911030" y="2298085"/>
                  <a:pt x="5904499" y="2295748"/>
                  <a:pt x="5898209" y="2295748"/>
                </a:cubicBezTo>
                <a:close/>
                <a:moveTo>
                  <a:pt x="4210607" y="2292437"/>
                </a:moveTo>
                <a:cubicBezTo>
                  <a:pt x="4210607" y="2292437"/>
                  <a:pt x="4210607" y="2293799"/>
                  <a:pt x="4210607" y="2294578"/>
                </a:cubicBezTo>
                <a:lnTo>
                  <a:pt x="4222944" y="2296136"/>
                </a:lnTo>
                <a:lnTo>
                  <a:pt x="4220282" y="2292437"/>
                </a:lnTo>
                <a:cubicBezTo>
                  <a:pt x="4217065" y="2292222"/>
                  <a:pt x="4213825" y="2292222"/>
                  <a:pt x="4210607" y="2292437"/>
                </a:cubicBezTo>
                <a:close/>
                <a:moveTo>
                  <a:pt x="4281236" y="2292046"/>
                </a:moveTo>
                <a:lnTo>
                  <a:pt x="4282204" y="2294774"/>
                </a:lnTo>
                <a:cubicBezTo>
                  <a:pt x="4285833" y="2297694"/>
                  <a:pt x="4287285" y="2300031"/>
                  <a:pt x="4289703" y="2300616"/>
                </a:cubicBezTo>
                <a:cubicBezTo>
                  <a:pt x="4308086" y="2304706"/>
                  <a:pt x="4318729" y="2315613"/>
                  <a:pt x="4342434" y="2314446"/>
                </a:cubicBezTo>
                <a:cubicBezTo>
                  <a:pt x="4360573" y="2314446"/>
                  <a:pt x="4364928" y="2309577"/>
                  <a:pt x="4366622" y="2294968"/>
                </a:cubicBezTo>
                <a:cubicBezTo>
                  <a:pt x="4349448" y="2294968"/>
                  <a:pt x="4335418" y="2296136"/>
                  <a:pt x="4320664" y="2296136"/>
                </a:cubicBezTo>
                <a:cubicBezTo>
                  <a:pt x="4305909" y="2296136"/>
                  <a:pt x="4294540" y="2292241"/>
                  <a:pt x="4281236" y="2292046"/>
                </a:cubicBezTo>
                <a:close/>
                <a:moveTo>
                  <a:pt x="3574703" y="2289709"/>
                </a:moveTo>
                <a:lnTo>
                  <a:pt x="3585831" y="2299449"/>
                </a:lnTo>
                <a:lnTo>
                  <a:pt x="3574944" y="2299449"/>
                </a:lnTo>
                <a:lnTo>
                  <a:pt x="3586072" y="2302565"/>
                </a:lnTo>
                <a:cubicBezTo>
                  <a:pt x="3611710" y="2309771"/>
                  <a:pt x="3615580" y="2297694"/>
                  <a:pt x="3643882" y="2302759"/>
                </a:cubicBezTo>
                <a:lnTo>
                  <a:pt x="3645815" y="2302953"/>
                </a:lnTo>
                <a:lnTo>
                  <a:pt x="3616548" y="2289709"/>
                </a:lnTo>
                <a:close/>
                <a:moveTo>
                  <a:pt x="11652553" y="2286787"/>
                </a:moveTo>
                <a:cubicBezTo>
                  <a:pt x="11652553" y="2286787"/>
                  <a:pt x="11652553" y="2288736"/>
                  <a:pt x="11652553" y="2289124"/>
                </a:cubicBezTo>
                <a:cubicBezTo>
                  <a:pt x="11656646" y="2290449"/>
                  <a:pt x="11660849" y="2291560"/>
                  <a:pt x="11665131" y="2292437"/>
                </a:cubicBezTo>
                <a:cubicBezTo>
                  <a:pt x="11665131" y="2292437"/>
                  <a:pt x="11665131" y="2290488"/>
                  <a:pt x="11665131" y="2290100"/>
                </a:cubicBezTo>
                <a:close/>
                <a:moveTo>
                  <a:pt x="2612500" y="2286593"/>
                </a:moveTo>
                <a:lnTo>
                  <a:pt x="2612985" y="2287178"/>
                </a:lnTo>
                <a:lnTo>
                  <a:pt x="2613237" y="2287159"/>
                </a:lnTo>
                <a:lnTo>
                  <a:pt x="2617823" y="2290682"/>
                </a:lnTo>
                <a:lnTo>
                  <a:pt x="2623869" y="2290682"/>
                </a:lnTo>
                <a:cubicBezTo>
                  <a:pt x="2622249" y="2289184"/>
                  <a:pt x="2620362" y="2287879"/>
                  <a:pt x="2618308" y="2286787"/>
                </a:cubicBezTo>
                <a:lnTo>
                  <a:pt x="2613237" y="2287159"/>
                </a:lnTo>
                <a:close/>
                <a:moveTo>
                  <a:pt x="3513146" y="2286204"/>
                </a:moveTo>
                <a:cubicBezTo>
                  <a:pt x="3508913" y="2286399"/>
                  <a:pt x="3506494" y="2287762"/>
                  <a:pt x="3506494" y="2290879"/>
                </a:cubicBezTo>
                <a:cubicBezTo>
                  <a:pt x="3513797" y="2292553"/>
                  <a:pt x="3521223" y="2293858"/>
                  <a:pt x="3528744" y="2294774"/>
                </a:cubicBezTo>
                <a:cubicBezTo>
                  <a:pt x="3532955" y="2294500"/>
                  <a:pt x="3537066" y="2293586"/>
                  <a:pt x="3540840" y="2292046"/>
                </a:cubicBezTo>
                <a:lnTo>
                  <a:pt x="3542049" y="2292241"/>
                </a:lnTo>
                <a:cubicBezTo>
                  <a:pt x="3538349" y="2290840"/>
                  <a:pt x="3534552" y="2289611"/>
                  <a:pt x="3530682" y="2288542"/>
                </a:cubicBezTo>
                <a:cubicBezTo>
                  <a:pt x="3523426" y="2286983"/>
                  <a:pt x="3517379" y="2286009"/>
                  <a:pt x="3513146" y="2286204"/>
                </a:cubicBezTo>
                <a:close/>
                <a:moveTo>
                  <a:pt x="2500813" y="2285376"/>
                </a:moveTo>
                <a:cubicBezTo>
                  <a:pt x="2492407" y="2286642"/>
                  <a:pt x="2490835" y="2290586"/>
                  <a:pt x="2490351" y="2298085"/>
                </a:cubicBezTo>
                <a:cubicBezTo>
                  <a:pt x="2490351" y="2299252"/>
                  <a:pt x="2495430" y="2301395"/>
                  <a:pt x="2500994" y="2304706"/>
                </a:cubicBezTo>
                <a:cubicBezTo>
                  <a:pt x="2519039" y="2301512"/>
                  <a:pt x="2536454" y="2296351"/>
                  <a:pt x="2552757" y="2289320"/>
                </a:cubicBezTo>
                <a:lnTo>
                  <a:pt x="2552272" y="2288736"/>
                </a:lnTo>
                <a:cubicBezTo>
                  <a:pt x="2524457" y="2285522"/>
                  <a:pt x="2509218" y="2284110"/>
                  <a:pt x="2500813" y="2285376"/>
                </a:cubicBezTo>
                <a:close/>
                <a:moveTo>
                  <a:pt x="2696918" y="2284450"/>
                </a:moveTo>
                <a:cubicBezTo>
                  <a:pt x="2689481" y="2284937"/>
                  <a:pt x="2684341" y="2286788"/>
                  <a:pt x="2681438" y="2289320"/>
                </a:cubicBezTo>
                <a:cubicBezTo>
                  <a:pt x="2675633" y="2294383"/>
                  <a:pt x="2688452" y="2298670"/>
                  <a:pt x="2693290" y="2304318"/>
                </a:cubicBezTo>
                <a:lnTo>
                  <a:pt x="2739248" y="2307240"/>
                </a:lnTo>
                <a:cubicBezTo>
                  <a:pt x="2723524" y="2300031"/>
                  <a:pt x="2720621" y="2293995"/>
                  <a:pt x="2726185" y="2287762"/>
                </a:cubicBezTo>
                <a:cubicBezTo>
                  <a:pt x="2714091" y="2284840"/>
                  <a:pt x="2704356" y="2283964"/>
                  <a:pt x="2696918" y="2284450"/>
                </a:cubicBezTo>
                <a:close/>
                <a:moveTo>
                  <a:pt x="4178679" y="2284450"/>
                </a:moveTo>
                <a:lnTo>
                  <a:pt x="4182549" y="2287957"/>
                </a:lnTo>
                <a:cubicBezTo>
                  <a:pt x="4185284" y="2287509"/>
                  <a:pt x="4187943" y="2286867"/>
                  <a:pt x="4190533" y="2286008"/>
                </a:cubicBezTo>
                <a:lnTo>
                  <a:pt x="4191257" y="2286787"/>
                </a:lnTo>
                <a:cubicBezTo>
                  <a:pt x="4191257" y="2286787"/>
                  <a:pt x="4191257" y="2285229"/>
                  <a:pt x="4190048" y="2284450"/>
                </a:cubicBezTo>
                <a:close/>
                <a:moveTo>
                  <a:pt x="3178504" y="2284450"/>
                </a:moveTo>
                <a:lnTo>
                  <a:pt x="3174390" y="2284646"/>
                </a:lnTo>
                <a:lnTo>
                  <a:pt x="3178504" y="2286204"/>
                </a:lnTo>
                <a:close/>
                <a:moveTo>
                  <a:pt x="6114210" y="2283867"/>
                </a:moveTo>
                <a:cubicBezTo>
                  <a:pt x="6111549" y="2283867"/>
                  <a:pt x="6110340" y="2288345"/>
                  <a:pt x="6112275" y="2288930"/>
                </a:cubicBezTo>
                <a:cubicBezTo>
                  <a:pt x="6122651" y="2292903"/>
                  <a:pt x="6134358" y="2294130"/>
                  <a:pt x="6145653" y="2292437"/>
                </a:cubicBezTo>
                <a:cubicBezTo>
                  <a:pt x="6147832" y="2292437"/>
                  <a:pt x="6145653" y="2289903"/>
                  <a:pt x="6147588" y="2286983"/>
                </a:cubicBezTo>
                <a:cubicBezTo>
                  <a:pt x="6135496" y="2285813"/>
                  <a:pt x="6123400" y="2284256"/>
                  <a:pt x="6114210" y="2283867"/>
                </a:cubicBezTo>
                <a:close/>
                <a:moveTo>
                  <a:pt x="6816390" y="2283671"/>
                </a:moveTo>
                <a:lnTo>
                  <a:pt x="6815905" y="2284061"/>
                </a:lnTo>
                <a:cubicBezTo>
                  <a:pt x="6815905" y="2286008"/>
                  <a:pt x="6817840" y="2288542"/>
                  <a:pt x="6819049" y="2290682"/>
                </a:cubicBezTo>
                <a:cubicBezTo>
                  <a:pt x="6822993" y="2291034"/>
                  <a:pt x="6826960" y="2291034"/>
                  <a:pt x="6830901" y="2290682"/>
                </a:cubicBezTo>
                <a:cubicBezTo>
                  <a:pt x="6832112" y="2288930"/>
                  <a:pt x="6830901" y="2286593"/>
                  <a:pt x="6829692" y="2284256"/>
                </a:cubicBezTo>
                <a:cubicBezTo>
                  <a:pt x="6825291" y="2283691"/>
                  <a:pt x="6820840" y="2283497"/>
                  <a:pt x="6816390" y="2283671"/>
                </a:cubicBezTo>
                <a:close/>
                <a:moveTo>
                  <a:pt x="2345223" y="2283282"/>
                </a:moveTo>
                <a:lnTo>
                  <a:pt x="2345708" y="2283867"/>
                </a:lnTo>
                <a:lnTo>
                  <a:pt x="2346452" y="2283971"/>
                </a:lnTo>
                <a:lnTo>
                  <a:pt x="2371075" y="2297768"/>
                </a:lnTo>
                <a:cubicBezTo>
                  <a:pt x="2379994" y="2299059"/>
                  <a:pt x="2391786" y="2297209"/>
                  <a:pt x="2414160" y="2293410"/>
                </a:cubicBezTo>
                <a:lnTo>
                  <a:pt x="2346452" y="2283971"/>
                </a:lnTo>
                <a:close/>
                <a:moveTo>
                  <a:pt x="9453880" y="2283172"/>
                </a:moveTo>
                <a:cubicBezTo>
                  <a:pt x="9444515" y="2282376"/>
                  <a:pt x="9434941" y="2283175"/>
                  <a:pt x="9425800" y="2285619"/>
                </a:cubicBezTo>
                <a:lnTo>
                  <a:pt x="9480705" y="2290294"/>
                </a:lnTo>
                <a:cubicBezTo>
                  <a:pt x="9472401" y="2286360"/>
                  <a:pt x="9463245" y="2283969"/>
                  <a:pt x="9453880" y="2283172"/>
                </a:cubicBezTo>
                <a:close/>
                <a:moveTo>
                  <a:pt x="1175670" y="2282868"/>
                </a:moveTo>
                <a:cubicBezTo>
                  <a:pt x="1166781" y="2282113"/>
                  <a:pt x="1160129" y="2282795"/>
                  <a:pt x="1154928" y="2284840"/>
                </a:cubicBezTo>
                <a:cubicBezTo>
                  <a:pt x="1152508" y="2285813"/>
                  <a:pt x="1155169" y="2288345"/>
                  <a:pt x="1157830" y="2289709"/>
                </a:cubicBezTo>
                <a:lnTo>
                  <a:pt x="1157830" y="2289515"/>
                </a:lnTo>
                <a:cubicBezTo>
                  <a:pt x="1161386" y="2291539"/>
                  <a:pt x="1165426" y="2293001"/>
                  <a:pt x="1169682" y="2293799"/>
                </a:cubicBezTo>
                <a:cubicBezTo>
                  <a:pt x="1193870" y="2298085"/>
                  <a:pt x="1205239" y="2295553"/>
                  <a:pt x="1209835" y="2289515"/>
                </a:cubicBezTo>
                <a:cubicBezTo>
                  <a:pt x="1195686" y="2285814"/>
                  <a:pt x="1184559" y="2283623"/>
                  <a:pt x="1175670" y="2282868"/>
                </a:cubicBezTo>
                <a:close/>
                <a:moveTo>
                  <a:pt x="9275590" y="2282309"/>
                </a:moveTo>
                <a:lnTo>
                  <a:pt x="9275590" y="2282503"/>
                </a:lnTo>
                <a:lnTo>
                  <a:pt x="9267609" y="2283867"/>
                </a:lnTo>
                <a:cubicBezTo>
                  <a:pt x="9271479" y="2284724"/>
                  <a:pt x="9275445" y="2285249"/>
                  <a:pt x="9279460" y="2285425"/>
                </a:cubicBezTo>
                <a:cubicBezTo>
                  <a:pt x="9281395" y="2285425"/>
                  <a:pt x="9281154" y="2283671"/>
                  <a:pt x="9281880" y="2282697"/>
                </a:cubicBezTo>
                <a:cubicBezTo>
                  <a:pt x="9279808" y="2282387"/>
                  <a:pt x="9277695" y="2282249"/>
                  <a:pt x="9275590" y="2282309"/>
                </a:cubicBezTo>
                <a:close/>
                <a:moveTo>
                  <a:pt x="5711235" y="2281529"/>
                </a:moveTo>
                <a:cubicBezTo>
                  <a:pt x="5711235" y="2284450"/>
                  <a:pt x="5711235" y="2287372"/>
                  <a:pt x="5714864" y="2290294"/>
                </a:cubicBezTo>
                <a:cubicBezTo>
                  <a:pt x="5720911" y="2292028"/>
                  <a:pt x="5727153" y="2293255"/>
                  <a:pt x="5733488" y="2293995"/>
                </a:cubicBezTo>
                <a:lnTo>
                  <a:pt x="5735908" y="2285813"/>
                </a:lnTo>
                <a:close/>
                <a:moveTo>
                  <a:pt x="8248081" y="2281333"/>
                </a:moveTo>
                <a:lnTo>
                  <a:pt x="8228730" y="2284840"/>
                </a:lnTo>
                <a:cubicBezTo>
                  <a:pt x="8232240" y="2286223"/>
                  <a:pt x="8235891" y="2287392"/>
                  <a:pt x="8239617" y="2288345"/>
                </a:cubicBezTo>
                <a:lnTo>
                  <a:pt x="8240340" y="2288345"/>
                </a:lnTo>
                <a:cubicBezTo>
                  <a:pt x="8246631" y="2288345"/>
                  <a:pt x="8252195" y="2288345"/>
                  <a:pt x="8258000" y="2288345"/>
                </a:cubicBezTo>
                <a:close/>
                <a:moveTo>
                  <a:pt x="3484965" y="2280166"/>
                </a:moveTo>
                <a:cubicBezTo>
                  <a:pt x="3484965" y="2280166"/>
                  <a:pt x="3484965" y="2281529"/>
                  <a:pt x="3484965" y="2282113"/>
                </a:cubicBezTo>
                <a:lnTo>
                  <a:pt x="3490770" y="2282113"/>
                </a:lnTo>
                <a:lnTo>
                  <a:pt x="3490770" y="2280166"/>
                </a:lnTo>
                <a:cubicBezTo>
                  <a:pt x="3488835" y="2279951"/>
                  <a:pt x="3486900" y="2279951"/>
                  <a:pt x="3484965" y="2280166"/>
                </a:cubicBezTo>
                <a:close/>
                <a:moveTo>
                  <a:pt x="9249467" y="2278413"/>
                </a:moveTo>
                <a:cubicBezTo>
                  <a:pt x="9245452" y="2278569"/>
                  <a:pt x="9241485" y="2279366"/>
                  <a:pt x="9237857" y="2280750"/>
                </a:cubicBezTo>
                <a:cubicBezTo>
                  <a:pt x="9243954" y="2282309"/>
                  <a:pt x="9250193" y="2283536"/>
                  <a:pt x="9256483" y="2284450"/>
                </a:cubicBezTo>
                <a:cubicBezTo>
                  <a:pt x="9259457" y="2284431"/>
                  <a:pt x="9262408" y="2283963"/>
                  <a:pt x="9265191" y="2283088"/>
                </a:cubicBezTo>
                <a:cubicBezTo>
                  <a:pt x="9260087" y="2281217"/>
                  <a:pt x="9254741" y="2279834"/>
                  <a:pt x="9249226" y="2278996"/>
                </a:cubicBezTo>
                <a:close/>
                <a:moveTo>
                  <a:pt x="9151265" y="2276270"/>
                </a:moveTo>
                <a:cubicBezTo>
                  <a:pt x="9148121" y="2276270"/>
                  <a:pt x="9148362" y="2281333"/>
                  <a:pt x="9151265" y="2281724"/>
                </a:cubicBezTo>
                <a:cubicBezTo>
                  <a:pt x="9159487" y="2284061"/>
                  <a:pt x="9168921" y="2285619"/>
                  <a:pt x="9178838" y="2287566"/>
                </a:cubicBezTo>
                <a:cubicBezTo>
                  <a:pt x="9181017" y="2284646"/>
                  <a:pt x="9185128" y="2282891"/>
                  <a:pt x="9183434" y="2280750"/>
                </a:cubicBezTo>
                <a:cubicBezTo>
                  <a:pt x="9173736" y="2276154"/>
                  <a:pt x="9162319" y="2274557"/>
                  <a:pt x="9151265" y="2276270"/>
                </a:cubicBezTo>
                <a:close/>
                <a:moveTo>
                  <a:pt x="6691580" y="2276270"/>
                </a:moveTo>
                <a:cubicBezTo>
                  <a:pt x="6691580" y="2276270"/>
                  <a:pt x="6691580" y="2277828"/>
                  <a:pt x="6691580" y="2278413"/>
                </a:cubicBezTo>
                <a:cubicBezTo>
                  <a:pt x="6693586" y="2278548"/>
                  <a:pt x="6695618" y="2278548"/>
                  <a:pt x="6697626" y="2278413"/>
                </a:cubicBezTo>
                <a:lnTo>
                  <a:pt x="6697626" y="2276270"/>
                </a:lnTo>
                <a:close/>
                <a:moveTo>
                  <a:pt x="6567011" y="2275686"/>
                </a:moveTo>
                <a:lnTo>
                  <a:pt x="6549110" y="2276270"/>
                </a:lnTo>
                <a:cubicBezTo>
                  <a:pt x="6551045" y="2277966"/>
                  <a:pt x="6553151" y="2279523"/>
                  <a:pt x="6555401" y="2280945"/>
                </a:cubicBezTo>
                <a:cubicBezTo>
                  <a:pt x="6561688" y="2280945"/>
                  <a:pt x="6567493" y="2280945"/>
                  <a:pt x="6573540" y="2280945"/>
                </a:cubicBezTo>
                <a:close/>
                <a:moveTo>
                  <a:pt x="3113117" y="2275082"/>
                </a:moveTo>
                <a:cubicBezTo>
                  <a:pt x="3102849" y="2274259"/>
                  <a:pt x="3092406" y="2274839"/>
                  <a:pt x="3082234" y="2276855"/>
                </a:cubicBezTo>
                <a:cubicBezTo>
                  <a:pt x="3074252" y="2279192"/>
                  <a:pt x="3077396" y="2283476"/>
                  <a:pt x="3093844" y="2290488"/>
                </a:cubicBezTo>
                <a:lnTo>
                  <a:pt x="3142947" y="2281724"/>
                </a:lnTo>
                <a:cubicBezTo>
                  <a:pt x="3133477" y="2278130"/>
                  <a:pt x="3123385" y="2275905"/>
                  <a:pt x="3113117" y="2275082"/>
                </a:cubicBezTo>
                <a:close/>
                <a:moveTo>
                  <a:pt x="5859510" y="2274321"/>
                </a:moveTo>
                <a:cubicBezTo>
                  <a:pt x="5856849" y="2276659"/>
                  <a:pt x="5853946" y="2277634"/>
                  <a:pt x="5854670" y="2278996"/>
                </a:cubicBezTo>
                <a:cubicBezTo>
                  <a:pt x="5855396" y="2280360"/>
                  <a:pt x="5871362" y="2284840"/>
                  <a:pt x="5878858" y="2283476"/>
                </a:cubicBezTo>
                <a:cubicBezTo>
                  <a:pt x="5881519" y="2283476"/>
                  <a:pt x="5881519" y="2281333"/>
                  <a:pt x="5882731" y="2280166"/>
                </a:cubicBezTo>
                <a:close/>
                <a:moveTo>
                  <a:pt x="294559" y="2273348"/>
                </a:moveTo>
                <a:cubicBezTo>
                  <a:pt x="291656" y="2272569"/>
                  <a:pt x="295767" y="2276270"/>
                  <a:pt x="297461" y="2278802"/>
                </a:cubicBezTo>
                <a:lnTo>
                  <a:pt x="298670" y="2279581"/>
                </a:lnTo>
                <a:lnTo>
                  <a:pt x="331081" y="2280554"/>
                </a:lnTo>
                <a:cubicBezTo>
                  <a:pt x="329534" y="2278354"/>
                  <a:pt x="327769" y="2276270"/>
                  <a:pt x="325761" y="2274321"/>
                </a:cubicBezTo>
                <a:cubicBezTo>
                  <a:pt x="315118" y="2274321"/>
                  <a:pt x="304234" y="2273154"/>
                  <a:pt x="294559" y="2273348"/>
                </a:cubicBezTo>
                <a:close/>
                <a:moveTo>
                  <a:pt x="2247261" y="2272569"/>
                </a:moveTo>
                <a:lnTo>
                  <a:pt x="2280883" y="2287957"/>
                </a:lnTo>
                <a:cubicBezTo>
                  <a:pt x="2282577" y="2283282"/>
                  <a:pt x="2283545" y="2280750"/>
                  <a:pt x="2284510" y="2277828"/>
                </a:cubicBezTo>
                <a:close/>
                <a:moveTo>
                  <a:pt x="6658684" y="2272180"/>
                </a:moveTo>
                <a:cubicBezTo>
                  <a:pt x="6658684" y="2273348"/>
                  <a:pt x="6657232" y="2274518"/>
                  <a:pt x="6658684" y="2275297"/>
                </a:cubicBezTo>
                <a:cubicBezTo>
                  <a:pt x="6660134" y="2276076"/>
                  <a:pt x="6669327" y="2279387"/>
                  <a:pt x="6686257" y="2285619"/>
                </a:cubicBezTo>
                <a:lnTo>
                  <a:pt x="6664972" y="2273933"/>
                </a:lnTo>
                <a:cubicBezTo>
                  <a:pt x="6662940" y="2273232"/>
                  <a:pt x="6660835" y="2272647"/>
                  <a:pt x="6658684" y="2272180"/>
                </a:cubicBezTo>
                <a:close/>
                <a:moveTo>
                  <a:pt x="4367831" y="2271205"/>
                </a:moveTo>
                <a:cubicBezTo>
                  <a:pt x="4367831" y="2272180"/>
                  <a:pt x="4369766" y="2273739"/>
                  <a:pt x="4370248" y="2273739"/>
                </a:cubicBezTo>
                <a:lnTo>
                  <a:pt x="4382585" y="2273739"/>
                </a:lnTo>
                <a:lnTo>
                  <a:pt x="4382585" y="2271596"/>
                </a:lnTo>
                <a:close/>
                <a:moveTo>
                  <a:pt x="8864878" y="2269647"/>
                </a:moveTo>
                <a:cubicBezTo>
                  <a:pt x="8864878" y="2273933"/>
                  <a:pt x="8863425" y="2278217"/>
                  <a:pt x="8868507" y="2281918"/>
                </a:cubicBezTo>
                <a:lnTo>
                  <a:pt x="8869230" y="2281139"/>
                </a:lnTo>
                <a:cubicBezTo>
                  <a:pt x="8879246" y="2285599"/>
                  <a:pt x="8890904" y="2287040"/>
                  <a:pt x="8902126" y="2285229"/>
                </a:cubicBezTo>
                <a:lnTo>
                  <a:pt x="8916883" y="2285229"/>
                </a:lnTo>
                <a:lnTo>
                  <a:pt x="8901643" y="2281529"/>
                </a:lnTo>
                <a:cubicBezTo>
                  <a:pt x="8895839" y="2277653"/>
                  <a:pt x="8889597" y="2274186"/>
                  <a:pt x="8883019" y="2271205"/>
                </a:cubicBezTo>
                <a:cubicBezTo>
                  <a:pt x="8877118" y="2269862"/>
                  <a:pt x="8870998" y="2269318"/>
                  <a:pt x="8864878" y="2269647"/>
                </a:cubicBezTo>
                <a:close/>
                <a:moveTo>
                  <a:pt x="2608148" y="2268479"/>
                </a:moveTo>
                <a:cubicBezTo>
                  <a:pt x="2618234" y="2276718"/>
                  <a:pt x="2631416" y="2282055"/>
                  <a:pt x="2645640" y="2283671"/>
                </a:cubicBezTo>
                <a:lnTo>
                  <a:pt x="2701030" y="2279972"/>
                </a:lnTo>
                <a:cubicBezTo>
                  <a:pt x="2701030" y="2274518"/>
                  <a:pt x="2690146" y="2270817"/>
                  <a:pt x="2680712" y="2270232"/>
                </a:cubicBezTo>
                <a:cubicBezTo>
                  <a:pt x="2656742" y="2266960"/>
                  <a:pt x="2632310" y="2266375"/>
                  <a:pt x="2608148" y="2268479"/>
                </a:cubicBezTo>
                <a:close/>
                <a:moveTo>
                  <a:pt x="6467115" y="2268089"/>
                </a:moveTo>
                <a:cubicBezTo>
                  <a:pt x="6464936" y="2269453"/>
                  <a:pt x="6460583" y="2270817"/>
                  <a:pt x="6462033" y="2271790"/>
                </a:cubicBezTo>
                <a:cubicBezTo>
                  <a:pt x="6466871" y="2274595"/>
                  <a:pt x="6472265" y="2276697"/>
                  <a:pt x="6477999" y="2278023"/>
                </a:cubicBezTo>
                <a:cubicBezTo>
                  <a:pt x="6484675" y="2278763"/>
                  <a:pt x="6491447" y="2278626"/>
                  <a:pt x="6498075" y="2277634"/>
                </a:cubicBezTo>
                <a:cubicBezTo>
                  <a:pt x="6502428" y="2277634"/>
                  <a:pt x="6503637" y="2274906"/>
                  <a:pt x="6506057" y="2273348"/>
                </a:cubicBezTo>
                <a:cubicBezTo>
                  <a:pt x="6499792" y="2271187"/>
                  <a:pt x="6493309" y="2269434"/>
                  <a:pt x="6486706" y="2268089"/>
                </a:cubicBezTo>
                <a:cubicBezTo>
                  <a:pt x="6480200" y="2267623"/>
                  <a:pt x="6473621" y="2267623"/>
                  <a:pt x="6467115" y="2268089"/>
                </a:cubicBezTo>
                <a:close/>
                <a:moveTo>
                  <a:pt x="4231651" y="2267895"/>
                </a:moveTo>
                <a:cubicBezTo>
                  <a:pt x="4228990" y="2267895"/>
                  <a:pt x="4229716" y="2270232"/>
                  <a:pt x="4228990" y="2271596"/>
                </a:cubicBezTo>
                <a:lnTo>
                  <a:pt x="4243020" y="2273154"/>
                </a:lnTo>
                <a:lnTo>
                  <a:pt x="4244956" y="2269258"/>
                </a:lnTo>
                <a:cubicBezTo>
                  <a:pt x="4240600" y="2268420"/>
                  <a:pt x="4236126" y="2267954"/>
                  <a:pt x="4231651" y="2267895"/>
                </a:cubicBezTo>
                <a:close/>
                <a:moveTo>
                  <a:pt x="6614178" y="2267115"/>
                </a:moveTo>
                <a:lnTo>
                  <a:pt x="6613693" y="2267895"/>
                </a:lnTo>
                <a:cubicBezTo>
                  <a:pt x="6611758" y="2269064"/>
                  <a:pt x="6613693" y="2271011"/>
                  <a:pt x="6613693" y="2272569"/>
                </a:cubicBezTo>
                <a:lnTo>
                  <a:pt x="6625545" y="2272569"/>
                </a:lnTo>
                <a:cubicBezTo>
                  <a:pt x="6625545" y="2271402"/>
                  <a:pt x="6625545" y="2270037"/>
                  <a:pt x="6625545" y="2268868"/>
                </a:cubicBezTo>
                <a:cubicBezTo>
                  <a:pt x="6621819" y="2268050"/>
                  <a:pt x="6618023" y="2267447"/>
                  <a:pt x="6614178" y="2267115"/>
                </a:cubicBezTo>
                <a:close/>
                <a:moveTo>
                  <a:pt x="8940345" y="2264973"/>
                </a:moveTo>
                <a:lnTo>
                  <a:pt x="8943247" y="2266142"/>
                </a:lnTo>
                <a:lnTo>
                  <a:pt x="8943247" y="2264973"/>
                </a:lnTo>
                <a:close/>
                <a:moveTo>
                  <a:pt x="3196884" y="2264973"/>
                </a:moveTo>
                <a:lnTo>
                  <a:pt x="3191323" y="2275686"/>
                </a:lnTo>
                <a:lnTo>
                  <a:pt x="3241149" y="2288542"/>
                </a:lnTo>
                <a:cubicBezTo>
                  <a:pt x="3240425" y="2289903"/>
                  <a:pt x="3236311" y="2293020"/>
                  <a:pt x="3240425" y="2295748"/>
                </a:cubicBezTo>
                <a:cubicBezTo>
                  <a:pt x="3247921" y="2299643"/>
                  <a:pt x="3250100" y="2299643"/>
                  <a:pt x="3280576" y="2297112"/>
                </a:cubicBezTo>
                <a:cubicBezTo>
                  <a:pt x="3262193" y="2288151"/>
                  <a:pt x="3245019" y="2278996"/>
                  <a:pt x="3225186" y="2270232"/>
                </a:cubicBezTo>
                <a:cubicBezTo>
                  <a:pt x="3215970" y="2267757"/>
                  <a:pt x="3206511" y="2266005"/>
                  <a:pt x="3196884" y="2264973"/>
                </a:cubicBezTo>
                <a:close/>
                <a:moveTo>
                  <a:pt x="4007186" y="2260103"/>
                </a:moveTo>
                <a:cubicBezTo>
                  <a:pt x="4007186" y="2260103"/>
                  <a:pt x="4007186" y="2260103"/>
                  <a:pt x="4007186" y="2261662"/>
                </a:cubicBezTo>
                <a:lnTo>
                  <a:pt x="4015409" y="2260103"/>
                </a:lnTo>
                <a:close/>
                <a:moveTo>
                  <a:pt x="2412467" y="2259130"/>
                </a:moveTo>
                <a:lnTo>
                  <a:pt x="2385858" y="2263805"/>
                </a:lnTo>
                <a:lnTo>
                  <a:pt x="2424803" y="2281529"/>
                </a:lnTo>
                <a:cubicBezTo>
                  <a:pt x="2446330" y="2283476"/>
                  <a:pt x="2470759" y="2287372"/>
                  <a:pt x="2471486" y="2277828"/>
                </a:cubicBezTo>
                <a:cubicBezTo>
                  <a:pt x="2443910" y="2277243"/>
                  <a:pt x="2434478" y="2265363"/>
                  <a:pt x="2412949" y="2259715"/>
                </a:cubicBezTo>
                <a:close/>
                <a:moveTo>
                  <a:pt x="2171795" y="2257766"/>
                </a:moveTo>
                <a:lnTo>
                  <a:pt x="2146154" y="2266531"/>
                </a:lnTo>
                <a:cubicBezTo>
                  <a:pt x="2194530" y="2281918"/>
                  <a:pt x="2196468" y="2282309"/>
                  <a:pt x="2219930" y="2277634"/>
                </a:cubicBezTo>
                <a:cubicBezTo>
                  <a:pt x="2226654" y="2276172"/>
                  <a:pt x="2233282" y="2274420"/>
                  <a:pt x="2239762" y="2272375"/>
                </a:cubicBezTo>
                <a:cubicBezTo>
                  <a:pt x="2216301" y="2272142"/>
                  <a:pt x="2193250" y="2267408"/>
                  <a:pt x="2172521" y="2258545"/>
                </a:cubicBezTo>
                <a:close/>
                <a:moveTo>
                  <a:pt x="9238342" y="2256014"/>
                </a:moveTo>
                <a:cubicBezTo>
                  <a:pt x="9241003" y="2257572"/>
                  <a:pt x="9243905" y="2260103"/>
                  <a:pt x="9246082" y="2260494"/>
                </a:cubicBezTo>
                <a:cubicBezTo>
                  <a:pt x="9251958" y="2260981"/>
                  <a:pt x="9257862" y="2260981"/>
                  <a:pt x="9263739" y="2260494"/>
                </a:cubicBezTo>
                <a:cubicBezTo>
                  <a:pt x="9265432" y="2261467"/>
                  <a:pt x="9263256" y="2259130"/>
                  <a:pt x="9262289" y="2256793"/>
                </a:cubicBezTo>
                <a:lnTo>
                  <a:pt x="9262530" y="2256014"/>
                </a:lnTo>
                <a:close/>
                <a:moveTo>
                  <a:pt x="9154167" y="2255235"/>
                </a:moveTo>
                <a:lnTo>
                  <a:pt x="9158763" y="2256793"/>
                </a:lnTo>
                <a:lnTo>
                  <a:pt x="9156343" y="2255235"/>
                </a:lnTo>
                <a:close/>
                <a:moveTo>
                  <a:pt x="2063915" y="2255235"/>
                </a:moveTo>
                <a:lnTo>
                  <a:pt x="2063915" y="2263610"/>
                </a:lnTo>
                <a:cubicBezTo>
                  <a:pt x="2069770" y="2265363"/>
                  <a:pt x="2075865" y="2266551"/>
                  <a:pt x="2082056" y="2267115"/>
                </a:cubicBezTo>
                <a:cubicBezTo>
                  <a:pt x="2085685" y="2264973"/>
                  <a:pt x="2085926" y="2262052"/>
                  <a:pt x="2088103" y="2258351"/>
                </a:cubicBezTo>
                <a:cubicBezTo>
                  <a:pt x="2080121" y="2256909"/>
                  <a:pt x="2072043" y="2255858"/>
                  <a:pt x="2063915" y="2255235"/>
                </a:cubicBezTo>
                <a:close/>
                <a:moveTo>
                  <a:pt x="8282670" y="2254844"/>
                </a:moveTo>
                <a:cubicBezTo>
                  <a:pt x="8283516" y="2259500"/>
                  <a:pt x="8285403" y="2263981"/>
                  <a:pt x="8288234" y="2268089"/>
                </a:cubicBezTo>
                <a:cubicBezTo>
                  <a:pt x="8293290" y="2270661"/>
                  <a:pt x="8298851" y="2272491"/>
                  <a:pt x="8304682" y="2273543"/>
                </a:cubicBezTo>
                <a:lnTo>
                  <a:pt x="8305165" y="2272763"/>
                </a:lnTo>
                <a:cubicBezTo>
                  <a:pt x="8315084" y="2270426"/>
                  <a:pt x="8314599" y="2263220"/>
                  <a:pt x="8339754" y="2268285"/>
                </a:cubicBezTo>
                <a:cubicBezTo>
                  <a:pt x="8335884" y="2265948"/>
                  <a:pt x="8332740" y="2262052"/>
                  <a:pt x="8328629" y="2261273"/>
                </a:cubicBezTo>
                <a:cubicBezTo>
                  <a:pt x="8314599" y="2258740"/>
                  <a:pt x="8300327" y="2257181"/>
                  <a:pt x="8282670" y="2254844"/>
                </a:cubicBezTo>
                <a:close/>
                <a:moveTo>
                  <a:pt x="6176373" y="2254844"/>
                </a:moveTo>
                <a:cubicBezTo>
                  <a:pt x="6163554" y="2256014"/>
                  <a:pt x="6162342" y="2261273"/>
                  <a:pt x="6172988" y="2264973"/>
                </a:cubicBezTo>
                <a:cubicBezTo>
                  <a:pt x="6179661" y="2266939"/>
                  <a:pt x="6186678" y="2268050"/>
                  <a:pt x="6193788" y="2268285"/>
                </a:cubicBezTo>
                <a:cubicBezTo>
                  <a:pt x="6205398" y="2268285"/>
                  <a:pt x="6205883" y="2262832"/>
                  <a:pt x="6194514" y="2258545"/>
                </a:cubicBezTo>
                <a:cubicBezTo>
                  <a:pt x="6188661" y="2256793"/>
                  <a:pt x="6182564" y="2255546"/>
                  <a:pt x="6176373" y="2254844"/>
                </a:cubicBezTo>
                <a:close/>
                <a:moveTo>
                  <a:pt x="6660619" y="2253871"/>
                </a:moveTo>
                <a:cubicBezTo>
                  <a:pt x="6658199" y="2252507"/>
                  <a:pt x="6656990" y="2253871"/>
                  <a:pt x="6657232" y="2255429"/>
                </a:cubicBezTo>
                <a:cubicBezTo>
                  <a:pt x="6657884" y="2258760"/>
                  <a:pt x="6659819" y="2261817"/>
                  <a:pt x="6662796" y="2264193"/>
                </a:cubicBezTo>
                <a:cubicBezTo>
                  <a:pt x="6668987" y="2265751"/>
                  <a:pt x="6675422" y="2266608"/>
                  <a:pt x="6681905" y="2266727"/>
                </a:cubicBezTo>
                <a:cubicBezTo>
                  <a:pt x="6685049" y="2266727"/>
                  <a:pt x="6688677" y="2264584"/>
                  <a:pt x="6687466" y="2263999"/>
                </a:cubicBezTo>
                <a:lnTo>
                  <a:pt x="6686984" y="2264193"/>
                </a:lnTo>
                <a:cubicBezTo>
                  <a:pt x="6680742" y="2260921"/>
                  <a:pt x="6674284" y="2257942"/>
                  <a:pt x="6667633" y="2255235"/>
                </a:cubicBezTo>
                <a:cubicBezTo>
                  <a:pt x="6666181" y="2255235"/>
                  <a:pt x="6663037" y="2255235"/>
                  <a:pt x="6660619" y="2253871"/>
                </a:cubicBezTo>
                <a:close/>
                <a:moveTo>
                  <a:pt x="8060866" y="2253092"/>
                </a:moveTo>
                <a:lnTo>
                  <a:pt x="8060625" y="2257181"/>
                </a:lnTo>
                <a:cubicBezTo>
                  <a:pt x="8062872" y="2257319"/>
                  <a:pt x="8065148" y="2257319"/>
                  <a:pt x="8067398" y="2257181"/>
                </a:cubicBezTo>
                <a:cubicBezTo>
                  <a:pt x="8067398" y="2257181"/>
                  <a:pt x="8067398" y="2255820"/>
                  <a:pt x="8067398" y="2255040"/>
                </a:cubicBezTo>
                <a:close/>
                <a:moveTo>
                  <a:pt x="2290074" y="2252313"/>
                </a:moveTo>
                <a:cubicBezTo>
                  <a:pt x="2292131" y="2253190"/>
                  <a:pt x="2293824" y="2254552"/>
                  <a:pt x="2294911" y="2256208"/>
                </a:cubicBezTo>
                <a:lnTo>
                  <a:pt x="2293613" y="2255732"/>
                </a:lnTo>
                <a:close/>
                <a:moveTo>
                  <a:pt x="3823357" y="2251145"/>
                </a:moveTo>
                <a:lnTo>
                  <a:pt x="3824083" y="2251924"/>
                </a:lnTo>
                <a:cubicBezTo>
                  <a:pt x="3817214" y="2251223"/>
                  <a:pt x="3810223" y="2252176"/>
                  <a:pt x="3804006" y="2254650"/>
                </a:cubicBezTo>
                <a:cubicBezTo>
                  <a:pt x="3794813" y="2260298"/>
                  <a:pt x="3805941" y="2265363"/>
                  <a:pt x="3849239" y="2275686"/>
                </a:cubicBezTo>
                <a:cubicBezTo>
                  <a:pt x="3847786" y="2268868"/>
                  <a:pt x="3846819" y="2263414"/>
                  <a:pt x="3845610" y="2256208"/>
                </a:cubicBezTo>
                <a:cubicBezTo>
                  <a:pt x="3838403" y="2253969"/>
                  <a:pt x="3830952" y="2252274"/>
                  <a:pt x="3823357" y="2251145"/>
                </a:cubicBezTo>
                <a:close/>
                <a:moveTo>
                  <a:pt x="2147607" y="2249002"/>
                </a:moveTo>
                <a:cubicBezTo>
                  <a:pt x="2143907" y="2249411"/>
                  <a:pt x="2140278" y="2250053"/>
                  <a:pt x="2136723" y="2250949"/>
                </a:cubicBezTo>
                <a:lnTo>
                  <a:pt x="2153653" y="2252313"/>
                </a:lnTo>
                <a:cubicBezTo>
                  <a:pt x="2155106" y="2252313"/>
                  <a:pt x="2155832" y="2252313"/>
                  <a:pt x="2156797" y="2251340"/>
                </a:cubicBezTo>
                <a:cubicBezTo>
                  <a:pt x="2153894" y="2250209"/>
                  <a:pt x="2150799" y="2249429"/>
                  <a:pt x="2147607" y="2249002"/>
                </a:cubicBezTo>
                <a:close/>
                <a:moveTo>
                  <a:pt x="2554449" y="2248223"/>
                </a:moveTo>
                <a:lnTo>
                  <a:pt x="2544776" y="2260688"/>
                </a:lnTo>
                <a:lnTo>
                  <a:pt x="2605245" y="2267700"/>
                </a:lnTo>
                <a:cubicBezTo>
                  <a:pt x="2601616" y="2258740"/>
                  <a:pt x="2581057" y="2254065"/>
                  <a:pt x="2554449" y="2248223"/>
                </a:cubicBezTo>
                <a:close/>
                <a:moveTo>
                  <a:pt x="3548580" y="2247638"/>
                </a:moveTo>
                <a:cubicBezTo>
                  <a:pt x="3548702" y="2248943"/>
                  <a:pt x="3548702" y="2250229"/>
                  <a:pt x="3548580" y="2251534"/>
                </a:cubicBezTo>
                <a:lnTo>
                  <a:pt x="3557773" y="2250170"/>
                </a:lnTo>
                <a:close/>
                <a:moveTo>
                  <a:pt x="6486948" y="2247444"/>
                </a:moveTo>
                <a:cubicBezTo>
                  <a:pt x="6484045" y="2248417"/>
                  <a:pt x="6485254" y="2252118"/>
                  <a:pt x="6488883" y="2253677"/>
                </a:cubicBezTo>
                <a:cubicBezTo>
                  <a:pt x="6499236" y="2258196"/>
                  <a:pt x="6511280" y="2259500"/>
                  <a:pt x="6522746" y="2257378"/>
                </a:cubicBezTo>
                <a:cubicBezTo>
                  <a:pt x="6522263" y="2256793"/>
                  <a:pt x="6522263" y="2253482"/>
                  <a:pt x="6518391" y="2251728"/>
                </a:cubicBezTo>
                <a:lnTo>
                  <a:pt x="6518391" y="2250949"/>
                </a:lnTo>
                <a:cubicBezTo>
                  <a:pt x="6508838" y="2246626"/>
                  <a:pt x="6497590" y="2245360"/>
                  <a:pt x="6486948" y="2247444"/>
                </a:cubicBezTo>
                <a:close/>
                <a:moveTo>
                  <a:pt x="8685160" y="2246470"/>
                </a:moveTo>
                <a:cubicBezTo>
                  <a:pt x="8694594" y="2250755"/>
                  <a:pt x="8693385" y="2254065"/>
                  <a:pt x="8693141" y="2257766"/>
                </a:cubicBezTo>
                <a:cubicBezTo>
                  <a:pt x="8693141" y="2265751"/>
                  <a:pt x="8705719" y="2272569"/>
                  <a:pt x="8729666" y="2278802"/>
                </a:cubicBezTo>
                <a:cubicBezTo>
                  <a:pt x="8738132" y="2279972"/>
                  <a:pt x="8753371" y="2278608"/>
                  <a:pt x="8749984" y="2276270"/>
                </a:cubicBezTo>
                <a:cubicBezTo>
                  <a:pt x="8735133" y="2263181"/>
                  <a:pt x="8716750" y="2252994"/>
                  <a:pt x="8696287" y="2246470"/>
                </a:cubicBezTo>
                <a:cubicBezTo>
                  <a:pt x="8692585" y="2246041"/>
                  <a:pt x="8688860" y="2246041"/>
                  <a:pt x="8685160" y="2246470"/>
                </a:cubicBezTo>
                <a:close/>
                <a:moveTo>
                  <a:pt x="8540031" y="2246080"/>
                </a:moveTo>
                <a:cubicBezTo>
                  <a:pt x="8536161" y="2246080"/>
                  <a:pt x="8540031" y="2251534"/>
                  <a:pt x="8542934" y="2254650"/>
                </a:cubicBezTo>
                <a:cubicBezTo>
                  <a:pt x="8550771" y="2257378"/>
                  <a:pt x="8558851" y="2259596"/>
                  <a:pt x="8567122" y="2261273"/>
                </a:cubicBezTo>
                <a:lnTo>
                  <a:pt x="8563582" y="2251012"/>
                </a:lnTo>
                <a:lnTo>
                  <a:pt x="8564219" y="2251145"/>
                </a:lnTo>
                <a:lnTo>
                  <a:pt x="8563493" y="2250755"/>
                </a:lnTo>
                <a:lnTo>
                  <a:pt x="8563582" y="2251012"/>
                </a:lnTo>
                <a:close/>
                <a:moveTo>
                  <a:pt x="8184950" y="2245886"/>
                </a:moveTo>
                <a:cubicBezTo>
                  <a:pt x="8174308" y="2246470"/>
                  <a:pt x="8168744" y="2249391"/>
                  <a:pt x="8175516" y="2254456"/>
                </a:cubicBezTo>
                <a:cubicBezTo>
                  <a:pt x="8183257" y="2260494"/>
                  <a:pt x="8193658" y="2266727"/>
                  <a:pt x="8203818" y="2273933"/>
                </a:cubicBezTo>
                <a:cubicBezTo>
                  <a:pt x="8235020" y="2276465"/>
                  <a:pt x="8250983" y="2275101"/>
                  <a:pt x="8250016" y="2267506"/>
                </a:cubicBezTo>
                <a:cubicBezTo>
                  <a:pt x="8249048" y="2259909"/>
                  <a:pt x="8238890" y="2255235"/>
                  <a:pt x="8220022" y="2249975"/>
                </a:cubicBezTo>
                <a:cubicBezTo>
                  <a:pt x="8208920" y="2246295"/>
                  <a:pt x="8196876" y="2244892"/>
                  <a:pt x="8184950" y="2245886"/>
                </a:cubicBezTo>
                <a:close/>
                <a:moveTo>
                  <a:pt x="1999576" y="2244133"/>
                </a:moveTo>
                <a:cubicBezTo>
                  <a:pt x="2001993" y="2249975"/>
                  <a:pt x="2001269" y="2252897"/>
                  <a:pt x="2005139" y="2255623"/>
                </a:cubicBezTo>
                <a:cubicBezTo>
                  <a:pt x="2010678" y="2258545"/>
                  <a:pt x="2016821" y="2260668"/>
                  <a:pt x="2023281" y="2261856"/>
                </a:cubicBezTo>
                <a:lnTo>
                  <a:pt x="2024249" y="2260103"/>
                </a:lnTo>
                <a:cubicBezTo>
                  <a:pt x="2035615" y="2260103"/>
                  <a:pt x="2036826" y="2256987"/>
                  <a:pt x="2030778" y="2253482"/>
                </a:cubicBezTo>
                <a:cubicBezTo>
                  <a:pt x="2020716" y="2249665"/>
                  <a:pt x="2010292" y="2246548"/>
                  <a:pt x="1999576" y="2244133"/>
                </a:cubicBezTo>
                <a:close/>
                <a:moveTo>
                  <a:pt x="2862847" y="2243937"/>
                </a:moveTo>
                <a:lnTo>
                  <a:pt x="2864053" y="2244761"/>
                </a:lnTo>
                <a:lnTo>
                  <a:pt x="2862606" y="2245107"/>
                </a:lnTo>
                <a:lnTo>
                  <a:pt x="2861026" y="2244740"/>
                </a:lnTo>
                <a:close/>
                <a:moveTo>
                  <a:pt x="2178567" y="2242964"/>
                </a:moveTo>
                <a:lnTo>
                  <a:pt x="2179294" y="2243743"/>
                </a:lnTo>
                <a:lnTo>
                  <a:pt x="2181996" y="2244162"/>
                </a:lnTo>
                <a:lnTo>
                  <a:pt x="2201713" y="2251056"/>
                </a:lnTo>
                <a:cubicBezTo>
                  <a:pt x="2209946" y="2252449"/>
                  <a:pt x="2218527" y="2252508"/>
                  <a:pt x="2226943" y="2251145"/>
                </a:cubicBezTo>
                <a:lnTo>
                  <a:pt x="2181996" y="2244162"/>
                </a:lnTo>
                <a:close/>
                <a:moveTo>
                  <a:pt x="8756515" y="2241017"/>
                </a:moveTo>
                <a:cubicBezTo>
                  <a:pt x="8761594" y="2244327"/>
                  <a:pt x="8766191" y="2247638"/>
                  <a:pt x="8771754" y="2250755"/>
                </a:cubicBezTo>
                <a:cubicBezTo>
                  <a:pt x="8778817" y="2254650"/>
                  <a:pt x="8787499" y="2256190"/>
                  <a:pt x="8795942" y="2255040"/>
                </a:cubicBezTo>
                <a:cubicBezTo>
                  <a:pt x="8806341" y="2253677"/>
                  <a:pt x="8802230" y="2249781"/>
                  <a:pt x="8795942" y="2246470"/>
                </a:cubicBezTo>
                <a:lnTo>
                  <a:pt x="8794731" y="2246470"/>
                </a:lnTo>
                <a:cubicBezTo>
                  <a:pt x="8783484" y="2240432"/>
                  <a:pt x="8769649" y="2238465"/>
                  <a:pt x="8756515" y="2241017"/>
                </a:cubicBezTo>
                <a:close/>
                <a:moveTo>
                  <a:pt x="3480974" y="2240967"/>
                </a:moveTo>
                <a:cubicBezTo>
                  <a:pt x="3475048" y="2240723"/>
                  <a:pt x="3470573" y="2241405"/>
                  <a:pt x="3469726" y="2242770"/>
                </a:cubicBezTo>
                <a:cubicBezTo>
                  <a:pt x="3464164" y="2250949"/>
                  <a:pt x="3436347" y="2249391"/>
                  <a:pt x="3421349" y="2253482"/>
                </a:cubicBezTo>
                <a:lnTo>
                  <a:pt x="3571318" y="2288736"/>
                </a:lnTo>
                <a:cubicBezTo>
                  <a:pt x="3577847" y="2281333"/>
                  <a:pt x="3585346" y="2281139"/>
                  <a:pt x="3612678" y="2288736"/>
                </a:cubicBezTo>
                <a:lnTo>
                  <a:pt x="3629126" y="2282113"/>
                </a:lnTo>
                <a:cubicBezTo>
                  <a:pt x="3645744" y="2288619"/>
                  <a:pt x="3662870" y="2294208"/>
                  <a:pt x="3680404" y="2298864"/>
                </a:cubicBezTo>
                <a:cubicBezTo>
                  <a:pt x="3695257" y="2301025"/>
                  <a:pt x="3710301" y="2302135"/>
                  <a:pt x="3725395" y="2302174"/>
                </a:cubicBezTo>
                <a:cubicBezTo>
                  <a:pt x="3743052" y="2311135"/>
                  <a:pt x="3716446" y="2309186"/>
                  <a:pt x="3717655" y="2313666"/>
                </a:cubicBezTo>
                <a:cubicBezTo>
                  <a:pt x="3720606" y="2315575"/>
                  <a:pt x="3723846" y="2317153"/>
                  <a:pt x="3727330" y="2318341"/>
                </a:cubicBezTo>
                <a:lnTo>
                  <a:pt x="3825292" y="2335481"/>
                </a:lnTo>
                <a:cubicBezTo>
                  <a:pt x="3841013" y="2343466"/>
                  <a:pt x="3853591" y="2348920"/>
                  <a:pt x="3862784" y="2354958"/>
                </a:cubicBezTo>
                <a:cubicBezTo>
                  <a:pt x="3869072" y="2357490"/>
                  <a:pt x="3868589" y="2360606"/>
                  <a:pt x="3869798" y="2363528"/>
                </a:cubicBezTo>
                <a:lnTo>
                  <a:pt x="3870519" y="2364882"/>
                </a:lnTo>
                <a:lnTo>
                  <a:pt x="3832306" y="2364502"/>
                </a:lnTo>
                <a:lnTo>
                  <a:pt x="3834726" y="2365475"/>
                </a:lnTo>
                <a:cubicBezTo>
                  <a:pt x="3830856" y="2365475"/>
                  <a:pt x="3831582" y="2368591"/>
                  <a:pt x="3830856" y="2370540"/>
                </a:cubicBezTo>
                <a:cubicBezTo>
                  <a:pt x="3832814" y="2371454"/>
                  <a:pt x="3834942" y="2372117"/>
                  <a:pt x="3837143" y="2372487"/>
                </a:cubicBezTo>
                <a:cubicBezTo>
                  <a:pt x="3843553" y="2373755"/>
                  <a:pt x="3850132" y="2374337"/>
                  <a:pt x="3856735" y="2374241"/>
                </a:cubicBezTo>
                <a:lnTo>
                  <a:pt x="3871269" y="2365033"/>
                </a:lnTo>
                <a:lnTo>
                  <a:pt x="3896768" y="2369859"/>
                </a:lnTo>
                <a:cubicBezTo>
                  <a:pt x="3904206" y="2370248"/>
                  <a:pt x="3909830" y="2369274"/>
                  <a:pt x="3912128" y="2366645"/>
                </a:cubicBezTo>
                <a:cubicBezTo>
                  <a:pt x="3916724" y="2361385"/>
                  <a:pt x="3928817" y="2353400"/>
                  <a:pt x="3921077" y="2343857"/>
                </a:cubicBezTo>
                <a:cubicBezTo>
                  <a:pt x="3921440" y="2342376"/>
                  <a:pt x="3921440" y="2340857"/>
                  <a:pt x="3921077" y="2339376"/>
                </a:cubicBezTo>
                <a:cubicBezTo>
                  <a:pt x="3921077" y="2334896"/>
                  <a:pt x="3912610" y="2330222"/>
                  <a:pt x="3898824" y="2329443"/>
                </a:cubicBezTo>
                <a:cubicBezTo>
                  <a:pt x="3885037" y="2328663"/>
                  <a:pt x="3887213" y="2333144"/>
                  <a:pt x="3895195" y="2338013"/>
                </a:cubicBezTo>
                <a:lnTo>
                  <a:pt x="3900032" y="2340350"/>
                </a:lnTo>
                <a:lnTo>
                  <a:pt x="3863508" y="2338403"/>
                </a:lnTo>
                <a:cubicBezTo>
                  <a:pt x="3854559" y="2334311"/>
                  <a:pt x="3845368" y="2330416"/>
                  <a:pt x="3837387" y="2326326"/>
                </a:cubicBezTo>
                <a:cubicBezTo>
                  <a:pt x="3821544" y="2314873"/>
                  <a:pt x="3799191" y="2311290"/>
                  <a:pt x="3779092" y="2316977"/>
                </a:cubicBezTo>
                <a:cubicBezTo>
                  <a:pt x="3764338" y="2311914"/>
                  <a:pt x="3763853" y="2307822"/>
                  <a:pt x="3779092" y="2308407"/>
                </a:cubicBezTo>
                <a:cubicBezTo>
                  <a:pt x="3810223" y="2309285"/>
                  <a:pt x="3841158" y="2312615"/>
                  <a:pt x="3871492" y="2318341"/>
                </a:cubicBezTo>
                <a:cubicBezTo>
                  <a:pt x="3888907" y="2314251"/>
                  <a:pt x="3914063" y="2328858"/>
                  <a:pt x="3933654" y="2325353"/>
                </a:cubicBezTo>
                <a:cubicBezTo>
                  <a:pt x="3926640" y="2321846"/>
                  <a:pt x="3912610" y="2316589"/>
                  <a:pt x="3914063" y="2314834"/>
                </a:cubicBezTo>
                <a:cubicBezTo>
                  <a:pt x="3915513" y="2313082"/>
                  <a:pt x="3927849" y="2309771"/>
                  <a:pt x="3941395" y="2305485"/>
                </a:cubicBezTo>
                <a:cubicBezTo>
                  <a:pt x="3946715" y="2312303"/>
                  <a:pt x="3951555" y="2315810"/>
                  <a:pt x="3950829" y="2318147"/>
                </a:cubicBezTo>
                <a:cubicBezTo>
                  <a:pt x="3948893" y="2324574"/>
                  <a:pt x="3959051" y="2329443"/>
                  <a:pt x="3977193" y="2334311"/>
                </a:cubicBezTo>
                <a:cubicBezTo>
                  <a:pt x="3985223" y="2335266"/>
                  <a:pt x="3993351" y="2335266"/>
                  <a:pt x="4001381" y="2334311"/>
                </a:cubicBezTo>
                <a:cubicBezTo>
                  <a:pt x="4009799" y="2327144"/>
                  <a:pt x="4017417" y="2319392"/>
                  <a:pt x="4024119" y="2311135"/>
                </a:cubicBezTo>
                <a:lnTo>
                  <a:pt x="3969453" y="2291658"/>
                </a:lnTo>
                <a:lnTo>
                  <a:pt x="4054110" y="2298864"/>
                </a:lnTo>
                <a:cubicBezTo>
                  <a:pt x="4036694" y="2305485"/>
                  <a:pt x="4057497" y="2318341"/>
                  <a:pt x="4034518" y="2323795"/>
                </a:cubicBezTo>
                <a:cubicBezTo>
                  <a:pt x="4029680" y="2324768"/>
                  <a:pt x="4032824" y="2329443"/>
                  <a:pt x="4034518" y="2332559"/>
                </a:cubicBezTo>
                <a:cubicBezTo>
                  <a:pt x="4036212" y="2335675"/>
                  <a:pt x="4039841" y="2342493"/>
                  <a:pt x="4043467" y="2349114"/>
                </a:cubicBezTo>
                <a:lnTo>
                  <a:pt x="4079024" y="2356516"/>
                </a:lnTo>
                <a:cubicBezTo>
                  <a:pt x="4083138" y="2354764"/>
                  <a:pt x="4088217" y="2353985"/>
                  <a:pt x="4087249" y="2352815"/>
                </a:cubicBezTo>
                <a:cubicBezTo>
                  <a:pt x="4075154" y="2338598"/>
                  <a:pt x="4094748" y="2334702"/>
                  <a:pt x="4126918" y="2334896"/>
                </a:cubicBezTo>
                <a:cubicBezTo>
                  <a:pt x="4142398" y="2333320"/>
                  <a:pt x="4157975" y="2337311"/>
                  <a:pt x="4169489" y="2345803"/>
                </a:cubicBezTo>
                <a:cubicBezTo>
                  <a:pt x="4181510" y="2353693"/>
                  <a:pt x="4196844" y="2357529"/>
                  <a:pt x="4212301" y="2356516"/>
                </a:cubicBezTo>
                <a:lnTo>
                  <a:pt x="4203593" y="2340935"/>
                </a:lnTo>
                <a:lnTo>
                  <a:pt x="4266000" y="2353206"/>
                </a:lnTo>
                <a:lnTo>
                  <a:pt x="4295749" y="2347946"/>
                </a:lnTo>
                <a:cubicBezTo>
                  <a:pt x="4288905" y="2347499"/>
                  <a:pt x="4282181" y="2346388"/>
                  <a:pt x="4275672" y="2344636"/>
                </a:cubicBezTo>
                <a:cubicBezTo>
                  <a:pt x="4251484" y="2331974"/>
                  <a:pt x="4209157" y="2330028"/>
                  <a:pt x="4186419" y="2316589"/>
                </a:cubicBezTo>
                <a:cubicBezTo>
                  <a:pt x="4172777" y="2312419"/>
                  <a:pt x="4158798" y="2309049"/>
                  <a:pt x="4144574" y="2306460"/>
                </a:cubicBezTo>
                <a:cubicBezTo>
                  <a:pt x="4131826" y="2303305"/>
                  <a:pt x="4119637" y="2298864"/>
                  <a:pt x="4108294" y="2293216"/>
                </a:cubicBezTo>
                <a:cubicBezTo>
                  <a:pt x="4102003" y="2288930"/>
                  <a:pt x="4106356" y="2284256"/>
                  <a:pt x="4106115" y="2279387"/>
                </a:cubicBezTo>
                <a:cubicBezTo>
                  <a:pt x="4081467" y="2265324"/>
                  <a:pt x="4051618" y="2258449"/>
                  <a:pt x="4021458" y="2259909"/>
                </a:cubicBezTo>
                <a:cubicBezTo>
                  <a:pt x="4021458" y="2263610"/>
                  <a:pt x="4021458" y="2267310"/>
                  <a:pt x="4021458" y="2270817"/>
                </a:cubicBezTo>
                <a:lnTo>
                  <a:pt x="4058465" y="2283282"/>
                </a:lnTo>
                <a:cubicBezTo>
                  <a:pt x="4026877" y="2281977"/>
                  <a:pt x="3995817" y="2276094"/>
                  <a:pt x="3966791" y="2265948"/>
                </a:cubicBezTo>
                <a:lnTo>
                  <a:pt x="3907531" y="2269647"/>
                </a:lnTo>
                <a:lnTo>
                  <a:pt x="3950585" y="2287957"/>
                </a:lnTo>
                <a:cubicBezTo>
                  <a:pt x="3934066" y="2291813"/>
                  <a:pt x="3916554" y="2291813"/>
                  <a:pt x="3900032" y="2287957"/>
                </a:cubicBezTo>
                <a:cubicBezTo>
                  <a:pt x="3878046" y="2282873"/>
                  <a:pt x="3855115" y="2281022"/>
                  <a:pt x="3832306" y="2282503"/>
                </a:cubicBezTo>
                <a:lnTo>
                  <a:pt x="3796992" y="2271790"/>
                </a:lnTo>
                <a:cubicBezTo>
                  <a:pt x="3783881" y="2271381"/>
                  <a:pt x="3771255" y="2267623"/>
                  <a:pt x="3760950" y="2261077"/>
                </a:cubicBezTo>
                <a:cubicBezTo>
                  <a:pt x="3756138" y="2255975"/>
                  <a:pt x="3748227" y="2253443"/>
                  <a:pt x="3740391" y="2254456"/>
                </a:cubicBezTo>
                <a:cubicBezTo>
                  <a:pt x="3734586" y="2254456"/>
                  <a:pt x="3734344" y="2258740"/>
                  <a:pt x="3733136" y="2261467"/>
                </a:cubicBezTo>
                <a:cubicBezTo>
                  <a:pt x="3731927" y="2264193"/>
                  <a:pt x="3735071" y="2264778"/>
                  <a:pt x="3736521" y="2266727"/>
                </a:cubicBezTo>
                <a:lnTo>
                  <a:pt x="3650411" y="2256599"/>
                </a:lnTo>
                <a:lnTo>
                  <a:pt x="3658151" y="2252507"/>
                </a:lnTo>
                <a:lnTo>
                  <a:pt x="3633963" y="2248611"/>
                </a:lnTo>
                <a:lnTo>
                  <a:pt x="3618968" y="2248611"/>
                </a:lnTo>
                <a:lnTo>
                  <a:pt x="3634207" y="2252897"/>
                </a:lnTo>
                <a:cubicBezTo>
                  <a:pt x="3636698" y="2254280"/>
                  <a:pt x="3639479" y="2255274"/>
                  <a:pt x="3642430" y="2255820"/>
                </a:cubicBezTo>
                <a:cubicBezTo>
                  <a:pt x="3618242" y="2260688"/>
                  <a:pt x="3618242" y="2260688"/>
                  <a:pt x="3583893" y="2251145"/>
                </a:cubicBezTo>
                <a:cubicBezTo>
                  <a:pt x="3576323" y="2248184"/>
                  <a:pt x="3567593" y="2247833"/>
                  <a:pt x="3559705" y="2250170"/>
                </a:cubicBezTo>
                <a:cubicBezTo>
                  <a:pt x="3561884" y="2253482"/>
                  <a:pt x="3559705" y="2255040"/>
                  <a:pt x="3549306" y="2252118"/>
                </a:cubicBezTo>
                <a:cubicBezTo>
                  <a:pt x="3532688" y="2252760"/>
                  <a:pt x="3516096" y="2250209"/>
                  <a:pt x="3500930" y="2244716"/>
                </a:cubicBezTo>
                <a:cubicBezTo>
                  <a:pt x="3494278" y="2242379"/>
                  <a:pt x="3486901" y="2241210"/>
                  <a:pt x="3480974" y="2240967"/>
                </a:cubicBezTo>
                <a:close/>
                <a:moveTo>
                  <a:pt x="2368687" y="2239459"/>
                </a:moveTo>
                <a:cubicBezTo>
                  <a:pt x="2376183" y="2246080"/>
                  <a:pt x="2392875" y="2247250"/>
                  <a:pt x="2406661" y="2250170"/>
                </a:cubicBezTo>
                <a:cubicBezTo>
                  <a:pt x="2420448" y="2253092"/>
                  <a:pt x="2430850" y="2254065"/>
                  <a:pt x="2444395" y="2255820"/>
                </a:cubicBezTo>
                <a:cubicBezTo>
                  <a:pt x="2452135" y="2263414"/>
                  <a:pt x="2444395" y="2270817"/>
                  <a:pt x="2471968" y="2277634"/>
                </a:cubicBezTo>
                <a:lnTo>
                  <a:pt x="2516715" y="2268089"/>
                </a:lnTo>
                <a:cubicBezTo>
                  <a:pt x="2487740" y="2256014"/>
                  <a:pt x="2457239" y="2246411"/>
                  <a:pt x="2425771" y="2239459"/>
                </a:cubicBezTo>
                <a:cubicBezTo>
                  <a:pt x="2407218" y="2234588"/>
                  <a:pt x="2387237" y="2234588"/>
                  <a:pt x="2368687" y="2239459"/>
                </a:cubicBezTo>
                <a:close/>
                <a:moveTo>
                  <a:pt x="9034194" y="2236925"/>
                </a:moveTo>
                <a:cubicBezTo>
                  <a:pt x="9051369" y="2242185"/>
                  <a:pt x="9066364" y="2248417"/>
                  <a:pt x="9082812" y="2253871"/>
                </a:cubicBezTo>
                <a:lnTo>
                  <a:pt x="9082571" y="2254844"/>
                </a:lnTo>
                <a:cubicBezTo>
                  <a:pt x="9089028" y="2256286"/>
                  <a:pt x="9095727" y="2256811"/>
                  <a:pt x="9102403" y="2256403"/>
                </a:cubicBezTo>
                <a:cubicBezTo>
                  <a:pt x="9105306" y="2256403"/>
                  <a:pt x="9107000" y="2254456"/>
                  <a:pt x="9106032" y="2253092"/>
                </a:cubicBezTo>
                <a:cubicBezTo>
                  <a:pt x="9102307" y="2248008"/>
                  <a:pt x="9098195" y="2243139"/>
                  <a:pt x="9093696" y="2238483"/>
                </a:cubicBezTo>
                <a:cubicBezTo>
                  <a:pt x="9074201" y="2234666"/>
                  <a:pt x="9053956" y="2234122"/>
                  <a:pt x="9034194" y="2236925"/>
                </a:cubicBezTo>
                <a:close/>
                <a:moveTo>
                  <a:pt x="8147217" y="2235757"/>
                </a:moveTo>
                <a:lnTo>
                  <a:pt x="8143588" y="2243743"/>
                </a:lnTo>
                <a:cubicBezTo>
                  <a:pt x="8148063" y="2244307"/>
                  <a:pt x="8152611" y="2244504"/>
                  <a:pt x="8157133" y="2244327"/>
                </a:cubicBezTo>
                <a:lnTo>
                  <a:pt x="8157133" y="2244133"/>
                </a:lnTo>
                <a:cubicBezTo>
                  <a:pt x="8160521" y="2243158"/>
                  <a:pt x="8161247" y="2241017"/>
                  <a:pt x="8163182" y="2239263"/>
                </a:cubicBezTo>
                <a:close/>
                <a:moveTo>
                  <a:pt x="2195015" y="2234005"/>
                </a:moveTo>
                <a:lnTo>
                  <a:pt x="2202755" y="2237316"/>
                </a:lnTo>
                <a:lnTo>
                  <a:pt x="2205658" y="2235952"/>
                </a:lnTo>
                <a:cubicBezTo>
                  <a:pt x="2204279" y="2235074"/>
                  <a:pt x="2202733" y="2234414"/>
                  <a:pt x="2201062" y="2234005"/>
                </a:cubicBezTo>
                <a:cubicBezTo>
                  <a:pt x="2199055" y="2233809"/>
                  <a:pt x="2197024" y="2233809"/>
                  <a:pt x="2195015" y="2234005"/>
                </a:cubicBezTo>
                <a:close/>
                <a:moveTo>
                  <a:pt x="5265177" y="2233347"/>
                </a:moveTo>
                <a:cubicBezTo>
                  <a:pt x="5256076" y="2233274"/>
                  <a:pt x="5249968" y="2235465"/>
                  <a:pt x="5243195" y="2237316"/>
                </a:cubicBezTo>
                <a:lnTo>
                  <a:pt x="5305117" y="2242964"/>
                </a:lnTo>
                <a:cubicBezTo>
                  <a:pt x="5286372" y="2235758"/>
                  <a:pt x="5274278" y="2233420"/>
                  <a:pt x="5265177" y="2233347"/>
                </a:cubicBezTo>
                <a:close/>
                <a:moveTo>
                  <a:pt x="9313323" y="2233030"/>
                </a:moveTo>
                <a:lnTo>
                  <a:pt x="9280671" y="2235173"/>
                </a:lnTo>
                <a:cubicBezTo>
                  <a:pt x="9285806" y="2237841"/>
                  <a:pt x="9291327" y="2240003"/>
                  <a:pt x="9297119" y="2241600"/>
                </a:cubicBezTo>
                <a:cubicBezTo>
                  <a:pt x="9313809" y="2242964"/>
                  <a:pt x="9330256" y="2243548"/>
                  <a:pt x="9345495" y="2243743"/>
                </a:cubicBezTo>
                <a:cubicBezTo>
                  <a:pt x="9350089" y="2243743"/>
                  <a:pt x="9351542" y="2241211"/>
                  <a:pt x="9356862" y="2238680"/>
                </a:cubicBezTo>
                <a:close/>
                <a:moveTo>
                  <a:pt x="3144397" y="2232835"/>
                </a:moveTo>
                <a:lnTo>
                  <a:pt x="3099408" y="2234005"/>
                </a:lnTo>
                <a:lnTo>
                  <a:pt x="3147784" y="2249196"/>
                </a:lnTo>
                <a:cubicBezTo>
                  <a:pt x="3131336" y="2252118"/>
                  <a:pt x="3131336" y="2252118"/>
                  <a:pt x="3151169" y="2262635"/>
                </a:cubicBezTo>
                <a:lnTo>
                  <a:pt x="3194466" y="2263610"/>
                </a:lnTo>
                <a:lnTo>
                  <a:pt x="3155039" y="2250560"/>
                </a:lnTo>
                <a:cubicBezTo>
                  <a:pt x="3176325" y="2248029"/>
                  <a:pt x="3164958" y="2241600"/>
                  <a:pt x="3144397" y="2232835"/>
                </a:cubicBezTo>
                <a:close/>
                <a:moveTo>
                  <a:pt x="1794946" y="2232641"/>
                </a:moveTo>
                <a:cubicBezTo>
                  <a:pt x="1793976" y="2235757"/>
                  <a:pt x="1793011" y="2237316"/>
                  <a:pt x="1794461" y="2238680"/>
                </a:cubicBezTo>
                <a:lnTo>
                  <a:pt x="1795187" y="2236925"/>
                </a:lnTo>
                <a:cubicBezTo>
                  <a:pt x="1797800" y="2238952"/>
                  <a:pt x="1801063" y="2240295"/>
                  <a:pt x="1804618" y="2240821"/>
                </a:cubicBezTo>
                <a:cubicBezTo>
                  <a:pt x="1807836" y="2241348"/>
                  <a:pt x="1811175" y="2240939"/>
                  <a:pt x="1814052" y="2239653"/>
                </a:cubicBezTo>
                <a:cubicBezTo>
                  <a:pt x="1814052" y="2239653"/>
                  <a:pt x="1809459" y="2236731"/>
                  <a:pt x="1806071" y="2235563"/>
                </a:cubicBezTo>
                <a:cubicBezTo>
                  <a:pt x="1802686" y="2234394"/>
                  <a:pt x="1798816" y="2233615"/>
                  <a:pt x="1794946" y="2232641"/>
                </a:cubicBezTo>
                <a:close/>
                <a:moveTo>
                  <a:pt x="1877909" y="2230889"/>
                </a:moveTo>
                <a:lnTo>
                  <a:pt x="1847192" y="2236537"/>
                </a:lnTo>
                <a:cubicBezTo>
                  <a:pt x="1871210" y="2243197"/>
                  <a:pt x="1896147" y="2247501"/>
                  <a:pt x="1921447" y="2249391"/>
                </a:cubicBezTo>
                <a:lnTo>
                  <a:pt x="1922174" y="2247638"/>
                </a:lnTo>
                <a:cubicBezTo>
                  <a:pt x="1919030" y="2242964"/>
                  <a:pt x="1916369" y="2239068"/>
                  <a:pt x="1913951" y="2235173"/>
                </a:cubicBezTo>
                <a:close/>
                <a:moveTo>
                  <a:pt x="8493108" y="2230693"/>
                </a:moveTo>
                <a:lnTo>
                  <a:pt x="8500121" y="2237704"/>
                </a:lnTo>
                <a:cubicBezTo>
                  <a:pt x="8505685" y="2237316"/>
                  <a:pt x="8511732" y="2237316"/>
                  <a:pt x="8517052" y="2237316"/>
                </a:cubicBezTo>
                <a:lnTo>
                  <a:pt x="8517778" y="2237316"/>
                </a:lnTo>
                <a:cubicBezTo>
                  <a:pt x="8517778" y="2237316"/>
                  <a:pt x="8514149" y="2234394"/>
                  <a:pt x="8510764" y="2231668"/>
                </a:cubicBezTo>
                <a:close/>
                <a:moveTo>
                  <a:pt x="3408048" y="2230304"/>
                </a:moveTo>
                <a:lnTo>
                  <a:pt x="3408774" y="2231083"/>
                </a:lnTo>
                <a:cubicBezTo>
                  <a:pt x="3406354" y="2231083"/>
                  <a:pt x="3403693" y="2233809"/>
                  <a:pt x="3404901" y="2234394"/>
                </a:cubicBezTo>
                <a:cubicBezTo>
                  <a:pt x="3411918" y="2236925"/>
                  <a:pt x="3419899" y="2239263"/>
                  <a:pt x="3433203" y="2243548"/>
                </a:cubicBezTo>
                <a:cubicBezTo>
                  <a:pt x="3431510" y="2238680"/>
                  <a:pt x="3433203" y="2235757"/>
                  <a:pt x="3429090" y="2234394"/>
                </a:cubicBezTo>
                <a:cubicBezTo>
                  <a:pt x="3422342" y="2232289"/>
                  <a:pt x="3415255" y="2230907"/>
                  <a:pt x="3408048" y="2230304"/>
                </a:cubicBezTo>
                <a:close/>
                <a:moveTo>
                  <a:pt x="8650814" y="2229913"/>
                </a:moveTo>
                <a:cubicBezTo>
                  <a:pt x="8648153" y="2229913"/>
                  <a:pt x="8649361" y="2234005"/>
                  <a:pt x="8652264" y="2236146"/>
                </a:cubicBezTo>
                <a:lnTo>
                  <a:pt x="8682648" y="2244496"/>
                </a:lnTo>
                <a:lnTo>
                  <a:pt x="8682742" y="2244912"/>
                </a:lnTo>
                <a:lnTo>
                  <a:pt x="8682742" y="2244522"/>
                </a:lnTo>
                <a:lnTo>
                  <a:pt x="8682648" y="2244496"/>
                </a:lnTo>
                <a:lnTo>
                  <a:pt x="8680807" y="2236342"/>
                </a:lnTo>
                <a:cubicBezTo>
                  <a:pt x="8677371" y="2233265"/>
                  <a:pt x="8672920" y="2231044"/>
                  <a:pt x="8667985" y="2229913"/>
                </a:cubicBezTo>
                <a:cubicBezTo>
                  <a:pt x="8662351" y="2228707"/>
                  <a:pt x="8656449" y="2228707"/>
                  <a:pt x="8650814" y="2229913"/>
                </a:cubicBezTo>
                <a:close/>
                <a:moveTo>
                  <a:pt x="8776348" y="2229719"/>
                </a:moveTo>
                <a:cubicBezTo>
                  <a:pt x="8776348" y="2229719"/>
                  <a:pt x="8776348" y="2230304"/>
                  <a:pt x="8776107" y="2231083"/>
                </a:cubicBezTo>
                <a:lnTo>
                  <a:pt x="8775865" y="2231083"/>
                </a:lnTo>
                <a:lnTo>
                  <a:pt x="8788685" y="2233030"/>
                </a:lnTo>
                <a:lnTo>
                  <a:pt x="8788685" y="2229719"/>
                </a:lnTo>
                <a:close/>
                <a:moveTo>
                  <a:pt x="8862701" y="2229525"/>
                </a:moveTo>
                <a:lnTo>
                  <a:pt x="8890275" y="2252507"/>
                </a:lnTo>
                <a:cubicBezTo>
                  <a:pt x="8913013" y="2251340"/>
                  <a:pt x="8914463" y="2247444"/>
                  <a:pt x="8902611" y="2237122"/>
                </a:cubicBezTo>
                <a:cubicBezTo>
                  <a:pt x="8897047" y="2232641"/>
                  <a:pt x="8890033" y="2231083"/>
                  <a:pt x="8862701" y="2229525"/>
                </a:cubicBezTo>
                <a:close/>
                <a:moveTo>
                  <a:pt x="2147607" y="2229330"/>
                </a:moveTo>
                <a:lnTo>
                  <a:pt x="2155347" y="2231277"/>
                </a:lnTo>
                <a:cubicBezTo>
                  <a:pt x="2155347" y="2231277"/>
                  <a:pt x="2158249" y="2230498"/>
                  <a:pt x="2159458" y="2230110"/>
                </a:cubicBezTo>
                <a:lnTo>
                  <a:pt x="2158734" y="2229330"/>
                </a:lnTo>
                <a:close/>
                <a:moveTo>
                  <a:pt x="9708799" y="2228355"/>
                </a:moveTo>
                <a:cubicBezTo>
                  <a:pt x="9708799" y="2228355"/>
                  <a:pt x="9707349" y="2230304"/>
                  <a:pt x="9708799" y="2230693"/>
                </a:cubicBezTo>
                <a:lnTo>
                  <a:pt x="9710734" y="2231277"/>
                </a:lnTo>
                <a:cubicBezTo>
                  <a:pt x="9712903" y="2231510"/>
                  <a:pt x="9715097" y="2231510"/>
                  <a:pt x="9717265" y="2231277"/>
                </a:cubicBezTo>
                <a:lnTo>
                  <a:pt x="9719442" y="2229525"/>
                </a:lnTo>
                <a:close/>
                <a:moveTo>
                  <a:pt x="1747052" y="2227967"/>
                </a:moveTo>
                <a:lnTo>
                  <a:pt x="1750440" y="2230498"/>
                </a:lnTo>
                <a:lnTo>
                  <a:pt x="1773901" y="2228940"/>
                </a:lnTo>
                <a:close/>
                <a:moveTo>
                  <a:pt x="8609211" y="2227576"/>
                </a:moveTo>
                <a:lnTo>
                  <a:pt x="8609934" y="2227967"/>
                </a:lnTo>
                <a:cubicBezTo>
                  <a:pt x="8600985" y="2228940"/>
                  <a:pt x="8602438" y="2232447"/>
                  <a:pt x="8609934" y="2235952"/>
                </a:cubicBezTo>
                <a:cubicBezTo>
                  <a:pt x="8615861" y="2237880"/>
                  <a:pt x="8622174" y="2238952"/>
                  <a:pt x="8628561" y="2239068"/>
                </a:cubicBezTo>
                <a:cubicBezTo>
                  <a:pt x="8632187" y="2237704"/>
                  <a:pt x="8631705" y="2234978"/>
                  <a:pt x="8633155" y="2231862"/>
                </a:cubicBezTo>
                <a:cubicBezTo>
                  <a:pt x="8625318" y="2229934"/>
                  <a:pt x="8617311" y="2228492"/>
                  <a:pt x="8609211" y="2227576"/>
                </a:cubicBezTo>
                <a:close/>
                <a:moveTo>
                  <a:pt x="12149377" y="2227382"/>
                </a:moveTo>
                <a:cubicBezTo>
                  <a:pt x="12143328" y="2227382"/>
                  <a:pt x="12145748" y="2229134"/>
                  <a:pt x="12144055" y="2230110"/>
                </a:cubicBezTo>
                <a:cubicBezTo>
                  <a:pt x="12151068" y="2231862"/>
                  <a:pt x="12158085" y="2233615"/>
                  <a:pt x="12165099" y="2234394"/>
                </a:cubicBezTo>
                <a:lnTo>
                  <a:pt x="12165099" y="2234005"/>
                </a:lnTo>
                <a:cubicBezTo>
                  <a:pt x="12167034" y="2234005"/>
                  <a:pt x="12168001" y="2232056"/>
                  <a:pt x="12172113" y="2228746"/>
                </a:cubicBezTo>
                <a:cubicBezTo>
                  <a:pt x="12162437" y="2228746"/>
                  <a:pt x="12155424" y="2227382"/>
                  <a:pt x="12149377" y="2227382"/>
                </a:cubicBezTo>
                <a:close/>
                <a:moveTo>
                  <a:pt x="2259357" y="2227382"/>
                </a:moveTo>
                <a:cubicBezTo>
                  <a:pt x="2252584" y="2234784"/>
                  <a:pt x="2260807" y="2242185"/>
                  <a:pt x="2278463" y="2250170"/>
                </a:cubicBezTo>
                <a:lnTo>
                  <a:pt x="2293613" y="2255732"/>
                </a:lnTo>
                <a:lnTo>
                  <a:pt x="2296123" y="2258157"/>
                </a:lnTo>
                <a:lnTo>
                  <a:pt x="2296123" y="2256403"/>
                </a:lnTo>
                <a:lnTo>
                  <a:pt x="2326357" y="2258936"/>
                </a:lnTo>
                <a:cubicBezTo>
                  <a:pt x="2317020" y="2254008"/>
                  <a:pt x="2308190" y="2248476"/>
                  <a:pt x="2299993" y="2242379"/>
                </a:cubicBezTo>
                <a:cubicBezTo>
                  <a:pt x="2297331" y="2240041"/>
                  <a:pt x="2302651" y="2237900"/>
                  <a:pt x="2304345" y="2235563"/>
                </a:cubicBezTo>
                <a:cubicBezTo>
                  <a:pt x="2312568" y="2235563"/>
                  <a:pt x="2321034" y="2235563"/>
                  <a:pt x="2328533" y="2235563"/>
                </a:cubicBezTo>
                <a:cubicBezTo>
                  <a:pt x="2330227" y="2235563"/>
                  <a:pt x="2328533" y="2233030"/>
                  <a:pt x="2327325" y="2231668"/>
                </a:cubicBezTo>
                <a:cubicBezTo>
                  <a:pt x="2325197" y="2230889"/>
                  <a:pt x="2322898" y="2230421"/>
                  <a:pt x="2320552" y="2230304"/>
                </a:cubicBezTo>
                <a:lnTo>
                  <a:pt x="2303378" y="2231862"/>
                </a:lnTo>
                <a:close/>
                <a:moveTo>
                  <a:pt x="1782124" y="2226603"/>
                </a:moveTo>
                <a:lnTo>
                  <a:pt x="1781400" y="2228355"/>
                </a:lnTo>
                <a:lnTo>
                  <a:pt x="1787339" y="2228893"/>
                </a:lnTo>
                <a:lnTo>
                  <a:pt x="1792767" y="2231277"/>
                </a:lnTo>
                <a:cubicBezTo>
                  <a:pt x="1793372" y="2230304"/>
                  <a:pt x="1793433" y="2229720"/>
                  <a:pt x="1791891" y="2229305"/>
                </a:cubicBezTo>
                <a:lnTo>
                  <a:pt x="1787339" y="2228893"/>
                </a:lnTo>
                <a:close/>
                <a:moveTo>
                  <a:pt x="11409222" y="2226214"/>
                </a:moveTo>
                <a:cubicBezTo>
                  <a:pt x="11405108" y="2228161"/>
                  <a:pt x="11398821" y="2229719"/>
                  <a:pt x="11398821" y="2232447"/>
                </a:cubicBezTo>
                <a:cubicBezTo>
                  <a:pt x="11398821" y="2235173"/>
                  <a:pt x="11406076" y="2241211"/>
                  <a:pt x="11407528" y="2245301"/>
                </a:cubicBezTo>
                <a:cubicBezTo>
                  <a:pt x="11410672" y="2255040"/>
                  <a:pt x="11424944" y="2262832"/>
                  <a:pt x="11454452" y="2268868"/>
                </a:cubicBezTo>
                <a:cubicBezTo>
                  <a:pt x="11464371" y="2271011"/>
                  <a:pt x="11473802" y="2273739"/>
                  <a:pt x="11482754" y="2275880"/>
                </a:cubicBezTo>
                <a:lnTo>
                  <a:pt x="11496055" y="2289903"/>
                </a:lnTo>
                <a:cubicBezTo>
                  <a:pt x="11515347" y="2298396"/>
                  <a:pt x="11537258" y="2302252"/>
                  <a:pt x="11559188" y="2301007"/>
                </a:cubicBezTo>
                <a:lnTo>
                  <a:pt x="11558703" y="2301007"/>
                </a:lnTo>
                <a:cubicBezTo>
                  <a:pt x="11573368" y="2301727"/>
                  <a:pt x="11587891" y="2303753"/>
                  <a:pt x="11602000" y="2307043"/>
                </a:cubicBezTo>
                <a:cubicBezTo>
                  <a:pt x="11619898" y="2310159"/>
                  <a:pt x="11637557" y="2314834"/>
                  <a:pt x="11654973" y="2317562"/>
                </a:cubicBezTo>
                <a:cubicBezTo>
                  <a:pt x="11666212" y="2319257"/>
                  <a:pt x="11677698" y="2319666"/>
                  <a:pt x="11689077" y="2318729"/>
                </a:cubicBezTo>
                <a:cubicBezTo>
                  <a:pt x="11695365" y="2318729"/>
                  <a:pt x="11695365" y="2313861"/>
                  <a:pt x="11698026" y="2311329"/>
                </a:cubicBezTo>
                <a:lnTo>
                  <a:pt x="11703349" y="2311329"/>
                </a:lnTo>
                <a:lnTo>
                  <a:pt x="11703349" y="2309965"/>
                </a:lnTo>
                <a:lnTo>
                  <a:pt x="11698026" y="2309965"/>
                </a:lnTo>
                <a:cubicBezTo>
                  <a:pt x="11689197" y="2306771"/>
                  <a:pt x="11680151" y="2303966"/>
                  <a:pt x="11670936" y="2301590"/>
                </a:cubicBezTo>
                <a:cubicBezTo>
                  <a:pt x="11649610" y="2298455"/>
                  <a:pt x="11629774" y="2290625"/>
                  <a:pt x="11613611" y="2278996"/>
                </a:cubicBezTo>
                <a:cubicBezTo>
                  <a:pt x="11596195" y="2264778"/>
                  <a:pt x="11585794" y="2263414"/>
                  <a:pt x="11539353" y="2261662"/>
                </a:cubicBezTo>
                <a:cubicBezTo>
                  <a:pt x="11539353" y="2267115"/>
                  <a:pt x="11553865" y="2269258"/>
                  <a:pt x="11563541" y="2272569"/>
                </a:cubicBezTo>
                <a:cubicBezTo>
                  <a:pt x="11570072" y="2274518"/>
                  <a:pt x="11579989" y="2277828"/>
                  <a:pt x="11580474" y="2279387"/>
                </a:cubicBezTo>
                <a:cubicBezTo>
                  <a:pt x="11580956" y="2280945"/>
                  <a:pt x="11580474" y="2287762"/>
                  <a:pt x="11575877" y="2289709"/>
                </a:cubicBezTo>
                <a:cubicBezTo>
                  <a:pt x="11564435" y="2291443"/>
                  <a:pt x="11552598" y="2289631"/>
                  <a:pt x="11542740" y="2284646"/>
                </a:cubicBezTo>
                <a:cubicBezTo>
                  <a:pt x="11523390" y="2276270"/>
                  <a:pt x="11504281" y="2267895"/>
                  <a:pt x="11487348" y="2259130"/>
                </a:cubicBezTo>
                <a:cubicBezTo>
                  <a:pt x="11462093" y="2246996"/>
                  <a:pt x="11436011" y="2235991"/>
                  <a:pt x="11409222" y="2226214"/>
                </a:cubicBezTo>
                <a:close/>
                <a:moveTo>
                  <a:pt x="1867266" y="2226018"/>
                </a:moveTo>
                <a:lnTo>
                  <a:pt x="1876459" y="2230304"/>
                </a:lnTo>
                <a:cubicBezTo>
                  <a:pt x="1877038" y="2229797"/>
                  <a:pt x="1877619" y="2229271"/>
                  <a:pt x="1878153" y="2228746"/>
                </a:cubicBezTo>
                <a:lnTo>
                  <a:pt x="1879120" y="2226993"/>
                </a:lnTo>
                <a:close/>
                <a:moveTo>
                  <a:pt x="2368202" y="2224850"/>
                </a:moveTo>
                <a:lnTo>
                  <a:pt x="2368202" y="2226797"/>
                </a:lnTo>
                <a:cubicBezTo>
                  <a:pt x="2368202" y="2226797"/>
                  <a:pt x="2369654" y="2226408"/>
                  <a:pt x="2368928" y="2226018"/>
                </a:cubicBezTo>
                <a:lnTo>
                  <a:pt x="2369411" y="2224850"/>
                </a:lnTo>
                <a:close/>
                <a:moveTo>
                  <a:pt x="3728780" y="2224460"/>
                </a:moveTo>
                <a:cubicBezTo>
                  <a:pt x="3724428" y="2223877"/>
                  <a:pt x="3720558" y="2224850"/>
                  <a:pt x="3720558" y="2226018"/>
                </a:cubicBezTo>
                <a:lnTo>
                  <a:pt x="3721284" y="2226797"/>
                </a:lnTo>
                <a:cubicBezTo>
                  <a:pt x="3721284" y="2228161"/>
                  <a:pt x="3725637" y="2230498"/>
                  <a:pt x="3729265" y="2231471"/>
                </a:cubicBezTo>
                <a:cubicBezTo>
                  <a:pt x="3742496" y="2235835"/>
                  <a:pt x="3756887" y="2237510"/>
                  <a:pt x="3771110" y="2236342"/>
                </a:cubicBezTo>
                <a:cubicBezTo>
                  <a:pt x="3779793" y="2239089"/>
                  <a:pt x="3788670" y="2241366"/>
                  <a:pt x="3797716" y="2243158"/>
                </a:cubicBezTo>
                <a:cubicBezTo>
                  <a:pt x="3801685" y="2243277"/>
                  <a:pt x="3805530" y="2242068"/>
                  <a:pt x="3808359" y="2239847"/>
                </a:cubicBezTo>
                <a:cubicBezTo>
                  <a:pt x="3808359" y="2239847"/>
                  <a:pt x="3802312" y="2235952"/>
                  <a:pt x="3799168" y="2235367"/>
                </a:cubicBezTo>
                <a:cubicBezTo>
                  <a:pt x="3789734" y="2233809"/>
                  <a:pt x="3780059" y="2233030"/>
                  <a:pt x="3770384" y="2232056"/>
                </a:cubicBezTo>
                <a:cubicBezTo>
                  <a:pt x="3757491" y="2226818"/>
                  <a:pt x="3743222" y="2224208"/>
                  <a:pt x="3728780" y="2224460"/>
                </a:cubicBezTo>
                <a:close/>
                <a:moveTo>
                  <a:pt x="2948985" y="2224235"/>
                </a:moveTo>
                <a:cubicBezTo>
                  <a:pt x="2937215" y="2224729"/>
                  <a:pt x="2925556" y="2226955"/>
                  <a:pt x="2914611" y="2230889"/>
                </a:cubicBezTo>
                <a:lnTo>
                  <a:pt x="2950409" y="2250366"/>
                </a:lnTo>
                <a:lnTo>
                  <a:pt x="2935170" y="2255623"/>
                </a:lnTo>
                <a:cubicBezTo>
                  <a:pt x="2936935" y="2256578"/>
                  <a:pt x="2938799" y="2257435"/>
                  <a:pt x="2940734" y="2258157"/>
                </a:cubicBezTo>
                <a:lnTo>
                  <a:pt x="2960567" y="2255429"/>
                </a:lnTo>
                <a:lnTo>
                  <a:pt x="2987417" y="2266142"/>
                </a:lnTo>
                <a:cubicBezTo>
                  <a:pt x="2979265" y="2266862"/>
                  <a:pt x="2971187" y="2268031"/>
                  <a:pt x="2963228" y="2269647"/>
                </a:cubicBezTo>
                <a:cubicBezTo>
                  <a:pt x="2959600" y="2270622"/>
                  <a:pt x="2957908" y="2273543"/>
                  <a:pt x="2960567" y="2275686"/>
                </a:cubicBezTo>
                <a:cubicBezTo>
                  <a:pt x="2965697" y="2278861"/>
                  <a:pt x="2971647" y="2281061"/>
                  <a:pt x="2977983" y="2282113"/>
                </a:cubicBezTo>
                <a:cubicBezTo>
                  <a:pt x="2994430" y="2283282"/>
                  <a:pt x="3010152" y="2283476"/>
                  <a:pt x="3028538" y="2284061"/>
                </a:cubicBezTo>
                <a:cubicBezTo>
                  <a:pt x="3026603" y="2277049"/>
                  <a:pt x="3024424" y="2270232"/>
                  <a:pt x="3022489" y="2264584"/>
                </a:cubicBezTo>
                <a:lnTo>
                  <a:pt x="2977741" y="2245107"/>
                </a:lnTo>
                <a:cubicBezTo>
                  <a:pt x="2984031" y="2238483"/>
                  <a:pt x="3003623" y="2245107"/>
                  <a:pt x="3015475" y="2244133"/>
                </a:cubicBezTo>
                <a:cubicBezTo>
                  <a:pt x="3027326" y="2243158"/>
                  <a:pt x="3042565" y="2245107"/>
                  <a:pt x="3056111" y="2245692"/>
                </a:cubicBezTo>
                <a:cubicBezTo>
                  <a:pt x="3062398" y="2245692"/>
                  <a:pt x="3068206" y="2245692"/>
                  <a:pt x="3067962" y="2249196"/>
                </a:cubicBezTo>
                <a:lnTo>
                  <a:pt x="3056352" y="2247053"/>
                </a:lnTo>
                <a:cubicBezTo>
                  <a:pt x="3065786" y="2257766"/>
                  <a:pt x="3065786" y="2257766"/>
                  <a:pt x="3102552" y="2260494"/>
                </a:cubicBezTo>
                <a:cubicBezTo>
                  <a:pt x="3110051" y="2256014"/>
                  <a:pt x="3106422" y="2249587"/>
                  <a:pt x="3092150" y="2244133"/>
                </a:cubicBezTo>
                <a:cubicBezTo>
                  <a:pt x="3078145" y="2240179"/>
                  <a:pt x="3063754" y="2237238"/>
                  <a:pt x="3049097" y="2235367"/>
                </a:cubicBezTo>
                <a:cubicBezTo>
                  <a:pt x="3039422" y="2233809"/>
                  <a:pt x="3029746" y="2233809"/>
                  <a:pt x="3019830" y="2232447"/>
                </a:cubicBezTo>
                <a:cubicBezTo>
                  <a:pt x="3013781" y="2231471"/>
                  <a:pt x="3007493" y="2229525"/>
                  <a:pt x="3001203" y="2227967"/>
                </a:cubicBezTo>
                <a:cubicBezTo>
                  <a:pt x="2995520" y="2228629"/>
                  <a:pt x="2989715" y="2228629"/>
                  <a:pt x="2984031" y="2227967"/>
                </a:cubicBezTo>
                <a:cubicBezTo>
                  <a:pt x="2972638" y="2224977"/>
                  <a:pt x="2960756" y="2223741"/>
                  <a:pt x="2948985" y="2224235"/>
                </a:cubicBezTo>
                <a:close/>
                <a:moveTo>
                  <a:pt x="7767466" y="2223877"/>
                </a:moveTo>
                <a:lnTo>
                  <a:pt x="7768227" y="2223913"/>
                </a:lnTo>
                <a:lnTo>
                  <a:pt x="7773995" y="2229330"/>
                </a:lnTo>
                <a:cubicBezTo>
                  <a:pt x="7781107" y="2230382"/>
                  <a:pt x="7788291" y="2230967"/>
                  <a:pt x="7795524" y="2231083"/>
                </a:cubicBezTo>
                <a:cubicBezTo>
                  <a:pt x="7798426" y="2231083"/>
                  <a:pt x="7799635" y="2229525"/>
                  <a:pt x="7801570" y="2228552"/>
                </a:cubicBezTo>
                <a:cubicBezTo>
                  <a:pt x="7797215" y="2227110"/>
                  <a:pt x="7792789" y="2225883"/>
                  <a:pt x="7788266" y="2224850"/>
                </a:cubicBezTo>
                <a:lnTo>
                  <a:pt x="7768227" y="2223913"/>
                </a:lnTo>
                <a:lnTo>
                  <a:pt x="7768189" y="2223877"/>
                </a:lnTo>
                <a:close/>
                <a:moveTo>
                  <a:pt x="9349607" y="2222513"/>
                </a:moveTo>
                <a:lnTo>
                  <a:pt x="9349204" y="2222707"/>
                </a:lnTo>
                <a:lnTo>
                  <a:pt x="9339205" y="2222707"/>
                </a:lnTo>
                <a:lnTo>
                  <a:pt x="9347187" y="2223681"/>
                </a:lnTo>
                <a:lnTo>
                  <a:pt x="9349204" y="2222707"/>
                </a:lnTo>
                <a:lnTo>
                  <a:pt x="9349607" y="2222707"/>
                </a:lnTo>
                <a:close/>
                <a:moveTo>
                  <a:pt x="6846625" y="2222123"/>
                </a:moveTo>
                <a:cubicBezTo>
                  <a:pt x="6844931" y="2222123"/>
                  <a:pt x="6846625" y="2225239"/>
                  <a:pt x="6850254" y="2226993"/>
                </a:cubicBezTo>
                <a:cubicBezTo>
                  <a:pt x="6853880" y="2228746"/>
                  <a:pt x="6857268" y="2230304"/>
                  <a:pt x="6865249" y="2234005"/>
                </a:cubicBezTo>
                <a:cubicBezTo>
                  <a:pt x="6873231" y="2237704"/>
                  <a:pt x="6885085" y="2237316"/>
                  <a:pt x="6897419" y="2240238"/>
                </a:cubicBezTo>
                <a:lnTo>
                  <a:pt x="6895484" y="2241211"/>
                </a:lnTo>
                <a:cubicBezTo>
                  <a:pt x="6898798" y="2241659"/>
                  <a:pt x="6902185" y="2241035"/>
                  <a:pt x="6904918" y="2239459"/>
                </a:cubicBezTo>
                <a:cubicBezTo>
                  <a:pt x="6909996" y="2233615"/>
                  <a:pt x="6890646" y="2229913"/>
                  <a:pt x="6878794" y="2225630"/>
                </a:cubicBezTo>
                <a:cubicBezTo>
                  <a:pt x="6874295" y="2223838"/>
                  <a:pt x="6869482" y="2222669"/>
                  <a:pt x="6864523" y="2222123"/>
                </a:cubicBezTo>
                <a:cubicBezTo>
                  <a:pt x="6858598" y="2221403"/>
                  <a:pt x="6852549" y="2221403"/>
                  <a:pt x="6846625" y="2222123"/>
                </a:cubicBezTo>
                <a:close/>
                <a:moveTo>
                  <a:pt x="6424544" y="2220955"/>
                </a:moveTo>
                <a:lnTo>
                  <a:pt x="6405676" y="2234978"/>
                </a:lnTo>
                <a:cubicBezTo>
                  <a:pt x="6429864" y="2236925"/>
                  <a:pt x="6438813" y="2233615"/>
                  <a:pt x="6444135" y="2229330"/>
                </a:cubicBezTo>
                <a:cubicBezTo>
                  <a:pt x="6449455" y="2225045"/>
                  <a:pt x="6439539" y="2224071"/>
                  <a:pt x="6425511" y="2222123"/>
                </a:cubicBezTo>
                <a:close/>
                <a:moveTo>
                  <a:pt x="1837032" y="2220176"/>
                </a:moveTo>
                <a:cubicBezTo>
                  <a:pt x="1823486" y="2218423"/>
                  <a:pt x="1815746" y="2220176"/>
                  <a:pt x="1822760" y="2225630"/>
                </a:cubicBezTo>
                <a:lnTo>
                  <a:pt x="1862670" y="2225239"/>
                </a:lnTo>
                <a:cubicBezTo>
                  <a:pt x="1854254" y="2223194"/>
                  <a:pt x="1845691" y="2221501"/>
                  <a:pt x="1837032" y="2220176"/>
                </a:cubicBezTo>
                <a:close/>
                <a:moveTo>
                  <a:pt x="5085007" y="2219591"/>
                </a:moveTo>
                <a:cubicBezTo>
                  <a:pt x="5086942" y="2221928"/>
                  <a:pt x="5087424" y="2224850"/>
                  <a:pt x="5091779" y="2226408"/>
                </a:cubicBezTo>
                <a:cubicBezTo>
                  <a:pt x="5097851" y="2228355"/>
                  <a:pt x="5104357" y="2229271"/>
                  <a:pt x="5110889" y="2229134"/>
                </a:cubicBezTo>
                <a:cubicBezTo>
                  <a:pt x="5116453" y="2228746"/>
                  <a:pt x="5115241" y="2225630"/>
                  <a:pt x="5117420" y="2222123"/>
                </a:cubicBezTo>
                <a:lnTo>
                  <a:pt x="5115727" y="2222123"/>
                </a:lnTo>
                <a:close/>
                <a:moveTo>
                  <a:pt x="8632672" y="2218812"/>
                </a:moveTo>
                <a:lnTo>
                  <a:pt x="8637510" y="2220176"/>
                </a:lnTo>
                <a:cubicBezTo>
                  <a:pt x="8636761" y="2219650"/>
                  <a:pt x="8635961" y="2219202"/>
                  <a:pt x="8635090" y="2218812"/>
                </a:cubicBezTo>
                <a:close/>
                <a:moveTo>
                  <a:pt x="7667567" y="2217838"/>
                </a:moveTo>
                <a:lnTo>
                  <a:pt x="7672648" y="2219397"/>
                </a:lnTo>
                <a:cubicBezTo>
                  <a:pt x="7672648" y="2219397"/>
                  <a:pt x="7670955" y="2218227"/>
                  <a:pt x="7669987" y="2218033"/>
                </a:cubicBezTo>
                <a:close/>
                <a:moveTo>
                  <a:pt x="9489657" y="2216280"/>
                </a:moveTo>
                <a:lnTo>
                  <a:pt x="9492559" y="2220370"/>
                </a:lnTo>
                <a:cubicBezTo>
                  <a:pt x="9496178" y="2220681"/>
                  <a:pt x="9499824" y="2220681"/>
                  <a:pt x="9503443" y="2220370"/>
                </a:cubicBezTo>
                <a:cubicBezTo>
                  <a:pt x="9505861" y="2219397"/>
                  <a:pt x="9503443" y="2217838"/>
                  <a:pt x="9502717" y="2216280"/>
                </a:cubicBezTo>
                <a:lnTo>
                  <a:pt x="9501991" y="2216280"/>
                </a:lnTo>
                <a:close/>
                <a:moveTo>
                  <a:pt x="2875910" y="2216086"/>
                </a:moveTo>
                <a:cubicBezTo>
                  <a:pt x="2875910" y="2216086"/>
                  <a:pt x="2875910" y="2217448"/>
                  <a:pt x="2875910" y="2218227"/>
                </a:cubicBezTo>
                <a:cubicBezTo>
                  <a:pt x="2879948" y="2218423"/>
                  <a:pt x="2883965" y="2218423"/>
                  <a:pt x="2888003" y="2218227"/>
                </a:cubicBezTo>
                <a:lnTo>
                  <a:pt x="2888003" y="2216086"/>
                </a:lnTo>
                <a:cubicBezTo>
                  <a:pt x="2883965" y="2215890"/>
                  <a:pt x="2879948" y="2215890"/>
                  <a:pt x="2875910" y="2216086"/>
                </a:cubicBezTo>
                <a:close/>
                <a:moveTo>
                  <a:pt x="11400997" y="2214528"/>
                </a:moveTo>
                <a:cubicBezTo>
                  <a:pt x="11395334" y="2214158"/>
                  <a:pt x="11389635" y="2214411"/>
                  <a:pt x="11384067" y="2215307"/>
                </a:cubicBezTo>
                <a:cubicBezTo>
                  <a:pt x="11388419" y="2217448"/>
                  <a:pt x="11392530" y="2219785"/>
                  <a:pt x="11397612" y="2221928"/>
                </a:cubicBezTo>
                <a:cubicBezTo>
                  <a:pt x="11402691" y="2224071"/>
                  <a:pt x="11406076" y="2224460"/>
                  <a:pt x="11410431" y="2225824"/>
                </a:cubicBezTo>
                <a:lnTo>
                  <a:pt x="11458807" y="2232835"/>
                </a:lnTo>
                <a:cubicBezTo>
                  <a:pt x="11441684" y="2223020"/>
                  <a:pt x="11421835" y="2216728"/>
                  <a:pt x="11400997" y="2214528"/>
                </a:cubicBezTo>
                <a:close/>
                <a:moveTo>
                  <a:pt x="2009347" y="2214528"/>
                </a:moveTo>
                <a:lnTo>
                  <a:pt x="2015831" y="2214528"/>
                </a:lnTo>
                <a:lnTo>
                  <a:pt x="2018685" y="2216669"/>
                </a:lnTo>
                <a:close/>
                <a:moveTo>
                  <a:pt x="1605552" y="2211800"/>
                </a:moveTo>
                <a:cubicBezTo>
                  <a:pt x="1607269" y="2212462"/>
                  <a:pt x="1609059" y="2213047"/>
                  <a:pt x="1610873" y="2213553"/>
                </a:cubicBezTo>
                <a:cubicBezTo>
                  <a:pt x="1611985" y="2214370"/>
                  <a:pt x="1613196" y="2215092"/>
                  <a:pt x="1614501" y="2215695"/>
                </a:cubicBezTo>
                <a:lnTo>
                  <a:pt x="1614743" y="2213943"/>
                </a:lnTo>
                <a:lnTo>
                  <a:pt x="1612084" y="2211800"/>
                </a:lnTo>
                <a:close/>
                <a:moveTo>
                  <a:pt x="3169311" y="2209074"/>
                </a:moveTo>
                <a:cubicBezTo>
                  <a:pt x="3171005" y="2210632"/>
                  <a:pt x="3172213" y="2213164"/>
                  <a:pt x="3174634" y="2213749"/>
                </a:cubicBezTo>
                <a:cubicBezTo>
                  <a:pt x="3189870" y="2217060"/>
                  <a:pt x="3200754" y="2219397"/>
                  <a:pt x="3205836" y="2226603"/>
                </a:cubicBezTo>
                <a:cubicBezTo>
                  <a:pt x="3210914" y="2233809"/>
                  <a:pt x="3216961" y="2235173"/>
                  <a:pt x="3241634" y="2233615"/>
                </a:cubicBezTo>
                <a:lnTo>
                  <a:pt x="3241634" y="2232251"/>
                </a:lnTo>
                <a:lnTo>
                  <a:pt x="3243810" y="2233615"/>
                </a:lnTo>
                <a:cubicBezTo>
                  <a:pt x="3260573" y="2235543"/>
                  <a:pt x="3276005" y="2241990"/>
                  <a:pt x="3287590" y="2251924"/>
                </a:cubicBezTo>
                <a:cubicBezTo>
                  <a:pt x="3275256" y="2256403"/>
                  <a:pt x="3260984" y="2245692"/>
                  <a:pt x="3242358" y="2246274"/>
                </a:cubicBezTo>
                <a:cubicBezTo>
                  <a:pt x="3239458" y="2248611"/>
                  <a:pt x="3232441" y="2251924"/>
                  <a:pt x="3231232" y="2256208"/>
                </a:cubicBezTo>
                <a:cubicBezTo>
                  <a:pt x="3230024" y="2260494"/>
                  <a:pt x="3239214" y="2263610"/>
                  <a:pt x="3246230" y="2265751"/>
                </a:cubicBezTo>
                <a:cubicBezTo>
                  <a:pt x="3306458" y="2282503"/>
                  <a:pt x="3306699" y="2282503"/>
                  <a:pt x="3320244" y="2302759"/>
                </a:cubicBezTo>
                <a:lnTo>
                  <a:pt x="3374667" y="2308213"/>
                </a:lnTo>
                <a:lnTo>
                  <a:pt x="3313472" y="2262052"/>
                </a:lnTo>
                <a:cubicBezTo>
                  <a:pt x="3326050" y="2262052"/>
                  <a:pt x="3334757" y="2262052"/>
                  <a:pt x="3343706" y="2263805"/>
                </a:cubicBezTo>
                <a:cubicBezTo>
                  <a:pt x="3352655" y="2265557"/>
                  <a:pt x="3357737" y="2266142"/>
                  <a:pt x="3366686" y="2267506"/>
                </a:cubicBezTo>
                <a:cubicBezTo>
                  <a:pt x="3364992" y="2273933"/>
                  <a:pt x="3363542" y="2279775"/>
                  <a:pt x="3362330" y="2284840"/>
                </a:cubicBezTo>
                <a:cubicBezTo>
                  <a:pt x="3383616" y="2293410"/>
                  <a:pt x="3404901" y="2287566"/>
                  <a:pt x="3423769" y="2297694"/>
                </a:cubicBezTo>
                <a:lnTo>
                  <a:pt x="3390874" y="2300422"/>
                </a:lnTo>
                <a:cubicBezTo>
                  <a:pt x="3394259" y="2304706"/>
                  <a:pt x="3397888" y="2309771"/>
                  <a:pt x="3401758" y="2315030"/>
                </a:cubicBezTo>
                <a:cubicBezTo>
                  <a:pt x="3436347" y="2315030"/>
                  <a:pt x="3484723" y="2328275"/>
                  <a:pt x="3500930" y="2315030"/>
                </a:cubicBezTo>
                <a:cubicBezTo>
                  <a:pt x="3486658" y="2308407"/>
                  <a:pt x="3473839" y="2301590"/>
                  <a:pt x="3457874" y="2295553"/>
                </a:cubicBezTo>
                <a:cubicBezTo>
                  <a:pt x="3396438" y="2272763"/>
                  <a:pt x="3396196" y="2272960"/>
                  <a:pt x="3391359" y="2253092"/>
                </a:cubicBezTo>
                <a:cubicBezTo>
                  <a:pt x="3371935" y="2247659"/>
                  <a:pt x="3350939" y="2247131"/>
                  <a:pt x="3331128" y="2251534"/>
                </a:cubicBezTo>
                <a:lnTo>
                  <a:pt x="3343950" y="2240821"/>
                </a:lnTo>
                <a:cubicBezTo>
                  <a:pt x="3357495" y="2240821"/>
                  <a:pt x="3383860" y="2250560"/>
                  <a:pt x="3380957" y="2240821"/>
                </a:cubicBezTo>
                <a:cubicBezTo>
                  <a:pt x="3380957" y="2237316"/>
                  <a:pt x="3356769" y="2235757"/>
                  <a:pt x="3342983" y="2235563"/>
                </a:cubicBezTo>
                <a:lnTo>
                  <a:pt x="3329437" y="2217838"/>
                </a:lnTo>
                <a:cubicBezTo>
                  <a:pt x="3305249" y="2213749"/>
                  <a:pt x="3282752" y="2208684"/>
                  <a:pt x="3276706" y="2215890"/>
                </a:cubicBezTo>
                <a:cubicBezTo>
                  <a:pt x="3270660" y="2223098"/>
                  <a:pt x="3242843" y="2220955"/>
                  <a:pt x="3226395" y="2222123"/>
                </a:cubicBezTo>
                <a:cubicBezTo>
                  <a:pt x="3204142" y="2217060"/>
                  <a:pt x="3192531" y="2205373"/>
                  <a:pt x="3169311" y="2209074"/>
                </a:cubicBezTo>
                <a:close/>
                <a:moveTo>
                  <a:pt x="7610727" y="2208878"/>
                </a:moveTo>
                <a:cubicBezTo>
                  <a:pt x="7607339" y="2208878"/>
                  <a:pt x="7604678" y="2211021"/>
                  <a:pt x="7600567" y="2212579"/>
                </a:cubicBezTo>
                <a:cubicBezTo>
                  <a:pt x="7619772" y="2216008"/>
                  <a:pt x="7639486" y="2217196"/>
                  <a:pt x="7659103" y="2216086"/>
                </a:cubicBezTo>
                <a:cubicBezTo>
                  <a:pt x="7642896" y="2213553"/>
                  <a:pt x="7626931" y="2210827"/>
                  <a:pt x="7610727" y="2208878"/>
                </a:cubicBezTo>
                <a:close/>
                <a:moveTo>
                  <a:pt x="6493479" y="2208295"/>
                </a:moveTo>
                <a:cubicBezTo>
                  <a:pt x="6495897" y="2214331"/>
                  <a:pt x="6483804" y="2220370"/>
                  <a:pt x="6513797" y="2226797"/>
                </a:cubicBezTo>
                <a:cubicBezTo>
                  <a:pt x="6539920" y="2232835"/>
                  <a:pt x="6548387" y="2228161"/>
                  <a:pt x="6553224" y="2221540"/>
                </a:cubicBezTo>
                <a:lnTo>
                  <a:pt x="6553224" y="2220760"/>
                </a:lnTo>
                <a:close/>
                <a:moveTo>
                  <a:pt x="3023609" y="2208294"/>
                </a:moveTo>
                <a:cubicBezTo>
                  <a:pt x="3010638" y="2207223"/>
                  <a:pt x="2998785" y="2207418"/>
                  <a:pt x="2989834" y="2210632"/>
                </a:cubicBezTo>
                <a:cubicBezTo>
                  <a:pt x="2977259" y="2214137"/>
                  <a:pt x="2976048" y="2214916"/>
                  <a:pt x="2999268" y="2226603"/>
                </a:cubicBezTo>
                <a:lnTo>
                  <a:pt x="2999268" y="2227187"/>
                </a:lnTo>
                <a:cubicBezTo>
                  <a:pt x="3022585" y="2224343"/>
                  <a:pt x="3046339" y="2224343"/>
                  <a:pt x="3069656" y="2227187"/>
                </a:cubicBezTo>
                <a:cubicBezTo>
                  <a:pt x="3075220" y="2227187"/>
                  <a:pt x="3084654" y="2224656"/>
                  <a:pt x="3083684" y="2222319"/>
                </a:cubicBezTo>
                <a:cubicBezTo>
                  <a:pt x="3078389" y="2217877"/>
                  <a:pt x="3071566" y="2214839"/>
                  <a:pt x="3064092" y="2213553"/>
                </a:cubicBezTo>
                <a:cubicBezTo>
                  <a:pt x="3050669" y="2211703"/>
                  <a:pt x="3036580" y="2209366"/>
                  <a:pt x="3023609" y="2208294"/>
                </a:cubicBezTo>
                <a:close/>
                <a:moveTo>
                  <a:pt x="11851380" y="2207710"/>
                </a:moveTo>
                <a:cubicBezTo>
                  <a:pt x="11891841" y="2223838"/>
                  <a:pt x="11934331" y="2236438"/>
                  <a:pt x="11978126" y="2245301"/>
                </a:cubicBezTo>
                <a:lnTo>
                  <a:pt x="11978608" y="2245692"/>
                </a:lnTo>
                <a:cubicBezTo>
                  <a:pt x="11985868" y="2247405"/>
                  <a:pt x="11993324" y="2248515"/>
                  <a:pt x="12000861" y="2249002"/>
                </a:cubicBezTo>
                <a:cubicBezTo>
                  <a:pt x="12006303" y="2249548"/>
                  <a:pt x="12011826" y="2248865"/>
                  <a:pt x="12016827" y="2247053"/>
                </a:cubicBezTo>
                <a:cubicBezTo>
                  <a:pt x="12018518" y="2245495"/>
                  <a:pt x="12015133" y="2241600"/>
                  <a:pt x="12010536" y="2239847"/>
                </a:cubicBezTo>
                <a:cubicBezTo>
                  <a:pt x="11999962" y="2235485"/>
                  <a:pt x="11988746" y="2232212"/>
                  <a:pt x="11977158" y="2230110"/>
                </a:cubicBezTo>
                <a:cubicBezTo>
                  <a:pt x="11952701" y="2227576"/>
                  <a:pt x="11928779" y="2222415"/>
                  <a:pt x="11906044" y="2214722"/>
                </a:cubicBezTo>
                <a:cubicBezTo>
                  <a:pt x="11888900" y="2208567"/>
                  <a:pt x="11870050" y="2206152"/>
                  <a:pt x="11851380" y="2207710"/>
                </a:cubicBezTo>
                <a:close/>
                <a:moveTo>
                  <a:pt x="6455836" y="2206785"/>
                </a:moveTo>
                <a:cubicBezTo>
                  <a:pt x="6449638" y="2204984"/>
                  <a:pt x="6440386" y="2205665"/>
                  <a:pt x="6423332" y="2207516"/>
                </a:cubicBezTo>
                <a:lnTo>
                  <a:pt x="6470015" y="2220955"/>
                </a:lnTo>
                <a:cubicBezTo>
                  <a:pt x="6465178" y="2212872"/>
                  <a:pt x="6462035" y="2208587"/>
                  <a:pt x="6455836" y="2206785"/>
                </a:cubicBezTo>
                <a:close/>
                <a:moveTo>
                  <a:pt x="2826808" y="2205761"/>
                </a:moveTo>
                <a:lnTo>
                  <a:pt x="2826808" y="2207125"/>
                </a:lnTo>
                <a:cubicBezTo>
                  <a:pt x="2828573" y="2208704"/>
                  <a:pt x="2830508" y="2210125"/>
                  <a:pt x="2832613" y="2211412"/>
                </a:cubicBezTo>
                <a:lnTo>
                  <a:pt x="2838903" y="2211412"/>
                </a:lnTo>
                <a:cubicBezTo>
                  <a:pt x="2837064" y="2209950"/>
                  <a:pt x="2835129" y="2208586"/>
                  <a:pt x="2833098" y="2207320"/>
                </a:cubicBezTo>
                <a:cubicBezTo>
                  <a:pt x="2831064" y="2206618"/>
                  <a:pt x="2828961" y="2206113"/>
                  <a:pt x="2826808" y="2205761"/>
                </a:cubicBezTo>
                <a:close/>
                <a:moveTo>
                  <a:pt x="2727909" y="2205373"/>
                </a:moveTo>
                <a:cubicBezTo>
                  <a:pt x="2721892" y="2204204"/>
                  <a:pt x="2717115" y="2204594"/>
                  <a:pt x="2710705" y="2205958"/>
                </a:cubicBezTo>
                <a:lnTo>
                  <a:pt x="2711914" y="2206152"/>
                </a:lnTo>
                <a:cubicBezTo>
                  <a:pt x="2699095" y="2208878"/>
                  <a:pt x="2701030" y="2210827"/>
                  <a:pt x="2728362" y="2221343"/>
                </a:cubicBezTo>
                <a:lnTo>
                  <a:pt x="2752550" y="2214137"/>
                </a:lnTo>
                <a:cubicBezTo>
                  <a:pt x="2741182" y="2209268"/>
                  <a:pt x="2733926" y="2206542"/>
                  <a:pt x="2727909" y="2205373"/>
                </a:cubicBezTo>
                <a:close/>
                <a:moveTo>
                  <a:pt x="5027682" y="2204594"/>
                </a:moveTo>
                <a:lnTo>
                  <a:pt x="5010266" y="2212773"/>
                </a:lnTo>
                <a:lnTo>
                  <a:pt x="4984869" y="2209074"/>
                </a:lnTo>
                <a:cubicBezTo>
                  <a:pt x="4971565" y="2207125"/>
                  <a:pt x="4960681" y="2206737"/>
                  <a:pt x="4960681" y="2211800"/>
                </a:cubicBezTo>
                <a:cubicBezTo>
                  <a:pt x="4960681" y="2216865"/>
                  <a:pt x="4980756" y="2224071"/>
                  <a:pt x="4993093" y="2224656"/>
                </a:cubicBezTo>
                <a:lnTo>
                  <a:pt x="5042433" y="2225025"/>
                </a:lnTo>
                <a:lnTo>
                  <a:pt x="5042436" y="2225045"/>
                </a:lnTo>
                <a:lnTo>
                  <a:pt x="5045097" y="2225045"/>
                </a:lnTo>
                <a:lnTo>
                  <a:pt x="5042433" y="2225025"/>
                </a:lnTo>
                <a:lnTo>
                  <a:pt x="5040955" y="2214673"/>
                </a:lnTo>
                <a:cubicBezTo>
                  <a:pt x="5037720" y="2211264"/>
                  <a:pt x="5032519" y="2207905"/>
                  <a:pt x="5027682" y="2204594"/>
                </a:cubicBezTo>
                <a:close/>
                <a:moveTo>
                  <a:pt x="2527358" y="2204009"/>
                </a:moveTo>
                <a:cubicBezTo>
                  <a:pt x="2509049" y="2212444"/>
                  <a:pt x="2486725" y="2212949"/>
                  <a:pt x="2467857" y="2205373"/>
                </a:cubicBezTo>
                <a:lnTo>
                  <a:pt x="2484546" y="2219982"/>
                </a:lnTo>
                <a:cubicBezTo>
                  <a:pt x="2518917" y="2223292"/>
                  <a:pt x="2552999" y="2228298"/>
                  <a:pt x="2586621" y="2234978"/>
                </a:cubicBezTo>
                <a:cubicBezTo>
                  <a:pt x="2590443" y="2236770"/>
                  <a:pt x="2594506" y="2238191"/>
                  <a:pt x="2598714" y="2239263"/>
                </a:cubicBezTo>
                <a:cubicBezTo>
                  <a:pt x="2635238" y="2240432"/>
                  <a:pt x="2678292" y="2251534"/>
                  <a:pt x="2713123" y="2249391"/>
                </a:cubicBezTo>
                <a:cubicBezTo>
                  <a:pt x="2728024" y="2248399"/>
                  <a:pt x="2742707" y="2252742"/>
                  <a:pt x="2753276" y="2261273"/>
                </a:cubicBezTo>
                <a:cubicBezTo>
                  <a:pt x="2756227" y="2267602"/>
                  <a:pt x="2758477" y="2274109"/>
                  <a:pt x="2760049" y="2280750"/>
                </a:cubicBezTo>
                <a:lnTo>
                  <a:pt x="2731749" y="2287762"/>
                </a:lnTo>
                <a:cubicBezTo>
                  <a:pt x="2735861" y="2287762"/>
                  <a:pt x="2740216" y="2289709"/>
                  <a:pt x="2743842" y="2290879"/>
                </a:cubicBezTo>
                <a:cubicBezTo>
                  <a:pt x="2768030" y="2298864"/>
                  <a:pt x="2768030" y="2299643"/>
                  <a:pt x="2751341" y="2304706"/>
                </a:cubicBezTo>
                <a:lnTo>
                  <a:pt x="2743360" y="2307043"/>
                </a:lnTo>
                <a:cubicBezTo>
                  <a:pt x="2744931" y="2308019"/>
                  <a:pt x="2746745" y="2308679"/>
                  <a:pt x="2748680" y="2308992"/>
                </a:cubicBezTo>
                <a:cubicBezTo>
                  <a:pt x="2789511" y="2314834"/>
                  <a:pt x="2830678" y="2318926"/>
                  <a:pt x="2872040" y="2321263"/>
                </a:cubicBezTo>
                <a:lnTo>
                  <a:pt x="2872040" y="2319509"/>
                </a:lnTo>
                <a:cubicBezTo>
                  <a:pt x="2882924" y="2313276"/>
                  <a:pt x="2867685" y="2306264"/>
                  <a:pt x="2858010" y="2300031"/>
                </a:cubicBezTo>
                <a:cubicBezTo>
                  <a:pt x="2864782" y="2300031"/>
                  <a:pt x="2871796" y="2298670"/>
                  <a:pt x="2878086" y="2297500"/>
                </a:cubicBezTo>
                <a:lnTo>
                  <a:pt x="2919951" y="2302901"/>
                </a:lnTo>
                <a:lnTo>
                  <a:pt x="2899645" y="2307653"/>
                </a:lnTo>
                <a:cubicBezTo>
                  <a:pt x="2898526" y="2309625"/>
                  <a:pt x="2903122" y="2312498"/>
                  <a:pt x="2912191" y="2318147"/>
                </a:cubicBezTo>
                <a:lnTo>
                  <a:pt x="2902516" y="2324183"/>
                </a:lnTo>
                <a:cubicBezTo>
                  <a:pt x="2907353" y="2325371"/>
                  <a:pt x="2912288" y="2326287"/>
                  <a:pt x="2917270" y="2326911"/>
                </a:cubicBezTo>
                <a:cubicBezTo>
                  <a:pt x="2932509" y="2328663"/>
                  <a:pt x="2938073" y="2326911"/>
                  <a:pt x="2934203" y="2321263"/>
                </a:cubicBezTo>
                <a:cubicBezTo>
                  <a:pt x="2948231" y="2319509"/>
                  <a:pt x="2958391" y="2317171"/>
                  <a:pt x="2936623" y="2309186"/>
                </a:cubicBezTo>
                <a:lnTo>
                  <a:pt x="2923017" y="2303274"/>
                </a:lnTo>
                <a:lnTo>
                  <a:pt x="2976774" y="2309186"/>
                </a:lnTo>
                <a:cubicBezTo>
                  <a:pt x="2971210" y="2304123"/>
                  <a:pt x="2969516" y="2299643"/>
                  <a:pt x="2961776" y="2296332"/>
                </a:cubicBezTo>
                <a:cubicBezTo>
                  <a:pt x="2951207" y="2292202"/>
                  <a:pt x="2939983" y="2289320"/>
                  <a:pt x="2928398" y="2287762"/>
                </a:cubicBezTo>
                <a:cubicBezTo>
                  <a:pt x="2911467" y="2285619"/>
                  <a:pt x="2895502" y="2286008"/>
                  <a:pt x="2878569" y="2284256"/>
                </a:cubicBezTo>
                <a:cubicBezTo>
                  <a:pt x="2872764" y="2283380"/>
                  <a:pt x="2867347" y="2281295"/>
                  <a:pt x="2862847" y="2278217"/>
                </a:cubicBezTo>
                <a:cubicBezTo>
                  <a:pt x="2860912" y="2276270"/>
                  <a:pt x="2864300" y="2273543"/>
                  <a:pt x="2868652" y="2273348"/>
                </a:cubicBezTo>
                <a:cubicBezTo>
                  <a:pt x="2878813" y="2273348"/>
                  <a:pt x="2891391" y="2273348"/>
                  <a:pt x="2902033" y="2273348"/>
                </a:cubicBezTo>
                <a:cubicBezTo>
                  <a:pt x="2916305" y="2273348"/>
                  <a:pt x="2917029" y="2266336"/>
                  <a:pt x="2900825" y="2261662"/>
                </a:cubicBezTo>
                <a:cubicBezTo>
                  <a:pt x="2892722" y="2259324"/>
                  <a:pt x="2884195" y="2256695"/>
                  <a:pt x="2877210" y="2253749"/>
                </a:cubicBezTo>
                <a:lnTo>
                  <a:pt x="2864053" y="2244761"/>
                </a:lnTo>
                <a:lnTo>
                  <a:pt x="2878086" y="2241405"/>
                </a:lnTo>
                <a:cubicBezTo>
                  <a:pt x="2866235" y="2234200"/>
                  <a:pt x="2855592" y="2228355"/>
                  <a:pt x="2842288" y="2222901"/>
                </a:cubicBezTo>
                <a:lnTo>
                  <a:pt x="2842288" y="2224265"/>
                </a:lnTo>
                <a:cubicBezTo>
                  <a:pt x="2828961" y="2218131"/>
                  <a:pt x="2813021" y="2216922"/>
                  <a:pt x="2798508" y="2220955"/>
                </a:cubicBezTo>
                <a:cubicBezTo>
                  <a:pt x="2791736" y="2223486"/>
                  <a:pt x="2795606" y="2229525"/>
                  <a:pt x="2807216" y="2232251"/>
                </a:cubicBezTo>
                <a:lnTo>
                  <a:pt x="2861026" y="2244740"/>
                </a:lnTo>
                <a:lnTo>
                  <a:pt x="2834588" y="2256391"/>
                </a:lnTo>
                <a:cubicBezTo>
                  <a:pt x="2826361" y="2261954"/>
                  <a:pt x="2819491" y="2268820"/>
                  <a:pt x="2814471" y="2276659"/>
                </a:cubicBezTo>
                <a:cubicBezTo>
                  <a:pt x="2800200" y="2268285"/>
                  <a:pt x="2784722" y="2259715"/>
                  <a:pt x="2772385" y="2251340"/>
                </a:cubicBezTo>
                <a:cubicBezTo>
                  <a:pt x="2768756" y="2248808"/>
                  <a:pt x="2773594" y="2245495"/>
                  <a:pt x="2777705" y="2243548"/>
                </a:cubicBezTo>
                <a:cubicBezTo>
                  <a:pt x="2784044" y="2243919"/>
                  <a:pt x="2790283" y="2244892"/>
                  <a:pt x="2796329" y="2246470"/>
                </a:cubicBezTo>
                <a:cubicBezTo>
                  <a:pt x="2808184" y="2249196"/>
                  <a:pt x="2817615" y="2249587"/>
                  <a:pt x="2820518" y="2246470"/>
                </a:cubicBezTo>
                <a:cubicBezTo>
                  <a:pt x="2823420" y="2243354"/>
                  <a:pt x="2817374" y="2241017"/>
                  <a:pt x="2812536" y="2238874"/>
                </a:cubicBezTo>
                <a:cubicBezTo>
                  <a:pt x="2803102" y="2234784"/>
                  <a:pt x="2791251" y="2231083"/>
                  <a:pt x="2776738" y="2225824"/>
                </a:cubicBezTo>
                <a:cubicBezTo>
                  <a:pt x="2765442" y="2231921"/>
                  <a:pt x="2751486" y="2233889"/>
                  <a:pt x="2738281" y="2231277"/>
                </a:cubicBezTo>
                <a:cubicBezTo>
                  <a:pt x="2721589" y="2228940"/>
                  <a:pt x="2705141" y="2228746"/>
                  <a:pt x="2689904" y="2227772"/>
                </a:cubicBezTo>
                <a:lnTo>
                  <a:pt x="2670310" y="2214331"/>
                </a:lnTo>
                <a:lnTo>
                  <a:pt x="2648298" y="2223486"/>
                </a:lnTo>
                <a:cubicBezTo>
                  <a:pt x="2606962" y="2222123"/>
                  <a:pt x="2566158" y="2215540"/>
                  <a:pt x="2527358" y="2204009"/>
                </a:cubicBezTo>
                <a:close/>
                <a:moveTo>
                  <a:pt x="8309765" y="2203961"/>
                </a:moveTo>
                <a:cubicBezTo>
                  <a:pt x="8301538" y="2203630"/>
                  <a:pt x="8293230" y="2204613"/>
                  <a:pt x="8285332" y="2206931"/>
                </a:cubicBezTo>
                <a:cubicBezTo>
                  <a:pt x="8288572" y="2211663"/>
                  <a:pt x="8292564" y="2216047"/>
                  <a:pt x="8297183" y="2219982"/>
                </a:cubicBezTo>
                <a:lnTo>
                  <a:pt x="8297668" y="2219202"/>
                </a:lnTo>
                <a:cubicBezTo>
                  <a:pt x="8303496" y="2221442"/>
                  <a:pt x="8309835" y="2222766"/>
                  <a:pt x="8316292" y="2223098"/>
                </a:cubicBezTo>
                <a:cubicBezTo>
                  <a:pt x="8330564" y="2220760"/>
                  <a:pt x="8340480" y="2217060"/>
                  <a:pt x="8333708" y="2208878"/>
                </a:cubicBezTo>
                <a:cubicBezTo>
                  <a:pt x="8326136" y="2205937"/>
                  <a:pt x="8317991" y="2204292"/>
                  <a:pt x="8309765" y="2203961"/>
                </a:cubicBezTo>
                <a:close/>
                <a:moveTo>
                  <a:pt x="5456295" y="2202645"/>
                </a:moveTo>
                <a:lnTo>
                  <a:pt x="5459438" y="2203815"/>
                </a:lnTo>
                <a:lnTo>
                  <a:pt x="5459438" y="2202645"/>
                </a:lnTo>
                <a:close/>
                <a:moveTo>
                  <a:pt x="11296746" y="2202451"/>
                </a:moveTo>
                <a:cubicBezTo>
                  <a:pt x="11282718" y="2205179"/>
                  <a:pt x="11285862" y="2210436"/>
                  <a:pt x="11298681" y="2213749"/>
                </a:cubicBezTo>
                <a:cubicBezTo>
                  <a:pt x="11318338" y="2217546"/>
                  <a:pt x="11335568" y="2227032"/>
                  <a:pt x="11347057" y="2240432"/>
                </a:cubicBezTo>
                <a:cubicBezTo>
                  <a:pt x="11332303" y="2235173"/>
                  <a:pt x="11322869" y="2231471"/>
                  <a:pt x="11312711" y="2228552"/>
                </a:cubicBezTo>
                <a:cubicBezTo>
                  <a:pt x="11303541" y="2224421"/>
                  <a:pt x="11292370" y="2224421"/>
                  <a:pt x="11283200" y="2228552"/>
                </a:cubicBezTo>
                <a:cubicBezTo>
                  <a:pt x="11298439" y="2235757"/>
                  <a:pt x="11315372" y="2242964"/>
                  <a:pt x="11329885" y="2250366"/>
                </a:cubicBezTo>
                <a:lnTo>
                  <a:pt x="11329159" y="2250366"/>
                </a:lnTo>
                <a:cubicBezTo>
                  <a:pt x="11344398" y="2257960"/>
                  <a:pt x="11356732" y="2265948"/>
                  <a:pt x="11371245" y="2273739"/>
                </a:cubicBezTo>
                <a:cubicBezTo>
                  <a:pt x="11385758" y="2281529"/>
                  <a:pt x="11375600" y="2289709"/>
                  <a:pt x="11412607" y="2296721"/>
                </a:cubicBezTo>
                <a:lnTo>
                  <a:pt x="11425670" y="2281918"/>
                </a:lnTo>
                <a:cubicBezTo>
                  <a:pt x="11445503" y="2298473"/>
                  <a:pt x="11446955" y="2298864"/>
                  <a:pt x="11489041" y="2296332"/>
                </a:cubicBezTo>
                <a:cubicBezTo>
                  <a:pt x="11467030" y="2290488"/>
                  <a:pt x="11458081" y="2277828"/>
                  <a:pt x="11426637" y="2278802"/>
                </a:cubicBezTo>
                <a:cubicBezTo>
                  <a:pt x="11372697" y="2261467"/>
                  <a:pt x="11385758" y="2246470"/>
                  <a:pt x="11378261" y="2229330"/>
                </a:cubicBezTo>
                <a:close/>
                <a:moveTo>
                  <a:pt x="3484482" y="2199529"/>
                </a:moveTo>
                <a:lnTo>
                  <a:pt x="3485208" y="2200308"/>
                </a:lnTo>
                <a:cubicBezTo>
                  <a:pt x="3482788" y="2200308"/>
                  <a:pt x="3480853" y="2203230"/>
                  <a:pt x="3482306" y="2203815"/>
                </a:cubicBezTo>
                <a:cubicBezTo>
                  <a:pt x="3487626" y="2205958"/>
                  <a:pt x="3494399" y="2207516"/>
                  <a:pt x="3515925" y="2213553"/>
                </a:cubicBezTo>
                <a:cubicBezTo>
                  <a:pt x="3509153" y="2207905"/>
                  <a:pt x="3507703" y="2205179"/>
                  <a:pt x="3502865" y="2203230"/>
                </a:cubicBezTo>
                <a:cubicBezTo>
                  <a:pt x="3497035" y="2201165"/>
                  <a:pt x="3490818" y="2199920"/>
                  <a:pt x="3484482" y="2199529"/>
                </a:cubicBezTo>
                <a:close/>
                <a:moveTo>
                  <a:pt x="2318858" y="2198555"/>
                </a:moveTo>
                <a:cubicBezTo>
                  <a:pt x="2308457" y="2198555"/>
                  <a:pt x="2303863" y="2199725"/>
                  <a:pt x="2312327" y="2204400"/>
                </a:cubicBezTo>
                <a:cubicBezTo>
                  <a:pt x="2308457" y="2207516"/>
                  <a:pt x="2310635" y="2209657"/>
                  <a:pt x="2323937" y="2209657"/>
                </a:cubicBezTo>
                <a:lnTo>
                  <a:pt x="2365784" y="2222319"/>
                </a:lnTo>
                <a:cubicBezTo>
                  <a:pt x="2383682" y="2219591"/>
                  <a:pt x="2383441" y="2219397"/>
                  <a:pt x="2365784" y="2209463"/>
                </a:cubicBezTo>
                <a:cubicBezTo>
                  <a:pt x="2377176" y="2207827"/>
                  <a:pt x="2388906" y="2209853"/>
                  <a:pt x="2398436" y="2215111"/>
                </a:cubicBezTo>
                <a:cubicBezTo>
                  <a:pt x="2407700" y="2220486"/>
                  <a:pt x="2418391" y="2224071"/>
                  <a:pt x="2429638" y="2225630"/>
                </a:cubicBezTo>
                <a:cubicBezTo>
                  <a:pt x="2438371" y="2227149"/>
                  <a:pt x="2447346" y="2227596"/>
                  <a:pt x="2456246" y="2226993"/>
                </a:cubicBezTo>
                <a:cubicBezTo>
                  <a:pt x="2460843" y="2225630"/>
                  <a:pt x="2460843" y="2220955"/>
                  <a:pt x="2456246" y="2218033"/>
                </a:cubicBezTo>
                <a:cubicBezTo>
                  <a:pt x="2446790" y="2212618"/>
                  <a:pt x="2436944" y="2207671"/>
                  <a:pt x="2426736" y="2203230"/>
                </a:cubicBezTo>
                <a:cubicBezTo>
                  <a:pt x="2402743" y="2199278"/>
                  <a:pt x="2377951" y="2199686"/>
                  <a:pt x="2354171" y="2204400"/>
                </a:cubicBezTo>
                <a:cubicBezTo>
                  <a:pt x="2342538" y="2201946"/>
                  <a:pt x="2330758" y="2199997"/>
                  <a:pt x="2318858" y="2198555"/>
                </a:cubicBezTo>
                <a:close/>
                <a:moveTo>
                  <a:pt x="8233327" y="2198361"/>
                </a:moveTo>
                <a:cubicBezTo>
                  <a:pt x="8231150" y="2198361"/>
                  <a:pt x="8235020" y="2204203"/>
                  <a:pt x="8237438" y="2204788"/>
                </a:cubicBezTo>
                <a:cubicBezTo>
                  <a:pt x="8248469" y="2207125"/>
                  <a:pt x="8259716" y="2208762"/>
                  <a:pt x="8271060" y="2209657"/>
                </a:cubicBezTo>
                <a:cubicBezTo>
                  <a:pt x="8275463" y="2209579"/>
                  <a:pt x="8279793" y="2208645"/>
                  <a:pt x="8283638" y="2206931"/>
                </a:cubicBezTo>
                <a:cubicBezTo>
                  <a:pt x="8277591" y="2203308"/>
                  <a:pt x="8270890" y="2200427"/>
                  <a:pt x="8263805" y="2198361"/>
                </a:cubicBezTo>
                <a:cubicBezTo>
                  <a:pt x="8253693" y="2197212"/>
                  <a:pt x="8243439" y="2197212"/>
                  <a:pt x="8233327" y="2198361"/>
                </a:cubicBezTo>
                <a:close/>
                <a:moveTo>
                  <a:pt x="9241727" y="2196413"/>
                </a:moveTo>
                <a:cubicBezTo>
                  <a:pt x="9243662" y="2198750"/>
                  <a:pt x="9244147" y="2201478"/>
                  <a:pt x="9248258" y="2203036"/>
                </a:cubicBezTo>
                <a:cubicBezTo>
                  <a:pt x="9254909" y="2204770"/>
                  <a:pt x="9261707" y="2206132"/>
                  <a:pt x="9268576" y="2207125"/>
                </a:cubicBezTo>
                <a:cubicBezTo>
                  <a:pt x="9286893" y="2210534"/>
                  <a:pt x="9302851" y="2219552"/>
                  <a:pt x="9313082" y="2232251"/>
                </a:cubicBezTo>
                <a:cubicBezTo>
                  <a:pt x="9325177" y="2230693"/>
                  <a:pt x="9332191" y="2227576"/>
                  <a:pt x="9333641" y="2222707"/>
                </a:cubicBezTo>
                <a:cubicBezTo>
                  <a:pt x="9330015" y="2218812"/>
                  <a:pt x="9307762" y="2211994"/>
                  <a:pt x="9333641" y="2213164"/>
                </a:cubicBezTo>
                <a:lnTo>
                  <a:pt x="9373069" y="2214722"/>
                </a:lnTo>
                <a:cubicBezTo>
                  <a:pt x="9360587" y="2207534"/>
                  <a:pt x="9345602" y="2203717"/>
                  <a:pt x="9330256" y="2203815"/>
                </a:cubicBezTo>
                <a:lnTo>
                  <a:pt x="9330256" y="2204009"/>
                </a:lnTo>
                <a:cubicBezTo>
                  <a:pt x="9309938" y="2204009"/>
                  <a:pt x="9289861" y="2204009"/>
                  <a:pt x="9269543" y="2203036"/>
                </a:cubicBezTo>
                <a:cubicBezTo>
                  <a:pt x="9266715" y="2201048"/>
                  <a:pt x="9263520" y="2199412"/>
                  <a:pt x="9260110" y="2198167"/>
                </a:cubicBezTo>
                <a:cubicBezTo>
                  <a:pt x="9254041" y="2197290"/>
                  <a:pt x="9247895" y="2196705"/>
                  <a:pt x="9241727" y="2196413"/>
                </a:cubicBezTo>
                <a:close/>
                <a:moveTo>
                  <a:pt x="4814583" y="2196024"/>
                </a:moveTo>
                <a:cubicBezTo>
                  <a:pt x="4814583" y="2196024"/>
                  <a:pt x="4812165" y="2196997"/>
                  <a:pt x="4812892" y="2197191"/>
                </a:cubicBezTo>
                <a:cubicBezTo>
                  <a:pt x="4814634" y="2198030"/>
                  <a:pt x="4816495" y="2198672"/>
                  <a:pt x="4818455" y="2199140"/>
                </a:cubicBezTo>
                <a:cubicBezTo>
                  <a:pt x="4818455" y="2199140"/>
                  <a:pt x="4823293" y="2198361"/>
                  <a:pt x="4822808" y="2198361"/>
                </a:cubicBezTo>
                <a:lnTo>
                  <a:pt x="4820147" y="2197776"/>
                </a:lnTo>
                <a:cubicBezTo>
                  <a:pt x="4818334" y="2197095"/>
                  <a:pt x="4816495" y="2196511"/>
                  <a:pt x="4814583" y="2196024"/>
                </a:cubicBezTo>
                <a:close/>
                <a:moveTo>
                  <a:pt x="2759566" y="2195245"/>
                </a:moveTo>
                <a:lnTo>
                  <a:pt x="2760775" y="2195633"/>
                </a:lnTo>
                <a:cubicBezTo>
                  <a:pt x="2758355" y="2201478"/>
                  <a:pt x="2755696" y="2207905"/>
                  <a:pt x="2753276" y="2214137"/>
                </a:cubicBezTo>
                <a:cubicBezTo>
                  <a:pt x="2759515" y="2214976"/>
                  <a:pt x="2765831" y="2215287"/>
                  <a:pt x="2772141" y="2215111"/>
                </a:cubicBezTo>
                <a:cubicBezTo>
                  <a:pt x="2781286" y="2212365"/>
                  <a:pt x="2790164" y="2209113"/>
                  <a:pt x="2798750" y="2205373"/>
                </a:cubicBezTo>
                <a:cubicBezTo>
                  <a:pt x="2791009" y="2196997"/>
                  <a:pt x="2776497" y="2196024"/>
                  <a:pt x="2759566" y="2195245"/>
                </a:cubicBezTo>
                <a:close/>
                <a:moveTo>
                  <a:pt x="1927738" y="2195051"/>
                </a:moveTo>
                <a:lnTo>
                  <a:pt x="1924835" y="2196997"/>
                </a:lnTo>
                <a:lnTo>
                  <a:pt x="1961601" y="2211021"/>
                </a:lnTo>
                <a:lnTo>
                  <a:pt x="1982160" y="2208295"/>
                </a:lnTo>
                <a:lnTo>
                  <a:pt x="2009347" y="2214528"/>
                </a:lnTo>
                <a:lnTo>
                  <a:pt x="1986030" y="2214528"/>
                </a:lnTo>
                <a:cubicBezTo>
                  <a:pt x="1968132" y="2214528"/>
                  <a:pt x="1975146" y="2218812"/>
                  <a:pt x="1979258" y="2224071"/>
                </a:cubicBezTo>
                <a:cubicBezTo>
                  <a:pt x="2029810" y="2234978"/>
                  <a:pt x="2081574" y="2240821"/>
                  <a:pt x="2132852" y="2251340"/>
                </a:cubicBezTo>
                <a:lnTo>
                  <a:pt x="2132852" y="2249587"/>
                </a:lnTo>
                <a:cubicBezTo>
                  <a:pt x="2121242" y="2239263"/>
                  <a:pt x="2140108" y="2234784"/>
                  <a:pt x="2141560" y="2227187"/>
                </a:cubicBezTo>
                <a:cubicBezTo>
                  <a:pt x="2128789" y="2221578"/>
                  <a:pt x="2114492" y="2218579"/>
                  <a:pt x="2099957" y="2218423"/>
                </a:cubicBezTo>
                <a:cubicBezTo>
                  <a:pt x="2090764" y="2216280"/>
                  <a:pt x="2081815" y="2213943"/>
                  <a:pt x="2072625" y="2212385"/>
                </a:cubicBezTo>
                <a:cubicBezTo>
                  <a:pt x="2070446" y="2212385"/>
                  <a:pt x="2067785" y="2213943"/>
                  <a:pt x="2065852" y="2215111"/>
                </a:cubicBezTo>
                <a:cubicBezTo>
                  <a:pt x="2067424" y="2216104"/>
                  <a:pt x="2069237" y="2216845"/>
                  <a:pt x="2071172" y="2217254"/>
                </a:cubicBezTo>
                <a:cubicBezTo>
                  <a:pt x="2080606" y="2219006"/>
                  <a:pt x="2090281" y="2220370"/>
                  <a:pt x="2099957" y="2221928"/>
                </a:cubicBezTo>
                <a:cubicBezTo>
                  <a:pt x="2073590" y="2229525"/>
                  <a:pt x="2063191" y="2228552"/>
                  <a:pt x="2017958" y="2214528"/>
                </a:cubicBezTo>
                <a:lnTo>
                  <a:pt x="2015831" y="2214528"/>
                </a:lnTo>
                <a:lnTo>
                  <a:pt x="2005865" y="2207053"/>
                </a:lnTo>
                <a:cubicBezTo>
                  <a:pt x="2001209" y="2205957"/>
                  <a:pt x="1994738" y="2206639"/>
                  <a:pt x="1982160" y="2208099"/>
                </a:cubicBezTo>
                <a:close/>
                <a:moveTo>
                  <a:pt x="3636866" y="2194854"/>
                </a:moveTo>
                <a:cubicBezTo>
                  <a:pt x="3634207" y="2194854"/>
                  <a:pt x="3629611" y="2197191"/>
                  <a:pt x="3630578" y="2197582"/>
                </a:cubicBezTo>
                <a:cubicBezTo>
                  <a:pt x="3637833" y="2200815"/>
                  <a:pt x="3645358" y="2203678"/>
                  <a:pt x="3653072" y="2206152"/>
                </a:cubicBezTo>
                <a:cubicBezTo>
                  <a:pt x="3657887" y="2207242"/>
                  <a:pt x="3662844" y="2207944"/>
                  <a:pt x="3667826" y="2208295"/>
                </a:cubicBezTo>
                <a:cubicBezTo>
                  <a:pt x="3669038" y="2210242"/>
                  <a:pt x="3670488" y="2211994"/>
                  <a:pt x="3671697" y="2213749"/>
                </a:cubicBezTo>
                <a:lnTo>
                  <a:pt x="3677260" y="2209853"/>
                </a:lnTo>
                <a:lnTo>
                  <a:pt x="3664577" y="2200004"/>
                </a:lnTo>
                <a:lnTo>
                  <a:pt x="3665168" y="2200114"/>
                </a:lnTo>
                <a:lnTo>
                  <a:pt x="3663715" y="2199335"/>
                </a:lnTo>
                <a:lnTo>
                  <a:pt x="3664577" y="2200004"/>
                </a:lnTo>
                <a:close/>
                <a:moveTo>
                  <a:pt x="1714397" y="2192323"/>
                </a:moveTo>
                <a:cubicBezTo>
                  <a:pt x="1720662" y="2196686"/>
                  <a:pt x="1727557" y="2200406"/>
                  <a:pt x="1734957" y="2203424"/>
                </a:cubicBezTo>
                <a:cubicBezTo>
                  <a:pt x="1745287" y="2206093"/>
                  <a:pt x="1756049" y="2207534"/>
                  <a:pt x="1766885" y="2207710"/>
                </a:cubicBezTo>
                <a:lnTo>
                  <a:pt x="1768579" y="2209463"/>
                </a:lnTo>
                <a:cubicBezTo>
                  <a:pt x="1779707" y="2209463"/>
                  <a:pt x="1777528" y="2204203"/>
                  <a:pt x="1766161" y="2198167"/>
                </a:cubicBezTo>
                <a:close/>
                <a:moveTo>
                  <a:pt x="2534616" y="2190180"/>
                </a:moveTo>
                <a:cubicBezTo>
                  <a:pt x="2534616" y="2190180"/>
                  <a:pt x="2534616" y="2190180"/>
                  <a:pt x="2532922" y="2191544"/>
                </a:cubicBezTo>
                <a:lnTo>
                  <a:pt x="2542356" y="2191350"/>
                </a:lnTo>
                <a:close/>
                <a:moveTo>
                  <a:pt x="6312067" y="2189985"/>
                </a:moveTo>
                <a:lnTo>
                  <a:pt x="6343995" y="2204594"/>
                </a:lnTo>
                <a:lnTo>
                  <a:pt x="6328759" y="2210827"/>
                </a:lnTo>
                <a:lnTo>
                  <a:pt x="6389469" y="2223486"/>
                </a:lnTo>
                <a:cubicBezTo>
                  <a:pt x="6403982" y="2214331"/>
                  <a:pt x="6384390" y="2204009"/>
                  <a:pt x="6372054" y="2194660"/>
                </a:cubicBezTo>
                <a:close/>
                <a:moveTo>
                  <a:pt x="4737425" y="2189985"/>
                </a:moveTo>
                <a:cubicBezTo>
                  <a:pt x="4737425" y="2189985"/>
                  <a:pt x="4740086" y="2192714"/>
                  <a:pt x="4741537" y="2194272"/>
                </a:cubicBezTo>
                <a:lnTo>
                  <a:pt x="4748550" y="2194272"/>
                </a:lnTo>
                <a:cubicBezTo>
                  <a:pt x="4747100" y="2193296"/>
                  <a:pt x="4746859" y="2191934"/>
                  <a:pt x="4746374" y="2190376"/>
                </a:cubicBezTo>
                <a:lnTo>
                  <a:pt x="4747341" y="2189985"/>
                </a:lnTo>
                <a:cubicBezTo>
                  <a:pt x="4744053" y="2189675"/>
                  <a:pt x="4740713" y="2189675"/>
                  <a:pt x="4737425" y="2189985"/>
                </a:cubicBezTo>
                <a:close/>
                <a:moveTo>
                  <a:pt x="7025163" y="2189110"/>
                </a:moveTo>
                <a:lnTo>
                  <a:pt x="7020542" y="2193062"/>
                </a:lnTo>
                <a:lnTo>
                  <a:pt x="7018603" y="2193296"/>
                </a:lnTo>
                <a:lnTo>
                  <a:pt x="7019812" y="2193687"/>
                </a:lnTo>
                <a:lnTo>
                  <a:pt x="7020542" y="2193062"/>
                </a:lnTo>
                <a:lnTo>
                  <a:pt x="7037953" y="2190959"/>
                </a:lnTo>
                <a:cubicBezTo>
                  <a:pt x="7033236" y="2189889"/>
                  <a:pt x="7028580" y="2188964"/>
                  <a:pt x="7025163" y="2189110"/>
                </a:cubicBezTo>
                <a:close/>
                <a:moveTo>
                  <a:pt x="8496554" y="2188988"/>
                </a:moveTo>
                <a:cubicBezTo>
                  <a:pt x="8489661" y="2189305"/>
                  <a:pt x="8486213" y="2192811"/>
                  <a:pt x="8481253" y="2199725"/>
                </a:cubicBezTo>
                <a:cubicBezTo>
                  <a:pt x="8492502" y="2200991"/>
                  <a:pt x="8503024" y="2201867"/>
                  <a:pt x="8511793" y="2201648"/>
                </a:cubicBezTo>
                <a:lnTo>
                  <a:pt x="8531463" y="2197078"/>
                </a:lnTo>
                <a:lnTo>
                  <a:pt x="8532532" y="2197388"/>
                </a:lnTo>
                <a:lnTo>
                  <a:pt x="8531809" y="2196997"/>
                </a:lnTo>
                <a:lnTo>
                  <a:pt x="8531463" y="2197078"/>
                </a:lnTo>
                <a:lnTo>
                  <a:pt x="8510099" y="2190878"/>
                </a:lnTo>
                <a:cubicBezTo>
                  <a:pt x="8504309" y="2189469"/>
                  <a:pt x="8500001" y="2188830"/>
                  <a:pt x="8496554" y="2188988"/>
                </a:cubicBezTo>
                <a:close/>
                <a:moveTo>
                  <a:pt x="4644543" y="2187648"/>
                </a:moveTo>
                <a:cubicBezTo>
                  <a:pt x="4640139" y="2188018"/>
                  <a:pt x="4635761" y="2188681"/>
                  <a:pt x="4631480" y="2189597"/>
                </a:cubicBezTo>
                <a:cubicBezTo>
                  <a:pt x="4629303" y="2189597"/>
                  <a:pt x="4629545" y="2192323"/>
                  <a:pt x="4631480" y="2193687"/>
                </a:cubicBezTo>
                <a:cubicBezTo>
                  <a:pt x="4635086" y="2195478"/>
                  <a:pt x="4639123" y="2196609"/>
                  <a:pt x="4643334" y="2196997"/>
                </a:cubicBezTo>
                <a:cubicBezTo>
                  <a:pt x="4646719" y="2196997"/>
                  <a:pt x="4650106" y="2195633"/>
                  <a:pt x="4649863" y="2194466"/>
                </a:cubicBezTo>
                <a:cubicBezTo>
                  <a:pt x="4648557" y="2191973"/>
                  <a:pt x="4646744" y="2189675"/>
                  <a:pt x="4644543" y="2187648"/>
                </a:cubicBezTo>
                <a:close/>
                <a:moveTo>
                  <a:pt x="3320486" y="2187063"/>
                </a:moveTo>
                <a:cubicBezTo>
                  <a:pt x="3299685" y="2183168"/>
                  <a:pt x="3308149" y="2189985"/>
                  <a:pt x="3302588" y="2191738"/>
                </a:cubicBezTo>
                <a:lnTo>
                  <a:pt x="3303314" y="2192517"/>
                </a:lnTo>
                <a:lnTo>
                  <a:pt x="3281302" y="2199725"/>
                </a:lnTo>
                <a:cubicBezTo>
                  <a:pt x="3289213" y="2201964"/>
                  <a:pt x="3297291" y="2203795"/>
                  <a:pt x="3305490" y="2205179"/>
                </a:cubicBezTo>
                <a:cubicBezTo>
                  <a:pt x="3324115" y="2202842"/>
                  <a:pt x="3324841" y="2202842"/>
                  <a:pt x="3320486" y="2187063"/>
                </a:cubicBezTo>
                <a:close/>
                <a:moveTo>
                  <a:pt x="9016294" y="2186869"/>
                </a:moveTo>
                <a:cubicBezTo>
                  <a:pt x="9009521" y="2188818"/>
                  <a:pt x="9001781" y="2190376"/>
                  <a:pt x="8993799" y="2192323"/>
                </a:cubicBezTo>
                <a:lnTo>
                  <a:pt x="9073053" y="2204969"/>
                </a:lnTo>
                <a:lnTo>
                  <a:pt x="9072895" y="2205958"/>
                </a:lnTo>
                <a:lnTo>
                  <a:pt x="9073137" y="2204983"/>
                </a:lnTo>
                <a:lnTo>
                  <a:pt x="9073053" y="2204969"/>
                </a:lnTo>
                <a:lnTo>
                  <a:pt x="9074346" y="2196876"/>
                </a:lnTo>
                <a:cubicBezTo>
                  <a:pt x="9070295" y="2194027"/>
                  <a:pt x="9062736" y="2191350"/>
                  <a:pt x="9054753" y="2188818"/>
                </a:cubicBezTo>
                <a:cubicBezTo>
                  <a:pt x="9042661" y="2184395"/>
                  <a:pt x="9028968" y="2183694"/>
                  <a:pt x="9016294" y="2186869"/>
                </a:cubicBezTo>
                <a:close/>
                <a:moveTo>
                  <a:pt x="2973145" y="2186869"/>
                </a:moveTo>
                <a:cubicBezTo>
                  <a:pt x="2987005" y="2194893"/>
                  <a:pt x="3004106" y="2198380"/>
                  <a:pt x="3021039" y="2196609"/>
                </a:cubicBezTo>
                <a:lnTo>
                  <a:pt x="3021039" y="2197191"/>
                </a:lnTo>
                <a:cubicBezTo>
                  <a:pt x="3023941" y="2197191"/>
                  <a:pt x="3026117" y="2195051"/>
                  <a:pt x="3024909" y="2193881"/>
                </a:cubicBezTo>
                <a:cubicBezTo>
                  <a:pt x="3021958" y="2191719"/>
                  <a:pt x="3018377" y="2190180"/>
                  <a:pt x="3014507" y="2189401"/>
                </a:cubicBezTo>
                <a:cubicBezTo>
                  <a:pt x="3001447" y="2188233"/>
                  <a:pt x="2988869" y="2187843"/>
                  <a:pt x="2973145" y="2186869"/>
                </a:cubicBezTo>
                <a:close/>
                <a:moveTo>
                  <a:pt x="8075379" y="2186675"/>
                </a:moveTo>
                <a:cubicBezTo>
                  <a:pt x="8079780" y="2189597"/>
                  <a:pt x="8084666" y="2192012"/>
                  <a:pt x="8089892" y="2193881"/>
                </a:cubicBezTo>
                <a:lnTo>
                  <a:pt x="8089892" y="2193687"/>
                </a:lnTo>
                <a:cubicBezTo>
                  <a:pt x="8097292" y="2194173"/>
                  <a:pt x="8104743" y="2194173"/>
                  <a:pt x="8112145" y="2193687"/>
                </a:cubicBezTo>
                <a:cubicBezTo>
                  <a:pt x="8113354" y="2193687"/>
                  <a:pt x="8112145" y="2192323"/>
                  <a:pt x="8112145" y="2191350"/>
                </a:cubicBezTo>
                <a:cubicBezTo>
                  <a:pt x="8105421" y="2189460"/>
                  <a:pt x="8098551" y="2187902"/>
                  <a:pt x="8091586" y="2186675"/>
                </a:cubicBezTo>
                <a:cubicBezTo>
                  <a:pt x="8086189" y="2186188"/>
                  <a:pt x="8080773" y="2186188"/>
                  <a:pt x="8075379" y="2186675"/>
                </a:cubicBezTo>
                <a:close/>
                <a:moveTo>
                  <a:pt x="7115838" y="2185311"/>
                </a:moveTo>
                <a:cubicBezTo>
                  <a:pt x="7125609" y="2191816"/>
                  <a:pt x="7135963" y="2197737"/>
                  <a:pt x="7146798" y="2203036"/>
                </a:cubicBezTo>
                <a:lnTo>
                  <a:pt x="7145831" y="2203815"/>
                </a:lnTo>
                <a:cubicBezTo>
                  <a:pt x="7153982" y="2206522"/>
                  <a:pt x="7162665" y="2208041"/>
                  <a:pt x="7171471" y="2208295"/>
                </a:cubicBezTo>
                <a:cubicBezTo>
                  <a:pt x="7180662" y="2208295"/>
                  <a:pt x="7182597" y="2204788"/>
                  <a:pt x="7173889" y="2200698"/>
                </a:cubicBezTo>
                <a:cubicBezTo>
                  <a:pt x="7162980" y="2195633"/>
                  <a:pt x="7151661" y="2191155"/>
                  <a:pt x="7140026" y="2187260"/>
                </a:cubicBezTo>
                <a:cubicBezTo>
                  <a:pt x="7132067" y="2185914"/>
                  <a:pt x="7123966" y="2185272"/>
                  <a:pt x="7115838" y="2185311"/>
                </a:cubicBezTo>
                <a:close/>
                <a:moveTo>
                  <a:pt x="6151943" y="2184338"/>
                </a:moveTo>
                <a:cubicBezTo>
                  <a:pt x="6141301" y="2188233"/>
                  <a:pt x="6157022" y="2193687"/>
                  <a:pt x="6172988" y="2200893"/>
                </a:cubicBezTo>
                <a:cubicBezTo>
                  <a:pt x="6181452" y="2195633"/>
                  <a:pt x="6187742" y="2191738"/>
                  <a:pt x="6193547" y="2187843"/>
                </a:cubicBezTo>
                <a:cubicBezTo>
                  <a:pt x="6181017" y="2182138"/>
                  <a:pt x="6166093" y="2180949"/>
                  <a:pt x="6152426" y="2184532"/>
                </a:cubicBezTo>
                <a:close/>
                <a:moveTo>
                  <a:pt x="5474677" y="2182585"/>
                </a:moveTo>
                <a:cubicBezTo>
                  <a:pt x="5466985" y="2182702"/>
                  <a:pt x="5459413" y="2184084"/>
                  <a:pt x="5452424" y="2186675"/>
                </a:cubicBezTo>
                <a:cubicBezTo>
                  <a:pt x="5473469" y="2194854"/>
                  <a:pt x="5488464" y="2198361"/>
                  <a:pt x="5498865" y="2193296"/>
                </a:cubicBezTo>
                <a:lnTo>
                  <a:pt x="5498865" y="2193102"/>
                </a:lnTo>
                <a:cubicBezTo>
                  <a:pt x="5493713" y="2186382"/>
                  <a:pt x="5484497" y="2182371"/>
                  <a:pt x="5474677" y="2182585"/>
                </a:cubicBezTo>
                <a:close/>
                <a:moveTo>
                  <a:pt x="7749806" y="2182195"/>
                </a:moveTo>
                <a:lnTo>
                  <a:pt x="7752709" y="2185311"/>
                </a:lnTo>
                <a:cubicBezTo>
                  <a:pt x="7754476" y="2185448"/>
                  <a:pt x="7756264" y="2185448"/>
                  <a:pt x="7758032" y="2185311"/>
                </a:cubicBezTo>
                <a:cubicBezTo>
                  <a:pt x="7758032" y="2185311"/>
                  <a:pt x="7758273" y="2182974"/>
                  <a:pt x="7757790" y="2182195"/>
                </a:cubicBezTo>
                <a:lnTo>
                  <a:pt x="7756579" y="2182195"/>
                </a:lnTo>
                <a:close/>
                <a:moveTo>
                  <a:pt x="3199545" y="2182000"/>
                </a:moveTo>
                <a:cubicBezTo>
                  <a:pt x="3200754" y="2185311"/>
                  <a:pt x="3201724" y="2187454"/>
                  <a:pt x="3202448" y="2189791"/>
                </a:cubicBezTo>
                <a:cubicBezTo>
                  <a:pt x="3208642" y="2190141"/>
                  <a:pt x="3214881" y="2190141"/>
                  <a:pt x="3221072" y="2189791"/>
                </a:cubicBezTo>
                <a:cubicBezTo>
                  <a:pt x="3223733" y="2189985"/>
                  <a:pt x="3223492" y="2186481"/>
                  <a:pt x="3222042" y="2185896"/>
                </a:cubicBezTo>
                <a:lnTo>
                  <a:pt x="3221798" y="2186675"/>
                </a:lnTo>
                <a:cubicBezTo>
                  <a:pt x="3215993" y="2185117"/>
                  <a:pt x="3209221" y="2183947"/>
                  <a:pt x="3199545" y="2182000"/>
                </a:cubicBezTo>
                <a:close/>
                <a:moveTo>
                  <a:pt x="8834885" y="2181806"/>
                </a:moveTo>
                <a:cubicBezTo>
                  <a:pt x="8833432" y="2181806"/>
                  <a:pt x="8836578" y="2186869"/>
                  <a:pt x="8840449" y="2188039"/>
                </a:cubicBezTo>
                <a:cubicBezTo>
                  <a:pt x="8851815" y="2191738"/>
                  <a:pt x="8866087" y="2195439"/>
                  <a:pt x="8872377" y="2191155"/>
                </a:cubicBezTo>
                <a:lnTo>
                  <a:pt x="8872133" y="2190376"/>
                </a:lnTo>
                <a:cubicBezTo>
                  <a:pt x="8874312" y="2189012"/>
                  <a:pt x="8872133" y="2186090"/>
                  <a:pt x="8869715" y="2181806"/>
                </a:cubicBezTo>
                <a:cubicBezTo>
                  <a:pt x="8855685" y="2181806"/>
                  <a:pt x="8845527" y="2180831"/>
                  <a:pt x="8834885" y="2181806"/>
                </a:cubicBezTo>
                <a:close/>
                <a:moveTo>
                  <a:pt x="8770302" y="2180248"/>
                </a:moveTo>
                <a:cubicBezTo>
                  <a:pt x="8768125" y="2181806"/>
                  <a:pt x="8765949" y="2182389"/>
                  <a:pt x="8766673" y="2182974"/>
                </a:cubicBezTo>
                <a:cubicBezTo>
                  <a:pt x="8769093" y="2184824"/>
                  <a:pt x="8771874" y="2186323"/>
                  <a:pt x="8774898" y="2187454"/>
                </a:cubicBezTo>
                <a:cubicBezTo>
                  <a:pt x="8782638" y="2187454"/>
                  <a:pt x="8790137" y="2187454"/>
                  <a:pt x="8797393" y="2187454"/>
                </a:cubicBezTo>
                <a:cubicBezTo>
                  <a:pt x="8798360" y="2186675"/>
                  <a:pt x="8795942" y="2184922"/>
                  <a:pt x="8795942" y="2184726"/>
                </a:cubicBezTo>
                <a:close/>
                <a:moveTo>
                  <a:pt x="4649139" y="2179469"/>
                </a:moveTo>
                <a:lnTo>
                  <a:pt x="4633659" y="2182195"/>
                </a:lnTo>
                <a:lnTo>
                  <a:pt x="4644784" y="2186481"/>
                </a:lnTo>
                <a:lnTo>
                  <a:pt x="4655668" y="2182000"/>
                </a:lnTo>
                <a:close/>
                <a:moveTo>
                  <a:pt x="2423592" y="2179469"/>
                </a:moveTo>
                <a:cubicBezTo>
                  <a:pt x="2421657" y="2179469"/>
                  <a:pt x="2421416" y="2182585"/>
                  <a:pt x="2423592" y="2182974"/>
                </a:cubicBezTo>
                <a:cubicBezTo>
                  <a:pt x="2429156" y="2184726"/>
                  <a:pt x="2435687" y="2186090"/>
                  <a:pt x="2441734" y="2187454"/>
                </a:cubicBezTo>
                <a:lnTo>
                  <a:pt x="2446089" y="2181221"/>
                </a:lnTo>
                <a:cubicBezTo>
                  <a:pt x="2434478" y="2180831"/>
                  <a:pt x="2429156" y="2180052"/>
                  <a:pt x="2424077" y="2180052"/>
                </a:cubicBezTo>
                <a:close/>
                <a:moveTo>
                  <a:pt x="2267094" y="2178493"/>
                </a:moveTo>
                <a:lnTo>
                  <a:pt x="2261774" y="2183168"/>
                </a:lnTo>
                <a:cubicBezTo>
                  <a:pt x="2261774" y="2183168"/>
                  <a:pt x="2259839" y="2184726"/>
                  <a:pt x="2261774" y="2185311"/>
                </a:cubicBezTo>
                <a:cubicBezTo>
                  <a:pt x="2266322" y="2187922"/>
                  <a:pt x="2271183" y="2190123"/>
                  <a:pt x="2276287" y="2191934"/>
                </a:cubicBezTo>
                <a:cubicBezTo>
                  <a:pt x="2280228" y="2192323"/>
                  <a:pt x="2284197" y="2192323"/>
                  <a:pt x="2288139" y="2191934"/>
                </a:cubicBezTo>
                <a:lnTo>
                  <a:pt x="2274111" y="2184726"/>
                </a:lnTo>
                <a:close/>
                <a:moveTo>
                  <a:pt x="4535213" y="2178105"/>
                </a:moveTo>
                <a:lnTo>
                  <a:pt x="4535456" y="2178339"/>
                </a:lnTo>
                <a:lnTo>
                  <a:pt x="4534557" y="2178439"/>
                </a:lnTo>
                <a:close/>
                <a:moveTo>
                  <a:pt x="2392631" y="2177911"/>
                </a:moveTo>
                <a:lnTo>
                  <a:pt x="2394566" y="2179663"/>
                </a:lnTo>
                <a:lnTo>
                  <a:pt x="2397228" y="2179078"/>
                </a:lnTo>
                <a:close/>
                <a:moveTo>
                  <a:pt x="2364332" y="2177520"/>
                </a:moveTo>
                <a:cubicBezTo>
                  <a:pt x="2364332" y="2177131"/>
                  <a:pt x="2362216" y="2177472"/>
                  <a:pt x="2359706" y="2177910"/>
                </a:cubicBezTo>
                <a:lnTo>
                  <a:pt x="2353206" y="2178816"/>
                </a:lnTo>
                <a:lnTo>
                  <a:pt x="2353206" y="2177715"/>
                </a:lnTo>
                <a:lnTo>
                  <a:pt x="2352721" y="2178884"/>
                </a:lnTo>
                <a:lnTo>
                  <a:pt x="2353206" y="2178816"/>
                </a:lnTo>
                <a:lnTo>
                  <a:pt x="2353206" y="2179858"/>
                </a:lnTo>
                <a:lnTo>
                  <a:pt x="2364332" y="2179858"/>
                </a:lnTo>
                <a:cubicBezTo>
                  <a:pt x="2364332" y="2179858"/>
                  <a:pt x="2364332" y="2178299"/>
                  <a:pt x="2364332" y="2177520"/>
                </a:cubicBezTo>
                <a:close/>
                <a:moveTo>
                  <a:pt x="7830355" y="2174989"/>
                </a:moveTo>
                <a:lnTo>
                  <a:pt x="7831926" y="2175162"/>
                </a:lnTo>
                <a:lnTo>
                  <a:pt x="7829628" y="2178493"/>
                </a:lnTo>
                <a:cubicBezTo>
                  <a:pt x="7836764" y="2182272"/>
                  <a:pt x="7845375" y="2183812"/>
                  <a:pt x="7853816" y="2182780"/>
                </a:cubicBezTo>
                <a:cubicBezTo>
                  <a:pt x="7856478" y="2182780"/>
                  <a:pt x="7856234" y="2180442"/>
                  <a:pt x="7858654" y="2178105"/>
                </a:cubicBezTo>
                <a:lnTo>
                  <a:pt x="7831926" y="2175162"/>
                </a:lnTo>
                <a:lnTo>
                  <a:pt x="7832046" y="2174989"/>
                </a:lnTo>
                <a:close/>
                <a:moveTo>
                  <a:pt x="6303359" y="2172845"/>
                </a:moveTo>
                <a:cubicBezTo>
                  <a:pt x="6303867" y="2174189"/>
                  <a:pt x="6304279" y="2175553"/>
                  <a:pt x="6304571" y="2176935"/>
                </a:cubicBezTo>
                <a:cubicBezTo>
                  <a:pt x="6314487" y="2178884"/>
                  <a:pt x="6323677" y="2181806"/>
                  <a:pt x="6333111" y="2183168"/>
                </a:cubicBezTo>
                <a:lnTo>
                  <a:pt x="6332629" y="2182000"/>
                </a:lnTo>
                <a:cubicBezTo>
                  <a:pt x="6336400" y="2182293"/>
                  <a:pt x="6340222" y="2182293"/>
                  <a:pt x="6343995" y="2182000"/>
                </a:cubicBezTo>
                <a:cubicBezTo>
                  <a:pt x="6339595" y="2179430"/>
                  <a:pt x="6334805" y="2177344"/>
                  <a:pt x="6329724" y="2175768"/>
                </a:cubicBezTo>
                <a:cubicBezTo>
                  <a:pt x="6321260" y="2174210"/>
                  <a:pt x="6312311" y="2173819"/>
                  <a:pt x="6303359" y="2172845"/>
                </a:cubicBezTo>
                <a:close/>
                <a:moveTo>
                  <a:pt x="2581239" y="2172325"/>
                </a:moveTo>
                <a:cubicBezTo>
                  <a:pt x="2573880" y="2171225"/>
                  <a:pt x="2566218" y="2171434"/>
                  <a:pt x="2558804" y="2173040"/>
                </a:cubicBezTo>
                <a:cubicBezTo>
                  <a:pt x="2551790" y="2174404"/>
                  <a:pt x="2550822" y="2177911"/>
                  <a:pt x="2566544" y="2181027"/>
                </a:cubicBezTo>
                <a:cubicBezTo>
                  <a:pt x="2582266" y="2184144"/>
                  <a:pt x="2595087" y="2188039"/>
                  <a:pt x="2581298" y="2191350"/>
                </a:cubicBezTo>
                <a:lnTo>
                  <a:pt x="2657009" y="2206931"/>
                </a:lnTo>
                <a:cubicBezTo>
                  <a:pt x="2663296" y="2205761"/>
                  <a:pt x="2666440" y="2205761"/>
                  <a:pt x="2666684" y="2205179"/>
                </a:cubicBezTo>
                <a:cubicBezTo>
                  <a:pt x="2667433" y="2202627"/>
                  <a:pt x="2667916" y="2200017"/>
                  <a:pt x="2668134" y="2197388"/>
                </a:cubicBezTo>
                <a:cubicBezTo>
                  <a:pt x="2659160" y="2193045"/>
                  <a:pt x="2648857" y="2190824"/>
                  <a:pt x="2638382" y="2190959"/>
                </a:cubicBezTo>
                <a:cubicBezTo>
                  <a:pt x="2624910" y="2190863"/>
                  <a:pt x="2611799" y="2187395"/>
                  <a:pt x="2600892" y="2181027"/>
                </a:cubicBezTo>
                <a:lnTo>
                  <a:pt x="2601860" y="2179469"/>
                </a:lnTo>
                <a:cubicBezTo>
                  <a:pt x="2595655" y="2175836"/>
                  <a:pt x="2588598" y="2173426"/>
                  <a:pt x="2581239" y="2172325"/>
                </a:cubicBezTo>
                <a:close/>
                <a:moveTo>
                  <a:pt x="5551353" y="2171093"/>
                </a:moveTo>
                <a:cubicBezTo>
                  <a:pt x="5553288" y="2172651"/>
                  <a:pt x="5554497" y="2174989"/>
                  <a:pt x="5557399" y="2175574"/>
                </a:cubicBezTo>
                <a:cubicBezTo>
                  <a:pt x="5561414" y="2175982"/>
                  <a:pt x="5565480" y="2175982"/>
                  <a:pt x="5569495" y="2175574"/>
                </a:cubicBezTo>
                <a:lnTo>
                  <a:pt x="5563931" y="2171093"/>
                </a:lnTo>
                <a:close/>
                <a:moveTo>
                  <a:pt x="1723831" y="2168365"/>
                </a:moveTo>
                <a:lnTo>
                  <a:pt x="1716818" y="2168561"/>
                </a:lnTo>
                <a:cubicBezTo>
                  <a:pt x="1716818" y="2168561"/>
                  <a:pt x="1716818" y="2169923"/>
                  <a:pt x="1718026" y="2170508"/>
                </a:cubicBezTo>
                <a:cubicBezTo>
                  <a:pt x="1719961" y="2170684"/>
                  <a:pt x="1721896" y="2170684"/>
                  <a:pt x="1723831" y="2170508"/>
                </a:cubicBezTo>
                <a:cubicBezTo>
                  <a:pt x="1723831" y="2170508"/>
                  <a:pt x="1723831" y="2169145"/>
                  <a:pt x="1723831" y="2168365"/>
                </a:cubicBezTo>
                <a:close/>
                <a:moveTo>
                  <a:pt x="6649009" y="2168171"/>
                </a:moveTo>
                <a:cubicBezTo>
                  <a:pt x="6641873" y="2167022"/>
                  <a:pt x="6634471" y="2167568"/>
                  <a:pt x="6627723" y="2169729"/>
                </a:cubicBezTo>
                <a:cubicBezTo>
                  <a:pt x="6622886" y="2171678"/>
                  <a:pt x="6639331" y="2179469"/>
                  <a:pt x="6651912" y="2180637"/>
                </a:cubicBezTo>
                <a:lnTo>
                  <a:pt x="6705849" y="2185097"/>
                </a:lnTo>
                <a:lnTo>
                  <a:pt x="6705849" y="2185117"/>
                </a:lnTo>
                <a:lnTo>
                  <a:pt x="6706093" y="2185117"/>
                </a:lnTo>
                <a:lnTo>
                  <a:pt x="6705849" y="2185097"/>
                </a:lnTo>
                <a:lnTo>
                  <a:pt x="6705849" y="2181610"/>
                </a:lnTo>
                <a:cubicBezTo>
                  <a:pt x="6686984" y="2176935"/>
                  <a:pt x="6668116" y="2171872"/>
                  <a:pt x="6649009" y="2168171"/>
                </a:cubicBezTo>
                <a:close/>
                <a:moveTo>
                  <a:pt x="7937991" y="2167782"/>
                </a:moveTo>
                <a:lnTo>
                  <a:pt x="8001847" y="2185311"/>
                </a:lnTo>
                <a:cubicBezTo>
                  <a:pt x="7992898" y="2177715"/>
                  <a:pt x="7992413" y="2174598"/>
                  <a:pt x="7987817" y="2173040"/>
                </a:cubicBezTo>
                <a:lnTo>
                  <a:pt x="7988543" y="2172845"/>
                </a:lnTo>
                <a:cubicBezTo>
                  <a:pt x="7972796" y="2166846"/>
                  <a:pt x="7955091" y="2165075"/>
                  <a:pt x="7937991" y="2167782"/>
                </a:cubicBezTo>
                <a:close/>
                <a:moveTo>
                  <a:pt x="2883650" y="2167586"/>
                </a:moveTo>
                <a:lnTo>
                  <a:pt x="2884859" y="2169145"/>
                </a:lnTo>
                <a:lnTo>
                  <a:pt x="2888970" y="2169145"/>
                </a:lnTo>
                <a:close/>
                <a:moveTo>
                  <a:pt x="4597616" y="2167004"/>
                </a:moveTo>
                <a:lnTo>
                  <a:pt x="4600473" y="2168269"/>
                </a:lnTo>
                <a:lnTo>
                  <a:pt x="4596795" y="2167896"/>
                </a:lnTo>
                <a:close/>
                <a:moveTo>
                  <a:pt x="8669032" y="2166932"/>
                </a:moveTo>
                <a:cubicBezTo>
                  <a:pt x="8658244" y="2165801"/>
                  <a:pt x="8647148" y="2166575"/>
                  <a:pt x="8636542" y="2169341"/>
                </a:cubicBezTo>
                <a:lnTo>
                  <a:pt x="8666051" y="2176352"/>
                </a:lnTo>
                <a:lnTo>
                  <a:pt x="8699673" y="2175962"/>
                </a:lnTo>
                <a:cubicBezTo>
                  <a:pt x="8690300" y="2171102"/>
                  <a:pt x="8679820" y="2168064"/>
                  <a:pt x="8669032" y="2166932"/>
                </a:cubicBezTo>
                <a:close/>
                <a:moveTo>
                  <a:pt x="1983128" y="2165249"/>
                </a:moveTo>
                <a:cubicBezTo>
                  <a:pt x="1977612" y="2164938"/>
                  <a:pt x="1972048" y="2165327"/>
                  <a:pt x="1966680" y="2166419"/>
                </a:cubicBezTo>
                <a:cubicBezTo>
                  <a:pt x="2002478" y="2175962"/>
                  <a:pt x="2024731" y="2185896"/>
                  <a:pt x="2023281" y="2198361"/>
                </a:cubicBezTo>
                <a:cubicBezTo>
                  <a:pt x="2023281" y="2202062"/>
                  <a:pt x="2047469" y="2207710"/>
                  <a:pt x="2052789" y="2205373"/>
                </a:cubicBezTo>
                <a:cubicBezTo>
                  <a:pt x="2058112" y="2203036"/>
                  <a:pt x="2074557" y="2200504"/>
                  <a:pt x="2065852" y="2193296"/>
                </a:cubicBezTo>
                <a:lnTo>
                  <a:pt x="2066817" y="2193296"/>
                </a:lnTo>
                <a:cubicBezTo>
                  <a:pt x="2100294" y="2193940"/>
                  <a:pt x="2133723" y="2195965"/>
                  <a:pt x="2166957" y="2199335"/>
                </a:cubicBezTo>
                <a:cubicBezTo>
                  <a:pt x="2200338" y="2203815"/>
                  <a:pt x="2201062" y="2202451"/>
                  <a:pt x="2194289" y="2186481"/>
                </a:cubicBezTo>
                <a:cubicBezTo>
                  <a:pt x="2187105" y="2185000"/>
                  <a:pt x="2179850" y="2183830"/>
                  <a:pt x="2172521" y="2182974"/>
                </a:cubicBezTo>
                <a:cubicBezTo>
                  <a:pt x="2110841" y="2179663"/>
                  <a:pt x="2046258" y="2171288"/>
                  <a:pt x="1983128" y="2165249"/>
                </a:cubicBezTo>
                <a:close/>
                <a:moveTo>
                  <a:pt x="7604437" y="2165055"/>
                </a:moveTo>
                <a:cubicBezTo>
                  <a:pt x="7603228" y="2165055"/>
                  <a:pt x="7604437" y="2166613"/>
                  <a:pt x="7604437" y="2167392"/>
                </a:cubicBezTo>
                <a:lnTo>
                  <a:pt x="7617015" y="2167392"/>
                </a:lnTo>
                <a:lnTo>
                  <a:pt x="7617015" y="2165055"/>
                </a:lnTo>
                <a:cubicBezTo>
                  <a:pt x="7612830" y="2164860"/>
                  <a:pt x="7608622" y="2164860"/>
                  <a:pt x="7604437" y="2165055"/>
                </a:cubicBezTo>
                <a:close/>
                <a:moveTo>
                  <a:pt x="7123095" y="2163887"/>
                </a:moveTo>
                <a:cubicBezTo>
                  <a:pt x="7125998" y="2168171"/>
                  <a:pt x="7125513" y="2170703"/>
                  <a:pt x="7129383" y="2172651"/>
                </a:cubicBezTo>
                <a:cubicBezTo>
                  <a:pt x="7138769" y="2177365"/>
                  <a:pt x="7150135" y="2178767"/>
                  <a:pt x="7160829" y="2176547"/>
                </a:cubicBezTo>
                <a:cubicBezTo>
                  <a:pt x="7164214" y="2174404"/>
                  <a:pt x="7162279" y="2169729"/>
                  <a:pt x="7160585" y="2169341"/>
                </a:cubicBezTo>
                <a:lnTo>
                  <a:pt x="7159617" y="2169923"/>
                </a:lnTo>
                <a:cubicBezTo>
                  <a:pt x="7148975" y="2167782"/>
                  <a:pt x="7137849" y="2166224"/>
                  <a:pt x="7123095" y="2163887"/>
                </a:cubicBezTo>
                <a:close/>
                <a:moveTo>
                  <a:pt x="1547016" y="2163691"/>
                </a:moveTo>
                <a:cubicBezTo>
                  <a:pt x="1525756" y="2161842"/>
                  <a:pt x="1504275" y="2164666"/>
                  <a:pt x="1484853" y="2171872"/>
                </a:cubicBezTo>
                <a:cubicBezTo>
                  <a:pt x="1499051" y="2178397"/>
                  <a:pt x="1514509" y="2182935"/>
                  <a:pt x="1530568" y="2185311"/>
                </a:cubicBezTo>
                <a:lnTo>
                  <a:pt x="1571448" y="2179273"/>
                </a:lnTo>
                <a:cubicBezTo>
                  <a:pt x="1587629" y="2186538"/>
                  <a:pt x="1606616" y="2188699"/>
                  <a:pt x="1624659" y="2185311"/>
                </a:cubicBezTo>
                <a:lnTo>
                  <a:pt x="1624903" y="2183559"/>
                </a:lnTo>
                <a:lnTo>
                  <a:pt x="1643045" y="2192908"/>
                </a:lnTo>
                <a:cubicBezTo>
                  <a:pt x="1664086" y="2188233"/>
                  <a:pt x="1664086" y="2188233"/>
                  <a:pt x="1659249" y="2178299"/>
                </a:cubicBezTo>
                <a:lnTo>
                  <a:pt x="1624903" y="2181610"/>
                </a:lnTo>
                <a:cubicBezTo>
                  <a:pt x="1621757" y="2180052"/>
                  <a:pt x="1619339" y="2178299"/>
                  <a:pt x="1615710" y="2176741"/>
                </a:cubicBezTo>
                <a:cubicBezTo>
                  <a:pt x="1593216" y="2167198"/>
                  <a:pt x="1588378" y="2166613"/>
                  <a:pt x="1573139" y="2171678"/>
                </a:cubicBezTo>
                <a:cubicBezTo>
                  <a:pt x="1570722" y="2171678"/>
                  <a:pt x="1569995" y="2174015"/>
                  <a:pt x="1568787" y="2175183"/>
                </a:cubicBezTo>
                <a:close/>
                <a:moveTo>
                  <a:pt x="2363847" y="2162717"/>
                </a:moveTo>
                <a:lnTo>
                  <a:pt x="2303619" y="2165834"/>
                </a:lnTo>
                <a:cubicBezTo>
                  <a:pt x="2343046" y="2174210"/>
                  <a:pt x="2351754" y="2171678"/>
                  <a:pt x="2363364" y="2163887"/>
                </a:cubicBezTo>
                <a:close/>
                <a:moveTo>
                  <a:pt x="1947179" y="2161232"/>
                </a:moveTo>
                <a:cubicBezTo>
                  <a:pt x="1942129" y="2161013"/>
                  <a:pt x="1938501" y="2161841"/>
                  <a:pt x="1937413" y="2163887"/>
                </a:cubicBezTo>
                <a:cubicBezTo>
                  <a:pt x="1935234" y="2167977"/>
                  <a:pt x="1916854" y="2168950"/>
                  <a:pt x="1902823" y="2169729"/>
                </a:cubicBezTo>
                <a:cubicBezTo>
                  <a:pt x="1883618" y="2162834"/>
                  <a:pt x="1862573" y="2159953"/>
                  <a:pt x="1841628" y="2161353"/>
                </a:cubicBezTo>
                <a:cubicBezTo>
                  <a:pt x="1835338" y="2161353"/>
                  <a:pt x="1832677" y="2165834"/>
                  <a:pt x="1828324" y="2168561"/>
                </a:cubicBezTo>
                <a:cubicBezTo>
                  <a:pt x="1830767" y="2170430"/>
                  <a:pt x="1833525" y="2172009"/>
                  <a:pt x="1836549" y="2173236"/>
                </a:cubicBezTo>
                <a:cubicBezTo>
                  <a:pt x="1832920" y="2173236"/>
                  <a:pt x="1830259" y="2173236"/>
                  <a:pt x="1829050" y="2173236"/>
                </a:cubicBezTo>
                <a:cubicBezTo>
                  <a:pt x="1828542" y="2171502"/>
                  <a:pt x="1828131" y="2169750"/>
                  <a:pt x="1827841" y="2167977"/>
                </a:cubicBezTo>
                <a:cubicBezTo>
                  <a:pt x="1800944" y="2160887"/>
                  <a:pt x="1772330" y="2159076"/>
                  <a:pt x="1744391" y="2162717"/>
                </a:cubicBezTo>
                <a:cubicBezTo>
                  <a:pt x="1753050" y="2167508"/>
                  <a:pt x="1763378" y="2169965"/>
                  <a:pt x="1773901" y="2169729"/>
                </a:cubicBezTo>
                <a:cubicBezTo>
                  <a:pt x="1792333" y="2170138"/>
                  <a:pt x="1810545" y="2173236"/>
                  <a:pt x="1827598" y="2178884"/>
                </a:cubicBezTo>
                <a:lnTo>
                  <a:pt x="1828324" y="2177326"/>
                </a:lnTo>
                <a:cubicBezTo>
                  <a:pt x="1842111" y="2180052"/>
                  <a:pt x="1849124" y="2180052"/>
                  <a:pt x="1840902" y="2174015"/>
                </a:cubicBezTo>
                <a:cubicBezTo>
                  <a:pt x="1865090" y="2177911"/>
                  <a:pt x="1891213" y="2184144"/>
                  <a:pt x="1903308" y="2176352"/>
                </a:cubicBezTo>
                <a:cubicBezTo>
                  <a:pt x="1917918" y="2183499"/>
                  <a:pt x="1935864" y="2184669"/>
                  <a:pt x="1951684" y="2179469"/>
                </a:cubicBezTo>
                <a:cubicBezTo>
                  <a:pt x="1959907" y="2175768"/>
                  <a:pt x="1961360" y="2169923"/>
                  <a:pt x="1965471" y="2164860"/>
                </a:cubicBezTo>
                <a:cubicBezTo>
                  <a:pt x="1958699" y="2162717"/>
                  <a:pt x="1952228" y="2161451"/>
                  <a:pt x="1947179" y="2161232"/>
                </a:cubicBezTo>
                <a:close/>
                <a:moveTo>
                  <a:pt x="6260306" y="2158919"/>
                </a:moveTo>
                <a:cubicBezTo>
                  <a:pt x="6254863" y="2159260"/>
                  <a:pt x="6251719" y="2161062"/>
                  <a:pt x="6252807" y="2165445"/>
                </a:cubicBezTo>
                <a:lnTo>
                  <a:pt x="6286991" y="2167965"/>
                </a:lnTo>
                <a:lnTo>
                  <a:pt x="6286670" y="2168171"/>
                </a:lnTo>
                <a:lnTo>
                  <a:pt x="6287155" y="2167977"/>
                </a:lnTo>
                <a:lnTo>
                  <a:pt x="6286991" y="2167965"/>
                </a:lnTo>
                <a:lnTo>
                  <a:pt x="6291508" y="2165055"/>
                </a:lnTo>
                <a:cubicBezTo>
                  <a:pt x="6288679" y="2163108"/>
                  <a:pt x="6285243" y="2161763"/>
                  <a:pt x="6281591" y="2161159"/>
                </a:cubicBezTo>
                <a:cubicBezTo>
                  <a:pt x="6273488" y="2159698"/>
                  <a:pt x="6265748" y="2158578"/>
                  <a:pt x="6260306" y="2158919"/>
                </a:cubicBezTo>
                <a:close/>
                <a:moveTo>
                  <a:pt x="7636606" y="2158628"/>
                </a:moveTo>
                <a:cubicBezTo>
                  <a:pt x="7654022" y="2167004"/>
                  <a:pt x="7664182" y="2172651"/>
                  <a:pt x="7676275" y="2178884"/>
                </a:cubicBezTo>
                <a:cubicBezTo>
                  <a:pt x="7682613" y="2180773"/>
                  <a:pt x="7689338" y="2181687"/>
                  <a:pt x="7696110" y="2181610"/>
                </a:cubicBezTo>
                <a:cubicBezTo>
                  <a:pt x="7700463" y="2181610"/>
                  <a:pt x="7702883" y="2178493"/>
                  <a:pt x="7701189" y="2176352"/>
                </a:cubicBezTo>
                <a:cubicBezTo>
                  <a:pt x="7693934" y="2166224"/>
                  <a:pt x="7672648" y="2162329"/>
                  <a:pt x="7636606" y="2158628"/>
                </a:cubicBezTo>
                <a:close/>
                <a:moveTo>
                  <a:pt x="1346980" y="2156290"/>
                </a:moveTo>
                <a:lnTo>
                  <a:pt x="1354238" y="2159407"/>
                </a:lnTo>
                <a:lnTo>
                  <a:pt x="1356899" y="2158043"/>
                </a:lnTo>
                <a:cubicBezTo>
                  <a:pt x="1355446" y="2157342"/>
                  <a:pt x="1353897" y="2156757"/>
                  <a:pt x="1352303" y="2156290"/>
                </a:cubicBezTo>
                <a:cubicBezTo>
                  <a:pt x="1350538" y="2156096"/>
                  <a:pt x="1348747" y="2156096"/>
                  <a:pt x="1346980" y="2156290"/>
                </a:cubicBezTo>
                <a:close/>
                <a:moveTo>
                  <a:pt x="2583718" y="2155121"/>
                </a:moveTo>
                <a:lnTo>
                  <a:pt x="2582751" y="2156679"/>
                </a:lnTo>
                <a:lnTo>
                  <a:pt x="2592159" y="2157254"/>
                </a:lnTo>
                <a:lnTo>
                  <a:pt x="2616855" y="2163497"/>
                </a:lnTo>
                <a:cubicBezTo>
                  <a:pt x="2612744" y="2160477"/>
                  <a:pt x="2610568" y="2158968"/>
                  <a:pt x="2606244" y="2158116"/>
                </a:cubicBezTo>
                <a:lnTo>
                  <a:pt x="2592159" y="2157254"/>
                </a:lnTo>
                <a:close/>
                <a:moveTo>
                  <a:pt x="6134287" y="2154147"/>
                </a:moveTo>
                <a:lnTo>
                  <a:pt x="6131867" y="2154342"/>
                </a:lnTo>
                <a:lnTo>
                  <a:pt x="6137913" y="2155511"/>
                </a:lnTo>
                <a:close/>
                <a:moveTo>
                  <a:pt x="5610131" y="2153563"/>
                </a:moveTo>
                <a:lnTo>
                  <a:pt x="5610857" y="2155317"/>
                </a:lnTo>
                <a:lnTo>
                  <a:pt x="5611391" y="2155281"/>
                </a:lnTo>
                <a:lnTo>
                  <a:pt x="5613274" y="2157849"/>
                </a:lnTo>
                <a:lnTo>
                  <a:pt x="5629722" y="2159016"/>
                </a:lnTo>
                <a:cubicBezTo>
                  <a:pt x="5627642" y="2157204"/>
                  <a:pt x="5625174" y="2155687"/>
                  <a:pt x="5622467" y="2154538"/>
                </a:cubicBezTo>
                <a:lnTo>
                  <a:pt x="5611391" y="2155281"/>
                </a:lnTo>
                <a:close/>
                <a:moveTo>
                  <a:pt x="6171535" y="2147526"/>
                </a:moveTo>
                <a:cubicBezTo>
                  <a:pt x="6169600" y="2147526"/>
                  <a:pt x="6168874" y="2151616"/>
                  <a:pt x="6171535" y="2153368"/>
                </a:cubicBezTo>
                <a:cubicBezTo>
                  <a:pt x="6180558" y="2158550"/>
                  <a:pt x="6191878" y="2160458"/>
                  <a:pt x="6202737" y="2158628"/>
                </a:cubicBezTo>
                <a:cubicBezTo>
                  <a:pt x="6207818" y="2157849"/>
                  <a:pt x="6205640" y="2154927"/>
                  <a:pt x="6207818" y="2151225"/>
                </a:cubicBezTo>
                <a:cubicBezTo>
                  <a:pt x="6192821" y="2149473"/>
                  <a:pt x="6181695" y="2148109"/>
                  <a:pt x="6171535" y="2147526"/>
                </a:cubicBezTo>
                <a:close/>
                <a:moveTo>
                  <a:pt x="9057173" y="2146551"/>
                </a:moveTo>
                <a:lnTo>
                  <a:pt x="9060317" y="2147720"/>
                </a:lnTo>
                <a:lnTo>
                  <a:pt x="9060317" y="2146551"/>
                </a:lnTo>
                <a:close/>
                <a:moveTo>
                  <a:pt x="5332058" y="2145188"/>
                </a:moveTo>
                <a:cubicBezTo>
                  <a:pt x="5330274" y="2144945"/>
                  <a:pt x="5327976" y="2145286"/>
                  <a:pt x="5325920" y="2145383"/>
                </a:cubicBezTo>
                <a:lnTo>
                  <a:pt x="5326405" y="2145772"/>
                </a:lnTo>
                <a:lnTo>
                  <a:pt x="5335113" y="2148499"/>
                </a:lnTo>
                <a:cubicBezTo>
                  <a:pt x="5335113" y="2146259"/>
                  <a:pt x="5333843" y="2145432"/>
                  <a:pt x="5332058" y="2145188"/>
                </a:cubicBezTo>
                <a:close/>
                <a:moveTo>
                  <a:pt x="2404241" y="2144410"/>
                </a:moveTo>
                <a:cubicBezTo>
                  <a:pt x="2402791" y="2144410"/>
                  <a:pt x="2402548" y="2149667"/>
                  <a:pt x="2404241" y="2150446"/>
                </a:cubicBezTo>
                <a:cubicBezTo>
                  <a:pt x="2414958" y="2153193"/>
                  <a:pt x="2425867" y="2155473"/>
                  <a:pt x="2436896" y="2157264"/>
                </a:cubicBezTo>
                <a:lnTo>
                  <a:pt x="2436411" y="2156679"/>
                </a:lnTo>
                <a:cubicBezTo>
                  <a:pt x="2433752" y="2152589"/>
                  <a:pt x="2433508" y="2148888"/>
                  <a:pt x="2430850" y="2148305"/>
                </a:cubicBezTo>
                <a:cubicBezTo>
                  <a:pt x="2422142" y="2146357"/>
                  <a:pt x="2413241" y="2145052"/>
                  <a:pt x="2404241" y="2144410"/>
                </a:cubicBezTo>
                <a:close/>
                <a:moveTo>
                  <a:pt x="6451876" y="2143825"/>
                </a:moveTo>
                <a:cubicBezTo>
                  <a:pt x="6454052" y="2146162"/>
                  <a:pt x="6455504" y="2150058"/>
                  <a:pt x="6458407" y="2150446"/>
                </a:cubicBezTo>
                <a:cubicBezTo>
                  <a:pt x="6467041" y="2152141"/>
                  <a:pt x="6475871" y="2153115"/>
                  <a:pt x="6484771" y="2153368"/>
                </a:cubicBezTo>
                <a:cubicBezTo>
                  <a:pt x="6487433" y="2153368"/>
                  <a:pt x="6484771" y="2149864"/>
                  <a:pt x="6486948" y="2145968"/>
                </a:cubicBezTo>
                <a:close/>
                <a:moveTo>
                  <a:pt x="1628531" y="2142861"/>
                </a:moveTo>
                <a:cubicBezTo>
                  <a:pt x="1617501" y="2142861"/>
                  <a:pt x="1606471" y="2144935"/>
                  <a:pt x="1596360" y="2149084"/>
                </a:cubicBezTo>
                <a:cubicBezTo>
                  <a:pt x="1616848" y="2156466"/>
                  <a:pt x="1638979" y="2160380"/>
                  <a:pt x="1661428" y="2160575"/>
                </a:cubicBezTo>
                <a:cubicBezTo>
                  <a:pt x="1666748" y="2160575"/>
                  <a:pt x="1672553" y="2158822"/>
                  <a:pt x="1672312" y="2157069"/>
                </a:cubicBezTo>
                <a:cubicBezTo>
                  <a:pt x="1672070" y="2155317"/>
                  <a:pt x="1666506" y="2151422"/>
                  <a:pt x="1660460" y="2149473"/>
                </a:cubicBezTo>
                <a:lnTo>
                  <a:pt x="1660701" y="2149084"/>
                </a:lnTo>
                <a:cubicBezTo>
                  <a:pt x="1650591" y="2144935"/>
                  <a:pt x="1639561" y="2142861"/>
                  <a:pt x="1628531" y="2142861"/>
                </a:cubicBezTo>
                <a:close/>
                <a:moveTo>
                  <a:pt x="6230795" y="2142655"/>
                </a:moveTo>
                <a:cubicBezTo>
                  <a:pt x="6232248" y="2143825"/>
                  <a:pt x="6233698" y="2144798"/>
                  <a:pt x="6234907" y="2145968"/>
                </a:cubicBezTo>
                <a:lnTo>
                  <a:pt x="6240470" y="2145968"/>
                </a:lnTo>
                <a:cubicBezTo>
                  <a:pt x="6240470" y="2145968"/>
                  <a:pt x="6239262" y="2143046"/>
                  <a:pt x="6238053" y="2142852"/>
                </a:cubicBezTo>
                <a:lnTo>
                  <a:pt x="6237568" y="2142655"/>
                </a:lnTo>
                <a:cubicBezTo>
                  <a:pt x="6235318" y="2142461"/>
                  <a:pt x="6233045" y="2142461"/>
                  <a:pt x="6230795" y="2142655"/>
                </a:cubicBezTo>
                <a:close/>
                <a:moveTo>
                  <a:pt x="8855685" y="2142267"/>
                </a:moveTo>
                <a:cubicBezTo>
                  <a:pt x="8841899" y="2145091"/>
                  <a:pt x="8835005" y="2146551"/>
                  <a:pt x="8834703" y="2148913"/>
                </a:cubicBezTo>
                <a:lnTo>
                  <a:pt x="8853008" y="2160797"/>
                </a:lnTo>
                <a:lnTo>
                  <a:pt x="8852541" y="2160575"/>
                </a:lnTo>
                <a:lnTo>
                  <a:pt x="8853267" y="2160965"/>
                </a:lnTo>
                <a:lnTo>
                  <a:pt x="8853008" y="2160797"/>
                </a:lnTo>
                <a:lnTo>
                  <a:pt x="8868507" y="2168171"/>
                </a:lnTo>
                <a:cubicBezTo>
                  <a:pt x="8868507" y="2177715"/>
                  <a:pt x="8868507" y="2177715"/>
                  <a:pt x="8906240" y="2187648"/>
                </a:cubicBezTo>
                <a:cubicBezTo>
                  <a:pt x="8914948" y="2182585"/>
                  <a:pt x="8899709" y="2176741"/>
                  <a:pt x="8888825" y="2171093"/>
                </a:cubicBezTo>
                <a:cubicBezTo>
                  <a:pt x="8900168" y="2169592"/>
                  <a:pt x="8911390" y="2167586"/>
                  <a:pt x="8922444" y="2165055"/>
                </a:cubicBezTo>
                <a:cubicBezTo>
                  <a:pt x="8928493" y="2163497"/>
                  <a:pt x="8930184" y="2159992"/>
                  <a:pt x="8933813" y="2157264"/>
                </a:cubicBezTo>
                <a:cubicBezTo>
                  <a:pt x="8906723" y="2156875"/>
                  <a:pt x="8880069" y="2151753"/>
                  <a:pt x="8855685" y="2142267"/>
                </a:cubicBezTo>
                <a:close/>
                <a:moveTo>
                  <a:pt x="1552821" y="2141682"/>
                </a:moveTo>
                <a:lnTo>
                  <a:pt x="1555482" y="2143631"/>
                </a:lnTo>
                <a:lnTo>
                  <a:pt x="1558385" y="2143631"/>
                </a:lnTo>
                <a:close/>
                <a:moveTo>
                  <a:pt x="8927282" y="2141097"/>
                </a:moveTo>
                <a:lnTo>
                  <a:pt x="8890759" y="2141294"/>
                </a:lnTo>
                <a:cubicBezTo>
                  <a:pt x="8895353" y="2151031"/>
                  <a:pt x="8914948" y="2154147"/>
                  <a:pt x="8934054" y="2157264"/>
                </a:cubicBezTo>
                <a:cubicBezTo>
                  <a:pt x="8931878" y="2152395"/>
                  <a:pt x="8929943" y="2147526"/>
                  <a:pt x="8927282" y="2141097"/>
                </a:cubicBezTo>
                <a:close/>
                <a:moveTo>
                  <a:pt x="6575960" y="2139929"/>
                </a:moveTo>
                <a:lnTo>
                  <a:pt x="6574025" y="2141488"/>
                </a:lnTo>
                <a:lnTo>
                  <a:pt x="6578136" y="2141488"/>
                </a:lnTo>
                <a:close/>
                <a:moveTo>
                  <a:pt x="2829228" y="2139929"/>
                </a:moveTo>
                <a:cubicBezTo>
                  <a:pt x="2832854" y="2148888"/>
                  <a:pt x="2850270" y="2152980"/>
                  <a:pt x="2877360" y="2156679"/>
                </a:cubicBezTo>
                <a:lnTo>
                  <a:pt x="2877360" y="2158043"/>
                </a:lnTo>
                <a:cubicBezTo>
                  <a:pt x="2877360" y="2153174"/>
                  <a:pt x="2879054" y="2148305"/>
                  <a:pt x="2880263" y="2139929"/>
                </a:cubicBezTo>
                <a:close/>
                <a:moveTo>
                  <a:pt x="2252099" y="2139735"/>
                </a:moveTo>
                <a:lnTo>
                  <a:pt x="2252099" y="2140903"/>
                </a:lnTo>
                <a:lnTo>
                  <a:pt x="2255243" y="2140903"/>
                </a:lnTo>
                <a:close/>
                <a:moveTo>
                  <a:pt x="8980013" y="2137592"/>
                </a:moveTo>
                <a:cubicBezTo>
                  <a:pt x="8937925" y="2148694"/>
                  <a:pt x="8943247" y="2157069"/>
                  <a:pt x="9008071" y="2181221"/>
                </a:cubicBezTo>
                <a:cubicBezTo>
                  <a:pt x="9053108" y="2173645"/>
                  <a:pt x="9099719" y="2174579"/>
                  <a:pt x="9144251" y="2183947"/>
                </a:cubicBezTo>
                <a:cubicBezTo>
                  <a:pt x="9156343" y="2192714"/>
                  <a:pt x="9133123" y="2191934"/>
                  <a:pt x="9130947" y="2196609"/>
                </a:cubicBezTo>
                <a:cubicBezTo>
                  <a:pt x="9153199" y="2199335"/>
                  <a:pt x="9151265" y="2207125"/>
                  <a:pt x="9163357" y="2212191"/>
                </a:cubicBezTo>
                <a:lnTo>
                  <a:pt x="9249711" y="2214722"/>
                </a:lnTo>
                <a:cubicBezTo>
                  <a:pt x="9249711" y="2206737"/>
                  <a:pt x="9221409" y="2205567"/>
                  <a:pt x="9212460" y="2199529"/>
                </a:cubicBezTo>
                <a:lnTo>
                  <a:pt x="9214880" y="2184922"/>
                </a:lnTo>
                <a:cubicBezTo>
                  <a:pt x="9236165" y="2187648"/>
                  <a:pt x="9255998" y="2190180"/>
                  <a:pt x="9275349" y="2192323"/>
                </a:cubicBezTo>
                <a:cubicBezTo>
                  <a:pt x="9287294" y="2193705"/>
                  <a:pt x="9299326" y="2194562"/>
                  <a:pt x="9311388" y="2194854"/>
                </a:cubicBezTo>
                <a:cubicBezTo>
                  <a:pt x="9323725" y="2194854"/>
                  <a:pt x="9332191" y="2188818"/>
                  <a:pt x="9324210" y="2184532"/>
                </a:cubicBezTo>
                <a:cubicBezTo>
                  <a:pt x="9314936" y="2179681"/>
                  <a:pt x="9304712" y="2176138"/>
                  <a:pt x="9293973" y="2174015"/>
                </a:cubicBezTo>
                <a:cubicBezTo>
                  <a:pt x="9276557" y="2170899"/>
                  <a:pt x="9259142" y="2169923"/>
                  <a:pt x="9241727" y="2167977"/>
                </a:cubicBezTo>
                <a:lnTo>
                  <a:pt x="9243662" y="2167977"/>
                </a:lnTo>
                <a:cubicBezTo>
                  <a:pt x="9234230" y="2167977"/>
                  <a:pt x="9224796" y="2167977"/>
                  <a:pt x="9215121" y="2165834"/>
                </a:cubicBezTo>
                <a:cubicBezTo>
                  <a:pt x="9205446" y="2163691"/>
                  <a:pt x="9196979" y="2159407"/>
                  <a:pt x="9193835" y="2160380"/>
                </a:cubicBezTo>
                <a:lnTo>
                  <a:pt x="9193594" y="2161353"/>
                </a:lnTo>
                <a:cubicBezTo>
                  <a:pt x="9150297" y="2166613"/>
                  <a:pt x="9084264" y="2149473"/>
                  <a:pt x="9041208" y="2155900"/>
                </a:cubicBezTo>
                <a:close/>
                <a:moveTo>
                  <a:pt x="6389469" y="2136619"/>
                </a:moveTo>
                <a:cubicBezTo>
                  <a:pt x="6389469" y="2136619"/>
                  <a:pt x="6389469" y="2137981"/>
                  <a:pt x="6389469" y="2138760"/>
                </a:cubicBezTo>
                <a:cubicBezTo>
                  <a:pt x="6391648" y="2138879"/>
                  <a:pt x="6393824" y="2138879"/>
                  <a:pt x="6396000" y="2138760"/>
                </a:cubicBezTo>
                <a:cubicBezTo>
                  <a:pt x="6396000" y="2138760"/>
                  <a:pt x="6396727" y="2138566"/>
                  <a:pt x="6396485" y="2137787"/>
                </a:cubicBezTo>
                <a:lnTo>
                  <a:pt x="6396000" y="2136619"/>
                </a:lnTo>
                <a:cubicBezTo>
                  <a:pt x="6393824" y="2136404"/>
                  <a:pt x="6391648" y="2136404"/>
                  <a:pt x="6389469" y="2136619"/>
                </a:cubicBezTo>
                <a:close/>
                <a:moveTo>
                  <a:pt x="11139766" y="2134865"/>
                </a:moveTo>
                <a:cubicBezTo>
                  <a:pt x="11139524" y="2134282"/>
                  <a:pt x="11136622" y="2137398"/>
                  <a:pt x="11137589" y="2137592"/>
                </a:cubicBezTo>
                <a:lnTo>
                  <a:pt x="11136863" y="2137981"/>
                </a:lnTo>
                <a:cubicBezTo>
                  <a:pt x="11142186" y="2139735"/>
                  <a:pt x="11148473" y="2141294"/>
                  <a:pt x="11154520" y="2142852"/>
                </a:cubicBezTo>
                <a:lnTo>
                  <a:pt x="11157907" y="2138760"/>
                </a:lnTo>
                <a:cubicBezTo>
                  <a:pt x="11151861" y="2137398"/>
                  <a:pt x="11145812" y="2135840"/>
                  <a:pt x="11139766" y="2134865"/>
                </a:cubicBezTo>
                <a:close/>
                <a:moveTo>
                  <a:pt x="7851640" y="2133697"/>
                </a:moveTo>
                <a:cubicBezTo>
                  <a:pt x="7845060" y="2134202"/>
                  <a:pt x="7838529" y="2134983"/>
                  <a:pt x="7832046" y="2136034"/>
                </a:cubicBezTo>
                <a:cubicBezTo>
                  <a:pt x="7832046" y="2136034"/>
                  <a:pt x="7835916" y="2139150"/>
                  <a:pt x="7838336" y="2140709"/>
                </a:cubicBezTo>
                <a:lnTo>
                  <a:pt x="7860589" y="2139929"/>
                </a:lnTo>
                <a:close/>
                <a:moveTo>
                  <a:pt x="5516037" y="2132918"/>
                </a:moveTo>
                <a:cubicBezTo>
                  <a:pt x="5502735" y="2132918"/>
                  <a:pt x="5500074" y="2138566"/>
                  <a:pt x="5511926" y="2143825"/>
                </a:cubicBezTo>
                <a:cubicBezTo>
                  <a:pt x="5519618" y="2146571"/>
                  <a:pt x="5527769" y="2148422"/>
                  <a:pt x="5536114" y="2149279"/>
                </a:cubicBezTo>
                <a:cubicBezTo>
                  <a:pt x="5541121" y="2146142"/>
                  <a:pt x="5545307" y="2142228"/>
                  <a:pt x="5548450" y="2137787"/>
                </a:cubicBezTo>
                <a:cubicBezTo>
                  <a:pt x="5538026" y="2135643"/>
                  <a:pt x="5527431" y="2134008"/>
                  <a:pt x="5516763" y="2132918"/>
                </a:cubicBezTo>
                <a:close/>
                <a:moveTo>
                  <a:pt x="6887261" y="2132139"/>
                </a:moveTo>
                <a:cubicBezTo>
                  <a:pt x="6887261" y="2132139"/>
                  <a:pt x="6885085" y="2132724"/>
                  <a:pt x="6885085" y="2132918"/>
                </a:cubicBezTo>
                <a:lnTo>
                  <a:pt x="6885567" y="2133306"/>
                </a:lnTo>
                <a:lnTo>
                  <a:pt x="6890890" y="2135061"/>
                </a:lnTo>
                <a:cubicBezTo>
                  <a:pt x="6890890" y="2135061"/>
                  <a:pt x="6893307" y="2135061"/>
                  <a:pt x="6892825" y="2133891"/>
                </a:cubicBezTo>
                <a:cubicBezTo>
                  <a:pt x="6891057" y="2133151"/>
                  <a:pt x="6889171" y="2132566"/>
                  <a:pt x="6887261" y="2132139"/>
                </a:cubicBezTo>
                <a:close/>
                <a:moveTo>
                  <a:pt x="1329323" y="2131359"/>
                </a:moveTo>
                <a:cubicBezTo>
                  <a:pt x="1329252" y="2132139"/>
                  <a:pt x="1329252" y="2132918"/>
                  <a:pt x="1329323" y="2133697"/>
                </a:cubicBezTo>
                <a:lnTo>
                  <a:pt x="1330050" y="2133697"/>
                </a:lnTo>
                <a:cubicBezTo>
                  <a:pt x="1333750" y="2133891"/>
                  <a:pt x="1337475" y="2133891"/>
                  <a:pt x="1341175" y="2133697"/>
                </a:cubicBezTo>
                <a:cubicBezTo>
                  <a:pt x="1341175" y="2133697"/>
                  <a:pt x="1341175" y="2132139"/>
                  <a:pt x="1341175" y="2131359"/>
                </a:cubicBezTo>
                <a:close/>
                <a:moveTo>
                  <a:pt x="8354812" y="2131310"/>
                </a:moveTo>
                <a:cubicBezTo>
                  <a:pt x="8348099" y="2132625"/>
                  <a:pt x="8344471" y="2136033"/>
                  <a:pt x="8341930" y="2141876"/>
                </a:cubicBezTo>
                <a:cubicBezTo>
                  <a:pt x="8332740" y="2141410"/>
                  <a:pt x="8323547" y="2141410"/>
                  <a:pt x="8314357" y="2141876"/>
                </a:cubicBezTo>
                <a:cubicBezTo>
                  <a:pt x="8293798" y="2143435"/>
                  <a:pt x="8297424" y="2148109"/>
                  <a:pt x="8325241" y="2156290"/>
                </a:cubicBezTo>
                <a:cubicBezTo>
                  <a:pt x="8327661" y="2157031"/>
                  <a:pt x="8330175" y="2157556"/>
                  <a:pt x="8332740" y="2157849"/>
                </a:cubicBezTo>
                <a:cubicBezTo>
                  <a:pt x="8332740" y="2165055"/>
                  <a:pt x="8341930" y="2171872"/>
                  <a:pt x="8365877" y="2177326"/>
                </a:cubicBezTo>
                <a:cubicBezTo>
                  <a:pt x="8370110" y="2178007"/>
                  <a:pt x="8374463" y="2178007"/>
                  <a:pt x="8378696" y="2177326"/>
                </a:cubicBezTo>
                <a:cubicBezTo>
                  <a:pt x="8381599" y="2175183"/>
                  <a:pt x="8383051" y="2172845"/>
                  <a:pt x="8381116" y="2171872"/>
                </a:cubicBezTo>
                <a:cubicBezTo>
                  <a:pt x="8372167" y="2167782"/>
                  <a:pt x="8362007" y="2163691"/>
                  <a:pt x="8352332" y="2159601"/>
                </a:cubicBezTo>
                <a:cubicBezTo>
                  <a:pt x="8369361" y="2159601"/>
                  <a:pt x="8386221" y="2162309"/>
                  <a:pt x="8401917" y="2167586"/>
                </a:cubicBezTo>
                <a:cubicBezTo>
                  <a:pt x="8409101" y="2169320"/>
                  <a:pt x="8416745" y="2169320"/>
                  <a:pt x="8423929" y="2167586"/>
                </a:cubicBezTo>
                <a:cubicBezTo>
                  <a:pt x="8425863" y="2165639"/>
                  <a:pt x="8420300" y="2160380"/>
                  <a:pt x="8413771" y="2158043"/>
                </a:cubicBezTo>
                <a:cubicBezTo>
                  <a:pt x="8399741" y="2152980"/>
                  <a:pt x="8379181" y="2149864"/>
                  <a:pt x="8372409" y="2142461"/>
                </a:cubicBezTo>
                <a:cubicBezTo>
                  <a:pt x="8384986" y="2143631"/>
                  <a:pt x="8396597" y="2144213"/>
                  <a:pt x="8396597" y="2139539"/>
                </a:cubicBezTo>
                <a:cubicBezTo>
                  <a:pt x="8396597" y="2137981"/>
                  <a:pt x="8390065" y="2133891"/>
                  <a:pt x="8386195" y="2133306"/>
                </a:cubicBezTo>
                <a:cubicBezTo>
                  <a:pt x="8371319" y="2130775"/>
                  <a:pt x="8361524" y="2129996"/>
                  <a:pt x="8354812" y="2131310"/>
                </a:cubicBezTo>
                <a:close/>
                <a:moveTo>
                  <a:pt x="9096842" y="2131165"/>
                </a:moveTo>
                <a:cubicBezTo>
                  <a:pt x="9096842" y="2131165"/>
                  <a:pt x="9096598" y="2131554"/>
                  <a:pt x="9096842" y="2132333"/>
                </a:cubicBezTo>
                <a:lnTo>
                  <a:pt x="9096842" y="2133306"/>
                </a:lnTo>
                <a:cubicBezTo>
                  <a:pt x="9099089" y="2133541"/>
                  <a:pt x="9101365" y="2133541"/>
                  <a:pt x="9103615" y="2133306"/>
                </a:cubicBezTo>
                <a:cubicBezTo>
                  <a:pt x="9103615" y="2133306"/>
                  <a:pt x="9103615" y="2131944"/>
                  <a:pt x="9103615" y="2131165"/>
                </a:cubicBezTo>
                <a:cubicBezTo>
                  <a:pt x="9101365" y="2130852"/>
                  <a:pt x="9099089" y="2130852"/>
                  <a:pt x="9096842" y="2131165"/>
                </a:cubicBezTo>
                <a:close/>
                <a:moveTo>
                  <a:pt x="1879120" y="2130775"/>
                </a:moveTo>
                <a:cubicBezTo>
                  <a:pt x="1876700" y="2130775"/>
                  <a:pt x="1874524" y="2132333"/>
                  <a:pt x="1873313" y="2133502"/>
                </a:cubicBezTo>
                <a:cubicBezTo>
                  <a:pt x="1872104" y="2134670"/>
                  <a:pt x="1875250" y="2135449"/>
                  <a:pt x="1876700" y="2135840"/>
                </a:cubicBezTo>
                <a:cubicBezTo>
                  <a:pt x="1895083" y="2141819"/>
                  <a:pt x="1915086" y="2143882"/>
                  <a:pt x="1934751" y="2141876"/>
                </a:cubicBezTo>
                <a:cubicBezTo>
                  <a:pt x="1936202" y="2141876"/>
                  <a:pt x="1934751" y="2140514"/>
                  <a:pt x="1936687" y="2138372"/>
                </a:cubicBezTo>
                <a:cubicBezTo>
                  <a:pt x="1914675" y="2137007"/>
                  <a:pt x="1895809" y="2134282"/>
                  <a:pt x="1876941" y="2132139"/>
                </a:cubicBezTo>
                <a:close/>
                <a:moveTo>
                  <a:pt x="1493320" y="2130580"/>
                </a:moveTo>
                <a:cubicBezTo>
                  <a:pt x="1473725" y="2129607"/>
                  <a:pt x="1470099" y="2133891"/>
                  <a:pt x="1466953" y="2137787"/>
                </a:cubicBezTo>
                <a:lnTo>
                  <a:pt x="1466953" y="2136034"/>
                </a:lnTo>
                <a:cubicBezTo>
                  <a:pt x="1464680" y="2139169"/>
                  <a:pt x="1462649" y="2142422"/>
                  <a:pt x="1460906" y="2145772"/>
                </a:cubicBezTo>
                <a:cubicBezTo>
                  <a:pt x="1476146" y="2144213"/>
                  <a:pt x="1481951" y="2143825"/>
                  <a:pt x="1487030" y="2143046"/>
                </a:cubicBezTo>
                <a:cubicBezTo>
                  <a:pt x="1498640" y="2141488"/>
                  <a:pt x="1507106" y="2139150"/>
                  <a:pt x="1498399" y="2132527"/>
                </a:cubicBezTo>
                <a:cubicBezTo>
                  <a:pt x="1496923" y="2131574"/>
                  <a:pt x="1495181" y="2130912"/>
                  <a:pt x="1493320" y="2130580"/>
                </a:cubicBezTo>
                <a:close/>
                <a:moveTo>
                  <a:pt x="7500185" y="2130190"/>
                </a:moveTo>
                <a:cubicBezTo>
                  <a:pt x="7497283" y="2130190"/>
                  <a:pt x="7500185" y="2135840"/>
                  <a:pt x="7502364" y="2136228"/>
                </a:cubicBezTo>
                <a:cubicBezTo>
                  <a:pt x="7510709" y="2138547"/>
                  <a:pt x="7519439" y="2139792"/>
                  <a:pt x="7528244" y="2139929"/>
                </a:cubicBezTo>
                <a:cubicBezTo>
                  <a:pt x="7532840" y="2139929"/>
                  <a:pt x="7530179" y="2135449"/>
                  <a:pt x="7530905" y="2130190"/>
                </a:cubicBezTo>
                <a:cubicBezTo>
                  <a:pt x="7520674" y="2129625"/>
                  <a:pt x="7510417" y="2129625"/>
                  <a:pt x="7500185" y="2130190"/>
                </a:cubicBezTo>
                <a:close/>
                <a:moveTo>
                  <a:pt x="7773027" y="2128243"/>
                </a:moveTo>
                <a:lnTo>
                  <a:pt x="7775688" y="2131359"/>
                </a:lnTo>
                <a:cubicBezTo>
                  <a:pt x="7777623" y="2131476"/>
                  <a:pt x="7779558" y="2131476"/>
                  <a:pt x="7781493" y="2131359"/>
                </a:cubicBezTo>
                <a:cubicBezTo>
                  <a:pt x="7781493" y="2131359"/>
                  <a:pt x="7780043" y="2129022"/>
                  <a:pt x="7780043" y="2128243"/>
                </a:cubicBezTo>
                <a:close/>
                <a:moveTo>
                  <a:pt x="6058094" y="2126685"/>
                </a:moveTo>
                <a:lnTo>
                  <a:pt x="6060029" y="2128049"/>
                </a:lnTo>
                <a:lnTo>
                  <a:pt x="6062206" y="2128049"/>
                </a:lnTo>
                <a:close/>
                <a:moveTo>
                  <a:pt x="2265162" y="2123569"/>
                </a:moveTo>
                <a:lnTo>
                  <a:pt x="2268306" y="2124736"/>
                </a:lnTo>
                <a:lnTo>
                  <a:pt x="2269514" y="2123569"/>
                </a:lnTo>
                <a:close/>
                <a:moveTo>
                  <a:pt x="6435428" y="2122984"/>
                </a:moveTo>
                <a:cubicBezTo>
                  <a:pt x="6438330" y="2126295"/>
                  <a:pt x="6438813" y="2129022"/>
                  <a:pt x="6442683" y="2130386"/>
                </a:cubicBezTo>
                <a:cubicBezTo>
                  <a:pt x="6448005" y="2131671"/>
                  <a:pt x="6453618" y="2132002"/>
                  <a:pt x="6459131" y="2131359"/>
                </a:cubicBezTo>
                <a:lnTo>
                  <a:pt x="6459616" y="2131748"/>
                </a:lnTo>
                <a:cubicBezTo>
                  <a:pt x="6462277" y="2131748"/>
                  <a:pt x="6459616" y="2127464"/>
                  <a:pt x="6457439" y="2126295"/>
                </a:cubicBezTo>
                <a:cubicBezTo>
                  <a:pt x="6450230" y="2124679"/>
                  <a:pt x="6442878" y="2123569"/>
                  <a:pt x="6435428" y="2122984"/>
                </a:cubicBezTo>
                <a:close/>
                <a:moveTo>
                  <a:pt x="9234230" y="2121620"/>
                </a:moveTo>
                <a:cubicBezTo>
                  <a:pt x="9220926" y="2126685"/>
                  <a:pt x="9223344" y="2132333"/>
                  <a:pt x="9239309" y="2136228"/>
                </a:cubicBezTo>
                <a:lnTo>
                  <a:pt x="9239551" y="2135643"/>
                </a:lnTo>
                <a:cubicBezTo>
                  <a:pt x="9261803" y="2140903"/>
                  <a:pt x="9276075" y="2138956"/>
                  <a:pt x="9281154" y="2129022"/>
                </a:cubicBezTo>
                <a:close/>
                <a:moveTo>
                  <a:pt x="7705300" y="2120452"/>
                </a:moveTo>
                <a:cubicBezTo>
                  <a:pt x="7700707" y="2120452"/>
                  <a:pt x="7699739" y="2123374"/>
                  <a:pt x="7697560" y="2125127"/>
                </a:cubicBezTo>
                <a:cubicBezTo>
                  <a:pt x="7704285" y="2127172"/>
                  <a:pt x="7711253" y="2128613"/>
                  <a:pt x="7718363" y="2129411"/>
                </a:cubicBezTo>
                <a:cubicBezTo>
                  <a:pt x="7724095" y="2129237"/>
                  <a:pt x="7729659" y="2127891"/>
                  <a:pt x="7734570" y="2125515"/>
                </a:cubicBezTo>
                <a:cubicBezTo>
                  <a:pt x="7734570" y="2125515"/>
                  <a:pt x="7731667" y="2121620"/>
                  <a:pt x="7731667" y="2121426"/>
                </a:cubicBezTo>
                <a:lnTo>
                  <a:pt x="7729488" y="2121426"/>
                </a:lnTo>
                <a:cubicBezTo>
                  <a:pt x="7721484" y="2120452"/>
                  <a:pt x="7713381" y="2120121"/>
                  <a:pt x="7705300" y="2120452"/>
                </a:cubicBezTo>
                <a:close/>
                <a:moveTo>
                  <a:pt x="6120015" y="2120062"/>
                </a:moveTo>
                <a:cubicBezTo>
                  <a:pt x="6116145" y="2121426"/>
                  <a:pt x="6113242" y="2123178"/>
                  <a:pt x="6113001" y="2125321"/>
                </a:cubicBezTo>
                <a:cubicBezTo>
                  <a:pt x="6112757" y="2127464"/>
                  <a:pt x="6118321" y="2129022"/>
                  <a:pt x="6122433" y="2130190"/>
                </a:cubicBezTo>
                <a:cubicBezTo>
                  <a:pt x="6126547" y="2131359"/>
                  <a:pt x="6135978" y="2132918"/>
                  <a:pt x="6142751" y="2134282"/>
                </a:cubicBezTo>
                <a:cubicBezTo>
                  <a:pt x="6142751" y="2132333"/>
                  <a:pt x="6144686" y="2130190"/>
                  <a:pt x="6142751" y="2128049"/>
                </a:cubicBezTo>
                <a:cubicBezTo>
                  <a:pt x="6139970" y="2125984"/>
                  <a:pt x="6136897" y="2124211"/>
                  <a:pt x="6133560" y="2122789"/>
                </a:cubicBezTo>
                <a:cubicBezTo>
                  <a:pt x="6129157" y="2121563"/>
                  <a:pt x="6124612" y="2120667"/>
                  <a:pt x="6120015" y="2120062"/>
                </a:cubicBezTo>
                <a:close/>
                <a:moveTo>
                  <a:pt x="6207818" y="2117725"/>
                </a:moveTo>
                <a:lnTo>
                  <a:pt x="6174196" y="2120841"/>
                </a:lnTo>
                <a:cubicBezTo>
                  <a:pt x="6186530" y="2129178"/>
                  <a:pt x="6202907" y="2132548"/>
                  <a:pt x="6218702" y="2129996"/>
                </a:cubicBezTo>
                <a:cubicBezTo>
                  <a:pt x="6232007" y="2127464"/>
                  <a:pt x="6221364" y="2122399"/>
                  <a:pt x="6207818" y="2117725"/>
                </a:cubicBezTo>
                <a:close/>
                <a:moveTo>
                  <a:pt x="6875651" y="2115387"/>
                </a:moveTo>
                <a:lnTo>
                  <a:pt x="6872989" y="2119673"/>
                </a:lnTo>
                <a:lnTo>
                  <a:pt x="6894275" y="2122309"/>
                </a:lnTo>
                <a:lnTo>
                  <a:pt x="6894275" y="2122789"/>
                </a:lnTo>
                <a:lnTo>
                  <a:pt x="6895001" y="2122399"/>
                </a:lnTo>
                <a:lnTo>
                  <a:pt x="6894275" y="2122309"/>
                </a:lnTo>
                <a:lnTo>
                  <a:pt x="6894275" y="2119479"/>
                </a:lnTo>
                <a:cubicBezTo>
                  <a:pt x="6888228" y="2117921"/>
                  <a:pt x="6881938" y="2116557"/>
                  <a:pt x="6875651" y="2115387"/>
                </a:cubicBezTo>
                <a:close/>
                <a:moveTo>
                  <a:pt x="1391971" y="2114025"/>
                </a:moveTo>
                <a:lnTo>
                  <a:pt x="1392456" y="2115778"/>
                </a:lnTo>
                <a:lnTo>
                  <a:pt x="1392994" y="2115792"/>
                </a:lnTo>
                <a:lnTo>
                  <a:pt x="1398048" y="2124518"/>
                </a:lnTo>
                <a:cubicBezTo>
                  <a:pt x="1401767" y="2126685"/>
                  <a:pt x="1408419" y="2128243"/>
                  <a:pt x="1421723" y="2131359"/>
                </a:cubicBezTo>
                <a:cubicBezTo>
                  <a:pt x="1408178" y="2134476"/>
                  <a:pt x="1389069" y="2136034"/>
                  <a:pt x="1407210" y="2147330"/>
                </a:cubicBezTo>
                <a:cubicBezTo>
                  <a:pt x="1436477" y="2148694"/>
                  <a:pt x="1438895" y="2142461"/>
                  <a:pt x="1431398" y="2132918"/>
                </a:cubicBezTo>
                <a:lnTo>
                  <a:pt x="1484368" y="2122010"/>
                </a:lnTo>
                <a:cubicBezTo>
                  <a:pt x="1450808" y="2109301"/>
                  <a:pt x="1433710" y="2114779"/>
                  <a:pt x="1413892" y="2116341"/>
                </a:cubicBezTo>
                <a:lnTo>
                  <a:pt x="1392994" y="2115792"/>
                </a:lnTo>
                <a:close/>
                <a:moveTo>
                  <a:pt x="8093277" y="2113246"/>
                </a:moveTo>
                <a:cubicBezTo>
                  <a:pt x="8077555" y="2114414"/>
                  <a:pt x="8062560" y="2116166"/>
                  <a:pt x="8047562" y="2117530"/>
                </a:cubicBezTo>
                <a:cubicBezTo>
                  <a:pt x="8063528" y="2133306"/>
                  <a:pt x="8069333" y="2135449"/>
                  <a:pt x="8123270" y="2142852"/>
                </a:cubicBezTo>
                <a:lnTo>
                  <a:pt x="8083361" y="2124736"/>
                </a:lnTo>
                <a:lnTo>
                  <a:pt x="8112871" y="2122399"/>
                </a:lnTo>
                <a:lnTo>
                  <a:pt x="8106099" y="2115584"/>
                </a:lnTo>
                <a:cubicBezTo>
                  <a:pt x="8101962" y="2114396"/>
                  <a:pt x="8097655" y="2113616"/>
                  <a:pt x="8093277" y="2113246"/>
                </a:cubicBezTo>
                <a:close/>
                <a:moveTo>
                  <a:pt x="1070149" y="2112637"/>
                </a:moveTo>
                <a:cubicBezTo>
                  <a:pt x="1068093" y="2112369"/>
                  <a:pt x="1065432" y="2112759"/>
                  <a:pt x="1063013" y="2113050"/>
                </a:cubicBezTo>
                <a:lnTo>
                  <a:pt x="1073656" y="2116166"/>
                </a:lnTo>
                <a:cubicBezTo>
                  <a:pt x="1073656" y="2113829"/>
                  <a:pt x="1072205" y="2112904"/>
                  <a:pt x="1070149" y="2112637"/>
                </a:cubicBezTo>
                <a:close/>
                <a:moveTo>
                  <a:pt x="3728298" y="2112271"/>
                </a:moveTo>
                <a:cubicBezTo>
                  <a:pt x="3727861" y="2113673"/>
                  <a:pt x="3727861" y="2115154"/>
                  <a:pt x="3728298" y="2116557"/>
                </a:cubicBezTo>
                <a:cubicBezTo>
                  <a:pt x="3729314" y="2116906"/>
                  <a:pt x="3730355" y="2117160"/>
                  <a:pt x="3731442" y="2117336"/>
                </a:cubicBezTo>
                <a:lnTo>
                  <a:pt x="3732168" y="2118115"/>
                </a:lnTo>
                <a:cubicBezTo>
                  <a:pt x="3739182" y="2118115"/>
                  <a:pt x="3746196" y="2116945"/>
                  <a:pt x="3752245" y="2115972"/>
                </a:cubicBezTo>
                <a:cubicBezTo>
                  <a:pt x="3752245" y="2115972"/>
                  <a:pt x="3747648" y="2112271"/>
                  <a:pt x="3746437" y="2112271"/>
                </a:cubicBezTo>
                <a:cubicBezTo>
                  <a:pt x="3740391" y="2111999"/>
                  <a:pt x="3734344" y="2111999"/>
                  <a:pt x="3728298" y="2112271"/>
                </a:cubicBezTo>
                <a:close/>
                <a:moveTo>
                  <a:pt x="8178663" y="2112077"/>
                </a:moveTo>
                <a:lnTo>
                  <a:pt x="8169470" y="2114219"/>
                </a:lnTo>
                <a:cubicBezTo>
                  <a:pt x="8156892" y="2118309"/>
                  <a:pt x="8163182" y="2122789"/>
                  <a:pt x="8189062" y="2127270"/>
                </a:cubicBezTo>
                <a:cubicBezTo>
                  <a:pt x="8195545" y="2127971"/>
                  <a:pt x="8202099" y="2128282"/>
                  <a:pt x="8208656" y="2128243"/>
                </a:cubicBezTo>
                <a:cubicBezTo>
                  <a:pt x="8206574" y="2124076"/>
                  <a:pt x="8203986" y="2120101"/>
                  <a:pt x="8200916" y="2116362"/>
                </a:cubicBezTo>
                <a:cubicBezTo>
                  <a:pt x="8195085" y="2111706"/>
                  <a:pt x="8186499" y="2110052"/>
                  <a:pt x="8178663" y="2112077"/>
                </a:cubicBezTo>
                <a:close/>
                <a:moveTo>
                  <a:pt x="5195063" y="2111103"/>
                </a:moveTo>
                <a:cubicBezTo>
                  <a:pt x="5191919" y="2110713"/>
                  <a:pt x="5189499" y="2112271"/>
                  <a:pt x="5189984" y="2113440"/>
                </a:cubicBezTo>
                <a:lnTo>
                  <a:pt x="5190467" y="2113829"/>
                </a:lnTo>
                <a:cubicBezTo>
                  <a:pt x="5192161" y="2118309"/>
                  <a:pt x="5199901" y="2121816"/>
                  <a:pt x="5214655" y="2123374"/>
                </a:cubicBezTo>
                <a:lnTo>
                  <a:pt x="5228441" y="2134085"/>
                </a:lnTo>
                <a:cubicBezTo>
                  <a:pt x="5235700" y="2132724"/>
                  <a:pt x="5246098" y="2132139"/>
                  <a:pt x="5238602" y="2127270"/>
                </a:cubicBezTo>
                <a:cubicBezTo>
                  <a:pt x="5230813" y="2124562"/>
                  <a:pt x="5222710" y="2122458"/>
                  <a:pt x="5214414" y="2121037"/>
                </a:cubicBezTo>
                <a:cubicBezTo>
                  <a:pt x="5212286" y="2118330"/>
                  <a:pt x="5209769" y="2115856"/>
                  <a:pt x="5206915" y="2113635"/>
                </a:cubicBezTo>
                <a:cubicBezTo>
                  <a:pt x="5203215" y="2112154"/>
                  <a:pt x="5199175" y="2111297"/>
                  <a:pt x="5195063" y="2111103"/>
                </a:cubicBezTo>
                <a:close/>
                <a:moveTo>
                  <a:pt x="1316262" y="2109593"/>
                </a:moveTo>
                <a:cubicBezTo>
                  <a:pt x="1307856" y="2108815"/>
                  <a:pt x="1301023" y="2109448"/>
                  <a:pt x="1298604" y="2111688"/>
                </a:cubicBezTo>
                <a:cubicBezTo>
                  <a:pt x="1297636" y="2112856"/>
                  <a:pt x="1304409" y="2117921"/>
                  <a:pt x="1307070" y="2118309"/>
                </a:cubicBezTo>
                <a:lnTo>
                  <a:pt x="1307797" y="2118309"/>
                </a:lnTo>
                <a:cubicBezTo>
                  <a:pt x="1318922" y="2119790"/>
                  <a:pt x="1330146" y="2120628"/>
                  <a:pt x="1341419" y="2120841"/>
                </a:cubicBezTo>
                <a:cubicBezTo>
                  <a:pt x="1344321" y="2120841"/>
                  <a:pt x="1342869" y="2117336"/>
                  <a:pt x="1343354" y="2115972"/>
                </a:cubicBezTo>
                <a:cubicBezTo>
                  <a:pt x="1334646" y="2112563"/>
                  <a:pt x="1324668" y="2110372"/>
                  <a:pt x="1316262" y="2109593"/>
                </a:cubicBezTo>
                <a:close/>
                <a:moveTo>
                  <a:pt x="5954084" y="2108375"/>
                </a:moveTo>
                <a:cubicBezTo>
                  <a:pt x="5953721" y="2110616"/>
                  <a:pt x="5954495" y="2112856"/>
                  <a:pt x="5956263" y="2114608"/>
                </a:cubicBezTo>
                <a:cubicBezTo>
                  <a:pt x="5956263" y="2114608"/>
                  <a:pt x="5963759" y="2115778"/>
                  <a:pt x="5969808" y="2116751"/>
                </a:cubicBezTo>
                <a:lnTo>
                  <a:pt x="5965938" y="2108375"/>
                </a:lnTo>
                <a:cubicBezTo>
                  <a:pt x="5961994" y="2108142"/>
                  <a:pt x="5958027" y="2108142"/>
                  <a:pt x="5954084" y="2108375"/>
                </a:cubicBezTo>
                <a:close/>
                <a:moveTo>
                  <a:pt x="1050677" y="2107987"/>
                </a:moveTo>
                <a:cubicBezTo>
                  <a:pt x="1049999" y="2109116"/>
                  <a:pt x="1049445" y="2110285"/>
                  <a:pt x="1048983" y="2111492"/>
                </a:cubicBezTo>
                <a:lnTo>
                  <a:pt x="1059626" y="2112467"/>
                </a:lnTo>
                <a:close/>
                <a:moveTo>
                  <a:pt x="3934139" y="2107208"/>
                </a:moveTo>
                <a:lnTo>
                  <a:pt x="3934622" y="2107987"/>
                </a:lnTo>
                <a:cubicBezTo>
                  <a:pt x="3928842" y="2107480"/>
                  <a:pt x="3922989" y="2107480"/>
                  <a:pt x="3917206" y="2107987"/>
                </a:cubicBezTo>
                <a:cubicBezTo>
                  <a:pt x="3915754" y="2109351"/>
                  <a:pt x="3920109" y="2112271"/>
                  <a:pt x="3922044" y="2114608"/>
                </a:cubicBezTo>
                <a:cubicBezTo>
                  <a:pt x="3927656" y="2115213"/>
                  <a:pt x="3933365" y="2115213"/>
                  <a:pt x="3938977" y="2114608"/>
                </a:cubicBezTo>
                <a:cubicBezTo>
                  <a:pt x="3940427" y="2113829"/>
                  <a:pt x="3936316" y="2110713"/>
                  <a:pt x="3934139" y="2107208"/>
                </a:cubicBezTo>
                <a:close/>
                <a:moveTo>
                  <a:pt x="8381116" y="2107014"/>
                </a:moveTo>
                <a:lnTo>
                  <a:pt x="8378696" y="2110518"/>
                </a:lnTo>
                <a:cubicBezTo>
                  <a:pt x="8380923" y="2111005"/>
                  <a:pt x="8383196" y="2111396"/>
                  <a:pt x="8385469" y="2111688"/>
                </a:cubicBezTo>
                <a:cubicBezTo>
                  <a:pt x="8386655" y="2110578"/>
                  <a:pt x="8387648" y="2109330"/>
                  <a:pt x="8388372" y="2107987"/>
                </a:cubicBezTo>
                <a:close/>
                <a:moveTo>
                  <a:pt x="9610597" y="2104676"/>
                </a:moveTo>
                <a:cubicBezTo>
                  <a:pt x="9609101" y="2104850"/>
                  <a:pt x="9607641" y="2105181"/>
                  <a:pt x="9606242" y="2105649"/>
                </a:cubicBezTo>
                <a:cubicBezTo>
                  <a:pt x="9606242" y="2105649"/>
                  <a:pt x="9606001" y="2106817"/>
                  <a:pt x="9606242" y="2107402"/>
                </a:cubicBezTo>
                <a:lnTo>
                  <a:pt x="9606727" y="2107402"/>
                </a:lnTo>
                <a:cubicBezTo>
                  <a:pt x="9608662" y="2107402"/>
                  <a:pt x="9611805" y="2107402"/>
                  <a:pt x="9612288" y="2107402"/>
                </a:cubicBezTo>
                <a:cubicBezTo>
                  <a:pt x="9612773" y="2107402"/>
                  <a:pt x="9612288" y="2105649"/>
                  <a:pt x="9610597" y="2104676"/>
                </a:cubicBezTo>
                <a:close/>
                <a:moveTo>
                  <a:pt x="4018070" y="2103897"/>
                </a:moveTo>
                <a:cubicBezTo>
                  <a:pt x="4018362" y="2105142"/>
                  <a:pt x="4018771" y="2106390"/>
                  <a:pt x="4019279" y="2107596"/>
                </a:cubicBezTo>
                <a:lnTo>
                  <a:pt x="4029680" y="2108766"/>
                </a:lnTo>
                <a:lnTo>
                  <a:pt x="4029316" y="2106854"/>
                </a:lnTo>
                <a:lnTo>
                  <a:pt x="4029922" y="2107014"/>
                </a:lnTo>
                <a:lnTo>
                  <a:pt x="4029198" y="2106234"/>
                </a:lnTo>
                <a:lnTo>
                  <a:pt x="4029316" y="2106854"/>
                </a:lnTo>
                <a:close/>
                <a:moveTo>
                  <a:pt x="2551546" y="2103897"/>
                </a:moveTo>
                <a:cubicBezTo>
                  <a:pt x="2550337" y="2105455"/>
                  <a:pt x="2546952" y="2107014"/>
                  <a:pt x="2548887" y="2107987"/>
                </a:cubicBezTo>
                <a:cubicBezTo>
                  <a:pt x="2554014" y="2110655"/>
                  <a:pt x="2559649" y="2112641"/>
                  <a:pt x="2565577" y="2113829"/>
                </a:cubicBezTo>
                <a:cubicBezTo>
                  <a:pt x="2571745" y="2114706"/>
                  <a:pt x="2578032" y="2114706"/>
                  <a:pt x="2584201" y="2113829"/>
                </a:cubicBezTo>
                <a:cubicBezTo>
                  <a:pt x="2587103" y="2114608"/>
                  <a:pt x="2589765" y="2111882"/>
                  <a:pt x="2587347" y="2110130"/>
                </a:cubicBezTo>
                <a:lnTo>
                  <a:pt x="2588312" y="2108572"/>
                </a:lnTo>
                <a:cubicBezTo>
                  <a:pt x="2582725" y="2106038"/>
                  <a:pt x="2576557" y="2104441"/>
                  <a:pt x="2570173" y="2103897"/>
                </a:cubicBezTo>
                <a:cubicBezTo>
                  <a:pt x="2563979" y="2103411"/>
                  <a:pt x="2557740" y="2103411"/>
                  <a:pt x="2551546" y="2103897"/>
                </a:cubicBezTo>
                <a:close/>
                <a:moveTo>
                  <a:pt x="1045113" y="2103701"/>
                </a:moveTo>
                <a:lnTo>
                  <a:pt x="1049950" y="2107208"/>
                </a:lnTo>
                <a:lnTo>
                  <a:pt x="1053823" y="2104870"/>
                </a:lnTo>
                <a:close/>
                <a:moveTo>
                  <a:pt x="928528" y="2102143"/>
                </a:moveTo>
                <a:lnTo>
                  <a:pt x="930945" y="2103507"/>
                </a:lnTo>
                <a:lnTo>
                  <a:pt x="934091" y="2103507"/>
                </a:lnTo>
                <a:close/>
                <a:moveTo>
                  <a:pt x="3680163" y="2101948"/>
                </a:moveTo>
                <a:lnTo>
                  <a:pt x="3684274" y="2105065"/>
                </a:lnTo>
                <a:lnTo>
                  <a:pt x="3689356" y="2103897"/>
                </a:lnTo>
                <a:cubicBezTo>
                  <a:pt x="3689356" y="2103897"/>
                  <a:pt x="3687903" y="2102339"/>
                  <a:pt x="3686453" y="2101948"/>
                </a:cubicBezTo>
                <a:close/>
                <a:moveTo>
                  <a:pt x="1967406" y="2101560"/>
                </a:moveTo>
                <a:cubicBezTo>
                  <a:pt x="1965471" y="2101560"/>
                  <a:pt x="1961116" y="2102727"/>
                  <a:pt x="1961116" y="2103897"/>
                </a:cubicBezTo>
                <a:cubicBezTo>
                  <a:pt x="1961116" y="2105065"/>
                  <a:pt x="1965230" y="2107987"/>
                  <a:pt x="1967647" y="2108375"/>
                </a:cubicBezTo>
                <a:lnTo>
                  <a:pt x="1967406" y="2107987"/>
                </a:lnTo>
                <a:cubicBezTo>
                  <a:pt x="1979258" y="2110130"/>
                  <a:pt x="1991594" y="2111492"/>
                  <a:pt x="2002719" y="2113246"/>
                </a:cubicBezTo>
                <a:cubicBezTo>
                  <a:pt x="2013847" y="2114999"/>
                  <a:pt x="2023281" y="2116751"/>
                  <a:pt x="2021829" y="2113246"/>
                </a:cubicBezTo>
                <a:cubicBezTo>
                  <a:pt x="2020379" y="2109739"/>
                  <a:pt x="2009251" y="2109351"/>
                  <a:pt x="2001511" y="2108766"/>
                </a:cubicBezTo>
                <a:cubicBezTo>
                  <a:pt x="1990142" y="2106234"/>
                  <a:pt x="1979016" y="2103701"/>
                  <a:pt x="1967406" y="2101560"/>
                </a:cubicBezTo>
                <a:close/>
                <a:moveTo>
                  <a:pt x="8821339" y="2101363"/>
                </a:moveTo>
                <a:cubicBezTo>
                  <a:pt x="8799813" y="2106038"/>
                  <a:pt x="8797151" y="2112856"/>
                  <a:pt x="8810211" y="2122205"/>
                </a:cubicBezTo>
                <a:cubicBezTo>
                  <a:pt x="8814808" y="2122205"/>
                  <a:pt x="8820372" y="2120452"/>
                  <a:pt x="8821098" y="2124736"/>
                </a:cubicBezTo>
                <a:lnTo>
                  <a:pt x="8810455" y="2122399"/>
                </a:lnTo>
                <a:cubicBezTo>
                  <a:pt x="8812631" y="2131554"/>
                  <a:pt x="8828353" y="2138177"/>
                  <a:pt x="8855203" y="2141876"/>
                </a:cubicBezTo>
                <a:cubicBezTo>
                  <a:pt x="8853316" y="2133034"/>
                  <a:pt x="8850172" y="2124405"/>
                  <a:pt x="8845769" y="2116166"/>
                </a:cubicBezTo>
                <a:lnTo>
                  <a:pt x="8845527" y="2116166"/>
                </a:lnTo>
                <a:cubicBezTo>
                  <a:pt x="8842866" y="2111882"/>
                  <a:pt x="8830529" y="2106817"/>
                  <a:pt x="8821339" y="2101363"/>
                </a:cubicBezTo>
                <a:close/>
                <a:moveTo>
                  <a:pt x="8935022" y="2100390"/>
                </a:moveTo>
                <a:cubicBezTo>
                  <a:pt x="8932556" y="2100683"/>
                  <a:pt x="8930184" y="2101345"/>
                  <a:pt x="8928008" y="2102339"/>
                </a:cubicBezTo>
                <a:cubicBezTo>
                  <a:pt x="8932097" y="2103449"/>
                  <a:pt x="8936304" y="2104149"/>
                  <a:pt x="8940586" y="2104480"/>
                </a:cubicBezTo>
                <a:cubicBezTo>
                  <a:pt x="8943488" y="2104480"/>
                  <a:pt x="8944456" y="2102922"/>
                  <a:pt x="8946150" y="2101948"/>
                </a:cubicBezTo>
                <a:cubicBezTo>
                  <a:pt x="8942739" y="2101363"/>
                  <a:pt x="8939255" y="2101035"/>
                  <a:pt x="8935748" y="2100975"/>
                </a:cubicBezTo>
                <a:close/>
                <a:moveTo>
                  <a:pt x="5010025" y="2100390"/>
                </a:moveTo>
                <a:lnTo>
                  <a:pt x="5011231" y="2101045"/>
                </a:lnTo>
                <a:lnTo>
                  <a:pt x="5010749" y="2101169"/>
                </a:lnTo>
                <a:lnTo>
                  <a:pt x="5009552" y="2100398"/>
                </a:lnTo>
                <a:close/>
                <a:moveTo>
                  <a:pt x="1801475" y="2100390"/>
                </a:moveTo>
                <a:lnTo>
                  <a:pt x="1799298" y="2100975"/>
                </a:lnTo>
                <a:lnTo>
                  <a:pt x="1799726" y="2101048"/>
                </a:lnTo>
                <a:lnTo>
                  <a:pt x="1794219" y="2103118"/>
                </a:lnTo>
                <a:cubicBezTo>
                  <a:pt x="1793976" y="2104480"/>
                  <a:pt x="1797363" y="2107402"/>
                  <a:pt x="1799298" y="2107792"/>
                </a:cubicBezTo>
                <a:cubicBezTo>
                  <a:pt x="1819738" y="2114064"/>
                  <a:pt x="1841991" y="2115485"/>
                  <a:pt x="1863396" y="2111882"/>
                </a:cubicBezTo>
                <a:lnTo>
                  <a:pt x="1799726" y="2101048"/>
                </a:lnTo>
                <a:close/>
                <a:moveTo>
                  <a:pt x="5141849" y="2099417"/>
                </a:moveTo>
                <a:cubicBezTo>
                  <a:pt x="5138462" y="2100585"/>
                  <a:pt x="5136044" y="2102533"/>
                  <a:pt x="5136044" y="2104480"/>
                </a:cubicBezTo>
                <a:cubicBezTo>
                  <a:pt x="5136044" y="2106429"/>
                  <a:pt x="5140397" y="2107987"/>
                  <a:pt x="5143058" y="2109739"/>
                </a:cubicBezTo>
                <a:lnTo>
                  <a:pt x="5148381" y="2115387"/>
                </a:lnTo>
                <a:lnTo>
                  <a:pt x="5152248" y="2111103"/>
                </a:lnTo>
                <a:cubicBezTo>
                  <a:pt x="5154910" y="2111103"/>
                  <a:pt x="5159506" y="2109739"/>
                  <a:pt x="5159506" y="2108375"/>
                </a:cubicBezTo>
                <a:cubicBezTo>
                  <a:pt x="5158805" y="2106234"/>
                  <a:pt x="5157160" y="2104384"/>
                  <a:pt x="5154910" y="2103118"/>
                </a:cubicBezTo>
                <a:lnTo>
                  <a:pt x="5154427" y="2101560"/>
                </a:lnTo>
                <a:cubicBezTo>
                  <a:pt x="5150435" y="2100196"/>
                  <a:pt x="5146179" y="2099474"/>
                  <a:pt x="5141849" y="2099417"/>
                </a:cubicBezTo>
                <a:close/>
                <a:moveTo>
                  <a:pt x="3943088" y="2098832"/>
                </a:moveTo>
                <a:lnTo>
                  <a:pt x="3957116" y="2101169"/>
                </a:lnTo>
                <a:lnTo>
                  <a:pt x="3957116" y="2098832"/>
                </a:lnTo>
                <a:close/>
                <a:moveTo>
                  <a:pt x="5021633" y="2098053"/>
                </a:moveTo>
                <a:lnTo>
                  <a:pt x="5022603" y="2099611"/>
                </a:lnTo>
                <a:lnTo>
                  <a:pt x="5028141" y="2099496"/>
                </a:lnTo>
                <a:lnTo>
                  <a:pt x="5085733" y="2112271"/>
                </a:lnTo>
                <a:cubicBezTo>
                  <a:pt x="5090571" y="2113246"/>
                  <a:pt x="5096858" y="2110518"/>
                  <a:pt x="5105566" y="2108766"/>
                </a:cubicBezTo>
                <a:cubicBezTo>
                  <a:pt x="5088272" y="2104870"/>
                  <a:pt x="5072792" y="2100975"/>
                  <a:pt x="5059005" y="2098857"/>
                </a:cubicBezTo>
                <a:lnTo>
                  <a:pt x="5028141" y="2099496"/>
                </a:lnTo>
                <a:close/>
                <a:moveTo>
                  <a:pt x="5005911" y="2098053"/>
                </a:moveTo>
                <a:lnTo>
                  <a:pt x="5009552" y="2100398"/>
                </a:lnTo>
                <a:lnTo>
                  <a:pt x="4974227" y="2100975"/>
                </a:lnTo>
                <a:cubicBezTo>
                  <a:pt x="4993696" y="2111745"/>
                  <a:pt x="5016869" y="2117336"/>
                  <a:pt x="5040501" y="2116945"/>
                </a:cubicBezTo>
                <a:lnTo>
                  <a:pt x="5011231" y="2101045"/>
                </a:lnTo>
                <a:lnTo>
                  <a:pt x="5016798" y="2099611"/>
                </a:lnTo>
                <a:close/>
                <a:moveTo>
                  <a:pt x="7259999" y="2097859"/>
                </a:moveTo>
                <a:lnTo>
                  <a:pt x="7259031" y="2098638"/>
                </a:lnTo>
                <a:lnTo>
                  <a:pt x="7290959" y="2104676"/>
                </a:lnTo>
                <a:cubicBezTo>
                  <a:pt x="7282203" y="2099145"/>
                  <a:pt x="7271027" y="2096689"/>
                  <a:pt x="7259999" y="2097859"/>
                </a:cubicBezTo>
                <a:close/>
                <a:moveTo>
                  <a:pt x="3810538" y="2097859"/>
                </a:moveTo>
                <a:lnTo>
                  <a:pt x="3811264" y="2098638"/>
                </a:lnTo>
                <a:cubicBezTo>
                  <a:pt x="3811264" y="2102727"/>
                  <a:pt x="3810053" y="2107014"/>
                  <a:pt x="3808844" y="2113050"/>
                </a:cubicBezTo>
                <a:lnTo>
                  <a:pt x="3838596" y="2110324"/>
                </a:lnTo>
                <a:cubicBezTo>
                  <a:pt x="3837387" y="2102922"/>
                  <a:pt x="3820454" y="2100975"/>
                  <a:pt x="3810538" y="2097859"/>
                </a:cubicBezTo>
                <a:close/>
                <a:moveTo>
                  <a:pt x="1143803" y="2097664"/>
                </a:moveTo>
                <a:cubicBezTo>
                  <a:pt x="1144285" y="2105455"/>
                  <a:pt x="1159766" y="2108375"/>
                  <a:pt x="1174037" y="2111688"/>
                </a:cubicBezTo>
                <a:lnTo>
                  <a:pt x="1174037" y="2111492"/>
                </a:lnTo>
                <a:cubicBezTo>
                  <a:pt x="1188309" y="2108960"/>
                  <a:pt x="1190241" y="2104092"/>
                  <a:pt x="1171135" y="2097664"/>
                </a:cubicBezTo>
                <a:cubicBezTo>
                  <a:pt x="1162064" y="2096767"/>
                  <a:pt x="1152871" y="2096767"/>
                  <a:pt x="1143803" y="2097664"/>
                </a:cubicBezTo>
                <a:close/>
                <a:moveTo>
                  <a:pt x="9392419" y="2097468"/>
                </a:moveTo>
                <a:cubicBezTo>
                  <a:pt x="9383569" y="2099047"/>
                  <a:pt x="9374844" y="2101073"/>
                  <a:pt x="9366296" y="2103507"/>
                </a:cubicBezTo>
                <a:cubicBezTo>
                  <a:pt x="9388176" y="2109486"/>
                  <a:pt x="9411797" y="2109954"/>
                  <a:pt x="9434023" y="2104870"/>
                </a:cubicBezTo>
                <a:cubicBezTo>
                  <a:pt x="9421813" y="2098268"/>
                  <a:pt x="9406950" y="2095619"/>
                  <a:pt x="9392419" y="2097468"/>
                </a:cubicBezTo>
                <a:close/>
                <a:moveTo>
                  <a:pt x="11054644" y="2097204"/>
                </a:moveTo>
                <a:lnTo>
                  <a:pt x="11054624" y="2097274"/>
                </a:lnTo>
                <a:lnTo>
                  <a:pt x="11054576" y="2097242"/>
                </a:lnTo>
                <a:close/>
                <a:moveTo>
                  <a:pt x="9336339" y="2096919"/>
                </a:moveTo>
                <a:cubicBezTo>
                  <a:pt x="9327618" y="2095930"/>
                  <a:pt x="9318684" y="2096165"/>
                  <a:pt x="9309938" y="2097664"/>
                </a:cubicBezTo>
                <a:cubicBezTo>
                  <a:pt x="9293607" y="2101617"/>
                  <a:pt x="9276195" y="2101617"/>
                  <a:pt x="9259869" y="2097664"/>
                </a:cubicBezTo>
                <a:cubicBezTo>
                  <a:pt x="9252903" y="2096826"/>
                  <a:pt x="9245792" y="2096826"/>
                  <a:pt x="9238824" y="2097664"/>
                </a:cubicBezTo>
                <a:cubicBezTo>
                  <a:pt x="9233504" y="2097664"/>
                  <a:pt x="9228667" y="2099805"/>
                  <a:pt x="9228425" y="2101754"/>
                </a:cubicBezTo>
                <a:cubicBezTo>
                  <a:pt x="9228181" y="2103701"/>
                  <a:pt x="9232295" y="2107402"/>
                  <a:pt x="9237374" y="2109155"/>
                </a:cubicBezTo>
                <a:cubicBezTo>
                  <a:pt x="9253121" y="2115252"/>
                  <a:pt x="9270051" y="2119070"/>
                  <a:pt x="9287444" y="2120452"/>
                </a:cubicBezTo>
                <a:cubicBezTo>
                  <a:pt x="9300989" y="2120452"/>
                  <a:pt x="9315985" y="2122984"/>
                  <a:pt x="9328080" y="2124154"/>
                </a:cubicBezTo>
                <a:lnTo>
                  <a:pt x="9365813" y="2155900"/>
                </a:lnTo>
                <a:lnTo>
                  <a:pt x="9421930" y="2168365"/>
                </a:lnTo>
                <a:lnTo>
                  <a:pt x="9521585" y="2164470"/>
                </a:lnTo>
                <a:cubicBezTo>
                  <a:pt x="9484093" y="2150642"/>
                  <a:pt x="9442971" y="2137592"/>
                  <a:pt x="9421203" y="2118503"/>
                </a:cubicBezTo>
                <a:cubicBezTo>
                  <a:pt x="9412178" y="2119166"/>
                  <a:pt x="9403211" y="2120276"/>
                  <a:pt x="9394354" y="2121816"/>
                </a:cubicBezTo>
                <a:cubicBezTo>
                  <a:pt x="9376885" y="2124894"/>
                  <a:pt x="9358637" y="2123101"/>
                  <a:pt x="9342593" y="2116751"/>
                </a:cubicBezTo>
                <a:cubicBezTo>
                  <a:pt x="9334853" y="2108181"/>
                  <a:pt x="9348398" y="2105844"/>
                  <a:pt x="9361458" y="2103507"/>
                </a:cubicBezTo>
                <a:cubicBezTo>
                  <a:pt x="9353567" y="2100117"/>
                  <a:pt x="9345060" y="2097907"/>
                  <a:pt x="9336339" y="2096919"/>
                </a:cubicBezTo>
                <a:close/>
                <a:moveTo>
                  <a:pt x="11260344" y="2095911"/>
                </a:moveTo>
                <a:cubicBezTo>
                  <a:pt x="11250851" y="2094012"/>
                  <a:pt x="11241477" y="2093087"/>
                  <a:pt x="11233374" y="2096106"/>
                </a:cubicBezTo>
                <a:cubicBezTo>
                  <a:pt x="11255031" y="2103653"/>
                  <a:pt x="11277582" y="2109257"/>
                  <a:pt x="11300617" y="2112851"/>
                </a:cubicBezTo>
                <a:lnTo>
                  <a:pt x="11369966" y="2117477"/>
                </a:lnTo>
                <a:lnTo>
                  <a:pt x="11370036" y="2117530"/>
                </a:lnTo>
                <a:lnTo>
                  <a:pt x="11370762" y="2117530"/>
                </a:lnTo>
                <a:lnTo>
                  <a:pt x="11369966" y="2117477"/>
                </a:lnTo>
                <a:lnTo>
                  <a:pt x="11356250" y="2107014"/>
                </a:lnTo>
                <a:cubicBezTo>
                  <a:pt x="11332061" y="2105065"/>
                  <a:pt x="11310291" y="2103701"/>
                  <a:pt x="11288038" y="2101560"/>
                </a:cubicBezTo>
                <a:cubicBezTo>
                  <a:pt x="11279452" y="2100683"/>
                  <a:pt x="11269838" y="2097810"/>
                  <a:pt x="11260344" y="2095911"/>
                </a:cubicBezTo>
                <a:close/>
                <a:moveTo>
                  <a:pt x="5176680" y="2095521"/>
                </a:moveTo>
                <a:lnTo>
                  <a:pt x="5179342" y="2097468"/>
                </a:lnTo>
                <a:lnTo>
                  <a:pt x="5182485" y="2097468"/>
                </a:lnTo>
                <a:close/>
                <a:moveTo>
                  <a:pt x="6173955" y="2095327"/>
                </a:moveTo>
                <a:cubicBezTo>
                  <a:pt x="6155328" y="2101560"/>
                  <a:pt x="6158231" y="2105844"/>
                  <a:pt x="6187501" y="2113246"/>
                </a:cubicBezTo>
                <a:cubicBezTo>
                  <a:pt x="6193303" y="2114804"/>
                  <a:pt x="6199835" y="2115778"/>
                  <a:pt x="6206366" y="2117142"/>
                </a:cubicBezTo>
                <a:cubicBezTo>
                  <a:pt x="6221120" y="2118115"/>
                  <a:pt x="6236600" y="2120452"/>
                  <a:pt x="6232007" y="2113246"/>
                </a:cubicBezTo>
                <a:lnTo>
                  <a:pt x="6232489" y="2113050"/>
                </a:lnTo>
                <a:close/>
                <a:moveTo>
                  <a:pt x="6063655" y="2094742"/>
                </a:moveTo>
                <a:cubicBezTo>
                  <a:pt x="6047210" y="2092014"/>
                  <a:pt x="6046242" y="2096300"/>
                  <a:pt x="6047451" y="2100390"/>
                </a:cubicBezTo>
                <a:cubicBezTo>
                  <a:pt x="6049168" y="2103468"/>
                  <a:pt x="6051273" y="2106408"/>
                  <a:pt x="6053739" y="2109155"/>
                </a:cubicBezTo>
                <a:cubicBezTo>
                  <a:pt x="6062424" y="2109798"/>
                  <a:pt x="6071179" y="2109798"/>
                  <a:pt x="6079862" y="2109155"/>
                </a:cubicBezTo>
                <a:lnTo>
                  <a:pt x="6085611" y="2102453"/>
                </a:lnTo>
                <a:lnTo>
                  <a:pt x="6086393" y="2102727"/>
                </a:lnTo>
                <a:lnTo>
                  <a:pt x="6086879" y="2100975"/>
                </a:lnTo>
                <a:lnTo>
                  <a:pt x="6085611" y="2102453"/>
                </a:lnTo>
                <a:close/>
                <a:moveTo>
                  <a:pt x="10424797" y="2094328"/>
                </a:moveTo>
                <a:lnTo>
                  <a:pt x="10425492" y="2094352"/>
                </a:lnTo>
                <a:lnTo>
                  <a:pt x="10424525" y="2094352"/>
                </a:lnTo>
                <a:close/>
                <a:moveTo>
                  <a:pt x="6112757" y="2094157"/>
                </a:moveTo>
                <a:cubicBezTo>
                  <a:pt x="6109372" y="2097859"/>
                  <a:pt x="6118321" y="2103507"/>
                  <a:pt x="6130417" y="2105844"/>
                </a:cubicBezTo>
                <a:lnTo>
                  <a:pt x="6136704" y="2105844"/>
                </a:lnTo>
                <a:lnTo>
                  <a:pt x="6139468" y="2103104"/>
                </a:lnTo>
                <a:lnTo>
                  <a:pt x="6139848" y="2103312"/>
                </a:lnTo>
                <a:lnTo>
                  <a:pt x="6139848" y="2102727"/>
                </a:lnTo>
                <a:lnTo>
                  <a:pt x="6139468" y="2103104"/>
                </a:lnTo>
                <a:lnTo>
                  <a:pt x="6123159" y="2094157"/>
                </a:lnTo>
                <a:cubicBezTo>
                  <a:pt x="6119797" y="2093184"/>
                  <a:pt x="6116120" y="2093184"/>
                  <a:pt x="6112757" y="2094157"/>
                </a:cubicBezTo>
                <a:close/>
                <a:moveTo>
                  <a:pt x="1694565" y="2093184"/>
                </a:moveTo>
                <a:cubicBezTo>
                  <a:pt x="1692896" y="2093241"/>
                  <a:pt x="1691251" y="2093573"/>
                  <a:pt x="1689727" y="2094157"/>
                </a:cubicBezTo>
                <a:cubicBezTo>
                  <a:pt x="1689727" y="2095716"/>
                  <a:pt x="1686824" y="2097468"/>
                  <a:pt x="1689727" y="2098444"/>
                </a:cubicBezTo>
                <a:cubicBezTo>
                  <a:pt x="1699207" y="2103527"/>
                  <a:pt x="1709148" y="2108005"/>
                  <a:pt x="1719479" y="2111882"/>
                </a:cubicBezTo>
                <a:lnTo>
                  <a:pt x="1719720" y="2110130"/>
                </a:lnTo>
                <a:cubicBezTo>
                  <a:pt x="1734715" y="2114608"/>
                  <a:pt x="1754066" y="2112271"/>
                  <a:pt x="1768096" y="2120258"/>
                </a:cubicBezTo>
                <a:cubicBezTo>
                  <a:pt x="1773175" y="2118700"/>
                  <a:pt x="1781400" y="2117921"/>
                  <a:pt x="1782609" y="2115584"/>
                </a:cubicBezTo>
                <a:cubicBezTo>
                  <a:pt x="1783818" y="2113246"/>
                  <a:pt x="1776078" y="2109155"/>
                  <a:pt x="1770999" y="2107987"/>
                </a:cubicBezTo>
                <a:cubicBezTo>
                  <a:pt x="1746811" y="2102533"/>
                  <a:pt x="1720203" y="2097859"/>
                  <a:pt x="1694565" y="2093184"/>
                </a:cubicBezTo>
                <a:close/>
                <a:moveTo>
                  <a:pt x="1470340" y="2091820"/>
                </a:moveTo>
                <a:lnTo>
                  <a:pt x="1468405" y="2093184"/>
                </a:lnTo>
                <a:lnTo>
                  <a:pt x="1473725" y="2093184"/>
                </a:lnTo>
                <a:close/>
                <a:moveTo>
                  <a:pt x="11044707" y="2090653"/>
                </a:moveTo>
                <a:lnTo>
                  <a:pt x="11054576" y="2097242"/>
                </a:lnTo>
                <a:lnTo>
                  <a:pt x="11046883" y="2101560"/>
                </a:lnTo>
                <a:cubicBezTo>
                  <a:pt x="11046883" y="2103507"/>
                  <a:pt x="11053415" y="2106429"/>
                  <a:pt x="11058253" y="2108181"/>
                </a:cubicBezTo>
                <a:lnTo>
                  <a:pt x="11057526" y="2108572"/>
                </a:lnTo>
                <a:cubicBezTo>
                  <a:pt x="11061432" y="2109232"/>
                  <a:pt x="11065472" y="2109232"/>
                  <a:pt x="11069378" y="2108572"/>
                </a:cubicBezTo>
                <a:cubicBezTo>
                  <a:pt x="11072280" y="2107208"/>
                  <a:pt x="11074942" y="2104870"/>
                  <a:pt x="11072280" y="2103312"/>
                </a:cubicBezTo>
                <a:cubicBezTo>
                  <a:pt x="11066755" y="2100760"/>
                  <a:pt x="11060919" y="2098677"/>
                  <a:pt x="11054865" y="2097080"/>
                </a:cubicBezTo>
                <a:lnTo>
                  <a:pt x="11054644" y="2097204"/>
                </a:lnTo>
                <a:lnTo>
                  <a:pt x="11056076" y="2092211"/>
                </a:lnTo>
                <a:close/>
                <a:moveTo>
                  <a:pt x="11142668" y="2089873"/>
                </a:moveTo>
                <a:cubicBezTo>
                  <a:pt x="11168309" y="2096689"/>
                  <a:pt x="11192979" y="2103701"/>
                  <a:pt x="11218135" y="2110130"/>
                </a:cubicBezTo>
                <a:lnTo>
                  <a:pt x="11217409" y="2110130"/>
                </a:lnTo>
                <a:cubicBezTo>
                  <a:pt x="11221279" y="2111103"/>
                  <a:pt x="11232407" y="2110130"/>
                  <a:pt x="11232648" y="2108960"/>
                </a:cubicBezTo>
                <a:cubicBezTo>
                  <a:pt x="11232889" y="2107792"/>
                  <a:pt x="11225875" y="2102922"/>
                  <a:pt x="11220796" y="2101948"/>
                </a:cubicBezTo>
                <a:cubicBezTo>
                  <a:pt x="11195448" y="2095423"/>
                  <a:pt x="11169218" y="2091372"/>
                  <a:pt x="11142668" y="2089873"/>
                </a:cubicBezTo>
                <a:close/>
                <a:moveTo>
                  <a:pt x="855963" y="2089873"/>
                </a:moveTo>
                <a:cubicBezTo>
                  <a:pt x="852334" y="2089873"/>
                  <a:pt x="851126" y="2092405"/>
                  <a:pt x="848949" y="2093769"/>
                </a:cubicBezTo>
                <a:cubicBezTo>
                  <a:pt x="854851" y="2095949"/>
                  <a:pt x="860897" y="2097838"/>
                  <a:pt x="867091" y="2099417"/>
                </a:cubicBezTo>
                <a:lnTo>
                  <a:pt x="867332" y="2098053"/>
                </a:lnTo>
                <a:cubicBezTo>
                  <a:pt x="879715" y="2097859"/>
                  <a:pt x="892077" y="2097059"/>
                  <a:pt x="904339" y="2095716"/>
                </a:cubicBezTo>
                <a:cubicBezTo>
                  <a:pt x="876040" y="2092211"/>
                  <a:pt x="865154" y="2090456"/>
                  <a:pt x="855963" y="2089873"/>
                </a:cubicBezTo>
                <a:close/>
                <a:moveTo>
                  <a:pt x="8820613" y="2088898"/>
                </a:moveTo>
                <a:lnTo>
                  <a:pt x="8828353" y="2095910"/>
                </a:lnTo>
                <a:cubicBezTo>
                  <a:pt x="8834158" y="2095910"/>
                  <a:pt x="8840690" y="2095910"/>
                  <a:pt x="8845527" y="2095910"/>
                </a:cubicBezTo>
                <a:cubicBezTo>
                  <a:pt x="8846977" y="2094352"/>
                  <a:pt x="8842383" y="2091432"/>
                  <a:pt x="8839237" y="2088898"/>
                </a:cubicBezTo>
                <a:lnTo>
                  <a:pt x="8838996" y="2088898"/>
                </a:lnTo>
                <a:close/>
                <a:moveTo>
                  <a:pt x="1821069" y="2088704"/>
                </a:moveTo>
                <a:lnTo>
                  <a:pt x="1817922" y="2088898"/>
                </a:lnTo>
                <a:lnTo>
                  <a:pt x="1821069" y="2089873"/>
                </a:lnTo>
                <a:close/>
                <a:moveTo>
                  <a:pt x="9059109" y="2087925"/>
                </a:moveTo>
                <a:cubicBezTo>
                  <a:pt x="9049433" y="2087925"/>
                  <a:pt x="9056930" y="2093184"/>
                  <a:pt x="9062253" y="2096689"/>
                </a:cubicBezTo>
                <a:cubicBezTo>
                  <a:pt x="9062253" y="2096689"/>
                  <a:pt x="9062253" y="2098247"/>
                  <a:pt x="9062253" y="2100002"/>
                </a:cubicBezTo>
                <a:lnTo>
                  <a:pt x="9029839" y="2102727"/>
                </a:lnTo>
                <a:cubicBezTo>
                  <a:pt x="9032767" y="2104676"/>
                  <a:pt x="9035936" y="2106369"/>
                  <a:pt x="9039273" y="2107792"/>
                </a:cubicBezTo>
                <a:cubicBezTo>
                  <a:pt x="9078312" y="2112778"/>
                  <a:pt x="9116771" y="2120471"/>
                  <a:pt x="9154167" y="2130775"/>
                </a:cubicBezTo>
                <a:lnTo>
                  <a:pt x="9202543" y="2114414"/>
                </a:lnTo>
                <a:cubicBezTo>
                  <a:pt x="9185903" y="2106838"/>
                  <a:pt x="9167423" y="2102259"/>
                  <a:pt x="9148362" y="2100975"/>
                </a:cubicBezTo>
                <a:cubicBezTo>
                  <a:pt x="9146186" y="2104480"/>
                  <a:pt x="9143765" y="2107987"/>
                  <a:pt x="9141348" y="2111297"/>
                </a:cubicBezTo>
                <a:cubicBezTo>
                  <a:pt x="9136752" y="2110596"/>
                  <a:pt x="9132229" y="2109602"/>
                  <a:pt x="9127803" y="2108375"/>
                </a:cubicBezTo>
                <a:cubicBezTo>
                  <a:pt x="9113773" y="2102533"/>
                  <a:pt x="9101436" y="2096300"/>
                  <a:pt x="9086199" y="2091235"/>
                </a:cubicBezTo>
                <a:cubicBezTo>
                  <a:pt x="9077540" y="2088704"/>
                  <a:pt x="9068324" y="2087575"/>
                  <a:pt x="9059109" y="2087925"/>
                </a:cubicBezTo>
                <a:close/>
                <a:moveTo>
                  <a:pt x="6338917" y="2087730"/>
                </a:moveTo>
                <a:cubicBezTo>
                  <a:pt x="6330717" y="2088450"/>
                  <a:pt x="6322639" y="2089755"/>
                  <a:pt x="6314729" y="2091626"/>
                </a:cubicBezTo>
                <a:cubicBezTo>
                  <a:pt x="6328759" y="2096106"/>
                  <a:pt x="6338432" y="2099026"/>
                  <a:pt x="6347383" y="2100975"/>
                </a:cubicBezTo>
                <a:lnTo>
                  <a:pt x="6346898" y="2099223"/>
                </a:lnTo>
                <a:cubicBezTo>
                  <a:pt x="6351954" y="2099787"/>
                  <a:pt x="6357081" y="2099106"/>
                  <a:pt x="6361655" y="2097274"/>
                </a:cubicBezTo>
                <a:cubicBezTo>
                  <a:pt x="6363590" y="2097274"/>
                  <a:pt x="6361655" y="2093769"/>
                  <a:pt x="6358508" y="2092599"/>
                </a:cubicBezTo>
                <a:cubicBezTo>
                  <a:pt x="6352292" y="2090262"/>
                  <a:pt x="6345689" y="2088608"/>
                  <a:pt x="6338917" y="2087730"/>
                </a:cubicBezTo>
                <a:close/>
                <a:moveTo>
                  <a:pt x="11201959" y="2087365"/>
                </a:moveTo>
                <a:cubicBezTo>
                  <a:pt x="11200237" y="2087097"/>
                  <a:pt x="11197939" y="2087438"/>
                  <a:pt x="11195641" y="2087730"/>
                </a:cubicBezTo>
                <a:lnTo>
                  <a:pt x="11204831" y="2090653"/>
                </a:lnTo>
                <a:cubicBezTo>
                  <a:pt x="11204831" y="2088510"/>
                  <a:pt x="11203683" y="2087633"/>
                  <a:pt x="11201959" y="2087365"/>
                </a:cubicBezTo>
                <a:close/>
                <a:moveTo>
                  <a:pt x="3855526" y="2087146"/>
                </a:moveTo>
                <a:cubicBezTo>
                  <a:pt x="3857703" y="2088704"/>
                  <a:pt x="3859155" y="2090653"/>
                  <a:pt x="3862058" y="2091432"/>
                </a:cubicBezTo>
                <a:lnTo>
                  <a:pt x="3873691" y="2091056"/>
                </a:lnTo>
                <a:lnTo>
                  <a:pt x="3874877" y="2091820"/>
                </a:lnTo>
                <a:lnTo>
                  <a:pt x="3874150" y="2091041"/>
                </a:lnTo>
                <a:lnTo>
                  <a:pt x="3873691" y="2091056"/>
                </a:lnTo>
                <a:lnTo>
                  <a:pt x="3867622" y="2087146"/>
                </a:lnTo>
                <a:cubicBezTo>
                  <a:pt x="3863607" y="2086718"/>
                  <a:pt x="3859541" y="2086718"/>
                  <a:pt x="3855526" y="2087146"/>
                </a:cubicBezTo>
                <a:close/>
                <a:moveTo>
                  <a:pt x="10192319" y="2085782"/>
                </a:moveTo>
                <a:cubicBezTo>
                  <a:pt x="10192482" y="2087262"/>
                  <a:pt x="10192972" y="2088724"/>
                  <a:pt x="10193769" y="2090068"/>
                </a:cubicBezTo>
                <a:cubicBezTo>
                  <a:pt x="10195778" y="2090262"/>
                  <a:pt x="10197810" y="2090262"/>
                  <a:pt x="10199818" y="2090068"/>
                </a:cubicBezTo>
                <a:cubicBezTo>
                  <a:pt x="10201195" y="2089307"/>
                  <a:pt x="10202419" y="2088393"/>
                  <a:pt x="10203445" y="2087340"/>
                </a:cubicBezTo>
                <a:close/>
                <a:moveTo>
                  <a:pt x="7247906" y="2085587"/>
                </a:moveTo>
                <a:lnTo>
                  <a:pt x="7246212" y="2086367"/>
                </a:lnTo>
                <a:cubicBezTo>
                  <a:pt x="7239198" y="2086367"/>
                  <a:pt x="7232667" y="2087730"/>
                  <a:pt x="7225894" y="2088315"/>
                </a:cubicBezTo>
                <a:cubicBezTo>
                  <a:pt x="7230272" y="2090787"/>
                  <a:pt x="7234891" y="2093008"/>
                  <a:pt x="7239681" y="2094936"/>
                </a:cubicBezTo>
                <a:cubicBezTo>
                  <a:pt x="7244252" y="2096145"/>
                  <a:pt x="7248944" y="2097059"/>
                  <a:pt x="7253711" y="2097664"/>
                </a:cubicBezTo>
                <a:cubicBezTo>
                  <a:pt x="7253711" y="2094352"/>
                  <a:pt x="7253711" y="2091235"/>
                  <a:pt x="7253711" y="2088119"/>
                </a:cubicBezTo>
                <a:cubicBezTo>
                  <a:pt x="7251872" y="2087146"/>
                  <a:pt x="7249912" y="2086307"/>
                  <a:pt x="7247906" y="2085587"/>
                </a:cubicBezTo>
                <a:close/>
                <a:moveTo>
                  <a:pt x="6217250" y="2085393"/>
                </a:moveTo>
                <a:cubicBezTo>
                  <a:pt x="6214106" y="2085393"/>
                  <a:pt x="6214106" y="2088704"/>
                  <a:pt x="6211445" y="2091820"/>
                </a:cubicBezTo>
                <a:cubicBezTo>
                  <a:pt x="6220856" y="2093769"/>
                  <a:pt x="6230384" y="2095327"/>
                  <a:pt x="6239988" y="2096495"/>
                </a:cubicBezTo>
                <a:cubicBezTo>
                  <a:pt x="6249904" y="2097664"/>
                  <a:pt x="6252322" y="2092599"/>
                  <a:pt x="6243614" y="2090068"/>
                </a:cubicBezTo>
                <a:lnTo>
                  <a:pt x="6243132" y="2089873"/>
                </a:lnTo>
                <a:cubicBezTo>
                  <a:pt x="6234762" y="2087516"/>
                  <a:pt x="6226080" y="2085996"/>
                  <a:pt x="6217250" y="2085393"/>
                </a:cubicBezTo>
                <a:close/>
                <a:moveTo>
                  <a:pt x="5877408" y="2084614"/>
                </a:moveTo>
                <a:cubicBezTo>
                  <a:pt x="5886890" y="2088276"/>
                  <a:pt x="5897411" y="2089814"/>
                  <a:pt x="5907886" y="2089094"/>
                </a:cubicBezTo>
                <a:lnTo>
                  <a:pt x="5907886" y="2088510"/>
                </a:lnTo>
                <a:cubicBezTo>
                  <a:pt x="5907886" y="2088510"/>
                  <a:pt x="5907886" y="2086561"/>
                  <a:pt x="5905225" y="2085978"/>
                </a:cubicBezTo>
                <a:cubicBezTo>
                  <a:pt x="5896662" y="2082199"/>
                  <a:pt x="5886479" y="2081692"/>
                  <a:pt x="5877408" y="2084614"/>
                </a:cubicBezTo>
                <a:close/>
                <a:moveTo>
                  <a:pt x="3744505" y="2083835"/>
                </a:moveTo>
                <a:cubicBezTo>
                  <a:pt x="3740635" y="2082862"/>
                  <a:pt x="3739423" y="2085587"/>
                  <a:pt x="3740635" y="2086367"/>
                </a:cubicBezTo>
                <a:lnTo>
                  <a:pt x="3742085" y="2087146"/>
                </a:lnTo>
                <a:cubicBezTo>
                  <a:pt x="3747915" y="2090008"/>
                  <a:pt x="3754299" y="2092113"/>
                  <a:pt x="3760950" y="2093378"/>
                </a:cubicBezTo>
                <a:cubicBezTo>
                  <a:pt x="3776674" y="2095327"/>
                  <a:pt x="3792154" y="2096300"/>
                  <a:pt x="3807876" y="2097664"/>
                </a:cubicBezTo>
                <a:cubicBezTo>
                  <a:pt x="3792881" y="2092990"/>
                  <a:pt x="3778368" y="2087925"/>
                  <a:pt x="3762888" y="2083835"/>
                </a:cubicBezTo>
                <a:cubicBezTo>
                  <a:pt x="3756816" y="2082862"/>
                  <a:pt x="3750574" y="2082862"/>
                  <a:pt x="3744505" y="2083835"/>
                </a:cubicBezTo>
                <a:close/>
                <a:moveTo>
                  <a:pt x="4939152" y="2083444"/>
                </a:moveTo>
                <a:cubicBezTo>
                  <a:pt x="4936735" y="2083250"/>
                  <a:pt x="4932864" y="2085782"/>
                  <a:pt x="4934074" y="2086367"/>
                </a:cubicBezTo>
                <a:lnTo>
                  <a:pt x="4935041" y="2086367"/>
                </a:lnTo>
                <a:cubicBezTo>
                  <a:pt x="4939638" y="2088315"/>
                  <a:pt x="4945684" y="2089873"/>
                  <a:pt x="4951730" y="2091820"/>
                </a:cubicBezTo>
                <a:lnTo>
                  <a:pt x="4957779" y="2087536"/>
                </a:lnTo>
                <a:cubicBezTo>
                  <a:pt x="4951730" y="2086172"/>
                  <a:pt x="4945442" y="2084420"/>
                  <a:pt x="4939152" y="2083444"/>
                </a:cubicBezTo>
                <a:close/>
                <a:moveTo>
                  <a:pt x="1381087" y="2082665"/>
                </a:moveTo>
                <a:lnTo>
                  <a:pt x="1380843" y="2084420"/>
                </a:lnTo>
                <a:lnTo>
                  <a:pt x="1383996" y="2084107"/>
                </a:lnTo>
                <a:lnTo>
                  <a:pt x="1398931" y="2091506"/>
                </a:lnTo>
                <a:cubicBezTo>
                  <a:pt x="1405747" y="2092775"/>
                  <a:pt x="1413064" y="2092298"/>
                  <a:pt x="1419788" y="2089873"/>
                </a:cubicBezTo>
                <a:cubicBezTo>
                  <a:pt x="1419788" y="2089873"/>
                  <a:pt x="1419788" y="2088510"/>
                  <a:pt x="1419788" y="2087340"/>
                </a:cubicBezTo>
                <a:cubicBezTo>
                  <a:pt x="1412845" y="2085373"/>
                  <a:pt x="1405735" y="2083815"/>
                  <a:pt x="1398502" y="2082665"/>
                </a:cubicBezTo>
                <a:lnTo>
                  <a:pt x="1383996" y="2084107"/>
                </a:lnTo>
                <a:close/>
                <a:moveTo>
                  <a:pt x="9906900" y="2082471"/>
                </a:moveTo>
                <a:lnTo>
                  <a:pt x="9908594" y="2084224"/>
                </a:lnTo>
                <a:lnTo>
                  <a:pt x="9908594" y="2082471"/>
                </a:lnTo>
                <a:cubicBezTo>
                  <a:pt x="9908594" y="2082471"/>
                  <a:pt x="9906659" y="2082471"/>
                  <a:pt x="9906900" y="2082471"/>
                </a:cubicBezTo>
                <a:close/>
                <a:moveTo>
                  <a:pt x="10997057" y="2080719"/>
                </a:moveTo>
                <a:cubicBezTo>
                  <a:pt x="10997057" y="2080719"/>
                  <a:pt x="10997057" y="2081498"/>
                  <a:pt x="10997057" y="2082665"/>
                </a:cubicBezTo>
                <a:cubicBezTo>
                  <a:pt x="10999066" y="2082823"/>
                  <a:pt x="11001092" y="2082823"/>
                  <a:pt x="11003104" y="2082665"/>
                </a:cubicBezTo>
                <a:lnTo>
                  <a:pt x="11003104" y="2080719"/>
                </a:lnTo>
                <a:close/>
                <a:moveTo>
                  <a:pt x="8856653" y="2079745"/>
                </a:moveTo>
                <a:cubicBezTo>
                  <a:pt x="8860040" y="2082862"/>
                  <a:pt x="8861008" y="2086561"/>
                  <a:pt x="8867054" y="2089289"/>
                </a:cubicBezTo>
                <a:cubicBezTo>
                  <a:pt x="8876270" y="2094041"/>
                  <a:pt x="8887735" y="2095053"/>
                  <a:pt x="8898015" y="2092014"/>
                </a:cubicBezTo>
                <a:cubicBezTo>
                  <a:pt x="8902126" y="2090456"/>
                  <a:pt x="8901402" y="2087146"/>
                  <a:pt x="8904546" y="2082277"/>
                </a:cubicBezTo>
                <a:close/>
                <a:moveTo>
                  <a:pt x="5718008" y="2079549"/>
                </a:moveTo>
                <a:lnTo>
                  <a:pt x="5734215" y="2082862"/>
                </a:lnTo>
                <a:cubicBezTo>
                  <a:pt x="5737940" y="2084710"/>
                  <a:pt x="5741929" y="2086211"/>
                  <a:pt x="5746066" y="2087340"/>
                </a:cubicBezTo>
                <a:lnTo>
                  <a:pt x="5762873" y="2087524"/>
                </a:lnTo>
                <a:lnTo>
                  <a:pt x="5763482" y="2087925"/>
                </a:lnTo>
                <a:lnTo>
                  <a:pt x="5763967" y="2087536"/>
                </a:lnTo>
                <a:lnTo>
                  <a:pt x="5762873" y="2087524"/>
                </a:lnTo>
                <a:lnTo>
                  <a:pt x="5754291" y="2081886"/>
                </a:lnTo>
                <a:cubicBezTo>
                  <a:pt x="5747615" y="2080680"/>
                  <a:pt x="5740817" y="2079901"/>
                  <a:pt x="5733973" y="2079549"/>
                </a:cubicBezTo>
                <a:close/>
                <a:moveTo>
                  <a:pt x="1664086" y="2079355"/>
                </a:moveTo>
                <a:cubicBezTo>
                  <a:pt x="1664086" y="2079355"/>
                  <a:pt x="1664086" y="2081107"/>
                  <a:pt x="1664086" y="2081498"/>
                </a:cubicBezTo>
                <a:cubicBezTo>
                  <a:pt x="1666166" y="2081653"/>
                  <a:pt x="1668297" y="2081653"/>
                  <a:pt x="1670376" y="2081498"/>
                </a:cubicBezTo>
                <a:cubicBezTo>
                  <a:pt x="1670376" y="2081498"/>
                  <a:pt x="1670376" y="2079745"/>
                  <a:pt x="1669165" y="2079355"/>
                </a:cubicBezTo>
                <a:cubicBezTo>
                  <a:pt x="1667545" y="2079394"/>
                  <a:pt x="1665925" y="2079510"/>
                  <a:pt x="1664330" y="2079745"/>
                </a:cubicBezTo>
                <a:close/>
                <a:moveTo>
                  <a:pt x="4859333" y="2078770"/>
                </a:moveTo>
                <a:lnTo>
                  <a:pt x="4859907" y="2078881"/>
                </a:lnTo>
                <a:lnTo>
                  <a:pt x="4849899" y="2081692"/>
                </a:lnTo>
                <a:cubicBezTo>
                  <a:pt x="4856285" y="2082763"/>
                  <a:pt x="4862743" y="2083483"/>
                  <a:pt x="4869249" y="2083835"/>
                </a:cubicBezTo>
                <a:cubicBezTo>
                  <a:pt x="4872393" y="2083835"/>
                  <a:pt x="4874087" y="2082665"/>
                  <a:pt x="4876504" y="2082083"/>
                </a:cubicBezTo>
                <a:lnTo>
                  <a:pt x="4859907" y="2078881"/>
                </a:lnTo>
                <a:lnTo>
                  <a:pt x="4860300" y="2078770"/>
                </a:lnTo>
                <a:close/>
                <a:moveTo>
                  <a:pt x="1610390" y="2078770"/>
                </a:moveTo>
                <a:cubicBezTo>
                  <a:pt x="1610149" y="2079745"/>
                  <a:pt x="1607487" y="2081498"/>
                  <a:pt x="1610149" y="2083835"/>
                </a:cubicBezTo>
                <a:lnTo>
                  <a:pt x="1610149" y="2085003"/>
                </a:lnTo>
                <a:cubicBezTo>
                  <a:pt x="1619580" y="2092035"/>
                  <a:pt x="1632135" y="2095754"/>
                  <a:pt x="1644977" y="2095327"/>
                </a:cubicBezTo>
                <a:cubicBezTo>
                  <a:pt x="1639946" y="2090924"/>
                  <a:pt x="1634456" y="2086874"/>
                  <a:pt x="1628529" y="2083250"/>
                </a:cubicBezTo>
                <a:cubicBezTo>
                  <a:pt x="1622676" y="2081283"/>
                  <a:pt x="1616607" y="2079784"/>
                  <a:pt x="1610390" y="2078770"/>
                </a:cubicBezTo>
                <a:close/>
                <a:moveTo>
                  <a:pt x="3498027" y="2077017"/>
                </a:moveTo>
                <a:cubicBezTo>
                  <a:pt x="3491737" y="2078966"/>
                  <a:pt x="3481338" y="2081498"/>
                  <a:pt x="3493672" y="2087146"/>
                </a:cubicBezTo>
                <a:lnTo>
                  <a:pt x="3494399" y="2087925"/>
                </a:lnTo>
                <a:cubicBezTo>
                  <a:pt x="3500470" y="2090340"/>
                  <a:pt x="3507025" y="2091937"/>
                  <a:pt x="3513749" y="2092599"/>
                </a:cubicBezTo>
                <a:cubicBezTo>
                  <a:pt x="3517378" y="2092599"/>
                  <a:pt x="3521731" y="2089483"/>
                  <a:pt x="3519554" y="2088119"/>
                </a:cubicBezTo>
                <a:cubicBezTo>
                  <a:pt x="3512708" y="2084029"/>
                  <a:pt x="3505501" y="2080310"/>
                  <a:pt x="3498027" y="2077017"/>
                </a:cubicBezTo>
                <a:close/>
                <a:moveTo>
                  <a:pt x="4832483" y="2076629"/>
                </a:moveTo>
                <a:cubicBezTo>
                  <a:pt x="4832483" y="2076629"/>
                  <a:pt x="4832483" y="2078187"/>
                  <a:pt x="4833936" y="2078381"/>
                </a:cubicBezTo>
                <a:lnTo>
                  <a:pt x="4842400" y="2080524"/>
                </a:lnTo>
                <a:close/>
                <a:moveTo>
                  <a:pt x="3416271" y="2076044"/>
                </a:moveTo>
                <a:lnTo>
                  <a:pt x="3420867" y="2077797"/>
                </a:lnTo>
                <a:lnTo>
                  <a:pt x="3418206" y="2076044"/>
                </a:lnTo>
                <a:close/>
                <a:moveTo>
                  <a:pt x="1568787" y="2076044"/>
                </a:moveTo>
                <a:lnTo>
                  <a:pt x="1571930" y="2077212"/>
                </a:lnTo>
                <a:lnTo>
                  <a:pt x="1572413" y="2076044"/>
                </a:lnTo>
                <a:close/>
                <a:moveTo>
                  <a:pt x="3808603" y="2074680"/>
                </a:moveTo>
                <a:lnTo>
                  <a:pt x="3793848" y="2076433"/>
                </a:lnTo>
                <a:cubicBezTo>
                  <a:pt x="3796944" y="2077778"/>
                  <a:pt x="3800184" y="2078888"/>
                  <a:pt x="3803524" y="2079745"/>
                </a:cubicBezTo>
                <a:lnTo>
                  <a:pt x="3804247" y="2080524"/>
                </a:lnTo>
                <a:cubicBezTo>
                  <a:pt x="3808603" y="2080815"/>
                  <a:pt x="3812955" y="2080815"/>
                  <a:pt x="3817310" y="2080524"/>
                </a:cubicBezTo>
                <a:close/>
                <a:moveTo>
                  <a:pt x="5050417" y="2074292"/>
                </a:moveTo>
                <a:cubicBezTo>
                  <a:pt x="5045653" y="2074427"/>
                  <a:pt x="5040986" y="2075283"/>
                  <a:pt x="5036631" y="2076823"/>
                </a:cubicBezTo>
                <a:cubicBezTo>
                  <a:pt x="5038952" y="2078439"/>
                  <a:pt x="5041662" y="2079647"/>
                  <a:pt x="5044612" y="2080328"/>
                </a:cubicBezTo>
                <a:cubicBezTo>
                  <a:pt x="5051481" y="2081322"/>
                  <a:pt x="5058449" y="2081790"/>
                  <a:pt x="5065415" y="2081692"/>
                </a:cubicBezTo>
                <a:cubicBezTo>
                  <a:pt x="5068318" y="2081692"/>
                  <a:pt x="5068559" y="2079745"/>
                  <a:pt x="5070735" y="2078381"/>
                </a:cubicBezTo>
                <a:cubicBezTo>
                  <a:pt x="5064277" y="2076551"/>
                  <a:pt x="5057650" y="2075187"/>
                  <a:pt x="5050902" y="2074292"/>
                </a:cubicBezTo>
                <a:close/>
                <a:moveTo>
                  <a:pt x="1141141" y="2072537"/>
                </a:moveTo>
                <a:lnTo>
                  <a:pt x="1140920" y="2074486"/>
                </a:lnTo>
                <a:lnTo>
                  <a:pt x="1140898" y="2074486"/>
                </a:lnTo>
                <a:lnTo>
                  <a:pt x="1140898" y="2074680"/>
                </a:lnTo>
                <a:lnTo>
                  <a:pt x="1140920" y="2074486"/>
                </a:lnTo>
                <a:lnTo>
                  <a:pt x="1146703" y="2074486"/>
                </a:lnTo>
                <a:cubicBezTo>
                  <a:pt x="1146703" y="2074486"/>
                  <a:pt x="1146703" y="2073316"/>
                  <a:pt x="1146703" y="2072537"/>
                </a:cubicBezTo>
                <a:cubicBezTo>
                  <a:pt x="1144864" y="2072402"/>
                  <a:pt x="1143003" y="2072402"/>
                  <a:pt x="1141141" y="2072537"/>
                </a:cubicBezTo>
                <a:close/>
                <a:moveTo>
                  <a:pt x="6875651" y="2070200"/>
                </a:moveTo>
                <a:lnTo>
                  <a:pt x="6874924" y="2070590"/>
                </a:lnTo>
                <a:cubicBezTo>
                  <a:pt x="6871781" y="2070590"/>
                  <a:pt x="6869360" y="2072343"/>
                  <a:pt x="6870087" y="2073707"/>
                </a:cubicBezTo>
                <a:cubicBezTo>
                  <a:pt x="6872507" y="2075791"/>
                  <a:pt x="6875602" y="2077271"/>
                  <a:pt x="6879036" y="2077991"/>
                </a:cubicBezTo>
                <a:cubicBezTo>
                  <a:pt x="6895242" y="2081886"/>
                  <a:pt x="6907820" y="2082665"/>
                  <a:pt x="6912175" y="2077991"/>
                </a:cubicBezTo>
                <a:cubicBezTo>
                  <a:pt x="6901433" y="2072149"/>
                  <a:pt x="6888566" y="2069402"/>
                  <a:pt x="6875651" y="2070200"/>
                </a:cubicBezTo>
                <a:close/>
                <a:moveTo>
                  <a:pt x="4981723" y="2070200"/>
                </a:moveTo>
                <a:cubicBezTo>
                  <a:pt x="4975143" y="2072868"/>
                  <a:pt x="4968759" y="2075868"/>
                  <a:pt x="4962614" y="2079160"/>
                </a:cubicBezTo>
                <a:lnTo>
                  <a:pt x="4977370" y="2084029"/>
                </a:lnTo>
                <a:cubicBezTo>
                  <a:pt x="4986078" y="2081886"/>
                  <a:pt x="4995027" y="2079745"/>
                  <a:pt x="5002767" y="2077408"/>
                </a:cubicBezTo>
                <a:cubicBezTo>
                  <a:pt x="5002767" y="2077408"/>
                  <a:pt x="4999138" y="2073901"/>
                  <a:pt x="4995512" y="2072733"/>
                </a:cubicBezTo>
                <a:cubicBezTo>
                  <a:pt x="4991083" y="2071370"/>
                  <a:pt x="4986441" y="2070513"/>
                  <a:pt x="4981723" y="2070200"/>
                </a:cubicBezTo>
                <a:close/>
                <a:moveTo>
                  <a:pt x="8356202" y="2067863"/>
                </a:moveTo>
                <a:cubicBezTo>
                  <a:pt x="8391759" y="2081498"/>
                  <a:pt x="8393935" y="2098444"/>
                  <a:pt x="8443038" y="2109155"/>
                </a:cubicBezTo>
                <a:cubicBezTo>
                  <a:pt x="8432154" y="2115193"/>
                  <a:pt x="8460935" y="2122984"/>
                  <a:pt x="8464323" y="2128632"/>
                </a:cubicBezTo>
                <a:lnTo>
                  <a:pt x="8511005" y="2140318"/>
                </a:lnTo>
                <a:cubicBezTo>
                  <a:pt x="8505927" y="2142461"/>
                  <a:pt x="8507862" y="2145968"/>
                  <a:pt x="8517052" y="2147915"/>
                </a:cubicBezTo>
                <a:cubicBezTo>
                  <a:pt x="8541240" y="2153368"/>
                  <a:pt x="8532050" y="2155900"/>
                  <a:pt x="8527695" y="2159212"/>
                </a:cubicBezTo>
                <a:lnTo>
                  <a:pt x="8549224" y="2176935"/>
                </a:lnTo>
                <a:cubicBezTo>
                  <a:pt x="8597163" y="2187961"/>
                  <a:pt x="8646967" y="2192752"/>
                  <a:pt x="8696770" y="2191155"/>
                </a:cubicBezTo>
                <a:lnTo>
                  <a:pt x="8667018" y="2176547"/>
                </a:lnTo>
                <a:cubicBezTo>
                  <a:pt x="8654877" y="2179935"/>
                  <a:pt x="8641621" y="2179585"/>
                  <a:pt x="8629770" y="2175574"/>
                </a:cubicBezTo>
                <a:cubicBezTo>
                  <a:pt x="8617433" y="2172457"/>
                  <a:pt x="8616707" y="2169729"/>
                  <a:pt x="8615498" y="2166224"/>
                </a:cubicBezTo>
                <a:cubicBezTo>
                  <a:pt x="8612354" y="2157849"/>
                  <a:pt x="8611387" y="2157654"/>
                  <a:pt x="8579459" y="2151225"/>
                </a:cubicBezTo>
                <a:cubicBezTo>
                  <a:pt x="8585215" y="2143514"/>
                  <a:pt x="8597575" y="2140923"/>
                  <a:pt x="8607275" y="2145383"/>
                </a:cubicBezTo>
                <a:cubicBezTo>
                  <a:pt x="8638549" y="2153992"/>
                  <a:pt x="8671058" y="2159309"/>
                  <a:pt x="8704028" y="2161159"/>
                </a:cubicBezTo>
                <a:cubicBezTo>
                  <a:pt x="8714671" y="2157654"/>
                  <a:pt x="8708380" y="2153368"/>
                  <a:pt x="8698946" y="2151616"/>
                </a:cubicBezTo>
                <a:cubicBezTo>
                  <a:pt x="8675436" y="2143786"/>
                  <a:pt x="8650354" y="2139422"/>
                  <a:pt x="8624932" y="2138760"/>
                </a:cubicBezTo>
                <a:lnTo>
                  <a:pt x="8610661" y="2127073"/>
                </a:lnTo>
                <a:cubicBezTo>
                  <a:pt x="8606549" y="2125653"/>
                  <a:pt x="8602364" y="2124426"/>
                  <a:pt x="8598083" y="2123374"/>
                </a:cubicBezTo>
                <a:cubicBezTo>
                  <a:pt x="8573895" y="2118700"/>
                  <a:pt x="8547771" y="2113829"/>
                  <a:pt x="8522616" y="2109739"/>
                </a:cubicBezTo>
                <a:cubicBezTo>
                  <a:pt x="8491777" y="2105784"/>
                  <a:pt x="8462121" y="2097352"/>
                  <a:pt x="8435056" y="2084808"/>
                </a:cubicBezTo>
                <a:cubicBezTo>
                  <a:pt x="8411569" y="2072752"/>
                  <a:pt x="8384019" y="2066830"/>
                  <a:pt x="8356202" y="2067863"/>
                </a:cubicBezTo>
                <a:close/>
                <a:moveTo>
                  <a:pt x="418884" y="2067863"/>
                </a:moveTo>
                <a:cubicBezTo>
                  <a:pt x="415014" y="2067863"/>
                  <a:pt x="414773" y="2070785"/>
                  <a:pt x="413079" y="2072343"/>
                </a:cubicBezTo>
                <a:cubicBezTo>
                  <a:pt x="416878" y="2073239"/>
                  <a:pt x="420748" y="2073823"/>
                  <a:pt x="424689" y="2074095"/>
                </a:cubicBezTo>
                <a:lnTo>
                  <a:pt x="425898" y="2074874"/>
                </a:lnTo>
                <a:cubicBezTo>
                  <a:pt x="431751" y="2074253"/>
                  <a:pt x="437508" y="2073142"/>
                  <a:pt x="443072" y="2071564"/>
                </a:cubicBezTo>
                <a:cubicBezTo>
                  <a:pt x="435139" y="2069850"/>
                  <a:pt x="427061" y="2068603"/>
                  <a:pt x="418884" y="2067863"/>
                </a:cubicBezTo>
                <a:close/>
                <a:moveTo>
                  <a:pt x="4761854" y="2067280"/>
                </a:moveTo>
                <a:lnTo>
                  <a:pt x="4761728" y="2068102"/>
                </a:lnTo>
                <a:lnTo>
                  <a:pt x="4741537" y="2072343"/>
                </a:lnTo>
                <a:cubicBezTo>
                  <a:pt x="4751816" y="2073901"/>
                  <a:pt x="4757923" y="2074096"/>
                  <a:pt x="4760947" y="2073171"/>
                </a:cubicBezTo>
                <a:lnTo>
                  <a:pt x="4761728" y="2068102"/>
                </a:lnTo>
                <a:lnTo>
                  <a:pt x="4763789" y="2067668"/>
                </a:lnTo>
                <a:close/>
                <a:moveTo>
                  <a:pt x="5120564" y="2067084"/>
                </a:moveTo>
                <a:cubicBezTo>
                  <a:pt x="5117539" y="2067104"/>
                  <a:pt x="5114589" y="2067844"/>
                  <a:pt x="5112097" y="2069227"/>
                </a:cubicBezTo>
                <a:cubicBezTo>
                  <a:pt x="5112097" y="2069227"/>
                  <a:pt x="5117420" y="2071758"/>
                  <a:pt x="5120323" y="2072928"/>
                </a:cubicBezTo>
                <a:lnTo>
                  <a:pt x="5134835" y="2069811"/>
                </a:lnTo>
                <a:cubicBezTo>
                  <a:pt x="5130287" y="2069149"/>
                  <a:pt x="5125666" y="2068758"/>
                  <a:pt x="5121047" y="2068642"/>
                </a:cubicBezTo>
                <a:close/>
                <a:moveTo>
                  <a:pt x="5338498" y="2066110"/>
                </a:moveTo>
                <a:lnTo>
                  <a:pt x="5345029" y="2072343"/>
                </a:lnTo>
                <a:lnTo>
                  <a:pt x="5361236" y="2072343"/>
                </a:lnTo>
                <a:cubicBezTo>
                  <a:pt x="5359301" y="2070785"/>
                  <a:pt x="5357122" y="2069227"/>
                  <a:pt x="5353978" y="2066501"/>
                </a:cubicBezTo>
                <a:close/>
                <a:moveTo>
                  <a:pt x="1631432" y="2063967"/>
                </a:moveTo>
                <a:cubicBezTo>
                  <a:pt x="1630223" y="2069617"/>
                  <a:pt x="1638448" y="2072928"/>
                  <a:pt x="1649091" y="2073513"/>
                </a:cubicBezTo>
                <a:cubicBezTo>
                  <a:pt x="1675214" y="2075459"/>
                  <a:pt x="1701337" y="2076823"/>
                  <a:pt x="1725767" y="2077017"/>
                </a:cubicBezTo>
                <a:lnTo>
                  <a:pt x="1725525" y="2076629"/>
                </a:lnTo>
                <a:cubicBezTo>
                  <a:pt x="1734233" y="2076629"/>
                  <a:pt x="1737618" y="2072343"/>
                  <a:pt x="1746326" y="2069227"/>
                </a:cubicBezTo>
                <a:cubicBezTo>
                  <a:pt x="1712947" y="2062800"/>
                  <a:pt x="1710527" y="2072343"/>
                  <a:pt x="1684648" y="2067474"/>
                </a:cubicBezTo>
                <a:cubicBezTo>
                  <a:pt x="1667063" y="2065098"/>
                  <a:pt x="1649259" y="2063928"/>
                  <a:pt x="1631432" y="2063967"/>
                </a:cubicBezTo>
                <a:close/>
                <a:moveTo>
                  <a:pt x="5962550" y="2063773"/>
                </a:moveTo>
                <a:cubicBezTo>
                  <a:pt x="5960615" y="2063773"/>
                  <a:pt x="5962550" y="2065722"/>
                  <a:pt x="5962550" y="2066889"/>
                </a:cubicBezTo>
                <a:lnTo>
                  <a:pt x="5982383" y="2069421"/>
                </a:lnTo>
                <a:lnTo>
                  <a:pt x="5978998" y="2063773"/>
                </a:lnTo>
                <a:cubicBezTo>
                  <a:pt x="5973531" y="2063480"/>
                  <a:pt x="5968018" y="2063480"/>
                  <a:pt x="5962550" y="2063773"/>
                </a:cubicBezTo>
                <a:close/>
                <a:moveTo>
                  <a:pt x="6096310" y="2063188"/>
                </a:moveTo>
                <a:cubicBezTo>
                  <a:pt x="6092683" y="2063188"/>
                  <a:pt x="6084699" y="2063188"/>
                  <a:pt x="6083491" y="2065722"/>
                </a:cubicBezTo>
                <a:cubicBezTo>
                  <a:pt x="6079135" y="2073122"/>
                  <a:pt x="6086634" y="2077408"/>
                  <a:pt x="6107679" y="2080524"/>
                </a:cubicBezTo>
                <a:cubicBezTo>
                  <a:pt x="6118080" y="2081498"/>
                  <a:pt x="6127755" y="2081498"/>
                  <a:pt x="6137431" y="2082665"/>
                </a:cubicBezTo>
                <a:lnTo>
                  <a:pt x="6137431" y="2083250"/>
                </a:lnTo>
                <a:cubicBezTo>
                  <a:pt x="6150468" y="2084868"/>
                  <a:pt x="6162876" y="2088880"/>
                  <a:pt x="6173711" y="2094936"/>
                </a:cubicBezTo>
                <a:cubicBezTo>
                  <a:pt x="6187983" y="2094936"/>
                  <a:pt x="6196208" y="2091235"/>
                  <a:pt x="6185322" y="2082083"/>
                </a:cubicBezTo>
                <a:cubicBezTo>
                  <a:pt x="6170326" y="2080134"/>
                  <a:pt x="6153393" y="2078770"/>
                  <a:pt x="6136946" y="2075459"/>
                </a:cubicBezTo>
                <a:cubicBezTo>
                  <a:pt x="6123111" y="2072032"/>
                  <a:pt x="6109540" y="2067940"/>
                  <a:pt x="6096310" y="2063188"/>
                </a:cubicBezTo>
                <a:close/>
                <a:moveTo>
                  <a:pt x="1460665" y="2062605"/>
                </a:moveTo>
                <a:cubicBezTo>
                  <a:pt x="1458248" y="2062605"/>
                  <a:pt x="1454378" y="2063967"/>
                  <a:pt x="1454860" y="2065137"/>
                </a:cubicBezTo>
                <a:cubicBezTo>
                  <a:pt x="1456721" y="2067824"/>
                  <a:pt x="1459505" y="2070065"/>
                  <a:pt x="1462841" y="2071564"/>
                </a:cubicBezTo>
                <a:cubicBezTo>
                  <a:pt x="1466519" y="2072868"/>
                  <a:pt x="1470437" y="2073648"/>
                  <a:pt x="1474452" y="2073901"/>
                </a:cubicBezTo>
                <a:lnTo>
                  <a:pt x="1473969" y="2072149"/>
                </a:lnTo>
                <a:cubicBezTo>
                  <a:pt x="1474137" y="2069713"/>
                  <a:pt x="1472783" y="2067358"/>
                  <a:pt x="1470340" y="2065916"/>
                </a:cubicBezTo>
                <a:cubicBezTo>
                  <a:pt x="1467316" y="2064456"/>
                  <a:pt x="1464076" y="2063346"/>
                  <a:pt x="1460665" y="2062605"/>
                </a:cubicBezTo>
                <a:close/>
                <a:moveTo>
                  <a:pt x="6933461" y="2062020"/>
                </a:moveTo>
                <a:cubicBezTo>
                  <a:pt x="6930799" y="2062020"/>
                  <a:pt x="6930314" y="2063967"/>
                  <a:pt x="6929106" y="2064943"/>
                </a:cubicBezTo>
                <a:lnTo>
                  <a:pt x="6939990" y="2067084"/>
                </a:lnTo>
                <a:lnTo>
                  <a:pt x="6944104" y="2064163"/>
                </a:lnTo>
                <a:cubicBezTo>
                  <a:pt x="6940668" y="2063149"/>
                  <a:pt x="6937087" y="2062429"/>
                  <a:pt x="6933461" y="2062020"/>
                </a:cubicBezTo>
                <a:close/>
                <a:moveTo>
                  <a:pt x="897567" y="2060462"/>
                </a:moveTo>
                <a:cubicBezTo>
                  <a:pt x="897567" y="2060462"/>
                  <a:pt x="895147" y="2061436"/>
                  <a:pt x="895632" y="2061826"/>
                </a:cubicBezTo>
                <a:lnTo>
                  <a:pt x="901437" y="2063579"/>
                </a:lnTo>
                <a:cubicBezTo>
                  <a:pt x="901437" y="2063579"/>
                  <a:pt x="903613" y="2063579"/>
                  <a:pt x="903131" y="2062409"/>
                </a:cubicBezTo>
                <a:cubicBezTo>
                  <a:pt x="901267" y="2061728"/>
                  <a:pt x="899332" y="2061203"/>
                  <a:pt x="897326" y="2060851"/>
                </a:cubicBezTo>
                <a:close/>
                <a:moveTo>
                  <a:pt x="10705166" y="2059244"/>
                </a:moveTo>
                <a:cubicBezTo>
                  <a:pt x="10696700" y="2059049"/>
                  <a:pt x="10689988" y="2060364"/>
                  <a:pt x="10686239" y="2063773"/>
                </a:cubicBezTo>
                <a:cubicBezTo>
                  <a:pt x="10697125" y="2071564"/>
                  <a:pt x="10713329" y="2070200"/>
                  <a:pt x="10726633" y="2072928"/>
                </a:cubicBezTo>
                <a:lnTo>
                  <a:pt x="10725666" y="2072928"/>
                </a:lnTo>
                <a:cubicBezTo>
                  <a:pt x="10740905" y="2075654"/>
                  <a:pt x="10756385" y="2078576"/>
                  <a:pt x="10770898" y="2082083"/>
                </a:cubicBezTo>
                <a:cubicBezTo>
                  <a:pt x="10785861" y="2088101"/>
                  <a:pt x="10802897" y="2089873"/>
                  <a:pt x="10819274" y="2087146"/>
                </a:cubicBezTo>
                <a:cubicBezTo>
                  <a:pt x="10786620" y="2078187"/>
                  <a:pt x="10761223" y="2070396"/>
                  <a:pt x="10734615" y="2063773"/>
                </a:cubicBezTo>
                <a:cubicBezTo>
                  <a:pt x="10723852" y="2061143"/>
                  <a:pt x="10713632" y="2059439"/>
                  <a:pt x="10705166" y="2059244"/>
                </a:cubicBezTo>
                <a:close/>
                <a:moveTo>
                  <a:pt x="934815" y="2058514"/>
                </a:moveTo>
                <a:cubicBezTo>
                  <a:pt x="955908" y="2065059"/>
                  <a:pt x="978790" y="2066949"/>
                  <a:pt x="1001092" y="2063967"/>
                </a:cubicBezTo>
                <a:lnTo>
                  <a:pt x="1001333" y="2062605"/>
                </a:lnTo>
                <a:cubicBezTo>
                  <a:pt x="979443" y="2059098"/>
                  <a:pt x="957116" y="2057716"/>
                  <a:pt x="934815" y="2058514"/>
                </a:cubicBezTo>
                <a:close/>
                <a:moveTo>
                  <a:pt x="1986515" y="2056176"/>
                </a:moveTo>
                <a:cubicBezTo>
                  <a:pt x="1978049" y="2059293"/>
                  <a:pt x="1963536" y="2059293"/>
                  <a:pt x="1974905" y="2065137"/>
                </a:cubicBezTo>
                <a:lnTo>
                  <a:pt x="1977081" y="2063773"/>
                </a:lnTo>
                <a:cubicBezTo>
                  <a:pt x="1988521" y="2070278"/>
                  <a:pt x="2002889" y="2072498"/>
                  <a:pt x="2016508" y="2069811"/>
                </a:cubicBezTo>
                <a:close/>
                <a:moveTo>
                  <a:pt x="5516281" y="2051502"/>
                </a:moveTo>
                <a:lnTo>
                  <a:pt x="5513854" y="2052555"/>
                </a:lnTo>
                <a:lnTo>
                  <a:pt x="5513137" y="2052281"/>
                </a:lnTo>
                <a:lnTo>
                  <a:pt x="5513137" y="2052866"/>
                </a:lnTo>
                <a:lnTo>
                  <a:pt x="5513854" y="2052555"/>
                </a:lnTo>
                <a:lnTo>
                  <a:pt x="5517731" y="2054035"/>
                </a:lnTo>
                <a:lnTo>
                  <a:pt x="5522327" y="2052671"/>
                </a:lnTo>
                <a:cubicBezTo>
                  <a:pt x="5520367" y="2052146"/>
                  <a:pt x="5518335" y="2051755"/>
                  <a:pt x="5516281" y="2051502"/>
                </a:cubicBezTo>
                <a:close/>
                <a:moveTo>
                  <a:pt x="1088169" y="2050140"/>
                </a:moveTo>
                <a:cubicBezTo>
                  <a:pt x="1086475" y="2052477"/>
                  <a:pt x="1089136" y="2054618"/>
                  <a:pt x="1090104" y="2055982"/>
                </a:cubicBezTo>
                <a:lnTo>
                  <a:pt x="1090345" y="2054424"/>
                </a:lnTo>
                <a:lnTo>
                  <a:pt x="1103649" y="2056176"/>
                </a:lnTo>
                <a:lnTo>
                  <a:pt x="1099294" y="2050140"/>
                </a:lnTo>
                <a:cubicBezTo>
                  <a:pt x="1095594" y="2049731"/>
                  <a:pt x="1091869" y="2049731"/>
                  <a:pt x="1088169" y="2050140"/>
                </a:cubicBezTo>
                <a:close/>
                <a:moveTo>
                  <a:pt x="5816696" y="2049361"/>
                </a:moveTo>
                <a:cubicBezTo>
                  <a:pt x="5815245" y="2050528"/>
                  <a:pt x="5812343" y="2051502"/>
                  <a:pt x="5812584" y="2053060"/>
                </a:cubicBezTo>
                <a:cubicBezTo>
                  <a:pt x="5814037" y="2055262"/>
                  <a:pt x="5816333" y="2057035"/>
                  <a:pt x="5819115" y="2058125"/>
                </a:cubicBezTo>
                <a:cubicBezTo>
                  <a:pt x="5824001" y="2059702"/>
                  <a:pt x="5829009" y="2061008"/>
                  <a:pt x="5834111" y="2062020"/>
                </a:cubicBezTo>
                <a:cubicBezTo>
                  <a:pt x="5834111" y="2060462"/>
                  <a:pt x="5836046" y="2058125"/>
                  <a:pt x="5833144" y="2055788"/>
                </a:cubicBezTo>
                <a:lnTo>
                  <a:pt x="5833144" y="2055009"/>
                </a:lnTo>
                <a:cubicBezTo>
                  <a:pt x="5827920" y="2052671"/>
                  <a:pt x="5822404" y="2050782"/>
                  <a:pt x="5816696" y="2049361"/>
                </a:cubicBezTo>
                <a:close/>
                <a:moveTo>
                  <a:pt x="6910723" y="2049164"/>
                </a:moveTo>
                <a:cubicBezTo>
                  <a:pt x="6910723" y="2049164"/>
                  <a:pt x="6908788" y="2050140"/>
                  <a:pt x="6909273" y="2050334"/>
                </a:cubicBezTo>
                <a:lnTo>
                  <a:pt x="6914834" y="2052087"/>
                </a:lnTo>
                <a:cubicBezTo>
                  <a:pt x="6914834" y="2052087"/>
                  <a:pt x="6917013" y="2051113"/>
                  <a:pt x="6916528" y="2050919"/>
                </a:cubicBezTo>
                <a:close/>
                <a:moveTo>
                  <a:pt x="7323855" y="2045269"/>
                </a:moveTo>
                <a:cubicBezTo>
                  <a:pt x="7323855" y="2049361"/>
                  <a:pt x="7330145" y="2049164"/>
                  <a:pt x="7336674" y="2049164"/>
                </a:cubicBezTo>
                <a:lnTo>
                  <a:pt x="7349252" y="2051113"/>
                </a:lnTo>
                <a:cubicBezTo>
                  <a:pt x="7350704" y="2046439"/>
                  <a:pt x="7343206" y="2046633"/>
                  <a:pt x="7336433" y="2046244"/>
                </a:cubicBezTo>
                <a:lnTo>
                  <a:pt x="7336433" y="2047024"/>
                </a:lnTo>
                <a:close/>
                <a:moveTo>
                  <a:pt x="10709703" y="2045075"/>
                </a:moveTo>
                <a:cubicBezTo>
                  <a:pt x="10709703" y="2045075"/>
                  <a:pt x="10709703" y="2046439"/>
                  <a:pt x="10709703" y="2047218"/>
                </a:cubicBezTo>
                <a:lnTo>
                  <a:pt x="10721313" y="2048582"/>
                </a:lnTo>
                <a:cubicBezTo>
                  <a:pt x="10721425" y="2047412"/>
                  <a:pt x="10721425" y="2046244"/>
                  <a:pt x="10721313" y="2045075"/>
                </a:cubicBezTo>
                <a:cubicBezTo>
                  <a:pt x="10717448" y="2044880"/>
                  <a:pt x="10713568" y="2044880"/>
                  <a:pt x="10709703" y="2045075"/>
                </a:cubicBezTo>
                <a:close/>
                <a:moveTo>
                  <a:pt x="4816277" y="2044296"/>
                </a:moveTo>
                <a:cubicBezTo>
                  <a:pt x="4816277" y="2044296"/>
                  <a:pt x="4812165" y="2046827"/>
                  <a:pt x="4813859" y="2047803"/>
                </a:cubicBezTo>
                <a:cubicBezTo>
                  <a:pt x="4825106" y="2053352"/>
                  <a:pt x="4838192" y="2056002"/>
                  <a:pt x="4851351" y="2055397"/>
                </a:cubicBezTo>
                <a:lnTo>
                  <a:pt x="4851834" y="2055788"/>
                </a:lnTo>
                <a:cubicBezTo>
                  <a:pt x="4854495" y="2055788"/>
                  <a:pt x="4853769" y="2053450"/>
                  <a:pt x="4855704" y="2050723"/>
                </a:cubicBezTo>
                <a:close/>
                <a:moveTo>
                  <a:pt x="10965129" y="2043711"/>
                </a:moveTo>
                <a:cubicBezTo>
                  <a:pt x="10993304" y="2060325"/>
                  <a:pt x="11025961" y="2071331"/>
                  <a:pt x="11060429" y="2075850"/>
                </a:cubicBezTo>
                <a:lnTo>
                  <a:pt x="11059703" y="2076238"/>
                </a:lnTo>
                <a:cubicBezTo>
                  <a:pt x="11066282" y="2077874"/>
                  <a:pt x="11072613" y="2080095"/>
                  <a:pt x="11078571" y="2082862"/>
                </a:cubicBezTo>
                <a:cubicBezTo>
                  <a:pt x="11097220" y="2089835"/>
                  <a:pt x="11118076" y="2091996"/>
                  <a:pt x="11138316" y="2089094"/>
                </a:cubicBezTo>
                <a:cubicBezTo>
                  <a:pt x="11135895" y="2085199"/>
                  <a:pt x="11136863" y="2081498"/>
                  <a:pt x="11123803" y="2077212"/>
                </a:cubicBezTo>
                <a:cubicBezTo>
                  <a:pt x="11122591" y="2077212"/>
                  <a:pt x="11128882" y="2073122"/>
                  <a:pt x="11133234" y="2069811"/>
                </a:cubicBezTo>
                <a:cubicBezTo>
                  <a:pt x="11114369" y="2066110"/>
                  <a:pt x="11092842" y="2062409"/>
                  <a:pt x="11072039" y="2057931"/>
                </a:cubicBezTo>
                <a:cubicBezTo>
                  <a:pt x="11051239" y="2053450"/>
                  <a:pt x="11032856" y="2048582"/>
                  <a:pt x="11013505" y="2043711"/>
                </a:cubicBezTo>
                <a:cubicBezTo>
                  <a:pt x="10997880" y="2039134"/>
                  <a:pt x="10980752" y="2039134"/>
                  <a:pt x="10965129" y="2043711"/>
                </a:cubicBezTo>
                <a:close/>
                <a:moveTo>
                  <a:pt x="5911513" y="2043322"/>
                </a:moveTo>
                <a:lnTo>
                  <a:pt x="5896517" y="2044296"/>
                </a:lnTo>
                <a:cubicBezTo>
                  <a:pt x="5898767" y="2045970"/>
                  <a:pt x="5901403" y="2047295"/>
                  <a:pt x="5904258" y="2048191"/>
                </a:cubicBezTo>
                <a:cubicBezTo>
                  <a:pt x="5907957" y="2049009"/>
                  <a:pt x="5911853" y="2049146"/>
                  <a:pt x="5915627" y="2048582"/>
                </a:cubicBezTo>
                <a:lnTo>
                  <a:pt x="5915627" y="2048191"/>
                </a:lnTo>
                <a:cubicBezTo>
                  <a:pt x="5916836" y="2048191"/>
                  <a:pt x="5913448" y="2045660"/>
                  <a:pt x="5911513" y="2043322"/>
                </a:cubicBezTo>
                <a:close/>
                <a:moveTo>
                  <a:pt x="1304409" y="2042932"/>
                </a:moveTo>
                <a:cubicBezTo>
                  <a:pt x="1287479" y="2053060"/>
                  <a:pt x="1328597" y="2062409"/>
                  <a:pt x="1334402" y="2071758"/>
                </a:cubicBezTo>
                <a:cubicBezTo>
                  <a:pt x="1342869" y="2069617"/>
                  <a:pt x="1352785" y="2069032"/>
                  <a:pt x="1353753" y="2066695"/>
                </a:cubicBezTo>
                <a:lnTo>
                  <a:pt x="1354238" y="2066695"/>
                </a:lnTo>
                <a:cubicBezTo>
                  <a:pt x="1355446" y="2064163"/>
                  <a:pt x="1349400" y="2059683"/>
                  <a:pt x="1342869" y="2056761"/>
                </a:cubicBezTo>
                <a:cubicBezTo>
                  <a:pt x="1332711" y="2052281"/>
                  <a:pt x="1318681" y="2048191"/>
                  <a:pt x="1304409" y="2042932"/>
                </a:cubicBezTo>
                <a:close/>
                <a:moveTo>
                  <a:pt x="3612436" y="2042737"/>
                </a:moveTo>
                <a:lnTo>
                  <a:pt x="3612779" y="2042848"/>
                </a:lnTo>
                <a:lnTo>
                  <a:pt x="3612194" y="2042832"/>
                </a:lnTo>
                <a:close/>
                <a:moveTo>
                  <a:pt x="11096227" y="2042543"/>
                </a:moveTo>
                <a:lnTo>
                  <a:pt x="11084617" y="2044686"/>
                </a:lnTo>
                <a:cubicBezTo>
                  <a:pt x="11090293" y="2045600"/>
                  <a:pt x="11096024" y="2046244"/>
                  <a:pt x="11101791" y="2046633"/>
                </a:cubicBezTo>
                <a:cubicBezTo>
                  <a:pt x="11103485" y="2045854"/>
                  <a:pt x="11102759" y="2042543"/>
                  <a:pt x="11103241" y="2042543"/>
                </a:cubicBezTo>
                <a:cubicBezTo>
                  <a:pt x="11100915" y="2042290"/>
                  <a:pt x="11098553" y="2042290"/>
                  <a:pt x="11096227" y="2042543"/>
                </a:cubicBezTo>
                <a:close/>
                <a:moveTo>
                  <a:pt x="3009760" y="2042081"/>
                </a:moveTo>
                <a:cubicBezTo>
                  <a:pt x="3004106" y="2042884"/>
                  <a:pt x="3000840" y="2045172"/>
                  <a:pt x="2998301" y="2049164"/>
                </a:cubicBezTo>
                <a:lnTo>
                  <a:pt x="3035551" y="2043907"/>
                </a:lnTo>
                <a:cubicBezTo>
                  <a:pt x="3023457" y="2041959"/>
                  <a:pt x="3015414" y="2041278"/>
                  <a:pt x="3009760" y="2042081"/>
                </a:cubicBezTo>
                <a:close/>
                <a:moveTo>
                  <a:pt x="5710723" y="2041886"/>
                </a:moveTo>
                <a:cubicBezTo>
                  <a:pt x="5704283" y="2041277"/>
                  <a:pt x="5700352" y="2042349"/>
                  <a:pt x="5694061" y="2044686"/>
                </a:cubicBezTo>
                <a:lnTo>
                  <a:pt x="5694305" y="2045075"/>
                </a:lnTo>
                <a:cubicBezTo>
                  <a:pt x="5682936" y="2048970"/>
                  <a:pt x="5684145" y="2052087"/>
                  <a:pt x="5702769" y="2060462"/>
                </a:cubicBezTo>
                <a:cubicBezTo>
                  <a:pt x="5708818" y="2063188"/>
                  <a:pt x="5717767" y="2065331"/>
                  <a:pt x="5733973" y="2070590"/>
                </a:cubicBezTo>
                <a:lnTo>
                  <a:pt x="5711962" y="2054424"/>
                </a:lnTo>
                <a:lnTo>
                  <a:pt x="5742681" y="2053450"/>
                </a:lnTo>
                <a:cubicBezTo>
                  <a:pt x="5750421" y="2054618"/>
                  <a:pt x="5758888" y="2055982"/>
                  <a:pt x="5755985" y="2052087"/>
                </a:cubicBezTo>
                <a:cubicBezTo>
                  <a:pt x="5751582" y="2050782"/>
                  <a:pt x="5747059" y="2049809"/>
                  <a:pt x="5742437" y="2049164"/>
                </a:cubicBezTo>
                <a:cubicBezTo>
                  <a:pt x="5726111" y="2044782"/>
                  <a:pt x="5717163" y="2042494"/>
                  <a:pt x="5710723" y="2041886"/>
                </a:cubicBezTo>
                <a:close/>
                <a:moveTo>
                  <a:pt x="6086393" y="2041570"/>
                </a:moveTo>
                <a:cubicBezTo>
                  <a:pt x="6072363" y="2041374"/>
                  <a:pt x="6075509" y="2046439"/>
                  <a:pt x="6082041" y="2050528"/>
                </a:cubicBezTo>
                <a:lnTo>
                  <a:pt x="6082041" y="2050919"/>
                </a:lnTo>
                <a:cubicBezTo>
                  <a:pt x="6090433" y="2053334"/>
                  <a:pt x="6099116" y="2055086"/>
                  <a:pt x="6107920" y="2056176"/>
                </a:cubicBezTo>
                <a:cubicBezTo>
                  <a:pt x="6107920" y="2052866"/>
                  <a:pt x="6109614" y="2049555"/>
                  <a:pt x="6110581" y="2045269"/>
                </a:cubicBezTo>
                <a:cubicBezTo>
                  <a:pt x="6102648" y="2043555"/>
                  <a:pt x="6094568" y="2042329"/>
                  <a:pt x="6086393" y="2041570"/>
                </a:cubicBezTo>
                <a:close/>
                <a:moveTo>
                  <a:pt x="5401628" y="2041179"/>
                </a:moveTo>
                <a:lnTo>
                  <a:pt x="5454116" y="2055593"/>
                </a:lnTo>
                <a:cubicBezTo>
                  <a:pt x="5461373" y="2048582"/>
                  <a:pt x="5458229" y="2045075"/>
                  <a:pt x="5442023" y="2041179"/>
                </a:cubicBezTo>
                <a:cubicBezTo>
                  <a:pt x="5429107" y="2036797"/>
                  <a:pt x="5414546" y="2036797"/>
                  <a:pt x="5401628" y="2041179"/>
                </a:cubicBezTo>
                <a:close/>
                <a:moveTo>
                  <a:pt x="4916899" y="2040400"/>
                </a:moveTo>
                <a:cubicBezTo>
                  <a:pt x="4913610" y="2041063"/>
                  <a:pt x="4910538" y="2042329"/>
                  <a:pt x="4907950" y="2044101"/>
                </a:cubicBezTo>
                <a:lnTo>
                  <a:pt x="4908435" y="2044490"/>
                </a:lnTo>
                <a:cubicBezTo>
                  <a:pt x="4908435" y="2044490"/>
                  <a:pt x="4911335" y="2047997"/>
                  <a:pt x="4914723" y="2049164"/>
                </a:cubicBezTo>
                <a:cubicBezTo>
                  <a:pt x="4918616" y="2050218"/>
                  <a:pt x="4922730" y="2050606"/>
                  <a:pt x="4926818" y="2050334"/>
                </a:cubicBezTo>
                <a:cubicBezTo>
                  <a:pt x="4929477" y="2050334"/>
                  <a:pt x="4931653" y="2047997"/>
                  <a:pt x="4929962" y="2046827"/>
                </a:cubicBezTo>
                <a:cubicBezTo>
                  <a:pt x="4925800" y="2044433"/>
                  <a:pt x="4921447" y="2042269"/>
                  <a:pt x="4916899" y="2040400"/>
                </a:cubicBezTo>
                <a:close/>
                <a:moveTo>
                  <a:pt x="996495" y="2040206"/>
                </a:moveTo>
                <a:lnTo>
                  <a:pt x="993593" y="2041374"/>
                </a:lnTo>
                <a:cubicBezTo>
                  <a:pt x="996424" y="2041549"/>
                  <a:pt x="999228" y="2041549"/>
                  <a:pt x="1002059" y="2041374"/>
                </a:cubicBezTo>
                <a:cubicBezTo>
                  <a:pt x="1002059" y="2041374"/>
                  <a:pt x="1002059" y="2042543"/>
                  <a:pt x="1002059" y="2042543"/>
                </a:cubicBezTo>
                <a:lnTo>
                  <a:pt x="1002301" y="2040206"/>
                </a:lnTo>
                <a:close/>
                <a:moveTo>
                  <a:pt x="1962327" y="2038842"/>
                </a:moveTo>
                <a:lnTo>
                  <a:pt x="1963536" y="2040985"/>
                </a:lnTo>
                <a:lnTo>
                  <a:pt x="1975146" y="2041958"/>
                </a:lnTo>
                <a:cubicBezTo>
                  <a:pt x="1975146" y="2041958"/>
                  <a:pt x="1975146" y="2040791"/>
                  <a:pt x="1975146" y="2040012"/>
                </a:cubicBezTo>
                <a:close/>
                <a:moveTo>
                  <a:pt x="1449174" y="2037090"/>
                </a:moveTo>
                <a:lnTo>
                  <a:pt x="1450264" y="2037090"/>
                </a:lnTo>
                <a:lnTo>
                  <a:pt x="1450087" y="2037349"/>
                </a:lnTo>
                <a:close/>
                <a:moveTo>
                  <a:pt x="5834111" y="2036311"/>
                </a:moveTo>
                <a:lnTo>
                  <a:pt x="5836290" y="2037284"/>
                </a:lnTo>
                <a:lnTo>
                  <a:pt x="5838466" y="2037284"/>
                </a:lnTo>
                <a:close/>
                <a:moveTo>
                  <a:pt x="4562786" y="2031830"/>
                </a:moveTo>
                <a:cubicBezTo>
                  <a:pt x="4562786" y="2037478"/>
                  <a:pt x="4562786" y="2038842"/>
                  <a:pt x="4574881" y="2048385"/>
                </a:cubicBezTo>
                <a:lnTo>
                  <a:pt x="4645993" y="2059683"/>
                </a:lnTo>
                <a:cubicBezTo>
                  <a:pt x="4639220" y="2056373"/>
                  <a:pt x="4635594" y="2051892"/>
                  <a:pt x="4630271" y="2049944"/>
                </a:cubicBezTo>
                <a:lnTo>
                  <a:pt x="4632932" y="2049944"/>
                </a:lnTo>
                <a:cubicBezTo>
                  <a:pt x="4610436" y="2043322"/>
                  <a:pt x="4586247" y="2037869"/>
                  <a:pt x="4562786" y="2031830"/>
                </a:cubicBezTo>
                <a:close/>
                <a:moveTo>
                  <a:pt x="1736409" y="2030272"/>
                </a:moveTo>
                <a:lnTo>
                  <a:pt x="1725281" y="2040400"/>
                </a:lnTo>
                <a:cubicBezTo>
                  <a:pt x="1751623" y="2045328"/>
                  <a:pt x="1778907" y="2046048"/>
                  <a:pt x="1805588" y="2042543"/>
                </a:cubicBezTo>
                <a:lnTo>
                  <a:pt x="1808974" y="2041958"/>
                </a:lnTo>
                <a:cubicBezTo>
                  <a:pt x="1785728" y="2034928"/>
                  <a:pt x="1761227" y="2030994"/>
                  <a:pt x="1736409" y="2030272"/>
                </a:cubicBezTo>
                <a:close/>
                <a:moveTo>
                  <a:pt x="1500816" y="2029299"/>
                </a:moveTo>
                <a:cubicBezTo>
                  <a:pt x="1495255" y="2031830"/>
                  <a:pt x="1493561" y="2035531"/>
                  <a:pt x="1489450" y="2040012"/>
                </a:cubicBezTo>
                <a:cubicBezTo>
                  <a:pt x="1513638" y="2044101"/>
                  <a:pt x="1526942" y="2044296"/>
                  <a:pt x="1528392" y="2038648"/>
                </a:cubicBezTo>
                <a:lnTo>
                  <a:pt x="1528633" y="2038063"/>
                </a:lnTo>
                <a:cubicBezTo>
                  <a:pt x="1528633" y="2036311"/>
                  <a:pt x="1524763" y="2032609"/>
                  <a:pt x="1519925" y="2031051"/>
                </a:cubicBezTo>
                <a:cubicBezTo>
                  <a:pt x="1513805" y="2029338"/>
                  <a:pt x="1507276" y="2028734"/>
                  <a:pt x="1500816" y="2029299"/>
                </a:cubicBezTo>
                <a:close/>
                <a:moveTo>
                  <a:pt x="2737554" y="2027935"/>
                </a:moveTo>
                <a:cubicBezTo>
                  <a:pt x="2733440" y="2028908"/>
                  <a:pt x="2734652" y="2033388"/>
                  <a:pt x="2737069" y="2033973"/>
                </a:cubicBezTo>
                <a:lnTo>
                  <a:pt x="2738281" y="2034168"/>
                </a:lnTo>
                <a:cubicBezTo>
                  <a:pt x="2748438" y="2036603"/>
                  <a:pt x="2758792" y="2038550"/>
                  <a:pt x="2769239" y="2040012"/>
                </a:cubicBezTo>
                <a:cubicBezTo>
                  <a:pt x="2766821" y="2035920"/>
                  <a:pt x="2767789" y="2033194"/>
                  <a:pt x="2763677" y="2031442"/>
                </a:cubicBezTo>
                <a:cubicBezTo>
                  <a:pt x="2755864" y="2027585"/>
                  <a:pt x="2746503" y="2026338"/>
                  <a:pt x="2737554" y="2027935"/>
                </a:cubicBezTo>
                <a:close/>
                <a:moveTo>
                  <a:pt x="1793734" y="2026767"/>
                </a:moveTo>
                <a:lnTo>
                  <a:pt x="1792526" y="2027935"/>
                </a:lnTo>
                <a:lnTo>
                  <a:pt x="1797579" y="2028655"/>
                </a:lnTo>
                <a:lnTo>
                  <a:pt x="1833403" y="2046244"/>
                </a:lnTo>
                <a:cubicBezTo>
                  <a:pt x="1841821" y="2048639"/>
                  <a:pt x="1850625" y="2050023"/>
                  <a:pt x="1859526" y="2050334"/>
                </a:cubicBezTo>
                <a:cubicBezTo>
                  <a:pt x="1864607" y="2050334"/>
                  <a:pt x="1870654" y="2048191"/>
                  <a:pt x="1869445" y="2046244"/>
                </a:cubicBezTo>
                <a:cubicBezTo>
                  <a:pt x="1866324" y="2041860"/>
                  <a:pt x="1861342" y="2038531"/>
                  <a:pt x="1855415" y="2036895"/>
                </a:cubicBezTo>
                <a:lnTo>
                  <a:pt x="1797579" y="2028655"/>
                </a:lnTo>
                <a:close/>
                <a:moveTo>
                  <a:pt x="753165" y="2025792"/>
                </a:moveTo>
                <a:cubicBezTo>
                  <a:pt x="759623" y="2029045"/>
                  <a:pt x="766800" y="2031095"/>
                  <a:pt x="774186" y="2031891"/>
                </a:cubicBezTo>
                <a:lnTo>
                  <a:pt x="795047" y="2030557"/>
                </a:lnTo>
                <a:lnTo>
                  <a:pt x="795977" y="2030663"/>
                </a:lnTo>
                <a:lnTo>
                  <a:pt x="796459" y="2030466"/>
                </a:lnTo>
                <a:lnTo>
                  <a:pt x="795047" y="2030557"/>
                </a:lnTo>
                <a:close/>
                <a:moveTo>
                  <a:pt x="870446" y="2024624"/>
                </a:moveTo>
                <a:lnTo>
                  <a:pt x="858622" y="2025935"/>
                </a:lnTo>
                <a:lnTo>
                  <a:pt x="858381" y="2025598"/>
                </a:lnTo>
                <a:lnTo>
                  <a:pt x="858140" y="2025988"/>
                </a:lnTo>
                <a:lnTo>
                  <a:pt x="858622" y="2025935"/>
                </a:lnTo>
                <a:lnTo>
                  <a:pt x="864912" y="2034752"/>
                </a:lnTo>
                <a:cubicBezTo>
                  <a:pt x="873620" y="2038785"/>
                  <a:pt x="884143" y="2039349"/>
                  <a:pt x="893455" y="2036311"/>
                </a:cubicBezTo>
                <a:cubicBezTo>
                  <a:pt x="895873" y="2034362"/>
                  <a:pt x="893455" y="2030857"/>
                  <a:pt x="893455" y="2029104"/>
                </a:cubicBezTo>
                <a:cubicBezTo>
                  <a:pt x="885473" y="2026669"/>
                  <a:pt x="877067" y="2025159"/>
                  <a:pt x="870446" y="2024624"/>
                </a:cubicBezTo>
                <a:close/>
                <a:moveTo>
                  <a:pt x="1401888" y="2023651"/>
                </a:moveTo>
                <a:lnTo>
                  <a:pt x="1449174" y="2037090"/>
                </a:lnTo>
                <a:lnTo>
                  <a:pt x="1384713" y="2037090"/>
                </a:lnTo>
                <a:lnTo>
                  <a:pt x="1381978" y="2041836"/>
                </a:lnTo>
                <a:lnTo>
                  <a:pt x="1381087" y="2041179"/>
                </a:lnTo>
                <a:lnTo>
                  <a:pt x="1381570" y="2042543"/>
                </a:lnTo>
                <a:lnTo>
                  <a:pt x="1381978" y="2041836"/>
                </a:lnTo>
                <a:lnTo>
                  <a:pt x="1393289" y="2050178"/>
                </a:lnTo>
                <a:cubicBezTo>
                  <a:pt x="1398259" y="2052111"/>
                  <a:pt x="1403919" y="2052894"/>
                  <a:pt x="1409628" y="2052281"/>
                </a:cubicBezTo>
                <a:cubicBezTo>
                  <a:pt x="1424262" y="2052281"/>
                  <a:pt x="1435328" y="2051210"/>
                  <a:pt x="1442282" y="2048776"/>
                </a:cubicBezTo>
                <a:lnTo>
                  <a:pt x="1450087" y="2037349"/>
                </a:lnTo>
                <a:lnTo>
                  <a:pt x="1451231" y="2037674"/>
                </a:lnTo>
                <a:lnTo>
                  <a:pt x="1451472" y="2035920"/>
                </a:lnTo>
                <a:cubicBezTo>
                  <a:pt x="1456069" y="2033194"/>
                  <a:pt x="1452925" y="2029687"/>
                  <a:pt x="1442041" y="2027546"/>
                </a:cubicBezTo>
                <a:cubicBezTo>
                  <a:pt x="1428760" y="2025559"/>
                  <a:pt x="1415362" y="2024272"/>
                  <a:pt x="1401888" y="2023651"/>
                </a:cubicBezTo>
                <a:close/>
                <a:moveTo>
                  <a:pt x="5864348" y="2023066"/>
                </a:moveTo>
                <a:lnTo>
                  <a:pt x="5864348" y="2025403"/>
                </a:lnTo>
                <a:cubicBezTo>
                  <a:pt x="5866450" y="2025540"/>
                  <a:pt x="5868530" y="2025540"/>
                  <a:pt x="5870635" y="2025403"/>
                </a:cubicBezTo>
                <a:cubicBezTo>
                  <a:pt x="5870635" y="2025403"/>
                  <a:pt x="5870635" y="2024039"/>
                  <a:pt x="5870635" y="2023260"/>
                </a:cubicBezTo>
                <a:close/>
                <a:moveTo>
                  <a:pt x="2856801" y="2023066"/>
                </a:moveTo>
                <a:lnTo>
                  <a:pt x="2856801" y="2023455"/>
                </a:lnTo>
                <a:cubicBezTo>
                  <a:pt x="2852690" y="2023455"/>
                  <a:pt x="2850270" y="2027350"/>
                  <a:pt x="2852931" y="2028520"/>
                </a:cubicBezTo>
                <a:cubicBezTo>
                  <a:pt x="2861953" y="2031869"/>
                  <a:pt x="2871243" y="2034732"/>
                  <a:pt x="2880748" y="2037090"/>
                </a:cubicBezTo>
                <a:cubicBezTo>
                  <a:pt x="2880748" y="2033000"/>
                  <a:pt x="2883892" y="2031051"/>
                  <a:pt x="2880748" y="2028908"/>
                </a:cubicBezTo>
                <a:cubicBezTo>
                  <a:pt x="2874143" y="2024332"/>
                  <a:pt x="2865460" y="2022209"/>
                  <a:pt x="2856801" y="2023066"/>
                </a:cubicBezTo>
                <a:close/>
                <a:moveTo>
                  <a:pt x="3266789" y="2022287"/>
                </a:moveTo>
                <a:cubicBezTo>
                  <a:pt x="3268966" y="2026571"/>
                  <a:pt x="3267998" y="2029104"/>
                  <a:pt x="3271627" y="2031245"/>
                </a:cubicBezTo>
                <a:cubicBezTo>
                  <a:pt x="3283044" y="2036525"/>
                  <a:pt x="3296468" y="2038257"/>
                  <a:pt x="3309360" y="2036116"/>
                </a:cubicBezTo>
                <a:cubicBezTo>
                  <a:pt x="3311537" y="2033973"/>
                  <a:pt x="3307425" y="2029493"/>
                  <a:pt x="3303555" y="2028520"/>
                </a:cubicBezTo>
                <a:lnTo>
                  <a:pt x="3303314" y="2029299"/>
                </a:lnTo>
                <a:cubicBezTo>
                  <a:pt x="3293154" y="2026571"/>
                  <a:pt x="3281544" y="2025013"/>
                  <a:pt x="3266789" y="2022287"/>
                </a:cubicBezTo>
                <a:close/>
                <a:moveTo>
                  <a:pt x="5612066" y="2020923"/>
                </a:moveTo>
                <a:cubicBezTo>
                  <a:pt x="5608678" y="2023066"/>
                  <a:pt x="5611339" y="2029299"/>
                  <a:pt x="5616662" y="2031636"/>
                </a:cubicBezTo>
                <a:lnTo>
                  <a:pt x="5615936" y="2029884"/>
                </a:lnTo>
                <a:cubicBezTo>
                  <a:pt x="5629070" y="2034090"/>
                  <a:pt x="5642567" y="2037460"/>
                  <a:pt x="5656328" y="2040012"/>
                </a:cubicBezTo>
                <a:cubicBezTo>
                  <a:pt x="5650766" y="2033583"/>
                  <a:pt x="5650281" y="2030078"/>
                  <a:pt x="5644720" y="2027546"/>
                </a:cubicBezTo>
                <a:cubicBezTo>
                  <a:pt x="5635068" y="2022424"/>
                  <a:pt x="5623579" y="2020087"/>
                  <a:pt x="5612066" y="2020923"/>
                </a:cubicBezTo>
                <a:close/>
                <a:moveTo>
                  <a:pt x="5277303" y="2020729"/>
                </a:moveTo>
                <a:cubicBezTo>
                  <a:pt x="5274400" y="2020729"/>
                  <a:pt x="5274156" y="2022481"/>
                  <a:pt x="5272706" y="2023455"/>
                </a:cubicBezTo>
                <a:cubicBezTo>
                  <a:pt x="5279720" y="2025013"/>
                  <a:pt x="5286737" y="2026571"/>
                  <a:pt x="5293750" y="2027546"/>
                </a:cubicBezTo>
                <a:cubicBezTo>
                  <a:pt x="5295444" y="2027546"/>
                  <a:pt x="5296412" y="2025403"/>
                  <a:pt x="5300282" y="2022093"/>
                </a:cubicBezTo>
                <a:cubicBezTo>
                  <a:pt x="5291330" y="2023066"/>
                  <a:pt x="5283831" y="2023066"/>
                  <a:pt x="5277785" y="2023066"/>
                </a:cubicBezTo>
                <a:close/>
                <a:moveTo>
                  <a:pt x="5433315" y="2020338"/>
                </a:moveTo>
                <a:lnTo>
                  <a:pt x="5444199" y="2021896"/>
                </a:lnTo>
                <a:lnTo>
                  <a:pt x="5443473" y="2020338"/>
                </a:lnTo>
                <a:close/>
                <a:moveTo>
                  <a:pt x="2771418" y="2020144"/>
                </a:moveTo>
                <a:lnTo>
                  <a:pt x="2772626" y="2020338"/>
                </a:lnTo>
                <a:cubicBezTo>
                  <a:pt x="2772626" y="2020338"/>
                  <a:pt x="2772626" y="2021702"/>
                  <a:pt x="2772626" y="2022481"/>
                </a:cubicBezTo>
                <a:lnTo>
                  <a:pt x="2779399" y="2022481"/>
                </a:lnTo>
                <a:lnTo>
                  <a:pt x="2779399" y="2020338"/>
                </a:lnTo>
                <a:cubicBezTo>
                  <a:pt x="2776763" y="2019911"/>
                  <a:pt x="2774079" y="2019851"/>
                  <a:pt x="2771418" y="2020144"/>
                </a:cubicBezTo>
                <a:close/>
                <a:moveTo>
                  <a:pt x="3175842" y="2019755"/>
                </a:moveTo>
                <a:lnTo>
                  <a:pt x="3161571" y="2020923"/>
                </a:lnTo>
                <a:cubicBezTo>
                  <a:pt x="3164473" y="2022559"/>
                  <a:pt x="3167642" y="2023863"/>
                  <a:pt x="3171005" y="2024818"/>
                </a:cubicBezTo>
                <a:lnTo>
                  <a:pt x="3180407" y="2023270"/>
                </a:lnTo>
                <a:lnTo>
                  <a:pt x="3181406" y="2024039"/>
                </a:lnTo>
                <a:lnTo>
                  <a:pt x="3181647" y="2023066"/>
                </a:lnTo>
                <a:lnTo>
                  <a:pt x="3180407" y="2023270"/>
                </a:lnTo>
                <a:close/>
                <a:moveTo>
                  <a:pt x="4720733" y="2019171"/>
                </a:moveTo>
                <a:cubicBezTo>
                  <a:pt x="4725573" y="2023066"/>
                  <a:pt x="4727023" y="2025988"/>
                  <a:pt x="4731620" y="2027350"/>
                </a:cubicBezTo>
                <a:cubicBezTo>
                  <a:pt x="4736698" y="2028675"/>
                  <a:pt x="4742044" y="2029143"/>
                  <a:pt x="4747341" y="2028714"/>
                </a:cubicBezTo>
                <a:lnTo>
                  <a:pt x="4749276" y="2028714"/>
                </a:lnTo>
                <a:cubicBezTo>
                  <a:pt x="4752661" y="2028714"/>
                  <a:pt x="4749276" y="2025013"/>
                  <a:pt x="4750485" y="2022872"/>
                </a:cubicBezTo>
                <a:close/>
                <a:moveTo>
                  <a:pt x="4830307" y="2018976"/>
                </a:moveTo>
                <a:lnTo>
                  <a:pt x="4841191" y="2036116"/>
                </a:lnTo>
                <a:cubicBezTo>
                  <a:pt x="4874087" y="2040206"/>
                  <a:pt x="4877474" y="2031830"/>
                  <a:pt x="4894405" y="2030078"/>
                </a:cubicBezTo>
                <a:lnTo>
                  <a:pt x="4916899" y="2039427"/>
                </a:lnTo>
                <a:lnTo>
                  <a:pt x="4952456" y="2039427"/>
                </a:lnTo>
                <a:cubicBezTo>
                  <a:pt x="4935645" y="2029804"/>
                  <a:pt x="4914649" y="2026143"/>
                  <a:pt x="4894405" y="2029299"/>
                </a:cubicBezTo>
                <a:close/>
                <a:moveTo>
                  <a:pt x="6064140" y="2015664"/>
                </a:moveTo>
                <a:lnTo>
                  <a:pt x="6061964" y="2016833"/>
                </a:lnTo>
                <a:lnTo>
                  <a:pt x="6068251" y="2016833"/>
                </a:lnTo>
                <a:cubicBezTo>
                  <a:pt x="6066947" y="2016326"/>
                  <a:pt x="6065567" y="2015938"/>
                  <a:pt x="6064140" y="2015664"/>
                </a:cubicBezTo>
                <a:close/>
                <a:moveTo>
                  <a:pt x="665361" y="2014885"/>
                </a:moveTo>
                <a:cubicBezTo>
                  <a:pt x="665361" y="2014885"/>
                  <a:pt x="661732" y="2014885"/>
                  <a:pt x="662217" y="2016248"/>
                </a:cubicBezTo>
                <a:cubicBezTo>
                  <a:pt x="665531" y="2019404"/>
                  <a:pt x="669087" y="2022403"/>
                  <a:pt x="672860" y="2025209"/>
                </a:cubicBezTo>
                <a:lnTo>
                  <a:pt x="673828" y="2025403"/>
                </a:lnTo>
                <a:lnTo>
                  <a:pt x="679874" y="2025403"/>
                </a:lnTo>
                <a:cubicBezTo>
                  <a:pt x="677721" y="2022248"/>
                  <a:pt x="675207" y="2019248"/>
                  <a:pt x="672375" y="2016443"/>
                </a:cubicBezTo>
                <a:cubicBezTo>
                  <a:pt x="670077" y="2015821"/>
                  <a:pt x="667731" y="2015293"/>
                  <a:pt x="665361" y="2014885"/>
                </a:cubicBezTo>
                <a:close/>
                <a:moveTo>
                  <a:pt x="6480175" y="2014690"/>
                </a:moveTo>
                <a:cubicBezTo>
                  <a:pt x="6478966" y="2014690"/>
                  <a:pt x="6480175" y="2016248"/>
                  <a:pt x="6480175" y="2018197"/>
                </a:cubicBezTo>
                <a:cubicBezTo>
                  <a:pt x="6508548" y="2024176"/>
                  <a:pt x="6537693" y="2027585"/>
                  <a:pt x="6567011" y="2028325"/>
                </a:cubicBezTo>
                <a:cubicBezTo>
                  <a:pt x="6570640" y="2028129"/>
                  <a:pt x="6570640" y="2025209"/>
                  <a:pt x="6570640" y="2023066"/>
                </a:cubicBezTo>
                <a:cubicBezTo>
                  <a:pt x="6570640" y="2021896"/>
                  <a:pt x="6564349" y="2019365"/>
                  <a:pt x="6559997" y="2018391"/>
                </a:cubicBezTo>
                <a:cubicBezTo>
                  <a:pt x="6533485" y="2016054"/>
                  <a:pt x="6506854" y="2014827"/>
                  <a:pt x="6480175" y="2014690"/>
                </a:cubicBezTo>
                <a:close/>
                <a:moveTo>
                  <a:pt x="884263" y="2014690"/>
                </a:moveTo>
                <a:lnTo>
                  <a:pt x="890068" y="2020144"/>
                </a:lnTo>
                <a:cubicBezTo>
                  <a:pt x="893455" y="2020144"/>
                  <a:pt x="899017" y="2020144"/>
                  <a:pt x="899743" y="2020144"/>
                </a:cubicBezTo>
                <a:cubicBezTo>
                  <a:pt x="900469" y="2020144"/>
                  <a:pt x="897567" y="2017222"/>
                  <a:pt x="896114" y="2015860"/>
                </a:cubicBezTo>
                <a:close/>
                <a:moveTo>
                  <a:pt x="4538841" y="2013911"/>
                </a:moveTo>
                <a:lnTo>
                  <a:pt x="4539922" y="2014121"/>
                </a:lnTo>
                <a:lnTo>
                  <a:pt x="4532552" y="2015275"/>
                </a:lnTo>
                <a:cubicBezTo>
                  <a:pt x="4535939" y="2016872"/>
                  <a:pt x="4539613" y="2018040"/>
                  <a:pt x="4543436" y="2018780"/>
                </a:cubicBezTo>
                <a:cubicBezTo>
                  <a:pt x="4548298" y="2018702"/>
                  <a:pt x="4553159" y="2018314"/>
                  <a:pt x="4557948" y="2017612"/>
                </a:cubicBezTo>
                <a:lnTo>
                  <a:pt x="4539922" y="2014121"/>
                </a:lnTo>
                <a:lnTo>
                  <a:pt x="4541259" y="2013911"/>
                </a:lnTo>
                <a:close/>
                <a:moveTo>
                  <a:pt x="731394" y="2013523"/>
                </a:moveTo>
                <a:cubicBezTo>
                  <a:pt x="707932" y="2012353"/>
                  <a:pt x="710835" y="2017612"/>
                  <a:pt x="722204" y="2023066"/>
                </a:cubicBezTo>
                <a:cubicBezTo>
                  <a:pt x="731127" y="2027293"/>
                  <a:pt x="741915" y="2028149"/>
                  <a:pt x="751712" y="2025403"/>
                </a:cubicBezTo>
                <a:cubicBezTo>
                  <a:pt x="744698" y="2021508"/>
                  <a:pt x="737926" y="2017418"/>
                  <a:pt x="731394" y="2013523"/>
                </a:cubicBezTo>
                <a:close/>
                <a:moveTo>
                  <a:pt x="4518765" y="2012938"/>
                </a:moveTo>
                <a:cubicBezTo>
                  <a:pt x="4518765" y="2017222"/>
                  <a:pt x="4524811" y="2015860"/>
                  <a:pt x="4528922" y="2015664"/>
                </a:cubicBezTo>
                <a:close/>
                <a:moveTo>
                  <a:pt x="3035308" y="2011380"/>
                </a:moveTo>
                <a:cubicBezTo>
                  <a:pt x="3042832" y="2018353"/>
                  <a:pt x="3051563" y="2024469"/>
                  <a:pt x="3061190" y="2029493"/>
                </a:cubicBezTo>
                <a:cubicBezTo>
                  <a:pt x="3084169" y="2039233"/>
                  <a:pt x="3074979" y="2044101"/>
                  <a:pt x="3070141" y="2050140"/>
                </a:cubicBezTo>
                <a:cubicBezTo>
                  <a:pt x="3070141" y="2050140"/>
                  <a:pt x="3072074" y="2053256"/>
                  <a:pt x="3074735" y="2056955"/>
                </a:cubicBezTo>
                <a:cubicBezTo>
                  <a:pt x="3116582" y="2060268"/>
                  <a:pt x="3107631" y="2048191"/>
                  <a:pt x="3118758" y="2041958"/>
                </a:cubicBezTo>
                <a:cubicBezTo>
                  <a:pt x="3104294" y="2033018"/>
                  <a:pt x="3089177" y="2024761"/>
                  <a:pt x="3073526" y="2017222"/>
                </a:cubicBezTo>
                <a:lnTo>
                  <a:pt x="3073526" y="2017807"/>
                </a:lnTo>
                <a:cubicBezTo>
                  <a:pt x="3061093" y="2014594"/>
                  <a:pt x="3048299" y="2012451"/>
                  <a:pt x="3035308" y="2011380"/>
                </a:cubicBezTo>
                <a:close/>
                <a:moveTo>
                  <a:pt x="4089426" y="2010795"/>
                </a:moveTo>
                <a:cubicBezTo>
                  <a:pt x="4091361" y="2012547"/>
                  <a:pt x="4092087" y="2014496"/>
                  <a:pt x="4095472" y="2015664"/>
                </a:cubicBezTo>
                <a:cubicBezTo>
                  <a:pt x="4099416" y="2016520"/>
                  <a:pt x="4103479" y="2016970"/>
                  <a:pt x="4107567" y="2017028"/>
                </a:cubicBezTo>
                <a:cubicBezTo>
                  <a:pt x="4107445" y="2015723"/>
                  <a:pt x="4107445" y="2014437"/>
                  <a:pt x="4107567" y="2013132"/>
                </a:cubicBezTo>
                <a:close/>
                <a:moveTo>
                  <a:pt x="1697467" y="2009821"/>
                </a:moveTo>
                <a:lnTo>
                  <a:pt x="1694990" y="2011151"/>
                </a:lnTo>
                <a:lnTo>
                  <a:pt x="1694321" y="2010989"/>
                </a:lnTo>
                <a:lnTo>
                  <a:pt x="1693112" y="2012159"/>
                </a:lnTo>
                <a:lnTo>
                  <a:pt x="1694990" y="2011151"/>
                </a:lnTo>
                <a:lnTo>
                  <a:pt x="1699161" y="2012159"/>
                </a:lnTo>
                <a:cubicBezTo>
                  <a:pt x="1700200" y="2011885"/>
                  <a:pt x="1701167" y="2011496"/>
                  <a:pt x="1702063" y="2010989"/>
                </a:cubicBezTo>
                <a:cubicBezTo>
                  <a:pt x="1700370" y="2010989"/>
                  <a:pt x="1697950" y="2009627"/>
                  <a:pt x="1697467" y="2009821"/>
                </a:cubicBezTo>
                <a:close/>
                <a:moveTo>
                  <a:pt x="6029794" y="2009431"/>
                </a:moveTo>
                <a:cubicBezTo>
                  <a:pt x="6033253" y="2011964"/>
                  <a:pt x="6037172" y="2014067"/>
                  <a:pt x="6041402" y="2015664"/>
                </a:cubicBezTo>
                <a:cubicBezTo>
                  <a:pt x="6047159" y="2016463"/>
                  <a:pt x="6052989" y="2016852"/>
                  <a:pt x="6058817" y="2016833"/>
                </a:cubicBezTo>
                <a:cubicBezTo>
                  <a:pt x="6055262" y="2013813"/>
                  <a:pt x="6051103" y="2011302"/>
                  <a:pt x="6046483" y="2009431"/>
                </a:cubicBezTo>
                <a:close/>
                <a:moveTo>
                  <a:pt x="3090215" y="2008848"/>
                </a:moveTo>
                <a:cubicBezTo>
                  <a:pt x="3089974" y="2008848"/>
                  <a:pt x="3092394" y="2012547"/>
                  <a:pt x="3095779" y="2013911"/>
                </a:cubicBezTo>
                <a:lnTo>
                  <a:pt x="3110057" y="2014957"/>
                </a:lnTo>
                <a:lnTo>
                  <a:pt x="3111260" y="2015664"/>
                </a:lnTo>
                <a:lnTo>
                  <a:pt x="3111745" y="2015081"/>
                </a:lnTo>
                <a:lnTo>
                  <a:pt x="3110057" y="2014957"/>
                </a:lnTo>
                <a:lnTo>
                  <a:pt x="3099649" y="2008848"/>
                </a:lnTo>
                <a:cubicBezTo>
                  <a:pt x="3095538" y="2006705"/>
                  <a:pt x="3090456" y="2008848"/>
                  <a:pt x="3090215" y="2008848"/>
                </a:cubicBezTo>
                <a:close/>
                <a:moveTo>
                  <a:pt x="5750421" y="2008263"/>
                </a:moveTo>
                <a:lnTo>
                  <a:pt x="5733006" y="2011380"/>
                </a:lnTo>
                <a:cubicBezTo>
                  <a:pt x="5735086" y="2012529"/>
                  <a:pt x="5737262" y="2013580"/>
                  <a:pt x="5739537" y="2014496"/>
                </a:cubicBezTo>
                <a:cubicBezTo>
                  <a:pt x="5748001" y="2016269"/>
                  <a:pt x="5756686" y="2017242"/>
                  <a:pt x="5765417" y="2017418"/>
                </a:cubicBezTo>
                <a:cubicBezTo>
                  <a:pt x="5775092" y="2014885"/>
                  <a:pt x="5761305" y="2011964"/>
                  <a:pt x="5753806" y="2009627"/>
                </a:cubicBezTo>
                <a:lnTo>
                  <a:pt x="5754050" y="2010016"/>
                </a:lnTo>
                <a:close/>
                <a:moveTo>
                  <a:pt x="1319407" y="2008069"/>
                </a:moveTo>
                <a:cubicBezTo>
                  <a:pt x="1307723" y="2009588"/>
                  <a:pt x="1296186" y="2011672"/>
                  <a:pt x="1284817" y="2014302"/>
                </a:cubicBezTo>
                <a:cubicBezTo>
                  <a:pt x="1302911" y="2021352"/>
                  <a:pt x="1323180" y="2024000"/>
                  <a:pt x="1343110" y="2021896"/>
                </a:cubicBezTo>
                <a:lnTo>
                  <a:pt x="1343836" y="2021896"/>
                </a:lnTo>
                <a:cubicBezTo>
                  <a:pt x="1348674" y="2021896"/>
                  <a:pt x="1348433" y="2016443"/>
                  <a:pt x="1345289" y="2013523"/>
                </a:cubicBezTo>
                <a:cubicBezTo>
                  <a:pt x="1337861" y="2009081"/>
                  <a:pt x="1328574" y="2007132"/>
                  <a:pt x="1319407" y="2008069"/>
                </a:cubicBezTo>
                <a:close/>
                <a:moveTo>
                  <a:pt x="273998" y="2007290"/>
                </a:moveTo>
                <a:cubicBezTo>
                  <a:pt x="267951" y="2007290"/>
                  <a:pt x="263113" y="2008848"/>
                  <a:pt x="253438" y="2011964"/>
                </a:cubicBezTo>
                <a:lnTo>
                  <a:pt x="301814" y="2011964"/>
                </a:lnTo>
                <a:cubicBezTo>
                  <a:pt x="287301" y="2008848"/>
                  <a:pt x="280045" y="2007290"/>
                  <a:pt x="273998" y="2007290"/>
                </a:cubicBezTo>
                <a:close/>
                <a:moveTo>
                  <a:pt x="351399" y="2005535"/>
                </a:moveTo>
                <a:cubicBezTo>
                  <a:pt x="349222" y="2007503"/>
                  <a:pt x="348158" y="2010114"/>
                  <a:pt x="348496" y="2012744"/>
                </a:cubicBezTo>
                <a:cubicBezTo>
                  <a:pt x="347529" y="2013132"/>
                  <a:pt x="354301" y="2014885"/>
                  <a:pt x="356721" y="2016443"/>
                </a:cubicBezTo>
                <a:lnTo>
                  <a:pt x="357930" y="2017222"/>
                </a:lnTo>
                <a:lnTo>
                  <a:pt x="366397" y="2015469"/>
                </a:lnTo>
                <a:cubicBezTo>
                  <a:pt x="373652" y="2013911"/>
                  <a:pt x="373169" y="2010989"/>
                  <a:pt x="363735" y="2007484"/>
                </a:cubicBezTo>
                <a:cubicBezTo>
                  <a:pt x="359769" y="2006374"/>
                  <a:pt x="355609" y="2005711"/>
                  <a:pt x="351399" y="2005535"/>
                </a:cubicBezTo>
                <a:close/>
                <a:moveTo>
                  <a:pt x="5526680" y="2005341"/>
                </a:moveTo>
                <a:cubicBezTo>
                  <a:pt x="5521408" y="2005497"/>
                  <a:pt x="5516159" y="2005887"/>
                  <a:pt x="5510958" y="2006511"/>
                </a:cubicBezTo>
                <a:cubicBezTo>
                  <a:pt x="5509749" y="2007290"/>
                  <a:pt x="5513619" y="2010795"/>
                  <a:pt x="5515796" y="2011380"/>
                </a:cubicBezTo>
                <a:lnTo>
                  <a:pt x="5515796" y="2010795"/>
                </a:lnTo>
                <a:cubicBezTo>
                  <a:pt x="5522086" y="2011964"/>
                  <a:pt x="5528374" y="2012353"/>
                  <a:pt x="5537808" y="2013326"/>
                </a:cubicBezTo>
                <a:close/>
                <a:moveTo>
                  <a:pt x="11162504" y="2004953"/>
                </a:moveTo>
                <a:cubicBezTo>
                  <a:pt x="11154037" y="2007094"/>
                  <a:pt x="11157422" y="2010601"/>
                  <a:pt x="11167824" y="2013717"/>
                </a:cubicBezTo>
                <a:cubicBezTo>
                  <a:pt x="11188627" y="2019950"/>
                  <a:pt x="11210636" y="2025792"/>
                  <a:pt x="11232165" y="2031636"/>
                </a:cubicBezTo>
                <a:cubicBezTo>
                  <a:pt x="11242808" y="2031636"/>
                  <a:pt x="11253207" y="2031636"/>
                  <a:pt x="11264335" y="2031636"/>
                </a:cubicBezTo>
                <a:cubicBezTo>
                  <a:pt x="11267738" y="2032221"/>
                  <a:pt x="11270902" y="2033505"/>
                  <a:pt x="11273525" y="2035337"/>
                </a:cubicBezTo>
                <a:cubicBezTo>
                  <a:pt x="11273525" y="2036699"/>
                  <a:pt x="11270381" y="2038454"/>
                  <a:pt x="11267964" y="2038063"/>
                </a:cubicBezTo>
                <a:cubicBezTo>
                  <a:pt x="11256110" y="2036505"/>
                  <a:pt x="11243776" y="2034362"/>
                  <a:pt x="11232648" y="2032609"/>
                </a:cubicBezTo>
                <a:cubicBezTo>
                  <a:pt x="11228778" y="2035337"/>
                  <a:pt x="11230230" y="2039036"/>
                  <a:pt x="11242808" y="2041570"/>
                </a:cubicBezTo>
                <a:cubicBezTo>
                  <a:pt x="11273043" y="2047606"/>
                  <a:pt x="11303762" y="2054618"/>
                  <a:pt x="11333511" y="2058319"/>
                </a:cubicBezTo>
                <a:cubicBezTo>
                  <a:pt x="11379229" y="2064163"/>
                  <a:pt x="11423250" y="2077797"/>
                  <a:pt x="11469450" y="2081107"/>
                </a:cubicBezTo>
                <a:cubicBezTo>
                  <a:pt x="11485085" y="2084262"/>
                  <a:pt x="11500253" y="2088763"/>
                  <a:pt x="11514682" y="2094548"/>
                </a:cubicBezTo>
                <a:cubicBezTo>
                  <a:pt x="11506655" y="2095423"/>
                  <a:pt x="11498519" y="2095423"/>
                  <a:pt x="11490494" y="2094548"/>
                </a:cubicBezTo>
                <a:cubicBezTo>
                  <a:pt x="11457161" y="2085608"/>
                  <a:pt x="11422519" y="2080250"/>
                  <a:pt x="11387452" y="2078576"/>
                </a:cubicBezTo>
                <a:cubicBezTo>
                  <a:pt x="11387452" y="2087146"/>
                  <a:pt x="11410190" y="2087146"/>
                  <a:pt x="11420589" y="2091235"/>
                </a:cubicBezTo>
                <a:cubicBezTo>
                  <a:pt x="11432925" y="2092211"/>
                  <a:pt x="11440907" y="2094742"/>
                  <a:pt x="11441392" y="2099611"/>
                </a:cubicBezTo>
                <a:lnTo>
                  <a:pt x="11419865" y="2091626"/>
                </a:lnTo>
                <a:cubicBezTo>
                  <a:pt x="11408496" y="2098053"/>
                  <a:pt x="11409222" y="2098247"/>
                  <a:pt x="11442600" y="2103312"/>
                </a:cubicBezTo>
                <a:cubicBezTo>
                  <a:pt x="11484666" y="2110500"/>
                  <a:pt x="11525988" y="2120258"/>
                  <a:pt x="11566202" y="2132527"/>
                </a:cubicBezTo>
                <a:cubicBezTo>
                  <a:pt x="11586520" y="2140318"/>
                  <a:pt x="11617963" y="2144604"/>
                  <a:pt x="11644330" y="2152005"/>
                </a:cubicBezTo>
                <a:cubicBezTo>
                  <a:pt x="11670705" y="2157965"/>
                  <a:pt x="11697783" y="2161685"/>
                  <a:pt x="11725117" y="2163108"/>
                </a:cubicBezTo>
                <a:lnTo>
                  <a:pt x="11725602" y="2163497"/>
                </a:lnTo>
                <a:cubicBezTo>
                  <a:pt x="11749790" y="2165249"/>
                  <a:pt x="11781960" y="2175768"/>
                  <a:pt x="11795746" y="2167198"/>
                </a:cubicBezTo>
                <a:lnTo>
                  <a:pt x="11870972" y="2179469"/>
                </a:lnTo>
                <a:lnTo>
                  <a:pt x="11888146" y="2172845"/>
                </a:lnTo>
                <a:cubicBezTo>
                  <a:pt x="11934102" y="2176547"/>
                  <a:pt x="11968450" y="2194466"/>
                  <a:pt x="12011021" y="2201478"/>
                </a:cubicBezTo>
                <a:cubicBezTo>
                  <a:pt x="12050797" y="2210262"/>
                  <a:pt x="12091179" y="2217156"/>
                  <a:pt x="12131962" y="2222123"/>
                </a:cubicBezTo>
                <a:cubicBezTo>
                  <a:pt x="12129542" y="2214331"/>
                  <a:pt x="12129542" y="2214331"/>
                  <a:pt x="12116723" y="2206737"/>
                </a:cubicBezTo>
                <a:lnTo>
                  <a:pt x="12149133" y="2206737"/>
                </a:lnTo>
                <a:lnTo>
                  <a:pt x="12160261" y="2206737"/>
                </a:lnTo>
                <a:lnTo>
                  <a:pt x="12148892" y="2203230"/>
                </a:lnTo>
                <a:cubicBezTo>
                  <a:pt x="12122553" y="2188174"/>
                  <a:pt x="12091953" y="2178669"/>
                  <a:pt x="12059880" y="2175574"/>
                </a:cubicBezTo>
                <a:cubicBezTo>
                  <a:pt x="12032482" y="2169923"/>
                  <a:pt x="12004010" y="2168463"/>
                  <a:pt x="11975947" y="2171288"/>
                </a:cubicBezTo>
                <a:cubicBezTo>
                  <a:pt x="11964994" y="2172613"/>
                  <a:pt x="11953821" y="2172222"/>
                  <a:pt x="11943051" y="2170120"/>
                </a:cubicBezTo>
                <a:cubicBezTo>
                  <a:pt x="11927253" y="2165658"/>
                  <a:pt x="11911821" y="2160380"/>
                  <a:pt x="11896854" y="2154342"/>
                </a:cubicBezTo>
                <a:lnTo>
                  <a:pt x="11954905" y="2160965"/>
                </a:lnTo>
                <a:cubicBezTo>
                  <a:pt x="11950067" y="2145577"/>
                  <a:pt x="11898789" y="2144992"/>
                  <a:pt x="11885243" y="2132527"/>
                </a:cubicBezTo>
                <a:lnTo>
                  <a:pt x="11868552" y="2134476"/>
                </a:lnTo>
                <a:cubicBezTo>
                  <a:pt x="11851621" y="2136423"/>
                  <a:pt x="11834932" y="2134476"/>
                  <a:pt x="11832271" y="2129802"/>
                </a:cubicBezTo>
                <a:cubicBezTo>
                  <a:pt x="11825013" y="2116557"/>
                  <a:pt x="11776155" y="2110324"/>
                  <a:pt x="11767929" y="2097859"/>
                </a:cubicBezTo>
                <a:lnTo>
                  <a:pt x="11718344" y="2088898"/>
                </a:lnTo>
                <a:cubicBezTo>
                  <a:pt x="11707135" y="2090477"/>
                  <a:pt x="11695594" y="2088685"/>
                  <a:pt x="11685934" y="2083835"/>
                </a:cubicBezTo>
                <a:cubicBezTo>
                  <a:pt x="11679643" y="2080328"/>
                  <a:pt x="11674806" y="2076629"/>
                  <a:pt x="11668274" y="2072343"/>
                </a:cubicBezTo>
                <a:cubicBezTo>
                  <a:pt x="11627156" y="2066501"/>
                  <a:pt x="11580230" y="2052866"/>
                  <a:pt x="11552898" y="2064163"/>
                </a:cubicBezTo>
                <a:cubicBezTo>
                  <a:pt x="11552898" y="2064163"/>
                  <a:pt x="11589664" y="2087730"/>
                  <a:pt x="11591840" y="2089873"/>
                </a:cubicBezTo>
                <a:cubicBezTo>
                  <a:pt x="11554592" y="2081498"/>
                  <a:pt x="11518067" y="2075265"/>
                  <a:pt x="11486139" y="2066110"/>
                </a:cubicBezTo>
                <a:cubicBezTo>
                  <a:pt x="11420347" y="2046633"/>
                  <a:pt x="11350927" y="2037869"/>
                  <a:pt x="11283444" y="2023455"/>
                </a:cubicBezTo>
                <a:cubicBezTo>
                  <a:pt x="11243776" y="2025988"/>
                  <a:pt x="11202172" y="2008069"/>
                  <a:pt x="11162504" y="2004953"/>
                </a:cubicBezTo>
                <a:close/>
                <a:moveTo>
                  <a:pt x="468805" y="2003690"/>
                </a:moveTo>
                <a:lnTo>
                  <a:pt x="467983" y="2004051"/>
                </a:lnTo>
                <a:lnTo>
                  <a:pt x="466778" y="2003783"/>
                </a:lnTo>
                <a:lnTo>
                  <a:pt x="468469" y="2003783"/>
                </a:lnTo>
                <a:close/>
                <a:moveTo>
                  <a:pt x="127660" y="2002419"/>
                </a:moveTo>
                <a:lnTo>
                  <a:pt x="128868" y="2002615"/>
                </a:lnTo>
                <a:cubicBezTo>
                  <a:pt x="150565" y="2010093"/>
                  <a:pt x="174924" y="2010932"/>
                  <a:pt x="197321" y="2004953"/>
                </a:cubicBezTo>
                <a:cubicBezTo>
                  <a:pt x="174731" y="1999401"/>
                  <a:pt x="150784" y="1998544"/>
                  <a:pt x="127660" y="2002419"/>
                </a:cubicBezTo>
                <a:close/>
                <a:moveTo>
                  <a:pt x="472583" y="2002031"/>
                </a:moveTo>
                <a:lnTo>
                  <a:pt x="474759" y="2002031"/>
                </a:lnTo>
                <a:lnTo>
                  <a:pt x="468805" y="2003690"/>
                </a:lnTo>
                <a:close/>
                <a:moveTo>
                  <a:pt x="4946166" y="2001251"/>
                </a:moveTo>
                <a:lnTo>
                  <a:pt x="4943022" y="2002225"/>
                </a:lnTo>
                <a:lnTo>
                  <a:pt x="4949068" y="2003394"/>
                </a:lnTo>
                <a:close/>
                <a:moveTo>
                  <a:pt x="4822326" y="2000861"/>
                </a:moveTo>
                <a:cubicBezTo>
                  <a:pt x="4821477" y="2002810"/>
                  <a:pt x="4821477" y="2004953"/>
                  <a:pt x="4822326" y="2006899"/>
                </a:cubicBezTo>
                <a:cubicBezTo>
                  <a:pt x="4826703" y="2008458"/>
                  <a:pt x="4831226" y="2009705"/>
                  <a:pt x="4835871" y="2010601"/>
                </a:cubicBezTo>
                <a:cubicBezTo>
                  <a:pt x="4835627" y="2008652"/>
                  <a:pt x="4838771" y="2006899"/>
                  <a:pt x="4837321" y="2004756"/>
                </a:cubicBezTo>
                <a:lnTo>
                  <a:pt x="4838288" y="2004756"/>
                </a:lnTo>
                <a:cubicBezTo>
                  <a:pt x="4833113" y="2003082"/>
                  <a:pt x="4827768" y="2001777"/>
                  <a:pt x="4822326" y="2000861"/>
                </a:cubicBezTo>
                <a:close/>
                <a:moveTo>
                  <a:pt x="4458534" y="2000861"/>
                </a:moveTo>
                <a:cubicBezTo>
                  <a:pt x="4458826" y="2003783"/>
                  <a:pt x="4459550" y="2006666"/>
                  <a:pt x="4460713" y="2009431"/>
                </a:cubicBezTo>
                <a:cubicBezTo>
                  <a:pt x="4464631" y="2010464"/>
                  <a:pt x="4468695" y="2011108"/>
                  <a:pt x="4472806" y="2011380"/>
                </a:cubicBezTo>
                <a:cubicBezTo>
                  <a:pt x="4476654" y="2009509"/>
                  <a:pt x="4480160" y="2007212"/>
                  <a:pt x="4483207" y="2004562"/>
                </a:cubicBezTo>
                <a:close/>
                <a:moveTo>
                  <a:pt x="1225072" y="2000472"/>
                </a:moveTo>
                <a:lnTo>
                  <a:pt x="1229912" y="2003589"/>
                </a:lnTo>
                <a:cubicBezTo>
                  <a:pt x="1231121" y="2003589"/>
                  <a:pt x="1233297" y="2003589"/>
                  <a:pt x="1233539" y="2002419"/>
                </a:cubicBezTo>
                <a:cubicBezTo>
                  <a:pt x="1233780" y="2001251"/>
                  <a:pt x="1231603" y="2001057"/>
                  <a:pt x="1230395" y="2000472"/>
                </a:cubicBezTo>
                <a:close/>
                <a:moveTo>
                  <a:pt x="4606083" y="1999888"/>
                </a:moveTo>
                <a:cubicBezTo>
                  <a:pt x="4596649" y="1999517"/>
                  <a:pt x="4587192" y="1999654"/>
                  <a:pt x="4577783" y="2000278"/>
                </a:cubicBezTo>
                <a:lnTo>
                  <a:pt x="4580445" y="2000278"/>
                </a:lnTo>
                <a:cubicBezTo>
                  <a:pt x="4579233" y="2000278"/>
                  <a:pt x="4580445" y="2001640"/>
                  <a:pt x="4580445" y="2002225"/>
                </a:cubicBezTo>
                <a:cubicBezTo>
                  <a:pt x="4581920" y="2003004"/>
                  <a:pt x="4583467" y="2003726"/>
                  <a:pt x="4585039" y="2004368"/>
                </a:cubicBezTo>
                <a:cubicBezTo>
                  <a:pt x="4597375" y="2007873"/>
                  <a:pt x="4613097" y="2008263"/>
                  <a:pt x="4613338" y="2004368"/>
                </a:cubicBezTo>
                <a:cubicBezTo>
                  <a:pt x="4613582" y="2000472"/>
                  <a:pt x="4607292" y="1999888"/>
                  <a:pt x="4606083" y="1999888"/>
                </a:cubicBezTo>
                <a:close/>
                <a:moveTo>
                  <a:pt x="5191434" y="1999499"/>
                </a:moveTo>
                <a:cubicBezTo>
                  <a:pt x="5182485" y="2001251"/>
                  <a:pt x="5177889" y="2003977"/>
                  <a:pt x="5189499" y="2009431"/>
                </a:cubicBezTo>
                <a:cubicBezTo>
                  <a:pt x="5191313" y="2010153"/>
                  <a:pt x="5193298" y="2010619"/>
                  <a:pt x="5195304" y="2010795"/>
                </a:cubicBezTo>
                <a:lnTo>
                  <a:pt x="5195789" y="2011185"/>
                </a:lnTo>
                <a:cubicBezTo>
                  <a:pt x="5210303" y="2010210"/>
                  <a:pt x="5200868" y="2005535"/>
                  <a:pt x="5195789" y="2001251"/>
                </a:cubicBezTo>
                <a:lnTo>
                  <a:pt x="5194096" y="1999499"/>
                </a:lnTo>
                <a:close/>
                <a:moveTo>
                  <a:pt x="1156622" y="1999108"/>
                </a:moveTo>
                <a:cubicBezTo>
                  <a:pt x="1150283" y="2000004"/>
                  <a:pt x="1144067" y="2001290"/>
                  <a:pt x="1137995" y="2003004"/>
                </a:cubicBezTo>
                <a:cubicBezTo>
                  <a:pt x="1151058" y="2003589"/>
                  <a:pt x="1157348" y="2003589"/>
                  <a:pt x="1162427" y="2003589"/>
                </a:cubicBezTo>
                <a:lnTo>
                  <a:pt x="1162427" y="2003394"/>
                </a:lnTo>
                <a:cubicBezTo>
                  <a:pt x="1164870" y="2003004"/>
                  <a:pt x="1167165" y="2002225"/>
                  <a:pt x="1169200" y="2001057"/>
                </a:cubicBezTo>
                <a:cubicBezTo>
                  <a:pt x="1165111" y="2000063"/>
                  <a:pt x="1160878" y="1999401"/>
                  <a:pt x="1156622" y="1999108"/>
                </a:cubicBezTo>
                <a:close/>
                <a:moveTo>
                  <a:pt x="5275609" y="1998914"/>
                </a:moveTo>
                <a:lnTo>
                  <a:pt x="5275609" y="2000278"/>
                </a:lnTo>
                <a:lnTo>
                  <a:pt x="5278996" y="2000278"/>
                </a:lnTo>
                <a:close/>
                <a:moveTo>
                  <a:pt x="4222944" y="1997162"/>
                </a:moveTo>
                <a:cubicBezTo>
                  <a:pt x="4221735" y="1998914"/>
                  <a:pt x="4220041" y="2002031"/>
                  <a:pt x="4224396" y="2003589"/>
                </a:cubicBezTo>
                <a:cubicBezTo>
                  <a:pt x="4233152" y="2006315"/>
                  <a:pt x="4242124" y="2008595"/>
                  <a:pt x="4251243" y="2010406"/>
                </a:cubicBezTo>
                <a:lnTo>
                  <a:pt x="4390810" y="2025598"/>
                </a:lnTo>
                <a:cubicBezTo>
                  <a:pt x="4403871" y="2026961"/>
                  <a:pt x="4414998" y="2026961"/>
                  <a:pt x="4410158" y="2020923"/>
                </a:cubicBezTo>
                <a:cubicBezTo>
                  <a:pt x="4406288" y="2019093"/>
                  <a:pt x="4402129" y="2017651"/>
                  <a:pt x="4397824" y="2016639"/>
                </a:cubicBezTo>
                <a:cubicBezTo>
                  <a:pt x="4349448" y="2012744"/>
                  <a:pt x="4301072" y="2009431"/>
                  <a:pt x="4252696" y="2005926"/>
                </a:cubicBezTo>
                <a:cubicBezTo>
                  <a:pt x="4249841" y="2003842"/>
                  <a:pt x="4246672" y="2002069"/>
                  <a:pt x="4243262" y="2000667"/>
                </a:cubicBezTo>
                <a:cubicBezTo>
                  <a:pt x="4236972" y="1999108"/>
                  <a:pt x="4229716" y="1998329"/>
                  <a:pt x="4222944" y="1997162"/>
                </a:cubicBezTo>
                <a:close/>
                <a:moveTo>
                  <a:pt x="4364928" y="1995992"/>
                </a:moveTo>
                <a:lnTo>
                  <a:pt x="4366863" y="1998524"/>
                </a:lnTo>
                <a:cubicBezTo>
                  <a:pt x="4370660" y="1998720"/>
                  <a:pt x="4374459" y="1998720"/>
                  <a:pt x="4378230" y="1998524"/>
                </a:cubicBezTo>
                <a:cubicBezTo>
                  <a:pt x="4378230" y="1998524"/>
                  <a:pt x="4378230" y="1997162"/>
                  <a:pt x="4377021" y="1996383"/>
                </a:cubicBezTo>
                <a:close/>
                <a:moveTo>
                  <a:pt x="7275238" y="1995407"/>
                </a:moveTo>
                <a:lnTo>
                  <a:pt x="7274270" y="1996186"/>
                </a:lnTo>
                <a:lnTo>
                  <a:pt x="7259516" y="1997550"/>
                </a:lnTo>
                <a:cubicBezTo>
                  <a:pt x="7261860" y="1999186"/>
                  <a:pt x="7264473" y="2000550"/>
                  <a:pt x="7267256" y="2001640"/>
                </a:cubicBezTo>
                <a:cubicBezTo>
                  <a:pt x="7270667" y="2002380"/>
                  <a:pt x="7274245" y="2002380"/>
                  <a:pt x="7277655" y="2001640"/>
                </a:cubicBezTo>
                <a:cubicBezTo>
                  <a:pt x="7280075" y="1999693"/>
                  <a:pt x="7276931" y="1997745"/>
                  <a:pt x="7275238" y="1995407"/>
                </a:cubicBezTo>
                <a:close/>
                <a:moveTo>
                  <a:pt x="5732038" y="1995407"/>
                </a:moveTo>
                <a:cubicBezTo>
                  <a:pt x="5730370" y="1997356"/>
                  <a:pt x="5730974" y="2000025"/>
                  <a:pt x="5733417" y="2001368"/>
                </a:cubicBezTo>
                <a:cubicBezTo>
                  <a:pt x="5733585" y="2001466"/>
                  <a:pt x="5733780" y="2001562"/>
                  <a:pt x="5733973" y="2001640"/>
                </a:cubicBezTo>
                <a:cubicBezTo>
                  <a:pt x="5738667" y="2004037"/>
                  <a:pt x="5743697" y="2006004"/>
                  <a:pt x="5748969" y="2007484"/>
                </a:cubicBezTo>
                <a:cubicBezTo>
                  <a:pt x="5751630" y="2005147"/>
                  <a:pt x="5755259" y="2003589"/>
                  <a:pt x="5754533" y="2001836"/>
                </a:cubicBezTo>
                <a:lnTo>
                  <a:pt x="5754050" y="2002225"/>
                </a:lnTo>
                <a:cubicBezTo>
                  <a:pt x="5754050" y="2000278"/>
                  <a:pt x="5748245" y="1997356"/>
                  <a:pt x="5743408" y="1995407"/>
                </a:cubicBezTo>
                <a:cubicBezTo>
                  <a:pt x="5739657" y="1994747"/>
                  <a:pt x="5735787" y="1994747"/>
                  <a:pt x="5732038" y="1995407"/>
                </a:cubicBezTo>
                <a:close/>
                <a:moveTo>
                  <a:pt x="2772385" y="1995407"/>
                </a:moveTo>
                <a:lnTo>
                  <a:pt x="2762710" y="1996383"/>
                </a:lnTo>
                <a:cubicBezTo>
                  <a:pt x="2763990" y="1996693"/>
                  <a:pt x="2765272" y="1996965"/>
                  <a:pt x="2766580" y="1997162"/>
                </a:cubicBezTo>
                <a:lnTo>
                  <a:pt x="2767789" y="1997356"/>
                </a:lnTo>
                <a:lnTo>
                  <a:pt x="2777464" y="1997356"/>
                </a:lnTo>
                <a:cubicBezTo>
                  <a:pt x="2775869" y="1996538"/>
                  <a:pt x="2774175" y="1995876"/>
                  <a:pt x="2772385" y="1995407"/>
                </a:cubicBezTo>
                <a:close/>
                <a:moveTo>
                  <a:pt x="6479299" y="1994945"/>
                </a:moveTo>
                <a:cubicBezTo>
                  <a:pt x="6474189" y="1995846"/>
                  <a:pt x="6470500" y="1997648"/>
                  <a:pt x="6469773" y="1999888"/>
                </a:cubicBezTo>
                <a:cubicBezTo>
                  <a:pt x="6469773" y="2000861"/>
                  <a:pt x="6474129" y="2003004"/>
                  <a:pt x="6476305" y="2004756"/>
                </a:cubicBezTo>
                <a:lnTo>
                  <a:pt x="6483560" y="2004756"/>
                </a:lnTo>
                <a:cubicBezTo>
                  <a:pt x="6491543" y="2004952"/>
                  <a:pt x="6497651" y="2004222"/>
                  <a:pt x="6501097" y="2002883"/>
                </a:cubicBezTo>
                <a:lnTo>
                  <a:pt x="6502620" y="1997530"/>
                </a:lnTo>
                <a:lnTo>
                  <a:pt x="6503154" y="1997745"/>
                </a:lnTo>
                <a:lnTo>
                  <a:pt x="6502669" y="1997356"/>
                </a:lnTo>
                <a:lnTo>
                  <a:pt x="6502620" y="1997530"/>
                </a:lnTo>
                <a:lnTo>
                  <a:pt x="6497349" y="1995407"/>
                </a:lnTo>
                <a:cubicBezTo>
                  <a:pt x="6490940" y="1994044"/>
                  <a:pt x="6484409" y="1994044"/>
                  <a:pt x="6479299" y="1994945"/>
                </a:cubicBezTo>
                <a:close/>
                <a:moveTo>
                  <a:pt x="3681131" y="1994240"/>
                </a:moveTo>
                <a:lnTo>
                  <a:pt x="3661780" y="1995798"/>
                </a:lnTo>
                <a:cubicBezTo>
                  <a:pt x="3681131" y="2008069"/>
                  <a:pt x="3707980" y="2009042"/>
                  <a:pt x="3739908" y="2015275"/>
                </a:cubicBezTo>
                <a:cubicBezTo>
                  <a:pt x="3726604" y="2001640"/>
                  <a:pt x="3698305" y="2000472"/>
                  <a:pt x="3681616" y="1994240"/>
                </a:cubicBezTo>
                <a:close/>
                <a:moveTo>
                  <a:pt x="653510" y="1993849"/>
                </a:moveTo>
                <a:cubicBezTo>
                  <a:pt x="650800" y="1994123"/>
                  <a:pt x="648187" y="1994786"/>
                  <a:pt x="645770" y="1995798"/>
                </a:cubicBezTo>
                <a:cubicBezTo>
                  <a:pt x="643108" y="1997162"/>
                  <a:pt x="644558" y="1999303"/>
                  <a:pt x="644558" y="2001057"/>
                </a:cubicBezTo>
                <a:lnTo>
                  <a:pt x="645043" y="2001251"/>
                </a:lnTo>
                <a:lnTo>
                  <a:pt x="665361" y="2003977"/>
                </a:lnTo>
                <a:cubicBezTo>
                  <a:pt x="665143" y="2001875"/>
                  <a:pt x="664224" y="1999849"/>
                  <a:pt x="662700" y="1998135"/>
                </a:cubicBezTo>
                <a:cubicBezTo>
                  <a:pt x="659919" y="1996344"/>
                  <a:pt x="656821" y="1994902"/>
                  <a:pt x="653510" y="1993849"/>
                </a:cubicBezTo>
                <a:close/>
                <a:moveTo>
                  <a:pt x="5817180" y="1993655"/>
                </a:moveTo>
                <a:cubicBezTo>
                  <a:pt x="5813311" y="2002810"/>
                  <a:pt x="5810890" y="2008069"/>
                  <a:pt x="5808229" y="2013132"/>
                </a:cubicBezTo>
                <a:cubicBezTo>
                  <a:pt x="5854188" y="2016833"/>
                  <a:pt x="5855640" y="2015469"/>
                  <a:pt x="5817180" y="1994434"/>
                </a:cubicBezTo>
                <a:close/>
                <a:moveTo>
                  <a:pt x="4887147" y="1993461"/>
                </a:moveTo>
                <a:cubicBezTo>
                  <a:pt x="4864653" y="1996577"/>
                  <a:pt x="4873360" y="2008848"/>
                  <a:pt x="4903354" y="2016248"/>
                </a:cubicBezTo>
                <a:cubicBezTo>
                  <a:pt x="4909329" y="2017379"/>
                  <a:pt x="4915520" y="2017379"/>
                  <a:pt x="4921495" y="2016248"/>
                </a:cubicBezTo>
                <a:cubicBezTo>
                  <a:pt x="4927542" y="2011380"/>
                  <a:pt x="4915690" y="1999693"/>
                  <a:pt x="4900452" y="1994045"/>
                </a:cubicBezTo>
                <a:lnTo>
                  <a:pt x="4900692" y="1994824"/>
                </a:lnTo>
                <a:cubicBezTo>
                  <a:pt x="4896269" y="1993888"/>
                  <a:pt x="4891721" y="1993422"/>
                  <a:pt x="4887147" y="1993461"/>
                </a:cubicBezTo>
                <a:close/>
                <a:moveTo>
                  <a:pt x="7213799" y="1992876"/>
                </a:moveTo>
                <a:cubicBezTo>
                  <a:pt x="7210172" y="1992876"/>
                  <a:pt x="7209205" y="1997162"/>
                  <a:pt x="7210414" y="1997550"/>
                </a:cubicBezTo>
                <a:lnTo>
                  <a:pt x="7238856" y="2003231"/>
                </a:lnTo>
                <a:lnTo>
                  <a:pt x="7239681" y="2004174"/>
                </a:lnTo>
                <a:lnTo>
                  <a:pt x="7240648" y="2003589"/>
                </a:lnTo>
                <a:lnTo>
                  <a:pt x="7238856" y="2003231"/>
                </a:lnTo>
                <a:lnTo>
                  <a:pt x="7232182" y="1995604"/>
                </a:lnTo>
                <a:cubicBezTo>
                  <a:pt x="7226305" y="1993792"/>
                  <a:pt x="7220089" y="1992876"/>
                  <a:pt x="7213799" y="1992876"/>
                </a:cubicBezTo>
                <a:close/>
                <a:moveTo>
                  <a:pt x="7414320" y="1991318"/>
                </a:moveTo>
                <a:cubicBezTo>
                  <a:pt x="7408126" y="1992039"/>
                  <a:pt x="7402054" y="1993285"/>
                  <a:pt x="7396178" y="1995019"/>
                </a:cubicBezTo>
                <a:cubicBezTo>
                  <a:pt x="7406676" y="1999830"/>
                  <a:pt x="7418698" y="2002069"/>
                  <a:pt x="7430768" y="2001446"/>
                </a:cubicBezTo>
                <a:lnTo>
                  <a:pt x="7429800" y="2001251"/>
                </a:lnTo>
                <a:cubicBezTo>
                  <a:pt x="7434638" y="2001251"/>
                  <a:pt x="7439958" y="1998720"/>
                  <a:pt x="7438508" y="1996965"/>
                </a:cubicBezTo>
                <a:cubicBezTo>
                  <a:pt x="7432073" y="1992019"/>
                  <a:pt x="7423050" y="1989915"/>
                  <a:pt x="7414320" y="1991318"/>
                </a:cubicBezTo>
                <a:close/>
                <a:moveTo>
                  <a:pt x="5464761" y="1990344"/>
                </a:moveTo>
                <a:lnTo>
                  <a:pt x="5464761" y="1990538"/>
                </a:lnTo>
                <a:lnTo>
                  <a:pt x="5464809" y="1990538"/>
                </a:lnTo>
                <a:lnTo>
                  <a:pt x="5466452" y="1997162"/>
                </a:lnTo>
                <a:lnTo>
                  <a:pt x="5482176" y="1997162"/>
                </a:lnTo>
                <a:lnTo>
                  <a:pt x="5476612" y="1990538"/>
                </a:lnTo>
                <a:lnTo>
                  <a:pt x="5464809" y="1990538"/>
                </a:lnTo>
                <a:close/>
                <a:moveTo>
                  <a:pt x="240860" y="1990344"/>
                </a:moveTo>
                <a:cubicBezTo>
                  <a:pt x="239941" y="1990559"/>
                  <a:pt x="239118" y="1990968"/>
                  <a:pt x="238442" y="1991512"/>
                </a:cubicBezTo>
                <a:lnTo>
                  <a:pt x="242069" y="1992487"/>
                </a:lnTo>
                <a:cubicBezTo>
                  <a:pt x="243062" y="1992252"/>
                  <a:pt x="243955" y="1991864"/>
                  <a:pt x="244730" y="1991318"/>
                </a:cubicBezTo>
                <a:close/>
                <a:moveTo>
                  <a:pt x="32116" y="1990150"/>
                </a:moveTo>
                <a:lnTo>
                  <a:pt x="24620" y="1991512"/>
                </a:lnTo>
                <a:lnTo>
                  <a:pt x="35019" y="1993070"/>
                </a:lnTo>
                <a:close/>
                <a:moveTo>
                  <a:pt x="11251757" y="1987813"/>
                </a:moveTo>
                <a:cubicBezTo>
                  <a:pt x="11243049" y="1993849"/>
                  <a:pt x="11250548" y="1999303"/>
                  <a:pt x="11271590" y="2003198"/>
                </a:cubicBezTo>
                <a:cubicBezTo>
                  <a:pt x="11297472" y="2007873"/>
                  <a:pt x="11283200" y="1998914"/>
                  <a:pt x="11295778" y="1996577"/>
                </a:cubicBezTo>
                <a:close/>
                <a:moveTo>
                  <a:pt x="480082" y="1987616"/>
                </a:moveTo>
                <a:lnTo>
                  <a:pt x="481093" y="1988063"/>
                </a:lnTo>
                <a:lnTo>
                  <a:pt x="478388" y="1987813"/>
                </a:lnTo>
                <a:lnTo>
                  <a:pt x="478015" y="1987745"/>
                </a:lnTo>
                <a:close/>
                <a:moveTo>
                  <a:pt x="4420801" y="1986255"/>
                </a:moveTo>
                <a:cubicBezTo>
                  <a:pt x="4417901" y="1985670"/>
                  <a:pt x="4417901" y="1990929"/>
                  <a:pt x="4420318" y="1991512"/>
                </a:cubicBezTo>
                <a:lnTo>
                  <a:pt x="4421286" y="1991902"/>
                </a:lnTo>
                <a:cubicBezTo>
                  <a:pt x="4429267" y="1994045"/>
                  <a:pt x="4438216" y="1995213"/>
                  <a:pt x="4450553" y="1997356"/>
                </a:cubicBezTo>
                <a:cubicBezTo>
                  <a:pt x="4449103" y="1993655"/>
                  <a:pt x="4448862" y="1989954"/>
                  <a:pt x="4447650" y="1989759"/>
                </a:cubicBezTo>
                <a:cubicBezTo>
                  <a:pt x="4438798" y="1988144"/>
                  <a:pt x="4429824" y="1986974"/>
                  <a:pt x="4420801" y="1986255"/>
                </a:cubicBezTo>
                <a:close/>
                <a:moveTo>
                  <a:pt x="5663101" y="1986058"/>
                </a:moveTo>
                <a:lnTo>
                  <a:pt x="5657298" y="1988395"/>
                </a:lnTo>
                <a:lnTo>
                  <a:pt x="5669632" y="1990150"/>
                </a:lnTo>
                <a:close/>
                <a:moveTo>
                  <a:pt x="5901596" y="1984696"/>
                </a:moveTo>
                <a:cubicBezTo>
                  <a:pt x="5901911" y="1985533"/>
                  <a:pt x="5902419" y="1986312"/>
                  <a:pt x="5903047" y="1987034"/>
                </a:cubicBezTo>
                <a:lnTo>
                  <a:pt x="5914900" y="1988395"/>
                </a:lnTo>
                <a:lnTo>
                  <a:pt x="5913206" y="1985864"/>
                </a:lnTo>
                <a:close/>
                <a:moveTo>
                  <a:pt x="5522568" y="1984306"/>
                </a:moveTo>
                <a:cubicBezTo>
                  <a:pt x="5522568" y="1984306"/>
                  <a:pt x="5521118" y="1985475"/>
                  <a:pt x="5520392" y="1986058"/>
                </a:cubicBezTo>
                <a:lnTo>
                  <a:pt x="5534423" y="1987813"/>
                </a:lnTo>
                <a:lnTo>
                  <a:pt x="5535872" y="1986058"/>
                </a:lnTo>
                <a:close/>
                <a:moveTo>
                  <a:pt x="632224" y="1983917"/>
                </a:moveTo>
                <a:lnTo>
                  <a:pt x="654233" y="1993266"/>
                </a:lnTo>
                <a:cubicBezTo>
                  <a:pt x="662893" y="1994201"/>
                  <a:pt x="671626" y="1994589"/>
                  <a:pt x="680359" y="1994434"/>
                </a:cubicBezTo>
                <a:cubicBezTo>
                  <a:pt x="687614" y="1994434"/>
                  <a:pt x="696805" y="1992097"/>
                  <a:pt x="695596" y="1989759"/>
                </a:cubicBezTo>
                <a:cubicBezTo>
                  <a:pt x="694387" y="1987422"/>
                  <a:pt x="681324" y="1984112"/>
                  <a:pt x="671408" y="1983917"/>
                </a:cubicBezTo>
                <a:close/>
                <a:moveTo>
                  <a:pt x="2918542" y="1983916"/>
                </a:moveTo>
                <a:cubicBezTo>
                  <a:pt x="2903001" y="1982260"/>
                  <a:pt x="2889092" y="1982455"/>
                  <a:pt x="2879295" y="1986837"/>
                </a:cubicBezTo>
                <a:cubicBezTo>
                  <a:pt x="2903387" y="1995622"/>
                  <a:pt x="2929317" y="2000648"/>
                  <a:pt x="2955730" y="2001640"/>
                </a:cubicBezTo>
                <a:lnTo>
                  <a:pt x="2955730" y="2002225"/>
                </a:lnTo>
                <a:cubicBezTo>
                  <a:pt x="2968792" y="2006899"/>
                  <a:pt x="2977983" y="2007094"/>
                  <a:pt x="2983305" y="2003394"/>
                </a:cubicBezTo>
                <a:cubicBezTo>
                  <a:pt x="2988625" y="1999693"/>
                  <a:pt x="2979191" y="1994240"/>
                  <a:pt x="2967584" y="1992097"/>
                </a:cubicBezTo>
                <a:cubicBezTo>
                  <a:pt x="2951257" y="1989077"/>
                  <a:pt x="2934083" y="1985572"/>
                  <a:pt x="2918542" y="1983916"/>
                </a:cubicBezTo>
                <a:close/>
                <a:moveTo>
                  <a:pt x="6707543" y="1983332"/>
                </a:moveTo>
                <a:lnTo>
                  <a:pt x="6706817" y="1984500"/>
                </a:lnTo>
                <a:lnTo>
                  <a:pt x="6710445" y="1984500"/>
                </a:lnTo>
                <a:close/>
                <a:moveTo>
                  <a:pt x="5081863" y="1979024"/>
                </a:moveTo>
                <a:cubicBezTo>
                  <a:pt x="5071945" y="1979778"/>
                  <a:pt x="5064205" y="1982651"/>
                  <a:pt x="5056949" y="1987616"/>
                </a:cubicBezTo>
                <a:cubicBezTo>
                  <a:pt x="5070494" y="1995213"/>
                  <a:pt x="5083554" y="2003004"/>
                  <a:pt x="5098067" y="2010795"/>
                </a:cubicBezTo>
                <a:cubicBezTo>
                  <a:pt x="5112582" y="2018586"/>
                  <a:pt x="5122255" y="2015860"/>
                  <a:pt x="5133142" y="2014690"/>
                </a:cubicBezTo>
                <a:lnTo>
                  <a:pt x="5132657" y="2013132"/>
                </a:lnTo>
                <a:cubicBezTo>
                  <a:pt x="5127819" y="2005732"/>
                  <a:pt x="5105325" y="1995019"/>
                  <a:pt x="5131207" y="1991902"/>
                </a:cubicBezTo>
                <a:cubicBezTo>
                  <a:pt x="5132900" y="1991902"/>
                  <a:pt x="5125158" y="1984306"/>
                  <a:pt x="5119838" y="1983138"/>
                </a:cubicBezTo>
                <a:cubicBezTo>
                  <a:pt x="5103874" y="1979632"/>
                  <a:pt x="5091780" y="1978269"/>
                  <a:pt x="5081863" y="1979024"/>
                </a:cubicBezTo>
                <a:close/>
                <a:moveTo>
                  <a:pt x="430736" y="1977879"/>
                </a:moveTo>
                <a:cubicBezTo>
                  <a:pt x="430736" y="1977879"/>
                  <a:pt x="430736" y="1979243"/>
                  <a:pt x="430736" y="1979825"/>
                </a:cubicBezTo>
                <a:lnTo>
                  <a:pt x="449604" y="1982553"/>
                </a:lnTo>
                <a:lnTo>
                  <a:pt x="478015" y="1987745"/>
                </a:lnTo>
                <a:lnTo>
                  <a:pt x="445492" y="1989759"/>
                </a:lnTo>
                <a:cubicBezTo>
                  <a:pt x="421304" y="1990929"/>
                  <a:pt x="399534" y="1991902"/>
                  <a:pt x="408726" y="2004368"/>
                </a:cubicBezTo>
                <a:cubicBezTo>
                  <a:pt x="410661" y="2007094"/>
                  <a:pt x="397840" y="2008458"/>
                  <a:pt x="389132" y="2011380"/>
                </a:cubicBezTo>
                <a:cubicBezTo>
                  <a:pt x="409450" y="2015469"/>
                  <a:pt x="423963" y="2018976"/>
                  <a:pt x="437752" y="2020729"/>
                </a:cubicBezTo>
                <a:lnTo>
                  <a:pt x="438961" y="2021508"/>
                </a:lnTo>
                <a:cubicBezTo>
                  <a:pt x="446556" y="2022714"/>
                  <a:pt x="454416" y="2022248"/>
                  <a:pt x="461696" y="2020144"/>
                </a:cubicBezTo>
                <a:cubicBezTo>
                  <a:pt x="464116" y="2018586"/>
                  <a:pt x="458553" y="2013717"/>
                  <a:pt x="452747" y="2011185"/>
                </a:cubicBezTo>
                <a:cubicBezTo>
                  <a:pt x="446942" y="2008652"/>
                  <a:pt x="431706" y="2005341"/>
                  <a:pt x="437752" y="2002615"/>
                </a:cubicBezTo>
                <a:cubicBezTo>
                  <a:pt x="445878" y="2002458"/>
                  <a:pt x="453982" y="2003063"/>
                  <a:pt x="461940" y="2004368"/>
                </a:cubicBezTo>
                <a:lnTo>
                  <a:pt x="467260" y="2004368"/>
                </a:lnTo>
                <a:lnTo>
                  <a:pt x="467983" y="2004051"/>
                </a:lnTo>
                <a:lnTo>
                  <a:pt x="480806" y="2006899"/>
                </a:lnTo>
                <a:cubicBezTo>
                  <a:pt x="512008" y="2010210"/>
                  <a:pt x="518780" y="2006899"/>
                  <a:pt x="499915" y="1996383"/>
                </a:cubicBezTo>
                <a:lnTo>
                  <a:pt x="481093" y="1988063"/>
                </a:lnTo>
                <a:lnTo>
                  <a:pt x="505720" y="1990344"/>
                </a:lnTo>
                <a:cubicBezTo>
                  <a:pt x="504270" y="1984112"/>
                  <a:pt x="496771" y="1980605"/>
                  <a:pt x="481532" y="1980022"/>
                </a:cubicBezTo>
                <a:cubicBezTo>
                  <a:pt x="470163" y="1980022"/>
                  <a:pt x="459279" y="1980022"/>
                  <a:pt x="448151" y="1980022"/>
                </a:cubicBezTo>
                <a:close/>
                <a:moveTo>
                  <a:pt x="4514894" y="1977294"/>
                </a:moveTo>
                <a:cubicBezTo>
                  <a:pt x="4514894" y="1979243"/>
                  <a:pt x="4516344" y="1982553"/>
                  <a:pt x="4518765" y="1983138"/>
                </a:cubicBezTo>
                <a:cubicBezTo>
                  <a:pt x="4524834" y="1983897"/>
                  <a:pt x="4531002" y="1984228"/>
                  <a:pt x="4537147" y="1984112"/>
                </a:cubicBezTo>
                <a:lnTo>
                  <a:pt x="4538115" y="1985085"/>
                </a:lnTo>
                <a:cubicBezTo>
                  <a:pt x="4538115" y="1985085"/>
                  <a:pt x="4536421" y="1982163"/>
                  <a:pt x="4535213" y="1980022"/>
                </a:cubicBezTo>
                <a:close/>
                <a:moveTo>
                  <a:pt x="5167731" y="1976321"/>
                </a:moveTo>
                <a:lnTo>
                  <a:pt x="5149831" y="1988201"/>
                </a:lnTo>
                <a:lnTo>
                  <a:pt x="5195304" y="1999108"/>
                </a:lnTo>
                <a:lnTo>
                  <a:pt x="5220701" y="2003589"/>
                </a:lnTo>
                <a:lnTo>
                  <a:pt x="5257226" y="2009431"/>
                </a:lnTo>
                <a:lnTo>
                  <a:pt x="5268836" y="2011380"/>
                </a:lnTo>
                <a:cubicBezTo>
                  <a:pt x="5270045" y="2008069"/>
                  <a:pt x="5263758" y="2007678"/>
                  <a:pt x="5256985" y="2007678"/>
                </a:cubicBezTo>
                <a:cubicBezTo>
                  <a:pt x="5253115" y="2001446"/>
                  <a:pt x="5247551" y="1995992"/>
                  <a:pt x="5225780" y="1991123"/>
                </a:cubicBezTo>
                <a:cubicBezTo>
                  <a:pt x="5204012" y="1986255"/>
                  <a:pt x="5189984" y="1981968"/>
                  <a:pt x="5167731" y="1976321"/>
                </a:cubicBezTo>
                <a:close/>
                <a:moveTo>
                  <a:pt x="563881" y="1976134"/>
                </a:moveTo>
                <a:cubicBezTo>
                  <a:pt x="540354" y="1975650"/>
                  <a:pt x="533596" y="1981384"/>
                  <a:pt x="529423" y="1988980"/>
                </a:cubicBezTo>
                <a:cubicBezTo>
                  <a:pt x="563289" y="1997941"/>
                  <a:pt x="570544" y="1998720"/>
                  <a:pt x="577075" y="1993266"/>
                </a:cubicBezTo>
                <a:lnTo>
                  <a:pt x="578284" y="1994045"/>
                </a:lnTo>
                <a:cubicBezTo>
                  <a:pt x="583122" y="1989759"/>
                  <a:pt x="586992" y="1985279"/>
                  <a:pt x="593523" y="1978852"/>
                </a:cubicBezTo>
                <a:cubicBezTo>
                  <a:pt x="581429" y="1977148"/>
                  <a:pt x="571724" y="1976296"/>
                  <a:pt x="563881" y="1976134"/>
                </a:cubicBezTo>
                <a:close/>
                <a:moveTo>
                  <a:pt x="5576268" y="1976126"/>
                </a:moveTo>
                <a:cubicBezTo>
                  <a:pt x="5582555" y="1985864"/>
                  <a:pt x="5590295" y="1992487"/>
                  <a:pt x="5616418" y="1998914"/>
                </a:cubicBezTo>
                <a:lnTo>
                  <a:pt x="5649314" y="1981580"/>
                </a:lnTo>
                <a:lnTo>
                  <a:pt x="5663101" y="1985085"/>
                </a:lnTo>
                <a:cubicBezTo>
                  <a:pt x="5666006" y="1984112"/>
                  <a:pt x="5662859" y="1981384"/>
                  <a:pt x="5649558" y="1980995"/>
                </a:cubicBezTo>
                <a:lnTo>
                  <a:pt x="5648832" y="1979243"/>
                </a:lnTo>
                <a:cubicBezTo>
                  <a:pt x="5617629" y="1972814"/>
                  <a:pt x="5602632" y="1979243"/>
                  <a:pt x="5576268" y="1976126"/>
                </a:cubicBezTo>
                <a:close/>
                <a:moveTo>
                  <a:pt x="2843741" y="1975930"/>
                </a:moveTo>
                <a:cubicBezTo>
                  <a:pt x="2841562" y="1975930"/>
                  <a:pt x="2838418" y="1977685"/>
                  <a:pt x="2839144" y="1979046"/>
                </a:cubicBezTo>
                <a:cubicBezTo>
                  <a:pt x="2839871" y="1980410"/>
                  <a:pt x="2847608" y="1984112"/>
                  <a:pt x="2858736" y="1985670"/>
                </a:cubicBezTo>
                <a:lnTo>
                  <a:pt x="2858736" y="1987034"/>
                </a:lnTo>
                <a:cubicBezTo>
                  <a:pt x="2864782" y="1987324"/>
                  <a:pt x="2870831" y="1987324"/>
                  <a:pt x="2876878" y="1987034"/>
                </a:cubicBezTo>
                <a:cubicBezTo>
                  <a:pt x="2874216" y="1984696"/>
                  <a:pt x="2872523" y="1981774"/>
                  <a:pt x="2867929" y="1980410"/>
                </a:cubicBezTo>
                <a:cubicBezTo>
                  <a:pt x="2860092" y="1978210"/>
                  <a:pt x="2851986" y="1976709"/>
                  <a:pt x="2843741" y="1975930"/>
                </a:cubicBezTo>
                <a:close/>
                <a:moveTo>
                  <a:pt x="4372910" y="1974762"/>
                </a:moveTo>
                <a:cubicBezTo>
                  <a:pt x="4362993" y="1974762"/>
                  <a:pt x="4357429" y="1980216"/>
                  <a:pt x="4364928" y="1983721"/>
                </a:cubicBezTo>
                <a:cubicBezTo>
                  <a:pt x="4369814" y="1985261"/>
                  <a:pt x="4374819" y="1986488"/>
                  <a:pt x="4379924" y="1987422"/>
                </a:cubicBezTo>
                <a:lnTo>
                  <a:pt x="4382585" y="1987422"/>
                </a:lnTo>
                <a:cubicBezTo>
                  <a:pt x="4395889" y="1986058"/>
                  <a:pt x="4397098" y="1981384"/>
                  <a:pt x="4386696" y="1977488"/>
                </a:cubicBezTo>
                <a:cubicBezTo>
                  <a:pt x="4382270" y="1976106"/>
                  <a:pt x="4377626" y="1975192"/>
                  <a:pt x="4372910" y="1974762"/>
                </a:cubicBezTo>
                <a:close/>
                <a:moveTo>
                  <a:pt x="4816338" y="1972571"/>
                </a:moveTo>
                <a:cubicBezTo>
                  <a:pt x="4812226" y="1973155"/>
                  <a:pt x="4810352" y="1974567"/>
                  <a:pt x="4811683" y="1976709"/>
                </a:cubicBezTo>
                <a:cubicBezTo>
                  <a:pt x="4813859" y="1978736"/>
                  <a:pt x="4816713" y="1980216"/>
                  <a:pt x="4819905" y="1980995"/>
                </a:cubicBezTo>
                <a:lnTo>
                  <a:pt x="4820873" y="1981384"/>
                </a:lnTo>
                <a:cubicBezTo>
                  <a:pt x="4835145" y="1984306"/>
                  <a:pt x="4845062" y="1983332"/>
                  <a:pt x="4847481" y="1979437"/>
                </a:cubicBezTo>
                <a:cubicBezTo>
                  <a:pt x="4847481" y="1979437"/>
                  <a:pt x="4847481" y="1978073"/>
                  <a:pt x="4847481" y="1977294"/>
                </a:cubicBezTo>
                <a:cubicBezTo>
                  <a:pt x="4843296" y="1975658"/>
                  <a:pt x="4838919" y="1974353"/>
                  <a:pt x="4834418" y="1973399"/>
                </a:cubicBezTo>
                <a:cubicBezTo>
                  <a:pt x="4826799" y="1972230"/>
                  <a:pt x="4820450" y="1971987"/>
                  <a:pt x="4816338" y="1972571"/>
                </a:cubicBezTo>
                <a:close/>
                <a:moveTo>
                  <a:pt x="6799216" y="1972035"/>
                </a:moveTo>
                <a:cubicBezTo>
                  <a:pt x="6802601" y="1976515"/>
                  <a:pt x="6802360" y="1980216"/>
                  <a:pt x="6808165" y="1982553"/>
                </a:cubicBezTo>
                <a:lnTo>
                  <a:pt x="6833377" y="1985840"/>
                </a:lnTo>
                <a:lnTo>
                  <a:pt x="6833080" y="1986255"/>
                </a:lnTo>
                <a:lnTo>
                  <a:pt x="6833562" y="1985864"/>
                </a:lnTo>
                <a:lnTo>
                  <a:pt x="6833377" y="1985840"/>
                </a:lnTo>
                <a:lnTo>
                  <a:pt x="6835679" y="1982627"/>
                </a:lnTo>
                <a:cubicBezTo>
                  <a:pt x="6833200" y="1981141"/>
                  <a:pt x="6828242" y="1979534"/>
                  <a:pt x="6823404" y="1978267"/>
                </a:cubicBezTo>
                <a:cubicBezTo>
                  <a:pt x="6813729" y="1975736"/>
                  <a:pt x="6810100" y="1974957"/>
                  <a:pt x="6799216" y="1972035"/>
                </a:cubicBezTo>
                <a:close/>
                <a:moveTo>
                  <a:pt x="4585039" y="1971452"/>
                </a:moveTo>
                <a:lnTo>
                  <a:pt x="4590844" y="1973010"/>
                </a:lnTo>
                <a:cubicBezTo>
                  <a:pt x="4589998" y="1972366"/>
                  <a:pt x="4589005" y="1971840"/>
                  <a:pt x="4587942" y="1971452"/>
                </a:cubicBezTo>
                <a:close/>
                <a:moveTo>
                  <a:pt x="5338739" y="1970476"/>
                </a:moveTo>
                <a:cubicBezTo>
                  <a:pt x="5338739" y="1970476"/>
                  <a:pt x="5336078" y="1971840"/>
                  <a:pt x="5337048" y="1972425"/>
                </a:cubicBezTo>
                <a:cubicBezTo>
                  <a:pt x="5339587" y="1974041"/>
                  <a:pt x="5342442" y="1975288"/>
                  <a:pt x="5345512" y="1976126"/>
                </a:cubicBezTo>
                <a:lnTo>
                  <a:pt x="5345997" y="1976515"/>
                </a:lnTo>
                <a:cubicBezTo>
                  <a:pt x="5365347" y="1980022"/>
                  <a:pt x="5381069" y="1979631"/>
                  <a:pt x="5381551" y="1976515"/>
                </a:cubicBezTo>
                <a:cubicBezTo>
                  <a:pt x="5382036" y="1973399"/>
                  <a:pt x="5380343" y="1974762"/>
                  <a:pt x="5378893" y="1973983"/>
                </a:cubicBezTo>
                <a:cubicBezTo>
                  <a:pt x="5366218" y="1969697"/>
                  <a:pt x="5352261" y="1968491"/>
                  <a:pt x="5338739" y="1970476"/>
                </a:cubicBezTo>
                <a:close/>
                <a:moveTo>
                  <a:pt x="5049450" y="1969309"/>
                </a:moveTo>
                <a:lnTo>
                  <a:pt x="5045580" y="1971256"/>
                </a:lnTo>
                <a:cubicBezTo>
                  <a:pt x="5047662" y="1971413"/>
                  <a:pt x="5049790" y="1971413"/>
                  <a:pt x="5051870" y="1971256"/>
                </a:cubicBezTo>
                <a:cubicBezTo>
                  <a:pt x="5051870" y="1971256"/>
                  <a:pt x="5053078" y="1971256"/>
                  <a:pt x="5053564" y="1970673"/>
                </a:cubicBezTo>
                <a:lnTo>
                  <a:pt x="5053078" y="1970673"/>
                </a:lnTo>
                <a:close/>
                <a:moveTo>
                  <a:pt x="880634" y="1969309"/>
                </a:moveTo>
                <a:lnTo>
                  <a:pt x="834919" y="1971061"/>
                </a:lnTo>
                <a:lnTo>
                  <a:pt x="866606" y="1992876"/>
                </a:lnTo>
                <a:lnTo>
                  <a:pt x="931430" y="1998135"/>
                </a:lnTo>
                <a:cubicBezTo>
                  <a:pt x="934091" y="1992876"/>
                  <a:pt x="933848" y="1992876"/>
                  <a:pt x="885715" y="1982942"/>
                </a:cubicBezTo>
                <a:close/>
                <a:moveTo>
                  <a:pt x="5510958" y="1968918"/>
                </a:moveTo>
                <a:cubicBezTo>
                  <a:pt x="5510958" y="1968918"/>
                  <a:pt x="5511199" y="1971452"/>
                  <a:pt x="5511684" y="1971646"/>
                </a:cubicBezTo>
                <a:lnTo>
                  <a:pt x="5511684" y="1971061"/>
                </a:lnTo>
                <a:lnTo>
                  <a:pt x="5524262" y="1973789"/>
                </a:lnTo>
                <a:lnTo>
                  <a:pt x="5524262" y="1971646"/>
                </a:lnTo>
                <a:close/>
                <a:moveTo>
                  <a:pt x="5548210" y="1966387"/>
                </a:moveTo>
                <a:cubicBezTo>
                  <a:pt x="5546998" y="1966387"/>
                  <a:pt x="5548210" y="1967751"/>
                  <a:pt x="5548210" y="1968335"/>
                </a:cubicBezTo>
                <a:lnTo>
                  <a:pt x="5554740" y="1968530"/>
                </a:lnTo>
                <a:lnTo>
                  <a:pt x="5554740" y="1966387"/>
                </a:lnTo>
                <a:cubicBezTo>
                  <a:pt x="5552587" y="1966094"/>
                  <a:pt x="5550362" y="1966094"/>
                  <a:pt x="5548210" y="1966387"/>
                </a:cubicBezTo>
                <a:close/>
                <a:moveTo>
                  <a:pt x="5461615" y="1966387"/>
                </a:moveTo>
                <a:lnTo>
                  <a:pt x="5461615" y="1969894"/>
                </a:lnTo>
                <a:lnTo>
                  <a:pt x="5475404" y="1970867"/>
                </a:lnTo>
                <a:lnTo>
                  <a:pt x="5473469" y="1968530"/>
                </a:lnTo>
                <a:close/>
                <a:moveTo>
                  <a:pt x="3574703" y="1965413"/>
                </a:moveTo>
                <a:cubicBezTo>
                  <a:pt x="3594998" y="1969640"/>
                  <a:pt x="3614879" y="1975034"/>
                  <a:pt x="3634207" y="1981580"/>
                </a:cubicBezTo>
                <a:lnTo>
                  <a:pt x="3678865" y="1993057"/>
                </a:lnTo>
                <a:lnTo>
                  <a:pt x="3678954" y="1993266"/>
                </a:lnTo>
                <a:lnTo>
                  <a:pt x="3679681" y="1993266"/>
                </a:lnTo>
                <a:lnTo>
                  <a:pt x="3678865" y="1993057"/>
                </a:lnTo>
                <a:lnTo>
                  <a:pt x="3676052" y="1986449"/>
                </a:lnTo>
                <a:cubicBezTo>
                  <a:pt x="3659337" y="1979983"/>
                  <a:pt x="3642140" y="1974392"/>
                  <a:pt x="3624532" y="1969697"/>
                </a:cubicBezTo>
                <a:cubicBezTo>
                  <a:pt x="3608058" y="1967419"/>
                  <a:pt x="3591418" y="1965998"/>
                  <a:pt x="3574703" y="1965413"/>
                </a:cubicBezTo>
                <a:close/>
                <a:moveTo>
                  <a:pt x="10808390" y="1964634"/>
                </a:moveTo>
                <a:cubicBezTo>
                  <a:pt x="10812743" y="1973399"/>
                  <a:pt x="10826773" y="1973399"/>
                  <a:pt x="10841527" y="1973983"/>
                </a:cubicBezTo>
                <a:cubicBezTo>
                  <a:pt x="10848163" y="1974703"/>
                  <a:pt x="10854659" y="1976087"/>
                  <a:pt x="10860878" y="1978073"/>
                </a:cubicBezTo>
                <a:cubicBezTo>
                  <a:pt x="10864263" y="1978073"/>
                  <a:pt x="10864989" y="1981384"/>
                  <a:pt x="10868133" y="1984500"/>
                </a:cubicBezTo>
                <a:cubicBezTo>
                  <a:pt x="10852411" y="1984500"/>
                  <a:pt x="10835481" y="1982359"/>
                  <a:pt x="10821692" y="1982942"/>
                </a:cubicBezTo>
                <a:cubicBezTo>
                  <a:pt x="10804193" y="1981989"/>
                  <a:pt x="10786856" y="1979631"/>
                  <a:pt x="10769931" y="1975930"/>
                </a:cubicBezTo>
                <a:cubicBezTo>
                  <a:pt x="10761853" y="1974509"/>
                  <a:pt x="10753435" y="1975055"/>
                  <a:pt x="10745743" y="1977488"/>
                </a:cubicBezTo>
                <a:cubicBezTo>
                  <a:pt x="10743566" y="1979243"/>
                  <a:pt x="10750339" y="1984891"/>
                  <a:pt x="10757111" y="1987228"/>
                </a:cubicBezTo>
                <a:cubicBezTo>
                  <a:pt x="10776462" y="1993655"/>
                  <a:pt x="10797989" y="1999108"/>
                  <a:pt x="10818065" y="2004953"/>
                </a:cubicBezTo>
                <a:cubicBezTo>
                  <a:pt x="10818065" y="2006899"/>
                  <a:pt x="10818065" y="2008652"/>
                  <a:pt x="10816613" y="2009821"/>
                </a:cubicBezTo>
                <a:cubicBezTo>
                  <a:pt x="10803068" y="2019755"/>
                  <a:pt x="10805488" y="2021508"/>
                  <a:pt x="10843704" y="2029299"/>
                </a:cubicBezTo>
                <a:cubicBezTo>
                  <a:pt x="10850717" y="2030466"/>
                  <a:pt x="10857734" y="2032024"/>
                  <a:pt x="10866442" y="2033779"/>
                </a:cubicBezTo>
                <a:cubicBezTo>
                  <a:pt x="10844458" y="2037674"/>
                  <a:pt x="10821590" y="2036797"/>
                  <a:pt x="10800165" y="2031245"/>
                </a:cubicBezTo>
                <a:cubicBezTo>
                  <a:pt x="10775977" y="2025013"/>
                  <a:pt x="10751789" y="2018197"/>
                  <a:pt x="10748645" y="2007873"/>
                </a:cubicBezTo>
                <a:cubicBezTo>
                  <a:pt x="10748645" y="2005535"/>
                  <a:pt x="10737276" y="2002031"/>
                  <a:pt x="10737761" y="2000278"/>
                </a:cubicBezTo>
                <a:cubicBezTo>
                  <a:pt x="10739211" y="1995407"/>
                  <a:pt x="10742840" y="1990733"/>
                  <a:pt x="10720346" y="1986837"/>
                </a:cubicBezTo>
                <a:cubicBezTo>
                  <a:pt x="10697849" y="1982942"/>
                  <a:pt x="10686239" y="1984112"/>
                  <a:pt x="10682127" y="1990150"/>
                </a:cubicBezTo>
                <a:cubicBezTo>
                  <a:pt x="10681383" y="1991318"/>
                  <a:pt x="10680489" y="1992428"/>
                  <a:pt x="10679466" y="1993461"/>
                </a:cubicBezTo>
                <a:lnTo>
                  <a:pt x="10677775" y="1994434"/>
                </a:lnTo>
                <a:cubicBezTo>
                  <a:pt x="10660115" y="2000278"/>
                  <a:pt x="10682612" y="2012547"/>
                  <a:pt x="10695190" y="2023066"/>
                </a:cubicBezTo>
                <a:cubicBezTo>
                  <a:pt x="10713103" y="2033194"/>
                  <a:pt x="10734495" y="2038570"/>
                  <a:pt x="10756385" y="2038454"/>
                </a:cubicBezTo>
                <a:cubicBezTo>
                  <a:pt x="10758079" y="2045269"/>
                  <a:pt x="10743566" y="2049555"/>
                  <a:pt x="10768478" y="2057931"/>
                </a:cubicBezTo>
                <a:cubicBezTo>
                  <a:pt x="10777429" y="2060851"/>
                  <a:pt x="10784202" y="2064552"/>
                  <a:pt x="10792666" y="2067668"/>
                </a:cubicBezTo>
                <a:cubicBezTo>
                  <a:pt x="10814777" y="2074369"/>
                  <a:pt x="10834945" y="2084632"/>
                  <a:pt x="10851929" y="2097859"/>
                </a:cubicBezTo>
                <a:cubicBezTo>
                  <a:pt x="10877854" y="2103662"/>
                  <a:pt x="10904183" y="2108220"/>
                  <a:pt x="10930781" y="2111492"/>
                </a:cubicBezTo>
                <a:cubicBezTo>
                  <a:pt x="10927878" y="2096689"/>
                  <a:pt x="10890386" y="2095131"/>
                  <a:pt x="10863054" y="2086951"/>
                </a:cubicBezTo>
                <a:lnTo>
                  <a:pt x="10859669" y="2074292"/>
                </a:lnTo>
                <a:lnTo>
                  <a:pt x="10798956" y="2051502"/>
                </a:lnTo>
                <a:cubicBezTo>
                  <a:pt x="10809358" y="2048191"/>
                  <a:pt x="10831852" y="2054814"/>
                  <a:pt x="10837172" y="2047803"/>
                </a:cubicBezTo>
                <a:cubicBezTo>
                  <a:pt x="10842495" y="2040791"/>
                  <a:pt x="10846365" y="2042349"/>
                  <a:pt x="10870553" y="2052671"/>
                </a:cubicBezTo>
                <a:cubicBezTo>
                  <a:pt x="10898459" y="2067728"/>
                  <a:pt x="10930869" y="2076471"/>
                  <a:pt x="10964403" y="2077991"/>
                </a:cubicBezTo>
                <a:cubicBezTo>
                  <a:pt x="10985929" y="2070006"/>
                  <a:pt x="10945293" y="2060072"/>
                  <a:pt x="10934892" y="2049361"/>
                </a:cubicBezTo>
                <a:lnTo>
                  <a:pt x="10961983" y="2042543"/>
                </a:lnTo>
                <a:lnTo>
                  <a:pt x="10909495" y="2023066"/>
                </a:lnTo>
                <a:cubicBezTo>
                  <a:pt x="10909495" y="2020729"/>
                  <a:pt x="10909495" y="2018391"/>
                  <a:pt x="10909495" y="2016054"/>
                </a:cubicBezTo>
                <a:cubicBezTo>
                  <a:pt x="10909495" y="2013717"/>
                  <a:pt x="10909495" y="2008069"/>
                  <a:pt x="10907801" y="2003977"/>
                </a:cubicBezTo>
                <a:cubicBezTo>
                  <a:pt x="10961358" y="2025111"/>
                  <a:pt x="11019206" y="2038317"/>
                  <a:pt x="11078571" y="2042932"/>
                </a:cubicBezTo>
                <a:lnTo>
                  <a:pt x="11030194" y="2026571"/>
                </a:lnTo>
                <a:cubicBezTo>
                  <a:pt x="11034306" y="2020923"/>
                  <a:pt x="11030194" y="2014496"/>
                  <a:pt x="11007456" y="2007094"/>
                </a:cubicBezTo>
                <a:cubicBezTo>
                  <a:pt x="11005280" y="2007094"/>
                  <a:pt x="11006006" y="2003004"/>
                  <a:pt x="11007456" y="2001836"/>
                </a:cubicBezTo>
                <a:cubicBezTo>
                  <a:pt x="11012159" y="2001523"/>
                  <a:pt x="11016885" y="2002129"/>
                  <a:pt x="11021245" y="2003589"/>
                </a:cubicBezTo>
                <a:cubicBezTo>
                  <a:pt x="11034501" y="2006881"/>
                  <a:pt x="11047244" y="2011380"/>
                  <a:pt x="11059220" y="2017028"/>
                </a:cubicBezTo>
                <a:cubicBezTo>
                  <a:pt x="11077628" y="2028287"/>
                  <a:pt x="11099107" y="2035824"/>
                  <a:pt x="11121868" y="2039036"/>
                </a:cubicBezTo>
                <a:cubicBezTo>
                  <a:pt x="11139524" y="2042543"/>
                  <a:pt x="11135895" y="2047024"/>
                  <a:pt x="11141701" y="2051113"/>
                </a:cubicBezTo>
                <a:cubicBezTo>
                  <a:pt x="11148288" y="2055185"/>
                  <a:pt x="11155528" y="2058534"/>
                  <a:pt x="11163227" y="2061047"/>
                </a:cubicBezTo>
                <a:cubicBezTo>
                  <a:pt x="11171328" y="2063851"/>
                  <a:pt x="11180381" y="2064337"/>
                  <a:pt x="11188868" y="2062409"/>
                </a:cubicBezTo>
                <a:cubicBezTo>
                  <a:pt x="11195661" y="2062448"/>
                  <a:pt x="11202413" y="2063247"/>
                  <a:pt x="11208945" y="2064746"/>
                </a:cubicBezTo>
                <a:cubicBezTo>
                  <a:pt x="11248291" y="2071136"/>
                  <a:pt x="11288134" y="2075361"/>
                  <a:pt x="11328191" y="2077408"/>
                </a:cubicBezTo>
                <a:cubicBezTo>
                  <a:pt x="11333590" y="2077680"/>
                  <a:pt x="11338989" y="2076862"/>
                  <a:pt x="11343913" y="2075071"/>
                </a:cubicBezTo>
                <a:cubicBezTo>
                  <a:pt x="11349236" y="2073901"/>
                  <a:pt x="11342704" y="2067668"/>
                  <a:pt x="11334479" y="2065916"/>
                </a:cubicBezTo>
                <a:lnTo>
                  <a:pt x="11319242" y="2062800"/>
                </a:lnTo>
                <a:cubicBezTo>
                  <a:pt x="11293843" y="2058319"/>
                  <a:pt x="11281750" y="2067084"/>
                  <a:pt x="11249337" y="2058125"/>
                </a:cubicBezTo>
                <a:cubicBezTo>
                  <a:pt x="11223879" y="2053101"/>
                  <a:pt x="11198015" y="2049516"/>
                  <a:pt x="11171935" y="2047412"/>
                </a:cubicBezTo>
                <a:cubicBezTo>
                  <a:pt x="11176773" y="2044686"/>
                  <a:pt x="11184757" y="2042349"/>
                  <a:pt x="11186448" y="2038648"/>
                </a:cubicBezTo>
                <a:cubicBezTo>
                  <a:pt x="11188142" y="2034947"/>
                  <a:pt x="11184513" y="2029104"/>
                  <a:pt x="11182822" y="2022872"/>
                </a:cubicBezTo>
                <a:cubicBezTo>
                  <a:pt x="11128640" y="2009431"/>
                  <a:pt x="11075668" y="1996186"/>
                  <a:pt x="11022213" y="1983917"/>
                </a:cubicBezTo>
                <a:cubicBezTo>
                  <a:pt x="10995122" y="1977488"/>
                  <a:pt x="10987138" y="1980216"/>
                  <a:pt x="10994155" y="1992097"/>
                </a:cubicBezTo>
                <a:cubicBezTo>
                  <a:pt x="10972793" y="1994395"/>
                  <a:pt x="10951061" y="1992252"/>
                  <a:pt x="10931022" y="1985864"/>
                </a:cubicBezTo>
                <a:cubicBezTo>
                  <a:pt x="10917962" y="1981580"/>
                  <a:pt x="10901755" y="1978658"/>
                  <a:pt x="10887727" y="1974568"/>
                </a:cubicBezTo>
                <a:cubicBezTo>
                  <a:pt x="10862508" y="1966601"/>
                  <a:pt x="10835420" y="1963213"/>
                  <a:pt x="10808390" y="1964634"/>
                </a:cubicBezTo>
                <a:close/>
                <a:moveTo>
                  <a:pt x="4670424" y="1964634"/>
                </a:moveTo>
                <a:cubicBezTo>
                  <a:pt x="4668174" y="1969348"/>
                  <a:pt x="4667593" y="1974470"/>
                  <a:pt x="4668731" y="1979437"/>
                </a:cubicBezTo>
                <a:lnTo>
                  <a:pt x="4669213" y="1979825"/>
                </a:lnTo>
                <a:cubicBezTo>
                  <a:pt x="4687840" y="1984891"/>
                  <a:pt x="4698965" y="1984112"/>
                  <a:pt x="4702835" y="1981189"/>
                </a:cubicBezTo>
                <a:cubicBezTo>
                  <a:pt x="4706705" y="1978267"/>
                  <a:pt x="4706223" y="1972814"/>
                  <a:pt x="4705979" y="1968139"/>
                </a:cubicBezTo>
                <a:cubicBezTo>
                  <a:pt x="4702497" y="1966407"/>
                  <a:pt x="4698651" y="1965219"/>
                  <a:pt x="4694612" y="1964634"/>
                </a:cubicBezTo>
                <a:cubicBezTo>
                  <a:pt x="4686606" y="1963446"/>
                  <a:pt x="4678429" y="1963446"/>
                  <a:pt x="4670424" y="1964634"/>
                </a:cubicBezTo>
                <a:close/>
                <a:moveTo>
                  <a:pt x="4274464" y="1962103"/>
                </a:moveTo>
                <a:cubicBezTo>
                  <a:pt x="4268780" y="1961966"/>
                  <a:pt x="4263120" y="1962686"/>
                  <a:pt x="4257775" y="1964244"/>
                </a:cubicBezTo>
                <a:lnTo>
                  <a:pt x="4259710" y="1964244"/>
                </a:lnTo>
                <a:lnTo>
                  <a:pt x="4256566" y="1964634"/>
                </a:lnTo>
                <a:lnTo>
                  <a:pt x="4266000" y="1974372"/>
                </a:lnTo>
                <a:cubicBezTo>
                  <a:pt x="4272506" y="1974392"/>
                  <a:pt x="4278986" y="1973867"/>
                  <a:pt x="4285348" y="1972814"/>
                </a:cubicBezTo>
                <a:cubicBezTo>
                  <a:pt x="4292364" y="1969894"/>
                  <a:pt x="4288009" y="1965413"/>
                  <a:pt x="4274464" y="1962103"/>
                </a:cubicBezTo>
                <a:close/>
                <a:moveTo>
                  <a:pt x="254206" y="1960464"/>
                </a:moveTo>
                <a:cubicBezTo>
                  <a:pt x="231856" y="1960890"/>
                  <a:pt x="209573" y="1963582"/>
                  <a:pt x="187887" y="1968530"/>
                </a:cubicBezTo>
                <a:cubicBezTo>
                  <a:pt x="175795" y="1972035"/>
                  <a:pt x="184261" y="1978658"/>
                  <a:pt x="193936" y="1985864"/>
                </a:cubicBezTo>
                <a:cubicBezTo>
                  <a:pt x="199716" y="1986428"/>
                  <a:pt x="205569" y="1986428"/>
                  <a:pt x="211352" y="1985864"/>
                </a:cubicBezTo>
                <a:cubicBezTo>
                  <a:pt x="230702" y="1972619"/>
                  <a:pt x="266742" y="1968724"/>
                  <a:pt x="321164" y="1974568"/>
                </a:cubicBezTo>
                <a:cubicBezTo>
                  <a:pt x="323826" y="1983917"/>
                  <a:pt x="323826" y="1983917"/>
                  <a:pt x="358898" y="1988201"/>
                </a:cubicBezTo>
                <a:lnTo>
                  <a:pt x="340515" y="1977488"/>
                </a:lnTo>
                <a:cubicBezTo>
                  <a:pt x="340152" y="1974957"/>
                  <a:pt x="339306" y="1972668"/>
                  <a:pt x="336374" y="1970696"/>
                </a:cubicBezTo>
                <a:lnTo>
                  <a:pt x="320170" y="1965936"/>
                </a:lnTo>
                <a:lnTo>
                  <a:pt x="320923" y="1965998"/>
                </a:lnTo>
                <a:lnTo>
                  <a:pt x="319714" y="1965802"/>
                </a:lnTo>
                <a:lnTo>
                  <a:pt x="320170" y="1965936"/>
                </a:lnTo>
                <a:close/>
                <a:moveTo>
                  <a:pt x="6764385" y="1960348"/>
                </a:moveTo>
                <a:cubicBezTo>
                  <a:pt x="6764385" y="1960348"/>
                  <a:pt x="6764385" y="1961518"/>
                  <a:pt x="6764385" y="1962297"/>
                </a:cubicBezTo>
                <a:lnTo>
                  <a:pt x="6783977" y="1965608"/>
                </a:lnTo>
                <a:cubicBezTo>
                  <a:pt x="6783977" y="1965608"/>
                  <a:pt x="6783495" y="1963270"/>
                  <a:pt x="6782768" y="1961712"/>
                </a:cubicBezTo>
                <a:lnTo>
                  <a:pt x="6782283" y="1962491"/>
                </a:lnTo>
                <a:close/>
                <a:moveTo>
                  <a:pt x="2445604" y="1960348"/>
                </a:moveTo>
                <a:cubicBezTo>
                  <a:pt x="2441975" y="1960348"/>
                  <a:pt x="2440766" y="1962686"/>
                  <a:pt x="2438349" y="1964049"/>
                </a:cubicBezTo>
                <a:cubicBezTo>
                  <a:pt x="2442315" y="1965509"/>
                  <a:pt x="2446449" y="1966679"/>
                  <a:pt x="2450683" y="1967556"/>
                </a:cubicBezTo>
                <a:lnTo>
                  <a:pt x="2450200" y="1966972"/>
                </a:lnTo>
                <a:cubicBezTo>
                  <a:pt x="2453826" y="1966231"/>
                  <a:pt x="2457310" y="1965121"/>
                  <a:pt x="2460599" y="1963661"/>
                </a:cubicBezTo>
                <a:cubicBezTo>
                  <a:pt x="2455764" y="1962121"/>
                  <a:pt x="2450731" y="1961011"/>
                  <a:pt x="2445604" y="1960348"/>
                </a:cubicBezTo>
                <a:close/>
                <a:moveTo>
                  <a:pt x="6717944" y="1958986"/>
                </a:moveTo>
                <a:lnTo>
                  <a:pt x="6717459" y="1959181"/>
                </a:lnTo>
                <a:lnTo>
                  <a:pt x="6708025" y="1959181"/>
                </a:lnTo>
                <a:cubicBezTo>
                  <a:pt x="6711365" y="1960446"/>
                  <a:pt x="6714849" y="1961420"/>
                  <a:pt x="6718427" y="1962103"/>
                </a:cubicBezTo>
                <a:cubicBezTo>
                  <a:pt x="6720121" y="1962103"/>
                  <a:pt x="6721814" y="1960739"/>
                  <a:pt x="6723750" y="1959765"/>
                </a:cubicBezTo>
                <a:cubicBezTo>
                  <a:pt x="6721837" y="1959414"/>
                  <a:pt x="6719902" y="1959160"/>
                  <a:pt x="6717944" y="1958986"/>
                </a:cubicBezTo>
                <a:close/>
                <a:moveTo>
                  <a:pt x="5270286" y="1957232"/>
                </a:moveTo>
                <a:cubicBezTo>
                  <a:pt x="5270286" y="1957232"/>
                  <a:pt x="5270286" y="1958790"/>
                  <a:pt x="5270286" y="1959181"/>
                </a:cubicBezTo>
                <a:cubicBezTo>
                  <a:pt x="5272391" y="1960097"/>
                  <a:pt x="5274690" y="1960680"/>
                  <a:pt x="5277059" y="1960933"/>
                </a:cubicBezTo>
                <a:lnTo>
                  <a:pt x="5276576" y="1959375"/>
                </a:lnTo>
                <a:lnTo>
                  <a:pt x="5276576" y="1957232"/>
                </a:lnTo>
                <a:close/>
                <a:moveTo>
                  <a:pt x="29699" y="1956453"/>
                </a:moveTo>
                <a:cubicBezTo>
                  <a:pt x="22537" y="1958790"/>
                  <a:pt x="15645" y="1961673"/>
                  <a:pt x="9139" y="1965023"/>
                </a:cubicBezTo>
                <a:cubicBezTo>
                  <a:pt x="27474" y="1970127"/>
                  <a:pt x="47452" y="1969777"/>
                  <a:pt x="65497" y="1964049"/>
                </a:cubicBezTo>
                <a:cubicBezTo>
                  <a:pt x="67191" y="1962882"/>
                  <a:pt x="64044" y="1960348"/>
                  <a:pt x="62353" y="1958986"/>
                </a:cubicBezTo>
                <a:lnTo>
                  <a:pt x="62353" y="1959569"/>
                </a:lnTo>
                <a:cubicBezTo>
                  <a:pt x="58120" y="1957837"/>
                  <a:pt x="53524" y="1956784"/>
                  <a:pt x="48808" y="1956453"/>
                </a:cubicBezTo>
                <a:cubicBezTo>
                  <a:pt x="42495" y="1955539"/>
                  <a:pt x="36012" y="1955539"/>
                  <a:pt x="29699" y="1956453"/>
                </a:cubicBezTo>
                <a:close/>
                <a:moveTo>
                  <a:pt x="6689160" y="1955674"/>
                </a:moveTo>
                <a:lnTo>
                  <a:pt x="6689160" y="1958011"/>
                </a:lnTo>
                <a:lnTo>
                  <a:pt x="6702223" y="1959375"/>
                </a:lnTo>
                <a:close/>
                <a:moveTo>
                  <a:pt x="5675196" y="1955674"/>
                </a:moveTo>
                <a:cubicBezTo>
                  <a:pt x="5672052" y="1958011"/>
                  <a:pt x="5668423" y="1958986"/>
                  <a:pt x="5669391" y="1960348"/>
                </a:cubicBezTo>
                <a:cubicBezTo>
                  <a:pt x="5678317" y="1965315"/>
                  <a:pt x="5689057" y="1967712"/>
                  <a:pt x="5699869" y="1967166"/>
                </a:cubicBezTo>
                <a:cubicBezTo>
                  <a:pt x="5703013" y="1967166"/>
                  <a:pt x="5704704" y="1964049"/>
                  <a:pt x="5704221" y="1963855"/>
                </a:cubicBezTo>
                <a:close/>
                <a:moveTo>
                  <a:pt x="4784348" y="1954895"/>
                </a:moveTo>
                <a:cubicBezTo>
                  <a:pt x="4788218" y="1959181"/>
                  <a:pt x="4791365" y="1962297"/>
                  <a:pt x="4794509" y="1965413"/>
                </a:cubicBezTo>
                <a:cubicBezTo>
                  <a:pt x="4800725" y="1965491"/>
                  <a:pt x="4806964" y="1965237"/>
                  <a:pt x="4813133" y="1964634"/>
                </a:cubicBezTo>
                <a:lnTo>
                  <a:pt x="4814101" y="1965802"/>
                </a:lnTo>
                <a:cubicBezTo>
                  <a:pt x="4822082" y="1964634"/>
                  <a:pt x="4818938" y="1959375"/>
                  <a:pt x="4809748" y="1957428"/>
                </a:cubicBezTo>
                <a:cubicBezTo>
                  <a:pt x="4801353" y="1956201"/>
                  <a:pt x="4792863" y="1955363"/>
                  <a:pt x="4784348" y="1954895"/>
                </a:cubicBezTo>
                <a:close/>
                <a:moveTo>
                  <a:pt x="4991642" y="1954116"/>
                </a:moveTo>
                <a:cubicBezTo>
                  <a:pt x="4974709" y="1952754"/>
                  <a:pt x="4968904" y="1955870"/>
                  <a:pt x="4974709" y="1962297"/>
                </a:cubicBezTo>
                <a:cubicBezTo>
                  <a:pt x="4977442" y="1964712"/>
                  <a:pt x="4980345" y="1966990"/>
                  <a:pt x="4983417" y="1969115"/>
                </a:cubicBezTo>
                <a:lnTo>
                  <a:pt x="5008637" y="1970263"/>
                </a:lnTo>
                <a:lnTo>
                  <a:pt x="5008572" y="1970282"/>
                </a:lnTo>
                <a:lnTo>
                  <a:pt x="5009057" y="1970282"/>
                </a:lnTo>
                <a:lnTo>
                  <a:pt x="5008637" y="1970263"/>
                </a:lnTo>
                <a:lnTo>
                  <a:pt x="5022904" y="1966022"/>
                </a:lnTo>
                <a:cubicBezTo>
                  <a:pt x="5024657" y="1964196"/>
                  <a:pt x="5023206" y="1962102"/>
                  <a:pt x="5018006" y="1960154"/>
                </a:cubicBezTo>
                <a:cubicBezTo>
                  <a:pt x="5009662" y="1957038"/>
                  <a:pt x="5000759" y="1954993"/>
                  <a:pt x="4991642" y="1954116"/>
                </a:cubicBezTo>
                <a:close/>
                <a:moveTo>
                  <a:pt x="3784444" y="1952656"/>
                </a:moveTo>
                <a:cubicBezTo>
                  <a:pt x="3777400" y="1952607"/>
                  <a:pt x="3774981" y="1955382"/>
                  <a:pt x="3770143" y="1960933"/>
                </a:cubicBezTo>
                <a:lnTo>
                  <a:pt x="3769416" y="1961518"/>
                </a:lnTo>
                <a:lnTo>
                  <a:pt x="3796266" y="1966777"/>
                </a:lnTo>
                <a:lnTo>
                  <a:pt x="3826501" y="1961324"/>
                </a:lnTo>
                <a:cubicBezTo>
                  <a:pt x="3803159" y="1955578"/>
                  <a:pt x="3791489" y="1952705"/>
                  <a:pt x="3784444" y="1952656"/>
                </a:cubicBezTo>
                <a:close/>
                <a:moveTo>
                  <a:pt x="5774609" y="1950999"/>
                </a:moveTo>
                <a:cubicBezTo>
                  <a:pt x="5798797" y="1954895"/>
                  <a:pt x="5805811" y="1956843"/>
                  <a:pt x="5812343" y="1957232"/>
                </a:cubicBezTo>
                <a:cubicBezTo>
                  <a:pt x="5816866" y="1957038"/>
                  <a:pt x="5821340" y="1956375"/>
                  <a:pt x="5825644" y="1955285"/>
                </a:cubicBezTo>
                <a:cubicBezTo>
                  <a:pt x="5820421" y="1953453"/>
                  <a:pt x="5815002" y="1952013"/>
                  <a:pt x="5809440" y="1950999"/>
                </a:cubicBezTo>
                <a:lnTo>
                  <a:pt x="5808473" y="1950999"/>
                </a:lnTo>
                <a:cubicBezTo>
                  <a:pt x="5797200" y="1950435"/>
                  <a:pt x="5785879" y="1950435"/>
                  <a:pt x="5774609" y="1950999"/>
                </a:cubicBezTo>
                <a:close/>
                <a:moveTo>
                  <a:pt x="5144752" y="1949832"/>
                </a:moveTo>
                <a:cubicBezTo>
                  <a:pt x="5140882" y="1949832"/>
                  <a:pt x="5141608" y="1952948"/>
                  <a:pt x="5140156" y="1954506"/>
                </a:cubicBezTo>
                <a:lnTo>
                  <a:pt x="5171116" y="1961127"/>
                </a:lnTo>
                <a:cubicBezTo>
                  <a:pt x="5167731" y="1956649"/>
                  <a:pt x="5167731" y="1953921"/>
                  <a:pt x="5163135" y="1952557"/>
                </a:cubicBezTo>
                <a:lnTo>
                  <a:pt x="5162650" y="1952557"/>
                </a:lnTo>
                <a:cubicBezTo>
                  <a:pt x="5156941" y="1950766"/>
                  <a:pt x="5150872" y="1949850"/>
                  <a:pt x="5144752" y="1949832"/>
                </a:cubicBezTo>
                <a:close/>
                <a:moveTo>
                  <a:pt x="6060996" y="1947689"/>
                </a:moveTo>
                <a:lnTo>
                  <a:pt x="6066560" y="1949637"/>
                </a:lnTo>
                <a:lnTo>
                  <a:pt x="6063899" y="1947689"/>
                </a:lnTo>
                <a:close/>
                <a:moveTo>
                  <a:pt x="4718316" y="1946909"/>
                </a:moveTo>
                <a:cubicBezTo>
                  <a:pt x="4713478" y="1946909"/>
                  <a:pt x="4709125" y="1949832"/>
                  <a:pt x="4710817" y="1951778"/>
                </a:cubicBezTo>
                <a:cubicBezTo>
                  <a:pt x="4715606" y="1954760"/>
                  <a:pt x="4721122" y="1956882"/>
                  <a:pt x="4727023" y="1958011"/>
                </a:cubicBezTo>
                <a:lnTo>
                  <a:pt x="4728958" y="1958011"/>
                </a:lnTo>
                <a:cubicBezTo>
                  <a:pt x="4736336" y="1958868"/>
                  <a:pt x="4743761" y="1959199"/>
                  <a:pt x="4751211" y="1958986"/>
                </a:cubicBezTo>
                <a:cubicBezTo>
                  <a:pt x="4751211" y="1957038"/>
                  <a:pt x="4753631" y="1955091"/>
                  <a:pt x="4751211" y="1952948"/>
                </a:cubicBezTo>
                <a:cubicBezTo>
                  <a:pt x="4747826" y="1950844"/>
                  <a:pt x="4743834" y="1949500"/>
                  <a:pt x="4739601" y="1949052"/>
                </a:cubicBezTo>
                <a:cubicBezTo>
                  <a:pt x="4732635" y="1947670"/>
                  <a:pt x="4725500" y="1946948"/>
                  <a:pt x="4718316" y="1946909"/>
                </a:cubicBezTo>
                <a:close/>
                <a:moveTo>
                  <a:pt x="5515072" y="1945157"/>
                </a:moveTo>
                <a:cubicBezTo>
                  <a:pt x="5523780" y="1954895"/>
                  <a:pt x="5542160" y="1955479"/>
                  <a:pt x="5554740" y="1958790"/>
                </a:cubicBezTo>
                <a:cubicBezTo>
                  <a:pt x="5559601" y="1960076"/>
                  <a:pt x="5564875" y="1960076"/>
                  <a:pt x="5569736" y="1958790"/>
                </a:cubicBezTo>
                <a:cubicBezTo>
                  <a:pt x="5572156" y="1955285"/>
                  <a:pt x="5564898" y="1951778"/>
                  <a:pt x="5553529" y="1950026"/>
                </a:cubicBezTo>
                <a:lnTo>
                  <a:pt x="5553529" y="1949441"/>
                </a:lnTo>
                <a:cubicBezTo>
                  <a:pt x="5542160" y="1947689"/>
                  <a:pt x="5530552" y="1946909"/>
                  <a:pt x="5515072" y="1945157"/>
                </a:cubicBezTo>
                <a:close/>
                <a:moveTo>
                  <a:pt x="6706575" y="1943208"/>
                </a:moveTo>
                <a:cubicBezTo>
                  <a:pt x="6708995" y="1944766"/>
                  <a:pt x="6710687" y="1947300"/>
                  <a:pt x="6713589" y="1947883"/>
                </a:cubicBezTo>
                <a:cubicBezTo>
                  <a:pt x="6717919" y="1948273"/>
                  <a:pt x="6722322" y="1948273"/>
                  <a:pt x="6726652" y="1947883"/>
                </a:cubicBezTo>
                <a:lnTo>
                  <a:pt x="6720847" y="1943208"/>
                </a:lnTo>
                <a:close/>
                <a:moveTo>
                  <a:pt x="6623610" y="1940677"/>
                </a:moveTo>
                <a:cubicBezTo>
                  <a:pt x="6616596" y="1940677"/>
                  <a:pt x="6619016" y="1945157"/>
                  <a:pt x="6629415" y="1947689"/>
                </a:cubicBezTo>
                <a:lnTo>
                  <a:pt x="6628932" y="1948468"/>
                </a:lnTo>
                <a:cubicBezTo>
                  <a:pt x="6632561" y="1949324"/>
                  <a:pt x="6636431" y="1949324"/>
                  <a:pt x="6640058" y="1948468"/>
                </a:cubicBezTo>
                <a:cubicBezTo>
                  <a:pt x="6640058" y="1946521"/>
                  <a:pt x="6640058" y="1943987"/>
                  <a:pt x="6637881" y="1941846"/>
                </a:cubicBezTo>
                <a:cubicBezTo>
                  <a:pt x="6633165" y="1941125"/>
                  <a:pt x="6628399" y="1940736"/>
                  <a:pt x="6623610" y="1940677"/>
                </a:cubicBezTo>
                <a:close/>
                <a:moveTo>
                  <a:pt x="4169247" y="1939119"/>
                </a:moveTo>
                <a:lnTo>
                  <a:pt x="4172874" y="1940871"/>
                </a:lnTo>
                <a:lnTo>
                  <a:pt x="4175050" y="1939313"/>
                </a:lnTo>
                <a:close/>
                <a:moveTo>
                  <a:pt x="3886125" y="1937220"/>
                </a:moveTo>
                <a:cubicBezTo>
                  <a:pt x="3877961" y="1936684"/>
                  <a:pt x="3871007" y="1937463"/>
                  <a:pt x="3868104" y="1939703"/>
                </a:cubicBezTo>
                <a:lnTo>
                  <a:pt x="3867378" y="1939703"/>
                </a:lnTo>
                <a:cubicBezTo>
                  <a:pt x="3867378" y="1940677"/>
                  <a:pt x="3872459" y="1944766"/>
                  <a:pt x="3876812" y="1945936"/>
                </a:cubicBezTo>
                <a:cubicBezTo>
                  <a:pt x="3886924" y="1949324"/>
                  <a:pt x="3898145" y="1949928"/>
                  <a:pt x="3908740" y="1947689"/>
                </a:cubicBezTo>
                <a:cubicBezTo>
                  <a:pt x="3911643" y="1947689"/>
                  <a:pt x="3910675" y="1944184"/>
                  <a:pt x="3911401" y="1942625"/>
                </a:cubicBezTo>
                <a:cubicBezTo>
                  <a:pt x="3903661" y="1939606"/>
                  <a:pt x="3894288" y="1937756"/>
                  <a:pt x="3886125" y="1937220"/>
                </a:cubicBezTo>
                <a:close/>
                <a:moveTo>
                  <a:pt x="5556190" y="1936587"/>
                </a:moveTo>
                <a:lnTo>
                  <a:pt x="5558367" y="1938145"/>
                </a:lnTo>
                <a:lnTo>
                  <a:pt x="5560546" y="1936587"/>
                </a:lnTo>
                <a:close/>
                <a:moveTo>
                  <a:pt x="5669632" y="1934056"/>
                </a:moveTo>
                <a:cubicBezTo>
                  <a:pt x="5663827" y="1934056"/>
                  <a:pt x="5663101" y="1938339"/>
                  <a:pt x="5661892" y="1941067"/>
                </a:cubicBezTo>
                <a:cubicBezTo>
                  <a:pt x="5660683" y="1943793"/>
                  <a:pt x="5667697" y="1947689"/>
                  <a:pt x="5669149" y="1947689"/>
                </a:cubicBezTo>
                <a:lnTo>
                  <a:pt x="5669632" y="1945742"/>
                </a:lnTo>
                <a:cubicBezTo>
                  <a:pt x="5677664" y="1946423"/>
                  <a:pt x="5685790" y="1946423"/>
                  <a:pt x="5693820" y="1945742"/>
                </a:cubicBezTo>
                <a:cubicBezTo>
                  <a:pt x="5700304" y="1944026"/>
                  <a:pt x="5706423" y="1941534"/>
                  <a:pt x="5711962" y="1938339"/>
                </a:cubicBezTo>
                <a:cubicBezTo>
                  <a:pt x="5697982" y="1936139"/>
                  <a:pt x="5683855" y="1934718"/>
                  <a:pt x="5669632" y="1934056"/>
                </a:cubicBezTo>
                <a:close/>
                <a:moveTo>
                  <a:pt x="6465662" y="1933665"/>
                </a:moveTo>
                <a:lnTo>
                  <a:pt x="6469050" y="1934835"/>
                </a:lnTo>
                <a:lnTo>
                  <a:pt x="6469291" y="1933665"/>
                </a:lnTo>
                <a:close/>
                <a:moveTo>
                  <a:pt x="1219511" y="1933080"/>
                </a:moveTo>
                <a:cubicBezTo>
                  <a:pt x="1219511" y="1933080"/>
                  <a:pt x="1218784" y="1936002"/>
                  <a:pt x="1220961" y="1937172"/>
                </a:cubicBezTo>
                <a:lnTo>
                  <a:pt x="1220961" y="1936976"/>
                </a:lnTo>
                <a:cubicBezTo>
                  <a:pt x="1229668" y="1941650"/>
                  <a:pt x="1248536" y="1944572"/>
                  <a:pt x="1249986" y="1941650"/>
                </a:cubicBezTo>
                <a:cubicBezTo>
                  <a:pt x="1251439" y="1938730"/>
                  <a:pt x="1247084" y="1938534"/>
                  <a:pt x="1243699" y="1935417"/>
                </a:cubicBezTo>
                <a:close/>
                <a:moveTo>
                  <a:pt x="1819102" y="1931840"/>
                </a:moveTo>
                <a:cubicBezTo>
                  <a:pt x="1813146" y="1931280"/>
                  <a:pt x="1808974" y="1932302"/>
                  <a:pt x="1806797" y="1935223"/>
                </a:cubicBezTo>
                <a:cubicBezTo>
                  <a:pt x="1806797" y="1935223"/>
                  <a:pt x="1809215" y="1939313"/>
                  <a:pt x="1812361" y="1940092"/>
                </a:cubicBezTo>
                <a:cubicBezTo>
                  <a:pt x="1829777" y="1946521"/>
                  <a:pt x="1833162" y="1942041"/>
                  <a:pt x="1839693" y="1939119"/>
                </a:cubicBezTo>
                <a:lnTo>
                  <a:pt x="1842111" y="1937951"/>
                </a:lnTo>
                <a:cubicBezTo>
                  <a:pt x="1832799" y="1934542"/>
                  <a:pt x="1825059" y="1932400"/>
                  <a:pt x="1819102" y="1931840"/>
                </a:cubicBezTo>
                <a:close/>
                <a:moveTo>
                  <a:pt x="4853769" y="1931328"/>
                </a:moveTo>
                <a:lnTo>
                  <a:pt x="4888557" y="1938915"/>
                </a:lnTo>
                <a:lnTo>
                  <a:pt x="4888841" y="1939703"/>
                </a:lnTo>
                <a:lnTo>
                  <a:pt x="4888600" y="1938924"/>
                </a:lnTo>
                <a:lnTo>
                  <a:pt x="4888557" y="1938915"/>
                </a:lnTo>
                <a:lnTo>
                  <a:pt x="4886665" y="1933665"/>
                </a:lnTo>
                <a:cubicBezTo>
                  <a:pt x="4876867" y="1928522"/>
                  <a:pt x="4864534" y="1927647"/>
                  <a:pt x="4853769" y="1931328"/>
                </a:cubicBezTo>
                <a:close/>
                <a:moveTo>
                  <a:pt x="4632206" y="1928406"/>
                </a:moveTo>
                <a:lnTo>
                  <a:pt x="4565688" y="1932107"/>
                </a:lnTo>
                <a:cubicBezTo>
                  <a:pt x="4582862" y="1940482"/>
                  <a:pt x="4587459" y="1948273"/>
                  <a:pt x="4578751" y="1954506"/>
                </a:cubicBezTo>
                <a:cubicBezTo>
                  <a:pt x="4601898" y="1961712"/>
                  <a:pt x="4627224" y="1962998"/>
                  <a:pt x="4651315" y="1958207"/>
                </a:cubicBezTo>
                <a:lnTo>
                  <a:pt x="4635350" y="1946521"/>
                </a:lnTo>
                <a:cubicBezTo>
                  <a:pt x="4645751" y="1946909"/>
                  <a:pt x="4655427" y="1948468"/>
                  <a:pt x="4663408" y="1948468"/>
                </a:cubicBezTo>
                <a:lnTo>
                  <a:pt x="4663893" y="1948858"/>
                </a:lnTo>
                <a:cubicBezTo>
                  <a:pt x="4680823" y="1948858"/>
                  <a:pt x="4683000" y="1943793"/>
                  <a:pt x="4667763" y="1938339"/>
                </a:cubicBezTo>
                <a:cubicBezTo>
                  <a:pt x="4657362" y="1934638"/>
                  <a:pt x="4643575" y="1931718"/>
                  <a:pt x="4632206" y="1928406"/>
                </a:cubicBezTo>
                <a:close/>
                <a:moveTo>
                  <a:pt x="4912788" y="1928211"/>
                </a:moveTo>
                <a:lnTo>
                  <a:pt x="4898760" y="1929381"/>
                </a:lnTo>
                <a:cubicBezTo>
                  <a:pt x="4901711" y="1930919"/>
                  <a:pt x="4904878" y="1932166"/>
                  <a:pt x="4908191" y="1933080"/>
                </a:cubicBezTo>
                <a:cubicBezTo>
                  <a:pt x="4911772" y="1933802"/>
                  <a:pt x="4915497" y="1933802"/>
                  <a:pt x="4919078" y="1933080"/>
                </a:cubicBezTo>
                <a:cubicBezTo>
                  <a:pt x="4919078" y="1933080"/>
                  <a:pt x="4915690" y="1930354"/>
                  <a:pt x="4912788" y="1928211"/>
                </a:cubicBezTo>
                <a:close/>
                <a:moveTo>
                  <a:pt x="10692287" y="1925680"/>
                </a:moveTo>
                <a:cubicBezTo>
                  <a:pt x="10690109" y="1925680"/>
                  <a:pt x="10692287" y="1928017"/>
                  <a:pt x="10692287" y="1929185"/>
                </a:cubicBezTo>
                <a:cubicBezTo>
                  <a:pt x="10696097" y="1929868"/>
                  <a:pt x="10699992" y="1930199"/>
                  <a:pt x="10703898" y="1930160"/>
                </a:cubicBezTo>
                <a:cubicBezTo>
                  <a:pt x="10705233" y="1928835"/>
                  <a:pt x="10706221" y="1927316"/>
                  <a:pt x="10706800" y="1925680"/>
                </a:cubicBezTo>
                <a:cubicBezTo>
                  <a:pt x="10701968" y="1925387"/>
                  <a:pt x="10697117" y="1925387"/>
                  <a:pt x="10692287" y="1925680"/>
                </a:cubicBezTo>
                <a:close/>
                <a:moveTo>
                  <a:pt x="5851526" y="1925289"/>
                </a:moveTo>
                <a:cubicBezTo>
                  <a:pt x="5845721" y="1925289"/>
                  <a:pt x="5840401" y="1929769"/>
                  <a:pt x="5843545" y="1931718"/>
                </a:cubicBezTo>
                <a:cubicBezTo>
                  <a:pt x="5853776" y="1937327"/>
                  <a:pt x="5864444" y="1942390"/>
                  <a:pt x="5875473" y="1946909"/>
                </a:cubicBezTo>
                <a:lnTo>
                  <a:pt x="5945135" y="1946909"/>
                </a:lnTo>
                <a:cubicBezTo>
                  <a:pt x="5942715" y="1944378"/>
                  <a:pt x="5942473" y="1942235"/>
                  <a:pt x="5939088" y="1941067"/>
                </a:cubicBezTo>
                <a:cubicBezTo>
                  <a:pt x="5911005" y="1933432"/>
                  <a:pt x="5881957" y="1928271"/>
                  <a:pt x="5852494" y="1925680"/>
                </a:cubicBezTo>
                <a:close/>
                <a:moveTo>
                  <a:pt x="3549155" y="1925071"/>
                </a:moveTo>
                <a:cubicBezTo>
                  <a:pt x="3541324" y="1924900"/>
                  <a:pt x="3535882" y="1926361"/>
                  <a:pt x="3533341" y="1929964"/>
                </a:cubicBezTo>
                <a:cubicBezTo>
                  <a:pt x="3556320" y="1935417"/>
                  <a:pt x="3573977" y="1937366"/>
                  <a:pt x="3579782" y="1929964"/>
                </a:cubicBezTo>
                <a:lnTo>
                  <a:pt x="3579299" y="1929964"/>
                </a:lnTo>
                <a:cubicBezTo>
                  <a:pt x="3567205" y="1927043"/>
                  <a:pt x="3556986" y="1925241"/>
                  <a:pt x="3549155" y="1925071"/>
                </a:cubicBezTo>
                <a:close/>
                <a:moveTo>
                  <a:pt x="1894598" y="1923731"/>
                </a:moveTo>
                <a:cubicBezTo>
                  <a:pt x="1890972" y="1923731"/>
                  <a:pt x="1890487" y="1925874"/>
                  <a:pt x="1888310" y="1926847"/>
                </a:cubicBezTo>
                <a:cubicBezTo>
                  <a:pt x="1894189" y="1928913"/>
                  <a:pt x="1900258" y="1930608"/>
                  <a:pt x="1906452" y="1931913"/>
                </a:cubicBezTo>
                <a:cubicBezTo>
                  <a:pt x="1912813" y="1932301"/>
                  <a:pt x="1919197" y="1932301"/>
                  <a:pt x="1925559" y="1931913"/>
                </a:cubicBezTo>
                <a:cubicBezTo>
                  <a:pt x="1923382" y="1931913"/>
                  <a:pt x="1924594" y="1930939"/>
                  <a:pt x="1923382" y="1930354"/>
                </a:cubicBezTo>
                <a:lnTo>
                  <a:pt x="1925559" y="1928990"/>
                </a:lnTo>
                <a:cubicBezTo>
                  <a:pt x="1922392" y="1927023"/>
                  <a:pt x="1918763" y="1925582"/>
                  <a:pt x="1914916" y="1924706"/>
                </a:cubicBezTo>
                <a:cubicBezTo>
                  <a:pt x="1908217" y="1923731"/>
                  <a:pt x="1901396" y="1923400"/>
                  <a:pt x="1894598" y="1923731"/>
                </a:cubicBezTo>
                <a:close/>
                <a:moveTo>
                  <a:pt x="6435669" y="1923537"/>
                </a:moveTo>
                <a:lnTo>
                  <a:pt x="6433493" y="1924901"/>
                </a:lnTo>
                <a:lnTo>
                  <a:pt x="6442442" y="1925680"/>
                </a:lnTo>
                <a:lnTo>
                  <a:pt x="6442442" y="1923537"/>
                </a:lnTo>
                <a:close/>
                <a:moveTo>
                  <a:pt x="5932798" y="1922173"/>
                </a:moveTo>
                <a:cubicBezTo>
                  <a:pt x="5932798" y="1922173"/>
                  <a:pt x="5933042" y="1924510"/>
                  <a:pt x="5934251" y="1925680"/>
                </a:cubicBezTo>
                <a:lnTo>
                  <a:pt x="5934251" y="1924510"/>
                </a:lnTo>
                <a:lnTo>
                  <a:pt x="5951181" y="1928602"/>
                </a:lnTo>
                <a:cubicBezTo>
                  <a:pt x="5951181" y="1926459"/>
                  <a:pt x="5951181" y="1925289"/>
                  <a:pt x="5952634" y="1924122"/>
                </a:cubicBezTo>
                <a:close/>
                <a:moveTo>
                  <a:pt x="5182968" y="1921979"/>
                </a:moveTo>
                <a:cubicBezTo>
                  <a:pt x="5164344" y="1926459"/>
                  <a:pt x="5172810" y="1936196"/>
                  <a:pt x="5163859" y="1940288"/>
                </a:cubicBezTo>
                <a:cubicBezTo>
                  <a:pt x="5171358" y="1950805"/>
                  <a:pt x="5208850" y="1950611"/>
                  <a:pt x="5214896" y="1961518"/>
                </a:cubicBezTo>
                <a:cubicBezTo>
                  <a:pt x="5217316" y="1966192"/>
                  <a:pt x="5239084" y="1969115"/>
                  <a:pt x="5250938" y="1966387"/>
                </a:cubicBezTo>
                <a:cubicBezTo>
                  <a:pt x="5243099" y="1956882"/>
                  <a:pt x="5232119" y="1949324"/>
                  <a:pt x="5219252" y="1944572"/>
                </a:cubicBezTo>
                <a:cubicBezTo>
                  <a:pt x="5220945" y="1941846"/>
                  <a:pt x="5225780" y="1938924"/>
                  <a:pt x="5222154" y="1936976"/>
                </a:cubicBezTo>
                <a:lnTo>
                  <a:pt x="5221669" y="1936976"/>
                </a:lnTo>
                <a:cubicBezTo>
                  <a:pt x="5209091" y="1931465"/>
                  <a:pt x="5196175" y="1926459"/>
                  <a:pt x="5182968" y="1921979"/>
                </a:cubicBezTo>
                <a:close/>
                <a:moveTo>
                  <a:pt x="4817729" y="1921200"/>
                </a:moveTo>
                <a:cubicBezTo>
                  <a:pt x="4817729" y="1921200"/>
                  <a:pt x="4814827" y="1922563"/>
                  <a:pt x="4815553" y="1922758"/>
                </a:cubicBezTo>
                <a:cubicBezTo>
                  <a:pt x="4820632" y="1925271"/>
                  <a:pt x="4826074" y="1927295"/>
                  <a:pt x="4831757" y="1928796"/>
                </a:cubicBezTo>
                <a:cubicBezTo>
                  <a:pt x="4838192" y="1929964"/>
                  <a:pt x="4844746" y="1930608"/>
                  <a:pt x="4851351" y="1930743"/>
                </a:cubicBezTo>
                <a:cubicBezTo>
                  <a:pt x="4846851" y="1927880"/>
                  <a:pt x="4841988" y="1925387"/>
                  <a:pt x="4836839" y="1923343"/>
                </a:cubicBezTo>
                <a:lnTo>
                  <a:pt x="4837080" y="1924122"/>
                </a:lnTo>
                <a:cubicBezTo>
                  <a:pt x="4830741" y="1922700"/>
                  <a:pt x="4824258" y="1921725"/>
                  <a:pt x="4817729" y="1921200"/>
                </a:cubicBezTo>
                <a:close/>
                <a:moveTo>
                  <a:pt x="6384390" y="1920032"/>
                </a:moveTo>
                <a:cubicBezTo>
                  <a:pt x="6386084" y="1921590"/>
                  <a:pt x="6388019" y="1924122"/>
                  <a:pt x="6389469" y="1924316"/>
                </a:cubicBezTo>
                <a:cubicBezTo>
                  <a:pt x="6395686" y="1925543"/>
                  <a:pt x="6401976" y="1926459"/>
                  <a:pt x="6408337" y="1927044"/>
                </a:cubicBezTo>
                <a:lnTo>
                  <a:pt x="6407852" y="1925874"/>
                </a:lnTo>
                <a:cubicBezTo>
                  <a:pt x="6406547" y="1924297"/>
                  <a:pt x="6405094" y="1922797"/>
                  <a:pt x="6403499" y="1921394"/>
                </a:cubicBezTo>
                <a:cubicBezTo>
                  <a:pt x="6396968" y="1921394"/>
                  <a:pt x="6390680" y="1920420"/>
                  <a:pt x="6384390" y="1920032"/>
                </a:cubicBezTo>
                <a:close/>
                <a:moveTo>
                  <a:pt x="4698965" y="1920032"/>
                </a:moveTo>
                <a:cubicBezTo>
                  <a:pt x="4696062" y="1921200"/>
                  <a:pt x="4697031" y="1924510"/>
                  <a:pt x="4700415" y="1926653"/>
                </a:cubicBezTo>
                <a:cubicBezTo>
                  <a:pt x="4703803" y="1928796"/>
                  <a:pt x="4722186" y="1932107"/>
                  <a:pt x="4723638" y="1929575"/>
                </a:cubicBezTo>
                <a:lnTo>
                  <a:pt x="4725573" y="1929575"/>
                </a:lnTo>
                <a:cubicBezTo>
                  <a:pt x="4725573" y="1927823"/>
                  <a:pt x="4722186" y="1925095"/>
                  <a:pt x="4719768" y="1921979"/>
                </a:cubicBezTo>
                <a:cubicBezTo>
                  <a:pt x="4712945" y="1920733"/>
                  <a:pt x="4705956" y="1920071"/>
                  <a:pt x="4698965" y="1920032"/>
                </a:cubicBezTo>
                <a:close/>
                <a:moveTo>
                  <a:pt x="10709218" y="1918668"/>
                </a:moveTo>
                <a:cubicBezTo>
                  <a:pt x="10709261" y="1920480"/>
                  <a:pt x="10709756" y="1922271"/>
                  <a:pt x="10710671" y="1923927"/>
                </a:cubicBezTo>
                <a:cubicBezTo>
                  <a:pt x="10713314" y="1924259"/>
                  <a:pt x="10716008" y="1924259"/>
                  <a:pt x="10718652" y="1923927"/>
                </a:cubicBezTo>
                <a:cubicBezTo>
                  <a:pt x="10720587" y="1923927"/>
                  <a:pt x="10718652" y="1921784"/>
                  <a:pt x="10720346" y="1920615"/>
                </a:cubicBezTo>
                <a:close/>
                <a:moveTo>
                  <a:pt x="5094923" y="1917498"/>
                </a:moveTo>
                <a:cubicBezTo>
                  <a:pt x="5092165" y="1919018"/>
                  <a:pt x="5091442" y="1922038"/>
                  <a:pt x="5093328" y="1924259"/>
                </a:cubicBezTo>
                <a:cubicBezTo>
                  <a:pt x="5093811" y="1924841"/>
                  <a:pt x="5094441" y="1925310"/>
                  <a:pt x="5095167" y="1925680"/>
                </a:cubicBezTo>
                <a:lnTo>
                  <a:pt x="5095167" y="1925874"/>
                </a:lnTo>
                <a:cubicBezTo>
                  <a:pt x="5107793" y="1929594"/>
                  <a:pt x="5120734" y="1932653"/>
                  <a:pt x="5133868" y="1935029"/>
                </a:cubicBezTo>
                <a:cubicBezTo>
                  <a:pt x="5131207" y="1929575"/>
                  <a:pt x="5131930" y="1926653"/>
                  <a:pt x="5128060" y="1923537"/>
                </a:cubicBezTo>
                <a:cubicBezTo>
                  <a:pt x="5117999" y="1918960"/>
                  <a:pt x="5106463" y="1916856"/>
                  <a:pt x="5094923" y="1917498"/>
                </a:cubicBezTo>
                <a:close/>
                <a:moveTo>
                  <a:pt x="5013410" y="1917110"/>
                </a:moveTo>
                <a:cubicBezTo>
                  <a:pt x="5011234" y="1917110"/>
                  <a:pt x="5010990" y="1919056"/>
                  <a:pt x="5010025" y="1920226"/>
                </a:cubicBezTo>
                <a:cubicBezTo>
                  <a:pt x="5012202" y="1920343"/>
                  <a:pt x="5014378" y="1920343"/>
                  <a:pt x="5016554" y="1920226"/>
                </a:cubicBezTo>
                <a:cubicBezTo>
                  <a:pt x="5018900" y="1919641"/>
                  <a:pt x="5021176" y="1918862"/>
                  <a:pt x="5023327" y="1917889"/>
                </a:cubicBezTo>
                <a:cubicBezTo>
                  <a:pt x="5020061" y="1917343"/>
                  <a:pt x="5016747" y="1917071"/>
                  <a:pt x="5013410" y="1917110"/>
                </a:cubicBezTo>
                <a:close/>
                <a:moveTo>
                  <a:pt x="3155281" y="1916525"/>
                </a:moveTo>
                <a:lnTo>
                  <a:pt x="3158909" y="1919836"/>
                </a:lnTo>
                <a:lnTo>
                  <a:pt x="3163506" y="1918083"/>
                </a:lnTo>
                <a:close/>
                <a:moveTo>
                  <a:pt x="8802471" y="1913603"/>
                </a:moveTo>
                <a:lnTo>
                  <a:pt x="8802471" y="1915161"/>
                </a:lnTo>
                <a:lnTo>
                  <a:pt x="8807309" y="1915161"/>
                </a:lnTo>
                <a:close/>
                <a:moveTo>
                  <a:pt x="4221494" y="1913214"/>
                </a:moveTo>
                <a:cubicBezTo>
                  <a:pt x="4221494" y="1913214"/>
                  <a:pt x="4221735" y="1917695"/>
                  <a:pt x="4224396" y="1919056"/>
                </a:cubicBezTo>
                <a:lnTo>
                  <a:pt x="4226088" y="1918083"/>
                </a:lnTo>
                <a:lnTo>
                  <a:pt x="4239392" y="1918083"/>
                </a:lnTo>
                <a:lnTo>
                  <a:pt x="4233345" y="1913214"/>
                </a:lnTo>
                <a:cubicBezTo>
                  <a:pt x="4229401" y="1912981"/>
                  <a:pt x="4225435" y="1912981"/>
                  <a:pt x="4221494" y="1913214"/>
                </a:cubicBezTo>
                <a:close/>
                <a:moveTo>
                  <a:pt x="6369636" y="1906397"/>
                </a:moveTo>
                <a:lnTo>
                  <a:pt x="6361170" y="1907761"/>
                </a:lnTo>
                <a:lnTo>
                  <a:pt x="6372054" y="1910487"/>
                </a:lnTo>
                <a:close/>
                <a:moveTo>
                  <a:pt x="4472806" y="1906203"/>
                </a:moveTo>
                <a:lnTo>
                  <a:pt x="4475296" y="1906899"/>
                </a:lnTo>
                <a:lnTo>
                  <a:pt x="4467636" y="1911900"/>
                </a:lnTo>
                <a:cubicBezTo>
                  <a:pt x="4468755" y="1913993"/>
                  <a:pt x="4473532" y="1916428"/>
                  <a:pt x="4481758" y="1919056"/>
                </a:cubicBezTo>
                <a:cubicBezTo>
                  <a:pt x="4491674" y="1922173"/>
                  <a:pt x="4503284" y="1922369"/>
                  <a:pt x="4504252" y="1919056"/>
                </a:cubicBezTo>
                <a:cubicBezTo>
                  <a:pt x="4504736" y="1917401"/>
                  <a:pt x="4501289" y="1914967"/>
                  <a:pt x="4495514" y="1912557"/>
                </a:cubicBezTo>
                <a:lnTo>
                  <a:pt x="4475296" y="1906899"/>
                </a:lnTo>
                <a:lnTo>
                  <a:pt x="4475467" y="1906787"/>
                </a:lnTo>
                <a:close/>
                <a:moveTo>
                  <a:pt x="4617678" y="1905494"/>
                </a:moveTo>
                <a:cubicBezTo>
                  <a:pt x="4606555" y="1904410"/>
                  <a:pt x="4595235" y="1904634"/>
                  <a:pt x="4584071" y="1906203"/>
                </a:cubicBezTo>
                <a:lnTo>
                  <a:pt x="4584315" y="1906591"/>
                </a:lnTo>
                <a:cubicBezTo>
                  <a:pt x="4632691" y="1920615"/>
                  <a:pt x="4632691" y="1920811"/>
                  <a:pt x="4650106" y="1912630"/>
                </a:cubicBezTo>
                <a:cubicBezTo>
                  <a:pt x="4639729" y="1908968"/>
                  <a:pt x="4628802" y="1906577"/>
                  <a:pt x="4617678" y="1905494"/>
                </a:cubicBezTo>
                <a:close/>
                <a:moveTo>
                  <a:pt x="4345578" y="1901917"/>
                </a:moveTo>
                <a:cubicBezTo>
                  <a:pt x="4319938" y="1905812"/>
                  <a:pt x="4343402" y="1917110"/>
                  <a:pt x="4348237" y="1925486"/>
                </a:cubicBezTo>
                <a:cubicBezTo>
                  <a:pt x="4340740" y="1938339"/>
                  <a:pt x="4341223" y="1938339"/>
                  <a:pt x="4383070" y="1947883"/>
                </a:cubicBezTo>
                <a:cubicBezTo>
                  <a:pt x="4393228" y="1944572"/>
                  <a:pt x="4403630" y="1940871"/>
                  <a:pt x="4414755" y="1937560"/>
                </a:cubicBezTo>
                <a:cubicBezTo>
                  <a:pt x="4418576" y="1936957"/>
                  <a:pt x="4422472" y="1936644"/>
                  <a:pt x="4426365" y="1936587"/>
                </a:cubicBezTo>
                <a:lnTo>
                  <a:pt x="4427332" y="1936976"/>
                </a:lnTo>
                <a:cubicBezTo>
                  <a:pt x="4442549" y="1949267"/>
                  <a:pt x="4466033" y="1951954"/>
                  <a:pt x="4484901" y="1943599"/>
                </a:cubicBezTo>
                <a:cubicBezTo>
                  <a:pt x="4442234" y="1922582"/>
                  <a:pt x="4394922" y="1908423"/>
                  <a:pt x="4345578" y="1901917"/>
                </a:cubicBezTo>
                <a:close/>
                <a:moveTo>
                  <a:pt x="7120434" y="1901722"/>
                </a:moveTo>
                <a:cubicBezTo>
                  <a:pt x="7112160" y="1902734"/>
                  <a:pt x="7104034" y="1904507"/>
                  <a:pt x="7096246" y="1906982"/>
                </a:cubicBezTo>
                <a:cubicBezTo>
                  <a:pt x="7118740" y="1907370"/>
                  <a:pt x="7126965" y="1908540"/>
                  <a:pt x="7132044" y="1908149"/>
                </a:cubicBezTo>
                <a:lnTo>
                  <a:pt x="7131077" y="1908928"/>
                </a:lnTo>
                <a:cubicBezTo>
                  <a:pt x="7134510" y="1908364"/>
                  <a:pt x="7137753" y="1907157"/>
                  <a:pt x="7140511" y="1905423"/>
                </a:cubicBezTo>
                <a:cubicBezTo>
                  <a:pt x="7133954" y="1903767"/>
                  <a:pt x="7127229" y="1902522"/>
                  <a:pt x="7120434" y="1901722"/>
                </a:cubicBezTo>
                <a:close/>
                <a:moveTo>
                  <a:pt x="3984207" y="1901528"/>
                </a:moveTo>
                <a:lnTo>
                  <a:pt x="3989044" y="1906982"/>
                </a:lnTo>
                <a:cubicBezTo>
                  <a:pt x="3994367" y="1906982"/>
                  <a:pt x="4000172" y="1906982"/>
                  <a:pt x="4005492" y="1906982"/>
                </a:cubicBezTo>
                <a:cubicBezTo>
                  <a:pt x="4005492" y="1906982"/>
                  <a:pt x="4005492" y="1905229"/>
                  <a:pt x="4005492" y="1905033"/>
                </a:cubicBezTo>
                <a:close/>
                <a:moveTo>
                  <a:pt x="4948827" y="1900555"/>
                </a:moveTo>
                <a:lnTo>
                  <a:pt x="4912062" y="1905033"/>
                </a:lnTo>
                <a:lnTo>
                  <a:pt x="4975677" y="1922952"/>
                </a:lnTo>
                <a:close/>
                <a:moveTo>
                  <a:pt x="6208542" y="1899191"/>
                </a:moveTo>
                <a:lnTo>
                  <a:pt x="6198867" y="1899776"/>
                </a:lnTo>
                <a:lnTo>
                  <a:pt x="6210236" y="1902696"/>
                </a:lnTo>
                <a:cubicBezTo>
                  <a:pt x="6209558" y="1901567"/>
                  <a:pt x="6209002" y="1900397"/>
                  <a:pt x="6208542" y="1899191"/>
                </a:cubicBezTo>
                <a:close/>
                <a:moveTo>
                  <a:pt x="3427398" y="1898021"/>
                </a:moveTo>
                <a:cubicBezTo>
                  <a:pt x="3429768" y="1899483"/>
                  <a:pt x="3432284" y="1900788"/>
                  <a:pt x="3434895" y="1901917"/>
                </a:cubicBezTo>
                <a:cubicBezTo>
                  <a:pt x="3437267" y="1902501"/>
                  <a:pt x="3439687" y="1902892"/>
                  <a:pt x="3442152" y="1903086"/>
                </a:cubicBezTo>
                <a:lnTo>
                  <a:pt x="3439250" y="1898606"/>
                </a:lnTo>
                <a:close/>
                <a:moveTo>
                  <a:pt x="6787606" y="1897242"/>
                </a:moveTo>
                <a:cubicBezTo>
                  <a:pt x="6782791" y="1897087"/>
                  <a:pt x="6777979" y="1897534"/>
                  <a:pt x="6773334" y="1898606"/>
                </a:cubicBezTo>
                <a:cubicBezTo>
                  <a:pt x="6770673" y="1898606"/>
                  <a:pt x="6772126" y="1902501"/>
                  <a:pt x="6773334" y="1904644"/>
                </a:cubicBezTo>
                <a:cubicBezTo>
                  <a:pt x="6776963" y="1906280"/>
                  <a:pt x="6780882" y="1907468"/>
                  <a:pt x="6784945" y="1908149"/>
                </a:cubicBezTo>
                <a:lnTo>
                  <a:pt x="6794965" y="1903933"/>
                </a:lnTo>
                <a:lnTo>
                  <a:pt x="6795105" y="1904060"/>
                </a:lnTo>
                <a:lnTo>
                  <a:pt x="6795587" y="1903671"/>
                </a:lnTo>
                <a:lnTo>
                  <a:pt x="6794965" y="1903933"/>
                </a:lnTo>
                <a:close/>
                <a:moveTo>
                  <a:pt x="5899420" y="1896853"/>
                </a:moveTo>
                <a:lnTo>
                  <a:pt x="5894824" y="1899191"/>
                </a:lnTo>
                <a:cubicBezTo>
                  <a:pt x="5896274" y="1899191"/>
                  <a:pt x="5899420" y="1899191"/>
                  <a:pt x="5899420" y="1899191"/>
                </a:cubicBezTo>
                <a:cubicBezTo>
                  <a:pt x="5899539" y="1898412"/>
                  <a:pt x="5899539" y="1897633"/>
                  <a:pt x="5899420" y="1896853"/>
                </a:cubicBezTo>
                <a:close/>
                <a:moveTo>
                  <a:pt x="5406466" y="1895684"/>
                </a:moveTo>
                <a:lnTo>
                  <a:pt x="5406466" y="1896463"/>
                </a:lnTo>
                <a:lnTo>
                  <a:pt x="5408839" y="1896865"/>
                </a:lnTo>
                <a:lnTo>
                  <a:pt x="5427995" y="1906397"/>
                </a:lnTo>
                <a:cubicBezTo>
                  <a:pt x="5432421" y="1907898"/>
                  <a:pt x="5436944" y="1909202"/>
                  <a:pt x="5441540" y="1910292"/>
                </a:cubicBezTo>
                <a:cubicBezTo>
                  <a:pt x="5445530" y="1904888"/>
                  <a:pt x="5446528" y="1903537"/>
                  <a:pt x="5429736" y="1900405"/>
                </a:cubicBezTo>
                <a:lnTo>
                  <a:pt x="5408839" y="1896865"/>
                </a:lnTo>
                <a:close/>
                <a:moveTo>
                  <a:pt x="7187434" y="1895490"/>
                </a:moveTo>
                <a:cubicBezTo>
                  <a:pt x="7191546" y="1904450"/>
                  <a:pt x="7195174" y="1911656"/>
                  <a:pt x="7198562" y="1918668"/>
                </a:cubicBezTo>
                <a:cubicBezTo>
                  <a:pt x="7230973" y="1922369"/>
                  <a:pt x="7205576" y="1911850"/>
                  <a:pt x="7214042" y="1909904"/>
                </a:cubicBezTo>
                <a:cubicBezTo>
                  <a:pt x="7227345" y="1916087"/>
                  <a:pt x="7241767" y="1920348"/>
                  <a:pt x="7256658" y="1922588"/>
                </a:cubicBezTo>
                <a:lnTo>
                  <a:pt x="7298819" y="1923108"/>
                </a:lnTo>
                <a:lnTo>
                  <a:pt x="7301120" y="1923927"/>
                </a:lnTo>
                <a:lnTo>
                  <a:pt x="7302087" y="1923148"/>
                </a:lnTo>
                <a:lnTo>
                  <a:pt x="7298819" y="1923108"/>
                </a:lnTo>
                <a:lnTo>
                  <a:pt x="7246318" y="1904413"/>
                </a:lnTo>
                <a:cubicBezTo>
                  <a:pt x="7227243" y="1899643"/>
                  <a:pt x="7207487" y="1896639"/>
                  <a:pt x="7187434" y="1895490"/>
                </a:cubicBezTo>
                <a:close/>
                <a:moveTo>
                  <a:pt x="3895921" y="1894322"/>
                </a:moveTo>
                <a:cubicBezTo>
                  <a:pt x="3882713" y="1890639"/>
                  <a:pt x="3868249" y="1891206"/>
                  <a:pt x="3855526" y="1895880"/>
                </a:cubicBezTo>
                <a:cubicBezTo>
                  <a:pt x="3855526" y="1895880"/>
                  <a:pt x="3854076" y="1897633"/>
                  <a:pt x="3855526" y="1898021"/>
                </a:cubicBezTo>
                <a:cubicBezTo>
                  <a:pt x="3858962" y="1899814"/>
                  <a:pt x="3862710" y="1901197"/>
                  <a:pt x="3866654" y="1902113"/>
                </a:cubicBezTo>
                <a:lnTo>
                  <a:pt x="3902542" y="1900211"/>
                </a:lnTo>
                <a:lnTo>
                  <a:pt x="3902694" y="1900749"/>
                </a:lnTo>
                <a:lnTo>
                  <a:pt x="3903420" y="1900164"/>
                </a:lnTo>
                <a:lnTo>
                  <a:pt x="3902542" y="1900211"/>
                </a:lnTo>
                <a:lnTo>
                  <a:pt x="3901485" y="1896463"/>
                </a:lnTo>
                <a:cubicBezTo>
                  <a:pt x="3899743" y="1895567"/>
                  <a:pt x="3897881" y="1894847"/>
                  <a:pt x="3895921" y="1894322"/>
                </a:cubicBezTo>
                <a:close/>
                <a:moveTo>
                  <a:pt x="7048596" y="1893347"/>
                </a:moveTo>
                <a:lnTo>
                  <a:pt x="7048596" y="1895490"/>
                </a:lnTo>
                <a:cubicBezTo>
                  <a:pt x="7050676" y="1895704"/>
                  <a:pt x="7052804" y="1895704"/>
                  <a:pt x="7054884" y="1895490"/>
                </a:cubicBezTo>
                <a:cubicBezTo>
                  <a:pt x="7054884" y="1895490"/>
                  <a:pt x="7054884" y="1894126"/>
                  <a:pt x="7054884" y="1893347"/>
                </a:cubicBezTo>
                <a:close/>
                <a:moveTo>
                  <a:pt x="8505685" y="1892567"/>
                </a:moveTo>
                <a:cubicBezTo>
                  <a:pt x="8500121" y="1892567"/>
                  <a:pt x="8494075" y="1892567"/>
                  <a:pt x="8493831" y="1894516"/>
                </a:cubicBezTo>
                <a:cubicBezTo>
                  <a:pt x="8493108" y="1898645"/>
                  <a:pt x="8493108" y="1902853"/>
                  <a:pt x="8493831" y="1906982"/>
                </a:cubicBezTo>
                <a:lnTo>
                  <a:pt x="8532776" y="1911071"/>
                </a:lnTo>
                <a:lnTo>
                  <a:pt x="8545837" y="1909707"/>
                </a:lnTo>
                <a:lnTo>
                  <a:pt x="8532291" y="1906787"/>
                </a:lnTo>
                <a:close/>
                <a:moveTo>
                  <a:pt x="3643882" y="1890230"/>
                </a:moveTo>
                <a:lnTo>
                  <a:pt x="3642430" y="1891009"/>
                </a:lnTo>
                <a:cubicBezTo>
                  <a:pt x="3638077" y="1891009"/>
                  <a:pt x="3637351" y="1893931"/>
                  <a:pt x="3635174" y="1895490"/>
                </a:cubicBezTo>
                <a:cubicBezTo>
                  <a:pt x="3641462" y="1897164"/>
                  <a:pt x="3647945" y="1898334"/>
                  <a:pt x="3654525" y="1898996"/>
                </a:cubicBezTo>
                <a:cubicBezTo>
                  <a:pt x="3659604" y="1898996"/>
                  <a:pt x="3661539" y="1896659"/>
                  <a:pt x="3672908" y="1892179"/>
                </a:cubicBezTo>
                <a:cubicBezTo>
                  <a:pt x="3663281" y="1891087"/>
                  <a:pt x="3653606" y="1890426"/>
                  <a:pt x="3643882" y="1890230"/>
                </a:cubicBezTo>
                <a:close/>
                <a:moveTo>
                  <a:pt x="2950651" y="1890036"/>
                </a:moveTo>
                <a:cubicBezTo>
                  <a:pt x="2940442" y="1889568"/>
                  <a:pt x="2930211" y="1890075"/>
                  <a:pt x="2920172" y="1891594"/>
                </a:cubicBezTo>
                <a:cubicBezTo>
                  <a:pt x="2943949" y="1905286"/>
                  <a:pt x="2972734" y="1912143"/>
                  <a:pt x="3001929" y="1911071"/>
                </a:cubicBezTo>
                <a:cubicBezTo>
                  <a:pt x="3016925" y="1911071"/>
                  <a:pt x="3034825" y="1911071"/>
                  <a:pt x="3047885" y="1911071"/>
                </a:cubicBezTo>
                <a:cubicBezTo>
                  <a:pt x="3055384" y="1911071"/>
                  <a:pt x="3056837" y="1906203"/>
                  <a:pt x="3060466" y="1903280"/>
                </a:cubicBezTo>
                <a:cubicBezTo>
                  <a:pt x="3052507" y="1900651"/>
                  <a:pt x="3044234" y="1898626"/>
                  <a:pt x="3035793" y="1897242"/>
                </a:cubicBezTo>
                <a:lnTo>
                  <a:pt x="3034825" y="1895684"/>
                </a:lnTo>
                <a:cubicBezTo>
                  <a:pt x="3006574" y="1897573"/>
                  <a:pt x="2978130" y="1895665"/>
                  <a:pt x="2950651" y="1890036"/>
                </a:cubicBezTo>
                <a:close/>
                <a:moveTo>
                  <a:pt x="3516893" y="1888868"/>
                </a:moveTo>
                <a:cubicBezTo>
                  <a:pt x="3531891" y="1898217"/>
                  <a:pt x="3531891" y="1898217"/>
                  <a:pt x="3522942" y="1907370"/>
                </a:cubicBezTo>
                <a:cubicBezTo>
                  <a:pt x="3587763" y="1923148"/>
                  <a:pt x="3587763" y="1923148"/>
                  <a:pt x="3622594" y="1908346"/>
                </a:cubicBezTo>
                <a:cubicBezTo>
                  <a:pt x="3583169" y="1901528"/>
                  <a:pt x="3551724" y="1886140"/>
                  <a:pt x="3516893" y="1888868"/>
                </a:cubicBezTo>
                <a:close/>
                <a:moveTo>
                  <a:pt x="4901662" y="1888478"/>
                </a:moveTo>
                <a:lnTo>
                  <a:pt x="4904562" y="1890426"/>
                </a:lnTo>
                <a:lnTo>
                  <a:pt x="4910126" y="1890426"/>
                </a:lnTo>
                <a:lnTo>
                  <a:pt x="4907465" y="1888478"/>
                </a:lnTo>
                <a:close/>
                <a:moveTo>
                  <a:pt x="6687951" y="1887893"/>
                </a:moveTo>
                <a:cubicBezTo>
                  <a:pt x="6672471" y="1886531"/>
                  <a:pt x="6661343" y="1887893"/>
                  <a:pt x="6661828" y="1892958"/>
                </a:cubicBezTo>
                <a:cubicBezTo>
                  <a:pt x="6661828" y="1894322"/>
                  <a:pt x="6665213" y="1896659"/>
                  <a:pt x="6668601" y="1897827"/>
                </a:cubicBezTo>
                <a:cubicBezTo>
                  <a:pt x="6672712" y="1898996"/>
                  <a:pt x="6677065" y="1899444"/>
                  <a:pt x="6681420" y="1899191"/>
                </a:cubicBezTo>
                <a:lnTo>
                  <a:pt x="6695751" y="1893420"/>
                </a:lnTo>
                <a:lnTo>
                  <a:pt x="6695933" y="1893931"/>
                </a:lnTo>
                <a:lnTo>
                  <a:pt x="6696415" y="1893152"/>
                </a:lnTo>
                <a:lnTo>
                  <a:pt x="6695751" y="1893420"/>
                </a:lnTo>
                <a:lnTo>
                  <a:pt x="6694480" y="1889842"/>
                </a:lnTo>
                <a:cubicBezTo>
                  <a:pt x="6692377" y="1889063"/>
                  <a:pt x="6690201" y="1888400"/>
                  <a:pt x="6687951" y="1887893"/>
                </a:cubicBezTo>
                <a:close/>
                <a:moveTo>
                  <a:pt x="4058224" y="1886531"/>
                </a:moveTo>
                <a:cubicBezTo>
                  <a:pt x="4067414" y="1890426"/>
                  <a:pt x="4075154" y="1894322"/>
                  <a:pt x="4069108" y="1897438"/>
                </a:cubicBezTo>
                <a:lnTo>
                  <a:pt x="4068381" y="1897438"/>
                </a:lnTo>
                <a:lnTo>
                  <a:pt x="4087490" y="1899191"/>
                </a:lnTo>
                <a:cubicBezTo>
                  <a:pt x="4083694" y="1895665"/>
                  <a:pt x="4079291" y="1892567"/>
                  <a:pt x="4074428" y="1890036"/>
                </a:cubicBezTo>
                <a:cubicBezTo>
                  <a:pt x="4069229" y="1888341"/>
                  <a:pt x="4063785" y="1887173"/>
                  <a:pt x="4058224" y="1886531"/>
                </a:cubicBezTo>
                <a:close/>
                <a:moveTo>
                  <a:pt x="3115371" y="1886531"/>
                </a:moveTo>
                <a:lnTo>
                  <a:pt x="3112906" y="1889842"/>
                </a:lnTo>
                <a:lnTo>
                  <a:pt x="3111501" y="1889842"/>
                </a:lnTo>
                <a:lnTo>
                  <a:pt x="3111745" y="1891400"/>
                </a:lnTo>
                <a:lnTo>
                  <a:pt x="3112906" y="1889842"/>
                </a:lnTo>
                <a:lnTo>
                  <a:pt x="3123837" y="1889842"/>
                </a:lnTo>
                <a:cubicBezTo>
                  <a:pt x="3126740" y="1889842"/>
                  <a:pt x="3126740" y="1887699"/>
                  <a:pt x="3128190" y="1886531"/>
                </a:cubicBezTo>
                <a:cubicBezTo>
                  <a:pt x="3123934" y="1886083"/>
                  <a:pt x="3119629" y="1886083"/>
                  <a:pt x="3115371" y="1886531"/>
                </a:cubicBezTo>
                <a:close/>
                <a:moveTo>
                  <a:pt x="8535920" y="1884388"/>
                </a:moveTo>
                <a:cubicBezTo>
                  <a:pt x="8535364" y="1887036"/>
                  <a:pt x="8537032" y="1889647"/>
                  <a:pt x="8540031" y="1890815"/>
                </a:cubicBezTo>
                <a:cubicBezTo>
                  <a:pt x="8546611" y="1893191"/>
                  <a:pt x="8553505" y="1894964"/>
                  <a:pt x="8560591" y="1896074"/>
                </a:cubicBezTo>
                <a:cubicBezTo>
                  <a:pt x="8563978" y="1896074"/>
                  <a:pt x="8570266" y="1896074"/>
                  <a:pt x="8570992" y="1896074"/>
                </a:cubicBezTo>
                <a:cubicBezTo>
                  <a:pt x="8571718" y="1896074"/>
                  <a:pt x="8568089" y="1891985"/>
                  <a:pt x="8566154" y="1889647"/>
                </a:cubicBezTo>
                <a:lnTo>
                  <a:pt x="8566881" y="1889647"/>
                </a:lnTo>
                <a:cubicBezTo>
                  <a:pt x="8561317" y="1888089"/>
                  <a:pt x="8555029" y="1885752"/>
                  <a:pt x="8548257" y="1884388"/>
                </a:cubicBezTo>
                <a:cubicBezTo>
                  <a:pt x="8544216" y="1883531"/>
                  <a:pt x="8539960" y="1883531"/>
                  <a:pt x="8535920" y="1884388"/>
                </a:cubicBezTo>
                <a:close/>
                <a:moveTo>
                  <a:pt x="6002460" y="1883609"/>
                </a:moveTo>
                <a:cubicBezTo>
                  <a:pt x="5976580" y="1888089"/>
                  <a:pt x="5993026" y="1896463"/>
                  <a:pt x="6000525" y="1903086"/>
                </a:cubicBezTo>
                <a:cubicBezTo>
                  <a:pt x="6032453" y="1907955"/>
                  <a:pt x="6038502" y="1906203"/>
                  <a:pt x="6027615" y="1898217"/>
                </a:cubicBezTo>
                <a:lnTo>
                  <a:pt x="6028583" y="1898606"/>
                </a:lnTo>
                <a:cubicBezTo>
                  <a:pt x="6026069" y="1896716"/>
                  <a:pt x="6023408" y="1894964"/>
                  <a:pt x="6020602" y="1893347"/>
                </a:cubicBezTo>
                <a:close/>
                <a:moveTo>
                  <a:pt x="4012750" y="1883415"/>
                </a:moveTo>
                <a:cubicBezTo>
                  <a:pt x="4031615" y="1897242"/>
                  <a:pt x="4032100" y="1897633"/>
                  <a:pt x="4064752" y="1897438"/>
                </a:cubicBezTo>
                <a:cubicBezTo>
                  <a:pt x="4043467" y="1889842"/>
                  <a:pt x="4042502" y="1889063"/>
                  <a:pt x="4053386" y="1886725"/>
                </a:cubicBezTo>
                <a:lnTo>
                  <a:pt x="4052660" y="1885752"/>
                </a:lnTo>
                <a:close/>
                <a:moveTo>
                  <a:pt x="4786768" y="1882636"/>
                </a:moveTo>
                <a:cubicBezTo>
                  <a:pt x="4762580" y="1884973"/>
                  <a:pt x="4761128" y="1891400"/>
                  <a:pt x="4765483" y="1899385"/>
                </a:cubicBezTo>
                <a:cubicBezTo>
                  <a:pt x="4771699" y="1903788"/>
                  <a:pt x="4779706" y="1906203"/>
                  <a:pt x="4787977" y="1906203"/>
                </a:cubicBezTo>
                <a:lnTo>
                  <a:pt x="4789912" y="1905812"/>
                </a:lnTo>
                <a:cubicBezTo>
                  <a:pt x="4802008" y="1903671"/>
                  <a:pt x="4812406" y="1901137"/>
                  <a:pt x="4829339" y="1897438"/>
                </a:cubicBezTo>
                <a:close/>
                <a:moveTo>
                  <a:pt x="2796815" y="1882439"/>
                </a:moveTo>
                <a:cubicBezTo>
                  <a:pt x="2802838" y="1888711"/>
                  <a:pt x="2809367" y="1894633"/>
                  <a:pt x="2816406" y="1900164"/>
                </a:cubicBezTo>
                <a:cubicBezTo>
                  <a:pt x="2829469" y="1909319"/>
                  <a:pt x="2820035" y="1912824"/>
                  <a:pt x="2803587" y="1914578"/>
                </a:cubicBezTo>
                <a:cubicBezTo>
                  <a:pt x="2781817" y="1910877"/>
                  <a:pt x="2759566" y="1899970"/>
                  <a:pt x="2738281" y="1904450"/>
                </a:cubicBezTo>
                <a:cubicBezTo>
                  <a:pt x="2727516" y="1901256"/>
                  <a:pt x="2716536" y="1898588"/>
                  <a:pt x="2705385" y="1896463"/>
                </a:cubicBezTo>
                <a:cubicBezTo>
                  <a:pt x="2688211" y="1893543"/>
                  <a:pt x="2677083" y="1895295"/>
                  <a:pt x="2676115" y="1900749"/>
                </a:cubicBezTo>
                <a:cubicBezTo>
                  <a:pt x="2675633" y="1905151"/>
                  <a:pt x="2675633" y="1909591"/>
                  <a:pt x="2676115" y="1913993"/>
                </a:cubicBezTo>
                <a:cubicBezTo>
                  <a:pt x="2692805" y="1920420"/>
                  <a:pt x="2700303" y="1916331"/>
                  <a:pt x="2710705" y="1916916"/>
                </a:cubicBezTo>
                <a:cubicBezTo>
                  <a:pt x="2729088" y="1917889"/>
                  <a:pt x="2739489" y="1921394"/>
                  <a:pt x="2743842" y="1928017"/>
                </a:cubicBezTo>
                <a:cubicBezTo>
                  <a:pt x="2748197" y="1934638"/>
                  <a:pt x="2745777" y="1938924"/>
                  <a:pt x="2734893" y="1941846"/>
                </a:cubicBezTo>
                <a:cubicBezTo>
                  <a:pt x="2740917" y="1945429"/>
                  <a:pt x="2747423" y="1948506"/>
                  <a:pt x="2754244" y="1950999"/>
                </a:cubicBezTo>
                <a:cubicBezTo>
                  <a:pt x="2762710" y="1953533"/>
                  <a:pt x="2775529" y="1953921"/>
                  <a:pt x="2783754" y="1956453"/>
                </a:cubicBezTo>
                <a:cubicBezTo>
                  <a:pt x="2810649" y="1966951"/>
                  <a:pt x="2841661" y="1968354"/>
                  <a:pt x="2869864" y="1960348"/>
                </a:cubicBezTo>
                <a:cubicBezTo>
                  <a:pt x="2886309" y="1965998"/>
                  <a:pt x="2900581" y="1971256"/>
                  <a:pt x="2916061" y="1975542"/>
                </a:cubicBezTo>
                <a:cubicBezTo>
                  <a:pt x="2924964" y="1978306"/>
                  <a:pt x="2934348" y="1979885"/>
                  <a:pt x="2943878" y="1980216"/>
                </a:cubicBezTo>
                <a:cubicBezTo>
                  <a:pt x="2972711" y="1979243"/>
                  <a:pt x="3001470" y="1983157"/>
                  <a:pt x="3028294" y="1991708"/>
                </a:cubicBezTo>
                <a:cubicBezTo>
                  <a:pt x="3052870" y="1997783"/>
                  <a:pt x="3078630" y="2000102"/>
                  <a:pt x="3104246" y="1998524"/>
                </a:cubicBezTo>
                <a:cubicBezTo>
                  <a:pt x="3116412" y="2004114"/>
                  <a:pt x="3129957" y="2007425"/>
                  <a:pt x="3143914" y="2008263"/>
                </a:cubicBezTo>
                <a:cubicBezTo>
                  <a:pt x="3198796" y="2014457"/>
                  <a:pt x="3254356" y="2015839"/>
                  <a:pt x="3309602" y="2012353"/>
                </a:cubicBezTo>
                <a:cubicBezTo>
                  <a:pt x="3314391" y="2015099"/>
                  <a:pt x="3319592" y="2017320"/>
                  <a:pt x="3325082" y="2018976"/>
                </a:cubicBezTo>
                <a:cubicBezTo>
                  <a:pt x="3343465" y="2023651"/>
                  <a:pt x="3335725" y="2026377"/>
                  <a:pt x="3335240" y="2031051"/>
                </a:cubicBezTo>
                <a:cubicBezTo>
                  <a:pt x="3363130" y="2040868"/>
                  <a:pt x="3392616" y="2047432"/>
                  <a:pt x="3422802" y="2050528"/>
                </a:cubicBezTo>
                <a:cubicBezTo>
                  <a:pt x="3449771" y="2052397"/>
                  <a:pt x="3475241" y="2061280"/>
                  <a:pt x="3495366" y="2075850"/>
                </a:cubicBezTo>
                <a:cubicBezTo>
                  <a:pt x="3519554" y="2069032"/>
                  <a:pt x="3519554" y="2068447"/>
                  <a:pt x="3520763" y="2053450"/>
                </a:cubicBezTo>
                <a:cubicBezTo>
                  <a:pt x="3540357" y="2059098"/>
                  <a:pt x="3558496" y="2065722"/>
                  <a:pt x="3578091" y="2070006"/>
                </a:cubicBezTo>
                <a:cubicBezTo>
                  <a:pt x="3597682" y="2074292"/>
                  <a:pt x="3617274" y="2076238"/>
                  <a:pt x="3637833" y="2079355"/>
                </a:cubicBezTo>
                <a:cubicBezTo>
                  <a:pt x="3649929" y="2077017"/>
                  <a:pt x="3644850" y="2072537"/>
                  <a:pt x="3632754" y="2067280"/>
                </a:cubicBezTo>
                <a:lnTo>
                  <a:pt x="3591633" y="2064746"/>
                </a:lnTo>
                <a:cubicBezTo>
                  <a:pt x="3579782" y="2049944"/>
                  <a:pt x="3579541" y="2049749"/>
                  <a:pt x="3543257" y="2046827"/>
                </a:cubicBezTo>
                <a:cubicBezTo>
                  <a:pt x="3515974" y="2045095"/>
                  <a:pt x="3489246" y="2039699"/>
                  <a:pt x="3464164" y="2030857"/>
                </a:cubicBezTo>
                <a:cubicBezTo>
                  <a:pt x="3424470" y="2015431"/>
                  <a:pt x="3382288" y="2004562"/>
                  <a:pt x="3338869" y="1998524"/>
                </a:cubicBezTo>
                <a:cubicBezTo>
                  <a:pt x="3349610" y="1996771"/>
                  <a:pt x="3360566" y="1995935"/>
                  <a:pt x="3371523" y="1995992"/>
                </a:cubicBezTo>
                <a:cubicBezTo>
                  <a:pt x="3385335" y="2000200"/>
                  <a:pt x="3399848" y="2002750"/>
                  <a:pt x="3414577" y="2003589"/>
                </a:cubicBezTo>
                <a:cubicBezTo>
                  <a:pt x="3441185" y="2004756"/>
                  <a:pt x="3466582" y="2017612"/>
                  <a:pt x="3495366" y="2018197"/>
                </a:cubicBezTo>
                <a:cubicBezTo>
                  <a:pt x="3505163" y="2019481"/>
                  <a:pt x="3514646" y="2022054"/>
                  <a:pt x="3523424" y="2025792"/>
                </a:cubicBezTo>
                <a:cubicBezTo>
                  <a:pt x="3550515" y="2035006"/>
                  <a:pt x="3579251" y="2040731"/>
                  <a:pt x="3608566" y="2042737"/>
                </a:cubicBezTo>
                <a:lnTo>
                  <a:pt x="3612194" y="2042832"/>
                </a:lnTo>
                <a:lnTo>
                  <a:pt x="3601551" y="2046999"/>
                </a:lnTo>
                <a:cubicBezTo>
                  <a:pt x="3600705" y="2048922"/>
                  <a:pt x="3603486" y="2051503"/>
                  <a:pt x="3612436" y="2055203"/>
                </a:cubicBezTo>
                <a:cubicBezTo>
                  <a:pt x="3621144" y="2058710"/>
                  <a:pt x="3628884" y="2062605"/>
                  <a:pt x="3636625" y="2066304"/>
                </a:cubicBezTo>
                <a:cubicBezTo>
                  <a:pt x="3647267" y="2066304"/>
                  <a:pt x="3658151" y="2067474"/>
                  <a:pt x="3668070" y="2067474"/>
                </a:cubicBezTo>
                <a:cubicBezTo>
                  <a:pt x="3677987" y="2067474"/>
                  <a:pt x="3672423" y="2059877"/>
                  <a:pt x="3664441" y="2058904"/>
                </a:cubicBezTo>
                <a:lnTo>
                  <a:pt x="3665168" y="2059683"/>
                </a:lnTo>
                <a:lnTo>
                  <a:pt x="3612779" y="2042848"/>
                </a:lnTo>
                <a:lnTo>
                  <a:pt x="3640042" y="2043561"/>
                </a:lnTo>
                <a:cubicBezTo>
                  <a:pt x="3650340" y="2045207"/>
                  <a:pt x="3660305" y="2048201"/>
                  <a:pt x="3669520" y="2052477"/>
                </a:cubicBezTo>
                <a:cubicBezTo>
                  <a:pt x="3675399" y="2055456"/>
                  <a:pt x="3681735" y="2057833"/>
                  <a:pt x="3688386" y="2059489"/>
                </a:cubicBezTo>
                <a:cubicBezTo>
                  <a:pt x="3694531" y="2060520"/>
                  <a:pt x="3700867" y="2060520"/>
                  <a:pt x="3707012" y="2059489"/>
                </a:cubicBezTo>
                <a:cubicBezTo>
                  <a:pt x="3709915" y="2059489"/>
                  <a:pt x="3708221" y="2055397"/>
                  <a:pt x="3705319" y="2053450"/>
                </a:cubicBezTo>
                <a:cubicBezTo>
                  <a:pt x="3699054" y="2049749"/>
                  <a:pt x="3692522" y="2046361"/>
                  <a:pt x="3685727" y="2043322"/>
                </a:cubicBezTo>
                <a:cubicBezTo>
                  <a:pt x="3691192" y="2039582"/>
                  <a:pt x="3699079" y="2039194"/>
                  <a:pt x="3705077" y="2042349"/>
                </a:cubicBezTo>
                <a:cubicBezTo>
                  <a:pt x="3733158" y="2054522"/>
                  <a:pt x="3763853" y="2062331"/>
                  <a:pt x="3795540" y="2065331"/>
                </a:cubicBezTo>
                <a:lnTo>
                  <a:pt x="3848997" y="2058514"/>
                </a:lnTo>
                <a:cubicBezTo>
                  <a:pt x="3857802" y="2063636"/>
                  <a:pt x="3868757" y="2065740"/>
                  <a:pt x="3879473" y="2064358"/>
                </a:cubicBezTo>
                <a:cubicBezTo>
                  <a:pt x="3884311" y="2064358"/>
                  <a:pt x="3883828" y="2060462"/>
                  <a:pt x="3887940" y="2059293"/>
                </a:cubicBezTo>
                <a:cubicBezTo>
                  <a:pt x="3894057" y="2058164"/>
                  <a:pt x="3900299" y="2057501"/>
                  <a:pt x="3906564" y="2057346"/>
                </a:cubicBezTo>
                <a:cubicBezTo>
                  <a:pt x="3891810" y="2070785"/>
                  <a:pt x="3891810" y="2070785"/>
                  <a:pt x="3852141" y="2074095"/>
                </a:cubicBezTo>
                <a:cubicBezTo>
                  <a:pt x="3872363" y="2079510"/>
                  <a:pt x="3891713" y="2086912"/>
                  <a:pt x="3909708" y="2096106"/>
                </a:cubicBezTo>
                <a:cubicBezTo>
                  <a:pt x="3918270" y="2097176"/>
                  <a:pt x="3926930" y="2097820"/>
                  <a:pt x="3935589" y="2098053"/>
                </a:cubicBezTo>
                <a:lnTo>
                  <a:pt x="3919868" y="2087340"/>
                </a:lnTo>
                <a:cubicBezTo>
                  <a:pt x="3963648" y="2090653"/>
                  <a:pt x="4001863" y="2088704"/>
                  <a:pt x="4044919" y="2104286"/>
                </a:cubicBezTo>
                <a:cubicBezTo>
                  <a:pt x="4080235" y="2109972"/>
                  <a:pt x="4116082" y="2113169"/>
                  <a:pt x="4152073" y="2113829"/>
                </a:cubicBezTo>
                <a:cubicBezTo>
                  <a:pt x="4144816" y="2100781"/>
                  <a:pt x="4103697" y="2094352"/>
                  <a:pt x="4084347" y="2081498"/>
                </a:cubicBezTo>
                <a:lnTo>
                  <a:pt x="4116275" y="2081498"/>
                </a:lnTo>
                <a:cubicBezTo>
                  <a:pt x="4132553" y="2084847"/>
                  <a:pt x="4147477" y="2091567"/>
                  <a:pt x="4159572" y="2100975"/>
                </a:cubicBezTo>
                <a:cubicBezTo>
                  <a:pt x="4181340" y="2115778"/>
                  <a:pt x="4224638" y="2123178"/>
                  <a:pt x="4254631" y="2135061"/>
                </a:cubicBezTo>
                <a:lnTo>
                  <a:pt x="4303007" y="2137398"/>
                </a:lnTo>
                <a:cubicBezTo>
                  <a:pt x="4303007" y="2138956"/>
                  <a:pt x="4303007" y="2141294"/>
                  <a:pt x="4303007" y="2143435"/>
                </a:cubicBezTo>
                <a:cubicBezTo>
                  <a:pt x="4339046" y="2149864"/>
                  <a:pt x="4339046" y="2149864"/>
                  <a:pt x="4352833" y="2140514"/>
                </a:cubicBezTo>
                <a:lnTo>
                  <a:pt x="4433622" y="2152395"/>
                </a:lnTo>
                <a:cubicBezTo>
                  <a:pt x="4438097" y="2153097"/>
                  <a:pt x="4442427" y="2154342"/>
                  <a:pt x="4446442" y="2156096"/>
                </a:cubicBezTo>
                <a:cubicBezTo>
                  <a:pt x="4451861" y="2161276"/>
                  <a:pt x="4459794" y="2164335"/>
                  <a:pt x="4468210" y="2164470"/>
                </a:cubicBezTo>
                <a:cubicBezTo>
                  <a:pt x="4479871" y="2164237"/>
                  <a:pt x="4491504" y="2163380"/>
                  <a:pt x="4503040" y="2161938"/>
                </a:cubicBezTo>
                <a:cubicBezTo>
                  <a:pt x="4513683" y="2166807"/>
                  <a:pt x="4508122" y="2174210"/>
                  <a:pt x="4532310" y="2178690"/>
                </a:cubicBezTo>
                <a:lnTo>
                  <a:pt x="4534557" y="2178439"/>
                </a:lnTo>
                <a:lnTo>
                  <a:pt x="4527955" y="2181806"/>
                </a:lnTo>
                <a:cubicBezTo>
                  <a:pt x="4530954" y="2183168"/>
                  <a:pt x="4534098" y="2184278"/>
                  <a:pt x="4537389" y="2185117"/>
                </a:cubicBezTo>
                <a:cubicBezTo>
                  <a:pt x="4537389" y="2185117"/>
                  <a:pt x="4541985" y="2184726"/>
                  <a:pt x="4541500" y="2184144"/>
                </a:cubicBezTo>
                <a:lnTo>
                  <a:pt x="4535456" y="2178339"/>
                </a:lnTo>
                <a:lnTo>
                  <a:pt x="4558100" y="2175816"/>
                </a:lnTo>
                <a:cubicBezTo>
                  <a:pt x="4560609" y="2172992"/>
                  <a:pt x="4557827" y="2168464"/>
                  <a:pt x="4552143" y="2162717"/>
                </a:cubicBezTo>
                <a:lnTo>
                  <a:pt x="4591811" y="2167392"/>
                </a:lnTo>
                <a:lnTo>
                  <a:pt x="4596795" y="2167896"/>
                </a:lnTo>
                <a:lnTo>
                  <a:pt x="4587217" y="2178299"/>
                </a:lnTo>
                <a:cubicBezTo>
                  <a:pt x="4601027" y="2182507"/>
                  <a:pt x="4615976" y="2183636"/>
                  <a:pt x="4630512" y="2181610"/>
                </a:cubicBezTo>
                <a:lnTo>
                  <a:pt x="4631480" y="2182000"/>
                </a:lnTo>
                <a:lnTo>
                  <a:pt x="4600473" y="2168269"/>
                </a:lnTo>
                <a:lnTo>
                  <a:pt x="4680341" y="2176352"/>
                </a:lnTo>
                <a:cubicBezTo>
                  <a:pt x="4708785" y="2180248"/>
                  <a:pt x="4737618" y="2182000"/>
                  <a:pt x="4766450" y="2181610"/>
                </a:cubicBezTo>
                <a:lnTo>
                  <a:pt x="4763789" y="2181610"/>
                </a:lnTo>
                <a:cubicBezTo>
                  <a:pt x="4777820" y="2181610"/>
                  <a:pt x="4793541" y="2184144"/>
                  <a:pt x="4808295" y="2185311"/>
                </a:cubicBezTo>
                <a:lnTo>
                  <a:pt x="5025988" y="2203621"/>
                </a:lnTo>
                <a:cubicBezTo>
                  <a:pt x="5058401" y="2203621"/>
                  <a:pt x="5101455" y="2212773"/>
                  <a:pt x="5124193" y="2204788"/>
                </a:cubicBezTo>
                <a:cubicBezTo>
                  <a:pt x="5128908" y="2204068"/>
                  <a:pt x="5133746" y="2204068"/>
                  <a:pt x="5138462" y="2204788"/>
                </a:cubicBezTo>
                <a:cubicBezTo>
                  <a:pt x="5200868" y="2215111"/>
                  <a:pt x="5251906" y="2211021"/>
                  <a:pt x="5310925" y="2216865"/>
                </a:cubicBezTo>
                <a:cubicBezTo>
                  <a:pt x="5318421" y="2216865"/>
                  <a:pt x="5325920" y="2218423"/>
                  <a:pt x="5332934" y="2218812"/>
                </a:cubicBezTo>
                <a:cubicBezTo>
                  <a:pt x="5353978" y="2218812"/>
                  <a:pt x="5357122" y="2215111"/>
                  <a:pt x="5351076" y="2206541"/>
                </a:cubicBezTo>
                <a:cubicBezTo>
                  <a:pt x="5342368" y="2206541"/>
                  <a:pt x="5334386" y="2206541"/>
                  <a:pt x="5326888" y="2204983"/>
                </a:cubicBezTo>
                <a:cubicBezTo>
                  <a:pt x="5293024" y="2200308"/>
                  <a:pt x="5273674" y="2191738"/>
                  <a:pt x="5273432" y="2181610"/>
                </a:cubicBezTo>
                <a:cubicBezTo>
                  <a:pt x="5273577" y="2180013"/>
                  <a:pt x="5273989" y="2178436"/>
                  <a:pt x="5274642" y="2176935"/>
                </a:cubicBezTo>
                <a:lnTo>
                  <a:pt x="5277059" y="2164081"/>
                </a:lnTo>
                <a:lnTo>
                  <a:pt x="5321082" y="2170508"/>
                </a:lnTo>
                <a:cubicBezTo>
                  <a:pt x="5313731" y="2174676"/>
                  <a:pt x="5307126" y="2179663"/>
                  <a:pt x="5301491" y="2185311"/>
                </a:cubicBezTo>
                <a:cubicBezTo>
                  <a:pt x="5298344" y="2189597"/>
                  <a:pt x="5313828" y="2197191"/>
                  <a:pt x="5329064" y="2198750"/>
                </a:cubicBezTo>
                <a:cubicBezTo>
                  <a:pt x="5355913" y="2201672"/>
                  <a:pt x="5382521" y="2203621"/>
                  <a:pt x="5409127" y="2205761"/>
                </a:cubicBezTo>
                <a:lnTo>
                  <a:pt x="5394615" y="2211800"/>
                </a:lnTo>
                <a:cubicBezTo>
                  <a:pt x="5417353" y="2215307"/>
                  <a:pt x="5417353" y="2215307"/>
                  <a:pt x="5415900" y="2206931"/>
                </a:cubicBezTo>
                <a:cubicBezTo>
                  <a:pt x="5420737" y="2191544"/>
                  <a:pt x="5420737" y="2191544"/>
                  <a:pt x="5373329" y="2180442"/>
                </a:cubicBezTo>
                <a:cubicBezTo>
                  <a:pt x="5349141" y="2174598"/>
                  <a:pt x="5347691" y="2172067"/>
                  <a:pt x="5367039" y="2167004"/>
                </a:cubicBezTo>
                <a:cubicBezTo>
                  <a:pt x="5381577" y="2173255"/>
                  <a:pt x="5398725" y="2174248"/>
                  <a:pt x="5414206" y="2169729"/>
                </a:cubicBezTo>
                <a:cubicBezTo>
                  <a:pt x="5399162" y="2163965"/>
                  <a:pt x="5382399" y="2161666"/>
                  <a:pt x="5365830" y="2163108"/>
                </a:cubicBezTo>
                <a:cubicBezTo>
                  <a:pt x="5318253" y="2155297"/>
                  <a:pt x="5271183" y="2145539"/>
                  <a:pt x="5224813" y="2133891"/>
                </a:cubicBezTo>
                <a:cubicBezTo>
                  <a:pt x="5211437" y="2131768"/>
                  <a:pt x="5197796" y="2130969"/>
                  <a:pt x="5184177" y="2131554"/>
                </a:cubicBezTo>
                <a:cubicBezTo>
                  <a:pt x="5162264" y="2135721"/>
                  <a:pt x="5139236" y="2134008"/>
                  <a:pt x="5118629" y="2126685"/>
                </a:cubicBezTo>
                <a:cubicBezTo>
                  <a:pt x="5104840" y="2123374"/>
                  <a:pt x="5090400" y="2122127"/>
                  <a:pt x="5076058" y="2122984"/>
                </a:cubicBezTo>
                <a:cubicBezTo>
                  <a:pt x="5032687" y="2125730"/>
                  <a:pt x="4989077" y="2121094"/>
                  <a:pt x="4948104" y="2109351"/>
                </a:cubicBezTo>
                <a:cubicBezTo>
                  <a:pt x="4900113" y="2098501"/>
                  <a:pt x="4851085" y="2090886"/>
                  <a:pt x="4801522" y="2086561"/>
                </a:cubicBezTo>
                <a:cubicBezTo>
                  <a:pt x="4795959" y="2084224"/>
                  <a:pt x="4787251" y="2079940"/>
                  <a:pt x="4786043" y="2079940"/>
                </a:cubicBezTo>
                <a:cubicBezTo>
                  <a:pt x="4753728" y="2079531"/>
                  <a:pt x="4721655" y="2075480"/>
                  <a:pt x="4690742" y="2067863"/>
                </a:cubicBezTo>
                <a:cubicBezTo>
                  <a:pt x="4674198" y="2067163"/>
                  <a:pt x="4657869" y="2064415"/>
                  <a:pt x="4642366" y="2059683"/>
                </a:cubicBezTo>
                <a:cubicBezTo>
                  <a:pt x="4614598" y="2061826"/>
                  <a:pt x="4586588" y="2059976"/>
                  <a:pt x="4559642" y="2054230"/>
                </a:cubicBezTo>
                <a:cubicBezTo>
                  <a:pt x="4533593" y="2048755"/>
                  <a:pt x="4506428" y="2047627"/>
                  <a:pt x="4479822" y="2050919"/>
                </a:cubicBezTo>
                <a:cubicBezTo>
                  <a:pt x="4441919" y="2041042"/>
                  <a:pt x="4403096" y="2033603"/>
                  <a:pt x="4363720" y="2028714"/>
                </a:cubicBezTo>
                <a:cubicBezTo>
                  <a:pt x="4353222" y="2026182"/>
                  <a:pt x="4342046" y="2026182"/>
                  <a:pt x="4331548" y="2028714"/>
                </a:cubicBezTo>
                <a:cubicBezTo>
                  <a:pt x="4325768" y="2029902"/>
                  <a:pt x="4319696" y="2029902"/>
                  <a:pt x="4313891" y="2028714"/>
                </a:cubicBezTo>
                <a:cubicBezTo>
                  <a:pt x="4263821" y="2016639"/>
                  <a:pt x="4226573" y="2021117"/>
                  <a:pt x="4182308" y="2017222"/>
                </a:cubicBezTo>
                <a:cubicBezTo>
                  <a:pt x="4177229" y="2023455"/>
                  <a:pt x="4173118" y="2028908"/>
                  <a:pt x="4169247" y="2033779"/>
                </a:cubicBezTo>
                <a:lnTo>
                  <a:pt x="4181099" y="2039621"/>
                </a:lnTo>
                <a:cubicBezTo>
                  <a:pt x="4195612" y="2046633"/>
                  <a:pt x="4226088" y="2051698"/>
                  <a:pt x="4221494" y="2060657"/>
                </a:cubicBezTo>
                <a:cubicBezTo>
                  <a:pt x="4197306" y="2053256"/>
                  <a:pt x="4175294" y="2046048"/>
                  <a:pt x="4154976" y="2039815"/>
                </a:cubicBezTo>
                <a:lnTo>
                  <a:pt x="4081200" y="2029687"/>
                </a:lnTo>
                <a:cubicBezTo>
                  <a:pt x="4082412" y="2027546"/>
                  <a:pt x="4085797" y="2025209"/>
                  <a:pt x="4082894" y="2023845"/>
                </a:cubicBezTo>
                <a:cubicBezTo>
                  <a:pt x="4063785" y="2014885"/>
                  <a:pt x="4042984" y="2006120"/>
                  <a:pt x="4020490" y="1996186"/>
                </a:cubicBezTo>
                <a:lnTo>
                  <a:pt x="3959051" y="1995019"/>
                </a:lnTo>
                <a:cubicBezTo>
                  <a:pt x="3960260" y="1999108"/>
                  <a:pt x="3953005" y="2000861"/>
                  <a:pt x="3942362" y="1997941"/>
                </a:cubicBezTo>
                <a:cubicBezTo>
                  <a:pt x="3918174" y="1991708"/>
                  <a:pt x="3896162" y="1984500"/>
                  <a:pt x="3874635" y="1978464"/>
                </a:cubicBezTo>
                <a:cubicBezTo>
                  <a:pt x="3846577" y="1972035"/>
                  <a:pt x="3822872" y="1978464"/>
                  <a:pt x="3794813" y="1967360"/>
                </a:cubicBezTo>
                <a:cubicBezTo>
                  <a:pt x="3782720" y="1967360"/>
                  <a:pt x="3770625" y="1968724"/>
                  <a:pt x="3758050" y="1968530"/>
                </a:cubicBezTo>
                <a:cubicBezTo>
                  <a:pt x="3730959" y="1968530"/>
                  <a:pt x="3729022" y="1979825"/>
                  <a:pt x="3699272" y="1978267"/>
                </a:cubicBezTo>
                <a:cubicBezTo>
                  <a:pt x="3699925" y="1981052"/>
                  <a:pt x="3702030" y="1983469"/>
                  <a:pt x="3705077" y="1984891"/>
                </a:cubicBezTo>
                <a:cubicBezTo>
                  <a:pt x="3714534" y="1987500"/>
                  <a:pt x="3724258" y="1989526"/>
                  <a:pt x="3734103" y="1990929"/>
                </a:cubicBezTo>
                <a:cubicBezTo>
                  <a:pt x="3763370" y="1995604"/>
                  <a:pt x="3769416" y="1999303"/>
                  <a:pt x="3760950" y="2006120"/>
                </a:cubicBezTo>
                <a:cubicBezTo>
                  <a:pt x="3757324" y="2009042"/>
                  <a:pt x="3758050" y="2013132"/>
                  <a:pt x="3757080" y="2016054"/>
                </a:cubicBezTo>
                <a:cubicBezTo>
                  <a:pt x="3789011" y="2029104"/>
                  <a:pt x="3815375" y="2023066"/>
                  <a:pt x="3855770" y="2030272"/>
                </a:cubicBezTo>
                <a:cubicBezTo>
                  <a:pt x="3836176" y="2031830"/>
                  <a:pt x="3825051" y="2032221"/>
                  <a:pt x="3815617" y="2033583"/>
                </a:cubicBezTo>
                <a:cubicBezTo>
                  <a:pt x="3806183" y="2034947"/>
                  <a:pt x="3799895" y="2037090"/>
                  <a:pt x="3791428" y="2038842"/>
                </a:cubicBezTo>
                <a:lnTo>
                  <a:pt x="3795298" y="2040791"/>
                </a:lnTo>
                <a:lnTo>
                  <a:pt x="3786108" y="2039233"/>
                </a:lnTo>
                <a:lnTo>
                  <a:pt x="3791187" y="2039233"/>
                </a:lnTo>
                <a:cubicBezTo>
                  <a:pt x="3775996" y="2033797"/>
                  <a:pt x="3760201" y="2029493"/>
                  <a:pt x="3744020" y="2026377"/>
                </a:cubicBezTo>
                <a:cubicBezTo>
                  <a:pt x="3708247" y="2021741"/>
                  <a:pt x="3673535" y="2012879"/>
                  <a:pt x="3640980" y="2000082"/>
                </a:cubicBezTo>
                <a:cubicBezTo>
                  <a:pt x="3622234" y="2003004"/>
                  <a:pt x="3602858" y="2002147"/>
                  <a:pt x="3584620" y="1997550"/>
                </a:cubicBezTo>
                <a:cubicBezTo>
                  <a:pt x="3589216" y="1989565"/>
                  <a:pt x="3588490" y="1989565"/>
                  <a:pt x="3568898" y="1984500"/>
                </a:cubicBezTo>
                <a:cubicBezTo>
                  <a:pt x="3558981" y="1981968"/>
                  <a:pt x="3549547" y="1979046"/>
                  <a:pt x="3540113" y="1976321"/>
                </a:cubicBezTo>
                <a:lnTo>
                  <a:pt x="3564302" y="1973204"/>
                </a:lnTo>
                <a:cubicBezTo>
                  <a:pt x="3548242" y="1958303"/>
                  <a:pt x="3524707" y="1950007"/>
                  <a:pt x="3500204" y="1950611"/>
                </a:cubicBezTo>
                <a:cubicBezTo>
                  <a:pt x="3488982" y="1948235"/>
                  <a:pt x="3478121" y="1944903"/>
                  <a:pt x="3467793" y="1940677"/>
                </a:cubicBezTo>
                <a:lnTo>
                  <a:pt x="3436588" y="1942625"/>
                </a:lnTo>
                <a:cubicBezTo>
                  <a:pt x="3417990" y="1934113"/>
                  <a:pt x="3397017" y="1929555"/>
                  <a:pt x="3375635" y="1929381"/>
                </a:cubicBezTo>
                <a:cubicBezTo>
                  <a:pt x="3357978" y="1929381"/>
                  <a:pt x="3339110" y="1929381"/>
                  <a:pt x="3321694" y="1929381"/>
                </a:cubicBezTo>
                <a:cubicBezTo>
                  <a:pt x="3304279" y="1929381"/>
                  <a:pt x="3284446" y="1917110"/>
                  <a:pt x="3264854" y="1919253"/>
                </a:cubicBezTo>
                <a:lnTo>
                  <a:pt x="3253727" y="1921394"/>
                </a:lnTo>
                <a:cubicBezTo>
                  <a:pt x="3227677" y="1920752"/>
                  <a:pt x="3201602" y="1921979"/>
                  <a:pt x="3175842" y="1925095"/>
                </a:cubicBezTo>
                <a:cubicBezTo>
                  <a:pt x="3169819" y="1925212"/>
                  <a:pt x="3163821" y="1924745"/>
                  <a:pt x="3157942" y="1923731"/>
                </a:cubicBezTo>
                <a:lnTo>
                  <a:pt x="3129642" y="1934638"/>
                </a:lnTo>
                <a:cubicBezTo>
                  <a:pt x="3140455" y="1944865"/>
                  <a:pt x="3156273" y="1950766"/>
                  <a:pt x="3172940" y="1950805"/>
                </a:cubicBezTo>
                <a:lnTo>
                  <a:pt x="3216237" y="1955285"/>
                </a:lnTo>
                <a:lnTo>
                  <a:pt x="3231474" y="1947494"/>
                </a:lnTo>
                <a:lnTo>
                  <a:pt x="3279850" y="1963465"/>
                </a:lnTo>
                <a:cubicBezTo>
                  <a:pt x="3253823" y="1970010"/>
                  <a:pt x="3226080" y="1970828"/>
                  <a:pt x="3199545" y="1965802"/>
                </a:cubicBezTo>
                <a:lnTo>
                  <a:pt x="3182856" y="1974957"/>
                </a:lnTo>
                <a:lnTo>
                  <a:pt x="3156248" y="1958011"/>
                </a:lnTo>
                <a:lnTo>
                  <a:pt x="3072559" y="1948662"/>
                </a:lnTo>
                <a:cubicBezTo>
                  <a:pt x="3065301" y="1945351"/>
                  <a:pt x="3061190" y="1943793"/>
                  <a:pt x="3058287" y="1942041"/>
                </a:cubicBezTo>
                <a:cubicBezTo>
                  <a:pt x="3051273" y="1937951"/>
                  <a:pt x="3046435" y="1932107"/>
                  <a:pt x="3037728" y="1929964"/>
                </a:cubicBezTo>
                <a:cubicBezTo>
                  <a:pt x="3027181" y="1925835"/>
                  <a:pt x="3014677" y="1926829"/>
                  <a:pt x="3005317" y="1932497"/>
                </a:cubicBezTo>
                <a:cubicBezTo>
                  <a:pt x="3002486" y="1935399"/>
                  <a:pt x="3000068" y="1938534"/>
                  <a:pt x="2998059" y="1941846"/>
                </a:cubicBezTo>
                <a:lnTo>
                  <a:pt x="2958391" y="1928406"/>
                </a:lnTo>
                <a:lnTo>
                  <a:pt x="2990078" y="1922758"/>
                </a:lnTo>
                <a:cubicBezTo>
                  <a:pt x="2966057" y="1915200"/>
                  <a:pt x="2940638" y="1910916"/>
                  <a:pt x="2914852" y="1910098"/>
                </a:cubicBezTo>
                <a:cubicBezTo>
                  <a:pt x="2897775" y="1909143"/>
                  <a:pt x="2881230" y="1904994"/>
                  <a:pt x="2866476" y="1898021"/>
                </a:cubicBezTo>
                <a:lnTo>
                  <a:pt x="2849302" y="1896659"/>
                </a:lnTo>
                <a:cubicBezTo>
                  <a:pt x="2849302" y="1896659"/>
                  <a:pt x="2849302" y="1894516"/>
                  <a:pt x="2849302" y="1894516"/>
                </a:cubicBezTo>
                <a:lnTo>
                  <a:pt x="2865991" y="1896074"/>
                </a:lnTo>
                <a:cubicBezTo>
                  <a:pt x="2870346" y="1894322"/>
                  <a:pt x="2880989" y="1894126"/>
                  <a:pt x="2869379" y="1887310"/>
                </a:cubicBezTo>
                <a:close/>
                <a:moveTo>
                  <a:pt x="6711413" y="1881077"/>
                </a:moveTo>
                <a:lnTo>
                  <a:pt x="6710930" y="1881272"/>
                </a:lnTo>
                <a:lnTo>
                  <a:pt x="6729313" y="1884194"/>
                </a:lnTo>
                <a:cubicBezTo>
                  <a:pt x="6723920" y="1881621"/>
                  <a:pt x="6717629" y="1880531"/>
                  <a:pt x="6711413" y="1881077"/>
                </a:cubicBezTo>
                <a:close/>
                <a:moveTo>
                  <a:pt x="3276465" y="1880493"/>
                </a:moveTo>
                <a:cubicBezTo>
                  <a:pt x="3273077" y="1880493"/>
                  <a:pt x="3271142" y="1884194"/>
                  <a:pt x="3273562" y="1885361"/>
                </a:cubicBezTo>
                <a:cubicBezTo>
                  <a:pt x="3281470" y="1887562"/>
                  <a:pt x="3289550" y="1889316"/>
                  <a:pt x="3297750" y="1890621"/>
                </a:cubicBezTo>
                <a:cubicBezTo>
                  <a:pt x="3297265" y="1888478"/>
                  <a:pt x="3298959" y="1886725"/>
                  <a:pt x="3295815" y="1884777"/>
                </a:cubicBezTo>
                <a:lnTo>
                  <a:pt x="3294848" y="1883803"/>
                </a:lnTo>
                <a:cubicBezTo>
                  <a:pt x="3289042" y="1881779"/>
                  <a:pt x="3282801" y="1880668"/>
                  <a:pt x="3276465" y="1880493"/>
                </a:cubicBezTo>
                <a:close/>
                <a:moveTo>
                  <a:pt x="4694854" y="1879713"/>
                </a:moveTo>
                <a:cubicBezTo>
                  <a:pt x="4689531" y="1882051"/>
                  <a:pt x="4676227" y="1883218"/>
                  <a:pt x="4691951" y="1888868"/>
                </a:cubicBezTo>
                <a:lnTo>
                  <a:pt x="4692192" y="1888868"/>
                </a:lnTo>
                <a:cubicBezTo>
                  <a:pt x="4708399" y="1894710"/>
                  <a:pt x="4725814" y="1897827"/>
                  <a:pt x="4735731" y="1890621"/>
                </a:cubicBezTo>
                <a:close/>
                <a:moveTo>
                  <a:pt x="7008443" y="1877765"/>
                </a:moveTo>
                <a:lnTo>
                  <a:pt x="7011500" y="1884395"/>
                </a:lnTo>
                <a:lnTo>
                  <a:pt x="7010378" y="1884194"/>
                </a:lnTo>
                <a:lnTo>
                  <a:pt x="7011586" y="1884582"/>
                </a:lnTo>
                <a:lnTo>
                  <a:pt x="7011500" y="1884395"/>
                </a:lnTo>
                <a:lnTo>
                  <a:pt x="7027793" y="1887310"/>
                </a:lnTo>
                <a:cubicBezTo>
                  <a:pt x="7031181" y="1887310"/>
                  <a:pt x="7030454" y="1884194"/>
                  <a:pt x="7031422" y="1882636"/>
                </a:cubicBezTo>
                <a:close/>
                <a:moveTo>
                  <a:pt x="5429204" y="1877765"/>
                </a:moveTo>
                <a:cubicBezTo>
                  <a:pt x="5425092" y="1877765"/>
                  <a:pt x="5418802" y="1877765"/>
                  <a:pt x="5419043" y="1879323"/>
                </a:cubicBezTo>
                <a:cubicBezTo>
                  <a:pt x="5420230" y="1882674"/>
                  <a:pt x="5423254" y="1885421"/>
                  <a:pt x="5427269" y="1886725"/>
                </a:cubicBezTo>
                <a:cubicBezTo>
                  <a:pt x="5443572" y="1893152"/>
                  <a:pt x="5462219" y="1894594"/>
                  <a:pt x="5479756" y="1890815"/>
                </a:cubicBezTo>
                <a:cubicBezTo>
                  <a:pt x="5500148" y="1904916"/>
                  <a:pt x="5525545" y="1913429"/>
                  <a:pt x="5552320" y="1915161"/>
                </a:cubicBezTo>
                <a:cubicBezTo>
                  <a:pt x="5551594" y="1907176"/>
                  <a:pt x="5530552" y="1899191"/>
                  <a:pt x="5516763" y="1889257"/>
                </a:cubicBezTo>
                <a:lnTo>
                  <a:pt x="5516763" y="1888672"/>
                </a:lnTo>
                <a:lnTo>
                  <a:pt x="5479515" y="1888672"/>
                </a:lnTo>
                <a:cubicBezTo>
                  <a:pt x="5463671" y="1882674"/>
                  <a:pt x="5446642" y="1878992"/>
                  <a:pt x="5429204" y="1877765"/>
                </a:cubicBezTo>
                <a:close/>
                <a:moveTo>
                  <a:pt x="6685290" y="1875427"/>
                </a:moveTo>
                <a:cubicBezTo>
                  <a:pt x="6683355" y="1875427"/>
                  <a:pt x="6687707" y="1879713"/>
                  <a:pt x="6689401" y="1880102"/>
                </a:cubicBezTo>
                <a:lnTo>
                  <a:pt x="6704597" y="1880434"/>
                </a:lnTo>
                <a:lnTo>
                  <a:pt x="6706817" y="1881272"/>
                </a:lnTo>
                <a:lnTo>
                  <a:pt x="6707302" y="1880493"/>
                </a:lnTo>
                <a:lnTo>
                  <a:pt x="6704597" y="1880434"/>
                </a:lnTo>
                <a:lnTo>
                  <a:pt x="6691336" y="1875427"/>
                </a:lnTo>
                <a:cubicBezTo>
                  <a:pt x="6691336" y="1875427"/>
                  <a:pt x="6687225" y="1875427"/>
                  <a:pt x="6685290" y="1875427"/>
                </a:cubicBezTo>
                <a:close/>
                <a:moveTo>
                  <a:pt x="2663538" y="1875427"/>
                </a:moveTo>
                <a:cubicBezTo>
                  <a:pt x="2660346" y="1876207"/>
                  <a:pt x="2657321" y="1877376"/>
                  <a:pt x="2654589" y="1878934"/>
                </a:cubicBezTo>
                <a:cubicBezTo>
                  <a:pt x="2652171" y="1879323"/>
                  <a:pt x="2653862" y="1881466"/>
                  <a:pt x="2656282" y="1882439"/>
                </a:cubicBezTo>
                <a:lnTo>
                  <a:pt x="2656524" y="1882830"/>
                </a:lnTo>
                <a:cubicBezTo>
                  <a:pt x="2660175" y="1884173"/>
                  <a:pt x="2664119" y="1884914"/>
                  <a:pt x="2668134" y="1884973"/>
                </a:cubicBezTo>
                <a:cubicBezTo>
                  <a:pt x="2671037" y="1884973"/>
                  <a:pt x="2672730" y="1883218"/>
                  <a:pt x="2671763" y="1881857"/>
                </a:cubicBezTo>
                <a:cubicBezTo>
                  <a:pt x="2669391" y="1879421"/>
                  <a:pt x="2666610" y="1877260"/>
                  <a:pt x="2663538" y="1875427"/>
                </a:cubicBezTo>
                <a:close/>
                <a:moveTo>
                  <a:pt x="4253663" y="1874648"/>
                </a:moveTo>
                <a:cubicBezTo>
                  <a:pt x="4253663" y="1874648"/>
                  <a:pt x="4253663" y="1876597"/>
                  <a:pt x="4254872" y="1877765"/>
                </a:cubicBezTo>
                <a:cubicBezTo>
                  <a:pt x="4261160" y="1877765"/>
                  <a:pt x="4267691" y="1878350"/>
                  <a:pt x="4272773" y="1878350"/>
                </a:cubicBezTo>
                <a:lnTo>
                  <a:pt x="4273255" y="1878740"/>
                </a:lnTo>
                <a:cubicBezTo>
                  <a:pt x="4276157" y="1878740"/>
                  <a:pt x="4277366" y="1877376"/>
                  <a:pt x="4279301" y="1876791"/>
                </a:cubicBezTo>
                <a:cubicBezTo>
                  <a:pt x="4277052" y="1875916"/>
                  <a:pt x="4274705" y="1875194"/>
                  <a:pt x="4272287" y="1874648"/>
                </a:cubicBezTo>
                <a:cubicBezTo>
                  <a:pt x="4266000" y="1874648"/>
                  <a:pt x="4259951" y="1874648"/>
                  <a:pt x="4253663" y="1874648"/>
                </a:cubicBezTo>
                <a:close/>
                <a:moveTo>
                  <a:pt x="3935348" y="1874648"/>
                </a:moveTo>
                <a:cubicBezTo>
                  <a:pt x="3931478" y="1874648"/>
                  <a:pt x="3930025" y="1878155"/>
                  <a:pt x="3931961" y="1880102"/>
                </a:cubicBezTo>
                <a:cubicBezTo>
                  <a:pt x="3942700" y="1886412"/>
                  <a:pt x="3955981" y="1889277"/>
                  <a:pt x="3969211" y="1888089"/>
                </a:cubicBezTo>
                <a:cubicBezTo>
                  <a:pt x="3974532" y="1888089"/>
                  <a:pt x="3975017" y="1883997"/>
                  <a:pt x="3976710" y="1882636"/>
                </a:cubicBezTo>
                <a:cubicBezTo>
                  <a:pt x="3964737" y="1876090"/>
                  <a:pt x="3950199" y="1873248"/>
                  <a:pt x="3935831" y="1874648"/>
                </a:cubicBezTo>
                <a:close/>
                <a:moveTo>
                  <a:pt x="5057704" y="1873821"/>
                </a:moveTo>
                <a:cubicBezTo>
                  <a:pt x="5050961" y="1874649"/>
                  <a:pt x="5039895" y="1877181"/>
                  <a:pt x="5017763" y="1882245"/>
                </a:cubicBezTo>
                <a:lnTo>
                  <a:pt x="5060093" y="1891788"/>
                </a:lnTo>
                <a:cubicBezTo>
                  <a:pt x="5078475" y="1888868"/>
                  <a:pt x="5076782" y="1882636"/>
                  <a:pt x="5071703" y="1875624"/>
                </a:cubicBezTo>
                <a:cubicBezTo>
                  <a:pt x="5066865" y="1873870"/>
                  <a:pt x="5064446" y="1872994"/>
                  <a:pt x="5057704" y="1873821"/>
                </a:cubicBezTo>
                <a:close/>
                <a:moveTo>
                  <a:pt x="3416997" y="1872507"/>
                </a:moveTo>
                <a:cubicBezTo>
                  <a:pt x="3402484" y="1875039"/>
                  <a:pt x="3390147" y="1875233"/>
                  <a:pt x="3388456" y="1877570"/>
                </a:cubicBezTo>
                <a:cubicBezTo>
                  <a:pt x="3384586" y="1882439"/>
                  <a:pt x="3389180" y="1889451"/>
                  <a:pt x="3412400" y="1895684"/>
                </a:cubicBezTo>
                <a:lnTo>
                  <a:pt x="3412644" y="1896853"/>
                </a:lnTo>
                <a:cubicBezTo>
                  <a:pt x="3416900" y="1897340"/>
                  <a:pt x="3421205" y="1897340"/>
                  <a:pt x="3425463" y="1896853"/>
                </a:cubicBezTo>
                <a:close/>
                <a:moveTo>
                  <a:pt x="6290055" y="1872117"/>
                </a:moveTo>
                <a:lnTo>
                  <a:pt x="6293684" y="1875039"/>
                </a:lnTo>
                <a:lnTo>
                  <a:pt x="6294896" y="1873090"/>
                </a:lnTo>
                <a:close/>
                <a:moveTo>
                  <a:pt x="5260341" y="1872116"/>
                </a:moveTo>
                <a:cubicBezTo>
                  <a:pt x="5251300" y="1871922"/>
                  <a:pt x="5244648" y="1873869"/>
                  <a:pt x="5240052" y="1878544"/>
                </a:cubicBezTo>
                <a:cubicBezTo>
                  <a:pt x="5257541" y="1884952"/>
                  <a:pt x="5277447" y="1885498"/>
                  <a:pt x="5295444" y="1880102"/>
                </a:cubicBezTo>
                <a:lnTo>
                  <a:pt x="5294959" y="1878544"/>
                </a:lnTo>
                <a:cubicBezTo>
                  <a:pt x="5280810" y="1874648"/>
                  <a:pt x="5269381" y="1872311"/>
                  <a:pt x="5260341" y="1872116"/>
                </a:cubicBezTo>
                <a:close/>
                <a:moveTo>
                  <a:pt x="6187015" y="1869780"/>
                </a:moveTo>
                <a:lnTo>
                  <a:pt x="6194273" y="1871532"/>
                </a:lnTo>
                <a:cubicBezTo>
                  <a:pt x="6225958" y="1882869"/>
                  <a:pt x="6259265" y="1890991"/>
                  <a:pt x="6293443" y="1895684"/>
                </a:cubicBezTo>
                <a:lnTo>
                  <a:pt x="6292961" y="1895490"/>
                </a:lnTo>
                <a:cubicBezTo>
                  <a:pt x="6304957" y="1896269"/>
                  <a:pt x="6317001" y="1896269"/>
                  <a:pt x="6329000" y="1895490"/>
                </a:cubicBezTo>
                <a:lnTo>
                  <a:pt x="6292475" y="1876012"/>
                </a:lnTo>
                <a:cubicBezTo>
                  <a:pt x="6260016" y="1871767"/>
                  <a:pt x="6227121" y="1870209"/>
                  <a:pt x="6194273" y="1871338"/>
                </a:cubicBezTo>
                <a:close/>
                <a:moveTo>
                  <a:pt x="3553176" y="1869391"/>
                </a:moveTo>
                <a:cubicBezTo>
                  <a:pt x="3546404" y="1869293"/>
                  <a:pt x="3540780" y="1869390"/>
                  <a:pt x="3537848" y="1870291"/>
                </a:cubicBezTo>
                <a:lnTo>
                  <a:pt x="3538540" y="1875147"/>
                </a:lnTo>
                <a:lnTo>
                  <a:pt x="3538178" y="1875039"/>
                </a:lnTo>
                <a:lnTo>
                  <a:pt x="3538663" y="1876012"/>
                </a:lnTo>
                <a:lnTo>
                  <a:pt x="3538540" y="1875147"/>
                </a:lnTo>
                <a:lnTo>
                  <a:pt x="3544710" y="1876986"/>
                </a:lnTo>
                <a:cubicBezTo>
                  <a:pt x="3563575" y="1878740"/>
                  <a:pt x="3556079" y="1873481"/>
                  <a:pt x="3553176" y="1869391"/>
                </a:cubicBezTo>
                <a:close/>
                <a:moveTo>
                  <a:pt x="4642366" y="1869195"/>
                </a:moveTo>
                <a:lnTo>
                  <a:pt x="4642607" y="1869780"/>
                </a:lnTo>
                <a:lnTo>
                  <a:pt x="4596167" y="1872117"/>
                </a:lnTo>
                <a:cubicBezTo>
                  <a:pt x="4602383" y="1875642"/>
                  <a:pt x="4608937" y="1878779"/>
                  <a:pt x="4615758" y="1881466"/>
                </a:cubicBezTo>
                <a:cubicBezTo>
                  <a:pt x="4622942" y="1883239"/>
                  <a:pt x="4630296" y="1884484"/>
                  <a:pt x="4637770" y="1885167"/>
                </a:cubicBezTo>
                <a:cubicBezTo>
                  <a:pt x="4662682" y="1886725"/>
                  <a:pt x="4665102" y="1882245"/>
                  <a:pt x="4642366" y="1869195"/>
                </a:cubicBezTo>
                <a:close/>
                <a:moveTo>
                  <a:pt x="1613534" y="1869001"/>
                </a:moveTo>
                <a:cubicBezTo>
                  <a:pt x="1604826" y="1869683"/>
                  <a:pt x="1596289" y="1871319"/>
                  <a:pt x="1588137" y="1873869"/>
                </a:cubicBezTo>
                <a:cubicBezTo>
                  <a:pt x="1577009" y="1879519"/>
                  <a:pt x="1590796" y="1886725"/>
                  <a:pt x="1622483" y="1889451"/>
                </a:cubicBezTo>
                <a:lnTo>
                  <a:pt x="1622483" y="1890230"/>
                </a:lnTo>
                <a:cubicBezTo>
                  <a:pt x="1627564" y="1890600"/>
                  <a:pt x="1632643" y="1890600"/>
                  <a:pt x="1637722" y="1890230"/>
                </a:cubicBezTo>
                <a:cubicBezTo>
                  <a:pt x="1630467" y="1883803"/>
                  <a:pt x="1622968" y="1877376"/>
                  <a:pt x="1613534" y="1869001"/>
                </a:cubicBezTo>
                <a:close/>
                <a:moveTo>
                  <a:pt x="5870938" y="1868927"/>
                </a:moveTo>
                <a:cubicBezTo>
                  <a:pt x="5864770" y="1868172"/>
                  <a:pt x="5856849" y="1868708"/>
                  <a:pt x="5847174" y="1870559"/>
                </a:cubicBezTo>
                <a:lnTo>
                  <a:pt x="5897485" y="1893347"/>
                </a:lnTo>
                <a:cubicBezTo>
                  <a:pt x="5893374" y="1888089"/>
                  <a:pt x="5889260" y="1882051"/>
                  <a:pt x="5884181" y="1875818"/>
                </a:cubicBezTo>
                <a:lnTo>
                  <a:pt x="5884181" y="1875039"/>
                </a:lnTo>
                <a:cubicBezTo>
                  <a:pt x="5881520" y="1871727"/>
                  <a:pt x="5877106" y="1869682"/>
                  <a:pt x="5870938" y="1868927"/>
                </a:cubicBezTo>
                <a:close/>
                <a:moveTo>
                  <a:pt x="5914174" y="1868027"/>
                </a:moveTo>
                <a:lnTo>
                  <a:pt x="5910789" y="1872702"/>
                </a:lnTo>
                <a:lnTo>
                  <a:pt x="5917318" y="1874066"/>
                </a:lnTo>
                <a:cubicBezTo>
                  <a:pt x="5918478" y="1872759"/>
                  <a:pt x="5919375" y="1871319"/>
                  <a:pt x="5919979" y="1869780"/>
                </a:cubicBezTo>
                <a:lnTo>
                  <a:pt x="5919012" y="1869780"/>
                </a:lnTo>
                <a:close/>
                <a:moveTo>
                  <a:pt x="5719943" y="1867833"/>
                </a:moveTo>
                <a:lnTo>
                  <a:pt x="5709331" y="1870474"/>
                </a:lnTo>
                <a:lnTo>
                  <a:pt x="5705915" y="1869391"/>
                </a:lnTo>
                <a:lnTo>
                  <a:pt x="5706642" y="1871144"/>
                </a:lnTo>
                <a:lnTo>
                  <a:pt x="5709331" y="1870474"/>
                </a:lnTo>
                <a:lnTo>
                  <a:pt x="5721878" y="1874454"/>
                </a:lnTo>
                <a:cubicBezTo>
                  <a:pt x="5726208" y="1874863"/>
                  <a:pt x="5730611" y="1874863"/>
                  <a:pt x="5734941" y="1874454"/>
                </a:cubicBezTo>
                <a:lnTo>
                  <a:pt x="5763725" y="1879908"/>
                </a:lnTo>
                <a:cubicBezTo>
                  <a:pt x="5763725" y="1881466"/>
                  <a:pt x="5765660" y="1883218"/>
                  <a:pt x="5766869" y="1884973"/>
                </a:cubicBezTo>
                <a:lnTo>
                  <a:pt x="5771948" y="1881077"/>
                </a:lnTo>
                <a:cubicBezTo>
                  <a:pt x="5776059" y="1881290"/>
                  <a:pt x="5780173" y="1881290"/>
                  <a:pt x="5784285" y="1881077"/>
                </a:cubicBezTo>
                <a:cubicBezTo>
                  <a:pt x="5787428" y="1881077"/>
                  <a:pt x="5790814" y="1879519"/>
                  <a:pt x="5790331" y="1878350"/>
                </a:cubicBezTo>
                <a:cubicBezTo>
                  <a:pt x="5787863" y="1876325"/>
                  <a:pt x="5784767" y="1874845"/>
                  <a:pt x="5781382" y="1874066"/>
                </a:cubicBezTo>
                <a:cubicBezTo>
                  <a:pt x="5765175" y="1872702"/>
                  <a:pt x="5749695" y="1871923"/>
                  <a:pt x="5733006" y="1870949"/>
                </a:cubicBezTo>
                <a:cubicBezTo>
                  <a:pt x="5728844" y="1869448"/>
                  <a:pt x="5724443" y="1868416"/>
                  <a:pt x="5719943" y="1867833"/>
                </a:cubicBezTo>
                <a:close/>
                <a:moveTo>
                  <a:pt x="6018666" y="1866857"/>
                </a:moveTo>
                <a:lnTo>
                  <a:pt x="6018425" y="1867248"/>
                </a:lnTo>
                <a:lnTo>
                  <a:pt x="6019176" y="1867327"/>
                </a:lnTo>
                <a:lnTo>
                  <a:pt x="6023745" y="1871532"/>
                </a:lnTo>
                <a:cubicBezTo>
                  <a:pt x="6032453" y="1873287"/>
                  <a:pt x="6041402" y="1874454"/>
                  <a:pt x="6052289" y="1876207"/>
                </a:cubicBezTo>
                <a:cubicBezTo>
                  <a:pt x="6048418" y="1872896"/>
                  <a:pt x="6046483" y="1870170"/>
                  <a:pt x="6044548" y="1869974"/>
                </a:cubicBezTo>
                <a:lnTo>
                  <a:pt x="6019176" y="1867327"/>
                </a:lnTo>
                <a:close/>
                <a:moveTo>
                  <a:pt x="2279190" y="1865690"/>
                </a:moveTo>
                <a:cubicBezTo>
                  <a:pt x="2276940" y="1866508"/>
                  <a:pt x="2275586" y="1868377"/>
                  <a:pt x="2275805" y="1870364"/>
                </a:cubicBezTo>
                <a:lnTo>
                  <a:pt x="2277013" y="1869195"/>
                </a:lnTo>
                <a:lnTo>
                  <a:pt x="2284754" y="1868027"/>
                </a:lnTo>
                <a:lnTo>
                  <a:pt x="2288865" y="1866663"/>
                </a:lnTo>
                <a:cubicBezTo>
                  <a:pt x="2285696" y="1866078"/>
                  <a:pt x="2282455" y="1865747"/>
                  <a:pt x="2279190" y="1865690"/>
                </a:cubicBezTo>
                <a:close/>
                <a:moveTo>
                  <a:pt x="6936120" y="1863158"/>
                </a:moveTo>
                <a:cubicBezTo>
                  <a:pt x="6936120" y="1865496"/>
                  <a:pt x="6936120" y="1867248"/>
                  <a:pt x="6936120" y="1868027"/>
                </a:cubicBezTo>
                <a:cubicBezTo>
                  <a:pt x="6940668" y="1869585"/>
                  <a:pt x="6945480" y="1870559"/>
                  <a:pt x="6950391" y="1870949"/>
                </a:cubicBezTo>
                <a:cubicBezTo>
                  <a:pt x="6953052" y="1870949"/>
                  <a:pt x="6953779" y="1869195"/>
                  <a:pt x="6955470" y="1868221"/>
                </a:cubicBezTo>
                <a:close/>
                <a:moveTo>
                  <a:pt x="8344592" y="1862768"/>
                </a:moveTo>
                <a:cubicBezTo>
                  <a:pt x="8339513" y="1862768"/>
                  <a:pt x="8332499" y="1864326"/>
                  <a:pt x="8333223" y="1866078"/>
                </a:cubicBezTo>
                <a:cubicBezTo>
                  <a:pt x="8336925" y="1869409"/>
                  <a:pt x="8341834" y="1871728"/>
                  <a:pt x="8347253" y="1872702"/>
                </a:cubicBezTo>
                <a:cubicBezTo>
                  <a:pt x="8369021" y="1875818"/>
                  <a:pt x="8390550" y="1878155"/>
                  <a:pt x="8411836" y="1880102"/>
                </a:cubicBezTo>
                <a:cubicBezTo>
                  <a:pt x="8415221" y="1880102"/>
                  <a:pt x="8416188" y="1876986"/>
                  <a:pt x="8418123" y="1875624"/>
                </a:cubicBezTo>
                <a:cubicBezTo>
                  <a:pt x="8413527" y="1873675"/>
                  <a:pt x="8408641" y="1872176"/>
                  <a:pt x="8403611" y="1871144"/>
                </a:cubicBezTo>
                <a:lnTo>
                  <a:pt x="8404095" y="1870364"/>
                </a:lnTo>
                <a:cubicBezTo>
                  <a:pt x="8384019" y="1867442"/>
                  <a:pt x="8364183" y="1864717"/>
                  <a:pt x="8344592" y="1862768"/>
                </a:cubicBezTo>
                <a:close/>
                <a:moveTo>
                  <a:pt x="5808229" y="1862768"/>
                </a:moveTo>
                <a:cubicBezTo>
                  <a:pt x="5806901" y="1863702"/>
                  <a:pt x="5805885" y="1864911"/>
                  <a:pt x="5805329" y="1866275"/>
                </a:cubicBezTo>
                <a:cubicBezTo>
                  <a:pt x="5809199" y="1866275"/>
                  <a:pt x="5813311" y="1866275"/>
                  <a:pt x="5816454" y="1866275"/>
                </a:cubicBezTo>
                <a:cubicBezTo>
                  <a:pt x="5819598" y="1866275"/>
                  <a:pt x="5817663" y="1864520"/>
                  <a:pt x="5816213" y="1863937"/>
                </a:cubicBezTo>
                <a:lnTo>
                  <a:pt x="5815245" y="1863937"/>
                </a:lnTo>
                <a:cubicBezTo>
                  <a:pt x="5813044" y="1863158"/>
                  <a:pt x="5810650" y="1862749"/>
                  <a:pt x="5808229" y="1862768"/>
                </a:cubicBezTo>
                <a:close/>
                <a:moveTo>
                  <a:pt x="2706350" y="1862574"/>
                </a:moveTo>
                <a:cubicBezTo>
                  <a:pt x="2697208" y="1867812"/>
                  <a:pt x="2685524" y="1869195"/>
                  <a:pt x="2674907" y="1866275"/>
                </a:cubicBezTo>
                <a:cubicBezTo>
                  <a:pt x="2656524" y="1863158"/>
                  <a:pt x="2639350" y="1861794"/>
                  <a:pt x="2632577" y="1868027"/>
                </a:cubicBezTo>
                <a:lnTo>
                  <a:pt x="2663296" y="1874260"/>
                </a:lnTo>
                <a:cubicBezTo>
                  <a:pt x="2688934" y="1874260"/>
                  <a:pt x="2724977" y="1883997"/>
                  <a:pt x="2745536" y="1876403"/>
                </a:cubicBezTo>
                <a:lnTo>
                  <a:pt x="2731990" y="1870170"/>
                </a:lnTo>
                <a:lnTo>
                  <a:pt x="2715301" y="1862574"/>
                </a:lnTo>
                <a:cubicBezTo>
                  <a:pt x="2712325" y="1862281"/>
                  <a:pt x="2709326" y="1862281"/>
                  <a:pt x="2706350" y="1862574"/>
                </a:cubicBezTo>
                <a:close/>
                <a:moveTo>
                  <a:pt x="4774432" y="1860431"/>
                </a:moveTo>
                <a:lnTo>
                  <a:pt x="4774673" y="1861210"/>
                </a:lnTo>
                <a:cubicBezTo>
                  <a:pt x="4774673" y="1861210"/>
                  <a:pt x="4777093" y="1864520"/>
                  <a:pt x="4779269" y="1865105"/>
                </a:cubicBezTo>
                <a:cubicBezTo>
                  <a:pt x="4783406" y="1866138"/>
                  <a:pt x="4787784" y="1866469"/>
                  <a:pt x="4792089" y="1866078"/>
                </a:cubicBezTo>
                <a:cubicBezTo>
                  <a:pt x="4794024" y="1866078"/>
                  <a:pt x="4792089" y="1863547"/>
                  <a:pt x="4792089" y="1861015"/>
                </a:cubicBezTo>
                <a:cubicBezTo>
                  <a:pt x="4784592" y="1860236"/>
                  <a:pt x="4779028" y="1860042"/>
                  <a:pt x="4774432" y="1860431"/>
                </a:cubicBezTo>
                <a:close/>
                <a:moveTo>
                  <a:pt x="6364313" y="1858678"/>
                </a:moveTo>
                <a:cubicBezTo>
                  <a:pt x="6358993" y="1861989"/>
                  <a:pt x="6374232" y="1863741"/>
                  <a:pt x="6381246" y="1866275"/>
                </a:cubicBezTo>
                <a:cubicBezTo>
                  <a:pt x="6387100" y="1871066"/>
                  <a:pt x="6393679" y="1875254"/>
                  <a:pt x="6400838" y="1878740"/>
                </a:cubicBezTo>
                <a:cubicBezTo>
                  <a:pt x="6420625" y="1884173"/>
                  <a:pt x="6438475" y="1893406"/>
                  <a:pt x="6452843" y="1905618"/>
                </a:cubicBezTo>
                <a:cubicBezTo>
                  <a:pt x="6477031" y="1907761"/>
                  <a:pt x="6464453" y="1892958"/>
                  <a:pt x="6493479" y="1897242"/>
                </a:cubicBezTo>
                <a:cubicBezTo>
                  <a:pt x="6506783" y="1890815"/>
                  <a:pt x="6536776" y="1901917"/>
                  <a:pt x="6556368" y="1899776"/>
                </a:cubicBezTo>
                <a:lnTo>
                  <a:pt x="6550078" y="1880298"/>
                </a:lnTo>
                <a:cubicBezTo>
                  <a:pt x="6554481" y="1881681"/>
                  <a:pt x="6559004" y="1882791"/>
                  <a:pt x="6563623" y="1883609"/>
                </a:cubicBezTo>
                <a:cubicBezTo>
                  <a:pt x="6568946" y="1883901"/>
                  <a:pt x="6574266" y="1883901"/>
                  <a:pt x="6579589" y="1883609"/>
                </a:cubicBezTo>
                <a:cubicBezTo>
                  <a:pt x="6573783" y="1882051"/>
                  <a:pt x="6568220" y="1880102"/>
                  <a:pt x="6562414" y="1878934"/>
                </a:cubicBezTo>
                <a:cubicBezTo>
                  <a:pt x="6558158" y="1878642"/>
                  <a:pt x="6553851" y="1878642"/>
                  <a:pt x="6549595" y="1878934"/>
                </a:cubicBezTo>
                <a:lnTo>
                  <a:pt x="6484045" y="1873090"/>
                </a:lnTo>
                <a:lnTo>
                  <a:pt x="6503637" y="1888089"/>
                </a:lnTo>
                <a:lnTo>
                  <a:pt x="6393824" y="1867442"/>
                </a:lnTo>
                <a:cubicBezTo>
                  <a:pt x="6392130" y="1865299"/>
                  <a:pt x="6390437" y="1861404"/>
                  <a:pt x="6388502" y="1861015"/>
                </a:cubicBezTo>
                <a:cubicBezTo>
                  <a:pt x="6380617" y="1859302"/>
                  <a:pt x="6372465" y="1858523"/>
                  <a:pt x="6364313" y="1858678"/>
                </a:cubicBezTo>
                <a:close/>
                <a:moveTo>
                  <a:pt x="5608678" y="1858484"/>
                </a:moveTo>
                <a:cubicBezTo>
                  <a:pt x="5611581" y="1861794"/>
                  <a:pt x="5612066" y="1863547"/>
                  <a:pt x="5614968" y="1865105"/>
                </a:cubicBezTo>
                <a:cubicBezTo>
                  <a:pt x="5622056" y="1869021"/>
                  <a:pt x="5631053" y="1869955"/>
                  <a:pt x="5639156" y="1867637"/>
                </a:cubicBezTo>
                <a:cubicBezTo>
                  <a:pt x="5641091" y="1867637"/>
                  <a:pt x="5639156" y="1863741"/>
                  <a:pt x="5637462" y="1863547"/>
                </a:cubicBezTo>
                <a:close/>
                <a:moveTo>
                  <a:pt x="8471578" y="1857508"/>
                </a:moveTo>
                <a:lnTo>
                  <a:pt x="8476175" y="1858484"/>
                </a:lnTo>
                <a:lnTo>
                  <a:pt x="8473999" y="1857508"/>
                </a:lnTo>
                <a:close/>
                <a:moveTo>
                  <a:pt x="1548710" y="1857508"/>
                </a:moveTo>
                <a:cubicBezTo>
                  <a:pt x="1545807" y="1856147"/>
                  <a:pt x="1542905" y="1858678"/>
                  <a:pt x="1542420" y="1859846"/>
                </a:cubicBezTo>
                <a:cubicBezTo>
                  <a:pt x="1542542" y="1862612"/>
                  <a:pt x="1543098" y="1865379"/>
                  <a:pt x="1544113" y="1868027"/>
                </a:cubicBezTo>
                <a:cubicBezTo>
                  <a:pt x="1548565" y="1868863"/>
                  <a:pt x="1553088" y="1869332"/>
                  <a:pt x="1557659" y="1869391"/>
                </a:cubicBezTo>
                <a:lnTo>
                  <a:pt x="1557418" y="1869001"/>
                </a:lnTo>
                <a:cubicBezTo>
                  <a:pt x="1564916" y="1868027"/>
                  <a:pt x="1568302" y="1866078"/>
                  <a:pt x="1557418" y="1861794"/>
                </a:cubicBezTo>
                <a:cubicBezTo>
                  <a:pt x="1554032" y="1860431"/>
                  <a:pt x="1551612" y="1858872"/>
                  <a:pt x="1548710" y="1857508"/>
                </a:cubicBezTo>
                <a:close/>
                <a:moveTo>
                  <a:pt x="4543436" y="1856926"/>
                </a:moveTo>
                <a:cubicBezTo>
                  <a:pt x="4537147" y="1856926"/>
                  <a:pt x="4531825" y="1858288"/>
                  <a:pt x="4527472" y="1859067"/>
                </a:cubicBezTo>
                <a:cubicBezTo>
                  <a:pt x="4523117" y="1859846"/>
                  <a:pt x="4516103" y="1862768"/>
                  <a:pt x="4525296" y="1866663"/>
                </a:cubicBezTo>
                <a:cubicBezTo>
                  <a:pt x="4531365" y="1869117"/>
                  <a:pt x="4537897" y="1870696"/>
                  <a:pt x="4544644" y="1871338"/>
                </a:cubicBezTo>
                <a:cubicBezTo>
                  <a:pt x="4551175" y="1872311"/>
                  <a:pt x="4559400" y="1871923"/>
                  <a:pt x="4578751" y="1872311"/>
                </a:cubicBezTo>
                <a:lnTo>
                  <a:pt x="4581412" y="1872311"/>
                </a:lnTo>
                <a:close/>
                <a:moveTo>
                  <a:pt x="3287834" y="1856926"/>
                </a:moveTo>
                <a:cubicBezTo>
                  <a:pt x="3287834" y="1858484"/>
                  <a:pt x="3287834" y="1860431"/>
                  <a:pt x="3290978" y="1861600"/>
                </a:cubicBezTo>
                <a:cubicBezTo>
                  <a:pt x="3303047" y="1867403"/>
                  <a:pt x="3317172" y="1869800"/>
                  <a:pt x="3331128" y="1868416"/>
                </a:cubicBezTo>
                <a:cubicBezTo>
                  <a:pt x="3334275" y="1868416"/>
                  <a:pt x="3334757" y="1866275"/>
                  <a:pt x="3336210" y="1865105"/>
                </a:cubicBezTo>
                <a:cubicBezTo>
                  <a:pt x="3332266" y="1863645"/>
                  <a:pt x="3328129" y="1862535"/>
                  <a:pt x="3323873" y="1861794"/>
                </a:cubicBezTo>
                <a:lnTo>
                  <a:pt x="3322906" y="1860821"/>
                </a:lnTo>
                <a:cubicBezTo>
                  <a:pt x="3311296" y="1859067"/>
                  <a:pt x="3298718" y="1858093"/>
                  <a:pt x="3287834" y="1856926"/>
                </a:cubicBezTo>
                <a:close/>
                <a:moveTo>
                  <a:pt x="7087053" y="1856147"/>
                </a:moveTo>
                <a:lnTo>
                  <a:pt x="7086086" y="1856926"/>
                </a:lnTo>
                <a:lnTo>
                  <a:pt x="7082459" y="1856926"/>
                </a:lnTo>
                <a:cubicBezTo>
                  <a:pt x="7077137" y="1858288"/>
                  <a:pt x="7067946" y="1859263"/>
                  <a:pt x="7081007" y="1863741"/>
                </a:cubicBezTo>
                <a:cubicBezTo>
                  <a:pt x="7084806" y="1864851"/>
                  <a:pt x="7088821" y="1865379"/>
                  <a:pt x="7092858" y="1865299"/>
                </a:cubicBezTo>
                <a:cubicBezTo>
                  <a:pt x="7102777" y="1862962"/>
                  <a:pt x="7100598" y="1859846"/>
                  <a:pt x="7087053" y="1856147"/>
                </a:cubicBezTo>
                <a:close/>
                <a:moveTo>
                  <a:pt x="3684516" y="1856147"/>
                </a:moveTo>
                <a:cubicBezTo>
                  <a:pt x="3686717" y="1857840"/>
                  <a:pt x="3689257" y="1859224"/>
                  <a:pt x="3692015" y="1860236"/>
                </a:cubicBezTo>
                <a:cubicBezTo>
                  <a:pt x="3695862" y="1860645"/>
                  <a:pt x="3699780" y="1860645"/>
                  <a:pt x="3703625" y="1860236"/>
                </a:cubicBezTo>
                <a:cubicBezTo>
                  <a:pt x="3701667" y="1858580"/>
                  <a:pt x="3699369" y="1857198"/>
                  <a:pt x="3696852" y="1856147"/>
                </a:cubicBezTo>
                <a:lnTo>
                  <a:pt x="3696370" y="1856147"/>
                </a:lnTo>
                <a:cubicBezTo>
                  <a:pt x="3692426" y="1855815"/>
                  <a:pt x="3688459" y="1855815"/>
                  <a:pt x="3684516" y="1856147"/>
                </a:cubicBezTo>
                <a:close/>
                <a:moveTo>
                  <a:pt x="5058642" y="1854392"/>
                </a:moveTo>
                <a:lnTo>
                  <a:pt x="5055496" y="1855171"/>
                </a:lnTo>
                <a:lnTo>
                  <a:pt x="5061060" y="1856341"/>
                </a:lnTo>
                <a:close/>
                <a:moveTo>
                  <a:pt x="5093232" y="1854198"/>
                </a:moveTo>
                <a:cubicBezTo>
                  <a:pt x="5091538" y="1858872"/>
                  <a:pt x="5089844" y="1863741"/>
                  <a:pt x="5088394" y="1868221"/>
                </a:cubicBezTo>
                <a:cubicBezTo>
                  <a:pt x="5107019" y="1874066"/>
                  <a:pt x="5115727" y="1871923"/>
                  <a:pt x="5119355" y="1869195"/>
                </a:cubicBezTo>
                <a:cubicBezTo>
                  <a:pt x="5121047" y="1867442"/>
                  <a:pt x="5113550" y="1862962"/>
                  <a:pt x="5107986" y="1859846"/>
                </a:cubicBezTo>
                <a:cubicBezTo>
                  <a:pt x="5103268" y="1857625"/>
                  <a:pt x="5098334" y="1855738"/>
                  <a:pt x="5093232" y="1854198"/>
                </a:cubicBezTo>
                <a:close/>
                <a:moveTo>
                  <a:pt x="5583281" y="1852251"/>
                </a:moveTo>
                <a:lnTo>
                  <a:pt x="5579800" y="1855367"/>
                </a:lnTo>
                <a:lnTo>
                  <a:pt x="5578685" y="1855367"/>
                </a:lnTo>
                <a:lnTo>
                  <a:pt x="5578929" y="1856147"/>
                </a:lnTo>
                <a:lnTo>
                  <a:pt x="5579800" y="1855367"/>
                </a:lnTo>
                <a:lnTo>
                  <a:pt x="5585701" y="1855367"/>
                </a:lnTo>
                <a:cubicBezTo>
                  <a:pt x="5585701" y="1855367"/>
                  <a:pt x="5585701" y="1855367"/>
                  <a:pt x="5587152" y="1854004"/>
                </a:cubicBezTo>
                <a:close/>
                <a:moveTo>
                  <a:pt x="3479160" y="1851081"/>
                </a:moveTo>
                <a:lnTo>
                  <a:pt x="3475774" y="1851861"/>
                </a:lnTo>
                <a:lnTo>
                  <a:pt x="3482306" y="1853419"/>
                </a:lnTo>
                <a:close/>
                <a:moveTo>
                  <a:pt x="5190708" y="1850887"/>
                </a:moveTo>
                <a:cubicBezTo>
                  <a:pt x="5187805" y="1850887"/>
                  <a:pt x="5185147" y="1854198"/>
                  <a:pt x="5187323" y="1855950"/>
                </a:cubicBezTo>
                <a:cubicBezTo>
                  <a:pt x="5196150" y="1861210"/>
                  <a:pt x="5207133" y="1863586"/>
                  <a:pt x="5218040" y="1862574"/>
                </a:cubicBezTo>
                <a:cubicBezTo>
                  <a:pt x="5222154" y="1861404"/>
                  <a:pt x="5222636" y="1859263"/>
                  <a:pt x="5225780" y="1856341"/>
                </a:cubicBezTo>
                <a:lnTo>
                  <a:pt x="5225298" y="1856341"/>
                </a:lnTo>
                <a:cubicBezTo>
                  <a:pt x="5207156" y="1853419"/>
                  <a:pt x="5198207" y="1851276"/>
                  <a:pt x="5190708" y="1850887"/>
                </a:cubicBezTo>
                <a:close/>
                <a:moveTo>
                  <a:pt x="4909403" y="1849718"/>
                </a:moveTo>
                <a:cubicBezTo>
                  <a:pt x="4906741" y="1850693"/>
                  <a:pt x="4908191" y="1852640"/>
                  <a:pt x="4908191" y="1853613"/>
                </a:cubicBezTo>
                <a:lnTo>
                  <a:pt x="4909159" y="1853613"/>
                </a:lnTo>
                <a:cubicBezTo>
                  <a:pt x="4911409" y="1853926"/>
                  <a:pt x="4913684" y="1853926"/>
                  <a:pt x="4915931" y="1853613"/>
                </a:cubicBezTo>
                <a:cubicBezTo>
                  <a:pt x="4917747" y="1852795"/>
                  <a:pt x="4919464" y="1851822"/>
                  <a:pt x="4921010" y="1850693"/>
                </a:cubicBezTo>
                <a:cubicBezTo>
                  <a:pt x="4917191" y="1850030"/>
                  <a:pt x="4913296" y="1849699"/>
                  <a:pt x="4909403" y="1849718"/>
                </a:cubicBezTo>
                <a:close/>
                <a:moveTo>
                  <a:pt x="6731731" y="1848356"/>
                </a:moveTo>
                <a:cubicBezTo>
                  <a:pt x="6736327" y="1856729"/>
                  <a:pt x="6755919" y="1855171"/>
                  <a:pt x="6768738" y="1858872"/>
                </a:cubicBezTo>
                <a:cubicBezTo>
                  <a:pt x="6779526" y="1861404"/>
                  <a:pt x="6789033" y="1866663"/>
                  <a:pt x="6795829" y="1873869"/>
                </a:cubicBezTo>
                <a:lnTo>
                  <a:pt x="6786153" y="1879323"/>
                </a:lnTo>
                <a:cubicBezTo>
                  <a:pt x="6789056" y="1882051"/>
                  <a:pt x="6789297" y="1883218"/>
                  <a:pt x="6790991" y="1883803"/>
                </a:cubicBezTo>
                <a:lnTo>
                  <a:pt x="6827274" y="1894126"/>
                </a:lnTo>
                <a:lnTo>
                  <a:pt x="6851463" y="1888283"/>
                </a:lnTo>
                <a:lnTo>
                  <a:pt x="6813729" y="1876597"/>
                </a:lnTo>
                <a:lnTo>
                  <a:pt x="6837191" y="1874845"/>
                </a:lnTo>
                <a:lnTo>
                  <a:pt x="6847107" y="1874845"/>
                </a:lnTo>
                <a:lnTo>
                  <a:pt x="6836950" y="1872702"/>
                </a:lnTo>
                <a:cubicBezTo>
                  <a:pt x="6817599" y="1866078"/>
                  <a:pt x="6798975" y="1859263"/>
                  <a:pt x="6778413" y="1853224"/>
                </a:cubicBezTo>
                <a:cubicBezTo>
                  <a:pt x="6763878" y="1847654"/>
                  <a:pt x="6747549" y="1845959"/>
                  <a:pt x="6731731" y="1848356"/>
                </a:cubicBezTo>
                <a:close/>
                <a:moveTo>
                  <a:pt x="2407144" y="1847965"/>
                </a:moveTo>
                <a:lnTo>
                  <a:pt x="2390940" y="1852251"/>
                </a:lnTo>
                <a:lnTo>
                  <a:pt x="2396019" y="1854004"/>
                </a:lnTo>
                <a:cubicBezTo>
                  <a:pt x="2407388" y="1855756"/>
                  <a:pt x="2415128" y="1855367"/>
                  <a:pt x="2416337" y="1851666"/>
                </a:cubicBezTo>
                <a:cubicBezTo>
                  <a:pt x="2417545" y="1852834"/>
                  <a:pt x="2416093" y="1851861"/>
                  <a:pt x="2415610" y="1851081"/>
                </a:cubicBezTo>
                <a:lnTo>
                  <a:pt x="2414643" y="1849329"/>
                </a:lnTo>
                <a:cubicBezTo>
                  <a:pt x="2412177" y="1848744"/>
                  <a:pt x="2409683" y="1848278"/>
                  <a:pt x="2407144" y="1847965"/>
                </a:cubicBezTo>
                <a:close/>
                <a:moveTo>
                  <a:pt x="5000106" y="1847771"/>
                </a:moveTo>
                <a:cubicBezTo>
                  <a:pt x="4990890" y="1846466"/>
                  <a:pt x="4981386" y="1847341"/>
                  <a:pt x="4972774" y="1850302"/>
                </a:cubicBezTo>
                <a:cubicBezTo>
                  <a:pt x="4963896" y="1855210"/>
                  <a:pt x="4955771" y="1860976"/>
                  <a:pt x="4948586" y="1867442"/>
                </a:cubicBezTo>
                <a:lnTo>
                  <a:pt x="4993818" y="1886531"/>
                </a:lnTo>
                <a:cubicBezTo>
                  <a:pt x="4996721" y="1861600"/>
                  <a:pt x="4996721" y="1861600"/>
                  <a:pt x="5052352" y="1863353"/>
                </a:cubicBezTo>
                <a:cubicBezTo>
                  <a:pt x="5036704" y="1854899"/>
                  <a:pt x="5018804" y="1849562"/>
                  <a:pt x="5000106" y="1847771"/>
                </a:cubicBezTo>
                <a:close/>
                <a:moveTo>
                  <a:pt x="5292542" y="1846992"/>
                </a:moveTo>
                <a:cubicBezTo>
                  <a:pt x="5290266" y="1846992"/>
                  <a:pt x="5288428" y="1848472"/>
                  <a:pt x="5288428" y="1850302"/>
                </a:cubicBezTo>
                <a:cubicBezTo>
                  <a:pt x="5288405" y="1851276"/>
                  <a:pt x="5288961" y="1852212"/>
                  <a:pt x="5289880" y="1852834"/>
                </a:cubicBezTo>
                <a:cubicBezTo>
                  <a:pt x="5297136" y="1857899"/>
                  <a:pt x="5307537" y="1862962"/>
                  <a:pt x="5315760" y="1867637"/>
                </a:cubicBezTo>
                <a:cubicBezTo>
                  <a:pt x="5327492" y="1868611"/>
                  <a:pt x="5332209" y="1867589"/>
                  <a:pt x="5334114" y="1865787"/>
                </a:cubicBezTo>
                <a:lnTo>
                  <a:pt x="5335575" y="1859354"/>
                </a:lnTo>
                <a:lnTo>
                  <a:pt x="5336078" y="1859651"/>
                </a:lnTo>
                <a:lnTo>
                  <a:pt x="5335595" y="1859263"/>
                </a:lnTo>
                <a:lnTo>
                  <a:pt x="5335575" y="1859354"/>
                </a:lnTo>
                <a:lnTo>
                  <a:pt x="5319632" y="1849914"/>
                </a:lnTo>
                <a:cubicBezTo>
                  <a:pt x="5310851" y="1847750"/>
                  <a:pt x="5301709" y="1846777"/>
                  <a:pt x="5292542" y="1846992"/>
                </a:cubicBezTo>
                <a:close/>
                <a:moveTo>
                  <a:pt x="3515925" y="1846018"/>
                </a:moveTo>
                <a:lnTo>
                  <a:pt x="3517378" y="1848356"/>
                </a:lnTo>
                <a:lnTo>
                  <a:pt x="3523424" y="1848356"/>
                </a:lnTo>
                <a:lnTo>
                  <a:pt x="3525601" y="1846992"/>
                </a:lnTo>
                <a:close/>
                <a:moveTo>
                  <a:pt x="1433816" y="1844460"/>
                </a:moveTo>
                <a:cubicBezTo>
                  <a:pt x="1413498" y="1844460"/>
                  <a:pt x="1408178" y="1847380"/>
                  <a:pt x="1416159" y="1855171"/>
                </a:cubicBezTo>
                <a:cubicBezTo>
                  <a:pt x="1417609" y="1856535"/>
                  <a:pt x="1414707" y="1857899"/>
                  <a:pt x="1413498" y="1859651"/>
                </a:cubicBezTo>
                <a:cubicBezTo>
                  <a:pt x="1391077" y="1856398"/>
                  <a:pt x="1368243" y="1855406"/>
                  <a:pt x="1345530" y="1856729"/>
                </a:cubicBezTo>
                <a:cubicBezTo>
                  <a:pt x="1328041" y="1857296"/>
                  <a:pt x="1310529" y="1856380"/>
                  <a:pt x="1293284" y="1854004"/>
                </a:cubicBezTo>
                <a:lnTo>
                  <a:pt x="1265226" y="1857899"/>
                </a:lnTo>
                <a:cubicBezTo>
                  <a:pt x="1289584" y="1866702"/>
                  <a:pt x="1316215" y="1870657"/>
                  <a:pt x="1342869" y="1869391"/>
                </a:cubicBezTo>
                <a:lnTo>
                  <a:pt x="1343836" y="1869391"/>
                </a:lnTo>
                <a:cubicBezTo>
                  <a:pt x="1350368" y="1869391"/>
                  <a:pt x="1357381" y="1867442"/>
                  <a:pt x="1361737" y="1869391"/>
                </a:cubicBezTo>
                <a:cubicBezTo>
                  <a:pt x="1385295" y="1874922"/>
                  <a:pt x="1409750" y="1877609"/>
                  <a:pt x="1434301" y="1877376"/>
                </a:cubicBezTo>
                <a:cubicBezTo>
                  <a:pt x="1456795" y="1877376"/>
                  <a:pt x="1478322" y="1877376"/>
                  <a:pt x="1500816" y="1877376"/>
                </a:cubicBezTo>
                <a:cubicBezTo>
                  <a:pt x="1484612" y="1866857"/>
                  <a:pt x="1463327" y="1856341"/>
                  <a:pt x="1491141" y="1848744"/>
                </a:cubicBezTo>
                <a:cubicBezTo>
                  <a:pt x="1462359" y="1846601"/>
                  <a:pt x="1447846" y="1845239"/>
                  <a:pt x="1433816" y="1844460"/>
                </a:cubicBezTo>
                <a:close/>
                <a:moveTo>
                  <a:pt x="4257412" y="1843097"/>
                </a:moveTo>
                <a:cubicBezTo>
                  <a:pt x="4248765" y="1843632"/>
                  <a:pt x="4245923" y="1848939"/>
                  <a:pt x="4241812" y="1859457"/>
                </a:cubicBezTo>
                <a:lnTo>
                  <a:pt x="4297443" y="1866663"/>
                </a:lnTo>
                <a:lnTo>
                  <a:pt x="4307845" y="1855367"/>
                </a:lnTo>
                <a:cubicBezTo>
                  <a:pt x="4280512" y="1846797"/>
                  <a:pt x="4266059" y="1842561"/>
                  <a:pt x="4257412" y="1843097"/>
                </a:cubicBezTo>
                <a:close/>
                <a:moveTo>
                  <a:pt x="6043096" y="1842902"/>
                </a:moveTo>
                <a:cubicBezTo>
                  <a:pt x="6046966" y="1846018"/>
                  <a:pt x="6048901" y="1849718"/>
                  <a:pt x="6055191" y="1852445"/>
                </a:cubicBezTo>
                <a:cubicBezTo>
                  <a:pt x="6061479" y="1855171"/>
                  <a:pt x="6075024" y="1853224"/>
                  <a:pt x="6070913" y="1858484"/>
                </a:cubicBezTo>
                <a:lnTo>
                  <a:pt x="6070913" y="1858872"/>
                </a:lnTo>
                <a:cubicBezTo>
                  <a:pt x="6069219" y="1860821"/>
                  <a:pt x="6076477" y="1865884"/>
                  <a:pt x="6083249" y="1868221"/>
                </a:cubicBezTo>
                <a:cubicBezTo>
                  <a:pt x="6093651" y="1872117"/>
                  <a:pt x="6107437" y="1874648"/>
                  <a:pt x="6118806" y="1877961"/>
                </a:cubicBezTo>
                <a:cubicBezTo>
                  <a:pt x="6130173" y="1881272"/>
                  <a:pt x="6136463" y="1883803"/>
                  <a:pt x="6144686" y="1886531"/>
                </a:cubicBezTo>
                <a:lnTo>
                  <a:pt x="6163554" y="1909707"/>
                </a:lnTo>
                <a:cubicBezTo>
                  <a:pt x="6183387" y="1912824"/>
                  <a:pt x="6177099" y="1907370"/>
                  <a:pt x="6181695" y="1905618"/>
                </a:cubicBezTo>
                <a:lnTo>
                  <a:pt x="6197176" y="1899970"/>
                </a:lnTo>
                <a:cubicBezTo>
                  <a:pt x="6193062" y="1888478"/>
                  <a:pt x="6171294" y="1877182"/>
                  <a:pt x="6150976" y="1865884"/>
                </a:cubicBezTo>
                <a:lnTo>
                  <a:pt x="6160166" y="1857120"/>
                </a:lnTo>
                <a:lnTo>
                  <a:pt x="6121224" y="1843485"/>
                </a:lnTo>
                <a:cubicBezTo>
                  <a:pt x="6107437" y="1848938"/>
                  <a:pt x="6114692" y="1855367"/>
                  <a:pt x="6129932" y="1862962"/>
                </a:cubicBezTo>
                <a:cubicBezTo>
                  <a:pt x="6122577" y="1862359"/>
                  <a:pt x="6115371" y="1861054"/>
                  <a:pt x="6108405" y="1859067"/>
                </a:cubicBezTo>
                <a:cubicBezTo>
                  <a:pt x="6088087" y="1850419"/>
                  <a:pt x="6065930" y="1844926"/>
                  <a:pt x="6043096" y="1842902"/>
                </a:cubicBezTo>
                <a:close/>
                <a:moveTo>
                  <a:pt x="6245067" y="1842706"/>
                </a:moveTo>
                <a:lnTo>
                  <a:pt x="6236842" y="1846018"/>
                </a:lnTo>
                <a:lnTo>
                  <a:pt x="6247969" y="1847965"/>
                </a:lnTo>
                <a:close/>
                <a:moveTo>
                  <a:pt x="7452777" y="1842511"/>
                </a:moveTo>
                <a:cubicBezTo>
                  <a:pt x="7450842" y="1842511"/>
                  <a:pt x="7456164" y="1847577"/>
                  <a:pt x="7460517" y="1848938"/>
                </a:cubicBezTo>
                <a:cubicBezTo>
                  <a:pt x="7466155" y="1850654"/>
                  <a:pt x="7472153" y="1851529"/>
                  <a:pt x="7478176" y="1851472"/>
                </a:cubicBezTo>
                <a:lnTo>
                  <a:pt x="7478176" y="1850497"/>
                </a:lnTo>
                <a:cubicBezTo>
                  <a:pt x="7482529" y="1850497"/>
                  <a:pt x="7483738" y="1847577"/>
                  <a:pt x="7486399" y="1846018"/>
                </a:cubicBezTo>
                <a:lnTo>
                  <a:pt x="7472612" y="1842511"/>
                </a:lnTo>
                <a:cubicBezTo>
                  <a:pt x="7466007" y="1842084"/>
                  <a:pt x="7459382" y="1842084"/>
                  <a:pt x="7452777" y="1842511"/>
                </a:cubicBezTo>
                <a:close/>
                <a:moveTo>
                  <a:pt x="5995446" y="1842317"/>
                </a:moveTo>
                <a:cubicBezTo>
                  <a:pt x="6000284" y="1846213"/>
                  <a:pt x="6002219" y="1849523"/>
                  <a:pt x="6005848" y="1850302"/>
                </a:cubicBezTo>
                <a:cubicBezTo>
                  <a:pt x="6011797" y="1851394"/>
                  <a:pt x="6017940" y="1851589"/>
                  <a:pt x="6023987" y="1850887"/>
                </a:cubicBezTo>
                <a:lnTo>
                  <a:pt x="6024230" y="1850887"/>
                </a:lnTo>
                <a:cubicBezTo>
                  <a:pt x="6024230" y="1850887"/>
                  <a:pt x="6022295" y="1847186"/>
                  <a:pt x="6019634" y="1846407"/>
                </a:cubicBezTo>
                <a:cubicBezTo>
                  <a:pt x="6011675" y="1844654"/>
                  <a:pt x="6003597" y="1843291"/>
                  <a:pt x="5995446" y="1842317"/>
                </a:cubicBezTo>
                <a:close/>
                <a:moveTo>
                  <a:pt x="6622642" y="1842123"/>
                </a:moveTo>
                <a:lnTo>
                  <a:pt x="6617563" y="1846992"/>
                </a:lnTo>
                <a:lnTo>
                  <a:pt x="6606920" y="1846992"/>
                </a:lnTo>
                <a:lnTo>
                  <a:pt x="6619016" y="1847771"/>
                </a:lnTo>
                <a:cubicBezTo>
                  <a:pt x="6630674" y="1854335"/>
                  <a:pt x="6644268" y="1858308"/>
                  <a:pt x="6658440" y="1859263"/>
                </a:cubicBezTo>
                <a:cubicBezTo>
                  <a:pt x="6683040" y="1861717"/>
                  <a:pt x="6706890" y="1867714"/>
                  <a:pt x="6728828" y="1876986"/>
                </a:cubicBezTo>
                <a:cubicBezTo>
                  <a:pt x="6733425" y="1878934"/>
                  <a:pt x="6731248" y="1881857"/>
                  <a:pt x="6731248" y="1884194"/>
                </a:cubicBezTo>
                <a:lnTo>
                  <a:pt x="6729313" y="1885167"/>
                </a:lnTo>
                <a:cubicBezTo>
                  <a:pt x="6747186" y="1891146"/>
                  <a:pt x="6765980" y="1895140"/>
                  <a:pt x="6785186" y="1897048"/>
                </a:cubicBezTo>
                <a:cubicBezTo>
                  <a:pt x="6785186" y="1884973"/>
                  <a:pt x="6744309" y="1873675"/>
                  <a:pt x="6735119" y="1861404"/>
                </a:cubicBezTo>
                <a:cubicBezTo>
                  <a:pt x="6731490" y="1856535"/>
                  <a:pt x="6710930" y="1852834"/>
                  <a:pt x="6695206" y="1851081"/>
                </a:cubicBezTo>
                <a:close/>
                <a:moveTo>
                  <a:pt x="2535342" y="1842123"/>
                </a:moveTo>
                <a:lnTo>
                  <a:pt x="2529778" y="1845822"/>
                </a:lnTo>
                <a:cubicBezTo>
                  <a:pt x="2536261" y="1847634"/>
                  <a:pt x="2542889" y="1849055"/>
                  <a:pt x="2549614" y="1850108"/>
                </a:cubicBezTo>
                <a:cubicBezTo>
                  <a:pt x="2552272" y="1850108"/>
                  <a:pt x="2553240" y="1847577"/>
                  <a:pt x="2554693" y="1846018"/>
                </a:cubicBezTo>
                <a:close/>
                <a:moveTo>
                  <a:pt x="1498640" y="1841538"/>
                </a:moveTo>
                <a:lnTo>
                  <a:pt x="1504445" y="1843291"/>
                </a:lnTo>
                <a:cubicBezTo>
                  <a:pt x="1517919" y="1850362"/>
                  <a:pt x="1533229" y="1854821"/>
                  <a:pt x="1549192" y="1856341"/>
                </a:cubicBezTo>
                <a:cubicBezTo>
                  <a:pt x="1557176" y="1853809"/>
                  <a:pt x="1554515" y="1849914"/>
                  <a:pt x="1542420" y="1846018"/>
                </a:cubicBezTo>
                <a:cubicBezTo>
                  <a:pt x="1530545" y="1841655"/>
                  <a:pt x="1517241" y="1840428"/>
                  <a:pt x="1504445" y="1842511"/>
                </a:cubicBezTo>
                <a:close/>
                <a:moveTo>
                  <a:pt x="4303974" y="1841344"/>
                </a:moveTo>
                <a:lnTo>
                  <a:pt x="4308812" y="1854392"/>
                </a:lnTo>
                <a:lnTo>
                  <a:pt x="4340496" y="1864520"/>
                </a:lnTo>
                <a:cubicBezTo>
                  <a:pt x="4340496" y="1871144"/>
                  <a:pt x="4353801" y="1875624"/>
                  <a:pt x="4372184" y="1877182"/>
                </a:cubicBezTo>
                <a:cubicBezTo>
                  <a:pt x="4386841" y="1877863"/>
                  <a:pt x="4401550" y="1877863"/>
                  <a:pt x="4416207" y="1877182"/>
                </a:cubicBezTo>
                <a:lnTo>
                  <a:pt x="4387182" y="1852834"/>
                </a:lnTo>
                <a:lnTo>
                  <a:pt x="4359849" y="1846213"/>
                </a:lnTo>
                <a:cubicBezTo>
                  <a:pt x="4345819" y="1851081"/>
                  <a:pt x="4322357" y="1839589"/>
                  <a:pt x="4303974" y="1841344"/>
                </a:cubicBezTo>
                <a:close/>
                <a:moveTo>
                  <a:pt x="6493962" y="1840368"/>
                </a:moveTo>
                <a:lnTo>
                  <a:pt x="6493238" y="1841732"/>
                </a:lnTo>
                <a:cubicBezTo>
                  <a:pt x="6495655" y="1840953"/>
                  <a:pt x="6498075" y="1839980"/>
                  <a:pt x="6502910" y="1842123"/>
                </a:cubicBezTo>
                <a:close/>
                <a:moveTo>
                  <a:pt x="2379812" y="1840368"/>
                </a:moveTo>
                <a:cubicBezTo>
                  <a:pt x="2379086" y="1841305"/>
                  <a:pt x="2378433" y="1842278"/>
                  <a:pt x="2377877" y="1843291"/>
                </a:cubicBezTo>
                <a:lnTo>
                  <a:pt x="2378118" y="1843875"/>
                </a:lnTo>
                <a:cubicBezTo>
                  <a:pt x="2381988" y="1844129"/>
                  <a:pt x="2385858" y="1844129"/>
                  <a:pt x="2389729" y="1843875"/>
                </a:cubicBezTo>
                <a:cubicBezTo>
                  <a:pt x="2391905" y="1843875"/>
                  <a:pt x="2391422" y="1841538"/>
                  <a:pt x="2392149" y="1840368"/>
                </a:cubicBezTo>
                <a:close/>
                <a:moveTo>
                  <a:pt x="1269822" y="1840368"/>
                </a:moveTo>
                <a:cubicBezTo>
                  <a:pt x="1260388" y="1841732"/>
                  <a:pt x="1266193" y="1845628"/>
                  <a:pt x="1279980" y="1849523"/>
                </a:cubicBezTo>
                <a:lnTo>
                  <a:pt x="1280947" y="1849914"/>
                </a:lnTo>
                <a:lnTo>
                  <a:pt x="1293042" y="1853030"/>
                </a:lnTo>
                <a:cubicBezTo>
                  <a:pt x="1295871" y="1852678"/>
                  <a:pt x="1298629" y="1852016"/>
                  <a:pt x="1301265" y="1851081"/>
                </a:cubicBezTo>
                <a:cubicBezTo>
                  <a:pt x="1309249" y="1847771"/>
                  <a:pt x="1301265" y="1843681"/>
                  <a:pt x="1288446" y="1840368"/>
                </a:cubicBezTo>
                <a:cubicBezTo>
                  <a:pt x="1282326" y="1839240"/>
                  <a:pt x="1275939" y="1839240"/>
                  <a:pt x="1269822" y="1840368"/>
                </a:cubicBezTo>
                <a:close/>
                <a:moveTo>
                  <a:pt x="5091821" y="1840306"/>
                </a:moveTo>
                <a:cubicBezTo>
                  <a:pt x="5083961" y="1839673"/>
                  <a:pt x="5075925" y="1840456"/>
                  <a:pt x="5068318" y="1842706"/>
                </a:cubicBezTo>
                <a:lnTo>
                  <a:pt x="5090086" y="1852640"/>
                </a:lnTo>
                <a:lnTo>
                  <a:pt x="5114274" y="1846407"/>
                </a:lnTo>
                <a:cubicBezTo>
                  <a:pt x="5107368" y="1842989"/>
                  <a:pt x="5099682" y="1840939"/>
                  <a:pt x="5091821" y="1840306"/>
                </a:cubicBezTo>
                <a:close/>
                <a:moveTo>
                  <a:pt x="5049450" y="1839201"/>
                </a:moveTo>
                <a:cubicBezTo>
                  <a:pt x="5048000" y="1839201"/>
                  <a:pt x="5046791" y="1840759"/>
                  <a:pt x="5045338" y="1841732"/>
                </a:cubicBezTo>
                <a:cubicBezTo>
                  <a:pt x="5047370" y="1842415"/>
                  <a:pt x="5049475" y="1842941"/>
                  <a:pt x="5051628" y="1843291"/>
                </a:cubicBezTo>
                <a:lnTo>
                  <a:pt x="5065898" y="1842511"/>
                </a:lnTo>
                <a:cubicBezTo>
                  <a:pt x="5060504" y="1841148"/>
                  <a:pt x="5055014" y="1840058"/>
                  <a:pt x="5049450" y="1839201"/>
                </a:cubicBezTo>
                <a:close/>
                <a:moveTo>
                  <a:pt x="4583104" y="1838422"/>
                </a:moveTo>
                <a:cubicBezTo>
                  <a:pt x="4581895" y="1838422"/>
                  <a:pt x="4583104" y="1839980"/>
                  <a:pt x="4583104" y="1840759"/>
                </a:cubicBezTo>
                <a:cubicBezTo>
                  <a:pt x="4585305" y="1840661"/>
                  <a:pt x="4587482" y="1840467"/>
                  <a:pt x="4589635" y="1840174"/>
                </a:cubicBezTo>
                <a:lnTo>
                  <a:pt x="4589876" y="1840759"/>
                </a:lnTo>
                <a:cubicBezTo>
                  <a:pt x="4589876" y="1840759"/>
                  <a:pt x="4589876" y="1839201"/>
                  <a:pt x="4589876" y="1838422"/>
                </a:cubicBezTo>
                <a:cubicBezTo>
                  <a:pt x="4587626" y="1838305"/>
                  <a:pt x="4585353" y="1838305"/>
                  <a:pt x="4583104" y="1838422"/>
                </a:cubicBezTo>
                <a:close/>
                <a:moveTo>
                  <a:pt x="6663519" y="1837643"/>
                </a:moveTo>
                <a:cubicBezTo>
                  <a:pt x="6663519" y="1837643"/>
                  <a:pt x="6662796" y="1839007"/>
                  <a:pt x="6663763" y="1839395"/>
                </a:cubicBezTo>
                <a:lnTo>
                  <a:pt x="6663763" y="1839786"/>
                </a:lnTo>
                <a:lnTo>
                  <a:pt x="6674647" y="1842706"/>
                </a:lnTo>
                <a:cubicBezTo>
                  <a:pt x="6674647" y="1841732"/>
                  <a:pt x="6674647" y="1839980"/>
                  <a:pt x="6674647" y="1839589"/>
                </a:cubicBezTo>
                <a:cubicBezTo>
                  <a:pt x="6671018" y="1838675"/>
                  <a:pt x="6667293" y="1838031"/>
                  <a:pt x="6663519" y="1837643"/>
                </a:cubicBezTo>
                <a:close/>
                <a:moveTo>
                  <a:pt x="6033421" y="1837643"/>
                </a:moveTo>
                <a:lnTo>
                  <a:pt x="6040920" y="1841148"/>
                </a:lnTo>
                <a:lnTo>
                  <a:pt x="6049145" y="1837643"/>
                </a:lnTo>
                <a:close/>
                <a:moveTo>
                  <a:pt x="6895969" y="1837252"/>
                </a:moveTo>
                <a:cubicBezTo>
                  <a:pt x="6898386" y="1839786"/>
                  <a:pt x="6899839" y="1843485"/>
                  <a:pt x="6903468" y="1844264"/>
                </a:cubicBezTo>
                <a:lnTo>
                  <a:pt x="6930829" y="1847684"/>
                </a:lnTo>
                <a:lnTo>
                  <a:pt x="6930799" y="1847771"/>
                </a:lnTo>
                <a:lnTo>
                  <a:pt x="6931526" y="1847771"/>
                </a:lnTo>
                <a:lnTo>
                  <a:pt x="6930829" y="1847684"/>
                </a:lnTo>
                <a:lnTo>
                  <a:pt x="6933217" y="1840759"/>
                </a:lnTo>
                <a:close/>
                <a:moveTo>
                  <a:pt x="1170891" y="1836864"/>
                </a:moveTo>
                <a:cubicBezTo>
                  <a:pt x="1167991" y="1836864"/>
                  <a:pt x="1164362" y="1838031"/>
                  <a:pt x="1161216" y="1838616"/>
                </a:cubicBezTo>
                <a:lnTo>
                  <a:pt x="1173070" y="1840368"/>
                </a:lnTo>
                <a:lnTo>
                  <a:pt x="1161459" y="1840368"/>
                </a:lnTo>
                <a:lnTo>
                  <a:pt x="1127837" y="1846213"/>
                </a:lnTo>
                <a:lnTo>
                  <a:pt x="1178148" y="1865496"/>
                </a:lnTo>
                <a:cubicBezTo>
                  <a:pt x="1197740" y="1864326"/>
                  <a:pt x="1218058" y="1863547"/>
                  <a:pt x="1236926" y="1861794"/>
                </a:cubicBezTo>
                <a:cubicBezTo>
                  <a:pt x="1241520" y="1861794"/>
                  <a:pt x="1244423" y="1858872"/>
                  <a:pt x="1243214" y="1856729"/>
                </a:cubicBezTo>
                <a:cubicBezTo>
                  <a:pt x="1239730" y="1853302"/>
                  <a:pt x="1234991" y="1850848"/>
                  <a:pt x="1229668" y="1849718"/>
                </a:cubicBezTo>
                <a:cubicBezTo>
                  <a:pt x="1210318" y="1845043"/>
                  <a:pt x="1190726" y="1840953"/>
                  <a:pt x="1170891" y="1836864"/>
                </a:cubicBezTo>
                <a:close/>
                <a:moveTo>
                  <a:pt x="5515796" y="1836473"/>
                </a:moveTo>
                <a:lnTo>
                  <a:pt x="5515425" y="1838422"/>
                </a:lnTo>
                <a:lnTo>
                  <a:pt x="5515313" y="1838422"/>
                </a:lnTo>
                <a:lnTo>
                  <a:pt x="5515313" y="1839007"/>
                </a:lnTo>
                <a:lnTo>
                  <a:pt x="5515425" y="1838422"/>
                </a:lnTo>
                <a:lnTo>
                  <a:pt x="5521360" y="1838422"/>
                </a:lnTo>
                <a:cubicBezTo>
                  <a:pt x="5521263" y="1837780"/>
                  <a:pt x="5521263" y="1837117"/>
                  <a:pt x="5521360" y="1836473"/>
                </a:cubicBezTo>
                <a:cubicBezTo>
                  <a:pt x="5519521" y="1836240"/>
                  <a:pt x="5517634" y="1836240"/>
                  <a:pt x="5515796" y="1836473"/>
                </a:cubicBezTo>
                <a:close/>
                <a:moveTo>
                  <a:pt x="1593216" y="1836473"/>
                </a:moveTo>
                <a:cubicBezTo>
                  <a:pt x="1595151" y="1837448"/>
                  <a:pt x="1595636" y="1839201"/>
                  <a:pt x="1598539" y="1840953"/>
                </a:cubicBezTo>
                <a:lnTo>
                  <a:pt x="1598539" y="1842123"/>
                </a:lnTo>
                <a:cubicBezTo>
                  <a:pt x="1617645" y="1852445"/>
                  <a:pt x="1631191" y="1854588"/>
                  <a:pt x="1644012" y="1849135"/>
                </a:cubicBezTo>
                <a:cubicBezTo>
                  <a:pt x="1648123" y="1847186"/>
                  <a:pt x="1647638" y="1843681"/>
                  <a:pt x="1651267" y="1838031"/>
                </a:cubicBezTo>
                <a:close/>
                <a:moveTo>
                  <a:pt x="2611291" y="1836279"/>
                </a:moveTo>
                <a:cubicBezTo>
                  <a:pt x="2611291" y="1838422"/>
                  <a:pt x="2611291" y="1841344"/>
                  <a:pt x="2614438" y="1842317"/>
                </a:cubicBezTo>
                <a:cubicBezTo>
                  <a:pt x="2622612" y="1844517"/>
                  <a:pt x="2630934" y="1846350"/>
                  <a:pt x="2639350" y="1847771"/>
                </a:cubicBezTo>
                <a:lnTo>
                  <a:pt x="2639593" y="1848159"/>
                </a:lnTo>
                <a:cubicBezTo>
                  <a:pt x="2639593" y="1846018"/>
                  <a:pt x="2639593" y="1843875"/>
                  <a:pt x="2637656" y="1840368"/>
                </a:cubicBezTo>
                <a:close/>
                <a:moveTo>
                  <a:pt x="5839916" y="1835890"/>
                </a:moveTo>
                <a:cubicBezTo>
                  <a:pt x="5834837" y="1843681"/>
                  <a:pt x="5839916" y="1846407"/>
                  <a:pt x="5871844" y="1851861"/>
                </a:cubicBezTo>
                <a:cubicBezTo>
                  <a:pt x="5878376" y="1851861"/>
                  <a:pt x="5885631" y="1853419"/>
                  <a:pt x="5891439" y="1853419"/>
                </a:cubicBezTo>
                <a:cubicBezTo>
                  <a:pt x="5897244" y="1853419"/>
                  <a:pt x="5893856" y="1851276"/>
                  <a:pt x="5894824" y="1850108"/>
                </a:cubicBezTo>
                <a:cubicBezTo>
                  <a:pt x="5890712" y="1850108"/>
                  <a:pt x="5885875" y="1848550"/>
                  <a:pt x="5882246" y="1848356"/>
                </a:cubicBezTo>
                <a:cubicBezTo>
                  <a:pt x="5878569" y="1848783"/>
                  <a:pt x="5874917" y="1849427"/>
                  <a:pt x="5871362" y="1850302"/>
                </a:cubicBezTo>
                <a:lnTo>
                  <a:pt x="5871362" y="1849523"/>
                </a:lnTo>
                <a:close/>
                <a:moveTo>
                  <a:pt x="1803653" y="1835500"/>
                </a:moveTo>
                <a:lnTo>
                  <a:pt x="1813811" y="1852055"/>
                </a:lnTo>
                <a:cubicBezTo>
                  <a:pt x="1839449" y="1853809"/>
                  <a:pt x="1839449" y="1847771"/>
                  <a:pt x="1834614" y="1838810"/>
                </a:cubicBezTo>
                <a:close/>
                <a:moveTo>
                  <a:pt x="3246745" y="1835080"/>
                </a:moveTo>
                <a:lnTo>
                  <a:pt x="3246832" y="1835108"/>
                </a:lnTo>
                <a:lnTo>
                  <a:pt x="3246954" y="1835305"/>
                </a:lnTo>
                <a:close/>
                <a:moveTo>
                  <a:pt x="349708" y="1834915"/>
                </a:moveTo>
                <a:lnTo>
                  <a:pt x="378489" y="1847771"/>
                </a:lnTo>
                <a:cubicBezTo>
                  <a:pt x="384296" y="1846797"/>
                  <a:pt x="387924" y="1845823"/>
                  <a:pt x="388922" y="1844557"/>
                </a:cubicBezTo>
                <a:lnTo>
                  <a:pt x="384336" y="1840299"/>
                </a:lnTo>
                <a:lnTo>
                  <a:pt x="384780" y="1840368"/>
                </a:lnTo>
                <a:lnTo>
                  <a:pt x="383571" y="1839589"/>
                </a:lnTo>
                <a:lnTo>
                  <a:pt x="384336" y="1840299"/>
                </a:lnTo>
                <a:close/>
                <a:moveTo>
                  <a:pt x="6394065" y="1832968"/>
                </a:moveTo>
                <a:cubicBezTo>
                  <a:pt x="6382455" y="1837448"/>
                  <a:pt x="6385116" y="1843291"/>
                  <a:pt x="6405434" y="1849329"/>
                </a:cubicBezTo>
                <a:cubicBezTo>
                  <a:pt x="6425752" y="1855367"/>
                  <a:pt x="6443892" y="1858678"/>
                  <a:pt x="6463486" y="1863353"/>
                </a:cubicBezTo>
                <a:lnTo>
                  <a:pt x="6480660" y="1857120"/>
                </a:lnTo>
                <a:lnTo>
                  <a:pt x="6523472" y="1870559"/>
                </a:lnTo>
                <a:cubicBezTo>
                  <a:pt x="6530727" y="1864326"/>
                  <a:pt x="6530727" y="1856926"/>
                  <a:pt x="6552739" y="1855756"/>
                </a:cubicBezTo>
                <a:cubicBezTo>
                  <a:pt x="6496140" y="1850693"/>
                  <a:pt x="6444618" y="1843875"/>
                  <a:pt x="6393339" y="1834332"/>
                </a:cubicBezTo>
                <a:close/>
                <a:moveTo>
                  <a:pt x="3644123" y="1831604"/>
                </a:moveTo>
                <a:cubicBezTo>
                  <a:pt x="3643882" y="1831604"/>
                  <a:pt x="3645332" y="1833553"/>
                  <a:pt x="3646058" y="1836473"/>
                </a:cubicBezTo>
                <a:lnTo>
                  <a:pt x="3644850" y="1837252"/>
                </a:lnTo>
                <a:cubicBezTo>
                  <a:pt x="3655007" y="1837252"/>
                  <a:pt x="3665650" y="1839007"/>
                  <a:pt x="3675567" y="1839395"/>
                </a:cubicBezTo>
                <a:cubicBezTo>
                  <a:pt x="3677019" y="1839395"/>
                  <a:pt x="3677260" y="1836473"/>
                  <a:pt x="3675567" y="1835500"/>
                </a:cubicBezTo>
                <a:cubicBezTo>
                  <a:pt x="3665820" y="1831643"/>
                  <a:pt x="3654863" y="1830300"/>
                  <a:pt x="3644123" y="1831604"/>
                </a:cubicBezTo>
                <a:close/>
                <a:moveTo>
                  <a:pt x="4094748" y="1830437"/>
                </a:moveTo>
                <a:lnTo>
                  <a:pt x="4062576" y="1836084"/>
                </a:lnTo>
                <a:lnTo>
                  <a:pt x="4090704" y="1841414"/>
                </a:lnTo>
                <a:lnTo>
                  <a:pt x="4090634" y="1841538"/>
                </a:lnTo>
                <a:lnTo>
                  <a:pt x="4091361" y="1841538"/>
                </a:lnTo>
                <a:lnTo>
                  <a:pt x="4090704" y="1841414"/>
                </a:lnTo>
                <a:lnTo>
                  <a:pt x="4094748" y="1834136"/>
                </a:lnTo>
                <a:cubicBezTo>
                  <a:pt x="4095109" y="1832929"/>
                  <a:pt x="4095109" y="1831643"/>
                  <a:pt x="4094748" y="1830437"/>
                </a:cubicBezTo>
                <a:close/>
                <a:moveTo>
                  <a:pt x="6540644" y="1828488"/>
                </a:moveTo>
                <a:cubicBezTo>
                  <a:pt x="6536436" y="1830533"/>
                  <a:pt x="6532469" y="1832890"/>
                  <a:pt x="6528792" y="1835500"/>
                </a:cubicBezTo>
                <a:lnTo>
                  <a:pt x="6571605" y="1849329"/>
                </a:lnTo>
                <a:cubicBezTo>
                  <a:pt x="6576686" y="1845822"/>
                  <a:pt x="6583217" y="1843485"/>
                  <a:pt x="6583941" y="1839980"/>
                </a:cubicBezTo>
                <a:cubicBezTo>
                  <a:pt x="6584667" y="1836473"/>
                  <a:pt x="6578621" y="1832968"/>
                  <a:pt x="6572090" y="1830437"/>
                </a:cubicBezTo>
                <a:cubicBezTo>
                  <a:pt x="6562389" y="1826306"/>
                  <a:pt x="6551023" y="1825605"/>
                  <a:pt x="6540644" y="1828488"/>
                </a:cubicBezTo>
                <a:close/>
                <a:moveTo>
                  <a:pt x="5554740" y="1828294"/>
                </a:moveTo>
                <a:cubicBezTo>
                  <a:pt x="5544580" y="1828294"/>
                  <a:pt x="5542886" y="1831798"/>
                  <a:pt x="5548692" y="1835890"/>
                </a:cubicBezTo>
                <a:lnTo>
                  <a:pt x="5547968" y="1835890"/>
                </a:lnTo>
                <a:cubicBezTo>
                  <a:pt x="5562674" y="1843894"/>
                  <a:pt x="5580041" y="1848102"/>
                  <a:pt x="5597794" y="1847965"/>
                </a:cubicBezTo>
                <a:cubicBezTo>
                  <a:pt x="5592593" y="1842297"/>
                  <a:pt x="5586474" y="1837195"/>
                  <a:pt x="5579652" y="1832774"/>
                </a:cubicBezTo>
                <a:cubicBezTo>
                  <a:pt x="5571696" y="1830201"/>
                  <a:pt x="5563301" y="1828682"/>
                  <a:pt x="5554740" y="1828294"/>
                </a:cubicBezTo>
                <a:close/>
                <a:moveTo>
                  <a:pt x="5442264" y="1828294"/>
                </a:moveTo>
                <a:cubicBezTo>
                  <a:pt x="5432830" y="1827124"/>
                  <a:pt x="5421705" y="1828294"/>
                  <a:pt x="5426057" y="1832383"/>
                </a:cubicBezTo>
                <a:cubicBezTo>
                  <a:pt x="5434768" y="1838422"/>
                  <a:pt x="5445167" y="1844460"/>
                  <a:pt x="5456053" y="1851861"/>
                </a:cubicBezTo>
                <a:lnTo>
                  <a:pt x="5499348" y="1853224"/>
                </a:lnTo>
                <a:cubicBezTo>
                  <a:pt x="5499107" y="1851276"/>
                  <a:pt x="5500559" y="1849523"/>
                  <a:pt x="5498140" y="1847771"/>
                </a:cubicBezTo>
                <a:cubicBezTo>
                  <a:pt x="5481861" y="1837583"/>
                  <a:pt x="5462630" y="1830884"/>
                  <a:pt x="5442264" y="1828294"/>
                </a:cubicBezTo>
                <a:close/>
                <a:moveTo>
                  <a:pt x="5126128" y="1828099"/>
                </a:moveTo>
                <a:cubicBezTo>
                  <a:pt x="5123949" y="1830046"/>
                  <a:pt x="5126128" y="1833162"/>
                  <a:pt x="5126128" y="1838422"/>
                </a:cubicBezTo>
                <a:lnTo>
                  <a:pt x="5155877" y="1838422"/>
                </a:lnTo>
                <a:cubicBezTo>
                  <a:pt x="5152104" y="1834935"/>
                  <a:pt x="5147799" y="1831858"/>
                  <a:pt x="5143058" y="1829267"/>
                </a:cubicBezTo>
                <a:cubicBezTo>
                  <a:pt x="5137568" y="1827962"/>
                  <a:pt x="5131811" y="1827553"/>
                  <a:pt x="5126128" y="1828099"/>
                </a:cubicBezTo>
                <a:close/>
                <a:moveTo>
                  <a:pt x="5741714" y="1827903"/>
                </a:moveTo>
                <a:lnTo>
                  <a:pt x="5724455" y="1831764"/>
                </a:lnTo>
                <a:lnTo>
                  <a:pt x="5721396" y="1830825"/>
                </a:lnTo>
                <a:lnTo>
                  <a:pt x="5719943" y="1832774"/>
                </a:lnTo>
                <a:lnTo>
                  <a:pt x="5724455" y="1831764"/>
                </a:lnTo>
                <a:lnTo>
                  <a:pt x="5755018" y="1841148"/>
                </a:lnTo>
                <a:cubicBezTo>
                  <a:pt x="5751607" y="1842395"/>
                  <a:pt x="5748438" y="1844051"/>
                  <a:pt x="5745584" y="1846018"/>
                </a:cubicBezTo>
                <a:cubicBezTo>
                  <a:pt x="5744372" y="1846992"/>
                  <a:pt x="5745584" y="1850108"/>
                  <a:pt x="5748728" y="1850693"/>
                </a:cubicBezTo>
                <a:cubicBezTo>
                  <a:pt x="5754558" y="1852308"/>
                  <a:pt x="5760701" y="1853108"/>
                  <a:pt x="5766869" y="1853030"/>
                </a:cubicBezTo>
                <a:cubicBezTo>
                  <a:pt x="5772745" y="1851159"/>
                  <a:pt x="5778261" y="1848666"/>
                  <a:pt x="5783317" y="1845628"/>
                </a:cubicBezTo>
                <a:cubicBezTo>
                  <a:pt x="5783317" y="1843291"/>
                  <a:pt x="5784526" y="1840953"/>
                  <a:pt x="5781623" y="1838422"/>
                </a:cubicBezTo>
                <a:cubicBezTo>
                  <a:pt x="5771659" y="1829365"/>
                  <a:pt x="5756397" y="1825353"/>
                  <a:pt x="5741714" y="1827903"/>
                </a:cubicBezTo>
                <a:close/>
                <a:moveTo>
                  <a:pt x="2184855" y="1827903"/>
                </a:moveTo>
                <a:cubicBezTo>
                  <a:pt x="2179923" y="1828604"/>
                  <a:pt x="2175109" y="1829852"/>
                  <a:pt x="2170586" y="1831604"/>
                </a:cubicBezTo>
                <a:cubicBezTo>
                  <a:pt x="2167780" y="1833825"/>
                  <a:pt x="2165578" y="1836473"/>
                  <a:pt x="2164054" y="1839395"/>
                </a:cubicBezTo>
                <a:cubicBezTo>
                  <a:pt x="2168747" y="1841129"/>
                  <a:pt x="2173585" y="1842571"/>
                  <a:pt x="2178567" y="1843681"/>
                </a:cubicBezTo>
                <a:cubicBezTo>
                  <a:pt x="2194289" y="1843681"/>
                  <a:pt x="2209528" y="1843681"/>
                  <a:pt x="2229846" y="1843681"/>
                </a:cubicBezTo>
                <a:close/>
                <a:moveTo>
                  <a:pt x="957553" y="1826541"/>
                </a:moveTo>
                <a:lnTo>
                  <a:pt x="939897" y="1837643"/>
                </a:lnTo>
                <a:cubicBezTo>
                  <a:pt x="975040" y="1842219"/>
                  <a:pt x="1010500" y="1844947"/>
                  <a:pt x="1046080" y="1845822"/>
                </a:cubicBezTo>
                <a:lnTo>
                  <a:pt x="1046324" y="1845434"/>
                </a:lnTo>
                <a:cubicBezTo>
                  <a:pt x="1056482" y="1846601"/>
                  <a:pt x="1063013" y="1844070"/>
                  <a:pt x="1057691" y="1839786"/>
                </a:cubicBezTo>
                <a:cubicBezTo>
                  <a:pt x="1052274" y="1836882"/>
                  <a:pt x="1046179" y="1834896"/>
                  <a:pt x="1039793" y="1833941"/>
                </a:cubicBezTo>
                <a:cubicBezTo>
                  <a:pt x="1022837" y="1833649"/>
                  <a:pt x="1006000" y="1831547"/>
                  <a:pt x="989723" y="1827709"/>
                </a:cubicBezTo>
                <a:cubicBezTo>
                  <a:pt x="979009" y="1829112"/>
                  <a:pt x="968051" y="1828721"/>
                  <a:pt x="957553" y="1826541"/>
                </a:cubicBezTo>
                <a:close/>
                <a:moveTo>
                  <a:pt x="4427091" y="1825566"/>
                </a:moveTo>
                <a:cubicBezTo>
                  <a:pt x="4427091" y="1825566"/>
                  <a:pt x="4425641" y="1828488"/>
                  <a:pt x="4427091" y="1829657"/>
                </a:cubicBezTo>
                <a:cubicBezTo>
                  <a:pt x="4434661" y="1833455"/>
                  <a:pt x="4443758" y="1834780"/>
                  <a:pt x="4452488" y="1833357"/>
                </a:cubicBezTo>
                <a:cubicBezTo>
                  <a:pt x="4455876" y="1833162"/>
                  <a:pt x="4454182" y="1830825"/>
                  <a:pt x="4454423" y="1828294"/>
                </a:cubicBezTo>
                <a:lnTo>
                  <a:pt x="4453940" y="1827709"/>
                </a:lnTo>
                <a:cubicBezTo>
                  <a:pt x="4443298" y="1826735"/>
                  <a:pt x="4434831" y="1825762"/>
                  <a:pt x="4427091" y="1825566"/>
                </a:cubicBezTo>
                <a:close/>
                <a:moveTo>
                  <a:pt x="3893986" y="1825371"/>
                </a:moveTo>
                <a:cubicBezTo>
                  <a:pt x="3874635" y="1825371"/>
                  <a:pt x="3855770" y="1825371"/>
                  <a:pt x="3836661" y="1826345"/>
                </a:cubicBezTo>
                <a:cubicBezTo>
                  <a:pt x="3851004" y="1830971"/>
                  <a:pt x="3865940" y="1834137"/>
                  <a:pt x="3881130" y="1835805"/>
                </a:cubicBezTo>
                <a:lnTo>
                  <a:pt x="3926403" y="1836271"/>
                </a:lnTo>
                <a:lnTo>
                  <a:pt x="3926397" y="1836279"/>
                </a:lnTo>
                <a:lnTo>
                  <a:pt x="3927123" y="1836279"/>
                </a:lnTo>
                <a:lnTo>
                  <a:pt x="3926403" y="1836271"/>
                </a:lnTo>
                <a:lnTo>
                  <a:pt x="3928817" y="1833610"/>
                </a:lnTo>
                <a:cubicBezTo>
                  <a:pt x="3928746" y="1833162"/>
                  <a:pt x="3928479" y="1832735"/>
                  <a:pt x="3928090" y="1832383"/>
                </a:cubicBezTo>
                <a:cubicBezTo>
                  <a:pt x="3924390" y="1830279"/>
                  <a:pt x="3920183" y="1828819"/>
                  <a:pt x="3915754" y="1828099"/>
                </a:cubicBezTo>
                <a:cubicBezTo>
                  <a:pt x="3908643" y="1826580"/>
                  <a:pt x="3901340" y="1825664"/>
                  <a:pt x="3893986" y="1825371"/>
                </a:cubicBezTo>
                <a:close/>
                <a:moveTo>
                  <a:pt x="3506250" y="1825371"/>
                </a:moveTo>
                <a:cubicBezTo>
                  <a:pt x="3505041" y="1825371"/>
                  <a:pt x="3506250" y="1826735"/>
                  <a:pt x="3506250" y="1827514"/>
                </a:cubicBezTo>
                <a:lnTo>
                  <a:pt x="3517378" y="1828878"/>
                </a:lnTo>
                <a:lnTo>
                  <a:pt x="3517378" y="1825371"/>
                </a:lnTo>
                <a:cubicBezTo>
                  <a:pt x="3513675" y="1825177"/>
                  <a:pt x="3509953" y="1825177"/>
                  <a:pt x="3506250" y="1825371"/>
                </a:cubicBezTo>
                <a:close/>
                <a:moveTo>
                  <a:pt x="5824921" y="1824787"/>
                </a:moveTo>
                <a:cubicBezTo>
                  <a:pt x="5824750" y="1827222"/>
                  <a:pt x="5826104" y="1829578"/>
                  <a:pt x="5828549" y="1831019"/>
                </a:cubicBezTo>
                <a:lnTo>
                  <a:pt x="5828549" y="1830240"/>
                </a:lnTo>
                <a:cubicBezTo>
                  <a:pt x="5831378" y="1831858"/>
                  <a:pt x="5834474" y="1833162"/>
                  <a:pt x="5837740" y="1834136"/>
                </a:cubicBezTo>
                <a:cubicBezTo>
                  <a:pt x="5840401" y="1834136"/>
                  <a:pt x="5844030" y="1832774"/>
                  <a:pt x="5843786" y="1831798"/>
                </a:cubicBezTo>
                <a:cubicBezTo>
                  <a:pt x="5843545" y="1830825"/>
                  <a:pt x="5840401" y="1827124"/>
                  <a:pt x="5836772" y="1824787"/>
                </a:cubicBezTo>
                <a:cubicBezTo>
                  <a:pt x="5832854" y="1824320"/>
                  <a:pt x="5828839" y="1824320"/>
                  <a:pt x="5824921" y="1824787"/>
                </a:cubicBezTo>
                <a:close/>
                <a:moveTo>
                  <a:pt x="3046435" y="1824787"/>
                </a:moveTo>
                <a:cubicBezTo>
                  <a:pt x="3042880" y="1824963"/>
                  <a:pt x="3039373" y="1825547"/>
                  <a:pt x="3036034" y="1826541"/>
                </a:cubicBezTo>
                <a:cubicBezTo>
                  <a:pt x="3036034" y="1832189"/>
                  <a:pt x="3045468" y="1837448"/>
                  <a:pt x="3063851" y="1838616"/>
                </a:cubicBezTo>
                <a:cubicBezTo>
                  <a:pt x="3085403" y="1840389"/>
                  <a:pt x="3107171" y="1839610"/>
                  <a:pt x="3128434" y="1836279"/>
                </a:cubicBezTo>
                <a:lnTo>
                  <a:pt x="3127466" y="1834721"/>
                </a:lnTo>
                <a:cubicBezTo>
                  <a:pt x="3122387" y="1832189"/>
                  <a:pt x="3120208" y="1830631"/>
                  <a:pt x="3119000" y="1830631"/>
                </a:cubicBezTo>
                <a:close/>
                <a:moveTo>
                  <a:pt x="3756115" y="1823619"/>
                </a:moveTo>
                <a:lnTo>
                  <a:pt x="3759982" y="1828488"/>
                </a:lnTo>
                <a:lnTo>
                  <a:pt x="3773287" y="1828878"/>
                </a:lnTo>
                <a:cubicBezTo>
                  <a:pt x="3773408" y="1827572"/>
                  <a:pt x="3773408" y="1826288"/>
                  <a:pt x="3773287" y="1824983"/>
                </a:cubicBezTo>
                <a:close/>
                <a:moveTo>
                  <a:pt x="1976837" y="1823034"/>
                </a:moveTo>
                <a:lnTo>
                  <a:pt x="1968645" y="1832665"/>
                </a:lnTo>
                <a:lnTo>
                  <a:pt x="1965953" y="1831410"/>
                </a:lnTo>
                <a:lnTo>
                  <a:pt x="1967889" y="1833553"/>
                </a:lnTo>
                <a:lnTo>
                  <a:pt x="1968645" y="1832665"/>
                </a:lnTo>
                <a:lnTo>
                  <a:pt x="1984336" y="1839980"/>
                </a:lnTo>
                <a:cubicBezTo>
                  <a:pt x="1995220" y="1841148"/>
                  <a:pt x="2003204" y="1839980"/>
                  <a:pt x="2003204" y="1837837"/>
                </a:cubicBezTo>
                <a:cubicBezTo>
                  <a:pt x="2003204" y="1835694"/>
                  <a:pt x="1996190" y="1829657"/>
                  <a:pt x="1992077" y="1825566"/>
                </a:cubicBezTo>
                <a:close/>
                <a:moveTo>
                  <a:pt x="6127940" y="1822638"/>
                </a:moveTo>
                <a:cubicBezTo>
                  <a:pt x="6119325" y="1822012"/>
                  <a:pt x="6110568" y="1822655"/>
                  <a:pt x="6102115" y="1824592"/>
                </a:cubicBezTo>
                <a:cubicBezTo>
                  <a:pt x="6118466" y="1828917"/>
                  <a:pt x="6135859" y="1830183"/>
                  <a:pt x="6152911" y="1828294"/>
                </a:cubicBezTo>
                <a:cubicBezTo>
                  <a:pt x="6145026" y="1825158"/>
                  <a:pt x="6136554" y="1823264"/>
                  <a:pt x="6127940" y="1822638"/>
                </a:cubicBezTo>
                <a:close/>
                <a:moveTo>
                  <a:pt x="4761372" y="1822255"/>
                </a:moveTo>
                <a:lnTo>
                  <a:pt x="4772497" y="1835694"/>
                </a:lnTo>
                <a:lnTo>
                  <a:pt x="4867073" y="1841732"/>
                </a:lnTo>
                <a:cubicBezTo>
                  <a:pt x="4824502" y="1826345"/>
                  <a:pt x="4797894" y="1835111"/>
                  <a:pt x="4761372" y="1822255"/>
                </a:cubicBezTo>
                <a:close/>
                <a:moveTo>
                  <a:pt x="5905952" y="1821476"/>
                </a:moveTo>
                <a:cubicBezTo>
                  <a:pt x="5909336" y="1825762"/>
                  <a:pt x="5909095" y="1828294"/>
                  <a:pt x="5912965" y="1829657"/>
                </a:cubicBezTo>
                <a:lnTo>
                  <a:pt x="5912965" y="1830046"/>
                </a:lnTo>
                <a:cubicBezTo>
                  <a:pt x="5918867" y="1832072"/>
                  <a:pt x="5925180" y="1833124"/>
                  <a:pt x="5931589" y="1833162"/>
                </a:cubicBezTo>
                <a:cubicBezTo>
                  <a:pt x="5935459" y="1833162"/>
                  <a:pt x="5935459" y="1830240"/>
                  <a:pt x="5937153" y="1828682"/>
                </a:cubicBezTo>
                <a:close/>
                <a:moveTo>
                  <a:pt x="4506187" y="1820891"/>
                </a:moveTo>
                <a:lnTo>
                  <a:pt x="4508060" y="1822023"/>
                </a:lnTo>
                <a:lnTo>
                  <a:pt x="4499897" y="1833747"/>
                </a:lnTo>
                <a:cubicBezTo>
                  <a:pt x="4514532" y="1832871"/>
                  <a:pt x="4521849" y="1832433"/>
                  <a:pt x="4522635" y="1830826"/>
                </a:cubicBezTo>
                <a:lnTo>
                  <a:pt x="4508060" y="1822023"/>
                </a:lnTo>
                <a:lnTo>
                  <a:pt x="4508848" y="1820891"/>
                </a:lnTo>
                <a:close/>
                <a:moveTo>
                  <a:pt x="1659007" y="1819724"/>
                </a:moveTo>
                <a:cubicBezTo>
                  <a:pt x="1656298" y="1819470"/>
                  <a:pt x="1653565" y="1819742"/>
                  <a:pt x="1651026" y="1820503"/>
                </a:cubicBezTo>
                <a:lnTo>
                  <a:pt x="1651026" y="1821670"/>
                </a:lnTo>
                <a:cubicBezTo>
                  <a:pt x="1654604" y="1822470"/>
                  <a:pt x="1658233" y="1823055"/>
                  <a:pt x="1661910" y="1823425"/>
                </a:cubicBezTo>
                <a:cubicBezTo>
                  <a:pt x="1665272" y="1823365"/>
                  <a:pt x="1668586" y="1822977"/>
                  <a:pt x="1671826" y="1822255"/>
                </a:cubicBezTo>
                <a:cubicBezTo>
                  <a:pt x="1667641" y="1821126"/>
                  <a:pt x="1663360" y="1820288"/>
                  <a:pt x="1659007" y="1819724"/>
                </a:cubicBezTo>
                <a:close/>
                <a:moveTo>
                  <a:pt x="3253727" y="1817971"/>
                </a:moveTo>
                <a:cubicBezTo>
                  <a:pt x="3240424" y="1819140"/>
                  <a:pt x="3236675" y="1821720"/>
                  <a:pt x="3237280" y="1824885"/>
                </a:cubicBezTo>
                <a:lnTo>
                  <a:pt x="3246745" y="1835080"/>
                </a:lnTo>
                <a:lnTo>
                  <a:pt x="3246230" y="1834915"/>
                </a:lnTo>
                <a:lnTo>
                  <a:pt x="3215269" y="1844264"/>
                </a:lnTo>
                <a:cubicBezTo>
                  <a:pt x="3234617" y="1853809"/>
                  <a:pt x="3245260" y="1856729"/>
                  <a:pt x="3254694" y="1854198"/>
                </a:cubicBezTo>
                <a:cubicBezTo>
                  <a:pt x="3262797" y="1852173"/>
                  <a:pt x="3270634" y="1849562"/>
                  <a:pt x="3278158" y="1846407"/>
                </a:cubicBezTo>
                <a:lnTo>
                  <a:pt x="3277188" y="1844849"/>
                </a:lnTo>
                <a:lnTo>
                  <a:pt x="3246832" y="1835108"/>
                </a:lnTo>
                <a:lnTo>
                  <a:pt x="3245986" y="1833747"/>
                </a:lnTo>
                <a:cubicBezTo>
                  <a:pt x="3260984" y="1831410"/>
                  <a:pt x="3275738" y="1829073"/>
                  <a:pt x="3253727" y="1817971"/>
                </a:cubicBezTo>
                <a:close/>
                <a:moveTo>
                  <a:pt x="5595133" y="1816217"/>
                </a:moveTo>
                <a:lnTo>
                  <a:pt x="5610613" y="1819529"/>
                </a:lnTo>
                <a:cubicBezTo>
                  <a:pt x="5609404" y="1821670"/>
                  <a:pt x="5606502" y="1823619"/>
                  <a:pt x="5607228" y="1825956"/>
                </a:cubicBezTo>
                <a:cubicBezTo>
                  <a:pt x="5609890" y="1834136"/>
                  <a:pt x="5616418" y="1836084"/>
                  <a:pt x="5650525" y="1838616"/>
                </a:cubicBezTo>
                <a:cubicBezTo>
                  <a:pt x="5643946" y="1832383"/>
                  <a:pt x="5636929" y="1826463"/>
                  <a:pt x="5629481" y="1820891"/>
                </a:cubicBezTo>
                <a:cubicBezTo>
                  <a:pt x="5623336" y="1818769"/>
                  <a:pt x="5616926" y="1817210"/>
                  <a:pt x="5610372" y="1816217"/>
                </a:cubicBezTo>
                <a:close/>
                <a:moveTo>
                  <a:pt x="6457844" y="1815843"/>
                </a:moveTo>
                <a:cubicBezTo>
                  <a:pt x="6432888" y="1815305"/>
                  <a:pt x="6434702" y="1818409"/>
                  <a:pt x="6441957" y="1830825"/>
                </a:cubicBezTo>
                <a:lnTo>
                  <a:pt x="6442683" y="1829461"/>
                </a:lnTo>
                <a:lnTo>
                  <a:pt x="6491059" y="1839786"/>
                </a:lnTo>
                <a:cubicBezTo>
                  <a:pt x="6491059" y="1832578"/>
                  <a:pt x="6491059" y="1825177"/>
                  <a:pt x="6492512" y="1817386"/>
                </a:cubicBezTo>
                <a:cubicBezTo>
                  <a:pt x="6477455" y="1816607"/>
                  <a:pt x="6466162" y="1816023"/>
                  <a:pt x="6457844" y="1815843"/>
                </a:cubicBezTo>
                <a:close/>
                <a:moveTo>
                  <a:pt x="4067258" y="1815483"/>
                </a:moveTo>
                <a:cubicBezTo>
                  <a:pt x="4055061" y="1814796"/>
                  <a:pt x="4042755" y="1815361"/>
                  <a:pt x="4030648" y="1817192"/>
                </a:cubicBezTo>
                <a:cubicBezTo>
                  <a:pt x="4051233" y="1823365"/>
                  <a:pt x="4072688" y="1827476"/>
                  <a:pt x="4094504" y="1829461"/>
                </a:cubicBezTo>
                <a:lnTo>
                  <a:pt x="4103212" y="1821282"/>
                </a:lnTo>
                <a:cubicBezTo>
                  <a:pt x="4091542" y="1818107"/>
                  <a:pt x="4079455" y="1816169"/>
                  <a:pt x="4067258" y="1815483"/>
                </a:cubicBezTo>
                <a:close/>
                <a:moveTo>
                  <a:pt x="6321260" y="1814076"/>
                </a:moveTo>
                <a:cubicBezTo>
                  <a:pt x="6325953" y="1817444"/>
                  <a:pt x="6330958" y="1820503"/>
                  <a:pt x="6336255" y="1823228"/>
                </a:cubicBezTo>
                <a:cubicBezTo>
                  <a:pt x="6345545" y="1828079"/>
                  <a:pt x="6356792" y="1829891"/>
                  <a:pt x="6367701" y="1828294"/>
                </a:cubicBezTo>
                <a:lnTo>
                  <a:pt x="6367216" y="1826541"/>
                </a:lnTo>
                <a:cubicBezTo>
                  <a:pt x="6369151" y="1826541"/>
                  <a:pt x="6363346" y="1820503"/>
                  <a:pt x="6359961" y="1819918"/>
                </a:cubicBezTo>
                <a:cubicBezTo>
                  <a:pt x="6349318" y="1817581"/>
                  <a:pt x="6337949" y="1816413"/>
                  <a:pt x="6321260" y="1814076"/>
                </a:cubicBezTo>
                <a:close/>
                <a:moveTo>
                  <a:pt x="4676712" y="1813100"/>
                </a:moveTo>
                <a:lnTo>
                  <a:pt x="4700900" y="1833747"/>
                </a:lnTo>
                <a:cubicBezTo>
                  <a:pt x="4721703" y="1835305"/>
                  <a:pt x="4730411" y="1833747"/>
                  <a:pt x="4718316" y="1828099"/>
                </a:cubicBezTo>
                <a:cubicBezTo>
                  <a:pt x="4704794" y="1822509"/>
                  <a:pt x="4690910" y="1817503"/>
                  <a:pt x="4676712" y="1813100"/>
                </a:cubicBezTo>
                <a:close/>
                <a:moveTo>
                  <a:pt x="3524633" y="1813100"/>
                </a:moveTo>
                <a:cubicBezTo>
                  <a:pt x="3521007" y="1814464"/>
                  <a:pt x="3518345" y="1814855"/>
                  <a:pt x="3518828" y="1815243"/>
                </a:cubicBezTo>
                <a:cubicBezTo>
                  <a:pt x="3519313" y="1815634"/>
                  <a:pt x="3523424" y="1819724"/>
                  <a:pt x="3524874" y="1819918"/>
                </a:cubicBezTo>
                <a:cubicBezTo>
                  <a:pt x="3536728" y="1821282"/>
                  <a:pt x="3549062" y="1822061"/>
                  <a:pt x="3559464" y="1822840"/>
                </a:cubicBezTo>
                <a:cubicBezTo>
                  <a:pt x="3559464" y="1822840"/>
                  <a:pt x="3559464" y="1819139"/>
                  <a:pt x="3557046" y="1818945"/>
                </a:cubicBezTo>
                <a:cubicBezTo>
                  <a:pt x="3547130" y="1817386"/>
                  <a:pt x="3534552" y="1815438"/>
                  <a:pt x="3525118" y="1813879"/>
                </a:cubicBezTo>
                <a:close/>
                <a:moveTo>
                  <a:pt x="2867384" y="1811640"/>
                </a:moveTo>
                <a:cubicBezTo>
                  <a:pt x="2865751" y="1811299"/>
                  <a:pt x="2863695" y="1811640"/>
                  <a:pt x="2861639" y="1811738"/>
                </a:cubicBezTo>
                <a:lnTo>
                  <a:pt x="2861880" y="1812906"/>
                </a:lnTo>
                <a:lnTo>
                  <a:pt x="2870588" y="1815634"/>
                </a:lnTo>
                <a:cubicBezTo>
                  <a:pt x="2870226" y="1813004"/>
                  <a:pt x="2869017" y="1811981"/>
                  <a:pt x="2867384" y="1811640"/>
                </a:cubicBezTo>
                <a:close/>
                <a:moveTo>
                  <a:pt x="1739553" y="1811154"/>
                </a:moveTo>
                <a:cubicBezTo>
                  <a:pt x="1734957" y="1810375"/>
                  <a:pt x="1731330" y="1812906"/>
                  <a:pt x="1733024" y="1814855"/>
                </a:cubicBezTo>
                <a:lnTo>
                  <a:pt x="1733024" y="1816022"/>
                </a:lnTo>
                <a:cubicBezTo>
                  <a:pt x="1741973" y="1826541"/>
                  <a:pt x="1725767" y="1825956"/>
                  <a:pt x="1702787" y="1821867"/>
                </a:cubicBezTo>
                <a:cubicBezTo>
                  <a:pt x="1693404" y="1819120"/>
                  <a:pt x="1683147" y="1819120"/>
                  <a:pt x="1673762" y="1821867"/>
                </a:cubicBezTo>
                <a:lnTo>
                  <a:pt x="1692871" y="1838422"/>
                </a:lnTo>
                <a:lnTo>
                  <a:pt x="1801475" y="1833941"/>
                </a:lnTo>
                <a:lnTo>
                  <a:pt x="1781157" y="1824204"/>
                </a:lnTo>
                <a:cubicBezTo>
                  <a:pt x="1790591" y="1821476"/>
                  <a:pt x="1803895" y="1819724"/>
                  <a:pt x="1795428" y="1811154"/>
                </a:cubicBezTo>
                <a:cubicBezTo>
                  <a:pt x="1776997" y="1808174"/>
                  <a:pt x="1757984" y="1808174"/>
                  <a:pt x="1739553" y="1811154"/>
                </a:cubicBezTo>
                <a:close/>
                <a:moveTo>
                  <a:pt x="817745" y="1809790"/>
                </a:moveTo>
                <a:cubicBezTo>
                  <a:pt x="809522" y="1809401"/>
                  <a:pt x="810005" y="1813297"/>
                  <a:pt x="819924" y="1817386"/>
                </a:cubicBezTo>
                <a:lnTo>
                  <a:pt x="820165" y="1817581"/>
                </a:lnTo>
                <a:cubicBezTo>
                  <a:pt x="827372" y="1821261"/>
                  <a:pt x="836227" y="1822198"/>
                  <a:pt x="844353" y="1820112"/>
                </a:cubicBezTo>
                <a:cubicBezTo>
                  <a:pt x="847256" y="1818750"/>
                  <a:pt x="846047" y="1816217"/>
                  <a:pt x="847256" y="1813100"/>
                </a:cubicBezTo>
                <a:cubicBezTo>
                  <a:pt x="835645" y="1811738"/>
                  <a:pt x="825970" y="1810180"/>
                  <a:pt x="817745" y="1809790"/>
                </a:cubicBezTo>
                <a:close/>
                <a:moveTo>
                  <a:pt x="5277785" y="1809205"/>
                </a:moveTo>
                <a:cubicBezTo>
                  <a:pt x="5266731" y="1809381"/>
                  <a:pt x="5255751" y="1810763"/>
                  <a:pt x="5245133" y="1813297"/>
                </a:cubicBezTo>
                <a:cubicBezTo>
                  <a:pt x="5264773" y="1822509"/>
                  <a:pt x="5286615" y="1828216"/>
                  <a:pt x="5309231" y="1830046"/>
                </a:cubicBezTo>
                <a:cubicBezTo>
                  <a:pt x="5317697" y="1831410"/>
                  <a:pt x="5325435" y="1830046"/>
                  <a:pt x="5333419" y="1830046"/>
                </a:cubicBezTo>
                <a:cubicBezTo>
                  <a:pt x="5341400" y="1830046"/>
                  <a:pt x="5352043" y="1833357"/>
                  <a:pt x="5361236" y="1834526"/>
                </a:cubicBezTo>
                <a:lnTo>
                  <a:pt x="5362686" y="1834915"/>
                </a:lnTo>
                <a:cubicBezTo>
                  <a:pt x="5372603" y="1836279"/>
                  <a:pt x="5382036" y="1836669"/>
                  <a:pt x="5390018" y="1837252"/>
                </a:cubicBezTo>
                <a:cubicBezTo>
                  <a:pt x="5401869" y="1834915"/>
                  <a:pt x="5397034" y="1830046"/>
                  <a:pt x="5393647" y="1826151"/>
                </a:cubicBezTo>
                <a:cubicBezTo>
                  <a:pt x="5387938" y="1821709"/>
                  <a:pt x="5380828" y="1818593"/>
                  <a:pt x="5373087" y="1817192"/>
                </a:cubicBezTo>
                <a:cubicBezTo>
                  <a:pt x="5340918" y="1813879"/>
                  <a:pt x="5308505" y="1810763"/>
                  <a:pt x="5277785" y="1809205"/>
                </a:cubicBezTo>
                <a:close/>
                <a:moveTo>
                  <a:pt x="740102" y="1808816"/>
                </a:moveTo>
                <a:cubicBezTo>
                  <a:pt x="740102" y="1810180"/>
                  <a:pt x="740102" y="1811348"/>
                  <a:pt x="738893" y="1812712"/>
                </a:cubicBezTo>
                <a:cubicBezTo>
                  <a:pt x="742956" y="1813354"/>
                  <a:pt x="747093" y="1813685"/>
                  <a:pt x="751230" y="1813685"/>
                </a:cubicBezTo>
                <a:cubicBezTo>
                  <a:pt x="753647" y="1813685"/>
                  <a:pt x="752680" y="1811154"/>
                  <a:pt x="753165" y="1809790"/>
                </a:cubicBezTo>
                <a:close/>
                <a:moveTo>
                  <a:pt x="1879300" y="1808815"/>
                </a:moveTo>
                <a:cubicBezTo>
                  <a:pt x="1870048" y="1808621"/>
                  <a:pt x="1864123" y="1809594"/>
                  <a:pt x="1852271" y="1811542"/>
                </a:cubicBezTo>
                <a:lnTo>
                  <a:pt x="1891454" y="1819139"/>
                </a:lnTo>
                <a:cubicBezTo>
                  <a:pt x="1901856" y="1833747"/>
                  <a:pt x="1877909" y="1842902"/>
                  <a:pt x="1891454" y="1858093"/>
                </a:cubicBezTo>
                <a:lnTo>
                  <a:pt x="1877183" y="1857120"/>
                </a:lnTo>
                <a:lnTo>
                  <a:pt x="1891698" y="1859846"/>
                </a:lnTo>
                <a:cubicBezTo>
                  <a:pt x="1904636" y="1864385"/>
                  <a:pt x="1918715" y="1866449"/>
                  <a:pt x="1932816" y="1865884"/>
                </a:cubicBezTo>
                <a:cubicBezTo>
                  <a:pt x="1953546" y="1872642"/>
                  <a:pt x="1976380" y="1874006"/>
                  <a:pt x="1998123" y="1869780"/>
                </a:cubicBezTo>
                <a:cubicBezTo>
                  <a:pt x="1998123" y="1872702"/>
                  <a:pt x="1999334" y="1875624"/>
                  <a:pt x="2000302" y="1879519"/>
                </a:cubicBezTo>
                <a:cubicBezTo>
                  <a:pt x="2001269" y="1883415"/>
                  <a:pt x="2010460" y="1882830"/>
                  <a:pt x="2017232" y="1884388"/>
                </a:cubicBezTo>
                <a:cubicBezTo>
                  <a:pt x="2043355" y="1889842"/>
                  <a:pt x="2041420" y="1889647"/>
                  <a:pt x="2048193" y="1899776"/>
                </a:cubicBezTo>
                <a:cubicBezTo>
                  <a:pt x="2052838" y="1906008"/>
                  <a:pt x="2058087" y="1911949"/>
                  <a:pt x="2063915" y="1917498"/>
                </a:cubicBezTo>
                <a:lnTo>
                  <a:pt x="2010945" y="1903671"/>
                </a:lnTo>
                <a:lnTo>
                  <a:pt x="2000784" y="1908149"/>
                </a:lnTo>
                <a:cubicBezTo>
                  <a:pt x="1978049" y="1900164"/>
                  <a:pt x="1957005" y="1891206"/>
                  <a:pt x="1932575" y="1884194"/>
                </a:cubicBezTo>
                <a:cubicBezTo>
                  <a:pt x="1890728" y="1872507"/>
                  <a:pt x="1843804" y="1866857"/>
                  <a:pt x="1801475" y="1854588"/>
                </a:cubicBezTo>
                <a:cubicBezTo>
                  <a:pt x="1788826" y="1852329"/>
                  <a:pt x="1775956" y="1851024"/>
                  <a:pt x="1763015" y="1850693"/>
                </a:cubicBezTo>
                <a:lnTo>
                  <a:pt x="1738827" y="1861404"/>
                </a:lnTo>
                <a:cubicBezTo>
                  <a:pt x="1714639" y="1859846"/>
                  <a:pt x="1710527" y="1851081"/>
                  <a:pt x="1694806" y="1846213"/>
                </a:cubicBezTo>
                <a:cubicBezTo>
                  <a:pt x="1678576" y="1844732"/>
                  <a:pt x="1662151" y="1847168"/>
                  <a:pt x="1647638" y="1853224"/>
                </a:cubicBezTo>
                <a:cubicBezTo>
                  <a:pt x="1643768" y="1855562"/>
                  <a:pt x="1651508" y="1861404"/>
                  <a:pt x="1654170" y="1865496"/>
                </a:cubicBezTo>
                <a:cubicBezTo>
                  <a:pt x="1645462" y="1869001"/>
                  <a:pt x="1658281" y="1873090"/>
                  <a:pt x="1666506" y="1876986"/>
                </a:cubicBezTo>
                <a:lnTo>
                  <a:pt x="1654170" y="1880687"/>
                </a:lnTo>
                <a:cubicBezTo>
                  <a:pt x="1675285" y="1888322"/>
                  <a:pt x="1697586" y="1893698"/>
                  <a:pt x="1720446" y="1896659"/>
                </a:cubicBezTo>
                <a:cubicBezTo>
                  <a:pt x="1723298" y="1897048"/>
                  <a:pt x="1726201" y="1896406"/>
                  <a:pt x="1728428" y="1894905"/>
                </a:cubicBezTo>
                <a:cubicBezTo>
                  <a:pt x="1728428" y="1893737"/>
                  <a:pt x="1726008" y="1891206"/>
                  <a:pt x="1722623" y="1890036"/>
                </a:cubicBezTo>
                <a:cubicBezTo>
                  <a:pt x="1711736" y="1886725"/>
                  <a:pt x="1699885" y="1883609"/>
                  <a:pt x="1688274" y="1880493"/>
                </a:cubicBezTo>
                <a:lnTo>
                  <a:pt x="1709077" y="1876403"/>
                </a:lnTo>
                <a:lnTo>
                  <a:pt x="1699161" y="1869195"/>
                </a:lnTo>
                <a:lnTo>
                  <a:pt x="1725281" y="1871144"/>
                </a:lnTo>
                <a:cubicBezTo>
                  <a:pt x="1727750" y="1871651"/>
                  <a:pt x="1730193" y="1872293"/>
                  <a:pt x="1732539" y="1873090"/>
                </a:cubicBezTo>
                <a:lnTo>
                  <a:pt x="1711736" y="1876791"/>
                </a:lnTo>
                <a:cubicBezTo>
                  <a:pt x="1744634" y="1887310"/>
                  <a:pt x="1748261" y="1887310"/>
                  <a:pt x="1756242" y="1876791"/>
                </a:cubicBezTo>
                <a:lnTo>
                  <a:pt x="1792043" y="1879519"/>
                </a:lnTo>
                <a:lnTo>
                  <a:pt x="1766644" y="1890230"/>
                </a:lnTo>
                <a:lnTo>
                  <a:pt x="1851303" y="1907566"/>
                </a:lnTo>
                <a:cubicBezTo>
                  <a:pt x="1928317" y="1909669"/>
                  <a:pt x="2004969" y="1917167"/>
                  <a:pt x="2080362" y="1929964"/>
                </a:cubicBezTo>
                <a:cubicBezTo>
                  <a:pt x="2104698" y="1934444"/>
                  <a:pt x="2129780" y="1935691"/>
                  <a:pt x="2154620" y="1933665"/>
                </a:cubicBezTo>
                <a:lnTo>
                  <a:pt x="2166957" y="1938145"/>
                </a:lnTo>
                <a:cubicBezTo>
                  <a:pt x="2183623" y="1933238"/>
                  <a:pt x="2201717" y="1932418"/>
                  <a:pt x="2218962" y="1935808"/>
                </a:cubicBezTo>
                <a:lnTo>
                  <a:pt x="2220412" y="1935808"/>
                </a:lnTo>
                <a:cubicBezTo>
                  <a:pt x="2248084" y="1944163"/>
                  <a:pt x="2277229" y="1948954"/>
                  <a:pt x="2306765" y="1950026"/>
                </a:cubicBezTo>
                <a:lnTo>
                  <a:pt x="2307974" y="1948858"/>
                </a:lnTo>
                <a:cubicBezTo>
                  <a:pt x="2339491" y="1951292"/>
                  <a:pt x="2371153" y="1951993"/>
                  <a:pt x="2402791" y="1950999"/>
                </a:cubicBezTo>
                <a:cubicBezTo>
                  <a:pt x="2409153" y="1950551"/>
                  <a:pt x="2415369" y="1949228"/>
                  <a:pt x="2421174" y="1947104"/>
                </a:cubicBezTo>
                <a:cubicBezTo>
                  <a:pt x="2430850" y="1942820"/>
                  <a:pt x="2441251" y="1950416"/>
                  <a:pt x="2446812" y="1950805"/>
                </a:cubicBezTo>
                <a:cubicBezTo>
                  <a:pt x="2481524" y="1952596"/>
                  <a:pt x="2516014" y="1956318"/>
                  <a:pt x="2550096" y="1961906"/>
                </a:cubicBezTo>
                <a:cubicBezTo>
                  <a:pt x="2552757" y="1961906"/>
                  <a:pt x="2557836" y="1961906"/>
                  <a:pt x="2558319" y="1959765"/>
                </a:cubicBezTo>
                <a:cubicBezTo>
                  <a:pt x="2558804" y="1957622"/>
                  <a:pt x="2556143" y="1955870"/>
                  <a:pt x="2552999" y="1954895"/>
                </a:cubicBezTo>
                <a:cubicBezTo>
                  <a:pt x="2521408" y="1949247"/>
                  <a:pt x="2490351" y="1941769"/>
                  <a:pt x="2460117" y="1932497"/>
                </a:cubicBezTo>
                <a:cubicBezTo>
                  <a:pt x="2455883" y="1931892"/>
                  <a:pt x="2451531" y="1931892"/>
                  <a:pt x="2447297" y="1932497"/>
                </a:cubicBezTo>
                <a:cubicBezTo>
                  <a:pt x="2426279" y="1934307"/>
                  <a:pt x="2405064" y="1933393"/>
                  <a:pt x="2384408" y="1929769"/>
                </a:cubicBezTo>
                <a:cubicBezTo>
                  <a:pt x="2375701" y="1929769"/>
                  <a:pt x="2375460" y="1928602"/>
                  <a:pt x="2360220" y="1918277"/>
                </a:cubicBezTo>
                <a:cubicBezTo>
                  <a:pt x="2382014" y="1917889"/>
                  <a:pt x="2403685" y="1920868"/>
                  <a:pt x="2424077" y="1927044"/>
                </a:cubicBezTo>
                <a:cubicBezTo>
                  <a:pt x="2429857" y="1928328"/>
                  <a:pt x="2435954" y="1928328"/>
                  <a:pt x="2441734" y="1927044"/>
                </a:cubicBezTo>
                <a:cubicBezTo>
                  <a:pt x="2443910" y="1926068"/>
                  <a:pt x="2441734" y="1922173"/>
                  <a:pt x="2437137" y="1920420"/>
                </a:cubicBezTo>
                <a:cubicBezTo>
                  <a:pt x="2426253" y="1915940"/>
                  <a:pt x="2419963" y="1912630"/>
                  <a:pt x="2421416" y="1907955"/>
                </a:cubicBezTo>
                <a:cubicBezTo>
                  <a:pt x="2414884" y="1904606"/>
                  <a:pt x="2407919" y="1901859"/>
                  <a:pt x="2400615" y="1899776"/>
                </a:cubicBezTo>
                <a:lnTo>
                  <a:pt x="2433508" y="1899776"/>
                </a:lnTo>
                <a:cubicBezTo>
                  <a:pt x="2478258" y="1915552"/>
                  <a:pt x="2510913" y="1933471"/>
                  <a:pt x="2558078" y="1947104"/>
                </a:cubicBezTo>
                <a:cubicBezTo>
                  <a:pt x="2584686" y="1969115"/>
                  <a:pt x="2632094" y="1972231"/>
                  <a:pt x="2666199" y="1971061"/>
                </a:cubicBezTo>
                <a:cubicBezTo>
                  <a:pt x="2705796" y="1970264"/>
                  <a:pt x="2745391" y="1973010"/>
                  <a:pt x="2784237" y="1979243"/>
                </a:cubicBezTo>
                <a:cubicBezTo>
                  <a:pt x="2794397" y="1973983"/>
                  <a:pt x="2780125" y="1969309"/>
                  <a:pt x="2769483" y="1967166"/>
                </a:cubicBezTo>
                <a:cubicBezTo>
                  <a:pt x="2737069" y="1960933"/>
                  <a:pt x="2704174" y="1956064"/>
                  <a:pt x="2672730" y="1950611"/>
                </a:cubicBezTo>
                <a:cubicBezTo>
                  <a:pt x="2670310" y="1942235"/>
                  <a:pt x="2678535" y="1937755"/>
                  <a:pt x="2705626" y="1939313"/>
                </a:cubicBezTo>
                <a:cubicBezTo>
                  <a:pt x="2714890" y="1939820"/>
                  <a:pt x="2724177" y="1939820"/>
                  <a:pt x="2733440" y="1939313"/>
                </a:cubicBezTo>
                <a:cubicBezTo>
                  <a:pt x="2675173" y="1919331"/>
                  <a:pt x="2614897" y="1903417"/>
                  <a:pt x="2553240" y="1891788"/>
                </a:cubicBezTo>
                <a:cubicBezTo>
                  <a:pt x="2529052" y="1887504"/>
                  <a:pt x="2500752" y="1882636"/>
                  <a:pt x="2495430" y="1867248"/>
                </a:cubicBezTo>
                <a:lnTo>
                  <a:pt x="2450200" y="1880687"/>
                </a:lnTo>
                <a:cubicBezTo>
                  <a:pt x="2427462" y="1875233"/>
                  <a:pt x="2411258" y="1863547"/>
                  <a:pt x="2383441" y="1863937"/>
                </a:cubicBezTo>
                <a:cubicBezTo>
                  <a:pt x="2363631" y="1856711"/>
                  <a:pt x="2342053" y="1853126"/>
                  <a:pt x="2320311" y="1853419"/>
                </a:cubicBezTo>
                <a:cubicBezTo>
                  <a:pt x="2296872" y="1851004"/>
                  <a:pt x="2273674" y="1847303"/>
                  <a:pt x="2250890" y="1842317"/>
                </a:cubicBezTo>
                <a:cubicBezTo>
                  <a:pt x="2248760" y="1843563"/>
                  <a:pt x="2246827" y="1845004"/>
                  <a:pt x="2245085" y="1846601"/>
                </a:cubicBezTo>
                <a:cubicBezTo>
                  <a:pt x="2242183" y="1849914"/>
                  <a:pt x="2247261" y="1854004"/>
                  <a:pt x="2258872" y="1855562"/>
                </a:cubicBezTo>
                <a:cubicBezTo>
                  <a:pt x="2278463" y="1858484"/>
                  <a:pt x="2297814" y="1859846"/>
                  <a:pt x="2321519" y="1862379"/>
                </a:cubicBezTo>
                <a:lnTo>
                  <a:pt x="2331195" y="1881857"/>
                </a:lnTo>
                <a:lnTo>
                  <a:pt x="2276528" y="1870559"/>
                </a:lnTo>
                <a:lnTo>
                  <a:pt x="2266612" y="1874454"/>
                </a:lnTo>
                <a:cubicBezTo>
                  <a:pt x="2291186" y="1887680"/>
                  <a:pt x="2320600" y="1893854"/>
                  <a:pt x="2350060" y="1891985"/>
                </a:cubicBezTo>
                <a:lnTo>
                  <a:pt x="2304104" y="1915357"/>
                </a:lnTo>
                <a:lnTo>
                  <a:pt x="2261048" y="1900943"/>
                </a:lnTo>
                <a:cubicBezTo>
                  <a:pt x="2262983" y="1892958"/>
                  <a:pt x="2230087" y="1890036"/>
                  <a:pt x="2222588" y="1881466"/>
                </a:cubicBezTo>
                <a:cubicBezTo>
                  <a:pt x="2210181" y="1871281"/>
                  <a:pt x="2196925" y="1861774"/>
                  <a:pt x="2182922" y="1853030"/>
                </a:cubicBezTo>
                <a:cubicBezTo>
                  <a:pt x="2165748" y="1850693"/>
                  <a:pt x="2157282" y="1857508"/>
                  <a:pt x="2134546" y="1850302"/>
                </a:cubicBezTo>
                <a:cubicBezTo>
                  <a:pt x="2128015" y="1848529"/>
                  <a:pt x="2121097" y="1847869"/>
                  <a:pt x="2114228" y="1848356"/>
                </a:cubicBezTo>
                <a:cubicBezTo>
                  <a:pt x="2096569" y="1855367"/>
                  <a:pt x="2073107" y="1841927"/>
                  <a:pt x="2051822" y="1840759"/>
                </a:cubicBezTo>
                <a:lnTo>
                  <a:pt x="2006107" y="1852055"/>
                </a:lnTo>
                <a:lnTo>
                  <a:pt x="1948297" y="1839786"/>
                </a:lnTo>
                <a:lnTo>
                  <a:pt x="1926285" y="1813100"/>
                </a:lnTo>
                <a:cubicBezTo>
                  <a:pt x="1901130" y="1810374"/>
                  <a:pt x="1888552" y="1809010"/>
                  <a:pt x="1879300" y="1808815"/>
                </a:cubicBezTo>
                <a:close/>
                <a:moveTo>
                  <a:pt x="2838146" y="1808304"/>
                </a:moveTo>
                <a:cubicBezTo>
                  <a:pt x="2833036" y="1808377"/>
                  <a:pt x="2829831" y="1809984"/>
                  <a:pt x="2828502" y="1813100"/>
                </a:cubicBezTo>
                <a:lnTo>
                  <a:pt x="2828743" y="1814270"/>
                </a:lnTo>
                <a:cubicBezTo>
                  <a:pt x="2838636" y="1817640"/>
                  <a:pt x="2849932" y="1817073"/>
                  <a:pt x="2859221" y="1812712"/>
                </a:cubicBezTo>
                <a:cubicBezTo>
                  <a:pt x="2850271" y="1809693"/>
                  <a:pt x="2843256" y="1808232"/>
                  <a:pt x="2838146" y="1808304"/>
                </a:cubicBezTo>
                <a:close/>
                <a:moveTo>
                  <a:pt x="7299426" y="1808037"/>
                </a:moveTo>
                <a:cubicBezTo>
                  <a:pt x="7296282" y="1807452"/>
                  <a:pt x="7289509" y="1807452"/>
                  <a:pt x="7289750" y="1808816"/>
                </a:cubicBezTo>
                <a:cubicBezTo>
                  <a:pt x="7291056" y="1811542"/>
                  <a:pt x="7293232" y="1813959"/>
                  <a:pt x="7296038" y="1815828"/>
                </a:cubicBezTo>
                <a:cubicBezTo>
                  <a:pt x="7296038" y="1815828"/>
                  <a:pt x="7303296" y="1815828"/>
                  <a:pt x="7312004" y="1817192"/>
                </a:cubicBezTo>
                <a:close/>
                <a:moveTo>
                  <a:pt x="3096988" y="1806673"/>
                </a:moveTo>
                <a:cubicBezTo>
                  <a:pt x="3095053" y="1808816"/>
                  <a:pt x="3099408" y="1811542"/>
                  <a:pt x="3103037" y="1813685"/>
                </a:cubicBezTo>
                <a:lnTo>
                  <a:pt x="3103278" y="1813491"/>
                </a:lnTo>
                <a:cubicBezTo>
                  <a:pt x="3107511" y="1814192"/>
                  <a:pt x="3111864" y="1814192"/>
                  <a:pt x="3116097" y="1813491"/>
                </a:cubicBezTo>
                <a:cubicBezTo>
                  <a:pt x="3118758" y="1812321"/>
                  <a:pt x="3117791" y="1810180"/>
                  <a:pt x="3118758" y="1806673"/>
                </a:cubicBezTo>
                <a:cubicBezTo>
                  <a:pt x="3111526" y="1806050"/>
                  <a:pt x="3104220" y="1806050"/>
                  <a:pt x="3096988" y="1806673"/>
                </a:cubicBezTo>
                <a:close/>
                <a:moveTo>
                  <a:pt x="4532069" y="1806479"/>
                </a:moveTo>
                <a:cubicBezTo>
                  <a:pt x="4521908" y="1807258"/>
                  <a:pt x="4526746" y="1811542"/>
                  <a:pt x="4535213" y="1815243"/>
                </a:cubicBezTo>
                <a:lnTo>
                  <a:pt x="4535454" y="1815243"/>
                </a:lnTo>
                <a:cubicBezTo>
                  <a:pt x="4545129" y="1819333"/>
                  <a:pt x="4556013" y="1823228"/>
                  <a:pt x="4572946" y="1829852"/>
                </a:cubicBezTo>
                <a:cubicBezTo>
                  <a:pt x="4580201" y="1818554"/>
                  <a:pt x="4578992" y="1816022"/>
                  <a:pt x="4559883" y="1810375"/>
                </a:cubicBezTo>
                <a:cubicBezTo>
                  <a:pt x="4550934" y="1807882"/>
                  <a:pt x="4541548" y="1806557"/>
                  <a:pt x="4532069" y="1806479"/>
                </a:cubicBezTo>
                <a:close/>
                <a:moveTo>
                  <a:pt x="5946707" y="1805480"/>
                </a:moveTo>
                <a:cubicBezTo>
                  <a:pt x="5937395" y="1804385"/>
                  <a:pt x="5928446" y="1805991"/>
                  <a:pt x="5917562" y="1809984"/>
                </a:cubicBezTo>
                <a:cubicBezTo>
                  <a:pt x="5936572" y="1816626"/>
                  <a:pt x="5957446" y="1819100"/>
                  <a:pt x="5978031" y="1817192"/>
                </a:cubicBezTo>
                <a:cubicBezTo>
                  <a:pt x="5965694" y="1810375"/>
                  <a:pt x="5956019" y="1806576"/>
                  <a:pt x="5946707" y="1805480"/>
                </a:cubicBezTo>
                <a:close/>
                <a:moveTo>
                  <a:pt x="1113083" y="1804142"/>
                </a:moveTo>
                <a:cubicBezTo>
                  <a:pt x="1113977" y="1806733"/>
                  <a:pt x="1116057" y="1808953"/>
                  <a:pt x="1118888" y="1810375"/>
                </a:cubicBezTo>
                <a:lnTo>
                  <a:pt x="1119130" y="1808816"/>
                </a:lnTo>
                <a:cubicBezTo>
                  <a:pt x="1127596" y="1810959"/>
                  <a:pt x="1136786" y="1812321"/>
                  <a:pt x="1144768" y="1813685"/>
                </a:cubicBezTo>
                <a:cubicBezTo>
                  <a:pt x="1146461" y="1811738"/>
                  <a:pt x="1148155" y="1810959"/>
                  <a:pt x="1147429" y="1810569"/>
                </a:cubicBezTo>
                <a:cubicBezTo>
                  <a:pt x="1142469" y="1807784"/>
                  <a:pt x="1137005" y="1805602"/>
                  <a:pt x="1131222" y="1804142"/>
                </a:cubicBezTo>
                <a:cubicBezTo>
                  <a:pt x="1125201" y="1803461"/>
                  <a:pt x="1119104" y="1803461"/>
                  <a:pt x="1113083" y="1804142"/>
                </a:cubicBezTo>
                <a:close/>
                <a:moveTo>
                  <a:pt x="2957423" y="1803751"/>
                </a:moveTo>
                <a:cubicBezTo>
                  <a:pt x="2953457" y="1803577"/>
                  <a:pt x="2949490" y="1803712"/>
                  <a:pt x="2945572" y="1804142"/>
                </a:cubicBezTo>
                <a:lnTo>
                  <a:pt x="2944604" y="1803948"/>
                </a:lnTo>
                <a:cubicBezTo>
                  <a:pt x="2941943" y="1803948"/>
                  <a:pt x="2942428" y="1806285"/>
                  <a:pt x="2941458" y="1807452"/>
                </a:cubicBezTo>
                <a:lnTo>
                  <a:pt x="2955247" y="1807452"/>
                </a:lnTo>
                <a:close/>
                <a:moveTo>
                  <a:pt x="1941524" y="1802972"/>
                </a:moveTo>
                <a:lnTo>
                  <a:pt x="1947814" y="1809401"/>
                </a:lnTo>
                <a:cubicBezTo>
                  <a:pt x="1955819" y="1810354"/>
                  <a:pt x="1963899" y="1810939"/>
                  <a:pt x="1972002" y="1811154"/>
                </a:cubicBezTo>
                <a:lnTo>
                  <a:pt x="1970065" y="1809011"/>
                </a:lnTo>
                <a:cubicBezTo>
                  <a:pt x="1971517" y="1809011"/>
                  <a:pt x="1968374" y="1806285"/>
                  <a:pt x="1967406" y="1804921"/>
                </a:cubicBezTo>
                <a:close/>
                <a:moveTo>
                  <a:pt x="894179" y="1802584"/>
                </a:moveTo>
                <a:cubicBezTo>
                  <a:pt x="891279" y="1802584"/>
                  <a:pt x="887650" y="1804727"/>
                  <a:pt x="889100" y="1805506"/>
                </a:cubicBezTo>
                <a:cubicBezTo>
                  <a:pt x="893841" y="1808232"/>
                  <a:pt x="899164" y="1810219"/>
                  <a:pt x="904822" y="1811348"/>
                </a:cubicBezTo>
                <a:cubicBezTo>
                  <a:pt x="918611" y="1812712"/>
                  <a:pt x="931913" y="1812906"/>
                  <a:pt x="948360" y="1813685"/>
                </a:cubicBezTo>
                <a:lnTo>
                  <a:pt x="956344" y="1826151"/>
                </a:lnTo>
                <a:cubicBezTo>
                  <a:pt x="966695" y="1824145"/>
                  <a:pt x="977531" y="1824613"/>
                  <a:pt x="987546" y="1827514"/>
                </a:cubicBezTo>
                <a:lnTo>
                  <a:pt x="1016813" y="1824592"/>
                </a:lnTo>
                <a:lnTo>
                  <a:pt x="983191" y="1807452"/>
                </a:lnTo>
                <a:cubicBezTo>
                  <a:pt x="954892" y="1805894"/>
                  <a:pt x="924416" y="1803948"/>
                  <a:pt x="894179" y="1802584"/>
                </a:cubicBezTo>
                <a:close/>
                <a:moveTo>
                  <a:pt x="1285363" y="1802535"/>
                </a:moveTo>
                <a:cubicBezTo>
                  <a:pt x="1278227" y="1802876"/>
                  <a:pt x="1273329" y="1804239"/>
                  <a:pt x="1271757" y="1806673"/>
                </a:cubicBezTo>
                <a:cubicBezTo>
                  <a:pt x="1268854" y="1812264"/>
                  <a:pt x="1266653" y="1818067"/>
                  <a:pt x="1265226" y="1824008"/>
                </a:cubicBezTo>
                <a:cubicBezTo>
                  <a:pt x="1293042" y="1828294"/>
                  <a:pt x="1282156" y="1819333"/>
                  <a:pt x="1292316" y="1817971"/>
                </a:cubicBezTo>
                <a:lnTo>
                  <a:pt x="1293284" y="1818360"/>
                </a:lnTo>
                <a:cubicBezTo>
                  <a:pt x="1304409" y="1816801"/>
                  <a:pt x="1314810" y="1815243"/>
                  <a:pt x="1324486" y="1813100"/>
                </a:cubicBezTo>
                <a:cubicBezTo>
                  <a:pt x="1326906" y="1813100"/>
                  <a:pt x="1326180" y="1810180"/>
                  <a:pt x="1324486" y="1808622"/>
                </a:cubicBezTo>
                <a:cubicBezTo>
                  <a:pt x="1320834" y="1806614"/>
                  <a:pt x="1316723" y="1805232"/>
                  <a:pt x="1312393" y="1804530"/>
                </a:cubicBezTo>
                <a:cubicBezTo>
                  <a:pt x="1301871" y="1802875"/>
                  <a:pt x="1292498" y="1802194"/>
                  <a:pt x="1285363" y="1802535"/>
                </a:cubicBezTo>
                <a:close/>
                <a:moveTo>
                  <a:pt x="6760757" y="1802193"/>
                </a:moveTo>
                <a:cubicBezTo>
                  <a:pt x="6761242" y="1806089"/>
                  <a:pt x="6759548" y="1808816"/>
                  <a:pt x="6762209" y="1809984"/>
                </a:cubicBezTo>
                <a:lnTo>
                  <a:pt x="6762209" y="1810375"/>
                </a:lnTo>
                <a:cubicBezTo>
                  <a:pt x="6770506" y="1812614"/>
                  <a:pt x="6778995" y="1814368"/>
                  <a:pt x="6787606" y="1815634"/>
                </a:cubicBezTo>
                <a:cubicBezTo>
                  <a:pt x="6787606" y="1813685"/>
                  <a:pt x="6790267" y="1811348"/>
                  <a:pt x="6787606" y="1809984"/>
                </a:cubicBezTo>
                <a:cubicBezTo>
                  <a:pt x="6778825" y="1807005"/>
                  <a:pt x="6769876" y="1804395"/>
                  <a:pt x="6760757" y="1802193"/>
                </a:cubicBezTo>
                <a:close/>
                <a:moveTo>
                  <a:pt x="6544455" y="1802000"/>
                </a:moveTo>
                <a:cubicBezTo>
                  <a:pt x="6539073" y="1802000"/>
                  <a:pt x="6534356" y="1804727"/>
                  <a:pt x="6525649" y="1810180"/>
                </a:cubicBezTo>
                <a:lnTo>
                  <a:pt x="6567252" y="1810180"/>
                </a:lnTo>
                <a:cubicBezTo>
                  <a:pt x="6555885" y="1804727"/>
                  <a:pt x="6549837" y="1802000"/>
                  <a:pt x="6544455" y="1802000"/>
                </a:cubicBezTo>
                <a:close/>
                <a:moveTo>
                  <a:pt x="4216412" y="1801805"/>
                </a:moveTo>
                <a:lnTo>
                  <a:pt x="4221976" y="1803557"/>
                </a:lnTo>
                <a:lnTo>
                  <a:pt x="4221976" y="1801805"/>
                </a:lnTo>
                <a:close/>
                <a:moveTo>
                  <a:pt x="2140744" y="1801342"/>
                </a:moveTo>
                <a:cubicBezTo>
                  <a:pt x="2134365" y="1801123"/>
                  <a:pt x="2130313" y="1802973"/>
                  <a:pt x="2122210" y="1806673"/>
                </a:cubicBezTo>
                <a:cubicBezTo>
                  <a:pt x="2148092" y="1810763"/>
                  <a:pt x="2168410" y="1815049"/>
                  <a:pt x="2174697" y="1808816"/>
                </a:cubicBezTo>
                <a:lnTo>
                  <a:pt x="2173247" y="1808426"/>
                </a:lnTo>
                <a:cubicBezTo>
                  <a:pt x="2155832" y="1803850"/>
                  <a:pt x="2147124" y="1801561"/>
                  <a:pt x="2140744" y="1801342"/>
                </a:cubicBezTo>
                <a:close/>
                <a:moveTo>
                  <a:pt x="3831097" y="1798494"/>
                </a:moveTo>
                <a:lnTo>
                  <a:pt x="3830371" y="1799077"/>
                </a:lnTo>
                <a:lnTo>
                  <a:pt x="3815617" y="1800246"/>
                </a:lnTo>
                <a:cubicBezTo>
                  <a:pt x="3817866" y="1801921"/>
                  <a:pt x="3820502" y="1803246"/>
                  <a:pt x="3823357" y="1804142"/>
                </a:cubicBezTo>
                <a:cubicBezTo>
                  <a:pt x="3827107" y="1804727"/>
                  <a:pt x="3830975" y="1804727"/>
                  <a:pt x="3834726" y="1804142"/>
                </a:cubicBezTo>
                <a:cubicBezTo>
                  <a:pt x="3837387" y="1802972"/>
                  <a:pt x="3833273" y="1800831"/>
                  <a:pt x="3831097" y="1798494"/>
                </a:cubicBezTo>
                <a:close/>
                <a:moveTo>
                  <a:pt x="6309165" y="1798298"/>
                </a:moveTo>
                <a:cubicBezTo>
                  <a:pt x="6314607" y="1802428"/>
                  <a:pt x="6320727" y="1805954"/>
                  <a:pt x="6327306" y="1808816"/>
                </a:cubicBezTo>
                <a:lnTo>
                  <a:pt x="6326824" y="1807064"/>
                </a:lnTo>
                <a:cubicBezTo>
                  <a:pt x="6351012" y="1810569"/>
                  <a:pt x="6375200" y="1813491"/>
                  <a:pt x="6398177" y="1816801"/>
                </a:cubicBezTo>
                <a:cubicBezTo>
                  <a:pt x="6397669" y="1814951"/>
                  <a:pt x="6397042" y="1813139"/>
                  <a:pt x="6396242" y="1811348"/>
                </a:cubicBezTo>
                <a:close/>
                <a:moveTo>
                  <a:pt x="3545195" y="1797715"/>
                </a:moveTo>
                <a:lnTo>
                  <a:pt x="3561399" y="1801999"/>
                </a:lnTo>
                <a:cubicBezTo>
                  <a:pt x="3561399" y="1801999"/>
                  <a:pt x="3561399" y="1799662"/>
                  <a:pt x="3561399" y="1799662"/>
                </a:cubicBezTo>
                <a:close/>
                <a:moveTo>
                  <a:pt x="2909108" y="1797227"/>
                </a:moveTo>
                <a:cubicBezTo>
                  <a:pt x="2907354" y="1796886"/>
                  <a:pt x="2905057" y="1797227"/>
                  <a:pt x="2903001" y="1797324"/>
                </a:cubicBezTo>
                <a:lnTo>
                  <a:pt x="2903242" y="1798494"/>
                </a:lnTo>
                <a:lnTo>
                  <a:pt x="2911950" y="1801220"/>
                </a:lnTo>
                <a:cubicBezTo>
                  <a:pt x="2912071" y="1798590"/>
                  <a:pt x="2910861" y="1797568"/>
                  <a:pt x="2909108" y="1797227"/>
                </a:cubicBezTo>
                <a:close/>
                <a:moveTo>
                  <a:pt x="2888003" y="1796739"/>
                </a:moveTo>
                <a:cubicBezTo>
                  <a:pt x="2894293" y="1801025"/>
                  <a:pt x="2896952" y="1799273"/>
                  <a:pt x="2899854" y="1798494"/>
                </a:cubicBezTo>
                <a:close/>
                <a:moveTo>
                  <a:pt x="5435733" y="1796545"/>
                </a:moveTo>
                <a:cubicBezTo>
                  <a:pt x="5427436" y="1797013"/>
                  <a:pt x="5419262" y="1798533"/>
                  <a:pt x="5411545" y="1801025"/>
                </a:cubicBezTo>
                <a:cubicBezTo>
                  <a:pt x="5419528" y="1803751"/>
                  <a:pt x="5427269" y="1806673"/>
                  <a:pt x="5435733" y="1809011"/>
                </a:cubicBezTo>
                <a:cubicBezTo>
                  <a:pt x="5440669" y="1810043"/>
                  <a:pt x="5445674" y="1810822"/>
                  <a:pt x="5450731" y="1811348"/>
                </a:cubicBezTo>
                <a:cubicBezTo>
                  <a:pt x="5450731" y="1813879"/>
                  <a:pt x="5450731" y="1816413"/>
                  <a:pt x="5454359" y="1818750"/>
                </a:cubicBezTo>
                <a:cubicBezTo>
                  <a:pt x="5465073" y="1825470"/>
                  <a:pt x="5478547" y="1828741"/>
                  <a:pt x="5492093" y="1827903"/>
                </a:cubicBezTo>
                <a:cubicBezTo>
                  <a:pt x="5502735" y="1826345"/>
                  <a:pt x="5510234" y="1823228"/>
                  <a:pt x="5521601" y="1822255"/>
                </a:cubicBezTo>
                <a:cubicBezTo>
                  <a:pt x="5532970" y="1821282"/>
                  <a:pt x="5546998" y="1823425"/>
                  <a:pt x="5538534" y="1816801"/>
                </a:cubicBezTo>
                <a:cubicBezTo>
                  <a:pt x="5528881" y="1811912"/>
                  <a:pt x="5517779" y="1809148"/>
                  <a:pt x="5506365" y="1808816"/>
                </a:cubicBezTo>
                <a:cubicBezTo>
                  <a:pt x="5496930" y="1807452"/>
                  <a:pt x="5487738" y="1806479"/>
                  <a:pt x="5478304" y="1805506"/>
                </a:cubicBezTo>
                <a:lnTo>
                  <a:pt x="5461373" y="1809790"/>
                </a:lnTo>
                <a:cubicBezTo>
                  <a:pt x="5459245" y="1808193"/>
                  <a:pt x="5457285" y="1806420"/>
                  <a:pt x="5455568" y="1804530"/>
                </a:cubicBezTo>
                <a:cubicBezTo>
                  <a:pt x="5451408" y="1799019"/>
                  <a:pt x="5443691" y="1795903"/>
                  <a:pt x="5435733" y="1796545"/>
                </a:cubicBezTo>
                <a:close/>
                <a:moveTo>
                  <a:pt x="3265096" y="1796545"/>
                </a:moveTo>
                <a:lnTo>
                  <a:pt x="3266063" y="1797519"/>
                </a:lnTo>
                <a:lnTo>
                  <a:pt x="3269520" y="1797888"/>
                </a:lnTo>
                <a:lnTo>
                  <a:pt x="3288495" y="1803648"/>
                </a:lnTo>
                <a:cubicBezTo>
                  <a:pt x="3296734" y="1804678"/>
                  <a:pt x="3305236" y="1804346"/>
                  <a:pt x="3313472" y="1802584"/>
                </a:cubicBezTo>
                <a:lnTo>
                  <a:pt x="3269520" y="1797888"/>
                </a:lnTo>
                <a:close/>
                <a:moveTo>
                  <a:pt x="5735665" y="1795960"/>
                </a:moveTo>
                <a:cubicBezTo>
                  <a:pt x="5742681" y="1804727"/>
                  <a:pt x="5759853" y="1807452"/>
                  <a:pt x="5776303" y="1808816"/>
                </a:cubicBezTo>
                <a:cubicBezTo>
                  <a:pt x="5793960" y="1810959"/>
                  <a:pt x="5800491" y="1808816"/>
                  <a:pt x="5800491" y="1802972"/>
                </a:cubicBezTo>
                <a:cubicBezTo>
                  <a:pt x="5800611" y="1801473"/>
                  <a:pt x="5800611" y="1799993"/>
                  <a:pt x="5800491" y="1798494"/>
                </a:cubicBezTo>
                <a:close/>
                <a:moveTo>
                  <a:pt x="6057126" y="1795378"/>
                </a:moveTo>
                <a:cubicBezTo>
                  <a:pt x="6045031" y="1795378"/>
                  <a:pt x="6032938" y="1795378"/>
                  <a:pt x="6032938" y="1799856"/>
                </a:cubicBezTo>
                <a:cubicBezTo>
                  <a:pt x="6045709" y="1805602"/>
                  <a:pt x="6060148" y="1808503"/>
                  <a:pt x="6074783" y="1808232"/>
                </a:cubicBezTo>
                <a:cubicBezTo>
                  <a:pt x="6094618" y="1809984"/>
                  <a:pt x="6113484" y="1809790"/>
                  <a:pt x="6133319" y="1812127"/>
                </a:cubicBezTo>
                <a:cubicBezTo>
                  <a:pt x="6153152" y="1814464"/>
                  <a:pt x="6167183" y="1818945"/>
                  <a:pt x="6184113" y="1822061"/>
                </a:cubicBezTo>
                <a:cubicBezTo>
                  <a:pt x="6188539" y="1822449"/>
                  <a:pt x="6192991" y="1822449"/>
                  <a:pt x="6197417" y="1822061"/>
                </a:cubicBezTo>
                <a:cubicBezTo>
                  <a:pt x="6191853" y="1816413"/>
                  <a:pt x="6197417" y="1814270"/>
                  <a:pt x="6212412" y="1815828"/>
                </a:cubicBezTo>
                <a:cubicBezTo>
                  <a:pt x="6227410" y="1817386"/>
                  <a:pt x="6254501" y="1825371"/>
                  <a:pt x="6247243" y="1814464"/>
                </a:cubicBezTo>
                <a:cubicBezTo>
                  <a:pt x="6242891" y="1807452"/>
                  <a:pt x="6223055" y="1806285"/>
                  <a:pt x="6208542" y="1805309"/>
                </a:cubicBezTo>
                <a:close/>
                <a:moveTo>
                  <a:pt x="1482192" y="1794793"/>
                </a:moveTo>
                <a:cubicBezTo>
                  <a:pt x="1467197" y="1794793"/>
                  <a:pt x="1451231" y="1794793"/>
                  <a:pt x="1447120" y="1799856"/>
                </a:cubicBezTo>
                <a:cubicBezTo>
                  <a:pt x="1443009" y="1804921"/>
                  <a:pt x="1408178" y="1798494"/>
                  <a:pt x="1411080" y="1808232"/>
                </a:cubicBezTo>
                <a:cubicBezTo>
                  <a:pt x="1441241" y="1813354"/>
                  <a:pt x="1472347" y="1813879"/>
                  <a:pt x="1502754" y="1809790"/>
                </a:cubicBezTo>
                <a:lnTo>
                  <a:pt x="1504445" y="1808816"/>
                </a:lnTo>
                <a:cubicBezTo>
                  <a:pt x="1520288" y="1813354"/>
                  <a:pt x="1536421" y="1817112"/>
                  <a:pt x="1552821" y="1820112"/>
                </a:cubicBezTo>
                <a:cubicBezTo>
                  <a:pt x="1564383" y="1820717"/>
                  <a:pt x="1575993" y="1820190"/>
                  <a:pt x="1587411" y="1818554"/>
                </a:cubicBezTo>
                <a:lnTo>
                  <a:pt x="1605794" y="1828682"/>
                </a:lnTo>
                <a:cubicBezTo>
                  <a:pt x="1627079" y="1830631"/>
                  <a:pt x="1632399" y="1827124"/>
                  <a:pt x="1626597" y="1821088"/>
                </a:cubicBezTo>
                <a:cubicBezTo>
                  <a:pt x="1620500" y="1816763"/>
                  <a:pt x="1613196" y="1813685"/>
                  <a:pt x="1605311" y="1812127"/>
                </a:cubicBezTo>
                <a:cubicBezTo>
                  <a:pt x="1565521" y="1801571"/>
                  <a:pt x="1524062" y="1795748"/>
                  <a:pt x="1482192" y="1794793"/>
                </a:cubicBezTo>
                <a:close/>
                <a:moveTo>
                  <a:pt x="3982030" y="1794598"/>
                </a:moveTo>
                <a:cubicBezTo>
                  <a:pt x="3982030" y="1794598"/>
                  <a:pt x="3982030" y="1795766"/>
                  <a:pt x="3982030" y="1796351"/>
                </a:cubicBezTo>
                <a:lnTo>
                  <a:pt x="3989288" y="1795960"/>
                </a:lnTo>
                <a:lnTo>
                  <a:pt x="3991706" y="1794598"/>
                </a:lnTo>
                <a:close/>
                <a:moveTo>
                  <a:pt x="5793719" y="1792261"/>
                </a:moveTo>
                <a:lnTo>
                  <a:pt x="5801700" y="1797130"/>
                </a:lnTo>
                <a:lnTo>
                  <a:pt x="5804118" y="1793429"/>
                </a:lnTo>
                <a:close/>
                <a:moveTo>
                  <a:pt x="1196046" y="1791286"/>
                </a:moveTo>
                <a:cubicBezTo>
                  <a:pt x="1191209" y="1791286"/>
                  <a:pt x="1193388" y="1796351"/>
                  <a:pt x="1194355" y="1799273"/>
                </a:cubicBezTo>
                <a:cubicBezTo>
                  <a:pt x="1197788" y="1801122"/>
                  <a:pt x="1201659" y="1802369"/>
                  <a:pt x="1205724" y="1802972"/>
                </a:cubicBezTo>
                <a:cubicBezTo>
                  <a:pt x="1225072" y="1804530"/>
                  <a:pt x="1232089" y="1800831"/>
                  <a:pt x="1235715" y="1795766"/>
                </a:cubicBezTo>
                <a:cubicBezTo>
                  <a:pt x="1235715" y="1795766"/>
                  <a:pt x="1233539" y="1794402"/>
                  <a:pt x="1232571" y="1793623"/>
                </a:cubicBezTo>
                <a:cubicBezTo>
                  <a:pt x="1230732" y="1792689"/>
                  <a:pt x="1228797" y="1791909"/>
                  <a:pt x="1226766" y="1791286"/>
                </a:cubicBezTo>
                <a:cubicBezTo>
                  <a:pt x="1216535" y="1790566"/>
                  <a:pt x="1206255" y="1790623"/>
                  <a:pt x="1196046" y="1791482"/>
                </a:cubicBezTo>
                <a:close/>
                <a:moveTo>
                  <a:pt x="10585860" y="1790507"/>
                </a:moveTo>
                <a:lnTo>
                  <a:pt x="10610048" y="1794208"/>
                </a:lnTo>
                <a:lnTo>
                  <a:pt x="10608354" y="1794208"/>
                </a:lnTo>
                <a:lnTo>
                  <a:pt x="10585678" y="1790749"/>
                </a:lnTo>
                <a:close/>
                <a:moveTo>
                  <a:pt x="4451038" y="1790118"/>
                </a:moveTo>
                <a:cubicBezTo>
                  <a:pt x="4433864" y="1795960"/>
                  <a:pt x="4433864" y="1795960"/>
                  <a:pt x="4466277" y="1812712"/>
                </a:cubicBezTo>
                <a:lnTo>
                  <a:pt x="4466518" y="1812712"/>
                </a:lnTo>
                <a:cubicBezTo>
                  <a:pt x="4480546" y="1801805"/>
                  <a:pt x="4480546" y="1801805"/>
                  <a:pt x="4451038" y="1790118"/>
                </a:cubicBezTo>
                <a:close/>
                <a:moveTo>
                  <a:pt x="5571912" y="1789728"/>
                </a:moveTo>
                <a:lnTo>
                  <a:pt x="5571912" y="1790312"/>
                </a:lnTo>
                <a:lnTo>
                  <a:pt x="5572599" y="1790281"/>
                </a:lnTo>
                <a:lnTo>
                  <a:pt x="5577235" y="1794014"/>
                </a:lnTo>
                <a:lnTo>
                  <a:pt x="5590295" y="1794014"/>
                </a:lnTo>
                <a:cubicBezTo>
                  <a:pt x="5588360" y="1792455"/>
                  <a:pt x="5585942" y="1789924"/>
                  <a:pt x="5584490" y="1789728"/>
                </a:cubicBezTo>
                <a:lnTo>
                  <a:pt x="5572599" y="1790281"/>
                </a:lnTo>
                <a:close/>
                <a:moveTo>
                  <a:pt x="6378344" y="1788754"/>
                </a:moveTo>
                <a:cubicBezTo>
                  <a:pt x="6378344" y="1791092"/>
                  <a:pt x="6378344" y="1793235"/>
                  <a:pt x="6378344" y="1795378"/>
                </a:cubicBezTo>
                <a:lnTo>
                  <a:pt x="6378344" y="1800052"/>
                </a:lnTo>
                <a:cubicBezTo>
                  <a:pt x="6396242" y="1805506"/>
                  <a:pt x="6413657" y="1809011"/>
                  <a:pt x="6422365" y="1803557"/>
                </a:cubicBezTo>
                <a:cubicBezTo>
                  <a:pt x="6425511" y="1801805"/>
                  <a:pt x="6422365" y="1796936"/>
                  <a:pt x="6417286" y="1794014"/>
                </a:cubicBezTo>
                <a:cubicBezTo>
                  <a:pt x="6405653" y="1788268"/>
                  <a:pt x="6391671" y="1786378"/>
                  <a:pt x="6378344" y="1788754"/>
                </a:cubicBezTo>
                <a:close/>
                <a:moveTo>
                  <a:pt x="5849592" y="1788754"/>
                </a:moveTo>
                <a:cubicBezTo>
                  <a:pt x="5827582" y="1795766"/>
                  <a:pt x="5837740" y="1803751"/>
                  <a:pt x="5842336" y="1812906"/>
                </a:cubicBezTo>
                <a:lnTo>
                  <a:pt x="5842336" y="1812127"/>
                </a:lnTo>
                <a:lnTo>
                  <a:pt x="5882246" y="1812127"/>
                </a:lnTo>
                <a:close/>
                <a:moveTo>
                  <a:pt x="4135867" y="1788169"/>
                </a:moveTo>
                <a:cubicBezTo>
                  <a:pt x="4120871" y="1786808"/>
                  <a:pt x="4112405" y="1789339"/>
                  <a:pt x="4115549" y="1794987"/>
                </a:cubicBezTo>
                <a:lnTo>
                  <a:pt x="4114822" y="1794987"/>
                </a:lnTo>
                <a:cubicBezTo>
                  <a:pt x="4116105" y="1796701"/>
                  <a:pt x="4117580" y="1798318"/>
                  <a:pt x="4119178" y="1799856"/>
                </a:cubicBezTo>
                <a:cubicBezTo>
                  <a:pt x="4123289" y="1800187"/>
                  <a:pt x="4127400" y="1800187"/>
                  <a:pt x="4131514" y="1799856"/>
                </a:cubicBezTo>
                <a:cubicBezTo>
                  <a:pt x="4139737" y="1797909"/>
                  <a:pt x="4159813" y="1799856"/>
                  <a:pt x="4148686" y="1791482"/>
                </a:cubicBezTo>
                <a:cubicBezTo>
                  <a:pt x="4144719" y="1789709"/>
                  <a:pt x="4140367" y="1788599"/>
                  <a:pt x="4135867" y="1788169"/>
                </a:cubicBezTo>
                <a:close/>
                <a:moveTo>
                  <a:pt x="3521972" y="1787196"/>
                </a:moveTo>
                <a:cubicBezTo>
                  <a:pt x="3520039" y="1787196"/>
                  <a:pt x="3513990" y="1788949"/>
                  <a:pt x="3514958" y="1789533"/>
                </a:cubicBezTo>
                <a:cubicBezTo>
                  <a:pt x="3519361" y="1792261"/>
                  <a:pt x="3524247" y="1794423"/>
                  <a:pt x="3529471" y="1795960"/>
                </a:cubicBezTo>
                <a:cubicBezTo>
                  <a:pt x="3533897" y="1797208"/>
                  <a:pt x="3538567" y="1797850"/>
                  <a:pt x="3543257" y="1797909"/>
                </a:cubicBezTo>
                <a:lnTo>
                  <a:pt x="3542775" y="1797130"/>
                </a:lnTo>
                <a:cubicBezTo>
                  <a:pt x="3542775" y="1795572"/>
                  <a:pt x="3542775" y="1793819"/>
                  <a:pt x="3538663" y="1792455"/>
                </a:cubicBezTo>
                <a:cubicBezTo>
                  <a:pt x="3533341" y="1790255"/>
                  <a:pt x="3527729" y="1788501"/>
                  <a:pt x="3521972" y="1787196"/>
                </a:cubicBezTo>
                <a:close/>
                <a:moveTo>
                  <a:pt x="3312989" y="1786611"/>
                </a:moveTo>
                <a:lnTo>
                  <a:pt x="3364509" y="1795960"/>
                </a:lnTo>
                <a:cubicBezTo>
                  <a:pt x="3368428" y="1800811"/>
                  <a:pt x="3373435" y="1805037"/>
                  <a:pt x="3379263" y="1808426"/>
                </a:cubicBezTo>
                <a:cubicBezTo>
                  <a:pt x="3387875" y="1811055"/>
                  <a:pt x="3396679" y="1813276"/>
                  <a:pt x="3405628" y="1815049"/>
                </a:cubicBezTo>
                <a:lnTo>
                  <a:pt x="3405872" y="1816217"/>
                </a:lnTo>
                <a:cubicBezTo>
                  <a:pt x="3444814" y="1828294"/>
                  <a:pt x="3457150" y="1830046"/>
                  <a:pt x="3481580" y="1823813"/>
                </a:cubicBezTo>
                <a:cubicBezTo>
                  <a:pt x="3485932" y="1822840"/>
                  <a:pt x="3485208" y="1817386"/>
                  <a:pt x="3481580" y="1815438"/>
                </a:cubicBezTo>
                <a:cubicBezTo>
                  <a:pt x="3475338" y="1811700"/>
                  <a:pt x="3466777" y="1811700"/>
                  <a:pt x="3460535" y="1815438"/>
                </a:cubicBezTo>
                <a:cubicBezTo>
                  <a:pt x="3457318" y="1816861"/>
                  <a:pt x="3453907" y="1817971"/>
                  <a:pt x="3450378" y="1818750"/>
                </a:cubicBezTo>
                <a:cubicBezTo>
                  <a:pt x="3443846" y="1814172"/>
                  <a:pt x="3436710" y="1810199"/>
                  <a:pt x="3429090" y="1806868"/>
                </a:cubicBezTo>
                <a:cubicBezTo>
                  <a:pt x="3417820" y="1803070"/>
                  <a:pt x="3406258" y="1799817"/>
                  <a:pt x="3394503" y="1797130"/>
                </a:cubicBezTo>
                <a:cubicBezTo>
                  <a:pt x="3397161" y="1793819"/>
                  <a:pt x="3391359" y="1790312"/>
                  <a:pt x="3380713" y="1788169"/>
                </a:cubicBezTo>
                <a:cubicBezTo>
                  <a:pt x="3358656" y="1783086"/>
                  <a:pt x="3335362" y="1782542"/>
                  <a:pt x="3312989" y="1786611"/>
                </a:cubicBezTo>
                <a:close/>
                <a:moveTo>
                  <a:pt x="6368427" y="1785638"/>
                </a:moveTo>
                <a:lnTo>
                  <a:pt x="6368427" y="1789339"/>
                </a:lnTo>
                <a:lnTo>
                  <a:pt x="6378344" y="1788366"/>
                </a:lnTo>
                <a:close/>
                <a:moveTo>
                  <a:pt x="5936912" y="1784665"/>
                </a:moveTo>
                <a:cubicBezTo>
                  <a:pt x="5940056" y="1789047"/>
                  <a:pt x="5944410" y="1792212"/>
                  <a:pt x="5952029" y="1794159"/>
                </a:cubicBezTo>
                <a:lnTo>
                  <a:pt x="5985831" y="1796294"/>
                </a:lnTo>
                <a:lnTo>
                  <a:pt x="5987706" y="1796739"/>
                </a:lnTo>
                <a:lnTo>
                  <a:pt x="5986739" y="1796351"/>
                </a:lnTo>
                <a:lnTo>
                  <a:pt x="5985831" y="1796294"/>
                </a:lnTo>
                <a:close/>
                <a:moveTo>
                  <a:pt x="7924204" y="1783301"/>
                </a:moveTo>
                <a:lnTo>
                  <a:pt x="7929042" y="1786223"/>
                </a:lnTo>
                <a:cubicBezTo>
                  <a:pt x="7930251" y="1786223"/>
                  <a:pt x="7931945" y="1786223"/>
                  <a:pt x="7932186" y="1784859"/>
                </a:cubicBezTo>
                <a:cubicBezTo>
                  <a:pt x="7932427" y="1783495"/>
                  <a:pt x="7929766" y="1783885"/>
                  <a:pt x="7928798" y="1783301"/>
                </a:cubicBezTo>
                <a:close/>
                <a:moveTo>
                  <a:pt x="7362315" y="1782327"/>
                </a:moveTo>
                <a:cubicBezTo>
                  <a:pt x="7357718" y="1782327"/>
                  <a:pt x="7352881" y="1785249"/>
                  <a:pt x="7355057" y="1787002"/>
                </a:cubicBezTo>
                <a:cubicBezTo>
                  <a:pt x="7361662" y="1792104"/>
                  <a:pt x="7369473" y="1796077"/>
                  <a:pt x="7378036" y="1798688"/>
                </a:cubicBezTo>
                <a:cubicBezTo>
                  <a:pt x="7390396" y="1800518"/>
                  <a:pt x="7402951" y="1801434"/>
                  <a:pt x="7415528" y="1801414"/>
                </a:cubicBezTo>
                <a:lnTo>
                  <a:pt x="7414561" y="1801220"/>
                </a:lnTo>
                <a:cubicBezTo>
                  <a:pt x="7401016" y="1794014"/>
                  <a:pt x="7393034" y="1788949"/>
                  <a:pt x="7382391" y="1784470"/>
                </a:cubicBezTo>
                <a:cubicBezTo>
                  <a:pt x="7375931" y="1782716"/>
                  <a:pt x="7369110" y="1781976"/>
                  <a:pt x="7362315" y="1782327"/>
                </a:cubicBezTo>
                <a:close/>
                <a:moveTo>
                  <a:pt x="5704704" y="1779796"/>
                </a:moveTo>
                <a:cubicBezTo>
                  <a:pt x="5706642" y="1783691"/>
                  <a:pt x="5706883" y="1785832"/>
                  <a:pt x="5707850" y="1786028"/>
                </a:cubicBezTo>
                <a:lnTo>
                  <a:pt x="5707124" y="1784274"/>
                </a:lnTo>
                <a:cubicBezTo>
                  <a:pt x="5713655" y="1785521"/>
                  <a:pt x="5720283" y="1786515"/>
                  <a:pt x="5726958" y="1787196"/>
                </a:cubicBezTo>
                <a:cubicBezTo>
                  <a:pt x="5726958" y="1786028"/>
                  <a:pt x="5726958" y="1783885"/>
                  <a:pt x="5724057" y="1783301"/>
                </a:cubicBezTo>
                <a:cubicBezTo>
                  <a:pt x="5718249" y="1781937"/>
                  <a:pt x="5711720" y="1780963"/>
                  <a:pt x="5704704" y="1779796"/>
                </a:cubicBezTo>
                <a:close/>
                <a:moveTo>
                  <a:pt x="3981304" y="1779405"/>
                </a:moveTo>
                <a:cubicBezTo>
                  <a:pt x="3979854" y="1779405"/>
                  <a:pt x="3977919" y="1779405"/>
                  <a:pt x="3977434" y="1780575"/>
                </a:cubicBezTo>
                <a:cubicBezTo>
                  <a:pt x="3976952" y="1781742"/>
                  <a:pt x="3979369" y="1781742"/>
                  <a:pt x="3980580" y="1782522"/>
                </a:cubicBezTo>
                <a:lnTo>
                  <a:pt x="3986386" y="1782522"/>
                </a:lnTo>
                <a:close/>
                <a:moveTo>
                  <a:pt x="6307471" y="1779017"/>
                </a:moveTo>
                <a:cubicBezTo>
                  <a:pt x="6308634" y="1781041"/>
                  <a:pt x="6310013" y="1783008"/>
                  <a:pt x="6311585" y="1784859"/>
                </a:cubicBezTo>
                <a:lnTo>
                  <a:pt x="6312311" y="1783495"/>
                </a:lnTo>
                <a:lnTo>
                  <a:pt x="6319084" y="1783495"/>
                </a:lnTo>
                <a:lnTo>
                  <a:pt x="6314729" y="1779017"/>
                </a:lnTo>
                <a:close/>
                <a:moveTo>
                  <a:pt x="3826017" y="1778383"/>
                </a:moveTo>
                <a:cubicBezTo>
                  <a:pt x="3824808" y="1778480"/>
                  <a:pt x="3823961" y="1779210"/>
                  <a:pt x="3822872" y="1779599"/>
                </a:cubicBezTo>
                <a:lnTo>
                  <a:pt x="3822148" y="1779599"/>
                </a:lnTo>
                <a:lnTo>
                  <a:pt x="3831338" y="1780963"/>
                </a:lnTo>
                <a:cubicBezTo>
                  <a:pt x="3828799" y="1778821"/>
                  <a:pt x="3827227" y="1778286"/>
                  <a:pt x="3826017" y="1778383"/>
                </a:cubicBezTo>
                <a:close/>
                <a:moveTo>
                  <a:pt x="3410950" y="1777458"/>
                </a:moveTo>
                <a:lnTo>
                  <a:pt x="3448443" y="1800831"/>
                </a:lnTo>
                <a:lnTo>
                  <a:pt x="3493190" y="1804727"/>
                </a:lnTo>
                <a:cubicBezTo>
                  <a:pt x="3494157" y="1803168"/>
                  <a:pt x="3496092" y="1801025"/>
                  <a:pt x="3493914" y="1800246"/>
                </a:cubicBezTo>
                <a:lnTo>
                  <a:pt x="3492949" y="1799273"/>
                </a:lnTo>
                <a:cubicBezTo>
                  <a:pt x="3468324" y="1786593"/>
                  <a:pt x="3440121" y="1779094"/>
                  <a:pt x="3410950" y="1777458"/>
                </a:cubicBezTo>
                <a:close/>
                <a:moveTo>
                  <a:pt x="3125046" y="1777068"/>
                </a:moveTo>
                <a:cubicBezTo>
                  <a:pt x="3131166" y="1780282"/>
                  <a:pt x="3137553" y="1783145"/>
                  <a:pt x="3144155" y="1785638"/>
                </a:cubicBezTo>
                <a:cubicBezTo>
                  <a:pt x="3149453" y="1786184"/>
                  <a:pt x="3154798" y="1786241"/>
                  <a:pt x="3160121" y="1785832"/>
                </a:cubicBezTo>
                <a:lnTo>
                  <a:pt x="3159636" y="1784274"/>
                </a:lnTo>
                <a:cubicBezTo>
                  <a:pt x="3154991" y="1782014"/>
                  <a:pt x="3150034" y="1780184"/>
                  <a:pt x="3144882" y="1778820"/>
                </a:cubicBezTo>
                <a:cubicBezTo>
                  <a:pt x="3138325" y="1777847"/>
                  <a:pt x="3131699" y="1777262"/>
                  <a:pt x="3125046" y="1777068"/>
                </a:cubicBezTo>
                <a:close/>
                <a:moveTo>
                  <a:pt x="7822129" y="1776483"/>
                </a:moveTo>
                <a:cubicBezTo>
                  <a:pt x="7818744" y="1776483"/>
                  <a:pt x="7820679" y="1779990"/>
                  <a:pt x="7820436" y="1781742"/>
                </a:cubicBezTo>
                <a:cubicBezTo>
                  <a:pt x="7827160" y="1782677"/>
                  <a:pt x="7833933" y="1783321"/>
                  <a:pt x="7840754" y="1783691"/>
                </a:cubicBezTo>
                <a:lnTo>
                  <a:pt x="7840754" y="1783301"/>
                </a:lnTo>
                <a:cubicBezTo>
                  <a:pt x="7842447" y="1783301"/>
                  <a:pt x="7840754" y="1780769"/>
                  <a:pt x="7840754" y="1778626"/>
                </a:cubicBezTo>
                <a:cubicBezTo>
                  <a:pt x="7834636" y="1777497"/>
                  <a:pt x="7828394" y="1776776"/>
                  <a:pt x="7822129" y="1776483"/>
                </a:cubicBezTo>
                <a:close/>
                <a:moveTo>
                  <a:pt x="4937943" y="1775121"/>
                </a:moveTo>
                <a:lnTo>
                  <a:pt x="4955841" y="1783885"/>
                </a:lnTo>
                <a:cubicBezTo>
                  <a:pt x="4954632" y="1787196"/>
                  <a:pt x="4950039" y="1790703"/>
                  <a:pt x="4953182" y="1792455"/>
                </a:cubicBezTo>
                <a:cubicBezTo>
                  <a:pt x="4969386" y="1799856"/>
                  <a:pt x="4988496" y="1806673"/>
                  <a:pt x="5006155" y="1813685"/>
                </a:cubicBezTo>
                <a:cubicBezTo>
                  <a:pt x="5019456" y="1812518"/>
                  <a:pt x="5000347" y="1802193"/>
                  <a:pt x="5023327" y="1804727"/>
                </a:cubicBezTo>
                <a:cubicBezTo>
                  <a:pt x="5035010" y="1805369"/>
                  <a:pt x="5046595" y="1806927"/>
                  <a:pt x="5057916" y="1809401"/>
                </a:cubicBezTo>
                <a:cubicBezTo>
                  <a:pt x="5076541" y="1815049"/>
                  <a:pt x="5087669" y="1816217"/>
                  <a:pt x="5089844" y="1809401"/>
                </a:cubicBezTo>
                <a:cubicBezTo>
                  <a:pt x="5092021" y="1802584"/>
                  <a:pt x="5081622" y="1800831"/>
                  <a:pt x="5057916" y="1797519"/>
                </a:cubicBezTo>
                <a:cubicBezTo>
                  <a:pt x="5034213" y="1794208"/>
                  <a:pt x="5013169" y="1791871"/>
                  <a:pt x="4990916" y="1788949"/>
                </a:cubicBezTo>
                <a:lnTo>
                  <a:pt x="4975918" y="1787002"/>
                </a:lnTo>
                <a:cubicBezTo>
                  <a:pt x="4983176" y="1784665"/>
                  <a:pt x="4989222" y="1781937"/>
                  <a:pt x="4968178" y="1778238"/>
                </a:cubicBezTo>
                <a:cubicBezTo>
                  <a:pt x="4959470" y="1776679"/>
                  <a:pt x="4950762" y="1776289"/>
                  <a:pt x="4937943" y="1775121"/>
                </a:cubicBezTo>
                <a:close/>
                <a:moveTo>
                  <a:pt x="4850625" y="1775121"/>
                </a:moveTo>
                <a:cubicBezTo>
                  <a:pt x="4839498" y="1775121"/>
                  <a:pt x="4837321" y="1780575"/>
                  <a:pt x="4845787" y="1784859"/>
                </a:cubicBezTo>
                <a:cubicBezTo>
                  <a:pt x="4860348" y="1791891"/>
                  <a:pt x="4877231" y="1795142"/>
                  <a:pt x="4894163" y="1794208"/>
                </a:cubicBezTo>
                <a:cubicBezTo>
                  <a:pt x="4901662" y="1792455"/>
                  <a:pt x="4901662" y="1787196"/>
                  <a:pt x="4891261" y="1782327"/>
                </a:cubicBezTo>
                <a:lnTo>
                  <a:pt x="4891502" y="1783106"/>
                </a:lnTo>
                <a:cubicBezTo>
                  <a:pt x="4879239" y="1777068"/>
                  <a:pt x="4864945" y="1774283"/>
                  <a:pt x="4850625" y="1775121"/>
                </a:cubicBezTo>
                <a:close/>
                <a:moveTo>
                  <a:pt x="1976355" y="1771226"/>
                </a:moveTo>
                <a:cubicBezTo>
                  <a:pt x="1962327" y="1771226"/>
                  <a:pt x="1949747" y="1773172"/>
                  <a:pt x="1936687" y="1774146"/>
                </a:cubicBezTo>
                <a:cubicBezTo>
                  <a:pt x="1952408" y="1779698"/>
                  <a:pt x="1969341" y="1782736"/>
                  <a:pt x="1986515" y="1783106"/>
                </a:cubicBezTo>
                <a:lnTo>
                  <a:pt x="1984578" y="1780963"/>
                </a:lnTo>
                <a:cubicBezTo>
                  <a:pt x="1989418" y="1780963"/>
                  <a:pt x="1993529" y="1778432"/>
                  <a:pt x="1992562" y="1776483"/>
                </a:cubicBezTo>
                <a:cubicBezTo>
                  <a:pt x="1987650" y="1773874"/>
                  <a:pt x="1982137" y="1772083"/>
                  <a:pt x="1976355" y="1771226"/>
                </a:cubicBezTo>
                <a:close/>
                <a:moveTo>
                  <a:pt x="5187079" y="1767525"/>
                </a:moveTo>
                <a:cubicBezTo>
                  <a:pt x="5177404" y="1772784"/>
                  <a:pt x="5211267" y="1780963"/>
                  <a:pt x="5203045" y="1787002"/>
                </a:cubicBezTo>
                <a:cubicBezTo>
                  <a:pt x="5212382" y="1791247"/>
                  <a:pt x="5222395" y="1794461"/>
                  <a:pt x="5232797" y="1796545"/>
                </a:cubicBezTo>
                <a:cubicBezTo>
                  <a:pt x="5281173" y="1796545"/>
                  <a:pt x="5335836" y="1805506"/>
                  <a:pt x="5379375" y="1804142"/>
                </a:cubicBezTo>
                <a:cubicBezTo>
                  <a:pt x="5382763" y="1797130"/>
                  <a:pt x="5373811" y="1791092"/>
                  <a:pt x="5355187" y="1790118"/>
                </a:cubicBezTo>
                <a:cubicBezTo>
                  <a:pt x="5331484" y="1789339"/>
                  <a:pt x="5308987" y="1791092"/>
                  <a:pt x="5282381" y="1791286"/>
                </a:cubicBezTo>
                <a:lnTo>
                  <a:pt x="5281899" y="1789728"/>
                </a:lnTo>
                <a:cubicBezTo>
                  <a:pt x="5252147" y="1777925"/>
                  <a:pt x="5220049" y="1770426"/>
                  <a:pt x="5187079" y="1767525"/>
                </a:cubicBezTo>
                <a:close/>
                <a:moveTo>
                  <a:pt x="4609953" y="1767330"/>
                </a:moveTo>
                <a:lnTo>
                  <a:pt x="4610194" y="1767913"/>
                </a:lnTo>
                <a:cubicBezTo>
                  <a:pt x="4607584" y="1768011"/>
                  <a:pt x="4605042" y="1768537"/>
                  <a:pt x="4602698" y="1769471"/>
                </a:cubicBezTo>
                <a:cubicBezTo>
                  <a:pt x="4600519" y="1770680"/>
                  <a:pt x="4599722" y="1772978"/>
                  <a:pt x="4600763" y="1774925"/>
                </a:cubicBezTo>
                <a:cubicBezTo>
                  <a:pt x="4604414" y="1776641"/>
                  <a:pt x="4608429" y="1777769"/>
                  <a:pt x="4612614" y="1778238"/>
                </a:cubicBezTo>
                <a:cubicBezTo>
                  <a:pt x="4622772" y="1778238"/>
                  <a:pt x="4625192" y="1775900"/>
                  <a:pt x="4618178" y="1771809"/>
                </a:cubicBezTo>
                <a:cubicBezTo>
                  <a:pt x="4615636" y="1770095"/>
                  <a:pt x="4612881" y="1768596"/>
                  <a:pt x="4609953" y="1767330"/>
                </a:cubicBezTo>
                <a:close/>
                <a:moveTo>
                  <a:pt x="10436135" y="1766355"/>
                </a:moveTo>
                <a:cubicBezTo>
                  <a:pt x="10431539" y="1766355"/>
                  <a:pt x="10430089" y="1768889"/>
                  <a:pt x="10427186" y="1770250"/>
                </a:cubicBezTo>
                <a:cubicBezTo>
                  <a:pt x="10432407" y="1771692"/>
                  <a:pt x="10437740" y="1772862"/>
                  <a:pt x="10443149" y="1773757"/>
                </a:cubicBezTo>
                <a:cubicBezTo>
                  <a:pt x="10449261" y="1774244"/>
                  <a:pt x="10455420" y="1774244"/>
                  <a:pt x="10461532" y="1773757"/>
                </a:cubicBezTo>
                <a:cubicBezTo>
                  <a:pt x="10460351" y="1771847"/>
                  <a:pt x="10458386" y="1770328"/>
                  <a:pt x="10455968" y="1769471"/>
                </a:cubicBezTo>
                <a:cubicBezTo>
                  <a:pt x="10449538" y="1767797"/>
                  <a:pt x="10442877" y="1766745"/>
                  <a:pt x="10436135" y="1766355"/>
                </a:cubicBezTo>
                <a:close/>
                <a:moveTo>
                  <a:pt x="3818760" y="1765187"/>
                </a:moveTo>
                <a:lnTo>
                  <a:pt x="3798927" y="1768889"/>
                </a:lnTo>
                <a:cubicBezTo>
                  <a:pt x="3800161" y="1769569"/>
                  <a:pt x="3801225" y="1770426"/>
                  <a:pt x="3802071" y="1771420"/>
                </a:cubicBezTo>
                <a:cubicBezTo>
                  <a:pt x="3813199" y="1770835"/>
                  <a:pt x="3823357" y="1769862"/>
                  <a:pt x="3819487" y="1765187"/>
                </a:cubicBezTo>
                <a:close/>
                <a:moveTo>
                  <a:pt x="7812695" y="1763629"/>
                </a:moveTo>
                <a:cubicBezTo>
                  <a:pt x="7812695" y="1763629"/>
                  <a:pt x="7812695" y="1765576"/>
                  <a:pt x="7812695" y="1765772"/>
                </a:cubicBezTo>
                <a:lnTo>
                  <a:pt x="7825758" y="1768498"/>
                </a:lnTo>
                <a:cubicBezTo>
                  <a:pt x="7825758" y="1768498"/>
                  <a:pt x="7825758" y="1766551"/>
                  <a:pt x="7825758" y="1766355"/>
                </a:cubicBezTo>
                <a:close/>
                <a:moveTo>
                  <a:pt x="4514653" y="1763239"/>
                </a:moveTo>
                <a:cubicBezTo>
                  <a:pt x="4501832" y="1763239"/>
                  <a:pt x="4496511" y="1766355"/>
                  <a:pt x="4493609" y="1770447"/>
                </a:cubicBezTo>
                <a:cubicBezTo>
                  <a:pt x="4486836" y="1780575"/>
                  <a:pt x="4490465" y="1782133"/>
                  <a:pt x="4538841" y="1786611"/>
                </a:cubicBezTo>
                <a:cubicBezTo>
                  <a:pt x="4540533" y="1779405"/>
                  <a:pt x="4533519" y="1771614"/>
                  <a:pt x="4514653" y="1763239"/>
                </a:cubicBezTo>
                <a:close/>
                <a:moveTo>
                  <a:pt x="4235763" y="1762459"/>
                </a:moveTo>
                <a:cubicBezTo>
                  <a:pt x="4219800" y="1762459"/>
                  <a:pt x="4215930" y="1768109"/>
                  <a:pt x="4231410" y="1773172"/>
                </a:cubicBezTo>
                <a:cubicBezTo>
                  <a:pt x="4246891" y="1778238"/>
                  <a:pt x="4264065" y="1781937"/>
                  <a:pt x="4282930" y="1787002"/>
                </a:cubicBezTo>
                <a:lnTo>
                  <a:pt x="4282445" y="1787002"/>
                </a:lnTo>
                <a:lnTo>
                  <a:pt x="4311473" y="1809595"/>
                </a:lnTo>
                <a:cubicBezTo>
                  <a:pt x="4335661" y="1803557"/>
                  <a:pt x="4335661" y="1803363"/>
                  <a:pt x="4337594" y="1785249"/>
                </a:cubicBezTo>
                <a:lnTo>
                  <a:pt x="4366378" y="1797519"/>
                </a:lnTo>
                <a:cubicBezTo>
                  <a:pt x="4392743" y="1796157"/>
                  <a:pt x="4392987" y="1796157"/>
                  <a:pt x="4376054" y="1779796"/>
                </a:cubicBezTo>
                <a:cubicBezTo>
                  <a:pt x="4350123" y="1773718"/>
                  <a:pt x="4322792" y="1772569"/>
                  <a:pt x="4296234" y="1776483"/>
                </a:cubicBezTo>
                <a:cubicBezTo>
                  <a:pt x="4277996" y="1767525"/>
                  <a:pt x="4257122" y="1762674"/>
                  <a:pt x="4235763" y="1762459"/>
                </a:cubicBezTo>
                <a:close/>
                <a:moveTo>
                  <a:pt x="7153088" y="1762071"/>
                </a:moveTo>
                <a:cubicBezTo>
                  <a:pt x="7142446" y="1763629"/>
                  <a:pt x="7143169" y="1769668"/>
                  <a:pt x="7156715" y="1774536"/>
                </a:cubicBezTo>
                <a:lnTo>
                  <a:pt x="7187015" y="1778633"/>
                </a:lnTo>
                <a:lnTo>
                  <a:pt x="7187434" y="1780379"/>
                </a:lnTo>
                <a:lnTo>
                  <a:pt x="7188402" y="1778820"/>
                </a:lnTo>
                <a:lnTo>
                  <a:pt x="7187015" y="1778633"/>
                </a:lnTo>
                <a:lnTo>
                  <a:pt x="7184532" y="1768304"/>
                </a:lnTo>
                <a:cubicBezTo>
                  <a:pt x="7175245" y="1763376"/>
                  <a:pt x="7164143" y="1761175"/>
                  <a:pt x="7153088" y="1762071"/>
                </a:cubicBezTo>
                <a:close/>
                <a:moveTo>
                  <a:pt x="7359653" y="1761680"/>
                </a:moveTo>
                <a:lnTo>
                  <a:pt x="7358686" y="1762265"/>
                </a:lnTo>
                <a:cubicBezTo>
                  <a:pt x="7358686" y="1763823"/>
                  <a:pt x="7358686" y="1766551"/>
                  <a:pt x="7363041" y="1768498"/>
                </a:cubicBezTo>
                <a:cubicBezTo>
                  <a:pt x="7373369" y="1772393"/>
                  <a:pt x="7384979" y="1773563"/>
                  <a:pt x="7396178" y="1771809"/>
                </a:cubicBezTo>
                <a:cubicBezTo>
                  <a:pt x="7397872" y="1771809"/>
                  <a:pt x="7396178" y="1768692"/>
                  <a:pt x="7393517" y="1767330"/>
                </a:cubicBezTo>
                <a:cubicBezTo>
                  <a:pt x="7383623" y="1761895"/>
                  <a:pt x="7371434" y="1759850"/>
                  <a:pt x="7359653" y="1761680"/>
                </a:cubicBezTo>
                <a:close/>
                <a:moveTo>
                  <a:pt x="3334516" y="1758370"/>
                </a:moveTo>
                <a:cubicBezTo>
                  <a:pt x="3334153" y="1760239"/>
                  <a:pt x="3334153" y="1762149"/>
                  <a:pt x="3334516" y="1764018"/>
                </a:cubicBezTo>
                <a:lnTo>
                  <a:pt x="3301620" y="1764018"/>
                </a:lnTo>
                <a:lnTo>
                  <a:pt x="3267272" y="1764993"/>
                </a:lnTo>
                <a:cubicBezTo>
                  <a:pt x="3292913" y="1775900"/>
                  <a:pt x="3292913" y="1775900"/>
                  <a:pt x="3348303" y="1774925"/>
                </a:cubicBezTo>
                <a:lnTo>
                  <a:pt x="3340804" y="1765382"/>
                </a:lnTo>
                <a:lnTo>
                  <a:pt x="3345883" y="1760319"/>
                </a:lnTo>
                <a:close/>
                <a:moveTo>
                  <a:pt x="2764404" y="1757981"/>
                </a:moveTo>
                <a:cubicBezTo>
                  <a:pt x="2764404" y="1757981"/>
                  <a:pt x="2764404" y="1759343"/>
                  <a:pt x="2764404" y="1760122"/>
                </a:cubicBezTo>
                <a:cubicBezTo>
                  <a:pt x="2766580" y="1760239"/>
                  <a:pt x="2768756" y="1760239"/>
                  <a:pt x="2770933" y="1760122"/>
                </a:cubicBezTo>
                <a:cubicBezTo>
                  <a:pt x="2770933" y="1760122"/>
                  <a:pt x="2773111" y="1760319"/>
                  <a:pt x="2771900" y="1759539"/>
                </a:cubicBezTo>
                <a:lnTo>
                  <a:pt x="2770933" y="1757981"/>
                </a:lnTo>
                <a:cubicBezTo>
                  <a:pt x="2768756" y="1757746"/>
                  <a:pt x="2766580" y="1757746"/>
                  <a:pt x="2764404" y="1757981"/>
                </a:cubicBezTo>
                <a:close/>
                <a:moveTo>
                  <a:pt x="6555401" y="1755838"/>
                </a:moveTo>
                <a:cubicBezTo>
                  <a:pt x="6557577" y="1759734"/>
                  <a:pt x="6555401" y="1762071"/>
                  <a:pt x="6559997" y="1764018"/>
                </a:cubicBezTo>
                <a:cubicBezTo>
                  <a:pt x="6568898" y="1768480"/>
                  <a:pt x="6579782" y="1769549"/>
                  <a:pt x="6589746" y="1766940"/>
                </a:cubicBezTo>
                <a:lnTo>
                  <a:pt x="6589746" y="1766551"/>
                </a:lnTo>
                <a:cubicBezTo>
                  <a:pt x="6592408" y="1766551"/>
                  <a:pt x="6589746" y="1762850"/>
                  <a:pt x="6589746" y="1760707"/>
                </a:cubicBezTo>
                <a:close/>
                <a:moveTo>
                  <a:pt x="5736876" y="1754474"/>
                </a:moveTo>
                <a:lnTo>
                  <a:pt x="5735665" y="1755253"/>
                </a:lnTo>
                <a:lnTo>
                  <a:pt x="5739708" y="1755236"/>
                </a:lnTo>
                <a:lnTo>
                  <a:pt x="5751469" y="1758397"/>
                </a:lnTo>
                <a:cubicBezTo>
                  <a:pt x="5761276" y="1762679"/>
                  <a:pt x="5759009" y="1767865"/>
                  <a:pt x="5765175" y="1772393"/>
                </a:cubicBezTo>
                <a:cubicBezTo>
                  <a:pt x="5794202" y="1778626"/>
                  <a:pt x="5780415" y="1766551"/>
                  <a:pt x="5795169" y="1766355"/>
                </a:cubicBezTo>
                <a:cubicBezTo>
                  <a:pt x="5809923" y="1766161"/>
                  <a:pt x="5829273" y="1772588"/>
                  <a:pt x="5845962" y="1774146"/>
                </a:cubicBezTo>
                <a:cubicBezTo>
                  <a:pt x="5862654" y="1775704"/>
                  <a:pt x="5863378" y="1772005"/>
                  <a:pt x="5855156" y="1765187"/>
                </a:cubicBezTo>
                <a:cubicBezTo>
                  <a:pt x="5843304" y="1764214"/>
                  <a:pt x="5830967" y="1763435"/>
                  <a:pt x="5817422" y="1761680"/>
                </a:cubicBezTo>
                <a:cubicBezTo>
                  <a:pt x="5803876" y="1759928"/>
                  <a:pt x="5793234" y="1757396"/>
                  <a:pt x="5779688" y="1755059"/>
                </a:cubicBezTo>
                <a:lnTo>
                  <a:pt x="5739708" y="1755236"/>
                </a:lnTo>
                <a:close/>
                <a:moveTo>
                  <a:pt x="5226265" y="1753110"/>
                </a:moveTo>
                <a:cubicBezTo>
                  <a:pt x="5222154" y="1753110"/>
                  <a:pt x="5218766" y="1756033"/>
                  <a:pt x="5219977" y="1758176"/>
                </a:cubicBezTo>
                <a:cubicBezTo>
                  <a:pt x="5223822" y="1761370"/>
                  <a:pt x="5228660" y="1763668"/>
                  <a:pt x="5234005" y="1764797"/>
                </a:cubicBezTo>
                <a:cubicBezTo>
                  <a:pt x="5254153" y="1769316"/>
                  <a:pt x="5275223" y="1770447"/>
                  <a:pt x="5295927" y="1768109"/>
                </a:cubicBezTo>
                <a:cubicBezTo>
                  <a:pt x="5298104" y="1767427"/>
                  <a:pt x="5297863" y="1765820"/>
                  <a:pt x="5296955" y="1763994"/>
                </a:cubicBezTo>
                <a:lnTo>
                  <a:pt x="5294292" y="1759114"/>
                </a:lnTo>
                <a:lnTo>
                  <a:pt x="5294718" y="1759149"/>
                </a:lnTo>
                <a:lnTo>
                  <a:pt x="5293992" y="1758564"/>
                </a:lnTo>
                <a:lnTo>
                  <a:pt x="5294292" y="1759114"/>
                </a:lnTo>
                <a:lnTo>
                  <a:pt x="5278029" y="1757785"/>
                </a:lnTo>
                <a:lnTo>
                  <a:pt x="5277303" y="1757785"/>
                </a:lnTo>
                <a:cubicBezTo>
                  <a:pt x="5260128" y="1756227"/>
                  <a:pt x="5242713" y="1754086"/>
                  <a:pt x="5226265" y="1753110"/>
                </a:cubicBezTo>
                <a:close/>
                <a:moveTo>
                  <a:pt x="4983176" y="1751943"/>
                </a:moveTo>
                <a:lnTo>
                  <a:pt x="5011234" y="1774731"/>
                </a:lnTo>
                <a:cubicBezTo>
                  <a:pt x="5025262" y="1772978"/>
                  <a:pt x="5035422" y="1770835"/>
                  <a:pt x="5046547" y="1770056"/>
                </a:cubicBezTo>
                <a:cubicBezTo>
                  <a:pt x="5067447" y="1766844"/>
                  <a:pt x="5088877" y="1772764"/>
                  <a:pt x="5102907" y="1785638"/>
                </a:cubicBezTo>
                <a:lnTo>
                  <a:pt x="5110163" y="1792844"/>
                </a:lnTo>
                <a:lnTo>
                  <a:pt x="5178615" y="1801999"/>
                </a:lnTo>
                <a:cubicBezTo>
                  <a:pt x="5180792" y="1799273"/>
                  <a:pt x="5183694" y="1798103"/>
                  <a:pt x="5182485" y="1796545"/>
                </a:cubicBezTo>
                <a:cubicBezTo>
                  <a:pt x="5177889" y="1790312"/>
                  <a:pt x="5171843" y="1784080"/>
                  <a:pt x="5166520" y="1777068"/>
                </a:cubicBezTo>
                <a:cubicBezTo>
                  <a:pt x="5104840" y="1761098"/>
                  <a:pt x="5048483" y="1760707"/>
                  <a:pt x="4983176" y="1751943"/>
                </a:cubicBezTo>
                <a:close/>
                <a:moveTo>
                  <a:pt x="4780723" y="1751943"/>
                </a:moveTo>
                <a:lnTo>
                  <a:pt x="4780517" y="1752991"/>
                </a:lnTo>
                <a:lnTo>
                  <a:pt x="4771711" y="1755011"/>
                </a:lnTo>
                <a:cubicBezTo>
                  <a:pt x="4770138" y="1756374"/>
                  <a:pt x="4769957" y="1758176"/>
                  <a:pt x="4770079" y="1759928"/>
                </a:cubicBezTo>
                <a:cubicBezTo>
                  <a:pt x="4773223" y="1758759"/>
                  <a:pt x="4777214" y="1757980"/>
                  <a:pt x="4779754" y="1756885"/>
                </a:cubicBezTo>
                <a:lnTo>
                  <a:pt x="4780517" y="1752991"/>
                </a:lnTo>
                <a:lnTo>
                  <a:pt x="4781690" y="1752722"/>
                </a:lnTo>
                <a:close/>
                <a:moveTo>
                  <a:pt x="303023" y="1751749"/>
                </a:moveTo>
                <a:lnTo>
                  <a:pt x="289236" y="1753110"/>
                </a:lnTo>
                <a:cubicBezTo>
                  <a:pt x="294630" y="1754397"/>
                  <a:pt x="300120" y="1755448"/>
                  <a:pt x="305684" y="1756227"/>
                </a:cubicBezTo>
                <a:cubicBezTo>
                  <a:pt x="307378" y="1756227"/>
                  <a:pt x="308104" y="1754086"/>
                  <a:pt x="309313" y="1752916"/>
                </a:cubicBezTo>
                <a:cubicBezTo>
                  <a:pt x="307281" y="1752331"/>
                  <a:pt x="305176" y="1751943"/>
                  <a:pt x="303023" y="1751749"/>
                </a:cubicBezTo>
                <a:close/>
                <a:moveTo>
                  <a:pt x="7698771" y="1751358"/>
                </a:moveTo>
                <a:cubicBezTo>
                  <a:pt x="7700222" y="1752722"/>
                  <a:pt x="7701189" y="1754086"/>
                  <a:pt x="7703124" y="1755644"/>
                </a:cubicBezTo>
                <a:lnTo>
                  <a:pt x="7709655" y="1755644"/>
                </a:lnTo>
                <a:cubicBezTo>
                  <a:pt x="7709655" y="1755644"/>
                  <a:pt x="7709655" y="1753889"/>
                  <a:pt x="7709655" y="1753695"/>
                </a:cubicBezTo>
                <a:cubicBezTo>
                  <a:pt x="7709655" y="1753501"/>
                  <a:pt x="7703609" y="1752331"/>
                  <a:pt x="7699980" y="1751358"/>
                </a:cubicBezTo>
                <a:close/>
                <a:moveTo>
                  <a:pt x="3807394" y="1751358"/>
                </a:moveTo>
                <a:cubicBezTo>
                  <a:pt x="3799410" y="1751358"/>
                  <a:pt x="3787558" y="1751358"/>
                  <a:pt x="3786349" y="1753307"/>
                </a:cubicBezTo>
                <a:cubicBezTo>
                  <a:pt x="3785138" y="1755253"/>
                  <a:pt x="3796507" y="1759539"/>
                  <a:pt x="3807394" y="1761292"/>
                </a:cubicBezTo>
                <a:lnTo>
                  <a:pt x="3806668" y="1761292"/>
                </a:lnTo>
                <a:cubicBezTo>
                  <a:pt x="3810586" y="1761954"/>
                  <a:pt x="3814479" y="1762791"/>
                  <a:pt x="3818278" y="1763823"/>
                </a:cubicBezTo>
                <a:cubicBezTo>
                  <a:pt x="3818278" y="1760901"/>
                  <a:pt x="3820454" y="1757981"/>
                  <a:pt x="3821422" y="1755253"/>
                </a:cubicBezTo>
                <a:cubicBezTo>
                  <a:pt x="3816899" y="1753618"/>
                  <a:pt x="3812206" y="1752313"/>
                  <a:pt x="3807394" y="1751358"/>
                </a:cubicBezTo>
                <a:close/>
                <a:moveTo>
                  <a:pt x="258760" y="1750579"/>
                </a:moveTo>
                <a:cubicBezTo>
                  <a:pt x="255617" y="1750385"/>
                  <a:pt x="255373" y="1752722"/>
                  <a:pt x="254164" y="1753889"/>
                </a:cubicBezTo>
                <a:lnTo>
                  <a:pt x="255373" y="1754086"/>
                </a:lnTo>
                <a:cubicBezTo>
                  <a:pt x="258905" y="1755039"/>
                  <a:pt x="262557" y="1755683"/>
                  <a:pt x="266257" y="1756033"/>
                </a:cubicBezTo>
                <a:cubicBezTo>
                  <a:pt x="272306" y="1756033"/>
                  <a:pt x="277626" y="1754086"/>
                  <a:pt x="282948" y="1753110"/>
                </a:cubicBezTo>
                <a:cubicBezTo>
                  <a:pt x="274964" y="1753110"/>
                  <a:pt x="266742" y="1750969"/>
                  <a:pt x="258760" y="1750579"/>
                </a:cubicBezTo>
                <a:close/>
                <a:moveTo>
                  <a:pt x="2821488" y="1750385"/>
                </a:moveTo>
                <a:cubicBezTo>
                  <a:pt x="2830533" y="1754397"/>
                  <a:pt x="2840015" y="1757785"/>
                  <a:pt x="2849787" y="1760513"/>
                </a:cubicBezTo>
                <a:lnTo>
                  <a:pt x="2850028" y="1761680"/>
                </a:lnTo>
                <a:cubicBezTo>
                  <a:pt x="2862002" y="1764719"/>
                  <a:pt x="2874313" y="1766883"/>
                  <a:pt x="2886794" y="1768109"/>
                </a:cubicBezTo>
                <a:cubicBezTo>
                  <a:pt x="2902757" y="1769277"/>
                  <a:pt x="2922110" y="1771614"/>
                  <a:pt x="2927189" y="1764993"/>
                </a:cubicBezTo>
                <a:lnTo>
                  <a:pt x="2885585" y="1751552"/>
                </a:lnTo>
                <a:close/>
                <a:moveTo>
                  <a:pt x="4258016" y="1749215"/>
                </a:moveTo>
                <a:cubicBezTo>
                  <a:pt x="4258016" y="1749215"/>
                  <a:pt x="4258016" y="1751164"/>
                  <a:pt x="4258016" y="1751358"/>
                </a:cubicBezTo>
                <a:lnTo>
                  <a:pt x="4271079" y="1754669"/>
                </a:lnTo>
                <a:cubicBezTo>
                  <a:pt x="4271320" y="1754086"/>
                  <a:pt x="4272773" y="1752331"/>
                  <a:pt x="4270594" y="1751749"/>
                </a:cubicBezTo>
                <a:lnTo>
                  <a:pt x="4270112" y="1750969"/>
                </a:lnTo>
                <a:cubicBezTo>
                  <a:pt x="4266168" y="1750072"/>
                  <a:pt x="4262105" y="1749489"/>
                  <a:pt x="4258016" y="1749215"/>
                </a:cubicBezTo>
                <a:close/>
                <a:moveTo>
                  <a:pt x="3282752" y="1747657"/>
                </a:moveTo>
                <a:lnTo>
                  <a:pt x="3283961" y="1749606"/>
                </a:lnTo>
                <a:lnTo>
                  <a:pt x="3290493" y="1749606"/>
                </a:lnTo>
                <a:lnTo>
                  <a:pt x="3292913" y="1747657"/>
                </a:lnTo>
                <a:close/>
                <a:moveTo>
                  <a:pt x="5274400" y="1745516"/>
                </a:moveTo>
                <a:lnTo>
                  <a:pt x="5294475" y="1748826"/>
                </a:lnTo>
                <a:lnTo>
                  <a:pt x="5309231" y="1749215"/>
                </a:lnTo>
                <a:lnTo>
                  <a:pt x="5294233" y="1745516"/>
                </a:lnTo>
                <a:cubicBezTo>
                  <a:pt x="5282623" y="1742399"/>
                  <a:pt x="5274883" y="1741815"/>
                  <a:pt x="5274400" y="1745516"/>
                </a:cubicBezTo>
                <a:close/>
                <a:moveTo>
                  <a:pt x="2746262" y="1745320"/>
                </a:moveTo>
                <a:lnTo>
                  <a:pt x="2746503" y="1746489"/>
                </a:lnTo>
                <a:cubicBezTo>
                  <a:pt x="2744810" y="1746489"/>
                  <a:pt x="2742633" y="1748047"/>
                  <a:pt x="2741181" y="1748826"/>
                </a:cubicBezTo>
                <a:cubicBezTo>
                  <a:pt x="2743118" y="1749761"/>
                  <a:pt x="2745246" y="1750423"/>
                  <a:pt x="2747471" y="1750773"/>
                </a:cubicBezTo>
                <a:cubicBezTo>
                  <a:pt x="2753276" y="1750773"/>
                  <a:pt x="2758596" y="1750773"/>
                  <a:pt x="2763919" y="1750773"/>
                </a:cubicBezTo>
                <a:cubicBezTo>
                  <a:pt x="2758187" y="1748651"/>
                  <a:pt x="2752286" y="1746820"/>
                  <a:pt x="2746262" y="1745320"/>
                </a:cubicBezTo>
                <a:close/>
                <a:moveTo>
                  <a:pt x="2965646" y="1745125"/>
                </a:moveTo>
                <a:cubicBezTo>
                  <a:pt x="2949924" y="1752916"/>
                  <a:pt x="2951377" y="1755838"/>
                  <a:pt x="2973871" y="1763044"/>
                </a:cubicBezTo>
                <a:cubicBezTo>
                  <a:pt x="2994842" y="1770095"/>
                  <a:pt x="3016879" y="1774886"/>
                  <a:pt x="3039422" y="1777262"/>
                </a:cubicBezTo>
                <a:cubicBezTo>
                  <a:pt x="3062157" y="1779796"/>
                  <a:pt x="3084410" y="1782327"/>
                  <a:pt x="3106422" y="1784080"/>
                </a:cubicBezTo>
                <a:lnTo>
                  <a:pt x="3106663" y="1783885"/>
                </a:lnTo>
                <a:cubicBezTo>
                  <a:pt x="3120208" y="1785053"/>
                  <a:pt x="3123355" y="1782133"/>
                  <a:pt x="3123837" y="1778238"/>
                </a:cubicBezTo>
                <a:lnTo>
                  <a:pt x="3068206" y="1769862"/>
                </a:lnTo>
                <a:lnTo>
                  <a:pt x="3038210" y="1754865"/>
                </a:lnTo>
                <a:cubicBezTo>
                  <a:pt x="3011605" y="1748632"/>
                  <a:pt x="2989834" y="1754865"/>
                  <a:pt x="2965646" y="1745125"/>
                </a:cubicBezTo>
                <a:close/>
                <a:moveTo>
                  <a:pt x="3220590" y="1744540"/>
                </a:moveTo>
                <a:cubicBezTo>
                  <a:pt x="3219381" y="1744540"/>
                  <a:pt x="3220590" y="1746878"/>
                  <a:pt x="3222042" y="1748242"/>
                </a:cubicBezTo>
                <a:cubicBezTo>
                  <a:pt x="3227845" y="1748242"/>
                  <a:pt x="3234135" y="1749606"/>
                  <a:pt x="3239458" y="1749800"/>
                </a:cubicBezTo>
                <a:cubicBezTo>
                  <a:pt x="3241634" y="1751552"/>
                  <a:pt x="3240181" y="1749021"/>
                  <a:pt x="3239699" y="1747074"/>
                </a:cubicBezTo>
                <a:lnTo>
                  <a:pt x="3238731" y="1745516"/>
                </a:lnTo>
                <a:cubicBezTo>
                  <a:pt x="3232685" y="1745516"/>
                  <a:pt x="3226153" y="1744540"/>
                  <a:pt x="3220590" y="1744540"/>
                </a:cubicBezTo>
                <a:close/>
                <a:moveTo>
                  <a:pt x="933214" y="1744516"/>
                </a:moveTo>
                <a:cubicBezTo>
                  <a:pt x="928044" y="1745028"/>
                  <a:pt x="924174" y="1746294"/>
                  <a:pt x="923690" y="1748047"/>
                </a:cubicBezTo>
                <a:cubicBezTo>
                  <a:pt x="923690" y="1748047"/>
                  <a:pt x="924899" y="1749411"/>
                  <a:pt x="925384" y="1750190"/>
                </a:cubicBezTo>
                <a:cubicBezTo>
                  <a:pt x="930099" y="1751436"/>
                  <a:pt x="934962" y="1752352"/>
                  <a:pt x="939897" y="1752916"/>
                </a:cubicBezTo>
                <a:cubicBezTo>
                  <a:pt x="949087" y="1754280"/>
                  <a:pt x="960456" y="1755448"/>
                  <a:pt x="959003" y="1750385"/>
                </a:cubicBezTo>
                <a:cubicBezTo>
                  <a:pt x="956949" y="1748047"/>
                  <a:pt x="953950" y="1746334"/>
                  <a:pt x="950539" y="1745516"/>
                </a:cubicBezTo>
                <a:cubicBezTo>
                  <a:pt x="944855" y="1744249"/>
                  <a:pt x="938384" y="1744005"/>
                  <a:pt x="933214" y="1744516"/>
                </a:cubicBezTo>
                <a:close/>
                <a:moveTo>
                  <a:pt x="7384327" y="1744152"/>
                </a:moveTo>
                <a:cubicBezTo>
                  <a:pt x="7384327" y="1745320"/>
                  <a:pt x="7381424" y="1746489"/>
                  <a:pt x="7382148" y="1748047"/>
                </a:cubicBezTo>
                <a:cubicBezTo>
                  <a:pt x="7384809" y="1749507"/>
                  <a:pt x="7387638" y="1750734"/>
                  <a:pt x="7390614" y="1751749"/>
                </a:cubicBezTo>
                <a:cubicBezTo>
                  <a:pt x="7391823" y="1750385"/>
                  <a:pt x="7393034" y="1749021"/>
                  <a:pt x="7393034" y="1747853"/>
                </a:cubicBezTo>
                <a:lnTo>
                  <a:pt x="7391340" y="1748436"/>
                </a:lnTo>
                <a:cubicBezTo>
                  <a:pt x="7389235" y="1746782"/>
                  <a:pt x="7386866" y="1745340"/>
                  <a:pt x="7384327" y="1744152"/>
                </a:cubicBezTo>
                <a:close/>
                <a:moveTo>
                  <a:pt x="5697208" y="1742594"/>
                </a:moveTo>
                <a:lnTo>
                  <a:pt x="5693833" y="1747076"/>
                </a:lnTo>
                <a:lnTo>
                  <a:pt x="5693820" y="1747074"/>
                </a:lnTo>
                <a:lnTo>
                  <a:pt x="5692370" y="1749021"/>
                </a:lnTo>
                <a:lnTo>
                  <a:pt x="5693833" y="1747076"/>
                </a:lnTo>
                <a:lnTo>
                  <a:pt x="5729136" y="1753695"/>
                </a:lnTo>
                <a:lnTo>
                  <a:pt x="5733247" y="1753695"/>
                </a:lnTo>
                <a:cubicBezTo>
                  <a:pt x="5732110" y="1751961"/>
                  <a:pt x="5730442" y="1750483"/>
                  <a:pt x="5728410" y="1749411"/>
                </a:cubicBezTo>
                <a:cubicBezTo>
                  <a:pt x="5719290" y="1744328"/>
                  <a:pt x="5708262" y="1741913"/>
                  <a:pt x="5697208" y="1742594"/>
                </a:cubicBezTo>
                <a:close/>
                <a:moveTo>
                  <a:pt x="7228646" y="1741571"/>
                </a:moveTo>
                <a:cubicBezTo>
                  <a:pt x="7220936" y="1740987"/>
                  <a:pt x="7214768" y="1741718"/>
                  <a:pt x="7210655" y="1744152"/>
                </a:cubicBezTo>
                <a:lnTo>
                  <a:pt x="7209929" y="1745710"/>
                </a:lnTo>
                <a:cubicBezTo>
                  <a:pt x="7223959" y="1752331"/>
                  <a:pt x="7237019" y="1759343"/>
                  <a:pt x="7252500" y="1765187"/>
                </a:cubicBezTo>
                <a:cubicBezTo>
                  <a:pt x="7261692" y="1768167"/>
                  <a:pt x="7271271" y="1770328"/>
                  <a:pt x="7281043" y="1771614"/>
                </a:cubicBezTo>
                <a:cubicBezTo>
                  <a:pt x="7289992" y="1773172"/>
                  <a:pt x="7299184" y="1769471"/>
                  <a:pt x="7293621" y="1766355"/>
                </a:cubicBezTo>
                <a:cubicBezTo>
                  <a:pt x="7281284" y="1759539"/>
                  <a:pt x="7267497" y="1752722"/>
                  <a:pt x="7255887" y="1746878"/>
                </a:cubicBezTo>
                <a:cubicBezTo>
                  <a:pt x="7245607" y="1744054"/>
                  <a:pt x="7236356" y="1742155"/>
                  <a:pt x="7228646" y="1741571"/>
                </a:cubicBezTo>
                <a:close/>
                <a:moveTo>
                  <a:pt x="7540540" y="1740794"/>
                </a:moveTo>
                <a:lnTo>
                  <a:pt x="7540821" y="1740841"/>
                </a:lnTo>
                <a:lnTo>
                  <a:pt x="7540693" y="1740864"/>
                </a:lnTo>
                <a:close/>
                <a:moveTo>
                  <a:pt x="5043162" y="1739648"/>
                </a:moveTo>
                <a:cubicBezTo>
                  <a:pt x="5038022" y="1740013"/>
                  <a:pt x="5034212" y="1742106"/>
                  <a:pt x="5028649" y="1746099"/>
                </a:cubicBezTo>
                <a:lnTo>
                  <a:pt x="5028649" y="1746683"/>
                </a:lnTo>
                <a:lnTo>
                  <a:pt x="5088394" y="1754086"/>
                </a:lnTo>
                <a:cubicBezTo>
                  <a:pt x="5081355" y="1749877"/>
                  <a:pt x="5073711" y="1746352"/>
                  <a:pt x="5065657" y="1743567"/>
                </a:cubicBezTo>
                <a:cubicBezTo>
                  <a:pt x="5054772" y="1740646"/>
                  <a:pt x="5048302" y="1739283"/>
                  <a:pt x="5043162" y="1739648"/>
                </a:cubicBezTo>
                <a:close/>
                <a:moveTo>
                  <a:pt x="5827338" y="1739283"/>
                </a:moveTo>
                <a:cubicBezTo>
                  <a:pt x="5827338" y="1739283"/>
                  <a:pt x="5827338" y="1740841"/>
                  <a:pt x="5827338" y="1741424"/>
                </a:cubicBezTo>
                <a:cubicBezTo>
                  <a:pt x="5828742" y="1742029"/>
                  <a:pt x="5830192" y="1742555"/>
                  <a:pt x="5831693" y="1742982"/>
                </a:cubicBezTo>
                <a:lnTo>
                  <a:pt x="5833628" y="1742203"/>
                </a:lnTo>
                <a:lnTo>
                  <a:pt x="5833628" y="1740256"/>
                </a:lnTo>
                <a:close/>
                <a:moveTo>
                  <a:pt x="6263994" y="1738649"/>
                </a:moveTo>
                <a:cubicBezTo>
                  <a:pt x="6258008" y="1737822"/>
                  <a:pt x="6252686" y="1737919"/>
                  <a:pt x="6250146" y="1740062"/>
                </a:cubicBezTo>
                <a:cubicBezTo>
                  <a:pt x="6245067" y="1744346"/>
                  <a:pt x="6254501" y="1746878"/>
                  <a:pt x="6260788" y="1749606"/>
                </a:cubicBezTo>
                <a:cubicBezTo>
                  <a:pt x="6280383" y="1758370"/>
                  <a:pt x="6301668" y="1766940"/>
                  <a:pt x="6322469" y="1775510"/>
                </a:cubicBezTo>
                <a:lnTo>
                  <a:pt x="6391163" y="1778041"/>
                </a:lnTo>
                <a:lnTo>
                  <a:pt x="6364313" y="1761292"/>
                </a:lnTo>
                <a:lnTo>
                  <a:pt x="6339643" y="1762265"/>
                </a:lnTo>
                <a:cubicBezTo>
                  <a:pt x="6320775" y="1755838"/>
                  <a:pt x="6302151" y="1749021"/>
                  <a:pt x="6281833" y="1742788"/>
                </a:cubicBezTo>
                <a:cubicBezTo>
                  <a:pt x="6276632" y="1741230"/>
                  <a:pt x="6269981" y="1739477"/>
                  <a:pt x="6263994" y="1738649"/>
                </a:cubicBezTo>
                <a:close/>
                <a:moveTo>
                  <a:pt x="3040872" y="1737919"/>
                </a:moveTo>
                <a:lnTo>
                  <a:pt x="3040642" y="1741620"/>
                </a:lnTo>
                <a:lnTo>
                  <a:pt x="3039663" y="1741620"/>
                </a:lnTo>
                <a:lnTo>
                  <a:pt x="3040630" y="1741815"/>
                </a:lnTo>
                <a:lnTo>
                  <a:pt x="3040642" y="1741620"/>
                </a:lnTo>
                <a:lnTo>
                  <a:pt x="3045953" y="1741620"/>
                </a:lnTo>
                <a:lnTo>
                  <a:pt x="3051273" y="1739087"/>
                </a:lnTo>
                <a:cubicBezTo>
                  <a:pt x="3047863" y="1738406"/>
                  <a:pt x="3044379" y="1738017"/>
                  <a:pt x="3040872" y="1737919"/>
                </a:cubicBezTo>
                <a:close/>
                <a:moveTo>
                  <a:pt x="5502735" y="1737529"/>
                </a:moveTo>
                <a:cubicBezTo>
                  <a:pt x="5505394" y="1740645"/>
                  <a:pt x="5506847" y="1744346"/>
                  <a:pt x="5512411" y="1746099"/>
                </a:cubicBezTo>
                <a:cubicBezTo>
                  <a:pt x="5520271" y="1749021"/>
                  <a:pt x="5529463" y="1748593"/>
                  <a:pt x="5536840" y="1744931"/>
                </a:cubicBezTo>
                <a:lnTo>
                  <a:pt x="5537082" y="1744931"/>
                </a:lnTo>
                <a:close/>
                <a:moveTo>
                  <a:pt x="3818760" y="1736555"/>
                </a:moveTo>
                <a:lnTo>
                  <a:pt x="3823598" y="1737919"/>
                </a:lnTo>
                <a:cubicBezTo>
                  <a:pt x="3823598" y="1737919"/>
                  <a:pt x="3822148" y="1736555"/>
                  <a:pt x="3821180" y="1736555"/>
                </a:cubicBezTo>
                <a:close/>
                <a:moveTo>
                  <a:pt x="3905807" y="1736190"/>
                </a:moveTo>
                <a:cubicBezTo>
                  <a:pt x="3895135" y="1735922"/>
                  <a:pt x="3885883" y="1736848"/>
                  <a:pt x="3879473" y="1740451"/>
                </a:cubicBezTo>
                <a:cubicBezTo>
                  <a:pt x="3887454" y="1744463"/>
                  <a:pt x="3894979" y="1749021"/>
                  <a:pt x="3901967" y="1754086"/>
                </a:cubicBezTo>
                <a:cubicBezTo>
                  <a:pt x="3909829" y="1761389"/>
                  <a:pt x="3915937" y="1765674"/>
                  <a:pt x="3924070" y="1767792"/>
                </a:cubicBezTo>
                <a:lnTo>
                  <a:pt x="3957439" y="1768480"/>
                </a:lnTo>
                <a:lnTo>
                  <a:pt x="3957357" y="1768498"/>
                </a:lnTo>
                <a:lnTo>
                  <a:pt x="3958327" y="1768498"/>
                </a:lnTo>
                <a:lnTo>
                  <a:pt x="3957439" y="1768480"/>
                </a:lnTo>
                <a:lnTo>
                  <a:pt x="3969453" y="1765772"/>
                </a:lnTo>
                <a:cubicBezTo>
                  <a:pt x="3965753" y="1760981"/>
                  <a:pt x="3961735" y="1756364"/>
                  <a:pt x="3957357" y="1751943"/>
                </a:cubicBezTo>
                <a:cubicBezTo>
                  <a:pt x="3952764" y="1747853"/>
                  <a:pt x="3946473" y="1743567"/>
                  <a:pt x="3940668" y="1739087"/>
                </a:cubicBezTo>
                <a:cubicBezTo>
                  <a:pt x="3928574" y="1737918"/>
                  <a:pt x="3916480" y="1736458"/>
                  <a:pt x="3905807" y="1736190"/>
                </a:cubicBezTo>
                <a:close/>
                <a:moveTo>
                  <a:pt x="3544469" y="1734997"/>
                </a:moveTo>
                <a:lnTo>
                  <a:pt x="3545215" y="1736561"/>
                </a:lnTo>
                <a:lnTo>
                  <a:pt x="3545195" y="1736555"/>
                </a:lnTo>
                <a:lnTo>
                  <a:pt x="3545677" y="1737529"/>
                </a:lnTo>
                <a:lnTo>
                  <a:pt x="3545215" y="1736561"/>
                </a:lnTo>
                <a:lnTo>
                  <a:pt x="3549789" y="1737725"/>
                </a:lnTo>
                <a:lnTo>
                  <a:pt x="3552691" y="1737725"/>
                </a:lnTo>
                <a:close/>
                <a:moveTo>
                  <a:pt x="3417964" y="1734609"/>
                </a:moveTo>
                <a:lnTo>
                  <a:pt x="3416756" y="1735388"/>
                </a:lnTo>
                <a:lnTo>
                  <a:pt x="3401031" y="1735388"/>
                </a:lnTo>
                <a:lnTo>
                  <a:pt x="3407322" y="1742203"/>
                </a:lnTo>
                <a:cubicBezTo>
                  <a:pt x="3411578" y="1742710"/>
                  <a:pt x="3415885" y="1742710"/>
                  <a:pt x="3420141" y="1742203"/>
                </a:cubicBezTo>
                <a:cubicBezTo>
                  <a:pt x="3422317" y="1739087"/>
                  <a:pt x="3419173" y="1736750"/>
                  <a:pt x="3417964" y="1734609"/>
                </a:cubicBezTo>
                <a:close/>
                <a:moveTo>
                  <a:pt x="7466081" y="1734218"/>
                </a:moveTo>
                <a:lnTo>
                  <a:pt x="7468896" y="1734421"/>
                </a:lnTo>
                <a:lnTo>
                  <a:pt x="7463420" y="1735191"/>
                </a:lnTo>
                <a:lnTo>
                  <a:pt x="7461058" y="1734796"/>
                </a:lnTo>
                <a:close/>
                <a:moveTo>
                  <a:pt x="5608678" y="1734024"/>
                </a:moveTo>
                <a:cubicBezTo>
                  <a:pt x="5600430" y="1734901"/>
                  <a:pt x="5592327" y="1736478"/>
                  <a:pt x="5584490" y="1738698"/>
                </a:cubicBezTo>
                <a:lnTo>
                  <a:pt x="5582314" y="1738698"/>
                </a:lnTo>
                <a:lnTo>
                  <a:pt x="5586669" y="1752137"/>
                </a:lnTo>
                <a:cubicBezTo>
                  <a:pt x="5597721" y="1749411"/>
                  <a:pt x="5609041" y="1747522"/>
                  <a:pt x="5620532" y="1746489"/>
                </a:cubicBezTo>
                <a:cubicBezTo>
                  <a:pt x="5634438" y="1746800"/>
                  <a:pt x="5648346" y="1747716"/>
                  <a:pt x="5662136" y="1749215"/>
                </a:cubicBezTo>
                <a:cubicBezTo>
                  <a:pt x="5647620" y="1738522"/>
                  <a:pt x="5628321" y="1733050"/>
                  <a:pt x="5608678" y="1734024"/>
                </a:cubicBezTo>
                <a:close/>
                <a:moveTo>
                  <a:pt x="6027615" y="1733633"/>
                </a:moveTo>
                <a:cubicBezTo>
                  <a:pt x="6027567" y="1734570"/>
                  <a:pt x="6028124" y="1735445"/>
                  <a:pt x="6029068" y="1735970"/>
                </a:cubicBezTo>
                <a:lnTo>
                  <a:pt x="6046966" y="1740451"/>
                </a:lnTo>
                <a:cubicBezTo>
                  <a:pt x="6049627" y="1740451"/>
                  <a:pt x="6052771" y="1739477"/>
                  <a:pt x="6052289" y="1739087"/>
                </a:cubicBezTo>
                <a:cubicBezTo>
                  <a:pt x="6050402" y="1737316"/>
                  <a:pt x="6047982" y="1735970"/>
                  <a:pt x="6045275" y="1735191"/>
                </a:cubicBezTo>
                <a:lnTo>
                  <a:pt x="6045516" y="1735191"/>
                </a:lnTo>
                <a:cubicBezTo>
                  <a:pt x="6039589" y="1734394"/>
                  <a:pt x="6033616" y="1733868"/>
                  <a:pt x="6027615" y="1733633"/>
                </a:cubicBezTo>
                <a:close/>
                <a:moveTo>
                  <a:pt x="7057786" y="1733245"/>
                </a:moveTo>
                <a:cubicBezTo>
                  <a:pt x="7047385" y="1732271"/>
                  <a:pt x="7042547" y="1738698"/>
                  <a:pt x="7049805" y="1743958"/>
                </a:cubicBezTo>
                <a:lnTo>
                  <a:pt x="7048596" y="1743761"/>
                </a:lnTo>
                <a:cubicBezTo>
                  <a:pt x="7052222" y="1746489"/>
                  <a:pt x="7056577" y="1749021"/>
                  <a:pt x="7060689" y="1751749"/>
                </a:cubicBezTo>
                <a:cubicBezTo>
                  <a:pt x="7069130" y="1757533"/>
                  <a:pt x="7079846" y="1760707"/>
                  <a:pt x="7090923" y="1760707"/>
                </a:cubicBezTo>
                <a:cubicBezTo>
                  <a:pt x="7097069" y="1760824"/>
                  <a:pt x="7102630" y="1757767"/>
                  <a:pt x="7104712" y="1753110"/>
                </a:cubicBezTo>
                <a:cubicBezTo>
                  <a:pt x="7104712" y="1749800"/>
                  <a:pt x="7099148" y="1745125"/>
                  <a:pt x="7095520" y="1740451"/>
                </a:cubicBezTo>
                <a:cubicBezTo>
                  <a:pt x="7080280" y="1737529"/>
                  <a:pt x="7068188" y="1734218"/>
                  <a:pt x="7057786" y="1733245"/>
                </a:cubicBezTo>
                <a:close/>
                <a:moveTo>
                  <a:pt x="3006285" y="1731296"/>
                </a:moveTo>
                <a:lnTo>
                  <a:pt x="3004106" y="1732854"/>
                </a:lnTo>
                <a:lnTo>
                  <a:pt x="3009428" y="1732854"/>
                </a:lnTo>
                <a:close/>
                <a:moveTo>
                  <a:pt x="7492023" y="1731165"/>
                </a:moveTo>
                <a:cubicBezTo>
                  <a:pt x="7507625" y="1729808"/>
                  <a:pt x="7517904" y="1731336"/>
                  <a:pt x="7532538" y="1737137"/>
                </a:cubicBezTo>
                <a:lnTo>
                  <a:pt x="7540540" y="1740794"/>
                </a:lnTo>
                <a:lnTo>
                  <a:pt x="7501397" y="1734218"/>
                </a:lnTo>
                <a:cubicBezTo>
                  <a:pt x="7495349" y="1734218"/>
                  <a:pt x="7490632" y="1735143"/>
                  <a:pt x="7485371" y="1735606"/>
                </a:cubicBezTo>
                <a:lnTo>
                  <a:pt x="7468896" y="1734421"/>
                </a:lnTo>
                <a:close/>
                <a:moveTo>
                  <a:pt x="6401323" y="1730907"/>
                </a:moveTo>
                <a:lnTo>
                  <a:pt x="6385843" y="1741230"/>
                </a:lnTo>
                <a:cubicBezTo>
                  <a:pt x="6453084" y="1756617"/>
                  <a:pt x="6453084" y="1756617"/>
                  <a:pt x="6477514" y="1755448"/>
                </a:cubicBezTo>
                <a:lnTo>
                  <a:pt x="6478240" y="1754086"/>
                </a:lnTo>
                <a:close/>
                <a:moveTo>
                  <a:pt x="4498447" y="1728764"/>
                </a:moveTo>
                <a:cubicBezTo>
                  <a:pt x="4496268" y="1732854"/>
                  <a:pt x="4489980" y="1736555"/>
                  <a:pt x="4492398" y="1741036"/>
                </a:cubicBezTo>
                <a:cubicBezTo>
                  <a:pt x="4494818" y="1745516"/>
                  <a:pt x="4492398" y="1751552"/>
                  <a:pt x="4482240" y="1754280"/>
                </a:cubicBezTo>
                <a:lnTo>
                  <a:pt x="4514168" y="1762265"/>
                </a:lnTo>
                <a:cubicBezTo>
                  <a:pt x="4528681" y="1753110"/>
                  <a:pt x="4562544" y="1757006"/>
                  <a:pt x="4595199" y="1760513"/>
                </a:cubicBezTo>
                <a:cubicBezTo>
                  <a:pt x="4599503" y="1761390"/>
                  <a:pt x="4603592" y="1762830"/>
                  <a:pt x="4607292" y="1764797"/>
                </a:cubicBezTo>
                <a:cubicBezTo>
                  <a:pt x="4599310" y="1753110"/>
                  <a:pt x="4581412" y="1743958"/>
                  <a:pt x="4543194" y="1738113"/>
                </a:cubicBezTo>
                <a:cubicBezTo>
                  <a:pt x="4529649" y="1736167"/>
                  <a:pt x="4515862" y="1732466"/>
                  <a:pt x="4498447" y="1728764"/>
                </a:cubicBezTo>
                <a:close/>
                <a:moveTo>
                  <a:pt x="2742392" y="1727597"/>
                </a:moveTo>
                <a:cubicBezTo>
                  <a:pt x="2739731" y="1727597"/>
                  <a:pt x="2740216" y="1730517"/>
                  <a:pt x="2739248" y="1732271"/>
                </a:cubicBezTo>
                <a:cubicBezTo>
                  <a:pt x="2743431" y="1732621"/>
                  <a:pt x="2747641" y="1732621"/>
                  <a:pt x="2751823" y="1732271"/>
                </a:cubicBezTo>
                <a:lnTo>
                  <a:pt x="2753626" y="1729225"/>
                </a:lnTo>
                <a:lnTo>
                  <a:pt x="2754485" y="1729349"/>
                </a:lnTo>
                <a:lnTo>
                  <a:pt x="2754244" y="1728180"/>
                </a:lnTo>
                <a:lnTo>
                  <a:pt x="2753626" y="1729225"/>
                </a:lnTo>
                <a:close/>
                <a:moveTo>
                  <a:pt x="4731135" y="1725648"/>
                </a:moveTo>
                <a:cubicBezTo>
                  <a:pt x="4734278" y="1730907"/>
                  <a:pt x="4737907" y="1736555"/>
                  <a:pt x="4742019" y="1743179"/>
                </a:cubicBezTo>
                <a:lnTo>
                  <a:pt x="4779996" y="1749606"/>
                </a:lnTo>
                <a:lnTo>
                  <a:pt x="4798379" y="1748632"/>
                </a:lnTo>
                <a:cubicBezTo>
                  <a:pt x="4829169" y="1763298"/>
                  <a:pt x="4865453" y="1768614"/>
                  <a:pt x="4900692" y="1763629"/>
                </a:cubicBezTo>
                <a:cubicBezTo>
                  <a:pt x="4890609" y="1761507"/>
                  <a:pt x="4880763" y="1758760"/>
                  <a:pt x="4871184" y="1755448"/>
                </a:cubicBezTo>
                <a:lnTo>
                  <a:pt x="4869732" y="1753889"/>
                </a:lnTo>
                <a:cubicBezTo>
                  <a:pt x="4864653" y="1751358"/>
                  <a:pt x="4869732" y="1747853"/>
                  <a:pt x="4865620" y="1744931"/>
                </a:cubicBezTo>
                <a:cubicBezTo>
                  <a:pt x="4845810" y="1734919"/>
                  <a:pt x="4822978" y="1729466"/>
                  <a:pt x="4799587" y="1729155"/>
                </a:cubicBezTo>
                <a:cubicBezTo>
                  <a:pt x="4793541" y="1729155"/>
                  <a:pt x="4747582" y="1726621"/>
                  <a:pt x="4741295" y="1725648"/>
                </a:cubicBezTo>
                <a:cubicBezTo>
                  <a:pt x="4737907" y="1725376"/>
                  <a:pt x="4734522" y="1725376"/>
                  <a:pt x="4731135" y="1725648"/>
                </a:cubicBezTo>
                <a:close/>
                <a:moveTo>
                  <a:pt x="7043515" y="1725454"/>
                </a:moveTo>
                <a:lnTo>
                  <a:pt x="7040612" y="1727012"/>
                </a:lnTo>
                <a:lnTo>
                  <a:pt x="7050287" y="1728959"/>
                </a:lnTo>
                <a:cubicBezTo>
                  <a:pt x="7050287" y="1728959"/>
                  <a:pt x="7050287" y="1727206"/>
                  <a:pt x="7050287" y="1726621"/>
                </a:cubicBezTo>
                <a:cubicBezTo>
                  <a:pt x="7048088" y="1726077"/>
                  <a:pt x="7045813" y="1725687"/>
                  <a:pt x="7043515" y="1725454"/>
                </a:cubicBezTo>
                <a:close/>
                <a:moveTo>
                  <a:pt x="3445537" y="1725063"/>
                </a:moveTo>
                <a:cubicBezTo>
                  <a:pt x="3445537" y="1725063"/>
                  <a:pt x="3445537" y="1726818"/>
                  <a:pt x="3447716" y="1727206"/>
                </a:cubicBezTo>
                <a:cubicBezTo>
                  <a:pt x="3449722" y="1727323"/>
                  <a:pt x="3451757" y="1727323"/>
                  <a:pt x="3453763" y="1727206"/>
                </a:cubicBezTo>
                <a:lnTo>
                  <a:pt x="3455698" y="1725648"/>
                </a:lnTo>
                <a:close/>
                <a:moveTo>
                  <a:pt x="4202626" y="1724480"/>
                </a:moveTo>
                <a:lnTo>
                  <a:pt x="4205529" y="1726621"/>
                </a:lnTo>
                <a:lnTo>
                  <a:pt x="4211333" y="1727985"/>
                </a:lnTo>
                <a:cubicBezTo>
                  <a:pt x="4211333" y="1727985"/>
                  <a:pt x="4211333" y="1726039"/>
                  <a:pt x="4212542" y="1725063"/>
                </a:cubicBezTo>
                <a:close/>
                <a:moveTo>
                  <a:pt x="3647994" y="1723311"/>
                </a:moveTo>
                <a:lnTo>
                  <a:pt x="3643156" y="1727597"/>
                </a:lnTo>
                <a:cubicBezTo>
                  <a:pt x="3649685" y="1728764"/>
                  <a:pt x="3656457" y="1730128"/>
                  <a:pt x="3662506" y="1730713"/>
                </a:cubicBezTo>
                <a:cubicBezTo>
                  <a:pt x="3665168" y="1730907"/>
                  <a:pt x="3666618" y="1726818"/>
                  <a:pt x="3664924" y="1726233"/>
                </a:cubicBezTo>
                <a:lnTo>
                  <a:pt x="3663715" y="1727012"/>
                </a:lnTo>
                <a:cubicBezTo>
                  <a:pt x="3658588" y="1725493"/>
                  <a:pt x="3653339" y="1724266"/>
                  <a:pt x="3647994" y="1723311"/>
                </a:cubicBezTo>
                <a:close/>
                <a:moveTo>
                  <a:pt x="5711720" y="1722922"/>
                </a:moveTo>
                <a:cubicBezTo>
                  <a:pt x="5711720" y="1731492"/>
                  <a:pt x="5722122" y="1737140"/>
                  <a:pt x="5746551" y="1741036"/>
                </a:cubicBezTo>
                <a:cubicBezTo>
                  <a:pt x="5748606" y="1741561"/>
                  <a:pt x="5750784" y="1741561"/>
                  <a:pt x="5752839" y="1741036"/>
                </a:cubicBezTo>
                <a:cubicBezTo>
                  <a:pt x="5752839" y="1740645"/>
                  <a:pt x="5754533" y="1739087"/>
                  <a:pt x="5752598" y="1737919"/>
                </a:cubicBezTo>
                <a:lnTo>
                  <a:pt x="5753806" y="1737140"/>
                </a:lnTo>
                <a:cubicBezTo>
                  <a:pt x="5741472" y="1729660"/>
                  <a:pt x="5727008" y="1724771"/>
                  <a:pt x="5711720" y="1722922"/>
                </a:cubicBezTo>
                <a:close/>
                <a:moveTo>
                  <a:pt x="5093473" y="1720389"/>
                </a:moveTo>
                <a:lnTo>
                  <a:pt x="5067591" y="1730128"/>
                </a:lnTo>
                <a:cubicBezTo>
                  <a:pt x="5077508" y="1738308"/>
                  <a:pt x="5094923" y="1735191"/>
                  <a:pt x="5107260" y="1739283"/>
                </a:cubicBezTo>
                <a:cubicBezTo>
                  <a:pt x="5109921" y="1742009"/>
                  <a:pt x="5111130" y="1744931"/>
                  <a:pt x="5115967" y="1747074"/>
                </a:cubicBezTo>
                <a:cubicBezTo>
                  <a:pt x="5122281" y="1749313"/>
                  <a:pt x="5128957" y="1750832"/>
                  <a:pt x="5135800" y="1751552"/>
                </a:cubicBezTo>
                <a:cubicBezTo>
                  <a:pt x="5139188" y="1751552"/>
                  <a:pt x="5145234" y="1750190"/>
                  <a:pt x="5144267" y="1749606"/>
                </a:cubicBezTo>
                <a:cubicBezTo>
                  <a:pt x="5128545" y="1739477"/>
                  <a:pt x="5151766" y="1737919"/>
                  <a:pt x="5155153" y="1732271"/>
                </a:cubicBezTo>
                <a:lnTo>
                  <a:pt x="5154427" y="1732271"/>
                </a:lnTo>
                <a:close/>
                <a:moveTo>
                  <a:pt x="3914222" y="1720007"/>
                </a:moveTo>
                <a:cubicBezTo>
                  <a:pt x="3896804" y="1718232"/>
                  <a:pt x="3879050" y="1718597"/>
                  <a:pt x="3861575" y="1721168"/>
                </a:cubicBezTo>
                <a:cubicBezTo>
                  <a:pt x="3866992" y="1723194"/>
                  <a:pt x="3872678" y="1724771"/>
                  <a:pt x="3878506" y="1725842"/>
                </a:cubicBezTo>
                <a:lnTo>
                  <a:pt x="3964856" y="1731686"/>
                </a:lnTo>
                <a:cubicBezTo>
                  <a:pt x="3948723" y="1725697"/>
                  <a:pt x="3931641" y="1721782"/>
                  <a:pt x="3914222" y="1720007"/>
                </a:cubicBezTo>
                <a:close/>
                <a:moveTo>
                  <a:pt x="7284187" y="1719415"/>
                </a:moveTo>
                <a:cubicBezTo>
                  <a:pt x="7279179" y="1719376"/>
                  <a:pt x="7274196" y="1719980"/>
                  <a:pt x="7269433" y="1721168"/>
                </a:cubicBezTo>
                <a:cubicBezTo>
                  <a:pt x="7273810" y="1723818"/>
                  <a:pt x="7278503" y="1726096"/>
                  <a:pt x="7283460" y="1727985"/>
                </a:cubicBezTo>
                <a:cubicBezTo>
                  <a:pt x="7296716" y="1732027"/>
                  <a:pt x="7310510" y="1734652"/>
                  <a:pt x="7324493" y="1735830"/>
                </a:cubicBezTo>
                <a:lnTo>
                  <a:pt x="7365014" y="1735030"/>
                </a:lnTo>
                <a:lnTo>
                  <a:pt x="7365700" y="1735582"/>
                </a:lnTo>
                <a:lnTo>
                  <a:pt x="7366667" y="1734997"/>
                </a:lnTo>
                <a:lnTo>
                  <a:pt x="7365014" y="1735030"/>
                </a:lnTo>
                <a:lnTo>
                  <a:pt x="7358203" y="1729543"/>
                </a:lnTo>
                <a:cubicBezTo>
                  <a:pt x="7332563" y="1725842"/>
                  <a:pt x="7308133" y="1722337"/>
                  <a:pt x="7284187" y="1719415"/>
                </a:cubicBezTo>
                <a:close/>
                <a:moveTo>
                  <a:pt x="3727572" y="1718442"/>
                </a:moveTo>
                <a:lnTo>
                  <a:pt x="3725637" y="1722726"/>
                </a:lnTo>
                <a:cubicBezTo>
                  <a:pt x="3732168" y="1724090"/>
                  <a:pt x="3738699" y="1725648"/>
                  <a:pt x="3744987" y="1726427"/>
                </a:cubicBezTo>
                <a:cubicBezTo>
                  <a:pt x="3746681" y="1726427"/>
                  <a:pt x="3747407" y="1724284"/>
                  <a:pt x="3748375" y="1722922"/>
                </a:cubicBezTo>
                <a:close/>
                <a:moveTo>
                  <a:pt x="5199175" y="1718051"/>
                </a:moveTo>
                <a:lnTo>
                  <a:pt x="5199659" y="1718830"/>
                </a:lnTo>
                <a:lnTo>
                  <a:pt x="5200617" y="1719147"/>
                </a:lnTo>
                <a:lnTo>
                  <a:pt x="5216107" y="1730907"/>
                </a:lnTo>
                <a:lnTo>
                  <a:pt x="5204012" y="1730907"/>
                </a:lnTo>
                <a:cubicBezTo>
                  <a:pt x="5192161" y="1730907"/>
                  <a:pt x="5181759" y="1730907"/>
                  <a:pt x="5191919" y="1737334"/>
                </a:cubicBezTo>
                <a:cubicBezTo>
                  <a:pt x="5197796" y="1739107"/>
                  <a:pt x="5204012" y="1740042"/>
                  <a:pt x="5210303" y="1740062"/>
                </a:cubicBezTo>
                <a:cubicBezTo>
                  <a:pt x="5224089" y="1740256"/>
                  <a:pt x="5235700" y="1739087"/>
                  <a:pt x="5216107" y="1730907"/>
                </a:cubicBezTo>
                <a:cubicBezTo>
                  <a:pt x="5223001" y="1728764"/>
                  <a:pt x="5221852" y="1726719"/>
                  <a:pt x="5217498" y="1724722"/>
                </a:cubicBezTo>
                <a:lnTo>
                  <a:pt x="5200617" y="1719147"/>
                </a:lnTo>
                <a:close/>
                <a:moveTo>
                  <a:pt x="4546338" y="1717857"/>
                </a:moveTo>
                <a:lnTo>
                  <a:pt x="4562059" y="1722337"/>
                </a:lnTo>
                <a:cubicBezTo>
                  <a:pt x="4569802" y="1727597"/>
                  <a:pt x="4576575" y="1732854"/>
                  <a:pt x="4585039" y="1738113"/>
                </a:cubicBezTo>
                <a:cubicBezTo>
                  <a:pt x="4599433" y="1744289"/>
                  <a:pt x="4615421" y="1747696"/>
                  <a:pt x="4631721" y="1748047"/>
                </a:cubicBezTo>
                <a:cubicBezTo>
                  <a:pt x="4641640" y="1753889"/>
                  <a:pt x="4651315" y="1759928"/>
                  <a:pt x="4660990" y="1765966"/>
                </a:cubicBezTo>
                <a:cubicBezTo>
                  <a:pt x="4658088" y="1768304"/>
                  <a:pt x="4651798" y="1772199"/>
                  <a:pt x="4674777" y="1777068"/>
                </a:cubicBezTo>
                <a:lnTo>
                  <a:pt x="4675018" y="1777068"/>
                </a:lnTo>
                <a:cubicBezTo>
                  <a:pt x="4689168" y="1778354"/>
                  <a:pt x="4702714" y="1782425"/>
                  <a:pt x="4714445" y="1788949"/>
                </a:cubicBezTo>
                <a:cubicBezTo>
                  <a:pt x="4735005" y="1808426"/>
                  <a:pt x="4770562" y="1810959"/>
                  <a:pt x="4808537" y="1812127"/>
                </a:cubicBezTo>
                <a:cubicBezTo>
                  <a:pt x="4818938" y="1812127"/>
                  <a:pt x="4832724" y="1814855"/>
                  <a:pt x="4832724" y="1809011"/>
                </a:cubicBezTo>
                <a:lnTo>
                  <a:pt x="4806601" y="1809011"/>
                </a:lnTo>
                <a:cubicBezTo>
                  <a:pt x="4805055" y="1807160"/>
                  <a:pt x="4803361" y="1805408"/>
                  <a:pt x="4801522" y="1803751"/>
                </a:cubicBezTo>
                <a:cubicBezTo>
                  <a:pt x="4799054" y="1802485"/>
                  <a:pt x="4796466" y="1801375"/>
                  <a:pt x="4793782" y="1800441"/>
                </a:cubicBezTo>
                <a:lnTo>
                  <a:pt x="4766933" y="1800441"/>
                </a:lnTo>
                <a:lnTo>
                  <a:pt x="4731376" y="1780963"/>
                </a:lnTo>
                <a:cubicBezTo>
                  <a:pt x="4744198" y="1780963"/>
                  <a:pt x="4755564" y="1780963"/>
                  <a:pt x="4769835" y="1780963"/>
                </a:cubicBezTo>
                <a:cubicBezTo>
                  <a:pt x="4784107" y="1780963"/>
                  <a:pt x="4795959" y="1784859"/>
                  <a:pt x="4806360" y="1784859"/>
                </a:cubicBezTo>
                <a:cubicBezTo>
                  <a:pt x="4811828" y="1785151"/>
                  <a:pt x="4817051" y="1782969"/>
                  <a:pt x="4819905" y="1779211"/>
                </a:cubicBezTo>
                <a:cubicBezTo>
                  <a:pt x="4819905" y="1777458"/>
                  <a:pt x="4814101" y="1773563"/>
                  <a:pt x="4808537" y="1771614"/>
                </a:cubicBezTo>
                <a:cubicBezTo>
                  <a:pt x="4795717" y="1767525"/>
                  <a:pt x="4781931" y="1764018"/>
                  <a:pt x="4768385" y="1760319"/>
                </a:cubicBezTo>
                <a:lnTo>
                  <a:pt x="4751938" y="1763629"/>
                </a:lnTo>
                <a:lnTo>
                  <a:pt x="4753631" y="1765187"/>
                </a:lnTo>
                <a:lnTo>
                  <a:pt x="4751453" y="1763823"/>
                </a:lnTo>
                <a:cubicBezTo>
                  <a:pt x="4742019" y="1761077"/>
                  <a:pt x="4732320" y="1758993"/>
                  <a:pt x="4722427" y="1757591"/>
                </a:cubicBezTo>
                <a:cubicBezTo>
                  <a:pt x="4695869" y="1755546"/>
                  <a:pt x="4670447" y="1747970"/>
                  <a:pt x="4648654" y="1735582"/>
                </a:cubicBezTo>
                <a:cubicBezTo>
                  <a:pt x="4645510" y="1734218"/>
                  <a:pt x="4648654" y="1731492"/>
                  <a:pt x="4650589" y="1728764"/>
                </a:cubicBezTo>
                <a:lnTo>
                  <a:pt x="4606083" y="1719221"/>
                </a:lnTo>
                <a:cubicBezTo>
                  <a:pt x="4603663" y="1725454"/>
                  <a:pt x="4593990" y="1725454"/>
                  <a:pt x="4575605" y="1719221"/>
                </a:cubicBezTo>
                <a:cubicBezTo>
                  <a:pt x="4571011" y="1718383"/>
                  <a:pt x="4566293" y="1717935"/>
                  <a:pt x="4561577" y="1717857"/>
                </a:cubicBezTo>
                <a:close/>
                <a:moveTo>
                  <a:pt x="2924043" y="1715520"/>
                </a:moveTo>
                <a:lnTo>
                  <a:pt x="2890179" y="1720000"/>
                </a:lnTo>
                <a:lnTo>
                  <a:pt x="2963786" y="1744245"/>
                </a:lnTo>
                <a:lnTo>
                  <a:pt x="2963714" y="1744346"/>
                </a:lnTo>
                <a:lnTo>
                  <a:pt x="2964681" y="1744540"/>
                </a:lnTo>
                <a:lnTo>
                  <a:pt x="2963786" y="1744245"/>
                </a:lnTo>
                <a:lnTo>
                  <a:pt x="2972419" y="1732075"/>
                </a:lnTo>
                <a:close/>
                <a:moveTo>
                  <a:pt x="7140993" y="1712015"/>
                </a:moveTo>
                <a:cubicBezTo>
                  <a:pt x="7147936" y="1714624"/>
                  <a:pt x="7155143" y="1716786"/>
                  <a:pt x="7162520" y="1718442"/>
                </a:cubicBezTo>
                <a:lnTo>
                  <a:pt x="7161552" y="1720000"/>
                </a:lnTo>
                <a:cubicBezTo>
                  <a:pt x="7180179" y="1724869"/>
                  <a:pt x="7199286" y="1729155"/>
                  <a:pt x="7220089" y="1734218"/>
                </a:cubicBezTo>
                <a:lnTo>
                  <a:pt x="7228555" y="1724090"/>
                </a:lnTo>
                <a:cubicBezTo>
                  <a:pt x="7200086" y="1717195"/>
                  <a:pt x="7170697" y="1713144"/>
                  <a:pt x="7140993" y="1712015"/>
                </a:cubicBezTo>
                <a:close/>
                <a:moveTo>
                  <a:pt x="2946781" y="1711236"/>
                </a:moveTo>
                <a:lnTo>
                  <a:pt x="2956697" y="1714156"/>
                </a:lnTo>
                <a:lnTo>
                  <a:pt x="2955003" y="1711236"/>
                </a:lnTo>
                <a:close/>
                <a:moveTo>
                  <a:pt x="6076959" y="1710845"/>
                </a:moveTo>
                <a:lnTo>
                  <a:pt x="6057852" y="1712598"/>
                </a:lnTo>
                <a:lnTo>
                  <a:pt x="6063655" y="1715910"/>
                </a:lnTo>
                <a:lnTo>
                  <a:pt x="6083005" y="1714546"/>
                </a:lnTo>
                <a:close/>
                <a:moveTo>
                  <a:pt x="4441604" y="1710260"/>
                </a:moveTo>
                <a:cubicBezTo>
                  <a:pt x="4443539" y="1713573"/>
                  <a:pt x="4442813" y="1715910"/>
                  <a:pt x="4446200" y="1717663"/>
                </a:cubicBezTo>
                <a:cubicBezTo>
                  <a:pt x="4453384" y="1721403"/>
                  <a:pt x="4462262" y="1722337"/>
                  <a:pt x="4470388" y="1720194"/>
                </a:cubicBezTo>
                <a:cubicBezTo>
                  <a:pt x="4473050" y="1719610"/>
                  <a:pt x="4468453" y="1715520"/>
                  <a:pt x="4464098" y="1713767"/>
                </a:cubicBezTo>
                <a:lnTo>
                  <a:pt x="4463616" y="1713767"/>
                </a:lnTo>
                <a:cubicBezTo>
                  <a:pt x="4456406" y="1712093"/>
                  <a:pt x="4449055" y="1710905"/>
                  <a:pt x="4441604" y="1710260"/>
                </a:cubicBezTo>
                <a:close/>
                <a:moveTo>
                  <a:pt x="4925851" y="1710066"/>
                </a:moveTo>
                <a:lnTo>
                  <a:pt x="4926349" y="1710087"/>
                </a:lnTo>
                <a:lnTo>
                  <a:pt x="4932623" y="1717857"/>
                </a:lnTo>
                <a:cubicBezTo>
                  <a:pt x="4937217" y="1721168"/>
                  <a:pt x="4943266" y="1724675"/>
                  <a:pt x="4948586" y="1727985"/>
                </a:cubicBezTo>
                <a:cubicBezTo>
                  <a:pt x="4984626" y="1728959"/>
                  <a:pt x="4985111" y="1727985"/>
                  <a:pt x="4991398" y="1717272"/>
                </a:cubicBezTo>
                <a:cubicBezTo>
                  <a:pt x="4979304" y="1712598"/>
                  <a:pt x="4968965" y="1711624"/>
                  <a:pt x="4958625" y="1711405"/>
                </a:cubicBezTo>
                <a:lnTo>
                  <a:pt x="4926349" y="1710087"/>
                </a:lnTo>
                <a:lnTo>
                  <a:pt x="4926333" y="1710066"/>
                </a:lnTo>
                <a:close/>
                <a:moveTo>
                  <a:pt x="3112468" y="1709287"/>
                </a:moveTo>
                <a:cubicBezTo>
                  <a:pt x="3111018" y="1709287"/>
                  <a:pt x="3112468" y="1712988"/>
                  <a:pt x="3114645" y="1713573"/>
                </a:cubicBezTo>
                <a:cubicBezTo>
                  <a:pt x="3124564" y="1716689"/>
                  <a:pt x="3135933" y="1719221"/>
                  <a:pt x="3151654" y="1723311"/>
                </a:cubicBezTo>
                <a:lnTo>
                  <a:pt x="3151654" y="1723116"/>
                </a:lnTo>
                <a:cubicBezTo>
                  <a:pt x="3147784" y="1718248"/>
                  <a:pt x="3147784" y="1715714"/>
                  <a:pt x="3143914" y="1713962"/>
                </a:cubicBezTo>
                <a:cubicBezTo>
                  <a:pt x="3134528" y="1709269"/>
                  <a:pt x="3123304" y="1707592"/>
                  <a:pt x="3112468" y="1709287"/>
                </a:cubicBezTo>
                <a:close/>
                <a:moveTo>
                  <a:pt x="10059527" y="1708120"/>
                </a:moveTo>
                <a:cubicBezTo>
                  <a:pt x="10059527" y="1708120"/>
                  <a:pt x="10055657" y="1710260"/>
                  <a:pt x="10056866" y="1711430"/>
                </a:cubicBezTo>
                <a:cubicBezTo>
                  <a:pt x="10060043" y="1712872"/>
                  <a:pt x="10063466" y="1713923"/>
                  <a:pt x="10067024" y="1714546"/>
                </a:cubicBezTo>
                <a:cubicBezTo>
                  <a:pt x="10067024" y="1714546"/>
                  <a:pt x="10071138" y="1712403"/>
                  <a:pt x="10069927" y="1711236"/>
                </a:cubicBezTo>
                <a:cubicBezTo>
                  <a:pt x="10066661" y="1709813"/>
                  <a:pt x="10063159" y="1708762"/>
                  <a:pt x="10059527" y="1708120"/>
                </a:cubicBezTo>
                <a:close/>
                <a:moveTo>
                  <a:pt x="6900565" y="1706561"/>
                </a:moveTo>
                <a:cubicBezTo>
                  <a:pt x="6899112" y="1713183"/>
                  <a:pt x="6914110" y="1716884"/>
                  <a:pt x="6929106" y="1719027"/>
                </a:cubicBezTo>
                <a:cubicBezTo>
                  <a:pt x="6944104" y="1721168"/>
                  <a:pt x="6966357" y="1722143"/>
                  <a:pt x="6961034" y="1711430"/>
                </a:cubicBezTo>
                <a:lnTo>
                  <a:pt x="6958858" y="1712209"/>
                </a:lnTo>
                <a:cubicBezTo>
                  <a:pt x="6943136" y="1709872"/>
                  <a:pt x="6930799" y="1707729"/>
                  <a:pt x="6918948" y="1706561"/>
                </a:cubicBezTo>
                <a:cubicBezTo>
                  <a:pt x="6912828" y="1706075"/>
                  <a:pt x="6906682" y="1706075"/>
                  <a:pt x="6900565" y="1706561"/>
                </a:cubicBezTo>
                <a:close/>
                <a:moveTo>
                  <a:pt x="6006330" y="1705977"/>
                </a:moveTo>
                <a:cubicBezTo>
                  <a:pt x="6002993" y="1706600"/>
                  <a:pt x="5999849" y="1707807"/>
                  <a:pt x="5997140" y="1709481"/>
                </a:cubicBezTo>
                <a:cubicBezTo>
                  <a:pt x="6000598" y="1710729"/>
                  <a:pt x="6004154" y="1711761"/>
                  <a:pt x="6007782" y="1712598"/>
                </a:cubicBezTo>
                <a:lnTo>
                  <a:pt x="6008024" y="1712598"/>
                </a:lnTo>
                <a:cubicBezTo>
                  <a:pt x="6012183" y="1711878"/>
                  <a:pt x="6016224" y="1710845"/>
                  <a:pt x="6020119" y="1709481"/>
                </a:cubicBezTo>
                <a:cubicBezTo>
                  <a:pt x="6015642" y="1708021"/>
                  <a:pt x="6011023" y="1706852"/>
                  <a:pt x="6006330" y="1705977"/>
                </a:cubicBezTo>
                <a:close/>
                <a:moveTo>
                  <a:pt x="5398725" y="1705003"/>
                </a:moveTo>
                <a:cubicBezTo>
                  <a:pt x="5386633" y="1707144"/>
                  <a:pt x="5374537" y="1709093"/>
                  <a:pt x="5363168" y="1711430"/>
                </a:cubicBezTo>
                <a:cubicBezTo>
                  <a:pt x="5344062" y="1715520"/>
                  <a:pt x="5344788" y="1715714"/>
                  <a:pt x="5370426" y="1730907"/>
                </a:cubicBezTo>
                <a:cubicBezTo>
                  <a:pt x="5373570" y="1732660"/>
                  <a:pt x="5369217" y="1734997"/>
                  <a:pt x="5368250" y="1737140"/>
                </a:cubicBezTo>
                <a:cubicBezTo>
                  <a:pt x="5355550" y="1729797"/>
                  <a:pt x="5340336" y="1725785"/>
                  <a:pt x="5324712" y="1725648"/>
                </a:cubicBezTo>
                <a:cubicBezTo>
                  <a:pt x="5327373" y="1727985"/>
                  <a:pt x="5330031" y="1730517"/>
                  <a:pt x="5332934" y="1732854"/>
                </a:cubicBezTo>
                <a:cubicBezTo>
                  <a:pt x="5342635" y="1740101"/>
                  <a:pt x="5355888" y="1743391"/>
                  <a:pt x="5368976" y="1741815"/>
                </a:cubicBezTo>
                <a:lnTo>
                  <a:pt x="5401146" y="1745320"/>
                </a:lnTo>
                <a:lnTo>
                  <a:pt x="5379860" y="1750969"/>
                </a:lnTo>
                <a:lnTo>
                  <a:pt x="5374055" y="1749994"/>
                </a:lnTo>
                <a:lnTo>
                  <a:pt x="5374055" y="1751358"/>
                </a:lnTo>
                <a:lnTo>
                  <a:pt x="5379860" y="1751358"/>
                </a:lnTo>
                <a:cubicBezTo>
                  <a:pt x="5398581" y="1764427"/>
                  <a:pt x="5421293" y="1773232"/>
                  <a:pt x="5445652" y="1776874"/>
                </a:cubicBezTo>
                <a:lnTo>
                  <a:pt x="5494028" y="1773563"/>
                </a:lnTo>
                <a:lnTo>
                  <a:pt x="5467420" y="1765966"/>
                </a:lnTo>
                <a:cubicBezTo>
                  <a:pt x="5459390" y="1766803"/>
                  <a:pt x="5451261" y="1766803"/>
                  <a:pt x="5443232" y="1765966"/>
                </a:cubicBezTo>
                <a:cubicBezTo>
                  <a:pt x="5435806" y="1764817"/>
                  <a:pt x="5428792" y="1762343"/>
                  <a:pt x="5422673" y="1758760"/>
                </a:cubicBezTo>
                <a:cubicBezTo>
                  <a:pt x="5422673" y="1756423"/>
                  <a:pt x="5428477" y="1753695"/>
                  <a:pt x="5435009" y="1753695"/>
                </a:cubicBezTo>
                <a:cubicBezTo>
                  <a:pt x="5444489" y="1754591"/>
                  <a:pt x="5453874" y="1756092"/>
                  <a:pt x="5463067" y="1758176"/>
                </a:cubicBezTo>
                <a:cubicBezTo>
                  <a:pt x="5464494" y="1760122"/>
                  <a:pt x="5465799" y="1762149"/>
                  <a:pt x="5466937" y="1764214"/>
                </a:cubicBezTo>
                <a:lnTo>
                  <a:pt x="5472501" y="1758955"/>
                </a:lnTo>
                <a:cubicBezTo>
                  <a:pt x="5463308" y="1749021"/>
                  <a:pt x="5453392" y="1739477"/>
                  <a:pt x="5445167" y="1728959"/>
                </a:cubicBezTo>
                <a:cubicBezTo>
                  <a:pt x="5442675" y="1724889"/>
                  <a:pt x="5441200" y="1720448"/>
                  <a:pt x="5440814" y="1715910"/>
                </a:cubicBezTo>
                <a:close/>
                <a:moveTo>
                  <a:pt x="6662281" y="1704954"/>
                </a:moveTo>
                <a:cubicBezTo>
                  <a:pt x="6658078" y="1705441"/>
                  <a:pt x="6653120" y="1707438"/>
                  <a:pt x="6643204" y="1711430"/>
                </a:cubicBezTo>
                <a:lnTo>
                  <a:pt x="6703673" y="1720973"/>
                </a:lnTo>
                <a:cubicBezTo>
                  <a:pt x="6725441" y="1724284"/>
                  <a:pt x="6741406" y="1723896"/>
                  <a:pt x="6736810" y="1720973"/>
                </a:cubicBezTo>
                <a:cubicBezTo>
                  <a:pt x="6732213" y="1718051"/>
                  <a:pt x="6716492" y="1715520"/>
                  <a:pt x="6704882" y="1713767"/>
                </a:cubicBezTo>
                <a:cubicBezTo>
                  <a:pt x="6693271" y="1712015"/>
                  <a:pt x="6686257" y="1709678"/>
                  <a:pt x="6676823" y="1707535"/>
                </a:cubicBezTo>
                <a:cubicBezTo>
                  <a:pt x="6669930" y="1705490"/>
                  <a:pt x="6666483" y="1704467"/>
                  <a:pt x="6662281" y="1704954"/>
                </a:cubicBezTo>
                <a:close/>
                <a:moveTo>
                  <a:pt x="5200868" y="1704807"/>
                </a:moveTo>
                <a:lnTo>
                  <a:pt x="5201028" y="1705065"/>
                </a:lnTo>
                <a:lnTo>
                  <a:pt x="5200624" y="1705197"/>
                </a:lnTo>
                <a:lnTo>
                  <a:pt x="5200187" y="1705129"/>
                </a:lnTo>
                <a:close/>
                <a:moveTo>
                  <a:pt x="3502865" y="1704224"/>
                </a:moveTo>
                <a:cubicBezTo>
                  <a:pt x="3513627" y="1716281"/>
                  <a:pt x="3531116" y="1723272"/>
                  <a:pt x="3549547" y="1722922"/>
                </a:cubicBezTo>
                <a:lnTo>
                  <a:pt x="3548580" y="1721364"/>
                </a:lnTo>
                <a:lnTo>
                  <a:pt x="3594295" y="1725259"/>
                </a:lnTo>
                <a:cubicBezTo>
                  <a:pt x="3593401" y="1731725"/>
                  <a:pt x="3592916" y="1738230"/>
                  <a:pt x="3592845" y="1744737"/>
                </a:cubicBezTo>
                <a:cubicBezTo>
                  <a:pt x="3592845" y="1748632"/>
                  <a:pt x="3601552" y="1752137"/>
                  <a:pt x="3612436" y="1753307"/>
                </a:cubicBezTo>
                <a:cubicBezTo>
                  <a:pt x="3617419" y="1753793"/>
                  <a:pt x="3622452" y="1752898"/>
                  <a:pt x="3626708" y="1750773"/>
                </a:cubicBezTo>
                <a:cubicBezTo>
                  <a:pt x="3629126" y="1749215"/>
                  <a:pt x="3626708" y="1746489"/>
                  <a:pt x="3626708" y="1744346"/>
                </a:cubicBezTo>
                <a:lnTo>
                  <a:pt x="3662989" y="1744346"/>
                </a:lnTo>
                <a:cubicBezTo>
                  <a:pt x="3642912" y="1734218"/>
                  <a:pt x="3622838" y="1724869"/>
                  <a:pt x="3602520" y="1713767"/>
                </a:cubicBezTo>
                <a:lnTo>
                  <a:pt x="3595989" y="1712209"/>
                </a:lnTo>
                <a:lnTo>
                  <a:pt x="3588490" y="1710651"/>
                </a:lnTo>
                <a:lnTo>
                  <a:pt x="3580749" y="1709481"/>
                </a:lnTo>
                <a:cubicBezTo>
                  <a:pt x="3575671" y="1709481"/>
                  <a:pt x="3570348" y="1707923"/>
                  <a:pt x="3565513" y="1707535"/>
                </a:cubicBezTo>
                <a:close/>
                <a:moveTo>
                  <a:pt x="4342676" y="1703445"/>
                </a:moveTo>
                <a:cubicBezTo>
                  <a:pt x="4326057" y="1702022"/>
                  <a:pt x="4309272" y="1704457"/>
                  <a:pt x="4294299" y="1710457"/>
                </a:cubicBezTo>
                <a:cubicBezTo>
                  <a:pt x="4298797" y="1715424"/>
                  <a:pt x="4304386" y="1719708"/>
                  <a:pt x="4310747" y="1723116"/>
                </a:cubicBezTo>
                <a:cubicBezTo>
                  <a:pt x="4326469" y="1730323"/>
                  <a:pt x="4310747" y="1732075"/>
                  <a:pt x="4314618" y="1738308"/>
                </a:cubicBezTo>
                <a:lnTo>
                  <a:pt x="4385246" y="1754865"/>
                </a:lnTo>
                <a:lnTo>
                  <a:pt x="4445849" y="1756607"/>
                </a:lnTo>
                <a:lnTo>
                  <a:pt x="4445715" y="1756617"/>
                </a:lnTo>
                <a:lnTo>
                  <a:pt x="4446200" y="1756617"/>
                </a:lnTo>
                <a:lnTo>
                  <a:pt x="4445849" y="1756607"/>
                </a:lnTo>
                <a:lnTo>
                  <a:pt x="4479097" y="1754086"/>
                </a:lnTo>
                <a:cubicBezTo>
                  <a:pt x="4469903" y="1749215"/>
                  <a:pt x="4460472" y="1744346"/>
                  <a:pt x="4451521" y="1739283"/>
                </a:cubicBezTo>
                <a:cubicBezTo>
                  <a:pt x="4427332" y="1726039"/>
                  <a:pt x="4422495" y="1725259"/>
                  <a:pt x="4386696" y="1729155"/>
                </a:cubicBezTo>
                <a:lnTo>
                  <a:pt x="4399759" y="1742594"/>
                </a:lnTo>
                <a:lnTo>
                  <a:pt x="4370975" y="1738113"/>
                </a:lnTo>
                <a:lnTo>
                  <a:pt x="4373877" y="1734024"/>
                </a:lnTo>
                <a:lnTo>
                  <a:pt x="4359606" y="1732854"/>
                </a:lnTo>
                <a:lnTo>
                  <a:pt x="4344852" y="1717469"/>
                </a:lnTo>
                <a:lnTo>
                  <a:pt x="4372184" y="1714352"/>
                </a:lnTo>
                <a:close/>
                <a:moveTo>
                  <a:pt x="5593198" y="1703249"/>
                </a:moveTo>
                <a:lnTo>
                  <a:pt x="5591506" y="1704418"/>
                </a:lnTo>
                <a:lnTo>
                  <a:pt x="5596101" y="1704418"/>
                </a:lnTo>
                <a:close/>
                <a:moveTo>
                  <a:pt x="5112582" y="1702470"/>
                </a:moveTo>
                <a:lnTo>
                  <a:pt x="5127819" y="1705392"/>
                </a:lnTo>
                <a:cubicBezTo>
                  <a:pt x="5136745" y="1710183"/>
                  <a:pt x="5147340" y="1712559"/>
                  <a:pt x="5158056" y="1712209"/>
                </a:cubicBezTo>
                <a:cubicBezTo>
                  <a:pt x="5161200" y="1712209"/>
                  <a:pt x="5161200" y="1708314"/>
                  <a:pt x="5158056" y="1706561"/>
                </a:cubicBezTo>
                <a:cubicBezTo>
                  <a:pt x="5148767" y="1702236"/>
                  <a:pt x="5137858" y="1700776"/>
                  <a:pt x="5127337" y="1702470"/>
                </a:cubicBezTo>
                <a:close/>
                <a:moveTo>
                  <a:pt x="4797260" y="1701814"/>
                </a:moveTo>
                <a:cubicBezTo>
                  <a:pt x="4791122" y="1701497"/>
                  <a:pt x="4787130" y="1702957"/>
                  <a:pt x="4786043" y="1706171"/>
                </a:cubicBezTo>
                <a:cubicBezTo>
                  <a:pt x="4785608" y="1707962"/>
                  <a:pt x="4786332" y="1709794"/>
                  <a:pt x="4787977" y="1711040"/>
                </a:cubicBezTo>
                <a:cubicBezTo>
                  <a:pt x="4791726" y="1713475"/>
                  <a:pt x="4795692" y="1715675"/>
                  <a:pt x="4799829" y="1717663"/>
                </a:cubicBezTo>
                <a:lnTo>
                  <a:pt x="4828372" y="1712598"/>
                </a:lnTo>
                <a:cubicBezTo>
                  <a:pt x="4826389" y="1711352"/>
                  <a:pt x="4824187" y="1710379"/>
                  <a:pt x="4821840" y="1709678"/>
                </a:cubicBezTo>
                <a:lnTo>
                  <a:pt x="4821355" y="1708120"/>
                </a:lnTo>
                <a:cubicBezTo>
                  <a:pt x="4811682" y="1704224"/>
                  <a:pt x="4803397" y="1702130"/>
                  <a:pt x="4797260" y="1701814"/>
                </a:cubicBezTo>
                <a:close/>
                <a:moveTo>
                  <a:pt x="4277851" y="1701496"/>
                </a:moveTo>
                <a:cubicBezTo>
                  <a:pt x="4277851" y="1703054"/>
                  <a:pt x="4277851" y="1704613"/>
                  <a:pt x="4279301" y="1705782"/>
                </a:cubicBezTo>
                <a:cubicBezTo>
                  <a:pt x="4283583" y="1707457"/>
                  <a:pt x="4288034" y="1708821"/>
                  <a:pt x="4292605" y="1709872"/>
                </a:cubicBezTo>
                <a:lnTo>
                  <a:pt x="4292120" y="1709093"/>
                </a:lnTo>
                <a:cubicBezTo>
                  <a:pt x="4291831" y="1707535"/>
                  <a:pt x="4290889" y="1706093"/>
                  <a:pt x="4289462" y="1705003"/>
                </a:cubicBezTo>
                <a:cubicBezTo>
                  <a:pt x="4285737" y="1703541"/>
                  <a:pt x="4281841" y="1702373"/>
                  <a:pt x="4277851" y="1701496"/>
                </a:cubicBezTo>
                <a:close/>
                <a:moveTo>
                  <a:pt x="5439361" y="1700132"/>
                </a:moveTo>
                <a:lnTo>
                  <a:pt x="5440425" y="1700187"/>
                </a:lnTo>
                <a:lnTo>
                  <a:pt x="5466452" y="1714741"/>
                </a:lnTo>
                <a:cubicBezTo>
                  <a:pt x="5475256" y="1717176"/>
                  <a:pt x="5484327" y="1718929"/>
                  <a:pt x="5493543" y="1720000"/>
                </a:cubicBezTo>
                <a:cubicBezTo>
                  <a:pt x="5493543" y="1717078"/>
                  <a:pt x="5497172" y="1714156"/>
                  <a:pt x="5493543" y="1711236"/>
                </a:cubicBezTo>
                <a:cubicBezTo>
                  <a:pt x="5487860" y="1706463"/>
                  <a:pt x="5482115" y="1703542"/>
                  <a:pt x="5473891" y="1701886"/>
                </a:cubicBezTo>
                <a:lnTo>
                  <a:pt x="5440425" y="1700187"/>
                </a:lnTo>
                <a:lnTo>
                  <a:pt x="5440329" y="1700132"/>
                </a:lnTo>
                <a:close/>
                <a:moveTo>
                  <a:pt x="4842128" y="1699062"/>
                </a:moveTo>
                <a:cubicBezTo>
                  <a:pt x="4834479" y="1699695"/>
                  <a:pt x="4829460" y="1701984"/>
                  <a:pt x="4827163" y="1705977"/>
                </a:cubicBezTo>
                <a:cubicBezTo>
                  <a:pt x="4826919" y="1709287"/>
                  <a:pt x="4829098" y="1711430"/>
                  <a:pt x="4829098" y="1714156"/>
                </a:cubicBezTo>
                <a:lnTo>
                  <a:pt x="4828854" y="1712598"/>
                </a:lnTo>
                <a:lnTo>
                  <a:pt x="4892470" y="1722726"/>
                </a:lnTo>
                <a:cubicBezTo>
                  <a:pt x="4899242" y="1711430"/>
                  <a:pt x="4894163" y="1706756"/>
                  <a:pt x="4872878" y="1702081"/>
                </a:cubicBezTo>
                <a:cubicBezTo>
                  <a:pt x="4860058" y="1699451"/>
                  <a:pt x="4849777" y="1698429"/>
                  <a:pt x="4842128" y="1699062"/>
                </a:cubicBezTo>
                <a:close/>
                <a:moveTo>
                  <a:pt x="2374733" y="1698186"/>
                </a:moveTo>
                <a:cubicBezTo>
                  <a:pt x="2376257" y="1700502"/>
                  <a:pt x="2378215" y="1702607"/>
                  <a:pt x="2380538" y="1704418"/>
                </a:cubicBezTo>
                <a:lnTo>
                  <a:pt x="2380780" y="1705003"/>
                </a:lnTo>
                <a:cubicBezTo>
                  <a:pt x="2384215" y="1706502"/>
                  <a:pt x="2387867" y="1707690"/>
                  <a:pt x="2391664" y="1708508"/>
                </a:cubicBezTo>
                <a:cubicBezTo>
                  <a:pt x="2391664" y="1706756"/>
                  <a:pt x="2393116" y="1704613"/>
                  <a:pt x="2390214" y="1703249"/>
                </a:cubicBezTo>
                <a:cubicBezTo>
                  <a:pt x="2385279" y="1701165"/>
                  <a:pt x="2380079" y="1699472"/>
                  <a:pt x="2374733" y="1698186"/>
                </a:cubicBezTo>
                <a:close/>
                <a:moveTo>
                  <a:pt x="3370556" y="1697601"/>
                </a:moveTo>
                <a:lnTo>
                  <a:pt x="3365718" y="1697795"/>
                </a:lnTo>
                <a:lnTo>
                  <a:pt x="3369347" y="1699159"/>
                </a:lnTo>
                <a:close/>
                <a:moveTo>
                  <a:pt x="3421108" y="1696237"/>
                </a:moveTo>
                <a:cubicBezTo>
                  <a:pt x="3417482" y="1698380"/>
                  <a:pt x="3413127" y="1699550"/>
                  <a:pt x="3414577" y="1700523"/>
                </a:cubicBezTo>
                <a:cubicBezTo>
                  <a:pt x="3419973" y="1705645"/>
                  <a:pt x="3426553" y="1709872"/>
                  <a:pt x="3433930" y="1712988"/>
                </a:cubicBezTo>
                <a:lnTo>
                  <a:pt x="3464470" y="1714457"/>
                </a:lnTo>
                <a:lnTo>
                  <a:pt x="3465132" y="1715326"/>
                </a:lnTo>
                <a:lnTo>
                  <a:pt x="3466340" y="1714546"/>
                </a:lnTo>
                <a:lnTo>
                  <a:pt x="3464470" y="1714457"/>
                </a:lnTo>
                <a:lnTo>
                  <a:pt x="3458600" y="1706756"/>
                </a:lnTo>
                <a:cubicBezTo>
                  <a:pt x="3446363" y="1702684"/>
                  <a:pt x="3433833" y="1699179"/>
                  <a:pt x="3421108" y="1696237"/>
                </a:cubicBezTo>
                <a:close/>
                <a:moveTo>
                  <a:pt x="4422495" y="1696043"/>
                </a:moveTo>
                <a:lnTo>
                  <a:pt x="4426365" y="1697407"/>
                </a:lnTo>
                <a:lnTo>
                  <a:pt x="4427574" y="1696043"/>
                </a:lnTo>
                <a:close/>
                <a:moveTo>
                  <a:pt x="4494335" y="1695848"/>
                </a:moveTo>
                <a:cubicBezTo>
                  <a:pt x="4486110" y="1696822"/>
                  <a:pt x="4488045" y="1702470"/>
                  <a:pt x="4496511" y="1704224"/>
                </a:cubicBezTo>
                <a:lnTo>
                  <a:pt x="4522293" y="1706531"/>
                </a:lnTo>
                <a:lnTo>
                  <a:pt x="4522876" y="1707144"/>
                </a:lnTo>
                <a:lnTo>
                  <a:pt x="4522635" y="1706561"/>
                </a:lnTo>
                <a:lnTo>
                  <a:pt x="4522293" y="1706531"/>
                </a:lnTo>
                <a:lnTo>
                  <a:pt x="4513442" y="1697212"/>
                </a:lnTo>
                <a:cubicBezTo>
                  <a:pt x="4507202" y="1695965"/>
                  <a:pt x="4500745" y="1695497"/>
                  <a:pt x="4494335" y="1695848"/>
                </a:cubicBezTo>
                <a:close/>
                <a:moveTo>
                  <a:pt x="4718316" y="1695458"/>
                </a:moveTo>
                <a:lnTo>
                  <a:pt x="4720977" y="1697212"/>
                </a:lnTo>
                <a:lnTo>
                  <a:pt x="4723394" y="1695458"/>
                </a:lnTo>
                <a:close/>
                <a:moveTo>
                  <a:pt x="7411900" y="1695069"/>
                </a:moveTo>
                <a:cubicBezTo>
                  <a:pt x="7411900" y="1695069"/>
                  <a:pt x="7413108" y="1697016"/>
                  <a:pt x="7413593" y="1697016"/>
                </a:cubicBezTo>
                <a:cubicBezTo>
                  <a:pt x="7414076" y="1697016"/>
                  <a:pt x="7419157" y="1697016"/>
                  <a:pt x="7421816" y="1698186"/>
                </a:cubicBezTo>
                <a:close/>
                <a:moveTo>
                  <a:pt x="4624707" y="1694484"/>
                </a:moveTo>
                <a:cubicBezTo>
                  <a:pt x="4619869" y="1694484"/>
                  <a:pt x="4614549" y="1695458"/>
                  <a:pt x="4610194" y="1696237"/>
                </a:cubicBezTo>
                <a:cubicBezTo>
                  <a:pt x="4594473" y="1699159"/>
                  <a:pt x="4594958" y="1699550"/>
                  <a:pt x="4616967" y="1709678"/>
                </a:cubicBezTo>
                <a:cubicBezTo>
                  <a:pt x="4623428" y="1710747"/>
                  <a:pt x="4629981" y="1711391"/>
                  <a:pt x="4636561" y="1711624"/>
                </a:cubicBezTo>
                <a:cubicBezTo>
                  <a:pt x="4648413" y="1711430"/>
                  <a:pt x="4654218" y="1708702"/>
                  <a:pt x="4643575" y="1703054"/>
                </a:cubicBezTo>
                <a:lnTo>
                  <a:pt x="4643816" y="1703639"/>
                </a:lnTo>
                <a:cubicBezTo>
                  <a:pt x="4638012" y="1700523"/>
                  <a:pt x="4631238" y="1697601"/>
                  <a:pt x="4624707" y="1694484"/>
                </a:cubicBezTo>
                <a:close/>
                <a:moveTo>
                  <a:pt x="2450924" y="1693705"/>
                </a:moveTo>
                <a:cubicBezTo>
                  <a:pt x="2439557" y="1695458"/>
                  <a:pt x="2450924" y="1700717"/>
                  <a:pt x="2457214" y="1704613"/>
                </a:cubicBezTo>
                <a:cubicBezTo>
                  <a:pt x="2464324" y="1708490"/>
                  <a:pt x="2473299" y="1709443"/>
                  <a:pt x="2481402" y="1707144"/>
                </a:cubicBezTo>
                <a:cubicBezTo>
                  <a:pt x="2491077" y="1705586"/>
                  <a:pt x="2487933" y="1701887"/>
                  <a:pt x="2471242" y="1695264"/>
                </a:cubicBezTo>
                <a:lnTo>
                  <a:pt x="2470277" y="1693705"/>
                </a:lnTo>
                <a:cubicBezTo>
                  <a:pt x="2463865" y="1693004"/>
                  <a:pt x="2457336" y="1693004"/>
                  <a:pt x="2450924" y="1693705"/>
                </a:cubicBezTo>
                <a:close/>
                <a:moveTo>
                  <a:pt x="2804002" y="1693608"/>
                </a:moveTo>
                <a:cubicBezTo>
                  <a:pt x="2796906" y="1692668"/>
                  <a:pt x="2789510" y="1693189"/>
                  <a:pt x="2782543" y="1695264"/>
                </a:cubicBezTo>
                <a:cubicBezTo>
                  <a:pt x="2773111" y="1701108"/>
                  <a:pt x="2776982" y="1704613"/>
                  <a:pt x="2806731" y="1716105"/>
                </a:cubicBezTo>
                <a:lnTo>
                  <a:pt x="2839627" y="1710260"/>
                </a:lnTo>
                <a:cubicBezTo>
                  <a:pt x="2834525" y="1706852"/>
                  <a:pt x="2829202" y="1703658"/>
                  <a:pt x="2823664" y="1700717"/>
                </a:cubicBezTo>
                <a:cubicBezTo>
                  <a:pt x="2817895" y="1696949"/>
                  <a:pt x="2811098" y="1694548"/>
                  <a:pt x="2804002" y="1693608"/>
                </a:cubicBezTo>
                <a:close/>
                <a:moveTo>
                  <a:pt x="3058046" y="1693121"/>
                </a:moveTo>
                <a:lnTo>
                  <a:pt x="3059981" y="1694679"/>
                </a:lnTo>
                <a:lnTo>
                  <a:pt x="3062398" y="1694679"/>
                </a:lnTo>
                <a:close/>
                <a:moveTo>
                  <a:pt x="4998415" y="1691953"/>
                </a:moveTo>
                <a:cubicBezTo>
                  <a:pt x="4991472" y="1692654"/>
                  <a:pt x="4984603" y="1693765"/>
                  <a:pt x="4977853" y="1695264"/>
                </a:cubicBezTo>
                <a:lnTo>
                  <a:pt x="4985352" y="1705003"/>
                </a:lnTo>
                <a:cubicBezTo>
                  <a:pt x="5006226" y="1704165"/>
                  <a:pt x="5027149" y="1705664"/>
                  <a:pt x="5047515" y="1709481"/>
                </a:cubicBezTo>
                <a:cubicBezTo>
                  <a:pt x="5054287" y="1711236"/>
                  <a:pt x="5058642" y="1705586"/>
                  <a:pt x="5051628" y="1702275"/>
                </a:cubicBezTo>
                <a:cubicBezTo>
                  <a:pt x="5035686" y="1694388"/>
                  <a:pt x="5017062" y="1690783"/>
                  <a:pt x="4998415" y="1691953"/>
                </a:cubicBezTo>
                <a:close/>
                <a:moveTo>
                  <a:pt x="7452053" y="1690200"/>
                </a:moveTo>
                <a:cubicBezTo>
                  <a:pt x="7452053" y="1693705"/>
                  <a:pt x="7452053" y="1697212"/>
                  <a:pt x="7452053" y="1700911"/>
                </a:cubicBezTo>
                <a:cubicBezTo>
                  <a:pt x="7463178" y="1704418"/>
                  <a:pt x="7474547" y="1705003"/>
                  <a:pt x="7475030" y="1700911"/>
                </a:cubicBezTo>
                <a:cubicBezTo>
                  <a:pt x="7475515" y="1696822"/>
                  <a:pt x="7465598" y="1695848"/>
                  <a:pt x="7458826" y="1691953"/>
                </a:cubicBezTo>
                <a:cubicBezTo>
                  <a:pt x="7456672" y="1691135"/>
                  <a:pt x="7454400" y="1690550"/>
                  <a:pt x="7452053" y="1690200"/>
                </a:cubicBezTo>
                <a:close/>
                <a:moveTo>
                  <a:pt x="2262259" y="1689225"/>
                </a:moveTo>
                <a:cubicBezTo>
                  <a:pt x="2254275" y="1691953"/>
                  <a:pt x="2258145" y="1698380"/>
                  <a:pt x="2269514" y="1701108"/>
                </a:cubicBezTo>
                <a:lnTo>
                  <a:pt x="2268062" y="1699353"/>
                </a:lnTo>
                <a:cubicBezTo>
                  <a:pt x="2273867" y="1700523"/>
                  <a:pt x="2280642" y="1700523"/>
                  <a:pt x="2292250" y="1701690"/>
                </a:cubicBezTo>
                <a:cubicBezTo>
                  <a:pt x="2289010" y="1697932"/>
                  <a:pt x="2284995" y="1694640"/>
                  <a:pt x="2280398" y="1691953"/>
                </a:cubicBezTo>
                <a:cubicBezTo>
                  <a:pt x="2274642" y="1690063"/>
                  <a:pt x="2268473" y="1689129"/>
                  <a:pt x="2262259" y="1689225"/>
                </a:cubicBezTo>
                <a:close/>
                <a:moveTo>
                  <a:pt x="2352239" y="1688252"/>
                </a:moveTo>
                <a:cubicBezTo>
                  <a:pt x="2354342" y="1689849"/>
                  <a:pt x="2356713" y="1691231"/>
                  <a:pt x="2359253" y="1692341"/>
                </a:cubicBezTo>
                <a:lnTo>
                  <a:pt x="2370137" y="1695069"/>
                </a:lnTo>
                <a:lnTo>
                  <a:pt x="2364332" y="1688252"/>
                </a:lnTo>
                <a:close/>
                <a:moveTo>
                  <a:pt x="2165507" y="1683968"/>
                </a:moveTo>
                <a:cubicBezTo>
                  <a:pt x="2159702" y="1686109"/>
                  <a:pt x="2159458" y="1689225"/>
                  <a:pt x="2170342" y="1692341"/>
                </a:cubicBezTo>
                <a:cubicBezTo>
                  <a:pt x="2181132" y="1694855"/>
                  <a:pt x="2192135" y="1696803"/>
                  <a:pt x="2203240" y="1698186"/>
                </a:cubicBezTo>
                <a:cubicBezTo>
                  <a:pt x="2197191" y="1691953"/>
                  <a:pt x="2195256" y="1688837"/>
                  <a:pt x="2189695" y="1686109"/>
                </a:cubicBezTo>
                <a:lnTo>
                  <a:pt x="2189695" y="1686499"/>
                </a:lnTo>
                <a:cubicBezTo>
                  <a:pt x="2182656" y="1682448"/>
                  <a:pt x="2173585" y="1681514"/>
                  <a:pt x="2165507" y="1683968"/>
                </a:cubicBezTo>
                <a:close/>
                <a:moveTo>
                  <a:pt x="6611758" y="1683771"/>
                </a:moveTo>
                <a:cubicBezTo>
                  <a:pt x="6603535" y="1683771"/>
                  <a:pt x="6596519" y="1685330"/>
                  <a:pt x="6604018" y="1690004"/>
                </a:cubicBezTo>
                <a:cubicBezTo>
                  <a:pt x="6613185" y="1694777"/>
                  <a:pt x="6624239" y="1696589"/>
                  <a:pt x="6634979" y="1695069"/>
                </a:cubicBezTo>
                <a:cubicBezTo>
                  <a:pt x="6639575" y="1693705"/>
                  <a:pt x="6639575" y="1690589"/>
                  <a:pt x="6643928" y="1686109"/>
                </a:cubicBezTo>
                <a:cubicBezTo>
                  <a:pt x="6632995" y="1685311"/>
                  <a:pt x="6622015" y="1684980"/>
                  <a:pt x="6611032" y="1685135"/>
                </a:cubicBezTo>
                <a:close/>
                <a:moveTo>
                  <a:pt x="2570655" y="1682604"/>
                </a:moveTo>
                <a:cubicBezTo>
                  <a:pt x="2570655" y="1682604"/>
                  <a:pt x="2568238" y="1683189"/>
                  <a:pt x="2568720" y="1683577"/>
                </a:cubicBezTo>
                <a:lnTo>
                  <a:pt x="2568964" y="1683968"/>
                </a:lnTo>
                <a:lnTo>
                  <a:pt x="2574525" y="1685720"/>
                </a:lnTo>
                <a:cubicBezTo>
                  <a:pt x="2574525" y="1685720"/>
                  <a:pt x="2576461" y="1685720"/>
                  <a:pt x="2575978" y="1684356"/>
                </a:cubicBezTo>
                <a:close/>
                <a:moveTo>
                  <a:pt x="5221186" y="1682410"/>
                </a:moveTo>
                <a:cubicBezTo>
                  <a:pt x="5231829" y="1691953"/>
                  <a:pt x="5240295" y="1699353"/>
                  <a:pt x="5251662" y="1706365"/>
                </a:cubicBezTo>
                <a:lnTo>
                  <a:pt x="5251179" y="1704807"/>
                </a:lnTo>
                <a:cubicBezTo>
                  <a:pt x="5262548" y="1710982"/>
                  <a:pt x="5276239" y="1713747"/>
                  <a:pt x="5289880" y="1712598"/>
                </a:cubicBezTo>
                <a:cubicBezTo>
                  <a:pt x="5298829" y="1712598"/>
                  <a:pt x="5308505" y="1713573"/>
                  <a:pt x="5316971" y="1712598"/>
                </a:cubicBezTo>
                <a:cubicBezTo>
                  <a:pt x="5318713" y="1712540"/>
                  <a:pt x="5320067" y="1711371"/>
                  <a:pt x="5319995" y="1709970"/>
                </a:cubicBezTo>
                <a:cubicBezTo>
                  <a:pt x="5319971" y="1709600"/>
                  <a:pt x="5319848" y="1709228"/>
                  <a:pt x="5319632" y="1708899"/>
                </a:cubicBezTo>
                <a:cubicBezTo>
                  <a:pt x="5315833" y="1707398"/>
                  <a:pt x="5311745" y="1706484"/>
                  <a:pt x="5307537" y="1706171"/>
                </a:cubicBezTo>
                <a:cubicBezTo>
                  <a:pt x="5300764" y="1706171"/>
                  <a:pt x="5294718" y="1706171"/>
                  <a:pt x="5288428" y="1706171"/>
                </a:cubicBezTo>
                <a:cubicBezTo>
                  <a:pt x="5270626" y="1691622"/>
                  <a:pt x="5246560" y="1683111"/>
                  <a:pt x="5221186" y="1682410"/>
                </a:cubicBezTo>
                <a:close/>
                <a:moveTo>
                  <a:pt x="6158716" y="1681046"/>
                </a:moveTo>
                <a:cubicBezTo>
                  <a:pt x="6142994" y="1679876"/>
                  <a:pt x="6139366" y="1684551"/>
                  <a:pt x="6146380" y="1690200"/>
                </a:cubicBezTo>
                <a:lnTo>
                  <a:pt x="6146380" y="1691368"/>
                </a:lnTo>
                <a:cubicBezTo>
                  <a:pt x="6155885" y="1696355"/>
                  <a:pt x="6167350" y="1698302"/>
                  <a:pt x="6178549" y="1696822"/>
                </a:cubicBezTo>
                <a:cubicBezTo>
                  <a:pt x="6180121" y="1696589"/>
                  <a:pt x="6181670" y="1696180"/>
                  <a:pt x="6183145" y="1695654"/>
                </a:cubicBezTo>
                <a:cubicBezTo>
                  <a:pt x="6190403" y="1693511"/>
                  <a:pt x="6197899" y="1690589"/>
                  <a:pt x="6186289" y="1685526"/>
                </a:cubicBezTo>
                <a:cubicBezTo>
                  <a:pt x="6177485" y="1682739"/>
                  <a:pt x="6168173" y="1681240"/>
                  <a:pt x="6158716" y="1681046"/>
                </a:cubicBezTo>
                <a:close/>
                <a:moveTo>
                  <a:pt x="5413965" y="1681046"/>
                </a:moveTo>
                <a:lnTo>
                  <a:pt x="5398653" y="1682374"/>
                </a:lnTo>
                <a:lnTo>
                  <a:pt x="5398243" y="1682213"/>
                </a:lnTo>
                <a:lnTo>
                  <a:pt x="5398243" y="1682410"/>
                </a:lnTo>
                <a:lnTo>
                  <a:pt x="5398653" y="1682374"/>
                </a:lnTo>
                <a:lnTo>
                  <a:pt x="5408159" y="1686109"/>
                </a:lnTo>
                <a:cubicBezTo>
                  <a:pt x="5414279" y="1686401"/>
                  <a:pt x="5420422" y="1686401"/>
                  <a:pt x="5426542" y="1686109"/>
                </a:cubicBezTo>
                <a:cubicBezTo>
                  <a:pt x="5427751" y="1686109"/>
                  <a:pt x="5426542" y="1684747"/>
                  <a:pt x="5426542" y="1683968"/>
                </a:cubicBezTo>
                <a:cubicBezTo>
                  <a:pt x="5422454" y="1682720"/>
                  <a:pt x="5418246" y="1681727"/>
                  <a:pt x="5413965" y="1681046"/>
                </a:cubicBezTo>
                <a:close/>
                <a:moveTo>
                  <a:pt x="5064206" y="1681046"/>
                </a:moveTo>
                <a:cubicBezTo>
                  <a:pt x="5070253" y="1684669"/>
                  <a:pt x="5077752" y="1686323"/>
                  <a:pt x="5085248" y="1685720"/>
                </a:cubicBezTo>
                <a:cubicBezTo>
                  <a:pt x="5102663" y="1689031"/>
                  <a:pt x="5119838" y="1692341"/>
                  <a:pt x="5137012" y="1695264"/>
                </a:cubicBezTo>
                <a:lnTo>
                  <a:pt x="5200187" y="1705129"/>
                </a:lnTo>
                <a:lnTo>
                  <a:pt x="5190920" y="1709507"/>
                </a:lnTo>
                <a:cubicBezTo>
                  <a:pt x="5190587" y="1711625"/>
                  <a:pt x="5193127" y="1714254"/>
                  <a:pt x="5198207" y="1717272"/>
                </a:cubicBezTo>
                <a:cubicBezTo>
                  <a:pt x="5199972" y="1717469"/>
                  <a:pt x="5201762" y="1717469"/>
                  <a:pt x="5203530" y="1717272"/>
                </a:cubicBezTo>
                <a:cubicBezTo>
                  <a:pt x="5231103" y="1715910"/>
                  <a:pt x="5231344" y="1715131"/>
                  <a:pt x="5201351" y="1705586"/>
                </a:cubicBezTo>
                <a:lnTo>
                  <a:pt x="5201028" y="1705065"/>
                </a:lnTo>
                <a:lnTo>
                  <a:pt x="5209208" y="1702376"/>
                </a:lnTo>
                <a:cubicBezTo>
                  <a:pt x="5210876" y="1698989"/>
                  <a:pt x="5194821" y="1694096"/>
                  <a:pt x="5188291" y="1689421"/>
                </a:cubicBezTo>
                <a:cubicBezTo>
                  <a:pt x="5169181" y="1688837"/>
                  <a:pt x="5152248" y="1689421"/>
                  <a:pt x="5133624" y="1688446"/>
                </a:cubicBezTo>
                <a:lnTo>
                  <a:pt x="5135077" y="1688837"/>
                </a:lnTo>
                <a:cubicBezTo>
                  <a:pt x="5119355" y="1688837"/>
                  <a:pt x="5100246" y="1680267"/>
                  <a:pt x="5085007" y="1682798"/>
                </a:cubicBezTo>
                <a:cubicBezTo>
                  <a:pt x="5078623" y="1680033"/>
                  <a:pt x="5071147" y="1679410"/>
                  <a:pt x="5064206" y="1681046"/>
                </a:cubicBezTo>
                <a:close/>
                <a:moveTo>
                  <a:pt x="6468320" y="1678884"/>
                </a:moveTo>
                <a:cubicBezTo>
                  <a:pt x="6456580" y="1677418"/>
                  <a:pt x="6444437" y="1678037"/>
                  <a:pt x="6432766" y="1680851"/>
                </a:cubicBezTo>
                <a:lnTo>
                  <a:pt x="6432766" y="1682019"/>
                </a:lnTo>
                <a:cubicBezTo>
                  <a:pt x="6447861" y="1686869"/>
                  <a:pt x="6463389" y="1690765"/>
                  <a:pt x="6479207" y="1693705"/>
                </a:cubicBezTo>
                <a:cubicBezTo>
                  <a:pt x="6486948" y="1693726"/>
                  <a:pt x="6494566" y="1692264"/>
                  <a:pt x="6501460" y="1689421"/>
                </a:cubicBezTo>
                <a:cubicBezTo>
                  <a:pt x="6491398" y="1683899"/>
                  <a:pt x="6480060" y="1680349"/>
                  <a:pt x="6468320" y="1678884"/>
                </a:cubicBezTo>
                <a:close/>
                <a:moveTo>
                  <a:pt x="2975080" y="1678124"/>
                </a:moveTo>
                <a:cubicBezTo>
                  <a:pt x="2972177" y="1679682"/>
                  <a:pt x="2965646" y="1681434"/>
                  <a:pt x="2967340" y="1682410"/>
                </a:cubicBezTo>
                <a:cubicBezTo>
                  <a:pt x="2976073" y="1687084"/>
                  <a:pt x="2985410" y="1690998"/>
                  <a:pt x="2995157" y="1694096"/>
                </a:cubicBezTo>
                <a:cubicBezTo>
                  <a:pt x="3013298" y="1699938"/>
                  <a:pt x="3025150" y="1698770"/>
                  <a:pt x="3027085" y="1691953"/>
                </a:cubicBezTo>
                <a:lnTo>
                  <a:pt x="3027085" y="1691174"/>
                </a:lnTo>
                <a:cubicBezTo>
                  <a:pt x="3027085" y="1690004"/>
                  <a:pt x="3024424" y="1688057"/>
                  <a:pt x="3021280" y="1684551"/>
                </a:cubicBezTo>
                <a:close/>
                <a:moveTo>
                  <a:pt x="3699272" y="1673449"/>
                </a:moveTo>
                <a:cubicBezTo>
                  <a:pt x="3696128" y="1673449"/>
                  <a:pt x="3694676" y="1674813"/>
                  <a:pt x="3692258" y="1675592"/>
                </a:cubicBezTo>
                <a:cubicBezTo>
                  <a:pt x="3695740" y="1676371"/>
                  <a:pt x="3699295" y="1676819"/>
                  <a:pt x="3702901" y="1676956"/>
                </a:cubicBezTo>
                <a:cubicBezTo>
                  <a:pt x="3705463" y="1676819"/>
                  <a:pt x="3708003" y="1676371"/>
                  <a:pt x="3710398" y="1675592"/>
                </a:cubicBezTo>
                <a:cubicBezTo>
                  <a:pt x="3706916" y="1674676"/>
                  <a:pt x="3703361" y="1673975"/>
                  <a:pt x="3699755" y="1673449"/>
                </a:cubicBezTo>
                <a:close/>
                <a:moveTo>
                  <a:pt x="3149234" y="1673449"/>
                </a:moveTo>
                <a:cubicBezTo>
                  <a:pt x="3151774" y="1677169"/>
                  <a:pt x="3155235" y="1680422"/>
                  <a:pt x="3159394" y="1682992"/>
                </a:cubicBezTo>
                <a:cubicBezTo>
                  <a:pt x="3165514" y="1684804"/>
                  <a:pt x="3171972" y="1685739"/>
                  <a:pt x="3178504" y="1685720"/>
                </a:cubicBezTo>
                <a:cubicBezTo>
                  <a:pt x="3182130" y="1683189"/>
                  <a:pt x="3180195" y="1680072"/>
                  <a:pt x="3179954" y="1675592"/>
                </a:cubicBezTo>
                <a:lnTo>
                  <a:pt x="3178745" y="1676371"/>
                </a:lnTo>
                <a:close/>
                <a:moveTo>
                  <a:pt x="2000211" y="1672524"/>
                </a:moveTo>
                <a:lnTo>
                  <a:pt x="1965714" y="1674037"/>
                </a:lnTo>
                <a:lnTo>
                  <a:pt x="1959422" y="1672670"/>
                </a:lnTo>
                <a:lnTo>
                  <a:pt x="1961360" y="1674228"/>
                </a:lnTo>
                <a:lnTo>
                  <a:pt x="1965714" y="1674037"/>
                </a:lnTo>
                <a:lnTo>
                  <a:pt x="2005139" y="1682604"/>
                </a:lnTo>
                <a:cubicBezTo>
                  <a:pt x="2028119" y="1687473"/>
                  <a:pt x="2028119" y="1687473"/>
                  <a:pt x="2046499" y="1676371"/>
                </a:cubicBezTo>
                <a:cubicBezTo>
                  <a:pt x="2029810" y="1675786"/>
                  <a:pt x="2014391" y="1673692"/>
                  <a:pt x="2000211" y="1672524"/>
                </a:cubicBezTo>
                <a:close/>
                <a:moveTo>
                  <a:pt x="2500752" y="1672281"/>
                </a:moveTo>
                <a:cubicBezTo>
                  <a:pt x="2501649" y="1674228"/>
                  <a:pt x="2502858" y="1676060"/>
                  <a:pt x="2504381" y="1677735"/>
                </a:cubicBezTo>
                <a:cubicBezTo>
                  <a:pt x="2513089" y="1678708"/>
                  <a:pt x="2522279" y="1679682"/>
                  <a:pt x="2531231" y="1680461"/>
                </a:cubicBezTo>
                <a:lnTo>
                  <a:pt x="2531231" y="1680851"/>
                </a:lnTo>
                <a:cubicBezTo>
                  <a:pt x="2532922" y="1680851"/>
                  <a:pt x="2533163" y="1678708"/>
                  <a:pt x="2533163" y="1677539"/>
                </a:cubicBezTo>
                <a:cubicBezTo>
                  <a:pt x="2531761" y="1676410"/>
                  <a:pt x="2529997" y="1675610"/>
                  <a:pt x="2528084" y="1675201"/>
                </a:cubicBezTo>
                <a:close/>
                <a:moveTo>
                  <a:pt x="3030714" y="1668386"/>
                </a:moveTo>
                <a:cubicBezTo>
                  <a:pt x="3027326" y="1668386"/>
                  <a:pt x="3020795" y="1670527"/>
                  <a:pt x="3021280" y="1672476"/>
                </a:cubicBezTo>
                <a:cubicBezTo>
                  <a:pt x="3021765" y="1674422"/>
                  <a:pt x="3041357" y="1680461"/>
                  <a:pt x="3053449" y="1680267"/>
                </a:cubicBezTo>
                <a:lnTo>
                  <a:pt x="3052482" y="1680072"/>
                </a:lnTo>
                <a:lnTo>
                  <a:pt x="3058772" y="1680072"/>
                </a:lnTo>
                <a:cubicBezTo>
                  <a:pt x="3058772" y="1678318"/>
                  <a:pt x="3058772" y="1676177"/>
                  <a:pt x="3056111" y="1675201"/>
                </a:cubicBezTo>
                <a:cubicBezTo>
                  <a:pt x="3048007" y="1672144"/>
                  <a:pt x="3039470" y="1669866"/>
                  <a:pt x="3030714" y="1668386"/>
                </a:cubicBezTo>
                <a:close/>
                <a:moveTo>
                  <a:pt x="4653250" y="1667995"/>
                </a:moveTo>
                <a:cubicBezTo>
                  <a:pt x="4651074" y="1671112"/>
                  <a:pt x="4647686" y="1674034"/>
                  <a:pt x="4647928" y="1677539"/>
                </a:cubicBezTo>
                <a:cubicBezTo>
                  <a:pt x="4648169" y="1681046"/>
                  <a:pt x="4657362" y="1681630"/>
                  <a:pt x="4663652" y="1683383"/>
                </a:cubicBezTo>
                <a:lnTo>
                  <a:pt x="4663893" y="1684162"/>
                </a:lnTo>
                <a:cubicBezTo>
                  <a:pt x="4667934" y="1685019"/>
                  <a:pt x="4672189" y="1685019"/>
                  <a:pt x="4676227" y="1684162"/>
                </a:cubicBezTo>
                <a:cubicBezTo>
                  <a:pt x="4678888" y="1682798"/>
                  <a:pt x="4682035" y="1680072"/>
                  <a:pt x="4679130" y="1678514"/>
                </a:cubicBezTo>
                <a:cubicBezTo>
                  <a:pt x="4670737" y="1674658"/>
                  <a:pt x="4662103" y="1671151"/>
                  <a:pt x="4653250" y="1667995"/>
                </a:cubicBezTo>
                <a:close/>
                <a:moveTo>
                  <a:pt x="6997074" y="1667022"/>
                </a:moveTo>
                <a:lnTo>
                  <a:pt x="6998241" y="1667105"/>
                </a:lnTo>
                <a:lnTo>
                  <a:pt x="6998325" y="1667385"/>
                </a:lnTo>
                <a:close/>
                <a:moveTo>
                  <a:pt x="4948345" y="1667022"/>
                </a:moveTo>
                <a:cubicBezTo>
                  <a:pt x="4950280" y="1668580"/>
                  <a:pt x="4950762" y="1670917"/>
                  <a:pt x="4953909" y="1671697"/>
                </a:cubicBezTo>
                <a:lnTo>
                  <a:pt x="4971624" y="1674930"/>
                </a:lnTo>
                <a:lnTo>
                  <a:pt x="4971565" y="1675007"/>
                </a:lnTo>
                <a:lnTo>
                  <a:pt x="4972048" y="1675007"/>
                </a:lnTo>
                <a:lnTo>
                  <a:pt x="4971624" y="1674930"/>
                </a:lnTo>
                <a:lnTo>
                  <a:pt x="4974950" y="1670527"/>
                </a:lnTo>
                <a:close/>
                <a:moveTo>
                  <a:pt x="4316308" y="1667022"/>
                </a:moveTo>
                <a:cubicBezTo>
                  <a:pt x="4316308" y="1668190"/>
                  <a:pt x="4312682" y="1669359"/>
                  <a:pt x="4314376" y="1670527"/>
                </a:cubicBezTo>
                <a:cubicBezTo>
                  <a:pt x="4317809" y="1672028"/>
                  <a:pt x="4321461" y="1673216"/>
                  <a:pt x="4325260" y="1674034"/>
                </a:cubicBezTo>
                <a:lnTo>
                  <a:pt x="4328163" y="1670527"/>
                </a:lnTo>
                <a:close/>
                <a:moveTo>
                  <a:pt x="3216478" y="1666243"/>
                </a:moveTo>
                <a:cubicBezTo>
                  <a:pt x="3212849" y="1666437"/>
                  <a:pt x="3208497" y="1668386"/>
                  <a:pt x="3208497" y="1670333"/>
                </a:cubicBezTo>
                <a:lnTo>
                  <a:pt x="3206803" y="1669748"/>
                </a:lnTo>
                <a:cubicBezTo>
                  <a:pt x="3206729" y="1672729"/>
                  <a:pt x="3207552" y="1675670"/>
                  <a:pt x="3209221" y="1678318"/>
                </a:cubicBezTo>
                <a:cubicBezTo>
                  <a:pt x="3223733" y="1684162"/>
                  <a:pt x="3233409" y="1682992"/>
                  <a:pt x="3238246" y="1679876"/>
                </a:cubicBezTo>
                <a:cubicBezTo>
                  <a:pt x="3243084" y="1676760"/>
                  <a:pt x="3239699" y="1674034"/>
                  <a:pt x="3236070" y="1670723"/>
                </a:cubicBezTo>
                <a:cubicBezTo>
                  <a:pt x="3229998" y="1668151"/>
                  <a:pt x="3223322" y="1666631"/>
                  <a:pt x="3216478" y="1666243"/>
                </a:cubicBezTo>
                <a:close/>
                <a:moveTo>
                  <a:pt x="7371749" y="1664294"/>
                </a:moveTo>
                <a:cubicBezTo>
                  <a:pt x="7379307" y="1670839"/>
                  <a:pt x="7388631" y="1675679"/>
                  <a:pt x="7398811" y="1678557"/>
                </a:cubicBezTo>
                <a:lnTo>
                  <a:pt x="7428046" y="1680817"/>
                </a:lnTo>
                <a:lnTo>
                  <a:pt x="7430041" y="1681825"/>
                </a:lnTo>
                <a:lnTo>
                  <a:pt x="7431009" y="1681046"/>
                </a:lnTo>
                <a:lnTo>
                  <a:pt x="7428046" y="1680817"/>
                </a:lnTo>
                <a:lnTo>
                  <a:pt x="7403135" y="1668232"/>
                </a:lnTo>
                <a:cubicBezTo>
                  <a:pt x="7393215" y="1665249"/>
                  <a:pt x="7382548" y="1663876"/>
                  <a:pt x="7371749" y="1664294"/>
                </a:cubicBezTo>
                <a:close/>
                <a:moveTo>
                  <a:pt x="6321742" y="1663711"/>
                </a:moveTo>
                <a:lnTo>
                  <a:pt x="6321742" y="1664879"/>
                </a:lnTo>
                <a:cubicBezTo>
                  <a:pt x="6321742" y="1666243"/>
                  <a:pt x="6317872" y="1667411"/>
                  <a:pt x="6319566" y="1668580"/>
                </a:cubicBezTo>
                <a:cubicBezTo>
                  <a:pt x="6323388" y="1670392"/>
                  <a:pt x="6327548" y="1671637"/>
                  <a:pt x="6331903" y="1672281"/>
                </a:cubicBezTo>
                <a:cubicBezTo>
                  <a:pt x="6336547" y="1672903"/>
                  <a:pt x="6341288" y="1672903"/>
                  <a:pt x="6345931" y="1672281"/>
                </a:cubicBezTo>
                <a:cubicBezTo>
                  <a:pt x="6349148" y="1671521"/>
                  <a:pt x="6352124" y="1670177"/>
                  <a:pt x="6354638" y="1668386"/>
                </a:cubicBezTo>
                <a:cubicBezTo>
                  <a:pt x="6347866" y="1666828"/>
                  <a:pt x="6341093" y="1664879"/>
                  <a:pt x="6334320" y="1663906"/>
                </a:cubicBezTo>
                <a:cubicBezTo>
                  <a:pt x="6330161" y="1663458"/>
                  <a:pt x="6325927" y="1663380"/>
                  <a:pt x="6321742" y="1663711"/>
                </a:cubicBezTo>
                <a:close/>
                <a:moveTo>
                  <a:pt x="6573783" y="1662347"/>
                </a:moveTo>
                <a:lnTo>
                  <a:pt x="6573057" y="1663711"/>
                </a:lnTo>
                <a:lnTo>
                  <a:pt x="6575868" y="1663902"/>
                </a:lnTo>
                <a:lnTo>
                  <a:pt x="6586844" y="1672085"/>
                </a:lnTo>
                <a:cubicBezTo>
                  <a:pt x="6593182" y="1674365"/>
                  <a:pt x="6600003" y="1675610"/>
                  <a:pt x="6606920" y="1675786"/>
                </a:cubicBezTo>
                <a:cubicBezTo>
                  <a:pt x="6617830" y="1673760"/>
                  <a:pt x="6628569" y="1671228"/>
                  <a:pt x="6639090" y="1668190"/>
                </a:cubicBezTo>
                <a:lnTo>
                  <a:pt x="6575868" y="1663902"/>
                </a:lnTo>
                <a:close/>
                <a:moveTo>
                  <a:pt x="3768480" y="1660375"/>
                </a:moveTo>
                <a:cubicBezTo>
                  <a:pt x="3753272" y="1660789"/>
                  <a:pt x="3742690" y="1664100"/>
                  <a:pt x="3738699" y="1671697"/>
                </a:cubicBezTo>
                <a:cubicBezTo>
                  <a:pt x="3737247" y="1674422"/>
                  <a:pt x="3723943" y="1674813"/>
                  <a:pt x="3714511" y="1676177"/>
                </a:cubicBezTo>
                <a:cubicBezTo>
                  <a:pt x="3732821" y="1688213"/>
                  <a:pt x="3752316" y="1699024"/>
                  <a:pt x="3772804" y="1708508"/>
                </a:cubicBezTo>
                <a:lnTo>
                  <a:pt x="3772078" y="1708508"/>
                </a:lnTo>
                <a:cubicBezTo>
                  <a:pt x="3781849" y="1713690"/>
                  <a:pt x="3793267" y="1716475"/>
                  <a:pt x="3804974" y="1716493"/>
                </a:cubicBezTo>
                <a:cubicBezTo>
                  <a:pt x="3813681" y="1716493"/>
                  <a:pt x="3814408" y="1713183"/>
                  <a:pt x="3806668" y="1704418"/>
                </a:cubicBezTo>
                <a:cubicBezTo>
                  <a:pt x="3833758" y="1705586"/>
                  <a:pt x="3862784" y="1708314"/>
                  <a:pt x="3886972" y="1707535"/>
                </a:cubicBezTo>
                <a:cubicBezTo>
                  <a:pt x="3899309" y="1707535"/>
                  <a:pt x="3902694" y="1700717"/>
                  <a:pt x="3911160" y="1696822"/>
                </a:cubicBezTo>
                <a:cubicBezTo>
                  <a:pt x="3900517" y="1686499"/>
                  <a:pt x="3865686" y="1690395"/>
                  <a:pt x="3855285" y="1680851"/>
                </a:cubicBezTo>
                <a:lnTo>
                  <a:pt x="3885763" y="1676565"/>
                </a:lnTo>
                <a:lnTo>
                  <a:pt x="3826018" y="1666437"/>
                </a:lnTo>
                <a:cubicBezTo>
                  <a:pt x="3803523" y="1662445"/>
                  <a:pt x="3783689" y="1659961"/>
                  <a:pt x="3768480" y="1660375"/>
                </a:cubicBezTo>
                <a:close/>
                <a:moveTo>
                  <a:pt x="5019700" y="1659816"/>
                </a:moveTo>
                <a:cubicBezTo>
                  <a:pt x="5027440" y="1661374"/>
                  <a:pt x="5035178" y="1663127"/>
                  <a:pt x="5043888" y="1664490"/>
                </a:cubicBezTo>
                <a:cubicBezTo>
                  <a:pt x="5044856" y="1664879"/>
                  <a:pt x="5046791" y="1662736"/>
                  <a:pt x="5046791" y="1661568"/>
                </a:cubicBezTo>
                <a:cubicBezTo>
                  <a:pt x="5044927" y="1660673"/>
                  <a:pt x="5042873" y="1660088"/>
                  <a:pt x="5040742" y="1659816"/>
                </a:cubicBezTo>
                <a:close/>
                <a:moveTo>
                  <a:pt x="6111066" y="1659620"/>
                </a:moveTo>
                <a:lnTo>
                  <a:pt x="6110340" y="1660789"/>
                </a:lnTo>
                <a:cubicBezTo>
                  <a:pt x="6106952" y="1660789"/>
                  <a:pt x="6105985" y="1662542"/>
                  <a:pt x="6104050" y="1663321"/>
                </a:cubicBezTo>
                <a:lnTo>
                  <a:pt x="6114936" y="1666437"/>
                </a:lnTo>
                <a:lnTo>
                  <a:pt x="6120739" y="1663711"/>
                </a:lnTo>
                <a:cubicBezTo>
                  <a:pt x="6117669" y="1662114"/>
                  <a:pt x="6114428" y="1660750"/>
                  <a:pt x="6111066" y="1659620"/>
                </a:cubicBezTo>
                <a:close/>
                <a:moveTo>
                  <a:pt x="5123466" y="1658258"/>
                </a:moveTo>
                <a:lnTo>
                  <a:pt x="5117571" y="1659274"/>
                </a:lnTo>
                <a:lnTo>
                  <a:pt x="5116694" y="1658646"/>
                </a:lnTo>
                <a:lnTo>
                  <a:pt x="5116694" y="1659425"/>
                </a:lnTo>
                <a:lnTo>
                  <a:pt x="5117571" y="1659274"/>
                </a:lnTo>
                <a:lnTo>
                  <a:pt x="5118870" y="1660204"/>
                </a:lnTo>
                <a:close/>
                <a:moveTo>
                  <a:pt x="2084476" y="1657867"/>
                </a:moveTo>
                <a:lnTo>
                  <a:pt x="2068996" y="1661957"/>
                </a:lnTo>
                <a:cubicBezTo>
                  <a:pt x="2085807" y="1668813"/>
                  <a:pt x="2104335" y="1672476"/>
                  <a:pt x="2123177" y="1672670"/>
                </a:cubicBezTo>
                <a:close/>
                <a:moveTo>
                  <a:pt x="6466145" y="1656309"/>
                </a:moveTo>
                <a:cubicBezTo>
                  <a:pt x="6463750" y="1656329"/>
                  <a:pt x="6461817" y="1657927"/>
                  <a:pt x="6461840" y="1659855"/>
                </a:cubicBezTo>
                <a:cubicBezTo>
                  <a:pt x="6461866" y="1660613"/>
                  <a:pt x="6462178" y="1661354"/>
                  <a:pt x="6462760" y="1661957"/>
                </a:cubicBezTo>
                <a:cubicBezTo>
                  <a:pt x="6472049" y="1667040"/>
                  <a:pt x="6483296" y="1669243"/>
                  <a:pt x="6494447" y="1668190"/>
                </a:cubicBezTo>
                <a:cubicBezTo>
                  <a:pt x="6498075" y="1666049"/>
                  <a:pt x="6493962" y="1662932"/>
                  <a:pt x="6492994" y="1659425"/>
                </a:cubicBezTo>
                <a:lnTo>
                  <a:pt x="6492994" y="1660595"/>
                </a:lnTo>
                <a:cubicBezTo>
                  <a:pt x="6484167" y="1658724"/>
                  <a:pt x="6475193" y="1657303"/>
                  <a:pt x="6466145" y="1656309"/>
                </a:cubicBezTo>
                <a:close/>
                <a:moveTo>
                  <a:pt x="3086830" y="1656115"/>
                </a:moveTo>
                <a:cubicBezTo>
                  <a:pt x="3082960" y="1664879"/>
                  <a:pt x="3078364" y="1667411"/>
                  <a:pt x="3081508" y="1669944"/>
                </a:cubicBezTo>
                <a:cubicBezTo>
                  <a:pt x="3091305" y="1679487"/>
                  <a:pt x="3103494" y="1687258"/>
                  <a:pt x="3117306" y="1692732"/>
                </a:cubicBezTo>
                <a:cubicBezTo>
                  <a:pt x="3144711" y="1704535"/>
                  <a:pt x="3173785" y="1713630"/>
                  <a:pt x="3203900" y="1719806"/>
                </a:cubicBezTo>
                <a:cubicBezTo>
                  <a:pt x="3222042" y="1724362"/>
                  <a:pt x="3239747" y="1729952"/>
                  <a:pt x="3256873" y="1736555"/>
                </a:cubicBezTo>
                <a:lnTo>
                  <a:pt x="3256388" y="1734997"/>
                </a:lnTo>
                <a:lnTo>
                  <a:pt x="3301377" y="1724480"/>
                </a:lnTo>
                <a:cubicBezTo>
                  <a:pt x="3277188" y="1715131"/>
                  <a:pt x="3255662" y="1706561"/>
                  <a:pt x="3232685" y="1698965"/>
                </a:cubicBezTo>
                <a:cubicBezTo>
                  <a:pt x="3220011" y="1694427"/>
                  <a:pt x="3205932" y="1693063"/>
                  <a:pt x="3192290" y="1695069"/>
                </a:cubicBezTo>
                <a:cubicBezTo>
                  <a:pt x="3153226" y="1690511"/>
                  <a:pt x="3116605" y="1676974"/>
                  <a:pt x="3086830" y="1656115"/>
                </a:cubicBezTo>
                <a:close/>
                <a:moveTo>
                  <a:pt x="4634624" y="1654945"/>
                </a:moveTo>
                <a:cubicBezTo>
                  <a:pt x="4630753" y="1659231"/>
                  <a:pt x="4647445" y="1662736"/>
                  <a:pt x="4653491" y="1666828"/>
                </a:cubicBezTo>
                <a:lnTo>
                  <a:pt x="4653733" y="1668190"/>
                </a:lnTo>
                <a:lnTo>
                  <a:pt x="4706705" y="1675592"/>
                </a:lnTo>
                <a:lnTo>
                  <a:pt x="4686146" y="1656115"/>
                </a:lnTo>
                <a:close/>
                <a:moveTo>
                  <a:pt x="4780354" y="1651793"/>
                </a:moveTo>
                <a:lnTo>
                  <a:pt x="4779269" y="1652804"/>
                </a:lnTo>
                <a:lnTo>
                  <a:pt x="4778302" y="1651829"/>
                </a:lnTo>
                <a:close/>
                <a:moveTo>
                  <a:pt x="7118499" y="1650661"/>
                </a:moveTo>
                <a:lnTo>
                  <a:pt x="7199530" y="1667216"/>
                </a:lnTo>
                <a:cubicBezTo>
                  <a:pt x="7221783" y="1682019"/>
                  <a:pt x="7221783" y="1682019"/>
                  <a:pt x="7267012" y="1680267"/>
                </a:cubicBezTo>
                <a:cubicBezTo>
                  <a:pt x="7291201" y="1688837"/>
                  <a:pt x="7271609" y="1696433"/>
                  <a:pt x="7297973" y="1705977"/>
                </a:cubicBezTo>
                <a:cubicBezTo>
                  <a:pt x="7324340" y="1715520"/>
                  <a:pt x="7348043" y="1712209"/>
                  <a:pt x="7372231" y="1719221"/>
                </a:cubicBezTo>
                <a:cubicBezTo>
                  <a:pt x="7379004" y="1721168"/>
                  <a:pt x="7387953" y="1721753"/>
                  <a:pt x="7394725" y="1723701"/>
                </a:cubicBezTo>
                <a:lnTo>
                  <a:pt x="7461058" y="1734796"/>
                </a:lnTo>
                <a:lnTo>
                  <a:pt x="7455923" y="1735388"/>
                </a:lnTo>
                <a:cubicBezTo>
                  <a:pt x="7445763" y="1737725"/>
                  <a:pt x="7431491" y="1738504"/>
                  <a:pt x="7445763" y="1746099"/>
                </a:cubicBezTo>
                <a:lnTo>
                  <a:pt x="7445763" y="1745125"/>
                </a:lnTo>
                <a:cubicBezTo>
                  <a:pt x="7456891" y="1751164"/>
                  <a:pt x="7470652" y="1753209"/>
                  <a:pt x="7483738" y="1750773"/>
                </a:cubicBezTo>
                <a:lnTo>
                  <a:pt x="7540693" y="1740864"/>
                </a:lnTo>
                <a:lnTo>
                  <a:pt x="7558963" y="1749215"/>
                </a:lnTo>
                <a:lnTo>
                  <a:pt x="7538645" y="1754474"/>
                </a:lnTo>
                <a:cubicBezTo>
                  <a:pt x="7541233" y="1756617"/>
                  <a:pt x="7544257" y="1758409"/>
                  <a:pt x="7547594" y="1759734"/>
                </a:cubicBezTo>
                <a:cubicBezTo>
                  <a:pt x="7575896" y="1766745"/>
                  <a:pt x="7604678" y="1773563"/>
                  <a:pt x="7638300" y="1781548"/>
                </a:cubicBezTo>
                <a:cubicBezTo>
                  <a:pt x="7634915" y="1777068"/>
                  <a:pt x="7634915" y="1773952"/>
                  <a:pt x="7631286" y="1770835"/>
                </a:cubicBezTo>
                <a:lnTo>
                  <a:pt x="7631286" y="1769862"/>
                </a:lnTo>
                <a:cubicBezTo>
                  <a:pt x="7622093" y="1763044"/>
                  <a:pt x="7599840" y="1756227"/>
                  <a:pt x="7608548" y="1750385"/>
                </a:cubicBezTo>
                <a:cubicBezTo>
                  <a:pt x="7592633" y="1741346"/>
                  <a:pt x="7575411" y="1733887"/>
                  <a:pt x="7557269" y="1728180"/>
                </a:cubicBezTo>
                <a:cubicBezTo>
                  <a:pt x="7519780" y="1721558"/>
                  <a:pt x="7482288" y="1714741"/>
                  <a:pt x="7444795" y="1708702"/>
                </a:cubicBezTo>
                <a:cubicBezTo>
                  <a:pt x="7428106" y="1705782"/>
                  <a:pt x="7418431" y="1706365"/>
                  <a:pt x="7415287" y="1712209"/>
                </a:cubicBezTo>
                <a:cubicBezTo>
                  <a:pt x="7412141" y="1718051"/>
                  <a:pt x="7374651" y="1714156"/>
                  <a:pt x="7370781" y="1708508"/>
                </a:cubicBezTo>
                <a:cubicBezTo>
                  <a:pt x="7362556" y="1696433"/>
                  <a:pt x="7315632" y="1686694"/>
                  <a:pt x="7319985" y="1674813"/>
                </a:cubicBezTo>
                <a:cubicBezTo>
                  <a:pt x="7319985" y="1673449"/>
                  <a:pt x="7315389" y="1670333"/>
                  <a:pt x="7310795" y="1668386"/>
                </a:cubicBezTo>
                <a:cubicBezTo>
                  <a:pt x="7268706" y="1650661"/>
                  <a:pt x="7257096" y="1650271"/>
                  <a:pt x="7235810" y="1667022"/>
                </a:cubicBezTo>
                <a:lnTo>
                  <a:pt x="7211622" y="1658452"/>
                </a:lnTo>
                <a:cubicBezTo>
                  <a:pt x="7205551" y="1655900"/>
                  <a:pt x="7199141" y="1653933"/>
                  <a:pt x="7192513" y="1652608"/>
                </a:cubicBezTo>
                <a:cubicBezTo>
                  <a:pt x="7167939" y="1650348"/>
                  <a:pt x="7143195" y="1649706"/>
                  <a:pt x="7118499" y="1650661"/>
                </a:cubicBezTo>
                <a:close/>
                <a:moveTo>
                  <a:pt x="2926704" y="1650467"/>
                </a:moveTo>
                <a:cubicBezTo>
                  <a:pt x="2912435" y="1654166"/>
                  <a:pt x="2909773" y="1659816"/>
                  <a:pt x="2930333" y="1669944"/>
                </a:cubicBezTo>
                <a:lnTo>
                  <a:pt x="2972177" y="1677735"/>
                </a:lnTo>
                <a:cubicBezTo>
                  <a:pt x="2969034" y="1673840"/>
                  <a:pt x="2968549" y="1669748"/>
                  <a:pt x="2962020" y="1666049"/>
                </a:cubicBezTo>
                <a:cubicBezTo>
                  <a:pt x="2955488" y="1662347"/>
                  <a:pt x="2937832" y="1655724"/>
                  <a:pt x="2926704" y="1650467"/>
                </a:cubicBezTo>
                <a:close/>
                <a:moveTo>
                  <a:pt x="2697401" y="1649688"/>
                </a:moveTo>
                <a:lnTo>
                  <a:pt x="2695951" y="1653193"/>
                </a:lnTo>
                <a:cubicBezTo>
                  <a:pt x="2700062" y="1653544"/>
                  <a:pt x="2704174" y="1653544"/>
                  <a:pt x="2708287" y="1653193"/>
                </a:cubicBezTo>
                <a:cubicBezTo>
                  <a:pt x="2710464" y="1653193"/>
                  <a:pt x="2709737" y="1650855"/>
                  <a:pt x="2710220" y="1649688"/>
                </a:cubicBezTo>
                <a:close/>
                <a:moveTo>
                  <a:pt x="6898387" y="1648169"/>
                </a:moveTo>
                <a:lnTo>
                  <a:pt x="6899053" y="1648276"/>
                </a:lnTo>
                <a:lnTo>
                  <a:pt x="6898630" y="1648324"/>
                </a:lnTo>
                <a:close/>
                <a:moveTo>
                  <a:pt x="3342166" y="1647252"/>
                </a:moveTo>
                <a:cubicBezTo>
                  <a:pt x="3336996" y="1646717"/>
                  <a:pt x="3333308" y="1647545"/>
                  <a:pt x="3330405" y="1649688"/>
                </a:cubicBezTo>
                <a:cubicBezTo>
                  <a:pt x="3325349" y="1653739"/>
                  <a:pt x="3320874" y="1658258"/>
                  <a:pt x="3317101" y="1663127"/>
                </a:cubicBezTo>
                <a:cubicBezTo>
                  <a:pt x="3337901" y="1671813"/>
                  <a:pt x="3360543" y="1677246"/>
                  <a:pt x="3383860" y="1679097"/>
                </a:cubicBezTo>
                <a:lnTo>
                  <a:pt x="3382651" y="1679876"/>
                </a:lnTo>
                <a:cubicBezTo>
                  <a:pt x="3406839" y="1679876"/>
                  <a:pt x="3434171" y="1696627"/>
                  <a:pt x="3458118" y="1689225"/>
                </a:cubicBezTo>
                <a:cubicBezTo>
                  <a:pt x="3436154" y="1673138"/>
                  <a:pt x="3408675" y="1662736"/>
                  <a:pt x="3379263" y="1659425"/>
                </a:cubicBezTo>
                <a:cubicBezTo>
                  <a:pt x="3373506" y="1657769"/>
                  <a:pt x="3367991" y="1655608"/>
                  <a:pt x="3362815" y="1652998"/>
                </a:cubicBezTo>
                <a:cubicBezTo>
                  <a:pt x="3353987" y="1649687"/>
                  <a:pt x="3347336" y="1647788"/>
                  <a:pt x="3342166" y="1647252"/>
                </a:cubicBezTo>
                <a:close/>
                <a:moveTo>
                  <a:pt x="1776560" y="1646181"/>
                </a:moveTo>
                <a:cubicBezTo>
                  <a:pt x="1768338" y="1646181"/>
                  <a:pt x="1766161" y="1650076"/>
                  <a:pt x="1761324" y="1652998"/>
                </a:cubicBezTo>
                <a:lnTo>
                  <a:pt x="1761324" y="1653972"/>
                </a:lnTo>
                <a:cubicBezTo>
                  <a:pt x="1767322" y="1656133"/>
                  <a:pt x="1773561" y="1657828"/>
                  <a:pt x="1779948" y="1659037"/>
                </a:cubicBezTo>
                <a:cubicBezTo>
                  <a:pt x="1790276" y="1658297"/>
                  <a:pt x="1800532" y="1657070"/>
                  <a:pt x="1810667" y="1655336"/>
                </a:cubicBezTo>
                <a:cubicBezTo>
                  <a:pt x="1801378" y="1648596"/>
                  <a:pt x="1789019" y="1645285"/>
                  <a:pt x="1776560" y="1646181"/>
                </a:cubicBezTo>
                <a:close/>
                <a:moveTo>
                  <a:pt x="3760226" y="1645792"/>
                </a:moveTo>
                <a:cubicBezTo>
                  <a:pt x="3754759" y="1646162"/>
                  <a:pt x="3749340" y="1646882"/>
                  <a:pt x="3744020" y="1647933"/>
                </a:cubicBezTo>
                <a:lnTo>
                  <a:pt x="3742811" y="1648712"/>
                </a:lnTo>
                <a:cubicBezTo>
                  <a:pt x="3750769" y="1650291"/>
                  <a:pt x="3758847" y="1651459"/>
                  <a:pt x="3766999" y="1652219"/>
                </a:cubicBezTo>
                <a:cubicBezTo>
                  <a:pt x="3770869" y="1652219"/>
                  <a:pt x="3771351" y="1649491"/>
                  <a:pt x="3773287" y="1648130"/>
                </a:cubicBezTo>
                <a:cubicBezTo>
                  <a:pt x="3769005" y="1647077"/>
                  <a:pt x="3764652" y="1646297"/>
                  <a:pt x="3760226" y="1645792"/>
                </a:cubicBezTo>
                <a:close/>
                <a:moveTo>
                  <a:pt x="2632336" y="1644817"/>
                </a:moveTo>
                <a:cubicBezTo>
                  <a:pt x="2619758" y="1644817"/>
                  <a:pt x="2606939" y="1643844"/>
                  <a:pt x="2608148" y="1648909"/>
                </a:cubicBezTo>
                <a:cubicBezTo>
                  <a:pt x="2609356" y="1653972"/>
                  <a:pt x="2625563" y="1656309"/>
                  <a:pt x="2637899" y="1658841"/>
                </a:cubicBezTo>
                <a:cubicBezTo>
                  <a:pt x="2630159" y="1659425"/>
                  <a:pt x="2623387" y="1660399"/>
                  <a:pt x="2617096" y="1661763"/>
                </a:cubicBezTo>
                <a:lnTo>
                  <a:pt x="2617340" y="1662153"/>
                </a:lnTo>
                <a:cubicBezTo>
                  <a:pt x="2606939" y="1664294"/>
                  <a:pt x="2602342" y="1667411"/>
                  <a:pt x="2617340" y="1673840"/>
                </a:cubicBezTo>
                <a:cubicBezTo>
                  <a:pt x="2628466" y="1678962"/>
                  <a:pt x="2641528" y="1680694"/>
                  <a:pt x="2654104" y="1678708"/>
                </a:cubicBezTo>
                <a:cubicBezTo>
                  <a:pt x="2683421" y="1687064"/>
                  <a:pt x="2713874" y="1692615"/>
                  <a:pt x="2744810" y="1695264"/>
                </a:cubicBezTo>
                <a:cubicBezTo>
                  <a:pt x="2752865" y="1695517"/>
                  <a:pt x="2760846" y="1693900"/>
                  <a:pt x="2767789" y="1690589"/>
                </a:cubicBezTo>
                <a:cubicBezTo>
                  <a:pt x="2772141" y="1687667"/>
                  <a:pt x="2756179" y="1679097"/>
                  <a:pt x="2742392" y="1676565"/>
                </a:cubicBezTo>
                <a:cubicBezTo>
                  <a:pt x="2709979" y="1670527"/>
                  <a:pt x="2677568" y="1665073"/>
                  <a:pt x="2645640" y="1659425"/>
                </a:cubicBezTo>
                <a:lnTo>
                  <a:pt x="2666199" y="1653972"/>
                </a:lnTo>
                <a:cubicBezTo>
                  <a:pt x="2656646" y="1647759"/>
                  <a:pt x="2644624" y="1644506"/>
                  <a:pt x="2632336" y="1644817"/>
                </a:cubicBezTo>
                <a:close/>
                <a:moveTo>
                  <a:pt x="2328533" y="1644038"/>
                </a:moveTo>
                <a:cubicBezTo>
                  <a:pt x="2323455" y="1644038"/>
                  <a:pt x="2325390" y="1648909"/>
                  <a:pt x="2322728" y="1654362"/>
                </a:cubicBezTo>
                <a:cubicBezTo>
                  <a:pt x="2333081" y="1655258"/>
                  <a:pt x="2343529" y="1655512"/>
                  <a:pt x="2353930" y="1655141"/>
                </a:cubicBezTo>
                <a:lnTo>
                  <a:pt x="2352963" y="1653387"/>
                </a:lnTo>
                <a:cubicBezTo>
                  <a:pt x="2356592" y="1653387"/>
                  <a:pt x="2354656" y="1649297"/>
                  <a:pt x="2355142" y="1647351"/>
                </a:cubicBezTo>
                <a:cubicBezTo>
                  <a:pt x="2346431" y="1645518"/>
                  <a:pt x="2337531" y="1644408"/>
                  <a:pt x="2328533" y="1644038"/>
                </a:cubicBezTo>
                <a:close/>
                <a:moveTo>
                  <a:pt x="3681857" y="1643455"/>
                </a:moveTo>
                <a:lnTo>
                  <a:pt x="3698546" y="1650076"/>
                </a:lnTo>
                <a:lnTo>
                  <a:pt x="3680889" y="1654166"/>
                </a:lnTo>
                <a:cubicBezTo>
                  <a:pt x="3696296" y="1661082"/>
                  <a:pt x="3714486" y="1662756"/>
                  <a:pt x="3731442" y="1658841"/>
                </a:cubicBezTo>
                <a:lnTo>
                  <a:pt x="3730959" y="1658841"/>
                </a:lnTo>
                <a:lnTo>
                  <a:pt x="3699514" y="1650271"/>
                </a:lnTo>
                <a:lnTo>
                  <a:pt x="3699514" y="1644428"/>
                </a:lnTo>
                <a:close/>
                <a:moveTo>
                  <a:pt x="2037550" y="1641897"/>
                </a:moveTo>
                <a:lnTo>
                  <a:pt x="2038066" y="1643081"/>
                </a:lnTo>
                <a:lnTo>
                  <a:pt x="2033461" y="1642104"/>
                </a:lnTo>
                <a:close/>
                <a:moveTo>
                  <a:pt x="5107599" y="1641458"/>
                </a:moveTo>
                <a:lnTo>
                  <a:pt x="5086546" y="1642286"/>
                </a:lnTo>
                <a:lnTo>
                  <a:pt x="5081622" y="1641701"/>
                </a:lnTo>
                <a:lnTo>
                  <a:pt x="5081622" y="1642480"/>
                </a:lnTo>
                <a:lnTo>
                  <a:pt x="5086546" y="1642286"/>
                </a:lnTo>
                <a:lnTo>
                  <a:pt x="5132415" y="1647739"/>
                </a:lnTo>
                <a:cubicBezTo>
                  <a:pt x="5124603" y="1644457"/>
                  <a:pt x="5116197" y="1642349"/>
                  <a:pt x="5107599" y="1641458"/>
                </a:cubicBezTo>
                <a:close/>
                <a:moveTo>
                  <a:pt x="6115178" y="1640727"/>
                </a:moveTo>
                <a:cubicBezTo>
                  <a:pt x="6116386" y="1642870"/>
                  <a:pt x="6115178" y="1644623"/>
                  <a:pt x="6118321" y="1645596"/>
                </a:cubicBezTo>
                <a:cubicBezTo>
                  <a:pt x="6122458" y="1646668"/>
                  <a:pt x="6126788" y="1647193"/>
                  <a:pt x="6131140" y="1647154"/>
                </a:cubicBezTo>
                <a:lnTo>
                  <a:pt x="6131140" y="1648324"/>
                </a:lnTo>
                <a:cubicBezTo>
                  <a:pt x="6133802" y="1648324"/>
                  <a:pt x="6134043" y="1646375"/>
                  <a:pt x="6135254" y="1645208"/>
                </a:cubicBezTo>
                <a:close/>
                <a:moveTo>
                  <a:pt x="5070735" y="1639948"/>
                </a:moveTo>
                <a:cubicBezTo>
                  <a:pt x="5071850" y="1640513"/>
                  <a:pt x="5073082" y="1640903"/>
                  <a:pt x="5074364" y="1641118"/>
                </a:cubicBezTo>
                <a:lnTo>
                  <a:pt x="5076782" y="1641118"/>
                </a:lnTo>
                <a:close/>
                <a:moveTo>
                  <a:pt x="1868234" y="1638975"/>
                </a:moveTo>
                <a:lnTo>
                  <a:pt x="1863881" y="1641118"/>
                </a:lnTo>
                <a:lnTo>
                  <a:pt x="1872104" y="1642480"/>
                </a:lnTo>
                <a:close/>
                <a:moveTo>
                  <a:pt x="7146072" y="1636638"/>
                </a:moveTo>
                <a:lnTo>
                  <a:pt x="7145105" y="1637417"/>
                </a:lnTo>
                <a:cubicBezTo>
                  <a:pt x="7142687" y="1637417"/>
                  <a:pt x="7143169" y="1640339"/>
                  <a:pt x="7145105" y="1641701"/>
                </a:cubicBezTo>
                <a:cubicBezTo>
                  <a:pt x="7148855" y="1643435"/>
                  <a:pt x="7152941" y="1644623"/>
                  <a:pt x="7157200" y="1645208"/>
                </a:cubicBezTo>
                <a:cubicBezTo>
                  <a:pt x="7166149" y="1645208"/>
                  <a:pt x="7173648" y="1643065"/>
                  <a:pt x="7183082" y="1641701"/>
                </a:cubicBezTo>
                <a:cubicBezTo>
                  <a:pt x="7171784" y="1636754"/>
                  <a:pt x="7158772" y="1634963"/>
                  <a:pt x="7146072" y="1636638"/>
                </a:cubicBezTo>
                <a:close/>
                <a:moveTo>
                  <a:pt x="3193740" y="1636638"/>
                </a:moveTo>
                <a:cubicBezTo>
                  <a:pt x="3212149" y="1653213"/>
                  <a:pt x="3240666" y="1659933"/>
                  <a:pt x="3267272" y="1653972"/>
                </a:cubicBezTo>
                <a:lnTo>
                  <a:pt x="3266304" y="1653387"/>
                </a:lnTo>
                <a:cubicBezTo>
                  <a:pt x="3243737" y="1643999"/>
                  <a:pt x="3219066" y="1638292"/>
                  <a:pt x="3193740" y="1636638"/>
                </a:cubicBezTo>
                <a:close/>
                <a:moveTo>
                  <a:pt x="2976533" y="1636443"/>
                </a:moveTo>
                <a:lnTo>
                  <a:pt x="2980403" y="1639948"/>
                </a:lnTo>
                <a:lnTo>
                  <a:pt x="2985482" y="1638001"/>
                </a:lnTo>
                <a:close/>
                <a:moveTo>
                  <a:pt x="2657732" y="1636247"/>
                </a:moveTo>
                <a:lnTo>
                  <a:pt x="2656524" y="1637026"/>
                </a:lnTo>
                <a:cubicBezTo>
                  <a:pt x="2656524" y="1637026"/>
                  <a:pt x="2656524" y="1638584"/>
                  <a:pt x="2656524" y="1638975"/>
                </a:cubicBezTo>
                <a:cubicBezTo>
                  <a:pt x="2658532" y="1639130"/>
                  <a:pt x="2660564" y="1639130"/>
                  <a:pt x="2662570" y="1638975"/>
                </a:cubicBezTo>
                <a:cubicBezTo>
                  <a:pt x="2662570" y="1638975"/>
                  <a:pt x="2662570" y="1637417"/>
                  <a:pt x="2662570" y="1636832"/>
                </a:cubicBezTo>
                <a:cubicBezTo>
                  <a:pt x="2660975" y="1636521"/>
                  <a:pt x="2659353" y="1636325"/>
                  <a:pt x="2657732" y="1636247"/>
                </a:cubicBezTo>
                <a:close/>
                <a:moveTo>
                  <a:pt x="1863215" y="1635079"/>
                </a:moveTo>
                <a:cubicBezTo>
                  <a:pt x="1863578" y="1635664"/>
                  <a:pt x="1866057" y="1636735"/>
                  <a:pt x="1867992" y="1637805"/>
                </a:cubicBezTo>
                <a:lnTo>
                  <a:pt x="1867992" y="1638196"/>
                </a:lnTo>
                <a:lnTo>
                  <a:pt x="1871136" y="1635274"/>
                </a:lnTo>
                <a:cubicBezTo>
                  <a:pt x="1864606" y="1634397"/>
                  <a:pt x="1862853" y="1634495"/>
                  <a:pt x="1863215" y="1635079"/>
                </a:cubicBezTo>
                <a:close/>
                <a:moveTo>
                  <a:pt x="2914367" y="1634300"/>
                </a:moveTo>
                <a:lnTo>
                  <a:pt x="2907353" y="1640921"/>
                </a:lnTo>
                <a:lnTo>
                  <a:pt x="2927430" y="1649882"/>
                </a:lnTo>
                <a:cubicBezTo>
                  <a:pt x="2973485" y="1654401"/>
                  <a:pt x="3019853" y="1656601"/>
                  <a:pt x="3066268" y="1656503"/>
                </a:cubicBezTo>
                <a:lnTo>
                  <a:pt x="2980885" y="1641312"/>
                </a:lnTo>
                <a:close/>
                <a:moveTo>
                  <a:pt x="2173730" y="1633521"/>
                </a:moveTo>
                <a:lnTo>
                  <a:pt x="2173730" y="1633910"/>
                </a:lnTo>
                <a:cubicBezTo>
                  <a:pt x="2173874" y="1637727"/>
                  <a:pt x="2174601" y="1641527"/>
                  <a:pt x="2175906" y="1645208"/>
                </a:cubicBezTo>
                <a:cubicBezTo>
                  <a:pt x="2178930" y="1647389"/>
                  <a:pt x="2182582" y="1648948"/>
                  <a:pt x="2186549" y="1649688"/>
                </a:cubicBezTo>
                <a:cubicBezTo>
                  <a:pt x="2190685" y="1650428"/>
                  <a:pt x="2194990" y="1650428"/>
                  <a:pt x="2199127" y="1649688"/>
                </a:cubicBezTo>
                <a:cubicBezTo>
                  <a:pt x="2202029" y="1648324"/>
                  <a:pt x="2204932" y="1645402"/>
                  <a:pt x="2202270" y="1644234"/>
                </a:cubicBezTo>
                <a:cubicBezTo>
                  <a:pt x="2194048" y="1640533"/>
                  <a:pt x="2183405" y="1637222"/>
                  <a:pt x="2173730" y="1633521"/>
                </a:cubicBezTo>
                <a:close/>
                <a:moveTo>
                  <a:pt x="6535565" y="1631378"/>
                </a:moveTo>
                <a:lnTo>
                  <a:pt x="6535565" y="1631769"/>
                </a:lnTo>
                <a:cubicBezTo>
                  <a:pt x="6529277" y="1634300"/>
                  <a:pt x="6522987" y="1636638"/>
                  <a:pt x="6540888" y="1641897"/>
                </a:cubicBezTo>
                <a:cubicBezTo>
                  <a:pt x="6550078" y="1644623"/>
                  <a:pt x="6558786" y="1647545"/>
                  <a:pt x="6567737" y="1650467"/>
                </a:cubicBezTo>
                <a:cubicBezTo>
                  <a:pt x="6574291" y="1651401"/>
                  <a:pt x="6580919" y="1651986"/>
                  <a:pt x="6587570" y="1652219"/>
                </a:cubicBezTo>
                <a:cubicBezTo>
                  <a:pt x="6596519" y="1652219"/>
                  <a:pt x="6598213" y="1647739"/>
                  <a:pt x="6591925" y="1645208"/>
                </a:cubicBezTo>
                <a:cubicBezTo>
                  <a:pt x="6574436" y="1637689"/>
                  <a:pt x="6555304" y="1632996"/>
                  <a:pt x="6535565" y="1631378"/>
                </a:cubicBezTo>
                <a:close/>
                <a:moveTo>
                  <a:pt x="4327871" y="1630955"/>
                </a:moveTo>
                <a:lnTo>
                  <a:pt x="4328370" y="1631152"/>
                </a:lnTo>
                <a:lnTo>
                  <a:pt x="4327195" y="1631572"/>
                </a:lnTo>
                <a:lnTo>
                  <a:pt x="4327921" y="1630990"/>
                </a:lnTo>
                <a:close/>
                <a:moveTo>
                  <a:pt x="2190663" y="1630405"/>
                </a:moveTo>
                <a:lnTo>
                  <a:pt x="2205173" y="1634689"/>
                </a:lnTo>
                <a:lnTo>
                  <a:pt x="2207834" y="1631769"/>
                </a:lnTo>
                <a:lnTo>
                  <a:pt x="2194774" y="1630405"/>
                </a:lnTo>
                <a:close/>
                <a:moveTo>
                  <a:pt x="1981919" y="1630405"/>
                </a:moveTo>
                <a:cubicBezTo>
                  <a:pt x="1972848" y="1631554"/>
                  <a:pt x="1963922" y="1633462"/>
                  <a:pt x="1955311" y="1636053"/>
                </a:cubicBezTo>
                <a:lnTo>
                  <a:pt x="1962571" y="1645072"/>
                </a:lnTo>
                <a:lnTo>
                  <a:pt x="1961842" y="1645013"/>
                </a:lnTo>
                <a:lnTo>
                  <a:pt x="1963777" y="1646571"/>
                </a:lnTo>
                <a:lnTo>
                  <a:pt x="1962571" y="1645072"/>
                </a:lnTo>
                <a:lnTo>
                  <a:pt x="1986030" y="1646960"/>
                </a:lnTo>
                <a:cubicBezTo>
                  <a:pt x="1990627" y="1646960"/>
                  <a:pt x="1991350" y="1643844"/>
                  <a:pt x="1993770" y="1642285"/>
                </a:cubicBezTo>
                <a:cubicBezTo>
                  <a:pt x="1989900" y="1638196"/>
                  <a:pt x="1985789" y="1634300"/>
                  <a:pt x="1981919" y="1630405"/>
                </a:cubicBezTo>
                <a:close/>
                <a:moveTo>
                  <a:pt x="5961100" y="1630211"/>
                </a:moveTo>
                <a:lnTo>
                  <a:pt x="5961100" y="1630599"/>
                </a:lnTo>
                <a:lnTo>
                  <a:pt x="5958439" y="1630599"/>
                </a:lnTo>
                <a:lnTo>
                  <a:pt x="5964726" y="1631769"/>
                </a:lnTo>
                <a:cubicBezTo>
                  <a:pt x="5964726" y="1631769"/>
                  <a:pt x="5962065" y="1630211"/>
                  <a:pt x="5961100" y="1630211"/>
                </a:cubicBezTo>
                <a:close/>
                <a:moveTo>
                  <a:pt x="8172373" y="1629041"/>
                </a:moveTo>
                <a:cubicBezTo>
                  <a:pt x="8173388" y="1629918"/>
                  <a:pt x="8174526" y="1630697"/>
                  <a:pt x="8175760" y="1631378"/>
                </a:cubicBezTo>
                <a:lnTo>
                  <a:pt x="8180113" y="1631378"/>
                </a:lnTo>
                <a:lnTo>
                  <a:pt x="8176728" y="1629041"/>
                </a:lnTo>
                <a:close/>
                <a:moveTo>
                  <a:pt x="6584547" y="1628579"/>
                </a:moveTo>
                <a:cubicBezTo>
                  <a:pt x="6582612" y="1628409"/>
                  <a:pt x="6580314" y="1628847"/>
                  <a:pt x="6578136" y="1629041"/>
                </a:cubicBezTo>
                <a:lnTo>
                  <a:pt x="6588779" y="1631769"/>
                </a:lnTo>
                <a:cubicBezTo>
                  <a:pt x="6588054" y="1629529"/>
                  <a:pt x="6586482" y="1628749"/>
                  <a:pt x="6584547" y="1628579"/>
                </a:cubicBezTo>
                <a:close/>
                <a:moveTo>
                  <a:pt x="3559705" y="1626704"/>
                </a:moveTo>
                <a:cubicBezTo>
                  <a:pt x="3556320" y="1626704"/>
                  <a:pt x="3560916" y="1627677"/>
                  <a:pt x="3561158" y="1628456"/>
                </a:cubicBezTo>
                <a:lnTo>
                  <a:pt x="3559949" y="1629235"/>
                </a:lnTo>
                <a:lnTo>
                  <a:pt x="3572527" y="1629235"/>
                </a:lnTo>
                <a:cubicBezTo>
                  <a:pt x="3572527" y="1629235"/>
                  <a:pt x="3572527" y="1627483"/>
                  <a:pt x="3571318" y="1626704"/>
                </a:cubicBezTo>
                <a:cubicBezTo>
                  <a:pt x="3570107" y="1625925"/>
                  <a:pt x="3563093" y="1626704"/>
                  <a:pt x="3559705" y="1626704"/>
                </a:cubicBezTo>
                <a:close/>
                <a:moveTo>
                  <a:pt x="3368138" y="1626509"/>
                </a:moveTo>
                <a:lnTo>
                  <a:pt x="3345883" y="1637805"/>
                </a:lnTo>
                <a:lnTo>
                  <a:pt x="3408774" y="1656115"/>
                </a:lnTo>
                <a:lnTo>
                  <a:pt x="3432962" y="1638196"/>
                </a:lnTo>
                <a:lnTo>
                  <a:pt x="3512055" y="1654751"/>
                </a:lnTo>
                <a:lnTo>
                  <a:pt x="3493431" y="1669554"/>
                </a:lnTo>
                <a:lnTo>
                  <a:pt x="3522698" y="1675786"/>
                </a:lnTo>
                <a:cubicBezTo>
                  <a:pt x="3515925" y="1676177"/>
                  <a:pt x="3509153" y="1677539"/>
                  <a:pt x="3503591" y="1679293"/>
                </a:cubicBezTo>
                <a:lnTo>
                  <a:pt x="3504556" y="1680461"/>
                </a:lnTo>
                <a:cubicBezTo>
                  <a:pt x="3502139" y="1680461"/>
                  <a:pt x="3501413" y="1682798"/>
                  <a:pt x="3499236" y="1684747"/>
                </a:cubicBezTo>
                <a:cubicBezTo>
                  <a:pt x="3505283" y="1688642"/>
                  <a:pt x="3512540" y="1692926"/>
                  <a:pt x="3522216" y="1698770"/>
                </a:cubicBezTo>
                <a:lnTo>
                  <a:pt x="3584137" y="1706365"/>
                </a:lnTo>
                <a:cubicBezTo>
                  <a:pt x="3584137" y="1703833"/>
                  <a:pt x="3587040" y="1702470"/>
                  <a:pt x="3584137" y="1701302"/>
                </a:cubicBezTo>
                <a:cubicBezTo>
                  <a:pt x="3569865" y="1693705"/>
                  <a:pt x="3554870" y="1686305"/>
                  <a:pt x="3540113" y="1678708"/>
                </a:cubicBezTo>
                <a:cubicBezTo>
                  <a:pt x="3551894" y="1678279"/>
                  <a:pt x="3563504" y="1681084"/>
                  <a:pt x="3573009" y="1686694"/>
                </a:cubicBezTo>
                <a:cubicBezTo>
                  <a:pt x="3590547" y="1696627"/>
                  <a:pt x="3611324" y="1702177"/>
                  <a:pt x="3632754" y="1702666"/>
                </a:cubicBezTo>
                <a:cubicBezTo>
                  <a:pt x="3638656" y="1703502"/>
                  <a:pt x="3644702" y="1703171"/>
                  <a:pt x="3650411" y="1701690"/>
                </a:cubicBezTo>
                <a:cubicBezTo>
                  <a:pt x="3656701" y="1699353"/>
                  <a:pt x="3651622" y="1695458"/>
                  <a:pt x="3640736" y="1692538"/>
                </a:cubicBezTo>
                <a:cubicBezTo>
                  <a:pt x="3629852" y="1689616"/>
                  <a:pt x="3628884" y="1687084"/>
                  <a:pt x="3631304" y="1683968"/>
                </a:cubicBezTo>
                <a:cubicBezTo>
                  <a:pt x="3633722" y="1680851"/>
                  <a:pt x="3624288" y="1678318"/>
                  <a:pt x="3618724" y="1674422"/>
                </a:cubicBezTo>
                <a:cubicBezTo>
                  <a:pt x="3629054" y="1672652"/>
                  <a:pt x="3639116" y="1669963"/>
                  <a:pt x="3648720" y="1666437"/>
                </a:cubicBezTo>
                <a:cubicBezTo>
                  <a:pt x="3653072" y="1663906"/>
                  <a:pt x="3650655" y="1658646"/>
                  <a:pt x="3645573" y="1654557"/>
                </a:cubicBezTo>
                <a:cubicBezTo>
                  <a:pt x="3637569" y="1650817"/>
                  <a:pt x="3628813" y="1648246"/>
                  <a:pt x="3619694" y="1646960"/>
                </a:cubicBezTo>
                <a:cubicBezTo>
                  <a:pt x="3602520" y="1644623"/>
                  <a:pt x="3585587" y="1643455"/>
                  <a:pt x="3565513" y="1641312"/>
                </a:cubicBezTo>
                <a:cubicBezTo>
                  <a:pt x="3558740" y="1641312"/>
                  <a:pt x="3573977" y="1651634"/>
                  <a:pt x="3553176" y="1647351"/>
                </a:cubicBezTo>
                <a:cubicBezTo>
                  <a:pt x="3539461" y="1642889"/>
                  <a:pt x="3525070" y="1639930"/>
                  <a:pt x="3510364" y="1638584"/>
                </a:cubicBezTo>
                <a:cubicBezTo>
                  <a:pt x="3467067" y="1638584"/>
                  <a:pt x="3418447" y="1630793"/>
                  <a:pt x="3368138" y="1626509"/>
                </a:cubicBezTo>
                <a:close/>
                <a:moveTo>
                  <a:pt x="2595811" y="1624366"/>
                </a:moveTo>
                <a:cubicBezTo>
                  <a:pt x="2592182" y="1624366"/>
                  <a:pt x="2588071" y="1625536"/>
                  <a:pt x="2588312" y="1626898"/>
                </a:cubicBezTo>
                <a:cubicBezTo>
                  <a:pt x="2588556" y="1628262"/>
                  <a:pt x="2591700" y="1631378"/>
                  <a:pt x="2593635" y="1633715"/>
                </a:cubicBezTo>
                <a:lnTo>
                  <a:pt x="2608874" y="1633910"/>
                </a:lnTo>
                <a:cubicBezTo>
                  <a:pt x="2610809" y="1632548"/>
                  <a:pt x="2614679" y="1631184"/>
                  <a:pt x="2615405" y="1629235"/>
                </a:cubicBezTo>
                <a:cubicBezTo>
                  <a:pt x="2616129" y="1627288"/>
                  <a:pt x="2611776" y="1625340"/>
                  <a:pt x="2608389" y="1624366"/>
                </a:cubicBezTo>
                <a:cubicBezTo>
                  <a:pt x="2604229" y="1623782"/>
                  <a:pt x="2599973" y="1623782"/>
                  <a:pt x="2595811" y="1624366"/>
                </a:cubicBezTo>
                <a:close/>
                <a:moveTo>
                  <a:pt x="1466953" y="1623587"/>
                </a:moveTo>
                <a:lnTo>
                  <a:pt x="1469373" y="1628262"/>
                </a:lnTo>
                <a:lnTo>
                  <a:pt x="1461874" y="1627288"/>
                </a:lnTo>
                <a:cubicBezTo>
                  <a:pt x="1448814" y="1626119"/>
                  <a:pt x="1436477" y="1625536"/>
                  <a:pt x="1436477" y="1630405"/>
                </a:cubicBezTo>
                <a:cubicBezTo>
                  <a:pt x="1436477" y="1631769"/>
                  <a:pt x="1445185" y="1635858"/>
                  <a:pt x="1450749" y="1636832"/>
                </a:cubicBezTo>
                <a:cubicBezTo>
                  <a:pt x="1465985" y="1639948"/>
                  <a:pt x="1473484" y="1638001"/>
                  <a:pt x="1474937" y="1633910"/>
                </a:cubicBezTo>
                <a:cubicBezTo>
                  <a:pt x="1476387" y="1629820"/>
                  <a:pt x="1474937" y="1630599"/>
                  <a:pt x="1474937" y="1629041"/>
                </a:cubicBezTo>
                <a:lnTo>
                  <a:pt x="1477113" y="1625340"/>
                </a:lnTo>
                <a:close/>
                <a:moveTo>
                  <a:pt x="4847964" y="1623199"/>
                </a:moveTo>
                <a:cubicBezTo>
                  <a:pt x="4819905" y="1623002"/>
                  <a:pt x="4832483" y="1629431"/>
                  <a:pt x="4845062" y="1635858"/>
                </a:cubicBezTo>
                <a:lnTo>
                  <a:pt x="4845062" y="1635664"/>
                </a:lnTo>
                <a:cubicBezTo>
                  <a:pt x="4864411" y="1645792"/>
                  <a:pt x="4864171" y="1645792"/>
                  <a:pt x="4900210" y="1645013"/>
                </a:cubicBezTo>
                <a:cubicBezTo>
                  <a:pt x="4900210" y="1645013"/>
                  <a:pt x="4900210" y="1643259"/>
                  <a:pt x="4900210" y="1642676"/>
                </a:cubicBezTo>
                <a:close/>
                <a:moveTo>
                  <a:pt x="3761435" y="1622223"/>
                </a:moveTo>
                <a:cubicBezTo>
                  <a:pt x="3750599" y="1620919"/>
                  <a:pt x="3739520" y="1621853"/>
                  <a:pt x="3729265" y="1624951"/>
                </a:cubicBezTo>
                <a:cubicBezTo>
                  <a:pt x="3737006" y="1628086"/>
                  <a:pt x="3745205" y="1630384"/>
                  <a:pt x="3753695" y="1631769"/>
                </a:cubicBezTo>
                <a:lnTo>
                  <a:pt x="3752486" y="1632548"/>
                </a:lnTo>
                <a:cubicBezTo>
                  <a:pt x="3783929" y="1635664"/>
                  <a:pt x="3814408" y="1637417"/>
                  <a:pt x="3845368" y="1639754"/>
                </a:cubicBezTo>
                <a:cubicBezTo>
                  <a:pt x="3845368" y="1637611"/>
                  <a:pt x="3843675" y="1635274"/>
                  <a:pt x="3842948" y="1633327"/>
                </a:cubicBezTo>
                <a:cubicBezTo>
                  <a:pt x="3825533" y="1624951"/>
                  <a:pt x="3818760" y="1631963"/>
                  <a:pt x="3805215" y="1629626"/>
                </a:cubicBezTo>
                <a:cubicBezTo>
                  <a:pt x="3790969" y="1625963"/>
                  <a:pt x="3776311" y="1623471"/>
                  <a:pt x="3761435" y="1622223"/>
                </a:cubicBezTo>
                <a:close/>
                <a:moveTo>
                  <a:pt x="2493497" y="1622029"/>
                </a:moveTo>
                <a:cubicBezTo>
                  <a:pt x="2495915" y="1623587"/>
                  <a:pt x="2496641" y="1626509"/>
                  <a:pt x="2501238" y="1628262"/>
                </a:cubicBezTo>
                <a:lnTo>
                  <a:pt x="2501479" y="1628652"/>
                </a:lnTo>
                <a:cubicBezTo>
                  <a:pt x="2515314" y="1633852"/>
                  <a:pt x="2530987" y="1634963"/>
                  <a:pt x="2545744" y="1631769"/>
                </a:cubicBezTo>
                <a:cubicBezTo>
                  <a:pt x="2547194" y="1631769"/>
                  <a:pt x="2545744" y="1628262"/>
                  <a:pt x="2541873" y="1627094"/>
                </a:cubicBezTo>
                <a:cubicBezTo>
                  <a:pt x="2526876" y="1621193"/>
                  <a:pt x="2509872" y="1619420"/>
                  <a:pt x="2493497" y="1622029"/>
                </a:cubicBezTo>
                <a:close/>
                <a:moveTo>
                  <a:pt x="1745599" y="1620665"/>
                </a:moveTo>
                <a:lnTo>
                  <a:pt x="1759389" y="1623978"/>
                </a:lnTo>
                <a:lnTo>
                  <a:pt x="1773658" y="1624951"/>
                </a:lnTo>
                <a:lnTo>
                  <a:pt x="1759145" y="1622223"/>
                </a:lnTo>
                <a:close/>
                <a:moveTo>
                  <a:pt x="3867863" y="1620277"/>
                </a:moveTo>
                <a:lnTo>
                  <a:pt x="3846819" y="1639754"/>
                </a:lnTo>
                <a:lnTo>
                  <a:pt x="3893503" y="1660984"/>
                </a:lnTo>
                <a:cubicBezTo>
                  <a:pt x="3924947" y="1665464"/>
                  <a:pt x="3906564" y="1652998"/>
                  <a:pt x="3927849" y="1652998"/>
                </a:cubicBezTo>
                <a:cubicBezTo>
                  <a:pt x="3936146" y="1654362"/>
                  <a:pt x="3944249" y="1656368"/>
                  <a:pt x="3952037" y="1659037"/>
                </a:cubicBezTo>
                <a:cubicBezTo>
                  <a:pt x="3958084" y="1661763"/>
                  <a:pt x="3962680" y="1666631"/>
                  <a:pt x="3960745" y="1668774"/>
                </a:cubicBezTo>
                <a:cubicBezTo>
                  <a:pt x="3953487" y="1677344"/>
                  <a:pt x="3955425" y="1686499"/>
                  <a:pt x="3973808" y="1696627"/>
                </a:cubicBezTo>
                <a:lnTo>
                  <a:pt x="4144089" y="1733050"/>
                </a:lnTo>
                <a:cubicBezTo>
                  <a:pt x="4157878" y="1737295"/>
                  <a:pt x="4173044" y="1737725"/>
                  <a:pt x="4187145" y="1734218"/>
                </a:cubicBezTo>
                <a:cubicBezTo>
                  <a:pt x="4178920" y="1729543"/>
                  <a:pt x="4162957" y="1727597"/>
                  <a:pt x="4158120" y="1720585"/>
                </a:cubicBezTo>
                <a:cubicBezTo>
                  <a:pt x="4150379" y="1706756"/>
                  <a:pt x="4143124" y="1704613"/>
                  <a:pt x="4109744" y="1699159"/>
                </a:cubicBezTo>
                <a:cubicBezTo>
                  <a:pt x="4104665" y="1699159"/>
                  <a:pt x="4099342" y="1697407"/>
                  <a:pt x="4094504" y="1697016"/>
                </a:cubicBezTo>
                <a:cubicBezTo>
                  <a:pt x="4084829" y="1697016"/>
                  <a:pt x="4075154" y="1695458"/>
                  <a:pt x="4065237" y="1694679"/>
                </a:cubicBezTo>
                <a:cubicBezTo>
                  <a:pt x="4041049" y="1686499"/>
                  <a:pt x="4032100" y="1675201"/>
                  <a:pt x="4003316" y="1667801"/>
                </a:cubicBezTo>
                <a:cubicBezTo>
                  <a:pt x="3985200" y="1663595"/>
                  <a:pt x="3969308" y="1654694"/>
                  <a:pt x="3958084" y="1642480"/>
                </a:cubicBezTo>
                <a:cubicBezTo>
                  <a:pt x="3947685" y="1629041"/>
                  <a:pt x="3931237" y="1624951"/>
                  <a:pt x="3888422" y="1621250"/>
                </a:cubicBezTo>
                <a:cubicBezTo>
                  <a:pt x="3881408" y="1621250"/>
                  <a:pt x="3874635" y="1621250"/>
                  <a:pt x="3867863" y="1620277"/>
                </a:cubicBezTo>
                <a:close/>
                <a:moveTo>
                  <a:pt x="1335128" y="1618524"/>
                </a:moveTo>
                <a:lnTo>
                  <a:pt x="1331743" y="1621641"/>
                </a:lnTo>
                <a:cubicBezTo>
                  <a:pt x="1336337" y="1621641"/>
                  <a:pt x="1340934" y="1622808"/>
                  <a:pt x="1345289" y="1623002"/>
                </a:cubicBezTo>
                <a:cubicBezTo>
                  <a:pt x="1349641" y="1623199"/>
                  <a:pt x="1346497" y="1622029"/>
                  <a:pt x="1347224" y="1621444"/>
                </a:cubicBezTo>
                <a:close/>
                <a:moveTo>
                  <a:pt x="1640594" y="1618062"/>
                </a:moveTo>
                <a:cubicBezTo>
                  <a:pt x="1635363" y="1617161"/>
                  <a:pt x="1630829" y="1617356"/>
                  <a:pt x="1627564" y="1619303"/>
                </a:cubicBezTo>
                <a:lnTo>
                  <a:pt x="1627564" y="1620082"/>
                </a:lnTo>
                <a:cubicBezTo>
                  <a:pt x="1626353" y="1620082"/>
                  <a:pt x="1630223" y="1623782"/>
                  <a:pt x="1633611" y="1624951"/>
                </a:cubicBezTo>
                <a:cubicBezTo>
                  <a:pt x="1651026" y="1630211"/>
                  <a:pt x="1653929" y="1626315"/>
                  <a:pt x="1657799" y="1623393"/>
                </a:cubicBezTo>
                <a:cubicBezTo>
                  <a:pt x="1651751" y="1620959"/>
                  <a:pt x="1645825" y="1618962"/>
                  <a:pt x="1640594" y="1618062"/>
                </a:cubicBezTo>
                <a:close/>
                <a:moveTo>
                  <a:pt x="7037953" y="1617745"/>
                </a:moveTo>
                <a:lnTo>
                  <a:pt x="7036986" y="1618524"/>
                </a:lnTo>
                <a:cubicBezTo>
                  <a:pt x="7029246" y="1618524"/>
                  <a:pt x="7022955" y="1619886"/>
                  <a:pt x="7015941" y="1620665"/>
                </a:cubicBezTo>
                <a:cubicBezTo>
                  <a:pt x="7026221" y="1626196"/>
                  <a:pt x="7038436" y="1628943"/>
                  <a:pt x="7050772" y="1628456"/>
                </a:cubicBezTo>
                <a:cubicBezTo>
                  <a:pt x="7055851" y="1628456"/>
                  <a:pt x="7062141" y="1626119"/>
                  <a:pt x="7060689" y="1624757"/>
                </a:cubicBezTo>
                <a:cubicBezTo>
                  <a:pt x="7054521" y="1620140"/>
                  <a:pt x="7046369" y="1617629"/>
                  <a:pt x="7037953" y="1617745"/>
                </a:cubicBezTo>
                <a:close/>
                <a:moveTo>
                  <a:pt x="5919738" y="1617549"/>
                </a:moveTo>
                <a:lnTo>
                  <a:pt x="5924090" y="1619303"/>
                </a:lnTo>
                <a:lnTo>
                  <a:pt x="5921914" y="1617549"/>
                </a:lnTo>
                <a:close/>
                <a:moveTo>
                  <a:pt x="4773778" y="1616729"/>
                </a:moveTo>
                <a:cubicBezTo>
                  <a:pt x="4761658" y="1617331"/>
                  <a:pt x="4762156" y="1623685"/>
                  <a:pt x="4747826" y="1622808"/>
                </a:cubicBezTo>
                <a:lnTo>
                  <a:pt x="4767177" y="1632936"/>
                </a:lnTo>
                <a:lnTo>
                  <a:pt x="4757984" y="1639754"/>
                </a:lnTo>
                <a:cubicBezTo>
                  <a:pt x="4743230" y="1651634"/>
                  <a:pt x="4742745" y="1651829"/>
                  <a:pt x="4791847" y="1667411"/>
                </a:cubicBezTo>
                <a:cubicBezTo>
                  <a:pt x="4811198" y="1673449"/>
                  <a:pt x="4796926" y="1676760"/>
                  <a:pt x="4808781" y="1682410"/>
                </a:cubicBezTo>
                <a:cubicBezTo>
                  <a:pt x="4831516" y="1685914"/>
                  <a:pt x="4855946" y="1689225"/>
                  <a:pt x="4881345" y="1693511"/>
                </a:cubicBezTo>
                <a:cubicBezTo>
                  <a:pt x="4903839" y="1699920"/>
                  <a:pt x="4927107" y="1704437"/>
                  <a:pt x="4950762" y="1706950"/>
                </a:cubicBezTo>
                <a:cubicBezTo>
                  <a:pt x="4952697" y="1702275"/>
                  <a:pt x="4954876" y="1697601"/>
                  <a:pt x="4956812" y="1692732"/>
                </a:cubicBezTo>
                <a:cubicBezTo>
                  <a:pt x="4927059" y="1682604"/>
                  <a:pt x="4936735" y="1672085"/>
                  <a:pt x="4916416" y="1661763"/>
                </a:cubicBezTo>
                <a:cubicBezTo>
                  <a:pt x="4899969" y="1659037"/>
                  <a:pt x="4892229" y="1660204"/>
                  <a:pt x="4896822" y="1665852"/>
                </a:cubicBezTo>
                <a:cubicBezTo>
                  <a:pt x="4898516" y="1668386"/>
                  <a:pt x="4900452" y="1670917"/>
                  <a:pt x="4902145" y="1673643"/>
                </a:cubicBezTo>
                <a:lnTo>
                  <a:pt x="4897549" y="1673643"/>
                </a:lnTo>
                <a:lnTo>
                  <a:pt x="4902386" y="1675201"/>
                </a:lnTo>
                <a:cubicBezTo>
                  <a:pt x="4898516" y="1676371"/>
                  <a:pt x="4893678" y="1678903"/>
                  <a:pt x="4891502" y="1678318"/>
                </a:cubicBezTo>
                <a:cubicBezTo>
                  <a:pt x="4870943" y="1673643"/>
                  <a:pt x="4850866" y="1668190"/>
                  <a:pt x="4831757" y="1663127"/>
                </a:cubicBezTo>
                <a:cubicBezTo>
                  <a:pt x="4831757" y="1659425"/>
                  <a:pt x="4833451" y="1655141"/>
                  <a:pt x="4834418" y="1650855"/>
                </a:cubicBezTo>
                <a:lnTo>
                  <a:pt x="4780354" y="1651793"/>
                </a:lnTo>
                <a:lnTo>
                  <a:pt x="4796202" y="1637026"/>
                </a:lnTo>
                <a:cubicBezTo>
                  <a:pt x="4799562" y="1630620"/>
                  <a:pt x="4797531" y="1623199"/>
                  <a:pt x="4791121" y="1618524"/>
                </a:cubicBezTo>
                <a:cubicBezTo>
                  <a:pt x="4783260" y="1616966"/>
                  <a:pt x="4777818" y="1616528"/>
                  <a:pt x="4773778" y="1616729"/>
                </a:cubicBezTo>
                <a:close/>
                <a:moveTo>
                  <a:pt x="4662682" y="1614823"/>
                </a:moveTo>
                <a:cubicBezTo>
                  <a:pt x="4667667" y="1620569"/>
                  <a:pt x="4673520" y="1625808"/>
                  <a:pt x="4680097" y="1630405"/>
                </a:cubicBezTo>
                <a:lnTo>
                  <a:pt x="4680341" y="1631769"/>
                </a:lnTo>
                <a:cubicBezTo>
                  <a:pt x="4688782" y="1633814"/>
                  <a:pt x="4697441" y="1635178"/>
                  <a:pt x="4706223" y="1635858"/>
                </a:cubicBezTo>
                <a:cubicBezTo>
                  <a:pt x="4695095" y="1623978"/>
                  <a:pt x="4728958" y="1629235"/>
                  <a:pt x="4740086" y="1625730"/>
                </a:cubicBezTo>
                <a:cubicBezTo>
                  <a:pt x="4741777" y="1625205"/>
                  <a:pt x="4743230" y="1624250"/>
                  <a:pt x="4744198" y="1623002"/>
                </a:cubicBezTo>
                <a:cubicBezTo>
                  <a:pt x="4715898" y="1616770"/>
                  <a:pt x="4693642" y="1619107"/>
                  <a:pt x="4662682" y="1614823"/>
                </a:cubicBezTo>
                <a:close/>
                <a:moveTo>
                  <a:pt x="6175405" y="1614629"/>
                </a:moveTo>
                <a:cubicBezTo>
                  <a:pt x="6175405" y="1614629"/>
                  <a:pt x="6175405" y="1615602"/>
                  <a:pt x="6175646" y="1616575"/>
                </a:cubicBezTo>
                <a:lnTo>
                  <a:pt x="6175646" y="1616966"/>
                </a:lnTo>
                <a:cubicBezTo>
                  <a:pt x="6179928" y="1617160"/>
                  <a:pt x="6184187" y="1617160"/>
                  <a:pt x="6188465" y="1616966"/>
                </a:cubicBezTo>
                <a:cubicBezTo>
                  <a:pt x="6188465" y="1616966"/>
                  <a:pt x="6188465" y="1615602"/>
                  <a:pt x="6188465" y="1614629"/>
                </a:cubicBezTo>
                <a:close/>
                <a:moveTo>
                  <a:pt x="4953424" y="1613265"/>
                </a:moveTo>
                <a:lnTo>
                  <a:pt x="4929236" y="1634300"/>
                </a:lnTo>
                <a:cubicBezTo>
                  <a:pt x="4934992" y="1639345"/>
                  <a:pt x="4941887" y="1643435"/>
                  <a:pt x="4949554" y="1646375"/>
                </a:cubicBezTo>
                <a:cubicBezTo>
                  <a:pt x="4965468" y="1648402"/>
                  <a:pt x="4980611" y="1653330"/>
                  <a:pt x="4993818" y="1660789"/>
                </a:cubicBezTo>
                <a:lnTo>
                  <a:pt x="5014860" y="1659037"/>
                </a:lnTo>
                <a:cubicBezTo>
                  <a:pt x="5014860" y="1657479"/>
                  <a:pt x="5012443" y="1655530"/>
                  <a:pt x="5014860" y="1655530"/>
                </a:cubicBezTo>
                <a:cubicBezTo>
                  <a:pt x="5048000" y="1652414"/>
                  <a:pt x="5031552" y="1638975"/>
                  <a:pt x="5032035" y="1627873"/>
                </a:cubicBezTo>
                <a:cubicBezTo>
                  <a:pt x="5004944" y="1626509"/>
                  <a:pt x="5005429" y="1640339"/>
                  <a:pt x="4968904" y="1631769"/>
                </a:cubicBezTo>
                <a:lnTo>
                  <a:pt x="4969872" y="1631769"/>
                </a:lnTo>
                <a:cubicBezTo>
                  <a:pt x="4960923" y="1625730"/>
                  <a:pt x="4987772" y="1620861"/>
                  <a:pt x="4953424" y="1613265"/>
                </a:cubicBezTo>
                <a:close/>
                <a:moveTo>
                  <a:pt x="3156007" y="1612680"/>
                </a:moveTo>
                <a:cubicBezTo>
                  <a:pt x="3135689" y="1612680"/>
                  <a:pt x="3117065" y="1614432"/>
                  <a:pt x="3097714" y="1615602"/>
                </a:cubicBezTo>
                <a:lnTo>
                  <a:pt x="3174344" y="1620063"/>
                </a:lnTo>
                <a:lnTo>
                  <a:pt x="3176810" y="1621056"/>
                </a:lnTo>
                <a:lnTo>
                  <a:pt x="3178019" y="1620277"/>
                </a:lnTo>
                <a:lnTo>
                  <a:pt x="3174344" y="1620063"/>
                </a:lnTo>
                <a:close/>
                <a:moveTo>
                  <a:pt x="4971080" y="1611316"/>
                </a:moveTo>
                <a:lnTo>
                  <a:pt x="4972048" y="1612291"/>
                </a:lnTo>
                <a:lnTo>
                  <a:pt x="4982449" y="1615796"/>
                </a:lnTo>
                <a:cubicBezTo>
                  <a:pt x="4983899" y="1610343"/>
                  <a:pt x="4976644" y="1611316"/>
                  <a:pt x="4971080" y="1611316"/>
                </a:cubicBezTo>
                <a:close/>
                <a:moveTo>
                  <a:pt x="2038761" y="1609369"/>
                </a:moveTo>
                <a:cubicBezTo>
                  <a:pt x="2029810" y="1610928"/>
                  <a:pt x="2021102" y="1611122"/>
                  <a:pt x="2020379" y="1612874"/>
                </a:cubicBezTo>
                <a:cubicBezTo>
                  <a:pt x="2017476" y="1620082"/>
                  <a:pt x="2009736" y="1623978"/>
                  <a:pt x="1983369" y="1622614"/>
                </a:cubicBezTo>
                <a:cubicBezTo>
                  <a:pt x="1968132" y="1622614"/>
                  <a:pt x="1975146" y="1627677"/>
                  <a:pt x="1987480" y="1632352"/>
                </a:cubicBezTo>
                <a:lnTo>
                  <a:pt x="2033461" y="1642104"/>
                </a:lnTo>
                <a:lnTo>
                  <a:pt x="2004662" y="1643562"/>
                </a:lnTo>
                <a:lnTo>
                  <a:pt x="1996190" y="1642285"/>
                </a:lnTo>
                <a:lnTo>
                  <a:pt x="1999093" y="1643844"/>
                </a:lnTo>
                <a:lnTo>
                  <a:pt x="2004662" y="1643562"/>
                </a:lnTo>
                <a:lnTo>
                  <a:pt x="2029810" y="1647351"/>
                </a:lnTo>
                <a:cubicBezTo>
                  <a:pt x="2034527" y="1647740"/>
                  <a:pt x="2038156" y="1647740"/>
                  <a:pt x="2039758" y="1646961"/>
                </a:cubicBezTo>
                <a:lnTo>
                  <a:pt x="2038066" y="1643081"/>
                </a:lnTo>
                <a:lnTo>
                  <a:pt x="2041664" y="1643844"/>
                </a:lnTo>
                <a:lnTo>
                  <a:pt x="2081548" y="1655328"/>
                </a:lnTo>
                <a:lnTo>
                  <a:pt x="2081815" y="1655921"/>
                </a:lnTo>
                <a:lnTo>
                  <a:pt x="2081574" y="1655336"/>
                </a:lnTo>
                <a:lnTo>
                  <a:pt x="2081548" y="1655328"/>
                </a:lnTo>
                <a:lnTo>
                  <a:pt x="2076010" y="1643065"/>
                </a:lnTo>
                <a:cubicBezTo>
                  <a:pt x="2098745" y="1638584"/>
                  <a:pt x="2124386" y="1653193"/>
                  <a:pt x="2148574" y="1653777"/>
                </a:cubicBezTo>
                <a:cubicBezTo>
                  <a:pt x="2164054" y="1652414"/>
                  <a:pt x="2158249" y="1647154"/>
                  <a:pt x="2148574" y="1641701"/>
                </a:cubicBezTo>
                <a:cubicBezTo>
                  <a:pt x="2138899" y="1636247"/>
                  <a:pt x="2128256" y="1631572"/>
                  <a:pt x="2116646" y="1625925"/>
                </a:cubicBezTo>
                <a:cubicBezTo>
                  <a:pt x="2088346" y="1624366"/>
                  <a:pt x="2058836" y="1624951"/>
                  <a:pt x="2038761" y="1609369"/>
                </a:cubicBezTo>
                <a:close/>
                <a:moveTo>
                  <a:pt x="3789584" y="1609199"/>
                </a:moveTo>
                <a:cubicBezTo>
                  <a:pt x="3781451" y="1608250"/>
                  <a:pt x="3777279" y="1609662"/>
                  <a:pt x="3768934" y="1612486"/>
                </a:cubicBezTo>
                <a:lnTo>
                  <a:pt x="3766999" y="1613265"/>
                </a:lnTo>
                <a:cubicBezTo>
                  <a:pt x="3787995" y="1620861"/>
                  <a:pt x="3811312" y="1623238"/>
                  <a:pt x="3833999" y="1620082"/>
                </a:cubicBezTo>
                <a:cubicBezTo>
                  <a:pt x="3809811" y="1613460"/>
                  <a:pt x="3797717" y="1610149"/>
                  <a:pt x="3789584" y="1609199"/>
                </a:cubicBezTo>
                <a:close/>
                <a:moveTo>
                  <a:pt x="5096135" y="1608785"/>
                </a:moveTo>
                <a:cubicBezTo>
                  <a:pt x="5093473" y="1608785"/>
                  <a:pt x="5096135" y="1612291"/>
                  <a:pt x="5096135" y="1614238"/>
                </a:cubicBezTo>
                <a:cubicBezTo>
                  <a:pt x="5102712" y="1614901"/>
                  <a:pt x="5109340" y="1615289"/>
                  <a:pt x="5115967" y="1615408"/>
                </a:cubicBezTo>
                <a:cubicBezTo>
                  <a:pt x="5117420" y="1616187"/>
                  <a:pt x="5115241" y="1614044"/>
                  <a:pt x="5114515" y="1611316"/>
                </a:cubicBezTo>
                <a:lnTo>
                  <a:pt x="5114515" y="1610537"/>
                </a:lnTo>
                <a:cubicBezTo>
                  <a:pt x="5108446" y="1609603"/>
                  <a:pt x="5102303" y="1609018"/>
                  <a:pt x="5096135" y="1608785"/>
                </a:cubicBezTo>
                <a:close/>
                <a:moveTo>
                  <a:pt x="4886846" y="1607543"/>
                </a:moveTo>
                <a:cubicBezTo>
                  <a:pt x="4884125" y="1608103"/>
                  <a:pt x="4883158" y="1609467"/>
                  <a:pt x="4883521" y="1611122"/>
                </a:cubicBezTo>
                <a:cubicBezTo>
                  <a:pt x="4885964" y="1616809"/>
                  <a:pt x="4889133" y="1622301"/>
                  <a:pt x="4892955" y="1627483"/>
                </a:cubicBezTo>
                <a:lnTo>
                  <a:pt x="4927783" y="1633521"/>
                </a:lnTo>
                <a:cubicBezTo>
                  <a:pt x="4918834" y="1625340"/>
                  <a:pt x="4909885" y="1616966"/>
                  <a:pt x="4900692" y="1608785"/>
                </a:cubicBezTo>
                <a:cubicBezTo>
                  <a:pt x="4894042" y="1607226"/>
                  <a:pt x="4889567" y="1606983"/>
                  <a:pt x="4886846" y="1607543"/>
                </a:cubicBezTo>
                <a:close/>
                <a:moveTo>
                  <a:pt x="6050353" y="1607226"/>
                </a:moveTo>
                <a:lnTo>
                  <a:pt x="6014555" y="1615796"/>
                </a:lnTo>
                <a:cubicBezTo>
                  <a:pt x="6056159" y="1628456"/>
                  <a:pt x="6059303" y="1628652"/>
                  <a:pt x="6062690" y="1619498"/>
                </a:cubicBezTo>
                <a:cubicBezTo>
                  <a:pt x="6063051" y="1616575"/>
                  <a:pt x="6063051" y="1613653"/>
                  <a:pt x="6062690" y="1610733"/>
                </a:cubicBezTo>
                <a:close/>
                <a:moveTo>
                  <a:pt x="4516344" y="1606838"/>
                </a:moveTo>
                <a:cubicBezTo>
                  <a:pt x="4516273" y="1607674"/>
                  <a:pt x="4516273" y="1608531"/>
                  <a:pt x="4516344" y="1609369"/>
                </a:cubicBezTo>
                <a:cubicBezTo>
                  <a:pt x="4518450" y="1609486"/>
                  <a:pt x="4520529" y="1609486"/>
                  <a:pt x="4522635" y="1609369"/>
                </a:cubicBezTo>
                <a:cubicBezTo>
                  <a:pt x="4522635" y="1609369"/>
                  <a:pt x="4522876" y="1609369"/>
                  <a:pt x="4522876" y="1608590"/>
                </a:cubicBezTo>
                <a:lnTo>
                  <a:pt x="4521426" y="1608005"/>
                </a:lnTo>
                <a:close/>
                <a:moveTo>
                  <a:pt x="6599230" y="1606447"/>
                </a:moveTo>
                <a:lnTo>
                  <a:pt x="6599663" y="1606447"/>
                </a:lnTo>
                <a:lnTo>
                  <a:pt x="6599663" y="1606838"/>
                </a:lnTo>
                <a:close/>
                <a:moveTo>
                  <a:pt x="6101632" y="1605668"/>
                </a:moveTo>
                <a:cubicBezTo>
                  <a:pt x="6117233" y="1609856"/>
                  <a:pt x="6127876" y="1611950"/>
                  <a:pt x="6135344" y="1612023"/>
                </a:cubicBezTo>
                <a:lnTo>
                  <a:pt x="6147291" y="1607322"/>
                </a:lnTo>
                <a:lnTo>
                  <a:pt x="6150008" y="1607421"/>
                </a:lnTo>
                <a:lnTo>
                  <a:pt x="6150008" y="1606253"/>
                </a:lnTo>
                <a:lnTo>
                  <a:pt x="6147291" y="1607322"/>
                </a:lnTo>
                <a:close/>
                <a:moveTo>
                  <a:pt x="4571011" y="1605083"/>
                </a:moveTo>
                <a:cubicBezTo>
                  <a:pt x="4564769" y="1604188"/>
                  <a:pt x="4558336" y="1605319"/>
                  <a:pt x="4553110" y="1608200"/>
                </a:cubicBezTo>
                <a:cubicBezTo>
                  <a:pt x="4543436" y="1618328"/>
                  <a:pt x="4553110" y="1629626"/>
                  <a:pt x="4588426" y="1641506"/>
                </a:cubicBezTo>
                <a:cubicBezTo>
                  <a:pt x="4622289" y="1639754"/>
                  <a:pt x="4621804" y="1639363"/>
                  <a:pt x="4585524" y="1625536"/>
                </a:cubicBezTo>
                <a:cubicBezTo>
                  <a:pt x="4589394" y="1624366"/>
                  <a:pt x="4593506" y="1621444"/>
                  <a:pt x="4593746" y="1617939"/>
                </a:cubicBezTo>
                <a:lnTo>
                  <a:pt x="4592296" y="1616381"/>
                </a:lnTo>
                <a:cubicBezTo>
                  <a:pt x="4592296" y="1612095"/>
                  <a:pt x="4586006" y="1607032"/>
                  <a:pt x="4571011" y="1605083"/>
                </a:cubicBezTo>
                <a:close/>
                <a:moveTo>
                  <a:pt x="1586684" y="1605083"/>
                </a:moveTo>
                <a:lnTo>
                  <a:pt x="1583782" y="1606059"/>
                </a:lnTo>
                <a:lnTo>
                  <a:pt x="1593457" y="1607226"/>
                </a:lnTo>
                <a:cubicBezTo>
                  <a:pt x="1593457" y="1607226"/>
                  <a:pt x="1593457" y="1605862"/>
                  <a:pt x="1593457" y="1605083"/>
                </a:cubicBezTo>
                <a:close/>
                <a:moveTo>
                  <a:pt x="6744309" y="1604889"/>
                </a:moveTo>
                <a:lnTo>
                  <a:pt x="6744309" y="1629431"/>
                </a:lnTo>
                <a:cubicBezTo>
                  <a:pt x="6757613" y="1634495"/>
                  <a:pt x="6770409" y="1640416"/>
                  <a:pt x="6782525" y="1647154"/>
                </a:cubicBezTo>
                <a:cubicBezTo>
                  <a:pt x="6809133" y="1665270"/>
                  <a:pt x="6858961" y="1670138"/>
                  <a:pt x="6896210" y="1682019"/>
                </a:cubicBezTo>
                <a:cubicBezTo>
                  <a:pt x="6923059" y="1677735"/>
                  <a:pt x="6962486" y="1693317"/>
                  <a:pt x="6990060" y="1690589"/>
                </a:cubicBezTo>
                <a:cubicBezTo>
                  <a:pt x="6999976" y="1693550"/>
                  <a:pt x="7010863" y="1693550"/>
                  <a:pt x="7020779" y="1690589"/>
                </a:cubicBezTo>
                <a:cubicBezTo>
                  <a:pt x="7011104" y="1687240"/>
                  <a:pt x="7000509" y="1686031"/>
                  <a:pt x="6990060" y="1687084"/>
                </a:cubicBezTo>
                <a:cubicBezTo>
                  <a:pt x="6988125" y="1684941"/>
                  <a:pt x="6983528" y="1680851"/>
                  <a:pt x="6984981" y="1680851"/>
                </a:cubicBezTo>
                <a:cubicBezTo>
                  <a:pt x="6995503" y="1680364"/>
                  <a:pt x="6999735" y="1678465"/>
                  <a:pt x="7000854" y="1675835"/>
                </a:cubicBezTo>
                <a:lnTo>
                  <a:pt x="6998325" y="1667385"/>
                </a:lnTo>
                <a:lnTo>
                  <a:pt x="7026886" y="1675665"/>
                </a:lnTo>
                <a:cubicBezTo>
                  <a:pt x="7037105" y="1678416"/>
                  <a:pt x="7045450" y="1681532"/>
                  <a:pt x="7045450" y="1686499"/>
                </a:cubicBezTo>
                <a:lnTo>
                  <a:pt x="7034566" y="1688057"/>
                </a:lnTo>
                <a:lnTo>
                  <a:pt x="7020053" y="1691174"/>
                </a:lnTo>
                <a:cubicBezTo>
                  <a:pt x="7020053" y="1694290"/>
                  <a:pt x="7021988" y="1697212"/>
                  <a:pt x="7022714" y="1700329"/>
                </a:cubicBezTo>
                <a:cubicBezTo>
                  <a:pt x="7056092" y="1711819"/>
                  <a:pt x="7063350" y="1702666"/>
                  <a:pt x="7080039" y="1700329"/>
                </a:cubicBezTo>
                <a:lnTo>
                  <a:pt x="7100598" y="1712015"/>
                </a:lnTo>
                <a:lnTo>
                  <a:pt x="7144137" y="1702275"/>
                </a:lnTo>
                <a:lnTo>
                  <a:pt x="7205335" y="1706756"/>
                </a:lnTo>
                <a:cubicBezTo>
                  <a:pt x="7210414" y="1702081"/>
                  <a:pt x="7203400" y="1698770"/>
                  <a:pt x="7188402" y="1695264"/>
                </a:cubicBezTo>
                <a:lnTo>
                  <a:pt x="7107615" y="1675786"/>
                </a:lnTo>
                <a:lnTo>
                  <a:pt x="7117531" y="1665073"/>
                </a:lnTo>
                <a:cubicBezTo>
                  <a:pt x="7077137" y="1644156"/>
                  <a:pt x="7030551" y="1632255"/>
                  <a:pt x="6982561" y="1630599"/>
                </a:cubicBezTo>
                <a:cubicBezTo>
                  <a:pt x="6986431" y="1641312"/>
                  <a:pt x="7029002" y="1640727"/>
                  <a:pt x="7034083" y="1650271"/>
                </a:cubicBezTo>
                <a:lnTo>
                  <a:pt x="7032872" y="1650076"/>
                </a:lnTo>
                <a:lnTo>
                  <a:pt x="6995138" y="1649103"/>
                </a:lnTo>
                <a:cubicBezTo>
                  <a:pt x="7004331" y="1660204"/>
                  <a:pt x="7034083" y="1659231"/>
                  <a:pt x="7049320" y="1667411"/>
                </a:cubicBezTo>
                <a:cubicBezTo>
                  <a:pt x="7045935" y="1667411"/>
                  <a:pt x="7042547" y="1670527"/>
                  <a:pt x="7038195" y="1669944"/>
                </a:cubicBezTo>
                <a:lnTo>
                  <a:pt x="6998241" y="1667105"/>
                </a:lnTo>
                <a:lnTo>
                  <a:pt x="6998041" y="1666437"/>
                </a:lnTo>
                <a:cubicBezTo>
                  <a:pt x="6989214" y="1663556"/>
                  <a:pt x="6980047" y="1661335"/>
                  <a:pt x="6970709" y="1659816"/>
                </a:cubicBezTo>
                <a:lnTo>
                  <a:pt x="6899053" y="1648276"/>
                </a:lnTo>
                <a:lnTo>
                  <a:pt x="6936363" y="1644038"/>
                </a:lnTo>
                <a:cubicBezTo>
                  <a:pt x="6941925" y="1642676"/>
                  <a:pt x="6938540" y="1637611"/>
                  <a:pt x="6939022" y="1634300"/>
                </a:cubicBezTo>
                <a:cubicBezTo>
                  <a:pt x="6914834" y="1628593"/>
                  <a:pt x="6889704" y="1625963"/>
                  <a:pt x="6864523" y="1626509"/>
                </a:cubicBezTo>
                <a:lnTo>
                  <a:pt x="6898387" y="1648169"/>
                </a:lnTo>
                <a:lnTo>
                  <a:pt x="6898145" y="1648130"/>
                </a:lnTo>
                <a:cubicBezTo>
                  <a:pt x="6889437" y="1646375"/>
                  <a:pt x="6880488" y="1645013"/>
                  <a:pt x="6872748" y="1642870"/>
                </a:cubicBezTo>
                <a:cubicBezTo>
                  <a:pt x="6850736" y="1636638"/>
                  <a:pt x="6848560" y="1634689"/>
                  <a:pt x="6857994" y="1628456"/>
                </a:cubicBezTo>
                <a:cubicBezTo>
                  <a:pt x="6859733" y="1627464"/>
                  <a:pt x="6861597" y="1626608"/>
                  <a:pt x="6863555" y="1625925"/>
                </a:cubicBezTo>
                <a:cubicBezTo>
                  <a:pt x="6825050" y="1614919"/>
                  <a:pt x="6784993" y="1607850"/>
                  <a:pt x="6744309" y="1604889"/>
                </a:cubicBezTo>
                <a:close/>
                <a:moveTo>
                  <a:pt x="1695955" y="1603331"/>
                </a:moveTo>
                <a:cubicBezTo>
                  <a:pt x="1691178" y="1603672"/>
                  <a:pt x="1687670" y="1604889"/>
                  <a:pt x="1686581" y="1607032"/>
                </a:cubicBezTo>
                <a:cubicBezTo>
                  <a:pt x="1685397" y="1609136"/>
                  <a:pt x="1684333" y="1611277"/>
                  <a:pt x="1683437" y="1613459"/>
                </a:cubicBezTo>
                <a:cubicBezTo>
                  <a:pt x="1679300" y="1612700"/>
                  <a:pt x="1675092" y="1612175"/>
                  <a:pt x="1670859" y="1611901"/>
                </a:cubicBezTo>
                <a:cubicBezTo>
                  <a:pt x="1669165" y="1615212"/>
                  <a:pt x="1676905" y="1615602"/>
                  <a:pt x="1683678" y="1616187"/>
                </a:cubicBezTo>
                <a:cubicBezTo>
                  <a:pt x="1700103" y="1621348"/>
                  <a:pt x="1718123" y="1622223"/>
                  <a:pt x="1735201" y="1618718"/>
                </a:cubicBezTo>
                <a:lnTo>
                  <a:pt x="1726493" y="1614044"/>
                </a:lnTo>
                <a:cubicBezTo>
                  <a:pt x="1726493" y="1610928"/>
                  <a:pt x="1725281" y="1607617"/>
                  <a:pt x="1712947" y="1604889"/>
                </a:cubicBezTo>
                <a:cubicBezTo>
                  <a:pt x="1706779" y="1603526"/>
                  <a:pt x="1700732" y="1602991"/>
                  <a:pt x="1695955" y="1603331"/>
                </a:cubicBezTo>
                <a:close/>
                <a:moveTo>
                  <a:pt x="3379505" y="1603137"/>
                </a:moveTo>
                <a:cubicBezTo>
                  <a:pt x="3373699" y="1603331"/>
                  <a:pt x="3367171" y="1603722"/>
                  <a:pt x="3361607" y="1604695"/>
                </a:cubicBezTo>
                <a:lnTo>
                  <a:pt x="3360398" y="1605474"/>
                </a:lnTo>
                <a:cubicBezTo>
                  <a:pt x="3360398" y="1605474"/>
                  <a:pt x="3365477" y="1609369"/>
                  <a:pt x="3365959" y="1609564"/>
                </a:cubicBezTo>
                <a:lnTo>
                  <a:pt x="3388939" y="1609564"/>
                </a:lnTo>
                <a:close/>
                <a:moveTo>
                  <a:pt x="6308197" y="1602552"/>
                </a:moveTo>
                <a:cubicBezTo>
                  <a:pt x="6309891" y="1606059"/>
                  <a:pt x="6308197" y="1608590"/>
                  <a:pt x="6312793" y="1610343"/>
                </a:cubicBezTo>
                <a:cubicBezTo>
                  <a:pt x="6318865" y="1612330"/>
                  <a:pt x="6325201" y="1613752"/>
                  <a:pt x="6331659" y="1614629"/>
                </a:cubicBezTo>
                <a:lnTo>
                  <a:pt x="6332270" y="1608562"/>
                </a:lnTo>
                <a:lnTo>
                  <a:pt x="6332385" y="1608590"/>
                </a:lnTo>
                <a:lnTo>
                  <a:pt x="6332385" y="1607421"/>
                </a:lnTo>
                <a:lnTo>
                  <a:pt x="6332270" y="1608562"/>
                </a:lnTo>
                <a:close/>
                <a:moveTo>
                  <a:pt x="3273803" y="1602163"/>
                </a:moveTo>
                <a:cubicBezTo>
                  <a:pt x="3272353" y="1602746"/>
                  <a:pt x="3274288" y="1605474"/>
                  <a:pt x="3273803" y="1609564"/>
                </a:cubicBezTo>
                <a:lnTo>
                  <a:pt x="3272595" y="1610343"/>
                </a:lnTo>
                <a:cubicBezTo>
                  <a:pt x="3288801" y="1610343"/>
                  <a:pt x="3301620" y="1612291"/>
                  <a:pt x="3313472" y="1612486"/>
                </a:cubicBezTo>
                <a:cubicBezTo>
                  <a:pt x="3314922" y="1612486"/>
                  <a:pt x="3313472" y="1608200"/>
                  <a:pt x="3310087" y="1606447"/>
                </a:cubicBezTo>
                <a:cubicBezTo>
                  <a:pt x="3299226" y="1601071"/>
                  <a:pt x="3286115" y="1599513"/>
                  <a:pt x="3273803" y="1602163"/>
                </a:cubicBezTo>
                <a:close/>
                <a:moveTo>
                  <a:pt x="4430476" y="1601578"/>
                </a:moveTo>
                <a:cubicBezTo>
                  <a:pt x="4427091" y="1601578"/>
                  <a:pt x="4426850" y="1603916"/>
                  <a:pt x="4425882" y="1605280"/>
                </a:cubicBezTo>
                <a:cubicBezTo>
                  <a:pt x="4424915" y="1606642"/>
                  <a:pt x="4420560" y="1612095"/>
                  <a:pt x="4418383" y="1614823"/>
                </a:cubicBezTo>
                <a:cubicBezTo>
                  <a:pt x="4439669" y="1625145"/>
                  <a:pt x="4456843" y="1634300"/>
                  <a:pt x="4477402" y="1643259"/>
                </a:cubicBezTo>
                <a:cubicBezTo>
                  <a:pt x="4497962" y="1652219"/>
                  <a:pt x="4496511" y="1658646"/>
                  <a:pt x="4491433" y="1664685"/>
                </a:cubicBezTo>
                <a:cubicBezTo>
                  <a:pt x="4491433" y="1666243"/>
                  <a:pt x="4480790" y="1665852"/>
                  <a:pt x="4471356" y="1666631"/>
                </a:cubicBezTo>
                <a:cubicBezTo>
                  <a:pt x="4467001" y="1662347"/>
                  <a:pt x="4463616" y="1659037"/>
                  <a:pt x="4460954" y="1655921"/>
                </a:cubicBezTo>
                <a:cubicBezTo>
                  <a:pt x="4458996" y="1653465"/>
                  <a:pt x="4457229" y="1650933"/>
                  <a:pt x="4455634" y="1648324"/>
                </a:cubicBezTo>
                <a:lnTo>
                  <a:pt x="4404112" y="1638196"/>
                </a:lnTo>
                <a:lnTo>
                  <a:pt x="4431202" y="1630405"/>
                </a:lnTo>
                <a:cubicBezTo>
                  <a:pt x="4396613" y="1622223"/>
                  <a:pt x="4368313" y="1615408"/>
                  <a:pt x="4339773" y="1609175"/>
                </a:cubicBezTo>
                <a:cubicBezTo>
                  <a:pt x="4334232" y="1607967"/>
                  <a:pt x="4328381" y="1607967"/>
                  <a:pt x="4322840" y="1609175"/>
                </a:cubicBezTo>
                <a:cubicBezTo>
                  <a:pt x="4320664" y="1610537"/>
                  <a:pt x="4322840" y="1614432"/>
                  <a:pt x="4326710" y="1616187"/>
                </a:cubicBezTo>
                <a:cubicBezTo>
                  <a:pt x="4342676" y="1622420"/>
                  <a:pt x="4360573" y="1628262"/>
                  <a:pt x="4377747" y="1634106"/>
                </a:cubicBezTo>
                <a:lnTo>
                  <a:pt x="4362993" y="1644817"/>
                </a:lnTo>
                <a:lnTo>
                  <a:pt x="4328370" y="1631152"/>
                </a:lnTo>
                <a:lnTo>
                  <a:pt x="4331548" y="1630014"/>
                </a:lnTo>
                <a:cubicBezTo>
                  <a:pt x="4326348" y="1628748"/>
                  <a:pt x="4324897" y="1628603"/>
                  <a:pt x="4325018" y="1628968"/>
                </a:cubicBezTo>
                <a:lnTo>
                  <a:pt x="4327871" y="1630955"/>
                </a:lnTo>
                <a:lnTo>
                  <a:pt x="4325986" y="1630211"/>
                </a:lnTo>
                <a:cubicBezTo>
                  <a:pt x="4300683" y="1632100"/>
                  <a:pt x="4275312" y="1627542"/>
                  <a:pt x="4253422" y="1617160"/>
                </a:cubicBezTo>
                <a:lnTo>
                  <a:pt x="4198997" y="1619303"/>
                </a:lnTo>
                <a:cubicBezTo>
                  <a:pt x="4192709" y="1625536"/>
                  <a:pt x="4209157" y="1629431"/>
                  <a:pt x="4221009" y="1634106"/>
                </a:cubicBezTo>
                <a:cubicBezTo>
                  <a:pt x="4229401" y="1637689"/>
                  <a:pt x="4237479" y="1641739"/>
                  <a:pt x="4245197" y="1646181"/>
                </a:cubicBezTo>
                <a:lnTo>
                  <a:pt x="4295990" y="1649882"/>
                </a:lnTo>
                <a:cubicBezTo>
                  <a:pt x="4312441" y="1655530"/>
                  <a:pt x="4343158" y="1654166"/>
                  <a:pt x="4347269" y="1665852"/>
                </a:cubicBezTo>
                <a:lnTo>
                  <a:pt x="4401694" y="1680267"/>
                </a:lnTo>
                <a:cubicBezTo>
                  <a:pt x="4423221" y="1678318"/>
                  <a:pt x="4427817" y="1668969"/>
                  <a:pt x="4459987" y="1674619"/>
                </a:cubicBezTo>
                <a:cubicBezTo>
                  <a:pt x="4469807" y="1675572"/>
                  <a:pt x="4479530" y="1677207"/>
                  <a:pt x="4489013" y="1679487"/>
                </a:cubicBezTo>
                <a:cubicBezTo>
                  <a:pt x="4507225" y="1687920"/>
                  <a:pt x="4528511" y="1691018"/>
                  <a:pt x="4549240" y="1688252"/>
                </a:cubicBezTo>
                <a:cubicBezTo>
                  <a:pt x="4573502" y="1686927"/>
                  <a:pt x="4597860" y="1687959"/>
                  <a:pt x="4621804" y="1691368"/>
                </a:cubicBezTo>
                <a:lnTo>
                  <a:pt x="4634141" y="1687667"/>
                </a:lnTo>
                <a:cubicBezTo>
                  <a:pt x="4621804" y="1675592"/>
                  <a:pt x="4584315" y="1666828"/>
                  <a:pt x="4557465" y="1655921"/>
                </a:cubicBezTo>
                <a:lnTo>
                  <a:pt x="4556013" y="1655336"/>
                </a:lnTo>
                <a:lnTo>
                  <a:pt x="4565206" y="1647545"/>
                </a:lnTo>
                <a:cubicBezTo>
                  <a:pt x="4579233" y="1649103"/>
                  <a:pt x="4582136" y="1645987"/>
                  <a:pt x="4585765" y="1643259"/>
                </a:cubicBezTo>
                <a:lnTo>
                  <a:pt x="4564479" y="1645792"/>
                </a:lnTo>
                <a:cubicBezTo>
                  <a:pt x="4544428" y="1633366"/>
                  <a:pt x="4519610" y="1626976"/>
                  <a:pt x="4494335" y="1627677"/>
                </a:cubicBezTo>
                <a:cubicBezTo>
                  <a:pt x="4478370" y="1627483"/>
                  <a:pt x="4463953" y="1619907"/>
                  <a:pt x="4457326" y="1608200"/>
                </a:cubicBezTo>
                <a:cubicBezTo>
                  <a:pt x="4457326" y="1606253"/>
                  <a:pt x="4451521" y="1603722"/>
                  <a:pt x="4448618" y="1601578"/>
                </a:cubicBezTo>
                <a:cubicBezTo>
                  <a:pt x="4442571" y="1601266"/>
                  <a:pt x="4436525" y="1601266"/>
                  <a:pt x="4430476" y="1601578"/>
                </a:cubicBezTo>
                <a:close/>
                <a:moveTo>
                  <a:pt x="7316600" y="1601384"/>
                </a:moveTo>
                <a:cubicBezTo>
                  <a:pt x="7303296" y="1599435"/>
                  <a:pt x="7294103" y="1604695"/>
                  <a:pt x="7304263" y="1609954"/>
                </a:cubicBezTo>
                <a:lnTo>
                  <a:pt x="7303296" y="1610733"/>
                </a:lnTo>
                <a:cubicBezTo>
                  <a:pt x="7311036" y="1613361"/>
                  <a:pt x="7319162" y="1615134"/>
                  <a:pt x="7327484" y="1615991"/>
                </a:cubicBezTo>
                <a:cubicBezTo>
                  <a:pt x="7330676" y="1613187"/>
                  <a:pt x="7332926" y="1609758"/>
                  <a:pt x="7334015" y="1606059"/>
                </a:cubicBezTo>
                <a:cubicBezTo>
                  <a:pt x="7328355" y="1604169"/>
                  <a:pt x="7322524" y="1602611"/>
                  <a:pt x="7316600" y="1601384"/>
                </a:cubicBezTo>
                <a:close/>
                <a:moveTo>
                  <a:pt x="4198756" y="1599826"/>
                </a:moveTo>
                <a:lnTo>
                  <a:pt x="4198029" y="1600409"/>
                </a:lnTo>
                <a:cubicBezTo>
                  <a:pt x="4195127" y="1600409"/>
                  <a:pt x="4198029" y="1604501"/>
                  <a:pt x="4199965" y="1609175"/>
                </a:cubicBezTo>
                <a:cubicBezTo>
                  <a:pt x="4210076" y="1608901"/>
                  <a:pt x="4220186" y="1608181"/>
                  <a:pt x="4230199" y="1607032"/>
                </a:cubicBezTo>
                <a:cubicBezTo>
                  <a:pt x="4231893" y="1607032"/>
                  <a:pt x="4223911" y="1600994"/>
                  <a:pt x="4222703" y="1600799"/>
                </a:cubicBezTo>
                <a:cubicBezTo>
                  <a:pt x="4214767" y="1599844"/>
                  <a:pt x="4206762" y="1599513"/>
                  <a:pt x="4198756" y="1599826"/>
                </a:cubicBezTo>
                <a:close/>
                <a:moveTo>
                  <a:pt x="2326598" y="1599241"/>
                </a:moveTo>
                <a:cubicBezTo>
                  <a:pt x="2322243" y="1599241"/>
                  <a:pt x="2321034" y="1601773"/>
                  <a:pt x="2318376" y="1603137"/>
                </a:cubicBezTo>
                <a:lnTo>
                  <a:pt x="2347158" y="1610537"/>
                </a:lnTo>
                <a:cubicBezTo>
                  <a:pt x="2347158" y="1606642"/>
                  <a:pt x="2347158" y="1604304"/>
                  <a:pt x="2345223" y="1603137"/>
                </a:cubicBezTo>
                <a:cubicBezTo>
                  <a:pt x="2339369" y="1600916"/>
                  <a:pt x="2333056" y="1599591"/>
                  <a:pt x="2326598" y="1599241"/>
                </a:cubicBezTo>
                <a:close/>
                <a:moveTo>
                  <a:pt x="1968011" y="1595175"/>
                </a:moveTo>
                <a:cubicBezTo>
                  <a:pt x="1961601" y="1594469"/>
                  <a:pt x="1955917" y="1594664"/>
                  <a:pt x="1954343" y="1596125"/>
                </a:cubicBezTo>
                <a:cubicBezTo>
                  <a:pt x="1951199" y="1599047"/>
                  <a:pt x="1957731" y="1600409"/>
                  <a:pt x="1960390" y="1600994"/>
                </a:cubicBezTo>
                <a:cubicBezTo>
                  <a:pt x="1969341" y="1602746"/>
                  <a:pt x="1978775" y="1603916"/>
                  <a:pt x="1988450" y="1605474"/>
                </a:cubicBezTo>
                <a:cubicBezTo>
                  <a:pt x="1988933" y="1603331"/>
                  <a:pt x="1989900" y="1601578"/>
                  <a:pt x="1987480" y="1600409"/>
                </a:cubicBezTo>
                <a:lnTo>
                  <a:pt x="1986030" y="1599630"/>
                </a:lnTo>
                <a:cubicBezTo>
                  <a:pt x="1981556" y="1597488"/>
                  <a:pt x="1974421" y="1595881"/>
                  <a:pt x="1968011" y="1595175"/>
                </a:cubicBezTo>
                <a:close/>
                <a:moveTo>
                  <a:pt x="1485336" y="1594567"/>
                </a:moveTo>
                <a:cubicBezTo>
                  <a:pt x="1481709" y="1595540"/>
                  <a:pt x="1483401" y="1599241"/>
                  <a:pt x="1483886" y="1599241"/>
                </a:cubicBezTo>
                <a:lnTo>
                  <a:pt x="1485580" y="1598268"/>
                </a:lnTo>
                <a:cubicBezTo>
                  <a:pt x="1492060" y="1599376"/>
                  <a:pt x="1498592" y="1600235"/>
                  <a:pt x="1505171" y="1600799"/>
                </a:cubicBezTo>
                <a:cubicBezTo>
                  <a:pt x="1505171" y="1600799"/>
                  <a:pt x="1505171" y="1598268"/>
                  <a:pt x="1505171" y="1596125"/>
                </a:cubicBezTo>
                <a:cubicBezTo>
                  <a:pt x="1498157" y="1596125"/>
                  <a:pt x="1491385" y="1594761"/>
                  <a:pt x="1485336" y="1594567"/>
                </a:cubicBezTo>
                <a:close/>
                <a:moveTo>
                  <a:pt x="2404726" y="1593982"/>
                </a:moveTo>
                <a:lnTo>
                  <a:pt x="2406176" y="1595931"/>
                </a:lnTo>
                <a:lnTo>
                  <a:pt x="2412223" y="1595931"/>
                </a:lnTo>
                <a:lnTo>
                  <a:pt x="2410290" y="1594567"/>
                </a:lnTo>
                <a:close/>
                <a:moveTo>
                  <a:pt x="3049823" y="1592229"/>
                </a:moveTo>
                <a:cubicBezTo>
                  <a:pt x="3040486" y="1589698"/>
                  <a:pt x="3030302" y="1590029"/>
                  <a:pt x="3021280" y="1593203"/>
                </a:cubicBezTo>
                <a:lnTo>
                  <a:pt x="3036278" y="1611707"/>
                </a:lnTo>
                <a:cubicBezTo>
                  <a:pt x="3055072" y="1617492"/>
                  <a:pt x="3075654" y="1618309"/>
                  <a:pt x="3095053" y="1614044"/>
                </a:cubicBezTo>
                <a:cubicBezTo>
                  <a:pt x="3095053" y="1610537"/>
                  <a:pt x="3095053" y="1607226"/>
                  <a:pt x="3095053" y="1603722"/>
                </a:cubicBezTo>
                <a:close/>
                <a:moveTo>
                  <a:pt x="2812054" y="1591645"/>
                </a:moveTo>
                <a:cubicBezTo>
                  <a:pt x="2840401" y="1608805"/>
                  <a:pt x="2875039" y="1617919"/>
                  <a:pt x="2910497" y="1617549"/>
                </a:cubicBezTo>
                <a:lnTo>
                  <a:pt x="2909532" y="1616966"/>
                </a:lnTo>
                <a:lnTo>
                  <a:pt x="2869864" y="1594567"/>
                </a:lnTo>
                <a:cubicBezTo>
                  <a:pt x="2851382" y="1588976"/>
                  <a:pt x="2831259" y="1587964"/>
                  <a:pt x="2812054" y="1591645"/>
                </a:cubicBezTo>
                <a:close/>
                <a:moveTo>
                  <a:pt x="6455746" y="1590281"/>
                </a:moveTo>
                <a:cubicBezTo>
                  <a:pt x="6474611" y="1599826"/>
                  <a:pt x="6507992" y="1606642"/>
                  <a:pt x="6519843" y="1618134"/>
                </a:cubicBezTo>
                <a:cubicBezTo>
                  <a:pt x="6531164" y="1621211"/>
                  <a:pt x="6542823" y="1623432"/>
                  <a:pt x="6554674" y="1624757"/>
                </a:cubicBezTo>
                <a:lnTo>
                  <a:pt x="6571363" y="1625925"/>
                </a:lnTo>
                <a:lnTo>
                  <a:pt x="6554433" y="1622614"/>
                </a:lnTo>
                <a:cubicBezTo>
                  <a:pt x="6559029" y="1616187"/>
                  <a:pt x="6572090" y="1614823"/>
                  <a:pt x="6585394" y="1619692"/>
                </a:cubicBezTo>
                <a:cubicBezTo>
                  <a:pt x="6591199" y="1621387"/>
                  <a:pt x="6596615" y="1623898"/>
                  <a:pt x="6601357" y="1627094"/>
                </a:cubicBezTo>
                <a:cubicBezTo>
                  <a:pt x="6608373" y="1638390"/>
                  <a:pt x="6632802" y="1648712"/>
                  <a:pt x="6654570" y="1660010"/>
                </a:cubicBezTo>
                <a:lnTo>
                  <a:pt x="6691336" y="1662736"/>
                </a:lnTo>
                <a:cubicBezTo>
                  <a:pt x="6697167" y="1670001"/>
                  <a:pt x="6704254" y="1676565"/>
                  <a:pt x="6712380" y="1682213"/>
                </a:cubicBezTo>
                <a:cubicBezTo>
                  <a:pt x="6724476" y="1689225"/>
                  <a:pt x="6723991" y="1693900"/>
                  <a:pt x="6716733" y="1697407"/>
                </a:cubicBezTo>
                <a:cubicBezTo>
                  <a:pt x="6729722" y="1702879"/>
                  <a:pt x="6744913" y="1703872"/>
                  <a:pt x="6758822" y="1700132"/>
                </a:cubicBezTo>
                <a:cubicBezTo>
                  <a:pt x="6765932" y="1697290"/>
                  <a:pt x="6772730" y="1693959"/>
                  <a:pt x="6779140" y="1690200"/>
                </a:cubicBezTo>
                <a:lnTo>
                  <a:pt x="6858718" y="1699353"/>
                </a:lnTo>
                <a:cubicBezTo>
                  <a:pt x="6850495" y="1695069"/>
                  <a:pt x="6846381" y="1691368"/>
                  <a:pt x="6842029" y="1690589"/>
                </a:cubicBezTo>
                <a:cubicBezTo>
                  <a:pt x="6819534" y="1686888"/>
                  <a:pt x="6797040" y="1683771"/>
                  <a:pt x="6769464" y="1679682"/>
                </a:cubicBezTo>
                <a:cubicBezTo>
                  <a:pt x="6750355" y="1664703"/>
                  <a:pt x="6727739" y="1652921"/>
                  <a:pt x="6702947" y="1645013"/>
                </a:cubicBezTo>
                <a:lnTo>
                  <a:pt x="6728587" y="1632742"/>
                </a:lnTo>
                <a:cubicBezTo>
                  <a:pt x="6687225" y="1616187"/>
                  <a:pt x="6660375" y="1593788"/>
                  <a:pt x="6594101" y="1591645"/>
                </a:cubicBezTo>
                <a:cubicBezTo>
                  <a:pt x="6587570" y="1593106"/>
                  <a:pt x="6587389" y="1595200"/>
                  <a:pt x="6589626" y="1597780"/>
                </a:cubicBezTo>
                <a:lnTo>
                  <a:pt x="6599230" y="1606447"/>
                </a:lnTo>
                <a:lnTo>
                  <a:pt x="6553224" y="1606447"/>
                </a:lnTo>
                <a:lnTo>
                  <a:pt x="6511136" y="1590281"/>
                </a:lnTo>
                <a:close/>
                <a:moveTo>
                  <a:pt x="1257000" y="1590281"/>
                </a:moveTo>
                <a:cubicBezTo>
                  <a:pt x="1252648" y="1591645"/>
                  <a:pt x="1252889" y="1595540"/>
                  <a:pt x="1257000" y="1598268"/>
                </a:cubicBezTo>
                <a:lnTo>
                  <a:pt x="1257968" y="1598656"/>
                </a:lnTo>
                <a:cubicBezTo>
                  <a:pt x="1269459" y="1603993"/>
                  <a:pt x="1282979" y="1605728"/>
                  <a:pt x="1295945" y="1603525"/>
                </a:cubicBezTo>
                <a:cubicBezTo>
                  <a:pt x="1303200" y="1601578"/>
                  <a:pt x="1299571" y="1596319"/>
                  <a:pt x="1288205" y="1592424"/>
                </a:cubicBezTo>
                <a:cubicBezTo>
                  <a:pt x="1278649" y="1588197"/>
                  <a:pt x="1267305" y="1587418"/>
                  <a:pt x="1257000" y="1590281"/>
                </a:cubicBezTo>
                <a:close/>
                <a:moveTo>
                  <a:pt x="2735156" y="1590070"/>
                </a:moveTo>
                <a:cubicBezTo>
                  <a:pt x="2723367" y="1588952"/>
                  <a:pt x="2711369" y="1589269"/>
                  <a:pt x="2699577" y="1591060"/>
                </a:cubicBezTo>
                <a:cubicBezTo>
                  <a:pt x="2711431" y="1596904"/>
                  <a:pt x="2737069" y="1603331"/>
                  <a:pt x="2716993" y="1608200"/>
                </a:cubicBezTo>
                <a:cubicBezTo>
                  <a:pt x="2713849" y="1609175"/>
                  <a:pt x="2714575" y="1613265"/>
                  <a:pt x="2716993" y="1614823"/>
                </a:cubicBezTo>
                <a:cubicBezTo>
                  <a:pt x="2739731" y="1624366"/>
                  <a:pt x="2734893" y="1631572"/>
                  <a:pt x="2735619" y="1639363"/>
                </a:cubicBezTo>
                <a:cubicBezTo>
                  <a:pt x="2736346" y="1647154"/>
                  <a:pt x="2746262" y="1655921"/>
                  <a:pt x="2768271" y="1665073"/>
                </a:cubicBezTo>
                <a:cubicBezTo>
                  <a:pt x="2801893" y="1679097"/>
                  <a:pt x="2829710" y="1692926"/>
                  <a:pt x="2856801" y="1705197"/>
                </a:cubicBezTo>
                <a:lnTo>
                  <a:pt x="2855833" y="1703639"/>
                </a:lnTo>
                <a:lnTo>
                  <a:pt x="2922593" y="1713377"/>
                </a:lnTo>
                <a:lnTo>
                  <a:pt x="2944361" y="1710066"/>
                </a:lnTo>
                <a:cubicBezTo>
                  <a:pt x="2939452" y="1707302"/>
                  <a:pt x="2934081" y="1705138"/>
                  <a:pt x="2928398" y="1703639"/>
                </a:cubicBezTo>
                <a:cubicBezTo>
                  <a:pt x="2879636" y="1697738"/>
                  <a:pt x="2833702" y="1681473"/>
                  <a:pt x="2795365" y="1656503"/>
                </a:cubicBezTo>
                <a:cubicBezTo>
                  <a:pt x="2780608" y="1647933"/>
                  <a:pt x="2779158" y="1642870"/>
                  <a:pt x="2785931" y="1637026"/>
                </a:cubicBezTo>
                <a:cubicBezTo>
                  <a:pt x="2783510" y="1632157"/>
                  <a:pt x="2790042" y="1630211"/>
                  <a:pt x="2803828" y="1631769"/>
                </a:cubicBezTo>
                <a:cubicBezTo>
                  <a:pt x="2817615" y="1633327"/>
                  <a:pt x="2834063" y="1636443"/>
                  <a:pt x="2849061" y="1639169"/>
                </a:cubicBezTo>
                <a:cubicBezTo>
                  <a:pt x="2867322" y="1643375"/>
                  <a:pt x="2886672" y="1643375"/>
                  <a:pt x="2904936" y="1639169"/>
                </a:cubicBezTo>
                <a:cubicBezTo>
                  <a:pt x="2864831" y="1622107"/>
                  <a:pt x="2819553" y="1614492"/>
                  <a:pt x="2774320" y="1617160"/>
                </a:cubicBezTo>
                <a:cubicBezTo>
                  <a:pt x="2772385" y="1609564"/>
                  <a:pt x="2770933" y="1603137"/>
                  <a:pt x="2769483" y="1597683"/>
                </a:cubicBezTo>
                <a:cubicBezTo>
                  <a:pt x="2758525" y="1593739"/>
                  <a:pt x="2746945" y="1591187"/>
                  <a:pt x="2735156" y="1590070"/>
                </a:cubicBezTo>
                <a:close/>
                <a:moveTo>
                  <a:pt x="1205965" y="1585997"/>
                </a:moveTo>
                <a:cubicBezTo>
                  <a:pt x="1205866" y="1586776"/>
                  <a:pt x="1205866" y="1587555"/>
                  <a:pt x="1205965" y="1588334"/>
                </a:cubicBezTo>
                <a:cubicBezTo>
                  <a:pt x="1208142" y="1588334"/>
                  <a:pt x="1211286" y="1588334"/>
                  <a:pt x="1212253" y="1588334"/>
                </a:cubicBezTo>
                <a:cubicBezTo>
                  <a:pt x="1213221" y="1588334"/>
                  <a:pt x="1212979" y="1586970"/>
                  <a:pt x="1212738" y="1586191"/>
                </a:cubicBezTo>
                <a:lnTo>
                  <a:pt x="1212738" y="1585997"/>
                </a:lnTo>
                <a:close/>
                <a:moveTo>
                  <a:pt x="6500252" y="1585606"/>
                </a:moveTo>
                <a:lnTo>
                  <a:pt x="6508718" y="1589307"/>
                </a:lnTo>
                <a:cubicBezTo>
                  <a:pt x="6507748" y="1588101"/>
                  <a:pt x="6506613" y="1586990"/>
                  <a:pt x="6505331" y="1585997"/>
                </a:cubicBezTo>
                <a:lnTo>
                  <a:pt x="6505331" y="1585606"/>
                </a:lnTo>
                <a:close/>
                <a:moveTo>
                  <a:pt x="2494221" y="1585023"/>
                </a:moveTo>
                <a:cubicBezTo>
                  <a:pt x="2480920" y="1588140"/>
                  <a:pt x="2482855" y="1593397"/>
                  <a:pt x="2499785" y="1601773"/>
                </a:cubicBezTo>
                <a:lnTo>
                  <a:pt x="2500026" y="1602163"/>
                </a:lnTo>
                <a:cubicBezTo>
                  <a:pt x="2532511" y="1606662"/>
                  <a:pt x="2565721" y="1606662"/>
                  <a:pt x="2598231" y="1602163"/>
                </a:cubicBezTo>
                <a:cubicBezTo>
                  <a:pt x="2562748" y="1600253"/>
                  <a:pt x="2527769" y="1594489"/>
                  <a:pt x="2494221" y="1585023"/>
                </a:cubicBezTo>
                <a:close/>
                <a:moveTo>
                  <a:pt x="1968132" y="1584244"/>
                </a:moveTo>
                <a:cubicBezTo>
                  <a:pt x="1966197" y="1584244"/>
                  <a:pt x="1966197" y="1586385"/>
                  <a:pt x="1965230" y="1587361"/>
                </a:cubicBezTo>
                <a:cubicBezTo>
                  <a:pt x="1968930" y="1588352"/>
                  <a:pt x="1972726" y="1589054"/>
                  <a:pt x="1976596" y="1589502"/>
                </a:cubicBezTo>
                <a:cubicBezTo>
                  <a:pt x="1980662" y="1589250"/>
                  <a:pt x="1984651" y="1588528"/>
                  <a:pt x="1988450" y="1587361"/>
                </a:cubicBezTo>
                <a:lnTo>
                  <a:pt x="1986030" y="1586582"/>
                </a:lnTo>
                <a:cubicBezTo>
                  <a:pt x="1980129" y="1585549"/>
                  <a:pt x="1974153" y="1584770"/>
                  <a:pt x="1968132" y="1584244"/>
                </a:cubicBezTo>
                <a:close/>
                <a:moveTo>
                  <a:pt x="4809021" y="1583269"/>
                </a:moveTo>
                <a:cubicBezTo>
                  <a:pt x="4805151" y="1584244"/>
                  <a:pt x="4804184" y="1586385"/>
                  <a:pt x="4802008" y="1587943"/>
                </a:cubicBezTo>
                <a:cubicBezTo>
                  <a:pt x="4808295" y="1590146"/>
                  <a:pt x="4814875" y="1591782"/>
                  <a:pt x="4821599" y="1592814"/>
                </a:cubicBezTo>
                <a:cubicBezTo>
                  <a:pt x="4835627" y="1592814"/>
                  <a:pt x="4830066" y="1589892"/>
                  <a:pt x="4824258" y="1586191"/>
                </a:cubicBezTo>
                <a:lnTo>
                  <a:pt x="4819905" y="1583269"/>
                </a:lnTo>
                <a:cubicBezTo>
                  <a:pt x="4816302" y="1582821"/>
                  <a:pt x="4812625" y="1582821"/>
                  <a:pt x="4809021" y="1583269"/>
                </a:cubicBezTo>
                <a:close/>
                <a:moveTo>
                  <a:pt x="6730763" y="1582296"/>
                </a:moveTo>
                <a:cubicBezTo>
                  <a:pt x="6724669" y="1582218"/>
                  <a:pt x="6718597" y="1582666"/>
                  <a:pt x="6712622" y="1583659"/>
                </a:cubicBezTo>
                <a:cubicBezTo>
                  <a:pt x="6706624" y="1584964"/>
                  <a:pt x="6700796" y="1586737"/>
                  <a:pt x="6695206" y="1588919"/>
                </a:cubicBezTo>
                <a:cubicBezTo>
                  <a:pt x="6720822" y="1595618"/>
                  <a:pt x="6747623" y="1598832"/>
                  <a:pt x="6774543" y="1598462"/>
                </a:cubicBezTo>
                <a:cubicBezTo>
                  <a:pt x="6765279" y="1586543"/>
                  <a:pt x="6747986" y="1580310"/>
                  <a:pt x="6730763" y="1582686"/>
                </a:cubicBezTo>
                <a:close/>
                <a:moveTo>
                  <a:pt x="4291880" y="1582296"/>
                </a:moveTo>
                <a:cubicBezTo>
                  <a:pt x="4281721" y="1588140"/>
                  <a:pt x="4285833" y="1593397"/>
                  <a:pt x="4303007" y="1596125"/>
                </a:cubicBezTo>
                <a:cubicBezTo>
                  <a:pt x="4315029" y="1598599"/>
                  <a:pt x="4327363" y="1599961"/>
                  <a:pt x="4339773" y="1600215"/>
                </a:cubicBezTo>
                <a:cubicBezTo>
                  <a:pt x="4361058" y="1600215"/>
                  <a:pt x="4380167" y="1597683"/>
                  <a:pt x="4398792" y="1596513"/>
                </a:cubicBezTo>
                <a:cubicBezTo>
                  <a:pt x="4393614" y="1590690"/>
                  <a:pt x="4384883" y="1587614"/>
                  <a:pt x="4376054" y="1588528"/>
                </a:cubicBezTo>
                <a:lnTo>
                  <a:pt x="4375327" y="1589113"/>
                </a:lnTo>
                <a:cubicBezTo>
                  <a:pt x="4347223" y="1591567"/>
                  <a:pt x="4318802" y="1589250"/>
                  <a:pt x="4291880" y="1582296"/>
                </a:cubicBezTo>
                <a:close/>
                <a:moveTo>
                  <a:pt x="3619935" y="1582296"/>
                </a:moveTo>
                <a:cubicBezTo>
                  <a:pt x="3616792" y="1582296"/>
                  <a:pt x="3619935" y="1583659"/>
                  <a:pt x="3619935" y="1584244"/>
                </a:cubicBezTo>
                <a:lnTo>
                  <a:pt x="3630337" y="1584439"/>
                </a:lnTo>
                <a:cubicBezTo>
                  <a:pt x="3630337" y="1584439"/>
                  <a:pt x="3630337" y="1583075"/>
                  <a:pt x="3630337" y="1582296"/>
                </a:cubicBezTo>
                <a:cubicBezTo>
                  <a:pt x="3630337" y="1581516"/>
                  <a:pt x="3623079" y="1582296"/>
                  <a:pt x="3619935" y="1582296"/>
                </a:cubicBezTo>
                <a:close/>
                <a:moveTo>
                  <a:pt x="1102923" y="1579570"/>
                </a:moveTo>
                <a:cubicBezTo>
                  <a:pt x="1095884" y="1579549"/>
                  <a:pt x="1088895" y="1580328"/>
                  <a:pt x="1082122" y="1581907"/>
                </a:cubicBezTo>
                <a:cubicBezTo>
                  <a:pt x="1079944" y="1583075"/>
                  <a:pt x="1084299" y="1586385"/>
                  <a:pt x="1087684" y="1587749"/>
                </a:cubicBezTo>
                <a:lnTo>
                  <a:pt x="1087928" y="1586970"/>
                </a:lnTo>
                <a:cubicBezTo>
                  <a:pt x="1099586" y="1591839"/>
                  <a:pt x="1113203" y="1592698"/>
                  <a:pt x="1125661" y="1589307"/>
                </a:cubicBezTo>
                <a:cubicBezTo>
                  <a:pt x="1127111" y="1588140"/>
                  <a:pt x="1124208" y="1585997"/>
                  <a:pt x="1122758" y="1583659"/>
                </a:cubicBezTo>
                <a:cubicBezTo>
                  <a:pt x="1116324" y="1581827"/>
                  <a:pt x="1109673" y="1580445"/>
                  <a:pt x="1102923" y="1579570"/>
                </a:cubicBezTo>
                <a:close/>
                <a:moveTo>
                  <a:pt x="2526391" y="1578791"/>
                </a:moveTo>
                <a:cubicBezTo>
                  <a:pt x="2550579" y="1591450"/>
                  <a:pt x="2559045" y="1592035"/>
                  <a:pt x="2570414" y="1583075"/>
                </a:cubicBezTo>
                <a:cubicBezTo>
                  <a:pt x="2556821" y="1578770"/>
                  <a:pt x="2542089" y="1577290"/>
                  <a:pt x="2527602" y="1578791"/>
                </a:cubicBezTo>
                <a:close/>
                <a:moveTo>
                  <a:pt x="6149767" y="1578400"/>
                </a:moveTo>
                <a:cubicBezTo>
                  <a:pt x="6133825" y="1576374"/>
                  <a:pt x="6117499" y="1578421"/>
                  <a:pt x="6103082" y="1584244"/>
                </a:cubicBezTo>
                <a:cubicBezTo>
                  <a:pt x="6122021" y="1591528"/>
                  <a:pt x="6143815" y="1592385"/>
                  <a:pt x="6163554" y="1586582"/>
                </a:cubicBezTo>
                <a:cubicBezTo>
                  <a:pt x="6165489" y="1585412"/>
                  <a:pt x="6164521" y="1583075"/>
                  <a:pt x="6162101" y="1581711"/>
                </a:cubicBezTo>
                <a:lnTo>
                  <a:pt x="6162101" y="1582101"/>
                </a:lnTo>
                <a:cubicBezTo>
                  <a:pt x="6158279" y="1580328"/>
                  <a:pt x="6154097" y="1579063"/>
                  <a:pt x="6149767" y="1578400"/>
                </a:cubicBezTo>
                <a:close/>
                <a:moveTo>
                  <a:pt x="5990608" y="1578206"/>
                </a:moveTo>
                <a:cubicBezTo>
                  <a:pt x="5981901" y="1579179"/>
                  <a:pt x="5987223" y="1585218"/>
                  <a:pt x="5999799" y="1589502"/>
                </a:cubicBezTo>
                <a:cubicBezTo>
                  <a:pt x="6006089" y="1591645"/>
                  <a:pt x="6013346" y="1593009"/>
                  <a:pt x="6031486" y="1597683"/>
                </a:cubicBezTo>
                <a:lnTo>
                  <a:pt x="6009647" y="1580288"/>
                </a:lnTo>
                <a:lnTo>
                  <a:pt x="6010200" y="1580349"/>
                </a:lnTo>
                <a:lnTo>
                  <a:pt x="6009233" y="1579958"/>
                </a:lnTo>
                <a:lnTo>
                  <a:pt x="6009647" y="1580288"/>
                </a:lnTo>
                <a:close/>
                <a:moveTo>
                  <a:pt x="3402001" y="1575089"/>
                </a:moveTo>
                <a:cubicBezTo>
                  <a:pt x="3383616" y="1581516"/>
                  <a:pt x="3386519" y="1580932"/>
                  <a:pt x="3410950" y="1588334"/>
                </a:cubicBezTo>
                <a:lnTo>
                  <a:pt x="3435138" y="1595931"/>
                </a:lnTo>
                <a:cubicBezTo>
                  <a:pt x="3431751" y="1597489"/>
                  <a:pt x="3428848" y="1599241"/>
                  <a:pt x="3426190" y="1600994"/>
                </a:cubicBezTo>
                <a:lnTo>
                  <a:pt x="3425463" y="1601773"/>
                </a:lnTo>
                <a:cubicBezTo>
                  <a:pt x="3421108" y="1605862"/>
                  <a:pt x="3428366" y="1610733"/>
                  <a:pt x="3440944" y="1613850"/>
                </a:cubicBezTo>
                <a:cubicBezTo>
                  <a:pt x="3448900" y="1615289"/>
                  <a:pt x="3457173" y="1615289"/>
                  <a:pt x="3465132" y="1613850"/>
                </a:cubicBezTo>
                <a:cubicBezTo>
                  <a:pt x="3471904" y="1611707"/>
                  <a:pt x="3473839" y="1608005"/>
                  <a:pt x="3479645" y="1603525"/>
                </a:cubicBezTo>
                <a:cubicBezTo>
                  <a:pt x="3503833" y="1606059"/>
                  <a:pt x="3528021" y="1608396"/>
                  <a:pt x="3552209" y="1611512"/>
                </a:cubicBezTo>
                <a:cubicBezTo>
                  <a:pt x="3576397" y="1614629"/>
                  <a:pt x="3597439" y="1618134"/>
                  <a:pt x="3624773" y="1622223"/>
                </a:cubicBezTo>
                <a:lnTo>
                  <a:pt x="3635898" y="1608200"/>
                </a:lnTo>
                <a:cubicBezTo>
                  <a:pt x="3652057" y="1618581"/>
                  <a:pt x="3672085" y="1624268"/>
                  <a:pt x="3692741" y="1624366"/>
                </a:cubicBezTo>
                <a:cubicBezTo>
                  <a:pt x="3704110" y="1624366"/>
                  <a:pt x="3714511" y="1624366"/>
                  <a:pt x="3725152" y="1624366"/>
                </a:cubicBezTo>
                <a:lnTo>
                  <a:pt x="3706527" y="1615212"/>
                </a:lnTo>
                <a:lnTo>
                  <a:pt x="3717414" y="1607421"/>
                </a:lnTo>
                <a:cubicBezTo>
                  <a:pt x="3663207" y="1595892"/>
                  <a:pt x="3607309" y="1590320"/>
                  <a:pt x="3551241" y="1590865"/>
                </a:cubicBezTo>
                <a:cubicBezTo>
                  <a:pt x="3534913" y="1592191"/>
                  <a:pt x="3518442" y="1590728"/>
                  <a:pt x="3502865" y="1586582"/>
                </a:cubicBezTo>
                <a:cubicBezTo>
                  <a:pt x="3489416" y="1583970"/>
                  <a:pt x="3475508" y="1583191"/>
                  <a:pt x="3461744" y="1584244"/>
                </a:cubicBezTo>
                <a:cubicBezTo>
                  <a:pt x="3441330" y="1584030"/>
                  <a:pt x="3421108" y="1580932"/>
                  <a:pt x="3402001" y="1575089"/>
                </a:cubicBezTo>
                <a:close/>
                <a:moveTo>
                  <a:pt x="3342256" y="1575089"/>
                </a:moveTo>
                <a:lnTo>
                  <a:pt x="3341047" y="1576257"/>
                </a:lnTo>
                <a:lnTo>
                  <a:pt x="3303555" y="1578012"/>
                </a:lnTo>
                <a:lnTo>
                  <a:pt x="3272353" y="1580349"/>
                </a:lnTo>
                <a:cubicBezTo>
                  <a:pt x="3281833" y="1584205"/>
                  <a:pt x="3291049" y="1588489"/>
                  <a:pt x="3299926" y="1593203"/>
                </a:cubicBezTo>
                <a:cubicBezTo>
                  <a:pt x="3306940" y="1597292"/>
                  <a:pt x="3315455" y="1599358"/>
                  <a:pt x="3324115" y="1599047"/>
                </a:cubicBezTo>
                <a:cubicBezTo>
                  <a:pt x="3331128" y="1599047"/>
                  <a:pt x="3341047" y="1595931"/>
                  <a:pt x="3339354" y="1594761"/>
                </a:cubicBezTo>
                <a:cubicBezTo>
                  <a:pt x="3328226" y="1585802"/>
                  <a:pt x="3340080" y="1582101"/>
                  <a:pt x="3342256" y="1575089"/>
                </a:cubicBezTo>
                <a:close/>
                <a:moveTo>
                  <a:pt x="3736279" y="1574699"/>
                </a:moveTo>
                <a:cubicBezTo>
                  <a:pt x="3745713" y="1577815"/>
                  <a:pt x="3748857" y="1580932"/>
                  <a:pt x="3744505" y="1584439"/>
                </a:cubicBezTo>
                <a:lnTo>
                  <a:pt x="3742811" y="1585218"/>
                </a:lnTo>
                <a:cubicBezTo>
                  <a:pt x="3738456" y="1588528"/>
                  <a:pt x="3739423" y="1593203"/>
                  <a:pt x="3737247" y="1599630"/>
                </a:cubicBezTo>
                <a:cubicBezTo>
                  <a:pt x="3761435" y="1601188"/>
                  <a:pt x="3776189" y="1601967"/>
                  <a:pt x="3792396" y="1603722"/>
                </a:cubicBezTo>
                <a:cubicBezTo>
                  <a:pt x="3808603" y="1605474"/>
                  <a:pt x="3827712" y="1608979"/>
                  <a:pt x="3848997" y="1612291"/>
                </a:cubicBezTo>
                <a:lnTo>
                  <a:pt x="3885763" y="1605668"/>
                </a:lnTo>
                <a:cubicBezTo>
                  <a:pt x="3876329" y="1596904"/>
                  <a:pt x="3858429" y="1599630"/>
                  <a:pt x="3845610" y="1596125"/>
                </a:cubicBezTo>
                <a:lnTo>
                  <a:pt x="3809811" y="1586582"/>
                </a:lnTo>
                <a:cubicBezTo>
                  <a:pt x="3796507" y="1583075"/>
                  <a:pt x="3782962" y="1586582"/>
                  <a:pt x="3767966" y="1578985"/>
                </a:cubicBezTo>
                <a:cubicBezTo>
                  <a:pt x="3757613" y="1576666"/>
                  <a:pt x="3746996" y="1575226"/>
                  <a:pt x="3736279" y="1574699"/>
                </a:cubicBezTo>
                <a:close/>
                <a:moveTo>
                  <a:pt x="2139381" y="1572752"/>
                </a:moveTo>
                <a:cubicBezTo>
                  <a:pt x="2117613" y="1571388"/>
                  <a:pt x="2111082" y="1572752"/>
                  <a:pt x="2120275" y="1580737"/>
                </a:cubicBezTo>
                <a:cubicBezTo>
                  <a:pt x="2129465" y="1588722"/>
                  <a:pt x="2125112" y="1591645"/>
                  <a:pt x="2146398" y="1594955"/>
                </a:cubicBezTo>
                <a:cubicBezTo>
                  <a:pt x="2157041" y="1596612"/>
                  <a:pt x="2164116" y="1596904"/>
                  <a:pt x="2169104" y="1596101"/>
                </a:cubicBezTo>
                <a:lnTo>
                  <a:pt x="2178902" y="1590880"/>
                </a:lnTo>
                <a:lnTo>
                  <a:pt x="2179294" y="1591060"/>
                </a:lnTo>
                <a:lnTo>
                  <a:pt x="2179294" y="1590671"/>
                </a:lnTo>
                <a:lnTo>
                  <a:pt x="2178902" y="1590880"/>
                </a:lnTo>
                <a:close/>
                <a:moveTo>
                  <a:pt x="4804425" y="1571973"/>
                </a:moveTo>
                <a:cubicBezTo>
                  <a:pt x="4804425" y="1573726"/>
                  <a:pt x="4801037" y="1575869"/>
                  <a:pt x="4804425" y="1577621"/>
                </a:cubicBezTo>
                <a:cubicBezTo>
                  <a:pt x="4809311" y="1579919"/>
                  <a:pt x="4814512" y="1581750"/>
                  <a:pt x="4819905" y="1583075"/>
                </a:cubicBezTo>
                <a:lnTo>
                  <a:pt x="4819051" y="1576026"/>
                </a:lnTo>
                <a:lnTo>
                  <a:pt x="4819905" y="1576453"/>
                </a:lnTo>
                <a:lnTo>
                  <a:pt x="4818938" y="1575089"/>
                </a:lnTo>
                <a:lnTo>
                  <a:pt x="4819051" y="1576026"/>
                </a:lnTo>
                <a:lnTo>
                  <a:pt x="4810956" y="1571973"/>
                </a:lnTo>
                <a:cubicBezTo>
                  <a:pt x="4808803" y="1571621"/>
                  <a:pt x="4806579" y="1571621"/>
                  <a:pt x="4804425" y="1571973"/>
                </a:cubicBezTo>
                <a:close/>
                <a:moveTo>
                  <a:pt x="1874280" y="1571583"/>
                </a:moveTo>
                <a:cubicBezTo>
                  <a:pt x="1896051" y="1584244"/>
                  <a:pt x="1896292" y="1584244"/>
                  <a:pt x="1932331" y="1582880"/>
                </a:cubicBezTo>
                <a:lnTo>
                  <a:pt x="1905241" y="1577427"/>
                </a:lnTo>
                <a:close/>
                <a:moveTo>
                  <a:pt x="3044983" y="1570221"/>
                </a:moveTo>
                <a:lnTo>
                  <a:pt x="3044983" y="1576257"/>
                </a:lnTo>
                <a:lnTo>
                  <a:pt x="3078605" y="1579570"/>
                </a:lnTo>
                <a:cubicBezTo>
                  <a:pt x="3079814" y="1579570"/>
                  <a:pt x="3080299" y="1578400"/>
                  <a:pt x="3081025" y="1577815"/>
                </a:cubicBezTo>
                <a:cubicBezTo>
                  <a:pt x="3081751" y="1577232"/>
                  <a:pt x="3079572" y="1576257"/>
                  <a:pt x="3078122" y="1575869"/>
                </a:cubicBezTo>
                <a:cubicBezTo>
                  <a:pt x="3067939" y="1571564"/>
                  <a:pt x="3056474" y="1569615"/>
                  <a:pt x="3044983" y="1570221"/>
                </a:cubicBezTo>
                <a:close/>
                <a:moveTo>
                  <a:pt x="3608325" y="1570024"/>
                </a:moveTo>
                <a:lnTo>
                  <a:pt x="3606149" y="1571583"/>
                </a:lnTo>
                <a:lnTo>
                  <a:pt x="3599132" y="1571583"/>
                </a:lnTo>
                <a:lnTo>
                  <a:pt x="3599132" y="1573920"/>
                </a:lnTo>
                <a:cubicBezTo>
                  <a:pt x="3601382" y="1574038"/>
                  <a:pt x="3603658" y="1574038"/>
                  <a:pt x="3605905" y="1573920"/>
                </a:cubicBezTo>
                <a:cubicBezTo>
                  <a:pt x="3605905" y="1573920"/>
                  <a:pt x="3608566" y="1570803"/>
                  <a:pt x="3608325" y="1570024"/>
                </a:cubicBezTo>
                <a:close/>
                <a:moveTo>
                  <a:pt x="1578944" y="1570024"/>
                </a:moveTo>
                <a:cubicBezTo>
                  <a:pt x="1579429" y="1579179"/>
                  <a:pt x="1600471" y="1584244"/>
                  <a:pt x="1619339" y="1589113"/>
                </a:cubicBezTo>
                <a:lnTo>
                  <a:pt x="1619339" y="1589892"/>
                </a:lnTo>
                <a:cubicBezTo>
                  <a:pt x="1625604" y="1591140"/>
                  <a:pt x="1632183" y="1591140"/>
                  <a:pt x="1638448" y="1589892"/>
                </a:cubicBezTo>
                <a:cubicBezTo>
                  <a:pt x="1642560" y="1588140"/>
                  <a:pt x="1646188" y="1584633"/>
                  <a:pt x="1642318" y="1581907"/>
                </a:cubicBezTo>
                <a:cubicBezTo>
                  <a:pt x="1633948" y="1577367"/>
                  <a:pt x="1625144" y="1573376"/>
                  <a:pt x="1615954" y="1570024"/>
                </a:cubicBezTo>
                <a:close/>
                <a:moveTo>
                  <a:pt x="4336144" y="1569051"/>
                </a:moveTo>
                <a:lnTo>
                  <a:pt x="4335143" y="1569650"/>
                </a:lnTo>
                <a:lnTo>
                  <a:pt x="4277125" y="1572558"/>
                </a:lnTo>
                <a:cubicBezTo>
                  <a:pt x="4282445" y="1575869"/>
                  <a:pt x="4286800" y="1578985"/>
                  <a:pt x="4291155" y="1581907"/>
                </a:cubicBezTo>
                <a:cubicBezTo>
                  <a:pt x="4303249" y="1581517"/>
                  <a:pt x="4313106" y="1580397"/>
                  <a:pt x="4320634" y="1578328"/>
                </a:cubicBezTo>
                <a:lnTo>
                  <a:pt x="4335143" y="1569650"/>
                </a:lnTo>
                <a:lnTo>
                  <a:pt x="4335418" y="1569636"/>
                </a:lnTo>
                <a:close/>
                <a:moveTo>
                  <a:pt x="6038451" y="1567919"/>
                </a:moveTo>
                <a:cubicBezTo>
                  <a:pt x="6018213" y="1567773"/>
                  <a:pt x="6020662" y="1572995"/>
                  <a:pt x="6044063" y="1584244"/>
                </a:cubicBezTo>
                <a:lnTo>
                  <a:pt x="6044063" y="1585412"/>
                </a:lnTo>
                <a:cubicBezTo>
                  <a:pt x="6052530" y="1589502"/>
                  <a:pt x="6061964" y="1593593"/>
                  <a:pt x="6070431" y="1597489"/>
                </a:cubicBezTo>
                <a:cubicBezTo>
                  <a:pt x="6089296" y="1599630"/>
                  <a:pt x="6091472" y="1594176"/>
                  <a:pt x="6084217" y="1591645"/>
                </a:cubicBezTo>
                <a:cubicBezTo>
                  <a:pt x="6057367" y="1582296"/>
                  <a:pt x="6061237" y="1576063"/>
                  <a:pt x="6066316" y="1569830"/>
                </a:cubicBezTo>
                <a:cubicBezTo>
                  <a:pt x="6054464" y="1568613"/>
                  <a:pt x="6045197" y="1567968"/>
                  <a:pt x="6038451" y="1567919"/>
                </a:cubicBezTo>
                <a:close/>
                <a:moveTo>
                  <a:pt x="2725370" y="1567469"/>
                </a:moveTo>
                <a:cubicBezTo>
                  <a:pt x="2713669" y="1568078"/>
                  <a:pt x="2707320" y="1571291"/>
                  <a:pt x="2716028" y="1581711"/>
                </a:cubicBezTo>
                <a:lnTo>
                  <a:pt x="2742874" y="1583465"/>
                </a:lnTo>
                <a:cubicBezTo>
                  <a:pt x="2752067" y="1583465"/>
                  <a:pt x="2760534" y="1583465"/>
                  <a:pt x="2771900" y="1583465"/>
                </a:cubicBezTo>
                <a:cubicBezTo>
                  <a:pt x="2771418" y="1578206"/>
                  <a:pt x="2769965" y="1573531"/>
                  <a:pt x="2768030" y="1568078"/>
                </a:cubicBezTo>
                <a:lnTo>
                  <a:pt x="2766821" y="1568857"/>
                </a:lnTo>
                <a:cubicBezTo>
                  <a:pt x="2754123" y="1568857"/>
                  <a:pt x="2737071" y="1566860"/>
                  <a:pt x="2725370" y="1567469"/>
                </a:cubicBezTo>
                <a:close/>
                <a:moveTo>
                  <a:pt x="4092328" y="1566519"/>
                </a:moveTo>
                <a:lnTo>
                  <a:pt x="4089667" y="1567493"/>
                </a:lnTo>
                <a:lnTo>
                  <a:pt x="4094133" y="1567494"/>
                </a:lnTo>
                <a:lnTo>
                  <a:pt x="4131997" y="1587943"/>
                </a:lnTo>
                <a:lnTo>
                  <a:pt x="4174085" y="1592814"/>
                </a:lnTo>
                <a:lnTo>
                  <a:pt x="4184725" y="1576842"/>
                </a:lnTo>
                <a:cubicBezTo>
                  <a:pt x="4169584" y="1572197"/>
                  <a:pt x="4153862" y="1569076"/>
                  <a:pt x="4137905" y="1567508"/>
                </a:cubicBezTo>
                <a:lnTo>
                  <a:pt x="4094133" y="1567494"/>
                </a:lnTo>
                <a:close/>
                <a:moveTo>
                  <a:pt x="3709430" y="1566519"/>
                </a:moveTo>
                <a:cubicBezTo>
                  <a:pt x="3688630" y="1565156"/>
                  <a:pt x="3694191" y="1571194"/>
                  <a:pt x="3702657" y="1578791"/>
                </a:cubicBezTo>
                <a:lnTo>
                  <a:pt x="3730715" y="1574310"/>
                </a:lnTo>
                <a:cubicBezTo>
                  <a:pt x="3724113" y="1570920"/>
                  <a:pt x="3716954" y="1568292"/>
                  <a:pt x="3709430" y="1566519"/>
                </a:cubicBezTo>
                <a:close/>
                <a:moveTo>
                  <a:pt x="6082041" y="1566129"/>
                </a:moveTo>
                <a:lnTo>
                  <a:pt x="6082162" y="1566149"/>
                </a:lnTo>
                <a:lnTo>
                  <a:pt x="6069463" y="1568272"/>
                </a:lnTo>
                <a:cubicBezTo>
                  <a:pt x="6075098" y="1569519"/>
                  <a:pt x="6080829" y="1570433"/>
                  <a:pt x="6086634" y="1571000"/>
                </a:cubicBezTo>
                <a:cubicBezTo>
                  <a:pt x="6088569" y="1571000"/>
                  <a:pt x="6088328" y="1568466"/>
                  <a:pt x="6089054" y="1567299"/>
                </a:cubicBezTo>
                <a:lnTo>
                  <a:pt x="6082162" y="1566149"/>
                </a:lnTo>
                <a:lnTo>
                  <a:pt x="6082282" y="1566129"/>
                </a:lnTo>
                <a:close/>
                <a:moveTo>
                  <a:pt x="750262" y="1564961"/>
                </a:moveTo>
                <a:cubicBezTo>
                  <a:pt x="745666" y="1564961"/>
                  <a:pt x="745181" y="1568078"/>
                  <a:pt x="742763" y="1569830"/>
                </a:cubicBezTo>
                <a:cubicBezTo>
                  <a:pt x="749099" y="1571973"/>
                  <a:pt x="755656" y="1573648"/>
                  <a:pt x="762355" y="1574895"/>
                </a:cubicBezTo>
                <a:cubicBezTo>
                  <a:pt x="775659" y="1575089"/>
                  <a:pt x="784608" y="1575089"/>
                  <a:pt x="784608" y="1568272"/>
                </a:cubicBezTo>
                <a:lnTo>
                  <a:pt x="784125" y="1568466"/>
                </a:lnTo>
                <a:cubicBezTo>
                  <a:pt x="772926" y="1566830"/>
                  <a:pt x="761606" y="1565663"/>
                  <a:pt x="750262" y="1564961"/>
                </a:cubicBezTo>
                <a:close/>
                <a:moveTo>
                  <a:pt x="3547371" y="1564571"/>
                </a:moveTo>
                <a:cubicBezTo>
                  <a:pt x="3545967" y="1566460"/>
                  <a:pt x="3544443" y="1568292"/>
                  <a:pt x="3542775" y="1570024"/>
                </a:cubicBezTo>
                <a:cubicBezTo>
                  <a:pt x="3540840" y="1571973"/>
                  <a:pt x="3538905" y="1573726"/>
                  <a:pt x="3534793" y="1577232"/>
                </a:cubicBezTo>
                <a:lnTo>
                  <a:pt x="3583169" y="1580932"/>
                </a:lnTo>
                <a:close/>
                <a:moveTo>
                  <a:pt x="1332226" y="1564182"/>
                </a:moveTo>
                <a:cubicBezTo>
                  <a:pt x="1357625" y="1572167"/>
                  <a:pt x="1376249" y="1573726"/>
                  <a:pt x="1387860" y="1566908"/>
                </a:cubicBezTo>
                <a:lnTo>
                  <a:pt x="1387375" y="1565740"/>
                </a:lnTo>
                <a:cubicBezTo>
                  <a:pt x="1369500" y="1561203"/>
                  <a:pt x="1350441" y="1560657"/>
                  <a:pt x="1332226" y="1564182"/>
                </a:cubicBezTo>
                <a:close/>
                <a:moveTo>
                  <a:pt x="4875781" y="1563988"/>
                </a:moveTo>
                <a:cubicBezTo>
                  <a:pt x="4873120" y="1563988"/>
                  <a:pt x="4873602" y="1566519"/>
                  <a:pt x="4872634" y="1567687"/>
                </a:cubicBezTo>
                <a:cubicBezTo>
                  <a:pt x="4876941" y="1568388"/>
                  <a:pt x="4881319" y="1568779"/>
                  <a:pt x="4885697" y="1568857"/>
                </a:cubicBezTo>
                <a:lnTo>
                  <a:pt x="4885697" y="1568662"/>
                </a:lnTo>
                <a:cubicBezTo>
                  <a:pt x="4888600" y="1568662"/>
                  <a:pt x="4888358" y="1566129"/>
                  <a:pt x="4889326" y="1564961"/>
                </a:cubicBezTo>
                <a:cubicBezTo>
                  <a:pt x="4884851" y="1564299"/>
                  <a:pt x="4880329" y="1563988"/>
                  <a:pt x="4875781" y="1563988"/>
                </a:cubicBezTo>
                <a:close/>
                <a:moveTo>
                  <a:pt x="2882198" y="1563597"/>
                </a:moveTo>
                <a:lnTo>
                  <a:pt x="2879306" y="1570973"/>
                </a:lnTo>
                <a:lnTo>
                  <a:pt x="2878328" y="1570803"/>
                </a:lnTo>
                <a:lnTo>
                  <a:pt x="2879295" y="1571000"/>
                </a:lnTo>
                <a:lnTo>
                  <a:pt x="2879306" y="1570973"/>
                </a:lnTo>
                <a:lnTo>
                  <a:pt x="2904210" y="1575284"/>
                </a:lnTo>
                <a:cubicBezTo>
                  <a:pt x="2904210" y="1572558"/>
                  <a:pt x="2904210" y="1569830"/>
                  <a:pt x="2904210" y="1566129"/>
                </a:cubicBezTo>
                <a:cubicBezTo>
                  <a:pt x="2896977" y="1564747"/>
                  <a:pt x="2889623" y="1563908"/>
                  <a:pt x="2882198" y="1563597"/>
                </a:cubicBezTo>
                <a:close/>
                <a:moveTo>
                  <a:pt x="6312311" y="1563403"/>
                </a:moveTo>
                <a:lnTo>
                  <a:pt x="6312311" y="1565740"/>
                </a:lnTo>
                <a:lnTo>
                  <a:pt x="6317390" y="1563403"/>
                </a:lnTo>
                <a:cubicBezTo>
                  <a:pt x="6315696" y="1563287"/>
                  <a:pt x="6314002" y="1563287"/>
                  <a:pt x="6312311" y="1563403"/>
                </a:cubicBezTo>
                <a:close/>
                <a:moveTo>
                  <a:pt x="5077508" y="1563403"/>
                </a:moveTo>
                <a:cubicBezTo>
                  <a:pt x="5077048" y="1564415"/>
                  <a:pt x="5077048" y="1565507"/>
                  <a:pt x="5077508" y="1566519"/>
                </a:cubicBezTo>
                <a:cubicBezTo>
                  <a:pt x="5080121" y="1567552"/>
                  <a:pt x="5082879" y="1568331"/>
                  <a:pt x="5085733" y="1568857"/>
                </a:cubicBezTo>
                <a:cubicBezTo>
                  <a:pt x="5085733" y="1568857"/>
                  <a:pt x="5085733" y="1567493"/>
                  <a:pt x="5085733" y="1566908"/>
                </a:cubicBezTo>
                <a:close/>
                <a:moveTo>
                  <a:pt x="3950343" y="1562624"/>
                </a:moveTo>
                <a:lnTo>
                  <a:pt x="3948652" y="1563597"/>
                </a:lnTo>
                <a:lnTo>
                  <a:pt x="3951751" y="1564492"/>
                </a:lnTo>
                <a:lnTo>
                  <a:pt x="3967518" y="1585412"/>
                </a:lnTo>
                <a:lnTo>
                  <a:pt x="4004284" y="1585412"/>
                </a:lnTo>
                <a:cubicBezTo>
                  <a:pt x="4005494" y="1582978"/>
                  <a:pt x="4001502" y="1579861"/>
                  <a:pt x="3992250" y="1576185"/>
                </a:cubicBezTo>
                <a:lnTo>
                  <a:pt x="3951751" y="1564492"/>
                </a:lnTo>
                <a:close/>
                <a:moveTo>
                  <a:pt x="4640431" y="1562430"/>
                </a:moveTo>
                <a:cubicBezTo>
                  <a:pt x="4638494" y="1562430"/>
                  <a:pt x="4637526" y="1562430"/>
                  <a:pt x="4634867" y="1564182"/>
                </a:cubicBezTo>
                <a:cubicBezTo>
                  <a:pt x="4637285" y="1566129"/>
                  <a:pt x="4638737" y="1569051"/>
                  <a:pt x="4643575" y="1570609"/>
                </a:cubicBezTo>
                <a:cubicBezTo>
                  <a:pt x="4664231" y="1577134"/>
                  <a:pt x="4686194" y="1580561"/>
                  <a:pt x="4708399" y="1580737"/>
                </a:cubicBezTo>
                <a:cubicBezTo>
                  <a:pt x="4712945" y="1580797"/>
                  <a:pt x="4717348" y="1579472"/>
                  <a:pt x="4720733" y="1577036"/>
                </a:cubicBezTo>
                <a:cubicBezTo>
                  <a:pt x="4725329" y="1575089"/>
                  <a:pt x="4713719" y="1567493"/>
                  <a:pt x="4702594" y="1566714"/>
                </a:cubicBezTo>
                <a:lnTo>
                  <a:pt x="4703076" y="1566129"/>
                </a:lnTo>
                <a:cubicBezTo>
                  <a:pt x="4681791" y="1564571"/>
                  <a:pt x="4661232" y="1563597"/>
                  <a:pt x="4640431" y="1562430"/>
                </a:cubicBezTo>
                <a:close/>
                <a:moveTo>
                  <a:pt x="2962743" y="1561845"/>
                </a:moveTo>
                <a:cubicBezTo>
                  <a:pt x="2950168" y="1566325"/>
                  <a:pt x="2938555" y="1567883"/>
                  <a:pt x="2935897" y="1571779"/>
                </a:cubicBezTo>
                <a:cubicBezTo>
                  <a:pt x="2932509" y="1581516"/>
                  <a:pt x="2900581" y="1583465"/>
                  <a:pt x="2910256" y="1597683"/>
                </a:cubicBezTo>
                <a:lnTo>
                  <a:pt x="2909288" y="1597489"/>
                </a:lnTo>
                <a:cubicBezTo>
                  <a:pt x="2919568" y="1600779"/>
                  <a:pt x="2930066" y="1603644"/>
                  <a:pt x="2940734" y="1606059"/>
                </a:cubicBezTo>
                <a:cubicBezTo>
                  <a:pt x="2964922" y="1610148"/>
                  <a:pt x="2975321" y="1609369"/>
                  <a:pt x="2980403" y="1603916"/>
                </a:cubicBezTo>
                <a:cubicBezTo>
                  <a:pt x="2985482" y="1598462"/>
                  <a:pt x="2989834" y="1593593"/>
                  <a:pt x="2994430" y="1588334"/>
                </a:cubicBezTo>
                <a:lnTo>
                  <a:pt x="2962743" y="1580349"/>
                </a:lnTo>
                <a:cubicBezTo>
                  <a:pt x="2962743" y="1575284"/>
                  <a:pt x="2962743" y="1570024"/>
                  <a:pt x="2962743" y="1561845"/>
                </a:cubicBezTo>
                <a:close/>
                <a:moveTo>
                  <a:pt x="4484175" y="1561651"/>
                </a:moveTo>
                <a:lnTo>
                  <a:pt x="4484901" y="1562233"/>
                </a:lnTo>
                <a:cubicBezTo>
                  <a:pt x="4489254" y="1562233"/>
                  <a:pt x="4494576" y="1561651"/>
                  <a:pt x="4492156" y="1564571"/>
                </a:cubicBezTo>
                <a:close/>
                <a:moveTo>
                  <a:pt x="6250872" y="1559313"/>
                </a:moveTo>
                <a:cubicBezTo>
                  <a:pt x="6241004" y="1560092"/>
                  <a:pt x="6231232" y="1561454"/>
                  <a:pt x="6221605" y="1563403"/>
                </a:cubicBezTo>
                <a:cubicBezTo>
                  <a:pt x="6213865" y="1566129"/>
                  <a:pt x="6220153" y="1571973"/>
                  <a:pt x="6232248" y="1575089"/>
                </a:cubicBezTo>
                <a:cubicBezTo>
                  <a:pt x="6254016" y="1580543"/>
                  <a:pt x="6275786" y="1586582"/>
                  <a:pt x="6298281" y="1591256"/>
                </a:cubicBezTo>
                <a:cubicBezTo>
                  <a:pt x="6346705" y="1602668"/>
                  <a:pt x="6397669" y="1605319"/>
                  <a:pt x="6447520" y="1599047"/>
                </a:cubicBezTo>
                <a:cubicBezTo>
                  <a:pt x="6452843" y="1598072"/>
                  <a:pt x="6452117" y="1594372"/>
                  <a:pt x="6453569" y="1591645"/>
                </a:cubicBezTo>
                <a:cubicBezTo>
                  <a:pt x="6420674" y="1583854"/>
                  <a:pt x="6387052" y="1580932"/>
                  <a:pt x="6352947" y="1572752"/>
                </a:cubicBezTo>
                <a:lnTo>
                  <a:pt x="6353912" y="1572362"/>
                </a:lnTo>
                <a:cubicBezTo>
                  <a:pt x="6343947" y="1571370"/>
                  <a:pt x="6333886" y="1571370"/>
                  <a:pt x="6323921" y="1572362"/>
                </a:cubicBezTo>
                <a:lnTo>
                  <a:pt x="6311100" y="1567687"/>
                </a:lnTo>
                <a:cubicBezTo>
                  <a:pt x="6291749" y="1564961"/>
                  <a:pt x="6281591" y="1565740"/>
                  <a:pt x="6282559" y="1573141"/>
                </a:cubicBezTo>
                <a:cubicBezTo>
                  <a:pt x="6283527" y="1580543"/>
                  <a:pt x="6270464" y="1573141"/>
                  <a:pt x="6262000" y="1571583"/>
                </a:cubicBezTo>
                <a:close/>
                <a:moveTo>
                  <a:pt x="3132786" y="1559313"/>
                </a:moveTo>
                <a:cubicBezTo>
                  <a:pt x="3131577" y="1561845"/>
                  <a:pt x="3130369" y="1564767"/>
                  <a:pt x="3128675" y="1568078"/>
                </a:cubicBezTo>
                <a:lnTo>
                  <a:pt x="3168102" y="1571779"/>
                </a:lnTo>
                <a:cubicBezTo>
                  <a:pt x="3168102" y="1575674"/>
                  <a:pt x="3166167" y="1579179"/>
                  <a:pt x="3165441" y="1582686"/>
                </a:cubicBezTo>
                <a:lnTo>
                  <a:pt x="3167135" y="1582686"/>
                </a:lnTo>
                <a:cubicBezTo>
                  <a:pt x="3178333" y="1591003"/>
                  <a:pt x="3193281" y="1595286"/>
                  <a:pt x="3208497" y="1594567"/>
                </a:cubicBezTo>
                <a:cubicBezTo>
                  <a:pt x="3219452" y="1593436"/>
                  <a:pt x="3230290" y="1591626"/>
                  <a:pt x="3240908" y="1589113"/>
                </a:cubicBezTo>
                <a:cubicBezTo>
                  <a:pt x="3225427" y="1583854"/>
                  <a:pt x="3212367" y="1579764"/>
                  <a:pt x="3201480" y="1575284"/>
                </a:cubicBezTo>
                <a:cubicBezTo>
                  <a:pt x="3190596" y="1570803"/>
                  <a:pt x="3182130" y="1565546"/>
                  <a:pt x="3169793" y="1559313"/>
                </a:cubicBezTo>
                <a:close/>
                <a:moveTo>
                  <a:pt x="3680889" y="1556586"/>
                </a:moveTo>
                <a:lnTo>
                  <a:pt x="3692741" y="1558923"/>
                </a:lnTo>
                <a:lnTo>
                  <a:pt x="3692741" y="1556586"/>
                </a:lnTo>
                <a:close/>
                <a:moveTo>
                  <a:pt x="1489691" y="1556586"/>
                </a:moveTo>
                <a:cubicBezTo>
                  <a:pt x="1485384" y="1559761"/>
                  <a:pt x="1481417" y="1563209"/>
                  <a:pt x="1477839" y="1566908"/>
                </a:cubicBezTo>
                <a:cubicBezTo>
                  <a:pt x="1510009" y="1572752"/>
                  <a:pt x="1515329" y="1568857"/>
                  <a:pt x="1509768" y="1562039"/>
                </a:cubicBezTo>
                <a:lnTo>
                  <a:pt x="1511459" y="1561066"/>
                </a:lnTo>
                <a:cubicBezTo>
                  <a:pt x="1508653" y="1558962"/>
                  <a:pt x="1505245" y="1557424"/>
                  <a:pt x="1501542" y="1556586"/>
                </a:cubicBezTo>
                <a:cubicBezTo>
                  <a:pt x="1497649" y="1555788"/>
                  <a:pt x="1493586" y="1555788"/>
                  <a:pt x="1489691" y="1556586"/>
                </a:cubicBezTo>
                <a:close/>
                <a:moveTo>
                  <a:pt x="4917143" y="1552690"/>
                </a:moveTo>
                <a:cubicBezTo>
                  <a:pt x="4907709" y="1555806"/>
                  <a:pt x="4911820" y="1558729"/>
                  <a:pt x="4944233" y="1570221"/>
                </a:cubicBezTo>
                <a:cubicBezTo>
                  <a:pt x="4961890" y="1563988"/>
                  <a:pt x="4963099" y="1560481"/>
                  <a:pt x="4949795" y="1555612"/>
                </a:cubicBezTo>
                <a:cubicBezTo>
                  <a:pt x="4939541" y="1551989"/>
                  <a:pt x="4928123" y="1551034"/>
                  <a:pt x="4917143" y="1552884"/>
                </a:cubicBezTo>
                <a:close/>
                <a:moveTo>
                  <a:pt x="2237101" y="1552690"/>
                </a:moveTo>
                <a:cubicBezTo>
                  <a:pt x="2199853" y="1562039"/>
                  <a:pt x="2200820" y="1563792"/>
                  <a:pt x="2256937" y="1587749"/>
                </a:cubicBezTo>
                <a:lnTo>
                  <a:pt x="2287415" y="1586191"/>
                </a:lnTo>
                <a:cubicBezTo>
                  <a:pt x="2267579" y="1572946"/>
                  <a:pt x="2252340" y="1562624"/>
                  <a:pt x="2237101" y="1552690"/>
                </a:cubicBezTo>
                <a:close/>
                <a:moveTo>
                  <a:pt x="6088328" y="1551326"/>
                </a:moveTo>
                <a:lnTo>
                  <a:pt x="6088318" y="1551371"/>
                </a:lnTo>
                <a:lnTo>
                  <a:pt x="6060029" y="1556391"/>
                </a:lnTo>
                <a:cubicBezTo>
                  <a:pt x="6076234" y="1559508"/>
                  <a:pt x="6083551" y="1559556"/>
                  <a:pt x="6086695" y="1558168"/>
                </a:cubicBezTo>
                <a:lnTo>
                  <a:pt x="6088318" y="1551371"/>
                </a:lnTo>
                <a:lnTo>
                  <a:pt x="6088569" y="1551326"/>
                </a:lnTo>
                <a:close/>
                <a:moveTo>
                  <a:pt x="4713237" y="1550938"/>
                </a:moveTo>
                <a:cubicBezTo>
                  <a:pt x="4711784" y="1552302"/>
                  <a:pt x="4718316" y="1557170"/>
                  <a:pt x="4722671" y="1558144"/>
                </a:cubicBezTo>
                <a:lnTo>
                  <a:pt x="4723153" y="1557559"/>
                </a:lnTo>
                <a:cubicBezTo>
                  <a:pt x="4736698" y="1560675"/>
                  <a:pt x="4745406" y="1559508"/>
                  <a:pt x="4749762" y="1556197"/>
                </a:cubicBezTo>
                <a:cubicBezTo>
                  <a:pt x="4750003" y="1555496"/>
                  <a:pt x="4750003" y="1554755"/>
                  <a:pt x="4749762" y="1554054"/>
                </a:cubicBezTo>
                <a:lnTo>
                  <a:pt x="4743471" y="1552105"/>
                </a:lnTo>
                <a:cubicBezTo>
                  <a:pt x="4733941" y="1548660"/>
                  <a:pt x="4723128" y="1548230"/>
                  <a:pt x="4713237" y="1550938"/>
                </a:cubicBezTo>
                <a:close/>
                <a:moveTo>
                  <a:pt x="3075461" y="1550159"/>
                </a:moveTo>
                <a:cubicBezTo>
                  <a:pt x="3068206" y="1550159"/>
                  <a:pt x="3061190" y="1550159"/>
                  <a:pt x="3055384" y="1551717"/>
                </a:cubicBezTo>
                <a:cubicBezTo>
                  <a:pt x="3053693" y="1552105"/>
                  <a:pt x="3057078" y="1555612"/>
                  <a:pt x="3059981" y="1555612"/>
                </a:cubicBezTo>
                <a:lnTo>
                  <a:pt x="3059981" y="1556001"/>
                </a:lnTo>
                <a:cubicBezTo>
                  <a:pt x="3069897" y="1558923"/>
                  <a:pt x="3079814" y="1560092"/>
                  <a:pt x="3084169" y="1556976"/>
                </a:cubicBezTo>
                <a:cubicBezTo>
                  <a:pt x="3088524" y="1553860"/>
                  <a:pt x="3080299" y="1553663"/>
                  <a:pt x="3075461" y="1550159"/>
                </a:cubicBezTo>
                <a:close/>
                <a:moveTo>
                  <a:pt x="1416159" y="1547821"/>
                </a:moveTo>
                <a:lnTo>
                  <a:pt x="1442524" y="1555027"/>
                </a:lnTo>
                <a:lnTo>
                  <a:pt x="1442524" y="1560092"/>
                </a:lnTo>
                <a:lnTo>
                  <a:pt x="1447361" y="1555806"/>
                </a:lnTo>
                <a:cubicBezTo>
                  <a:pt x="1451958" y="1555612"/>
                  <a:pt x="1454378" y="1552302"/>
                  <a:pt x="1442765" y="1548795"/>
                </a:cubicBezTo>
                <a:lnTo>
                  <a:pt x="1443976" y="1547821"/>
                </a:lnTo>
                <a:cubicBezTo>
                  <a:pt x="1430190" y="1543732"/>
                  <a:pt x="1419788" y="1543732"/>
                  <a:pt x="1416159" y="1547821"/>
                </a:cubicBezTo>
                <a:close/>
                <a:moveTo>
                  <a:pt x="991658" y="1544705"/>
                </a:moveTo>
                <a:lnTo>
                  <a:pt x="981500" y="1546457"/>
                </a:lnTo>
                <a:lnTo>
                  <a:pt x="990690" y="1549185"/>
                </a:lnTo>
                <a:cubicBezTo>
                  <a:pt x="991053" y="1547666"/>
                  <a:pt x="991538" y="1546165"/>
                  <a:pt x="992143" y="1544705"/>
                </a:cubicBezTo>
                <a:close/>
                <a:moveTo>
                  <a:pt x="4430720" y="1544314"/>
                </a:moveTo>
                <a:cubicBezTo>
                  <a:pt x="4415359" y="1545036"/>
                  <a:pt x="4400727" y="1549827"/>
                  <a:pt x="4389116" y="1557949"/>
                </a:cubicBezTo>
                <a:cubicBezTo>
                  <a:pt x="4414998" y="1570803"/>
                  <a:pt x="4436284" y="1565156"/>
                  <a:pt x="4459019" y="1567883"/>
                </a:cubicBezTo>
                <a:lnTo>
                  <a:pt x="4490707" y="1583269"/>
                </a:lnTo>
                <a:cubicBezTo>
                  <a:pt x="4519973" y="1583269"/>
                  <a:pt x="4547305" y="1583269"/>
                  <a:pt x="4577058" y="1584439"/>
                </a:cubicBezTo>
                <a:cubicBezTo>
                  <a:pt x="4597616" y="1585802"/>
                  <a:pt x="4621564" y="1591060"/>
                  <a:pt x="4644058" y="1593982"/>
                </a:cubicBezTo>
                <a:cubicBezTo>
                  <a:pt x="4660750" y="1596319"/>
                  <a:pt x="4671634" y="1593982"/>
                  <a:pt x="4671148" y="1587555"/>
                </a:cubicBezTo>
                <a:cubicBezTo>
                  <a:pt x="4638737" y="1582490"/>
                  <a:pt x="4606324" y="1575089"/>
                  <a:pt x="4575848" y="1572362"/>
                </a:cubicBezTo>
                <a:lnTo>
                  <a:pt x="4576331" y="1571779"/>
                </a:lnTo>
                <a:cubicBezTo>
                  <a:pt x="4547546" y="1568662"/>
                  <a:pt x="4520700" y="1569636"/>
                  <a:pt x="4489739" y="1568662"/>
                </a:cubicBezTo>
                <a:lnTo>
                  <a:pt x="4483207" y="1561651"/>
                </a:lnTo>
                <a:cubicBezTo>
                  <a:pt x="4448377" y="1558144"/>
                  <a:pt x="4447650" y="1558144"/>
                  <a:pt x="4430720" y="1544314"/>
                </a:cubicBezTo>
                <a:close/>
                <a:moveTo>
                  <a:pt x="3117791" y="1542368"/>
                </a:moveTo>
                <a:lnTo>
                  <a:pt x="3123111" y="1544120"/>
                </a:lnTo>
                <a:lnTo>
                  <a:pt x="3120450" y="1542368"/>
                </a:lnTo>
                <a:close/>
                <a:moveTo>
                  <a:pt x="2420689" y="1542368"/>
                </a:moveTo>
                <a:lnTo>
                  <a:pt x="2430606" y="1561845"/>
                </a:lnTo>
                <a:cubicBezTo>
                  <a:pt x="2420933" y="1566325"/>
                  <a:pt x="2395051" y="1561845"/>
                  <a:pt x="2397954" y="1570415"/>
                </a:cubicBezTo>
                <a:cubicBezTo>
                  <a:pt x="2400856" y="1578985"/>
                  <a:pt x="2418754" y="1586385"/>
                  <a:pt x="2442701" y="1592229"/>
                </a:cubicBezTo>
                <a:cubicBezTo>
                  <a:pt x="2447925" y="1593612"/>
                  <a:pt x="2453273" y="1594704"/>
                  <a:pt x="2458666" y="1595540"/>
                </a:cubicBezTo>
                <a:lnTo>
                  <a:pt x="2458181" y="1593982"/>
                </a:lnTo>
                <a:cubicBezTo>
                  <a:pt x="2470277" y="1593982"/>
                  <a:pt x="2463745" y="1589698"/>
                  <a:pt x="2459875" y="1586191"/>
                </a:cubicBezTo>
                <a:cubicBezTo>
                  <a:pt x="2456005" y="1582686"/>
                  <a:pt x="2455038" y="1581128"/>
                  <a:pt x="2452861" y="1578985"/>
                </a:cubicBezTo>
                <a:cubicBezTo>
                  <a:pt x="2466285" y="1576415"/>
                  <a:pt x="2480409" y="1577952"/>
                  <a:pt x="2492527" y="1583269"/>
                </a:cubicBezTo>
                <a:lnTo>
                  <a:pt x="2522523" y="1576842"/>
                </a:lnTo>
                <a:lnTo>
                  <a:pt x="2474147" y="1566519"/>
                </a:lnTo>
                <a:cubicBezTo>
                  <a:pt x="2472212" y="1560481"/>
                  <a:pt x="2470033" y="1554054"/>
                  <a:pt x="2467857" y="1547042"/>
                </a:cubicBezTo>
                <a:cubicBezTo>
                  <a:pt x="2453151" y="1541452"/>
                  <a:pt x="2436629" y="1539816"/>
                  <a:pt x="2420689" y="1542368"/>
                </a:cubicBezTo>
                <a:close/>
                <a:moveTo>
                  <a:pt x="6081555" y="1539836"/>
                </a:moveTo>
                <a:cubicBezTo>
                  <a:pt x="6072363" y="1541198"/>
                  <a:pt x="6079862" y="1545093"/>
                  <a:pt x="6086152" y="1548600"/>
                </a:cubicBezTo>
                <a:lnTo>
                  <a:pt x="6090022" y="1550743"/>
                </a:lnTo>
                <a:cubicBezTo>
                  <a:pt x="6091546" y="1550547"/>
                  <a:pt x="6093092" y="1550547"/>
                  <a:pt x="6094618" y="1550743"/>
                </a:cubicBezTo>
                <a:cubicBezTo>
                  <a:pt x="6100665" y="1551035"/>
                  <a:pt x="6107316" y="1551570"/>
                  <a:pt x="6111549" y="1551205"/>
                </a:cubicBezTo>
                <a:lnTo>
                  <a:pt x="6113794" y="1546615"/>
                </a:lnTo>
                <a:lnTo>
                  <a:pt x="6113966" y="1546652"/>
                </a:lnTo>
                <a:lnTo>
                  <a:pt x="6113966" y="1546263"/>
                </a:lnTo>
                <a:lnTo>
                  <a:pt x="6113794" y="1546615"/>
                </a:lnTo>
                <a:close/>
                <a:moveTo>
                  <a:pt x="4561336" y="1539640"/>
                </a:moveTo>
                <a:lnTo>
                  <a:pt x="4512959" y="1546457"/>
                </a:lnTo>
                <a:cubicBezTo>
                  <a:pt x="4531099" y="1560287"/>
                  <a:pt x="4531342" y="1560287"/>
                  <a:pt x="4576816" y="1561845"/>
                </a:cubicBezTo>
                <a:cubicBezTo>
                  <a:pt x="4585039" y="1556780"/>
                  <a:pt x="4584556" y="1550159"/>
                  <a:pt x="4560851" y="1540225"/>
                </a:cubicBezTo>
                <a:close/>
                <a:moveTo>
                  <a:pt x="1182745" y="1539446"/>
                </a:moveTo>
                <a:cubicBezTo>
                  <a:pt x="1187534" y="1542717"/>
                  <a:pt x="1191983" y="1546302"/>
                  <a:pt x="1196046" y="1550159"/>
                </a:cubicBezTo>
                <a:cubicBezTo>
                  <a:pt x="1198441" y="1553762"/>
                  <a:pt x="1200135" y="1557639"/>
                  <a:pt x="1201128" y="1561651"/>
                </a:cubicBezTo>
                <a:cubicBezTo>
                  <a:pt x="1234024" y="1564571"/>
                  <a:pt x="1264017" y="1567883"/>
                  <a:pt x="1292799" y="1569830"/>
                </a:cubicBezTo>
                <a:cubicBezTo>
                  <a:pt x="1300056" y="1569830"/>
                  <a:pt x="1309005" y="1567883"/>
                  <a:pt x="1308523" y="1565546"/>
                </a:cubicBezTo>
                <a:cubicBezTo>
                  <a:pt x="1308038" y="1563209"/>
                  <a:pt x="1299089" y="1558144"/>
                  <a:pt x="1291107" y="1555806"/>
                </a:cubicBezTo>
                <a:cubicBezTo>
                  <a:pt x="1282496" y="1553723"/>
                  <a:pt x="1273499" y="1552807"/>
                  <a:pt x="1264499" y="1553081"/>
                </a:cubicBezTo>
                <a:cubicBezTo>
                  <a:pt x="1260218" y="1553508"/>
                  <a:pt x="1256155" y="1554774"/>
                  <a:pt x="1252648" y="1556780"/>
                </a:cubicBezTo>
                <a:lnTo>
                  <a:pt x="1252407" y="1556780"/>
                </a:lnTo>
                <a:cubicBezTo>
                  <a:pt x="1231748" y="1545699"/>
                  <a:pt x="1207560" y="1539679"/>
                  <a:pt x="1182745" y="1539446"/>
                </a:cubicBezTo>
                <a:close/>
                <a:moveTo>
                  <a:pt x="5794202" y="1536135"/>
                </a:moveTo>
                <a:cubicBezTo>
                  <a:pt x="5781382" y="1547236"/>
                  <a:pt x="5784767" y="1549574"/>
                  <a:pt x="5824921" y="1555612"/>
                </a:cubicBezTo>
                <a:cubicBezTo>
                  <a:pt x="5840980" y="1560501"/>
                  <a:pt x="5857865" y="1563383"/>
                  <a:pt x="5874991" y="1564182"/>
                </a:cubicBezTo>
                <a:lnTo>
                  <a:pt x="5899179" y="1562039"/>
                </a:lnTo>
                <a:cubicBezTo>
                  <a:pt x="5865120" y="1551093"/>
                  <a:pt x="5830025" y="1542445"/>
                  <a:pt x="5794202" y="1536135"/>
                </a:cubicBezTo>
                <a:close/>
                <a:moveTo>
                  <a:pt x="4637770" y="1535356"/>
                </a:moveTo>
                <a:cubicBezTo>
                  <a:pt x="4627851" y="1536135"/>
                  <a:pt x="4624225" y="1538861"/>
                  <a:pt x="4633659" y="1543147"/>
                </a:cubicBezTo>
                <a:lnTo>
                  <a:pt x="4634141" y="1542562"/>
                </a:lnTo>
                <a:cubicBezTo>
                  <a:pt x="4640284" y="1544685"/>
                  <a:pt x="4646815" y="1545950"/>
                  <a:pt x="4653491" y="1546263"/>
                </a:cubicBezTo>
                <a:cubicBezTo>
                  <a:pt x="4658812" y="1545290"/>
                  <a:pt x="4659782" y="1542368"/>
                  <a:pt x="4664375" y="1539057"/>
                </a:cubicBezTo>
                <a:cubicBezTo>
                  <a:pt x="4655620" y="1537323"/>
                  <a:pt x="4646744" y="1536096"/>
                  <a:pt x="4637770" y="1535356"/>
                </a:cubicBezTo>
                <a:close/>
                <a:moveTo>
                  <a:pt x="2543323" y="1534965"/>
                </a:moveTo>
                <a:lnTo>
                  <a:pt x="2536792" y="1536329"/>
                </a:lnTo>
                <a:lnTo>
                  <a:pt x="2531954" y="1537303"/>
                </a:lnTo>
                <a:cubicBezTo>
                  <a:pt x="2534689" y="1537538"/>
                  <a:pt x="2537445" y="1537538"/>
                  <a:pt x="2540180" y="1537303"/>
                </a:cubicBezTo>
                <a:cubicBezTo>
                  <a:pt x="2541896" y="1536894"/>
                  <a:pt x="2543420" y="1536096"/>
                  <a:pt x="2544532" y="1534965"/>
                </a:cubicBezTo>
                <a:close/>
                <a:moveTo>
                  <a:pt x="2256937" y="1534965"/>
                </a:moveTo>
                <a:cubicBezTo>
                  <a:pt x="2258435" y="1535822"/>
                  <a:pt x="2260058" y="1536544"/>
                  <a:pt x="2261774" y="1537108"/>
                </a:cubicBezTo>
                <a:lnTo>
                  <a:pt x="2272176" y="1537108"/>
                </a:lnTo>
                <a:cubicBezTo>
                  <a:pt x="2269903" y="1536252"/>
                  <a:pt x="2267554" y="1535532"/>
                  <a:pt x="2265162" y="1534965"/>
                </a:cubicBezTo>
                <a:cubicBezTo>
                  <a:pt x="2262427" y="1534714"/>
                  <a:pt x="2259669" y="1534714"/>
                  <a:pt x="2256937" y="1534965"/>
                </a:cubicBezTo>
                <a:close/>
                <a:moveTo>
                  <a:pt x="2755423" y="1532848"/>
                </a:moveTo>
                <a:cubicBezTo>
                  <a:pt x="2751764" y="1533602"/>
                  <a:pt x="2749890" y="1535550"/>
                  <a:pt x="2750132" y="1538472"/>
                </a:cubicBezTo>
                <a:lnTo>
                  <a:pt x="2801652" y="1552105"/>
                </a:lnTo>
                <a:cubicBezTo>
                  <a:pt x="2803587" y="1550353"/>
                  <a:pt x="2806972" y="1548795"/>
                  <a:pt x="2805763" y="1548210"/>
                </a:cubicBezTo>
                <a:cubicBezTo>
                  <a:pt x="2795365" y="1542660"/>
                  <a:pt x="2784455" y="1537771"/>
                  <a:pt x="2773111" y="1533603"/>
                </a:cubicBezTo>
                <a:lnTo>
                  <a:pt x="2771418" y="1534383"/>
                </a:lnTo>
                <a:cubicBezTo>
                  <a:pt x="2764524" y="1532532"/>
                  <a:pt x="2759081" y="1532093"/>
                  <a:pt x="2755423" y="1532848"/>
                </a:cubicBezTo>
                <a:close/>
                <a:moveTo>
                  <a:pt x="1307312" y="1532628"/>
                </a:moveTo>
                <a:lnTo>
                  <a:pt x="1284817" y="1535162"/>
                </a:lnTo>
                <a:cubicBezTo>
                  <a:pt x="1286270" y="1541783"/>
                  <a:pt x="1298363" y="1546263"/>
                  <a:pt x="1315052" y="1548210"/>
                </a:cubicBezTo>
                <a:cubicBezTo>
                  <a:pt x="1326687" y="1549457"/>
                  <a:pt x="1338394" y="1550042"/>
                  <a:pt x="1350126" y="1549964"/>
                </a:cubicBezTo>
                <a:cubicBezTo>
                  <a:pt x="1360284" y="1549964"/>
                  <a:pt x="1366815" y="1548406"/>
                  <a:pt x="1360043" y="1544314"/>
                </a:cubicBezTo>
                <a:cubicBezTo>
                  <a:pt x="1352496" y="1540867"/>
                  <a:pt x="1343691" y="1539640"/>
                  <a:pt x="1335128" y="1540810"/>
                </a:cubicBezTo>
                <a:lnTo>
                  <a:pt x="1335128" y="1540615"/>
                </a:lnTo>
                <a:lnTo>
                  <a:pt x="1310940" y="1542368"/>
                </a:lnTo>
                <a:close/>
                <a:moveTo>
                  <a:pt x="6140574" y="1531655"/>
                </a:moveTo>
                <a:lnTo>
                  <a:pt x="6140574" y="1532045"/>
                </a:lnTo>
                <a:cubicBezTo>
                  <a:pt x="6138154" y="1532045"/>
                  <a:pt x="6136704" y="1535162"/>
                  <a:pt x="6138639" y="1535941"/>
                </a:cubicBezTo>
                <a:cubicBezTo>
                  <a:pt x="6145242" y="1538141"/>
                  <a:pt x="6152040" y="1539971"/>
                  <a:pt x="6158957" y="1541394"/>
                </a:cubicBezTo>
                <a:cubicBezTo>
                  <a:pt x="6158957" y="1538278"/>
                  <a:pt x="6158957" y="1536135"/>
                  <a:pt x="6158957" y="1534186"/>
                </a:cubicBezTo>
                <a:cubicBezTo>
                  <a:pt x="6152911" y="1533037"/>
                  <a:pt x="6146766" y="1532201"/>
                  <a:pt x="6140574" y="1531655"/>
                </a:cubicBezTo>
                <a:close/>
                <a:moveTo>
                  <a:pt x="5864348" y="1531655"/>
                </a:moveTo>
                <a:cubicBezTo>
                  <a:pt x="5859266" y="1531655"/>
                  <a:pt x="5856849" y="1533798"/>
                  <a:pt x="5851044" y="1535744"/>
                </a:cubicBezTo>
                <a:cubicBezTo>
                  <a:pt x="5859025" y="1537186"/>
                  <a:pt x="5867103" y="1538219"/>
                  <a:pt x="5875232" y="1538861"/>
                </a:cubicBezTo>
                <a:cubicBezTo>
                  <a:pt x="5879584" y="1538861"/>
                  <a:pt x="5881037" y="1536523"/>
                  <a:pt x="5883454" y="1535162"/>
                </a:cubicBezTo>
                <a:cubicBezTo>
                  <a:pt x="5876778" y="1533914"/>
                  <a:pt x="5869983" y="1533135"/>
                  <a:pt x="5863137" y="1532824"/>
                </a:cubicBezTo>
                <a:close/>
                <a:moveTo>
                  <a:pt x="5566348" y="1529512"/>
                </a:moveTo>
                <a:cubicBezTo>
                  <a:pt x="5567074" y="1530526"/>
                  <a:pt x="5567874" y="1531499"/>
                  <a:pt x="5568768" y="1532434"/>
                </a:cubicBezTo>
                <a:lnTo>
                  <a:pt x="5571430" y="1530876"/>
                </a:lnTo>
                <a:close/>
                <a:moveTo>
                  <a:pt x="4199965" y="1528538"/>
                </a:moveTo>
                <a:cubicBezTo>
                  <a:pt x="4197547" y="1528538"/>
                  <a:pt x="4194403" y="1530681"/>
                  <a:pt x="4195127" y="1531070"/>
                </a:cubicBezTo>
                <a:cubicBezTo>
                  <a:pt x="4201176" y="1533603"/>
                  <a:pt x="4207948" y="1535744"/>
                  <a:pt x="4220767" y="1540419"/>
                </a:cubicBezTo>
                <a:cubicBezTo>
                  <a:pt x="4220767" y="1536135"/>
                  <a:pt x="4222461" y="1532628"/>
                  <a:pt x="4219556" y="1531460"/>
                </a:cubicBezTo>
                <a:lnTo>
                  <a:pt x="4218832" y="1532045"/>
                </a:lnTo>
                <a:cubicBezTo>
                  <a:pt x="4212761" y="1530195"/>
                  <a:pt x="4206422" y="1529025"/>
                  <a:pt x="4199965" y="1528538"/>
                </a:cubicBezTo>
                <a:close/>
                <a:moveTo>
                  <a:pt x="1878394" y="1527954"/>
                </a:moveTo>
                <a:cubicBezTo>
                  <a:pt x="1863881" y="1529123"/>
                  <a:pt x="1860493" y="1532628"/>
                  <a:pt x="1863637" y="1543147"/>
                </a:cubicBezTo>
                <a:lnTo>
                  <a:pt x="1863881" y="1543732"/>
                </a:lnTo>
                <a:cubicBezTo>
                  <a:pt x="1869105" y="1543419"/>
                  <a:pt x="1874305" y="1542699"/>
                  <a:pt x="1879361" y="1541589"/>
                </a:cubicBezTo>
                <a:cubicBezTo>
                  <a:pt x="1891020" y="1537129"/>
                  <a:pt x="1904710" y="1537791"/>
                  <a:pt x="1915642" y="1543341"/>
                </a:cubicBezTo>
                <a:cubicBezTo>
                  <a:pt x="1938139" y="1551522"/>
                  <a:pt x="1962035" y="1556976"/>
                  <a:pt x="1986515" y="1559508"/>
                </a:cubicBezTo>
                <a:lnTo>
                  <a:pt x="1982645" y="1570609"/>
                </a:lnTo>
                <a:lnTo>
                  <a:pt x="2080606" y="1586191"/>
                </a:lnTo>
                <a:cubicBezTo>
                  <a:pt x="2090281" y="1578791"/>
                  <a:pt x="2073349" y="1571779"/>
                  <a:pt x="2053516" y="1564571"/>
                </a:cubicBezTo>
                <a:cubicBezTo>
                  <a:pt x="2049813" y="1564785"/>
                  <a:pt x="2046090" y="1564785"/>
                  <a:pt x="2042388" y="1564571"/>
                </a:cubicBezTo>
                <a:cubicBezTo>
                  <a:pt x="2039269" y="1563967"/>
                  <a:pt x="2036197" y="1563188"/>
                  <a:pt x="2033198" y="1562233"/>
                </a:cubicBezTo>
                <a:cubicBezTo>
                  <a:pt x="2033198" y="1562233"/>
                  <a:pt x="2033198" y="1560675"/>
                  <a:pt x="2035374" y="1560675"/>
                </a:cubicBezTo>
                <a:lnTo>
                  <a:pt x="2053031" y="1562430"/>
                </a:lnTo>
                <a:cubicBezTo>
                  <a:pt x="2066817" y="1562430"/>
                  <a:pt x="2081330" y="1563597"/>
                  <a:pt x="2094393" y="1562430"/>
                </a:cubicBezTo>
                <a:cubicBezTo>
                  <a:pt x="2099327" y="1562060"/>
                  <a:pt x="2104165" y="1561007"/>
                  <a:pt x="2108664" y="1559313"/>
                </a:cubicBezTo>
                <a:cubicBezTo>
                  <a:pt x="2080484" y="1551210"/>
                  <a:pt x="2051629" y="1544705"/>
                  <a:pt x="2022311" y="1539836"/>
                </a:cubicBezTo>
                <a:cubicBezTo>
                  <a:pt x="2003687" y="1536720"/>
                  <a:pt x="1994979" y="1536523"/>
                  <a:pt x="1987965" y="1539836"/>
                </a:cubicBezTo>
                <a:cubicBezTo>
                  <a:pt x="1978846" y="1539640"/>
                  <a:pt x="1969775" y="1538726"/>
                  <a:pt x="1960875" y="1537108"/>
                </a:cubicBezTo>
                <a:cubicBezTo>
                  <a:pt x="1933301" y="1533992"/>
                  <a:pt x="1905485" y="1530681"/>
                  <a:pt x="1878394" y="1527954"/>
                </a:cubicBezTo>
                <a:close/>
                <a:moveTo>
                  <a:pt x="2830678" y="1527759"/>
                </a:moveTo>
                <a:lnTo>
                  <a:pt x="2871073" y="1546263"/>
                </a:lnTo>
                <a:cubicBezTo>
                  <a:pt x="2891027" y="1551015"/>
                  <a:pt x="2912361" y="1550334"/>
                  <a:pt x="2931785" y="1544314"/>
                </a:cubicBezTo>
                <a:lnTo>
                  <a:pt x="2930815" y="1544120"/>
                </a:lnTo>
                <a:cubicBezTo>
                  <a:pt x="2899275" y="1532980"/>
                  <a:pt x="2865120" y="1527410"/>
                  <a:pt x="2830678" y="1527759"/>
                </a:cubicBezTo>
                <a:close/>
                <a:moveTo>
                  <a:pt x="5442506" y="1525422"/>
                </a:moveTo>
                <a:cubicBezTo>
                  <a:pt x="5433315" y="1525422"/>
                  <a:pt x="5435976" y="1532824"/>
                  <a:pt x="5445893" y="1535550"/>
                </a:cubicBezTo>
                <a:cubicBezTo>
                  <a:pt x="5451939" y="1537264"/>
                  <a:pt x="5458351" y="1538063"/>
                  <a:pt x="5464761" y="1537887"/>
                </a:cubicBezTo>
                <a:cubicBezTo>
                  <a:pt x="5468631" y="1536135"/>
                  <a:pt x="5469840" y="1532434"/>
                  <a:pt x="5474433" y="1527565"/>
                </a:cubicBezTo>
                <a:lnTo>
                  <a:pt x="5475404" y="1527565"/>
                </a:lnTo>
                <a:cubicBezTo>
                  <a:pt x="5464518" y="1526240"/>
                  <a:pt x="5453511" y="1525539"/>
                  <a:pt x="5442506" y="1525422"/>
                </a:cubicBezTo>
                <a:close/>
                <a:moveTo>
                  <a:pt x="4466277" y="1525422"/>
                </a:moveTo>
                <a:cubicBezTo>
                  <a:pt x="4461681" y="1529317"/>
                  <a:pt x="4457763" y="1533720"/>
                  <a:pt x="4454664" y="1538472"/>
                </a:cubicBezTo>
                <a:cubicBezTo>
                  <a:pt x="4454664" y="1539640"/>
                  <a:pt x="4462889" y="1543732"/>
                  <a:pt x="4468453" y="1545093"/>
                </a:cubicBezTo>
                <a:cubicBezTo>
                  <a:pt x="4474017" y="1546457"/>
                  <a:pt x="4485384" y="1546263"/>
                  <a:pt x="4485625" y="1545093"/>
                </a:cubicBezTo>
                <a:lnTo>
                  <a:pt x="4484175" y="1544511"/>
                </a:lnTo>
                <a:cubicBezTo>
                  <a:pt x="4484442" y="1539212"/>
                  <a:pt x="4483885" y="1533914"/>
                  <a:pt x="4482481" y="1528733"/>
                </a:cubicBezTo>
                <a:close/>
                <a:moveTo>
                  <a:pt x="4509089" y="1524254"/>
                </a:moveTo>
                <a:cubicBezTo>
                  <a:pt x="4509089" y="1524254"/>
                  <a:pt x="4509089" y="1526395"/>
                  <a:pt x="4510298" y="1526592"/>
                </a:cubicBezTo>
                <a:lnTo>
                  <a:pt x="4529890" y="1530681"/>
                </a:lnTo>
                <a:lnTo>
                  <a:pt x="4528681" y="1526592"/>
                </a:lnTo>
                <a:close/>
                <a:moveTo>
                  <a:pt x="2446571" y="1524254"/>
                </a:moveTo>
                <a:lnTo>
                  <a:pt x="2448991" y="1527174"/>
                </a:lnTo>
                <a:cubicBezTo>
                  <a:pt x="2450756" y="1527410"/>
                  <a:pt x="2452546" y="1527410"/>
                  <a:pt x="2454311" y="1527174"/>
                </a:cubicBezTo>
                <a:cubicBezTo>
                  <a:pt x="2454311" y="1527174"/>
                  <a:pt x="2454311" y="1525813"/>
                  <a:pt x="2452861" y="1525033"/>
                </a:cubicBezTo>
                <a:close/>
                <a:moveTo>
                  <a:pt x="2529052" y="1522111"/>
                </a:moveTo>
                <a:cubicBezTo>
                  <a:pt x="2523973" y="1524253"/>
                  <a:pt x="2521434" y="1525422"/>
                  <a:pt x="2523369" y="1526883"/>
                </a:cubicBezTo>
                <a:lnTo>
                  <a:pt x="2542552" y="1532797"/>
                </a:lnTo>
                <a:lnTo>
                  <a:pt x="2543323" y="1533407"/>
                </a:lnTo>
                <a:lnTo>
                  <a:pt x="2544532" y="1533407"/>
                </a:lnTo>
                <a:lnTo>
                  <a:pt x="2542552" y="1532797"/>
                </a:lnTo>
                <a:close/>
                <a:moveTo>
                  <a:pt x="1669165" y="1521527"/>
                </a:moveTo>
                <a:lnTo>
                  <a:pt x="1668924" y="1521721"/>
                </a:lnTo>
                <a:cubicBezTo>
                  <a:pt x="1670376" y="1523279"/>
                  <a:pt x="1671826" y="1526007"/>
                  <a:pt x="1673520" y="1526201"/>
                </a:cubicBezTo>
                <a:cubicBezTo>
                  <a:pt x="1680003" y="1527234"/>
                  <a:pt x="1686535" y="1527935"/>
                  <a:pt x="1693112" y="1528344"/>
                </a:cubicBezTo>
                <a:cubicBezTo>
                  <a:pt x="1690694" y="1526201"/>
                  <a:pt x="1688759" y="1523670"/>
                  <a:pt x="1687066" y="1523279"/>
                </a:cubicBezTo>
                <a:cubicBezTo>
                  <a:pt x="1681260" y="1522111"/>
                  <a:pt x="1675214" y="1522111"/>
                  <a:pt x="1669165" y="1521527"/>
                </a:cubicBezTo>
                <a:close/>
                <a:moveTo>
                  <a:pt x="1130014" y="1521527"/>
                </a:moveTo>
                <a:cubicBezTo>
                  <a:pt x="1132190" y="1523279"/>
                  <a:pt x="1133401" y="1525616"/>
                  <a:pt x="1136545" y="1526395"/>
                </a:cubicBezTo>
                <a:cubicBezTo>
                  <a:pt x="1140438" y="1527195"/>
                  <a:pt x="1144504" y="1527195"/>
                  <a:pt x="1148397" y="1526395"/>
                </a:cubicBezTo>
                <a:cubicBezTo>
                  <a:pt x="1149849" y="1527174"/>
                  <a:pt x="1145253" y="1524643"/>
                  <a:pt x="1143318" y="1523085"/>
                </a:cubicBezTo>
                <a:lnTo>
                  <a:pt x="1143318" y="1521527"/>
                </a:lnTo>
                <a:close/>
                <a:moveTo>
                  <a:pt x="4398307" y="1521332"/>
                </a:moveTo>
                <a:cubicBezTo>
                  <a:pt x="4383311" y="1522111"/>
                  <a:pt x="4378230" y="1526980"/>
                  <a:pt x="4379924" y="1533992"/>
                </a:cubicBezTo>
                <a:lnTo>
                  <a:pt x="4428300" y="1543535"/>
                </a:lnTo>
                <a:cubicBezTo>
                  <a:pt x="4430476" y="1539446"/>
                  <a:pt x="4434347" y="1536135"/>
                  <a:pt x="4433137" y="1530876"/>
                </a:cubicBezTo>
                <a:lnTo>
                  <a:pt x="4432414" y="1530681"/>
                </a:lnTo>
                <a:cubicBezTo>
                  <a:pt x="4431202" y="1524837"/>
                  <a:pt x="4413305" y="1520553"/>
                  <a:pt x="4398307" y="1521332"/>
                </a:cubicBezTo>
                <a:close/>
                <a:moveTo>
                  <a:pt x="2296364" y="1521138"/>
                </a:moveTo>
                <a:cubicBezTo>
                  <a:pt x="2289350" y="1521138"/>
                  <a:pt x="2280157" y="1523864"/>
                  <a:pt x="2282334" y="1525616"/>
                </a:cubicBezTo>
                <a:cubicBezTo>
                  <a:pt x="2289106" y="1532045"/>
                  <a:pt x="2284995" y="1535356"/>
                  <a:pt x="2275320" y="1537693"/>
                </a:cubicBezTo>
                <a:cubicBezTo>
                  <a:pt x="2281536" y="1546652"/>
                  <a:pt x="2291453" y="1553547"/>
                  <a:pt x="2303378" y="1557170"/>
                </a:cubicBezTo>
                <a:cubicBezTo>
                  <a:pt x="2309813" y="1560326"/>
                  <a:pt x="2316971" y="1562448"/>
                  <a:pt x="2324422" y="1563403"/>
                </a:cubicBezTo>
                <a:lnTo>
                  <a:pt x="2322969" y="1561651"/>
                </a:lnTo>
                <a:cubicBezTo>
                  <a:pt x="2326720" y="1561923"/>
                  <a:pt x="2330131" y="1559917"/>
                  <a:pt x="2330953" y="1556976"/>
                </a:cubicBezTo>
                <a:cubicBezTo>
                  <a:pt x="2330953" y="1554833"/>
                  <a:pt x="2329018" y="1551911"/>
                  <a:pt x="2325872" y="1549185"/>
                </a:cubicBezTo>
                <a:cubicBezTo>
                  <a:pt x="2318617" y="1543147"/>
                  <a:pt x="2310392" y="1537693"/>
                  <a:pt x="2325872" y="1534771"/>
                </a:cubicBezTo>
                <a:cubicBezTo>
                  <a:pt x="2329018" y="1534771"/>
                  <a:pt x="2323211" y="1528344"/>
                  <a:pt x="2317649" y="1525228"/>
                </a:cubicBezTo>
                <a:cubicBezTo>
                  <a:pt x="2310925" y="1522813"/>
                  <a:pt x="2303716" y="1521428"/>
                  <a:pt x="2296364" y="1521138"/>
                </a:cubicBezTo>
                <a:close/>
                <a:moveTo>
                  <a:pt x="6203705" y="1520163"/>
                </a:moveTo>
                <a:lnTo>
                  <a:pt x="6203705" y="1520553"/>
                </a:lnTo>
                <a:lnTo>
                  <a:pt x="6204103" y="1520631"/>
                </a:lnTo>
                <a:lnTo>
                  <a:pt x="6219519" y="1538788"/>
                </a:lnTo>
                <a:cubicBezTo>
                  <a:pt x="6226563" y="1542124"/>
                  <a:pt x="6236843" y="1543244"/>
                  <a:pt x="6254742" y="1544120"/>
                </a:cubicBezTo>
                <a:cubicBezTo>
                  <a:pt x="6243375" y="1533992"/>
                  <a:pt x="6237691" y="1528928"/>
                  <a:pt x="6231311" y="1525982"/>
                </a:cubicBezTo>
                <a:lnTo>
                  <a:pt x="6204103" y="1520631"/>
                </a:lnTo>
                <a:close/>
                <a:moveTo>
                  <a:pt x="2226458" y="1519968"/>
                </a:moveTo>
                <a:lnTo>
                  <a:pt x="2226458" y="1520359"/>
                </a:lnTo>
                <a:cubicBezTo>
                  <a:pt x="2214607" y="1520359"/>
                  <a:pt x="2202270" y="1518410"/>
                  <a:pt x="2202270" y="1523475"/>
                </a:cubicBezTo>
                <a:cubicBezTo>
                  <a:pt x="2202270" y="1523475"/>
                  <a:pt x="2204208" y="1525228"/>
                  <a:pt x="2206143" y="1525813"/>
                </a:cubicBezTo>
                <a:cubicBezTo>
                  <a:pt x="2214488" y="1529610"/>
                  <a:pt x="2224838" y="1529064"/>
                  <a:pt x="2232507" y="1524449"/>
                </a:cubicBezTo>
                <a:cubicBezTo>
                  <a:pt x="2233716" y="1524449"/>
                  <a:pt x="2232507" y="1523085"/>
                  <a:pt x="2233716" y="1522306"/>
                </a:cubicBezTo>
                <a:cubicBezTo>
                  <a:pt x="2231370" y="1521410"/>
                  <a:pt x="2228927" y="1520631"/>
                  <a:pt x="2226458" y="1519968"/>
                </a:cubicBezTo>
                <a:close/>
                <a:moveTo>
                  <a:pt x="849432" y="1519580"/>
                </a:moveTo>
                <a:cubicBezTo>
                  <a:pt x="849432" y="1519580"/>
                  <a:pt x="849432" y="1520942"/>
                  <a:pt x="849432" y="1521721"/>
                </a:cubicBezTo>
                <a:lnTo>
                  <a:pt x="860075" y="1521721"/>
                </a:lnTo>
                <a:cubicBezTo>
                  <a:pt x="860075" y="1521721"/>
                  <a:pt x="860075" y="1521138"/>
                  <a:pt x="860075" y="1520359"/>
                </a:cubicBezTo>
                <a:lnTo>
                  <a:pt x="860318" y="1519580"/>
                </a:lnTo>
                <a:cubicBezTo>
                  <a:pt x="856690" y="1519384"/>
                  <a:pt x="853061" y="1519384"/>
                  <a:pt x="849432" y="1519580"/>
                </a:cubicBezTo>
                <a:close/>
                <a:moveTo>
                  <a:pt x="2633544" y="1519384"/>
                </a:moveTo>
                <a:lnTo>
                  <a:pt x="2632336" y="1520163"/>
                </a:lnTo>
                <a:cubicBezTo>
                  <a:pt x="2632336" y="1520163"/>
                  <a:pt x="2632336" y="1522111"/>
                  <a:pt x="2632336" y="1522696"/>
                </a:cubicBezTo>
                <a:cubicBezTo>
                  <a:pt x="2634756" y="1522890"/>
                  <a:pt x="2637173" y="1522890"/>
                  <a:pt x="2639593" y="1522696"/>
                </a:cubicBezTo>
                <a:cubicBezTo>
                  <a:pt x="2639593" y="1522696"/>
                  <a:pt x="2639593" y="1520942"/>
                  <a:pt x="2639593" y="1520359"/>
                </a:cubicBezTo>
                <a:cubicBezTo>
                  <a:pt x="2637610" y="1519891"/>
                  <a:pt x="2635601" y="1519559"/>
                  <a:pt x="2633544" y="1519384"/>
                </a:cubicBezTo>
                <a:close/>
                <a:moveTo>
                  <a:pt x="2797541" y="1519189"/>
                </a:moveTo>
                <a:lnTo>
                  <a:pt x="2776497" y="1522111"/>
                </a:lnTo>
                <a:lnTo>
                  <a:pt x="2802620" y="1532824"/>
                </a:lnTo>
                <a:cubicBezTo>
                  <a:pt x="2800200" y="1526395"/>
                  <a:pt x="2798991" y="1522696"/>
                  <a:pt x="2797541" y="1519189"/>
                </a:cubicBezTo>
                <a:close/>
                <a:moveTo>
                  <a:pt x="1521317" y="1518556"/>
                </a:moveTo>
                <a:lnTo>
                  <a:pt x="1495926" y="1527510"/>
                </a:lnTo>
                <a:lnTo>
                  <a:pt x="1495255" y="1527371"/>
                </a:lnTo>
                <a:lnTo>
                  <a:pt x="1493561" y="1528344"/>
                </a:lnTo>
                <a:lnTo>
                  <a:pt x="1495926" y="1527510"/>
                </a:lnTo>
                <a:lnTo>
                  <a:pt x="1522345" y="1533019"/>
                </a:lnTo>
                <a:cubicBezTo>
                  <a:pt x="1517675" y="1533992"/>
                  <a:pt x="1513082" y="1535162"/>
                  <a:pt x="1508556" y="1536523"/>
                </a:cubicBezTo>
                <a:cubicBezTo>
                  <a:pt x="1500092" y="1539640"/>
                  <a:pt x="1494287" y="1543535"/>
                  <a:pt x="1510735" y="1549574"/>
                </a:cubicBezTo>
                <a:cubicBezTo>
                  <a:pt x="1524280" y="1556001"/>
                  <a:pt x="1540655" y="1557287"/>
                  <a:pt x="1555482" y="1553081"/>
                </a:cubicBezTo>
                <a:cubicBezTo>
                  <a:pt x="1557562" y="1552379"/>
                  <a:pt x="1559764" y="1551931"/>
                  <a:pt x="1562014" y="1551717"/>
                </a:cubicBezTo>
                <a:cubicBezTo>
                  <a:pt x="1578510" y="1560092"/>
                  <a:pt x="1596941" y="1565642"/>
                  <a:pt x="1616195" y="1568078"/>
                </a:cubicBezTo>
                <a:cubicBezTo>
                  <a:pt x="1616195" y="1565350"/>
                  <a:pt x="1621033" y="1562430"/>
                  <a:pt x="1616195" y="1559896"/>
                </a:cubicBezTo>
                <a:cubicBezTo>
                  <a:pt x="1608211" y="1554833"/>
                  <a:pt x="1593942" y="1549964"/>
                  <a:pt x="1585717" y="1544899"/>
                </a:cubicBezTo>
                <a:cubicBezTo>
                  <a:pt x="1582332" y="1542756"/>
                  <a:pt x="1587411" y="1540030"/>
                  <a:pt x="1590072" y="1534965"/>
                </a:cubicBezTo>
                <a:cubicBezTo>
                  <a:pt x="1605964" y="1540030"/>
                  <a:pt x="1621056" y="1546574"/>
                  <a:pt x="1635061" y="1554443"/>
                </a:cubicBezTo>
                <a:cubicBezTo>
                  <a:pt x="1650373" y="1567221"/>
                  <a:pt x="1671319" y="1574642"/>
                  <a:pt x="1693353" y="1575089"/>
                </a:cubicBezTo>
                <a:cubicBezTo>
                  <a:pt x="1724243" y="1578263"/>
                  <a:pt x="1754211" y="1585782"/>
                  <a:pt x="1781883" y="1597292"/>
                </a:cubicBezTo>
                <a:cubicBezTo>
                  <a:pt x="1786672" y="1593047"/>
                  <a:pt x="1792114" y="1589328"/>
                  <a:pt x="1798090" y="1586191"/>
                </a:cubicBezTo>
                <a:cubicBezTo>
                  <a:pt x="1806724" y="1583308"/>
                  <a:pt x="1815624" y="1580952"/>
                  <a:pt x="1824695" y="1579179"/>
                </a:cubicBezTo>
                <a:lnTo>
                  <a:pt x="1799057" y="1571779"/>
                </a:lnTo>
                <a:lnTo>
                  <a:pt x="1833647" y="1568857"/>
                </a:lnTo>
                <a:cubicBezTo>
                  <a:pt x="1817173" y="1558416"/>
                  <a:pt x="1797556" y="1551696"/>
                  <a:pt x="1776804" y="1549379"/>
                </a:cubicBezTo>
                <a:cubicBezTo>
                  <a:pt x="1752616" y="1547627"/>
                  <a:pt x="1757695" y="1556391"/>
                  <a:pt x="1748987" y="1561454"/>
                </a:cubicBezTo>
                <a:lnTo>
                  <a:pt x="1776560" y="1568272"/>
                </a:lnTo>
                <a:cubicBezTo>
                  <a:pt x="1753147" y="1567006"/>
                  <a:pt x="1730071" y="1563266"/>
                  <a:pt x="1707866" y="1557170"/>
                </a:cubicBezTo>
                <a:cubicBezTo>
                  <a:pt x="1705690" y="1552302"/>
                  <a:pt x="1703272" y="1547431"/>
                  <a:pt x="1700370" y="1541198"/>
                </a:cubicBezTo>
                <a:lnTo>
                  <a:pt x="1663119" y="1531266"/>
                </a:lnTo>
                <a:lnTo>
                  <a:pt x="1656105" y="1541977"/>
                </a:lnTo>
                <a:lnTo>
                  <a:pt x="1651752" y="1541977"/>
                </a:lnTo>
                <a:cubicBezTo>
                  <a:pt x="1627564" y="1528150"/>
                  <a:pt x="1594183" y="1529512"/>
                  <a:pt x="1565399" y="1523670"/>
                </a:cubicBezTo>
                <a:cubicBezTo>
                  <a:pt x="1542058" y="1519579"/>
                  <a:pt x="1530327" y="1517826"/>
                  <a:pt x="1521317" y="1518556"/>
                </a:cubicBezTo>
                <a:close/>
                <a:moveTo>
                  <a:pt x="3383133" y="1517825"/>
                </a:moveTo>
                <a:lnTo>
                  <a:pt x="3380957" y="1519384"/>
                </a:lnTo>
                <a:lnTo>
                  <a:pt x="3368862" y="1519384"/>
                </a:lnTo>
                <a:cubicBezTo>
                  <a:pt x="3368862" y="1519384"/>
                  <a:pt x="3368862" y="1520942"/>
                  <a:pt x="3368862" y="1521721"/>
                </a:cubicBezTo>
                <a:lnTo>
                  <a:pt x="3380231" y="1521721"/>
                </a:lnTo>
                <a:cubicBezTo>
                  <a:pt x="3380231" y="1521721"/>
                  <a:pt x="3383375" y="1518604"/>
                  <a:pt x="3383133" y="1517825"/>
                </a:cubicBezTo>
                <a:close/>
                <a:moveTo>
                  <a:pt x="4144181" y="1516779"/>
                </a:moveTo>
                <a:lnTo>
                  <a:pt x="4138026" y="1517989"/>
                </a:lnTo>
                <a:lnTo>
                  <a:pt x="4137560" y="1517631"/>
                </a:lnTo>
                <a:lnTo>
                  <a:pt x="4134899" y="1518604"/>
                </a:lnTo>
                <a:lnTo>
                  <a:pt x="4138026" y="1517989"/>
                </a:lnTo>
                <a:lnTo>
                  <a:pt x="4142881" y="1521721"/>
                </a:lnTo>
                <a:cubicBezTo>
                  <a:pt x="4149412" y="1523085"/>
                  <a:pt x="4156185" y="1523475"/>
                  <a:pt x="4163199" y="1524449"/>
                </a:cubicBezTo>
                <a:cubicBezTo>
                  <a:pt x="4161749" y="1522306"/>
                  <a:pt x="4161749" y="1520553"/>
                  <a:pt x="4159087" y="1519189"/>
                </a:cubicBezTo>
                <a:cubicBezTo>
                  <a:pt x="4154129" y="1517924"/>
                  <a:pt x="4148686" y="1516998"/>
                  <a:pt x="4144181" y="1516779"/>
                </a:cubicBezTo>
                <a:close/>
                <a:moveTo>
                  <a:pt x="1630467" y="1516658"/>
                </a:moveTo>
                <a:lnTo>
                  <a:pt x="1631191" y="1517437"/>
                </a:lnTo>
                <a:lnTo>
                  <a:pt x="1631191" y="1524837"/>
                </a:lnTo>
                <a:cubicBezTo>
                  <a:pt x="1635353" y="1525890"/>
                  <a:pt x="1639657" y="1526473"/>
                  <a:pt x="1644012" y="1526592"/>
                </a:cubicBezTo>
                <a:cubicBezTo>
                  <a:pt x="1645340" y="1526493"/>
                  <a:pt x="1646308" y="1525539"/>
                  <a:pt x="1646188" y="1524467"/>
                </a:cubicBezTo>
                <a:cubicBezTo>
                  <a:pt x="1646115" y="1523923"/>
                  <a:pt x="1645777" y="1523416"/>
                  <a:pt x="1645221" y="1523085"/>
                </a:cubicBezTo>
                <a:cubicBezTo>
                  <a:pt x="1640503" y="1520651"/>
                  <a:pt x="1635568" y="1518508"/>
                  <a:pt x="1630467" y="1516658"/>
                </a:cubicBezTo>
                <a:close/>
                <a:moveTo>
                  <a:pt x="5547724" y="1515294"/>
                </a:moveTo>
                <a:cubicBezTo>
                  <a:pt x="5544339" y="1514807"/>
                  <a:pt x="5540855" y="1515216"/>
                  <a:pt x="5537808" y="1516463"/>
                </a:cubicBezTo>
                <a:cubicBezTo>
                  <a:pt x="5537808" y="1516463"/>
                  <a:pt x="5541678" y="1519774"/>
                  <a:pt x="5544821" y="1520747"/>
                </a:cubicBezTo>
                <a:cubicBezTo>
                  <a:pt x="5548717" y="1521760"/>
                  <a:pt x="5552828" y="1522169"/>
                  <a:pt x="5556917" y="1521917"/>
                </a:cubicBezTo>
                <a:cubicBezTo>
                  <a:pt x="5560350" y="1521177"/>
                  <a:pt x="5563616" y="1520007"/>
                  <a:pt x="5566592" y="1518410"/>
                </a:cubicBezTo>
                <a:cubicBezTo>
                  <a:pt x="5560350" y="1517574"/>
                  <a:pt x="5554037" y="1516989"/>
                  <a:pt x="5547724" y="1516658"/>
                </a:cubicBezTo>
                <a:close/>
                <a:moveTo>
                  <a:pt x="2128982" y="1515100"/>
                </a:moveTo>
                <a:cubicBezTo>
                  <a:pt x="2112776" y="1515100"/>
                  <a:pt x="2110114" y="1518995"/>
                  <a:pt x="2113743" y="1524643"/>
                </a:cubicBezTo>
                <a:cubicBezTo>
                  <a:pt x="2112654" y="1528422"/>
                  <a:pt x="2112583" y="1532336"/>
                  <a:pt x="2113502" y="1536135"/>
                </a:cubicBezTo>
                <a:cubicBezTo>
                  <a:pt x="2118362" y="1541374"/>
                  <a:pt x="2126176" y="1544314"/>
                  <a:pt x="2134302" y="1543926"/>
                </a:cubicBezTo>
                <a:cubicBezTo>
                  <a:pt x="2141560" y="1543926"/>
                  <a:pt x="2150268" y="1541783"/>
                  <a:pt x="2149300" y="1539640"/>
                </a:cubicBezTo>
                <a:cubicBezTo>
                  <a:pt x="2148333" y="1537499"/>
                  <a:pt x="2138899" y="1531655"/>
                  <a:pt x="2132852" y="1527565"/>
                </a:cubicBezTo>
                <a:lnTo>
                  <a:pt x="2172521" y="1527565"/>
                </a:lnTo>
                <a:cubicBezTo>
                  <a:pt x="2160814" y="1518703"/>
                  <a:pt x="2145019" y="1514183"/>
                  <a:pt x="2128982" y="1515100"/>
                </a:cubicBezTo>
                <a:close/>
                <a:moveTo>
                  <a:pt x="1748020" y="1514709"/>
                </a:moveTo>
                <a:lnTo>
                  <a:pt x="1759145" y="1517825"/>
                </a:lnTo>
                <a:cubicBezTo>
                  <a:pt x="1781642" y="1523085"/>
                  <a:pt x="1781883" y="1523279"/>
                  <a:pt x="1774628" y="1528344"/>
                </a:cubicBezTo>
                <a:lnTo>
                  <a:pt x="1776078" y="1530291"/>
                </a:lnTo>
                <a:lnTo>
                  <a:pt x="1774384" y="1528538"/>
                </a:lnTo>
                <a:lnTo>
                  <a:pt x="1740038" y="1525422"/>
                </a:lnTo>
                <a:cubicBezTo>
                  <a:pt x="1754719" y="1535239"/>
                  <a:pt x="1771893" y="1542368"/>
                  <a:pt x="1790349" y="1546263"/>
                </a:cubicBezTo>
                <a:lnTo>
                  <a:pt x="1843804" y="1543341"/>
                </a:lnTo>
                <a:cubicBezTo>
                  <a:pt x="1825447" y="1529025"/>
                  <a:pt x="1802490" y="1519112"/>
                  <a:pt x="1777528" y="1514709"/>
                </a:cubicBezTo>
                <a:cubicBezTo>
                  <a:pt x="1771337" y="1514048"/>
                  <a:pt x="1765097" y="1514048"/>
                  <a:pt x="1758904" y="1514709"/>
                </a:cubicBezTo>
                <a:close/>
                <a:moveTo>
                  <a:pt x="3901967" y="1514320"/>
                </a:moveTo>
                <a:lnTo>
                  <a:pt x="3922044" y="1530681"/>
                </a:lnTo>
                <a:lnTo>
                  <a:pt x="3912369" y="1534771"/>
                </a:lnTo>
                <a:cubicBezTo>
                  <a:pt x="3917691" y="1543147"/>
                  <a:pt x="3938977" y="1541783"/>
                  <a:pt x="3949135" y="1545873"/>
                </a:cubicBezTo>
                <a:cubicBezTo>
                  <a:pt x="3959295" y="1549964"/>
                  <a:pt x="3967518" y="1556586"/>
                  <a:pt x="3979613" y="1561066"/>
                </a:cubicBezTo>
                <a:cubicBezTo>
                  <a:pt x="3993107" y="1566090"/>
                  <a:pt x="4007211" y="1570006"/>
                  <a:pt x="4021699" y="1572752"/>
                </a:cubicBezTo>
                <a:cubicBezTo>
                  <a:pt x="4032100" y="1574290"/>
                  <a:pt x="4042743" y="1574290"/>
                  <a:pt x="4053145" y="1572752"/>
                </a:cubicBezTo>
                <a:cubicBezTo>
                  <a:pt x="4059917" y="1572946"/>
                  <a:pt x="4057256" y="1567687"/>
                  <a:pt x="4043467" y="1563597"/>
                </a:cubicBezTo>
                <a:lnTo>
                  <a:pt x="4045161" y="1562624"/>
                </a:lnTo>
                <a:cubicBezTo>
                  <a:pt x="4028713" y="1557559"/>
                  <a:pt x="4020973" y="1553663"/>
                  <a:pt x="4027504" y="1548989"/>
                </a:cubicBezTo>
                <a:cubicBezTo>
                  <a:pt x="4027504" y="1548989"/>
                  <a:pt x="4024119" y="1545290"/>
                  <a:pt x="4021216" y="1544705"/>
                </a:cubicBezTo>
                <a:cubicBezTo>
                  <a:pt x="3977434" y="1534965"/>
                  <a:pt x="3993641" y="1525228"/>
                  <a:pt x="3985174" y="1516463"/>
                </a:cubicBezTo>
                <a:cubicBezTo>
                  <a:pt x="3972355" y="1516463"/>
                  <a:pt x="3958327" y="1517437"/>
                  <a:pt x="3943088" y="1516463"/>
                </a:cubicBezTo>
                <a:cubicBezTo>
                  <a:pt x="3927849" y="1515488"/>
                  <a:pt x="3915754" y="1515100"/>
                  <a:pt x="3901967" y="1514320"/>
                </a:cubicBezTo>
                <a:close/>
                <a:moveTo>
                  <a:pt x="4735005" y="1513930"/>
                </a:moveTo>
                <a:lnTo>
                  <a:pt x="4739842" y="1519968"/>
                </a:lnTo>
                <a:lnTo>
                  <a:pt x="4759193" y="1521138"/>
                </a:lnTo>
                <a:cubicBezTo>
                  <a:pt x="4758080" y="1519267"/>
                  <a:pt x="4756702" y="1517494"/>
                  <a:pt x="4755081" y="1515879"/>
                </a:cubicBezTo>
                <a:close/>
                <a:moveTo>
                  <a:pt x="1307070" y="1513930"/>
                </a:moveTo>
                <a:lnTo>
                  <a:pt x="1307070" y="1519384"/>
                </a:lnTo>
                <a:cubicBezTo>
                  <a:pt x="1314135" y="1520807"/>
                  <a:pt x="1321342" y="1521643"/>
                  <a:pt x="1328597" y="1521917"/>
                </a:cubicBezTo>
                <a:cubicBezTo>
                  <a:pt x="1333193" y="1521917"/>
                  <a:pt x="1333920" y="1518995"/>
                  <a:pt x="1339240" y="1515684"/>
                </a:cubicBezTo>
                <a:cubicBezTo>
                  <a:pt x="1328574" y="1514496"/>
                  <a:pt x="1317835" y="1513911"/>
                  <a:pt x="1307070" y="1513930"/>
                </a:cubicBezTo>
                <a:close/>
                <a:moveTo>
                  <a:pt x="2561150" y="1512872"/>
                </a:moveTo>
                <a:cubicBezTo>
                  <a:pt x="2547169" y="1511978"/>
                  <a:pt x="2532971" y="1513288"/>
                  <a:pt x="2519377" y="1516852"/>
                </a:cubicBezTo>
                <a:lnTo>
                  <a:pt x="2529296" y="1521917"/>
                </a:lnTo>
                <a:cubicBezTo>
                  <a:pt x="2544532" y="1521917"/>
                  <a:pt x="2560498" y="1523864"/>
                  <a:pt x="2575010" y="1524058"/>
                </a:cubicBezTo>
                <a:cubicBezTo>
                  <a:pt x="2583911" y="1523825"/>
                  <a:pt x="2592812" y="1523183"/>
                  <a:pt x="2601616" y="1522111"/>
                </a:cubicBezTo>
                <a:cubicBezTo>
                  <a:pt x="2588894" y="1516862"/>
                  <a:pt x="2575131" y="1513765"/>
                  <a:pt x="2561150" y="1512872"/>
                </a:cubicBezTo>
                <a:close/>
                <a:moveTo>
                  <a:pt x="1425834" y="1511398"/>
                </a:moveTo>
                <a:cubicBezTo>
                  <a:pt x="1417513" y="1511010"/>
                  <a:pt x="1409216" y="1512276"/>
                  <a:pt x="1401646" y="1515100"/>
                </a:cubicBezTo>
                <a:cubicBezTo>
                  <a:pt x="1398744" y="1516073"/>
                  <a:pt x="1401646" y="1519774"/>
                  <a:pt x="1404308" y="1521721"/>
                </a:cubicBezTo>
                <a:cubicBezTo>
                  <a:pt x="1409653" y="1524506"/>
                  <a:pt x="1415529" y="1526553"/>
                  <a:pt x="1421723" y="1527759"/>
                </a:cubicBezTo>
                <a:lnTo>
                  <a:pt x="1423417" y="1526786"/>
                </a:lnTo>
                <a:cubicBezTo>
                  <a:pt x="1444459" y="1529317"/>
                  <a:pt x="1458489" y="1527759"/>
                  <a:pt x="1465985" y="1521138"/>
                </a:cubicBezTo>
                <a:cubicBezTo>
                  <a:pt x="1452900" y="1517144"/>
                  <a:pt x="1439476" y="1513891"/>
                  <a:pt x="1425834" y="1511398"/>
                </a:cubicBezTo>
                <a:close/>
                <a:moveTo>
                  <a:pt x="1702305" y="1509840"/>
                </a:moveTo>
                <a:lnTo>
                  <a:pt x="1699169" y="1512725"/>
                </a:lnTo>
                <a:lnTo>
                  <a:pt x="1698676" y="1512568"/>
                </a:lnTo>
                <a:lnTo>
                  <a:pt x="1698917" y="1512957"/>
                </a:lnTo>
                <a:lnTo>
                  <a:pt x="1699169" y="1512725"/>
                </a:lnTo>
                <a:lnTo>
                  <a:pt x="1710286" y="1516267"/>
                </a:lnTo>
                <a:lnTo>
                  <a:pt x="1714639" y="1512957"/>
                </a:lnTo>
                <a:cubicBezTo>
                  <a:pt x="1710649" y="1511631"/>
                  <a:pt x="1706513" y="1510580"/>
                  <a:pt x="1702305" y="1509840"/>
                </a:cubicBezTo>
                <a:close/>
                <a:moveTo>
                  <a:pt x="5655119" y="1509255"/>
                </a:moveTo>
                <a:cubicBezTo>
                  <a:pt x="5656087" y="1510112"/>
                  <a:pt x="5657224" y="1510834"/>
                  <a:pt x="5658507" y="1511398"/>
                </a:cubicBezTo>
                <a:lnTo>
                  <a:pt x="5662859" y="1511398"/>
                </a:lnTo>
                <a:lnTo>
                  <a:pt x="5659233" y="1509255"/>
                </a:lnTo>
                <a:close/>
                <a:moveTo>
                  <a:pt x="361741" y="1509110"/>
                </a:moveTo>
                <a:cubicBezTo>
                  <a:pt x="355150" y="1508136"/>
                  <a:pt x="346805" y="1508574"/>
                  <a:pt x="334468" y="1510034"/>
                </a:cubicBezTo>
                <a:cubicBezTo>
                  <a:pt x="332533" y="1516658"/>
                  <a:pt x="350675" y="1516658"/>
                  <a:pt x="358171" y="1520942"/>
                </a:cubicBezTo>
                <a:lnTo>
                  <a:pt x="359383" y="1521138"/>
                </a:lnTo>
                <a:lnTo>
                  <a:pt x="383571" y="1532628"/>
                </a:lnTo>
                <a:lnTo>
                  <a:pt x="395422" y="1532628"/>
                </a:lnTo>
                <a:cubicBezTo>
                  <a:pt x="390173" y="1527039"/>
                  <a:pt x="384513" y="1521702"/>
                  <a:pt x="378489" y="1516658"/>
                </a:cubicBezTo>
                <a:cubicBezTo>
                  <a:pt x="373168" y="1512470"/>
                  <a:pt x="368332" y="1510084"/>
                  <a:pt x="361741" y="1509110"/>
                </a:cubicBezTo>
                <a:close/>
                <a:moveTo>
                  <a:pt x="1992320" y="1508228"/>
                </a:moveTo>
                <a:cubicBezTo>
                  <a:pt x="1983933" y="1508228"/>
                  <a:pt x="1975545" y="1510064"/>
                  <a:pt x="1968132" y="1513736"/>
                </a:cubicBezTo>
                <a:cubicBezTo>
                  <a:pt x="1984578" y="1515684"/>
                  <a:pt x="1998849" y="1517631"/>
                  <a:pt x="2012153" y="1518604"/>
                </a:cubicBezTo>
                <a:cubicBezTo>
                  <a:pt x="2015782" y="1517631"/>
                  <a:pt x="2019408" y="1513930"/>
                  <a:pt x="2017476" y="1512762"/>
                </a:cubicBezTo>
                <a:lnTo>
                  <a:pt x="2016508" y="1513736"/>
                </a:lnTo>
                <a:cubicBezTo>
                  <a:pt x="2009095" y="1510064"/>
                  <a:pt x="2000707" y="1508228"/>
                  <a:pt x="1992320" y="1508228"/>
                </a:cubicBezTo>
                <a:close/>
                <a:moveTo>
                  <a:pt x="501850" y="1507697"/>
                </a:moveTo>
                <a:cubicBezTo>
                  <a:pt x="501850" y="1518216"/>
                  <a:pt x="529667" y="1516658"/>
                  <a:pt x="540551" y="1521917"/>
                </a:cubicBezTo>
                <a:cubicBezTo>
                  <a:pt x="537163" y="1523183"/>
                  <a:pt x="534068" y="1524896"/>
                  <a:pt x="531358" y="1526980"/>
                </a:cubicBezTo>
                <a:cubicBezTo>
                  <a:pt x="527973" y="1531070"/>
                  <a:pt x="535231" y="1535941"/>
                  <a:pt x="549741" y="1538278"/>
                </a:cubicBezTo>
                <a:cubicBezTo>
                  <a:pt x="568609" y="1540810"/>
                  <a:pt x="588442" y="1542368"/>
                  <a:pt x="606101" y="1544511"/>
                </a:cubicBezTo>
                <a:lnTo>
                  <a:pt x="607069" y="1545290"/>
                </a:lnTo>
                <a:cubicBezTo>
                  <a:pt x="618920" y="1539446"/>
                  <a:pt x="631257" y="1535162"/>
                  <a:pt x="604407" y="1524837"/>
                </a:cubicBezTo>
                <a:cubicBezTo>
                  <a:pt x="595458" y="1521332"/>
                  <a:pt x="592312" y="1516267"/>
                  <a:pt x="585539" y="1511398"/>
                </a:cubicBezTo>
                <a:close/>
                <a:moveTo>
                  <a:pt x="6956196" y="1506335"/>
                </a:moveTo>
                <a:lnTo>
                  <a:pt x="6960793" y="1508088"/>
                </a:lnTo>
                <a:lnTo>
                  <a:pt x="6958858" y="1506335"/>
                </a:lnTo>
                <a:close/>
                <a:moveTo>
                  <a:pt x="5623433" y="1505166"/>
                </a:moveTo>
                <a:lnTo>
                  <a:pt x="5584975" y="1511789"/>
                </a:lnTo>
                <a:cubicBezTo>
                  <a:pt x="5609163" y="1519384"/>
                  <a:pt x="5624643" y="1523279"/>
                  <a:pt x="5636736" y="1527759"/>
                </a:cubicBezTo>
                <a:cubicBezTo>
                  <a:pt x="5646726" y="1532006"/>
                  <a:pt x="5656427" y="1536681"/>
                  <a:pt x="5665762" y="1541783"/>
                </a:cubicBezTo>
                <a:cubicBezTo>
                  <a:pt x="5711235" y="1545484"/>
                  <a:pt x="5721637" y="1534186"/>
                  <a:pt x="5750421" y="1531070"/>
                </a:cubicBezTo>
                <a:cubicBezTo>
                  <a:pt x="5709785" y="1511593"/>
                  <a:pt x="5690194" y="1525033"/>
                  <a:pt x="5660924" y="1521138"/>
                </a:cubicBezTo>
                <a:lnTo>
                  <a:pt x="5662136" y="1520359"/>
                </a:lnTo>
                <a:close/>
                <a:moveTo>
                  <a:pt x="3842225" y="1505166"/>
                </a:moveTo>
                <a:lnTo>
                  <a:pt x="3840531" y="1506139"/>
                </a:lnTo>
                <a:lnTo>
                  <a:pt x="3842225" y="1506142"/>
                </a:lnTo>
                <a:lnTo>
                  <a:pt x="3842225" y="1507503"/>
                </a:lnTo>
                <a:cubicBezTo>
                  <a:pt x="3859930" y="1515294"/>
                  <a:pt x="3880466" y="1517846"/>
                  <a:pt x="3900276" y="1514709"/>
                </a:cubicBezTo>
                <a:cubicBezTo>
                  <a:pt x="3891254" y="1510503"/>
                  <a:pt x="3881451" y="1507640"/>
                  <a:pt x="3871338" y="1506189"/>
                </a:cubicBezTo>
                <a:lnTo>
                  <a:pt x="3842225" y="1506142"/>
                </a:lnTo>
                <a:close/>
                <a:moveTo>
                  <a:pt x="1166053" y="1504971"/>
                </a:moveTo>
                <a:lnTo>
                  <a:pt x="1172343" y="1510814"/>
                </a:lnTo>
                <a:cubicBezTo>
                  <a:pt x="1183712" y="1510814"/>
                  <a:pt x="1196531" y="1512372"/>
                  <a:pt x="1206448" y="1512568"/>
                </a:cubicBezTo>
                <a:cubicBezTo>
                  <a:pt x="1209835" y="1512568"/>
                  <a:pt x="1210803" y="1510619"/>
                  <a:pt x="1212979" y="1509452"/>
                </a:cubicBezTo>
                <a:cubicBezTo>
                  <a:pt x="1207537" y="1507562"/>
                  <a:pt x="1201852" y="1506139"/>
                  <a:pt x="1196046" y="1505166"/>
                </a:cubicBezTo>
                <a:lnTo>
                  <a:pt x="1196046" y="1504971"/>
                </a:lnTo>
                <a:cubicBezTo>
                  <a:pt x="1185647" y="1504971"/>
                  <a:pt x="1175972" y="1504971"/>
                  <a:pt x="1166053" y="1504971"/>
                </a:cubicBezTo>
                <a:close/>
                <a:moveTo>
                  <a:pt x="4617452" y="1504777"/>
                </a:moveTo>
                <a:cubicBezTo>
                  <a:pt x="4613338" y="1504777"/>
                  <a:pt x="4605116" y="1505945"/>
                  <a:pt x="4604389" y="1507697"/>
                </a:cubicBezTo>
                <a:cubicBezTo>
                  <a:pt x="4603663" y="1509452"/>
                  <a:pt x="4608259" y="1513347"/>
                  <a:pt x="4613338" y="1514905"/>
                </a:cubicBezTo>
                <a:cubicBezTo>
                  <a:pt x="4629303" y="1519968"/>
                  <a:pt x="4646478" y="1524254"/>
                  <a:pt x="4670666" y="1530681"/>
                </a:cubicBezTo>
                <a:cubicBezTo>
                  <a:pt x="4670666" y="1520163"/>
                  <a:pt x="4679615" y="1516267"/>
                  <a:pt x="4704044" y="1517825"/>
                </a:cubicBezTo>
                <a:cubicBezTo>
                  <a:pt x="4706946" y="1517825"/>
                  <a:pt x="4710334" y="1515488"/>
                  <a:pt x="4708882" y="1514515"/>
                </a:cubicBezTo>
                <a:cubicBezTo>
                  <a:pt x="4703681" y="1511691"/>
                  <a:pt x="4697975" y="1509509"/>
                  <a:pt x="4691951" y="1508088"/>
                </a:cubicBezTo>
                <a:cubicBezTo>
                  <a:pt x="4684597" y="1505906"/>
                  <a:pt x="4676809" y="1504855"/>
                  <a:pt x="4668972" y="1504971"/>
                </a:cubicBezTo>
                <a:lnTo>
                  <a:pt x="4669939" y="1505945"/>
                </a:lnTo>
                <a:cubicBezTo>
                  <a:pt x="4652547" y="1508730"/>
                  <a:pt x="4634624" y="1508321"/>
                  <a:pt x="4617452" y="1504777"/>
                </a:cubicBezTo>
                <a:close/>
                <a:moveTo>
                  <a:pt x="1918062" y="1504192"/>
                </a:moveTo>
                <a:lnTo>
                  <a:pt x="1918062" y="1504581"/>
                </a:lnTo>
                <a:cubicBezTo>
                  <a:pt x="1896536" y="1504581"/>
                  <a:pt x="1886617" y="1505750"/>
                  <a:pt x="1898227" y="1513151"/>
                </a:cubicBezTo>
                <a:cubicBezTo>
                  <a:pt x="1908098" y="1520124"/>
                  <a:pt x="1920457" y="1524428"/>
                  <a:pt x="1933543" y="1525422"/>
                </a:cubicBezTo>
                <a:cubicBezTo>
                  <a:pt x="1937895" y="1525422"/>
                  <a:pt x="1943700" y="1522890"/>
                  <a:pt x="1941765" y="1521138"/>
                </a:cubicBezTo>
                <a:cubicBezTo>
                  <a:pt x="1934315" y="1515079"/>
                  <a:pt x="1926407" y="1509431"/>
                  <a:pt x="1918062" y="1504192"/>
                </a:cubicBezTo>
                <a:close/>
                <a:moveTo>
                  <a:pt x="4231531" y="1504192"/>
                </a:moveTo>
                <a:cubicBezTo>
                  <a:pt x="4225000" y="1505166"/>
                  <a:pt x="4221493" y="1508282"/>
                  <a:pt x="4214477" y="1514515"/>
                </a:cubicBezTo>
                <a:lnTo>
                  <a:pt x="4243020" y="1522111"/>
                </a:lnTo>
                <a:cubicBezTo>
                  <a:pt x="4248099" y="1531460"/>
                  <a:pt x="4252937" y="1541589"/>
                  <a:pt x="4257775" y="1548989"/>
                </a:cubicBezTo>
                <a:cubicBezTo>
                  <a:pt x="4321149" y="1562818"/>
                  <a:pt x="4321149" y="1562818"/>
                  <a:pt x="4362993" y="1548989"/>
                </a:cubicBezTo>
                <a:lnTo>
                  <a:pt x="4299861" y="1535744"/>
                </a:lnTo>
                <a:lnTo>
                  <a:pt x="4266724" y="1506724"/>
                </a:lnTo>
                <a:cubicBezTo>
                  <a:pt x="4247616" y="1504387"/>
                  <a:pt x="4238062" y="1503218"/>
                  <a:pt x="4231531" y="1504192"/>
                </a:cubicBezTo>
                <a:close/>
                <a:moveTo>
                  <a:pt x="1627320" y="1503802"/>
                </a:moveTo>
                <a:cubicBezTo>
                  <a:pt x="1627320" y="1507679"/>
                  <a:pt x="1628483" y="1511476"/>
                  <a:pt x="1630708" y="1514905"/>
                </a:cubicBezTo>
                <a:cubicBezTo>
                  <a:pt x="1638204" y="1514476"/>
                  <a:pt x="1645655" y="1513560"/>
                  <a:pt x="1652961" y="1512177"/>
                </a:cubicBezTo>
                <a:lnTo>
                  <a:pt x="1653687" y="1512372"/>
                </a:lnTo>
                <a:cubicBezTo>
                  <a:pt x="1656346" y="1512372"/>
                  <a:pt x="1651508" y="1507893"/>
                  <a:pt x="1649332" y="1505556"/>
                </a:cubicBezTo>
                <a:cubicBezTo>
                  <a:pt x="1647374" y="1504679"/>
                  <a:pt x="1645244" y="1504094"/>
                  <a:pt x="1643045" y="1503802"/>
                </a:cubicBezTo>
                <a:cubicBezTo>
                  <a:pt x="1637239" y="1503802"/>
                  <a:pt x="1627564" y="1503802"/>
                  <a:pt x="1627320" y="1503802"/>
                </a:cubicBezTo>
                <a:close/>
                <a:moveTo>
                  <a:pt x="2325872" y="1501270"/>
                </a:moveTo>
                <a:cubicBezTo>
                  <a:pt x="2329234" y="1507834"/>
                  <a:pt x="2337726" y="1511691"/>
                  <a:pt x="2346431" y="1510619"/>
                </a:cubicBezTo>
                <a:lnTo>
                  <a:pt x="2389575" y="1505345"/>
                </a:lnTo>
                <a:lnTo>
                  <a:pt x="2392875" y="1505556"/>
                </a:lnTo>
                <a:lnTo>
                  <a:pt x="2392631" y="1504971"/>
                </a:lnTo>
                <a:lnTo>
                  <a:pt x="2389575" y="1505345"/>
                </a:lnTo>
                <a:close/>
                <a:moveTo>
                  <a:pt x="6182904" y="1500103"/>
                </a:moveTo>
                <a:cubicBezTo>
                  <a:pt x="6185322" y="1501661"/>
                  <a:pt x="6186774" y="1503607"/>
                  <a:pt x="6190159" y="1504581"/>
                </a:cubicBezTo>
                <a:cubicBezTo>
                  <a:pt x="6194151" y="1505204"/>
                  <a:pt x="6198192" y="1505595"/>
                  <a:pt x="6202255" y="1505750"/>
                </a:cubicBezTo>
                <a:cubicBezTo>
                  <a:pt x="6200198" y="1503783"/>
                  <a:pt x="6197633" y="1502186"/>
                  <a:pt x="6194756" y="1501076"/>
                </a:cubicBezTo>
                <a:cubicBezTo>
                  <a:pt x="6191104" y="1500491"/>
                  <a:pt x="6187353" y="1500297"/>
                  <a:pt x="6183630" y="1500491"/>
                </a:cubicBezTo>
                <a:close/>
                <a:moveTo>
                  <a:pt x="191275" y="1499712"/>
                </a:moveTo>
                <a:lnTo>
                  <a:pt x="192484" y="1499906"/>
                </a:lnTo>
                <a:cubicBezTo>
                  <a:pt x="183535" y="1499906"/>
                  <a:pt x="180632" y="1503023"/>
                  <a:pt x="187405" y="1507503"/>
                </a:cubicBezTo>
                <a:cubicBezTo>
                  <a:pt x="195193" y="1511204"/>
                  <a:pt x="204361" y="1512568"/>
                  <a:pt x="213287" y="1511398"/>
                </a:cubicBezTo>
                <a:cubicBezTo>
                  <a:pt x="216672" y="1509255"/>
                  <a:pt x="215946" y="1505945"/>
                  <a:pt x="217157" y="1501855"/>
                </a:cubicBezTo>
                <a:cubicBezTo>
                  <a:pt x="203853" y="1500685"/>
                  <a:pt x="196113" y="1499518"/>
                  <a:pt x="191275" y="1499712"/>
                </a:cubicBezTo>
                <a:close/>
                <a:moveTo>
                  <a:pt x="4159572" y="1498348"/>
                </a:moveTo>
                <a:cubicBezTo>
                  <a:pt x="4157322" y="1499497"/>
                  <a:pt x="4155484" y="1501115"/>
                  <a:pt x="4154250" y="1503023"/>
                </a:cubicBezTo>
                <a:cubicBezTo>
                  <a:pt x="4157467" y="1504581"/>
                  <a:pt x="4160877" y="1505887"/>
                  <a:pt x="4164407" y="1506918"/>
                </a:cubicBezTo>
                <a:lnTo>
                  <a:pt x="4167069" y="1505945"/>
                </a:lnTo>
                <a:cubicBezTo>
                  <a:pt x="4169852" y="1504894"/>
                  <a:pt x="4172269" y="1503276"/>
                  <a:pt x="4174085" y="1501270"/>
                </a:cubicBezTo>
                <a:cubicBezTo>
                  <a:pt x="4167312" y="1499906"/>
                  <a:pt x="4160296" y="1498154"/>
                  <a:pt x="4159572" y="1498348"/>
                </a:cubicBezTo>
                <a:close/>
                <a:moveTo>
                  <a:pt x="5528617" y="1497960"/>
                </a:moveTo>
                <a:cubicBezTo>
                  <a:pt x="5528617" y="1501270"/>
                  <a:pt x="5526924" y="1503023"/>
                  <a:pt x="5528617" y="1503998"/>
                </a:cubicBezTo>
                <a:cubicBezTo>
                  <a:pt x="5535872" y="1507503"/>
                  <a:pt x="5544458" y="1508828"/>
                  <a:pt x="5552805" y="1507697"/>
                </a:cubicBezTo>
                <a:cubicBezTo>
                  <a:pt x="5554740" y="1507697"/>
                  <a:pt x="5554740" y="1504581"/>
                  <a:pt x="5552805" y="1504192"/>
                </a:cubicBezTo>
                <a:lnTo>
                  <a:pt x="5552805" y="1503607"/>
                </a:lnTo>
                <a:close/>
                <a:moveTo>
                  <a:pt x="2269756" y="1497765"/>
                </a:moveTo>
                <a:cubicBezTo>
                  <a:pt x="2269756" y="1497765"/>
                  <a:pt x="2269756" y="1499127"/>
                  <a:pt x="2270964" y="1499906"/>
                </a:cubicBezTo>
                <a:lnTo>
                  <a:pt x="2277737" y="1500297"/>
                </a:lnTo>
                <a:lnTo>
                  <a:pt x="2280398" y="1498739"/>
                </a:lnTo>
                <a:close/>
                <a:moveTo>
                  <a:pt x="1512426" y="1496596"/>
                </a:moveTo>
                <a:cubicBezTo>
                  <a:pt x="1500334" y="1499518"/>
                  <a:pt x="1507589" y="1504192"/>
                  <a:pt x="1516055" y="1508476"/>
                </a:cubicBezTo>
                <a:cubicBezTo>
                  <a:pt x="1522102" y="1510112"/>
                  <a:pt x="1528344" y="1511282"/>
                  <a:pt x="1534679" y="1511983"/>
                </a:cubicBezTo>
                <a:cubicBezTo>
                  <a:pt x="1534679" y="1509840"/>
                  <a:pt x="1538308" y="1507697"/>
                  <a:pt x="1534679" y="1505945"/>
                </a:cubicBezTo>
                <a:cubicBezTo>
                  <a:pt x="1527739" y="1502673"/>
                  <a:pt x="1520555" y="1499751"/>
                  <a:pt x="1513153" y="1497180"/>
                </a:cubicBezTo>
                <a:close/>
                <a:moveTo>
                  <a:pt x="11855006" y="1496011"/>
                </a:moveTo>
                <a:lnTo>
                  <a:pt x="11865408" y="1498348"/>
                </a:lnTo>
                <a:lnTo>
                  <a:pt x="11872422" y="1499323"/>
                </a:lnTo>
                <a:cubicBezTo>
                  <a:pt x="11869519" y="1499323"/>
                  <a:pt x="11866617" y="1497569"/>
                  <a:pt x="11863473" y="1496986"/>
                </a:cubicBezTo>
                <a:close/>
                <a:moveTo>
                  <a:pt x="4418868" y="1496011"/>
                </a:moveTo>
                <a:cubicBezTo>
                  <a:pt x="4444892" y="1504581"/>
                  <a:pt x="4472372" y="1509899"/>
                  <a:pt x="4500382" y="1511789"/>
                </a:cubicBezTo>
                <a:lnTo>
                  <a:pt x="4499655" y="1511204"/>
                </a:lnTo>
                <a:cubicBezTo>
                  <a:pt x="4474886" y="1500434"/>
                  <a:pt x="4446998" y="1495193"/>
                  <a:pt x="4418868" y="1496011"/>
                </a:cubicBezTo>
                <a:close/>
                <a:moveTo>
                  <a:pt x="899743" y="1495817"/>
                </a:moveTo>
                <a:cubicBezTo>
                  <a:pt x="896792" y="1497103"/>
                  <a:pt x="895703" y="1500043"/>
                  <a:pt x="897300" y="1502419"/>
                </a:cubicBezTo>
                <a:cubicBezTo>
                  <a:pt x="897856" y="1503258"/>
                  <a:pt x="898702" y="1503939"/>
                  <a:pt x="899743" y="1504387"/>
                </a:cubicBezTo>
                <a:cubicBezTo>
                  <a:pt x="936509" y="1516073"/>
                  <a:pt x="945943" y="1534577"/>
                  <a:pt x="994319" y="1543341"/>
                </a:cubicBezTo>
                <a:cubicBezTo>
                  <a:pt x="1021410" y="1546848"/>
                  <a:pt x="1048742" y="1550547"/>
                  <a:pt x="1075591" y="1553469"/>
                </a:cubicBezTo>
                <a:cubicBezTo>
                  <a:pt x="1078857" y="1553332"/>
                  <a:pt x="1081904" y="1552144"/>
                  <a:pt x="1084058" y="1550159"/>
                </a:cubicBezTo>
                <a:lnTo>
                  <a:pt x="1084299" y="1549379"/>
                </a:lnTo>
                <a:cubicBezTo>
                  <a:pt x="1084299" y="1549379"/>
                  <a:pt x="1080429" y="1545093"/>
                  <a:pt x="1078252" y="1544705"/>
                </a:cubicBezTo>
                <a:cubicBezTo>
                  <a:pt x="1055032" y="1540810"/>
                  <a:pt x="1033358" y="1532377"/>
                  <a:pt x="1015120" y="1520163"/>
                </a:cubicBezTo>
                <a:lnTo>
                  <a:pt x="971825" y="1520163"/>
                </a:lnTo>
                <a:cubicBezTo>
                  <a:pt x="967373" y="1519482"/>
                  <a:pt x="963018" y="1518508"/>
                  <a:pt x="958762" y="1517243"/>
                </a:cubicBezTo>
                <a:lnTo>
                  <a:pt x="996980" y="1513151"/>
                </a:lnTo>
                <a:cubicBezTo>
                  <a:pt x="995020" y="1511593"/>
                  <a:pt x="992917" y="1510171"/>
                  <a:pt x="990690" y="1508867"/>
                </a:cubicBezTo>
                <a:cubicBezTo>
                  <a:pt x="967955" y="1506315"/>
                  <a:pt x="945580" y="1501951"/>
                  <a:pt x="923931" y="1495817"/>
                </a:cubicBezTo>
                <a:cubicBezTo>
                  <a:pt x="915998" y="1494220"/>
                  <a:pt x="907676" y="1494220"/>
                  <a:pt x="899743" y="1495817"/>
                </a:cubicBezTo>
                <a:close/>
                <a:moveTo>
                  <a:pt x="5873056" y="1495622"/>
                </a:moveTo>
                <a:cubicBezTo>
                  <a:pt x="5866039" y="1496986"/>
                  <a:pt x="5862169" y="1499323"/>
                  <a:pt x="5873056" y="1503219"/>
                </a:cubicBezTo>
                <a:cubicBezTo>
                  <a:pt x="5877916" y="1505108"/>
                  <a:pt x="5883020" y="1506530"/>
                  <a:pt x="5888292" y="1507503"/>
                </a:cubicBezTo>
                <a:lnTo>
                  <a:pt x="5888536" y="1506335"/>
                </a:lnTo>
                <a:cubicBezTo>
                  <a:pt x="5899661" y="1504192"/>
                  <a:pt x="5892888" y="1500685"/>
                  <a:pt x="5885631" y="1497569"/>
                </a:cubicBezTo>
                <a:cubicBezTo>
                  <a:pt x="5881664" y="1496187"/>
                  <a:pt x="5877385" y="1495524"/>
                  <a:pt x="5873056" y="1495622"/>
                </a:cubicBezTo>
                <a:close/>
                <a:moveTo>
                  <a:pt x="2432543" y="1495428"/>
                </a:moveTo>
                <a:cubicBezTo>
                  <a:pt x="2427221" y="1494629"/>
                  <a:pt x="2421730" y="1495174"/>
                  <a:pt x="2416819" y="1496986"/>
                </a:cubicBezTo>
                <a:cubicBezTo>
                  <a:pt x="2414884" y="1498154"/>
                  <a:pt x="2418513" y="1502244"/>
                  <a:pt x="2422866" y="1503607"/>
                </a:cubicBezTo>
                <a:lnTo>
                  <a:pt x="2475915" y="1518170"/>
                </a:lnTo>
                <a:lnTo>
                  <a:pt x="2474871" y="1518216"/>
                </a:lnTo>
                <a:lnTo>
                  <a:pt x="2476082" y="1518216"/>
                </a:lnTo>
                <a:lnTo>
                  <a:pt x="2475915" y="1518170"/>
                </a:lnTo>
                <a:lnTo>
                  <a:pt x="2514783" y="1516463"/>
                </a:lnTo>
                <a:cubicBezTo>
                  <a:pt x="2493594" y="1513094"/>
                  <a:pt x="2472984" y="1507718"/>
                  <a:pt x="2453344" y="1500491"/>
                </a:cubicBezTo>
                <a:cubicBezTo>
                  <a:pt x="2446790" y="1497900"/>
                  <a:pt x="2439773" y="1496207"/>
                  <a:pt x="2432543" y="1495428"/>
                </a:cubicBezTo>
                <a:close/>
                <a:moveTo>
                  <a:pt x="4877716" y="1495037"/>
                </a:moveTo>
                <a:cubicBezTo>
                  <a:pt x="4878853" y="1496868"/>
                  <a:pt x="4880133" y="1498622"/>
                  <a:pt x="4881586" y="1500297"/>
                </a:cubicBezTo>
                <a:lnTo>
                  <a:pt x="4881586" y="1500103"/>
                </a:lnTo>
                <a:cubicBezTo>
                  <a:pt x="4892470" y="1501076"/>
                  <a:pt x="4903839" y="1502440"/>
                  <a:pt x="4914238" y="1502828"/>
                </a:cubicBezTo>
                <a:cubicBezTo>
                  <a:pt x="4916899" y="1502828"/>
                  <a:pt x="4919319" y="1500685"/>
                  <a:pt x="4917626" y="1499518"/>
                </a:cubicBezTo>
                <a:cubicBezTo>
                  <a:pt x="4913755" y="1497726"/>
                  <a:pt x="4909474" y="1496596"/>
                  <a:pt x="4905047" y="1496207"/>
                </a:cubicBezTo>
                <a:cubicBezTo>
                  <a:pt x="4895613" y="1496207"/>
                  <a:pt x="4886906" y="1496207"/>
                  <a:pt x="4877716" y="1495037"/>
                </a:cubicBezTo>
                <a:close/>
                <a:moveTo>
                  <a:pt x="1473002" y="1494843"/>
                </a:moveTo>
                <a:lnTo>
                  <a:pt x="1476872" y="1496207"/>
                </a:lnTo>
                <a:cubicBezTo>
                  <a:pt x="1476872" y="1496207"/>
                  <a:pt x="1476872" y="1495037"/>
                  <a:pt x="1475419" y="1494843"/>
                </a:cubicBezTo>
                <a:close/>
                <a:moveTo>
                  <a:pt x="3933413" y="1494453"/>
                </a:moveTo>
                <a:cubicBezTo>
                  <a:pt x="3929543" y="1496790"/>
                  <a:pt x="3920594" y="1499127"/>
                  <a:pt x="3923253" y="1501855"/>
                </a:cubicBezTo>
                <a:cubicBezTo>
                  <a:pt x="3928575" y="1508088"/>
                  <a:pt x="3944056" y="1510619"/>
                  <a:pt x="3963165" y="1511398"/>
                </a:cubicBezTo>
                <a:lnTo>
                  <a:pt x="3948408" y="1496986"/>
                </a:lnTo>
                <a:close/>
                <a:moveTo>
                  <a:pt x="5402840" y="1493870"/>
                </a:moveTo>
                <a:cubicBezTo>
                  <a:pt x="5401628" y="1493870"/>
                  <a:pt x="5399693" y="1497180"/>
                  <a:pt x="5399937" y="1497180"/>
                </a:cubicBezTo>
                <a:lnTo>
                  <a:pt x="5425092" y="1503219"/>
                </a:lnTo>
                <a:lnTo>
                  <a:pt x="5428719" y="1498544"/>
                </a:lnTo>
                <a:close/>
                <a:moveTo>
                  <a:pt x="2185340" y="1492115"/>
                </a:moveTo>
                <a:lnTo>
                  <a:pt x="2177600" y="1493479"/>
                </a:lnTo>
                <a:lnTo>
                  <a:pt x="2188243" y="1495622"/>
                </a:lnTo>
                <a:close/>
                <a:moveTo>
                  <a:pt x="4298834" y="1490193"/>
                </a:moveTo>
                <a:cubicBezTo>
                  <a:pt x="4293694" y="1491288"/>
                  <a:pt x="4291154" y="1493479"/>
                  <a:pt x="4289462" y="1495817"/>
                </a:cubicBezTo>
                <a:cubicBezTo>
                  <a:pt x="4286074" y="1500491"/>
                  <a:pt x="4288009" y="1503219"/>
                  <a:pt x="4337838" y="1521332"/>
                </a:cubicBezTo>
                <a:lnTo>
                  <a:pt x="4323807" y="1491142"/>
                </a:lnTo>
                <a:cubicBezTo>
                  <a:pt x="4311713" y="1489097"/>
                  <a:pt x="4303973" y="1489097"/>
                  <a:pt x="4298834" y="1490193"/>
                </a:cubicBezTo>
                <a:close/>
                <a:moveTo>
                  <a:pt x="1878484" y="1489657"/>
                </a:moveTo>
                <a:cubicBezTo>
                  <a:pt x="1871742" y="1489000"/>
                  <a:pt x="1866299" y="1489779"/>
                  <a:pt x="1862429" y="1492700"/>
                </a:cubicBezTo>
                <a:cubicBezTo>
                  <a:pt x="1879603" y="1498154"/>
                  <a:pt x="1893633" y="1500685"/>
                  <a:pt x="1902341" y="1495232"/>
                </a:cubicBezTo>
                <a:cubicBezTo>
                  <a:pt x="1893270" y="1492408"/>
                  <a:pt x="1885227" y="1490314"/>
                  <a:pt x="1878484" y="1489657"/>
                </a:cubicBezTo>
                <a:close/>
                <a:moveTo>
                  <a:pt x="4200209" y="1487637"/>
                </a:moveTo>
                <a:lnTo>
                  <a:pt x="4198273" y="1488220"/>
                </a:lnTo>
                <a:cubicBezTo>
                  <a:pt x="4198273" y="1488220"/>
                  <a:pt x="4198273" y="1490169"/>
                  <a:pt x="4199482" y="1490363"/>
                </a:cubicBezTo>
                <a:lnTo>
                  <a:pt x="4223670" y="1495622"/>
                </a:lnTo>
                <a:cubicBezTo>
                  <a:pt x="4226814" y="1494258"/>
                  <a:pt x="4229234" y="1493674"/>
                  <a:pt x="4228749" y="1493285"/>
                </a:cubicBezTo>
                <a:cubicBezTo>
                  <a:pt x="4226910" y="1491551"/>
                  <a:pt x="4224686" y="1490109"/>
                  <a:pt x="4222217" y="1488999"/>
                </a:cubicBezTo>
                <a:cubicBezTo>
                  <a:pt x="4214477" y="1487831"/>
                  <a:pt x="4206737" y="1487637"/>
                  <a:pt x="4200209" y="1487637"/>
                </a:cubicBezTo>
                <a:close/>
                <a:moveTo>
                  <a:pt x="1428676" y="1487539"/>
                </a:moveTo>
                <a:lnTo>
                  <a:pt x="1411199" y="1495958"/>
                </a:lnTo>
                <a:lnTo>
                  <a:pt x="1410354" y="1495817"/>
                </a:lnTo>
                <a:lnTo>
                  <a:pt x="1408660" y="1497180"/>
                </a:lnTo>
                <a:lnTo>
                  <a:pt x="1411199" y="1495958"/>
                </a:lnTo>
                <a:lnTo>
                  <a:pt x="1417368" y="1496986"/>
                </a:lnTo>
                <a:lnTo>
                  <a:pt x="1465744" y="1493091"/>
                </a:lnTo>
                <a:cubicBezTo>
                  <a:pt x="1446031" y="1489000"/>
                  <a:pt x="1435932" y="1487003"/>
                  <a:pt x="1428676" y="1487539"/>
                </a:cubicBezTo>
                <a:close/>
                <a:moveTo>
                  <a:pt x="2029084" y="1487247"/>
                </a:moveTo>
                <a:cubicBezTo>
                  <a:pt x="2025457" y="1490169"/>
                  <a:pt x="2025699" y="1494064"/>
                  <a:pt x="2023522" y="1499712"/>
                </a:cubicBezTo>
                <a:cubicBezTo>
                  <a:pt x="2052548" y="1500882"/>
                  <a:pt x="2063673" y="1499518"/>
                  <a:pt x="2061015" y="1493479"/>
                </a:cubicBezTo>
                <a:lnTo>
                  <a:pt x="2059803" y="1494258"/>
                </a:lnTo>
                <a:cubicBezTo>
                  <a:pt x="2056248" y="1490888"/>
                  <a:pt x="2051532" y="1488455"/>
                  <a:pt x="2046258" y="1487247"/>
                </a:cubicBezTo>
                <a:cubicBezTo>
                  <a:pt x="2040623" y="1486040"/>
                  <a:pt x="2034721" y="1486040"/>
                  <a:pt x="2029084" y="1487247"/>
                </a:cubicBezTo>
                <a:close/>
                <a:moveTo>
                  <a:pt x="1213462" y="1487052"/>
                </a:moveTo>
                <a:cubicBezTo>
                  <a:pt x="1209980" y="1487071"/>
                  <a:pt x="1206786" y="1488551"/>
                  <a:pt x="1204998" y="1490948"/>
                </a:cubicBezTo>
                <a:cubicBezTo>
                  <a:pt x="1208020" y="1493130"/>
                  <a:pt x="1211552" y="1494784"/>
                  <a:pt x="1215397" y="1495817"/>
                </a:cubicBezTo>
                <a:lnTo>
                  <a:pt x="1215397" y="1495622"/>
                </a:lnTo>
                <a:cubicBezTo>
                  <a:pt x="1221154" y="1495622"/>
                  <a:pt x="1226888" y="1495291"/>
                  <a:pt x="1232571" y="1494649"/>
                </a:cubicBezTo>
                <a:lnTo>
                  <a:pt x="1242246" y="1494649"/>
                </a:lnTo>
                <a:lnTo>
                  <a:pt x="1232571" y="1492506"/>
                </a:lnTo>
                <a:cubicBezTo>
                  <a:pt x="1226403" y="1490267"/>
                  <a:pt x="1220019" y="1488435"/>
                  <a:pt x="1213462" y="1487052"/>
                </a:cubicBezTo>
                <a:close/>
                <a:moveTo>
                  <a:pt x="4606565" y="1486662"/>
                </a:moveTo>
                <a:cubicBezTo>
                  <a:pt x="4604874" y="1488026"/>
                  <a:pt x="4606565" y="1490169"/>
                  <a:pt x="4606565" y="1492115"/>
                </a:cubicBezTo>
                <a:lnTo>
                  <a:pt x="4621078" y="1492700"/>
                </a:lnTo>
                <a:lnTo>
                  <a:pt x="4618178" y="1486662"/>
                </a:lnTo>
                <a:cubicBezTo>
                  <a:pt x="4614331" y="1486273"/>
                  <a:pt x="4610413" y="1486273"/>
                  <a:pt x="4606565" y="1486662"/>
                </a:cubicBezTo>
                <a:close/>
                <a:moveTo>
                  <a:pt x="126692" y="1486079"/>
                </a:moveTo>
                <a:lnTo>
                  <a:pt x="126926" y="1486273"/>
                </a:lnTo>
                <a:lnTo>
                  <a:pt x="116291" y="1486273"/>
                </a:lnTo>
                <a:cubicBezTo>
                  <a:pt x="112664" y="1486273"/>
                  <a:pt x="116291" y="1487831"/>
                  <a:pt x="116291" y="1488610"/>
                </a:cubicBezTo>
                <a:cubicBezTo>
                  <a:pt x="116291" y="1489390"/>
                  <a:pt x="124516" y="1488610"/>
                  <a:pt x="127903" y="1488610"/>
                </a:cubicBezTo>
                <a:cubicBezTo>
                  <a:pt x="129596" y="1488610"/>
                  <a:pt x="129293" y="1488172"/>
                  <a:pt x="128567" y="1487637"/>
                </a:cubicBezTo>
                <a:lnTo>
                  <a:pt x="126926" y="1486273"/>
                </a:lnTo>
                <a:lnTo>
                  <a:pt x="128868" y="1486273"/>
                </a:lnTo>
                <a:close/>
                <a:moveTo>
                  <a:pt x="4651556" y="1484521"/>
                </a:moveTo>
                <a:cubicBezTo>
                  <a:pt x="4654942" y="1487637"/>
                  <a:pt x="4656394" y="1490169"/>
                  <a:pt x="4658088" y="1490557"/>
                </a:cubicBezTo>
                <a:cubicBezTo>
                  <a:pt x="4664787" y="1491706"/>
                  <a:pt x="4671560" y="1492428"/>
                  <a:pt x="4678406" y="1492700"/>
                </a:cubicBezTo>
                <a:lnTo>
                  <a:pt x="4680008" y="1488991"/>
                </a:lnTo>
                <a:lnTo>
                  <a:pt x="4681308" y="1489195"/>
                </a:lnTo>
                <a:lnTo>
                  <a:pt x="4680341" y="1488220"/>
                </a:lnTo>
                <a:lnTo>
                  <a:pt x="4680008" y="1488991"/>
                </a:lnTo>
                <a:close/>
                <a:moveTo>
                  <a:pt x="1675455" y="1482963"/>
                </a:moveTo>
                <a:cubicBezTo>
                  <a:pt x="1667329" y="1482846"/>
                  <a:pt x="1659200" y="1483507"/>
                  <a:pt x="1651267" y="1484909"/>
                </a:cubicBezTo>
                <a:cubicBezTo>
                  <a:pt x="1650541" y="1485688"/>
                  <a:pt x="1654411" y="1488610"/>
                  <a:pt x="1655620" y="1490557"/>
                </a:cubicBezTo>
                <a:lnTo>
                  <a:pt x="1655379" y="1490754"/>
                </a:lnTo>
                <a:cubicBezTo>
                  <a:pt x="1659515" y="1491453"/>
                  <a:pt x="1663723" y="1491766"/>
                  <a:pt x="1667956" y="1491727"/>
                </a:cubicBezTo>
                <a:cubicBezTo>
                  <a:pt x="1671344" y="1489778"/>
                  <a:pt x="1672070" y="1487441"/>
                  <a:pt x="1675455" y="1482963"/>
                </a:cubicBezTo>
                <a:close/>
                <a:moveTo>
                  <a:pt x="11781718" y="1482572"/>
                </a:moveTo>
                <a:cubicBezTo>
                  <a:pt x="11784136" y="1483545"/>
                  <a:pt x="11786556" y="1485883"/>
                  <a:pt x="11788491" y="1486079"/>
                </a:cubicBezTo>
                <a:cubicBezTo>
                  <a:pt x="11794819" y="1486876"/>
                  <a:pt x="11801198" y="1487402"/>
                  <a:pt x="11807598" y="1487637"/>
                </a:cubicBezTo>
                <a:lnTo>
                  <a:pt x="11799375" y="1482572"/>
                </a:lnTo>
                <a:close/>
                <a:moveTo>
                  <a:pt x="359624" y="1482184"/>
                </a:moveTo>
                <a:lnTo>
                  <a:pt x="360592" y="1482963"/>
                </a:lnTo>
                <a:cubicBezTo>
                  <a:pt x="343176" y="1484130"/>
                  <a:pt x="344144" y="1489390"/>
                  <a:pt x="357689" y="1496596"/>
                </a:cubicBezTo>
                <a:cubicBezTo>
                  <a:pt x="373604" y="1499616"/>
                  <a:pt x="390148" y="1499616"/>
                  <a:pt x="406065" y="1496596"/>
                </a:cubicBezTo>
                <a:cubicBezTo>
                  <a:pt x="404348" y="1494688"/>
                  <a:pt x="402218" y="1493031"/>
                  <a:pt x="399775" y="1491727"/>
                </a:cubicBezTo>
                <a:cubicBezTo>
                  <a:pt x="387901" y="1485339"/>
                  <a:pt x="373896" y="1482008"/>
                  <a:pt x="359624" y="1482184"/>
                </a:cubicBezTo>
                <a:close/>
                <a:moveTo>
                  <a:pt x="725589" y="1481014"/>
                </a:moveTo>
                <a:cubicBezTo>
                  <a:pt x="723895" y="1481014"/>
                  <a:pt x="725589" y="1484324"/>
                  <a:pt x="728977" y="1485688"/>
                </a:cubicBezTo>
                <a:cubicBezTo>
                  <a:pt x="752101" y="1494240"/>
                  <a:pt x="776482" y="1500393"/>
                  <a:pt x="801541" y="1503998"/>
                </a:cubicBezTo>
                <a:cubicBezTo>
                  <a:pt x="802991" y="1503998"/>
                  <a:pt x="804685" y="1503998"/>
                  <a:pt x="806378" y="1503998"/>
                </a:cubicBezTo>
                <a:cubicBezTo>
                  <a:pt x="808070" y="1503998"/>
                  <a:pt x="804685" y="1498739"/>
                  <a:pt x="801541" y="1497180"/>
                </a:cubicBezTo>
                <a:lnTo>
                  <a:pt x="802023" y="1498933"/>
                </a:lnTo>
                <a:cubicBezTo>
                  <a:pt x="782673" y="1492700"/>
                  <a:pt x="763081" y="1486467"/>
                  <a:pt x="742763" y="1481014"/>
                </a:cubicBezTo>
                <a:cubicBezTo>
                  <a:pt x="737103" y="1479942"/>
                  <a:pt x="731249" y="1479942"/>
                  <a:pt x="725589" y="1481014"/>
                </a:cubicBezTo>
                <a:close/>
                <a:moveTo>
                  <a:pt x="1971276" y="1480625"/>
                </a:moveTo>
                <a:cubicBezTo>
                  <a:pt x="1956519" y="1480625"/>
                  <a:pt x="1950232" y="1481793"/>
                  <a:pt x="1944668" y="1482378"/>
                </a:cubicBezTo>
                <a:cubicBezTo>
                  <a:pt x="1933543" y="1482766"/>
                  <a:pt x="1931366" y="1486079"/>
                  <a:pt x="1939104" y="1490948"/>
                </a:cubicBezTo>
                <a:lnTo>
                  <a:pt x="1939104" y="1491336"/>
                </a:lnTo>
                <a:cubicBezTo>
                  <a:pt x="1944404" y="1494336"/>
                  <a:pt x="1950425" y="1496381"/>
                  <a:pt x="1956763" y="1497375"/>
                </a:cubicBezTo>
                <a:cubicBezTo>
                  <a:pt x="1967647" y="1497375"/>
                  <a:pt x="1985548" y="1499127"/>
                  <a:pt x="1986271" y="1497375"/>
                </a:cubicBezTo>
                <a:cubicBezTo>
                  <a:pt x="1986998" y="1495622"/>
                  <a:pt x="1978531" y="1488026"/>
                  <a:pt x="1971276" y="1480625"/>
                </a:cubicBezTo>
                <a:close/>
                <a:moveTo>
                  <a:pt x="4109258" y="1479846"/>
                </a:moveTo>
                <a:cubicBezTo>
                  <a:pt x="4109258" y="1479846"/>
                  <a:pt x="4109258" y="1481208"/>
                  <a:pt x="4109258" y="1481987"/>
                </a:cubicBezTo>
                <a:cubicBezTo>
                  <a:pt x="4110808" y="1482513"/>
                  <a:pt x="4112428" y="1482903"/>
                  <a:pt x="4114099" y="1483157"/>
                </a:cubicBezTo>
                <a:lnTo>
                  <a:pt x="4117725" y="1482572"/>
                </a:lnTo>
                <a:close/>
                <a:moveTo>
                  <a:pt x="1029391" y="1479726"/>
                </a:moveTo>
                <a:lnTo>
                  <a:pt x="1029391" y="1480235"/>
                </a:lnTo>
                <a:lnTo>
                  <a:pt x="1027759" y="1479929"/>
                </a:lnTo>
                <a:close/>
                <a:moveTo>
                  <a:pt x="2613107" y="1479334"/>
                </a:moveTo>
                <a:cubicBezTo>
                  <a:pt x="2604399" y="1479505"/>
                  <a:pt x="2597021" y="1480820"/>
                  <a:pt x="2592908" y="1484715"/>
                </a:cubicBezTo>
                <a:cubicBezTo>
                  <a:pt x="2608099" y="1492954"/>
                  <a:pt x="2625370" y="1498387"/>
                  <a:pt x="2643463" y="1500685"/>
                </a:cubicBezTo>
                <a:lnTo>
                  <a:pt x="2642252" y="1500685"/>
                </a:lnTo>
                <a:cubicBezTo>
                  <a:pt x="2664457" y="1503043"/>
                  <a:pt x="2686855" y="1504094"/>
                  <a:pt x="2709252" y="1503802"/>
                </a:cubicBezTo>
                <a:cubicBezTo>
                  <a:pt x="2715301" y="1504290"/>
                  <a:pt x="2721251" y="1502225"/>
                  <a:pt x="2724977" y="1498348"/>
                </a:cubicBezTo>
                <a:cubicBezTo>
                  <a:pt x="2727153" y="1493870"/>
                  <a:pt x="2717478" y="1488610"/>
                  <a:pt x="2704900" y="1483936"/>
                </a:cubicBezTo>
                <a:cubicBezTo>
                  <a:pt x="2683711" y="1487306"/>
                  <a:pt x="2661798" y="1486234"/>
                  <a:pt x="2641285" y="1480820"/>
                </a:cubicBezTo>
                <a:cubicBezTo>
                  <a:pt x="2631852" y="1480138"/>
                  <a:pt x="2621815" y="1479164"/>
                  <a:pt x="2613107" y="1479334"/>
                </a:cubicBezTo>
                <a:close/>
                <a:moveTo>
                  <a:pt x="11709395" y="1478677"/>
                </a:moveTo>
                <a:lnTo>
                  <a:pt x="11714710" y="1479604"/>
                </a:lnTo>
                <a:lnTo>
                  <a:pt x="11728987" y="1486273"/>
                </a:lnTo>
                <a:lnTo>
                  <a:pt x="11731874" y="1488796"/>
                </a:lnTo>
                <a:lnTo>
                  <a:pt x="11731890" y="1489390"/>
                </a:lnTo>
                <a:cubicBezTo>
                  <a:pt x="11729228" y="1488220"/>
                  <a:pt x="11711331" y="1479846"/>
                  <a:pt x="11709395" y="1478677"/>
                </a:cubicBezTo>
                <a:close/>
                <a:moveTo>
                  <a:pt x="3982757" y="1478677"/>
                </a:moveTo>
                <a:lnTo>
                  <a:pt x="3982778" y="1478731"/>
                </a:lnTo>
                <a:lnTo>
                  <a:pt x="3982624" y="1478688"/>
                </a:lnTo>
                <a:close/>
                <a:moveTo>
                  <a:pt x="5084039" y="1477898"/>
                </a:moveTo>
                <a:cubicBezTo>
                  <a:pt x="5084039" y="1480820"/>
                  <a:pt x="5084280" y="1482572"/>
                  <a:pt x="5093473" y="1482963"/>
                </a:cubicBezTo>
                <a:lnTo>
                  <a:pt x="5093473" y="1482184"/>
                </a:lnTo>
                <a:close/>
                <a:moveTo>
                  <a:pt x="668746" y="1477703"/>
                </a:moveTo>
                <a:cubicBezTo>
                  <a:pt x="649640" y="1481987"/>
                  <a:pt x="644558" y="1488416"/>
                  <a:pt x="673586" y="1499712"/>
                </a:cubicBezTo>
                <a:cubicBezTo>
                  <a:pt x="665046" y="1499148"/>
                  <a:pt x="656483" y="1499148"/>
                  <a:pt x="647946" y="1499712"/>
                </a:cubicBezTo>
                <a:cubicBezTo>
                  <a:pt x="637181" y="1501816"/>
                  <a:pt x="626587" y="1504485"/>
                  <a:pt x="616259" y="1507697"/>
                </a:cubicBezTo>
                <a:cubicBezTo>
                  <a:pt x="639868" y="1513891"/>
                  <a:pt x="664175" y="1518273"/>
                  <a:pt x="688823" y="1520747"/>
                </a:cubicBezTo>
                <a:cubicBezTo>
                  <a:pt x="715020" y="1521234"/>
                  <a:pt x="740658" y="1526864"/>
                  <a:pt x="763566" y="1537108"/>
                </a:cubicBezTo>
                <a:cubicBezTo>
                  <a:pt x="772271" y="1539875"/>
                  <a:pt x="781535" y="1541394"/>
                  <a:pt x="790898" y="1541589"/>
                </a:cubicBezTo>
                <a:cubicBezTo>
                  <a:pt x="803402" y="1541102"/>
                  <a:pt x="815835" y="1539932"/>
                  <a:pt x="828146" y="1538082"/>
                </a:cubicBezTo>
                <a:lnTo>
                  <a:pt x="768401" y="1504387"/>
                </a:lnTo>
                <a:cubicBezTo>
                  <a:pt x="750117" y="1501933"/>
                  <a:pt x="732072" y="1498348"/>
                  <a:pt x="714464" y="1493674"/>
                </a:cubicBezTo>
                <a:cubicBezTo>
                  <a:pt x="700459" y="1486312"/>
                  <a:pt x="685001" y="1480916"/>
                  <a:pt x="668746" y="1477703"/>
                </a:cubicBezTo>
                <a:close/>
                <a:moveTo>
                  <a:pt x="1189032" y="1476145"/>
                </a:moveTo>
                <a:cubicBezTo>
                  <a:pt x="1185429" y="1476437"/>
                  <a:pt x="1181874" y="1476963"/>
                  <a:pt x="1178390" y="1477703"/>
                </a:cubicBezTo>
                <a:lnTo>
                  <a:pt x="1178390" y="1478092"/>
                </a:lnTo>
                <a:cubicBezTo>
                  <a:pt x="1181922" y="1478288"/>
                  <a:pt x="1185503" y="1478288"/>
                  <a:pt x="1189032" y="1478092"/>
                </a:cubicBezTo>
                <a:cubicBezTo>
                  <a:pt x="1189032" y="1478092"/>
                  <a:pt x="1189032" y="1476730"/>
                  <a:pt x="1189032" y="1476145"/>
                </a:cubicBezTo>
                <a:close/>
                <a:moveTo>
                  <a:pt x="2649661" y="1475317"/>
                </a:moveTo>
                <a:cubicBezTo>
                  <a:pt x="2645337" y="1475852"/>
                  <a:pt x="2644189" y="1477508"/>
                  <a:pt x="2642496" y="1480820"/>
                </a:cubicBezTo>
                <a:lnTo>
                  <a:pt x="2675874" y="1476534"/>
                </a:lnTo>
                <a:cubicBezTo>
                  <a:pt x="2661482" y="1475365"/>
                  <a:pt x="2653984" y="1474781"/>
                  <a:pt x="2649661" y="1475317"/>
                </a:cubicBezTo>
                <a:close/>
                <a:moveTo>
                  <a:pt x="4271320" y="1475172"/>
                </a:moveTo>
                <a:lnTo>
                  <a:pt x="4271638" y="1476145"/>
                </a:lnTo>
                <a:lnTo>
                  <a:pt x="4265756" y="1476145"/>
                </a:lnTo>
                <a:lnTo>
                  <a:pt x="4263097" y="1477509"/>
                </a:lnTo>
                <a:lnTo>
                  <a:pt x="4272529" y="1478871"/>
                </a:lnTo>
                <a:lnTo>
                  <a:pt x="4271638" y="1476145"/>
                </a:lnTo>
                <a:lnTo>
                  <a:pt x="4272287" y="1476145"/>
                </a:lnTo>
                <a:close/>
                <a:moveTo>
                  <a:pt x="3847786" y="1474975"/>
                </a:moveTo>
                <a:cubicBezTo>
                  <a:pt x="3835549" y="1475133"/>
                  <a:pt x="3823334" y="1476047"/>
                  <a:pt x="3811264" y="1477703"/>
                </a:cubicBezTo>
                <a:cubicBezTo>
                  <a:pt x="3827130" y="1482280"/>
                  <a:pt x="3843263" y="1486175"/>
                  <a:pt x="3859640" y="1489390"/>
                </a:cubicBezTo>
                <a:cubicBezTo>
                  <a:pt x="3866436" y="1490228"/>
                  <a:pt x="3873401" y="1489486"/>
                  <a:pt x="3879714" y="1487247"/>
                </a:cubicBezTo>
                <a:cubicBezTo>
                  <a:pt x="3882376" y="1486079"/>
                  <a:pt x="3879714" y="1481404"/>
                  <a:pt x="3875120" y="1480041"/>
                </a:cubicBezTo>
                <a:cubicBezTo>
                  <a:pt x="3865783" y="1477450"/>
                  <a:pt x="3855986" y="1476086"/>
                  <a:pt x="3846092" y="1475951"/>
                </a:cubicBezTo>
                <a:close/>
                <a:moveTo>
                  <a:pt x="3893745" y="1474781"/>
                </a:moveTo>
                <a:cubicBezTo>
                  <a:pt x="3893018" y="1477703"/>
                  <a:pt x="3893018" y="1478871"/>
                  <a:pt x="3895680" y="1480041"/>
                </a:cubicBezTo>
                <a:lnTo>
                  <a:pt x="3897373" y="1479067"/>
                </a:lnTo>
                <a:cubicBezTo>
                  <a:pt x="3901388" y="1480312"/>
                  <a:pt x="3905500" y="1481288"/>
                  <a:pt x="3909708" y="1481987"/>
                </a:cubicBezTo>
                <a:cubicBezTo>
                  <a:pt x="3908499" y="1480429"/>
                  <a:pt x="3908257" y="1478677"/>
                  <a:pt x="3905596" y="1477313"/>
                </a:cubicBezTo>
                <a:cubicBezTo>
                  <a:pt x="3901726" y="1476243"/>
                  <a:pt x="3897759" y="1475384"/>
                  <a:pt x="3893745" y="1474781"/>
                </a:cubicBezTo>
                <a:close/>
                <a:moveTo>
                  <a:pt x="2705263" y="1473199"/>
                </a:moveTo>
                <a:cubicBezTo>
                  <a:pt x="2701454" y="1473564"/>
                  <a:pt x="2703086" y="1476632"/>
                  <a:pt x="2707076" y="1482766"/>
                </a:cubicBezTo>
                <a:lnTo>
                  <a:pt x="2705867" y="1483545"/>
                </a:lnTo>
                <a:lnTo>
                  <a:pt x="2736102" y="1479846"/>
                </a:lnTo>
                <a:cubicBezTo>
                  <a:pt x="2718325" y="1475172"/>
                  <a:pt x="2709073" y="1472834"/>
                  <a:pt x="2705263" y="1473199"/>
                </a:cubicBezTo>
                <a:close/>
                <a:moveTo>
                  <a:pt x="1013911" y="1472638"/>
                </a:moveTo>
                <a:cubicBezTo>
                  <a:pt x="1012580" y="1475171"/>
                  <a:pt x="1013971" y="1476778"/>
                  <a:pt x="1016934" y="1477898"/>
                </a:cubicBezTo>
                <a:lnTo>
                  <a:pt x="1027759" y="1479929"/>
                </a:lnTo>
                <a:lnTo>
                  <a:pt x="989240" y="1484715"/>
                </a:lnTo>
                <a:cubicBezTo>
                  <a:pt x="996737" y="1493091"/>
                  <a:pt x="1024795" y="1494649"/>
                  <a:pt x="1030844" y="1504192"/>
                </a:cubicBezTo>
                <a:cubicBezTo>
                  <a:pt x="1034714" y="1510619"/>
                  <a:pt x="1073656" y="1516463"/>
                  <a:pt x="1098812" y="1515879"/>
                </a:cubicBezTo>
                <a:cubicBezTo>
                  <a:pt x="1114774" y="1515879"/>
                  <a:pt x="1116227" y="1511010"/>
                  <a:pt x="1112598" y="1505556"/>
                </a:cubicBezTo>
                <a:cubicBezTo>
                  <a:pt x="1108197" y="1501368"/>
                  <a:pt x="1102415" y="1498252"/>
                  <a:pt x="1095909" y="1496596"/>
                </a:cubicBezTo>
                <a:cubicBezTo>
                  <a:pt x="1083209" y="1495915"/>
                  <a:pt x="1071284" y="1491396"/>
                  <a:pt x="1062528" y="1483936"/>
                </a:cubicBezTo>
                <a:cubicBezTo>
                  <a:pt x="1052370" y="1481775"/>
                  <a:pt x="1042017" y="1480274"/>
                  <a:pt x="1031567" y="1479456"/>
                </a:cubicBezTo>
                <a:lnTo>
                  <a:pt x="1029391" y="1479726"/>
                </a:lnTo>
                <a:lnTo>
                  <a:pt x="1029391" y="1478677"/>
                </a:lnTo>
                <a:cubicBezTo>
                  <a:pt x="1029391" y="1476730"/>
                  <a:pt x="1027697" y="1474781"/>
                  <a:pt x="1026730" y="1472638"/>
                </a:cubicBezTo>
                <a:cubicBezTo>
                  <a:pt x="1022474" y="1472366"/>
                  <a:pt x="1018169" y="1472366"/>
                  <a:pt x="1013911" y="1472638"/>
                </a:cubicBezTo>
                <a:close/>
                <a:moveTo>
                  <a:pt x="4366863" y="1471276"/>
                </a:moveTo>
                <a:cubicBezTo>
                  <a:pt x="4386696" y="1485688"/>
                  <a:pt x="4393228" y="1488610"/>
                  <a:pt x="4407499" y="1487637"/>
                </a:cubicBezTo>
                <a:cubicBezTo>
                  <a:pt x="4460713" y="1485787"/>
                  <a:pt x="4513709" y="1494201"/>
                  <a:pt x="4562059" y="1512177"/>
                </a:cubicBezTo>
                <a:cubicBezTo>
                  <a:pt x="4584556" y="1510814"/>
                  <a:pt x="4576331" y="1503802"/>
                  <a:pt x="4562059" y="1500491"/>
                </a:cubicBezTo>
                <a:cubicBezTo>
                  <a:pt x="4532140" y="1492856"/>
                  <a:pt x="4501687" y="1486604"/>
                  <a:pt x="4470871" y="1481793"/>
                </a:cubicBezTo>
                <a:lnTo>
                  <a:pt x="4471838" y="1482766"/>
                </a:lnTo>
                <a:cubicBezTo>
                  <a:pt x="4439186" y="1478092"/>
                  <a:pt x="4407014" y="1475560"/>
                  <a:pt x="4366863" y="1471276"/>
                </a:cubicBezTo>
                <a:close/>
                <a:moveTo>
                  <a:pt x="3955181" y="1471080"/>
                </a:moveTo>
                <a:lnTo>
                  <a:pt x="3982624" y="1478688"/>
                </a:lnTo>
                <a:lnTo>
                  <a:pt x="3966791" y="1480041"/>
                </a:lnTo>
                <a:cubicBezTo>
                  <a:pt x="3963165" y="1481014"/>
                  <a:pt x="3962921" y="1483157"/>
                  <a:pt x="3961713" y="1485104"/>
                </a:cubicBezTo>
                <a:cubicBezTo>
                  <a:pt x="3962873" y="1486429"/>
                  <a:pt x="3964348" y="1487557"/>
                  <a:pt x="3966068" y="1488416"/>
                </a:cubicBezTo>
                <a:lnTo>
                  <a:pt x="3967759" y="1487441"/>
                </a:lnTo>
                <a:cubicBezTo>
                  <a:pt x="3974290" y="1487441"/>
                  <a:pt x="3985416" y="1489195"/>
                  <a:pt x="3986142" y="1487441"/>
                </a:cubicBezTo>
                <a:lnTo>
                  <a:pt x="3982778" y="1478731"/>
                </a:lnTo>
                <a:lnTo>
                  <a:pt x="3984692" y="1479261"/>
                </a:lnTo>
                <a:lnTo>
                  <a:pt x="4038388" y="1494649"/>
                </a:lnTo>
                <a:cubicBezTo>
                  <a:pt x="4042380" y="1495330"/>
                  <a:pt x="4046491" y="1495330"/>
                  <a:pt x="4050483" y="1494649"/>
                </a:cubicBezTo>
                <a:cubicBezTo>
                  <a:pt x="4052660" y="1494649"/>
                  <a:pt x="4054110" y="1491921"/>
                  <a:pt x="4051933" y="1490557"/>
                </a:cubicBezTo>
                <a:cubicBezTo>
                  <a:pt x="4022715" y="1476671"/>
                  <a:pt x="3989093" y="1469892"/>
                  <a:pt x="3955181" y="1471080"/>
                </a:cubicBezTo>
                <a:close/>
                <a:moveTo>
                  <a:pt x="2755211" y="1470691"/>
                </a:moveTo>
                <a:lnTo>
                  <a:pt x="2754970" y="1470886"/>
                </a:lnTo>
                <a:lnTo>
                  <a:pt x="2755374" y="1470892"/>
                </a:lnTo>
                <a:lnTo>
                  <a:pt x="2761440" y="1478385"/>
                </a:lnTo>
                <a:cubicBezTo>
                  <a:pt x="2763919" y="1481404"/>
                  <a:pt x="2766942" y="1485105"/>
                  <a:pt x="2770933" y="1490169"/>
                </a:cubicBezTo>
                <a:lnTo>
                  <a:pt x="2801893" y="1480429"/>
                </a:lnTo>
                <a:cubicBezTo>
                  <a:pt x="2795399" y="1476008"/>
                  <a:pt x="2787828" y="1472921"/>
                  <a:pt x="2779801" y="1471290"/>
                </a:cubicBezTo>
                <a:lnTo>
                  <a:pt x="2755374" y="1470892"/>
                </a:lnTo>
                <a:close/>
                <a:moveTo>
                  <a:pt x="1526698" y="1470497"/>
                </a:moveTo>
                <a:cubicBezTo>
                  <a:pt x="1530375" y="1475035"/>
                  <a:pt x="1534679" y="1479223"/>
                  <a:pt x="1539517" y="1482963"/>
                </a:cubicBezTo>
                <a:cubicBezTo>
                  <a:pt x="1545081" y="1486662"/>
                  <a:pt x="1562014" y="1488416"/>
                  <a:pt x="1563708" y="1485883"/>
                </a:cubicBezTo>
                <a:cubicBezTo>
                  <a:pt x="1564264" y="1482924"/>
                  <a:pt x="1562133" y="1480059"/>
                  <a:pt x="1558626" y="1479067"/>
                </a:cubicBezTo>
                <a:cubicBezTo>
                  <a:pt x="1548951" y="1475754"/>
                  <a:pt x="1537585" y="1473223"/>
                  <a:pt x="1526698" y="1470497"/>
                </a:cubicBezTo>
                <a:close/>
                <a:moveTo>
                  <a:pt x="5418561" y="1470301"/>
                </a:moveTo>
                <a:cubicBezTo>
                  <a:pt x="5412271" y="1475172"/>
                  <a:pt x="5430171" y="1480041"/>
                  <a:pt x="5438153" y="1484324"/>
                </a:cubicBezTo>
                <a:cubicBezTo>
                  <a:pt x="5446764" y="1488864"/>
                  <a:pt x="5457503" y="1489876"/>
                  <a:pt x="5467179" y="1487052"/>
                </a:cubicBezTo>
                <a:cubicBezTo>
                  <a:pt x="5455568" y="1475366"/>
                  <a:pt x="5455086" y="1475366"/>
                  <a:pt x="5419528" y="1470886"/>
                </a:cubicBezTo>
                <a:close/>
                <a:moveTo>
                  <a:pt x="2944361" y="1470107"/>
                </a:moveTo>
                <a:lnTo>
                  <a:pt x="2934929" y="1471665"/>
                </a:lnTo>
                <a:cubicBezTo>
                  <a:pt x="2942428" y="1475560"/>
                  <a:pt x="2944846" y="1474196"/>
                  <a:pt x="2942428" y="1471276"/>
                </a:cubicBezTo>
                <a:close/>
                <a:moveTo>
                  <a:pt x="7358717" y="1469985"/>
                </a:moveTo>
                <a:cubicBezTo>
                  <a:pt x="7357114" y="1469717"/>
                  <a:pt x="7355179" y="1470107"/>
                  <a:pt x="7353366" y="1470301"/>
                </a:cubicBezTo>
                <a:lnTo>
                  <a:pt x="7352398" y="1471080"/>
                </a:lnTo>
                <a:lnTo>
                  <a:pt x="7362073" y="1473614"/>
                </a:lnTo>
                <a:cubicBezTo>
                  <a:pt x="7361589" y="1471178"/>
                  <a:pt x="7360319" y="1470253"/>
                  <a:pt x="7358717" y="1469985"/>
                </a:cubicBezTo>
                <a:close/>
                <a:moveTo>
                  <a:pt x="2062223" y="1469718"/>
                </a:moveTo>
                <a:lnTo>
                  <a:pt x="2061015" y="1470497"/>
                </a:lnTo>
                <a:cubicBezTo>
                  <a:pt x="2055522" y="1471471"/>
                  <a:pt x="2050105" y="1472718"/>
                  <a:pt x="2044808" y="1474196"/>
                </a:cubicBezTo>
                <a:cubicBezTo>
                  <a:pt x="2053516" y="1475172"/>
                  <a:pt x="2062465" y="1476145"/>
                  <a:pt x="2070931" y="1476534"/>
                </a:cubicBezTo>
                <a:cubicBezTo>
                  <a:pt x="2072866" y="1476534"/>
                  <a:pt x="2072381" y="1474002"/>
                  <a:pt x="2073107" y="1472638"/>
                </a:cubicBezTo>
                <a:cubicBezTo>
                  <a:pt x="2069575" y="1471432"/>
                  <a:pt x="2065949" y="1470458"/>
                  <a:pt x="2062223" y="1469718"/>
                </a:cubicBezTo>
                <a:close/>
                <a:moveTo>
                  <a:pt x="394455" y="1469522"/>
                </a:moveTo>
                <a:lnTo>
                  <a:pt x="395422" y="1470301"/>
                </a:lnTo>
                <a:cubicBezTo>
                  <a:pt x="380910" y="1472250"/>
                  <a:pt x="384780" y="1476730"/>
                  <a:pt x="395422" y="1482572"/>
                </a:cubicBezTo>
                <a:cubicBezTo>
                  <a:pt x="400260" y="1483819"/>
                  <a:pt x="405169" y="1484793"/>
                  <a:pt x="410176" y="1485494"/>
                </a:cubicBezTo>
                <a:lnTo>
                  <a:pt x="462181" y="1486662"/>
                </a:lnTo>
                <a:cubicBezTo>
                  <a:pt x="479815" y="1493849"/>
                  <a:pt x="498754" y="1498718"/>
                  <a:pt x="518298" y="1501076"/>
                </a:cubicBezTo>
                <a:cubicBezTo>
                  <a:pt x="543936" y="1507114"/>
                  <a:pt x="551920" y="1505360"/>
                  <a:pt x="550467" y="1495622"/>
                </a:cubicBezTo>
                <a:cubicBezTo>
                  <a:pt x="550467" y="1491921"/>
                  <a:pt x="550467" y="1488026"/>
                  <a:pt x="549259" y="1484324"/>
                </a:cubicBezTo>
                <a:lnTo>
                  <a:pt x="492416" y="1473029"/>
                </a:lnTo>
                <a:cubicBezTo>
                  <a:pt x="481773" y="1474002"/>
                  <a:pt x="479838" y="1479846"/>
                  <a:pt x="457585" y="1474002"/>
                </a:cubicBezTo>
                <a:cubicBezTo>
                  <a:pt x="437412" y="1468023"/>
                  <a:pt x="415618" y="1466465"/>
                  <a:pt x="394455" y="1469522"/>
                </a:cubicBezTo>
                <a:close/>
                <a:moveTo>
                  <a:pt x="155718" y="1468939"/>
                </a:moveTo>
                <a:lnTo>
                  <a:pt x="155922" y="1469133"/>
                </a:lnTo>
                <a:lnTo>
                  <a:pt x="139755" y="1469133"/>
                </a:lnTo>
                <a:cubicBezTo>
                  <a:pt x="137094" y="1470554"/>
                  <a:pt x="136345" y="1473456"/>
                  <a:pt x="138132" y="1475620"/>
                </a:cubicBezTo>
                <a:cubicBezTo>
                  <a:pt x="138544" y="1476125"/>
                  <a:pt x="139100" y="1476572"/>
                  <a:pt x="139755" y="1476924"/>
                </a:cubicBezTo>
                <a:cubicBezTo>
                  <a:pt x="149938" y="1480041"/>
                  <a:pt x="160459" y="1482318"/>
                  <a:pt x="171198" y="1483742"/>
                </a:cubicBezTo>
                <a:lnTo>
                  <a:pt x="155922" y="1469133"/>
                </a:lnTo>
                <a:lnTo>
                  <a:pt x="156927" y="1469133"/>
                </a:lnTo>
                <a:close/>
                <a:moveTo>
                  <a:pt x="2195256" y="1468548"/>
                </a:moveTo>
                <a:cubicBezTo>
                  <a:pt x="2189936" y="1468548"/>
                  <a:pt x="2189210" y="1472834"/>
                  <a:pt x="2189451" y="1475560"/>
                </a:cubicBezTo>
                <a:cubicBezTo>
                  <a:pt x="2189695" y="1478288"/>
                  <a:pt x="2194048" y="1481014"/>
                  <a:pt x="2199370" y="1486467"/>
                </a:cubicBezTo>
                <a:lnTo>
                  <a:pt x="2245326" y="1492894"/>
                </a:lnTo>
                <a:cubicBezTo>
                  <a:pt x="2245326" y="1489778"/>
                  <a:pt x="2247988" y="1488220"/>
                  <a:pt x="2245326" y="1487052"/>
                </a:cubicBezTo>
                <a:cubicBezTo>
                  <a:pt x="2237901" y="1481987"/>
                  <a:pt x="2229772" y="1477605"/>
                  <a:pt x="2221138" y="1474002"/>
                </a:cubicBezTo>
                <a:cubicBezTo>
                  <a:pt x="2213012" y="1470886"/>
                  <a:pt x="2204231" y="1469035"/>
                  <a:pt x="2195256" y="1468548"/>
                </a:cubicBezTo>
                <a:close/>
                <a:moveTo>
                  <a:pt x="2985964" y="1467575"/>
                </a:moveTo>
                <a:cubicBezTo>
                  <a:pt x="2988384" y="1469133"/>
                  <a:pt x="2990804" y="1471665"/>
                  <a:pt x="2993222" y="1472055"/>
                </a:cubicBezTo>
                <a:cubicBezTo>
                  <a:pt x="2998905" y="1472697"/>
                  <a:pt x="3004639" y="1473008"/>
                  <a:pt x="3010396" y="1473029"/>
                </a:cubicBezTo>
                <a:lnTo>
                  <a:pt x="3012090" y="1473029"/>
                </a:lnTo>
                <a:cubicBezTo>
                  <a:pt x="3010952" y="1471139"/>
                  <a:pt x="3009670" y="1469309"/>
                  <a:pt x="3008220" y="1467575"/>
                </a:cubicBezTo>
                <a:close/>
                <a:moveTo>
                  <a:pt x="7334257" y="1467185"/>
                </a:moveTo>
                <a:lnTo>
                  <a:pt x="7333289" y="1467964"/>
                </a:lnTo>
                <a:cubicBezTo>
                  <a:pt x="7331354" y="1467964"/>
                  <a:pt x="7330628" y="1470107"/>
                  <a:pt x="7329419" y="1471080"/>
                </a:cubicBezTo>
                <a:cubicBezTo>
                  <a:pt x="7333411" y="1471781"/>
                  <a:pt x="7337449" y="1472229"/>
                  <a:pt x="7341512" y="1472444"/>
                </a:cubicBezTo>
                <a:cubicBezTo>
                  <a:pt x="7344318" y="1472309"/>
                  <a:pt x="7347101" y="1471859"/>
                  <a:pt x="7349737" y="1471080"/>
                </a:cubicBezTo>
                <a:cubicBezTo>
                  <a:pt x="7344658" y="1469581"/>
                  <a:pt x="7339506" y="1468276"/>
                  <a:pt x="7334257" y="1467185"/>
                </a:cubicBezTo>
                <a:close/>
                <a:moveTo>
                  <a:pt x="805893" y="1466211"/>
                </a:moveTo>
                <a:cubicBezTo>
                  <a:pt x="808070" y="1468354"/>
                  <a:pt x="808555" y="1471859"/>
                  <a:pt x="812184" y="1472834"/>
                </a:cubicBezTo>
                <a:lnTo>
                  <a:pt x="812666" y="1474002"/>
                </a:lnTo>
                <a:cubicBezTo>
                  <a:pt x="828873" y="1478482"/>
                  <a:pt x="851367" y="1477118"/>
                  <a:pt x="851126" y="1471859"/>
                </a:cubicBezTo>
                <a:cubicBezTo>
                  <a:pt x="851126" y="1471859"/>
                  <a:pt x="844112" y="1467769"/>
                  <a:pt x="841933" y="1467575"/>
                </a:cubicBezTo>
                <a:cubicBezTo>
                  <a:pt x="830323" y="1467575"/>
                  <a:pt x="819197" y="1467575"/>
                  <a:pt x="805893" y="1466211"/>
                </a:cubicBezTo>
                <a:close/>
                <a:moveTo>
                  <a:pt x="2129465" y="1465626"/>
                </a:moveTo>
                <a:cubicBezTo>
                  <a:pt x="2129465" y="1469133"/>
                  <a:pt x="2125595" y="1472250"/>
                  <a:pt x="2127774" y="1475951"/>
                </a:cubicBezTo>
                <a:cubicBezTo>
                  <a:pt x="2134643" y="1482202"/>
                  <a:pt x="2145382" y="1484695"/>
                  <a:pt x="2155347" y="1482378"/>
                </a:cubicBezTo>
                <a:lnTo>
                  <a:pt x="2165962" y="1477919"/>
                </a:lnTo>
                <a:lnTo>
                  <a:pt x="2166475" y="1478092"/>
                </a:lnTo>
                <a:lnTo>
                  <a:pt x="2166475" y="1477703"/>
                </a:lnTo>
                <a:lnTo>
                  <a:pt x="2165962" y="1477919"/>
                </a:lnTo>
                <a:close/>
                <a:moveTo>
                  <a:pt x="2328559" y="1464620"/>
                </a:moveTo>
                <a:lnTo>
                  <a:pt x="2328775" y="1464653"/>
                </a:lnTo>
                <a:lnTo>
                  <a:pt x="2328831" y="1464674"/>
                </a:lnTo>
                <a:lnTo>
                  <a:pt x="2328533" y="1464653"/>
                </a:lnTo>
                <a:close/>
                <a:moveTo>
                  <a:pt x="5365106" y="1461537"/>
                </a:moveTo>
                <a:cubicBezTo>
                  <a:pt x="5361236" y="1467769"/>
                  <a:pt x="5357363" y="1470691"/>
                  <a:pt x="5359057" y="1474393"/>
                </a:cubicBezTo>
                <a:lnTo>
                  <a:pt x="5358089" y="1474781"/>
                </a:lnTo>
                <a:cubicBezTo>
                  <a:pt x="5363242" y="1479106"/>
                  <a:pt x="5369773" y="1482202"/>
                  <a:pt x="5376957" y="1483742"/>
                </a:cubicBezTo>
                <a:cubicBezTo>
                  <a:pt x="5386488" y="1487247"/>
                  <a:pt x="5397420" y="1487247"/>
                  <a:pt x="5406951" y="1483742"/>
                </a:cubicBezTo>
                <a:cubicBezTo>
                  <a:pt x="5409127" y="1481987"/>
                  <a:pt x="5403807" y="1477509"/>
                  <a:pt x="5398725" y="1474587"/>
                </a:cubicBezTo>
                <a:cubicBezTo>
                  <a:pt x="5387867" y="1469679"/>
                  <a:pt x="5376643" y="1465316"/>
                  <a:pt x="5365106" y="1461537"/>
                </a:cubicBezTo>
                <a:close/>
                <a:moveTo>
                  <a:pt x="1508800" y="1460952"/>
                </a:moveTo>
                <a:cubicBezTo>
                  <a:pt x="1501542" y="1461927"/>
                  <a:pt x="1511218" y="1465432"/>
                  <a:pt x="1520652" y="1467964"/>
                </a:cubicBezTo>
                <a:lnTo>
                  <a:pt x="1519925" y="1467964"/>
                </a:lnTo>
                <a:lnTo>
                  <a:pt x="1525248" y="1469718"/>
                </a:lnTo>
                <a:cubicBezTo>
                  <a:pt x="1528633" y="1469718"/>
                  <a:pt x="1532262" y="1469718"/>
                  <a:pt x="1535164" y="1468743"/>
                </a:cubicBezTo>
                <a:cubicBezTo>
                  <a:pt x="1543146" y="1467381"/>
                  <a:pt x="1542420" y="1463680"/>
                  <a:pt x="1532988" y="1460952"/>
                </a:cubicBezTo>
                <a:cubicBezTo>
                  <a:pt x="1525030" y="1459492"/>
                  <a:pt x="1516756" y="1459492"/>
                  <a:pt x="1508800" y="1460952"/>
                </a:cubicBezTo>
                <a:close/>
                <a:moveTo>
                  <a:pt x="1815685" y="1460295"/>
                </a:moveTo>
                <a:cubicBezTo>
                  <a:pt x="1807099" y="1459054"/>
                  <a:pt x="1800145" y="1459881"/>
                  <a:pt x="1786238" y="1461537"/>
                </a:cubicBezTo>
                <a:lnTo>
                  <a:pt x="1786479" y="1460563"/>
                </a:lnTo>
                <a:cubicBezTo>
                  <a:pt x="1784448" y="1463271"/>
                  <a:pt x="1781616" y="1465549"/>
                  <a:pt x="1778254" y="1467185"/>
                </a:cubicBezTo>
                <a:cubicBezTo>
                  <a:pt x="1771192" y="1469503"/>
                  <a:pt x="1763911" y="1471393"/>
                  <a:pt x="1756486" y="1472834"/>
                </a:cubicBezTo>
                <a:cubicBezTo>
                  <a:pt x="1767855" y="1476145"/>
                  <a:pt x="1778739" y="1479456"/>
                  <a:pt x="1790349" y="1482572"/>
                </a:cubicBezTo>
                <a:cubicBezTo>
                  <a:pt x="1801960" y="1485688"/>
                  <a:pt x="1819857" y="1487052"/>
                  <a:pt x="1820343" y="1482572"/>
                </a:cubicBezTo>
                <a:cubicBezTo>
                  <a:pt x="1820343" y="1474587"/>
                  <a:pt x="1847433" y="1476534"/>
                  <a:pt x="1854932" y="1471471"/>
                </a:cubicBezTo>
                <a:cubicBezTo>
                  <a:pt x="1834492" y="1464848"/>
                  <a:pt x="1824272" y="1461537"/>
                  <a:pt x="1815685" y="1460295"/>
                </a:cubicBezTo>
                <a:close/>
                <a:moveTo>
                  <a:pt x="3855526" y="1459199"/>
                </a:moveTo>
                <a:cubicBezTo>
                  <a:pt x="3851174" y="1461731"/>
                  <a:pt x="3851174" y="1463485"/>
                  <a:pt x="3849962" y="1464653"/>
                </a:cubicBezTo>
                <a:lnTo>
                  <a:pt x="3851656" y="1463680"/>
                </a:lnTo>
                <a:cubicBezTo>
                  <a:pt x="3854147" y="1463874"/>
                  <a:pt x="3856664" y="1463874"/>
                  <a:pt x="3859155" y="1463680"/>
                </a:cubicBezTo>
                <a:cubicBezTo>
                  <a:pt x="3861743" y="1463035"/>
                  <a:pt x="3864259" y="1462199"/>
                  <a:pt x="3866654" y="1461148"/>
                </a:cubicBezTo>
                <a:cubicBezTo>
                  <a:pt x="3863051" y="1460193"/>
                  <a:pt x="3859300" y="1459531"/>
                  <a:pt x="3855526" y="1459199"/>
                </a:cubicBezTo>
                <a:close/>
                <a:moveTo>
                  <a:pt x="3110292" y="1458226"/>
                </a:moveTo>
                <a:lnTo>
                  <a:pt x="3114403" y="1459784"/>
                </a:lnTo>
                <a:lnTo>
                  <a:pt x="3114403" y="1458226"/>
                </a:lnTo>
                <a:close/>
                <a:moveTo>
                  <a:pt x="2720621" y="1457253"/>
                </a:moveTo>
                <a:cubicBezTo>
                  <a:pt x="2718930" y="1456862"/>
                  <a:pt x="2721833" y="1460173"/>
                  <a:pt x="2722074" y="1462121"/>
                </a:cubicBezTo>
                <a:lnTo>
                  <a:pt x="2720863" y="1462901"/>
                </a:lnTo>
                <a:lnTo>
                  <a:pt x="2743118" y="1465626"/>
                </a:lnTo>
                <a:lnTo>
                  <a:pt x="2740698" y="1458811"/>
                </a:lnTo>
                <a:cubicBezTo>
                  <a:pt x="2734070" y="1457797"/>
                  <a:pt x="2727371" y="1457271"/>
                  <a:pt x="2720621" y="1457253"/>
                </a:cubicBezTo>
                <a:close/>
                <a:moveTo>
                  <a:pt x="4447168" y="1455694"/>
                </a:moveTo>
                <a:cubicBezTo>
                  <a:pt x="4450794" y="1459551"/>
                  <a:pt x="4454931" y="1463076"/>
                  <a:pt x="4459504" y="1466211"/>
                </a:cubicBezTo>
                <a:cubicBezTo>
                  <a:pt x="4463590" y="1467244"/>
                  <a:pt x="4467798" y="1467886"/>
                  <a:pt x="4472080" y="1468160"/>
                </a:cubicBezTo>
                <a:lnTo>
                  <a:pt x="4472522" y="1460001"/>
                </a:lnTo>
                <a:lnTo>
                  <a:pt x="4473533" y="1460173"/>
                </a:lnTo>
                <a:lnTo>
                  <a:pt x="4472565" y="1459199"/>
                </a:lnTo>
                <a:lnTo>
                  <a:pt x="4472522" y="1460001"/>
                </a:lnTo>
                <a:close/>
                <a:moveTo>
                  <a:pt x="4743471" y="1455110"/>
                </a:moveTo>
                <a:lnTo>
                  <a:pt x="4750729" y="1457835"/>
                </a:lnTo>
                <a:lnTo>
                  <a:pt x="4753146" y="1456862"/>
                </a:lnTo>
                <a:cubicBezTo>
                  <a:pt x="4751671" y="1456200"/>
                  <a:pt x="4750122" y="1455617"/>
                  <a:pt x="4748550" y="1455110"/>
                </a:cubicBezTo>
                <a:cubicBezTo>
                  <a:pt x="4746859" y="1454915"/>
                  <a:pt x="4745165" y="1454915"/>
                  <a:pt x="4743471" y="1455110"/>
                </a:cubicBezTo>
                <a:close/>
                <a:moveTo>
                  <a:pt x="1917577" y="1454331"/>
                </a:moveTo>
                <a:cubicBezTo>
                  <a:pt x="1920432" y="1455285"/>
                  <a:pt x="1923456" y="1455946"/>
                  <a:pt x="1926529" y="1456277"/>
                </a:cubicBezTo>
                <a:lnTo>
                  <a:pt x="1931770" y="1455674"/>
                </a:lnTo>
                <a:lnTo>
                  <a:pt x="1933301" y="1455889"/>
                </a:lnTo>
                <a:lnTo>
                  <a:pt x="1933301" y="1455498"/>
                </a:lnTo>
                <a:lnTo>
                  <a:pt x="1931770" y="1455674"/>
                </a:lnTo>
                <a:lnTo>
                  <a:pt x="1922174" y="1454331"/>
                </a:lnTo>
                <a:cubicBezTo>
                  <a:pt x="1920650" y="1454136"/>
                  <a:pt x="1919101" y="1454136"/>
                  <a:pt x="1917577" y="1454331"/>
                </a:cubicBezTo>
                <a:close/>
                <a:moveTo>
                  <a:pt x="542968" y="1453357"/>
                </a:moveTo>
                <a:cubicBezTo>
                  <a:pt x="528458" y="1453357"/>
                  <a:pt x="529667" y="1457056"/>
                  <a:pt x="534987" y="1461927"/>
                </a:cubicBezTo>
                <a:lnTo>
                  <a:pt x="509590" y="1466405"/>
                </a:lnTo>
                <a:cubicBezTo>
                  <a:pt x="528915" y="1473166"/>
                  <a:pt x="549985" y="1476106"/>
                  <a:pt x="571027" y="1474975"/>
                </a:cubicBezTo>
                <a:lnTo>
                  <a:pt x="555305" y="1464847"/>
                </a:lnTo>
                <a:lnTo>
                  <a:pt x="562319" y="1457835"/>
                </a:lnTo>
                <a:cubicBezTo>
                  <a:pt x="556054" y="1455868"/>
                  <a:pt x="549573" y="1454369"/>
                  <a:pt x="542968" y="1453357"/>
                </a:cubicBezTo>
                <a:close/>
                <a:moveTo>
                  <a:pt x="28490" y="1453161"/>
                </a:moveTo>
                <a:cubicBezTo>
                  <a:pt x="25587" y="1454331"/>
                  <a:pt x="28490" y="1457056"/>
                  <a:pt x="28490" y="1459199"/>
                </a:cubicBezTo>
                <a:cubicBezTo>
                  <a:pt x="35745" y="1459199"/>
                  <a:pt x="43485" y="1459199"/>
                  <a:pt x="50017" y="1459199"/>
                </a:cubicBezTo>
                <a:cubicBezTo>
                  <a:pt x="50258" y="1458226"/>
                  <a:pt x="47114" y="1455498"/>
                  <a:pt x="45662" y="1453161"/>
                </a:cubicBezTo>
                <a:cubicBezTo>
                  <a:pt x="39953" y="1452578"/>
                  <a:pt x="34196" y="1452578"/>
                  <a:pt x="28490" y="1453161"/>
                </a:cubicBezTo>
                <a:close/>
                <a:moveTo>
                  <a:pt x="2491804" y="1452188"/>
                </a:moveTo>
                <a:cubicBezTo>
                  <a:pt x="2489627" y="1454838"/>
                  <a:pt x="2488126" y="1457817"/>
                  <a:pt x="2487448" y="1460952"/>
                </a:cubicBezTo>
                <a:lnTo>
                  <a:pt x="2519862" y="1469133"/>
                </a:lnTo>
                <a:cubicBezTo>
                  <a:pt x="2520103" y="1474781"/>
                  <a:pt x="2519135" y="1480820"/>
                  <a:pt x="2517442" y="1490557"/>
                </a:cubicBezTo>
                <a:lnTo>
                  <a:pt x="2516233" y="1490557"/>
                </a:lnTo>
                <a:cubicBezTo>
                  <a:pt x="2540421" y="1492506"/>
                  <a:pt x="2556628" y="1494649"/>
                  <a:pt x="2572108" y="1495232"/>
                </a:cubicBezTo>
                <a:cubicBezTo>
                  <a:pt x="2587588" y="1495817"/>
                  <a:pt x="2589765" y="1490948"/>
                  <a:pt x="2582992" y="1486662"/>
                </a:cubicBezTo>
                <a:cubicBezTo>
                  <a:pt x="2564609" y="1475366"/>
                  <a:pt x="2542841" y="1464264"/>
                  <a:pt x="2521312" y="1453161"/>
                </a:cubicBezTo>
                <a:cubicBezTo>
                  <a:pt x="2512292" y="1448916"/>
                  <a:pt x="2501238" y="1448546"/>
                  <a:pt x="2491804" y="1452188"/>
                </a:cubicBezTo>
                <a:close/>
                <a:moveTo>
                  <a:pt x="4225846" y="1451799"/>
                </a:moveTo>
                <a:cubicBezTo>
                  <a:pt x="4224396" y="1455110"/>
                  <a:pt x="4221250" y="1458226"/>
                  <a:pt x="4224396" y="1458226"/>
                </a:cubicBezTo>
                <a:cubicBezTo>
                  <a:pt x="4230394" y="1460504"/>
                  <a:pt x="4236875" y="1461829"/>
                  <a:pt x="4243503" y="1462121"/>
                </a:cubicBezTo>
                <a:cubicBezTo>
                  <a:pt x="4247614" y="1462121"/>
                  <a:pt x="4247132" y="1458811"/>
                  <a:pt x="4248584" y="1457056"/>
                </a:cubicBezTo>
                <a:close/>
                <a:moveTo>
                  <a:pt x="1005203" y="1451408"/>
                </a:moveTo>
                <a:cubicBezTo>
                  <a:pt x="992625" y="1451020"/>
                  <a:pt x="980025" y="1451214"/>
                  <a:pt x="967470" y="1451993"/>
                </a:cubicBezTo>
                <a:lnTo>
                  <a:pt x="967228" y="1451993"/>
                </a:lnTo>
                <a:cubicBezTo>
                  <a:pt x="962873" y="1451993"/>
                  <a:pt x="965535" y="1457447"/>
                  <a:pt x="967228" y="1460369"/>
                </a:cubicBezTo>
                <a:cubicBezTo>
                  <a:pt x="973564" y="1462355"/>
                  <a:pt x="980266" y="1463465"/>
                  <a:pt x="987061" y="1463680"/>
                </a:cubicBezTo>
                <a:cubicBezTo>
                  <a:pt x="1002301" y="1463680"/>
                  <a:pt x="1011249" y="1459784"/>
                  <a:pt x="1005203" y="1451408"/>
                </a:cubicBezTo>
                <a:close/>
                <a:moveTo>
                  <a:pt x="3275256" y="1451214"/>
                </a:moveTo>
                <a:lnTo>
                  <a:pt x="3244295" y="1468548"/>
                </a:lnTo>
                <a:lnTo>
                  <a:pt x="3272836" y="1483936"/>
                </a:lnTo>
                <a:lnTo>
                  <a:pt x="3311537" y="1481208"/>
                </a:lnTo>
                <a:cubicBezTo>
                  <a:pt x="3319180" y="1485883"/>
                  <a:pt x="3327258" y="1490052"/>
                  <a:pt x="3335725" y="1493674"/>
                </a:cubicBezTo>
                <a:cubicBezTo>
                  <a:pt x="3353889" y="1501661"/>
                  <a:pt x="3375078" y="1503939"/>
                  <a:pt x="3395229" y="1500103"/>
                </a:cubicBezTo>
                <a:cubicBezTo>
                  <a:pt x="3399340" y="1498739"/>
                  <a:pt x="3390389" y="1492700"/>
                  <a:pt x="3386762" y="1488026"/>
                </a:cubicBezTo>
                <a:cubicBezTo>
                  <a:pt x="3402001" y="1488026"/>
                  <a:pt x="3432962" y="1494843"/>
                  <a:pt x="3432962" y="1484909"/>
                </a:cubicBezTo>
                <a:lnTo>
                  <a:pt x="3398129" y="1471859"/>
                </a:lnTo>
                <a:cubicBezTo>
                  <a:pt x="3375635" y="1471859"/>
                  <a:pt x="3375878" y="1484715"/>
                  <a:pt x="3341771" y="1476924"/>
                </a:cubicBezTo>
                <a:lnTo>
                  <a:pt x="3347820" y="1468939"/>
                </a:lnTo>
                <a:close/>
                <a:moveTo>
                  <a:pt x="305925" y="1450824"/>
                </a:moveTo>
                <a:cubicBezTo>
                  <a:pt x="298622" y="1450513"/>
                  <a:pt x="291293" y="1451020"/>
                  <a:pt x="284157" y="1452382"/>
                </a:cubicBezTo>
                <a:cubicBezTo>
                  <a:pt x="276900" y="1456570"/>
                  <a:pt x="270249" y="1461400"/>
                  <a:pt x="264322" y="1466796"/>
                </a:cubicBezTo>
                <a:lnTo>
                  <a:pt x="283672" y="1479650"/>
                </a:lnTo>
                <a:cubicBezTo>
                  <a:pt x="272765" y="1478482"/>
                  <a:pt x="261686" y="1478482"/>
                  <a:pt x="250776" y="1479650"/>
                </a:cubicBezTo>
                <a:cubicBezTo>
                  <a:pt x="248118" y="1482378"/>
                  <a:pt x="253438" y="1488416"/>
                  <a:pt x="261419" y="1491921"/>
                </a:cubicBezTo>
                <a:cubicBezTo>
                  <a:pt x="275594" y="1496986"/>
                  <a:pt x="290130" y="1501348"/>
                  <a:pt x="304958" y="1504971"/>
                </a:cubicBezTo>
                <a:lnTo>
                  <a:pt x="331566" y="1492506"/>
                </a:lnTo>
                <a:cubicBezTo>
                  <a:pt x="326487" y="1485300"/>
                  <a:pt x="292624" y="1475560"/>
                  <a:pt x="320197" y="1472055"/>
                </a:cubicBezTo>
                <a:lnTo>
                  <a:pt x="321408" y="1472250"/>
                </a:lnTo>
                <a:cubicBezTo>
                  <a:pt x="326002" y="1472250"/>
                  <a:pt x="321408" y="1466796"/>
                  <a:pt x="321408" y="1463485"/>
                </a:cubicBezTo>
                <a:cubicBezTo>
                  <a:pt x="321408" y="1463485"/>
                  <a:pt x="321408" y="1461731"/>
                  <a:pt x="319956" y="1460758"/>
                </a:cubicBezTo>
                <a:cubicBezTo>
                  <a:pt x="318503" y="1459784"/>
                  <a:pt x="310522" y="1454136"/>
                  <a:pt x="305925" y="1450824"/>
                </a:cubicBezTo>
                <a:close/>
                <a:moveTo>
                  <a:pt x="5429686" y="1448683"/>
                </a:moveTo>
                <a:cubicBezTo>
                  <a:pt x="5426784" y="1448683"/>
                  <a:pt x="5421222" y="1451020"/>
                  <a:pt x="5422431" y="1452772"/>
                </a:cubicBezTo>
                <a:cubicBezTo>
                  <a:pt x="5431525" y="1458692"/>
                  <a:pt x="5443305" y="1461244"/>
                  <a:pt x="5454842" y="1459784"/>
                </a:cubicBezTo>
                <a:cubicBezTo>
                  <a:pt x="5456295" y="1458226"/>
                  <a:pt x="5457988" y="1456277"/>
                  <a:pt x="5456536" y="1455498"/>
                </a:cubicBezTo>
                <a:lnTo>
                  <a:pt x="5455568" y="1454915"/>
                </a:lnTo>
                <a:cubicBezTo>
                  <a:pt x="5447247" y="1452110"/>
                  <a:pt x="5438564" y="1450026"/>
                  <a:pt x="5429686" y="1448683"/>
                </a:cubicBezTo>
                <a:close/>
                <a:moveTo>
                  <a:pt x="2027392" y="1448683"/>
                </a:moveTo>
                <a:cubicBezTo>
                  <a:pt x="2015538" y="1450435"/>
                  <a:pt x="1998367" y="1450435"/>
                  <a:pt x="2005622" y="1458615"/>
                </a:cubicBezTo>
                <a:lnTo>
                  <a:pt x="1987965" y="1462706"/>
                </a:lnTo>
                <a:cubicBezTo>
                  <a:pt x="1987724" y="1464712"/>
                  <a:pt x="1987724" y="1466737"/>
                  <a:pt x="1987965" y="1468743"/>
                </a:cubicBezTo>
                <a:cubicBezTo>
                  <a:pt x="1989659" y="1475366"/>
                  <a:pt x="1999817" y="1479261"/>
                  <a:pt x="2014815" y="1478482"/>
                </a:cubicBezTo>
                <a:lnTo>
                  <a:pt x="2039134" y="1473935"/>
                </a:lnTo>
                <a:lnTo>
                  <a:pt x="2040697" y="1474781"/>
                </a:lnTo>
                <a:lnTo>
                  <a:pt x="2041905" y="1473417"/>
                </a:lnTo>
                <a:lnTo>
                  <a:pt x="2039134" y="1473935"/>
                </a:lnTo>
                <a:lnTo>
                  <a:pt x="2011912" y="1459199"/>
                </a:lnTo>
                <a:cubicBezTo>
                  <a:pt x="2018200" y="1459199"/>
                  <a:pt x="2024972" y="1459199"/>
                  <a:pt x="2030295" y="1459199"/>
                </a:cubicBezTo>
                <a:cubicBezTo>
                  <a:pt x="2044567" y="1457447"/>
                  <a:pt x="2042629" y="1453746"/>
                  <a:pt x="2027392" y="1448683"/>
                </a:cubicBezTo>
                <a:close/>
                <a:moveTo>
                  <a:pt x="1850577" y="1448292"/>
                </a:moveTo>
                <a:cubicBezTo>
                  <a:pt x="1841387" y="1449462"/>
                  <a:pt x="1845257" y="1456083"/>
                  <a:pt x="1857108" y="1459394"/>
                </a:cubicBezTo>
                <a:cubicBezTo>
                  <a:pt x="1862743" y="1460739"/>
                  <a:pt x="1868670" y="1461128"/>
                  <a:pt x="1874524" y="1460563"/>
                </a:cubicBezTo>
                <a:lnTo>
                  <a:pt x="1874765" y="1460563"/>
                </a:lnTo>
                <a:cubicBezTo>
                  <a:pt x="1877183" y="1458420"/>
                  <a:pt x="1874765" y="1454915"/>
                  <a:pt x="1874765" y="1451214"/>
                </a:cubicBezTo>
                <a:cubicBezTo>
                  <a:pt x="1866806" y="1449695"/>
                  <a:pt x="1858729" y="1448722"/>
                  <a:pt x="1850577" y="1448292"/>
                </a:cubicBezTo>
                <a:close/>
                <a:moveTo>
                  <a:pt x="1953134" y="1446540"/>
                </a:moveTo>
                <a:lnTo>
                  <a:pt x="1935234" y="1456277"/>
                </a:lnTo>
                <a:cubicBezTo>
                  <a:pt x="1957490" y="1465238"/>
                  <a:pt x="1959907" y="1465626"/>
                  <a:pt x="1974905" y="1463289"/>
                </a:cubicBezTo>
                <a:lnTo>
                  <a:pt x="1974661" y="1464264"/>
                </a:lnTo>
                <a:cubicBezTo>
                  <a:pt x="1978821" y="1463602"/>
                  <a:pt x="1982886" y="1462569"/>
                  <a:pt x="1986756" y="1461148"/>
                </a:cubicBezTo>
                <a:close/>
                <a:moveTo>
                  <a:pt x="4326469" y="1444397"/>
                </a:moveTo>
                <a:lnTo>
                  <a:pt x="4325260" y="1445955"/>
                </a:lnTo>
                <a:lnTo>
                  <a:pt x="4330339" y="1445761"/>
                </a:lnTo>
                <a:close/>
                <a:moveTo>
                  <a:pt x="3145849" y="1443229"/>
                </a:moveTo>
                <a:cubicBezTo>
                  <a:pt x="3142705" y="1443229"/>
                  <a:pt x="3145849" y="1444591"/>
                  <a:pt x="3145849" y="1445370"/>
                </a:cubicBezTo>
                <a:lnTo>
                  <a:pt x="3156492" y="1446734"/>
                </a:lnTo>
                <a:cubicBezTo>
                  <a:pt x="3156710" y="1445566"/>
                  <a:pt x="3156781" y="1444397"/>
                  <a:pt x="3156733" y="1443229"/>
                </a:cubicBezTo>
                <a:cubicBezTo>
                  <a:pt x="3153104" y="1443229"/>
                  <a:pt x="3148993" y="1443229"/>
                  <a:pt x="3145849" y="1443229"/>
                </a:cubicBezTo>
                <a:close/>
                <a:moveTo>
                  <a:pt x="3073767" y="1442254"/>
                </a:moveTo>
                <a:lnTo>
                  <a:pt x="3070141" y="1445176"/>
                </a:lnTo>
                <a:cubicBezTo>
                  <a:pt x="3072221" y="1445370"/>
                  <a:pt x="3074349" y="1445370"/>
                  <a:pt x="3076429" y="1445176"/>
                </a:cubicBezTo>
                <a:cubicBezTo>
                  <a:pt x="3077881" y="1444358"/>
                  <a:pt x="3079186" y="1443364"/>
                  <a:pt x="3080299" y="1442254"/>
                </a:cubicBezTo>
                <a:close/>
                <a:moveTo>
                  <a:pt x="1734233" y="1442254"/>
                </a:moveTo>
                <a:lnTo>
                  <a:pt x="1712706" y="1456668"/>
                </a:lnTo>
                <a:lnTo>
                  <a:pt x="1663119" y="1442644"/>
                </a:lnTo>
                <a:cubicBezTo>
                  <a:pt x="1645462" y="1442450"/>
                  <a:pt x="1640383" y="1447707"/>
                  <a:pt x="1660460" y="1453940"/>
                </a:cubicBezTo>
                <a:lnTo>
                  <a:pt x="1659490" y="1454136"/>
                </a:lnTo>
                <a:cubicBezTo>
                  <a:pt x="1682228" y="1461342"/>
                  <a:pt x="1678843" y="1467769"/>
                  <a:pt x="1691177" y="1474587"/>
                </a:cubicBezTo>
                <a:cubicBezTo>
                  <a:pt x="1723349" y="1482572"/>
                  <a:pt x="1743667" y="1481793"/>
                  <a:pt x="1754310" y="1474587"/>
                </a:cubicBezTo>
                <a:cubicBezTo>
                  <a:pt x="1748020" y="1461927"/>
                  <a:pt x="1748505" y="1461537"/>
                  <a:pt x="1784059" y="1461731"/>
                </a:cubicBezTo>
                <a:close/>
                <a:moveTo>
                  <a:pt x="9575766" y="1440307"/>
                </a:moveTo>
                <a:lnTo>
                  <a:pt x="9582539" y="1444008"/>
                </a:lnTo>
                <a:lnTo>
                  <a:pt x="9595117" y="1444008"/>
                </a:lnTo>
                <a:cubicBezTo>
                  <a:pt x="9593410" y="1442468"/>
                  <a:pt x="9591358" y="1441223"/>
                  <a:pt x="9589067" y="1440307"/>
                </a:cubicBezTo>
                <a:cubicBezTo>
                  <a:pt x="9584641" y="1440015"/>
                  <a:pt x="9580192" y="1440015"/>
                  <a:pt x="9575766" y="1440307"/>
                </a:cubicBezTo>
                <a:close/>
                <a:moveTo>
                  <a:pt x="4362752" y="1439722"/>
                </a:moveTo>
                <a:cubicBezTo>
                  <a:pt x="4359606" y="1440307"/>
                  <a:pt x="4358397" y="1444202"/>
                  <a:pt x="4361300" y="1445566"/>
                </a:cubicBezTo>
                <a:lnTo>
                  <a:pt x="4361783" y="1444981"/>
                </a:lnTo>
                <a:cubicBezTo>
                  <a:pt x="4370950" y="1449754"/>
                  <a:pt x="4382054" y="1451429"/>
                  <a:pt x="4392743" y="1449656"/>
                </a:cubicBezTo>
                <a:cubicBezTo>
                  <a:pt x="4396372" y="1449656"/>
                  <a:pt x="4395889" y="1446345"/>
                  <a:pt x="4399033" y="1442644"/>
                </a:cubicBezTo>
                <a:cubicBezTo>
                  <a:pt x="4383311" y="1441280"/>
                  <a:pt x="4372184" y="1439916"/>
                  <a:pt x="4362752" y="1439722"/>
                </a:cubicBezTo>
                <a:close/>
                <a:moveTo>
                  <a:pt x="1471067" y="1435438"/>
                </a:moveTo>
                <a:cubicBezTo>
                  <a:pt x="1468164" y="1435438"/>
                  <a:pt x="1464535" y="1436996"/>
                  <a:pt x="1465262" y="1438164"/>
                </a:cubicBezTo>
                <a:cubicBezTo>
                  <a:pt x="1471382" y="1445740"/>
                  <a:pt x="1479678" y="1452032"/>
                  <a:pt x="1489450" y="1456474"/>
                </a:cubicBezTo>
                <a:lnTo>
                  <a:pt x="1491141" y="1455498"/>
                </a:lnTo>
                <a:cubicBezTo>
                  <a:pt x="1503236" y="1450241"/>
                  <a:pt x="1508074" y="1445761"/>
                  <a:pt x="1491141" y="1438749"/>
                </a:cubicBezTo>
                <a:cubicBezTo>
                  <a:pt x="1484683" y="1436839"/>
                  <a:pt x="1477936" y="1435731"/>
                  <a:pt x="1471067" y="1435438"/>
                </a:cubicBezTo>
                <a:close/>
                <a:moveTo>
                  <a:pt x="650848" y="1432516"/>
                </a:moveTo>
                <a:cubicBezTo>
                  <a:pt x="653266" y="1434463"/>
                  <a:pt x="655927" y="1437385"/>
                  <a:pt x="656412" y="1437385"/>
                </a:cubicBezTo>
                <a:cubicBezTo>
                  <a:pt x="662700" y="1437657"/>
                  <a:pt x="668990" y="1437657"/>
                  <a:pt x="675278" y="1437385"/>
                </a:cubicBezTo>
                <a:cubicBezTo>
                  <a:pt x="675278" y="1437385"/>
                  <a:pt x="672860" y="1434463"/>
                  <a:pt x="671408" y="1432905"/>
                </a:cubicBezTo>
                <a:close/>
                <a:moveTo>
                  <a:pt x="1525730" y="1432322"/>
                </a:moveTo>
                <a:cubicBezTo>
                  <a:pt x="1524522" y="1431346"/>
                  <a:pt x="1525489" y="1433880"/>
                  <a:pt x="1527666" y="1434853"/>
                </a:cubicBezTo>
                <a:lnTo>
                  <a:pt x="1526942" y="1434853"/>
                </a:lnTo>
                <a:cubicBezTo>
                  <a:pt x="1531076" y="1436295"/>
                  <a:pt x="1535502" y="1437152"/>
                  <a:pt x="1540002" y="1437385"/>
                </a:cubicBezTo>
                <a:cubicBezTo>
                  <a:pt x="1545396" y="1437677"/>
                  <a:pt x="1550815" y="1437677"/>
                  <a:pt x="1556209" y="1437385"/>
                </a:cubicBezTo>
                <a:cubicBezTo>
                  <a:pt x="1550404" y="1435632"/>
                  <a:pt x="1544598" y="1433684"/>
                  <a:pt x="1538550" y="1432322"/>
                </a:cubicBezTo>
                <a:cubicBezTo>
                  <a:pt x="1534319" y="1431582"/>
                  <a:pt x="1529964" y="1431582"/>
                  <a:pt x="1525730" y="1432322"/>
                </a:cubicBezTo>
                <a:close/>
                <a:moveTo>
                  <a:pt x="3663956" y="1430373"/>
                </a:moveTo>
                <a:lnTo>
                  <a:pt x="3653072" y="1431543"/>
                </a:lnTo>
                <a:cubicBezTo>
                  <a:pt x="3656216" y="1432925"/>
                  <a:pt x="3659556" y="1434035"/>
                  <a:pt x="3662989" y="1434853"/>
                </a:cubicBezTo>
                <a:cubicBezTo>
                  <a:pt x="3665747" y="1434561"/>
                  <a:pt x="3668408" y="1433763"/>
                  <a:pt x="3670729" y="1432516"/>
                </a:cubicBezTo>
                <a:close/>
                <a:moveTo>
                  <a:pt x="1572898" y="1427451"/>
                </a:moveTo>
                <a:lnTo>
                  <a:pt x="1559111" y="1437775"/>
                </a:lnTo>
                <a:cubicBezTo>
                  <a:pt x="1558385" y="1440892"/>
                  <a:pt x="1557176" y="1444202"/>
                  <a:pt x="1555965" y="1447904"/>
                </a:cubicBezTo>
                <a:lnTo>
                  <a:pt x="1555241" y="1447904"/>
                </a:lnTo>
                <a:cubicBezTo>
                  <a:pt x="1565884" y="1451020"/>
                  <a:pt x="1577977" y="1453940"/>
                  <a:pt x="1588137" y="1457641"/>
                </a:cubicBezTo>
                <a:cubicBezTo>
                  <a:pt x="1598295" y="1461342"/>
                  <a:pt x="1607002" y="1466017"/>
                  <a:pt x="1617645" y="1469718"/>
                </a:cubicBezTo>
                <a:cubicBezTo>
                  <a:pt x="1624347" y="1471859"/>
                  <a:pt x="1631483" y="1472912"/>
                  <a:pt x="1638689" y="1472834"/>
                </a:cubicBezTo>
                <a:cubicBezTo>
                  <a:pt x="1644495" y="1471665"/>
                  <a:pt x="1649332" y="1469133"/>
                  <a:pt x="1649091" y="1466405"/>
                </a:cubicBezTo>
                <a:cubicBezTo>
                  <a:pt x="1647638" y="1457641"/>
                  <a:pt x="1624903" y="1453551"/>
                  <a:pt x="1605311" y="1449071"/>
                </a:cubicBezTo>
                <a:cubicBezTo>
                  <a:pt x="1598539" y="1442059"/>
                  <a:pt x="1611358" y="1434853"/>
                  <a:pt x="1572898" y="1427451"/>
                </a:cubicBezTo>
                <a:close/>
                <a:moveTo>
                  <a:pt x="4167312" y="1424335"/>
                </a:moveTo>
                <a:cubicBezTo>
                  <a:pt x="4165377" y="1425893"/>
                  <a:pt x="4167312" y="1428621"/>
                  <a:pt x="4169489" y="1430958"/>
                </a:cubicBezTo>
                <a:lnTo>
                  <a:pt x="4188839" y="1432516"/>
                </a:lnTo>
                <a:lnTo>
                  <a:pt x="4189050" y="1426384"/>
                </a:lnTo>
                <a:lnTo>
                  <a:pt x="4190048" y="1426478"/>
                </a:lnTo>
                <a:lnTo>
                  <a:pt x="4189080" y="1425504"/>
                </a:lnTo>
                <a:lnTo>
                  <a:pt x="4189050" y="1426384"/>
                </a:lnTo>
                <a:close/>
                <a:moveTo>
                  <a:pt x="2395051" y="1423361"/>
                </a:moveTo>
                <a:lnTo>
                  <a:pt x="2423592" y="1448486"/>
                </a:lnTo>
                <a:cubicBezTo>
                  <a:pt x="2442942" y="1447513"/>
                  <a:pt x="2460117" y="1447319"/>
                  <a:pt x="2475838" y="1446149"/>
                </a:cubicBezTo>
                <a:cubicBezTo>
                  <a:pt x="2524214" y="1442838"/>
                  <a:pt x="2530746" y="1444008"/>
                  <a:pt x="2576219" y="1465626"/>
                </a:cubicBezTo>
                <a:lnTo>
                  <a:pt x="2595811" y="1443618"/>
                </a:lnTo>
                <a:cubicBezTo>
                  <a:pt x="2574284" y="1441865"/>
                  <a:pt x="2550579" y="1438358"/>
                  <a:pt x="2531472" y="1438358"/>
                </a:cubicBezTo>
                <a:cubicBezTo>
                  <a:pt x="2485369" y="1438340"/>
                  <a:pt x="2439484" y="1433295"/>
                  <a:pt x="2395051" y="1423361"/>
                </a:cubicBezTo>
                <a:close/>
                <a:moveTo>
                  <a:pt x="3078605" y="1422973"/>
                </a:moveTo>
                <a:cubicBezTo>
                  <a:pt x="3068447" y="1426478"/>
                  <a:pt x="3069897" y="1430958"/>
                  <a:pt x="3083201" y="1434463"/>
                </a:cubicBezTo>
                <a:lnTo>
                  <a:pt x="3084169" y="1434463"/>
                </a:lnTo>
                <a:cubicBezTo>
                  <a:pt x="3101584" y="1438943"/>
                  <a:pt x="3109566" y="1436021"/>
                  <a:pt x="3111745" y="1430373"/>
                </a:cubicBezTo>
                <a:close/>
                <a:moveTo>
                  <a:pt x="2560980" y="1420245"/>
                </a:moveTo>
                <a:cubicBezTo>
                  <a:pt x="2557351" y="1421609"/>
                  <a:pt x="2560980" y="1425310"/>
                  <a:pt x="2560980" y="1428036"/>
                </a:cubicBezTo>
                <a:lnTo>
                  <a:pt x="2587830" y="1430764"/>
                </a:lnTo>
                <a:cubicBezTo>
                  <a:pt x="2587830" y="1427647"/>
                  <a:pt x="2587830" y="1425310"/>
                  <a:pt x="2585168" y="1423361"/>
                </a:cubicBezTo>
                <a:cubicBezTo>
                  <a:pt x="2578129" y="1419370"/>
                  <a:pt x="2569205" y="1418220"/>
                  <a:pt x="2560980" y="1420245"/>
                </a:cubicBezTo>
                <a:close/>
                <a:moveTo>
                  <a:pt x="3829162" y="1418102"/>
                </a:moveTo>
                <a:lnTo>
                  <a:pt x="3827468" y="1419272"/>
                </a:lnTo>
                <a:lnTo>
                  <a:pt x="3830008" y="1419227"/>
                </a:lnTo>
                <a:lnTo>
                  <a:pt x="3838051" y="1429911"/>
                </a:lnTo>
                <a:cubicBezTo>
                  <a:pt x="3842768" y="1432224"/>
                  <a:pt x="3850810" y="1433685"/>
                  <a:pt x="3866895" y="1436606"/>
                </a:cubicBezTo>
                <a:cubicBezTo>
                  <a:pt x="3868589" y="1434074"/>
                  <a:pt x="3870765" y="1431346"/>
                  <a:pt x="3872459" y="1428621"/>
                </a:cubicBezTo>
                <a:cubicBezTo>
                  <a:pt x="3875844" y="1422973"/>
                  <a:pt x="3862058" y="1420635"/>
                  <a:pt x="3849480" y="1418881"/>
                </a:cubicBezTo>
                <a:lnTo>
                  <a:pt x="3830008" y="1419227"/>
                </a:lnTo>
                <a:close/>
                <a:moveTo>
                  <a:pt x="899502" y="1418102"/>
                </a:moveTo>
                <a:lnTo>
                  <a:pt x="846771" y="1427257"/>
                </a:lnTo>
                <a:cubicBezTo>
                  <a:pt x="862736" y="1430373"/>
                  <a:pt x="872411" y="1432905"/>
                  <a:pt x="881360" y="1434074"/>
                </a:cubicBezTo>
                <a:cubicBezTo>
                  <a:pt x="905548" y="1437191"/>
                  <a:pt x="910386" y="1435827"/>
                  <a:pt x="906757" y="1427257"/>
                </a:cubicBezTo>
                <a:cubicBezTo>
                  <a:pt x="904725" y="1424024"/>
                  <a:pt x="902283" y="1420946"/>
                  <a:pt x="899502" y="1418102"/>
                </a:cubicBezTo>
                <a:close/>
                <a:moveTo>
                  <a:pt x="5152975" y="1417519"/>
                </a:moveTo>
                <a:cubicBezTo>
                  <a:pt x="5144993" y="1419077"/>
                  <a:pt x="5149831" y="1423555"/>
                  <a:pt x="5159265" y="1426283"/>
                </a:cubicBezTo>
                <a:cubicBezTo>
                  <a:pt x="5167609" y="1427919"/>
                  <a:pt x="5176099" y="1429009"/>
                  <a:pt x="5184662" y="1429594"/>
                </a:cubicBezTo>
                <a:lnTo>
                  <a:pt x="5185630" y="1429594"/>
                </a:lnTo>
                <a:lnTo>
                  <a:pt x="5181033" y="1418687"/>
                </a:lnTo>
                <a:cubicBezTo>
                  <a:pt x="5171721" y="1417752"/>
                  <a:pt x="5162360" y="1417362"/>
                  <a:pt x="5152975" y="1417519"/>
                </a:cubicBezTo>
                <a:close/>
                <a:moveTo>
                  <a:pt x="2845191" y="1417323"/>
                </a:moveTo>
                <a:cubicBezTo>
                  <a:pt x="2846884" y="1418881"/>
                  <a:pt x="2848334" y="1421218"/>
                  <a:pt x="2850270" y="1421609"/>
                </a:cubicBezTo>
                <a:cubicBezTo>
                  <a:pt x="2856341" y="1422621"/>
                  <a:pt x="2862484" y="1423343"/>
                  <a:pt x="2868652" y="1423752"/>
                </a:cubicBezTo>
                <a:lnTo>
                  <a:pt x="2861397" y="1417908"/>
                </a:lnTo>
                <a:close/>
                <a:moveTo>
                  <a:pt x="2220412" y="1416934"/>
                </a:moveTo>
                <a:cubicBezTo>
                  <a:pt x="2186549" y="1419856"/>
                  <a:pt x="2187034" y="1421415"/>
                  <a:pt x="2220412" y="1432905"/>
                </a:cubicBezTo>
                <a:cubicBezTo>
                  <a:pt x="2224767" y="1430373"/>
                  <a:pt x="2228878" y="1428815"/>
                  <a:pt x="2228637" y="1426478"/>
                </a:cubicBezTo>
                <a:lnTo>
                  <a:pt x="2227428" y="1427257"/>
                </a:lnTo>
                <a:cubicBezTo>
                  <a:pt x="2225686" y="1423576"/>
                  <a:pt x="2223340" y="1420089"/>
                  <a:pt x="2220412" y="1416934"/>
                </a:cubicBezTo>
                <a:close/>
                <a:moveTo>
                  <a:pt x="395271" y="1416836"/>
                </a:moveTo>
                <a:cubicBezTo>
                  <a:pt x="391371" y="1417031"/>
                  <a:pt x="389134" y="1418492"/>
                  <a:pt x="390102" y="1422388"/>
                </a:cubicBezTo>
                <a:lnTo>
                  <a:pt x="410418" y="1418881"/>
                </a:lnTo>
                <a:cubicBezTo>
                  <a:pt x="404735" y="1417712"/>
                  <a:pt x="399171" y="1416641"/>
                  <a:pt x="395271" y="1416836"/>
                </a:cubicBezTo>
                <a:close/>
                <a:moveTo>
                  <a:pt x="2313538" y="1415765"/>
                </a:moveTo>
                <a:lnTo>
                  <a:pt x="2311844" y="1416544"/>
                </a:lnTo>
                <a:cubicBezTo>
                  <a:pt x="2296605" y="1426478"/>
                  <a:pt x="2249923" y="1417908"/>
                  <a:pt x="2247988" y="1431152"/>
                </a:cubicBezTo>
                <a:cubicBezTo>
                  <a:pt x="2269273" y="1436800"/>
                  <a:pt x="2272176" y="1431152"/>
                  <a:pt x="2282334" y="1431152"/>
                </a:cubicBezTo>
                <a:cubicBezTo>
                  <a:pt x="2297113" y="1431465"/>
                  <a:pt x="2311748" y="1433704"/>
                  <a:pt x="2325631" y="1437775"/>
                </a:cubicBezTo>
                <a:lnTo>
                  <a:pt x="2320311" y="1443033"/>
                </a:lnTo>
                <a:lnTo>
                  <a:pt x="2337726" y="1443033"/>
                </a:lnTo>
                <a:cubicBezTo>
                  <a:pt x="2335888" y="1441143"/>
                  <a:pt x="2333467" y="1439665"/>
                  <a:pt x="2330710" y="1438749"/>
                </a:cubicBezTo>
                <a:lnTo>
                  <a:pt x="2391422" y="1438749"/>
                </a:lnTo>
                <a:cubicBezTo>
                  <a:pt x="2367717" y="1424725"/>
                  <a:pt x="2334097" y="1430958"/>
                  <a:pt x="2313538" y="1415765"/>
                </a:cubicBezTo>
                <a:close/>
                <a:moveTo>
                  <a:pt x="2787381" y="1415182"/>
                </a:moveTo>
                <a:cubicBezTo>
                  <a:pt x="2777223" y="1417908"/>
                  <a:pt x="2780608" y="1424531"/>
                  <a:pt x="2791009" y="1427062"/>
                </a:cubicBezTo>
                <a:lnTo>
                  <a:pt x="2792459" y="1425893"/>
                </a:lnTo>
                <a:cubicBezTo>
                  <a:pt x="2801022" y="1427296"/>
                  <a:pt x="2809659" y="1428349"/>
                  <a:pt x="2818341" y="1429009"/>
                </a:cubicBezTo>
                <a:cubicBezTo>
                  <a:pt x="2814834" y="1424531"/>
                  <a:pt x="2810797" y="1420361"/>
                  <a:pt x="2806249" y="1416544"/>
                </a:cubicBezTo>
                <a:cubicBezTo>
                  <a:pt x="2800080" y="1415278"/>
                  <a:pt x="2793719" y="1414830"/>
                  <a:pt x="2787381" y="1415182"/>
                </a:cubicBezTo>
                <a:close/>
                <a:moveTo>
                  <a:pt x="2135514" y="1414791"/>
                </a:moveTo>
                <a:lnTo>
                  <a:pt x="2144463" y="1417519"/>
                </a:lnTo>
                <a:lnTo>
                  <a:pt x="2144463" y="1414791"/>
                </a:lnTo>
                <a:close/>
                <a:moveTo>
                  <a:pt x="6919430" y="1414597"/>
                </a:moveTo>
                <a:cubicBezTo>
                  <a:pt x="6918029" y="1415221"/>
                  <a:pt x="6917521" y="1416642"/>
                  <a:pt x="6918293" y="1417771"/>
                </a:cubicBezTo>
                <a:cubicBezTo>
                  <a:pt x="6918559" y="1418161"/>
                  <a:pt x="6918948" y="1418472"/>
                  <a:pt x="6919430" y="1418687"/>
                </a:cubicBezTo>
                <a:cubicBezTo>
                  <a:pt x="6924050" y="1421881"/>
                  <a:pt x="6929517" y="1424218"/>
                  <a:pt x="6935396" y="1425504"/>
                </a:cubicBezTo>
                <a:cubicBezTo>
                  <a:pt x="6949182" y="1426868"/>
                  <a:pt x="6962001" y="1426868"/>
                  <a:pt x="6976756" y="1427647"/>
                </a:cubicBezTo>
                <a:cubicBezTo>
                  <a:pt x="6961108" y="1417227"/>
                  <a:pt x="6940764" y="1412571"/>
                  <a:pt x="6920639" y="1414791"/>
                </a:cubicBezTo>
                <a:close/>
                <a:moveTo>
                  <a:pt x="2936379" y="1414597"/>
                </a:moveTo>
                <a:lnTo>
                  <a:pt x="2934685" y="1415376"/>
                </a:lnTo>
                <a:lnTo>
                  <a:pt x="2937415" y="1415654"/>
                </a:lnTo>
                <a:lnTo>
                  <a:pt x="2946298" y="1424725"/>
                </a:lnTo>
                <a:cubicBezTo>
                  <a:pt x="2953794" y="1429048"/>
                  <a:pt x="2963035" y="1430919"/>
                  <a:pt x="2972177" y="1429985"/>
                </a:cubicBezTo>
                <a:cubicBezTo>
                  <a:pt x="2976533" y="1429985"/>
                  <a:pt x="2979435" y="1426868"/>
                  <a:pt x="2978468" y="1424725"/>
                </a:cubicBezTo>
                <a:cubicBezTo>
                  <a:pt x="2977500" y="1422582"/>
                  <a:pt x="2967825" y="1418492"/>
                  <a:pt x="2955730" y="1417519"/>
                </a:cubicBezTo>
                <a:lnTo>
                  <a:pt x="2937415" y="1415654"/>
                </a:lnTo>
                <a:close/>
                <a:moveTo>
                  <a:pt x="5084280" y="1413233"/>
                </a:moveTo>
                <a:cubicBezTo>
                  <a:pt x="5054772" y="1415182"/>
                  <a:pt x="5041709" y="1421997"/>
                  <a:pt x="5062027" y="1437970"/>
                </a:cubicBezTo>
                <a:cubicBezTo>
                  <a:pt x="5101940" y="1447513"/>
                  <a:pt x="5134592" y="1465238"/>
                  <a:pt x="5182968" y="1471859"/>
                </a:cubicBezTo>
                <a:cubicBezTo>
                  <a:pt x="5194893" y="1473984"/>
                  <a:pt x="5206381" y="1477450"/>
                  <a:pt x="5217075" y="1482184"/>
                </a:cubicBezTo>
                <a:cubicBezTo>
                  <a:pt x="5240052" y="1491921"/>
                  <a:pt x="5261096" y="1501661"/>
                  <a:pt x="5282867" y="1511983"/>
                </a:cubicBezTo>
                <a:cubicBezTo>
                  <a:pt x="5295686" y="1514476"/>
                  <a:pt x="5309231" y="1512664"/>
                  <a:pt x="5320356" y="1506918"/>
                </a:cubicBezTo>
                <a:cubicBezTo>
                  <a:pt x="5324226" y="1510425"/>
                  <a:pt x="5328340" y="1513930"/>
                  <a:pt x="5333901" y="1519189"/>
                </a:cubicBezTo>
                <a:lnTo>
                  <a:pt x="5408159" y="1520553"/>
                </a:lnTo>
                <a:cubicBezTo>
                  <a:pt x="5409368" y="1512762"/>
                  <a:pt x="5390262" y="1513736"/>
                  <a:pt x="5382521" y="1510619"/>
                </a:cubicBezTo>
                <a:cubicBezTo>
                  <a:pt x="5370667" y="1505750"/>
                  <a:pt x="5358334" y="1500882"/>
                  <a:pt x="5347691" y="1495817"/>
                </a:cubicBezTo>
                <a:cubicBezTo>
                  <a:pt x="5337048" y="1490754"/>
                  <a:pt x="5330999" y="1487052"/>
                  <a:pt x="5319632" y="1481014"/>
                </a:cubicBezTo>
                <a:cubicBezTo>
                  <a:pt x="5270190" y="1474781"/>
                  <a:pt x="5221598" y="1464808"/>
                  <a:pt x="5174504" y="1451214"/>
                </a:cubicBezTo>
                <a:cubicBezTo>
                  <a:pt x="5206696" y="1453122"/>
                  <a:pt x="5238480" y="1458285"/>
                  <a:pt x="5269078" y="1466602"/>
                </a:cubicBezTo>
                <a:lnTo>
                  <a:pt x="5270045" y="1466602"/>
                </a:lnTo>
                <a:lnTo>
                  <a:pt x="5311407" y="1459199"/>
                </a:lnTo>
                <a:cubicBezTo>
                  <a:pt x="5307827" y="1457116"/>
                  <a:pt x="5303908" y="1455420"/>
                  <a:pt x="5299797" y="1454136"/>
                </a:cubicBezTo>
                <a:cubicBezTo>
                  <a:pt x="5254783" y="1445078"/>
                  <a:pt x="5208560" y="1440638"/>
                  <a:pt x="5162167" y="1440892"/>
                </a:cubicBezTo>
                <a:cubicBezTo>
                  <a:pt x="5141027" y="1440734"/>
                  <a:pt x="5120249" y="1436391"/>
                  <a:pt x="5101696" y="1428230"/>
                </a:cubicBezTo>
                <a:lnTo>
                  <a:pt x="5123708" y="1420051"/>
                </a:lnTo>
                <a:cubicBezTo>
                  <a:pt x="5110863" y="1416779"/>
                  <a:pt x="5097658" y="1414499"/>
                  <a:pt x="5084280" y="1413233"/>
                </a:cubicBezTo>
                <a:close/>
                <a:moveTo>
                  <a:pt x="1103287" y="1412771"/>
                </a:moveTo>
                <a:lnTo>
                  <a:pt x="1074604" y="1418865"/>
                </a:lnTo>
                <a:lnTo>
                  <a:pt x="1072688" y="1418298"/>
                </a:lnTo>
                <a:lnTo>
                  <a:pt x="1072688" y="1419272"/>
                </a:lnTo>
                <a:lnTo>
                  <a:pt x="1074604" y="1418865"/>
                </a:lnTo>
                <a:lnTo>
                  <a:pt x="1106887" y="1428411"/>
                </a:lnTo>
                <a:cubicBezTo>
                  <a:pt x="1118858" y="1430062"/>
                  <a:pt x="1131200" y="1429964"/>
                  <a:pt x="1143318" y="1428036"/>
                </a:cubicBezTo>
                <a:cubicBezTo>
                  <a:pt x="1124572" y="1418882"/>
                  <a:pt x="1113143" y="1414013"/>
                  <a:pt x="1103287" y="1412771"/>
                </a:cubicBezTo>
                <a:close/>
                <a:moveTo>
                  <a:pt x="4940635" y="1412138"/>
                </a:moveTo>
                <a:cubicBezTo>
                  <a:pt x="4919984" y="1409679"/>
                  <a:pt x="4901177" y="1409630"/>
                  <a:pt x="4885697" y="1414403"/>
                </a:cubicBezTo>
                <a:cubicBezTo>
                  <a:pt x="4915546" y="1417110"/>
                  <a:pt x="4944208" y="1425388"/>
                  <a:pt x="4969386" y="1438554"/>
                </a:cubicBezTo>
                <a:cubicBezTo>
                  <a:pt x="4974950" y="1441671"/>
                  <a:pt x="4981192" y="1443910"/>
                  <a:pt x="4987772" y="1445176"/>
                </a:cubicBezTo>
                <a:cubicBezTo>
                  <a:pt x="5021948" y="1451856"/>
                  <a:pt x="5054602" y="1462823"/>
                  <a:pt x="5084524" y="1477703"/>
                </a:cubicBezTo>
                <a:cubicBezTo>
                  <a:pt x="5094682" y="1477703"/>
                  <a:pt x="5098311" y="1480041"/>
                  <a:pt x="5096376" y="1482766"/>
                </a:cubicBezTo>
                <a:cubicBezTo>
                  <a:pt x="5102400" y="1483214"/>
                  <a:pt x="5108494" y="1483214"/>
                  <a:pt x="5114515" y="1482766"/>
                </a:cubicBezTo>
                <a:cubicBezTo>
                  <a:pt x="5121991" y="1480488"/>
                  <a:pt x="5129246" y="1477820"/>
                  <a:pt x="5136285" y="1474781"/>
                </a:cubicBezTo>
                <a:lnTo>
                  <a:pt x="5097585" y="1457056"/>
                </a:lnTo>
                <a:cubicBezTo>
                  <a:pt x="5060336" y="1446928"/>
                  <a:pt x="5022603" y="1450435"/>
                  <a:pt x="4993818" y="1435048"/>
                </a:cubicBezTo>
                <a:lnTo>
                  <a:pt x="4994060" y="1435048"/>
                </a:lnTo>
                <a:lnTo>
                  <a:pt x="5006638" y="1424335"/>
                </a:lnTo>
                <a:cubicBezTo>
                  <a:pt x="4983780" y="1419466"/>
                  <a:pt x="4961285" y="1414596"/>
                  <a:pt x="4940635" y="1412138"/>
                </a:cubicBezTo>
                <a:close/>
                <a:moveTo>
                  <a:pt x="2110841" y="1411869"/>
                </a:moveTo>
                <a:lnTo>
                  <a:pt x="2109632" y="1412648"/>
                </a:lnTo>
                <a:cubicBezTo>
                  <a:pt x="2107938" y="1412648"/>
                  <a:pt x="2110841" y="1415961"/>
                  <a:pt x="2113017" y="1418102"/>
                </a:cubicBezTo>
                <a:lnTo>
                  <a:pt x="2131644" y="1414597"/>
                </a:lnTo>
                <a:cubicBezTo>
                  <a:pt x="2125524" y="1411325"/>
                  <a:pt x="2117928" y="1410331"/>
                  <a:pt x="2110841" y="1411869"/>
                </a:cubicBezTo>
                <a:close/>
                <a:moveTo>
                  <a:pt x="1429463" y="1410702"/>
                </a:moveTo>
                <a:cubicBezTo>
                  <a:pt x="1408660" y="1414597"/>
                  <a:pt x="1384713" y="1416349"/>
                  <a:pt x="1385198" y="1427647"/>
                </a:cubicBezTo>
                <a:lnTo>
                  <a:pt x="1385198" y="1427062"/>
                </a:lnTo>
                <a:cubicBezTo>
                  <a:pt x="1385198" y="1430958"/>
                  <a:pt x="1371894" y="1432905"/>
                  <a:pt x="1363187" y="1436217"/>
                </a:cubicBezTo>
                <a:lnTo>
                  <a:pt x="1401405" y="1450824"/>
                </a:lnTo>
                <a:cubicBezTo>
                  <a:pt x="1409628" y="1447904"/>
                  <a:pt x="1420756" y="1446149"/>
                  <a:pt x="1423417" y="1442450"/>
                </a:cubicBezTo>
                <a:cubicBezTo>
                  <a:pt x="1426076" y="1438749"/>
                  <a:pt x="1423417" y="1433295"/>
                  <a:pt x="1436477" y="1431737"/>
                </a:cubicBezTo>
                <a:cubicBezTo>
                  <a:pt x="1464050" y="1428815"/>
                  <a:pt x="1446635" y="1419660"/>
                  <a:pt x="1429463" y="1410702"/>
                </a:cubicBezTo>
                <a:close/>
                <a:moveTo>
                  <a:pt x="4020731" y="1409143"/>
                </a:moveTo>
                <a:lnTo>
                  <a:pt x="4021699" y="1410117"/>
                </a:lnTo>
                <a:cubicBezTo>
                  <a:pt x="4022908" y="1411675"/>
                  <a:pt x="4021699" y="1413624"/>
                  <a:pt x="4025569" y="1414791"/>
                </a:cubicBezTo>
                <a:cubicBezTo>
                  <a:pt x="4029825" y="1416155"/>
                  <a:pt x="4034300" y="1417069"/>
                  <a:pt x="4038873" y="1417519"/>
                </a:cubicBezTo>
                <a:cubicBezTo>
                  <a:pt x="4037664" y="1415961"/>
                  <a:pt x="4037664" y="1414206"/>
                  <a:pt x="4034762" y="1412845"/>
                </a:cubicBezTo>
                <a:cubicBezTo>
                  <a:pt x="4030285" y="1411168"/>
                  <a:pt x="4025569" y="1409922"/>
                  <a:pt x="4020731" y="1409143"/>
                </a:cubicBezTo>
                <a:close/>
                <a:moveTo>
                  <a:pt x="3901244" y="1409143"/>
                </a:moveTo>
                <a:cubicBezTo>
                  <a:pt x="3881167" y="1406806"/>
                  <a:pt x="3880923" y="1413818"/>
                  <a:pt x="3870765" y="1418881"/>
                </a:cubicBezTo>
                <a:lnTo>
                  <a:pt x="3912851" y="1426672"/>
                </a:lnTo>
                <a:cubicBezTo>
                  <a:pt x="3915030" y="1431152"/>
                  <a:pt x="3917206" y="1436021"/>
                  <a:pt x="3919624" y="1441280"/>
                </a:cubicBezTo>
                <a:lnTo>
                  <a:pt x="4003801" y="1468548"/>
                </a:lnTo>
                <a:lnTo>
                  <a:pt x="4065237" y="1453746"/>
                </a:lnTo>
                <a:cubicBezTo>
                  <a:pt x="4076462" y="1456453"/>
                  <a:pt x="4087320" y="1460038"/>
                  <a:pt x="4097651" y="1464459"/>
                </a:cubicBezTo>
                <a:cubicBezTo>
                  <a:pt x="4117484" y="1474644"/>
                  <a:pt x="4140415" y="1480235"/>
                  <a:pt x="4163925" y="1480625"/>
                </a:cubicBezTo>
                <a:cubicBezTo>
                  <a:pt x="4191500" y="1482572"/>
                  <a:pt x="4202384" y="1477898"/>
                  <a:pt x="4205529" y="1470107"/>
                </a:cubicBezTo>
                <a:lnTo>
                  <a:pt x="4177953" y="1444008"/>
                </a:lnTo>
                <a:cubicBezTo>
                  <a:pt x="4154323" y="1436976"/>
                  <a:pt x="4128972" y="1434502"/>
                  <a:pt x="4103938" y="1436800"/>
                </a:cubicBezTo>
                <a:cubicBezTo>
                  <a:pt x="4072373" y="1429439"/>
                  <a:pt x="4039960" y="1424725"/>
                  <a:pt x="4007186" y="1422776"/>
                </a:cubicBezTo>
                <a:cubicBezTo>
                  <a:pt x="3979369" y="1418298"/>
                  <a:pt x="3976225" y="1422776"/>
                  <a:pt x="3967033" y="1425698"/>
                </a:cubicBezTo>
                <a:cubicBezTo>
                  <a:pt x="3947273" y="1415648"/>
                  <a:pt x="3924583" y="1409941"/>
                  <a:pt x="3901244" y="1409143"/>
                </a:cubicBezTo>
                <a:close/>
                <a:moveTo>
                  <a:pt x="2642011" y="1409143"/>
                </a:moveTo>
                <a:lnTo>
                  <a:pt x="2642325" y="1409342"/>
                </a:lnTo>
                <a:lnTo>
                  <a:pt x="2642252" y="1409338"/>
                </a:lnTo>
                <a:lnTo>
                  <a:pt x="2641897" y="1409168"/>
                </a:lnTo>
                <a:close/>
                <a:moveTo>
                  <a:pt x="2498335" y="1407779"/>
                </a:moveTo>
                <a:lnTo>
                  <a:pt x="2497124" y="1408559"/>
                </a:lnTo>
                <a:cubicBezTo>
                  <a:pt x="2481885" y="1408559"/>
                  <a:pt x="2463745" y="1406027"/>
                  <a:pt x="2459634" y="1411481"/>
                </a:cubicBezTo>
                <a:cubicBezTo>
                  <a:pt x="2455520" y="1416934"/>
                  <a:pt x="2459634" y="1418881"/>
                  <a:pt x="2459634" y="1423361"/>
                </a:cubicBezTo>
                <a:cubicBezTo>
                  <a:pt x="2505831" y="1422776"/>
                  <a:pt x="2507043" y="1422776"/>
                  <a:pt x="2498335" y="1407779"/>
                </a:cubicBezTo>
                <a:close/>
                <a:moveTo>
                  <a:pt x="2043597" y="1406416"/>
                </a:moveTo>
                <a:cubicBezTo>
                  <a:pt x="2030948" y="1403144"/>
                  <a:pt x="2017209" y="1404060"/>
                  <a:pt x="2005381" y="1408949"/>
                </a:cubicBezTo>
                <a:cubicBezTo>
                  <a:pt x="2016265" y="1417129"/>
                  <a:pt x="2018200" y="1424140"/>
                  <a:pt x="2009492" y="1429788"/>
                </a:cubicBezTo>
                <a:cubicBezTo>
                  <a:pt x="2000784" y="1435438"/>
                  <a:pt x="2016750" y="1441086"/>
                  <a:pt x="2029810" y="1446928"/>
                </a:cubicBezTo>
                <a:lnTo>
                  <a:pt x="2068755" y="1454331"/>
                </a:lnTo>
                <a:cubicBezTo>
                  <a:pt x="2079880" y="1444787"/>
                  <a:pt x="2046984" y="1436217"/>
                  <a:pt x="2037794" y="1427842"/>
                </a:cubicBezTo>
                <a:cubicBezTo>
                  <a:pt x="2045509" y="1425484"/>
                  <a:pt x="2054216" y="1426848"/>
                  <a:pt x="2060288" y="1431346"/>
                </a:cubicBezTo>
                <a:cubicBezTo>
                  <a:pt x="2064885" y="1437385"/>
                  <a:pt x="2072625" y="1440892"/>
                  <a:pt x="2089314" y="1445566"/>
                </a:cubicBezTo>
                <a:cubicBezTo>
                  <a:pt x="2106003" y="1450241"/>
                  <a:pt x="2125836" y="1456862"/>
                  <a:pt x="2129706" y="1464653"/>
                </a:cubicBezTo>
                <a:lnTo>
                  <a:pt x="2129706" y="1465044"/>
                </a:lnTo>
                <a:cubicBezTo>
                  <a:pt x="2136022" y="1466035"/>
                  <a:pt x="2142406" y="1466698"/>
                  <a:pt x="2148815" y="1466990"/>
                </a:cubicBezTo>
                <a:cubicBezTo>
                  <a:pt x="2167440" y="1466990"/>
                  <a:pt x="2167925" y="1465626"/>
                  <a:pt x="2153170" y="1453940"/>
                </a:cubicBezTo>
                <a:cubicBezTo>
                  <a:pt x="2162554" y="1457077"/>
                  <a:pt x="2172280" y="1459551"/>
                  <a:pt x="2182196" y="1461342"/>
                </a:cubicBezTo>
                <a:cubicBezTo>
                  <a:pt x="2205925" y="1462005"/>
                  <a:pt x="2229557" y="1464205"/>
                  <a:pt x="2252825" y="1467964"/>
                </a:cubicBezTo>
                <a:cubicBezTo>
                  <a:pt x="2277788" y="1470399"/>
                  <a:pt x="2302507" y="1474178"/>
                  <a:pt x="2326840" y="1479261"/>
                </a:cubicBezTo>
                <a:cubicBezTo>
                  <a:pt x="2334509" y="1480449"/>
                  <a:pt x="2342442" y="1479981"/>
                  <a:pt x="2349819" y="1477898"/>
                </a:cubicBezTo>
                <a:cubicBezTo>
                  <a:pt x="2356109" y="1474393"/>
                  <a:pt x="2344740" y="1469912"/>
                  <a:pt x="2332886" y="1466211"/>
                </a:cubicBezTo>
                <a:lnTo>
                  <a:pt x="2328831" y="1464674"/>
                </a:lnTo>
                <a:lnTo>
                  <a:pt x="2383441" y="1468548"/>
                </a:lnTo>
                <a:cubicBezTo>
                  <a:pt x="2392197" y="1468178"/>
                  <a:pt x="2400831" y="1466814"/>
                  <a:pt x="2409079" y="1464459"/>
                </a:cubicBezTo>
                <a:cubicBezTo>
                  <a:pt x="2385206" y="1458518"/>
                  <a:pt x="2360269" y="1455889"/>
                  <a:pt x="2335306" y="1456668"/>
                </a:cubicBezTo>
                <a:lnTo>
                  <a:pt x="2334097" y="1457447"/>
                </a:lnTo>
                <a:lnTo>
                  <a:pt x="2328559" y="1464620"/>
                </a:lnTo>
                <a:lnTo>
                  <a:pt x="2307007" y="1461342"/>
                </a:lnTo>
                <a:cubicBezTo>
                  <a:pt x="2304104" y="1459005"/>
                  <a:pt x="2307007" y="1456862"/>
                  <a:pt x="2307007" y="1454525"/>
                </a:cubicBezTo>
                <a:cubicBezTo>
                  <a:pt x="2300523" y="1446597"/>
                  <a:pt x="2289759" y="1441612"/>
                  <a:pt x="2277981" y="1441086"/>
                </a:cubicBezTo>
                <a:cubicBezTo>
                  <a:pt x="2263951" y="1439722"/>
                  <a:pt x="2257663" y="1441086"/>
                  <a:pt x="2258145" y="1446540"/>
                </a:cubicBezTo>
                <a:cubicBezTo>
                  <a:pt x="2258630" y="1451993"/>
                  <a:pt x="2260080" y="1452188"/>
                  <a:pt x="2256454" y="1453161"/>
                </a:cubicBezTo>
                <a:cubicBezTo>
                  <a:pt x="2249826" y="1453318"/>
                  <a:pt x="2243198" y="1452597"/>
                  <a:pt x="2236860" y="1451020"/>
                </a:cubicBezTo>
                <a:cubicBezTo>
                  <a:pt x="2233957" y="1451020"/>
                  <a:pt x="2232266" y="1447707"/>
                  <a:pt x="2229361" y="1446149"/>
                </a:cubicBezTo>
                <a:cubicBezTo>
                  <a:pt x="2194048" y="1426672"/>
                  <a:pt x="2192354" y="1426672"/>
                  <a:pt x="2153653" y="1434074"/>
                </a:cubicBezTo>
                <a:cubicBezTo>
                  <a:pt x="2147655" y="1434093"/>
                  <a:pt x="2141680" y="1433704"/>
                  <a:pt x="2135755" y="1432905"/>
                </a:cubicBezTo>
                <a:lnTo>
                  <a:pt x="2111567" y="1418102"/>
                </a:lnTo>
                <a:close/>
                <a:moveTo>
                  <a:pt x="532326" y="1406221"/>
                </a:moveTo>
                <a:cubicBezTo>
                  <a:pt x="515636" y="1413818"/>
                  <a:pt x="515878" y="1413818"/>
                  <a:pt x="517813" y="1427842"/>
                </a:cubicBezTo>
                <a:cubicBezTo>
                  <a:pt x="498996" y="1426167"/>
                  <a:pt x="480590" y="1422290"/>
                  <a:pt x="463149" y="1416349"/>
                </a:cubicBezTo>
                <a:lnTo>
                  <a:pt x="412597" y="1418492"/>
                </a:lnTo>
                <a:lnTo>
                  <a:pt x="433882" y="1431346"/>
                </a:lnTo>
                <a:cubicBezTo>
                  <a:pt x="470648" y="1443618"/>
                  <a:pt x="501124" y="1438749"/>
                  <a:pt x="534987" y="1442059"/>
                </a:cubicBezTo>
                <a:cubicBezTo>
                  <a:pt x="543212" y="1437385"/>
                  <a:pt x="530391" y="1432710"/>
                  <a:pt x="518298" y="1427842"/>
                </a:cubicBezTo>
                <a:cubicBezTo>
                  <a:pt x="561740" y="1437892"/>
                  <a:pt x="605834" y="1446092"/>
                  <a:pt x="650363" y="1452382"/>
                </a:cubicBezTo>
                <a:cubicBezTo>
                  <a:pt x="647946" y="1443229"/>
                  <a:pt x="628354" y="1434463"/>
                  <a:pt x="611906" y="1432905"/>
                </a:cubicBezTo>
                <a:cubicBezTo>
                  <a:pt x="590425" y="1429185"/>
                  <a:pt x="569940" y="1422388"/>
                  <a:pt x="551435" y="1412845"/>
                </a:cubicBezTo>
                <a:lnTo>
                  <a:pt x="550226" y="1412845"/>
                </a:lnTo>
                <a:close/>
                <a:moveTo>
                  <a:pt x="1429219" y="1406027"/>
                </a:moveTo>
                <a:cubicBezTo>
                  <a:pt x="1417368" y="1406027"/>
                  <a:pt x="1423173" y="1407585"/>
                  <a:pt x="1429219" y="1409532"/>
                </a:cubicBezTo>
                <a:close/>
                <a:moveTo>
                  <a:pt x="11754886" y="1405935"/>
                </a:moveTo>
                <a:lnTo>
                  <a:pt x="11754628" y="1406612"/>
                </a:lnTo>
                <a:lnTo>
                  <a:pt x="11754167" y="1406396"/>
                </a:lnTo>
                <a:close/>
                <a:moveTo>
                  <a:pt x="1175728" y="1405442"/>
                </a:moveTo>
                <a:cubicBezTo>
                  <a:pt x="1165571" y="1405442"/>
                  <a:pt x="1163636" y="1409143"/>
                  <a:pt x="1172102" y="1412260"/>
                </a:cubicBezTo>
                <a:cubicBezTo>
                  <a:pt x="1177011" y="1413427"/>
                  <a:pt x="1182044" y="1414343"/>
                  <a:pt x="1187097" y="1414986"/>
                </a:cubicBezTo>
                <a:cubicBezTo>
                  <a:pt x="1187461" y="1413096"/>
                  <a:pt x="1187290" y="1411168"/>
                  <a:pt x="1186615" y="1409338"/>
                </a:cubicBezTo>
                <a:lnTo>
                  <a:pt x="1186615" y="1408364"/>
                </a:lnTo>
                <a:cubicBezTo>
                  <a:pt x="1183276" y="1406786"/>
                  <a:pt x="1179576" y="1405794"/>
                  <a:pt x="1175728" y="1405442"/>
                </a:cubicBezTo>
                <a:close/>
                <a:moveTo>
                  <a:pt x="2318132" y="1404078"/>
                </a:moveTo>
                <a:lnTo>
                  <a:pt x="2316923" y="1404857"/>
                </a:lnTo>
                <a:lnTo>
                  <a:pt x="2350060" y="1419856"/>
                </a:lnTo>
                <a:cubicBezTo>
                  <a:pt x="2357074" y="1407779"/>
                  <a:pt x="2353448" y="1406027"/>
                  <a:pt x="2318132" y="1404078"/>
                </a:cubicBezTo>
                <a:close/>
                <a:moveTo>
                  <a:pt x="3832791" y="1403690"/>
                </a:moveTo>
                <a:cubicBezTo>
                  <a:pt x="3829888" y="1403690"/>
                  <a:pt x="3826501" y="1405054"/>
                  <a:pt x="3827227" y="1406221"/>
                </a:cubicBezTo>
                <a:cubicBezTo>
                  <a:pt x="3830226" y="1408013"/>
                  <a:pt x="3833710" y="1409201"/>
                  <a:pt x="3837387" y="1409728"/>
                </a:cubicBezTo>
                <a:cubicBezTo>
                  <a:pt x="3839393" y="1410137"/>
                  <a:pt x="3841521" y="1410000"/>
                  <a:pt x="3843433" y="1409338"/>
                </a:cubicBezTo>
                <a:lnTo>
                  <a:pt x="3845127" y="1408364"/>
                </a:lnTo>
                <a:cubicBezTo>
                  <a:pt x="3845127" y="1407000"/>
                  <a:pt x="3843916" y="1405442"/>
                  <a:pt x="3842707" y="1403690"/>
                </a:cubicBezTo>
                <a:cubicBezTo>
                  <a:pt x="3839419" y="1403475"/>
                  <a:pt x="3836079" y="1403475"/>
                  <a:pt x="3832791" y="1403690"/>
                </a:cubicBezTo>
                <a:close/>
                <a:moveTo>
                  <a:pt x="3699755" y="1403299"/>
                </a:moveTo>
                <a:cubicBezTo>
                  <a:pt x="3681616" y="1402132"/>
                  <a:pt x="3675567" y="1404663"/>
                  <a:pt x="3684274" y="1411481"/>
                </a:cubicBezTo>
                <a:cubicBezTo>
                  <a:pt x="3689112" y="1414986"/>
                  <a:pt x="3698305" y="1418298"/>
                  <a:pt x="3703869" y="1421803"/>
                </a:cubicBezTo>
                <a:cubicBezTo>
                  <a:pt x="3723943" y="1434074"/>
                  <a:pt x="3748375" y="1446345"/>
                  <a:pt x="3744987" y="1458032"/>
                </a:cubicBezTo>
                <a:cubicBezTo>
                  <a:pt x="3744987" y="1459394"/>
                  <a:pt x="3746922" y="1461927"/>
                  <a:pt x="3750307" y="1463289"/>
                </a:cubicBezTo>
                <a:cubicBezTo>
                  <a:pt x="3758606" y="1466483"/>
                  <a:pt x="3767288" y="1469035"/>
                  <a:pt x="3776189" y="1470886"/>
                </a:cubicBezTo>
                <a:cubicBezTo>
                  <a:pt x="3781268" y="1471704"/>
                  <a:pt x="3786542" y="1470945"/>
                  <a:pt x="3790943" y="1468743"/>
                </a:cubicBezTo>
                <a:cubicBezTo>
                  <a:pt x="3794331" y="1463874"/>
                  <a:pt x="3796025" y="1458420"/>
                  <a:pt x="3777883" y="1451799"/>
                </a:cubicBezTo>
                <a:cubicBezTo>
                  <a:pt x="3789011" y="1451799"/>
                  <a:pt x="3798683" y="1450629"/>
                  <a:pt x="3798927" y="1446149"/>
                </a:cubicBezTo>
                <a:cubicBezTo>
                  <a:pt x="3799168" y="1441671"/>
                  <a:pt x="3800136" y="1435827"/>
                  <a:pt x="3800862" y="1430764"/>
                </a:cubicBezTo>
                <a:cubicBezTo>
                  <a:pt x="3765112" y="1426770"/>
                  <a:pt x="3730474" y="1417811"/>
                  <a:pt x="3698546" y="1404275"/>
                </a:cubicBezTo>
                <a:close/>
                <a:moveTo>
                  <a:pt x="1323036" y="1402326"/>
                </a:moveTo>
                <a:cubicBezTo>
                  <a:pt x="1315826" y="1402346"/>
                  <a:pt x="1308642" y="1402812"/>
                  <a:pt x="1301506" y="1403690"/>
                </a:cubicBezTo>
                <a:cubicBezTo>
                  <a:pt x="1300056" y="1403690"/>
                  <a:pt x="1303200" y="1406221"/>
                  <a:pt x="1304168" y="1407585"/>
                </a:cubicBezTo>
                <a:cubicBezTo>
                  <a:pt x="1308668" y="1407994"/>
                  <a:pt x="1313216" y="1407994"/>
                  <a:pt x="1317713" y="1407585"/>
                </a:cubicBezTo>
                <a:cubicBezTo>
                  <a:pt x="1320931" y="1407274"/>
                  <a:pt x="1324003" y="1406338"/>
                  <a:pt x="1326665" y="1404857"/>
                </a:cubicBezTo>
                <a:lnTo>
                  <a:pt x="1326665" y="1404275"/>
                </a:lnTo>
                <a:cubicBezTo>
                  <a:pt x="1326665" y="1404275"/>
                  <a:pt x="1323277" y="1402326"/>
                  <a:pt x="1323036" y="1402326"/>
                </a:cubicBezTo>
                <a:close/>
                <a:moveTo>
                  <a:pt x="482982" y="1401741"/>
                </a:moveTo>
                <a:cubicBezTo>
                  <a:pt x="469438" y="1402131"/>
                  <a:pt x="462605" y="1402325"/>
                  <a:pt x="460277" y="1404078"/>
                </a:cubicBezTo>
                <a:lnTo>
                  <a:pt x="464559" y="1415656"/>
                </a:lnTo>
                <a:lnTo>
                  <a:pt x="463390" y="1415765"/>
                </a:lnTo>
                <a:lnTo>
                  <a:pt x="464599" y="1415765"/>
                </a:lnTo>
                <a:lnTo>
                  <a:pt x="464559" y="1415656"/>
                </a:lnTo>
                <a:lnTo>
                  <a:pt x="484434" y="1413818"/>
                </a:lnTo>
                <a:cubicBezTo>
                  <a:pt x="496286" y="1411869"/>
                  <a:pt x="495560" y="1407585"/>
                  <a:pt x="482982" y="1401741"/>
                </a:cubicBezTo>
                <a:close/>
                <a:moveTo>
                  <a:pt x="1095909" y="1398821"/>
                </a:moveTo>
                <a:lnTo>
                  <a:pt x="1099294" y="1400183"/>
                </a:lnTo>
                <a:lnTo>
                  <a:pt x="1100747" y="1398821"/>
                </a:lnTo>
                <a:close/>
                <a:moveTo>
                  <a:pt x="2744083" y="1398625"/>
                </a:moveTo>
                <a:cubicBezTo>
                  <a:pt x="2731990" y="1403690"/>
                  <a:pt x="2727635" y="1408753"/>
                  <a:pt x="2743360" y="1416934"/>
                </a:cubicBezTo>
                <a:lnTo>
                  <a:pt x="2744083" y="1415765"/>
                </a:lnTo>
                <a:cubicBezTo>
                  <a:pt x="2766095" y="1417129"/>
                  <a:pt x="2766821" y="1411481"/>
                  <a:pt x="2768271" y="1405248"/>
                </a:cubicBezTo>
                <a:close/>
                <a:moveTo>
                  <a:pt x="762840" y="1398042"/>
                </a:moveTo>
                <a:cubicBezTo>
                  <a:pt x="760661" y="1398042"/>
                  <a:pt x="759452" y="1399404"/>
                  <a:pt x="757758" y="1400183"/>
                </a:cubicBezTo>
                <a:lnTo>
                  <a:pt x="776141" y="1403299"/>
                </a:lnTo>
                <a:lnTo>
                  <a:pt x="775174" y="1401158"/>
                </a:lnTo>
                <a:cubicBezTo>
                  <a:pt x="771184" y="1399833"/>
                  <a:pt x="767048" y="1398782"/>
                  <a:pt x="762840" y="1398042"/>
                </a:cubicBezTo>
                <a:close/>
                <a:moveTo>
                  <a:pt x="503300" y="1397651"/>
                </a:moveTo>
                <a:lnTo>
                  <a:pt x="502817" y="1398821"/>
                </a:lnTo>
                <a:lnTo>
                  <a:pt x="506202" y="1398821"/>
                </a:lnTo>
                <a:close/>
                <a:moveTo>
                  <a:pt x="1671826" y="1397263"/>
                </a:moveTo>
                <a:cubicBezTo>
                  <a:pt x="1669165" y="1397263"/>
                  <a:pt x="1668924" y="1399404"/>
                  <a:pt x="1668441" y="1400768"/>
                </a:cubicBezTo>
                <a:cubicBezTo>
                  <a:pt x="1670303" y="1401684"/>
                  <a:pt x="1672360" y="1402346"/>
                  <a:pt x="1674488" y="1402716"/>
                </a:cubicBezTo>
                <a:cubicBezTo>
                  <a:pt x="1684018" y="1405481"/>
                  <a:pt x="1694468" y="1405481"/>
                  <a:pt x="1703996" y="1402716"/>
                </a:cubicBezTo>
                <a:cubicBezTo>
                  <a:pt x="1693838" y="1399054"/>
                  <a:pt x="1682688" y="1397496"/>
                  <a:pt x="1671585" y="1398236"/>
                </a:cubicBezTo>
                <a:close/>
                <a:moveTo>
                  <a:pt x="2006833" y="1395899"/>
                </a:moveTo>
                <a:lnTo>
                  <a:pt x="2012638" y="1399209"/>
                </a:lnTo>
                <a:lnTo>
                  <a:pt x="2015782" y="1397877"/>
                </a:lnTo>
                <a:lnTo>
                  <a:pt x="2016023" y="1398042"/>
                </a:lnTo>
                <a:lnTo>
                  <a:pt x="2017232" y="1397263"/>
                </a:lnTo>
                <a:lnTo>
                  <a:pt x="2015782" y="1397877"/>
                </a:lnTo>
                <a:lnTo>
                  <a:pt x="2012880" y="1395899"/>
                </a:lnTo>
                <a:close/>
                <a:moveTo>
                  <a:pt x="1928220" y="1394729"/>
                </a:moveTo>
                <a:cubicBezTo>
                  <a:pt x="1906935" y="1394729"/>
                  <a:pt x="1895568" y="1399015"/>
                  <a:pt x="1906693" y="1410507"/>
                </a:cubicBezTo>
                <a:cubicBezTo>
                  <a:pt x="1919101" y="1411988"/>
                  <a:pt x="1931631" y="1412824"/>
                  <a:pt x="1944185" y="1413039"/>
                </a:cubicBezTo>
                <a:lnTo>
                  <a:pt x="1999853" y="1408465"/>
                </a:lnTo>
                <a:lnTo>
                  <a:pt x="2002478" y="1409143"/>
                </a:lnTo>
                <a:lnTo>
                  <a:pt x="2003446" y="1408170"/>
                </a:lnTo>
                <a:lnTo>
                  <a:pt x="1999853" y="1408465"/>
                </a:lnTo>
                <a:lnTo>
                  <a:pt x="1970791" y="1400962"/>
                </a:lnTo>
                <a:cubicBezTo>
                  <a:pt x="1960148" y="1399015"/>
                  <a:pt x="1942492" y="1396678"/>
                  <a:pt x="1928220" y="1394729"/>
                </a:cubicBezTo>
                <a:close/>
                <a:moveTo>
                  <a:pt x="1778915" y="1393296"/>
                </a:moveTo>
                <a:cubicBezTo>
                  <a:pt x="1754237" y="1395091"/>
                  <a:pt x="1729783" y="1398888"/>
                  <a:pt x="1705934" y="1404663"/>
                </a:cubicBezTo>
                <a:lnTo>
                  <a:pt x="1713674" y="1408559"/>
                </a:lnTo>
                <a:lnTo>
                  <a:pt x="1669165" y="1412845"/>
                </a:lnTo>
                <a:cubicBezTo>
                  <a:pt x="1673279" y="1420439"/>
                  <a:pt x="1688759" y="1424919"/>
                  <a:pt x="1707866" y="1427257"/>
                </a:cubicBezTo>
                <a:cubicBezTo>
                  <a:pt x="1720203" y="1428621"/>
                  <a:pt x="1732054" y="1427257"/>
                  <a:pt x="1743908" y="1429788"/>
                </a:cubicBezTo>
                <a:cubicBezTo>
                  <a:pt x="1756026" y="1431717"/>
                  <a:pt x="1767804" y="1434872"/>
                  <a:pt x="1778980" y="1439137"/>
                </a:cubicBezTo>
                <a:cubicBezTo>
                  <a:pt x="1786238" y="1442254"/>
                  <a:pt x="1787447" y="1446928"/>
                  <a:pt x="1793976" y="1453357"/>
                </a:cubicBezTo>
                <a:cubicBezTo>
                  <a:pt x="1800025" y="1450435"/>
                  <a:pt x="1808974" y="1448098"/>
                  <a:pt x="1806556" y="1446734"/>
                </a:cubicBezTo>
                <a:cubicBezTo>
                  <a:pt x="1793493" y="1439334"/>
                  <a:pt x="1778013" y="1431931"/>
                  <a:pt x="1763015" y="1424531"/>
                </a:cubicBezTo>
                <a:cubicBezTo>
                  <a:pt x="1782368" y="1420830"/>
                  <a:pt x="1804136" y="1432516"/>
                  <a:pt x="1830744" y="1434268"/>
                </a:cubicBezTo>
                <a:lnTo>
                  <a:pt x="1856141" y="1427647"/>
                </a:lnTo>
                <a:lnTo>
                  <a:pt x="1949023" y="1435827"/>
                </a:lnTo>
                <a:lnTo>
                  <a:pt x="1955311" y="1444787"/>
                </a:lnTo>
                <a:lnTo>
                  <a:pt x="1979499" y="1441865"/>
                </a:lnTo>
                <a:cubicBezTo>
                  <a:pt x="1975872" y="1433295"/>
                  <a:pt x="1958457" y="1428815"/>
                  <a:pt x="1940315" y="1426478"/>
                </a:cubicBezTo>
                <a:cubicBezTo>
                  <a:pt x="1916127" y="1422973"/>
                  <a:pt x="1891939" y="1420830"/>
                  <a:pt x="1867751" y="1418298"/>
                </a:cubicBezTo>
                <a:cubicBezTo>
                  <a:pt x="1859043" y="1408949"/>
                  <a:pt x="1859043" y="1408949"/>
                  <a:pt x="1881779" y="1397457"/>
                </a:cubicBezTo>
                <a:cubicBezTo>
                  <a:pt x="1869927" y="1396093"/>
                  <a:pt x="1861220" y="1394535"/>
                  <a:pt x="1853238" y="1393950"/>
                </a:cubicBezTo>
                <a:cubicBezTo>
                  <a:pt x="1828494" y="1391711"/>
                  <a:pt x="1803593" y="1391502"/>
                  <a:pt x="1778915" y="1393296"/>
                </a:cubicBezTo>
                <a:close/>
                <a:moveTo>
                  <a:pt x="3911401" y="1392392"/>
                </a:moveTo>
                <a:lnTo>
                  <a:pt x="3912317" y="1393367"/>
                </a:lnTo>
                <a:lnTo>
                  <a:pt x="3899791" y="1393367"/>
                </a:lnTo>
                <a:lnTo>
                  <a:pt x="3907772" y="1399600"/>
                </a:lnTo>
                <a:cubicBezTo>
                  <a:pt x="3911160" y="1399600"/>
                  <a:pt x="3916965" y="1399600"/>
                  <a:pt x="3917448" y="1399600"/>
                </a:cubicBezTo>
                <a:cubicBezTo>
                  <a:pt x="3917690" y="1399600"/>
                  <a:pt x="3916662" y="1398188"/>
                  <a:pt x="3915332" y="1396580"/>
                </a:cubicBezTo>
                <a:lnTo>
                  <a:pt x="3912317" y="1393367"/>
                </a:lnTo>
                <a:lnTo>
                  <a:pt x="3912369" y="1393367"/>
                </a:lnTo>
                <a:close/>
                <a:moveTo>
                  <a:pt x="368724" y="1390542"/>
                </a:moveTo>
                <a:cubicBezTo>
                  <a:pt x="363252" y="1390786"/>
                  <a:pt x="359745" y="1392198"/>
                  <a:pt x="359383" y="1395314"/>
                </a:cubicBezTo>
                <a:cubicBezTo>
                  <a:pt x="379289" y="1402541"/>
                  <a:pt x="400527" y="1407078"/>
                  <a:pt x="422272" y="1408753"/>
                </a:cubicBezTo>
                <a:cubicBezTo>
                  <a:pt x="425174" y="1399794"/>
                  <a:pt x="408726" y="1396093"/>
                  <a:pt x="391067" y="1392782"/>
                </a:cubicBezTo>
                <a:lnTo>
                  <a:pt x="389858" y="1392782"/>
                </a:lnTo>
                <a:cubicBezTo>
                  <a:pt x="381635" y="1391224"/>
                  <a:pt x="374197" y="1390299"/>
                  <a:pt x="368724" y="1390542"/>
                </a:cubicBezTo>
                <a:close/>
                <a:moveTo>
                  <a:pt x="4103335" y="1390494"/>
                </a:moveTo>
                <a:cubicBezTo>
                  <a:pt x="4096320" y="1389958"/>
                  <a:pt x="4091120" y="1391029"/>
                  <a:pt x="4089426" y="1395314"/>
                </a:cubicBezTo>
                <a:cubicBezTo>
                  <a:pt x="4098376" y="1396872"/>
                  <a:pt x="4107083" y="1398577"/>
                  <a:pt x="4113977" y="1398918"/>
                </a:cubicBezTo>
                <a:lnTo>
                  <a:pt x="4125982" y="1394897"/>
                </a:lnTo>
                <a:lnTo>
                  <a:pt x="4128126" y="1395314"/>
                </a:lnTo>
                <a:lnTo>
                  <a:pt x="4127644" y="1394341"/>
                </a:lnTo>
                <a:lnTo>
                  <a:pt x="4125982" y="1394897"/>
                </a:lnTo>
                <a:close/>
                <a:moveTo>
                  <a:pt x="1006897" y="1390055"/>
                </a:moveTo>
                <a:lnTo>
                  <a:pt x="1034909" y="1404445"/>
                </a:lnTo>
                <a:lnTo>
                  <a:pt x="1034714" y="1404469"/>
                </a:lnTo>
                <a:lnTo>
                  <a:pt x="1034955" y="1404469"/>
                </a:lnTo>
                <a:lnTo>
                  <a:pt x="1034909" y="1404445"/>
                </a:lnTo>
                <a:lnTo>
                  <a:pt x="1068577" y="1400379"/>
                </a:lnTo>
                <a:close/>
                <a:moveTo>
                  <a:pt x="873864" y="1384212"/>
                </a:moveTo>
                <a:cubicBezTo>
                  <a:pt x="833952" y="1385771"/>
                  <a:pt x="819439" y="1388693"/>
                  <a:pt x="820165" y="1398625"/>
                </a:cubicBezTo>
                <a:cubicBezTo>
                  <a:pt x="844305" y="1405696"/>
                  <a:pt x="869702" y="1409591"/>
                  <a:pt x="895391" y="1410117"/>
                </a:cubicBezTo>
                <a:cubicBezTo>
                  <a:pt x="890553" y="1401158"/>
                  <a:pt x="832016" y="1396287"/>
                  <a:pt x="873620" y="1384992"/>
                </a:cubicBezTo>
                <a:close/>
                <a:moveTo>
                  <a:pt x="11524840" y="1383433"/>
                </a:moveTo>
                <a:cubicBezTo>
                  <a:pt x="11526386" y="1386004"/>
                  <a:pt x="11528522" y="1388323"/>
                  <a:pt x="11531130" y="1390251"/>
                </a:cubicBezTo>
                <a:lnTo>
                  <a:pt x="11532097" y="1387135"/>
                </a:lnTo>
                <a:cubicBezTo>
                  <a:pt x="11536255" y="1387738"/>
                  <a:pt x="11540455" y="1388126"/>
                  <a:pt x="11544675" y="1388302"/>
                </a:cubicBezTo>
                <a:lnTo>
                  <a:pt x="11537176" y="1384407"/>
                </a:lnTo>
                <a:close/>
                <a:moveTo>
                  <a:pt x="2028842" y="1382654"/>
                </a:moveTo>
                <a:lnTo>
                  <a:pt x="2027634" y="1383433"/>
                </a:lnTo>
                <a:cubicBezTo>
                  <a:pt x="2019894" y="1383433"/>
                  <a:pt x="2022311" y="1389860"/>
                  <a:pt x="2030536" y="1391809"/>
                </a:cubicBezTo>
                <a:cubicBezTo>
                  <a:pt x="2036463" y="1392470"/>
                  <a:pt x="2042436" y="1392860"/>
                  <a:pt x="2048437" y="1392977"/>
                </a:cubicBezTo>
                <a:lnTo>
                  <a:pt x="2046743" y="1384797"/>
                </a:lnTo>
                <a:cubicBezTo>
                  <a:pt x="2040864" y="1383628"/>
                  <a:pt x="2034891" y="1382908"/>
                  <a:pt x="2028842" y="1382654"/>
                </a:cubicBezTo>
                <a:close/>
                <a:moveTo>
                  <a:pt x="4022395" y="1382654"/>
                </a:moveTo>
                <a:cubicBezTo>
                  <a:pt x="4020611" y="1382508"/>
                  <a:pt x="4018555" y="1382947"/>
                  <a:pt x="4016620" y="1383239"/>
                </a:cubicBezTo>
                <a:lnTo>
                  <a:pt x="4026537" y="1385576"/>
                </a:lnTo>
                <a:cubicBezTo>
                  <a:pt x="4025690" y="1383531"/>
                  <a:pt x="4024178" y="1382800"/>
                  <a:pt x="4022395" y="1382654"/>
                </a:cubicBezTo>
                <a:close/>
                <a:moveTo>
                  <a:pt x="2881692" y="1382069"/>
                </a:moveTo>
                <a:lnTo>
                  <a:pt x="2886553" y="1382069"/>
                </a:lnTo>
                <a:cubicBezTo>
                  <a:pt x="2888658" y="1383413"/>
                  <a:pt x="2890591" y="1384914"/>
                  <a:pt x="2892358" y="1386550"/>
                </a:cubicBezTo>
                <a:close/>
                <a:moveTo>
                  <a:pt x="2880007" y="1381875"/>
                </a:moveTo>
                <a:lnTo>
                  <a:pt x="2881230" y="1381875"/>
                </a:lnTo>
                <a:lnTo>
                  <a:pt x="2881692" y="1382069"/>
                </a:lnTo>
                <a:lnTo>
                  <a:pt x="2880748" y="1382069"/>
                </a:lnTo>
                <a:close/>
                <a:moveTo>
                  <a:pt x="12000620" y="1380317"/>
                </a:moveTo>
                <a:cubicBezTo>
                  <a:pt x="12001829" y="1381875"/>
                  <a:pt x="11999167" y="1384407"/>
                  <a:pt x="12002314" y="1385771"/>
                </a:cubicBezTo>
                <a:cubicBezTo>
                  <a:pt x="12010034" y="1388867"/>
                  <a:pt x="12018142" y="1391282"/>
                  <a:pt x="12026502" y="1392977"/>
                </a:cubicBezTo>
                <a:cubicBezTo>
                  <a:pt x="12028437" y="1392977"/>
                  <a:pt x="12035451" y="1390639"/>
                  <a:pt x="12034242" y="1388693"/>
                </a:cubicBezTo>
                <a:cubicBezTo>
                  <a:pt x="12024737" y="1382595"/>
                  <a:pt x="12012736" y="1379616"/>
                  <a:pt x="12000620" y="1380317"/>
                </a:cubicBezTo>
                <a:close/>
                <a:moveTo>
                  <a:pt x="2242727" y="1377054"/>
                </a:moveTo>
                <a:cubicBezTo>
                  <a:pt x="2235229" y="1377638"/>
                  <a:pt x="2229726" y="1379343"/>
                  <a:pt x="2227185" y="1382654"/>
                </a:cubicBezTo>
                <a:cubicBezTo>
                  <a:pt x="2222903" y="1386977"/>
                  <a:pt x="2218210" y="1391010"/>
                  <a:pt x="2213157" y="1394729"/>
                </a:cubicBezTo>
                <a:lnTo>
                  <a:pt x="2168651" y="1383239"/>
                </a:lnTo>
                <a:cubicBezTo>
                  <a:pt x="2135996" y="1375642"/>
                  <a:pt x="2126321" y="1377980"/>
                  <a:pt x="2135755" y="1391613"/>
                </a:cubicBezTo>
                <a:cubicBezTo>
                  <a:pt x="2136842" y="1392645"/>
                  <a:pt x="2138150" y="1393502"/>
                  <a:pt x="2139625" y="1394146"/>
                </a:cubicBezTo>
                <a:cubicBezTo>
                  <a:pt x="2232022" y="1411286"/>
                  <a:pt x="2268547" y="1414791"/>
                  <a:pt x="2308942" y="1410311"/>
                </a:cubicBezTo>
                <a:cubicBezTo>
                  <a:pt x="2292735" y="1402716"/>
                  <a:pt x="2254760" y="1401937"/>
                  <a:pt x="2253549" y="1390834"/>
                </a:cubicBezTo>
                <a:lnTo>
                  <a:pt x="2285962" y="1395899"/>
                </a:lnTo>
                <a:lnTo>
                  <a:pt x="2290800" y="1383043"/>
                </a:lnTo>
                <a:cubicBezTo>
                  <a:pt x="2284124" y="1380959"/>
                  <a:pt x="2277255" y="1379344"/>
                  <a:pt x="2270241" y="1378174"/>
                </a:cubicBezTo>
                <a:cubicBezTo>
                  <a:pt x="2259719" y="1377006"/>
                  <a:pt x="2250225" y="1376470"/>
                  <a:pt x="2242727" y="1377054"/>
                </a:cubicBezTo>
                <a:close/>
                <a:moveTo>
                  <a:pt x="4066446" y="1375642"/>
                </a:moveTo>
                <a:cubicBezTo>
                  <a:pt x="4066543" y="1376479"/>
                  <a:pt x="4066543" y="1377338"/>
                  <a:pt x="4066446" y="1378174"/>
                </a:cubicBezTo>
                <a:cubicBezTo>
                  <a:pt x="4068551" y="1378291"/>
                  <a:pt x="4070631" y="1378291"/>
                  <a:pt x="4072736" y="1378174"/>
                </a:cubicBezTo>
                <a:lnTo>
                  <a:pt x="4071450" y="1376793"/>
                </a:lnTo>
                <a:lnTo>
                  <a:pt x="4071525" y="1376810"/>
                </a:lnTo>
                <a:lnTo>
                  <a:pt x="4070560" y="1375837"/>
                </a:lnTo>
                <a:lnTo>
                  <a:pt x="4071450" y="1376793"/>
                </a:lnTo>
                <a:close/>
                <a:moveTo>
                  <a:pt x="2721106" y="1374863"/>
                </a:moveTo>
                <a:cubicBezTo>
                  <a:pt x="2718686" y="1380123"/>
                  <a:pt x="2716510" y="1384992"/>
                  <a:pt x="2713849" y="1390251"/>
                </a:cubicBezTo>
                <a:lnTo>
                  <a:pt x="2744083" y="1398236"/>
                </a:lnTo>
                <a:cubicBezTo>
                  <a:pt x="2772070" y="1397672"/>
                  <a:pt x="2800080" y="1399034"/>
                  <a:pt x="2827775" y="1402326"/>
                </a:cubicBezTo>
                <a:cubicBezTo>
                  <a:pt x="2838492" y="1402678"/>
                  <a:pt x="2849206" y="1401956"/>
                  <a:pt x="2859704" y="1400183"/>
                </a:cubicBezTo>
                <a:cubicBezTo>
                  <a:pt x="2815124" y="1386764"/>
                  <a:pt x="2768515" y="1378252"/>
                  <a:pt x="2721106" y="1374863"/>
                </a:cubicBezTo>
                <a:close/>
                <a:moveTo>
                  <a:pt x="3710641" y="1372915"/>
                </a:moveTo>
                <a:cubicBezTo>
                  <a:pt x="3713785" y="1376031"/>
                  <a:pt x="3716929" y="1379344"/>
                  <a:pt x="3720317" y="1382460"/>
                </a:cubicBezTo>
                <a:lnTo>
                  <a:pt x="3693467" y="1387135"/>
                </a:lnTo>
                <a:cubicBezTo>
                  <a:pt x="3732892" y="1394146"/>
                  <a:pt x="3735553" y="1393950"/>
                  <a:pt x="3732168" y="1384212"/>
                </a:cubicBezTo>
                <a:lnTo>
                  <a:pt x="3732168" y="1376031"/>
                </a:lnTo>
                <a:close/>
                <a:moveTo>
                  <a:pt x="916432" y="1372915"/>
                </a:moveTo>
                <a:lnTo>
                  <a:pt x="879666" y="1375058"/>
                </a:lnTo>
                <a:cubicBezTo>
                  <a:pt x="891035" y="1379207"/>
                  <a:pt x="903105" y="1381953"/>
                  <a:pt x="915467" y="1383239"/>
                </a:cubicBezTo>
                <a:cubicBezTo>
                  <a:pt x="920546" y="1388496"/>
                  <a:pt x="897326" y="1393950"/>
                  <a:pt x="936026" y="1399015"/>
                </a:cubicBezTo>
                <a:lnTo>
                  <a:pt x="937476" y="1407391"/>
                </a:lnTo>
                <a:cubicBezTo>
                  <a:pt x="957579" y="1409922"/>
                  <a:pt x="978090" y="1409397"/>
                  <a:pt x="997948" y="1405833"/>
                </a:cubicBezTo>
                <a:cubicBezTo>
                  <a:pt x="973638" y="1390875"/>
                  <a:pt x="946088" y="1379714"/>
                  <a:pt x="916676" y="1372915"/>
                </a:cubicBezTo>
                <a:close/>
                <a:moveTo>
                  <a:pt x="1278288" y="1371553"/>
                </a:moveTo>
                <a:cubicBezTo>
                  <a:pt x="1272869" y="1372156"/>
                  <a:pt x="1267595" y="1373324"/>
                  <a:pt x="1262564" y="1375058"/>
                </a:cubicBezTo>
                <a:cubicBezTo>
                  <a:pt x="1255792" y="1379538"/>
                  <a:pt x="1263773" y="1385771"/>
                  <a:pt x="1278530" y="1388693"/>
                </a:cubicBezTo>
                <a:cubicBezTo>
                  <a:pt x="1311740" y="1397457"/>
                  <a:pt x="1347440" y="1398060"/>
                  <a:pt x="1381087" y="1390445"/>
                </a:cubicBezTo>
                <a:lnTo>
                  <a:pt x="1377699" y="1388693"/>
                </a:lnTo>
                <a:lnTo>
                  <a:pt x="1386166" y="1390251"/>
                </a:lnTo>
                <a:lnTo>
                  <a:pt x="1381570" y="1390251"/>
                </a:lnTo>
                <a:cubicBezTo>
                  <a:pt x="1393035" y="1393290"/>
                  <a:pt x="1404765" y="1395705"/>
                  <a:pt x="1416644" y="1397457"/>
                </a:cubicBezTo>
                <a:cubicBezTo>
                  <a:pt x="1422932" y="1397457"/>
                  <a:pt x="1432848" y="1395120"/>
                  <a:pt x="1431154" y="1392977"/>
                </a:cubicBezTo>
                <a:cubicBezTo>
                  <a:pt x="1424600" y="1386472"/>
                  <a:pt x="1417320" y="1380472"/>
                  <a:pt x="1409386" y="1375058"/>
                </a:cubicBezTo>
                <a:lnTo>
                  <a:pt x="1409386" y="1375642"/>
                </a:lnTo>
                <a:cubicBezTo>
                  <a:pt x="1385996" y="1372565"/>
                  <a:pt x="1362026" y="1376831"/>
                  <a:pt x="1342386" y="1387523"/>
                </a:cubicBezTo>
                <a:close/>
                <a:moveTo>
                  <a:pt x="3883828" y="1371356"/>
                </a:moveTo>
                <a:lnTo>
                  <a:pt x="3885763" y="1374473"/>
                </a:lnTo>
                <a:lnTo>
                  <a:pt x="3893986" y="1374473"/>
                </a:lnTo>
                <a:close/>
                <a:moveTo>
                  <a:pt x="4541985" y="1370968"/>
                </a:moveTo>
                <a:cubicBezTo>
                  <a:pt x="4533760" y="1370968"/>
                  <a:pt x="4534969" y="1375837"/>
                  <a:pt x="4543920" y="1378565"/>
                </a:cubicBezTo>
                <a:cubicBezTo>
                  <a:pt x="4547620" y="1379362"/>
                  <a:pt x="4551467" y="1379693"/>
                  <a:pt x="4555287" y="1379538"/>
                </a:cubicBezTo>
                <a:lnTo>
                  <a:pt x="4556049" y="1373566"/>
                </a:lnTo>
                <a:lnTo>
                  <a:pt x="4556739" y="1373694"/>
                </a:lnTo>
                <a:lnTo>
                  <a:pt x="4556257" y="1371941"/>
                </a:lnTo>
                <a:lnTo>
                  <a:pt x="4556049" y="1373566"/>
                </a:lnTo>
                <a:close/>
                <a:moveTo>
                  <a:pt x="1458971" y="1369410"/>
                </a:moveTo>
                <a:lnTo>
                  <a:pt x="1435025" y="1375642"/>
                </a:lnTo>
                <a:cubicBezTo>
                  <a:pt x="1443565" y="1378857"/>
                  <a:pt x="1451668" y="1382771"/>
                  <a:pt x="1459213" y="1387329"/>
                </a:cubicBezTo>
                <a:cubicBezTo>
                  <a:pt x="1462115" y="1390055"/>
                  <a:pt x="1451716" y="1392003"/>
                  <a:pt x="1453651" y="1395120"/>
                </a:cubicBezTo>
                <a:cubicBezTo>
                  <a:pt x="1459190" y="1398976"/>
                  <a:pt x="1465381" y="1402189"/>
                  <a:pt x="1472034" y="1404663"/>
                </a:cubicBezTo>
                <a:lnTo>
                  <a:pt x="1511944" y="1406416"/>
                </a:lnTo>
                <a:cubicBezTo>
                  <a:pt x="1540121" y="1404078"/>
                  <a:pt x="1568594" y="1405657"/>
                  <a:pt x="1596118" y="1411090"/>
                </a:cubicBezTo>
                <a:cubicBezTo>
                  <a:pt x="1603376" y="1404469"/>
                  <a:pt x="1596118" y="1400379"/>
                  <a:pt x="1581606" y="1398042"/>
                </a:cubicBezTo>
                <a:cubicBezTo>
                  <a:pt x="1557418" y="1393950"/>
                  <a:pt x="1531777" y="1390834"/>
                  <a:pt x="1504686" y="1387135"/>
                </a:cubicBezTo>
                <a:close/>
                <a:moveTo>
                  <a:pt x="2113261" y="1368240"/>
                </a:moveTo>
                <a:lnTo>
                  <a:pt x="2064885" y="1372915"/>
                </a:lnTo>
                <a:cubicBezTo>
                  <a:pt x="2106729" y="1380511"/>
                  <a:pt x="2110841" y="1380317"/>
                  <a:pt x="2113261" y="1368240"/>
                </a:cubicBezTo>
                <a:close/>
                <a:moveTo>
                  <a:pt x="11619657" y="1367657"/>
                </a:moveTo>
                <a:cubicBezTo>
                  <a:pt x="11616755" y="1367657"/>
                  <a:pt x="11615546" y="1369410"/>
                  <a:pt x="11613852" y="1370577"/>
                </a:cubicBezTo>
                <a:cubicBezTo>
                  <a:pt x="11617044" y="1372506"/>
                  <a:pt x="11620444" y="1374201"/>
                  <a:pt x="11624012" y="1375642"/>
                </a:cubicBezTo>
                <a:lnTo>
                  <a:pt x="11624980" y="1373305"/>
                </a:lnTo>
                <a:cubicBezTo>
                  <a:pt x="11633202" y="1373305"/>
                  <a:pt x="11640460" y="1373305"/>
                  <a:pt x="11649168" y="1373305"/>
                </a:cubicBezTo>
                <a:lnTo>
                  <a:pt x="11646021" y="1370383"/>
                </a:lnTo>
                <a:cubicBezTo>
                  <a:pt x="11637314" y="1369410"/>
                  <a:pt x="11628123" y="1368046"/>
                  <a:pt x="11619657" y="1367657"/>
                </a:cubicBezTo>
                <a:close/>
                <a:moveTo>
                  <a:pt x="3138411" y="1366415"/>
                </a:moveTo>
                <a:cubicBezTo>
                  <a:pt x="3131941" y="1366098"/>
                  <a:pt x="3126499" y="1366780"/>
                  <a:pt x="3123596" y="1369410"/>
                </a:cubicBezTo>
                <a:cubicBezTo>
                  <a:pt x="3117791" y="1370383"/>
                  <a:pt x="3118517" y="1371356"/>
                  <a:pt x="3118273" y="1372136"/>
                </a:cubicBezTo>
                <a:lnTo>
                  <a:pt x="3123355" y="1371356"/>
                </a:lnTo>
                <a:cubicBezTo>
                  <a:pt x="3143018" y="1379090"/>
                  <a:pt x="3164618" y="1383102"/>
                  <a:pt x="3186485" y="1383043"/>
                </a:cubicBezTo>
                <a:cubicBezTo>
                  <a:pt x="3189581" y="1382887"/>
                  <a:pt x="3192194" y="1381153"/>
                  <a:pt x="3193014" y="1378759"/>
                </a:cubicBezTo>
                <a:cubicBezTo>
                  <a:pt x="3182130" y="1374941"/>
                  <a:pt x="3170883" y="1371825"/>
                  <a:pt x="3159394" y="1369410"/>
                </a:cubicBezTo>
                <a:cubicBezTo>
                  <a:pt x="3152379" y="1368046"/>
                  <a:pt x="3144881" y="1366731"/>
                  <a:pt x="3138411" y="1366415"/>
                </a:cubicBezTo>
                <a:close/>
                <a:moveTo>
                  <a:pt x="5267869" y="1366293"/>
                </a:moveTo>
                <a:cubicBezTo>
                  <a:pt x="5263999" y="1366293"/>
                  <a:pt x="5262063" y="1370189"/>
                  <a:pt x="5264966" y="1371941"/>
                </a:cubicBezTo>
                <a:cubicBezTo>
                  <a:pt x="5271012" y="1374317"/>
                  <a:pt x="5277592" y="1375700"/>
                  <a:pt x="5284316" y="1376031"/>
                </a:cubicBezTo>
                <a:cubicBezTo>
                  <a:pt x="5288672" y="1376227"/>
                  <a:pt x="5288672" y="1373111"/>
                  <a:pt x="5291089" y="1370968"/>
                </a:cubicBezTo>
                <a:lnTo>
                  <a:pt x="5292057" y="1370968"/>
                </a:lnTo>
                <a:cubicBezTo>
                  <a:pt x="5284172" y="1368864"/>
                  <a:pt x="5276094" y="1367287"/>
                  <a:pt x="5267869" y="1366293"/>
                </a:cubicBezTo>
                <a:close/>
                <a:moveTo>
                  <a:pt x="2113594" y="1363396"/>
                </a:moveTo>
                <a:cubicBezTo>
                  <a:pt x="2113624" y="1363907"/>
                  <a:pt x="2115437" y="1365222"/>
                  <a:pt x="2116646" y="1366099"/>
                </a:cubicBezTo>
                <a:lnTo>
                  <a:pt x="2115437" y="1366878"/>
                </a:lnTo>
                <a:lnTo>
                  <a:pt x="2121242" y="1365514"/>
                </a:lnTo>
                <a:cubicBezTo>
                  <a:pt x="2115317" y="1363177"/>
                  <a:pt x="2113563" y="1362885"/>
                  <a:pt x="2113594" y="1363396"/>
                </a:cubicBezTo>
                <a:close/>
                <a:moveTo>
                  <a:pt x="821615" y="1362983"/>
                </a:moveTo>
                <a:cubicBezTo>
                  <a:pt x="817745" y="1362983"/>
                  <a:pt x="821615" y="1368046"/>
                  <a:pt x="821615" y="1370968"/>
                </a:cubicBezTo>
                <a:lnTo>
                  <a:pt x="853061" y="1375058"/>
                </a:lnTo>
                <a:cubicBezTo>
                  <a:pt x="849917" y="1370383"/>
                  <a:pt x="847738" y="1367657"/>
                  <a:pt x="845803" y="1364735"/>
                </a:cubicBezTo>
                <a:cubicBezTo>
                  <a:pt x="837847" y="1363431"/>
                  <a:pt x="829744" y="1362846"/>
                  <a:pt x="821615" y="1362983"/>
                </a:cubicBezTo>
                <a:close/>
                <a:moveTo>
                  <a:pt x="3280817" y="1362398"/>
                </a:moveTo>
                <a:cubicBezTo>
                  <a:pt x="3282994" y="1367073"/>
                  <a:pt x="3285172" y="1371553"/>
                  <a:pt x="3287349" y="1376616"/>
                </a:cubicBezTo>
                <a:cubicBezTo>
                  <a:pt x="3295815" y="1377980"/>
                  <a:pt x="3304378" y="1378953"/>
                  <a:pt x="3312989" y="1379538"/>
                </a:cubicBezTo>
                <a:cubicBezTo>
                  <a:pt x="3343658" y="1379225"/>
                  <a:pt x="3374281" y="1381389"/>
                  <a:pt x="3404419" y="1385965"/>
                </a:cubicBezTo>
                <a:cubicBezTo>
                  <a:pt x="3418206" y="1388302"/>
                  <a:pt x="3434171" y="1388887"/>
                  <a:pt x="3436832" y="1381681"/>
                </a:cubicBezTo>
                <a:cubicBezTo>
                  <a:pt x="3385576" y="1372136"/>
                  <a:pt x="3333500" y="1365690"/>
                  <a:pt x="3281061" y="1362398"/>
                </a:cubicBezTo>
                <a:close/>
                <a:moveTo>
                  <a:pt x="2650236" y="1360061"/>
                </a:moveTo>
                <a:cubicBezTo>
                  <a:pt x="2651445" y="1366099"/>
                  <a:pt x="2650236" y="1368825"/>
                  <a:pt x="2653139" y="1371356"/>
                </a:cubicBezTo>
                <a:cubicBezTo>
                  <a:pt x="2658774" y="1373733"/>
                  <a:pt x="2664942" y="1375195"/>
                  <a:pt x="2671278" y="1375642"/>
                </a:cubicBezTo>
                <a:cubicBezTo>
                  <a:pt x="2682406" y="1376616"/>
                  <a:pt x="2684099" y="1370774"/>
                  <a:pt x="2674424" y="1367073"/>
                </a:cubicBezTo>
                <a:lnTo>
                  <a:pt x="2674424" y="1366488"/>
                </a:lnTo>
                <a:cubicBezTo>
                  <a:pt x="2669101" y="1364541"/>
                  <a:pt x="2661844" y="1363177"/>
                  <a:pt x="2650236" y="1360061"/>
                </a:cubicBezTo>
                <a:close/>
                <a:moveTo>
                  <a:pt x="1534923" y="1359476"/>
                </a:moveTo>
                <a:cubicBezTo>
                  <a:pt x="1516370" y="1360333"/>
                  <a:pt x="1497939" y="1362359"/>
                  <a:pt x="1479774" y="1365514"/>
                </a:cubicBezTo>
                <a:lnTo>
                  <a:pt x="1479774" y="1367073"/>
                </a:lnTo>
                <a:cubicBezTo>
                  <a:pt x="1530327" y="1372720"/>
                  <a:pt x="1530812" y="1372526"/>
                  <a:pt x="1534923" y="1359476"/>
                </a:cubicBezTo>
                <a:close/>
                <a:moveTo>
                  <a:pt x="3781512" y="1359087"/>
                </a:moveTo>
                <a:lnTo>
                  <a:pt x="3776238" y="1362015"/>
                </a:lnTo>
                <a:lnTo>
                  <a:pt x="3776189" y="1362007"/>
                </a:lnTo>
                <a:lnTo>
                  <a:pt x="3774495" y="1362983"/>
                </a:lnTo>
                <a:lnTo>
                  <a:pt x="3776238" y="1362015"/>
                </a:lnTo>
                <a:lnTo>
                  <a:pt x="3787076" y="1363762"/>
                </a:lnTo>
                <a:cubicBezTo>
                  <a:pt x="3789978" y="1363762"/>
                  <a:pt x="3790461" y="1361813"/>
                  <a:pt x="3792396" y="1360646"/>
                </a:cubicBezTo>
                <a:cubicBezTo>
                  <a:pt x="3788863" y="1359789"/>
                  <a:pt x="3785212" y="1359261"/>
                  <a:pt x="3781512" y="1359087"/>
                </a:cubicBezTo>
                <a:close/>
                <a:moveTo>
                  <a:pt x="635368" y="1358891"/>
                </a:moveTo>
                <a:cubicBezTo>
                  <a:pt x="631932" y="1358619"/>
                  <a:pt x="628499" y="1359145"/>
                  <a:pt x="625452" y="1360449"/>
                </a:cubicBezTo>
                <a:cubicBezTo>
                  <a:pt x="622064" y="1363371"/>
                  <a:pt x="634642" y="1370577"/>
                  <a:pt x="649640" y="1374863"/>
                </a:cubicBezTo>
                <a:cubicBezTo>
                  <a:pt x="659701" y="1378622"/>
                  <a:pt x="671118" y="1379383"/>
                  <a:pt x="681809" y="1377006"/>
                </a:cubicBezTo>
                <a:cubicBezTo>
                  <a:pt x="687129" y="1375642"/>
                  <a:pt x="685438" y="1372915"/>
                  <a:pt x="685679" y="1371162"/>
                </a:cubicBezTo>
                <a:lnTo>
                  <a:pt x="683744" y="1371162"/>
                </a:lnTo>
                <a:cubicBezTo>
                  <a:pt x="669109" y="1363936"/>
                  <a:pt x="652494" y="1359729"/>
                  <a:pt x="635368" y="1358891"/>
                </a:cubicBezTo>
                <a:close/>
                <a:moveTo>
                  <a:pt x="3345400" y="1357333"/>
                </a:moveTo>
                <a:lnTo>
                  <a:pt x="3348303" y="1362592"/>
                </a:lnTo>
                <a:lnTo>
                  <a:pt x="3367412" y="1362592"/>
                </a:lnTo>
                <a:cubicBezTo>
                  <a:pt x="3367171" y="1361891"/>
                  <a:pt x="3366663" y="1361288"/>
                  <a:pt x="3365959" y="1360840"/>
                </a:cubicBezTo>
                <a:lnTo>
                  <a:pt x="3365959" y="1361228"/>
                </a:lnTo>
                <a:close/>
                <a:moveTo>
                  <a:pt x="464694" y="1357039"/>
                </a:moveTo>
                <a:cubicBezTo>
                  <a:pt x="456122" y="1356609"/>
                  <a:pt x="447439" y="1357607"/>
                  <a:pt x="439202" y="1360061"/>
                </a:cubicBezTo>
                <a:lnTo>
                  <a:pt x="472320" y="1364089"/>
                </a:lnTo>
                <a:lnTo>
                  <a:pt x="471615" y="1364150"/>
                </a:lnTo>
                <a:lnTo>
                  <a:pt x="472824" y="1364150"/>
                </a:lnTo>
                <a:lnTo>
                  <a:pt x="472320" y="1364089"/>
                </a:lnTo>
                <a:lnTo>
                  <a:pt x="489513" y="1362592"/>
                </a:lnTo>
                <a:cubicBezTo>
                  <a:pt x="481725" y="1359330"/>
                  <a:pt x="473265" y="1357470"/>
                  <a:pt x="464694" y="1357039"/>
                </a:cubicBezTo>
                <a:close/>
                <a:moveTo>
                  <a:pt x="529667" y="1356165"/>
                </a:moveTo>
                <a:cubicBezTo>
                  <a:pt x="519943" y="1355854"/>
                  <a:pt x="510220" y="1356380"/>
                  <a:pt x="500641" y="1357723"/>
                </a:cubicBezTo>
                <a:cubicBezTo>
                  <a:pt x="500641" y="1357723"/>
                  <a:pt x="507896" y="1363566"/>
                  <a:pt x="511525" y="1364345"/>
                </a:cubicBezTo>
                <a:lnTo>
                  <a:pt x="510316" y="1364345"/>
                </a:lnTo>
                <a:cubicBezTo>
                  <a:pt x="521442" y="1366293"/>
                  <a:pt x="533052" y="1366878"/>
                  <a:pt x="541760" y="1367852"/>
                </a:cubicBezTo>
                <a:cubicBezTo>
                  <a:pt x="544662" y="1365124"/>
                  <a:pt x="548532" y="1363566"/>
                  <a:pt x="546597" y="1362592"/>
                </a:cubicBezTo>
                <a:cubicBezTo>
                  <a:pt x="541518" y="1359574"/>
                  <a:pt x="535784" y="1357392"/>
                  <a:pt x="529667" y="1356165"/>
                </a:cubicBezTo>
                <a:close/>
                <a:moveTo>
                  <a:pt x="4075154" y="1355386"/>
                </a:moveTo>
                <a:lnTo>
                  <a:pt x="4075639" y="1356165"/>
                </a:lnTo>
                <a:cubicBezTo>
                  <a:pt x="4075639" y="1362592"/>
                  <a:pt x="4070316" y="1365709"/>
                  <a:pt x="4074428" y="1368436"/>
                </a:cubicBezTo>
                <a:cubicBezTo>
                  <a:pt x="4084202" y="1374454"/>
                  <a:pt x="4094941" y="1379362"/>
                  <a:pt x="4106356" y="1383043"/>
                </a:cubicBezTo>
                <a:cubicBezTo>
                  <a:pt x="4142276" y="1396075"/>
                  <a:pt x="4182234" y="1400066"/>
                  <a:pt x="4221009" y="1394535"/>
                </a:cubicBezTo>
                <a:cubicBezTo>
                  <a:pt x="4199482" y="1387523"/>
                  <a:pt x="4179405" y="1379926"/>
                  <a:pt x="4157152" y="1373890"/>
                </a:cubicBezTo>
                <a:cubicBezTo>
                  <a:pt x="4134899" y="1367852"/>
                  <a:pt x="4108050" y="1362398"/>
                  <a:pt x="4075154" y="1355386"/>
                </a:cubicBezTo>
                <a:close/>
                <a:moveTo>
                  <a:pt x="3570592" y="1354801"/>
                </a:moveTo>
                <a:cubicBezTo>
                  <a:pt x="3509879" y="1354607"/>
                  <a:pt x="3541325" y="1380317"/>
                  <a:pt x="3526086" y="1392977"/>
                </a:cubicBezTo>
                <a:lnTo>
                  <a:pt x="3559705" y="1407000"/>
                </a:lnTo>
                <a:cubicBezTo>
                  <a:pt x="3579058" y="1409143"/>
                  <a:pt x="3596474" y="1411286"/>
                  <a:pt x="3613404" y="1412845"/>
                </a:cubicBezTo>
                <a:cubicBezTo>
                  <a:pt x="3641947" y="1415376"/>
                  <a:pt x="3661780" y="1412845"/>
                  <a:pt x="3654525" y="1403299"/>
                </a:cubicBezTo>
                <a:cubicBezTo>
                  <a:pt x="3647267" y="1393756"/>
                  <a:pt x="3670003" y="1394535"/>
                  <a:pt x="3664683" y="1387717"/>
                </a:cubicBezTo>
                <a:cubicBezTo>
                  <a:pt x="3662577" y="1386764"/>
                  <a:pt x="3660401" y="1385908"/>
                  <a:pt x="3658151" y="1385186"/>
                </a:cubicBezTo>
                <a:cubicBezTo>
                  <a:pt x="3639286" y="1381290"/>
                  <a:pt x="3623564" y="1386355"/>
                  <a:pt x="3602279" y="1377980"/>
                </a:cubicBezTo>
                <a:cubicBezTo>
                  <a:pt x="3580991" y="1369604"/>
                  <a:pt x="3585105" y="1363956"/>
                  <a:pt x="3578091" y="1357139"/>
                </a:cubicBezTo>
                <a:cubicBezTo>
                  <a:pt x="3575719" y="1356126"/>
                  <a:pt x="3573205" y="1355347"/>
                  <a:pt x="3570592" y="1354801"/>
                </a:cubicBezTo>
                <a:close/>
                <a:moveTo>
                  <a:pt x="1669409" y="1354022"/>
                </a:moveTo>
                <a:cubicBezTo>
                  <a:pt x="1667860" y="1354977"/>
                  <a:pt x="1666481" y="1356088"/>
                  <a:pt x="1665298" y="1357333"/>
                </a:cubicBezTo>
                <a:lnTo>
                  <a:pt x="1676423" y="1359282"/>
                </a:lnTo>
                <a:cubicBezTo>
                  <a:pt x="1676641" y="1357918"/>
                  <a:pt x="1676641" y="1356554"/>
                  <a:pt x="1676423" y="1355192"/>
                </a:cubicBezTo>
                <a:cubicBezTo>
                  <a:pt x="1674150" y="1354548"/>
                  <a:pt x="1671804" y="1354159"/>
                  <a:pt x="1669409" y="1354022"/>
                </a:cubicBezTo>
                <a:close/>
                <a:moveTo>
                  <a:pt x="1810667" y="1353049"/>
                </a:moveTo>
                <a:cubicBezTo>
                  <a:pt x="1798572" y="1352464"/>
                  <a:pt x="1787447" y="1353828"/>
                  <a:pt x="1787203" y="1356360"/>
                </a:cubicBezTo>
                <a:lnTo>
                  <a:pt x="1787203" y="1356750"/>
                </a:lnTo>
                <a:cubicBezTo>
                  <a:pt x="1788051" y="1364228"/>
                  <a:pt x="1790687" y="1371493"/>
                  <a:pt x="1794946" y="1378174"/>
                </a:cubicBezTo>
                <a:cubicBezTo>
                  <a:pt x="1812844" y="1383433"/>
                  <a:pt x="1829291" y="1385576"/>
                  <a:pt x="1833888" y="1380706"/>
                </a:cubicBezTo>
                <a:cubicBezTo>
                  <a:pt x="1837781" y="1375428"/>
                  <a:pt x="1838992" y="1369156"/>
                  <a:pt x="1837273" y="1363177"/>
                </a:cubicBezTo>
                <a:cubicBezTo>
                  <a:pt x="1837273" y="1357918"/>
                  <a:pt x="1822760" y="1353634"/>
                  <a:pt x="1810667" y="1353049"/>
                </a:cubicBezTo>
                <a:close/>
                <a:moveTo>
                  <a:pt x="4434591" y="1352855"/>
                </a:moveTo>
                <a:lnTo>
                  <a:pt x="4435073" y="1354022"/>
                </a:lnTo>
                <a:lnTo>
                  <a:pt x="4477887" y="1379538"/>
                </a:lnTo>
                <a:lnTo>
                  <a:pt x="4534486" y="1385380"/>
                </a:lnTo>
                <a:cubicBezTo>
                  <a:pt x="4499170" y="1358503"/>
                  <a:pt x="4499170" y="1358503"/>
                  <a:pt x="4434591" y="1352855"/>
                </a:cubicBezTo>
                <a:close/>
                <a:moveTo>
                  <a:pt x="2048194" y="1352635"/>
                </a:moveTo>
                <a:cubicBezTo>
                  <a:pt x="2046380" y="1352464"/>
                  <a:pt x="2044082" y="1352854"/>
                  <a:pt x="2042147" y="1353049"/>
                </a:cubicBezTo>
                <a:lnTo>
                  <a:pt x="2051339" y="1355580"/>
                </a:lnTo>
                <a:cubicBezTo>
                  <a:pt x="2051339" y="1353536"/>
                  <a:pt x="2050009" y="1352805"/>
                  <a:pt x="2048194" y="1352635"/>
                </a:cubicBezTo>
                <a:close/>
                <a:moveTo>
                  <a:pt x="4117001" y="1351685"/>
                </a:moveTo>
                <a:lnTo>
                  <a:pt x="4122321" y="1355580"/>
                </a:lnTo>
                <a:cubicBezTo>
                  <a:pt x="4125587" y="1355210"/>
                  <a:pt x="4128804" y="1354685"/>
                  <a:pt x="4131997" y="1354022"/>
                </a:cubicBezTo>
                <a:cubicBezTo>
                  <a:pt x="4131997" y="1354022"/>
                  <a:pt x="4130544" y="1352658"/>
                  <a:pt x="4129820" y="1351879"/>
                </a:cubicBezTo>
                <a:close/>
                <a:moveTo>
                  <a:pt x="3231715" y="1350321"/>
                </a:moveTo>
                <a:lnTo>
                  <a:pt x="3240425" y="1353437"/>
                </a:lnTo>
                <a:lnTo>
                  <a:pt x="3241634" y="1350321"/>
                </a:lnTo>
                <a:close/>
                <a:moveTo>
                  <a:pt x="2026666" y="1350321"/>
                </a:moveTo>
                <a:cubicBezTo>
                  <a:pt x="2023982" y="1350556"/>
                  <a:pt x="2021417" y="1351296"/>
                  <a:pt x="2019167" y="1352464"/>
                </a:cubicBezTo>
                <a:cubicBezTo>
                  <a:pt x="2022773" y="1353476"/>
                  <a:pt x="2026496" y="1354139"/>
                  <a:pt x="2030295" y="1354413"/>
                </a:cubicBezTo>
                <a:lnTo>
                  <a:pt x="2038084" y="1352621"/>
                </a:lnTo>
                <a:lnTo>
                  <a:pt x="2039244" y="1352855"/>
                </a:lnTo>
                <a:lnTo>
                  <a:pt x="2040453" y="1352076"/>
                </a:lnTo>
                <a:lnTo>
                  <a:pt x="2038084" y="1352621"/>
                </a:lnTo>
                <a:close/>
                <a:moveTo>
                  <a:pt x="2186066" y="1348763"/>
                </a:moveTo>
                <a:cubicBezTo>
                  <a:pt x="2184131" y="1349738"/>
                  <a:pt x="2187757" y="1354022"/>
                  <a:pt x="2190663" y="1354607"/>
                </a:cubicBezTo>
                <a:cubicBezTo>
                  <a:pt x="2200554" y="1356574"/>
                  <a:pt x="2210569" y="1358132"/>
                  <a:pt x="2220656" y="1359282"/>
                </a:cubicBezTo>
                <a:lnTo>
                  <a:pt x="2221623" y="1359282"/>
                </a:lnTo>
                <a:cubicBezTo>
                  <a:pt x="2216059" y="1354607"/>
                  <a:pt x="2214607" y="1352076"/>
                  <a:pt x="2210254" y="1350321"/>
                </a:cubicBezTo>
                <a:cubicBezTo>
                  <a:pt x="2202948" y="1346738"/>
                  <a:pt x="2193977" y="1346154"/>
                  <a:pt x="2186066" y="1348763"/>
                </a:cubicBezTo>
                <a:close/>
                <a:moveTo>
                  <a:pt x="3960986" y="1347984"/>
                </a:moveTo>
                <a:cubicBezTo>
                  <a:pt x="3957842" y="1347984"/>
                  <a:pt x="3953487" y="1349738"/>
                  <a:pt x="3949861" y="1350712"/>
                </a:cubicBezTo>
                <a:cubicBezTo>
                  <a:pt x="3946232" y="1351685"/>
                  <a:pt x="3948167" y="1351879"/>
                  <a:pt x="3947200" y="1352464"/>
                </a:cubicBezTo>
                <a:cubicBezTo>
                  <a:pt x="3936750" y="1353673"/>
                  <a:pt x="3926397" y="1355425"/>
                  <a:pt x="3916239" y="1357723"/>
                </a:cubicBezTo>
                <a:cubicBezTo>
                  <a:pt x="3909951" y="1357918"/>
                  <a:pt x="3914545" y="1362007"/>
                  <a:pt x="3914545" y="1364345"/>
                </a:cubicBezTo>
                <a:lnTo>
                  <a:pt x="3915513" y="1365320"/>
                </a:lnTo>
                <a:cubicBezTo>
                  <a:pt x="3941880" y="1372136"/>
                  <a:pt x="3960504" y="1365320"/>
                  <a:pt x="3983239" y="1374863"/>
                </a:cubicBezTo>
                <a:lnTo>
                  <a:pt x="3973323" y="1376422"/>
                </a:lnTo>
                <a:cubicBezTo>
                  <a:pt x="3964374" y="1378368"/>
                  <a:pt x="3969211" y="1381485"/>
                  <a:pt x="3980337" y="1383822"/>
                </a:cubicBezTo>
                <a:cubicBezTo>
                  <a:pt x="3991416" y="1386803"/>
                  <a:pt x="4003364" y="1386803"/>
                  <a:pt x="4014444" y="1383822"/>
                </a:cubicBezTo>
                <a:lnTo>
                  <a:pt x="4003075" y="1378565"/>
                </a:lnTo>
                <a:cubicBezTo>
                  <a:pt x="4032824" y="1375448"/>
                  <a:pt x="4033309" y="1375252"/>
                  <a:pt x="4010815" y="1363177"/>
                </a:cubicBezTo>
                <a:lnTo>
                  <a:pt x="4001863" y="1363177"/>
                </a:lnTo>
                <a:lnTo>
                  <a:pt x="3968970" y="1355580"/>
                </a:lnTo>
                <a:cubicBezTo>
                  <a:pt x="3975017" y="1353243"/>
                  <a:pt x="3973564" y="1350321"/>
                  <a:pt x="3960986" y="1347984"/>
                </a:cubicBezTo>
                <a:close/>
                <a:moveTo>
                  <a:pt x="1487756" y="1347010"/>
                </a:moveTo>
                <a:lnTo>
                  <a:pt x="1482436" y="1349542"/>
                </a:lnTo>
                <a:cubicBezTo>
                  <a:pt x="1484757" y="1349777"/>
                  <a:pt x="1487126" y="1349777"/>
                  <a:pt x="1489450" y="1349542"/>
                </a:cubicBezTo>
                <a:cubicBezTo>
                  <a:pt x="1490900" y="1349542"/>
                  <a:pt x="1491141" y="1349542"/>
                  <a:pt x="1492108" y="1347984"/>
                </a:cubicBezTo>
                <a:close/>
                <a:moveTo>
                  <a:pt x="3050178" y="1346849"/>
                </a:moveTo>
                <a:cubicBezTo>
                  <a:pt x="3037728" y="1346621"/>
                  <a:pt x="3039905" y="1351295"/>
                  <a:pt x="3037728" y="1354217"/>
                </a:cubicBezTo>
                <a:lnTo>
                  <a:pt x="3037969" y="1354217"/>
                </a:lnTo>
                <a:lnTo>
                  <a:pt x="3068206" y="1348959"/>
                </a:lnTo>
                <a:cubicBezTo>
                  <a:pt x="3060103" y="1347547"/>
                  <a:pt x="3054328" y="1346926"/>
                  <a:pt x="3050178" y="1346849"/>
                </a:cubicBezTo>
                <a:close/>
                <a:moveTo>
                  <a:pt x="1208383" y="1346816"/>
                </a:moveTo>
                <a:cubicBezTo>
                  <a:pt x="1207174" y="1346816"/>
                  <a:pt x="1211286" y="1351100"/>
                  <a:pt x="1212497" y="1351296"/>
                </a:cubicBezTo>
                <a:cubicBezTo>
                  <a:pt x="1225798" y="1353243"/>
                  <a:pt x="1238861" y="1354607"/>
                  <a:pt x="1251921" y="1356165"/>
                </a:cubicBezTo>
                <a:cubicBezTo>
                  <a:pt x="1251680" y="1353437"/>
                  <a:pt x="1253130" y="1351685"/>
                  <a:pt x="1250713" y="1350517"/>
                </a:cubicBezTo>
                <a:lnTo>
                  <a:pt x="1250471" y="1350517"/>
                </a:lnTo>
                <a:cubicBezTo>
                  <a:pt x="1237602" y="1344849"/>
                  <a:pt x="1222462" y="1343506"/>
                  <a:pt x="1208383" y="1346816"/>
                </a:cubicBezTo>
                <a:close/>
                <a:moveTo>
                  <a:pt x="2930815" y="1345647"/>
                </a:moveTo>
                <a:lnTo>
                  <a:pt x="2931400" y="1345700"/>
                </a:lnTo>
                <a:lnTo>
                  <a:pt x="2966857" y="1351296"/>
                </a:lnTo>
                <a:cubicBezTo>
                  <a:pt x="2968066" y="1351296"/>
                  <a:pt x="2966857" y="1349542"/>
                  <a:pt x="2966857" y="1348959"/>
                </a:cubicBezTo>
                <a:lnTo>
                  <a:pt x="2931400" y="1345700"/>
                </a:lnTo>
                <a:lnTo>
                  <a:pt x="2931059" y="1345647"/>
                </a:lnTo>
                <a:close/>
                <a:moveTo>
                  <a:pt x="3994608" y="1344285"/>
                </a:moveTo>
                <a:lnTo>
                  <a:pt x="3994608" y="1345064"/>
                </a:lnTo>
                <a:lnTo>
                  <a:pt x="4011056" y="1361425"/>
                </a:lnTo>
                <a:lnTo>
                  <a:pt x="4038873" y="1358891"/>
                </a:lnTo>
                <a:cubicBezTo>
                  <a:pt x="4039114" y="1348763"/>
                  <a:pt x="4006704" y="1351296"/>
                  <a:pt x="3994608" y="1344285"/>
                </a:cubicBezTo>
                <a:close/>
                <a:moveTo>
                  <a:pt x="733814" y="1342726"/>
                </a:moveTo>
                <a:cubicBezTo>
                  <a:pt x="724621" y="1342726"/>
                  <a:pt x="724621" y="1342726"/>
                  <a:pt x="735749" y="1359866"/>
                </a:cubicBezTo>
                <a:cubicBezTo>
                  <a:pt x="755341" y="1364345"/>
                  <a:pt x="763322" y="1362398"/>
                  <a:pt x="765984" y="1355971"/>
                </a:cubicBezTo>
                <a:close/>
                <a:moveTo>
                  <a:pt x="3387730" y="1340389"/>
                </a:moveTo>
                <a:cubicBezTo>
                  <a:pt x="3375393" y="1337467"/>
                  <a:pt x="3369347" y="1338635"/>
                  <a:pt x="3366444" y="1341557"/>
                </a:cubicBezTo>
                <a:cubicBezTo>
                  <a:pt x="3363542" y="1344479"/>
                  <a:pt x="3366927" y="1343894"/>
                  <a:pt x="3367653" y="1343894"/>
                </a:cubicBezTo>
                <a:cubicBezTo>
                  <a:pt x="3376531" y="1345939"/>
                  <a:pt x="3385576" y="1347440"/>
                  <a:pt x="3394744" y="1348374"/>
                </a:cubicBezTo>
                <a:cubicBezTo>
                  <a:pt x="3399459" y="1348374"/>
                  <a:pt x="3404129" y="1347440"/>
                  <a:pt x="3408289" y="1345647"/>
                </a:cubicBezTo>
                <a:close/>
                <a:moveTo>
                  <a:pt x="397116" y="1339610"/>
                </a:moveTo>
                <a:cubicBezTo>
                  <a:pt x="395664" y="1340583"/>
                  <a:pt x="398566" y="1342726"/>
                  <a:pt x="399534" y="1344285"/>
                </a:cubicBezTo>
                <a:cubicBezTo>
                  <a:pt x="403526" y="1344829"/>
                  <a:pt x="407563" y="1345160"/>
                  <a:pt x="411629" y="1345258"/>
                </a:cubicBezTo>
                <a:cubicBezTo>
                  <a:pt x="411411" y="1343291"/>
                  <a:pt x="410758" y="1341381"/>
                  <a:pt x="409694" y="1339610"/>
                </a:cubicBezTo>
                <a:lnTo>
                  <a:pt x="408483" y="1339610"/>
                </a:lnTo>
                <a:cubicBezTo>
                  <a:pt x="404712" y="1339181"/>
                  <a:pt x="400890" y="1339181"/>
                  <a:pt x="397116" y="1339610"/>
                </a:cubicBezTo>
                <a:close/>
                <a:moveTo>
                  <a:pt x="3873668" y="1339220"/>
                </a:moveTo>
                <a:lnTo>
                  <a:pt x="3873668" y="1339999"/>
                </a:lnTo>
                <a:lnTo>
                  <a:pt x="3792881" y="1339999"/>
                </a:lnTo>
                <a:cubicBezTo>
                  <a:pt x="3805215" y="1351296"/>
                  <a:pt x="3831582" y="1343894"/>
                  <a:pt x="3843916" y="1351685"/>
                </a:cubicBezTo>
                <a:lnTo>
                  <a:pt x="3838111" y="1359476"/>
                </a:lnTo>
                <a:cubicBezTo>
                  <a:pt x="3842611" y="1360742"/>
                  <a:pt x="3847207" y="1361715"/>
                  <a:pt x="3851900" y="1362398"/>
                </a:cubicBezTo>
                <a:cubicBezTo>
                  <a:pt x="3864742" y="1360392"/>
                  <a:pt x="3877368" y="1357529"/>
                  <a:pt x="3889633" y="1353828"/>
                </a:cubicBezTo>
                <a:cubicBezTo>
                  <a:pt x="3899065" y="1349933"/>
                  <a:pt x="3892777" y="1344673"/>
                  <a:pt x="3873668" y="1339220"/>
                </a:cubicBezTo>
                <a:close/>
                <a:moveTo>
                  <a:pt x="1066157" y="1339220"/>
                </a:moveTo>
                <a:lnTo>
                  <a:pt x="1032535" y="1345843"/>
                </a:lnTo>
                <a:lnTo>
                  <a:pt x="1099779" y="1359476"/>
                </a:lnTo>
                <a:lnTo>
                  <a:pt x="1037373" y="1366099"/>
                </a:lnTo>
                <a:cubicBezTo>
                  <a:pt x="1092570" y="1377786"/>
                  <a:pt x="1149872" y="1381622"/>
                  <a:pt x="1206689" y="1377395"/>
                </a:cubicBezTo>
                <a:cubicBezTo>
                  <a:pt x="1206689" y="1373890"/>
                  <a:pt x="1206689" y="1370189"/>
                  <a:pt x="1206689" y="1364930"/>
                </a:cubicBezTo>
                <a:lnTo>
                  <a:pt x="1134610" y="1360061"/>
                </a:lnTo>
                <a:cubicBezTo>
                  <a:pt x="1136060" y="1356750"/>
                  <a:pt x="1137513" y="1354022"/>
                  <a:pt x="1138721" y="1351100"/>
                </a:cubicBezTo>
                <a:close/>
                <a:moveTo>
                  <a:pt x="3470693" y="1337856"/>
                </a:moveTo>
                <a:lnTo>
                  <a:pt x="3470693" y="1338440"/>
                </a:lnTo>
                <a:lnTo>
                  <a:pt x="3471119" y="1338479"/>
                </a:lnTo>
                <a:lnTo>
                  <a:pt x="3476016" y="1345647"/>
                </a:lnTo>
                <a:lnTo>
                  <a:pt x="3495607" y="1346816"/>
                </a:lnTo>
                <a:cubicBezTo>
                  <a:pt x="3493190" y="1344479"/>
                  <a:pt x="3492464" y="1341751"/>
                  <a:pt x="3487867" y="1339999"/>
                </a:cubicBezTo>
                <a:lnTo>
                  <a:pt x="3471119" y="1338479"/>
                </a:lnTo>
                <a:close/>
                <a:moveTo>
                  <a:pt x="1562981" y="1337467"/>
                </a:moveTo>
                <a:cubicBezTo>
                  <a:pt x="1556498" y="1336980"/>
                  <a:pt x="1549967" y="1337915"/>
                  <a:pt x="1544113" y="1340193"/>
                </a:cubicBezTo>
                <a:lnTo>
                  <a:pt x="1544113" y="1341751"/>
                </a:lnTo>
                <a:cubicBezTo>
                  <a:pt x="1540485" y="1343894"/>
                  <a:pt x="1537826" y="1347595"/>
                  <a:pt x="1542178" y="1350321"/>
                </a:cubicBezTo>
                <a:cubicBezTo>
                  <a:pt x="1550670" y="1353536"/>
                  <a:pt x="1559739" y="1355697"/>
                  <a:pt x="1569028" y="1356750"/>
                </a:cubicBezTo>
                <a:cubicBezTo>
                  <a:pt x="1585234" y="1359282"/>
                  <a:pt x="1588619" y="1356750"/>
                  <a:pt x="1583782" y="1351296"/>
                </a:cubicBezTo>
                <a:cubicBezTo>
                  <a:pt x="1582332" y="1349153"/>
                  <a:pt x="1581364" y="1347205"/>
                  <a:pt x="1580153" y="1345064"/>
                </a:cubicBezTo>
                <a:cubicBezTo>
                  <a:pt x="1587388" y="1345512"/>
                  <a:pt x="1594521" y="1346622"/>
                  <a:pt x="1601441" y="1348374"/>
                </a:cubicBezTo>
                <a:cubicBezTo>
                  <a:pt x="1612808" y="1353165"/>
                  <a:pt x="1623791" y="1358482"/>
                  <a:pt x="1634337" y="1364345"/>
                </a:cubicBezTo>
                <a:cubicBezTo>
                  <a:pt x="1639898" y="1352076"/>
                  <a:pt x="1616195" y="1344867"/>
                  <a:pt x="1596845" y="1339610"/>
                </a:cubicBezTo>
                <a:cubicBezTo>
                  <a:pt x="1585791" y="1337389"/>
                  <a:pt x="1574350" y="1336668"/>
                  <a:pt x="1562981" y="1337467"/>
                </a:cubicBezTo>
                <a:close/>
                <a:moveTo>
                  <a:pt x="3018619" y="1337273"/>
                </a:moveTo>
                <a:cubicBezTo>
                  <a:pt x="3016442" y="1338052"/>
                  <a:pt x="3017892" y="1339999"/>
                  <a:pt x="3018136" y="1341363"/>
                </a:cubicBezTo>
                <a:lnTo>
                  <a:pt x="3018377" y="1341363"/>
                </a:lnTo>
                <a:cubicBezTo>
                  <a:pt x="3020627" y="1341596"/>
                  <a:pt x="3022900" y="1341596"/>
                  <a:pt x="3025150" y="1341363"/>
                </a:cubicBezTo>
                <a:cubicBezTo>
                  <a:pt x="3026963" y="1340545"/>
                  <a:pt x="3028609" y="1339494"/>
                  <a:pt x="3029988" y="1338246"/>
                </a:cubicBezTo>
                <a:cubicBezTo>
                  <a:pt x="3026239" y="1337623"/>
                  <a:pt x="3022440" y="1337291"/>
                  <a:pt x="3018619" y="1337273"/>
                </a:cubicBezTo>
                <a:close/>
                <a:moveTo>
                  <a:pt x="944975" y="1337077"/>
                </a:moveTo>
                <a:cubicBezTo>
                  <a:pt x="940379" y="1336864"/>
                  <a:pt x="935831" y="1337954"/>
                  <a:pt x="932156" y="1340193"/>
                </a:cubicBezTo>
                <a:cubicBezTo>
                  <a:pt x="932156" y="1340193"/>
                  <a:pt x="935541" y="1344088"/>
                  <a:pt x="938685" y="1344867"/>
                </a:cubicBezTo>
                <a:cubicBezTo>
                  <a:pt x="954021" y="1349816"/>
                  <a:pt x="970784" y="1351237"/>
                  <a:pt x="987061" y="1348959"/>
                </a:cubicBezTo>
                <a:cubicBezTo>
                  <a:pt x="989240" y="1348374"/>
                  <a:pt x="986820" y="1346037"/>
                  <a:pt x="986094" y="1342726"/>
                </a:cubicBezTo>
                <a:lnTo>
                  <a:pt x="985853" y="1342726"/>
                </a:lnTo>
                <a:cubicBezTo>
                  <a:pt x="972549" y="1340778"/>
                  <a:pt x="958280" y="1338246"/>
                  <a:pt x="944975" y="1337077"/>
                </a:cubicBezTo>
                <a:close/>
                <a:moveTo>
                  <a:pt x="2858977" y="1336103"/>
                </a:moveTo>
                <a:cubicBezTo>
                  <a:pt x="2893808" y="1349542"/>
                  <a:pt x="2894776" y="1349738"/>
                  <a:pt x="2925980" y="1345452"/>
                </a:cubicBezTo>
                <a:cubicBezTo>
                  <a:pt x="2905129" y="1338577"/>
                  <a:pt x="2882706" y="1335383"/>
                  <a:pt x="2860189" y="1336103"/>
                </a:cubicBezTo>
                <a:close/>
                <a:moveTo>
                  <a:pt x="6005362" y="1335909"/>
                </a:moveTo>
                <a:cubicBezTo>
                  <a:pt x="6007297" y="1337273"/>
                  <a:pt x="6009233" y="1339414"/>
                  <a:pt x="6011653" y="1339999"/>
                </a:cubicBezTo>
                <a:cubicBezTo>
                  <a:pt x="6015667" y="1340291"/>
                  <a:pt x="6019730" y="1340291"/>
                  <a:pt x="6023745" y="1339999"/>
                </a:cubicBezTo>
                <a:lnTo>
                  <a:pt x="6018184" y="1336297"/>
                </a:lnTo>
                <a:close/>
                <a:moveTo>
                  <a:pt x="2711431" y="1335909"/>
                </a:moveTo>
                <a:cubicBezTo>
                  <a:pt x="2701271" y="1341168"/>
                  <a:pt x="2716269" y="1344673"/>
                  <a:pt x="2729088" y="1349542"/>
                </a:cubicBezTo>
                <a:lnTo>
                  <a:pt x="2703691" y="1357529"/>
                </a:lnTo>
                <a:cubicBezTo>
                  <a:pt x="2709011" y="1359476"/>
                  <a:pt x="2714093" y="1361619"/>
                  <a:pt x="2719895" y="1363371"/>
                </a:cubicBezTo>
                <a:cubicBezTo>
                  <a:pt x="2742633" y="1369798"/>
                  <a:pt x="2748680" y="1363371"/>
                  <a:pt x="2764404" y="1363371"/>
                </a:cubicBezTo>
                <a:cubicBezTo>
                  <a:pt x="2796162" y="1377708"/>
                  <a:pt x="2831064" y="1386959"/>
                  <a:pt x="2867202" y="1390639"/>
                </a:cubicBezTo>
                <a:cubicBezTo>
                  <a:pt x="2875885" y="1392821"/>
                  <a:pt x="2885319" y="1391517"/>
                  <a:pt x="2892599" y="1387135"/>
                </a:cubicBezTo>
                <a:cubicBezTo>
                  <a:pt x="2901985" y="1392431"/>
                  <a:pt x="2912892" y="1395723"/>
                  <a:pt x="2924286" y="1396678"/>
                </a:cubicBezTo>
                <a:cubicBezTo>
                  <a:pt x="2958513" y="1399152"/>
                  <a:pt x="2992183" y="1405227"/>
                  <a:pt x="3024424" y="1414791"/>
                </a:cubicBezTo>
                <a:cubicBezTo>
                  <a:pt x="3040148" y="1419856"/>
                  <a:pt x="3048612" y="1417519"/>
                  <a:pt x="3052967" y="1407585"/>
                </a:cubicBezTo>
                <a:cubicBezTo>
                  <a:pt x="3044259" y="1403105"/>
                  <a:pt x="3037487" y="1399015"/>
                  <a:pt x="3054176" y="1398625"/>
                </a:cubicBezTo>
                <a:cubicBezTo>
                  <a:pt x="3071520" y="1398177"/>
                  <a:pt x="3088788" y="1400573"/>
                  <a:pt x="3104972" y="1405636"/>
                </a:cubicBezTo>
                <a:cubicBezTo>
                  <a:pt x="3114162" y="1408364"/>
                  <a:pt x="3121661" y="1412065"/>
                  <a:pt x="3130851" y="1414791"/>
                </a:cubicBezTo>
                <a:cubicBezTo>
                  <a:pt x="3155039" y="1421997"/>
                  <a:pt x="3171972" y="1421609"/>
                  <a:pt x="3181406" y="1414791"/>
                </a:cubicBezTo>
                <a:cubicBezTo>
                  <a:pt x="3183897" y="1412532"/>
                  <a:pt x="3186145" y="1410117"/>
                  <a:pt x="3188179" y="1407585"/>
                </a:cubicBezTo>
                <a:cubicBezTo>
                  <a:pt x="3212367" y="1413427"/>
                  <a:pt x="3225912" y="1418298"/>
                  <a:pt x="3217202" y="1424531"/>
                </a:cubicBezTo>
                <a:cubicBezTo>
                  <a:pt x="3220130" y="1425932"/>
                  <a:pt x="3223203" y="1427101"/>
                  <a:pt x="3226395" y="1428036"/>
                </a:cubicBezTo>
                <a:cubicBezTo>
                  <a:pt x="3253823" y="1435710"/>
                  <a:pt x="3283260" y="1437463"/>
                  <a:pt x="3311778" y="1433101"/>
                </a:cubicBezTo>
                <a:lnTo>
                  <a:pt x="3277915" y="1426283"/>
                </a:lnTo>
                <a:cubicBezTo>
                  <a:pt x="3249374" y="1414986"/>
                  <a:pt x="3263402" y="1399015"/>
                  <a:pt x="3203657" y="1392003"/>
                </a:cubicBezTo>
                <a:lnTo>
                  <a:pt x="3179469" y="1398821"/>
                </a:lnTo>
                <a:cubicBezTo>
                  <a:pt x="3173763" y="1398216"/>
                  <a:pt x="3168173" y="1397105"/>
                  <a:pt x="3162779" y="1395508"/>
                </a:cubicBezTo>
                <a:cubicBezTo>
                  <a:pt x="3144226" y="1386374"/>
                  <a:pt x="3123571" y="1380356"/>
                  <a:pt x="3102069" y="1377786"/>
                </a:cubicBezTo>
                <a:cubicBezTo>
                  <a:pt x="3089696" y="1376704"/>
                  <a:pt x="3077663" y="1374162"/>
                  <a:pt x="3066333" y="1370289"/>
                </a:cubicBezTo>
                <a:lnTo>
                  <a:pt x="3035507" y="1355137"/>
                </a:lnTo>
                <a:lnTo>
                  <a:pt x="3037001" y="1355386"/>
                </a:lnTo>
                <a:lnTo>
                  <a:pt x="3034825" y="1354801"/>
                </a:lnTo>
                <a:lnTo>
                  <a:pt x="3035507" y="1355137"/>
                </a:lnTo>
                <a:lnTo>
                  <a:pt x="3004349" y="1349933"/>
                </a:lnTo>
                <a:lnTo>
                  <a:pt x="2994430" y="1370383"/>
                </a:lnTo>
                <a:cubicBezTo>
                  <a:pt x="2977259" y="1366682"/>
                  <a:pt x="2963228" y="1363177"/>
                  <a:pt x="2949201" y="1360646"/>
                </a:cubicBezTo>
                <a:cubicBezTo>
                  <a:pt x="2913885" y="1354607"/>
                  <a:pt x="2902516" y="1357139"/>
                  <a:pt x="2905903" y="1369798"/>
                </a:cubicBezTo>
                <a:cubicBezTo>
                  <a:pt x="2905903" y="1371356"/>
                  <a:pt x="2905903" y="1372915"/>
                  <a:pt x="2905903" y="1374084"/>
                </a:cubicBezTo>
                <a:lnTo>
                  <a:pt x="2850270" y="1374084"/>
                </a:lnTo>
                <a:lnTo>
                  <a:pt x="2880007" y="1381875"/>
                </a:lnTo>
                <a:lnTo>
                  <a:pt x="2863091" y="1381875"/>
                </a:lnTo>
                <a:cubicBezTo>
                  <a:pt x="2843014" y="1380123"/>
                  <a:pt x="2844949" y="1376422"/>
                  <a:pt x="2847608" y="1372915"/>
                </a:cubicBezTo>
                <a:cubicBezTo>
                  <a:pt x="2832854" y="1367461"/>
                  <a:pt x="2823420" y="1362983"/>
                  <a:pt x="2830437" y="1356944"/>
                </a:cubicBezTo>
                <a:cubicBezTo>
                  <a:pt x="2837450" y="1350906"/>
                  <a:pt x="2823664" y="1344867"/>
                  <a:pt x="2802620" y="1342921"/>
                </a:cubicBezTo>
                <a:cubicBezTo>
                  <a:pt x="2770933" y="1340193"/>
                  <a:pt x="2739731" y="1338052"/>
                  <a:pt x="2711431" y="1335909"/>
                </a:cubicBezTo>
                <a:close/>
                <a:moveTo>
                  <a:pt x="1946967" y="1334862"/>
                </a:moveTo>
                <a:cubicBezTo>
                  <a:pt x="1942129" y="1334448"/>
                  <a:pt x="1938501" y="1335227"/>
                  <a:pt x="1936687" y="1337273"/>
                </a:cubicBezTo>
                <a:cubicBezTo>
                  <a:pt x="1933058" y="1341363"/>
                  <a:pt x="1934510" y="1343115"/>
                  <a:pt x="1932575" y="1348180"/>
                </a:cubicBezTo>
                <a:lnTo>
                  <a:pt x="1981193" y="1349153"/>
                </a:lnTo>
                <a:cubicBezTo>
                  <a:pt x="1975872" y="1345724"/>
                  <a:pt x="1970283" y="1342530"/>
                  <a:pt x="1964503" y="1339610"/>
                </a:cubicBezTo>
                <a:cubicBezTo>
                  <a:pt x="1957851" y="1336883"/>
                  <a:pt x="1951804" y="1335276"/>
                  <a:pt x="1946967" y="1334862"/>
                </a:cubicBezTo>
                <a:close/>
                <a:moveTo>
                  <a:pt x="3086345" y="1334739"/>
                </a:moveTo>
                <a:lnTo>
                  <a:pt x="3088524" y="1336297"/>
                </a:lnTo>
                <a:lnTo>
                  <a:pt x="3090700" y="1336297"/>
                </a:lnTo>
                <a:close/>
                <a:moveTo>
                  <a:pt x="1502510" y="1334351"/>
                </a:moveTo>
                <a:lnTo>
                  <a:pt x="1502510" y="1335909"/>
                </a:lnTo>
                <a:cubicBezTo>
                  <a:pt x="1502510" y="1335909"/>
                  <a:pt x="1502510" y="1337273"/>
                  <a:pt x="1502510" y="1338052"/>
                </a:cubicBezTo>
                <a:lnTo>
                  <a:pt x="1513638" y="1339025"/>
                </a:lnTo>
                <a:cubicBezTo>
                  <a:pt x="1513638" y="1337856"/>
                  <a:pt x="1513638" y="1336882"/>
                  <a:pt x="1513638" y="1335715"/>
                </a:cubicBezTo>
                <a:cubicBezTo>
                  <a:pt x="1509961" y="1335071"/>
                  <a:pt x="1506261" y="1334623"/>
                  <a:pt x="1502510" y="1334351"/>
                </a:cubicBezTo>
                <a:close/>
                <a:moveTo>
                  <a:pt x="2069478" y="1333960"/>
                </a:moveTo>
                <a:cubicBezTo>
                  <a:pt x="2067279" y="1334038"/>
                  <a:pt x="2065078" y="1334312"/>
                  <a:pt x="2062950" y="1334739"/>
                </a:cubicBezTo>
                <a:lnTo>
                  <a:pt x="2061738" y="1335518"/>
                </a:lnTo>
                <a:cubicBezTo>
                  <a:pt x="2065634" y="1336455"/>
                  <a:pt x="2069575" y="1337154"/>
                  <a:pt x="2073590" y="1337661"/>
                </a:cubicBezTo>
                <a:cubicBezTo>
                  <a:pt x="2076495" y="1337661"/>
                  <a:pt x="2077945" y="1336297"/>
                  <a:pt x="2079880" y="1335518"/>
                </a:cubicBezTo>
                <a:cubicBezTo>
                  <a:pt x="2076469" y="1334778"/>
                  <a:pt x="2072985" y="1334253"/>
                  <a:pt x="2069478" y="1333960"/>
                </a:cubicBezTo>
                <a:close/>
                <a:moveTo>
                  <a:pt x="3183824" y="1332208"/>
                </a:moveTo>
                <a:cubicBezTo>
                  <a:pt x="3164958" y="1330261"/>
                  <a:pt x="3159636" y="1333377"/>
                  <a:pt x="3159636" y="1338635"/>
                </a:cubicBezTo>
                <a:cubicBezTo>
                  <a:pt x="3159636" y="1349933"/>
                  <a:pt x="3164232" y="1360646"/>
                  <a:pt x="3203657" y="1373111"/>
                </a:cubicBezTo>
                <a:cubicBezTo>
                  <a:pt x="3226105" y="1383667"/>
                  <a:pt x="3249374" y="1393036"/>
                  <a:pt x="3273318" y="1401158"/>
                </a:cubicBezTo>
                <a:cubicBezTo>
                  <a:pt x="3276465" y="1401158"/>
                  <a:pt x="3275738" y="1405636"/>
                  <a:pt x="3278641" y="1407974"/>
                </a:cubicBezTo>
                <a:cubicBezTo>
                  <a:pt x="3281544" y="1410311"/>
                  <a:pt x="3291460" y="1416155"/>
                  <a:pt x="3297991" y="1420439"/>
                </a:cubicBezTo>
                <a:cubicBezTo>
                  <a:pt x="3328952" y="1418881"/>
                  <a:pt x="3340804" y="1434463"/>
                  <a:pt x="3366927" y="1437970"/>
                </a:cubicBezTo>
                <a:cubicBezTo>
                  <a:pt x="3386036" y="1440695"/>
                  <a:pt x="3393294" y="1445566"/>
                  <a:pt x="3389906" y="1451020"/>
                </a:cubicBezTo>
                <a:cubicBezTo>
                  <a:pt x="3389906" y="1452382"/>
                  <a:pt x="3396920" y="1456474"/>
                  <a:pt x="3402001" y="1457641"/>
                </a:cubicBezTo>
                <a:cubicBezTo>
                  <a:pt x="3413612" y="1460369"/>
                  <a:pt x="3419417" y="1458811"/>
                  <a:pt x="3421349" y="1455498"/>
                </a:cubicBezTo>
                <a:cubicBezTo>
                  <a:pt x="3427398" y="1444008"/>
                  <a:pt x="3427640" y="1444008"/>
                  <a:pt x="3458118" y="1442450"/>
                </a:cubicBezTo>
                <a:cubicBezTo>
                  <a:pt x="3476742" y="1453357"/>
                  <a:pt x="3451586" y="1463095"/>
                  <a:pt x="3490287" y="1474393"/>
                </a:cubicBezTo>
                <a:lnTo>
                  <a:pt x="3535035" y="1466602"/>
                </a:lnTo>
                <a:lnTo>
                  <a:pt x="3565269" y="1506918"/>
                </a:lnTo>
                <a:cubicBezTo>
                  <a:pt x="3539702" y="1502440"/>
                  <a:pt x="3514742" y="1495915"/>
                  <a:pt x="3490770" y="1487441"/>
                </a:cubicBezTo>
                <a:lnTo>
                  <a:pt x="3512299" y="1481987"/>
                </a:lnTo>
                <a:lnTo>
                  <a:pt x="3490529" y="1475172"/>
                </a:lnTo>
                <a:cubicBezTo>
                  <a:pt x="3486755" y="1475462"/>
                  <a:pt x="3482933" y="1475462"/>
                  <a:pt x="3479160" y="1475172"/>
                </a:cubicBezTo>
                <a:cubicBezTo>
                  <a:pt x="3440459" y="1471859"/>
                  <a:pt x="3439735" y="1471859"/>
                  <a:pt x="3437556" y="1482378"/>
                </a:cubicBezTo>
                <a:lnTo>
                  <a:pt x="3485932" y="1492506"/>
                </a:lnTo>
                <a:lnTo>
                  <a:pt x="3454248" y="1503998"/>
                </a:lnTo>
                <a:lnTo>
                  <a:pt x="3517619" y="1513541"/>
                </a:lnTo>
                <a:cubicBezTo>
                  <a:pt x="3527294" y="1518022"/>
                  <a:pt x="3520039" y="1525033"/>
                  <a:pt x="3498510" y="1530097"/>
                </a:cubicBezTo>
                <a:cubicBezTo>
                  <a:pt x="3521708" y="1544762"/>
                  <a:pt x="3550081" y="1553081"/>
                  <a:pt x="3579541" y="1553860"/>
                </a:cubicBezTo>
                <a:cubicBezTo>
                  <a:pt x="3595892" y="1555672"/>
                  <a:pt x="3612073" y="1558475"/>
                  <a:pt x="3627917" y="1562233"/>
                </a:cubicBezTo>
                <a:cubicBezTo>
                  <a:pt x="3636139" y="1568779"/>
                  <a:pt x="3644873" y="1574895"/>
                  <a:pt x="3654040" y="1580543"/>
                </a:cubicBezTo>
                <a:cubicBezTo>
                  <a:pt x="3661417" y="1584185"/>
                  <a:pt x="3669665" y="1586561"/>
                  <a:pt x="3678228" y="1587555"/>
                </a:cubicBezTo>
                <a:cubicBezTo>
                  <a:pt x="3693708" y="1587555"/>
                  <a:pt x="3688386" y="1583269"/>
                  <a:pt x="3680163" y="1578206"/>
                </a:cubicBezTo>
                <a:cubicBezTo>
                  <a:pt x="3671940" y="1573141"/>
                  <a:pt x="3670970" y="1571194"/>
                  <a:pt x="3671455" y="1568466"/>
                </a:cubicBezTo>
                <a:cubicBezTo>
                  <a:pt x="3673632" y="1563209"/>
                  <a:pt x="3676727" y="1558221"/>
                  <a:pt x="3680646" y="1553663"/>
                </a:cubicBezTo>
                <a:lnTo>
                  <a:pt x="3675567" y="1539251"/>
                </a:lnTo>
                <a:cubicBezTo>
                  <a:pt x="3699755" y="1544314"/>
                  <a:pt x="3717414" y="1548795"/>
                  <a:pt x="3735553" y="1551717"/>
                </a:cubicBezTo>
                <a:cubicBezTo>
                  <a:pt x="3746196" y="1553021"/>
                  <a:pt x="3756961" y="1553743"/>
                  <a:pt x="3767723" y="1553860"/>
                </a:cubicBezTo>
                <a:cubicBezTo>
                  <a:pt x="3808722" y="1572597"/>
                  <a:pt x="3854848" y="1582821"/>
                  <a:pt x="3901967" y="1583659"/>
                </a:cubicBezTo>
                <a:cubicBezTo>
                  <a:pt x="3885519" y="1593203"/>
                  <a:pt x="3885519" y="1593009"/>
                  <a:pt x="3918656" y="1599435"/>
                </a:cubicBezTo>
                <a:cubicBezTo>
                  <a:pt x="3924172" y="1600313"/>
                  <a:pt x="3929591" y="1601558"/>
                  <a:pt x="3934863" y="1603137"/>
                </a:cubicBezTo>
                <a:cubicBezTo>
                  <a:pt x="3961301" y="1613361"/>
                  <a:pt x="3989819" y="1619635"/>
                  <a:pt x="4019038" y="1621641"/>
                </a:cubicBezTo>
                <a:cubicBezTo>
                  <a:pt x="4045161" y="1622614"/>
                  <a:pt x="4055321" y="1633715"/>
                  <a:pt x="4073704" y="1639948"/>
                </a:cubicBezTo>
                <a:lnTo>
                  <a:pt x="4049516" y="1647739"/>
                </a:lnTo>
                <a:lnTo>
                  <a:pt x="4081200" y="1663321"/>
                </a:lnTo>
                <a:cubicBezTo>
                  <a:pt x="4103456" y="1664490"/>
                  <a:pt x="4107082" y="1654362"/>
                  <a:pt x="4139495" y="1663321"/>
                </a:cubicBezTo>
                <a:cubicBezTo>
                  <a:pt x="4125224" y="1670333"/>
                  <a:pt x="4147477" y="1681630"/>
                  <a:pt x="4158361" y="1691562"/>
                </a:cubicBezTo>
                <a:cubicBezTo>
                  <a:pt x="4168013" y="1697016"/>
                  <a:pt x="4179791" y="1699433"/>
                  <a:pt x="4191500" y="1698380"/>
                </a:cubicBezTo>
                <a:cubicBezTo>
                  <a:pt x="4201658" y="1698380"/>
                  <a:pt x="4211818" y="1696822"/>
                  <a:pt x="4195612" y="1689810"/>
                </a:cubicBezTo>
                <a:cubicBezTo>
                  <a:pt x="4186419" y="1685720"/>
                  <a:pt x="4189080" y="1679487"/>
                  <a:pt x="4167795" y="1677929"/>
                </a:cubicBezTo>
                <a:cubicBezTo>
                  <a:pt x="4167795" y="1674813"/>
                  <a:pt x="4166345" y="1671697"/>
                  <a:pt x="4165619" y="1667607"/>
                </a:cubicBezTo>
                <a:cubicBezTo>
                  <a:pt x="4191257" y="1667216"/>
                  <a:pt x="4236972" y="1675007"/>
                  <a:pt x="4238424" y="1657867"/>
                </a:cubicBezTo>
                <a:lnTo>
                  <a:pt x="4237698" y="1657867"/>
                </a:lnTo>
                <a:lnTo>
                  <a:pt x="4193918" y="1637222"/>
                </a:lnTo>
                <a:cubicBezTo>
                  <a:pt x="4182960" y="1633131"/>
                  <a:pt x="4172584" y="1628106"/>
                  <a:pt x="4162957" y="1622223"/>
                </a:cubicBezTo>
                <a:cubicBezTo>
                  <a:pt x="4144333" y="1603722"/>
                  <a:pt x="4096924" y="1594567"/>
                  <a:pt x="4054110" y="1578012"/>
                </a:cubicBezTo>
                <a:cubicBezTo>
                  <a:pt x="4054110" y="1585997"/>
                  <a:pt x="4054110" y="1590477"/>
                  <a:pt x="4054110" y="1595734"/>
                </a:cubicBezTo>
                <a:cubicBezTo>
                  <a:pt x="4005734" y="1592229"/>
                  <a:pt x="3969938" y="1602163"/>
                  <a:pt x="3911160" y="1585802"/>
                </a:cubicBezTo>
                <a:cubicBezTo>
                  <a:pt x="3918103" y="1583347"/>
                  <a:pt x="3924802" y="1580484"/>
                  <a:pt x="3931237" y="1577232"/>
                </a:cubicBezTo>
                <a:cubicBezTo>
                  <a:pt x="3937017" y="1572848"/>
                  <a:pt x="3942433" y="1568176"/>
                  <a:pt x="3947441" y="1563209"/>
                </a:cubicBezTo>
                <a:cubicBezTo>
                  <a:pt x="3937090" y="1553332"/>
                  <a:pt x="3921610" y="1547938"/>
                  <a:pt x="3905596" y="1548600"/>
                </a:cubicBezTo>
                <a:cubicBezTo>
                  <a:pt x="3893864" y="1547159"/>
                  <a:pt x="3882231" y="1545212"/>
                  <a:pt x="3870765" y="1542756"/>
                </a:cubicBezTo>
                <a:cubicBezTo>
                  <a:pt x="3873668" y="1534965"/>
                  <a:pt x="3857703" y="1527174"/>
                  <a:pt x="3837870" y="1520942"/>
                </a:cubicBezTo>
                <a:cubicBezTo>
                  <a:pt x="3807150" y="1511204"/>
                  <a:pt x="3773528" y="1502634"/>
                  <a:pt x="3750792" y="1496207"/>
                </a:cubicBezTo>
                <a:cubicBezTo>
                  <a:pt x="3698061" y="1490557"/>
                  <a:pt x="3744505" y="1513151"/>
                  <a:pt x="3708947" y="1511398"/>
                </a:cubicBezTo>
                <a:lnTo>
                  <a:pt x="3695158" y="1497765"/>
                </a:lnTo>
                <a:lnTo>
                  <a:pt x="3620903" y="1495232"/>
                </a:lnTo>
                <a:cubicBezTo>
                  <a:pt x="3654040" y="1484715"/>
                  <a:pt x="3654040" y="1484715"/>
                  <a:pt x="3625497" y="1466796"/>
                </a:cubicBezTo>
                <a:cubicBezTo>
                  <a:pt x="3607116" y="1463485"/>
                  <a:pt x="3599376" y="1464653"/>
                  <a:pt x="3595989" y="1470107"/>
                </a:cubicBezTo>
                <a:cubicBezTo>
                  <a:pt x="3592603" y="1475560"/>
                  <a:pt x="3579541" y="1477509"/>
                  <a:pt x="3561158" y="1471276"/>
                </a:cubicBezTo>
                <a:cubicBezTo>
                  <a:pt x="3542775" y="1465044"/>
                  <a:pt x="3522698" y="1459978"/>
                  <a:pt x="3521248" y="1450045"/>
                </a:cubicBezTo>
                <a:lnTo>
                  <a:pt x="3596715" y="1457253"/>
                </a:lnTo>
                <a:cubicBezTo>
                  <a:pt x="3595262" y="1450824"/>
                  <a:pt x="3594053" y="1444787"/>
                  <a:pt x="3593086" y="1438749"/>
                </a:cubicBezTo>
                <a:cubicBezTo>
                  <a:pt x="3602761" y="1438749"/>
                  <a:pt x="3614854" y="1440695"/>
                  <a:pt x="3616065" y="1444787"/>
                </a:cubicBezTo>
                <a:cubicBezTo>
                  <a:pt x="3620177" y="1457056"/>
                  <a:pt x="3640253" y="1466990"/>
                  <a:pt x="3671214" y="1475951"/>
                </a:cubicBezTo>
                <a:cubicBezTo>
                  <a:pt x="3695402" y="1474002"/>
                  <a:pt x="3666376" y="1464264"/>
                  <a:pt x="3674599" y="1460369"/>
                </a:cubicBezTo>
                <a:cubicBezTo>
                  <a:pt x="3676775" y="1459083"/>
                  <a:pt x="3679389" y="1458324"/>
                  <a:pt x="3682098" y="1458226"/>
                </a:cubicBezTo>
                <a:cubicBezTo>
                  <a:pt x="3703142" y="1459590"/>
                  <a:pt x="3718864" y="1458226"/>
                  <a:pt x="3723943" y="1450435"/>
                </a:cubicBezTo>
                <a:cubicBezTo>
                  <a:pt x="3710278" y="1447435"/>
                  <a:pt x="3696393" y="1445215"/>
                  <a:pt x="3682339" y="1443812"/>
                </a:cubicBezTo>
                <a:cubicBezTo>
                  <a:pt x="3657064" y="1440775"/>
                  <a:pt x="3632125" y="1436021"/>
                  <a:pt x="3607840" y="1429594"/>
                </a:cubicBezTo>
                <a:cubicBezTo>
                  <a:pt x="3580267" y="1414986"/>
                  <a:pt x="3542534" y="1412648"/>
                  <a:pt x="3508426" y="1406416"/>
                </a:cubicBezTo>
                <a:cubicBezTo>
                  <a:pt x="3505768" y="1406416"/>
                  <a:pt x="3503106" y="1406416"/>
                  <a:pt x="3500930" y="1406416"/>
                </a:cubicBezTo>
                <a:cubicBezTo>
                  <a:pt x="3462470" y="1397457"/>
                  <a:pt x="3422802" y="1385965"/>
                  <a:pt x="3395229" y="1395899"/>
                </a:cubicBezTo>
                <a:cubicBezTo>
                  <a:pt x="3359672" y="1384018"/>
                  <a:pt x="3340562" y="1391419"/>
                  <a:pt x="3314439" y="1390639"/>
                </a:cubicBezTo>
                <a:cubicBezTo>
                  <a:pt x="3294363" y="1390639"/>
                  <a:pt x="3267516" y="1383628"/>
                  <a:pt x="3266063" y="1376616"/>
                </a:cubicBezTo>
                <a:cubicBezTo>
                  <a:pt x="3262676" y="1366488"/>
                  <a:pt x="3235829" y="1362204"/>
                  <a:pt x="3221072" y="1354996"/>
                </a:cubicBezTo>
                <a:lnTo>
                  <a:pt x="3229297" y="1350321"/>
                </a:lnTo>
                <a:cubicBezTo>
                  <a:pt x="3212486" y="1347458"/>
                  <a:pt x="3196861" y="1341226"/>
                  <a:pt x="3183824" y="1332208"/>
                </a:cubicBezTo>
                <a:close/>
                <a:moveTo>
                  <a:pt x="1402855" y="1331429"/>
                </a:moveTo>
                <a:cubicBezTo>
                  <a:pt x="1402662" y="1332598"/>
                  <a:pt x="1402662" y="1333766"/>
                  <a:pt x="1402855" y="1334936"/>
                </a:cubicBezTo>
                <a:cubicBezTo>
                  <a:pt x="1404864" y="1335071"/>
                  <a:pt x="1406895" y="1335071"/>
                  <a:pt x="1408901" y="1334936"/>
                </a:cubicBezTo>
                <a:cubicBezTo>
                  <a:pt x="1410280" y="1334118"/>
                  <a:pt x="1411515" y="1333124"/>
                  <a:pt x="1412530" y="1332013"/>
                </a:cubicBezTo>
                <a:close/>
                <a:moveTo>
                  <a:pt x="758726" y="1331234"/>
                </a:moveTo>
                <a:lnTo>
                  <a:pt x="758002" y="1332208"/>
                </a:lnTo>
                <a:lnTo>
                  <a:pt x="751953" y="1332208"/>
                </a:lnTo>
                <a:lnTo>
                  <a:pt x="757758" y="1335909"/>
                </a:lnTo>
                <a:cubicBezTo>
                  <a:pt x="758970" y="1335909"/>
                  <a:pt x="760905" y="1335909"/>
                  <a:pt x="760905" y="1334545"/>
                </a:cubicBezTo>
                <a:cubicBezTo>
                  <a:pt x="760905" y="1333181"/>
                  <a:pt x="759937" y="1332013"/>
                  <a:pt x="758726" y="1331234"/>
                </a:cubicBezTo>
                <a:close/>
                <a:moveTo>
                  <a:pt x="4199085" y="1329971"/>
                </a:moveTo>
                <a:cubicBezTo>
                  <a:pt x="4187659" y="1328181"/>
                  <a:pt x="4175801" y="1328176"/>
                  <a:pt x="4164166" y="1330065"/>
                </a:cubicBezTo>
                <a:lnTo>
                  <a:pt x="4164651" y="1330844"/>
                </a:lnTo>
                <a:cubicBezTo>
                  <a:pt x="4160296" y="1330844"/>
                  <a:pt x="4162475" y="1336494"/>
                  <a:pt x="4166101" y="1339610"/>
                </a:cubicBezTo>
                <a:cubicBezTo>
                  <a:pt x="4172462" y="1342082"/>
                  <a:pt x="4179116" y="1344031"/>
                  <a:pt x="4185937" y="1345452"/>
                </a:cubicBezTo>
                <a:cubicBezTo>
                  <a:pt x="4224638" y="1356750"/>
                  <a:pt x="4224638" y="1356750"/>
                  <a:pt x="4210125" y="1368046"/>
                </a:cubicBezTo>
                <a:cubicBezTo>
                  <a:pt x="4201658" y="1374669"/>
                  <a:pt x="4207463" y="1379147"/>
                  <a:pt x="4233101" y="1385965"/>
                </a:cubicBezTo>
                <a:cubicBezTo>
                  <a:pt x="4247518" y="1390251"/>
                  <a:pt x="4261378" y="1395666"/>
                  <a:pt x="4274464" y="1402132"/>
                </a:cubicBezTo>
                <a:lnTo>
                  <a:pt x="4322840" y="1405248"/>
                </a:lnTo>
                <a:cubicBezTo>
                  <a:pt x="4327677" y="1410896"/>
                  <a:pt x="4332274" y="1416544"/>
                  <a:pt x="4338320" y="1423361"/>
                </a:cubicBezTo>
                <a:cubicBezTo>
                  <a:pt x="4354286" y="1418298"/>
                  <a:pt x="4354286" y="1418298"/>
                  <a:pt x="4333241" y="1406612"/>
                </a:cubicBezTo>
                <a:cubicBezTo>
                  <a:pt x="4338805" y="1402520"/>
                  <a:pt x="4349207" y="1401741"/>
                  <a:pt x="4366378" y="1403495"/>
                </a:cubicBezTo>
                <a:cubicBezTo>
                  <a:pt x="4377410" y="1403436"/>
                  <a:pt x="4388390" y="1402189"/>
                  <a:pt x="4399033" y="1399794"/>
                </a:cubicBezTo>
                <a:cubicBezTo>
                  <a:pt x="4438846" y="1409260"/>
                  <a:pt x="4480160" y="1413916"/>
                  <a:pt x="4521667" y="1413624"/>
                </a:cubicBezTo>
                <a:cubicBezTo>
                  <a:pt x="4579475" y="1423167"/>
                  <a:pt x="4632691" y="1421803"/>
                  <a:pt x="4690984" y="1434659"/>
                </a:cubicBezTo>
                <a:cubicBezTo>
                  <a:pt x="4721774" y="1444182"/>
                  <a:pt x="4755203" y="1446889"/>
                  <a:pt x="4787736" y="1442450"/>
                </a:cubicBezTo>
                <a:cubicBezTo>
                  <a:pt x="4808295" y="1445761"/>
                  <a:pt x="4809989" y="1456668"/>
                  <a:pt x="4834177" y="1458811"/>
                </a:cubicBezTo>
                <a:cubicBezTo>
                  <a:pt x="4852171" y="1463972"/>
                  <a:pt x="4871210" y="1466405"/>
                  <a:pt x="4890293" y="1466017"/>
                </a:cubicBezTo>
                <a:cubicBezTo>
                  <a:pt x="4903476" y="1464770"/>
                  <a:pt x="4916780" y="1464770"/>
                  <a:pt x="4929962" y="1466017"/>
                </a:cubicBezTo>
                <a:cubicBezTo>
                  <a:pt x="4957294" y="1469522"/>
                  <a:pt x="4957052" y="1462316"/>
                  <a:pt x="4965275" y="1458420"/>
                </a:cubicBezTo>
                <a:lnTo>
                  <a:pt x="4987046" y="1461342"/>
                </a:lnTo>
                <a:lnTo>
                  <a:pt x="5001559" y="1461342"/>
                </a:lnTo>
                <a:lnTo>
                  <a:pt x="4986561" y="1457447"/>
                </a:lnTo>
                <a:lnTo>
                  <a:pt x="4964793" y="1453746"/>
                </a:lnTo>
                <a:cubicBezTo>
                  <a:pt x="4970598" y="1443618"/>
                  <a:pt x="4970839" y="1442838"/>
                  <a:pt x="4947377" y="1437385"/>
                </a:cubicBezTo>
                <a:cubicBezTo>
                  <a:pt x="4935356" y="1432905"/>
                  <a:pt x="4922389" y="1430334"/>
                  <a:pt x="4909159" y="1429788"/>
                </a:cubicBezTo>
                <a:cubicBezTo>
                  <a:pt x="4900452" y="1424725"/>
                  <a:pt x="4882068" y="1420051"/>
                  <a:pt x="4884971" y="1414403"/>
                </a:cubicBezTo>
                <a:lnTo>
                  <a:pt x="4846514" y="1389081"/>
                </a:lnTo>
                <a:lnTo>
                  <a:pt x="4836353" y="1386355"/>
                </a:lnTo>
                <a:cubicBezTo>
                  <a:pt x="4817244" y="1383433"/>
                  <a:pt x="4792574" y="1376810"/>
                  <a:pt x="4784348" y="1383239"/>
                </a:cubicBezTo>
                <a:cubicBezTo>
                  <a:pt x="4776126" y="1389666"/>
                  <a:pt x="4784348" y="1395899"/>
                  <a:pt x="4802975" y="1402716"/>
                </a:cubicBezTo>
                <a:cubicBezTo>
                  <a:pt x="4808781" y="1404857"/>
                  <a:pt x="4813859" y="1407391"/>
                  <a:pt x="4819179" y="1409728"/>
                </a:cubicBezTo>
                <a:lnTo>
                  <a:pt x="4725089" y="1405248"/>
                </a:lnTo>
                <a:cubicBezTo>
                  <a:pt x="4708084" y="1399794"/>
                  <a:pt x="4691878" y="1392860"/>
                  <a:pt x="4676712" y="1384601"/>
                </a:cubicBezTo>
                <a:cubicBezTo>
                  <a:pt x="4651315" y="1383413"/>
                  <a:pt x="4625868" y="1385771"/>
                  <a:pt x="4601486" y="1391613"/>
                </a:cubicBezTo>
                <a:lnTo>
                  <a:pt x="4640914" y="1415570"/>
                </a:lnTo>
                <a:cubicBezTo>
                  <a:pt x="4571735" y="1404857"/>
                  <a:pt x="4513683" y="1407974"/>
                  <a:pt x="4447409" y="1391030"/>
                </a:cubicBezTo>
                <a:cubicBezTo>
                  <a:pt x="4449103" y="1389081"/>
                  <a:pt x="4453214" y="1387523"/>
                  <a:pt x="4452247" y="1385186"/>
                </a:cubicBezTo>
                <a:cubicBezTo>
                  <a:pt x="4451279" y="1382849"/>
                  <a:pt x="4444506" y="1381290"/>
                  <a:pt x="4440154" y="1379344"/>
                </a:cubicBezTo>
                <a:cubicBezTo>
                  <a:pt x="4437249" y="1380706"/>
                  <a:pt x="4430720" y="1381681"/>
                  <a:pt x="4431929" y="1383433"/>
                </a:cubicBezTo>
                <a:cubicBezTo>
                  <a:pt x="4436211" y="1386335"/>
                  <a:pt x="4440926" y="1388828"/>
                  <a:pt x="4445959" y="1390834"/>
                </a:cubicBezTo>
                <a:cubicBezTo>
                  <a:pt x="4432581" y="1392451"/>
                  <a:pt x="4418988" y="1389472"/>
                  <a:pt x="4408467" y="1382654"/>
                </a:cubicBezTo>
                <a:cubicBezTo>
                  <a:pt x="4398863" y="1375078"/>
                  <a:pt x="4385513" y="1371436"/>
                  <a:pt x="4372184" y="1372720"/>
                </a:cubicBezTo>
                <a:lnTo>
                  <a:pt x="4387182" y="1363177"/>
                </a:lnTo>
                <a:lnTo>
                  <a:pt x="4351139" y="1348374"/>
                </a:lnTo>
                <a:cubicBezTo>
                  <a:pt x="4346787" y="1349933"/>
                  <a:pt x="4343884" y="1351296"/>
                  <a:pt x="4339773" y="1352464"/>
                </a:cubicBezTo>
                <a:cubicBezTo>
                  <a:pt x="4329541" y="1354957"/>
                  <a:pt x="4318439" y="1352971"/>
                  <a:pt x="4310506" y="1347205"/>
                </a:cubicBezTo>
                <a:cubicBezTo>
                  <a:pt x="4307845" y="1345258"/>
                  <a:pt x="4305909" y="1343506"/>
                  <a:pt x="4303490" y="1341557"/>
                </a:cubicBezTo>
                <a:cubicBezTo>
                  <a:pt x="4282204" y="1338440"/>
                  <a:pt x="4279301" y="1343506"/>
                  <a:pt x="4283171" y="1348180"/>
                </a:cubicBezTo>
                <a:cubicBezTo>
                  <a:pt x="4287041" y="1352855"/>
                  <a:pt x="4301313" y="1362398"/>
                  <a:pt x="4333000" y="1364735"/>
                </a:cubicBezTo>
                <a:lnTo>
                  <a:pt x="4290429" y="1372332"/>
                </a:lnTo>
                <a:cubicBezTo>
                  <a:pt x="4281625" y="1365183"/>
                  <a:pt x="4271609" y="1359087"/>
                  <a:pt x="4260677" y="1354217"/>
                </a:cubicBezTo>
                <a:cubicBezTo>
                  <a:pt x="4249841" y="1351354"/>
                  <a:pt x="4239877" y="1346718"/>
                  <a:pt x="4231410" y="1340583"/>
                </a:cubicBezTo>
                <a:cubicBezTo>
                  <a:pt x="4221505" y="1335334"/>
                  <a:pt x="4210512" y="1331760"/>
                  <a:pt x="4199085" y="1329971"/>
                </a:cubicBezTo>
                <a:close/>
                <a:moveTo>
                  <a:pt x="2584686" y="1328703"/>
                </a:moveTo>
                <a:lnTo>
                  <a:pt x="2585409" y="1328897"/>
                </a:lnTo>
                <a:cubicBezTo>
                  <a:pt x="2582654" y="1328975"/>
                  <a:pt x="2579993" y="1329656"/>
                  <a:pt x="2577672" y="1330844"/>
                </a:cubicBezTo>
                <a:cubicBezTo>
                  <a:pt x="2590973" y="1339610"/>
                  <a:pt x="2590732" y="1339804"/>
                  <a:pt x="2575252" y="1347401"/>
                </a:cubicBezTo>
                <a:cubicBezTo>
                  <a:pt x="2610469" y="1351802"/>
                  <a:pt x="2646051" y="1354022"/>
                  <a:pt x="2681679" y="1354022"/>
                </a:cubicBezTo>
                <a:cubicBezTo>
                  <a:pt x="2677327" y="1350517"/>
                  <a:pt x="2675874" y="1347595"/>
                  <a:pt x="2670795" y="1345452"/>
                </a:cubicBezTo>
                <a:cubicBezTo>
                  <a:pt x="2642615" y="1338226"/>
                  <a:pt x="2613856" y="1332637"/>
                  <a:pt x="2584686" y="1328703"/>
                </a:cubicBezTo>
                <a:close/>
                <a:moveTo>
                  <a:pt x="1176213" y="1328118"/>
                </a:moveTo>
                <a:lnTo>
                  <a:pt x="1178631" y="1331623"/>
                </a:lnTo>
                <a:cubicBezTo>
                  <a:pt x="1182019" y="1331623"/>
                  <a:pt x="1185889" y="1331623"/>
                  <a:pt x="1188550" y="1331623"/>
                </a:cubicBezTo>
                <a:cubicBezTo>
                  <a:pt x="1191209" y="1331623"/>
                  <a:pt x="1188550" y="1328897"/>
                  <a:pt x="1188309" y="1328118"/>
                </a:cubicBezTo>
                <a:lnTo>
                  <a:pt x="1188065" y="1328118"/>
                </a:lnTo>
                <a:close/>
                <a:moveTo>
                  <a:pt x="788237" y="1325975"/>
                </a:moveTo>
                <a:cubicBezTo>
                  <a:pt x="786639" y="1327631"/>
                  <a:pt x="786180" y="1329832"/>
                  <a:pt x="787028" y="1331819"/>
                </a:cubicBezTo>
                <a:cubicBezTo>
                  <a:pt x="787028" y="1331819"/>
                  <a:pt x="795251" y="1333377"/>
                  <a:pt x="801782" y="1334739"/>
                </a:cubicBezTo>
                <a:lnTo>
                  <a:pt x="799280" y="1327522"/>
                </a:lnTo>
                <a:lnTo>
                  <a:pt x="799362" y="1327533"/>
                </a:lnTo>
                <a:lnTo>
                  <a:pt x="798879" y="1326366"/>
                </a:lnTo>
                <a:lnTo>
                  <a:pt x="799280" y="1327522"/>
                </a:lnTo>
                <a:close/>
                <a:moveTo>
                  <a:pt x="1548952" y="1323678"/>
                </a:moveTo>
                <a:lnTo>
                  <a:pt x="1555482" y="1325975"/>
                </a:lnTo>
                <a:lnTo>
                  <a:pt x="1547362" y="1326204"/>
                </a:lnTo>
                <a:close/>
                <a:moveTo>
                  <a:pt x="4108292" y="1323398"/>
                </a:moveTo>
                <a:cubicBezTo>
                  <a:pt x="4098405" y="1324430"/>
                  <a:pt x="4109199" y="1332062"/>
                  <a:pt x="4103938" y="1334545"/>
                </a:cubicBezTo>
                <a:cubicBezTo>
                  <a:pt x="4096683" y="1333181"/>
                  <a:pt x="4088941" y="1331040"/>
                  <a:pt x="4081927" y="1330261"/>
                </a:cubicBezTo>
                <a:cubicBezTo>
                  <a:pt x="4073897" y="1329384"/>
                  <a:pt x="4065768" y="1329384"/>
                  <a:pt x="4057739" y="1330261"/>
                </a:cubicBezTo>
                <a:cubicBezTo>
                  <a:pt x="4055080" y="1330261"/>
                  <a:pt x="4057739" y="1335324"/>
                  <a:pt x="4061852" y="1336882"/>
                </a:cubicBezTo>
                <a:cubicBezTo>
                  <a:pt x="4071987" y="1341070"/>
                  <a:pt x="4082823" y="1344088"/>
                  <a:pt x="4094022" y="1345843"/>
                </a:cubicBezTo>
                <a:cubicBezTo>
                  <a:pt x="4107301" y="1345804"/>
                  <a:pt x="4120556" y="1344966"/>
                  <a:pt x="4133690" y="1343309"/>
                </a:cubicBezTo>
                <a:cubicBezTo>
                  <a:pt x="4135625" y="1341947"/>
                  <a:pt x="4137802" y="1341363"/>
                  <a:pt x="4137317" y="1340583"/>
                </a:cubicBezTo>
                <a:cubicBezTo>
                  <a:pt x="4133447" y="1334739"/>
                  <a:pt x="4129576" y="1329676"/>
                  <a:pt x="4125950" y="1324223"/>
                </a:cubicBezTo>
                <a:lnTo>
                  <a:pt x="4126433" y="1325002"/>
                </a:lnTo>
                <a:cubicBezTo>
                  <a:pt x="4117181" y="1323444"/>
                  <a:pt x="4111588" y="1323054"/>
                  <a:pt x="4108292" y="1323398"/>
                </a:cubicBezTo>
                <a:close/>
                <a:moveTo>
                  <a:pt x="509349" y="1322664"/>
                </a:moveTo>
                <a:cubicBezTo>
                  <a:pt x="539317" y="1332267"/>
                  <a:pt x="571438" y="1336784"/>
                  <a:pt x="603681" y="1335909"/>
                </a:cubicBezTo>
                <a:lnTo>
                  <a:pt x="601264" y="1325781"/>
                </a:lnTo>
                <a:cubicBezTo>
                  <a:pt x="570882" y="1321769"/>
                  <a:pt x="540018" y="1320736"/>
                  <a:pt x="509349" y="1322664"/>
                </a:cubicBezTo>
                <a:close/>
                <a:moveTo>
                  <a:pt x="1333437" y="1321885"/>
                </a:moveTo>
                <a:cubicBezTo>
                  <a:pt x="1315052" y="1323832"/>
                  <a:pt x="1319166" y="1330455"/>
                  <a:pt x="1326180" y="1337661"/>
                </a:cubicBezTo>
                <a:cubicBezTo>
                  <a:pt x="1343354" y="1343506"/>
                  <a:pt x="1354238" y="1343700"/>
                  <a:pt x="1357625" y="1337661"/>
                </a:cubicBezTo>
                <a:cubicBezTo>
                  <a:pt x="1358786" y="1334565"/>
                  <a:pt x="1359438" y="1331351"/>
                  <a:pt x="1359558" y="1328118"/>
                </a:cubicBezTo>
                <a:close/>
                <a:moveTo>
                  <a:pt x="862251" y="1321885"/>
                </a:moveTo>
                <a:cubicBezTo>
                  <a:pt x="855648" y="1327357"/>
                  <a:pt x="848706" y="1332559"/>
                  <a:pt x="841450" y="1337467"/>
                </a:cubicBezTo>
                <a:cubicBezTo>
                  <a:pt x="834919" y="1341557"/>
                  <a:pt x="826453" y="1345064"/>
                  <a:pt x="817262" y="1350321"/>
                </a:cubicBezTo>
                <a:cubicBezTo>
                  <a:pt x="829502" y="1352679"/>
                  <a:pt x="841958" y="1354178"/>
                  <a:pt x="854511" y="1354801"/>
                </a:cubicBezTo>
                <a:cubicBezTo>
                  <a:pt x="866606" y="1353828"/>
                  <a:pt x="886683" y="1354801"/>
                  <a:pt x="877008" y="1345843"/>
                </a:cubicBezTo>
                <a:lnTo>
                  <a:pt x="901196" y="1337077"/>
                </a:lnTo>
                <a:close/>
                <a:moveTo>
                  <a:pt x="730185" y="1321885"/>
                </a:moveTo>
                <a:cubicBezTo>
                  <a:pt x="728492" y="1321885"/>
                  <a:pt x="730185" y="1324223"/>
                  <a:pt x="731635" y="1325587"/>
                </a:cubicBezTo>
                <a:cubicBezTo>
                  <a:pt x="735579" y="1325760"/>
                  <a:pt x="739546" y="1325760"/>
                  <a:pt x="743489" y="1325587"/>
                </a:cubicBezTo>
                <a:cubicBezTo>
                  <a:pt x="745907" y="1324223"/>
                  <a:pt x="743731" y="1321885"/>
                  <a:pt x="743246" y="1321885"/>
                </a:cubicBezTo>
                <a:lnTo>
                  <a:pt x="742522" y="1321885"/>
                </a:lnTo>
                <a:cubicBezTo>
                  <a:pt x="738433" y="1321495"/>
                  <a:pt x="734274" y="1321495"/>
                  <a:pt x="730185" y="1321885"/>
                </a:cubicBezTo>
                <a:close/>
                <a:moveTo>
                  <a:pt x="1841869" y="1320716"/>
                </a:moveTo>
                <a:cubicBezTo>
                  <a:pt x="1827841" y="1323443"/>
                  <a:pt x="1856382" y="1331819"/>
                  <a:pt x="1838725" y="1333572"/>
                </a:cubicBezTo>
                <a:cubicBezTo>
                  <a:pt x="1823560" y="1334584"/>
                  <a:pt x="1808392" y="1331876"/>
                  <a:pt x="1795187" y="1325781"/>
                </a:cubicBezTo>
                <a:lnTo>
                  <a:pt x="1795187" y="1326169"/>
                </a:lnTo>
                <a:lnTo>
                  <a:pt x="1782850" y="1333377"/>
                </a:lnTo>
                <a:cubicBezTo>
                  <a:pt x="1824936" y="1347205"/>
                  <a:pt x="1870410" y="1356360"/>
                  <a:pt x="1913225" y="1367267"/>
                </a:cubicBezTo>
                <a:cubicBezTo>
                  <a:pt x="1917214" y="1367831"/>
                  <a:pt x="1921328" y="1367831"/>
                  <a:pt x="1925318" y="1367267"/>
                </a:cubicBezTo>
                <a:cubicBezTo>
                  <a:pt x="1929429" y="1376616"/>
                  <a:pt x="1910805" y="1382654"/>
                  <a:pt x="1928705" y="1394146"/>
                </a:cubicBezTo>
                <a:cubicBezTo>
                  <a:pt x="1936687" y="1392782"/>
                  <a:pt x="1944185" y="1391224"/>
                  <a:pt x="1952893" y="1390055"/>
                </a:cubicBezTo>
                <a:cubicBezTo>
                  <a:pt x="1972970" y="1387329"/>
                  <a:pt x="1979016" y="1381485"/>
                  <a:pt x="1968374" y="1371553"/>
                </a:cubicBezTo>
                <a:cubicBezTo>
                  <a:pt x="1964163" y="1366392"/>
                  <a:pt x="1960585" y="1360917"/>
                  <a:pt x="1957731" y="1355192"/>
                </a:cubicBezTo>
                <a:lnTo>
                  <a:pt x="1925076" y="1359670"/>
                </a:lnTo>
                <a:lnTo>
                  <a:pt x="1902823" y="1348959"/>
                </a:lnTo>
                <a:lnTo>
                  <a:pt x="1902341" y="1348959"/>
                </a:lnTo>
                <a:lnTo>
                  <a:pt x="1880329" y="1320716"/>
                </a:lnTo>
                <a:close/>
                <a:moveTo>
                  <a:pt x="3770384" y="1319548"/>
                </a:moveTo>
                <a:lnTo>
                  <a:pt x="3773045" y="1321495"/>
                </a:lnTo>
                <a:lnTo>
                  <a:pt x="3776189" y="1320716"/>
                </a:lnTo>
                <a:close/>
                <a:moveTo>
                  <a:pt x="651090" y="1318575"/>
                </a:moveTo>
                <a:lnTo>
                  <a:pt x="648672" y="1319354"/>
                </a:lnTo>
                <a:lnTo>
                  <a:pt x="653992" y="1320521"/>
                </a:lnTo>
                <a:close/>
                <a:moveTo>
                  <a:pt x="378489" y="1318378"/>
                </a:moveTo>
                <a:lnTo>
                  <a:pt x="374137" y="1320716"/>
                </a:lnTo>
                <a:lnTo>
                  <a:pt x="383571" y="1322274"/>
                </a:lnTo>
                <a:close/>
                <a:moveTo>
                  <a:pt x="482581" y="1317978"/>
                </a:moveTo>
                <a:cubicBezTo>
                  <a:pt x="474723" y="1317878"/>
                  <a:pt x="466838" y="1319178"/>
                  <a:pt x="459520" y="1321885"/>
                </a:cubicBezTo>
                <a:lnTo>
                  <a:pt x="458311" y="1321300"/>
                </a:lnTo>
                <a:cubicBezTo>
                  <a:pt x="456376" y="1321300"/>
                  <a:pt x="458311" y="1324223"/>
                  <a:pt x="461214" y="1325781"/>
                </a:cubicBezTo>
                <a:cubicBezTo>
                  <a:pt x="463004" y="1326813"/>
                  <a:pt x="465084" y="1327476"/>
                  <a:pt x="467260" y="1327727"/>
                </a:cubicBezTo>
                <a:cubicBezTo>
                  <a:pt x="487820" y="1329676"/>
                  <a:pt x="503785" y="1329482"/>
                  <a:pt x="505479" y="1322470"/>
                </a:cubicBezTo>
                <a:cubicBezTo>
                  <a:pt x="498271" y="1319578"/>
                  <a:pt x="490440" y="1318078"/>
                  <a:pt x="482581" y="1317978"/>
                </a:cubicBezTo>
                <a:close/>
                <a:moveTo>
                  <a:pt x="1795428" y="1317405"/>
                </a:moveTo>
                <a:cubicBezTo>
                  <a:pt x="1791291" y="1317969"/>
                  <a:pt x="1787228" y="1318886"/>
                  <a:pt x="1783333" y="1320133"/>
                </a:cubicBezTo>
                <a:lnTo>
                  <a:pt x="1783333" y="1320521"/>
                </a:lnTo>
                <a:lnTo>
                  <a:pt x="1793976" y="1325002"/>
                </a:lnTo>
                <a:lnTo>
                  <a:pt x="1805588" y="1321885"/>
                </a:lnTo>
                <a:cubicBezTo>
                  <a:pt x="1805588" y="1321885"/>
                  <a:pt x="1805588" y="1319937"/>
                  <a:pt x="1805588" y="1319742"/>
                </a:cubicBezTo>
                <a:cubicBezTo>
                  <a:pt x="1802371" y="1318554"/>
                  <a:pt x="1798935" y="1317757"/>
                  <a:pt x="1795428" y="1317405"/>
                </a:cubicBezTo>
                <a:close/>
                <a:moveTo>
                  <a:pt x="2706835" y="1316626"/>
                </a:moveTo>
                <a:cubicBezTo>
                  <a:pt x="2698683" y="1316471"/>
                  <a:pt x="2690532" y="1317268"/>
                  <a:pt x="2682647" y="1318963"/>
                </a:cubicBezTo>
                <a:cubicBezTo>
                  <a:pt x="2702480" y="1323638"/>
                  <a:pt x="2714334" y="1326754"/>
                  <a:pt x="2726668" y="1329091"/>
                </a:cubicBezTo>
                <a:cubicBezTo>
                  <a:pt x="2730297" y="1329091"/>
                  <a:pt x="2734652" y="1327339"/>
                  <a:pt x="2738763" y="1326366"/>
                </a:cubicBezTo>
                <a:cubicBezTo>
                  <a:pt x="2728387" y="1322605"/>
                  <a:pt x="2717719" y="1319431"/>
                  <a:pt x="2706835" y="1316820"/>
                </a:cubicBezTo>
                <a:close/>
                <a:moveTo>
                  <a:pt x="3810779" y="1314679"/>
                </a:moveTo>
                <a:cubicBezTo>
                  <a:pt x="3810779" y="1314679"/>
                  <a:pt x="3810779" y="1316041"/>
                  <a:pt x="3810779" y="1316820"/>
                </a:cubicBezTo>
                <a:lnTo>
                  <a:pt x="3823173" y="1316067"/>
                </a:lnTo>
                <a:lnTo>
                  <a:pt x="3823598" y="1316820"/>
                </a:lnTo>
                <a:lnTo>
                  <a:pt x="3823598" y="1316041"/>
                </a:lnTo>
                <a:lnTo>
                  <a:pt x="3823173" y="1316067"/>
                </a:lnTo>
                <a:lnTo>
                  <a:pt x="3822389" y="1314679"/>
                </a:lnTo>
                <a:cubicBezTo>
                  <a:pt x="3818519" y="1314503"/>
                  <a:pt x="3814649" y="1314503"/>
                  <a:pt x="3810779" y="1314679"/>
                </a:cubicBezTo>
                <a:close/>
                <a:moveTo>
                  <a:pt x="1745843" y="1312730"/>
                </a:moveTo>
                <a:cubicBezTo>
                  <a:pt x="1743908" y="1313704"/>
                  <a:pt x="1746085" y="1317017"/>
                  <a:pt x="1748746" y="1317990"/>
                </a:cubicBezTo>
                <a:lnTo>
                  <a:pt x="1748987" y="1317017"/>
                </a:lnTo>
                <a:cubicBezTo>
                  <a:pt x="1754818" y="1319178"/>
                  <a:pt x="1761009" y="1320620"/>
                  <a:pt x="1767370" y="1321300"/>
                </a:cubicBezTo>
                <a:cubicBezTo>
                  <a:pt x="1771966" y="1321145"/>
                  <a:pt x="1776489" y="1320288"/>
                  <a:pt x="1780674" y="1318769"/>
                </a:cubicBezTo>
                <a:cubicBezTo>
                  <a:pt x="1775303" y="1316276"/>
                  <a:pt x="1769643" y="1314250"/>
                  <a:pt x="1763741" y="1312730"/>
                </a:cubicBezTo>
                <a:cubicBezTo>
                  <a:pt x="1757817" y="1311951"/>
                  <a:pt x="1751768" y="1311951"/>
                  <a:pt x="1745843" y="1312730"/>
                </a:cubicBezTo>
                <a:close/>
                <a:moveTo>
                  <a:pt x="3551997" y="1311221"/>
                </a:moveTo>
                <a:cubicBezTo>
                  <a:pt x="3543803" y="1310393"/>
                  <a:pt x="3536728" y="1310393"/>
                  <a:pt x="3532858" y="1313704"/>
                </a:cubicBezTo>
                <a:cubicBezTo>
                  <a:pt x="3547130" y="1322859"/>
                  <a:pt x="3569624" y="1322080"/>
                  <a:pt x="3585105" y="1325781"/>
                </a:cubicBezTo>
                <a:cubicBezTo>
                  <a:pt x="3588975" y="1330261"/>
                  <a:pt x="3590910" y="1336688"/>
                  <a:pt x="3595747" y="1337856"/>
                </a:cubicBezTo>
                <a:cubicBezTo>
                  <a:pt x="3625014" y="1344088"/>
                  <a:pt x="3615339" y="1350712"/>
                  <a:pt x="3625014" y="1357333"/>
                </a:cubicBezTo>
                <a:lnTo>
                  <a:pt x="3623805" y="1357333"/>
                </a:lnTo>
                <a:cubicBezTo>
                  <a:pt x="3622378" y="1358560"/>
                  <a:pt x="3621170" y="1359944"/>
                  <a:pt x="3620177" y="1361425"/>
                </a:cubicBezTo>
                <a:cubicBezTo>
                  <a:pt x="3618724" y="1364150"/>
                  <a:pt x="3615098" y="1366682"/>
                  <a:pt x="3617033" y="1369798"/>
                </a:cubicBezTo>
                <a:cubicBezTo>
                  <a:pt x="3626005" y="1373655"/>
                  <a:pt x="3636647" y="1374084"/>
                  <a:pt x="3646058" y="1370968"/>
                </a:cubicBezTo>
                <a:cubicBezTo>
                  <a:pt x="3665361" y="1365786"/>
                  <a:pt x="3685460" y="1362768"/>
                  <a:pt x="3705804" y="1362007"/>
                </a:cubicBezTo>
                <a:cubicBezTo>
                  <a:pt x="3711850" y="1362007"/>
                  <a:pt x="3716446" y="1357333"/>
                  <a:pt x="3713059" y="1354801"/>
                </a:cubicBezTo>
                <a:cubicBezTo>
                  <a:pt x="3705052" y="1349407"/>
                  <a:pt x="3695765" y="1345434"/>
                  <a:pt x="3685727" y="1343115"/>
                </a:cubicBezTo>
                <a:cubicBezTo>
                  <a:pt x="3668794" y="1339804"/>
                  <a:pt x="3650896" y="1338635"/>
                  <a:pt x="3633239" y="1336494"/>
                </a:cubicBezTo>
                <a:cubicBezTo>
                  <a:pt x="3631546" y="1327145"/>
                  <a:pt x="3653799" y="1321885"/>
                  <a:pt x="3619694" y="1311563"/>
                </a:cubicBezTo>
                <a:lnTo>
                  <a:pt x="3618724" y="1312146"/>
                </a:lnTo>
                <a:cubicBezTo>
                  <a:pt x="3607358" y="1312146"/>
                  <a:pt x="3594536" y="1313704"/>
                  <a:pt x="3577847" y="1313704"/>
                </a:cubicBezTo>
                <a:cubicBezTo>
                  <a:pt x="3569503" y="1313704"/>
                  <a:pt x="3560191" y="1312049"/>
                  <a:pt x="3551997" y="1311221"/>
                </a:cubicBezTo>
                <a:close/>
                <a:moveTo>
                  <a:pt x="2470125" y="1309785"/>
                </a:moveTo>
                <a:cubicBezTo>
                  <a:pt x="2463563" y="1308641"/>
                  <a:pt x="2458665" y="1308933"/>
                  <a:pt x="2459634" y="1314094"/>
                </a:cubicBezTo>
                <a:cubicBezTo>
                  <a:pt x="2468679" y="1318047"/>
                  <a:pt x="2478258" y="1321184"/>
                  <a:pt x="2488175" y="1323443"/>
                </a:cubicBezTo>
                <a:lnTo>
                  <a:pt x="2573075" y="1330261"/>
                </a:lnTo>
                <a:cubicBezTo>
                  <a:pt x="2561440" y="1324787"/>
                  <a:pt x="2548646" y="1321106"/>
                  <a:pt x="2535342" y="1319354"/>
                </a:cubicBezTo>
                <a:lnTo>
                  <a:pt x="2535342" y="1318769"/>
                </a:lnTo>
                <a:lnTo>
                  <a:pt x="2490595" y="1314094"/>
                </a:lnTo>
                <a:cubicBezTo>
                  <a:pt x="2484911" y="1313510"/>
                  <a:pt x="2476686" y="1310929"/>
                  <a:pt x="2470125" y="1309785"/>
                </a:cubicBezTo>
                <a:close/>
                <a:moveTo>
                  <a:pt x="3320244" y="1305330"/>
                </a:moveTo>
                <a:cubicBezTo>
                  <a:pt x="3313472" y="1306109"/>
                  <a:pt x="3312263" y="1310199"/>
                  <a:pt x="3308634" y="1312925"/>
                </a:cubicBezTo>
                <a:lnTo>
                  <a:pt x="3344433" y="1314289"/>
                </a:lnTo>
                <a:cubicBezTo>
                  <a:pt x="3342256" y="1308056"/>
                  <a:pt x="3334031" y="1303966"/>
                  <a:pt x="3320244" y="1305330"/>
                </a:cubicBezTo>
                <a:close/>
                <a:moveTo>
                  <a:pt x="1590313" y="1301044"/>
                </a:moveTo>
                <a:cubicBezTo>
                  <a:pt x="1606858" y="1318554"/>
                  <a:pt x="1630467" y="1330883"/>
                  <a:pt x="1657072" y="1335909"/>
                </a:cubicBezTo>
                <a:lnTo>
                  <a:pt x="1656346" y="1335909"/>
                </a:lnTo>
                <a:cubicBezTo>
                  <a:pt x="1671997" y="1339629"/>
                  <a:pt x="1687210" y="1344458"/>
                  <a:pt x="1701820" y="1350321"/>
                </a:cubicBezTo>
                <a:cubicBezTo>
                  <a:pt x="1718994" y="1356360"/>
                  <a:pt x="1737618" y="1361619"/>
                  <a:pt x="1753583" y="1366488"/>
                </a:cubicBezTo>
                <a:cubicBezTo>
                  <a:pt x="1769064" y="1365124"/>
                  <a:pt x="1772449" y="1362007"/>
                  <a:pt x="1759630" y="1356750"/>
                </a:cubicBezTo>
                <a:cubicBezTo>
                  <a:pt x="1750440" y="1353049"/>
                  <a:pt x="1738586" y="1349933"/>
                  <a:pt x="1720203" y="1344285"/>
                </a:cubicBezTo>
                <a:lnTo>
                  <a:pt x="1773416" y="1341168"/>
                </a:lnTo>
                <a:cubicBezTo>
                  <a:pt x="1771240" y="1334156"/>
                  <a:pt x="1762291" y="1329091"/>
                  <a:pt x="1739071" y="1327533"/>
                </a:cubicBezTo>
                <a:cubicBezTo>
                  <a:pt x="1739071" y="1329676"/>
                  <a:pt x="1739071" y="1332598"/>
                  <a:pt x="1736409" y="1332987"/>
                </a:cubicBezTo>
                <a:cubicBezTo>
                  <a:pt x="1713163" y="1334858"/>
                  <a:pt x="1689702" y="1332539"/>
                  <a:pt x="1667715" y="1326169"/>
                </a:cubicBezTo>
                <a:cubicBezTo>
                  <a:pt x="1643527" y="1319157"/>
                  <a:pt x="1628773" y="1312146"/>
                  <a:pt x="1629014" y="1303966"/>
                </a:cubicBezTo>
                <a:close/>
                <a:moveTo>
                  <a:pt x="2099715" y="1300265"/>
                </a:moveTo>
                <a:cubicBezTo>
                  <a:pt x="2103078" y="1301725"/>
                  <a:pt x="2106656" y="1302835"/>
                  <a:pt x="2110358" y="1303576"/>
                </a:cubicBezTo>
                <a:lnTo>
                  <a:pt x="2109147" y="1304355"/>
                </a:lnTo>
                <a:cubicBezTo>
                  <a:pt x="2113113" y="1305173"/>
                  <a:pt x="2117154" y="1305758"/>
                  <a:pt x="2121242" y="1306109"/>
                </a:cubicBezTo>
                <a:cubicBezTo>
                  <a:pt x="2117999" y="1303927"/>
                  <a:pt x="2114518" y="1301960"/>
                  <a:pt x="2110841" y="1300265"/>
                </a:cubicBezTo>
                <a:cubicBezTo>
                  <a:pt x="2107141" y="1299954"/>
                  <a:pt x="2103415" y="1299954"/>
                  <a:pt x="2099715" y="1300265"/>
                </a:cubicBezTo>
                <a:close/>
                <a:moveTo>
                  <a:pt x="1822034" y="1299877"/>
                </a:moveTo>
                <a:cubicBezTo>
                  <a:pt x="1824454" y="1300459"/>
                  <a:pt x="1824936" y="1302408"/>
                  <a:pt x="1827356" y="1302408"/>
                </a:cubicBezTo>
                <a:lnTo>
                  <a:pt x="1826389" y="1304161"/>
                </a:lnTo>
                <a:cubicBezTo>
                  <a:pt x="1830670" y="1304960"/>
                  <a:pt x="1835048" y="1305408"/>
                  <a:pt x="1839449" y="1305524"/>
                </a:cubicBezTo>
                <a:cubicBezTo>
                  <a:pt x="1839330" y="1304220"/>
                  <a:pt x="1839330" y="1302934"/>
                  <a:pt x="1839449" y="1301629"/>
                </a:cubicBezTo>
                <a:close/>
                <a:moveTo>
                  <a:pt x="2552757" y="1299680"/>
                </a:moveTo>
                <a:cubicBezTo>
                  <a:pt x="2556409" y="1302506"/>
                  <a:pt x="2560569" y="1304862"/>
                  <a:pt x="2565091" y="1306692"/>
                </a:cubicBezTo>
                <a:lnTo>
                  <a:pt x="2565091" y="1306109"/>
                </a:lnTo>
                <a:cubicBezTo>
                  <a:pt x="2572471" y="1307629"/>
                  <a:pt x="2579993" y="1308680"/>
                  <a:pt x="2587588" y="1309226"/>
                </a:cubicBezTo>
                <a:cubicBezTo>
                  <a:pt x="2595328" y="1306109"/>
                  <a:pt x="2587588" y="1301044"/>
                  <a:pt x="2576946" y="1299680"/>
                </a:cubicBezTo>
                <a:cubicBezTo>
                  <a:pt x="2568890" y="1299310"/>
                  <a:pt x="2560813" y="1299310"/>
                  <a:pt x="2552757" y="1299680"/>
                </a:cubicBezTo>
                <a:close/>
                <a:moveTo>
                  <a:pt x="1511218" y="1299680"/>
                </a:moveTo>
                <a:cubicBezTo>
                  <a:pt x="1508582" y="1299895"/>
                  <a:pt x="1505994" y="1300343"/>
                  <a:pt x="1503477" y="1301044"/>
                </a:cubicBezTo>
                <a:lnTo>
                  <a:pt x="1515573" y="1301629"/>
                </a:lnTo>
                <a:cubicBezTo>
                  <a:pt x="1517338" y="1301746"/>
                  <a:pt x="1519128" y="1301746"/>
                  <a:pt x="1520893" y="1301629"/>
                </a:cubicBezTo>
                <a:cubicBezTo>
                  <a:pt x="1517724" y="1300791"/>
                  <a:pt x="1514509" y="1300149"/>
                  <a:pt x="1511218" y="1299680"/>
                </a:cubicBezTo>
                <a:close/>
                <a:moveTo>
                  <a:pt x="643349" y="1298901"/>
                </a:moveTo>
                <a:cubicBezTo>
                  <a:pt x="640447" y="1300656"/>
                  <a:pt x="641899" y="1305330"/>
                  <a:pt x="646493" y="1307083"/>
                </a:cubicBezTo>
                <a:cubicBezTo>
                  <a:pt x="654259" y="1309420"/>
                  <a:pt x="662410" y="1310724"/>
                  <a:pt x="670681" y="1310978"/>
                </a:cubicBezTo>
                <a:cubicBezTo>
                  <a:pt x="676730" y="1309226"/>
                  <a:pt x="674069" y="1305134"/>
                  <a:pt x="673101" y="1298901"/>
                </a:cubicBezTo>
                <a:lnTo>
                  <a:pt x="671166" y="1298901"/>
                </a:lnTo>
                <a:cubicBezTo>
                  <a:pt x="661925" y="1297967"/>
                  <a:pt x="652590" y="1297967"/>
                  <a:pt x="643349" y="1298901"/>
                </a:cubicBezTo>
                <a:close/>
                <a:moveTo>
                  <a:pt x="3401758" y="1297539"/>
                </a:moveTo>
                <a:cubicBezTo>
                  <a:pt x="3403934" y="1304161"/>
                  <a:pt x="3405872" y="1309808"/>
                  <a:pt x="3407804" y="1317017"/>
                </a:cubicBezTo>
                <a:lnTo>
                  <a:pt x="3465614" y="1324807"/>
                </a:lnTo>
                <a:cubicBezTo>
                  <a:pt x="3465614" y="1320521"/>
                  <a:pt x="3464405" y="1317599"/>
                  <a:pt x="3464164" y="1314483"/>
                </a:cubicBezTo>
                <a:cubicBezTo>
                  <a:pt x="3463923" y="1311367"/>
                  <a:pt x="3464164" y="1310005"/>
                  <a:pt x="3464164" y="1307083"/>
                </a:cubicBezTo>
                <a:close/>
                <a:moveTo>
                  <a:pt x="1732539" y="1293059"/>
                </a:moveTo>
                <a:cubicBezTo>
                  <a:pt x="1730122" y="1293059"/>
                  <a:pt x="1728184" y="1295981"/>
                  <a:pt x="1729637" y="1296564"/>
                </a:cubicBezTo>
                <a:cubicBezTo>
                  <a:pt x="1734957" y="1299680"/>
                  <a:pt x="1741729" y="1301238"/>
                  <a:pt x="1761324" y="1306692"/>
                </a:cubicBezTo>
                <a:lnTo>
                  <a:pt x="1761565" y="1305719"/>
                </a:lnTo>
                <a:cubicBezTo>
                  <a:pt x="1756001" y="1300656"/>
                  <a:pt x="1755033" y="1297928"/>
                  <a:pt x="1750440" y="1295981"/>
                </a:cubicBezTo>
                <a:cubicBezTo>
                  <a:pt x="1744706" y="1294227"/>
                  <a:pt x="1738659" y="1293235"/>
                  <a:pt x="1732539" y="1293059"/>
                </a:cubicBezTo>
                <a:close/>
                <a:moveTo>
                  <a:pt x="479838" y="1292865"/>
                </a:moveTo>
                <a:cubicBezTo>
                  <a:pt x="476694" y="1293856"/>
                  <a:pt x="473840" y="1295298"/>
                  <a:pt x="471372" y="1297149"/>
                </a:cubicBezTo>
                <a:cubicBezTo>
                  <a:pt x="475389" y="1298318"/>
                  <a:pt x="479523" y="1299214"/>
                  <a:pt x="483708" y="1299877"/>
                </a:cubicBezTo>
                <a:cubicBezTo>
                  <a:pt x="488112" y="1298766"/>
                  <a:pt x="492271" y="1297130"/>
                  <a:pt x="496045" y="1295006"/>
                </a:cubicBezTo>
                <a:cubicBezTo>
                  <a:pt x="496045" y="1295006"/>
                  <a:pt x="494592" y="1293644"/>
                  <a:pt x="493142" y="1292865"/>
                </a:cubicBezTo>
                <a:lnTo>
                  <a:pt x="491933" y="1292865"/>
                </a:lnTo>
                <a:cubicBezTo>
                  <a:pt x="487916" y="1292552"/>
                  <a:pt x="483853" y="1292552"/>
                  <a:pt x="479838" y="1292865"/>
                </a:cubicBezTo>
                <a:close/>
                <a:moveTo>
                  <a:pt x="1622968" y="1289358"/>
                </a:moveTo>
                <a:cubicBezTo>
                  <a:pt x="1617886" y="1296370"/>
                  <a:pt x="1641592" y="1296954"/>
                  <a:pt x="1647156" y="1301629"/>
                </a:cubicBezTo>
                <a:cubicBezTo>
                  <a:pt x="1652717" y="1306304"/>
                  <a:pt x="1640142" y="1304940"/>
                  <a:pt x="1631676" y="1304355"/>
                </a:cubicBezTo>
                <a:cubicBezTo>
                  <a:pt x="1641447" y="1309536"/>
                  <a:pt x="1652016" y="1313647"/>
                  <a:pt x="1663119" y="1316626"/>
                </a:cubicBezTo>
                <a:cubicBezTo>
                  <a:pt x="1687985" y="1322255"/>
                  <a:pt x="1713526" y="1325781"/>
                  <a:pt x="1739312" y="1327145"/>
                </a:cubicBezTo>
                <a:cubicBezTo>
                  <a:pt x="1740521" y="1315262"/>
                  <a:pt x="1704240" y="1305330"/>
                  <a:pt x="1689486" y="1293644"/>
                </a:cubicBezTo>
                <a:close/>
                <a:moveTo>
                  <a:pt x="2047469" y="1288969"/>
                </a:moveTo>
                <a:lnTo>
                  <a:pt x="2045775" y="1289748"/>
                </a:lnTo>
                <a:cubicBezTo>
                  <a:pt x="2038761" y="1289748"/>
                  <a:pt x="2031986" y="1290916"/>
                  <a:pt x="2025214" y="1291695"/>
                </a:cubicBezTo>
                <a:cubicBezTo>
                  <a:pt x="2047492" y="1302349"/>
                  <a:pt x="2074171" y="1305369"/>
                  <a:pt x="2099230" y="1300071"/>
                </a:cubicBezTo>
                <a:cubicBezTo>
                  <a:pt x="2084936" y="1290274"/>
                  <a:pt x="2065923" y="1286184"/>
                  <a:pt x="2047469" y="1288969"/>
                </a:cubicBezTo>
                <a:close/>
                <a:moveTo>
                  <a:pt x="5486288" y="1288384"/>
                </a:moveTo>
                <a:lnTo>
                  <a:pt x="5510476" y="1300850"/>
                </a:lnTo>
                <a:cubicBezTo>
                  <a:pt x="5518312" y="1305115"/>
                  <a:pt x="5527624" y="1307277"/>
                  <a:pt x="5537082" y="1307083"/>
                </a:cubicBezTo>
                <a:cubicBezTo>
                  <a:pt x="5548933" y="1307862"/>
                  <a:pt x="5546274" y="1304161"/>
                  <a:pt x="5545065" y="1300850"/>
                </a:cubicBezTo>
                <a:lnTo>
                  <a:pt x="5545065" y="1300265"/>
                </a:lnTo>
                <a:cubicBezTo>
                  <a:pt x="5544799" y="1298005"/>
                  <a:pt x="5544799" y="1295707"/>
                  <a:pt x="5545065" y="1293448"/>
                </a:cubicBezTo>
                <a:close/>
                <a:moveTo>
                  <a:pt x="11909914" y="1285853"/>
                </a:moveTo>
                <a:lnTo>
                  <a:pt x="11914269" y="1292474"/>
                </a:lnTo>
                <a:lnTo>
                  <a:pt x="11927088" y="1292474"/>
                </a:lnTo>
                <a:lnTo>
                  <a:pt x="11922251" y="1287994"/>
                </a:lnTo>
                <a:close/>
                <a:moveTo>
                  <a:pt x="4846270" y="1285268"/>
                </a:moveTo>
                <a:cubicBezTo>
                  <a:pt x="4847723" y="1288190"/>
                  <a:pt x="4846270" y="1290722"/>
                  <a:pt x="4850140" y="1292086"/>
                </a:cubicBezTo>
                <a:cubicBezTo>
                  <a:pt x="4855922" y="1293955"/>
                  <a:pt x="4862065" y="1295083"/>
                  <a:pt x="4868282" y="1295396"/>
                </a:cubicBezTo>
                <a:cubicBezTo>
                  <a:pt x="4877474" y="1294617"/>
                  <a:pt x="4876263" y="1289748"/>
                  <a:pt x="4867073" y="1287215"/>
                </a:cubicBezTo>
                <a:lnTo>
                  <a:pt x="4867556" y="1287994"/>
                </a:lnTo>
                <a:cubicBezTo>
                  <a:pt x="4860519" y="1286767"/>
                  <a:pt x="4853431" y="1285871"/>
                  <a:pt x="4846270" y="1285268"/>
                </a:cubicBezTo>
                <a:close/>
                <a:moveTo>
                  <a:pt x="2642496" y="1284489"/>
                </a:moveTo>
                <a:lnTo>
                  <a:pt x="2645155" y="1286436"/>
                </a:lnTo>
                <a:lnTo>
                  <a:pt x="2648057" y="1285657"/>
                </a:lnTo>
                <a:close/>
                <a:moveTo>
                  <a:pt x="3141253" y="1279814"/>
                </a:moveTo>
                <a:cubicBezTo>
                  <a:pt x="3127949" y="1289748"/>
                  <a:pt x="3148267" y="1302797"/>
                  <a:pt x="3153348" y="1315068"/>
                </a:cubicBezTo>
                <a:cubicBezTo>
                  <a:pt x="3193039" y="1321865"/>
                  <a:pt x="3231885" y="1331506"/>
                  <a:pt x="3269448" y="1343894"/>
                </a:cubicBezTo>
                <a:cubicBezTo>
                  <a:pt x="3282293" y="1346933"/>
                  <a:pt x="3295523" y="1348900"/>
                  <a:pt x="3308875" y="1349738"/>
                </a:cubicBezTo>
                <a:cubicBezTo>
                  <a:pt x="3317101" y="1341363"/>
                  <a:pt x="3304523" y="1333960"/>
                  <a:pt x="3284687" y="1326754"/>
                </a:cubicBezTo>
                <a:lnTo>
                  <a:pt x="3374911" y="1332208"/>
                </a:lnTo>
                <a:cubicBezTo>
                  <a:pt x="3362864" y="1327942"/>
                  <a:pt x="3350189" y="1325002"/>
                  <a:pt x="3337177" y="1323443"/>
                </a:cubicBezTo>
                <a:cubicBezTo>
                  <a:pt x="3326776" y="1320521"/>
                  <a:pt x="3316859" y="1316820"/>
                  <a:pt x="3306940" y="1313510"/>
                </a:cubicBezTo>
                <a:cubicBezTo>
                  <a:pt x="3303337" y="1313978"/>
                  <a:pt x="3299660" y="1313978"/>
                  <a:pt x="3296056" y="1313510"/>
                </a:cubicBezTo>
                <a:cubicBezTo>
                  <a:pt x="3274553" y="1309361"/>
                  <a:pt x="3253871" y="1302817"/>
                  <a:pt x="3234617" y="1294032"/>
                </a:cubicBezTo>
                <a:lnTo>
                  <a:pt x="3249615" y="1294032"/>
                </a:lnTo>
                <a:lnTo>
                  <a:pt x="3234376" y="1290331"/>
                </a:lnTo>
                <a:cubicBezTo>
                  <a:pt x="3204190" y="1283009"/>
                  <a:pt x="3172770" y="1279463"/>
                  <a:pt x="3141253" y="1279814"/>
                </a:cubicBezTo>
                <a:close/>
                <a:moveTo>
                  <a:pt x="3271868" y="1277866"/>
                </a:moveTo>
                <a:cubicBezTo>
                  <a:pt x="3264854" y="1277866"/>
                  <a:pt x="3255179" y="1281178"/>
                  <a:pt x="3267998" y="1284683"/>
                </a:cubicBezTo>
                <a:cubicBezTo>
                  <a:pt x="3293395" y="1291889"/>
                  <a:pt x="3275980" y="1295981"/>
                  <a:pt x="3286864" y="1302408"/>
                </a:cubicBezTo>
                <a:cubicBezTo>
                  <a:pt x="3301839" y="1303050"/>
                  <a:pt x="3316738" y="1300343"/>
                  <a:pt x="3329920" y="1294617"/>
                </a:cubicBezTo>
                <a:lnTo>
                  <a:pt x="3323147" y="1285268"/>
                </a:lnTo>
                <a:cubicBezTo>
                  <a:pt x="3307037" y="1279522"/>
                  <a:pt x="3289454" y="1276991"/>
                  <a:pt x="3271868" y="1277866"/>
                </a:cubicBezTo>
                <a:close/>
                <a:moveTo>
                  <a:pt x="1791799" y="1277671"/>
                </a:moveTo>
                <a:cubicBezTo>
                  <a:pt x="1789793" y="1277770"/>
                  <a:pt x="1788292" y="1279172"/>
                  <a:pt x="1788414" y="1280769"/>
                </a:cubicBezTo>
                <a:cubicBezTo>
                  <a:pt x="1788485" y="1281626"/>
                  <a:pt x="1789019" y="1282424"/>
                  <a:pt x="1789864" y="1282931"/>
                </a:cubicBezTo>
                <a:cubicBezTo>
                  <a:pt x="1796540" y="1284976"/>
                  <a:pt x="1803435" y="1286612"/>
                  <a:pt x="1810426" y="1287800"/>
                </a:cubicBezTo>
                <a:cubicBezTo>
                  <a:pt x="1810426" y="1284683"/>
                  <a:pt x="1812117" y="1282346"/>
                  <a:pt x="1808974" y="1280982"/>
                </a:cubicBezTo>
                <a:cubicBezTo>
                  <a:pt x="1803603" y="1278898"/>
                  <a:pt x="1797749" y="1277770"/>
                  <a:pt x="1791799" y="1277671"/>
                </a:cubicBezTo>
                <a:close/>
                <a:moveTo>
                  <a:pt x="2917029" y="1274555"/>
                </a:moveTo>
                <a:cubicBezTo>
                  <a:pt x="2912699" y="1278782"/>
                  <a:pt x="2908661" y="1283203"/>
                  <a:pt x="2904936" y="1287800"/>
                </a:cubicBezTo>
                <a:cubicBezTo>
                  <a:pt x="2900581" y="1293838"/>
                  <a:pt x="2917514" y="1297343"/>
                  <a:pt x="2932268" y="1301044"/>
                </a:cubicBezTo>
                <a:lnTo>
                  <a:pt x="2922834" y="1303381"/>
                </a:lnTo>
                <a:cubicBezTo>
                  <a:pt x="2915094" y="1305913"/>
                  <a:pt x="2914367" y="1309420"/>
                  <a:pt x="2925736" y="1314289"/>
                </a:cubicBezTo>
                <a:cubicBezTo>
                  <a:pt x="2930188" y="1315458"/>
                  <a:pt x="2934833" y="1316041"/>
                  <a:pt x="2939525" y="1316041"/>
                </a:cubicBezTo>
                <a:cubicBezTo>
                  <a:pt x="2953794" y="1316041"/>
                  <a:pt x="2955730" y="1312925"/>
                  <a:pt x="2949201" y="1307667"/>
                </a:cubicBezTo>
                <a:cubicBezTo>
                  <a:pt x="2947022" y="1305913"/>
                  <a:pt x="2943878" y="1304161"/>
                  <a:pt x="2941217" y="1302408"/>
                </a:cubicBezTo>
                <a:cubicBezTo>
                  <a:pt x="2951062" y="1303868"/>
                  <a:pt x="2960979" y="1304921"/>
                  <a:pt x="2970969" y="1305524"/>
                </a:cubicBezTo>
                <a:cubicBezTo>
                  <a:pt x="2995835" y="1306109"/>
                  <a:pt x="3020046" y="1312029"/>
                  <a:pt x="3041113" y="1322664"/>
                </a:cubicBezTo>
                <a:lnTo>
                  <a:pt x="3089489" y="1316820"/>
                </a:lnTo>
                <a:cubicBezTo>
                  <a:pt x="3085863" y="1313315"/>
                  <a:pt x="3085378" y="1311172"/>
                  <a:pt x="3081993" y="1310005"/>
                </a:cubicBezTo>
                <a:lnTo>
                  <a:pt x="3018136" y="1287215"/>
                </a:lnTo>
                <a:lnTo>
                  <a:pt x="2970486" y="1295202"/>
                </a:lnTo>
                <a:close/>
                <a:moveTo>
                  <a:pt x="352369" y="1273191"/>
                </a:moveTo>
                <a:lnTo>
                  <a:pt x="353067" y="1273529"/>
                </a:lnTo>
                <a:lnTo>
                  <a:pt x="339547" y="1277283"/>
                </a:lnTo>
                <a:cubicBezTo>
                  <a:pt x="350190" y="1282152"/>
                  <a:pt x="361074" y="1284098"/>
                  <a:pt x="363735" y="1281373"/>
                </a:cubicBezTo>
                <a:cubicBezTo>
                  <a:pt x="365066" y="1280009"/>
                  <a:pt x="363494" y="1278694"/>
                  <a:pt x="360955" y="1277355"/>
                </a:cubicBezTo>
                <a:lnTo>
                  <a:pt x="353067" y="1273529"/>
                </a:lnTo>
                <a:lnTo>
                  <a:pt x="353578" y="1273387"/>
                </a:lnTo>
                <a:close/>
                <a:moveTo>
                  <a:pt x="2426979" y="1271050"/>
                </a:moveTo>
                <a:cubicBezTo>
                  <a:pt x="2426979" y="1272412"/>
                  <a:pt x="2425527" y="1274555"/>
                  <a:pt x="2426979" y="1274946"/>
                </a:cubicBezTo>
                <a:cubicBezTo>
                  <a:pt x="2435446" y="1277283"/>
                  <a:pt x="2444395" y="1279230"/>
                  <a:pt x="2453585" y="1280982"/>
                </a:cubicBezTo>
                <a:cubicBezTo>
                  <a:pt x="2454794" y="1282931"/>
                  <a:pt x="2458666" y="1279814"/>
                  <a:pt x="2458666" y="1278645"/>
                </a:cubicBezTo>
                <a:lnTo>
                  <a:pt x="2458423" y="1278062"/>
                </a:lnTo>
                <a:cubicBezTo>
                  <a:pt x="2449207" y="1272958"/>
                  <a:pt x="2438130" y="1270484"/>
                  <a:pt x="2426979" y="1271050"/>
                </a:cubicBezTo>
                <a:close/>
                <a:moveTo>
                  <a:pt x="1908628" y="1270075"/>
                </a:moveTo>
                <a:cubicBezTo>
                  <a:pt x="1900525" y="1269940"/>
                  <a:pt x="1892447" y="1270406"/>
                  <a:pt x="1884440" y="1271439"/>
                </a:cubicBezTo>
                <a:cubicBezTo>
                  <a:pt x="1866784" y="1271439"/>
                  <a:pt x="1848401" y="1271439"/>
                  <a:pt x="1823486" y="1271439"/>
                </a:cubicBezTo>
                <a:lnTo>
                  <a:pt x="1863396" y="1284683"/>
                </a:lnTo>
                <a:lnTo>
                  <a:pt x="1855897" y="1287215"/>
                </a:lnTo>
                <a:cubicBezTo>
                  <a:pt x="1852030" y="1288773"/>
                  <a:pt x="1851303" y="1290527"/>
                  <a:pt x="1861946" y="1291695"/>
                </a:cubicBezTo>
                <a:cubicBezTo>
                  <a:pt x="1866299" y="1291987"/>
                  <a:pt x="1870654" y="1291987"/>
                  <a:pt x="1875006" y="1291695"/>
                </a:cubicBezTo>
                <a:lnTo>
                  <a:pt x="1928946" y="1301629"/>
                </a:lnTo>
                <a:cubicBezTo>
                  <a:pt x="1943944" y="1308641"/>
                  <a:pt x="1955069" y="1314289"/>
                  <a:pt x="1968615" y="1319548"/>
                </a:cubicBezTo>
                <a:cubicBezTo>
                  <a:pt x="1982160" y="1324807"/>
                  <a:pt x="1998608" y="1329676"/>
                  <a:pt x="2013847" y="1334739"/>
                </a:cubicBezTo>
                <a:cubicBezTo>
                  <a:pt x="2012951" y="1336124"/>
                  <a:pt x="2012130" y="1337563"/>
                  <a:pt x="2011427" y="1339025"/>
                </a:cubicBezTo>
                <a:lnTo>
                  <a:pt x="2023037" y="1336297"/>
                </a:lnTo>
                <a:lnTo>
                  <a:pt x="2060044" y="1334739"/>
                </a:lnTo>
                <a:cubicBezTo>
                  <a:pt x="2057868" y="1331429"/>
                  <a:pt x="2037309" y="1328312"/>
                  <a:pt x="2047225" y="1324223"/>
                </a:cubicBezTo>
                <a:cubicBezTo>
                  <a:pt x="2057142" y="1320133"/>
                  <a:pt x="2053272" y="1316432"/>
                  <a:pt x="2057386" y="1310393"/>
                </a:cubicBezTo>
                <a:cubicBezTo>
                  <a:pt x="2042629" y="1309226"/>
                  <a:pt x="2033198" y="1307862"/>
                  <a:pt x="2025457" y="1307862"/>
                </a:cubicBezTo>
                <a:cubicBezTo>
                  <a:pt x="2017717" y="1307862"/>
                  <a:pt x="2005139" y="1309226"/>
                  <a:pt x="1993770" y="1309029"/>
                </a:cubicBezTo>
                <a:cubicBezTo>
                  <a:pt x="1987094" y="1307960"/>
                  <a:pt x="1980540" y="1306479"/>
                  <a:pt x="1974179" y="1304551"/>
                </a:cubicBezTo>
                <a:lnTo>
                  <a:pt x="1981919" y="1299680"/>
                </a:lnTo>
                <a:cubicBezTo>
                  <a:pt x="1992270" y="1303829"/>
                  <a:pt x="2004461" y="1303829"/>
                  <a:pt x="2014815" y="1299680"/>
                </a:cubicBezTo>
                <a:cubicBezTo>
                  <a:pt x="2018248" y="1297343"/>
                  <a:pt x="2020958" y="1294423"/>
                  <a:pt x="2022796" y="1291110"/>
                </a:cubicBezTo>
                <a:cubicBezTo>
                  <a:pt x="2017232" y="1288442"/>
                  <a:pt x="2011404" y="1286164"/>
                  <a:pt x="2005381" y="1284295"/>
                </a:cubicBezTo>
                <a:cubicBezTo>
                  <a:pt x="1972970" y="1277283"/>
                  <a:pt x="1942009" y="1279620"/>
                  <a:pt x="1908628" y="1270075"/>
                </a:cubicBezTo>
                <a:close/>
                <a:moveTo>
                  <a:pt x="3184065" y="1269881"/>
                </a:moveTo>
                <a:cubicBezTo>
                  <a:pt x="3186122" y="1271653"/>
                  <a:pt x="3188588" y="1273113"/>
                  <a:pt x="3191323" y="1274167"/>
                </a:cubicBezTo>
                <a:cubicBezTo>
                  <a:pt x="3195312" y="1274848"/>
                  <a:pt x="3199426" y="1274848"/>
                  <a:pt x="3203415" y="1274167"/>
                </a:cubicBezTo>
                <a:cubicBezTo>
                  <a:pt x="3206077" y="1274555"/>
                  <a:pt x="3202933" y="1272218"/>
                  <a:pt x="3201239" y="1269881"/>
                </a:cubicBezTo>
                <a:lnTo>
                  <a:pt x="3200030" y="1269881"/>
                </a:lnTo>
                <a:close/>
                <a:moveTo>
                  <a:pt x="2122451" y="1269686"/>
                </a:moveTo>
                <a:cubicBezTo>
                  <a:pt x="2117613" y="1268907"/>
                  <a:pt x="2119548" y="1271633"/>
                  <a:pt x="2118098" y="1272608"/>
                </a:cubicBezTo>
                <a:cubicBezTo>
                  <a:pt x="2122306" y="1272901"/>
                  <a:pt x="2126514" y="1272764"/>
                  <a:pt x="2130676" y="1272218"/>
                </a:cubicBezTo>
                <a:lnTo>
                  <a:pt x="2129465" y="1272997"/>
                </a:lnTo>
                <a:cubicBezTo>
                  <a:pt x="2132126" y="1273230"/>
                  <a:pt x="2134788" y="1273230"/>
                  <a:pt x="2137449" y="1272997"/>
                </a:cubicBezTo>
                <a:cubicBezTo>
                  <a:pt x="2132367" y="1271829"/>
                  <a:pt x="2127289" y="1270465"/>
                  <a:pt x="2122451" y="1269686"/>
                </a:cubicBezTo>
                <a:close/>
                <a:moveTo>
                  <a:pt x="1606520" y="1269686"/>
                </a:moveTo>
                <a:cubicBezTo>
                  <a:pt x="1607244" y="1271829"/>
                  <a:pt x="1608986" y="1273639"/>
                  <a:pt x="1611358" y="1274749"/>
                </a:cubicBezTo>
                <a:cubicBezTo>
                  <a:pt x="1621564" y="1279152"/>
                  <a:pt x="1633319" y="1280671"/>
                  <a:pt x="1644736" y="1279035"/>
                </a:cubicBezTo>
                <a:lnTo>
                  <a:pt x="1646397" y="1274642"/>
                </a:lnTo>
                <a:lnTo>
                  <a:pt x="1647156" y="1274749"/>
                </a:lnTo>
                <a:lnTo>
                  <a:pt x="1646430" y="1274555"/>
                </a:lnTo>
                <a:lnTo>
                  <a:pt x="1646397" y="1274642"/>
                </a:lnTo>
                <a:lnTo>
                  <a:pt x="1611358" y="1269686"/>
                </a:lnTo>
                <a:cubicBezTo>
                  <a:pt x="1609423" y="1269686"/>
                  <a:pt x="1606279" y="1269686"/>
                  <a:pt x="1606520" y="1269686"/>
                </a:cubicBezTo>
                <a:close/>
                <a:moveTo>
                  <a:pt x="2162604" y="1267738"/>
                </a:moveTo>
                <a:lnTo>
                  <a:pt x="2144222" y="1271439"/>
                </a:lnTo>
                <a:cubicBezTo>
                  <a:pt x="2166957" y="1275725"/>
                  <a:pt x="2168410" y="1275334"/>
                  <a:pt x="2162604" y="1267738"/>
                </a:cubicBezTo>
                <a:close/>
                <a:moveTo>
                  <a:pt x="2934203" y="1265985"/>
                </a:moveTo>
                <a:lnTo>
                  <a:pt x="2932994" y="1268128"/>
                </a:lnTo>
                <a:lnTo>
                  <a:pt x="2947022" y="1268128"/>
                </a:lnTo>
                <a:close/>
                <a:moveTo>
                  <a:pt x="2202270" y="1264233"/>
                </a:moveTo>
                <a:cubicBezTo>
                  <a:pt x="2193299" y="1264388"/>
                  <a:pt x="2184324" y="1264991"/>
                  <a:pt x="2175423" y="1265985"/>
                </a:cubicBezTo>
                <a:cubicBezTo>
                  <a:pt x="2185825" y="1267738"/>
                  <a:pt x="2197191" y="1269881"/>
                  <a:pt x="2208561" y="1271244"/>
                </a:cubicBezTo>
                <a:lnTo>
                  <a:pt x="2209528" y="1271244"/>
                </a:lnTo>
                <a:cubicBezTo>
                  <a:pt x="2212624" y="1271167"/>
                  <a:pt x="2215671" y="1270564"/>
                  <a:pt x="2218477" y="1269492"/>
                </a:cubicBezTo>
                <a:cubicBezTo>
                  <a:pt x="2213302" y="1267310"/>
                  <a:pt x="2207882" y="1265558"/>
                  <a:pt x="2202270" y="1264233"/>
                </a:cubicBezTo>
                <a:close/>
                <a:moveTo>
                  <a:pt x="5048241" y="1261701"/>
                </a:moveTo>
                <a:cubicBezTo>
                  <a:pt x="5038083" y="1263454"/>
                  <a:pt x="5038324" y="1268713"/>
                  <a:pt x="5048241" y="1271050"/>
                </a:cubicBezTo>
                <a:lnTo>
                  <a:pt x="5048241" y="1270854"/>
                </a:lnTo>
                <a:cubicBezTo>
                  <a:pt x="5053805" y="1272238"/>
                  <a:pt x="5059633" y="1272705"/>
                  <a:pt x="5065415" y="1272218"/>
                </a:cubicBezTo>
                <a:cubicBezTo>
                  <a:pt x="5066865" y="1269881"/>
                  <a:pt x="5065415" y="1266570"/>
                  <a:pt x="5063721" y="1263648"/>
                </a:cubicBezTo>
                <a:cubicBezTo>
                  <a:pt x="5058642" y="1262654"/>
                  <a:pt x="5053464" y="1261994"/>
                  <a:pt x="5048241" y="1261701"/>
                </a:cubicBezTo>
                <a:close/>
                <a:moveTo>
                  <a:pt x="3041357" y="1261701"/>
                </a:moveTo>
                <a:cubicBezTo>
                  <a:pt x="3037001" y="1261701"/>
                  <a:pt x="3033375" y="1265206"/>
                  <a:pt x="3035793" y="1267155"/>
                </a:cubicBezTo>
                <a:cubicBezTo>
                  <a:pt x="3041694" y="1270056"/>
                  <a:pt x="3048274" y="1271925"/>
                  <a:pt x="3055143" y="1272608"/>
                </a:cubicBezTo>
                <a:cubicBezTo>
                  <a:pt x="3059740" y="1272803"/>
                  <a:pt x="3066027" y="1271244"/>
                  <a:pt x="3067238" y="1269296"/>
                </a:cubicBezTo>
                <a:lnTo>
                  <a:pt x="3068447" y="1269881"/>
                </a:lnTo>
                <a:cubicBezTo>
                  <a:pt x="3068447" y="1268128"/>
                  <a:pt x="3064577" y="1264818"/>
                  <a:pt x="3061675" y="1261701"/>
                </a:cubicBezTo>
                <a:cubicBezTo>
                  <a:pt x="3054925" y="1261174"/>
                  <a:pt x="3048104" y="1261174"/>
                  <a:pt x="3041357" y="1261701"/>
                </a:cubicBezTo>
                <a:close/>
                <a:moveTo>
                  <a:pt x="2688934" y="1259947"/>
                </a:moveTo>
                <a:cubicBezTo>
                  <a:pt x="2683977" y="1259188"/>
                  <a:pt x="2678850" y="1260026"/>
                  <a:pt x="2674665" y="1262284"/>
                </a:cubicBezTo>
                <a:cubicBezTo>
                  <a:pt x="2674665" y="1263842"/>
                  <a:pt x="2677568" y="1267543"/>
                  <a:pt x="2682647" y="1269492"/>
                </a:cubicBezTo>
                <a:cubicBezTo>
                  <a:pt x="2700788" y="1276113"/>
                  <a:pt x="2720380" y="1282346"/>
                  <a:pt x="2741424" y="1288969"/>
                </a:cubicBezTo>
                <a:lnTo>
                  <a:pt x="2797782" y="1295981"/>
                </a:lnTo>
                <a:cubicBezTo>
                  <a:pt x="2797300" y="1299292"/>
                  <a:pt x="2797300" y="1301044"/>
                  <a:pt x="2796088" y="1302408"/>
                </a:cubicBezTo>
                <a:lnTo>
                  <a:pt x="2796815" y="1301629"/>
                </a:lnTo>
                <a:lnTo>
                  <a:pt x="2808666" y="1301629"/>
                </a:lnTo>
                <a:cubicBezTo>
                  <a:pt x="2815439" y="1303244"/>
                  <a:pt x="2822430" y="1304298"/>
                  <a:pt x="2829469" y="1304745"/>
                </a:cubicBezTo>
                <a:cubicBezTo>
                  <a:pt x="2831597" y="1304512"/>
                  <a:pt x="2833073" y="1302954"/>
                  <a:pt x="2832783" y="1301238"/>
                </a:cubicBezTo>
                <a:cubicBezTo>
                  <a:pt x="2832638" y="1300382"/>
                  <a:pt x="2832057" y="1299603"/>
                  <a:pt x="2831160" y="1299097"/>
                </a:cubicBezTo>
                <a:cubicBezTo>
                  <a:pt x="2813600" y="1287937"/>
                  <a:pt x="2793066" y="1280203"/>
                  <a:pt x="2771176" y="1276504"/>
                </a:cubicBezTo>
                <a:cubicBezTo>
                  <a:pt x="2743601" y="1271633"/>
                  <a:pt x="2716510" y="1265206"/>
                  <a:pt x="2688934" y="1259947"/>
                </a:cubicBezTo>
                <a:close/>
                <a:moveTo>
                  <a:pt x="3981545" y="1258388"/>
                </a:moveTo>
                <a:cubicBezTo>
                  <a:pt x="3978160" y="1258000"/>
                  <a:pt x="3979128" y="1260726"/>
                  <a:pt x="3977675" y="1263454"/>
                </a:cubicBezTo>
                <a:cubicBezTo>
                  <a:pt x="3984255" y="1264836"/>
                  <a:pt x="3990979" y="1265809"/>
                  <a:pt x="3997752" y="1266376"/>
                </a:cubicBezTo>
                <a:cubicBezTo>
                  <a:pt x="4002107" y="1266376"/>
                  <a:pt x="4002348" y="1263454"/>
                  <a:pt x="4005734" y="1260922"/>
                </a:cubicBezTo>
                <a:cubicBezTo>
                  <a:pt x="3997800" y="1259460"/>
                  <a:pt x="3989697" y="1258624"/>
                  <a:pt x="3981545" y="1258388"/>
                </a:cubicBezTo>
                <a:close/>
                <a:moveTo>
                  <a:pt x="2574525" y="1258388"/>
                </a:moveTo>
                <a:lnTo>
                  <a:pt x="2552757" y="1272412"/>
                </a:lnTo>
                <a:cubicBezTo>
                  <a:pt x="2576461" y="1281178"/>
                  <a:pt x="2591458" y="1284098"/>
                  <a:pt x="2601134" y="1280594"/>
                </a:cubicBezTo>
                <a:lnTo>
                  <a:pt x="2601134" y="1280009"/>
                </a:lnTo>
                <a:cubicBezTo>
                  <a:pt x="2612500" y="1275919"/>
                  <a:pt x="2605971" y="1271050"/>
                  <a:pt x="2574525" y="1258388"/>
                </a:cubicBezTo>
                <a:close/>
                <a:moveTo>
                  <a:pt x="2065608" y="1256830"/>
                </a:moveTo>
                <a:cubicBezTo>
                  <a:pt x="2062706" y="1256830"/>
                  <a:pt x="2062223" y="1258585"/>
                  <a:pt x="2060771" y="1259752"/>
                </a:cubicBezTo>
                <a:lnTo>
                  <a:pt x="2071413" y="1261505"/>
                </a:lnTo>
                <a:lnTo>
                  <a:pt x="2075769" y="1258585"/>
                </a:lnTo>
                <a:cubicBezTo>
                  <a:pt x="2072478" y="1257687"/>
                  <a:pt x="2069067" y="1257104"/>
                  <a:pt x="2065608" y="1256830"/>
                </a:cubicBezTo>
                <a:close/>
                <a:moveTo>
                  <a:pt x="1306103" y="1256442"/>
                </a:moveTo>
                <a:lnTo>
                  <a:pt x="1328115" y="1265791"/>
                </a:lnTo>
                <a:cubicBezTo>
                  <a:pt x="1324727" y="1261895"/>
                  <a:pt x="1326421" y="1256830"/>
                  <a:pt x="1306103" y="1256442"/>
                </a:cubicBezTo>
                <a:close/>
                <a:moveTo>
                  <a:pt x="5110647" y="1255663"/>
                </a:moveTo>
                <a:lnTo>
                  <a:pt x="5111858" y="1256040"/>
                </a:lnTo>
                <a:lnTo>
                  <a:pt x="5119596" y="1267934"/>
                </a:lnTo>
                <a:cubicBezTo>
                  <a:pt x="5126344" y="1272451"/>
                  <a:pt x="5135051" y="1274614"/>
                  <a:pt x="5143785" y="1273970"/>
                </a:cubicBezTo>
                <a:cubicBezTo>
                  <a:pt x="5148137" y="1273970"/>
                  <a:pt x="5147654" y="1268713"/>
                  <a:pt x="5143785" y="1265985"/>
                </a:cubicBezTo>
                <a:lnTo>
                  <a:pt x="5111858" y="1256040"/>
                </a:lnTo>
                <a:lnTo>
                  <a:pt x="5111612" y="1255663"/>
                </a:lnTo>
                <a:close/>
                <a:moveTo>
                  <a:pt x="1872830" y="1255272"/>
                </a:moveTo>
                <a:lnTo>
                  <a:pt x="1871862" y="1256051"/>
                </a:lnTo>
                <a:cubicBezTo>
                  <a:pt x="1867218" y="1256305"/>
                  <a:pt x="1862599" y="1256890"/>
                  <a:pt x="1858076" y="1257806"/>
                </a:cubicBezTo>
                <a:cubicBezTo>
                  <a:pt x="1856141" y="1257806"/>
                  <a:pt x="1858076" y="1260143"/>
                  <a:pt x="1858076" y="1261505"/>
                </a:cubicBezTo>
                <a:cubicBezTo>
                  <a:pt x="1862162" y="1261875"/>
                  <a:pt x="1866324" y="1261875"/>
                  <a:pt x="1870410" y="1261505"/>
                </a:cubicBezTo>
                <a:cubicBezTo>
                  <a:pt x="1872200" y="1259773"/>
                  <a:pt x="1873071" y="1257532"/>
                  <a:pt x="1872830" y="1255272"/>
                </a:cubicBezTo>
                <a:close/>
                <a:moveTo>
                  <a:pt x="1451716" y="1251573"/>
                </a:moveTo>
                <a:cubicBezTo>
                  <a:pt x="1445426" y="1253910"/>
                  <a:pt x="1443976" y="1258000"/>
                  <a:pt x="1436718" y="1259558"/>
                </a:cubicBezTo>
                <a:cubicBezTo>
                  <a:pt x="1429245" y="1260298"/>
                  <a:pt x="1421698" y="1260298"/>
                  <a:pt x="1414224" y="1259558"/>
                </a:cubicBezTo>
                <a:lnTo>
                  <a:pt x="1377699" y="1267543"/>
                </a:lnTo>
                <a:lnTo>
                  <a:pt x="1454134" y="1272024"/>
                </a:lnTo>
                <a:cubicBezTo>
                  <a:pt x="1454400" y="1278588"/>
                  <a:pt x="1455538" y="1285131"/>
                  <a:pt x="1457521" y="1291501"/>
                </a:cubicBezTo>
                <a:cubicBezTo>
                  <a:pt x="1461148" y="1299680"/>
                  <a:pt x="1472758" y="1302018"/>
                  <a:pt x="1500334" y="1300656"/>
                </a:cubicBezTo>
                <a:cubicBezTo>
                  <a:pt x="1497672" y="1296760"/>
                  <a:pt x="1494287" y="1292474"/>
                  <a:pt x="1509041" y="1293448"/>
                </a:cubicBezTo>
                <a:cubicBezTo>
                  <a:pt x="1523795" y="1294423"/>
                  <a:pt x="1540243" y="1296175"/>
                  <a:pt x="1555965" y="1297734"/>
                </a:cubicBezTo>
                <a:lnTo>
                  <a:pt x="1573624" y="1293253"/>
                </a:lnTo>
                <a:cubicBezTo>
                  <a:pt x="1564431" y="1278256"/>
                  <a:pt x="1523795" y="1278841"/>
                  <a:pt x="1495981" y="1269686"/>
                </a:cubicBezTo>
                <a:lnTo>
                  <a:pt x="1515329" y="1262284"/>
                </a:lnTo>
                <a:cubicBezTo>
                  <a:pt x="1496464" y="1252604"/>
                  <a:pt x="1473822" y="1248786"/>
                  <a:pt x="1451716" y="1251573"/>
                </a:cubicBezTo>
                <a:close/>
                <a:moveTo>
                  <a:pt x="2205899" y="1249236"/>
                </a:moveTo>
                <a:cubicBezTo>
                  <a:pt x="2200338" y="1256636"/>
                  <a:pt x="2225491" y="1258779"/>
                  <a:pt x="2233475" y="1263454"/>
                </a:cubicBezTo>
                <a:cubicBezTo>
                  <a:pt x="2241456" y="1268128"/>
                  <a:pt x="2249923" y="1273970"/>
                  <a:pt x="2260322" y="1279035"/>
                </a:cubicBezTo>
                <a:cubicBezTo>
                  <a:pt x="2266975" y="1280495"/>
                  <a:pt x="2273771" y="1281412"/>
                  <a:pt x="2280642" y="1281761"/>
                </a:cubicBezTo>
                <a:lnTo>
                  <a:pt x="2316438" y="1290722"/>
                </a:lnTo>
                <a:cubicBezTo>
                  <a:pt x="2306280" y="1295202"/>
                  <a:pt x="2297573" y="1299097"/>
                  <a:pt x="2328533" y="1307277"/>
                </a:cubicBezTo>
                <a:cubicBezTo>
                  <a:pt x="2336781" y="1310471"/>
                  <a:pt x="2344303" y="1314757"/>
                  <a:pt x="2350786" y="1319937"/>
                </a:cubicBezTo>
                <a:lnTo>
                  <a:pt x="2328775" y="1323053"/>
                </a:lnTo>
                <a:lnTo>
                  <a:pt x="2258872" y="1307667"/>
                </a:lnTo>
                <a:cubicBezTo>
                  <a:pt x="2256236" y="1303187"/>
                  <a:pt x="2252896" y="1298999"/>
                  <a:pt x="2248955" y="1295202"/>
                </a:cubicBezTo>
                <a:cubicBezTo>
                  <a:pt x="2243996" y="1291889"/>
                  <a:pt x="2238094" y="1289611"/>
                  <a:pt x="2231781" y="1288579"/>
                </a:cubicBezTo>
                <a:cubicBezTo>
                  <a:pt x="2223848" y="1287002"/>
                  <a:pt x="2215526" y="1287002"/>
                  <a:pt x="2207593" y="1288579"/>
                </a:cubicBezTo>
                <a:cubicBezTo>
                  <a:pt x="2200917" y="1294480"/>
                  <a:pt x="2195137" y="1301026"/>
                  <a:pt x="2190419" y="1308056"/>
                </a:cubicBezTo>
                <a:lnTo>
                  <a:pt x="2253549" y="1321106"/>
                </a:lnTo>
                <a:lnTo>
                  <a:pt x="2264436" y="1336882"/>
                </a:lnTo>
                <a:lnTo>
                  <a:pt x="2216059" y="1343115"/>
                </a:lnTo>
                <a:lnTo>
                  <a:pt x="2291282" y="1373499"/>
                </a:lnTo>
                <a:cubicBezTo>
                  <a:pt x="2320552" y="1367461"/>
                  <a:pt x="2322728" y="1367852"/>
                  <a:pt x="2322728" y="1360646"/>
                </a:cubicBezTo>
                <a:cubicBezTo>
                  <a:pt x="2322728" y="1353437"/>
                  <a:pt x="2338935" y="1358112"/>
                  <a:pt x="2351028" y="1360646"/>
                </a:cubicBezTo>
                <a:lnTo>
                  <a:pt x="2344740" y="1375837"/>
                </a:lnTo>
                <a:cubicBezTo>
                  <a:pt x="2355865" y="1384212"/>
                  <a:pt x="2365299" y="1392198"/>
                  <a:pt x="2377636" y="1399989"/>
                </a:cubicBezTo>
                <a:cubicBezTo>
                  <a:pt x="2391593" y="1407313"/>
                  <a:pt x="2408233" y="1410546"/>
                  <a:pt x="2424803" y="1409143"/>
                </a:cubicBezTo>
                <a:lnTo>
                  <a:pt x="2418754" y="1402911"/>
                </a:lnTo>
                <a:lnTo>
                  <a:pt x="2411258" y="1394146"/>
                </a:lnTo>
                <a:lnTo>
                  <a:pt x="2473662" y="1397457"/>
                </a:lnTo>
                <a:lnTo>
                  <a:pt x="2499300" y="1407585"/>
                </a:lnTo>
                <a:cubicBezTo>
                  <a:pt x="2508734" y="1405833"/>
                  <a:pt x="2523488" y="1405054"/>
                  <a:pt x="2524941" y="1401741"/>
                </a:cubicBezTo>
                <a:cubicBezTo>
                  <a:pt x="2526391" y="1398430"/>
                  <a:pt x="2519862" y="1391809"/>
                  <a:pt x="2512363" y="1386744"/>
                </a:cubicBezTo>
                <a:cubicBezTo>
                  <a:pt x="2487763" y="1372857"/>
                  <a:pt x="2460213" y="1362690"/>
                  <a:pt x="2431091" y="1356750"/>
                </a:cubicBezTo>
                <a:cubicBezTo>
                  <a:pt x="2436678" y="1355912"/>
                  <a:pt x="2442434" y="1355912"/>
                  <a:pt x="2448024" y="1356750"/>
                </a:cubicBezTo>
                <a:cubicBezTo>
                  <a:pt x="2486966" y="1366293"/>
                  <a:pt x="2525908" y="1376227"/>
                  <a:pt x="2563641" y="1386550"/>
                </a:cubicBezTo>
                <a:cubicBezTo>
                  <a:pt x="2573243" y="1389899"/>
                  <a:pt x="2582339" y="1394165"/>
                  <a:pt x="2590732" y="1399209"/>
                </a:cubicBezTo>
                <a:lnTo>
                  <a:pt x="2590491" y="1399209"/>
                </a:lnTo>
                <a:cubicBezTo>
                  <a:pt x="2590491" y="1401158"/>
                  <a:pt x="2588556" y="1403495"/>
                  <a:pt x="2590491" y="1404857"/>
                </a:cubicBezTo>
                <a:cubicBezTo>
                  <a:pt x="2596271" y="1407254"/>
                  <a:pt x="2602632" y="1408597"/>
                  <a:pt x="2609115" y="1408753"/>
                </a:cubicBezTo>
                <a:cubicBezTo>
                  <a:pt x="2617292" y="1408051"/>
                  <a:pt x="2625370" y="1406824"/>
                  <a:pt x="2633303" y="1405054"/>
                </a:cubicBezTo>
                <a:lnTo>
                  <a:pt x="2641897" y="1409168"/>
                </a:lnTo>
                <a:lnTo>
                  <a:pt x="2605971" y="1416740"/>
                </a:lnTo>
                <a:cubicBezTo>
                  <a:pt x="2610568" y="1420830"/>
                  <a:pt x="2616370" y="1425893"/>
                  <a:pt x="2621452" y="1430764"/>
                </a:cubicBezTo>
                <a:cubicBezTo>
                  <a:pt x="2655315" y="1440113"/>
                  <a:pt x="2682647" y="1444008"/>
                  <a:pt x="2696918" y="1434463"/>
                </a:cubicBezTo>
                <a:cubicBezTo>
                  <a:pt x="2714793" y="1437346"/>
                  <a:pt x="2731917" y="1442761"/>
                  <a:pt x="2747471" y="1450435"/>
                </a:cubicBezTo>
                <a:cubicBezTo>
                  <a:pt x="2771926" y="1462629"/>
                  <a:pt x="2799428" y="1470282"/>
                  <a:pt x="2828017" y="1472834"/>
                </a:cubicBezTo>
                <a:cubicBezTo>
                  <a:pt x="2832613" y="1473748"/>
                  <a:pt x="2837064" y="1475053"/>
                  <a:pt x="2841321" y="1476730"/>
                </a:cubicBezTo>
                <a:cubicBezTo>
                  <a:pt x="2835515" y="1492894"/>
                  <a:pt x="2799958" y="1496207"/>
                  <a:pt x="2753035" y="1493674"/>
                </a:cubicBezTo>
                <a:cubicBezTo>
                  <a:pt x="2761499" y="1509255"/>
                  <a:pt x="2761742" y="1509646"/>
                  <a:pt x="2797300" y="1517631"/>
                </a:cubicBezTo>
                <a:cubicBezTo>
                  <a:pt x="2812851" y="1516756"/>
                  <a:pt x="2828428" y="1516756"/>
                  <a:pt x="2843982" y="1517631"/>
                </a:cubicBezTo>
                <a:cubicBezTo>
                  <a:pt x="2876273" y="1522365"/>
                  <a:pt x="2909192" y="1523884"/>
                  <a:pt x="2941943" y="1522111"/>
                </a:cubicBezTo>
                <a:cubicBezTo>
                  <a:pt x="2956722" y="1521586"/>
                  <a:pt x="2971454" y="1523768"/>
                  <a:pt x="2984999" y="1528538"/>
                </a:cubicBezTo>
                <a:cubicBezTo>
                  <a:pt x="2994093" y="1532377"/>
                  <a:pt x="3004928" y="1532377"/>
                  <a:pt x="3014022" y="1528538"/>
                </a:cubicBezTo>
                <a:cubicBezTo>
                  <a:pt x="3009911" y="1521721"/>
                  <a:pt x="2989834" y="1524449"/>
                  <a:pt x="2982579" y="1517825"/>
                </a:cubicBezTo>
                <a:cubicBezTo>
                  <a:pt x="2982627" y="1512470"/>
                  <a:pt x="2983209" y="1507133"/>
                  <a:pt x="2984273" y="1501855"/>
                </a:cubicBezTo>
                <a:cubicBezTo>
                  <a:pt x="2988359" y="1501270"/>
                  <a:pt x="2992521" y="1501270"/>
                  <a:pt x="2996607" y="1501855"/>
                </a:cubicBezTo>
                <a:cubicBezTo>
                  <a:pt x="3001325" y="1502771"/>
                  <a:pt x="3005944" y="1503998"/>
                  <a:pt x="3010396" y="1505556"/>
                </a:cubicBezTo>
                <a:cubicBezTo>
                  <a:pt x="3011605" y="1505556"/>
                  <a:pt x="3011605" y="1507309"/>
                  <a:pt x="3010396" y="1507893"/>
                </a:cubicBezTo>
                <a:cubicBezTo>
                  <a:pt x="3008943" y="1511593"/>
                  <a:pt x="3005317" y="1515684"/>
                  <a:pt x="3019104" y="1520163"/>
                </a:cubicBezTo>
                <a:cubicBezTo>
                  <a:pt x="3037487" y="1526941"/>
                  <a:pt x="3057223" y="1530953"/>
                  <a:pt x="3077396" y="1532045"/>
                </a:cubicBezTo>
                <a:cubicBezTo>
                  <a:pt x="3103278" y="1533019"/>
                  <a:pt x="3129642" y="1534577"/>
                  <a:pt x="3156248" y="1536135"/>
                </a:cubicBezTo>
                <a:cubicBezTo>
                  <a:pt x="3170157" y="1535959"/>
                  <a:pt x="3183801" y="1539153"/>
                  <a:pt x="3195434" y="1545290"/>
                </a:cubicBezTo>
                <a:cubicBezTo>
                  <a:pt x="3208134" y="1550353"/>
                  <a:pt x="3221412" y="1554385"/>
                  <a:pt x="3235102" y="1557365"/>
                </a:cubicBezTo>
                <a:cubicBezTo>
                  <a:pt x="3245019" y="1555418"/>
                  <a:pt x="3253244" y="1553663"/>
                  <a:pt x="3238005" y="1547431"/>
                </a:cubicBezTo>
                <a:cubicBezTo>
                  <a:pt x="3232538" y="1545523"/>
                  <a:pt x="3227266" y="1543245"/>
                  <a:pt x="3222283" y="1540615"/>
                </a:cubicBezTo>
                <a:cubicBezTo>
                  <a:pt x="3220590" y="1539446"/>
                  <a:pt x="3223733" y="1537887"/>
                  <a:pt x="3225912" y="1536914"/>
                </a:cubicBezTo>
                <a:cubicBezTo>
                  <a:pt x="3228137" y="1536466"/>
                  <a:pt x="3230458" y="1536466"/>
                  <a:pt x="3232685" y="1536914"/>
                </a:cubicBezTo>
                <a:cubicBezTo>
                  <a:pt x="3237401" y="1537595"/>
                  <a:pt x="3241972" y="1538842"/>
                  <a:pt x="3246230" y="1540615"/>
                </a:cubicBezTo>
                <a:cubicBezTo>
                  <a:pt x="3283237" y="1560092"/>
                  <a:pt x="3325323" y="1557365"/>
                  <a:pt x="3365236" y="1562233"/>
                </a:cubicBezTo>
                <a:cubicBezTo>
                  <a:pt x="3369588" y="1562233"/>
                  <a:pt x="3372732" y="1559508"/>
                  <a:pt x="3376361" y="1557949"/>
                </a:cubicBezTo>
                <a:lnTo>
                  <a:pt x="3399099" y="1573726"/>
                </a:lnTo>
                <a:cubicBezTo>
                  <a:pt x="3405387" y="1573726"/>
                  <a:pt x="3411674" y="1574895"/>
                  <a:pt x="3417723" y="1575089"/>
                </a:cubicBezTo>
                <a:cubicBezTo>
                  <a:pt x="3441911" y="1575089"/>
                  <a:pt x="3441911" y="1575089"/>
                  <a:pt x="3432962" y="1563792"/>
                </a:cubicBezTo>
                <a:cubicBezTo>
                  <a:pt x="3460535" y="1566908"/>
                  <a:pt x="3488835" y="1582101"/>
                  <a:pt x="3515925" y="1577036"/>
                </a:cubicBezTo>
                <a:cubicBezTo>
                  <a:pt x="3519069" y="1572558"/>
                  <a:pt x="3505283" y="1568857"/>
                  <a:pt x="3497301" y="1564961"/>
                </a:cubicBezTo>
                <a:cubicBezTo>
                  <a:pt x="3509153" y="1564961"/>
                  <a:pt x="3522698" y="1563792"/>
                  <a:pt x="3513023" y="1554833"/>
                </a:cubicBezTo>
                <a:lnTo>
                  <a:pt x="3440459" y="1538472"/>
                </a:lnTo>
                <a:cubicBezTo>
                  <a:pt x="3449651" y="1544511"/>
                  <a:pt x="3455215" y="1548406"/>
                  <a:pt x="3464647" y="1554248"/>
                </a:cubicBezTo>
                <a:lnTo>
                  <a:pt x="3375878" y="1555612"/>
                </a:lnTo>
                <a:lnTo>
                  <a:pt x="3449651" y="1527174"/>
                </a:lnTo>
                <a:cubicBezTo>
                  <a:pt x="3440702" y="1522306"/>
                  <a:pt x="3432236" y="1517243"/>
                  <a:pt x="3421834" y="1512568"/>
                </a:cubicBezTo>
                <a:cubicBezTo>
                  <a:pt x="3415910" y="1511204"/>
                  <a:pt x="3409838" y="1510347"/>
                  <a:pt x="3403693" y="1510034"/>
                </a:cubicBezTo>
                <a:cubicBezTo>
                  <a:pt x="3408530" y="1524449"/>
                  <a:pt x="3391841" y="1531849"/>
                  <a:pt x="3348061" y="1532045"/>
                </a:cubicBezTo>
                <a:lnTo>
                  <a:pt x="3295089" y="1511204"/>
                </a:lnTo>
                <a:lnTo>
                  <a:pt x="3317342" y="1501661"/>
                </a:lnTo>
                <a:cubicBezTo>
                  <a:pt x="3314295" y="1500160"/>
                  <a:pt x="3311052" y="1498915"/>
                  <a:pt x="3307667" y="1497960"/>
                </a:cubicBezTo>
                <a:cubicBezTo>
                  <a:pt x="3289284" y="1494843"/>
                  <a:pt x="3274530" y="1494258"/>
                  <a:pt x="3267757" y="1497960"/>
                </a:cubicBezTo>
                <a:cubicBezTo>
                  <a:pt x="3261952" y="1494649"/>
                  <a:pt x="3255662" y="1491336"/>
                  <a:pt x="3250100" y="1487831"/>
                </a:cubicBezTo>
                <a:cubicBezTo>
                  <a:pt x="3234376" y="1477898"/>
                  <a:pt x="3234135" y="1477898"/>
                  <a:pt x="3192773" y="1469522"/>
                </a:cubicBezTo>
                <a:lnTo>
                  <a:pt x="3211641" y="1463874"/>
                </a:lnTo>
                <a:cubicBezTo>
                  <a:pt x="3178260" y="1451799"/>
                  <a:pt x="3157218" y="1449265"/>
                  <a:pt x="3148025" y="1457056"/>
                </a:cubicBezTo>
                <a:cubicBezTo>
                  <a:pt x="3144155" y="1459978"/>
                  <a:pt x="3148025" y="1465238"/>
                  <a:pt x="3142947" y="1467769"/>
                </a:cubicBezTo>
                <a:cubicBezTo>
                  <a:pt x="3133538" y="1470808"/>
                  <a:pt x="3123715" y="1472969"/>
                  <a:pt x="3113677" y="1474196"/>
                </a:cubicBezTo>
                <a:lnTo>
                  <a:pt x="3075944" y="1453357"/>
                </a:lnTo>
                <a:cubicBezTo>
                  <a:pt x="3068447" y="1456277"/>
                  <a:pt x="3061190" y="1457447"/>
                  <a:pt x="3059740" y="1459978"/>
                </a:cubicBezTo>
                <a:cubicBezTo>
                  <a:pt x="3058287" y="1462510"/>
                  <a:pt x="3019104" y="1461537"/>
                  <a:pt x="3042324" y="1472638"/>
                </a:cubicBezTo>
                <a:cubicBezTo>
                  <a:pt x="3057512" y="1478014"/>
                  <a:pt x="3074179" y="1480178"/>
                  <a:pt x="3090700" y="1478871"/>
                </a:cubicBezTo>
                <a:cubicBezTo>
                  <a:pt x="3097955" y="1479339"/>
                  <a:pt x="3105139" y="1480255"/>
                  <a:pt x="3112227" y="1481599"/>
                </a:cubicBezTo>
                <a:cubicBezTo>
                  <a:pt x="3128916" y="1484715"/>
                  <a:pt x="3140770" y="1493870"/>
                  <a:pt x="3128190" y="1494453"/>
                </a:cubicBezTo>
                <a:cubicBezTo>
                  <a:pt x="3110051" y="1494453"/>
                  <a:pt x="3106181" y="1499906"/>
                  <a:pt x="3102069" y="1504777"/>
                </a:cubicBezTo>
                <a:lnTo>
                  <a:pt x="3067238" y="1486858"/>
                </a:lnTo>
                <a:cubicBezTo>
                  <a:pt x="3043050" y="1484715"/>
                  <a:pt x="3020795" y="1482378"/>
                  <a:pt x="3000477" y="1481404"/>
                </a:cubicBezTo>
                <a:cubicBezTo>
                  <a:pt x="2991360" y="1481462"/>
                  <a:pt x="2982264" y="1482378"/>
                  <a:pt x="2973389" y="1484130"/>
                </a:cubicBezTo>
                <a:cubicBezTo>
                  <a:pt x="2966639" y="1485688"/>
                  <a:pt x="2959600" y="1486351"/>
                  <a:pt x="2952586" y="1486079"/>
                </a:cubicBezTo>
                <a:cubicBezTo>
                  <a:pt x="2936623" y="1482572"/>
                  <a:pt x="2926945" y="1477509"/>
                  <a:pt x="2930091" y="1472250"/>
                </a:cubicBezTo>
                <a:cubicBezTo>
                  <a:pt x="2928639" y="1469328"/>
                  <a:pt x="2930091" y="1467964"/>
                  <a:pt x="2940734" y="1470497"/>
                </a:cubicBezTo>
                <a:cubicBezTo>
                  <a:pt x="2946054" y="1467381"/>
                  <a:pt x="2960811" y="1464068"/>
                  <a:pt x="2932753" y="1459590"/>
                </a:cubicBezTo>
                <a:cubicBezTo>
                  <a:pt x="2916569" y="1456999"/>
                  <a:pt x="2901040" y="1452265"/>
                  <a:pt x="2886794" y="1445566"/>
                </a:cubicBezTo>
                <a:cubicBezTo>
                  <a:pt x="2876393" y="1440892"/>
                  <a:pt x="2862606" y="1436800"/>
                  <a:pt x="2850513" y="1431931"/>
                </a:cubicBezTo>
                <a:lnTo>
                  <a:pt x="2810845" y="1444008"/>
                </a:lnTo>
                <a:cubicBezTo>
                  <a:pt x="2793115" y="1437698"/>
                  <a:pt x="2774247" y="1433626"/>
                  <a:pt x="2754970" y="1431931"/>
                </a:cubicBezTo>
                <a:cubicBezTo>
                  <a:pt x="2747809" y="1431931"/>
                  <a:pt x="2740724" y="1431015"/>
                  <a:pt x="2733926" y="1429205"/>
                </a:cubicBezTo>
                <a:cubicBezTo>
                  <a:pt x="2711431" y="1420343"/>
                  <a:pt x="2685961" y="1417615"/>
                  <a:pt x="2661361" y="1421415"/>
                </a:cubicBezTo>
                <a:lnTo>
                  <a:pt x="2642325" y="1409342"/>
                </a:lnTo>
                <a:lnTo>
                  <a:pt x="2681197" y="1411869"/>
                </a:lnTo>
                <a:cubicBezTo>
                  <a:pt x="2663055" y="1396287"/>
                  <a:pt x="2661361" y="1395899"/>
                  <a:pt x="2632821" y="1398430"/>
                </a:cubicBezTo>
                <a:lnTo>
                  <a:pt x="2598231" y="1378953"/>
                </a:lnTo>
                <a:lnTo>
                  <a:pt x="2556869" y="1372915"/>
                </a:lnTo>
                <a:cubicBezTo>
                  <a:pt x="2556724" y="1370637"/>
                  <a:pt x="2556724" y="1368377"/>
                  <a:pt x="2556869" y="1366099"/>
                </a:cubicBezTo>
                <a:lnTo>
                  <a:pt x="2525426" y="1359670"/>
                </a:lnTo>
                <a:lnTo>
                  <a:pt x="2520344" y="1347790"/>
                </a:lnTo>
                <a:lnTo>
                  <a:pt x="2451894" y="1340389"/>
                </a:lnTo>
                <a:cubicBezTo>
                  <a:pt x="2475307" y="1336903"/>
                  <a:pt x="2499470" y="1339357"/>
                  <a:pt x="2521070" y="1347401"/>
                </a:cubicBezTo>
                <a:lnTo>
                  <a:pt x="2532922" y="1342726"/>
                </a:lnTo>
                <a:lnTo>
                  <a:pt x="2485998" y="1325390"/>
                </a:lnTo>
                <a:lnTo>
                  <a:pt x="2456973" y="1328312"/>
                </a:lnTo>
                <a:lnTo>
                  <a:pt x="2353689" y="1298513"/>
                </a:lnTo>
                <a:lnTo>
                  <a:pt x="2379812" y="1293838"/>
                </a:lnTo>
                <a:cubicBezTo>
                  <a:pt x="2364647" y="1287800"/>
                  <a:pt x="2348270" y="1283982"/>
                  <a:pt x="2331436" y="1282540"/>
                </a:cubicBezTo>
                <a:cubicBezTo>
                  <a:pt x="2317649" y="1279424"/>
                  <a:pt x="2302895" y="1277477"/>
                  <a:pt x="2288380" y="1275140"/>
                </a:cubicBezTo>
                <a:cubicBezTo>
                  <a:pt x="2283906" y="1270758"/>
                  <a:pt x="2282757" y="1267447"/>
                  <a:pt x="2284662" y="1264671"/>
                </a:cubicBezTo>
                <a:lnTo>
                  <a:pt x="2299074" y="1257511"/>
                </a:lnTo>
                <a:lnTo>
                  <a:pt x="2299993" y="1257609"/>
                </a:lnTo>
                <a:lnTo>
                  <a:pt x="2299266" y="1257415"/>
                </a:lnTo>
                <a:lnTo>
                  <a:pt x="2299074" y="1257511"/>
                </a:lnTo>
                <a:lnTo>
                  <a:pt x="2269848" y="1254372"/>
                </a:lnTo>
                <a:cubicBezTo>
                  <a:pt x="2261472" y="1253471"/>
                  <a:pt x="2254396" y="1252741"/>
                  <a:pt x="2247503" y="1252156"/>
                </a:cubicBezTo>
                <a:cubicBezTo>
                  <a:pt x="2233716" y="1250988"/>
                  <a:pt x="2218962" y="1250015"/>
                  <a:pt x="2205899" y="1249236"/>
                </a:cubicBezTo>
                <a:close/>
                <a:moveTo>
                  <a:pt x="4081444" y="1248260"/>
                </a:moveTo>
                <a:cubicBezTo>
                  <a:pt x="4081444" y="1248260"/>
                  <a:pt x="4082653" y="1250015"/>
                  <a:pt x="4083138" y="1250209"/>
                </a:cubicBezTo>
                <a:lnTo>
                  <a:pt x="4094748" y="1251573"/>
                </a:lnTo>
                <a:lnTo>
                  <a:pt x="4093296" y="1249624"/>
                </a:lnTo>
                <a:close/>
                <a:moveTo>
                  <a:pt x="1374071" y="1247872"/>
                </a:moveTo>
                <a:lnTo>
                  <a:pt x="1412530" y="1258388"/>
                </a:lnTo>
                <a:lnTo>
                  <a:pt x="1427043" y="1253325"/>
                </a:lnTo>
                <a:close/>
                <a:moveTo>
                  <a:pt x="2328775" y="1239108"/>
                </a:moveTo>
                <a:cubicBezTo>
                  <a:pt x="2328533" y="1243976"/>
                  <a:pt x="2334339" y="1243976"/>
                  <a:pt x="2339176" y="1242807"/>
                </a:cubicBezTo>
                <a:lnTo>
                  <a:pt x="2339176" y="1242224"/>
                </a:lnTo>
                <a:close/>
                <a:moveTo>
                  <a:pt x="3474566" y="1237159"/>
                </a:moveTo>
                <a:cubicBezTo>
                  <a:pt x="3474566" y="1237159"/>
                  <a:pt x="3474566" y="1238523"/>
                  <a:pt x="3474566" y="1239302"/>
                </a:cubicBezTo>
                <a:lnTo>
                  <a:pt x="3486417" y="1240469"/>
                </a:lnTo>
                <a:lnTo>
                  <a:pt x="3486417" y="1237159"/>
                </a:lnTo>
                <a:close/>
                <a:moveTo>
                  <a:pt x="1847192" y="1235991"/>
                </a:moveTo>
                <a:cubicBezTo>
                  <a:pt x="1841387" y="1235991"/>
                  <a:pt x="1835097" y="1237159"/>
                  <a:pt x="1833888" y="1238911"/>
                </a:cubicBezTo>
                <a:cubicBezTo>
                  <a:pt x="1832677" y="1240666"/>
                  <a:pt x="1841143" y="1246314"/>
                  <a:pt x="1853965" y="1249430"/>
                </a:cubicBezTo>
                <a:lnTo>
                  <a:pt x="1853480" y="1250209"/>
                </a:lnTo>
                <a:lnTo>
                  <a:pt x="1872589" y="1255078"/>
                </a:lnTo>
                <a:lnTo>
                  <a:pt x="1886134" y="1250988"/>
                </a:lnTo>
                <a:lnTo>
                  <a:pt x="1878153" y="1243976"/>
                </a:lnTo>
                <a:cubicBezTo>
                  <a:pt x="1869493" y="1238191"/>
                  <a:pt x="1858414" y="1235329"/>
                  <a:pt x="1847192" y="1235991"/>
                </a:cubicBezTo>
                <a:close/>
                <a:moveTo>
                  <a:pt x="1668200" y="1234042"/>
                </a:moveTo>
                <a:lnTo>
                  <a:pt x="1668200" y="1234237"/>
                </a:lnTo>
                <a:lnTo>
                  <a:pt x="1674488" y="1235601"/>
                </a:lnTo>
                <a:cubicBezTo>
                  <a:pt x="1673617" y="1234920"/>
                  <a:pt x="1672527" y="1234451"/>
                  <a:pt x="1671344" y="1234237"/>
                </a:cubicBezTo>
                <a:cubicBezTo>
                  <a:pt x="1670303" y="1234081"/>
                  <a:pt x="1669264" y="1234004"/>
                  <a:pt x="1668200" y="1234042"/>
                </a:cubicBezTo>
                <a:close/>
                <a:moveTo>
                  <a:pt x="11862023" y="1231120"/>
                </a:moveTo>
                <a:cubicBezTo>
                  <a:pt x="11862264" y="1237353"/>
                  <a:pt x="11867828" y="1237938"/>
                  <a:pt x="11876536" y="1238328"/>
                </a:cubicBezTo>
                <a:lnTo>
                  <a:pt x="11876536" y="1235795"/>
                </a:lnTo>
                <a:lnTo>
                  <a:pt x="11892016" y="1235795"/>
                </a:lnTo>
                <a:lnTo>
                  <a:pt x="11875324" y="1233654"/>
                </a:lnTo>
                <a:close/>
                <a:moveTo>
                  <a:pt x="4739450" y="1229076"/>
                </a:moveTo>
                <a:cubicBezTo>
                  <a:pt x="4731499" y="1228102"/>
                  <a:pt x="4724363" y="1228102"/>
                  <a:pt x="4722671" y="1229758"/>
                </a:cubicBezTo>
                <a:cubicBezTo>
                  <a:pt x="4719283" y="1233069"/>
                  <a:pt x="4726297" y="1234822"/>
                  <a:pt x="4731135" y="1236770"/>
                </a:cubicBezTo>
                <a:cubicBezTo>
                  <a:pt x="4740569" y="1240705"/>
                  <a:pt x="4751623" y="1241269"/>
                  <a:pt x="4761613" y="1238328"/>
                </a:cubicBezTo>
                <a:lnTo>
                  <a:pt x="4759707" y="1233898"/>
                </a:lnTo>
                <a:lnTo>
                  <a:pt x="4761128" y="1234237"/>
                </a:lnTo>
                <a:lnTo>
                  <a:pt x="4759434" y="1233263"/>
                </a:lnTo>
                <a:lnTo>
                  <a:pt x="4759707" y="1233898"/>
                </a:lnTo>
                <a:close/>
                <a:moveTo>
                  <a:pt x="2380546" y="1229018"/>
                </a:moveTo>
                <a:cubicBezTo>
                  <a:pt x="2371499" y="1229795"/>
                  <a:pt x="2377757" y="1235747"/>
                  <a:pt x="2370137" y="1236770"/>
                </a:cubicBezTo>
                <a:cubicBezTo>
                  <a:pt x="2360825" y="1238425"/>
                  <a:pt x="2351706" y="1240645"/>
                  <a:pt x="2342805" y="1243392"/>
                </a:cubicBezTo>
                <a:lnTo>
                  <a:pt x="2386102" y="1260726"/>
                </a:lnTo>
                <a:cubicBezTo>
                  <a:pt x="2405450" y="1261194"/>
                  <a:pt x="2424778" y="1262636"/>
                  <a:pt x="2443910" y="1265012"/>
                </a:cubicBezTo>
                <a:cubicBezTo>
                  <a:pt x="2465051" y="1269316"/>
                  <a:pt x="2485876" y="1274516"/>
                  <a:pt x="2506316" y="1280594"/>
                </a:cubicBezTo>
                <a:lnTo>
                  <a:pt x="2519377" y="1279035"/>
                </a:lnTo>
                <a:lnTo>
                  <a:pt x="2505831" y="1276308"/>
                </a:lnTo>
                <a:lnTo>
                  <a:pt x="2539453" y="1262480"/>
                </a:lnTo>
                <a:lnTo>
                  <a:pt x="2494947" y="1249818"/>
                </a:lnTo>
                <a:lnTo>
                  <a:pt x="2475112" y="1260143"/>
                </a:lnTo>
                <a:cubicBezTo>
                  <a:pt x="2467979" y="1259460"/>
                  <a:pt x="2460939" y="1258272"/>
                  <a:pt x="2454070" y="1256636"/>
                </a:cubicBezTo>
                <a:lnTo>
                  <a:pt x="2395415" y="1230310"/>
                </a:lnTo>
                <a:lnTo>
                  <a:pt x="2395775" y="1230341"/>
                </a:lnTo>
                <a:lnTo>
                  <a:pt x="2395051" y="1230147"/>
                </a:lnTo>
                <a:lnTo>
                  <a:pt x="2395415" y="1230310"/>
                </a:lnTo>
                <a:close/>
                <a:moveTo>
                  <a:pt x="1712917" y="1227396"/>
                </a:moveTo>
                <a:cubicBezTo>
                  <a:pt x="1704722" y="1227031"/>
                  <a:pt x="1698554" y="1228199"/>
                  <a:pt x="1696015" y="1231899"/>
                </a:cubicBezTo>
                <a:lnTo>
                  <a:pt x="1696015" y="1232096"/>
                </a:lnTo>
                <a:cubicBezTo>
                  <a:pt x="1718994" y="1237159"/>
                  <a:pt x="1736894" y="1239302"/>
                  <a:pt x="1741973" y="1232096"/>
                </a:cubicBezTo>
                <a:cubicBezTo>
                  <a:pt x="1731331" y="1229660"/>
                  <a:pt x="1721111" y="1227761"/>
                  <a:pt x="1712917" y="1227396"/>
                </a:cubicBezTo>
                <a:close/>
                <a:moveTo>
                  <a:pt x="5242713" y="1224499"/>
                </a:moveTo>
                <a:cubicBezTo>
                  <a:pt x="5239132" y="1224323"/>
                  <a:pt x="5235529" y="1224655"/>
                  <a:pt x="5232070" y="1225472"/>
                </a:cubicBezTo>
                <a:cubicBezTo>
                  <a:pt x="5234998" y="1227206"/>
                  <a:pt x="5238165" y="1228648"/>
                  <a:pt x="5241504" y="1229758"/>
                </a:cubicBezTo>
                <a:cubicBezTo>
                  <a:pt x="5247769" y="1231081"/>
                  <a:pt x="5254153" y="1231920"/>
                  <a:pt x="5260611" y="1232290"/>
                </a:cubicBezTo>
                <a:cubicBezTo>
                  <a:pt x="5261337" y="1232484"/>
                  <a:pt x="5261822" y="1228979"/>
                  <a:pt x="5260370" y="1228589"/>
                </a:cubicBezTo>
                <a:lnTo>
                  <a:pt x="5261337" y="1228589"/>
                </a:lnTo>
                <a:cubicBezTo>
                  <a:pt x="5255316" y="1226759"/>
                  <a:pt x="5249074" y="1225374"/>
                  <a:pt x="5242713" y="1224499"/>
                </a:cubicBezTo>
                <a:close/>
                <a:moveTo>
                  <a:pt x="4648895" y="1224109"/>
                </a:moveTo>
                <a:lnTo>
                  <a:pt x="4632448" y="1227031"/>
                </a:lnTo>
                <a:lnTo>
                  <a:pt x="4640914" y="1230732"/>
                </a:lnTo>
                <a:lnTo>
                  <a:pt x="4656153" y="1227421"/>
                </a:lnTo>
                <a:close/>
                <a:moveTo>
                  <a:pt x="2070205" y="1222941"/>
                </a:moveTo>
                <a:lnTo>
                  <a:pt x="2071657" y="1224499"/>
                </a:lnTo>
                <a:lnTo>
                  <a:pt x="2071657" y="1223135"/>
                </a:lnTo>
                <a:close/>
                <a:moveTo>
                  <a:pt x="1085993" y="1222747"/>
                </a:moveTo>
                <a:lnTo>
                  <a:pt x="1118034" y="1227735"/>
                </a:lnTo>
                <a:lnTo>
                  <a:pt x="1118162" y="1228783"/>
                </a:lnTo>
                <a:lnTo>
                  <a:pt x="1080528" y="1223028"/>
                </a:lnTo>
                <a:close/>
                <a:moveTo>
                  <a:pt x="1462115" y="1221577"/>
                </a:moveTo>
                <a:cubicBezTo>
                  <a:pt x="1448570" y="1223135"/>
                  <a:pt x="1457036" y="1228004"/>
                  <a:pt x="1465020" y="1232290"/>
                </a:cubicBezTo>
                <a:cubicBezTo>
                  <a:pt x="1472783" y="1237607"/>
                  <a:pt x="1483716" y="1238678"/>
                  <a:pt x="1492835" y="1235016"/>
                </a:cubicBezTo>
                <a:cubicBezTo>
                  <a:pt x="1521134" y="1237938"/>
                  <a:pt x="1521134" y="1237938"/>
                  <a:pt x="1536132" y="1231511"/>
                </a:cubicBezTo>
                <a:cubicBezTo>
                  <a:pt x="1522853" y="1226661"/>
                  <a:pt x="1507881" y="1225706"/>
                  <a:pt x="1493802" y="1228783"/>
                </a:cubicBezTo>
                <a:lnTo>
                  <a:pt x="1492593" y="1228783"/>
                </a:lnTo>
                <a:cubicBezTo>
                  <a:pt x="1484127" y="1223039"/>
                  <a:pt x="1473073" y="1220428"/>
                  <a:pt x="1462115" y="1221577"/>
                </a:cubicBezTo>
                <a:close/>
                <a:moveTo>
                  <a:pt x="807828" y="1219434"/>
                </a:moveTo>
                <a:cubicBezTo>
                  <a:pt x="805170" y="1219434"/>
                  <a:pt x="805170" y="1221577"/>
                  <a:pt x="804200" y="1222747"/>
                </a:cubicBezTo>
                <a:lnTo>
                  <a:pt x="822582" y="1225278"/>
                </a:lnTo>
                <a:cubicBezTo>
                  <a:pt x="821132" y="1223329"/>
                  <a:pt x="819680" y="1221383"/>
                  <a:pt x="818471" y="1219434"/>
                </a:cubicBezTo>
                <a:cubicBezTo>
                  <a:pt x="814941" y="1219123"/>
                  <a:pt x="811361" y="1219123"/>
                  <a:pt x="807828" y="1219434"/>
                </a:cubicBezTo>
                <a:close/>
                <a:moveTo>
                  <a:pt x="1886375" y="1217682"/>
                </a:moveTo>
                <a:cubicBezTo>
                  <a:pt x="1884440" y="1217487"/>
                  <a:pt x="1883473" y="1219630"/>
                  <a:pt x="1885408" y="1220604"/>
                </a:cubicBezTo>
                <a:lnTo>
                  <a:pt x="1884440" y="1221383"/>
                </a:lnTo>
                <a:cubicBezTo>
                  <a:pt x="1891962" y="1225297"/>
                  <a:pt x="1900962" y="1226935"/>
                  <a:pt x="1909837" y="1226057"/>
                </a:cubicBezTo>
                <a:cubicBezTo>
                  <a:pt x="1913176" y="1225863"/>
                  <a:pt x="1916490" y="1225472"/>
                  <a:pt x="1919756" y="1224888"/>
                </a:cubicBezTo>
                <a:lnTo>
                  <a:pt x="1910563" y="1220604"/>
                </a:lnTo>
                <a:cubicBezTo>
                  <a:pt x="1903331" y="1217039"/>
                  <a:pt x="1894598" y="1215986"/>
                  <a:pt x="1886375" y="1217682"/>
                </a:cubicBezTo>
                <a:close/>
                <a:moveTo>
                  <a:pt x="1702546" y="1216123"/>
                </a:moveTo>
                <a:lnTo>
                  <a:pt x="1701093" y="1217487"/>
                </a:lnTo>
                <a:lnTo>
                  <a:pt x="1705934" y="1217487"/>
                </a:lnTo>
                <a:close/>
                <a:moveTo>
                  <a:pt x="1954102" y="1212619"/>
                </a:moveTo>
                <a:cubicBezTo>
                  <a:pt x="1935404" y="1213923"/>
                  <a:pt x="1925005" y="1218013"/>
                  <a:pt x="1922900" y="1224888"/>
                </a:cubicBezTo>
                <a:lnTo>
                  <a:pt x="1935478" y="1232484"/>
                </a:lnTo>
                <a:cubicBezTo>
                  <a:pt x="1935478" y="1240469"/>
                  <a:pt x="1907661" y="1233654"/>
                  <a:pt x="1899438" y="1238523"/>
                </a:cubicBezTo>
                <a:cubicBezTo>
                  <a:pt x="1902341" y="1239887"/>
                  <a:pt x="1906693" y="1243586"/>
                  <a:pt x="1910805" y="1244171"/>
                </a:cubicBezTo>
                <a:cubicBezTo>
                  <a:pt x="1922900" y="1246119"/>
                  <a:pt x="1934993" y="1246898"/>
                  <a:pt x="1947088" y="1247872"/>
                </a:cubicBezTo>
                <a:cubicBezTo>
                  <a:pt x="1958432" y="1248475"/>
                  <a:pt x="1969341" y="1251651"/>
                  <a:pt x="1978531" y="1257027"/>
                </a:cubicBezTo>
                <a:cubicBezTo>
                  <a:pt x="1989563" y="1263083"/>
                  <a:pt x="2003616" y="1264329"/>
                  <a:pt x="2016023" y="1260337"/>
                </a:cubicBezTo>
                <a:cubicBezTo>
                  <a:pt x="2010703" y="1250403"/>
                  <a:pt x="1955311" y="1244171"/>
                  <a:pt x="1967647" y="1231705"/>
                </a:cubicBezTo>
                <a:cubicBezTo>
                  <a:pt x="2002163" y="1238502"/>
                  <a:pt x="2037987" y="1239768"/>
                  <a:pt x="2073107" y="1235406"/>
                </a:cubicBezTo>
                <a:cubicBezTo>
                  <a:pt x="2080799" y="1238893"/>
                  <a:pt x="2088903" y="1241774"/>
                  <a:pt x="2097295" y="1243976"/>
                </a:cubicBezTo>
                <a:cubicBezTo>
                  <a:pt x="2120879" y="1248690"/>
                  <a:pt x="2143229" y="1256734"/>
                  <a:pt x="2163328" y="1267738"/>
                </a:cubicBezTo>
                <a:cubicBezTo>
                  <a:pt x="2166353" y="1267719"/>
                  <a:pt x="2169352" y="1267116"/>
                  <a:pt x="2172036" y="1265985"/>
                </a:cubicBezTo>
                <a:lnTo>
                  <a:pt x="2168166" y="1251182"/>
                </a:lnTo>
                <a:cubicBezTo>
                  <a:pt x="2147848" y="1245535"/>
                  <a:pt x="2127530" y="1239690"/>
                  <a:pt x="2106729" y="1234237"/>
                </a:cubicBezTo>
                <a:cubicBezTo>
                  <a:pt x="2095530" y="1230771"/>
                  <a:pt x="2083268" y="1230225"/>
                  <a:pt x="2071657" y="1232679"/>
                </a:cubicBezTo>
                <a:lnTo>
                  <a:pt x="2073107" y="1233263"/>
                </a:lnTo>
                <a:cubicBezTo>
                  <a:pt x="2054387" y="1224792"/>
                  <a:pt x="2033124" y="1220681"/>
                  <a:pt x="2011668" y="1221383"/>
                </a:cubicBezTo>
                <a:cubicBezTo>
                  <a:pt x="2003687" y="1221383"/>
                  <a:pt x="1993288" y="1220409"/>
                  <a:pt x="1984095" y="1219825"/>
                </a:cubicBezTo>
                <a:cubicBezTo>
                  <a:pt x="1975509" y="1214586"/>
                  <a:pt x="1964841" y="1212034"/>
                  <a:pt x="1954102" y="1212619"/>
                </a:cubicBezTo>
                <a:close/>
                <a:moveTo>
                  <a:pt x="841450" y="1211060"/>
                </a:moveTo>
                <a:lnTo>
                  <a:pt x="844353" y="1212228"/>
                </a:lnTo>
                <a:lnTo>
                  <a:pt x="846047" y="1211060"/>
                </a:lnTo>
                <a:close/>
                <a:moveTo>
                  <a:pt x="3708947" y="1209306"/>
                </a:moveTo>
                <a:cubicBezTo>
                  <a:pt x="3708947" y="1209306"/>
                  <a:pt x="3709430" y="1211449"/>
                  <a:pt x="3709674" y="1212422"/>
                </a:cubicBezTo>
                <a:lnTo>
                  <a:pt x="3709674" y="1211839"/>
                </a:lnTo>
                <a:lnTo>
                  <a:pt x="3722249" y="1211839"/>
                </a:lnTo>
                <a:cubicBezTo>
                  <a:pt x="3722249" y="1211839"/>
                  <a:pt x="3722249" y="1210281"/>
                  <a:pt x="3720799" y="1209306"/>
                </a:cubicBezTo>
                <a:close/>
                <a:moveTo>
                  <a:pt x="1152025" y="1207553"/>
                </a:moveTo>
                <a:lnTo>
                  <a:pt x="1158798" y="1212228"/>
                </a:lnTo>
                <a:cubicBezTo>
                  <a:pt x="1162427" y="1212228"/>
                  <a:pt x="1168473" y="1212228"/>
                  <a:pt x="1169200" y="1212228"/>
                </a:cubicBezTo>
                <a:cubicBezTo>
                  <a:pt x="1169923" y="1212228"/>
                  <a:pt x="1166053" y="1209112"/>
                  <a:pt x="1164121" y="1207553"/>
                </a:cubicBezTo>
                <a:close/>
                <a:moveTo>
                  <a:pt x="897294" y="1206580"/>
                </a:moveTo>
                <a:cubicBezTo>
                  <a:pt x="893696" y="1206921"/>
                  <a:pt x="891882" y="1208625"/>
                  <a:pt x="892729" y="1212422"/>
                </a:cubicBezTo>
                <a:lnTo>
                  <a:pt x="912562" y="1208917"/>
                </a:lnTo>
                <a:cubicBezTo>
                  <a:pt x="906273" y="1207262"/>
                  <a:pt x="900891" y="1206240"/>
                  <a:pt x="897294" y="1206580"/>
                </a:cubicBezTo>
                <a:close/>
                <a:moveTo>
                  <a:pt x="2094152" y="1204243"/>
                </a:moveTo>
                <a:lnTo>
                  <a:pt x="2089314" y="1207748"/>
                </a:lnTo>
                <a:cubicBezTo>
                  <a:pt x="2095094" y="1209637"/>
                  <a:pt x="2101094" y="1211079"/>
                  <a:pt x="2107212" y="1212034"/>
                </a:cubicBezTo>
                <a:cubicBezTo>
                  <a:pt x="2110114" y="1212034"/>
                  <a:pt x="2110841" y="1209306"/>
                  <a:pt x="2113017" y="1207944"/>
                </a:cubicBezTo>
                <a:lnTo>
                  <a:pt x="2113985" y="1207944"/>
                </a:lnTo>
                <a:close/>
                <a:moveTo>
                  <a:pt x="1331500" y="1202879"/>
                </a:moveTo>
                <a:cubicBezTo>
                  <a:pt x="1332104" y="1204789"/>
                  <a:pt x="1332104" y="1206813"/>
                  <a:pt x="1331500" y="1208723"/>
                </a:cubicBezTo>
                <a:cubicBezTo>
                  <a:pt x="1328597" y="1212034"/>
                  <a:pt x="1333193" y="1218072"/>
                  <a:pt x="1348191" y="1221771"/>
                </a:cubicBezTo>
                <a:lnTo>
                  <a:pt x="1348191" y="1223329"/>
                </a:lnTo>
                <a:cubicBezTo>
                  <a:pt x="1366815" y="1228004"/>
                  <a:pt x="1388342" y="1231317"/>
                  <a:pt x="1398744" y="1224499"/>
                </a:cubicBezTo>
                <a:cubicBezTo>
                  <a:pt x="1383746" y="1218266"/>
                  <a:pt x="1368992" y="1212034"/>
                  <a:pt x="1352785" y="1205995"/>
                </a:cubicBezTo>
                <a:cubicBezTo>
                  <a:pt x="1345819" y="1204398"/>
                  <a:pt x="1338709" y="1203366"/>
                  <a:pt x="1331500" y="1202879"/>
                </a:cubicBezTo>
                <a:close/>
                <a:moveTo>
                  <a:pt x="1208624" y="1202685"/>
                </a:moveTo>
                <a:cubicBezTo>
                  <a:pt x="1216849" y="1213592"/>
                  <a:pt x="1230153" y="1219434"/>
                  <a:pt x="1260629" y="1224499"/>
                </a:cubicBezTo>
                <a:lnTo>
                  <a:pt x="1261114" y="1225278"/>
                </a:lnTo>
                <a:cubicBezTo>
                  <a:pt x="1265878" y="1226018"/>
                  <a:pt x="1270812" y="1225258"/>
                  <a:pt x="1274901" y="1223135"/>
                </a:cubicBezTo>
                <a:cubicBezTo>
                  <a:pt x="1276351" y="1221383"/>
                  <a:pt x="1274901" y="1217682"/>
                  <a:pt x="1270063" y="1215929"/>
                </a:cubicBezTo>
                <a:cubicBezTo>
                  <a:pt x="1250906" y="1208216"/>
                  <a:pt x="1230009" y="1203697"/>
                  <a:pt x="1208624" y="1202685"/>
                </a:cubicBezTo>
                <a:close/>
                <a:moveTo>
                  <a:pt x="1804957" y="1202432"/>
                </a:moveTo>
                <a:cubicBezTo>
                  <a:pt x="1779253" y="1201674"/>
                  <a:pt x="1767188" y="1209161"/>
                  <a:pt x="1745599" y="1207553"/>
                </a:cubicBezTo>
                <a:lnTo>
                  <a:pt x="1747537" y="1207359"/>
                </a:lnTo>
                <a:cubicBezTo>
                  <a:pt x="1736894" y="1213592"/>
                  <a:pt x="1783577" y="1222162"/>
                  <a:pt x="1759630" y="1226836"/>
                </a:cubicBezTo>
                <a:cubicBezTo>
                  <a:pt x="1757695" y="1226836"/>
                  <a:pt x="1770999" y="1234433"/>
                  <a:pt x="1777045" y="1238328"/>
                </a:cubicBezTo>
                <a:cubicBezTo>
                  <a:pt x="1782342" y="1238776"/>
                  <a:pt x="1787711" y="1238776"/>
                  <a:pt x="1793011" y="1238328"/>
                </a:cubicBezTo>
                <a:cubicBezTo>
                  <a:pt x="1794946" y="1231511"/>
                  <a:pt x="1823971" y="1232679"/>
                  <a:pt x="1817199" y="1223526"/>
                </a:cubicBezTo>
                <a:lnTo>
                  <a:pt x="1813570" y="1222356"/>
                </a:lnTo>
                <a:lnTo>
                  <a:pt x="1816955" y="1222356"/>
                </a:lnTo>
                <a:lnTo>
                  <a:pt x="1836064" y="1206580"/>
                </a:lnTo>
                <a:cubicBezTo>
                  <a:pt x="1823608" y="1203853"/>
                  <a:pt x="1813524" y="1202685"/>
                  <a:pt x="1804957" y="1202432"/>
                </a:cubicBezTo>
                <a:close/>
                <a:moveTo>
                  <a:pt x="11946418" y="1201832"/>
                </a:moveTo>
                <a:cubicBezTo>
                  <a:pt x="11936827" y="1201501"/>
                  <a:pt x="11927161" y="1202558"/>
                  <a:pt x="11917895" y="1205022"/>
                </a:cubicBezTo>
                <a:cubicBezTo>
                  <a:pt x="11916204" y="1205022"/>
                  <a:pt x="11925636" y="1210281"/>
                  <a:pt x="11930473" y="1213398"/>
                </a:cubicBezTo>
                <a:lnTo>
                  <a:pt x="11930473" y="1210864"/>
                </a:lnTo>
                <a:cubicBezTo>
                  <a:pt x="11945326" y="1212132"/>
                  <a:pt x="11960339" y="1210807"/>
                  <a:pt x="11974497" y="1206969"/>
                </a:cubicBezTo>
                <a:cubicBezTo>
                  <a:pt x="11965527" y="1203882"/>
                  <a:pt x="11956009" y="1202163"/>
                  <a:pt x="11946418" y="1201832"/>
                </a:cubicBezTo>
                <a:close/>
                <a:moveTo>
                  <a:pt x="2153170" y="1201126"/>
                </a:moveTo>
                <a:cubicBezTo>
                  <a:pt x="2155469" y="1202995"/>
                  <a:pt x="2158176" y="1204515"/>
                  <a:pt x="2161152" y="1205607"/>
                </a:cubicBezTo>
                <a:cubicBezTo>
                  <a:pt x="2165215" y="1206267"/>
                  <a:pt x="2169425" y="1206267"/>
                  <a:pt x="2173488" y="1205607"/>
                </a:cubicBezTo>
                <a:lnTo>
                  <a:pt x="2170714" y="1202068"/>
                </a:lnTo>
                <a:lnTo>
                  <a:pt x="2171310" y="1202100"/>
                </a:lnTo>
                <a:lnTo>
                  <a:pt x="2170586" y="1201906"/>
                </a:lnTo>
                <a:lnTo>
                  <a:pt x="2170714" y="1202068"/>
                </a:lnTo>
                <a:close/>
                <a:moveTo>
                  <a:pt x="1320857" y="1200347"/>
                </a:moveTo>
                <a:cubicBezTo>
                  <a:pt x="1322309" y="1200347"/>
                  <a:pt x="1323759" y="1201711"/>
                  <a:pt x="1324971" y="1201711"/>
                </a:cubicBezTo>
                <a:lnTo>
                  <a:pt x="1326906" y="1201711"/>
                </a:lnTo>
                <a:close/>
                <a:moveTo>
                  <a:pt x="1631432" y="1197037"/>
                </a:moveTo>
                <a:lnTo>
                  <a:pt x="1645703" y="1206386"/>
                </a:lnTo>
                <a:cubicBezTo>
                  <a:pt x="1642486" y="1206598"/>
                  <a:pt x="1639319" y="1207126"/>
                  <a:pt x="1636272" y="1207944"/>
                </a:cubicBezTo>
                <a:lnTo>
                  <a:pt x="1635302" y="1208138"/>
                </a:lnTo>
                <a:cubicBezTo>
                  <a:pt x="1633611" y="1208138"/>
                  <a:pt x="1635302" y="1210864"/>
                  <a:pt x="1635302" y="1212422"/>
                </a:cubicBezTo>
                <a:cubicBezTo>
                  <a:pt x="1641325" y="1213571"/>
                  <a:pt x="1647494" y="1214216"/>
                  <a:pt x="1653687" y="1214371"/>
                </a:cubicBezTo>
                <a:cubicBezTo>
                  <a:pt x="1657314" y="1214371"/>
                  <a:pt x="1656105" y="1210670"/>
                  <a:pt x="1656831" y="1208723"/>
                </a:cubicBezTo>
                <a:lnTo>
                  <a:pt x="1686824" y="1201126"/>
                </a:lnTo>
                <a:close/>
                <a:moveTo>
                  <a:pt x="1083090" y="1197037"/>
                </a:moveTo>
                <a:cubicBezTo>
                  <a:pt x="1083090" y="1197037"/>
                  <a:pt x="1084784" y="1198983"/>
                  <a:pt x="1085749" y="1199178"/>
                </a:cubicBezTo>
                <a:lnTo>
                  <a:pt x="1098570" y="1200932"/>
                </a:lnTo>
                <a:cubicBezTo>
                  <a:pt x="1098570" y="1200932"/>
                  <a:pt x="1097359" y="1198983"/>
                  <a:pt x="1096635" y="1198789"/>
                </a:cubicBezTo>
                <a:close/>
                <a:moveTo>
                  <a:pt x="723895" y="1195673"/>
                </a:moveTo>
                <a:cubicBezTo>
                  <a:pt x="723895" y="1195673"/>
                  <a:pt x="724621" y="1196840"/>
                  <a:pt x="725348" y="1197425"/>
                </a:cubicBezTo>
                <a:lnTo>
                  <a:pt x="725830" y="1197425"/>
                </a:lnTo>
                <a:cubicBezTo>
                  <a:pt x="727694" y="1197542"/>
                  <a:pt x="729533" y="1197542"/>
                  <a:pt x="731394" y="1197425"/>
                </a:cubicBezTo>
                <a:lnTo>
                  <a:pt x="728977" y="1195673"/>
                </a:lnTo>
                <a:cubicBezTo>
                  <a:pt x="727283" y="1195556"/>
                  <a:pt x="725589" y="1195556"/>
                  <a:pt x="723895" y="1195673"/>
                </a:cubicBezTo>
                <a:close/>
                <a:moveTo>
                  <a:pt x="1012461" y="1195479"/>
                </a:moveTo>
                <a:cubicBezTo>
                  <a:pt x="1007379" y="1195479"/>
                  <a:pt x="1004962" y="1197816"/>
                  <a:pt x="1001092" y="1199178"/>
                </a:cubicBezTo>
                <a:cubicBezTo>
                  <a:pt x="1006823" y="1201691"/>
                  <a:pt x="1012920" y="1203658"/>
                  <a:pt x="1019233" y="1205022"/>
                </a:cubicBezTo>
                <a:lnTo>
                  <a:pt x="1018022" y="1204243"/>
                </a:lnTo>
                <a:cubicBezTo>
                  <a:pt x="1033503" y="1205216"/>
                  <a:pt x="1054547" y="1208723"/>
                  <a:pt x="1055514" y="1199763"/>
                </a:cubicBezTo>
                <a:cubicBezTo>
                  <a:pt x="1040519" y="1198204"/>
                  <a:pt x="1025762" y="1196258"/>
                  <a:pt x="1012461" y="1195479"/>
                </a:cubicBezTo>
                <a:close/>
                <a:moveTo>
                  <a:pt x="1608937" y="1195282"/>
                </a:moveTo>
                <a:cubicBezTo>
                  <a:pt x="1607002" y="1195282"/>
                  <a:pt x="1607487" y="1197425"/>
                  <a:pt x="1607002" y="1198789"/>
                </a:cubicBezTo>
                <a:cubicBezTo>
                  <a:pt x="1610969" y="1199666"/>
                  <a:pt x="1615009" y="1200249"/>
                  <a:pt x="1619098" y="1200542"/>
                </a:cubicBezTo>
                <a:lnTo>
                  <a:pt x="1627102" y="1196782"/>
                </a:lnTo>
                <a:lnTo>
                  <a:pt x="1627805" y="1196840"/>
                </a:lnTo>
                <a:lnTo>
                  <a:pt x="1627805" y="1196452"/>
                </a:lnTo>
                <a:lnTo>
                  <a:pt x="1627102" y="1196782"/>
                </a:lnTo>
                <a:close/>
                <a:moveTo>
                  <a:pt x="1489691" y="1193920"/>
                </a:moveTo>
                <a:lnTo>
                  <a:pt x="1457521" y="1198204"/>
                </a:lnTo>
                <a:lnTo>
                  <a:pt x="1447120" y="1198204"/>
                </a:lnTo>
                <a:lnTo>
                  <a:pt x="1457521" y="1200542"/>
                </a:lnTo>
                <a:lnTo>
                  <a:pt x="1463083" y="1202879"/>
                </a:lnTo>
                <a:cubicBezTo>
                  <a:pt x="1496946" y="1217876"/>
                  <a:pt x="1499607" y="1218266"/>
                  <a:pt x="1532262" y="1213201"/>
                </a:cubicBezTo>
                <a:cubicBezTo>
                  <a:pt x="1517264" y="1210670"/>
                  <a:pt x="1506139" y="1207359"/>
                  <a:pt x="1502754" y="1201126"/>
                </a:cubicBezTo>
                <a:cubicBezTo>
                  <a:pt x="1502754" y="1198983"/>
                  <a:pt x="1494529" y="1196258"/>
                  <a:pt x="1489691" y="1193920"/>
                </a:cubicBezTo>
                <a:close/>
                <a:moveTo>
                  <a:pt x="1371653" y="1192166"/>
                </a:moveTo>
                <a:cubicBezTo>
                  <a:pt x="1368339" y="1192458"/>
                  <a:pt x="1365073" y="1193121"/>
                  <a:pt x="1361978" y="1194115"/>
                </a:cubicBezTo>
                <a:lnTo>
                  <a:pt x="1352303" y="1192945"/>
                </a:lnTo>
                <a:lnTo>
                  <a:pt x="1361978" y="1194699"/>
                </a:lnTo>
                <a:cubicBezTo>
                  <a:pt x="1368024" y="1197172"/>
                  <a:pt x="1374337" y="1199198"/>
                  <a:pt x="1380843" y="1200736"/>
                </a:cubicBezTo>
                <a:cubicBezTo>
                  <a:pt x="1385925" y="1201282"/>
                  <a:pt x="1391100" y="1200736"/>
                  <a:pt x="1395841" y="1199178"/>
                </a:cubicBezTo>
                <a:cubicBezTo>
                  <a:pt x="1397291" y="1199178"/>
                  <a:pt x="1393180" y="1195088"/>
                  <a:pt x="1390519" y="1194503"/>
                </a:cubicBezTo>
                <a:cubicBezTo>
                  <a:pt x="1384327" y="1193374"/>
                  <a:pt x="1378014" y="1192771"/>
                  <a:pt x="1371653" y="1192751"/>
                </a:cubicBezTo>
                <a:close/>
                <a:moveTo>
                  <a:pt x="4586006" y="1190804"/>
                </a:moveTo>
                <a:cubicBezTo>
                  <a:pt x="4577783" y="1193920"/>
                  <a:pt x="4574881" y="1198204"/>
                  <a:pt x="4587942" y="1203852"/>
                </a:cubicBezTo>
                <a:cubicBezTo>
                  <a:pt x="4596578" y="1207007"/>
                  <a:pt x="4605671" y="1209228"/>
                  <a:pt x="4615032" y="1210475"/>
                </a:cubicBezTo>
                <a:cubicBezTo>
                  <a:pt x="4625675" y="1212657"/>
                  <a:pt x="4636947" y="1211604"/>
                  <a:pt x="4646719" y="1207553"/>
                </a:cubicBezTo>
                <a:cubicBezTo>
                  <a:pt x="4646719" y="1201126"/>
                  <a:pt x="4635350" y="1195867"/>
                  <a:pt x="4616726" y="1191193"/>
                </a:cubicBezTo>
                <a:cubicBezTo>
                  <a:pt x="4607243" y="1188291"/>
                  <a:pt x="4596794" y="1188154"/>
                  <a:pt x="4587217" y="1190804"/>
                </a:cubicBezTo>
                <a:close/>
                <a:moveTo>
                  <a:pt x="4911335" y="1188270"/>
                </a:moveTo>
                <a:cubicBezTo>
                  <a:pt x="4911335" y="1192166"/>
                  <a:pt x="4907950" y="1196258"/>
                  <a:pt x="4913755" y="1199568"/>
                </a:cubicBezTo>
                <a:cubicBezTo>
                  <a:pt x="4924035" y="1203989"/>
                  <a:pt x="4935163" y="1207007"/>
                  <a:pt x="4946651" y="1208527"/>
                </a:cubicBezTo>
                <a:cubicBezTo>
                  <a:pt x="4960874" y="1210437"/>
                  <a:pt x="4975291" y="1211410"/>
                  <a:pt x="4989707" y="1211449"/>
                </a:cubicBezTo>
                <a:cubicBezTo>
                  <a:pt x="4994542" y="1211449"/>
                  <a:pt x="4996236" y="1208917"/>
                  <a:pt x="5001315" y="1206774"/>
                </a:cubicBezTo>
                <a:close/>
                <a:moveTo>
                  <a:pt x="202644" y="1186129"/>
                </a:moveTo>
                <a:cubicBezTo>
                  <a:pt x="200709" y="1186712"/>
                  <a:pt x="200709" y="1189050"/>
                  <a:pt x="202885" y="1190219"/>
                </a:cubicBezTo>
                <a:lnTo>
                  <a:pt x="203368" y="1190219"/>
                </a:lnTo>
                <a:cubicBezTo>
                  <a:pt x="210504" y="1193998"/>
                  <a:pt x="219140" y="1195479"/>
                  <a:pt x="227556" y="1194309"/>
                </a:cubicBezTo>
                <a:cubicBezTo>
                  <a:pt x="230458" y="1194309"/>
                  <a:pt x="229008" y="1190804"/>
                  <a:pt x="229491" y="1189634"/>
                </a:cubicBezTo>
                <a:cubicBezTo>
                  <a:pt x="221606" y="1185369"/>
                  <a:pt x="211811" y="1184103"/>
                  <a:pt x="202644" y="1186129"/>
                </a:cubicBezTo>
                <a:close/>
                <a:moveTo>
                  <a:pt x="4378957" y="1185154"/>
                </a:moveTo>
                <a:cubicBezTo>
                  <a:pt x="4378957" y="1187882"/>
                  <a:pt x="4378957" y="1190219"/>
                  <a:pt x="4378957" y="1190608"/>
                </a:cubicBezTo>
                <a:cubicBezTo>
                  <a:pt x="4385513" y="1192282"/>
                  <a:pt x="4392235" y="1193511"/>
                  <a:pt x="4399033" y="1194309"/>
                </a:cubicBezTo>
                <a:cubicBezTo>
                  <a:pt x="4402177" y="1194309"/>
                  <a:pt x="4403630" y="1192556"/>
                  <a:pt x="4405806" y="1191583"/>
                </a:cubicBezTo>
                <a:close/>
                <a:moveTo>
                  <a:pt x="408483" y="1184960"/>
                </a:moveTo>
                <a:cubicBezTo>
                  <a:pt x="405146" y="1184941"/>
                  <a:pt x="401832" y="1185545"/>
                  <a:pt x="398807" y="1186712"/>
                </a:cubicBezTo>
                <a:cubicBezTo>
                  <a:pt x="404831" y="1188467"/>
                  <a:pt x="410974" y="1189947"/>
                  <a:pt x="417190" y="1191193"/>
                </a:cubicBezTo>
                <a:lnTo>
                  <a:pt x="417675" y="1191193"/>
                </a:lnTo>
                <a:cubicBezTo>
                  <a:pt x="420578" y="1191193"/>
                  <a:pt x="423239" y="1189829"/>
                  <a:pt x="425898" y="1189050"/>
                </a:cubicBezTo>
                <a:cubicBezTo>
                  <a:pt x="420215" y="1187356"/>
                  <a:pt x="414410" y="1185992"/>
                  <a:pt x="408483" y="1184960"/>
                </a:cubicBezTo>
                <a:close/>
                <a:moveTo>
                  <a:pt x="4934013" y="1181892"/>
                </a:moveTo>
                <a:cubicBezTo>
                  <a:pt x="4930264" y="1181211"/>
                  <a:pt x="4926696" y="1181844"/>
                  <a:pt x="4920769" y="1183402"/>
                </a:cubicBezTo>
                <a:cubicBezTo>
                  <a:pt x="4917529" y="1184434"/>
                  <a:pt x="4914504" y="1185876"/>
                  <a:pt x="4911820" y="1187688"/>
                </a:cubicBezTo>
                <a:lnTo>
                  <a:pt x="4948345" y="1188270"/>
                </a:lnTo>
                <a:cubicBezTo>
                  <a:pt x="4941693" y="1184570"/>
                  <a:pt x="4937763" y="1182574"/>
                  <a:pt x="4934013" y="1181892"/>
                </a:cubicBezTo>
                <a:close/>
                <a:moveTo>
                  <a:pt x="1441315" y="1180676"/>
                </a:moveTo>
                <a:cubicBezTo>
                  <a:pt x="1456747" y="1187473"/>
                  <a:pt x="1473654" y="1191777"/>
                  <a:pt x="1491141" y="1193336"/>
                </a:cubicBezTo>
                <a:cubicBezTo>
                  <a:pt x="1501784" y="1191387"/>
                  <a:pt x="1502510" y="1187882"/>
                  <a:pt x="1485580" y="1184375"/>
                </a:cubicBezTo>
                <a:cubicBezTo>
                  <a:pt x="1470945" y="1182330"/>
                  <a:pt x="1456165" y="1181103"/>
                  <a:pt x="1441315" y="1180676"/>
                </a:cubicBezTo>
                <a:close/>
                <a:moveTo>
                  <a:pt x="1152993" y="1179118"/>
                </a:moveTo>
                <a:cubicBezTo>
                  <a:pt x="1148155" y="1185545"/>
                  <a:pt x="1145011" y="1189246"/>
                  <a:pt x="1140174" y="1195479"/>
                </a:cubicBezTo>
                <a:lnTo>
                  <a:pt x="1196046" y="1196840"/>
                </a:lnTo>
                <a:close/>
                <a:moveTo>
                  <a:pt x="1538914" y="1179019"/>
                </a:moveTo>
                <a:cubicBezTo>
                  <a:pt x="1534016" y="1179360"/>
                  <a:pt x="1531899" y="1180772"/>
                  <a:pt x="1533712" y="1183596"/>
                </a:cubicBezTo>
                <a:cubicBezTo>
                  <a:pt x="1541092" y="1192458"/>
                  <a:pt x="1549169" y="1200912"/>
                  <a:pt x="1557903" y="1208917"/>
                </a:cubicBezTo>
                <a:lnTo>
                  <a:pt x="1536858" y="1213786"/>
                </a:lnTo>
                <a:cubicBezTo>
                  <a:pt x="1541452" y="1216514"/>
                  <a:pt x="1546048" y="1220213"/>
                  <a:pt x="1549919" y="1220604"/>
                </a:cubicBezTo>
                <a:cubicBezTo>
                  <a:pt x="1563708" y="1222356"/>
                  <a:pt x="1577977" y="1222941"/>
                  <a:pt x="1592733" y="1224499"/>
                </a:cubicBezTo>
                <a:cubicBezTo>
                  <a:pt x="1598803" y="1228881"/>
                  <a:pt x="1605189" y="1232971"/>
                  <a:pt x="1611840" y="1236770"/>
                </a:cubicBezTo>
                <a:cubicBezTo>
                  <a:pt x="1616073" y="1238502"/>
                  <a:pt x="1620670" y="1239555"/>
                  <a:pt x="1625385" y="1239887"/>
                </a:cubicBezTo>
                <a:cubicBezTo>
                  <a:pt x="1629499" y="1239887"/>
                  <a:pt x="1635302" y="1239887"/>
                  <a:pt x="1635302" y="1238132"/>
                </a:cubicBezTo>
                <a:cubicBezTo>
                  <a:pt x="1633997" y="1232057"/>
                  <a:pt x="1632135" y="1226076"/>
                  <a:pt x="1629740" y="1220213"/>
                </a:cubicBezTo>
                <a:lnTo>
                  <a:pt x="1590555" y="1209891"/>
                </a:lnTo>
                <a:cubicBezTo>
                  <a:pt x="1589275" y="1204944"/>
                  <a:pt x="1586806" y="1200249"/>
                  <a:pt x="1583299" y="1196061"/>
                </a:cubicBezTo>
                <a:cubicBezTo>
                  <a:pt x="1576283" y="1190550"/>
                  <a:pt x="1568761" y="1185467"/>
                  <a:pt x="1560805" y="1180870"/>
                </a:cubicBezTo>
                <a:cubicBezTo>
                  <a:pt x="1551492" y="1179409"/>
                  <a:pt x="1543812" y="1178679"/>
                  <a:pt x="1538914" y="1179019"/>
                </a:cubicBezTo>
                <a:close/>
                <a:moveTo>
                  <a:pt x="4422012" y="1176390"/>
                </a:moveTo>
                <a:lnTo>
                  <a:pt x="4421527" y="1178142"/>
                </a:lnTo>
                <a:cubicBezTo>
                  <a:pt x="4420318" y="1178142"/>
                  <a:pt x="4421527" y="1180480"/>
                  <a:pt x="4422980" y="1183013"/>
                </a:cubicBezTo>
                <a:cubicBezTo>
                  <a:pt x="4432414" y="1183013"/>
                  <a:pt x="4440636" y="1183013"/>
                  <a:pt x="4447168" y="1183013"/>
                </a:cubicBezTo>
                <a:cubicBezTo>
                  <a:pt x="4447168" y="1183013"/>
                  <a:pt x="4445233" y="1180676"/>
                  <a:pt x="4444021" y="1179312"/>
                </a:cubicBezTo>
                <a:cubicBezTo>
                  <a:pt x="4437493" y="1176975"/>
                  <a:pt x="4429511" y="1176390"/>
                  <a:pt x="4422012" y="1176390"/>
                </a:cubicBezTo>
                <a:close/>
                <a:moveTo>
                  <a:pt x="4228267" y="1173858"/>
                </a:moveTo>
                <a:lnTo>
                  <a:pt x="4228749" y="1175026"/>
                </a:lnTo>
                <a:cubicBezTo>
                  <a:pt x="4244712" y="1183207"/>
                  <a:pt x="4255357" y="1189050"/>
                  <a:pt x="4267209" y="1194503"/>
                </a:cubicBezTo>
                <a:cubicBezTo>
                  <a:pt x="4271490" y="1195965"/>
                  <a:pt x="4276109" y="1196705"/>
                  <a:pt x="4280754" y="1196646"/>
                </a:cubicBezTo>
                <a:cubicBezTo>
                  <a:pt x="4283898" y="1195479"/>
                  <a:pt x="4287285" y="1193336"/>
                  <a:pt x="4284865" y="1191583"/>
                </a:cubicBezTo>
                <a:cubicBezTo>
                  <a:pt x="4277633" y="1186420"/>
                  <a:pt x="4269481" y="1182136"/>
                  <a:pt x="4260677" y="1178921"/>
                </a:cubicBezTo>
                <a:cubicBezTo>
                  <a:pt x="4250105" y="1176390"/>
                  <a:pt x="4239247" y="1174695"/>
                  <a:pt x="4228267" y="1173858"/>
                </a:cubicBezTo>
                <a:close/>
                <a:moveTo>
                  <a:pt x="5119838" y="1173468"/>
                </a:moveTo>
                <a:cubicBezTo>
                  <a:pt x="5116694" y="1173468"/>
                  <a:pt x="5116453" y="1175416"/>
                  <a:pt x="5113550" y="1177559"/>
                </a:cubicBezTo>
                <a:cubicBezTo>
                  <a:pt x="5117684" y="1178416"/>
                  <a:pt x="5121895" y="1179079"/>
                  <a:pt x="5126128" y="1179506"/>
                </a:cubicBezTo>
                <a:lnTo>
                  <a:pt x="5127095" y="1179506"/>
                </a:lnTo>
                <a:cubicBezTo>
                  <a:pt x="5134302" y="1179312"/>
                  <a:pt x="5141486" y="1178805"/>
                  <a:pt x="5148622" y="1177948"/>
                </a:cubicBezTo>
                <a:cubicBezTo>
                  <a:pt x="5149831" y="1177948"/>
                  <a:pt x="5144511" y="1173468"/>
                  <a:pt x="5144026" y="1173468"/>
                </a:cubicBezTo>
                <a:cubicBezTo>
                  <a:pt x="5135971" y="1173001"/>
                  <a:pt x="5127893" y="1173001"/>
                  <a:pt x="5119838" y="1173468"/>
                </a:cubicBezTo>
                <a:close/>
                <a:moveTo>
                  <a:pt x="281981" y="1173468"/>
                </a:moveTo>
                <a:lnTo>
                  <a:pt x="288027" y="1176196"/>
                </a:lnTo>
                <a:lnTo>
                  <a:pt x="290204" y="1174832"/>
                </a:lnTo>
                <a:cubicBezTo>
                  <a:pt x="288995" y="1174832"/>
                  <a:pt x="287542" y="1173468"/>
                  <a:pt x="286819" y="1173468"/>
                </a:cubicBezTo>
                <a:close/>
                <a:moveTo>
                  <a:pt x="1047533" y="1171327"/>
                </a:moveTo>
                <a:lnTo>
                  <a:pt x="1007864" y="1178339"/>
                </a:lnTo>
                <a:cubicBezTo>
                  <a:pt x="1038510" y="1187784"/>
                  <a:pt x="1071551" y="1191056"/>
                  <a:pt x="1104132" y="1187882"/>
                </a:cubicBezTo>
                <a:lnTo>
                  <a:pt x="1103890" y="1186324"/>
                </a:lnTo>
                <a:cubicBezTo>
                  <a:pt x="1086137" y="1179079"/>
                  <a:pt x="1067150" y="1174014"/>
                  <a:pt x="1047533" y="1171327"/>
                </a:cubicBezTo>
                <a:close/>
                <a:moveTo>
                  <a:pt x="427592" y="1170157"/>
                </a:moveTo>
                <a:cubicBezTo>
                  <a:pt x="437945" y="1179760"/>
                  <a:pt x="454223" y="1183694"/>
                  <a:pt x="469437" y="1180285"/>
                </a:cubicBezTo>
                <a:lnTo>
                  <a:pt x="469922" y="1180285"/>
                </a:lnTo>
                <a:cubicBezTo>
                  <a:pt x="474033" y="1180285"/>
                  <a:pt x="474274" y="1176780"/>
                  <a:pt x="475968" y="1174637"/>
                </a:cubicBezTo>
                <a:close/>
                <a:moveTo>
                  <a:pt x="4507395" y="1168989"/>
                </a:moveTo>
                <a:cubicBezTo>
                  <a:pt x="4506669" y="1168989"/>
                  <a:pt x="4508848" y="1170548"/>
                  <a:pt x="4510057" y="1172106"/>
                </a:cubicBezTo>
                <a:lnTo>
                  <a:pt x="4510539" y="1173273"/>
                </a:lnTo>
                <a:cubicBezTo>
                  <a:pt x="4514145" y="1173703"/>
                  <a:pt x="4517820" y="1173703"/>
                  <a:pt x="4521426" y="1173273"/>
                </a:cubicBezTo>
                <a:cubicBezTo>
                  <a:pt x="4522635" y="1173273"/>
                  <a:pt x="4518765" y="1170351"/>
                  <a:pt x="4517071" y="1168989"/>
                </a:cubicBezTo>
                <a:cubicBezTo>
                  <a:pt x="4515377" y="1167626"/>
                  <a:pt x="4508122" y="1168989"/>
                  <a:pt x="4507395" y="1168989"/>
                </a:cubicBezTo>
                <a:close/>
                <a:moveTo>
                  <a:pt x="1806556" y="1167820"/>
                </a:moveTo>
                <a:lnTo>
                  <a:pt x="1812117" y="1169963"/>
                </a:lnTo>
                <a:lnTo>
                  <a:pt x="1809700" y="1167820"/>
                </a:lnTo>
                <a:close/>
                <a:moveTo>
                  <a:pt x="4316793" y="1161587"/>
                </a:moveTo>
                <a:cubicBezTo>
                  <a:pt x="4314858" y="1162951"/>
                  <a:pt x="4316793" y="1165873"/>
                  <a:pt x="4319455" y="1167626"/>
                </a:cubicBezTo>
                <a:lnTo>
                  <a:pt x="4338547" y="1169500"/>
                </a:lnTo>
                <a:lnTo>
                  <a:pt x="4339773" y="1170742"/>
                </a:lnTo>
                <a:lnTo>
                  <a:pt x="4339288" y="1169572"/>
                </a:lnTo>
                <a:lnTo>
                  <a:pt x="4338547" y="1169500"/>
                </a:lnTo>
                <a:lnTo>
                  <a:pt x="4332274" y="1163145"/>
                </a:lnTo>
                <a:cubicBezTo>
                  <a:pt x="4327314" y="1161763"/>
                  <a:pt x="4322042" y="1161217"/>
                  <a:pt x="4316793" y="1161587"/>
                </a:cubicBezTo>
                <a:close/>
                <a:moveTo>
                  <a:pt x="783399" y="1160029"/>
                </a:moveTo>
                <a:cubicBezTo>
                  <a:pt x="775174" y="1160419"/>
                  <a:pt x="764290" y="1160808"/>
                  <a:pt x="763322" y="1162951"/>
                </a:cubicBezTo>
                <a:lnTo>
                  <a:pt x="763807" y="1162951"/>
                </a:lnTo>
                <a:cubicBezTo>
                  <a:pt x="761629" y="1168599"/>
                  <a:pt x="780011" y="1169963"/>
                  <a:pt x="790898" y="1172885"/>
                </a:cubicBezTo>
                <a:lnTo>
                  <a:pt x="795251" y="1174053"/>
                </a:lnTo>
                <a:cubicBezTo>
                  <a:pt x="798879" y="1170157"/>
                  <a:pt x="802750" y="1166456"/>
                  <a:pt x="807587" y="1161781"/>
                </a:cubicBezTo>
                <a:cubicBezTo>
                  <a:pt x="799580" y="1160790"/>
                  <a:pt x="791502" y="1160205"/>
                  <a:pt x="783399" y="1160029"/>
                </a:cubicBezTo>
                <a:close/>
                <a:moveTo>
                  <a:pt x="845321" y="1158276"/>
                </a:moveTo>
                <a:cubicBezTo>
                  <a:pt x="840965" y="1157303"/>
                  <a:pt x="840483" y="1160419"/>
                  <a:pt x="841209" y="1161781"/>
                </a:cubicBezTo>
                <a:cubicBezTo>
                  <a:pt x="843868" y="1166456"/>
                  <a:pt x="851608" y="1170742"/>
                  <a:pt x="866606" y="1173079"/>
                </a:cubicBezTo>
                <a:cubicBezTo>
                  <a:pt x="870235" y="1173975"/>
                  <a:pt x="874105" y="1173975"/>
                  <a:pt x="877734" y="1173079"/>
                </a:cubicBezTo>
                <a:cubicBezTo>
                  <a:pt x="882569" y="1167820"/>
                  <a:pt x="869024" y="1164509"/>
                  <a:pt x="857657" y="1161199"/>
                </a:cubicBezTo>
                <a:lnTo>
                  <a:pt x="858140" y="1161199"/>
                </a:lnTo>
                <a:cubicBezTo>
                  <a:pt x="854028" y="1160029"/>
                  <a:pt x="849676" y="1159250"/>
                  <a:pt x="845321" y="1158276"/>
                </a:cubicBezTo>
                <a:close/>
                <a:moveTo>
                  <a:pt x="3881891" y="1152629"/>
                </a:moveTo>
                <a:cubicBezTo>
                  <a:pt x="3881891" y="1152629"/>
                  <a:pt x="3883343" y="1156133"/>
                  <a:pt x="3886246" y="1157107"/>
                </a:cubicBezTo>
                <a:cubicBezTo>
                  <a:pt x="3895703" y="1160536"/>
                  <a:pt x="3906541" y="1160536"/>
                  <a:pt x="3915998" y="1157107"/>
                </a:cubicBezTo>
                <a:cubicBezTo>
                  <a:pt x="3917448" y="1157107"/>
                  <a:pt x="3915998" y="1155745"/>
                  <a:pt x="3918174" y="1153990"/>
                </a:cubicBezTo>
                <a:cubicBezTo>
                  <a:pt x="3914207" y="1153271"/>
                  <a:pt x="3910144" y="1152802"/>
                  <a:pt x="3906079" y="1152629"/>
                </a:cubicBezTo>
                <a:cubicBezTo>
                  <a:pt x="3897615" y="1152629"/>
                  <a:pt x="3889148" y="1152629"/>
                  <a:pt x="3881891" y="1152629"/>
                </a:cubicBezTo>
                <a:close/>
                <a:moveTo>
                  <a:pt x="538375" y="1152432"/>
                </a:moveTo>
                <a:cubicBezTo>
                  <a:pt x="532496" y="1156076"/>
                  <a:pt x="525990" y="1158957"/>
                  <a:pt x="519024" y="1161002"/>
                </a:cubicBezTo>
                <a:cubicBezTo>
                  <a:pt x="507752" y="1163184"/>
                  <a:pt x="496263" y="1164566"/>
                  <a:pt x="484676" y="1165094"/>
                </a:cubicBezTo>
                <a:cubicBezTo>
                  <a:pt x="472583" y="1166262"/>
                  <a:pt x="474274" y="1170157"/>
                  <a:pt x="478871" y="1174637"/>
                </a:cubicBezTo>
                <a:cubicBezTo>
                  <a:pt x="505502" y="1176876"/>
                  <a:pt x="531866" y="1180850"/>
                  <a:pt x="557725" y="1186518"/>
                </a:cubicBezTo>
                <a:lnTo>
                  <a:pt x="558207" y="1186518"/>
                </a:lnTo>
                <a:cubicBezTo>
                  <a:pt x="557725" y="1187726"/>
                  <a:pt x="557725" y="1189011"/>
                  <a:pt x="558207" y="1190219"/>
                </a:cubicBezTo>
                <a:cubicBezTo>
                  <a:pt x="563771" y="1200736"/>
                  <a:pt x="568609" y="1202879"/>
                  <a:pt x="594250" y="1206386"/>
                </a:cubicBezTo>
                <a:lnTo>
                  <a:pt x="625934" y="1210475"/>
                </a:lnTo>
                <a:cubicBezTo>
                  <a:pt x="635853" y="1206774"/>
                  <a:pt x="665844" y="1212422"/>
                  <a:pt x="665120" y="1203852"/>
                </a:cubicBezTo>
                <a:cubicBezTo>
                  <a:pt x="647946" y="1197037"/>
                  <a:pt x="620855" y="1198789"/>
                  <a:pt x="607551" y="1188467"/>
                </a:cubicBezTo>
                <a:cubicBezTo>
                  <a:pt x="631739" y="1185933"/>
                  <a:pt x="655927" y="1183207"/>
                  <a:pt x="681568" y="1181064"/>
                </a:cubicBezTo>
                <a:cubicBezTo>
                  <a:pt x="690395" y="1180383"/>
                  <a:pt x="699296" y="1180850"/>
                  <a:pt x="707932" y="1182428"/>
                </a:cubicBezTo>
                <a:cubicBezTo>
                  <a:pt x="726363" y="1186810"/>
                  <a:pt x="745666" y="1188270"/>
                  <a:pt x="764775" y="1186712"/>
                </a:cubicBezTo>
                <a:cubicBezTo>
                  <a:pt x="786398" y="1185291"/>
                  <a:pt x="808169" y="1186870"/>
                  <a:pt x="829114" y="1191387"/>
                </a:cubicBezTo>
                <a:cubicBezTo>
                  <a:pt x="843386" y="1193724"/>
                  <a:pt x="858625" y="1199178"/>
                  <a:pt x="872170" y="1200736"/>
                </a:cubicBezTo>
                <a:cubicBezTo>
                  <a:pt x="885207" y="1201419"/>
                  <a:pt x="898316" y="1201419"/>
                  <a:pt x="911353" y="1200736"/>
                </a:cubicBezTo>
                <a:cubicBezTo>
                  <a:pt x="915152" y="1201515"/>
                  <a:pt x="918804" y="1202703"/>
                  <a:pt x="922240" y="1204243"/>
                </a:cubicBezTo>
                <a:cubicBezTo>
                  <a:pt x="920569" y="1206073"/>
                  <a:pt x="918537" y="1207652"/>
                  <a:pt x="916191" y="1208917"/>
                </a:cubicBezTo>
                <a:cubicBezTo>
                  <a:pt x="922626" y="1210690"/>
                  <a:pt x="929277" y="1211936"/>
                  <a:pt x="936026" y="1212619"/>
                </a:cubicBezTo>
                <a:cubicBezTo>
                  <a:pt x="950781" y="1210864"/>
                  <a:pt x="963600" y="1208138"/>
                  <a:pt x="976662" y="1205801"/>
                </a:cubicBezTo>
                <a:cubicBezTo>
                  <a:pt x="964326" y="1197619"/>
                  <a:pt x="954409" y="1203073"/>
                  <a:pt x="942799" y="1199763"/>
                </a:cubicBezTo>
                <a:cubicBezTo>
                  <a:pt x="936994" y="1190219"/>
                  <a:pt x="965776" y="1190608"/>
                  <a:pt x="969405" y="1183792"/>
                </a:cubicBezTo>
                <a:cubicBezTo>
                  <a:pt x="965776" y="1176390"/>
                  <a:pt x="950298" y="1172106"/>
                  <a:pt x="930945" y="1168793"/>
                </a:cubicBezTo>
                <a:cubicBezTo>
                  <a:pt x="911595" y="1165483"/>
                  <a:pt x="902887" y="1167431"/>
                  <a:pt x="906757" y="1173468"/>
                </a:cubicBezTo>
                <a:cubicBezTo>
                  <a:pt x="908210" y="1176001"/>
                  <a:pt x="913288" y="1179118"/>
                  <a:pt x="914015" y="1181455"/>
                </a:cubicBezTo>
                <a:cubicBezTo>
                  <a:pt x="914741" y="1183792"/>
                  <a:pt x="897082" y="1192945"/>
                  <a:pt x="887892" y="1190219"/>
                </a:cubicBezTo>
                <a:cubicBezTo>
                  <a:pt x="857413" y="1180870"/>
                  <a:pt x="829840" y="1183792"/>
                  <a:pt x="800814" y="1176975"/>
                </a:cubicBezTo>
                <a:cubicBezTo>
                  <a:pt x="799001" y="1176449"/>
                  <a:pt x="797282" y="1175727"/>
                  <a:pt x="795736" y="1174832"/>
                </a:cubicBezTo>
                <a:cubicBezTo>
                  <a:pt x="765717" y="1176506"/>
                  <a:pt x="735554" y="1174599"/>
                  <a:pt x="706238" y="1169184"/>
                </a:cubicBezTo>
                <a:cubicBezTo>
                  <a:pt x="687470" y="1166106"/>
                  <a:pt x="668287" y="1164918"/>
                  <a:pt x="649155" y="1165677"/>
                </a:cubicBezTo>
                <a:cubicBezTo>
                  <a:pt x="622912" y="1165930"/>
                  <a:pt x="596786" y="1162834"/>
                  <a:pt x="571753" y="1156524"/>
                </a:cubicBezTo>
                <a:cubicBezTo>
                  <a:pt x="560772" y="1154518"/>
                  <a:pt x="549596" y="1153154"/>
                  <a:pt x="538375" y="1152432"/>
                </a:cubicBezTo>
                <a:close/>
                <a:moveTo>
                  <a:pt x="4261160" y="1149512"/>
                </a:moveTo>
                <a:lnTo>
                  <a:pt x="4261645" y="1150680"/>
                </a:lnTo>
                <a:cubicBezTo>
                  <a:pt x="4258742" y="1152044"/>
                  <a:pt x="4254872" y="1154187"/>
                  <a:pt x="4257290" y="1155939"/>
                </a:cubicBezTo>
                <a:cubicBezTo>
                  <a:pt x="4269700" y="1163554"/>
                  <a:pt x="4282979" y="1170196"/>
                  <a:pt x="4296961" y="1175805"/>
                </a:cubicBezTo>
                <a:cubicBezTo>
                  <a:pt x="4310506" y="1167235"/>
                  <a:pt x="4288009" y="1159444"/>
                  <a:pt x="4273981" y="1152044"/>
                </a:cubicBezTo>
                <a:cubicBezTo>
                  <a:pt x="4269916" y="1150641"/>
                  <a:pt x="4265589" y="1149784"/>
                  <a:pt x="4261160" y="1149512"/>
                </a:cubicBezTo>
                <a:close/>
                <a:moveTo>
                  <a:pt x="29457" y="1146590"/>
                </a:moveTo>
                <a:lnTo>
                  <a:pt x="29940" y="1147369"/>
                </a:lnTo>
                <a:cubicBezTo>
                  <a:pt x="30036" y="1148537"/>
                  <a:pt x="30448" y="1149668"/>
                  <a:pt x="31151" y="1150680"/>
                </a:cubicBezTo>
                <a:lnTo>
                  <a:pt x="35745" y="1147369"/>
                </a:lnTo>
                <a:cubicBezTo>
                  <a:pt x="33084" y="1146590"/>
                  <a:pt x="29457" y="1146590"/>
                  <a:pt x="29457" y="1146590"/>
                </a:cubicBezTo>
                <a:close/>
                <a:moveTo>
                  <a:pt x="844353" y="1143668"/>
                </a:moveTo>
                <a:cubicBezTo>
                  <a:pt x="853183" y="1149316"/>
                  <a:pt x="864285" y="1152160"/>
                  <a:pt x="875555" y="1151653"/>
                </a:cubicBezTo>
                <a:cubicBezTo>
                  <a:pt x="878943" y="1151557"/>
                  <a:pt x="882061" y="1150173"/>
                  <a:pt x="884021" y="1147954"/>
                </a:cubicBezTo>
                <a:lnTo>
                  <a:pt x="884507" y="1147954"/>
                </a:lnTo>
                <a:cubicBezTo>
                  <a:pt x="884507" y="1147954"/>
                  <a:pt x="877734" y="1144641"/>
                  <a:pt x="873379" y="1143668"/>
                </a:cubicBezTo>
                <a:cubicBezTo>
                  <a:pt x="864138" y="1140337"/>
                  <a:pt x="853591" y="1140337"/>
                  <a:pt x="844353" y="1143668"/>
                </a:cubicBezTo>
                <a:close/>
                <a:moveTo>
                  <a:pt x="766195" y="1143424"/>
                </a:moveTo>
                <a:cubicBezTo>
                  <a:pt x="761207" y="1143473"/>
                  <a:pt x="757276" y="1144447"/>
                  <a:pt x="755582" y="1146200"/>
                </a:cubicBezTo>
                <a:cubicBezTo>
                  <a:pt x="755582" y="1146200"/>
                  <a:pt x="755582" y="1147563"/>
                  <a:pt x="755582" y="1148343"/>
                </a:cubicBezTo>
                <a:lnTo>
                  <a:pt x="762355" y="1150486"/>
                </a:lnTo>
                <a:cubicBezTo>
                  <a:pt x="776868" y="1154770"/>
                  <a:pt x="789687" y="1154966"/>
                  <a:pt x="789687" y="1150874"/>
                </a:cubicBezTo>
                <a:cubicBezTo>
                  <a:pt x="789687" y="1149707"/>
                  <a:pt x="786543" y="1147175"/>
                  <a:pt x="783158" y="1146200"/>
                </a:cubicBezTo>
                <a:cubicBezTo>
                  <a:pt x="777231" y="1144252"/>
                  <a:pt x="771184" y="1143376"/>
                  <a:pt x="766195" y="1143424"/>
                </a:cubicBezTo>
                <a:close/>
                <a:moveTo>
                  <a:pt x="673586" y="1140163"/>
                </a:moveTo>
                <a:cubicBezTo>
                  <a:pt x="659460" y="1137298"/>
                  <a:pt x="644632" y="1137707"/>
                  <a:pt x="630772" y="1141331"/>
                </a:cubicBezTo>
                <a:cubicBezTo>
                  <a:pt x="630772" y="1147954"/>
                  <a:pt x="641656" y="1151653"/>
                  <a:pt x="659071" y="1151850"/>
                </a:cubicBezTo>
                <a:cubicBezTo>
                  <a:pt x="666522" y="1151537"/>
                  <a:pt x="673899" y="1150563"/>
                  <a:pt x="681083" y="1148927"/>
                </a:cubicBezTo>
                <a:lnTo>
                  <a:pt x="690517" y="1148927"/>
                </a:lnTo>
                <a:lnTo>
                  <a:pt x="680842" y="1147758"/>
                </a:lnTo>
                <a:close/>
                <a:moveTo>
                  <a:pt x="3532858" y="1139578"/>
                </a:moveTo>
                <a:lnTo>
                  <a:pt x="3532858" y="1139773"/>
                </a:lnTo>
                <a:cubicBezTo>
                  <a:pt x="3525842" y="1140942"/>
                  <a:pt x="3520763" y="1143474"/>
                  <a:pt x="3532858" y="1147758"/>
                </a:cubicBezTo>
                <a:cubicBezTo>
                  <a:pt x="3540817" y="1149435"/>
                  <a:pt x="3548895" y="1150739"/>
                  <a:pt x="3557046" y="1151653"/>
                </a:cubicBezTo>
                <a:lnTo>
                  <a:pt x="3551968" y="1141331"/>
                </a:lnTo>
                <a:cubicBezTo>
                  <a:pt x="3545677" y="1140241"/>
                  <a:pt x="3539291" y="1139656"/>
                  <a:pt x="3532858" y="1139578"/>
                </a:cubicBezTo>
                <a:close/>
                <a:moveTo>
                  <a:pt x="66223" y="1139578"/>
                </a:moveTo>
                <a:lnTo>
                  <a:pt x="82186" y="1148927"/>
                </a:lnTo>
                <a:lnTo>
                  <a:pt x="56304" y="1157497"/>
                </a:lnTo>
                <a:cubicBezTo>
                  <a:pt x="72996" y="1164119"/>
                  <a:pt x="88233" y="1168989"/>
                  <a:pt x="99602" y="1174443"/>
                </a:cubicBezTo>
                <a:lnTo>
                  <a:pt x="100087" y="1174443"/>
                </a:lnTo>
                <a:cubicBezTo>
                  <a:pt x="111697" y="1179506"/>
                  <a:pt x="121128" y="1185154"/>
                  <a:pt x="131530" y="1190413"/>
                </a:cubicBezTo>
                <a:lnTo>
                  <a:pt x="158379" y="1187297"/>
                </a:lnTo>
                <a:cubicBezTo>
                  <a:pt x="149115" y="1180617"/>
                  <a:pt x="140382" y="1173449"/>
                  <a:pt x="132256" y="1165873"/>
                </a:cubicBezTo>
                <a:cubicBezTo>
                  <a:pt x="118929" y="1156757"/>
                  <a:pt x="102481" y="1151128"/>
                  <a:pt x="85089" y="1149707"/>
                </a:cubicBezTo>
                <a:lnTo>
                  <a:pt x="106374" y="1147563"/>
                </a:lnTo>
                <a:cubicBezTo>
                  <a:pt x="118470" y="1149805"/>
                  <a:pt x="130344" y="1152725"/>
                  <a:pt x="141931" y="1156328"/>
                </a:cubicBezTo>
                <a:cubicBezTo>
                  <a:pt x="172651" y="1168638"/>
                  <a:pt x="206126" y="1175864"/>
                  <a:pt x="240377" y="1177559"/>
                </a:cubicBezTo>
                <a:cubicBezTo>
                  <a:pt x="253679" y="1172689"/>
                  <a:pt x="267539" y="1168852"/>
                  <a:pt x="281737" y="1166067"/>
                </a:cubicBezTo>
                <a:cubicBezTo>
                  <a:pt x="295742" y="1165172"/>
                  <a:pt x="309821" y="1166282"/>
                  <a:pt x="323341" y="1169378"/>
                </a:cubicBezTo>
                <a:cubicBezTo>
                  <a:pt x="334420" y="1173781"/>
                  <a:pt x="344796" y="1179195"/>
                  <a:pt x="354301" y="1185545"/>
                </a:cubicBezTo>
                <a:lnTo>
                  <a:pt x="396872" y="1186712"/>
                </a:lnTo>
                <a:cubicBezTo>
                  <a:pt x="393246" y="1182428"/>
                  <a:pt x="393246" y="1176975"/>
                  <a:pt x="385262" y="1174053"/>
                </a:cubicBezTo>
                <a:cubicBezTo>
                  <a:pt x="363639" y="1164802"/>
                  <a:pt x="340129" y="1158724"/>
                  <a:pt x="315844" y="1156133"/>
                </a:cubicBezTo>
                <a:cubicBezTo>
                  <a:pt x="296250" y="1154984"/>
                  <a:pt x="276851" y="1152101"/>
                  <a:pt x="258034" y="1147563"/>
                </a:cubicBezTo>
                <a:cubicBezTo>
                  <a:pt x="246520" y="1144760"/>
                  <a:pt x="234473" y="1143707"/>
                  <a:pt x="222477" y="1144447"/>
                </a:cubicBezTo>
                <a:cubicBezTo>
                  <a:pt x="210383" y="1149122"/>
                  <a:pt x="193391" y="1148586"/>
                  <a:pt x="175341" y="1146833"/>
                </a:cubicBezTo>
                <a:lnTo>
                  <a:pt x="123277" y="1142046"/>
                </a:lnTo>
                <a:lnTo>
                  <a:pt x="124275" y="1141916"/>
                </a:lnTo>
                <a:lnTo>
                  <a:pt x="121855" y="1141916"/>
                </a:lnTo>
                <a:lnTo>
                  <a:pt x="123277" y="1142046"/>
                </a:lnTo>
                <a:lnTo>
                  <a:pt x="103472" y="1144641"/>
                </a:lnTo>
                <a:cubicBezTo>
                  <a:pt x="99238" y="1143122"/>
                  <a:pt x="94886" y="1141895"/>
                  <a:pt x="90411" y="1140942"/>
                </a:cubicBezTo>
                <a:cubicBezTo>
                  <a:pt x="81945" y="1140942"/>
                  <a:pt x="73720" y="1140942"/>
                  <a:pt x="66223" y="1139578"/>
                </a:cubicBezTo>
                <a:close/>
                <a:moveTo>
                  <a:pt x="7168569" y="1138409"/>
                </a:moveTo>
                <a:lnTo>
                  <a:pt x="7167601" y="1139188"/>
                </a:lnTo>
                <a:cubicBezTo>
                  <a:pt x="7166390" y="1139188"/>
                  <a:pt x="7167601" y="1140746"/>
                  <a:pt x="7167601" y="1143668"/>
                </a:cubicBezTo>
                <a:cubicBezTo>
                  <a:pt x="7194207" y="1147758"/>
                  <a:pt x="7219363" y="1154575"/>
                  <a:pt x="7237987" y="1146979"/>
                </a:cubicBezTo>
                <a:cubicBezTo>
                  <a:pt x="7215492" y="1141429"/>
                  <a:pt x="7192102" y="1138546"/>
                  <a:pt x="7168569" y="1138409"/>
                </a:cubicBezTo>
                <a:close/>
                <a:moveTo>
                  <a:pt x="7798668" y="1127698"/>
                </a:moveTo>
                <a:cubicBezTo>
                  <a:pt x="7798668" y="1130229"/>
                  <a:pt x="7796733" y="1132567"/>
                  <a:pt x="7798668" y="1132761"/>
                </a:cubicBezTo>
                <a:cubicBezTo>
                  <a:pt x="7811487" y="1136268"/>
                  <a:pt x="7825758" y="1138994"/>
                  <a:pt x="7837369" y="1142889"/>
                </a:cubicBezTo>
                <a:cubicBezTo>
                  <a:pt x="7848979" y="1146784"/>
                  <a:pt x="7854058" y="1151459"/>
                  <a:pt x="7864459" y="1154575"/>
                </a:cubicBezTo>
                <a:cubicBezTo>
                  <a:pt x="7875658" y="1156855"/>
                  <a:pt x="7887075" y="1158471"/>
                  <a:pt x="7898564" y="1159444"/>
                </a:cubicBezTo>
                <a:cubicBezTo>
                  <a:pt x="7888162" y="1144059"/>
                  <a:pt x="7880422" y="1139384"/>
                  <a:pt x="7855510" y="1135292"/>
                </a:cubicBezTo>
                <a:lnTo>
                  <a:pt x="7856234" y="1135292"/>
                </a:lnTo>
                <a:cubicBezTo>
                  <a:pt x="7836883" y="1132176"/>
                  <a:pt x="7817533" y="1130229"/>
                  <a:pt x="7798668" y="1127698"/>
                </a:cubicBezTo>
                <a:close/>
                <a:moveTo>
                  <a:pt x="3850689" y="1123997"/>
                </a:moveTo>
                <a:cubicBezTo>
                  <a:pt x="3852624" y="1126140"/>
                  <a:pt x="3854076" y="1129450"/>
                  <a:pt x="3856979" y="1130035"/>
                </a:cubicBezTo>
                <a:cubicBezTo>
                  <a:pt x="3863607" y="1131047"/>
                  <a:pt x="3870306" y="1131573"/>
                  <a:pt x="3877056" y="1131593"/>
                </a:cubicBezTo>
                <a:lnTo>
                  <a:pt x="3871492" y="1125943"/>
                </a:lnTo>
                <a:close/>
                <a:moveTo>
                  <a:pt x="3406113" y="1121074"/>
                </a:moveTo>
                <a:lnTo>
                  <a:pt x="3370797" y="1128477"/>
                </a:lnTo>
                <a:cubicBezTo>
                  <a:pt x="3412644" y="1137435"/>
                  <a:pt x="3416756" y="1136656"/>
                  <a:pt x="3406113" y="1121074"/>
                </a:cubicBezTo>
                <a:close/>
                <a:moveTo>
                  <a:pt x="12109465" y="1120295"/>
                </a:moveTo>
                <a:lnTo>
                  <a:pt x="12108015" y="1127698"/>
                </a:lnTo>
                <a:cubicBezTo>
                  <a:pt x="12117071" y="1129878"/>
                  <a:pt x="12126279" y="1131632"/>
                  <a:pt x="12135588" y="1132955"/>
                </a:cubicBezTo>
                <a:lnTo>
                  <a:pt x="12135588" y="1131397"/>
                </a:lnTo>
                <a:cubicBezTo>
                  <a:pt x="12138249" y="1131397"/>
                  <a:pt x="12137041" y="1127698"/>
                  <a:pt x="12137523" y="1125555"/>
                </a:cubicBezTo>
                <a:close/>
                <a:moveTo>
                  <a:pt x="7075202" y="1119516"/>
                </a:moveTo>
                <a:cubicBezTo>
                  <a:pt x="7061415" y="1123023"/>
                  <a:pt x="7061415" y="1131787"/>
                  <a:pt x="7073508" y="1138994"/>
                </a:cubicBezTo>
                <a:cubicBezTo>
                  <a:pt x="7077474" y="1140785"/>
                  <a:pt x="7081611" y="1142343"/>
                  <a:pt x="7085844" y="1143668"/>
                </a:cubicBezTo>
                <a:cubicBezTo>
                  <a:pt x="7097696" y="1147563"/>
                  <a:pt x="7114870" y="1147563"/>
                  <a:pt x="7113661" y="1143668"/>
                </a:cubicBezTo>
                <a:cubicBezTo>
                  <a:pt x="7112112" y="1137435"/>
                  <a:pt x="7109911" y="1131301"/>
                  <a:pt x="7107130" y="1125360"/>
                </a:cubicBezTo>
                <a:lnTo>
                  <a:pt x="7106162" y="1126140"/>
                </a:lnTo>
                <a:cubicBezTo>
                  <a:pt x="7102122" y="1123880"/>
                  <a:pt x="7097721" y="1122048"/>
                  <a:pt x="7093102" y="1120686"/>
                </a:cubicBezTo>
                <a:cubicBezTo>
                  <a:pt x="7087200" y="1119770"/>
                  <a:pt x="7081200" y="1119379"/>
                  <a:pt x="7075202" y="1119516"/>
                </a:cubicBezTo>
                <a:close/>
                <a:moveTo>
                  <a:pt x="7647975" y="1118737"/>
                </a:moveTo>
                <a:cubicBezTo>
                  <a:pt x="7675066" y="1135292"/>
                  <a:pt x="7675066" y="1135292"/>
                  <a:pt x="7725618" y="1135098"/>
                </a:cubicBezTo>
                <a:close/>
                <a:moveTo>
                  <a:pt x="3726093" y="1116021"/>
                </a:moveTo>
                <a:cubicBezTo>
                  <a:pt x="3716481" y="1116055"/>
                  <a:pt x="3706878" y="1117871"/>
                  <a:pt x="3698061" y="1121465"/>
                </a:cubicBezTo>
                <a:lnTo>
                  <a:pt x="3763370" y="1127501"/>
                </a:lnTo>
                <a:cubicBezTo>
                  <a:pt x="3758532" y="1124191"/>
                  <a:pt x="3757324" y="1122048"/>
                  <a:pt x="3754180" y="1121269"/>
                </a:cubicBezTo>
                <a:cubicBezTo>
                  <a:pt x="3745326" y="1117734"/>
                  <a:pt x="3735705" y="1115986"/>
                  <a:pt x="3726093" y="1116021"/>
                </a:cubicBezTo>
                <a:close/>
                <a:moveTo>
                  <a:pt x="11994815" y="1109474"/>
                </a:moveTo>
                <a:lnTo>
                  <a:pt x="11994815" y="1110167"/>
                </a:lnTo>
                <a:lnTo>
                  <a:pt x="11993476" y="1109711"/>
                </a:lnTo>
                <a:close/>
                <a:moveTo>
                  <a:pt x="2689661" y="1107636"/>
                </a:moveTo>
                <a:cubicBezTo>
                  <a:pt x="2689661" y="1109582"/>
                  <a:pt x="2688211" y="1112504"/>
                  <a:pt x="2691113" y="1113478"/>
                </a:cubicBezTo>
                <a:cubicBezTo>
                  <a:pt x="2700547" y="1116245"/>
                  <a:pt x="2710149" y="1118582"/>
                  <a:pt x="2719895" y="1120490"/>
                </a:cubicBezTo>
                <a:cubicBezTo>
                  <a:pt x="2717719" y="1116594"/>
                  <a:pt x="2718204" y="1113284"/>
                  <a:pt x="2714816" y="1112310"/>
                </a:cubicBezTo>
                <a:cubicBezTo>
                  <a:pt x="2706616" y="1110188"/>
                  <a:pt x="2698201" y="1108629"/>
                  <a:pt x="2689661" y="1107636"/>
                </a:cubicBezTo>
                <a:close/>
                <a:moveTo>
                  <a:pt x="3623957" y="1101817"/>
                </a:moveTo>
                <a:cubicBezTo>
                  <a:pt x="3619633" y="1102523"/>
                  <a:pt x="3619089" y="1104519"/>
                  <a:pt x="3621870" y="1107636"/>
                </a:cubicBezTo>
                <a:cubicBezTo>
                  <a:pt x="3627988" y="1109836"/>
                  <a:pt x="3634400" y="1111472"/>
                  <a:pt x="3640980" y="1112504"/>
                </a:cubicBezTo>
                <a:lnTo>
                  <a:pt x="3648720" y="1103740"/>
                </a:lnTo>
                <a:cubicBezTo>
                  <a:pt x="3636384" y="1101695"/>
                  <a:pt x="3628281" y="1101111"/>
                  <a:pt x="3623957" y="1101817"/>
                </a:cubicBezTo>
                <a:close/>
                <a:moveTo>
                  <a:pt x="3527053" y="1101791"/>
                </a:moveTo>
                <a:cubicBezTo>
                  <a:pt x="3519844" y="1101871"/>
                  <a:pt x="3512662" y="1102260"/>
                  <a:pt x="3505526" y="1102961"/>
                </a:cubicBezTo>
                <a:lnTo>
                  <a:pt x="3505526" y="1103155"/>
                </a:lnTo>
                <a:cubicBezTo>
                  <a:pt x="3513411" y="1105726"/>
                  <a:pt x="3521489" y="1107869"/>
                  <a:pt x="3529714" y="1109582"/>
                </a:cubicBezTo>
                <a:cubicBezTo>
                  <a:pt x="3531891" y="1109582"/>
                  <a:pt x="3536487" y="1107441"/>
                  <a:pt x="3537937" y="1105687"/>
                </a:cubicBezTo>
                <a:cubicBezTo>
                  <a:pt x="3534600" y="1103916"/>
                  <a:pt x="3530923" y="1102591"/>
                  <a:pt x="3527053" y="1101791"/>
                </a:cubicBezTo>
                <a:close/>
                <a:moveTo>
                  <a:pt x="11972562" y="1094976"/>
                </a:moveTo>
                <a:cubicBezTo>
                  <a:pt x="11968113" y="1095072"/>
                  <a:pt x="11963742" y="1095929"/>
                  <a:pt x="11959743" y="1097507"/>
                </a:cubicBezTo>
                <a:cubicBezTo>
                  <a:pt x="11964976" y="1099863"/>
                  <a:pt x="11970391" y="1101928"/>
                  <a:pt x="11975947" y="1103740"/>
                </a:cubicBezTo>
                <a:lnTo>
                  <a:pt x="11993476" y="1109711"/>
                </a:lnTo>
                <a:lnTo>
                  <a:pt x="11981028" y="1111920"/>
                </a:lnTo>
                <a:cubicBezTo>
                  <a:pt x="11997717" y="1130618"/>
                  <a:pt x="12034483" y="1140552"/>
                  <a:pt x="12080683" y="1150095"/>
                </a:cubicBezTo>
                <a:lnTo>
                  <a:pt x="12080683" y="1147563"/>
                </a:lnTo>
                <a:cubicBezTo>
                  <a:pt x="12080683" y="1139188"/>
                  <a:pt x="12050205" y="1137630"/>
                  <a:pt x="12047302" y="1131787"/>
                </a:cubicBezTo>
                <a:cubicBezTo>
                  <a:pt x="12044400" y="1125943"/>
                  <a:pt x="12062783" y="1127113"/>
                  <a:pt x="12074152" y="1126334"/>
                </a:cubicBezTo>
                <a:cubicBezTo>
                  <a:pt x="12078263" y="1126334"/>
                  <a:pt x="12081407" y="1122633"/>
                  <a:pt x="12079231" y="1121465"/>
                </a:cubicBezTo>
                <a:cubicBezTo>
                  <a:pt x="12073265" y="1118913"/>
                  <a:pt x="12066803" y="1117199"/>
                  <a:pt x="12060121" y="1116400"/>
                </a:cubicBezTo>
                <a:cubicBezTo>
                  <a:pt x="12048511" y="1116400"/>
                  <a:pt x="12037627" y="1116400"/>
                  <a:pt x="12026502" y="1116400"/>
                </a:cubicBezTo>
                <a:lnTo>
                  <a:pt x="12026502" y="1117764"/>
                </a:lnTo>
                <a:lnTo>
                  <a:pt x="12025049" y="1116400"/>
                </a:lnTo>
                <a:lnTo>
                  <a:pt x="11995297" y="1109388"/>
                </a:lnTo>
                <a:lnTo>
                  <a:pt x="11994815" y="1109474"/>
                </a:lnTo>
                <a:lnTo>
                  <a:pt x="11994815" y="1107636"/>
                </a:lnTo>
                <a:cubicBezTo>
                  <a:pt x="11993362" y="1105298"/>
                  <a:pt x="11993606" y="1102767"/>
                  <a:pt x="11989977" y="1100430"/>
                </a:cubicBezTo>
                <a:cubicBezTo>
                  <a:pt x="11984685" y="1097683"/>
                  <a:pt x="11978760" y="1095833"/>
                  <a:pt x="11972562" y="1094976"/>
                </a:cubicBezTo>
                <a:close/>
                <a:moveTo>
                  <a:pt x="2524941" y="1093806"/>
                </a:moveTo>
                <a:cubicBezTo>
                  <a:pt x="2526634" y="1096728"/>
                  <a:pt x="2527117" y="1098675"/>
                  <a:pt x="2529296" y="1099260"/>
                </a:cubicBezTo>
                <a:lnTo>
                  <a:pt x="2529296" y="1098675"/>
                </a:lnTo>
                <a:cubicBezTo>
                  <a:pt x="2533189" y="1099708"/>
                  <a:pt x="2537300" y="1100117"/>
                  <a:pt x="2541388" y="1099845"/>
                </a:cubicBezTo>
                <a:cubicBezTo>
                  <a:pt x="2543806" y="1099845"/>
                  <a:pt x="2543323" y="1097896"/>
                  <a:pt x="2544050" y="1096923"/>
                </a:cubicBezTo>
                <a:close/>
                <a:moveTo>
                  <a:pt x="11564749" y="1090301"/>
                </a:moveTo>
                <a:cubicBezTo>
                  <a:pt x="11567269" y="1092872"/>
                  <a:pt x="11570105" y="1095209"/>
                  <a:pt x="11573216" y="1097313"/>
                </a:cubicBezTo>
                <a:lnTo>
                  <a:pt x="11574183" y="1094976"/>
                </a:lnTo>
                <a:cubicBezTo>
                  <a:pt x="11578155" y="1096045"/>
                  <a:pt x="11582338" y="1096514"/>
                  <a:pt x="11586520" y="1096338"/>
                </a:cubicBezTo>
                <a:cubicBezTo>
                  <a:pt x="11588455" y="1096338"/>
                  <a:pt x="11588214" y="1093806"/>
                  <a:pt x="11586520" y="1093027"/>
                </a:cubicBezTo>
                <a:cubicBezTo>
                  <a:pt x="11582576" y="1091684"/>
                  <a:pt x="11578427" y="1090768"/>
                  <a:pt x="11574183" y="1090301"/>
                </a:cubicBezTo>
                <a:cubicBezTo>
                  <a:pt x="11571060" y="1089892"/>
                  <a:pt x="11567876" y="1089892"/>
                  <a:pt x="11564749" y="1090301"/>
                </a:cubicBezTo>
                <a:close/>
                <a:moveTo>
                  <a:pt x="11617481" y="1084263"/>
                </a:moveTo>
                <a:lnTo>
                  <a:pt x="11648683" y="1100818"/>
                </a:lnTo>
                <a:cubicBezTo>
                  <a:pt x="11652982" y="1102027"/>
                  <a:pt x="11657449" y="1102824"/>
                  <a:pt x="11661987" y="1103155"/>
                </a:cubicBezTo>
                <a:lnTo>
                  <a:pt x="11662954" y="1100624"/>
                </a:lnTo>
                <a:cubicBezTo>
                  <a:pt x="11671903" y="1096923"/>
                  <a:pt x="11679885" y="1093027"/>
                  <a:pt x="11687142" y="1088938"/>
                </a:cubicBezTo>
                <a:close/>
                <a:moveTo>
                  <a:pt x="11814855" y="1083093"/>
                </a:moveTo>
                <a:lnTo>
                  <a:pt x="11790667" y="1084069"/>
                </a:lnTo>
                <a:cubicBezTo>
                  <a:pt x="11792844" y="1088547"/>
                  <a:pt x="11794779" y="1092639"/>
                  <a:pt x="11796714" y="1096338"/>
                </a:cubicBezTo>
                <a:cubicBezTo>
                  <a:pt x="11770591" y="1097896"/>
                  <a:pt x="11733342" y="1087185"/>
                  <a:pt x="11712539" y="1092833"/>
                </a:cubicBezTo>
                <a:lnTo>
                  <a:pt x="11699720" y="1090884"/>
                </a:lnTo>
                <a:lnTo>
                  <a:pt x="11712781" y="1093806"/>
                </a:lnTo>
                <a:cubicBezTo>
                  <a:pt x="11714716" y="1097313"/>
                  <a:pt x="11716894" y="1100624"/>
                  <a:pt x="11719553" y="1104908"/>
                </a:cubicBezTo>
                <a:cubicBezTo>
                  <a:pt x="11765753" y="1112895"/>
                  <a:pt x="11794296" y="1101791"/>
                  <a:pt x="11840494" y="1112699"/>
                </a:cubicBezTo>
                <a:cubicBezTo>
                  <a:pt x="11877744" y="1112699"/>
                  <a:pt x="11919830" y="1125749"/>
                  <a:pt x="11956840" y="1128281"/>
                </a:cubicBezTo>
                <a:cubicBezTo>
                  <a:pt x="11959016" y="1125943"/>
                  <a:pt x="11962401" y="1124776"/>
                  <a:pt x="11960951" y="1123412"/>
                </a:cubicBezTo>
                <a:cubicBezTo>
                  <a:pt x="11943777" y="1103934"/>
                  <a:pt x="11931441" y="1101597"/>
                  <a:pt x="11892016" y="1107051"/>
                </a:cubicBezTo>
                <a:cubicBezTo>
                  <a:pt x="11880660" y="1108454"/>
                  <a:pt x="11869044" y="1106875"/>
                  <a:pt x="11858877" y="1102571"/>
                </a:cubicBezTo>
                <a:cubicBezTo>
                  <a:pt x="11843881" y="1096338"/>
                  <a:pt x="11830577" y="1089911"/>
                  <a:pt x="11814855" y="1083093"/>
                </a:cubicBezTo>
                <a:close/>
                <a:moveTo>
                  <a:pt x="7393275" y="1081731"/>
                </a:moveTo>
                <a:cubicBezTo>
                  <a:pt x="7383115" y="1086210"/>
                  <a:pt x="7393275" y="1090105"/>
                  <a:pt x="7406095" y="1093221"/>
                </a:cubicBezTo>
                <a:cubicBezTo>
                  <a:pt x="7424719" y="1100857"/>
                  <a:pt x="7446730" y="1100857"/>
                  <a:pt x="7465355" y="1093221"/>
                </a:cubicBezTo>
                <a:close/>
                <a:moveTo>
                  <a:pt x="3160121" y="1079004"/>
                </a:moveTo>
                <a:cubicBezTo>
                  <a:pt x="3157218" y="1079004"/>
                  <a:pt x="3157942" y="1083484"/>
                  <a:pt x="3161571" y="1085236"/>
                </a:cubicBezTo>
                <a:cubicBezTo>
                  <a:pt x="3173399" y="1090788"/>
                  <a:pt x="3187404" y="1092520"/>
                  <a:pt x="3200754" y="1090105"/>
                </a:cubicBezTo>
                <a:cubicBezTo>
                  <a:pt x="3202933" y="1090105"/>
                  <a:pt x="3200754" y="1087574"/>
                  <a:pt x="3200754" y="1086406"/>
                </a:cubicBezTo>
                <a:cubicBezTo>
                  <a:pt x="3188443" y="1080678"/>
                  <a:pt x="3174293" y="1078108"/>
                  <a:pt x="3160121" y="1079004"/>
                </a:cubicBezTo>
                <a:close/>
                <a:moveTo>
                  <a:pt x="11734551" y="1078419"/>
                </a:moveTo>
                <a:cubicBezTo>
                  <a:pt x="11734551" y="1080562"/>
                  <a:pt x="11734551" y="1082899"/>
                  <a:pt x="11738180" y="1084651"/>
                </a:cubicBezTo>
                <a:cubicBezTo>
                  <a:pt x="11747121" y="1087788"/>
                  <a:pt x="11756337" y="1090398"/>
                  <a:pt x="11765753" y="1092442"/>
                </a:cubicBezTo>
                <a:cubicBezTo>
                  <a:pt x="11757287" y="1084848"/>
                  <a:pt x="11756319" y="1082120"/>
                  <a:pt x="11752208" y="1080756"/>
                </a:cubicBezTo>
                <a:cubicBezTo>
                  <a:pt x="11746413" y="1079588"/>
                  <a:pt x="11740506" y="1078809"/>
                  <a:pt x="11734551" y="1078419"/>
                </a:cubicBezTo>
                <a:close/>
                <a:moveTo>
                  <a:pt x="11836623" y="1073744"/>
                </a:moveTo>
                <a:cubicBezTo>
                  <a:pt x="11835173" y="1074329"/>
                  <a:pt x="11833238" y="1075302"/>
                  <a:pt x="11833480" y="1076472"/>
                </a:cubicBezTo>
                <a:lnTo>
                  <a:pt x="11833480" y="1076861"/>
                </a:lnTo>
                <a:cubicBezTo>
                  <a:pt x="11833480" y="1076861"/>
                  <a:pt x="11838802" y="1079198"/>
                  <a:pt x="11841946" y="1080562"/>
                </a:cubicBezTo>
                <a:cubicBezTo>
                  <a:pt x="11845090" y="1081926"/>
                  <a:pt x="11845575" y="1078419"/>
                  <a:pt x="11844364" y="1077445"/>
                </a:cubicBezTo>
                <a:cubicBezTo>
                  <a:pt x="11842022" y="1075908"/>
                  <a:pt x="11839414" y="1074660"/>
                  <a:pt x="11836623" y="1073744"/>
                </a:cubicBezTo>
                <a:close/>
                <a:moveTo>
                  <a:pt x="2861156" y="1073161"/>
                </a:moveTo>
                <a:lnTo>
                  <a:pt x="2869864" y="1076666"/>
                </a:lnTo>
                <a:cubicBezTo>
                  <a:pt x="2869864" y="1076666"/>
                  <a:pt x="2873490" y="1075693"/>
                  <a:pt x="2872764" y="1075108"/>
                </a:cubicBezTo>
                <a:lnTo>
                  <a:pt x="2871555" y="1075108"/>
                </a:lnTo>
                <a:cubicBezTo>
                  <a:pt x="2871555" y="1075108"/>
                  <a:pt x="2867685" y="1073941"/>
                  <a:pt x="2865750" y="1073161"/>
                </a:cubicBezTo>
                <a:close/>
                <a:moveTo>
                  <a:pt x="11953453" y="1072186"/>
                </a:moveTo>
                <a:cubicBezTo>
                  <a:pt x="11946952" y="1072556"/>
                  <a:pt x="11940486" y="1073278"/>
                  <a:pt x="11934102" y="1074329"/>
                </a:cubicBezTo>
                <a:lnTo>
                  <a:pt x="11934102" y="1074720"/>
                </a:lnTo>
                <a:cubicBezTo>
                  <a:pt x="11938587" y="1077445"/>
                  <a:pt x="11943561" y="1079627"/>
                  <a:pt x="11948856" y="1081147"/>
                </a:cubicBezTo>
                <a:cubicBezTo>
                  <a:pt x="11962401" y="1083678"/>
                  <a:pt x="11971353" y="1082511"/>
                  <a:pt x="11973044" y="1078419"/>
                </a:cubicBezTo>
                <a:cubicBezTo>
                  <a:pt x="11973044" y="1078419"/>
                  <a:pt x="11973044" y="1076861"/>
                  <a:pt x="11970627" y="1074135"/>
                </a:cubicBezTo>
                <a:cubicBezTo>
                  <a:pt x="11964992" y="1073063"/>
                  <a:pt x="11959240" y="1072401"/>
                  <a:pt x="11953453" y="1072186"/>
                </a:cubicBezTo>
                <a:close/>
                <a:moveTo>
                  <a:pt x="12092776" y="1071213"/>
                </a:moveTo>
                <a:cubicBezTo>
                  <a:pt x="12080924" y="1069070"/>
                  <a:pt x="12075602" y="1071213"/>
                  <a:pt x="12073910" y="1073550"/>
                </a:cubicBezTo>
                <a:cubicBezTo>
                  <a:pt x="12072217" y="1075887"/>
                  <a:pt x="12073910" y="1075108"/>
                  <a:pt x="12075119" y="1075693"/>
                </a:cubicBezTo>
                <a:cubicBezTo>
                  <a:pt x="12077491" y="1076257"/>
                  <a:pt x="12079921" y="1076648"/>
                  <a:pt x="12082374" y="1076861"/>
                </a:cubicBezTo>
                <a:cubicBezTo>
                  <a:pt x="12092050" y="1079977"/>
                  <a:pt x="12100757" y="1080173"/>
                  <a:pt x="12097372" y="1075499"/>
                </a:cubicBezTo>
                <a:lnTo>
                  <a:pt x="12097372" y="1072965"/>
                </a:lnTo>
                <a:cubicBezTo>
                  <a:pt x="12095991" y="1072147"/>
                  <a:pt x="12094432" y="1071564"/>
                  <a:pt x="12092776" y="1071213"/>
                </a:cubicBezTo>
                <a:close/>
                <a:moveTo>
                  <a:pt x="12029646" y="1070045"/>
                </a:moveTo>
                <a:lnTo>
                  <a:pt x="12025439" y="1070661"/>
                </a:lnTo>
                <a:lnTo>
                  <a:pt x="12024323" y="1070239"/>
                </a:lnTo>
                <a:lnTo>
                  <a:pt x="12024323" y="1070824"/>
                </a:lnTo>
                <a:lnTo>
                  <a:pt x="12025439" y="1070661"/>
                </a:lnTo>
                <a:lnTo>
                  <a:pt x="12032063" y="1073161"/>
                </a:lnTo>
                <a:lnTo>
                  <a:pt x="12034242" y="1071603"/>
                </a:lnTo>
                <a:cubicBezTo>
                  <a:pt x="12032802" y="1070920"/>
                  <a:pt x="12031256" y="1070395"/>
                  <a:pt x="12029646" y="1070045"/>
                </a:cubicBezTo>
                <a:close/>
                <a:moveTo>
                  <a:pt x="5849109" y="1069266"/>
                </a:moveTo>
                <a:lnTo>
                  <a:pt x="5856364" y="1074914"/>
                </a:lnTo>
                <a:lnTo>
                  <a:pt x="5874264" y="1076082"/>
                </a:lnTo>
                <a:cubicBezTo>
                  <a:pt x="5870635" y="1074329"/>
                  <a:pt x="5869185" y="1071018"/>
                  <a:pt x="5866039" y="1070434"/>
                </a:cubicBezTo>
                <a:lnTo>
                  <a:pt x="5867250" y="1069266"/>
                </a:lnTo>
                <a:cubicBezTo>
                  <a:pt x="5861202" y="1068875"/>
                  <a:pt x="5855156" y="1068875"/>
                  <a:pt x="5849109" y="1069266"/>
                </a:cubicBezTo>
                <a:close/>
                <a:moveTo>
                  <a:pt x="11678676" y="1068681"/>
                </a:moveTo>
                <a:cubicBezTo>
                  <a:pt x="11668033" y="1068681"/>
                  <a:pt x="11672871" y="1072186"/>
                  <a:pt x="11678676" y="1074135"/>
                </a:cubicBezTo>
                <a:cubicBezTo>
                  <a:pt x="11684877" y="1075634"/>
                  <a:pt x="11691310" y="1076413"/>
                  <a:pt x="11697785" y="1076472"/>
                </a:cubicBezTo>
                <a:cubicBezTo>
                  <a:pt x="11699961" y="1076278"/>
                  <a:pt x="11698511" y="1073744"/>
                  <a:pt x="11699961" y="1071992"/>
                </a:cubicBezTo>
                <a:lnTo>
                  <a:pt x="11700929" y="1069460"/>
                </a:lnTo>
                <a:cubicBezTo>
                  <a:pt x="11693537" y="1068837"/>
                  <a:pt x="11686106" y="1068583"/>
                  <a:pt x="11678676" y="1068681"/>
                </a:cubicBezTo>
                <a:close/>
                <a:moveTo>
                  <a:pt x="6282318" y="1062058"/>
                </a:moveTo>
                <a:lnTo>
                  <a:pt x="6295619" y="1065565"/>
                </a:lnTo>
                <a:lnTo>
                  <a:pt x="6283768" y="1062254"/>
                </a:lnTo>
                <a:close/>
                <a:moveTo>
                  <a:pt x="11852589" y="1060500"/>
                </a:moveTo>
                <a:cubicBezTo>
                  <a:pt x="11829127" y="1060305"/>
                  <a:pt x="11817758" y="1062643"/>
                  <a:pt x="11836623" y="1072382"/>
                </a:cubicBezTo>
                <a:lnTo>
                  <a:pt x="11836623" y="1072771"/>
                </a:lnTo>
                <a:lnTo>
                  <a:pt x="11866617" y="1072771"/>
                </a:lnTo>
                <a:cubicBezTo>
                  <a:pt x="11866617" y="1071603"/>
                  <a:pt x="11869037" y="1070824"/>
                  <a:pt x="11868069" y="1070239"/>
                </a:cubicBezTo>
                <a:cubicBezTo>
                  <a:pt x="11867102" y="1069655"/>
                  <a:pt x="11857909" y="1063812"/>
                  <a:pt x="11852589" y="1060500"/>
                </a:cubicBezTo>
                <a:close/>
                <a:moveTo>
                  <a:pt x="12126092" y="1058914"/>
                </a:moveTo>
                <a:lnTo>
                  <a:pt x="12126317" y="1059366"/>
                </a:lnTo>
                <a:lnTo>
                  <a:pt x="12124945" y="1058942"/>
                </a:lnTo>
                <a:close/>
                <a:moveTo>
                  <a:pt x="2043114" y="1055437"/>
                </a:moveTo>
                <a:lnTo>
                  <a:pt x="2043840" y="1056216"/>
                </a:lnTo>
                <a:cubicBezTo>
                  <a:pt x="2043840" y="1056216"/>
                  <a:pt x="2043840" y="1057580"/>
                  <a:pt x="2043840" y="1058359"/>
                </a:cubicBezTo>
                <a:cubicBezTo>
                  <a:pt x="2048678" y="1059547"/>
                  <a:pt x="2053612" y="1060461"/>
                  <a:pt x="2058594" y="1061085"/>
                </a:cubicBezTo>
                <a:cubicBezTo>
                  <a:pt x="2064229" y="1061397"/>
                  <a:pt x="2069890" y="1061397"/>
                  <a:pt x="2075527" y="1061085"/>
                </a:cubicBezTo>
                <a:cubicBezTo>
                  <a:pt x="2072841" y="1059351"/>
                  <a:pt x="2069915" y="1057852"/>
                  <a:pt x="2066817" y="1056604"/>
                </a:cubicBezTo>
                <a:cubicBezTo>
                  <a:pt x="2058112" y="1054658"/>
                  <a:pt x="2050613" y="1055046"/>
                  <a:pt x="2043114" y="1055437"/>
                </a:cubicBezTo>
                <a:close/>
                <a:moveTo>
                  <a:pt x="1734233" y="1051151"/>
                </a:moveTo>
                <a:cubicBezTo>
                  <a:pt x="1735201" y="1054267"/>
                  <a:pt x="1737136" y="1056410"/>
                  <a:pt x="1738103" y="1056604"/>
                </a:cubicBezTo>
                <a:lnTo>
                  <a:pt x="1738344" y="1055631"/>
                </a:lnTo>
                <a:cubicBezTo>
                  <a:pt x="1742529" y="1055825"/>
                  <a:pt x="1746737" y="1055825"/>
                  <a:pt x="1750922" y="1055631"/>
                </a:cubicBezTo>
                <a:lnTo>
                  <a:pt x="1745599" y="1051151"/>
                </a:lnTo>
                <a:close/>
                <a:moveTo>
                  <a:pt x="11290458" y="1049398"/>
                </a:moveTo>
                <a:cubicBezTo>
                  <a:pt x="11285953" y="1049691"/>
                  <a:pt x="11281499" y="1050353"/>
                  <a:pt x="11277154" y="1051347"/>
                </a:cubicBezTo>
                <a:cubicBezTo>
                  <a:pt x="11275460" y="1051541"/>
                  <a:pt x="11278606" y="1053878"/>
                  <a:pt x="11279815" y="1055242"/>
                </a:cubicBezTo>
                <a:cubicBezTo>
                  <a:pt x="11283444" y="1055242"/>
                  <a:pt x="11289973" y="1055242"/>
                  <a:pt x="11290458" y="1055242"/>
                </a:cubicBezTo>
                <a:cubicBezTo>
                  <a:pt x="11291306" y="1053353"/>
                  <a:pt x="11291306" y="1051288"/>
                  <a:pt x="11290458" y="1049398"/>
                </a:cubicBezTo>
                <a:close/>
                <a:moveTo>
                  <a:pt x="11942811" y="1048985"/>
                </a:moveTo>
                <a:cubicBezTo>
                  <a:pt x="11940150" y="1049447"/>
                  <a:pt x="11940876" y="1051249"/>
                  <a:pt x="11943295" y="1054658"/>
                </a:cubicBezTo>
                <a:lnTo>
                  <a:pt x="11962645" y="1051347"/>
                </a:lnTo>
                <a:cubicBezTo>
                  <a:pt x="11951518" y="1049399"/>
                  <a:pt x="11945471" y="1048522"/>
                  <a:pt x="11942811" y="1048985"/>
                </a:cubicBezTo>
                <a:close/>
                <a:moveTo>
                  <a:pt x="5818875" y="1045697"/>
                </a:moveTo>
                <a:lnTo>
                  <a:pt x="5820809" y="1049204"/>
                </a:lnTo>
                <a:lnTo>
                  <a:pt x="5820809" y="1047451"/>
                </a:lnTo>
                <a:close/>
                <a:moveTo>
                  <a:pt x="2332162" y="1044335"/>
                </a:moveTo>
                <a:lnTo>
                  <a:pt x="2332886" y="1044529"/>
                </a:lnTo>
                <a:cubicBezTo>
                  <a:pt x="2328775" y="1044529"/>
                  <a:pt x="2328292" y="1047255"/>
                  <a:pt x="2323211" y="1050568"/>
                </a:cubicBezTo>
                <a:cubicBezTo>
                  <a:pt x="2333541" y="1051717"/>
                  <a:pt x="2343965" y="1052300"/>
                  <a:pt x="2354415" y="1052320"/>
                </a:cubicBezTo>
                <a:cubicBezTo>
                  <a:pt x="2358285" y="1052320"/>
                  <a:pt x="2356833" y="1048813"/>
                  <a:pt x="2357800" y="1046867"/>
                </a:cubicBezTo>
                <a:cubicBezTo>
                  <a:pt x="2349359" y="1045464"/>
                  <a:pt x="2340773" y="1044626"/>
                  <a:pt x="2332162" y="1044335"/>
                </a:cubicBezTo>
                <a:close/>
                <a:moveTo>
                  <a:pt x="1866784" y="1044335"/>
                </a:moveTo>
                <a:cubicBezTo>
                  <a:pt x="1866784" y="1046476"/>
                  <a:pt x="1862670" y="1047840"/>
                  <a:pt x="1864607" y="1049204"/>
                </a:cubicBezTo>
                <a:cubicBezTo>
                  <a:pt x="1882432" y="1058240"/>
                  <a:pt x="1902653" y="1063714"/>
                  <a:pt x="1923626" y="1065174"/>
                </a:cubicBezTo>
                <a:cubicBezTo>
                  <a:pt x="1927011" y="1065174"/>
                  <a:pt x="1930155" y="1063422"/>
                  <a:pt x="1929429" y="1062254"/>
                </a:cubicBezTo>
                <a:cubicBezTo>
                  <a:pt x="1918329" y="1051834"/>
                  <a:pt x="1902437" y="1045503"/>
                  <a:pt x="1885408" y="1044724"/>
                </a:cubicBezTo>
                <a:cubicBezTo>
                  <a:pt x="1879120" y="1044529"/>
                  <a:pt x="1872805" y="1044724"/>
                  <a:pt x="1866540" y="1045308"/>
                </a:cubicBezTo>
                <a:close/>
                <a:moveTo>
                  <a:pt x="11260465" y="1037323"/>
                </a:moveTo>
                <a:cubicBezTo>
                  <a:pt x="11259256" y="1037323"/>
                  <a:pt x="11256836" y="1037323"/>
                  <a:pt x="11257321" y="1038491"/>
                </a:cubicBezTo>
                <a:cubicBezTo>
                  <a:pt x="11257803" y="1039661"/>
                  <a:pt x="11260223" y="1042777"/>
                  <a:pt x="11263126" y="1043360"/>
                </a:cubicBezTo>
                <a:lnTo>
                  <a:pt x="11262882" y="1043360"/>
                </a:lnTo>
                <a:cubicBezTo>
                  <a:pt x="11271834" y="1045503"/>
                  <a:pt x="11281024" y="1047061"/>
                  <a:pt x="11290217" y="1048619"/>
                </a:cubicBezTo>
                <a:cubicBezTo>
                  <a:pt x="11290217" y="1046476"/>
                  <a:pt x="11290217" y="1043165"/>
                  <a:pt x="11288523" y="1042581"/>
                </a:cubicBezTo>
                <a:cubicBezTo>
                  <a:pt x="11279574" y="1040440"/>
                  <a:pt x="11269899" y="1038882"/>
                  <a:pt x="11260465" y="1037323"/>
                </a:cubicBezTo>
                <a:close/>
                <a:moveTo>
                  <a:pt x="11798890" y="1029727"/>
                </a:moveTo>
                <a:cubicBezTo>
                  <a:pt x="11793837" y="1029766"/>
                  <a:pt x="11788834" y="1030563"/>
                  <a:pt x="11784136" y="1032064"/>
                </a:cubicBezTo>
                <a:cubicBezTo>
                  <a:pt x="11803977" y="1037732"/>
                  <a:pt x="11824480" y="1041783"/>
                  <a:pt x="11845331" y="1044139"/>
                </a:cubicBezTo>
                <a:lnTo>
                  <a:pt x="11935555" y="1062448"/>
                </a:lnTo>
                <a:cubicBezTo>
                  <a:pt x="11948132" y="1064980"/>
                  <a:pt x="11959743" y="1067708"/>
                  <a:pt x="11973529" y="1069655"/>
                </a:cubicBezTo>
                <a:cubicBezTo>
                  <a:pt x="11990218" y="1072382"/>
                  <a:pt x="12006184" y="1069655"/>
                  <a:pt x="12001829" y="1062254"/>
                </a:cubicBezTo>
                <a:cubicBezTo>
                  <a:pt x="11997476" y="1054852"/>
                  <a:pt x="11982237" y="1052709"/>
                  <a:pt x="11965789" y="1051735"/>
                </a:cubicBezTo>
                <a:cubicBezTo>
                  <a:pt x="11965789" y="1056021"/>
                  <a:pt x="11963854" y="1059917"/>
                  <a:pt x="11944986" y="1055825"/>
                </a:cubicBezTo>
                <a:cubicBezTo>
                  <a:pt x="11935224" y="1054132"/>
                  <a:pt x="11925610" y="1051911"/>
                  <a:pt x="11916204" y="1049204"/>
                </a:cubicBezTo>
                <a:cubicBezTo>
                  <a:pt x="11897867" y="1042503"/>
                  <a:pt x="11878224" y="1038413"/>
                  <a:pt x="11858153" y="1037127"/>
                </a:cubicBezTo>
                <a:cubicBezTo>
                  <a:pt x="11839770" y="1035375"/>
                  <a:pt x="11819452" y="1031479"/>
                  <a:pt x="11798890" y="1029727"/>
                </a:cubicBezTo>
                <a:close/>
                <a:moveTo>
                  <a:pt x="10985203" y="1025441"/>
                </a:moveTo>
                <a:cubicBezTo>
                  <a:pt x="10985203" y="1025441"/>
                  <a:pt x="10984479" y="1026999"/>
                  <a:pt x="10984721" y="1027778"/>
                </a:cubicBezTo>
                <a:lnTo>
                  <a:pt x="10991493" y="1027778"/>
                </a:lnTo>
                <a:lnTo>
                  <a:pt x="10991493" y="1025441"/>
                </a:lnTo>
                <a:cubicBezTo>
                  <a:pt x="10989398" y="1025324"/>
                  <a:pt x="10987298" y="1025324"/>
                  <a:pt x="10985203" y="1025441"/>
                </a:cubicBezTo>
                <a:close/>
                <a:moveTo>
                  <a:pt x="2083509" y="1025441"/>
                </a:moveTo>
                <a:lnTo>
                  <a:pt x="2083509" y="1030115"/>
                </a:lnTo>
                <a:lnTo>
                  <a:pt x="2103101" y="1032452"/>
                </a:lnTo>
                <a:cubicBezTo>
                  <a:pt x="2103101" y="1031091"/>
                  <a:pt x="2103101" y="1028753"/>
                  <a:pt x="2100924" y="1028363"/>
                </a:cubicBezTo>
                <a:cubicBezTo>
                  <a:pt x="2095360" y="1027195"/>
                  <a:pt x="2089073" y="1026416"/>
                  <a:pt x="2083509" y="1025441"/>
                </a:cubicBezTo>
                <a:close/>
                <a:moveTo>
                  <a:pt x="10848541" y="1024273"/>
                </a:moveTo>
                <a:cubicBezTo>
                  <a:pt x="10849557" y="1025091"/>
                  <a:pt x="10850695" y="1025811"/>
                  <a:pt x="10851929" y="1026416"/>
                </a:cubicBezTo>
                <a:lnTo>
                  <a:pt x="10855799" y="1026416"/>
                </a:lnTo>
                <a:lnTo>
                  <a:pt x="10852653" y="1024273"/>
                </a:lnTo>
                <a:close/>
                <a:moveTo>
                  <a:pt x="1333678" y="1023494"/>
                </a:moveTo>
                <a:lnTo>
                  <a:pt x="1333678" y="1025052"/>
                </a:lnTo>
                <a:lnTo>
                  <a:pt x="1302718" y="1030506"/>
                </a:lnTo>
                <a:cubicBezTo>
                  <a:pt x="1339484" y="1033037"/>
                  <a:pt x="1339484" y="1033037"/>
                  <a:pt x="1333678" y="1023494"/>
                </a:cubicBezTo>
                <a:close/>
                <a:moveTo>
                  <a:pt x="9334127" y="1021742"/>
                </a:moveTo>
                <a:cubicBezTo>
                  <a:pt x="9336544" y="1023300"/>
                  <a:pt x="9338479" y="1025441"/>
                  <a:pt x="9341140" y="1026026"/>
                </a:cubicBezTo>
                <a:cubicBezTo>
                  <a:pt x="9345295" y="1026688"/>
                  <a:pt x="9349566" y="1026688"/>
                  <a:pt x="9353718" y="1026026"/>
                </a:cubicBezTo>
                <a:cubicBezTo>
                  <a:pt x="9355412" y="1025831"/>
                  <a:pt x="9352268" y="1023688"/>
                  <a:pt x="9352268" y="1021742"/>
                </a:cubicBezTo>
                <a:close/>
                <a:moveTo>
                  <a:pt x="12166308" y="1009470"/>
                </a:moveTo>
                <a:lnTo>
                  <a:pt x="12163646" y="1010834"/>
                </a:lnTo>
                <a:lnTo>
                  <a:pt x="12172598" y="1011417"/>
                </a:lnTo>
                <a:cubicBezTo>
                  <a:pt x="12172598" y="1011417"/>
                  <a:pt x="12172598" y="1010055"/>
                  <a:pt x="12172598" y="1009470"/>
                </a:cubicBezTo>
                <a:close/>
                <a:moveTo>
                  <a:pt x="723171" y="997393"/>
                </a:moveTo>
                <a:cubicBezTo>
                  <a:pt x="723171" y="997393"/>
                  <a:pt x="723171" y="999536"/>
                  <a:pt x="723171" y="1000706"/>
                </a:cubicBezTo>
                <a:lnTo>
                  <a:pt x="743246" y="1000706"/>
                </a:lnTo>
                <a:cubicBezTo>
                  <a:pt x="743246" y="1000706"/>
                  <a:pt x="743246" y="999148"/>
                  <a:pt x="743246" y="997784"/>
                </a:cubicBezTo>
                <a:cubicBezTo>
                  <a:pt x="739378" y="1000316"/>
                  <a:pt x="732120" y="999731"/>
                  <a:pt x="725589" y="999536"/>
                </a:cubicBezTo>
                <a:close/>
                <a:moveTo>
                  <a:pt x="11926121" y="988629"/>
                </a:moveTo>
                <a:lnTo>
                  <a:pt x="11927088" y="989020"/>
                </a:lnTo>
                <a:cubicBezTo>
                  <a:pt x="11921765" y="989020"/>
                  <a:pt x="11919589" y="991357"/>
                  <a:pt x="11915719" y="992719"/>
                </a:cubicBezTo>
                <a:cubicBezTo>
                  <a:pt x="11921573" y="995095"/>
                  <a:pt x="11927741" y="996907"/>
                  <a:pt x="11934102" y="998173"/>
                </a:cubicBezTo>
                <a:cubicBezTo>
                  <a:pt x="11949824" y="998173"/>
                  <a:pt x="11964580" y="998173"/>
                  <a:pt x="11979576" y="998173"/>
                </a:cubicBezTo>
                <a:cubicBezTo>
                  <a:pt x="11963247" y="990966"/>
                  <a:pt x="11944704" y="987656"/>
                  <a:pt x="11926121" y="988629"/>
                </a:cubicBezTo>
                <a:close/>
                <a:moveTo>
                  <a:pt x="12021664" y="986098"/>
                </a:moveTo>
                <a:lnTo>
                  <a:pt x="11983446" y="998563"/>
                </a:lnTo>
                <a:cubicBezTo>
                  <a:pt x="12027226" y="1008691"/>
                  <a:pt x="12060606" y="1010444"/>
                  <a:pt x="12078504" y="998563"/>
                </a:cubicBezTo>
                <a:cubicBezTo>
                  <a:pt x="12061058" y="990909"/>
                  <a:pt x="12041535" y="986817"/>
                  <a:pt x="12021664" y="986683"/>
                </a:cubicBezTo>
                <a:close/>
                <a:moveTo>
                  <a:pt x="5389051" y="984734"/>
                </a:moveTo>
                <a:lnTo>
                  <a:pt x="5398725" y="998757"/>
                </a:lnTo>
                <a:cubicBezTo>
                  <a:pt x="5412997" y="1003043"/>
                  <a:pt x="5417835" y="1000706"/>
                  <a:pt x="5418561" y="998757"/>
                </a:cubicBezTo>
                <a:cubicBezTo>
                  <a:pt x="5419285" y="996811"/>
                  <a:pt x="5414932" y="990772"/>
                  <a:pt x="5390018" y="985319"/>
                </a:cubicBezTo>
                <a:close/>
                <a:moveTo>
                  <a:pt x="12109950" y="971489"/>
                </a:moveTo>
                <a:cubicBezTo>
                  <a:pt x="12104711" y="971119"/>
                  <a:pt x="12099434" y="971645"/>
                  <a:pt x="12094470" y="973047"/>
                </a:cubicBezTo>
                <a:cubicBezTo>
                  <a:pt x="12093261" y="973047"/>
                  <a:pt x="12099307" y="977722"/>
                  <a:pt x="12101242" y="977916"/>
                </a:cubicBezTo>
                <a:cubicBezTo>
                  <a:pt x="12110275" y="979397"/>
                  <a:pt x="12119399" y="980507"/>
                  <a:pt x="12128574" y="981229"/>
                </a:cubicBezTo>
                <a:lnTo>
                  <a:pt x="12128574" y="979671"/>
                </a:lnTo>
                <a:cubicBezTo>
                  <a:pt x="12130750" y="979671"/>
                  <a:pt x="12130268" y="977333"/>
                  <a:pt x="12131236" y="975385"/>
                </a:cubicBezTo>
                <a:cubicBezTo>
                  <a:pt x="12124255" y="973710"/>
                  <a:pt x="12117144" y="972405"/>
                  <a:pt x="12109950" y="971489"/>
                </a:cubicBezTo>
                <a:close/>
                <a:moveTo>
                  <a:pt x="5367765" y="968373"/>
                </a:moveTo>
                <a:cubicBezTo>
                  <a:pt x="5366604" y="968725"/>
                  <a:pt x="5365540" y="969250"/>
                  <a:pt x="5364621" y="969931"/>
                </a:cubicBezTo>
                <a:lnTo>
                  <a:pt x="5369459" y="971101"/>
                </a:lnTo>
                <a:cubicBezTo>
                  <a:pt x="5370741" y="970943"/>
                  <a:pt x="5371924" y="970457"/>
                  <a:pt x="5372846" y="969737"/>
                </a:cubicBezTo>
                <a:close/>
                <a:moveTo>
                  <a:pt x="11889113" y="965841"/>
                </a:moveTo>
                <a:lnTo>
                  <a:pt x="11889884" y="966265"/>
                </a:lnTo>
                <a:lnTo>
                  <a:pt x="11862747" y="971101"/>
                </a:lnTo>
                <a:cubicBezTo>
                  <a:pt x="11872648" y="975501"/>
                  <a:pt x="11883870" y="977585"/>
                  <a:pt x="11895160" y="977137"/>
                </a:cubicBezTo>
                <a:cubicBezTo>
                  <a:pt x="11901570" y="976651"/>
                  <a:pt x="11904351" y="975531"/>
                  <a:pt x="11903383" y="973681"/>
                </a:cubicBezTo>
                <a:lnTo>
                  <a:pt x="11889884" y="966265"/>
                </a:lnTo>
                <a:lnTo>
                  <a:pt x="11890081" y="966230"/>
                </a:lnTo>
                <a:close/>
                <a:moveTo>
                  <a:pt x="5799554" y="963918"/>
                </a:moveTo>
                <a:lnTo>
                  <a:pt x="5785677" y="967833"/>
                </a:lnTo>
                <a:lnTo>
                  <a:pt x="5785252" y="967788"/>
                </a:lnTo>
                <a:lnTo>
                  <a:pt x="5783076" y="968567"/>
                </a:lnTo>
                <a:lnTo>
                  <a:pt x="5785677" y="967833"/>
                </a:lnTo>
                <a:lnTo>
                  <a:pt x="5804512" y="969849"/>
                </a:lnTo>
                <a:cubicBezTo>
                  <a:pt x="5819116" y="971173"/>
                  <a:pt x="5822018" y="970224"/>
                  <a:pt x="5833628" y="966426"/>
                </a:cubicBezTo>
                <a:cubicBezTo>
                  <a:pt x="5815125" y="964576"/>
                  <a:pt x="5805873" y="963650"/>
                  <a:pt x="5799554" y="963918"/>
                </a:cubicBezTo>
                <a:close/>
                <a:moveTo>
                  <a:pt x="6209269" y="963698"/>
                </a:moveTo>
                <a:lnTo>
                  <a:pt x="6212412" y="964868"/>
                </a:lnTo>
                <a:lnTo>
                  <a:pt x="6213865" y="963698"/>
                </a:lnTo>
                <a:close/>
                <a:moveTo>
                  <a:pt x="12172839" y="953376"/>
                </a:moveTo>
                <a:lnTo>
                  <a:pt x="12172839" y="954934"/>
                </a:lnTo>
                <a:cubicBezTo>
                  <a:pt x="12173715" y="954310"/>
                  <a:pt x="12174690" y="953785"/>
                  <a:pt x="12175742" y="953376"/>
                </a:cubicBezTo>
                <a:close/>
                <a:moveTo>
                  <a:pt x="5588119" y="951818"/>
                </a:moveTo>
                <a:cubicBezTo>
                  <a:pt x="5588119" y="951818"/>
                  <a:pt x="5591989" y="957466"/>
                  <a:pt x="5596101" y="958439"/>
                </a:cubicBezTo>
                <a:cubicBezTo>
                  <a:pt x="5604374" y="960660"/>
                  <a:pt x="5613033" y="961770"/>
                  <a:pt x="5621741" y="961752"/>
                </a:cubicBezTo>
                <a:cubicBezTo>
                  <a:pt x="5627305" y="962334"/>
                  <a:pt x="5623191" y="957856"/>
                  <a:pt x="5623433" y="951818"/>
                </a:cubicBezTo>
                <a:cubicBezTo>
                  <a:pt x="5607228" y="951818"/>
                  <a:pt x="5596826" y="951818"/>
                  <a:pt x="5588119" y="951818"/>
                </a:cubicBezTo>
                <a:close/>
                <a:moveTo>
                  <a:pt x="11906770" y="949090"/>
                </a:moveTo>
                <a:cubicBezTo>
                  <a:pt x="11909431" y="954544"/>
                  <a:pt x="11921765" y="956298"/>
                  <a:pt x="11933861" y="956687"/>
                </a:cubicBezTo>
                <a:lnTo>
                  <a:pt x="11934828" y="957077"/>
                </a:lnTo>
                <a:cubicBezTo>
                  <a:pt x="11948615" y="957077"/>
                  <a:pt x="11948374" y="953570"/>
                  <a:pt x="11944745" y="949090"/>
                </a:cubicBezTo>
                <a:close/>
                <a:moveTo>
                  <a:pt x="12045852" y="948507"/>
                </a:moveTo>
                <a:cubicBezTo>
                  <a:pt x="12040537" y="948254"/>
                  <a:pt x="12035209" y="948779"/>
                  <a:pt x="12030128" y="950065"/>
                </a:cubicBezTo>
                <a:cubicBezTo>
                  <a:pt x="12030128" y="950065"/>
                  <a:pt x="12034242" y="953570"/>
                  <a:pt x="12037627" y="954544"/>
                </a:cubicBezTo>
                <a:cubicBezTo>
                  <a:pt x="12050931" y="957856"/>
                  <a:pt x="12061815" y="959024"/>
                  <a:pt x="12066894" y="954544"/>
                </a:cubicBezTo>
                <a:cubicBezTo>
                  <a:pt x="12067379" y="954740"/>
                  <a:pt x="12066894" y="953764"/>
                  <a:pt x="12067138" y="951818"/>
                </a:cubicBezTo>
                <a:cubicBezTo>
                  <a:pt x="12060119" y="950415"/>
                  <a:pt x="12053013" y="949305"/>
                  <a:pt x="12045852" y="948507"/>
                </a:cubicBezTo>
                <a:close/>
                <a:moveTo>
                  <a:pt x="2102618" y="944806"/>
                </a:moveTo>
                <a:lnTo>
                  <a:pt x="2103557" y="944845"/>
                </a:lnTo>
                <a:lnTo>
                  <a:pt x="2102133" y="946753"/>
                </a:lnTo>
                <a:lnTo>
                  <a:pt x="2122692" y="950648"/>
                </a:lnTo>
                <a:cubicBezTo>
                  <a:pt x="2122403" y="948935"/>
                  <a:pt x="2121991" y="947260"/>
                  <a:pt x="2121483" y="945585"/>
                </a:cubicBezTo>
                <a:lnTo>
                  <a:pt x="2103557" y="944845"/>
                </a:lnTo>
                <a:lnTo>
                  <a:pt x="2103586" y="944806"/>
                </a:lnTo>
                <a:close/>
                <a:moveTo>
                  <a:pt x="11673689" y="939615"/>
                </a:moveTo>
                <a:cubicBezTo>
                  <a:pt x="11664260" y="939119"/>
                  <a:pt x="11654720" y="939995"/>
                  <a:pt x="11645539" y="942274"/>
                </a:cubicBezTo>
                <a:cubicBezTo>
                  <a:pt x="11691739" y="952985"/>
                  <a:pt x="11691739" y="952985"/>
                  <a:pt x="11701170" y="945195"/>
                </a:cubicBezTo>
                <a:cubicBezTo>
                  <a:pt x="11692434" y="941981"/>
                  <a:pt x="11683117" y="940111"/>
                  <a:pt x="11673689" y="939615"/>
                </a:cubicBezTo>
                <a:close/>
                <a:moveTo>
                  <a:pt x="6203040" y="938743"/>
                </a:moveTo>
                <a:cubicBezTo>
                  <a:pt x="6198746" y="939011"/>
                  <a:pt x="6196207" y="940034"/>
                  <a:pt x="6197417" y="943053"/>
                </a:cubicBezTo>
                <a:cubicBezTo>
                  <a:pt x="6198433" y="944221"/>
                  <a:pt x="6199860" y="945098"/>
                  <a:pt x="6201528" y="945585"/>
                </a:cubicBezTo>
                <a:cubicBezTo>
                  <a:pt x="6210622" y="949110"/>
                  <a:pt x="6221217" y="949110"/>
                  <a:pt x="6230313" y="945585"/>
                </a:cubicBezTo>
                <a:cubicBezTo>
                  <a:pt x="6232007" y="944415"/>
                  <a:pt x="6227893" y="942274"/>
                  <a:pt x="6226684" y="940520"/>
                </a:cubicBezTo>
                <a:lnTo>
                  <a:pt x="6226684" y="940131"/>
                </a:lnTo>
                <a:cubicBezTo>
                  <a:pt x="6224216" y="939585"/>
                  <a:pt x="6221724" y="939197"/>
                  <a:pt x="6219185" y="938962"/>
                </a:cubicBezTo>
                <a:cubicBezTo>
                  <a:pt x="6213380" y="938962"/>
                  <a:pt x="6207333" y="938475"/>
                  <a:pt x="6203040" y="938743"/>
                </a:cubicBezTo>
                <a:close/>
                <a:moveTo>
                  <a:pt x="11939485" y="935603"/>
                </a:moveTo>
                <a:cubicBezTo>
                  <a:pt x="11930308" y="934415"/>
                  <a:pt x="11920868" y="934542"/>
                  <a:pt x="11911608" y="936042"/>
                </a:cubicBezTo>
                <a:lnTo>
                  <a:pt x="11912575" y="936430"/>
                </a:lnTo>
                <a:lnTo>
                  <a:pt x="11945230" y="948311"/>
                </a:lnTo>
                <a:lnTo>
                  <a:pt x="11965789" y="943053"/>
                </a:lnTo>
                <a:cubicBezTo>
                  <a:pt x="11957578" y="939294"/>
                  <a:pt x="11948663" y="936791"/>
                  <a:pt x="11939485" y="935603"/>
                </a:cubicBezTo>
                <a:close/>
                <a:moveTo>
                  <a:pt x="4944475" y="934872"/>
                </a:moveTo>
                <a:lnTo>
                  <a:pt x="4944420" y="935066"/>
                </a:lnTo>
                <a:lnTo>
                  <a:pt x="4924639" y="935066"/>
                </a:lnTo>
                <a:cubicBezTo>
                  <a:pt x="4923430" y="936430"/>
                  <a:pt x="4928268" y="939352"/>
                  <a:pt x="4930444" y="941690"/>
                </a:cubicBezTo>
                <a:cubicBezTo>
                  <a:pt x="4934459" y="942099"/>
                  <a:pt x="4938525" y="942099"/>
                  <a:pt x="4942540" y="941690"/>
                </a:cubicBezTo>
                <a:lnTo>
                  <a:pt x="4944420" y="935066"/>
                </a:lnTo>
                <a:lnTo>
                  <a:pt x="4945442" y="935066"/>
                </a:lnTo>
                <a:close/>
                <a:moveTo>
                  <a:pt x="11803728" y="932341"/>
                </a:moveTo>
                <a:cubicBezTo>
                  <a:pt x="11801310" y="933704"/>
                  <a:pt x="11803728" y="937209"/>
                  <a:pt x="11806148" y="938962"/>
                </a:cubicBezTo>
                <a:cubicBezTo>
                  <a:pt x="11817695" y="944143"/>
                  <a:pt x="11831179" y="945818"/>
                  <a:pt x="11844122" y="943636"/>
                </a:cubicBezTo>
                <a:cubicBezTo>
                  <a:pt x="11846784" y="941495"/>
                  <a:pt x="11843640" y="938573"/>
                  <a:pt x="11843640" y="937015"/>
                </a:cubicBezTo>
                <a:cubicBezTo>
                  <a:pt x="11831687" y="931132"/>
                  <a:pt x="11817265" y="929439"/>
                  <a:pt x="11803728" y="932341"/>
                </a:cubicBezTo>
                <a:close/>
                <a:moveTo>
                  <a:pt x="4763548" y="932341"/>
                </a:moveTo>
                <a:cubicBezTo>
                  <a:pt x="4761613" y="934678"/>
                  <a:pt x="4763548" y="937988"/>
                  <a:pt x="4765965" y="941105"/>
                </a:cubicBezTo>
                <a:cubicBezTo>
                  <a:pt x="4773850" y="943188"/>
                  <a:pt x="4781954" y="944747"/>
                  <a:pt x="4790153" y="945779"/>
                </a:cubicBezTo>
                <a:cubicBezTo>
                  <a:pt x="4786768" y="940520"/>
                  <a:pt x="4784348" y="937015"/>
                  <a:pt x="4782172" y="933314"/>
                </a:cubicBezTo>
                <a:cubicBezTo>
                  <a:pt x="4776029" y="932437"/>
                  <a:pt x="4769787" y="932107"/>
                  <a:pt x="4763548" y="932341"/>
                </a:cubicBezTo>
                <a:close/>
                <a:moveTo>
                  <a:pt x="4551175" y="926108"/>
                </a:moveTo>
                <a:cubicBezTo>
                  <a:pt x="4554563" y="929224"/>
                  <a:pt x="4556013" y="932146"/>
                  <a:pt x="4560609" y="933704"/>
                </a:cubicBezTo>
                <a:cubicBezTo>
                  <a:pt x="4566511" y="935340"/>
                  <a:pt x="4572753" y="936138"/>
                  <a:pt x="4578992" y="936042"/>
                </a:cubicBezTo>
                <a:cubicBezTo>
                  <a:pt x="4587217" y="935263"/>
                  <a:pt x="4583589" y="929809"/>
                  <a:pt x="4573913" y="927860"/>
                </a:cubicBezTo>
                <a:lnTo>
                  <a:pt x="4573672" y="927860"/>
                </a:lnTo>
                <a:cubicBezTo>
                  <a:pt x="4567141" y="926693"/>
                  <a:pt x="4560368" y="927860"/>
                  <a:pt x="4551175" y="926108"/>
                </a:cubicBezTo>
                <a:close/>
                <a:moveTo>
                  <a:pt x="4694612" y="925329"/>
                </a:moveTo>
                <a:cubicBezTo>
                  <a:pt x="4691951" y="924159"/>
                  <a:pt x="4692192" y="925717"/>
                  <a:pt x="4691467" y="926887"/>
                </a:cubicBezTo>
                <a:lnTo>
                  <a:pt x="4691951" y="928639"/>
                </a:lnTo>
                <a:cubicBezTo>
                  <a:pt x="4694201" y="929341"/>
                  <a:pt x="4696571" y="929789"/>
                  <a:pt x="4698965" y="930003"/>
                </a:cubicBezTo>
                <a:cubicBezTo>
                  <a:pt x="4701263" y="929400"/>
                  <a:pt x="4703465" y="928541"/>
                  <a:pt x="4705496" y="927472"/>
                </a:cubicBezTo>
                <a:cubicBezTo>
                  <a:pt x="4701964" y="926458"/>
                  <a:pt x="4698312" y="925738"/>
                  <a:pt x="4694612" y="925329"/>
                </a:cubicBezTo>
                <a:close/>
                <a:moveTo>
                  <a:pt x="4344610" y="919875"/>
                </a:moveTo>
                <a:cubicBezTo>
                  <a:pt x="4323566" y="919875"/>
                  <a:pt x="4303733" y="921433"/>
                  <a:pt x="4272046" y="922601"/>
                </a:cubicBezTo>
                <a:cubicBezTo>
                  <a:pt x="4300346" y="927335"/>
                  <a:pt x="4329275" y="929242"/>
                  <a:pt x="4358156" y="928251"/>
                </a:cubicBezTo>
                <a:lnTo>
                  <a:pt x="4360208" y="924118"/>
                </a:lnTo>
                <a:lnTo>
                  <a:pt x="4362508" y="924744"/>
                </a:lnTo>
                <a:lnTo>
                  <a:pt x="4361058" y="922407"/>
                </a:lnTo>
                <a:lnTo>
                  <a:pt x="4360208" y="924118"/>
                </a:lnTo>
                <a:close/>
                <a:moveTo>
                  <a:pt x="6030518" y="917926"/>
                </a:moveTo>
                <a:lnTo>
                  <a:pt x="6030518" y="919484"/>
                </a:lnTo>
                <a:lnTo>
                  <a:pt x="6034873" y="919484"/>
                </a:lnTo>
                <a:close/>
                <a:moveTo>
                  <a:pt x="6074783" y="915201"/>
                </a:moveTo>
                <a:lnTo>
                  <a:pt x="6074783" y="915589"/>
                </a:lnTo>
                <a:cubicBezTo>
                  <a:pt x="6072121" y="915589"/>
                  <a:pt x="6072121" y="919681"/>
                  <a:pt x="6074783" y="921628"/>
                </a:cubicBezTo>
                <a:cubicBezTo>
                  <a:pt x="6082571" y="925523"/>
                  <a:pt x="6091932" y="926848"/>
                  <a:pt x="6100906" y="925329"/>
                </a:cubicBezTo>
                <a:cubicBezTo>
                  <a:pt x="6104294" y="925329"/>
                  <a:pt x="6102600" y="921822"/>
                  <a:pt x="6104050" y="918123"/>
                </a:cubicBezTo>
                <a:cubicBezTo>
                  <a:pt x="6094375" y="916738"/>
                  <a:pt x="6084603" y="915765"/>
                  <a:pt x="6074783" y="915201"/>
                </a:cubicBezTo>
                <a:close/>
                <a:moveTo>
                  <a:pt x="12112853" y="912473"/>
                </a:moveTo>
                <a:cubicBezTo>
                  <a:pt x="12112853" y="912473"/>
                  <a:pt x="12112853" y="914421"/>
                  <a:pt x="12114061" y="914616"/>
                </a:cubicBezTo>
                <a:lnTo>
                  <a:pt x="12140426" y="919875"/>
                </a:lnTo>
                <a:lnTo>
                  <a:pt x="12137041" y="914031"/>
                </a:lnTo>
                <a:close/>
                <a:moveTo>
                  <a:pt x="4443539" y="910526"/>
                </a:moveTo>
                <a:cubicBezTo>
                  <a:pt x="4428059" y="911111"/>
                  <a:pt x="4426124" y="915395"/>
                  <a:pt x="4436284" y="921628"/>
                </a:cubicBezTo>
                <a:lnTo>
                  <a:pt x="4435799" y="923380"/>
                </a:lnTo>
                <a:cubicBezTo>
                  <a:pt x="4439911" y="926108"/>
                  <a:pt x="4445233" y="928639"/>
                  <a:pt x="4449829" y="931171"/>
                </a:cubicBezTo>
                <a:lnTo>
                  <a:pt x="4490465" y="928445"/>
                </a:lnTo>
                <a:cubicBezTo>
                  <a:pt x="4485892" y="926108"/>
                  <a:pt x="4481587" y="923439"/>
                  <a:pt x="4477644" y="920460"/>
                </a:cubicBezTo>
                <a:cubicBezTo>
                  <a:pt x="4468961" y="912882"/>
                  <a:pt x="4456239" y="909183"/>
                  <a:pt x="4443539" y="910526"/>
                </a:cubicBezTo>
                <a:close/>
                <a:moveTo>
                  <a:pt x="5982383" y="902735"/>
                </a:moveTo>
                <a:cubicBezTo>
                  <a:pt x="5979892" y="902306"/>
                  <a:pt x="5977449" y="903592"/>
                  <a:pt x="5976941" y="905577"/>
                </a:cubicBezTo>
                <a:cubicBezTo>
                  <a:pt x="5976725" y="906397"/>
                  <a:pt x="5976845" y="907254"/>
                  <a:pt x="5977304" y="907995"/>
                </a:cubicBezTo>
                <a:lnTo>
                  <a:pt x="5978272" y="908383"/>
                </a:lnTo>
                <a:cubicBezTo>
                  <a:pt x="5987417" y="913174"/>
                  <a:pt x="5998590" y="914792"/>
                  <a:pt x="6009233" y="912863"/>
                </a:cubicBezTo>
                <a:cubicBezTo>
                  <a:pt x="6012379" y="911694"/>
                  <a:pt x="6010926" y="908968"/>
                  <a:pt x="6012379" y="905072"/>
                </a:cubicBezTo>
                <a:cubicBezTo>
                  <a:pt x="6002485" y="903651"/>
                  <a:pt x="5992447" y="902872"/>
                  <a:pt x="5982383" y="902735"/>
                </a:cubicBezTo>
                <a:close/>
                <a:moveTo>
                  <a:pt x="3834241" y="899034"/>
                </a:moveTo>
                <a:cubicBezTo>
                  <a:pt x="3832791" y="899034"/>
                  <a:pt x="3834241" y="900398"/>
                  <a:pt x="3834241" y="901177"/>
                </a:cubicBezTo>
                <a:cubicBezTo>
                  <a:pt x="3839078" y="902150"/>
                  <a:pt x="3844160" y="903709"/>
                  <a:pt x="3848754" y="904293"/>
                </a:cubicBezTo>
                <a:lnTo>
                  <a:pt x="3859296" y="903231"/>
                </a:lnTo>
                <a:lnTo>
                  <a:pt x="3860364" y="903903"/>
                </a:lnTo>
                <a:lnTo>
                  <a:pt x="3860364" y="903124"/>
                </a:lnTo>
                <a:lnTo>
                  <a:pt x="3859296" y="903231"/>
                </a:lnTo>
                <a:lnTo>
                  <a:pt x="3852624" y="899034"/>
                </a:lnTo>
                <a:cubicBezTo>
                  <a:pt x="3846506" y="898664"/>
                  <a:pt x="3840361" y="898664"/>
                  <a:pt x="3834241" y="899034"/>
                </a:cubicBezTo>
                <a:close/>
                <a:moveTo>
                  <a:pt x="3647660" y="896649"/>
                </a:moveTo>
                <a:cubicBezTo>
                  <a:pt x="3642974" y="897428"/>
                  <a:pt x="3643277" y="900105"/>
                  <a:pt x="3643882" y="905461"/>
                </a:cubicBezTo>
                <a:cubicBezTo>
                  <a:pt x="3656772" y="909884"/>
                  <a:pt x="3671697" y="907389"/>
                  <a:pt x="3681372" y="899228"/>
                </a:cubicBezTo>
                <a:cubicBezTo>
                  <a:pt x="3662022" y="896989"/>
                  <a:pt x="3652347" y="895869"/>
                  <a:pt x="3647660" y="896649"/>
                </a:cubicBezTo>
                <a:close/>
                <a:moveTo>
                  <a:pt x="3608808" y="893386"/>
                </a:moveTo>
                <a:cubicBezTo>
                  <a:pt x="3600344" y="894750"/>
                  <a:pt x="3590910" y="895723"/>
                  <a:pt x="3583411" y="897476"/>
                </a:cubicBezTo>
                <a:cubicBezTo>
                  <a:pt x="3575912" y="899228"/>
                  <a:pt x="3574462" y="906240"/>
                  <a:pt x="3583411" y="907410"/>
                </a:cubicBezTo>
                <a:cubicBezTo>
                  <a:pt x="3591900" y="908559"/>
                  <a:pt x="3600560" y="908559"/>
                  <a:pt x="3609051" y="907410"/>
                </a:cubicBezTo>
                <a:cubicBezTo>
                  <a:pt x="3622594" y="905072"/>
                  <a:pt x="3625255" y="900398"/>
                  <a:pt x="3608808" y="893386"/>
                </a:cubicBezTo>
                <a:close/>
                <a:moveTo>
                  <a:pt x="5870394" y="891828"/>
                </a:moveTo>
                <a:cubicBezTo>
                  <a:pt x="5871844" y="893386"/>
                  <a:pt x="5873297" y="896308"/>
                  <a:pt x="5875232" y="896697"/>
                </a:cubicBezTo>
                <a:cubicBezTo>
                  <a:pt x="5882173" y="897866"/>
                  <a:pt x="5889211" y="898586"/>
                  <a:pt x="5896274" y="898840"/>
                </a:cubicBezTo>
                <a:cubicBezTo>
                  <a:pt x="5897726" y="898840"/>
                  <a:pt x="5896517" y="896308"/>
                  <a:pt x="5896274" y="893386"/>
                </a:cubicBezTo>
                <a:close/>
                <a:moveTo>
                  <a:pt x="3463197" y="891634"/>
                </a:moveTo>
                <a:cubicBezTo>
                  <a:pt x="3460535" y="891634"/>
                  <a:pt x="3461020" y="893774"/>
                  <a:pt x="3460050" y="895139"/>
                </a:cubicBezTo>
                <a:cubicBezTo>
                  <a:pt x="3463946" y="896735"/>
                  <a:pt x="3468009" y="898099"/>
                  <a:pt x="3472146" y="899228"/>
                </a:cubicBezTo>
                <a:lnTo>
                  <a:pt x="3472146" y="899425"/>
                </a:lnTo>
                <a:cubicBezTo>
                  <a:pt x="3485450" y="902541"/>
                  <a:pt x="3500686" y="907995"/>
                  <a:pt x="3508911" y="903124"/>
                </a:cubicBezTo>
                <a:cubicBezTo>
                  <a:pt x="3510605" y="903124"/>
                  <a:pt x="3508911" y="900007"/>
                  <a:pt x="3506976" y="898645"/>
                </a:cubicBezTo>
                <a:cubicBezTo>
                  <a:pt x="3494035" y="891906"/>
                  <a:pt x="3478362" y="889392"/>
                  <a:pt x="3463197" y="891634"/>
                </a:cubicBezTo>
                <a:close/>
                <a:moveTo>
                  <a:pt x="4655668" y="890855"/>
                </a:moveTo>
                <a:lnTo>
                  <a:pt x="4656153" y="892607"/>
                </a:lnTo>
                <a:cubicBezTo>
                  <a:pt x="4658088" y="896112"/>
                  <a:pt x="4659297" y="898061"/>
                  <a:pt x="4660264" y="900007"/>
                </a:cubicBezTo>
                <a:cubicBezTo>
                  <a:pt x="4666770" y="900729"/>
                  <a:pt x="4673302" y="901195"/>
                  <a:pt x="4679856" y="901371"/>
                </a:cubicBezTo>
                <a:cubicBezTo>
                  <a:pt x="4681067" y="901371"/>
                  <a:pt x="4679856" y="898061"/>
                  <a:pt x="4678406" y="897281"/>
                </a:cubicBezTo>
                <a:cubicBezTo>
                  <a:pt x="4676953" y="896502"/>
                  <a:pt x="4666070" y="893386"/>
                  <a:pt x="4655668" y="890855"/>
                </a:cubicBezTo>
                <a:close/>
                <a:moveTo>
                  <a:pt x="3331128" y="885789"/>
                </a:moveTo>
                <a:cubicBezTo>
                  <a:pt x="3329920" y="885789"/>
                  <a:pt x="3333307" y="889879"/>
                  <a:pt x="3335240" y="890270"/>
                </a:cubicBezTo>
                <a:cubicBezTo>
                  <a:pt x="3344191" y="892022"/>
                  <a:pt x="3353382" y="892996"/>
                  <a:pt x="3362089" y="894359"/>
                </a:cubicBezTo>
                <a:cubicBezTo>
                  <a:pt x="3362089" y="891634"/>
                  <a:pt x="3365477" y="890075"/>
                  <a:pt x="3363542" y="888906"/>
                </a:cubicBezTo>
                <a:cubicBezTo>
                  <a:pt x="3353503" y="884873"/>
                  <a:pt x="3342063" y="883763"/>
                  <a:pt x="3331128" y="885789"/>
                </a:cubicBezTo>
                <a:close/>
                <a:moveTo>
                  <a:pt x="6297072" y="863196"/>
                </a:moveTo>
                <a:cubicBezTo>
                  <a:pt x="6286188" y="863196"/>
                  <a:pt x="6283283" y="867870"/>
                  <a:pt x="6291025" y="872351"/>
                </a:cubicBezTo>
                <a:cubicBezTo>
                  <a:pt x="6302585" y="877861"/>
                  <a:pt x="6316229" y="879868"/>
                  <a:pt x="6329483" y="877999"/>
                </a:cubicBezTo>
                <a:cubicBezTo>
                  <a:pt x="6335288" y="877999"/>
                  <a:pt x="6337223" y="874494"/>
                  <a:pt x="6339884" y="873324"/>
                </a:cubicBezTo>
                <a:cubicBezTo>
                  <a:pt x="6327355" y="866333"/>
                  <a:pt x="6312286" y="862903"/>
                  <a:pt x="6297072" y="863586"/>
                </a:cubicBezTo>
                <a:close/>
                <a:moveTo>
                  <a:pt x="5249969" y="862807"/>
                </a:moveTo>
                <a:lnTo>
                  <a:pt x="5249001" y="863196"/>
                </a:lnTo>
                <a:cubicBezTo>
                  <a:pt x="5235214" y="862028"/>
                  <a:pt x="5226506" y="863196"/>
                  <a:pt x="5222880" y="868261"/>
                </a:cubicBezTo>
                <a:lnTo>
                  <a:pt x="5260611" y="876052"/>
                </a:lnTo>
                <a:lnTo>
                  <a:pt x="5242228" y="885010"/>
                </a:lnTo>
                <a:cubicBezTo>
                  <a:pt x="5271012" y="897866"/>
                  <a:pt x="5276094" y="888711"/>
                  <a:pt x="5288672" y="887348"/>
                </a:cubicBezTo>
                <a:cubicBezTo>
                  <a:pt x="5329790" y="898840"/>
                  <a:pt x="5329790" y="898840"/>
                  <a:pt x="5351317" y="891243"/>
                </a:cubicBezTo>
                <a:cubicBezTo>
                  <a:pt x="5312860" y="880530"/>
                  <a:pt x="5290604" y="866118"/>
                  <a:pt x="5249969" y="862807"/>
                </a:cubicBezTo>
                <a:close/>
                <a:moveTo>
                  <a:pt x="6047933" y="862611"/>
                </a:moveTo>
                <a:lnTo>
                  <a:pt x="6047933" y="863001"/>
                </a:lnTo>
                <a:cubicBezTo>
                  <a:pt x="6042128" y="863527"/>
                  <a:pt x="6036493" y="864852"/>
                  <a:pt x="6031245" y="866897"/>
                </a:cubicBezTo>
                <a:cubicBezTo>
                  <a:pt x="6052771" y="871181"/>
                  <a:pt x="6068251" y="874688"/>
                  <a:pt x="6082764" y="866897"/>
                </a:cubicBezTo>
                <a:cubicBezTo>
                  <a:pt x="6066560" y="864754"/>
                  <a:pt x="6056400" y="862807"/>
                  <a:pt x="6047933" y="862611"/>
                </a:cubicBezTo>
                <a:close/>
                <a:moveTo>
                  <a:pt x="4849051" y="859666"/>
                </a:moveTo>
                <a:cubicBezTo>
                  <a:pt x="4838106" y="859301"/>
                  <a:pt x="4830910" y="861054"/>
                  <a:pt x="4826919" y="865533"/>
                </a:cubicBezTo>
                <a:cubicBezTo>
                  <a:pt x="4847793" y="875038"/>
                  <a:pt x="4873145" y="875604"/>
                  <a:pt x="4894646" y="867091"/>
                </a:cubicBezTo>
                <a:lnTo>
                  <a:pt x="4893678" y="866506"/>
                </a:lnTo>
                <a:cubicBezTo>
                  <a:pt x="4874691" y="862514"/>
                  <a:pt x="4859997" y="860031"/>
                  <a:pt x="4849051" y="859666"/>
                </a:cubicBezTo>
                <a:close/>
                <a:moveTo>
                  <a:pt x="2721106" y="859495"/>
                </a:moveTo>
                <a:lnTo>
                  <a:pt x="2721106" y="859691"/>
                </a:lnTo>
                <a:lnTo>
                  <a:pt x="2721227" y="859735"/>
                </a:lnTo>
                <a:lnTo>
                  <a:pt x="2728847" y="874882"/>
                </a:lnTo>
                <a:cubicBezTo>
                  <a:pt x="2733974" y="878037"/>
                  <a:pt x="2739924" y="880238"/>
                  <a:pt x="2746262" y="881309"/>
                </a:cubicBezTo>
                <a:cubicBezTo>
                  <a:pt x="2752694" y="882810"/>
                  <a:pt x="2759444" y="883199"/>
                  <a:pt x="2766095" y="882479"/>
                </a:cubicBezTo>
                <a:cubicBezTo>
                  <a:pt x="2769483" y="882479"/>
                  <a:pt x="2768515" y="878193"/>
                  <a:pt x="2766095" y="876052"/>
                </a:cubicBezTo>
                <a:lnTo>
                  <a:pt x="2721227" y="859735"/>
                </a:lnTo>
                <a:close/>
                <a:moveTo>
                  <a:pt x="5683421" y="859300"/>
                </a:moveTo>
                <a:lnTo>
                  <a:pt x="5682210" y="860079"/>
                </a:lnTo>
                <a:lnTo>
                  <a:pt x="5684442" y="859946"/>
                </a:lnTo>
                <a:lnTo>
                  <a:pt x="5690194" y="863586"/>
                </a:lnTo>
                <a:cubicBezTo>
                  <a:pt x="5694135" y="863918"/>
                  <a:pt x="5698101" y="863918"/>
                  <a:pt x="5702045" y="863586"/>
                </a:cubicBezTo>
                <a:cubicBezTo>
                  <a:pt x="5699869" y="862028"/>
                  <a:pt x="5698416" y="860079"/>
                  <a:pt x="5695273" y="859300"/>
                </a:cubicBezTo>
                <a:lnTo>
                  <a:pt x="5684442" y="859946"/>
                </a:lnTo>
                <a:close/>
                <a:moveTo>
                  <a:pt x="3125290" y="850925"/>
                </a:moveTo>
                <a:cubicBezTo>
                  <a:pt x="3125290" y="850925"/>
                  <a:pt x="3125772" y="853068"/>
                  <a:pt x="3126014" y="854431"/>
                </a:cubicBezTo>
                <a:lnTo>
                  <a:pt x="3135933" y="854431"/>
                </a:lnTo>
                <a:cubicBezTo>
                  <a:pt x="3136052" y="853262"/>
                  <a:pt x="3136052" y="852094"/>
                  <a:pt x="3135933" y="850925"/>
                </a:cubicBezTo>
                <a:cubicBezTo>
                  <a:pt x="3132400" y="850730"/>
                  <a:pt x="3128820" y="850730"/>
                  <a:pt x="3125290" y="850925"/>
                </a:cubicBezTo>
                <a:close/>
                <a:moveTo>
                  <a:pt x="3282511" y="849757"/>
                </a:moveTo>
                <a:cubicBezTo>
                  <a:pt x="3277503" y="849232"/>
                  <a:pt x="3272450" y="849990"/>
                  <a:pt x="3267998" y="851900"/>
                </a:cubicBezTo>
                <a:cubicBezTo>
                  <a:pt x="3266185" y="854354"/>
                  <a:pt x="3265411" y="857235"/>
                  <a:pt x="3265822" y="860079"/>
                </a:cubicBezTo>
                <a:cubicBezTo>
                  <a:pt x="3276995" y="864852"/>
                  <a:pt x="3290251" y="865300"/>
                  <a:pt x="3301862" y="861249"/>
                </a:cubicBezTo>
                <a:cubicBezTo>
                  <a:pt x="3305249" y="860079"/>
                  <a:pt x="3305249" y="856963"/>
                  <a:pt x="3301620" y="854431"/>
                </a:cubicBezTo>
                <a:lnTo>
                  <a:pt x="3301620" y="855016"/>
                </a:lnTo>
                <a:cubicBezTo>
                  <a:pt x="3295742" y="852250"/>
                  <a:pt x="3289258" y="850458"/>
                  <a:pt x="3282511" y="849757"/>
                </a:cubicBezTo>
                <a:close/>
                <a:moveTo>
                  <a:pt x="2910741" y="843134"/>
                </a:moveTo>
                <a:lnTo>
                  <a:pt x="2904985" y="847082"/>
                </a:lnTo>
                <a:lnTo>
                  <a:pt x="2902516" y="846641"/>
                </a:lnTo>
                <a:lnTo>
                  <a:pt x="2904210" y="847614"/>
                </a:lnTo>
                <a:lnTo>
                  <a:pt x="2904985" y="847082"/>
                </a:lnTo>
                <a:lnTo>
                  <a:pt x="2915579" y="848978"/>
                </a:lnTo>
                <a:cubicBezTo>
                  <a:pt x="2919207" y="848978"/>
                  <a:pt x="2920657" y="847226"/>
                  <a:pt x="2923078" y="846250"/>
                </a:cubicBezTo>
                <a:cubicBezTo>
                  <a:pt x="2919086" y="844927"/>
                  <a:pt x="2914949" y="843874"/>
                  <a:pt x="2910741" y="843134"/>
                </a:cubicBezTo>
                <a:close/>
                <a:moveTo>
                  <a:pt x="4673809" y="842939"/>
                </a:moveTo>
                <a:cubicBezTo>
                  <a:pt x="4663893" y="842551"/>
                  <a:pt x="4665343" y="849172"/>
                  <a:pt x="4675503" y="852873"/>
                </a:cubicBezTo>
                <a:lnTo>
                  <a:pt x="4675986" y="853653"/>
                </a:lnTo>
                <a:cubicBezTo>
                  <a:pt x="4682299" y="855718"/>
                  <a:pt x="4689024" y="856826"/>
                  <a:pt x="4695821" y="856963"/>
                </a:cubicBezTo>
                <a:cubicBezTo>
                  <a:pt x="4701385" y="855016"/>
                  <a:pt x="4703076" y="851704"/>
                  <a:pt x="4708399" y="847226"/>
                </a:cubicBezTo>
                <a:cubicBezTo>
                  <a:pt x="4697007" y="845199"/>
                  <a:pt x="4685445" y="843778"/>
                  <a:pt x="4673809" y="842939"/>
                </a:cubicBezTo>
                <a:close/>
                <a:moveTo>
                  <a:pt x="3972840" y="839044"/>
                </a:moveTo>
                <a:cubicBezTo>
                  <a:pt x="3969646" y="839921"/>
                  <a:pt x="3966621" y="841166"/>
                  <a:pt x="3963889" y="842745"/>
                </a:cubicBezTo>
                <a:cubicBezTo>
                  <a:pt x="3961713" y="842939"/>
                  <a:pt x="3962921" y="845083"/>
                  <a:pt x="3965583" y="846446"/>
                </a:cubicBezTo>
                <a:lnTo>
                  <a:pt x="3966550" y="847420"/>
                </a:lnTo>
                <a:cubicBezTo>
                  <a:pt x="3970275" y="848491"/>
                  <a:pt x="3974219" y="848958"/>
                  <a:pt x="3978160" y="848784"/>
                </a:cubicBezTo>
                <a:cubicBezTo>
                  <a:pt x="3981063" y="848784"/>
                  <a:pt x="3983966" y="847029"/>
                  <a:pt x="3982757" y="845667"/>
                </a:cubicBezTo>
                <a:cubicBezTo>
                  <a:pt x="3979854" y="843077"/>
                  <a:pt x="3976515" y="840856"/>
                  <a:pt x="3972840" y="839044"/>
                </a:cubicBezTo>
                <a:close/>
                <a:moveTo>
                  <a:pt x="4306392" y="838459"/>
                </a:moveTo>
                <a:lnTo>
                  <a:pt x="4291638" y="840408"/>
                </a:lnTo>
                <a:cubicBezTo>
                  <a:pt x="4291638" y="840408"/>
                  <a:pt x="4291638" y="841576"/>
                  <a:pt x="4291638" y="842355"/>
                </a:cubicBezTo>
                <a:cubicBezTo>
                  <a:pt x="4295315" y="842978"/>
                  <a:pt x="4299015" y="843369"/>
                  <a:pt x="4302763" y="843524"/>
                </a:cubicBezTo>
                <a:cubicBezTo>
                  <a:pt x="4304482" y="842101"/>
                  <a:pt x="4305716" y="840369"/>
                  <a:pt x="4306392" y="838459"/>
                </a:cubicBezTo>
                <a:close/>
                <a:moveTo>
                  <a:pt x="3965824" y="834175"/>
                </a:moveTo>
                <a:lnTo>
                  <a:pt x="3970661" y="836318"/>
                </a:lnTo>
                <a:lnTo>
                  <a:pt x="3970661" y="834175"/>
                </a:lnTo>
                <a:close/>
                <a:moveTo>
                  <a:pt x="1378908" y="832811"/>
                </a:moveTo>
                <a:lnTo>
                  <a:pt x="1390036" y="840017"/>
                </a:lnTo>
                <a:lnTo>
                  <a:pt x="1411563" y="837876"/>
                </a:lnTo>
                <a:cubicBezTo>
                  <a:pt x="1412772" y="837486"/>
                  <a:pt x="1411804" y="836318"/>
                  <a:pt x="1411804" y="834954"/>
                </a:cubicBezTo>
                <a:cubicBezTo>
                  <a:pt x="1409701" y="833961"/>
                  <a:pt x="1407403" y="833241"/>
                  <a:pt x="1405031" y="832811"/>
                </a:cubicBezTo>
                <a:close/>
                <a:moveTo>
                  <a:pt x="3080540" y="831838"/>
                </a:moveTo>
                <a:cubicBezTo>
                  <a:pt x="3076914" y="831838"/>
                  <a:pt x="3080540" y="833396"/>
                  <a:pt x="3080540" y="834175"/>
                </a:cubicBezTo>
                <a:lnTo>
                  <a:pt x="3092635" y="834175"/>
                </a:lnTo>
                <a:cubicBezTo>
                  <a:pt x="3092635" y="834175"/>
                  <a:pt x="3092635" y="832617"/>
                  <a:pt x="3092635" y="831838"/>
                </a:cubicBezTo>
                <a:cubicBezTo>
                  <a:pt x="3088524" y="831838"/>
                  <a:pt x="3084169" y="831838"/>
                  <a:pt x="3080540" y="831838"/>
                </a:cubicBezTo>
                <a:close/>
                <a:moveTo>
                  <a:pt x="3408289" y="830668"/>
                </a:moveTo>
                <a:cubicBezTo>
                  <a:pt x="3408289" y="830668"/>
                  <a:pt x="3408048" y="831838"/>
                  <a:pt x="3408530" y="832032"/>
                </a:cubicBezTo>
                <a:lnTo>
                  <a:pt x="3408530" y="832617"/>
                </a:lnTo>
                <a:lnTo>
                  <a:pt x="3419417" y="833981"/>
                </a:lnTo>
                <a:lnTo>
                  <a:pt x="3419417" y="830668"/>
                </a:lnTo>
                <a:cubicBezTo>
                  <a:pt x="3415714" y="830474"/>
                  <a:pt x="3411989" y="830474"/>
                  <a:pt x="3408289" y="830668"/>
                </a:cubicBezTo>
                <a:close/>
                <a:moveTo>
                  <a:pt x="2539695" y="830668"/>
                </a:moveTo>
                <a:cubicBezTo>
                  <a:pt x="2531617" y="829677"/>
                  <a:pt x="2523369" y="830065"/>
                  <a:pt x="2515507" y="831838"/>
                </a:cubicBezTo>
                <a:cubicBezTo>
                  <a:pt x="2512363" y="833396"/>
                  <a:pt x="2515507" y="837876"/>
                  <a:pt x="2519618" y="840993"/>
                </a:cubicBezTo>
                <a:cubicBezTo>
                  <a:pt x="2523732" y="844109"/>
                  <a:pt x="2537518" y="847029"/>
                  <a:pt x="2536310" y="852679"/>
                </a:cubicBezTo>
                <a:cubicBezTo>
                  <a:pt x="2534375" y="862611"/>
                  <a:pt x="2544050" y="866118"/>
                  <a:pt x="2575978" y="870208"/>
                </a:cubicBezTo>
                <a:cubicBezTo>
                  <a:pt x="2584008" y="870948"/>
                  <a:pt x="2592136" y="870948"/>
                  <a:pt x="2600166" y="870208"/>
                </a:cubicBezTo>
                <a:lnTo>
                  <a:pt x="2579122" y="861249"/>
                </a:lnTo>
                <a:cubicBezTo>
                  <a:pt x="2577139" y="860372"/>
                  <a:pt x="2575033" y="859730"/>
                  <a:pt x="2572834" y="859300"/>
                </a:cubicBezTo>
                <a:cubicBezTo>
                  <a:pt x="2572880" y="853340"/>
                  <a:pt x="2571407" y="847438"/>
                  <a:pt x="2568479" y="841966"/>
                </a:cubicBezTo>
                <a:cubicBezTo>
                  <a:pt x="2560642" y="834701"/>
                  <a:pt x="2548936" y="830922"/>
                  <a:pt x="2537033" y="831838"/>
                </a:cubicBezTo>
                <a:close/>
                <a:moveTo>
                  <a:pt x="2124386" y="829306"/>
                </a:moveTo>
                <a:cubicBezTo>
                  <a:pt x="2123177" y="829306"/>
                  <a:pt x="2122451" y="832423"/>
                  <a:pt x="2120275" y="836122"/>
                </a:cubicBezTo>
                <a:cubicBezTo>
                  <a:pt x="2132126" y="837097"/>
                  <a:pt x="2140349" y="838071"/>
                  <a:pt x="2147365" y="838071"/>
                </a:cubicBezTo>
                <a:lnTo>
                  <a:pt x="2148333" y="838071"/>
                </a:lnTo>
                <a:cubicBezTo>
                  <a:pt x="2150509" y="838071"/>
                  <a:pt x="2150750" y="834564"/>
                  <a:pt x="2150024" y="834369"/>
                </a:cubicBezTo>
                <a:cubicBezTo>
                  <a:pt x="2141608" y="832265"/>
                  <a:pt x="2133045" y="830572"/>
                  <a:pt x="2124386" y="829306"/>
                </a:cubicBezTo>
                <a:close/>
                <a:moveTo>
                  <a:pt x="3461020" y="828137"/>
                </a:moveTo>
                <a:lnTo>
                  <a:pt x="3448199" y="838071"/>
                </a:lnTo>
                <a:cubicBezTo>
                  <a:pt x="3466704" y="842238"/>
                  <a:pt x="3486295" y="842238"/>
                  <a:pt x="3504800" y="838071"/>
                </a:cubicBezTo>
                <a:close/>
                <a:moveTo>
                  <a:pt x="2202997" y="827943"/>
                </a:moveTo>
                <a:cubicBezTo>
                  <a:pt x="2200579" y="827943"/>
                  <a:pt x="2201062" y="830085"/>
                  <a:pt x="2200338" y="831253"/>
                </a:cubicBezTo>
                <a:lnTo>
                  <a:pt x="2226943" y="834954"/>
                </a:lnTo>
                <a:lnTo>
                  <a:pt x="2220412" y="829306"/>
                </a:lnTo>
                <a:cubicBezTo>
                  <a:pt x="2214655" y="828468"/>
                  <a:pt x="2208827" y="828020"/>
                  <a:pt x="2202997" y="827943"/>
                </a:cubicBezTo>
                <a:close/>
                <a:moveTo>
                  <a:pt x="4275190" y="825994"/>
                </a:moveTo>
                <a:lnTo>
                  <a:pt x="4275672" y="827163"/>
                </a:lnTo>
                <a:cubicBezTo>
                  <a:pt x="4271683" y="826579"/>
                  <a:pt x="4267572" y="826579"/>
                  <a:pt x="4263580" y="827163"/>
                </a:cubicBezTo>
                <a:cubicBezTo>
                  <a:pt x="4263580" y="827163"/>
                  <a:pt x="4265515" y="830280"/>
                  <a:pt x="4267691" y="830668"/>
                </a:cubicBezTo>
                <a:cubicBezTo>
                  <a:pt x="4271780" y="831605"/>
                  <a:pt x="4276036" y="832014"/>
                  <a:pt x="4280269" y="831838"/>
                </a:cubicBezTo>
                <a:cubicBezTo>
                  <a:pt x="4282737" y="831584"/>
                  <a:pt x="4285132" y="830922"/>
                  <a:pt x="4287285" y="829889"/>
                </a:cubicBezTo>
                <a:cubicBezTo>
                  <a:pt x="4283415" y="828292"/>
                  <a:pt x="4279375" y="826988"/>
                  <a:pt x="4275190" y="825994"/>
                </a:cubicBezTo>
                <a:close/>
                <a:moveTo>
                  <a:pt x="3192290" y="824436"/>
                </a:moveTo>
                <a:cubicBezTo>
                  <a:pt x="3187209" y="825020"/>
                  <a:pt x="3188903" y="827748"/>
                  <a:pt x="3188420" y="829501"/>
                </a:cubicBezTo>
                <a:lnTo>
                  <a:pt x="3189388" y="829695"/>
                </a:lnTo>
                <a:cubicBezTo>
                  <a:pt x="3197829" y="831175"/>
                  <a:pt x="3206392" y="832149"/>
                  <a:pt x="3215026" y="832617"/>
                </a:cubicBezTo>
                <a:cubicBezTo>
                  <a:pt x="3217687" y="832617"/>
                  <a:pt x="3215026" y="828916"/>
                  <a:pt x="3216478" y="827358"/>
                </a:cubicBezTo>
                <a:cubicBezTo>
                  <a:pt x="3209342" y="823560"/>
                  <a:pt x="3200490" y="822489"/>
                  <a:pt x="3192290" y="824436"/>
                </a:cubicBezTo>
                <a:close/>
                <a:moveTo>
                  <a:pt x="3381925" y="820152"/>
                </a:moveTo>
                <a:lnTo>
                  <a:pt x="3391115" y="822683"/>
                </a:lnTo>
                <a:lnTo>
                  <a:pt x="3391115" y="820152"/>
                </a:lnTo>
                <a:close/>
                <a:moveTo>
                  <a:pt x="3116582" y="819373"/>
                </a:moveTo>
                <a:lnTo>
                  <a:pt x="3117306" y="819567"/>
                </a:lnTo>
                <a:cubicBezTo>
                  <a:pt x="3115130" y="819567"/>
                  <a:pt x="3115615" y="822098"/>
                  <a:pt x="3114888" y="823268"/>
                </a:cubicBezTo>
                <a:lnTo>
                  <a:pt x="3141011" y="828722"/>
                </a:lnTo>
                <a:lnTo>
                  <a:pt x="3143673" y="821710"/>
                </a:lnTo>
                <a:cubicBezTo>
                  <a:pt x="3133998" y="820736"/>
                  <a:pt x="3124805" y="819567"/>
                  <a:pt x="3116582" y="819373"/>
                </a:cubicBezTo>
                <a:close/>
                <a:moveTo>
                  <a:pt x="4934074" y="813528"/>
                </a:moveTo>
                <a:cubicBezTo>
                  <a:pt x="4922704" y="815477"/>
                  <a:pt x="4912305" y="819178"/>
                  <a:pt x="4929962" y="823074"/>
                </a:cubicBezTo>
                <a:lnTo>
                  <a:pt x="4930929" y="823268"/>
                </a:lnTo>
                <a:cubicBezTo>
                  <a:pt x="4949554" y="827358"/>
                  <a:pt x="4961405" y="833590"/>
                  <a:pt x="4978097" y="837292"/>
                </a:cubicBezTo>
                <a:cubicBezTo>
                  <a:pt x="4984699" y="838790"/>
                  <a:pt x="4991617" y="839181"/>
                  <a:pt x="4998415" y="838459"/>
                </a:cubicBezTo>
                <a:cubicBezTo>
                  <a:pt x="5001074" y="838459"/>
                  <a:pt x="4998415" y="833006"/>
                  <a:pt x="4993575" y="831644"/>
                </a:cubicBezTo>
                <a:cubicBezTo>
                  <a:pt x="4974227" y="825411"/>
                  <a:pt x="4953665" y="819373"/>
                  <a:pt x="4934074" y="813528"/>
                </a:cubicBezTo>
                <a:close/>
                <a:moveTo>
                  <a:pt x="4865620" y="813528"/>
                </a:moveTo>
                <a:lnTo>
                  <a:pt x="4867392" y="816062"/>
                </a:lnTo>
                <a:lnTo>
                  <a:pt x="4866832" y="816062"/>
                </a:lnTo>
                <a:lnTo>
                  <a:pt x="4867799" y="816645"/>
                </a:lnTo>
                <a:lnTo>
                  <a:pt x="4867392" y="816062"/>
                </a:lnTo>
                <a:lnTo>
                  <a:pt x="4879407" y="816062"/>
                </a:lnTo>
                <a:cubicBezTo>
                  <a:pt x="4879407" y="816062"/>
                  <a:pt x="4879407" y="814504"/>
                  <a:pt x="4877716" y="813528"/>
                </a:cubicBezTo>
                <a:close/>
                <a:moveTo>
                  <a:pt x="2270503" y="811803"/>
                </a:moveTo>
                <a:lnTo>
                  <a:pt x="2246378" y="813325"/>
                </a:lnTo>
                <a:lnTo>
                  <a:pt x="2244600" y="812945"/>
                </a:lnTo>
                <a:lnTo>
                  <a:pt x="2243150" y="813528"/>
                </a:lnTo>
                <a:lnTo>
                  <a:pt x="2246378" y="813325"/>
                </a:lnTo>
                <a:lnTo>
                  <a:pt x="2289350" y="822489"/>
                </a:lnTo>
                <a:cubicBezTo>
                  <a:pt x="2292446" y="822585"/>
                  <a:pt x="2295516" y="822041"/>
                  <a:pt x="2298299" y="820931"/>
                </a:cubicBezTo>
                <a:cubicBezTo>
                  <a:pt x="2298299" y="820931"/>
                  <a:pt x="2298299" y="819178"/>
                  <a:pt x="2296605" y="818593"/>
                </a:cubicBezTo>
                <a:cubicBezTo>
                  <a:pt x="2288466" y="814941"/>
                  <a:pt x="2279589" y="812662"/>
                  <a:pt x="2270503" y="811803"/>
                </a:cubicBezTo>
                <a:close/>
                <a:moveTo>
                  <a:pt x="2429638" y="811582"/>
                </a:moveTo>
                <a:cubicBezTo>
                  <a:pt x="2429519" y="813334"/>
                  <a:pt x="2429519" y="815086"/>
                  <a:pt x="2429638" y="816841"/>
                </a:cubicBezTo>
                <a:cubicBezTo>
                  <a:pt x="2440766" y="818982"/>
                  <a:pt x="2452135" y="821125"/>
                  <a:pt x="2463260" y="822683"/>
                </a:cubicBezTo>
                <a:cubicBezTo>
                  <a:pt x="2465922" y="822683"/>
                  <a:pt x="2469792" y="821515"/>
                  <a:pt x="2470033" y="820346"/>
                </a:cubicBezTo>
                <a:cubicBezTo>
                  <a:pt x="2470277" y="819178"/>
                  <a:pt x="2465439" y="816841"/>
                  <a:pt x="2462778" y="816256"/>
                </a:cubicBezTo>
                <a:close/>
                <a:moveTo>
                  <a:pt x="4690742" y="809439"/>
                </a:moveTo>
                <a:cubicBezTo>
                  <a:pt x="4683970" y="810412"/>
                  <a:pt x="4683970" y="812166"/>
                  <a:pt x="4678647" y="815477"/>
                </a:cubicBezTo>
                <a:lnTo>
                  <a:pt x="4680341" y="814892"/>
                </a:lnTo>
                <a:cubicBezTo>
                  <a:pt x="4691710" y="814892"/>
                  <a:pt x="4698239" y="816256"/>
                  <a:pt x="4704529" y="816256"/>
                </a:cubicBezTo>
                <a:cubicBezTo>
                  <a:pt x="4705979" y="816256"/>
                  <a:pt x="4704529" y="813334"/>
                  <a:pt x="4702835" y="812166"/>
                </a:cubicBezTo>
                <a:cubicBezTo>
                  <a:pt x="4698990" y="810782"/>
                  <a:pt x="4694925" y="809848"/>
                  <a:pt x="4690742" y="809439"/>
                </a:cubicBezTo>
                <a:close/>
                <a:moveTo>
                  <a:pt x="3259773" y="809244"/>
                </a:moveTo>
                <a:lnTo>
                  <a:pt x="3259773" y="810023"/>
                </a:lnTo>
                <a:cubicBezTo>
                  <a:pt x="3285172" y="816645"/>
                  <a:pt x="3305732" y="831253"/>
                  <a:pt x="3338142" y="826773"/>
                </a:cubicBezTo>
                <a:cubicBezTo>
                  <a:pt x="3289766" y="809829"/>
                  <a:pt x="3289525" y="810023"/>
                  <a:pt x="3259773" y="809244"/>
                </a:cubicBezTo>
                <a:close/>
                <a:moveTo>
                  <a:pt x="2102133" y="804958"/>
                </a:moveTo>
                <a:cubicBezTo>
                  <a:pt x="2102133" y="804958"/>
                  <a:pt x="2099715" y="806322"/>
                  <a:pt x="2100924" y="806907"/>
                </a:cubicBezTo>
                <a:lnTo>
                  <a:pt x="2101892" y="806907"/>
                </a:lnTo>
                <a:cubicBezTo>
                  <a:pt x="2103898" y="807062"/>
                  <a:pt x="2105929" y="807062"/>
                  <a:pt x="2107938" y="806907"/>
                </a:cubicBezTo>
                <a:cubicBezTo>
                  <a:pt x="2107938" y="806907"/>
                  <a:pt x="2107938" y="805349"/>
                  <a:pt x="2107938" y="804958"/>
                </a:cubicBezTo>
                <a:cubicBezTo>
                  <a:pt x="2106003" y="804785"/>
                  <a:pt x="2104068" y="804785"/>
                  <a:pt x="2102133" y="804958"/>
                </a:cubicBezTo>
                <a:close/>
                <a:moveTo>
                  <a:pt x="2907353" y="803206"/>
                </a:moveTo>
                <a:cubicBezTo>
                  <a:pt x="2892599" y="803206"/>
                  <a:pt x="2879295" y="803206"/>
                  <a:pt x="2878086" y="810023"/>
                </a:cubicBezTo>
                <a:cubicBezTo>
                  <a:pt x="2894679" y="818146"/>
                  <a:pt x="2914515" y="820814"/>
                  <a:pt x="2933477" y="817424"/>
                </a:cubicBezTo>
                <a:close/>
                <a:moveTo>
                  <a:pt x="2665716" y="803012"/>
                </a:moveTo>
                <a:cubicBezTo>
                  <a:pt x="2646366" y="803012"/>
                  <a:pt x="2644428" y="808854"/>
                  <a:pt x="2661361" y="815283"/>
                </a:cubicBezTo>
                <a:cubicBezTo>
                  <a:pt x="2670795" y="818788"/>
                  <a:pt x="2682162" y="821710"/>
                  <a:pt x="2697645" y="826579"/>
                </a:cubicBezTo>
                <a:cubicBezTo>
                  <a:pt x="2697645" y="819373"/>
                  <a:pt x="2697645" y="813334"/>
                  <a:pt x="2697645" y="807101"/>
                </a:cubicBezTo>
                <a:cubicBezTo>
                  <a:pt x="2686855" y="805427"/>
                  <a:pt x="2675948" y="804257"/>
                  <a:pt x="2664990" y="803597"/>
                </a:cubicBezTo>
                <a:close/>
                <a:moveTo>
                  <a:pt x="1487515" y="802427"/>
                </a:moveTo>
                <a:cubicBezTo>
                  <a:pt x="1485580" y="808854"/>
                  <a:pt x="1480983" y="811776"/>
                  <a:pt x="1484853" y="814307"/>
                </a:cubicBezTo>
                <a:cubicBezTo>
                  <a:pt x="1488723" y="816841"/>
                  <a:pt x="1504445" y="822295"/>
                  <a:pt x="1512670" y="826384"/>
                </a:cubicBezTo>
                <a:cubicBezTo>
                  <a:pt x="1520288" y="830591"/>
                  <a:pt x="1529334" y="832754"/>
                  <a:pt x="1538550" y="832617"/>
                </a:cubicBezTo>
                <a:cubicBezTo>
                  <a:pt x="1548469" y="832617"/>
                  <a:pt x="1546534" y="826969"/>
                  <a:pt x="1535164" y="821904"/>
                </a:cubicBezTo>
                <a:lnTo>
                  <a:pt x="1533956" y="821904"/>
                </a:lnTo>
                <a:cubicBezTo>
                  <a:pt x="1522828" y="817035"/>
                  <a:pt x="1509768" y="812166"/>
                  <a:pt x="1487515" y="802427"/>
                </a:cubicBezTo>
                <a:close/>
                <a:moveTo>
                  <a:pt x="4483449" y="801842"/>
                </a:moveTo>
                <a:cubicBezTo>
                  <a:pt x="4483449" y="806907"/>
                  <a:pt x="4481031" y="811776"/>
                  <a:pt x="4480546" y="816841"/>
                </a:cubicBezTo>
                <a:lnTo>
                  <a:pt x="4494091" y="819761"/>
                </a:lnTo>
                <a:cubicBezTo>
                  <a:pt x="4512233" y="818399"/>
                  <a:pt x="4510539" y="809244"/>
                  <a:pt x="4490948" y="803400"/>
                </a:cubicBezTo>
                <a:close/>
                <a:moveTo>
                  <a:pt x="4837562" y="798531"/>
                </a:moveTo>
                <a:cubicBezTo>
                  <a:pt x="4833936" y="798531"/>
                  <a:pt x="4833936" y="801453"/>
                  <a:pt x="4832242" y="803012"/>
                </a:cubicBezTo>
                <a:cubicBezTo>
                  <a:pt x="4836498" y="804083"/>
                  <a:pt x="4840876" y="804862"/>
                  <a:pt x="4845302" y="805349"/>
                </a:cubicBezTo>
                <a:cubicBezTo>
                  <a:pt x="4852560" y="805349"/>
                  <a:pt x="4858848" y="804375"/>
                  <a:pt x="4865620" y="803791"/>
                </a:cubicBezTo>
                <a:lnTo>
                  <a:pt x="4861750" y="800674"/>
                </a:lnTo>
                <a:cubicBezTo>
                  <a:pt x="4853746" y="799544"/>
                  <a:pt x="4845665" y="798824"/>
                  <a:pt x="4837562" y="798531"/>
                </a:cubicBezTo>
                <a:close/>
                <a:moveTo>
                  <a:pt x="2490595" y="797752"/>
                </a:moveTo>
                <a:lnTo>
                  <a:pt x="2488416" y="798922"/>
                </a:lnTo>
                <a:lnTo>
                  <a:pt x="2491197" y="799402"/>
                </a:lnTo>
                <a:lnTo>
                  <a:pt x="2493012" y="804375"/>
                </a:lnTo>
                <a:cubicBezTo>
                  <a:pt x="2498284" y="807062"/>
                  <a:pt x="2504089" y="808972"/>
                  <a:pt x="2510186" y="810023"/>
                </a:cubicBezTo>
                <a:cubicBezTo>
                  <a:pt x="2512604" y="810023"/>
                  <a:pt x="2519862" y="810023"/>
                  <a:pt x="2519135" y="808854"/>
                </a:cubicBezTo>
                <a:cubicBezTo>
                  <a:pt x="2516378" y="806050"/>
                  <a:pt x="2512822" y="803829"/>
                  <a:pt x="2508734" y="802427"/>
                </a:cubicBezTo>
                <a:lnTo>
                  <a:pt x="2491197" y="799402"/>
                </a:lnTo>
                <a:close/>
                <a:moveTo>
                  <a:pt x="2894293" y="797558"/>
                </a:moveTo>
                <a:lnTo>
                  <a:pt x="2895984" y="798531"/>
                </a:lnTo>
                <a:lnTo>
                  <a:pt x="2897243" y="798609"/>
                </a:lnTo>
                <a:lnTo>
                  <a:pt x="2906871" y="802038"/>
                </a:lnTo>
                <a:cubicBezTo>
                  <a:pt x="2908202" y="800967"/>
                  <a:pt x="2908322" y="799895"/>
                  <a:pt x="2906689" y="799189"/>
                </a:cubicBezTo>
                <a:lnTo>
                  <a:pt x="2897243" y="798609"/>
                </a:lnTo>
                <a:close/>
                <a:moveTo>
                  <a:pt x="3626223" y="796388"/>
                </a:moveTo>
                <a:cubicBezTo>
                  <a:pt x="3625014" y="796000"/>
                  <a:pt x="3626223" y="800090"/>
                  <a:pt x="3629611" y="801453"/>
                </a:cubicBezTo>
                <a:lnTo>
                  <a:pt x="3629611" y="801259"/>
                </a:lnTo>
                <a:cubicBezTo>
                  <a:pt x="3638996" y="805582"/>
                  <a:pt x="3650147" y="806692"/>
                  <a:pt x="3660571" y="804375"/>
                </a:cubicBezTo>
                <a:cubicBezTo>
                  <a:pt x="3663474" y="804375"/>
                  <a:pt x="3660571" y="800480"/>
                  <a:pt x="3660571" y="796388"/>
                </a:cubicBezTo>
                <a:cubicBezTo>
                  <a:pt x="3646058" y="796388"/>
                  <a:pt x="3635174" y="795027"/>
                  <a:pt x="3626223" y="796388"/>
                </a:cubicBezTo>
                <a:close/>
                <a:moveTo>
                  <a:pt x="2879780" y="796000"/>
                </a:moveTo>
                <a:cubicBezTo>
                  <a:pt x="2879780" y="796000"/>
                  <a:pt x="2880263" y="797167"/>
                  <a:pt x="2879780" y="797558"/>
                </a:cubicBezTo>
                <a:lnTo>
                  <a:pt x="2888729" y="797558"/>
                </a:lnTo>
                <a:close/>
                <a:moveTo>
                  <a:pt x="3505768" y="793272"/>
                </a:moveTo>
                <a:cubicBezTo>
                  <a:pt x="3502380" y="794442"/>
                  <a:pt x="3504800" y="798922"/>
                  <a:pt x="3509397" y="802038"/>
                </a:cubicBezTo>
                <a:lnTo>
                  <a:pt x="3509397" y="802621"/>
                </a:lnTo>
                <a:cubicBezTo>
                  <a:pt x="3524199" y="809069"/>
                  <a:pt x="3541470" y="810803"/>
                  <a:pt x="3557773" y="807492"/>
                </a:cubicBezTo>
                <a:cubicBezTo>
                  <a:pt x="3557773" y="805737"/>
                  <a:pt x="3557773" y="803012"/>
                  <a:pt x="3554144" y="801259"/>
                </a:cubicBezTo>
                <a:cubicBezTo>
                  <a:pt x="3539316" y="794869"/>
                  <a:pt x="3522505" y="792084"/>
                  <a:pt x="3505768" y="793272"/>
                </a:cubicBezTo>
                <a:close/>
                <a:moveTo>
                  <a:pt x="2824388" y="790935"/>
                </a:moveTo>
                <a:lnTo>
                  <a:pt x="2794879" y="796000"/>
                </a:lnTo>
                <a:cubicBezTo>
                  <a:pt x="2798991" y="796000"/>
                  <a:pt x="2803102" y="797364"/>
                  <a:pt x="2807216" y="797752"/>
                </a:cubicBezTo>
                <a:cubicBezTo>
                  <a:pt x="2821970" y="799505"/>
                  <a:pt x="2829228" y="797752"/>
                  <a:pt x="2824388" y="790935"/>
                </a:cubicBezTo>
                <a:close/>
                <a:moveTo>
                  <a:pt x="2611655" y="790522"/>
                </a:moveTo>
                <a:lnTo>
                  <a:pt x="2590792" y="795087"/>
                </a:lnTo>
                <a:lnTo>
                  <a:pt x="2590732" y="795027"/>
                </a:lnTo>
                <a:lnTo>
                  <a:pt x="2586621" y="796000"/>
                </a:lnTo>
                <a:lnTo>
                  <a:pt x="2590792" y="795087"/>
                </a:lnTo>
                <a:lnTo>
                  <a:pt x="2595570" y="799895"/>
                </a:lnTo>
                <a:cubicBezTo>
                  <a:pt x="2599392" y="801355"/>
                  <a:pt x="2603480" y="802349"/>
                  <a:pt x="2607665" y="802817"/>
                </a:cubicBezTo>
                <a:cubicBezTo>
                  <a:pt x="2623869" y="800284"/>
                  <a:pt x="2639108" y="797558"/>
                  <a:pt x="2657732" y="794247"/>
                </a:cubicBezTo>
                <a:cubicBezTo>
                  <a:pt x="2637294" y="790936"/>
                  <a:pt x="2622721" y="789962"/>
                  <a:pt x="2611655" y="790522"/>
                </a:cubicBezTo>
                <a:close/>
                <a:moveTo>
                  <a:pt x="3153104" y="788597"/>
                </a:moveTo>
                <a:cubicBezTo>
                  <a:pt x="3153104" y="788597"/>
                  <a:pt x="3152378" y="791325"/>
                  <a:pt x="3153831" y="791714"/>
                </a:cubicBezTo>
                <a:lnTo>
                  <a:pt x="3154557" y="791910"/>
                </a:lnTo>
                <a:cubicBezTo>
                  <a:pt x="3156781" y="792319"/>
                  <a:pt x="3159105" y="792319"/>
                  <a:pt x="3161329" y="791910"/>
                </a:cubicBezTo>
                <a:cubicBezTo>
                  <a:pt x="3163021" y="791910"/>
                  <a:pt x="3163265" y="789767"/>
                  <a:pt x="3164232" y="788597"/>
                </a:cubicBezTo>
                <a:cubicBezTo>
                  <a:pt x="3160530" y="788403"/>
                  <a:pt x="3156807" y="788403"/>
                  <a:pt x="3153104" y="788597"/>
                </a:cubicBezTo>
                <a:close/>
                <a:moveTo>
                  <a:pt x="3330887" y="787624"/>
                </a:moveTo>
                <a:cubicBezTo>
                  <a:pt x="3327743" y="788403"/>
                  <a:pt x="3320003" y="789961"/>
                  <a:pt x="3320730" y="792493"/>
                </a:cubicBezTo>
                <a:lnTo>
                  <a:pt x="3319277" y="792883"/>
                </a:lnTo>
                <a:cubicBezTo>
                  <a:pt x="3319277" y="796194"/>
                  <a:pt x="3330161" y="799895"/>
                  <a:pt x="3341771" y="800480"/>
                </a:cubicBezTo>
                <a:cubicBezTo>
                  <a:pt x="3362645" y="798531"/>
                  <a:pt x="3383812" y="800674"/>
                  <a:pt x="3403451" y="806713"/>
                </a:cubicBezTo>
                <a:cubicBezTo>
                  <a:pt x="3413612" y="805155"/>
                  <a:pt x="3425219" y="803985"/>
                  <a:pt x="3433930" y="801842"/>
                </a:cubicBezTo>
                <a:cubicBezTo>
                  <a:pt x="3442635" y="799701"/>
                  <a:pt x="3433930" y="794636"/>
                  <a:pt x="3425704" y="790352"/>
                </a:cubicBezTo>
                <a:cubicBezTo>
                  <a:pt x="3396293" y="793233"/>
                  <a:pt x="3366467" y="792319"/>
                  <a:pt x="3337419" y="787624"/>
                </a:cubicBezTo>
                <a:cubicBezTo>
                  <a:pt x="3335265" y="787332"/>
                  <a:pt x="3333041" y="787332"/>
                  <a:pt x="3330887" y="787624"/>
                </a:cubicBezTo>
                <a:close/>
                <a:moveTo>
                  <a:pt x="1808006" y="786845"/>
                </a:moveTo>
                <a:cubicBezTo>
                  <a:pt x="1802927" y="786845"/>
                  <a:pt x="1796881" y="790546"/>
                  <a:pt x="1798572" y="791131"/>
                </a:cubicBezTo>
                <a:cubicBezTo>
                  <a:pt x="1821069" y="801453"/>
                  <a:pt x="1806797" y="810608"/>
                  <a:pt x="1831227" y="821319"/>
                </a:cubicBezTo>
                <a:cubicBezTo>
                  <a:pt x="1838725" y="822683"/>
                  <a:pt x="1848883" y="825215"/>
                  <a:pt x="1858317" y="826190"/>
                </a:cubicBezTo>
                <a:cubicBezTo>
                  <a:pt x="1873556" y="827748"/>
                  <a:pt x="1884682" y="823268"/>
                  <a:pt x="1877183" y="818399"/>
                </a:cubicBezTo>
                <a:cubicBezTo>
                  <a:pt x="1860011" y="809050"/>
                  <a:pt x="1843563" y="799505"/>
                  <a:pt x="1826148" y="790156"/>
                </a:cubicBezTo>
                <a:lnTo>
                  <a:pt x="1828083" y="789961"/>
                </a:lnTo>
                <a:cubicBezTo>
                  <a:pt x="1821696" y="787935"/>
                  <a:pt x="1814875" y="786884"/>
                  <a:pt x="1808006" y="786845"/>
                </a:cubicBezTo>
                <a:close/>
                <a:moveTo>
                  <a:pt x="2475112" y="781197"/>
                </a:moveTo>
                <a:cubicBezTo>
                  <a:pt x="2469550" y="781197"/>
                  <a:pt x="2461325" y="781197"/>
                  <a:pt x="2460117" y="782950"/>
                </a:cubicBezTo>
                <a:cubicBezTo>
                  <a:pt x="2454553" y="788988"/>
                  <a:pt x="2461325" y="793857"/>
                  <a:pt x="2480920" y="797364"/>
                </a:cubicBezTo>
                <a:lnTo>
                  <a:pt x="2483096" y="796194"/>
                </a:lnTo>
                <a:lnTo>
                  <a:pt x="2488901" y="797167"/>
                </a:lnTo>
                <a:cubicBezTo>
                  <a:pt x="2491804" y="797167"/>
                  <a:pt x="2496641" y="796000"/>
                  <a:pt x="2496641" y="794830"/>
                </a:cubicBezTo>
                <a:cubicBezTo>
                  <a:pt x="2496641" y="788794"/>
                  <a:pt x="2487933" y="782950"/>
                  <a:pt x="2475112" y="781197"/>
                </a:cubicBezTo>
                <a:close/>
                <a:moveTo>
                  <a:pt x="2160911" y="781197"/>
                </a:moveTo>
                <a:cubicBezTo>
                  <a:pt x="2162241" y="782015"/>
                  <a:pt x="2163691" y="782678"/>
                  <a:pt x="2165263" y="783144"/>
                </a:cubicBezTo>
                <a:cubicBezTo>
                  <a:pt x="2168410" y="783923"/>
                  <a:pt x="2169860" y="783534"/>
                  <a:pt x="2172762" y="783340"/>
                </a:cubicBezTo>
                <a:lnTo>
                  <a:pt x="2173488" y="783534"/>
                </a:lnTo>
                <a:lnTo>
                  <a:pt x="2169133" y="781197"/>
                </a:lnTo>
                <a:close/>
                <a:moveTo>
                  <a:pt x="3091427" y="779248"/>
                </a:moveTo>
                <a:cubicBezTo>
                  <a:pt x="3089006" y="779248"/>
                  <a:pt x="3091427" y="784119"/>
                  <a:pt x="3095538" y="785287"/>
                </a:cubicBezTo>
                <a:cubicBezTo>
                  <a:pt x="3102986" y="786884"/>
                  <a:pt x="3110581" y="787935"/>
                  <a:pt x="3118273" y="788403"/>
                </a:cubicBezTo>
                <a:lnTo>
                  <a:pt x="3108999" y="780570"/>
                </a:lnTo>
                <a:lnTo>
                  <a:pt x="3109566" y="780612"/>
                </a:lnTo>
                <a:lnTo>
                  <a:pt x="3108357" y="780028"/>
                </a:lnTo>
                <a:lnTo>
                  <a:pt x="3108999" y="780570"/>
                </a:lnTo>
                <a:close/>
                <a:moveTo>
                  <a:pt x="2247746" y="778666"/>
                </a:moveTo>
                <a:lnTo>
                  <a:pt x="2244600" y="779833"/>
                </a:lnTo>
                <a:lnTo>
                  <a:pt x="2247746" y="779833"/>
                </a:lnTo>
                <a:close/>
                <a:moveTo>
                  <a:pt x="2098306" y="777185"/>
                </a:moveTo>
                <a:cubicBezTo>
                  <a:pt x="2089604" y="776425"/>
                  <a:pt x="2080727" y="776970"/>
                  <a:pt x="2072140" y="778860"/>
                </a:cubicBezTo>
                <a:cubicBezTo>
                  <a:pt x="2086170" y="784313"/>
                  <a:pt x="2096328" y="788209"/>
                  <a:pt x="2106244" y="791910"/>
                </a:cubicBezTo>
                <a:cubicBezTo>
                  <a:pt x="2116138" y="796253"/>
                  <a:pt x="2127677" y="797499"/>
                  <a:pt x="2138658" y="795415"/>
                </a:cubicBezTo>
                <a:cubicBezTo>
                  <a:pt x="2144222" y="792299"/>
                  <a:pt x="2133094" y="787235"/>
                  <a:pt x="2122933" y="783340"/>
                </a:cubicBezTo>
                <a:lnTo>
                  <a:pt x="2123418" y="783340"/>
                </a:lnTo>
                <a:cubicBezTo>
                  <a:pt x="2115534" y="780009"/>
                  <a:pt x="2107008" y="777944"/>
                  <a:pt x="2098306" y="777185"/>
                </a:cubicBezTo>
                <a:close/>
                <a:moveTo>
                  <a:pt x="2707561" y="774185"/>
                </a:moveTo>
                <a:cubicBezTo>
                  <a:pt x="2705385" y="775743"/>
                  <a:pt x="2701271" y="777302"/>
                  <a:pt x="2701030" y="779248"/>
                </a:cubicBezTo>
                <a:cubicBezTo>
                  <a:pt x="2699821" y="789573"/>
                  <a:pt x="2717236" y="797167"/>
                  <a:pt x="2745536" y="798726"/>
                </a:cubicBezTo>
                <a:cubicBezTo>
                  <a:pt x="2759541" y="798609"/>
                  <a:pt x="2773520" y="797752"/>
                  <a:pt x="2787381" y="796194"/>
                </a:cubicBezTo>
                <a:cubicBezTo>
                  <a:pt x="2773111" y="778666"/>
                  <a:pt x="2773111" y="778666"/>
                  <a:pt x="2706835" y="775353"/>
                </a:cubicBezTo>
                <a:close/>
                <a:moveTo>
                  <a:pt x="2134302" y="770875"/>
                </a:moveTo>
                <a:lnTo>
                  <a:pt x="2137931" y="772042"/>
                </a:lnTo>
                <a:lnTo>
                  <a:pt x="2138899" y="770875"/>
                </a:lnTo>
                <a:close/>
                <a:moveTo>
                  <a:pt x="2641528" y="768341"/>
                </a:moveTo>
                <a:cubicBezTo>
                  <a:pt x="2638141" y="769705"/>
                  <a:pt x="2640076" y="772821"/>
                  <a:pt x="2639593" y="774770"/>
                </a:cubicBezTo>
                <a:lnTo>
                  <a:pt x="2640317" y="774185"/>
                </a:lnTo>
                <a:cubicBezTo>
                  <a:pt x="2651445" y="775549"/>
                  <a:pt x="2662329" y="777107"/>
                  <a:pt x="2673213" y="778081"/>
                </a:cubicBezTo>
                <a:cubicBezTo>
                  <a:pt x="2673213" y="778081"/>
                  <a:pt x="2673213" y="775743"/>
                  <a:pt x="2673213" y="774380"/>
                </a:cubicBezTo>
                <a:cubicBezTo>
                  <a:pt x="2663830" y="769472"/>
                  <a:pt x="2652631" y="767349"/>
                  <a:pt x="2641528" y="768341"/>
                </a:cubicBezTo>
                <a:close/>
                <a:moveTo>
                  <a:pt x="5058642" y="766589"/>
                </a:moveTo>
                <a:lnTo>
                  <a:pt x="5034542" y="770859"/>
                </a:lnTo>
                <a:lnTo>
                  <a:pt x="5033487" y="770484"/>
                </a:lnTo>
                <a:lnTo>
                  <a:pt x="5034454" y="770875"/>
                </a:lnTo>
                <a:lnTo>
                  <a:pt x="5034542" y="770859"/>
                </a:lnTo>
                <a:lnTo>
                  <a:pt x="5053829" y="777713"/>
                </a:lnTo>
                <a:cubicBezTo>
                  <a:pt x="5061073" y="778972"/>
                  <a:pt x="5068633" y="779055"/>
                  <a:pt x="5076058" y="777887"/>
                </a:cubicBezTo>
                <a:cubicBezTo>
                  <a:pt x="5078308" y="777594"/>
                  <a:pt x="5079831" y="775899"/>
                  <a:pt x="5079468" y="774087"/>
                </a:cubicBezTo>
                <a:cubicBezTo>
                  <a:pt x="5079298" y="773290"/>
                  <a:pt x="5078790" y="772549"/>
                  <a:pt x="5077993" y="772042"/>
                </a:cubicBezTo>
                <a:cubicBezTo>
                  <a:pt x="5072018" y="769278"/>
                  <a:pt x="5065463" y="767427"/>
                  <a:pt x="5058642" y="766589"/>
                </a:cubicBezTo>
                <a:close/>
                <a:moveTo>
                  <a:pt x="2299629" y="766150"/>
                </a:moveTo>
                <a:cubicBezTo>
                  <a:pt x="2294488" y="766053"/>
                  <a:pt x="2290558" y="766686"/>
                  <a:pt x="2288865" y="768341"/>
                </a:cubicBezTo>
                <a:cubicBezTo>
                  <a:pt x="2285477" y="771654"/>
                  <a:pt x="2290559" y="773406"/>
                  <a:pt x="2294911" y="775159"/>
                </a:cubicBezTo>
                <a:cubicBezTo>
                  <a:pt x="2305216" y="778684"/>
                  <a:pt x="2316608" y="779561"/>
                  <a:pt x="2327566" y="777690"/>
                </a:cubicBezTo>
                <a:cubicBezTo>
                  <a:pt x="2331799" y="776776"/>
                  <a:pt x="2335888" y="775392"/>
                  <a:pt x="2339659" y="773601"/>
                </a:cubicBezTo>
                <a:cubicBezTo>
                  <a:pt x="2331725" y="771556"/>
                  <a:pt x="2323648" y="769881"/>
                  <a:pt x="2315471" y="768537"/>
                </a:cubicBezTo>
                <a:lnTo>
                  <a:pt x="2317649" y="768341"/>
                </a:lnTo>
                <a:cubicBezTo>
                  <a:pt x="2311118" y="767075"/>
                  <a:pt x="2304769" y="766248"/>
                  <a:pt x="2299629" y="766150"/>
                </a:cubicBezTo>
                <a:close/>
                <a:moveTo>
                  <a:pt x="4996721" y="766004"/>
                </a:moveTo>
                <a:cubicBezTo>
                  <a:pt x="4996721" y="766004"/>
                  <a:pt x="4996721" y="767758"/>
                  <a:pt x="4998415" y="768341"/>
                </a:cubicBezTo>
                <a:cubicBezTo>
                  <a:pt x="5008331" y="772842"/>
                  <a:pt x="5020209" y="773562"/>
                  <a:pt x="5030825" y="770290"/>
                </a:cubicBezTo>
                <a:cubicBezTo>
                  <a:pt x="5020401" y="765771"/>
                  <a:pt x="5008354" y="764251"/>
                  <a:pt x="4996721" y="766004"/>
                </a:cubicBezTo>
                <a:close/>
                <a:moveTo>
                  <a:pt x="2432785" y="762888"/>
                </a:moveTo>
                <a:cubicBezTo>
                  <a:pt x="2423836" y="762888"/>
                  <a:pt x="2415369" y="762888"/>
                  <a:pt x="2407144" y="764057"/>
                </a:cubicBezTo>
                <a:cubicBezTo>
                  <a:pt x="2408112" y="766081"/>
                  <a:pt x="2409902" y="767816"/>
                  <a:pt x="2412223" y="768926"/>
                </a:cubicBezTo>
                <a:lnTo>
                  <a:pt x="2412949" y="769120"/>
                </a:lnTo>
                <a:cubicBezTo>
                  <a:pt x="2424559" y="773016"/>
                  <a:pt x="2438831" y="773601"/>
                  <a:pt x="2440766" y="769120"/>
                </a:cubicBezTo>
                <a:cubicBezTo>
                  <a:pt x="2442701" y="764642"/>
                  <a:pt x="2437378" y="766200"/>
                  <a:pt x="2432785" y="762888"/>
                </a:cubicBezTo>
                <a:close/>
                <a:moveTo>
                  <a:pt x="4369525" y="760550"/>
                </a:moveTo>
                <a:lnTo>
                  <a:pt x="4369525" y="761720"/>
                </a:lnTo>
                <a:cubicBezTo>
                  <a:pt x="4368313" y="761720"/>
                  <a:pt x="4369525" y="763278"/>
                  <a:pt x="4369525" y="764057"/>
                </a:cubicBezTo>
                <a:lnTo>
                  <a:pt x="4382344" y="765615"/>
                </a:lnTo>
                <a:cubicBezTo>
                  <a:pt x="4382054" y="764290"/>
                  <a:pt x="4381643" y="762986"/>
                  <a:pt x="4381135" y="761720"/>
                </a:cubicBezTo>
                <a:cubicBezTo>
                  <a:pt x="4376780" y="760550"/>
                  <a:pt x="4372425" y="760356"/>
                  <a:pt x="4369525" y="760550"/>
                </a:cubicBezTo>
                <a:close/>
                <a:moveTo>
                  <a:pt x="3580023" y="758213"/>
                </a:moveTo>
                <a:lnTo>
                  <a:pt x="3577121" y="759771"/>
                </a:lnTo>
                <a:cubicBezTo>
                  <a:pt x="3580460" y="760395"/>
                  <a:pt x="3583870" y="760863"/>
                  <a:pt x="3587281" y="761135"/>
                </a:cubicBezTo>
                <a:cubicBezTo>
                  <a:pt x="3587281" y="761135"/>
                  <a:pt x="3587281" y="758992"/>
                  <a:pt x="3587281" y="758213"/>
                </a:cubicBezTo>
                <a:close/>
                <a:moveTo>
                  <a:pt x="1697950" y="755681"/>
                </a:moveTo>
                <a:lnTo>
                  <a:pt x="1696500" y="757045"/>
                </a:lnTo>
                <a:lnTo>
                  <a:pt x="1701578" y="757045"/>
                </a:lnTo>
                <a:close/>
                <a:moveTo>
                  <a:pt x="3438282" y="755097"/>
                </a:moveTo>
                <a:cubicBezTo>
                  <a:pt x="3433422" y="755000"/>
                  <a:pt x="3428559" y="755272"/>
                  <a:pt x="3423769" y="755876"/>
                </a:cubicBezTo>
                <a:lnTo>
                  <a:pt x="3423769" y="756655"/>
                </a:lnTo>
                <a:cubicBezTo>
                  <a:pt x="3423769" y="756655"/>
                  <a:pt x="3426672" y="759188"/>
                  <a:pt x="3428366" y="760550"/>
                </a:cubicBezTo>
                <a:lnTo>
                  <a:pt x="3445537" y="760550"/>
                </a:lnTo>
                <a:close/>
                <a:moveTo>
                  <a:pt x="1789141" y="753344"/>
                </a:moveTo>
                <a:cubicBezTo>
                  <a:pt x="1789141" y="753344"/>
                  <a:pt x="1790591" y="753344"/>
                  <a:pt x="1791317" y="754902"/>
                </a:cubicBezTo>
                <a:lnTo>
                  <a:pt x="1795913" y="754902"/>
                </a:lnTo>
                <a:cubicBezTo>
                  <a:pt x="1795913" y="754902"/>
                  <a:pt x="1794461" y="753929"/>
                  <a:pt x="1793734" y="753344"/>
                </a:cubicBezTo>
                <a:close/>
                <a:moveTo>
                  <a:pt x="1293525" y="750033"/>
                </a:moveTo>
                <a:lnTo>
                  <a:pt x="1293525" y="751201"/>
                </a:lnTo>
                <a:lnTo>
                  <a:pt x="1296428" y="751201"/>
                </a:lnTo>
                <a:close/>
                <a:moveTo>
                  <a:pt x="2044567" y="749060"/>
                </a:moveTo>
                <a:cubicBezTo>
                  <a:pt x="2044567" y="753344"/>
                  <a:pt x="2044567" y="757630"/>
                  <a:pt x="2046984" y="763472"/>
                </a:cubicBezTo>
                <a:cubicBezTo>
                  <a:pt x="2058836" y="763084"/>
                  <a:pt x="2068028" y="763863"/>
                  <a:pt x="2075769" y="763472"/>
                </a:cubicBezTo>
                <a:lnTo>
                  <a:pt x="2076495" y="764057"/>
                </a:lnTo>
                <a:cubicBezTo>
                  <a:pt x="2087138" y="764057"/>
                  <a:pt x="2097295" y="762305"/>
                  <a:pt x="2089314" y="756655"/>
                </a:cubicBezTo>
                <a:cubicBezTo>
                  <a:pt x="2078453" y="750228"/>
                  <a:pt x="2064907" y="747502"/>
                  <a:pt x="2051581" y="749060"/>
                </a:cubicBezTo>
                <a:close/>
                <a:moveTo>
                  <a:pt x="2380628" y="748329"/>
                </a:moveTo>
                <a:cubicBezTo>
                  <a:pt x="2371769" y="748232"/>
                  <a:pt x="2364936" y="749450"/>
                  <a:pt x="2363364" y="754514"/>
                </a:cubicBezTo>
                <a:lnTo>
                  <a:pt x="2365540" y="753929"/>
                </a:lnTo>
                <a:lnTo>
                  <a:pt x="2419963" y="755293"/>
                </a:lnTo>
                <a:cubicBezTo>
                  <a:pt x="2416916" y="753228"/>
                  <a:pt x="2413602" y="751475"/>
                  <a:pt x="2410047" y="750033"/>
                </a:cubicBezTo>
                <a:cubicBezTo>
                  <a:pt x="2400372" y="749838"/>
                  <a:pt x="2389487" y="748426"/>
                  <a:pt x="2380628" y="748329"/>
                </a:cubicBezTo>
                <a:close/>
                <a:moveTo>
                  <a:pt x="3351568" y="747501"/>
                </a:moveTo>
                <a:cubicBezTo>
                  <a:pt x="3346187" y="747355"/>
                  <a:pt x="3342135" y="749156"/>
                  <a:pt x="3334031" y="752759"/>
                </a:cubicBezTo>
                <a:lnTo>
                  <a:pt x="3332581" y="753929"/>
                </a:lnTo>
                <a:cubicBezTo>
                  <a:pt x="3364024" y="759967"/>
                  <a:pt x="3364024" y="759967"/>
                  <a:pt x="3377087" y="753929"/>
                </a:cubicBezTo>
                <a:cubicBezTo>
                  <a:pt x="3363663" y="749741"/>
                  <a:pt x="3356951" y="747647"/>
                  <a:pt x="3351568" y="747501"/>
                </a:cubicBezTo>
                <a:close/>
                <a:moveTo>
                  <a:pt x="2024490" y="746917"/>
                </a:moveTo>
                <a:cubicBezTo>
                  <a:pt x="2023037" y="746917"/>
                  <a:pt x="2024490" y="749449"/>
                  <a:pt x="2024490" y="750813"/>
                </a:cubicBezTo>
                <a:cubicBezTo>
                  <a:pt x="2026811" y="750968"/>
                  <a:pt x="2029157" y="750968"/>
                  <a:pt x="2031504" y="750813"/>
                </a:cubicBezTo>
                <a:lnTo>
                  <a:pt x="2041420" y="748670"/>
                </a:lnTo>
                <a:cubicBezTo>
                  <a:pt x="2035834" y="747833"/>
                  <a:pt x="2030173" y="747228"/>
                  <a:pt x="2024490" y="746917"/>
                </a:cubicBezTo>
                <a:close/>
                <a:moveTo>
                  <a:pt x="2149059" y="746138"/>
                </a:moveTo>
                <a:cubicBezTo>
                  <a:pt x="2147122" y="746138"/>
                  <a:pt x="2146154" y="748864"/>
                  <a:pt x="2149059" y="749839"/>
                </a:cubicBezTo>
                <a:cubicBezTo>
                  <a:pt x="2154138" y="752195"/>
                  <a:pt x="2159387" y="754260"/>
                  <a:pt x="2164781" y="756072"/>
                </a:cubicBezTo>
                <a:cubicBezTo>
                  <a:pt x="2168432" y="755293"/>
                  <a:pt x="2171917" y="754105"/>
                  <a:pt x="2175182" y="752565"/>
                </a:cubicBezTo>
                <a:cubicBezTo>
                  <a:pt x="2175182" y="752565"/>
                  <a:pt x="2168410" y="748670"/>
                  <a:pt x="2166957" y="748085"/>
                </a:cubicBezTo>
                <a:lnTo>
                  <a:pt x="2167925" y="748085"/>
                </a:lnTo>
                <a:cubicBezTo>
                  <a:pt x="2161733" y="746974"/>
                  <a:pt x="2155395" y="746332"/>
                  <a:pt x="2149059" y="746138"/>
                </a:cubicBezTo>
                <a:close/>
                <a:moveTo>
                  <a:pt x="2212068" y="743850"/>
                </a:moveTo>
                <a:cubicBezTo>
                  <a:pt x="2205597" y="742973"/>
                  <a:pt x="2201909" y="744483"/>
                  <a:pt x="2199853" y="748281"/>
                </a:cubicBezTo>
                <a:cubicBezTo>
                  <a:pt x="2197797" y="752078"/>
                  <a:pt x="2195984" y="755292"/>
                  <a:pt x="2191207" y="757045"/>
                </a:cubicBezTo>
                <a:lnTo>
                  <a:pt x="2164937" y="757045"/>
                </a:lnTo>
                <a:lnTo>
                  <a:pt x="2165263" y="756851"/>
                </a:lnTo>
                <a:lnTo>
                  <a:pt x="2164781" y="757045"/>
                </a:lnTo>
                <a:lnTo>
                  <a:pt x="2164937" y="757045"/>
                </a:lnTo>
                <a:lnTo>
                  <a:pt x="2154138" y="763472"/>
                </a:lnTo>
                <a:cubicBezTo>
                  <a:pt x="2200338" y="770096"/>
                  <a:pt x="2200094" y="770096"/>
                  <a:pt x="2214851" y="763472"/>
                </a:cubicBezTo>
                <a:lnTo>
                  <a:pt x="2240974" y="753735"/>
                </a:lnTo>
                <a:cubicBezTo>
                  <a:pt x="2227791" y="747989"/>
                  <a:pt x="2218538" y="744726"/>
                  <a:pt x="2212068" y="743850"/>
                </a:cubicBezTo>
                <a:close/>
                <a:moveTo>
                  <a:pt x="3993400" y="741852"/>
                </a:moveTo>
                <a:lnTo>
                  <a:pt x="3993400" y="742631"/>
                </a:lnTo>
                <a:cubicBezTo>
                  <a:pt x="3980337" y="742631"/>
                  <a:pt x="3990256" y="747696"/>
                  <a:pt x="3997752" y="750618"/>
                </a:cubicBezTo>
                <a:cubicBezTo>
                  <a:pt x="4004139" y="752565"/>
                  <a:pt x="4010670" y="754123"/>
                  <a:pt x="4017346" y="755293"/>
                </a:cubicBezTo>
                <a:cubicBezTo>
                  <a:pt x="4017346" y="752565"/>
                  <a:pt x="4017346" y="749839"/>
                  <a:pt x="4018555" y="743216"/>
                </a:cubicBezTo>
                <a:cubicBezTo>
                  <a:pt x="4010211" y="742339"/>
                  <a:pt x="4001818" y="741873"/>
                  <a:pt x="3993400" y="741852"/>
                </a:cubicBezTo>
                <a:close/>
                <a:moveTo>
                  <a:pt x="3202448" y="740100"/>
                </a:moveTo>
                <a:cubicBezTo>
                  <a:pt x="3200587" y="740664"/>
                  <a:pt x="3198796" y="741365"/>
                  <a:pt x="3197128" y="742243"/>
                </a:cubicBezTo>
                <a:lnTo>
                  <a:pt x="3202207" y="743801"/>
                </a:lnTo>
                <a:lnTo>
                  <a:pt x="3207527" y="741463"/>
                </a:lnTo>
                <a:close/>
                <a:moveTo>
                  <a:pt x="1898227" y="737762"/>
                </a:moveTo>
                <a:lnTo>
                  <a:pt x="1877462" y="739830"/>
                </a:lnTo>
                <a:lnTo>
                  <a:pt x="1876700" y="738347"/>
                </a:lnTo>
                <a:lnTo>
                  <a:pt x="1876700" y="739905"/>
                </a:lnTo>
                <a:lnTo>
                  <a:pt x="1877462" y="739830"/>
                </a:lnTo>
                <a:lnTo>
                  <a:pt x="1878877" y="742583"/>
                </a:lnTo>
                <a:cubicBezTo>
                  <a:pt x="1880933" y="744336"/>
                  <a:pt x="1883956" y="746235"/>
                  <a:pt x="1886858" y="747696"/>
                </a:cubicBezTo>
                <a:cubicBezTo>
                  <a:pt x="1893318" y="750052"/>
                  <a:pt x="1900162" y="751688"/>
                  <a:pt x="1907178" y="752565"/>
                </a:cubicBezTo>
                <a:cubicBezTo>
                  <a:pt x="1913151" y="753598"/>
                  <a:pt x="1919345" y="753598"/>
                  <a:pt x="1925318" y="752565"/>
                </a:cubicBezTo>
                <a:cubicBezTo>
                  <a:pt x="1927253" y="750422"/>
                  <a:pt x="1923382" y="746917"/>
                  <a:pt x="1922415" y="744386"/>
                </a:cubicBezTo>
                <a:cubicBezTo>
                  <a:pt x="1914555" y="741735"/>
                  <a:pt x="1906475" y="739515"/>
                  <a:pt x="1898227" y="737762"/>
                </a:cubicBezTo>
                <a:close/>
                <a:moveTo>
                  <a:pt x="3392809" y="736983"/>
                </a:moveTo>
                <a:cubicBezTo>
                  <a:pt x="3392809" y="739515"/>
                  <a:pt x="3392809" y="740490"/>
                  <a:pt x="3392809" y="741269"/>
                </a:cubicBezTo>
                <a:cubicBezTo>
                  <a:pt x="3404444" y="746897"/>
                  <a:pt x="3418038" y="749293"/>
                  <a:pt x="3431510" y="748085"/>
                </a:cubicBezTo>
                <a:lnTo>
                  <a:pt x="3433363" y="743940"/>
                </a:lnTo>
                <a:lnTo>
                  <a:pt x="3433686" y="743995"/>
                </a:lnTo>
                <a:lnTo>
                  <a:pt x="3433686" y="743216"/>
                </a:lnTo>
                <a:lnTo>
                  <a:pt x="3433363" y="743940"/>
                </a:lnTo>
                <a:close/>
                <a:moveTo>
                  <a:pt x="2514298" y="731141"/>
                </a:moveTo>
                <a:cubicBezTo>
                  <a:pt x="2510186" y="734061"/>
                  <a:pt x="2514298" y="733282"/>
                  <a:pt x="2514298" y="733282"/>
                </a:cubicBezTo>
                <a:lnTo>
                  <a:pt x="2538971" y="738153"/>
                </a:lnTo>
                <a:cubicBezTo>
                  <a:pt x="2542115" y="736789"/>
                  <a:pt x="2544532" y="736398"/>
                  <a:pt x="2543806" y="735816"/>
                </a:cubicBezTo>
                <a:cubicBezTo>
                  <a:pt x="2541873" y="733828"/>
                  <a:pt x="2539382" y="732211"/>
                  <a:pt x="2536551" y="731141"/>
                </a:cubicBezTo>
                <a:cubicBezTo>
                  <a:pt x="2526149" y="728025"/>
                  <a:pt x="2518409" y="728219"/>
                  <a:pt x="2514298" y="731141"/>
                </a:cubicBezTo>
                <a:close/>
                <a:moveTo>
                  <a:pt x="3009670" y="729777"/>
                </a:moveTo>
                <a:lnTo>
                  <a:pt x="3010878" y="730362"/>
                </a:lnTo>
                <a:lnTo>
                  <a:pt x="3014022" y="735037"/>
                </a:lnTo>
                <a:cubicBezTo>
                  <a:pt x="3023215" y="736789"/>
                  <a:pt x="3032649" y="738932"/>
                  <a:pt x="3042080" y="740490"/>
                </a:cubicBezTo>
                <a:cubicBezTo>
                  <a:pt x="3051514" y="742048"/>
                  <a:pt x="3060222" y="741852"/>
                  <a:pt x="3061916" y="738541"/>
                </a:cubicBezTo>
                <a:cubicBezTo>
                  <a:pt x="3063610" y="735231"/>
                  <a:pt x="3051032" y="731335"/>
                  <a:pt x="3035308" y="730556"/>
                </a:cubicBezTo>
                <a:cubicBezTo>
                  <a:pt x="3025635" y="729583"/>
                  <a:pt x="3017892" y="729777"/>
                  <a:pt x="3009670" y="729777"/>
                </a:cubicBezTo>
                <a:close/>
                <a:moveTo>
                  <a:pt x="2140593" y="728608"/>
                </a:moveTo>
                <a:cubicBezTo>
                  <a:pt x="2142528" y="731530"/>
                  <a:pt x="2143251" y="734257"/>
                  <a:pt x="2144463" y="734452"/>
                </a:cubicBezTo>
                <a:cubicBezTo>
                  <a:pt x="2153653" y="736010"/>
                  <a:pt x="2163087" y="737374"/>
                  <a:pt x="2172036" y="738153"/>
                </a:cubicBezTo>
                <a:cubicBezTo>
                  <a:pt x="2173247" y="737568"/>
                  <a:pt x="2174212" y="736204"/>
                  <a:pt x="2174456" y="734840"/>
                </a:cubicBezTo>
                <a:lnTo>
                  <a:pt x="2175423" y="734840"/>
                </a:lnTo>
                <a:cubicBezTo>
                  <a:pt x="2175423" y="734840"/>
                  <a:pt x="2171553" y="732893"/>
                  <a:pt x="2169618" y="732503"/>
                </a:cubicBezTo>
                <a:close/>
                <a:moveTo>
                  <a:pt x="12031581" y="728413"/>
                </a:moveTo>
                <a:lnTo>
                  <a:pt x="12044641" y="731920"/>
                </a:lnTo>
                <a:lnTo>
                  <a:pt x="12044641" y="728413"/>
                </a:lnTo>
                <a:close/>
                <a:moveTo>
                  <a:pt x="4600763" y="727246"/>
                </a:moveTo>
                <a:cubicBezTo>
                  <a:pt x="4599310" y="728413"/>
                  <a:pt x="4602698" y="730556"/>
                  <a:pt x="4603663" y="732115"/>
                </a:cubicBezTo>
                <a:lnTo>
                  <a:pt x="4615032" y="732115"/>
                </a:lnTo>
                <a:cubicBezTo>
                  <a:pt x="4616484" y="732115"/>
                  <a:pt x="4613338" y="728998"/>
                  <a:pt x="4612373" y="727246"/>
                </a:cubicBezTo>
                <a:cubicBezTo>
                  <a:pt x="4608503" y="726914"/>
                  <a:pt x="4604633" y="726914"/>
                  <a:pt x="4600763" y="727246"/>
                </a:cubicBezTo>
                <a:close/>
                <a:moveTo>
                  <a:pt x="1846222" y="725491"/>
                </a:moveTo>
                <a:cubicBezTo>
                  <a:pt x="1844531" y="725491"/>
                  <a:pt x="1844046" y="727440"/>
                  <a:pt x="1843078" y="728413"/>
                </a:cubicBezTo>
                <a:lnTo>
                  <a:pt x="1860011" y="732309"/>
                </a:lnTo>
                <a:lnTo>
                  <a:pt x="1865331" y="728413"/>
                </a:lnTo>
                <a:cubicBezTo>
                  <a:pt x="1858802" y="727440"/>
                  <a:pt x="1852271" y="726076"/>
                  <a:pt x="1846222" y="725491"/>
                </a:cubicBezTo>
                <a:close/>
                <a:moveTo>
                  <a:pt x="3206562" y="724712"/>
                </a:moveTo>
                <a:cubicBezTo>
                  <a:pt x="3204142" y="724712"/>
                  <a:pt x="3202692" y="727049"/>
                  <a:pt x="3204624" y="728413"/>
                </a:cubicBezTo>
                <a:cubicBezTo>
                  <a:pt x="3233482" y="743645"/>
                  <a:pt x="3266909" y="752332"/>
                  <a:pt x="3301377" y="753538"/>
                </a:cubicBezTo>
                <a:cubicBezTo>
                  <a:pt x="3273318" y="743801"/>
                  <a:pt x="3259532" y="740490"/>
                  <a:pt x="3248407" y="736398"/>
                </a:cubicBezTo>
                <a:lnTo>
                  <a:pt x="3248407" y="737178"/>
                </a:lnTo>
                <a:cubicBezTo>
                  <a:pt x="3238731" y="733478"/>
                  <a:pt x="3233167" y="728608"/>
                  <a:pt x="3224218" y="724712"/>
                </a:cubicBezTo>
                <a:cubicBezTo>
                  <a:pt x="3218388" y="723876"/>
                  <a:pt x="3212390" y="723876"/>
                  <a:pt x="3206562" y="724712"/>
                </a:cubicBezTo>
                <a:close/>
                <a:moveTo>
                  <a:pt x="2314262" y="722181"/>
                </a:moveTo>
                <a:lnTo>
                  <a:pt x="2319099" y="723933"/>
                </a:lnTo>
                <a:lnTo>
                  <a:pt x="2316923" y="722181"/>
                </a:lnTo>
                <a:close/>
                <a:moveTo>
                  <a:pt x="3715474" y="714615"/>
                </a:moveTo>
                <a:lnTo>
                  <a:pt x="3695593" y="716176"/>
                </a:lnTo>
                <a:lnTo>
                  <a:pt x="3692258" y="715559"/>
                </a:lnTo>
                <a:lnTo>
                  <a:pt x="3691047" y="716533"/>
                </a:lnTo>
                <a:lnTo>
                  <a:pt x="3695593" y="716176"/>
                </a:lnTo>
                <a:lnTo>
                  <a:pt x="3754421" y="727049"/>
                </a:lnTo>
                <a:cubicBezTo>
                  <a:pt x="3738819" y="716386"/>
                  <a:pt x="3734238" y="713720"/>
                  <a:pt x="3715474" y="714615"/>
                </a:cubicBezTo>
                <a:close/>
                <a:moveTo>
                  <a:pt x="11916928" y="707378"/>
                </a:moveTo>
                <a:lnTo>
                  <a:pt x="11912575" y="708742"/>
                </a:lnTo>
                <a:lnTo>
                  <a:pt x="11915719" y="708742"/>
                </a:lnTo>
                <a:close/>
                <a:moveTo>
                  <a:pt x="4596649" y="705820"/>
                </a:moveTo>
                <a:cubicBezTo>
                  <a:pt x="4592174" y="706092"/>
                  <a:pt x="4587822" y="707085"/>
                  <a:pt x="4583830" y="708742"/>
                </a:cubicBezTo>
                <a:cubicBezTo>
                  <a:pt x="4584361" y="710145"/>
                  <a:pt x="4585016" y="711506"/>
                  <a:pt x="4585765" y="712832"/>
                </a:cubicBezTo>
                <a:cubicBezTo>
                  <a:pt x="4592055" y="712832"/>
                  <a:pt x="4599069" y="712832"/>
                  <a:pt x="4604389" y="712832"/>
                </a:cubicBezTo>
                <a:cubicBezTo>
                  <a:pt x="4608237" y="712130"/>
                  <a:pt x="4611962" y="711079"/>
                  <a:pt x="4615517" y="709715"/>
                </a:cubicBezTo>
                <a:cubicBezTo>
                  <a:pt x="4609493" y="707924"/>
                  <a:pt x="4603254" y="706619"/>
                  <a:pt x="4596890" y="705820"/>
                </a:cubicBezTo>
                <a:close/>
                <a:moveTo>
                  <a:pt x="2041420" y="702315"/>
                </a:moveTo>
                <a:lnTo>
                  <a:pt x="2018926" y="703873"/>
                </a:lnTo>
                <a:lnTo>
                  <a:pt x="2024731" y="708351"/>
                </a:lnTo>
                <a:cubicBezTo>
                  <a:pt x="2032230" y="708351"/>
                  <a:pt x="2040212" y="708351"/>
                  <a:pt x="2047225" y="707184"/>
                </a:cubicBezTo>
                <a:cubicBezTo>
                  <a:pt x="2047225" y="707184"/>
                  <a:pt x="2043355" y="704067"/>
                  <a:pt x="2041420" y="702315"/>
                </a:cubicBezTo>
                <a:close/>
                <a:moveTo>
                  <a:pt x="2661603" y="697640"/>
                </a:moveTo>
                <a:cubicBezTo>
                  <a:pt x="2663538" y="701145"/>
                  <a:pt x="2664746" y="703482"/>
                  <a:pt x="2666199" y="703873"/>
                </a:cubicBezTo>
                <a:lnTo>
                  <a:pt x="2666925" y="703288"/>
                </a:lnTo>
                <a:cubicBezTo>
                  <a:pt x="2673286" y="704495"/>
                  <a:pt x="2679744" y="705274"/>
                  <a:pt x="2686276" y="705625"/>
                </a:cubicBezTo>
                <a:cubicBezTo>
                  <a:pt x="2688693" y="705625"/>
                  <a:pt x="2688452" y="703288"/>
                  <a:pt x="2689419" y="702118"/>
                </a:cubicBezTo>
                <a:close/>
                <a:moveTo>
                  <a:pt x="2254034" y="692769"/>
                </a:moveTo>
                <a:lnTo>
                  <a:pt x="2230310" y="694268"/>
                </a:lnTo>
                <a:lnTo>
                  <a:pt x="2229846" y="693745"/>
                </a:lnTo>
                <a:lnTo>
                  <a:pt x="2229361" y="694328"/>
                </a:lnTo>
                <a:lnTo>
                  <a:pt x="2230310" y="694268"/>
                </a:lnTo>
                <a:lnTo>
                  <a:pt x="2233475" y="697835"/>
                </a:lnTo>
                <a:cubicBezTo>
                  <a:pt x="2239762" y="698205"/>
                  <a:pt x="2246053" y="698205"/>
                  <a:pt x="2252340" y="697835"/>
                </a:cubicBezTo>
                <a:cubicBezTo>
                  <a:pt x="2254519" y="697835"/>
                  <a:pt x="2252340" y="695692"/>
                  <a:pt x="2254034" y="692769"/>
                </a:cubicBezTo>
                <a:close/>
                <a:moveTo>
                  <a:pt x="3579541" y="680304"/>
                </a:moveTo>
                <a:cubicBezTo>
                  <a:pt x="3579541" y="681279"/>
                  <a:pt x="3582202" y="683226"/>
                  <a:pt x="3583893" y="684784"/>
                </a:cubicBezTo>
                <a:cubicBezTo>
                  <a:pt x="3585587" y="686342"/>
                  <a:pt x="3592603" y="685758"/>
                  <a:pt x="3593086" y="684978"/>
                </a:cubicBezTo>
                <a:cubicBezTo>
                  <a:pt x="3593086" y="683811"/>
                  <a:pt x="3591151" y="682059"/>
                  <a:pt x="3589942" y="680304"/>
                </a:cubicBezTo>
                <a:cubicBezTo>
                  <a:pt x="3586483" y="679895"/>
                  <a:pt x="3582999" y="679895"/>
                  <a:pt x="3579541" y="680304"/>
                </a:cubicBezTo>
                <a:close/>
                <a:moveTo>
                  <a:pt x="12146957" y="679915"/>
                </a:moveTo>
                <a:cubicBezTo>
                  <a:pt x="12145263" y="680500"/>
                  <a:pt x="12146957" y="682837"/>
                  <a:pt x="12149377" y="684396"/>
                </a:cubicBezTo>
                <a:lnTo>
                  <a:pt x="12149377" y="684590"/>
                </a:lnTo>
                <a:cubicBezTo>
                  <a:pt x="12158994" y="688952"/>
                  <a:pt x="12170175" y="690530"/>
                  <a:pt x="12181062" y="689070"/>
                </a:cubicBezTo>
                <a:cubicBezTo>
                  <a:pt x="12182755" y="689070"/>
                  <a:pt x="12181062" y="686148"/>
                  <a:pt x="12179612" y="684590"/>
                </a:cubicBezTo>
                <a:cubicBezTo>
                  <a:pt x="12169591" y="680343"/>
                  <a:pt x="12158181" y="678707"/>
                  <a:pt x="12146957" y="679915"/>
                </a:cubicBezTo>
                <a:close/>
                <a:moveTo>
                  <a:pt x="2076010" y="675435"/>
                </a:moveTo>
                <a:cubicBezTo>
                  <a:pt x="2061738" y="674850"/>
                  <a:pt x="2061256" y="679136"/>
                  <a:pt x="2074557" y="683811"/>
                </a:cubicBezTo>
                <a:lnTo>
                  <a:pt x="2075042" y="683811"/>
                </a:lnTo>
                <a:cubicBezTo>
                  <a:pt x="2088588" y="687901"/>
                  <a:pt x="2103342" y="691211"/>
                  <a:pt x="2124627" y="696471"/>
                </a:cubicBezTo>
                <a:lnTo>
                  <a:pt x="2102618" y="676993"/>
                </a:lnTo>
                <a:cubicBezTo>
                  <a:pt x="2093425" y="676993"/>
                  <a:pt x="2083750" y="675241"/>
                  <a:pt x="2076010" y="675435"/>
                </a:cubicBezTo>
                <a:close/>
                <a:moveTo>
                  <a:pt x="2213639" y="670761"/>
                </a:moveTo>
                <a:cubicBezTo>
                  <a:pt x="2213639" y="674071"/>
                  <a:pt x="2210737" y="677188"/>
                  <a:pt x="2215092" y="679136"/>
                </a:cubicBezTo>
                <a:lnTo>
                  <a:pt x="2215574" y="678942"/>
                </a:lnTo>
                <a:cubicBezTo>
                  <a:pt x="2223244" y="681629"/>
                  <a:pt x="2231418" y="683208"/>
                  <a:pt x="2239762" y="683617"/>
                </a:cubicBezTo>
                <a:cubicBezTo>
                  <a:pt x="2243633" y="683617"/>
                  <a:pt x="2242424" y="679525"/>
                  <a:pt x="2244118" y="676020"/>
                </a:cubicBezTo>
                <a:close/>
                <a:moveTo>
                  <a:pt x="3455849" y="670567"/>
                </a:moveTo>
                <a:cubicBezTo>
                  <a:pt x="3453279" y="670762"/>
                  <a:pt x="3450860" y="671151"/>
                  <a:pt x="3450619" y="671151"/>
                </a:cubicBezTo>
                <a:cubicBezTo>
                  <a:pt x="3450134" y="671151"/>
                  <a:pt x="3453763" y="674267"/>
                  <a:pt x="3455698" y="676020"/>
                </a:cubicBezTo>
                <a:lnTo>
                  <a:pt x="3465878" y="675110"/>
                </a:lnTo>
                <a:lnTo>
                  <a:pt x="3466582" y="675826"/>
                </a:lnTo>
                <a:lnTo>
                  <a:pt x="3466582" y="675047"/>
                </a:lnTo>
                <a:lnTo>
                  <a:pt x="3465878" y="675110"/>
                </a:lnTo>
                <a:lnTo>
                  <a:pt x="3461988" y="671151"/>
                </a:lnTo>
                <a:cubicBezTo>
                  <a:pt x="3461141" y="670372"/>
                  <a:pt x="3458420" y="670372"/>
                  <a:pt x="3455849" y="670567"/>
                </a:cubicBezTo>
                <a:close/>
                <a:moveTo>
                  <a:pt x="3658395" y="668035"/>
                </a:moveTo>
                <a:cubicBezTo>
                  <a:pt x="3660328" y="670176"/>
                  <a:pt x="3662021" y="672319"/>
                  <a:pt x="3663956" y="674267"/>
                </a:cubicBezTo>
                <a:cubicBezTo>
                  <a:pt x="3665891" y="676214"/>
                  <a:pt x="3673390" y="674850"/>
                  <a:pt x="3674843" y="673877"/>
                </a:cubicBezTo>
                <a:lnTo>
                  <a:pt x="3675325" y="673877"/>
                </a:lnTo>
                <a:cubicBezTo>
                  <a:pt x="3676534" y="673877"/>
                  <a:pt x="3672423" y="670955"/>
                  <a:pt x="3670729" y="669397"/>
                </a:cubicBezTo>
                <a:close/>
                <a:moveTo>
                  <a:pt x="2131644" y="668035"/>
                </a:moveTo>
                <a:cubicBezTo>
                  <a:pt x="2133820" y="671151"/>
                  <a:pt x="2133579" y="674267"/>
                  <a:pt x="2138416" y="676993"/>
                </a:cubicBezTo>
                <a:cubicBezTo>
                  <a:pt x="2149783" y="683459"/>
                  <a:pt x="2164080" y="685662"/>
                  <a:pt x="2177600" y="683032"/>
                </a:cubicBezTo>
                <a:cubicBezTo>
                  <a:pt x="2170174" y="678552"/>
                  <a:pt x="2162145" y="674754"/>
                  <a:pt x="2153653" y="671734"/>
                </a:cubicBezTo>
                <a:lnTo>
                  <a:pt x="2155832" y="671540"/>
                </a:lnTo>
                <a:cubicBezTo>
                  <a:pt x="2147896" y="669826"/>
                  <a:pt x="2139818" y="668657"/>
                  <a:pt x="2131644" y="668035"/>
                </a:cubicBezTo>
                <a:close/>
                <a:moveTo>
                  <a:pt x="1319407" y="667256"/>
                </a:moveTo>
                <a:lnTo>
                  <a:pt x="1324003" y="668423"/>
                </a:lnTo>
                <a:lnTo>
                  <a:pt x="1321342" y="667256"/>
                </a:lnTo>
                <a:close/>
                <a:moveTo>
                  <a:pt x="2016023" y="664139"/>
                </a:moveTo>
                <a:cubicBezTo>
                  <a:pt x="2016023" y="664139"/>
                  <a:pt x="2016023" y="665501"/>
                  <a:pt x="2016023" y="666086"/>
                </a:cubicBezTo>
                <a:cubicBezTo>
                  <a:pt x="2019071" y="666358"/>
                  <a:pt x="2022143" y="666495"/>
                  <a:pt x="2025214" y="666477"/>
                </a:cubicBezTo>
                <a:lnTo>
                  <a:pt x="2026666" y="666280"/>
                </a:lnTo>
                <a:cubicBezTo>
                  <a:pt x="2026666" y="666280"/>
                  <a:pt x="2026666" y="664919"/>
                  <a:pt x="2026666" y="664139"/>
                </a:cubicBezTo>
                <a:close/>
                <a:moveTo>
                  <a:pt x="2353448" y="662970"/>
                </a:moveTo>
                <a:cubicBezTo>
                  <a:pt x="2350060" y="662970"/>
                  <a:pt x="2351271" y="666280"/>
                  <a:pt x="2350301" y="668035"/>
                </a:cubicBezTo>
                <a:cubicBezTo>
                  <a:pt x="2356325" y="669203"/>
                  <a:pt x="2362493" y="669924"/>
                  <a:pt x="2368687" y="670176"/>
                </a:cubicBezTo>
                <a:lnTo>
                  <a:pt x="2369411" y="670372"/>
                </a:lnTo>
                <a:cubicBezTo>
                  <a:pt x="2373524" y="670372"/>
                  <a:pt x="2374248" y="667838"/>
                  <a:pt x="2377636" y="665501"/>
                </a:cubicBezTo>
                <a:cubicBezTo>
                  <a:pt x="2369654" y="664158"/>
                  <a:pt x="2361574" y="663321"/>
                  <a:pt x="2353448" y="662970"/>
                </a:cubicBezTo>
                <a:close/>
                <a:moveTo>
                  <a:pt x="1465020" y="661412"/>
                </a:moveTo>
                <a:lnTo>
                  <a:pt x="1465020" y="663360"/>
                </a:lnTo>
                <a:cubicBezTo>
                  <a:pt x="1466856" y="663495"/>
                  <a:pt x="1468743" y="663495"/>
                  <a:pt x="1470582" y="663360"/>
                </a:cubicBezTo>
                <a:cubicBezTo>
                  <a:pt x="1470582" y="663360"/>
                  <a:pt x="1470582" y="662191"/>
                  <a:pt x="1470340" y="661412"/>
                </a:cubicBezTo>
                <a:close/>
                <a:moveTo>
                  <a:pt x="3480853" y="657128"/>
                </a:moveTo>
                <a:cubicBezTo>
                  <a:pt x="3481435" y="659678"/>
                  <a:pt x="3482595" y="662113"/>
                  <a:pt x="3484238" y="664334"/>
                </a:cubicBezTo>
                <a:lnTo>
                  <a:pt x="3482788" y="665501"/>
                </a:lnTo>
                <a:cubicBezTo>
                  <a:pt x="3486562" y="667041"/>
                  <a:pt x="3490529" y="668209"/>
                  <a:pt x="3494640" y="669008"/>
                </a:cubicBezTo>
                <a:lnTo>
                  <a:pt x="3498027" y="661996"/>
                </a:lnTo>
                <a:close/>
                <a:moveTo>
                  <a:pt x="3236070" y="653426"/>
                </a:moveTo>
                <a:cubicBezTo>
                  <a:pt x="3230024" y="654985"/>
                  <a:pt x="3223733" y="656737"/>
                  <a:pt x="3236070" y="660827"/>
                </a:cubicBezTo>
                <a:cubicBezTo>
                  <a:pt x="3242045" y="662581"/>
                  <a:pt x="3248333" y="663495"/>
                  <a:pt x="3254694" y="663555"/>
                </a:cubicBezTo>
                <a:cubicBezTo>
                  <a:pt x="3266546" y="663555"/>
                  <a:pt x="3260984" y="659659"/>
                  <a:pt x="3253244" y="656543"/>
                </a:cubicBezTo>
                <a:lnTo>
                  <a:pt x="3253244" y="657322"/>
                </a:lnTo>
                <a:cubicBezTo>
                  <a:pt x="3250100" y="656152"/>
                  <a:pt x="3247439" y="654790"/>
                  <a:pt x="3244536" y="653426"/>
                </a:cubicBezTo>
                <a:close/>
                <a:moveTo>
                  <a:pt x="1927253" y="653232"/>
                </a:moveTo>
                <a:lnTo>
                  <a:pt x="1926529" y="653426"/>
                </a:lnTo>
                <a:lnTo>
                  <a:pt x="1926996" y="653549"/>
                </a:lnTo>
                <a:lnTo>
                  <a:pt x="1920843" y="661120"/>
                </a:lnTo>
                <a:cubicBezTo>
                  <a:pt x="1923141" y="663262"/>
                  <a:pt x="1930155" y="665210"/>
                  <a:pt x="1942733" y="667838"/>
                </a:cubicBezTo>
                <a:cubicBezTo>
                  <a:pt x="1954343" y="670176"/>
                  <a:pt x="1965712" y="673292"/>
                  <a:pt x="1977081" y="676214"/>
                </a:cubicBezTo>
                <a:cubicBezTo>
                  <a:pt x="1992803" y="680304"/>
                  <a:pt x="2008524" y="684590"/>
                  <a:pt x="2025457" y="688291"/>
                </a:cubicBezTo>
                <a:cubicBezTo>
                  <a:pt x="2030899" y="689557"/>
                  <a:pt x="2036705" y="689557"/>
                  <a:pt x="2042147" y="688291"/>
                </a:cubicBezTo>
                <a:cubicBezTo>
                  <a:pt x="2043840" y="687122"/>
                  <a:pt x="2038276" y="682641"/>
                  <a:pt x="2033680" y="681474"/>
                </a:cubicBezTo>
                <a:lnTo>
                  <a:pt x="1926996" y="653549"/>
                </a:lnTo>
                <a:close/>
                <a:moveTo>
                  <a:pt x="2049887" y="649920"/>
                </a:moveTo>
                <a:cubicBezTo>
                  <a:pt x="2046017" y="650310"/>
                  <a:pt x="2044567" y="653621"/>
                  <a:pt x="2047469" y="654594"/>
                </a:cubicBezTo>
                <a:cubicBezTo>
                  <a:pt x="2053175" y="656465"/>
                  <a:pt x="2059079" y="657907"/>
                  <a:pt x="2065126" y="658880"/>
                </a:cubicBezTo>
                <a:cubicBezTo>
                  <a:pt x="2067785" y="657322"/>
                  <a:pt x="2071899" y="656543"/>
                  <a:pt x="2070687" y="655569"/>
                </a:cubicBezTo>
                <a:cubicBezTo>
                  <a:pt x="2065271" y="651108"/>
                  <a:pt x="2057553" y="649024"/>
                  <a:pt x="2049887" y="649920"/>
                </a:cubicBezTo>
                <a:close/>
                <a:moveTo>
                  <a:pt x="1573624" y="647388"/>
                </a:moveTo>
                <a:lnTo>
                  <a:pt x="1572413" y="650699"/>
                </a:lnTo>
                <a:lnTo>
                  <a:pt x="1582573" y="651478"/>
                </a:lnTo>
                <a:close/>
                <a:moveTo>
                  <a:pt x="1835097" y="645660"/>
                </a:moveTo>
                <a:lnTo>
                  <a:pt x="1826227" y="650993"/>
                </a:lnTo>
                <a:lnTo>
                  <a:pt x="1825421" y="650699"/>
                </a:lnTo>
                <a:lnTo>
                  <a:pt x="1825421" y="651478"/>
                </a:lnTo>
                <a:lnTo>
                  <a:pt x="1826227" y="650993"/>
                </a:lnTo>
                <a:lnTo>
                  <a:pt x="1836064" y="654594"/>
                </a:lnTo>
                <a:cubicBezTo>
                  <a:pt x="1853238" y="655764"/>
                  <a:pt x="1865816" y="654594"/>
                  <a:pt x="1867992" y="648752"/>
                </a:cubicBezTo>
                <a:cubicBezTo>
                  <a:pt x="1854327" y="646219"/>
                  <a:pt x="1842777" y="645197"/>
                  <a:pt x="1835097" y="645660"/>
                </a:cubicBezTo>
                <a:close/>
                <a:moveTo>
                  <a:pt x="1448814" y="640961"/>
                </a:moveTo>
                <a:cubicBezTo>
                  <a:pt x="1443250" y="642325"/>
                  <a:pt x="1438412" y="644077"/>
                  <a:pt x="1433333" y="645441"/>
                </a:cubicBezTo>
                <a:lnTo>
                  <a:pt x="1437686" y="647194"/>
                </a:lnTo>
                <a:cubicBezTo>
                  <a:pt x="1444217" y="647194"/>
                  <a:pt x="1450749" y="645441"/>
                  <a:pt x="1456554" y="644272"/>
                </a:cubicBezTo>
                <a:cubicBezTo>
                  <a:pt x="1457521" y="644662"/>
                  <a:pt x="1456310" y="643493"/>
                  <a:pt x="1455828" y="642713"/>
                </a:cubicBezTo>
                <a:lnTo>
                  <a:pt x="1455828" y="642129"/>
                </a:lnTo>
                <a:cubicBezTo>
                  <a:pt x="1453529" y="641564"/>
                  <a:pt x="1451183" y="641176"/>
                  <a:pt x="1448814" y="640961"/>
                </a:cubicBezTo>
                <a:close/>
                <a:moveTo>
                  <a:pt x="3161088" y="639012"/>
                </a:moveTo>
                <a:cubicBezTo>
                  <a:pt x="3161088" y="639012"/>
                  <a:pt x="3161088" y="640570"/>
                  <a:pt x="3162538" y="641350"/>
                </a:cubicBezTo>
                <a:lnTo>
                  <a:pt x="3173422" y="641350"/>
                </a:lnTo>
                <a:cubicBezTo>
                  <a:pt x="3173422" y="641350"/>
                  <a:pt x="3173422" y="639791"/>
                  <a:pt x="3173422" y="639012"/>
                </a:cubicBezTo>
                <a:cubicBezTo>
                  <a:pt x="3169311" y="638818"/>
                  <a:pt x="3165200" y="638818"/>
                  <a:pt x="3161088" y="639012"/>
                </a:cubicBezTo>
                <a:close/>
                <a:moveTo>
                  <a:pt x="2918722" y="637260"/>
                </a:moveTo>
                <a:lnTo>
                  <a:pt x="2919896" y="637260"/>
                </a:lnTo>
                <a:lnTo>
                  <a:pt x="2919931" y="637454"/>
                </a:lnTo>
                <a:lnTo>
                  <a:pt x="2919239" y="637387"/>
                </a:lnTo>
                <a:close/>
                <a:moveTo>
                  <a:pt x="3374698" y="636533"/>
                </a:moveTo>
                <a:cubicBezTo>
                  <a:pt x="3367849" y="636713"/>
                  <a:pt x="3361243" y="638234"/>
                  <a:pt x="3355075" y="641740"/>
                </a:cubicBezTo>
                <a:lnTo>
                  <a:pt x="3353625" y="642908"/>
                </a:lnTo>
                <a:cubicBezTo>
                  <a:pt x="3380980" y="649140"/>
                  <a:pt x="3409160" y="652803"/>
                  <a:pt x="3437556" y="653815"/>
                </a:cubicBezTo>
                <a:cubicBezTo>
                  <a:pt x="3417964" y="647535"/>
                  <a:pt x="3395242" y="635994"/>
                  <a:pt x="3374698" y="636533"/>
                </a:cubicBezTo>
                <a:close/>
                <a:moveTo>
                  <a:pt x="3198095" y="633755"/>
                </a:moveTo>
                <a:cubicBezTo>
                  <a:pt x="3203415" y="645830"/>
                  <a:pt x="3203900" y="646220"/>
                  <a:pt x="3241634" y="652063"/>
                </a:cubicBezTo>
                <a:cubicBezTo>
                  <a:pt x="3252955" y="650367"/>
                  <a:pt x="3264684" y="651674"/>
                  <a:pt x="3275012" y="655764"/>
                </a:cubicBezTo>
                <a:cubicBezTo>
                  <a:pt x="3282511" y="658295"/>
                  <a:pt x="3290978" y="660633"/>
                  <a:pt x="3310810" y="666671"/>
                </a:cubicBezTo>
                <a:lnTo>
                  <a:pt x="3281061" y="643104"/>
                </a:lnTo>
                <a:close/>
                <a:moveTo>
                  <a:pt x="2399163" y="632000"/>
                </a:moveTo>
                <a:lnTo>
                  <a:pt x="2387070" y="632780"/>
                </a:lnTo>
                <a:cubicBezTo>
                  <a:pt x="2387359" y="634105"/>
                  <a:pt x="2387771" y="635409"/>
                  <a:pt x="2388279" y="636675"/>
                </a:cubicBezTo>
                <a:lnTo>
                  <a:pt x="2405209" y="636675"/>
                </a:lnTo>
                <a:close/>
                <a:moveTo>
                  <a:pt x="2999509" y="631806"/>
                </a:moveTo>
                <a:cubicBezTo>
                  <a:pt x="2996561" y="632645"/>
                  <a:pt x="2993971" y="634125"/>
                  <a:pt x="2992013" y="636092"/>
                </a:cubicBezTo>
                <a:cubicBezTo>
                  <a:pt x="2996706" y="637143"/>
                  <a:pt x="3001470" y="637922"/>
                  <a:pt x="3006285" y="638430"/>
                </a:cubicBezTo>
                <a:lnTo>
                  <a:pt x="3007493" y="639012"/>
                </a:lnTo>
                <a:cubicBezTo>
                  <a:pt x="3010152" y="637845"/>
                  <a:pt x="3010637" y="635896"/>
                  <a:pt x="3011846" y="634338"/>
                </a:cubicBezTo>
                <a:cubicBezTo>
                  <a:pt x="3007856" y="633131"/>
                  <a:pt x="3003720" y="632274"/>
                  <a:pt x="2999509" y="631806"/>
                </a:cubicBezTo>
                <a:close/>
                <a:moveTo>
                  <a:pt x="1156288" y="627984"/>
                </a:moveTo>
                <a:cubicBezTo>
                  <a:pt x="1152932" y="629128"/>
                  <a:pt x="1153114" y="631417"/>
                  <a:pt x="1157830" y="634143"/>
                </a:cubicBezTo>
                <a:cubicBezTo>
                  <a:pt x="1164989" y="638292"/>
                  <a:pt x="1172414" y="642129"/>
                  <a:pt x="1180084" y="645635"/>
                </a:cubicBezTo>
                <a:lnTo>
                  <a:pt x="1194111" y="634534"/>
                </a:lnTo>
                <a:cubicBezTo>
                  <a:pt x="1188283" y="632176"/>
                  <a:pt x="1182212" y="630230"/>
                  <a:pt x="1175972" y="628690"/>
                </a:cubicBezTo>
                <a:cubicBezTo>
                  <a:pt x="1166538" y="626839"/>
                  <a:pt x="1159645" y="626839"/>
                  <a:pt x="1156288" y="627984"/>
                </a:cubicBezTo>
                <a:close/>
                <a:moveTo>
                  <a:pt x="680842" y="626547"/>
                </a:moveTo>
                <a:lnTo>
                  <a:pt x="635609" y="628105"/>
                </a:lnTo>
                <a:cubicBezTo>
                  <a:pt x="683985" y="641740"/>
                  <a:pt x="687129" y="641740"/>
                  <a:pt x="682535" y="628690"/>
                </a:cubicBezTo>
                <a:close/>
                <a:moveTo>
                  <a:pt x="1496705" y="622651"/>
                </a:moveTo>
                <a:cubicBezTo>
                  <a:pt x="1484550" y="626450"/>
                  <a:pt x="1501104" y="635836"/>
                  <a:pt x="1499426" y="641606"/>
                </a:cubicBezTo>
                <a:lnTo>
                  <a:pt x="1490107" y="645752"/>
                </a:lnTo>
                <a:lnTo>
                  <a:pt x="1489932" y="645635"/>
                </a:lnTo>
                <a:lnTo>
                  <a:pt x="1489932" y="645830"/>
                </a:lnTo>
                <a:lnTo>
                  <a:pt x="1490107" y="645752"/>
                </a:lnTo>
                <a:lnTo>
                  <a:pt x="1496946" y="650310"/>
                </a:lnTo>
                <a:cubicBezTo>
                  <a:pt x="1501494" y="651790"/>
                  <a:pt x="1506309" y="652647"/>
                  <a:pt x="1511218" y="652842"/>
                </a:cubicBezTo>
                <a:cubicBezTo>
                  <a:pt x="1515380" y="653349"/>
                  <a:pt x="1519636" y="653349"/>
                  <a:pt x="1523795" y="652842"/>
                </a:cubicBezTo>
                <a:cubicBezTo>
                  <a:pt x="1528633" y="651674"/>
                  <a:pt x="1535406" y="650699"/>
                  <a:pt x="1535406" y="648752"/>
                </a:cubicBezTo>
                <a:cubicBezTo>
                  <a:pt x="1534149" y="644096"/>
                  <a:pt x="1531487" y="639734"/>
                  <a:pt x="1527666" y="636092"/>
                </a:cubicBezTo>
                <a:cubicBezTo>
                  <a:pt x="1524763" y="632780"/>
                  <a:pt x="1518475" y="630442"/>
                  <a:pt x="1496705" y="622651"/>
                </a:cubicBezTo>
                <a:close/>
                <a:moveTo>
                  <a:pt x="2825599" y="622069"/>
                </a:moveTo>
                <a:cubicBezTo>
                  <a:pt x="2818826" y="622651"/>
                  <a:pt x="2816891" y="625964"/>
                  <a:pt x="2818100" y="626353"/>
                </a:cubicBezTo>
                <a:lnTo>
                  <a:pt x="2823179" y="625573"/>
                </a:lnTo>
                <a:cubicBezTo>
                  <a:pt x="2829202" y="627326"/>
                  <a:pt x="2835345" y="628827"/>
                  <a:pt x="2841562" y="630054"/>
                </a:cubicBezTo>
                <a:lnTo>
                  <a:pt x="2846158" y="625573"/>
                </a:lnTo>
                <a:cubicBezTo>
                  <a:pt x="2839411" y="624054"/>
                  <a:pt x="2832539" y="622887"/>
                  <a:pt x="2825599" y="622069"/>
                </a:cubicBezTo>
                <a:close/>
                <a:moveTo>
                  <a:pt x="3634931" y="620705"/>
                </a:moveTo>
                <a:lnTo>
                  <a:pt x="3634931" y="621872"/>
                </a:lnTo>
                <a:lnTo>
                  <a:pt x="3638560" y="621872"/>
                </a:lnTo>
                <a:close/>
                <a:moveTo>
                  <a:pt x="2875910" y="620120"/>
                </a:moveTo>
                <a:cubicBezTo>
                  <a:pt x="2881931" y="625594"/>
                  <a:pt x="2888584" y="630618"/>
                  <a:pt x="2895743" y="635117"/>
                </a:cubicBezTo>
                <a:lnTo>
                  <a:pt x="2919239" y="637387"/>
                </a:lnTo>
                <a:lnTo>
                  <a:pt x="2930574" y="640182"/>
                </a:lnTo>
                <a:lnTo>
                  <a:pt x="2930574" y="637260"/>
                </a:lnTo>
                <a:lnTo>
                  <a:pt x="2919896" y="637260"/>
                </a:lnTo>
                <a:lnTo>
                  <a:pt x="2917755" y="625379"/>
                </a:lnTo>
                <a:close/>
                <a:moveTo>
                  <a:pt x="1660460" y="619535"/>
                </a:moveTo>
                <a:cubicBezTo>
                  <a:pt x="1644977" y="620899"/>
                  <a:pt x="1628047" y="621484"/>
                  <a:pt x="1614501" y="623821"/>
                </a:cubicBezTo>
                <a:cubicBezTo>
                  <a:pt x="1600956" y="626158"/>
                  <a:pt x="1575074" y="616419"/>
                  <a:pt x="1571448" y="623821"/>
                </a:cubicBezTo>
                <a:lnTo>
                  <a:pt x="1569510" y="623821"/>
                </a:lnTo>
                <a:lnTo>
                  <a:pt x="1558144" y="623821"/>
                </a:lnTo>
                <a:cubicBezTo>
                  <a:pt x="1538067" y="626353"/>
                  <a:pt x="1537341" y="627522"/>
                  <a:pt x="1552339" y="635702"/>
                </a:cubicBezTo>
                <a:cubicBezTo>
                  <a:pt x="1558626" y="639012"/>
                  <a:pt x="1566851" y="642129"/>
                  <a:pt x="1574107" y="645245"/>
                </a:cubicBezTo>
                <a:cubicBezTo>
                  <a:pt x="1581847" y="646220"/>
                  <a:pt x="1587169" y="647582"/>
                  <a:pt x="1585476" y="650116"/>
                </a:cubicBezTo>
                <a:lnTo>
                  <a:pt x="1642560" y="668229"/>
                </a:lnTo>
                <a:cubicBezTo>
                  <a:pt x="1657557" y="663360"/>
                  <a:pt x="1683196" y="662581"/>
                  <a:pt x="1671826" y="650699"/>
                </a:cubicBezTo>
                <a:cubicBezTo>
                  <a:pt x="1698772" y="651635"/>
                  <a:pt x="1725525" y="654829"/>
                  <a:pt x="1751648" y="660244"/>
                </a:cubicBezTo>
                <a:cubicBezTo>
                  <a:pt x="1764371" y="661841"/>
                  <a:pt x="1777238" y="662620"/>
                  <a:pt x="1790106" y="662581"/>
                </a:cubicBezTo>
                <a:cubicBezTo>
                  <a:pt x="1768338" y="650895"/>
                  <a:pt x="1750681" y="641740"/>
                  <a:pt x="1734233" y="632585"/>
                </a:cubicBezTo>
                <a:cubicBezTo>
                  <a:pt x="1724169" y="627794"/>
                  <a:pt x="1712488" y="625690"/>
                  <a:pt x="1700852" y="626547"/>
                </a:cubicBezTo>
                <a:lnTo>
                  <a:pt x="1700852" y="625768"/>
                </a:lnTo>
                <a:cubicBezTo>
                  <a:pt x="1695507" y="625573"/>
                  <a:pt x="1690380" y="627463"/>
                  <a:pt x="1687066" y="630833"/>
                </a:cubicBezTo>
                <a:cubicBezTo>
                  <a:pt x="1685372" y="633364"/>
                  <a:pt x="1687066" y="636675"/>
                  <a:pt x="1688759" y="639597"/>
                </a:cubicBezTo>
                <a:lnTo>
                  <a:pt x="1641592" y="636092"/>
                </a:lnTo>
                <a:cubicBezTo>
                  <a:pt x="1627079" y="624015"/>
                  <a:pt x="1670618" y="629080"/>
                  <a:pt x="1660460" y="619535"/>
                </a:cubicBezTo>
                <a:close/>
                <a:moveTo>
                  <a:pt x="3286381" y="616615"/>
                </a:moveTo>
                <a:cubicBezTo>
                  <a:pt x="3284276" y="617662"/>
                  <a:pt x="3282463" y="619055"/>
                  <a:pt x="3281061" y="620705"/>
                </a:cubicBezTo>
                <a:cubicBezTo>
                  <a:pt x="3283382" y="620860"/>
                  <a:pt x="3285751" y="620860"/>
                  <a:pt x="3288075" y="620705"/>
                </a:cubicBezTo>
                <a:cubicBezTo>
                  <a:pt x="3290010" y="619864"/>
                  <a:pt x="3291800" y="618817"/>
                  <a:pt x="3293395" y="617588"/>
                </a:cubicBezTo>
                <a:cubicBezTo>
                  <a:pt x="3291097" y="617087"/>
                  <a:pt x="3288750" y="616762"/>
                  <a:pt x="3286381" y="616615"/>
                </a:cubicBezTo>
                <a:close/>
                <a:moveTo>
                  <a:pt x="1138239" y="613108"/>
                </a:moveTo>
                <a:cubicBezTo>
                  <a:pt x="1139544" y="614331"/>
                  <a:pt x="1141212" y="615269"/>
                  <a:pt x="1143076" y="615836"/>
                </a:cubicBezTo>
                <a:lnTo>
                  <a:pt x="1141865" y="615057"/>
                </a:lnTo>
                <a:cubicBezTo>
                  <a:pt x="1143559" y="615259"/>
                  <a:pt x="1145253" y="615259"/>
                  <a:pt x="1146946" y="615057"/>
                </a:cubicBezTo>
                <a:cubicBezTo>
                  <a:pt x="1145954" y="614253"/>
                  <a:pt x="1144818" y="613595"/>
                  <a:pt x="1143559" y="613108"/>
                </a:cubicBezTo>
                <a:cubicBezTo>
                  <a:pt x="1141794" y="613004"/>
                  <a:pt x="1140004" y="613004"/>
                  <a:pt x="1138239" y="613108"/>
                </a:cubicBezTo>
                <a:close/>
                <a:moveTo>
                  <a:pt x="2150509" y="611161"/>
                </a:moveTo>
                <a:cubicBezTo>
                  <a:pt x="2149059" y="611161"/>
                  <a:pt x="2147122" y="611161"/>
                  <a:pt x="2146639" y="612329"/>
                </a:cubicBezTo>
                <a:cubicBezTo>
                  <a:pt x="2146154" y="613499"/>
                  <a:pt x="2148574" y="613499"/>
                  <a:pt x="2149783" y="614278"/>
                </a:cubicBezTo>
                <a:lnTo>
                  <a:pt x="2155832" y="614278"/>
                </a:lnTo>
                <a:close/>
                <a:moveTo>
                  <a:pt x="736717" y="609212"/>
                </a:moveTo>
                <a:cubicBezTo>
                  <a:pt x="731249" y="609117"/>
                  <a:pt x="725782" y="609644"/>
                  <a:pt x="720510" y="610771"/>
                </a:cubicBezTo>
                <a:lnTo>
                  <a:pt x="742522" y="617783"/>
                </a:lnTo>
                <a:lnTo>
                  <a:pt x="741311" y="617783"/>
                </a:lnTo>
                <a:cubicBezTo>
                  <a:pt x="741311" y="622848"/>
                  <a:pt x="717122" y="623236"/>
                  <a:pt x="733329" y="632391"/>
                </a:cubicBezTo>
                <a:lnTo>
                  <a:pt x="771304" y="632391"/>
                </a:lnTo>
                <a:cubicBezTo>
                  <a:pt x="774183" y="638877"/>
                  <a:pt x="781850" y="643182"/>
                  <a:pt x="790413" y="643104"/>
                </a:cubicBezTo>
                <a:cubicBezTo>
                  <a:pt x="821615" y="640767"/>
                  <a:pt x="868541" y="647582"/>
                  <a:pt x="884263" y="636675"/>
                </a:cubicBezTo>
                <a:cubicBezTo>
                  <a:pt x="877975" y="630442"/>
                  <a:pt x="866847" y="632197"/>
                  <a:pt x="858625" y="630442"/>
                </a:cubicBezTo>
                <a:lnTo>
                  <a:pt x="873864" y="622848"/>
                </a:lnTo>
                <a:cubicBezTo>
                  <a:pt x="851608" y="621872"/>
                  <a:pt x="847256" y="624794"/>
                  <a:pt x="852093" y="630833"/>
                </a:cubicBezTo>
                <a:lnTo>
                  <a:pt x="849676" y="628690"/>
                </a:lnTo>
                <a:cubicBezTo>
                  <a:pt x="847667" y="628884"/>
                  <a:pt x="845635" y="628884"/>
                  <a:pt x="843627" y="628690"/>
                </a:cubicBezTo>
                <a:cubicBezTo>
                  <a:pt x="824518" y="626743"/>
                  <a:pt x="811942" y="617198"/>
                  <a:pt x="789204" y="616615"/>
                </a:cubicBezTo>
                <a:cubicBezTo>
                  <a:pt x="773724" y="616615"/>
                  <a:pt x="754132" y="611356"/>
                  <a:pt x="736717" y="609212"/>
                </a:cubicBezTo>
                <a:close/>
                <a:moveTo>
                  <a:pt x="3064577" y="609018"/>
                </a:moveTo>
                <a:cubicBezTo>
                  <a:pt x="3057319" y="609407"/>
                  <a:pt x="3049338" y="612719"/>
                  <a:pt x="3052241" y="614472"/>
                </a:cubicBezTo>
                <a:lnTo>
                  <a:pt x="3053449" y="615057"/>
                </a:lnTo>
                <a:cubicBezTo>
                  <a:pt x="3071881" y="627851"/>
                  <a:pt x="3093143" y="637767"/>
                  <a:pt x="3116097" y="644272"/>
                </a:cubicBezTo>
                <a:cubicBezTo>
                  <a:pt x="3134721" y="644272"/>
                  <a:pt x="3140285" y="641350"/>
                  <a:pt x="3130369" y="634728"/>
                </a:cubicBezTo>
                <a:cubicBezTo>
                  <a:pt x="3120450" y="628105"/>
                  <a:pt x="3090942" y="621484"/>
                  <a:pt x="3084654" y="612523"/>
                </a:cubicBezTo>
                <a:cubicBezTo>
                  <a:pt x="3078219" y="610554"/>
                  <a:pt x="3071446" y="609372"/>
                  <a:pt x="3064577" y="609018"/>
                </a:cubicBezTo>
                <a:close/>
                <a:moveTo>
                  <a:pt x="2627438" y="607995"/>
                </a:moveTo>
                <a:cubicBezTo>
                  <a:pt x="2622600" y="607995"/>
                  <a:pt x="2619637" y="609699"/>
                  <a:pt x="2613711" y="613108"/>
                </a:cubicBezTo>
                <a:lnTo>
                  <a:pt x="2652412" y="613108"/>
                </a:lnTo>
                <a:cubicBezTo>
                  <a:pt x="2638988" y="609699"/>
                  <a:pt x="2632276" y="607995"/>
                  <a:pt x="2627438" y="607995"/>
                </a:cubicBezTo>
                <a:close/>
                <a:moveTo>
                  <a:pt x="2665473" y="604538"/>
                </a:moveTo>
                <a:cubicBezTo>
                  <a:pt x="2662570" y="605902"/>
                  <a:pt x="2664023" y="609992"/>
                  <a:pt x="2667408" y="611161"/>
                </a:cubicBezTo>
                <a:lnTo>
                  <a:pt x="2668134" y="610577"/>
                </a:lnTo>
                <a:cubicBezTo>
                  <a:pt x="2677375" y="613110"/>
                  <a:pt x="2686832" y="615128"/>
                  <a:pt x="2696433" y="616615"/>
                </a:cubicBezTo>
                <a:cubicBezTo>
                  <a:pt x="2693290" y="612135"/>
                  <a:pt x="2693290" y="609797"/>
                  <a:pt x="2689661" y="607654"/>
                </a:cubicBezTo>
                <a:cubicBezTo>
                  <a:pt x="2682599" y="603714"/>
                  <a:pt x="2673698" y="602567"/>
                  <a:pt x="2665473" y="604538"/>
                </a:cubicBezTo>
                <a:close/>
                <a:moveTo>
                  <a:pt x="1266434" y="603174"/>
                </a:moveTo>
                <a:cubicBezTo>
                  <a:pt x="1254342" y="603174"/>
                  <a:pt x="1251680" y="608824"/>
                  <a:pt x="1259179" y="612135"/>
                </a:cubicBezTo>
                <a:cubicBezTo>
                  <a:pt x="1267498" y="614748"/>
                  <a:pt x="1276666" y="615157"/>
                  <a:pt x="1285302" y="613302"/>
                </a:cubicBezTo>
                <a:lnTo>
                  <a:pt x="1285302" y="614861"/>
                </a:lnTo>
                <a:cubicBezTo>
                  <a:pt x="1316238" y="613568"/>
                  <a:pt x="1347198" y="617071"/>
                  <a:pt x="1376491" y="625185"/>
                </a:cubicBezTo>
                <a:cubicBezTo>
                  <a:pt x="1388124" y="627346"/>
                  <a:pt x="1399904" y="628845"/>
                  <a:pt x="1411804" y="629663"/>
                </a:cubicBezTo>
                <a:lnTo>
                  <a:pt x="1375764" y="611161"/>
                </a:lnTo>
                <a:cubicBezTo>
                  <a:pt x="1347948" y="608239"/>
                  <a:pt x="1323759" y="605317"/>
                  <a:pt x="1300056" y="603174"/>
                </a:cubicBezTo>
                <a:cubicBezTo>
                  <a:pt x="1288857" y="602514"/>
                  <a:pt x="1277633" y="602514"/>
                  <a:pt x="1266434" y="603174"/>
                </a:cubicBezTo>
                <a:close/>
                <a:moveTo>
                  <a:pt x="3585831" y="598111"/>
                </a:moveTo>
                <a:cubicBezTo>
                  <a:pt x="3582006" y="599751"/>
                  <a:pt x="3580338" y="603448"/>
                  <a:pt x="3581961" y="606681"/>
                </a:cubicBezTo>
                <a:lnTo>
                  <a:pt x="3581961" y="607070"/>
                </a:lnTo>
                <a:cubicBezTo>
                  <a:pt x="3587451" y="609693"/>
                  <a:pt x="3593546" y="611413"/>
                  <a:pt x="3599859" y="612135"/>
                </a:cubicBezTo>
                <a:cubicBezTo>
                  <a:pt x="3614613" y="613693"/>
                  <a:pt x="3620418" y="610965"/>
                  <a:pt x="3617515" y="606096"/>
                </a:cubicBezTo>
                <a:cubicBezTo>
                  <a:pt x="3613767" y="603011"/>
                  <a:pt x="3609534" y="600330"/>
                  <a:pt x="3604937" y="598111"/>
                </a:cubicBezTo>
                <a:cubicBezTo>
                  <a:pt x="3598602" y="597520"/>
                  <a:pt x="3592167" y="597520"/>
                  <a:pt x="3585831" y="598111"/>
                </a:cubicBezTo>
                <a:close/>
                <a:moveTo>
                  <a:pt x="468228" y="598111"/>
                </a:moveTo>
                <a:cubicBezTo>
                  <a:pt x="467623" y="599894"/>
                  <a:pt x="467623" y="601780"/>
                  <a:pt x="468228" y="603565"/>
                </a:cubicBezTo>
                <a:cubicBezTo>
                  <a:pt x="470404" y="603659"/>
                  <a:pt x="472583" y="603659"/>
                  <a:pt x="474759" y="603565"/>
                </a:cubicBezTo>
                <a:cubicBezTo>
                  <a:pt x="477106" y="602103"/>
                  <a:pt x="479307" y="600473"/>
                  <a:pt x="481291" y="598696"/>
                </a:cubicBezTo>
                <a:cubicBezTo>
                  <a:pt x="477250" y="599283"/>
                  <a:pt x="473309" y="600129"/>
                  <a:pt x="469437" y="601227"/>
                </a:cubicBezTo>
                <a:close/>
                <a:moveTo>
                  <a:pt x="1958940" y="593825"/>
                </a:moveTo>
                <a:cubicBezTo>
                  <a:pt x="1957246" y="593825"/>
                  <a:pt x="1958940" y="597138"/>
                  <a:pt x="1960148" y="598111"/>
                </a:cubicBezTo>
                <a:cubicBezTo>
                  <a:pt x="1972363" y="602279"/>
                  <a:pt x="1985860" y="603366"/>
                  <a:pt x="1998849" y="601227"/>
                </a:cubicBezTo>
                <a:cubicBezTo>
                  <a:pt x="1999093" y="601227"/>
                  <a:pt x="1996432" y="598500"/>
                  <a:pt x="1995947" y="596941"/>
                </a:cubicBezTo>
                <a:lnTo>
                  <a:pt x="1997399" y="596747"/>
                </a:lnTo>
                <a:cubicBezTo>
                  <a:pt x="1985400" y="592154"/>
                  <a:pt x="1971784" y="591120"/>
                  <a:pt x="1958940" y="593825"/>
                </a:cubicBezTo>
                <a:close/>
                <a:moveTo>
                  <a:pt x="1019716" y="590905"/>
                </a:moveTo>
                <a:cubicBezTo>
                  <a:pt x="987546" y="590320"/>
                  <a:pt x="985370" y="596553"/>
                  <a:pt x="1004477" y="609407"/>
                </a:cubicBezTo>
                <a:lnTo>
                  <a:pt x="1003268" y="607849"/>
                </a:lnTo>
                <a:cubicBezTo>
                  <a:pt x="1018096" y="618357"/>
                  <a:pt x="1036116" y="625475"/>
                  <a:pt x="1055514" y="628495"/>
                </a:cubicBezTo>
                <a:cubicBezTo>
                  <a:pt x="1066157" y="630442"/>
                  <a:pt x="1069301" y="630054"/>
                  <a:pt x="1085993" y="624989"/>
                </a:cubicBezTo>
                <a:lnTo>
                  <a:pt x="1026247" y="601812"/>
                </a:lnTo>
                <a:cubicBezTo>
                  <a:pt x="1045113" y="601812"/>
                  <a:pt x="1058417" y="603565"/>
                  <a:pt x="1070268" y="603370"/>
                </a:cubicBezTo>
                <a:cubicBezTo>
                  <a:pt x="1073730" y="604438"/>
                  <a:pt x="1077648" y="603569"/>
                  <a:pt x="1079944" y="601227"/>
                </a:cubicBezTo>
                <a:cubicBezTo>
                  <a:pt x="1079944" y="601227"/>
                  <a:pt x="1073656" y="597138"/>
                  <a:pt x="1070512" y="596747"/>
                </a:cubicBezTo>
                <a:cubicBezTo>
                  <a:pt x="1053772" y="593805"/>
                  <a:pt x="1036794" y="591852"/>
                  <a:pt x="1019716" y="590905"/>
                </a:cubicBezTo>
                <a:close/>
                <a:moveTo>
                  <a:pt x="779044" y="588956"/>
                </a:moveTo>
                <a:lnTo>
                  <a:pt x="781464" y="591099"/>
                </a:lnTo>
                <a:lnTo>
                  <a:pt x="781749" y="591050"/>
                </a:lnTo>
                <a:lnTo>
                  <a:pt x="785334" y="593825"/>
                </a:lnTo>
                <a:cubicBezTo>
                  <a:pt x="801056" y="597332"/>
                  <a:pt x="805652" y="593825"/>
                  <a:pt x="809522" y="591099"/>
                </a:cubicBezTo>
                <a:cubicBezTo>
                  <a:pt x="804201" y="590807"/>
                  <a:pt x="798335" y="589590"/>
                  <a:pt x="793226" y="589054"/>
                </a:cubicBezTo>
                <a:lnTo>
                  <a:pt x="781749" y="591050"/>
                </a:lnTo>
                <a:close/>
                <a:moveTo>
                  <a:pt x="829114" y="586034"/>
                </a:moveTo>
                <a:lnTo>
                  <a:pt x="831717" y="592020"/>
                </a:lnTo>
                <a:lnTo>
                  <a:pt x="830081" y="591684"/>
                </a:lnTo>
                <a:lnTo>
                  <a:pt x="832502" y="593825"/>
                </a:lnTo>
                <a:lnTo>
                  <a:pt x="831717" y="592020"/>
                </a:lnTo>
                <a:lnTo>
                  <a:pt x="841450" y="594021"/>
                </a:lnTo>
                <a:cubicBezTo>
                  <a:pt x="842878" y="592363"/>
                  <a:pt x="843942" y="590516"/>
                  <a:pt x="844594" y="588568"/>
                </a:cubicBezTo>
                <a:close/>
                <a:moveTo>
                  <a:pt x="3119967" y="584087"/>
                </a:moveTo>
                <a:cubicBezTo>
                  <a:pt x="3119967" y="584087"/>
                  <a:pt x="3121176" y="587592"/>
                  <a:pt x="3121902" y="587789"/>
                </a:cubicBezTo>
                <a:cubicBezTo>
                  <a:pt x="3128434" y="587789"/>
                  <a:pt x="3135206" y="589541"/>
                  <a:pt x="3141735" y="590126"/>
                </a:cubicBezTo>
                <a:cubicBezTo>
                  <a:pt x="3141182" y="588645"/>
                  <a:pt x="3140455" y="587210"/>
                  <a:pt x="3139559" y="585840"/>
                </a:cubicBezTo>
                <a:lnTo>
                  <a:pt x="3140285" y="585840"/>
                </a:lnTo>
                <a:close/>
                <a:moveTo>
                  <a:pt x="1872348" y="583308"/>
                </a:moveTo>
                <a:lnTo>
                  <a:pt x="1872348" y="584282"/>
                </a:lnTo>
                <a:cubicBezTo>
                  <a:pt x="1873556" y="584476"/>
                  <a:pt x="1879603" y="586425"/>
                  <a:pt x="1883473" y="587398"/>
                </a:cubicBezTo>
                <a:lnTo>
                  <a:pt x="1883473" y="583697"/>
                </a:lnTo>
                <a:cubicBezTo>
                  <a:pt x="1879603" y="584087"/>
                  <a:pt x="1875974" y="583503"/>
                  <a:pt x="1872348" y="583308"/>
                </a:cubicBezTo>
                <a:close/>
                <a:moveTo>
                  <a:pt x="2734408" y="570843"/>
                </a:moveTo>
                <a:cubicBezTo>
                  <a:pt x="2731264" y="572595"/>
                  <a:pt x="2730297" y="574544"/>
                  <a:pt x="2731990" y="575906"/>
                </a:cubicBezTo>
                <a:lnTo>
                  <a:pt x="2732717" y="574738"/>
                </a:lnTo>
                <a:cubicBezTo>
                  <a:pt x="2742052" y="578924"/>
                  <a:pt x="2752865" y="580499"/>
                  <a:pt x="2763436" y="579219"/>
                </a:cubicBezTo>
                <a:cubicBezTo>
                  <a:pt x="2766821" y="578243"/>
                  <a:pt x="2766339" y="575712"/>
                  <a:pt x="2767306" y="574544"/>
                </a:cubicBezTo>
                <a:cubicBezTo>
                  <a:pt x="2757339" y="569955"/>
                  <a:pt x="2745559" y="568632"/>
                  <a:pt x="2734408" y="570843"/>
                </a:cubicBezTo>
                <a:close/>
                <a:moveTo>
                  <a:pt x="2407870" y="556625"/>
                </a:moveTo>
                <a:cubicBezTo>
                  <a:pt x="2404485" y="558183"/>
                  <a:pt x="2405694" y="559545"/>
                  <a:pt x="2405694" y="560324"/>
                </a:cubicBezTo>
                <a:lnTo>
                  <a:pt x="2407870" y="559157"/>
                </a:lnTo>
                <a:lnTo>
                  <a:pt x="2419963" y="560324"/>
                </a:lnTo>
                <a:lnTo>
                  <a:pt x="2419963" y="556625"/>
                </a:lnTo>
                <a:close/>
                <a:moveTo>
                  <a:pt x="1750681" y="551754"/>
                </a:moveTo>
                <a:cubicBezTo>
                  <a:pt x="1748261" y="551754"/>
                  <a:pt x="1748987" y="554092"/>
                  <a:pt x="1748505" y="555261"/>
                </a:cubicBezTo>
                <a:cubicBezTo>
                  <a:pt x="1752616" y="556046"/>
                  <a:pt x="1756849" y="556439"/>
                  <a:pt x="1761082" y="556429"/>
                </a:cubicBezTo>
                <a:cubicBezTo>
                  <a:pt x="1763741" y="556429"/>
                  <a:pt x="1762774" y="554092"/>
                  <a:pt x="1763259" y="552730"/>
                </a:cubicBezTo>
                <a:cubicBezTo>
                  <a:pt x="1759099" y="552251"/>
                  <a:pt x="1754866" y="552188"/>
                  <a:pt x="1750681" y="552533"/>
                </a:cubicBezTo>
                <a:close/>
                <a:moveTo>
                  <a:pt x="1978290" y="546300"/>
                </a:moveTo>
                <a:cubicBezTo>
                  <a:pt x="1975872" y="546300"/>
                  <a:pt x="1979743" y="550002"/>
                  <a:pt x="1980951" y="552145"/>
                </a:cubicBezTo>
                <a:cubicBezTo>
                  <a:pt x="1989174" y="552145"/>
                  <a:pt x="1997882" y="552145"/>
                  <a:pt x="2005139" y="552145"/>
                </a:cubicBezTo>
                <a:cubicBezTo>
                  <a:pt x="2006348" y="552339"/>
                  <a:pt x="2003687" y="549417"/>
                  <a:pt x="2001993" y="546300"/>
                </a:cubicBezTo>
                <a:close/>
                <a:moveTo>
                  <a:pt x="2526512" y="542625"/>
                </a:moveTo>
                <a:cubicBezTo>
                  <a:pt x="2520344" y="541968"/>
                  <a:pt x="2512120" y="542406"/>
                  <a:pt x="2498091" y="543575"/>
                </a:cubicBezTo>
                <a:lnTo>
                  <a:pt x="2508010" y="548055"/>
                </a:lnTo>
                <a:cubicBezTo>
                  <a:pt x="2519547" y="554055"/>
                  <a:pt x="2533359" y="556543"/>
                  <a:pt x="2546952" y="555067"/>
                </a:cubicBezTo>
                <a:cubicBezTo>
                  <a:pt x="2549614" y="555067"/>
                  <a:pt x="2546952" y="550392"/>
                  <a:pt x="2542597" y="548249"/>
                </a:cubicBezTo>
                <a:cubicBezTo>
                  <a:pt x="2536792" y="545036"/>
                  <a:pt x="2532680" y="543283"/>
                  <a:pt x="2526512" y="542625"/>
                </a:cubicBezTo>
                <a:close/>
                <a:moveTo>
                  <a:pt x="2367717" y="535393"/>
                </a:moveTo>
                <a:lnTo>
                  <a:pt x="2365540" y="535978"/>
                </a:lnTo>
                <a:lnTo>
                  <a:pt x="2365957" y="536043"/>
                </a:lnTo>
                <a:lnTo>
                  <a:pt x="2356109" y="539679"/>
                </a:lnTo>
                <a:cubicBezTo>
                  <a:pt x="2364090" y="542211"/>
                  <a:pt x="2369896" y="544742"/>
                  <a:pt x="2376668" y="546300"/>
                </a:cubicBezTo>
                <a:cubicBezTo>
                  <a:pt x="2386077" y="549597"/>
                  <a:pt x="2396768" y="549597"/>
                  <a:pt x="2406176" y="546300"/>
                </a:cubicBezTo>
                <a:cubicBezTo>
                  <a:pt x="2407629" y="546300"/>
                  <a:pt x="2404726" y="542796"/>
                  <a:pt x="2401583" y="541626"/>
                </a:cubicBezTo>
                <a:lnTo>
                  <a:pt x="2365957" y="536043"/>
                </a:lnTo>
                <a:close/>
                <a:moveTo>
                  <a:pt x="2759807" y="512996"/>
                </a:moveTo>
                <a:cubicBezTo>
                  <a:pt x="2754726" y="512996"/>
                  <a:pt x="2750615" y="515528"/>
                  <a:pt x="2751341" y="517671"/>
                </a:cubicBezTo>
                <a:cubicBezTo>
                  <a:pt x="2756275" y="520400"/>
                  <a:pt x="2761887" y="522259"/>
                  <a:pt x="2767789" y="523124"/>
                </a:cubicBezTo>
                <a:cubicBezTo>
                  <a:pt x="2782350" y="525194"/>
                  <a:pt x="2797300" y="524662"/>
                  <a:pt x="2811569" y="521566"/>
                </a:cubicBezTo>
                <a:cubicBezTo>
                  <a:pt x="2795314" y="515078"/>
                  <a:pt x="2777101" y="512507"/>
                  <a:pt x="2759081" y="514164"/>
                </a:cubicBezTo>
                <a:close/>
                <a:moveTo>
                  <a:pt x="1515573" y="511826"/>
                </a:moveTo>
                <a:cubicBezTo>
                  <a:pt x="1513396" y="512021"/>
                  <a:pt x="1513396" y="515722"/>
                  <a:pt x="1515329" y="517865"/>
                </a:cubicBezTo>
                <a:cubicBezTo>
                  <a:pt x="1520819" y="520130"/>
                  <a:pt x="1526820" y="521456"/>
                  <a:pt x="1532988" y="521760"/>
                </a:cubicBezTo>
                <a:cubicBezTo>
                  <a:pt x="1539228" y="520282"/>
                  <a:pt x="1545106" y="517977"/>
                  <a:pt x="1550404" y="514943"/>
                </a:cubicBezTo>
                <a:cubicBezTo>
                  <a:pt x="1538913" y="513227"/>
                  <a:pt x="1527254" y="512184"/>
                  <a:pt x="1515573" y="511826"/>
                </a:cubicBezTo>
                <a:close/>
                <a:moveTo>
                  <a:pt x="1954102" y="508321"/>
                </a:moveTo>
                <a:cubicBezTo>
                  <a:pt x="1950717" y="508516"/>
                  <a:pt x="1950717" y="511438"/>
                  <a:pt x="1950717" y="513190"/>
                </a:cubicBezTo>
                <a:lnTo>
                  <a:pt x="1972726" y="517474"/>
                </a:lnTo>
                <a:lnTo>
                  <a:pt x="1972726" y="510853"/>
                </a:lnTo>
                <a:cubicBezTo>
                  <a:pt x="1966583" y="509677"/>
                  <a:pt x="1960367" y="508831"/>
                  <a:pt x="1954102" y="508321"/>
                </a:cubicBezTo>
                <a:close/>
                <a:moveTo>
                  <a:pt x="3717414" y="499167"/>
                </a:moveTo>
                <a:lnTo>
                  <a:pt x="3717414" y="501310"/>
                </a:lnTo>
                <a:cubicBezTo>
                  <a:pt x="3719517" y="501428"/>
                  <a:pt x="3721596" y="501428"/>
                  <a:pt x="3723702" y="501310"/>
                </a:cubicBezTo>
                <a:cubicBezTo>
                  <a:pt x="3724428" y="502089"/>
                  <a:pt x="3723219" y="500919"/>
                  <a:pt x="3722975" y="500140"/>
                </a:cubicBezTo>
                <a:lnTo>
                  <a:pt x="3724187" y="499167"/>
                </a:lnTo>
                <a:close/>
                <a:moveTo>
                  <a:pt x="3683066" y="483585"/>
                </a:moveTo>
                <a:cubicBezTo>
                  <a:pt x="3679681" y="483585"/>
                  <a:pt x="3678713" y="485337"/>
                  <a:pt x="3676775" y="486311"/>
                </a:cubicBezTo>
                <a:cubicBezTo>
                  <a:pt x="3681108" y="487515"/>
                  <a:pt x="3685557" y="488427"/>
                  <a:pt x="3690080" y="489039"/>
                </a:cubicBezTo>
                <a:cubicBezTo>
                  <a:pt x="3692741" y="489039"/>
                  <a:pt x="3693467" y="487286"/>
                  <a:pt x="3694917" y="486311"/>
                </a:cubicBezTo>
                <a:cubicBezTo>
                  <a:pt x="3690636" y="485341"/>
                  <a:pt x="3686283" y="484691"/>
                  <a:pt x="3681857" y="484364"/>
                </a:cubicBezTo>
                <a:close/>
                <a:moveTo>
                  <a:pt x="2738673" y="480590"/>
                </a:moveTo>
                <a:cubicBezTo>
                  <a:pt x="2732354" y="480225"/>
                  <a:pt x="2724976" y="481345"/>
                  <a:pt x="2710220" y="483585"/>
                </a:cubicBezTo>
                <a:lnTo>
                  <a:pt x="2760775" y="486507"/>
                </a:lnTo>
                <a:cubicBezTo>
                  <a:pt x="2750253" y="482806"/>
                  <a:pt x="2744992" y="480955"/>
                  <a:pt x="2738673" y="480590"/>
                </a:cubicBezTo>
                <a:close/>
                <a:moveTo>
                  <a:pt x="3667826" y="467612"/>
                </a:moveTo>
                <a:cubicBezTo>
                  <a:pt x="3670247" y="469171"/>
                  <a:pt x="3672182" y="471508"/>
                  <a:pt x="3675325" y="472287"/>
                </a:cubicBezTo>
                <a:cubicBezTo>
                  <a:pt x="3679485" y="472960"/>
                  <a:pt x="3683744" y="472960"/>
                  <a:pt x="3687903" y="472287"/>
                </a:cubicBezTo>
                <a:cubicBezTo>
                  <a:pt x="3688386" y="473066"/>
                  <a:pt x="3685727" y="470925"/>
                  <a:pt x="3684759" y="468588"/>
                </a:cubicBezTo>
                <a:lnTo>
                  <a:pt x="3685968" y="467612"/>
                </a:lnTo>
                <a:close/>
                <a:moveTo>
                  <a:pt x="5984652" y="462501"/>
                </a:moveTo>
                <a:cubicBezTo>
                  <a:pt x="5979300" y="462647"/>
                  <a:pt x="5975733" y="464205"/>
                  <a:pt x="5975854" y="468588"/>
                </a:cubicBezTo>
                <a:lnTo>
                  <a:pt x="5975854" y="468976"/>
                </a:lnTo>
                <a:lnTo>
                  <a:pt x="6004154" y="464887"/>
                </a:lnTo>
                <a:cubicBezTo>
                  <a:pt x="5997140" y="463621"/>
                  <a:pt x="5990004" y="462355"/>
                  <a:pt x="5984652" y="462501"/>
                </a:cubicBezTo>
                <a:close/>
                <a:moveTo>
                  <a:pt x="6033664" y="459239"/>
                </a:moveTo>
                <a:lnTo>
                  <a:pt x="6033664" y="459627"/>
                </a:lnTo>
                <a:cubicBezTo>
                  <a:pt x="6027859" y="458546"/>
                  <a:pt x="6021810" y="458546"/>
                  <a:pt x="6016005" y="459627"/>
                </a:cubicBezTo>
                <a:cubicBezTo>
                  <a:pt x="6013080" y="460576"/>
                  <a:pt x="6010492" y="462118"/>
                  <a:pt x="6008506" y="464108"/>
                </a:cubicBezTo>
                <a:cubicBezTo>
                  <a:pt x="6035841" y="472093"/>
                  <a:pt x="6044548" y="472678"/>
                  <a:pt x="6043822" y="466251"/>
                </a:cubicBezTo>
                <a:cubicBezTo>
                  <a:pt x="6043581" y="464887"/>
                  <a:pt x="6038502" y="460212"/>
                  <a:pt x="6033664" y="459239"/>
                </a:cubicBezTo>
                <a:close/>
                <a:moveTo>
                  <a:pt x="11360120" y="453395"/>
                </a:moveTo>
                <a:cubicBezTo>
                  <a:pt x="11354556" y="453395"/>
                  <a:pt x="11350927" y="453395"/>
                  <a:pt x="11351171" y="454564"/>
                </a:cubicBezTo>
                <a:cubicBezTo>
                  <a:pt x="11353106" y="456683"/>
                  <a:pt x="11355688" y="458360"/>
                  <a:pt x="11358667" y="459433"/>
                </a:cubicBezTo>
                <a:cubicBezTo>
                  <a:pt x="11367619" y="460991"/>
                  <a:pt x="11376809" y="461576"/>
                  <a:pt x="11386001" y="462744"/>
                </a:cubicBezTo>
                <a:cubicBezTo>
                  <a:pt x="11386001" y="462744"/>
                  <a:pt x="11386001" y="460601"/>
                  <a:pt x="11384308" y="460212"/>
                </a:cubicBezTo>
                <a:close/>
                <a:moveTo>
                  <a:pt x="5494751" y="450863"/>
                </a:moveTo>
                <a:lnTo>
                  <a:pt x="5493543" y="452227"/>
                </a:lnTo>
                <a:lnTo>
                  <a:pt x="5498622" y="452227"/>
                </a:lnTo>
                <a:close/>
                <a:moveTo>
                  <a:pt x="2480920" y="425542"/>
                </a:moveTo>
                <a:lnTo>
                  <a:pt x="2473902" y="429651"/>
                </a:lnTo>
                <a:lnTo>
                  <a:pt x="2472694" y="429437"/>
                </a:lnTo>
                <a:lnTo>
                  <a:pt x="2472936" y="430216"/>
                </a:lnTo>
                <a:lnTo>
                  <a:pt x="2473902" y="429651"/>
                </a:lnTo>
                <a:lnTo>
                  <a:pt x="2494706" y="433332"/>
                </a:lnTo>
                <a:cubicBezTo>
                  <a:pt x="2501695" y="432803"/>
                  <a:pt x="2508589" y="431627"/>
                  <a:pt x="2515265" y="429828"/>
                </a:cubicBezTo>
                <a:cubicBezTo>
                  <a:pt x="2503922" y="427908"/>
                  <a:pt x="2492456" y="426478"/>
                  <a:pt x="2480920" y="425542"/>
                </a:cubicBezTo>
                <a:close/>
                <a:moveTo>
                  <a:pt x="5461859" y="406455"/>
                </a:moveTo>
                <a:cubicBezTo>
                  <a:pt x="5469284" y="413025"/>
                  <a:pt x="5477361" y="419084"/>
                  <a:pt x="5486046" y="424568"/>
                </a:cubicBezTo>
                <a:cubicBezTo>
                  <a:pt x="5495770" y="430711"/>
                  <a:pt x="5509460" y="430711"/>
                  <a:pt x="5519183" y="424568"/>
                </a:cubicBezTo>
                <a:close/>
                <a:moveTo>
                  <a:pt x="5259402" y="393405"/>
                </a:moveTo>
                <a:cubicBezTo>
                  <a:pt x="5252268" y="393990"/>
                  <a:pt x="5249063" y="394915"/>
                  <a:pt x="5250666" y="397203"/>
                </a:cubicBezTo>
                <a:lnTo>
                  <a:pt x="5270014" y="408730"/>
                </a:lnTo>
                <a:lnTo>
                  <a:pt x="5269804" y="408792"/>
                </a:lnTo>
                <a:lnTo>
                  <a:pt x="5270771" y="409181"/>
                </a:lnTo>
                <a:lnTo>
                  <a:pt x="5270014" y="408730"/>
                </a:lnTo>
                <a:lnTo>
                  <a:pt x="5293992" y="401586"/>
                </a:lnTo>
                <a:cubicBezTo>
                  <a:pt x="5284002" y="395701"/>
                  <a:pt x="5271765" y="392810"/>
                  <a:pt x="5259402" y="393405"/>
                </a:cubicBezTo>
                <a:close/>
                <a:moveTo>
                  <a:pt x="5300523" y="376265"/>
                </a:moveTo>
                <a:cubicBezTo>
                  <a:pt x="5299627" y="377392"/>
                  <a:pt x="5298806" y="378561"/>
                  <a:pt x="5298103" y="379772"/>
                </a:cubicBezTo>
                <a:cubicBezTo>
                  <a:pt x="5300282" y="379903"/>
                  <a:pt x="5302458" y="379903"/>
                  <a:pt x="5304634" y="379772"/>
                </a:cubicBezTo>
                <a:cubicBezTo>
                  <a:pt x="5305821" y="378772"/>
                  <a:pt x="5306740" y="377575"/>
                  <a:pt x="5307296" y="376265"/>
                </a:cubicBezTo>
                <a:close/>
                <a:moveTo>
                  <a:pt x="5391953" y="370617"/>
                </a:moveTo>
                <a:cubicBezTo>
                  <a:pt x="5393888" y="372369"/>
                  <a:pt x="5396308" y="375291"/>
                  <a:pt x="5397758" y="375486"/>
                </a:cubicBezTo>
                <a:cubicBezTo>
                  <a:pt x="5404531" y="375486"/>
                  <a:pt x="5411062" y="375486"/>
                  <a:pt x="5416867" y="376655"/>
                </a:cubicBezTo>
                <a:cubicBezTo>
                  <a:pt x="5416867" y="374707"/>
                  <a:pt x="5416867" y="373343"/>
                  <a:pt x="5416867" y="371981"/>
                </a:cubicBezTo>
                <a:close/>
                <a:moveTo>
                  <a:pt x="1780430" y="370032"/>
                </a:moveTo>
                <a:lnTo>
                  <a:pt x="1788897" y="378602"/>
                </a:lnTo>
                <a:cubicBezTo>
                  <a:pt x="1796881" y="378602"/>
                  <a:pt x="1805103" y="378602"/>
                  <a:pt x="1813085" y="378602"/>
                </a:cubicBezTo>
                <a:cubicBezTo>
                  <a:pt x="1813811" y="378993"/>
                  <a:pt x="1811150" y="375291"/>
                  <a:pt x="1809941" y="375097"/>
                </a:cubicBezTo>
                <a:lnTo>
                  <a:pt x="1809941" y="374318"/>
                </a:lnTo>
                <a:cubicBezTo>
                  <a:pt x="1801475" y="372760"/>
                  <a:pt x="1793011" y="371784"/>
                  <a:pt x="1780430" y="370032"/>
                </a:cubicBezTo>
                <a:close/>
                <a:moveTo>
                  <a:pt x="5284799" y="358151"/>
                </a:moveTo>
                <a:cubicBezTo>
                  <a:pt x="5284799" y="358151"/>
                  <a:pt x="5283349" y="359710"/>
                  <a:pt x="5284799" y="360295"/>
                </a:cubicBezTo>
                <a:cubicBezTo>
                  <a:pt x="5286252" y="360877"/>
                  <a:pt x="5293509" y="364384"/>
                  <a:pt x="5299314" y="367110"/>
                </a:cubicBezTo>
                <a:cubicBezTo>
                  <a:pt x="5301491" y="365163"/>
                  <a:pt x="5303908" y="363411"/>
                  <a:pt x="5303184" y="363214"/>
                </a:cubicBezTo>
                <a:cubicBezTo>
                  <a:pt x="5298103" y="361656"/>
                  <a:pt x="5291816" y="360098"/>
                  <a:pt x="5285770" y="358540"/>
                </a:cubicBezTo>
                <a:close/>
                <a:moveTo>
                  <a:pt x="4770079" y="357178"/>
                </a:moveTo>
                <a:cubicBezTo>
                  <a:pt x="4770079" y="360683"/>
                  <a:pt x="4770079" y="363020"/>
                  <a:pt x="4773223" y="365358"/>
                </a:cubicBezTo>
                <a:cubicBezTo>
                  <a:pt x="4783043" y="369341"/>
                  <a:pt x="4794413" y="370108"/>
                  <a:pt x="4804910" y="367501"/>
                </a:cubicBezTo>
                <a:cubicBezTo>
                  <a:pt x="4811924" y="366331"/>
                  <a:pt x="4816520" y="362826"/>
                  <a:pt x="4804910" y="360098"/>
                </a:cubicBezTo>
                <a:cubicBezTo>
                  <a:pt x="4793467" y="358127"/>
                  <a:pt x="4781786" y="357147"/>
                  <a:pt x="4770079" y="357178"/>
                </a:cubicBezTo>
                <a:close/>
                <a:moveTo>
                  <a:pt x="1697223" y="348023"/>
                </a:moveTo>
                <a:cubicBezTo>
                  <a:pt x="1695532" y="348023"/>
                  <a:pt x="1694806" y="348023"/>
                  <a:pt x="1693597" y="349191"/>
                </a:cubicBezTo>
                <a:lnTo>
                  <a:pt x="1703513" y="351919"/>
                </a:lnTo>
                <a:cubicBezTo>
                  <a:pt x="1703513" y="351919"/>
                  <a:pt x="1703513" y="350555"/>
                  <a:pt x="1703513" y="349776"/>
                </a:cubicBezTo>
                <a:cubicBezTo>
                  <a:pt x="1701457" y="349082"/>
                  <a:pt x="1699377" y="348498"/>
                  <a:pt x="1697223" y="348023"/>
                </a:cubicBezTo>
                <a:close/>
                <a:moveTo>
                  <a:pt x="5926993" y="347438"/>
                </a:moveTo>
                <a:cubicBezTo>
                  <a:pt x="5922277" y="347164"/>
                  <a:pt x="5917536" y="347833"/>
                  <a:pt x="5913206" y="349387"/>
                </a:cubicBezTo>
                <a:cubicBezTo>
                  <a:pt x="5913206" y="349387"/>
                  <a:pt x="5917562" y="353283"/>
                  <a:pt x="5920220" y="353671"/>
                </a:cubicBezTo>
                <a:cubicBezTo>
                  <a:pt x="5928687" y="355424"/>
                  <a:pt x="5937636" y="356203"/>
                  <a:pt x="5944408" y="357372"/>
                </a:cubicBezTo>
                <a:lnTo>
                  <a:pt x="5946905" y="352075"/>
                </a:lnTo>
                <a:lnTo>
                  <a:pt x="5947070" y="352113"/>
                </a:lnTo>
                <a:lnTo>
                  <a:pt x="5947070" y="351725"/>
                </a:lnTo>
                <a:lnTo>
                  <a:pt x="5946905" y="352075"/>
                </a:lnTo>
                <a:close/>
                <a:moveTo>
                  <a:pt x="5237875" y="345295"/>
                </a:moveTo>
                <a:cubicBezTo>
                  <a:pt x="5234490" y="345295"/>
                  <a:pt x="5233523" y="347050"/>
                  <a:pt x="5231344" y="348023"/>
                </a:cubicBezTo>
                <a:cubicBezTo>
                  <a:pt x="5235819" y="349246"/>
                  <a:pt x="5240441" y="350093"/>
                  <a:pt x="5245133" y="350555"/>
                </a:cubicBezTo>
                <a:cubicBezTo>
                  <a:pt x="5248036" y="350555"/>
                  <a:pt x="5248759" y="348802"/>
                  <a:pt x="5250453" y="347829"/>
                </a:cubicBezTo>
                <a:cubicBezTo>
                  <a:pt x="5246680" y="346782"/>
                  <a:pt x="5242787" y="346064"/>
                  <a:pt x="5238843" y="345686"/>
                </a:cubicBezTo>
                <a:close/>
                <a:moveTo>
                  <a:pt x="5015830" y="334388"/>
                </a:moveTo>
                <a:cubicBezTo>
                  <a:pt x="5012684" y="334388"/>
                  <a:pt x="5014378" y="340621"/>
                  <a:pt x="5019700" y="342958"/>
                </a:cubicBezTo>
                <a:cubicBezTo>
                  <a:pt x="5029520" y="347651"/>
                  <a:pt x="5041153" y="349246"/>
                  <a:pt x="5052352" y="347438"/>
                </a:cubicBezTo>
                <a:cubicBezTo>
                  <a:pt x="5057190" y="346465"/>
                  <a:pt x="5054287" y="342570"/>
                  <a:pt x="5054772" y="338089"/>
                </a:cubicBezTo>
                <a:lnTo>
                  <a:pt x="5053805" y="337701"/>
                </a:lnTo>
                <a:cubicBezTo>
                  <a:pt x="5041250" y="335865"/>
                  <a:pt x="5028576" y="334758"/>
                  <a:pt x="5015830" y="334388"/>
                </a:cubicBezTo>
                <a:close/>
                <a:moveTo>
                  <a:pt x="4540050" y="332247"/>
                </a:moveTo>
                <a:cubicBezTo>
                  <a:pt x="4537389" y="332247"/>
                  <a:pt x="4536662" y="334194"/>
                  <a:pt x="4534727" y="335167"/>
                </a:cubicBezTo>
                <a:lnTo>
                  <a:pt x="4552869" y="339259"/>
                </a:lnTo>
                <a:lnTo>
                  <a:pt x="4557225" y="335364"/>
                </a:lnTo>
                <a:cubicBezTo>
                  <a:pt x="4551661" y="334388"/>
                  <a:pt x="4545370" y="332636"/>
                  <a:pt x="4540291" y="332247"/>
                </a:cubicBezTo>
                <a:close/>
                <a:moveTo>
                  <a:pt x="5267869" y="319197"/>
                </a:moveTo>
                <a:lnTo>
                  <a:pt x="5264240" y="322313"/>
                </a:lnTo>
                <a:cubicBezTo>
                  <a:pt x="5269078" y="322313"/>
                  <a:pt x="5273674" y="323481"/>
                  <a:pt x="5278270" y="323677"/>
                </a:cubicBezTo>
                <a:cubicBezTo>
                  <a:pt x="5282867" y="323871"/>
                  <a:pt x="5279479" y="323677"/>
                  <a:pt x="5280206" y="322119"/>
                </a:cubicBezTo>
                <a:close/>
                <a:moveTo>
                  <a:pt x="5495722" y="309069"/>
                </a:moveTo>
                <a:cubicBezTo>
                  <a:pt x="5495722" y="309069"/>
                  <a:pt x="5495722" y="311016"/>
                  <a:pt x="5497413" y="311600"/>
                </a:cubicBezTo>
                <a:lnTo>
                  <a:pt x="5514828" y="316469"/>
                </a:lnTo>
                <a:lnTo>
                  <a:pt x="5514828" y="311600"/>
                </a:lnTo>
                <a:close/>
                <a:moveTo>
                  <a:pt x="4426850" y="293487"/>
                </a:moveTo>
                <a:cubicBezTo>
                  <a:pt x="4431688" y="297577"/>
                  <a:pt x="4435316" y="301472"/>
                  <a:pt x="4438943" y="305368"/>
                </a:cubicBezTo>
                <a:lnTo>
                  <a:pt x="4440395" y="307705"/>
                </a:lnTo>
                <a:cubicBezTo>
                  <a:pt x="4448450" y="308263"/>
                  <a:pt x="4456528" y="308263"/>
                  <a:pt x="4464583" y="307705"/>
                </a:cubicBezTo>
                <a:cubicBezTo>
                  <a:pt x="4472080" y="306341"/>
                  <a:pt x="4471115" y="302446"/>
                  <a:pt x="4460713" y="299135"/>
                </a:cubicBezTo>
                <a:cubicBezTo>
                  <a:pt x="4449585" y="296652"/>
                  <a:pt x="4438290" y="294765"/>
                  <a:pt x="4426850" y="293487"/>
                </a:cubicBezTo>
                <a:close/>
                <a:moveTo>
                  <a:pt x="4528199" y="288033"/>
                </a:moveTo>
                <a:cubicBezTo>
                  <a:pt x="4528199" y="289980"/>
                  <a:pt x="4526020" y="292317"/>
                  <a:pt x="4526988" y="292708"/>
                </a:cubicBezTo>
                <a:cubicBezTo>
                  <a:pt x="4532770" y="294403"/>
                  <a:pt x="4538768" y="295515"/>
                  <a:pt x="4544888" y="296018"/>
                </a:cubicBezTo>
                <a:cubicBezTo>
                  <a:pt x="4549047" y="295745"/>
                  <a:pt x="4553014" y="294454"/>
                  <a:pt x="4556257" y="292317"/>
                </a:cubicBezTo>
                <a:cubicBezTo>
                  <a:pt x="4553595" y="290401"/>
                  <a:pt x="4550452" y="288945"/>
                  <a:pt x="4547064" y="288033"/>
                </a:cubicBezTo>
                <a:lnTo>
                  <a:pt x="4546823" y="288033"/>
                </a:lnTo>
                <a:cubicBezTo>
                  <a:pt x="4540629" y="287765"/>
                  <a:pt x="4534390" y="287765"/>
                  <a:pt x="4528199" y="288033"/>
                </a:cubicBezTo>
                <a:close/>
                <a:moveTo>
                  <a:pt x="5107502" y="277711"/>
                </a:moveTo>
                <a:cubicBezTo>
                  <a:pt x="5101940" y="283359"/>
                  <a:pt x="5122740" y="283944"/>
                  <a:pt x="5129272" y="287254"/>
                </a:cubicBezTo>
                <a:cubicBezTo>
                  <a:pt x="5135800" y="290565"/>
                  <a:pt x="5144511" y="295630"/>
                  <a:pt x="5153460" y="300305"/>
                </a:cubicBezTo>
                <a:lnTo>
                  <a:pt x="5206432" y="304394"/>
                </a:lnTo>
                <a:cubicBezTo>
                  <a:pt x="5205947" y="301278"/>
                  <a:pt x="5207156" y="299135"/>
                  <a:pt x="5204495" y="296798"/>
                </a:cubicBezTo>
                <a:lnTo>
                  <a:pt x="5203530" y="296409"/>
                </a:lnTo>
                <a:cubicBezTo>
                  <a:pt x="5197796" y="291837"/>
                  <a:pt x="5191749" y="287545"/>
                  <a:pt x="5185388" y="283553"/>
                </a:cubicBezTo>
                <a:cubicBezTo>
                  <a:pt x="5164585" y="287839"/>
                  <a:pt x="5131930" y="277126"/>
                  <a:pt x="5107502" y="277711"/>
                </a:cubicBezTo>
                <a:close/>
                <a:moveTo>
                  <a:pt x="4265030" y="276736"/>
                </a:moveTo>
                <a:cubicBezTo>
                  <a:pt x="4265030" y="278100"/>
                  <a:pt x="4266967" y="280437"/>
                  <a:pt x="4268900" y="280827"/>
                </a:cubicBezTo>
                <a:lnTo>
                  <a:pt x="4287405" y="282482"/>
                </a:lnTo>
                <a:lnTo>
                  <a:pt x="4288977" y="283747"/>
                </a:lnTo>
                <a:lnTo>
                  <a:pt x="4288494" y="282580"/>
                </a:lnTo>
                <a:lnTo>
                  <a:pt x="4287405" y="282482"/>
                </a:lnTo>
                <a:lnTo>
                  <a:pt x="4282445" y="278490"/>
                </a:lnTo>
                <a:cubicBezTo>
                  <a:pt x="4276714" y="277511"/>
                  <a:pt x="4270886" y="276926"/>
                  <a:pt x="4265030" y="276736"/>
                </a:cubicBezTo>
                <a:close/>
                <a:moveTo>
                  <a:pt x="5699143" y="266413"/>
                </a:moveTo>
                <a:cubicBezTo>
                  <a:pt x="5696263" y="266932"/>
                  <a:pt x="5694473" y="269227"/>
                  <a:pt x="5695128" y="271535"/>
                </a:cubicBezTo>
                <a:cubicBezTo>
                  <a:pt x="5695440" y="272638"/>
                  <a:pt x="5696263" y="273597"/>
                  <a:pt x="5697449" y="274204"/>
                </a:cubicBezTo>
                <a:cubicBezTo>
                  <a:pt x="5707802" y="277973"/>
                  <a:pt x="5718590" y="280972"/>
                  <a:pt x="5729619" y="283165"/>
                </a:cubicBezTo>
                <a:cubicBezTo>
                  <a:pt x="5725748" y="278294"/>
                  <a:pt x="5725992" y="275374"/>
                  <a:pt x="5722122" y="272646"/>
                </a:cubicBezTo>
                <a:lnTo>
                  <a:pt x="5723331" y="271867"/>
                </a:lnTo>
                <a:cubicBezTo>
                  <a:pt x="5716873" y="266967"/>
                  <a:pt x="5707825" y="264928"/>
                  <a:pt x="5699143" y="266413"/>
                </a:cubicBezTo>
                <a:close/>
                <a:moveTo>
                  <a:pt x="4660750" y="266219"/>
                </a:moveTo>
                <a:cubicBezTo>
                  <a:pt x="4660750" y="266219"/>
                  <a:pt x="4660750" y="268362"/>
                  <a:pt x="4662682" y="268750"/>
                </a:cubicBezTo>
                <a:lnTo>
                  <a:pt x="4681550" y="273231"/>
                </a:lnTo>
                <a:cubicBezTo>
                  <a:pt x="4680968" y="271441"/>
                  <a:pt x="4680244" y="269685"/>
                  <a:pt x="4679373" y="267971"/>
                </a:cubicBezTo>
                <a:lnTo>
                  <a:pt x="4680341" y="267971"/>
                </a:lnTo>
                <a:close/>
                <a:moveTo>
                  <a:pt x="4886665" y="265634"/>
                </a:moveTo>
                <a:cubicBezTo>
                  <a:pt x="4900452" y="272257"/>
                  <a:pt x="4908435" y="276347"/>
                  <a:pt x="4917143" y="280243"/>
                </a:cubicBezTo>
                <a:cubicBezTo>
                  <a:pt x="4926622" y="285344"/>
                  <a:pt x="4937918" y="287806"/>
                  <a:pt x="4949312" y="287254"/>
                </a:cubicBezTo>
                <a:cubicBezTo>
                  <a:pt x="4961164" y="287448"/>
                  <a:pt x="4966969" y="285306"/>
                  <a:pt x="4962614" y="280243"/>
                </a:cubicBezTo>
                <a:lnTo>
                  <a:pt x="4961649" y="279269"/>
                </a:lnTo>
                <a:cubicBezTo>
                  <a:pt x="4959470" y="276736"/>
                  <a:pt x="4956568" y="274204"/>
                  <a:pt x="4950762" y="268556"/>
                </a:cubicBezTo>
                <a:close/>
                <a:moveTo>
                  <a:pt x="4447650" y="262518"/>
                </a:moveTo>
                <a:lnTo>
                  <a:pt x="4429267" y="265245"/>
                </a:lnTo>
                <a:cubicBezTo>
                  <a:pt x="4432533" y="266871"/>
                  <a:pt x="4436017" y="268178"/>
                  <a:pt x="4439669" y="269141"/>
                </a:cubicBezTo>
                <a:cubicBezTo>
                  <a:pt x="4445619" y="269533"/>
                  <a:pt x="4451617" y="269533"/>
                  <a:pt x="4457569" y="269141"/>
                </a:cubicBezTo>
                <a:close/>
                <a:moveTo>
                  <a:pt x="5073396" y="253948"/>
                </a:moveTo>
                <a:cubicBezTo>
                  <a:pt x="5077025" y="257843"/>
                  <a:pt x="5078960" y="261739"/>
                  <a:pt x="5081622" y="262129"/>
                </a:cubicBezTo>
                <a:cubicBezTo>
                  <a:pt x="5090886" y="263626"/>
                  <a:pt x="5100269" y="264732"/>
                  <a:pt x="5109680" y="265440"/>
                </a:cubicBezTo>
                <a:cubicBezTo>
                  <a:pt x="5108712" y="263491"/>
                  <a:pt x="5108227" y="259792"/>
                  <a:pt x="5105083" y="259013"/>
                </a:cubicBezTo>
                <a:lnTo>
                  <a:pt x="5104116" y="258622"/>
                </a:lnTo>
                <a:cubicBezTo>
                  <a:pt x="5095649" y="256675"/>
                  <a:pt x="5085974" y="255896"/>
                  <a:pt x="5073396" y="253948"/>
                </a:cubicBezTo>
                <a:close/>
                <a:moveTo>
                  <a:pt x="4374119" y="251026"/>
                </a:moveTo>
                <a:lnTo>
                  <a:pt x="4377265" y="257064"/>
                </a:lnTo>
                <a:lnTo>
                  <a:pt x="4394437" y="257064"/>
                </a:lnTo>
                <a:cubicBezTo>
                  <a:pt x="4394437" y="257064"/>
                  <a:pt x="4394437" y="255117"/>
                  <a:pt x="4394437" y="254921"/>
                </a:cubicBezTo>
                <a:close/>
                <a:moveTo>
                  <a:pt x="4307603" y="248105"/>
                </a:moveTo>
                <a:cubicBezTo>
                  <a:pt x="4307603" y="248105"/>
                  <a:pt x="4306392" y="248494"/>
                  <a:pt x="4306633" y="248494"/>
                </a:cubicBezTo>
                <a:lnTo>
                  <a:pt x="4308086" y="250052"/>
                </a:lnTo>
                <a:lnTo>
                  <a:pt x="4321149" y="252001"/>
                </a:lnTo>
                <a:cubicBezTo>
                  <a:pt x="4320641" y="250727"/>
                  <a:pt x="4320229" y="249425"/>
                  <a:pt x="4319938" y="248105"/>
                </a:cubicBezTo>
                <a:close/>
                <a:moveTo>
                  <a:pt x="5140156" y="241288"/>
                </a:moveTo>
                <a:lnTo>
                  <a:pt x="5150316" y="244014"/>
                </a:lnTo>
                <a:lnTo>
                  <a:pt x="5148622" y="241288"/>
                </a:lnTo>
                <a:close/>
                <a:moveTo>
                  <a:pt x="4206345" y="239510"/>
                </a:moveTo>
                <a:cubicBezTo>
                  <a:pt x="4203049" y="239924"/>
                  <a:pt x="4201658" y="241190"/>
                  <a:pt x="4203108" y="243040"/>
                </a:cubicBezTo>
                <a:lnTo>
                  <a:pt x="4204561" y="244210"/>
                </a:lnTo>
                <a:cubicBezTo>
                  <a:pt x="4206882" y="247619"/>
                  <a:pt x="4210800" y="250144"/>
                  <a:pt x="4215445" y="251222"/>
                </a:cubicBezTo>
                <a:cubicBezTo>
                  <a:pt x="4221494" y="252580"/>
                  <a:pt x="4227830" y="252978"/>
                  <a:pt x="4234069" y="252390"/>
                </a:cubicBezTo>
                <a:cubicBezTo>
                  <a:pt x="4239028" y="251537"/>
                  <a:pt x="4243770" y="250021"/>
                  <a:pt x="4248099" y="247909"/>
                </a:cubicBezTo>
                <a:cubicBezTo>
                  <a:pt x="4239221" y="245239"/>
                  <a:pt x="4230176" y="242963"/>
                  <a:pt x="4221009" y="241094"/>
                </a:cubicBezTo>
                <a:cubicBezTo>
                  <a:pt x="4214841" y="239536"/>
                  <a:pt x="4209641" y="239097"/>
                  <a:pt x="4206345" y="239510"/>
                </a:cubicBezTo>
                <a:close/>
                <a:moveTo>
                  <a:pt x="3572527" y="227653"/>
                </a:moveTo>
                <a:lnTo>
                  <a:pt x="3571318" y="229211"/>
                </a:lnTo>
                <a:lnTo>
                  <a:pt x="3576397" y="229211"/>
                </a:lnTo>
                <a:close/>
                <a:moveTo>
                  <a:pt x="4120871" y="221420"/>
                </a:moveTo>
                <a:lnTo>
                  <a:pt x="4121354" y="222199"/>
                </a:lnTo>
                <a:cubicBezTo>
                  <a:pt x="4118210" y="222199"/>
                  <a:pt x="4117484" y="224342"/>
                  <a:pt x="4115790" y="225316"/>
                </a:cubicBezTo>
                <a:cubicBezTo>
                  <a:pt x="4119612" y="226377"/>
                  <a:pt x="4123604" y="227033"/>
                  <a:pt x="4127644" y="227264"/>
                </a:cubicBezTo>
                <a:cubicBezTo>
                  <a:pt x="4130788" y="227264"/>
                  <a:pt x="4131514" y="225316"/>
                  <a:pt x="4133447" y="224148"/>
                </a:cubicBezTo>
                <a:cubicBezTo>
                  <a:pt x="4129383" y="222886"/>
                  <a:pt x="4125176" y="221972"/>
                  <a:pt x="4120871" y="221420"/>
                </a:cubicBezTo>
                <a:close/>
                <a:moveTo>
                  <a:pt x="4973500" y="213047"/>
                </a:moveTo>
                <a:cubicBezTo>
                  <a:pt x="4973500" y="214605"/>
                  <a:pt x="4973500" y="217330"/>
                  <a:pt x="4976403" y="219279"/>
                </a:cubicBezTo>
                <a:cubicBezTo>
                  <a:pt x="4983732" y="223373"/>
                  <a:pt x="4991932" y="226342"/>
                  <a:pt x="5000591" y="228043"/>
                </a:cubicBezTo>
                <a:cubicBezTo>
                  <a:pt x="5013532" y="229131"/>
                  <a:pt x="5026592" y="229131"/>
                  <a:pt x="5039533" y="228043"/>
                </a:cubicBezTo>
                <a:cubicBezTo>
                  <a:pt x="5042919" y="228238"/>
                  <a:pt x="5041468" y="223563"/>
                  <a:pt x="5037599" y="221811"/>
                </a:cubicBezTo>
                <a:lnTo>
                  <a:pt x="5036631" y="220837"/>
                </a:lnTo>
                <a:cubicBezTo>
                  <a:pt x="5017062" y="213120"/>
                  <a:pt x="4995027" y="210403"/>
                  <a:pt x="4973500" y="213047"/>
                </a:cubicBezTo>
                <a:close/>
                <a:moveTo>
                  <a:pt x="4376780" y="209734"/>
                </a:moveTo>
                <a:cubicBezTo>
                  <a:pt x="4359124" y="209151"/>
                  <a:pt x="4360091" y="211683"/>
                  <a:pt x="4378474" y="223758"/>
                </a:cubicBezTo>
                <a:lnTo>
                  <a:pt x="4379924" y="226095"/>
                </a:lnTo>
                <a:cubicBezTo>
                  <a:pt x="4385681" y="225988"/>
                  <a:pt x="4391415" y="225532"/>
                  <a:pt x="4397098" y="224733"/>
                </a:cubicBezTo>
                <a:cubicBezTo>
                  <a:pt x="4404838" y="222978"/>
                  <a:pt x="4411369" y="220641"/>
                  <a:pt x="4417901" y="218694"/>
                </a:cubicBezTo>
                <a:cubicBezTo>
                  <a:pt x="4406120" y="211582"/>
                  <a:pt x="4391415" y="208376"/>
                  <a:pt x="4376780" y="209734"/>
                </a:cubicBezTo>
                <a:close/>
                <a:moveTo>
                  <a:pt x="4096439" y="209345"/>
                </a:moveTo>
                <a:lnTo>
                  <a:pt x="4097166" y="210124"/>
                </a:lnTo>
                <a:cubicBezTo>
                  <a:pt x="4094022" y="210124"/>
                  <a:pt x="4093537" y="212071"/>
                  <a:pt x="4091602" y="213047"/>
                </a:cubicBezTo>
                <a:cubicBezTo>
                  <a:pt x="4097554" y="214811"/>
                  <a:pt x="4103720" y="216118"/>
                  <a:pt x="4109985" y="216942"/>
                </a:cubicBezTo>
                <a:cubicBezTo>
                  <a:pt x="4116394" y="216275"/>
                  <a:pt x="4122733" y="215099"/>
                  <a:pt x="4128853" y="213435"/>
                </a:cubicBezTo>
                <a:cubicBezTo>
                  <a:pt x="4118959" y="209073"/>
                  <a:pt x="4107519" y="207628"/>
                  <a:pt x="4096439" y="209345"/>
                </a:cubicBezTo>
                <a:close/>
                <a:moveTo>
                  <a:pt x="4449344" y="200190"/>
                </a:moveTo>
                <a:lnTo>
                  <a:pt x="4450794" y="202528"/>
                </a:lnTo>
                <a:cubicBezTo>
                  <a:pt x="4447892" y="202528"/>
                  <a:pt x="4448377" y="206618"/>
                  <a:pt x="4450794" y="208566"/>
                </a:cubicBezTo>
                <a:cubicBezTo>
                  <a:pt x="4457859" y="212523"/>
                  <a:pt x="4466785" y="213605"/>
                  <a:pt x="4474982" y="211488"/>
                </a:cubicBezTo>
                <a:cubicBezTo>
                  <a:pt x="4478733" y="210521"/>
                  <a:pt x="4482192" y="208928"/>
                  <a:pt x="4485143" y="206814"/>
                </a:cubicBezTo>
                <a:cubicBezTo>
                  <a:pt x="4474766" y="200902"/>
                  <a:pt x="4461899" y="198524"/>
                  <a:pt x="4449344" y="200190"/>
                </a:cubicBezTo>
                <a:close/>
                <a:moveTo>
                  <a:pt x="3941636" y="200190"/>
                </a:moveTo>
                <a:lnTo>
                  <a:pt x="3945506" y="206423"/>
                </a:lnTo>
                <a:cubicBezTo>
                  <a:pt x="3949450" y="206847"/>
                  <a:pt x="3953416" y="206847"/>
                  <a:pt x="3957357" y="206423"/>
                </a:cubicBezTo>
                <a:cubicBezTo>
                  <a:pt x="3958810" y="206423"/>
                  <a:pt x="3955425" y="203501"/>
                  <a:pt x="3953972" y="202139"/>
                </a:cubicBezTo>
                <a:close/>
                <a:moveTo>
                  <a:pt x="3712091" y="199606"/>
                </a:moveTo>
                <a:lnTo>
                  <a:pt x="3712091" y="199802"/>
                </a:lnTo>
                <a:lnTo>
                  <a:pt x="3713793" y="199897"/>
                </a:lnTo>
                <a:lnTo>
                  <a:pt x="3808844" y="216163"/>
                </a:lnTo>
                <a:cubicBezTo>
                  <a:pt x="3793968" y="209882"/>
                  <a:pt x="3778155" y="205326"/>
                  <a:pt x="3761873" y="202572"/>
                </a:cubicBezTo>
                <a:lnTo>
                  <a:pt x="3713793" y="199897"/>
                </a:lnTo>
                <a:close/>
                <a:moveTo>
                  <a:pt x="4240359" y="197853"/>
                </a:moveTo>
                <a:cubicBezTo>
                  <a:pt x="4256566" y="201554"/>
                  <a:pt x="4269869" y="204233"/>
                  <a:pt x="4281359" y="205377"/>
                </a:cubicBezTo>
                <a:lnTo>
                  <a:pt x="4302535" y="204196"/>
                </a:lnTo>
                <a:lnTo>
                  <a:pt x="4312923" y="205256"/>
                </a:lnTo>
                <a:lnTo>
                  <a:pt x="4311473" y="203697"/>
                </a:lnTo>
                <a:lnTo>
                  <a:pt x="4302535" y="204196"/>
                </a:lnTo>
                <a:close/>
                <a:moveTo>
                  <a:pt x="3978402" y="194543"/>
                </a:moveTo>
                <a:cubicBezTo>
                  <a:pt x="3970661" y="194348"/>
                  <a:pt x="3967518" y="199217"/>
                  <a:pt x="3975743" y="201164"/>
                </a:cubicBezTo>
                <a:lnTo>
                  <a:pt x="3975743" y="201943"/>
                </a:lnTo>
                <a:cubicBezTo>
                  <a:pt x="3984448" y="203663"/>
                  <a:pt x="3993374" y="204579"/>
                  <a:pt x="4002348" y="204671"/>
                </a:cubicBezTo>
                <a:cubicBezTo>
                  <a:pt x="4006460" y="204671"/>
                  <a:pt x="4005734" y="201164"/>
                  <a:pt x="4008636" y="197659"/>
                </a:cubicBezTo>
                <a:cubicBezTo>
                  <a:pt x="3995576" y="196295"/>
                  <a:pt x="3986142" y="194737"/>
                  <a:pt x="3978402" y="194543"/>
                </a:cubicBezTo>
                <a:close/>
                <a:moveTo>
                  <a:pt x="3854559" y="194348"/>
                </a:moveTo>
                <a:cubicBezTo>
                  <a:pt x="3849721" y="194348"/>
                  <a:pt x="3843190" y="195710"/>
                  <a:pt x="3842948" y="197465"/>
                </a:cubicBezTo>
                <a:cubicBezTo>
                  <a:pt x="3842707" y="199217"/>
                  <a:pt x="3848512" y="203307"/>
                  <a:pt x="3853350" y="204477"/>
                </a:cubicBezTo>
                <a:cubicBezTo>
                  <a:pt x="3864864" y="207677"/>
                  <a:pt x="3876789" y="209769"/>
                  <a:pt x="3888907" y="210709"/>
                </a:cubicBezTo>
                <a:cubicBezTo>
                  <a:pt x="3897155" y="210497"/>
                  <a:pt x="3905330" y="209247"/>
                  <a:pt x="3913095" y="207008"/>
                </a:cubicBezTo>
                <a:lnTo>
                  <a:pt x="3904387" y="201554"/>
                </a:lnTo>
                <a:cubicBezTo>
                  <a:pt x="3887696" y="199217"/>
                  <a:pt x="3871007" y="196295"/>
                  <a:pt x="3854559" y="194348"/>
                </a:cubicBezTo>
                <a:close/>
                <a:moveTo>
                  <a:pt x="4692675" y="187725"/>
                </a:moveTo>
                <a:cubicBezTo>
                  <a:pt x="4693886" y="189614"/>
                  <a:pt x="4695265" y="191438"/>
                  <a:pt x="4696789" y="193179"/>
                </a:cubicBezTo>
                <a:lnTo>
                  <a:pt x="4720977" y="195516"/>
                </a:lnTo>
                <a:lnTo>
                  <a:pt x="4717953" y="191460"/>
                </a:lnTo>
                <a:lnTo>
                  <a:pt x="4719042" y="191620"/>
                </a:lnTo>
                <a:lnTo>
                  <a:pt x="4717348" y="190647"/>
                </a:lnTo>
                <a:lnTo>
                  <a:pt x="4717953" y="191460"/>
                </a:lnTo>
                <a:close/>
                <a:moveTo>
                  <a:pt x="4332759" y="183050"/>
                </a:moveTo>
                <a:lnTo>
                  <a:pt x="4334176" y="184609"/>
                </a:lnTo>
                <a:lnTo>
                  <a:pt x="4318729" y="184609"/>
                </a:lnTo>
                <a:lnTo>
                  <a:pt x="4328889" y="191426"/>
                </a:lnTo>
                <a:cubicBezTo>
                  <a:pt x="4333000" y="191426"/>
                  <a:pt x="4340496" y="191426"/>
                  <a:pt x="4340255" y="191426"/>
                </a:cubicBezTo>
                <a:cubicBezTo>
                  <a:pt x="4340135" y="191426"/>
                  <a:pt x="4338805" y="189819"/>
                  <a:pt x="4337233" y="187969"/>
                </a:cubicBezTo>
                <a:lnTo>
                  <a:pt x="4334176" y="184609"/>
                </a:lnTo>
                <a:lnTo>
                  <a:pt x="4334209" y="184609"/>
                </a:lnTo>
                <a:close/>
                <a:moveTo>
                  <a:pt x="4264548" y="177791"/>
                </a:moveTo>
                <a:cubicBezTo>
                  <a:pt x="4264548" y="177791"/>
                  <a:pt x="4263338" y="179740"/>
                  <a:pt x="4264548" y="179934"/>
                </a:cubicBezTo>
                <a:lnTo>
                  <a:pt x="4284139" y="184415"/>
                </a:lnTo>
                <a:cubicBezTo>
                  <a:pt x="4284236" y="182858"/>
                  <a:pt x="4284236" y="181296"/>
                  <a:pt x="4284139" y="179740"/>
                </a:cubicBezTo>
                <a:close/>
                <a:moveTo>
                  <a:pt x="4499414" y="171170"/>
                </a:moveTo>
                <a:cubicBezTo>
                  <a:pt x="4496511" y="170976"/>
                  <a:pt x="4497962" y="174286"/>
                  <a:pt x="4501349" y="175845"/>
                </a:cubicBezTo>
                <a:lnTo>
                  <a:pt x="4501832" y="177012"/>
                </a:lnTo>
                <a:cubicBezTo>
                  <a:pt x="4508533" y="178736"/>
                  <a:pt x="4515425" y="179975"/>
                  <a:pt x="4522393" y="180713"/>
                </a:cubicBezTo>
                <a:cubicBezTo>
                  <a:pt x="4519732" y="177012"/>
                  <a:pt x="4519732" y="174480"/>
                  <a:pt x="4515862" y="172728"/>
                </a:cubicBezTo>
                <a:cubicBezTo>
                  <a:pt x="4510588" y="171264"/>
                  <a:pt x="4504978" y="170732"/>
                  <a:pt x="4499414" y="171170"/>
                </a:cubicBezTo>
                <a:close/>
                <a:moveTo>
                  <a:pt x="3861575" y="167663"/>
                </a:moveTo>
                <a:lnTo>
                  <a:pt x="3865201" y="172143"/>
                </a:lnTo>
                <a:lnTo>
                  <a:pt x="3881408" y="172143"/>
                </a:lnTo>
                <a:cubicBezTo>
                  <a:pt x="3878991" y="170585"/>
                  <a:pt x="3876812" y="168054"/>
                  <a:pt x="3874150" y="167663"/>
                </a:cubicBezTo>
                <a:cubicBezTo>
                  <a:pt x="3869968" y="167272"/>
                  <a:pt x="3865758" y="167272"/>
                  <a:pt x="3861575" y="167663"/>
                </a:cubicBezTo>
                <a:close/>
                <a:moveTo>
                  <a:pt x="3489802" y="167275"/>
                </a:moveTo>
                <a:lnTo>
                  <a:pt x="3497060" y="170976"/>
                </a:lnTo>
                <a:cubicBezTo>
                  <a:pt x="3498269" y="170976"/>
                  <a:pt x="3500686" y="170976"/>
                  <a:pt x="3500445" y="170976"/>
                </a:cubicBezTo>
                <a:cubicBezTo>
                  <a:pt x="3500204" y="170976"/>
                  <a:pt x="3497784" y="169417"/>
                  <a:pt x="3496334" y="168638"/>
                </a:cubicBezTo>
                <a:close/>
                <a:moveTo>
                  <a:pt x="4870217" y="167080"/>
                </a:moveTo>
                <a:cubicBezTo>
                  <a:pt x="4870217" y="167080"/>
                  <a:pt x="4870217" y="168638"/>
                  <a:pt x="4870217" y="170000"/>
                </a:cubicBezTo>
                <a:cubicBezTo>
                  <a:pt x="4876989" y="171869"/>
                  <a:pt x="4883955" y="173235"/>
                  <a:pt x="4891020" y="174092"/>
                </a:cubicBezTo>
                <a:cubicBezTo>
                  <a:pt x="4898468" y="174151"/>
                  <a:pt x="4905919" y="173695"/>
                  <a:pt x="4913273" y="172728"/>
                </a:cubicBezTo>
                <a:cubicBezTo>
                  <a:pt x="4909159" y="170759"/>
                  <a:pt x="4904781" y="169191"/>
                  <a:pt x="4900210" y="168054"/>
                </a:cubicBezTo>
                <a:lnTo>
                  <a:pt x="4899242" y="167080"/>
                </a:lnTo>
                <a:cubicBezTo>
                  <a:pt x="4886179" y="164547"/>
                  <a:pt x="4875054" y="163964"/>
                  <a:pt x="4870217" y="167080"/>
                </a:cubicBezTo>
                <a:close/>
                <a:moveTo>
                  <a:pt x="4294540" y="162406"/>
                </a:moveTo>
                <a:cubicBezTo>
                  <a:pt x="4294540" y="165522"/>
                  <a:pt x="4294540" y="166884"/>
                  <a:pt x="4294540" y="168248"/>
                </a:cubicBezTo>
                <a:cubicBezTo>
                  <a:pt x="4303490" y="168248"/>
                  <a:pt x="4312441" y="170391"/>
                  <a:pt x="4321149" y="170976"/>
                </a:cubicBezTo>
                <a:lnTo>
                  <a:pt x="4319354" y="166930"/>
                </a:lnTo>
                <a:lnTo>
                  <a:pt x="4320179" y="167080"/>
                </a:lnTo>
                <a:lnTo>
                  <a:pt x="4318729" y="165522"/>
                </a:lnTo>
                <a:lnTo>
                  <a:pt x="4319354" y="166930"/>
                </a:lnTo>
                <a:close/>
                <a:moveTo>
                  <a:pt x="3048612" y="161821"/>
                </a:moveTo>
                <a:cubicBezTo>
                  <a:pt x="3040968" y="160365"/>
                  <a:pt x="3032987" y="160434"/>
                  <a:pt x="3025391" y="162015"/>
                </a:cubicBezTo>
                <a:lnTo>
                  <a:pt x="3026117" y="162015"/>
                </a:lnTo>
                <a:cubicBezTo>
                  <a:pt x="3028294" y="168833"/>
                  <a:pt x="3043774" y="170976"/>
                  <a:pt x="3059255" y="172338"/>
                </a:cubicBezTo>
                <a:cubicBezTo>
                  <a:pt x="3061433" y="169027"/>
                  <a:pt x="3066753" y="165326"/>
                  <a:pt x="3048612" y="161821"/>
                </a:cubicBezTo>
                <a:close/>
                <a:moveTo>
                  <a:pt x="4017316" y="160482"/>
                </a:moveTo>
                <a:cubicBezTo>
                  <a:pt x="4010211" y="159192"/>
                  <a:pt x="4003922" y="158997"/>
                  <a:pt x="3999931" y="160847"/>
                </a:cubicBezTo>
                <a:cubicBezTo>
                  <a:pt x="3991947" y="164547"/>
                  <a:pt x="3983966" y="164352"/>
                  <a:pt x="3966550" y="160847"/>
                </a:cubicBezTo>
                <a:cubicBezTo>
                  <a:pt x="3949135" y="157341"/>
                  <a:pt x="3945991" y="164937"/>
                  <a:pt x="3958327" y="170197"/>
                </a:cubicBezTo>
                <a:lnTo>
                  <a:pt x="3957601" y="171170"/>
                </a:lnTo>
                <a:cubicBezTo>
                  <a:pt x="3968244" y="176233"/>
                  <a:pt x="3981789" y="180713"/>
                  <a:pt x="3993882" y="185973"/>
                </a:cubicBezTo>
                <a:cubicBezTo>
                  <a:pt x="4013113" y="188809"/>
                  <a:pt x="4032971" y="187048"/>
                  <a:pt x="4050966" y="180908"/>
                </a:cubicBezTo>
                <a:cubicBezTo>
                  <a:pt x="4058224" y="177597"/>
                  <a:pt x="4054110" y="171755"/>
                  <a:pt x="4039597" y="166690"/>
                </a:cubicBezTo>
                <a:cubicBezTo>
                  <a:pt x="4032342" y="164158"/>
                  <a:pt x="4024421" y="161772"/>
                  <a:pt x="4017316" y="160482"/>
                </a:cubicBezTo>
                <a:close/>
                <a:moveTo>
                  <a:pt x="2942428" y="157925"/>
                </a:moveTo>
                <a:cubicBezTo>
                  <a:pt x="2942428" y="159484"/>
                  <a:pt x="2940008" y="160847"/>
                  <a:pt x="2942428" y="162209"/>
                </a:cubicBezTo>
                <a:cubicBezTo>
                  <a:pt x="2946562" y="164117"/>
                  <a:pt x="2951062" y="165496"/>
                  <a:pt x="2955730" y="166301"/>
                </a:cubicBezTo>
                <a:cubicBezTo>
                  <a:pt x="2967584" y="168833"/>
                  <a:pt x="2981611" y="172728"/>
                  <a:pt x="2987417" y="168442"/>
                </a:cubicBezTo>
                <a:cubicBezTo>
                  <a:pt x="2987417" y="168442"/>
                  <a:pt x="2986208" y="164743"/>
                  <a:pt x="2983061" y="163379"/>
                </a:cubicBezTo>
                <a:cubicBezTo>
                  <a:pt x="2970557" y="158169"/>
                  <a:pt x="2956359" y="156261"/>
                  <a:pt x="2942428" y="157925"/>
                </a:cubicBezTo>
                <a:close/>
                <a:moveTo>
                  <a:pt x="4399515" y="157341"/>
                </a:moveTo>
                <a:lnTo>
                  <a:pt x="4400968" y="159678"/>
                </a:lnTo>
                <a:cubicBezTo>
                  <a:pt x="4394680" y="157950"/>
                  <a:pt x="4388004" y="157287"/>
                  <a:pt x="4381376" y="157731"/>
                </a:cubicBezTo>
                <a:cubicBezTo>
                  <a:pt x="4378982" y="157976"/>
                  <a:pt x="4377311" y="159733"/>
                  <a:pt x="4377603" y="161653"/>
                </a:cubicBezTo>
                <a:cubicBezTo>
                  <a:pt x="4377722" y="162369"/>
                  <a:pt x="4378111" y="163040"/>
                  <a:pt x="4378715" y="163573"/>
                </a:cubicBezTo>
                <a:cubicBezTo>
                  <a:pt x="4383771" y="166493"/>
                  <a:pt x="4389551" y="168487"/>
                  <a:pt x="4395645" y="169417"/>
                </a:cubicBezTo>
                <a:cubicBezTo>
                  <a:pt x="4405831" y="170460"/>
                  <a:pt x="4416085" y="170980"/>
                  <a:pt x="4426365" y="170976"/>
                </a:cubicBezTo>
                <a:cubicBezTo>
                  <a:pt x="4417850" y="165888"/>
                  <a:pt x="4408878" y="161330"/>
                  <a:pt x="4399515" y="157341"/>
                </a:cubicBezTo>
                <a:close/>
                <a:moveTo>
                  <a:pt x="3692741" y="155198"/>
                </a:moveTo>
                <a:lnTo>
                  <a:pt x="3662021" y="157731"/>
                </a:lnTo>
                <a:lnTo>
                  <a:pt x="3698061" y="174092"/>
                </a:lnTo>
                <a:lnTo>
                  <a:pt x="3714994" y="171170"/>
                </a:lnTo>
                <a:cubicBezTo>
                  <a:pt x="3710083" y="169628"/>
                  <a:pt x="3705367" y="167669"/>
                  <a:pt x="3700964" y="165326"/>
                </a:cubicBezTo>
                <a:cubicBezTo>
                  <a:pt x="3697675" y="162259"/>
                  <a:pt x="3694917" y="158854"/>
                  <a:pt x="3692741" y="155198"/>
                </a:cubicBezTo>
                <a:close/>
                <a:moveTo>
                  <a:pt x="3613645" y="153251"/>
                </a:moveTo>
                <a:cubicBezTo>
                  <a:pt x="3613645" y="153251"/>
                  <a:pt x="3616548" y="157535"/>
                  <a:pt x="3617515" y="157535"/>
                </a:cubicBezTo>
                <a:cubicBezTo>
                  <a:pt x="3623998" y="158412"/>
                  <a:pt x="3630553" y="158931"/>
                  <a:pt x="3637110" y="159093"/>
                </a:cubicBezTo>
                <a:cubicBezTo>
                  <a:pt x="3637110" y="159093"/>
                  <a:pt x="3634931" y="155977"/>
                  <a:pt x="3633239" y="153251"/>
                </a:cubicBezTo>
                <a:close/>
                <a:moveTo>
                  <a:pt x="2872315" y="146377"/>
                </a:moveTo>
                <a:cubicBezTo>
                  <a:pt x="2863653" y="145121"/>
                  <a:pt x="2854697" y="145182"/>
                  <a:pt x="2845917" y="146628"/>
                </a:cubicBezTo>
                <a:cubicBezTo>
                  <a:pt x="2847608" y="147992"/>
                  <a:pt x="2845676" y="149940"/>
                  <a:pt x="2849061" y="150914"/>
                </a:cubicBezTo>
                <a:lnTo>
                  <a:pt x="2847852" y="150914"/>
                </a:lnTo>
                <a:cubicBezTo>
                  <a:pt x="2862532" y="156527"/>
                  <a:pt x="2878813" y="158944"/>
                  <a:pt x="2895019" y="157925"/>
                </a:cubicBezTo>
                <a:cubicBezTo>
                  <a:pt x="2897678" y="157925"/>
                  <a:pt x="2898889" y="155198"/>
                  <a:pt x="2896952" y="154030"/>
                </a:cubicBezTo>
                <a:cubicBezTo>
                  <a:pt x="2889345" y="150207"/>
                  <a:pt x="2880977" y="147634"/>
                  <a:pt x="2872315" y="146377"/>
                </a:cubicBezTo>
                <a:close/>
                <a:moveTo>
                  <a:pt x="3782720" y="145848"/>
                </a:moveTo>
                <a:lnTo>
                  <a:pt x="3782720" y="146433"/>
                </a:lnTo>
                <a:cubicBezTo>
                  <a:pt x="3799217" y="155803"/>
                  <a:pt x="3819172" y="160338"/>
                  <a:pt x="3839320" y="159289"/>
                </a:cubicBezTo>
                <a:cubicBezTo>
                  <a:pt x="3822872" y="149744"/>
                  <a:pt x="3822872" y="149744"/>
                  <a:pt x="3782720" y="145848"/>
                </a:cubicBezTo>
                <a:close/>
                <a:moveTo>
                  <a:pt x="2576946" y="140785"/>
                </a:moveTo>
                <a:cubicBezTo>
                  <a:pt x="2577791" y="142462"/>
                  <a:pt x="2578929" y="144037"/>
                  <a:pt x="2580331" y="145460"/>
                </a:cubicBezTo>
                <a:cubicBezTo>
                  <a:pt x="2582484" y="145759"/>
                  <a:pt x="2584709" y="145759"/>
                  <a:pt x="2586862" y="145460"/>
                </a:cubicBezTo>
                <a:cubicBezTo>
                  <a:pt x="2586428" y="144689"/>
                  <a:pt x="2585846" y="143969"/>
                  <a:pt x="2585168" y="143317"/>
                </a:cubicBezTo>
                <a:lnTo>
                  <a:pt x="2588071" y="142149"/>
                </a:lnTo>
                <a:close/>
                <a:moveTo>
                  <a:pt x="3873427" y="133774"/>
                </a:moveTo>
                <a:cubicBezTo>
                  <a:pt x="3873427" y="133774"/>
                  <a:pt x="3869557" y="136696"/>
                  <a:pt x="3871007" y="137084"/>
                </a:cubicBezTo>
                <a:cubicBezTo>
                  <a:pt x="3876545" y="138878"/>
                  <a:pt x="3882205" y="140438"/>
                  <a:pt x="3887940" y="141759"/>
                </a:cubicBezTo>
                <a:cubicBezTo>
                  <a:pt x="3889875" y="139812"/>
                  <a:pt x="3890842" y="138642"/>
                  <a:pt x="3892051" y="137669"/>
                </a:cubicBezTo>
                <a:cubicBezTo>
                  <a:pt x="3885763" y="136305"/>
                  <a:pt x="3879714" y="134747"/>
                  <a:pt x="3873427" y="133774"/>
                </a:cubicBezTo>
                <a:close/>
                <a:moveTo>
                  <a:pt x="2925254" y="132604"/>
                </a:moveTo>
                <a:cubicBezTo>
                  <a:pt x="2922351" y="132604"/>
                  <a:pt x="2923078" y="134941"/>
                  <a:pt x="2922351" y="136305"/>
                </a:cubicBezTo>
                <a:cubicBezTo>
                  <a:pt x="2927456" y="137593"/>
                  <a:pt x="2932727" y="138379"/>
                  <a:pt x="2938073" y="138642"/>
                </a:cubicBezTo>
                <a:lnTo>
                  <a:pt x="2936379" y="137669"/>
                </a:lnTo>
                <a:cubicBezTo>
                  <a:pt x="2939040" y="137669"/>
                  <a:pt x="2938073" y="135137"/>
                  <a:pt x="2938799" y="133774"/>
                </a:cubicBezTo>
                <a:cubicBezTo>
                  <a:pt x="2934325" y="133078"/>
                  <a:pt x="2929799" y="132686"/>
                  <a:pt x="2925254" y="132604"/>
                </a:cubicBezTo>
                <a:close/>
                <a:moveTo>
                  <a:pt x="3505041" y="123645"/>
                </a:moveTo>
                <a:lnTo>
                  <a:pt x="3503591" y="124813"/>
                </a:lnTo>
                <a:cubicBezTo>
                  <a:pt x="3500930" y="124813"/>
                  <a:pt x="3500930" y="126956"/>
                  <a:pt x="3499721" y="128320"/>
                </a:cubicBezTo>
                <a:lnTo>
                  <a:pt x="3519313" y="131242"/>
                </a:lnTo>
                <a:lnTo>
                  <a:pt x="3522698" y="126956"/>
                </a:lnTo>
                <a:cubicBezTo>
                  <a:pt x="3516893" y="125557"/>
                  <a:pt x="3511017" y="124451"/>
                  <a:pt x="3505041" y="123645"/>
                </a:cubicBezTo>
                <a:close/>
                <a:moveTo>
                  <a:pt x="3177777" y="122282"/>
                </a:moveTo>
                <a:lnTo>
                  <a:pt x="3177807" y="122476"/>
                </a:lnTo>
                <a:lnTo>
                  <a:pt x="3158668" y="122476"/>
                </a:lnTo>
                <a:cubicBezTo>
                  <a:pt x="3156248" y="123451"/>
                  <a:pt x="3159877" y="126371"/>
                  <a:pt x="3160844" y="128514"/>
                </a:cubicBezTo>
                <a:cubicBezTo>
                  <a:pt x="3166794" y="129582"/>
                  <a:pt x="3172891" y="130105"/>
                  <a:pt x="3178986" y="130072"/>
                </a:cubicBezTo>
                <a:lnTo>
                  <a:pt x="3177807" y="122476"/>
                </a:lnTo>
                <a:lnTo>
                  <a:pt x="3178745" y="122476"/>
                </a:lnTo>
                <a:close/>
                <a:moveTo>
                  <a:pt x="4512719" y="121893"/>
                </a:moveTo>
                <a:cubicBezTo>
                  <a:pt x="4512719" y="121893"/>
                  <a:pt x="4515136" y="124813"/>
                  <a:pt x="4516586" y="126371"/>
                </a:cubicBezTo>
                <a:cubicBezTo>
                  <a:pt x="4525052" y="126371"/>
                  <a:pt x="4533760" y="126371"/>
                  <a:pt x="4541985" y="126371"/>
                </a:cubicBezTo>
                <a:cubicBezTo>
                  <a:pt x="4540484" y="124809"/>
                  <a:pt x="4538864" y="123314"/>
                  <a:pt x="4537147" y="121893"/>
                </a:cubicBezTo>
                <a:lnTo>
                  <a:pt x="4536906" y="121893"/>
                </a:lnTo>
                <a:cubicBezTo>
                  <a:pt x="4528440" y="121893"/>
                  <a:pt x="4520456" y="121893"/>
                  <a:pt x="4512719" y="121893"/>
                </a:cubicBezTo>
                <a:close/>
                <a:moveTo>
                  <a:pt x="3552209" y="119359"/>
                </a:moveTo>
                <a:lnTo>
                  <a:pt x="3552209" y="120138"/>
                </a:lnTo>
                <a:cubicBezTo>
                  <a:pt x="3552209" y="120138"/>
                  <a:pt x="3552209" y="123645"/>
                  <a:pt x="3555111" y="124424"/>
                </a:cubicBezTo>
                <a:cubicBezTo>
                  <a:pt x="3562366" y="126371"/>
                  <a:pt x="3570348" y="127929"/>
                  <a:pt x="3582684" y="130463"/>
                </a:cubicBezTo>
                <a:lnTo>
                  <a:pt x="3578091" y="122087"/>
                </a:lnTo>
                <a:cubicBezTo>
                  <a:pt x="3569383" y="120529"/>
                  <a:pt x="3560675" y="119750"/>
                  <a:pt x="3552209" y="119359"/>
                </a:cubicBezTo>
                <a:close/>
                <a:moveTo>
                  <a:pt x="3664168" y="118508"/>
                </a:moveTo>
                <a:cubicBezTo>
                  <a:pt x="3659784" y="118581"/>
                  <a:pt x="3657063" y="119847"/>
                  <a:pt x="3656216" y="122087"/>
                </a:cubicBezTo>
                <a:cubicBezTo>
                  <a:pt x="3654525" y="126567"/>
                  <a:pt x="3656457" y="126177"/>
                  <a:pt x="3657910" y="130657"/>
                </a:cubicBezTo>
                <a:lnTo>
                  <a:pt x="3657910" y="130463"/>
                </a:lnTo>
                <a:lnTo>
                  <a:pt x="3682098" y="127929"/>
                </a:lnTo>
                <a:cubicBezTo>
                  <a:pt x="3689790" y="131273"/>
                  <a:pt x="3697893" y="133952"/>
                  <a:pt x="3706286" y="135917"/>
                </a:cubicBezTo>
                <a:cubicBezTo>
                  <a:pt x="3723460" y="138642"/>
                  <a:pt x="3736038" y="135917"/>
                  <a:pt x="3731683" y="131046"/>
                </a:cubicBezTo>
                <a:cubicBezTo>
                  <a:pt x="3723798" y="125152"/>
                  <a:pt x="3713397" y="121940"/>
                  <a:pt x="3702657" y="122087"/>
                </a:cubicBezTo>
                <a:cubicBezTo>
                  <a:pt x="3695643" y="122087"/>
                  <a:pt x="3688871" y="122087"/>
                  <a:pt x="3682098" y="122087"/>
                </a:cubicBezTo>
                <a:cubicBezTo>
                  <a:pt x="3674599" y="119555"/>
                  <a:pt x="3668552" y="118435"/>
                  <a:pt x="3664168" y="118508"/>
                </a:cubicBezTo>
                <a:close/>
                <a:moveTo>
                  <a:pt x="2870588" y="118386"/>
                </a:moveTo>
                <a:cubicBezTo>
                  <a:pt x="2863815" y="119750"/>
                  <a:pt x="2868170" y="123451"/>
                  <a:pt x="2877119" y="126956"/>
                </a:cubicBezTo>
                <a:lnTo>
                  <a:pt x="2875910" y="126956"/>
                </a:lnTo>
                <a:cubicBezTo>
                  <a:pt x="2883142" y="130624"/>
                  <a:pt x="2892043" y="131412"/>
                  <a:pt x="2900098" y="129099"/>
                </a:cubicBezTo>
                <a:cubicBezTo>
                  <a:pt x="2903242" y="127150"/>
                  <a:pt x="2900098" y="123451"/>
                  <a:pt x="2900098" y="118386"/>
                </a:cubicBezTo>
                <a:cubicBezTo>
                  <a:pt x="2890278" y="117877"/>
                  <a:pt x="2880407" y="117877"/>
                  <a:pt x="2870588" y="118386"/>
                </a:cubicBezTo>
                <a:close/>
                <a:moveTo>
                  <a:pt x="3749825" y="112348"/>
                </a:moveTo>
                <a:cubicBezTo>
                  <a:pt x="3736762" y="114102"/>
                  <a:pt x="3723702" y="114102"/>
                  <a:pt x="3722008" y="116634"/>
                </a:cubicBezTo>
                <a:cubicBezTo>
                  <a:pt x="3720317" y="119165"/>
                  <a:pt x="3731201" y="125009"/>
                  <a:pt x="3767481" y="131825"/>
                </a:cubicBezTo>
                <a:close/>
                <a:moveTo>
                  <a:pt x="4883521" y="108649"/>
                </a:moveTo>
                <a:cubicBezTo>
                  <a:pt x="4883521" y="108649"/>
                  <a:pt x="4883521" y="110207"/>
                  <a:pt x="4883521" y="110986"/>
                </a:cubicBezTo>
                <a:cubicBezTo>
                  <a:pt x="4885215" y="111642"/>
                  <a:pt x="4887002" y="112100"/>
                  <a:pt x="4888841" y="112348"/>
                </a:cubicBezTo>
                <a:lnTo>
                  <a:pt x="4892711" y="112348"/>
                </a:lnTo>
                <a:close/>
                <a:moveTo>
                  <a:pt x="2794547" y="101490"/>
                </a:moveTo>
                <a:cubicBezTo>
                  <a:pt x="2788530" y="100663"/>
                  <a:pt x="2783753" y="101247"/>
                  <a:pt x="2780608" y="103974"/>
                </a:cubicBezTo>
                <a:lnTo>
                  <a:pt x="2782784" y="104557"/>
                </a:lnTo>
                <a:cubicBezTo>
                  <a:pt x="2782784" y="104557"/>
                  <a:pt x="2784722" y="108452"/>
                  <a:pt x="2787624" y="109428"/>
                </a:cubicBezTo>
                <a:cubicBezTo>
                  <a:pt x="2807942" y="115464"/>
                  <a:pt x="2811812" y="111568"/>
                  <a:pt x="2815924" y="107479"/>
                </a:cubicBezTo>
                <a:cubicBezTo>
                  <a:pt x="2807821" y="104558"/>
                  <a:pt x="2800564" y="102318"/>
                  <a:pt x="2794547" y="101490"/>
                </a:cubicBezTo>
                <a:close/>
                <a:moveTo>
                  <a:pt x="3578332" y="97935"/>
                </a:moveTo>
                <a:lnTo>
                  <a:pt x="3576879" y="99299"/>
                </a:lnTo>
                <a:cubicBezTo>
                  <a:pt x="3589942" y="109777"/>
                  <a:pt x="3608640" y="114309"/>
                  <a:pt x="3626708" y="111374"/>
                </a:cubicBezTo>
                <a:cubicBezTo>
                  <a:pt x="3613838" y="101353"/>
                  <a:pt x="3596133" y="96430"/>
                  <a:pt x="3578332" y="97935"/>
                </a:cubicBezTo>
                <a:close/>
                <a:moveTo>
                  <a:pt x="3102552" y="87028"/>
                </a:moveTo>
                <a:cubicBezTo>
                  <a:pt x="3121902" y="95404"/>
                  <a:pt x="3121902" y="95404"/>
                  <a:pt x="3138591" y="90533"/>
                </a:cubicBezTo>
                <a:close/>
                <a:moveTo>
                  <a:pt x="3272595" y="83133"/>
                </a:moveTo>
                <a:cubicBezTo>
                  <a:pt x="3258564" y="82939"/>
                  <a:pt x="3260258" y="86055"/>
                  <a:pt x="3265578" y="89950"/>
                </a:cubicBezTo>
                <a:cubicBezTo>
                  <a:pt x="3274118" y="95523"/>
                  <a:pt x="3285221" y="97864"/>
                  <a:pt x="3296056" y="96377"/>
                </a:cubicBezTo>
                <a:cubicBezTo>
                  <a:pt x="3298377" y="96105"/>
                  <a:pt x="3300505" y="95212"/>
                  <a:pt x="3302103" y="93846"/>
                </a:cubicBezTo>
                <a:cubicBezTo>
                  <a:pt x="3300894" y="93067"/>
                  <a:pt x="3299200" y="92288"/>
                  <a:pt x="3298959" y="91509"/>
                </a:cubicBezTo>
                <a:lnTo>
                  <a:pt x="3298959" y="91703"/>
                </a:lnTo>
                <a:cubicBezTo>
                  <a:pt x="3296056" y="86249"/>
                  <a:pt x="3286622" y="83327"/>
                  <a:pt x="3272595" y="83133"/>
                </a:cubicBezTo>
                <a:close/>
                <a:moveTo>
                  <a:pt x="4485869" y="72031"/>
                </a:moveTo>
                <a:cubicBezTo>
                  <a:pt x="4477644" y="74563"/>
                  <a:pt x="4481999" y="78847"/>
                  <a:pt x="4495303" y="83133"/>
                </a:cubicBezTo>
                <a:cubicBezTo>
                  <a:pt x="4508604" y="87417"/>
                  <a:pt x="4517312" y="88392"/>
                  <a:pt x="4519491" y="85276"/>
                </a:cubicBezTo>
                <a:cubicBezTo>
                  <a:pt x="4521667" y="82159"/>
                  <a:pt x="4517797" y="78068"/>
                  <a:pt x="4514653" y="72031"/>
                </a:cubicBezTo>
                <a:cubicBezTo>
                  <a:pt x="4505075" y="71373"/>
                  <a:pt x="4495448" y="71373"/>
                  <a:pt x="4485869" y="72031"/>
                </a:cubicBezTo>
                <a:close/>
                <a:moveTo>
                  <a:pt x="2444636" y="68524"/>
                </a:moveTo>
                <a:cubicBezTo>
                  <a:pt x="2439799" y="68524"/>
                  <a:pt x="2447054" y="72614"/>
                  <a:pt x="2448506" y="72810"/>
                </a:cubicBezTo>
                <a:cubicBezTo>
                  <a:pt x="2455279" y="72810"/>
                  <a:pt x="2461810" y="74172"/>
                  <a:pt x="2468583" y="74757"/>
                </a:cubicBezTo>
                <a:lnTo>
                  <a:pt x="2461567" y="68524"/>
                </a:lnTo>
                <a:cubicBezTo>
                  <a:pt x="2455520" y="68524"/>
                  <a:pt x="2449474" y="68524"/>
                  <a:pt x="2444636" y="68524"/>
                </a:cubicBezTo>
                <a:close/>
                <a:moveTo>
                  <a:pt x="2354777" y="65944"/>
                </a:moveTo>
                <a:cubicBezTo>
                  <a:pt x="2346674" y="64970"/>
                  <a:pt x="2339418" y="66090"/>
                  <a:pt x="2324905" y="68330"/>
                </a:cubicBezTo>
                <a:cubicBezTo>
                  <a:pt x="2344014" y="76716"/>
                  <a:pt x="2366097" y="79667"/>
                  <a:pt x="2387552" y="76706"/>
                </a:cubicBezTo>
                <a:lnTo>
                  <a:pt x="2389729" y="76121"/>
                </a:lnTo>
                <a:cubicBezTo>
                  <a:pt x="2371830" y="69985"/>
                  <a:pt x="2362880" y="66918"/>
                  <a:pt x="2354777" y="65944"/>
                </a:cubicBezTo>
                <a:close/>
                <a:moveTo>
                  <a:pt x="2791009" y="65798"/>
                </a:moveTo>
                <a:lnTo>
                  <a:pt x="2797782" y="67160"/>
                </a:lnTo>
                <a:cubicBezTo>
                  <a:pt x="2796477" y="66606"/>
                  <a:pt x="2795098" y="66150"/>
                  <a:pt x="2793671" y="65798"/>
                </a:cubicBezTo>
                <a:cubicBezTo>
                  <a:pt x="2792800" y="65606"/>
                  <a:pt x="2791880" y="65606"/>
                  <a:pt x="2791009" y="65798"/>
                </a:cubicBezTo>
                <a:close/>
                <a:moveTo>
                  <a:pt x="2588797" y="65408"/>
                </a:moveTo>
                <a:cubicBezTo>
                  <a:pt x="2584541" y="66334"/>
                  <a:pt x="2580331" y="67441"/>
                  <a:pt x="2576219" y="68719"/>
                </a:cubicBezTo>
                <a:cubicBezTo>
                  <a:pt x="2580041" y="69723"/>
                  <a:pt x="2583911" y="70567"/>
                  <a:pt x="2587830" y="71252"/>
                </a:cubicBezTo>
                <a:lnTo>
                  <a:pt x="2590732" y="70082"/>
                </a:lnTo>
                <a:cubicBezTo>
                  <a:pt x="2593876" y="68915"/>
                  <a:pt x="2594361" y="66966"/>
                  <a:pt x="2596052" y="65408"/>
                </a:cubicBezTo>
                <a:cubicBezTo>
                  <a:pt x="2593635" y="65201"/>
                  <a:pt x="2591217" y="65201"/>
                  <a:pt x="2588797" y="65408"/>
                </a:cubicBezTo>
                <a:close/>
                <a:moveTo>
                  <a:pt x="2940249" y="61707"/>
                </a:moveTo>
                <a:cubicBezTo>
                  <a:pt x="2933720" y="63461"/>
                  <a:pt x="2932994" y="67357"/>
                  <a:pt x="2929850" y="70473"/>
                </a:cubicBezTo>
                <a:lnTo>
                  <a:pt x="2942428" y="75342"/>
                </a:lnTo>
                <a:cubicBezTo>
                  <a:pt x="2951352" y="75119"/>
                  <a:pt x="2960252" y="74338"/>
                  <a:pt x="2969034" y="73005"/>
                </a:cubicBezTo>
                <a:cubicBezTo>
                  <a:pt x="2975806" y="70862"/>
                  <a:pt x="2975321" y="66772"/>
                  <a:pt x="2964681" y="63850"/>
                </a:cubicBezTo>
                <a:lnTo>
                  <a:pt x="2964437" y="63850"/>
                </a:lnTo>
                <a:cubicBezTo>
                  <a:pt x="2956626" y="61885"/>
                  <a:pt x="2948401" y="61157"/>
                  <a:pt x="2940249" y="61707"/>
                </a:cubicBezTo>
                <a:close/>
                <a:moveTo>
                  <a:pt x="2718445" y="54695"/>
                </a:moveTo>
                <a:cubicBezTo>
                  <a:pt x="2714334" y="55016"/>
                  <a:pt x="2710319" y="55942"/>
                  <a:pt x="2706594" y="57423"/>
                </a:cubicBezTo>
                <a:cubicBezTo>
                  <a:pt x="2712640" y="59370"/>
                  <a:pt x="2718445" y="61512"/>
                  <a:pt x="2724492" y="63265"/>
                </a:cubicBezTo>
                <a:cubicBezTo>
                  <a:pt x="2730538" y="65019"/>
                  <a:pt x="2733684" y="65214"/>
                  <a:pt x="2738281" y="66187"/>
                </a:cubicBezTo>
                <a:cubicBezTo>
                  <a:pt x="2733440" y="65993"/>
                  <a:pt x="2734893" y="64629"/>
                  <a:pt x="2734167" y="63071"/>
                </a:cubicBezTo>
                <a:lnTo>
                  <a:pt x="2739248" y="61903"/>
                </a:lnTo>
                <a:cubicBezTo>
                  <a:pt x="2734215" y="56873"/>
                  <a:pt x="2726427" y="54173"/>
                  <a:pt x="2718445" y="54695"/>
                </a:cubicBezTo>
                <a:close/>
                <a:moveTo>
                  <a:pt x="4114099" y="39892"/>
                </a:moveTo>
                <a:lnTo>
                  <a:pt x="4114822" y="40671"/>
                </a:lnTo>
                <a:cubicBezTo>
                  <a:pt x="4106600" y="40671"/>
                  <a:pt x="4099101" y="41841"/>
                  <a:pt x="4093537" y="42814"/>
                </a:cubicBezTo>
                <a:cubicBezTo>
                  <a:pt x="4092087" y="42814"/>
                  <a:pt x="4093537" y="46321"/>
                  <a:pt x="4096924" y="47100"/>
                </a:cubicBezTo>
                <a:cubicBezTo>
                  <a:pt x="4104520" y="50221"/>
                  <a:pt x="4113517" y="50221"/>
                  <a:pt x="4121113" y="47100"/>
                </a:cubicBezTo>
                <a:cubicBezTo>
                  <a:pt x="4121354" y="45931"/>
                  <a:pt x="4117242" y="43594"/>
                  <a:pt x="4114099" y="39892"/>
                </a:cubicBezTo>
                <a:close/>
                <a:moveTo>
                  <a:pt x="2614194" y="39309"/>
                </a:moveTo>
                <a:cubicBezTo>
                  <a:pt x="2611535" y="44763"/>
                  <a:pt x="2612985" y="48659"/>
                  <a:pt x="2614194" y="52554"/>
                </a:cubicBezTo>
                <a:lnTo>
                  <a:pt x="2618308" y="51384"/>
                </a:lnTo>
                <a:cubicBezTo>
                  <a:pt x="2640221" y="56936"/>
                  <a:pt x="2660419" y="66165"/>
                  <a:pt x="2677568" y="78458"/>
                </a:cubicBezTo>
                <a:lnTo>
                  <a:pt x="2682162" y="80990"/>
                </a:lnTo>
                <a:lnTo>
                  <a:pt x="2687243" y="83912"/>
                </a:lnTo>
                <a:cubicBezTo>
                  <a:pt x="2718712" y="90110"/>
                  <a:pt x="2751704" y="89165"/>
                  <a:pt x="2782543" y="81184"/>
                </a:cubicBezTo>
                <a:cubicBezTo>
                  <a:pt x="2773594" y="72420"/>
                  <a:pt x="2754002" y="70082"/>
                  <a:pt x="2737554" y="66381"/>
                </a:cubicBezTo>
                <a:lnTo>
                  <a:pt x="2698127" y="67745"/>
                </a:lnTo>
                <a:cubicBezTo>
                  <a:pt x="2673939" y="56644"/>
                  <a:pt x="2660394" y="41256"/>
                  <a:pt x="2614194" y="39309"/>
                </a:cubicBezTo>
                <a:close/>
                <a:moveTo>
                  <a:pt x="2716751" y="38334"/>
                </a:moveTo>
                <a:cubicBezTo>
                  <a:pt x="2714093" y="39504"/>
                  <a:pt x="2715060" y="43594"/>
                  <a:pt x="2718686" y="44763"/>
                </a:cubicBezTo>
                <a:cubicBezTo>
                  <a:pt x="2741181" y="54803"/>
                  <a:pt x="2765780" y="61406"/>
                  <a:pt x="2791251" y="64240"/>
                </a:cubicBezTo>
                <a:cubicBezTo>
                  <a:pt x="2788592" y="60345"/>
                  <a:pt x="2786172" y="56253"/>
                  <a:pt x="2783754" y="52358"/>
                </a:cubicBezTo>
                <a:cubicBezTo>
                  <a:pt x="2761257" y="48074"/>
                  <a:pt x="2745777" y="43399"/>
                  <a:pt x="2729573" y="39504"/>
                </a:cubicBezTo>
                <a:lnTo>
                  <a:pt x="2734652" y="38334"/>
                </a:lnTo>
                <a:cubicBezTo>
                  <a:pt x="2728750" y="37263"/>
                  <a:pt x="2722653" y="37263"/>
                  <a:pt x="2716751" y="38334"/>
                </a:cubicBezTo>
                <a:close/>
                <a:moveTo>
                  <a:pt x="3982757" y="34635"/>
                </a:moveTo>
                <a:lnTo>
                  <a:pt x="3985174" y="36387"/>
                </a:lnTo>
                <a:lnTo>
                  <a:pt x="3990497" y="36387"/>
                </a:lnTo>
                <a:lnTo>
                  <a:pt x="3988318" y="34635"/>
                </a:lnTo>
                <a:cubicBezTo>
                  <a:pt x="3986457" y="34521"/>
                  <a:pt x="3984618" y="34521"/>
                  <a:pt x="3982757" y="34635"/>
                </a:cubicBezTo>
                <a:close/>
                <a:moveTo>
                  <a:pt x="2814715" y="33271"/>
                </a:moveTo>
                <a:cubicBezTo>
                  <a:pt x="2808884" y="33044"/>
                  <a:pt x="2803056" y="33306"/>
                  <a:pt x="2797300" y="34050"/>
                </a:cubicBezTo>
                <a:cubicBezTo>
                  <a:pt x="2802305" y="37985"/>
                  <a:pt x="2808135" y="41211"/>
                  <a:pt x="2814471" y="43594"/>
                </a:cubicBezTo>
                <a:cubicBezTo>
                  <a:pt x="2840523" y="50384"/>
                  <a:pt x="2868363" y="51327"/>
                  <a:pt x="2895019" y="46321"/>
                </a:cubicBezTo>
                <a:cubicBezTo>
                  <a:pt x="2859462" y="40477"/>
                  <a:pt x="2836968" y="36582"/>
                  <a:pt x="2814715" y="33271"/>
                </a:cubicBezTo>
                <a:close/>
                <a:moveTo>
                  <a:pt x="2423592" y="30543"/>
                </a:moveTo>
                <a:cubicBezTo>
                  <a:pt x="2421901" y="30543"/>
                  <a:pt x="2421174" y="32686"/>
                  <a:pt x="2420207" y="33856"/>
                </a:cubicBezTo>
                <a:lnTo>
                  <a:pt x="2444395" y="39504"/>
                </a:lnTo>
                <a:lnTo>
                  <a:pt x="2447780" y="34635"/>
                </a:lnTo>
                <a:cubicBezTo>
                  <a:pt x="2439557" y="33271"/>
                  <a:pt x="2431091" y="31519"/>
                  <a:pt x="2423592" y="30543"/>
                </a:cubicBezTo>
                <a:close/>
                <a:moveTo>
                  <a:pt x="2192354" y="29692"/>
                </a:moveTo>
                <a:cubicBezTo>
                  <a:pt x="2185521" y="29084"/>
                  <a:pt x="2180260" y="29668"/>
                  <a:pt x="2178082" y="33271"/>
                </a:cubicBezTo>
                <a:cubicBezTo>
                  <a:pt x="2195256" y="37946"/>
                  <a:pt x="2208319" y="39309"/>
                  <a:pt x="2216059" y="33271"/>
                </a:cubicBezTo>
                <a:cubicBezTo>
                  <a:pt x="2207593" y="32102"/>
                  <a:pt x="2199188" y="30301"/>
                  <a:pt x="2192354" y="29692"/>
                </a:cubicBezTo>
                <a:close/>
                <a:moveTo>
                  <a:pt x="2537518" y="28791"/>
                </a:moveTo>
                <a:lnTo>
                  <a:pt x="2537518" y="29960"/>
                </a:lnTo>
                <a:cubicBezTo>
                  <a:pt x="2522279" y="27427"/>
                  <a:pt x="2511636" y="27623"/>
                  <a:pt x="2506316" y="31322"/>
                </a:cubicBezTo>
                <a:cubicBezTo>
                  <a:pt x="2519354" y="38584"/>
                  <a:pt x="2534085" y="43622"/>
                  <a:pt x="2549614" y="46125"/>
                </a:cubicBezTo>
                <a:cubicBezTo>
                  <a:pt x="2559289" y="48988"/>
                  <a:pt x="2569932" y="48988"/>
                  <a:pt x="2579607" y="46125"/>
                </a:cubicBezTo>
                <a:cubicBezTo>
                  <a:pt x="2586862" y="42229"/>
                  <a:pt x="2573558" y="38140"/>
                  <a:pt x="2563641" y="34439"/>
                </a:cubicBezTo>
                <a:cubicBezTo>
                  <a:pt x="2555419" y="30934"/>
                  <a:pt x="2546711" y="30155"/>
                  <a:pt x="2537518" y="28791"/>
                </a:cubicBezTo>
                <a:close/>
                <a:moveTo>
                  <a:pt x="4078269" y="28353"/>
                </a:moveTo>
                <a:cubicBezTo>
                  <a:pt x="4073522" y="28256"/>
                  <a:pt x="4070075" y="28791"/>
                  <a:pt x="4070075" y="31322"/>
                </a:cubicBezTo>
                <a:cubicBezTo>
                  <a:pt x="4070075" y="31322"/>
                  <a:pt x="4072251" y="33077"/>
                  <a:pt x="4073945" y="33465"/>
                </a:cubicBezTo>
                <a:cubicBezTo>
                  <a:pt x="4081952" y="37228"/>
                  <a:pt x="4091843" y="37228"/>
                  <a:pt x="4099827" y="33465"/>
                </a:cubicBezTo>
                <a:cubicBezTo>
                  <a:pt x="4101036" y="33465"/>
                  <a:pt x="4099827" y="32101"/>
                  <a:pt x="4101277" y="31519"/>
                </a:cubicBezTo>
                <a:lnTo>
                  <a:pt x="4094113" y="29174"/>
                </a:lnTo>
                <a:lnTo>
                  <a:pt x="4094263" y="29181"/>
                </a:lnTo>
                <a:lnTo>
                  <a:pt x="4093537" y="28985"/>
                </a:lnTo>
                <a:lnTo>
                  <a:pt x="4094113" y="29174"/>
                </a:lnTo>
                <a:close/>
                <a:moveTo>
                  <a:pt x="1960390" y="13403"/>
                </a:moveTo>
                <a:cubicBezTo>
                  <a:pt x="1957972" y="13403"/>
                  <a:pt x="1960390" y="17104"/>
                  <a:pt x="1962327" y="19053"/>
                </a:cubicBezTo>
                <a:cubicBezTo>
                  <a:pt x="1968422" y="20249"/>
                  <a:pt x="1974661" y="20904"/>
                  <a:pt x="1980951" y="21000"/>
                </a:cubicBezTo>
                <a:cubicBezTo>
                  <a:pt x="1983369" y="19832"/>
                  <a:pt x="1980466" y="16910"/>
                  <a:pt x="1979984" y="13403"/>
                </a:cubicBezTo>
                <a:close/>
                <a:moveTo>
                  <a:pt x="2230814" y="6782"/>
                </a:moveTo>
                <a:cubicBezTo>
                  <a:pt x="2227911" y="7950"/>
                  <a:pt x="2228152" y="10872"/>
                  <a:pt x="2230814" y="12821"/>
                </a:cubicBezTo>
                <a:cubicBezTo>
                  <a:pt x="2239496" y="17481"/>
                  <a:pt x="2250286" y="18834"/>
                  <a:pt x="2260322" y="16520"/>
                </a:cubicBezTo>
                <a:cubicBezTo>
                  <a:pt x="2263951" y="14767"/>
                  <a:pt x="2263709" y="11845"/>
                  <a:pt x="2264677" y="9898"/>
                </a:cubicBezTo>
                <a:cubicBezTo>
                  <a:pt x="2254519" y="4862"/>
                  <a:pt x="2242109" y="3721"/>
                  <a:pt x="2230814" y="6782"/>
                </a:cubicBezTo>
                <a:close/>
                <a:moveTo>
                  <a:pt x="2535705" y="6295"/>
                </a:moveTo>
                <a:cubicBezTo>
                  <a:pt x="2527602" y="5905"/>
                  <a:pt x="2520709" y="6587"/>
                  <a:pt x="2518653" y="8534"/>
                </a:cubicBezTo>
                <a:cubicBezTo>
                  <a:pt x="2518653" y="8534"/>
                  <a:pt x="2520344" y="12041"/>
                  <a:pt x="2523488" y="13209"/>
                </a:cubicBezTo>
                <a:cubicBezTo>
                  <a:pt x="2535753" y="18908"/>
                  <a:pt x="2550629" y="19632"/>
                  <a:pt x="2563641" y="15158"/>
                </a:cubicBezTo>
                <a:cubicBezTo>
                  <a:pt x="2564850" y="13209"/>
                  <a:pt x="2561465" y="11066"/>
                  <a:pt x="2560013" y="9508"/>
                </a:cubicBezTo>
                <a:lnTo>
                  <a:pt x="2560013" y="10483"/>
                </a:lnTo>
                <a:cubicBezTo>
                  <a:pt x="2553120" y="8146"/>
                  <a:pt x="2543808" y="6685"/>
                  <a:pt x="2535705" y="6295"/>
                </a:cubicBezTo>
                <a:close/>
                <a:moveTo>
                  <a:pt x="2576946" y="2302"/>
                </a:moveTo>
                <a:cubicBezTo>
                  <a:pt x="2580719" y="3735"/>
                  <a:pt x="2584589" y="4972"/>
                  <a:pt x="2588556" y="6003"/>
                </a:cubicBezTo>
                <a:cubicBezTo>
                  <a:pt x="2590491" y="6189"/>
                  <a:pt x="2592426" y="6189"/>
                  <a:pt x="2594361" y="6003"/>
                </a:cubicBezTo>
                <a:lnTo>
                  <a:pt x="2587588" y="2302"/>
                </a:lnTo>
                <a:close/>
                <a:moveTo>
                  <a:pt x="0" y="99"/>
                </a:moveTo>
                <a:lnTo>
                  <a:pt x="1358013" y="99"/>
                </a:lnTo>
                <a:lnTo>
                  <a:pt x="1354238" y="1523"/>
                </a:lnTo>
                <a:cubicBezTo>
                  <a:pt x="1365655" y="2355"/>
                  <a:pt x="1377169" y="2355"/>
                  <a:pt x="1388583" y="1523"/>
                </a:cubicBezTo>
                <a:lnTo>
                  <a:pt x="1389114" y="99"/>
                </a:lnTo>
                <a:lnTo>
                  <a:pt x="1482477" y="99"/>
                </a:lnTo>
                <a:lnTo>
                  <a:pt x="1486547" y="8146"/>
                </a:lnTo>
                <a:cubicBezTo>
                  <a:pt x="1515039" y="6261"/>
                  <a:pt x="1543702" y="7109"/>
                  <a:pt x="1571930" y="10677"/>
                </a:cubicBezTo>
                <a:lnTo>
                  <a:pt x="1590072" y="10677"/>
                </a:lnTo>
                <a:lnTo>
                  <a:pt x="1571689" y="6976"/>
                </a:lnTo>
                <a:lnTo>
                  <a:pt x="1550857" y="99"/>
                </a:lnTo>
                <a:lnTo>
                  <a:pt x="2109632" y="99"/>
                </a:lnTo>
                <a:lnTo>
                  <a:pt x="2105180" y="4506"/>
                </a:lnTo>
                <a:cubicBezTo>
                  <a:pt x="2105206" y="4682"/>
                  <a:pt x="2105229" y="4858"/>
                  <a:pt x="2105277" y="5030"/>
                </a:cubicBezTo>
                <a:cubicBezTo>
                  <a:pt x="2108471" y="7279"/>
                  <a:pt x="2112291" y="8882"/>
                  <a:pt x="2116405" y="9704"/>
                </a:cubicBezTo>
                <a:cubicBezTo>
                  <a:pt x="2139963" y="15154"/>
                  <a:pt x="2164707" y="16481"/>
                  <a:pt x="2188969" y="13599"/>
                </a:cubicBezTo>
                <a:cubicBezTo>
                  <a:pt x="2177007" y="8191"/>
                  <a:pt x="2164193" y="4251"/>
                  <a:pt x="2150950" y="1856"/>
                </a:cubicBezTo>
                <a:lnTo>
                  <a:pt x="2122154" y="99"/>
                </a:lnTo>
                <a:lnTo>
                  <a:pt x="3699799" y="99"/>
                </a:lnTo>
                <a:lnTo>
                  <a:pt x="3712333" y="1134"/>
                </a:lnTo>
                <a:lnTo>
                  <a:pt x="3710740" y="99"/>
                </a:lnTo>
                <a:lnTo>
                  <a:pt x="3921297" y="99"/>
                </a:lnTo>
                <a:lnTo>
                  <a:pt x="3919141" y="1913"/>
                </a:lnTo>
                <a:lnTo>
                  <a:pt x="3924464" y="3666"/>
                </a:lnTo>
                <a:lnTo>
                  <a:pt x="3929083" y="99"/>
                </a:lnTo>
                <a:lnTo>
                  <a:pt x="3969070" y="99"/>
                </a:lnTo>
                <a:lnTo>
                  <a:pt x="3966550" y="4833"/>
                </a:lnTo>
                <a:cubicBezTo>
                  <a:pt x="3972622" y="7500"/>
                  <a:pt x="3979273" y="9217"/>
                  <a:pt x="3986142" y="9898"/>
                </a:cubicBezTo>
                <a:cubicBezTo>
                  <a:pt x="3995406" y="10387"/>
                  <a:pt x="4004695" y="10387"/>
                  <a:pt x="4013959" y="9898"/>
                </a:cubicBezTo>
                <a:lnTo>
                  <a:pt x="4013959" y="3879"/>
                </a:lnTo>
                <a:lnTo>
                  <a:pt x="4014685" y="4054"/>
                </a:lnTo>
                <a:lnTo>
                  <a:pt x="4013959" y="3860"/>
                </a:lnTo>
                <a:lnTo>
                  <a:pt x="4013959" y="3879"/>
                </a:lnTo>
                <a:lnTo>
                  <a:pt x="3998313" y="99"/>
                </a:lnTo>
                <a:lnTo>
                  <a:pt x="4052679" y="99"/>
                </a:lnTo>
                <a:lnTo>
                  <a:pt x="4052901" y="159"/>
                </a:lnTo>
                <a:cubicBezTo>
                  <a:pt x="4047555" y="-232"/>
                  <a:pt x="4042162" y="97"/>
                  <a:pt x="4036938" y="1134"/>
                </a:cubicBezTo>
                <a:cubicBezTo>
                  <a:pt x="4038873" y="3154"/>
                  <a:pt x="4041461" y="4704"/>
                  <a:pt x="4044437" y="5612"/>
                </a:cubicBezTo>
                <a:cubicBezTo>
                  <a:pt x="4053772" y="7369"/>
                  <a:pt x="4063206" y="8669"/>
                  <a:pt x="4072736" y="9508"/>
                </a:cubicBezTo>
                <a:cubicBezTo>
                  <a:pt x="4075395" y="9508"/>
                  <a:pt x="4076606" y="7755"/>
                  <a:pt x="4080235" y="6003"/>
                </a:cubicBezTo>
                <a:lnTo>
                  <a:pt x="4052803" y="99"/>
                </a:lnTo>
                <a:lnTo>
                  <a:pt x="4619573" y="99"/>
                </a:lnTo>
                <a:lnTo>
                  <a:pt x="4621322" y="5030"/>
                </a:lnTo>
                <a:cubicBezTo>
                  <a:pt x="4632859" y="10692"/>
                  <a:pt x="4646333" y="13221"/>
                  <a:pt x="4659782" y="12236"/>
                </a:cubicBezTo>
                <a:cubicBezTo>
                  <a:pt x="4661714" y="11651"/>
                  <a:pt x="4659782" y="8146"/>
                  <a:pt x="4657603" y="6391"/>
                </a:cubicBezTo>
                <a:lnTo>
                  <a:pt x="4658570" y="6391"/>
                </a:lnTo>
                <a:lnTo>
                  <a:pt x="4622395" y="99"/>
                </a:lnTo>
                <a:lnTo>
                  <a:pt x="12190737" y="99"/>
                </a:lnTo>
                <a:lnTo>
                  <a:pt x="12190737" y="769705"/>
                </a:lnTo>
                <a:cubicBezTo>
                  <a:pt x="12172839" y="760941"/>
                  <a:pt x="12166549" y="752759"/>
                  <a:pt x="12139217" y="752177"/>
                </a:cubicBezTo>
                <a:cubicBezTo>
                  <a:pt x="12147655" y="757377"/>
                  <a:pt x="12156460" y="762186"/>
                  <a:pt x="12165581" y="766589"/>
                </a:cubicBezTo>
                <a:cubicBezTo>
                  <a:pt x="12173456" y="768634"/>
                  <a:pt x="12181557" y="770075"/>
                  <a:pt x="12189769" y="770875"/>
                </a:cubicBezTo>
                <a:lnTo>
                  <a:pt x="12189769" y="1063033"/>
                </a:lnTo>
                <a:cubicBezTo>
                  <a:pt x="12187199" y="1061046"/>
                  <a:pt x="12184449" y="1059234"/>
                  <a:pt x="12181547" y="1057580"/>
                </a:cubicBezTo>
                <a:lnTo>
                  <a:pt x="12126092" y="1058914"/>
                </a:lnTo>
                <a:lnTo>
                  <a:pt x="12124945" y="1056604"/>
                </a:lnTo>
                <a:cubicBezTo>
                  <a:pt x="12109709" y="1052320"/>
                  <a:pt x="12096163" y="1049983"/>
                  <a:pt x="12094470" y="1056604"/>
                </a:cubicBezTo>
                <a:cubicBezTo>
                  <a:pt x="12092776" y="1063228"/>
                  <a:pt x="12101969" y="1065953"/>
                  <a:pt x="12130750" y="1069849"/>
                </a:cubicBezTo>
                <a:lnTo>
                  <a:pt x="12130750" y="1068291"/>
                </a:lnTo>
                <a:lnTo>
                  <a:pt x="12126317" y="1059366"/>
                </a:lnTo>
                <a:lnTo>
                  <a:pt x="12152642" y="1067508"/>
                </a:lnTo>
                <a:cubicBezTo>
                  <a:pt x="12162319" y="1069154"/>
                  <a:pt x="12172318" y="1069568"/>
                  <a:pt x="12182273" y="1068681"/>
                </a:cubicBezTo>
                <a:cubicBezTo>
                  <a:pt x="12184840" y="1068953"/>
                  <a:pt x="12187443" y="1068953"/>
                  <a:pt x="12190013" y="1068681"/>
                </a:cubicBezTo>
                <a:lnTo>
                  <a:pt x="12190013" y="1082120"/>
                </a:lnTo>
                <a:lnTo>
                  <a:pt x="12130027" y="1078809"/>
                </a:lnTo>
                <a:cubicBezTo>
                  <a:pt x="12147749" y="1088878"/>
                  <a:pt x="12168423" y="1095054"/>
                  <a:pt x="12190013" y="1096728"/>
                </a:cubicBezTo>
                <a:lnTo>
                  <a:pt x="12190013" y="1216318"/>
                </a:lnTo>
                <a:lnTo>
                  <a:pt x="12185417" y="1216318"/>
                </a:lnTo>
                <a:cubicBezTo>
                  <a:pt x="12165340" y="1213980"/>
                  <a:pt x="12145263" y="1212034"/>
                  <a:pt x="12126157" y="1211255"/>
                </a:cubicBezTo>
                <a:cubicBezTo>
                  <a:pt x="12107047" y="1210475"/>
                  <a:pt x="12085521" y="1211255"/>
                  <a:pt x="12065685" y="1211255"/>
                </a:cubicBezTo>
                <a:cubicBezTo>
                  <a:pt x="12062541" y="1211255"/>
                  <a:pt x="12062056" y="1213398"/>
                  <a:pt x="12059880" y="1214565"/>
                </a:cubicBezTo>
                <a:cubicBezTo>
                  <a:pt x="12093743" y="1234042"/>
                  <a:pt x="12113094" y="1220604"/>
                  <a:pt x="12139217" y="1222941"/>
                </a:cubicBezTo>
                <a:cubicBezTo>
                  <a:pt x="12143430" y="1227849"/>
                  <a:pt x="12148123" y="1232466"/>
                  <a:pt x="12153247" y="1236770"/>
                </a:cubicBezTo>
                <a:cubicBezTo>
                  <a:pt x="12159052" y="1241445"/>
                  <a:pt x="12184932" y="1244561"/>
                  <a:pt x="12178644" y="1250403"/>
                </a:cubicBezTo>
                <a:cubicBezTo>
                  <a:pt x="12156632" y="1249236"/>
                  <a:pt x="12134138" y="1247093"/>
                  <a:pt x="12114303" y="1247093"/>
                </a:cubicBezTo>
                <a:cubicBezTo>
                  <a:pt x="12074467" y="1248281"/>
                  <a:pt x="12034801" y="1242281"/>
                  <a:pt x="11998200" y="1229562"/>
                </a:cubicBezTo>
                <a:cubicBezTo>
                  <a:pt x="11990206" y="1228532"/>
                  <a:pt x="11982097" y="1228200"/>
                  <a:pt x="11974012" y="1228589"/>
                </a:cubicBezTo>
                <a:cubicBezTo>
                  <a:pt x="11980784" y="1233848"/>
                  <a:pt x="11987316" y="1238911"/>
                  <a:pt x="11970868" y="1240081"/>
                </a:cubicBezTo>
                <a:lnTo>
                  <a:pt x="11914510" y="1243586"/>
                </a:lnTo>
                <a:lnTo>
                  <a:pt x="11999167" y="1262090"/>
                </a:lnTo>
                <a:lnTo>
                  <a:pt x="11957081" y="1267349"/>
                </a:lnTo>
                <a:cubicBezTo>
                  <a:pt x="11958966" y="1268498"/>
                  <a:pt x="11961096" y="1269355"/>
                  <a:pt x="11963369" y="1269881"/>
                </a:cubicBezTo>
                <a:lnTo>
                  <a:pt x="11953694" y="1278451"/>
                </a:lnTo>
                <a:lnTo>
                  <a:pt x="12003764" y="1296370"/>
                </a:lnTo>
                <a:cubicBezTo>
                  <a:pt x="11997468" y="1296934"/>
                  <a:pt x="11991242" y="1297928"/>
                  <a:pt x="11985140" y="1299292"/>
                </a:cubicBezTo>
                <a:cubicBezTo>
                  <a:pt x="11985140" y="1299292"/>
                  <a:pt x="11990218" y="1303576"/>
                  <a:pt x="11993121" y="1303966"/>
                </a:cubicBezTo>
                <a:cubicBezTo>
                  <a:pt x="12031370" y="1312283"/>
                  <a:pt x="12070343" y="1318282"/>
                  <a:pt x="12109709" y="1321885"/>
                </a:cubicBezTo>
                <a:cubicBezTo>
                  <a:pt x="12138163" y="1322820"/>
                  <a:pt x="12165868" y="1329521"/>
                  <a:pt x="12190254" y="1341363"/>
                </a:cubicBezTo>
                <a:lnTo>
                  <a:pt x="12190254" y="1342726"/>
                </a:lnTo>
                <a:cubicBezTo>
                  <a:pt x="12173860" y="1339688"/>
                  <a:pt x="12156820" y="1339688"/>
                  <a:pt x="12140426" y="1342726"/>
                </a:cubicBezTo>
                <a:lnTo>
                  <a:pt x="12190254" y="1355580"/>
                </a:lnTo>
                <a:lnTo>
                  <a:pt x="12190254" y="1356750"/>
                </a:lnTo>
                <a:cubicBezTo>
                  <a:pt x="12180323" y="1357529"/>
                  <a:pt x="12170300" y="1356730"/>
                  <a:pt x="12160744" y="1354413"/>
                </a:cubicBezTo>
                <a:cubicBezTo>
                  <a:pt x="12136556" y="1347401"/>
                  <a:pt x="12114303" y="1340389"/>
                  <a:pt x="12096646" y="1347010"/>
                </a:cubicBezTo>
                <a:lnTo>
                  <a:pt x="12021664" y="1338635"/>
                </a:lnTo>
                <a:cubicBezTo>
                  <a:pt x="12021664" y="1342142"/>
                  <a:pt x="12023599" y="1345258"/>
                  <a:pt x="12024567" y="1349348"/>
                </a:cubicBezTo>
                <a:cubicBezTo>
                  <a:pt x="12053107" y="1354996"/>
                  <a:pt x="12080683" y="1360255"/>
                  <a:pt x="12107530" y="1366293"/>
                </a:cubicBezTo>
                <a:cubicBezTo>
                  <a:pt x="12134379" y="1372332"/>
                  <a:pt x="12162679" y="1379344"/>
                  <a:pt x="12190254" y="1385771"/>
                </a:cubicBezTo>
                <a:lnTo>
                  <a:pt x="12105839" y="1379538"/>
                </a:lnTo>
                <a:cubicBezTo>
                  <a:pt x="12108353" y="1381427"/>
                  <a:pt x="12111316" y="1382887"/>
                  <a:pt x="12114546" y="1383822"/>
                </a:cubicBezTo>
                <a:lnTo>
                  <a:pt x="12190254" y="1396872"/>
                </a:lnTo>
                <a:lnTo>
                  <a:pt x="12190254" y="1405442"/>
                </a:lnTo>
                <a:cubicBezTo>
                  <a:pt x="12147683" y="1397651"/>
                  <a:pt x="12105112" y="1389666"/>
                  <a:pt x="12062541" y="1384992"/>
                </a:cubicBezTo>
                <a:lnTo>
                  <a:pt x="12047787" y="1384992"/>
                </a:lnTo>
                <a:lnTo>
                  <a:pt x="12062783" y="1388887"/>
                </a:lnTo>
                <a:cubicBezTo>
                  <a:pt x="12077587" y="1399481"/>
                  <a:pt x="12096455" y="1405675"/>
                  <a:pt x="12116238" y="1406416"/>
                </a:cubicBezTo>
                <a:cubicBezTo>
                  <a:pt x="12141650" y="1407507"/>
                  <a:pt x="12166663" y="1411967"/>
                  <a:pt x="12190254" y="1419660"/>
                </a:cubicBezTo>
                <a:lnTo>
                  <a:pt x="12190254" y="1420635"/>
                </a:lnTo>
                <a:cubicBezTo>
                  <a:pt x="12164060" y="1423322"/>
                  <a:pt x="12137467" y="1422018"/>
                  <a:pt x="12111885" y="1416740"/>
                </a:cubicBezTo>
                <a:cubicBezTo>
                  <a:pt x="12081651" y="1411481"/>
                  <a:pt x="12050931" y="1406806"/>
                  <a:pt x="12020697" y="1402911"/>
                </a:cubicBezTo>
                <a:cubicBezTo>
                  <a:pt x="12002555" y="1400768"/>
                  <a:pt x="12007634" y="1406221"/>
                  <a:pt x="12010778" y="1410507"/>
                </a:cubicBezTo>
                <a:lnTo>
                  <a:pt x="11988283" y="1417519"/>
                </a:lnTo>
                <a:cubicBezTo>
                  <a:pt x="12026743" y="1425893"/>
                  <a:pt x="12039080" y="1417519"/>
                  <a:pt x="12065926" y="1417519"/>
                </a:cubicBezTo>
                <a:lnTo>
                  <a:pt x="12093985" y="1425893"/>
                </a:lnTo>
                <a:lnTo>
                  <a:pt x="12081407" y="1433684"/>
                </a:lnTo>
                <a:lnTo>
                  <a:pt x="12137282" y="1443033"/>
                </a:lnTo>
                <a:cubicBezTo>
                  <a:pt x="12146231" y="1447513"/>
                  <a:pt x="12155424" y="1451603"/>
                  <a:pt x="12162679" y="1455694"/>
                </a:cubicBezTo>
                <a:cubicBezTo>
                  <a:pt x="12169936" y="1459784"/>
                  <a:pt x="12162679" y="1460952"/>
                  <a:pt x="12155424" y="1461731"/>
                </a:cubicBezTo>
                <a:cubicBezTo>
                  <a:pt x="12142018" y="1457017"/>
                  <a:pt x="12127464" y="1454838"/>
                  <a:pt x="12112853" y="1455304"/>
                </a:cubicBezTo>
                <a:cubicBezTo>
                  <a:pt x="12086638" y="1443773"/>
                  <a:pt x="12057333" y="1437561"/>
                  <a:pt x="12027469" y="1437191"/>
                </a:cubicBezTo>
                <a:cubicBezTo>
                  <a:pt x="12003281" y="1436217"/>
                  <a:pt x="12001102" y="1443423"/>
                  <a:pt x="11988042" y="1446734"/>
                </a:cubicBezTo>
                <a:cubicBezTo>
                  <a:pt x="11958049" y="1442838"/>
                  <a:pt x="11927814" y="1439528"/>
                  <a:pt x="11897821" y="1434853"/>
                </a:cubicBezTo>
                <a:cubicBezTo>
                  <a:pt x="11875083" y="1431346"/>
                  <a:pt x="11852348" y="1425310"/>
                  <a:pt x="11829610" y="1421415"/>
                </a:cubicBezTo>
                <a:cubicBezTo>
                  <a:pt x="11806874" y="1417519"/>
                  <a:pt x="11792117" y="1423946"/>
                  <a:pt x="11766721" y="1416740"/>
                </a:cubicBezTo>
                <a:cubicBezTo>
                  <a:pt x="11775428" y="1413624"/>
                  <a:pt x="11764786" y="1409532"/>
                  <a:pt x="11755352" y="1405636"/>
                </a:cubicBezTo>
                <a:lnTo>
                  <a:pt x="11754886" y="1405935"/>
                </a:lnTo>
                <a:lnTo>
                  <a:pt x="11755595" y="1404078"/>
                </a:lnTo>
                <a:lnTo>
                  <a:pt x="11769382" y="1394146"/>
                </a:lnTo>
                <a:lnTo>
                  <a:pt x="11711813" y="1386550"/>
                </a:lnTo>
                <a:lnTo>
                  <a:pt x="11754167" y="1406396"/>
                </a:lnTo>
                <a:lnTo>
                  <a:pt x="11743500" y="1413233"/>
                </a:lnTo>
                <a:lnTo>
                  <a:pt x="11742774" y="1413233"/>
                </a:lnTo>
                <a:lnTo>
                  <a:pt x="11652553" y="1421024"/>
                </a:lnTo>
                <a:cubicBezTo>
                  <a:pt x="11636105" y="1416544"/>
                  <a:pt x="11621351" y="1413039"/>
                  <a:pt x="11607564" y="1408949"/>
                </a:cubicBezTo>
                <a:cubicBezTo>
                  <a:pt x="11591614" y="1403669"/>
                  <a:pt x="11574491" y="1401099"/>
                  <a:pt x="11557253" y="1401352"/>
                </a:cubicBezTo>
                <a:cubicBezTo>
                  <a:pt x="11540805" y="1401352"/>
                  <a:pt x="11520002" y="1399404"/>
                  <a:pt x="11501861" y="1398430"/>
                </a:cubicBezTo>
                <a:cubicBezTo>
                  <a:pt x="11492670" y="1403299"/>
                  <a:pt x="11485413" y="1407779"/>
                  <a:pt x="11498717" y="1416740"/>
                </a:cubicBezTo>
                <a:lnTo>
                  <a:pt x="11527742" y="1423361"/>
                </a:lnTo>
                <a:cubicBezTo>
                  <a:pt x="11538639" y="1425970"/>
                  <a:pt x="11550115" y="1426653"/>
                  <a:pt x="11561364" y="1425310"/>
                </a:cubicBezTo>
                <a:cubicBezTo>
                  <a:pt x="11580474" y="1423361"/>
                  <a:pt x="11544190" y="1415376"/>
                  <a:pt x="11557977" y="1413427"/>
                </a:cubicBezTo>
                <a:cubicBezTo>
                  <a:pt x="11576119" y="1418881"/>
                  <a:pt x="11594987" y="1423946"/>
                  <a:pt x="11611676" y="1429788"/>
                </a:cubicBezTo>
                <a:cubicBezTo>
                  <a:pt x="11619416" y="1432516"/>
                  <a:pt x="11621833" y="1436996"/>
                  <a:pt x="11628606" y="1440307"/>
                </a:cubicBezTo>
                <a:cubicBezTo>
                  <a:pt x="11647487" y="1450707"/>
                  <a:pt x="11670954" y="1454175"/>
                  <a:pt x="11693189" y="1449850"/>
                </a:cubicBezTo>
                <a:cubicBezTo>
                  <a:pt x="11701940" y="1447630"/>
                  <a:pt x="11710503" y="1444961"/>
                  <a:pt x="11718829" y="1441865"/>
                </a:cubicBezTo>
                <a:lnTo>
                  <a:pt x="11767206" y="1458226"/>
                </a:lnTo>
                <a:cubicBezTo>
                  <a:pt x="11764478" y="1457895"/>
                  <a:pt x="11761708" y="1457895"/>
                  <a:pt x="11758980" y="1458226"/>
                </a:cubicBezTo>
                <a:cubicBezTo>
                  <a:pt x="11757345" y="1457253"/>
                  <a:pt x="11755555" y="1456474"/>
                  <a:pt x="11753660" y="1455889"/>
                </a:cubicBezTo>
                <a:lnTo>
                  <a:pt x="11735277" y="1453357"/>
                </a:lnTo>
                <a:cubicBezTo>
                  <a:pt x="11738434" y="1455928"/>
                  <a:pt x="11741921" y="1458206"/>
                  <a:pt x="11745676" y="1460173"/>
                </a:cubicBezTo>
                <a:cubicBezTo>
                  <a:pt x="11750034" y="1461089"/>
                  <a:pt x="11754488" y="1461674"/>
                  <a:pt x="11758980" y="1461927"/>
                </a:cubicBezTo>
                <a:lnTo>
                  <a:pt x="11787765" y="1467185"/>
                </a:lnTo>
                <a:lnTo>
                  <a:pt x="11772767" y="1459199"/>
                </a:lnTo>
                <a:lnTo>
                  <a:pt x="11801551" y="1466405"/>
                </a:lnTo>
                <a:cubicBezTo>
                  <a:pt x="11810927" y="1466581"/>
                  <a:pt x="11820252" y="1467555"/>
                  <a:pt x="11829368" y="1469328"/>
                </a:cubicBezTo>
                <a:cubicBezTo>
                  <a:pt x="11870949" y="1483468"/>
                  <a:pt x="11914122" y="1494357"/>
                  <a:pt x="11958290" y="1501855"/>
                </a:cubicBezTo>
                <a:cubicBezTo>
                  <a:pt x="11969855" y="1503589"/>
                  <a:pt x="11980873" y="1507172"/>
                  <a:pt x="11990703" y="1512372"/>
                </a:cubicBezTo>
                <a:cubicBezTo>
                  <a:pt x="11998695" y="1519831"/>
                  <a:pt x="12005592" y="1527992"/>
                  <a:pt x="12011263" y="1536720"/>
                </a:cubicBezTo>
                <a:lnTo>
                  <a:pt x="11890322" y="1517243"/>
                </a:lnTo>
                <a:lnTo>
                  <a:pt x="11834206" y="1496011"/>
                </a:lnTo>
                <a:cubicBezTo>
                  <a:pt x="11821387" y="1494843"/>
                  <a:pt x="11802519" y="1489390"/>
                  <a:pt x="11801069" y="1496011"/>
                </a:cubicBezTo>
                <a:lnTo>
                  <a:pt x="11840737" y="1507697"/>
                </a:lnTo>
                <a:cubicBezTo>
                  <a:pt x="11823078" y="1508437"/>
                  <a:pt x="11805409" y="1506393"/>
                  <a:pt x="11788732" y="1501661"/>
                </a:cubicBezTo>
                <a:cubicBezTo>
                  <a:pt x="11772043" y="1499323"/>
                  <a:pt x="11755837" y="1497960"/>
                  <a:pt x="11740356" y="1496207"/>
                </a:cubicBezTo>
                <a:lnTo>
                  <a:pt x="11731874" y="1488796"/>
                </a:lnTo>
                <a:lnTo>
                  <a:pt x="11731709" y="1482572"/>
                </a:lnTo>
                <a:lnTo>
                  <a:pt x="11714710" y="1479604"/>
                </a:lnTo>
                <a:lnTo>
                  <a:pt x="11704799" y="1474975"/>
                </a:lnTo>
                <a:lnTo>
                  <a:pt x="11708669" y="1474975"/>
                </a:lnTo>
                <a:cubicBezTo>
                  <a:pt x="11633637" y="1451312"/>
                  <a:pt x="11554640" y="1436800"/>
                  <a:pt x="11474287" y="1431931"/>
                </a:cubicBezTo>
                <a:cubicBezTo>
                  <a:pt x="11473079" y="1433880"/>
                  <a:pt x="11470417" y="1435827"/>
                  <a:pt x="11471144" y="1438358"/>
                </a:cubicBezTo>
                <a:cubicBezTo>
                  <a:pt x="11475255" y="1452382"/>
                  <a:pt x="11458322" y="1457835"/>
                  <a:pt x="11415510" y="1453551"/>
                </a:cubicBezTo>
                <a:cubicBezTo>
                  <a:pt x="11404961" y="1452967"/>
                  <a:pt x="11394374" y="1452967"/>
                  <a:pt x="11383823" y="1453551"/>
                </a:cubicBezTo>
                <a:cubicBezTo>
                  <a:pt x="11387452" y="1473029"/>
                  <a:pt x="11405352" y="1494843"/>
                  <a:pt x="11383823" y="1509646"/>
                </a:cubicBezTo>
                <a:lnTo>
                  <a:pt x="11352379" y="1509646"/>
                </a:lnTo>
                <a:lnTo>
                  <a:pt x="11376568" y="1527174"/>
                </a:lnTo>
                <a:lnTo>
                  <a:pt x="11323354" y="1524254"/>
                </a:lnTo>
                <a:cubicBezTo>
                  <a:pt x="11328674" y="1533213"/>
                  <a:pt x="11333755" y="1540810"/>
                  <a:pt x="11338108" y="1548406"/>
                </a:cubicBezTo>
                <a:cubicBezTo>
                  <a:pt x="11339802" y="1551717"/>
                  <a:pt x="11344639" y="1556586"/>
                  <a:pt x="11340528" y="1557755"/>
                </a:cubicBezTo>
                <a:cubicBezTo>
                  <a:pt x="11316340" y="1565156"/>
                  <a:pt x="11342704" y="1575089"/>
                  <a:pt x="11362781" y="1584827"/>
                </a:cubicBezTo>
                <a:cubicBezTo>
                  <a:pt x="11351648" y="1583289"/>
                  <a:pt x="11340657" y="1581128"/>
                  <a:pt x="11329885" y="1578400"/>
                </a:cubicBezTo>
                <a:cubicBezTo>
                  <a:pt x="11315520" y="1573589"/>
                  <a:pt x="11301614" y="1567922"/>
                  <a:pt x="11288282" y="1561454"/>
                </a:cubicBezTo>
                <a:cubicBezTo>
                  <a:pt x="11259345" y="1547899"/>
                  <a:pt x="11226680" y="1540341"/>
                  <a:pt x="11193221" y="1539446"/>
                </a:cubicBezTo>
                <a:lnTo>
                  <a:pt x="11203140" y="1528929"/>
                </a:lnTo>
                <a:cubicBezTo>
                  <a:pt x="11150167" y="1511398"/>
                  <a:pt x="11098403" y="1511204"/>
                  <a:pt x="11049060" y="1500297"/>
                </a:cubicBezTo>
                <a:cubicBezTo>
                  <a:pt x="11040271" y="1498933"/>
                  <a:pt x="11031243" y="1498933"/>
                  <a:pt x="11022454" y="1500297"/>
                </a:cubicBezTo>
                <a:cubicBezTo>
                  <a:pt x="11003246" y="1501972"/>
                  <a:pt x="10983814" y="1500452"/>
                  <a:pt x="10965370" y="1495817"/>
                </a:cubicBezTo>
                <a:cubicBezTo>
                  <a:pt x="10945293" y="1491921"/>
                  <a:pt x="10925461" y="1486858"/>
                  <a:pt x="10905625" y="1482378"/>
                </a:cubicBezTo>
                <a:lnTo>
                  <a:pt x="10884581" y="1481208"/>
                </a:lnTo>
                <a:cubicBezTo>
                  <a:pt x="10824594" y="1479067"/>
                  <a:pt x="10817098" y="1481208"/>
                  <a:pt x="10825806" y="1504581"/>
                </a:cubicBezTo>
                <a:cubicBezTo>
                  <a:pt x="10807664" y="1506918"/>
                  <a:pt x="10789763" y="1509840"/>
                  <a:pt x="10770172" y="1511593"/>
                </a:cubicBezTo>
                <a:cubicBezTo>
                  <a:pt x="10751377" y="1513288"/>
                  <a:pt x="10732464" y="1509413"/>
                  <a:pt x="10716958" y="1500685"/>
                </a:cubicBezTo>
                <a:cubicBezTo>
                  <a:pt x="10708250" y="1495622"/>
                  <a:pt x="10707042" y="1489390"/>
                  <a:pt x="10689385" y="1485688"/>
                </a:cubicBezTo>
                <a:cubicBezTo>
                  <a:pt x="10664313" y="1478306"/>
                  <a:pt x="10640374" y="1468626"/>
                  <a:pt x="10618029" y="1456862"/>
                </a:cubicBezTo>
                <a:cubicBezTo>
                  <a:pt x="10586655" y="1453513"/>
                  <a:pt x="10555090" y="1451429"/>
                  <a:pt x="10523453" y="1450629"/>
                </a:cubicBezTo>
                <a:lnTo>
                  <a:pt x="10538207" y="1464068"/>
                </a:lnTo>
                <a:cubicBezTo>
                  <a:pt x="10486688" y="1449071"/>
                  <a:pt x="10477497" y="1448098"/>
                  <a:pt x="10438311" y="1454915"/>
                </a:cubicBezTo>
                <a:cubicBezTo>
                  <a:pt x="10482817" y="1467185"/>
                  <a:pt x="10528050" y="1470301"/>
                  <a:pt x="10583440" y="1480820"/>
                </a:cubicBezTo>
                <a:cubicBezTo>
                  <a:pt x="10568445" y="1480820"/>
                  <a:pt x="10563607" y="1481987"/>
                  <a:pt x="10557558" y="1480820"/>
                </a:cubicBezTo>
                <a:cubicBezTo>
                  <a:pt x="10536516" y="1479261"/>
                  <a:pt x="10511117" y="1475366"/>
                  <a:pt x="10526356" y="1488999"/>
                </a:cubicBezTo>
                <a:cubicBezTo>
                  <a:pt x="10528776" y="1491142"/>
                  <a:pt x="10504588" y="1492894"/>
                  <a:pt x="10507006" y="1494453"/>
                </a:cubicBezTo>
                <a:cubicBezTo>
                  <a:pt x="10526841" y="1508673"/>
                  <a:pt x="10493219" y="1512177"/>
                  <a:pt x="10497815" y="1521917"/>
                </a:cubicBezTo>
                <a:cubicBezTo>
                  <a:pt x="10524246" y="1537615"/>
                  <a:pt x="10553216" y="1550334"/>
                  <a:pt x="10583925" y="1559702"/>
                </a:cubicBezTo>
                <a:lnTo>
                  <a:pt x="10585616" y="1559702"/>
                </a:lnTo>
                <a:lnTo>
                  <a:pt x="10596503" y="1564571"/>
                </a:lnTo>
                <a:lnTo>
                  <a:pt x="10595050" y="1564571"/>
                </a:lnTo>
                <a:cubicBezTo>
                  <a:pt x="10595050" y="1572362"/>
                  <a:pt x="10608837" y="1579958"/>
                  <a:pt x="10625770" y="1587361"/>
                </a:cubicBezTo>
                <a:cubicBezTo>
                  <a:pt x="10617303" y="1593593"/>
                  <a:pt x="10570380" y="1584827"/>
                  <a:pt x="10581990" y="1597098"/>
                </a:cubicBezTo>
                <a:cubicBezTo>
                  <a:pt x="10593600" y="1609369"/>
                  <a:pt x="10626978" y="1609564"/>
                  <a:pt x="10647055" y="1616575"/>
                </a:cubicBezTo>
                <a:cubicBezTo>
                  <a:pt x="10649231" y="1616575"/>
                  <a:pt x="10655763" y="1616575"/>
                  <a:pt x="10660601" y="1616575"/>
                </a:cubicBezTo>
                <a:cubicBezTo>
                  <a:pt x="10696158" y="1621250"/>
                  <a:pt x="10706800" y="1625730"/>
                  <a:pt x="10711394" y="1636053"/>
                </a:cubicBezTo>
                <a:cubicBezTo>
                  <a:pt x="10715991" y="1646375"/>
                  <a:pt x="10704139" y="1652414"/>
                  <a:pt x="10688659" y="1657088"/>
                </a:cubicBezTo>
                <a:cubicBezTo>
                  <a:pt x="10667373" y="1663515"/>
                  <a:pt x="10670276" y="1673060"/>
                  <a:pt x="10692770" y="1689031"/>
                </a:cubicBezTo>
                <a:lnTo>
                  <a:pt x="10734859" y="1693121"/>
                </a:lnTo>
                <a:cubicBezTo>
                  <a:pt x="10729295" y="1695654"/>
                  <a:pt x="10728086" y="1698965"/>
                  <a:pt x="10738970" y="1703639"/>
                </a:cubicBezTo>
                <a:cubicBezTo>
                  <a:pt x="10749854" y="1708314"/>
                  <a:pt x="10763158" y="1709872"/>
                  <a:pt x="10763158" y="1716299"/>
                </a:cubicBezTo>
                <a:cubicBezTo>
                  <a:pt x="10749138" y="1716377"/>
                  <a:pt x="10735209" y="1718072"/>
                  <a:pt x="10721796" y="1721364"/>
                </a:cubicBezTo>
                <a:cubicBezTo>
                  <a:pt x="10711153" y="1727400"/>
                  <a:pt x="10685997" y="1724090"/>
                  <a:pt x="10671969" y="1727206"/>
                </a:cubicBezTo>
                <a:cubicBezTo>
                  <a:pt x="10657939" y="1730323"/>
                  <a:pt x="10641009" y="1729738"/>
                  <a:pt x="10638106" y="1737140"/>
                </a:cubicBezTo>
                <a:lnTo>
                  <a:pt x="10675840" y="1745320"/>
                </a:lnTo>
                <a:cubicBezTo>
                  <a:pt x="10664407" y="1748125"/>
                  <a:pt x="10652197" y="1748125"/>
                  <a:pt x="10640765" y="1745320"/>
                </a:cubicBezTo>
                <a:cubicBezTo>
                  <a:pt x="10602486" y="1738600"/>
                  <a:pt x="10563079" y="1737081"/>
                  <a:pt x="10524180" y="1740841"/>
                </a:cubicBezTo>
                <a:cubicBezTo>
                  <a:pt x="10505050" y="1743549"/>
                  <a:pt x="10486266" y="1747657"/>
                  <a:pt x="10468063" y="1753110"/>
                </a:cubicBezTo>
                <a:cubicBezTo>
                  <a:pt x="10488399" y="1758447"/>
                  <a:pt x="10508075" y="1765304"/>
                  <a:pt x="10526841" y="1773563"/>
                </a:cubicBezTo>
                <a:cubicBezTo>
                  <a:pt x="10544650" y="1782503"/>
                  <a:pt x="10564590" y="1788345"/>
                  <a:pt x="10585375" y="1790703"/>
                </a:cubicBezTo>
                <a:lnTo>
                  <a:pt x="10585678" y="1790749"/>
                </a:lnTo>
                <a:lnTo>
                  <a:pt x="10583199" y="1794062"/>
                </a:lnTo>
                <a:cubicBezTo>
                  <a:pt x="10584288" y="1795426"/>
                  <a:pt x="10587432" y="1796936"/>
                  <a:pt x="10592874" y="1798494"/>
                </a:cubicBezTo>
                <a:lnTo>
                  <a:pt x="10619479" y="1805700"/>
                </a:lnTo>
                <a:lnTo>
                  <a:pt x="10598920" y="1813297"/>
                </a:lnTo>
                <a:cubicBezTo>
                  <a:pt x="10627463" y="1823228"/>
                  <a:pt x="10652619" y="1819724"/>
                  <a:pt x="10678742" y="1827709"/>
                </a:cubicBezTo>
                <a:lnTo>
                  <a:pt x="10690353" y="1834721"/>
                </a:lnTo>
                <a:cubicBezTo>
                  <a:pt x="10729536" y="1857314"/>
                  <a:pt x="10730503" y="1860431"/>
                  <a:pt x="10699301" y="1872117"/>
                </a:cubicBezTo>
                <a:cubicBezTo>
                  <a:pt x="10689867" y="1875624"/>
                  <a:pt x="10677775" y="1878350"/>
                  <a:pt x="10667373" y="1881272"/>
                </a:cubicBezTo>
                <a:cubicBezTo>
                  <a:pt x="10681117" y="1887349"/>
                  <a:pt x="10696711" y="1890191"/>
                  <a:pt x="10712362" y="1889451"/>
                </a:cubicBezTo>
                <a:cubicBezTo>
                  <a:pt x="10734373" y="1889451"/>
                  <a:pt x="10754691" y="1887504"/>
                  <a:pt x="10775736" y="1886335"/>
                </a:cubicBezTo>
                <a:cubicBezTo>
                  <a:pt x="10784888" y="1885224"/>
                  <a:pt x="10794195" y="1887290"/>
                  <a:pt x="10801374" y="1891985"/>
                </a:cubicBezTo>
                <a:lnTo>
                  <a:pt x="10741387" y="1907761"/>
                </a:lnTo>
                <a:cubicBezTo>
                  <a:pt x="10752759" y="1912415"/>
                  <a:pt x="10764471" y="1916525"/>
                  <a:pt x="10776462" y="1920032"/>
                </a:cubicBezTo>
                <a:cubicBezTo>
                  <a:pt x="10795569" y="1924316"/>
                  <a:pt x="10815404" y="1927432"/>
                  <a:pt x="10834755" y="1930939"/>
                </a:cubicBezTo>
                <a:lnTo>
                  <a:pt x="10812984" y="1935417"/>
                </a:lnTo>
                <a:cubicBezTo>
                  <a:pt x="10854633" y="1947670"/>
                  <a:pt x="10897110" y="1958011"/>
                  <a:pt x="10940215" y="1966387"/>
                </a:cubicBezTo>
                <a:cubicBezTo>
                  <a:pt x="10946817" y="1966777"/>
                  <a:pt x="10953445" y="1966777"/>
                  <a:pt x="10960048" y="1966387"/>
                </a:cubicBezTo>
                <a:lnTo>
                  <a:pt x="11012294" y="1966387"/>
                </a:lnTo>
                <a:lnTo>
                  <a:pt x="11025115" y="1965219"/>
                </a:lnTo>
                <a:lnTo>
                  <a:pt x="11012053" y="1963270"/>
                </a:lnTo>
                <a:lnTo>
                  <a:pt x="10969723" y="1943793"/>
                </a:lnTo>
                <a:cubicBezTo>
                  <a:pt x="11027000" y="1956181"/>
                  <a:pt x="11085160" y="1965745"/>
                  <a:pt x="11143877" y="1972425"/>
                </a:cubicBezTo>
                <a:lnTo>
                  <a:pt x="11119689" y="1951778"/>
                </a:lnTo>
                <a:cubicBezTo>
                  <a:pt x="11134687" y="1953336"/>
                  <a:pt x="11149682" y="1955285"/>
                  <a:pt x="11155731" y="1962103"/>
                </a:cubicBezTo>
                <a:cubicBezTo>
                  <a:pt x="11170797" y="1973282"/>
                  <a:pt x="11190635" y="1979359"/>
                  <a:pt x="11211121" y="1979046"/>
                </a:cubicBezTo>
                <a:cubicBezTo>
                  <a:pt x="11220796" y="1979046"/>
                  <a:pt x="11227328" y="1978073"/>
                  <a:pt x="11220311" y="1973204"/>
                </a:cubicBezTo>
                <a:cubicBezTo>
                  <a:pt x="11213297" y="1968335"/>
                  <a:pt x="11212571" y="1968530"/>
                  <a:pt x="11208460" y="1965802"/>
                </a:cubicBezTo>
                <a:cubicBezTo>
                  <a:pt x="11245711" y="1962491"/>
                  <a:pt x="11294811" y="1976126"/>
                  <a:pt x="11331094" y="1974178"/>
                </a:cubicBezTo>
                <a:cubicBezTo>
                  <a:pt x="11333572" y="1973807"/>
                  <a:pt x="11336112" y="1973807"/>
                  <a:pt x="11338593" y="1974178"/>
                </a:cubicBezTo>
                <a:cubicBezTo>
                  <a:pt x="11345366" y="1976126"/>
                  <a:pt x="11351894" y="1978464"/>
                  <a:pt x="11358911" y="1980410"/>
                </a:cubicBezTo>
                <a:lnTo>
                  <a:pt x="11438730" y="2002031"/>
                </a:lnTo>
                <a:cubicBezTo>
                  <a:pt x="11443997" y="2001797"/>
                  <a:pt x="11449246" y="2001348"/>
                  <a:pt x="11454452" y="2000667"/>
                </a:cubicBezTo>
                <a:cubicBezTo>
                  <a:pt x="11506698" y="1988980"/>
                  <a:pt x="11547334" y="1992876"/>
                  <a:pt x="11625947" y="2016054"/>
                </a:cubicBezTo>
                <a:cubicBezTo>
                  <a:pt x="11640018" y="2020377"/>
                  <a:pt x="11654610" y="2023514"/>
                  <a:pt x="11669486" y="2025403"/>
                </a:cubicBezTo>
                <a:cubicBezTo>
                  <a:pt x="11694944" y="2027663"/>
                  <a:pt x="11719916" y="2032630"/>
                  <a:pt x="11743741" y="2040206"/>
                </a:cubicBezTo>
                <a:cubicBezTo>
                  <a:pt x="11762132" y="2047081"/>
                  <a:pt x="11782937" y="2048522"/>
                  <a:pt x="11802519" y="2044296"/>
                </a:cubicBezTo>
                <a:cubicBezTo>
                  <a:pt x="11815488" y="2046866"/>
                  <a:pt x="11828063" y="2050588"/>
                  <a:pt x="11840011" y="2055397"/>
                </a:cubicBezTo>
                <a:cubicBezTo>
                  <a:pt x="11846057" y="2065525"/>
                  <a:pt x="11873389" y="2070590"/>
                  <a:pt x="11888387" y="2077991"/>
                </a:cubicBezTo>
                <a:lnTo>
                  <a:pt x="11850895" y="2076238"/>
                </a:lnTo>
                <a:lnTo>
                  <a:pt x="11850895" y="2081498"/>
                </a:lnTo>
                <a:cubicBezTo>
                  <a:pt x="11931685" y="2089289"/>
                  <a:pt x="12004005" y="2111688"/>
                  <a:pt x="12081166" y="2126295"/>
                </a:cubicBezTo>
                <a:lnTo>
                  <a:pt x="12114546" y="2145772"/>
                </a:lnTo>
                <a:cubicBezTo>
                  <a:pt x="12140911" y="2147720"/>
                  <a:pt x="12166308" y="2149084"/>
                  <a:pt x="12191948" y="2150642"/>
                </a:cubicBezTo>
                <a:lnTo>
                  <a:pt x="12191948" y="2433646"/>
                </a:lnTo>
                <a:lnTo>
                  <a:pt x="12156150" y="2429360"/>
                </a:lnTo>
                <a:cubicBezTo>
                  <a:pt x="12157600" y="2434620"/>
                  <a:pt x="12169210" y="2439294"/>
                  <a:pt x="12181547" y="2440852"/>
                </a:cubicBezTo>
                <a:lnTo>
                  <a:pt x="12191948" y="2442411"/>
                </a:lnTo>
                <a:lnTo>
                  <a:pt x="12191948" y="2495583"/>
                </a:lnTo>
                <a:cubicBezTo>
                  <a:pt x="12163961" y="2491377"/>
                  <a:pt x="12136454" y="2485320"/>
                  <a:pt x="12109709" y="2477470"/>
                </a:cubicBezTo>
                <a:cubicBezTo>
                  <a:pt x="12078299" y="2469213"/>
                  <a:pt x="12045850" y="2463798"/>
                  <a:pt x="12012956" y="2461303"/>
                </a:cubicBezTo>
                <a:cubicBezTo>
                  <a:pt x="11977641" y="2457604"/>
                  <a:pt x="11966757" y="2461303"/>
                  <a:pt x="11970142" y="2472989"/>
                </a:cubicBezTo>
                <a:cubicBezTo>
                  <a:pt x="11971835" y="2478639"/>
                  <a:pt x="11973771" y="2484287"/>
                  <a:pt x="11976191" y="2492467"/>
                </a:cubicBezTo>
                <a:lnTo>
                  <a:pt x="11925394" y="2487598"/>
                </a:lnTo>
                <a:cubicBezTo>
                  <a:pt x="11929506" y="2485455"/>
                  <a:pt x="11936522" y="2482535"/>
                  <a:pt x="11934828" y="2481756"/>
                </a:cubicBezTo>
                <a:cubicBezTo>
                  <a:pt x="11916687" y="2474451"/>
                  <a:pt x="11928071" y="2471530"/>
                  <a:pt x="11931835" y="2467239"/>
                </a:cubicBezTo>
                <a:lnTo>
                  <a:pt x="11931689" y="2462396"/>
                </a:lnTo>
                <a:lnTo>
                  <a:pt x="11932167" y="2462473"/>
                </a:lnTo>
                <a:cubicBezTo>
                  <a:pt x="11932167" y="2458577"/>
                  <a:pt x="11929991" y="2454876"/>
                  <a:pt x="11914752" y="2451566"/>
                </a:cubicBezTo>
                <a:cubicBezTo>
                  <a:pt x="11899512" y="2448255"/>
                  <a:pt x="11885485" y="2447085"/>
                  <a:pt x="11880406" y="2453318"/>
                </a:cubicBezTo>
                <a:lnTo>
                  <a:pt x="11906285" y="2458577"/>
                </a:lnTo>
                <a:lnTo>
                  <a:pt x="11906044" y="2458577"/>
                </a:lnTo>
                <a:lnTo>
                  <a:pt x="11888628" y="2458577"/>
                </a:lnTo>
                <a:cubicBezTo>
                  <a:pt x="11855491" y="2453512"/>
                  <a:pt x="11822354" y="2448059"/>
                  <a:pt x="11789215" y="2442022"/>
                </a:cubicBezTo>
                <a:cubicBezTo>
                  <a:pt x="11747370" y="2434426"/>
                  <a:pt x="11709154" y="2425271"/>
                  <a:pt x="11692463" y="2407742"/>
                </a:cubicBezTo>
                <a:cubicBezTo>
                  <a:pt x="11685484" y="2403671"/>
                  <a:pt x="11676581" y="2402384"/>
                  <a:pt x="11668274" y="2404235"/>
                </a:cubicBezTo>
                <a:cubicBezTo>
                  <a:pt x="11664163" y="2410274"/>
                  <a:pt x="11701897" y="2420402"/>
                  <a:pt x="11677467" y="2425661"/>
                </a:cubicBezTo>
                <a:cubicBezTo>
                  <a:pt x="11661502" y="2417870"/>
                  <a:pt x="11644571" y="2410274"/>
                  <a:pt x="11631752" y="2402677"/>
                </a:cubicBezTo>
                <a:cubicBezTo>
                  <a:pt x="11615477" y="2393718"/>
                  <a:pt x="11596312" y="2388770"/>
                  <a:pt x="11576604" y="2388459"/>
                </a:cubicBezTo>
                <a:lnTo>
                  <a:pt x="11618207" y="2409494"/>
                </a:lnTo>
                <a:cubicBezTo>
                  <a:pt x="11589524" y="2408695"/>
                  <a:pt x="11561359" y="2403125"/>
                  <a:pt x="11535483" y="2393134"/>
                </a:cubicBezTo>
                <a:lnTo>
                  <a:pt x="11562091" y="2392160"/>
                </a:lnTo>
                <a:cubicBezTo>
                  <a:pt x="11568378" y="2384564"/>
                  <a:pt x="11543708" y="2377161"/>
                  <a:pt x="11531854" y="2369567"/>
                </a:cubicBezTo>
                <a:cubicBezTo>
                  <a:pt x="11563779" y="2370773"/>
                  <a:pt x="11594702" y="2378934"/>
                  <a:pt x="11621351" y="2393134"/>
                </a:cubicBezTo>
                <a:cubicBezTo>
                  <a:pt x="11634655" y="2393134"/>
                  <a:pt x="11628850" y="2389044"/>
                  <a:pt x="11632476" y="2387095"/>
                </a:cubicBezTo>
                <a:cubicBezTo>
                  <a:pt x="11641961" y="2383259"/>
                  <a:pt x="11653254" y="2383686"/>
                  <a:pt x="11662228" y="2388265"/>
                </a:cubicBezTo>
                <a:cubicBezTo>
                  <a:pt x="11668518" y="2390406"/>
                  <a:pt x="11675291" y="2395471"/>
                  <a:pt x="11677467" y="2395471"/>
                </a:cubicBezTo>
                <a:cubicBezTo>
                  <a:pt x="11711331" y="2395471"/>
                  <a:pt x="11744468" y="2413975"/>
                  <a:pt x="11777605" y="2410274"/>
                </a:cubicBezTo>
                <a:cubicBezTo>
                  <a:pt x="11777605" y="2413584"/>
                  <a:pt x="11777605" y="2414948"/>
                  <a:pt x="11777605" y="2416506"/>
                </a:cubicBezTo>
                <a:cubicBezTo>
                  <a:pt x="11777605" y="2418064"/>
                  <a:pt x="11783895" y="2423712"/>
                  <a:pt x="11795264" y="2425661"/>
                </a:cubicBezTo>
                <a:cubicBezTo>
                  <a:pt x="11806630" y="2427608"/>
                  <a:pt x="11817517" y="2428581"/>
                  <a:pt x="11816305" y="2424103"/>
                </a:cubicBezTo>
                <a:cubicBezTo>
                  <a:pt x="11815097" y="2419623"/>
                  <a:pt x="11825981" y="2416895"/>
                  <a:pt x="11834206" y="2414363"/>
                </a:cubicBezTo>
                <a:cubicBezTo>
                  <a:pt x="11855006" y="2407351"/>
                  <a:pt x="11868069" y="2398587"/>
                  <a:pt x="11858394" y="2384370"/>
                </a:cubicBezTo>
                <a:lnTo>
                  <a:pt x="11805663" y="2370149"/>
                </a:lnTo>
                <a:cubicBezTo>
                  <a:pt x="11798408" y="2368203"/>
                  <a:pt x="11791635" y="2365865"/>
                  <a:pt x="11784377" y="2364113"/>
                </a:cubicBezTo>
                <a:cubicBezTo>
                  <a:pt x="11761312" y="2356887"/>
                  <a:pt x="11736349" y="2354472"/>
                  <a:pt x="11711813" y="2357101"/>
                </a:cubicBezTo>
                <a:cubicBezTo>
                  <a:pt x="11691383" y="2361367"/>
                  <a:pt x="11669801" y="2360353"/>
                  <a:pt x="11650135" y="2354179"/>
                </a:cubicBezTo>
                <a:cubicBezTo>
                  <a:pt x="11632926" y="2349932"/>
                  <a:pt x="11615277" y="2346934"/>
                  <a:pt x="11597404" y="2345219"/>
                </a:cubicBezTo>
                <a:cubicBezTo>
                  <a:pt x="11582703" y="2344849"/>
                  <a:pt x="11567987" y="2345376"/>
                  <a:pt x="11553383" y="2346777"/>
                </a:cubicBezTo>
                <a:cubicBezTo>
                  <a:pt x="11511487" y="2332248"/>
                  <a:pt x="11468607" y="2319627"/>
                  <a:pt x="11424944" y="2308992"/>
                </a:cubicBezTo>
                <a:lnTo>
                  <a:pt x="11414301" y="2330612"/>
                </a:lnTo>
                <a:lnTo>
                  <a:pt x="11386243" y="2323795"/>
                </a:lnTo>
                <a:cubicBezTo>
                  <a:pt x="11386243" y="2327884"/>
                  <a:pt x="11387937" y="2330222"/>
                  <a:pt x="11388660" y="2332950"/>
                </a:cubicBezTo>
                <a:cubicBezTo>
                  <a:pt x="11355282" y="2329637"/>
                  <a:pt x="11351894" y="2319314"/>
                  <a:pt x="11337625" y="2311523"/>
                </a:cubicBezTo>
                <a:lnTo>
                  <a:pt x="11360602" y="2311523"/>
                </a:lnTo>
                <a:lnTo>
                  <a:pt x="11341252" y="2294578"/>
                </a:lnTo>
                <a:lnTo>
                  <a:pt x="11301101" y="2281918"/>
                </a:lnTo>
                <a:cubicBezTo>
                  <a:pt x="11318275" y="2277634"/>
                  <a:pt x="11319242" y="2275297"/>
                  <a:pt x="11304245" y="2269647"/>
                </a:cubicBezTo>
                <a:cubicBezTo>
                  <a:pt x="11289249" y="2263999"/>
                  <a:pt x="11280057" y="2260688"/>
                  <a:pt x="11267479" y="2256403"/>
                </a:cubicBezTo>
                <a:cubicBezTo>
                  <a:pt x="11278363" y="2249781"/>
                  <a:pt x="11237485" y="2239068"/>
                  <a:pt x="11252240" y="2231862"/>
                </a:cubicBezTo>
                <a:cubicBezTo>
                  <a:pt x="11266996" y="2224656"/>
                  <a:pt x="11223458" y="2214331"/>
                  <a:pt x="11220311" y="2205373"/>
                </a:cubicBezTo>
                <a:lnTo>
                  <a:pt x="11217894" y="2200114"/>
                </a:lnTo>
                <a:cubicBezTo>
                  <a:pt x="11186133" y="2192147"/>
                  <a:pt x="11153827" y="2185642"/>
                  <a:pt x="11121141" y="2180637"/>
                </a:cubicBezTo>
                <a:cubicBezTo>
                  <a:pt x="11083408" y="2176935"/>
                  <a:pt x="11053415" y="2165445"/>
                  <a:pt x="11018825" y="2159992"/>
                </a:cubicBezTo>
                <a:cubicBezTo>
                  <a:pt x="10996572" y="2156485"/>
                  <a:pt x="10974078" y="2151616"/>
                  <a:pt x="10951825" y="2147136"/>
                </a:cubicBezTo>
                <a:cubicBezTo>
                  <a:pt x="10929572" y="2142655"/>
                  <a:pt x="10909254" y="2137592"/>
                  <a:pt x="10889418" y="2133306"/>
                </a:cubicBezTo>
                <a:cubicBezTo>
                  <a:pt x="10855555" y="2142655"/>
                  <a:pt x="10899337" y="2154147"/>
                  <a:pt x="10925702" y="2165834"/>
                </a:cubicBezTo>
                <a:lnTo>
                  <a:pt x="10837657" y="2149667"/>
                </a:lnTo>
                <a:cubicBezTo>
                  <a:pt x="10822177" y="2138760"/>
                  <a:pt x="10822177" y="2138177"/>
                  <a:pt x="10806455" y="2135643"/>
                </a:cubicBezTo>
                <a:cubicBezTo>
                  <a:pt x="10768092" y="2129587"/>
                  <a:pt x="10731021" y="2119088"/>
                  <a:pt x="10696399" y="2104480"/>
                </a:cubicBezTo>
                <a:cubicBezTo>
                  <a:pt x="10679859" y="2098229"/>
                  <a:pt x="10662807" y="2092892"/>
                  <a:pt x="10645361" y="2088510"/>
                </a:cubicBezTo>
                <a:cubicBezTo>
                  <a:pt x="10601823" y="2088510"/>
                  <a:pt x="10566025" y="2088510"/>
                  <a:pt x="10532161" y="2090262"/>
                </a:cubicBezTo>
                <a:cubicBezTo>
                  <a:pt x="10515230" y="2091138"/>
                  <a:pt x="10494670" y="2090116"/>
                  <a:pt x="10475168" y="2089897"/>
                </a:cubicBezTo>
                <a:lnTo>
                  <a:pt x="10424797" y="2094328"/>
                </a:lnTo>
                <a:lnTo>
                  <a:pt x="10380260" y="2092793"/>
                </a:lnTo>
                <a:cubicBezTo>
                  <a:pt x="10350825" y="2097059"/>
                  <a:pt x="10320683" y="2097059"/>
                  <a:pt x="10291248" y="2092793"/>
                </a:cubicBezTo>
                <a:cubicBezTo>
                  <a:pt x="10267073" y="2091100"/>
                  <a:pt x="10242737" y="2091567"/>
                  <a:pt x="10218684" y="2094157"/>
                </a:cubicBezTo>
                <a:cubicBezTo>
                  <a:pt x="10208699" y="2095229"/>
                  <a:pt x="10198833" y="2096924"/>
                  <a:pt x="10189175" y="2099223"/>
                </a:cubicBezTo>
                <a:cubicBezTo>
                  <a:pt x="10164987" y="2095716"/>
                  <a:pt x="10135718" y="2082083"/>
                  <a:pt x="10120481" y="2093184"/>
                </a:cubicBezTo>
                <a:lnTo>
                  <a:pt x="10153377" y="2112662"/>
                </a:lnTo>
                <a:lnTo>
                  <a:pt x="10148055" y="2113635"/>
                </a:lnTo>
                <a:lnTo>
                  <a:pt x="10103307" y="2096300"/>
                </a:lnTo>
                <a:cubicBezTo>
                  <a:pt x="10045015" y="2092793"/>
                  <a:pt x="9985511" y="2084808"/>
                  <a:pt x="9943181" y="2092793"/>
                </a:cubicBezTo>
                <a:cubicBezTo>
                  <a:pt x="9931913" y="2092113"/>
                  <a:pt x="9920788" y="2090360"/>
                  <a:pt x="9910044" y="2087536"/>
                </a:cubicBezTo>
                <a:cubicBezTo>
                  <a:pt x="9902789" y="2089094"/>
                  <a:pt x="9881503" y="2086367"/>
                  <a:pt x="9895049" y="2093769"/>
                </a:cubicBezTo>
                <a:lnTo>
                  <a:pt x="9870861" y="2088315"/>
                </a:lnTo>
                <a:cubicBezTo>
                  <a:pt x="9859324" y="2085003"/>
                  <a:pt x="9847417" y="2082588"/>
                  <a:pt x="9835303" y="2081107"/>
                </a:cubicBezTo>
                <a:cubicBezTo>
                  <a:pt x="9790071" y="2082083"/>
                  <a:pt x="9734440" y="2077602"/>
                  <a:pt x="9711461" y="2091432"/>
                </a:cubicBezTo>
                <a:cubicBezTo>
                  <a:pt x="9699220" y="2095736"/>
                  <a:pt x="9685761" y="2097274"/>
                  <a:pt x="9672518" y="2095910"/>
                </a:cubicBezTo>
                <a:cubicBezTo>
                  <a:pt x="9659971" y="2096339"/>
                  <a:pt x="9647502" y="2097722"/>
                  <a:pt x="9635267" y="2100002"/>
                </a:cubicBezTo>
                <a:cubicBezTo>
                  <a:pt x="9651957" y="2112077"/>
                  <a:pt x="9667681" y="2106623"/>
                  <a:pt x="9683643" y="2109545"/>
                </a:cubicBezTo>
                <a:cubicBezTo>
                  <a:pt x="9687755" y="2124736"/>
                  <a:pt x="9638655" y="2112467"/>
                  <a:pt x="9620755" y="2117336"/>
                </a:cubicBezTo>
                <a:cubicBezTo>
                  <a:pt x="9617369" y="2120647"/>
                  <a:pt x="9613499" y="2124542"/>
                  <a:pt x="9608418" y="2129217"/>
                </a:cubicBezTo>
                <a:lnTo>
                  <a:pt x="9680982" y="2146357"/>
                </a:lnTo>
                <a:cubicBezTo>
                  <a:pt x="9649478" y="2154051"/>
                  <a:pt x="9617044" y="2159016"/>
                  <a:pt x="9584230" y="2161159"/>
                </a:cubicBezTo>
                <a:lnTo>
                  <a:pt x="9560042" y="2151031"/>
                </a:lnTo>
                <a:cubicBezTo>
                  <a:pt x="9608418" y="2152395"/>
                  <a:pt x="9623657" y="2149667"/>
                  <a:pt x="9618578" y="2140514"/>
                </a:cubicBezTo>
                <a:lnTo>
                  <a:pt x="9579392" y="2130386"/>
                </a:lnTo>
                <a:lnTo>
                  <a:pt x="9570928" y="2134476"/>
                </a:lnTo>
                <a:lnTo>
                  <a:pt x="9558592" y="2139735"/>
                </a:lnTo>
                <a:cubicBezTo>
                  <a:pt x="9548917" y="2137007"/>
                  <a:pt x="9540209" y="2134085"/>
                  <a:pt x="9531260" y="2132139"/>
                </a:cubicBezTo>
                <a:cubicBezTo>
                  <a:pt x="9516503" y="2129217"/>
                  <a:pt x="9501023" y="2126100"/>
                  <a:pt x="9486510" y="2124348"/>
                </a:cubicBezTo>
                <a:cubicBezTo>
                  <a:pt x="9471997" y="2122595"/>
                  <a:pt x="9453858" y="2127464"/>
                  <a:pt x="9458696" y="2132527"/>
                </a:cubicBezTo>
                <a:cubicBezTo>
                  <a:pt x="9465730" y="2137709"/>
                  <a:pt x="9473945" y="2141741"/>
                  <a:pt x="9482884" y="2144410"/>
                </a:cubicBezTo>
                <a:cubicBezTo>
                  <a:pt x="9493768" y="2147720"/>
                  <a:pt x="9515536" y="2149667"/>
                  <a:pt x="9518438" y="2152201"/>
                </a:cubicBezTo>
                <a:cubicBezTo>
                  <a:pt x="9538274" y="2168171"/>
                  <a:pt x="9576975" y="2171678"/>
                  <a:pt x="9607209" y="2180637"/>
                </a:cubicBezTo>
                <a:cubicBezTo>
                  <a:pt x="9628253" y="2178493"/>
                  <a:pt x="9647363" y="2177131"/>
                  <a:pt x="9662843" y="2174404"/>
                </a:cubicBezTo>
                <a:cubicBezTo>
                  <a:pt x="9678323" y="2171678"/>
                  <a:pt x="9685337" y="2167586"/>
                  <a:pt x="9697674" y="2164666"/>
                </a:cubicBezTo>
                <a:cubicBezTo>
                  <a:pt x="9703212" y="2164061"/>
                  <a:pt x="9708825" y="2164061"/>
                  <a:pt x="9714363" y="2164666"/>
                </a:cubicBezTo>
                <a:cubicBezTo>
                  <a:pt x="9714363" y="2170508"/>
                  <a:pt x="9724765" y="2178493"/>
                  <a:pt x="9704203" y="2179858"/>
                </a:cubicBezTo>
                <a:cubicBezTo>
                  <a:pt x="9704203" y="2187648"/>
                  <a:pt x="9734196" y="2190959"/>
                  <a:pt x="9742904" y="2197971"/>
                </a:cubicBezTo>
                <a:lnTo>
                  <a:pt x="9653891" y="2206737"/>
                </a:lnTo>
                <a:cubicBezTo>
                  <a:pt x="9624866" y="2200504"/>
                  <a:pt x="9590761" y="2192323"/>
                  <a:pt x="9570685" y="2200893"/>
                </a:cubicBezTo>
                <a:cubicBezTo>
                  <a:pt x="9566375" y="2200913"/>
                  <a:pt x="9562106" y="2200251"/>
                  <a:pt x="9558107" y="2198946"/>
                </a:cubicBezTo>
                <a:cubicBezTo>
                  <a:pt x="9519741" y="2189928"/>
                  <a:pt x="9479715" y="2186364"/>
                  <a:pt x="9439828" y="2188428"/>
                </a:cubicBezTo>
                <a:cubicBezTo>
                  <a:pt x="9408824" y="2177950"/>
                  <a:pt x="9374696" y="2174968"/>
                  <a:pt x="9341625" y="2179858"/>
                </a:cubicBezTo>
                <a:cubicBezTo>
                  <a:pt x="9378147" y="2187260"/>
                  <a:pt x="9375971" y="2194660"/>
                  <a:pt x="9379115" y="2203815"/>
                </a:cubicBezTo>
                <a:cubicBezTo>
                  <a:pt x="9408626" y="2205958"/>
                  <a:pt x="9440313" y="2215695"/>
                  <a:pt x="9466436" y="2209657"/>
                </a:cubicBezTo>
                <a:cubicBezTo>
                  <a:pt x="9485385" y="2209170"/>
                  <a:pt x="9504345" y="2210203"/>
                  <a:pt x="9523035" y="2212773"/>
                </a:cubicBezTo>
                <a:cubicBezTo>
                  <a:pt x="9539967" y="2213943"/>
                  <a:pt x="9557865" y="2215890"/>
                  <a:pt x="9573587" y="2215890"/>
                </a:cubicBezTo>
                <a:cubicBezTo>
                  <a:pt x="9607694" y="2215890"/>
                  <a:pt x="9640346" y="2215890"/>
                  <a:pt x="9674209" y="2215890"/>
                </a:cubicBezTo>
                <a:cubicBezTo>
                  <a:pt x="9684121" y="2215773"/>
                  <a:pt x="9693992" y="2216904"/>
                  <a:pt x="9703479" y="2219202"/>
                </a:cubicBezTo>
                <a:cubicBezTo>
                  <a:pt x="9730983" y="2226564"/>
                  <a:pt x="9759349" y="2231647"/>
                  <a:pt x="9788136" y="2234394"/>
                </a:cubicBezTo>
                <a:cubicBezTo>
                  <a:pt x="9788136" y="2243937"/>
                  <a:pt x="9788136" y="2252703"/>
                  <a:pt x="9773864" y="2258545"/>
                </a:cubicBezTo>
                <a:lnTo>
                  <a:pt x="9734681" y="2259909"/>
                </a:lnTo>
                <a:cubicBezTo>
                  <a:pt x="9737342" y="2264390"/>
                  <a:pt x="9740245" y="2268479"/>
                  <a:pt x="9742180" y="2272569"/>
                </a:cubicBezTo>
                <a:cubicBezTo>
                  <a:pt x="9744115" y="2276659"/>
                  <a:pt x="9738551" y="2280166"/>
                  <a:pt x="9755967" y="2284450"/>
                </a:cubicBezTo>
                <a:cubicBezTo>
                  <a:pt x="9801923" y="2277243"/>
                  <a:pt x="9801923" y="2277243"/>
                  <a:pt x="9821999" y="2261273"/>
                </a:cubicBezTo>
                <a:cubicBezTo>
                  <a:pt x="9828323" y="2262635"/>
                  <a:pt x="9834475" y="2264447"/>
                  <a:pt x="9840382" y="2266727"/>
                </a:cubicBezTo>
                <a:cubicBezTo>
                  <a:pt x="9843526" y="2271011"/>
                  <a:pt x="9848123" y="2276855"/>
                  <a:pt x="9843043" y="2278996"/>
                </a:cubicBezTo>
                <a:cubicBezTo>
                  <a:pt x="9817710" y="2294598"/>
                  <a:pt x="9785531" y="2301162"/>
                  <a:pt x="9754031" y="2297112"/>
                </a:cubicBezTo>
                <a:cubicBezTo>
                  <a:pt x="9748953" y="2297112"/>
                  <a:pt x="9746291" y="2299252"/>
                  <a:pt x="9741936" y="2300616"/>
                </a:cubicBezTo>
                <a:cubicBezTo>
                  <a:pt x="9792247" y="2312303"/>
                  <a:pt x="9792732" y="2312303"/>
                  <a:pt x="9813050" y="2329637"/>
                </a:cubicBezTo>
                <a:lnTo>
                  <a:pt x="9815840" y="2329637"/>
                </a:lnTo>
                <a:lnTo>
                  <a:pt x="9814259" y="2337818"/>
                </a:lnTo>
                <a:cubicBezTo>
                  <a:pt x="9825143" y="2344830"/>
                  <a:pt x="9842076" y="2343857"/>
                  <a:pt x="9855380" y="2347556"/>
                </a:cubicBezTo>
                <a:cubicBezTo>
                  <a:pt x="9868681" y="2351257"/>
                  <a:pt x="9877874" y="2352815"/>
                  <a:pt x="9888032" y="2354958"/>
                </a:cubicBezTo>
                <a:cubicBezTo>
                  <a:pt x="9897707" y="2350090"/>
                  <a:pt x="9888276" y="2345415"/>
                  <a:pt x="9876665" y="2342493"/>
                </a:cubicBezTo>
                <a:lnTo>
                  <a:pt x="9877874" y="2343078"/>
                </a:lnTo>
                <a:lnTo>
                  <a:pt x="9818526" y="2329637"/>
                </a:lnTo>
                <a:lnTo>
                  <a:pt x="9889967" y="2329637"/>
                </a:lnTo>
                <a:cubicBezTo>
                  <a:pt x="9901664" y="2329308"/>
                  <a:pt x="9913365" y="2330164"/>
                  <a:pt x="9924798" y="2332170"/>
                </a:cubicBezTo>
                <a:cubicBezTo>
                  <a:pt x="9947584" y="2337720"/>
                  <a:pt x="9971435" y="2339902"/>
                  <a:pt x="9995186" y="2338598"/>
                </a:cubicBezTo>
                <a:cubicBezTo>
                  <a:pt x="10011151" y="2338598"/>
                  <a:pt x="10035581" y="2342881"/>
                  <a:pt x="10040418" y="2335869"/>
                </a:cubicBezTo>
                <a:lnTo>
                  <a:pt x="10038966" y="2334896"/>
                </a:lnTo>
                <a:lnTo>
                  <a:pt x="10040901" y="2334896"/>
                </a:lnTo>
                <a:cubicBezTo>
                  <a:pt x="10047227" y="2334195"/>
                  <a:pt x="10053407" y="2332812"/>
                  <a:pt x="10059284" y="2330806"/>
                </a:cubicBezTo>
                <a:cubicBezTo>
                  <a:pt x="10075295" y="2325040"/>
                  <a:pt x="10093145" y="2323482"/>
                  <a:pt x="10110321" y="2326326"/>
                </a:cubicBezTo>
                <a:lnTo>
                  <a:pt x="10158697" y="2350868"/>
                </a:lnTo>
                <a:lnTo>
                  <a:pt x="10124351" y="2361385"/>
                </a:lnTo>
                <a:cubicBezTo>
                  <a:pt x="10138575" y="2371611"/>
                  <a:pt x="10157047" y="2377182"/>
                  <a:pt x="10176113" y="2376967"/>
                </a:cubicBezTo>
                <a:cubicBezTo>
                  <a:pt x="10205380" y="2375215"/>
                  <a:pt x="10248677" y="2380474"/>
                  <a:pt x="10258111" y="2367812"/>
                </a:cubicBezTo>
                <a:cubicBezTo>
                  <a:pt x="10263431" y="2361385"/>
                  <a:pt x="10276009" y="2363138"/>
                  <a:pt x="10306487" y="2370734"/>
                </a:cubicBezTo>
                <a:cubicBezTo>
                  <a:pt x="10311023" y="2372021"/>
                  <a:pt x="10315464" y="2373520"/>
                  <a:pt x="10319791" y="2375215"/>
                </a:cubicBezTo>
                <a:lnTo>
                  <a:pt x="10321967" y="2376382"/>
                </a:lnTo>
                <a:lnTo>
                  <a:pt x="10319547" y="2376382"/>
                </a:lnTo>
                <a:lnTo>
                  <a:pt x="10316162" y="2388654"/>
                </a:lnTo>
                <a:lnTo>
                  <a:pt x="10342285" y="2387095"/>
                </a:lnTo>
                <a:lnTo>
                  <a:pt x="10363571" y="2403262"/>
                </a:lnTo>
                <a:cubicBezTo>
                  <a:pt x="10339383" y="2407936"/>
                  <a:pt x="10307937" y="2409104"/>
                  <a:pt x="10293424" y="2418259"/>
                </a:cubicBezTo>
                <a:cubicBezTo>
                  <a:pt x="10281011" y="2420733"/>
                  <a:pt x="10268228" y="2421784"/>
                  <a:pt x="10255450" y="2421375"/>
                </a:cubicBezTo>
                <a:cubicBezTo>
                  <a:pt x="10252306" y="2416506"/>
                  <a:pt x="10252788" y="2412611"/>
                  <a:pt x="10246983" y="2410080"/>
                </a:cubicBezTo>
                <a:cubicBezTo>
                  <a:pt x="10238694" y="2408014"/>
                  <a:pt x="10230012" y="2407157"/>
                  <a:pt x="10221345" y="2407546"/>
                </a:cubicBezTo>
                <a:cubicBezTo>
                  <a:pt x="10200301" y="2409300"/>
                  <a:pt x="10185547" y="2413196"/>
                  <a:pt x="10201995" y="2424882"/>
                </a:cubicBezTo>
                <a:cubicBezTo>
                  <a:pt x="10209493" y="2430336"/>
                  <a:pt x="10204412" y="2432673"/>
                  <a:pt x="10185305" y="2432088"/>
                </a:cubicBezTo>
                <a:cubicBezTo>
                  <a:pt x="10181435" y="2427802"/>
                  <a:pt x="10177807" y="2423712"/>
                  <a:pt x="10173451" y="2419623"/>
                </a:cubicBezTo>
                <a:cubicBezTo>
                  <a:pt x="10169099" y="2415533"/>
                  <a:pt x="10164987" y="2410274"/>
                  <a:pt x="10162085" y="2410080"/>
                </a:cubicBezTo>
                <a:cubicBezTo>
                  <a:pt x="10127254" y="2405599"/>
                  <a:pt x="10133542" y="2394107"/>
                  <a:pt x="10113709" y="2387289"/>
                </a:cubicBezTo>
                <a:lnTo>
                  <a:pt x="10084924" y="2388265"/>
                </a:lnTo>
                <a:cubicBezTo>
                  <a:pt x="10074525" y="2383647"/>
                  <a:pt x="10062653" y="2381603"/>
                  <a:pt x="10050820" y="2382421"/>
                </a:cubicBezTo>
                <a:cubicBezTo>
                  <a:pt x="10043885" y="2383570"/>
                  <a:pt x="10037305" y="2385809"/>
                  <a:pt x="10031469" y="2389044"/>
                </a:cubicBezTo>
                <a:cubicBezTo>
                  <a:pt x="10030258" y="2389044"/>
                  <a:pt x="10034372" y="2392549"/>
                  <a:pt x="10037998" y="2393913"/>
                </a:cubicBezTo>
                <a:cubicBezTo>
                  <a:pt x="10042450" y="2395451"/>
                  <a:pt x="10047193" y="2396387"/>
                  <a:pt x="10052029" y="2396639"/>
                </a:cubicBezTo>
                <a:cubicBezTo>
                  <a:pt x="10063946" y="2398781"/>
                  <a:pt x="10076430" y="2396561"/>
                  <a:pt x="10086133" y="2390602"/>
                </a:cubicBezTo>
                <a:lnTo>
                  <a:pt x="10118546" y="2410080"/>
                </a:lnTo>
                <a:cubicBezTo>
                  <a:pt x="10091212" y="2413390"/>
                  <a:pt x="10124834" y="2426634"/>
                  <a:pt x="10120481" y="2434620"/>
                </a:cubicBezTo>
                <a:cubicBezTo>
                  <a:pt x="10112398" y="2434523"/>
                  <a:pt x="10104321" y="2434853"/>
                  <a:pt x="10096293" y="2435593"/>
                </a:cubicBezTo>
                <a:cubicBezTo>
                  <a:pt x="10091213" y="2436178"/>
                  <a:pt x="10090184" y="2437298"/>
                  <a:pt x="10091636" y="2438686"/>
                </a:cubicBezTo>
                <a:lnTo>
                  <a:pt x="10101573" y="2443254"/>
                </a:lnTo>
                <a:lnTo>
                  <a:pt x="10093663" y="2445819"/>
                </a:lnTo>
                <a:cubicBezTo>
                  <a:pt x="10092182" y="2447864"/>
                  <a:pt x="10094358" y="2450591"/>
                  <a:pt x="10102099" y="2454291"/>
                </a:cubicBezTo>
                <a:cubicBezTo>
                  <a:pt x="10107708" y="2456941"/>
                  <a:pt x="10113846" y="2458792"/>
                  <a:pt x="10120238" y="2459745"/>
                </a:cubicBezTo>
                <a:cubicBezTo>
                  <a:pt x="10124351" y="2459745"/>
                  <a:pt x="10130639" y="2457407"/>
                  <a:pt x="10128945" y="2456046"/>
                </a:cubicBezTo>
                <a:lnTo>
                  <a:pt x="10111884" y="2444596"/>
                </a:lnTo>
                <a:lnTo>
                  <a:pt x="10149415" y="2449131"/>
                </a:lnTo>
                <a:cubicBezTo>
                  <a:pt x="10166014" y="2451225"/>
                  <a:pt x="10183732" y="2453806"/>
                  <a:pt x="10203688" y="2457798"/>
                </a:cubicBezTo>
                <a:lnTo>
                  <a:pt x="10159423" y="2465589"/>
                </a:lnTo>
                <a:cubicBezTo>
                  <a:pt x="10216266" y="2476106"/>
                  <a:pt x="10246983" y="2473380"/>
                  <a:pt x="10268269" y="2462473"/>
                </a:cubicBezTo>
                <a:cubicBezTo>
                  <a:pt x="10306246" y="2478249"/>
                  <a:pt x="10344703" y="2477860"/>
                  <a:pt x="10382195" y="2484482"/>
                </a:cubicBezTo>
                <a:cubicBezTo>
                  <a:pt x="10410738" y="2489350"/>
                  <a:pt x="10416300" y="2487598"/>
                  <a:pt x="10416300" y="2478054"/>
                </a:cubicBezTo>
                <a:cubicBezTo>
                  <a:pt x="10415429" y="2474938"/>
                  <a:pt x="10414047" y="2471918"/>
                  <a:pt x="10412188" y="2469094"/>
                </a:cubicBezTo>
                <a:cubicBezTo>
                  <a:pt x="10444358" y="2474353"/>
                  <a:pt x="10472175" y="2478639"/>
                  <a:pt x="10499750" y="2483702"/>
                </a:cubicBezTo>
                <a:cubicBezTo>
                  <a:pt x="10514019" y="2486624"/>
                  <a:pt x="10528070" y="2490207"/>
                  <a:pt x="10541836" y="2494415"/>
                </a:cubicBezTo>
                <a:cubicBezTo>
                  <a:pt x="10557317" y="2499090"/>
                  <a:pt x="10571830" y="2504544"/>
                  <a:pt x="10586827" y="2509412"/>
                </a:cubicBezTo>
                <a:cubicBezTo>
                  <a:pt x="10586827" y="2522268"/>
                  <a:pt x="10586827" y="2523436"/>
                  <a:pt x="10616821" y="2528889"/>
                </a:cubicBezTo>
                <a:cubicBezTo>
                  <a:pt x="10626737" y="2530838"/>
                  <a:pt x="10637139" y="2531617"/>
                  <a:pt x="10646570" y="2533758"/>
                </a:cubicBezTo>
                <a:cubicBezTo>
                  <a:pt x="10682127" y="2541940"/>
                  <a:pt x="10719134" y="2543107"/>
                  <a:pt x="10754691" y="2553235"/>
                </a:cubicBezTo>
                <a:lnTo>
                  <a:pt x="10785170" y="2576220"/>
                </a:lnTo>
                <a:cubicBezTo>
                  <a:pt x="10802341" y="2578167"/>
                  <a:pt x="10820242" y="2580700"/>
                  <a:pt x="10837657" y="2582452"/>
                </a:cubicBezTo>
                <a:lnTo>
                  <a:pt x="10855314" y="2582452"/>
                </a:lnTo>
                <a:cubicBezTo>
                  <a:pt x="10851203" y="2581089"/>
                  <a:pt x="10846847" y="2579921"/>
                  <a:pt x="10843221" y="2578363"/>
                </a:cubicBezTo>
                <a:cubicBezTo>
                  <a:pt x="10839592" y="2576804"/>
                  <a:pt x="10843221" y="2576804"/>
                  <a:pt x="10841769" y="2576026"/>
                </a:cubicBezTo>
                <a:lnTo>
                  <a:pt x="10839107" y="2575050"/>
                </a:lnTo>
                <a:lnTo>
                  <a:pt x="10840560" y="2575050"/>
                </a:lnTo>
                <a:lnTo>
                  <a:pt x="10856115" y="2582452"/>
                </a:lnTo>
                <a:lnTo>
                  <a:pt x="10856523" y="2582647"/>
                </a:lnTo>
                <a:cubicBezTo>
                  <a:pt x="10870873" y="2584050"/>
                  <a:pt x="10885094" y="2586192"/>
                  <a:pt x="10899094" y="2589074"/>
                </a:cubicBezTo>
                <a:cubicBezTo>
                  <a:pt x="10930054" y="2596670"/>
                  <a:pt x="10959806" y="2605435"/>
                  <a:pt x="10989558" y="2613422"/>
                </a:cubicBezTo>
                <a:cubicBezTo>
                  <a:pt x="11041817" y="2611610"/>
                  <a:pt x="11094160" y="2614628"/>
                  <a:pt x="11145571" y="2622380"/>
                </a:cubicBezTo>
                <a:lnTo>
                  <a:pt x="11167824" y="2640105"/>
                </a:lnTo>
                <a:cubicBezTo>
                  <a:pt x="11158514" y="2637690"/>
                  <a:pt x="11148963" y="2635938"/>
                  <a:pt x="11139283" y="2634846"/>
                </a:cubicBezTo>
                <a:cubicBezTo>
                  <a:pt x="11099366" y="2633989"/>
                  <a:pt x="11059695" y="2629547"/>
                  <a:pt x="11021001" y="2621601"/>
                </a:cubicBezTo>
                <a:cubicBezTo>
                  <a:pt x="10991976" y="2616538"/>
                  <a:pt x="10986897" y="2618291"/>
                  <a:pt x="10984479" y="2631341"/>
                </a:cubicBezTo>
                <a:lnTo>
                  <a:pt x="10940697" y="2623354"/>
                </a:lnTo>
                <a:lnTo>
                  <a:pt x="10930539" y="2647505"/>
                </a:lnTo>
                <a:cubicBezTo>
                  <a:pt x="10915242" y="2640242"/>
                  <a:pt x="10897171" y="2637747"/>
                  <a:pt x="10879743" y="2640494"/>
                </a:cubicBezTo>
                <a:cubicBezTo>
                  <a:pt x="10869585" y="2643806"/>
                  <a:pt x="10876841" y="2649648"/>
                  <a:pt x="10886760" y="2654908"/>
                </a:cubicBezTo>
                <a:cubicBezTo>
                  <a:pt x="10901854" y="2660965"/>
                  <a:pt x="10912266" y="2672612"/>
                  <a:pt x="10914574" y="2686072"/>
                </a:cubicBezTo>
                <a:cubicBezTo>
                  <a:pt x="10916463" y="2691875"/>
                  <a:pt x="10919140" y="2697486"/>
                  <a:pt x="10922558" y="2702821"/>
                </a:cubicBezTo>
                <a:cubicBezTo>
                  <a:pt x="10956477" y="2709620"/>
                  <a:pt x="10991158" y="2713671"/>
                  <a:pt x="11026083" y="2714898"/>
                </a:cubicBezTo>
                <a:cubicBezTo>
                  <a:pt x="11052930" y="2722298"/>
                  <a:pt x="11068654" y="2734375"/>
                  <a:pt x="11111466" y="2739244"/>
                </a:cubicBezTo>
                <a:cubicBezTo>
                  <a:pt x="11092161" y="2739303"/>
                  <a:pt x="11072930" y="2741133"/>
                  <a:pt x="11054141" y="2744697"/>
                </a:cubicBezTo>
                <a:cubicBezTo>
                  <a:pt x="11036667" y="2748574"/>
                  <a:pt x="11018404" y="2749566"/>
                  <a:pt x="11000442" y="2747619"/>
                </a:cubicBezTo>
                <a:cubicBezTo>
                  <a:pt x="10977463" y="2747619"/>
                  <a:pt x="10976254" y="2757748"/>
                  <a:pt x="10962226" y="2760864"/>
                </a:cubicBezTo>
                <a:cubicBezTo>
                  <a:pt x="10938709" y="2763123"/>
                  <a:pt x="10914988" y="2763649"/>
                  <a:pt x="10891353" y="2762422"/>
                </a:cubicBezTo>
                <a:cubicBezTo>
                  <a:pt x="10876599" y="2772744"/>
                  <a:pt x="10855314" y="2781899"/>
                  <a:pt x="10882889" y="2801377"/>
                </a:cubicBezTo>
                <a:lnTo>
                  <a:pt x="10922073" y="2802156"/>
                </a:lnTo>
                <a:cubicBezTo>
                  <a:pt x="10950616" y="2808583"/>
                  <a:pt x="10970449" y="2815789"/>
                  <a:pt x="10970449" y="2826696"/>
                </a:cubicBezTo>
                <a:cubicBezTo>
                  <a:pt x="10900061" y="2803129"/>
                  <a:pt x="10910221" y="2802935"/>
                  <a:pt x="10825321" y="2806245"/>
                </a:cubicBezTo>
                <a:cubicBezTo>
                  <a:pt x="10825321" y="2810335"/>
                  <a:pt x="10808147" y="2812284"/>
                  <a:pt x="10830158" y="2819101"/>
                </a:cubicBezTo>
                <a:cubicBezTo>
                  <a:pt x="10852581" y="2812946"/>
                  <a:pt x="10876810" y="2812460"/>
                  <a:pt x="10899579" y="2817737"/>
                </a:cubicBezTo>
                <a:cubicBezTo>
                  <a:pt x="10899579" y="2832540"/>
                  <a:pt x="10903931" y="2848122"/>
                  <a:pt x="10864263" y="2853381"/>
                </a:cubicBezTo>
                <a:cubicBezTo>
                  <a:pt x="10832093" y="2838382"/>
                  <a:pt x="10832093" y="2838382"/>
                  <a:pt x="10785893" y="2837603"/>
                </a:cubicBezTo>
                <a:lnTo>
                  <a:pt x="10752274" y="2825723"/>
                </a:lnTo>
                <a:cubicBezTo>
                  <a:pt x="10760014" y="2825723"/>
                  <a:pt x="10766302" y="2825723"/>
                  <a:pt x="10773316" y="2825723"/>
                </a:cubicBezTo>
                <a:cubicBezTo>
                  <a:pt x="10787829" y="2827475"/>
                  <a:pt x="10797504" y="2827281"/>
                  <a:pt x="10792910" y="2821242"/>
                </a:cubicBezTo>
                <a:cubicBezTo>
                  <a:pt x="10784781" y="2814913"/>
                  <a:pt x="10773979" y="2811290"/>
                  <a:pt x="10762673" y="2811114"/>
                </a:cubicBezTo>
                <a:cubicBezTo>
                  <a:pt x="10729777" y="2808388"/>
                  <a:pt x="10700510" y="2808194"/>
                  <a:pt x="10690109" y="2817543"/>
                </a:cubicBezTo>
                <a:cubicBezTo>
                  <a:pt x="10758562" y="2844421"/>
                  <a:pt x="10758562" y="2844421"/>
                  <a:pt x="10755418" y="2850459"/>
                </a:cubicBezTo>
                <a:lnTo>
                  <a:pt x="10721555" y="2834877"/>
                </a:lnTo>
                <a:lnTo>
                  <a:pt x="10676322" y="2834877"/>
                </a:lnTo>
                <a:cubicBezTo>
                  <a:pt x="10662325" y="2828684"/>
                  <a:pt x="10647573" y="2823659"/>
                  <a:pt x="10632301" y="2819880"/>
                </a:cubicBezTo>
                <a:cubicBezTo>
                  <a:pt x="10637380" y="2817932"/>
                  <a:pt x="10649473" y="2817543"/>
                  <a:pt x="10636895" y="2810141"/>
                </a:cubicBezTo>
                <a:cubicBezTo>
                  <a:pt x="10622382" y="2810141"/>
                  <a:pt x="10607387" y="2810141"/>
                  <a:pt x="10591180" y="2808583"/>
                </a:cubicBezTo>
                <a:cubicBezTo>
                  <a:pt x="10581746" y="2808583"/>
                  <a:pt x="10564816" y="2806830"/>
                  <a:pt x="10562881" y="2799624"/>
                </a:cubicBezTo>
                <a:cubicBezTo>
                  <a:pt x="10577406" y="2798201"/>
                  <a:pt x="10592028" y="2797481"/>
                  <a:pt x="10606661" y="2797481"/>
                </a:cubicBezTo>
                <a:cubicBezTo>
                  <a:pt x="10632784" y="2798845"/>
                  <a:pt x="10622626" y="2789496"/>
                  <a:pt x="10630849" y="2785989"/>
                </a:cubicBezTo>
                <a:cubicBezTo>
                  <a:pt x="10653401" y="2786690"/>
                  <a:pt x="10675718" y="2789962"/>
                  <a:pt x="10697125" y="2795729"/>
                </a:cubicBezTo>
                <a:cubicBezTo>
                  <a:pt x="10708474" y="2799156"/>
                  <a:pt x="10721072" y="2798669"/>
                  <a:pt x="10731956" y="2794365"/>
                </a:cubicBezTo>
                <a:lnTo>
                  <a:pt x="10722522" y="2783067"/>
                </a:lnTo>
                <a:cubicBezTo>
                  <a:pt x="10746189" y="2784568"/>
                  <a:pt x="10769966" y="2784568"/>
                  <a:pt x="10793634" y="2783067"/>
                </a:cubicBezTo>
                <a:cubicBezTo>
                  <a:pt x="10812502" y="2779951"/>
                  <a:pt x="10853620" y="2789884"/>
                  <a:pt x="10855799" y="2777810"/>
                </a:cubicBezTo>
                <a:cubicBezTo>
                  <a:pt x="10838140" y="2771129"/>
                  <a:pt x="10818662" y="2768187"/>
                  <a:pt x="10799197" y="2769240"/>
                </a:cubicBezTo>
                <a:cubicBezTo>
                  <a:pt x="10777186" y="2769240"/>
                  <a:pt x="10755900" y="2770601"/>
                  <a:pt x="10733165" y="2770601"/>
                </a:cubicBezTo>
                <a:cubicBezTo>
                  <a:pt x="10715876" y="2771284"/>
                  <a:pt x="10699060" y="2765966"/>
                  <a:pt x="10686965" y="2755995"/>
                </a:cubicBezTo>
                <a:cubicBezTo>
                  <a:pt x="10665921" y="2750151"/>
                  <a:pt x="10642217" y="2753462"/>
                  <a:pt x="10622626" y="2743918"/>
                </a:cubicBezTo>
                <a:cubicBezTo>
                  <a:pt x="10600855" y="2743918"/>
                  <a:pt x="10579329" y="2743918"/>
                  <a:pt x="10556834" y="2743918"/>
                </a:cubicBezTo>
                <a:cubicBezTo>
                  <a:pt x="10538451" y="2743918"/>
                  <a:pt x="10526841" y="2745282"/>
                  <a:pt x="10523695" y="2752294"/>
                </a:cubicBezTo>
                <a:lnTo>
                  <a:pt x="10500718" y="2736518"/>
                </a:lnTo>
                <a:cubicBezTo>
                  <a:pt x="10486929" y="2733984"/>
                  <a:pt x="10473142" y="2731843"/>
                  <a:pt x="10459356" y="2729115"/>
                </a:cubicBezTo>
                <a:cubicBezTo>
                  <a:pt x="10445569" y="2726390"/>
                  <a:pt x="10424766" y="2720740"/>
                  <a:pt x="10407836" y="2718208"/>
                </a:cubicBezTo>
                <a:cubicBezTo>
                  <a:pt x="10378554" y="2712444"/>
                  <a:pt x="10348675" y="2708859"/>
                  <a:pt x="10318580" y="2707495"/>
                </a:cubicBezTo>
                <a:cubicBezTo>
                  <a:pt x="10288218" y="2707982"/>
                  <a:pt x="10257903" y="2705373"/>
                  <a:pt x="10228359" y="2699705"/>
                </a:cubicBezTo>
                <a:cubicBezTo>
                  <a:pt x="10222259" y="2699042"/>
                  <a:pt x="10216076" y="2699042"/>
                  <a:pt x="10209976" y="2699705"/>
                </a:cubicBezTo>
                <a:cubicBezTo>
                  <a:pt x="10194435" y="2700582"/>
                  <a:pt x="10178835" y="2700582"/>
                  <a:pt x="10163294" y="2699705"/>
                </a:cubicBezTo>
                <a:cubicBezTo>
                  <a:pt x="10140297" y="2696511"/>
                  <a:pt x="10116941" y="2695343"/>
                  <a:pt x="10093632" y="2696199"/>
                </a:cubicBezTo>
                <a:cubicBezTo>
                  <a:pt x="10066714" y="2690824"/>
                  <a:pt x="10039413" y="2686791"/>
                  <a:pt x="10011875" y="2684123"/>
                </a:cubicBezTo>
                <a:cubicBezTo>
                  <a:pt x="9974142" y="2677696"/>
                  <a:pt x="9932056" y="2677696"/>
                  <a:pt x="9900127" y="2660362"/>
                </a:cubicBezTo>
                <a:cubicBezTo>
                  <a:pt x="9897959" y="2659406"/>
                  <a:pt x="9895572" y="2658803"/>
                  <a:pt x="9893113" y="2658609"/>
                </a:cubicBezTo>
                <a:cubicBezTo>
                  <a:pt x="9854169" y="2655493"/>
                  <a:pt x="9847881" y="2642052"/>
                  <a:pt x="9826355" y="2633678"/>
                </a:cubicBezTo>
                <a:cubicBezTo>
                  <a:pt x="9823208" y="2632314"/>
                  <a:pt x="9826355" y="2629586"/>
                  <a:pt x="9826355" y="2627249"/>
                </a:cubicBezTo>
                <a:cubicBezTo>
                  <a:pt x="9858753" y="2640261"/>
                  <a:pt x="9893411" y="2649260"/>
                  <a:pt x="9929153" y="2653934"/>
                </a:cubicBezTo>
                <a:cubicBezTo>
                  <a:pt x="9934717" y="2653934"/>
                  <a:pt x="9941972" y="2660167"/>
                  <a:pt x="9950197" y="2662893"/>
                </a:cubicBezTo>
                <a:cubicBezTo>
                  <a:pt x="9958636" y="2666048"/>
                  <a:pt x="9967597" y="2668209"/>
                  <a:pt x="9976803" y="2669320"/>
                </a:cubicBezTo>
                <a:cubicBezTo>
                  <a:pt x="9983093" y="2669320"/>
                  <a:pt x="9988898" y="2666009"/>
                  <a:pt x="9987446" y="2663284"/>
                </a:cubicBezTo>
                <a:cubicBezTo>
                  <a:pt x="9982085" y="2657362"/>
                  <a:pt x="9976011" y="2651889"/>
                  <a:pt x="9969304" y="2646923"/>
                </a:cubicBezTo>
                <a:lnTo>
                  <a:pt x="10003652" y="2649648"/>
                </a:lnTo>
                <a:cubicBezTo>
                  <a:pt x="10037516" y="2667179"/>
                  <a:pt x="10043562" y="2668152"/>
                  <a:pt x="10067024" y="2659192"/>
                </a:cubicBezTo>
                <a:cubicBezTo>
                  <a:pt x="10072740" y="2658822"/>
                  <a:pt x="10078482" y="2658822"/>
                  <a:pt x="10084198" y="2659192"/>
                </a:cubicBezTo>
                <a:lnTo>
                  <a:pt x="10105725" y="2676137"/>
                </a:lnTo>
                <a:lnTo>
                  <a:pt x="10091938" y="2676137"/>
                </a:lnTo>
                <a:cubicBezTo>
                  <a:pt x="10079845" y="2676137"/>
                  <a:pt x="10067750" y="2676137"/>
                  <a:pt x="10076458" y="2682370"/>
                </a:cubicBezTo>
                <a:cubicBezTo>
                  <a:pt x="10085963" y="2687045"/>
                  <a:pt x="10096458" y="2690278"/>
                  <a:pt x="10107419" y="2691913"/>
                </a:cubicBezTo>
                <a:cubicBezTo>
                  <a:pt x="10120723" y="2693862"/>
                  <a:pt x="10127254" y="2690552"/>
                  <a:pt x="10124834" y="2685877"/>
                </a:cubicBezTo>
                <a:cubicBezTo>
                  <a:pt x="10122417" y="2681202"/>
                  <a:pt x="10117094" y="2680618"/>
                  <a:pt x="10112983" y="2677890"/>
                </a:cubicBezTo>
                <a:cubicBezTo>
                  <a:pt x="10123826" y="2679526"/>
                  <a:pt x="10134928" y="2676332"/>
                  <a:pt x="10142008" y="2669516"/>
                </a:cubicBezTo>
                <a:cubicBezTo>
                  <a:pt x="10149573" y="2665874"/>
                  <a:pt x="10157709" y="2663049"/>
                  <a:pt x="10166196" y="2661140"/>
                </a:cubicBezTo>
                <a:cubicBezTo>
                  <a:pt x="10180950" y="2666594"/>
                  <a:pt x="10190384" y="2670878"/>
                  <a:pt x="10201753" y="2674191"/>
                </a:cubicBezTo>
                <a:cubicBezTo>
                  <a:pt x="10212769" y="2677851"/>
                  <a:pt x="10224306" y="2680403"/>
                  <a:pt x="10236099" y="2681785"/>
                </a:cubicBezTo>
                <a:cubicBezTo>
                  <a:pt x="10244456" y="2681319"/>
                  <a:pt x="10252643" y="2679683"/>
                  <a:pt x="10260287" y="2676917"/>
                </a:cubicBezTo>
                <a:cubicBezTo>
                  <a:pt x="10290910" y="2683247"/>
                  <a:pt x="10322602" y="2685546"/>
                  <a:pt x="10354137" y="2683734"/>
                </a:cubicBezTo>
                <a:cubicBezTo>
                  <a:pt x="10338898" y="2677307"/>
                  <a:pt x="10338898" y="2677307"/>
                  <a:pt x="10345429" y="2672242"/>
                </a:cubicBezTo>
                <a:cubicBezTo>
                  <a:pt x="10371070" y="2677111"/>
                  <a:pt x="10396949" y="2682565"/>
                  <a:pt x="10422590" y="2686656"/>
                </a:cubicBezTo>
                <a:lnTo>
                  <a:pt x="10476530" y="2692272"/>
                </a:lnTo>
                <a:lnTo>
                  <a:pt x="10476530" y="2692498"/>
                </a:lnTo>
                <a:lnTo>
                  <a:pt x="10478706" y="2692498"/>
                </a:lnTo>
                <a:cubicBezTo>
                  <a:pt x="10507973" y="2693668"/>
                  <a:pt x="10538451" y="2695226"/>
                  <a:pt x="10566509" y="2695226"/>
                </a:cubicBezTo>
                <a:cubicBezTo>
                  <a:pt x="10578958" y="2694642"/>
                  <a:pt x="10591289" y="2692928"/>
                  <a:pt x="10603275" y="2690161"/>
                </a:cubicBezTo>
                <a:cubicBezTo>
                  <a:pt x="10582221" y="2680794"/>
                  <a:pt x="10559437" y="2674230"/>
                  <a:pt x="10535790" y="2670684"/>
                </a:cubicBezTo>
                <a:cubicBezTo>
                  <a:pt x="10516051" y="2678260"/>
                  <a:pt x="10493125" y="2678260"/>
                  <a:pt x="10473383" y="2670684"/>
                </a:cubicBezTo>
                <a:cubicBezTo>
                  <a:pt x="10462576" y="2668251"/>
                  <a:pt x="10452052" y="2665054"/>
                  <a:pt x="10441940" y="2661140"/>
                </a:cubicBezTo>
                <a:cubicBezTo>
                  <a:pt x="10433349" y="2656427"/>
                  <a:pt x="10425256" y="2651147"/>
                  <a:pt x="10417752" y="2645364"/>
                </a:cubicBezTo>
                <a:cubicBezTo>
                  <a:pt x="10409387" y="2639326"/>
                  <a:pt x="10398727" y="2635762"/>
                  <a:pt x="10387518" y="2635236"/>
                </a:cubicBezTo>
                <a:cubicBezTo>
                  <a:pt x="10370826" y="2634067"/>
                  <a:pt x="10372761" y="2638156"/>
                  <a:pt x="10376631" y="2643027"/>
                </a:cubicBezTo>
                <a:cubicBezTo>
                  <a:pt x="10380501" y="2647896"/>
                  <a:pt x="10381954" y="2649260"/>
                  <a:pt x="10378810" y="2650039"/>
                </a:cubicBezTo>
                <a:cubicBezTo>
                  <a:pt x="10370829" y="2651344"/>
                  <a:pt x="10362601" y="2651344"/>
                  <a:pt x="10354622" y="2650039"/>
                </a:cubicBezTo>
                <a:cubicBezTo>
                  <a:pt x="10348111" y="2648597"/>
                  <a:pt x="10341854" y="2646514"/>
                  <a:pt x="10335995" y="2643806"/>
                </a:cubicBezTo>
                <a:cubicBezTo>
                  <a:pt x="10304191" y="2630619"/>
                  <a:pt x="10269373" y="2622789"/>
                  <a:pt x="10233682" y="2620822"/>
                </a:cubicBezTo>
                <a:lnTo>
                  <a:pt x="10301891" y="2645947"/>
                </a:lnTo>
                <a:cubicBezTo>
                  <a:pt x="10277703" y="2640494"/>
                  <a:pt x="10267545" y="2638741"/>
                  <a:pt x="10259078" y="2636598"/>
                </a:cubicBezTo>
                <a:cubicBezTo>
                  <a:pt x="10250612" y="2634457"/>
                  <a:pt x="10236340" y="2629392"/>
                  <a:pt x="10224248" y="2626666"/>
                </a:cubicBezTo>
                <a:cubicBezTo>
                  <a:pt x="10207800" y="2622965"/>
                  <a:pt x="10200059" y="2624329"/>
                  <a:pt x="10194254" y="2631145"/>
                </a:cubicBezTo>
                <a:cubicBezTo>
                  <a:pt x="10191111" y="2635040"/>
                  <a:pt x="10185305" y="2636989"/>
                  <a:pt x="10166923" y="2634261"/>
                </a:cubicBezTo>
                <a:cubicBezTo>
                  <a:pt x="10152651" y="2623160"/>
                  <a:pt x="10137653" y="2611864"/>
                  <a:pt x="10121205" y="2599398"/>
                </a:cubicBezTo>
                <a:lnTo>
                  <a:pt x="10171034" y="2601930"/>
                </a:lnTo>
                <a:lnTo>
                  <a:pt x="10179015" y="2590243"/>
                </a:lnTo>
                <a:lnTo>
                  <a:pt x="10221827" y="2594139"/>
                </a:lnTo>
                <a:cubicBezTo>
                  <a:pt x="10221827" y="2584790"/>
                  <a:pt x="10195948" y="2574661"/>
                  <a:pt x="10184820" y="2565507"/>
                </a:cubicBezTo>
                <a:cubicBezTo>
                  <a:pt x="10178579" y="2563151"/>
                  <a:pt x="10171862" y="2561689"/>
                  <a:pt x="10164987" y="2561223"/>
                </a:cubicBezTo>
                <a:cubicBezTo>
                  <a:pt x="10159906" y="2561223"/>
                  <a:pt x="10154345" y="2562975"/>
                  <a:pt x="10155069" y="2564922"/>
                </a:cubicBezTo>
                <a:cubicBezTo>
                  <a:pt x="10158415" y="2570181"/>
                  <a:pt x="10162557" y="2575089"/>
                  <a:pt x="10167405" y="2579530"/>
                </a:cubicBezTo>
                <a:cubicBezTo>
                  <a:pt x="10118572" y="2556879"/>
                  <a:pt x="10064482" y="2542564"/>
                  <a:pt x="10008490" y="2537459"/>
                </a:cubicBezTo>
                <a:cubicBezTo>
                  <a:pt x="9972691" y="2514672"/>
                  <a:pt x="9970757" y="2512723"/>
                  <a:pt x="9969063" y="2499675"/>
                </a:cubicBezTo>
                <a:cubicBezTo>
                  <a:pt x="9956726" y="2495583"/>
                  <a:pt x="9944875" y="2490909"/>
                  <a:pt x="9930121" y="2486819"/>
                </a:cubicBezTo>
                <a:cubicBezTo>
                  <a:pt x="9915367" y="2482729"/>
                  <a:pt x="9900854" y="2478443"/>
                  <a:pt x="9883195" y="2473380"/>
                </a:cubicBezTo>
                <a:cubicBezTo>
                  <a:pt x="9925283" y="2473380"/>
                  <a:pt x="9963017" y="2486819"/>
                  <a:pt x="10004135" y="2492857"/>
                </a:cubicBezTo>
                <a:lnTo>
                  <a:pt x="10028323" y="2483508"/>
                </a:lnTo>
                <a:cubicBezTo>
                  <a:pt x="10012119" y="2479418"/>
                  <a:pt x="10000509" y="2475911"/>
                  <a:pt x="9988655" y="2473574"/>
                </a:cubicBezTo>
                <a:cubicBezTo>
                  <a:pt x="9946454" y="2465783"/>
                  <a:pt x="9903611" y="2460446"/>
                  <a:pt x="9860459" y="2457604"/>
                </a:cubicBezTo>
                <a:cubicBezTo>
                  <a:pt x="9852279" y="2456455"/>
                  <a:pt x="9844201" y="2454896"/>
                  <a:pt x="9836271" y="2452929"/>
                </a:cubicBezTo>
                <a:lnTo>
                  <a:pt x="9811841" y="2432088"/>
                </a:lnTo>
                <a:lnTo>
                  <a:pt x="9753790" y="2423324"/>
                </a:lnTo>
                <a:cubicBezTo>
                  <a:pt x="9753790" y="2429557"/>
                  <a:pt x="9753790" y="2434426"/>
                  <a:pt x="9755240" y="2439294"/>
                </a:cubicBezTo>
                <a:lnTo>
                  <a:pt x="9630915" y="2424297"/>
                </a:lnTo>
                <a:cubicBezTo>
                  <a:pt x="9630915" y="2428581"/>
                  <a:pt x="9627286" y="2431503"/>
                  <a:pt x="9630915" y="2434814"/>
                </a:cubicBezTo>
                <a:cubicBezTo>
                  <a:pt x="9640105" y="2446500"/>
                  <a:pt x="9650989" y="2458577"/>
                  <a:pt x="9661632" y="2470458"/>
                </a:cubicBezTo>
                <a:cubicBezTo>
                  <a:pt x="9663937" y="2472288"/>
                  <a:pt x="9666543" y="2473866"/>
                  <a:pt x="9669372" y="2475132"/>
                </a:cubicBezTo>
                <a:cubicBezTo>
                  <a:pt x="9658729" y="2478249"/>
                  <a:pt x="9647845" y="2481365"/>
                  <a:pt x="9638170" y="2484676"/>
                </a:cubicBezTo>
                <a:cubicBezTo>
                  <a:pt x="9635752" y="2484676"/>
                  <a:pt x="9638170" y="2487792"/>
                  <a:pt x="9636720" y="2490129"/>
                </a:cubicBezTo>
                <a:lnTo>
                  <a:pt x="9668404" y="2504544"/>
                </a:lnTo>
                <a:cubicBezTo>
                  <a:pt x="9689934" y="2509412"/>
                  <a:pt x="9695739" y="2501622"/>
                  <a:pt x="9713878" y="2508048"/>
                </a:cubicBezTo>
                <a:cubicBezTo>
                  <a:pt x="9689690" y="2512334"/>
                  <a:pt x="9663084" y="2516618"/>
                  <a:pt x="9638655" y="2521489"/>
                </a:cubicBezTo>
                <a:cubicBezTo>
                  <a:pt x="9636476" y="2521489"/>
                  <a:pt x="9641073" y="2525385"/>
                  <a:pt x="9643493" y="2527916"/>
                </a:cubicBezTo>
                <a:cubicBezTo>
                  <a:pt x="9625833" y="2532006"/>
                  <a:pt x="9604548" y="2535317"/>
                  <a:pt x="9621239" y="2549146"/>
                </a:cubicBezTo>
                <a:lnTo>
                  <a:pt x="9654859" y="2554015"/>
                </a:lnTo>
                <a:lnTo>
                  <a:pt x="9616643" y="2571155"/>
                </a:lnTo>
                <a:cubicBezTo>
                  <a:pt x="9623898" y="2574077"/>
                  <a:pt x="9629947" y="2576220"/>
                  <a:pt x="9634785" y="2578557"/>
                </a:cubicBezTo>
                <a:cubicBezTo>
                  <a:pt x="9639053" y="2580504"/>
                  <a:pt x="9643173" y="2582647"/>
                  <a:pt x="9647119" y="2584984"/>
                </a:cubicBezTo>
                <a:cubicBezTo>
                  <a:pt x="9638282" y="2584225"/>
                  <a:pt x="9629401" y="2583835"/>
                  <a:pt x="9620513" y="2583816"/>
                </a:cubicBezTo>
                <a:cubicBezTo>
                  <a:pt x="9615597" y="2584205"/>
                  <a:pt x="9610787" y="2585178"/>
                  <a:pt x="9606242" y="2586737"/>
                </a:cubicBezTo>
                <a:lnTo>
                  <a:pt x="9627286" y="2594139"/>
                </a:lnTo>
                <a:cubicBezTo>
                  <a:pt x="9615282" y="2596944"/>
                  <a:pt x="9602367" y="2595521"/>
                  <a:pt x="9591729" y="2590243"/>
                </a:cubicBezTo>
                <a:cubicBezTo>
                  <a:pt x="9585791" y="2587223"/>
                  <a:pt x="9580205" y="2583757"/>
                  <a:pt x="9575040" y="2579921"/>
                </a:cubicBezTo>
                <a:cubicBezTo>
                  <a:pt x="9562388" y="2574214"/>
                  <a:pt x="9548368" y="2570766"/>
                  <a:pt x="9533919" y="2569793"/>
                </a:cubicBezTo>
                <a:cubicBezTo>
                  <a:pt x="9519891" y="2568038"/>
                  <a:pt x="9513359" y="2569793"/>
                  <a:pt x="9509731" y="2573104"/>
                </a:cubicBezTo>
                <a:cubicBezTo>
                  <a:pt x="9455214" y="2568701"/>
                  <a:pt x="9400187" y="2570864"/>
                  <a:pt x="9346463" y="2579530"/>
                </a:cubicBezTo>
                <a:cubicBezTo>
                  <a:pt x="9346463" y="2579530"/>
                  <a:pt x="9346463" y="2577584"/>
                  <a:pt x="9342593" y="2576414"/>
                </a:cubicBezTo>
                <a:lnTo>
                  <a:pt x="9337997" y="2572324"/>
                </a:lnTo>
                <a:lnTo>
                  <a:pt x="9334368" y="2575050"/>
                </a:lnTo>
                <a:cubicBezTo>
                  <a:pt x="9312356" y="2573492"/>
                  <a:pt x="9291314" y="2572519"/>
                  <a:pt x="9284541" y="2580894"/>
                </a:cubicBezTo>
                <a:cubicBezTo>
                  <a:pt x="9306119" y="2590906"/>
                  <a:pt x="9329205" y="2598619"/>
                  <a:pt x="9353236" y="2603877"/>
                </a:cubicBezTo>
                <a:cubicBezTo>
                  <a:pt x="9370913" y="2608181"/>
                  <a:pt x="9388209" y="2613461"/>
                  <a:pt x="9404997" y="2619654"/>
                </a:cubicBezTo>
                <a:cubicBezTo>
                  <a:pt x="9385090" y="2622673"/>
                  <a:pt x="9364516" y="2620765"/>
                  <a:pt x="9345978" y="2614201"/>
                </a:cubicBezTo>
                <a:cubicBezTo>
                  <a:pt x="9325185" y="2606858"/>
                  <a:pt x="9302874" y="2602688"/>
                  <a:pt x="9280186" y="2601930"/>
                </a:cubicBezTo>
                <a:cubicBezTo>
                  <a:pt x="9291621" y="2607443"/>
                  <a:pt x="9302249" y="2613986"/>
                  <a:pt x="9311873" y="2621407"/>
                </a:cubicBezTo>
                <a:cubicBezTo>
                  <a:pt x="9316952" y="2627055"/>
                  <a:pt x="9311873" y="2632314"/>
                  <a:pt x="9311873" y="2637962"/>
                </a:cubicBezTo>
                <a:lnTo>
                  <a:pt x="9340899" y="2646144"/>
                </a:lnTo>
                <a:lnTo>
                  <a:pt x="9315017" y="2649454"/>
                </a:lnTo>
                <a:cubicBezTo>
                  <a:pt x="9301020" y="2643825"/>
                  <a:pt x="9287594" y="2637300"/>
                  <a:pt x="9274866" y="2629977"/>
                </a:cubicBezTo>
                <a:cubicBezTo>
                  <a:pt x="9267126" y="2624523"/>
                  <a:pt x="9267609" y="2619070"/>
                  <a:pt x="9263980" y="2612252"/>
                </a:cubicBezTo>
                <a:cubicBezTo>
                  <a:pt x="9175935" y="2604461"/>
                  <a:pt x="9093213" y="2576608"/>
                  <a:pt x="9010974" y="2569402"/>
                </a:cubicBezTo>
                <a:cubicBezTo>
                  <a:pt x="8996943" y="2575050"/>
                  <a:pt x="9013391" y="2580700"/>
                  <a:pt x="9025001" y="2586348"/>
                </a:cubicBezTo>
                <a:cubicBezTo>
                  <a:pt x="8989856" y="2588372"/>
                  <a:pt x="8954784" y="2581557"/>
                  <a:pt x="8924623" y="2566871"/>
                </a:cubicBezTo>
                <a:lnTo>
                  <a:pt x="8849397" y="2560832"/>
                </a:lnTo>
                <a:cubicBezTo>
                  <a:pt x="8854766" y="2565020"/>
                  <a:pt x="8859847" y="2569441"/>
                  <a:pt x="8864637" y="2574077"/>
                </a:cubicBezTo>
                <a:cubicBezTo>
                  <a:pt x="8867465" y="2577563"/>
                  <a:pt x="8869982" y="2581205"/>
                  <a:pt x="8872133" y="2584984"/>
                </a:cubicBezTo>
                <a:cubicBezTo>
                  <a:pt x="8878327" y="2587011"/>
                  <a:pt x="8884736" y="2588626"/>
                  <a:pt x="8891242" y="2589853"/>
                </a:cubicBezTo>
                <a:lnTo>
                  <a:pt x="8950746" y="2594333"/>
                </a:lnTo>
                <a:lnTo>
                  <a:pt x="8993799" y="2609721"/>
                </a:lnTo>
                <a:cubicBezTo>
                  <a:pt x="9008313" y="2614590"/>
                  <a:pt x="9038064" y="2616342"/>
                  <a:pt x="9032501" y="2626470"/>
                </a:cubicBezTo>
                <a:cubicBezTo>
                  <a:pt x="9002025" y="2622945"/>
                  <a:pt x="8972199" y="2616421"/>
                  <a:pt x="8943729" y="2606993"/>
                </a:cubicBezTo>
                <a:cubicBezTo>
                  <a:pt x="8923170" y="2600566"/>
                  <a:pt x="8906481" y="2596085"/>
                  <a:pt x="8892936" y="2601930"/>
                </a:cubicBezTo>
                <a:cubicBezTo>
                  <a:pt x="8881615" y="2603936"/>
                  <a:pt x="8869812" y="2603118"/>
                  <a:pt x="8859073" y="2599592"/>
                </a:cubicBezTo>
                <a:cubicBezTo>
                  <a:pt x="8827385" y="2592581"/>
                  <a:pt x="8809244" y="2601930"/>
                  <a:pt x="8776833" y="2593944"/>
                </a:cubicBezTo>
                <a:cubicBezTo>
                  <a:pt x="8772648" y="2593008"/>
                  <a:pt x="8768197" y="2593008"/>
                  <a:pt x="8764014" y="2593944"/>
                </a:cubicBezTo>
                <a:cubicBezTo>
                  <a:pt x="8760385" y="2595658"/>
                  <a:pt x="8757046" y="2597742"/>
                  <a:pt x="8754095" y="2600177"/>
                </a:cubicBezTo>
                <a:cubicBezTo>
                  <a:pt x="8729981" y="2588822"/>
                  <a:pt x="8702141" y="2583581"/>
                  <a:pt x="8674276" y="2585178"/>
                </a:cubicBezTo>
                <a:lnTo>
                  <a:pt x="8625899" y="2573688"/>
                </a:lnTo>
                <a:cubicBezTo>
                  <a:pt x="8615739" y="2579336"/>
                  <a:pt x="8614289" y="2579336"/>
                  <a:pt x="8577523" y="2571351"/>
                </a:cubicBezTo>
                <a:lnTo>
                  <a:pt x="8588649" y="2559468"/>
                </a:lnTo>
                <a:cubicBezTo>
                  <a:pt x="8572445" y="2556158"/>
                  <a:pt x="8559623" y="2554015"/>
                  <a:pt x="8548257" y="2551095"/>
                </a:cubicBezTo>
                <a:cubicBezTo>
                  <a:pt x="8536887" y="2548172"/>
                  <a:pt x="8524069" y="2543107"/>
                  <a:pt x="8511973" y="2539602"/>
                </a:cubicBezTo>
                <a:cubicBezTo>
                  <a:pt x="8495043" y="2542719"/>
                  <a:pt x="8510764" y="2554211"/>
                  <a:pt x="8484641" y="2552847"/>
                </a:cubicBezTo>
                <a:cubicBezTo>
                  <a:pt x="8458518" y="2551483"/>
                  <a:pt x="8466741" y="2559468"/>
                  <a:pt x="8468676" y="2565701"/>
                </a:cubicBezTo>
                <a:cubicBezTo>
                  <a:pt x="8429007" y="2560444"/>
                  <a:pt x="8437959" y="2547978"/>
                  <a:pt x="8414253" y="2539212"/>
                </a:cubicBezTo>
                <a:lnTo>
                  <a:pt x="8280009" y="2514866"/>
                </a:lnTo>
                <a:lnTo>
                  <a:pt x="8225104" y="2517397"/>
                </a:lnTo>
                <a:cubicBezTo>
                  <a:pt x="8204931" y="2506239"/>
                  <a:pt x="8180862" y="2500589"/>
                  <a:pt x="8156410" y="2501233"/>
                </a:cubicBezTo>
                <a:cubicBezTo>
                  <a:pt x="8142864" y="2501233"/>
                  <a:pt x="8143106" y="2505908"/>
                  <a:pt x="8158101" y="2514866"/>
                </a:cubicBezTo>
                <a:cubicBezTo>
                  <a:pt x="8164003" y="2515645"/>
                  <a:pt x="8169785" y="2517027"/>
                  <a:pt x="8175275" y="2518956"/>
                </a:cubicBezTo>
                <a:cubicBezTo>
                  <a:pt x="8194722" y="2532396"/>
                  <a:pt x="8218572" y="2541062"/>
                  <a:pt x="8243969" y="2543887"/>
                </a:cubicBezTo>
                <a:cubicBezTo>
                  <a:pt x="8266464" y="2563364"/>
                  <a:pt x="8266464" y="2563364"/>
                  <a:pt x="8249774" y="2564922"/>
                </a:cubicBezTo>
                <a:cubicBezTo>
                  <a:pt x="8248081" y="2563364"/>
                  <a:pt x="8245178" y="2561611"/>
                  <a:pt x="8245422" y="2560247"/>
                </a:cubicBezTo>
                <a:cubicBezTo>
                  <a:pt x="8245422" y="2555769"/>
                  <a:pt x="8241067" y="2551483"/>
                  <a:pt x="8226071" y="2548561"/>
                </a:cubicBezTo>
                <a:cubicBezTo>
                  <a:pt x="8211074" y="2545641"/>
                  <a:pt x="8191241" y="2544277"/>
                  <a:pt x="8193899" y="2550510"/>
                </a:cubicBezTo>
                <a:cubicBezTo>
                  <a:pt x="8196561" y="2556742"/>
                  <a:pt x="8169711" y="2551677"/>
                  <a:pt x="8166809" y="2556158"/>
                </a:cubicBezTo>
                <a:cubicBezTo>
                  <a:pt x="8173340" y="2563949"/>
                  <a:pt x="8208656" y="2571934"/>
                  <a:pt x="8199222" y="2581479"/>
                </a:cubicBezTo>
                <a:cubicBezTo>
                  <a:pt x="8155442" y="2577972"/>
                  <a:pt x="8146008" y="2552653"/>
                  <a:pt x="8097391" y="2551095"/>
                </a:cubicBezTo>
                <a:cubicBezTo>
                  <a:pt x="8106099" y="2563949"/>
                  <a:pt x="8138268" y="2574077"/>
                  <a:pt x="8159554" y="2584984"/>
                </a:cubicBezTo>
                <a:cubicBezTo>
                  <a:pt x="8174308" y="2592581"/>
                  <a:pt x="8170196" y="2595112"/>
                  <a:pt x="8141897" y="2595307"/>
                </a:cubicBezTo>
                <a:lnTo>
                  <a:pt x="8134880" y="2587321"/>
                </a:lnTo>
                <a:lnTo>
                  <a:pt x="8053367" y="2579336"/>
                </a:lnTo>
                <a:cubicBezTo>
                  <a:pt x="8048311" y="2582023"/>
                  <a:pt x="8043474" y="2584945"/>
                  <a:pt x="8038854" y="2588100"/>
                </a:cubicBezTo>
                <a:cubicBezTo>
                  <a:pt x="8024583" y="2599398"/>
                  <a:pt x="8027970" y="2601151"/>
                  <a:pt x="8079975" y="2610888"/>
                </a:cubicBezTo>
                <a:cubicBezTo>
                  <a:pt x="8083409" y="2611825"/>
                  <a:pt x="8086649" y="2613148"/>
                  <a:pt x="8089651" y="2614784"/>
                </a:cubicBezTo>
                <a:cubicBezTo>
                  <a:pt x="8085781" y="2619070"/>
                  <a:pt x="8076347" y="2619654"/>
                  <a:pt x="8061834" y="2614784"/>
                </a:cubicBezTo>
                <a:cubicBezTo>
                  <a:pt x="8051166" y="2610168"/>
                  <a:pt x="8039339" y="2607577"/>
                  <a:pt x="8027244" y="2607189"/>
                </a:cubicBezTo>
                <a:cubicBezTo>
                  <a:pt x="8020182" y="2608572"/>
                  <a:pt x="8013409" y="2610810"/>
                  <a:pt x="8007167" y="2613810"/>
                </a:cubicBezTo>
                <a:cubicBezTo>
                  <a:pt x="8003953" y="2614044"/>
                  <a:pt x="8000710" y="2614044"/>
                  <a:pt x="7997492" y="2613810"/>
                </a:cubicBezTo>
                <a:lnTo>
                  <a:pt x="7904369" y="2577584"/>
                </a:lnTo>
                <a:cubicBezTo>
                  <a:pt x="7878731" y="2586737"/>
                  <a:pt x="7847285" y="2580115"/>
                  <a:pt x="7813907" y="2566871"/>
                </a:cubicBezTo>
                <a:cubicBezTo>
                  <a:pt x="7809021" y="2565584"/>
                  <a:pt x="7803988" y="2564591"/>
                  <a:pt x="7798909" y="2563949"/>
                </a:cubicBezTo>
                <a:cubicBezTo>
                  <a:pt x="7787784" y="2561611"/>
                  <a:pt x="7778832" y="2560638"/>
                  <a:pt x="7779558" y="2565701"/>
                </a:cubicBezTo>
                <a:cubicBezTo>
                  <a:pt x="7794312" y="2573492"/>
                  <a:pt x="7844867" y="2574856"/>
                  <a:pt x="7830837" y="2588491"/>
                </a:cubicBezTo>
                <a:cubicBezTo>
                  <a:pt x="7811197" y="2588413"/>
                  <a:pt x="7791798" y="2584888"/>
                  <a:pt x="7773995" y="2578167"/>
                </a:cubicBezTo>
                <a:cubicBezTo>
                  <a:pt x="7757839" y="2573026"/>
                  <a:pt x="7740568" y="2570513"/>
                  <a:pt x="7723201" y="2570766"/>
                </a:cubicBezTo>
                <a:cubicBezTo>
                  <a:pt x="7699013" y="2569793"/>
                  <a:pt x="7694658" y="2577193"/>
                  <a:pt x="7715461" y="2584205"/>
                </a:cubicBezTo>
                <a:cubicBezTo>
                  <a:pt x="7744001" y="2593944"/>
                  <a:pt x="7759482" y="2603682"/>
                  <a:pt x="7763837" y="2615368"/>
                </a:cubicBezTo>
                <a:cubicBezTo>
                  <a:pt x="7754403" y="2616538"/>
                  <a:pt x="7729247" y="2614201"/>
                  <a:pt x="7743519" y="2623938"/>
                </a:cubicBezTo>
                <a:lnTo>
                  <a:pt x="7781493" y="2633872"/>
                </a:lnTo>
                <a:cubicBezTo>
                  <a:pt x="7775930" y="2637377"/>
                  <a:pt x="7755129" y="2633872"/>
                  <a:pt x="7763837" y="2642248"/>
                </a:cubicBezTo>
                <a:lnTo>
                  <a:pt x="7824549" y="2655493"/>
                </a:lnTo>
                <a:cubicBezTo>
                  <a:pt x="7839883" y="2653174"/>
                  <a:pt x="7855655" y="2653174"/>
                  <a:pt x="7870991" y="2655493"/>
                </a:cubicBezTo>
                <a:cubicBezTo>
                  <a:pt x="7883083" y="2655493"/>
                  <a:pt x="7895179" y="2657051"/>
                  <a:pt x="7906789" y="2657439"/>
                </a:cubicBezTo>
                <a:cubicBezTo>
                  <a:pt x="7924446" y="2657439"/>
                  <a:pt x="7926381" y="2652959"/>
                  <a:pt x="7910900" y="2646923"/>
                </a:cubicBezTo>
                <a:cubicBezTo>
                  <a:pt x="7902675" y="2643806"/>
                  <a:pt x="7892517" y="2641273"/>
                  <a:pt x="7884536" y="2638156"/>
                </a:cubicBezTo>
                <a:cubicBezTo>
                  <a:pt x="7881633" y="2638156"/>
                  <a:pt x="7880907" y="2634652"/>
                  <a:pt x="7882601" y="2633678"/>
                </a:cubicBezTo>
                <a:cubicBezTo>
                  <a:pt x="7886156" y="2632879"/>
                  <a:pt x="7889930" y="2632879"/>
                  <a:pt x="7893485" y="2633678"/>
                </a:cubicBezTo>
                <a:cubicBezTo>
                  <a:pt x="7908602" y="2634748"/>
                  <a:pt x="7923404" y="2637846"/>
                  <a:pt x="7937265" y="2642831"/>
                </a:cubicBezTo>
                <a:cubicBezTo>
                  <a:pt x="7947425" y="2648207"/>
                  <a:pt x="7959447" y="2650875"/>
                  <a:pt x="7971613" y="2650427"/>
                </a:cubicBezTo>
                <a:cubicBezTo>
                  <a:pt x="7971613" y="2648675"/>
                  <a:pt x="7973304" y="2646726"/>
                  <a:pt x="7974272" y="2644780"/>
                </a:cubicBezTo>
                <a:lnTo>
                  <a:pt x="7968467" y="2643027"/>
                </a:lnTo>
                <a:lnTo>
                  <a:pt x="7974757" y="2644195"/>
                </a:lnTo>
                <a:cubicBezTo>
                  <a:pt x="8001606" y="2642052"/>
                  <a:pt x="7963873" y="2627055"/>
                  <a:pt x="7985158" y="2622771"/>
                </a:cubicBezTo>
                <a:cubicBezTo>
                  <a:pt x="7999427" y="2627446"/>
                  <a:pt x="8012973" y="2632703"/>
                  <a:pt x="8027729" y="2636794"/>
                </a:cubicBezTo>
                <a:cubicBezTo>
                  <a:pt x="8048771" y="2642637"/>
                  <a:pt x="8053126" y="2648481"/>
                  <a:pt x="8051917" y="2654129"/>
                </a:cubicBezTo>
                <a:cubicBezTo>
                  <a:pt x="8049716" y="2658296"/>
                  <a:pt x="8046521" y="2662075"/>
                  <a:pt x="8042483" y="2665230"/>
                </a:cubicBezTo>
                <a:cubicBezTo>
                  <a:pt x="8061204" y="2674442"/>
                  <a:pt x="8081740" y="2681027"/>
                  <a:pt x="8103196" y="2684707"/>
                </a:cubicBezTo>
                <a:cubicBezTo>
                  <a:pt x="8115919" y="2689226"/>
                  <a:pt x="8128011" y="2694856"/>
                  <a:pt x="8139236" y="2701459"/>
                </a:cubicBezTo>
                <a:cubicBezTo>
                  <a:pt x="8103678" y="2708080"/>
                  <a:pt x="8101985" y="2709444"/>
                  <a:pt x="8120611" y="2717041"/>
                </a:cubicBezTo>
                <a:lnTo>
                  <a:pt x="8183257" y="2720936"/>
                </a:lnTo>
                <a:cubicBezTo>
                  <a:pt x="8207445" y="2744112"/>
                  <a:pt x="8168261" y="2745671"/>
                  <a:pt x="8126899" y="2747035"/>
                </a:cubicBezTo>
                <a:cubicBezTo>
                  <a:pt x="8134398" y="2755020"/>
                  <a:pt x="8140686" y="2761837"/>
                  <a:pt x="8147217" y="2768461"/>
                </a:cubicBezTo>
                <a:lnTo>
                  <a:pt x="8109969" y="2775082"/>
                </a:lnTo>
                <a:cubicBezTo>
                  <a:pt x="8131495" y="2791833"/>
                  <a:pt x="8091342" y="2801571"/>
                  <a:pt x="8130528" y="2822021"/>
                </a:cubicBezTo>
                <a:cubicBezTo>
                  <a:pt x="8148185" y="2822021"/>
                  <a:pt x="8170679" y="2823776"/>
                  <a:pt x="8154716" y="2814815"/>
                </a:cubicBezTo>
                <a:cubicBezTo>
                  <a:pt x="8138751" y="2805857"/>
                  <a:pt x="8146491" y="2801377"/>
                  <a:pt x="8145523" y="2795338"/>
                </a:cubicBezTo>
                <a:cubicBezTo>
                  <a:pt x="8144556" y="2789300"/>
                  <a:pt x="8158345" y="2790469"/>
                  <a:pt x="8172131" y="2793195"/>
                </a:cubicBezTo>
                <a:cubicBezTo>
                  <a:pt x="8185918" y="2795923"/>
                  <a:pt x="8196319" y="2799428"/>
                  <a:pt x="8207445" y="2801961"/>
                </a:cubicBezTo>
                <a:cubicBezTo>
                  <a:pt x="8214146" y="2802974"/>
                  <a:pt x="8220942" y="2803499"/>
                  <a:pt x="8227763" y="2803520"/>
                </a:cubicBezTo>
                <a:cubicBezTo>
                  <a:pt x="8227763" y="2802350"/>
                  <a:pt x="8227763" y="2801377"/>
                  <a:pt x="8226313" y="2800792"/>
                </a:cubicBezTo>
                <a:cubicBezTo>
                  <a:pt x="8217846" y="2795338"/>
                  <a:pt x="8209138" y="2790079"/>
                  <a:pt x="8200190" y="2784821"/>
                </a:cubicBezTo>
                <a:cubicBezTo>
                  <a:pt x="8207445" y="2781509"/>
                  <a:pt x="8205995" y="2773718"/>
                  <a:pt x="8233085" y="2781509"/>
                </a:cubicBezTo>
                <a:cubicBezTo>
                  <a:pt x="8228006" y="2785795"/>
                  <a:pt x="8220990" y="2789884"/>
                  <a:pt x="8236714" y="2796702"/>
                </a:cubicBezTo>
                <a:cubicBezTo>
                  <a:pt x="8249678" y="2805875"/>
                  <a:pt x="8265062" y="2812537"/>
                  <a:pt x="8281703" y="2816179"/>
                </a:cubicBezTo>
                <a:cubicBezTo>
                  <a:pt x="8313631" y="2822021"/>
                  <a:pt x="8317501" y="2826307"/>
                  <a:pt x="8305891" y="2835656"/>
                </a:cubicBezTo>
                <a:cubicBezTo>
                  <a:pt x="8328629" y="2844576"/>
                  <a:pt x="8355016" y="2845298"/>
                  <a:pt x="8378455" y="2837603"/>
                </a:cubicBezTo>
                <a:cubicBezTo>
                  <a:pt x="8399596" y="2846973"/>
                  <a:pt x="8423276" y="2851979"/>
                  <a:pt x="8447390" y="2852212"/>
                </a:cubicBezTo>
                <a:cubicBezTo>
                  <a:pt x="8453681" y="2845590"/>
                  <a:pt x="8418609" y="2838188"/>
                  <a:pt x="8434330" y="2832734"/>
                </a:cubicBezTo>
                <a:cubicBezTo>
                  <a:pt x="8441103" y="2834098"/>
                  <a:pt x="8448117" y="2836045"/>
                  <a:pt x="8455374" y="2837215"/>
                </a:cubicBezTo>
                <a:cubicBezTo>
                  <a:pt x="8509312" y="2846369"/>
                  <a:pt x="8563011" y="2855522"/>
                  <a:pt x="8598809" y="2876169"/>
                </a:cubicBezTo>
                <a:cubicBezTo>
                  <a:pt x="8627205" y="2882285"/>
                  <a:pt x="8653546" y="2893387"/>
                  <a:pt x="8675969" y="2908697"/>
                </a:cubicBezTo>
                <a:lnTo>
                  <a:pt x="8588649" y="2902073"/>
                </a:lnTo>
                <a:cubicBezTo>
                  <a:pt x="8592277" y="2911617"/>
                  <a:pt x="8637025" y="2913175"/>
                  <a:pt x="8632431" y="2922915"/>
                </a:cubicBezTo>
                <a:lnTo>
                  <a:pt x="8601470" y="2924473"/>
                </a:lnTo>
                <a:cubicBezTo>
                  <a:pt x="8635260" y="2937055"/>
                  <a:pt x="8671518" y="2944768"/>
                  <a:pt x="8708621" y="2947261"/>
                </a:cubicBezTo>
                <a:lnTo>
                  <a:pt x="8684433" y="2957000"/>
                </a:lnTo>
                <a:cubicBezTo>
                  <a:pt x="8717088" y="2967517"/>
                  <a:pt x="8724587" y="2978036"/>
                  <a:pt x="8718541" y="2989137"/>
                </a:cubicBezTo>
                <a:cubicBezTo>
                  <a:pt x="8699528" y="2976107"/>
                  <a:pt x="8676282" y="2967732"/>
                  <a:pt x="8651538" y="2964985"/>
                </a:cubicBezTo>
                <a:lnTo>
                  <a:pt x="8639204" y="2977451"/>
                </a:lnTo>
                <a:cubicBezTo>
                  <a:pt x="8644765" y="2985047"/>
                  <a:pt x="8668712" y="2986994"/>
                  <a:pt x="8660489" y="2993421"/>
                </a:cubicBezTo>
                <a:lnTo>
                  <a:pt x="8587925" y="2989722"/>
                </a:lnTo>
                <a:lnTo>
                  <a:pt x="8563877" y="2980232"/>
                </a:lnTo>
                <a:lnTo>
                  <a:pt x="8565187" y="2980373"/>
                </a:lnTo>
                <a:lnTo>
                  <a:pt x="8584779" y="2972386"/>
                </a:lnTo>
                <a:cubicBezTo>
                  <a:pt x="8576071" y="2964791"/>
                  <a:pt x="8551400" y="2962454"/>
                  <a:pt x="8548257" y="2954467"/>
                </a:cubicBezTo>
                <a:cubicBezTo>
                  <a:pt x="8536621" y="2948935"/>
                  <a:pt x="8524091" y="2944747"/>
                  <a:pt x="8511005" y="2942001"/>
                </a:cubicBezTo>
                <a:cubicBezTo>
                  <a:pt x="8504718" y="2946481"/>
                  <a:pt x="8501089" y="2951156"/>
                  <a:pt x="8474240" y="2948040"/>
                </a:cubicBezTo>
                <a:cubicBezTo>
                  <a:pt x="8452131" y="2946267"/>
                  <a:pt x="8429904" y="2945762"/>
                  <a:pt x="8407722" y="2946481"/>
                </a:cubicBezTo>
                <a:cubicBezTo>
                  <a:pt x="8418365" y="2964012"/>
                  <a:pt x="8418365" y="2964012"/>
                  <a:pt x="8470855" y="2969269"/>
                </a:cubicBezTo>
                <a:cubicBezTo>
                  <a:pt x="8467708" y="2972776"/>
                  <a:pt x="8465291" y="2977060"/>
                  <a:pt x="8482465" y="2979788"/>
                </a:cubicBezTo>
                <a:cubicBezTo>
                  <a:pt x="8499637" y="2982514"/>
                  <a:pt x="8493831" y="2976281"/>
                  <a:pt x="8490929" y="2972386"/>
                </a:cubicBezTo>
                <a:lnTo>
                  <a:pt x="8563697" y="2980213"/>
                </a:lnTo>
                <a:lnTo>
                  <a:pt x="8557507" y="2985801"/>
                </a:lnTo>
                <a:cubicBezTo>
                  <a:pt x="8559080" y="2988212"/>
                  <a:pt x="8563131" y="2990988"/>
                  <a:pt x="8566154" y="2993617"/>
                </a:cubicBezTo>
                <a:lnTo>
                  <a:pt x="8585990" y="2990695"/>
                </a:lnTo>
                <a:cubicBezTo>
                  <a:pt x="8585990" y="2994397"/>
                  <a:pt x="8587440" y="2999071"/>
                  <a:pt x="8566154" y="2993812"/>
                </a:cubicBezTo>
                <a:lnTo>
                  <a:pt x="8517778" y="3002382"/>
                </a:lnTo>
                <a:lnTo>
                  <a:pt x="8558173" y="3016015"/>
                </a:lnTo>
                <a:cubicBezTo>
                  <a:pt x="8562503" y="3015626"/>
                  <a:pt x="8566903" y="3015626"/>
                  <a:pt x="8571233" y="3016015"/>
                </a:cubicBezTo>
                <a:lnTo>
                  <a:pt x="8637510" y="3028092"/>
                </a:lnTo>
                <a:lnTo>
                  <a:pt x="8621303" y="3032181"/>
                </a:lnTo>
                <a:lnTo>
                  <a:pt x="8622997" y="3032181"/>
                </a:lnTo>
                <a:lnTo>
                  <a:pt x="8622997" y="3035883"/>
                </a:lnTo>
                <a:lnTo>
                  <a:pt x="8621545" y="3034324"/>
                </a:lnTo>
                <a:cubicBezTo>
                  <a:pt x="8599535" y="3032202"/>
                  <a:pt x="8578103" y="3027118"/>
                  <a:pt x="8558173" y="3019327"/>
                </a:cubicBezTo>
                <a:cubicBezTo>
                  <a:pt x="8545933" y="3023844"/>
                  <a:pt x="8533332" y="3027683"/>
                  <a:pt x="8520439" y="3030817"/>
                </a:cubicBezTo>
                <a:cubicBezTo>
                  <a:pt x="8506168" y="3033740"/>
                  <a:pt x="8488026" y="3034713"/>
                  <a:pt x="8472063" y="3036662"/>
                </a:cubicBezTo>
                <a:lnTo>
                  <a:pt x="8485367" y="3044647"/>
                </a:lnTo>
                <a:lnTo>
                  <a:pt x="8475933" y="3053411"/>
                </a:lnTo>
                <a:cubicBezTo>
                  <a:pt x="8467541" y="3051873"/>
                  <a:pt x="8459412" y="3049516"/>
                  <a:pt x="8451745" y="3046399"/>
                </a:cubicBezTo>
                <a:cubicBezTo>
                  <a:pt x="8443038" y="3026922"/>
                  <a:pt x="8395629" y="3019327"/>
                  <a:pt x="8352573" y="3007445"/>
                </a:cubicBezTo>
                <a:cubicBezTo>
                  <a:pt x="8351123" y="3007445"/>
                  <a:pt x="8352573" y="3003355"/>
                  <a:pt x="8354026" y="2999654"/>
                </a:cubicBezTo>
                <a:lnTo>
                  <a:pt x="8305650" y="2992059"/>
                </a:lnTo>
                <a:cubicBezTo>
                  <a:pt x="8305650" y="2995758"/>
                  <a:pt x="8303229" y="2997901"/>
                  <a:pt x="8305650" y="3000433"/>
                </a:cubicBezTo>
                <a:cubicBezTo>
                  <a:pt x="8311455" y="3006083"/>
                  <a:pt x="8326694" y="3012898"/>
                  <a:pt x="8307826" y="3014847"/>
                </a:cubicBezTo>
                <a:cubicBezTo>
                  <a:pt x="8315325" y="3021080"/>
                  <a:pt x="8332014" y="3029065"/>
                  <a:pt x="8328629" y="3033155"/>
                </a:cubicBezTo>
                <a:cubicBezTo>
                  <a:pt x="8324032" y="3041336"/>
                  <a:pt x="8348703" y="3046205"/>
                  <a:pt x="8358378" y="3052632"/>
                </a:cubicBezTo>
                <a:cubicBezTo>
                  <a:pt x="8338931" y="3052847"/>
                  <a:pt x="8319581" y="3050217"/>
                  <a:pt x="8301294" y="3044841"/>
                </a:cubicBezTo>
                <a:cubicBezTo>
                  <a:pt x="8280976" y="3039387"/>
                  <a:pt x="8307343" y="3036077"/>
                  <a:pt x="8292345" y="3031402"/>
                </a:cubicBezTo>
                <a:cubicBezTo>
                  <a:pt x="8273721" y="3025560"/>
                  <a:pt x="8282911" y="3024585"/>
                  <a:pt x="8287267" y="3021665"/>
                </a:cubicBezTo>
                <a:cubicBezTo>
                  <a:pt x="8291619" y="3018743"/>
                  <a:pt x="8285573" y="3014457"/>
                  <a:pt x="8273236" y="3012704"/>
                </a:cubicBezTo>
                <a:cubicBezTo>
                  <a:pt x="8243243" y="3008614"/>
                  <a:pt x="8226313" y="3003161"/>
                  <a:pt x="8220749" y="2991863"/>
                </a:cubicBezTo>
                <a:cubicBezTo>
                  <a:pt x="8219055" y="2988552"/>
                  <a:pt x="8199705" y="2983489"/>
                  <a:pt x="8200190" y="2983684"/>
                </a:cubicBezTo>
                <a:lnTo>
                  <a:pt x="8188094" y="2962454"/>
                </a:lnTo>
                <a:cubicBezTo>
                  <a:pt x="8204060" y="2964791"/>
                  <a:pt x="8223410" y="2969075"/>
                  <a:pt x="8221716" y="2959532"/>
                </a:cubicBezTo>
                <a:cubicBezTo>
                  <a:pt x="8193973" y="2953962"/>
                  <a:pt x="8168020" y="2943735"/>
                  <a:pt x="8145523" y="2929536"/>
                </a:cubicBezTo>
                <a:cubicBezTo>
                  <a:pt x="8134929" y="2925213"/>
                  <a:pt x="8123730" y="2921941"/>
                  <a:pt x="8112145" y="2919798"/>
                </a:cubicBezTo>
                <a:cubicBezTo>
                  <a:pt x="8115870" y="2914559"/>
                  <a:pt x="8118410" y="2908813"/>
                  <a:pt x="8119644" y="2902852"/>
                </a:cubicBezTo>
                <a:cubicBezTo>
                  <a:pt x="8119644" y="2893309"/>
                  <a:pt x="8099567" y="2885518"/>
                  <a:pt x="8069333" y="2883375"/>
                </a:cubicBezTo>
                <a:lnTo>
                  <a:pt x="8043692" y="2881817"/>
                </a:lnTo>
                <a:lnTo>
                  <a:pt x="8009588" y="2881817"/>
                </a:lnTo>
                <a:cubicBezTo>
                  <a:pt x="8004750" y="2885128"/>
                  <a:pt x="7999671" y="2888440"/>
                  <a:pt x="7995316" y="2891945"/>
                </a:cubicBezTo>
                <a:cubicBezTo>
                  <a:pt x="7990963" y="2895452"/>
                  <a:pt x="8011764" y="2903243"/>
                  <a:pt x="7989270" y="2903047"/>
                </a:cubicBezTo>
                <a:lnTo>
                  <a:pt x="7980803" y="2894673"/>
                </a:lnTo>
                <a:cubicBezTo>
                  <a:pt x="7973838" y="2888303"/>
                  <a:pt x="7964185" y="2884271"/>
                  <a:pt x="7953713" y="2883375"/>
                </a:cubicBezTo>
                <a:cubicBezTo>
                  <a:pt x="7937023" y="2881232"/>
                  <a:pt x="7939441" y="2886492"/>
                  <a:pt x="7938232" y="2890193"/>
                </a:cubicBezTo>
                <a:cubicBezTo>
                  <a:pt x="7935815" y="2897205"/>
                  <a:pt x="7919367" y="2892724"/>
                  <a:pt x="7903886" y="2890193"/>
                </a:cubicBezTo>
                <a:lnTo>
                  <a:pt x="7885986" y="2872662"/>
                </a:lnTo>
                <a:lnTo>
                  <a:pt x="7861798" y="2874026"/>
                </a:lnTo>
                <a:cubicBezTo>
                  <a:pt x="7861798" y="2868963"/>
                  <a:pt x="7866877" y="2865456"/>
                  <a:pt x="7861798" y="2861951"/>
                </a:cubicBezTo>
                <a:cubicBezTo>
                  <a:pt x="7851881" y="2854160"/>
                  <a:pt x="7829870" y="2846564"/>
                  <a:pt x="7829628" y="2838382"/>
                </a:cubicBezTo>
                <a:cubicBezTo>
                  <a:pt x="7829387" y="2830203"/>
                  <a:pt x="7799394" y="2822218"/>
                  <a:pt x="7790927" y="2813842"/>
                </a:cubicBezTo>
                <a:lnTo>
                  <a:pt x="7847044" y="2819490"/>
                </a:lnTo>
                <a:cubicBezTo>
                  <a:pt x="7857687" y="2814230"/>
                  <a:pt x="7850429" y="2807024"/>
                  <a:pt x="7833498" y="2802544"/>
                </a:cubicBezTo>
                <a:cubicBezTo>
                  <a:pt x="7811631" y="2797422"/>
                  <a:pt x="7792692" y="2786243"/>
                  <a:pt x="7780043" y="2770992"/>
                </a:cubicBezTo>
                <a:cubicBezTo>
                  <a:pt x="7791895" y="2767681"/>
                  <a:pt x="7816809" y="2780730"/>
                  <a:pt x="7826241" y="2774303"/>
                </a:cubicBezTo>
                <a:cubicBezTo>
                  <a:pt x="7811342" y="2761661"/>
                  <a:pt x="7792814" y="2752177"/>
                  <a:pt x="7772303" y="2746646"/>
                </a:cubicBezTo>
                <a:cubicBezTo>
                  <a:pt x="7756216" y="2742321"/>
                  <a:pt x="7741243" y="2735718"/>
                  <a:pt x="7728038" y="2727169"/>
                </a:cubicBezTo>
                <a:cubicBezTo>
                  <a:pt x="7713647" y="2719787"/>
                  <a:pt x="7696641" y="2716435"/>
                  <a:pt x="7679662" y="2717623"/>
                </a:cubicBezTo>
                <a:cubicBezTo>
                  <a:pt x="7669550" y="2718286"/>
                  <a:pt x="7659512" y="2719591"/>
                  <a:pt x="7649669" y="2721519"/>
                </a:cubicBezTo>
                <a:lnTo>
                  <a:pt x="7565977" y="2696199"/>
                </a:lnTo>
                <a:lnTo>
                  <a:pt x="7564768" y="2694057"/>
                </a:lnTo>
                <a:lnTo>
                  <a:pt x="7558963" y="2695030"/>
                </a:lnTo>
                <a:cubicBezTo>
                  <a:pt x="7543942" y="2697387"/>
                  <a:pt x="7528510" y="2697387"/>
                  <a:pt x="7513490" y="2695030"/>
                </a:cubicBezTo>
                <a:lnTo>
                  <a:pt x="7490086" y="2695030"/>
                </a:lnTo>
                <a:lnTo>
                  <a:pt x="7489543" y="2694447"/>
                </a:lnTo>
                <a:cubicBezTo>
                  <a:pt x="7475804" y="2687668"/>
                  <a:pt x="7459357" y="2685370"/>
                  <a:pt x="7443587" y="2688018"/>
                </a:cubicBezTo>
                <a:cubicBezTo>
                  <a:pt x="7433426" y="2689772"/>
                  <a:pt x="7428348" y="2692889"/>
                  <a:pt x="7441410" y="2697952"/>
                </a:cubicBezTo>
                <a:lnTo>
                  <a:pt x="7441410" y="2698731"/>
                </a:lnTo>
                <a:cubicBezTo>
                  <a:pt x="7464171" y="2708918"/>
                  <a:pt x="7488601" y="2716456"/>
                  <a:pt x="7513975" y="2721130"/>
                </a:cubicBezTo>
                <a:lnTo>
                  <a:pt x="7528487" y="2721130"/>
                </a:lnTo>
                <a:lnTo>
                  <a:pt x="7513490" y="2717429"/>
                </a:lnTo>
                <a:cubicBezTo>
                  <a:pt x="7508893" y="2713534"/>
                  <a:pt x="7504056" y="2709444"/>
                  <a:pt x="7499703" y="2705354"/>
                </a:cubicBezTo>
                <a:lnTo>
                  <a:pt x="7490772" y="2695767"/>
                </a:lnTo>
                <a:lnTo>
                  <a:pt x="7532840" y="2716844"/>
                </a:lnTo>
                <a:lnTo>
                  <a:pt x="7564527" y="2714898"/>
                </a:lnTo>
                <a:lnTo>
                  <a:pt x="7645558" y="2742360"/>
                </a:lnTo>
                <a:cubicBezTo>
                  <a:pt x="7640961" y="2743918"/>
                  <a:pt x="7636124" y="2745867"/>
                  <a:pt x="7631045" y="2747425"/>
                </a:cubicBezTo>
                <a:cubicBezTo>
                  <a:pt x="7621611" y="2750345"/>
                  <a:pt x="7627416" y="2754631"/>
                  <a:pt x="7640235" y="2758527"/>
                </a:cubicBezTo>
                <a:cubicBezTo>
                  <a:pt x="7653054" y="2762422"/>
                  <a:pt x="7657892" y="2760279"/>
                  <a:pt x="7661279" y="2757357"/>
                </a:cubicBezTo>
                <a:cubicBezTo>
                  <a:pt x="7663674" y="2756034"/>
                  <a:pt x="7666165" y="2754864"/>
                  <a:pt x="7668778" y="2753852"/>
                </a:cubicBezTo>
                <a:lnTo>
                  <a:pt x="7701189" y="2760279"/>
                </a:lnTo>
                <a:cubicBezTo>
                  <a:pt x="7698771" y="2763590"/>
                  <a:pt x="7697560" y="2765733"/>
                  <a:pt x="7695625" y="2768264"/>
                </a:cubicBezTo>
                <a:cubicBezTo>
                  <a:pt x="7723442" y="2774887"/>
                  <a:pt x="7750774" y="2780926"/>
                  <a:pt x="7776415" y="2787741"/>
                </a:cubicBezTo>
                <a:cubicBezTo>
                  <a:pt x="7788992" y="2791054"/>
                  <a:pt x="7805199" y="2796311"/>
                  <a:pt x="7797215" y="2801961"/>
                </a:cubicBezTo>
                <a:cubicBezTo>
                  <a:pt x="7746904" y="2796117"/>
                  <a:pt x="7700463" y="2779368"/>
                  <a:pt x="7648702" y="2774108"/>
                </a:cubicBezTo>
                <a:cubicBezTo>
                  <a:pt x="7633173" y="2766064"/>
                  <a:pt x="7613556" y="2765091"/>
                  <a:pt x="7596938" y="2771577"/>
                </a:cubicBezTo>
                <a:cubicBezTo>
                  <a:pt x="7624028" y="2783067"/>
                  <a:pt x="7640476" y="2797675"/>
                  <a:pt x="7685467" y="2801182"/>
                </a:cubicBezTo>
                <a:lnTo>
                  <a:pt x="7709655" y="2823385"/>
                </a:lnTo>
                <a:lnTo>
                  <a:pt x="7755612" y="2832929"/>
                </a:lnTo>
                <a:cubicBezTo>
                  <a:pt x="7755612" y="2849095"/>
                  <a:pt x="7755612" y="2849095"/>
                  <a:pt x="7791169" y="2867793"/>
                </a:cubicBezTo>
                <a:cubicBezTo>
                  <a:pt x="7797167" y="2870677"/>
                  <a:pt x="7802609" y="2874202"/>
                  <a:pt x="7807375" y="2878312"/>
                </a:cubicBezTo>
                <a:cubicBezTo>
                  <a:pt x="7809310" y="2880453"/>
                  <a:pt x="7805440" y="2882402"/>
                  <a:pt x="7804232" y="2884349"/>
                </a:cubicBezTo>
                <a:cubicBezTo>
                  <a:pt x="7795280" y="2882208"/>
                  <a:pt x="7786090" y="2880259"/>
                  <a:pt x="7777623" y="2877727"/>
                </a:cubicBezTo>
                <a:cubicBezTo>
                  <a:pt x="7775447" y="2877727"/>
                  <a:pt x="7773512" y="2874026"/>
                  <a:pt x="7775206" y="2873247"/>
                </a:cubicBezTo>
                <a:cubicBezTo>
                  <a:pt x="7787540" y="2867209"/>
                  <a:pt x="7768189" y="2860587"/>
                  <a:pt x="7753194" y="2853770"/>
                </a:cubicBezTo>
                <a:cubicBezTo>
                  <a:pt x="7738029" y="2848298"/>
                  <a:pt x="7721385" y="2846018"/>
                  <a:pt x="7704818" y="2847149"/>
                </a:cubicBezTo>
                <a:cubicBezTo>
                  <a:pt x="7677679" y="2832890"/>
                  <a:pt x="7648724" y="2821009"/>
                  <a:pt x="7618467" y="2811699"/>
                </a:cubicBezTo>
                <a:cubicBezTo>
                  <a:pt x="7600978" y="2805973"/>
                  <a:pt x="7582402" y="2802759"/>
                  <a:pt x="7563560" y="2802156"/>
                </a:cubicBezTo>
                <a:cubicBezTo>
                  <a:pt x="7555989" y="2794774"/>
                  <a:pt x="7549191" y="2786885"/>
                  <a:pt x="7543242" y="2778589"/>
                </a:cubicBezTo>
                <a:cubicBezTo>
                  <a:pt x="7536228" y="2767485"/>
                  <a:pt x="7519053" y="2759111"/>
                  <a:pt x="7486640" y="2752879"/>
                </a:cubicBezTo>
                <a:lnTo>
                  <a:pt x="7438264" y="2742945"/>
                </a:lnTo>
                <a:lnTo>
                  <a:pt x="7422784" y="2749762"/>
                </a:lnTo>
                <a:cubicBezTo>
                  <a:pt x="7388001" y="2734121"/>
                  <a:pt x="7349833" y="2723993"/>
                  <a:pt x="7310310" y="2719961"/>
                </a:cubicBezTo>
                <a:cubicBezTo>
                  <a:pt x="7310310" y="2715482"/>
                  <a:pt x="7310310" y="2711587"/>
                  <a:pt x="7310310" y="2706912"/>
                </a:cubicBezTo>
                <a:cubicBezTo>
                  <a:pt x="7272721" y="2692459"/>
                  <a:pt x="7232715" y="2682487"/>
                  <a:pt x="7191546" y="2677307"/>
                </a:cubicBezTo>
                <a:cubicBezTo>
                  <a:pt x="7175438" y="2675630"/>
                  <a:pt x="7159932" y="2671248"/>
                  <a:pt x="7146072" y="2664451"/>
                </a:cubicBezTo>
                <a:cubicBezTo>
                  <a:pt x="7132456" y="2666496"/>
                  <a:pt x="7118425" y="2665815"/>
                  <a:pt x="7105195" y="2662504"/>
                </a:cubicBezTo>
                <a:cubicBezTo>
                  <a:pt x="7098204" y="2660830"/>
                  <a:pt x="7090949" y="2659971"/>
                  <a:pt x="7083668" y="2659971"/>
                </a:cubicBezTo>
                <a:cubicBezTo>
                  <a:pt x="7058027" y="2665425"/>
                  <a:pt x="7023197" y="2668152"/>
                  <a:pt x="7033598" y="2684707"/>
                </a:cubicBezTo>
                <a:cubicBezTo>
                  <a:pt x="7045693" y="2690940"/>
                  <a:pt x="7069396" y="2693277"/>
                  <a:pt x="7076654" y="2701068"/>
                </a:cubicBezTo>
                <a:lnTo>
                  <a:pt x="6994897" y="2698146"/>
                </a:lnTo>
                <a:lnTo>
                  <a:pt x="7006993" y="2707107"/>
                </a:lnTo>
                <a:cubicBezTo>
                  <a:pt x="6986190" y="2711781"/>
                  <a:pt x="6984496" y="2711587"/>
                  <a:pt x="6953052" y="2703600"/>
                </a:cubicBezTo>
                <a:cubicBezTo>
                  <a:pt x="6967080" y="2699901"/>
                  <a:pt x="6974579" y="2694642"/>
                  <a:pt x="6972644" y="2686850"/>
                </a:cubicBezTo>
                <a:lnTo>
                  <a:pt x="6948456" y="2680033"/>
                </a:lnTo>
                <a:cubicBezTo>
                  <a:pt x="6945312" y="2687239"/>
                  <a:pt x="6920639" y="2689576"/>
                  <a:pt x="6933943" y="2700483"/>
                </a:cubicBezTo>
                <a:lnTo>
                  <a:pt x="6902015" y="2706134"/>
                </a:lnTo>
                <a:cubicBezTo>
                  <a:pt x="6902015" y="2711975"/>
                  <a:pt x="6904191" y="2717820"/>
                  <a:pt x="6905159" y="2722883"/>
                </a:cubicBezTo>
                <a:lnTo>
                  <a:pt x="6839507" y="2704069"/>
                </a:lnTo>
                <a:lnTo>
                  <a:pt x="6901047" y="2706716"/>
                </a:lnTo>
                <a:cubicBezTo>
                  <a:pt x="6899112" y="2700095"/>
                  <a:pt x="6891613" y="2693472"/>
                  <a:pt x="6869119" y="2685877"/>
                </a:cubicBezTo>
                <a:cubicBezTo>
                  <a:pt x="6844931" y="2689188"/>
                  <a:pt x="6803569" y="2678280"/>
                  <a:pt x="6782525" y="2685877"/>
                </a:cubicBezTo>
                <a:cubicBezTo>
                  <a:pt x="6799361" y="2693764"/>
                  <a:pt x="6817648" y="2699414"/>
                  <a:pt x="6836708" y="2702627"/>
                </a:cubicBezTo>
                <a:lnTo>
                  <a:pt x="6837277" y="2703430"/>
                </a:lnTo>
                <a:lnTo>
                  <a:pt x="6837191" y="2703406"/>
                </a:lnTo>
                <a:cubicBezTo>
                  <a:pt x="6819776" y="2706716"/>
                  <a:pt x="6800425" y="2697367"/>
                  <a:pt x="6783010" y="2695226"/>
                </a:cubicBezTo>
                <a:cubicBezTo>
                  <a:pt x="6758822" y="2696394"/>
                  <a:pt x="6783010" y="2704964"/>
                  <a:pt x="6783010" y="2709638"/>
                </a:cubicBezTo>
                <a:cubicBezTo>
                  <a:pt x="6769754" y="2711665"/>
                  <a:pt x="6756064" y="2709268"/>
                  <a:pt x="6745035" y="2703017"/>
                </a:cubicBezTo>
                <a:cubicBezTo>
                  <a:pt x="6735020" y="2697075"/>
                  <a:pt x="6722249" y="2695069"/>
                  <a:pt x="6710204" y="2697564"/>
                </a:cubicBezTo>
                <a:cubicBezTo>
                  <a:pt x="6716977" y="2703990"/>
                  <a:pt x="6724717" y="2711002"/>
                  <a:pt x="6731248" y="2717041"/>
                </a:cubicBezTo>
                <a:cubicBezTo>
                  <a:pt x="6739448" y="2724694"/>
                  <a:pt x="6750767" y="2729719"/>
                  <a:pt x="6763177" y="2731258"/>
                </a:cubicBezTo>
                <a:cubicBezTo>
                  <a:pt x="6770650" y="2732524"/>
                  <a:pt x="6777423" y="2735661"/>
                  <a:pt x="6782525" y="2740217"/>
                </a:cubicBezTo>
                <a:cubicBezTo>
                  <a:pt x="6795105" y="2749178"/>
                  <a:pt x="6801878" y="2750151"/>
                  <a:pt x="6837917" y="2752488"/>
                </a:cubicBezTo>
                <a:cubicBezTo>
                  <a:pt x="6836465" y="2748398"/>
                  <a:pt x="6834773" y="2744309"/>
                  <a:pt x="6833562" y="2740413"/>
                </a:cubicBezTo>
                <a:cubicBezTo>
                  <a:pt x="6833562" y="2740413"/>
                  <a:pt x="6835497" y="2739244"/>
                  <a:pt x="6838885" y="2737685"/>
                </a:cubicBezTo>
                <a:lnTo>
                  <a:pt x="6883632" y="2746061"/>
                </a:lnTo>
                <a:cubicBezTo>
                  <a:pt x="6886052" y="2755410"/>
                  <a:pt x="6923059" y="2767876"/>
                  <a:pt x="6895484" y="2774497"/>
                </a:cubicBezTo>
                <a:lnTo>
                  <a:pt x="6853154" y="2757163"/>
                </a:lnTo>
                <a:lnTo>
                  <a:pt x="6834288" y="2763395"/>
                </a:lnTo>
                <a:cubicBezTo>
                  <a:pt x="6806471" y="2755721"/>
                  <a:pt x="6777326" y="2751593"/>
                  <a:pt x="6747938" y="2751124"/>
                </a:cubicBezTo>
                <a:cubicBezTo>
                  <a:pt x="6740413" y="2750541"/>
                  <a:pt x="6733013" y="2749157"/>
                  <a:pt x="6725926" y="2747035"/>
                </a:cubicBezTo>
                <a:cubicBezTo>
                  <a:pt x="6722467" y="2746080"/>
                  <a:pt x="6719080" y="2744990"/>
                  <a:pt x="6715768" y="2743724"/>
                </a:cubicBezTo>
                <a:lnTo>
                  <a:pt x="6739956" y="2742554"/>
                </a:lnTo>
                <a:cubicBezTo>
                  <a:pt x="6725926" y="2732817"/>
                  <a:pt x="6713833" y="2723077"/>
                  <a:pt x="6699076" y="2714313"/>
                </a:cubicBezTo>
                <a:cubicBezTo>
                  <a:pt x="6690709" y="2710904"/>
                  <a:pt x="6681953" y="2708100"/>
                  <a:pt x="6672953" y="2705937"/>
                </a:cubicBezTo>
                <a:lnTo>
                  <a:pt x="6624577" y="2704185"/>
                </a:lnTo>
                <a:cubicBezTo>
                  <a:pt x="6622327" y="2702355"/>
                  <a:pt x="6619910" y="2700660"/>
                  <a:pt x="6617322" y="2699122"/>
                </a:cubicBezTo>
                <a:cubicBezTo>
                  <a:pt x="6596519" y="2687435"/>
                  <a:pt x="6585876" y="2686460"/>
                  <a:pt x="6571122" y="2694836"/>
                </a:cubicBezTo>
                <a:lnTo>
                  <a:pt x="6569913" y="2694836"/>
                </a:lnTo>
                <a:lnTo>
                  <a:pt x="6554192" y="2706328"/>
                </a:lnTo>
                <a:cubicBezTo>
                  <a:pt x="6567445" y="2713767"/>
                  <a:pt x="6583047" y="2718033"/>
                  <a:pt x="6599180" y="2718599"/>
                </a:cubicBezTo>
                <a:cubicBezTo>
                  <a:pt x="6615628" y="2719766"/>
                  <a:pt x="6621916" y="2716650"/>
                  <a:pt x="6624577" y="2711975"/>
                </a:cubicBezTo>
                <a:lnTo>
                  <a:pt x="6672953" y="2760864"/>
                </a:lnTo>
                <a:lnTo>
                  <a:pt x="6655297" y="2773135"/>
                </a:lnTo>
                <a:cubicBezTo>
                  <a:pt x="6668601" y="2777613"/>
                  <a:pt x="6681661" y="2781509"/>
                  <a:pt x="6693515" y="2785795"/>
                </a:cubicBezTo>
                <a:cubicBezTo>
                  <a:pt x="6704567" y="2789788"/>
                  <a:pt x="6716492" y="2791968"/>
                  <a:pt x="6728587" y="2792222"/>
                </a:cubicBezTo>
                <a:cubicBezTo>
                  <a:pt x="6742882" y="2792747"/>
                  <a:pt x="6757105" y="2794111"/>
                  <a:pt x="6771158" y="2796311"/>
                </a:cubicBezTo>
                <a:cubicBezTo>
                  <a:pt x="6809374" y="2802350"/>
                  <a:pt x="6809374" y="2802544"/>
                  <a:pt x="6834530" y="2794170"/>
                </a:cubicBezTo>
                <a:cubicBezTo>
                  <a:pt x="6850254" y="2797481"/>
                  <a:pt x="6867184" y="2801961"/>
                  <a:pt x="6882906" y="2804299"/>
                </a:cubicBezTo>
                <a:cubicBezTo>
                  <a:pt x="6892873" y="2805174"/>
                  <a:pt x="6902934" y="2805174"/>
                  <a:pt x="6912899" y="2804299"/>
                </a:cubicBezTo>
                <a:cubicBezTo>
                  <a:pt x="6916045" y="2808388"/>
                  <a:pt x="6921124" y="2812869"/>
                  <a:pt x="6920883" y="2816374"/>
                </a:cubicBezTo>
                <a:cubicBezTo>
                  <a:pt x="6920639" y="2819880"/>
                  <a:pt x="6915078" y="2823970"/>
                  <a:pt x="6909996" y="2830009"/>
                </a:cubicBezTo>
                <a:lnTo>
                  <a:pt x="6958373" y="2832346"/>
                </a:lnTo>
                <a:lnTo>
                  <a:pt x="6972885" y="2832346"/>
                </a:lnTo>
                <a:lnTo>
                  <a:pt x="6957890" y="2828450"/>
                </a:lnTo>
                <a:cubicBezTo>
                  <a:pt x="6957890" y="2827086"/>
                  <a:pt x="6954988" y="2824164"/>
                  <a:pt x="6956438" y="2824164"/>
                </a:cubicBezTo>
                <a:cubicBezTo>
                  <a:pt x="6972934" y="2823406"/>
                  <a:pt x="6989310" y="2826970"/>
                  <a:pt x="7003122" y="2834293"/>
                </a:cubicBezTo>
                <a:cubicBezTo>
                  <a:pt x="7013232" y="2840486"/>
                  <a:pt x="7025761" y="2843525"/>
                  <a:pt x="7038436" y="2842863"/>
                </a:cubicBezTo>
                <a:cubicBezTo>
                  <a:pt x="7034566" y="2838773"/>
                  <a:pt x="7028519" y="2834487"/>
                  <a:pt x="7028034" y="2830788"/>
                </a:cubicBezTo>
                <a:cubicBezTo>
                  <a:pt x="7027552" y="2827086"/>
                  <a:pt x="7033598" y="2823580"/>
                  <a:pt x="7037227" y="2824164"/>
                </a:cubicBezTo>
                <a:cubicBezTo>
                  <a:pt x="7071573" y="2829230"/>
                  <a:pt x="7072540" y="2820660"/>
                  <a:pt x="7081492" y="2813063"/>
                </a:cubicBezTo>
                <a:cubicBezTo>
                  <a:pt x="7096972" y="2828585"/>
                  <a:pt x="7119345" y="2838656"/>
                  <a:pt x="7143896" y="2841110"/>
                </a:cubicBezTo>
                <a:cubicBezTo>
                  <a:pt x="7160829" y="2842863"/>
                  <a:pt x="7187434" y="2853185"/>
                  <a:pt x="7192272" y="2843642"/>
                </a:cubicBezTo>
                <a:cubicBezTo>
                  <a:pt x="7197110" y="2834098"/>
                  <a:pt x="7233393" y="2843642"/>
                  <a:pt x="7234117" y="2835072"/>
                </a:cubicBezTo>
                <a:cubicBezTo>
                  <a:pt x="7234843" y="2826502"/>
                  <a:pt x="7266045" y="2830788"/>
                  <a:pt x="7282493" y="2828254"/>
                </a:cubicBezTo>
                <a:cubicBezTo>
                  <a:pt x="7303415" y="2826892"/>
                  <a:pt x="7324459" y="2827671"/>
                  <a:pt x="7345141" y="2830591"/>
                </a:cubicBezTo>
                <a:cubicBezTo>
                  <a:pt x="7354138" y="2831624"/>
                  <a:pt x="7363330" y="2830475"/>
                  <a:pt x="7371505" y="2827281"/>
                </a:cubicBezTo>
                <a:cubicBezTo>
                  <a:pt x="7374651" y="2824943"/>
                  <a:pt x="7369087" y="2820269"/>
                  <a:pt x="7365944" y="2816374"/>
                </a:cubicBezTo>
                <a:cubicBezTo>
                  <a:pt x="7400048" y="2824555"/>
                  <a:pt x="7404401" y="2826502"/>
                  <a:pt x="7395211" y="2831955"/>
                </a:cubicBezTo>
                <a:cubicBezTo>
                  <a:pt x="7389647" y="2835266"/>
                  <a:pt x="7378763" y="2836824"/>
                  <a:pt x="7372716" y="2840137"/>
                </a:cubicBezTo>
                <a:cubicBezTo>
                  <a:pt x="7366667" y="2843447"/>
                  <a:pt x="7372716" y="2845200"/>
                  <a:pt x="7376828" y="2846952"/>
                </a:cubicBezTo>
                <a:cubicBezTo>
                  <a:pt x="7383311" y="2849271"/>
                  <a:pt x="7390299" y="2850596"/>
                  <a:pt x="7397387" y="2850848"/>
                </a:cubicBezTo>
                <a:cubicBezTo>
                  <a:pt x="7405683" y="2849778"/>
                  <a:pt x="7413786" y="2847946"/>
                  <a:pt x="7421575" y="2845394"/>
                </a:cubicBezTo>
                <a:cubicBezTo>
                  <a:pt x="7429556" y="2847537"/>
                  <a:pt x="7438990" y="2850459"/>
                  <a:pt x="7448666" y="2852406"/>
                </a:cubicBezTo>
                <a:cubicBezTo>
                  <a:pt x="7472854" y="2857277"/>
                  <a:pt x="7480594" y="2856498"/>
                  <a:pt x="7487851" y="2850848"/>
                </a:cubicBezTo>
                <a:cubicBezTo>
                  <a:pt x="7495107" y="2845200"/>
                  <a:pt x="7496559" y="2838188"/>
                  <a:pt x="7482770" y="2828254"/>
                </a:cubicBezTo>
                <a:lnTo>
                  <a:pt x="7513248" y="2835072"/>
                </a:lnTo>
                <a:lnTo>
                  <a:pt x="7513248" y="2842474"/>
                </a:lnTo>
                <a:cubicBezTo>
                  <a:pt x="7538163" y="2850148"/>
                  <a:pt x="7565324" y="2851764"/>
                  <a:pt x="7591376" y="2847149"/>
                </a:cubicBezTo>
                <a:lnTo>
                  <a:pt x="7612177" y="2856692"/>
                </a:lnTo>
                <a:cubicBezTo>
                  <a:pt x="7592052" y="2857101"/>
                  <a:pt x="7572290" y="2861172"/>
                  <a:pt x="7554367" y="2868573"/>
                </a:cubicBezTo>
                <a:cubicBezTo>
                  <a:pt x="7525585" y="2864092"/>
                  <a:pt x="7524617" y="2872468"/>
                  <a:pt x="7513248" y="2876169"/>
                </a:cubicBezTo>
                <a:cubicBezTo>
                  <a:pt x="7509475" y="2876597"/>
                  <a:pt x="7505653" y="2876597"/>
                  <a:pt x="7501879" y="2876169"/>
                </a:cubicBezTo>
                <a:lnTo>
                  <a:pt x="7466566" y="2863898"/>
                </a:lnTo>
                <a:lnTo>
                  <a:pt x="7455438" y="2878895"/>
                </a:lnTo>
                <a:cubicBezTo>
                  <a:pt x="7450456" y="2879286"/>
                  <a:pt x="7445425" y="2879286"/>
                  <a:pt x="7440443" y="2878895"/>
                </a:cubicBezTo>
                <a:cubicBezTo>
                  <a:pt x="7421623" y="2874766"/>
                  <a:pt x="7402128" y="2872916"/>
                  <a:pt x="7382633" y="2873441"/>
                </a:cubicBezTo>
                <a:cubicBezTo>
                  <a:pt x="7364491" y="2874999"/>
                  <a:pt x="7363041" y="2880844"/>
                  <a:pt x="7373199" y="2889023"/>
                </a:cubicBezTo>
                <a:cubicBezTo>
                  <a:pt x="7373199" y="2889023"/>
                  <a:pt x="7373199" y="2890778"/>
                  <a:pt x="7370781" y="2890778"/>
                </a:cubicBezTo>
                <a:cubicBezTo>
                  <a:pt x="7337642" y="2889023"/>
                  <a:pt x="7354090" y="2903047"/>
                  <a:pt x="7336674" y="2906748"/>
                </a:cubicBezTo>
                <a:cubicBezTo>
                  <a:pt x="7319259" y="2910449"/>
                  <a:pt x="7316115" y="2920577"/>
                  <a:pt x="7329419" y="2931679"/>
                </a:cubicBezTo>
                <a:cubicBezTo>
                  <a:pt x="7342868" y="2937327"/>
                  <a:pt x="7358589" y="2938320"/>
                  <a:pt x="7372957" y="2934407"/>
                </a:cubicBezTo>
                <a:cubicBezTo>
                  <a:pt x="7382874" y="2938691"/>
                  <a:pt x="7387712" y="2942586"/>
                  <a:pt x="7382391" y="2945897"/>
                </a:cubicBezTo>
                <a:cubicBezTo>
                  <a:pt x="7380383" y="2947612"/>
                  <a:pt x="7378544" y="2949442"/>
                  <a:pt x="7376828" y="2951350"/>
                </a:cubicBezTo>
                <a:lnTo>
                  <a:pt x="7446248" y="2965374"/>
                </a:lnTo>
                <a:cubicBezTo>
                  <a:pt x="7447698" y="2962102"/>
                  <a:pt x="7449392" y="2958929"/>
                  <a:pt x="7451327" y="2955831"/>
                </a:cubicBezTo>
                <a:cubicBezTo>
                  <a:pt x="7459793" y="2945118"/>
                  <a:pt x="7481320" y="2940834"/>
                  <a:pt x="7521956" y="2945897"/>
                </a:cubicBezTo>
                <a:cubicBezTo>
                  <a:pt x="7541548" y="2948234"/>
                  <a:pt x="7561383" y="2950377"/>
                  <a:pt x="7580249" y="2951741"/>
                </a:cubicBezTo>
                <a:cubicBezTo>
                  <a:pt x="7585086" y="2951741"/>
                  <a:pt x="7590409" y="2949598"/>
                  <a:pt x="7589924" y="2947651"/>
                </a:cubicBezTo>
                <a:cubicBezTo>
                  <a:pt x="7589441" y="2945702"/>
                  <a:pt x="7577587" y="2941418"/>
                  <a:pt x="7576620" y="2941613"/>
                </a:cubicBezTo>
                <a:cubicBezTo>
                  <a:pt x="7554270" y="2940639"/>
                  <a:pt x="7532236" y="2936899"/>
                  <a:pt x="7511313" y="2930511"/>
                </a:cubicBezTo>
                <a:cubicBezTo>
                  <a:pt x="7492857" y="2926049"/>
                  <a:pt x="7473895" y="2923052"/>
                  <a:pt x="7454712" y="2921551"/>
                </a:cubicBezTo>
                <a:cubicBezTo>
                  <a:pt x="7454712" y="2918629"/>
                  <a:pt x="7453021" y="2915708"/>
                  <a:pt x="7452294" y="2913760"/>
                </a:cubicBezTo>
                <a:lnTo>
                  <a:pt x="7553884" y="2933237"/>
                </a:lnTo>
                <a:cubicBezTo>
                  <a:pt x="7556787" y="2933237"/>
                  <a:pt x="7560416" y="2932264"/>
                  <a:pt x="7565495" y="2931485"/>
                </a:cubicBezTo>
                <a:lnTo>
                  <a:pt x="7547838" y="2921745"/>
                </a:lnTo>
                <a:lnTo>
                  <a:pt x="7564527" y="2903632"/>
                </a:lnTo>
                <a:cubicBezTo>
                  <a:pt x="7584845" y="2905190"/>
                  <a:pt x="7605163" y="2907721"/>
                  <a:pt x="7622820" y="2908112"/>
                </a:cubicBezTo>
                <a:cubicBezTo>
                  <a:pt x="7638978" y="2907936"/>
                  <a:pt x="7655134" y="2907079"/>
                  <a:pt x="7671196" y="2905580"/>
                </a:cubicBezTo>
                <a:cubicBezTo>
                  <a:pt x="7698190" y="2913565"/>
                  <a:pt x="7726152" y="2919195"/>
                  <a:pt x="7754644" y="2922330"/>
                </a:cubicBezTo>
                <a:lnTo>
                  <a:pt x="7818744" y="2902852"/>
                </a:lnTo>
                <a:lnTo>
                  <a:pt x="7847770" y="2916097"/>
                </a:lnTo>
                <a:cubicBezTo>
                  <a:pt x="7893363" y="2918357"/>
                  <a:pt x="7937265" y="2930842"/>
                  <a:pt x="7974516" y="2952129"/>
                </a:cubicBezTo>
                <a:cubicBezTo>
                  <a:pt x="7947425" y="2955246"/>
                  <a:pt x="7934121" y="2944338"/>
                  <a:pt x="7915979" y="2939275"/>
                </a:cubicBezTo>
                <a:cubicBezTo>
                  <a:pt x="7893485" y="2942392"/>
                  <a:pt x="7867603" y="2927978"/>
                  <a:pt x="7839545" y="2929147"/>
                </a:cubicBezTo>
                <a:lnTo>
                  <a:pt x="7805440" y="2945702"/>
                </a:lnTo>
                <a:lnTo>
                  <a:pt x="7858169" y="2974334"/>
                </a:lnTo>
                <a:lnTo>
                  <a:pt x="7930733" y="2990501"/>
                </a:lnTo>
                <a:cubicBezTo>
                  <a:pt x="7964114" y="2988943"/>
                  <a:pt x="7940167" y="2975308"/>
                  <a:pt x="7948149" y="2968490"/>
                </a:cubicBezTo>
                <a:cubicBezTo>
                  <a:pt x="7966775" y="2968490"/>
                  <a:pt x="7985400" y="2969660"/>
                  <a:pt x="8004750" y="2971024"/>
                </a:cubicBezTo>
                <a:cubicBezTo>
                  <a:pt x="8015827" y="2973069"/>
                  <a:pt x="8026736" y="2975660"/>
                  <a:pt x="8037404" y="2978815"/>
                </a:cubicBezTo>
                <a:cubicBezTo>
                  <a:pt x="8016843" y="2982514"/>
                  <a:pt x="8001121" y="2984851"/>
                  <a:pt x="7987093" y="2987967"/>
                </a:cubicBezTo>
                <a:cubicBezTo>
                  <a:pt x="7983223" y="2987967"/>
                  <a:pt x="7984191" y="2991863"/>
                  <a:pt x="7982979" y="2994006"/>
                </a:cubicBezTo>
                <a:lnTo>
                  <a:pt x="8024342" y="3006471"/>
                </a:lnTo>
                <a:cubicBezTo>
                  <a:pt x="8022407" y="3012704"/>
                  <a:pt x="8020472" y="3018352"/>
                  <a:pt x="8018295" y="3023806"/>
                </a:cubicBezTo>
                <a:lnTo>
                  <a:pt x="8006926" y="3022247"/>
                </a:lnTo>
                <a:lnTo>
                  <a:pt x="7993140" y="3004134"/>
                </a:lnTo>
                <a:lnTo>
                  <a:pt x="7927348" y="2999850"/>
                </a:lnTo>
                <a:cubicBezTo>
                  <a:pt x="7910199" y="2992624"/>
                  <a:pt x="7891621" y="2987812"/>
                  <a:pt x="7872441" y="2985630"/>
                </a:cubicBezTo>
                <a:cubicBezTo>
                  <a:pt x="7872441" y="2987773"/>
                  <a:pt x="7869056" y="2989722"/>
                  <a:pt x="7869297" y="2992253"/>
                </a:cubicBezTo>
                <a:cubicBezTo>
                  <a:pt x="7869297" y="3004719"/>
                  <a:pt x="7881875" y="3009199"/>
                  <a:pt x="7919367" y="3011731"/>
                </a:cubicBezTo>
                <a:lnTo>
                  <a:pt x="7939200" y="3013289"/>
                </a:lnTo>
                <a:lnTo>
                  <a:pt x="7970887" y="3027897"/>
                </a:lnTo>
                <a:cubicBezTo>
                  <a:pt x="7947351" y="3022366"/>
                  <a:pt x="7922800" y="3020125"/>
                  <a:pt x="7898322" y="3021274"/>
                </a:cubicBezTo>
                <a:lnTo>
                  <a:pt x="7925413" y="3039778"/>
                </a:lnTo>
                <a:cubicBezTo>
                  <a:pt x="7901225" y="3032572"/>
                  <a:pt x="7893244" y="3030038"/>
                  <a:pt x="7885503" y="3027118"/>
                </a:cubicBezTo>
                <a:cubicBezTo>
                  <a:pt x="7877763" y="3024196"/>
                  <a:pt x="7865668" y="3019716"/>
                  <a:pt x="7850914" y="3014068"/>
                </a:cubicBezTo>
                <a:cubicBezTo>
                  <a:pt x="7846803" y="3018158"/>
                  <a:pt x="7839786" y="3020689"/>
                  <a:pt x="7842932" y="3022832"/>
                </a:cubicBezTo>
                <a:cubicBezTo>
                  <a:pt x="7851589" y="3027450"/>
                  <a:pt x="7860830" y="3031304"/>
                  <a:pt x="7870506" y="3034324"/>
                </a:cubicBezTo>
                <a:cubicBezTo>
                  <a:pt x="7822129" y="3038999"/>
                  <a:pt x="7822129" y="3038999"/>
                  <a:pt x="7808825" y="3035883"/>
                </a:cubicBezTo>
                <a:lnTo>
                  <a:pt x="7793345" y="3020106"/>
                </a:lnTo>
                <a:cubicBezTo>
                  <a:pt x="7765457" y="3010017"/>
                  <a:pt x="7734471" y="3006841"/>
                  <a:pt x="7704333" y="3010952"/>
                </a:cubicBezTo>
                <a:cubicBezTo>
                  <a:pt x="7685467" y="3014068"/>
                  <a:pt x="7660794" y="3014653"/>
                  <a:pt x="7639994" y="3016990"/>
                </a:cubicBezTo>
                <a:cubicBezTo>
                  <a:pt x="7636606" y="3016990"/>
                  <a:pt x="7639994" y="3020689"/>
                  <a:pt x="7639994" y="3022832"/>
                </a:cubicBezTo>
                <a:cubicBezTo>
                  <a:pt x="7635882" y="3024781"/>
                  <a:pt x="7630801" y="3026533"/>
                  <a:pt x="7629351" y="3029065"/>
                </a:cubicBezTo>
                <a:cubicBezTo>
                  <a:pt x="7633462" y="3031793"/>
                  <a:pt x="7638252" y="3033778"/>
                  <a:pt x="7643379" y="3034909"/>
                </a:cubicBezTo>
                <a:cubicBezTo>
                  <a:pt x="7651482" y="3034909"/>
                  <a:pt x="7658739" y="3034909"/>
                  <a:pt x="7663002" y="3033911"/>
                </a:cubicBezTo>
                <a:lnTo>
                  <a:pt x="7664412" y="3027983"/>
                </a:lnTo>
                <a:lnTo>
                  <a:pt x="7717878" y="3040557"/>
                </a:lnTo>
                <a:cubicBezTo>
                  <a:pt x="7739212" y="3043888"/>
                  <a:pt x="7759725" y="3050004"/>
                  <a:pt x="7778591" y="3058670"/>
                </a:cubicBezTo>
                <a:cubicBezTo>
                  <a:pt x="7788147" y="3061437"/>
                  <a:pt x="7797918" y="3063656"/>
                  <a:pt x="7807858" y="3065294"/>
                </a:cubicBezTo>
                <a:cubicBezTo>
                  <a:pt x="7890824" y="3081264"/>
                  <a:pt x="7974031" y="3094120"/>
                  <a:pt x="8057237" y="3107365"/>
                </a:cubicBezTo>
                <a:cubicBezTo>
                  <a:pt x="8111444" y="3115329"/>
                  <a:pt x="8164754" y="3126860"/>
                  <a:pt x="8216637" y="3141839"/>
                </a:cubicBezTo>
                <a:cubicBezTo>
                  <a:pt x="8210759" y="3142326"/>
                  <a:pt x="8204857" y="3142326"/>
                  <a:pt x="8198981" y="3141839"/>
                </a:cubicBezTo>
                <a:lnTo>
                  <a:pt x="8046595" y="3120024"/>
                </a:lnTo>
                <a:cubicBezTo>
                  <a:pt x="8019626" y="3116693"/>
                  <a:pt x="7992970" y="3111941"/>
                  <a:pt x="7966775" y="3105806"/>
                </a:cubicBezTo>
                <a:cubicBezTo>
                  <a:pt x="7938717" y="3098989"/>
                  <a:pt x="7906545" y="3097040"/>
                  <a:pt x="7876069" y="3092171"/>
                </a:cubicBezTo>
                <a:cubicBezTo>
                  <a:pt x="7855751" y="3088861"/>
                  <a:pt x="7834948" y="3084380"/>
                  <a:pt x="7815357" y="3079512"/>
                </a:cubicBezTo>
                <a:cubicBezTo>
                  <a:pt x="7805826" y="3076453"/>
                  <a:pt x="7796684" y="3072655"/>
                  <a:pt x="7788025" y="3068214"/>
                </a:cubicBezTo>
                <a:cubicBezTo>
                  <a:pt x="7752493" y="3071136"/>
                  <a:pt x="7716573" y="3068428"/>
                  <a:pt x="7682324" y="3060229"/>
                </a:cubicBezTo>
                <a:cubicBezTo>
                  <a:pt x="7672864" y="3058515"/>
                  <a:pt x="7663214" y="3057599"/>
                  <a:pt x="7653539" y="3057503"/>
                </a:cubicBezTo>
                <a:cubicBezTo>
                  <a:pt x="7626931" y="3055360"/>
                  <a:pt x="7600567" y="3053607"/>
                  <a:pt x="7567912" y="3051270"/>
                </a:cubicBezTo>
                <a:lnTo>
                  <a:pt x="7536951" y="3061981"/>
                </a:lnTo>
                <a:cubicBezTo>
                  <a:pt x="7480111" y="3050295"/>
                  <a:pt x="7480111" y="3050295"/>
                  <a:pt x="7406580" y="3054386"/>
                </a:cubicBezTo>
                <a:cubicBezTo>
                  <a:pt x="7430768" y="3063151"/>
                  <a:pt x="7461243" y="3071721"/>
                  <a:pt x="7461728" y="3083213"/>
                </a:cubicBezTo>
                <a:cubicBezTo>
                  <a:pt x="7461728" y="3084380"/>
                  <a:pt x="7459308" y="3085160"/>
                  <a:pt x="7457614" y="3086329"/>
                </a:cubicBezTo>
                <a:lnTo>
                  <a:pt x="7416737" y="3064903"/>
                </a:lnTo>
                <a:cubicBezTo>
                  <a:pt x="7373780" y="3062372"/>
                  <a:pt x="7331329" y="3055846"/>
                  <a:pt x="7290233" y="3045426"/>
                </a:cubicBezTo>
                <a:cubicBezTo>
                  <a:pt x="7284913" y="3053607"/>
                  <a:pt x="7284913" y="3053607"/>
                  <a:pt x="7310310" y="3067240"/>
                </a:cubicBezTo>
                <a:cubicBezTo>
                  <a:pt x="7271368" y="3057697"/>
                  <a:pt x="7240407" y="3054190"/>
                  <a:pt x="7221056" y="3061202"/>
                </a:cubicBezTo>
                <a:cubicBezTo>
                  <a:pt x="7169293" y="3044258"/>
                  <a:pt x="7154297" y="3042700"/>
                  <a:pt x="7116079" y="3050879"/>
                </a:cubicBezTo>
                <a:cubicBezTo>
                  <a:pt x="7144137" y="3061398"/>
                  <a:pt x="7191546" y="3070357"/>
                  <a:pt x="7188643" y="3085744"/>
                </a:cubicBezTo>
                <a:cubicBezTo>
                  <a:pt x="7166149" y="3080485"/>
                  <a:pt x="7146798" y="3075226"/>
                  <a:pt x="7127207" y="3071721"/>
                </a:cubicBezTo>
                <a:cubicBezTo>
                  <a:pt x="7115113" y="3069578"/>
                  <a:pt x="7106042" y="3069285"/>
                  <a:pt x="7099722" y="3070405"/>
                </a:cubicBezTo>
                <a:lnTo>
                  <a:pt x="7088821" y="3077514"/>
                </a:lnTo>
                <a:lnTo>
                  <a:pt x="7041175" y="3074914"/>
                </a:lnTo>
                <a:cubicBezTo>
                  <a:pt x="7024969" y="3075338"/>
                  <a:pt x="7008817" y="3077067"/>
                  <a:pt x="6992962" y="3080096"/>
                </a:cubicBezTo>
                <a:cubicBezTo>
                  <a:pt x="6987883" y="3075226"/>
                  <a:pt x="6991512" y="3071915"/>
                  <a:pt x="7001429" y="3071330"/>
                </a:cubicBezTo>
                <a:cubicBezTo>
                  <a:pt x="7015215" y="3070357"/>
                  <a:pt x="7032148" y="3071330"/>
                  <a:pt x="7046176" y="3070357"/>
                </a:cubicBezTo>
                <a:cubicBezTo>
                  <a:pt x="7055392" y="3069208"/>
                  <a:pt x="7064462" y="3067377"/>
                  <a:pt x="7073267" y="3064903"/>
                </a:cubicBezTo>
                <a:lnTo>
                  <a:pt x="7002155" y="3057306"/>
                </a:lnTo>
                <a:cubicBezTo>
                  <a:pt x="7002155" y="3055554"/>
                  <a:pt x="7002155" y="3053607"/>
                  <a:pt x="7002155" y="3051853"/>
                </a:cubicBezTo>
                <a:cubicBezTo>
                  <a:pt x="6985730" y="3043966"/>
                  <a:pt x="6965800" y="3042330"/>
                  <a:pt x="6947730" y="3047375"/>
                </a:cubicBezTo>
                <a:lnTo>
                  <a:pt x="6982319" y="3066852"/>
                </a:lnTo>
                <a:lnTo>
                  <a:pt x="6963695" y="3072109"/>
                </a:lnTo>
                <a:cubicBezTo>
                  <a:pt x="6956923" y="3070688"/>
                  <a:pt x="6950053" y="3069578"/>
                  <a:pt x="6943136" y="3068799"/>
                </a:cubicBezTo>
                <a:cubicBezTo>
                  <a:pt x="6904918" y="3066073"/>
                  <a:pt x="6898871" y="3068799"/>
                  <a:pt x="6912175" y="3082822"/>
                </a:cubicBezTo>
                <a:cubicBezTo>
                  <a:pt x="6916045" y="3086912"/>
                  <a:pt x="6927171" y="3091783"/>
                  <a:pt x="6917013" y="3094509"/>
                </a:cubicBezTo>
                <a:cubicBezTo>
                  <a:pt x="6896621" y="3095697"/>
                  <a:pt x="6876230" y="3092192"/>
                  <a:pt x="6858235" y="3084380"/>
                </a:cubicBezTo>
                <a:lnTo>
                  <a:pt x="6912899" y="3088861"/>
                </a:lnTo>
                <a:cubicBezTo>
                  <a:pt x="6895727" y="3081849"/>
                  <a:pt x="6887261" y="3077563"/>
                  <a:pt x="6876859" y="3074252"/>
                </a:cubicBezTo>
                <a:cubicBezTo>
                  <a:pt x="6866458" y="3070942"/>
                  <a:pt x="6850495" y="3068993"/>
                  <a:pt x="6841302" y="3065294"/>
                </a:cubicBezTo>
                <a:cubicBezTo>
                  <a:pt x="6831216" y="3060462"/>
                  <a:pt x="6821736" y="3054853"/>
                  <a:pt x="6813003" y="3048542"/>
                </a:cubicBezTo>
                <a:cubicBezTo>
                  <a:pt x="6795829" y="3054581"/>
                  <a:pt x="6755437" y="3041530"/>
                  <a:pt x="6742615" y="3052438"/>
                </a:cubicBezTo>
                <a:lnTo>
                  <a:pt x="6809859" y="3066656"/>
                </a:lnTo>
                <a:cubicBezTo>
                  <a:pt x="6808648" y="3071527"/>
                  <a:pt x="6807683" y="3075031"/>
                  <a:pt x="6806956" y="3078148"/>
                </a:cubicBezTo>
                <a:cubicBezTo>
                  <a:pt x="6788574" y="3074058"/>
                  <a:pt x="6772126" y="3069578"/>
                  <a:pt x="6755678" y="3067046"/>
                </a:cubicBezTo>
                <a:cubicBezTo>
                  <a:pt x="6731490" y="3063345"/>
                  <a:pt x="6748179" y="3076201"/>
                  <a:pt x="6729070" y="3075031"/>
                </a:cubicBezTo>
                <a:cubicBezTo>
                  <a:pt x="6707350" y="3072070"/>
                  <a:pt x="6686235" y="3066617"/>
                  <a:pt x="6666424" y="3058865"/>
                </a:cubicBezTo>
                <a:cubicBezTo>
                  <a:pt x="6652854" y="3053607"/>
                  <a:pt x="6637180" y="3053119"/>
                  <a:pt x="6623127" y="3057503"/>
                </a:cubicBezTo>
                <a:cubicBezTo>
                  <a:pt x="6616113" y="3061008"/>
                  <a:pt x="6613934" y="3065488"/>
                  <a:pt x="6624821" y="3071330"/>
                </a:cubicBezTo>
                <a:cubicBezTo>
                  <a:pt x="6635705" y="3077174"/>
                  <a:pt x="6632076" y="3082237"/>
                  <a:pt x="6624821" y="3085939"/>
                </a:cubicBezTo>
                <a:cubicBezTo>
                  <a:pt x="6622160" y="3087108"/>
                  <a:pt x="6624821" y="3089834"/>
                  <a:pt x="6624821" y="3089834"/>
                </a:cubicBezTo>
                <a:cubicBezTo>
                  <a:pt x="6590955" y="3085939"/>
                  <a:pt x="6561206" y="3081849"/>
                  <a:pt x="6531936" y="3078927"/>
                </a:cubicBezTo>
                <a:cubicBezTo>
                  <a:pt x="6498050" y="3077076"/>
                  <a:pt x="6465032" y="3069383"/>
                  <a:pt x="6435184" y="3056333"/>
                </a:cubicBezTo>
                <a:cubicBezTo>
                  <a:pt x="6429790" y="3055339"/>
                  <a:pt x="6424277" y="3054757"/>
                  <a:pt x="6418739" y="3054581"/>
                </a:cubicBezTo>
                <a:lnTo>
                  <a:pt x="6412690" y="3067825"/>
                </a:lnTo>
                <a:lnTo>
                  <a:pt x="6354882" y="3059449"/>
                </a:lnTo>
                <a:cubicBezTo>
                  <a:pt x="6335773" y="3060366"/>
                  <a:pt x="6316590" y="3058515"/>
                  <a:pt x="6298281" y="3053996"/>
                </a:cubicBezTo>
                <a:cubicBezTo>
                  <a:pt x="6278448" y="3049712"/>
                  <a:pt x="6258612" y="3045232"/>
                  <a:pt x="6238535" y="3041336"/>
                </a:cubicBezTo>
                <a:cubicBezTo>
                  <a:pt x="6225234" y="3038805"/>
                  <a:pt x="6214347" y="3038608"/>
                  <a:pt x="6210719" y="3044841"/>
                </a:cubicBezTo>
                <a:lnTo>
                  <a:pt x="6286429" y="3073279"/>
                </a:lnTo>
                <a:cubicBezTo>
                  <a:pt x="6242406" y="3069383"/>
                  <a:pt x="6195238" y="3048736"/>
                  <a:pt x="6157990" y="3058086"/>
                </a:cubicBezTo>
                <a:cubicBezTo>
                  <a:pt x="6161860" y="3061787"/>
                  <a:pt x="6165971" y="3065876"/>
                  <a:pt x="6170326" y="3069772"/>
                </a:cubicBezTo>
                <a:cubicBezTo>
                  <a:pt x="6146138" y="3069772"/>
                  <a:pt x="6113966" y="3059644"/>
                  <a:pt x="6097762" y="3068410"/>
                </a:cubicBezTo>
                <a:cubicBezTo>
                  <a:pt x="6102358" y="3075422"/>
                  <a:pt x="6127270" y="3084575"/>
                  <a:pt x="6118563" y="3091587"/>
                </a:cubicBezTo>
                <a:cubicBezTo>
                  <a:pt x="6134795" y="3090926"/>
                  <a:pt x="6151047" y="3091977"/>
                  <a:pt x="6166939" y="3094703"/>
                </a:cubicBezTo>
                <a:cubicBezTo>
                  <a:pt x="6183630" y="3097040"/>
                  <a:pt x="6199835" y="3097040"/>
                  <a:pt x="6217250" y="3098210"/>
                </a:cubicBezTo>
                <a:cubicBezTo>
                  <a:pt x="6225475" y="3109117"/>
                  <a:pt x="6217250" y="3117687"/>
                  <a:pt x="6241438" y="3127815"/>
                </a:cubicBezTo>
                <a:cubicBezTo>
                  <a:pt x="6281833" y="3122750"/>
                  <a:pt x="6281833" y="3122750"/>
                  <a:pt x="6297313" y="3109702"/>
                </a:cubicBezTo>
                <a:cubicBezTo>
                  <a:pt x="6331903" y="3118076"/>
                  <a:pt x="6303118" y="3121583"/>
                  <a:pt x="6312552" y="3129179"/>
                </a:cubicBezTo>
                <a:cubicBezTo>
                  <a:pt x="6344239" y="3138528"/>
                  <a:pt x="6378100" y="3148656"/>
                  <a:pt x="6414383" y="3158588"/>
                </a:cubicBezTo>
                <a:cubicBezTo>
                  <a:pt x="6448054" y="3166283"/>
                  <a:pt x="6482907" y="3170023"/>
                  <a:pt x="6517908" y="3169692"/>
                </a:cubicBezTo>
                <a:lnTo>
                  <a:pt x="6571848" y="3187220"/>
                </a:lnTo>
                <a:cubicBezTo>
                  <a:pt x="6571848" y="3187220"/>
                  <a:pt x="6570396" y="3189169"/>
                  <a:pt x="6569187" y="3190531"/>
                </a:cubicBezTo>
                <a:lnTo>
                  <a:pt x="6607647" y="3210008"/>
                </a:lnTo>
                <a:lnTo>
                  <a:pt x="6637396" y="3210008"/>
                </a:lnTo>
                <a:cubicBezTo>
                  <a:pt x="6655612" y="3221715"/>
                  <a:pt x="6676244" y="3230733"/>
                  <a:pt x="6698353" y="3236694"/>
                </a:cubicBezTo>
                <a:lnTo>
                  <a:pt x="6659408" y="3239225"/>
                </a:lnTo>
                <a:cubicBezTo>
                  <a:pt x="6671262" y="3247795"/>
                  <a:pt x="6683596" y="3256171"/>
                  <a:pt x="6701979" y="3269219"/>
                </a:cubicBezTo>
                <a:cubicBezTo>
                  <a:pt x="6669809" y="3260845"/>
                  <a:pt x="6646348" y="3255001"/>
                  <a:pt x="6631835" y="3260649"/>
                </a:cubicBezTo>
                <a:cubicBezTo>
                  <a:pt x="6617322" y="3266299"/>
                  <a:pt x="6621433" y="3273505"/>
                  <a:pt x="6634496" y="3282660"/>
                </a:cubicBezTo>
                <a:lnTo>
                  <a:pt x="6666666" y="3284801"/>
                </a:lnTo>
                <a:lnTo>
                  <a:pt x="6638122" y="3295904"/>
                </a:lnTo>
                <a:cubicBezTo>
                  <a:pt x="6612484" y="3288696"/>
                  <a:pt x="6589746" y="3283439"/>
                  <a:pt x="6570881" y="3276427"/>
                </a:cubicBezTo>
                <a:cubicBezTo>
                  <a:pt x="6559271" y="3272726"/>
                  <a:pt x="6553948" y="3267272"/>
                  <a:pt x="6560721" y="3264350"/>
                </a:cubicBezTo>
                <a:cubicBezTo>
                  <a:pt x="6567493" y="3261428"/>
                  <a:pt x="6576927" y="3260845"/>
                  <a:pt x="6584909" y="3258508"/>
                </a:cubicBezTo>
                <a:cubicBezTo>
                  <a:pt x="6592893" y="3256171"/>
                  <a:pt x="6589020" y="3254807"/>
                  <a:pt x="6590714" y="3253054"/>
                </a:cubicBezTo>
                <a:lnTo>
                  <a:pt x="6558544" y="3237276"/>
                </a:lnTo>
                <a:cubicBezTo>
                  <a:pt x="6550538" y="3236264"/>
                  <a:pt x="6542460" y="3235679"/>
                  <a:pt x="6534356" y="3235524"/>
                </a:cubicBezTo>
                <a:cubicBezTo>
                  <a:pt x="6516578" y="3238446"/>
                  <a:pt x="6498075" y="3236246"/>
                  <a:pt x="6482110" y="3229291"/>
                </a:cubicBezTo>
                <a:cubicBezTo>
                  <a:pt x="6454849" y="3227598"/>
                  <a:pt x="6427759" y="3224345"/>
                  <a:pt x="6401079" y="3219554"/>
                </a:cubicBezTo>
                <a:lnTo>
                  <a:pt x="6399629" y="3216241"/>
                </a:lnTo>
                <a:cubicBezTo>
                  <a:pt x="6399749" y="3217216"/>
                  <a:pt x="6399749" y="3218190"/>
                  <a:pt x="6399629" y="3219163"/>
                </a:cubicBezTo>
                <a:lnTo>
                  <a:pt x="6336255" y="3209620"/>
                </a:lnTo>
                <a:cubicBezTo>
                  <a:pt x="6327596" y="3210360"/>
                  <a:pt x="6319058" y="3211936"/>
                  <a:pt x="6310858" y="3214294"/>
                </a:cubicBezTo>
                <a:cubicBezTo>
                  <a:pt x="6302392" y="3217995"/>
                  <a:pt x="6308197" y="3223058"/>
                  <a:pt x="6329000" y="3227927"/>
                </a:cubicBezTo>
                <a:lnTo>
                  <a:pt x="6348109" y="3223643"/>
                </a:lnTo>
                <a:lnTo>
                  <a:pt x="6388743" y="3233381"/>
                </a:lnTo>
                <a:cubicBezTo>
                  <a:pt x="6369392" y="3235718"/>
                  <a:pt x="6349074" y="3237861"/>
                  <a:pt x="6330935" y="3240977"/>
                </a:cubicBezTo>
                <a:cubicBezTo>
                  <a:pt x="6327306" y="3240977"/>
                  <a:pt x="6330935" y="3245846"/>
                  <a:pt x="6332629" y="3249742"/>
                </a:cubicBezTo>
                <a:lnTo>
                  <a:pt x="6402047" y="3251885"/>
                </a:lnTo>
                <a:cubicBezTo>
                  <a:pt x="6417794" y="3257494"/>
                  <a:pt x="6433927" y="3262305"/>
                  <a:pt x="6450423" y="3266299"/>
                </a:cubicBezTo>
                <a:cubicBezTo>
                  <a:pt x="6468806" y="3269998"/>
                  <a:pt x="6488400" y="3271362"/>
                  <a:pt x="6507507" y="3273894"/>
                </a:cubicBezTo>
                <a:cubicBezTo>
                  <a:pt x="6507507" y="3277595"/>
                  <a:pt x="6509201" y="3279932"/>
                  <a:pt x="6510409" y="3283827"/>
                </a:cubicBezTo>
                <a:lnTo>
                  <a:pt x="6565317" y="3281684"/>
                </a:lnTo>
                <a:cubicBezTo>
                  <a:pt x="6585876" y="3297072"/>
                  <a:pt x="6586120" y="3297463"/>
                  <a:pt x="6568461" y="3302526"/>
                </a:cubicBezTo>
                <a:cubicBezTo>
                  <a:pt x="6538226" y="3288696"/>
                  <a:pt x="6536533" y="3288696"/>
                  <a:pt x="6495897" y="3296293"/>
                </a:cubicBezTo>
                <a:cubicBezTo>
                  <a:pt x="6444862" y="3284997"/>
                  <a:pt x="6438813" y="3284218"/>
                  <a:pt x="6407852" y="3288696"/>
                </a:cubicBezTo>
                <a:cubicBezTo>
                  <a:pt x="6382455" y="3292397"/>
                  <a:pt x="6359476" y="3297072"/>
                  <a:pt x="6335288" y="3301358"/>
                </a:cubicBezTo>
                <a:cubicBezTo>
                  <a:pt x="6332629" y="3300188"/>
                  <a:pt x="6330450" y="3298824"/>
                  <a:pt x="6327306" y="3297657"/>
                </a:cubicBezTo>
                <a:cubicBezTo>
                  <a:pt x="6324163" y="3296487"/>
                  <a:pt x="6319084" y="3295514"/>
                  <a:pt x="6314970" y="3294540"/>
                </a:cubicBezTo>
                <a:cubicBezTo>
                  <a:pt x="6314970" y="3296293"/>
                  <a:pt x="6314970" y="3297851"/>
                  <a:pt x="6314970" y="3299603"/>
                </a:cubicBezTo>
                <a:cubicBezTo>
                  <a:pt x="6314970" y="3301358"/>
                  <a:pt x="6319084" y="3302137"/>
                  <a:pt x="6321742" y="3303499"/>
                </a:cubicBezTo>
                <a:cubicBezTo>
                  <a:pt x="6281470" y="3302370"/>
                  <a:pt x="6241608" y="3296469"/>
                  <a:pt x="6203463" y="3285970"/>
                </a:cubicBezTo>
                <a:cubicBezTo>
                  <a:pt x="6206850" y="3282951"/>
                  <a:pt x="6212534" y="3281295"/>
                  <a:pt x="6220122" y="3280735"/>
                </a:cubicBezTo>
                <a:lnTo>
                  <a:pt x="6248150" y="3282072"/>
                </a:lnTo>
                <a:lnTo>
                  <a:pt x="6246034" y="3282075"/>
                </a:lnTo>
                <a:lnTo>
                  <a:pt x="6248211" y="3282075"/>
                </a:lnTo>
                <a:lnTo>
                  <a:pt x="6248150" y="3282072"/>
                </a:lnTo>
                <a:lnTo>
                  <a:pt x="6263570" y="3282051"/>
                </a:lnTo>
                <a:cubicBezTo>
                  <a:pt x="6268408" y="3281637"/>
                  <a:pt x="6270343" y="3280420"/>
                  <a:pt x="6263691" y="3277206"/>
                </a:cubicBezTo>
                <a:cubicBezTo>
                  <a:pt x="6246034" y="3268830"/>
                  <a:pt x="6253292" y="3264741"/>
                  <a:pt x="6253775" y="3258897"/>
                </a:cubicBezTo>
                <a:lnTo>
                  <a:pt x="6295378" y="3260066"/>
                </a:lnTo>
                <a:cubicBezTo>
                  <a:pt x="6302151" y="3249547"/>
                  <a:pt x="6297072" y="3240589"/>
                  <a:pt x="6257403" y="3229682"/>
                </a:cubicBezTo>
                <a:cubicBezTo>
                  <a:pt x="6223926" y="3229954"/>
                  <a:pt x="6190644" y="3233870"/>
                  <a:pt x="6158475" y="3241368"/>
                </a:cubicBezTo>
                <a:lnTo>
                  <a:pt x="6160407" y="3242926"/>
                </a:lnTo>
                <a:lnTo>
                  <a:pt x="6158231" y="3241368"/>
                </a:lnTo>
                <a:cubicBezTo>
                  <a:pt x="6147565" y="3236945"/>
                  <a:pt x="6135640" y="3234784"/>
                  <a:pt x="6123644" y="3235135"/>
                </a:cubicBezTo>
                <a:cubicBezTo>
                  <a:pt x="6123644" y="3236694"/>
                  <a:pt x="6120983" y="3238055"/>
                  <a:pt x="6123644" y="3239419"/>
                </a:cubicBezTo>
                <a:cubicBezTo>
                  <a:pt x="6147832" y="3263765"/>
                  <a:pt x="6149767" y="3265908"/>
                  <a:pt x="6142268" y="3279543"/>
                </a:cubicBezTo>
                <a:cubicBezTo>
                  <a:pt x="6141301" y="3281997"/>
                  <a:pt x="6140719" y="3284568"/>
                  <a:pt x="6140574" y="3287138"/>
                </a:cubicBezTo>
                <a:lnTo>
                  <a:pt x="6093892" y="3275648"/>
                </a:lnTo>
                <a:cubicBezTo>
                  <a:pt x="6095101" y="3290839"/>
                  <a:pt x="6148556" y="3303695"/>
                  <a:pt x="6155328" y="3318498"/>
                </a:cubicBezTo>
                <a:lnTo>
                  <a:pt x="6129690" y="3322003"/>
                </a:lnTo>
                <a:cubicBezTo>
                  <a:pt x="6129690" y="3312459"/>
                  <a:pt x="6113484" y="3307591"/>
                  <a:pt x="6093651" y="3304863"/>
                </a:cubicBezTo>
                <a:cubicBezTo>
                  <a:pt x="6050932" y="3297540"/>
                  <a:pt x="6009039" y="3287430"/>
                  <a:pt x="5968355" y="3274673"/>
                </a:cubicBezTo>
                <a:cubicBezTo>
                  <a:pt x="5994720" y="3264741"/>
                  <a:pt x="5994720" y="3264741"/>
                  <a:pt x="6030277" y="3270389"/>
                </a:cubicBezTo>
                <a:cubicBezTo>
                  <a:pt x="6012620" y="3275257"/>
                  <a:pt x="6012135" y="3277206"/>
                  <a:pt x="6030277" y="3282660"/>
                </a:cubicBezTo>
                <a:cubicBezTo>
                  <a:pt x="6045153" y="3288989"/>
                  <a:pt x="6061842" y="3292066"/>
                  <a:pt x="6078653" y="3291618"/>
                </a:cubicBezTo>
                <a:lnTo>
                  <a:pt x="6088328" y="3292592"/>
                </a:lnTo>
                <a:lnTo>
                  <a:pt x="6078653" y="3290254"/>
                </a:lnTo>
                <a:lnTo>
                  <a:pt x="6037049" y="3270777"/>
                </a:lnTo>
                <a:lnTo>
                  <a:pt x="6044548" y="3263183"/>
                </a:lnTo>
                <a:lnTo>
                  <a:pt x="6036323" y="3260260"/>
                </a:lnTo>
                <a:cubicBezTo>
                  <a:pt x="6038017" y="3260144"/>
                  <a:pt x="6039711" y="3260144"/>
                  <a:pt x="6041402" y="3260260"/>
                </a:cubicBezTo>
                <a:cubicBezTo>
                  <a:pt x="6042636" y="3260864"/>
                  <a:pt x="6043774" y="3261586"/>
                  <a:pt x="6044790" y="3262403"/>
                </a:cubicBezTo>
                <a:lnTo>
                  <a:pt x="6045998" y="3262403"/>
                </a:lnTo>
                <a:lnTo>
                  <a:pt x="6075751" y="3262403"/>
                </a:lnTo>
                <a:cubicBezTo>
                  <a:pt x="6082935" y="3264487"/>
                  <a:pt x="6090289" y="3266182"/>
                  <a:pt x="6097762" y="3267467"/>
                </a:cubicBezTo>
                <a:cubicBezTo>
                  <a:pt x="6121950" y="3270583"/>
                  <a:pt x="6132108" y="3268440"/>
                  <a:pt x="6127029" y="3261428"/>
                </a:cubicBezTo>
                <a:cubicBezTo>
                  <a:pt x="6122191" y="3256054"/>
                  <a:pt x="6116871" y="3250971"/>
                  <a:pt x="6111066" y="3246237"/>
                </a:cubicBezTo>
                <a:cubicBezTo>
                  <a:pt x="6093892" y="3243120"/>
                  <a:pt x="6086879" y="3246237"/>
                  <a:pt x="6090748" y="3248768"/>
                </a:cubicBezTo>
                <a:cubicBezTo>
                  <a:pt x="6097762" y="3256365"/>
                  <a:pt x="6093892" y="3260066"/>
                  <a:pt x="6075268" y="3260455"/>
                </a:cubicBezTo>
                <a:cubicBezTo>
                  <a:pt x="6073693" y="3257183"/>
                  <a:pt x="6072558" y="3253795"/>
                  <a:pt x="6071880" y="3250327"/>
                </a:cubicBezTo>
                <a:cubicBezTo>
                  <a:pt x="6071880" y="3245846"/>
                  <a:pt x="6067284" y="3241368"/>
                  <a:pt x="6053015" y="3238055"/>
                </a:cubicBezTo>
                <a:cubicBezTo>
                  <a:pt x="6038743" y="3234745"/>
                  <a:pt x="6023022" y="3229682"/>
                  <a:pt x="6013588" y="3234356"/>
                </a:cubicBezTo>
                <a:lnTo>
                  <a:pt x="6027133" y="3242536"/>
                </a:lnTo>
                <a:cubicBezTo>
                  <a:pt x="5990486" y="3249216"/>
                  <a:pt x="5952392" y="3248613"/>
                  <a:pt x="5916109" y="3240783"/>
                </a:cubicBezTo>
                <a:cubicBezTo>
                  <a:pt x="5876755" y="3232136"/>
                  <a:pt x="5835853" y="3228980"/>
                  <a:pt x="5795169" y="3231434"/>
                </a:cubicBezTo>
                <a:cubicBezTo>
                  <a:pt x="5785420" y="3231590"/>
                  <a:pt x="5775673" y="3230792"/>
                  <a:pt x="5766143" y="3229097"/>
                </a:cubicBezTo>
                <a:cubicBezTo>
                  <a:pt x="5690435" y="3217995"/>
                  <a:pt x="5616662" y="3213321"/>
                  <a:pt x="5539984" y="3199491"/>
                </a:cubicBezTo>
                <a:cubicBezTo>
                  <a:pt x="5523005" y="3197232"/>
                  <a:pt x="5505879" y="3195674"/>
                  <a:pt x="5488705" y="3194817"/>
                </a:cubicBezTo>
                <a:cubicBezTo>
                  <a:pt x="5474121" y="3203698"/>
                  <a:pt x="5456198" y="3208295"/>
                  <a:pt x="5437911" y="3207867"/>
                </a:cubicBezTo>
                <a:cubicBezTo>
                  <a:pt x="5432589" y="3207867"/>
                  <a:pt x="5431139" y="3210787"/>
                  <a:pt x="5427995" y="3212345"/>
                </a:cubicBezTo>
                <a:lnTo>
                  <a:pt x="5432106" y="3214100"/>
                </a:lnTo>
                <a:lnTo>
                  <a:pt x="5423399" y="3212736"/>
                </a:lnTo>
                <a:lnTo>
                  <a:pt x="5427995" y="3212736"/>
                </a:lnTo>
                <a:cubicBezTo>
                  <a:pt x="5407385" y="3202880"/>
                  <a:pt x="5383367" y="3198635"/>
                  <a:pt x="5359542" y="3200661"/>
                </a:cubicBezTo>
                <a:cubicBezTo>
                  <a:pt x="5359542" y="3209229"/>
                  <a:pt x="5373570" y="3217411"/>
                  <a:pt x="5390262" y="3224032"/>
                </a:cubicBezTo>
                <a:cubicBezTo>
                  <a:pt x="5421222" y="3229291"/>
                  <a:pt x="5436944" y="3221891"/>
                  <a:pt x="5464518" y="3229682"/>
                </a:cubicBezTo>
                <a:lnTo>
                  <a:pt x="5475886" y="3240004"/>
                </a:lnTo>
                <a:lnTo>
                  <a:pt x="5506121" y="3246237"/>
                </a:lnTo>
                <a:cubicBezTo>
                  <a:pt x="5537326" y="3242147"/>
                  <a:pt x="5520634" y="3231434"/>
                  <a:pt x="5506121" y="3220915"/>
                </a:cubicBezTo>
                <a:cubicBezTo>
                  <a:pt x="5509508" y="3214488"/>
                  <a:pt x="5506121" y="3205334"/>
                  <a:pt x="5537326" y="3207673"/>
                </a:cubicBezTo>
                <a:cubicBezTo>
                  <a:pt x="5537326" y="3218774"/>
                  <a:pt x="5538534" y="3218774"/>
                  <a:pt x="5554497" y="3232019"/>
                </a:cubicBezTo>
                <a:cubicBezTo>
                  <a:pt x="5560810" y="3237978"/>
                  <a:pt x="5566252" y="3244523"/>
                  <a:pt x="5570704" y="3251496"/>
                </a:cubicBezTo>
                <a:cubicBezTo>
                  <a:pt x="5584490" y="3257533"/>
                  <a:pt x="5605534" y="3254222"/>
                  <a:pt x="5619079" y="3263183"/>
                </a:cubicBezTo>
                <a:cubicBezTo>
                  <a:pt x="5632625" y="3272141"/>
                  <a:pt x="5640365" y="3265908"/>
                  <a:pt x="5650525" y="3265908"/>
                </a:cubicBezTo>
                <a:cubicBezTo>
                  <a:pt x="5639882" y="3261624"/>
                  <a:pt x="5629240" y="3257144"/>
                  <a:pt x="5648590" y="3257338"/>
                </a:cubicBezTo>
                <a:cubicBezTo>
                  <a:pt x="5666803" y="3257144"/>
                  <a:pt x="5684630" y="3261508"/>
                  <a:pt x="5699625" y="3269804"/>
                </a:cubicBezTo>
                <a:lnTo>
                  <a:pt x="5669875" y="3268646"/>
                </a:lnTo>
                <a:lnTo>
                  <a:pt x="5669873" y="3268636"/>
                </a:lnTo>
                <a:lnTo>
                  <a:pt x="5669632" y="3268636"/>
                </a:lnTo>
                <a:lnTo>
                  <a:pt x="5669875" y="3268646"/>
                </a:lnTo>
                <a:lnTo>
                  <a:pt x="5671144" y="3277035"/>
                </a:lnTo>
                <a:cubicBezTo>
                  <a:pt x="5666971" y="3278374"/>
                  <a:pt x="5659110" y="3278472"/>
                  <a:pt x="5650281" y="3277985"/>
                </a:cubicBezTo>
                <a:cubicBezTo>
                  <a:pt x="5636977" y="3277985"/>
                  <a:pt x="5621741" y="3274673"/>
                  <a:pt x="5611098" y="3273311"/>
                </a:cubicBezTo>
                <a:cubicBezTo>
                  <a:pt x="5586910" y="3278374"/>
                  <a:pt x="5597553" y="3292788"/>
                  <a:pt x="5558611" y="3291618"/>
                </a:cubicBezTo>
                <a:cubicBezTo>
                  <a:pt x="5565384" y="3282660"/>
                  <a:pt x="5543613" y="3276231"/>
                  <a:pt x="5524988" y="3270389"/>
                </a:cubicBezTo>
                <a:lnTo>
                  <a:pt x="5466693" y="3265908"/>
                </a:lnTo>
                <a:cubicBezTo>
                  <a:pt x="5442506" y="3253443"/>
                  <a:pt x="5436218" y="3271168"/>
                  <a:pt x="5413482" y="3260649"/>
                </a:cubicBezTo>
                <a:cubicBezTo>
                  <a:pt x="5403564" y="3253249"/>
                  <a:pt x="5441540" y="3255392"/>
                  <a:pt x="5420496" y="3245458"/>
                </a:cubicBezTo>
                <a:cubicBezTo>
                  <a:pt x="5378651" y="3245458"/>
                  <a:pt x="5360992" y="3255195"/>
                  <a:pt x="5351317" y="3271558"/>
                </a:cubicBezTo>
                <a:cubicBezTo>
                  <a:pt x="5333541" y="3257222"/>
                  <a:pt x="5309254" y="3249333"/>
                  <a:pt x="5284075" y="3249742"/>
                </a:cubicBezTo>
                <a:cubicBezTo>
                  <a:pt x="5280083" y="3248049"/>
                  <a:pt x="5275850" y="3246744"/>
                  <a:pt x="5271497" y="3245846"/>
                </a:cubicBezTo>
                <a:cubicBezTo>
                  <a:pt x="5266104" y="3245458"/>
                  <a:pt x="5260685" y="3245458"/>
                  <a:pt x="5255291" y="3245846"/>
                </a:cubicBezTo>
                <a:cubicBezTo>
                  <a:pt x="5257734" y="3247601"/>
                  <a:pt x="5260514" y="3249042"/>
                  <a:pt x="5263514" y="3250132"/>
                </a:cubicBezTo>
                <a:cubicBezTo>
                  <a:pt x="5270286" y="3251613"/>
                  <a:pt x="5277132" y="3252780"/>
                  <a:pt x="5284075" y="3253637"/>
                </a:cubicBezTo>
                <a:lnTo>
                  <a:pt x="5306570" y="3275063"/>
                </a:lnTo>
                <a:lnTo>
                  <a:pt x="5305361" y="3275063"/>
                </a:lnTo>
                <a:lnTo>
                  <a:pt x="5234490" y="3269610"/>
                </a:lnTo>
                <a:cubicBezTo>
                  <a:pt x="5218040" y="3278959"/>
                  <a:pt x="5218040" y="3278959"/>
                  <a:pt x="5171358" y="3283048"/>
                </a:cubicBezTo>
                <a:cubicBezTo>
                  <a:pt x="5158153" y="3275161"/>
                  <a:pt x="5143759" y="3268616"/>
                  <a:pt x="5128545" y="3263571"/>
                </a:cubicBezTo>
                <a:cubicBezTo>
                  <a:pt x="5109654" y="3259851"/>
                  <a:pt x="5091853" y="3253228"/>
                  <a:pt x="5076058" y="3244094"/>
                </a:cubicBezTo>
                <a:lnTo>
                  <a:pt x="5036631" y="3238425"/>
                </a:lnTo>
                <a:lnTo>
                  <a:pt x="5036389" y="3238252"/>
                </a:lnTo>
                <a:lnTo>
                  <a:pt x="5035422" y="3238252"/>
                </a:lnTo>
                <a:lnTo>
                  <a:pt x="5036631" y="3238425"/>
                </a:lnTo>
                <a:lnTo>
                  <a:pt x="5047758" y="3246431"/>
                </a:lnTo>
                <a:lnTo>
                  <a:pt x="5026714" y="3240004"/>
                </a:lnTo>
                <a:lnTo>
                  <a:pt x="5025020" y="3240004"/>
                </a:lnTo>
                <a:lnTo>
                  <a:pt x="5025020" y="3239031"/>
                </a:lnTo>
                <a:cubicBezTo>
                  <a:pt x="5012684" y="3237082"/>
                  <a:pt x="4999382" y="3234356"/>
                  <a:pt x="4988013" y="3233577"/>
                </a:cubicBezTo>
                <a:cubicBezTo>
                  <a:pt x="4982160" y="3233751"/>
                  <a:pt x="4976403" y="3234882"/>
                  <a:pt x="4971080" y="3236888"/>
                </a:cubicBezTo>
                <a:cubicBezTo>
                  <a:pt x="4988496" y="3245652"/>
                  <a:pt x="5015830" y="3244094"/>
                  <a:pt x="5026955" y="3253054"/>
                </a:cubicBezTo>
                <a:cubicBezTo>
                  <a:pt x="5018900" y="3253559"/>
                  <a:pt x="5010822" y="3253559"/>
                  <a:pt x="5002767" y="3253054"/>
                </a:cubicBezTo>
                <a:cubicBezTo>
                  <a:pt x="4993575" y="3253054"/>
                  <a:pt x="4982691" y="3249742"/>
                  <a:pt x="4973016" y="3248768"/>
                </a:cubicBezTo>
                <a:cubicBezTo>
                  <a:pt x="4963340" y="3247795"/>
                  <a:pt x="4955359" y="3248768"/>
                  <a:pt x="4946651" y="3247601"/>
                </a:cubicBezTo>
                <a:lnTo>
                  <a:pt x="4923672" y="3230461"/>
                </a:lnTo>
                <a:lnTo>
                  <a:pt x="4954876" y="3229291"/>
                </a:lnTo>
                <a:cubicBezTo>
                  <a:pt x="4922656" y="3218969"/>
                  <a:pt x="4889278" y="3211157"/>
                  <a:pt x="4855219" y="3205918"/>
                </a:cubicBezTo>
                <a:cubicBezTo>
                  <a:pt x="4850140" y="3205918"/>
                  <a:pt x="4847964" y="3208256"/>
                  <a:pt x="4842885" y="3210204"/>
                </a:cubicBezTo>
                <a:lnTo>
                  <a:pt x="4914238" y="3229682"/>
                </a:lnTo>
                <a:cubicBezTo>
                  <a:pt x="4869323" y="3226954"/>
                  <a:pt x="4825058" y="3219357"/>
                  <a:pt x="4782655" y="3207088"/>
                </a:cubicBezTo>
                <a:cubicBezTo>
                  <a:pt x="4760523" y="3200193"/>
                  <a:pt x="4737183" y="3196181"/>
                  <a:pt x="4713478" y="3195205"/>
                </a:cubicBezTo>
                <a:lnTo>
                  <a:pt x="4734278" y="3213709"/>
                </a:lnTo>
                <a:cubicBezTo>
                  <a:pt x="4704697" y="3211393"/>
                  <a:pt x="4675552" y="3206289"/>
                  <a:pt x="4647445" y="3198518"/>
                </a:cubicBezTo>
                <a:cubicBezTo>
                  <a:pt x="4579114" y="3179372"/>
                  <a:pt x="4509089" y="3164394"/>
                  <a:pt x="4437975" y="3153719"/>
                </a:cubicBezTo>
                <a:cubicBezTo>
                  <a:pt x="4433018" y="3153000"/>
                  <a:pt x="4428155" y="3151889"/>
                  <a:pt x="4423463" y="3150409"/>
                </a:cubicBezTo>
                <a:cubicBezTo>
                  <a:pt x="4402177" y="3142812"/>
                  <a:pt x="4375086" y="3142618"/>
                  <a:pt x="4353801" y="3134242"/>
                </a:cubicBezTo>
                <a:cubicBezTo>
                  <a:pt x="4344367" y="3130541"/>
                  <a:pt x="4327921" y="3127815"/>
                  <a:pt x="4322357" y="3131905"/>
                </a:cubicBezTo>
                <a:cubicBezTo>
                  <a:pt x="4312441" y="3139307"/>
                  <a:pt x="4295267" y="3137943"/>
                  <a:pt x="4268659" y="3130347"/>
                </a:cubicBezTo>
                <a:cubicBezTo>
                  <a:pt x="4222436" y="3115526"/>
                  <a:pt x="4173285" y="3107481"/>
                  <a:pt x="4123530" y="3106586"/>
                </a:cubicBezTo>
                <a:cubicBezTo>
                  <a:pt x="4082241" y="3106001"/>
                  <a:pt x="4041895" y="3096515"/>
                  <a:pt x="4006704" y="3079121"/>
                </a:cubicBezTo>
                <a:lnTo>
                  <a:pt x="3952764" y="3077369"/>
                </a:lnTo>
                <a:lnTo>
                  <a:pt x="3970661" y="3093924"/>
                </a:lnTo>
                <a:lnTo>
                  <a:pt x="3940668" y="3093924"/>
                </a:lnTo>
                <a:cubicBezTo>
                  <a:pt x="3924027" y="3081965"/>
                  <a:pt x="3903298" y="3074291"/>
                  <a:pt x="3881167" y="3071915"/>
                </a:cubicBezTo>
                <a:cubicBezTo>
                  <a:pt x="3868830" y="3069772"/>
                  <a:pt x="3856979" y="3067825"/>
                  <a:pt x="3844160" y="3065488"/>
                </a:cubicBezTo>
                <a:cubicBezTo>
                  <a:pt x="3832186" y="3062431"/>
                  <a:pt x="3819995" y="3059957"/>
                  <a:pt x="3807635" y="3058086"/>
                </a:cubicBezTo>
                <a:cubicBezTo>
                  <a:pt x="3796629" y="3058124"/>
                  <a:pt x="3785671" y="3059235"/>
                  <a:pt x="3774980" y="3061398"/>
                </a:cubicBezTo>
                <a:lnTo>
                  <a:pt x="3763370" y="3055360"/>
                </a:lnTo>
                <a:cubicBezTo>
                  <a:pt x="3747527" y="3044880"/>
                  <a:pt x="3727135" y="3039972"/>
                  <a:pt x="3706771" y="3041725"/>
                </a:cubicBezTo>
                <a:cubicBezTo>
                  <a:pt x="3700263" y="3042172"/>
                  <a:pt x="3693708" y="3042172"/>
                  <a:pt x="3687177" y="3041725"/>
                </a:cubicBezTo>
                <a:cubicBezTo>
                  <a:pt x="3656216" y="3029650"/>
                  <a:pt x="3630337" y="3036271"/>
                  <a:pt x="3601552" y="3030038"/>
                </a:cubicBezTo>
                <a:lnTo>
                  <a:pt x="3564545" y="3040557"/>
                </a:lnTo>
                <a:cubicBezTo>
                  <a:pt x="3538567" y="3032999"/>
                  <a:pt x="3511113" y="3029319"/>
                  <a:pt x="3483515" y="3029650"/>
                </a:cubicBezTo>
                <a:cubicBezTo>
                  <a:pt x="3470211" y="3029650"/>
                  <a:pt x="3465373" y="3036662"/>
                  <a:pt x="3456665" y="3040363"/>
                </a:cubicBezTo>
                <a:lnTo>
                  <a:pt x="3428122" y="3031208"/>
                </a:lnTo>
                <a:lnTo>
                  <a:pt x="3385554" y="3038608"/>
                </a:lnTo>
                <a:lnTo>
                  <a:pt x="3337177" y="3019131"/>
                </a:lnTo>
                <a:lnTo>
                  <a:pt x="3295574" y="3019131"/>
                </a:lnTo>
                <a:cubicBezTo>
                  <a:pt x="3237764" y="3009978"/>
                  <a:pt x="3210429" y="2991474"/>
                  <a:pt x="3168826" y="2980177"/>
                </a:cubicBezTo>
                <a:cubicBezTo>
                  <a:pt x="3098923" y="2977060"/>
                  <a:pt x="3099167" y="2977060"/>
                  <a:pt x="2999509" y="2956025"/>
                </a:cubicBezTo>
                <a:cubicBezTo>
                  <a:pt x="2987320" y="2953669"/>
                  <a:pt x="2974961" y="2951994"/>
                  <a:pt x="2962502" y="2950962"/>
                </a:cubicBezTo>
                <a:cubicBezTo>
                  <a:pt x="2945087" y="2949404"/>
                  <a:pt x="2928156" y="2948234"/>
                  <a:pt x="2904695" y="2946481"/>
                </a:cubicBezTo>
                <a:cubicBezTo>
                  <a:pt x="2870588" y="2924278"/>
                  <a:pt x="2817133" y="2925446"/>
                  <a:pt x="2769239" y="2916876"/>
                </a:cubicBezTo>
                <a:cubicBezTo>
                  <a:pt x="2761257" y="2915512"/>
                  <a:pt x="2757146" y="2919604"/>
                  <a:pt x="2764886" y="2924082"/>
                </a:cubicBezTo>
                <a:cubicBezTo>
                  <a:pt x="2780852" y="2930121"/>
                  <a:pt x="2805763" y="2927198"/>
                  <a:pt x="2820035" y="2938106"/>
                </a:cubicBezTo>
                <a:cubicBezTo>
                  <a:pt x="2799887" y="2942001"/>
                  <a:pt x="2778673" y="2940132"/>
                  <a:pt x="2760049" y="2932848"/>
                </a:cubicBezTo>
                <a:cubicBezTo>
                  <a:pt x="2741424" y="2926225"/>
                  <a:pt x="2729814" y="2930900"/>
                  <a:pt x="2715060" y="2926810"/>
                </a:cubicBezTo>
                <a:lnTo>
                  <a:pt x="2701756" y="2915512"/>
                </a:lnTo>
                <a:cubicBezTo>
                  <a:pt x="2655533" y="2910138"/>
                  <a:pt x="2610034" y="2901354"/>
                  <a:pt x="2565818" y="2889219"/>
                </a:cubicBezTo>
                <a:lnTo>
                  <a:pt x="2496683" y="2883160"/>
                </a:lnTo>
                <a:lnTo>
                  <a:pt x="2496882" y="2882987"/>
                </a:lnTo>
                <a:lnTo>
                  <a:pt x="2494706" y="2882987"/>
                </a:lnTo>
                <a:lnTo>
                  <a:pt x="2496683" y="2883160"/>
                </a:lnTo>
                <a:lnTo>
                  <a:pt x="2490595" y="2888440"/>
                </a:lnTo>
                <a:cubicBezTo>
                  <a:pt x="2493739" y="2897984"/>
                  <a:pt x="2501479" y="2900906"/>
                  <a:pt x="2527358" y="2900321"/>
                </a:cubicBezTo>
                <a:cubicBezTo>
                  <a:pt x="2542549" y="2899873"/>
                  <a:pt x="2557521" y="2903282"/>
                  <a:pt x="2570173" y="2910059"/>
                </a:cubicBezTo>
                <a:cubicBezTo>
                  <a:pt x="2527117" y="2908989"/>
                  <a:pt x="2484353" y="2903944"/>
                  <a:pt x="2442701" y="2895062"/>
                </a:cubicBezTo>
                <a:cubicBezTo>
                  <a:pt x="2437863" y="2888829"/>
                  <a:pt x="2433267" y="2882402"/>
                  <a:pt x="2429156" y="2875584"/>
                </a:cubicBezTo>
                <a:lnTo>
                  <a:pt x="2368928" y="2873441"/>
                </a:lnTo>
                <a:cubicBezTo>
                  <a:pt x="2349070" y="2871844"/>
                  <a:pt x="2329138" y="2871065"/>
                  <a:pt x="2309183" y="2871104"/>
                </a:cubicBezTo>
                <a:lnTo>
                  <a:pt x="2239598" y="2863622"/>
                </a:lnTo>
                <a:lnTo>
                  <a:pt x="2247020" y="2860976"/>
                </a:lnTo>
                <a:cubicBezTo>
                  <a:pt x="2252340" y="2858056"/>
                  <a:pt x="2251373" y="2857665"/>
                  <a:pt x="2231299" y="2847149"/>
                </a:cubicBezTo>
                <a:cubicBezTo>
                  <a:pt x="2224043" y="2851434"/>
                  <a:pt x="2220414" y="2853625"/>
                  <a:pt x="2220324" y="2855913"/>
                </a:cubicBezTo>
                <a:lnTo>
                  <a:pt x="2226648" y="2861682"/>
                </a:lnTo>
                <a:lnTo>
                  <a:pt x="2202029" y="2857277"/>
                </a:lnTo>
                <a:cubicBezTo>
                  <a:pt x="2166957" y="2857277"/>
                  <a:pt x="2145672" y="2841304"/>
                  <a:pt x="2114711" y="2837799"/>
                </a:cubicBezTo>
                <a:cubicBezTo>
                  <a:pt x="2090523" y="2820854"/>
                  <a:pt x="2057627" y="2823776"/>
                  <a:pt x="2027634" y="2820463"/>
                </a:cubicBezTo>
                <a:cubicBezTo>
                  <a:pt x="2003446" y="2827671"/>
                  <a:pt x="1956278" y="2819296"/>
                  <a:pt x="1925318" y="2823580"/>
                </a:cubicBezTo>
                <a:lnTo>
                  <a:pt x="1883955" y="2804102"/>
                </a:lnTo>
                <a:lnTo>
                  <a:pt x="1852271" y="2815985"/>
                </a:lnTo>
                <a:lnTo>
                  <a:pt x="1814339" y="2809466"/>
                </a:lnTo>
                <a:lnTo>
                  <a:pt x="1814294" y="2809167"/>
                </a:lnTo>
                <a:lnTo>
                  <a:pt x="1813811" y="2809167"/>
                </a:lnTo>
                <a:cubicBezTo>
                  <a:pt x="1789623" y="2806245"/>
                  <a:pt x="1759389" y="2799624"/>
                  <a:pt x="1749228" y="2809167"/>
                </a:cubicBezTo>
                <a:cubicBezTo>
                  <a:pt x="1738222" y="2810043"/>
                  <a:pt x="1727123" y="2809108"/>
                  <a:pt x="1716576" y="2806440"/>
                </a:cubicBezTo>
                <a:cubicBezTo>
                  <a:pt x="1690451" y="2799428"/>
                  <a:pt x="1665780" y="2791248"/>
                  <a:pt x="1641592" y="2783846"/>
                </a:cubicBezTo>
                <a:cubicBezTo>
                  <a:pt x="1614938" y="2784374"/>
                  <a:pt x="1588305" y="2782347"/>
                  <a:pt x="1562255" y="2777810"/>
                </a:cubicBezTo>
                <a:cubicBezTo>
                  <a:pt x="1538600" y="2775959"/>
                  <a:pt x="1514798" y="2775959"/>
                  <a:pt x="1491141" y="2777810"/>
                </a:cubicBezTo>
                <a:cubicBezTo>
                  <a:pt x="1470292" y="2762676"/>
                  <a:pt x="1442331" y="2755566"/>
                  <a:pt x="1414465" y="2758332"/>
                </a:cubicBezTo>
                <a:cubicBezTo>
                  <a:pt x="1408274" y="2758974"/>
                  <a:pt x="1402251" y="2760338"/>
                  <a:pt x="1396567" y="2762422"/>
                </a:cubicBezTo>
                <a:cubicBezTo>
                  <a:pt x="1368098" y="2751067"/>
                  <a:pt x="1337089" y="2744444"/>
                  <a:pt x="1305376" y="2742945"/>
                </a:cubicBezTo>
                <a:lnTo>
                  <a:pt x="1317472" y="2760473"/>
                </a:lnTo>
                <a:cubicBezTo>
                  <a:pt x="1299137" y="2760416"/>
                  <a:pt x="1280947" y="2758040"/>
                  <a:pt x="1263532" y="2753462"/>
                </a:cubicBezTo>
                <a:cubicBezTo>
                  <a:pt x="1248196" y="2751378"/>
                  <a:pt x="1232619" y="2750658"/>
                  <a:pt x="1217091" y="2751321"/>
                </a:cubicBezTo>
                <a:cubicBezTo>
                  <a:pt x="1197644" y="2740237"/>
                  <a:pt x="1175584" y="2732485"/>
                  <a:pt x="1152267" y="2728531"/>
                </a:cubicBezTo>
                <a:lnTo>
                  <a:pt x="1130981" y="2732232"/>
                </a:lnTo>
                <a:cubicBezTo>
                  <a:pt x="1098327" y="2727752"/>
                  <a:pt x="1060837" y="2716844"/>
                  <a:pt x="1032053" y="2723077"/>
                </a:cubicBezTo>
                <a:cubicBezTo>
                  <a:pt x="1017395" y="2722241"/>
                  <a:pt x="1002882" y="2720157"/>
                  <a:pt x="988755" y="2716844"/>
                </a:cubicBezTo>
                <a:cubicBezTo>
                  <a:pt x="950539" y="2711391"/>
                  <a:pt x="911595" y="2704575"/>
                  <a:pt x="874829" y="2701068"/>
                </a:cubicBezTo>
                <a:cubicBezTo>
                  <a:pt x="850641" y="2698925"/>
                  <a:pt x="833225" y="2703990"/>
                  <a:pt x="810005" y="2702238"/>
                </a:cubicBezTo>
                <a:cubicBezTo>
                  <a:pt x="786784" y="2700483"/>
                  <a:pt x="759452" y="2693083"/>
                  <a:pt x="734297" y="2689576"/>
                </a:cubicBezTo>
                <a:cubicBezTo>
                  <a:pt x="723194" y="2688701"/>
                  <a:pt x="712021" y="2688701"/>
                  <a:pt x="700918" y="2689576"/>
                </a:cubicBezTo>
                <a:cubicBezTo>
                  <a:pt x="671070" y="2689907"/>
                  <a:pt x="641293" y="2687026"/>
                  <a:pt x="612389" y="2681006"/>
                </a:cubicBezTo>
                <a:cubicBezTo>
                  <a:pt x="580897" y="2673899"/>
                  <a:pt x="548339" y="2670430"/>
                  <a:pt x="515636" y="2670684"/>
                </a:cubicBezTo>
                <a:cubicBezTo>
                  <a:pt x="490989" y="2669612"/>
                  <a:pt x="466270" y="2669612"/>
                  <a:pt x="441622" y="2670684"/>
                </a:cubicBezTo>
                <a:cubicBezTo>
                  <a:pt x="434558" y="2670412"/>
                  <a:pt x="427592" y="2669164"/>
                  <a:pt x="421060" y="2666983"/>
                </a:cubicBezTo>
                <a:cubicBezTo>
                  <a:pt x="412500" y="2661550"/>
                  <a:pt x="401977" y="2658472"/>
                  <a:pt x="391067" y="2658218"/>
                </a:cubicBezTo>
                <a:cubicBezTo>
                  <a:pt x="347772" y="2652376"/>
                  <a:pt x="318503" y="2658218"/>
                  <a:pt x="276658" y="2654714"/>
                </a:cubicBezTo>
                <a:cubicBezTo>
                  <a:pt x="250728" y="2645344"/>
                  <a:pt x="222187" y="2641702"/>
                  <a:pt x="193936" y="2644195"/>
                </a:cubicBezTo>
                <a:cubicBezTo>
                  <a:pt x="164959" y="2646317"/>
                  <a:pt x="135738" y="2644000"/>
                  <a:pt x="107827" y="2637377"/>
                </a:cubicBezTo>
                <a:cubicBezTo>
                  <a:pt x="107827" y="2629004"/>
                  <a:pt x="90894" y="2624133"/>
                  <a:pt x="66706" y="2619264"/>
                </a:cubicBezTo>
                <a:lnTo>
                  <a:pt x="42518" y="2623550"/>
                </a:lnTo>
                <a:lnTo>
                  <a:pt x="21958" y="2621016"/>
                </a:lnTo>
                <a:lnTo>
                  <a:pt x="30181" y="2625691"/>
                </a:lnTo>
                <a:lnTo>
                  <a:pt x="7687" y="2625691"/>
                </a:lnTo>
                <a:lnTo>
                  <a:pt x="7687" y="2258545"/>
                </a:lnTo>
                <a:cubicBezTo>
                  <a:pt x="7687" y="2258545"/>
                  <a:pt x="7687" y="2257378"/>
                  <a:pt x="7687" y="2256403"/>
                </a:cubicBezTo>
                <a:lnTo>
                  <a:pt x="7687" y="1488026"/>
                </a:lnTo>
                <a:cubicBezTo>
                  <a:pt x="29940" y="1491142"/>
                  <a:pt x="31875" y="1488026"/>
                  <a:pt x="31875" y="1482184"/>
                </a:cubicBezTo>
                <a:cubicBezTo>
                  <a:pt x="29021" y="1480041"/>
                  <a:pt x="25514" y="1478560"/>
                  <a:pt x="21717" y="1477898"/>
                </a:cubicBezTo>
                <a:cubicBezTo>
                  <a:pt x="17725" y="1477178"/>
                  <a:pt x="13614" y="1477178"/>
                  <a:pt x="9622" y="1477898"/>
                </a:cubicBezTo>
                <a:lnTo>
                  <a:pt x="9622" y="1441086"/>
                </a:lnTo>
                <a:lnTo>
                  <a:pt x="32360" y="1438749"/>
                </a:lnTo>
                <a:lnTo>
                  <a:pt x="9622" y="1437385"/>
                </a:lnTo>
                <a:lnTo>
                  <a:pt x="9622" y="1223135"/>
                </a:lnTo>
                <a:cubicBezTo>
                  <a:pt x="27835" y="1226407"/>
                  <a:pt x="46243" y="1228881"/>
                  <a:pt x="64771" y="1230538"/>
                </a:cubicBezTo>
                <a:cubicBezTo>
                  <a:pt x="60659" y="1232290"/>
                  <a:pt x="59692" y="1233848"/>
                  <a:pt x="57272" y="1233654"/>
                </a:cubicBezTo>
                <a:cubicBezTo>
                  <a:pt x="43485" y="1233654"/>
                  <a:pt x="24861" y="1229368"/>
                  <a:pt x="26070" y="1236574"/>
                </a:cubicBezTo>
                <a:cubicBezTo>
                  <a:pt x="27281" y="1243782"/>
                  <a:pt x="43970" y="1243782"/>
                  <a:pt x="54613" y="1246898"/>
                </a:cubicBezTo>
                <a:cubicBezTo>
                  <a:pt x="73478" y="1252352"/>
                  <a:pt x="52678" y="1253325"/>
                  <a:pt x="60174" y="1258585"/>
                </a:cubicBezTo>
                <a:cubicBezTo>
                  <a:pt x="73237" y="1258585"/>
                  <a:pt x="86056" y="1258585"/>
                  <a:pt x="99845" y="1259558"/>
                </a:cubicBezTo>
                <a:cubicBezTo>
                  <a:pt x="113632" y="1260531"/>
                  <a:pt x="125242" y="1264427"/>
                  <a:pt x="137820" y="1265985"/>
                </a:cubicBezTo>
                <a:cubicBezTo>
                  <a:pt x="149768" y="1267815"/>
                  <a:pt x="161934" y="1268654"/>
                  <a:pt x="174101" y="1268517"/>
                </a:cubicBezTo>
                <a:cubicBezTo>
                  <a:pt x="211664" y="1266278"/>
                  <a:pt x="249423" y="1268635"/>
                  <a:pt x="286092" y="1275528"/>
                </a:cubicBezTo>
                <a:cubicBezTo>
                  <a:pt x="301380" y="1278997"/>
                  <a:pt x="317754" y="1277614"/>
                  <a:pt x="331807" y="1271633"/>
                </a:cubicBezTo>
                <a:cubicBezTo>
                  <a:pt x="342257" y="1268713"/>
                  <a:pt x="353722" y="1269200"/>
                  <a:pt x="363735" y="1272997"/>
                </a:cubicBezTo>
                <a:lnTo>
                  <a:pt x="444525" y="1291110"/>
                </a:lnTo>
                <a:lnTo>
                  <a:pt x="503300" y="1277477"/>
                </a:lnTo>
                <a:cubicBezTo>
                  <a:pt x="527272" y="1288521"/>
                  <a:pt x="554942" y="1293235"/>
                  <a:pt x="582396" y="1290916"/>
                </a:cubicBezTo>
                <a:cubicBezTo>
                  <a:pt x="600052" y="1289748"/>
                  <a:pt x="619888" y="1289943"/>
                  <a:pt x="641414" y="1289358"/>
                </a:cubicBezTo>
                <a:lnTo>
                  <a:pt x="637786" y="1283319"/>
                </a:lnTo>
                <a:cubicBezTo>
                  <a:pt x="636577" y="1281178"/>
                  <a:pt x="635609" y="1279230"/>
                  <a:pt x="633192" y="1275140"/>
                </a:cubicBezTo>
                <a:cubicBezTo>
                  <a:pt x="659071" y="1282346"/>
                  <a:pt x="678665" y="1289358"/>
                  <a:pt x="699466" y="1293253"/>
                </a:cubicBezTo>
                <a:cubicBezTo>
                  <a:pt x="719083" y="1294889"/>
                  <a:pt x="738289" y="1298746"/>
                  <a:pt x="756550" y="1304745"/>
                </a:cubicBezTo>
                <a:cubicBezTo>
                  <a:pt x="760976" y="1306283"/>
                  <a:pt x="765742" y="1307083"/>
                  <a:pt x="770580" y="1307083"/>
                </a:cubicBezTo>
                <a:cubicBezTo>
                  <a:pt x="779529" y="1307083"/>
                  <a:pt x="793074" y="1305524"/>
                  <a:pt x="794768" y="1302797"/>
                </a:cubicBezTo>
                <a:cubicBezTo>
                  <a:pt x="796459" y="1300071"/>
                  <a:pt x="782190" y="1294811"/>
                  <a:pt x="772998" y="1289358"/>
                </a:cubicBezTo>
                <a:cubicBezTo>
                  <a:pt x="772998" y="1284683"/>
                  <a:pt x="782914" y="1283904"/>
                  <a:pt x="801300" y="1287215"/>
                </a:cubicBezTo>
                <a:lnTo>
                  <a:pt x="805170" y="1292474"/>
                </a:lnTo>
                <a:lnTo>
                  <a:pt x="810005" y="1288579"/>
                </a:lnTo>
                <a:cubicBezTo>
                  <a:pt x="831534" y="1292474"/>
                  <a:pt x="853061" y="1296760"/>
                  <a:pt x="874829" y="1300459"/>
                </a:cubicBezTo>
                <a:cubicBezTo>
                  <a:pt x="891520" y="1303381"/>
                  <a:pt x="903131" y="1302602"/>
                  <a:pt x="905548" y="1297539"/>
                </a:cubicBezTo>
                <a:cubicBezTo>
                  <a:pt x="907968" y="1292474"/>
                  <a:pt x="891762" y="1288384"/>
                  <a:pt x="877249" y="1285268"/>
                </a:cubicBezTo>
                <a:lnTo>
                  <a:pt x="871685" y="1283710"/>
                </a:lnTo>
                <a:lnTo>
                  <a:pt x="889100" y="1274946"/>
                </a:lnTo>
                <a:cubicBezTo>
                  <a:pt x="921270" y="1281178"/>
                  <a:pt x="908936" y="1294423"/>
                  <a:pt x="941347" y="1302018"/>
                </a:cubicBezTo>
                <a:cubicBezTo>
                  <a:pt x="960938" y="1303966"/>
                  <a:pt x="982709" y="1305719"/>
                  <a:pt x="1005203" y="1308250"/>
                </a:cubicBezTo>
                <a:cubicBezTo>
                  <a:pt x="1027697" y="1310784"/>
                  <a:pt x="1048742" y="1317796"/>
                  <a:pt x="1049227" y="1327727"/>
                </a:cubicBezTo>
                <a:cubicBezTo>
                  <a:pt x="1049709" y="1337661"/>
                  <a:pt x="1066642" y="1336103"/>
                  <a:pt x="1077285" y="1339414"/>
                </a:cubicBezTo>
                <a:cubicBezTo>
                  <a:pt x="1082267" y="1339201"/>
                  <a:pt x="1087153" y="1338344"/>
                  <a:pt x="1091798" y="1336882"/>
                </a:cubicBezTo>
                <a:cubicBezTo>
                  <a:pt x="1097603" y="1333572"/>
                  <a:pt x="1097118" y="1325975"/>
                  <a:pt x="1105826" y="1326169"/>
                </a:cubicBezTo>
                <a:cubicBezTo>
                  <a:pt x="1133884" y="1326169"/>
                  <a:pt x="1133884" y="1316432"/>
                  <a:pt x="1160733" y="1316237"/>
                </a:cubicBezTo>
                <a:cubicBezTo>
                  <a:pt x="1187582" y="1316041"/>
                  <a:pt x="1187097" y="1312146"/>
                  <a:pt x="1154687" y="1298318"/>
                </a:cubicBezTo>
                <a:cubicBezTo>
                  <a:pt x="1153234" y="1298318"/>
                  <a:pt x="1153475" y="1296760"/>
                  <a:pt x="1152508" y="1295591"/>
                </a:cubicBezTo>
                <a:cubicBezTo>
                  <a:pt x="1172247" y="1294325"/>
                  <a:pt x="1191597" y="1300420"/>
                  <a:pt x="1204998" y="1312146"/>
                </a:cubicBezTo>
                <a:cubicBezTo>
                  <a:pt x="1212713" y="1318632"/>
                  <a:pt x="1219727" y="1325587"/>
                  <a:pt x="1226040" y="1332987"/>
                </a:cubicBezTo>
                <a:cubicBezTo>
                  <a:pt x="1283608" y="1342921"/>
                  <a:pt x="1283608" y="1342921"/>
                  <a:pt x="1305135" y="1325781"/>
                </a:cubicBezTo>
                <a:lnTo>
                  <a:pt x="1265708" y="1317405"/>
                </a:lnTo>
                <a:lnTo>
                  <a:pt x="1274416" y="1305330"/>
                </a:lnTo>
                <a:cubicBezTo>
                  <a:pt x="1296405" y="1312945"/>
                  <a:pt x="1319480" y="1318321"/>
                  <a:pt x="1343110" y="1321300"/>
                </a:cubicBezTo>
                <a:cubicBezTo>
                  <a:pt x="1358834" y="1321300"/>
                  <a:pt x="1376006" y="1322859"/>
                  <a:pt x="1390036" y="1321300"/>
                </a:cubicBezTo>
                <a:cubicBezTo>
                  <a:pt x="1415966" y="1319023"/>
                  <a:pt x="1442016" y="1324942"/>
                  <a:pt x="1462600" y="1337856"/>
                </a:cubicBezTo>
                <a:cubicBezTo>
                  <a:pt x="1477088" y="1333455"/>
                  <a:pt x="1491964" y="1329948"/>
                  <a:pt x="1507106" y="1327339"/>
                </a:cubicBezTo>
                <a:lnTo>
                  <a:pt x="1547362" y="1326204"/>
                </a:lnTo>
                <a:lnTo>
                  <a:pt x="1547260" y="1326366"/>
                </a:lnTo>
                <a:cubicBezTo>
                  <a:pt x="1575074" y="1331819"/>
                  <a:pt x="1587652" y="1328312"/>
                  <a:pt x="1593216" y="1322080"/>
                </a:cubicBezTo>
                <a:cubicBezTo>
                  <a:pt x="1595392" y="1320327"/>
                  <a:pt x="1586684" y="1315068"/>
                  <a:pt x="1579429" y="1312536"/>
                </a:cubicBezTo>
                <a:lnTo>
                  <a:pt x="1578703" y="1312536"/>
                </a:lnTo>
                <a:cubicBezTo>
                  <a:pt x="1569028" y="1309029"/>
                  <a:pt x="1558868" y="1309420"/>
                  <a:pt x="1555965" y="1312536"/>
                </a:cubicBezTo>
                <a:lnTo>
                  <a:pt x="1548952" y="1323678"/>
                </a:lnTo>
                <a:lnTo>
                  <a:pt x="1513396" y="1311172"/>
                </a:lnTo>
                <a:cubicBezTo>
                  <a:pt x="1500115" y="1306187"/>
                  <a:pt x="1485435" y="1304103"/>
                  <a:pt x="1470823" y="1305134"/>
                </a:cubicBezTo>
                <a:cubicBezTo>
                  <a:pt x="1437904" y="1306888"/>
                  <a:pt x="1404912" y="1302895"/>
                  <a:pt x="1374071" y="1293448"/>
                </a:cubicBezTo>
                <a:lnTo>
                  <a:pt x="1380602" y="1285462"/>
                </a:lnTo>
                <a:cubicBezTo>
                  <a:pt x="1400194" y="1285462"/>
                  <a:pt x="1427284" y="1302214"/>
                  <a:pt x="1445667" y="1293838"/>
                </a:cubicBezTo>
                <a:cubicBezTo>
                  <a:pt x="1441315" y="1285268"/>
                  <a:pt x="1425349" y="1279230"/>
                  <a:pt x="1399470" y="1274361"/>
                </a:cubicBezTo>
                <a:cubicBezTo>
                  <a:pt x="1380602" y="1271439"/>
                  <a:pt x="1361978" y="1268128"/>
                  <a:pt x="1343354" y="1265012"/>
                </a:cubicBezTo>
                <a:lnTo>
                  <a:pt x="1301991" y="1268322"/>
                </a:lnTo>
                <a:cubicBezTo>
                  <a:pt x="1263773" y="1263842"/>
                  <a:pt x="1246843" y="1243976"/>
                  <a:pt x="1197499" y="1241639"/>
                </a:cubicBezTo>
                <a:lnTo>
                  <a:pt x="1213462" y="1235016"/>
                </a:lnTo>
                <a:cubicBezTo>
                  <a:pt x="1206933" y="1231550"/>
                  <a:pt x="1199845" y="1228804"/>
                  <a:pt x="1192420" y="1226836"/>
                </a:cubicBezTo>
                <a:cubicBezTo>
                  <a:pt x="1176940" y="1224499"/>
                  <a:pt x="1173311" y="1228395"/>
                  <a:pt x="1176213" y="1233069"/>
                </a:cubicBezTo>
                <a:cubicBezTo>
                  <a:pt x="1179116" y="1237744"/>
                  <a:pt x="1190968" y="1249039"/>
                  <a:pt x="1178148" y="1253910"/>
                </a:cubicBezTo>
                <a:cubicBezTo>
                  <a:pt x="1145011" y="1247678"/>
                  <a:pt x="1160974" y="1235795"/>
                  <a:pt x="1129772" y="1229562"/>
                </a:cubicBezTo>
                <a:lnTo>
                  <a:pt x="1118034" y="1227735"/>
                </a:lnTo>
                <a:lnTo>
                  <a:pt x="1117436" y="1222867"/>
                </a:lnTo>
                <a:cubicBezTo>
                  <a:pt x="1115018" y="1220944"/>
                  <a:pt x="1110181" y="1219143"/>
                  <a:pt x="1102199" y="1217682"/>
                </a:cubicBezTo>
                <a:cubicBezTo>
                  <a:pt x="1086234" y="1214759"/>
                  <a:pt x="1075591" y="1217682"/>
                  <a:pt x="1074865" y="1222162"/>
                </a:cubicBezTo>
                <a:lnTo>
                  <a:pt x="1080528" y="1223028"/>
                </a:lnTo>
                <a:lnTo>
                  <a:pt x="1044389" y="1224888"/>
                </a:lnTo>
                <a:cubicBezTo>
                  <a:pt x="1040275" y="1227421"/>
                  <a:pt x="1041969" y="1231705"/>
                  <a:pt x="1040760" y="1235991"/>
                </a:cubicBezTo>
                <a:cubicBezTo>
                  <a:pt x="1023611" y="1234102"/>
                  <a:pt x="1006315" y="1233126"/>
                  <a:pt x="988996" y="1233069"/>
                </a:cubicBezTo>
                <a:cubicBezTo>
                  <a:pt x="976274" y="1234024"/>
                  <a:pt x="963915" y="1237063"/>
                  <a:pt x="952716" y="1242028"/>
                </a:cubicBezTo>
                <a:cubicBezTo>
                  <a:pt x="949813" y="1243392"/>
                  <a:pt x="955618" y="1247481"/>
                  <a:pt x="958521" y="1250598"/>
                </a:cubicBezTo>
                <a:lnTo>
                  <a:pt x="920061" y="1251573"/>
                </a:lnTo>
                <a:cubicBezTo>
                  <a:pt x="910797" y="1240431"/>
                  <a:pt x="896477" y="1232660"/>
                  <a:pt x="880151" y="1229953"/>
                </a:cubicBezTo>
                <a:cubicBezTo>
                  <a:pt x="852505" y="1233887"/>
                  <a:pt x="824180" y="1233556"/>
                  <a:pt x="796703" y="1228979"/>
                </a:cubicBezTo>
                <a:cubicBezTo>
                  <a:pt x="775829" y="1225258"/>
                  <a:pt x="754036" y="1226544"/>
                  <a:pt x="734055" y="1232679"/>
                </a:cubicBezTo>
                <a:lnTo>
                  <a:pt x="639238" y="1210281"/>
                </a:lnTo>
                <a:cubicBezTo>
                  <a:pt x="631739" y="1218266"/>
                  <a:pt x="636094" y="1228004"/>
                  <a:pt x="641656" y="1237744"/>
                </a:cubicBezTo>
                <a:lnTo>
                  <a:pt x="570785" y="1229368"/>
                </a:lnTo>
                <a:lnTo>
                  <a:pt x="573688" y="1209891"/>
                </a:lnTo>
                <a:cubicBezTo>
                  <a:pt x="532569" y="1205410"/>
                  <a:pt x="532569" y="1205410"/>
                  <a:pt x="539342" y="1223914"/>
                </a:cubicBezTo>
                <a:cubicBezTo>
                  <a:pt x="495270" y="1222571"/>
                  <a:pt x="451417" y="1218266"/>
                  <a:pt x="408241" y="1211060"/>
                </a:cubicBezTo>
                <a:cubicBezTo>
                  <a:pt x="397721" y="1209989"/>
                  <a:pt x="387078" y="1209989"/>
                  <a:pt x="376557" y="1211060"/>
                </a:cubicBezTo>
                <a:lnTo>
                  <a:pt x="335677" y="1202685"/>
                </a:lnTo>
                <a:cubicBezTo>
                  <a:pt x="322617" y="1210281"/>
                  <a:pt x="280770" y="1201126"/>
                  <a:pt x="265774" y="1207748"/>
                </a:cubicBezTo>
                <a:cubicBezTo>
                  <a:pt x="252447" y="1210747"/>
                  <a:pt x="238224" y="1209637"/>
                  <a:pt x="225865" y="1204631"/>
                </a:cubicBezTo>
                <a:cubicBezTo>
                  <a:pt x="199112" y="1196159"/>
                  <a:pt x="170861" y="1191174"/>
                  <a:pt x="142173" y="1189829"/>
                </a:cubicBezTo>
                <a:cubicBezTo>
                  <a:pt x="142173" y="1193530"/>
                  <a:pt x="139755" y="1197231"/>
                  <a:pt x="156203" y="1201515"/>
                </a:cubicBezTo>
                <a:cubicBezTo>
                  <a:pt x="172651" y="1205801"/>
                  <a:pt x="170472" y="1208917"/>
                  <a:pt x="161523" y="1212619"/>
                </a:cubicBezTo>
                <a:cubicBezTo>
                  <a:pt x="146769" y="1207748"/>
                  <a:pt x="130804" y="1203269"/>
                  <a:pt x="118470" y="1198010"/>
                </a:cubicBezTo>
                <a:cubicBezTo>
                  <a:pt x="103375" y="1192303"/>
                  <a:pt x="86686" y="1189966"/>
                  <a:pt x="70093" y="1191193"/>
                </a:cubicBezTo>
                <a:cubicBezTo>
                  <a:pt x="66223" y="1187882"/>
                  <a:pt x="62112" y="1184375"/>
                  <a:pt x="57031" y="1179700"/>
                </a:cubicBezTo>
                <a:lnTo>
                  <a:pt x="8654" y="1170742"/>
                </a:lnTo>
                <a:lnTo>
                  <a:pt x="8654" y="1163340"/>
                </a:lnTo>
                <a:cubicBezTo>
                  <a:pt x="18815" y="1161781"/>
                  <a:pt x="28972" y="1160419"/>
                  <a:pt x="38648" y="1158665"/>
                </a:cubicBezTo>
                <a:cubicBezTo>
                  <a:pt x="48323" y="1156913"/>
                  <a:pt x="36954" y="1155745"/>
                  <a:pt x="29699" y="1152044"/>
                </a:cubicBezTo>
                <a:lnTo>
                  <a:pt x="0" y="1152044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ctrTitle" hasCustomPrompt="1"/>
          </p:nvPr>
        </p:nvSpPr>
        <p:spPr>
          <a:xfrm>
            <a:off x="666750" y="3564086"/>
            <a:ext cx="8027308" cy="2123658"/>
          </a:xfrm>
        </p:spPr>
        <p:txBody>
          <a:bodyPr wrap="square" anchor="b">
            <a:spAutoFit/>
          </a:bodyPr>
          <a:lstStyle>
            <a:lvl1pPr algn="l">
              <a:defRPr sz="6600" b="1" i="0">
                <a:ln>
                  <a:noFill/>
                </a:ln>
                <a:solidFill>
                  <a:schemeClr val="tx1">
                    <a:alpha val="100000"/>
                  </a:schemeClr>
                </a:solidFill>
              </a:defRPr>
            </a:lvl1pPr>
          </a:lstStyle>
          <a:p>
            <a:pPr lvl="0"/>
            <a:r>
              <a:rPr lang="en-US"/>
              <a:t>Click to add title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7823200" y="4886325"/>
            <a:ext cx="3222170" cy="476250"/>
          </a:xfrm>
        </p:spPr>
        <p:txBody>
          <a:bodyPr anchor="ctr"/>
          <a:lstStyle>
            <a:lvl1pPr marL="0" indent="0" algn="r">
              <a:buNone/>
              <a:defRPr sz="2400" b="0" i="0">
                <a:ln>
                  <a:noFill/>
                </a:ln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quarter" idx="13" hasCustomPrompt="1"/>
          </p:nvPr>
        </p:nvSpPr>
        <p:spPr>
          <a:xfrm>
            <a:off x="8477250" y="5848350"/>
            <a:ext cx="3041650" cy="285750"/>
          </a:xfrm>
        </p:spPr>
        <p:txBody>
          <a:bodyPr vert="horz" rtlCol="0" anchor="ctr"/>
          <a:lstStyle>
            <a:lvl1pPr marL="0" indent="0" algn="r">
              <a:lnSpc>
                <a:spcPct val="100000"/>
              </a:lnSpc>
              <a:buNone/>
              <a:defRPr lang="zh-CN" altLang="en-US" sz="1200" b="0" i="0" smtClean="0">
                <a:ln>
                  <a:noFill/>
                </a:ln>
                <a:solidFill>
                  <a:schemeClr val="tx1">
                    <a:alpha val="10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Presenter name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14" hasCustomPrompt="1"/>
          </p:nvPr>
        </p:nvSpPr>
        <p:spPr>
          <a:xfrm>
            <a:off x="666750" y="5848350"/>
            <a:ext cx="4345925" cy="285750"/>
          </a:xfrm>
        </p:spPr>
        <p:txBody>
          <a:bodyPr vert="horz" rtlCol="0" anchor="ctr"/>
          <a:lstStyle>
            <a:lvl1pPr marL="0" indent="0" algn="l">
              <a:lnSpc>
                <a:spcPct val="100000"/>
              </a:lnSpc>
              <a:buNone/>
              <a:defRPr lang="zh-CN" altLang="en-US" sz="1200" b="0" i="0" smtClean="0">
                <a:ln>
                  <a:noFill/>
                </a:ln>
                <a:solidFill>
                  <a:schemeClr val="tx1">
                    <a:alpha val="10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www.officeplus.cn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/>
          <p:cNvSpPr>
            <a:spLocks noGrp="1"/>
          </p:cNvSpPr>
          <p:nvPr>
            <p:ph type="title" hasCustomPrompt="1"/>
          </p:nvPr>
        </p:nvSpPr>
        <p:spPr>
          <a:xfrm>
            <a:off x="660400" y="0"/>
            <a:ext cx="10858500" cy="1028700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Click to add title</a:t>
            </a:r>
          </a:p>
        </p:txBody>
      </p:sp>
      <p:sp>
        <p:nvSpPr>
          <p:cNvPr id="8" name="内容占位符 7"/>
          <p:cNvSpPr>
            <a:spLocks noGrp="1"/>
          </p:cNvSpPr>
          <p:nvPr>
            <p:ph idx="1"/>
          </p:nvPr>
        </p:nvSpPr>
        <p:spPr>
          <a:xfrm>
            <a:off x="660400" y="1092200"/>
            <a:ext cx="10858500" cy="50419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85750" indent="-285750">
              <a:buFont typeface="Arial" panose="020B0604020202020204" pitchFamily="34" charset="0"/>
              <a:buChar char="•"/>
              <a:defRPr/>
            </a:lvl1pPr>
            <a:lvl2pPr marL="742950" indent="-285750">
              <a:buFont typeface="Arial" panose="020B0604020202020204" pitchFamily="34" charset="0"/>
              <a:buChar char="•"/>
              <a:defRPr/>
            </a:lvl2pPr>
            <a:lvl3pPr marL="1200150" indent="-285750">
              <a:buFont typeface="Arial" panose="020B0604020202020204" pitchFamily="34" charset="0"/>
              <a:buChar char="•"/>
              <a:defRPr/>
            </a:lvl3pPr>
            <a:lvl4pPr marL="1657350" indent="-285750">
              <a:buFont typeface="Arial" panose="020B0604020202020204" pitchFamily="34" charset="0"/>
              <a:buChar char="•"/>
              <a:defRPr/>
            </a:lvl4pPr>
            <a:lvl5pPr marL="2114550" indent="-285750"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en-US"/>
              <a:t>Click to add text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2A54-1ED4-49C6-8154-FC2019FF8FB3}" type="datetime1">
              <a:rPr lang="zh-CN" altLang="en-US" smtClean="0"/>
              <a:t>2023/8/21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af-ZA" altLang="zh-CN"/>
              <a:t>OfficePLUS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65B630-C7FF-41C0-9923-C5E5E29EED8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标题 7"/>
          <p:cNvSpPr>
            <a:spLocks noGrp="1"/>
          </p:cNvSpPr>
          <p:nvPr>
            <p:ph type="title" hasCustomPrompt="1"/>
          </p:nvPr>
        </p:nvSpPr>
        <p:spPr>
          <a:xfrm>
            <a:off x="660400" y="1500188"/>
            <a:ext cx="2836800" cy="914400"/>
          </a:xfrm>
          <a:prstGeom prst="rect">
            <a:avLst/>
          </a:prstGeom>
        </p:spPr>
        <p:txBody>
          <a:bodyPr wrap="none" anchor="t">
            <a:normAutofit/>
          </a:bodyPr>
          <a:lstStyle>
            <a:lvl1pPr algn="r">
              <a:lnSpc>
                <a:spcPct val="100000"/>
              </a:lnSpc>
              <a:defRPr sz="2800"/>
            </a:lvl1pPr>
          </a:lstStyle>
          <a:p>
            <a:pPr lvl="0"/>
            <a:r>
              <a:rPr lang="en-US"/>
              <a:t>Agenda</a:t>
            </a:r>
          </a:p>
        </p:txBody>
      </p:sp>
      <p:sp>
        <p:nvSpPr>
          <p:cNvPr id="9" name="内容占位符 8"/>
          <p:cNvSpPr>
            <a:spLocks noGrp="1"/>
          </p:cNvSpPr>
          <p:nvPr>
            <p:ph sz="quarter" idx="1" hasCustomPrompt="1"/>
          </p:nvPr>
        </p:nvSpPr>
        <p:spPr>
          <a:xfrm>
            <a:off x="3746500" y="1500187"/>
            <a:ext cx="7772400" cy="4633200"/>
          </a:xfrm>
          <a:prstGeom prst="rect">
            <a:avLst/>
          </a:prstGeom>
        </p:spPr>
        <p:txBody>
          <a:bodyPr wrap="square">
            <a:normAutofit/>
          </a:bodyPr>
          <a:lstStyle>
            <a:lvl1pPr marL="457200" indent="-457200">
              <a:lnSpc>
                <a:spcPct val="130000"/>
              </a:lnSpc>
              <a:buFont typeface="+mj-lt"/>
              <a:buAutoNum type="arabicPeriod"/>
              <a:defRPr sz="24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add text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27A813-B2FD-42E1-9222-83B574E99074}" type="datetime1">
              <a:rPr lang="zh-CN" altLang="en-US" smtClean="0"/>
              <a:t>2023/8/21</a:t>
            </a:fld>
            <a:endParaRPr lang="en-US" altLang="zh-CN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af-ZA" altLang="zh-CN"/>
              <a:t>OfficePLUS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65B630-C7FF-41C0-9923-C5E5E29EED81}" type="slidenum">
              <a:rPr lang="en-US" altLang="zh-CN" smtClean="0"/>
              <a:pPr/>
              <a:t>‹#›</a:t>
            </a:fld>
            <a:endParaRPr lang="en-US" altLang="zh-CN"/>
          </a:p>
        </p:txBody>
      </p:sp>
      <p:grpSp>
        <p:nvGrpSpPr>
          <p:cNvPr id="10" name="组合 9"/>
          <p:cNvGrpSpPr/>
          <p:nvPr/>
        </p:nvGrpSpPr>
        <p:grpSpPr>
          <a:xfrm>
            <a:off x="2626456" y="1500188"/>
            <a:ext cx="994563" cy="4634686"/>
            <a:chOff x="2626456" y="1500188"/>
            <a:chExt cx="994563" cy="4634686"/>
          </a:xfrm>
        </p:grpSpPr>
      </p:grp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/>
          <p:cNvGrpSpPr/>
          <p:nvPr/>
        </p:nvGrpSpPr>
        <p:grpSpPr>
          <a:xfrm>
            <a:off x="0" y="-2"/>
            <a:ext cx="12191999" cy="6858002"/>
            <a:chOff x="0" y="-2"/>
            <a:chExt cx="12191999" cy="6858002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2" cstate="email">
              <a:grayscl/>
              <a:alphaModFix amt="39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200000">
              <a:off x="2666998" y="-2666998"/>
              <a:ext cx="6858000" cy="12191996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3" cstate="email">
              <a:alphaModFix amt="4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200000">
              <a:off x="2666999" y="-2667000"/>
              <a:ext cx="6858002" cy="12191998"/>
            </a:xfrm>
            <a:prstGeom prst="rect">
              <a:avLst/>
            </a:prstGeom>
          </p:spPr>
        </p:pic>
      </p:grpSp>
      <p:cxnSp>
        <p:nvCxnSpPr>
          <p:cNvPr id="11" name="直接连接符 10"/>
          <p:cNvCxnSpPr>
            <a:cxnSpLocks/>
          </p:cNvCxnSpPr>
          <p:nvPr/>
        </p:nvCxnSpPr>
        <p:spPr>
          <a:xfrm>
            <a:off x="660400" y="5168447"/>
            <a:ext cx="3614511" cy="0"/>
          </a:xfrm>
          <a:prstGeom prst="line">
            <a:avLst/>
          </a:prstGeom>
          <a:ln w="15875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任意多边形: 形状 3"/>
          <p:cNvSpPr/>
          <p:nvPr/>
        </p:nvSpPr>
        <p:spPr>
          <a:xfrm flipH="1">
            <a:off x="0" y="-98"/>
            <a:ext cx="12191948" cy="4438748"/>
          </a:xfrm>
          <a:custGeom>
            <a:avLst/>
            <a:gdLst>
              <a:gd name="connsiteX0" fmla="*/ 6286670 w 12191948"/>
              <a:gd name="connsiteY0" fmla="*/ 3276427 h 3322003"/>
              <a:gd name="connsiteX1" fmla="*/ 6288123 w 12191948"/>
              <a:gd name="connsiteY1" fmla="*/ 3279543 h 3322003"/>
              <a:gd name="connsiteX2" fmla="*/ 6296587 w 12191948"/>
              <a:gd name="connsiteY2" fmla="*/ 3279543 h 3322003"/>
              <a:gd name="connsiteX3" fmla="*/ 5532970 w 12191948"/>
              <a:gd name="connsiteY3" fmla="*/ 3259676 h 3322003"/>
              <a:gd name="connsiteX4" fmla="*/ 5528374 w 12191948"/>
              <a:gd name="connsiteY4" fmla="*/ 3262207 h 3322003"/>
              <a:gd name="connsiteX5" fmla="*/ 5539743 w 12191948"/>
              <a:gd name="connsiteY5" fmla="*/ 3264544 h 3322003"/>
              <a:gd name="connsiteX6" fmla="*/ 5539743 w 12191948"/>
              <a:gd name="connsiteY6" fmla="*/ 3260845 h 3322003"/>
              <a:gd name="connsiteX7" fmla="*/ 6548628 w 12191948"/>
              <a:gd name="connsiteY7" fmla="*/ 3221891 h 3322003"/>
              <a:gd name="connsiteX8" fmla="*/ 6544999 w 12191948"/>
              <a:gd name="connsiteY8" fmla="*/ 3224617 h 3322003"/>
              <a:gd name="connsiteX9" fmla="*/ 6554433 w 12191948"/>
              <a:gd name="connsiteY9" fmla="*/ 3225396 h 3322003"/>
              <a:gd name="connsiteX10" fmla="*/ 5877650 w 12191948"/>
              <a:gd name="connsiteY10" fmla="*/ 3213127 h 3322003"/>
              <a:gd name="connsiteX11" fmla="*/ 5867007 w 12191948"/>
              <a:gd name="connsiteY11" fmla="*/ 3216631 h 3322003"/>
              <a:gd name="connsiteX12" fmla="*/ 5881278 w 12191948"/>
              <a:gd name="connsiteY12" fmla="*/ 3223643 h 3322003"/>
              <a:gd name="connsiteX13" fmla="*/ 5882246 w 12191948"/>
              <a:gd name="connsiteY13" fmla="*/ 3223253 h 3322003"/>
              <a:gd name="connsiteX14" fmla="*/ 5906434 w 12191948"/>
              <a:gd name="connsiteY14" fmla="*/ 3215462 h 3322003"/>
              <a:gd name="connsiteX15" fmla="*/ 5877650 w 12191948"/>
              <a:gd name="connsiteY15" fmla="*/ 3213127 h 3322003"/>
              <a:gd name="connsiteX16" fmla="*/ 6002460 w 12191948"/>
              <a:gd name="connsiteY16" fmla="*/ 3208256 h 3322003"/>
              <a:gd name="connsiteX17" fmla="*/ 5999799 w 12191948"/>
              <a:gd name="connsiteY17" fmla="*/ 3212345 h 3322003"/>
              <a:gd name="connsiteX18" fmla="*/ 6000769 w 12191948"/>
              <a:gd name="connsiteY18" fmla="*/ 3211957 h 3322003"/>
              <a:gd name="connsiteX19" fmla="*/ 6013346 w 12191948"/>
              <a:gd name="connsiteY19" fmla="*/ 3215462 h 3322003"/>
              <a:gd name="connsiteX20" fmla="*/ 6032212 w 12191948"/>
              <a:gd name="connsiteY20" fmla="*/ 3211372 h 3322003"/>
              <a:gd name="connsiteX21" fmla="*/ 6034629 w 12191948"/>
              <a:gd name="connsiteY21" fmla="*/ 3209425 h 3322003"/>
              <a:gd name="connsiteX22" fmla="*/ 6022778 w 12191948"/>
              <a:gd name="connsiteY22" fmla="*/ 3208256 h 3322003"/>
              <a:gd name="connsiteX23" fmla="*/ 6265144 w 12191948"/>
              <a:gd name="connsiteY23" fmla="*/ 3200855 h 3322003"/>
              <a:gd name="connsiteX24" fmla="*/ 6266111 w 12191948"/>
              <a:gd name="connsiteY24" fmla="*/ 3207282 h 3322003"/>
              <a:gd name="connsiteX25" fmla="*/ 6267079 w 12191948"/>
              <a:gd name="connsiteY25" fmla="*/ 3206892 h 3322003"/>
              <a:gd name="connsiteX26" fmla="*/ 6294652 w 12191948"/>
              <a:gd name="connsiteY26" fmla="*/ 3211957 h 3322003"/>
              <a:gd name="connsiteX27" fmla="*/ 6289332 w 12191948"/>
              <a:gd name="connsiteY27" fmla="*/ 3203581 h 3322003"/>
              <a:gd name="connsiteX28" fmla="*/ 6265144 w 12191948"/>
              <a:gd name="connsiteY28" fmla="*/ 3200855 h 3322003"/>
              <a:gd name="connsiteX29" fmla="*/ 6316664 w 12191948"/>
              <a:gd name="connsiteY29" fmla="*/ 3194038 h 3322003"/>
              <a:gd name="connsiteX30" fmla="*/ 6301424 w 12191948"/>
              <a:gd name="connsiteY30" fmla="*/ 3195790 h 3322003"/>
              <a:gd name="connsiteX31" fmla="*/ 6306506 w 12191948"/>
              <a:gd name="connsiteY31" fmla="*/ 3201050 h 3322003"/>
              <a:gd name="connsiteX32" fmla="*/ 6307471 w 12191948"/>
              <a:gd name="connsiteY32" fmla="*/ 3200661 h 3322003"/>
              <a:gd name="connsiteX33" fmla="*/ 6331659 w 12191948"/>
              <a:gd name="connsiteY33" fmla="*/ 3208841 h 3322003"/>
              <a:gd name="connsiteX34" fmla="*/ 6342787 w 12191948"/>
              <a:gd name="connsiteY34" fmla="*/ 3201438 h 3322003"/>
              <a:gd name="connsiteX35" fmla="*/ 6316664 w 12191948"/>
              <a:gd name="connsiteY35" fmla="*/ 3194038 h 3322003"/>
              <a:gd name="connsiteX36" fmla="*/ 6504282 w 12191948"/>
              <a:gd name="connsiteY36" fmla="*/ 3192744 h 3322003"/>
              <a:gd name="connsiteX37" fmla="*/ 6478966 w 12191948"/>
              <a:gd name="connsiteY37" fmla="*/ 3198712 h 3322003"/>
              <a:gd name="connsiteX38" fmla="*/ 6546452 w 12191948"/>
              <a:gd name="connsiteY38" fmla="*/ 3221112 h 3322003"/>
              <a:gd name="connsiteX39" fmla="*/ 6547902 w 12191948"/>
              <a:gd name="connsiteY39" fmla="*/ 3220721 h 3322003"/>
              <a:gd name="connsiteX40" fmla="*/ 6574025 w 12191948"/>
              <a:gd name="connsiteY40" fmla="*/ 3217411 h 3322003"/>
              <a:gd name="connsiteX41" fmla="*/ 6530486 w 12191948"/>
              <a:gd name="connsiteY41" fmla="*/ 3195205 h 3322003"/>
              <a:gd name="connsiteX42" fmla="*/ 6504282 w 12191948"/>
              <a:gd name="connsiteY42" fmla="*/ 3192744 h 3322003"/>
              <a:gd name="connsiteX43" fmla="*/ 5451939 w 12191948"/>
              <a:gd name="connsiteY43" fmla="*/ 3188778 h 3322003"/>
              <a:gd name="connsiteX44" fmla="*/ 5450972 w 12191948"/>
              <a:gd name="connsiteY44" fmla="*/ 3191701 h 3322003"/>
              <a:gd name="connsiteX45" fmla="*/ 5451698 w 12191948"/>
              <a:gd name="connsiteY45" fmla="*/ 3190531 h 3322003"/>
              <a:gd name="connsiteX46" fmla="*/ 5457503 w 12191948"/>
              <a:gd name="connsiteY46" fmla="*/ 3190531 h 3322003"/>
              <a:gd name="connsiteX47" fmla="*/ 5457503 w 12191948"/>
              <a:gd name="connsiteY47" fmla="*/ 3188778 h 3322003"/>
              <a:gd name="connsiteX48" fmla="*/ 5451939 w 12191948"/>
              <a:gd name="connsiteY48" fmla="*/ 3188778 h 3322003"/>
              <a:gd name="connsiteX49" fmla="*/ 6466388 w 12191948"/>
              <a:gd name="connsiteY49" fmla="*/ 3187999 h 3322003"/>
              <a:gd name="connsiteX50" fmla="*/ 6466388 w 12191948"/>
              <a:gd name="connsiteY50" fmla="*/ 3189948 h 3322003"/>
              <a:gd name="connsiteX51" fmla="*/ 6471952 w 12191948"/>
              <a:gd name="connsiteY51" fmla="*/ 3189948 h 3322003"/>
              <a:gd name="connsiteX52" fmla="*/ 6471226 w 12191948"/>
              <a:gd name="connsiteY52" fmla="*/ 3188584 h 3322003"/>
              <a:gd name="connsiteX53" fmla="*/ 6472194 w 12191948"/>
              <a:gd name="connsiteY53" fmla="*/ 3187999 h 3322003"/>
              <a:gd name="connsiteX54" fmla="*/ 6346717 w 12191948"/>
              <a:gd name="connsiteY54" fmla="*/ 3179356 h 3322003"/>
              <a:gd name="connsiteX55" fmla="*/ 6330935 w 12191948"/>
              <a:gd name="connsiteY55" fmla="*/ 3182351 h 3322003"/>
              <a:gd name="connsiteX56" fmla="*/ 6443650 w 12191948"/>
              <a:gd name="connsiteY56" fmla="*/ 3217799 h 3322003"/>
              <a:gd name="connsiteX57" fmla="*/ 6482110 w 12191948"/>
              <a:gd name="connsiteY57" fmla="*/ 3216826 h 3322003"/>
              <a:gd name="connsiteX58" fmla="*/ 6450182 w 12191948"/>
              <a:gd name="connsiteY58" fmla="*/ 3202802 h 3322003"/>
              <a:gd name="connsiteX59" fmla="*/ 6364313 w 12191948"/>
              <a:gd name="connsiteY59" fmla="*/ 3182351 h 3322003"/>
              <a:gd name="connsiteX60" fmla="*/ 6346717 w 12191948"/>
              <a:gd name="connsiteY60" fmla="*/ 3179356 h 3322003"/>
              <a:gd name="connsiteX61" fmla="*/ 6275545 w 12191948"/>
              <a:gd name="connsiteY61" fmla="*/ 3133269 h 3322003"/>
              <a:gd name="connsiteX62" fmla="*/ 6278448 w 12191948"/>
              <a:gd name="connsiteY62" fmla="*/ 3139111 h 3322003"/>
              <a:gd name="connsiteX63" fmla="*/ 6304086 w 12191948"/>
              <a:gd name="connsiteY63" fmla="*/ 3142033 h 3322003"/>
              <a:gd name="connsiteX64" fmla="*/ 6301424 w 12191948"/>
              <a:gd name="connsiteY64" fmla="*/ 3138917 h 3322003"/>
              <a:gd name="connsiteX65" fmla="*/ 6302877 w 12191948"/>
              <a:gd name="connsiteY65" fmla="*/ 3138332 h 3322003"/>
              <a:gd name="connsiteX66" fmla="*/ 6275545 w 12191948"/>
              <a:gd name="connsiteY66" fmla="*/ 3133269 h 3322003"/>
              <a:gd name="connsiteX67" fmla="*/ 5944650 w 12191948"/>
              <a:gd name="connsiteY67" fmla="*/ 3108338 h 3322003"/>
              <a:gd name="connsiteX68" fmla="*/ 5946102 w 12191948"/>
              <a:gd name="connsiteY68" fmla="*/ 3110870 h 3322003"/>
              <a:gd name="connsiteX69" fmla="*/ 5957954 w 12191948"/>
              <a:gd name="connsiteY69" fmla="*/ 3110870 h 3322003"/>
              <a:gd name="connsiteX70" fmla="*/ 5956504 w 12191948"/>
              <a:gd name="connsiteY70" fmla="*/ 3108727 h 3322003"/>
              <a:gd name="connsiteX71" fmla="*/ 5957471 w 12191948"/>
              <a:gd name="connsiteY71" fmla="*/ 3108338 h 3322003"/>
              <a:gd name="connsiteX72" fmla="*/ 5881642 w 12191948"/>
              <a:gd name="connsiteY72" fmla="*/ 3106292 h 3322003"/>
              <a:gd name="connsiteX73" fmla="*/ 5877167 w 12191948"/>
              <a:gd name="connsiteY73" fmla="*/ 3113401 h 3322003"/>
              <a:gd name="connsiteX74" fmla="*/ 5949490 w 12191948"/>
              <a:gd name="connsiteY74" fmla="*/ 3128983 h 3322003"/>
              <a:gd name="connsiteX75" fmla="*/ 5964970 w 12191948"/>
              <a:gd name="connsiteY75" fmla="*/ 3123529 h 3322003"/>
              <a:gd name="connsiteX76" fmla="*/ 5898452 w 12191948"/>
              <a:gd name="connsiteY76" fmla="*/ 3106780 h 3322003"/>
              <a:gd name="connsiteX77" fmla="*/ 5881642 w 12191948"/>
              <a:gd name="connsiteY77" fmla="*/ 3106292 h 3322003"/>
              <a:gd name="connsiteX78" fmla="*/ 6046242 w 12191948"/>
              <a:gd name="connsiteY78" fmla="*/ 3103858 h 3322003"/>
              <a:gd name="connsiteX79" fmla="*/ 6007782 w 12191948"/>
              <a:gd name="connsiteY79" fmla="*/ 3122362 h 3322003"/>
              <a:gd name="connsiteX80" fmla="*/ 6082282 w 12191948"/>
              <a:gd name="connsiteY80" fmla="*/ 3132099 h 3322003"/>
              <a:gd name="connsiteX81" fmla="*/ 6087843 w 12191948"/>
              <a:gd name="connsiteY81" fmla="*/ 3120609 h 3322003"/>
              <a:gd name="connsiteX82" fmla="*/ 6129690 w 12191948"/>
              <a:gd name="connsiteY82" fmla="*/ 3126451 h 3322003"/>
              <a:gd name="connsiteX83" fmla="*/ 6135737 w 12191948"/>
              <a:gd name="connsiteY83" fmla="*/ 3129762 h 3322003"/>
              <a:gd name="connsiteX84" fmla="*/ 6135737 w 12191948"/>
              <a:gd name="connsiteY84" fmla="*/ 3144176 h 3322003"/>
              <a:gd name="connsiteX85" fmla="*/ 6154846 w 12191948"/>
              <a:gd name="connsiteY85" fmla="*/ 3157809 h 3322003"/>
              <a:gd name="connsiteX86" fmla="*/ 6186289 w 12191948"/>
              <a:gd name="connsiteY86" fmla="*/ 3174172 h 3322003"/>
              <a:gd name="connsiteX87" fmla="*/ 6253775 w 12191948"/>
              <a:gd name="connsiteY87" fmla="*/ 3186053 h 3322003"/>
              <a:gd name="connsiteX88" fmla="*/ 6313520 w 12191948"/>
              <a:gd name="connsiteY88" fmla="*/ 3170665 h 3322003"/>
              <a:gd name="connsiteX89" fmla="*/ 6321986 w 12191948"/>
              <a:gd name="connsiteY89" fmla="*/ 3163653 h 3322003"/>
              <a:gd name="connsiteX90" fmla="*/ 6293443 w 12191948"/>
              <a:gd name="connsiteY90" fmla="*/ 3153135 h 3322003"/>
              <a:gd name="connsiteX91" fmla="*/ 6254260 w 12191948"/>
              <a:gd name="connsiteY91" fmla="*/ 3151967 h 3322003"/>
              <a:gd name="connsiteX92" fmla="*/ 6181695 w 12191948"/>
              <a:gd name="connsiteY92" fmla="*/ 3132490 h 3322003"/>
              <a:gd name="connsiteX93" fmla="*/ 6131140 w 12191948"/>
              <a:gd name="connsiteY93" fmla="*/ 3114571 h 3322003"/>
              <a:gd name="connsiteX94" fmla="*/ 6096310 w 12191948"/>
              <a:gd name="connsiteY94" fmla="*/ 3112039 h 3322003"/>
              <a:gd name="connsiteX95" fmla="*/ 6046242 w 12191948"/>
              <a:gd name="connsiteY95" fmla="*/ 3103858 h 3322003"/>
              <a:gd name="connsiteX96" fmla="*/ 6102358 w 12191948"/>
              <a:gd name="connsiteY96" fmla="*/ 3103663 h 3322003"/>
              <a:gd name="connsiteX97" fmla="*/ 6100906 w 12191948"/>
              <a:gd name="connsiteY97" fmla="*/ 3105027 h 3322003"/>
              <a:gd name="connsiteX98" fmla="*/ 6105502 w 12191948"/>
              <a:gd name="connsiteY98" fmla="*/ 3105027 h 3322003"/>
              <a:gd name="connsiteX99" fmla="*/ 5801941 w 12191948"/>
              <a:gd name="connsiteY99" fmla="*/ 3095482 h 3322003"/>
              <a:gd name="connsiteX100" fmla="*/ 5809199 w 12191948"/>
              <a:gd name="connsiteY100" fmla="*/ 3100741 h 3322003"/>
              <a:gd name="connsiteX101" fmla="*/ 5810167 w 12191948"/>
              <a:gd name="connsiteY101" fmla="*/ 3100353 h 3322003"/>
              <a:gd name="connsiteX102" fmla="*/ 5822986 w 12191948"/>
              <a:gd name="connsiteY102" fmla="*/ 3100353 h 3322003"/>
              <a:gd name="connsiteX103" fmla="*/ 5819598 w 12191948"/>
              <a:gd name="connsiteY103" fmla="*/ 3095482 h 3322003"/>
              <a:gd name="connsiteX104" fmla="*/ 5752598 w 12191948"/>
              <a:gd name="connsiteY104" fmla="*/ 3094120 h 3322003"/>
              <a:gd name="connsiteX105" fmla="*/ 5754533 w 12191948"/>
              <a:gd name="connsiteY105" fmla="*/ 3095093 h 3322003"/>
              <a:gd name="connsiteX106" fmla="*/ 5756953 w 12191948"/>
              <a:gd name="connsiteY106" fmla="*/ 3095093 h 3322003"/>
              <a:gd name="connsiteX107" fmla="*/ 6005362 w 12191948"/>
              <a:gd name="connsiteY107" fmla="*/ 3084186 h 3322003"/>
              <a:gd name="connsiteX108" fmla="*/ 6005667 w 12191948"/>
              <a:gd name="connsiteY108" fmla="*/ 3084256 h 3322003"/>
              <a:gd name="connsiteX109" fmla="*/ 6018425 w 12191948"/>
              <a:gd name="connsiteY109" fmla="*/ 3098989 h 3322003"/>
              <a:gd name="connsiteX110" fmla="*/ 6042613 w 12191948"/>
              <a:gd name="connsiteY110" fmla="*/ 3092756 h 3322003"/>
              <a:gd name="connsiteX111" fmla="*/ 6005667 w 12191948"/>
              <a:gd name="connsiteY111" fmla="*/ 3084256 h 3322003"/>
              <a:gd name="connsiteX112" fmla="*/ 6005606 w 12191948"/>
              <a:gd name="connsiteY112" fmla="*/ 3084186 h 3322003"/>
              <a:gd name="connsiteX113" fmla="*/ 7088821 w 12191948"/>
              <a:gd name="connsiteY113" fmla="*/ 3077514 h 3322003"/>
              <a:gd name="connsiteX114" fmla="*/ 7089714 w 12191948"/>
              <a:gd name="connsiteY114" fmla="*/ 3077563 h 3322003"/>
              <a:gd name="connsiteX115" fmla="*/ 7088747 w 12191948"/>
              <a:gd name="connsiteY115" fmla="*/ 3077563 h 3322003"/>
              <a:gd name="connsiteX116" fmla="*/ 5682454 w 12191948"/>
              <a:gd name="connsiteY116" fmla="*/ 3068993 h 3322003"/>
              <a:gd name="connsiteX117" fmla="*/ 5680516 w 12191948"/>
              <a:gd name="connsiteY117" fmla="*/ 3071136 h 3322003"/>
              <a:gd name="connsiteX118" fmla="*/ 5681486 w 12191948"/>
              <a:gd name="connsiteY118" fmla="*/ 3070747 h 3322003"/>
              <a:gd name="connsiteX119" fmla="*/ 5693338 w 12191948"/>
              <a:gd name="connsiteY119" fmla="*/ 3074252 h 3322003"/>
              <a:gd name="connsiteX120" fmla="*/ 5693338 w 12191948"/>
              <a:gd name="connsiteY120" fmla="*/ 3070942 h 3322003"/>
              <a:gd name="connsiteX121" fmla="*/ 5682454 w 12191948"/>
              <a:gd name="connsiteY121" fmla="*/ 3068993 h 3322003"/>
              <a:gd name="connsiteX122" fmla="*/ 6557577 w 12191948"/>
              <a:gd name="connsiteY122" fmla="*/ 3066461 h 3322003"/>
              <a:gd name="connsiteX123" fmla="*/ 6545725 w 12191948"/>
              <a:gd name="connsiteY123" fmla="*/ 3069383 h 3322003"/>
              <a:gd name="connsiteX124" fmla="*/ 6558303 w 12191948"/>
              <a:gd name="connsiteY124" fmla="*/ 3073085 h 3322003"/>
              <a:gd name="connsiteX125" fmla="*/ 6558303 w 12191948"/>
              <a:gd name="connsiteY125" fmla="*/ 3073667 h 3322003"/>
              <a:gd name="connsiteX126" fmla="*/ 6578136 w 12191948"/>
              <a:gd name="connsiteY126" fmla="*/ 3073667 h 3322003"/>
              <a:gd name="connsiteX127" fmla="*/ 6578136 w 12191948"/>
              <a:gd name="connsiteY127" fmla="*/ 3070357 h 3322003"/>
              <a:gd name="connsiteX128" fmla="*/ 6557577 w 12191948"/>
              <a:gd name="connsiteY128" fmla="*/ 3066461 h 3322003"/>
              <a:gd name="connsiteX129" fmla="*/ 5856547 w 12191948"/>
              <a:gd name="connsiteY129" fmla="*/ 3061884 h 3322003"/>
              <a:gd name="connsiteX130" fmla="*/ 5809440 w 12191948"/>
              <a:gd name="connsiteY130" fmla="*/ 3073864 h 3322003"/>
              <a:gd name="connsiteX131" fmla="*/ 5859751 w 12191948"/>
              <a:gd name="connsiteY131" fmla="*/ 3098016 h 3322003"/>
              <a:gd name="connsiteX132" fmla="*/ 5860719 w 12191948"/>
              <a:gd name="connsiteY132" fmla="*/ 3097625 h 3322003"/>
              <a:gd name="connsiteX133" fmla="*/ 5924334 w 12191948"/>
              <a:gd name="connsiteY133" fmla="*/ 3082043 h 3322003"/>
              <a:gd name="connsiteX134" fmla="*/ 6001492 w 12191948"/>
              <a:gd name="connsiteY134" fmla="*/ 3102690 h 3322003"/>
              <a:gd name="connsiteX135" fmla="*/ 5934492 w 12191948"/>
              <a:gd name="connsiteY135" fmla="*/ 3073864 h 3322003"/>
              <a:gd name="connsiteX136" fmla="*/ 5856547 w 12191948"/>
              <a:gd name="connsiteY136" fmla="*/ 3061884 h 3322003"/>
              <a:gd name="connsiteX137" fmla="*/ 5928928 w 12191948"/>
              <a:gd name="connsiteY137" fmla="*/ 3053607 h 3322003"/>
              <a:gd name="connsiteX138" fmla="*/ 5904394 w 12191948"/>
              <a:gd name="connsiteY138" fmla="*/ 3055300 h 3322003"/>
              <a:gd name="connsiteX139" fmla="*/ 5903772 w 12191948"/>
              <a:gd name="connsiteY139" fmla="*/ 3054775 h 3322003"/>
              <a:gd name="connsiteX140" fmla="*/ 5903531 w 12191948"/>
              <a:gd name="connsiteY140" fmla="*/ 3055360 h 3322003"/>
              <a:gd name="connsiteX141" fmla="*/ 5904394 w 12191948"/>
              <a:gd name="connsiteY141" fmla="*/ 3055300 h 3322003"/>
              <a:gd name="connsiteX142" fmla="*/ 5908611 w 12191948"/>
              <a:gd name="connsiteY142" fmla="*/ 3058865 h 3322003"/>
              <a:gd name="connsiteX143" fmla="*/ 5932798 w 12191948"/>
              <a:gd name="connsiteY143" fmla="*/ 3058865 h 3322003"/>
              <a:gd name="connsiteX144" fmla="*/ 5928928 w 12191948"/>
              <a:gd name="connsiteY144" fmla="*/ 3053607 h 3322003"/>
              <a:gd name="connsiteX145" fmla="*/ 6488156 w 12191948"/>
              <a:gd name="connsiteY145" fmla="*/ 3052438 h 3322003"/>
              <a:gd name="connsiteX146" fmla="*/ 6489850 w 12191948"/>
              <a:gd name="connsiteY146" fmla="*/ 3053996 h 3322003"/>
              <a:gd name="connsiteX147" fmla="*/ 6489850 w 12191948"/>
              <a:gd name="connsiteY147" fmla="*/ 3054581 h 3322003"/>
              <a:gd name="connsiteX148" fmla="*/ 6505816 w 12191948"/>
              <a:gd name="connsiteY148" fmla="*/ 3058865 h 3322003"/>
              <a:gd name="connsiteX149" fmla="*/ 6507024 w 12191948"/>
              <a:gd name="connsiteY149" fmla="*/ 3054581 h 3322003"/>
              <a:gd name="connsiteX150" fmla="*/ 5732765 w 12191948"/>
              <a:gd name="connsiteY150" fmla="*/ 3051074 h 3322003"/>
              <a:gd name="connsiteX151" fmla="*/ 5733247 w 12191948"/>
              <a:gd name="connsiteY151" fmla="*/ 3054969 h 3322003"/>
              <a:gd name="connsiteX152" fmla="*/ 5750904 w 12191948"/>
              <a:gd name="connsiteY152" fmla="*/ 3056724 h 3322003"/>
              <a:gd name="connsiteX153" fmla="*/ 5797586 w 12191948"/>
              <a:gd name="connsiteY153" fmla="*/ 3059255 h 3322003"/>
              <a:gd name="connsiteX154" fmla="*/ 5751145 w 12191948"/>
              <a:gd name="connsiteY154" fmla="*/ 3055165 h 3322003"/>
              <a:gd name="connsiteX155" fmla="*/ 6850254 w 12191948"/>
              <a:gd name="connsiteY155" fmla="*/ 3049321 h 3322003"/>
              <a:gd name="connsiteX156" fmla="*/ 6854365 w 12191948"/>
              <a:gd name="connsiteY156" fmla="*/ 3056527 h 3322003"/>
              <a:gd name="connsiteX157" fmla="*/ 6854848 w 12191948"/>
              <a:gd name="connsiteY157" fmla="*/ 3058282 h 3322003"/>
              <a:gd name="connsiteX158" fmla="*/ 6880971 w 12191948"/>
              <a:gd name="connsiteY158" fmla="*/ 3063930 h 3322003"/>
              <a:gd name="connsiteX159" fmla="*/ 6869360 w 12191948"/>
              <a:gd name="connsiteY159" fmla="*/ 3050879 h 3322003"/>
              <a:gd name="connsiteX160" fmla="*/ 6850254 w 12191948"/>
              <a:gd name="connsiteY160" fmla="*/ 3049321 h 3322003"/>
              <a:gd name="connsiteX161" fmla="*/ 5604326 w 12191948"/>
              <a:gd name="connsiteY161" fmla="*/ 3045426 h 3322003"/>
              <a:gd name="connsiteX162" fmla="*/ 5656572 w 12191948"/>
              <a:gd name="connsiteY162" fmla="*/ 3064709 h 3322003"/>
              <a:gd name="connsiteX163" fmla="*/ 5657298 w 12191948"/>
              <a:gd name="connsiteY163" fmla="*/ 3064318 h 3322003"/>
              <a:gd name="connsiteX164" fmla="*/ 5713897 w 12191948"/>
              <a:gd name="connsiteY164" fmla="*/ 3060813 h 3322003"/>
              <a:gd name="connsiteX165" fmla="*/ 5604326 w 12191948"/>
              <a:gd name="connsiteY165" fmla="*/ 3045426 h 3322003"/>
              <a:gd name="connsiteX166" fmla="*/ 6313761 w 12191948"/>
              <a:gd name="connsiteY166" fmla="*/ 3044647 h 3322003"/>
              <a:gd name="connsiteX167" fmla="*/ 6350044 w 12191948"/>
              <a:gd name="connsiteY167" fmla="*/ 3057503 h 3322003"/>
              <a:gd name="connsiteX168" fmla="*/ 6364072 w 12191948"/>
              <a:gd name="connsiteY168" fmla="*/ 3048348 h 3322003"/>
              <a:gd name="connsiteX169" fmla="*/ 6313761 w 12191948"/>
              <a:gd name="connsiteY169" fmla="*/ 3044647 h 3322003"/>
              <a:gd name="connsiteX170" fmla="*/ 6401323 w 12191948"/>
              <a:gd name="connsiteY170" fmla="*/ 3043283 h 3322003"/>
              <a:gd name="connsiteX171" fmla="*/ 6401323 w 12191948"/>
              <a:gd name="connsiteY171" fmla="*/ 3045816 h 3322003"/>
              <a:gd name="connsiteX172" fmla="*/ 6413901 w 12191948"/>
              <a:gd name="connsiteY172" fmla="*/ 3045816 h 3322003"/>
              <a:gd name="connsiteX173" fmla="*/ 6413901 w 12191948"/>
              <a:gd name="connsiteY173" fmla="*/ 3043283 h 3322003"/>
              <a:gd name="connsiteX174" fmla="*/ 7011586 w 12191948"/>
              <a:gd name="connsiteY174" fmla="*/ 3042504 h 3322003"/>
              <a:gd name="connsiteX175" fmla="*/ 7003846 w 12191948"/>
              <a:gd name="connsiteY175" fmla="*/ 3051270 h 3322003"/>
              <a:gd name="connsiteX176" fmla="*/ 7033357 w 12191948"/>
              <a:gd name="connsiteY176" fmla="*/ 3051270 h 3322003"/>
              <a:gd name="connsiteX177" fmla="*/ 7033839 w 12191948"/>
              <a:gd name="connsiteY177" fmla="*/ 3052243 h 3322003"/>
              <a:gd name="connsiteX178" fmla="*/ 7035774 w 12191948"/>
              <a:gd name="connsiteY178" fmla="*/ 3046790 h 3322003"/>
              <a:gd name="connsiteX179" fmla="*/ 7011586 w 12191948"/>
              <a:gd name="connsiteY179" fmla="*/ 3042504 h 3322003"/>
              <a:gd name="connsiteX180" fmla="*/ 7038195 w 12191948"/>
              <a:gd name="connsiteY180" fmla="*/ 3031987 h 3322003"/>
              <a:gd name="connsiteX181" fmla="*/ 7038195 w 12191948"/>
              <a:gd name="connsiteY181" fmla="*/ 3032766 h 3322003"/>
              <a:gd name="connsiteX182" fmla="*/ 7026825 w 12191948"/>
              <a:gd name="connsiteY182" fmla="*/ 3032766 h 3322003"/>
              <a:gd name="connsiteX183" fmla="*/ 7026825 w 12191948"/>
              <a:gd name="connsiteY183" fmla="*/ 3034909 h 3322003"/>
              <a:gd name="connsiteX184" fmla="*/ 7038195 w 12191948"/>
              <a:gd name="connsiteY184" fmla="*/ 3036271 h 3322003"/>
              <a:gd name="connsiteX185" fmla="*/ 7038195 w 12191948"/>
              <a:gd name="connsiteY185" fmla="*/ 3032766 h 3322003"/>
              <a:gd name="connsiteX186" fmla="*/ 7038677 w 12191948"/>
              <a:gd name="connsiteY186" fmla="*/ 3032766 h 3322003"/>
              <a:gd name="connsiteX187" fmla="*/ 7640476 w 12191948"/>
              <a:gd name="connsiteY187" fmla="*/ 3023223 h 3322003"/>
              <a:gd name="connsiteX188" fmla="*/ 7664664 w 12191948"/>
              <a:gd name="connsiteY188" fmla="*/ 3026922 h 3322003"/>
              <a:gd name="connsiteX189" fmla="*/ 7664412 w 12191948"/>
              <a:gd name="connsiteY189" fmla="*/ 3027983 h 3322003"/>
              <a:gd name="connsiteX190" fmla="*/ 7663214 w 12191948"/>
              <a:gd name="connsiteY190" fmla="*/ 3027701 h 3322003"/>
              <a:gd name="connsiteX191" fmla="*/ 7663214 w 12191948"/>
              <a:gd name="connsiteY191" fmla="*/ 3026728 h 3322003"/>
              <a:gd name="connsiteX192" fmla="*/ 7319259 w 12191948"/>
              <a:gd name="connsiteY192" fmla="*/ 3022832 h 3322003"/>
              <a:gd name="connsiteX193" fmla="*/ 7317809 w 12191948"/>
              <a:gd name="connsiteY193" fmla="*/ 3027313 h 3322003"/>
              <a:gd name="connsiteX194" fmla="*/ 7315632 w 12191948"/>
              <a:gd name="connsiteY194" fmla="*/ 3028286 h 3322003"/>
              <a:gd name="connsiteX195" fmla="*/ 7339820 w 12191948"/>
              <a:gd name="connsiteY195" fmla="*/ 3044841 h 3322003"/>
              <a:gd name="connsiteX196" fmla="*/ 7418672 w 12191948"/>
              <a:gd name="connsiteY196" fmla="*/ 3039972 h 3322003"/>
              <a:gd name="connsiteX197" fmla="*/ 7378763 w 12191948"/>
              <a:gd name="connsiteY197" fmla="*/ 3032572 h 3322003"/>
              <a:gd name="connsiteX198" fmla="*/ 7337400 w 12191948"/>
              <a:gd name="connsiteY198" fmla="*/ 3024585 h 3322003"/>
              <a:gd name="connsiteX199" fmla="*/ 7319259 w 12191948"/>
              <a:gd name="connsiteY199" fmla="*/ 3022832 h 3322003"/>
              <a:gd name="connsiteX200" fmla="*/ 5837740 w 12191948"/>
              <a:gd name="connsiteY200" fmla="*/ 3021468 h 3322003"/>
              <a:gd name="connsiteX201" fmla="*/ 5918770 w 12191948"/>
              <a:gd name="connsiteY201" fmla="*/ 3043673 h 3322003"/>
              <a:gd name="connsiteX202" fmla="*/ 6011168 w 12191948"/>
              <a:gd name="connsiteY202" fmla="*/ 3072694 h 3322003"/>
              <a:gd name="connsiteX203" fmla="*/ 6059544 w 12191948"/>
              <a:gd name="connsiteY203" fmla="*/ 3064709 h 3322003"/>
              <a:gd name="connsiteX204" fmla="*/ 6111066 w 12191948"/>
              <a:gd name="connsiteY204" fmla="*/ 3050491 h 3322003"/>
              <a:gd name="connsiteX205" fmla="*/ 6078170 w 12191948"/>
              <a:gd name="connsiteY205" fmla="*/ 3041921 h 3322003"/>
              <a:gd name="connsiteX206" fmla="*/ 6039952 w 12191948"/>
              <a:gd name="connsiteY206" fmla="*/ 3041921 h 3322003"/>
              <a:gd name="connsiteX207" fmla="*/ 6038017 w 12191948"/>
              <a:gd name="connsiteY207" fmla="*/ 3053217 h 3322003"/>
              <a:gd name="connsiteX208" fmla="*/ 5837740 w 12191948"/>
              <a:gd name="connsiteY208" fmla="*/ 3021468 h 3322003"/>
              <a:gd name="connsiteX209" fmla="*/ 6441957 w 12191948"/>
              <a:gd name="connsiteY209" fmla="*/ 3018548 h 3322003"/>
              <a:gd name="connsiteX210" fmla="*/ 6436636 w 12191948"/>
              <a:gd name="connsiteY210" fmla="*/ 3024781 h 3322003"/>
              <a:gd name="connsiteX211" fmla="*/ 6437845 w 12191948"/>
              <a:gd name="connsiteY211" fmla="*/ 3025364 h 3322003"/>
              <a:gd name="connsiteX212" fmla="*/ 6457681 w 12191948"/>
              <a:gd name="connsiteY212" fmla="*/ 3027897 h 3322003"/>
              <a:gd name="connsiteX213" fmla="*/ 6466145 w 12191948"/>
              <a:gd name="connsiteY213" fmla="*/ 3022638 h 3322003"/>
              <a:gd name="connsiteX214" fmla="*/ 6441957 w 12191948"/>
              <a:gd name="connsiteY214" fmla="*/ 3018548 h 3322003"/>
              <a:gd name="connsiteX215" fmla="*/ 3477951 w 12191948"/>
              <a:gd name="connsiteY215" fmla="*/ 3016794 h 3322003"/>
              <a:gd name="connsiteX216" fmla="*/ 3477951 w 12191948"/>
              <a:gd name="connsiteY216" fmla="*/ 3018743 h 3322003"/>
              <a:gd name="connsiteX217" fmla="*/ 3483271 w 12191948"/>
              <a:gd name="connsiteY217" fmla="*/ 3020886 h 3322003"/>
              <a:gd name="connsiteX218" fmla="*/ 3483997 w 12191948"/>
              <a:gd name="connsiteY218" fmla="*/ 3021468 h 3322003"/>
              <a:gd name="connsiteX219" fmla="*/ 3509638 w 12191948"/>
              <a:gd name="connsiteY219" fmla="*/ 3021468 h 3322003"/>
              <a:gd name="connsiteX220" fmla="*/ 3505041 w 12191948"/>
              <a:gd name="connsiteY220" fmla="*/ 3016794 h 3322003"/>
              <a:gd name="connsiteX221" fmla="*/ 3477951 w 12191948"/>
              <a:gd name="connsiteY221" fmla="*/ 3016794 h 3322003"/>
              <a:gd name="connsiteX222" fmla="*/ 7274029 w 12191948"/>
              <a:gd name="connsiteY222" fmla="*/ 3016405 h 3322003"/>
              <a:gd name="connsiteX223" fmla="*/ 7271850 w 12191948"/>
              <a:gd name="connsiteY223" fmla="*/ 3017573 h 3322003"/>
              <a:gd name="connsiteX224" fmla="*/ 7237745 w 12191948"/>
              <a:gd name="connsiteY224" fmla="*/ 3024781 h 3322003"/>
              <a:gd name="connsiteX225" fmla="*/ 7274029 w 12191948"/>
              <a:gd name="connsiteY225" fmla="*/ 3016405 h 3322003"/>
              <a:gd name="connsiteX226" fmla="*/ 3372732 w 12191948"/>
              <a:gd name="connsiteY226" fmla="*/ 3015236 h 3322003"/>
              <a:gd name="connsiteX227" fmla="*/ 3360639 w 12191948"/>
              <a:gd name="connsiteY227" fmla="*/ 3020886 h 3322003"/>
              <a:gd name="connsiteX228" fmla="*/ 3376602 w 12191948"/>
              <a:gd name="connsiteY228" fmla="*/ 3024781 h 3322003"/>
              <a:gd name="connsiteX229" fmla="*/ 3377328 w 12191948"/>
              <a:gd name="connsiteY229" fmla="*/ 3025364 h 3322003"/>
              <a:gd name="connsiteX230" fmla="*/ 3389424 w 12191948"/>
              <a:gd name="connsiteY230" fmla="*/ 3019910 h 3322003"/>
              <a:gd name="connsiteX231" fmla="*/ 3372732 w 12191948"/>
              <a:gd name="connsiteY231" fmla="*/ 3015236 h 3322003"/>
              <a:gd name="connsiteX232" fmla="*/ 8465291 w 12191948"/>
              <a:gd name="connsiteY232" fmla="*/ 3014262 h 3322003"/>
              <a:gd name="connsiteX233" fmla="*/ 8455615 w 12191948"/>
              <a:gd name="connsiteY233" fmla="*/ 3022247 h 3322003"/>
              <a:gd name="connsiteX234" fmla="*/ 8473757 w 12191948"/>
              <a:gd name="connsiteY234" fmla="*/ 3024585 h 3322003"/>
              <a:gd name="connsiteX235" fmla="*/ 8465291 w 12191948"/>
              <a:gd name="connsiteY235" fmla="*/ 3014262 h 3322003"/>
              <a:gd name="connsiteX236" fmla="*/ 5921914 w 12191948"/>
              <a:gd name="connsiteY236" fmla="*/ 3006862 h 3322003"/>
              <a:gd name="connsiteX237" fmla="*/ 5925784 w 12191948"/>
              <a:gd name="connsiteY237" fmla="*/ 3015041 h 3322003"/>
              <a:gd name="connsiteX238" fmla="*/ 5943926 w 12191948"/>
              <a:gd name="connsiteY238" fmla="*/ 3019910 h 3322003"/>
              <a:gd name="connsiteX239" fmla="*/ 5953117 w 12191948"/>
              <a:gd name="connsiteY239" fmla="*/ 3009003 h 3322003"/>
              <a:gd name="connsiteX240" fmla="*/ 5921914 w 12191948"/>
              <a:gd name="connsiteY240" fmla="*/ 3007445 h 3322003"/>
              <a:gd name="connsiteX241" fmla="*/ 6690854 w 12191948"/>
              <a:gd name="connsiteY241" fmla="*/ 2993812 h 3322003"/>
              <a:gd name="connsiteX242" fmla="*/ 6691580 w 12191948"/>
              <a:gd name="connsiteY242" fmla="*/ 3001603 h 3322003"/>
              <a:gd name="connsiteX243" fmla="*/ 6692304 w 12191948"/>
              <a:gd name="connsiteY243" fmla="*/ 3002187 h 3322003"/>
              <a:gd name="connsiteX244" fmla="*/ 6724958 w 12191948"/>
              <a:gd name="connsiteY244" fmla="*/ 3006083 h 3322003"/>
              <a:gd name="connsiteX245" fmla="*/ 6728587 w 12191948"/>
              <a:gd name="connsiteY245" fmla="*/ 2996149 h 3322003"/>
              <a:gd name="connsiteX246" fmla="*/ 6690854 w 12191948"/>
              <a:gd name="connsiteY246" fmla="*/ 2993812 h 3322003"/>
              <a:gd name="connsiteX247" fmla="*/ 6047451 w 12191948"/>
              <a:gd name="connsiteY247" fmla="*/ 2984268 h 3322003"/>
              <a:gd name="connsiteX248" fmla="*/ 6047451 w 12191948"/>
              <a:gd name="connsiteY248" fmla="*/ 2986409 h 3322003"/>
              <a:gd name="connsiteX249" fmla="*/ 6034147 w 12191948"/>
              <a:gd name="connsiteY249" fmla="*/ 2986409 h 3322003"/>
              <a:gd name="connsiteX250" fmla="*/ 6042373 w 12191948"/>
              <a:gd name="connsiteY250" fmla="*/ 2993033 h 3322003"/>
              <a:gd name="connsiteX251" fmla="*/ 6052530 w 12191948"/>
              <a:gd name="connsiteY251" fmla="*/ 2992059 h 3322003"/>
              <a:gd name="connsiteX252" fmla="*/ 6047451 w 12191948"/>
              <a:gd name="connsiteY252" fmla="*/ 2984268 h 3322003"/>
              <a:gd name="connsiteX253" fmla="*/ 5691402 w 12191948"/>
              <a:gd name="connsiteY253" fmla="*/ 2982320 h 3322003"/>
              <a:gd name="connsiteX254" fmla="*/ 5731312 w 12191948"/>
              <a:gd name="connsiteY254" fmla="*/ 3004525 h 3322003"/>
              <a:gd name="connsiteX255" fmla="*/ 5711962 w 12191948"/>
              <a:gd name="connsiteY255" fmla="*/ 3010367 h 3322003"/>
              <a:gd name="connsiteX256" fmla="*/ 5819598 w 12191948"/>
              <a:gd name="connsiteY256" fmla="*/ 3029844 h 3322003"/>
              <a:gd name="connsiteX257" fmla="*/ 5750904 w 12191948"/>
              <a:gd name="connsiteY257" fmla="*/ 2989722 h 3322003"/>
              <a:gd name="connsiteX258" fmla="*/ 5610372 w 12191948"/>
              <a:gd name="connsiteY258" fmla="*/ 2980567 h 3322003"/>
              <a:gd name="connsiteX259" fmla="*/ 5566592 w 12191948"/>
              <a:gd name="connsiteY259" fmla="*/ 2983489 h 3322003"/>
              <a:gd name="connsiteX260" fmla="*/ 5566348 w 12191948"/>
              <a:gd name="connsiteY260" fmla="*/ 2983489 h 3322003"/>
              <a:gd name="connsiteX261" fmla="*/ 5575782 w 12191948"/>
              <a:gd name="connsiteY261" fmla="*/ 2990890 h 3322003"/>
              <a:gd name="connsiteX262" fmla="*/ 5604326 w 12191948"/>
              <a:gd name="connsiteY262" fmla="*/ 3004134 h 3322003"/>
              <a:gd name="connsiteX263" fmla="*/ 5639639 w 12191948"/>
              <a:gd name="connsiteY263" fmla="*/ 3003161 h 3322003"/>
              <a:gd name="connsiteX264" fmla="*/ 5680033 w 12191948"/>
              <a:gd name="connsiteY264" fmla="*/ 3009782 h 3322003"/>
              <a:gd name="connsiteX265" fmla="*/ 5675437 w 12191948"/>
              <a:gd name="connsiteY265" fmla="*/ 2998875 h 3322003"/>
              <a:gd name="connsiteX266" fmla="*/ 5610372 w 12191948"/>
              <a:gd name="connsiteY266" fmla="*/ 2980567 h 3322003"/>
              <a:gd name="connsiteX267" fmla="*/ 8563737 w 12191948"/>
              <a:gd name="connsiteY267" fmla="*/ 2980177 h 3322003"/>
              <a:gd name="connsiteX268" fmla="*/ 8563877 w 12191948"/>
              <a:gd name="connsiteY268" fmla="*/ 2980232 h 3322003"/>
              <a:gd name="connsiteX269" fmla="*/ 8563697 w 12191948"/>
              <a:gd name="connsiteY269" fmla="*/ 2980213 h 3322003"/>
              <a:gd name="connsiteX270" fmla="*/ 7022714 w 12191948"/>
              <a:gd name="connsiteY270" fmla="*/ 2979594 h 3322003"/>
              <a:gd name="connsiteX271" fmla="*/ 7005781 w 12191948"/>
              <a:gd name="connsiteY271" fmla="*/ 2980761 h 3322003"/>
              <a:gd name="connsiteX272" fmla="*/ 7011586 w 12191948"/>
              <a:gd name="connsiteY272" fmla="*/ 2985047 h 3322003"/>
              <a:gd name="connsiteX273" fmla="*/ 7039162 w 12191948"/>
              <a:gd name="connsiteY273" fmla="*/ 2988552 h 3322003"/>
              <a:gd name="connsiteX274" fmla="*/ 7041290 w 12191948"/>
              <a:gd name="connsiteY274" fmla="*/ 2984268 h 3322003"/>
              <a:gd name="connsiteX275" fmla="*/ 7042065 w 12191948"/>
              <a:gd name="connsiteY275" fmla="*/ 2984463 h 3322003"/>
              <a:gd name="connsiteX276" fmla="*/ 7041580 w 12191948"/>
              <a:gd name="connsiteY276" fmla="*/ 2983684 h 3322003"/>
              <a:gd name="connsiteX277" fmla="*/ 7041290 w 12191948"/>
              <a:gd name="connsiteY277" fmla="*/ 2984268 h 3322003"/>
              <a:gd name="connsiteX278" fmla="*/ 6071639 w 12191948"/>
              <a:gd name="connsiteY278" fmla="*/ 2973361 h 3322003"/>
              <a:gd name="connsiteX279" fmla="*/ 6066075 w 12191948"/>
              <a:gd name="connsiteY279" fmla="*/ 2976477 h 3322003"/>
              <a:gd name="connsiteX280" fmla="*/ 6073090 w 12191948"/>
              <a:gd name="connsiteY280" fmla="*/ 2981346 h 3322003"/>
              <a:gd name="connsiteX281" fmla="*/ 6117595 w 12191948"/>
              <a:gd name="connsiteY281" fmla="*/ 2979982 h 3322003"/>
              <a:gd name="connsiteX282" fmla="*/ 6072363 w 12191948"/>
              <a:gd name="connsiteY282" fmla="*/ 2973555 h 3322003"/>
              <a:gd name="connsiteX283" fmla="*/ 5757918 w 12191948"/>
              <a:gd name="connsiteY283" fmla="*/ 2964012 h 3322003"/>
              <a:gd name="connsiteX284" fmla="*/ 5757435 w 12191948"/>
              <a:gd name="connsiteY284" fmla="*/ 2964401 h 3322003"/>
              <a:gd name="connsiteX285" fmla="*/ 5815728 w 12191948"/>
              <a:gd name="connsiteY285" fmla="*/ 2972386 h 3322003"/>
              <a:gd name="connsiteX286" fmla="*/ 5757918 w 12191948"/>
              <a:gd name="connsiteY286" fmla="*/ 2964012 h 3322003"/>
              <a:gd name="connsiteX287" fmla="*/ 7314665 w 12191948"/>
              <a:gd name="connsiteY287" fmla="*/ 2963816 h 3322003"/>
              <a:gd name="connsiteX288" fmla="*/ 7280075 w 12191948"/>
              <a:gd name="connsiteY288" fmla="*/ 2972582 h 3322003"/>
              <a:gd name="connsiteX289" fmla="*/ 7239198 w 12191948"/>
              <a:gd name="connsiteY289" fmla="*/ 2974723 h 3322003"/>
              <a:gd name="connsiteX290" fmla="*/ 7243068 w 12191948"/>
              <a:gd name="connsiteY290" fmla="*/ 2978036 h 3322003"/>
              <a:gd name="connsiteX291" fmla="*/ 7374166 w 12191948"/>
              <a:gd name="connsiteY291" fmla="*/ 2988164 h 3322003"/>
              <a:gd name="connsiteX292" fmla="*/ 7371990 w 12191948"/>
              <a:gd name="connsiteY292" fmla="*/ 2989331 h 3322003"/>
              <a:gd name="connsiteX293" fmla="*/ 7396178 w 12191948"/>
              <a:gd name="connsiteY293" fmla="*/ 2989331 h 3322003"/>
              <a:gd name="connsiteX294" fmla="*/ 7369570 w 12191948"/>
              <a:gd name="connsiteY294" fmla="*/ 2974140 h 3322003"/>
              <a:gd name="connsiteX295" fmla="*/ 7314665 w 12191948"/>
              <a:gd name="connsiteY295" fmla="*/ 2963816 h 3322003"/>
              <a:gd name="connsiteX296" fmla="*/ 6545725 w 12191948"/>
              <a:gd name="connsiteY296" fmla="*/ 2959337 h 3322003"/>
              <a:gd name="connsiteX297" fmla="*/ 6548869 w 12191948"/>
              <a:gd name="connsiteY297" fmla="*/ 2962842 h 3322003"/>
              <a:gd name="connsiteX298" fmla="*/ 6548869 w 12191948"/>
              <a:gd name="connsiteY298" fmla="*/ 2963427 h 3322003"/>
              <a:gd name="connsiteX299" fmla="*/ 6571605 w 12191948"/>
              <a:gd name="connsiteY299" fmla="*/ 2967323 h 3322003"/>
              <a:gd name="connsiteX300" fmla="*/ 6564591 w 12191948"/>
              <a:gd name="connsiteY300" fmla="*/ 2959337 h 3322003"/>
              <a:gd name="connsiteX301" fmla="*/ 6545725 w 12191948"/>
              <a:gd name="connsiteY301" fmla="*/ 2959337 h 3322003"/>
              <a:gd name="connsiteX302" fmla="*/ 7544935 w 12191948"/>
              <a:gd name="connsiteY302" fmla="*/ 2958168 h 3322003"/>
              <a:gd name="connsiteX303" fmla="*/ 7530422 w 12191948"/>
              <a:gd name="connsiteY303" fmla="*/ 2968490 h 3322003"/>
              <a:gd name="connsiteX304" fmla="*/ 7570615 w 12191948"/>
              <a:gd name="connsiteY304" fmla="*/ 2969422 h 3322003"/>
              <a:gd name="connsiteX305" fmla="*/ 7570332 w 12191948"/>
              <a:gd name="connsiteY305" fmla="*/ 2969854 h 3322003"/>
              <a:gd name="connsiteX306" fmla="*/ 7572508 w 12191948"/>
              <a:gd name="connsiteY306" fmla="*/ 2969466 h 3322003"/>
              <a:gd name="connsiteX307" fmla="*/ 7570615 w 12191948"/>
              <a:gd name="connsiteY307" fmla="*/ 2969422 h 3322003"/>
              <a:gd name="connsiteX308" fmla="*/ 7572660 w 12191948"/>
              <a:gd name="connsiteY308" fmla="*/ 2966300 h 3322003"/>
              <a:gd name="connsiteX309" fmla="*/ 7571541 w 12191948"/>
              <a:gd name="connsiteY309" fmla="*/ 2961284 h 3322003"/>
              <a:gd name="connsiteX310" fmla="*/ 7544935 w 12191948"/>
              <a:gd name="connsiteY310" fmla="*/ 2958168 h 3322003"/>
              <a:gd name="connsiteX311" fmla="*/ 7621126 w 12191948"/>
              <a:gd name="connsiteY311" fmla="*/ 2956610 h 3322003"/>
              <a:gd name="connsiteX312" fmla="*/ 7623061 w 12191948"/>
              <a:gd name="connsiteY312" fmla="*/ 2957974 h 3322003"/>
              <a:gd name="connsiteX313" fmla="*/ 7620885 w 12191948"/>
              <a:gd name="connsiteY313" fmla="*/ 2958947 h 3322003"/>
              <a:gd name="connsiteX314" fmla="*/ 7632980 w 12191948"/>
              <a:gd name="connsiteY314" fmla="*/ 2960117 h 3322003"/>
              <a:gd name="connsiteX315" fmla="*/ 7632980 w 12191948"/>
              <a:gd name="connsiteY315" fmla="*/ 2956610 h 3322003"/>
              <a:gd name="connsiteX316" fmla="*/ 4369766 w 12191948"/>
              <a:gd name="connsiteY316" fmla="*/ 2955246 h 3322003"/>
              <a:gd name="connsiteX317" fmla="*/ 4376054 w 12191948"/>
              <a:gd name="connsiteY317" fmla="*/ 2957974 h 3322003"/>
              <a:gd name="connsiteX318" fmla="*/ 4376780 w 12191948"/>
              <a:gd name="connsiteY318" fmla="*/ 2959337 h 3322003"/>
              <a:gd name="connsiteX319" fmla="*/ 4394680 w 12191948"/>
              <a:gd name="connsiteY319" fmla="*/ 2960505 h 3322003"/>
              <a:gd name="connsiteX320" fmla="*/ 4386940 w 12191948"/>
              <a:gd name="connsiteY320" fmla="*/ 2955246 h 3322003"/>
              <a:gd name="connsiteX321" fmla="*/ 6087602 w 12191948"/>
              <a:gd name="connsiteY321" fmla="*/ 2953688 h 3322003"/>
              <a:gd name="connsiteX322" fmla="*/ 6086879 w 12191948"/>
              <a:gd name="connsiteY322" fmla="*/ 2968490 h 3322003"/>
              <a:gd name="connsiteX323" fmla="*/ 6087602 w 12191948"/>
              <a:gd name="connsiteY323" fmla="*/ 2970633 h 3322003"/>
              <a:gd name="connsiteX324" fmla="*/ 6087602 w 12191948"/>
              <a:gd name="connsiteY324" fmla="*/ 2953688 h 3322003"/>
              <a:gd name="connsiteX325" fmla="*/ 4305183 w 12191948"/>
              <a:gd name="connsiteY325" fmla="*/ 2952714 h 3322003"/>
              <a:gd name="connsiteX326" fmla="*/ 4303733 w 12191948"/>
              <a:gd name="connsiteY326" fmla="*/ 2953884 h 3322003"/>
              <a:gd name="connsiteX327" fmla="*/ 4304457 w 12191948"/>
              <a:gd name="connsiteY327" fmla="*/ 2954467 h 3322003"/>
              <a:gd name="connsiteX328" fmla="*/ 4310506 w 12191948"/>
              <a:gd name="connsiteY328" fmla="*/ 2952714 h 3322003"/>
              <a:gd name="connsiteX329" fmla="*/ 4305183 w 12191948"/>
              <a:gd name="connsiteY329" fmla="*/ 2952714 h 3322003"/>
              <a:gd name="connsiteX330" fmla="*/ 6001614 w 12191948"/>
              <a:gd name="connsiteY330" fmla="*/ 2951765 h 3322003"/>
              <a:gd name="connsiteX331" fmla="*/ 5979239 w 12191948"/>
              <a:gd name="connsiteY331" fmla="*/ 2957389 h 3322003"/>
              <a:gd name="connsiteX332" fmla="*/ 6031660 w 12191948"/>
              <a:gd name="connsiteY332" fmla="*/ 2962213 h 3322003"/>
              <a:gd name="connsiteX333" fmla="*/ 6038502 w 12191948"/>
              <a:gd name="connsiteY333" fmla="*/ 2964985 h 3322003"/>
              <a:gd name="connsiteX334" fmla="*/ 6038502 w 12191948"/>
              <a:gd name="connsiteY334" fmla="*/ 2962842 h 3322003"/>
              <a:gd name="connsiteX335" fmla="*/ 6031660 w 12191948"/>
              <a:gd name="connsiteY335" fmla="*/ 2962213 h 3322003"/>
              <a:gd name="connsiteX336" fmla="*/ 6015500 w 12191948"/>
              <a:gd name="connsiteY336" fmla="*/ 2955664 h 3322003"/>
              <a:gd name="connsiteX337" fmla="*/ 6001614 w 12191948"/>
              <a:gd name="connsiteY337" fmla="*/ 2951765 h 3322003"/>
              <a:gd name="connsiteX338" fmla="*/ 7684259 w 12191948"/>
              <a:gd name="connsiteY338" fmla="*/ 2951350 h 3322003"/>
              <a:gd name="connsiteX339" fmla="*/ 7654265 w 12191948"/>
              <a:gd name="connsiteY339" fmla="*/ 2957000 h 3322003"/>
              <a:gd name="connsiteX340" fmla="*/ 7736357 w 12191948"/>
              <a:gd name="connsiteY340" fmla="*/ 2971419 h 3322003"/>
              <a:gd name="connsiteX341" fmla="*/ 7737472 w 12191948"/>
              <a:gd name="connsiteY341" fmla="*/ 2972386 h 3322003"/>
              <a:gd name="connsiteX342" fmla="*/ 7739649 w 12191948"/>
              <a:gd name="connsiteY342" fmla="*/ 2971997 h 3322003"/>
              <a:gd name="connsiteX343" fmla="*/ 7736357 w 12191948"/>
              <a:gd name="connsiteY343" fmla="*/ 2971419 h 3322003"/>
              <a:gd name="connsiteX344" fmla="*/ 7727615 w 12191948"/>
              <a:gd name="connsiteY344" fmla="*/ 2963841 h 3322003"/>
              <a:gd name="connsiteX345" fmla="*/ 7710864 w 12191948"/>
              <a:gd name="connsiteY345" fmla="*/ 2959532 h 3322003"/>
              <a:gd name="connsiteX346" fmla="*/ 7684259 w 12191948"/>
              <a:gd name="connsiteY346" fmla="*/ 2951350 h 3322003"/>
              <a:gd name="connsiteX347" fmla="*/ 5284558 w 12191948"/>
              <a:gd name="connsiteY347" fmla="*/ 2948819 h 3322003"/>
              <a:gd name="connsiteX348" fmla="*/ 5279964 w 12191948"/>
              <a:gd name="connsiteY348" fmla="*/ 2964401 h 3322003"/>
              <a:gd name="connsiteX349" fmla="*/ 5280688 w 12191948"/>
              <a:gd name="connsiteY349" fmla="*/ 2964012 h 3322003"/>
              <a:gd name="connsiteX350" fmla="*/ 5323017 w 12191948"/>
              <a:gd name="connsiteY350" fmla="*/ 2968296 h 3322003"/>
              <a:gd name="connsiteX351" fmla="*/ 5284558 w 12191948"/>
              <a:gd name="connsiteY351" fmla="*/ 2948819 h 3322003"/>
              <a:gd name="connsiteX352" fmla="*/ 7057060 w 12191948"/>
              <a:gd name="connsiteY352" fmla="*/ 2948624 h 3322003"/>
              <a:gd name="connsiteX353" fmla="*/ 7062383 w 12191948"/>
              <a:gd name="connsiteY353" fmla="*/ 2952129 h 3322003"/>
              <a:gd name="connsiteX354" fmla="*/ 7062865 w 12191948"/>
              <a:gd name="connsiteY354" fmla="*/ 2952908 h 3322003"/>
              <a:gd name="connsiteX355" fmla="*/ 7179694 w 12191948"/>
              <a:gd name="connsiteY355" fmla="*/ 2965959 h 3322003"/>
              <a:gd name="connsiteX356" fmla="*/ 7174130 w 12191948"/>
              <a:gd name="connsiteY356" fmla="*/ 2952129 h 3322003"/>
              <a:gd name="connsiteX357" fmla="*/ 7136156 w 12191948"/>
              <a:gd name="connsiteY357" fmla="*/ 2949792 h 3322003"/>
              <a:gd name="connsiteX358" fmla="*/ 7129624 w 12191948"/>
              <a:gd name="connsiteY358" fmla="*/ 2955051 h 3322003"/>
              <a:gd name="connsiteX359" fmla="*/ 5492093 w 12191948"/>
              <a:gd name="connsiteY359" fmla="*/ 2940639 h 3322003"/>
              <a:gd name="connsiteX360" fmla="*/ 5529040 w 12191948"/>
              <a:gd name="connsiteY360" fmla="*/ 2947772 h 3322003"/>
              <a:gd name="connsiteX361" fmla="*/ 5568202 w 12191948"/>
              <a:gd name="connsiteY361" fmla="*/ 2950935 h 3322003"/>
              <a:gd name="connsiteX362" fmla="*/ 5568286 w 12191948"/>
              <a:gd name="connsiteY362" fmla="*/ 2950962 h 3322003"/>
              <a:gd name="connsiteX363" fmla="*/ 5568527 w 12191948"/>
              <a:gd name="connsiteY363" fmla="*/ 2950962 h 3322003"/>
              <a:gd name="connsiteX364" fmla="*/ 5568202 w 12191948"/>
              <a:gd name="connsiteY364" fmla="*/ 2950935 h 3322003"/>
              <a:gd name="connsiteX365" fmla="*/ 5543217 w 12191948"/>
              <a:gd name="connsiteY365" fmla="*/ 2943132 h 3322003"/>
              <a:gd name="connsiteX366" fmla="*/ 5492093 w 12191948"/>
              <a:gd name="connsiteY366" fmla="*/ 2940639 h 3322003"/>
              <a:gd name="connsiteX367" fmla="*/ 5619806 w 12191948"/>
              <a:gd name="connsiteY367" fmla="*/ 2939081 h 3322003"/>
              <a:gd name="connsiteX368" fmla="*/ 5591263 w 12191948"/>
              <a:gd name="connsiteY368" fmla="*/ 2941028 h 3322003"/>
              <a:gd name="connsiteX369" fmla="*/ 5604808 w 12191948"/>
              <a:gd name="connsiteY369" fmla="*/ 2947845 h 3322003"/>
              <a:gd name="connsiteX370" fmla="*/ 5646896 w 12191948"/>
              <a:gd name="connsiteY370" fmla="*/ 2952520 h 3322003"/>
              <a:gd name="connsiteX371" fmla="*/ 5619321 w 12191948"/>
              <a:gd name="connsiteY371" fmla="*/ 2940834 h 3322003"/>
              <a:gd name="connsiteX372" fmla="*/ 5698175 w 12191948"/>
              <a:gd name="connsiteY372" fmla="*/ 2938691 h 3322003"/>
              <a:gd name="connsiteX373" fmla="*/ 5666247 w 12191948"/>
              <a:gd name="connsiteY373" fmla="*/ 2942198 h 3322003"/>
              <a:gd name="connsiteX374" fmla="*/ 5715832 w 12191948"/>
              <a:gd name="connsiteY374" fmla="*/ 2954467 h 3322003"/>
              <a:gd name="connsiteX375" fmla="*/ 5717041 w 12191948"/>
              <a:gd name="connsiteY375" fmla="*/ 2953884 h 3322003"/>
              <a:gd name="connsiteX376" fmla="*/ 5731553 w 12191948"/>
              <a:gd name="connsiteY376" fmla="*/ 2946872 h 3322003"/>
              <a:gd name="connsiteX377" fmla="*/ 5698175 w 12191948"/>
              <a:gd name="connsiteY377" fmla="*/ 2938691 h 3322003"/>
              <a:gd name="connsiteX378" fmla="*/ 5208608 w 12191948"/>
              <a:gd name="connsiteY378" fmla="*/ 2935768 h 3322003"/>
              <a:gd name="connsiteX379" fmla="*/ 5195304 w 12191948"/>
              <a:gd name="connsiteY379" fmla="*/ 2938106 h 3322003"/>
              <a:gd name="connsiteX380" fmla="*/ 5209335 w 12191948"/>
              <a:gd name="connsiteY380" fmla="*/ 2944535 h 3322003"/>
              <a:gd name="connsiteX381" fmla="*/ 5210058 w 12191948"/>
              <a:gd name="connsiteY381" fmla="*/ 2944535 h 3322003"/>
              <a:gd name="connsiteX382" fmla="*/ 5243922 w 12191948"/>
              <a:gd name="connsiteY382" fmla="*/ 2948040 h 3322003"/>
              <a:gd name="connsiteX383" fmla="*/ 5243922 w 12191948"/>
              <a:gd name="connsiteY383" fmla="*/ 2942977 h 3322003"/>
              <a:gd name="connsiteX384" fmla="*/ 5208608 w 12191948"/>
              <a:gd name="connsiteY384" fmla="*/ 2935768 h 3322003"/>
              <a:gd name="connsiteX385" fmla="*/ 8176484 w 12191948"/>
              <a:gd name="connsiteY385" fmla="*/ 2929732 h 3322003"/>
              <a:gd name="connsiteX386" fmla="*/ 8180144 w 12191948"/>
              <a:gd name="connsiteY386" fmla="*/ 2936110 h 3322003"/>
              <a:gd name="connsiteX387" fmla="*/ 8199929 w 12191948"/>
              <a:gd name="connsiteY387" fmla="*/ 2941573 h 3322003"/>
              <a:gd name="connsiteX388" fmla="*/ 8203092 w 12191948"/>
              <a:gd name="connsiteY388" fmla="*/ 2943171 h 3322003"/>
              <a:gd name="connsiteX389" fmla="*/ 8204301 w 12191948"/>
              <a:gd name="connsiteY389" fmla="*/ 2942780 h 3322003"/>
              <a:gd name="connsiteX390" fmla="*/ 8199929 w 12191948"/>
              <a:gd name="connsiteY390" fmla="*/ 2941573 h 3322003"/>
              <a:gd name="connsiteX391" fmla="*/ 5148137 w 12191948"/>
              <a:gd name="connsiteY391" fmla="*/ 2929341 h 3322003"/>
              <a:gd name="connsiteX392" fmla="*/ 5145719 w 12191948"/>
              <a:gd name="connsiteY392" fmla="*/ 2932848 h 3322003"/>
              <a:gd name="connsiteX393" fmla="*/ 5152008 w 12191948"/>
              <a:gd name="connsiteY393" fmla="*/ 2933822 h 3322003"/>
              <a:gd name="connsiteX394" fmla="*/ 5152733 w 12191948"/>
              <a:gd name="connsiteY394" fmla="*/ 2933822 h 3322003"/>
              <a:gd name="connsiteX395" fmla="*/ 5155153 w 12191948"/>
              <a:gd name="connsiteY395" fmla="*/ 2930315 h 3322003"/>
              <a:gd name="connsiteX396" fmla="*/ 5918044 w 12191948"/>
              <a:gd name="connsiteY396" fmla="*/ 2928953 h 3322003"/>
              <a:gd name="connsiteX397" fmla="*/ 5918044 w 12191948"/>
              <a:gd name="connsiteY397" fmla="*/ 2931485 h 3322003"/>
              <a:gd name="connsiteX398" fmla="*/ 5931107 w 12191948"/>
              <a:gd name="connsiteY398" fmla="*/ 2935186 h 3322003"/>
              <a:gd name="connsiteX399" fmla="*/ 5956504 w 12191948"/>
              <a:gd name="connsiteY399" fmla="*/ 2932848 h 3322003"/>
              <a:gd name="connsiteX400" fmla="*/ 5947797 w 12191948"/>
              <a:gd name="connsiteY400" fmla="*/ 2928953 h 3322003"/>
              <a:gd name="connsiteX401" fmla="*/ 5918044 w 12191948"/>
              <a:gd name="connsiteY401" fmla="*/ 2928953 h 3322003"/>
              <a:gd name="connsiteX402" fmla="*/ 6936605 w 12191948"/>
              <a:gd name="connsiteY402" fmla="*/ 2927395 h 3322003"/>
              <a:gd name="connsiteX403" fmla="*/ 7013521 w 12191948"/>
              <a:gd name="connsiteY403" fmla="*/ 2953105 h 3322003"/>
              <a:gd name="connsiteX404" fmla="*/ 7014006 w 12191948"/>
              <a:gd name="connsiteY404" fmla="*/ 2954857 h 3322003"/>
              <a:gd name="connsiteX405" fmla="*/ 7039888 w 12191948"/>
              <a:gd name="connsiteY405" fmla="*/ 2956221 h 3322003"/>
              <a:gd name="connsiteX406" fmla="*/ 7054642 w 12191948"/>
              <a:gd name="connsiteY406" fmla="*/ 2949209 h 3322003"/>
              <a:gd name="connsiteX407" fmla="*/ 7013765 w 12191948"/>
              <a:gd name="connsiteY407" fmla="*/ 2937911 h 3322003"/>
              <a:gd name="connsiteX408" fmla="*/ 6936605 w 12191948"/>
              <a:gd name="connsiteY408" fmla="*/ 2927395 h 3322003"/>
              <a:gd name="connsiteX409" fmla="*/ 6916528 w 12191948"/>
              <a:gd name="connsiteY409" fmla="*/ 2927395 h 3322003"/>
              <a:gd name="connsiteX410" fmla="*/ 6913867 w 12191948"/>
              <a:gd name="connsiteY410" fmla="*/ 2931485 h 3322003"/>
              <a:gd name="connsiteX411" fmla="*/ 6914352 w 12191948"/>
              <a:gd name="connsiteY411" fmla="*/ 2933237 h 3322003"/>
              <a:gd name="connsiteX412" fmla="*/ 6919189 w 12191948"/>
              <a:gd name="connsiteY412" fmla="*/ 2935186 h 3322003"/>
              <a:gd name="connsiteX413" fmla="*/ 6931526 w 12191948"/>
              <a:gd name="connsiteY413" fmla="*/ 2932652 h 3322003"/>
              <a:gd name="connsiteX414" fmla="*/ 6934670 w 12191948"/>
              <a:gd name="connsiteY414" fmla="*/ 2927395 h 3322003"/>
              <a:gd name="connsiteX415" fmla="*/ 6916528 w 12191948"/>
              <a:gd name="connsiteY415" fmla="*/ 2927395 h 3322003"/>
              <a:gd name="connsiteX416" fmla="*/ 8546078 w 12191948"/>
              <a:gd name="connsiteY416" fmla="*/ 2923303 h 3322003"/>
              <a:gd name="connsiteX417" fmla="*/ 8580909 w 12191948"/>
              <a:gd name="connsiteY417" fmla="*/ 2946481 h 3322003"/>
              <a:gd name="connsiteX418" fmla="*/ 8605581 w 12191948"/>
              <a:gd name="connsiteY418" fmla="*/ 2952520 h 3322003"/>
              <a:gd name="connsiteX419" fmla="*/ 8604129 w 12191948"/>
              <a:gd name="connsiteY419" fmla="*/ 2951156 h 3322003"/>
              <a:gd name="connsiteX420" fmla="*/ 8606790 w 12191948"/>
              <a:gd name="connsiteY420" fmla="*/ 2952714 h 3322003"/>
              <a:gd name="connsiteX421" fmla="*/ 8655167 w 12191948"/>
              <a:gd name="connsiteY421" fmla="*/ 2956221 h 3322003"/>
              <a:gd name="connsiteX422" fmla="*/ 8646700 w 12191948"/>
              <a:gd name="connsiteY422" fmla="*/ 2948819 h 3322003"/>
              <a:gd name="connsiteX423" fmla="*/ 8611145 w 12191948"/>
              <a:gd name="connsiteY423" fmla="*/ 2939470 h 3322003"/>
              <a:gd name="connsiteX424" fmla="*/ 8583329 w 12191948"/>
              <a:gd name="connsiteY424" fmla="*/ 2931485 h 3322003"/>
              <a:gd name="connsiteX425" fmla="*/ 8546078 w 12191948"/>
              <a:gd name="connsiteY425" fmla="*/ 2923303 h 3322003"/>
              <a:gd name="connsiteX426" fmla="*/ 8187127 w 12191948"/>
              <a:gd name="connsiteY426" fmla="*/ 2919798 h 3322003"/>
              <a:gd name="connsiteX427" fmla="*/ 8239617 w 12191948"/>
              <a:gd name="connsiteY427" fmla="*/ 2938496 h 3322003"/>
              <a:gd name="connsiteX428" fmla="*/ 8229456 w 12191948"/>
              <a:gd name="connsiteY428" fmla="*/ 2927198 h 3322003"/>
              <a:gd name="connsiteX429" fmla="*/ 8187127 w 12191948"/>
              <a:gd name="connsiteY429" fmla="*/ 2919798 h 3322003"/>
              <a:gd name="connsiteX430" fmla="*/ 5578443 w 12191948"/>
              <a:gd name="connsiteY430" fmla="*/ 2918240 h 3322003"/>
              <a:gd name="connsiteX431" fmla="*/ 5580379 w 12191948"/>
              <a:gd name="connsiteY431" fmla="*/ 2923109 h 3322003"/>
              <a:gd name="connsiteX432" fmla="*/ 5581588 w 12191948"/>
              <a:gd name="connsiteY432" fmla="*/ 2922524 h 3322003"/>
              <a:gd name="connsiteX433" fmla="*/ 5591506 w 12191948"/>
              <a:gd name="connsiteY433" fmla="*/ 2922524 h 3322003"/>
              <a:gd name="connsiteX434" fmla="*/ 5588601 w 12191948"/>
              <a:gd name="connsiteY434" fmla="*/ 2918240 h 3322003"/>
              <a:gd name="connsiteX435" fmla="*/ 5578443 w 12191948"/>
              <a:gd name="connsiteY435" fmla="*/ 2918240 h 3322003"/>
              <a:gd name="connsiteX436" fmla="*/ 7825273 w 12191948"/>
              <a:gd name="connsiteY436" fmla="*/ 2917070 h 3322003"/>
              <a:gd name="connsiteX437" fmla="*/ 7823823 w 12191948"/>
              <a:gd name="connsiteY437" fmla="*/ 2920577 h 3322003"/>
              <a:gd name="connsiteX438" fmla="*/ 7841239 w 12191948"/>
              <a:gd name="connsiteY438" fmla="*/ 2922135 h 3322003"/>
              <a:gd name="connsiteX439" fmla="*/ 7841239 w 12191948"/>
              <a:gd name="connsiteY439" fmla="*/ 2922720 h 3322003"/>
              <a:gd name="connsiteX440" fmla="*/ 7843415 w 12191948"/>
              <a:gd name="connsiteY440" fmla="*/ 2922330 h 3322003"/>
              <a:gd name="connsiteX441" fmla="*/ 7841239 w 12191948"/>
              <a:gd name="connsiteY441" fmla="*/ 2922135 h 3322003"/>
              <a:gd name="connsiteX442" fmla="*/ 7841239 w 12191948"/>
              <a:gd name="connsiteY442" fmla="*/ 2917070 h 3322003"/>
              <a:gd name="connsiteX443" fmla="*/ 7825273 w 12191948"/>
              <a:gd name="connsiteY443" fmla="*/ 2917070 h 3322003"/>
              <a:gd name="connsiteX444" fmla="*/ 5356639 w 12191948"/>
              <a:gd name="connsiteY444" fmla="*/ 2913954 h 3322003"/>
              <a:gd name="connsiteX445" fmla="*/ 5370909 w 12191948"/>
              <a:gd name="connsiteY445" fmla="*/ 2926810 h 3322003"/>
              <a:gd name="connsiteX446" fmla="*/ 5405739 w 12191948"/>
              <a:gd name="connsiteY446" fmla="*/ 2922135 h 3322003"/>
              <a:gd name="connsiteX447" fmla="*/ 5406466 w 12191948"/>
              <a:gd name="connsiteY447" fmla="*/ 2921745 h 3322003"/>
              <a:gd name="connsiteX448" fmla="*/ 5371635 w 12191948"/>
              <a:gd name="connsiteY448" fmla="*/ 2915512 h 3322003"/>
              <a:gd name="connsiteX449" fmla="*/ 5356639 w 12191948"/>
              <a:gd name="connsiteY449" fmla="*/ 2913954 h 3322003"/>
              <a:gd name="connsiteX450" fmla="*/ 5115967 w 12191948"/>
              <a:gd name="connsiteY450" fmla="*/ 2913954 h 3322003"/>
              <a:gd name="connsiteX451" fmla="*/ 5132900 w 12191948"/>
              <a:gd name="connsiteY451" fmla="*/ 2921745 h 3322003"/>
              <a:gd name="connsiteX452" fmla="*/ 5133624 w 12191948"/>
              <a:gd name="connsiteY452" fmla="*/ 2921745 h 3322003"/>
              <a:gd name="connsiteX453" fmla="*/ 5292783 w 12191948"/>
              <a:gd name="connsiteY453" fmla="*/ 2946287 h 3322003"/>
              <a:gd name="connsiteX454" fmla="*/ 5322050 w 12191948"/>
              <a:gd name="connsiteY454" fmla="*/ 2954272 h 3322003"/>
              <a:gd name="connsiteX455" fmla="*/ 5324226 w 12191948"/>
              <a:gd name="connsiteY455" fmla="*/ 2968490 h 3322003"/>
              <a:gd name="connsiteX456" fmla="*/ 5327129 w 12191948"/>
              <a:gd name="connsiteY456" fmla="*/ 2980567 h 3322003"/>
              <a:gd name="connsiteX457" fmla="*/ 5441781 w 12191948"/>
              <a:gd name="connsiteY457" fmla="*/ 3009393 h 3322003"/>
              <a:gd name="connsiteX458" fmla="*/ 5522086 w 12191948"/>
              <a:gd name="connsiteY458" fmla="*/ 3017963 h 3322003"/>
              <a:gd name="connsiteX459" fmla="*/ 5577717 w 12191948"/>
              <a:gd name="connsiteY459" fmla="*/ 3020106 h 3322003"/>
              <a:gd name="connsiteX460" fmla="*/ 5681242 w 12191948"/>
              <a:gd name="connsiteY460" fmla="*/ 3027507 h 3322003"/>
              <a:gd name="connsiteX461" fmla="*/ 5653428 w 12191948"/>
              <a:gd name="connsiteY461" fmla="*/ 3015041 h 3322003"/>
              <a:gd name="connsiteX462" fmla="*/ 5548933 w 12191948"/>
              <a:gd name="connsiteY462" fmla="*/ 2998875 h 3322003"/>
              <a:gd name="connsiteX463" fmla="*/ 5513861 w 12191948"/>
              <a:gd name="connsiteY463" fmla="*/ 2996537 h 3322003"/>
              <a:gd name="connsiteX464" fmla="*/ 5515796 w 12191948"/>
              <a:gd name="connsiteY464" fmla="*/ 2996537 h 3322003"/>
              <a:gd name="connsiteX465" fmla="*/ 5457744 w 12191948"/>
              <a:gd name="connsiteY465" fmla="*/ 2986606 h 3322003"/>
              <a:gd name="connsiteX466" fmla="*/ 5380828 w 12191948"/>
              <a:gd name="connsiteY466" fmla="*/ 2972191 h 3322003"/>
              <a:gd name="connsiteX467" fmla="*/ 5378167 w 12191948"/>
              <a:gd name="connsiteY467" fmla="*/ 2959141 h 3322003"/>
              <a:gd name="connsiteX468" fmla="*/ 5379619 w 12191948"/>
              <a:gd name="connsiteY468" fmla="*/ 2959141 h 3322003"/>
              <a:gd name="connsiteX469" fmla="*/ 5452183 w 12191948"/>
              <a:gd name="connsiteY469" fmla="*/ 2977645 h 3322003"/>
              <a:gd name="connsiteX470" fmla="*/ 5476371 w 12191948"/>
              <a:gd name="connsiteY470" fmla="*/ 2977645 h 3322003"/>
              <a:gd name="connsiteX471" fmla="*/ 5492576 w 12191948"/>
              <a:gd name="connsiteY471" fmla="*/ 2970633 h 3322003"/>
              <a:gd name="connsiteX472" fmla="*/ 5455086 w 12191948"/>
              <a:gd name="connsiteY472" fmla="*/ 2964985 h 3322003"/>
              <a:gd name="connsiteX473" fmla="*/ 5435009 w 12191948"/>
              <a:gd name="connsiteY473" fmla="*/ 2963621 h 3322003"/>
              <a:gd name="connsiteX474" fmla="*/ 5328340 w 12191948"/>
              <a:gd name="connsiteY474" fmla="*/ 2936353 h 3322003"/>
              <a:gd name="connsiteX475" fmla="*/ 5226750 w 12191948"/>
              <a:gd name="connsiteY475" fmla="*/ 2918046 h 3322003"/>
              <a:gd name="connsiteX476" fmla="*/ 5115967 w 12191948"/>
              <a:gd name="connsiteY476" fmla="*/ 2913954 h 3322003"/>
              <a:gd name="connsiteX477" fmla="*/ 8382810 w 12191948"/>
              <a:gd name="connsiteY477" fmla="*/ 2913760 h 3322003"/>
              <a:gd name="connsiteX478" fmla="*/ 8392968 w 12191948"/>
              <a:gd name="connsiteY478" fmla="*/ 2923499 h 3322003"/>
              <a:gd name="connsiteX479" fmla="*/ 8405545 w 12191948"/>
              <a:gd name="connsiteY479" fmla="*/ 2925252 h 3322003"/>
              <a:gd name="connsiteX480" fmla="*/ 8405545 w 12191948"/>
              <a:gd name="connsiteY480" fmla="*/ 2916097 h 3322003"/>
              <a:gd name="connsiteX481" fmla="*/ 5629963 w 12191948"/>
              <a:gd name="connsiteY481" fmla="*/ 2912396 h 3322003"/>
              <a:gd name="connsiteX482" fmla="*/ 5613516 w 12191948"/>
              <a:gd name="connsiteY482" fmla="*/ 2919604 h 3322003"/>
              <a:gd name="connsiteX483" fmla="*/ 5686080 w 12191948"/>
              <a:gd name="connsiteY483" fmla="*/ 2925058 h 3322003"/>
              <a:gd name="connsiteX484" fmla="*/ 5681242 w 12191948"/>
              <a:gd name="connsiteY484" fmla="*/ 2920577 h 3322003"/>
              <a:gd name="connsiteX485" fmla="*/ 5681727 w 12191948"/>
              <a:gd name="connsiteY485" fmla="*/ 2919604 h 3322003"/>
              <a:gd name="connsiteX486" fmla="*/ 5629963 w 12191948"/>
              <a:gd name="connsiteY486" fmla="*/ 2912396 h 3322003"/>
              <a:gd name="connsiteX487" fmla="*/ 5039048 w 12191948"/>
              <a:gd name="connsiteY487" fmla="*/ 2912202 h 3322003"/>
              <a:gd name="connsiteX488" fmla="*/ 5037599 w 12191948"/>
              <a:gd name="connsiteY488" fmla="*/ 2921162 h 3322003"/>
              <a:gd name="connsiteX489" fmla="*/ 5038324 w 12191948"/>
              <a:gd name="connsiteY489" fmla="*/ 2921745 h 3322003"/>
              <a:gd name="connsiteX490" fmla="*/ 5071221 w 12191948"/>
              <a:gd name="connsiteY490" fmla="*/ 2926616 h 3322003"/>
              <a:gd name="connsiteX491" fmla="*/ 5076782 w 12191948"/>
              <a:gd name="connsiteY491" fmla="*/ 2915124 h 3322003"/>
              <a:gd name="connsiteX492" fmla="*/ 5039048 w 12191948"/>
              <a:gd name="connsiteY492" fmla="*/ 2912202 h 3322003"/>
              <a:gd name="connsiteX493" fmla="*/ 4959744 w 12191948"/>
              <a:gd name="connsiteY493" fmla="*/ 2911764 h 3322003"/>
              <a:gd name="connsiteX494" fmla="*/ 4953665 w 12191948"/>
              <a:gd name="connsiteY494" fmla="*/ 2917267 h 3322003"/>
              <a:gd name="connsiteX495" fmla="*/ 4954391 w 12191948"/>
              <a:gd name="connsiteY495" fmla="*/ 2917849 h 3322003"/>
              <a:gd name="connsiteX496" fmla="*/ 4970354 w 12191948"/>
              <a:gd name="connsiteY496" fmla="*/ 2924082 h 3322003"/>
              <a:gd name="connsiteX497" fmla="*/ 5010025 w 12191948"/>
              <a:gd name="connsiteY497" fmla="*/ 2922720 h 3322003"/>
              <a:gd name="connsiteX498" fmla="*/ 5006155 w 12191948"/>
              <a:gd name="connsiteY498" fmla="*/ 2916097 h 3322003"/>
              <a:gd name="connsiteX499" fmla="*/ 4980514 w 12191948"/>
              <a:gd name="connsiteY499" fmla="*/ 2912396 h 3322003"/>
              <a:gd name="connsiteX500" fmla="*/ 4959744 w 12191948"/>
              <a:gd name="connsiteY500" fmla="*/ 2911764 h 3322003"/>
              <a:gd name="connsiteX501" fmla="*/ 6018908 w 12191948"/>
              <a:gd name="connsiteY501" fmla="*/ 2908306 h 3322003"/>
              <a:gd name="connsiteX502" fmla="*/ 6018184 w 12191948"/>
              <a:gd name="connsiteY502" fmla="*/ 2913175 h 3322003"/>
              <a:gd name="connsiteX503" fmla="*/ 6036323 w 12191948"/>
              <a:gd name="connsiteY503" fmla="*/ 2915708 h 3322003"/>
              <a:gd name="connsiteX504" fmla="*/ 6038258 w 12191948"/>
              <a:gd name="connsiteY504" fmla="*/ 2912202 h 3322003"/>
              <a:gd name="connsiteX505" fmla="*/ 8446181 w 12191948"/>
              <a:gd name="connsiteY505" fmla="*/ 2907138 h 3322003"/>
              <a:gd name="connsiteX506" fmla="*/ 8452228 w 12191948"/>
              <a:gd name="connsiteY506" fmla="*/ 2908891 h 3322003"/>
              <a:gd name="connsiteX507" fmla="*/ 8509555 w 12191948"/>
              <a:gd name="connsiteY507" fmla="*/ 2940834 h 3322003"/>
              <a:gd name="connsiteX508" fmla="*/ 8531809 w 12191948"/>
              <a:gd name="connsiteY508" fmla="*/ 2939664 h 3322003"/>
              <a:gd name="connsiteX509" fmla="*/ 8489479 w 12191948"/>
              <a:gd name="connsiteY509" fmla="*/ 2909085 h 3322003"/>
              <a:gd name="connsiteX510" fmla="*/ 8452228 w 12191948"/>
              <a:gd name="connsiteY510" fmla="*/ 2908306 h 3322003"/>
              <a:gd name="connsiteX511" fmla="*/ 4890050 w 12191948"/>
              <a:gd name="connsiteY511" fmla="*/ 2904605 h 3322003"/>
              <a:gd name="connsiteX512" fmla="*/ 4887632 w 12191948"/>
              <a:gd name="connsiteY512" fmla="*/ 2908112 h 3322003"/>
              <a:gd name="connsiteX513" fmla="*/ 4899001 w 12191948"/>
              <a:gd name="connsiteY513" fmla="*/ 2907527 h 3322003"/>
              <a:gd name="connsiteX514" fmla="*/ 4899727 w 12191948"/>
              <a:gd name="connsiteY514" fmla="*/ 2908112 h 3322003"/>
              <a:gd name="connsiteX515" fmla="*/ 4902386 w 12191948"/>
              <a:gd name="connsiteY515" fmla="*/ 2904605 h 3322003"/>
              <a:gd name="connsiteX516" fmla="*/ 8146249 w 12191948"/>
              <a:gd name="connsiteY516" fmla="*/ 2902073 h 3322003"/>
              <a:gd name="connsiteX517" fmla="*/ 8148911 w 12191948"/>
              <a:gd name="connsiteY517" fmla="*/ 2914953 h 3322003"/>
              <a:gd name="connsiteX518" fmla="*/ 8175646 w 12191948"/>
              <a:gd name="connsiteY518" fmla="*/ 2927693 h 3322003"/>
              <a:gd name="connsiteX519" fmla="*/ 8175034 w 12191948"/>
              <a:gd name="connsiteY519" fmla="*/ 2928368 h 3322003"/>
              <a:gd name="connsiteX520" fmla="*/ 8176243 w 12191948"/>
              <a:gd name="connsiteY520" fmla="*/ 2927978 h 3322003"/>
              <a:gd name="connsiteX521" fmla="*/ 8175646 w 12191948"/>
              <a:gd name="connsiteY521" fmla="*/ 2927693 h 3322003"/>
              <a:gd name="connsiteX522" fmla="*/ 8183500 w 12191948"/>
              <a:gd name="connsiteY522" fmla="*/ 2919019 h 3322003"/>
              <a:gd name="connsiteX523" fmla="*/ 5698902 w 12191948"/>
              <a:gd name="connsiteY523" fmla="*/ 2900906 h 3322003"/>
              <a:gd name="connsiteX524" fmla="*/ 5701560 w 12191948"/>
              <a:gd name="connsiteY524" fmla="*/ 2906554 h 3322003"/>
              <a:gd name="connsiteX525" fmla="*/ 5725748 w 12191948"/>
              <a:gd name="connsiteY525" fmla="*/ 2908891 h 3322003"/>
              <a:gd name="connsiteX526" fmla="*/ 5724057 w 12191948"/>
              <a:gd name="connsiteY526" fmla="*/ 2905775 h 3322003"/>
              <a:gd name="connsiteX527" fmla="*/ 5724539 w 12191948"/>
              <a:gd name="connsiteY527" fmla="*/ 2904801 h 3322003"/>
              <a:gd name="connsiteX528" fmla="*/ 5698902 w 12191948"/>
              <a:gd name="connsiteY528" fmla="*/ 2900906 h 3322003"/>
              <a:gd name="connsiteX529" fmla="*/ 5633351 w 12191948"/>
              <a:gd name="connsiteY529" fmla="*/ 2896425 h 3322003"/>
              <a:gd name="connsiteX530" fmla="*/ 5636254 w 12191948"/>
              <a:gd name="connsiteY530" fmla="*/ 2903047 h 3322003"/>
              <a:gd name="connsiteX531" fmla="*/ 5656328 w 12191948"/>
              <a:gd name="connsiteY531" fmla="*/ 2906554 h 3322003"/>
              <a:gd name="connsiteX532" fmla="*/ 5663586 w 12191948"/>
              <a:gd name="connsiteY532" fmla="*/ 2900321 h 3322003"/>
              <a:gd name="connsiteX533" fmla="*/ 5904499 w 12191948"/>
              <a:gd name="connsiteY533" fmla="*/ 2893503 h 3322003"/>
              <a:gd name="connsiteX534" fmla="*/ 5886357 w 12191948"/>
              <a:gd name="connsiteY534" fmla="*/ 2898957 h 3322003"/>
              <a:gd name="connsiteX535" fmla="*/ 5913206 w 12191948"/>
              <a:gd name="connsiteY535" fmla="*/ 2904411 h 3322003"/>
              <a:gd name="connsiteX536" fmla="*/ 5928687 w 12191948"/>
              <a:gd name="connsiteY536" fmla="*/ 2900906 h 3322003"/>
              <a:gd name="connsiteX537" fmla="*/ 5928687 w 12191948"/>
              <a:gd name="connsiteY537" fmla="*/ 2900321 h 3322003"/>
              <a:gd name="connsiteX538" fmla="*/ 5904499 w 12191948"/>
              <a:gd name="connsiteY538" fmla="*/ 2893503 h 3322003"/>
              <a:gd name="connsiteX539" fmla="*/ 5791784 w 12191948"/>
              <a:gd name="connsiteY539" fmla="*/ 2887855 h 3322003"/>
              <a:gd name="connsiteX540" fmla="*/ 5883214 w 12191948"/>
              <a:gd name="connsiteY540" fmla="*/ 2898568 h 3322003"/>
              <a:gd name="connsiteX541" fmla="*/ 5865798 w 12191948"/>
              <a:gd name="connsiteY541" fmla="*/ 2893115 h 3322003"/>
              <a:gd name="connsiteX542" fmla="*/ 5867007 w 12191948"/>
              <a:gd name="connsiteY542" fmla="*/ 2892530 h 3322003"/>
              <a:gd name="connsiteX543" fmla="*/ 5791784 w 12191948"/>
              <a:gd name="connsiteY543" fmla="*/ 2887855 h 3322003"/>
              <a:gd name="connsiteX544" fmla="*/ 8238649 w 12191948"/>
              <a:gd name="connsiteY544" fmla="*/ 2883569 h 3322003"/>
              <a:gd name="connsiteX545" fmla="*/ 8226313 w 12191948"/>
              <a:gd name="connsiteY545" fmla="*/ 2886686 h 3322003"/>
              <a:gd name="connsiteX546" fmla="*/ 8234779 w 12191948"/>
              <a:gd name="connsiteY546" fmla="*/ 2894088 h 3322003"/>
              <a:gd name="connsiteX547" fmla="*/ 8294223 w 12191948"/>
              <a:gd name="connsiteY547" fmla="*/ 2905531 h 3322003"/>
              <a:gd name="connsiteX548" fmla="*/ 8294281 w 12191948"/>
              <a:gd name="connsiteY548" fmla="*/ 2905775 h 3322003"/>
              <a:gd name="connsiteX549" fmla="*/ 8295489 w 12191948"/>
              <a:gd name="connsiteY549" fmla="*/ 2905775 h 3322003"/>
              <a:gd name="connsiteX550" fmla="*/ 8294223 w 12191948"/>
              <a:gd name="connsiteY550" fmla="*/ 2905531 h 3322003"/>
              <a:gd name="connsiteX551" fmla="*/ 8291137 w 12191948"/>
              <a:gd name="connsiteY551" fmla="*/ 2892530 h 3322003"/>
              <a:gd name="connsiteX552" fmla="*/ 8238649 w 12191948"/>
              <a:gd name="connsiteY552" fmla="*/ 2883569 h 3322003"/>
              <a:gd name="connsiteX553" fmla="*/ 8574136 w 12191948"/>
              <a:gd name="connsiteY553" fmla="*/ 2882596 h 3322003"/>
              <a:gd name="connsiteX554" fmla="*/ 8587925 w 12191948"/>
              <a:gd name="connsiteY554" fmla="*/ 2890778 h 3322003"/>
              <a:gd name="connsiteX555" fmla="*/ 8607517 w 12191948"/>
              <a:gd name="connsiteY555" fmla="*/ 2893698 h 3322003"/>
              <a:gd name="connsiteX556" fmla="*/ 8607517 w 12191948"/>
              <a:gd name="connsiteY556" fmla="*/ 2894088 h 3322003"/>
              <a:gd name="connsiteX557" fmla="*/ 8612113 w 12191948"/>
              <a:gd name="connsiteY557" fmla="*/ 2890972 h 3322003"/>
              <a:gd name="connsiteX558" fmla="*/ 8595906 w 12191948"/>
              <a:gd name="connsiteY558" fmla="*/ 2884349 h 3322003"/>
              <a:gd name="connsiteX559" fmla="*/ 8574136 w 12191948"/>
              <a:gd name="connsiteY559" fmla="*/ 2882596 h 3322003"/>
              <a:gd name="connsiteX560" fmla="*/ 8170196 w 12191948"/>
              <a:gd name="connsiteY560" fmla="*/ 2882011 h 3322003"/>
              <a:gd name="connsiteX561" fmla="*/ 8170196 w 12191948"/>
              <a:gd name="connsiteY561" fmla="*/ 2884545 h 3322003"/>
              <a:gd name="connsiteX562" fmla="*/ 8176728 w 12191948"/>
              <a:gd name="connsiteY562" fmla="*/ 2884545 h 3322003"/>
              <a:gd name="connsiteX563" fmla="*/ 8176243 w 12191948"/>
              <a:gd name="connsiteY563" fmla="*/ 2883181 h 3322003"/>
              <a:gd name="connsiteX564" fmla="*/ 8175275 w 12191948"/>
              <a:gd name="connsiteY564" fmla="*/ 2883181 h 3322003"/>
              <a:gd name="connsiteX565" fmla="*/ 3786832 w 12191948"/>
              <a:gd name="connsiteY565" fmla="*/ 2881038 h 3322003"/>
              <a:gd name="connsiteX566" fmla="*/ 3786832 w 12191948"/>
              <a:gd name="connsiteY566" fmla="*/ 2883375 h 3322003"/>
              <a:gd name="connsiteX567" fmla="*/ 3799160 w 12191948"/>
              <a:gd name="connsiteY567" fmla="*/ 2883141 h 3322003"/>
              <a:gd name="connsiteX568" fmla="*/ 3832001 w 12191948"/>
              <a:gd name="connsiteY568" fmla="*/ 2888744 h 3322003"/>
              <a:gd name="connsiteX569" fmla="*/ 3878020 w 12191948"/>
              <a:gd name="connsiteY569" fmla="*/ 2885712 h 3322003"/>
              <a:gd name="connsiteX570" fmla="*/ 3868830 w 12191948"/>
              <a:gd name="connsiteY570" fmla="*/ 2881817 h 3322003"/>
              <a:gd name="connsiteX571" fmla="*/ 3799160 w 12191948"/>
              <a:gd name="connsiteY571" fmla="*/ 2883141 h 3322003"/>
              <a:gd name="connsiteX572" fmla="*/ 6780833 w 12191948"/>
              <a:gd name="connsiteY572" fmla="*/ 2876754 h 3322003"/>
              <a:gd name="connsiteX573" fmla="*/ 6771158 w 12191948"/>
              <a:gd name="connsiteY573" fmla="*/ 2878506 h 3322003"/>
              <a:gd name="connsiteX574" fmla="*/ 6812826 w 12191948"/>
              <a:gd name="connsiteY574" fmla="*/ 2886289 h 3322003"/>
              <a:gd name="connsiteX575" fmla="*/ 6818082 w 12191948"/>
              <a:gd name="connsiteY575" fmla="*/ 2887855 h 3322003"/>
              <a:gd name="connsiteX576" fmla="*/ 6818082 w 12191948"/>
              <a:gd name="connsiteY576" fmla="*/ 2887271 h 3322003"/>
              <a:gd name="connsiteX577" fmla="*/ 6812826 w 12191948"/>
              <a:gd name="connsiteY577" fmla="*/ 2886289 h 3322003"/>
              <a:gd name="connsiteX578" fmla="*/ 6953294 w 12191948"/>
              <a:gd name="connsiteY578" fmla="*/ 2876558 h 3322003"/>
              <a:gd name="connsiteX579" fmla="*/ 6962486 w 12191948"/>
              <a:gd name="connsiteY579" fmla="*/ 2887076 h 3322003"/>
              <a:gd name="connsiteX580" fmla="*/ 6936846 w 12191948"/>
              <a:gd name="connsiteY580" fmla="*/ 2887076 h 3322003"/>
              <a:gd name="connsiteX581" fmla="*/ 6908305 w 12191948"/>
              <a:gd name="connsiteY581" fmla="*/ 2881817 h 3322003"/>
              <a:gd name="connsiteX582" fmla="*/ 6901289 w 12191948"/>
              <a:gd name="connsiteY582" fmla="*/ 2883960 h 3322003"/>
              <a:gd name="connsiteX583" fmla="*/ 6901774 w 12191948"/>
              <a:gd name="connsiteY583" fmla="*/ 2885712 h 3322003"/>
              <a:gd name="connsiteX584" fmla="*/ 6938540 w 12191948"/>
              <a:gd name="connsiteY584" fmla="*/ 2897205 h 3322003"/>
              <a:gd name="connsiteX585" fmla="*/ 6997317 w 12191948"/>
              <a:gd name="connsiteY585" fmla="*/ 2891945 h 3322003"/>
              <a:gd name="connsiteX586" fmla="*/ 6953294 w 12191948"/>
              <a:gd name="connsiteY586" fmla="*/ 2876558 h 3322003"/>
              <a:gd name="connsiteX587" fmla="*/ 8130830 w 12191948"/>
              <a:gd name="connsiteY587" fmla="*/ 2874027 h 3322003"/>
              <a:gd name="connsiteX588" fmla="*/ 8128834 w 12191948"/>
              <a:gd name="connsiteY588" fmla="*/ 2877727 h 3322003"/>
              <a:gd name="connsiteX589" fmla="*/ 8126658 w 12191948"/>
              <a:gd name="connsiteY589" fmla="*/ 2878116 h 3322003"/>
              <a:gd name="connsiteX590" fmla="*/ 8139236 w 12191948"/>
              <a:gd name="connsiteY590" fmla="*/ 2884154 h 3322003"/>
              <a:gd name="connsiteX591" fmla="*/ 8146008 w 12191948"/>
              <a:gd name="connsiteY591" fmla="*/ 2882011 h 3322003"/>
              <a:gd name="connsiteX592" fmla="*/ 8142621 w 12191948"/>
              <a:gd name="connsiteY592" fmla="*/ 2874999 h 3322003"/>
              <a:gd name="connsiteX593" fmla="*/ 8130830 w 12191948"/>
              <a:gd name="connsiteY593" fmla="*/ 2874027 h 3322003"/>
              <a:gd name="connsiteX594" fmla="*/ 8504474 w 12191948"/>
              <a:gd name="connsiteY594" fmla="*/ 2873638 h 3322003"/>
              <a:gd name="connsiteX595" fmla="*/ 8512941 w 12191948"/>
              <a:gd name="connsiteY595" fmla="*/ 2882402 h 3322003"/>
              <a:gd name="connsiteX596" fmla="*/ 8537129 w 12191948"/>
              <a:gd name="connsiteY596" fmla="*/ 2884545 h 3322003"/>
              <a:gd name="connsiteX597" fmla="*/ 8533500 w 12191948"/>
              <a:gd name="connsiteY597" fmla="*/ 2880065 h 3322003"/>
              <a:gd name="connsiteX598" fmla="*/ 8504474 w 12191948"/>
              <a:gd name="connsiteY598" fmla="*/ 2873638 h 3322003"/>
              <a:gd name="connsiteX599" fmla="*/ 6758337 w 12191948"/>
              <a:gd name="connsiteY599" fmla="*/ 2873441 h 3322003"/>
              <a:gd name="connsiteX600" fmla="*/ 6749629 w 12191948"/>
              <a:gd name="connsiteY600" fmla="*/ 2875196 h 3322003"/>
              <a:gd name="connsiteX601" fmla="*/ 6767529 w 12191948"/>
              <a:gd name="connsiteY601" fmla="*/ 2877727 h 3322003"/>
              <a:gd name="connsiteX602" fmla="*/ 7990599 w 12191948"/>
              <a:gd name="connsiteY602" fmla="*/ 2872951 h 3322003"/>
              <a:gd name="connsiteX603" fmla="*/ 7969193 w 12191948"/>
              <a:gd name="connsiteY603" fmla="*/ 2874220 h 3322003"/>
              <a:gd name="connsiteX604" fmla="*/ 8007550 w 12191948"/>
              <a:gd name="connsiteY604" fmla="*/ 2879737 h 3322003"/>
              <a:gd name="connsiteX605" fmla="*/ 8009829 w 12191948"/>
              <a:gd name="connsiteY605" fmla="*/ 2880649 h 3322003"/>
              <a:gd name="connsiteX606" fmla="*/ 8009829 w 12191948"/>
              <a:gd name="connsiteY606" fmla="*/ 2880065 h 3322003"/>
              <a:gd name="connsiteX607" fmla="*/ 8007550 w 12191948"/>
              <a:gd name="connsiteY607" fmla="*/ 2879737 h 3322003"/>
              <a:gd name="connsiteX608" fmla="*/ 6594343 w 12191948"/>
              <a:gd name="connsiteY608" fmla="*/ 2872859 h 3322003"/>
              <a:gd name="connsiteX609" fmla="*/ 6602568 w 12191948"/>
              <a:gd name="connsiteY609" fmla="*/ 2883181 h 3322003"/>
              <a:gd name="connsiteX610" fmla="*/ 6626756 w 12191948"/>
              <a:gd name="connsiteY610" fmla="*/ 2881623 h 3322003"/>
              <a:gd name="connsiteX611" fmla="*/ 5557640 w 12191948"/>
              <a:gd name="connsiteY611" fmla="*/ 2871883 h 3322003"/>
              <a:gd name="connsiteX612" fmla="*/ 5561028 w 12191948"/>
              <a:gd name="connsiteY612" fmla="*/ 2876558 h 3322003"/>
              <a:gd name="connsiteX613" fmla="*/ 5591506 w 12191948"/>
              <a:gd name="connsiteY613" fmla="*/ 2883375 h 3322003"/>
              <a:gd name="connsiteX614" fmla="*/ 5592716 w 12191948"/>
              <a:gd name="connsiteY614" fmla="*/ 2883569 h 3322003"/>
              <a:gd name="connsiteX615" fmla="*/ 5592716 w 12191948"/>
              <a:gd name="connsiteY615" fmla="*/ 2875779 h 3322003"/>
              <a:gd name="connsiteX616" fmla="*/ 7427380 w 12191948"/>
              <a:gd name="connsiteY616" fmla="*/ 2870325 h 3322003"/>
              <a:gd name="connsiteX617" fmla="*/ 7429315 w 12191948"/>
              <a:gd name="connsiteY617" fmla="*/ 2872274 h 3322003"/>
              <a:gd name="connsiteX618" fmla="*/ 7427139 w 12191948"/>
              <a:gd name="connsiteY618" fmla="*/ 2872662 h 3322003"/>
              <a:gd name="connsiteX619" fmla="*/ 7434394 w 12191948"/>
              <a:gd name="connsiteY619" fmla="*/ 2872662 h 3322003"/>
              <a:gd name="connsiteX620" fmla="*/ 7434394 w 12191948"/>
              <a:gd name="connsiteY620" fmla="*/ 2870325 h 3322003"/>
              <a:gd name="connsiteX621" fmla="*/ 7427380 w 12191948"/>
              <a:gd name="connsiteY621" fmla="*/ 2870325 h 3322003"/>
              <a:gd name="connsiteX622" fmla="*/ 4735399 w 12191948"/>
              <a:gd name="connsiteY622" fmla="*/ 2868792 h 3322003"/>
              <a:gd name="connsiteX623" fmla="*/ 4732346 w 12191948"/>
              <a:gd name="connsiteY623" fmla="*/ 2874220 h 3322003"/>
              <a:gd name="connsiteX624" fmla="*/ 4732828 w 12191948"/>
              <a:gd name="connsiteY624" fmla="*/ 2874805 h 3322003"/>
              <a:gd name="connsiteX625" fmla="*/ 4810713 w 12191948"/>
              <a:gd name="connsiteY625" fmla="*/ 2888829 h 3322003"/>
              <a:gd name="connsiteX626" fmla="*/ 4830789 w 12191948"/>
              <a:gd name="connsiteY626" fmla="*/ 2897789 h 3322003"/>
              <a:gd name="connsiteX627" fmla="*/ 4849172 w 12191948"/>
              <a:gd name="connsiteY627" fmla="*/ 2897789 h 3322003"/>
              <a:gd name="connsiteX628" fmla="*/ 4902386 w 12191948"/>
              <a:gd name="connsiteY628" fmla="*/ 2893309 h 3322003"/>
              <a:gd name="connsiteX629" fmla="*/ 4880133 w 12191948"/>
              <a:gd name="connsiteY629" fmla="*/ 2887076 h 3322003"/>
              <a:gd name="connsiteX630" fmla="*/ 4751694 w 12191948"/>
              <a:gd name="connsiteY630" fmla="*/ 2870521 h 3322003"/>
              <a:gd name="connsiteX631" fmla="*/ 4735399 w 12191948"/>
              <a:gd name="connsiteY631" fmla="*/ 2868792 h 3322003"/>
              <a:gd name="connsiteX632" fmla="*/ 5606743 w 12191948"/>
              <a:gd name="connsiteY632" fmla="*/ 2868184 h 3322003"/>
              <a:gd name="connsiteX633" fmla="*/ 5613759 w 12191948"/>
              <a:gd name="connsiteY633" fmla="*/ 2875196 h 3322003"/>
              <a:gd name="connsiteX634" fmla="*/ 5653428 w 12191948"/>
              <a:gd name="connsiteY634" fmla="*/ 2887855 h 3322003"/>
              <a:gd name="connsiteX635" fmla="*/ 5716074 w 12191948"/>
              <a:gd name="connsiteY635" fmla="*/ 2891557 h 3322003"/>
              <a:gd name="connsiteX636" fmla="*/ 5715591 w 12191948"/>
              <a:gd name="connsiteY636" fmla="*/ 2890581 h 3322003"/>
              <a:gd name="connsiteX637" fmla="*/ 5667214 w 12191948"/>
              <a:gd name="connsiteY637" fmla="*/ 2878895 h 3322003"/>
              <a:gd name="connsiteX638" fmla="*/ 5624643 w 12191948"/>
              <a:gd name="connsiteY638" fmla="*/ 2868184 h 3322003"/>
              <a:gd name="connsiteX639" fmla="*/ 5606743 w 12191948"/>
              <a:gd name="connsiteY639" fmla="*/ 2868184 h 3322003"/>
              <a:gd name="connsiteX640" fmla="*/ 2226648 w 12191948"/>
              <a:gd name="connsiteY640" fmla="*/ 2861682 h 3322003"/>
              <a:gd name="connsiteX641" fmla="*/ 2236860 w 12191948"/>
              <a:gd name="connsiteY641" fmla="*/ 2863509 h 3322003"/>
              <a:gd name="connsiteX642" fmla="*/ 2238554 w 12191948"/>
              <a:gd name="connsiteY642" fmla="*/ 2863509 h 3322003"/>
              <a:gd name="connsiteX643" fmla="*/ 2239598 w 12191948"/>
              <a:gd name="connsiteY643" fmla="*/ 2863622 h 3322003"/>
              <a:gd name="connsiteX644" fmla="*/ 2232266 w 12191948"/>
              <a:gd name="connsiteY644" fmla="*/ 2866235 h 3322003"/>
              <a:gd name="connsiteX645" fmla="*/ 2230572 w 12191948"/>
              <a:gd name="connsiteY645" fmla="*/ 2865262 h 3322003"/>
              <a:gd name="connsiteX646" fmla="*/ 4602213 w 12191948"/>
              <a:gd name="connsiteY646" fmla="*/ 2859614 h 3322003"/>
              <a:gd name="connsiteX647" fmla="*/ 4690742 w 12191948"/>
              <a:gd name="connsiteY647" fmla="*/ 2869352 h 3322003"/>
              <a:gd name="connsiteX648" fmla="*/ 4691467 w 12191948"/>
              <a:gd name="connsiteY648" fmla="*/ 2869936 h 3322003"/>
              <a:gd name="connsiteX649" fmla="*/ 4695580 w 12191948"/>
              <a:gd name="connsiteY649" fmla="*/ 2866429 h 3322003"/>
              <a:gd name="connsiteX650" fmla="*/ 4686387 w 12191948"/>
              <a:gd name="connsiteY650" fmla="*/ 2862146 h 3322003"/>
              <a:gd name="connsiteX651" fmla="*/ 4602213 w 12191948"/>
              <a:gd name="connsiteY651" fmla="*/ 2859614 h 3322003"/>
              <a:gd name="connsiteX652" fmla="*/ 6639816 w 12191948"/>
              <a:gd name="connsiteY652" fmla="*/ 2859418 h 3322003"/>
              <a:gd name="connsiteX653" fmla="*/ 6585152 w 12191948"/>
              <a:gd name="connsiteY653" fmla="*/ 2863313 h 3322003"/>
              <a:gd name="connsiteX654" fmla="*/ 6593616 w 12191948"/>
              <a:gd name="connsiteY654" fmla="*/ 2872079 h 3322003"/>
              <a:gd name="connsiteX655" fmla="*/ 6617804 w 12191948"/>
              <a:gd name="connsiteY655" fmla="*/ 2872079 h 3322003"/>
              <a:gd name="connsiteX656" fmla="*/ 6703188 w 12191948"/>
              <a:gd name="connsiteY656" fmla="*/ 2875390 h 3322003"/>
              <a:gd name="connsiteX657" fmla="*/ 7995075 w 12191948"/>
              <a:gd name="connsiteY657" fmla="*/ 2858639 h 3322003"/>
              <a:gd name="connsiteX658" fmla="*/ 8044418 w 12191948"/>
              <a:gd name="connsiteY658" fmla="*/ 2880649 h 3322003"/>
              <a:gd name="connsiteX659" fmla="*/ 8048530 w 12191948"/>
              <a:gd name="connsiteY659" fmla="*/ 2880649 h 3322003"/>
              <a:gd name="connsiteX660" fmla="*/ 8044901 w 12191948"/>
              <a:gd name="connsiteY660" fmla="*/ 2865650 h 3322003"/>
              <a:gd name="connsiteX661" fmla="*/ 7995075 w 12191948"/>
              <a:gd name="connsiteY661" fmla="*/ 2858639 h 3322003"/>
              <a:gd name="connsiteX662" fmla="*/ 7877519 w 12191948"/>
              <a:gd name="connsiteY662" fmla="*/ 2856692 h 3322003"/>
              <a:gd name="connsiteX663" fmla="*/ 7882842 w 12191948"/>
              <a:gd name="connsiteY663" fmla="*/ 2858639 h 3322003"/>
              <a:gd name="connsiteX664" fmla="*/ 7880666 w 12191948"/>
              <a:gd name="connsiteY664" fmla="*/ 2856692 h 3322003"/>
              <a:gd name="connsiteX665" fmla="*/ 8237923 w 12191948"/>
              <a:gd name="connsiteY665" fmla="*/ 2853381 h 3322003"/>
              <a:gd name="connsiteX666" fmla="*/ 8256547 w 12191948"/>
              <a:gd name="connsiteY666" fmla="*/ 2872859 h 3322003"/>
              <a:gd name="connsiteX667" fmla="*/ 8302747 w 12191948"/>
              <a:gd name="connsiteY667" fmla="*/ 2888050 h 3322003"/>
              <a:gd name="connsiteX668" fmla="*/ 8331773 w 12191948"/>
              <a:gd name="connsiteY668" fmla="*/ 2888050 h 3322003"/>
              <a:gd name="connsiteX669" fmla="*/ 8357411 w 12191948"/>
              <a:gd name="connsiteY669" fmla="*/ 2888050 h 3322003"/>
              <a:gd name="connsiteX670" fmla="*/ 8330079 w 12191948"/>
              <a:gd name="connsiteY670" fmla="*/ 2879870 h 3322003"/>
              <a:gd name="connsiteX671" fmla="*/ 8246872 w 12191948"/>
              <a:gd name="connsiteY671" fmla="*/ 2853381 h 3322003"/>
              <a:gd name="connsiteX672" fmla="*/ 8237923 w 12191948"/>
              <a:gd name="connsiteY672" fmla="*/ 2853381 h 3322003"/>
              <a:gd name="connsiteX673" fmla="*/ 5623433 w 12191948"/>
              <a:gd name="connsiteY673" fmla="*/ 2849874 h 3322003"/>
              <a:gd name="connsiteX674" fmla="*/ 5630205 w 12191948"/>
              <a:gd name="connsiteY674" fmla="*/ 2860587 h 3322003"/>
              <a:gd name="connsiteX675" fmla="*/ 5654393 w 12191948"/>
              <a:gd name="connsiteY675" fmla="*/ 2863119 h 3322003"/>
              <a:gd name="connsiteX676" fmla="*/ 5661892 w 12191948"/>
              <a:gd name="connsiteY676" fmla="*/ 2858639 h 3322003"/>
              <a:gd name="connsiteX677" fmla="*/ 5379134 w 12191948"/>
              <a:gd name="connsiteY677" fmla="*/ 2844226 h 3322003"/>
              <a:gd name="connsiteX678" fmla="*/ 5398484 w 12191948"/>
              <a:gd name="connsiteY678" fmla="*/ 2855913 h 3322003"/>
              <a:gd name="connsiteX679" fmla="*/ 5416141 w 12191948"/>
              <a:gd name="connsiteY679" fmla="*/ 2857277 h 3322003"/>
              <a:gd name="connsiteX680" fmla="*/ 5427027 w 12191948"/>
              <a:gd name="connsiteY680" fmla="*/ 2854355 h 3322003"/>
              <a:gd name="connsiteX681" fmla="*/ 5417898 w 12191948"/>
              <a:gd name="connsiteY681" fmla="*/ 2849712 h 3322003"/>
              <a:gd name="connsiteX682" fmla="*/ 5419043 w 12191948"/>
              <a:gd name="connsiteY682" fmla="*/ 2849874 h 3322003"/>
              <a:gd name="connsiteX683" fmla="*/ 5417835 w 12191948"/>
              <a:gd name="connsiteY683" fmla="*/ 2849680 h 3322003"/>
              <a:gd name="connsiteX684" fmla="*/ 5417898 w 12191948"/>
              <a:gd name="connsiteY684" fmla="*/ 2849712 h 3322003"/>
              <a:gd name="connsiteX685" fmla="*/ 4516586 w 12191948"/>
              <a:gd name="connsiteY685" fmla="*/ 2842474 h 3322003"/>
              <a:gd name="connsiteX686" fmla="*/ 4514653 w 12191948"/>
              <a:gd name="connsiteY686" fmla="*/ 2843836 h 3322003"/>
              <a:gd name="connsiteX687" fmla="*/ 4516586 w 12191948"/>
              <a:gd name="connsiteY687" fmla="*/ 2844421 h 3322003"/>
              <a:gd name="connsiteX688" fmla="*/ 4522150 w 12191948"/>
              <a:gd name="connsiteY688" fmla="*/ 2844421 h 3322003"/>
              <a:gd name="connsiteX689" fmla="*/ 4522150 w 12191948"/>
              <a:gd name="connsiteY689" fmla="*/ 2842474 h 3322003"/>
              <a:gd name="connsiteX690" fmla="*/ 4516586 w 12191948"/>
              <a:gd name="connsiteY690" fmla="*/ 2842474 h 3322003"/>
              <a:gd name="connsiteX691" fmla="*/ 7986608 w 12191948"/>
              <a:gd name="connsiteY691" fmla="*/ 2839358 h 3322003"/>
              <a:gd name="connsiteX692" fmla="*/ 7989028 w 12191948"/>
              <a:gd name="connsiteY692" fmla="*/ 2841695 h 3322003"/>
              <a:gd name="connsiteX693" fmla="*/ 8005959 w 12191948"/>
              <a:gd name="connsiteY693" fmla="*/ 2844226 h 3322003"/>
              <a:gd name="connsiteX694" fmla="*/ 7996525 w 12191948"/>
              <a:gd name="connsiteY694" fmla="*/ 2841110 h 3322003"/>
              <a:gd name="connsiteX695" fmla="*/ 7996525 w 12191948"/>
              <a:gd name="connsiteY695" fmla="*/ 2840331 h 3322003"/>
              <a:gd name="connsiteX696" fmla="*/ 7986608 w 12191948"/>
              <a:gd name="connsiteY696" fmla="*/ 2839358 h 3322003"/>
              <a:gd name="connsiteX697" fmla="*/ 6856427 w 12191948"/>
              <a:gd name="connsiteY697" fmla="*/ 2835642 h 3322003"/>
              <a:gd name="connsiteX698" fmla="*/ 6757613 w 12191948"/>
              <a:gd name="connsiteY698" fmla="*/ 2839358 h 3322003"/>
              <a:gd name="connsiteX699" fmla="*/ 6794137 w 12191948"/>
              <a:gd name="connsiteY699" fmla="*/ 2846173 h 3322003"/>
              <a:gd name="connsiteX700" fmla="*/ 6820261 w 12191948"/>
              <a:gd name="connsiteY700" fmla="*/ 2855134 h 3322003"/>
              <a:gd name="connsiteX701" fmla="*/ 6874924 w 12191948"/>
              <a:gd name="connsiteY701" fmla="*/ 2860587 h 3322003"/>
              <a:gd name="connsiteX702" fmla="*/ 6949909 w 12191948"/>
              <a:gd name="connsiteY702" fmla="*/ 2874026 h 3322003"/>
              <a:gd name="connsiteX703" fmla="*/ 6949909 w 12191948"/>
              <a:gd name="connsiteY703" fmla="*/ 2858444 h 3322003"/>
              <a:gd name="connsiteX704" fmla="*/ 6981837 w 12191948"/>
              <a:gd name="connsiteY704" fmla="*/ 2856301 h 3322003"/>
              <a:gd name="connsiteX705" fmla="*/ 6967324 w 12191948"/>
              <a:gd name="connsiteY705" fmla="*/ 2866235 h 3322003"/>
              <a:gd name="connsiteX706" fmla="*/ 7023682 w 12191948"/>
              <a:gd name="connsiteY706" fmla="*/ 2882402 h 3322003"/>
              <a:gd name="connsiteX707" fmla="*/ 7011830 w 12191948"/>
              <a:gd name="connsiteY707" fmla="*/ 2852796 h 3322003"/>
              <a:gd name="connsiteX708" fmla="*/ 6954988 w 12191948"/>
              <a:gd name="connsiteY708" fmla="*/ 2842474 h 3322003"/>
              <a:gd name="connsiteX709" fmla="*/ 6856427 w 12191948"/>
              <a:gd name="connsiteY709" fmla="*/ 2835642 h 3322003"/>
              <a:gd name="connsiteX710" fmla="*/ 7890582 w 12191948"/>
              <a:gd name="connsiteY710" fmla="*/ 2835072 h 3322003"/>
              <a:gd name="connsiteX711" fmla="*/ 7901225 w 12191948"/>
              <a:gd name="connsiteY711" fmla="*/ 2845006 h 3322003"/>
              <a:gd name="connsiteX712" fmla="*/ 7919123 w 12191948"/>
              <a:gd name="connsiteY712" fmla="*/ 2864483 h 3322003"/>
              <a:gd name="connsiteX713" fmla="*/ 7956856 w 12191948"/>
              <a:gd name="connsiteY713" fmla="*/ 2854549 h 3322003"/>
              <a:gd name="connsiteX714" fmla="*/ 7890582 w 12191948"/>
              <a:gd name="connsiteY714" fmla="*/ 2835072 h 3322003"/>
              <a:gd name="connsiteX715" fmla="*/ 7091408 w 12191948"/>
              <a:gd name="connsiteY715" fmla="*/ 2834683 h 3322003"/>
              <a:gd name="connsiteX716" fmla="*/ 7091891 w 12191948"/>
              <a:gd name="connsiteY716" fmla="*/ 2836045 h 3322003"/>
              <a:gd name="connsiteX717" fmla="*/ 7071573 w 12191948"/>
              <a:gd name="connsiteY717" fmla="*/ 2837215 h 3322003"/>
              <a:gd name="connsiteX718" fmla="*/ 7082942 w 12191948"/>
              <a:gd name="connsiteY718" fmla="*/ 2846369 h 3322003"/>
              <a:gd name="connsiteX719" fmla="*/ 7119708 w 12191948"/>
              <a:gd name="connsiteY719" fmla="*/ 2856692 h 3322003"/>
              <a:gd name="connsiteX720" fmla="*/ 7143896 w 12191948"/>
              <a:gd name="connsiteY720" fmla="*/ 2843447 h 3322003"/>
              <a:gd name="connsiteX721" fmla="*/ 7091408 w 12191948"/>
              <a:gd name="connsiteY721" fmla="*/ 2834683 h 3322003"/>
              <a:gd name="connsiteX722" fmla="*/ 4566414 w 12191948"/>
              <a:gd name="connsiteY722" fmla="*/ 2832929 h 3322003"/>
              <a:gd name="connsiteX723" fmla="*/ 4555772 w 12191948"/>
              <a:gd name="connsiteY723" fmla="*/ 2846758 h 3322003"/>
              <a:gd name="connsiteX724" fmla="*/ 4556498 w 12191948"/>
              <a:gd name="connsiteY724" fmla="*/ 2847343 h 3322003"/>
              <a:gd name="connsiteX725" fmla="*/ 4587217 w 12191948"/>
              <a:gd name="connsiteY725" fmla="*/ 2841110 h 3322003"/>
              <a:gd name="connsiteX726" fmla="*/ 4566414 w 12191948"/>
              <a:gd name="connsiteY726" fmla="*/ 2832929 h 3322003"/>
              <a:gd name="connsiteX727" fmla="*/ 6719879 w 12191948"/>
              <a:gd name="connsiteY727" fmla="*/ 2830397 h 3322003"/>
              <a:gd name="connsiteX728" fmla="*/ 6679000 w 12191948"/>
              <a:gd name="connsiteY728" fmla="*/ 2837603 h 3322003"/>
              <a:gd name="connsiteX729" fmla="*/ 6662311 w 12191948"/>
              <a:gd name="connsiteY729" fmla="*/ 2839358 h 3322003"/>
              <a:gd name="connsiteX730" fmla="*/ 6648039 w 12191948"/>
              <a:gd name="connsiteY730" fmla="*/ 2851627 h 3322003"/>
              <a:gd name="connsiteX731" fmla="*/ 6692789 w 12191948"/>
              <a:gd name="connsiteY731" fmla="*/ 2863704 h 3322003"/>
              <a:gd name="connsiteX732" fmla="*/ 6714557 w 12191948"/>
              <a:gd name="connsiteY732" fmla="*/ 2866820 h 3322003"/>
              <a:gd name="connsiteX733" fmla="*/ 6706575 w 12191948"/>
              <a:gd name="connsiteY733" fmla="*/ 2876169 h 3322003"/>
              <a:gd name="connsiteX734" fmla="*/ 6726542 w 12191948"/>
              <a:gd name="connsiteY734" fmla="*/ 2879010 h 3322003"/>
              <a:gd name="connsiteX735" fmla="*/ 6744867 w 12191948"/>
              <a:gd name="connsiteY735" fmla="*/ 2874685 h 3322003"/>
              <a:gd name="connsiteX736" fmla="*/ 6746003 w 12191948"/>
              <a:gd name="connsiteY736" fmla="*/ 2874999 h 3322003"/>
              <a:gd name="connsiteX737" fmla="*/ 6746003 w 12191948"/>
              <a:gd name="connsiteY737" fmla="*/ 2874417 h 3322003"/>
              <a:gd name="connsiteX738" fmla="*/ 6744867 w 12191948"/>
              <a:gd name="connsiteY738" fmla="*/ 2874685 h 3322003"/>
              <a:gd name="connsiteX739" fmla="*/ 6715768 w 12191948"/>
              <a:gd name="connsiteY739" fmla="*/ 2866626 h 3322003"/>
              <a:gd name="connsiteX740" fmla="*/ 6746970 w 12191948"/>
              <a:gd name="connsiteY740" fmla="*/ 2869742 h 3322003"/>
              <a:gd name="connsiteX741" fmla="*/ 6759307 w 12191948"/>
              <a:gd name="connsiteY741" fmla="*/ 2873247 h 3322003"/>
              <a:gd name="connsiteX742" fmla="*/ 6778172 w 12191948"/>
              <a:gd name="connsiteY742" fmla="*/ 2875975 h 3322003"/>
              <a:gd name="connsiteX743" fmla="*/ 6808165 w 12191948"/>
              <a:gd name="connsiteY743" fmla="*/ 2860587 h 3322003"/>
              <a:gd name="connsiteX744" fmla="*/ 6711413 w 12191948"/>
              <a:gd name="connsiteY744" fmla="*/ 2845785 h 3322003"/>
              <a:gd name="connsiteX745" fmla="*/ 6723508 w 12191948"/>
              <a:gd name="connsiteY745" fmla="*/ 2844615 h 3322003"/>
              <a:gd name="connsiteX746" fmla="*/ 6719879 w 12191948"/>
              <a:gd name="connsiteY746" fmla="*/ 2830397 h 3322003"/>
              <a:gd name="connsiteX747" fmla="*/ 4602698 w 12191948"/>
              <a:gd name="connsiteY747" fmla="*/ 2828450 h 3322003"/>
              <a:gd name="connsiteX748" fmla="*/ 4602698 w 12191948"/>
              <a:gd name="connsiteY748" fmla="*/ 2829812 h 3322003"/>
              <a:gd name="connsiteX749" fmla="*/ 4605842 w 12191948"/>
              <a:gd name="connsiteY749" fmla="*/ 2829618 h 3322003"/>
              <a:gd name="connsiteX750" fmla="*/ 6506783 w 12191948"/>
              <a:gd name="connsiteY750" fmla="*/ 2826696 h 3322003"/>
              <a:gd name="connsiteX751" fmla="*/ 6505393 w 12191948"/>
              <a:gd name="connsiteY751" fmla="*/ 2827741 h 3322003"/>
              <a:gd name="connsiteX752" fmla="*/ 6471708 w 12191948"/>
              <a:gd name="connsiteY752" fmla="*/ 2833708 h 3322003"/>
              <a:gd name="connsiteX753" fmla="*/ 6492602 w 12191948"/>
              <a:gd name="connsiteY753" fmla="*/ 2837360 h 3322003"/>
              <a:gd name="connsiteX754" fmla="*/ 6505393 w 12191948"/>
              <a:gd name="connsiteY754" fmla="*/ 2827741 h 3322003"/>
              <a:gd name="connsiteX755" fmla="*/ 6507992 w 12191948"/>
              <a:gd name="connsiteY755" fmla="*/ 2827281 h 3322003"/>
              <a:gd name="connsiteX756" fmla="*/ 7999671 w 12191948"/>
              <a:gd name="connsiteY756" fmla="*/ 2825917 h 3322003"/>
              <a:gd name="connsiteX757" fmla="*/ 7999671 w 12191948"/>
              <a:gd name="connsiteY757" fmla="*/ 2826113 h 3322003"/>
              <a:gd name="connsiteX758" fmla="*/ 7999755 w 12191948"/>
              <a:gd name="connsiteY758" fmla="*/ 2826126 h 3322003"/>
              <a:gd name="connsiteX759" fmla="*/ 8007411 w 12191948"/>
              <a:gd name="connsiteY759" fmla="*/ 2845394 h 3322003"/>
              <a:gd name="connsiteX760" fmla="*/ 8057479 w 12191948"/>
              <a:gd name="connsiteY760" fmla="*/ 2835266 h 3322003"/>
              <a:gd name="connsiteX761" fmla="*/ 7999755 w 12191948"/>
              <a:gd name="connsiteY761" fmla="*/ 2826126 h 3322003"/>
              <a:gd name="connsiteX762" fmla="*/ 6554765 w 12191948"/>
              <a:gd name="connsiteY762" fmla="*/ 2822193 h 3322003"/>
              <a:gd name="connsiteX763" fmla="*/ 6551045 w 12191948"/>
              <a:gd name="connsiteY763" fmla="*/ 2827475 h 3322003"/>
              <a:gd name="connsiteX764" fmla="*/ 6541614 w 12191948"/>
              <a:gd name="connsiteY764" fmla="*/ 2832346 h 3322003"/>
              <a:gd name="connsiteX765" fmla="*/ 6532421 w 12191948"/>
              <a:gd name="connsiteY765" fmla="*/ 2838188 h 3322003"/>
              <a:gd name="connsiteX766" fmla="*/ 6564108 w 12191948"/>
              <a:gd name="connsiteY766" fmla="*/ 2843642 h 3322003"/>
              <a:gd name="connsiteX767" fmla="*/ 6564108 w 12191948"/>
              <a:gd name="connsiteY767" fmla="*/ 2844226 h 3322003"/>
              <a:gd name="connsiteX768" fmla="*/ 6602083 w 12191948"/>
              <a:gd name="connsiteY768" fmla="*/ 2849095 h 3322003"/>
              <a:gd name="connsiteX769" fmla="*/ 6587570 w 12191948"/>
              <a:gd name="connsiteY769" fmla="*/ 2837603 h 3322003"/>
              <a:gd name="connsiteX770" fmla="*/ 6585635 w 12191948"/>
              <a:gd name="connsiteY770" fmla="*/ 2832734 h 3322003"/>
              <a:gd name="connsiteX771" fmla="*/ 6570640 w 12191948"/>
              <a:gd name="connsiteY771" fmla="*/ 2823191 h 3322003"/>
              <a:gd name="connsiteX772" fmla="*/ 6554765 w 12191948"/>
              <a:gd name="connsiteY772" fmla="*/ 2822193 h 3322003"/>
              <a:gd name="connsiteX773" fmla="*/ 4294299 w 12191948"/>
              <a:gd name="connsiteY773" fmla="*/ 2822021 h 3322003"/>
              <a:gd name="connsiteX774" fmla="*/ 4344125 w 12191948"/>
              <a:gd name="connsiteY774" fmla="*/ 2832929 h 3322003"/>
              <a:gd name="connsiteX775" fmla="*/ 4349208 w 12191948"/>
              <a:gd name="connsiteY775" fmla="*/ 2831070 h 3322003"/>
              <a:gd name="connsiteX776" fmla="*/ 4350174 w 12191948"/>
              <a:gd name="connsiteY776" fmla="*/ 2831567 h 3322003"/>
              <a:gd name="connsiteX777" fmla="*/ 4349448 w 12191948"/>
              <a:gd name="connsiteY777" fmla="*/ 2830982 h 3322003"/>
              <a:gd name="connsiteX778" fmla="*/ 4349208 w 12191948"/>
              <a:gd name="connsiteY778" fmla="*/ 2831070 h 3322003"/>
              <a:gd name="connsiteX779" fmla="*/ 4341464 w 12191948"/>
              <a:gd name="connsiteY779" fmla="*/ 2827086 h 3322003"/>
              <a:gd name="connsiteX780" fmla="*/ 4301798 w 12191948"/>
              <a:gd name="connsiteY780" fmla="*/ 2822021 h 3322003"/>
              <a:gd name="connsiteX781" fmla="*/ 4297684 w 12191948"/>
              <a:gd name="connsiteY781" fmla="*/ 2822021 h 3322003"/>
              <a:gd name="connsiteX782" fmla="*/ 3167617 w 12191948"/>
              <a:gd name="connsiteY782" fmla="*/ 2821633 h 3322003"/>
              <a:gd name="connsiteX783" fmla="*/ 3140526 w 12191948"/>
              <a:gd name="connsiteY783" fmla="*/ 2845979 h 3322003"/>
              <a:gd name="connsiteX784" fmla="*/ 3128434 w 12191948"/>
              <a:gd name="connsiteY784" fmla="*/ 2860197 h 3322003"/>
              <a:gd name="connsiteX785" fmla="*/ 3429816 w 12191948"/>
              <a:gd name="connsiteY785" fmla="*/ 2895452 h 3322003"/>
              <a:gd name="connsiteX786" fmla="*/ 3430542 w 12191948"/>
              <a:gd name="connsiteY786" fmla="*/ 2896035 h 3322003"/>
              <a:gd name="connsiteX787" fmla="*/ 3524392 w 12191948"/>
              <a:gd name="connsiteY787" fmla="*/ 2912007 h 3322003"/>
              <a:gd name="connsiteX788" fmla="*/ 3589942 w 12191948"/>
              <a:gd name="connsiteY788" fmla="*/ 2917070 h 3322003"/>
              <a:gd name="connsiteX789" fmla="*/ 3604937 w 12191948"/>
              <a:gd name="connsiteY789" fmla="*/ 2905190 h 3322003"/>
              <a:gd name="connsiteX790" fmla="*/ 3621144 w 12191948"/>
              <a:gd name="connsiteY790" fmla="*/ 2913760 h 3322003"/>
              <a:gd name="connsiteX791" fmla="*/ 3658151 w 12191948"/>
              <a:gd name="connsiteY791" fmla="*/ 2926810 h 3322003"/>
              <a:gd name="connsiteX792" fmla="*/ 3760226 w 12191948"/>
              <a:gd name="connsiteY792" fmla="*/ 2935380 h 3322003"/>
              <a:gd name="connsiteX793" fmla="*/ 3748857 w 12191948"/>
              <a:gd name="connsiteY793" fmla="*/ 2925058 h 3322003"/>
              <a:gd name="connsiteX794" fmla="*/ 3759017 w 12191948"/>
              <a:gd name="connsiteY794" fmla="*/ 2925058 h 3322003"/>
              <a:gd name="connsiteX795" fmla="*/ 3811020 w 12191948"/>
              <a:gd name="connsiteY795" fmla="*/ 2936159 h 3322003"/>
              <a:gd name="connsiteX796" fmla="*/ 3808359 w 12191948"/>
              <a:gd name="connsiteY796" fmla="*/ 2939860 h 3322003"/>
              <a:gd name="connsiteX797" fmla="*/ 3818519 w 12191948"/>
              <a:gd name="connsiteY797" fmla="*/ 2941418 h 3322003"/>
              <a:gd name="connsiteX798" fmla="*/ 3814890 w 12191948"/>
              <a:gd name="connsiteY798" fmla="*/ 2936744 h 3322003"/>
              <a:gd name="connsiteX799" fmla="*/ 3841013 w 12191948"/>
              <a:gd name="connsiteY799" fmla="*/ 2936744 h 3322003"/>
              <a:gd name="connsiteX800" fmla="*/ 3898582 w 12191948"/>
              <a:gd name="connsiteY800" fmla="*/ 2940054 h 3322003"/>
              <a:gd name="connsiteX801" fmla="*/ 3941636 w 12191948"/>
              <a:gd name="connsiteY801" fmla="*/ 2948040 h 3322003"/>
              <a:gd name="connsiteX802" fmla="*/ 3941636 w 12191948"/>
              <a:gd name="connsiteY802" fmla="*/ 2952520 h 3322003"/>
              <a:gd name="connsiteX803" fmla="*/ 3955907 w 12191948"/>
              <a:gd name="connsiteY803" fmla="*/ 2959337 h 3322003"/>
              <a:gd name="connsiteX804" fmla="*/ 3968000 w 12191948"/>
              <a:gd name="connsiteY804" fmla="*/ 2956415 h 3322003"/>
              <a:gd name="connsiteX805" fmla="*/ 3963406 w 12191948"/>
              <a:gd name="connsiteY805" fmla="*/ 2951156 h 3322003"/>
              <a:gd name="connsiteX806" fmla="*/ 4028230 w 12191948"/>
              <a:gd name="connsiteY806" fmla="*/ 2939860 h 3322003"/>
              <a:gd name="connsiteX807" fmla="*/ 4100795 w 12191948"/>
              <a:gd name="connsiteY807" fmla="*/ 2967128 h 3322003"/>
              <a:gd name="connsiteX808" fmla="*/ 4132964 w 12191948"/>
              <a:gd name="connsiteY808" fmla="*/ 2978036 h 3322003"/>
              <a:gd name="connsiteX809" fmla="*/ 4160296 w 12191948"/>
              <a:gd name="connsiteY809" fmla="*/ 2964595 h 3322003"/>
              <a:gd name="connsiteX810" fmla="*/ 4183034 w 12191948"/>
              <a:gd name="connsiteY810" fmla="*/ 2951156 h 3322003"/>
              <a:gd name="connsiteX811" fmla="*/ 4209881 w 12191948"/>
              <a:gd name="connsiteY811" fmla="*/ 2965570 h 3322003"/>
              <a:gd name="connsiteX812" fmla="*/ 4343884 w 12191948"/>
              <a:gd name="connsiteY812" fmla="*/ 2969854 h 3322003"/>
              <a:gd name="connsiteX813" fmla="*/ 4303733 w 12191948"/>
              <a:gd name="connsiteY813" fmla="*/ 2954857 h 3322003"/>
              <a:gd name="connsiteX814" fmla="*/ 4223185 w 12191948"/>
              <a:gd name="connsiteY814" fmla="*/ 2948430 h 3322003"/>
              <a:gd name="connsiteX815" fmla="*/ 4257048 w 12191948"/>
              <a:gd name="connsiteY815" fmla="*/ 2938106 h 3322003"/>
              <a:gd name="connsiteX816" fmla="*/ 4189807 w 12191948"/>
              <a:gd name="connsiteY816" fmla="*/ 2932848 h 3322003"/>
              <a:gd name="connsiteX817" fmla="*/ 4167069 w 12191948"/>
              <a:gd name="connsiteY817" fmla="*/ 2918825 h 3322003"/>
              <a:gd name="connsiteX818" fmla="*/ 4102486 w 12191948"/>
              <a:gd name="connsiteY818" fmla="*/ 2916291 h 3322003"/>
              <a:gd name="connsiteX819" fmla="*/ 4093296 w 12191948"/>
              <a:gd name="connsiteY819" fmla="*/ 2926810 h 3322003"/>
              <a:gd name="connsiteX820" fmla="*/ 4031133 w 12191948"/>
              <a:gd name="connsiteY820" fmla="*/ 2927783 h 3322003"/>
              <a:gd name="connsiteX821" fmla="*/ 4011297 w 12191948"/>
              <a:gd name="connsiteY821" fmla="*/ 2911422 h 3322003"/>
              <a:gd name="connsiteX822" fmla="*/ 3982516 w 12191948"/>
              <a:gd name="connsiteY822" fmla="*/ 2899542 h 3322003"/>
              <a:gd name="connsiteX823" fmla="*/ 3927849 w 12191948"/>
              <a:gd name="connsiteY823" fmla="*/ 2894867 h 3322003"/>
              <a:gd name="connsiteX824" fmla="*/ 3992914 w 12191948"/>
              <a:gd name="connsiteY824" fmla="*/ 2927783 h 3322003"/>
              <a:gd name="connsiteX825" fmla="*/ 3952522 w 12191948"/>
              <a:gd name="connsiteY825" fmla="*/ 2915903 h 3322003"/>
              <a:gd name="connsiteX826" fmla="*/ 3906805 w 12191948"/>
              <a:gd name="connsiteY826" fmla="*/ 2915903 h 3322003"/>
              <a:gd name="connsiteX827" fmla="*/ 3831338 w 12191948"/>
              <a:gd name="connsiteY827" fmla="*/ 2912396 h 3322003"/>
              <a:gd name="connsiteX828" fmla="*/ 3811746 w 12191948"/>
              <a:gd name="connsiteY828" fmla="*/ 2915318 h 3322003"/>
              <a:gd name="connsiteX829" fmla="*/ 3825533 w 12191948"/>
              <a:gd name="connsiteY829" fmla="*/ 2923109 h 3322003"/>
              <a:gd name="connsiteX830" fmla="*/ 3806426 w 12191948"/>
              <a:gd name="connsiteY830" fmla="*/ 2923109 h 3322003"/>
              <a:gd name="connsiteX831" fmla="*/ 3787076 w 12191948"/>
              <a:gd name="connsiteY831" fmla="*/ 2917070 h 3322003"/>
              <a:gd name="connsiteX832" fmla="*/ 3663474 w 12191948"/>
              <a:gd name="connsiteY832" fmla="*/ 2893115 h 3322003"/>
              <a:gd name="connsiteX833" fmla="*/ 3677743 w 12191948"/>
              <a:gd name="connsiteY833" fmla="*/ 2887076 h 3322003"/>
              <a:gd name="connsiteX834" fmla="*/ 3628158 w 12191948"/>
              <a:gd name="connsiteY834" fmla="*/ 2887076 h 3322003"/>
              <a:gd name="connsiteX835" fmla="*/ 3609051 w 12191948"/>
              <a:gd name="connsiteY835" fmla="*/ 2891166 h 3322003"/>
              <a:gd name="connsiteX836" fmla="*/ 3551000 w 12191948"/>
              <a:gd name="connsiteY836" fmla="*/ 2876363 h 3322003"/>
              <a:gd name="connsiteX837" fmla="*/ 3534067 w 12191948"/>
              <a:gd name="connsiteY837" fmla="*/ 2872662 h 3322003"/>
              <a:gd name="connsiteX838" fmla="*/ 3522942 w 12191948"/>
              <a:gd name="connsiteY838" fmla="*/ 2899348 h 3322003"/>
              <a:gd name="connsiteX839" fmla="*/ 3480612 w 12191948"/>
              <a:gd name="connsiteY839" fmla="*/ 2867405 h 3322003"/>
              <a:gd name="connsiteX840" fmla="*/ 3403693 w 12191948"/>
              <a:gd name="connsiteY840" fmla="*/ 2868963 h 3322003"/>
              <a:gd name="connsiteX841" fmla="*/ 3363783 w 12191948"/>
              <a:gd name="connsiteY841" fmla="*/ 2857860 h 3322003"/>
              <a:gd name="connsiteX842" fmla="*/ 3300653 w 12191948"/>
              <a:gd name="connsiteY842" fmla="*/ 2844615 h 3322003"/>
              <a:gd name="connsiteX843" fmla="*/ 3271386 w 12191948"/>
              <a:gd name="connsiteY843" fmla="*/ 2832929 h 3322003"/>
              <a:gd name="connsiteX844" fmla="*/ 3227362 w 12191948"/>
              <a:gd name="connsiteY844" fmla="*/ 2832929 h 3322003"/>
              <a:gd name="connsiteX845" fmla="*/ 3240908 w 12191948"/>
              <a:gd name="connsiteY845" fmla="*/ 2841695 h 3322003"/>
              <a:gd name="connsiteX846" fmla="*/ 3221798 w 12191948"/>
              <a:gd name="connsiteY846" fmla="*/ 2839746 h 3322003"/>
              <a:gd name="connsiteX847" fmla="*/ 3221798 w 12191948"/>
              <a:gd name="connsiteY847" fmla="*/ 2832346 h 3322003"/>
              <a:gd name="connsiteX848" fmla="*/ 6794861 w 12191948"/>
              <a:gd name="connsiteY848" fmla="*/ 2820660 h 3322003"/>
              <a:gd name="connsiteX849" fmla="*/ 6799699 w 12191948"/>
              <a:gd name="connsiteY849" fmla="*/ 2821827 h 3322003"/>
              <a:gd name="connsiteX850" fmla="*/ 6797281 w 12191948"/>
              <a:gd name="connsiteY850" fmla="*/ 2820660 h 3322003"/>
              <a:gd name="connsiteX851" fmla="*/ 8210106 w 12191948"/>
              <a:gd name="connsiteY851" fmla="*/ 2817737 h 3322003"/>
              <a:gd name="connsiteX852" fmla="*/ 8214702 w 12191948"/>
              <a:gd name="connsiteY852" fmla="*/ 2824164 h 3322003"/>
              <a:gd name="connsiteX853" fmla="*/ 8235262 w 12191948"/>
              <a:gd name="connsiteY853" fmla="*/ 2825723 h 3322003"/>
              <a:gd name="connsiteX854" fmla="*/ 8228974 w 12191948"/>
              <a:gd name="connsiteY854" fmla="*/ 2819684 h 3322003"/>
              <a:gd name="connsiteX855" fmla="*/ 4248099 w 12191948"/>
              <a:gd name="connsiteY855" fmla="*/ 2814621 h 3322003"/>
              <a:gd name="connsiteX856" fmla="*/ 4288253 w 12191948"/>
              <a:gd name="connsiteY856" fmla="*/ 2819684 h 3322003"/>
              <a:gd name="connsiteX857" fmla="*/ 4270352 w 12191948"/>
              <a:gd name="connsiteY857" fmla="*/ 2816374 h 3322003"/>
              <a:gd name="connsiteX858" fmla="*/ 4248099 w 12191948"/>
              <a:gd name="connsiteY858" fmla="*/ 2814621 h 3322003"/>
              <a:gd name="connsiteX859" fmla="*/ 1813857 w 12191948"/>
              <a:gd name="connsiteY859" fmla="*/ 2809383 h 3322003"/>
              <a:gd name="connsiteX860" fmla="*/ 1814339 w 12191948"/>
              <a:gd name="connsiteY860" fmla="*/ 2809466 h 3322003"/>
              <a:gd name="connsiteX861" fmla="*/ 1815505 w 12191948"/>
              <a:gd name="connsiteY861" fmla="*/ 2817153 h 3322003"/>
              <a:gd name="connsiteX862" fmla="*/ 1812602 w 12191948"/>
              <a:gd name="connsiteY862" fmla="*/ 2809167 h 3322003"/>
              <a:gd name="connsiteX863" fmla="*/ 1813811 w 12191948"/>
              <a:gd name="connsiteY863" fmla="*/ 2809167 h 3322003"/>
              <a:gd name="connsiteX864" fmla="*/ 1813857 w 12191948"/>
              <a:gd name="connsiteY864" fmla="*/ 2809383 h 3322003"/>
              <a:gd name="connsiteX865" fmla="*/ 4697515 w 12191948"/>
              <a:gd name="connsiteY865" fmla="*/ 2804881 h 3322003"/>
              <a:gd name="connsiteX866" fmla="*/ 4697515 w 12191948"/>
              <a:gd name="connsiteY866" fmla="*/ 2805661 h 3322003"/>
              <a:gd name="connsiteX867" fmla="*/ 4698036 w 12191948"/>
              <a:gd name="connsiteY867" fmla="*/ 2805650 h 3322003"/>
              <a:gd name="connsiteX868" fmla="*/ 4700415 w 12191948"/>
              <a:gd name="connsiteY868" fmla="*/ 2809167 h 3322003"/>
              <a:gd name="connsiteX869" fmla="*/ 4709125 w 12191948"/>
              <a:gd name="connsiteY869" fmla="*/ 2812869 h 3322003"/>
              <a:gd name="connsiteX870" fmla="*/ 4712995 w 12191948"/>
              <a:gd name="connsiteY870" fmla="*/ 2809947 h 3322003"/>
              <a:gd name="connsiteX871" fmla="*/ 4707432 w 12191948"/>
              <a:gd name="connsiteY871" fmla="*/ 2805466 h 3322003"/>
              <a:gd name="connsiteX872" fmla="*/ 4698036 w 12191948"/>
              <a:gd name="connsiteY872" fmla="*/ 2805650 h 3322003"/>
              <a:gd name="connsiteX873" fmla="*/ 6737054 w 12191948"/>
              <a:gd name="connsiteY873" fmla="*/ 2802740 h 3322003"/>
              <a:gd name="connsiteX874" fmla="*/ 6744068 w 12191948"/>
              <a:gd name="connsiteY874" fmla="*/ 2811893 h 3322003"/>
              <a:gd name="connsiteX875" fmla="*/ 6775028 w 12191948"/>
              <a:gd name="connsiteY875" fmla="*/ 2816568 h 3322003"/>
              <a:gd name="connsiteX876" fmla="*/ 6768014 w 12191948"/>
              <a:gd name="connsiteY876" fmla="*/ 2803908 h 3322003"/>
              <a:gd name="connsiteX877" fmla="*/ 6768497 w 12191948"/>
              <a:gd name="connsiteY877" fmla="*/ 2805272 h 3322003"/>
              <a:gd name="connsiteX878" fmla="*/ 6737054 w 12191948"/>
              <a:gd name="connsiteY878" fmla="*/ 2802740 h 3322003"/>
              <a:gd name="connsiteX879" fmla="*/ 2896711 w 12191948"/>
              <a:gd name="connsiteY879" fmla="*/ 2802544 h 3322003"/>
              <a:gd name="connsiteX880" fmla="*/ 2888247 w 12191948"/>
              <a:gd name="connsiteY880" fmla="*/ 2806636 h 3322003"/>
              <a:gd name="connsiteX881" fmla="*/ 2888488 w 12191948"/>
              <a:gd name="connsiteY881" fmla="*/ 2804299 h 3322003"/>
              <a:gd name="connsiteX882" fmla="*/ 4303007 w 12191948"/>
              <a:gd name="connsiteY882" fmla="*/ 2801571 h 3322003"/>
              <a:gd name="connsiteX883" fmla="*/ 4295508 w 12191948"/>
              <a:gd name="connsiteY883" fmla="*/ 2816179 h 3322003"/>
              <a:gd name="connsiteX884" fmla="*/ 4299619 w 12191948"/>
              <a:gd name="connsiteY884" fmla="*/ 2818126 h 3322003"/>
              <a:gd name="connsiteX885" fmla="*/ 4342434 w 12191948"/>
              <a:gd name="connsiteY885" fmla="*/ 2810920 h 3322003"/>
              <a:gd name="connsiteX886" fmla="*/ 4321390 w 12191948"/>
              <a:gd name="connsiteY886" fmla="*/ 2801571 h 3322003"/>
              <a:gd name="connsiteX887" fmla="*/ 4900210 w 12191948"/>
              <a:gd name="connsiteY887" fmla="*/ 2798649 h 3322003"/>
              <a:gd name="connsiteX888" fmla="*/ 4858848 w 12191948"/>
              <a:gd name="connsiteY888" fmla="*/ 2810141 h 3322003"/>
              <a:gd name="connsiteX889" fmla="*/ 4884971 w 12191948"/>
              <a:gd name="connsiteY889" fmla="*/ 2822606 h 3322003"/>
              <a:gd name="connsiteX890" fmla="*/ 4898760 w 12191948"/>
              <a:gd name="connsiteY890" fmla="*/ 2834683 h 3322003"/>
              <a:gd name="connsiteX891" fmla="*/ 4901662 w 12191948"/>
              <a:gd name="connsiteY891" fmla="*/ 2842083 h 3322003"/>
              <a:gd name="connsiteX892" fmla="*/ 4931653 w 12191948"/>
              <a:gd name="connsiteY892" fmla="*/ 2876558 h 3322003"/>
              <a:gd name="connsiteX893" fmla="*/ 4932379 w 12191948"/>
              <a:gd name="connsiteY893" fmla="*/ 2877142 h 3322003"/>
              <a:gd name="connsiteX894" fmla="*/ 4937461 w 12191948"/>
              <a:gd name="connsiteY894" fmla="*/ 2882402 h 3322003"/>
              <a:gd name="connsiteX895" fmla="*/ 4943266 w 12191948"/>
              <a:gd name="connsiteY895" fmla="*/ 2884154 h 3322003"/>
              <a:gd name="connsiteX896" fmla="*/ 4954632 w 12191948"/>
              <a:gd name="connsiteY896" fmla="*/ 2884154 h 3322003"/>
              <a:gd name="connsiteX897" fmla="*/ 4956812 w 12191948"/>
              <a:gd name="connsiteY897" fmla="*/ 2876754 h 3322003"/>
              <a:gd name="connsiteX898" fmla="*/ 5038324 w 12191948"/>
              <a:gd name="connsiteY898" fmla="*/ 2893503 h 3322003"/>
              <a:gd name="connsiteX899" fmla="*/ 5043644 w 12191948"/>
              <a:gd name="connsiteY899" fmla="*/ 2893503 h 3322003"/>
              <a:gd name="connsiteX900" fmla="*/ 5038083 w 12191948"/>
              <a:gd name="connsiteY900" fmla="*/ 2891751 h 3322003"/>
              <a:gd name="connsiteX901" fmla="*/ 4987287 w 12191948"/>
              <a:gd name="connsiteY901" fmla="*/ 2868573 h 3322003"/>
              <a:gd name="connsiteX902" fmla="*/ 5027197 w 12191948"/>
              <a:gd name="connsiteY902" fmla="*/ 2872859 h 3322003"/>
              <a:gd name="connsiteX903" fmla="*/ 5043403 w 12191948"/>
              <a:gd name="connsiteY903" fmla="*/ 2877337 h 3322003"/>
              <a:gd name="connsiteX904" fmla="*/ 5085733 w 12191948"/>
              <a:gd name="connsiteY904" fmla="*/ 2906942 h 3322003"/>
              <a:gd name="connsiteX905" fmla="*/ 5129754 w 12191948"/>
              <a:gd name="connsiteY905" fmla="*/ 2902464 h 3322003"/>
              <a:gd name="connsiteX906" fmla="*/ 5139188 w 12191948"/>
              <a:gd name="connsiteY906" fmla="*/ 2907918 h 3322003"/>
              <a:gd name="connsiteX907" fmla="*/ 5140641 w 12191948"/>
              <a:gd name="connsiteY907" fmla="*/ 2904216 h 3322003"/>
              <a:gd name="connsiteX908" fmla="*/ 5178856 w 12191948"/>
              <a:gd name="connsiteY908" fmla="*/ 2895062 h 3322003"/>
              <a:gd name="connsiteX909" fmla="*/ 5128304 w 12191948"/>
              <a:gd name="connsiteY909" fmla="*/ 2871883 h 3322003"/>
              <a:gd name="connsiteX910" fmla="*/ 5155636 w 12191948"/>
              <a:gd name="connsiteY910" fmla="*/ 2864483 h 3322003"/>
              <a:gd name="connsiteX911" fmla="*/ 5177648 w 12191948"/>
              <a:gd name="connsiteY911" fmla="*/ 2853964 h 3322003"/>
              <a:gd name="connsiteX912" fmla="*/ 5208365 w 12191948"/>
              <a:gd name="connsiteY912" fmla="*/ 2874805 h 3322003"/>
              <a:gd name="connsiteX913" fmla="*/ 5284075 w 12191948"/>
              <a:gd name="connsiteY913" fmla="*/ 2875779 h 3322003"/>
              <a:gd name="connsiteX914" fmla="*/ 5249969 w 12191948"/>
              <a:gd name="connsiteY914" fmla="*/ 2857277 h 3322003"/>
              <a:gd name="connsiteX915" fmla="*/ 5304876 w 12191948"/>
              <a:gd name="connsiteY915" fmla="*/ 2870325 h 3322003"/>
              <a:gd name="connsiteX916" fmla="*/ 5350109 w 12191948"/>
              <a:gd name="connsiteY916" fmla="*/ 2878506 h 3322003"/>
              <a:gd name="connsiteX917" fmla="*/ 5363653 w 12191948"/>
              <a:gd name="connsiteY917" fmla="*/ 2890581 h 3322003"/>
              <a:gd name="connsiteX918" fmla="*/ 5295686 w 12191948"/>
              <a:gd name="connsiteY918" fmla="*/ 2881232 h 3322003"/>
              <a:gd name="connsiteX919" fmla="*/ 5363653 w 12191948"/>
              <a:gd name="connsiteY919" fmla="*/ 2890581 h 3322003"/>
              <a:gd name="connsiteX920" fmla="*/ 5360992 w 12191948"/>
              <a:gd name="connsiteY920" fmla="*/ 2905190 h 3322003"/>
              <a:gd name="connsiteX921" fmla="*/ 5502250 w 12191948"/>
              <a:gd name="connsiteY921" fmla="*/ 2933237 h 3322003"/>
              <a:gd name="connsiteX922" fmla="*/ 5524262 w 12191948"/>
              <a:gd name="connsiteY922" fmla="*/ 2928368 h 3322003"/>
              <a:gd name="connsiteX923" fmla="*/ 5525715 w 12191948"/>
              <a:gd name="connsiteY923" fmla="*/ 2928368 h 3322003"/>
              <a:gd name="connsiteX924" fmla="*/ 5525715 w 12191948"/>
              <a:gd name="connsiteY924" fmla="*/ 2915512 h 3322003"/>
              <a:gd name="connsiteX925" fmla="*/ 5511926 w 12191948"/>
              <a:gd name="connsiteY925" fmla="*/ 2911422 h 3322003"/>
              <a:gd name="connsiteX926" fmla="*/ 5491608 w 12191948"/>
              <a:gd name="connsiteY926" fmla="*/ 2898763 h 3322003"/>
              <a:gd name="connsiteX927" fmla="*/ 5463067 w 12191948"/>
              <a:gd name="connsiteY927" fmla="*/ 2906942 h 3322003"/>
              <a:gd name="connsiteX928" fmla="*/ 5457018 w 12191948"/>
              <a:gd name="connsiteY928" fmla="*/ 2910255 h 3322003"/>
              <a:gd name="connsiteX929" fmla="*/ 5408642 w 12191948"/>
              <a:gd name="connsiteY929" fmla="*/ 2900709 h 3322003"/>
              <a:gd name="connsiteX930" fmla="*/ 5432830 w 12191948"/>
              <a:gd name="connsiteY930" fmla="*/ 2887271 h 3322003"/>
              <a:gd name="connsiteX931" fmla="*/ 5573121 w 12191948"/>
              <a:gd name="connsiteY931" fmla="*/ 2893698 h 3322003"/>
              <a:gd name="connsiteX932" fmla="*/ 5534179 w 12191948"/>
              <a:gd name="connsiteY932" fmla="*/ 2883766 h 3322003"/>
              <a:gd name="connsiteX933" fmla="*/ 5501042 w 12191948"/>
              <a:gd name="connsiteY933" fmla="*/ 2882208 h 3322003"/>
              <a:gd name="connsiteX934" fmla="*/ 5428477 w 12191948"/>
              <a:gd name="connsiteY934" fmla="*/ 2867405 h 3322003"/>
              <a:gd name="connsiteX935" fmla="*/ 5396308 w 12191948"/>
              <a:gd name="connsiteY935" fmla="*/ 2856886 h 3322003"/>
              <a:gd name="connsiteX936" fmla="*/ 5351561 w 12191948"/>
              <a:gd name="connsiteY936" fmla="*/ 2852017 h 3322003"/>
              <a:gd name="connsiteX937" fmla="*/ 5331484 w 12191948"/>
              <a:gd name="connsiteY937" fmla="*/ 2864483 h 3322003"/>
              <a:gd name="connsiteX938" fmla="*/ 5242228 w 12191948"/>
              <a:gd name="connsiteY938" fmla="*/ 2843057 h 3322003"/>
              <a:gd name="connsiteX939" fmla="*/ 5147169 w 12191948"/>
              <a:gd name="connsiteY939" fmla="*/ 2835851 h 3322003"/>
              <a:gd name="connsiteX940" fmla="*/ 5079443 w 12191948"/>
              <a:gd name="connsiteY940" fmla="*/ 2830788 h 3322003"/>
              <a:gd name="connsiteX941" fmla="*/ 5156118 w 12191948"/>
              <a:gd name="connsiteY941" fmla="*/ 2850265 h 3322003"/>
              <a:gd name="connsiteX942" fmla="*/ 5090086 w 12191948"/>
              <a:gd name="connsiteY942" fmla="*/ 2843057 h 3322003"/>
              <a:gd name="connsiteX943" fmla="*/ 5043403 w 12191948"/>
              <a:gd name="connsiteY943" fmla="*/ 2818711 h 3322003"/>
              <a:gd name="connsiteX944" fmla="*/ 4951971 w 12191948"/>
              <a:gd name="connsiteY944" fmla="*/ 2812672 h 3322003"/>
              <a:gd name="connsiteX945" fmla="*/ 4944957 w 12191948"/>
              <a:gd name="connsiteY945" fmla="*/ 2828060 h 3322003"/>
              <a:gd name="connsiteX946" fmla="*/ 4900210 w 12191948"/>
              <a:gd name="connsiteY946" fmla="*/ 2798649 h 3322003"/>
              <a:gd name="connsiteX947" fmla="*/ 4321149 w 12191948"/>
              <a:gd name="connsiteY947" fmla="*/ 2793974 h 3322003"/>
              <a:gd name="connsiteX948" fmla="*/ 4321149 w 12191948"/>
              <a:gd name="connsiteY948" fmla="*/ 2800986 h 3322003"/>
              <a:gd name="connsiteX949" fmla="*/ 4351866 w 12191948"/>
              <a:gd name="connsiteY949" fmla="*/ 2802350 h 3322003"/>
              <a:gd name="connsiteX950" fmla="*/ 4339773 w 12191948"/>
              <a:gd name="connsiteY950" fmla="*/ 2799039 h 3322003"/>
              <a:gd name="connsiteX951" fmla="*/ 4339773 w 12191948"/>
              <a:gd name="connsiteY951" fmla="*/ 2796702 h 3322003"/>
              <a:gd name="connsiteX952" fmla="*/ 4321149 w 12191948"/>
              <a:gd name="connsiteY952" fmla="*/ 2793974 h 3322003"/>
              <a:gd name="connsiteX953" fmla="*/ 4781931 w 12191948"/>
              <a:gd name="connsiteY953" fmla="*/ 2793001 h 3322003"/>
              <a:gd name="connsiteX954" fmla="*/ 4772497 w 12191948"/>
              <a:gd name="connsiteY954" fmla="*/ 2804687 h 3322003"/>
              <a:gd name="connsiteX955" fmla="*/ 4756775 w 12191948"/>
              <a:gd name="connsiteY955" fmla="*/ 2811114 h 3322003"/>
              <a:gd name="connsiteX956" fmla="*/ 4807569 w 12191948"/>
              <a:gd name="connsiteY956" fmla="*/ 2823385 h 3322003"/>
              <a:gd name="connsiteX957" fmla="*/ 4798620 w 12191948"/>
              <a:gd name="connsiteY957" fmla="*/ 2830397 h 3322003"/>
              <a:gd name="connsiteX958" fmla="*/ 4710334 w 12191948"/>
              <a:gd name="connsiteY958" fmla="*/ 2814815 h 3322003"/>
              <a:gd name="connsiteX959" fmla="*/ 4675986 w 12191948"/>
              <a:gd name="connsiteY959" fmla="*/ 2810531 h 3322003"/>
              <a:gd name="connsiteX960" fmla="*/ 4588426 w 12191948"/>
              <a:gd name="connsiteY960" fmla="*/ 2794950 h 3322003"/>
              <a:gd name="connsiteX961" fmla="*/ 4637526 w 12191948"/>
              <a:gd name="connsiteY961" fmla="*/ 2818711 h 3322003"/>
              <a:gd name="connsiteX962" fmla="*/ 4638252 w 12191948"/>
              <a:gd name="connsiteY962" fmla="*/ 2819296 h 3322003"/>
              <a:gd name="connsiteX963" fmla="*/ 4617934 w 12191948"/>
              <a:gd name="connsiteY963" fmla="*/ 2825334 h 3322003"/>
              <a:gd name="connsiteX964" fmla="*/ 4677198 w 12191948"/>
              <a:gd name="connsiteY964" fmla="*/ 2839940 h 3322003"/>
              <a:gd name="connsiteX965" fmla="*/ 4677198 w 12191948"/>
              <a:gd name="connsiteY965" fmla="*/ 2851238 h 3322003"/>
              <a:gd name="connsiteX966" fmla="*/ 4733314 w 12191948"/>
              <a:gd name="connsiteY966" fmla="*/ 2855719 h 3322003"/>
              <a:gd name="connsiteX967" fmla="*/ 4731861 w 12191948"/>
              <a:gd name="connsiteY967" fmla="*/ 2851044 h 3322003"/>
              <a:gd name="connsiteX968" fmla="*/ 4681067 w 12191948"/>
              <a:gd name="connsiteY968" fmla="*/ 2825528 h 3322003"/>
              <a:gd name="connsiteX969" fmla="*/ 4761128 w 12191948"/>
              <a:gd name="connsiteY969" fmla="*/ 2855328 h 3322003"/>
              <a:gd name="connsiteX970" fmla="*/ 4866347 w 12191948"/>
              <a:gd name="connsiteY970" fmla="*/ 2871495 h 3322003"/>
              <a:gd name="connsiteX971" fmla="*/ 4793782 w 12191948"/>
              <a:gd name="connsiteY971" fmla="*/ 2848707 h 3322003"/>
              <a:gd name="connsiteX972" fmla="*/ 4808295 w 12191948"/>
              <a:gd name="connsiteY972" fmla="*/ 2845394 h 3322003"/>
              <a:gd name="connsiteX973" fmla="*/ 4877716 w 12191948"/>
              <a:gd name="connsiteY973" fmla="*/ 2862730 h 3322003"/>
              <a:gd name="connsiteX974" fmla="*/ 4910126 w 12191948"/>
              <a:gd name="connsiteY974" fmla="*/ 2857080 h 3322003"/>
              <a:gd name="connsiteX975" fmla="*/ 4870943 w 12191948"/>
              <a:gd name="connsiteY975" fmla="*/ 2832734 h 3322003"/>
              <a:gd name="connsiteX976" fmla="*/ 4857639 w 12191948"/>
              <a:gd name="connsiteY976" fmla="*/ 2809556 h 3322003"/>
              <a:gd name="connsiteX977" fmla="*/ 4781931 w 12191948"/>
              <a:gd name="connsiteY977" fmla="*/ 2793001 h 3322003"/>
              <a:gd name="connsiteX978" fmla="*/ 10751548 w 12191948"/>
              <a:gd name="connsiteY978" fmla="*/ 2790079 h 3322003"/>
              <a:gd name="connsiteX979" fmla="*/ 10734132 w 12191948"/>
              <a:gd name="connsiteY979" fmla="*/ 2793001 h 3322003"/>
              <a:gd name="connsiteX980" fmla="*/ 10758320 w 12191948"/>
              <a:gd name="connsiteY980" fmla="*/ 2795144 h 3322003"/>
              <a:gd name="connsiteX981" fmla="*/ 10759047 w 12191948"/>
              <a:gd name="connsiteY981" fmla="*/ 2791054 h 3322003"/>
              <a:gd name="connsiteX982" fmla="*/ 10751548 w 12191948"/>
              <a:gd name="connsiteY982" fmla="*/ 2790079 h 3322003"/>
              <a:gd name="connsiteX983" fmla="*/ 8047562 w 12191948"/>
              <a:gd name="connsiteY983" fmla="*/ 2788911 h 3322003"/>
              <a:gd name="connsiteX984" fmla="*/ 8036678 w 12191948"/>
              <a:gd name="connsiteY984" fmla="*/ 2791248 h 3322003"/>
              <a:gd name="connsiteX985" fmla="*/ 8055787 w 12191948"/>
              <a:gd name="connsiteY985" fmla="*/ 2793780 h 3322003"/>
              <a:gd name="connsiteX986" fmla="*/ 8063769 w 12191948"/>
              <a:gd name="connsiteY986" fmla="*/ 2792222 h 3322003"/>
              <a:gd name="connsiteX987" fmla="*/ 8047562 w 12191948"/>
              <a:gd name="connsiteY987" fmla="*/ 2789105 h 3322003"/>
              <a:gd name="connsiteX988" fmla="*/ 7570573 w 12191948"/>
              <a:gd name="connsiteY988" fmla="*/ 2788521 h 3322003"/>
              <a:gd name="connsiteX989" fmla="*/ 7570091 w 12191948"/>
              <a:gd name="connsiteY989" fmla="*/ 2791637 h 3322003"/>
              <a:gd name="connsiteX990" fmla="*/ 7567912 w 12191948"/>
              <a:gd name="connsiteY990" fmla="*/ 2792027 h 3322003"/>
              <a:gd name="connsiteX991" fmla="*/ 7617500 w 12191948"/>
              <a:gd name="connsiteY991" fmla="*/ 2800013 h 3322003"/>
              <a:gd name="connsiteX992" fmla="*/ 7617500 w 12191948"/>
              <a:gd name="connsiteY992" fmla="*/ 2797675 h 3322003"/>
              <a:gd name="connsiteX993" fmla="*/ 7570573 w 12191948"/>
              <a:gd name="connsiteY993" fmla="*/ 2788521 h 3322003"/>
              <a:gd name="connsiteX994" fmla="*/ 8024583 w 12191948"/>
              <a:gd name="connsiteY994" fmla="*/ 2788326 h 3322003"/>
              <a:gd name="connsiteX995" fmla="*/ 8027485 w 12191948"/>
              <a:gd name="connsiteY995" fmla="*/ 2790079 h 3322003"/>
              <a:gd name="connsiteX996" fmla="*/ 8030388 w 12191948"/>
              <a:gd name="connsiteY996" fmla="*/ 2790469 h 3322003"/>
              <a:gd name="connsiteX997" fmla="*/ 6125335 w 12191948"/>
              <a:gd name="connsiteY997" fmla="*/ 2786183 h 3322003"/>
              <a:gd name="connsiteX998" fmla="*/ 6126446 w 12191948"/>
              <a:gd name="connsiteY998" fmla="*/ 2788326 h 3322003"/>
              <a:gd name="connsiteX999" fmla="*/ 6125820 w 12191948"/>
              <a:gd name="connsiteY999" fmla="*/ 2788326 h 3322003"/>
              <a:gd name="connsiteX1000" fmla="*/ 6126547 w 12191948"/>
              <a:gd name="connsiteY1000" fmla="*/ 2788521 h 3322003"/>
              <a:gd name="connsiteX1001" fmla="*/ 6126446 w 12191948"/>
              <a:gd name="connsiteY1001" fmla="*/ 2788326 h 3322003"/>
              <a:gd name="connsiteX1002" fmla="*/ 6131867 w 12191948"/>
              <a:gd name="connsiteY1002" fmla="*/ 2788326 h 3322003"/>
              <a:gd name="connsiteX1003" fmla="*/ 6131867 w 12191948"/>
              <a:gd name="connsiteY1003" fmla="*/ 2786183 h 3322003"/>
              <a:gd name="connsiteX1004" fmla="*/ 4362267 w 12191948"/>
              <a:gd name="connsiteY1004" fmla="*/ 2780926 h 3322003"/>
              <a:gd name="connsiteX1005" fmla="*/ 4362267 w 12191948"/>
              <a:gd name="connsiteY1005" fmla="*/ 2783016 h 3322003"/>
              <a:gd name="connsiteX1006" fmla="*/ 4350405 w 12191948"/>
              <a:gd name="connsiteY1006" fmla="*/ 2782396 h 3322003"/>
              <a:gd name="connsiteX1007" fmla="*/ 6168391 w 12191948"/>
              <a:gd name="connsiteY1007" fmla="*/ 2779756 h 3322003"/>
              <a:gd name="connsiteX1008" fmla="*/ 6172503 w 12191948"/>
              <a:gd name="connsiteY1008" fmla="*/ 2781314 h 3322003"/>
              <a:gd name="connsiteX1009" fmla="*/ 6170326 w 12191948"/>
              <a:gd name="connsiteY1009" fmla="*/ 2779756 h 3322003"/>
              <a:gd name="connsiteX1010" fmla="*/ 6613481 w 12191948"/>
              <a:gd name="connsiteY1010" fmla="*/ 2778710 h 3322003"/>
              <a:gd name="connsiteX1011" fmla="*/ 6608373 w 12191948"/>
              <a:gd name="connsiteY1011" fmla="*/ 2789690 h 3322003"/>
              <a:gd name="connsiteX1012" fmla="*/ 6608856 w 12191948"/>
              <a:gd name="connsiteY1012" fmla="*/ 2791054 h 3322003"/>
              <a:gd name="connsiteX1013" fmla="*/ 6657232 w 12191948"/>
              <a:gd name="connsiteY1013" fmla="*/ 2788326 h 3322003"/>
              <a:gd name="connsiteX1014" fmla="*/ 6613481 w 12191948"/>
              <a:gd name="connsiteY1014" fmla="*/ 2778710 h 3322003"/>
              <a:gd name="connsiteX1015" fmla="*/ 4659055 w 12191948"/>
              <a:gd name="connsiteY1015" fmla="*/ 2776640 h 3322003"/>
              <a:gd name="connsiteX1016" fmla="*/ 4683244 w 12191948"/>
              <a:gd name="connsiteY1016" fmla="*/ 2783263 h 3322003"/>
              <a:gd name="connsiteX1017" fmla="*/ 4722912 w 12191948"/>
              <a:gd name="connsiteY1017" fmla="*/ 2792807 h 3322003"/>
              <a:gd name="connsiteX1018" fmla="*/ 4722912 w 12191948"/>
              <a:gd name="connsiteY1018" fmla="*/ 2792027 h 3322003"/>
              <a:gd name="connsiteX1019" fmla="*/ 4725258 w 12191948"/>
              <a:gd name="connsiteY1019" fmla="*/ 2789651 h 3322003"/>
              <a:gd name="connsiteX1020" fmla="*/ 4724121 w 12191948"/>
              <a:gd name="connsiteY1020" fmla="*/ 2788132 h 3322003"/>
              <a:gd name="connsiteX1021" fmla="*/ 4685178 w 12191948"/>
              <a:gd name="connsiteY1021" fmla="*/ 2776640 h 3322003"/>
              <a:gd name="connsiteX1022" fmla="*/ 4659055 w 12191948"/>
              <a:gd name="connsiteY1022" fmla="*/ 2776640 h 3322003"/>
              <a:gd name="connsiteX1023" fmla="*/ 2784478 w 12191948"/>
              <a:gd name="connsiteY1023" fmla="*/ 2776640 h 3322003"/>
              <a:gd name="connsiteX1024" fmla="*/ 2799476 w 12191948"/>
              <a:gd name="connsiteY1024" fmla="*/ 2779562 h 3322003"/>
              <a:gd name="connsiteX1025" fmla="*/ 2835757 w 12191948"/>
              <a:gd name="connsiteY1025" fmla="*/ 2786962 h 3322003"/>
              <a:gd name="connsiteX1026" fmla="*/ 2817859 w 12191948"/>
              <a:gd name="connsiteY1026" fmla="*/ 2778198 h 3322003"/>
              <a:gd name="connsiteX1027" fmla="*/ 2817859 w 12191948"/>
              <a:gd name="connsiteY1027" fmla="*/ 2777613 h 3322003"/>
              <a:gd name="connsiteX1028" fmla="*/ 2799232 w 12191948"/>
              <a:gd name="connsiteY1028" fmla="*/ 2777613 h 3322003"/>
              <a:gd name="connsiteX1029" fmla="*/ 4535695 w 12191948"/>
              <a:gd name="connsiteY1029" fmla="*/ 2773135 h 3322003"/>
              <a:gd name="connsiteX1030" fmla="*/ 4531949 w 12191948"/>
              <a:gd name="connsiteY1030" fmla="*/ 2776453 h 3322003"/>
              <a:gd name="connsiteX1031" fmla="*/ 4530857 w 12191948"/>
              <a:gd name="connsiteY1031" fmla="*/ 2776055 h 3322003"/>
              <a:gd name="connsiteX1032" fmla="*/ 4530857 w 12191948"/>
              <a:gd name="connsiteY1032" fmla="*/ 2777419 h 3322003"/>
              <a:gd name="connsiteX1033" fmla="*/ 4531949 w 12191948"/>
              <a:gd name="connsiteY1033" fmla="*/ 2776453 h 3322003"/>
              <a:gd name="connsiteX1034" fmla="*/ 4541018 w 12191948"/>
              <a:gd name="connsiteY1034" fmla="*/ 2779756 h 3322003"/>
              <a:gd name="connsiteX1035" fmla="*/ 4565206 w 12191948"/>
              <a:gd name="connsiteY1035" fmla="*/ 2779756 h 3322003"/>
              <a:gd name="connsiteX1036" fmla="*/ 4562059 w 12191948"/>
              <a:gd name="connsiteY1036" fmla="*/ 2774887 h 3322003"/>
              <a:gd name="connsiteX1037" fmla="*/ 4535695 w 12191948"/>
              <a:gd name="connsiteY1037" fmla="*/ 2773135 h 3322003"/>
              <a:gd name="connsiteX1038" fmla="*/ 2642978 w 12191948"/>
              <a:gd name="connsiteY1038" fmla="*/ 2771381 h 3322003"/>
              <a:gd name="connsiteX1039" fmla="*/ 2753761 w 12191948"/>
              <a:gd name="connsiteY1039" fmla="*/ 2802156 h 3322003"/>
              <a:gd name="connsiteX1040" fmla="*/ 2775044 w 12191948"/>
              <a:gd name="connsiteY1040" fmla="*/ 2803323 h 3322003"/>
              <a:gd name="connsiteX1041" fmla="*/ 2809875 w 12191948"/>
              <a:gd name="connsiteY1041" fmla="*/ 2808388 h 3322003"/>
              <a:gd name="connsiteX1042" fmla="*/ 2844706 w 12191948"/>
              <a:gd name="connsiteY1042" fmla="*/ 2815400 h 3322003"/>
              <a:gd name="connsiteX1043" fmla="*/ 2931785 w 12191948"/>
              <a:gd name="connsiteY1043" fmla="*/ 2827671 h 3322003"/>
              <a:gd name="connsiteX1044" fmla="*/ 2943152 w 12191948"/>
              <a:gd name="connsiteY1044" fmla="*/ 2832346 h 3322003"/>
              <a:gd name="connsiteX1045" fmla="*/ 3054661 w 12191948"/>
              <a:gd name="connsiteY1045" fmla="*/ 2852991 h 3322003"/>
              <a:gd name="connsiteX1046" fmla="*/ 3118758 w 12191948"/>
              <a:gd name="connsiteY1046" fmla="*/ 2850265 h 3322003"/>
              <a:gd name="connsiteX1047" fmla="*/ 3112712 w 12191948"/>
              <a:gd name="connsiteY1047" fmla="*/ 2842863 h 3322003"/>
              <a:gd name="connsiteX1048" fmla="*/ 3049579 w 12191948"/>
              <a:gd name="connsiteY1048" fmla="*/ 2840525 h 3322003"/>
              <a:gd name="connsiteX1049" fmla="*/ 3045227 w 12191948"/>
              <a:gd name="connsiteY1049" fmla="*/ 2837994 h 3322003"/>
              <a:gd name="connsiteX1050" fmla="*/ 3090942 w 12191948"/>
              <a:gd name="connsiteY1050" fmla="*/ 2831370 h 3322003"/>
              <a:gd name="connsiteX1051" fmla="*/ 3117306 w 12191948"/>
              <a:gd name="connsiteY1051" fmla="*/ 2814815 h 3322003"/>
              <a:gd name="connsiteX1052" fmla="*/ 3002171 w 12191948"/>
              <a:gd name="connsiteY1052" fmla="*/ 2805272 h 3322003"/>
              <a:gd name="connsiteX1053" fmla="*/ 2970969 w 12191948"/>
              <a:gd name="connsiteY1053" fmla="*/ 2806636 h 3322003"/>
              <a:gd name="connsiteX1054" fmla="*/ 2899613 w 12191948"/>
              <a:gd name="connsiteY1054" fmla="*/ 2806636 h 3322003"/>
              <a:gd name="connsiteX1055" fmla="*/ 2888970 w 12191948"/>
              <a:gd name="connsiteY1055" fmla="*/ 2808388 h 3322003"/>
              <a:gd name="connsiteX1056" fmla="*/ 2866961 w 12191948"/>
              <a:gd name="connsiteY1056" fmla="*/ 2806636 h 3322003"/>
              <a:gd name="connsiteX1057" fmla="*/ 2850028 w 12191948"/>
              <a:gd name="connsiteY1057" fmla="*/ 2804299 h 3322003"/>
              <a:gd name="connsiteX1058" fmla="*/ 2836724 w 12191948"/>
              <a:gd name="connsiteY1058" fmla="*/ 2790275 h 3322003"/>
              <a:gd name="connsiteX1059" fmla="*/ 2737796 w 12191948"/>
              <a:gd name="connsiteY1059" fmla="*/ 2783263 h 3322003"/>
              <a:gd name="connsiteX1060" fmla="*/ 2642978 w 12191948"/>
              <a:gd name="connsiteY1060" fmla="*/ 2771381 h 3322003"/>
              <a:gd name="connsiteX1061" fmla="*/ 6223299 w 12191948"/>
              <a:gd name="connsiteY1061" fmla="*/ 2768070 h 3322003"/>
              <a:gd name="connsiteX1062" fmla="*/ 6229400 w 12191948"/>
              <a:gd name="connsiteY1062" fmla="*/ 2774497 h 3322003"/>
              <a:gd name="connsiteX1063" fmla="*/ 6229104 w 12191948"/>
              <a:gd name="connsiteY1063" fmla="*/ 2774497 h 3322003"/>
              <a:gd name="connsiteX1064" fmla="*/ 6229586 w 12191948"/>
              <a:gd name="connsiteY1064" fmla="*/ 2774693 h 3322003"/>
              <a:gd name="connsiteX1065" fmla="*/ 6229400 w 12191948"/>
              <a:gd name="connsiteY1065" fmla="*/ 2774497 h 3322003"/>
              <a:gd name="connsiteX1066" fmla="*/ 6253292 w 12191948"/>
              <a:gd name="connsiteY1066" fmla="*/ 2774497 h 3322003"/>
              <a:gd name="connsiteX1067" fmla="*/ 6245552 w 12191948"/>
              <a:gd name="connsiteY1067" fmla="*/ 2768070 h 3322003"/>
              <a:gd name="connsiteX1068" fmla="*/ 6223299 w 12191948"/>
              <a:gd name="connsiteY1068" fmla="*/ 2768070 h 3322003"/>
              <a:gd name="connsiteX1069" fmla="*/ 6051804 w 12191948"/>
              <a:gd name="connsiteY1069" fmla="*/ 2767485 h 3322003"/>
              <a:gd name="connsiteX1070" fmla="*/ 6051804 w 12191948"/>
              <a:gd name="connsiteY1070" fmla="*/ 2769628 h 3322003"/>
              <a:gd name="connsiteX1071" fmla="*/ 6021569 w 12191948"/>
              <a:gd name="connsiteY1071" fmla="*/ 2769628 h 3322003"/>
              <a:gd name="connsiteX1072" fmla="*/ 6058576 w 12191948"/>
              <a:gd name="connsiteY1072" fmla="*/ 2776055 h 3322003"/>
              <a:gd name="connsiteX1073" fmla="*/ 6063173 w 12191948"/>
              <a:gd name="connsiteY1073" fmla="*/ 2772550 h 3322003"/>
              <a:gd name="connsiteX1074" fmla="*/ 6051804 w 12191948"/>
              <a:gd name="connsiteY1074" fmla="*/ 2767485 h 3322003"/>
              <a:gd name="connsiteX1075" fmla="*/ 3841168 w 12191948"/>
              <a:gd name="connsiteY1075" fmla="*/ 2759727 h 3322003"/>
              <a:gd name="connsiteX1076" fmla="*/ 3817310 w 12191948"/>
              <a:gd name="connsiteY1076" fmla="*/ 2763201 h 3322003"/>
              <a:gd name="connsiteX1077" fmla="*/ 3863993 w 12191948"/>
              <a:gd name="connsiteY1077" fmla="*/ 2766318 h 3322003"/>
              <a:gd name="connsiteX1078" fmla="*/ 3841168 w 12191948"/>
              <a:gd name="connsiteY1078" fmla="*/ 2759727 h 3322003"/>
              <a:gd name="connsiteX1079" fmla="*/ 7531631 w 12191948"/>
              <a:gd name="connsiteY1079" fmla="*/ 2757748 h 3322003"/>
              <a:gd name="connsiteX1080" fmla="*/ 7533081 w 12191948"/>
              <a:gd name="connsiteY1080" fmla="*/ 2761643 h 3322003"/>
              <a:gd name="connsiteX1081" fmla="*/ 7544209 w 12191948"/>
              <a:gd name="connsiteY1081" fmla="*/ 2762811 h 3322003"/>
              <a:gd name="connsiteX1082" fmla="*/ 7544209 w 12191948"/>
              <a:gd name="connsiteY1082" fmla="*/ 2761058 h 3322003"/>
              <a:gd name="connsiteX1083" fmla="*/ 2512363 w 12191948"/>
              <a:gd name="connsiteY1083" fmla="*/ 2756384 h 3322003"/>
              <a:gd name="connsiteX1084" fmla="*/ 2507766 w 12191948"/>
              <a:gd name="connsiteY1084" fmla="*/ 2758915 h 3322003"/>
              <a:gd name="connsiteX1085" fmla="*/ 2513572 w 12191948"/>
              <a:gd name="connsiteY1085" fmla="*/ 2760864 h 3322003"/>
              <a:gd name="connsiteX1086" fmla="*/ 2514539 w 12191948"/>
              <a:gd name="connsiteY1086" fmla="*/ 2760864 h 3322003"/>
              <a:gd name="connsiteX1087" fmla="*/ 2533407 w 12191948"/>
              <a:gd name="connsiteY1087" fmla="*/ 2758915 h 3322003"/>
              <a:gd name="connsiteX1088" fmla="*/ 2512363 w 12191948"/>
              <a:gd name="connsiteY1088" fmla="*/ 2756384 h 3322003"/>
              <a:gd name="connsiteX1089" fmla="*/ 7999671 w 12191948"/>
              <a:gd name="connsiteY1089" fmla="*/ 2754437 h 3322003"/>
              <a:gd name="connsiteX1090" fmla="*/ 8001606 w 12191948"/>
              <a:gd name="connsiteY1090" fmla="*/ 2762228 h 3322003"/>
              <a:gd name="connsiteX1091" fmla="*/ 8037887 w 12191948"/>
              <a:gd name="connsiteY1091" fmla="*/ 2768264 h 3322003"/>
              <a:gd name="connsiteX1092" fmla="*/ 8032808 w 12191948"/>
              <a:gd name="connsiteY1092" fmla="*/ 2757553 h 3322003"/>
              <a:gd name="connsiteX1093" fmla="*/ 7999671 w 12191948"/>
              <a:gd name="connsiteY1093" fmla="*/ 2754631 h 3322003"/>
              <a:gd name="connsiteX1094" fmla="*/ 6185807 w 12191948"/>
              <a:gd name="connsiteY1094" fmla="*/ 2748593 h 3322003"/>
              <a:gd name="connsiteX1095" fmla="*/ 6189677 w 12191948"/>
              <a:gd name="connsiteY1095" fmla="*/ 2749957 h 3322003"/>
              <a:gd name="connsiteX1096" fmla="*/ 6189677 w 12191948"/>
              <a:gd name="connsiteY1096" fmla="*/ 2748593 h 3322003"/>
              <a:gd name="connsiteX1097" fmla="*/ 4252454 w 12191948"/>
              <a:gd name="connsiteY1097" fmla="*/ 2742166 h 3322003"/>
              <a:gd name="connsiteX1098" fmla="*/ 4287527 w 12191948"/>
              <a:gd name="connsiteY1098" fmla="*/ 2756968 h 3322003"/>
              <a:gd name="connsiteX1099" fmla="*/ 4277851 w 12191948"/>
              <a:gd name="connsiteY1099" fmla="*/ 2762811 h 3322003"/>
              <a:gd name="connsiteX1100" fmla="*/ 4318487 w 12191948"/>
              <a:gd name="connsiteY1100" fmla="*/ 2769240 h 3322003"/>
              <a:gd name="connsiteX1101" fmla="*/ 4314858 w 12191948"/>
              <a:gd name="connsiteY1101" fmla="*/ 2780535 h 3322003"/>
              <a:gd name="connsiteX1102" fmla="*/ 4350405 w 12191948"/>
              <a:gd name="connsiteY1102" fmla="*/ 2782396 h 3322003"/>
              <a:gd name="connsiteX1103" fmla="*/ 4349689 w 12191948"/>
              <a:gd name="connsiteY1103" fmla="*/ 2782484 h 3322003"/>
              <a:gd name="connsiteX1104" fmla="*/ 4349689 w 12191948"/>
              <a:gd name="connsiteY1104" fmla="*/ 2784431 h 3322003"/>
              <a:gd name="connsiteX1105" fmla="*/ 4362267 w 12191948"/>
              <a:gd name="connsiteY1105" fmla="*/ 2788326 h 3322003"/>
              <a:gd name="connsiteX1106" fmla="*/ 4362267 w 12191948"/>
              <a:gd name="connsiteY1106" fmla="*/ 2785989 h 3322003"/>
              <a:gd name="connsiteX1107" fmla="*/ 4362267 w 12191948"/>
              <a:gd name="connsiteY1107" fmla="*/ 2783016 h 3322003"/>
              <a:gd name="connsiteX1108" fmla="*/ 4363235 w 12191948"/>
              <a:gd name="connsiteY1108" fmla="*/ 2783067 h 3322003"/>
              <a:gd name="connsiteX1109" fmla="*/ 4398066 w 12191948"/>
              <a:gd name="connsiteY1109" fmla="*/ 2787741 h 3322003"/>
              <a:gd name="connsiteX1110" fmla="*/ 4414998 w 12191948"/>
              <a:gd name="connsiteY1110" fmla="*/ 2793780 h 3322003"/>
              <a:gd name="connsiteX1111" fmla="*/ 4355009 w 12191948"/>
              <a:gd name="connsiteY1111" fmla="*/ 2806440 h 3322003"/>
              <a:gd name="connsiteX1112" fmla="*/ 4346304 w 12191948"/>
              <a:gd name="connsiteY1112" fmla="*/ 2814815 h 3322003"/>
              <a:gd name="connsiteX1113" fmla="*/ 4407014 w 12191948"/>
              <a:gd name="connsiteY1113" fmla="*/ 2831176 h 3322003"/>
              <a:gd name="connsiteX1114" fmla="*/ 4394680 w 12191948"/>
              <a:gd name="connsiteY1114" fmla="*/ 2834877 h 3322003"/>
              <a:gd name="connsiteX1115" fmla="*/ 4431929 w 12191948"/>
              <a:gd name="connsiteY1115" fmla="*/ 2833708 h 3322003"/>
              <a:gd name="connsiteX1116" fmla="*/ 4432655 w 12191948"/>
              <a:gd name="connsiteY1116" fmla="*/ 2834293 h 3322003"/>
              <a:gd name="connsiteX1117" fmla="*/ 4489495 w 12191948"/>
              <a:gd name="connsiteY1117" fmla="*/ 2836630 h 3322003"/>
              <a:gd name="connsiteX1118" fmla="*/ 4528199 w 12191948"/>
              <a:gd name="connsiteY1118" fmla="*/ 2834293 h 3322003"/>
              <a:gd name="connsiteX1119" fmla="*/ 4511507 w 12191948"/>
              <a:gd name="connsiteY1119" fmla="*/ 2814815 h 3322003"/>
              <a:gd name="connsiteX1120" fmla="*/ 4521667 w 12191948"/>
              <a:gd name="connsiteY1120" fmla="*/ 2816374 h 3322003"/>
              <a:gd name="connsiteX1121" fmla="*/ 4585039 w 12191948"/>
              <a:gd name="connsiteY1121" fmla="*/ 2820075 h 3322003"/>
              <a:gd name="connsiteX1122" fmla="*/ 4535213 w 12191948"/>
              <a:gd name="connsiteY1122" fmla="*/ 2788521 h 3322003"/>
              <a:gd name="connsiteX1123" fmla="*/ 4435073 w 12191948"/>
              <a:gd name="connsiteY1123" fmla="*/ 2772550 h 3322003"/>
              <a:gd name="connsiteX1124" fmla="*/ 4388873 w 12191948"/>
              <a:gd name="connsiteY1124" fmla="*/ 2749957 h 3322003"/>
              <a:gd name="connsiteX1125" fmla="*/ 4345819 w 12191948"/>
              <a:gd name="connsiteY1125" fmla="*/ 2745867 h 3322003"/>
              <a:gd name="connsiteX1126" fmla="*/ 4354286 w 12191948"/>
              <a:gd name="connsiteY1126" fmla="*/ 2761643 h 3322003"/>
              <a:gd name="connsiteX1127" fmla="*/ 4252454 w 12191948"/>
              <a:gd name="connsiteY1127" fmla="*/ 2742166 h 3322003"/>
              <a:gd name="connsiteX1128" fmla="*/ 4157152 w 12191948"/>
              <a:gd name="connsiteY1128" fmla="*/ 2740413 h 3322003"/>
              <a:gd name="connsiteX1129" fmla="*/ 4156185 w 12191948"/>
              <a:gd name="connsiteY1129" fmla="*/ 2740802 h 3322003"/>
              <a:gd name="connsiteX1130" fmla="*/ 4158630 w 12191948"/>
              <a:gd name="connsiteY1130" fmla="*/ 2740942 h 3322003"/>
              <a:gd name="connsiteX1131" fmla="*/ 4189807 w 12191948"/>
              <a:gd name="connsiteY1131" fmla="*/ 2752100 h 3322003"/>
              <a:gd name="connsiteX1132" fmla="*/ 4272773 w 12191948"/>
              <a:gd name="connsiteY1132" fmla="*/ 2761643 h 3322003"/>
              <a:gd name="connsiteX1133" fmla="*/ 4216400 w 12191948"/>
              <a:gd name="connsiteY1133" fmla="*/ 2744254 h 3322003"/>
              <a:gd name="connsiteX1134" fmla="*/ 4158630 w 12191948"/>
              <a:gd name="connsiteY1134" fmla="*/ 2740942 h 3322003"/>
              <a:gd name="connsiteX1135" fmla="*/ 10681401 w 12191948"/>
              <a:gd name="connsiteY1135" fmla="*/ 2739438 h 3322003"/>
              <a:gd name="connsiteX1136" fmla="*/ 10694223 w 12191948"/>
              <a:gd name="connsiteY1136" fmla="*/ 2743724 h 3322003"/>
              <a:gd name="connsiteX1137" fmla="*/ 10718411 w 12191948"/>
              <a:gd name="connsiteY1137" fmla="*/ 2754046 h 3322003"/>
              <a:gd name="connsiteX1138" fmla="*/ 10733891 w 12191948"/>
              <a:gd name="connsiteY1138" fmla="*/ 2750345 h 3322003"/>
              <a:gd name="connsiteX1139" fmla="*/ 10693979 w 12191948"/>
              <a:gd name="connsiteY1139" fmla="*/ 2741387 h 3322003"/>
              <a:gd name="connsiteX1140" fmla="*/ 10681401 w 12191948"/>
              <a:gd name="connsiteY1140" fmla="*/ 2739438 h 3322003"/>
              <a:gd name="connsiteX1141" fmla="*/ 3638560 w 12191948"/>
              <a:gd name="connsiteY1141" fmla="*/ 2738465 h 3322003"/>
              <a:gd name="connsiteX1142" fmla="*/ 3638471 w 12191948"/>
              <a:gd name="connsiteY1142" fmla="*/ 2740413 h 3322003"/>
              <a:gd name="connsiteX1143" fmla="*/ 3638318 w 12191948"/>
              <a:gd name="connsiteY1143" fmla="*/ 2740413 h 3322003"/>
              <a:gd name="connsiteX1144" fmla="*/ 3638318 w 12191948"/>
              <a:gd name="connsiteY1144" fmla="*/ 2743724 h 3322003"/>
              <a:gd name="connsiteX1145" fmla="*/ 3638471 w 12191948"/>
              <a:gd name="connsiteY1145" fmla="*/ 2740413 h 3322003"/>
              <a:gd name="connsiteX1146" fmla="*/ 3644365 w 12191948"/>
              <a:gd name="connsiteY1146" fmla="*/ 2740413 h 3322003"/>
              <a:gd name="connsiteX1147" fmla="*/ 3644365 w 12191948"/>
              <a:gd name="connsiteY1147" fmla="*/ 2738465 h 3322003"/>
              <a:gd name="connsiteX1148" fmla="*/ 3638560 w 12191948"/>
              <a:gd name="connsiteY1148" fmla="*/ 2738465 h 3322003"/>
              <a:gd name="connsiteX1149" fmla="*/ 6083249 w 12191948"/>
              <a:gd name="connsiteY1149" fmla="*/ 2736322 h 3322003"/>
              <a:gd name="connsiteX1150" fmla="*/ 6139607 w 12191948"/>
              <a:gd name="connsiteY1150" fmla="*/ 2745088 h 3322003"/>
              <a:gd name="connsiteX1151" fmla="*/ 6120739 w 12191948"/>
              <a:gd name="connsiteY1151" fmla="*/ 2738076 h 3322003"/>
              <a:gd name="connsiteX1152" fmla="*/ 6120015 w 12191948"/>
              <a:gd name="connsiteY1152" fmla="*/ 2737880 h 3322003"/>
              <a:gd name="connsiteX1153" fmla="*/ 6083249 w 12191948"/>
              <a:gd name="connsiteY1153" fmla="*/ 2736322 h 3322003"/>
              <a:gd name="connsiteX1154" fmla="*/ 7758273 w 12191948"/>
              <a:gd name="connsiteY1154" fmla="*/ 2735739 h 3322003"/>
              <a:gd name="connsiteX1155" fmla="*/ 7763837 w 12191948"/>
              <a:gd name="connsiteY1155" fmla="*/ 2737685 h 3322003"/>
              <a:gd name="connsiteX1156" fmla="*/ 7761417 w 12191948"/>
              <a:gd name="connsiteY1156" fmla="*/ 2735739 h 3322003"/>
              <a:gd name="connsiteX1157" fmla="*/ 6354397 w 12191948"/>
              <a:gd name="connsiteY1157" fmla="*/ 2734375 h 3322003"/>
              <a:gd name="connsiteX1158" fmla="*/ 6354397 w 12191948"/>
              <a:gd name="connsiteY1158" fmla="*/ 2736712 h 3322003"/>
              <a:gd name="connsiteX1159" fmla="*/ 6374232 w 12191948"/>
              <a:gd name="connsiteY1159" fmla="*/ 2741387 h 3322003"/>
              <a:gd name="connsiteX1160" fmla="*/ 6374232 w 12191948"/>
              <a:gd name="connsiteY1160" fmla="*/ 2737101 h 3322003"/>
              <a:gd name="connsiteX1161" fmla="*/ 8034017 w 12191948"/>
              <a:gd name="connsiteY1161" fmla="*/ 2733401 h 3322003"/>
              <a:gd name="connsiteX1162" fmla="*/ 8032323 w 12191948"/>
              <a:gd name="connsiteY1162" fmla="*/ 2734569 h 3322003"/>
              <a:gd name="connsiteX1163" fmla="*/ 8037646 w 12191948"/>
              <a:gd name="connsiteY1163" fmla="*/ 2736322 h 3322003"/>
              <a:gd name="connsiteX1164" fmla="*/ 8039581 w 12191948"/>
              <a:gd name="connsiteY1164" fmla="*/ 2735154 h 3322003"/>
              <a:gd name="connsiteX1165" fmla="*/ 6043822 w 12191948"/>
              <a:gd name="connsiteY1165" fmla="*/ 2729506 h 3322003"/>
              <a:gd name="connsiteX1166" fmla="*/ 6039711 w 12191948"/>
              <a:gd name="connsiteY1166" fmla="*/ 2737101 h 3322003"/>
              <a:gd name="connsiteX1167" fmla="*/ 6065834 w 12191948"/>
              <a:gd name="connsiteY1167" fmla="*/ 2740217 h 3322003"/>
              <a:gd name="connsiteX1168" fmla="*/ 6076525 w 12191948"/>
              <a:gd name="connsiteY1168" fmla="*/ 2736166 h 3322003"/>
              <a:gd name="connsiteX1169" fmla="*/ 6078170 w 12191948"/>
              <a:gd name="connsiteY1169" fmla="*/ 2736906 h 3322003"/>
              <a:gd name="connsiteX1170" fmla="*/ 6078170 w 12191948"/>
              <a:gd name="connsiteY1170" fmla="*/ 2735542 h 3322003"/>
              <a:gd name="connsiteX1171" fmla="*/ 6076525 w 12191948"/>
              <a:gd name="connsiteY1171" fmla="*/ 2736166 h 3322003"/>
              <a:gd name="connsiteX1172" fmla="*/ 6061723 w 12191948"/>
              <a:gd name="connsiteY1172" fmla="*/ 2729506 h 3322003"/>
              <a:gd name="connsiteX1173" fmla="*/ 6043822 w 12191948"/>
              <a:gd name="connsiteY1173" fmla="*/ 2729506 h 3322003"/>
              <a:gd name="connsiteX1174" fmla="*/ 10561672 w 12191948"/>
              <a:gd name="connsiteY1174" fmla="*/ 2724247 h 3322003"/>
              <a:gd name="connsiteX1175" fmla="*/ 10620932 w 12191948"/>
              <a:gd name="connsiteY1175" fmla="*/ 2741775 h 3322003"/>
              <a:gd name="connsiteX1176" fmla="*/ 10602549 w 12191948"/>
              <a:gd name="connsiteY1176" fmla="*/ 2728921 h 3322003"/>
              <a:gd name="connsiteX1177" fmla="*/ 10561672 w 12191948"/>
              <a:gd name="connsiteY1177" fmla="*/ 2724247 h 3322003"/>
              <a:gd name="connsiteX1178" fmla="*/ 10531679 w 12191948"/>
              <a:gd name="connsiteY1178" fmla="*/ 2723856 h 3322003"/>
              <a:gd name="connsiteX1179" fmla="*/ 10531679 w 12191948"/>
              <a:gd name="connsiteY1179" fmla="*/ 2725220 h 3322003"/>
              <a:gd name="connsiteX1180" fmla="*/ 10535549 w 12191948"/>
              <a:gd name="connsiteY1180" fmla="*/ 2725220 h 3322003"/>
              <a:gd name="connsiteX1181" fmla="*/ 10495637 w 12191948"/>
              <a:gd name="connsiteY1181" fmla="*/ 2723856 h 3322003"/>
              <a:gd name="connsiteX1182" fmla="*/ 10492251 w 12191948"/>
              <a:gd name="connsiteY1182" fmla="*/ 2729115 h 3322003"/>
              <a:gd name="connsiteX1183" fmla="*/ 10500474 w 12191948"/>
              <a:gd name="connsiteY1183" fmla="*/ 2733401 h 3322003"/>
              <a:gd name="connsiteX1184" fmla="*/ 10508941 w 12191948"/>
              <a:gd name="connsiteY1184" fmla="*/ 2731843 h 3322003"/>
              <a:gd name="connsiteX1185" fmla="*/ 10507491 w 12191948"/>
              <a:gd name="connsiteY1185" fmla="*/ 2725805 h 3322003"/>
              <a:gd name="connsiteX1186" fmla="*/ 10495637 w 12191948"/>
              <a:gd name="connsiteY1186" fmla="*/ 2723856 h 3322003"/>
              <a:gd name="connsiteX1187" fmla="*/ 7435361 w 12191948"/>
              <a:gd name="connsiteY1187" fmla="*/ 2716844 h 3322003"/>
              <a:gd name="connsiteX1188" fmla="*/ 7451568 w 12191948"/>
              <a:gd name="connsiteY1188" fmla="*/ 2724247 h 3322003"/>
              <a:gd name="connsiteX1189" fmla="*/ 7451568 w 12191948"/>
              <a:gd name="connsiteY1189" fmla="*/ 2725220 h 3322003"/>
              <a:gd name="connsiteX1190" fmla="*/ 7478417 w 12191948"/>
              <a:gd name="connsiteY1190" fmla="*/ 2727948 h 3322003"/>
              <a:gd name="connsiteX1191" fmla="*/ 7478417 w 12191948"/>
              <a:gd name="connsiteY1191" fmla="*/ 2725805 h 3322003"/>
              <a:gd name="connsiteX1192" fmla="*/ 7459550 w 12191948"/>
              <a:gd name="connsiteY1192" fmla="*/ 2719766 h 3322003"/>
              <a:gd name="connsiteX1193" fmla="*/ 7435361 w 12191948"/>
              <a:gd name="connsiteY1193" fmla="*/ 2716844 h 3322003"/>
              <a:gd name="connsiteX1194" fmla="*/ 6489609 w 12191948"/>
              <a:gd name="connsiteY1194" fmla="*/ 2709444 h 3322003"/>
              <a:gd name="connsiteX1195" fmla="*/ 6485013 w 12191948"/>
              <a:gd name="connsiteY1195" fmla="*/ 2713145 h 3322003"/>
              <a:gd name="connsiteX1196" fmla="*/ 6504122 w 12191948"/>
              <a:gd name="connsiteY1196" fmla="*/ 2717429 h 3322003"/>
              <a:gd name="connsiteX1197" fmla="*/ 6507568 w 12191948"/>
              <a:gd name="connsiteY1197" fmla="*/ 2713440 h 3322003"/>
              <a:gd name="connsiteX1198" fmla="*/ 6507992 w 12191948"/>
              <a:gd name="connsiteY1198" fmla="*/ 2713534 h 3322003"/>
              <a:gd name="connsiteX1199" fmla="*/ 6507992 w 12191948"/>
              <a:gd name="connsiteY1199" fmla="*/ 2712949 h 3322003"/>
              <a:gd name="connsiteX1200" fmla="*/ 6507568 w 12191948"/>
              <a:gd name="connsiteY1200" fmla="*/ 2713440 h 3322003"/>
              <a:gd name="connsiteX1201" fmla="*/ 6837277 w 12191948"/>
              <a:gd name="connsiteY1201" fmla="*/ 2703430 h 3322003"/>
              <a:gd name="connsiteX1202" fmla="*/ 6839507 w 12191948"/>
              <a:gd name="connsiteY1202" fmla="*/ 2704069 h 3322003"/>
              <a:gd name="connsiteX1203" fmla="*/ 6837673 w 12191948"/>
              <a:gd name="connsiteY1203" fmla="*/ 2703990 h 3322003"/>
              <a:gd name="connsiteX1204" fmla="*/ 10628672 w 12191948"/>
              <a:gd name="connsiteY1204" fmla="*/ 2703211 h 3322003"/>
              <a:gd name="connsiteX1205" fmla="*/ 10631333 w 12191948"/>
              <a:gd name="connsiteY1205" fmla="*/ 2706522 h 3322003"/>
              <a:gd name="connsiteX1206" fmla="*/ 10632542 w 12191948"/>
              <a:gd name="connsiteY1206" fmla="*/ 2706522 h 3322003"/>
              <a:gd name="connsiteX1207" fmla="*/ 10649231 w 12191948"/>
              <a:gd name="connsiteY1207" fmla="*/ 2707692 h 3322003"/>
              <a:gd name="connsiteX1208" fmla="*/ 10641976 w 12191948"/>
              <a:gd name="connsiteY1208" fmla="*/ 2703211 h 3322003"/>
              <a:gd name="connsiteX1209" fmla="*/ 10628672 w 12191948"/>
              <a:gd name="connsiteY1209" fmla="*/ 2703211 h 3322003"/>
              <a:gd name="connsiteX1210" fmla="*/ 3897130 w 12191948"/>
              <a:gd name="connsiteY1210" fmla="*/ 2700095 h 3322003"/>
              <a:gd name="connsiteX1211" fmla="*/ 3897130 w 12191948"/>
              <a:gd name="connsiteY1211" fmla="*/ 2704770 h 3322003"/>
              <a:gd name="connsiteX1212" fmla="*/ 3923979 w 12191948"/>
              <a:gd name="connsiteY1212" fmla="*/ 2710808 h 3322003"/>
              <a:gd name="connsiteX1213" fmla="*/ 3951070 w 12191948"/>
              <a:gd name="connsiteY1213" fmla="*/ 2706328 h 3322003"/>
              <a:gd name="connsiteX1214" fmla="*/ 10810476 w 12191948"/>
              <a:gd name="connsiteY1214" fmla="*/ 2700070 h 3322003"/>
              <a:gd name="connsiteX1215" fmla="*/ 10802585 w 12191948"/>
              <a:gd name="connsiteY1215" fmla="*/ 2703017 h 3322003"/>
              <a:gd name="connsiteX1216" fmla="*/ 10805729 w 12191948"/>
              <a:gd name="connsiteY1216" fmla="*/ 2705937 h 3322003"/>
              <a:gd name="connsiteX1217" fmla="*/ 10836205 w 12191948"/>
              <a:gd name="connsiteY1217" fmla="*/ 2705937 h 3322003"/>
              <a:gd name="connsiteX1218" fmla="*/ 10836205 w 12191948"/>
              <a:gd name="connsiteY1218" fmla="*/ 2703796 h 3322003"/>
              <a:gd name="connsiteX1219" fmla="*/ 10829432 w 12191948"/>
              <a:gd name="connsiteY1219" fmla="*/ 2701653 h 3322003"/>
              <a:gd name="connsiteX1220" fmla="*/ 10810476 w 12191948"/>
              <a:gd name="connsiteY1220" fmla="*/ 2700070 h 3322003"/>
              <a:gd name="connsiteX1221" fmla="*/ 10434683 w 12191948"/>
              <a:gd name="connsiteY1221" fmla="*/ 2699122 h 3322003"/>
              <a:gd name="connsiteX1222" fmla="*/ 10437829 w 12191948"/>
              <a:gd name="connsiteY1222" fmla="*/ 2704185 h 3322003"/>
              <a:gd name="connsiteX1223" fmla="*/ 10456212 w 12191948"/>
              <a:gd name="connsiteY1223" fmla="*/ 2706522 h 3322003"/>
              <a:gd name="connsiteX1224" fmla="*/ 10455244 w 12191948"/>
              <a:gd name="connsiteY1224" fmla="*/ 2702821 h 3322003"/>
              <a:gd name="connsiteX1225" fmla="*/ 10434683 w 12191948"/>
              <a:gd name="connsiteY1225" fmla="*/ 2699122 h 3322003"/>
              <a:gd name="connsiteX1226" fmla="*/ 7895420 w 12191948"/>
              <a:gd name="connsiteY1226" fmla="*/ 2697952 h 3322003"/>
              <a:gd name="connsiteX1227" fmla="*/ 7895179 w 12191948"/>
              <a:gd name="connsiteY1227" fmla="*/ 2698146 h 3322003"/>
              <a:gd name="connsiteX1228" fmla="*/ 7895420 w 12191948"/>
              <a:gd name="connsiteY1228" fmla="*/ 2698173 h 3322003"/>
              <a:gd name="connsiteX1229" fmla="*/ 7895420 w 12191948"/>
              <a:gd name="connsiteY1229" fmla="*/ 2703990 h 3322003"/>
              <a:gd name="connsiteX1230" fmla="*/ 7912594 w 12191948"/>
              <a:gd name="connsiteY1230" fmla="*/ 2707495 h 3322003"/>
              <a:gd name="connsiteX1231" fmla="*/ 7929042 w 12191948"/>
              <a:gd name="connsiteY1231" fmla="*/ 2701848 h 3322003"/>
              <a:gd name="connsiteX1232" fmla="*/ 7895420 w 12191948"/>
              <a:gd name="connsiteY1232" fmla="*/ 2698173 h 3322003"/>
              <a:gd name="connsiteX1233" fmla="*/ 7649428 w 12191948"/>
              <a:gd name="connsiteY1233" fmla="*/ 2696005 h 3322003"/>
              <a:gd name="connsiteX1234" fmla="*/ 7641203 w 12191948"/>
              <a:gd name="connsiteY1234" fmla="*/ 2697367 h 3322003"/>
              <a:gd name="connsiteX1235" fmla="*/ 7657168 w 12191948"/>
              <a:gd name="connsiteY1235" fmla="*/ 2700289 h 3322003"/>
              <a:gd name="connsiteX1236" fmla="*/ 7657168 w 12191948"/>
              <a:gd name="connsiteY1236" fmla="*/ 2701068 h 3322003"/>
              <a:gd name="connsiteX1237" fmla="*/ 7661521 w 12191948"/>
              <a:gd name="connsiteY1237" fmla="*/ 2697758 h 3322003"/>
              <a:gd name="connsiteX1238" fmla="*/ 7649428 w 12191948"/>
              <a:gd name="connsiteY1238" fmla="*/ 2696005 h 3322003"/>
              <a:gd name="connsiteX1239" fmla="*/ 7967499 w 12191948"/>
              <a:gd name="connsiteY1239" fmla="*/ 2695615 h 3322003"/>
              <a:gd name="connsiteX1240" fmla="*/ 7931701 w 12191948"/>
              <a:gd name="connsiteY1240" fmla="*/ 2701848 h 3322003"/>
              <a:gd name="connsiteX1241" fmla="*/ 7973304 w 12191948"/>
              <a:gd name="connsiteY1241" fmla="*/ 2726584 h 3322003"/>
              <a:gd name="connsiteX1242" fmla="*/ 8025068 w 12191948"/>
              <a:gd name="connsiteY1242" fmla="*/ 2744309 h 3322003"/>
              <a:gd name="connsiteX1243" fmla="*/ 7999427 w 12191948"/>
              <a:gd name="connsiteY1243" fmla="*/ 2725611 h 3322003"/>
              <a:gd name="connsiteX1244" fmla="*/ 7999671 w 12191948"/>
              <a:gd name="connsiteY1244" fmla="*/ 2725414 h 3322003"/>
              <a:gd name="connsiteX1245" fmla="*/ 7978142 w 12191948"/>
              <a:gd name="connsiteY1245" fmla="*/ 2704575 h 3322003"/>
              <a:gd name="connsiteX1246" fmla="*/ 7967499 w 12191948"/>
              <a:gd name="connsiteY1246" fmla="*/ 2695615 h 3322003"/>
              <a:gd name="connsiteX1247" fmla="*/ 7489301 w 12191948"/>
              <a:gd name="connsiteY1247" fmla="*/ 2695030 h 3322003"/>
              <a:gd name="connsiteX1248" fmla="*/ 7490086 w 12191948"/>
              <a:gd name="connsiteY1248" fmla="*/ 2695030 h 3322003"/>
              <a:gd name="connsiteX1249" fmla="*/ 7490772 w 12191948"/>
              <a:gd name="connsiteY1249" fmla="*/ 2695767 h 3322003"/>
              <a:gd name="connsiteX1250" fmla="*/ 7313212 w 12191948"/>
              <a:gd name="connsiteY1250" fmla="*/ 2695030 h 3322003"/>
              <a:gd name="connsiteX1251" fmla="*/ 7335224 w 12191948"/>
              <a:gd name="connsiteY1251" fmla="*/ 2712560 h 3322003"/>
              <a:gd name="connsiteX1252" fmla="*/ 7335224 w 12191948"/>
              <a:gd name="connsiteY1252" fmla="*/ 2713340 h 3322003"/>
              <a:gd name="connsiteX1253" fmla="*/ 7426412 w 12191948"/>
              <a:gd name="connsiteY1253" fmla="*/ 2729506 h 3322003"/>
              <a:gd name="connsiteX1254" fmla="*/ 7313212 w 12191948"/>
              <a:gd name="connsiteY1254" fmla="*/ 2695030 h 3322003"/>
              <a:gd name="connsiteX1255" fmla="*/ 5703254 w 12191948"/>
              <a:gd name="connsiteY1255" fmla="*/ 2690552 h 3322003"/>
              <a:gd name="connsiteX1256" fmla="*/ 5703254 w 12191948"/>
              <a:gd name="connsiteY1256" fmla="*/ 2692304 h 3322003"/>
              <a:gd name="connsiteX1257" fmla="*/ 5708818 w 12191948"/>
              <a:gd name="connsiteY1257" fmla="*/ 2692304 h 3322003"/>
              <a:gd name="connsiteX1258" fmla="*/ 5710994 w 12191948"/>
              <a:gd name="connsiteY1258" fmla="*/ 2690940 h 3322003"/>
              <a:gd name="connsiteX1259" fmla="*/ 7691514 w 12191948"/>
              <a:gd name="connsiteY1259" fmla="*/ 2689967 h 3322003"/>
              <a:gd name="connsiteX1260" fmla="*/ 7724651 w 12191948"/>
              <a:gd name="connsiteY1260" fmla="*/ 2704770 h 3322003"/>
              <a:gd name="connsiteX1261" fmla="*/ 7724651 w 12191948"/>
              <a:gd name="connsiteY1261" fmla="*/ 2705158 h 3322003"/>
              <a:gd name="connsiteX1262" fmla="*/ 7755129 w 12191948"/>
              <a:gd name="connsiteY1262" fmla="*/ 2720157 h 3322003"/>
              <a:gd name="connsiteX1263" fmla="*/ 7813422 w 12191948"/>
              <a:gd name="connsiteY1263" fmla="*/ 2751515 h 3322003"/>
              <a:gd name="connsiteX1264" fmla="*/ 7920334 w 12191948"/>
              <a:gd name="connsiteY1264" fmla="*/ 2769240 h 3322003"/>
              <a:gd name="connsiteX1265" fmla="*/ 7923961 w 12191948"/>
              <a:gd name="connsiteY1265" fmla="*/ 2760864 h 3322003"/>
              <a:gd name="connsiteX1266" fmla="*/ 7942587 w 12191948"/>
              <a:gd name="connsiteY1266" fmla="*/ 2766902 h 3322003"/>
              <a:gd name="connsiteX1267" fmla="*/ 7955406 w 12191948"/>
              <a:gd name="connsiteY1267" fmla="*/ 2766902 h 3322003"/>
              <a:gd name="connsiteX1268" fmla="*/ 7951295 w 12191948"/>
              <a:gd name="connsiteY1268" fmla="*/ 2758136 h 3322003"/>
              <a:gd name="connsiteX1269" fmla="*/ 7923237 w 12191948"/>
              <a:gd name="connsiteY1269" fmla="*/ 2752682 h 3322003"/>
              <a:gd name="connsiteX1270" fmla="*/ 7891791 w 12191948"/>
              <a:gd name="connsiteY1270" fmla="*/ 2742751 h 3322003"/>
              <a:gd name="connsiteX1271" fmla="*/ 7867603 w 12191948"/>
              <a:gd name="connsiteY1271" fmla="*/ 2731453 h 3322003"/>
              <a:gd name="connsiteX1272" fmla="*/ 7886712 w 12191948"/>
              <a:gd name="connsiteY1272" fmla="*/ 2722883 h 3322003"/>
              <a:gd name="connsiteX1273" fmla="*/ 7878972 w 12191948"/>
              <a:gd name="connsiteY1273" fmla="*/ 2716065 h 3322003"/>
              <a:gd name="connsiteX1274" fmla="*/ 7860104 w 12191948"/>
              <a:gd name="connsiteY1274" fmla="*/ 2714507 h 3322003"/>
              <a:gd name="connsiteX1275" fmla="*/ 7811728 w 12191948"/>
              <a:gd name="connsiteY1275" fmla="*/ 2715871 h 3322003"/>
              <a:gd name="connsiteX1276" fmla="*/ 7831563 w 12191948"/>
              <a:gd name="connsiteY1276" fmla="*/ 2712366 h 3322003"/>
              <a:gd name="connsiteX1277" fmla="*/ 7777865 w 12191948"/>
              <a:gd name="connsiteY1277" fmla="*/ 2701653 h 3322003"/>
              <a:gd name="connsiteX1278" fmla="*/ 7788025 w 12191948"/>
              <a:gd name="connsiteY1278" fmla="*/ 2712366 h 3322003"/>
              <a:gd name="connsiteX1279" fmla="*/ 7774238 w 12191948"/>
              <a:gd name="connsiteY1279" fmla="*/ 2713340 h 3322003"/>
              <a:gd name="connsiteX1280" fmla="*/ 7736261 w 12191948"/>
              <a:gd name="connsiteY1280" fmla="*/ 2689967 h 3322003"/>
              <a:gd name="connsiteX1281" fmla="*/ 10476530 w 12191948"/>
              <a:gd name="connsiteY1281" fmla="*/ 2688797 h 3322003"/>
              <a:gd name="connsiteX1282" fmla="*/ 10478706 w 12191948"/>
              <a:gd name="connsiteY1282" fmla="*/ 2690746 h 3322003"/>
              <a:gd name="connsiteX1283" fmla="*/ 10478706 w 12191948"/>
              <a:gd name="connsiteY1283" fmla="*/ 2692498 h 3322003"/>
              <a:gd name="connsiteX1284" fmla="*/ 10476530 w 12191948"/>
              <a:gd name="connsiteY1284" fmla="*/ 2692272 h 3322003"/>
              <a:gd name="connsiteX1285" fmla="*/ 10704018 w 12191948"/>
              <a:gd name="connsiteY1285" fmla="*/ 2687824 h 3322003"/>
              <a:gd name="connsiteX1286" fmla="*/ 10670035 w 12191948"/>
              <a:gd name="connsiteY1286" fmla="*/ 2691913 h 3322003"/>
              <a:gd name="connsiteX1287" fmla="*/ 10749371 w 12191948"/>
              <a:gd name="connsiteY1287" fmla="*/ 2699122 h 3322003"/>
              <a:gd name="connsiteX1288" fmla="*/ 10751548 w 12191948"/>
              <a:gd name="connsiteY1288" fmla="*/ 2695420 h 3322003"/>
              <a:gd name="connsiteX1289" fmla="*/ 10746710 w 12191948"/>
              <a:gd name="connsiteY1289" fmla="*/ 2693083 h 3322003"/>
              <a:gd name="connsiteX1290" fmla="*/ 10704018 w 12191948"/>
              <a:gd name="connsiteY1290" fmla="*/ 2687824 h 3322003"/>
              <a:gd name="connsiteX1291" fmla="*/ 3528867 w 12191948"/>
              <a:gd name="connsiteY1291" fmla="*/ 2686030 h 3322003"/>
              <a:gd name="connsiteX1292" fmla="*/ 3529593 w 12191948"/>
              <a:gd name="connsiteY1292" fmla="*/ 2686214 h 3322003"/>
              <a:gd name="connsiteX1293" fmla="*/ 3529714 w 12191948"/>
              <a:gd name="connsiteY1293" fmla="*/ 2686460 h 3322003"/>
              <a:gd name="connsiteX1294" fmla="*/ 7984673 w 12191948"/>
              <a:gd name="connsiteY1294" fmla="*/ 2684902 h 3322003"/>
              <a:gd name="connsiteX1295" fmla="*/ 7986850 w 12191948"/>
              <a:gd name="connsiteY1295" fmla="*/ 2686656 h 3322003"/>
              <a:gd name="connsiteX1296" fmla="*/ 7989752 w 12191948"/>
              <a:gd name="connsiteY1296" fmla="*/ 2686656 h 3322003"/>
              <a:gd name="connsiteX1297" fmla="*/ 10195463 w 12191948"/>
              <a:gd name="connsiteY1297" fmla="*/ 2681591 h 3322003"/>
              <a:gd name="connsiteX1298" fmla="*/ 10195463 w 12191948"/>
              <a:gd name="connsiteY1298" fmla="*/ 2683734 h 3322003"/>
              <a:gd name="connsiteX1299" fmla="*/ 10208041 w 12191948"/>
              <a:gd name="connsiteY1299" fmla="*/ 2685098 h 3322003"/>
              <a:gd name="connsiteX1300" fmla="*/ 10207073 w 12191948"/>
              <a:gd name="connsiteY1300" fmla="*/ 2681591 h 3322003"/>
              <a:gd name="connsiteX1301" fmla="*/ 6687466 w 12191948"/>
              <a:gd name="connsiteY1301" fmla="*/ 2680812 h 3322003"/>
              <a:gd name="connsiteX1302" fmla="*/ 6687263 w 12191948"/>
              <a:gd name="connsiteY1302" fmla="*/ 2682299 h 3322003"/>
              <a:gd name="connsiteX1303" fmla="*/ 6653120 w 12191948"/>
              <a:gd name="connsiteY1303" fmla="*/ 2688409 h 3322003"/>
              <a:gd name="connsiteX1304" fmla="*/ 6686258 w 12191948"/>
              <a:gd name="connsiteY1304" fmla="*/ 2689651 h 3322003"/>
              <a:gd name="connsiteX1305" fmla="*/ 6687263 w 12191948"/>
              <a:gd name="connsiteY1305" fmla="*/ 2682299 h 3322003"/>
              <a:gd name="connsiteX1306" fmla="*/ 6687951 w 12191948"/>
              <a:gd name="connsiteY1306" fmla="*/ 2682176 h 3322003"/>
              <a:gd name="connsiteX1307" fmla="*/ 6024472 w 12191948"/>
              <a:gd name="connsiteY1307" fmla="*/ 2677111 h 3322003"/>
              <a:gd name="connsiteX1308" fmla="*/ 6029550 w 12191948"/>
              <a:gd name="connsiteY1308" fmla="*/ 2680227 h 3322003"/>
              <a:gd name="connsiteX1309" fmla="*/ 6032938 w 12191948"/>
              <a:gd name="connsiteY1309" fmla="*/ 2678865 h 3322003"/>
              <a:gd name="connsiteX1310" fmla="*/ 6030036 w 12191948"/>
              <a:gd name="connsiteY1310" fmla="*/ 2677111 h 3322003"/>
              <a:gd name="connsiteX1311" fmla="*/ 10605934 w 12191948"/>
              <a:gd name="connsiteY1311" fmla="*/ 2672827 h 3322003"/>
              <a:gd name="connsiteX1312" fmla="*/ 10627220 w 12191948"/>
              <a:gd name="connsiteY1312" fmla="*/ 2678280 h 3322003"/>
              <a:gd name="connsiteX1313" fmla="*/ 10645603 w 12191948"/>
              <a:gd name="connsiteY1313" fmla="*/ 2679254 h 3322003"/>
              <a:gd name="connsiteX1314" fmla="*/ 10646814 w 12191948"/>
              <a:gd name="connsiteY1314" fmla="*/ 2679254 h 3322003"/>
              <a:gd name="connsiteX1315" fmla="*/ 10646814 w 12191948"/>
              <a:gd name="connsiteY1315" fmla="*/ 2677111 h 3322003"/>
              <a:gd name="connsiteX1316" fmla="*/ 10626496 w 12191948"/>
              <a:gd name="connsiteY1316" fmla="*/ 2672827 h 3322003"/>
              <a:gd name="connsiteX1317" fmla="*/ 10605934 w 12191948"/>
              <a:gd name="connsiteY1317" fmla="*/ 2672827 h 3322003"/>
              <a:gd name="connsiteX1318" fmla="*/ 7520021 w 12191948"/>
              <a:gd name="connsiteY1318" fmla="*/ 2668152 h 3322003"/>
              <a:gd name="connsiteX1319" fmla="*/ 7491478 w 12191948"/>
              <a:gd name="connsiteY1319" fmla="*/ 2673606 h 3322003"/>
              <a:gd name="connsiteX1320" fmla="*/ 7491237 w 12191948"/>
              <a:gd name="connsiteY1320" fmla="*/ 2680481 h 3322003"/>
              <a:gd name="connsiteX1321" fmla="*/ 7492689 w 12191948"/>
              <a:gd name="connsiteY1321" fmla="*/ 2681397 h 3322003"/>
              <a:gd name="connsiteX1322" fmla="*/ 7492689 w 12191948"/>
              <a:gd name="connsiteY1322" fmla="*/ 2682176 h 3322003"/>
              <a:gd name="connsiteX1323" fmla="*/ 7519780 w 12191948"/>
              <a:gd name="connsiteY1323" fmla="*/ 2687045 h 3322003"/>
              <a:gd name="connsiteX1324" fmla="*/ 7533325 w 12191948"/>
              <a:gd name="connsiteY1324" fmla="*/ 2685292 h 3322003"/>
              <a:gd name="connsiteX1325" fmla="*/ 6979658 w 12191948"/>
              <a:gd name="connsiteY1325" fmla="*/ 2667762 h 3322003"/>
              <a:gd name="connsiteX1326" fmla="*/ 6975306 w 12191948"/>
              <a:gd name="connsiteY1326" fmla="*/ 2673412 h 3322003"/>
              <a:gd name="connsiteX1327" fmla="*/ 6975306 w 12191948"/>
              <a:gd name="connsiteY1327" fmla="*/ 2674773 h 3322003"/>
              <a:gd name="connsiteX1328" fmla="*/ 6990060 w 12191948"/>
              <a:gd name="connsiteY1328" fmla="*/ 2682370 h 3322003"/>
              <a:gd name="connsiteX1329" fmla="*/ 6975547 w 12191948"/>
              <a:gd name="connsiteY1329" fmla="*/ 2687435 h 3322003"/>
              <a:gd name="connsiteX1330" fmla="*/ 6996350 w 12191948"/>
              <a:gd name="connsiteY1330" fmla="*/ 2683540 h 3322003"/>
              <a:gd name="connsiteX1331" fmla="*/ 7003846 w 12191948"/>
              <a:gd name="connsiteY1331" fmla="*/ 2674579 h 3322003"/>
              <a:gd name="connsiteX1332" fmla="*/ 6979658 w 12191948"/>
              <a:gd name="connsiteY1332" fmla="*/ 2667762 h 3322003"/>
              <a:gd name="connsiteX1333" fmla="*/ 6774079 w 12191948"/>
              <a:gd name="connsiteY1333" fmla="*/ 2663203 h 3322003"/>
              <a:gd name="connsiteX1334" fmla="*/ 6749146 w 12191948"/>
              <a:gd name="connsiteY1334" fmla="*/ 2664062 h 3322003"/>
              <a:gd name="connsiteX1335" fmla="*/ 6797523 w 12191948"/>
              <a:gd name="connsiteY1335" fmla="*/ 2676917 h 3322003"/>
              <a:gd name="connsiteX1336" fmla="*/ 6797523 w 12191948"/>
              <a:gd name="connsiteY1336" fmla="*/ 2670099 h 3322003"/>
              <a:gd name="connsiteX1337" fmla="*/ 6774079 w 12191948"/>
              <a:gd name="connsiteY1337" fmla="*/ 2663203 h 3322003"/>
              <a:gd name="connsiteX1338" fmla="*/ 6319566 w 12191948"/>
              <a:gd name="connsiteY1338" fmla="*/ 2658024 h 3322003"/>
              <a:gd name="connsiteX1339" fmla="*/ 6313520 w 12191948"/>
              <a:gd name="connsiteY1339" fmla="*/ 2660556 h 3322003"/>
              <a:gd name="connsiteX1340" fmla="*/ 6325371 w 12191948"/>
              <a:gd name="connsiteY1340" fmla="*/ 2663672 h 3322003"/>
              <a:gd name="connsiteX1341" fmla="*/ 6325856 w 12191948"/>
              <a:gd name="connsiteY1341" fmla="*/ 2663478 h 3322003"/>
              <a:gd name="connsiteX1342" fmla="*/ 6332629 w 12191948"/>
              <a:gd name="connsiteY1342" fmla="*/ 2660556 h 3322003"/>
              <a:gd name="connsiteX1343" fmla="*/ 6319566 w 12191948"/>
              <a:gd name="connsiteY1343" fmla="*/ 2658024 h 3322003"/>
              <a:gd name="connsiteX1344" fmla="*/ 6875651 w 12191948"/>
              <a:gd name="connsiteY1344" fmla="*/ 2657633 h 3322003"/>
              <a:gd name="connsiteX1345" fmla="*/ 6872507 w 12191948"/>
              <a:gd name="connsiteY1345" fmla="*/ 2658413 h 3322003"/>
              <a:gd name="connsiteX1346" fmla="*/ 6878068 w 12191948"/>
              <a:gd name="connsiteY1346" fmla="*/ 2659582 h 3322003"/>
              <a:gd name="connsiteX1347" fmla="*/ 7871473 w 12191948"/>
              <a:gd name="connsiteY1347" fmla="*/ 2657245 h 3322003"/>
              <a:gd name="connsiteX1348" fmla="*/ 7865427 w 12191948"/>
              <a:gd name="connsiteY1348" fmla="*/ 2659971 h 3322003"/>
              <a:gd name="connsiteX1349" fmla="*/ 7871473 w 12191948"/>
              <a:gd name="connsiteY1349" fmla="*/ 2659971 h 3322003"/>
              <a:gd name="connsiteX1350" fmla="*/ 7871473 w 12191948"/>
              <a:gd name="connsiteY1350" fmla="*/ 2657245 h 3322003"/>
              <a:gd name="connsiteX1351" fmla="*/ 7827935 w 12191948"/>
              <a:gd name="connsiteY1351" fmla="*/ 2656855 h 3322003"/>
              <a:gd name="connsiteX1352" fmla="*/ 7833981 w 12191948"/>
              <a:gd name="connsiteY1352" fmla="*/ 2671269 h 3322003"/>
              <a:gd name="connsiteX1353" fmla="*/ 7870991 w 12191948"/>
              <a:gd name="connsiteY1353" fmla="*/ 2684123 h 3322003"/>
              <a:gd name="connsiteX1354" fmla="*/ 7906063 w 12191948"/>
              <a:gd name="connsiteY1354" fmla="*/ 2684123 h 3322003"/>
              <a:gd name="connsiteX1355" fmla="*/ 7828420 w 12191948"/>
              <a:gd name="connsiteY1355" fmla="*/ 2657051 h 3322003"/>
              <a:gd name="connsiteX1356" fmla="*/ 7132527 w 12191948"/>
              <a:gd name="connsiteY1356" fmla="*/ 2655493 h 3322003"/>
              <a:gd name="connsiteX1357" fmla="*/ 7131077 w 12191948"/>
              <a:gd name="connsiteY1357" fmla="*/ 2657633 h 3322003"/>
              <a:gd name="connsiteX1358" fmla="*/ 7131077 w 12191948"/>
              <a:gd name="connsiteY1358" fmla="*/ 2658609 h 3322003"/>
              <a:gd name="connsiteX1359" fmla="*/ 7144863 w 12191948"/>
              <a:gd name="connsiteY1359" fmla="*/ 2663672 h 3322003"/>
              <a:gd name="connsiteX1360" fmla="*/ 7138576 w 12191948"/>
              <a:gd name="connsiteY1360" fmla="*/ 2657439 h 3322003"/>
              <a:gd name="connsiteX1361" fmla="*/ 7132527 w 12191948"/>
              <a:gd name="connsiteY1361" fmla="*/ 2655493 h 3322003"/>
              <a:gd name="connsiteX1362" fmla="*/ 7751741 w 12191948"/>
              <a:gd name="connsiteY1362" fmla="*/ 2653155 h 3322003"/>
              <a:gd name="connsiteX1363" fmla="*/ 7746421 w 12191948"/>
              <a:gd name="connsiteY1363" fmla="*/ 2655493 h 3322003"/>
              <a:gd name="connsiteX1364" fmla="*/ 7759240 w 12191948"/>
              <a:gd name="connsiteY1364" fmla="*/ 2658413 h 3322003"/>
              <a:gd name="connsiteX1365" fmla="*/ 7764078 w 12191948"/>
              <a:gd name="connsiteY1365" fmla="*/ 2656075 h 3322003"/>
              <a:gd name="connsiteX1366" fmla="*/ 7751500 w 12191948"/>
              <a:gd name="connsiteY1366" fmla="*/ 2653350 h 3322003"/>
              <a:gd name="connsiteX1367" fmla="*/ 3270175 w 12191948"/>
              <a:gd name="connsiteY1367" fmla="*/ 2652376 h 3322003"/>
              <a:gd name="connsiteX1368" fmla="*/ 3280335 w 12191948"/>
              <a:gd name="connsiteY1368" fmla="*/ 2660167 h 3322003"/>
              <a:gd name="connsiteX1369" fmla="*/ 3296056 w 12191948"/>
              <a:gd name="connsiteY1369" fmla="*/ 2660167 h 3322003"/>
              <a:gd name="connsiteX1370" fmla="*/ 3292485 w 12191948"/>
              <a:gd name="connsiteY1370" fmla="*/ 2655430 h 3322003"/>
              <a:gd name="connsiteX1371" fmla="*/ 3294363 w 12191948"/>
              <a:gd name="connsiteY1371" fmla="*/ 2655687 h 3322003"/>
              <a:gd name="connsiteX1372" fmla="*/ 3291945 w 12191948"/>
              <a:gd name="connsiteY1372" fmla="*/ 2654714 h 3322003"/>
              <a:gd name="connsiteX1373" fmla="*/ 3292485 w 12191948"/>
              <a:gd name="connsiteY1373" fmla="*/ 2655430 h 3322003"/>
              <a:gd name="connsiteX1374" fmla="*/ 7390614 w 12191948"/>
              <a:gd name="connsiteY1374" fmla="*/ 2652180 h 3322003"/>
              <a:gd name="connsiteX1375" fmla="*/ 7396904 w 12191948"/>
              <a:gd name="connsiteY1375" fmla="*/ 2654908 h 3322003"/>
              <a:gd name="connsiteX1376" fmla="*/ 7396904 w 12191948"/>
              <a:gd name="connsiteY1376" fmla="*/ 2653934 h 3322003"/>
              <a:gd name="connsiteX1377" fmla="*/ 7390614 w 12191948"/>
              <a:gd name="connsiteY1377" fmla="*/ 2652180 h 3322003"/>
              <a:gd name="connsiteX1378" fmla="*/ 7430768 w 12191948"/>
              <a:gd name="connsiteY1378" fmla="*/ 2651986 h 3322003"/>
              <a:gd name="connsiteX1379" fmla="*/ 7401498 w 12191948"/>
              <a:gd name="connsiteY1379" fmla="*/ 2655687 h 3322003"/>
              <a:gd name="connsiteX1380" fmla="*/ 7442378 w 12191948"/>
              <a:gd name="connsiteY1380" fmla="*/ 2673800 h 3322003"/>
              <a:gd name="connsiteX1381" fmla="*/ 7472612 w 12191948"/>
              <a:gd name="connsiteY1381" fmla="*/ 2661725 h 3322003"/>
              <a:gd name="connsiteX1382" fmla="*/ 7430768 w 12191948"/>
              <a:gd name="connsiteY1382" fmla="*/ 2651986 h 3322003"/>
              <a:gd name="connsiteX1383" fmla="*/ 3362574 w 12191948"/>
              <a:gd name="connsiteY1383" fmla="*/ 2648675 h 3322003"/>
              <a:gd name="connsiteX1384" fmla="*/ 3365236 w 12191948"/>
              <a:gd name="connsiteY1384" fmla="*/ 2650818 h 3322003"/>
              <a:gd name="connsiteX1385" fmla="*/ 3368379 w 12191948"/>
              <a:gd name="connsiteY1385" fmla="*/ 2650818 h 3322003"/>
              <a:gd name="connsiteX1386" fmla="*/ 5953601 w 12191948"/>
              <a:gd name="connsiteY1386" fmla="*/ 2647505 h 3322003"/>
              <a:gd name="connsiteX1387" fmla="*/ 5993026 w 12191948"/>
              <a:gd name="connsiteY1387" fmla="*/ 2665815 h 3322003"/>
              <a:gd name="connsiteX1388" fmla="*/ 5998834 w 12191948"/>
              <a:gd name="connsiteY1388" fmla="*/ 2660750 h 3322003"/>
              <a:gd name="connsiteX1389" fmla="*/ 5974645 w 12191948"/>
              <a:gd name="connsiteY1389" fmla="*/ 2648675 h 3322003"/>
              <a:gd name="connsiteX1390" fmla="*/ 5953601 w 12191948"/>
              <a:gd name="connsiteY1390" fmla="*/ 2647505 h 3322003"/>
              <a:gd name="connsiteX1391" fmla="*/ 6988911 w 12191948"/>
              <a:gd name="connsiteY1391" fmla="*/ 2641177 h 3322003"/>
              <a:gd name="connsiteX1392" fmla="*/ 6979176 w 12191948"/>
              <a:gd name="connsiteY1392" fmla="*/ 2642442 h 3322003"/>
              <a:gd name="connsiteX1393" fmla="*/ 6995623 w 12191948"/>
              <a:gd name="connsiteY1393" fmla="*/ 2654323 h 3322003"/>
              <a:gd name="connsiteX1394" fmla="*/ 7053271 w 12191948"/>
              <a:gd name="connsiteY1394" fmla="*/ 2654150 h 3322003"/>
              <a:gd name="connsiteX1395" fmla="*/ 7060206 w 12191948"/>
              <a:gd name="connsiteY1395" fmla="*/ 2655296 h 3322003"/>
              <a:gd name="connsiteX1396" fmla="*/ 7060206 w 12191948"/>
              <a:gd name="connsiteY1396" fmla="*/ 2654129 h 3322003"/>
              <a:gd name="connsiteX1397" fmla="*/ 7053271 w 12191948"/>
              <a:gd name="connsiteY1397" fmla="*/ 2654150 h 3322003"/>
              <a:gd name="connsiteX1398" fmla="*/ 7006025 w 12191948"/>
              <a:gd name="connsiteY1398" fmla="*/ 2646338 h 3322003"/>
              <a:gd name="connsiteX1399" fmla="*/ 7003364 w 12191948"/>
              <a:gd name="connsiteY1399" fmla="*/ 2644585 h 3322003"/>
              <a:gd name="connsiteX1400" fmla="*/ 6988911 w 12191948"/>
              <a:gd name="connsiteY1400" fmla="*/ 2641177 h 3322003"/>
              <a:gd name="connsiteX1401" fmla="*/ 3367412 w 12191948"/>
              <a:gd name="connsiteY1401" fmla="*/ 2640690 h 3322003"/>
              <a:gd name="connsiteX1402" fmla="*/ 3415788 w 12191948"/>
              <a:gd name="connsiteY1402" fmla="*/ 2665621 h 3322003"/>
              <a:gd name="connsiteX1403" fmla="*/ 3462953 w 12191948"/>
              <a:gd name="connsiteY1403" fmla="*/ 2673412 h 3322003"/>
              <a:gd name="connsiteX1404" fmla="*/ 3421108 w 12191948"/>
              <a:gd name="connsiteY1404" fmla="*/ 2645559 h 3322003"/>
              <a:gd name="connsiteX1405" fmla="*/ 3367412 w 12191948"/>
              <a:gd name="connsiteY1405" fmla="*/ 2640690 h 3322003"/>
              <a:gd name="connsiteX1406" fmla="*/ 7058754 w 12191948"/>
              <a:gd name="connsiteY1406" fmla="*/ 2638741 h 3322003"/>
              <a:gd name="connsiteX1407" fmla="*/ 7062383 w 12191948"/>
              <a:gd name="connsiteY1407" fmla="*/ 2645753 h 3322003"/>
              <a:gd name="connsiteX1408" fmla="*/ 7074475 w 12191948"/>
              <a:gd name="connsiteY1408" fmla="*/ 2646338 h 3322003"/>
              <a:gd name="connsiteX1409" fmla="*/ 7058754 w 12191948"/>
              <a:gd name="connsiteY1409" fmla="*/ 2638741 h 3322003"/>
              <a:gd name="connsiteX1410" fmla="*/ 6883632 w 12191948"/>
              <a:gd name="connsiteY1410" fmla="*/ 2637377 h 3322003"/>
              <a:gd name="connsiteX1411" fmla="*/ 6887727 w 12191948"/>
              <a:gd name="connsiteY1411" fmla="*/ 2639729 h 3322003"/>
              <a:gd name="connsiteX1412" fmla="*/ 6883150 w 12191948"/>
              <a:gd name="connsiteY1412" fmla="*/ 2638935 h 3322003"/>
              <a:gd name="connsiteX1413" fmla="*/ 6881754 w 12191948"/>
              <a:gd name="connsiteY1413" fmla="*/ 2637910 h 3322003"/>
              <a:gd name="connsiteX1414" fmla="*/ 3349753 w 12191948"/>
              <a:gd name="connsiteY1414" fmla="*/ 2635430 h 3322003"/>
              <a:gd name="connsiteX1415" fmla="*/ 3352173 w 12191948"/>
              <a:gd name="connsiteY1415" fmla="*/ 2637377 h 3322003"/>
              <a:gd name="connsiteX1416" fmla="*/ 3360639 w 12191948"/>
              <a:gd name="connsiteY1416" fmla="*/ 2638935 h 3322003"/>
              <a:gd name="connsiteX1417" fmla="*/ 4888358 w 12191948"/>
              <a:gd name="connsiteY1417" fmla="*/ 2634846 h 3322003"/>
              <a:gd name="connsiteX1418" fmla="*/ 4888154 w 12191948"/>
              <a:gd name="connsiteY1418" fmla="*/ 2636989 h 3322003"/>
              <a:gd name="connsiteX1419" fmla="*/ 4888117 w 12191948"/>
              <a:gd name="connsiteY1419" fmla="*/ 2636989 h 3322003"/>
              <a:gd name="connsiteX1420" fmla="*/ 4888117 w 12191948"/>
              <a:gd name="connsiteY1420" fmla="*/ 2637377 h 3322003"/>
              <a:gd name="connsiteX1421" fmla="*/ 4888154 w 12191948"/>
              <a:gd name="connsiteY1421" fmla="*/ 2636989 h 3322003"/>
              <a:gd name="connsiteX1422" fmla="*/ 4899727 w 12191948"/>
              <a:gd name="connsiteY1422" fmla="*/ 2636989 h 3322003"/>
              <a:gd name="connsiteX1423" fmla="*/ 4899727 w 12191948"/>
              <a:gd name="connsiteY1423" fmla="*/ 2634846 h 3322003"/>
              <a:gd name="connsiteX1424" fmla="*/ 4888358 w 12191948"/>
              <a:gd name="connsiteY1424" fmla="*/ 2634846 h 3322003"/>
              <a:gd name="connsiteX1425" fmla="*/ 6485495 w 12191948"/>
              <a:gd name="connsiteY1425" fmla="*/ 2633482 h 3322003"/>
              <a:gd name="connsiteX1426" fmla="*/ 6487674 w 12191948"/>
              <a:gd name="connsiteY1426" fmla="*/ 2635040 h 3322003"/>
              <a:gd name="connsiteX1427" fmla="*/ 6489850 w 12191948"/>
              <a:gd name="connsiteY1427" fmla="*/ 2635040 h 3322003"/>
              <a:gd name="connsiteX1428" fmla="*/ 7049564 w 12191948"/>
              <a:gd name="connsiteY1428" fmla="*/ 2632120 h 3322003"/>
              <a:gd name="connsiteX1429" fmla="*/ 7056092 w 12191948"/>
              <a:gd name="connsiteY1429" fmla="*/ 2635819 h 3322003"/>
              <a:gd name="connsiteX1430" fmla="*/ 7054157 w 12191948"/>
              <a:gd name="connsiteY1430" fmla="*/ 2633287 h 3322003"/>
              <a:gd name="connsiteX1431" fmla="*/ 7049564 w 12191948"/>
              <a:gd name="connsiteY1431" fmla="*/ 2632120 h 3322003"/>
              <a:gd name="connsiteX1432" fmla="*/ 6404223 w 12191948"/>
              <a:gd name="connsiteY1432" fmla="*/ 2631145 h 3322003"/>
              <a:gd name="connsiteX1433" fmla="*/ 6425267 w 12191948"/>
              <a:gd name="connsiteY1433" fmla="*/ 2640690 h 3322003"/>
              <a:gd name="connsiteX1434" fmla="*/ 6405434 w 12191948"/>
              <a:gd name="connsiteY1434" fmla="*/ 2651597 h 3322003"/>
              <a:gd name="connsiteX1435" fmla="*/ 6445827 w 12191948"/>
              <a:gd name="connsiteY1435" fmla="*/ 2671463 h 3322003"/>
              <a:gd name="connsiteX1436" fmla="*/ 6447038 w 12191948"/>
              <a:gd name="connsiteY1436" fmla="*/ 2672048 h 3322003"/>
              <a:gd name="connsiteX1437" fmla="*/ 6543790 w 12191948"/>
              <a:gd name="connsiteY1437" fmla="*/ 2689576 h 3322003"/>
              <a:gd name="connsiteX1438" fmla="*/ 6514765 w 12191948"/>
              <a:gd name="connsiteY1438" fmla="*/ 2656466 h 3322003"/>
              <a:gd name="connsiteX1439" fmla="*/ 6445344 w 12191948"/>
              <a:gd name="connsiteY1439" fmla="*/ 2644389 h 3322003"/>
              <a:gd name="connsiteX1440" fmla="*/ 6448732 w 12191948"/>
              <a:gd name="connsiteY1440" fmla="*/ 2638353 h 3322003"/>
              <a:gd name="connsiteX1441" fmla="*/ 6414142 w 12191948"/>
              <a:gd name="connsiteY1441" fmla="*/ 2631145 h 3322003"/>
              <a:gd name="connsiteX1442" fmla="*/ 6404223 w 12191948"/>
              <a:gd name="connsiteY1442" fmla="*/ 2631145 h 3322003"/>
              <a:gd name="connsiteX1443" fmla="*/ 2750373 w 12191948"/>
              <a:gd name="connsiteY1443" fmla="*/ 2631145 h 3322003"/>
              <a:gd name="connsiteX1444" fmla="*/ 2750373 w 12191948"/>
              <a:gd name="connsiteY1444" fmla="*/ 2631730 h 3322003"/>
              <a:gd name="connsiteX1445" fmla="*/ 2757003 w 12191948"/>
              <a:gd name="connsiteY1445" fmla="*/ 2632929 h 3322003"/>
              <a:gd name="connsiteX1446" fmla="*/ 2793428 w 12191948"/>
              <a:gd name="connsiteY1446" fmla="*/ 2642735 h 3322003"/>
              <a:gd name="connsiteX1447" fmla="*/ 2836483 w 12191948"/>
              <a:gd name="connsiteY1447" fmla="*/ 2647311 h 3322003"/>
              <a:gd name="connsiteX1448" fmla="*/ 2757003 w 12191948"/>
              <a:gd name="connsiteY1448" fmla="*/ 2632929 h 3322003"/>
              <a:gd name="connsiteX1449" fmla="*/ 10440247 w 12191948"/>
              <a:gd name="connsiteY1449" fmla="*/ 2630756 h 3322003"/>
              <a:gd name="connsiteX1450" fmla="*/ 10422590 w 12191948"/>
              <a:gd name="connsiteY1450" fmla="*/ 2634457 h 3322003"/>
              <a:gd name="connsiteX1451" fmla="*/ 10443390 w 12191948"/>
              <a:gd name="connsiteY1451" fmla="*/ 2645168 h 3322003"/>
              <a:gd name="connsiteX1452" fmla="*/ 10443634 w 12191948"/>
              <a:gd name="connsiteY1452" fmla="*/ 2645947 h 3322003"/>
              <a:gd name="connsiteX1453" fmla="*/ 10473383 w 12191948"/>
              <a:gd name="connsiteY1453" fmla="*/ 2650233 h 3322003"/>
              <a:gd name="connsiteX1454" fmla="*/ 10532161 w 12191948"/>
              <a:gd name="connsiteY1454" fmla="*/ 2652570 h 3322003"/>
              <a:gd name="connsiteX1455" fmla="*/ 10499265 w 12191948"/>
              <a:gd name="connsiteY1455" fmla="*/ 2636989 h 3322003"/>
              <a:gd name="connsiteX1456" fmla="*/ 10440247 w 12191948"/>
              <a:gd name="connsiteY1456" fmla="*/ 2630756 h 3322003"/>
              <a:gd name="connsiteX1457" fmla="*/ 6107104 w 12191948"/>
              <a:gd name="connsiteY1457" fmla="*/ 2629879 h 3322003"/>
              <a:gd name="connsiteX1458" fmla="*/ 6090748 w 12191948"/>
              <a:gd name="connsiteY1458" fmla="*/ 2633678 h 3322003"/>
              <a:gd name="connsiteX1459" fmla="*/ 6188224 w 12191948"/>
              <a:gd name="connsiteY1459" fmla="*/ 2655493 h 3322003"/>
              <a:gd name="connsiteX1460" fmla="*/ 6187501 w 12191948"/>
              <a:gd name="connsiteY1460" fmla="*/ 2655296 h 3322003"/>
              <a:gd name="connsiteX1461" fmla="*/ 6172988 w 12191948"/>
              <a:gd name="connsiteY1461" fmla="*/ 2639132 h 3322003"/>
              <a:gd name="connsiteX1462" fmla="*/ 6133802 w 12191948"/>
              <a:gd name="connsiteY1462" fmla="*/ 2633678 h 3322003"/>
              <a:gd name="connsiteX1463" fmla="*/ 6107104 w 12191948"/>
              <a:gd name="connsiteY1463" fmla="*/ 2629879 h 3322003"/>
              <a:gd name="connsiteX1464" fmla="*/ 3051999 w 12191948"/>
              <a:gd name="connsiteY1464" fmla="*/ 2626470 h 3322003"/>
              <a:gd name="connsiteX1465" fmla="*/ 3051289 w 12191948"/>
              <a:gd name="connsiteY1465" fmla="*/ 2628566 h 3322003"/>
              <a:gd name="connsiteX1466" fmla="*/ 3050791 w 12191948"/>
              <a:gd name="connsiteY1466" fmla="*/ 2628419 h 3322003"/>
              <a:gd name="connsiteX1467" fmla="*/ 3050547 w 12191948"/>
              <a:gd name="connsiteY1467" fmla="*/ 2630756 h 3322003"/>
              <a:gd name="connsiteX1468" fmla="*/ 3051289 w 12191948"/>
              <a:gd name="connsiteY1468" fmla="*/ 2628566 h 3322003"/>
              <a:gd name="connsiteX1469" fmla="*/ 3072559 w 12191948"/>
              <a:gd name="connsiteY1469" fmla="*/ 2634846 h 3322003"/>
              <a:gd name="connsiteX1470" fmla="*/ 3083443 w 12191948"/>
              <a:gd name="connsiteY1470" fmla="*/ 2634846 h 3322003"/>
              <a:gd name="connsiteX1471" fmla="*/ 3076187 w 12191948"/>
              <a:gd name="connsiteY1471" fmla="*/ 2631145 h 3322003"/>
              <a:gd name="connsiteX1472" fmla="*/ 3051999 w 12191948"/>
              <a:gd name="connsiteY1472" fmla="*/ 2626470 h 3322003"/>
              <a:gd name="connsiteX1473" fmla="*/ 5059851 w 12191948"/>
              <a:gd name="connsiteY1473" fmla="*/ 2625497 h 3322003"/>
              <a:gd name="connsiteX1474" fmla="*/ 5057190 w 12191948"/>
              <a:gd name="connsiteY1474" fmla="*/ 2626470 h 3322003"/>
              <a:gd name="connsiteX1475" fmla="*/ 5063721 w 12191948"/>
              <a:gd name="connsiteY1475" fmla="*/ 2626470 h 3322003"/>
              <a:gd name="connsiteX1476" fmla="*/ 10869101 w 12191948"/>
              <a:gd name="connsiteY1476" fmla="*/ 2618876 h 3322003"/>
              <a:gd name="connsiteX1477" fmla="*/ 10863054 w 12191948"/>
              <a:gd name="connsiteY1477" fmla="*/ 2625691 h 3322003"/>
              <a:gd name="connsiteX1478" fmla="*/ 10882889 w 12191948"/>
              <a:gd name="connsiteY1478" fmla="*/ 2628807 h 3322003"/>
              <a:gd name="connsiteX1479" fmla="*/ 10879019 w 12191948"/>
              <a:gd name="connsiteY1479" fmla="*/ 2620628 h 3322003"/>
              <a:gd name="connsiteX1480" fmla="*/ 10873938 w 12191948"/>
              <a:gd name="connsiteY1480" fmla="*/ 2618876 h 3322003"/>
              <a:gd name="connsiteX1481" fmla="*/ 10869101 w 12191948"/>
              <a:gd name="connsiteY1481" fmla="*/ 2618876 h 3322003"/>
              <a:gd name="connsiteX1482" fmla="*/ 3161812 w 12191948"/>
              <a:gd name="connsiteY1482" fmla="*/ 2618876 h 3322003"/>
              <a:gd name="connsiteX1483" fmla="*/ 3127225 w 12191948"/>
              <a:gd name="connsiteY1483" fmla="*/ 2620237 h 3322003"/>
              <a:gd name="connsiteX1484" fmla="*/ 3155766 w 12191948"/>
              <a:gd name="connsiteY1484" fmla="*/ 2633287 h 3322003"/>
              <a:gd name="connsiteX1485" fmla="*/ 3186241 w 12191948"/>
              <a:gd name="connsiteY1485" fmla="*/ 2626666 h 3322003"/>
              <a:gd name="connsiteX1486" fmla="*/ 3282511 w 12191948"/>
              <a:gd name="connsiteY1486" fmla="*/ 2618679 h 3322003"/>
              <a:gd name="connsiteX1487" fmla="*/ 3284931 w 12191948"/>
              <a:gd name="connsiteY1487" fmla="*/ 2619654 h 3322003"/>
              <a:gd name="connsiteX1488" fmla="*/ 3284931 w 12191948"/>
              <a:gd name="connsiteY1488" fmla="*/ 2621601 h 3322003"/>
              <a:gd name="connsiteX1489" fmla="*/ 3290734 w 12191948"/>
              <a:gd name="connsiteY1489" fmla="*/ 2621601 h 3322003"/>
              <a:gd name="connsiteX1490" fmla="*/ 3290734 w 12191948"/>
              <a:gd name="connsiteY1490" fmla="*/ 2619654 h 3322003"/>
              <a:gd name="connsiteX1491" fmla="*/ 3282511 w 12191948"/>
              <a:gd name="connsiteY1491" fmla="*/ 2618679 h 3322003"/>
              <a:gd name="connsiteX1492" fmla="*/ 6204672 w 12191948"/>
              <a:gd name="connsiteY1492" fmla="*/ 2617512 h 3322003"/>
              <a:gd name="connsiteX1493" fmla="*/ 6208783 w 12191948"/>
              <a:gd name="connsiteY1493" fmla="*/ 2619070 h 3322003"/>
              <a:gd name="connsiteX1494" fmla="*/ 6208783 w 12191948"/>
              <a:gd name="connsiteY1494" fmla="*/ 2617512 h 3322003"/>
              <a:gd name="connsiteX1495" fmla="*/ 10665438 w 12191948"/>
              <a:gd name="connsiteY1495" fmla="*/ 2615174 h 3322003"/>
              <a:gd name="connsiteX1496" fmla="*/ 10662777 w 12191948"/>
              <a:gd name="connsiteY1496" fmla="*/ 2618679 h 3322003"/>
              <a:gd name="connsiteX1497" fmla="*/ 10702204 w 12191948"/>
              <a:gd name="connsiteY1497" fmla="*/ 2631535 h 3322003"/>
              <a:gd name="connsiteX1498" fmla="*/ 10714541 w 12191948"/>
              <a:gd name="connsiteY1498" fmla="*/ 2631535 h 3322003"/>
              <a:gd name="connsiteX1499" fmla="*/ 10715991 w 12191948"/>
              <a:gd name="connsiteY1499" fmla="*/ 2627640 h 3322003"/>
              <a:gd name="connsiteX1500" fmla="*/ 10665438 w 12191948"/>
              <a:gd name="connsiteY1500" fmla="*/ 2615174 h 3322003"/>
              <a:gd name="connsiteX1501" fmla="*/ 5117661 w 12191948"/>
              <a:gd name="connsiteY1501" fmla="*/ 2615174 h 3322003"/>
              <a:gd name="connsiteX1502" fmla="*/ 5116453 w 12191948"/>
              <a:gd name="connsiteY1502" fmla="*/ 2618876 h 3322003"/>
              <a:gd name="connsiteX1503" fmla="*/ 5115727 w 12191948"/>
              <a:gd name="connsiteY1503" fmla="*/ 2618876 h 3322003"/>
              <a:gd name="connsiteX1504" fmla="*/ 5122740 w 12191948"/>
              <a:gd name="connsiteY1504" fmla="*/ 2620822 h 3322003"/>
              <a:gd name="connsiteX1505" fmla="*/ 5148863 w 12191948"/>
              <a:gd name="connsiteY1505" fmla="*/ 2622771 h 3322003"/>
              <a:gd name="connsiteX1506" fmla="*/ 5141849 w 12191948"/>
              <a:gd name="connsiteY1506" fmla="*/ 2616538 h 3322003"/>
              <a:gd name="connsiteX1507" fmla="*/ 5117661 w 12191948"/>
              <a:gd name="connsiteY1507" fmla="*/ 2615174 h 3322003"/>
              <a:gd name="connsiteX1508" fmla="*/ 3482062 w 12191948"/>
              <a:gd name="connsiteY1508" fmla="*/ 2612837 h 3322003"/>
              <a:gd name="connsiteX1509" fmla="*/ 3462470 w 12191948"/>
              <a:gd name="connsiteY1509" fmla="*/ 2614784 h 3322003"/>
              <a:gd name="connsiteX1510" fmla="*/ 3467308 w 12191948"/>
              <a:gd name="connsiteY1510" fmla="*/ 2617121 h 3322003"/>
              <a:gd name="connsiteX1511" fmla="*/ 3489561 w 12191948"/>
              <a:gd name="connsiteY1511" fmla="*/ 2617121 h 3322003"/>
              <a:gd name="connsiteX1512" fmla="*/ 3486824 w 12191948"/>
              <a:gd name="connsiteY1512" fmla="*/ 2614069 h 3322003"/>
              <a:gd name="connsiteX1513" fmla="*/ 3488835 w 12191948"/>
              <a:gd name="connsiteY1513" fmla="*/ 2614590 h 3322003"/>
              <a:gd name="connsiteX1514" fmla="*/ 3486417 w 12191948"/>
              <a:gd name="connsiteY1514" fmla="*/ 2613616 h 3322003"/>
              <a:gd name="connsiteX1515" fmla="*/ 3486824 w 12191948"/>
              <a:gd name="connsiteY1515" fmla="*/ 2614069 h 3322003"/>
              <a:gd name="connsiteX1516" fmla="*/ 6313520 w 12191948"/>
              <a:gd name="connsiteY1516" fmla="*/ 2611984 h 3322003"/>
              <a:gd name="connsiteX1517" fmla="*/ 6302392 w 12191948"/>
              <a:gd name="connsiteY1517" fmla="*/ 2625887 h 3322003"/>
              <a:gd name="connsiteX1518" fmla="*/ 6243373 w 12191948"/>
              <a:gd name="connsiteY1518" fmla="*/ 2625887 h 3322003"/>
              <a:gd name="connsiteX1519" fmla="*/ 6191853 w 12191948"/>
              <a:gd name="connsiteY1519" fmla="*/ 2630950 h 3322003"/>
              <a:gd name="connsiteX1520" fmla="*/ 6254016 w 12191948"/>
              <a:gd name="connsiteY1520" fmla="*/ 2636598 h 3322003"/>
              <a:gd name="connsiteX1521" fmla="*/ 6253292 w 12191948"/>
              <a:gd name="connsiteY1521" fmla="*/ 2636404 h 3322003"/>
              <a:gd name="connsiteX1522" fmla="*/ 6346174 w 12191948"/>
              <a:gd name="connsiteY1522" fmla="*/ 2643806 h 3322003"/>
              <a:gd name="connsiteX1523" fmla="*/ 6327791 w 12191948"/>
              <a:gd name="connsiteY1523" fmla="*/ 2649843 h 3322003"/>
              <a:gd name="connsiteX1524" fmla="*/ 6317872 w 12191948"/>
              <a:gd name="connsiteY1524" fmla="*/ 2648481 h 3322003"/>
              <a:gd name="connsiteX1525" fmla="*/ 6322227 w 12191948"/>
              <a:gd name="connsiteY1525" fmla="*/ 2650039 h 3322003"/>
              <a:gd name="connsiteX1526" fmla="*/ 6327791 w 12191948"/>
              <a:gd name="connsiteY1526" fmla="*/ 2650039 h 3322003"/>
              <a:gd name="connsiteX1527" fmla="*/ 6347383 w 12191948"/>
              <a:gd name="connsiteY1527" fmla="*/ 2655296 h 3322003"/>
              <a:gd name="connsiteX1528" fmla="*/ 6402532 w 12191948"/>
              <a:gd name="connsiteY1528" fmla="*/ 2651401 h 3322003"/>
              <a:gd name="connsiteX1529" fmla="*/ 6363346 w 12191948"/>
              <a:gd name="connsiteY1529" fmla="*/ 2634846 h 3322003"/>
              <a:gd name="connsiteX1530" fmla="*/ 6367460 w 12191948"/>
              <a:gd name="connsiteY1530" fmla="*/ 2617512 h 3322003"/>
              <a:gd name="connsiteX1531" fmla="*/ 6313520 w 12191948"/>
              <a:gd name="connsiteY1531" fmla="*/ 2611984 h 3322003"/>
              <a:gd name="connsiteX1532" fmla="*/ 5178374 w 12191948"/>
              <a:gd name="connsiteY1532" fmla="*/ 2611473 h 3322003"/>
              <a:gd name="connsiteX1533" fmla="*/ 5175713 w 12191948"/>
              <a:gd name="connsiteY1533" fmla="*/ 2614784 h 3322003"/>
              <a:gd name="connsiteX1534" fmla="*/ 5187323 w 12191948"/>
              <a:gd name="connsiteY1534" fmla="*/ 2614784 h 3322003"/>
              <a:gd name="connsiteX1535" fmla="*/ 5190467 w 12191948"/>
              <a:gd name="connsiteY1535" fmla="*/ 2611473 h 3322003"/>
              <a:gd name="connsiteX1536" fmla="*/ 5178374 w 12191948"/>
              <a:gd name="connsiteY1536" fmla="*/ 2611473 h 3322003"/>
              <a:gd name="connsiteX1537" fmla="*/ 2860912 w 12191948"/>
              <a:gd name="connsiteY1537" fmla="*/ 2611473 h 3322003"/>
              <a:gd name="connsiteX1538" fmla="*/ 2846884 w 12191948"/>
              <a:gd name="connsiteY1538" fmla="*/ 2620043 h 3322003"/>
              <a:gd name="connsiteX1539" fmla="*/ 2869620 w 12191948"/>
              <a:gd name="connsiteY1539" fmla="*/ 2630171 h 3322003"/>
              <a:gd name="connsiteX1540" fmla="*/ 2869864 w 12191948"/>
              <a:gd name="connsiteY1540" fmla="*/ 2630171 h 3322003"/>
              <a:gd name="connsiteX1541" fmla="*/ 2906145 w 12191948"/>
              <a:gd name="connsiteY1541" fmla="*/ 2647117 h 3322003"/>
              <a:gd name="connsiteX1542" fmla="*/ 2987417 w 12191948"/>
              <a:gd name="connsiteY1542" fmla="*/ 2659582 h 3322003"/>
              <a:gd name="connsiteX1543" fmla="*/ 3105454 w 12191948"/>
              <a:gd name="connsiteY1543" fmla="*/ 2673606 h 3322003"/>
              <a:gd name="connsiteX1544" fmla="*/ 3232685 w 12191948"/>
              <a:gd name="connsiteY1544" fmla="*/ 2695030 h 3322003"/>
              <a:gd name="connsiteX1545" fmla="*/ 3267031 w 12191948"/>
              <a:gd name="connsiteY1545" fmla="*/ 2695030 h 3322003"/>
              <a:gd name="connsiteX1546" fmla="*/ 3381198 w 12191948"/>
              <a:gd name="connsiteY1546" fmla="*/ 2705937 h 3322003"/>
              <a:gd name="connsiteX1547" fmla="*/ 3490287 w 12191948"/>
              <a:gd name="connsiteY1547" fmla="*/ 2720545 h 3322003"/>
              <a:gd name="connsiteX1548" fmla="*/ 3504556 w 12191948"/>
              <a:gd name="connsiteY1548" fmla="*/ 2722298 h 3322003"/>
              <a:gd name="connsiteX1549" fmla="*/ 3604211 w 12191948"/>
              <a:gd name="connsiteY1549" fmla="*/ 2738855 h 3322003"/>
              <a:gd name="connsiteX1550" fmla="*/ 3606149 w 12191948"/>
              <a:gd name="connsiteY1550" fmla="*/ 2729700 h 3322003"/>
              <a:gd name="connsiteX1551" fmla="*/ 3580749 w 12191948"/>
              <a:gd name="connsiteY1551" fmla="*/ 2721325 h 3322003"/>
              <a:gd name="connsiteX1552" fmla="*/ 3543257 w 12191948"/>
              <a:gd name="connsiteY1552" fmla="*/ 2718403 h 3322003"/>
              <a:gd name="connsiteX1553" fmla="*/ 3525601 w 12191948"/>
              <a:gd name="connsiteY1553" fmla="*/ 2716650 h 3322003"/>
              <a:gd name="connsiteX1554" fmla="*/ 3525601 w 12191948"/>
              <a:gd name="connsiteY1554" fmla="*/ 2714507 h 3322003"/>
              <a:gd name="connsiteX1555" fmla="*/ 3542775 w 12191948"/>
              <a:gd name="connsiteY1555" fmla="*/ 2716650 h 3322003"/>
              <a:gd name="connsiteX1556" fmla="*/ 3564545 w 12191948"/>
              <a:gd name="connsiteY1556" fmla="*/ 2715092 h 3322003"/>
              <a:gd name="connsiteX1557" fmla="*/ 3564545 w 12191948"/>
              <a:gd name="connsiteY1557" fmla="*/ 2711781 h 3322003"/>
              <a:gd name="connsiteX1558" fmla="*/ 3536728 w 12191948"/>
              <a:gd name="connsiteY1558" fmla="*/ 2704185 h 3322003"/>
              <a:gd name="connsiteX1559" fmla="*/ 3628643 w 12191948"/>
              <a:gd name="connsiteY1559" fmla="*/ 2715871 h 3322003"/>
              <a:gd name="connsiteX1560" fmla="*/ 3649929 w 12191948"/>
              <a:gd name="connsiteY1560" fmla="*/ 2717820 h 3322003"/>
              <a:gd name="connsiteX1561" fmla="*/ 3660086 w 12191948"/>
              <a:gd name="connsiteY1561" fmla="*/ 2721715 h 3322003"/>
              <a:gd name="connsiteX1562" fmla="*/ 3649929 w 12191948"/>
              <a:gd name="connsiteY1562" fmla="*/ 2722689 h 3322003"/>
              <a:gd name="connsiteX1563" fmla="*/ 3628643 w 12191948"/>
              <a:gd name="connsiteY1563" fmla="*/ 2717429 h 3322003"/>
              <a:gd name="connsiteX1564" fmla="*/ 3620418 w 12191948"/>
              <a:gd name="connsiteY1564" fmla="*/ 2723662 h 3322003"/>
              <a:gd name="connsiteX1565" fmla="*/ 3763853 w 12191948"/>
              <a:gd name="connsiteY1565" fmla="*/ 2758332 h 3322003"/>
              <a:gd name="connsiteX1566" fmla="*/ 3810779 w 12191948"/>
              <a:gd name="connsiteY1566" fmla="*/ 2762031 h 3322003"/>
              <a:gd name="connsiteX1567" fmla="*/ 3766514 w 12191948"/>
              <a:gd name="connsiteY1567" fmla="*/ 2747035 h 3322003"/>
              <a:gd name="connsiteX1568" fmla="*/ 3771351 w 12191948"/>
              <a:gd name="connsiteY1568" fmla="*/ 2730089 h 3322003"/>
              <a:gd name="connsiteX1569" fmla="*/ 3785864 w 12191948"/>
              <a:gd name="connsiteY1569" fmla="*/ 2730089 h 3322003"/>
              <a:gd name="connsiteX1570" fmla="*/ 3893018 w 12191948"/>
              <a:gd name="connsiteY1570" fmla="*/ 2758136 h 3322003"/>
              <a:gd name="connsiteX1571" fmla="*/ 3899791 w 12191948"/>
              <a:gd name="connsiteY1571" fmla="*/ 2760279 h 3322003"/>
              <a:gd name="connsiteX1572" fmla="*/ 3926397 w 12191948"/>
              <a:gd name="connsiteY1572" fmla="*/ 2775276 h 3322003"/>
              <a:gd name="connsiteX1573" fmla="*/ 3969694 w 12191948"/>
              <a:gd name="connsiteY1573" fmla="*/ 2775276 h 3322003"/>
              <a:gd name="connsiteX1574" fmla="*/ 3911884 w 12191948"/>
              <a:gd name="connsiteY1574" fmla="*/ 2742945 h 3322003"/>
              <a:gd name="connsiteX1575" fmla="*/ 3941880 w 12191948"/>
              <a:gd name="connsiteY1575" fmla="*/ 2756968 h 3322003"/>
              <a:gd name="connsiteX1576" fmla="*/ 4037179 w 12191948"/>
              <a:gd name="connsiteY1576" fmla="*/ 2772356 h 3322003"/>
              <a:gd name="connsiteX1577" fmla="*/ 3985659 w 12191948"/>
              <a:gd name="connsiteY1577" fmla="*/ 2748593 h 3322003"/>
              <a:gd name="connsiteX1578" fmla="*/ 4026778 w 12191948"/>
              <a:gd name="connsiteY1578" fmla="*/ 2746450 h 3322003"/>
              <a:gd name="connsiteX1579" fmla="*/ 4056530 w 12191948"/>
              <a:gd name="connsiteY1579" fmla="*/ 2767681 h 3322003"/>
              <a:gd name="connsiteX1580" fmla="*/ 4139254 w 12191948"/>
              <a:gd name="connsiteY1580" fmla="*/ 2799234 h 3322003"/>
              <a:gd name="connsiteX1581" fmla="*/ 4196336 w 12191948"/>
              <a:gd name="connsiteY1581" fmla="*/ 2807804 h 3322003"/>
              <a:gd name="connsiteX1582" fmla="*/ 4240842 w 12191948"/>
              <a:gd name="connsiteY1582" fmla="*/ 2800207 h 3322003"/>
              <a:gd name="connsiteX1583" fmla="*/ 4256807 w 12191948"/>
              <a:gd name="connsiteY1583" fmla="*/ 2777030 h 3322003"/>
              <a:gd name="connsiteX1584" fmla="*/ 4264548 w 12191948"/>
              <a:gd name="connsiteY1584" fmla="*/ 2774303 h 3322003"/>
              <a:gd name="connsiteX1585" fmla="*/ 4206981 w 12191948"/>
              <a:gd name="connsiteY1585" fmla="*/ 2757553 h 3322003"/>
              <a:gd name="connsiteX1586" fmla="*/ 4164651 w 12191948"/>
              <a:gd name="connsiteY1586" fmla="*/ 2753658 h 3322003"/>
              <a:gd name="connsiteX1587" fmla="*/ 4154732 w 12191948"/>
              <a:gd name="connsiteY1587" fmla="*/ 2736906 h 3322003"/>
              <a:gd name="connsiteX1588" fmla="*/ 4084588 w 12191948"/>
              <a:gd name="connsiteY1588" fmla="*/ 2714704 h 3322003"/>
              <a:gd name="connsiteX1589" fmla="*/ 4055562 w 12191948"/>
              <a:gd name="connsiteY1589" fmla="*/ 2710029 h 3322003"/>
              <a:gd name="connsiteX1590" fmla="*/ 4040082 w 12191948"/>
              <a:gd name="connsiteY1590" fmla="*/ 2711975 h 3322003"/>
              <a:gd name="connsiteX1591" fmla="*/ 4045887 w 12191948"/>
              <a:gd name="connsiteY1591" fmla="*/ 2718988 h 3322003"/>
              <a:gd name="connsiteX1592" fmla="*/ 4099342 w 12191948"/>
              <a:gd name="connsiteY1592" fmla="*/ 2740608 h 3322003"/>
              <a:gd name="connsiteX1593" fmla="*/ 4126918 w 12191948"/>
              <a:gd name="connsiteY1593" fmla="*/ 2753073 h 3322003"/>
              <a:gd name="connsiteX1594" fmla="*/ 4086764 w 12191948"/>
              <a:gd name="connsiteY1594" fmla="*/ 2761837 h 3322003"/>
              <a:gd name="connsiteX1595" fmla="*/ 4069834 w 12191948"/>
              <a:gd name="connsiteY1595" fmla="*/ 2746450 h 3322003"/>
              <a:gd name="connsiteX1596" fmla="*/ 4027504 w 12191948"/>
              <a:gd name="connsiteY1596" fmla="*/ 2744309 h 3322003"/>
              <a:gd name="connsiteX1597" fmla="*/ 3952279 w 12191948"/>
              <a:gd name="connsiteY1597" fmla="*/ 2734763 h 3322003"/>
              <a:gd name="connsiteX1598" fmla="*/ 3866413 w 12191948"/>
              <a:gd name="connsiteY1598" fmla="*/ 2704185 h 3322003"/>
              <a:gd name="connsiteX1599" fmla="*/ 3851656 w 12191948"/>
              <a:gd name="connsiteY1599" fmla="*/ 2710808 h 3322003"/>
              <a:gd name="connsiteX1600" fmla="*/ 3855044 w 12191948"/>
              <a:gd name="connsiteY1600" fmla="*/ 2712170 h 3322003"/>
              <a:gd name="connsiteX1601" fmla="*/ 3851900 w 12191948"/>
              <a:gd name="connsiteY1601" fmla="*/ 2712170 h 3322003"/>
              <a:gd name="connsiteX1602" fmla="*/ 3843675 w 12191948"/>
              <a:gd name="connsiteY1602" fmla="*/ 2723274 h 3322003"/>
              <a:gd name="connsiteX1603" fmla="*/ 3778609 w 12191948"/>
              <a:gd name="connsiteY1603" fmla="*/ 2706522 h 3322003"/>
              <a:gd name="connsiteX1604" fmla="*/ 3728298 w 12191948"/>
              <a:gd name="connsiteY1604" fmla="*/ 2693668 h 3322003"/>
              <a:gd name="connsiteX1605" fmla="*/ 3736038 w 12191948"/>
              <a:gd name="connsiteY1605" fmla="*/ 2705354 h 3322003"/>
              <a:gd name="connsiteX1606" fmla="*/ 3701931 w 12191948"/>
              <a:gd name="connsiteY1606" fmla="*/ 2694057 h 3322003"/>
              <a:gd name="connsiteX1607" fmla="*/ 3710883 w 12191948"/>
              <a:gd name="connsiteY1607" fmla="*/ 2684123 h 3322003"/>
              <a:gd name="connsiteX1608" fmla="*/ 3733377 w 12191948"/>
              <a:gd name="connsiteY1608" fmla="*/ 2687629 h 3322003"/>
              <a:gd name="connsiteX1609" fmla="*/ 3801345 w 12191948"/>
              <a:gd name="connsiteY1609" fmla="*/ 2701848 h 3322003"/>
              <a:gd name="connsiteX1610" fmla="*/ 3814649 w 12191948"/>
              <a:gd name="connsiteY1610" fmla="*/ 2703796 h 3322003"/>
              <a:gd name="connsiteX1611" fmla="*/ 3736279 w 12191948"/>
              <a:gd name="connsiteY1611" fmla="*/ 2675553 h 3322003"/>
              <a:gd name="connsiteX1612" fmla="*/ 3710156 w 12191948"/>
              <a:gd name="connsiteY1612" fmla="*/ 2680227 h 3322003"/>
              <a:gd name="connsiteX1613" fmla="*/ 3690080 w 12191948"/>
              <a:gd name="connsiteY1613" fmla="*/ 2673021 h 3322003"/>
              <a:gd name="connsiteX1614" fmla="*/ 3659845 w 12191948"/>
              <a:gd name="connsiteY1614" fmla="*/ 2683149 h 3322003"/>
              <a:gd name="connsiteX1615" fmla="*/ 3668553 w 12191948"/>
              <a:gd name="connsiteY1615" fmla="*/ 2705158 h 3322003"/>
              <a:gd name="connsiteX1616" fmla="*/ 3638077 w 12191948"/>
              <a:gd name="connsiteY1616" fmla="*/ 2696979 h 3322003"/>
              <a:gd name="connsiteX1617" fmla="*/ 3613889 w 12191948"/>
              <a:gd name="connsiteY1617" fmla="*/ 2666983 h 3322003"/>
              <a:gd name="connsiteX1618" fmla="*/ 3598891 w 12191948"/>
              <a:gd name="connsiteY1618" fmla="*/ 2658609 h 3322003"/>
              <a:gd name="connsiteX1619" fmla="*/ 3582443 w 12191948"/>
              <a:gd name="connsiteY1619" fmla="*/ 2667762 h 3322003"/>
              <a:gd name="connsiteX1620" fmla="*/ 3509879 w 12191948"/>
              <a:gd name="connsiteY1620" fmla="*/ 2653544 h 3322003"/>
              <a:gd name="connsiteX1621" fmla="*/ 3519313 w 12191948"/>
              <a:gd name="connsiteY1621" fmla="*/ 2669516 h 3322003"/>
              <a:gd name="connsiteX1622" fmla="*/ 3540357 w 12191948"/>
              <a:gd name="connsiteY1622" fmla="*/ 2675164 h 3322003"/>
              <a:gd name="connsiteX1623" fmla="*/ 3558981 w 12191948"/>
              <a:gd name="connsiteY1623" fmla="*/ 2680424 h 3322003"/>
              <a:gd name="connsiteX1624" fmla="*/ 3562610 w 12191948"/>
              <a:gd name="connsiteY1624" fmla="*/ 2683928 h 3322003"/>
              <a:gd name="connsiteX1625" fmla="*/ 3569865 w 12191948"/>
              <a:gd name="connsiteY1625" fmla="*/ 2696394 h 3322003"/>
              <a:gd name="connsiteX1626" fmla="*/ 3529593 w 12191948"/>
              <a:gd name="connsiteY1626" fmla="*/ 2686214 h 3322003"/>
              <a:gd name="connsiteX1627" fmla="*/ 3527566 w 12191948"/>
              <a:gd name="connsiteY1627" fmla="*/ 2682103 h 3322003"/>
              <a:gd name="connsiteX1628" fmla="*/ 3514581 w 12191948"/>
              <a:gd name="connsiteY1628" fmla="*/ 2678783 h 3322003"/>
              <a:gd name="connsiteX1629" fmla="*/ 3512055 w 12191948"/>
              <a:gd name="connsiteY1629" fmla="*/ 2677502 h 3322003"/>
              <a:gd name="connsiteX1630" fmla="*/ 3511088 w 12191948"/>
              <a:gd name="connsiteY1630" fmla="*/ 2677890 h 3322003"/>
              <a:gd name="connsiteX1631" fmla="*/ 3514581 w 12191948"/>
              <a:gd name="connsiteY1631" fmla="*/ 2678783 h 3322003"/>
              <a:gd name="connsiteX1632" fmla="*/ 3528867 w 12191948"/>
              <a:gd name="connsiteY1632" fmla="*/ 2686030 h 3322003"/>
              <a:gd name="connsiteX1633" fmla="*/ 3528262 w 12191948"/>
              <a:gd name="connsiteY1633" fmla="*/ 2685877 h 3322003"/>
              <a:gd name="connsiteX1634" fmla="*/ 3306699 w 12191948"/>
              <a:gd name="connsiteY1634" fmla="*/ 2665425 h 3322003"/>
              <a:gd name="connsiteX1635" fmla="*/ 3320971 w 12191948"/>
              <a:gd name="connsiteY1635" fmla="*/ 2683734 h 3322003"/>
              <a:gd name="connsiteX1636" fmla="*/ 3289766 w 12191948"/>
              <a:gd name="connsiteY1636" fmla="*/ 2686266 h 3322003"/>
              <a:gd name="connsiteX1637" fmla="*/ 3276706 w 12191948"/>
              <a:gd name="connsiteY1637" fmla="*/ 2680227 h 3322003"/>
              <a:gd name="connsiteX1638" fmla="*/ 3224942 w 12191948"/>
              <a:gd name="connsiteY1638" fmla="*/ 2656855 h 3322003"/>
              <a:gd name="connsiteX1639" fmla="*/ 3172213 w 12191948"/>
              <a:gd name="connsiteY1639" fmla="*/ 2647505 h 3322003"/>
              <a:gd name="connsiteX1640" fmla="*/ 3092047 w 12191948"/>
              <a:gd name="connsiteY1640" fmla="*/ 2639390 h 3322003"/>
              <a:gd name="connsiteX1641" fmla="*/ 3087798 w 12191948"/>
              <a:gd name="connsiteY1641" fmla="*/ 2636598 h 3322003"/>
              <a:gd name="connsiteX1642" fmla="*/ 3087556 w 12191948"/>
              <a:gd name="connsiteY1642" fmla="*/ 2638935 h 3322003"/>
              <a:gd name="connsiteX1643" fmla="*/ 3092047 w 12191948"/>
              <a:gd name="connsiteY1643" fmla="*/ 2639390 h 3322003"/>
              <a:gd name="connsiteX1644" fmla="*/ 3096988 w 12191948"/>
              <a:gd name="connsiteY1644" fmla="*/ 2642637 h 3322003"/>
              <a:gd name="connsiteX1645" fmla="*/ 3074252 w 12191948"/>
              <a:gd name="connsiteY1645" fmla="*/ 2657051 h 3322003"/>
              <a:gd name="connsiteX1646" fmla="*/ 3066512 w 12191948"/>
              <a:gd name="connsiteY1646" fmla="*/ 2641469 h 3322003"/>
              <a:gd name="connsiteX1647" fmla="*/ 2990319 w 12191948"/>
              <a:gd name="connsiteY1647" fmla="*/ 2630950 h 3322003"/>
              <a:gd name="connsiteX1648" fmla="*/ 2940249 w 12191948"/>
              <a:gd name="connsiteY1648" fmla="*/ 2620628 h 3322003"/>
              <a:gd name="connsiteX1649" fmla="*/ 2860912 w 12191948"/>
              <a:gd name="connsiteY1649" fmla="*/ 2611473 h 3322003"/>
              <a:gd name="connsiteX1650" fmla="*/ 6531669 w 12191948"/>
              <a:gd name="connsiteY1650" fmla="*/ 2611227 h 3322003"/>
              <a:gd name="connsiteX1651" fmla="*/ 6505572 w 12191948"/>
              <a:gd name="connsiteY1651" fmla="*/ 2614395 h 3322003"/>
              <a:gd name="connsiteX1652" fmla="*/ 6535324 w 12191948"/>
              <a:gd name="connsiteY1652" fmla="*/ 2636989 h 3322003"/>
              <a:gd name="connsiteX1653" fmla="*/ 6579830 w 12191948"/>
              <a:gd name="connsiteY1653" fmla="*/ 2658024 h 3322003"/>
              <a:gd name="connsiteX1654" fmla="*/ 6580312 w 12191948"/>
              <a:gd name="connsiteY1654" fmla="*/ 2659388 h 3322003"/>
              <a:gd name="connsiteX1655" fmla="*/ 6632802 w 12191948"/>
              <a:gd name="connsiteY1655" fmla="*/ 2674191 h 3322003"/>
              <a:gd name="connsiteX1656" fmla="*/ 6628932 w 12191948"/>
              <a:gd name="connsiteY1656" fmla="*/ 2657830 h 3322003"/>
              <a:gd name="connsiteX1657" fmla="*/ 6649009 w 12191948"/>
              <a:gd name="connsiteY1657" fmla="*/ 2660167 h 3322003"/>
              <a:gd name="connsiteX1658" fmla="*/ 6674647 w 12191948"/>
              <a:gd name="connsiteY1658" fmla="*/ 2668152 h 3322003"/>
              <a:gd name="connsiteX1659" fmla="*/ 6636187 w 12191948"/>
              <a:gd name="connsiteY1659" fmla="*/ 2642052 h 3322003"/>
              <a:gd name="connsiteX1660" fmla="*/ 6609097 w 12191948"/>
              <a:gd name="connsiteY1660" fmla="*/ 2642052 h 3322003"/>
              <a:gd name="connsiteX1661" fmla="*/ 6578862 w 12191948"/>
              <a:gd name="connsiteY1661" fmla="*/ 2638935 h 3322003"/>
              <a:gd name="connsiteX1662" fmla="*/ 6557094 w 12191948"/>
              <a:gd name="connsiteY1662" fmla="*/ 2616927 h 3322003"/>
              <a:gd name="connsiteX1663" fmla="*/ 6531669 w 12191948"/>
              <a:gd name="connsiteY1663" fmla="*/ 2611227 h 3322003"/>
              <a:gd name="connsiteX1664" fmla="*/ 3126740 w 12191948"/>
              <a:gd name="connsiteY1664" fmla="*/ 2608357 h 3322003"/>
              <a:gd name="connsiteX1665" fmla="*/ 3160844 w 12191948"/>
              <a:gd name="connsiteY1665" fmla="*/ 2617121 h 3322003"/>
              <a:gd name="connsiteX1666" fmla="*/ 3150928 w 12191948"/>
              <a:gd name="connsiteY1666" fmla="*/ 2608357 h 3322003"/>
              <a:gd name="connsiteX1667" fmla="*/ 3126740 w 12191948"/>
              <a:gd name="connsiteY1667" fmla="*/ 2608357 h 3322003"/>
              <a:gd name="connsiteX1668" fmla="*/ 3394017 w 12191948"/>
              <a:gd name="connsiteY1668" fmla="*/ 2606214 h 3322003"/>
              <a:gd name="connsiteX1669" fmla="*/ 3388212 w 12191948"/>
              <a:gd name="connsiteY1669" fmla="*/ 2608942 h 3322003"/>
              <a:gd name="connsiteX1670" fmla="*/ 3398614 w 12191948"/>
              <a:gd name="connsiteY1670" fmla="*/ 2610694 h 3322003"/>
              <a:gd name="connsiteX1671" fmla="*/ 6711172 w 12191948"/>
              <a:gd name="connsiteY1671" fmla="*/ 2605046 h 3322003"/>
              <a:gd name="connsiteX1672" fmla="*/ 6709237 w 12191948"/>
              <a:gd name="connsiteY1672" fmla="*/ 2605825 h 3322003"/>
              <a:gd name="connsiteX1673" fmla="*/ 6715283 w 12191948"/>
              <a:gd name="connsiteY1673" fmla="*/ 2608551 h 3322003"/>
              <a:gd name="connsiteX1674" fmla="*/ 6712622 w 12191948"/>
              <a:gd name="connsiteY1674" fmla="*/ 2606604 h 3322003"/>
              <a:gd name="connsiteX1675" fmla="*/ 6711172 w 12191948"/>
              <a:gd name="connsiteY1675" fmla="*/ 2605046 h 3322003"/>
              <a:gd name="connsiteX1676" fmla="*/ 2720380 w 12191948"/>
              <a:gd name="connsiteY1676" fmla="*/ 2603488 h 3322003"/>
              <a:gd name="connsiteX1677" fmla="*/ 2720380 w 12191948"/>
              <a:gd name="connsiteY1677" fmla="*/ 2603877 h 3322003"/>
              <a:gd name="connsiteX1678" fmla="*/ 2697886 w 12191948"/>
              <a:gd name="connsiteY1678" fmla="*/ 2608551 h 3322003"/>
              <a:gd name="connsiteX1679" fmla="*/ 2813504 w 12191948"/>
              <a:gd name="connsiteY1679" fmla="*/ 2621601 h 3322003"/>
              <a:gd name="connsiteX1680" fmla="*/ 2808666 w 12191948"/>
              <a:gd name="connsiteY1680" fmla="*/ 2614590 h 3322003"/>
              <a:gd name="connsiteX1681" fmla="*/ 2720380 w 12191948"/>
              <a:gd name="connsiteY1681" fmla="*/ 2603488 h 3322003"/>
              <a:gd name="connsiteX1682" fmla="*/ 2490110 w 12191948"/>
              <a:gd name="connsiteY1682" fmla="*/ 2602903 h 3322003"/>
              <a:gd name="connsiteX1683" fmla="*/ 2488657 w 12191948"/>
              <a:gd name="connsiteY1683" fmla="*/ 2604073 h 3322003"/>
              <a:gd name="connsiteX1684" fmla="*/ 2490351 w 12191948"/>
              <a:gd name="connsiteY1684" fmla="*/ 2605046 h 3322003"/>
              <a:gd name="connsiteX1685" fmla="*/ 2497124 w 12191948"/>
              <a:gd name="connsiteY1685" fmla="*/ 2605046 h 3322003"/>
              <a:gd name="connsiteX1686" fmla="*/ 2497124 w 12191948"/>
              <a:gd name="connsiteY1686" fmla="*/ 2602903 h 3322003"/>
              <a:gd name="connsiteX1687" fmla="*/ 10197883 w 12191948"/>
              <a:gd name="connsiteY1687" fmla="*/ 2601930 h 3322003"/>
              <a:gd name="connsiteX1688" fmla="*/ 10197883 w 12191948"/>
              <a:gd name="connsiteY1688" fmla="*/ 2606020 h 3322003"/>
              <a:gd name="connsiteX1689" fmla="*/ 10216266 w 12191948"/>
              <a:gd name="connsiteY1689" fmla="*/ 2612252 h 3322003"/>
              <a:gd name="connsiteX1690" fmla="*/ 10230535 w 12191948"/>
              <a:gd name="connsiteY1690" fmla="*/ 2617900 h 3322003"/>
              <a:gd name="connsiteX1691" fmla="*/ 10223763 w 12191948"/>
              <a:gd name="connsiteY1691" fmla="*/ 2613225 h 3322003"/>
              <a:gd name="connsiteX1692" fmla="*/ 10214814 w 12191948"/>
              <a:gd name="connsiteY1692" fmla="*/ 2603877 h 3322003"/>
              <a:gd name="connsiteX1693" fmla="*/ 10214814 w 12191948"/>
              <a:gd name="connsiteY1693" fmla="*/ 2604073 h 3322003"/>
              <a:gd name="connsiteX1694" fmla="*/ 10197883 w 12191948"/>
              <a:gd name="connsiteY1694" fmla="*/ 2601930 h 3322003"/>
              <a:gd name="connsiteX1695" fmla="*/ 3087313 w 12191948"/>
              <a:gd name="connsiteY1695" fmla="*/ 2600176 h 3322003"/>
              <a:gd name="connsiteX1696" fmla="*/ 3078364 w 12191948"/>
              <a:gd name="connsiteY1696" fmla="*/ 2602514 h 3322003"/>
              <a:gd name="connsiteX1697" fmla="*/ 3121902 w 12191948"/>
              <a:gd name="connsiteY1697" fmla="*/ 2609330 h 3322003"/>
              <a:gd name="connsiteX1698" fmla="*/ 3122144 w 12191948"/>
              <a:gd name="connsiteY1698" fmla="*/ 2606993 h 3322003"/>
              <a:gd name="connsiteX1699" fmla="*/ 3104246 w 12191948"/>
              <a:gd name="connsiteY1699" fmla="*/ 2602514 h 3322003"/>
              <a:gd name="connsiteX1700" fmla="*/ 3087313 w 12191948"/>
              <a:gd name="connsiteY1700" fmla="*/ 2600176 h 3322003"/>
              <a:gd name="connsiteX1701" fmla="*/ 10804035 w 12191948"/>
              <a:gd name="connsiteY1701" fmla="*/ 2597061 h 3322003"/>
              <a:gd name="connsiteX1702" fmla="*/ 10873455 w 12191948"/>
              <a:gd name="connsiteY1702" fmla="*/ 2618291 h 3322003"/>
              <a:gd name="connsiteX1703" fmla="*/ 10925461 w 12191948"/>
              <a:gd name="connsiteY1703" fmla="*/ 2610500 h 3322003"/>
              <a:gd name="connsiteX1704" fmla="*/ 10859184 w 12191948"/>
              <a:gd name="connsiteY1704" fmla="*/ 2597061 h 3322003"/>
              <a:gd name="connsiteX1705" fmla="*/ 10804035 w 12191948"/>
              <a:gd name="connsiteY1705" fmla="*/ 2597061 h 3322003"/>
              <a:gd name="connsiteX1706" fmla="*/ 3347820 w 12191948"/>
              <a:gd name="connsiteY1706" fmla="*/ 2596670 h 3322003"/>
              <a:gd name="connsiteX1707" fmla="*/ 3319518 w 12191948"/>
              <a:gd name="connsiteY1707" fmla="*/ 2598813 h 3322003"/>
              <a:gd name="connsiteX1708" fmla="*/ 3349029 w 12191948"/>
              <a:gd name="connsiteY1708" fmla="*/ 2597644 h 3322003"/>
              <a:gd name="connsiteX1709" fmla="*/ 3351446 w 12191948"/>
              <a:gd name="connsiteY1709" fmla="*/ 2598619 h 3322003"/>
              <a:gd name="connsiteX1710" fmla="*/ 3347820 w 12191948"/>
              <a:gd name="connsiteY1710" fmla="*/ 2596670 h 3322003"/>
              <a:gd name="connsiteX1711" fmla="*/ 6142751 w 12191948"/>
              <a:gd name="connsiteY1711" fmla="*/ 2594724 h 3322003"/>
              <a:gd name="connsiteX1712" fmla="*/ 6146621 w 12191948"/>
              <a:gd name="connsiteY1712" fmla="*/ 2601151 h 3322003"/>
              <a:gd name="connsiteX1713" fmla="*/ 6177823 w 12191948"/>
              <a:gd name="connsiteY1713" fmla="*/ 2603294 h 3322003"/>
              <a:gd name="connsiteX1714" fmla="*/ 6176614 w 12191948"/>
              <a:gd name="connsiteY1714" fmla="*/ 2594724 h 3322003"/>
              <a:gd name="connsiteX1715" fmla="*/ 6142751 w 12191948"/>
              <a:gd name="connsiteY1715" fmla="*/ 2594724 h 3322003"/>
              <a:gd name="connsiteX1716" fmla="*/ 2515992 w 12191948"/>
              <a:gd name="connsiteY1716" fmla="*/ 2594139 h 3322003"/>
              <a:gd name="connsiteX1717" fmla="*/ 2594602 w 12191948"/>
              <a:gd name="connsiteY1717" fmla="*/ 2621795 h 3322003"/>
              <a:gd name="connsiteX1718" fmla="*/ 2722315 w 12191948"/>
              <a:gd name="connsiteY1718" fmla="*/ 2634067 h 3322003"/>
              <a:gd name="connsiteX1719" fmla="*/ 2709011 w 12191948"/>
              <a:gd name="connsiteY1719" fmla="*/ 2626470 h 3322003"/>
              <a:gd name="connsiteX1720" fmla="*/ 2649510 w 12191948"/>
              <a:gd name="connsiteY1720" fmla="*/ 2613810 h 3322003"/>
              <a:gd name="connsiteX1721" fmla="*/ 2625322 w 12191948"/>
              <a:gd name="connsiteY1721" fmla="*/ 2610694 h 3322003"/>
              <a:gd name="connsiteX1722" fmla="*/ 2603069 w 12191948"/>
              <a:gd name="connsiteY1722" fmla="*/ 2597255 h 3322003"/>
              <a:gd name="connsiteX1723" fmla="*/ 2515992 w 12191948"/>
              <a:gd name="connsiteY1723" fmla="*/ 2594139 h 3322003"/>
              <a:gd name="connsiteX1724" fmla="*/ 6705367 w 12191948"/>
              <a:gd name="connsiteY1724" fmla="*/ 2592190 h 3322003"/>
              <a:gd name="connsiteX1725" fmla="*/ 6701979 w 12191948"/>
              <a:gd name="connsiteY1725" fmla="*/ 2595307 h 3322003"/>
              <a:gd name="connsiteX1726" fmla="*/ 6708995 w 12191948"/>
              <a:gd name="connsiteY1726" fmla="*/ 2596670 h 3322003"/>
              <a:gd name="connsiteX1727" fmla="*/ 6715692 w 12191948"/>
              <a:gd name="connsiteY1727" fmla="*/ 2594124 h 3322003"/>
              <a:gd name="connsiteX1728" fmla="*/ 6715768 w 12191948"/>
              <a:gd name="connsiteY1728" fmla="*/ 2594139 h 3322003"/>
              <a:gd name="connsiteX1729" fmla="*/ 6717703 w 12191948"/>
              <a:gd name="connsiteY1729" fmla="*/ 2593360 h 3322003"/>
              <a:gd name="connsiteX1730" fmla="*/ 6715692 w 12191948"/>
              <a:gd name="connsiteY1730" fmla="*/ 2594124 h 3322003"/>
              <a:gd name="connsiteX1731" fmla="*/ 2953399 w 12191948"/>
              <a:gd name="connsiteY1731" fmla="*/ 2589378 h 3322003"/>
              <a:gd name="connsiteX1732" fmla="*/ 2953312 w 12191948"/>
              <a:gd name="connsiteY1732" fmla="*/ 2589659 h 3322003"/>
              <a:gd name="connsiteX1733" fmla="*/ 2952662 w 12191948"/>
              <a:gd name="connsiteY1733" fmla="*/ 2589399 h 3322003"/>
              <a:gd name="connsiteX1734" fmla="*/ 6750114 w 12191948"/>
              <a:gd name="connsiteY1734" fmla="*/ 2584399 h 3322003"/>
              <a:gd name="connsiteX1735" fmla="*/ 6746970 w 12191948"/>
              <a:gd name="connsiteY1735" fmla="*/ 2585569 h 3322003"/>
              <a:gd name="connsiteX1736" fmla="*/ 6757613 w 12191948"/>
              <a:gd name="connsiteY1736" fmla="*/ 2589270 h 3322003"/>
              <a:gd name="connsiteX1737" fmla="*/ 6770917 w 12191948"/>
              <a:gd name="connsiteY1737" fmla="*/ 2590632 h 3322003"/>
              <a:gd name="connsiteX1738" fmla="*/ 6768497 w 12191948"/>
              <a:gd name="connsiteY1738" fmla="*/ 2587127 h 3322003"/>
              <a:gd name="connsiteX1739" fmla="*/ 10436376 w 12191948"/>
              <a:gd name="connsiteY1739" fmla="*/ 2583231 h 3322003"/>
              <a:gd name="connsiteX1740" fmla="*/ 10394532 w 12191948"/>
              <a:gd name="connsiteY1740" fmla="*/ 2590243 h 3322003"/>
              <a:gd name="connsiteX1741" fmla="*/ 10334304 w 12191948"/>
              <a:gd name="connsiteY1741" fmla="*/ 2590243 h 3322003"/>
              <a:gd name="connsiteX1742" fmla="*/ 10279638 w 12191948"/>
              <a:gd name="connsiteY1742" fmla="*/ 2599787 h 3322003"/>
              <a:gd name="connsiteX1743" fmla="*/ 10336480 w 12191948"/>
              <a:gd name="connsiteY1743" fmla="*/ 2617317 h 3322003"/>
              <a:gd name="connsiteX1744" fmla="*/ 10338415 w 12191948"/>
              <a:gd name="connsiteY1744" fmla="*/ 2603682 h 3322003"/>
              <a:gd name="connsiteX1745" fmla="*/ 10422590 w 12191948"/>
              <a:gd name="connsiteY1745" fmla="*/ 2608357 h 3322003"/>
              <a:gd name="connsiteX1746" fmla="*/ 10451857 w 12191948"/>
              <a:gd name="connsiteY1746" fmla="*/ 2611667 h 3322003"/>
              <a:gd name="connsiteX1747" fmla="*/ 10522003 w 12191948"/>
              <a:gd name="connsiteY1747" fmla="*/ 2619458 h 3322003"/>
              <a:gd name="connsiteX1748" fmla="*/ 10436376 w 12191948"/>
              <a:gd name="connsiteY1748" fmla="*/ 2583231 h 3322003"/>
              <a:gd name="connsiteX1749" fmla="*/ 4976403 w 12191948"/>
              <a:gd name="connsiteY1749" fmla="*/ 2582452 h 3322003"/>
              <a:gd name="connsiteX1750" fmla="*/ 4972533 w 12191948"/>
              <a:gd name="connsiteY1750" fmla="*/ 2585763 h 3322003"/>
              <a:gd name="connsiteX1751" fmla="*/ 4971807 w 12191948"/>
              <a:gd name="connsiteY1751" fmla="*/ 2585763 h 3322003"/>
              <a:gd name="connsiteX1752" fmla="*/ 4991883 w 12191948"/>
              <a:gd name="connsiteY1752" fmla="*/ 2589659 h 3322003"/>
              <a:gd name="connsiteX1753" fmla="*/ 4994060 w 12191948"/>
              <a:gd name="connsiteY1753" fmla="*/ 2584984 h 3322003"/>
              <a:gd name="connsiteX1754" fmla="*/ 4976403 w 12191948"/>
              <a:gd name="connsiteY1754" fmla="*/ 2582452 h 3322003"/>
              <a:gd name="connsiteX1755" fmla="*/ 2776738 w 12191948"/>
              <a:gd name="connsiteY1755" fmla="*/ 2582452 h 3322003"/>
              <a:gd name="connsiteX1756" fmla="*/ 2771418 w 12191948"/>
              <a:gd name="connsiteY1756" fmla="*/ 2586542 h 3322003"/>
              <a:gd name="connsiteX1757" fmla="*/ 2789557 w 12191948"/>
              <a:gd name="connsiteY1757" fmla="*/ 2589270 h 3322003"/>
              <a:gd name="connsiteX1758" fmla="*/ 2800926 w 12191948"/>
              <a:gd name="connsiteY1758" fmla="*/ 2584984 h 3322003"/>
              <a:gd name="connsiteX1759" fmla="*/ 2800926 w 12191948"/>
              <a:gd name="connsiteY1759" fmla="*/ 2584399 h 3322003"/>
              <a:gd name="connsiteX1760" fmla="*/ 2776738 w 12191948"/>
              <a:gd name="connsiteY1760" fmla="*/ 2582452 h 3322003"/>
              <a:gd name="connsiteX1761" fmla="*/ 3303555 w 12191948"/>
              <a:gd name="connsiteY1761" fmla="*/ 2581868 h 3322003"/>
              <a:gd name="connsiteX1762" fmla="*/ 3288801 w 12191948"/>
              <a:gd name="connsiteY1762" fmla="*/ 2583816 h 3322003"/>
              <a:gd name="connsiteX1763" fmla="*/ 3317824 w 12191948"/>
              <a:gd name="connsiteY1763" fmla="*/ 2598423 h 3322003"/>
              <a:gd name="connsiteX1764" fmla="*/ 3317101 w 12191948"/>
              <a:gd name="connsiteY1764" fmla="*/ 2587906 h 3322003"/>
              <a:gd name="connsiteX1765" fmla="*/ 3319518 w 12191948"/>
              <a:gd name="connsiteY1765" fmla="*/ 2587906 h 3322003"/>
              <a:gd name="connsiteX1766" fmla="*/ 3303555 w 12191948"/>
              <a:gd name="connsiteY1766" fmla="*/ 2581868 h 3322003"/>
              <a:gd name="connsiteX1767" fmla="*/ 2940493 w 12191948"/>
              <a:gd name="connsiteY1767" fmla="*/ 2576414 h 3322003"/>
              <a:gd name="connsiteX1768" fmla="*/ 2944596 w 12191948"/>
              <a:gd name="connsiteY1768" fmla="*/ 2579717 h 3322003"/>
              <a:gd name="connsiteX1769" fmla="*/ 2941702 w 12191948"/>
              <a:gd name="connsiteY1769" fmla="*/ 2579530 h 3322003"/>
              <a:gd name="connsiteX1770" fmla="*/ 2939768 w 12191948"/>
              <a:gd name="connsiteY1770" fmla="*/ 2579482 h 3322003"/>
              <a:gd name="connsiteX1771" fmla="*/ 6483259 w 12191948"/>
              <a:gd name="connsiteY1771" fmla="*/ 2572737 h 3322003"/>
              <a:gd name="connsiteX1772" fmla="*/ 6473887 w 12191948"/>
              <a:gd name="connsiteY1772" fmla="*/ 2581283 h 3322003"/>
              <a:gd name="connsiteX1773" fmla="*/ 6519843 w 12191948"/>
              <a:gd name="connsiteY1773" fmla="*/ 2592775 h 3322003"/>
              <a:gd name="connsiteX1774" fmla="*/ 6560721 w 12191948"/>
              <a:gd name="connsiteY1774" fmla="*/ 2600956 h 3322003"/>
              <a:gd name="connsiteX1775" fmla="*/ 6565802 w 12191948"/>
              <a:gd name="connsiteY1775" fmla="*/ 2600956 h 3322003"/>
              <a:gd name="connsiteX1776" fmla="*/ 6614178 w 12191948"/>
              <a:gd name="connsiteY1776" fmla="*/ 2613422 h 3322003"/>
              <a:gd name="connsiteX1777" fmla="*/ 6629415 w 12191948"/>
              <a:gd name="connsiteY1777" fmla="*/ 2622186 h 3322003"/>
              <a:gd name="connsiteX1778" fmla="*/ 6647798 w 12191948"/>
              <a:gd name="connsiteY1778" fmla="*/ 2619264 h 3322003"/>
              <a:gd name="connsiteX1779" fmla="*/ 6658199 w 12191948"/>
              <a:gd name="connsiteY1779" fmla="*/ 2614395 h 3322003"/>
              <a:gd name="connsiteX1780" fmla="*/ 6693756 w 12191948"/>
              <a:gd name="connsiteY1780" fmla="*/ 2628613 h 3322003"/>
              <a:gd name="connsiteX1781" fmla="*/ 6685290 w 12191948"/>
              <a:gd name="connsiteY1781" fmla="*/ 2649260 h 3322003"/>
              <a:gd name="connsiteX1782" fmla="*/ 6745518 w 12191948"/>
              <a:gd name="connsiteY1782" fmla="*/ 2663284 h 3322003"/>
              <a:gd name="connsiteX1783" fmla="*/ 6728828 w 12191948"/>
              <a:gd name="connsiteY1783" fmla="*/ 2643806 h 3322003"/>
              <a:gd name="connsiteX1784" fmla="*/ 6829936 w 12191948"/>
              <a:gd name="connsiteY1784" fmla="*/ 2668152 h 3322003"/>
              <a:gd name="connsiteX1785" fmla="*/ 6878312 w 12191948"/>
              <a:gd name="connsiteY1785" fmla="*/ 2682176 h 3322003"/>
              <a:gd name="connsiteX1786" fmla="*/ 6911690 w 12191948"/>
              <a:gd name="connsiteY1786" fmla="*/ 2677111 h 3322003"/>
              <a:gd name="connsiteX1787" fmla="*/ 6907820 w 12191948"/>
              <a:gd name="connsiteY1787" fmla="*/ 2676137 h 3322003"/>
              <a:gd name="connsiteX1788" fmla="*/ 6911690 w 12191948"/>
              <a:gd name="connsiteY1788" fmla="*/ 2676137 h 3322003"/>
              <a:gd name="connsiteX1789" fmla="*/ 6945312 w 12191948"/>
              <a:gd name="connsiteY1789" fmla="*/ 2670295 h 3322003"/>
              <a:gd name="connsiteX1790" fmla="*/ 6911449 w 12191948"/>
              <a:gd name="connsiteY1790" fmla="*/ 2653350 h 3322003"/>
              <a:gd name="connsiteX1791" fmla="*/ 6887727 w 12191948"/>
              <a:gd name="connsiteY1791" fmla="*/ 2639729 h 3322003"/>
              <a:gd name="connsiteX1792" fmla="*/ 6940475 w 12191948"/>
              <a:gd name="connsiteY1792" fmla="*/ 2648869 h 3322003"/>
              <a:gd name="connsiteX1793" fmla="*/ 6950495 w 12191948"/>
              <a:gd name="connsiteY1793" fmla="*/ 2646589 h 3322003"/>
              <a:gd name="connsiteX1794" fmla="*/ 6951600 w 12191948"/>
              <a:gd name="connsiteY1794" fmla="*/ 2647702 h 3322003"/>
              <a:gd name="connsiteX1795" fmla="*/ 6951600 w 12191948"/>
              <a:gd name="connsiteY1795" fmla="*/ 2646338 h 3322003"/>
              <a:gd name="connsiteX1796" fmla="*/ 6950495 w 12191948"/>
              <a:gd name="connsiteY1796" fmla="*/ 2646589 h 3322003"/>
              <a:gd name="connsiteX1797" fmla="*/ 6944827 w 12191948"/>
              <a:gd name="connsiteY1797" fmla="*/ 2640884 h 3322003"/>
              <a:gd name="connsiteX1798" fmla="*/ 6917013 w 12191948"/>
              <a:gd name="connsiteY1798" fmla="*/ 2633093 h 3322003"/>
              <a:gd name="connsiteX1799" fmla="*/ 6883150 w 12191948"/>
              <a:gd name="connsiteY1799" fmla="*/ 2626082 h 3322003"/>
              <a:gd name="connsiteX1800" fmla="*/ 6872808 w 12191948"/>
              <a:gd name="connsiteY1800" fmla="*/ 2631340 h 3322003"/>
              <a:gd name="connsiteX1801" fmla="*/ 6881754 w 12191948"/>
              <a:gd name="connsiteY1801" fmla="*/ 2637910 h 3322003"/>
              <a:gd name="connsiteX1802" fmla="*/ 6866458 w 12191948"/>
              <a:gd name="connsiteY1802" fmla="*/ 2642248 h 3322003"/>
              <a:gd name="connsiteX1803" fmla="*/ 6893066 w 12191948"/>
              <a:gd name="connsiteY1803" fmla="*/ 2654714 h 3322003"/>
              <a:gd name="connsiteX1804" fmla="*/ 6893066 w 12191948"/>
              <a:gd name="connsiteY1804" fmla="*/ 2663087 h 3322003"/>
              <a:gd name="connsiteX1805" fmla="*/ 6866702 w 12191948"/>
              <a:gd name="connsiteY1805" fmla="*/ 2660556 h 3322003"/>
              <a:gd name="connsiteX1806" fmla="*/ 6831627 w 12191948"/>
              <a:gd name="connsiteY1806" fmla="*/ 2643806 h 3322003"/>
              <a:gd name="connsiteX1807" fmla="*/ 6721573 w 12191948"/>
              <a:gd name="connsiteY1807" fmla="*/ 2629586 h 3322003"/>
              <a:gd name="connsiteX1808" fmla="*/ 6742132 w 12191948"/>
              <a:gd name="connsiteY1808" fmla="*/ 2626082 h 3322003"/>
              <a:gd name="connsiteX1809" fmla="*/ 6796555 w 12191948"/>
              <a:gd name="connsiteY1809" fmla="*/ 2630365 h 3322003"/>
              <a:gd name="connsiteX1810" fmla="*/ 6794620 w 12191948"/>
              <a:gd name="connsiteY1810" fmla="*/ 2617317 h 3322003"/>
              <a:gd name="connsiteX1811" fmla="*/ 6722056 w 12191948"/>
              <a:gd name="connsiteY1811" fmla="*/ 2608357 h 3322003"/>
              <a:gd name="connsiteX1812" fmla="*/ 6706093 w 12191948"/>
              <a:gd name="connsiteY1812" fmla="*/ 2610306 h 3322003"/>
              <a:gd name="connsiteX1813" fmla="*/ 6699320 w 12191948"/>
              <a:gd name="connsiteY1813" fmla="*/ 2610306 h 3322003"/>
              <a:gd name="connsiteX1814" fmla="*/ 6697626 w 12191948"/>
              <a:gd name="connsiteY1814" fmla="*/ 2606799 h 3322003"/>
              <a:gd name="connsiteX1815" fmla="*/ 6708269 w 12191948"/>
              <a:gd name="connsiteY1815" fmla="*/ 2603097 h 3322003"/>
              <a:gd name="connsiteX1816" fmla="*/ 6653362 w 12191948"/>
              <a:gd name="connsiteY1816" fmla="*/ 2597255 h 3322003"/>
              <a:gd name="connsiteX1817" fmla="*/ 6615143 w 12191948"/>
              <a:gd name="connsiteY1817" fmla="*/ 2598619 h 3322003"/>
              <a:gd name="connsiteX1818" fmla="*/ 6604259 w 12191948"/>
              <a:gd name="connsiteY1818" fmla="*/ 2585957 h 3322003"/>
              <a:gd name="connsiteX1819" fmla="*/ 6555883 w 12191948"/>
              <a:gd name="connsiteY1819" fmla="*/ 2582647 h 3322003"/>
              <a:gd name="connsiteX1820" fmla="*/ 6505331 w 12191948"/>
              <a:gd name="connsiteY1820" fmla="*/ 2576026 h 3322003"/>
              <a:gd name="connsiteX1821" fmla="*/ 6483259 w 12191948"/>
              <a:gd name="connsiteY1821" fmla="*/ 2572737 h 3322003"/>
              <a:gd name="connsiteX1822" fmla="*/ 3134239 w 12191948"/>
              <a:gd name="connsiteY1822" fmla="*/ 2571934 h 3322003"/>
              <a:gd name="connsiteX1823" fmla="*/ 3179954 w 12191948"/>
              <a:gd name="connsiteY1823" fmla="*/ 2579142 h 3322003"/>
              <a:gd name="connsiteX1824" fmla="*/ 3180921 w 12191948"/>
              <a:gd name="connsiteY1824" fmla="*/ 2578167 h 3322003"/>
              <a:gd name="connsiteX1825" fmla="*/ 3134239 w 12191948"/>
              <a:gd name="connsiteY1825" fmla="*/ 2571934 h 3322003"/>
              <a:gd name="connsiteX1826" fmla="*/ 6665457 w 12191948"/>
              <a:gd name="connsiteY1826" fmla="*/ 2571739 h 3322003"/>
              <a:gd name="connsiteX1827" fmla="*/ 6664972 w 12191948"/>
              <a:gd name="connsiteY1827" fmla="*/ 2571934 h 3322003"/>
              <a:gd name="connsiteX1828" fmla="*/ 6624336 w 12191948"/>
              <a:gd name="connsiteY1828" fmla="*/ 2579142 h 3322003"/>
              <a:gd name="connsiteX1829" fmla="*/ 6652153 w 12191948"/>
              <a:gd name="connsiteY1829" fmla="*/ 2591801 h 3322003"/>
              <a:gd name="connsiteX1830" fmla="*/ 6665457 w 12191948"/>
              <a:gd name="connsiteY1830" fmla="*/ 2571739 h 3322003"/>
              <a:gd name="connsiteX1831" fmla="*/ 7500912 w 12191948"/>
              <a:gd name="connsiteY1831" fmla="*/ 2569793 h 3322003"/>
              <a:gd name="connsiteX1832" fmla="*/ 7500912 w 12191948"/>
              <a:gd name="connsiteY1832" fmla="*/ 2570572 h 3322003"/>
              <a:gd name="connsiteX1833" fmla="*/ 7489301 w 12191948"/>
              <a:gd name="connsiteY1833" fmla="*/ 2574271 h 3322003"/>
              <a:gd name="connsiteX1834" fmla="*/ 7507202 w 12191948"/>
              <a:gd name="connsiteY1834" fmla="*/ 2579725 h 3322003"/>
              <a:gd name="connsiteX1835" fmla="*/ 7528487 w 12191948"/>
              <a:gd name="connsiteY1835" fmla="*/ 2581868 h 3322003"/>
              <a:gd name="connsiteX1836" fmla="*/ 7500912 w 12191948"/>
              <a:gd name="connsiteY1836" fmla="*/ 2569793 h 3322003"/>
              <a:gd name="connsiteX1837" fmla="*/ 2523247 w 12191948"/>
              <a:gd name="connsiteY1837" fmla="*/ 2568234 h 3322003"/>
              <a:gd name="connsiteX1838" fmla="*/ 2524699 w 12191948"/>
              <a:gd name="connsiteY1838" fmla="*/ 2571934 h 3322003"/>
              <a:gd name="connsiteX1839" fmla="*/ 2548161 w 12191948"/>
              <a:gd name="connsiteY1839" fmla="*/ 2573688 h 3322003"/>
              <a:gd name="connsiteX1840" fmla="*/ 2539695 w 12191948"/>
              <a:gd name="connsiteY1840" fmla="*/ 2568234 h 3322003"/>
              <a:gd name="connsiteX1841" fmla="*/ 2523247 w 12191948"/>
              <a:gd name="connsiteY1841" fmla="*/ 2568234 h 3322003"/>
              <a:gd name="connsiteX1842" fmla="*/ 2294429 w 12191948"/>
              <a:gd name="connsiteY1842" fmla="*/ 2568038 h 3322003"/>
              <a:gd name="connsiteX1843" fmla="*/ 2313538 w 12191948"/>
              <a:gd name="connsiteY1843" fmla="*/ 2575829 h 3322003"/>
              <a:gd name="connsiteX1844" fmla="*/ 2314262 w 12191948"/>
              <a:gd name="connsiteY1844" fmla="*/ 2576804 h 3322003"/>
              <a:gd name="connsiteX1845" fmla="*/ 2325872 w 12191948"/>
              <a:gd name="connsiteY1845" fmla="*/ 2576804 h 3322003"/>
              <a:gd name="connsiteX1846" fmla="*/ 2312568 w 12191948"/>
              <a:gd name="connsiteY1846" fmla="*/ 2568038 h 3322003"/>
              <a:gd name="connsiteX1847" fmla="*/ 2294429 w 12191948"/>
              <a:gd name="connsiteY1847" fmla="*/ 2568038 h 3322003"/>
              <a:gd name="connsiteX1848" fmla="*/ 8819887 w 12191948"/>
              <a:gd name="connsiteY1848" fmla="*/ 2567259 h 3322003"/>
              <a:gd name="connsiteX1849" fmla="*/ 8816743 w 12191948"/>
              <a:gd name="connsiteY1849" fmla="*/ 2570960 h 3322003"/>
              <a:gd name="connsiteX1850" fmla="*/ 8832465 w 12191948"/>
              <a:gd name="connsiteY1850" fmla="*/ 2572130 h 3322003"/>
              <a:gd name="connsiteX1851" fmla="*/ 8833191 w 12191948"/>
              <a:gd name="connsiteY1851" fmla="*/ 2572324 h 3322003"/>
              <a:gd name="connsiteX1852" fmla="*/ 8833191 w 12191948"/>
              <a:gd name="connsiteY1852" fmla="*/ 2568623 h 3322003"/>
              <a:gd name="connsiteX1853" fmla="*/ 3071591 w 12191948"/>
              <a:gd name="connsiteY1853" fmla="*/ 2564143 h 3322003"/>
              <a:gd name="connsiteX1854" fmla="*/ 3079090 w 12191948"/>
              <a:gd name="connsiteY1854" fmla="*/ 2572909 h 3322003"/>
              <a:gd name="connsiteX1855" fmla="*/ 3091427 w 12191948"/>
              <a:gd name="connsiteY1855" fmla="*/ 2569793 h 3322003"/>
              <a:gd name="connsiteX1856" fmla="*/ 3080784 w 12191948"/>
              <a:gd name="connsiteY1856" fmla="*/ 2565897 h 3322003"/>
              <a:gd name="connsiteX1857" fmla="*/ 3081751 w 12191948"/>
              <a:gd name="connsiteY1857" fmla="*/ 2564143 h 3322003"/>
              <a:gd name="connsiteX1858" fmla="*/ 3071591 w 12191948"/>
              <a:gd name="connsiteY1858" fmla="*/ 2564143 h 3322003"/>
              <a:gd name="connsiteX1859" fmla="*/ 2584686 w 12191948"/>
              <a:gd name="connsiteY1859" fmla="*/ 2562390 h 3322003"/>
              <a:gd name="connsiteX1860" fmla="*/ 2590422 w 12191948"/>
              <a:gd name="connsiteY1860" fmla="*/ 2563410 h 3322003"/>
              <a:gd name="connsiteX1861" fmla="*/ 2584686 w 12191948"/>
              <a:gd name="connsiteY1861" fmla="*/ 2563169 h 3322003"/>
              <a:gd name="connsiteX1862" fmla="*/ 2584520 w 12191948"/>
              <a:gd name="connsiteY1862" fmla="*/ 2563137 h 3322003"/>
              <a:gd name="connsiteX1863" fmla="*/ 2113261 w 12191948"/>
              <a:gd name="connsiteY1863" fmla="*/ 2561805 h 3322003"/>
              <a:gd name="connsiteX1864" fmla="*/ 2122692 w 12191948"/>
              <a:gd name="connsiteY1864" fmla="*/ 2568429 h 3322003"/>
              <a:gd name="connsiteX1865" fmla="*/ 2124386 w 12191948"/>
              <a:gd name="connsiteY1865" fmla="*/ 2570181 h 3322003"/>
              <a:gd name="connsiteX1866" fmla="*/ 2161878 w 12191948"/>
              <a:gd name="connsiteY1866" fmla="*/ 2576414 h 3322003"/>
              <a:gd name="connsiteX1867" fmla="*/ 2203964 w 12191948"/>
              <a:gd name="connsiteY1867" fmla="*/ 2573492 h 3322003"/>
              <a:gd name="connsiteX1868" fmla="*/ 2155588 w 12191948"/>
              <a:gd name="connsiteY1868" fmla="*/ 2565701 h 3322003"/>
              <a:gd name="connsiteX1869" fmla="*/ 2113261 w 12191948"/>
              <a:gd name="connsiteY1869" fmla="*/ 2561805 h 3322003"/>
              <a:gd name="connsiteX1870" fmla="*/ 6263691 w 12191948"/>
              <a:gd name="connsiteY1870" fmla="*/ 2559859 h 3322003"/>
              <a:gd name="connsiteX1871" fmla="*/ 6290782 w 12191948"/>
              <a:gd name="connsiteY1871" fmla="*/ 2569402 h 3322003"/>
              <a:gd name="connsiteX1872" fmla="*/ 6416560 w 12191948"/>
              <a:gd name="connsiteY1872" fmla="*/ 2591411 h 3322003"/>
              <a:gd name="connsiteX1873" fmla="*/ 6469773 w 12191948"/>
              <a:gd name="connsiteY1873" fmla="*/ 2582062 h 3322003"/>
              <a:gd name="connsiteX1874" fmla="*/ 6416803 w 12191948"/>
              <a:gd name="connsiteY1874" fmla="*/ 2566480 h 3322003"/>
              <a:gd name="connsiteX1875" fmla="*/ 6416318 w 12191948"/>
              <a:gd name="connsiteY1875" fmla="*/ 2566676 h 3322003"/>
              <a:gd name="connsiteX1876" fmla="*/ 6361896 w 12191948"/>
              <a:gd name="connsiteY1876" fmla="*/ 2572909 h 3322003"/>
              <a:gd name="connsiteX1877" fmla="*/ 6327306 w 12191948"/>
              <a:gd name="connsiteY1877" fmla="*/ 2559859 h 3322003"/>
              <a:gd name="connsiteX1878" fmla="*/ 6564832 w 12191948"/>
              <a:gd name="connsiteY1878" fmla="*/ 2559664 h 3322003"/>
              <a:gd name="connsiteX1879" fmla="*/ 6546693 w 12191948"/>
              <a:gd name="connsiteY1879" fmla="*/ 2562975 h 3322003"/>
              <a:gd name="connsiteX1880" fmla="*/ 6545240 w 12191948"/>
              <a:gd name="connsiteY1880" fmla="*/ 2567065 h 3322003"/>
              <a:gd name="connsiteX1881" fmla="*/ 6544999 w 12191948"/>
              <a:gd name="connsiteY1881" fmla="*/ 2567065 h 3322003"/>
              <a:gd name="connsiteX1882" fmla="*/ 6576201 w 12191948"/>
              <a:gd name="connsiteY1882" fmla="*/ 2570375 h 3322003"/>
              <a:gd name="connsiteX1883" fmla="*/ 6564832 w 12191948"/>
              <a:gd name="connsiteY1883" fmla="*/ 2559664 h 3322003"/>
              <a:gd name="connsiteX1884" fmla="*/ 10215055 w 12191948"/>
              <a:gd name="connsiteY1884" fmla="*/ 2559468 h 3322003"/>
              <a:gd name="connsiteX1885" fmla="*/ 10215055 w 12191948"/>
              <a:gd name="connsiteY1885" fmla="*/ 2561417 h 3322003"/>
              <a:gd name="connsiteX1886" fmla="*/ 10221586 w 12191948"/>
              <a:gd name="connsiteY1886" fmla="*/ 2561223 h 3322003"/>
              <a:gd name="connsiteX1887" fmla="*/ 10221586 w 12191948"/>
              <a:gd name="connsiteY1887" fmla="*/ 2559468 h 3322003"/>
              <a:gd name="connsiteX1888" fmla="*/ 10215055 w 12191948"/>
              <a:gd name="connsiteY1888" fmla="*/ 2559468 h 3322003"/>
              <a:gd name="connsiteX1889" fmla="*/ 8630737 w 12191948"/>
              <a:gd name="connsiteY1889" fmla="*/ 2558886 h 3322003"/>
              <a:gd name="connsiteX1890" fmla="*/ 8631390 w 12191948"/>
              <a:gd name="connsiteY1890" fmla="*/ 2559191 h 3322003"/>
              <a:gd name="connsiteX1891" fmla="*/ 8629529 w 12191948"/>
              <a:gd name="connsiteY1891" fmla="*/ 2562002 h 3322003"/>
              <a:gd name="connsiteX1892" fmla="*/ 8635937 w 12191948"/>
              <a:gd name="connsiteY1892" fmla="*/ 2561319 h 3322003"/>
              <a:gd name="connsiteX1893" fmla="*/ 8631390 w 12191948"/>
              <a:gd name="connsiteY1893" fmla="*/ 2559191 h 3322003"/>
              <a:gd name="connsiteX1894" fmla="*/ 8631463 w 12191948"/>
              <a:gd name="connsiteY1894" fmla="*/ 2559080 h 3322003"/>
              <a:gd name="connsiteX1895" fmla="*/ 2216059 w 12191948"/>
              <a:gd name="connsiteY1895" fmla="*/ 2558495 h 3322003"/>
              <a:gd name="connsiteX1896" fmla="*/ 2214851 w 12191948"/>
              <a:gd name="connsiteY1896" fmla="*/ 2561805 h 3322003"/>
              <a:gd name="connsiteX1897" fmla="*/ 2216542 w 12191948"/>
              <a:gd name="connsiteY1897" fmla="*/ 2562781 h 3322003"/>
              <a:gd name="connsiteX1898" fmla="*/ 2241941 w 12191948"/>
              <a:gd name="connsiteY1898" fmla="*/ 2566286 h 3322003"/>
              <a:gd name="connsiteX1899" fmla="*/ 2243874 w 12191948"/>
              <a:gd name="connsiteY1899" fmla="*/ 2561027 h 3322003"/>
              <a:gd name="connsiteX1900" fmla="*/ 4690984 w 12191948"/>
              <a:gd name="connsiteY1900" fmla="*/ 2557327 h 3322003"/>
              <a:gd name="connsiteX1901" fmla="*/ 4693160 w 12191948"/>
              <a:gd name="connsiteY1901" fmla="*/ 2558886 h 3322003"/>
              <a:gd name="connsiteX1902" fmla="*/ 4695580 w 12191948"/>
              <a:gd name="connsiteY1902" fmla="*/ 2558886 h 3322003"/>
              <a:gd name="connsiteX1903" fmla="*/ 8004265 w 12191948"/>
              <a:gd name="connsiteY1903" fmla="*/ 2554794 h 3322003"/>
              <a:gd name="connsiteX1904" fmla="*/ 7980077 w 12191948"/>
              <a:gd name="connsiteY1904" fmla="*/ 2558886 h 3322003"/>
              <a:gd name="connsiteX1905" fmla="*/ 8072477 w 12191948"/>
              <a:gd name="connsiteY1905" fmla="*/ 2569793 h 3322003"/>
              <a:gd name="connsiteX1906" fmla="*/ 8004265 w 12191948"/>
              <a:gd name="connsiteY1906" fmla="*/ 2554794 h 3322003"/>
              <a:gd name="connsiteX1907" fmla="*/ 5084039 w 12191948"/>
              <a:gd name="connsiteY1907" fmla="*/ 2554405 h 3322003"/>
              <a:gd name="connsiteX1908" fmla="*/ 5077025 w 12191948"/>
              <a:gd name="connsiteY1908" fmla="*/ 2556352 h 3322003"/>
              <a:gd name="connsiteX1909" fmla="*/ 5085007 w 12191948"/>
              <a:gd name="connsiteY1909" fmla="*/ 2560832 h 3322003"/>
              <a:gd name="connsiteX1910" fmla="*/ 5106051 w 12191948"/>
              <a:gd name="connsiteY1910" fmla="*/ 2562975 h 3322003"/>
              <a:gd name="connsiteX1911" fmla="*/ 5105566 w 12191948"/>
              <a:gd name="connsiteY1911" fmla="*/ 2558495 h 3322003"/>
              <a:gd name="connsiteX1912" fmla="*/ 5103872 w 12191948"/>
              <a:gd name="connsiteY1912" fmla="*/ 2558495 h 3322003"/>
              <a:gd name="connsiteX1913" fmla="*/ 5084039 w 12191948"/>
              <a:gd name="connsiteY1913" fmla="*/ 2554405 h 3322003"/>
              <a:gd name="connsiteX1914" fmla="*/ 2981611 w 12191948"/>
              <a:gd name="connsiteY1914" fmla="*/ 2552262 h 3322003"/>
              <a:gd name="connsiteX1915" fmla="*/ 2981611 w 12191948"/>
              <a:gd name="connsiteY1915" fmla="*/ 2554405 h 3322003"/>
              <a:gd name="connsiteX1916" fmla="*/ 2994429 w 12191948"/>
              <a:gd name="connsiteY1916" fmla="*/ 2553737 h 3322003"/>
              <a:gd name="connsiteX1917" fmla="*/ 3047644 w 12191948"/>
              <a:gd name="connsiteY1917" fmla="*/ 2559859 h 3322003"/>
              <a:gd name="connsiteX1918" fmla="*/ 3015200 w 12191948"/>
              <a:gd name="connsiteY1918" fmla="*/ 2552654 h 3322003"/>
              <a:gd name="connsiteX1919" fmla="*/ 2994429 w 12191948"/>
              <a:gd name="connsiteY1919" fmla="*/ 2553737 h 3322003"/>
              <a:gd name="connsiteX1920" fmla="*/ 9148603 w 12191948"/>
              <a:gd name="connsiteY1920" fmla="*/ 2552068 h 3322003"/>
              <a:gd name="connsiteX1921" fmla="*/ 9151023 w 12191948"/>
              <a:gd name="connsiteY1921" fmla="*/ 2557716 h 3322003"/>
              <a:gd name="connsiteX1922" fmla="*/ 9151023 w 12191948"/>
              <a:gd name="connsiteY1922" fmla="*/ 2557910 h 3322003"/>
              <a:gd name="connsiteX1923" fmla="*/ 9172550 w 12191948"/>
              <a:gd name="connsiteY1923" fmla="*/ 2572909 h 3322003"/>
              <a:gd name="connsiteX1924" fmla="*/ 9217539 w 12191948"/>
              <a:gd name="connsiteY1924" fmla="*/ 2571545 h 3322003"/>
              <a:gd name="connsiteX1925" fmla="*/ 9217539 w 12191948"/>
              <a:gd name="connsiteY1925" fmla="*/ 2568817 h 3322003"/>
              <a:gd name="connsiteX1926" fmla="*/ 9193351 w 12191948"/>
              <a:gd name="connsiteY1926" fmla="*/ 2553235 h 3322003"/>
              <a:gd name="connsiteX1927" fmla="*/ 6263450 w 12191948"/>
              <a:gd name="connsiteY1927" fmla="*/ 2550510 h 3322003"/>
              <a:gd name="connsiteX1928" fmla="*/ 6265626 w 12191948"/>
              <a:gd name="connsiteY1928" fmla="*/ 2553041 h 3322003"/>
              <a:gd name="connsiteX1929" fmla="*/ 6265144 w 12191948"/>
              <a:gd name="connsiteY1929" fmla="*/ 2553235 h 3322003"/>
              <a:gd name="connsiteX1930" fmla="*/ 6269014 w 12191948"/>
              <a:gd name="connsiteY1930" fmla="*/ 2552262 h 3322003"/>
              <a:gd name="connsiteX1931" fmla="*/ 6269014 w 12191948"/>
              <a:gd name="connsiteY1931" fmla="*/ 2550510 h 3322003"/>
              <a:gd name="connsiteX1932" fmla="*/ 7529211 w 12191948"/>
              <a:gd name="connsiteY1932" fmla="*/ 2550119 h 3322003"/>
              <a:gd name="connsiteX1933" fmla="*/ 7533081 w 12191948"/>
              <a:gd name="connsiteY1933" fmla="*/ 2554794 h 3322003"/>
              <a:gd name="connsiteX1934" fmla="*/ 7586539 w 12191948"/>
              <a:gd name="connsiteY1934" fmla="*/ 2578363 h 3322003"/>
              <a:gd name="connsiteX1935" fmla="*/ 7586539 w 12191948"/>
              <a:gd name="connsiteY1935" fmla="*/ 2579142 h 3322003"/>
              <a:gd name="connsiteX1936" fmla="*/ 7586539 w 12191948"/>
              <a:gd name="connsiteY1936" fmla="*/ 2596670 h 3322003"/>
              <a:gd name="connsiteX1937" fmla="*/ 7639509 w 12191948"/>
              <a:gd name="connsiteY1937" fmla="*/ 2621016 h 3322003"/>
              <a:gd name="connsiteX1938" fmla="*/ 7653539 w 12191948"/>
              <a:gd name="connsiteY1938" fmla="*/ 2623550 h 3322003"/>
              <a:gd name="connsiteX1939" fmla="*/ 7713526 w 12191948"/>
              <a:gd name="connsiteY1939" fmla="*/ 2611667 h 3322003"/>
              <a:gd name="connsiteX1940" fmla="*/ 7650395 w 12191948"/>
              <a:gd name="connsiteY1940" fmla="*/ 2596476 h 3322003"/>
              <a:gd name="connsiteX1941" fmla="*/ 7641203 w 12191948"/>
              <a:gd name="connsiteY1941" fmla="*/ 2598034 h 3322003"/>
              <a:gd name="connsiteX1942" fmla="*/ 7624755 w 12191948"/>
              <a:gd name="connsiteY1942" fmla="*/ 2594918 h 3322003"/>
              <a:gd name="connsiteX1943" fmla="*/ 7638300 w 12191948"/>
              <a:gd name="connsiteY1943" fmla="*/ 2593166 h 3322003"/>
              <a:gd name="connsiteX1944" fmla="*/ 7650395 w 12191948"/>
              <a:gd name="connsiteY1944" fmla="*/ 2596282 h 3322003"/>
              <a:gd name="connsiteX1945" fmla="*/ 7704092 w 12191948"/>
              <a:gd name="connsiteY1945" fmla="*/ 2596282 h 3322003"/>
              <a:gd name="connsiteX1946" fmla="*/ 7651845 w 12191948"/>
              <a:gd name="connsiteY1946" fmla="*/ 2584790 h 3322003"/>
              <a:gd name="connsiteX1947" fmla="*/ 7664908 w 12191948"/>
              <a:gd name="connsiteY1947" fmla="*/ 2581868 h 3322003"/>
              <a:gd name="connsiteX1948" fmla="*/ 7655957 w 12191948"/>
              <a:gd name="connsiteY1948" fmla="*/ 2572909 h 3322003"/>
              <a:gd name="connsiteX1949" fmla="*/ 7579766 w 12191948"/>
              <a:gd name="connsiteY1949" fmla="*/ 2558886 h 3322003"/>
              <a:gd name="connsiteX1950" fmla="*/ 7562592 w 12191948"/>
              <a:gd name="connsiteY1950" fmla="*/ 2554211 h 3322003"/>
              <a:gd name="connsiteX1951" fmla="*/ 7529211 w 12191948"/>
              <a:gd name="connsiteY1951" fmla="*/ 2550119 h 3322003"/>
              <a:gd name="connsiteX1952" fmla="*/ 10397434 w 12191948"/>
              <a:gd name="connsiteY1952" fmla="*/ 2547782 h 3322003"/>
              <a:gd name="connsiteX1953" fmla="*/ 10362603 w 12191948"/>
              <a:gd name="connsiteY1953" fmla="*/ 2552457 h 3322003"/>
              <a:gd name="connsiteX1954" fmla="*/ 10396708 w 12191948"/>
              <a:gd name="connsiteY1954" fmla="*/ 2565118 h 3322003"/>
              <a:gd name="connsiteX1955" fmla="*/ 10418720 w 12191948"/>
              <a:gd name="connsiteY1955" fmla="*/ 2563754 h 3322003"/>
              <a:gd name="connsiteX1956" fmla="*/ 10415332 w 12191948"/>
              <a:gd name="connsiteY1956" fmla="*/ 2556352 h 3322003"/>
              <a:gd name="connsiteX1957" fmla="*/ 10415576 w 12191948"/>
              <a:gd name="connsiteY1957" fmla="*/ 2557131 h 3322003"/>
              <a:gd name="connsiteX1958" fmla="*/ 10397434 w 12191948"/>
              <a:gd name="connsiteY1958" fmla="*/ 2547782 h 3322003"/>
              <a:gd name="connsiteX1959" fmla="*/ 7808466 w 12191948"/>
              <a:gd name="connsiteY1959" fmla="*/ 2547415 h 3322003"/>
              <a:gd name="connsiteX1960" fmla="*/ 7783670 w 12191948"/>
              <a:gd name="connsiteY1960" fmla="*/ 2549146 h 3322003"/>
              <a:gd name="connsiteX1961" fmla="*/ 7765531 w 12191948"/>
              <a:gd name="connsiteY1961" fmla="*/ 2547978 h 3322003"/>
              <a:gd name="connsiteX1962" fmla="*/ 7765772 w 12191948"/>
              <a:gd name="connsiteY1962" fmla="*/ 2550119 h 3322003"/>
              <a:gd name="connsiteX1963" fmla="*/ 7765772 w 12191948"/>
              <a:gd name="connsiteY1963" fmla="*/ 2549925 h 3322003"/>
              <a:gd name="connsiteX1964" fmla="*/ 7785122 w 12191948"/>
              <a:gd name="connsiteY1964" fmla="*/ 2552068 h 3322003"/>
              <a:gd name="connsiteX1965" fmla="*/ 7832046 w 12191948"/>
              <a:gd name="connsiteY1965" fmla="*/ 2553820 h 3322003"/>
              <a:gd name="connsiteX1966" fmla="*/ 7808466 w 12191948"/>
              <a:gd name="connsiteY1966" fmla="*/ 2547415 h 3322003"/>
              <a:gd name="connsiteX1967" fmla="*/ 7938232 w 12191948"/>
              <a:gd name="connsiteY1967" fmla="*/ 2543304 h 3322003"/>
              <a:gd name="connsiteX1968" fmla="*/ 7937757 w 12191948"/>
              <a:gd name="connsiteY1968" fmla="*/ 2554422 h 3322003"/>
              <a:gd name="connsiteX1969" fmla="*/ 7937750 w 12191948"/>
              <a:gd name="connsiteY1969" fmla="*/ 2554405 h 3322003"/>
              <a:gd name="connsiteX1970" fmla="*/ 7937750 w 12191948"/>
              <a:gd name="connsiteY1970" fmla="*/ 2554599 h 3322003"/>
              <a:gd name="connsiteX1971" fmla="*/ 7937757 w 12191948"/>
              <a:gd name="connsiteY1971" fmla="*/ 2554422 h 3322003"/>
              <a:gd name="connsiteX1972" fmla="*/ 7943796 w 12191948"/>
              <a:gd name="connsiteY1972" fmla="*/ 2567456 h 3322003"/>
              <a:gd name="connsiteX1973" fmla="*/ 7983947 w 12191948"/>
              <a:gd name="connsiteY1973" fmla="*/ 2572130 h 3322003"/>
              <a:gd name="connsiteX1974" fmla="*/ 7977659 w 12191948"/>
              <a:gd name="connsiteY1974" fmla="*/ 2559080 h 3322003"/>
              <a:gd name="connsiteX1975" fmla="*/ 9012666 w 12191948"/>
              <a:gd name="connsiteY1975" fmla="*/ 2541233 h 3322003"/>
              <a:gd name="connsiteX1976" fmla="*/ 8992106 w 12191948"/>
              <a:gd name="connsiteY1976" fmla="*/ 2545250 h 3322003"/>
              <a:gd name="connsiteX1977" fmla="*/ 9040060 w 12191948"/>
              <a:gd name="connsiteY1977" fmla="*/ 2554429 h 3322003"/>
              <a:gd name="connsiteX1978" fmla="*/ 9044744 w 12191948"/>
              <a:gd name="connsiteY1978" fmla="*/ 2545239 h 3322003"/>
              <a:gd name="connsiteX1979" fmla="*/ 9044837 w 12191948"/>
              <a:gd name="connsiteY1979" fmla="*/ 2545250 h 3322003"/>
              <a:gd name="connsiteX1980" fmla="*/ 9044837 w 12191948"/>
              <a:gd name="connsiteY1980" fmla="*/ 2545056 h 3322003"/>
              <a:gd name="connsiteX1981" fmla="*/ 9044744 w 12191948"/>
              <a:gd name="connsiteY1981" fmla="*/ 2545239 h 3322003"/>
              <a:gd name="connsiteX1982" fmla="*/ 8128834 w 12191948"/>
              <a:gd name="connsiteY1982" fmla="*/ 2540770 h 3322003"/>
              <a:gd name="connsiteX1983" fmla="*/ 8151572 w 12191948"/>
              <a:gd name="connsiteY1983" fmla="*/ 2547199 h 3322003"/>
              <a:gd name="connsiteX1984" fmla="*/ 8151572 w 12191948"/>
              <a:gd name="connsiteY1984" fmla="*/ 2547003 h 3322003"/>
              <a:gd name="connsiteX1985" fmla="*/ 8159069 w 12191948"/>
              <a:gd name="connsiteY1985" fmla="*/ 2544665 h 3322003"/>
              <a:gd name="connsiteX1986" fmla="*/ 8153022 w 12191948"/>
              <a:gd name="connsiteY1986" fmla="*/ 2542719 h 3322003"/>
              <a:gd name="connsiteX1987" fmla="*/ 6349318 w 12191948"/>
              <a:gd name="connsiteY1987" fmla="*/ 2540770 h 3322003"/>
              <a:gd name="connsiteX1988" fmla="*/ 6349789 w 12191948"/>
              <a:gd name="connsiteY1988" fmla="*/ 2540779 h 3322003"/>
              <a:gd name="connsiteX1989" fmla="*/ 6344092 w 12191948"/>
              <a:gd name="connsiteY1989" fmla="*/ 2545134 h 3322003"/>
              <a:gd name="connsiteX1990" fmla="*/ 6345448 w 12191948"/>
              <a:gd name="connsiteY1990" fmla="*/ 2548172 h 3322003"/>
              <a:gd name="connsiteX1991" fmla="*/ 6370845 w 12191948"/>
              <a:gd name="connsiteY1991" fmla="*/ 2552847 h 3322003"/>
              <a:gd name="connsiteX1992" fmla="*/ 6381005 w 12191948"/>
              <a:gd name="connsiteY1992" fmla="*/ 2541355 h 3322003"/>
              <a:gd name="connsiteX1993" fmla="*/ 6349789 w 12191948"/>
              <a:gd name="connsiteY1993" fmla="*/ 2540779 h 3322003"/>
              <a:gd name="connsiteX1994" fmla="*/ 6349801 w 12191948"/>
              <a:gd name="connsiteY1994" fmla="*/ 2540770 h 3322003"/>
              <a:gd name="connsiteX1995" fmla="*/ 8578006 w 12191948"/>
              <a:gd name="connsiteY1995" fmla="*/ 2540187 h 3322003"/>
              <a:gd name="connsiteX1996" fmla="*/ 8553818 w 12191948"/>
              <a:gd name="connsiteY1996" fmla="*/ 2544083 h 3322003"/>
              <a:gd name="connsiteX1997" fmla="*/ 8629529 w 12191948"/>
              <a:gd name="connsiteY1997" fmla="*/ 2557716 h 3322003"/>
              <a:gd name="connsiteX1998" fmla="*/ 8669921 w 12191948"/>
              <a:gd name="connsiteY1998" fmla="*/ 2566091 h 3322003"/>
              <a:gd name="connsiteX1999" fmla="*/ 8750225 w 12191948"/>
              <a:gd name="connsiteY1999" fmla="*/ 2578751 h 3322003"/>
              <a:gd name="connsiteX2000" fmla="*/ 8738132 w 12191948"/>
              <a:gd name="connsiteY2000" fmla="*/ 2562390 h 3322003"/>
              <a:gd name="connsiteX2001" fmla="*/ 8740550 w 12191948"/>
              <a:gd name="connsiteY2001" fmla="*/ 2558106 h 3322003"/>
              <a:gd name="connsiteX2002" fmla="*/ 8728457 w 12191948"/>
              <a:gd name="connsiteY2002" fmla="*/ 2554405 h 3322003"/>
              <a:gd name="connsiteX2003" fmla="*/ 8672099 w 12191948"/>
              <a:gd name="connsiteY2003" fmla="*/ 2544083 h 3322003"/>
              <a:gd name="connsiteX2004" fmla="*/ 8578006 w 12191948"/>
              <a:gd name="connsiteY2004" fmla="*/ 2540187 h 3322003"/>
              <a:gd name="connsiteX2005" fmla="*/ 10207769 w 12191948"/>
              <a:gd name="connsiteY2005" fmla="*/ 2539797 h 3322003"/>
              <a:gd name="connsiteX2006" fmla="*/ 10201027 w 12191948"/>
              <a:gd name="connsiteY2006" fmla="*/ 2544862 h 3322003"/>
              <a:gd name="connsiteX2007" fmla="*/ 10221586 w 12191948"/>
              <a:gd name="connsiteY2007" fmla="*/ 2539991 h 3322003"/>
              <a:gd name="connsiteX2008" fmla="*/ 10207769 w 12191948"/>
              <a:gd name="connsiteY2008" fmla="*/ 2539797 h 3322003"/>
              <a:gd name="connsiteX2009" fmla="*/ 1920965 w 12191948"/>
              <a:gd name="connsiteY2009" fmla="*/ 2538824 h 3322003"/>
              <a:gd name="connsiteX2010" fmla="*/ 1922767 w 12191948"/>
              <a:gd name="connsiteY2010" fmla="*/ 2548136 h 3322003"/>
              <a:gd name="connsiteX2011" fmla="*/ 1945526 w 12191948"/>
              <a:gd name="connsiteY2011" fmla="*/ 2551050 h 3322003"/>
              <a:gd name="connsiteX2012" fmla="*/ 1947571 w 12191948"/>
              <a:gd name="connsiteY2012" fmla="*/ 2552068 h 3322003"/>
              <a:gd name="connsiteX2013" fmla="*/ 1945877 w 12191948"/>
              <a:gd name="connsiteY2013" fmla="*/ 2551095 h 3322003"/>
              <a:gd name="connsiteX2014" fmla="*/ 1945526 w 12191948"/>
              <a:gd name="connsiteY2014" fmla="*/ 2551050 h 3322003"/>
              <a:gd name="connsiteX2015" fmla="*/ 4958502 w 12191948"/>
              <a:gd name="connsiteY2015" fmla="*/ 2538433 h 3322003"/>
              <a:gd name="connsiteX2016" fmla="*/ 4961405 w 12191948"/>
              <a:gd name="connsiteY2016" fmla="*/ 2541746 h 3322003"/>
              <a:gd name="connsiteX2017" fmla="*/ 4965275 w 12191948"/>
              <a:gd name="connsiteY2017" fmla="*/ 2541746 h 3322003"/>
              <a:gd name="connsiteX2018" fmla="*/ 4963825 w 12191948"/>
              <a:gd name="connsiteY2018" fmla="*/ 2539797 h 3322003"/>
              <a:gd name="connsiteX2019" fmla="*/ 10246983 w 12191948"/>
              <a:gd name="connsiteY2019" fmla="*/ 2538044 h 3322003"/>
              <a:gd name="connsiteX2020" fmla="*/ 10225215 w 12191948"/>
              <a:gd name="connsiteY2020" fmla="*/ 2539797 h 3322003"/>
              <a:gd name="connsiteX2021" fmla="*/ 10244566 w 12191948"/>
              <a:gd name="connsiteY2021" fmla="*/ 2548951 h 3322003"/>
              <a:gd name="connsiteX2022" fmla="*/ 10264157 w 12191948"/>
              <a:gd name="connsiteY2022" fmla="*/ 2550898 h 3322003"/>
              <a:gd name="connsiteX2023" fmla="*/ 10266704 w 12191948"/>
              <a:gd name="connsiteY2023" fmla="*/ 2543185 h 3322003"/>
              <a:gd name="connsiteX2024" fmla="*/ 10266334 w 12191948"/>
              <a:gd name="connsiteY2024" fmla="*/ 2542719 h 3322003"/>
              <a:gd name="connsiteX2025" fmla="*/ 10246983 w 12191948"/>
              <a:gd name="connsiteY2025" fmla="*/ 2538044 h 3322003"/>
              <a:gd name="connsiteX2026" fmla="*/ 6498075 w 12191948"/>
              <a:gd name="connsiteY2026" fmla="*/ 2537850 h 3322003"/>
              <a:gd name="connsiteX2027" fmla="*/ 6470741 w 12191948"/>
              <a:gd name="connsiteY2027" fmla="*/ 2559859 h 3322003"/>
              <a:gd name="connsiteX2028" fmla="*/ 6543305 w 12191948"/>
              <a:gd name="connsiteY2028" fmla="*/ 2549340 h 3322003"/>
              <a:gd name="connsiteX2029" fmla="*/ 6564832 w 12191948"/>
              <a:gd name="connsiteY2029" fmla="*/ 2558495 h 3322003"/>
              <a:gd name="connsiteX2030" fmla="*/ 6603777 w 12191948"/>
              <a:gd name="connsiteY2030" fmla="*/ 2553432 h 3322003"/>
              <a:gd name="connsiteX2031" fmla="*/ 6542338 w 12191948"/>
              <a:gd name="connsiteY2031" fmla="*/ 2547199 h 3322003"/>
              <a:gd name="connsiteX2032" fmla="*/ 7207752 w 12191948"/>
              <a:gd name="connsiteY2032" fmla="*/ 2535122 h 3322003"/>
              <a:gd name="connsiteX2033" fmla="*/ 7211864 w 12191948"/>
              <a:gd name="connsiteY2033" fmla="*/ 2536680 h 3322003"/>
              <a:gd name="connsiteX2034" fmla="*/ 7214042 w 12191948"/>
              <a:gd name="connsiteY2034" fmla="*/ 2535122 h 3322003"/>
              <a:gd name="connsiteX2035" fmla="*/ 10378325 w 12191948"/>
              <a:gd name="connsiteY2035" fmla="*/ 2534343 h 3322003"/>
              <a:gd name="connsiteX2036" fmla="*/ 10378566 w 12191948"/>
              <a:gd name="connsiteY2036" fmla="*/ 2535122 h 3322003"/>
              <a:gd name="connsiteX2037" fmla="*/ 10355831 w 12191948"/>
              <a:gd name="connsiteY2037" fmla="*/ 2535122 h 3322003"/>
              <a:gd name="connsiteX2038" fmla="*/ 10396708 w 12191948"/>
              <a:gd name="connsiteY2038" fmla="*/ 2546809 h 3322003"/>
              <a:gd name="connsiteX2039" fmla="*/ 10405901 w 12191948"/>
              <a:gd name="connsiteY2039" fmla="*/ 2540770 h 3322003"/>
              <a:gd name="connsiteX2040" fmla="*/ 10378325 w 12191948"/>
              <a:gd name="connsiteY2040" fmla="*/ 2534343 h 3322003"/>
              <a:gd name="connsiteX2041" fmla="*/ 1851303 w 12191948"/>
              <a:gd name="connsiteY2041" fmla="*/ 2531227 h 3322003"/>
              <a:gd name="connsiteX2042" fmla="*/ 1837032 w 12191948"/>
              <a:gd name="connsiteY2042" fmla="*/ 2532785 h 3322003"/>
              <a:gd name="connsiteX2043" fmla="*/ 1853965 w 12191948"/>
              <a:gd name="connsiteY2043" fmla="*/ 2535317 h 3322003"/>
              <a:gd name="connsiteX2044" fmla="*/ 1854932 w 12191948"/>
              <a:gd name="connsiteY2044" fmla="*/ 2536292 h 3322003"/>
              <a:gd name="connsiteX2045" fmla="*/ 1857591 w 12191948"/>
              <a:gd name="connsiteY2045" fmla="*/ 2532979 h 3322003"/>
              <a:gd name="connsiteX2046" fmla="*/ 1851303 w 12191948"/>
              <a:gd name="connsiteY2046" fmla="*/ 2531227 h 3322003"/>
              <a:gd name="connsiteX2047" fmla="*/ 8847703 w 12191948"/>
              <a:gd name="connsiteY2047" fmla="*/ 2529669 h 3322003"/>
              <a:gd name="connsiteX2048" fmla="*/ 8842866 w 12191948"/>
              <a:gd name="connsiteY2048" fmla="*/ 2533955 h 3322003"/>
              <a:gd name="connsiteX2049" fmla="*/ 8840690 w 12191948"/>
              <a:gd name="connsiteY2049" fmla="*/ 2533955 h 3322003"/>
              <a:gd name="connsiteX2050" fmla="*/ 8865119 w 12191948"/>
              <a:gd name="connsiteY2050" fmla="*/ 2545445 h 3322003"/>
              <a:gd name="connsiteX2051" fmla="*/ 8865845 w 12191948"/>
              <a:gd name="connsiteY2051" fmla="*/ 2545641 h 3322003"/>
              <a:gd name="connsiteX2052" fmla="*/ 8880358 w 12191948"/>
              <a:gd name="connsiteY2052" fmla="*/ 2547199 h 3322003"/>
              <a:gd name="connsiteX2053" fmla="*/ 8887372 w 12191948"/>
              <a:gd name="connsiteY2053" fmla="*/ 2548951 h 3322003"/>
              <a:gd name="connsiteX2054" fmla="*/ 8882293 w 12191948"/>
              <a:gd name="connsiteY2054" fmla="*/ 2548951 h 3322003"/>
              <a:gd name="connsiteX2055" fmla="*/ 8876488 w 12191948"/>
              <a:gd name="connsiteY2055" fmla="*/ 2555964 h 3322003"/>
              <a:gd name="connsiteX2056" fmla="*/ 8877214 w 12191948"/>
              <a:gd name="connsiteY2056" fmla="*/ 2556158 h 3322003"/>
              <a:gd name="connsiteX2057" fmla="*/ 8897532 w 12191948"/>
              <a:gd name="connsiteY2057" fmla="*/ 2559080 h 3322003"/>
              <a:gd name="connsiteX2058" fmla="*/ 8893419 w 12191948"/>
              <a:gd name="connsiteY2058" fmla="*/ 2551289 h 3322003"/>
              <a:gd name="connsiteX2059" fmla="*/ 8887372 w 12191948"/>
              <a:gd name="connsiteY2059" fmla="*/ 2548951 h 3322003"/>
              <a:gd name="connsiteX2060" fmla="*/ 8926314 w 12191948"/>
              <a:gd name="connsiteY2060" fmla="*/ 2550119 h 3322003"/>
              <a:gd name="connsiteX2061" fmla="*/ 8905029 w 12191948"/>
              <a:gd name="connsiteY2061" fmla="*/ 2539991 h 3322003"/>
              <a:gd name="connsiteX2062" fmla="*/ 8847703 w 12191948"/>
              <a:gd name="connsiteY2062" fmla="*/ 2529669 h 3322003"/>
              <a:gd name="connsiteX2063" fmla="*/ 10336963 w 12191948"/>
              <a:gd name="connsiteY2063" fmla="*/ 2528889 h 3322003"/>
              <a:gd name="connsiteX2064" fmla="*/ 10334060 w 12191948"/>
              <a:gd name="connsiteY2064" fmla="*/ 2531421 h 3322003"/>
              <a:gd name="connsiteX2065" fmla="*/ 10347849 w 12191948"/>
              <a:gd name="connsiteY2065" fmla="*/ 2533370 h 3322003"/>
              <a:gd name="connsiteX2066" fmla="*/ 4623490 w 12191948"/>
              <a:gd name="connsiteY2066" fmla="*/ 2527058 h 3322003"/>
              <a:gd name="connsiteX2067" fmla="*/ 4594714 w 12191948"/>
              <a:gd name="connsiteY2067" fmla="*/ 2529863 h 3322003"/>
              <a:gd name="connsiteX2068" fmla="*/ 4679615 w 12191948"/>
              <a:gd name="connsiteY2068" fmla="*/ 2544862 h 3322003"/>
              <a:gd name="connsiteX2069" fmla="*/ 4623490 w 12191948"/>
              <a:gd name="connsiteY2069" fmla="*/ 2527058 h 3322003"/>
              <a:gd name="connsiteX2070" fmla="*/ 8416915 w 12191948"/>
              <a:gd name="connsiteY2070" fmla="*/ 2526358 h 3322003"/>
              <a:gd name="connsiteX2071" fmla="*/ 8443520 w 12191948"/>
              <a:gd name="connsiteY2071" fmla="*/ 2526358 h 3322003"/>
              <a:gd name="connsiteX2072" fmla="*/ 7689338 w 12191948"/>
              <a:gd name="connsiteY2072" fmla="*/ 2525579 h 3322003"/>
              <a:gd name="connsiteX2073" fmla="*/ 7689096 w 12191948"/>
              <a:gd name="connsiteY2073" fmla="*/ 2525773 h 3322003"/>
              <a:gd name="connsiteX2074" fmla="*/ 7689966 w 12191948"/>
              <a:gd name="connsiteY2074" fmla="*/ 2525883 h 3322003"/>
              <a:gd name="connsiteX2075" fmla="*/ 7719572 w 12191948"/>
              <a:gd name="connsiteY2075" fmla="*/ 2540187 h 3322003"/>
              <a:gd name="connsiteX2076" fmla="*/ 7712022 w 12191948"/>
              <a:gd name="connsiteY2076" fmla="*/ 2528655 h 3322003"/>
              <a:gd name="connsiteX2077" fmla="*/ 7689966 w 12191948"/>
              <a:gd name="connsiteY2077" fmla="*/ 2525883 h 3322003"/>
              <a:gd name="connsiteX2078" fmla="*/ 10297294 w 12191948"/>
              <a:gd name="connsiteY2078" fmla="*/ 2524994 h 3322003"/>
              <a:gd name="connsiteX2079" fmla="*/ 10294151 w 12191948"/>
              <a:gd name="connsiteY2079" fmla="*/ 2525188 h 3322003"/>
              <a:gd name="connsiteX2080" fmla="*/ 10297294 w 12191948"/>
              <a:gd name="connsiteY2080" fmla="*/ 2526358 h 3322003"/>
              <a:gd name="connsiteX2081" fmla="*/ 4825226 w 12191948"/>
              <a:gd name="connsiteY2081" fmla="*/ 2524606 h 3322003"/>
              <a:gd name="connsiteX2082" fmla="*/ 4839498 w 12191948"/>
              <a:gd name="connsiteY2082" fmla="*/ 2529474 h 3322003"/>
              <a:gd name="connsiteX2083" fmla="*/ 4858848 w 12191948"/>
              <a:gd name="connsiteY2083" fmla="*/ 2529474 h 3322003"/>
              <a:gd name="connsiteX2084" fmla="*/ 4856430 w 12191948"/>
              <a:gd name="connsiteY2084" fmla="*/ 2527722 h 3322003"/>
              <a:gd name="connsiteX2085" fmla="*/ 4839015 w 12191948"/>
              <a:gd name="connsiteY2085" fmla="*/ 2527722 h 3322003"/>
              <a:gd name="connsiteX2086" fmla="*/ 7840030 w 12191948"/>
              <a:gd name="connsiteY2086" fmla="*/ 2524021 h 3322003"/>
              <a:gd name="connsiteX2087" fmla="*/ 7840754 w 12191948"/>
              <a:gd name="connsiteY2087" fmla="*/ 2528501 h 3322003"/>
              <a:gd name="connsiteX2088" fmla="*/ 7853575 w 12191948"/>
              <a:gd name="connsiteY2088" fmla="*/ 2528501 h 3322003"/>
              <a:gd name="connsiteX2089" fmla="*/ 9434749 w 12191948"/>
              <a:gd name="connsiteY2089" fmla="*/ 2523436 h 3322003"/>
              <a:gd name="connsiteX2090" fmla="*/ 9439345 w 12191948"/>
              <a:gd name="connsiteY2090" fmla="*/ 2540382 h 3322003"/>
              <a:gd name="connsiteX2091" fmla="*/ 9438619 w 12191948"/>
              <a:gd name="connsiteY2091" fmla="*/ 2540382 h 3322003"/>
              <a:gd name="connsiteX2092" fmla="*/ 9502234 w 12191948"/>
              <a:gd name="connsiteY2092" fmla="*/ 2559859 h 3322003"/>
              <a:gd name="connsiteX2093" fmla="*/ 9498120 w 12191948"/>
              <a:gd name="connsiteY2093" fmla="*/ 2529669 h 3322003"/>
              <a:gd name="connsiteX2094" fmla="*/ 6483319 w 12191948"/>
              <a:gd name="connsiteY2094" fmla="*/ 2521684 h 3322003"/>
              <a:gd name="connsiteX2095" fmla="*/ 6486948 w 12191948"/>
              <a:gd name="connsiteY2095" fmla="*/ 2524021 h 3322003"/>
              <a:gd name="connsiteX2096" fmla="*/ 6498075 w 12191948"/>
              <a:gd name="connsiteY2096" fmla="*/ 2524021 h 3322003"/>
              <a:gd name="connsiteX2097" fmla="*/ 6494447 w 12191948"/>
              <a:gd name="connsiteY2097" fmla="*/ 2521684 h 3322003"/>
              <a:gd name="connsiteX2098" fmla="*/ 6364313 w 12191948"/>
              <a:gd name="connsiteY2098" fmla="*/ 2521684 h 3322003"/>
              <a:gd name="connsiteX2099" fmla="*/ 6359961 w 12191948"/>
              <a:gd name="connsiteY2099" fmla="*/ 2524409 h 3322003"/>
              <a:gd name="connsiteX2100" fmla="*/ 6379311 w 12191948"/>
              <a:gd name="connsiteY2100" fmla="*/ 2529280 h 3322003"/>
              <a:gd name="connsiteX2101" fmla="*/ 6377135 w 12191948"/>
              <a:gd name="connsiteY2101" fmla="*/ 2524215 h 3322003"/>
              <a:gd name="connsiteX2102" fmla="*/ 6378100 w 12191948"/>
              <a:gd name="connsiteY2102" fmla="*/ 2524215 h 3322003"/>
              <a:gd name="connsiteX2103" fmla="*/ 6364313 w 12191948"/>
              <a:gd name="connsiteY2103" fmla="*/ 2521684 h 3322003"/>
              <a:gd name="connsiteX2104" fmla="*/ 9231084 w 12191948"/>
              <a:gd name="connsiteY2104" fmla="*/ 2521099 h 3322003"/>
              <a:gd name="connsiteX2105" fmla="*/ 9235680 w 12191948"/>
              <a:gd name="connsiteY2105" fmla="*/ 2531227 h 3322003"/>
              <a:gd name="connsiteX2106" fmla="*/ 9235680 w 12191948"/>
              <a:gd name="connsiteY2106" fmla="*/ 2531421 h 3322003"/>
              <a:gd name="connsiteX2107" fmla="*/ 9259869 w 12191948"/>
              <a:gd name="connsiteY2107" fmla="*/ 2532591 h 3322003"/>
              <a:gd name="connsiteX2108" fmla="*/ 9262771 w 12191948"/>
              <a:gd name="connsiteY2108" fmla="*/ 2523242 h 3322003"/>
              <a:gd name="connsiteX2109" fmla="*/ 9231084 w 12191948"/>
              <a:gd name="connsiteY2109" fmla="*/ 2521099 h 3322003"/>
              <a:gd name="connsiteX2110" fmla="*/ 7643138 w 12191948"/>
              <a:gd name="connsiteY2110" fmla="*/ 2520904 h 3322003"/>
              <a:gd name="connsiteX2111" fmla="*/ 7622337 w 12191948"/>
              <a:gd name="connsiteY2111" fmla="*/ 2543304 h 3322003"/>
              <a:gd name="connsiteX2112" fmla="*/ 7557754 w 12191948"/>
              <a:gd name="connsiteY2112" fmla="*/ 2533370 h 3322003"/>
              <a:gd name="connsiteX2113" fmla="*/ 7562107 w 12191948"/>
              <a:gd name="connsiteY2113" fmla="*/ 2544083 h 3322003"/>
              <a:gd name="connsiteX2114" fmla="*/ 7601293 w 12191948"/>
              <a:gd name="connsiteY2114" fmla="*/ 2548561 h 3322003"/>
              <a:gd name="connsiteX2115" fmla="*/ 7686917 w 12191948"/>
              <a:gd name="connsiteY2115" fmla="*/ 2564728 h 3322003"/>
              <a:gd name="connsiteX2116" fmla="*/ 7706027 w 12191948"/>
              <a:gd name="connsiteY2116" fmla="*/ 2562975 h 3322003"/>
              <a:gd name="connsiteX2117" fmla="*/ 7706268 w 12191948"/>
              <a:gd name="connsiteY2117" fmla="*/ 2562781 h 3322003"/>
              <a:gd name="connsiteX2118" fmla="*/ 7684741 w 12191948"/>
              <a:gd name="connsiteY2118" fmla="*/ 2545445 h 3322003"/>
              <a:gd name="connsiteX2119" fmla="*/ 7643138 w 12191948"/>
              <a:gd name="connsiteY2119" fmla="*/ 2520904 h 3322003"/>
              <a:gd name="connsiteX2120" fmla="*/ 4513201 w 12191948"/>
              <a:gd name="connsiteY2120" fmla="*/ 2517009 h 3322003"/>
              <a:gd name="connsiteX2121" fmla="*/ 4510539 w 12191948"/>
              <a:gd name="connsiteY2121" fmla="*/ 2517397 h 3322003"/>
              <a:gd name="connsiteX2122" fmla="*/ 4521182 w 12191948"/>
              <a:gd name="connsiteY2122" fmla="*/ 2519735 h 3322003"/>
              <a:gd name="connsiteX2123" fmla="*/ 4523358 w 12191948"/>
              <a:gd name="connsiteY2123" fmla="*/ 2519735 h 3322003"/>
              <a:gd name="connsiteX2124" fmla="*/ 6526857 w 12191948"/>
              <a:gd name="connsiteY2124" fmla="*/ 2516815 h 3322003"/>
              <a:gd name="connsiteX2125" fmla="*/ 6533389 w 12191948"/>
              <a:gd name="connsiteY2125" fmla="*/ 2521293 h 3322003"/>
              <a:gd name="connsiteX2126" fmla="*/ 6547175 w 12191948"/>
              <a:gd name="connsiteY2126" fmla="*/ 2524021 h 3322003"/>
              <a:gd name="connsiteX2127" fmla="*/ 6561206 w 12191948"/>
              <a:gd name="connsiteY2127" fmla="*/ 2522072 h 3322003"/>
              <a:gd name="connsiteX2128" fmla="*/ 6544517 w 12191948"/>
              <a:gd name="connsiteY2128" fmla="*/ 2517594 h 3322003"/>
              <a:gd name="connsiteX2129" fmla="*/ 6544517 w 12191948"/>
              <a:gd name="connsiteY2129" fmla="*/ 2516815 h 3322003"/>
              <a:gd name="connsiteX2130" fmla="*/ 6531454 w 12191948"/>
              <a:gd name="connsiteY2130" fmla="*/ 2516815 h 3322003"/>
              <a:gd name="connsiteX2131" fmla="*/ 6526857 w 12191948"/>
              <a:gd name="connsiteY2131" fmla="*/ 2516815 h 3322003"/>
              <a:gd name="connsiteX2132" fmla="*/ 7943555 w 12191948"/>
              <a:gd name="connsiteY2132" fmla="*/ 2515645 h 3322003"/>
              <a:gd name="connsiteX2133" fmla="*/ 7942829 w 12191948"/>
              <a:gd name="connsiteY2133" fmla="*/ 2515839 h 3322003"/>
              <a:gd name="connsiteX2134" fmla="*/ 7947295 w 12191948"/>
              <a:gd name="connsiteY2134" fmla="*/ 2516658 h 3322003"/>
              <a:gd name="connsiteX2135" fmla="*/ 7970887 w 12191948"/>
              <a:gd name="connsiteY2135" fmla="*/ 2523048 h 3322003"/>
              <a:gd name="connsiteX2136" fmla="*/ 7972581 w 12191948"/>
              <a:gd name="connsiteY2136" fmla="*/ 2521293 h 3322003"/>
              <a:gd name="connsiteX2137" fmla="*/ 7947295 w 12191948"/>
              <a:gd name="connsiteY2137" fmla="*/ 2516658 h 3322003"/>
              <a:gd name="connsiteX2138" fmla="*/ 1896051 w 12191948"/>
              <a:gd name="connsiteY2138" fmla="*/ 2515451 h 3322003"/>
              <a:gd name="connsiteX2139" fmla="*/ 1890728 w 12191948"/>
              <a:gd name="connsiteY2139" fmla="*/ 2518373 h 3322003"/>
              <a:gd name="connsiteX2140" fmla="*/ 1917821 w 12191948"/>
              <a:gd name="connsiteY2140" fmla="*/ 2536486 h 3322003"/>
              <a:gd name="connsiteX2141" fmla="*/ 1919512 w 12191948"/>
              <a:gd name="connsiteY2141" fmla="*/ 2537459 h 3322003"/>
              <a:gd name="connsiteX2142" fmla="*/ 1928705 w 12191948"/>
              <a:gd name="connsiteY2142" fmla="*/ 2525967 h 3322003"/>
              <a:gd name="connsiteX2143" fmla="*/ 1916610 w 12191948"/>
              <a:gd name="connsiteY2143" fmla="*/ 2518567 h 3322003"/>
              <a:gd name="connsiteX2144" fmla="*/ 1896051 w 12191948"/>
              <a:gd name="connsiteY2144" fmla="*/ 2515451 h 3322003"/>
              <a:gd name="connsiteX2145" fmla="*/ 10395014 w 12191948"/>
              <a:gd name="connsiteY2145" fmla="*/ 2511944 h 3322003"/>
              <a:gd name="connsiteX2146" fmla="*/ 10395258 w 12191948"/>
              <a:gd name="connsiteY2146" fmla="*/ 2512723 h 3322003"/>
              <a:gd name="connsiteX2147" fmla="*/ 10384615 w 12191948"/>
              <a:gd name="connsiteY2147" fmla="*/ 2514866 h 3322003"/>
              <a:gd name="connsiteX2148" fmla="*/ 10400578 w 12191948"/>
              <a:gd name="connsiteY2148" fmla="*/ 2516618 h 3322003"/>
              <a:gd name="connsiteX2149" fmla="*/ 10401787 w 12191948"/>
              <a:gd name="connsiteY2149" fmla="*/ 2513114 h 3322003"/>
              <a:gd name="connsiteX2150" fmla="*/ 10395014 w 12191948"/>
              <a:gd name="connsiteY2150" fmla="*/ 2511944 h 3322003"/>
              <a:gd name="connsiteX2151" fmla="*/ 8446479 w 12191948"/>
              <a:gd name="connsiteY2151" fmla="*/ 2510621 h 3322003"/>
              <a:gd name="connsiteX2152" fmla="*/ 8441344 w 12191948"/>
              <a:gd name="connsiteY2152" fmla="*/ 2521878 h 3322003"/>
              <a:gd name="connsiteX2153" fmla="*/ 8445455 w 12191948"/>
              <a:gd name="connsiteY2153" fmla="*/ 2526358 h 3322003"/>
              <a:gd name="connsiteX2154" fmla="*/ 8445699 w 12191948"/>
              <a:gd name="connsiteY2154" fmla="*/ 2526358 h 3322003"/>
              <a:gd name="connsiteX2155" fmla="*/ 8473272 w 12191948"/>
              <a:gd name="connsiteY2155" fmla="*/ 2524994 h 3322003"/>
              <a:gd name="connsiteX2156" fmla="*/ 8471578 w 12191948"/>
              <a:gd name="connsiteY2156" fmla="*/ 2513308 h 3322003"/>
              <a:gd name="connsiteX2157" fmla="*/ 8446479 w 12191948"/>
              <a:gd name="connsiteY2157" fmla="*/ 2510621 h 3322003"/>
              <a:gd name="connsiteX2158" fmla="*/ 10251097 w 12191948"/>
              <a:gd name="connsiteY2158" fmla="*/ 2510582 h 3322003"/>
              <a:gd name="connsiteX2159" fmla="*/ 10231261 w 12191948"/>
              <a:gd name="connsiteY2159" fmla="*/ 2513114 h 3322003"/>
              <a:gd name="connsiteX2160" fmla="*/ 10233438 w 12191948"/>
              <a:gd name="connsiteY2160" fmla="*/ 2516815 h 3322003"/>
              <a:gd name="connsiteX2161" fmla="*/ 10233682 w 12191948"/>
              <a:gd name="connsiteY2161" fmla="*/ 2517594 h 3322003"/>
              <a:gd name="connsiteX2162" fmla="*/ 10245048 w 12191948"/>
              <a:gd name="connsiteY2162" fmla="*/ 2517594 h 3322003"/>
              <a:gd name="connsiteX2163" fmla="*/ 10251097 w 12191948"/>
              <a:gd name="connsiteY2163" fmla="*/ 2510582 h 3322003"/>
              <a:gd name="connsiteX2164" fmla="*/ 8129560 w 12191948"/>
              <a:gd name="connsiteY2164" fmla="*/ 2510192 h 3322003"/>
              <a:gd name="connsiteX2165" fmla="*/ 8117648 w 12191948"/>
              <a:gd name="connsiteY2165" fmla="*/ 2510825 h 3322003"/>
              <a:gd name="connsiteX2166" fmla="*/ 8116311 w 12191948"/>
              <a:gd name="connsiteY2166" fmla="*/ 2515081 h 3322003"/>
              <a:gd name="connsiteX2167" fmla="*/ 8116256 w 12191948"/>
              <a:gd name="connsiteY2167" fmla="*/ 2515060 h 3322003"/>
              <a:gd name="connsiteX2168" fmla="*/ 8116256 w 12191948"/>
              <a:gd name="connsiteY2168" fmla="*/ 2515256 h 3322003"/>
              <a:gd name="connsiteX2169" fmla="*/ 8116311 w 12191948"/>
              <a:gd name="connsiteY2169" fmla="*/ 2515081 h 3322003"/>
              <a:gd name="connsiteX2170" fmla="*/ 8138268 w 12191948"/>
              <a:gd name="connsiteY2170" fmla="*/ 2523436 h 3322003"/>
              <a:gd name="connsiteX2171" fmla="*/ 8156892 w 12191948"/>
              <a:gd name="connsiteY2171" fmla="*/ 2514281 h 3322003"/>
              <a:gd name="connsiteX2172" fmla="*/ 8129560 w 12191948"/>
              <a:gd name="connsiteY2172" fmla="*/ 2510192 h 3322003"/>
              <a:gd name="connsiteX2173" fmla="*/ 2744810 w 12191948"/>
              <a:gd name="connsiteY2173" fmla="*/ 2509997 h 3322003"/>
              <a:gd name="connsiteX2174" fmla="*/ 2747712 w 12191948"/>
              <a:gd name="connsiteY2174" fmla="*/ 2520904 h 3322003"/>
              <a:gd name="connsiteX2175" fmla="*/ 2765613 w 12191948"/>
              <a:gd name="connsiteY2175" fmla="*/ 2523048 h 3322003"/>
              <a:gd name="connsiteX2176" fmla="*/ 2769965 w 12191948"/>
              <a:gd name="connsiteY2176" fmla="*/ 2511944 h 3322003"/>
              <a:gd name="connsiteX2177" fmla="*/ 2744810 w 12191948"/>
              <a:gd name="connsiteY2177" fmla="*/ 2509997 h 3322003"/>
              <a:gd name="connsiteX2178" fmla="*/ 5026714 w 12191948"/>
              <a:gd name="connsiteY2178" fmla="*/ 2509412 h 3322003"/>
              <a:gd name="connsiteX2179" fmla="*/ 5102181 w 12191948"/>
              <a:gd name="connsiteY2179" fmla="*/ 2519735 h 3322003"/>
              <a:gd name="connsiteX2180" fmla="*/ 5102663 w 12191948"/>
              <a:gd name="connsiteY2180" fmla="*/ 2519735 h 3322003"/>
              <a:gd name="connsiteX2181" fmla="*/ 5026714 w 12191948"/>
              <a:gd name="connsiteY2181" fmla="*/ 2509412 h 3322003"/>
              <a:gd name="connsiteX2182" fmla="*/ 7575652 w 12191948"/>
              <a:gd name="connsiteY2182" fmla="*/ 2509218 h 3322003"/>
              <a:gd name="connsiteX2183" fmla="*/ 7525100 w 12191948"/>
              <a:gd name="connsiteY2183" fmla="*/ 2511361 h 3322003"/>
              <a:gd name="connsiteX2184" fmla="*/ 7535984 w 12191948"/>
              <a:gd name="connsiteY2184" fmla="*/ 2516230 h 3322003"/>
              <a:gd name="connsiteX2185" fmla="*/ 7598390 w 12191948"/>
              <a:gd name="connsiteY2185" fmla="*/ 2519735 h 3322003"/>
              <a:gd name="connsiteX2186" fmla="*/ 9526422 w 12191948"/>
              <a:gd name="connsiteY2186" fmla="*/ 2509024 h 3322003"/>
              <a:gd name="connsiteX2187" fmla="*/ 9547223 w 12191948"/>
              <a:gd name="connsiteY2187" fmla="*/ 2526552 h 3322003"/>
              <a:gd name="connsiteX2188" fmla="*/ 9546497 w 12191948"/>
              <a:gd name="connsiteY2188" fmla="*/ 2526552 h 3322003"/>
              <a:gd name="connsiteX2189" fmla="*/ 9585441 w 12191948"/>
              <a:gd name="connsiteY2189" fmla="*/ 2534734 h 3322003"/>
              <a:gd name="connsiteX2190" fmla="*/ 9587133 w 12191948"/>
              <a:gd name="connsiteY2190" fmla="*/ 2525385 h 3322003"/>
              <a:gd name="connsiteX2191" fmla="*/ 9526422 w 12191948"/>
              <a:gd name="connsiteY2191" fmla="*/ 2509024 h 3322003"/>
              <a:gd name="connsiteX2192" fmla="*/ 8773689 w 12191948"/>
              <a:gd name="connsiteY2192" fmla="*/ 2507660 h 3322003"/>
              <a:gd name="connsiteX2193" fmla="*/ 8768852 w 12191948"/>
              <a:gd name="connsiteY2193" fmla="*/ 2511165 h 3322003"/>
              <a:gd name="connsiteX2194" fmla="*/ 8775625 w 12191948"/>
              <a:gd name="connsiteY2194" fmla="*/ 2516036 h 3322003"/>
              <a:gd name="connsiteX2195" fmla="*/ 8824001 w 12191948"/>
              <a:gd name="connsiteY2195" fmla="*/ 2520904 h 3322003"/>
              <a:gd name="connsiteX2196" fmla="*/ 8825451 w 12191948"/>
              <a:gd name="connsiteY2196" fmla="*/ 2515451 h 3322003"/>
              <a:gd name="connsiteX2197" fmla="*/ 8773931 w 12191948"/>
              <a:gd name="connsiteY2197" fmla="*/ 2507660 h 3322003"/>
              <a:gd name="connsiteX2198" fmla="*/ 7843656 w 12191948"/>
              <a:gd name="connsiteY2198" fmla="*/ 2504738 h 3322003"/>
              <a:gd name="connsiteX2199" fmla="*/ 7881633 w 12191948"/>
              <a:gd name="connsiteY2199" fmla="*/ 2524606 h 3322003"/>
              <a:gd name="connsiteX2200" fmla="*/ 7881633 w 12191948"/>
              <a:gd name="connsiteY2200" fmla="*/ 2524409 h 3322003"/>
              <a:gd name="connsiteX2201" fmla="*/ 7940408 w 12191948"/>
              <a:gd name="connsiteY2201" fmla="*/ 2515451 h 3322003"/>
              <a:gd name="connsiteX2202" fmla="*/ 7843656 w 12191948"/>
              <a:gd name="connsiteY2202" fmla="*/ 2504738 h 3322003"/>
              <a:gd name="connsiteX2203" fmla="*/ 8259691 w 12191948"/>
              <a:gd name="connsiteY2203" fmla="*/ 2504544 h 3322003"/>
              <a:gd name="connsiteX2204" fmla="*/ 8260417 w 12191948"/>
              <a:gd name="connsiteY2204" fmla="*/ 2507075 h 3322003"/>
              <a:gd name="connsiteX2205" fmla="*/ 8272269 w 12191948"/>
              <a:gd name="connsiteY2205" fmla="*/ 2507075 h 3322003"/>
              <a:gd name="connsiteX2206" fmla="*/ 8272269 w 12191948"/>
              <a:gd name="connsiteY2206" fmla="*/ 2504544 h 3322003"/>
              <a:gd name="connsiteX2207" fmla="*/ 5608195 w 12191948"/>
              <a:gd name="connsiteY2207" fmla="*/ 2502595 h 3322003"/>
              <a:gd name="connsiteX2208" fmla="*/ 5610613 w 12191948"/>
              <a:gd name="connsiteY2208" fmla="*/ 2512919 h 3322003"/>
              <a:gd name="connsiteX2209" fmla="*/ 5611098 w 12191948"/>
              <a:gd name="connsiteY2209" fmla="*/ 2510582 h 3322003"/>
              <a:gd name="connsiteX2210" fmla="*/ 5629963 w 12191948"/>
              <a:gd name="connsiteY2210" fmla="*/ 2513308 h 3322003"/>
              <a:gd name="connsiteX2211" fmla="*/ 5632384 w 12191948"/>
              <a:gd name="connsiteY2211" fmla="*/ 2505517 h 3322003"/>
              <a:gd name="connsiteX2212" fmla="*/ 5608195 w 12191948"/>
              <a:gd name="connsiteY2212" fmla="*/ 2502595 h 3322003"/>
              <a:gd name="connsiteX2213" fmla="*/ 3215026 w 12191948"/>
              <a:gd name="connsiteY2213" fmla="*/ 2501622 h 3322003"/>
              <a:gd name="connsiteX2214" fmla="*/ 3212367 w 12191948"/>
              <a:gd name="connsiteY2214" fmla="*/ 2502595 h 3322003"/>
              <a:gd name="connsiteX2215" fmla="*/ 3217928 w 12191948"/>
              <a:gd name="connsiteY2215" fmla="*/ 2503764 h 3322003"/>
              <a:gd name="connsiteX2216" fmla="*/ 9330256 w 12191948"/>
              <a:gd name="connsiteY2216" fmla="*/ 2500063 h 3322003"/>
              <a:gd name="connsiteX2217" fmla="*/ 9335094 w 12191948"/>
              <a:gd name="connsiteY2217" fmla="*/ 2503570 h 3322003"/>
              <a:gd name="connsiteX2218" fmla="*/ 9344284 w 12191948"/>
              <a:gd name="connsiteY2218" fmla="*/ 2502206 h 3322003"/>
              <a:gd name="connsiteX2219" fmla="*/ 9342593 w 12191948"/>
              <a:gd name="connsiteY2219" fmla="*/ 2500063 h 3322003"/>
              <a:gd name="connsiteX2220" fmla="*/ 4338805 w 12191948"/>
              <a:gd name="connsiteY2220" fmla="*/ 2498311 h 3322003"/>
              <a:gd name="connsiteX2221" fmla="*/ 4343643 w 12191948"/>
              <a:gd name="connsiteY2221" fmla="*/ 2502791 h 3322003"/>
              <a:gd name="connsiteX2222" fmla="*/ 4364202 w 12191948"/>
              <a:gd name="connsiteY2222" fmla="*/ 2504932 h 3322003"/>
              <a:gd name="connsiteX2223" fmla="*/ 4358638 w 12191948"/>
              <a:gd name="connsiteY2223" fmla="*/ 2499284 h 3322003"/>
              <a:gd name="connsiteX2224" fmla="*/ 8670405 w 12191948"/>
              <a:gd name="connsiteY2224" fmla="*/ 2494609 h 3322003"/>
              <a:gd name="connsiteX2225" fmla="*/ 8678387 w 12191948"/>
              <a:gd name="connsiteY2225" fmla="*/ 2498311 h 3322003"/>
              <a:gd name="connsiteX2226" fmla="*/ 8683710 w 12191948"/>
              <a:gd name="connsiteY2226" fmla="*/ 2498311 h 3322003"/>
              <a:gd name="connsiteX2227" fmla="*/ 8679596 w 12191948"/>
              <a:gd name="connsiteY2227" fmla="*/ 2494609 h 3322003"/>
              <a:gd name="connsiteX2228" fmla="*/ 4717107 w 12191948"/>
              <a:gd name="connsiteY2228" fmla="*/ 2494025 h 3322003"/>
              <a:gd name="connsiteX2229" fmla="*/ 4716139 w 12191948"/>
              <a:gd name="connsiteY2229" fmla="*/ 2494415 h 3322003"/>
              <a:gd name="connsiteX2230" fmla="*/ 4717107 w 12191948"/>
              <a:gd name="connsiteY2230" fmla="*/ 2494432 h 3322003"/>
              <a:gd name="connsiteX2231" fmla="*/ 4717107 w 12191948"/>
              <a:gd name="connsiteY2231" fmla="*/ 2497338 h 3322003"/>
              <a:gd name="connsiteX2232" fmla="*/ 4722912 w 12191948"/>
              <a:gd name="connsiteY2232" fmla="*/ 2497338 h 3322003"/>
              <a:gd name="connsiteX2233" fmla="*/ 4727506 w 12191948"/>
              <a:gd name="connsiteY2233" fmla="*/ 2494609 h 3322003"/>
              <a:gd name="connsiteX2234" fmla="*/ 4717107 w 12191948"/>
              <a:gd name="connsiteY2234" fmla="*/ 2494432 h 3322003"/>
              <a:gd name="connsiteX2235" fmla="*/ 8397805 w 12191948"/>
              <a:gd name="connsiteY2235" fmla="*/ 2489350 h 3322003"/>
              <a:gd name="connsiteX2236" fmla="*/ 8411109 w 12191948"/>
              <a:gd name="connsiteY2236" fmla="*/ 2493246 h 3322003"/>
              <a:gd name="connsiteX2237" fmla="*/ 8445940 w 12191948"/>
              <a:gd name="connsiteY2237" fmla="*/ 2497141 h 3322003"/>
              <a:gd name="connsiteX2238" fmla="*/ 8436506 w 12191948"/>
              <a:gd name="connsiteY2238" fmla="*/ 2490326 h 3322003"/>
              <a:gd name="connsiteX2239" fmla="*/ 8397805 w 12191948"/>
              <a:gd name="connsiteY2239" fmla="*/ 2489350 h 3322003"/>
              <a:gd name="connsiteX2240" fmla="*/ 8532050 w 12191948"/>
              <a:gd name="connsiteY2240" fmla="*/ 2487209 h 3322003"/>
              <a:gd name="connsiteX2241" fmla="*/ 8533743 w 12191948"/>
              <a:gd name="connsiteY2241" fmla="*/ 2499090 h 3322003"/>
              <a:gd name="connsiteX2242" fmla="*/ 8528906 w 12191948"/>
              <a:gd name="connsiteY2242" fmla="*/ 2507466 h 3322003"/>
              <a:gd name="connsiteX2243" fmla="*/ 8673308 w 12191948"/>
              <a:gd name="connsiteY2243" fmla="*/ 2543887 h 3322003"/>
              <a:gd name="connsiteX2244" fmla="*/ 8765464 w 12191948"/>
              <a:gd name="connsiteY2244" fmla="*/ 2552457 h 3322003"/>
              <a:gd name="connsiteX2245" fmla="*/ 8834399 w 12191948"/>
              <a:gd name="connsiteY2245" fmla="*/ 2552457 h 3322003"/>
              <a:gd name="connsiteX2246" fmla="*/ 8838513 w 12191948"/>
              <a:gd name="connsiteY2246" fmla="*/ 2552457 h 3322003"/>
              <a:gd name="connsiteX2247" fmla="*/ 8834399 w 12191948"/>
              <a:gd name="connsiteY2247" fmla="*/ 2551289 h 3322003"/>
              <a:gd name="connsiteX2248" fmla="*/ 8786023 w 12191948"/>
              <a:gd name="connsiteY2248" fmla="*/ 2534928 h 3322003"/>
              <a:gd name="connsiteX2249" fmla="*/ 8758450 w 12191948"/>
              <a:gd name="connsiteY2249" fmla="*/ 2529474 h 3322003"/>
              <a:gd name="connsiteX2250" fmla="*/ 8652505 w 12191948"/>
              <a:gd name="connsiteY2250" fmla="*/ 2514672 h 3322003"/>
              <a:gd name="connsiteX2251" fmla="*/ 8690239 w 12191948"/>
              <a:gd name="connsiteY2251" fmla="*/ 2512919 h 3322003"/>
              <a:gd name="connsiteX2252" fmla="*/ 8641863 w 12191948"/>
              <a:gd name="connsiteY2252" fmla="*/ 2490129 h 3322003"/>
              <a:gd name="connsiteX2253" fmla="*/ 8622029 w 12191948"/>
              <a:gd name="connsiteY2253" fmla="*/ 2494804 h 3322003"/>
              <a:gd name="connsiteX2254" fmla="*/ 8626626 w 12191948"/>
              <a:gd name="connsiteY2254" fmla="*/ 2495974 h 3322003"/>
              <a:gd name="connsiteX2255" fmla="*/ 8622271 w 12191948"/>
              <a:gd name="connsiteY2255" fmla="*/ 2495974 h 3322003"/>
              <a:gd name="connsiteX2256" fmla="*/ 8532050 w 12191948"/>
              <a:gd name="connsiteY2256" fmla="*/ 2487209 h 3322003"/>
              <a:gd name="connsiteX2257" fmla="*/ 4651798 w 12191948"/>
              <a:gd name="connsiteY2257" fmla="*/ 2485651 h 3322003"/>
              <a:gd name="connsiteX2258" fmla="*/ 4650106 w 12191948"/>
              <a:gd name="connsiteY2258" fmla="*/ 2487403 h 3322003"/>
              <a:gd name="connsiteX2259" fmla="*/ 4661958 w 12191948"/>
              <a:gd name="connsiteY2259" fmla="*/ 2489546 h 3322003"/>
              <a:gd name="connsiteX2260" fmla="*/ 4657603 w 12191948"/>
              <a:gd name="connsiteY2260" fmla="*/ 2485651 h 3322003"/>
              <a:gd name="connsiteX2261" fmla="*/ 4651798 w 12191948"/>
              <a:gd name="connsiteY2261" fmla="*/ 2485651 h 3322003"/>
              <a:gd name="connsiteX2262" fmla="*/ 4260918 w 12191948"/>
              <a:gd name="connsiteY2262" fmla="*/ 2484093 h 3322003"/>
              <a:gd name="connsiteX2263" fmla="*/ 4257775 w 12191948"/>
              <a:gd name="connsiteY2263" fmla="*/ 2491687 h 3322003"/>
              <a:gd name="connsiteX2264" fmla="*/ 4294782 w 12191948"/>
              <a:gd name="connsiteY2264" fmla="*/ 2495974 h 3322003"/>
              <a:gd name="connsiteX2265" fmla="*/ 4293573 w 12191948"/>
              <a:gd name="connsiteY2265" fmla="*/ 2488962 h 3322003"/>
              <a:gd name="connsiteX2266" fmla="*/ 4294540 w 12191948"/>
              <a:gd name="connsiteY2266" fmla="*/ 2488571 h 3322003"/>
              <a:gd name="connsiteX2267" fmla="*/ 4260918 w 12191948"/>
              <a:gd name="connsiteY2267" fmla="*/ 2484093 h 3322003"/>
              <a:gd name="connsiteX2268" fmla="*/ 2000543 w 12191948"/>
              <a:gd name="connsiteY2268" fmla="*/ 2483314 h 3322003"/>
              <a:gd name="connsiteX2269" fmla="*/ 1965471 w 12191948"/>
              <a:gd name="connsiteY2269" fmla="*/ 2506490 h 3322003"/>
              <a:gd name="connsiteX2270" fmla="*/ 2083024 w 12191948"/>
              <a:gd name="connsiteY2270" fmla="*/ 2522268 h 3322003"/>
              <a:gd name="connsiteX2271" fmla="*/ 2084718 w 12191948"/>
              <a:gd name="connsiteY2271" fmla="*/ 2523242 h 3322003"/>
              <a:gd name="connsiteX2272" fmla="*/ 2121483 w 12191948"/>
              <a:gd name="connsiteY2272" fmla="*/ 2528305 h 3322003"/>
              <a:gd name="connsiteX2273" fmla="*/ 2167925 w 12191948"/>
              <a:gd name="connsiteY2273" fmla="*/ 2531812 h 3322003"/>
              <a:gd name="connsiteX2274" fmla="*/ 2202029 w 12191948"/>
              <a:gd name="connsiteY2274" fmla="*/ 2538239 h 3322003"/>
              <a:gd name="connsiteX2275" fmla="*/ 2244600 w 12191948"/>
              <a:gd name="connsiteY2275" fmla="*/ 2523630 h 3322003"/>
              <a:gd name="connsiteX2276" fmla="*/ 2287656 w 12191948"/>
              <a:gd name="connsiteY2276" fmla="*/ 2534928 h 3322003"/>
              <a:gd name="connsiteX2277" fmla="*/ 2336032 w 12191948"/>
              <a:gd name="connsiteY2277" fmla="*/ 2534928 h 3322003"/>
              <a:gd name="connsiteX2278" fmla="*/ 2456973 w 12191948"/>
              <a:gd name="connsiteY2278" fmla="*/ 2550510 h 3322003"/>
              <a:gd name="connsiteX2279" fmla="*/ 2485755 w 12191948"/>
              <a:gd name="connsiteY2279" fmla="*/ 2554015 h 3322003"/>
              <a:gd name="connsiteX2280" fmla="*/ 2532137 w 12191948"/>
              <a:gd name="connsiteY2280" fmla="*/ 2552968 h 3322003"/>
              <a:gd name="connsiteX2281" fmla="*/ 2584520 w 12191948"/>
              <a:gd name="connsiteY2281" fmla="*/ 2563137 h 3322003"/>
              <a:gd name="connsiteX2282" fmla="*/ 2582237 w 12191948"/>
              <a:gd name="connsiteY2282" fmla="*/ 2573420 h 3322003"/>
              <a:gd name="connsiteX2283" fmla="*/ 2616614 w 12191948"/>
              <a:gd name="connsiteY2283" fmla="*/ 2588100 h 3322003"/>
              <a:gd name="connsiteX2284" fmla="*/ 2635479 w 12191948"/>
              <a:gd name="connsiteY2284" fmla="*/ 2582062 h 3322003"/>
              <a:gd name="connsiteX2285" fmla="*/ 2652171 w 12191948"/>
              <a:gd name="connsiteY2285" fmla="*/ 2576804 h 3322003"/>
              <a:gd name="connsiteX2286" fmla="*/ 2640558 w 12191948"/>
              <a:gd name="connsiteY2286" fmla="*/ 2572324 h 3322003"/>
              <a:gd name="connsiteX2287" fmla="*/ 2590422 w 12191948"/>
              <a:gd name="connsiteY2287" fmla="*/ 2563410 h 3322003"/>
              <a:gd name="connsiteX2288" fmla="*/ 2631127 w 12191948"/>
              <a:gd name="connsiteY2288" fmla="*/ 2565118 h 3322003"/>
              <a:gd name="connsiteX2289" fmla="*/ 2659911 w 12191948"/>
              <a:gd name="connsiteY2289" fmla="*/ 2568038 h 3322003"/>
              <a:gd name="connsiteX2290" fmla="*/ 2752793 w 12191948"/>
              <a:gd name="connsiteY2290" fmla="*/ 2575635 h 3322003"/>
              <a:gd name="connsiteX2291" fmla="*/ 2811569 w 12191948"/>
              <a:gd name="connsiteY2291" fmla="*/ 2566676 h 3322003"/>
              <a:gd name="connsiteX2292" fmla="*/ 2799476 w 12191948"/>
              <a:gd name="connsiteY2292" fmla="*/ 2561417 h 3322003"/>
              <a:gd name="connsiteX2293" fmla="*/ 2812295 w 12191948"/>
              <a:gd name="connsiteY2293" fmla="*/ 2566676 h 3322003"/>
              <a:gd name="connsiteX2294" fmla="*/ 2856560 w 12191948"/>
              <a:gd name="connsiteY2294" fmla="*/ 2577387 h 3322003"/>
              <a:gd name="connsiteX2295" fmla="*/ 2939768 w 12191948"/>
              <a:gd name="connsiteY2295" fmla="*/ 2579482 h 3322003"/>
              <a:gd name="connsiteX2296" fmla="*/ 2938739 w 12191948"/>
              <a:gd name="connsiteY2296" fmla="*/ 2583840 h 3322003"/>
              <a:gd name="connsiteX2297" fmla="*/ 2952662 w 12191948"/>
              <a:gd name="connsiteY2297" fmla="*/ 2589399 h 3322003"/>
              <a:gd name="connsiteX2298" fmla="*/ 2929850 w 12191948"/>
              <a:gd name="connsiteY2298" fmla="*/ 2590049 h 3322003"/>
              <a:gd name="connsiteX2299" fmla="*/ 2923078 w 12191948"/>
              <a:gd name="connsiteY2299" fmla="*/ 2588491 h 3322003"/>
              <a:gd name="connsiteX2300" fmla="*/ 2907353 w 12191948"/>
              <a:gd name="connsiteY2300" fmla="*/ 2591217 h 3322003"/>
              <a:gd name="connsiteX2301" fmla="*/ 2925254 w 12191948"/>
              <a:gd name="connsiteY2301" fmla="*/ 2594139 h 3322003"/>
              <a:gd name="connsiteX2302" fmla="*/ 2931300 w 12191948"/>
              <a:gd name="connsiteY2302" fmla="*/ 2594139 h 3322003"/>
              <a:gd name="connsiteX2303" fmla="*/ 2965890 w 12191948"/>
              <a:gd name="connsiteY2303" fmla="*/ 2606604 h 3322003"/>
              <a:gd name="connsiteX2304" fmla="*/ 3097714 w 12191948"/>
              <a:gd name="connsiteY2304" fmla="*/ 2621016 h 3322003"/>
              <a:gd name="connsiteX2305" fmla="*/ 3053208 w 12191948"/>
              <a:gd name="connsiteY2305" fmla="*/ 2598034 h 3322003"/>
              <a:gd name="connsiteX2306" fmla="*/ 3037487 w 12191948"/>
              <a:gd name="connsiteY2306" fmla="*/ 2592190 h 3322003"/>
              <a:gd name="connsiteX2307" fmla="*/ 3022489 w 12191948"/>
              <a:gd name="connsiteY2307" fmla="*/ 2594139 h 3322003"/>
              <a:gd name="connsiteX2308" fmla="*/ 3017651 w 12191948"/>
              <a:gd name="connsiteY2308" fmla="*/ 2600760 h 3322003"/>
              <a:gd name="connsiteX2309" fmla="*/ 2984514 w 12191948"/>
              <a:gd name="connsiteY2309" fmla="*/ 2594139 h 3322003"/>
              <a:gd name="connsiteX2310" fmla="*/ 2957182 w 12191948"/>
              <a:gd name="connsiteY2310" fmla="*/ 2589270 h 3322003"/>
              <a:gd name="connsiteX2311" fmla="*/ 2953399 w 12191948"/>
              <a:gd name="connsiteY2311" fmla="*/ 2589378 h 3322003"/>
              <a:gd name="connsiteX2312" fmla="*/ 2954038 w 12191948"/>
              <a:gd name="connsiteY2312" fmla="*/ 2587321 h 3322003"/>
              <a:gd name="connsiteX2313" fmla="*/ 2944596 w 12191948"/>
              <a:gd name="connsiteY2313" fmla="*/ 2579717 h 3322003"/>
              <a:gd name="connsiteX2314" fmla="*/ 3155766 w 12191948"/>
              <a:gd name="connsiteY2314" fmla="*/ 2593360 h 3322003"/>
              <a:gd name="connsiteX2315" fmla="*/ 3117791 w 12191948"/>
              <a:gd name="connsiteY2315" fmla="*/ 2583426 h 3322003"/>
              <a:gd name="connsiteX2316" fmla="*/ 3081025 w 12191948"/>
              <a:gd name="connsiteY2316" fmla="*/ 2576608 h 3322003"/>
              <a:gd name="connsiteX2317" fmla="*/ 3042565 w 12191948"/>
              <a:gd name="connsiteY2317" fmla="*/ 2576608 h 3322003"/>
              <a:gd name="connsiteX2318" fmla="*/ 2971695 w 12191948"/>
              <a:gd name="connsiteY2318" fmla="*/ 2566286 h 3322003"/>
              <a:gd name="connsiteX2319" fmla="*/ 2873249 w 12191948"/>
              <a:gd name="connsiteY2319" fmla="*/ 2552068 h 3322003"/>
              <a:gd name="connsiteX2320" fmla="*/ 2832372 w 12191948"/>
              <a:gd name="connsiteY2320" fmla="*/ 2549340 h 3322003"/>
              <a:gd name="connsiteX2321" fmla="*/ 2767548 w 12191948"/>
              <a:gd name="connsiteY2321" fmla="*/ 2554015 h 3322003"/>
              <a:gd name="connsiteX2322" fmla="*/ 2595570 w 12191948"/>
              <a:gd name="connsiteY2322" fmla="*/ 2526552 h 3322003"/>
              <a:gd name="connsiteX2323" fmla="*/ 2548887 w 12191948"/>
              <a:gd name="connsiteY2323" fmla="*/ 2526552 h 3322003"/>
              <a:gd name="connsiteX2324" fmla="*/ 2500511 w 12191948"/>
              <a:gd name="connsiteY2324" fmla="*/ 2519931 h 3322003"/>
              <a:gd name="connsiteX2325" fmla="*/ 2461567 w 12191948"/>
              <a:gd name="connsiteY2325" fmla="*/ 2528501 h 3322003"/>
              <a:gd name="connsiteX2326" fmla="*/ 2402306 w 12191948"/>
              <a:gd name="connsiteY2326" fmla="*/ 2511749 h 3322003"/>
              <a:gd name="connsiteX2327" fmla="*/ 2236134 w 12191948"/>
              <a:gd name="connsiteY2327" fmla="*/ 2504349 h 3322003"/>
              <a:gd name="connsiteX2328" fmla="*/ 2181711 w 12191948"/>
              <a:gd name="connsiteY2328" fmla="*/ 2497338 h 3322003"/>
              <a:gd name="connsiteX2329" fmla="*/ 2107697 w 12191948"/>
              <a:gd name="connsiteY2329" fmla="*/ 2495583 h 3322003"/>
              <a:gd name="connsiteX2330" fmla="*/ 2000543 w 12191948"/>
              <a:gd name="connsiteY2330" fmla="*/ 2483314 h 3322003"/>
              <a:gd name="connsiteX2331" fmla="*/ 4516829 w 12191948"/>
              <a:gd name="connsiteY2331" fmla="*/ 2482144 h 3322003"/>
              <a:gd name="connsiteX2332" fmla="*/ 4504010 w 12191948"/>
              <a:gd name="connsiteY2332" fmla="*/ 2484676 h 3322003"/>
              <a:gd name="connsiteX2333" fmla="*/ 4524811 w 12191948"/>
              <a:gd name="connsiteY2333" fmla="*/ 2493636 h 3322003"/>
              <a:gd name="connsiteX2334" fmla="*/ 4524811 w 12191948"/>
              <a:gd name="connsiteY2334" fmla="*/ 2492272 h 3322003"/>
              <a:gd name="connsiteX2335" fmla="*/ 4557948 w 12191948"/>
              <a:gd name="connsiteY2335" fmla="*/ 2488571 h 3322003"/>
              <a:gd name="connsiteX2336" fmla="*/ 4516829 w 12191948"/>
              <a:gd name="connsiteY2336" fmla="*/ 2482144 h 3322003"/>
              <a:gd name="connsiteX2337" fmla="*/ 4822082 w 12191948"/>
              <a:gd name="connsiteY2337" fmla="*/ 2480586 h 3322003"/>
              <a:gd name="connsiteX2338" fmla="*/ 4810956 w 12191948"/>
              <a:gd name="connsiteY2338" fmla="*/ 2493442 h 3322003"/>
              <a:gd name="connsiteX2339" fmla="*/ 4865379 w 12191948"/>
              <a:gd name="connsiteY2339" fmla="*/ 2502012 h 3322003"/>
              <a:gd name="connsiteX2340" fmla="*/ 4865379 w 12191948"/>
              <a:gd name="connsiteY2340" fmla="*/ 2501233 h 3322003"/>
              <a:gd name="connsiteX2341" fmla="*/ 4841191 w 12191948"/>
              <a:gd name="connsiteY2341" fmla="*/ 2480586 h 3322003"/>
              <a:gd name="connsiteX2342" fmla="*/ 4822082 w 12191948"/>
              <a:gd name="connsiteY2342" fmla="*/ 2480586 h 3322003"/>
              <a:gd name="connsiteX2343" fmla="*/ 10256176 w 12191948"/>
              <a:gd name="connsiteY2343" fmla="*/ 2479418 h 3322003"/>
              <a:gd name="connsiteX2344" fmla="*/ 10256417 w 12191948"/>
              <a:gd name="connsiteY2344" fmla="*/ 2480198 h 3322003"/>
              <a:gd name="connsiteX2345" fmla="*/ 10208041 w 12191948"/>
              <a:gd name="connsiteY2345" fmla="*/ 2481365 h 3322003"/>
              <a:gd name="connsiteX2346" fmla="*/ 10304793 w 12191948"/>
              <a:gd name="connsiteY2346" fmla="*/ 2495974 h 3322003"/>
              <a:gd name="connsiteX2347" fmla="*/ 10256176 w 12191948"/>
              <a:gd name="connsiteY2347" fmla="*/ 2479418 h 3322003"/>
              <a:gd name="connsiteX2348" fmla="*/ 10199333 w 12191948"/>
              <a:gd name="connsiteY2348" fmla="*/ 2478833 h 3322003"/>
              <a:gd name="connsiteX2349" fmla="*/ 10201753 w 12191948"/>
              <a:gd name="connsiteY2349" fmla="*/ 2480001 h 3322003"/>
              <a:gd name="connsiteX2350" fmla="*/ 10202721 w 12191948"/>
              <a:gd name="connsiteY2350" fmla="*/ 2480198 h 3322003"/>
              <a:gd name="connsiteX2351" fmla="*/ 10204897 w 12191948"/>
              <a:gd name="connsiteY2351" fmla="*/ 2480198 h 3322003"/>
              <a:gd name="connsiteX2352" fmla="*/ 4434591 w 12191948"/>
              <a:gd name="connsiteY2352" fmla="*/ 2478833 h 3322003"/>
              <a:gd name="connsiteX2353" fmla="*/ 4437008 w 12191948"/>
              <a:gd name="connsiteY2353" fmla="*/ 2480976 h 3322003"/>
              <a:gd name="connsiteX2354" fmla="*/ 4440395 w 12191948"/>
              <a:gd name="connsiteY2354" fmla="*/ 2480976 h 3322003"/>
              <a:gd name="connsiteX2355" fmla="*/ 1885649 w 12191948"/>
              <a:gd name="connsiteY2355" fmla="*/ 2478054 h 3322003"/>
              <a:gd name="connsiteX2356" fmla="*/ 1890972 w 12191948"/>
              <a:gd name="connsiteY2356" fmla="*/ 2490520 h 3322003"/>
              <a:gd name="connsiteX2357" fmla="*/ 1891698 w 12191948"/>
              <a:gd name="connsiteY2357" fmla="*/ 2489156 h 3322003"/>
              <a:gd name="connsiteX2358" fmla="*/ 1926044 w 12191948"/>
              <a:gd name="connsiteY2358" fmla="*/ 2494025 h 3322003"/>
              <a:gd name="connsiteX2359" fmla="*/ 1926044 w 12191948"/>
              <a:gd name="connsiteY2359" fmla="*/ 2486430 h 3322003"/>
              <a:gd name="connsiteX2360" fmla="*/ 1885649 w 12191948"/>
              <a:gd name="connsiteY2360" fmla="*/ 2478054 h 3322003"/>
              <a:gd name="connsiteX2361" fmla="*/ 8462388 w 12191948"/>
              <a:gd name="connsiteY2361" fmla="*/ 2477860 h 3322003"/>
              <a:gd name="connsiteX2362" fmla="*/ 8459244 w 12191948"/>
              <a:gd name="connsiteY2362" fmla="*/ 2478639 h 3322003"/>
              <a:gd name="connsiteX2363" fmla="*/ 8465049 w 12191948"/>
              <a:gd name="connsiteY2363" fmla="*/ 2479807 h 3322003"/>
              <a:gd name="connsiteX2364" fmla="*/ 4617452 w 12191948"/>
              <a:gd name="connsiteY2364" fmla="*/ 2477275 h 3322003"/>
              <a:gd name="connsiteX2365" fmla="*/ 4581895 w 12191948"/>
              <a:gd name="connsiteY2365" fmla="*/ 2490129 h 3322003"/>
              <a:gd name="connsiteX2366" fmla="*/ 4647686 w 12191948"/>
              <a:gd name="connsiteY2366" fmla="*/ 2497141 h 3322003"/>
              <a:gd name="connsiteX2367" fmla="*/ 4648654 w 12191948"/>
              <a:gd name="connsiteY2367" fmla="*/ 2496753 h 3322003"/>
              <a:gd name="connsiteX2368" fmla="*/ 1806071 w 12191948"/>
              <a:gd name="connsiteY2368" fmla="*/ 2475327 h 3322003"/>
              <a:gd name="connsiteX2369" fmla="*/ 1744149 w 12191948"/>
              <a:gd name="connsiteY2369" fmla="*/ 2477081 h 3322003"/>
              <a:gd name="connsiteX2370" fmla="*/ 1786238 w 12191948"/>
              <a:gd name="connsiteY2370" fmla="*/ 2498896 h 3322003"/>
              <a:gd name="connsiteX2371" fmla="*/ 1772449 w 12191948"/>
              <a:gd name="connsiteY2371" fmla="*/ 2504738 h 3322003"/>
              <a:gd name="connsiteX2372" fmla="*/ 1824936 w 12191948"/>
              <a:gd name="connsiteY2372" fmla="*/ 2514866 h 3322003"/>
              <a:gd name="connsiteX2373" fmla="*/ 1903550 w 12191948"/>
              <a:gd name="connsiteY2373" fmla="*/ 2504544 h 3322003"/>
              <a:gd name="connsiteX2374" fmla="*/ 1864364 w 12191948"/>
              <a:gd name="connsiteY2374" fmla="*/ 2488768 h 3322003"/>
              <a:gd name="connsiteX2375" fmla="*/ 1806071 w 12191948"/>
              <a:gd name="connsiteY2375" fmla="*/ 2475327 h 3322003"/>
              <a:gd name="connsiteX2376" fmla="*/ 7669020 w 12191948"/>
              <a:gd name="connsiteY2376" fmla="*/ 2472016 h 3322003"/>
              <a:gd name="connsiteX2377" fmla="*/ 7637574 w 12191948"/>
              <a:gd name="connsiteY2377" fmla="*/ 2482144 h 3322003"/>
              <a:gd name="connsiteX2378" fmla="*/ 7656200 w 12191948"/>
              <a:gd name="connsiteY2378" fmla="*/ 2500063 h 3322003"/>
              <a:gd name="connsiteX2379" fmla="*/ 7629110 w 12191948"/>
              <a:gd name="connsiteY2379" fmla="*/ 2501816 h 3322003"/>
              <a:gd name="connsiteX2380" fmla="*/ 7619917 w 12191948"/>
              <a:gd name="connsiteY2380" fmla="*/ 2484872 h 3322003"/>
              <a:gd name="connsiteX2381" fmla="*/ 7595729 w 12191948"/>
              <a:gd name="connsiteY2381" fmla="*/ 2478249 h 3322003"/>
              <a:gd name="connsiteX2382" fmla="*/ 7580490 w 12191948"/>
              <a:gd name="connsiteY2382" fmla="*/ 2482923 h 3322003"/>
              <a:gd name="connsiteX2383" fmla="*/ 7604678 w 12191948"/>
              <a:gd name="connsiteY2383" fmla="*/ 2508633 h 3322003"/>
              <a:gd name="connsiteX2384" fmla="*/ 7637818 w 12191948"/>
              <a:gd name="connsiteY2384" fmla="*/ 2508633 h 3322003"/>
              <a:gd name="connsiteX2385" fmla="*/ 7741343 w 12191948"/>
              <a:gd name="connsiteY2385" fmla="*/ 2520710 h 3322003"/>
              <a:gd name="connsiteX2386" fmla="*/ 7741584 w 12191948"/>
              <a:gd name="connsiteY2386" fmla="*/ 2520514 h 3322003"/>
              <a:gd name="connsiteX2387" fmla="*/ 7762628 w 12191948"/>
              <a:gd name="connsiteY2387" fmla="*/ 2525773 h 3322003"/>
              <a:gd name="connsiteX2388" fmla="*/ 7778350 w 12191948"/>
              <a:gd name="connsiteY2388" fmla="*/ 2507660 h 3322003"/>
              <a:gd name="connsiteX2389" fmla="*/ 7843174 w 12191948"/>
              <a:gd name="connsiteY2389" fmla="*/ 2503764 h 3322003"/>
              <a:gd name="connsiteX2390" fmla="*/ 7790686 w 12191948"/>
              <a:gd name="connsiteY2390" fmla="*/ 2487013 h 3322003"/>
              <a:gd name="connsiteX2391" fmla="*/ 7776415 w 12191948"/>
              <a:gd name="connsiteY2391" fmla="*/ 2495583 h 3322003"/>
              <a:gd name="connsiteX2392" fmla="*/ 7710864 w 12191948"/>
              <a:gd name="connsiteY2392" fmla="*/ 2493246 h 3322003"/>
              <a:gd name="connsiteX2393" fmla="*/ 7669020 w 12191948"/>
              <a:gd name="connsiteY2393" fmla="*/ 2472016 h 3322003"/>
              <a:gd name="connsiteX2394" fmla="*/ 8591289 w 12191948"/>
              <a:gd name="connsiteY2394" fmla="*/ 2467800 h 3322003"/>
              <a:gd name="connsiteX2395" fmla="*/ 8570509 w 12191948"/>
              <a:gd name="connsiteY2395" fmla="*/ 2468315 h 3322003"/>
              <a:gd name="connsiteX2396" fmla="*/ 8571233 w 12191948"/>
              <a:gd name="connsiteY2396" fmla="*/ 2468706 h 3322003"/>
              <a:gd name="connsiteX2397" fmla="*/ 8612113 w 12191948"/>
              <a:gd name="connsiteY2397" fmla="*/ 2488183 h 3322003"/>
              <a:gd name="connsiteX2398" fmla="*/ 8610419 w 12191948"/>
              <a:gd name="connsiteY2398" fmla="*/ 2474353 h 3322003"/>
              <a:gd name="connsiteX2399" fmla="*/ 8591289 w 12191948"/>
              <a:gd name="connsiteY2399" fmla="*/ 2467800 h 3322003"/>
              <a:gd name="connsiteX2400" fmla="*/ 9226005 w 12191948"/>
              <a:gd name="connsiteY2400" fmla="*/ 2466174 h 3322003"/>
              <a:gd name="connsiteX2401" fmla="*/ 9231810 w 12191948"/>
              <a:gd name="connsiteY2401" fmla="*/ 2472601 h 3322003"/>
              <a:gd name="connsiteX2402" fmla="*/ 9244629 w 12191948"/>
              <a:gd name="connsiteY2402" fmla="*/ 2478443 h 3322003"/>
              <a:gd name="connsiteX2403" fmla="*/ 9243662 w 12191948"/>
              <a:gd name="connsiteY2403" fmla="*/ 2472795 h 3322003"/>
              <a:gd name="connsiteX2404" fmla="*/ 9243905 w 12191948"/>
              <a:gd name="connsiteY2404" fmla="*/ 2472210 h 3322003"/>
              <a:gd name="connsiteX2405" fmla="*/ 9231810 w 12191948"/>
              <a:gd name="connsiteY2405" fmla="*/ 2466174 h 3322003"/>
              <a:gd name="connsiteX2406" fmla="*/ 9226005 w 12191948"/>
              <a:gd name="connsiteY2406" fmla="*/ 2466174 h 3322003"/>
              <a:gd name="connsiteX2407" fmla="*/ 9577701 w 12191948"/>
              <a:gd name="connsiteY2407" fmla="*/ 2465589 h 3322003"/>
              <a:gd name="connsiteX2408" fmla="*/ 9577701 w 12191948"/>
              <a:gd name="connsiteY2408" fmla="*/ 2467536 h 3322003"/>
              <a:gd name="connsiteX2409" fmla="*/ 9591246 w 12191948"/>
              <a:gd name="connsiteY2409" fmla="*/ 2470069 h 3322003"/>
              <a:gd name="connsiteX2410" fmla="*/ 9588826 w 12191948"/>
              <a:gd name="connsiteY2410" fmla="*/ 2465589 h 3322003"/>
              <a:gd name="connsiteX2411" fmla="*/ 9577701 w 12191948"/>
              <a:gd name="connsiteY2411" fmla="*/ 2465589 h 3322003"/>
              <a:gd name="connsiteX2412" fmla="*/ 1492835 w 12191948"/>
              <a:gd name="connsiteY2412" fmla="*/ 2465589 h 3322003"/>
              <a:gd name="connsiteX2413" fmla="*/ 1482677 w 12191948"/>
              <a:gd name="connsiteY2413" fmla="*/ 2471237 h 3322003"/>
              <a:gd name="connsiteX2414" fmla="*/ 1605794 w 12191948"/>
              <a:gd name="connsiteY2414" fmla="*/ 2484482 h 3322003"/>
              <a:gd name="connsiteX2415" fmla="*/ 1607487 w 12191948"/>
              <a:gd name="connsiteY2415" fmla="*/ 2485455 h 3322003"/>
              <a:gd name="connsiteX2416" fmla="*/ 1619339 w 12191948"/>
              <a:gd name="connsiteY2416" fmla="*/ 2495194 h 3322003"/>
              <a:gd name="connsiteX2417" fmla="*/ 1658525 w 12191948"/>
              <a:gd name="connsiteY2417" fmla="*/ 2498116 h 3322003"/>
              <a:gd name="connsiteX2418" fmla="*/ 1658525 w 12191948"/>
              <a:gd name="connsiteY2418" fmla="*/ 2494609 h 3322003"/>
              <a:gd name="connsiteX2419" fmla="*/ 1684163 w 12191948"/>
              <a:gd name="connsiteY2419" fmla="*/ 2494609 h 3322003"/>
              <a:gd name="connsiteX2420" fmla="*/ 1741488 w 12191948"/>
              <a:gd name="connsiteY2420" fmla="*/ 2476691 h 3322003"/>
              <a:gd name="connsiteX2421" fmla="*/ 1718753 w 12191948"/>
              <a:gd name="connsiteY2421" fmla="*/ 2472989 h 3322003"/>
              <a:gd name="connsiteX2422" fmla="*/ 1711980 w 12191948"/>
              <a:gd name="connsiteY2422" fmla="*/ 2480198 h 3322003"/>
              <a:gd name="connsiteX2423" fmla="*/ 1721655 w 12191948"/>
              <a:gd name="connsiteY2423" fmla="*/ 2485066 h 3322003"/>
              <a:gd name="connsiteX2424" fmla="*/ 1649091 w 12191948"/>
              <a:gd name="connsiteY2424" fmla="*/ 2475132 h 3322003"/>
              <a:gd name="connsiteX2425" fmla="*/ 1561529 w 12191948"/>
              <a:gd name="connsiteY2425" fmla="*/ 2468315 h 3322003"/>
              <a:gd name="connsiteX2426" fmla="*/ 1492835 w 12191948"/>
              <a:gd name="connsiteY2426" fmla="*/ 2465589 h 3322003"/>
              <a:gd name="connsiteX2427" fmla="*/ 3973808 w 12191948"/>
              <a:gd name="connsiteY2427" fmla="*/ 2463640 h 3322003"/>
              <a:gd name="connsiteX2428" fmla="*/ 3977675 w 12191948"/>
              <a:gd name="connsiteY2428" fmla="*/ 2468121 h 3322003"/>
              <a:gd name="connsiteX2429" fmla="*/ 3990738 w 12191948"/>
              <a:gd name="connsiteY2429" fmla="*/ 2471043 h 3322003"/>
              <a:gd name="connsiteX2430" fmla="*/ 3987109 w 12191948"/>
              <a:gd name="connsiteY2430" fmla="*/ 2466368 h 3322003"/>
              <a:gd name="connsiteX2431" fmla="*/ 9341414 w 12191948"/>
              <a:gd name="connsiteY2431" fmla="*/ 2463592 h 3322003"/>
              <a:gd name="connsiteX2432" fmla="*/ 9334127 w 12191948"/>
              <a:gd name="connsiteY2432" fmla="*/ 2466953 h 3322003"/>
              <a:gd name="connsiteX2433" fmla="*/ 9285750 w 12191948"/>
              <a:gd name="connsiteY2433" fmla="*/ 2463640 h 3322003"/>
              <a:gd name="connsiteX2434" fmla="*/ 9261562 w 12191948"/>
              <a:gd name="connsiteY2434" fmla="*/ 2481559 h 3322003"/>
              <a:gd name="connsiteX2435" fmla="*/ 9245355 w 12191948"/>
              <a:gd name="connsiteY2435" fmla="*/ 2481559 h 3322003"/>
              <a:gd name="connsiteX2436" fmla="*/ 9198432 w 12191948"/>
              <a:gd name="connsiteY2436" fmla="*/ 2481559 h 3322003"/>
              <a:gd name="connsiteX2437" fmla="*/ 9179081 w 12191948"/>
              <a:gd name="connsiteY2437" fmla="*/ 2484872 h 3322003"/>
              <a:gd name="connsiteX2438" fmla="*/ 9206172 w 12191948"/>
              <a:gd name="connsiteY2438" fmla="*/ 2496947 h 3322003"/>
              <a:gd name="connsiteX2439" fmla="*/ 9231328 w 12191948"/>
              <a:gd name="connsiteY2439" fmla="*/ 2495000 h 3322003"/>
              <a:gd name="connsiteX2440" fmla="*/ 9231810 w 12191948"/>
              <a:gd name="connsiteY2440" fmla="*/ 2495194 h 3322003"/>
              <a:gd name="connsiteX2441" fmla="*/ 9304375 w 12191948"/>
              <a:gd name="connsiteY2441" fmla="*/ 2491105 h 3322003"/>
              <a:gd name="connsiteX2442" fmla="*/ 9356379 w 12191948"/>
              <a:gd name="connsiteY2442" fmla="*/ 2479613 h 3322003"/>
              <a:gd name="connsiteX2443" fmla="*/ 9358315 w 12191948"/>
              <a:gd name="connsiteY2443" fmla="*/ 2466953 h 3322003"/>
              <a:gd name="connsiteX2444" fmla="*/ 9341414 w 12191948"/>
              <a:gd name="connsiteY2444" fmla="*/ 2463592 h 3322003"/>
              <a:gd name="connsiteX2445" fmla="*/ 9533677 w 12191948"/>
              <a:gd name="connsiteY2445" fmla="*/ 2462667 h 3322003"/>
              <a:gd name="connsiteX2446" fmla="*/ 9490865 w 12191948"/>
              <a:gd name="connsiteY2446" fmla="*/ 2464031 h 3322003"/>
              <a:gd name="connsiteX2447" fmla="*/ 9531983 w 12191948"/>
              <a:gd name="connsiteY2447" fmla="*/ 2480001 h 3322003"/>
              <a:gd name="connsiteX2448" fmla="*/ 9516503 w 12191948"/>
              <a:gd name="connsiteY2448" fmla="*/ 2491105 h 3322003"/>
              <a:gd name="connsiteX2449" fmla="*/ 9580845 w 12191948"/>
              <a:gd name="connsiteY2449" fmla="*/ 2511361 h 3322003"/>
              <a:gd name="connsiteX2450" fmla="*/ 9623175 w 12191948"/>
              <a:gd name="connsiteY2450" fmla="*/ 2501037 h 3322003"/>
              <a:gd name="connsiteX2451" fmla="*/ 9576249 w 12191948"/>
              <a:gd name="connsiteY2451" fmla="*/ 2493636 h 3322003"/>
              <a:gd name="connsiteX2452" fmla="*/ 9565365 w 12191948"/>
              <a:gd name="connsiteY2452" fmla="*/ 2476496 h 3322003"/>
              <a:gd name="connsiteX2453" fmla="*/ 9533677 w 12191948"/>
              <a:gd name="connsiteY2453" fmla="*/ 2462667 h 3322003"/>
              <a:gd name="connsiteX2454" fmla="*/ 7833377 w 12191948"/>
              <a:gd name="connsiteY2454" fmla="*/ 2461766 h 3322003"/>
              <a:gd name="connsiteX2455" fmla="*/ 7818501 w 12191948"/>
              <a:gd name="connsiteY2455" fmla="*/ 2463446 h 3322003"/>
              <a:gd name="connsiteX2456" fmla="*/ 7800844 w 12191948"/>
              <a:gd name="connsiteY2456" fmla="*/ 2471043 h 3322003"/>
              <a:gd name="connsiteX2457" fmla="*/ 7862765 w 12191948"/>
              <a:gd name="connsiteY2457" fmla="*/ 2484676 h 3322003"/>
              <a:gd name="connsiteX2458" fmla="*/ 7875584 w 12191948"/>
              <a:gd name="connsiteY2458" fmla="*/ 2485651 h 3322003"/>
              <a:gd name="connsiteX2459" fmla="*/ 7910415 w 12191948"/>
              <a:gd name="connsiteY2459" fmla="*/ 2492467 h 3322003"/>
              <a:gd name="connsiteX2460" fmla="*/ 7922511 w 12191948"/>
              <a:gd name="connsiteY2460" fmla="*/ 2487598 h 3322003"/>
              <a:gd name="connsiteX2461" fmla="*/ 7852608 w 12191948"/>
              <a:gd name="connsiteY2461" fmla="*/ 2468706 h 3322003"/>
              <a:gd name="connsiteX2462" fmla="*/ 7833377 w 12191948"/>
              <a:gd name="connsiteY2462" fmla="*/ 2461766 h 3322003"/>
              <a:gd name="connsiteX2463" fmla="*/ 4523117 w 12191948"/>
              <a:gd name="connsiteY2463" fmla="*/ 2461693 h 3322003"/>
              <a:gd name="connsiteX2464" fmla="*/ 4516344 w 12191948"/>
              <a:gd name="connsiteY2464" fmla="*/ 2463836 h 3322003"/>
              <a:gd name="connsiteX2465" fmla="*/ 4529890 w 12191948"/>
              <a:gd name="connsiteY2465" fmla="*/ 2466953 h 3322003"/>
              <a:gd name="connsiteX2466" fmla="*/ 4536906 w 12191948"/>
              <a:gd name="connsiteY2466" fmla="*/ 2465199 h 3322003"/>
              <a:gd name="connsiteX2467" fmla="*/ 4536906 w 12191948"/>
              <a:gd name="connsiteY2467" fmla="*/ 2464419 h 3322003"/>
              <a:gd name="connsiteX2468" fmla="*/ 4523117 w 12191948"/>
              <a:gd name="connsiteY2468" fmla="*/ 2461693 h 3322003"/>
              <a:gd name="connsiteX2469" fmla="*/ 8685645 w 12191948"/>
              <a:gd name="connsiteY2469" fmla="*/ 2461109 h 3322003"/>
              <a:gd name="connsiteX2470" fmla="*/ 8678628 w 12191948"/>
              <a:gd name="connsiteY2470" fmla="*/ 2463640 h 3322003"/>
              <a:gd name="connsiteX2471" fmla="*/ 8694109 w 12191948"/>
              <a:gd name="connsiteY2471" fmla="*/ 2468900 h 3322003"/>
              <a:gd name="connsiteX2472" fmla="*/ 8693867 w 12191948"/>
              <a:gd name="connsiteY2472" fmla="*/ 2468706 h 3322003"/>
              <a:gd name="connsiteX2473" fmla="*/ 8707171 w 12191948"/>
              <a:gd name="connsiteY2473" fmla="*/ 2468706 h 3322003"/>
              <a:gd name="connsiteX2474" fmla="*/ 8717573 w 12191948"/>
              <a:gd name="connsiteY2474" fmla="*/ 2468706 h 3322003"/>
              <a:gd name="connsiteX2475" fmla="*/ 8706930 w 12191948"/>
              <a:gd name="connsiteY2475" fmla="*/ 2465395 h 3322003"/>
              <a:gd name="connsiteX2476" fmla="*/ 8685645 w 12191948"/>
              <a:gd name="connsiteY2476" fmla="*/ 2461109 h 3322003"/>
              <a:gd name="connsiteX2477" fmla="*/ 3869315 w 12191948"/>
              <a:gd name="connsiteY2477" fmla="*/ 2460914 h 3322003"/>
              <a:gd name="connsiteX2478" fmla="*/ 3870524 w 12191948"/>
              <a:gd name="connsiteY2478" fmla="*/ 2462278 h 3322003"/>
              <a:gd name="connsiteX2479" fmla="*/ 3875120 w 12191948"/>
              <a:gd name="connsiteY2479" fmla="*/ 2463446 h 3322003"/>
              <a:gd name="connsiteX2480" fmla="*/ 3877056 w 12191948"/>
              <a:gd name="connsiteY2480" fmla="*/ 2462278 h 3322003"/>
              <a:gd name="connsiteX2481" fmla="*/ 3872942 w 12191948"/>
              <a:gd name="connsiteY2481" fmla="*/ 2461109 h 3322003"/>
              <a:gd name="connsiteX2482" fmla="*/ 3869315 w 12191948"/>
              <a:gd name="connsiteY2482" fmla="*/ 2460914 h 3322003"/>
              <a:gd name="connsiteX2483" fmla="*/ 7135429 w 12191948"/>
              <a:gd name="connsiteY2483" fmla="*/ 2460136 h 3322003"/>
              <a:gd name="connsiteX2484" fmla="*/ 7124545 w 12191948"/>
              <a:gd name="connsiteY2484" fmla="*/ 2470848 h 3322003"/>
              <a:gd name="connsiteX2485" fmla="*/ 7156474 w 12191948"/>
              <a:gd name="connsiteY2485" fmla="*/ 2473965 h 3322003"/>
              <a:gd name="connsiteX2486" fmla="*/ 7156474 w 12191948"/>
              <a:gd name="connsiteY2486" fmla="*/ 2474938 h 3322003"/>
              <a:gd name="connsiteX2487" fmla="*/ 7135429 w 12191948"/>
              <a:gd name="connsiteY2487" fmla="*/ 2460136 h 3322003"/>
              <a:gd name="connsiteX2488" fmla="*/ 1406725 w 12191948"/>
              <a:gd name="connsiteY2488" fmla="*/ 2459356 h 3322003"/>
              <a:gd name="connsiteX2489" fmla="*/ 1368509 w 12191948"/>
              <a:gd name="connsiteY2489" fmla="*/ 2468121 h 3322003"/>
              <a:gd name="connsiteX2490" fmla="*/ 1396567 w 12191948"/>
              <a:gd name="connsiteY2490" fmla="*/ 2479418 h 3322003"/>
              <a:gd name="connsiteX2491" fmla="*/ 1398259 w 12191948"/>
              <a:gd name="connsiteY2491" fmla="*/ 2480392 h 3322003"/>
              <a:gd name="connsiteX2492" fmla="*/ 1409386 w 12191948"/>
              <a:gd name="connsiteY2492" fmla="*/ 2486234 h 3322003"/>
              <a:gd name="connsiteX2493" fmla="*/ 1471067 w 12191948"/>
              <a:gd name="connsiteY2493" fmla="*/ 2499675 h 3322003"/>
              <a:gd name="connsiteX2494" fmla="*/ 1516782 w 12191948"/>
              <a:gd name="connsiteY2494" fmla="*/ 2507075 h 3322003"/>
              <a:gd name="connsiteX2495" fmla="*/ 1486547 w 12191948"/>
              <a:gd name="connsiteY2495" fmla="*/ 2487598 h 3322003"/>
              <a:gd name="connsiteX2496" fmla="*/ 1438171 w 12191948"/>
              <a:gd name="connsiteY2496" fmla="*/ 2474744 h 3322003"/>
              <a:gd name="connsiteX2497" fmla="*/ 1406725 w 12191948"/>
              <a:gd name="connsiteY2497" fmla="*/ 2459356 h 3322003"/>
              <a:gd name="connsiteX2498" fmla="*/ 7077863 w 12191948"/>
              <a:gd name="connsiteY2498" fmla="*/ 2458966 h 3322003"/>
              <a:gd name="connsiteX2499" fmla="*/ 7083183 w 12191948"/>
              <a:gd name="connsiteY2499" fmla="*/ 2463446 h 3322003"/>
              <a:gd name="connsiteX2500" fmla="*/ 7092268 w 12191948"/>
              <a:gd name="connsiteY2500" fmla="*/ 2463620 h 3322003"/>
              <a:gd name="connsiteX2501" fmla="*/ 7093343 w 12191948"/>
              <a:gd name="connsiteY2501" fmla="*/ 2464616 h 3322003"/>
              <a:gd name="connsiteX2502" fmla="*/ 7093343 w 12191948"/>
              <a:gd name="connsiteY2502" fmla="*/ 2463640 h 3322003"/>
              <a:gd name="connsiteX2503" fmla="*/ 7092268 w 12191948"/>
              <a:gd name="connsiteY2503" fmla="*/ 2463620 h 3322003"/>
              <a:gd name="connsiteX2504" fmla="*/ 7088506 w 12191948"/>
              <a:gd name="connsiteY2504" fmla="*/ 2460136 h 3322003"/>
              <a:gd name="connsiteX2505" fmla="*/ 5443958 w 12191948"/>
              <a:gd name="connsiteY2505" fmla="*/ 2458771 h 3322003"/>
              <a:gd name="connsiteX2506" fmla="*/ 5445167 w 12191948"/>
              <a:gd name="connsiteY2506" fmla="*/ 2464810 h 3322003"/>
              <a:gd name="connsiteX2507" fmla="*/ 5445410 w 12191948"/>
              <a:gd name="connsiteY2507" fmla="*/ 2464810 h 3322003"/>
              <a:gd name="connsiteX2508" fmla="*/ 5474433 w 12191948"/>
              <a:gd name="connsiteY2508" fmla="*/ 2471043 h 3322003"/>
              <a:gd name="connsiteX2509" fmla="*/ 5475886 w 12191948"/>
              <a:gd name="connsiteY2509" fmla="*/ 2463252 h 3322003"/>
              <a:gd name="connsiteX2510" fmla="*/ 5443958 w 12191948"/>
              <a:gd name="connsiteY2510" fmla="*/ 2458771 h 3322003"/>
              <a:gd name="connsiteX2511" fmla="*/ 11907979 w 12191948"/>
              <a:gd name="connsiteY2511" fmla="*/ 2458577 h 3322003"/>
              <a:gd name="connsiteX2512" fmla="*/ 11909188 w 12191948"/>
              <a:gd name="connsiteY2512" fmla="*/ 2458577 h 3322003"/>
              <a:gd name="connsiteX2513" fmla="*/ 11931685 w 12191948"/>
              <a:gd name="connsiteY2513" fmla="*/ 2462278 h 3322003"/>
              <a:gd name="connsiteX2514" fmla="*/ 11931689 w 12191948"/>
              <a:gd name="connsiteY2514" fmla="*/ 2462396 h 3322003"/>
              <a:gd name="connsiteX2515" fmla="*/ 4067899 w 12191948"/>
              <a:gd name="connsiteY2515" fmla="*/ 2457798 h 3322003"/>
              <a:gd name="connsiteX2516" fmla="*/ 4069108 w 12191948"/>
              <a:gd name="connsiteY2516" fmla="*/ 2459162 h 3322003"/>
              <a:gd name="connsiteX2517" fmla="*/ 4029439 w 12191948"/>
              <a:gd name="connsiteY2517" fmla="*/ 2461499 h 3322003"/>
              <a:gd name="connsiteX2518" fmla="*/ 4032583 w 12191948"/>
              <a:gd name="connsiteY2518" fmla="*/ 2466174 h 3322003"/>
              <a:gd name="connsiteX2519" fmla="*/ 4044919 w 12191948"/>
              <a:gd name="connsiteY2519" fmla="*/ 2469873 h 3322003"/>
              <a:gd name="connsiteX2520" fmla="*/ 4098860 w 12191948"/>
              <a:gd name="connsiteY2520" fmla="*/ 2471628 h 3322003"/>
              <a:gd name="connsiteX2521" fmla="*/ 4067899 w 12191948"/>
              <a:gd name="connsiteY2521" fmla="*/ 2457798 h 3322003"/>
              <a:gd name="connsiteX2522" fmla="*/ 4353590 w 12191948"/>
              <a:gd name="connsiteY2522" fmla="*/ 2457213 h 3322003"/>
              <a:gd name="connsiteX2523" fmla="*/ 4331066 w 12191948"/>
              <a:gd name="connsiteY2523" fmla="*/ 2461109 h 3322003"/>
              <a:gd name="connsiteX2524" fmla="*/ 4364928 w 12191948"/>
              <a:gd name="connsiteY2524" fmla="*/ 2473380 h 3322003"/>
              <a:gd name="connsiteX2525" fmla="*/ 4364928 w 12191948"/>
              <a:gd name="connsiteY2525" fmla="*/ 2471043 h 3322003"/>
              <a:gd name="connsiteX2526" fmla="*/ 4400968 w 12191948"/>
              <a:gd name="connsiteY2526" fmla="*/ 2472406 h 3322003"/>
              <a:gd name="connsiteX2527" fmla="*/ 4368313 w 12191948"/>
              <a:gd name="connsiteY2527" fmla="*/ 2459162 h 3322003"/>
              <a:gd name="connsiteX2528" fmla="*/ 4353590 w 12191948"/>
              <a:gd name="connsiteY2528" fmla="*/ 2457213 h 3322003"/>
              <a:gd name="connsiteX2529" fmla="*/ 8888581 w 12191948"/>
              <a:gd name="connsiteY2529" fmla="*/ 2456046 h 3322003"/>
              <a:gd name="connsiteX2530" fmla="*/ 8865845 w 12191948"/>
              <a:gd name="connsiteY2530" fmla="*/ 2460914 h 3322003"/>
              <a:gd name="connsiteX2531" fmla="*/ 8928008 w 12191948"/>
              <a:gd name="connsiteY2531" fmla="*/ 2485455 h 3322003"/>
              <a:gd name="connsiteX2532" fmla="*/ 8928734 w 12191948"/>
              <a:gd name="connsiteY2532" fmla="*/ 2485651 h 3322003"/>
              <a:gd name="connsiteX2533" fmla="*/ 8941312 w 12191948"/>
              <a:gd name="connsiteY2533" fmla="*/ 2485651 h 3322003"/>
              <a:gd name="connsiteX2534" fmla="*/ 8940441 w 12191948"/>
              <a:gd name="connsiteY2534" fmla="*/ 2479359 h 3322003"/>
              <a:gd name="connsiteX2535" fmla="*/ 8939859 w 12191948"/>
              <a:gd name="connsiteY2535" fmla="*/ 2479028 h 3322003"/>
              <a:gd name="connsiteX2536" fmla="*/ 8913013 w 12191948"/>
              <a:gd name="connsiteY2536" fmla="*/ 2470652 h 3322003"/>
              <a:gd name="connsiteX2537" fmla="*/ 8888825 w 12191948"/>
              <a:gd name="connsiteY2537" fmla="*/ 2458187 h 3322003"/>
              <a:gd name="connsiteX2538" fmla="*/ 8901643 w 12191948"/>
              <a:gd name="connsiteY2538" fmla="*/ 2458187 h 3322003"/>
              <a:gd name="connsiteX2539" fmla="*/ 5345512 w 12191948"/>
              <a:gd name="connsiteY2539" fmla="*/ 2456046 h 3322003"/>
              <a:gd name="connsiteX2540" fmla="*/ 5348899 w 12191948"/>
              <a:gd name="connsiteY2540" fmla="*/ 2460524 h 3322003"/>
              <a:gd name="connsiteX2541" fmla="*/ 5381795 w 12191948"/>
              <a:gd name="connsiteY2541" fmla="*/ 2464616 h 3322003"/>
              <a:gd name="connsiteX2542" fmla="*/ 5383004 w 12191948"/>
              <a:gd name="connsiteY2542" fmla="*/ 2464810 h 3322003"/>
              <a:gd name="connsiteX2543" fmla="*/ 5391227 w 12191948"/>
              <a:gd name="connsiteY2543" fmla="*/ 2464810 h 3322003"/>
              <a:gd name="connsiteX2544" fmla="*/ 5383489 w 12191948"/>
              <a:gd name="connsiteY2544" fmla="*/ 2460136 h 3322003"/>
              <a:gd name="connsiteX2545" fmla="*/ 5345512 w 12191948"/>
              <a:gd name="connsiteY2545" fmla="*/ 2456046 h 3322003"/>
              <a:gd name="connsiteX2546" fmla="*/ 4800070 w 12191948"/>
              <a:gd name="connsiteY2546" fmla="*/ 2455266 h 3322003"/>
              <a:gd name="connsiteX2547" fmla="*/ 4800070 w 12191948"/>
              <a:gd name="connsiteY2547" fmla="*/ 2457407 h 3322003"/>
              <a:gd name="connsiteX2548" fmla="*/ 4811924 w 12191948"/>
              <a:gd name="connsiteY2548" fmla="*/ 2460524 h 3322003"/>
              <a:gd name="connsiteX2549" fmla="*/ 4813133 w 12191948"/>
              <a:gd name="connsiteY2549" fmla="*/ 2458383 h 3322003"/>
              <a:gd name="connsiteX2550" fmla="*/ 9227940 w 12191948"/>
              <a:gd name="connsiteY2550" fmla="*/ 2455070 h 3322003"/>
              <a:gd name="connsiteX2551" fmla="*/ 9233504 w 12191948"/>
              <a:gd name="connsiteY2551" fmla="*/ 2457213 h 3322003"/>
              <a:gd name="connsiteX2552" fmla="*/ 9231084 w 12191948"/>
              <a:gd name="connsiteY2552" fmla="*/ 2455070 h 3322003"/>
              <a:gd name="connsiteX2553" fmla="*/ 11971835 w 12191948"/>
              <a:gd name="connsiteY2553" fmla="*/ 2451954 h 3322003"/>
              <a:gd name="connsiteX2554" fmla="*/ 11973529 w 12191948"/>
              <a:gd name="connsiteY2554" fmla="*/ 2454488 h 3322003"/>
              <a:gd name="connsiteX2555" fmla="*/ 11973529 w 12191948"/>
              <a:gd name="connsiteY2555" fmla="*/ 2454097 h 3322003"/>
              <a:gd name="connsiteX2556" fmla="*/ 11980784 w 12191948"/>
              <a:gd name="connsiteY2556" fmla="*/ 2454097 h 3322003"/>
              <a:gd name="connsiteX2557" fmla="*/ 11976673 w 12191948"/>
              <a:gd name="connsiteY2557" fmla="*/ 2451954 h 3322003"/>
              <a:gd name="connsiteX2558" fmla="*/ 11971835 w 12191948"/>
              <a:gd name="connsiteY2558" fmla="*/ 2451954 h 3322003"/>
              <a:gd name="connsiteX2559" fmla="*/ 8743696 w 12191948"/>
              <a:gd name="connsiteY2559" fmla="*/ 2450396 h 3322003"/>
              <a:gd name="connsiteX2560" fmla="*/ 8742002 w 12191948"/>
              <a:gd name="connsiteY2560" fmla="*/ 2454876 h 3322003"/>
              <a:gd name="connsiteX2561" fmla="*/ 8767641 w 12191948"/>
              <a:gd name="connsiteY2561" fmla="*/ 2461693 h 3322003"/>
              <a:gd name="connsiteX2562" fmla="*/ 8775625 w 12191948"/>
              <a:gd name="connsiteY2562" fmla="*/ 2459941 h 3322003"/>
              <a:gd name="connsiteX2563" fmla="*/ 8775381 w 12191948"/>
              <a:gd name="connsiteY2563" fmla="*/ 2459941 h 3322003"/>
              <a:gd name="connsiteX2564" fmla="*/ 8771754 w 12191948"/>
              <a:gd name="connsiteY2564" fmla="*/ 2457407 h 3322003"/>
              <a:gd name="connsiteX2565" fmla="*/ 7724168 w 12191948"/>
              <a:gd name="connsiteY2565" fmla="*/ 2449034 h 3322003"/>
              <a:gd name="connsiteX2566" fmla="*/ 7690305 w 12191948"/>
              <a:gd name="connsiteY2566" fmla="*/ 2453512 h 3322003"/>
              <a:gd name="connsiteX2567" fmla="*/ 7685950 w 12191948"/>
              <a:gd name="connsiteY2567" fmla="*/ 2465395 h 3322003"/>
              <a:gd name="connsiteX2568" fmla="*/ 7669020 w 12191948"/>
              <a:gd name="connsiteY2568" fmla="*/ 2471431 h 3322003"/>
              <a:gd name="connsiteX2569" fmla="*/ 7700222 w 12191948"/>
              <a:gd name="connsiteY2569" fmla="*/ 2478054 h 3322003"/>
              <a:gd name="connsiteX2570" fmla="*/ 7720298 w 12191948"/>
              <a:gd name="connsiteY2570" fmla="*/ 2485455 h 3322003"/>
              <a:gd name="connsiteX2571" fmla="*/ 7724895 w 12191948"/>
              <a:gd name="connsiteY2571" fmla="*/ 2476496 h 3322003"/>
              <a:gd name="connsiteX2572" fmla="*/ 7727312 w 12191948"/>
              <a:gd name="connsiteY2572" fmla="*/ 2472210 h 3322003"/>
              <a:gd name="connsiteX2573" fmla="*/ 7787057 w 12191948"/>
              <a:gd name="connsiteY2573" fmla="*/ 2485651 h 3322003"/>
              <a:gd name="connsiteX2574" fmla="*/ 7752468 w 12191948"/>
              <a:gd name="connsiteY2574" fmla="*/ 2466174 h 3322003"/>
              <a:gd name="connsiteX2575" fmla="*/ 7725377 w 12191948"/>
              <a:gd name="connsiteY2575" fmla="*/ 2449034 h 3322003"/>
              <a:gd name="connsiteX2576" fmla="*/ 8782397 w 12191948"/>
              <a:gd name="connsiteY2576" fmla="*/ 2448449 h 3322003"/>
              <a:gd name="connsiteX2577" fmla="*/ 8797393 w 12191948"/>
              <a:gd name="connsiteY2577" fmla="*/ 2454876 h 3322003"/>
              <a:gd name="connsiteX2578" fmla="*/ 8814567 w 12191948"/>
              <a:gd name="connsiteY2578" fmla="*/ 2454097 h 3322003"/>
              <a:gd name="connsiteX2579" fmla="*/ 8814325 w 12191948"/>
              <a:gd name="connsiteY2579" fmla="*/ 2454097 h 3322003"/>
              <a:gd name="connsiteX2580" fmla="*/ 8800536 w 12191948"/>
              <a:gd name="connsiteY2580" fmla="*/ 2448449 h 3322003"/>
              <a:gd name="connsiteX2581" fmla="*/ 8782397 w 12191948"/>
              <a:gd name="connsiteY2581" fmla="*/ 2448449 h 3322003"/>
              <a:gd name="connsiteX2582" fmla="*/ 4715413 w 12191948"/>
              <a:gd name="connsiteY2582" fmla="*/ 2446891 h 3322003"/>
              <a:gd name="connsiteX2583" fmla="*/ 4719283 w 12191948"/>
              <a:gd name="connsiteY2583" fmla="*/ 2451175 h 3322003"/>
              <a:gd name="connsiteX2584" fmla="*/ 4741537 w 12191948"/>
              <a:gd name="connsiteY2584" fmla="*/ 2451175 h 3322003"/>
              <a:gd name="connsiteX2585" fmla="*/ 4738634 w 12191948"/>
              <a:gd name="connsiteY2585" fmla="*/ 2447279 h 3322003"/>
              <a:gd name="connsiteX2586" fmla="*/ 4739601 w 12191948"/>
              <a:gd name="connsiteY2586" fmla="*/ 2446891 h 3322003"/>
              <a:gd name="connsiteX2587" fmla="*/ 4715413 w 12191948"/>
              <a:gd name="connsiteY2587" fmla="*/ 2446891 h 3322003"/>
              <a:gd name="connsiteX2588" fmla="*/ 10107177 w 12191948"/>
              <a:gd name="connsiteY2588" fmla="*/ 2441437 h 3322003"/>
              <a:gd name="connsiteX2589" fmla="*/ 10111884 w 12191948"/>
              <a:gd name="connsiteY2589" fmla="*/ 2444596 h 3322003"/>
              <a:gd name="connsiteX2590" fmla="*/ 10101855 w 12191948"/>
              <a:gd name="connsiteY2590" fmla="*/ 2443384 h 3322003"/>
              <a:gd name="connsiteX2591" fmla="*/ 10101573 w 12191948"/>
              <a:gd name="connsiteY2591" fmla="*/ 2443254 h 3322003"/>
              <a:gd name="connsiteX2592" fmla="*/ 4658812 w 12191948"/>
              <a:gd name="connsiteY2592" fmla="*/ 2441047 h 3322003"/>
              <a:gd name="connsiteX2593" fmla="*/ 4658812 w 12191948"/>
              <a:gd name="connsiteY2593" fmla="*/ 2443190 h 3322003"/>
              <a:gd name="connsiteX2594" fmla="*/ 4670907 w 12191948"/>
              <a:gd name="connsiteY2594" fmla="*/ 2444553 h 3322003"/>
              <a:gd name="connsiteX2595" fmla="*/ 4670907 w 12191948"/>
              <a:gd name="connsiteY2595" fmla="*/ 2441047 h 3322003"/>
              <a:gd name="connsiteX2596" fmla="*/ 4658812 w 12191948"/>
              <a:gd name="connsiteY2596" fmla="*/ 2441047 h 3322003"/>
              <a:gd name="connsiteX2597" fmla="*/ 2777949 w 12191948"/>
              <a:gd name="connsiteY2597" fmla="*/ 2441047 h 3322003"/>
              <a:gd name="connsiteX2598" fmla="*/ 2779884 w 12191948"/>
              <a:gd name="connsiteY2598" fmla="*/ 2442801 h 3322003"/>
              <a:gd name="connsiteX2599" fmla="*/ 2806005 w 12191948"/>
              <a:gd name="connsiteY2599" fmla="*/ 2450786 h 3322003"/>
              <a:gd name="connsiteX2600" fmla="*/ 2809151 w 12191948"/>
              <a:gd name="connsiteY2600" fmla="*/ 2447476 h 3322003"/>
              <a:gd name="connsiteX2601" fmla="*/ 2783269 w 12191948"/>
              <a:gd name="connsiteY2601" fmla="*/ 2441631 h 3322003"/>
              <a:gd name="connsiteX2602" fmla="*/ 9112805 w 12191948"/>
              <a:gd name="connsiteY2602" fmla="*/ 2440852 h 3322003"/>
              <a:gd name="connsiteX2603" fmla="*/ 9100953 w 12191948"/>
              <a:gd name="connsiteY2603" fmla="*/ 2446696 h 3322003"/>
              <a:gd name="connsiteX2604" fmla="*/ 9121513 w 12191948"/>
              <a:gd name="connsiteY2604" fmla="*/ 2462861 h 3322003"/>
              <a:gd name="connsiteX2605" fmla="*/ 9006619 w 12191948"/>
              <a:gd name="connsiteY2605" fmla="*/ 2445527 h 3322003"/>
              <a:gd name="connsiteX2606" fmla="*/ 9004927 w 12191948"/>
              <a:gd name="connsiteY2606" fmla="*/ 2452150 h 3322003"/>
              <a:gd name="connsiteX2607" fmla="*/ 9004927 w 12191948"/>
              <a:gd name="connsiteY2607" fmla="*/ 2456825 h 3322003"/>
              <a:gd name="connsiteX2608" fmla="*/ 8916883 w 12191948"/>
              <a:gd name="connsiteY2608" fmla="*/ 2451566 h 3322003"/>
              <a:gd name="connsiteX2609" fmla="*/ 8972514 w 12191948"/>
              <a:gd name="connsiteY2609" fmla="*/ 2468121 h 3322003"/>
              <a:gd name="connsiteX2610" fmla="*/ 9001299 w 12191948"/>
              <a:gd name="connsiteY2610" fmla="*/ 2471043 h 3322003"/>
              <a:gd name="connsiteX2611" fmla="*/ 9001299 w 12191948"/>
              <a:gd name="connsiteY2611" fmla="*/ 2470652 h 3322003"/>
              <a:gd name="connsiteX2612" fmla="*/ 9159246 w 12191948"/>
              <a:gd name="connsiteY2612" fmla="*/ 2477275 h 3322003"/>
              <a:gd name="connsiteX2613" fmla="*/ 9197221 w 12191948"/>
              <a:gd name="connsiteY2613" fmla="*/ 2479418 h 3322003"/>
              <a:gd name="connsiteX2614" fmla="*/ 9183675 w 12191948"/>
              <a:gd name="connsiteY2614" fmla="*/ 2465783 h 3322003"/>
              <a:gd name="connsiteX2615" fmla="*/ 9147636 w 12191948"/>
              <a:gd name="connsiteY2615" fmla="*/ 2457992 h 3322003"/>
              <a:gd name="connsiteX2616" fmla="*/ 9132397 w 12191948"/>
              <a:gd name="connsiteY2616" fmla="*/ 2445918 h 3322003"/>
              <a:gd name="connsiteX2617" fmla="*/ 9112805 w 12191948"/>
              <a:gd name="connsiteY2617" fmla="*/ 2440852 h 3322003"/>
              <a:gd name="connsiteX2618" fmla="*/ 9905147 w 12191948"/>
              <a:gd name="connsiteY2618" fmla="*/ 2440183 h 3322003"/>
              <a:gd name="connsiteX2619" fmla="*/ 9869408 w 12191948"/>
              <a:gd name="connsiteY2619" fmla="*/ 2441243 h 3322003"/>
              <a:gd name="connsiteX2620" fmla="*/ 9917179 w 12191948"/>
              <a:gd name="connsiteY2620" fmla="*/ 2449569 h 3322003"/>
              <a:gd name="connsiteX2621" fmla="*/ 9937448 w 12191948"/>
              <a:gd name="connsiteY2621" fmla="*/ 2446032 h 3322003"/>
              <a:gd name="connsiteX2622" fmla="*/ 9940037 w 12191948"/>
              <a:gd name="connsiteY2622" fmla="*/ 2446500 h 3322003"/>
              <a:gd name="connsiteX2623" fmla="*/ 9938102 w 12191948"/>
              <a:gd name="connsiteY2623" fmla="*/ 2445918 h 3322003"/>
              <a:gd name="connsiteX2624" fmla="*/ 9937448 w 12191948"/>
              <a:gd name="connsiteY2624" fmla="*/ 2446032 h 3322003"/>
              <a:gd name="connsiteX2625" fmla="*/ 11905561 w 12191948"/>
              <a:gd name="connsiteY2625" fmla="*/ 2439879 h 3322003"/>
              <a:gd name="connsiteX2626" fmla="*/ 11907496 w 12191948"/>
              <a:gd name="connsiteY2626" fmla="*/ 2441437 h 3322003"/>
              <a:gd name="connsiteX2627" fmla="*/ 11907979 w 12191948"/>
              <a:gd name="connsiteY2627" fmla="*/ 2441826 h 3322003"/>
              <a:gd name="connsiteX2628" fmla="*/ 11913543 w 12191948"/>
              <a:gd name="connsiteY2628" fmla="*/ 2441826 h 3322003"/>
              <a:gd name="connsiteX2629" fmla="*/ 11911367 w 12191948"/>
              <a:gd name="connsiteY2629" fmla="*/ 2439879 h 3322003"/>
              <a:gd name="connsiteX2630" fmla="*/ 11905561 w 12191948"/>
              <a:gd name="connsiteY2630" fmla="*/ 2439879 h 3322003"/>
              <a:gd name="connsiteX2631" fmla="*/ 8832223 w 12191948"/>
              <a:gd name="connsiteY2631" fmla="*/ 2437930 h 3322003"/>
              <a:gd name="connsiteX2632" fmla="*/ 8836093 w 12191948"/>
              <a:gd name="connsiteY2632" fmla="*/ 2442216 h 3322003"/>
              <a:gd name="connsiteX2633" fmla="*/ 8849397 w 12191948"/>
              <a:gd name="connsiteY2633" fmla="*/ 2443580 h 3322003"/>
              <a:gd name="connsiteX2634" fmla="*/ 8849397 w 12191948"/>
              <a:gd name="connsiteY2634" fmla="*/ 2439489 h 3322003"/>
              <a:gd name="connsiteX2635" fmla="*/ 3749697 w 12191948"/>
              <a:gd name="connsiteY2635" fmla="*/ 2436705 h 3322003"/>
              <a:gd name="connsiteX2636" fmla="*/ 3749825 w 12191948"/>
              <a:gd name="connsiteY2636" fmla="*/ 2436763 h 3322003"/>
              <a:gd name="connsiteX2637" fmla="*/ 3749689 w 12191948"/>
              <a:gd name="connsiteY2637" fmla="*/ 2436751 h 3322003"/>
              <a:gd name="connsiteX2638" fmla="*/ 4111679 w 12191948"/>
              <a:gd name="connsiteY2638" fmla="*/ 2436372 h 3322003"/>
              <a:gd name="connsiteX2639" fmla="*/ 4178438 w 12191948"/>
              <a:gd name="connsiteY2639" fmla="*/ 2454097 h 3322003"/>
              <a:gd name="connsiteX2640" fmla="*/ 4194645 w 12191948"/>
              <a:gd name="connsiteY2640" fmla="*/ 2450592 h 3322003"/>
              <a:gd name="connsiteX2641" fmla="*/ 4176020 w 12191948"/>
              <a:gd name="connsiteY2641" fmla="*/ 2438709 h 3322003"/>
              <a:gd name="connsiteX2642" fmla="*/ 4176503 w 12191948"/>
              <a:gd name="connsiteY2642" fmla="*/ 2441437 h 3322003"/>
              <a:gd name="connsiteX2643" fmla="*/ 4111679 w 12191948"/>
              <a:gd name="connsiteY2643" fmla="*/ 2436372 h 3322003"/>
              <a:gd name="connsiteX2644" fmla="*/ 2674424 w 12191948"/>
              <a:gd name="connsiteY2644" fmla="*/ 2434814 h 3322003"/>
              <a:gd name="connsiteX2645" fmla="*/ 2670554 w 12191948"/>
              <a:gd name="connsiteY2645" fmla="*/ 2438515 h 3322003"/>
              <a:gd name="connsiteX2646" fmla="*/ 2684341 w 12191948"/>
              <a:gd name="connsiteY2646" fmla="*/ 2445333 h 3322003"/>
              <a:gd name="connsiteX2647" fmla="*/ 2691596 w 12191948"/>
              <a:gd name="connsiteY2647" fmla="*/ 2445333 h 3322003"/>
              <a:gd name="connsiteX2648" fmla="*/ 2720863 w 12191948"/>
              <a:gd name="connsiteY2648" fmla="*/ 2445333 h 3322003"/>
              <a:gd name="connsiteX2649" fmla="*/ 2715543 w 12191948"/>
              <a:gd name="connsiteY2649" fmla="*/ 2441631 h 3322003"/>
              <a:gd name="connsiteX2650" fmla="*/ 2715060 w 12191948"/>
              <a:gd name="connsiteY2650" fmla="*/ 2441047 h 3322003"/>
              <a:gd name="connsiteX2651" fmla="*/ 2674424 w 12191948"/>
              <a:gd name="connsiteY2651" fmla="*/ 2434814 h 3322003"/>
              <a:gd name="connsiteX2652" fmla="*/ 7605645 w 12191948"/>
              <a:gd name="connsiteY2652" fmla="*/ 2434620 h 3322003"/>
              <a:gd name="connsiteX2653" fmla="*/ 7642411 w 12191948"/>
              <a:gd name="connsiteY2653" fmla="*/ 2455655 h 3322003"/>
              <a:gd name="connsiteX2654" fmla="*/ 7688370 w 12191948"/>
              <a:gd name="connsiteY2654" fmla="*/ 2453318 h 3322003"/>
              <a:gd name="connsiteX2655" fmla="*/ 7667326 w 12191948"/>
              <a:gd name="connsiteY2655" fmla="*/ 2446891 h 3322003"/>
              <a:gd name="connsiteX2656" fmla="*/ 7667567 w 12191948"/>
              <a:gd name="connsiteY2656" fmla="*/ 2447670 h 3322003"/>
              <a:gd name="connsiteX2657" fmla="*/ 7645073 w 12191948"/>
              <a:gd name="connsiteY2657" fmla="*/ 2434620 h 3322003"/>
              <a:gd name="connsiteX2658" fmla="*/ 5511443 w 12191948"/>
              <a:gd name="connsiteY2658" fmla="*/ 2433646 h 3322003"/>
              <a:gd name="connsiteX2659" fmla="*/ 5570221 w 12191948"/>
              <a:gd name="connsiteY2659" fmla="*/ 2445918 h 3322003"/>
              <a:gd name="connsiteX2660" fmla="*/ 5565624 w 12191948"/>
              <a:gd name="connsiteY2660" fmla="*/ 2440267 h 3322003"/>
              <a:gd name="connsiteX2661" fmla="*/ 5556190 w 12191948"/>
              <a:gd name="connsiteY2661" fmla="*/ 2435204 h 3322003"/>
              <a:gd name="connsiteX2662" fmla="*/ 5511443 w 12191948"/>
              <a:gd name="connsiteY2662" fmla="*/ 2433646 h 3322003"/>
              <a:gd name="connsiteX2663" fmla="*/ 4431688 w 12191948"/>
              <a:gd name="connsiteY2663" fmla="*/ 2432867 h 3322003"/>
              <a:gd name="connsiteX2664" fmla="*/ 4431688 w 12191948"/>
              <a:gd name="connsiteY2664" fmla="*/ 2439294 h 3322003"/>
              <a:gd name="connsiteX2665" fmla="*/ 4439428 w 12191948"/>
              <a:gd name="connsiteY2665" fmla="*/ 2441437 h 3322003"/>
              <a:gd name="connsiteX2666" fmla="*/ 4439428 w 12191948"/>
              <a:gd name="connsiteY2666" fmla="*/ 2439879 h 3322003"/>
              <a:gd name="connsiteX2667" fmla="*/ 4447892 w 12191948"/>
              <a:gd name="connsiteY2667" fmla="*/ 2435010 h 3322003"/>
              <a:gd name="connsiteX2668" fmla="*/ 8612354 w 12191948"/>
              <a:gd name="connsiteY2668" fmla="*/ 2432477 h 3322003"/>
              <a:gd name="connsiteX2669" fmla="*/ 8601470 w 12191948"/>
              <a:gd name="connsiteY2669" fmla="*/ 2435983 h 3322003"/>
              <a:gd name="connsiteX2670" fmla="*/ 8608967 w 12191948"/>
              <a:gd name="connsiteY2670" fmla="*/ 2449034 h 3322003"/>
              <a:gd name="connsiteX2671" fmla="*/ 8609693 w 12191948"/>
              <a:gd name="connsiteY2671" fmla="*/ 2449228 h 3322003"/>
              <a:gd name="connsiteX2672" fmla="*/ 8631463 w 12191948"/>
              <a:gd name="connsiteY2672" fmla="*/ 2441047 h 3322003"/>
              <a:gd name="connsiteX2673" fmla="*/ 8612354 w 12191948"/>
              <a:gd name="connsiteY2673" fmla="*/ 2432477 h 3322003"/>
              <a:gd name="connsiteX2674" fmla="*/ 8678146 w 12191948"/>
              <a:gd name="connsiteY2674" fmla="*/ 2432088 h 3322003"/>
              <a:gd name="connsiteX2675" fmla="*/ 8677905 w 12191948"/>
              <a:gd name="connsiteY2675" fmla="*/ 2432673 h 3322003"/>
              <a:gd name="connsiteX2676" fmla="*/ 8653717 w 12191948"/>
              <a:gd name="connsiteY2676" fmla="*/ 2445333 h 3322003"/>
              <a:gd name="connsiteX2677" fmla="*/ 8684192 w 12191948"/>
              <a:gd name="connsiteY2677" fmla="*/ 2448449 h 3322003"/>
              <a:gd name="connsiteX2678" fmla="*/ 8713703 w 12191948"/>
              <a:gd name="connsiteY2678" fmla="*/ 2438321 h 3322003"/>
              <a:gd name="connsiteX2679" fmla="*/ 8678146 w 12191948"/>
              <a:gd name="connsiteY2679" fmla="*/ 2432088 h 3322003"/>
              <a:gd name="connsiteX2680" fmla="*/ 4201176 w 12191948"/>
              <a:gd name="connsiteY2680" fmla="*/ 2431503 h 3322003"/>
              <a:gd name="connsiteX2681" fmla="*/ 4206737 w 12191948"/>
              <a:gd name="connsiteY2681" fmla="*/ 2434814 h 3322003"/>
              <a:gd name="connsiteX2682" fmla="*/ 4210607 w 12191948"/>
              <a:gd name="connsiteY2682" fmla="*/ 2433646 h 3322003"/>
              <a:gd name="connsiteX2683" fmla="*/ 4207222 w 12191948"/>
              <a:gd name="connsiteY2683" fmla="*/ 2431503 h 3322003"/>
              <a:gd name="connsiteX2684" fmla="*/ 3914468 w 12191948"/>
              <a:gd name="connsiteY2684" fmla="*/ 2431232 h 3322003"/>
              <a:gd name="connsiteX2685" fmla="*/ 3926882 w 12191948"/>
              <a:gd name="connsiteY2685" fmla="*/ 2433061 h 3322003"/>
              <a:gd name="connsiteX2686" fmla="*/ 3920350 w 12191948"/>
              <a:gd name="connsiteY2686" fmla="*/ 2433061 h 3322003"/>
              <a:gd name="connsiteX2687" fmla="*/ 3907773 w 12191948"/>
              <a:gd name="connsiteY2687" fmla="*/ 2429751 h 3322003"/>
              <a:gd name="connsiteX2688" fmla="*/ 3909708 w 12191948"/>
              <a:gd name="connsiteY2688" fmla="*/ 2429751 h 3322003"/>
              <a:gd name="connsiteX2689" fmla="*/ 3914468 w 12191948"/>
              <a:gd name="connsiteY2689" fmla="*/ 2431232 h 3322003"/>
              <a:gd name="connsiteX2690" fmla="*/ 3909708 w 12191948"/>
              <a:gd name="connsiteY2690" fmla="*/ 2430530 h 3322003"/>
              <a:gd name="connsiteX2691" fmla="*/ 4794509 w 12191948"/>
              <a:gd name="connsiteY2691" fmla="*/ 2428581 h 3322003"/>
              <a:gd name="connsiteX2692" fmla="*/ 4834177 w 12191948"/>
              <a:gd name="connsiteY2692" fmla="*/ 2447864 h 3322003"/>
              <a:gd name="connsiteX2693" fmla="*/ 4842159 w 12191948"/>
              <a:gd name="connsiteY2693" fmla="*/ 2447864 h 3322003"/>
              <a:gd name="connsiteX2694" fmla="*/ 4844094 w 12191948"/>
              <a:gd name="connsiteY2694" fmla="*/ 2432477 h 3322003"/>
              <a:gd name="connsiteX2695" fmla="*/ 7563074 w 12191948"/>
              <a:gd name="connsiteY2695" fmla="*/ 2427608 h 3322003"/>
              <a:gd name="connsiteX2696" fmla="*/ 7570091 w 12191948"/>
              <a:gd name="connsiteY2696" fmla="*/ 2439100 h 3322003"/>
              <a:gd name="connsiteX2697" fmla="*/ 7570091 w 12191948"/>
              <a:gd name="connsiteY2697" fmla="*/ 2427608 h 3322003"/>
              <a:gd name="connsiteX2698" fmla="*/ 7563074 w 12191948"/>
              <a:gd name="connsiteY2698" fmla="*/ 2427608 h 3322003"/>
              <a:gd name="connsiteX2699" fmla="*/ 2579848 w 12191948"/>
              <a:gd name="connsiteY2699" fmla="*/ 2427023 h 3322003"/>
              <a:gd name="connsiteX2700" fmla="*/ 2566062 w 12191948"/>
              <a:gd name="connsiteY2700" fmla="*/ 2428972 h 3322003"/>
              <a:gd name="connsiteX2701" fmla="*/ 2575010 w 12191948"/>
              <a:gd name="connsiteY2701" fmla="*/ 2432867 h 3322003"/>
              <a:gd name="connsiteX2702" fmla="*/ 2586380 w 12191948"/>
              <a:gd name="connsiteY2702" fmla="*/ 2432867 h 3322003"/>
              <a:gd name="connsiteX2703" fmla="*/ 2579607 w 12191948"/>
              <a:gd name="connsiteY2703" fmla="*/ 2427608 h 3322003"/>
              <a:gd name="connsiteX2704" fmla="*/ 10037275 w 12191948"/>
              <a:gd name="connsiteY2704" fmla="*/ 2425661 h 3322003"/>
              <a:gd name="connsiteX2705" fmla="*/ 10029534 w 12191948"/>
              <a:gd name="connsiteY2705" fmla="*/ 2432088 h 3322003"/>
              <a:gd name="connsiteX2706" fmla="*/ 10061463 w 12191948"/>
              <a:gd name="connsiteY2706" fmla="*/ 2437542 h 3322003"/>
              <a:gd name="connsiteX2707" fmla="*/ 10073555 w 12191948"/>
              <a:gd name="connsiteY2707" fmla="*/ 2433061 h 3322003"/>
              <a:gd name="connsiteX2708" fmla="*/ 10037275 w 12191948"/>
              <a:gd name="connsiteY2708" fmla="*/ 2425661 h 3322003"/>
              <a:gd name="connsiteX2709" fmla="*/ 3837387 w 12191948"/>
              <a:gd name="connsiteY2709" fmla="*/ 2424491 h 3322003"/>
              <a:gd name="connsiteX2710" fmla="*/ 3839591 w 12191948"/>
              <a:gd name="connsiteY2710" fmla="*/ 2425465 h 3322003"/>
              <a:gd name="connsiteX2711" fmla="*/ 3833999 w 12191948"/>
              <a:gd name="connsiteY2711" fmla="*/ 2425465 h 3322003"/>
              <a:gd name="connsiteX2712" fmla="*/ 3835208 w 12191948"/>
              <a:gd name="connsiteY2712" fmla="*/ 2427802 h 3322003"/>
              <a:gd name="connsiteX2713" fmla="*/ 3844883 w 12191948"/>
              <a:gd name="connsiteY2713" fmla="*/ 2427802 h 3322003"/>
              <a:gd name="connsiteX2714" fmla="*/ 3839591 w 12191948"/>
              <a:gd name="connsiteY2714" fmla="*/ 2425465 h 3322003"/>
              <a:gd name="connsiteX2715" fmla="*/ 3840287 w 12191948"/>
              <a:gd name="connsiteY2715" fmla="*/ 2425465 h 3322003"/>
              <a:gd name="connsiteX2716" fmla="*/ 4089184 w 12191948"/>
              <a:gd name="connsiteY2716" fmla="*/ 2422545 h 3322003"/>
              <a:gd name="connsiteX2717" fmla="*/ 4089184 w 12191948"/>
              <a:gd name="connsiteY2717" fmla="*/ 2424103 h 3322003"/>
              <a:gd name="connsiteX2718" fmla="*/ 4093296 w 12191948"/>
              <a:gd name="connsiteY2718" fmla="*/ 2424103 h 3322003"/>
              <a:gd name="connsiteX2719" fmla="*/ 8439409 w 12191948"/>
              <a:gd name="connsiteY2719" fmla="*/ 2420402 h 3322003"/>
              <a:gd name="connsiteX2720" fmla="*/ 8443279 w 12191948"/>
              <a:gd name="connsiteY2720" fmla="*/ 2428778 h 3322003"/>
              <a:gd name="connsiteX2721" fmla="*/ 8469643 w 12191948"/>
              <a:gd name="connsiteY2721" fmla="*/ 2432088 h 3322003"/>
              <a:gd name="connsiteX2722" fmla="*/ 8469643 w 12191948"/>
              <a:gd name="connsiteY2722" fmla="*/ 2422739 h 3322003"/>
              <a:gd name="connsiteX2723" fmla="*/ 8439409 w 12191948"/>
              <a:gd name="connsiteY2723" fmla="*/ 2420402 h 3322003"/>
              <a:gd name="connsiteX2724" fmla="*/ 5344788 w 12191948"/>
              <a:gd name="connsiteY2724" fmla="*/ 2419623 h 3322003"/>
              <a:gd name="connsiteX2725" fmla="*/ 5340918 w 12191948"/>
              <a:gd name="connsiteY2725" fmla="*/ 2430336 h 3322003"/>
              <a:gd name="connsiteX2726" fmla="*/ 5368250 w 12191948"/>
              <a:gd name="connsiteY2726" fmla="*/ 2448449 h 3322003"/>
              <a:gd name="connsiteX2727" fmla="*/ 5369459 w 12191948"/>
              <a:gd name="connsiteY2727" fmla="*/ 2448643 h 3322003"/>
              <a:gd name="connsiteX2728" fmla="*/ 5422673 w 12191948"/>
              <a:gd name="connsiteY2728" fmla="*/ 2446891 h 3322003"/>
              <a:gd name="connsiteX2729" fmla="*/ 5410580 w 12191948"/>
              <a:gd name="connsiteY2729" fmla="*/ 2440267 h 3322003"/>
              <a:gd name="connsiteX2730" fmla="*/ 5398969 w 12191948"/>
              <a:gd name="connsiteY2730" fmla="*/ 2426244 h 3322003"/>
              <a:gd name="connsiteX2731" fmla="*/ 5344788 w 12191948"/>
              <a:gd name="connsiteY2731" fmla="*/ 2419623 h 3322003"/>
              <a:gd name="connsiteX2732" fmla="*/ 3900276 w 12191948"/>
              <a:gd name="connsiteY2732" fmla="*/ 2419232 h 3322003"/>
              <a:gd name="connsiteX2733" fmla="*/ 3898582 w 12191948"/>
              <a:gd name="connsiteY2733" fmla="*/ 2426050 h 3322003"/>
              <a:gd name="connsiteX2734" fmla="*/ 3907773 w 12191948"/>
              <a:gd name="connsiteY2734" fmla="*/ 2429751 h 3322003"/>
              <a:gd name="connsiteX2735" fmla="*/ 3903661 w 12191948"/>
              <a:gd name="connsiteY2735" fmla="*/ 2429751 h 3322003"/>
              <a:gd name="connsiteX2736" fmla="*/ 3882376 w 12191948"/>
              <a:gd name="connsiteY2736" fmla="*/ 2433646 h 3322003"/>
              <a:gd name="connsiteX2737" fmla="*/ 3914789 w 12191948"/>
              <a:gd name="connsiteY2737" fmla="*/ 2437151 h 3322003"/>
              <a:gd name="connsiteX2738" fmla="*/ 3915998 w 12191948"/>
              <a:gd name="connsiteY2738" fmla="*/ 2438515 h 3322003"/>
              <a:gd name="connsiteX2739" fmla="*/ 3921803 w 12191948"/>
              <a:gd name="connsiteY2739" fmla="*/ 2438515 h 3322003"/>
              <a:gd name="connsiteX2740" fmla="*/ 3948652 w 12191948"/>
              <a:gd name="connsiteY2740" fmla="*/ 2456240 h 3322003"/>
              <a:gd name="connsiteX2741" fmla="*/ 3972840 w 12191948"/>
              <a:gd name="connsiteY2741" fmla="*/ 2455070 h 3322003"/>
              <a:gd name="connsiteX2742" fmla="*/ 4005734 w 12191948"/>
              <a:gd name="connsiteY2742" fmla="*/ 2455070 h 3322003"/>
              <a:gd name="connsiteX2743" fmla="*/ 4007912 w 12191948"/>
              <a:gd name="connsiteY2743" fmla="*/ 2449034 h 3322003"/>
              <a:gd name="connsiteX2744" fmla="*/ 3995817 w 12191948"/>
              <a:gd name="connsiteY2744" fmla="*/ 2445138 h 3322003"/>
              <a:gd name="connsiteX2745" fmla="*/ 3960504 w 12191948"/>
              <a:gd name="connsiteY2745" fmla="*/ 2442996 h 3322003"/>
              <a:gd name="connsiteX2746" fmla="*/ 3936316 w 12191948"/>
              <a:gd name="connsiteY2746" fmla="*/ 2434620 h 3322003"/>
              <a:gd name="connsiteX2747" fmla="*/ 3900276 w 12191948"/>
              <a:gd name="connsiteY2747" fmla="*/ 2419232 h 3322003"/>
              <a:gd name="connsiteX2748" fmla="*/ 9881745 w 12191948"/>
              <a:gd name="connsiteY2748" fmla="*/ 2418650 h 3322003"/>
              <a:gd name="connsiteX2749" fmla="*/ 9881745 w 12191948"/>
              <a:gd name="connsiteY2749" fmla="*/ 2420790 h 3322003"/>
              <a:gd name="connsiteX2750" fmla="*/ 9881986 w 12191948"/>
              <a:gd name="connsiteY2750" fmla="*/ 2419232 h 3322003"/>
              <a:gd name="connsiteX2751" fmla="*/ 9883921 w 12191948"/>
              <a:gd name="connsiteY2751" fmla="*/ 2419817 h 3322003"/>
              <a:gd name="connsiteX2752" fmla="*/ 5174745 w 12191948"/>
              <a:gd name="connsiteY2752" fmla="*/ 2417870 h 3322003"/>
              <a:gd name="connsiteX2753" fmla="*/ 5184662 w 12191948"/>
              <a:gd name="connsiteY2753" fmla="*/ 2426829 h 3322003"/>
              <a:gd name="connsiteX2754" fmla="*/ 5252147 w 12191948"/>
              <a:gd name="connsiteY2754" fmla="*/ 2441631 h 3322003"/>
              <a:gd name="connsiteX2755" fmla="*/ 5300523 w 12191948"/>
              <a:gd name="connsiteY2755" fmla="*/ 2437348 h 3322003"/>
              <a:gd name="connsiteX2756" fmla="*/ 5174745 w 12191948"/>
              <a:gd name="connsiteY2756" fmla="*/ 2417870 h 3322003"/>
              <a:gd name="connsiteX2757" fmla="*/ 7626207 w 12191948"/>
              <a:gd name="connsiteY2757" fmla="*/ 2417674 h 3322003"/>
              <a:gd name="connsiteX2758" fmla="*/ 7620643 w 12191948"/>
              <a:gd name="connsiteY2758" fmla="*/ 2422739 h 3322003"/>
              <a:gd name="connsiteX2759" fmla="*/ 7644831 w 12191948"/>
              <a:gd name="connsiteY2759" fmla="*/ 2433646 h 3322003"/>
              <a:gd name="connsiteX2760" fmla="*/ 7645558 w 12191948"/>
              <a:gd name="connsiteY2760" fmla="*/ 2420208 h 3322003"/>
              <a:gd name="connsiteX2761" fmla="*/ 7645799 w 12191948"/>
              <a:gd name="connsiteY2761" fmla="*/ 2420987 h 3322003"/>
              <a:gd name="connsiteX2762" fmla="*/ 7626207 w 12191948"/>
              <a:gd name="connsiteY2762" fmla="*/ 2417674 h 3322003"/>
              <a:gd name="connsiteX2763" fmla="*/ 4161022 w 12191948"/>
              <a:gd name="connsiteY2763" fmla="*/ 2417091 h 3322003"/>
              <a:gd name="connsiteX2764" fmla="*/ 4147718 w 12191948"/>
              <a:gd name="connsiteY2764" fmla="*/ 2417480 h 3322003"/>
              <a:gd name="connsiteX2765" fmla="*/ 4148686 w 12191948"/>
              <a:gd name="connsiteY2765" fmla="*/ 2420208 h 3322003"/>
              <a:gd name="connsiteX2766" fmla="*/ 4166101 w 12191948"/>
              <a:gd name="connsiteY2766" fmla="*/ 2424882 h 3322003"/>
              <a:gd name="connsiteX2767" fmla="*/ 4174809 w 12191948"/>
              <a:gd name="connsiteY2767" fmla="*/ 2420790 h 3322003"/>
              <a:gd name="connsiteX2768" fmla="*/ 4161022 w 12191948"/>
              <a:gd name="connsiteY2768" fmla="*/ 2417091 h 3322003"/>
              <a:gd name="connsiteX2769" fmla="*/ 8490446 w 12191948"/>
              <a:gd name="connsiteY2769" fmla="*/ 2416506 h 3322003"/>
              <a:gd name="connsiteX2770" fmla="*/ 8497460 w 12191948"/>
              <a:gd name="connsiteY2770" fmla="*/ 2422545 h 3322003"/>
              <a:gd name="connsiteX2771" fmla="*/ 8508588 w 12191948"/>
              <a:gd name="connsiteY2771" fmla="*/ 2422545 h 3322003"/>
              <a:gd name="connsiteX2772" fmla="*/ 8503751 w 12191948"/>
              <a:gd name="connsiteY2772" fmla="*/ 2418064 h 3322003"/>
              <a:gd name="connsiteX2773" fmla="*/ 6812762 w 12191948"/>
              <a:gd name="connsiteY2773" fmla="*/ 2415921 h 3322003"/>
              <a:gd name="connsiteX2774" fmla="*/ 6803569 w 12191948"/>
              <a:gd name="connsiteY2774" fmla="*/ 2435593 h 3322003"/>
              <a:gd name="connsiteX2775" fmla="*/ 6845416 w 12191948"/>
              <a:gd name="connsiteY2775" fmla="*/ 2439294 h 3322003"/>
              <a:gd name="connsiteX2776" fmla="*/ 6840579 w 12191948"/>
              <a:gd name="connsiteY2776" fmla="*/ 2427608 h 3322003"/>
              <a:gd name="connsiteX2777" fmla="*/ 3484965 w 12191948"/>
              <a:gd name="connsiteY2777" fmla="*/ 2414754 h 3322003"/>
              <a:gd name="connsiteX2778" fmla="*/ 3469243 w 12191948"/>
              <a:gd name="connsiteY2778" fmla="*/ 2415727 h 3322003"/>
              <a:gd name="connsiteX2779" fmla="*/ 3470452 w 12191948"/>
              <a:gd name="connsiteY2779" fmla="*/ 2419232 h 3322003"/>
              <a:gd name="connsiteX2780" fmla="*/ 3472872 w 12191948"/>
              <a:gd name="connsiteY2780" fmla="*/ 2420208 h 3322003"/>
              <a:gd name="connsiteX2781" fmla="*/ 3488111 w 12191948"/>
              <a:gd name="connsiteY2781" fmla="*/ 2418453 h 3322003"/>
              <a:gd name="connsiteX2782" fmla="*/ 3484965 w 12191948"/>
              <a:gd name="connsiteY2782" fmla="*/ 2414754 h 3322003"/>
              <a:gd name="connsiteX2783" fmla="*/ 3720073 w 12191948"/>
              <a:gd name="connsiteY2783" fmla="*/ 2414363 h 3322003"/>
              <a:gd name="connsiteX2784" fmla="*/ 3726604 w 12191948"/>
              <a:gd name="connsiteY2784" fmla="*/ 2427023 h 3322003"/>
              <a:gd name="connsiteX2785" fmla="*/ 3748857 w 12191948"/>
              <a:gd name="connsiteY2785" fmla="*/ 2428387 h 3322003"/>
              <a:gd name="connsiteX2786" fmla="*/ 3749825 w 12191948"/>
              <a:gd name="connsiteY2786" fmla="*/ 2435983 h 3322003"/>
              <a:gd name="connsiteX2787" fmla="*/ 3749697 w 12191948"/>
              <a:gd name="connsiteY2787" fmla="*/ 2436705 h 3322003"/>
              <a:gd name="connsiteX2788" fmla="*/ 3728539 w 12191948"/>
              <a:gd name="connsiteY2788" fmla="*/ 2427219 h 3322003"/>
              <a:gd name="connsiteX2789" fmla="*/ 3722008 w 12191948"/>
              <a:gd name="connsiteY2789" fmla="*/ 2434426 h 3322003"/>
              <a:gd name="connsiteX2790" fmla="*/ 3749689 w 12191948"/>
              <a:gd name="connsiteY2790" fmla="*/ 2436751 h 3322003"/>
              <a:gd name="connsiteX2791" fmla="*/ 3749583 w 12191948"/>
              <a:gd name="connsiteY2791" fmla="*/ 2437348 h 3322003"/>
              <a:gd name="connsiteX2792" fmla="*/ 3791669 w 12191948"/>
              <a:gd name="connsiteY2792" fmla="*/ 2446891 h 3322003"/>
              <a:gd name="connsiteX2793" fmla="*/ 3831582 w 12191948"/>
              <a:gd name="connsiteY2793" fmla="*/ 2449617 h 3322003"/>
              <a:gd name="connsiteX2794" fmla="*/ 3768449 w 12191948"/>
              <a:gd name="connsiteY2794" fmla="*/ 2423518 h 3322003"/>
              <a:gd name="connsiteX2795" fmla="*/ 3720073 w 12191948"/>
              <a:gd name="connsiteY2795" fmla="*/ 2414363 h 3322003"/>
              <a:gd name="connsiteX2796" fmla="*/ 4251002 w 12191948"/>
              <a:gd name="connsiteY2796" fmla="*/ 2413975 h 3322003"/>
              <a:gd name="connsiteX2797" fmla="*/ 4249552 w 12191948"/>
              <a:gd name="connsiteY2797" fmla="*/ 2422933 h 3322003"/>
              <a:gd name="connsiteX2798" fmla="*/ 4275432 w 12191948"/>
              <a:gd name="connsiteY2798" fmla="*/ 2426634 h 3322003"/>
              <a:gd name="connsiteX2799" fmla="*/ 4276399 w 12191948"/>
              <a:gd name="connsiteY2799" fmla="*/ 2426244 h 3322003"/>
              <a:gd name="connsiteX2800" fmla="*/ 4276399 w 12191948"/>
              <a:gd name="connsiteY2800" fmla="*/ 2418064 h 3322003"/>
              <a:gd name="connsiteX2801" fmla="*/ 4046855 w 12191948"/>
              <a:gd name="connsiteY2801" fmla="*/ 2413779 h 3322003"/>
              <a:gd name="connsiteX2802" fmla="*/ 4047939 w 12191948"/>
              <a:gd name="connsiteY2802" fmla="*/ 2414386 h 3322003"/>
              <a:gd name="connsiteX2803" fmla="*/ 4047096 w 12191948"/>
              <a:gd name="connsiteY2803" fmla="*/ 2414558 h 3322003"/>
              <a:gd name="connsiteX2804" fmla="*/ 4043925 w 12191948"/>
              <a:gd name="connsiteY2804" fmla="*/ 2413957 h 3322003"/>
              <a:gd name="connsiteX2805" fmla="*/ 5404772 w 12191948"/>
              <a:gd name="connsiteY2805" fmla="*/ 2413390 h 3322003"/>
              <a:gd name="connsiteX2806" fmla="*/ 5457988 w 12191948"/>
              <a:gd name="connsiteY2806" fmla="*/ 2447670 h 3322003"/>
              <a:gd name="connsiteX2807" fmla="*/ 5529100 w 12191948"/>
              <a:gd name="connsiteY2807" fmla="*/ 2451954 h 3322003"/>
              <a:gd name="connsiteX2808" fmla="*/ 5510717 w 12191948"/>
              <a:gd name="connsiteY2808" fmla="*/ 2442216 h 3322003"/>
              <a:gd name="connsiteX2809" fmla="*/ 5462341 w 12191948"/>
              <a:gd name="connsiteY2809" fmla="*/ 2427998 h 3322003"/>
              <a:gd name="connsiteX2810" fmla="*/ 5404772 w 12191948"/>
              <a:gd name="connsiteY2810" fmla="*/ 2413390 h 3322003"/>
              <a:gd name="connsiteX2811" fmla="*/ 9981158 w 12191948"/>
              <a:gd name="connsiteY2811" fmla="*/ 2412611 h 3322003"/>
              <a:gd name="connsiteX2812" fmla="*/ 9981158 w 12191948"/>
              <a:gd name="connsiteY2812" fmla="*/ 2419232 h 3322003"/>
              <a:gd name="connsiteX2813" fmla="*/ 9996880 w 12191948"/>
              <a:gd name="connsiteY2813" fmla="*/ 2435204 h 3322003"/>
              <a:gd name="connsiteX2814" fmla="*/ 9998815 w 12191948"/>
              <a:gd name="connsiteY2814" fmla="*/ 2435789 h 3322003"/>
              <a:gd name="connsiteX2815" fmla="*/ 9995671 w 12191948"/>
              <a:gd name="connsiteY2815" fmla="*/ 2421181 h 3322003"/>
              <a:gd name="connsiteX2816" fmla="*/ 9995671 w 12191948"/>
              <a:gd name="connsiteY2816" fmla="*/ 2419232 h 3322003"/>
              <a:gd name="connsiteX2817" fmla="*/ 9981158 w 12191948"/>
              <a:gd name="connsiteY2817" fmla="*/ 2412611 h 3322003"/>
              <a:gd name="connsiteX2818" fmla="*/ 9735649 w 12191948"/>
              <a:gd name="connsiteY2818" fmla="*/ 2412611 h 3322003"/>
              <a:gd name="connsiteX2819" fmla="*/ 9731293 w 12191948"/>
              <a:gd name="connsiteY2819" fmla="*/ 2413779 h 3322003"/>
              <a:gd name="connsiteX2820" fmla="*/ 9736857 w 12191948"/>
              <a:gd name="connsiteY2820" fmla="*/ 2413779 h 3322003"/>
              <a:gd name="connsiteX2821" fmla="*/ 9737583 w 12191948"/>
              <a:gd name="connsiteY2821" fmla="*/ 2413779 h 3322003"/>
              <a:gd name="connsiteX2822" fmla="*/ 7390855 w 12191948"/>
              <a:gd name="connsiteY2822" fmla="*/ 2408716 h 3322003"/>
              <a:gd name="connsiteX2823" fmla="*/ 7396661 w 12191948"/>
              <a:gd name="connsiteY2823" fmla="*/ 2409883 h 3322003"/>
              <a:gd name="connsiteX2824" fmla="*/ 7394243 w 12191948"/>
              <a:gd name="connsiteY2824" fmla="*/ 2408716 h 3322003"/>
              <a:gd name="connsiteX2825" fmla="*/ 3822148 w 12191948"/>
              <a:gd name="connsiteY2825" fmla="*/ 2406115 h 3322003"/>
              <a:gd name="connsiteX2826" fmla="*/ 3797960 w 12191948"/>
              <a:gd name="connsiteY2826" fmla="*/ 2409883 h 3322003"/>
              <a:gd name="connsiteX2827" fmla="*/ 3848512 w 12191948"/>
              <a:gd name="connsiteY2827" fmla="*/ 2416506 h 3322003"/>
              <a:gd name="connsiteX2828" fmla="*/ 3852141 w 12191948"/>
              <a:gd name="connsiteY2828" fmla="*/ 2412805 h 3322003"/>
              <a:gd name="connsiteX2829" fmla="*/ 3845792 w 12191948"/>
              <a:gd name="connsiteY2829" fmla="*/ 2409798 h 3322003"/>
              <a:gd name="connsiteX2830" fmla="*/ 3846336 w 12191948"/>
              <a:gd name="connsiteY2830" fmla="*/ 2409883 h 3322003"/>
              <a:gd name="connsiteX2831" fmla="*/ 3843916 w 12191948"/>
              <a:gd name="connsiteY2831" fmla="*/ 2408910 h 3322003"/>
              <a:gd name="connsiteX2832" fmla="*/ 3845792 w 12191948"/>
              <a:gd name="connsiteY2832" fmla="*/ 2409798 h 3322003"/>
              <a:gd name="connsiteX2833" fmla="*/ 4675262 w 12191948"/>
              <a:gd name="connsiteY2833" fmla="*/ 2404429 h 3322003"/>
              <a:gd name="connsiteX2834" fmla="*/ 4678406 w 12191948"/>
              <a:gd name="connsiteY2834" fmla="*/ 2405599 h 3322003"/>
              <a:gd name="connsiteX2835" fmla="*/ 4678406 w 12191948"/>
              <a:gd name="connsiteY2835" fmla="*/ 2404429 h 3322003"/>
              <a:gd name="connsiteX2836" fmla="*/ 11956840 w 12191948"/>
              <a:gd name="connsiteY2836" fmla="*/ 2404041 h 3322003"/>
              <a:gd name="connsiteX2837" fmla="*/ 11968692 w 12191948"/>
              <a:gd name="connsiteY2837" fmla="*/ 2413390 h 3322003"/>
              <a:gd name="connsiteX2838" fmla="*/ 11956355 w 12191948"/>
              <a:gd name="connsiteY2838" fmla="*/ 2415142 h 3322003"/>
              <a:gd name="connsiteX2839" fmla="*/ 11977641 w 12191948"/>
              <a:gd name="connsiteY2839" fmla="*/ 2424882 h 3322003"/>
              <a:gd name="connsiteX2840" fmla="*/ 11982237 w 12191948"/>
              <a:gd name="connsiteY2840" fmla="*/ 2433452 h 3322003"/>
              <a:gd name="connsiteX2841" fmla="*/ 12060365 w 12191948"/>
              <a:gd name="connsiteY2841" fmla="*/ 2447670 h 3322003"/>
              <a:gd name="connsiteX2842" fmla="*/ 12071008 w 12191948"/>
              <a:gd name="connsiteY2842" fmla="*/ 2443774 h 3322003"/>
              <a:gd name="connsiteX2843" fmla="*/ 11998444 w 12191948"/>
              <a:gd name="connsiteY2843" fmla="*/ 2428193 h 3322003"/>
              <a:gd name="connsiteX2844" fmla="*/ 12053834 w 12191948"/>
              <a:gd name="connsiteY2844" fmla="*/ 2431309 h 3322003"/>
              <a:gd name="connsiteX2845" fmla="*/ 12086971 w 12191948"/>
              <a:gd name="connsiteY2845" fmla="*/ 2427414 h 3322003"/>
              <a:gd name="connsiteX2846" fmla="*/ 11990218 w 12191948"/>
              <a:gd name="connsiteY2846" fmla="*/ 2409883 h 3322003"/>
              <a:gd name="connsiteX2847" fmla="*/ 11984172 w 12191948"/>
              <a:gd name="connsiteY2847" fmla="*/ 2407742 h 3322003"/>
              <a:gd name="connsiteX2848" fmla="*/ 3667100 w 12191948"/>
              <a:gd name="connsiteY2848" fmla="*/ 2403650 h 3322003"/>
              <a:gd name="connsiteX2849" fmla="*/ 3668070 w 12191948"/>
              <a:gd name="connsiteY2849" fmla="*/ 2404429 h 3322003"/>
              <a:gd name="connsiteX2850" fmla="*/ 3666859 w 12191948"/>
              <a:gd name="connsiteY2850" fmla="*/ 2405794 h 3322003"/>
              <a:gd name="connsiteX2851" fmla="*/ 3673632 w 12191948"/>
              <a:gd name="connsiteY2851" fmla="*/ 2405794 h 3322003"/>
              <a:gd name="connsiteX2852" fmla="*/ 3673632 w 12191948"/>
              <a:gd name="connsiteY2852" fmla="*/ 2403650 h 3322003"/>
              <a:gd name="connsiteX2853" fmla="*/ 3667100 w 12191948"/>
              <a:gd name="connsiteY2853" fmla="*/ 2403650 h 3322003"/>
              <a:gd name="connsiteX2854" fmla="*/ 7444069 w 12191948"/>
              <a:gd name="connsiteY2854" fmla="*/ 2403456 h 3322003"/>
              <a:gd name="connsiteX2855" fmla="*/ 7444069 w 12191948"/>
              <a:gd name="connsiteY2855" fmla="*/ 2404235 h 3322003"/>
              <a:gd name="connsiteX2856" fmla="*/ 7457614 w 12191948"/>
              <a:gd name="connsiteY2856" fmla="*/ 2406572 h 3322003"/>
              <a:gd name="connsiteX2857" fmla="*/ 7459067 w 12191948"/>
              <a:gd name="connsiteY2857" fmla="*/ 2403456 h 3322003"/>
              <a:gd name="connsiteX2858" fmla="*/ 7444069 w 12191948"/>
              <a:gd name="connsiteY2858" fmla="*/ 2403456 h 3322003"/>
              <a:gd name="connsiteX2859" fmla="*/ 11904594 w 12191948"/>
              <a:gd name="connsiteY2859" fmla="*/ 2403068 h 3322003"/>
              <a:gd name="connsiteX2860" fmla="*/ 11903383 w 12191948"/>
              <a:gd name="connsiteY2860" fmla="*/ 2405209 h 3322003"/>
              <a:gd name="connsiteX2861" fmla="*/ 11903868 w 12191948"/>
              <a:gd name="connsiteY2861" fmla="*/ 2405599 h 3322003"/>
              <a:gd name="connsiteX2862" fmla="*/ 11936037 w 12191948"/>
              <a:gd name="connsiteY2862" fmla="*/ 2414169 h 3322003"/>
              <a:gd name="connsiteX2863" fmla="*/ 11954420 w 12191948"/>
              <a:gd name="connsiteY2863" fmla="*/ 2414169 h 3322003"/>
              <a:gd name="connsiteX2864" fmla="*/ 11938940 w 12191948"/>
              <a:gd name="connsiteY2864" fmla="*/ 2407546 h 3322003"/>
              <a:gd name="connsiteX2865" fmla="*/ 11904594 w 12191948"/>
              <a:gd name="connsiteY2865" fmla="*/ 2403068 h 3322003"/>
              <a:gd name="connsiteX2866" fmla="*/ 3427398 w 12191948"/>
              <a:gd name="connsiteY2866" fmla="*/ 2400925 h 3322003"/>
              <a:gd name="connsiteX2867" fmla="*/ 3426190 w 12191948"/>
              <a:gd name="connsiteY2867" fmla="*/ 2420790 h 3322003"/>
              <a:gd name="connsiteX2868" fmla="*/ 3429575 w 12191948"/>
              <a:gd name="connsiteY2868" fmla="*/ 2421766 h 3322003"/>
              <a:gd name="connsiteX2869" fmla="*/ 3436588 w 12191948"/>
              <a:gd name="connsiteY2869" fmla="*/ 2421766 h 3322003"/>
              <a:gd name="connsiteX2870" fmla="*/ 3427398 w 12191948"/>
              <a:gd name="connsiteY2870" fmla="*/ 2400925 h 3322003"/>
              <a:gd name="connsiteX2871" fmla="*/ 5223121 w 12191948"/>
              <a:gd name="connsiteY2871" fmla="*/ 2400146 h 3322003"/>
              <a:gd name="connsiteX2872" fmla="*/ 5239084 w 12191948"/>
              <a:gd name="connsiteY2872" fmla="*/ 2412026 h 3322003"/>
              <a:gd name="connsiteX2873" fmla="*/ 5267627 w 12191948"/>
              <a:gd name="connsiteY2873" fmla="*/ 2411053 h 3322003"/>
              <a:gd name="connsiteX2874" fmla="*/ 5264240 w 12191948"/>
              <a:gd name="connsiteY2874" fmla="*/ 2406963 h 3322003"/>
              <a:gd name="connsiteX2875" fmla="*/ 5223121 w 12191948"/>
              <a:gd name="connsiteY2875" fmla="*/ 2400146 h 3322003"/>
              <a:gd name="connsiteX2876" fmla="*/ 3330887 w 12191948"/>
              <a:gd name="connsiteY2876" fmla="*/ 2399366 h 3322003"/>
              <a:gd name="connsiteX2877" fmla="*/ 3334757 w 12191948"/>
              <a:gd name="connsiteY2877" fmla="*/ 2403650 h 3322003"/>
              <a:gd name="connsiteX2878" fmla="*/ 3362330 w 12191948"/>
              <a:gd name="connsiteY2878" fmla="*/ 2410080 h 3322003"/>
              <a:gd name="connsiteX2879" fmla="*/ 3364751 w 12191948"/>
              <a:gd name="connsiteY2879" fmla="*/ 2411053 h 3322003"/>
              <a:gd name="connsiteX2880" fmla="*/ 3368621 w 12191948"/>
              <a:gd name="connsiteY2880" fmla="*/ 2408716 h 3322003"/>
              <a:gd name="connsiteX2881" fmla="*/ 3341530 w 12191948"/>
              <a:gd name="connsiteY2881" fmla="*/ 2399366 h 3322003"/>
              <a:gd name="connsiteX2882" fmla="*/ 3330887 w 12191948"/>
              <a:gd name="connsiteY2882" fmla="*/ 2399366 h 3322003"/>
              <a:gd name="connsiteX2883" fmla="*/ 8657343 w 12191948"/>
              <a:gd name="connsiteY2883" fmla="*/ 2398197 h 3322003"/>
              <a:gd name="connsiteX2884" fmla="*/ 8653717 w 12191948"/>
              <a:gd name="connsiteY2884" fmla="*/ 2400730 h 3322003"/>
              <a:gd name="connsiteX2885" fmla="*/ 8657343 w 12191948"/>
              <a:gd name="connsiteY2885" fmla="*/ 2398197 h 3322003"/>
              <a:gd name="connsiteX2886" fmla="*/ 6540161 w 12191948"/>
              <a:gd name="connsiteY2886" fmla="*/ 2397224 h 3322003"/>
              <a:gd name="connsiteX2887" fmla="*/ 6535083 w 12191948"/>
              <a:gd name="connsiteY2887" fmla="*/ 2401704 h 3322003"/>
              <a:gd name="connsiteX2888" fmla="*/ 6561688 w 12191948"/>
              <a:gd name="connsiteY2888" fmla="*/ 2403456 h 3322003"/>
              <a:gd name="connsiteX2889" fmla="*/ 6560721 w 12191948"/>
              <a:gd name="connsiteY2889" fmla="*/ 2400340 h 3322003"/>
              <a:gd name="connsiteX2890" fmla="*/ 6560721 w 12191948"/>
              <a:gd name="connsiteY2890" fmla="*/ 2399951 h 3322003"/>
              <a:gd name="connsiteX2891" fmla="*/ 6540161 w 12191948"/>
              <a:gd name="connsiteY2891" fmla="*/ 2397224 h 3322003"/>
              <a:gd name="connsiteX2892" fmla="*/ 3828921 w 12191948"/>
              <a:gd name="connsiteY2892" fmla="*/ 2396250 h 3322003"/>
              <a:gd name="connsiteX2893" fmla="*/ 3831097 w 12191948"/>
              <a:gd name="connsiteY2893" fmla="*/ 2397808 h 3322003"/>
              <a:gd name="connsiteX2894" fmla="*/ 3833273 w 12191948"/>
              <a:gd name="connsiteY2894" fmla="*/ 2397808 h 3322003"/>
              <a:gd name="connsiteX2895" fmla="*/ 11923944 w 12191948"/>
              <a:gd name="connsiteY2895" fmla="*/ 2395277 h 3322003"/>
              <a:gd name="connsiteX2896" fmla="*/ 11923984 w 12191948"/>
              <a:gd name="connsiteY2896" fmla="*/ 2395665 h 3322003"/>
              <a:gd name="connsiteX2897" fmla="*/ 11918622 w 12191948"/>
              <a:gd name="connsiteY2897" fmla="*/ 2395665 h 3322003"/>
              <a:gd name="connsiteX2898" fmla="*/ 11918622 w 12191948"/>
              <a:gd name="connsiteY2898" fmla="*/ 2397614 h 3322003"/>
              <a:gd name="connsiteX2899" fmla="*/ 11924186 w 12191948"/>
              <a:gd name="connsiteY2899" fmla="*/ 2397614 h 3322003"/>
              <a:gd name="connsiteX2900" fmla="*/ 11923984 w 12191948"/>
              <a:gd name="connsiteY2900" fmla="*/ 2395665 h 3322003"/>
              <a:gd name="connsiteX2901" fmla="*/ 11924427 w 12191948"/>
              <a:gd name="connsiteY2901" fmla="*/ 2395665 h 3322003"/>
              <a:gd name="connsiteX2902" fmla="*/ 8337003 w 12191948"/>
              <a:gd name="connsiteY2902" fmla="*/ 2394984 h 3322003"/>
              <a:gd name="connsiteX2903" fmla="*/ 8326450 w 12191948"/>
              <a:gd name="connsiteY2903" fmla="*/ 2397808 h 3322003"/>
              <a:gd name="connsiteX2904" fmla="*/ 8332740 w 12191948"/>
              <a:gd name="connsiteY2904" fmla="*/ 2402677 h 3322003"/>
              <a:gd name="connsiteX2905" fmla="*/ 8366362 w 12191948"/>
              <a:gd name="connsiteY2905" fmla="*/ 2407546 h 3322003"/>
              <a:gd name="connsiteX2906" fmla="*/ 8375552 w 12191948"/>
              <a:gd name="connsiteY2906" fmla="*/ 2402677 h 3322003"/>
              <a:gd name="connsiteX2907" fmla="*/ 8354267 w 12191948"/>
              <a:gd name="connsiteY2907" fmla="*/ 2396835 h 3322003"/>
              <a:gd name="connsiteX2908" fmla="*/ 8337003 w 12191948"/>
              <a:gd name="connsiteY2908" fmla="*/ 2394984 h 3322003"/>
              <a:gd name="connsiteX2909" fmla="*/ 9806519 w 12191948"/>
              <a:gd name="connsiteY2909" fmla="*/ 2394498 h 3322003"/>
              <a:gd name="connsiteX2910" fmla="*/ 9794667 w 12191948"/>
              <a:gd name="connsiteY2910" fmla="*/ 2404626 h 3322003"/>
              <a:gd name="connsiteX2911" fmla="*/ 9880051 w 12191948"/>
              <a:gd name="connsiteY2911" fmla="*/ 2417480 h 3322003"/>
              <a:gd name="connsiteX2912" fmla="*/ 9923589 w 12191948"/>
              <a:gd name="connsiteY2912" fmla="*/ 2413975 h 3322003"/>
              <a:gd name="connsiteX2913" fmla="*/ 9806519 w 12191948"/>
              <a:gd name="connsiteY2913" fmla="*/ 2394498 h 3322003"/>
              <a:gd name="connsiteX2914" fmla="*/ 4612129 w 12191948"/>
              <a:gd name="connsiteY2914" fmla="*/ 2392160 h 3322003"/>
              <a:gd name="connsiteX2915" fmla="*/ 4614791 w 12191948"/>
              <a:gd name="connsiteY2915" fmla="*/ 2392160 h 3322003"/>
              <a:gd name="connsiteX2916" fmla="*/ 4612269 w 12191948"/>
              <a:gd name="connsiteY2916" fmla="*/ 2392305 h 3322003"/>
              <a:gd name="connsiteX2917" fmla="*/ 3966309 w 12191948"/>
              <a:gd name="connsiteY2917" fmla="*/ 2391964 h 3322003"/>
              <a:gd name="connsiteX2918" fmla="*/ 3966791 w 12191948"/>
              <a:gd name="connsiteY2918" fmla="*/ 2394692 h 3322003"/>
              <a:gd name="connsiteX2919" fmla="*/ 3976225 w 12191948"/>
              <a:gd name="connsiteY2919" fmla="*/ 2401119 h 3322003"/>
              <a:gd name="connsiteX2920" fmla="*/ 4043925 w 12191948"/>
              <a:gd name="connsiteY2920" fmla="*/ 2413957 h 3322003"/>
              <a:gd name="connsiteX2921" fmla="*/ 3969938 w 12191948"/>
              <a:gd name="connsiteY2921" fmla="*/ 2418453 h 3322003"/>
              <a:gd name="connsiteX2922" fmla="*/ 3996785 w 12191948"/>
              <a:gd name="connsiteY2922" fmla="*/ 2428581 h 3322003"/>
              <a:gd name="connsiteX2923" fmla="*/ 4085314 w 12191948"/>
              <a:gd name="connsiteY2923" fmla="*/ 2437736 h 3322003"/>
              <a:gd name="connsiteX2924" fmla="*/ 4085797 w 12191948"/>
              <a:gd name="connsiteY2924" fmla="*/ 2439100 h 3322003"/>
              <a:gd name="connsiteX2925" fmla="*/ 4069108 w 12191948"/>
              <a:gd name="connsiteY2925" fmla="*/ 2426244 h 3322003"/>
              <a:gd name="connsiteX2926" fmla="*/ 4047939 w 12191948"/>
              <a:gd name="connsiteY2926" fmla="*/ 2414386 h 3322003"/>
              <a:gd name="connsiteX2927" fmla="*/ 4065237 w 12191948"/>
              <a:gd name="connsiteY2927" fmla="*/ 2410858 h 3322003"/>
              <a:gd name="connsiteX2928" fmla="*/ 4050483 w 12191948"/>
              <a:gd name="connsiteY2928" fmla="*/ 2397614 h 3322003"/>
              <a:gd name="connsiteX2929" fmla="*/ 4008636 w 12191948"/>
              <a:gd name="connsiteY2929" fmla="*/ 2397614 h 3322003"/>
              <a:gd name="connsiteX2930" fmla="*/ 3966309 w 12191948"/>
              <a:gd name="connsiteY2930" fmla="*/ 2391964 h 3322003"/>
              <a:gd name="connsiteX2931" fmla="*/ 4951489 w 12191948"/>
              <a:gd name="connsiteY2931" fmla="*/ 2390991 h 3322003"/>
              <a:gd name="connsiteX2932" fmla="*/ 4958020 w 12191948"/>
              <a:gd name="connsiteY2932" fmla="*/ 2401898 h 3322003"/>
              <a:gd name="connsiteX2933" fmla="*/ 4998415 w 12191948"/>
              <a:gd name="connsiteY2933" fmla="*/ 2406572 h 3322003"/>
              <a:gd name="connsiteX2934" fmla="*/ 4990431 w 12191948"/>
              <a:gd name="connsiteY2934" fmla="*/ 2397614 h 3322003"/>
              <a:gd name="connsiteX2935" fmla="*/ 4951489 w 12191948"/>
              <a:gd name="connsiteY2935" fmla="*/ 2390991 h 3322003"/>
              <a:gd name="connsiteX2936" fmla="*/ 4338320 w 12191948"/>
              <a:gd name="connsiteY2936" fmla="*/ 2389238 h 3322003"/>
              <a:gd name="connsiteX2937" fmla="*/ 4359849 w 12191948"/>
              <a:gd name="connsiteY2937" fmla="*/ 2408716 h 3322003"/>
              <a:gd name="connsiteX2938" fmla="*/ 4390325 w 12191948"/>
              <a:gd name="connsiteY2938" fmla="*/ 2412999 h 3322003"/>
              <a:gd name="connsiteX2939" fmla="*/ 4402903 w 12191948"/>
              <a:gd name="connsiteY2939" fmla="*/ 2412026 h 3322003"/>
              <a:gd name="connsiteX2940" fmla="*/ 4364202 w 12191948"/>
              <a:gd name="connsiteY2940" fmla="*/ 2400534 h 3322003"/>
              <a:gd name="connsiteX2941" fmla="*/ 4365170 w 12191948"/>
              <a:gd name="connsiteY2941" fmla="*/ 2400146 h 3322003"/>
              <a:gd name="connsiteX2942" fmla="*/ 4338320 w 12191948"/>
              <a:gd name="connsiteY2942" fmla="*/ 2389238 h 3322003"/>
              <a:gd name="connsiteX2943" fmla="*/ 7264836 w 12191948"/>
              <a:gd name="connsiteY2943" fmla="*/ 2387486 h 3322003"/>
              <a:gd name="connsiteX2944" fmla="*/ 7263869 w 12191948"/>
              <a:gd name="connsiteY2944" fmla="*/ 2388265 h 3322003"/>
              <a:gd name="connsiteX2945" fmla="*/ 7257581 w 12191948"/>
              <a:gd name="connsiteY2945" fmla="*/ 2399755 h 3322003"/>
              <a:gd name="connsiteX2946" fmla="*/ 7323373 w 12191948"/>
              <a:gd name="connsiteY2946" fmla="*/ 2416895 h 3322003"/>
              <a:gd name="connsiteX2947" fmla="*/ 7264836 w 12191948"/>
              <a:gd name="connsiteY2947" fmla="*/ 2387486 h 3322003"/>
              <a:gd name="connsiteX2948" fmla="*/ 3504315 w 12191948"/>
              <a:gd name="connsiteY2948" fmla="*/ 2385537 h 3322003"/>
              <a:gd name="connsiteX2949" fmla="*/ 3504074 w 12191948"/>
              <a:gd name="connsiteY2949" fmla="*/ 2386316 h 3322003"/>
              <a:gd name="connsiteX2950" fmla="*/ 3509638 w 12191948"/>
              <a:gd name="connsiteY2950" fmla="*/ 2390211 h 3322003"/>
              <a:gd name="connsiteX2951" fmla="*/ 3521489 w 12191948"/>
              <a:gd name="connsiteY2951" fmla="*/ 2390211 h 3322003"/>
              <a:gd name="connsiteX2952" fmla="*/ 3516169 w 12191948"/>
              <a:gd name="connsiteY2952" fmla="*/ 2386316 h 3322003"/>
              <a:gd name="connsiteX2953" fmla="*/ 3504315 w 12191948"/>
              <a:gd name="connsiteY2953" fmla="*/ 2385537 h 3322003"/>
              <a:gd name="connsiteX2954" fmla="*/ 9044596 w 12191948"/>
              <a:gd name="connsiteY2954" fmla="*/ 2385148 h 3322003"/>
              <a:gd name="connsiteX2955" fmla="*/ 9044352 w 12191948"/>
              <a:gd name="connsiteY2955" fmla="*/ 2386122 h 3322003"/>
              <a:gd name="connsiteX2956" fmla="*/ 9023551 w 12191948"/>
              <a:gd name="connsiteY2956" fmla="*/ 2386122 h 3322003"/>
              <a:gd name="connsiteX2957" fmla="*/ 9031533 w 12191948"/>
              <a:gd name="connsiteY2957" fmla="*/ 2390991 h 3322003"/>
              <a:gd name="connsiteX2958" fmla="*/ 9053303 w 12191948"/>
              <a:gd name="connsiteY2958" fmla="*/ 2390991 h 3322003"/>
              <a:gd name="connsiteX2959" fmla="*/ 9044596 w 12191948"/>
              <a:gd name="connsiteY2959" fmla="*/ 2385148 h 3322003"/>
              <a:gd name="connsiteX2960" fmla="*/ 4186663 w 12191948"/>
              <a:gd name="connsiteY2960" fmla="*/ 2384564 h 3322003"/>
              <a:gd name="connsiteX2961" fmla="*/ 4180131 w 12191948"/>
              <a:gd name="connsiteY2961" fmla="*/ 2389238 h 3322003"/>
              <a:gd name="connsiteX2962" fmla="*/ 4223723 w 12191948"/>
              <a:gd name="connsiteY2962" fmla="*/ 2402857 h 3322003"/>
              <a:gd name="connsiteX2963" fmla="*/ 4225364 w 12191948"/>
              <a:gd name="connsiteY2963" fmla="*/ 2405794 h 3322003"/>
              <a:gd name="connsiteX2964" fmla="*/ 4224396 w 12191948"/>
              <a:gd name="connsiteY2964" fmla="*/ 2403068 h 3322003"/>
              <a:gd name="connsiteX2965" fmla="*/ 4223723 w 12191948"/>
              <a:gd name="connsiteY2965" fmla="*/ 2402857 h 3322003"/>
              <a:gd name="connsiteX2966" fmla="*/ 4219800 w 12191948"/>
              <a:gd name="connsiteY2966" fmla="*/ 2395835 h 3322003"/>
              <a:gd name="connsiteX2967" fmla="*/ 4199723 w 12191948"/>
              <a:gd name="connsiteY2967" fmla="*/ 2386316 h 3322003"/>
              <a:gd name="connsiteX2968" fmla="*/ 4186663 w 12191948"/>
              <a:gd name="connsiteY2968" fmla="*/ 2384564 h 3322003"/>
              <a:gd name="connsiteX2969" fmla="*/ 9733955 w 12191948"/>
              <a:gd name="connsiteY2969" fmla="*/ 2383785 h 3322003"/>
              <a:gd name="connsiteX2970" fmla="*/ 9739277 w 12191948"/>
              <a:gd name="connsiteY2970" fmla="*/ 2401313 h 3322003"/>
              <a:gd name="connsiteX2971" fmla="*/ 9742421 w 12191948"/>
              <a:gd name="connsiteY2971" fmla="*/ 2401898 h 3322003"/>
              <a:gd name="connsiteX2972" fmla="*/ 9793215 w 12191948"/>
              <a:gd name="connsiteY2972" fmla="*/ 2404626 h 3322003"/>
              <a:gd name="connsiteX2973" fmla="*/ 9733955 w 12191948"/>
              <a:gd name="connsiteY2973" fmla="*/ 2383785 h 3322003"/>
              <a:gd name="connsiteX2974" fmla="*/ 3413368 w 12191948"/>
              <a:gd name="connsiteY2974" fmla="*/ 2382811 h 3322003"/>
              <a:gd name="connsiteX2975" fmla="*/ 3389180 w 12191948"/>
              <a:gd name="connsiteY2975" fmla="*/ 2389627 h 3322003"/>
              <a:gd name="connsiteX2976" fmla="*/ 3402001 w 12191948"/>
              <a:gd name="connsiteY2976" fmla="*/ 2395277 h 3322003"/>
              <a:gd name="connsiteX2977" fmla="*/ 3481821 w 12191948"/>
              <a:gd name="connsiteY2977" fmla="*/ 2404626 h 3322003"/>
              <a:gd name="connsiteX2978" fmla="*/ 3461744 w 12191948"/>
              <a:gd name="connsiteY2978" fmla="*/ 2391381 h 3322003"/>
              <a:gd name="connsiteX2979" fmla="*/ 3413368 w 12191948"/>
              <a:gd name="connsiteY2979" fmla="*/ 2382811 h 3322003"/>
              <a:gd name="connsiteX2980" fmla="*/ 7164940 w 12191948"/>
              <a:gd name="connsiteY2980" fmla="*/ 2381836 h 3322003"/>
              <a:gd name="connsiteX2981" fmla="*/ 7116564 w 12191948"/>
              <a:gd name="connsiteY2981" fmla="*/ 2390211 h 3322003"/>
              <a:gd name="connsiteX2982" fmla="*/ 7223959 w 12191948"/>
              <a:gd name="connsiteY2982" fmla="*/ 2405794 h 3322003"/>
              <a:gd name="connsiteX2983" fmla="*/ 7204850 w 12191948"/>
              <a:gd name="connsiteY2983" fmla="*/ 2396639 h 3322003"/>
              <a:gd name="connsiteX2984" fmla="*/ 7183564 w 12191948"/>
              <a:gd name="connsiteY2984" fmla="*/ 2387486 h 3322003"/>
              <a:gd name="connsiteX2985" fmla="*/ 7164940 w 12191948"/>
              <a:gd name="connsiteY2985" fmla="*/ 2381836 h 3322003"/>
              <a:gd name="connsiteX2986" fmla="*/ 7041338 w 12191948"/>
              <a:gd name="connsiteY2986" fmla="*/ 2381253 h 3322003"/>
              <a:gd name="connsiteX2987" fmla="*/ 7041338 w 12191948"/>
              <a:gd name="connsiteY2987" fmla="*/ 2392743 h 3322003"/>
              <a:gd name="connsiteX2988" fmla="*/ 7032148 w 12191948"/>
              <a:gd name="connsiteY2988" fmla="*/ 2415533 h 3322003"/>
              <a:gd name="connsiteX2989" fmla="*/ 7044482 w 12191948"/>
              <a:gd name="connsiteY2989" fmla="*/ 2415533 h 3322003"/>
              <a:gd name="connsiteX2990" fmla="*/ 7249597 w 12191948"/>
              <a:gd name="connsiteY2990" fmla="*/ 2450592 h 3322003"/>
              <a:gd name="connsiteX2991" fmla="*/ 7252258 w 12191948"/>
              <a:gd name="connsiteY2991" fmla="*/ 2441047 h 3322003"/>
              <a:gd name="connsiteX2992" fmla="*/ 7302328 w 12191948"/>
              <a:gd name="connsiteY2992" fmla="*/ 2457604 h 3322003"/>
              <a:gd name="connsiteX2993" fmla="*/ 7261692 w 12191948"/>
              <a:gd name="connsiteY2993" fmla="*/ 2481171 h 3322003"/>
              <a:gd name="connsiteX2994" fmla="*/ 7260725 w 12191948"/>
              <a:gd name="connsiteY2994" fmla="*/ 2481171 h 3322003"/>
              <a:gd name="connsiteX2995" fmla="*/ 7242101 w 12191948"/>
              <a:gd name="connsiteY2995" fmla="*/ 2490520 h 3322003"/>
              <a:gd name="connsiteX2996" fmla="*/ 7288057 w 12191948"/>
              <a:gd name="connsiteY2996" fmla="*/ 2515839 h 3322003"/>
              <a:gd name="connsiteX2997" fmla="*/ 7281769 w 12191948"/>
              <a:gd name="connsiteY2997" fmla="*/ 2513698 h 3322003"/>
              <a:gd name="connsiteX2998" fmla="*/ 7249356 w 12191948"/>
              <a:gd name="connsiteY2998" fmla="*/ 2508633 h 3322003"/>
              <a:gd name="connsiteX2999" fmla="*/ 7250808 w 12191948"/>
              <a:gd name="connsiteY2999" fmla="*/ 2513114 h 3322003"/>
              <a:gd name="connsiteX3000" fmla="*/ 7282252 w 12191948"/>
              <a:gd name="connsiteY3000" fmla="*/ 2520514 h 3322003"/>
              <a:gd name="connsiteX3001" fmla="*/ 7288783 w 12191948"/>
              <a:gd name="connsiteY3001" fmla="*/ 2520514 h 3322003"/>
              <a:gd name="connsiteX3002" fmla="*/ 7387712 w 12191948"/>
              <a:gd name="connsiteY3002" fmla="*/ 2536292 h 3322003"/>
              <a:gd name="connsiteX3003" fmla="*/ 7391582 w 12191948"/>
              <a:gd name="connsiteY3003" fmla="*/ 2542328 h 3322003"/>
              <a:gd name="connsiteX3004" fmla="*/ 7409723 w 12191948"/>
              <a:gd name="connsiteY3004" fmla="*/ 2551483 h 3322003"/>
              <a:gd name="connsiteX3005" fmla="*/ 7494139 w 12191948"/>
              <a:gd name="connsiteY3005" fmla="*/ 2562390 h 3322003"/>
              <a:gd name="connsiteX3006" fmla="*/ 7490269 w 12191948"/>
              <a:gd name="connsiteY3006" fmla="*/ 2542913 h 3322003"/>
              <a:gd name="connsiteX3007" fmla="*/ 7509861 w 12191948"/>
              <a:gd name="connsiteY3007" fmla="*/ 2541746 h 3322003"/>
              <a:gd name="connsiteX3008" fmla="*/ 7539854 w 12191948"/>
              <a:gd name="connsiteY3008" fmla="*/ 2536680 h 3322003"/>
              <a:gd name="connsiteX3009" fmla="*/ 7556302 w 12191948"/>
              <a:gd name="connsiteY3009" fmla="*/ 2535513 h 3322003"/>
              <a:gd name="connsiteX3010" fmla="*/ 7554367 w 12191948"/>
              <a:gd name="connsiteY3010" fmla="*/ 2535513 h 3322003"/>
              <a:gd name="connsiteX3011" fmla="*/ 7533566 w 12191948"/>
              <a:gd name="connsiteY3011" fmla="*/ 2518956 h 3322003"/>
              <a:gd name="connsiteX3012" fmla="*/ 7524617 w 12191948"/>
              <a:gd name="connsiteY3012" fmla="*/ 2518956 h 3322003"/>
              <a:gd name="connsiteX3013" fmla="*/ 7523165 w 12191948"/>
              <a:gd name="connsiteY3013" fmla="*/ 2514672 h 3322003"/>
              <a:gd name="connsiteX3014" fmla="*/ 7520503 w 12191948"/>
              <a:gd name="connsiteY3014" fmla="*/ 2504738 h 3322003"/>
              <a:gd name="connsiteX3015" fmla="*/ 7522924 w 12191948"/>
              <a:gd name="connsiteY3015" fmla="*/ 2497920 h 3322003"/>
              <a:gd name="connsiteX3016" fmla="*/ 7492204 w 12191948"/>
              <a:gd name="connsiteY3016" fmla="*/ 2486234 h 3322003"/>
              <a:gd name="connsiteX3017" fmla="*/ 7488575 w 12191948"/>
              <a:gd name="connsiteY3017" fmla="*/ 2479613 h 3322003"/>
              <a:gd name="connsiteX3018" fmla="*/ 7512763 w 12191948"/>
              <a:gd name="connsiteY3018" fmla="*/ 2479613 h 3322003"/>
              <a:gd name="connsiteX3019" fmla="*/ 7548562 w 12191948"/>
              <a:gd name="connsiteY3019" fmla="*/ 2493831 h 3322003"/>
              <a:gd name="connsiteX3020" fmla="*/ 7560657 w 12191948"/>
              <a:gd name="connsiteY3020" fmla="*/ 2467147 h 3322003"/>
              <a:gd name="connsiteX3021" fmla="*/ 7530905 w 12191948"/>
              <a:gd name="connsiteY3021" fmla="*/ 2469484 h 3322003"/>
              <a:gd name="connsiteX3022" fmla="*/ 7510104 w 12191948"/>
              <a:gd name="connsiteY3022" fmla="*/ 2460914 h 3322003"/>
              <a:gd name="connsiteX3023" fmla="*/ 7500429 w 12191948"/>
              <a:gd name="connsiteY3023" fmla="*/ 2448449 h 3322003"/>
              <a:gd name="connsiteX3024" fmla="*/ 7476241 w 12191948"/>
              <a:gd name="connsiteY3024" fmla="*/ 2444163 h 3322003"/>
              <a:gd name="connsiteX3025" fmla="*/ 7462937 w 12191948"/>
              <a:gd name="connsiteY3025" fmla="*/ 2435010 h 3322003"/>
              <a:gd name="connsiteX3026" fmla="*/ 7483981 w 12191948"/>
              <a:gd name="connsiteY3026" fmla="*/ 2433452 h 3322003"/>
              <a:gd name="connsiteX3027" fmla="*/ 7525826 w 12191948"/>
              <a:gd name="connsiteY3027" fmla="*/ 2442996 h 3322003"/>
              <a:gd name="connsiteX3028" fmla="*/ 7574202 w 12191948"/>
              <a:gd name="connsiteY3028" fmla="*/ 2460136 h 3322003"/>
              <a:gd name="connsiteX3029" fmla="*/ 7569365 w 12191948"/>
              <a:gd name="connsiteY3029" fmla="*/ 2441631 h 3322003"/>
              <a:gd name="connsiteX3030" fmla="*/ 7519536 w 12191948"/>
              <a:gd name="connsiteY3030" fmla="*/ 2417091 h 3322003"/>
              <a:gd name="connsiteX3031" fmla="*/ 7403192 w 12191948"/>
              <a:gd name="connsiteY3031" fmla="*/ 2422933 h 3322003"/>
              <a:gd name="connsiteX3032" fmla="*/ 7368602 w 12191948"/>
              <a:gd name="connsiteY3032" fmla="*/ 2410662 h 3322003"/>
              <a:gd name="connsiteX3033" fmla="*/ 7357960 w 12191948"/>
              <a:gd name="connsiteY3033" fmla="*/ 2412611 h 3322003"/>
              <a:gd name="connsiteX3034" fmla="*/ 7350463 w 12191948"/>
              <a:gd name="connsiteY3034" fmla="*/ 2425465 h 3322003"/>
              <a:gd name="connsiteX3035" fmla="*/ 7280317 w 12191948"/>
              <a:gd name="connsiteY3035" fmla="*/ 2421375 h 3322003"/>
              <a:gd name="connsiteX3036" fmla="*/ 7247179 w 12191948"/>
              <a:gd name="connsiteY3036" fmla="*/ 2412999 h 3322003"/>
              <a:gd name="connsiteX3037" fmla="*/ 7228555 w 12191948"/>
              <a:gd name="connsiteY3037" fmla="*/ 2418064 h 3322003"/>
              <a:gd name="connsiteX3038" fmla="*/ 7198803 w 12191948"/>
              <a:gd name="connsiteY3038" fmla="*/ 2414558 h 3322003"/>
              <a:gd name="connsiteX3039" fmla="*/ 7118740 w 12191948"/>
              <a:gd name="connsiteY3039" fmla="*/ 2405405 h 3322003"/>
              <a:gd name="connsiteX3040" fmla="*/ 7061174 w 12191948"/>
              <a:gd name="connsiteY3040" fmla="*/ 2395859 h 3322003"/>
              <a:gd name="connsiteX3041" fmla="*/ 7089714 w 12191948"/>
              <a:gd name="connsiteY3041" fmla="*/ 2392940 h 3322003"/>
              <a:gd name="connsiteX3042" fmla="*/ 7071090 w 12191948"/>
              <a:gd name="connsiteY3042" fmla="*/ 2384370 h 3322003"/>
              <a:gd name="connsiteX3043" fmla="*/ 7041338 w 12191948"/>
              <a:gd name="connsiteY3043" fmla="*/ 2381253 h 3322003"/>
              <a:gd name="connsiteX3044" fmla="*/ 6938781 w 12191948"/>
              <a:gd name="connsiteY3044" fmla="*/ 2380278 h 3322003"/>
              <a:gd name="connsiteX3045" fmla="*/ 6924994 w 12191948"/>
              <a:gd name="connsiteY3045" fmla="*/ 2391381 h 3322003"/>
              <a:gd name="connsiteX3046" fmla="*/ 6900806 w 12191948"/>
              <a:gd name="connsiteY3046" fmla="*/ 2382615 h 3322003"/>
              <a:gd name="connsiteX3047" fmla="*/ 6891613 w 12191948"/>
              <a:gd name="connsiteY3047" fmla="*/ 2383979 h 3322003"/>
              <a:gd name="connsiteX3048" fmla="*/ 6862105 w 12191948"/>
              <a:gd name="connsiteY3048" fmla="*/ 2395665 h 3322003"/>
              <a:gd name="connsiteX3049" fmla="*/ 6843722 w 12191948"/>
              <a:gd name="connsiteY3049" fmla="*/ 2409689 h 3322003"/>
              <a:gd name="connsiteX3050" fmla="*/ 6887261 w 12191948"/>
              <a:gd name="connsiteY3050" fmla="*/ 2448643 h 3322003"/>
              <a:gd name="connsiteX3051" fmla="*/ 6935637 w 12191948"/>
              <a:gd name="connsiteY3051" fmla="*/ 2453123 h 3322003"/>
              <a:gd name="connsiteX3052" fmla="*/ 6940233 w 12191948"/>
              <a:gd name="connsiteY3052" fmla="*/ 2441826 h 3322003"/>
              <a:gd name="connsiteX3053" fmla="*/ 6953294 w 12191948"/>
              <a:gd name="connsiteY3053" fmla="*/ 2454097 h 3322003"/>
              <a:gd name="connsiteX3054" fmla="*/ 7033598 w 12191948"/>
              <a:gd name="connsiteY3054" fmla="*/ 2473186 h 3322003"/>
              <a:gd name="connsiteX3055" fmla="*/ 7033598 w 12191948"/>
              <a:gd name="connsiteY3055" fmla="*/ 2474547 h 3322003"/>
              <a:gd name="connsiteX3056" fmla="*/ 7088264 w 12191948"/>
              <a:gd name="connsiteY3056" fmla="*/ 2480780 h 3322003"/>
              <a:gd name="connsiteX3057" fmla="*/ 7027793 w 12191948"/>
              <a:gd name="connsiteY3057" fmla="*/ 2450786 h 3322003"/>
              <a:gd name="connsiteX3058" fmla="*/ 7059963 w 12191948"/>
              <a:gd name="connsiteY3058" fmla="*/ 2452344 h 3322003"/>
              <a:gd name="connsiteX3059" fmla="*/ 7079313 w 12191948"/>
              <a:gd name="connsiteY3059" fmla="*/ 2438709 h 3322003"/>
              <a:gd name="connsiteX3060" fmla="*/ 7076654 w 12191948"/>
              <a:gd name="connsiteY3060" fmla="*/ 2434620 h 3322003"/>
              <a:gd name="connsiteX3061" fmla="*/ 7030454 w 12191948"/>
              <a:gd name="connsiteY3061" fmla="*/ 2415142 h 3322003"/>
              <a:gd name="connsiteX3062" fmla="*/ 6938781 w 12191948"/>
              <a:gd name="connsiteY3062" fmla="*/ 2380278 h 3322003"/>
              <a:gd name="connsiteX3063" fmla="*/ 3789734 w 12191948"/>
              <a:gd name="connsiteY3063" fmla="*/ 2379499 h 3322003"/>
              <a:gd name="connsiteX3064" fmla="*/ 3803765 w 12191948"/>
              <a:gd name="connsiteY3064" fmla="*/ 2390406 h 3322003"/>
              <a:gd name="connsiteX3065" fmla="*/ 3836661 w 12191948"/>
              <a:gd name="connsiteY3065" fmla="*/ 2384564 h 3322003"/>
              <a:gd name="connsiteX3066" fmla="*/ 4139737 w 12191948"/>
              <a:gd name="connsiteY3066" fmla="*/ 2378525 h 3322003"/>
              <a:gd name="connsiteX3067" fmla="*/ 4131997 w 12191948"/>
              <a:gd name="connsiteY3067" fmla="*/ 2380278 h 3322003"/>
              <a:gd name="connsiteX3068" fmla="*/ 4132964 w 12191948"/>
              <a:gd name="connsiteY3068" fmla="*/ 2383005 h 3322003"/>
              <a:gd name="connsiteX3069" fmla="*/ 4148686 w 12191948"/>
              <a:gd name="connsiteY3069" fmla="*/ 2388069 h 3322003"/>
              <a:gd name="connsiteX3070" fmla="*/ 4152556 w 12191948"/>
              <a:gd name="connsiteY3070" fmla="*/ 2384952 h 3322003"/>
              <a:gd name="connsiteX3071" fmla="*/ 4139737 w 12191948"/>
              <a:gd name="connsiteY3071" fmla="*/ 2378525 h 3322003"/>
              <a:gd name="connsiteX3072" fmla="*/ 4591088 w 12191948"/>
              <a:gd name="connsiteY3072" fmla="*/ 2377746 h 3322003"/>
              <a:gd name="connsiteX3073" fmla="*/ 4600036 w 12191948"/>
              <a:gd name="connsiteY3073" fmla="*/ 2387289 h 3322003"/>
              <a:gd name="connsiteX3074" fmla="*/ 4611405 w 12191948"/>
              <a:gd name="connsiteY3074" fmla="*/ 2392355 h 3322003"/>
              <a:gd name="connsiteX3075" fmla="*/ 4612269 w 12191948"/>
              <a:gd name="connsiteY3075" fmla="*/ 2392305 h 3322003"/>
              <a:gd name="connsiteX3076" fmla="*/ 4621322 w 12191948"/>
              <a:gd name="connsiteY3076" fmla="*/ 2401704 h 3322003"/>
              <a:gd name="connsiteX3077" fmla="*/ 4654459 w 12191948"/>
              <a:gd name="connsiteY3077" fmla="*/ 2388459 h 3322003"/>
              <a:gd name="connsiteX3078" fmla="*/ 4621804 w 12191948"/>
              <a:gd name="connsiteY3078" fmla="*/ 2377746 h 3322003"/>
              <a:gd name="connsiteX3079" fmla="*/ 4591088 w 12191948"/>
              <a:gd name="connsiteY3079" fmla="*/ 2377746 h 3322003"/>
              <a:gd name="connsiteX3080" fmla="*/ 8834885 w 12191948"/>
              <a:gd name="connsiteY3080" fmla="*/ 2377161 h 3322003"/>
              <a:gd name="connsiteX3081" fmla="*/ 8837302 w 12191948"/>
              <a:gd name="connsiteY3081" fmla="*/ 2383785 h 3322003"/>
              <a:gd name="connsiteX3082" fmla="*/ 8849880 w 12191948"/>
              <a:gd name="connsiteY3082" fmla="*/ 2383785 h 3322003"/>
              <a:gd name="connsiteX3083" fmla="*/ 8848671 w 12191948"/>
              <a:gd name="connsiteY3083" fmla="*/ 2380278 h 3322003"/>
              <a:gd name="connsiteX3084" fmla="*/ 8847945 w 12191948"/>
              <a:gd name="connsiteY3084" fmla="*/ 2379499 h 3322003"/>
              <a:gd name="connsiteX3085" fmla="*/ 4846274 w 12191948"/>
              <a:gd name="connsiteY3085" fmla="*/ 2377047 h 3322003"/>
              <a:gd name="connsiteX3086" fmla="*/ 4832483 w 12191948"/>
              <a:gd name="connsiteY3086" fmla="*/ 2382811 h 3322003"/>
              <a:gd name="connsiteX3087" fmla="*/ 4880859 w 12191948"/>
              <a:gd name="connsiteY3087" fmla="*/ 2389823 h 3322003"/>
              <a:gd name="connsiteX3088" fmla="*/ 4913996 w 12191948"/>
              <a:gd name="connsiteY3088" fmla="*/ 2384564 h 3322003"/>
              <a:gd name="connsiteX3089" fmla="*/ 4913996 w 12191948"/>
              <a:gd name="connsiteY3089" fmla="*/ 2383785 h 3322003"/>
              <a:gd name="connsiteX3090" fmla="*/ 4846274 w 12191948"/>
              <a:gd name="connsiteY3090" fmla="*/ 2377047 h 3322003"/>
              <a:gd name="connsiteX3091" fmla="*/ 3349996 w 12191948"/>
              <a:gd name="connsiteY3091" fmla="*/ 2376382 h 3322003"/>
              <a:gd name="connsiteX3092" fmla="*/ 3351690 w 12191948"/>
              <a:gd name="connsiteY3092" fmla="*/ 2379304 h 3322003"/>
              <a:gd name="connsiteX3093" fmla="*/ 3357010 w 12191948"/>
              <a:gd name="connsiteY3093" fmla="*/ 2379304 h 3322003"/>
              <a:gd name="connsiteX3094" fmla="*/ 3355317 w 12191948"/>
              <a:gd name="connsiteY3094" fmla="*/ 2377161 h 3322003"/>
              <a:gd name="connsiteX3095" fmla="*/ 6969500 w 12191948"/>
              <a:gd name="connsiteY3095" fmla="*/ 2376188 h 3322003"/>
              <a:gd name="connsiteX3096" fmla="*/ 6987642 w 12191948"/>
              <a:gd name="connsiteY3096" fmla="*/ 2384564 h 3322003"/>
              <a:gd name="connsiteX3097" fmla="*/ 7014974 w 12191948"/>
              <a:gd name="connsiteY3097" fmla="*/ 2387486 h 3322003"/>
              <a:gd name="connsiteX3098" fmla="*/ 6994897 w 12191948"/>
              <a:gd name="connsiteY3098" fmla="*/ 2376578 h 3322003"/>
              <a:gd name="connsiteX3099" fmla="*/ 6993688 w 12191948"/>
              <a:gd name="connsiteY3099" fmla="*/ 2376188 h 3322003"/>
              <a:gd name="connsiteX3100" fmla="*/ 6969500 w 12191948"/>
              <a:gd name="connsiteY3100" fmla="*/ 2376188 h 3322003"/>
              <a:gd name="connsiteX3101" fmla="*/ 4532499 w 12191948"/>
              <a:gd name="connsiteY3101" fmla="*/ 2375324 h 3322003"/>
              <a:gd name="connsiteX3102" fmla="*/ 4497479 w 12191948"/>
              <a:gd name="connsiteY3102" fmla="*/ 2376188 h 3322003"/>
              <a:gd name="connsiteX3103" fmla="*/ 4491674 w 12191948"/>
              <a:gd name="connsiteY3103" fmla="*/ 2383979 h 3322003"/>
              <a:gd name="connsiteX3104" fmla="*/ 4499170 w 12191948"/>
              <a:gd name="connsiteY3104" fmla="*/ 2388848 h 3322003"/>
              <a:gd name="connsiteX3105" fmla="*/ 4520456 w 12191948"/>
              <a:gd name="connsiteY3105" fmla="*/ 2393134 h 3322003"/>
              <a:gd name="connsiteX3106" fmla="*/ 4520456 w 12191948"/>
              <a:gd name="connsiteY3106" fmla="*/ 2391964 h 3322003"/>
              <a:gd name="connsiteX3107" fmla="*/ 4542226 w 12191948"/>
              <a:gd name="connsiteY3107" fmla="*/ 2386122 h 3322003"/>
              <a:gd name="connsiteX3108" fmla="*/ 4566414 w 12191948"/>
              <a:gd name="connsiteY3108" fmla="*/ 2382421 h 3322003"/>
              <a:gd name="connsiteX3109" fmla="*/ 4532499 w 12191948"/>
              <a:gd name="connsiteY3109" fmla="*/ 2375324 h 3322003"/>
              <a:gd name="connsiteX3110" fmla="*/ 6889678 w 12191948"/>
              <a:gd name="connsiteY3110" fmla="*/ 2374630 h 3322003"/>
              <a:gd name="connsiteX3111" fmla="*/ 6887743 w 12191948"/>
              <a:gd name="connsiteY3111" fmla="*/ 2375603 h 3322003"/>
              <a:gd name="connsiteX3112" fmla="*/ 6899112 w 12191948"/>
              <a:gd name="connsiteY3112" fmla="*/ 2380278 h 3322003"/>
              <a:gd name="connsiteX3113" fmla="*/ 6904435 w 12191948"/>
              <a:gd name="connsiteY3113" fmla="*/ 2377941 h 3322003"/>
              <a:gd name="connsiteX3114" fmla="*/ 6904435 w 12191948"/>
              <a:gd name="connsiteY3114" fmla="*/ 2374824 h 3322003"/>
              <a:gd name="connsiteX3115" fmla="*/ 6898145 w 12191948"/>
              <a:gd name="connsiteY3115" fmla="*/ 2374824 h 3322003"/>
              <a:gd name="connsiteX3116" fmla="*/ 6889678 w 12191948"/>
              <a:gd name="connsiteY3116" fmla="*/ 2374630 h 3322003"/>
              <a:gd name="connsiteX3117" fmla="*/ 4406773 w 12191948"/>
              <a:gd name="connsiteY3117" fmla="*/ 2371125 h 3322003"/>
              <a:gd name="connsiteX3118" fmla="*/ 4405323 w 12191948"/>
              <a:gd name="connsiteY3118" fmla="*/ 2388459 h 3322003"/>
              <a:gd name="connsiteX3119" fmla="*/ 4405806 w 12191948"/>
              <a:gd name="connsiteY3119" fmla="*/ 2371513 h 3322003"/>
              <a:gd name="connsiteX3120" fmla="*/ 8255580 w 12191948"/>
              <a:gd name="connsiteY3120" fmla="*/ 2369371 h 3322003"/>
              <a:gd name="connsiteX3121" fmla="*/ 8249048 w 12191948"/>
              <a:gd name="connsiteY3121" fmla="*/ 2379889 h 3322003"/>
              <a:gd name="connsiteX3122" fmla="*/ 8309520 w 12191948"/>
              <a:gd name="connsiteY3122" fmla="*/ 2377941 h 3322003"/>
              <a:gd name="connsiteX3123" fmla="*/ 8255580 w 12191948"/>
              <a:gd name="connsiteY3123" fmla="*/ 2369371 h 3322003"/>
              <a:gd name="connsiteX3124" fmla="*/ 6797523 w 12191948"/>
              <a:gd name="connsiteY3124" fmla="*/ 2367812 h 3322003"/>
              <a:gd name="connsiteX3125" fmla="*/ 6803813 w 12191948"/>
              <a:gd name="connsiteY3125" fmla="*/ 2372487 h 3322003"/>
              <a:gd name="connsiteX3126" fmla="*/ 6815664 w 12191948"/>
              <a:gd name="connsiteY3126" fmla="*/ 2372320 h 3322003"/>
              <a:gd name="connsiteX3127" fmla="*/ 6815664 w 12191948"/>
              <a:gd name="connsiteY3127" fmla="*/ 2373266 h 3322003"/>
              <a:gd name="connsiteX3128" fmla="*/ 6817599 w 12191948"/>
              <a:gd name="connsiteY3128" fmla="*/ 2372293 h 3322003"/>
              <a:gd name="connsiteX3129" fmla="*/ 6815664 w 12191948"/>
              <a:gd name="connsiteY3129" fmla="*/ 2372320 h 3322003"/>
              <a:gd name="connsiteX3130" fmla="*/ 6815664 w 12191948"/>
              <a:gd name="connsiteY3130" fmla="*/ 2369371 h 3322003"/>
              <a:gd name="connsiteX3131" fmla="*/ 6867184 w 12191948"/>
              <a:gd name="connsiteY3131" fmla="*/ 2366254 h 3322003"/>
              <a:gd name="connsiteX3132" fmla="*/ 6855333 w 12191948"/>
              <a:gd name="connsiteY3132" fmla="*/ 2369371 h 3322003"/>
              <a:gd name="connsiteX3133" fmla="*/ 6854848 w 12191948"/>
              <a:gd name="connsiteY3133" fmla="*/ 2369761 h 3322003"/>
              <a:gd name="connsiteX3134" fmla="*/ 6863797 w 12191948"/>
              <a:gd name="connsiteY3134" fmla="*/ 2374045 h 3322003"/>
              <a:gd name="connsiteX3135" fmla="*/ 6887987 w 12191948"/>
              <a:gd name="connsiteY3135" fmla="*/ 2374045 h 3322003"/>
              <a:gd name="connsiteX3136" fmla="*/ 6867184 w 12191948"/>
              <a:gd name="connsiteY3136" fmla="*/ 2366254 h 3322003"/>
              <a:gd name="connsiteX3137" fmla="*/ 4651074 w 12191948"/>
              <a:gd name="connsiteY3137" fmla="*/ 2366060 h 3322003"/>
              <a:gd name="connsiteX3138" fmla="*/ 4655186 w 12191948"/>
              <a:gd name="connsiteY3138" fmla="*/ 2371708 h 3322003"/>
              <a:gd name="connsiteX3139" fmla="*/ 4656153 w 12191948"/>
              <a:gd name="connsiteY3139" fmla="*/ 2372098 h 3322003"/>
              <a:gd name="connsiteX3140" fmla="*/ 4665102 w 12191948"/>
              <a:gd name="connsiteY3140" fmla="*/ 2377358 h 3322003"/>
              <a:gd name="connsiteX3141" fmla="*/ 4712028 w 12191948"/>
              <a:gd name="connsiteY3141" fmla="*/ 2385927 h 3322003"/>
              <a:gd name="connsiteX3142" fmla="*/ 4712028 w 12191948"/>
              <a:gd name="connsiteY3142" fmla="*/ 2377941 h 3322003"/>
              <a:gd name="connsiteX3143" fmla="*/ 4670181 w 12191948"/>
              <a:gd name="connsiteY3143" fmla="*/ 2366060 h 3322003"/>
              <a:gd name="connsiteX3144" fmla="*/ 4651074 w 12191948"/>
              <a:gd name="connsiteY3144" fmla="*/ 2366060 h 3322003"/>
              <a:gd name="connsiteX3145" fmla="*/ 9637443 w 12191948"/>
              <a:gd name="connsiteY3145" fmla="*/ 2365281 h 3322003"/>
              <a:gd name="connsiteX3146" fmla="*/ 9666713 w 12191948"/>
              <a:gd name="connsiteY3146" fmla="*/ 2375215 h 3322003"/>
              <a:gd name="connsiteX3147" fmla="*/ 9686546 w 12191948"/>
              <a:gd name="connsiteY3147" fmla="*/ 2377941 h 3322003"/>
              <a:gd name="connsiteX3148" fmla="*/ 9688966 w 12191948"/>
              <a:gd name="connsiteY3148" fmla="*/ 2374241 h 3322003"/>
              <a:gd name="connsiteX3149" fmla="*/ 9671066 w 12191948"/>
              <a:gd name="connsiteY3149" fmla="*/ 2368203 h 3322003"/>
              <a:gd name="connsiteX3150" fmla="*/ 9637443 w 12191948"/>
              <a:gd name="connsiteY3150" fmla="*/ 2365281 h 3322003"/>
              <a:gd name="connsiteX3151" fmla="*/ 3870519 w 12191948"/>
              <a:gd name="connsiteY3151" fmla="*/ 2364882 h 3322003"/>
              <a:gd name="connsiteX3152" fmla="*/ 3871492 w 12191948"/>
              <a:gd name="connsiteY3152" fmla="*/ 2364892 h 3322003"/>
              <a:gd name="connsiteX3153" fmla="*/ 3871269 w 12191948"/>
              <a:gd name="connsiteY3153" fmla="*/ 2365033 h 3322003"/>
              <a:gd name="connsiteX3154" fmla="*/ 3870524 w 12191948"/>
              <a:gd name="connsiteY3154" fmla="*/ 2364892 h 3322003"/>
              <a:gd name="connsiteX3155" fmla="*/ 5035178 w 12191948"/>
              <a:gd name="connsiteY3155" fmla="*/ 2364502 h 3322003"/>
              <a:gd name="connsiteX3156" fmla="*/ 5053320 w 12191948"/>
              <a:gd name="connsiteY3156" fmla="*/ 2373851 h 3322003"/>
              <a:gd name="connsiteX3157" fmla="*/ 5130480 w 12191948"/>
              <a:gd name="connsiteY3157" fmla="*/ 2377552 h 3322003"/>
              <a:gd name="connsiteX3158" fmla="*/ 5129754 w 12191948"/>
              <a:gd name="connsiteY3158" fmla="*/ 2377552 h 3322003"/>
              <a:gd name="connsiteX3159" fmla="*/ 5119111 w 12191948"/>
              <a:gd name="connsiteY3159" fmla="*/ 2370929 h 3322003"/>
              <a:gd name="connsiteX3160" fmla="*/ 3183339 w 12191948"/>
              <a:gd name="connsiteY3160" fmla="*/ 2363138 h 3322003"/>
              <a:gd name="connsiteX3161" fmla="*/ 3184309 w 12191948"/>
              <a:gd name="connsiteY3161" fmla="*/ 2367424 h 3322003"/>
              <a:gd name="connsiteX3162" fmla="*/ 3186000 w 12191948"/>
              <a:gd name="connsiteY3162" fmla="*/ 2367812 h 3322003"/>
              <a:gd name="connsiteX3163" fmla="*/ 3203657 w 12191948"/>
              <a:gd name="connsiteY3163" fmla="*/ 2367812 h 3322003"/>
              <a:gd name="connsiteX3164" fmla="*/ 3196160 w 12191948"/>
              <a:gd name="connsiteY3164" fmla="*/ 2363138 h 3322003"/>
              <a:gd name="connsiteX3165" fmla="*/ 3183339 w 12191948"/>
              <a:gd name="connsiteY3165" fmla="*/ 2363138 h 3322003"/>
              <a:gd name="connsiteX3166" fmla="*/ 5010507 w 12191948"/>
              <a:gd name="connsiteY3166" fmla="*/ 2362555 h 3322003"/>
              <a:gd name="connsiteX3167" fmla="*/ 5005162 w 12191948"/>
              <a:gd name="connsiteY3167" fmla="*/ 2366430 h 3322003"/>
              <a:gd name="connsiteX3168" fmla="*/ 5005187 w 12191948"/>
              <a:gd name="connsiteY3168" fmla="*/ 2367033 h 3322003"/>
              <a:gd name="connsiteX3169" fmla="*/ 5015586 w 12191948"/>
              <a:gd name="connsiteY3169" fmla="*/ 2371513 h 3322003"/>
              <a:gd name="connsiteX3170" fmla="*/ 5033969 w 12191948"/>
              <a:gd name="connsiteY3170" fmla="*/ 2370540 h 3322003"/>
              <a:gd name="connsiteX3171" fmla="*/ 5031308 w 12191948"/>
              <a:gd name="connsiteY3171" fmla="*/ 2370540 h 3322003"/>
              <a:gd name="connsiteX3172" fmla="*/ 5031308 w 12191948"/>
              <a:gd name="connsiteY3172" fmla="*/ 2364502 h 3322003"/>
              <a:gd name="connsiteX3173" fmla="*/ 5010507 w 12191948"/>
              <a:gd name="connsiteY3173" fmla="*/ 2362555 h 3322003"/>
              <a:gd name="connsiteX3174" fmla="*/ 4432655 w 12191948"/>
              <a:gd name="connsiteY3174" fmla="*/ 2362359 h 3322003"/>
              <a:gd name="connsiteX3175" fmla="*/ 4440636 w 12191948"/>
              <a:gd name="connsiteY3175" fmla="*/ 2369176 h 3322003"/>
              <a:gd name="connsiteX3176" fmla="*/ 4455634 w 12191948"/>
              <a:gd name="connsiteY3176" fmla="*/ 2368788 h 3322003"/>
              <a:gd name="connsiteX3177" fmla="*/ 4449103 w 12191948"/>
              <a:gd name="connsiteY3177" fmla="*/ 2362359 h 3322003"/>
              <a:gd name="connsiteX3178" fmla="*/ 2907838 w 12191948"/>
              <a:gd name="connsiteY3178" fmla="*/ 2359242 h 3322003"/>
              <a:gd name="connsiteX3179" fmla="*/ 2914852 w 12191948"/>
              <a:gd name="connsiteY3179" fmla="*/ 2363917 h 3322003"/>
              <a:gd name="connsiteX3180" fmla="*/ 2926945 w 12191948"/>
              <a:gd name="connsiteY3180" fmla="*/ 2363917 h 3322003"/>
              <a:gd name="connsiteX3181" fmla="*/ 2929124 w 12191948"/>
              <a:gd name="connsiteY3181" fmla="*/ 2359633 h 3322003"/>
              <a:gd name="connsiteX3182" fmla="*/ 9766124 w 12191948"/>
              <a:gd name="connsiteY3182" fmla="*/ 2357490 h 3322003"/>
              <a:gd name="connsiteX3183" fmla="*/ 9738066 w 12191948"/>
              <a:gd name="connsiteY3183" fmla="*/ 2358854 h 3322003"/>
              <a:gd name="connsiteX3184" fmla="*/ 9771447 w 12191948"/>
              <a:gd name="connsiteY3184" fmla="*/ 2366839 h 3322003"/>
              <a:gd name="connsiteX3185" fmla="*/ 9811841 w 12191948"/>
              <a:gd name="connsiteY3185" fmla="*/ 2371319 h 3322003"/>
              <a:gd name="connsiteX3186" fmla="*/ 9810640 w 12191948"/>
              <a:gd name="connsiteY3186" fmla="*/ 2368422 h 3322003"/>
              <a:gd name="connsiteX3187" fmla="*/ 9811841 w 12191948"/>
              <a:gd name="connsiteY3187" fmla="*/ 2368982 h 3322003"/>
              <a:gd name="connsiteX3188" fmla="*/ 9810630 w 12191948"/>
              <a:gd name="connsiteY3188" fmla="*/ 2368397 h 3322003"/>
              <a:gd name="connsiteX3189" fmla="*/ 9810640 w 12191948"/>
              <a:gd name="connsiteY3189" fmla="*/ 2368422 h 3322003"/>
              <a:gd name="connsiteX3190" fmla="*/ 9796692 w 12191948"/>
              <a:gd name="connsiteY3190" fmla="*/ 2361921 h 3322003"/>
              <a:gd name="connsiteX3191" fmla="*/ 9766124 w 12191948"/>
              <a:gd name="connsiteY3191" fmla="*/ 2357490 h 3322003"/>
              <a:gd name="connsiteX3192" fmla="*/ 4224879 w 12191948"/>
              <a:gd name="connsiteY3192" fmla="*/ 2356516 h 3322003"/>
              <a:gd name="connsiteX3193" fmla="*/ 4214236 w 12191948"/>
              <a:gd name="connsiteY3193" fmla="*/ 2359048 h 3322003"/>
              <a:gd name="connsiteX3194" fmla="*/ 4231169 w 12191948"/>
              <a:gd name="connsiteY3194" fmla="*/ 2357490 h 3322003"/>
              <a:gd name="connsiteX3195" fmla="*/ 4231651 w 12191948"/>
              <a:gd name="connsiteY3195" fmla="*/ 2360218 h 3322003"/>
              <a:gd name="connsiteX3196" fmla="*/ 4231651 w 12191948"/>
              <a:gd name="connsiteY3196" fmla="*/ 2356516 h 3322003"/>
              <a:gd name="connsiteX3197" fmla="*/ 4224879 w 12191948"/>
              <a:gd name="connsiteY3197" fmla="*/ 2356516 h 3322003"/>
              <a:gd name="connsiteX3198" fmla="*/ 6995865 w 12191948"/>
              <a:gd name="connsiteY3198" fmla="*/ 2354373 h 3322003"/>
              <a:gd name="connsiteX3199" fmla="*/ 7001670 w 12191948"/>
              <a:gd name="connsiteY3199" fmla="*/ 2359438 h 3322003"/>
              <a:gd name="connsiteX3200" fmla="*/ 7025858 w 12191948"/>
              <a:gd name="connsiteY3200" fmla="*/ 2361970 h 3322003"/>
              <a:gd name="connsiteX3201" fmla="*/ 7021262 w 12191948"/>
              <a:gd name="connsiteY3201" fmla="*/ 2356126 h 3322003"/>
              <a:gd name="connsiteX3202" fmla="*/ 7020053 w 12191948"/>
              <a:gd name="connsiteY3202" fmla="*/ 2355738 h 3322003"/>
              <a:gd name="connsiteX3203" fmla="*/ 3952279 w 12191948"/>
              <a:gd name="connsiteY3203" fmla="*/ 2354179 h 3322003"/>
              <a:gd name="connsiteX3204" fmla="*/ 3952764 w 12191948"/>
              <a:gd name="connsiteY3204" fmla="*/ 2355738 h 3322003"/>
              <a:gd name="connsiteX3205" fmla="*/ 3940668 w 12191948"/>
              <a:gd name="connsiteY3205" fmla="*/ 2364113 h 3322003"/>
              <a:gd name="connsiteX3206" fmla="*/ 3948408 w 12191948"/>
              <a:gd name="connsiteY3206" fmla="*/ 2368397 h 3322003"/>
              <a:gd name="connsiteX3207" fmla="*/ 3998961 w 12191948"/>
              <a:gd name="connsiteY3207" fmla="*/ 2383005 h 3322003"/>
              <a:gd name="connsiteX3208" fmla="*/ 4071525 w 12191948"/>
              <a:gd name="connsiteY3208" fmla="*/ 2384952 h 3322003"/>
              <a:gd name="connsiteX3209" fmla="*/ 4010330 w 12191948"/>
              <a:gd name="connsiteY3209" fmla="*/ 2371319 h 3322003"/>
              <a:gd name="connsiteX3210" fmla="*/ 3952279 w 12191948"/>
              <a:gd name="connsiteY3210" fmla="*/ 2354179 h 3322003"/>
              <a:gd name="connsiteX3211" fmla="*/ 10063397 w 12191948"/>
              <a:gd name="connsiteY3211" fmla="*/ 2353400 h 3322003"/>
              <a:gd name="connsiteX3212" fmla="*/ 10060495 w 12191948"/>
              <a:gd name="connsiteY3212" fmla="*/ 2356126 h 3322003"/>
              <a:gd name="connsiteX3213" fmla="*/ 10059769 w 12191948"/>
              <a:gd name="connsiteY3213" fmla="*/ 2356711 h 3322003"/>
              <a:gd name="connsiteX3214" fmla="*/ 10071138 w 12191948"/>
              <a:gd name="connsiteY3214" fmla="*/ 2359633 h 3322003"/>
              <a:gd name="connsiteX3215" fmla="*/ 10075731 w 12191948"/>
              <a:gd name="connsiteY3215" fmla="*/ 2356905 h 3322003"/>
              <a:gd name="connsiteX3216" fmla="*/ 4768868 w 12191948"/>
              <a:gd name="connsiteY3216" fmla="*/ 2352815 h 3322003"/>
              <a:gd name="connsiteX3217" fmla="*/ 4784107 w 12191948"/>
              <a:gd name="connsiteY3217" fmla="*/ 2373462 h 3322003"/>
              <a:gd name="connsiteX3218" fmla="*/ 4815068 w 12191948"/>
              <a:gd name="connsiteY3218" fmla="*/ 2373851 h 3322003"/>
              <a:gd name="connsiteX3219" fmla="*/ 3618724 w 12191948"/>
              <a:gd name="connsiteY3219" fmla="*/ 2350672 h 3322003"/>
              <a:gd name="connsiteX3220" fmla="*/ 3614371 w 12191948"/>
              <a:gd name="connsiteY3220" fmla="*/ 2351842 h 3322003"/>
              <a:gd name="connsiteX3221" fmla="*/ 3615580 w 12191948"/>
              <a:gd name="connsiteY3221" fmla="*/ 2352036 h 3322003"/>
              <a:gd name="connsiteX3222" fmla="*/ 3622838 w 12191948"/>
              <a:gd name="connsiteY3222" fmla="*/ 2358075 h 3322003"/>
              <a:gd name="connsiteX3223" fmla="*/ 3628399 w 12191948"/>
              <a:gd name="connsiteY3223" fmla="*/ 2354179 h 3322003"/>
              <a:gd name="connsiteX3224" fmla="*/ 3618724 w 12191948"/>
              <a:gd name="connsiteY3224" fmla="*/ 2350672 h 3322003"/>
              <a:gd name="connsiteX3225" fmla="*/ 2982820 w 12191948"/>
              <a:gd name="connsiteY3225" fmla="*/ 2349505 h 3322003"/>
              <a:gd name="connsiteX3226" fmla="*/ 2986690 w 12191948"/>
              <a:gd name="connsiteY3226" fmla="*/ 2353789 h 3322003"/>
              <a:gd name="connsiteX3227" fmla="*/ 2998786 w 12191948"/>
              <a:gd name="connsiteY3227" fmla="*/ 2357295 h 3322003"/>
              <a:gd name="connsiteX3228" fmla="*/ 2998786 w 12191948"/>
              <a:gd name="connsiteY3228" fmla="*/ 2355153 h 3322003"/>
              <a:gd name="connsiteX3229" fmla="*/ 2998786 w 12191948"/>
              <a:gd name="connsiteY3229" fmla="*/ 2351063 h 3322003"/>
              <a:gd name="connsiteX3230" fmla="*/ 8336610 w 12191948"/>
              <a:gd name="connsiteY3230" fmla="*/ 2349310 h 3322003"/>
              <a:gd name="connsiteX3231" fmla="*/ 8348462 w 12191948"/>
              <a:gd name="connsiteY3231" fmla="*/ 2356126 h 3322003"/>
              <a:gd name="connsiteX3232" fmla="*/ 8375311 w 12191948"/>
              <a:gd name="connsiteY3232" fmla="*/ 2361579 h 3322003"/>
              <a:gd name="connsiteX3233" fmla="*/ 8378214 w 12191948"/>
              <a:gd name="connsiteY3233" fmla="*/ 2357684 h 3322003"/>
              <a:gd name="connsiteX3234" fmla="*/ 8353541 w 12191948"/>
              <a:gd name="connsiteY3234" fmla="*/ 2350478 h 3322003"/>
              <a:gd name="connsiteX3235" fmla="*/ 8336610 w 12191948"/>
              <a:gd name="connsiteY3235" fmla="*/ 2349310 h 3322003"/>
              <a:gd name="connsiteX3236" fmla="*/ 4555287 w 12191948"/>
              <a:gd name="connsiteY3236" fmla="*/ 2348141 h 3322003"/>
              <a:gd name="connsiteX3237" fmla="*/ 4565930 w 12191948"/>
              <a:gd name="connsiteY3237" fmla="*/ 2352427 h 3322003"/>
              <a:gd name="connsiteX3238" fmla="*/ 4577058 w 12191948"/>
              <a:gd name="connsiteY3238" fmla="*/ 2352427 h 3322003"/>
              <a:gd name="connsiteX3239" fmla="*/ 4569558 w 12191948"/>
              <a:gd name="connsiteY3239" fmla="*/ 2348531 h 3322003"/>
              <a:gd name="connsiteX3240" fmla="*/ 4570526 w 12191948"/>
              <a:gd name="connsiteY3240" fmla="*/ 2348141 h 3322003"/>
              <a:gd name="connsiteX3241" fmla="*/ 2044567 w 12191948"/>
              <a:gd name="connsiteY3241" fmla="*/ 2347946 h 3322003"/>
              <a:gd name="connsiteX3242" fmla="*/ 2023037 w 12191948"/>
              <a:gd name="connsiteY3242" fmla="*/ 2348920 h 3322003"/>
              <a:gd name="connsiteX3243" fmla="*/ 2024731 w 12191948"/>
              <a:gd name="connsiteY3243" fmla="*/ 2351063 h 3322003"/>
              <a:gd name="connsiteX3244" fmla="*/ 2031504 w 12191948"/>
              <a:gd name="connsiteY3244" fmla="*/ 2352621 h 3322003"/>
              <a:gd name="connsiteX3245" fmla="*/ 2049402 w 12191948"/>
              <a:gd name="connsiteY3245" fmla="*/ 2350284 h 3322003"/>
              <a:gd name="connsiteX3246" fmla="*/ 2044567 w 12191948"/>
              <a:gd name="connsiteY3246" fmla="*/ 2347946 h 3322003"/>
              <a:gd name="connsiteX3247" fmla="*/ 8552972 w 12191948"/>
              <a:gd name="connsiteY3247" fmla="*/ 2347625 h 3322003"/>
              <a:gd name="connsiteX3248" fmla="*/ 8521166 w 12191948"/>
              <a:gd name="connsiteY3248" fmla="*/ 2354373 h 3322003"/>
              <a:gd name="connsiteX3249" fmla="*/ 8621545 w 12191948"/>
              <a:gd name="connsiteY3249" fmla="*/ 2386511 h 3322003"/>
              <a:gd name="connsiteX3250" fmla="*/ 8622271 w 12191948"/>
              <a:gd name="connsiteY3250" fmla="*/ 2386901 h 3322003"/>
              <a:gd name="connsiteX3251" fmla="*/ 8645250 w 12191948"/>
              <a:gd name="connsiteY3251" fmla="*/ 2386901 h 3322003"/>
              <a:gd name="connsiteX3252" fmla="*/ 8652749 w 12191948"/>
              <a:gd name="connsiteY3252" fmla="*/ 2383200 h 3322003"/>
              <a:gd name="connsiteX3253" fmla="*/ 8584779 w 12191948"/>
              <a:gd name="connsiteY3253" fmla="*/ 2354373 h 3322003"/>
              <a:gd name="connsiteX3254" fmla="*/ 8552972 w 12191948"/>
              <a:gd name="connsiteY3254" fmla="*/ 2347625 h 3322003"/>
              <a:gd name="connsiteX3255" fmla="*/ 96940 w 12191948"/>
              <a:gd name="connsiteY3255" fmla="*/ 2347556 h 3322003"/>
              <a:gd name="connsiteX3256" fmla="*/ 96940 w 12191948"/>
              <a:gd name="connsiteY3256" fmla="*/ 2351257 h 3322003"/>
              <a:gd name="connsiteX3257" fmla="*/ 113873 w 12191948"/>
              <a:gd name="connsiteY3257" fmla="*/ 2351257 h 3322003"/>
              <a:gd name="connsiteX3258" fmla="*/ 119193 w 12191948"/>
              <a:gd name="connsiteY3258" fmla="*/ 2351257 h 3322003"/>
              <a:gd name="connsiteX3259" fmla="*/ 119193 w 12191948"/>
              <a:gd name="connsiteY3259" fmla="*/ 2349699 h 3322003"/>
              <a:gd name="connsiteX3260" fmla="*/ 113632 w 12191948"/>
              <a:gd name="connsiteY3260" fmla="*/ 2349699 h 3322003"/>
              <a:gd name="connsiteX3261" fmla="*/ 4129760 w 12191948"/>
              <a:gd name="connsiteY3261" fmla="*/ 2347508 h 3322003"/>
              <a:gd name="connsiteX3262" fmla="*/ 4128853 w 12191948"/>
              <a:gd name="connsiteY3262" fmla="*/ 2348335 h 3322003"/>
              <a:gd name="connsiteX3263" fmla="*/ 4131009 w 12191948"/>
              <a:gd name="connsiteY3263" fmla="*/ 2348335 h 3322003"/>
              <a:gd name="connsiteX3264" fmla="*/ 4132482 w 12191948"/>
              <a:gd name="connsiteY3264" fmla="*/ 2349310 h 3322003"/>
              <a:gd name="connsiteX3265" fmla="*/ 4132964 w 12191948"/>
              <a:gd name="connsiteY3265" fmla="*/ 2352036 h 3322003"/>
              <a:gd name="connsiteX3266" fmla="*/ 4152315 w 12191948"/>
              <a:gd name="connsiteY3266" fmla="*/ 2353789 h 3322003"/>
              <a:gd name="connsiteX3267" fmla="*/ 4147477 w 12191948"/>
              <a:gd name="connsiteY3267" fmla="*/ 2348335 h 3322003"/>
              <a:gd name="connsiteX3268" fmla="*/ 4131009 w 12191948"/>
              <a:gd name="connsiteY3268" fmla="*/ 2348335 h 3322003"/>
              <a:gd name="connsiteX3269" fmla="*/ 4297684 w 12191948"/>
              <a:gd name="connsiteY3269" fmla="*/ 2347168 h 3322003"/>
              <a:gd name="connsiteX3270" fmla="*/ 4323081 w 12191948"/>
              <a:gd name="connsiteY3270" fmla="*/ 2358660 h 3322003"/>
              <a:gd name="connsiteX3271" fmla="*/ 4291638 w 12191948"/>
              <a:gd name="connsiteY3271" fmla="*/ 2367618 h 3322003"/>
              <a:gd name="connsiteX3272" fmla="*/ 4298169 w 12191948"/>
              <a:gd name="connsiteY3272" fmla="*/ 2369761 h 3322003"/>
              <a:gd name="connsiteX3273" fmla="*/ 4305424 w 12191948"/>
              <a:gd name="connsiteY3273" fmla="*/ 2370929 h 3322003"/>
              <a:gd name="connsiteX3274" fmla="*/ 4369040 w 12191948"/>
              <a:gd name="connsiteY3274" fmla="*/ 2368788 h 3322003"/>
              <a:gd name="connsiteX3275" fmla="*/ 4321872 w 12191948"/>
              <a:gd name="connsiteY3275" fmla="*/ 2347168 h 3322003"/>
              <a:gd name="connsiteX3276" fmla="*/ 4297684 w 12191948"/>
              <a:gd name="connsiteY3276" fmla="*/ 2347168 h 3322003"/>
              <a:gd name="connsiteX3277" fmla="*/ 4712028 w 12191948"/>
              <a:gd name="connsiteY3277" fmla="*/ 2345803 h 3322003"/>
              <a:gd name="connsiteX3278" fmla="*/ 4693160 w 12191948"/>
              <a:gd name="connsiteY3278" fmla="*/ 2352036 h 3322003"/>
              <a:gd name="connsiteX3279" fmla="*/ 4712028 w 12191948"/>
              <a:gd name="connsiteY3279" fmla="*/ 2364113 h 3322003"/>
              <a:gd name="connsiteX3280" fmla="*/ 4724603 w 12191948"/>
              <a:gd name="connsiteY3280" fmla="*/ 2364892 h 3322003"/>
              <a:gd name="connsiteX3281" fmla="*/ 4725573 w 12191948"/>
              <a:gd name="connsiteY3281" fmla="*/ 2365281 h 3322003"/>
              <a:gd name="connsiteX3282" fmla="*/ 4718801 w 12191948"/>
              <a:gd name="connsiteY3282" fmla="*/ 2347168 h 3322003"/>
              <a:gd name="connsiteX3283" fmla="*/ 4712028 w 12191948"/>
              <a:gd name="connsiteY3283" fmla="*/ 2345803 h 3322003"/>
              <a:gd name="connsiteX3284" fmla="*/ 2934685 w 12191948"/>
              <a:gd name="connsiteY3284" fmla="*/ 2344636 h 3322003"/>
              <a:gd name="connsiteX3285" fmla="*/ 2937347 w 12191948"/>
              <a:gd name="connsiteY3285" fmla="*/ 2346973 h 3322003"/>
              <a:gd name="connsiteX3286" fmla="*/ 2943637 w 12191948"/>
              <a:gd name="connsiteY3286" fmla="*/ 2346973 h 3322003"/>
              <a:gd name="connsiteX3287" fmla="*/ 2945328 w 12191948"/>
              <a:gd name="connsiteY3287" fmla="*/ 2345219 h 3322003"/>
              <a:gd name="connsiteX3288" fmla="*/ 4820632 w 12191948"/>
              <a:gd name="connsiteY3288" fmla="*/ 2344439 h 3322003"/>
              <a:gd name="connsiteX3289" fmla="*/ 4811198 w 12191948"/>
              <a:gd name="connsiteY3289" fmla="*/ 2348335 h 3322003"/>
              <a:gd name="connsiteX3290" fmla="*/ 4825952 w 12191948"/>
              <a:gd name="connsiteY3290" fmla="*/ 2355347 h 3322003"/>
              <a:gd name="connsiteX3291" fmla="*/ 4840708 w 12191948"/>
              <a:gd name="connsiteY3291" fmla="*/ 2357684 h 3322003"/>
              <a:gd name="connsiteX3292" fmla="*/ 4974227 w 12191948"/>
              <a:gd name="connsiteY3292" fmla="*/ 2382421 h 3322003"/>
              <a:gd name="connsiteX3293" fmla="*/ 5004944 w 12191948"/>
              <a:gd name="connsiteY3293" fmla="*/ 2385537 h 3322003"/>
              <a:gd name="connsiteX3294" fmla="*/ 4945684 w 12191948"/>
              <a:gd name="connsiteY3294" fmla="*/ 2358463 h 3322003"/>
              <a:gd name="connsiteX3295" fmla="*/ 4820632 w 12191948"/>
              <a:gd name="connsiteY3295" fmla="*/ 2344439 h 3322003"/>
              <a:gd name="connsiteX3296" fmla="*/ 3341047 w 12191948"/>
              <a:gd name="connsiteY3296" fmla="*/ 2340740 h 3322003"/>
              <a:gd name="connsiteX3297" fmla="*/ 3313954 w 12191948"/>
              <a:gd name="connsiteY3297" fmla="*/ 2349893 h 3322003"/>
              <a:gd name="connsiteX3298" fmla="*/ 3369829 w 12191948"/>
              <a:gd name="connsiteY3298" fmla="*/ 2365086 h 3322003"/>
              <a:gd name="connsiteX3299" fmla="*/ 3410950 w 12191948"/>
              <a:gd name="connsiteY3299" fmla="*/ 2381447 h 3322003"/>
              <a:gd name="connsiteX3300" fmla="*/ 3484723 w 12191948"/>
              <a:gd name="connsiteY3300" fmla="*/ 2369567 h 3322003"/>
              <a:gd name="connsiteX3301" fmla="*/ 3517619 w 12191948"/>
              <a:gd name="connsiteY3301" fmla="*/ 2377552 h 3322003"/>
              <a:gd name="connsiteX3302" fmla="*/ 3517378 w 12191948"/>
              <a:gd name="connsiteY3302" fmla="*/ 2378331 h 3322003"/>
              <a:gd name="connsiteX3303" fmla="*/ 3538422 w 12191948"/>
              <a:gd name="connsiteY3303" fmla="*/ 2381253 h 3322003"/>
              <a:gd name="connsiteX3304" fmla="*/ 3557529 w 12191948"/>
              <a:gd name="connsiteY3304" fmla="*/ 2390602 h 3322003"/>
              <a:gd name="connsiteX3305" fmla="*/ 3624773 w 12191948"/>
              <a:gd name="connsiteY3305" fmla="*/ 2399951 h 3322003"/>
              <a:gd name="connsiteX3306" fmla="*/ 3669038 w 12191948"/>
              <a:gd name="connsiteY3306" fmla="*/ 2392743 h 3322003"/>
              <a:gd name="connsiteX3307" fmla="*/ 3675084 w 12191948"/>
              <a:gd name="connsiteY3307" fmla="*/ 2385927 h 3322003"/>
              <a:gd name="connsiteX3308" fmla="*/ 3650896 w 12191948"/>
              <a:gd name="connsiteY3308" fmla="*/ 2378331 h 3322003"/>
              <a:gd name="connsiteX3309" fmla="*/ 3638560 w 12191948"/>
              <a:gd name="connsiteY3309" fmla="*/ 2378331 h 3322003"/>
              <a:gd name="connsiteX3310" fmla="*/ 3620418 w 12191948"/>
              <a:gd name="connsiteY3310" fmla="*/ 2379695 h 3322003"/>
              <a:gd name="connsiteX3311" fmla="*/ 3622838 w 12191948"/>
              <a:gd name="connsiteY3311" fmla="*/ 2368788 h 3322003"/>
              <a:gd name="connsiteX3312" fmla="*/ 3620903 w 12191948"/>
              <a:gd name="connsiteY3312" fmla="*/ 2359438 h 3322003"/>
              <a:gd name="connsiteX3313" fmla="*/ 3566478 w 12191948"/>
              <a:gd name="connsiteY3313" fmla="*/ 2352036 h 3322003"/>
              <a:gd name="connsiteX3314" fmla="*/ 3523666 w 12191948"/>
              <a:gd name="connsiteY3314" fmla="*/ 2345609 h 3322003"/>
              <a:gd name="connsiteX3315" fmla="*/ 3515443 w 12191948"/>
              <a:gd name="connsiteY3315" fmla="*/ 2349699 h 3322003"/>
              <a:gd name="connsiteX3316" fmla="*/ 3525359 w 12191948"/>
              <a:gd name="connsiteY3316" fmla="*/ 2353206 h 3322003"/>
              <a:gd name="connsiteX3317" fmla="*/ 3515443 w 12191948"/>
              <a:gd name="connsiteY3317" fmla="*/ 2349893 h 3322003"/>
              <a:gd name="connsiteX3318" fmla="*/ 3508426 w 12191948"/>
              <a:gd name="connsiteY3318" fmla="*/ 2354958 h 3322003"/>
              <a:gd name="connsiteX3319" fmla="*/ 3526812 w 12191948"/>
              <a:gd name="connsiteY3319" fmla="*/ 2356322 h 3322003"/>
              <a:gd name="connsiteX3320" fmla="*/ 3551000 w 12191948"/>
              <a:gd name="connsiteY3320" fmla="*/ 2366060 h 3322003"/>
              <a:gd name="connsiteX3321" fmla="*/ 3561884 w 12191948"/>
              <a:gd name="connsiteY3321" fmla="*/ 2369761 h 3322003"/>
              <a:gd name="connsiteX3322" fmla="*/ 3561884 w 12191948"/>
              <a:gd name="connsiteY3322" fmla="*/ 2373851 h 3322003"/>
              <a:gd name="connsiteX3323" fmla="*/ 3518102 w 12191948"/>
              <a:gd name="connsiteY3323" fmla="*/ 2376382 h 3322003"/>
              <a:gd name="connsiteX3324" fmla="*/ 3484965 w 12191948"/>
              <a:gd name="connsiteY3324" fmla="*/ 2367230 h 3322003"/>
              <a:gd name="connsiteX3325" fmla="*/ 3425463 w 12191948"/>
              <a:gd name="connsiteY3325" fmla="*/ 2357684 h 3322003"/>
              <a:gd name="connsiteX3326" fmla="*/ 3363783 w 12191948"/>
              <a:gd name="connsiteY3326" fmla="*/ 2351648 h 3322003"/>
              <a:gd name="connsiteX3327" fmla="*/ 3341047 w 12191948"/>
              <a:gd name="connsiteY3327" fmla="*/ 2340740 h 3322003"/>
              <a:gd name="connsiteX3328" fmla="*/ 150154 w 12191948"/>
              <a:gd name="connsiteY3328" fmla="*/ 2340350 h 3322003"/>
              <a:gd name="connsiteX3329" fmla="*/ 169504 w 12191948"/>
              <a:gd name="connsiteY3329" fmla="*/ 2352427 h 3322003"/>
              <a:gd name="connsiteX3330" fmla="*/ 183535 w 12191948"/>
              <a:gd name="connsiteY3330" fmla="*/ 2353789 h 3322003"/>
              <a:gd name="connsiteX3331" fmla="*/ 183535 w 12191948"/>
              <a:gd name="connsiteY3331" fmla="*/ 2343466 h 3322003"/>
              <a:gd name="connsiteX3332" fmla="*/ 150154 w 12191948"/>
              <a:gd name="connsiteY3332" fmla="*/ 2340350 h 3322003"/>
              <a:gd name="connsiteX3333" fmla="*/ 1624659 w 12191948"/>
              <a:gd name="connsiteY3333" fmla="*/ 2338013 h 3322003"/>
              <a:gd name="connsiteX3334" fmla="*/ 1613474 w 12191948"/>
              <a:gd name="connsiteY3334" fmla="*/ 2342006 h 3322003"/>
              <a:gd name="connsiteX3335" fmla="*/ 1603193 w 12191948"/>
              <a:gd name="connsiteY3335" fmla="*/ 2346310 h 3322003"/>
              <a:gd name="connsiteX3336" fmla="*/ 1599989 w 12191948"/>
              <a:gd name="connsiteY3336" fmla="*/ 2345998 h 3322003"/>
              <a:gd name="connsiteX3337" fmla="*/ 1599747 w 12191948"/>
              <a:gd name="connsiteY3337" fmla="*/ 2347752 h 3322003"/>
              <a:gd name="connsiteX3338" fmla="*/ 1603193 w 12191948"/>
              <a:gd name="connsiteY3338" fmla="*/ 2346310 h 3322003"/>
              <a:gd name="connsiteX3339" fmla="*/ 1629982 w 12191948"/>
              <a:gd name="connsiteY3339" fmla="*/ 2348919 h 3322003"/>
              <a:gd name="connsiteX3340" fmla="*/ 1651267 w 12191948"/>
              <a:gd name="connsiteY3340" fmla="*/ 2350672 h 3322003"/>
              <a:gd name="connsiteX3341" fmla="*/ 1651267 w 12191948"/>
              <a:gd name="connsiteY3341" fmla="*/ 2344439 h 3322003"/>
              <a:gd name="connsiteX3342" fmla="*/ 1624659 w 12191948"/>
              <a:gd name="connsiteY3342" fmla="*/ 2338013 h 3322003"/>
              <a:gd name="connsiteX3343" fmla="*/ 959247 w 12191948"/>
              <a:gd name="connsiteY3343" fmla="*/ 2337233 h 3322003"/>
              <a:gd name="connsiteX3344" fmla="*/ 957312 w 12191948"/>
              <a:gd name="connsiteY3344" fmla="*/ 2340740 h 3322003"/>
              <a:gd name="connsiteX3345" fmla="*/ 969164 w 12191948"/>
              <a:gd name="connsiteY3345" fmla="*/ 2342102 h 3322003"/>
              <a:gd name="connsiteX3346" fmla="*/ 969405 w 12191948"/>
              <a:gd name="connsiteY3346" fmla="*/ 2340740 h 3322003"/>
              <a:gd name="connsiteX3347" fmla="*/ 970857 w 12191948"/>
              <a:gd name="connsiteY3347" fmla="*/ 2337233 h 3322003"/>
              <a:gd name="connsiteX3348" fmla="*/ 959247 w 12191948"/>
              <a:gd name="connsiteY3348" fmla="*/ 2337233 h 3322003"/>
              <a:gd name="connsiteX3349" fmla="*/ 3262919 w 12191948"/>
              <a:gd name="connsiteY3349" fmla="*/ 2337039 h 3322003"/>
              <a:gd name="connsiteX3350" fmla="*/ 3233894 w 12191948"/>
              <a:gd name="connsiteY3350" fmla="*/ 2344051 h 3322003"/>
              <a:gd name="connsiteX3351" fmla="*/ 3199545 w 12191948"/>
              <a:gd name="connsiteY3351" fmla="*/ 2338013 h 3322003"/>
              <a:gd name="connsiteX3352" fmla="*/ 3183339 w 12191948"/>
              <a:gd name="connsiteY3352" fmla="*/ 2349310 h 3322003"/>
              <a:gd name="connsiteX3353" fmla="*/ 3134963 w 12191948"/>
              <a:gd name="connsiteY3353" fmla="*/ 2341908 h 3322003"/>
              <a:gd name="connsiteX3354" fmla="*/ 3136656 w 12191948"/>
              <a:gd name="connsiteY3354" fmla="*/ 2348335 h 3322003"/>
              <a:gd name="connsiteX3355" fmla="*/ 3184309 w 12191948"/>
              <a:gd name="connsiteY3355" fmla="*/ 2354179 h 3322003"/>
              <a:gd name="connsiteX3356" fmla="*/ 3295330 w 12191948"/>
              <a:gd name="connsiteY3356" fmla="*/ 2367424 h 3322003"/>
              <a:gd name="connsiteX3357" fmla="*/ 3305490 w 12191948"/>
              <a:gd name="connsiteY3357" fmla="*/ 2361776 h 3322003"/>
              <a:gd name="connsiteX3358" fmla="*/ 3281302 w 12191948"/>
              <a:gd name="connsiteY3358" fmla="*/ 2349114 h 3322003"/>
              <a:gd name="connsiteX3359" fmla="*/ 3262919 w 12191948"/>
              <a:gd name="connsiteY3359" fmla="*/ 2337039 h 3322003"/>
              <a:gd name="connsiteX3360" fmla="*/ 6854063 w 12191948"/>
              <a:gd name="connsiteY3360" fmla="*/ 2336552 h 3322003"/>
              <a:gd name="connsiteX3361" fmla="*/ 6844931 w 12191948"/>
              <a:gd name="connsiteY3361" fmla="*/ 2342687 h 3322003"/>
              <a:gd name="connsiteX3362" fmla="*/ 6842270 w 12191948"/>
              <a:gd name="connsiteY3362" fmla="*/ 2346583 h 3322003"/>
              <a:gd name="connsiteX3363" fmla="*/ 6792685 w 12191948"/>
              <a:gd name="connsiteY3363" fmla="*/ 2346583 h 3322003"/>
              <a:gd name="connsiteX3364" fmla="*/ 6874683 w 12191948"/>
              <a:gd name="connsiteY3364" fmla="*/ 2359048 h 3322003"/>
              <a:gd name="connsiteX3365" fmla="*/ 6872748 w 12191948"/>
              <a:gd name="connsiteY3365" fmla="*/ 2360021 h 3322003"/>
              <a:gd name="connsiteX3366" fmla="*/ 6878794 w 12191948"/>
              <a:gd name="connsiteY3366" fmla="*/ 2357490 h 3322003"/>
              <a:gd name="connsiteX3367" fmla="*/ 6882423 w 12191948"/>
              <a:gd name="connsiteY3367" fmla="*/ 2343857 h 3322003"/>
              <a:gd name="connsiteX3368" fmla="*/ 6854063 w 12191948"/>
              <a:gd name="connsiteY3368" fmla="*/ 2336552 h 3322003"/>
              <a:gd name="connsiteX3369" fmla="*/ 3595506 w 12191948"/>
              <a:gd name="connsiteY3369" fmla="*/ 2336454 h 3322003"/>
              <a:gd name="connsiteX3370" fmla="*/ 3595506 w 12191948"/>
              <a:gd name="connsiteY3370" fmla="*/ 2338986 h 3322003"/>
              <a:gd name="connsiteX3371" fmla="*/ 3602520 w 12191948"/>
              <a:gd name="connsiteY3371" fmla="*/ 2338986 h 3322003"/>
              <a:gd name="connsiteX3372" fmla="*/ 3602520 w 12191948"/>
              <a:gd name="connsiteY3372" fmla="*/ 2336649 h 3322003"/>
              <a:gd name="connsiteX3373" fmla="*/ 3955181 w 12191948"/>
              <a:gd name="connsiteY3373" fmla="*/ 2336260 h 3322003"/>
              <a:gd name="connsiteX3374" fmla="*/ 3959295 w 12191948"/>
              <a:gd name="connsiteY3374" fmla="*/ 2337233 h 3322003"/>
              <a:gd name="connsiteX3375" fmla="*/ 3960504 w 12191948"/>
              <a:gd name="connsiteY3375" fmla="*/ 2336260 h 3322003"/>
              <a:gd name="connsiteX3376" fmla="*/ 3687662 w 12191948"/>
              <a:gd name="connsiteY3376" fmla="*/ 2335091 h 3322003"/>
              <a:gd name="connsiteX3377" fmla="*/ 3680404 w 12191948"/>
              <a:gd name="connsiteY3377" fmla="*/ 2343272 h 3322003"/>
              <a:gd name="connsiteX3378" fmla="*/ 3726119 w 12191948"/>
              <a:gd name="connsiteY3378" fmla="*/ 2357684 h 3322003"/>
              <a:gd name="connsiteX3379" fmla="*/ 3728539 w 12191948"/>
              <a:gd name="connsiteY3379" fmla="*/ 2358660 h 3322003"/>
              <a:gd name="connsiteX3380" fmla="*/ 3716688 w 12191948"/>
              <a:gd name="connsiteY3380" fmla="*/ 2339182 h 3322003"/>
              <a:gd name="connsiteX3381" fmla="*/ 3705319 w 12191948"/>
              <a:gd name="connsiteY3381" fmla="*/ 2335091 h 3322003"/>
              <a:gd name="connsiteX3382" fmla="*/ 3687662 w 12191948"/>
              <a:gd name="connsiteY3382" fmla="*/ 2335091 h 3322003"/>
              <a:gd name="connsiteX3383" fmla="*/ 10113950 w 12191948"/>
              <a:gd name="connsiteY3383" fmla="*/ 2334702 h 3322003"/>
              <a:gd name="connsiteX3384" fmla="*/ 10073797 w 12191948"/>
              <a:gd name="connsiteY3384" fmla="*/ 2341714 h 3322003"/>
              <a:gd name="connsiteX3385" fmla="*/ 10108145 w 12191948"/>
              <a:gd name="connsiteY3385" fmla="*/ 2354179 h 3322003"/>
              <a:gd name="connsiteX3386" fmla="*/ 10113950 w 12191948"/>
              <a:gd name="connsiteY3386" fmla="*/ 2334702 h 3322003"/>
              <a:gd name="connsiteX3387" fmla="*/ 3751519 w 12191948"/>
              <a:gd name="connsiteY3387" fmla="*/ 2331974 h 3322003"/>
              <a:gd name="connsiteX3388" fmla="*/ 3757806 w 12191948"/>
              <a:gd name="connsiteY3388" fmla="*/ 2343661 h 3322003"/>
              <a:gd name="connsiteX3389" fmla="*/ 3785382 w 12191948"/>
              <a:gd name="connsiteY3389" fmla="*/ 2357684 h 3322003"/>
              <a:gd name="connsiteX3390" fmla="*/ 3833514 w 12191948"/>
              <a:gd name="connsiteY3390" fmla="*/ 2356322 h 3322003"/>
              <a:gd name="connsiteX3391" fmla="*/ 3834726 w 12191948"/>
              <a:gd name="connsiteY3391" fmla="*/ 2357295 h 3322003"/>
              <a:gd name="connsiteX3392" fmla="*/ 3822872 w 12191948"/>
              <a:gd name="connsiteY3392" fmla="*/ 2348335 h 3322003"/>
              <a:gd name="connsiteX3393" fmla="*/ 3795540 w 12191948"/>
              <a:gd name="connsiteY3393" fmla="*/ 2343857 h 3322003"/>
              <a:gd name="connsiteX3394" fmla="*/ 3509879 w 12191948"/>
              <a:gd name="connsiteY3394" fmla="*/ 2331195 h 3322003"/>
              <a:gd name="connsiteX3395" fmla="*/ 3513023 w 12191948"/>
              <a:gd name="connsiteY3395" fmla="*/ 2334508 h 3322003"/>
              <a:gd name="connsiteX3396" fmla="*/ 3518102 w 12191948"/>
              <a:gd name="connsiteY3396" fmla="*/ 2334508 h 3322003"/>
              <a:gd name="connsiteX3397" fmla="*/ 3516169 w 12191948"/>
              <a:gd name="connsiteY3397" fmla="*/ 2332170 h 3322003"/>
              <a:gd name="connsiteX3398" fmla="*/ 8341004 w 12191948"/>
              <a:gd name="connsiteY3398" fmla="*/ 2330738 h 3322003"/>
              <a:gd name="connsiteX3399" fmla="*/ 8312422 w 12191948"/>
              <a:gd name="connsiteY3399" fmla="*/ 2333532 h 3322003"/>
              <a:gd name="connsiteX3400" fmla="*/ 8369021 w 12191948"/>
              <a:gd name="connsiteY3400" fmla="*/ 2336066 h 3322003"/>
              <a:gd name="connsiteX3401" fmla="*/ 8341004 w 12191948"/>
              <a:gd name="connsiteY3401" fmla="*/ 2330738 h 3322003"/>
              <a:gd name="connsiteX3402" fmla="*/ 9815953 w 12191948"/>
              <a:gd name="connsiteY3402" fmla="*/ 2329054 h 3322003"/>
              <a:gd name="connsiteX3403" fmla="*/ 9818526 w 12191948"/>
              <a:gd name="connsiteY3403" fmla="*/ 2329637 h 3322003"/>
              <a:gd name="connsiteX3404" fmla="*/ 9815840 w 12191948"/>
              <a:gd name="connsiteY3404" fmla="*/ 2329637 h 3322003"/>
              <a:gd name="connsiteX3405" fmla="*/ 4556498 w 12191948"/>
              <a:gd name="connsiteY3405" fmla="*/ 2328469 h 3322003"/>
              <a:gd name="connsiteX3406" fmla="*/ 4630753 w 12191948"/>
              <a:gd name="connsiteY3406" fmla="*/ 2356322 h 3322003"/>
              <a:gd name="connsiteX3407" fmla="*/ 4657847 w 12191948"/>
              <a:gd name="connsiteY3407" fmla="*/ 2342102 h 3322003"/>
              <a:gd name="connsiteX3408" fmla="*/ 4556498 w 12191948"/>
              <a:gd name="connsiteY3408" fmla="*/ 2328469 h 3322003"/>
              <a:gd name="connsiteX3409" fmla="*/ 3076670 w 12191948"/>
              <a:gd name="connsiteY3409" fmla="*/ 2326326 h 3322003"/>
              <a:gd name="connsiteX3410" fmla="*/ 3119485 w 12191948"/>
              <a:gd name="connsiteY3410" fmla="*/ 2333728 h 3322003"/>
              <a:gd name="connsiteX3411" fmla="*/ 3121417 w 12191948"/>
              <a:gd name="connsiteY3411" fmla="*/ 2331391 h 3322003"/>
              <a:gd name="connsiteX3412" fmla="*/ 3122387 w 12191948"/>
              <a:gd name="connsiteY3412" fmla="*/ 2330416 h 3322003"/>
              <a:gd name="connsiteX3413" fmla="*/ 3111986 w 12191948"/>
              <a:gd name="connsiteY3413" fmla="*/ 2326326 h 3322003"/>
              <a:gd name="connsiteX3414" fmla="*/ 3076670 w 12191948"/>
              <a:gd name="connsiteY3414" fmla="*/ 2326326 h 3322003"/>
              <a:gd name="connsiteX3415" fmla="*/ 4531584 w 12191948"/>
              <a:gd name="connsiteY3415" fmla="*/ 2323210 h 3322003"/>
              <a:gd name="connsiteX3416" fmla="*/ 4526746 w 12191948"/>
              <a:gd name="connsiteY3416" fmla="*/ 2330612 h 3322003"/>
              <a:gd name="connsiteX3417" fmla="*/ 4545129 w 12191948"/>
              <a:gd name="connsiteY3417" fmla="*/ 2332365 h 3322003"/>
              <a:gd name="connsiteX3418" fmla="*/ 4547064 w 12191948"/>
              <a:gd name="connsiteY3418" fmla="*/ 2326717 h 3322003"/>
              <a:gd name="connsiteX3419" fmla="*/ 2537277 w 12191948"/>
              <a:gd name="connsiteY3419" fmla="*/ 2321067 h 3322003"/>
              <a:gd name="connsiteX3420" fmla="*/ 2540421 w 12191948"/>
              <a:gd name="connsiteY3420" fmla="*/ 2324768 h 3322003"/>
              <a:gd name="connsiteX3421" fmla="*/ 2550096 w 12191948"/>
              <a:gd name="connsiteY3421" fmla="*/ 2323795 h 3322003"/>
              <a:gd name="connsiteX3422" fmla="*/ 2550096 w 12191948"/>
              <a:gd name="connsiteY3422" fmla="*/ 2321652 h 3322003"/>
              <a:gd name="connsiteX3423" fmla="*/ 3564060 w 12191948"/>
              <a:gd name="connsiteY3423" fmla="*/ 2320484 h 3322003"/>
              <a:gd name="connsiteX3424" fmla="*/ 3565269 w 12191948"/>
              <a:gd name="connsiteY3424" fmla="*/ 2320678 h 3322003"/>
              <a:gd name="connsiteX3425" fmla="*/ 3561643 w 12191948"/>
              <a:gd name="connsiteY3425" fmla="*/ 2323795 h 3322003"/>
              <a:gd name="connsiteX3426" fmla="*/ 3568415 w 12191948"/>
              <a:gd name="connsiteY3426" fmla="*/ 2323795 h 3322003"/>
              <a:gd name="connsiteX3427" fmla="*/ 3575188 w 12191948"/>
              <a:gd name="connsiteY3427" fmla="*/ 2321458 h 3322003"/>
              <a:gd name="connsiteX3428" fmla="*/ 3564060 w 12191948"/>
              <a:gd name="connsiteY3428" fmla="*/ 2320484 h 3322003"/>
              <a:gd name="connsiteX3429" fmla="*/ 3371764 w 12191948"/>
              <a:gd name="connsiteY3429" fmla="*/ 2320288 h 3322003"/>
              <a:gd name="connsiteX3430" fmla="*/ 3370071 w 12191948"/>
              <a:gd name="connsiteY3430" fmla="*/ 2323015 h 3322003"/>
              <a:gd name="connsiteX3431" fmla="*/ 3369829 w 12191948"/>
              <a:gd name="connsiteY3431" fmla="*/ 2323795 h 3322003"/>
              <a:gd name="connsiteX3432" fmla="*/ 3387730 w 12191948"/>
              <a:gd name="connsiteY3432" fmla="*/ 2329054 h 3322003"/>
              <a:gd name="connsiteX3433" fmla="*/ 3390147 w 12191948"/>
              <a:gd name="connsiteY3433" fmla="*/ 2324768 h 3322003"/>
              <a:gd name="connsiteX3434" fmla="*/ 3371764 w 12191948"/>
              <a:gd name="connsiteY3434" fmla="*/ 2320288 h 3322003"/>
              <a:gd name="connsiteX3435" fmla="*/ 11773252 w 12191948"/>
              <a:gd name="connsiteY3435" fmla="*/ 2319899 h 3322003"/>
              <a:gd name="connsiteX3436" fmla="*/ 11799616 w 12191948"/>
              <a:gd name="connsiteY3436" fmla="*/ 2335869 h 3322003"/>
              <a:gd name="connsiteX3437" fmla="*/ 11800101 w 12191948"/>
              <a:gd name="connsiteY3437" fmla="*/ 2336260 h 3322003"/>
              <a:gd name="connsiteX3438" fmla="*/ 11813162 w 12191948"/>
              <a:gd name="connsiteY3438" fmla="*/ 2323795 h 3322003"/>
              <a:gd name="connsiteX3439" fmla="*/ 4316308 w 12191948"/>
              <a:gd name="connsiteY3439" fmla="*/ 2318147 h 3322003"/>
              <a:gd name="connsiteX3440" fmla="*/ 4364685 w 12191948"/>
              <a:gd name="connsiteY3440" fmla="*/ 2336066 h 3322003"/>
              <a:gd name="connsiteX3441" fmla="*/ 4444748 w 12191948"/>
              <a:gd name="connsiteY3441" fmla="*/ 2354179 h 3322003"/>
              <a:gd name="connsiteX3442" fmla="*/ 4444748 w 12191948"/>
              <a:gd name="connsiteY3442" fmla="*/ 2352427 h 3322003"/>
              <a:gd name="connsiteX3443" fmla="*/ 4502075 w 12191948"/>
              <a:gd name="connsiteY3443" fmla="*/ 2354958 h 3322003"/>
              <a:gd name="connsiteX3444" fmla="*/ 4438216 w 12191948"/>
              <a:gd name="connsiteY3444" fmla="*/ 2335481 h 3322003"/>
              <a:gd name="connsiteX3445" fmla="*/ 4502799 w 12191948"/>
              <a:gd name="connsiteY3445" fmla="*/ 2340740 h 3322003"/>
              <a:gd name="connsiteX3446" fmla="*/ 4452488 w 12191948"/>
              <a:gd name="connsiteY3446" fmla="*/ 2326911 h 3322003"/>
              <a:gd name="connsiteX3447" fmla="*/ 4316308 w 12191948"/>
              <a:gd name="connsiteY3447" fmla="*/ 2318147 h 3322003"/>
              <a:gd name="connsiteX3448" fmla="*/ 3649444 w 12191948"/>
              <a:gd name="connsiteY3448" fmla="*/ 2317368 h 3322003"/>
              <a:gd name="connsiteX3449" fmla="*/ 3642188 w 12191948"/>
              <a:gd name="connsiteY3449" fmla="*/ 2318926 h 3322003"/>
              <a:gd name="connsiteX3450" fmla="*/ 3653799 w 12191948"/>
              <a:gd name="connsiteY3450" fmla="*/ 2322821 h 3322003"/>
              <a:gd name="connsiteX3451" fmla="*/ 3682339 w 12191948"/>
              <a:gd name="connsiteY3451" fmla="*/ 2322431 h 3322003"/>
              <a:gd name="connsiteX3452" fmla="*/ 3684759 w 12191948"/>
              <a:gd name="connsiteY3452" fmla="*/ 2323404 h 3322003"/>
              <a:gd name="connsiteX3453" fmla="*/ 3682824 w 12191948"/>
              <a:gd name="connsiteY3453" fmla="*/ 2320873 h 3322003"/>
              <a:gd name="connsiteX3454" fmla="*/ 3649444 w 12191948"/>
              <a:gd name="connsiteY3454" fmla="*/ 2317368 h 3322003"/>
              <a:gd name="connsiteX3455" fmla="*/ 6597486 w 12191948"/>
              <a:gd name="connsiteY3455" fmla="*/ 2315613 h 3322003"/>
              <a:gd name="connsiteX3456" fmla="*/ 6592649 w 12191948"/>
              <a:gd name="connsiteY3456" fmla="*/ 2319120 h 3322003"/>
              <a:gd name="connsiteX3457" fmla="*/ 6612572 w 12191948"/>
              <a:gd name="connsiteY3457" fmla="*/ 2330497 h 3322003"/>
              <a:gd name="connsiteX3458" fmla="*/ 6636052 w 12191948"/>
              <a:gd name="connsiteY3458" fmla="*/ 2334635 h 3322003"/>
              <a:gd name="connsiteX3459" fmla="*/ 6635946 w 12191948"/>
              <a:gd name="connsiteY3459" fmla="*/ 2334702 h 3322003"/>
              <a:gd name="connsiteX3460" fmla="*/ 6636431 w 12191948"/>
              <a:gd name="connsiteY3460" fmla="*/ 2334702 h 3322003"/>
              <a:gd name="connsiteX3461" fmla="*/ 6636052 w 12191948"/>
              <a:gd name="connsiteY3461" fmla="*/ 2334635 h 3322003"/>
              <a:gd name="connsiteX3462" fmla="*/ 6640996 w 12191948"/>
              <a:gd name="connsiteY3462" fmla="*/ 2331513 h 3322003"/>
              <a:gd name="connsiteX3463" fmla="*/ 6644413 w 12191948"/>
              <a:gd name="connsiteY3463" fmla="*/ 2325547 h 3322003"/>
              <a:gd name="connsiteX3464" fmla="*/ 11525081 w 12191948"/>
              <a:gd name="connsiteY3464" fmla="*/ 2315225 h 3322003"/>
              <a:gd name="connsiteX3465" fmla="*/ 11526049 w 12191948"/>
              <a:gd name="connsiteY3465" fmla="*/ 2316392 h 3322003"/>
              <a:gd name="connsiteX3466" fmla="*/ 11529195 w 12191948"/>
              <a:gd name="connsiteY3466" fmla="*/ 2315225 h 3322003"/>
              <a:gd name="connsiteX3467" fmla="*/ 3511573 w 12191948"/>
              <a:gd name="connsiteY3467" fmla="*/ 2315030 h 3322003"/>
              <a:gd name="connsiteX3468" fmla="*/ 3502380 w 12191948"/>
              <a:gd name="connsiteY3468" fmla="*/ 2316589 h 3322003"/>
              <a:gd name="connsiteX3469" fmla="*/ 3509879 w 12191948"/>
              <a:gd name="connsiteY3469" fmla="*/ 2320484 h 3322003"/>
              <a:gd name="connsiteX3470" fmla="*/ 3509879 w 12191948"/>
              <a:gd name="connsiteY3470" fmla="*/ 2321067 h 3322003"/>
              <a:gd name="connsiteX3471" fmla="*/ 3535761 w 12191948"/>
              <a:gd name="connsiteY3471" fmla="*/ 2324574 h 3322003"/>
              <a:gd name="connsiteX3472" fmla="*/ 3535761 w 12191948"/>
              <a:gd name="connsiteY3472" fmla="*/ 2318147 h 3322003"/>
              <a:gd name="connsiteX3473" fmla="*/ 3511573 w 12191948"/>
              <a:gd name="connsiteY3473" fmla="*/ 2315030 h 3322003"/>
              <a:gd name="connsiteX3474" fmla="*/ 2663055 w 12191948"/>
              <a:gd name="connsiteY3474" fmla="*/ 2312693 h 3322003"/>
              <a:gd name="connsiteX3475" fmla="*/ 2688693 w 12191948"/>
              <a:gd name="connsiteY3475" fmla="*/ 2326521 h 3322003"/>
              <a:gd name="connsiteX3476" fmla="*/ 2688211 w 12191948"/>
              <a:gd name="connsiteY3476" fmla="*/ 2325938 h 3322003"/>
              <a:gd name="connsiteX3477" fmla="*/ 2707802 w 12191948"/>
              <a:gd name="connsiteY3477" fmla="*/ 2324183 h 3322003"/>
              <a:gd name="connsiteX3478" fmla="*/ 2687243 w 12191948"/>
              <a:gd name="connsiteY3478" fmla="*/ 2322042 h 3322003"/>
              <a:gd name="connsiteX3479" fmla="*/ 3129642 w 12191948"/>
              <a:gd name="connsiteY3479" fmla="*/ 2311329 h 3322003"/>
              <a:gd name="connsiteX3480" fmla="*/ 3226636 w 12191948"/>
              <a:gd name="connsiteY3480" fmla="*/ 2329443 h 3322003"/>
              <a:gd name="connsiteX3481" fmla="*/ 3227604 w 12191948"/>
              <a:gd name="connsiteY3481" fmla="*/ 2328469 h 3322003"/>
              <a:gd name="connsiteX3482" fmla="*/ 3206318 w 12191948"/>
              <a:gd name="connsiteY3482" fmla="*/ 2317171 h 3322003"/>
              <a:gd name="connsiteX3483" fmla="*/ 3129642 w 12191948"/>
              <a:gd name="connsiteY3483" fmla="*/ 2311329 h 3322003"/>
              <a:gd name="connsiteX3484" fmla="*/ 2595811 w 12191948"/>
              <a:gd name="connsiteY3484" fmla="*/ 2310159 h 3322003"/>
              <a:gd name="connsiteX3485" fmla="*/ 2597022 w 12191948"/>
              <a:gd name="connsiteY3485" fmla="*/ 2316004 h 3322003"/>
              <a:gd name="connsiteX3486" fmla="*/ 2621210 w 12191948"/>
              <a:gd name="connsiteY3486" fmla="*/ 2320093 h 3322003"/>
              <a:gd name="connsiteX3487" fmla="*/ 2625804 w 12191948"/>
              <a:gd name="connsiteY3487" fmla="*/ 2313082 h 3322003"/>
              <a:gd name="connsiteX3488" fmla="*/ 2596296 w 12191948"/>
              <a:gd name="connsiteY3488" fmla="*/ 2310744 h 3322003"/>
              <a:gd name="connsiteX3489" fmla="*/ 4485143 w 12191948"/>
              <a:gd name="connsiteY3489" fmla="*/ 2307628 h 3322003"/>
              <a:gd name="connsiteX3490" fmla="*/ 4485143 w 12191948"/>
              <a:gd name="connsiteY3490" fmla="*/ 2309965 h 3322003"/>
              <a:gd name="connsiteX3491" fmla="*/ 4487078 w 12191948"/>
              <a:gd name="connsiteY3491" fmla="*/ 2308798 h 3322003"/>
              <a:gd name="connsiteX3492" fmla="*/ 3016348 w 12191948"/>
              <a:gd name="connsiteY3492" fmla="*/ 2306856 h 3322003"/>
              <a:gd name="connsiteX3493" fmla="*/ 3025371 w 12191948"/>
              <a:gd name="connsiteY3493" fmla="*/ 2309834 h 3322003"/>
              <a:gd name="connsiteX3494" fmla="*/ 3013298 w 12191948"/>
              <a:gd name="connsiteY3494" fmla="*/ 2307822 h 3322003"/>
              <a:gd name="connsiteX3495" fmla="*/ 3012090 w 12191948"/>
              <a:gd name="connsiteY3495" fmla="*/ 2307434 h 3322003"/>
              <a:gd name="connsiteX3496" fmla="*/ 3033616 w 12191948"/>
              <a:gd name="connsiteY3496" fmla="*/ 2304512 h 3322003"/>
              <a:gd name="connsiteX3497" fmla="*/ 3016348 w 12191948"/>
              <a:gd name="connsiteY3497" fmla="*/ 2306856 h 3322003"/>
              <a:gd name="connsiteX3498" fmla="*/ 3011605 w 12191948"/>
              <a:gd name="connsiteY3498" fmla="*/ 2305291 h 3322003"/>
              <a:gd name="connsiteX3499" fmla="*/ 2975806 w 12191948"/>
              <a:gd name="connsiteY3499" fmla="*/ 2315419 h 3322003"/>
              <a:gd name="connsiteX3500" fmla="*/ 3008461 w 12191948"/>
              <a:gd name="connsiteY3500" fmla="*/ 2335675 h 3322003"/>
              <a:gd name="connsiteX3501" fmla="*/ 3070624 w 12191948"/>
              <a:gd name="connsiteY3501" fmla="*/ 2324768 h 3322003"/>
              <a:gd name="connsiteX3502" fmla="*/ 3025371 w 12191948"/>
              <a:gd name="connsiteY3502" fmla="*/ 2309834 h 3322003"/>
              <a:gd name="connsiteX3503" fmla="*/ 3041357 w 12191948"/>
              <a:gd name="connsiteY3503" fmla="*/ 2312497 h 3322003"/>
              <a:gd name="connsiteX3504" fmla="*/ 3055626 w 12191948"/>
              <a:gd name="connsiteY3504" fmla="*/ 2310744 h 3322003"/>
              <a:gd name="connsiteX3505" fmla="*/ 3053693 w 12191948"/>
              <a:gd name="connsiteY3505" fmla="*/ 2308407 h 3322003"/>
              <a:gd name="connsiteX3506" fmla="*/ 3033616 w 12191948"/>
              <a:gd name="connsiteY3506" fmla="*/ 2304512 h 3322003"/>
              <a:gd name="connsiteX3507" fmla="*/ 2548402 w 12191948"/>
              <a:gd name="connsiteY3507" fmla="*/ 2304123 h 3322003"/>
              <a:gd name="connsiteX3508" fmla="*/ 2515265 w 12191948"/>
              <a:gd name="connsiteY3508" fmla="*/ 2311718 h 3322003"/>
              <a:gd name="connsiteX3509" fmla="*/ 2523005 w 12191948"/>
              <a:gd name="connsiteY3509" fmla="*/ 2314251 h 3322003"/>
              <a:gd name="connsiteX3510" fmla="*/ 2566303 w 12191948"/>
              <a:gd name="connsiteY3510" fmla="*/ 2314055 h 3322003"/>
              <a:gd name="connsiteX3511" fmla="*/ 2566303 w 12191948"/>
              <a:gd name="connsiteY3511" fmla="*/ 2312303 h 3322003"/>
              <a:gd name="connsiteX3512" fmla="*/ 2567512 w 12191948"/>
              <a:gd name="connsiteY3512" fmla="*/ 2308213 h 3322003"/>
              <a:gd name="connsiteX3513" fmla="*/ 2548402 w 12191948"/>
              <a:gd name="connsiteY3513" fmla="*/ 2304123 h 3322003"/>
              <a:gd name="connsiteX3514" fmla="*/ 2921384 w 12191948"/>
              <a:gd name="connsiteY3514" fmla="*/ 2302565 h 3322003"/>
              <a:gd name="connsiteX3515" fmla="*/ 2923017 w 12191948"/>
              <a:gd name="connsiteY3515" fmla="*/ 2303274 h 3322003"/>
              <a:gd name="connsiteX3516" fmla="*/ 2921866 w 12191948"/>
              <a:gd name="connsiteY3516" fmla="*/ 2303148 h 3322003"/>
              <a:gd name="connsiteX3517" fmla="*/ 2919951 w 12191948"/>
              <a:gd name="connsiteY3517" fmla="*/ 2302901 h 3322003"/>
              <a:gd name="connsiteX3518" fmla="*/ 4439428 w 12191948"/>
              <a:gd name="connsiteY3518" fmla="*/ 2301786 h 3322003"/>
              <a:gd name="connsiteX3519" fmla="*/ 4393713 w 12191948"/>
              <a:gd name="connsiteY3519" fmla="*/ 2303148 h 3322003"/>
              <a:gd name="connsiteX3520" fmla="*/ 4439428 w 12191948"/>
              <a:gd name="connsiteY3520" fmla="*/ 2318729 h 3322003"/>
              <a:gd name="connsiteX3521" fmla="*/ 4439428 w 12191948"/>
              <a:gd name="connsiteY3521" fmla="*/ 2301786 h 3322003"/>
              <a:gd name="connsiteX3522" fmla="*/ 4172147 w 12191948"/>
              <a:gd name="connsiteY3522" fmla="*/ 2301201 h 3322003"/>
              <a:gd name="connsiteX3523" fmla="*/ 4234554 w 12191948"/>
              <a:gd name="connsiteY3523" fmla="*/ 2317562 h 3322003"/>
              <a:gd name="connsiteX3524" fmla="*/ 4252454 w 12191948"/>
              <a:gd name="connsiteY3524" fmla="*/ 2322042 h 3322003"/>
              <a:gd name="connsiteX3525" fmla="*/ 4337353 w 12191948"/>
              <a:gd name="connsiteY3525" fmla="*/ 2340544 h 3322003"/>
              <a:gd name="connsiteX3526" fmla="*/ 4261403 w 12191948"/>
              <a:gd name="connsiteY3526" fmla="*/ 2310356 h 3322003"/>
              <a:gd name="connsiteX3527" fmla="*/ 4262130 w 12191948"/>
              <a:gd name="connsiteY3527" fmla="*/ 2311135 h 3322003"/>
              <a:gd name="connsiteX3528" fmla="*/ 4172147 w 12191948"/>
              <a:gd name="connsiteY3528" fmla="*/ 2301201 h 3322003"/>
              <a:gd name="connsiteX3529" fmla="*/ 11436069 w 12191948"/>
              <a:gd name="connsiteY3529" fmla="*/ 2300422 h 3322003"/>
              <a:gd name="connsiteX3530" fmla="*/ 11438489 w 12191948"/>
              <a:gd name="connsiteY3530" fmla="*/ 2305096 h 3322003"/>
              <a:gd name="connsiteX3531" fmla="*/ 11437763 w 12191948"/>
              <a:gd name="connsiteY3531" fmla="*/ 2305096 h 3322003"/>
              <a:gd name="connsiteX3532" fmla="*/ 11456146 w 12191948"/>
              <a:gd name="connsiteY3532" fmla="*/ 2308798 h 3322003"/>
              <a:gd name="connsiteX3533" fmla="*/ 11456146 w 12191948"/>
              <a:gd name="connsiteY3533" fmla="*/ 2305291 h 3322003"/>
              <a:gd name="connsiteX3534" fmla="*/ 11436069 w 12191948"/>
              <a:gd name="connsiteY3534" fmla="*/ 2300422 h 3322003"/>
              <a:gd name="connsiteX3535" fmla="*/ 4488045 w 12191948"/>
              <a:gd name="connsiteY3535" fmla="*/ 2299449 h 3322003"/>
              <a:gd name="connsiteX3536" fmla="*/ 4485143 w 12191948"/>
              <a:gd name="connsiteY3536" fmla="*/ 2306264 h 3322003"/>
              <a:gd name="connsiteX3537" fmla="*/ 4513927 w 12191948"/>
              <a:gd name="connsiteY3537" fmla="*/ 2301201 h 3322003"/>
              <a:gd name="connsiteX3538" fmla="*/ 4488045 w 12191948"/>
              <a:gd name="connsiteY3538" fmla="*/ 2299449 h 3322003"/>
              <a:gd name="connsiteX3539" fmla="*/ 3123111 w 12191948"/>
              <a:gd name="connsiteY3539" fmla="*/ 2299058 h 3322003"/>
              <a:gd name="connsiteX3540" fmla="*/ 3164958 w 12191948"/>
              <a:gd name="connsiteY3540" fmla="*/ 2299058 h 3322003"/>
              <a:gd name="connsiteX3541" fmla="*/ 8293072 w 12191948"/>
              <a:gd name="connsiteY3541" fmla="*/ 2298085 h 3322003"/>
              <a:gd name="connsiteX3542" fmla="*/ 8287993 w 12191948"/>
              <a:gd name="connsiteY3542" fmla="*/ 2301980 h 3322003"/>
              <a:gd name="connsiteX3543" fmla="*/ 8289443 w 12191948"/>
              <a:gd name="connsiteY3543" fmla="*/ 2301201 h 3322003"/>
              <a:gd name="connsiteX3544" fmla="*/ 8300086 w 12191948"/>
              <a:gd name="connsiteY3544" fmla="*/ 2302565 h 3322003"/>
              <a:gd name="connsiteX3545" fmla="*/ 8300086 w 12191948"/>
              <a:gd name="connsiteY3545" fmla="*/ 2299058 h 3322003"/>
              <a:gd name="connsiteX3546" fmla="*/ 8293072 w 12191948"/>
              <a:gd name="connsiteY3546" fmla="*/ 2298085 h 3322003"/>
              <a:gd name="connsiteX3547" fmla="*/ 6531936 w 12191948"/>
              <a:gd name="connsiteY3547" fmla="*/ 2297306 h 3322003"/>
              <a:gd name="connsiteX3548" fmla="*/ 6605953 w 12191948"/>
              <a:gd name="connsiteY3548" fmla="*/ 2302953 h 3322003"/>
              <a:gd name="connsiteX3549" fmla="*/ 5898209 w 12191948"/>
              <a:gd name="connsiteY3549" fmla="*/ 2295553 h 3322003"/>
              <a:gd name="connsiteX3550" fmla="*/ 5895309 w 12191948"/>
              <a:gd name="connsiteY3550" fmla="*/ 2298670 h 3322003"/>
              <a:gd name="connsiteX3551" fmla="*/ 5913689 w 12191948"/>
              <a:gd name="connsiteY3551" fmla="*/ 2303148 h 3322003"/>
              <a:gd name="connsiteX3552" fmla="*/ 5917562 w 12191948"/>
              <a:gd name="connsiteY3552" fmla="*/ 2298864 h 3322003"/>
              <a:gd name="connsiteX3553" fmla="*/ 5898209 w 12191948"/>
              <a:gd name="connsiteY3553" fmla="*/ 2295748 h 3322003"/>
              <a:gd name="connsiteX3554" fmla="*/ 4210607 w 12191948"/>
              <a:gd name="connsiteY3554" fmla="*/ 2292437 h 3322003"/>
              <a:gd name="connsiteX3555" fmla="*/ 4210607 w 12191948"/>
              <a:gd name="connsiteY3555" fmla="*/ 2294578 h 3322003"/>
              <a:gd name="connsiteX3556" fmla="*/ 4222944 w 12191948"/>
              <a:gd name="connsiteY3556" fmla="*/ 2296136 h 3322003"/>
              <a:gd name="connsiteX3557" fmla="*/ 4220282 w 12191948"/>
              <a:gd name="connsiteY3557" fmla="*/ 2292437 h 3322003"/>
              <a:gd name="connsiteX3558" fmla="*/ 4210607 w 12191948"/>
              <a:gd name="connsiteY3558" fmla="*/ 2292437 h 3322003"/>
              <a:gd name="connsiteX3559" fmla="*/ 4281236 w 12191948"/>
              <a:gd name="connsiteY3559" fmla="*/ 2292046 h 3322003"/>
              <a:gd name="connsiteX3560" fmla="*/ 4282204 w 12191948"/>
              <a:gd name="connsiteY3560" fmla="*/ 2294774 h 3322003"/>
              <a:gd name="connsiteX3561" fmla="*/ 4289703 w 12191948"/>
              <a:gd name="connsiteY3561" fmla="*/ 2300616 h 3322003"/>
              <a:gd name="connsiteX3562" fmla="*/ 4342434 w 12191948"/>
              <a:gd name="connsiteY3562" fmla="*/ 2314446 h 3322003"/>
              <a:gd name="connsiteX3563" fmla="*/ 4366622 w 12191948"/>
              <a:gd name="connsiteY3563" fmla="*/ 2294968 h 3322003"/>
              <a:gd name="connsiteX3564" fmla="*/ 4320664 w 12191948"/>
              <a:gd name="connsiteY3564" fmla="*/ 2296136 h 3322003"/>
              <a:gd name="connsiteX3565" fmla="*/ 4281236 w 12191948"/>
              <a:gd name="connsiteY3565" fmla="*/ 2292046 h 3322003"/>
              <a:gd name="connsiteX3566" fmla="*/ 3574703 w 12191948"/>
              <a:gd name="connsiteY3566" fmla="*/ 2289709 h 3322003"/>
              <a:gd name="connsiteX3567" fmla="*/ 3585831 w 12191948"/>
              <a:gd name="connsiteY3567" fmla="*/ 2299449 h 3322003"/>
              <a:gd name="connsiteX3568" fmla="*/ 3574944 w 12191948"/>
              <a:gd name="connsiteY3568" fmla="*/ 2299449 h 3322003"/>
              <a:gd name="connsiteX3569" fmla="*/ 3586072 w 12191948"/>
              <a:gd name="connsiteY3569" fmla="*/ 2302565 h 3322003"/>
              <a:gd name="connsiteX3570" fmla="*/ 3643882 w 12191948"/>
              <a:gd name="connsiteY3570" fmla="*/ 2302759 h 3322003"/>
              <a:gd name="connsiteX3571" fmla="*/ 3645815 w 12191948"/>
              <a:gd name="connsiteY3571" fmla="*/ 2302953 h 3322003"/>
              <a:gd name="connsiteX3572" fmla="*/ 3616548 w 12191948"/>
              <a:gd name="connsiteY3572" fmla="*/ 2289709 h 3322003"/>
              <a:gd name="connsiteX3573" fmla="*/ 11652553 w 12191948"/>
              <a:gd name="connsiteY3573" fmla="*/ 2286787 h 3322003"/>
              <a:gd name="connsiteX3574" fmla="*/ 11652553 w 12191948"/>
              <a:gd name="connsiteY3574" fmla="*/ 2289124 h 3322003"/>
              <a:gd name="connsiteX3575" fmla="*/ 11665131 w 12191948"/>
              <a:gd name="connsiteY3575" fmla="*/ 2292437 h 3322003"/>
              <a:gd name="connsiteX3576" fmla="*/ 11665131 w 12191948"/>
              <a:gd name="connsiteY3576" fmla="*/ 2290100 h 3322003"/>
              <a:gd name="connsiteX3577" fmla="*/ 2612500 w 12191948"/>
              <a:gd name="connsiteY3577" fmla="*/ 2286593 h 3322003"/>
              <a:gd name="connsiteX3578" fmla="*/ 2612985 w 12191948"/>
              <a:gd name="connsiteY3578" fmla="*/ 2287178 h 3322003"/>
              <a:gd name="connsiteX3579" fmla="*/ 2613237 w 12191948"/>
              <a:gd name="connsiteY3579" fmla="*/ 2287159 h 3322003"/>
              <a:gd name="connsiteX3580" fmla="*/ 2617823 w 12191948"/>
              <a:gd name="connsiteY3580" fmla="*/ 2290682 h 3322003"/>
              <a:gd name="connsiteX3581" fmla="*/ 2623869 w 12191948"/>
              <a:gd name="connsiteY3581" fmla="*/ 2290682 h 3322003"/>
              <a:gd name="connsiteX3582" fmla="*/ 2618308 w 12191948"/>
              <a:gd name="connsiteY3582" fmla="*/ 2286787 h 3322003"/>
              <a:gd name="connsiteX3583" fmla="*/ 2613237 w 12191948"/>
              <a:gd name="connsiteY3583" fmla="*/ 2287159 h 3322003"/>
              <a:gd name="connsiteX3584" fmla="*/ 3513146 w 12191948"/>
              <a:gd name="connsiteY3584" fmla="*/ 2286204 h 3322003"/>
              <a:gd name="connsiteX3585" fmla="*/ 3506494 w 12191948"/>
              <a:gd name="connsiteY3585" fmla="*/ 2290879 h 3322003"/>
              <a:gd name="connsiteX3586" fmla="*/ 3528744 w 12191948"/>
              <a:gd name="connsiteY3586" fmla="*/ 2294774 h 3322003"/>
              <a:gd name="connsiteX3587" fmla="*/ 3540840 w 12191948"/>
              <a:gd name="connsiteY3587" fmla="*/ 2292046 h 3322003"/>
              <a:gd name="connsiteX3588" fmla="*/ 3542049 w 12191948"/>
              <a:gd name="connsiteY3588" fmla="*/ 2292241 h 3322003"/>
              <a:gd name="connsiteX3589" fmla="*/ 3530682 w 12191948"/>
              <a:gd name="connsiteY3589" fmla="*/ 2288542 h 3322003"/>
              <a:gd name="connsiteX3590" fmla="*/ 3513146 w 12191948"/>
              <a:gd name="connsiteY3590" fmla="*/ 2286204 h 3322003"/>
              <a:gd name="connsiteX3591" fmla="*/ 2500813 w 12191948"/>
              <a:gd name="connsiteY3591" fmla="*/ 2285376 h 3322003"/>
              <a:gd name="connsiteX3592" fmla="*/ 2490351 w 12191948"/>
              <a:gd name="connsiteY3592" fmla="*/ 2298085 h 3322003"/>
              <a:gd name="connsiteX3593" fmla="*/ 2500994 w 12191948"/>
              <a:gd name="connsiteY3593" fmla="*/ 2304706 h 3322003"/>
              <a:gd name="connsiteX3594" fmla="*/ 2552757 w 12191948"/>
              <a:gd name="connsiteY3594" fmla="*/ 2289320 h 3322003"/>
              <a:gd name="connsiteX3595" fmla="*/ 2552272 w 12191948"/>
              <a:gd name="connsiteY3595" fmla="*/ 2288736 h 3322003"/>
              <a:gd name="connsiteX3596" fmla="*/ 2500813 w 12191948"/>
              <a:gd name="connsiteY3596" fmla="*/ 2285376 h 3322003"/>
              <a:gd name="connsiteX3597" fmla="*/ 2696918 w 12191948"/>
              <a:gd name="connsiteY3597" fmla="*/ 2284450 h 3322003"/>
              <a:gd name="connsiteX3598" fmla="*/ 2681438 w 12191948"/>
              <a:gd name="connsiteY3598" fmla="*/ 2289320 h 3322003"/>
              <a:gd name="connsiteX3599" fmla="*/ 2693290 w 12191948"/>
              <a:gd name="connsiteY3599" fmla="*/ 2304318 h 3322003"/>
              <a:gd name="connsiteX3600" fmla="*/ 2739248 w 12191948"/>
              <a:gd name="connsiteY3600" fmla="*/ 2307240 h 3322003"/>
              <a:gd name="connsiteX3601" fmla="*/ 2726185 w 12191948"/>
              <a:gd name="connsiteY3601" fmla="*/ 2287762 h 3322003"/>
              <a:gd name="connsiteX3602" fmla="*/ 2696918 w 12191948"/>
              <a:gd name="connsiteY3602" fmla="*/ 2284450 h 3322003"/>
              <a:gd name="connsiteX3603" fmla="*/ 4178679 w 12191948"/>
              <a:gd name="connsiteY3603" fmla="*/ 2284450 h 3322003"/>
              <a:gd name="connsiteX3604" fmla="*/ 4182549 w 12191948"/>
              <a:gd name="connsiteY3604" fmla="*/ 2287957 h 3322003"/>
              <a:gd name="connsiteX3605" fmla="*/ 4190533 w 12191948"/>
              <a:gd name="connsiteY3605" fmla="*/ 2286008 h 3322003"/>
              <a:gd name="connsiteX3606" fmla="*/ 4191257 w 12191948"/>
              <a:gd name="connsiteY3606" fmla="*/ 2286787 h 3322003"/>
              <a:gd name="connsiteX3607" fmla="*/ 4190048 w 12191948"/>
              <a:gd name="connsiteY3607" fmla="*/ 2284450 h 3322003"/>
              <a:gd name="connsiteX3608" fmla="*/ 3178504 w 12191948"/>
              <a:gd name="connsiteY3608" fmla="*/ 2284450 h 3322003"/>
              <a:gd name="connsiteX3609" fmla="*/ 3174390 w 12191948"/>
              <a:gd name="connsiteY3609" fmla="*/ 2284646 h 3322003"/>
              <a:gd name="connsiteX3610" fmla="*/ 3178504 w 12191948"/>
              <a:gd name="connsiteY3610" fmla="*/ 2286204 h 3322003"/>
              <a:gd name="connsiteX3611" fmla="*/ 6114210 w 12191948"/>
              <a:gd name="connsiteY3611" fmla="*/ 2283867 h 3322003"/>
              <a:gd name="connsiteX3612" fmla="*/ 6112275 w 12191948"/>
              <a:gd name="connsiteY3612" fmla="*/ 2288930 h 3322003"/>
              <a:gd name="connsiteX3613" fmla="*/ 6145653 w 12191948"/>
              <a:gd name="connsiteY3613" fmla="*/ 2292437 h 3322003"/>
              <a:gd name="connsiteX3614" fmla="*/ 6147588 w 12191948"/>
              <a:gd name="connsiteY3614" fmla="*/ 2286983 h 3322003"/>
              <a:gd name="connsiteX3615" fmla="*/ 6114210 w 12191948"/>
              <a:gd name="connsiteY3615" fmla="*/ 2283867 h 3322003"/>
              <a:gd name="connsiteX3616" fmla="*/ 6816390 w 12191948"/>
              <a:gd name="connsiteY3616" fmla="*/ 2283671 h 3322003"/>
              <a:gd name="connsiteX3617" fmla="*/ 6815905 w 12191948"/>
              <a:gd name="connsiteY3617" fmla="*/ 2284061 h 3322003"/>
              <a:gd name="connsiteX3618" fmla="*/ 6819049 w 12191948"/>
              <a:gd name="connsiteY3618" fmla="*/ 2290682 h 3322003"/>
              <a:gd name="connsiteX3619" fmla="*/ 6830901 w 12191948"/>
              <a:gd name="connsiteY3619" fmla="*/ 2290682 h 3322003"/>
              <a:gd name="connsiteX3620" fmla="*/ 6829692 w 12191948"/>
              <a:gd name="connsiteY3620" fmla="*/ 2284256 h 3322003"/>
              <a:gd name="connsiteX3621" fmla="*/ 6816390 w 12191948"/>
              <a:gd name="connsiteY3621" fmla="*/ 2283671 h 3322003"/>
              <a:gd name="connsiteX3622" fmla="*/ 2345223 w 12191948"/>
              <a:gd name="connsiteY3622" fmla="*/ 2283282 h 3322003"/>
              <a:gd name="connsiteX3623" fmla="*/ 2345708 w 12191948"/>
              <a:gd name="connsiteY3623" fmla="*/ 2283867 h 3322003"/>
              <a:gd name="connsiteX3624" fmla="*/ 2346452 w 12191948"/>
              <a:gd name="connsiteY3624" fmla="*/ 2283971 h 3322003"/>
              <a:gd name="connsiteX3625" fmla="*/ 2371075 w 12191948"/>
              <a:gd name="connsiteY3625" fmla="*/ 2297768 h 3322003"/>
              <a:gd name="connsiteX3626" fmla="*/ 2414160 w 12191948"/>
              <a:gd name="connsiteY3626" fmla="*/ 2293410 h 3322003"/>
              <a:gd name="connsiteX3627" fmla="*/ 2346452 w 12191948"/>
              <a:gd name="connsiteY3627" fmla="*/ 2283971 h 3322003"/>
              <a:gd name="connsiteX3628" fmla="*/ 9453880 w 12191948"/>
              <a:gd name="connsiteY3628" fmla="*/ 2283172 h 3322003"/>
              <a:gd name="connsiteX3629" fmla="*/ 9425800 w 12191948"/>
              <a:gd name="connsiteY3629" fmla="*/ 2285619 h 3322003"/>
              <a:gd name="connsiteX3630" fmla="*/ 9480705 w 12191948"/>
              <a:gd name="connsiteY3630" fmla="*/ 2290294 h 3322003"/>
              <a:gd name="connsiteX3631" fmla="*/ 9453880 w 12191948"/>
              <a:gd name="connsiteY3631" fmla="*/ 2283172 h 3322003"/>
              <a:gd name="connsiteX3632" fmla="*/ 1175670 w 12191948"/>
              <a:gd name="connsiteY3632" fmla="*/ 2282868 h 3322003"/>
              <a:gd name="connsiteX3633" fmla="*/ 1154928 w 12191948"/>
              <a:gd name="connsiteY3633" fmla="*/ 2284840 h 3322003"/>
              <a:gd name="connsiteX3634" fmla="*/ 1157830 w 12191948"/>
              <a:gd name="connsiteY3634" fmla="*/ 2289709 h 3322003"/>
              <a:gd name="connsiteX3635" fmla="*/ 1157830 w 12191948"/>
              <a:gd name="connsiteY3635" fmla="*/ 2289515 h 3322003"/>
              <a:gd name="connsiteX3636" fmla="*/ 1169682 w 12191948"/>
              <a:gd name="connsiteY3636" fmla="*/ 2293799 h 3322003"/>
              <a:gd name="connsiteX3637" fmla="*/ 1209835 w 12191948"/>
              <a:gd name="connsiteY3637" fmla="*/ 2289515 h 3322003"/>
              <a:gd name="connsiteX3638" fmla="*/ 1175670 w 12191948"/>
              <a:gd name="connsiteY3638" fmla="*/ 2282868 h 3322003"/>
              <a:gd name="connsiteX3639" fmla="*/ 9275590 w 12191948"/>
              <a:gd name="connsiteY3639" fmla="*/ 2282309 h 3322003"/>
              <a:gd name="connsiteX3640" fmla="*/ 9275590 w 12191948"/>
              <a:gd name="connsiteY3640" fmla="*/ 2282503 h 3322003"/>
              <a:gd name="connsiteX3641" fmla="*/ 9267609 w 12191948"/>
              <a:gd name="connsiteY3641" fmla="*/ 2283867 h 3322003"/>
              <a:gd name="connsiteX3642" fmla="*/ 9279460 w 12191948"/>
              <a:gd name="connsiteY3642" fmla="*/ 2285425 h 3322003"/>
              <a:gd name="connsiteX3643" fmla="*/ 9281880 w 12191948"/>
              <a:gd name="connsiteY3643" fmla="*/ 2282697 h 3322003"/>
              <a:gd name="connsiteX3644" fmla="*/ 9275590 w 12191948"/>
              <a:gd name="connsiteY3644" fmla="*/ 2282309 h 3322003"/>
              <a:gd name="connsiteX3645" fmla="*/ 5711235 w 12191948"/>
              <a:gd name="connsiteY3645" fmla="*/ 2281529 h 3322003"/>
              <a:gd name="connsiteX3646" fmla="*/ 5714864 w 12191948"/>
              <a:gd name="connsiteY3646" fmla="*/ 2290294 h 3322003"/>
              <a:gd name="connsiteX3647" fmla="*/ 5733488 w 12191948"/>
              <a:gd name="connsiteY3647" fmla="*/ 2293995 h 3322003"/>
              <a:gd name="connsiteX3648" fmla="*/ 5735908 w 12191948"/>
              <a:gd name="connsiteY3648" fmla="*/ 2285813 h 3322003"/>
              <a:gd name="connsiteX3649" fmla="*/ 8248081 w 12191948"/>
              <a:gd name="connsiteY3649" fmla="*/ 2281333 h 3322003"/>
              <a:gd name="connsiteX3650" fmla="*/ 8228730 w 12191948"/>
              <a:gd name="connsiteY3650" fmla="*/ 2284840 h 3322003"/>
              <a:gd name="connsiteX3651" fmla="*/ 8239617 w 12191948"/>
              <a:gd name="connsiteY3651" fmla="*/ 2288345 h 3322003"/>
              <a:gd name="connsiteX3652" fmla="*/ 8240340 w 12191948"/>
              <a:gd name="connsiteY3652" fmla="*/ 2288345 h 3322003"/>
              <a:gd name="connsiteX3653" fmla="*/ 8258000 w 12191948"/>
              <a:gd name="connsiteY3653" fmla="*/ 2288345 h 3322003"/>
              <a:gd name="connsiteX3654" fmla="*/ 3484965 w 12191948"/>
              <a:gd name="connsiteY3654" fmla="*/ 2280166 h 3322003"/>
              <a:gd name="connsiteX3655" fmla="*/ 3484965 w 12191948"/>
              <a:gd name="connsiteY3655" fmla="*/ 2282113 h 3322003"/>
              <a:gd name="connsiteX3656" fmla="*/ 3490770 w 12191948"/>
              <a:gd name="connsiteY3656" fmla="*/ 2282113 h 3322003"/>
              <a:gd name="connsiteX3657" fmla="*/ 3490770 w 12191948"/>
              <a:gd name="connsiteY3657" fmla="*/ 2280166 h 3322003"/>
              <a:gd name="connsiteX3658" fmla="*/ 3484965 w 12191948"/>
              <a:gd name="connsiteY3658" fmla="*/ 2280166 h 3322003"/>
              <a:gd name="connsiteX3659" fmla="*/ 9249467 w 12191948"/>
              <a:gd name="connsiteY3659" fmla="*/ 2278413 h 3322003"/>
              <a:gd name="connsiteX3660" fmla="*/ 9237857 w 12191948"/>
              <a:gd name="connsiteY3660" fmla="*/ 2280750 h 3322003"/>
              <a:gd name="connsiteX3661" fmla="*/ 9256483 w 12191948"/>
              <a:gd name="connsiteY3661" fmla="*/ 2284450 h 3322003"/>
              <a:gd name="connsiteX3662" fmla="*/ 9265191 w 12191948"/>
              <a:gd name="connsiteY3662" fmla="*/ 2283088 h 3322003"/>
              <a:gd name="connsiteX3663" fmla="*/ 9249226 w 12191948"/>
              <a:gd name="connsiteY3663" fmla="*/ 2278996 h 3322003"/>
              <a:gd name="connsiteX3664" fmla="*/ 9151265 w 12191948"/>
              <a:gd name="connsiteY3664" fmla="*/ 2276270 h 3322003"/>
              <a:gd name="connsiteX3665" fmla="*/ 9151265 w 12191948"/>
              <a:gd name="connsiteY3665" fmla="*/ 2281724 h 3322003"/>
              <a:gd name="connsiteX3666" fmla="*/ 9178838 w 12191948"/>
              <a:gd name="connsiteY3666" fmla="*/ 2287566 h 3322003"/>
              <a:gd name="connsiteX3667" fmla="*/ 9183434 w 12191948"/>
              <a:gd name="connsiteY3667" fmla="*/ 2280750 h 3322003"/>
              <a:gd name="connsiteX3668" fmla="*/ 9151265 w 12191948"/>
              <a:gd name="connsiteY3668" fmla="*/ 2276270 h 3322003"/>
              <a:gd name="connsiteX3669" fmla="*/ 6691580 w 12191948"/>
              <a:gd name="connsiteY3669" fmla="*/ 2276270 h 3322003"/>
              <a:gd name="connsiteX3670" fmla="*/ 6691580 w 12191948"/>
              <a:gd name="connsiteY3670" fmla="*/ 2278413 h 3322003"/>
              <a:gd name="connsiteX3671" fmla="*/ 6697626 w 12191948"/>
              <a:gd name="connsiteY3671" fmla="*/ 2278413 h 3322003"/>
              <a:gd name="connsiteX3672" fmla="*/ 6697626 w 12191948"/>
              <a:gd name="connsiteY3672" fmla="*/ 2276270 h 3322003"/>
              <a:gd name="connsiteX3673" fmla="*/ 6567011 w 12191948"/>
              <a:gd name="connsiteY3673" fmla="*/ 2275686 h 3322003"/>
              <a:gd name="connsiteX3674" fmla="*/ 6549110 w 12191948"/>
              <a:gd name="connsiteY3674" fmla="*/ 2276270 h 3322003"/>
              <a:gd name="connsiteX3675" fmla="*/ 6555401 w 12191948"/>
              <a:gd name="connsiteY3675" fmla="*/ 2280945 h 3322003"/>
              <a:gd name="connsiteX3676" fmla="*/ 6573540 w 12191948"/>
              <a:gd name="connsiteY3676" fmla="*/ 2280945 h 3322003"/>
              <a:gd name="connsiteX3677" fmla="*/ 3113117 w 12191948"/>
              <a:gd name="connsiteY3677" fmla="*/ 2275082 h 3322003"/>
              <a:gd name="connsiteX3678" fmla="*/ 3082234 w 12191948"/>
              <a:gd name="connsiteY3678" fmla="*/ 2276855 h 3322003"/>
              <a:gd name="connsiteX3679" fmla="*/ 3093844 w 12191948"/>
              <a:gd name="connsiteY3679" fmla="*/ 2290488 h 3322003"/>
              <a:gd name="connsiteX3680" fmla="*/ 3142947 w 12191948"/>
              <a:gd name="connsiteY3680" fmla="*/ 2281724 h 3322003"/>
              <a:gd name="connsiteX3681" fmla="*/ 3113117 w 12191948"/>
              <a:gd name="connsiteY3681" fmla="*/ 2275082 h 3322003"/>
              <a:gd name="connsiteX3682" fmla="*/ 5859510 w 12191948"/>
              <a:gd name="connsiteY3682" fmla="*/ 2274321 h 3322003"/>
              <a:gd name="connsiteX3683" fmla="*/ 5854670 w 12191948"/>
              <a:gd name="connsiteY3683" fmla="*/ 2278996 h 3322003"/>
              <a:gd name="connsiteX3684" fmla="*/ 5878858 w 12191948"/>
              <a:gd name="connsiteY3684" fmla="*/ 2283476 h 3322003"/>
              <a:gd name="connsiteX3685" fmla="*/ 5882731 w 12191948"/>
              <a:gd name="connsiteY3685" fmla="*/ 2280166 h 3322003"/>
              <a:gd name="connsiteX3686" fmla="*/ 294559 w 12191948"/>
              <a:gd name="connsiteY3686" fmla="*/ 2273348 h 3322003"/>
              <a:gd name="connsiteX3687" fmla="*/ 297461 w 12191948"/>
              <a:gd name="connsiteY3687" fmla="*/ 2278802 h 3322003"/>
              <a:gd name="connsiteX3688" fmla="*/ 298670 w 12191948"/>
              <a:gd name="connsiteY3688" fmla="*/ 2279581 h 3322003"/>
              <a:gd name="connsiteX3689" fmla="*/ 331081 w 12191948"/>
              <a:gd name="connsiteY3689" fmla="*/ 2280554 h 3322003"/>
              <a:gd name="connsiteX3690" fmla="*/ 325761 w 12191948"/>
              <a:gd name="connsiteY3690" fmla="*/ 2274321 h 3322003"/>
              <a:gd name="connsiteX3691" fmla="*/ 294559 w 12191948"/>
              <a:gd name="connsiteY3691" fmla="*/ 2273348 h 3322003"/>
              <a:gd name="connsiteX3692" fmla="*/ 2247261 w 12191948"/>
              <a:gd name="connsiteY3692" fmla="*/ 2272569 h 3322003"/>
              <a:gd name="connsiteX3693" fmla="*/ 2280883 w 12191948"/>
              <a:gd name="connsiteY3693" fmla="*/ 2287957 h 3322003"/>
              <a:gd name="connsiteX3694" fmla="*/ 2284510 w 12191948"/>
              <a:gd name="connsiteY3694" fmla="*/ 2277828 h 3322003"/>
              <a:gd name="connsiteX3695" fmla="*/ 6658684 w 12191948"/>
              <a:gd name="connsiteY3695" fmla="*/ 2272180 h 3322003"/>
              <a:gd name="connsiteX3696" fmla="*/ 6658684 w 12191948"/>
              <a:gd name="connsiteY3696" fmla="*/ 2275297 h 3322003"/>
              <a:gd name="connsiteX3697" fmla="*/ 6686257 w 12191948"/>
              <a:gd name="connsiteY3697" fmla="*/ 2285619 h 3322003"/>
              <a:gd name="connsiteX3698" fmla="*/ 6664972 w 12191948"/>
              <a:gd name="connsiteY3698" fmla="*/ 2273933 h 3322003"/>
              <a:gd name="connsiteX3699" fmla="*/ 6658684 w 12191948"/>
              <a:gd name="connsiteY3699" fmla="*/ 2272180 h 3322003"/>
              <a:gd name="connsiteX3700" fmla="*/ 4367831 w 12191948"/>
              <a:gd name="connsiteY3700" fmla="*/ 2271205 h 3322003"/>
              <a:gd name="connsiteX3701" fmla="*/ 4370248 w 12191948"/>
              <a:gd name="connsiteY3701" fmla="*/ 2273739 h 3322003"/>
              <a:gd name="connsiteX3702" fmla="*/ 4382585 w 12191948"/>
              <a:gd name="connsiteY3702" fmla="*/ 2273739 h 3322003"/>
              <a:gd name="connsiteX3703" fmla="*/ 4382585 w 12191948"/>
              <a:gd name="connsiteY3703" fmla="*/ 2271596 h 3322003"/>
              <a:gd name="connsiteX3704" fmla="*/ 8864878 w 12191948"/>
              <a:gd name="connsiteY3704" fmla="*/ 2269647 h 3322003"/>
              <a:gd name="connsiteX3705" fmla="*/ 8868507 w 12191948"/>
              <a:gd name="connsiteY3705" fmla="*/ 2281918 h 3322003"/>
              <a:gd name="connsiteX3706" fmla="*/ 8869230 w 12191948"/>
              <a:gd name="connsiteY3706" fmla="*/ 2281139 h 3322003"/>
              <a:gd name="connsiteX3707" fmla="*/ 8902126 w 12191948"/>
              <a:gd name="connsiteY3707" fmla="*/ 2285229 h 3322003"/>
              <a:gd name="connsiteX3708" fmla="*/ 8916883 w 12191948"/>
              <a:gd name="connsiteY3708" fmla="*/ 2285229 h 3322003"/>
              <a:gd name="connsiteX3709" fmla="*/ 8901643 w 12191948"/>
              <a:gd name="connsiteY3709" fmla="*/ 2281529 h 3322003"/>
              <a:gd name="connsiteX3710" fmla="*/ 8883019 w 12191948"/>
              <a:gd name="connsiteY3710" fmla="*/ 2271205 h 3322003"/>
              <a:gd name="connsiteX3711" fmla="*/ 8864878 w 12191948"/>
              <a:gd name="connsiteY3711" fmla="*/ 2269647 h 3322003"/>
              <a:gd name="connsiteX3712" fmla="*/ 2608148 w 12191948"/>
              <a:gd name="connsiteY3712" fmla="*/ 2268479 h 3322003"/>
              <a:gd name="connsiteX3713" fmla="*/ 2645640 w 12191948"/>
              <a:gd name="connsiteY3713" fmla="*/ 2283671 h 3322003"/>
              <a:gd name="connsiteX3714" fmla="*/ 2701030 w 12191948"/>
              <a:gd name="connsiteY3714" fmla="*/ 2279972 h 3322003"/>
              <a:gd name="connsiteX3715" fmla="*/ 2680712 w 12191948"/>
              <a:gd name="connsiteY3715" fmla="*/ 2270232 h 3322003"/>
              <a:gd name="connsiteX3716" fmla="*/ 2608148 w 12191948"/>
              <a:gd name="connsiteY3716" fmla="*/ 2268479 h 3322003"/>
              <a:gd name="connsiteX3717" fmla="*/ 6467115 w 12191948"/>
              <a:gd name="connsiteY3717" fmla="*/ 2268089 h 3322003"/>
              <a:gd name="connsiteX3718" fmla="*/ 6462033 w 12191948"/>
              <a:gd name="connsiteY3718" fmla="*/ 2271790 h 3322003"/>
              <a:gd name="connsiteX3719" fmla="*/ 6477999 w 12191948"/>
              <a:gd name="connsiteY3719" fmla="*/ 2278023 h 3322003"/>
              <a:gd name="connsiteX3720" fmla="*/ 6498075 w 12191948"/>
              <a:gd name="connsiteY3720" fmla="*/ 2277634 h 3322003"/>
              <a:gd name="connsiteX3721" fmla="*/ 6506057 w 12191948"/>
              <a:gd name="connsiteY3721" fmla="*/ 2273348 h 3322003"/>
              <a:gd name="connsiteX3722" fmla="*/ 6486706 w 12191948"/>
              <a:gd name="connsiteY3722" fmla="*/ 2268089 h 3322003"/>
              <a:gd name="connsiteX3723" fmla="*/ 6467115 w 12191948"/>
              <a:gd name="connsiteY3723" fmla="*/ 2268089 h 3322003"/>
              <a:gd name="connsiteX3724" fmla="*/ 4231651 w 12191948"/>
              <a:gd name="connsiteY3724" fmla="*/ 2267895 h 3322003"/>
              <a:gd name="connsiteX3725" fmla="*/ 4228990 w 12191948"/>
              <a:gd name="connsiteY3725" fmla="*/ 2271596 h 3322003"/>
              <a:gd name="connsiteX3726" fmla="*/ 4243020 w 12191948"/>
              <a:gd name="connsiteY3726" fmla="*/ 2273154 h 3322003"/>
              <a:gd name="connsiteX3727" fmla="*/ 4244956 w 12191948"/>
              <a:gd name="connsiteY3727" fmla="*/ 2269258 h 3322003"/>
              <a:gd name="connsiteX3728" fmla="*/ 4231651 w 12191948"/>
              <a:gd name="connsiteY3728" fmla="*/ 2267895 h 3322003"/>
              <a:gd name="connsiteX3729" fmla="*/ 6614178 w 12191948"/>
              <a:gd name="connsiteY3729" fmla="*/ 2267115 h 3322003"/>
              <a:gd name="connsiteX3730" fmla="*/ 6613693 w 12191948"/>
              <a:gd name="connsiteY3730" fmla="*/ 2267895 h 3322003"/>
              <a:gd name="connsiteX3731" fmla="*/ 6613693 w 12191948"/>
              <a:gd name="connsiteY3731" fmla="*/ 2272569 h 3322003"/>
              <a:gd name="connsiteX3732" fmla="*/ 6625545 w 12191948"/>
              <a:gd name="connsiteY3732" fmla="*/ 2272569 h 3322003"/>
              <a:gd name="connsiteX3733" fmla="*/ 6625545 w 12191948"/>
              <a:gd name="connsiteY3733" fmla="*/ 2268868 h 3322003"/>
              <a:gd name="connsiteX3734" fmla="*/ 6614178 w 12191948"/>
              <a:gd name="connsiteY3734" fmla="*/ 2267115 h 3322003"/>
              <a:gd name="connsiteX3735" fmla="*/ 8940345 w 12191948"/>
              <a:gd name="connsiteY3735" fmla="*/ 2264973 h 3322003"/>
              <a:gd name="connsiteX3736" fmla="*/ 8943247 w 12191948"/>
              <a:gd name="connsiteY3736" fmla="*/ 2266142 h 3322003"/>
              <a:gd name="connsiteX3737" fmla="*/ 8943247 w 12191948"/>
              <a:gd name="connsiteY3737" fmla="*/ 2264973 h 3322003"/>
              <a:gd name="connsiteX3738" fmla="*/ 3196884 w 12191948"/>
              <a:gd name="connsiteY3738" fmla="*/ 2264973 h 3322003"/>
              <a:gd name="connsiteX3739" fmla="*/ 3191323 w 12191948"/>
              <a:gd name="connsiteY3739" fmla="*/ 2275686 h 3322003"/>
              <a:gd name="connsiteX3740" fmla="*/ 3241149 w 12191948"/>
              <a:gd name="connsiteY3740" fmla="*/ 2288542 h 3322003"/>
              <a:gd name="connsiteX3741" fmla="*/ 3240425 w 12191948"/>
              <a:gd name="connsiteY3741" fmla="*/ 2295748 h 3322003"/>
              <a:gd name="connsiteX3742" fmla="*/ 3280576 w 12191948"/>
              <a:gd name="connsiteY3742" fmla="*/ 2297112 h 3322003"/>
              <a:gd name="connsiteX3743" fmla="*/ 3225186 w 12191948"/>
              <a:gd name="connsiteY3743" fmla="*/ 2270232 h 3322003"/>
              <a:gd name="connsiteX3744" fmla="*/ 3196884 w 12191948"/>
              <a:gd name="connsiteY3744" fmla="*/ 2264973 h 3322003"/>
              <a:gd name="connsiteX3745" fmla="*/ 4007186 w 12191948"/>
              <a:gd name="connsiteY3745" fmla="*/ 2260103 h 3322003"/>
              <a:gd name="connsiteX3746" fmla="*/ 4007186 w 12191948"/>
              <a:gd name="connsiteY3746" fmla="*/ 2261662 h 3322003"/>
              <a:gd name="connsiteX3747" fmla="*/ 4015409 w 12191948"/>
              <a:gd name="connsiteY3747" fmla="*/ 2260103 h 3322003"/>
              <a:gd name="connsiteX3748" fmla="*/ 2412467 w 12191948"/>
              <a:gd name="connsiteY3748" fmla="*/ 2259130 h 3322003"/>
              <a:gd name="connsiteX3749" fmla="*/ 2385858 w 12191948"/>
              <a:gd name="connsiteY3749" fmla="*/ 2263805 h 3322003"/>
              <a:gd name="connsiteX3750" fmla="*/ 2424803 w 12191948"/>
              <a:gd name="connsiteY3750" fmla="*/ 2281529 h 3322003"/>
              <a:gd name="connsiteX3751" fmla="*/ 2471486 w 12191948"/>
              <a:gd name="connsiteY3751" fmla="*/ 2277828 h 3322003"/>
              <a:gd name="connsiteX3752" fmla="*/ 2412949 w 12191948"/>
              <a:gd name="connsiteY3752" fmla="*/ 2259715 h 3322003"/>
              <a:gd name="connsiteX3753" fmla="*/ 2171795 w 12191948"/>
              <a:gd name="connsiteY3753" fmla="*/ 2257766 h 3322003"/>
              <a:gd name="connsiteX3754" fmla="*/ 2146154 w 12191948"/>
              <a:gd name="connsiteY3754" fmla="*/ 2266531 h 3322003"/>
              <a:gd name="connsiteX3755" fmla="*/ 2219930 w 12191948"/>
              <a:gd name="connsiteY3755" fmla="*/ 2277634 h 3322003"/>
              <a:gd name="connsiteX3756" fmla="*/ 2239762 w 12191948"/>
              <a:gd name="connsiteY3756" fmla="*/ 2272375 h 3322003"/>
              <a:gd name="connsiteX3757" fmla="*/ 2172521 w 12191948"/>
              <a:gd name="connsiteY3757" fmla="*/ 2258545 h 3322003"/>
              <a:gd name="connsiteX3758" fmla="*/ 9238342 w 12191948"/>
              <a:gd name="connsiteY3758" fmla="*/ 2256014 h 3322003"/>
              <a:gd name="connsiteX3759" fmla="*/ 9246082 w 12191948"/>
              <a:gd name="connsiteY3759" fmla="*/ 2260494 h 3322003"/>
              <a:gd name="connsiteX3760" fmla="*/ 9263739 w 12191948"/>
              <a:gd name="connsiteY3760" fmla="*/ 2260494 h 3322003"/>
              <a:gd name="connsiteX3761" fmla="*/ 9262289 w 12191948"/>
              <a:gd name="connsiteY3761" fmla="*/ 2256793 h 3322003"/>
              <a:gd name="connsiteX3762" fmla="*/ 9262530 w 12191948"/>
              <a:gd name="connsiteY3762" fmla="*/ 2256014 h 3322003"/>
              <a:gd name="connsiteX3763" fmla="*/ 9154167 w 12191948"/>
              <a:gd name="connsiteY3763" fmla="*/ 2255235 h 3322003"/>
              <a:gd name="connsiteX3764" fmla="*/ 9158763 w 12191948"/>
              <a:gd name="connsiteY3764" fmla="*/ 2256793 h 3322003"/>
              <a:gd name="connsiteX3765" fmla="*/ 9156343 w 12191948"/>
              <a:gd name="connsiteY3765" fmla="*/ 2255235 h 3322003"/>
              <a:gd name="connsiteX3766" fmla="*/ 2063915 w 12191948"/>
              <a:gd name="connsiteY3766" fmla="*/ 2255235 h 3322003"/>
              <a:gd name="connsiteX3767" fmla="*/ 2063915 w 12191948"/>
              <a:gd name="connsiteY3767" fmla="*/ 2263610 h 3322003"/>
              <a:gd name="connsiteX3768" fmla="*/ 2082056 w 12191948"/>
              <a:gd name="connsiteY3768" fmla="*/ 2267115 h 3322003"/>
              <a:gd name="connsiteX3769" fmla="*/ 2088103 w 12191948"/>
              <a:gd name="connsiteY3769" fmla="*/ 2258351 h 3322003"/>
              <a:gd name="connsiteX3770" fmla="*/ 2063915 w 12191948"/>
              <a:gd name="connsiteY3770" fmla="*/ 2255235 h 3322003"/>
              <a:gd name="connsiteX3771" fmla="*/ 8282670 w 12191948"/>
              <a:gd name="connsiteY3771" fmla="*/ 2254844 h 3322003"/>
              <a:gd name="connsiteX3772" fmla="*/ 8288234 w 12191948"/>
              <a:gd name="connsiteY3772" fmla="*/ 2268089 h 3322003"/>
              <a:gd name="connsiteX3773" fmla="*/ 8304682 w 12191948"/>
              <a:gd name="connsiteY3773" fmla="*/ 2273543 h 3322003"/>
              <a:gd name="connsiteX3774" fmla="*/ 8305165 w 12191948"/>
              <a:gd name="connsiteY3774" fmla="*/ 2272763 h 3322003"/>
              <a:gd name="connsiteX3775" fmla="*/ 8339754 w 12191948"/>
              <a:gd name="connsiteY3775" fmla="*/ 2268285 h 3322003"/>
              <a:gd name="connsiteX3776" fmla="*/ 8328629 w 12191948"/>
              <a:gd name="connsiteY3776" fmla="*/ 2261273 h 3322003"/>
              <a:gd name="connsiteX3777" fmla="*/ 8282670 w 12191948"/>
              <a:gd name="connsiteY3777" fmla="*/ 2254844 h 3322003"/>
              <a:gd name="connsiteX3778" fmla="*/ 6176373 w 12191948"/>
              <a:gd name="connsiteY3778" fmla="*/ 2254844 h 3322003"/>
              <a:gd name="connsiteX3779" fmla="*/ 6172988 w 12191948"/>
              <a:gd name="connsiteY3779" fmla="*/ 2264973 h 3322003"/>
              <a:gd name="connsiteX3780" fmla="*/ 6193788 w 12191948"/>
              <a:gd name="connsiteY3780" fmla="*/ 2268285 h 3322003"/>
              <a:gd name="connsiteX3781" fmla="*/ 6194514 w 12191948"/>
              <a:gd name="connsiteY3781" fmla="*/ 2258545 h 3322003"/>
              <a:gd name="connsiteX3782" fmla="*/ 6176373 w 12191948"/>
              <a:gd name="connsiteY3782" fmla="*/ 2254844 h 3322003"/>
              <a:gd name="connsiteX3783" fmla="*/ 6660619 w 12191948"/>
              <a:gd name="connsiteY3783" fmla="*/ 2253871 h 3322003"/>
              <a:gd name="connsiteX3784" fmla="*/ 6657232 w 12191948"/>
              <a:gd name="connsiteY3784" fmla="*/ 2255429 h 3322003"/>
              <a:gd name="connsiteX3785" fmla="*/ 6662796 w 12191948"/>
              <a:gd name="connsiteY3785" fmla="*/ 2264193 h 3322003"/>
              <a:gd name="connsiteX3786" fmla="*/ 6681905 w 12191948"/>
              <a:gd name="connsiteY3786" fmla="*/ 2266727 h 3322003"/>
              <a:gd name="connsiteX3787" fmla="*/ 6687466 w 12191948"/>
              <a:gd name="connsiteY3787" fmla="*/ 2263999 h 3322003"/>
              <a:gd name="connsiteX3788" fmla="*/ 6686984 w 12191948"/>
              <a:gd name="connsiteY3788" fmla="*/ 2264193 h 3322003"/>
              <a:gd name="connsiteX3789" fmla="*/ 6667633 w 12191948"/>
              <a:gd name="connsiteY3789" fmla="*/ 2255235 h 3322003"/>
              <a:gd name="connsiteX3790" fmla="*/ 6660619 w 12191948"/>
              <a:gd name="connsiteY3790" fmla="*/ 2253871 h 3322003"/>
              <a:gd name="connsiteX3791" fmla="*/ 8060866 w 12191948"/>
              <a:gd name="connsiteY3791" fmla="*/ 2253092 h 3322003"/>
              <a:gd name="connsiteX3792" fmla="*/ 8060625 w 12191948"/>
              <a:gd name="connsiteY3792" fmla="*/ 2257181 h 3322003"/>
              <a:gd name="connsiteX3793" fmla="*/ 8067398 w 12191948"/>
              <a:gd name="connsiteY3793" fmla="*/ 2257181 h 3322003"/>
              <a:gd name="connsiteX3794" fmla="*/ 8067398 w 12191948"/>
              <a:gd name="connsiteY3794" fmla="*/ 2255040 h 3322003"/>
              <a:gd name="connsiteX3795" fmla="*/ 2290074 w 12191948"/>
              <a:gd name="connsiteY3795" fmla="*/ 2252313 h 3322003"/>
              <a:gd name="connsiteX3796" fmla="*/ 2294911 w 12191948"/>
              <a:gd name="connsiteY3796" fmla="*/ 2256208 h 3322003"/>
              <a:gd name="connsiteX3797" fmla="*/ 2293613 w 12191948"/>
              <a:gd name="connsiteY3797" fmla="*/ 2255732 h 3322003"/>
              <a:gd name="connsiteX3798" fmla="*/ 3823357 w 12191948"/>
              <a:gd name="connsiteY3798" fmla="*/ 2251145 h 3322003"/>
              <a:gd name="connsiteX3799" fmla="*/ 3824083 w 12191948"/>
              <a:gd name="connsiteY3799" fmla="*/ 2251924 h 3322003"/>
              <a:gd name="connsiteX3800" fmla="*/ 3804006 w 12191948"/>
              <a:gd name="connsiteY3800" fmla="*/ 2254650 h 3322003"/>
              <a:gd name="connsiteX3801" fmla="*/ 3849239 w 12191948"/>
              <a:gd name="connsiteY3801" fmla="*/ 2275686 h 3322003"/>
              <a:gd name="connsiteX3802" fmla="*/ 3845610 w 12191948"/>
              <a:gd name="connsiteY3802" fmla="*/ 2256208 h 3322003"/>
              <a:gd name="connsiteX3803" fmla="*/ 3823357 w 12191948"/>
              <a:gd name="connsiteY3803" fmla="*/ 2251145 h 3322003"/>
              <a:gd name="connsiteX3804" fmla="*/ 2147607 w 12191948"/>
              <a:gd name="connsiteY3804" fmla="*/ 2249002 h 3322003"/>
              <a:gd name="connsiteX3805" fmla="*/ 2136723 w 12191948"/>
              <a:gd name="connsiteY3805" fmla="*/ 2250949 h 3322003"/>
              <a:gd name="connsiteX3806" fmla="*/ 2153653 w 12191948"/>
              <a:gd name="connsiteY3806" fmla="*/ 2252313 h 3322003"/>
              <a:gd name="connsiteX3807" fmla="*/ 2156797 w 12191948"/>
              <a:gd name="connsiteY3807" fmla="*/ 2251340 h 3322003"/>
              <a:gd name="connsiteX3808" fmla="*/ 2147607 w 12191948"/>
              <a:gd name="connsiteY3808" fmla="*/ 2249002 h 3322003"/>
              <a:gd name="connsiteX3809" fmla="*/ 2554449 w 12191948"/>
              <a:gd name="connsiteY3809" fmla="*/ 2248223 h 3322003"/>
              <a:gd name="connsiteX3810" fmla="*/ 2544776 w 12191948"/>
              <a:gd name="connsiteY3810" fmla="*/ 2260688 h 3322003"/>
              <a:gd name="connsiteX3811" fmla="*/ 2605245 w 12191948"/>
              <a:gd name="connsiteY3811" fmla="*/ 2267700 h 3322003"/>
              <a:gd name="connsiteX3812" fmla="*/ 2554449 w 12191948"/>
              <a:gd name="connsiteY3812" fmla="*/ 2248223 h 3322003"/>
              <a:gd name="connsiteX3813" fmla="*/ 3548580 w 12191948"/>
              <a:gd name="connsiteY3813" fmla="*/ 2247638 h 3322003"/>
              <a:gd name="connsiteX3814" fmla="*/ 3548580 w 12191948"/>
              <a:gd name="connsiteY3814" fmla="*/ 2251534 h 3322003"/>
              <a:gd name="connsiteX3815" fmla="*/ 3557773 w 12191948"/>
              <a:gd name="connsiteY3815" fmla="*/ 2250170 h 3322003"/>
              <a:gd name="connsiteX3816" fmla="*/ 6486948 w 12191948"/>
              <a:gd name="connsiteY3816" fmla="*/ 2247444 h 3322003"/>
              <a:gd name="connsiteX3817" fmla="*/ 6488883 w 12191948"/>
              <a:gd name="connsiteY3817" fmla="*/ 2253677 h 3322003"/>
              <a:gd name="connsiteX3818" fmla="*/ 6522746 w 12191948"/>
              <a:gd name="connsiteY3818" fmla="*/ 2257378 h 3322003"/>
              <a:gd name="connsiteX3819" fmla="*/ 6518391 w 12191948"/>
              <a:gd name="connsiteY3819" fmla="*/ 2251728 h 3322003"/>
              <a:gd name="connsiteX3820" fmla="*/ 6518391 w 12191948"/>
              <a:gd name="connsiteY3820" fmla="*/ 2250949 h 3322003"/>
              <a:gd name="connsiteX3821" fmla="*/ 6486948 w 12191948"/>
              <a:gd name="connsiteY3821" fmla="*/ 2247444 h 3322003"/>
              <a:gd name="connsiteX3822" fmla="*/ 8685160 w 12191948"/>
              <a:gd name="connsiteY3822" fmla="*/ 2246470 h 3322003"/>
              <a:gd name="connsiteX3823" fmla="*/ 8693141 w 12191948"/>
              <a:gd name="connsiteY3823" fmla="*/ 2257766 h 3322003"/>
              <a:gd name="connsiteX3824" fmla="*/ 8729666 w 12191948"/>
              <a:gd name="connsiteY3824" fmla="*/ 2278802 h 3322003"/>
              <a:gd name="connsiteX3825" fmla="*/ 8749984 w 12191948"/>
              <a:gd name="connsiteY3825" fmla="*/ 2276270 h 3322003"/>
              <a:gd name="connsiteX3826" fmla="*/ 8696287 w 12191948"/>
              <a:gd name="connsiteY3826" fmla="*/ 2246470 h 3322003"/>
              <a:gd name="connsiteX3827" fmla="*/ 8685160 w 12191948"/>
              <a:gd name="connsiteY3827" fmla="*/ 2246470 h 3322003"/>
              <a:gd name="connsiteX3828" fmla="*/ 8540031 w 12191948"/>
              <a:gd name="connsiteY3828" fmla="*/ 2246080 h 3322003"/>
              <a:gd name="connsiteX3829" fmla="*/ 8542934 w 12191948"/>
              <a:gd name="connsiteY3829" fmla="*/ 2254650 h 3322003"/>
              <a:gd name="connsiteX3830" fmla="*/ 8567122 w 12191948"/>
              <a:gd name="connsiteY3830" fmla="*/ 2261273 h 3322003"/>
              <a:gd name="connsiteX3831" fmla="*/ 8563582 w 12191948"/>
              <a:gd name="connsiteY3831" fmla="*/ 2251012 h 3322003"/>
              <a:gd name="connsiteX3832" fmla="*/ 8564219 w 12191948"/>
              <a:gd name="connsiteY3832" fmla="*/ 2251145 h 3322003"/>
              <a:gd name="connsiteX3833" fmla="*/ 8563493 w 12191948"/>
              <a:gd name="connsiteY3833" fmla="*/ 2250755 h 3322003"/>
              <a:gd name="connsiteX3834" fmla="*/ 8563582 w 12191948"/>
              <a:gd name="connsiteY3834" fmla="*/ 2251012 h 3322003"/>
              <a:gd name="connsiteX3835" fmla="*/ 8184950 w 12191948"/>
              <a:gd name="connsiteY3835" fmla="*/ 2245886 h 3322003"/>
              <a:gd name="connsiteX3836" fmla="*/ 8175516 w 12191948"/>
              <a:gd name="connsiteY3836" fmla="*/ 2254456 h 3322003"/>
              <a:gd name="connsiteX3837" fmla="*/ 8203818 w 12191948"/>
              <a:gd name="connsiteY3837" fmla="*/ 2273933 h 3322003"/>
              <a:gd name="connsiteX3838" fmla="*/ 8250016 w 12191948"/>
              <a:gd name="connsiteY3838" fmla="*/ 2267506 h 3322003"/>
              <a:gd name="connsiteX3839" fmla="*/ 8220022 w 12191948"/>
              <a:gd name="connsiteY3839" fmla="*/ 2249975 h 3322003"/>
              <a:gd name="connsiteX3840" fmla="*/ 8184950 w 12191948"/>
              <a:gd name="connsiteY3840" fmla="*/ 2245886 h 3322003"/>
              <a:gd name="connsiteX3841" fmla="*/ 1999576 w 12191948"/>
              <a:gd name="connsiteY3841" fmla="*/ 2244133 h 3322003"/>
              <a:gd name="connsiteX3842" fmla="*/ 2005139 w 12191948"/>
              <a:gd name="connsiteY3842" fmla="*/ 2255623 h 3322003"/>
              <a:gd name="connsiteX3843" fmla="*/ 2023281 w 12191948"/>
              <a:gd name="connsiteY3843" fmla="*/ 2261856 h 3322003"/>
              <a:gd name="connsiteX3844" fmla="*/ 2024249 w 12191948"/>
              <a:gd name="connsiteY3844" fmla="*/ 2260103 h 3322003"/>
              <a:gd name="connsiteX3845" fmla="*/ 2030778 w 12191948"/>
              <a:gd name="connsiteY3845" fmla="*/ 2253482 h 3322003"/>
              <a:gd name="connsiteX3846" fmla="*/ 1999576 w 12191948"/>
              <a:gd name="connsiteY3846" fmla="*/ 2244133 h 3322003"/>
              <a:gd name="connsiteX3847" fmla="*/ 2862847 w 12191948"/>
              <a:gd name="connsiteY3847" fmla="*/ 2243937 h 3322003"/>
              <a:gd name="connsiteX3848" fmla="*/ 2864053 w 12191948"/>
              <a:gd name="connsiteY3848" fmla="*/ 2244761 h 3322003"/>
              <a:gd name="connsiteX3849" fmla="*/ 2862606 w 12191948"/>
              <a:gd name="connsiteY3849" fmla="*/ 2245107 h 3322003"/>
              <a:gd name="connsiteX3850" fmla="*/ 2861026 w 12191948"/>
              <a:gd name="connsiteY3850" fmla="*/ 2244740 h 3322003"/>
              <a:gd name="connsiteX3851" fmla="*/ 2178567 w 12191948"/>
              <a:gd name="connsiteY3851" fmla="*/ 2242964 h 3322003"/>
              <a:gd name="connsiteX3852" fmla="*/ 2179294 w 12191948"/>
              <a:gd name="connsiteY3852" fmla="*/ 2243743 h 3322003"/>
              <a:gd name="connsiteX3853" fmla="*/ 2181996 w 12191948"/>
              <a:gd name="connsiteY3853" fmla="*/ 2244162 h 3322003"/>
              <a:gd name="connsiteX3854" fmla="*/ 2201713 w 12191948"/>
              <a:gd name="connsiteY3854" fmla="*/ 2251056 h 3322003"/>
              <a:gd name="connsiteX3855" fmla="*/ 2226943 w 12191948"/>
              <a:gd name="connsiteY3855" fmla="*/ 2251145 h 3322003"/>
              <a:gd name="connsiteX3856" fmla="*/ 2181996 w 12191948"/>
              <a:gd name="connsiteY3856" fmla="*/ 2244162 h 3322003"/>
              <a:gd name="connsiteX3857" fmla="*/ 8756515 w 12191948"/>
              <a:gd name="connsiteY3857" fmla="*/ 2241017 h 3322003"/>
              <a:gd name="connsiteX3858" fmla="*/ 8771754 w 12191948"/>
              <a:gd name="connsiteY3858" fmla="*/ 2250755 h 3322003"/>
              <a:gd name="connsiteX3859" fmla="*/ 8795942 w 12191948"/>
              <a:gd name="connsiteY3859" fmla="*/ 2255040 h 3322003"/>
              <a:gd name="connsiteX3860" fmla="*/ 8795942 w 12191948"/>
              <a:gd name="connsiteY3860" fmla="*/ 2246470 h 3322003"/>
              <a:gd name="connsiteX3861" fmla="*/ 8794731 w 12191948"/>
              <a:gd name="connsiteY3861" fmla="*/ 2246470 h 3322003"/>
              <a:gd name="connsiteX3862" fmla="*/ 8756515 w 12191948"/>
              <a:gd name="connsiteY3862" fmla="*/ 2241017 h 3322003"/>
              <a:gd name="connsiteX3863" fmla="*/ 3480974 w 12191948"/>
              <a:gd name="connsiteY3863" fmla="*/ 2240967 h 3322003"/>
              <a:gd name="connsiteX3864" fmla="*/ 3469726 w 12191948"/>
              <a:gd name="connsiteY3864" fmla="*/ 2242770 h 3322003"/>
              <a:gd name="connsiteX3865" fmla="*/ 3421349 w 12191948"/>
              <a:gd name="connsiteY3865" fmla="*/ 2253482 h 3322003"/>
              <a:gd name="connsiteX3866" fmla="*/ 3571318 w 12191948"/>
              <a:gd name="connsiteY3866" fmla="*/ 2288736 h 3322003"/>
              <a:gd name="connsiteX3867" fmla="*/ 3612678 w 12191948"/>
              <a:gd name="connsiteY3867" fmla="*/ 2288736 h 3322003"/>
              <a:gd name="connsiteX3868" fmla="*/ 3629126 w 12191948"/>
              <a:gd name="connsiteY3868" fmla="*/ 2282113 h 3322003"/>
              <a:gd name="connsiteX3869" fmla="*/ 3680404 w 12191948"/>
              <a:gd name="connsiteY3869" fmla="*/ 2298864 h 3322003"/>
              <a:gd name="connsiteX3870" fmla="*/ 3725395 w 12191948"/>
              <a:gd name="connsiteY3870" fmla="*/ 2302174 h 3322003"/>
              <a:gd name="connsiteX3871" fmla="*/ 3717655 w 12191948"/>
              <a:gd name="connsiteY3871" fmla="*/ 2313666 h 3322003"/>
              <a:gd name="connsiteX3872" fmla="*/ 3727330 w 12191948"/>
              <a:gd name="connsiteY3872" fmla="*/ 2318341 h 3322003"/>
              <a:gd name="connsiteX3873" fmla="*/ 3825292 w 12191948"/>
              <a:gd name="connsiteY3873" fmla="*/ 2335481 h 3322003"/>
              <a:gd name="connsiteX3874" fmla="*/ 3862784 w 12191948"/>
              <a:gd name="connsiteY3874" fmla="*/ 2354958 h 3322003"/>
              <a:gd name="connsiteX3875" fmla="*/ 3869798 w 12191948"/>
              <a:gd name="connsiteY3875" fmla="*/ 2363528 h 3322003"/>
              <a:gd name="connsiteX3876" fmla="*/ 3870519 w 12191948"/>
              <a:gd name="connsiteY3876" fmla="*/ 2364882 h 3322003"/>
              <a:gd name="connsiteX3877" fmla="*/ 3832306 w 12191948"/>
              <a:gd name="connsiteY3877" fmla="*/ 2364502 h 3322003"/>
              <a:gd name="connsiteX3878" fmla="*/ 3834726 w 12191948"/>
              <a:gd name="connsiteY3878" fmla="*/ 2365475 h 3322003"/>
              <a:gd name="connsiteX3879" fmla="*/ 3830856 w 12191948"/>
              <a:gd name="connsiteY3879" fmla="*/ 2370540 h 3322003"/>
              <a:gd name="connsiteX3880" fmla="*/ 3837143 w 12191948"/>
              <a:gd name="connsiteY3880" fmla="*/ 2372487 h 3322003"/>
              <a:gd name="connsiteX3881" fmla="*/ 3856735 w 12191948"/>
              <a:gd name="connsiteY3881" fmla="*/ 2374241 h 3322003"/>
              <a:gd name="connsiteX3882" fmla="*/ 3871269 w 12191948"/>
              <a:gd name="connsiteY3882" fmla="*/ 2365033 h 3322003"/>
              <a:gd name="connsiteX3883" fmla="*/ 3896768 w 12191948"/>
              <a:gd name="connsiteY3883" fmla="*/ 2369859 h 3322003"/>
              <a:gd name="connsiteX3884" fmla="*/ 3912128 w 12191948"/>
              <a:gd name="connsiteY3884" fmla="*/ 2366645 h 3322003"/>
              <a:gd name="connsiteX3885" fmla="*/ 3921077 w 12191948"/>
              <a:gd name="connsiteY3885" fmla="*/ 2343857 h 3322003"/>
              <a:gd name="connsiteX3886" fmla="*/ 3921077 w 12191948"/>
              <a:gd name="connsiteY3886" fmla="*/ 2339376 h 3322003"/>
              <a:gd name="connsiteX3887" fmla="*/ 3898824 w 12191948"/>
              <a:gd name="connsiteY3887" fmla="*/ 2329443 h 3322003"/>
              <a:gd name="connsiteX3888" fmla="*/ 3895195 w 12191948"/>
              <a:gd name="connsiteY3888" fmla="*/ 2338013 h 3322003"/>
              <a:gd name="connsiteX3889" fmla="*/ 3900032 w 12191948"/>
              <a:gd name="connsiteY3889" fmla="*/ 2340350 h 3322003"/>
              <a:gd name="connsiteX3890" fmla="*/ 3863508 w 12191948"/>
              <a:gd name="connsiteY3890" fmla="*/ 2338403 h 3322003"/>
              <a:gd name="connsiteX3891" fmla="*/ 3837387 w 12191948"/>
              <a:gd name="connsiteY3891" fmla="*/ 2326326 h 3322003"/>
              <a:gd name="connsiteX3892" fmla="*/ 3779092 w 12191948"/>
              <a:gd name="connsiteY3892" fmla="*/ 2316977 h 3322003"/>
              <a:gd name="connsiteX3893" fmla="*/ 3779092 w 12191948"/>
              <a:gd name="connsiteY3893" fmla="*/ 2308407 h 3322003"/>
              <a:gd name="connsiteX3894" fmla="*/ 3871492 w 12191948"/>
              <a:gd name="connsiteY3894" fmla="*/ 2318341 h 3322003"/>
              <a:gd name="connsiteX3895" fmla="*/ 3933654 w 12191948"/>
              <a:gd name="connsiteY3895" fmla="*/ 2325353 h 3322003"/>
              <a:gd name="connsiteX3896" fmla="*/ 3914063 w 12191948"/>
              <a:gd name="connsiteY3896" fmla="*/ 2314834 h 3322003"/>
              <a:gd name="connsiteX3897" fmla="*/ 3941395 w 12191948"/>
              <a:gd name="connsiteY3897" fmla="*/ 2305485 h 3322003"/>
              <a:gd name="connsiteX3898" fmla="*/ 3950829 w 12191948"/>
              <a:gd name="connsiteY3898" fmla="*/ 2318147 h 3322003"/>
              <a:gd name="connsiteX3899" fmla="*/ 3977193 w 12191948"/>
              <a:gd name="connsiteY3899" fmla="*/ 2334311 h 3322003"/>
              <a:gd name="connsiteX3900" fmla="*/ 4001381 w 12191948"/>
              <a:gd name="connsiteY3900" fmla="*/ 2334311 h 3322003"/>
              <a:gd name="connsiteX3901" fmla="*/ 4024119 w 12191948"/>
              <a:gd name="connsiteY3901" fmla="*/ 2311135 h 3322003"/>
              <a:gd name="connsiteX3902" fmla="*/ 3969453 w 12191948"/>
              <a:gd name="connsiteY3902" fmla="*/ 2291658 h 3322003"/>
              <a:gd name="connsiteX3903" fmla="*/ 4054110 w 12191948"/>
              <a:gd name="connsiteY3903" fmla="*/ 2298864 h 3322003"/>
              <a:gd name="connsiteX3904" fmla="*/ 4034518 w 12191948"/>
              <a:gd name="connsiteY3904" fmla="*/ 2323795 h 3322003"/>
              <a:gd name="connsiteX3905" fmla="*/ 4034518 w 12191948"/>
              <a:gd name="connsiteY3905" fmla="*/ 2332559 h 3322003"/>
              <a:gd name="connsiteX3906" fmla="*/ 4043467 w 12191948"/>
              <a:gd name="connsiteY3906" fmla="*/ 2349114 h 3322003"/>
              <a:gd name="connsiteX3907" fmla="*/ 4079024 w 12191948"/>
              <a:gd name="connsiteY3907" fmla="*/ 2356516 h 3322003"/>
              <a:gd name="connsiteX3908" fmla="*/ 4087249 w 12191948"/>
              <a:gd name="connsiteY3908" fmla="*/ 2352815 h 3322003"/>
              <a:gd name="connsiteX3909" fmla="*/ 4126918 w 12191948"/>
              <a:gd name="connsiteY3909" fmla="*/ 2334896 h 3322003"/>
              <a:gd name="connsiteX3910" fmla="*/ 4169489 w 12191948"/>
              <a:gd name="connsiteY3910" fmla="*/ 2345803 h 3322003"/>
              <a:gd name="connsiteX3911" fmla="*/ 4212301 w 12191948"/>
              <a:gd name="connsiteY3911" fmla="*/ 2356516 h 3322003"/>
              <a:gd name="connsiteX3912" fmla="*/ 4203593 w 12191948"/>
              <a:gd name="connsiteY3912" fmla="*/ 2340935 h 3322003"/>
              <a:gd name="connsiteX3913" fmla="*/ 4266000 w 12191948"/>
              <a:gd name="connsiteY3913" fmla="*/ 2353206 h 3322003"/>
              <a:gd name="connsiteX3914" fmla="*/ 4295749 w 12191948"/>
              <a:gd name="connsiteY3914" fmla="*/ 2347946 h 3322003"/>
              <a:gd name="connsiteX3915" fmla="*/ 4275672 w 12191948"/>
              <a:gd name="connsiteY3915" fmla="*/ 2344636 h 3322003"/>
              <a:gd name="connsiteX3916" fmla="*/ 4186419 w 12191948"/>
              <a:gd name="connsiteY3916" fmla="*/ 2316589 h 3322003"/>
              <a:gd name="connsiteX3917" fmla="*/ 4144574 w 12191948"/>
              <a:gd name="connsiteY3917" fmla="*/ 2306460 h 3322003"/>
              <a:gd name="connsiteX3918" fmla="*/ 4108294 w 12191948"/>
              <a:gd name="connsiteY3918" fmla="*/ 2293216 h 3322003"/>
              <a:gd name="connsiteX3919" fmla="*/ 4106115 w 12191948"/>
              <a:gd name="connsiteY3919" fmla="*/ 2279387 h 3322003"/>
              <a:gd name="connsiteX3920" fmla="*/ 4021458 w 12191948"/>
              <a:gd name="connsiteY3920" fmla="*/ 2259909 h 3322003"/>
              <a:gd name="connsiteX3921" fmla="*/ 4021458 w 12191948"/>
              <a:gd name="connsiteY3921" fmla="*/ 2270817 h 3322003"/>
              <a:gd name="connsiteX3922" fmla="*/ 4058465 w 12191948"/>
              <a:gd name="connsiteY3922" fmla="*/ 2283282 h 3322003"/>
              <a:gd name="connsiteX3923" fmla="*/ 3966791 w 12191948"/>
              <a:gd name="connsiteY3923" fmla="*/ 2265948 h 3322003"/>
              <a:gd name="connsiteX3924" fmla="*/ 3907531 w 12191948"/>
              <a:gd name="connsiteY3924" fmla="*/ 2269647 h 3322003"/>
              <a:gd name="connsiteX3925" fmla="*/ 3950585 w 12191948"/>
              <a:gd name="connsiteY3925" fmla="*/ 2287957 h 3322003"/>
              <a:gd name="connsiteX3926" fmla="*/ 3900032 w 12191948"/>
              <a:gd name="connsiteY3926" fmla="*/ 2287957 h 3322003"/>
              <a:gd name="connsiteX3927" fmla="*/ 3832306 w 12191948"/>
              <a:gd name="connsiteY3927" fmla="*/ 2282503 h 3322003"/>
              <a:gd name="connsiteX3928" fmla="*/ 3796992 w 12191948"/>
              <a:gd name="connsiteY3928" fmla="*/ 2271790 h 3322003"/>
              <a:gd name="connsiteX3929" fmla="*/ 3760950 w 12191948"/>
              <a:gd name="connsiteY3929" fmla="*/ 2261077 h 3322003"/>
              <a:gd name="connsiteX3930" fmla="*/ 3740391 w 12191948"/>
              <a:gd name="connsiteY3930" fmla="*/ 2254456 h 3322003"/>
              <a:gd name="connsiteX3931" fmla="*/ 3733136 w 12191948"/>
              <a:gd name="connsiteY3931" fmla="*/ 2261467 h 3322003"/>
              <a:gd name="connsiteX3932" fmla="*/ 3736521 w 12191948"/>
              <a:gd name="connsiteY3932" fmla="*/ 2266727 h 3322003"/>
              <a:gd name="connsiteX3933" fmla="*/ 3650411 w 12191948"/>
              <a:gd name="connsiteY3933" fmla="*/ 2256599 h 3322003"/>
              <a:gd name="connsiteX3934" fmla="*/ 3658151 w 12191948"/>
              <a:gd name="connsiteY3934" fmla="*/ 2252507 h 3322003"/>
              <a:gd name="connsiteX3935" fmla="*/ 3633963 w 12191948"/>
              <a:gd name="connsiteY3935" fmla="*/ 2248611 h 3322003"/>
              <a:gd name="connsiteX3936" fmla="*/ 3618968 w 12191948"/>
              <a:gd name="connsiteY3936" fmla="*/ 2248611 h 3322003"/>
              <a:gd name="connsiteX3937" fmla="*/ 3634207 w 12191948"/>
              <a:gd name="connsiteY3937" fmla="*/ 2252897 h 3322003"/>
              <a:gd name="connsiteX3938" fmla="*/ 3642430 w 12191948"/>
              <a:gd name="connsiteY3938" fmla="*/ 2255820 h 3322003"/>
              <a:gd name="connsiteX3939" fmla="*/ 3583893 w 12191948"/>
              <a:gd name="connsiteY3939" fmla="*/ 2251145 h 3322003"/>
              <a:gd name="connsiteX3940" fmla="*/ 3559705 w 12191948"/>
              <a:gd name="connsiteY3940" fmla="*/ 2250170 h 3322003"/>
              <a:gd name="connsiteX3941" fmla="*/ 3549306 w 12191948"/>
              <a:gd name="connsiteY3941" fmla="*/ 2252118 h 3322003"/>
              <a:gd name="connsiteX3942" fmla="*/ 3500930 w 12191948"/>
              <a:gd name="connsiteY3942" fmla="*/ 2244716 h 3322003"/>
              <a:gd name="connsiteX3943" fmla="*/ 3480974 w 12191948"/>
              <a:gd name="connsiteY3943" fmla="*/ 2240967 h 3322003"/>
              <a:gd name="connsiteX3944" fmla="*/ 2368687 w 12191948"/>
              <a:gd name="connsiteY3944" fmla="*/ 2239459 h 3322003"/>
              <a:gd name="connsiteX3945" fmla="*/ 2406661 w 12191948"/>
              <a:gd name="connsiteY3945" fmla="*/ 2250170 h 3322003"/>
              <a:gd name="connsiteX3946" fmla="*/ 2444395 w 12191948"/>
              <a:gd name="connsiteY3946" fmla="*/ 2255820 h 3322003"/>
              <a:gd name="connsiteX3947" fmla="*/ 2471968 w 12191948"/>
              <a:gd name="connsiteY3947" fmla="*/ 2277634 h 3322003"/>
              <a:gd name="connsiteX3948" fmla="*/ 2516715 w 12191948"/>
              <a:gd name="connsiteY3948" fmla="*/ 2268089 h 3322003"/>
              <a:gd name="connsiteX3949" fmla="*/ 2425771 w 12191948"/>
              <a:gd name="connsiteY3949" fmla="*/ 2239459 h 3322003"/>
              <a:gd name="connsiteX3950" fmla="*/ 2368687 w 12191948"/>
              <a:gd name="connsiteY3950" fmla="*/ 2239459 h 3322003"/>
              <a:gd name="connsiteX3951" fmla="*/ 9034194 w 12191948"/>
              <a:gd name="connsiteY3951" fmla="*/ 2236925 h 3322003"/>
              <a:gd name="connsiteX3952" fmla="*/ 9082812 w 12191948"/>
              <a:gd name="connsiteY3952" fmla="*/ 2253871 h 3322003"/>
              <a:gd name="connsiteX3953" fmla="*/ 9082571 w 12191948"/>
              <a:gd name="connsiteY3953" fmla="*/ 2254844 h 3322003"/>
              <a:gd name="connsiteX3954" fmla="*/ 9102403 w 12191948"/>
              <a:gd name="connsiteY3954" fmla="*/ 2256403 h 3322003"/>
              <a:gd name="connsiteX3955" fmla="*/ 9106032 w 12191948"/>
              <a:gd name="connsiteY3955" fmla="*/ 2253092 h 3322003"/>
              <a:gd name="connsiteX3956" fmla="*/ 9093696 w 12191948"/>
              <a:gd name="connsiteY3956" fmla="*/ 2238483 h 3322003"/>
              <a:gd name="connsiteX3957" fmla="*/ 9034194 w 12191948"/>
              <a:gd name="connsiteY3957" fmla="*/ 2236925 h 3322003"/>
              <a:gd name="connsiteX3958" fmla="*/ 8147217 w 12191948"/>
              <a:gd name="connsiteY3958" fmla="*/ 2235757 h 3322003"/>
              <a:gd name="connsiteX3959" fmla="*/ 8143588 w 12191948"/>
              <a:gd name="connsiteY3959" fmla="*/ 2243743 h 3322003"/>
              <a:gd name="connsiteX3960" fmla="*/ 8157133 w 12191948"/>
              <a:gd name="connsiteY3960" fmla="*/ 2244327 h 3322003"/>
              <a:gd name="connsiteX3961" fmla="*/ 8157133 w 12191948"/>
              <a:gd name="connsiteY3961" fmla="*/ 2244133 h 3322003"/>
              <a:gd name="connsiteX3962" fmla="*/ 8163182 w 12191948"/>
              <a:gd name="connsiteY3962" fmla="*/ 2239263 h 3322003"/>
              <a:gd name="connsiteX3963" fmla="*/ 2195015 w 12191948"/>
              <a:gd name="connsiteY3963" fmla="*/ 2234005 h 3322003"/>
              <a:gd name="connsiteX3964" fmla="*/ 2202755 w 12191948"/>
              <a:gd name="connsiteY3964" fmla="*/ 2237316 h 3322003"/>
              <a:gd name="connsiteX3965" fmla="*/ 2205658 w 12191948"/>
              <a:gd name="connsiteY3965" fmla="*/ 2235952 h 3322003"/>
              <a:gd name="connsiteX3966" fmla="*/ 2201062 w 12191948"/>
              <a:gd name="connsiteY3966" fmla="*/ 2234005 h 3322003"/>
              <a:gd name="connsiteX3967" fmla="*/ 2195015 w 12191948"/>
              <a:gd name="connsiteY3967" fmla="*/ 2234005 h 3322003"/>
              <a:gd name="connsiteX3968" fmla="*/ 5265177 w 12191948"/>
              <a:gd name="connsiteY3968" fmla="*/ 2233347 h 3322003"/>
              <a:gd name="connsiteX3969" fmla="*/ 5243195 w 12191948"/>
              <a:gd name="connsiteY3969" fmla="*/ 2237316 h 3322003"/>
              <a:gd name="connsiteX3970" fmla="*/ 5305117 w 12191948"/>
              <a:gd name="connsiteY3970" fmla="*/ 2242964 h 3322003"/>
              <a:gd name="connsiteX3971" fmla="*/ 5265177 w 12191948"/>
              <a:gd name="connsiteY3971" fmla="*/ 2233347 h 3322003"/>
              <a:gd name="connsiteX3972" fmla="*/ 9313323 w 12191948"/>
              <a:gd name="connsiteY3972" fmla="*/ 2233030 h 3322003"/>
              <a:gd name="connsiteX3973" fmla="*/ 9280671 w 12191948"/>
              <a:gd name="connsiteY3973" fmla="*/ 2235173 h 3322003"/>
              <a:gd name="connsiteX3974" fmla="*/ 9297119 w 12191948"/>
              <a:gd name="connsiteY3974" fmla="*/ 2241600 h 3322003"/>
              <a:gd name="connsiteX3975" fmla="*/ 9345495 w 12191948"/>
              <a:gd name="connsiteY3975" fmla="*/ 2243743 h 3322003"/>
              <a:gd name="connsiteX3976" fmla="*/ 9356862 w 12191948"/>
              <a:gd name="connsiteY3976" fmla="*/ 2238680 h 3322003"/>
              <a:gd name="connsiteX3977" fmla="*/ 3144397 w 12191948"/>
              <a:gd name="connsiteY3977" fmla="*/ 2232835 h 3322003"/>
              <a:gd name="connsiteX3978" fmla="*/ 3099408 w 12191948"/>
              <a:gd name="connsiteY3978" fmla="*/ 2234005 h 3322003"/>
              <a:gd name="connsiteX3979" fmla="*/ 3147784 w 12191948"/>
              <a:gd name="connsiteY3979" fmla="*/ 2249196 h 3322003"/>
              <a:gd name="connsiteX3980" fmla="*/ 3151169 w 12191948"/>
              <a:gd name="connsiteY3980" fmla="*/ 2262635 h 3322003"/>
              <a:gd name="connsiteX3981" fmla="*/ 3194466 w 12191948"/>
              <a:gd name="connsiteY3981" fmla="*/ 2263610 h 3322003"/>
              <a:gd name="connsiteX3982" fmla="*/ 3155039 w 12191948"/>
              <a:gd name="connsiteY3982" fmla="*/ 2250560 h 3322003"/>
              <a:gd name="connsiteX3983" fmla="*/ 3144397 w 12191948"/>
              <a:gd name="connsiteY3983" fmla="*/ 2232835 h 3322003"/>
              <a:gd name="connsiteX3984" fmla="*/ 1794946 w 12191948"/>
              <a:gd name="connsiteY3984" fmla="*/ 2232641 h 3322003"/>
              <a:gd name="connsiteX3985" fmla="*/ 1794461 w 12191948"/>
              <a:gd name="connsiteY3985" fmla="*/ 2238680 h 3322003"/>
              <a:gd name="connsiteX3986" fmla="*/ 1795187 w 12191948"/>
              <a:gd name="connsiteY3986" fmla="*/ 2236925 h 3322003"/>
              <a:gd name="connsiteX3987" fmla="*/ 1804618 w 12191948"/>
              <a:gd name="connsiteY3987" fmla="*/ 2240821 h 3322003"/>
              <a:gd name="connsiteX3988" fmla="*/ 1814052 w 12191948"/>
              <a:gd name="connsiteY3988" fmla="*/ 2239653 h 3322003"/>
              <a:gd name="connsiteX3989" fmla="*/ 1806071 w 12191948"/>
              <a:gd name="connsiteY3989" fmla="*/ 2235563 h 3322003"/>
              <a:gd name="connsiteX3990" fmla="*/ 1794946 w 12191948"/>
              <a:gd name="connsiteY3990" fmla="*/ 2232641 h 3322003"/>
              <a:gd name="connsiteX3991" fmla="*/ 1877909 w 12191948"/>
              <a:gd name="connsiteY3991" fmla="*/ 2230889 h 3322003"/>
              <a:gd name="connsiteX3992" fmla="*/ 1847192 w 12191948"/>
              <a:gd name="connsiteY3992" fmla="*/ 2236537 h 3322003"/>
              <a:gd name="connsiteX3993" fmla="*/ 1921447 w 12191948"/>
              <a:gd name="connsiteY3993" fmla="*/ 2249391 h 3322003"/>
              <a:gd name="connsiteX3994" fmla="*/ 1922174 w 12191948"/>
              <a:gd name="connsiteY3994" fmla="*/ 2247638 h 3322003"/>
              <a:gd name="connsiteX3995" fmla="*/ 1913951 w 12191948"/>
              <a:gd name="connsiteY3995" fmla="*/ 2235173 h 3322003"/>
              <a:gd name="connsiteX3996" fmla="*/ 8493108 w 12191948"/>
              <a:gd name="connsiteY3996" fmla="*/ 2230693 h 3322003"/>
              <a:gd name="connsiteX3997" fmla="*/ 8500121 w 12191948"/>
              <a:gd name="connsiteY3997" fmla="*/ 2237704 h 3322003"/>
              <a:gd name="connsiteX3998" fmla="*/ 8517052 w 12191948"/>
              <a:gd name="connsiteY3998" fmla="*/ 2237316 h 3322003"/>
              <a:gd name="connsiteX3999" fmla="*/ 8517778 w 12191948"/>
              <a:gd name="connsiteY3999" fmla="*/ 2237316 h 3322003"/>
              <a:gd name="connsiteX4000" fmla="*/ 8510764 w 12191948"/>
              <a:gd name="connsiteY4000" fmla="*/ 2231668 h 3322003"/>
              <a:gd name="connsiteX4001" fmla="*/ 3408048 w 12191948"/>
              <a:gd name="connsiteY4001" fmla="*/ 2230304 h 3322003"/>
              <a:gd name="connsiteX4002" fmla="*/ 3408774 w 12191948"/>
              <a:gd name="connsiteY4002" fmla="*/ 2231083 h 3322003"/>
              <a:gd name="connsiteX4003" fmla="*/ 3404901 w 12191948"/>
              <a:gd name="connsiteY4003" fmla="*/ 2234394 h 3322003"/>
              <a:gd name="connsiteX4004" fmla="*/ 3433203 w 12191948"/>
              <a:gd name="connsiteY4004" fmla="*/ 2243548 h 3322003"/>
              <a:gd name="connsiteX4005" fmla="*/ 3429090 w 12191948"/>
              <a:gd name="connsiteY4005" fmla="*/ 2234394 h 3322003"/>
              <a:gd name="connsiteX4006" fmla="*/ 3408048 w 12191948"/>
              <a:gd name="connsiteY4006" fmla="*/ 2230304 h 3322003"/>
              <a:gd name="connsiteX4007" fmla="*/ 8650814 w 12191948"/>
              <a:gd name="connsiteY4007" fmla="*/ 2229913 h 3322003"/>
              <a:gd name="connsiteX4008" fmla="*/ 8652264 w 12191948"/>
              <a:gd name="connsiteY4008" fmla="*/ 2236146 h 3322003"/>
              <a:gd name="connsiteX4009" fmla="*/ 8682648 w 12191948"/>
              <a:gd name="connsiteY4009" fmla="*/ 2244496 h 3322003"/>
              <a:gd name="connsiteX4010" fmla="*/ 8682742 w 12191948"/>
              <a:gd name="connsiteY4010" fmla="*/ 2244912 h 3322003"/>
              <a:gd name="connsiteX4011" fmla="*/ 8682742 w 12191948"/>
              <a:gd name="connsiteY4011" fmla="*/ 2244522 h 3322003"/>
              <a:gd name="connsiteX4012" fmla="*/ 8682648 w 12191948"/>
              <a:gd name="connsiteY4012" fmla="*/ 2244496 h 3322003"/>
              <a:gd name="connsiteX4013" fmla="*/ 8680807 w 12191948"/>
              <a:gd name="connsiteY4013" fmla="*/ 2236342 h 3322003"/>
              <a:gd name="connsiteX4014" fmla="*/ 8667985 w 12191948"/>
              <a:gd name="connsiteY4014" fmla="*/ 2229913 h 3322003"/>
              <a:gd name="connsiteX4015" fmla="*/ 8650814 w 12191948"/>
              <a:gd name="connsiteY4015" fmla="*/ 2229913 h 3322003"/>
              <a:gd name="connsiteX4016" fmla="*/ 8776348 w 12191948"/>
              <a:gd name="connsiteY4016" fmla="*/ 2229719 h 3322003"/>
              <a:gd name="connsiteX4017" fmla="*/ 8776107 w 12191948"/>
              <a:gd name="connsiteY4017" fmla="*/ 2231083 h 3322003"/>
              <a:gd name="connsiteX4018" fmla="*/ 8775865 w 12191948"/>
              <a:gd name="connsiteY4018" fmla="*/ 2231083 h 3322003"/>
              <a:gd name="connsiteX4019" fmla="*/ 8788685 w 12191948"/>
              <a:gd name="connsiteY4019" fmla="*/ 2233030 h 3322003"/>
              <a:gd name="connsiteX4020" fmla="*/ 8788685 w 12191948"/>
              <a:gd name="connsiteY4020" fmla="*/ 2229719 h 3322003"/>
              <a:gd name="connsiteX4021" fmla="*/ 8862701 w 12191948"/>
              <a:gd name="connsiteY4021" fmla="*/ 2229525 h 3322003"/>
              <a:gd name="connsiteX4022" fmla="*/ 8890275 w 12191948"/>
              <a:gd name="connsiteY4022" fmla="*/ 2252507 h 3322003"/>
              <a:gd name="connsiteX4023" fmla="*/ 8902611 w 12191948"/>
              <a:gd name="connsiteY4023" fmla="*/ 2237122 h 3322003"/>
              <a:gd name="connsiteX4024" fmla="*/ 8862701 w 12191948"/>
              <a:gd name="connsiteY4024" fmla="*/ 2229525 h 3322003"/>
              <a:gd name="connsiteX4025" fmla="*/ 2147607 w 12191948"/>
              <a:gd name="connsiteY4025" fmla="*/ 2229330 h 3322003"/>
              <a:gd name="connsiteX4026" fmla="*/ 2155347 w 12191948"/>
              <a:gd name="connsiteY4026" fmla="*/ 2231277 h 3322003"/>
              <a:gd name="connsiteX4027" fmla="*/ 2159458 w 12191948"/>
              <a:gd name="connsiteY4027" fmla="*/ 2230110 h 3322003"/>
              <a:gd name="connsiteX4028" fmla="*/ 2158734 w 12191948"/>
              <a:gd name="connsiteY4028" fmla="*/ 2229330 h 3322003"/>
              <a:gd name="connsiteX4029" fmla="*/ 9708799 w 12191948"/>
              <a:gd name="connsiteY4029" fmla="*/ 2228355 h 3322003"/>
              <a:gd name="connsiteX4030" fmla="*/ 9708799 w 12191948"/>
              <a:gd name="connsiteY4030" fmla="*/ 2230693 h 3322003"/>
              <a:gd name="connsiteX4031" fmla="*/ 9710734 w 12191948"/>
              <a:gd name="connsiteY4031" fmla="*/ 2231277 h 3322003"/>
              <a:gd name="connsiteX4032" fmla="*/ 9717265 w 12191948"/>
              <a:gd name="connsiteY4032" fmla="*/ 2231277 h 3322003"/>
              <a:gd name="connsiteX4033" fmla="*/ 9719442 w 12191948"/>
              <a:gd name="connsiteY4033" fmla="*/ 2229525 h 3322003"/>
              <a:gd name="connsiteX4034" fmla="*/ 1747052 w 12191948"/>
              <a:gd name="connsiteY4034" fmla="*/ 2227967 h 3322003"/>
              <a:gd name="connsiteX4035" fmla="*/ 1750440 w 12191948"/>
              <a:gd name="connsiteY4035" fmla="*/ 2230498 h 3322003"/>
              <a:gd name="connsiteX4036" fmla="*/ 1773901 w 12191948"/>
              <a:gd name="connsiteY4036" fmla="*/ 2228940 h 3322003"/>
              <a:gd name="connsiteX4037" fmla="*/ 8609211 w 12191948"/>
              <a:gd name="connsiteY4037" fmla="*/ 2227576 h 3322003"/>
              <a:gd name="connsiteX4038" fmla="*/ 8609934 w 12191948"/>
              <a:gd name="connsiteY4038" fmla="*/ 2227967 h 3322003"/>
              <a:gd name="connsiteX4039" fmla="*/ 8609934 w 12191948"/>
              <a:gd name="connsiteY4039" fmla="*/ 2235952 h 3322003"/>
              <a:gd name="connsiteX4040" fmla="*/ 8628561 w 12191948"/>
              <a:gd name="connsiteY4040" fmla="*/ 2239068 h 3322003"/>
              <a:gd name="connsiteX4041" fmla="*/ 8633155 w 12191948"/>
              <a:gd name="connsiteY4041" fmla="*/ 2231862 h 3322003"/>
              <a:gd name="connsiteX4042" fmla="*/ 8609211 w 12191948"/>
              <a:gd name="connsiteY4042" fmla="*/ 2227576 h 3322003"/>
              <a:gd name="connsiteX4043" fmla="*/ 12149377 w 12191948"/>
              <a:gd name="connsiteY4043" fmla="*/ 2227382 h 3322003"/>
              <a:gd name="connsiteX4044" fmla="*/ 12144055 w 12191948"/>
              <a:gd name="connsiteY4044" fmla="*/ 2230110 h 3322003"/>
              <a:gd name="connsiteX4045" fmla="*/ 12165099 w 12191948"/>
              <a:gd name="connsiteY4045" fmla="*/ 2234394 h 3322003"/>
              <a:gd name="connsiteX4046" fmla="*/ 12165099 w 12191948"/>
              <a:gd name="connsiteY4046" fmla="*/ 2234005 h 3322003"/>
              <a:gd name="connsiteX4047" fmla="*/ 12172113 w 12191948"/>
              <a:gd name="connsiteY4047" fmla="*/ 2228746 h 3322003"/>
              <a:gd name="connsiteX4048" fmla="*/ 12149377 w 12191948"/>
              <a:gd name="connsiteY4048" fmla="*/ 2227382 h 3322003"/>
              <a:gd name="connsiteX4049" fmla="*/ 2259357 w 12191948"/>
              <a:gd name="connsiteY4049" fmla="*/ 2227382 h 3322003"/>
              <a:gd name="connsiteX4050" fmla="*/ 2278463 w 12191948"/>
              <a:gd name="connsiteY4050" fmla="*/ 2250170 h 3322003"/>
              <a:gd name="connsiteX4051" fmla="*/ 2293613 w 12191948"/>
              <a:gd name="connsiteY4051" fmla="*/ 2255732 h 3322003"/>
              <a:gd name="connsiteX4052" fmla="*/ 2296123 w 12191948"/>
              <a:gd name="connsiteY4052" fmla="*/ 2258157 h 3322003"/>
              <a:gd name="connsiteX4053" fmla="*/ 2296123 w 12191948"/>
              <a:gd name="connsiteY4053" fmla="*/ 2256403 h 3322003"/>
              <a:gd name="connsiteX4054" fmla="*/ 2326357 w 12191948"/>
              <a:gd name="connsiteY4054" fmla="*/ 2258936 h 3322003"/>
              <a:gd name="connsiteX4055" fmla="*/ 2299993 w 12191948"/>
              <a:gd name="connsiteY4055" fmla="*/ 2242379 h 3322003"/>
              <a:gd name="connsiteX4056" fmla="*/ 2304345 w 12191948"/>
              <a:gd name="connsiteY4056" fmla="*/ 2235563 h 3322003"/>
              <a:gd name="connsiteX4057" fmla="*/ 2328533 w 12191948"/>
              <a:gd name="connsiteY4057" fmla="*/ 2235563 h 3322003"/>
              <a:gd name="connsiteX4058" fmla="*/ 2327325 w 12191948"/>
              <a:gd name="connsiteY4058" fmla="*/ 2231668 h 3322003"/>
              <a:gd name="connsiteX4059" fmla="*/ 2320552 w 12191948"/>
              <a:gd name="connsiteY4059" fmla="*/ 2230304 h 3322003"/>
              <a:gd name="connsiteX4060" fmla="*/ 2303378 w 12191948"/>
              <a:gd name="connsiteY4060" fmla="*/ 2231862 h 3322003"/>
              <a:gd name="connsiteX4061" fmla="*/ 1782124 w 12191948"/>
              <a:gd name="connsiteY4061" fmla="*/ 2226603 h 3322003"/>
              <a:gd name="connsiteX4062" fmla="*/ 1781400 w 12191948"/>
              <a:gd name="connsiteY4062" fmla="*/ 2228355 h 3322003"/>
              <a:gd name="connsiteX4063" fmla="*/ 1787339 w 12191948"/>
              <a:gd name="connsiteY4063" fmla="*/ 2228893 h 3322003"/>
              <a:gd name="connsiteX4064" fmla="*/ 1792767 w 12191948"/>
              <a:gd name="connsiteY4064" fmla="*/ 2231277 h 3322003"/>
              <a:gd name="connsiteX4065" fmla="*/ 1791891 w 12191948"/>
              <a:gd name="connsiteY4065" fmla="*/ 2229305 h 3322003"/>
              <a:gd name="connsiteX4066" fmla="*/ 1787339 w 12191948"/>
              <a:gd name="connsiteY4066" fmla="*/ 2228893 h 3322003"/>
              <a:gd name="connsiteX4067" fmla="*/ 11409222 w 12191948"/>
              <a:gd name="connsiteY4067" fmla="*/ 2226214 h 3322003"/>
              <a:gd name="connsiteX4068" fmla="*/ 11398821 w 12191948"/>
              <a:gd name="connsiteY4068" fmla="*/ 2232447 h 3322003"/>
              <a:gd name="connsiteX4069" fmla="*/ 11407528 w 12191948"/>
              <a:gd name="connsiteY4069" fmla="*/ 2245301 h 3322003"/>
              <a:gd name="connsiteX4070" fmla="*/ 11454452 w 12191948"/>
              <a:gd name="connsiteY4070" fmla="*/ 2268868 h 3322003"/>
              <a:gd name="connsiteX4071" fmla="*/ 11482754 w 12191948"/>
              <a:gd name="connsiteY4071" fmla="*/ 2275880 h 3322003"/>
              <a:gd name="connsiteX4072" fmla="*/ 11496055 w 12191948"/>
              <a:gd name="connsiteY4072" fmla="*/ 2289903 h 3322003"/>
              <a:gd name="connsiteX4073" fmla="*/ 11559188 w 12191948"/>
              <a:gd name="connsiteY4073" fmla="*/ 2301007 h 3322003"/>
              <a:gd name="connsiteX4074" fmla="*/ 11558703 w 12191948"/>
              <a:gd name="connsiteY4074" fmla="*/ 2301007 h 3322003"/>
              <a:gd name="connsiteX4075" fmla="*/ 11602000 w 12191948"/>
              <a:gd name="connsiteY4075" fmla="*/ 2307043 h 3322003"/>
              <a:gd name="connsiteX4076" fmla="*/ 11654973 w 12191948"/>
              <a:gd name="connsiteY4076" fmla="*/ 2317562 h 3322003"/>
              <a:gd name="connsiteX4077" fmla="*/ 11689077 w 12191948"/>
              <a:gd name="connsiteY4077" fmla="*/ 2318729 h 3322003"/>
              <a:gd name="connsiteX4078" fmla="*/ 11698026 w 12191948"/>
              <a:gd name="connsiteY4078" fmla="*/ 2311329 h 3322003"/>
              <a:gd name="connsiteX4079" fmla="*/ 11703349 w 12191948"/>
              <a:gd name="connsiteY4079" fmla="*/ 2311329 h 3322003"/>
              <a:gd name="connsiteX4080" fmla="*/ 11703349 w 12191948"/>
              <a:gd name="connsiteY4080" fmla="*/ 2309965 h 3322003"/>
              <a:gd name="connsiteX4081" fmla="*/ 11698026 w 12191948"/>
              <a:gd name="connsiteY4081" fmla="*/ 2309965 h 3322003"/>
              <a:gd name="connsiteX4082" fmla="*/ 11670936 w 12191948"/>
              <a:gd name="connsiteY4082" fmla="*/ 2301590 h 3322003"/>
              <a:gd name="connsiteX4083" fmla="*/ 11613611 w 12191948"/>
              <a:gd name="connsiteY4083" fmla="*/ 2278996 h 3322003"/>
              <a:gd name="connsiteX4084" fmla="*/ 11539353 w 12191948"/>
              <a:gd name="connsiteY4084" fmla="*/ 2261662 h 3322003"/>
              <a:gd name="connsiteX4085" fmla="*/ 11563541 w 12191948"/>
              <a:gd name="connsiteY4085" fmla="*/ 2272569 h 3322003"/>
              <a:gd name="connsiteX4086" fmla="*/ 11580474 w 12191948"/>
              <a:gd name="connsiteY4086" fmla="*/ 2279387 h 3322003"/>
              <a:gd name="connsiteX4087" fmla="*/ 11575877 w 12191948"/>
              <a:gd name="connsiteY4087" fmla="*/ 2289709 h 3322003"/>
              <a:gd name="connsiteX4088" fmla="*/ 11542740 w 12191948"/>
              <a:gd name="connsiteY4088" fmla="*/ 2284646 h 3322003"/>
              <a:gd name="connsiteX4089" fmla="*/ 11487348 w 12191948"/>
              <a:gd name="connsiteY4089" fmla="*/ 2259130 h 3322003"/>
              <a:gd name="connsiteX4090" fmla="*/ 11409222 w 12191948"/>
              <a:gd name="connsiteY4090" fmla="*/ 2226214 h 3322003"/>
              <a:gd name="connsiteX4091" fmla="*/ 1867266 w 12191948"/>
              <a:gd name="connsiteY4091" fmla="*/ 2226018 h 3322003"/>
              <a:gd name="connsiteX4092" fmla="*/ 1876459 w 12191948"/>
              <a:gd name="connsiteY4092" fmla="*/ 2230304 h 3322003"/>
              <a:gd name="connsiteX4093" fmla="*/ 1878153 w 12191948"/>
              <a:gd name="connsiteY4093" fmla="*/ 2228746 h 3322003"/>
              <a:gd name="connsiteX4094" fmla="*/ 1879120 w 12191948"/>
              <a:gd name="connsiteY4094" fmla="*/ 2226993 h 3322003"/>
              <a:gd name="connsiteX4095" fmla="*/ 2368202 w 12191948"/>
              <a:gd name="connsiteY4095" fmla="*/ 2224850 h 3322003"/>
              <a:gd name="connsiteX4096" fmla="*/ 2368202 w 12191948"/>
              <a:gd name="connsiteY4096" fmla="*/ 2226797 h 3322003"/>
              <a:gd name="connsiteX4097" fmla="*/ 2368928 w 12191948"/>
              <a:gd name="connsiteY4097" fmla="*/ 2226018 h 3322003"/>
              <a:gd name="connsiteX4098" fmla="*/ 2369411 w 12191948"/>
              <a:gd name="connsiteY4098" fmla="*/ 2224850 h 3322003"/>
              <a:gd name="connsiteX4099" fmla="*/ 3728780 w 12191948"/>
              <a:gd name="connsiteY4099" fmla="*/ 2224460 h 3322003"/>
              <a:gd name="connsiteX4100" fmla="*/ 3720558 w 12191948"/>
              <a:gd name="connsiteY4100" fmla="*/ 2226018 h 3322003"/>
              <a:gd name="connsiteX4101" fmla="*/ 3721284 w 12191948"/>
              <a:gd name="connsiteY4101" fmla="*/ 2226797 h 3322003"/>
              <a:gd name="connsiteX4102" fmla="*/ 3729265 w 12191948"/>
              <a:gd name="connsiteY4102" fmla="*/ 2231471 h 3322003"/>
              <a:gd name="connsiteX4103" fmla="*/ 3771110 w 12191948"/>
              <a:gd name="connsiteY4103" fmla="*/ 2236342 h 3322003"/>
              <a:gd name="connsiteX4104" fmla="*/ 3797716 w 12191948"/>
              <a:gd name="connsiteY4104" fmla="*/ 2243158 h 3322003"/>
              <a:gd name="connsiteX4105" fmla="*/ 3808359 w 12191948"/>
              <a:gd name="connsiteY4105" fmla="*/ 2239847 h 3322003"/>
              <a:gd name="connsiteX4106" fmla="*/ 3799168 w 12191948"/>
              <a:gd name="connsiteY4106" fmla="*/ 2235367 h 3322003"/>
              <a:gd name="connsiteX4107" fmla="*/ 3770384 w 12191948"/>
              <a:gd name="connsiteY4107" fmla="*/ 2232056 h 3322003"/>
              <a:gd name="connsiteX4108" fmla="*/ 3728780 w 12191948"/>
              <a:gd name="connsiteY4108" fmla="*/ 2224460 h 3322003"/>
              <a:gd name="connsiteX4109" fmla="*/ 2948985 w 12191948"/>
              <a:gd name="connsiteY4109" fmla="*/ 2224235 h 3322003"/>
              <a:gd name="connsiteX4110" fmla="*/ 2914611 w 12191948"/>
              <a:gd name="connsiteY4110" fmla="*/ 2230889 h 3322003"/>
              <a:gd name="connsiteX4111" fmla="*/ 2950409 w 12191948"/>
              <a:gd name="connsiteY4111" fmla="*/ 2250366 h 3322003"/>
              <a:gd name="connsiteX4112" fmla="*/ 2935170 w 12191948"/>
              <a:gd name="connsiteY4112" fmla="*/ 2255623 h 3322003"/>
              <a:gd name="connsiteX4113" fmla="*/ 2940734 w 12191948"/>
              <a:gd name="connsiteY4113" fmla="*/ 2258157 h 3322003"/>
              <a:gd name="connsiteX4114" fmla="*/ 2960567 w 12191948"/>
              <a:gd name="connsiteY4114" fmla="*/ 2255429 h 3322003"/>
              <a:gd name="connsiteX4115" fmla="*/ 2987417 w 12191948"/>
              <a:gd name="connsiteY4115" fmla="*/ 2266142 h 3322003"/>
              <a:gd name="connsiteX4116" fmla="*/ 2963228 w 12191948"/>
              <a:gd name="connsiteY4116" fmla="*/ 2269647 h 3322003"/>
              <a:gd name="connsiteX4117" fmla="*/ 2960567 w 12191948"/>
              <a:gd name="connsiteY4117" fmla="*/ 2275686 h 3322003"/>
              <a:gd name="connsiteX4118" fmla="*/ 2977983 w 12191948"/>
              <a:gd name="connsiteY4118" fmla="*/ 2282113 h 3322003"/>
              <a:gd name="connsiteX4119" fmla="*/ 3028538 w 12191948"/>
              <a:gd name="connsiteY4119" fmla="*/ 2284061 h 3322003"/>
              <a:gd name="connsiteX4120" fmla="*/ 3022489 w 12191948"/>
              <a:gd name="connsiteY4120" fmla="*/ 2264584 h 3322003"/>
              <a:gd name="connsiteX4121" fmla="*/ 2977741 w 12191948"/>
              <a:gd name="connsiteY4121" fmla="*/ 2245107 h 3322003"/>
              <a:gd name="connsiteX4122" fmla="*/ 3015475 w 12191948"/>
              <a:gd name="connsiteY4122" fmla="*/ 2244133 h 3322003"/>
              <a:gd name="connsiteX4123" fmla="*/ 3056111 w 12191948"/>
              <a:gd name="connsiteY4123" fmla="*/ 2245692 h 3322003"/>
              <a:gd name="connsiteX4124" fmla="*/ 3067962 w 12191948"/>
              <a:gd name="connsiteY4124" fmla="*/ 2249196 h 3322003"/>
              <a:gd name="connsiteX4125" fmla="*/ 3056352 w 12191948"/>
              <a:gd name="connsiteY4125" fmla="*/ 2247053 h 3322003"/>
              <a:gd name="connsiteX4126" fmla="*/ 3102552 w 12191948"/>
              <a:gd name="connsiteY4126" fmla="*/ 2260494 h 3322003"/>
              <a:gd name="connsiteX4127" fmla="*/ 3092150 w 12191948"/>
              <a:gd name="connsiteY4127" fmla="*/ 2244133 h 3322003"/>
              <a:gd name="connsiteX4128" fmla="*/ 3049097 w 12191948"/>
              <a:gd name="connsiteY4128" fmla="*/ 2235367 h 3322003"/>
              <a:gd name="connsiteX4129" fmla="*/ 3019830 w 12191948"/>
              <a:gd name="connsiteY4129" fmla="*/ 2232447 h 3322003"/>
              <a:gd name="connsiteX4130" fmla="*/ 3001203 w 12191948"/>
              <a:gd name="connsiteY4130" fmla="*/ 2227967 h 3322003"/>
              <a:gd name="connsiteX4131" fmla="*/ 2984031 w 12191948"/>
              <a:gd name="connsiteY4131" fmla="*/ 2227967 h 3322003"/>
              <a:gd name="connsiteX4132" fmla="*/ 2948985 w 12191948"/>
              <a:gd name="connsiteY4132" fmla="*/ 2224235 h 3322003"/>
              <a:gd name="connsiteX4133" fmla="*/ 7767466 w 12191948"/>
              <a:gd name="connsiteY4133" fmla="*/ 2223877 h 3322003"/>
              <a:gd name="connsiteX4134" fmla="*/ 7768227 w 12191948"/>
              <a:gd name="connsiteY4134" fmla="*/ 2223913 h 3322003"/>
              <a:gd name="connsiteX4135" fmla="*/ 7773995 w 12191948"/>
              <a:gd name="connsiteY4135" fmla="*/ 2229330 h 3322003"/>
              <a:gd name="connsiteX4136" fmla="*/ 7795524 w 12191948"/>
              <a:gd name="connsiteY4136" fmla="*/ 2231083 h 3322003"/>
              <a:gd name="connsiteX4137" fmla="*/ 7801570 w 12191948"/>
              <a:gd name="connsiteY4137" fmla="*/ 2228552 h 3322003"/>
              <a:gd name="connsiteX4138" fmla="*/ 7788266 w 12191948"/>
              <a:gd name="connsiteY4138" fmla="*/ 2224850 h 3322003"/>
              <a:gd name="connsiteX4139" fmla="*/ 7768227 w 12191948"/>
              <a:gd name="connsiteY4139" fmla="*/ 2223913 h 3322003"/>
              <a:gd name="connsiteX4140" fmla="*/ 7768189 w 12191948"/>
              <a:gd name="connsiteY4140" fmla="*/ 2223877 h 3322003"/>
              <a:gd name="connsiteX4141" fmla="*/ 9349607 w 12191948"/>
              <a:gd name="connsiteY4141" fmla="*/ 2222513 h 3322003"/>
              <a:gd name="connsiteX4142" fmla="*/ 9349204 w 12191948"/>
              <a:gd name="connsiteY4142" fmla="*/ 2222707 h 3322003"/>
              <a:gd name="connsiteX4143" fmla="*/ 9339205 w 12191948"/>
              <a:gd name="connsiteY4143" fmla="*/ 2222707 h 3322003"/>
              <a:gd name="connsiteX4144" fmla="*/ 9347187 w 12191948"/>
              <a:gd name="connsiteY4144" fmla="*/ 2223681 h 3322003"/>
              <a:gd name="connsiteX4145" fmla="*/ 9349204 w 12191948"/>
              <a:gd name="connsiteY4145" fmla="*/ 2222707 h 3322003"/>
              <a:gd name="connsiteX4146" fmla="*/ 9349607 w 12191948"/>
              <a:gd name="connsiteY4146" fmla="*/ 2222707 h 3322003"/>
              <a:gd name="connsiteX4147" fmla="*/ 6846625 w 12191948"/>
              <a:gd name="connsiteY4147" fmla="*/ 2222123 h 3322003"/>
              <a:gd name="connsiteX4148" fmla="*/ 6850254 w 12191948"/>
              <a:gd name="connsiteY4148" fmla="*/ 2226993 h 3322003"/>
              <a:gd name="connsiteX4149" fmla="*/ 6865249 w 12191948"/>
              <a:gd name="connsiteY4149" fmla="*/ 2234005 h 3322003"/>
              <a:gd name="connsiteX4150" fmla="*/ 6897419 w 12191948"/>
              <a:gd name="connsiteY4150" fmla="*/ 2240238 h 3322003"/>
              <a:gd name="connsiteX4151" fmla="*/ 6895484 w 12191948"/>
              <a:gd name="connsiteY4151" fmla="*/ 2241211 h 3322003"/>
              <a:gd name="connsiteX4152" fmla="*/ 6904918 w 12191948"/>
              <a:gd name="connsiteY4152" fmla="*/ 2239459 h 3322003"/>
              <a:gd name="connsiteX4153" fmla="*/ 6878794 w 12191948"/>
              <a:gd name="connsiteY4153" fmla="*/ 2225630 h 3322003"/>
              <a:gd name="connsiteX4154" fmla="*/ 6864523 w 12191948"/>
              <a:gd name="connsiteY4154" fmla="*/ 2222123 h 3322003"/>
              <a:gd name="connsiteX4155" fmla="*/ 6846625 w 12191948"/>
              <a:gd name="connsiteY4155" fmla="*/ 2222123 h 3322003"/>
              <a:gd name="connsiteX4156" fmla="*/ 6424544 w 12191948"/>
              <a:gd name="connsiteY4156" fmla="*/ 2220955 h 3322003"/>
              <a:gd name="connsiteX4157" fmla="*/ 6405676 w 12191948"/>
              <a:gd name="connsiteY4157" fmla="*/ 2234978 h 3322003"/>
              <a:gd name="connsiteX4158" fmla="*/ 6444135 w 12191948"/>
              <a:gd name="connsiteY4158" fmla="*/ 2229330 h 3322003"/>
              <a:gd name="connsiteX4159" fmla="*/ 6425511 w 12191948"/>
              <a:gd name="connsiteY4159" fmla="*/ 2222123 h 3322003"/>
              <a:gd name="connsiteX4160" fmla="*/ 1837032 w 12191948"/>
              <a:gd name="connsiteY4160" fmla="*/ 2220176 h 3322003"/>
              <a:gd name="connsiteX4161" fmla="*/ 1822760 w 12191948"/>
              <a:gd name="connsiteY4161" fmla="*/ 2225630 h 3322003"/>
              <a:gd name="connsiteX4162" fmla="*/ 1862670 w 12191948"/>
              <a:gd name="connsiteY4162" fmla="*/ 2225239 h 3322003"/>
              <a:gd name="connsiteX4163" fmla="*/ 1837032 w 12191948"/>
              <a:gd name="connsiteY4163" fmla="*/ 2220176 h 3322003"/>
              <a:gd name="connsiteX4164" fmla="*/ 5085007 w 12191948"/>
              <a:gd name="connsiteY4164" fmla="*/ 2219591 h 3322003"/>
              <a:gd name="connsiteX4165" fmla="*/ 5091779 w 12191948"/>
              <a:gd name="connsiteY4165" fmla="*/ 2226408 h 3322003"/>
              <a:gd name="connsiteX4166" fmla="*/ 5110889 w 12191948"/>
              <a:gd name="connsiteY4166" fmla="*/ 2229134 h 3322003"/>
              <a:gd name="connsiteX4167" fmla="*/ 5117420 w 12191948"/>
              <a:gd name="connsiteY4167" fmla="*/ 2222123 h 3322003"/>
              <a:gd name="connsiteX4168" fmla="*/ 5115727 w 12191948"/>
              <a:gd name="connsiteY4168" fmla="*/ 2222123 h 3322003"/>
              <a:gd name="connsiteX4169" fmla="*/ 8632672 w 12191948"/>
              <a:gd name="connsiteY4169" fmla="*/ 2218812 h 3322003"/>
              <a:gd name="connsiteX4170" fmla="*/ 8637510 w 12191948"/>
              <a:gd name="connsiteY4170" fmla="*/ 2220176 h 3322003"/>
              <a:gd name="connsiteX4171" fmla="*/ 8635090 w 12191948"/>
              <a:gd name="connsiteY4171" fmla="*/ 2218812 h 3322003"/>
              <a:gd name="connsiteX4172" fmla="*/ 7667567 w 12191948"/>
              <a:gd name="connsiteY4172" fmla="*/ 2217838 h 3322003"/>
              <a:gd name="connsiteX4173" fmla="*/ 7672648 w 12191948"/>
              <a:gd name="connsiteY4173" fmla="*/ 2219397 h 3322003"/>
              <a:gd name="connsiteX4174" fmla="*/ 7669987 w 12191948"/>
              <a:gd name="connsiteY4174" fmla="*/ 2218033 h 3322003"/>
              <a:gd name="connsiteX4175" fmla="*/ 9489657 w 12191948"/>
              <a:gd name="connsiteY4175" fmla="*/ 2216280 h 3322003"/>
              <a:gd name="connsiteX4176" fmla="*/ 9492559 w 12191948"/>
              <a:gd name="connsiteY4176" fmla="*/ 2220370 h 3322003"/>
              <a:gd name="connsiteX4177" fmla="*/ 9503443 w 12191948"/>
              <a:gd name="connsiteY4177" fmla="*/ 2220370 h 3322003"/>
              <a:gd name="connsiteX4178" fmla="*/ 9502717 w 12191948"/>
              <a:gd name="connsiteY4178" fmla="*/ 2216280 h 3322003"/>
              <a:gd name="connsiteX4179" fmla="*/ 9501991 w 12191948"/>
              <a:gd name="connsiteY4179" fmla="*/ 2216280 h 3322003"/>
              <a:gd name="connsiteX4180" fmla="*/ 2875910 w 12191948"/>
              <a:gd name="connsiteY4180" fmla="*/ 2216086 h 3322003"/>
              <a:gd name="connsiteX4181" fmla="*/ 2875910 w 12191948"/>
              <a:gd name="connsiteY4181" fmla="*/ 2218227 h 3322003"/>
              <a:gd name="connsiteX4182" fmla="*/ 2888003 w 12191948"/>
              <a:gd name="connsiteY4182" fmla="*/ 2218227 h 3322003"/>
              <a:gd name="connsiteX4183" fmla="*/ 2888003 w 12191948"/>
              <a:gd name="connsiteY4183" fmla="*/ 2216086 h 3322003"/>
              <a:gd name="connsiteX4184" fmla="*/ 2875910 w 12191948"/>
              <a:gd name="connsiteY4184" fmla="*/ 2216086 h 3322003"/>
              <a:gd name="connsiteX4185" fmla="*/ 11400997 w 12191948"/>
              <a:gd name="connsiteY4185" fmla="*/ 2214528 h 3322003"/>
              <a:gd name="connsiteX4186" fmla="*/ 11384067 w 12191948"/>
              <a:gd name="connsiteY4186" fmla="*/ 2215307 h 3322003"/>
              <a:gd name="connsiteX4187" fmla="*/ 11397612 w 12191948"/>
              <a:gd name="connsiteY4187" fmla="*/ 2221928 h 3322003"/>
              <a:gd name="connsiteX4188" fmla="*/ 11410431 w 12191948"/>
              <a:gd name="connsiteY4188" fmla="*/ 2225824 h 3322003"/>
              <a:gd name="connsiteX4189" fmla="*/ 11458807 w 12191948"/>
              <a:gd name="connsiteY4189" fmla="*/ 2232835 h 3322003"/>
              <a:gd name="connsiteX4190" fmla="*/ 11400997 w 12191948"/>
              <a:gd name="connsiteY4190" fmla="*/ 2214528 h 3322003"/>
              <a:gd name="connsiteX4191" fmla="*/ 2009347 w 12191948"/>
              <a:gd name="connsiteY4191" fmla="*/ 2214528 h 3322003"/>
              <a:gd name="connsiteX4192" fmla="*/ 2015831 w 12191948"/>
              <a:gd name="connsiteY4192" fmla="*/ 2214528 h 3322003"/>
              <a:gd name="connsiteX4193" fmla="*/ 2018685 w 12191948"/>
              <a:gd name="connsiteY4193" fmla="*/ 2216669 h 3322003"/>
              <a:gd name="connsiteX4194" fmla="*/ 1605552 w 12191948"/>
              <a:gd name="connsiteY4194" fmla="*/ 2211800 h 3322003"/>
              <a:gd name="connsiteX4195" fmla="*/ 1610873 w 12191948"/>
              <a:gd name="connsiteY4195" fmla="*/ 2213553 h 3322003"/>
              <a:gd name="connsiteX4196" fmla="*/ 1614501 w 12191948"/>
              <a:gd name="connsiteY4196" fmla="*/ 2215695 h 3322003"/>
              <a:gd name="connsiteX4197" fmla="*/ 1614743 w 12191948"/>
              <a:gd name="connsiteY4197" fmla="*/ 2213943 h 3322003"/>
              <a:gd name="connsiteX4198" fmla="*/ 1612084 w 12191948"/>
              <a:gd name="connsiteY4198" fmla="*/ 2211800 h 3322003"/>
              <a:gd name="connsiteX4199" fmla="*/ 3169311 w 12191948"/>
              <a:gd name="connsiteY4199" fmla="*/ 2209074 h 3322003"/>
              <a:gd name="connsiteX4200" fmla="*/ 3174634 w 12191948"/>
              <a:gd name="connsiteY4200" fmla="*/ 2213749 h 3322003"/>
              <a:gd name="connsiteX4201" fmla="*/ 3205836 w 12191948"/>
              <a:gd name="connsiteY4201" fmla="*/ 2226603 h 3322003"/>
              <a:gd name="connsiteX4202" fmla="*/ 3241634 w 12191948"/>
              <a:gd name="connsiteY4202" fmla="*/ 2233615 h 3322003"/>
              <a:gd name="connsiteX4203" fmla="*/ 3241634 w 12191948"/>
              <a:gd name="connsiteY4203" fmla="*/ 2232251 h 3322003"/>
              <a:gd name="connsiteX4204" fmla="*/ 3243810 w 12191948"/>
              <a:gd name="connsiteY4204" fmla="*/ 2233615 h 3322003"/>
              <a:gd name="connsiteX4205" fmla="*/ 3287590 w 12191948"/>
              <a:gd name="connsiteY4205" fmla="*/ 2251924 h 3322003"/>
              <a:gd name="connsiteX4206" fmla="*/ 3242358 w 12191948"/>
              <a:gd name="connsiteY4206" fmla="*/ 2246274 h 3322003"/>
              <a:gd name="connsiteX4207" fmla="*/ 3231232 w 12191948"/>
              <a:gd name="connsiteY4207" fmla="*/ 2256208 h 3322003"/>
              <a:gd name="connsiteX4208" fmla="*/ 3246230 w 12191948"/>
              <a:gd name="connsiteY4208" fmla="*/ 2265751 h 3322003"/>
              <a:gd name="connsiteX4209" fmla="*/ 3320244 w 12191948"/>
              <a:gd name="connsiteY4209" fmla="*/ 2302759 h 3322003"/>
              <a:gd name="connsiteX4210" fmla="*/ 3374667 w 12191948"/>
              <a:gd name="connsiteY4210" fmla="*/ 2308213 h 3322003"/>
              <a:gd name="connsiteX4211" fmla="*/ 3313472 w 12191948"/>
              <a:gd name="connsiteY4211" fmla="*/ 2262052 h 3322003"/>
              <a:gd name="connsiteX4212" fmla="*/ 3343706 w 12191948"/>
              <a:gd name="connsiteY4212" fmla="*/ 2263805 h 3322003"/>
              <a:gd name="connsiteX4213" fmla="*/ 3366686 w 12191948"/>
              <a:gd name="connsiteY4213" fmla="*/ 2267506 h 3322003"/>
              <a:gd name="connsiteX4214" fmla="*/ 3362330 w 12191948"/>
              <a:gd name="connsiteY4214" fmla="*/ 2284840 h 3322003"/>
              <a:gd name="connsiteX4215" fmla="*/ 3423769 w 12191948"/>
              <a:gd name="connsiteY4215" fmla="*/ 2297694 h 3322003"/>
              <a:gd name="connsiteX4216" fmla="*/ 3390874 w 12191948"/>
              <a:gd name="connsiteY4216" fmla="*/ 2300422 h 3322003"/>
              <a:gd name="connsiteX4217" fmla="*/ 3401758 w 12191948"/>
              <a:gd name="connsiteY4217" fmla="*/ 2315030 h 3322003"/>
              <a:gd name="connsiteX4218" fmla="*/ 3500930 w 12191948"/>
              <a:gd name="connsiteY4218" fmla="*/ 2315030 h 3322003"/>
              <a:gd name="connsiteX4219" fmla="*/ 3457874 w 12191948"/>
              <a:gd name="connsiteY4219" fmla="*/ 2295553 h 3322003"/>
              <a:gd name="connsiteX4220" fmla="*/ 3391359 w 12191948"/>
              <a:gd name="connsiteY4220" fmla="*/ 2253092 h 3322003"/>
              <a:gd name="connsiteX4221" fmla="*/ 3331128 w 12191948"/>
              <a:gd name="connsiteY4221" fmla="*/ 2251534 h 3322003"/>
              <a:gd name="connsiteX4222" fmla="*/ 3343950 w 12191948"/>
              <a:gd name="connsiteY4222" fmla="*/ 2240821 h 3322003"/>
              <a:gd name="connsiteX4223" fmla="*/ 3380957 w 12191948"/>
              <a:gd name="connsiteY4223" fmla="*/ 2240821 h 3322003"/>
              <a:gd name="connsiteX4224" fmla="*/ 3342983 w 12191948"/>
              <a:gd name="connsiteY4224" fmla="*/ 2235563 h 3322003"/>
              <a:gd name="connsiteX4225" fmla="*/ 3329437 w 12191948"/>
              <a:gd name="connsiteY4225" fmla="*/ 2217838 h 3322003"/>
              <a:gd name="connsiteX4226" fmla="*/ 3276706 w 12191948"/>
              <a:gd name="connsiteY4226" fmla="*/ 2215890 h 3322003"/>
              <a:gd name="connsiteX4227" fmla="*/ 3226395 w 12191948"/>
              <a:gd name="connsiteY4227" fmla="*/ 2222123 h 3322003"/>
              <a:gd name="connsiteX4228" fmla="*/ 3169311 w 12191948"/>
              <a:gd name="connsiteY4228" fmla="*/ 2209074 h 3322003"/>
              <a:gd name="connsiteX4229" fmla="*/ 7610727 w 12191948"/>
              <a:gd name="connsiteY4229" fmla="*/ 2208878 h 3322003"/>
              <a:gd name="connsiteX4230" fmla="*/ 7600567 w 12191948"/>
              <a:gd name="connsiteY4230" fmla="*/ 2212579 h 3322003"/>
              <a:gd name="connsiteX4231" fmla="*/ 7659103 w 12191948"/>
              <a:gd name="connsiteY4231" fmla="*/ 2216086 h 3322003"/>
              <a:gd name="connsiteX4232" fmla="*/ 7610727 w 12191948"/>
              <a:gd name="connsiteY4232" fmla="*/ 2208878 h 3322003"/>
              <a:gd name="connsiteX4233" fmla="*/ 6493479 w 12191948"/>
              <a:gd name="connsiteY4233" fmla="*/ 2208295 h 3322003"/>
              <a:gd name="connsiteX4234" fmla="*/ 6513797 w 12191948"/>
              <a:gd name="connsiteY4234" fmla="*/ 2226797 h 3322003"/>
              <a:gd name="connsiteX4235" fmla="*/ 6553224 w 12191948"/>
              <a:gd name="connsiteY4235" fmla="*/ 2221540 h 3322003"/>
              <a:gd name="connsiteX4236" fmla="*/ 6553224 w 12191948"/>
              <a:gd name="connsiteY4236" fmla="*/ 2220760 h 3322003"/>
              <a:gd name="connsiteX4237" fmla="*/ 3023609 w 12191948"/>
              <a:gd name="connsiteY4237" fmla="*/ 2208294 h 3322003"/>
              <a:gd name="connsiteX4238" fmla="*/ 2989834 w 12191948"/>
              <a:gd name="connsiteY4238" fmla="*/ 2210632 h 3322003"/>
              <a:gd name="connsiteX4239" fmla="*/ 2999268 w 12191948"/>
              <a:gd name="connsiteY4239" fmla="*/ 2226603 h 3322003"/>
              <a:gd name="connsiteX4240" fmla="*/ 2999268 w 12191948"/>
              <a:gd name="connsiteY4240" fmla="*/ 2227187 h 3322003"/>
              <a:gd name="connsiteX4241" fmla="*/ 3069656 w 12191948"/>
              <a:gd name="connsiteY4241" fmla="*/ 2227187 h 3322003"/>
              <a:gd name="connsiteX4242" fmla="*/ 3083684 w 12191948"/>
              <a:gd name="connsiteY4242" fmla="*/ 2222319 h 3322003"/>
              <a:gd name="connsiteX4243" fmla="*/ 3064092 w 12191948"/>
              <a:gd name="connsiteY4243" fmla="*/ 2213553 h 3322003"/>
              <a:gd name="connsiteX4244" fmla="*/ 3023609 w 12191948"/>
              <a:gd name="connsiteY4244" fmla="*/ 2208294 h 3322003"/>
              <a:gd name="connsiteX4245" fmla="*/ 11851380 w 12191948"/>
              <a:gd name="connsiteY4245" fmla="*/ 2207710 h 3322003"/>
              <a:gd name="connsiteX4246" fmla="*/ 11978126 w 12191948"/>
              <a:gd name="connsiteY4246" fmla="*/ 2245301 h 3322003"/>
              <a:gd name="connsiteX4247" fmla="*/ 11978608 w 12191948"/>
              <a:gd name="connsiteY4247" fmla="*/ 2245692 h 3322003"/>
              <a:gd name="connsiteX4248" fmla="*/ 12000861 w 12191948"/>
              <a:gd name="connsiteY4248" fmla="*/ 2249002 h 3322003"/>
              <a:gd name="connsiteX4249" fmla="*/ 12016827 w 12191948"/>
              <a:gd name="connsiteY4249" fmla="*/ 2247053 h 3322003"/>
              <a:gd name="connsiteX4250" fmla="*/ 12010536 w 12191948"/>
              <a:gd name="connsiteY4250" fmla="*/ 2239847 h 3322003"/>
              <a:gd name="connsiteX4251" fmla="*/ 11977158 w 12191948"/>
              <a:gd name="connsiteY4251" fmla="*/ 2230110 h 3322003"/>
              <a:gd name="connsiteX4252" fmla="*/ 11906044 w 12191948"/>
              <a:gd name="connsiteY4252" fmla="*/ 2214722 h 3322003"/>
              <a:gd name="connsiteX4253" fmla="*/ 11851380 w 12191948"/>
              <a:gd name="connsiteY4253" fmla="*/ 2207710 h 3322003"/>
              <a:gd name="connsiteX4254" fmla="*/ 6455836 w 12191948"/>
              <a:gd name="connsiteY4254" fmla="*/ 2206785 h 3322003"/>
              <a:gd name="connsiteX4255" fmla="*/ 6423332 w 12191948"/>
              <a:gd name="connsiteY4255" fmla="*/ 2207516 h 3322003"/>
              <a:gd name="connsiteX4256" fmla="*/ 6470015 w 12191948"/>
              <a:gd name="connsiteY4256" fmla="*/ 2220955 h 3322003"/>
              <a:gd name="connsiteX4257" fmla="*/ 6455836 w 12191948"/>
              <a:gd name="connsiteY4257" fmla="*/ 2206785 h 3322003"/>
              <a:gd name="connsiteX4258" fmla="*/ 2826808 w 12191948"/>
              <a:gd name="connsiteY4258" fmla="*/ 2205761 h 3322003"/>
              <a:gd name="connsiteX4259" fmla="*/ 2826808 w 12191948"/>
              <a:gd name="connsiteY4259" fmla="*/ 2207125 h 3322003"/>
              <a:gd name="connsiteX4260" fmla="*/ 2832613 w 12191948"/>
              <a:gd name="connsiteY4260" fmla="*/ 2211412 h 3322003"/>
              <a:gd name="connsiteX4261" fmla="*/ 2838903 w 12191948"/>
              <a:gd name="connsiteY4261" fmla="*/ 2211412 h 3322003"/>
              <a:gd name="connsiteX4262" fmla="*/ 2833098 w 12191948"/>
              <a:gd name="connsiteY4262" fmla="*/ 2207320 h 3322003"/>
              <a:gd name="connsiteX4263" fmla="*/ 2826808 w 12191948"/>
              <a:gd name="connsiteY4263" fmla="*/ 2205761 h 3322003"/>
              <a:gd name="connsiteX4264" fmla="*/ 2727909 w 12191948"/>
              <a:gd name="connsiteY4264" fmla="*/ 2205373 h 3322003"/>
              <a:gd name="connsiteX4265" fmla="*/ 2710705 w 12191948"/>
              <a:gd name="connsiteY4265" fmla="*/ 2205958 h 3322003"/>
              <a:gd name="connsiteX4266" fmla="*/ 2711914 w 12191948"/>
              <a:gd name="connsiteY4266" fmla="*/ 2206152 h 3322003"/>
              <a:gd name="connsiteX4267" fmla="*/ 2728362 w 12191948"/>
              <a:gd name="connsiteY4267" fmla="*/ 2221343 h 3322003"/>
              <a:gd name="connsiteX4268" fmla="*/ 2752550 w 12191948"/>
              <a:gd name="connsiteY4268" fmla="*/ 2214137 h 3322003"/>
              <a:gd name="connsiteX4269" fmla="*/ 2727909 w 12191948"/>
              <a:gd name="connsiteY4269" fmla="*/ 2205373 h 3322003"/>
              <a:gd name="connsiteX4270" fmla="*/ 5027682 w 12191948"/>
              <a:gd name="connsiteY4270" fmla="*/ 2204594 h 3322003"/>
              <a:gd name="connsiteX4271" fmla="*/ 5010266 w 12191948"/>
              <a:gd name="connsiteY4271" fmla="*/ 2212773 h 3322003"/>
              <a:gd name="connsiteX4272" fmla="*/ 4984869 w 12191948"/>
              <a:gd name="connsiteY4272" fmla="*/ 2209074 h 3322003"/>
              <a:gd name="connsiteX4273" fmla="*/ 4960681 w 12191948"/>
              <a:gd name="connsiteY4273" fmla="*/ 2211800 h 3322003"/>
              <a:gd name="connsiteX4274" fmla="*/ 4993093 w 12191948"/>
              <a:gd name="connsiteY4274" fmla="*/ 2224656 h 3322003"/>
              <a:gd name="connsiteX4275" fmla="*/ 5042433 w 12191948"/>
              <a:gd name="connsiteY4275" fmla="*/ 2225025 h 3322003"/>
              <a:gd name="connsiteX4276" fmla="*/ 5042436 w 12191948"/>
              <a:gd name="connsiteY4276" fmla="*/ 2225045 h 3322003"/>
              <a:gd name="connsiteX4277" fmla="*/ 5045097 w 12191948"/>
              <a:gd name="connsiteY4277" fmla="*/ 2225045 h 3322003"/>
              <a:gd name="connsiteX4278" fmla="*/ 5042433 w 12191948"/>
              <a:gd name="connsiteY4278" fmla="*/ 2225025 h 3322003"/>
              <a:gd name="connsiteX4279" fmla="*/ 5040955 w 12191948"/>
              <a:gd name="connsiteY4279" fmla="*/ 2214673 h 3322003"/>
              <a:gd name="connsiteX4280" fmla="*/ 5027682 w 12191948"/>
              <a:gd name="connsiteY4280" fmla="*/ 2204594 h 3322003"/>
              <a:gd name="connsiteX4281" fmla="*/ 2527358 w 12191948"/>
              <a:gd name="connsiteY4281" fmla="*/ 2204009 h 3322003"/>
              <a:gd name="connsiteX4282" fmla="*/ 2467857 w 12191948"/>
              <a:gd name="connsiteY4282" fmla="*/ 2205373 h 3322003"/>
              <a:gd name="connsiteX4283" fmla="*/ 2484546 w 12191948"/>
              <a:gd name="connsiteY4283" fmla="*/ 2219982 h 3322003"/>
              <a:gd name="connsiteX4284" fmla="*/ 2586621 w 12191948"/>
              <a:gd name="connsiteY4284" fmla="*/ 2234978 h 3322003"/>
              <a:gd name="connsiteX4285" fmla="*/ 2598714 w 12191948"/>
              <a:gd name="connsiteY4285" fmla="*/ 2239263 h 3322003"/>
              <a:gd name="connsiteX4286" fmla="*/ 2713123 w 12191948"/>
              <a:gd name="connsiteY4286" fmla="*/ 2249391 h 3322003"/>
              <a:gd name="connsiteX4287" fmla="*/ 2753276 w 12191948"/>
              <a:gd name="connsiteY4287" fmla="*/ 2261273 h 3322003"/>
              <a:gd name="connsiteX4288" fmla="*/ 2760049 w 12191948"/>
              <a:gd name="connsiteY4288" fmla="*/ 2280750 h 3322003"/>
              <a:gd name="connsiteX4289" fmla="*/ 2731749 w 12191948"/>
              <a:gd name="connsiteY4289" fmla="*/ 2287762 h 3322003"/>
              <a:gd name="connsiteX4290" fmla="*/ 2743842 w 12191948"/>
              <a:gd name="connsiteY4290" fmla="*/ 2290879 h 3322003"/>
              <a:gd name="connsiteX4291" fmla="*/ 2751341 w 12191948"/>
              <a:gd name="connsiteY4291" fmla="*/ 2304706 h 3322003"/>
              <a:gd name="connsiteX4292" fmla="*/ 2743360 w 12191948"/>
              <a:gd name="connsiteY4292" fmla="*/ 2307043 h 3322003"/>
              <a:gd name="connsiteX4293" fmla="*/ 2748680 w 12191948"/>
              <a:gd name="connsiteY4293" fmla="*/ 2308992 h 3322003"/>
              <a:gd name="connsiteX4294" fmla="*/ 2872040 w 12191948"/>
              <a:gd name="connsiteY4294" fmla="*/ 2321263 h 3322003"/>
              <a:gd name="connsiteX4295" fmla="*/ 2872040 w 12191948"/>
              <a:gd name="connsiteY4295" fmla="*/ 2319509 h 3322003"/>
              <a:gd name="connsiteX4296" fmla="*/ 2858010 w 12191948"/>
              <a:gd name="connsiteY4296" fmla="*/ 2300031 h 3322003"/>
              <a:gd name="connsiteX4297" fmla="*/ 2878086 w 12191948"/>
              <a:gd name="connsiteY4297" fmla="*/ 2297500 h 3322003"/>
              <a:gd name="connsiteX4298" fmla="*/ 2919951 w 12191948"/>
              <a:gd name="connsiteY4298" fmla="*/ 2302901 h 3322003"/>
              <a:gd name="connsiteX4299" fmla="*/ 2899645 w 12191948"/>
              <a:gd name="connsiteY4299" fmla="*/ 2307653 h 3322003"/>
              <a:gd name="connsiteX4300" fmla="*/ 2912191 w 12191948"/>
              <a:gd name="connsiteY4300" fmla="*/ 2318147 h 3322003"/>
              <a:gd name="connsiteX4301" fmla="*/ 2902516 w 12191948"/>
              <a:gd name="connsiteY4301" fmla="*/ 2324183 h 3322003"/>
              <a:gd name="connsiteX4302" fmla="*/ 2917270 w 12191948"/>
              <a:gd name="connsiteY4302" fmla="*/ 2326911 h 3322003"/>
              <a:gd name="connsiteX4303" fmla="*/ 2934203 w 12191948"/>
              <a:gd name="connsiteY4303" fmla="*/ 2321263 h 3322003"/>
              <a:gd name="connsiteX4304" fmla="*/ 2936623 w 12191948"/>
              <a:gd name="connsiteY4304" fmla="*/ 2309186 h 3322003"/>
              <a:gd name="connsiteX4305" fmla="*/ 2923017 w 12191948"/>
              <a:gd name="connsiteY4305" fmla="*/ 2303274 h 3322003"/>
              <a:gd name="connsiteX4306" fmla="*/ 2976774 w 12191948"/>
              <a:gd name="connsiteY4306" fmla="*/ 2309186 h 3322003"/>
              <a:gd name="connsiteX4307" fmla="*/ 2961776 w 12191948"/>
              <a:gd name="connsiteY4307" fmla="*/ 2296332 h 3322003"/>
              <a:gd name="connsiteX4308" fmla="*/ 2928398 w 12191948"/>
              <a:gd name="connsiteY4308" fmla="*/ 2287762 h 3322003"/>
              <a:gd name="connsiteX4309" fmla="*/ 2878569 w 12191948"/>
              <a:gd name="connsiteY4309" fmla="*/ 2284256 h 3322003"/>
              <a:gd name="connsiteX4310" fmla="*/ 2862847 w 12191948"/>
              <a:gd name="connsiteY4310" fmla="*/ 2278217 h 3322003"/>
              <a:gd name="connsiteX4311" fmla="*/ 2868652 w 12191948"/>
              <a:gd name="connsiteY4311" fmla="*/ 2273348 h 3322003"/>
              <a:gd name="connsiteX4312" fmla="*/ 2902033 w 12191948"/>
              <a:gd name="connsiteY4312" fmla="*/ 2273348 h 3322003"/>
              <a:gd name="connsiteX4313" fmla="*/ 2900825 w 12191948"/>
              <a:gd name="connsiteY4313" fmla="*/ 2261662 h 3322003"/>
              <a:gd name="connsiteX4314" fmla="*/ 2877210 w 12191948"/>
              <a:gd name="connsiteY4314" fmla="*/ 2253749 h 3322003"/>
              <a:gd name="connsiteX4315" fmla="*/ 2864053 w 12191948"/>
              <a:gd name="connsiteY4315" fmla="*/ 2244761 h 3322003"/>
              <a:gd name="connsiteX4316" fmla="*/ 2878086 w 12191948"/>
              <a:gd name="connsiteY4316" fmla="*/ 2241405 h 3322003"/>
              <a:gd name="connsiteX4317" fmla="*/ 2842288 w 12191948"/>
              <a:gd name="connsiteY4317" fmla="*/ 2222901 h 3322003"/>
              <a:gd name="connsiteX4318" fmla="*/ 2842288 w 12191948"/>
              <a:gd name="connsiteY4318" fmla="*/ 2224265 h 3322003"/>
              <a:gd name="connsiteX4319" fmla="*/ 2798508 w 12191948"/>
              <a:gd name="connsiteY4319" fmla="*/ 2220955 h 3322003"/>
              <a:gd name="connsiteX4320" fmla="*/ 2807216 w 12191948"/>
              <a:gd name="connsiteY4320" fmla="*/ 2232251 h 3322003"/>
              <a:gd name="connsiteX4321" fmla="*/ 2861026 w 12191948"/>
              <a:gd name="connsiteY4321" fmla="*/ 2244740 h 3322003"/>
              <a:gd name="connsiteX4322" fmla="*/ 2834588 w 12191948"/>
              <a:gd name="connsiteY4322" fmla="*/ 2256391 h 3322003"/>
              <a:gd name="connsiteX4323" fmla="*/ 2814471 w 12191948"/>
              <a:gd name="connsiteY4323" fmla="*/ 2276659 h 3322003"/>
              <a:gd name="connsiteX4324" fmla="*/ 2772385 w 12191948"/>
              <a:gd name="connsiteY4324" fmla="*/ 2251340 h 3322003"/>
              <a:gd name="connsiteX4325" fmla="*/ 2777705 w 12191948"/>
              <a:gd name="connsiteY4325" fmla="*/ 2243548 h 3322003"/>
              <a:gd name="connsiteX4326" fmla="*/ 2796329 w 12191948"/>
              <a:gd name="connsiteY4326" fmla="*/ 2246470 h 3322003"/>
              <a:gd name="connsiteX4327" fmla="*/ 2820518 w 12191948"/>
              <a:gd name="connsiteY4327" fmla="*/ 2246470 h 3322003"/>
              <a:gd name="connsiteX4328" fmla="*/ 2812536 w 12191948"/>
              <a:gd name="connsiteY4328" fmla="*/ 2238874 h 3322003"/>
              <a:gd name="connsiteX4329" fmla="*/ 2776738 w 12191948"/>
              <a:gd name="connsiteY4329" fmla="*/ 2225824 h 3322003"/>
              <a:gd name="connsiteX4330" fmla="*/ 2738281 w 12191948"/>
              <a:gd name="connsiteY4330" fmla="*/ 2231277 h 3322003"/>
              <a:gd name="connsiteX4331" fmla="*/ 2689904 w 12191948"/>
              <a:gd name="connsiteY4331" fmla="*/ 2227772 h 3322003"/>
              <a:gd name="connsiteX4332" fmla="*/ 2670310 w 12191948"/>
              <a:gd name="connsiteY4332" fmla="*/ 2214331 h 3322003"/>
              <a:gd name="connsiteX4333" fmla="*/ 2648298 w 12191948"/>
              <a:gd name="connsiteY4333" fmla="*/ 2223486 h 3322003"/>
              <a:gd name="connsiteX4334" fmla="*/ 2527358 w 12191948"/>
              <a:gd name="connsiteY4334" fmla="*/ 2204009 h 3322003"/>
              <a:gd name="connsiteX4335" fmla="*/ 8309765 w 12191948"/>
              <a:gd name="connsiteY4335" fmla="*/ 2203961 h 3322003"/>
              <a:gd name="connsiteX4336" fmla="*/ 8285332 w 12191948"/>
              <a:gd name="connsiteY4336" fmla="*/ 2206931 h 3322003"/>
              <a:gd name="connsiteX4337" fmla="*/ 8297183 w 12191948"/>
              <a:gd name="connsiteY4337" fmla="*/ 2219982 h 3322003"/>
              <a:gd name="connsiteX4338" fmla="*/ 8297668 w 12191948"/>
              <a:gd name="connsiteY4338" fmla="*/ 2219202 h 3322003"/>
              <a:gd name="connsiteX4339" fmla="*/ 8316292 w 12191948"/>
              <a:gd name="connsiteY4339" fmla="*/ 2223098 h 3322003"/>
              <a:gd name="connsiteX4340" fmla="*/ 8333708 w 12191948"/>
              <a:gd name="connsiteY4340" fmla="*/ 2208878 h 3322003"/>
              <a:gd name="connsiteX4341" fmla="*/ 8309765 w 12191948"/>
              <a:gd name="connsiteY4341" fmla="*/ 2203961 h 3322003"/>
              <a:gd name="connsiteX4342" fmla="*/ 5456295 w 12191948"/>
              <a:gd name="connsiteY4342" fmla="*/ 2202645 h 3322003"/>
              <a:gd name="connsiteX4343" fmla="*/ 5459438 w 12191948"/>
              <a:gd name="connsiteY4343" fmla="*/ 2203815 h 3322003"/>
              <a:gd name="connsiteX4344" fmla="*/ 5459438 w 12191948"/>
              <a:gd name="connsiteY4344" fmla="*/ 2202645 h 3322003"/>
              <a:gd name="connsiteX4345" fmla="*/ 11296746 w 12191948"/>
              <a:gd name="connsiteY4345" fmla="*/ 2202451 h 3322003"/>
              <a:gd name="connsiteX4346" fmla="*/ 11298681 w 12191948"/>
              <a:gd name="connsiteY4346" fmla="*/ 2213749 h 3322003"/>
              <a:gd name="connsiteX4347" fmla="*/ 11347057 w 12191948"/>
              <a:gd name="connsiteY4347" fmla="*/ 2240432 h 3322003"/>
              <a:gd name="connsiteX4348" fmla="*/ 11312711 w 12191948"/>
              <a:gd name="connsiteY4348" fmla="*/ 2228552 h 3322003"/>
              <a:gd name="connsiteX4349" fmla="*/ 11283200 w 12191948"/>
              <a:gd name="connsiteY4349" fmla="*/ 2228552 h 3322003"/>
              <a:gd name="connsiteX4350" fmla="*/ 11329885 w 12191948"/>
              <a:gd name="connsiteY4350" fmla="*/ 2250366 h 3322003"/>
              <a:gd name="connsiteX4351" fmla="*/ 11329159 w 12191948"/>
              <a:gd name="connsiteY4351" fmla="*/ 2250366 h 3322003"/>
              <a:gd name="connsiteX4352" fmla="*/ 11371245 w 12191948"/>
              <a:gd name="connsiteY4352" fmla="*/ 2273739 h 3322003"/>
              <a:gd name="connsiteX4353" fmla="*/ 11412607 w 12191948"/>
              <a:gd name="connsiteY4353" fmla="*/ 2296721 h 3322003"/>
              <a:gd name="connsiteX4354" fmla="*/ 11425670 w 12191948"/>
              <a:gd name="connsiteY4354" fmla="*/ 2281918 h 3322003"/>
              <a:gd name="connsiteX4355" fmla="*/ 11489041 w 12191948"/>
              <a:gd name="connsiteY4355" fmla="*/ 2296332 h 3322003"/>
              <a:gd name="connsiteX4356" fmla="*/ 11426637 w 12191948"/>
              <a:gd name="connsiteY4356" fmla="*/ 2278802 h 3322003"/>
              <a:gd name="connsiteX4357" fmla="*/ 11378261 w 12191948"/>
              <a:gd name="connsiteY4357" fmla="*/ 2229330 h 3322003"/>
              <a:gd name="connsiteX4358" fmla="*/ 3484482 w 12191948"/>
              <a:gd name="connsiteY4358" fmla="*/ 2199529 h 3322003"/>
              <a:gd name="connsiteX4359" fmla="*/ 3485208 w 12191948"/>
              <a:gd name="connsiteY4359" fmla="*/ 2200308 h 3322003"/>
              <a:gd name="connsiteX4360" fmla="*/ 3482306 w 12191948"/>
              <a:gd name="connsiteY4360" fmla="*/ 2203815 h 3322003"/>
              <a:gd name="connsiteX4361" fmla="*/ 3515925 w 12191948"/>
              <a:gd name="connsiteY4361" fmla="*/ 2213553 h 3322003"/>
              <a:gd name="connsiteX4362" fmla="*/ 3502865 w 12191948"/>
              <a:gd name="connsiteY4362" fmla="*/ 2203230 h 3322003"/>
              <a:gd name="connsiteX4363" fmla="*/ 3484482 w 12191948"/>
              <a:gd name="connsiteY4363" fmla="*/ 2199529 h 3322003"/>
              <a:gd name="connsiteX4364" fmla="*/ 2318858 w 12191948"/>
              <a:gd name="connsiteY4364" fmla="*/ 2198555 h 3322003"/>
              <a:gd name="connsiteX4365" fmla="*/ 2312327 w 12191948"/>
              <a:gd name="connsiteY4365" fmla="*/ 2204400 h 3322003"/>
              <a:gd name="connsiteX4366" fmla="*/ 2323937 w 12191948"/>
              <a:gd name="connsiteY4366" fmla="*/ 2209657 h 3322003"/>
              <a:gd name="connsiteX4367" fmla="*/ 2365784 w 12191948"/>
              <a:gd name="connsiteY4367" fmla="*/ 2222319 h 3322003"/>
              <a:gd name="connsiteX4368" fmla="*/ 2365784 w 12191948"/>
              <a:gd name="connsiteY4368" fmla="*/ 2209463 h 3322003"/>
              <a:gd name="connsiteX4369" fmla="*/ 2398436 w 12191948"/>
              <a:gd name="connsiteY4369" fmla="*/ 2215111 h 3322003"/>
              <a:gd name="connsiteX4370" fmla="*/ 2429638 w 12191948"/>
              <a:gd name="connsiteY4370" fmla="*/ 2225630 h 3322003"/>
              <a:gd name="connsiteX4371" fmla="*/ 2456246 w 12191948"/>
              <a:gd name="connsiteY4371" fmla="*/ 2226993 h 3322003"/>
              <a:gd name="connsiteX4372" fmla="*/ 2456246 w 12191948"/>
              <a:gd name="connsiteY4372" fmla="*/ 2218033 h 3322003"/>
              <a:gd name="connsiteX4373" fmla="*/ 2426736 w 12191948"/>
              <a:gd name="connsiteY4373" fmla="*/ 2203230 h 3322003"/>
              <a:gd name="connsiteX4374" fmla="*/ 2354171 w 12191948"/>
              <a:gd name="connsiteY4374" fmla="*/ 2204400 h 3322003"/>
              <a:gd name="connsiteX4375" fmla="*/ 2318858 w 12191948"/>
              <a:gd name="connsiteY4375" fmla="*/ 2198555 h 3322003"/>
              <a:gd name="connsiteX4376" fmla="*/ 8233327 w 12191948"/>
              <a:gd name="connsiteY4376" fmla="*/ 2198361 h 3322003"/>
              <a:gd name="connsiteX4377" fmla="*/ 8237438 w 12191948"/>
              <a:gd name="connsiteY4377" fmla="*/ 2204788 h 3322003"/>
              <a:gd name="connsiteX4378" fmla="*/ 8271060 w 12191948"/>
              <a:gd name="connsiteY4378" fmla="*/ 2209657 h 3322003"/>
              <a:gd name="connsiteX4379" fmla="*/ 8283638 w 12191948"/>
              <a:gd name="connsiteY4379" fmla="*/ 2206931 h 3322003"/>
              <a:gd name="connsiteX4380" fmla="*/ 8263805 w 12191948"/>
              <a:gd name="connsiteY4380" fmla="*/ 2198361 h 3322003"/>
              <a:gd name="connsiteX4381" fmla="*/ 8233327 w 12191948"/>
              <a:gd name="connsiteY4381" fmla="*/ 2198361 h 3322003"/>
              <a:gd name="connsiteX4382" fmla="*/ 9241727 w 12191948"/>
              <a:gd name="connsiteY4382" fmla="*/ 2196413 h 3322003"/>
              <a:gd name="connsiteX4383" fmla="*/ 9248258 w 12191948"/>
              <a:gd name="connsiteY4383" fmla="*/ 2203036 h 3322003"/>
              <a:gd name="connsiteX4384" fmla="*/ 9268576 w 12191948"/>
              <a:gd name="connsiteY4384" fmla="*/ 2207125 h 3322003"/>
              <a:gd name="connsiteX4385" fmla="*/ 9313082 w 12191948"/>
              <a:gd name="connsiteY4385" fmla="*/ 2232251 h 3322003"/>
              <a:gd name="connsiteX4386" fmla="*/ 9333641 w 12191948"/>
              <a:gd name="connsiteY4386" fmla="*/ 2222707 h 3322003"/>
              <a:gd name="connsiteX4387" fmla="*/ 9333641 w 12191948"/>
              <a:gd name="connsiteY4387" fmla="*/ 2213164 h 3322003"/>
              <a:gd name="connsiteX4388" fmla="*/ 9373069 w 12191948"/>
              <a:gd name="connsiteY4388" fmla="*/ 2214722 h 3322003"/>
              <a:gd name="connsiteX4389" fmla="*/ 9330256 w 12191948"/>
              <a:gd name="connsiteY4389" fmla="*/ 2203815 h 3322003"/>
              <a:gd name="connsiteX4390" fmla="*/ 9330256 w 12191948"/>
              <a:gd name="connsiteY4390" fmla="*/ 2204009 h 3322003"/>
              <a:gd name="connsiteX4391" fmla="*/ 9269543 w 12191948"/>
              <a:gd name="connsiteY4391" fmla="*/ 2203036 h 3322003"/>
              <a:gd name="connsiteX4392" fmla="*/ 9260110 w 12191948"/>
              <a:gd name="connsiteY4392" fmla="*/ 2198167 h 3322003"/>
              <a:gd name="connsiteX4393" fmla="*/ 9241727 w 12191948"/>
              <a:gd name="connsiteY4393" fmla="*/ 2196413 h 3322003"/>
              <a:gd name="connsiteX4394" fmla="*/ 4814583 w 12191948"/>
              <a:gd name="connsiteY4394" fmla="*/ 2196024 h 3322003"/>
              <a:gd name="connsiteX4395" fmla="*/ 4812892 w 12191948"/>
              <a:gd name="connsiteY4395" fmla="*/ 2197191 h 3322003"/>
              <a:gd name="connsiteX4396" fmla="*/ 4818455 w 12191948"/>
              <a:gd name="connsiteY4396" fmla="*/ 2199140 h 3322003"/>
              <a:gd name="connsiteX4397" fmla="*/ 4822808 w 12191948"/>
              <a:gd name="connsiteY4397" fmla="*/ 2198361 h 3322003"/>
              <a:gd name="connsiteX4398" fmla="*/ 4820147 w 12191948"/>
              <a:gd name="connsiteY4398" fmla="*/ 2197776 h 3322003"/>
              <a:gd name="connsiteX4399" fmla="*/ 4814583 w 12191948"/>
              <a:gd name="connsiteY4399" fmla="*/ 2196024 h 3322003"/>
              <a:gd name="connsiteX4400" fmla="*/ 2759566 w 12191948"/>
              <a:gd name="connsiteY4400" fmla="*/ 2195245 h 3322003"/>
              <a:gd name="connsiteX4401" fmla="*/ 2760775 w 12191948"/>
              <a:gd name="connsiteY4401" fmla="*/ 2195633 h 3322003"/>
              <a:gd name="connsiteX4402" fmla="*/ 2753276 w 12191948"/>
              <a:gd name="connsiteY4402" fmla="*/ 2214137 h 3322003"/>
              <a:gd name="connsiteX4403" fmla="*/ 2772141 w 12191948"/>
              <a:gd name="connsiteY4403" fmla="*/ 2215111 h 3322003"/>
              <a:gd name="connsiteX4404" fmla="*/ 2798750 w 12191948"/>
              <a:gd name="connsiteY4404" fmla="*/ 2205373 h 3322003"/>
              <a:gd name="connsiteX4405" fmla="*/ 2759566 w 12191948"/>
              <a:gd name="connsiteY4405" fmla="*/ 2195245 h 3322003"/>
              <a:gd name="connsiteX4406" fmla="*/ 1927738 w 12191948"/>
              <a:gd name="connsiteY4406" fmla="*/ 2195051 h 3322003"/>
              <a:gd name="connsiteX4407" fmla="*/ 1924835 w 12191948"/>
              <a:gd name="connsiteY4407" fmla="*/ 2196997 h 3322003"/>
              <a:gd name="connsiteX4408" fmla="*/ 1961601 w 12191948"/>
              <a:gd name="connsiteY4408" fmla="*/ 2211021 h 3322003"/>
              <a:gd name="connsiteX4409" fmla="*/ 1982160 w 12191948"/>
              <a:gd name="connsiteY4409" fmla="*/ 2208295 h 3322003"/>
              <a:gd name="connsiteX4410" fmla="*/ 2009347 w 12191948"/>
              <a:gd name="connsiteY4410" fmla="*/ 2214528 h 3322003"/>
              <a:gd name="connsiteX4411" fmla="*/ 1986030 w 12191948"/>
              <a:gd name="connsiteY4411" fmla="*/ 2214528 h 3322003"/>
              <a:gd name="connsiteX4412" fmla="*/ 1979258 w 12191948"/>
              <a:gd name="connsiteY4412" fmla="*/ 2224071 h 3322003"/>
              <a:gd name="connsiteX4413" fmla="*/ 2132852 w 12191948"/>
              <a:gd name="connsiteY4413" fmla="*/ 2251340 h 3322003"/>
              <a:gd name="connsiteX4414" fmla="*/ 2132852 w 12191948"/>
              <a:gd name="connsiteY4414" fmla="*/ 2249587 h 3322003"/>
              <a:gd name="connsiteX4415" fmla="*/ 2141560 w 12191948"/>
              <a:gd name="connsiteY4415" fmla="*/ 2227187 h 3322003"/>
              <a:gd name="connsiteX4416" fmla="*/ 2099957 w 12191948"/>
              <a:gd name="connsiteY4416" fmla="*/ 2218423 h 3322003"/>
              <a:gd name="connsiteX4417" fmla="*/ 2072625 w 12191948"/>
              <a:gd name="connsiteY4417" fmla="*/ 2212385 h 3322003"/>
              <a:gd name="connsiteX4418" fmla="*/ 2065852 w 12191948"/>
              <a:gd name="connsiteY4418" fmla="*/ 2215111 h 3322003"/>
              <a:gd name="connsiteX4419" fmla="*/ 2071172 w 12191948"/>
              <a:gd name="connsiteY4419" fmla="*/ 2217254 h 3322003"/>
              <a:gd name="connsiteX4420" fmla="*/ 2099957 w 12191948"/>
              <a:gd name="connsiteY4420" fmla="*/ 2221928 h 3322003"/>
              <a:gd name="connsiteX4421" fmla="*/ 2017958 w 12191948"/>
              <a:gd name="connsiteY4421" fmla="*/ 2214528 h 3322003"/>
              <a:gd name="connsiteX4422" fmla="*/ 2015831 w 12191948"/>
              <a:gd name="connsiteY4422" fmla="*/ 2214528 h 3322003"/>
              <a:gd name="connsiteX4423" fmla="*/ 2005865 w 12191948"/>
              <a:gd name="connsiteY4423" fmla="*/ 2207053 h 3322003"/>
              <a:gd name="connsiteX4424" fmla="*/ 1982160 w 12191948"/>
              <a:gd name="connsiteY4424" fmla="*/ 2208099 h 3322003"/>
              <a:gd name="connsiteX4425" fmla="*/ 3636866 w 12191948"/>
              <a:gd name="connsiteY4425" fmla="*/ 2194854 h 3322003"/>
              <a:gd name="connsiteX4426" fmla="*/ 3630578 w 12191948"/>
              <a:gd name="connsiteY4426" fmla="*/ 2197582 h 3322003"/>
              <a:gd name="connsiteX4427" fmla="*/ 3653072 w 12191948"/>
              <a:gd name="connsiteY4427" fmla="*/ 2206152 h 3322003"/>
              <a:gd name="connsiteX4428" fmla="*/ 3667826 w 12191948"/>
              <a:gd name="connsiteY4428" fmla="*/ 2208295 h 3322003"/>
              <a:gd name="connsiteX4429" fmla="*/ 3671697 w 12191948"/>
              <a:gd name="connsiteY4429" fmla="*/ 2213749 h 3322003"/>
              <a:gd name="connsiteX4430" fmla="*/ 3677260 w 12191948"/>
              <a:gd name="connsiteY4430" fmla="*/ 2209853 h 3322003"/>
              <a:gd name="connsiteX4431" fmla="*/ 3664577 w 12191948"/>
              <a:gd name="connsiteY4431" fmla="*/ 2200004 h 3322003"/>
              <a:gd name="connsiteX4432" fmla="*/ 3665168 w 12191948"/>
              <a:gd name="connsiteY4432" fmla="*/ 2200114 h 3322003"/>
              <a:gd name="connsiteX4433" fmla="*/ 3663715 w 12191948"/>
              <a:gd name="connsiteY4433" fmla="*/ 2199335 h 3322003"/>
              <a:gd name="connsiteX4434" fmla="*/ 3664577 w 12191948"/>
              <a:gd name="connsiteY4434" fmla="*/ 2200004 h 3322003"/>
              <a:gd name="connsiteX4435" fmla="*/ 1714397 w 12191948"/>
              <a:gd name="connsiteY4435" fmla="*/ 2192323 h 3322003"/>
              <a:gd name="connsiteX4436" fmla="*/ 1734957 w 12191948"/>
              <a:gd name="connsiteY4436" fmla="*/ 2203424 h 3322003"/>
              <a:gd name="connsiteX4437" fmla="*/ 1766885 w 12191948"/>
              <a:gd name="connsiteY4437" fmla="*/ 2207710 h 3322003"/>
              <a:gd name="connsiteX4438" fmla="*/ 1768579 w 12191948"/>
              <a:gd name="connsiteY4438" fmla="*/ 2209463 h 3322003"/>
              <a:gd name="connsiteX4439" fmla="*/ 1766161 w 12191948"/>
              <a:gd name="connsiteY4439" fmla="*/ 2198167 h 3322003"/>
              <a:gd name="connsiteX4440" fmla="*/ 2534616 w 12191948"/>
              <a:gd name="connsiteY4440" fmla="*/ 2190180 h 3322003"/>
              <a:gd name="connsiteX4441" fmla="*/ 2532922 w 12191948"/>
              <a:gd name="connsiteY4441" fmla="*/ 2191544 h 3322003"/>
              <a:gd name="connsiteX4442" fmla="*/ 2542356 w 12191948"/>
              <a:gd name="connsiteY4442" fmla="*/ 2191350 h 3322003"/>
              <a:gd name="connsiteX4443" fmla="*/ 6312067 w 12191948"/>
              <a:gd name="connsiteY4443" fmla="*/ 2189985 h 3322003"/>
              <a:gd name="connsiteX4444" fmla="*/ 6343995 w 12191948"/>
              <a:gd name="connsiteY4444" fmla="*/ 2204594 h 3322003"/>
              <a:gd name="connsiteX4445" fmla="*/ 6328759 w 12191948"/>
              <a:gd name="connsiteY4445" fmla="*/ 2210827 h 3322003"/>
              <a:gd name="connsiteX4446" fmla="*/ 6389469 w 12191948"/>
              <a:gd name="connsiteY4446" fmla="*/ 2223486 h 3322003"/>
              <a:gd name="connsiteX4447" fmla="*/ 6372054 w 12191948"/>
              <a:gd name="connsiteY4447" fmla="*/ 2194660 h 3322003"/>
              <a:gd name="connsiteX4448" fmla="*/ 4737425 w 12191948"/>
              <a:gd name="connsiteY4448" fmla="*/ 2189985 h 3322003"/>
              <a:gd name="connsiteX4449" fmla="*/ 4741537 w 12191948"/>
              <a:gd name="connsiteY4449" fmla="*/ 2194272 h 3322003"/>
              <a:gd name="connsiteX4450" fmla="*/ 4748550 w 12191948"/>
              <a:gd name="connsiteY4450" fmla="*/ 2194272 h 3322003"/>
              <a:gd name="connsiteX4451" fmla="*/ 4746374 w 12191948"/>
              <a:gd name="connsiteY4451" fmla="*/ 2190376 h 3322003"/>
              <a:gd name="connsiteX4452" fmla="*/ 4747341 w 12191948"/>
              <a:gd name="connsiteY4452" fmla="*/ 2189985 h 3322003"/>
              <a:gd name="connsiteX4453" fmla="*/ 4737425 w 12191948"/>
              <a:gd name="connsiteY4453" fmla="*/ 2189985 h 3322003"/>
              <a:gd name="connsiteX4454" fmla="*/ 7025163 w 12191948"/>
              <a:gd name="connsiteY4454" fmla="*/ 2189110 h 3322003"/>
              <a:gd name="connsiteX4455" fmla="*/ 7020542 w 12191948"/>
              <a:gd name="connsiteY4455" fmla="*/ 2193062 h 3322003"/>
              <a:gd name="connsiteX4456" fmla="*/ 7018603 w 12191948"/>
              <a:gd name="connsiteY4456" fmla="*/ 2193296 h 3322003"/>
              <a:gd name="connsiteX4457" fmla="*/ 7019812 w 12191948"/>
              <a:gd name="connsiteY4457" fmla="*/ 2193687 h 3322003"/>
              <a:gd name="connsiteX4458" fmla="*/ 7020542 w 12191948"/>
              <a:gd name="connsiteY4458" fmla="*/ 2193062 h 3322003"/>
              <a:gd name="connsiteX4459" fmla="*/ 7037953 w 12191948"/>
              <a:gd name="connsiteY4459" fmla="*/ 2190959 h 3322003"/>
              <a:gd name="connsiteX4460" fmla="*/ 7025163 w 12191948"/>
              <a:gd name="connsiteY4460" fmla="*/ 2189110 h 3322003"/>
              <a:gd name="connsiteX4461" fmla="*/ 8496554 w 12191948"/>
              <a:gd name="connsiteY4461" fmla="*/ 2188988 h 3322003"/>
              <a:gd name="connsiteX4462" fmla="*/ 8481253 w 12191948"/>
              <a:gd name="connsiteY4462" fmla="*/ 2199725 h 3322003"/>
              <a:gd name="connsiteX4463" fmla="*/ 8511793 w 12191948"/>
              <a:gd name="connsiteY4463" fmla="*/ 2201648 h 3322003"/>
              <a:gd name="connsiteX4464" fmla="*/ 8531463 w 12191948"/>
              <a:gd name="connsiteY4464" fmla="*/ 2197078 h 3322003"/>
              <a:gd name="connsiteX4465" fmla="*/ 8532532 w 12191948"/>
              <a:gd name="connsiteY4465" fmla="*/ 2197388 h 3322003"/>
              <a:gd name="connsiteX4466" fmla="*/ 8531809 w 12191948"/>
              <a:gd name="connsiteY4466" fmla="*/ 2196997 h 3322003"/>
              <a:gd name="connsiteX4467" fmla="*/ 8531463 w 12191948"/>
              <a:gd name="connsiteY4467" fmla="*/ 2197078 h 3322003"/>
              <a:gd name="connsiteX4468" fmla="*/ 8510099 w 12191948"/>
              <a:gd name="connsiteY4468" fmla="*/ 2190878 h 3322003"/>
              <a:gd name="connsiteX4469" fmla="*/ 8496554 w 12191948"/>
              <a:gd name="connsiteY4469" fmla="*/ 2188988 h 3322003"/>
              <a:gd name="connsiteX4470" fmla="*/ 4644543 w 12191948"/>
              <a:gd name="connsiteY4470" fmla="*/ 2187648 h 3322003"/>
              <a:gd name="connsiteX4471" fmla="*/ 4631480 w 12191948"/>
              <a:gd name="connsiteY4471" fmla="*/ 2189597 h 3322003"/>
              <a:gd name="connsiteX4472" fmla="*/ 4631480 w 12191948"/>
              <a:gd name="connsiteY4472" fmla="*/ 2193687 h 3322003"/>
              <a:gd name="connsiteX4473" fmla="*/ 4643334 w 12191948"/>
              <a:gd name="connsiteY4473" fmla="*/ 2196997 h 3322003"/>
              <a:gd name="connsiteX4474" fmla="*/ 4649863 w 12191948"/>
              <a:gd name="connsiteY4474" fmla="*/ 2194466 h 3322003"/>
              <a:gd name="connsiteX4475" fmla="*/ 4644543 w 12191948"/>
              <a:gd name="connsiteY4475" fmla="*/ 2187648 h 3322003"/>
              <a:gd name="connsiteX4476" fmla="*/ 3320486 w 12191948"/>
              <a:gd name="connsiteY4476" fmla="*/ 2187063 h 3322003"/>
              <a:gd name="connsiteX4477" fmla="*/ 3302588 w 12191948"/>
              <a:gd name="connsiteY4477" fmla="*/ 2191738 h 3322003"/>
              <a:gd name="connsiteX4478" fmla="*/ 3303314 w 12191948"/>
              <a:gd name="connsiteY4478" fmla="*/ 2192517 h 3322003"/>
              <a:gd name="connsiteX4479" fmla="*/ 3281302 w 12191948"/>
              <a:gd name="connsiteY4479" fmla="*/ 2199725 h 3322003"/>
              <a:gd name="connsiteX4480" fmla="*/ 3305490 w 12191948"/>
              <a:gd name="connsiteY4480" fmla="*/ 2205179 h 3322003"/>
              <a:gd name="connsiteX4481" fmla="*/ 3320486 w 12191948"/>
              <a:gd name="connsiteY4481" fmla="*/ 2187063 h 3322003"/>
              <a:gd name="connsiteX4482" fmla="*/ 9016294 w 12191948"/>
              <a:gd name="connsiteY4482" fmla="*/ 2186869 h 3322003"/>
              <a:gd name="connsiteX4483" fmla="*/ 8993799 w 12191948"/>
              <a:gd name="connsiteY4483" fmla="*/ 2192323 h 3322003"/>
              <a:gd name="connsiteX4484" fmla="*/ 9073053 w 12191948"/>
              <a:gd name="connsiteY4484" fmla="*/ 2204969 h 3322003"/>
              <a:gd name="connsiteX4485" fmla="*/ 9072895 w 12191948"/>
              <a:gd name="connsiteY4485" fmla="*/ 2205958 h 3322003"/>
              <a:gd name="connsiteX4486" fmla="*/ 9073137 w 12191948"/>
              <a:gd name="connsiteY4486" fmla="*/ 2204983 h 3322003"/>
              <a:gd name="connsiteX4487" fmla="*/ 9073053 w 12191948"/>
              <a:gd name="connsiteY4487" fmla="*/ 2204969 h 3322003"/>
              <a:gd name="connsiteX4488" fmla="*/ 9074346 w 12191948"/>
              <a:gd name="connsiteY4488" fmla="*/ 2196876 h 3322003"/>
              <a:gd name="connsiteX4489" fmla="*/ 9054753 w 12191948"/>
              <a:gd name="connsiteY4489" fmla="*/ 2188818 h 3322003"/>
              <a:gd name="connsiteX4490" fmla="*/ 9016294 w 12191948"/>
              <a:gd name="connsiteY4490" fmla="*/ 2186869 h 3322003"/>
              <a:gd name="connsiteX4491" fmla="*/ 2973145 w 12191948"/>
              <a:gd name="connsiteY4491" fmla="*/ 2186869 h 3322003"/>
              <a:gd name="connsiteX4492" fmla="*/ 3021039 w 12191948"/>
              <a:gd name="connsiteY4492" fmla="*/ 2196609 h 3322003"/>
              <a:gd name="connsiteX4493" fmla="*/ 3021039 w 12191948"/>
              <a:gd name="connsiteY4493" fmla="*/ 2197191 h 3322003"/>
              <a:gd name="connsiteX4494" fmla="*/ 3024909 w 12191948"/>
              <a:gd name="connsiteY4494" fmla="*/ 2193881 h 3322003"/>
              <a:gd name="connsiteX4495" fmla="*/ 3014507 w 12191948"/>
              <a:gd name="connsiteY4495" fmla="*/ 2189401 h 3322003"/>
              <a:gd name="connsiteX4496" fmla="*/ 2973145 w 12191948"/>
              <a:gd name="connsiteY4496" fmla="*/ 2186869 h 3322003"/>
              <a:gd name="connsiteX4497" fmla="*/ 8075379 w 12191948"/>
              <a:gd name="connsiteY4497" fmla="*/ 2186675 h 3322003"/>
              <a:gd name="connsiteX4498" fmla="*/ 8089892 w 12191948"/>
              <a:gd name="connsiteY4498" fmla="*/ 2193881 h 3322003"/>
              <a:gd name="connsiteX4499" fmla="*/ 8089892 w 12191948"/>
              <a:gd name="connsiteY4499" fmla="*/ 2193687 h 3322003"/>
              <a:gd name="connsiteX4500" fmla="*/ 8112145 w 12191948"/>
              <a:gd name="connsiteY4500" fmla="*/ 2193687 h 3322003"/>
              <a:gd name="connsiteX4501" fmla="*/ 8112145 w 12191948"/>
              <a:gd name="connsiteY4501" fmla="*/ 2191350 h 3322003"/>
              <a:gd name="connsiteX4502" fmla="*/ 8091586 w 12191948"/>
              <a:gd name="connsiteY4502" fmla="*/ 2186675 h 3322003"/>
              <a:gd name="connsiteX4503" fmla="*/ 8075379 w 12191948"/>
              <a:gd name="connsiteY4503" fmla="*/ 2186675 h 3322003"/>
              <a:gd name="connsiteX4504" fmla="*/ 7115838 w 12191948"/>
              <a:gd name="connsiteY4504" fmla="*/ 2185311 h 3322003"/>
              <a:gd name="connsiteX4505" fmla="*/ 7146798 w 12191948"/>
              <a:gd name="connsiteY4505" fmla="*/ 2203036 h 3322003"/>
              <a:gd name="connsiteX4506" fmla="*/ 7145831 w 12191948"/>
              <a:gd name="connsiteY4506" fmla="*/ 2203815 h 3322003"/>
              <a:gd name="connsiteX4507" fmla="*/ 7171471 w 12191948"/>
              <a:gd name="connsiteY4507" fmla="*/ 2208295 h 3322003"/>
              <a:gd name="connsiteX4508" fmla="*/ 7173889 w 12191948"/>
              <a:gd name="connsiteY4508" fmla="*/ 2200698 h 3322003"/>
              <a:gd name="connsiteX4509" fmla="*/ 7140026 w 12191948"/>
              <a:gd name="connsiteY4509" fmla="*/ 2187260 h 3322003"/>
              <a:gd name="connsiteX4510" fmla="*/ 7115838 w 12191948"/>
              <a:gd name="connsiteY4510" fmla="*/ 2185311 h 3322003"/>
              <a:gd name="connsiteX4511" fmla="*/ 6151943 w 12191948"/>
              <a:gd name="connsiteY4511" fmla="*/ 2184338 h 3322003"/>
              <a:gd name="connsiteX4512" fmla="*/ 6172988 w 12191948"/>
              <a:gd name="connsiteY4512" fmla="*/ 2200893 h 3322003"/>
              <a:gd name="connsiteX4513" fmla="*/ 6193547 w 12191948"/>
              <a:gd name="connsiteY4513" fmla="*/ 2187843 h 3322003"/>
              <a:gd name="connsiteX4514" fmla="*/ 6152426 w 12191948"/>
              <a:gd name="connsiteY4514" fmla="*/ 2184532 h 3322003"/>
              <a:gd name="connsiteX4515" fmla="*/ 5474677 w 12191948"/>
              <a:gd name="connsiteY4515" fmla="*/ 2182585 h 3322003"/>
              <a:gd name="connsiteX4516" fmla="*/ 5452424 w 12191948"/>
              <a:gd name="connsiteY4516" fmla="*/ 2186675 h 3322003"/>
              <a:gd name="connsiteX4517" fmla="*/ 5498865 w 12191948"/>
              <a:gd name="connsiteY4517" fmla="*/ 2193296 h 3322003"/>
              <a:gd name="connsiteX4518" fmla="*/ 5498865 w 12191948"/>
              <a:gd name="connsiteY4518" fmla="*/ 2193102 h 3322003"/>
              <a:gd name="connsiteX4519" fmla="*/ 5474677 w 12191948"/>
              <a:gd name="connsiteY4519" fmla="*/ 2182585 h 3322003"/>
              <a:gd name="connsiteX4520" fmla="*/ 7749806 w 12191948"/>
              <a:gd name="connsiteY4520" fmla="*/ 2182195 h 3322003"/>
              <a:gd name="connsiteX4521" fmla="*/ 7752709 w 12191948"/>
              <a:gd name="connsiteY4521" fmla="*/ 2185311 h 3322003"/>
              <a:gd name="connsiteX4522" fmla="*/ 7758032 w 12191948"/>
              <a:gd name="connsiteY4522" fmla="*/ 2185311 h 3322003"/>
              <a:gd name="connsiteX4523" fmla="*/ 7757790 w 12191948"/>
              <a:gd name="connsiteY4523" fmla="*/ 2182195 h 3322003"/>
              <a:gd name="connsiteX4524" fmla="*/ 7756579 w 12191948"/>
              <a:gd name="connsiteY4524" fmla="*/ 2182195 h 3322003"/>
              <a:gd name="connsiteX4525" fmla="*/ 3199545 w 12191948"/>
              <a:gd name="connsiteY4525" fmla="*/ 2182000 h 3322003"/>
              <a:gd name="connsiteX4526" fmla="*/ 3202448 w 12191948"/>
              <a:gd name="connsiteY4526" fmla="*/ 2189791 h 3322003"/>
              <a:gd name="connsiteX4527" fmla="*/ 3221072 w 12191948"/>
              <a:gd name="connsiteY4527" fmla="*/ 2189791 h 3322003"/>
              <a:gd name="connsiteX4528" fmla="*/ 3222042 w 12191948"/>
              <a:gd name="connsiteY4528" fmla="*/ 2185896 h 3322003"/>
              <a:gd name="connsiteX4529" fmla="*/ 3221798 w 12191948"/>
              <a:gd name="connsiteY4529" fmla="*/ 2186675 h 3322003"/>
              <a:gd name="connsiteX4530" fmla="*/ 3199545 w 12191948"/>
              <a:gd name="connsiteY4530" fmla="*/ 2182000 h 3322003"/>
              <a:gd name="connsiteX4531" fmla="*/ 8834885 w 12191948"/>
              <a:gd name="connsiteY4531" fmla="*/ 2181806 h 3322003"/>
              <a:gd name="connsiteX4532" fmla="*/ 8840449 w 12191948"/>
              <a:gd name="connsiteY4532" fmla="*/ 2188039 h 3322003"/>
              <a:gd name="connsiteX4533" fmla="*/ 8872377 w 12191948"/>
              <a:gd name="connsiteY4533" fmla="*/ 2191155 h 3322003"/>
              <a:gd name="connsiteX4534" fmla="*/ 8872133 w 12191948"/>
              <a:gd name="connsiteY4534" fmla="*/ 2190376 h 3322003"/>
              <a:gd name="connsiteX4535" fmla="*/ 8869715 w 12191948"/>
              <a:gd name="connsiteY4535" fmla="*/ 2181806 h 3322003"/>
              <a:gd name="connsiteX4536" fmla="*/ 8834885 w 12191948"/>
              <a:gd name="connsiteY4536" fmla="*/ 2181806 h 3322003"/>
              <a:gd name="connsiteX4537" fmla="*/ 8770302 w 12191948"/>
              <a:gd name="connsiteY4537" fmla="*/ 2180248 h 3322003"/>
              <a:gd name="connsiteX4538" fmla="*/ 8766673 w 12191948"/>
              <a:gd name="connsiteY4538" fmla="*/ 2182974 h 3322003"/>
              <a:gd name="connsiteX4539" fmla="*/ 8774898 w 12191948"/>
              <a:gd name="connsiteY4539" fmla="*/ 2187454 h 3322003"/>
              <a:gd name="connsiteX4540" fmla="*/ 8797393 w 12191948"/>
              <a:gd name="connsiteY4540" fmla="*/ 2187454 h 3322003"/>
              <a:gd name="connsiteX4541" fmla="*/ 8795942 w 12191948"/>
              <a:gd name="connsiteY4541" fmla="*/ 2184726 h 3322003"/>
              <a:gd name="connsiteX4542" fmla="*/ 4649139 w 12191948"/>
              <a:gd name="connsiteY4542" fmla="*/ 2179469 h 3322003"/>
              <a:gd name="connsiteX4543" fmla="*/ 4633659 w 12191948"/>
              <a:gd name="connsiteY4543" fmla="*/ 2182195 h 3322003"/>
              <a:gd name="connsiteX4544" fmla="*/ 4644784 w 12191948"/>
              <a:gd name="connsiteY4544" fmla="*/ 2186481 h 3322003"/>
              <a:gd name="connsiteX4545" fmla="*/ 4655668 w 12191948"/>
              <a:gd name="connsiteY4545" fmla="*/ 2182000 h 3322003"/>
              <a:gd name="connsiteX4546" fmla="*/ 2423592 w 12191948"/>
              <a:gd name="connsiteY4546" fmla="*/ 2179469 h 3322003"/>
              <a:gd name="connsiteX4547" fmla="*/ 2423592 w 12191948"/>
              <a:gd name="connsiteY4547" fmla="*/ 2182974 h 3322003"/>
              <a:gd name="connsiteX4548" fmla="*/ 2441734 w 12191948"/>
              <a:gd name="connsiteY4548" fmla="*/ 2187454 h 3322003"/>
              <a:gd name="connsiteX4549" fmla="*/ 2446089 w 12191948"/>
              <a:gd name="connsiteY4549" fmla="*/ 2181221 h 3322003"/>
              <a:gd name="connsiteX4550" fmla="*/ 2424077 w 12191948"/>
              <a:gd name="connsiteY4550" fmla="*/ 2180052 h 3322003"/>
              <a:gd name="connsiteX4551" fmla="*/ 2267094 w 12191948"/>
              <a:gd name="connsiteY4551" fmla="*/ 2178493 h 3322003"/>
              <a:gd name="connsiteX4552" fmla="*/ 2261774 w 12191948"/>
              <a:gd name="connsiteY4552" fmla="*/ 2183168 h 3322003"/>
              <a:gd name="connsiteX4553" fmla="*/ 2261774 w 12191948"/>
              <a:gd name="connsiteY4553" fmla="*/ 2185311 h 3322003"/>
              <a:gd name="connsiteX4554" fmla="*/ 2276287 w 12191948"/>
              <a:gd name="connsiteY4554" fmla="*/ 2191934 h 3322003"/>
              <a:gd name="connsiteX4555" fmla="*/ 2288139 w 12191948"/>
              <a:gd name="connsiteY4555" fmla="*/ 2191934 h 3322003"/>
              <a:gd name="connsiteX4556" fmla="*/ 2274111 w 12191948"/>
              <a:gd name="connsiteY4556" fmla="*/ 2184726 h 3322003"/>
              <a:gd name="connsiteX4557" fmla="*/ 4535213 w 12191948"/>
              <a:gd name="connsiteY4557" fmla="*/ 2178105 h 3322003"/>
              <a:gd name="connsiteX4558" fmla="*/ 4535456 w 12191948"/>
              <a:gd name="connsiteY4558" fmla="*/ 2178339 h 3322003"/>
              <a:gd name="connsiteX4559" fmla="*/ 4534557 w 12191948"/>
              <a:gd name="connsiteY4559" fmla="*/ 2178439 h 3322003"/>
              <a:gd name="connsiteX4560" fmla="*/ 2392631 w 12191948"/>
              <a:gd name="connsiteY4560" fmla="*/ 2177911 h 3322003"/>
              <a:gd name="connsiteX4561" fmla="*/ 2394566 w 12191948"/>
              <a:gd name="connsiteY4561" fmla="*/ 2179663 h 3322003"/>
              <a:gd name="connsiteX4562" fmla="*/ 2397228 w 12191948"/>
              <a:gd name="connsiteY4562" fmla="*/ 2179078 h 3322003"/>
              <a:gd name="connsiteX4563" fmla="*/ 2364332 w 12191948"/>
              <a:gd name="connsiteY4563" fmla="*/ 2177520 h 3322003"/>
              <a:gd name="connsiteX4564" fmla="*/ 2359706 w 12191948"/>
              <a:gd name="connsiteY4564" fmla="*/ 2177910 h 3322003"/>
              <a:gd name="connsiteX4565" fmla="*/ 2353206 w 12191948"/>
              <a:gd name="connsiteY4565" fmla="*/ 2178816 h 3322003"/>
              <a:gd name="connsiteX4566" fmla="*/ 2353206 w 12191948"/>
              <a:gd name="connsiteY4566" fmla="*/ 2177715 h 3322003"/>
              <a:gd name="connsiteX4567" fmla="*/ 2352721 w 12191948"/>
              <a:gd name="connsiteY4567" fmla="*/ 2178884 h 3322003"/>
              <a:gd name="connsiteX4568" fmla="*/ 2353206 w 12191948"/>
              <a:gd name="connsiteY4568" fmla="*/ 2178816 h 3322003"/>
              <a:gd name="connsiteX4569" fmla="*/ 2353206 w 12191948"/>
              <a:gd name="connsiteY4569" fmla="*/ 2179858 h 3322003"/>
              <a:gd name="connsiteX4570" fmla="*/ 2364332 w 12191948"/>
              <a:gd name="connsiteY4570" fmla="*/ 2179858 h 3322003"/>
              <a:gd name="connsiteX4571" fmla="*/ 2364332 w 12191948"/>
              <a:gd name="connsiteY4571" fmla="*/ 2177520 h 3322003"/>
              <a:gd name="connsiteX4572" fmla="*/ 7830355 w 12191948"/>
              <a:gd name="connsiteY4572" fmla="*/ 2174989 h 3322003"/>
              <a:gd name="connsiteX4573" fmla="*/ 7831926 w 12191948"/>
              <a:gd name="connsiteY4573" fmla="*/ 2175162 h 3322003"/>
              <a:gd name="connsiteX4574" fmla="*/ 7829628 w 12191948"/>
              <a:gd name="connsiteY4574" fmla="*/ 2178493 h 3322003"/>
              <a:gd name="connsiteX4575" fmla="*/ 7853816 w 12191948"/>
              <a:gd name="connsiteY4575" fmla="*/ 2182780 h 3322003"/>
              <a:gd name="connsiteX4576" fmla="*/ 7858654 w 12191948"/>
              <a:gd name="connsiteY4576" fmla="*/ 2178105 h 3322003"/>
              <a:gd name="connsiteX4577" fmla="*/ 7831926 w 12191948"/>
              <a:gd name="connsiteY4577" fmla="*/ 2175162 h 3322003"/>
              <a:gd name="connsiteX4578" fmla="*/ 7832046 w 12191948"/>
              <a:gd name="connsiteY4578" fmla="*/ 2174989 h 3322003"/>
              <a:gd name="connsiteX4579" fmla="*/ 6303359 w 12191948"/>
              <a:gd name="connsiteY4579" fmla="*/ 2172845 h 3322003"/>
              <a:gd name="connsiteX4580" fmla="*/ 6304571 w 12191948"/>
              <a:gd name="connsiteY4580" fmla="*/ 2176935 h 3322003"/>
              <a:gd name="connsiteX4581" fmla="*/ 6333111 w 12191948"/>
              <a:gd name="connsiteY4581" fmla="*/ 2183168 h 3322003"/>
              <a:gd name="connsiteX4582" fmla="*/ 6332629 w 12191948"/>
              <a:gd name="connsiteY4582" fmla="*/ 2182000 h 3322003"/>
              <a:gd name="connsiteX4583" fmla="*/ 6343995 w 12191948"/>
              <a:gd name="connsiteY4583" fmla="*/ 2182000 h 3322003"/>
              <a:gd name="connsiteX4584" fmla="*/ 6329724 w 12191948"/>
              <a:gd name="connsiteY4584" fmla="*/ 2175768 h 3322003"/>
              <a:gd name="connsiteX4585" fmla="*/ 6303359 w 12191948"/>
              <a:gd name="connsiteY4585" fmla="*/ 2172845 h 3322003"/>
              <a:gd name="connsiteX4586" fmla="*/ 2581239 w 12191948"/>
              <a:gd name="connsiteY4586" fmla="*/ 2172325 h 3322003"/>
              <a:gd name="connsiteX4587" fmla="*/ 2558804 w 12191948"/>
              <a:gd name="connsiteY4587" fmla="*/ 2173040 h 3322003"/>
              <a:gd name="connsiteX4588" fmla="*/ 2566544 w 12191948"/>
              <a:gd name="connsiteY4588" fmla="*/ 2181027 h 3322003"/>
              <a:gd name="connsiteX4589" fmla="*/ 2581298 w 12191948"/>
              <a:gd name="connsiteY4589" fmla="*/ 2191350 h 3322003"/>
              <a:gd name="connsiteX4590" fmla="*/ 2657009 w 12191948"/>
              <a:gd name="connsiteY4590" fmla="*/ 2206931 h 3322003"/>
              <a:gd name="connsiteX4591" fmla="*/ 2666684 w 12191948"/>
              <a:gd name="connsiteY4591" fmla="*/ 2205179 h 3322003"/>
              <a:gd name="connsiteX4592" fmla="*/ 2668134 w 12191948"/>
              <a:gd name="connsiteY4592" fmla="*/ 2197388 h 3322003"/>
              <a:gd name="connsiteX4593" fmla="*/ 2638382 w 12191948"/>
              <a:gd name="connsiteY4593" fmla="*/ 2190959 h 3322003"/>
              <a:gd name="connsiteX4594" fmla="*/ 2600892 w 12191948"/>
              <a:gd name="connsiteY4594" fmla="*/ 2181027 h 3322003"/>
              <a:gd name="connsiteX4595" fmla="*/ 2601860 w 12191948"/>
              <a:gd name="connsiteY4595" fmla="*/ 2179469 h 3322003"/>
              <a:gd name="connsiteX4596" fmla="*/ 2581239 w 12191948"/>
              <a:gd name="connsiteY4596" fmla="*/ 2172325 h 3322003"/>
              <a:gd name="connsiteX4597" fmla="*/ 5551353 w 12191948"/>
              <a:gd name="connsiteY4597" fmla="*/ 2171093 h 3322003"/>
              <a:gd name="connsiteX4598" fmla="*/ 5557399 w 12191948"/>
              <a:gd name="connsiteY4598" fmla="*/ 2175574 h 3322003"/>
              <a:gd name="connsiteX4599" fmla="*/ 5569495 w 12191948"/>
              <a:gd name="connsiteY4599" fmla="*/ 2175574 h 3322003"/>
              <a:gd name="connsiteX4600" fmla="*/ 5563931 w 12191948"/>
              <a:gd name="connsiteY4600" fmla="*/ 2171093 h 3322003"/>
              <a:gd name="connsiteX4601" fmla="*/ 1723831 w 12191948"/>
              <a:gd name="connsiteY4601" fmla="*/ 2168365 h 3322003"/>
              <a:gd name="connsiteX4602" fmla="*/ 1716818 w 12191948"/>
              <a:gd name="connsiteY4602" fmla="*/ 2168561 h 3322003"/>
              <a:gd name="connsiteX4603" fmla="*/ 1718026 w 12191948"/>
              <a:gd name="connsiteY4603" fmla="*/ 2170508 h 3322003"/>
              <a:gd name="connsiteX4604" fmla="*/ 1723831 w 12191948"/>
              <a:gd name="connsiteY4604" fmla="*/ 2170508 h 3322003"/>
              <a:gd name="connsiteX4605" fmla="*/ 1723831 w 12191948"/>
              <a:gd name="connsiteY4605" fmla="*/ 2168365 h 3322003"/>
              <a:gd name="connsiteX4606" fmla="*/ 6649009 w 12191948"/>
              <a:gd name="connsiteY4606" fmla="*/ 2168171 h 3322003"/>
              <a:gd name="connsiteX4607" fmla="*/ 6627723 w 12191948"/>
              <a:gd name="connsiteY4607" fmla="*/ 2169729 h 3322003"/>
              <a:gd name="connsiteX4608" fmla="*/ 6651912 w 12191948"/>
              <a:gd name="connsiteY4608" fmla="*/ 2180637 h 3322003"/>
              <a:gd name="connsiteX4609" fmla="*/ 6705849 w 12191948"/>
              <a:gd name="connsiteY4609" fmla="*/ 2185097 h 3322003"/>
              <a:gd name="connsiteX4610" fmla="*/ 6705849 w 12191948"/>
              <a:gd name="connsiteY4610" fmla="*/ 2185117 h 3322003"/>
              <a:gd name="connsiteX4611" fmla="*/ 6706093 w 12191948"/>
              <a:gd name="connsiteY4611" fmla="*/ 2185117 h 3322003"/>
              <a:gd name="connsiteX4612" fmla="*/ 6705849 w 12191948"/>
              <a:gd name="connsiteY4612" fmla="*/ 2185097 h 3322003"/>
              <a:gd name="connsiteX4613" fmla="*/ 6705849 w 12191948"/>
              <a:gd name="connsiteY4613" fmla="*/ 2181610 h 3322003"/>
              <a:gd name="connsiteX4614" fmla="*/ 6649009 w 12191948"/>
              <a:gd name="connsiteY4614" fmla="*/ 2168171 h 3322003"/>
              <a:gd name="connsiteX4615" fmla="*/ 7937991 w 12191948"/>
              <a:gd name="connsiteY4615" fmla="*/ 2167782 h 3322003"/>
              <a:gd name="connsiteX4616" fmla="*/ 8001847 w 12191948"/>
              <a:gd name="connsiteY4616" fmla="*/ 2185311 h 3322003"/>
              <a:gd name="connsiteX4617" fmla="*/ 7987817 w 12191948"/>
              <a:gd name="connsiteY4617" fmla="*/ 2173040 h 3322003"/>
              <a:gd name="connsiteX4618" fmla="*/ 7988543 w 12191948"/>
              <a:gd name="connsiteY4618" fmla="*/ 2172845 h 3322003"/>
              <a:gd name="connsiteX4619" fmla="*/ 7937991 w 12191948"/>
              <a:gd name="connsiteY4619" fmla="*/ 2167782 h 3322003"/>
              <a:gd name="connsiteX4620" fmla="*/ 2883650 w 12191948"/>
              <a:gd name="connsiteY4620" fmla="*/ 2167586 h 3322003"/>
              <a:gd name="connsiteX4621" fmla="*/ 2884859 w 12191948"/>
              <a:gd name="connsiteY4621" fmla="*/ 2169145 h 3322003"/>
              <a:gd name="connsiteX4622" fmla="*/ 2888970 w 12191948"/>
              <a:gd name="connsiteY4622" fmla="*/ 2169145 h 3322003"/>
              <a:gd name="connsiteX4623" fmla="*/ 4597616 w 12191948"/>
              <a:gd name="connsiteY4623" fmla="*/ 2167004 h 3322003"/>
              <a:gd name="connsiteX4624" fmla="*/ 4600473 w 12191948"/>
              <a:gd name="connsiteY4624" fmla="*/ 2168269 h 3322003"/>
              <a:gd name="connsiteX4625" fmla="*/ 4596795 w 12191948"/>
              <a:gd name="connsiteY4625" fmla="*/ 2167896 h 3322003"/>
              <a:gd name="connsiteX4626" fmla="*/ 8669032 w 12191948"/>
              <a:gd name="connsiteY4626" fmla="*/ 2166932 h 3322003"/>
              <a:gd name="connsiteX4627" fmla="*/ 8636542 w 12191948"/>
              <a:gd name="connsiteY4627" fmla="*/ 2169341 h 3322003"/>
              <a:gd name="connsiteX4628" fmla="*/ 8666051 w 12191948"/>
              <a:gd name="connsiteY4628" fmla="*/ 2176352 h 3322003"/>
              <a:gd name="connsiteX4629" fmla="*/ 8699673 w 12191948"/>
              <a:gd name="connsiteY4629" fmla="*/ 2175962 h 3322003"/>
              <a:gd name="connsiteX4630" fmla="*/ 8669032 w 12191948"/>
              <a:gd name="connsiteY4630" fmla="*/ 2166932 h 3322003"/>
              <a:gd name="connsiteX4631" fmla="*/ 1983128 w 12191948"/>
              <a:gd name="connsiteY4631" fmla="*/ 2165249 h 3322003"/>
              <a:gd name="connsiteX4632" fmla="*/ 1966680 w 12191948"/>
              <a:gd name="connsiteY4632" fmla="*/ 2166419 h 3322003"/>
              <a:gd name="connsiteX4633" fmla="*/ 2023281 w 12191948"/>
              <a:gd name="connsiteY4633" fmla="*/ 2198361 h 3322003"/>
              <a:gd name="connsiteX4634" fmla="*/ 2052789 w 12191948"/>
              <a:gd name="connsiteY4634" fmla="*/ 2205373 h 3322003"/>
              <a:gd name="connsiteX4635" fmla="*/ 2065852 w 12191948"/>
              <a:gd name="connsiteY4635" fmla="*/ 2193296 h 3322003"/>
              <a:gd name="connsiteX4636" fmla="*/ 2066817 w 12191948"/>
              <a:gd name="connsiteY4636" fmla="*/ 2193296 h 3322003"/>
              <a:gd name="connsiteX4637" fmla="*/ 2166957 w 12191948"/>
              <a:gd name="connsiteY4637" fmla="*/ 2199335 h 3322003"/>
              <a:gd name="connsiteX4638" fmla="*/ 2194289 w 12191948"/>
              <a:gd name="connsiteY4638" fmla="*/ 2186481 h 3322003"/>
              <a:gd name="connsiteX4639" fmla="*/ 2172521 w 12191948"/>
              <a:gd name="connsiteY4639" fmla="*/ 2182974 h 3322003"/>
              <a:gd name="connsiteX4640" fmla="*/ 1983128 w 12191948"/>
              <a:gd name="connsiteY4640" fmla="*/ 2165249 h 3322003"/>
              <a:gd name="connsiteX4641" fmla="*/ 7604437 w 12191948"/>
              <a:gd name="connsiteY4641" fmla="*/ 2165055 h 3322003"/>
              <a:gd name="connsiteX4642" fmla="*/ 7604437 w 12191948"/>
              <a:gd name="connsiteY4642" fmla="*/ 2167392 h 3322003"/>
              <a:gd name="connsiteX4643" fmla="*/ 7617015 w 12191948"/>
              <a:gd name="connsiteY4643" fmla="*/ 2167392 h 3322003"/>
              <a:gd name="connsiteX4644" fmla="*/ 7617015 w 12191948"/>
              <a:gd name="connsiteY4644" fmla="*/ 2165055 h 3322003"/>
              <a:gd name="connsiteX4645" fmla="*/ 7604437 w 12191948"/>
              <a:gd name="connsiteY4645" fmla="*/ 2165055 h 3322003"/>
              <a:gd name="connsiteX4646" fmla="*/ 7123095 w 12191948"/>
              <a:gd name="connsiteY4646" fmla="*/ 2163887 h 3322003"/>
              <a:gd name="connsiteX4647" fmla="*/ 7129383 w 12191948"/>
              <a:gd name="connsiteY4647" fmla="*/ 2172651 h 3322003"/>
              <a:gd name="connsiteX4648" fmla="*/ 7160829 w 12191948"/>
              <a:gd name="connsiteY4648" fmla="*/ 2176547 h 3322003"/>
              <a:gd name="connsiteX4649" fmla="*/ 7160585 w 12191948"/>
              <a:gd name="connsiteY4649" fmla="*/ 2169341 h 3322003"/>
              <a:gd name="connsiteX4650" fmla="*/ 7159617 w 12191948"/>
              <a:gd name="connsiteY4650" fmla="*/ 2169923 h 3322003"/>
              <a:gd name="connsiteX4651" fmla="*/ 7123095 w 12191948"/>
              <a:gd name="connsiteY4651" fmla="*/ 2163887 h 3322003"/>
              <a:gd name="connsiteX4652" fmla="*/ 1547016 w 12191948"/>
              <a:gd name="connsiteY4652" fmla="*/ 2163691 h 3322003"/>
              <a:gd name="connsiteX4653" fmla="*/ 1484853 w 12191948"/>
              <a:gd name="connsiteY4653" fmla="*/ 2171872 h 3322003"/>
              <a:gd name="connsiteX4654" fmla="*/ 1530568 w 12191948"/>
              <a:gd name="connsiteY4654" fmla="*/ 2185311 h 3322003"/>
              <a:gd name="connsiteX4655" fmla="*/ 1571448 w 12191948"/>
              <a:gd name="connsiteY4655" fmla="*/ 2179273 h 3322003"/>
              <a:gd name="connsiteX4656" fmla="*/ 1624659 w 12191948"/>
              <a:gd name="connsiteY4656" fmla="*/ 2185311 h 3322003"/>
              <a:gd name="connsiteX4657" fmla="*/ 1624903 w 12191948"/>
              <a:gd name="connsiteY4657" fmla="*/ 2183559 h 3322003"/>
              <a:gd name="connsiteX4658" fmla="*/ 1643045 w 12191948"/>
              <a:gd name="connsiteY4658" fmla="*/ 2192908 h 3322003"/>
              <a:gd name="connsiteX4659" fmla="*/ 1659249 w 12191948"/>
              <a:gd name="connsiteY4659" fmla="*/ 2178299 h 3322003"/>
              <a:gd name="connsiteX4660" fmla="*/ 1624903 w 12191948"/>
              <a:gd name="connsiteY4660" fmla="*/ 2181610 h 3322003"/>
              <a:gd name="connsiteX4661" fmla="*/ 1615710 w 12191948"/>
              <a:gd name="connsiteY4661" fmla="*/ 2176741 h 3322003"/>
              <a:gd name="connsiteX4662" fmla="*/ 1573139 w 12191948"/>
              <a:gd name="connsiteY4662" fmla="*/ 2171678 h 3322003"/>
              <a:gd name="connsiteX4663" fmla="*/ 1568787 w 12191948"/>
              <a:gd name="connsiteY4663" fmla="*/ 2175183 h 3322003"/>
              <a:gd name="connsiteX4664" fmla="*/ 2363847 w 12191948"/>
              <a:gd name="connsiteY4664" fmla="*/ 2162717 h 3322003"/>
              <a:gd name="connsiteX4665" fmla="*/ 2303619 w 12191948"/>
              <a:gd name="connsiteY4665" fmla="*/ 2165834 h 3322003"/>
              <a:gd name="connsiteX4666" fmla="*/ 2363364 w 12191948"/>
              <a:gd name="connsiteY4666" fmla="*/ 2163887 h 3322003"/>
              <a:gd name="connsiteX4667" fmla="*/ 1947179 w 12191948"/>
              <a:gd name="connsiteY4667" fmla="*/ 2161232 h 3322003"/>
              <a:gd name="connsiteX4668" fmla="*/ 1937413 w 12191948"/>
              <a:gd name="connsiteY4668" fmla="*/ 2163887 h 3322003"/>
              <a:gd name="connsiteX4669" fmla="*/ 1902823 w 12191948"/>
              <a:gd name="connsiteY4669" fmla="*/ 2169729 h 3322003"/>
              <a:gd name="connsiteX4670" fmla="*/ 1841628 w 12191948"/>
              <a:gd name="connsiteY4670" fmla="*/ 2161353 h 3322003"/>
              <a:gd name="connsiteX4671" fmla="*/ 1828324 w 12191948"/>
              <a:gd name="connsiteY4671" fmla="*/ 2168561 h 3322003"/>
              <a:gd name="connsiteX4672" fmla="*/ 1836549 w 12191948"/>
              <a:gd name="connsiteY4672" fmla="*/ 2173236 h 3322003"/>
              <a:gd name="connsiteX4673" fmla="*/ 1829050 w 12191948"/>
              <a:gd name="connsiteY4673" fmla="*/ 2173236 h 3322003"/>
              <a:gd name="connsiteX4674" fmla="*/ 1827841 w 12191948"/>
              <a:gd name="connsiteY4674" fmla="*/ 2167977 h 3322003"/>
              <a:gd name="connsiteX4675" fmla="*/ 1744391 w 12191948"/>
              <a:gd name="connsiteY4675" fmla="*/ 2162717 h 3322003"/>
              <a:gd name="connsiteX4676" fmla="*/ 1773901 w 12191948"/>
              <a:gd name="connsiteY4676" fmla="*/ 2169729 h 3322003"/>
              <a:gd name="connsiteX4677" fmla="*/ 1827598 w 12191948"/>
              <a:gd name="connsiteY4677" fmla="*/ 2178884 h 3322003"/>
              <a:gd name="connsiteX4678" fmla="*/ 1828324 w 12191948"/>
              <a:gd name="connsiteY4678" fmla="*/ 2177326 h 3322003"/>
              <a:gd name="connsiteX4679" fmla="*/ 1840902 w 12191948"/>
              <a:gd name="connsiteY4679" fmla="*/ 2174015 h 3322003"/>
              <a:gd name="connsiteX4680" fmla="*/ 1903308 w 12191948"/>
              <a:gd name="connsiteY4680" fmla="*/ 2176352 h 3322003"/>
              <a:gd name="connsiteX4681" fmla="*/ 1951684 w 12191948"/>
              <a:gd name="connsiteY4681" fmla="*/ 2179469 h 3322003"/>
              <a:gd name="connsiteX4682" fmla="*/ 1965471 w 12191948"/>
              <a:gd name="connsiteY4682" fmla="*/ 2164860 h 3322003"/>
              <a:gd name="connsiteX4683" fmla="*/ 1947179 w 12191948"/>
              <a:gd name="connsiteY4683" fmla="*/ 2161232 h 3322003"/>
              <a:gd name="connsiteX4684" fmla="*/ 6260306 w 12191948"/>
              <a:gd name="connsiteY4684" fmla="*/ 2158919 h 3322003"/>
              <a:gd name="connsiteX4685" fmla="*/ 6252807 w 12191948"/>
              <a:gd name="connsiteY4685" fmla="*/ 2165445 h 3322003"/>
              <a:gd name="connsiteX4686" fmla="*/ 6286991 w 12191948"/>
              <a:gd name="connsiteY4686" fmla="*/ 2167965 h 3322003"/>
              <a:gd name="connsiteX4687" fmla="*/ 6286670 w 12191948"/>
              <a:gd name="connsiteY4687" fmla="*/ 2168171 h 3322003"/>
              <a:gd name="connsiteX4688" fmla="*/ 6287155 w 12191948"/>
              <a:gd name="connsiteY4688" fmla="*/ 2167977 h 3322003"/>
              <a:gd name="connsiteX4689" fmla="*/ 6286991 w 12191948"/>
              <a:gd name="connsiteY4689" fmla="*/ 2167965 h 3322003"/>
              <a:gd name="connsiteX4690" fmla="*/ 6291508 w 12191948"/>
              <a:gd name="connsiteY4690" fmla="*/ 2165055 h 3322003"/>
              <a:gd name="connsiteX4691" fmla="*/ 6281591 w 12191948"/>
              <a:gd name="connsiteY4691" fmla="*/ 2161159 h 3322003"/>
              <a:gd name="connsiteX4692" fmla="*/ 6260306 w 12191948"/>
              <a:gd name="connsiteY4692" fmla="*/ 2158919 h 3322003"/>
              <a:gd name="connsiteX4693" fmla="*/ 7636606 w 12191948"/>
              <a:gd name="connsiteY4693" fmla="*/ 2158628 h 3322003"/>
              <a:gd name="connsiteX4694" fmla="*/ 7676275 w 12191948"/>
              <a:gd name="connsiteY4694" fmla="*/ 2178884 h 3322003"/>
              <a:gd name="connsiteX4695" fmla="*/ 7696110 w 12191948"/>
              <a:gd name="connsiteY4695" fmla="*/ 2181610 h 3322003"/>
              <a:gd name="connsiteX4696" fmla="*/ 7701189 w 12191948"/>
              <a:gd name="connsiteY4696" fmla="*/ 2176352 h 3322003"/>
              <a:gd name="connsiteX4697" fmla="*/ 7636606 w 12191948"/>
              <a:gd name="connsiteY4697" fmla="*/ 2158628 h 3322003"/>
              <a:gd name="connsiteX4698" fmla="*/ 1346980 w 12191948"/>
              <a:gd name="connsiteY4698" fmla="*/ 2156290 h 3322003"/>
              <a:gd name="connsiteX4699" fmla="*/ 1354238 w 12191948"/>
              <a:gd name="connsiteY4699" fmla="*/ 2159407 h 3322003"/>
              <a:gd name="connsiteX4700" fmla="*/ 1356899 w 12191948"/>
              <a:gd name="connsiteY4700" fmla="*/ 2158043 h 3322003"/>
              <a:gd name="connsiteX4701" fmla="*/ 1352303 w 12191948"/>
              <a:gd name="connsiteY4701" fmla="*/ 2156290 h 3322003"/>
              <a:gd name="connsiteX4702" fmla="*/ 1346980 w 12191948"/>
              <a:gd name="connsiteY4702" fmla="*/ 2156290 h 3322003"/>
              <a:gd name="connsiteX4703" fmla="*/ 2583718 w 12191948"/>
              <a:gd name="connsiteY4703" fmla="*/ 2155121 h 3322003"/>
              <a:gd name="connsiteX4704" fmla="*/ 2582751 w 12191948"/>
              <a:gd name="connsiteY4704" fmla="*/ 2156679 h 3322003"/>
              <a:gd name="connsiteX4705" fmla="*/ 2592159 w 12191948"/>
              <a:gd name="connsiteY4705" fmla="*/ 2157254 h 3322003"/>
              <a:gd name="connsiteX4706" fmla="*/ 2616855 w 12191948"/>
              <a:gd name="connsiteY4706" fmla="*/ 2163497 h 3322003"/>
              <a:gd name="connsiteX4707" fmla="*/ 2606244 w 12191948"/>
              <a:gd name="connsiteY4707" fmla="*/ 2158116 h 3322003"/>
              <a:gd name="connsiteX4708" fmla="*/ 2592159 w 12191948"/>
              <a:gd name="connsiteY4708" fmla="*/ 2157254 h 3322003"/>
              <a:gd name="connsiteX4709" fmla="*/ 6134287 w 12191948"/>
              <a:gd name="connsiteY4709" fmla="*/ 2154147 h 3322003"/>
              <a:gd name="connsiteX4710" fmla="*/ 6131867 w 12191948"/>
              <a:gd name="connsiteY4710" fmla="*/ 2154342 h 3322003"/>
              <a:gd name="connsiteX4711" fmla="*/ 6137913 w 12191948"/>
              <a:gd name="connsiteY4711" fmla="*/ 2155511 h 3322003"/>
              <a:gd name="connsiteX4712" fmla="*/ 5610131 w 12191948"/>
              <a:gd name="connsiteY4712" fmla="*/ 2153563 h 3322003"/>
              <a:gd name="connsiteX4713" fmla="*/ 5610857 w 12191948"/>
              <a:gd name="connsiteY4713" fmla="*/ 2155317 h 3322003"/>
              <a:gd name="connsiteX4714" fmla="*/ 5611391 w 12191948"/>
              <a:gd name="connsiteY4714" fmla="*/ 2155281 h 3322003"/>
              <a:gd name="connsiteX4715" fmla="*/ 5613274 w 12191948"/>
              <a:gd name="connsiteY4715" fmla="*/ 2157849 h 3322003"/>
              <a:gd name="connsiteX4716" fmla="*/ 5629722 w 12191948"/>
              <a:gd name="connsiteY4716" fmla="*/ 2159016 h 3322003"/>
              <a:gd name="connsiteX4717" fmla="*/ 5622467 w 12191948"/>
              <a:gd name="connsiteY4717" fmla="*/ 2154538 h 3322003"/>
              <a:gd name="connsiteX4718" fmla="*/ 5611391 w 12191948"/>
              <a:gd name="connsiteY4718" fmla="*/ 2155281 h 3322003"/>
              <a:gd name="connsiteX4719" fmla="*/ 6171535 w 12191948"/>
              <a:gd name="connsiteY4719" fmla="*/ 2147526 h 3322003"/>
              <a:gd name="connsiteX4720" fmla="*/ 6171535 w 12191948"/>
              <a:gd name="connsiteY4720" fmla="*/ 2153368 h 3322003"/>
              <a:gd name="connsiteX4721" fmla="*/ 6202737 w 12191948"/>
              <a:gd name="connsiteY4721" fmla="*/ 2158628 h 3322003"/>
              <a:gd name="connsiteX4722" fmla="*/ 6207818 w 12191948"/>
              <a:gd name="connsiteY4722" fmla="*/ 2151225 h 3322003"/>
              <a:gd name="connsiteX4723" fmla="*/ 6171535 w 12191948"/>
              <a:gd name="connsiteY4723" fmla="*/ 2147526 h 3322003"/>
              <a:gd name="connsiteX4724" fmla="*/ 9057173 w 12191948"/>
              <a:gd name="connsiteY4724" fmla="*/ 2146551 h 3322003"/>
              <a:gd name="connsiteX4725" fmla="*/ 9060317 w 12191948"/>
              <a:gd name="connsiteY4725" fmla="*/ 2147720 h 3322003"/>
              <a:gd name="connsiteX4726" fmla="*/ 9060317 w 12191948"/>
              <a:gd name="connsiteY4726" fmla="*/ 2146551 h 3322003"/>
              <a:gd name="connsiteX4727" fmla="*/ 5332058 w 12191948"/>
              <a:gd name="connsiteY4727" fmla="*/ 2145188 h 3322003"/>
              <a:gd name="connsiteX4728" fmla="*/ 5325920 w 12191948"/>
              <a:gd name="connsiteY4728" fmla="*/ 2145383 h 3322003"/>
              <a:gd name="connsiteX4729" fmla="*/ 5326405 w 12191948"/>
              <a:gd name="connsiteY4729" fmla="*/ 2145772 h 3322003"/>
              <a:gd name="connsiteX4730" fmla="*/ 5335113 w 12191948"/>
              <a:gd name="connsiteY4730" fmla="*/ 2148499 h 3322003"/>
              <a:gd name="connsiteX4731" fmla="*/ 5332058 w 12191948"/>
              <a:gd name="connsiteY4731" fmla="*/ 2145188 h 3322003"/>
              <a:gd name="connsiteX4732" fmla="*/ 2404241 w 12191948"/>
              <a:gd name="connsiteY4732" fmla="*/ 2144410 h 3322003"/>
              <a:gd name="connsiteX4733" fmla="*/ 2404241 w 12191948"/>
              <a:gd name="connsiteY4733" fmla="*/ 2150446 h 3322003"/>
              <a:gd name="connsiteX4734" fmla="*/ 2436896 w 12191948"/>
              <a:gd name="connsiteY4734" fmla="*/ 2157264 h 3322003"/>
              <a:gd name="connsiteX4735" fmla="*/ 2436411 w 12191948"/>
              <a:gd name="connsiteY4735" fmla="*/ 2156679 h 3322003"/>
              <a:gd name="connsiteX4736" fmla="*/ 2430850 w 12191948"/>
              <a:gd name="connsiteY4736" fmla="*/ 2148305 h 3322003"/>
              <a:gd name="connsiteX4737" fmla="*/ 2404241 w 12191948"/>
              <a:gd name="connsiteY4737" fmla="*/ 2144410 h 3322003"/>
              <a:gd name="connsiteX4738" fmla="*/ 6451876 w 12191948"/>
              <a:gd name="connsiteY4738" fmla="*/ 2143825 h 3322003"/>
              <a:gd name="connsiteX4739" fmla="*/ 6458407 w 12191948"/>
              <a:gd name="connsiteY4739" fmla="*/ 2150446 h 3322003"/>
              <a:gd name="connsiteX4740" fmla="*/ 6484771 w 12191948"/>
              <a:gd name="connsiteY4740" fmla="*/ 2153368 h 3322003"/>
              <a:gd name="connsiteX4741" fmla="*/ 6486948 w 12191948"/>
              <a:gd name="connsiteY4741" fmla="*/ 2145968 h 3322003"/>
              <a:gd name="connsiteX4742" fmla="*/ 1628531 w 12191948"/>
              <a:gd name="connsiteY4742" fmla="*/ 2142861 h 3322003"/>
              <a:gd name="connsiteX4743" fmla="*/ 1596360 w 12191948"/>
              <a:gd name="connsiteY4743" fmla="*/ 2149084 h 3322003"/>
              <a:gd name="connsiteX4744" fmla="*/ 1661428 w 12191948"/>
              <a:gd name="connsiteY4744" fmla="*/ 2160575 h 3322003"/>
              <a:gd name="connsiteX4745" fmla="*/ 1672312 w 12191948"/>
              <a:gd name="connsiteY4745" fmla="*/ 2157069 h 3322003"/>
              <a:gd name="connsiteX4746" fmla="*/ 1660460 w 12191948"/>
              <a:gd name="connsiteY4746" fmla="*/ 2149473 h 3322003"/>
              <a:gd name="connsiteX4747" fmla="*/ 1660701 w 12191948"/>
              <a:gd name="connsiteY4747" fmla="*/ 2149084 h 3322003"/>
              <a:gd name="connsiteX4748" fmla="*/ 1628531 w 12191948"/>
              <a:gd name="connsiteY4748" fmla="*/ 2142861 h 3322003"/>
              <a:gd name="connsiteX4749" fmla="*/ 6230795 w 12191948"/>
              <a:gd name="connsiteY4749" fmla="*/ 2142655 h 3322003"/>
              <a:gd name="connsiteX4750" fmla="*/ 6234907 w 12191948"/>
              <a:gd name="connsiteY4750" fmla="*/ 2145968 h 3322003"/>
              <a:gd name="connsiteX4751" fmla="*/ 6240470 w 12191948"/>
              <a:gd name="connsiteY4751" fmla="*/ 2145968 h 3322003"/>
              <a:gd name="connsiteX4752" fmla="*/ 6238053 w 12191948"/>
              <a:gd name="connsiteY4752" fmla="*/ 2142852 h 3322003"/>
              <a:gd name="connsiteX4753" fmla="*/ 6237568 w 12191948"/>
              <a:gd name="connsiteY4753" fmla="*/ 2142655 h 3322003"/>
              <a:gd name="connsiteX4754" fmla="*/ 6230795 w 12191948"/>
              <a:gd name="connsiteY4754" fmla="*/ 2142655 h 3322003"/>
              <a:gd name="connsiteX4755" fmla="*/ 8855685 w 12191948"/>
              <a:gd name="connsiteY4755" fmla="*/ 2142267 h 3322003"/>
              <a:gd name="connsiteX4756" fmla="*/ 8834703 w 12191948"/>
              <a:gd name="connsiteY4756" fmla="*/ 2148913 h 3322003"/>
              <a:gd name="connsiteX4757" fmla="*/ 8853008 w 12191948"/>
              <a:gd name="connsiteY4757" fmla="*/ 2160797 h 3322003"/>
              <a:gd name="connsiteX4758" fmla="*/ 8852541 w 12191948"/>
              <a:gd name="connsiteY4758" fmla="*/ 2160575 h 3322003"/>
              <a:gd name="connsiteX4759" fmla="*/ 8853267 w 12191948"/>
              <a:gd name="connsiteY4759" fmla="*/ 2160965 h 3322003"/>
              <a:gd name="connsiteX4760" fmla="*/ 8853008 w 12191948"/>
              <a:gd name="connsiteY4760" fmla="*/ 2160797 h 3322003"/>
              <a:gd name="connsiteX4761" fmla="*/ 8868507 w 12191948"/>
              <a:gd name="connsiteY4761" fmla="*/ 2168171 h 3322003"/>
              <a:gd name="connsiteX4762" fmla="*/ 8906240 w 12191948"/>
              <a:gd name="connsiteY4762" fmla="*/ 2187648 h 3322003"/>
              <a:gd name="connsiteX4763" fmla="*/ 8888825 w 12191948"/>
              <a:gd name="connsiteY4763" fmla="*/ 2171093 h 3322003"/>
              <a:gd name="connsiteX4764" fmla="*/ 8922444 w 12191948"/>
              <a:gd name="connsiteY4764" fmla="*/ 2165055 h 3322003"/>
              <a:gd name="connsiteX4765" fmla="*/ 8933813 w 12191948"/>
              <a:gd name="connsiteY4765" fmla="*/ 2157264 h 3322003"/>
              <a:gd name="connsiteX4766" fmla="*/ 8855685 w 12191948"/>
              <a:gd name="connsiteY4766" fmla="*/ 2142267 h 3322003"/>
              <a:gd name="connsiteX4767" fmla="*/ 1552821 w 12191948"/>
              <a:gd name="connsiteY4767" fmla="*/ 2141682 h 3322003"/>
              <a:gd name="connsiteX4768" fmla="*/ 1555482 w 12191948"/>
              <a:gd name="connsiteY4768" fmla="*/ 2143631 h 3322003"/>
              <a:gd name="connsiteX4769" fmla="*/ 1558385 w 12191948"/>
              <a:gd name="connsiteY4769" fmla="*/ 2143631 h 3322003"/>
              <a:gd name="connsiteX4770" fmla="*/ 8927282 w 12191948"/>
              <a:gd name="connsiteY4770" fmla="*/ 2141097 h 3322003"/>
              <a:gd name="connsiteX4771" fmla="*/ 8890759 w 12191948"/>
              <a:gd name="connsiteY4771" fmla="*/ 2141294 h 3322003"/>
              <a:gd name="connsiteX4772" fmla="*/ 8934054 w 12191948"/>
              <a:gd name="connsiteY4772" fmla="*/ 2157264 h 3322003"/>
              <a:gd name="connsiteX4773" fmla="*/ 8927282 w 12191948"/>
              <a:gd name="connsiteY4773" fmla="*/ 2141097 h 3322003"/>
              <a:gd name="connsiteX4774" fmla="*/ 6575960 w 12191948"/>
              <a:gd name="connsiteY4774" fmla="*/ 2139929 h 3322003"/>
              <a:gd name="connsiteX4775" fmla="*/ 6574025 w 12191948"/>
              <a:gd name="connsiteY4775" fmla="*/ 2141488 h 3322003"/>
              <a:gd name="connsiteX4776" fmla="*/ 6578136 w 12191948"/>
              <a:gd name="connsiteY4776" fmla="*/ 2141488 h 3322003"/>
              <a:gd name="connsiteX4777" fmla="*/ 2829228 w 12191948"/>
              <a:gd name="connsiteY4777" fmla="*/ 2139929 h 3322003"/>
              <a:gd name="connsiteX4778" fmla="*/ 2877360 w 12191948"/>
              <a:gd name="connsiteY4778" fmla="*/ 2156679 h 3322003"/>
              <a:gd name="connsiteX4779" fmla="*/ 2877360 w 12191948"/>
              <a:gd name="connsiteY4779" fmla="*/ 2158043 h 3322003"/>
              <a:gd name="connsiteX4780" fmla="*/ 2880263 w 12191948"/>
              <a:gd name="connsiteY4780" fmla="*/ 2139929 h 3322003"/>
              <a:gd name="connsiteX4781" fmla="*/ 2252099 w 12191948"/>
              <a:gd name="connsiteY4781" fmla="*/ 2139735 h 3322003"/>
              <a:gd name="connsiteX4782" fmla="*/ 2252099 w 12191948"/>
              <a:gd name="connsiteY4782" fmla="*/ 2140903 h 3322003"/>
              <a:gd name="connsiteX4783" fmla="*/ 2255243 w 12191948"/>
              <a:gd name="connsiteY4783" fmla="*/ 2140903 h 3322003"/>
              <a:gd name="connsiteX4784" fmla="*/ 8980013 w 12191948"/>
              <a:gd name="connsiteY4784" fmla="*/ 2137592 h 3322003"/>
              <a:gd name="connsiteX4785" fmla="*/ 9008071 w 12191948"/>
              <a:gd name="connsiteY4785" fmla="*/ 2181221 h 3322003"/>
              <a:gd name="connsiteX4786" fmla="*/ 9144251 w 12191948"/>
              <a:gd name="connsiteY4786" fmla="*/ 2183947 h 3322003"/>
              <a:gd name="connsiteX4787" fmla="*/ 9130947 w 12191948"/>
              <a:gd name="connsiteY4787" fmla="*/ 2196609 h 3322003"/>
              <a:gd name="connsiteX4788" fmla="*/ 9163357 w 12191948"/>
              <a:gd name="connsiteY4788" fmla="*/ 2212191 h 3322003"/>
              <a:gd name="connsiteX4789" fmla="*/ 9249711 w 12191948"/>
              <a:gd name="connsiteY4789" fmla="*/ 2214722 h 3322003"/>
              <a:gd name="connsiteX4790" fmla="*/ 9212460 w 12191948"/>
              <a:gd name="connsiteY4790" fmla="*/ 2199529 h 3322003"/>
              <a:gd name="connsiteX4791" fmla="*/ 9214880 w 12191948"/>
              <a:gd name="connsiteY4791" fmla="*/ 2184922 h 3322003"/>
              <a:gd name="connsiteX4792" fmla="*/ 9275349 w 12191948"/>
              <a:gd name="connsiteY4792" fmla="*/ 2192323 h 3322003"/>
              <a:gd name="connsiteX4793" fmla="*/ 9311388 w 12191948"/>
              <a:gd name="connsiteY4793" fmla="*/ 2194854 h 3322003"/>
              <a:gd name="connsiteX4794" fmla="*/ 9324210 w 12191948"/>
              <a:gd name="connsiteY4794" fmla="*/ 2184532 h 3322003"/>
              <a:gd name="connsiteX4795" fmla="*/ 9293973 w 12191948"/>
              <a:gd name="connsiteY4795" fmla="*/ 2174015 h 3322003"/>
              <a:gd name="connsiteX4796" fmla="*/ 9241727 w 12191948"/>
              <a:gd name="connsiteY4796" fmla="*/ 2167977 h 3322003"/>
              <a:gd name="connsiteX4797" fmla="*/ 9243662 w 12191948"/>
              <a:gd name="connsiteY4797" fmla="*/ 2167977 h 3322003"/>
              <a:gd name="connsiteX4798" fmla="*/ 9215121 w 12191948"/>
              <a:gd name="connsiteY4798" fmla="*/ 2165834 h 3322003"/>
              <a:gd name="connsiteX4799" fmla="*/ 9193835 w 12191948"/>
              <a:gd name="connsiteY4799" fmla="*/ 2160380 h 3322003"/>
              <a:gd name="connsiteX4800" fmla="*/ 9193594 w 12191948"/>
              <a:gd name="connsiteY4800" fmla="*/ 2161353 h 3322003"/>
              <a:gd name="connsiteX4801" fmla="*/ 9041208 w 12191948"/>
              <a:gd name="connsiteY4801" fmla="*/ 2155900 h 3322003"/>
              <a:gd name="connsiteX4802" fmla="*/ 6389469 w 12191948"/>
              <a:gd name="connsiteY4802" fmla="*/ 2136619 h 3322003"/>
              <a:gd name="connsiteX4803" fmla="*/ 6389469 w 12191948"/>
              <a:gd name="connsiteY4803" fmla="*/ 2138760 h 3322003"/>
              <a:gd name="connsiteX4804" fmla="*/ 6396000 w 12191948"/>
              <a:gd name="connsiteY4804" fmla="*/ 2138760 h 3322003"/>
              <a:gd name="connsiteX4805" fmla="*/ 6396485 w 12191948"/>
              <a:gd name="connsiteY4805" fmla="*/ 2137787 h 3322003"/>
              <a:gd name="connsiteX4806" fmla="*/ 6396000 w 12191948"/>
              <a:gd name="connsiteY4806" fmla="*/ 2136619 h 3322003"/>
              <a:gd name="connsiteX4807" fmla="*/ 6389469 w 12191948"/>
              <a:gd name="connsiteY4807" fmla="*/ 2136619 h 3322003"/>
              <a:gd name="connsiteX4808" fmla="*/ 11139766 w 12191948"/>
              <a:gd name="connsiteY4808" fmla="*/ 2134865 h 3322003"/>
              <a:gd name="connsiteX4809" fmla="*/ 11137589 w 12191948"/>
              <a:gd name="connsiteY4809" fmla="*/ 2137592 h 3322003"/>
              <a:gd name="connsiteX4810" fmla="*/ 11136863 w 12191948"/>
              <a:gd name="connsiteY4810" fmla="*/ 2137981 h 3322003"/>
              <a:gd name="connsiteX4811" fmla="*/ 11154520 w 12191948"/>
              <a:gd name="connsiteY4811" fmla="*/ 2142852 h 3322003"/>
              <a:gd name="connsiteX4812" fmla="*/ 11157907 w 12191948"/>
              <a:gd name="connsiteY4812" fmla="*/ 2138760 h 3322003"/>
              <a:gd name="connsiteX4813" fmla="*/ 11139766 w 12191948"/>
              <a:gd name="connsiteY4813" fmla="*/ 2134865 h 3322003"/>
              <a:gd name="connsiteX4814" fmla="*/ 7851640 w 12191948"/>
              <a:gd name="connsiteY4814" fmla="*/ 2133697 h 3322003"/>
              <a:gd name="connsiteX4815" fmla="*/ 7832046 w 12191948"/>
              <a:gd name="connsiteY4815" fmla="*/ 2136034 h 3322003"/>
              <a:gd name="connsiteX4816" fmla="*/ 7838336 w 12191948"/>
              <a:gd name="connsiteY4816" fmla="*/ 2140709 h 3322003"/>
              <a:gd name="connsiteX4817" fmla="*/ 7860589 w 12191948"/>
              <a:gd name="connsiteY4817" fmla="*/ 2139929 h 3322003"/>
              <a:gd name="connsiteX4818" fmla="*/ 5516037 w 12191948"/>
              <a:gd name="connsiteY4818" fmla="*/ 2132918 h 3322003"/>
              <a:gd name="connsiteX4819" fmla="*/ 5511926 w 12191948"/>
              <a:gd name="connsiteY4819" fmla="*/ 2143825 h 3322003"/>
              <a:gd name="connsiteX4820" fmla="*/ 5536114 w 12191948"/>
              <a:gd name="connsiteY4820" fmla="*/ 2149279 h 3322003"/>
              <a:gd name="connsiteX4821" fmla="*/ 5548450 w 12191948"/>
              <a:gd name="connsiteY4821" fmla="*/ 2137787 h 3322003"/>
              <a:gd name="connsiteX4822" fmla="*/ 5516763 w 12191948"/>
              <a:gd name="connsiteY4822" fmla="*/ 2132918 h 3322003"/>
              <a:gd name="connsiteX4823" fmla="*/ 6887261 w 12191948"/>
              <a:gd name="connsiteY4823" fmla="*/ 2132139 h 3322003"/>
              <a:gd name="connsiteX4824" fmla="*/ 6885085 w 12191948"/>
              <a:gd name="connsiteY4824" fmla="*/ 2132918 h 3322003"/>
              <a:gd name="connsiteX4825" fmla="*/ 6885567 w 12191948"/>
              <a:gd name="connsiteY4825" fmla="*/ 2133306 h 3322003"/>
              <a:gd name="connsiteX4826" fmla="*/ 6890890 w 12191948"/>
              <a:gd name="connsiteY4826" fmla="*/ 2135061 h 3322003"/>
              <a:gd name="connsiteX4827" fmla="*/ 6892825 w 12191948"/>
              <a:gd name="connsiteY4827" fmla="*/ 2133891 h 3322003"/>
              <a:gd name="connsiteX4828" fmla="*/ 6887261 w 12191948"/>
              <a:gd name="connsiteY4828" fmla="*/ 2132139 h 3322003"/>
              <a:gd name="connsiteX4829" fmla="*/ 1329323 w 12191948"/>
              <a:gd name="connsiteY4829" fmla="*/ 2131359 h 3322003"/>
              <a:gd name="connsiteX4830" fmla="*/ 1329323 w 12191948"/>
              <a:gd name="connsiteY4830" fmla="*/ 2133697 h 3322003"/>
              <a:gd name="connsiteX4831" fmla="*/ 1330050 w 12191948"/>
              <a:gd name="connsiteY4831" fmla="*/ 2133697 h 3322003"/>
              <a:gd name="connsiteX4832" fmla="*/ 1341175 w 12191948"/>
              <a:gd name="connsiteY4832" fmla="*/ 2133697 h 3322003"/>
              <a:gd name="connsiteX4833" fmla="*/ 1341175 w 12191948"/>
              <a:gd name="connsiteY4833" fmla="*/ 2131359 h 3322003"/>
              <a:gd name="connsiteX4834" fmla="*/ 8354812 w 12191948"/>
              <a:gd name="connsiteY4834" fmla="*/ 2131310 h 3322003"/>
              <a:gd name="connsiteX4835" fmla="*/ 8341930 w 12191948"/>
              <a:gd name="connsiteY4835" fmla="*/ 2141876 h 3322003"/>
              <a:gd name="connsiteX4836" fmla="*/ 8314357 w 12191948"/>
              <a:gd name="connsiteY4836" fmla="*/ 2141876 h 3322003"/>
              <a:gd name="connsiteX4837" fmla="*/ 8325241 w 12191948"/>
              <a:gd name="connsiteY4837" fmla="*/ 2156290 h 3322003"/>
              <a:gd name="connsiteX4838" fmla="*/ 8332740 w 12191948"/>
              <a:gd name="connsiteY4838" fmla="*/ 2157849 h 3322003"/>
              <a:gd name="connsiteX4839" fmla="*/ 8365877 w 12191948"/>
              <a:gd name="connsiteY4839" fmla="*/ 2177326 h 3322003"/>
              <a:gd name="connsiteX4840" fmla="*/ 8378696 w 12191948"/>
              <a:gd name="connsiteY4840" fmla="*/ 2177326 h 3322003"/>
              <a:gd name="connsiteX4841" fmla="*/ 8381116 w 12191948"/>
              <a:gd name="connsiteY4841" fmla="*/ 2171872 h 3322003"/>
              <a:gd name="connsiteX4842" fmla="*/ 8352332 w 12191948"/>
              <a:gd name="connsiteY4842" fmla="*/ 2159601 h 3322003"/>
              <a:gd name="connsiteX4843" fmla="*/ 8401917 w 12191948"/>
              <a:gd name="connsiteY4843" fmla="*/ 2167586 h 3322003"/>
              <a:gd name="connsiteX4844" fmla="*/ 8423929 w 12191948"/>
              <a:gd name="connsiteY4844" fmla="*/ 2167586 h 3322003"/>
              <a:gd name="connsiteX4845" fmla="*/ 8413771 w 12191948"/>
              <a:gd name="connsiteY4845" fmla="*/ 2158043 h 3322003"/>
              <a:gd name="connsiteX4846" fmla="*/ 8372409 w 12191948"/>
              <a:gd name="connsiteY4846" fmla="*/ 2142461 h 3322003"/>
              <a:gd name="connsiteX4847" fmla="*/ 8396597 w 12191948"/>
              <a:gd name="connsiteY4847" fmla="*/ 2139539 h 3322003"/>
              <a:gd name="connsiteX4848" fmla="*/ 8386195 w 12191948"/>
              <a:gd name="connsiteY4848" fmla="*/ 2133306 h 3322003"/>
              <a:gd name="connsiteX4849" fmla="*/ 8354812 w 12191948"/>
              <a:gd name="connsiteY4849" fmla="*/ 2131310 h 3322003"/>
              <a:gd name="connsiteX4850" fmla="*/ 9096842 w 12191948"/>
              <a:gd name="connsiteY4850" fmla="*/ 2131165 h 3322003"/>
              <a:gd name="connsiteX4851" fmla="*/ 9096842 w 12191948"/>
              <a:gd name="connsiteY4851" fmla="*/ 2132333 h 3322003"/>
              <a:gd name="connsiteX4852" fmla="*/ 9096842 w 12191948"/>
              <a:gd name="connsiteY4852" fmla="*/ 2133306 h 3322003"/>
              <a:gd name="connsiteX4853" fmla="*/ 9103615 w 12191948"/>
              <a:gd name="connsiteY4853" fmla="*/ 2133306 h 3322003"/>
              <a:gd name="connsiteX4854" fmla="*/ 9103615 w 12191948"/>
              <a:gd name="connsiteY4854" fmla="*/ 2131165 h 3322003"/>
              <a:gd name="connsiteX4855" fmla="*/ 9096842 w 12191948"/>
              <a:gd name="connsiteY4855" fmla="*/ 2131165 h 3322003"/>
              <a:gd name="connsiteX4856" fmla="*/ 1879120 w 12191948"/>
              <a:gd name="connsiteY4856" fmla="*/ 2130775 h 3322003"/>
              <a:gd name="connsiteX4857" fmla="*/ 1873313 w 12191948"/>
              <a:gd name="connsiteY4857" fmla="*/ 2133502 h 3322003"/>
              <a:gd name="connsiteX4858" fmla="*/ 1876700 w 12191948"/>
              <a:gd name="connsiteY4858" fmla="*/ 2135840 h 3322003"/>
              <a:gd name="connsiteX4859" fmla="*/ 1934751 w 12191948"/>
              <a:gd name="connsiteY4859" fmla="*/ 2141876 h 3322003"/>
              <a:gd name="connsiteX4860" fmla="*/ 1936687 w 12191948"/>
              <a:gd name="connsiteY4860" fmla="*/ 2138372 h 3322003"/>
              <a:gd name="connsiteX4861" fmla="*/ 1876941 w 12191948"/>
              <a:gd name="connsiteY4861" fmla="*/ 2132139 h 3322003"/>
              <a:gd name="connsiteX4862" fmla="*/ 1493320 w 12191948"/>
              <a:gd name="connsiteY4862" fmla="*/ 2130580 h 3322003"/>
              <a:gd name="connsiteX4863" fmla="*/ 1466953 w 12191948"/>
              <a:gd name="connsiteY4863" fmla="*/ 2137787 h 3322003"/>
              <a:gd name="connsiteX4864" fmla="*/ 1466953 w 12191948"/>
              <a:gd name="connsiteY4864" fmla="*/ 2136034 h 3322003"/>
              <a:gd name="connsiteX4865" fmla="*/ 1460906 w 12191948"/>
              <a:gd name="connsiteY4865" fmla="*/ 2145772 h 3322003"/>
              <a:gd name="connsiteX4866" fmla="*/ 1487030 w 12191948"/>
              <a:gd name="connsiteY4866" fmla="*/ 2143046 h 3322003"/>
              <a:gd name="connsiteX4867" fmla="*/ 1498399 w 12191948"/>
              <a:gd name="connsiteY4867" fmla="*/ 2132527 h 3322003"/>
              <a:gd name="connsiteX4868" fmla="*/ 1493320 w 12191948"/>
              <a:gd name="connsiteY4868" fmla="*/ 2130580 h 3322003"/>
              <a:gd name="connsiteX4869" fmla="*/ 7500185 w 12191948"/>
              <a:gd name="connsiteY4869" fmla="*/ 2130190 h 3322003"/>
              <a:gd name="connsiteX4870" fmla="*/ 7502364 w 12191948"/>
              <a:gd name="connsiteY4870" fmla="*/ 2136228 h 3322003"/>
              <a:gd name="connsiteX4871" fmla="*/ 7528244 w 12191948"/>
              <a:gd name="connsiteY4871" fmla="*/ 2139929 h 3322003"/>
              <a:gd name="connsiteX4872" fmla="*/ 7530905 w 12191948"/>
              <a:gd name="connsiteY4872" fmla="*/ 2130190 h 3322003"/>
              <a:gd name="connsiteX4873" fmla="*/ 7500185 w 12191948"/>
              <a:gd name="connsiteY4873" fmla="*/ 2130190 h 3322003"/>
              <a:gd name="connsiteX4874" fmla="*/ 7773027 w 12191948"/>
              <a:gd name="connsiteY4874" fmla="*/ 2128243 h 3322003"/>
              <a:gd name="connsiteX4875" fmla="*/ 7775688 w 12191948"/>
              <a:gd name="connsiteY4875" fmla="*/ 2131359 h 3322003"/>
              <a:gd name="connsiteX4876" fmla="*/ 7781493 w 12191948"/>
              <a:gd name="connsiteY4876" fmla="*/ 2131359 h 3322003"/>
              <a:gd name="connsiteX4877" fmla="*/ 7780043 w 12191948"/>
              <a:gd name="connsiteY4877" fmla="*/ 2128243 h 3322003"/>
              <a:gd name="connsiteX4878" fmla="*/ 6058094 w 12191948"/>
              <a:gd name="connsiteY4878" fmla="*/ 2126685 h 3322003"/>
              <a:gd name="connsiteX4879" fmla="*/ 6060029 w 12191948"/>
              <a:gd name="connsiteY4879" fmla="*/ 2128049 h 3322003"/>
              <a:gd name="connsiteX4880" fmla="*/ 6062206 w 12191948"/>
              <a:gd name="connsiteY4880" fmla="*/ 2128049 h 3322003"/>
              <a:gd name="connsiteX4881" fmla="*/ 2265162 w 12191948"/>
              <a:gd name="connsiteY4881" fmla="*/ 2123569 h 3322003"/>
              <a:gd name="connsiteX4882" fmla="*/ 2268306 w 12191948"/>
              <a:gd name="connsiteY4882" fmla="*/ 2124736 h 3322003"/>
              <a:gd name="connsiteX4883" fmla="*/ 2269514 w 12191948"/>
              <a:gd name="connsiteY4883" fmla="*/ 2123569 h 3322003"/>
              <a:gd name="connsiteX4884" fmla="*/ 6435428 w 12191948"/>
              <a:gd name="connsiteY4884" fmla="*/ 2122984 h 3322003"/>
              <a:gd name="connsiteX4885" fmla="*/ 6442683 w 12191948"/>
              <a:gd name="connsiteY4885" fmla="*/ 2130386 h 3322003"/>
              <a:gd name="connsiteX4886" fmla="*/ 6459131 w 12191948"/>
              <a:gd name="connsiteY4886" fmla="*/ 2131359 h 3322003"/>
              <a:gd name="connsiteX4887" fmla="*/ 6459616 w 12191948"/>
              <a:gd name="connsiteY4887" fmla="*/ 2131748 h 3322003"/>
              <a:gd name="connsiteX4888" fmla="*/ 6457439 w 12191948"/>
              <a:gd name="connsiteY4888" fmla="*/ 2126295 h 3322003"/>
              <a:gd name="connsiteX4889" fmla="*/ 6435428 w 12191948"/>
              <a:gd name="connsiteY4889" fmla="*/ 2122984 h 3322003"/>
              <a:gd name="connsiteX4890" fmla="*/ 9234230 w 12191948"/>
              <a:gd name="connsiteY4890" fmla="*/ 2121620 h 3322003"/>
              <a:gd name="connsiteX4891" fmla="*/ 9239309 w 12191948"/>
              <a:gd name="connsiteY4891" fmla="*/ 2136228 h 3322003"/>
              <a:gd name="connsiteX4892" fmla="*/ 9239551 w 12191948"/>
              <a:gd name="connsiteY4892" fmla="*/ 2135643 h 3322003"/>
              <a:gd name="connsiteX4893" fmla="*/ 9281154 w 12191948"/>
              <a:gd name="connsiteY4893" fmla="*/ 2129022 h 3322003"/>
              <a:gd name="connsiteX4894" fmla="*/ 7705300 w 12191948"/>
              <a:gd name="connsiteY4894" fmla="*/ 2120452 h 3322003"/>
              <a:gd name="connsiteX4895" fmla="*/ 7697560 w 12191948"/>
              <a:gd name="connsiteY4895" fmla="*/ 2125127 h 3322003"/>
              <a:gd name="connsiteX4896" fmla="*/ 7718363 w 12191948"/>
              <a:gd name="connsiteY4896" fmla="*/ 2129411 h 3322003"/>
              <a:gd name="connsiteX4897" fmla="*/ 7734570 w 12191948"/>
              <a:gd name="connsiteY4897" fmla="*/ 2125515 h 3322003"/>
              <a:gd name="connsiteX4898" fmla="*/ 7731667 w 12191948"/>
              <a:gd name="connsiteY4898" fmla="*/ 2121426 h 3322003"/>
              <a:gd name="connsiteX4899" fmla="*/ 7729488 w 12191948"/>
              <a:gd name="connsiteY4899" fmla="*/ 2121426 h 3322003"/>
              <a:gd name="connsiteX4900" fmla="*/ 7705300 w 12191948"/>
              <a:gd name="connsiteY4900" fmla="*/ 2120452 h 3322003"/>
              <a:gd name="connsiteX4901" fmla="*/ 6120015 w 12191948"/>
              <a:gd name="connsiteY4901" fmla="*/ 2120062 h 3322003"/>
              <a:gd name="connsiteX4902" fmla="*/ 6113001 w 12191948"/>
              <a:gd name="connsiteY4902" fmla="*/ 2125321 h 3322003"/>
              <a:gd name="connsiteX4903" fmla="*/ 6122433 w 12191948"/>
              <a:gd name="connsiteY4903" fmla="*/ 2130190 h 3322003"/>
              <a:gd name="connsiteX4904" fmla="*/ 6142751 w 12191948"/>
              <a:gd name="connsiteY4904" fmla="*/ 2134282 h 3322003"/>
              <a:gd name="connsiteX4905" fmla="*/ 6142751 w 12191948"/>
              <a:gd name="connsiteY4905" fmla="*/ 2128049 h 3322003"/>
              <a:gd name="connsiteX4906" fmla="*/ 6133560 w 12191948"/>
              <a:gd name="connsiteY4906" fmla="*/ 2122789 h 3322003"/>
              <a:gd name="connsiteX4907" fmla="*/ 6120015 w 12191948"/>
              <a:gd name="connsiteY4907" fmla="*/ 2120062 h 3322003"/>
              <a:gd name="connsiteX4908" fmla="*/ 6207818 w 12191948"/>
              <a:gd name="connsiteY4908" fmla="*/ 2117725 h 3322003"/>
              <a:gd name="connsiteX4909" fmla="*/ 6174196 w 12191948"/>
              <a:gd name="connsiteY4909" fmla="*/ 2120841 h 3322003"/>
              <a:gd name="connsiteX4910" fmla="*/ 6218702 w 12191948"/>
              <a:gd name="connsiteY4910" fmla="*/ 2129996 h 3322003"/>
              <a:gd name="connsiteX4911" fmla="*/ 6207818 w 12191948"/>
              <a:gd name="connsiteY4911" fmla="*/ 2117725 h 3322003"/>
              <a:gd name="connsiteX4912" fmla="*/ 6875651 w 12191948"/>
              <a:gd name="connsiteY4912" fmla="*/ 2115387 h 3322003"/>
              <a:gd name="connsiteX4913" fmla="*/ 6872989 w 12191948"/>
              <a:gd name="connsiteY4913" fmla="*/ 2119673 h 3322003"/>
              <a:gd name="connsiteX4914" fmla="*/ 6894275 w 12191948"/>
              <a:gd name="connsiteY4914" fmla="*/ 2122309 h 3322003"/>
              <a:gd name="connsiteX4915" fmla="*/ 6894275 w 12191948"/>
              <a:gd name="connsiteY4915" fmla="*/ 2122789 h 3322003"/>
              <a:gd name="connsiteX4916" fmla="*/ 6895001 w 12191948"/>
              <a:gd name="connsiteY4916" fmla="*/ 2122399 h 3322003"/>
              <a:gd name="connsiteX4917" fmla="*/ 6894275 w 12191948"/>
              <a:gd name="connsiteY4917" fmla="*/ 2122309 h 3322003"/>
              <a:gd name="connsiteX4918" fmla="*/ 6894275 w 12191948"/>
              <a:gd name="connsiteY4918" fmla="*/ 2119479 h 3322003"/>
              <a:gd name="connsiteX4919" fmla="*/ 6875651 w 12191948"/>
              <a:gd name="connsiteY4919" fmla="*/ 2115387 h 3322003"/>
              <a:gd name="connsiteX4920" fmla="*/ 1391971 w 12191948"/>
              <a:gd name="connsiteY4920" fmla="*/ 2114025 h 3322003"/>
              <a:gd name="connsiteX4921" fmla="*/ 1392456 w 12191948"/>
              <a:gd name="connsiteY4921" fmla="*/ 2115778 h 3322003"/>
              <a:gd name="connsiteX4922" fmla="*/ 1392994 w 12191948"/>
              <a:gd name="connsiteY4922" fmla="*/ 2115792 h 3322003"/>
              <a:gd name="connsiteX4923" fmla="*/ 1398048 w 12191948"/>
              <a:gd name="connsiteY4923" fmla="*/ 2124518 h 3322003"/>
              <a:gd name="connsiteX4924" fmla="*/ 1421723 w 12191948"/>
              <a:gd name="connsiteY4924" fmla="*/ 2131359 h 3322003"/>
              <a:gd name="connsiteX4925" fmla="*/ 1407210 w 12191948"/>
              <a:gd name="connsiteY4925" fmla="*/ 2147330 h 3322003"/>
              <a:gd name="connsiteX4926" fmla="*/ 1431398 w 12191948"/>
              <a:gd name="connsiteY4926" fmla="*/ 2132918 h 3322003"/>
              <a:gd name="connsiteX4927" fmla="*/ 1484368 w 12191948"/>
              <a:gd name="connsiteY4927" fmla="*/ 2122010 h 3322003"/>
              <a:gd name="connsiteX4928" fmla="*/ 1413892 w 12191948"/>
              <a:gd name="connsiteY4928" fmla="*/ 2116341 h 3322003"/>
              <a:gd name="connsiteX4929" fmla="*/ 1392994 w 12191948"/>
              <a:gd name="connsiteY4929" fmla="*/ 2115792 h 3322003"/>
              <a:gd name="connsiteX4930" fmla="*/ 8093277 w 12191948"/>
              <a:gd name="connsiteY4930" fmla="*/ 2113246 h 3322003"/>
              <a:gd name="connsiteX4931" fmla="*/ 8047562 w 12191948"/>
              <a:gd name="connsiteY4931" fmla="*/ 2117530 h 3322003"/>
              <a:gd name="connsiteX4932" fmla="*/ 8123270 w 12191948"/>
              <a:gd name="connsiteY4932" fmla="*/ 2142852 h 3322003"/>
              <a:gd name="connsiteX4933" fmla="*/ 8083361 w 12191948"/>
              <a:gd name="connsiteY4933" fmla="*/ 2124736 h 3322003"/>
              <a:gd name="connsiteX4934" fmla="*/ 8112871 w 12191948"/>
              <a:gd name="connsiteY4934" fmla="*/ 2122399 h 3322003"/>
              <a:gd name="connsiteX4935" fmla="*/ 8106099 w 12191948"/>
              <a:gd name="connsiteY4935" fmla="*/ 2115584 h 3322003"/>
              <a:gd name="connsiteX4936" fmla="*/ 8093277 w 12191948"/>
              <a:gd name="connsiteY4936" fmla="*/ 2113246 h 3322003"/>
              <a:gd name="connsiteX4937" fmla="*/ 1070149 w 12191948"/>
              <a:gd name="connsiteY4937" fmla="*/ 2112637 h 3322003"/>
              <a:gd name="connsiteX4938" fmla="*/ 1063013 w 12191948"/>
              <a:gd name="connsiteY4938" fmla="*/ 2113050 h 3322003"/>
              <a:gd name="connsiteX4939" fmla="*/ 1073656 w 12191948"/>
              <a:gd name="connsiteY4939" fmla="*/ 2116166 h 3322003"/>
              <a:gd name="connsiteX4940" fmla="*/ 1070149 w 12191948"/>
              <a:gd name="connsiteY4940" fmla="*/ 2112637 h 3322003"/>
              <a:gd name="connsiteX4941" fmla="*/ 3728298 w 12191948"/>
              <a:gd name="connsiteY4941" fmla="*/ 2112271 h 3322003"/>
              <a:gd name="connsiteX4942" fmla="*/ 3728298 w 12191948"/>
              <a:gd name="connsiteY4942" fmla="*/ 2116557 h 3322003"/>
              <a:gd name="connsiteX4943" fmla="*/ 3731442 w 12191948"/>
              <a:gd name="connsiteY4943" fmla="*/ 2117336 h 3322003"/>
              <a:gd name="connsiteX4944" fmla="*/ 3732168 w 12191948"/>
              <a:gd name="connsiteY4944" fmla="*/ 2118115 h 3322003"/>
              <a:gd name="connsiteX4945" fmla="*/ 3752245 w 12191948"/>
              <a:gd name="connsiteY4945" fmla="*/ 2115972 h 3322003"/>
              <a:gd name="connsiteX4946" fmla="*/ 3746437 w 12191948"/>
              <a:gd name="connsiteY4946" fmla="*/ 2112271 h 3322003"/>
              <a:gd name="connsiteX4947" fmla="*/ 3728298 w 12191948"/>
              <a:gd name="connsiteY4947" fmla="*/ 2112271 h 3322003"/>
              <a:gd name="connsiteX4948" fmla="*/ 8178663 w 12191948"/>
              <a:gd name="connsiteY4948" fmla="*/ 2112077 h 3322003"/>
              <a:gd name="connsiteX4949" fmla="*/ 8169470 w 12191948"/>
              <a:gd name="connsiteY4949" fmla="*/ 2114219 h 3322003"/>
              <a:gd name="connsiteX4950" fmla="*/ 8189062 w 12191948"/>
              <a:gd name="connsiteY4950" fmla="*/ 2127270 h 3322003"/>
              <a:gd name="connsiteX4951" fmla="*/ 8208656 w 12191948"/>
              <a:gd name="connsiteY4951" fmla="*/ 2128243 h 3322003"/>
              <a:gd name="connsiteX4952" fmla="*/ 8200916 w 12191948"/>
              <a:gd name="connsiteY4952" fmla="*/ 2116362 h 3322003"/>
              <a:gd name="connsiteX4953" fmla="*/ 8178663 w 12191948"/>
              <a:gd name="connsiteY4953" fmla="*/ 2112077 h 3322003"/>
              <a:gd name="connsiteX4954" fmla="*/ 5195063 w 12191948"/>
              <a:gd name="connsiteY4954" fmla="*/ 2111103 h 3322003"/>
              <a:gd name="connsiteX4955" fmla="*/ 5189984 w 12191948"/>
              <a:gd name="connsiteY4955" fmla="*/ 2113440 h 3322003"/>
              <a:gd name="connsiteX4956" fmla="*/ 5190467 w 12191948"/>
              <a:gd name="connsiteY4956" fmla="*/ 2113829 h 3322003"/>
              <a:gd name="connsiteX4957" fmla="*/ 5214655 w 12191948"/>
              <a:gd name="connsiteY4957" fmla="*/ 2123374 h 3322003"/>
              <a:gd name="connsiteX4958" fmla="*/ 5228441 w 12191948"/>
              <a:gd name="connsiteY4958" fmla="*/ 2134085 h 3322003"/>
              <a:gd name="connsiteX4959" fmla="*/ 5238602 w 12191948"/>
              <a:gd name="connsiteY4959" fmla="*/ 2127270 h 3322003"/>
              <a:gd name="connsiteX4960" fmla="*/ 5214414 w 12191948"/>
              <a:gd name="connsiteY4960" fmla="*/ 2121037 h 3322003"/>
              <a:gd name="connsiteX4961" fmla="*/ 5206915 w 12191948"/>
              <a:gd name="connsiteY4961" fmla="*/ 2113635 h 3322003"/>
              <a:gd name="connsiteX4962" fmla="*/ 5195063 w 12191948"/>
              <a:gd name="connsiteY4962" fmla="*/ 2111103 h 3322003"/>
              <a:gd name="connsiteX4963" fmla="*/ 1316262 w 12191948"/>
              <a:gd name="connsiteY4963" fmla="*/ 2109593 h 3322003"/>
              <a:gd name="connsiteX4964" fmla="*/ 1298604 w 12191948"/>
              <a:gd name="connsiteY4964" fmla="*/ 2111688 h 3322003"/>
              <a:gd name="connsiteX4965" fmla="*/ 1307070 w 12191948"/>
              <a:gd name="connsiteY4965" fmla="*/ 2118309 h 3322003"/>
              <a:gd name="connsiteX4966" fmla="*/ 1307797 w 12191948"/>
              <a:gd name="connsiteY4966" fmla="*/ 2118309 h 3322003"/>
              <a:gd name="connsiteX4967" fmla="*/ 1341419 w 12191948"/>
              <a:gd name="connsiteY4967" fmla="*/ 2120841 h 3322003"/>
              <a:gd name="connsiteX4968" fmla="*/ 1343354 w 12191948"/>
              <a:gd name="connsiteY4968" fmla="*/ 2115972 h 3322003"/>
              <a:gd name="connsiteX4969" fmla="*/ 1316262 w 12191948"/>
              <a:gd name="connsiteY4969" fmla="*/ 2109593 h 3322003"/>
              <a:gd name="connsiteX4970" fmla="*/ 5954084 w 12191948"/>
              <a:gd name="connsiteY4970" fmla="*/ 2108375 h 3322003"/>
              <a:gd name="connsiteX4971" fmla="*/ 5956263 w 12191948"/>
              <a:gd name="connsiteY4971" fmla="*/ 2114608 h 3322003"/>
              <a:gd name="connsiteX4972" fmla="*/ 5969808 w 12191948"/>
              <a:gd name="connsiteY4972" fmla="*/ 2116751 h 3322003"/>
              <a:gd name="connsiteX4973" fmla="*/ 5965938 w 12191948"/>
              <a:gd name="connsiteY4973" fmla="*/ 2108375 h 3322003"/>
              <a:gd name="connsiteX4974" fmla="*/ 5954084 w 12191948"/>
              <a:gd name="connsiteY4974" fmla="*/ 2108375 h 3322003"/>
              <a:gd name="connsiteX4975" fmla="*/ 1050677 w 12191948"/>
              <a:gd name="connsiteY4975" fmla="*/ 2107987 h 3322003"/>
              <a:gd name="connsiteX4976" fmla="*/ 1048983 w 12191948"/>
              <a:gd name="connsiteY4976" fmla="*/ 2111492 h 3322003"/>
              <a:gd name="connsiteX4977" fmla="*/ 1059626 w 12191948"/>
              <a:gd name="connsiteY4977" fmla="*/ 2112467 h 3322003"/>
              <a:gd name="connsiteX4978" fmla="*/ 3934139 w 12191948"/>
              <a:gd name="connsiteY4978" fmla="*/ 2107208 h 3322003"/>
              <a:gd name="connsiteX4979" fmla="*/ 3934622 w 12191948"/>
              <a:gd name="connsiteY4979" fmla="*/ 2107987 h 3322003"/>
              <a:gd name="connsiteX4980" fmla="*/ 3917206 w 12191948"/>
              <a:gd name="connsiteY4980" fmla="*/ 2107987 h 3322003"/>
              <a:gd name="connsiteX4981" fmla="*/ 3922044 w 12191948"/>
              <a:gd name="connsiteY4981" fmla="*/ 2114608 h 3322003"/>
              <a:gd name="connsiteX4982" fmla="*/ 3938977 w 12191948"/>
              <a:gd name="connsiteY4982" fmla="*/ 2114608 h 3322003"/>
              <a:gd name="connsiteX4983" fmla="*/ 3934139 w 12191948"/>
              <a:gd name="connsiteY4983" fmla="*/ 2107208 h 3322003"/>
              <a:gd name="connsiteX4984" fmla="*/ 8381116 w 12191948"/>
              <a:gd name="connsiteY4984" fmla="*/ 2107014 h 3322003"/>
              <a:gd name="connsiteX4985" fmla="*/ 8378696 w 12191948"/>
              <a:gd name="connsiteY4985" fmla="*/ 2110518 h 3322003"/>
              <a:gd name="connsiteX4986" fmla="*/ 8385469 w 12191948"/>
              <a:gd name="connsiteY4986" fmla="*/ 2111688 h 3322003"/>
              <a:gd name="connsiteX4987" fmla="*/ 8388372 w 12191948"/>
              <a:gd name="connsiteY4987" fmla="*/ 2107987 h 3322003"/>
              <a:gd name="connsiteX4988" fmla="*/ 9610597 w 12191948"/>
              <a:gd name="connsiteY4988" fmla="*/ 2104676 h 3322003"/>
              <a:gd name="connsiteX4989" fmla="*/ 9606242 w 12191948"/>
              <a:gd name="connsiteY4989" fmla="*/ 2105649 h 3322003"/>
              <a:gd name="connsiteX4990" fmla="*/ 9606242 w 12191948"/>
              <a:gd name="connsiteY4990" fmla="*/ 2107402 h 3322003"/>
              <a:gd name="connsiteX4991" fmla="*/ 9606727 w 12191948"/>
              <a:gd name="connsiteY4991" fmla="*/ 2107402 h 3322003"/>
              <a:gd name="connsiteX4992" fmla="*/ 9612288 w 12191948"/>
              <a:gd name="connsiteY4992" fmla="*/ 2107402 h 3322003"/>
              <a:gd name="connsiteX4993" fmla="*/ 9610597 w 12191948"/>
              <a:gd name="connsiteY4993" fmla="*/ 2104676 h 3322003"/>
              <a:gd name="connsiteX4994" fmla="*/ 4018070 w 12191948"/>
              <a:gd name="connsiteY4994" fmla="*/ 2103897 h 3322003"/>
              <a:gd name="connsiteX4995" fmla="*/ 4019279 w 12191948"/>
              <a:gd name="connsiteY4995" fmla="*/ 2107596 h 3322003"/>
              <a:gd name="connsiteX4996" fmla="*/ 4029680 w 12191948"/>
              <a:gd name="connsiteY4996" fmla="*/ 2108766 h 3322003"/>
              <a:gd name="connsiteX4997" fmla="*/ 4029316 w 12191948"/>
              <a:gd name="connsiteY4997" fmla="*/ 2106854 h 3322003"/>
              <a:gd name="connsiteX4998" fmla="*/ 4029922 w 12191948"/>
              <a:gd name="connsiteY4998" fmla="*/ 2107014 h 3322003"/>
              <a:gd name="connsiteX4999" fmla="*/ 4029198 w 12191948"/>
              <a:gd name="connsiteY4999" fmla="*/ 2106234 h 3322003"/>
              <a:gd name="connsiteX5000" fmla="*/ 4029316 w 12191948"/>
              <a:gd name="connsiteY5000" fmla="*/ 2106854 h 3322003"/>
              <a:gd name="connsiteX5001" fmla="*/ 2551546 w 12191948"/>
              <a:gd name="connsiteY5001" fmla="*/ 2103897 h 3322003"/>
              <a:gd name="connsiteX5002" fmla="*/ 2548887 w 12191948"/>
              <a:gd name="connsiteY5002" fmla="*/ 2107987 h 3322003"/>
              <a:gd name="connsiteX5003" fmla="*/ 2565577 w 12191948"/>
              <a:gd name="connsiteY5003" fmla="*/ 2113829 h 3322003"/>
              <a:gd name="connsiteX5004" fmla="*/ 2584201 w 12191948"/>
              <a:gd name="connsiteY5004" fmla="*/ 2113829 h 3322003"/>
              <a:gd name="connsiteX5005" fmla="*/ 2587347 w 12191948"/>
              <a:gd name="connsiteY5005" fmla="*/ 2110130 h 3322003"/>
              <a:gd name="connsiteX5006" fmla="*/ 2588312 w 12191948"/>
              <a:gd name="connsiteY5006" fmla="*/ 2108572 h 3322003"/>
              <a:gd name="connsiteX5007" fmla="*/ 2570173 w 12191948"/>
              <a:gd name="connsiteY5007" fmla="*/ 2103897 h 3322003"/>
              <a:gd name="connsiteX5008" fmla="*/ 2551546 w 12191948"/>
              <a:gd name="connsiteY5008" fmla="*/ 2103897 h 3322003"/>
              <a:gd name="connsiteX5009" fmla="*/ 1045113 w 12191948"/>
              <a:gd name="connsiteY5009" fmla="*/ 2103701 h 3322003"/>
              <a:gd name="connsiteX5010" fmla="*/ 1049950 w 12191948"/>
              <a:gd name="connsiteY5010" fmla="*/ 2107208 h 3322003"/>
              <a:gd name="connsiteX5011" fmla="*/ 1053823 w 12191948"/>
              <a:gd name="connsiteY5011" fmla="*/ 2104870 h 3322003"/>
              <a:gd name="connsiteX5012" fmla="*/ 928528 w 12191948"/>
              <a:gd name="connsiteY5012" fmla="*/ 2102143 h 3322003"/>
              <a:gd name="connsiteX5013" fmla="*/ 930945 w 12191948"/>
              <a:gd name="connsiteY5013" fmla="*/ 2103507 h 3322003"/>
              <a:gd name="connsiteX5014" fmla="*/ 934091 w 12191948"/>
              <a:gd name="connsiteY5014" fmla="*/ 2103507 h 3322003"/>
              <a:gd name="connsiteX5015" fmla="*/ 3680163 w 12191948"/>
              <a:gd name="connsiteY5015" fmla="*/ 2101948 h 3322003"/>
              <a:gd name="connsiteX5016" fmla="*/ 3684274 w 12191948"/>
              <a:gd name="connsiteY5016" fmla="*/ 2105065 h 3322003"/>
              <a:gd name="connsiteX5017" fmla="*/ 3689356 w 12191948"/>
              <a:gd name="connsiteY5017" fmla="*/ 2103897 h 3322003"/>
              <a:gd name="connsiteX5018" fmla="*/ 3686453 w 12191948"/>
              <a:gd name="connsiteY5018" fmla="*/ 2101948 h 3322003"/>
              <a:gd name="connsiteX5019" fmla="*/ 1967406 w 12191948"/>
              <a:gd name="connsiteY5019" fmla="*/ 2101560 h 3322003"/>
              <a:gd name="connsiteX5020" fmla="*/ 1961116 w 12191948"/>
              <a:gd name="connsiteY5020" fmla="*/ 2103897 h 3322003"/>
              <a:gd name="connsiteX5021" fmla="*/ 1967647 w 12191948"/>
              <a:gd name="connsiteY5021" fmla="*/ 2108375 h 3322003"/>
              <a:gd name="connsiteX5022" fmla="*/ 1967406 w 12191948"/>
              <a:gd name="connsiteY5022" fmla="*/ 2107987 h 3322003"/>
              <a:gd name="connsiteX5023" fmla="*/ 2002719 w 12191948"/>
              <a:gd name="connsiteY5023" fmla="*/ 2113246 h 3322003"/>
              <a:gd name="connsiteX5024" fmla="*/ 2021829 w 12191948"/>
              <a:gd name="connsiteY5024" fmla="*/ 2113246 h 3322003"/>
              <a:gd name="connsiteX5025" fmla="*/ 2001511 w 12191948"/>
              <a:gd name="connsiteY5025" fmla="*/ 2108766 h 3322003"/>
              <a:gd name="connsiteX5026" fmla="*/ 1967406 w 12191948"/>
              <a:gd name="connsiteY5026" fmla="*/ 2101560 h 3322003"/>
              <a:gd name="connsiteX5027" fmla="*/ 8821339 w 12191948"/>
              <a:gd name="connsiteY5027" fmla="*/ 2101363 h 3322003"/>
              <a:gd name="connsiteX5028" fmla="*/ 8810211 w 12191948"/>
              <a:gd name="connsiteY5028" fmla="*/ 2122205 h 3322003"/>
              <a:gd name="connsiteX5029" fmla="*/ 8821098 w 12191948"/>
              <a:gd name="connsiteY5029" fmla="*/ 2124736 h 3322003"/>
              <a:gd name="connsiteX5030" fmla="*/ 8810455 w 12191948"/>
              <a:gd name="connsiteY5030" fmla="*/ 2122399 h 3322003"/>
              <a:gd name="connsiteX5031" fmla="*/ 8855203 w 12191948"/>
              <a:gd name="connsiteY5031" fmla="*/ 2141876 h 3322003"/>
              <a:gd name="connsiteX5032" fmla="*/ 8845769 w 12191948"/>
              <a:gd name="connsiteY5032" fmla="*/ 2116166 h 3322003"/>
              <a:gd name="connsiteX5033" fmla="*/ 8845527 w 12191948"/>
              <a:gd name="connsiteY5033" fmla="*/ 2116166 h 3322003"/>
              <a:gd name="connsiteX5034" fmla="*/ 8821339 w 12191948"/>
              <a:gd name="connsiteY5034" fmla="*/ 2101363 h 3322003"/>
              <a:gd name="connsiteX5035" fmla="*/ 8935022 w 12191948"/>
              <a:gd name="connsiteY5035" fmla="*/ 2100390 h 3322003"/>
              <a:gd name="connsiteX5036" fmla="*/ 8928008 w 12191948"/>
              <a:gd name="connsiteY5036" fmla="*/ 2102339 h 3322003"/>
              <a:gd name="connsiteX5037" fmla="*/ 8940586 w 12191948"/>
              <a:gd name="connsiteY5037" fmla="*/ 2104480 h 3322003"/>
              <a:gd name="connsiteX5038" fmla="*/ 8946150 w 12191948"/>
              <a:gd name="connsiteY5038" fmla="*/ 2101948 h 3322003"/>
              <a:gd name="connsiteX5039" fmla="*/ 8935748 w 12191948"/>
              <a:gd name="connsiteY5039" fmla="*/ 2100975 h 3322003"/>
              <a:gd name="connsiteX5040" fmla="*/ 5010025 w 12191948"/>
              <a:gd name="connsiteY5040" fmla="*/ 2100390 h 3322003"/>
              <a:gd name="connsiteX5041" fmla="*/ 5011231 w 12191948"/>
              <a:gd name="connsiteY5041" fmla="*/ 2101045 h 3322003"/>
              <a:gd name="connsiteX5042" fmla="*/ 5010749 w 12191948"/>
              <a:gd name="connsiteY5042" fmla="*/ 2101169 h 3322003"/>
              <a:gd name="connsiteX5043" fmla="*/ 5009552 w 12191948"/>
              <a:gd name="connsiteY5043" fmla="*/ 2100398 h 3322003"/>
              <a:gd name="connsiteX5044" fmla="*/ 1801475 w 12191948"/>
              <a:gd name="connsiteY5044" fmla="*/ 2100390 h 3322003"/>
              <a:gd name="connsiteX5045" fmla="*/ 1799298 w 12191948"/>
              <a:gd name="connsiteY5045" fmla="*/ 2100975 h 3322003"/>
              <a:gd name="connsiteX5046" fmla="*/ 1799726 w 12191948"/>
              <a:gd name="connsiteY5046" fmla="*/ 2101048 h 3322003"/>
              <a:gd name="connsiteX5047" fmla="*/ 1794219 w 12191948"/>
              <a:gd name="connsiteY5047" fmla="*/ 2103118 h 3322003"/>
              <a:gd name="connsiteX5048" fmla="*/ 1799298 w 12191948"/>
              <a:gd name="connsiteY5048" fmla="*/ 2107792 h 3322003"/>
              <a:gd name="connsiteX5049" fmla="*/ 1863396 w 12191948"/>
              <a:gd name="connsiteY5049" fmla="*/ 2111882 h 3322003"/>
              <a:gd name="connsiteX5050" fmla="*/ 1799726 w 12191948"/>
              <a:gd name="connsiteY5050" fmla="*/ 2101048 h 3322003"/>
              <a:gd name="connsiteX5051" fmla="*/ 5141849 w 12191948"/>
              <a:gd name="connsiteY5051" fmla="*/ 2099417 h 3322003"/>
              <a:gd name="connsiteX5052" fmla="*/ 5136044 w 12191948"/>
              <a:gd name="connsiteY5052" fmla="*/ 2104480 h 3322003"/>
              <a:gd name="connsiteX5053" fmla="*/ 5143058 w 12191948"/>
              <a:gd name="connsiteY5053" fmla="*/ 2109739 h 3322003"/>
              <a:gd name="connsiteX5054" fmla="*/ 5148381 w 12191948"/>
              <a:gd name="connsiteY5054" fmla="*/ 2115387 h 3322003"/>
              <a:gd name="connsiteX5055" fmla="*/ 5152248 w 12191948"/>
              <a:gd name="connsiteY5055" fmla="*/ 2111103 h 3322003"/>
              <a:gd name="connsiteX5056" fmla="*/ 5159506 w 12191948"/>
              <a:gd name="connsiteY5056" fmla="*/ 2108375 h 3322003"/>
              <a:gd name="connsiteX5057" fmla="*/ 5154910 w 12191948"/>
              <a:gd name="connsiteY5057" fmla="*/ 2103118 h 3322003"/>
              <a:gd name="connsiteX5058" fmla="*/ 5154427 w 12191948"/>
              <a:gd name="connsiteY5058" fmla="*/ 2101560 h 3322003"/>
              <a:gd name="connsiteX5059" fmla="*/ 5141849 w 12191948"/>
              <a:gd name="connsiteY5059" fmla="*/ 2099417 h 3322003"/>
              <a:gd name="connsiteX5060" fmla="*/ 3943088 w 12191948"/>
              <a:gd name="connsiteY5060" fmla="*/ 2098832 h 3322003"/>
              <a:gd name="connsiteX5061" fmla="*/ 3957116 w 12191948"/>
              <a:gd name="connsiteY5061" fmla="*/ 2101169 h 3322003"/>
              <a:gd name="connsiteX5062" fmla="*/ 3957116 w 12191948"/>
              <a:gd name="connsiteY5062" fmla="*/ 2098832 h 3322003"/>
              <a:gd name="connsiteX5063" fmla="*/ 5021633 w 12191948"/>
              <a:gd name="connsiteY5063" fmla="*/ 2098053 h 3322003"/>
              <a:gd name="connsiteX5064" fmla="*/ 5022603 w 12191948"/>
              <a:gd name="connsiteY5064" fmla="*/ 2099611 h 3322003"/>
              <a:gd name="connsiteX5065" fmla="*/ 5028141 w 12191948"/>
              <a:gd name="connsiteY5065" fmla="*/ 2099496 h 3322003"/>
              <a:gd name="connsiteX5066" fmla="*/ 5085733 w 12191948"/>
              <a:gd name="connsiteY5066" fmla="*/ 2112271 h 3322003"/>
              <a:gd name="connsiteX5067" fmla="*/ 5105566 w 12191948"/>
              <a:gd name="connsiteY5067" fmla="*/ 2108766 h 3322003"/>
              <a:gd name="connsiteX5068" fmla="*/ 5059005 w 12191948"/>
              <a:gd name="connsiteY5068" fmla="*/ 2098857 h 3322003"/>
              <a:gd name="connsiteX5069" fmla="*/ 5028141 w 12191948"/>
              <a:gd name="connsiteY5069" fmla="*/ 2099496 h 3322003"/>
              <a:gd name="connsiteX5070" fmla="*/ 5005911 w 12191948"/>
              <a:gd name="connsiteY5070" fmla="*/ 2098053 h 3322003"/>
              <a:gd name="connsiteX5071" fmla="*/ 5009552 w 12191948"/>
              <a:gd name="connsiteY5071" fmla="*/ 2100398 h 3322003"/>
              <a:gd name="connsiteX5072" fmla="*/ 4974227 w 12191948"/>
              <a:gd name="connsiteY5072" fmla="*/ 2100975 h 3322003"/>
              <a:gd name="connsiteX5073" fmla="*/ 5040501 w 12191948"/>
              <a:gd name="connsiteY5073" fmla="*/ 2116945 h 3322003"/>
              <a:gd name="connsiteX5074" fmla="*/ 5011231 w 12191948"/>
              <a:gd name="connsiteY5074" fmla="*/ 2101045 h 3322003"/>
              <a:gd name="connsiteX5075" fmla="*/ 5016798 w 12191948"/>
              <a:gd name="connsiteY5075" fmla="*/ 2099611 h 3322003"/>
              <a:gd name="connsiteX5076" fmla="*/ 7259999 w 12191948"/>
              <a:gd name="connsiteY5076" fmla="*/ 2097859 h 3322003"/>
              <a:gd name="connsiteX5077" fmla="*/ 7259031 w 12191948"/>
              <a:gd name="connsiteY5077" fmla="*/ 2098638 h 3322003"/>
              <a:gd name="connsiteX5078" fmla="*/ 7290959 w 12191948"/>
              <a:gd name="connsiteY5078" fmla="*/ 2104676 h 3322003"/>
              <a:gd name="connsiteX5079" fmla="*/ 7259999 w 12191948"/>
              <a:gd name="connsiteY5079" fmla="*/ 2097859 h 3322003"/>
              <a:gd name="connsiteX5080" fmla="*/ 3810538 w 12191948"/>
              <a:gd name="connsiteY5080" fmla="*/ 2097859 h 3322003"/>
              <a:gd name="connsiteX5081" fmla="*/ 3811264 w 12191948"/>
              <a:gd name="connsiteY5081" fmla="*/ 2098638 h 3322003"/>
              <a:gd name="connsiteX5082" fmla="*/ 3808844 w 12191948"/>
              <a:gd name="connsiteY5082" fmla="*/ 2113050 h 3322003"/>
              <a:gd name="connsiteX5083" fmla="*/ 3838596 w 12191948"/>
              <a:gd name="connsiteY5083" fmla="*/ 2110324 h 3322003"/>
              <a:gd name="connsiteX5084" fmla="*/ 3810538 w 12191948"/>
              <a:gd name="connsiteY5084" fmla="*/ 2097859 h 3322003"/>
              <a:gd name="connsiteX5085" fmla="*/ 1143803 w 12191948"/>
              <a:gd name="connsiteY5085" fmla="*/ 2097664 h 3322003"/>
              <a:gd name="connsiteX5086" fmla="*/ 1174037 w 12191948"/>
              <a:gd name="connsiteY5086" fmla="*/ 2111688 h 3322003"/>
              <a:gd name="connsiteX5087" fmla="*/ 1174037 w 12191948"/>
              <a:gd name="connsiteY5087" fmla="*/ 2111492 h 3322003"/>
              <a:gd name="connsiteX5088" fmla="*/ 1171135 w 12191948"/>
              <a:gd name="connsiteY5088" fmla="*/ 2097664 h 3322003"/>
              <a:gd name="connsiteX5089" fmla="*/ 1143803 w 12191948"/>
              <a:gd name="connsiteY5089" fmla="*/ 2097664 h 3322003"/>
              <a:gd name="connsiteX5090" fmla="*/ 9392419 w 12191948"/>
              <a:gd name="connsiteY5090" fmla="*/ 2097468 h 3322003"/>
              <a:gd name="connsiteX5091" fmla="*/ 9366296 w 12191948"/>
              <a:gd name="connsiteY5091" fmla="*/ 2103507 h 3322003"/>
              <a:gd name="connsiteX5092" fmla="*/ 9434023 w 12191948"/>
              <a:gd name="connsiteY5092" fmla="*/ 2104870 h 3322003"/>
              <a:gd name="connsiteX5093" fmla="*/ 9392419 w 12191948"/>
              <a:gd name="connsiteY5093" fmla="*/ 2097468 h 3322003"/>
              <a:gd name="connsiteX5094" fmla="*/ 11054644 w 12191948"/>
              <a:gd name="connsiteY5094" fmla="*/ 2097204 h 3322003"/>
              <a:gd name="connsiteX5095" fmla="*/ 11054624 w 12191948"/>
              <a:gd name="connsiteY5095" fmla="*/ 2097274 h 3322003"/>
              <a:gd name="connsiteX5096" fmla="*/ 11054576 w 12191948"/>
              <a:gd name="connsiteY5096" fmla="*/ 2097242 h 3322003"/>
              <a:gd name="connsiteX5097" fmla="*/ 9336339 w 12191948"/>
              <a:gd name="connsiteY5097" fmla="*/ 2096919 h 3322003"/>
              <a:gd name="connsiteX5098" fmla="*/ 9309938 w 12191948"/>
              <a:gd name="connsiteY5098" fmla="*/ 2097664 h 3322003"/>
              <a:gd name="connsiteX5099" fmla="*/ 9259869 w 12191948"/>
              <a:gd name="connsiteY5099" fmla="*/ 2097664 h 3322003"/>
              <a:gd name="connsiteX5100" fmla="*/ 9238824 w 12191948"/>
              <a:gd name="connsiteY5100" fmla="*/ 2097664 h 3322003"/>
              <a:gd name="connsiteX5101" fmla="*/ 9228425 w 12191948"/>
              <a:gd name="connsiteY5101" fmla="*/ 2101754 h 3322003"/>
              <a:gd name="connsiteX5102" fmla="*/ 9237374 w 12191948"/>
              <a:gd name="connsiteY5102" fmla="*/ 2109155 h 3322003"/>
              <a:gd name="connsiteX5103" fmla="*/ 9287444 w 12191948"/>
              <a:gd name="connsiteY5103" fmla="*/ 2120452 h 3322003"/>
              <a:gd name="connsiteX5104" fmla="*/ 9328080 w 12191948"/>
              <a:gd name="connsiteY5104" fmla="*/ 2124154 h 3322003"/>
              <a:gd name="connsiteX5105" fmla="*/ 9365813 w 12191948"/>
              <a:gd name="connsiteY5105" fmla="*/ 2155900 h 3322003"/>
              <a:gd name="connsiteX5106" fmla="*/ 9421930 w 12191948"/>
              <a:gd name="connsiteY5106" fmla="*/ 2168365 h 3322003"/>
              <a:gd name="connsiteX5107" fmla="*/ 9521585 w 12191948"/>
              <a:gd name="connsiteY5107" fmla="*/ 2164470 h 3322003"/>
              <a:gd name="connsiteX5108" fmla="*/ 9421203 w 12191948"/>
              <a:gd name="connsiteY5108" fmla="*/ 2118503 h 3322003"/>
              <a:gd name="connsiteX5109" fmla="*/ 9394354 w 12191948"/>
              <a:gd name="connsiteY5109" fmla="*/ 2121816 h 3322003"/>
              <a:gd name="connsiteX5110" fmla="*/ 9342593 w 12191948"/>
              <a:gd name="connsiteY5110" fmla="*/ 2116751 h 3322003"/>
              <a:gd name="connsiteX5111" fmla="*/ 9361458 w 12191948"/>
              <a:gd name="connsiteY5111" fmla="*/ 2103507 h 3322003"/>
              <a:gd name="connsiteX5112" fmla="*/ 9336339 w 12191948"/>
              <a:gd name="connsiteY5112" fmla="*/ 2096919 h 3322003"/>
              <a:gd name="connsiteX5113" fmla="*/ 11260344 w 12191948"/>
              <a:gd name="connsiteY5113" fmla="*/ 2095911 h 3322003"/>
              <a:gd name="connsiteX5114" fmla="*/ 11233374 w 12191948"/>
              <a:gd name="connsiteY5114" fmla="*/ 2096106 h 3322003"/>
              <a:gd name="connsiteX5115" fmla="*/ 11300617 w 12191948"/>
              <a:gd name="connsiteY5115" fmla="*/ 2112851 h 3322003"/>
              <a:gd name="connsiteX5116" fmla="*/ 11369966 w 12191948"/>
              <a:gd name="connsiteY5116" fmla="*/ 2117477 h 3322003"/>
              <a:gd name="connsiteX5117" fmla="*/ 11370036 w 12191948"/>
              <a:gd name="connsiteY5117" fmla="*/ 2117530 h 3322003"/>
              <a:gd name="connsiteX5118" fmla="*/ 11370762 w 12191948"/>
              <a:gd name="connsiteY5118" fmla="*/ 2117530 h 3322003"/>
              <a:gd name="connsiteX5119" fmla="*/ 11369966 w 12191948"/>
              <a:gd name="connsiteY5119" fmla="*/ 2117477 h 3322003"/>
              <a:gd name="connsiteX5120" fmla="*/ 11356250 w 12191948"/>
              <a:gd name="connsiteY5120" fmla="*/ 2107014 h 3322003"/>
              <a:gd name="connsiteX5121" fmla="*/ 11288038 w 12191948"/>
              <a:gd name="connsiteY5121" fmla="*/ 2101560 h 3322003"/>
              <a:gd name="connsiteX5122" fmla="*/ 11260344 w 12191948"/>
              <a:gd name="connsiteY5122" fmla="*/ 2095911 h 3322003"/>
              <a:gd name="connsiteX5123" fmla="*/ 5176680 w 12191948"/>
              <a:gd name="connsiteY5123" fmla="*/ 2095521 h 3322003"/>
              <a:gd name="connsiteX5124" fmla="*/ 5179342 w 12191948"/>
              <a:gd name="connsiteY5124" fmla="*/ 2097468 h 3322003"/>
              <a:gd name="connsiteX5125" fmla="*/ 5182485 w 12191948"/>
              <a:gd name="connsiteY5125" fmla="*/ 2097468 h 3322003"/>
              <a:gd name="connsiteX5126" fmla="*/ 6173955 w 12191948"/>
              <a:gd name="connsiteY5126" fmla="*/ 2095327 h 3322003"/>
              <a:gd name="connsiteX5127" fmla="*/ 6187501 w 12191948"/>
              <a:gd name="connsiteY5127" fmla="*/ 2113246 h 3322003"/>
              <a:gd name="connsiteX5128" fmla="*/ 6206366 w 12191948"/>
              <a:gd name="connsiteY5128" fmla="*/ 2117142 h 3322003"/>
              <a:gd name="connsiteX5129" fmla="*/ 6232007 w 12191948"/>
              <a:gd name="connsiteY5129" fmla="*/ 2113246 h 3322003"/>
              <a:gd name="connsiteX5130" fmla="*/ 6232489 w 12191948"/>
              <a:gd name="connsiteY5130" fmla="*/ 2113050 h 3322003"/>
              <a:gd name="connsiteX5131" fmla="*/ 6063655 w 12191948"/>
              <a:gd name="connsiteY5131" fmla="*/ 2094742 h 3322003"/>
              <a:gd name="connsiteX5132" fmla="*/ 6047451 w 12191948"/>
              <a:gd name="connsiteY5132" fmla="*/ 2100390 h 3322003"/>
              <a:gd name="connsiteX5133" fmla="*/ 6053739 w 12191948"/>
              <a:gd name="connsiteY5133" fmla="*/ 2109155 h 3322003"/>
              <a:gd name="connsiteX5134" fmla="*/ 6079862 w 12191948"/>
              <a:gd name="connsiteY5134" fmla="*/ 2109155 h 3322003"/>
              <a:gd name="connsiteX5135" fmla="*/ 6085611 w 12191948"/>
              <a:gd name="connsiteY5135" fmla="*/ 2102453 h 3322003"/>
              <a:gd name="connsiteX5136" fmla="*/ 6086393 w 12191948"/>
              <a:gd name="connsiteY5136" fmla="*/ 2102727 h 3322003"/>
              <a:gd name="connsiteX5137" fmla="*/ 6086879 w 12191948"/>
              <a:gd name="connsiteY5137" fmla="*/ 2100975 h 3322003"/>
              <a:gd name="connsiteX5138" fmla="*/ 6085611 w 12191948"/>
              <a:gd name="connsiteY5138" fmla="*/ 2102453 h 3322003"/>
              <a:gd name="connsiteX5139" fmla="*/ 10424797 w 12191948"/>
              <a:gd name="connsiteY5139" fmla="*/ 2094328 h 3322003"/>
              <a:gd name="connsiteX5140" fmla="*/ 10425492 w 12191948"/>
              <a:gd name="connsiteY5140" fmla="*/ 2094352 h 3322003"/>
              <a:gd name="connsiteX5141" fmla="*/ 10424525 w 12191948"/>
              <a:gd name="connsiteY5141" fmla="*/ 2094352 h 3322003"/>
              <a:gd name="connsiteX5142" fmla="*/ 6112757 w 12191948"/>
              <a:gd name="connsiteY5142" fmla="*/ 2094157 h 3322003"/>
              <a:gd name="connsiteX5143" fmla="*/ 6130417 w 12191948"/>
              <a:gd name="connsiteY5143" fmla="*/ 2105844 h 3322003"/>
              <a:gd name="connsiteX5144" fmla="*/ 6136704 w 12191948"/>
              <a:gd name="connsiteY5144" fmla="*/ 2105844 h 3322003"/>
              <a:gd name="connsiteX5145" fmla="*/ 6139468 w 12191948"/>
              <a:gd name="connsiteY5145" fmla="*/ 2103104 h 3322003"/>
              <a:gd name="connsiteX5146" fmla="*/ 6139848 w 12191948"/>
              <a:gd name="connsiteY5146" fmla="*/ 2103312 h 3322003"/>
              <a:gd name="connsiteX5147" fmla="*/ 6139848 w 12191948"/>
              <a:gd name="connsiteY5147" fmla="*/ 2102727 h 3322003"/>
              <a:gd name="connsiteX5148" fmla="*/ 6139468 w 12191948"/>
              <a:gd name="connsiteY5148" fmla="*/ 2103104 h 3322003"/>
              <a:gd name="connsiteX5149" fmla="*/ 6123159 w 12191948"/>
              <a:gd name="connsiteY5149" fmla="*/ 2094157 h 3322003"/>
              <a:gd name="connsiteX5150" fmla="*/ 6112757 w 12191948"/>
              <a:gd name="connsiteY5150" fmla="*/ 2094157 h 3322003"/>
              <a:gd name="connsiteX5151" fmla="*/ 1694565 w 12191948"/>
              <a:gd name="connsiteY5151" fmla="*/ 2093184 h 3322003"/>
              <a:gd name="connsiteX5152" fmla="*/ 1689727 w 12191948"/>
              <a:gd name="connsiteY5152" fmla="*/ 2094157 h 3322003"/>
              <a:gd name="connsiteX5153" fmla="*/ 1689727 w 12191948"/>
              <a:gd name="connsiteY5153" fmla="*/ 2098444 h 3322003"/>
              <a:gd name="connsiteX5154" fmla="*/ 1719479 w 12191948"/>
              <a:gd name="connsiteY5154" fmla="*/ 2111882 h 3322003"/>
              <a:gd name="connsiteX5155" fmla="*/ 1719720 w 12191948"/>
              <a:gd name="connsiteY5155" fmla="*/ 2110130 h 3322003"/>
              <a:gd name="connsiteX5156" fmla="*/ 1768096 w 12191948"/>
              <a:gd name="connsiteY5156" fmla="*/ 2120258 h 3322003"/>
              <a:gd name="connsiteX5157" fmla="*/ 1782609 w 12191948"/>
              <a:gd name="connsiteY5157" fmla="*/ 2115584 h 3322003"/>
              <a:gd name="connsiteX5158" fmla="*/ 1770999 w 12191948"/>
              <a:gd name="connsiteY5158" fmla="*/ 2107987 h 3322003"/>
              <a:gd name="connsiteX5159" fmla="*/ 1694565 w 12191948"/>
              <a:gd name="connsiteY5159" fmla="*/ 2093184 h 3322003"/>
              <a:gd name="connsiteX5160" fmla="*/ 1470340 w 12191948"/>
              <a:gd name="connsiteY5160" fmla="*/ 2091820 h 3322003"/>
              <a:gd name="connsiteX5161" fmla="*/ 1468405 w 12191948"/>
              <a:gd name="connsiteY5161" fmla="*/ 2093184 h 3322003"/>
              <a:gd name="connsiteX5162" fmla="*/ 1473725 w 12191948"/>
              <a:gd name="connsiteY5162" fmla="*/ 2093184 h 3322003"/>
              <a:gd name="connsiteX5163" fmla="*/ 11044707 w 12191948"/>
              <a:gd name="connsiteY5163" fmla="*/ 2090653 h 3322003"/>
              <a:gd name="connsiteX5164" fmla="*/ 11054576 w 12191948"/>
              <a:gd name="connsiteY5164" fmla="*/ 2097242 h 3322003"/>
              <a:gd name="connsiteX5165" fmla="*/ 11046883 w 12191948"/>
              <a:gd name="connsiteY5165" fmla="*/ 2101560 h 3322003"/>
              <a:gd name="connsiteX5166" fmla="*/ 11058253 w 12191948"/>
              <a:gd name="connsiteY5166" fmla="*/ 2108181 h 3322003"/>
              <a:gd name="connsiteX5167" fmla="*/ 11057526 w 12191948"/>
              <a:gd name="connsiteY5167" fmla="*/ 2108572 h 3322003"/>
              <a:gd name="connsiteX5168" fmla="*/ 11069378 w 12191948"/>
              <a:gd name="connsiteY5168" fmla="*/ 2108572 h 3322003"/>
              <a:gd name="connsiteX5169" fmla="*/ 11072280 w 12191948"/>
              <a:gd name="connsiteY5169" fmla="*/ 2103312 h 3322003"/>
              <a:gd name="connsiteX5170" fmla="*/ 11054865 w 12191948"/>
              <a:gd name="connsiteY5170" fmla="*/ 2097080 h 3322003"/>
              <a:gd name="connsiteX5171" fmla="*/ 11054644 w 12191948"/>
              <a:gd name="connsiteY5171" fmla="*/ 2097204 h 3322003"/>
              <a:gd name="connsiteX5172" fmla="*/ 11056076 w 12191948"/>
              <a:gd name="connsiteY5172" fmla="*/ 2092211 h 3322003"/>
              <a:gd name="connsiteX5173" fmla="*/ 11142668 w 12191948"/>
              <a:gd name="connsiteY5173" fmla="*/ 2089873 h 3322003"/>
              <a:gd name="connsiteX5174" fmla="*/ 11218135 w 12191948"/>
              <a:gd name="connsiteY5174" fmla="*/ 2110130 h 3322003"/>
              <a:gd name="connsiteX5175" fmla="*/ 11217409 w 12191948"/>
              <a:gd name="connsiteY5175" fmla="*/ 2110130 h 3322003"/>
              <a:gd name="connsiteX5176" fmla="*/ 11232648 w 12191948"/>
              <a:gd name="connsiteY5176" fmla="*/ 2108960 h 3322003"/>
              <a:gd name="connsiteX5177" fmla="*/ 11220796 w 12191948"/>
              <a:gd name="connsiteY5177" fmla="*/ 2101948 h 3322003"/>
              <a:gd name="connsiteX5178" fmla="*/ 11142668 w 12191948"/>
              <a:gd name="connsiteY5178" fmla="*/ 2089873 h 3322003"/>
              <a:gd name="connsiteX5179" fmla="*/ 855963 w 12191948"/>
              <a:gd name="connsiteY5179" fmla="*/ 2089873 h 3322003"/>
              <a:gd name="connsiteX5180" fmla="*/ 848949 w 12191948"/>
              <a:gd name="connsiteY5180" fmla="*/ 2093769 h 3322003"/>
              <a:gd name="connsiteX5181" fmla="*/ 867091 w 12191948"/>
              <a:gd name="connsiteY5181" fmla="*/ 2099417 h 3322003"/>
              <a:gd name="connsiteX5182" fmla="*/ 867332 w 12191948"/>
              <a:gd name="connsiteY5182" fmla="*/ 2098053 h 3322003"/>
              <a:gd name="connsiteX5183" fmla="*/ 904339 w 12191948"/>
              <a:gd name="connsiteY5183" fmla="*/ 2095716 h 3322003"/>
              <a:gd name="connsiteX5184" fmla="*/ 855963 w 12191948"/>
              <a:gd name="connsiteY5184" fmla="*/ 2089873 h 3322003"/>
              <a:gd name="connsiteX5185" fmla="*/ 8820613 w 12191948"/>
              <a:gd name="connsiteY5185" fmla="*/ 2088898 h 3322003"/>
              <a:gd name="connsiteX5186" fmla="*/ 8828353 w 12191948"/>
              <a:gd name="connsiteY5186" fmla="*/ 2095910 h 3322003"/>
              <a:gd name="connsiteX5187" fmla="*/ 8845527 w 12191948"/>
              <a:gd name="connsiteY5187" fmla="*/ 2095910 h 3322003"/>
              <a:gd name="connsiteX5188" fmla="*/ 8839237 w 12191948"/>
              <a:gd name="connsiteY5188" fmla="*/ 2088898 h 3322003"/>
              <a:gd name="connsiteX5189" fmla="*/ 8838996 w 12191948"/>
              <a:gd name="connsiteY5189" fmla="*/ 2088898 h 3322003"/>
              <a:gd name="connsiteX5190" fmla="*/ 1821069 w 12191948"/>
              <a:gd name="connsiteY5190" fmla="*/ 2088704 h 3322003"/>
              <a:gd name="connsiteX5191" fmla="*/ 1817922 w 12191948"/>
              <a:gd name="connsiteY5191" fmla="*/ 2088898 h 3322003"/>
              <a:gd name="connsiteX5192" fmla="*/ 1821069 w 12191948"/>
              <a:gd name="connsiteY5192" fmla="*/ 2089873 h 3322003"/>
              <a:gd name="connsiteX5193" fmla="*/ 9059109 w 12191948"/>
              <a:gd name="connsiteY5193" fmla="*/ 2087925 h 3322003"/>
              <a:gd name="connsiteX5194" fmla="*/ 9062253 w 12191948"/>
              <a:gd name="connsiteY5194" fmla="*/ 2096689 h 3322003"/>
              <a:gd name="connsiteX5195" fmla="*/ 9062253 w 12191948"/>
              <a:gd name="connsiteY5195" fmla="*/ 2100002 h 3322003"/>
              <a:gd name="connsiteX5196" fmla="*/ 9029839 w 12191948"/>
              <a:gd name="connsiteY5196" fmla="*/ 2102727 h 3322003"/>
              <a:gd name="connsiteX5197" fmla="*/ 9039273 w 12191948"/>
              <a:gd name="connsiteY5197" fmla="*/ 2107792 h 3322003"/>
              <a:gd name="connsiteX5198" fmla="*/ 9154167 w 12191948"/>
              <a:gd name="connsiteY5198" fmla="*/ 2130775 h 3322003"/>
              <a:gd name="connsiteX5199" fmla="*/ 9202543 w 12191948"/>
              <a:gd name="connsiteY5199" fmla="*/ 2114414 h 3322003"/>
              <a:gd name="connsiteX5200" fmla="*/ 9148362 w 12191948"/>
              <a:gd name="connsiteY5200" fmla="*/ 2100975 h 3322003"/>
              <a:gd name="connsiteX5201" fmla="*/ 9141348 w 12191948"/>
              <a:gd name="connsiteY5201" fmla="*/ 2111297 h 3322003"/>
              <a:gd name="connsiteX5202" fmla="*/ 9127803 w 12191948"/>
              <a:gd name="connsiteY5202" fmla="*/ 2108375 h 3322003"/>
              <a:gd name="connsiteX5203" fmla="*/ 9086199 w 12191948"/>
              <a:gd name="connsiteY5203" fmla="*/ 2091235 h 3322003"/>
              <a:gd name="connsiteX5204" fmla="*/ 9059109 w 12191948"/>
              <a:gd name="connsiteY5204" fmla="*/ 2087925 h 3322003"/>
              <a:gd name="connsiteX5205" fmla="*/ 6338917 w 12191948"/>
              <a:gd name="connsiteY5205" fmla="*/ 2087730 h 3322003"/>
              <a:gd name="connsiteX5206" fmla="*/ 6314729 w 12191948"/>
              <a:gd name="connsiteY5206" fmla="*/ 2091626 h 3322003"/>
              <a:gd name="connsiteX5207" fmla="*/ 6347383 w 12191948"/>
              <a:gd name="connsiteY5207" fmla="*/ 2100975 h 3322003"/>
              <a:gd name="connsiteX5208" fmla="*/ 6346898 w 12191948"/>
              <a:gd name="connsiteY5208" fmla="*/ 2099223 h 3322003"/>
              <a:gd name="connsiteX5209" fmla="*/ 6361655 w 12191948"/>
              <a:gd name="connsiteY5209" fmla="*/ 2097274 h 3322003"/>
              <a:gd name="connsiteX5210" fmla="*/ 6358508 w 12191948"/>
              <a:gd name="connsiteY5210" fmla="*/ 2092599 h 3322003"/>
              <a:gd name="connsiteX5211" fmla="*/ 6338917 w 12191948"/>
              <a:gd name="connsiteY5211" fmla="*/ 2087730 h 3322003"/>
              <a:gd name="connsiteX5212" fmla="*/ 11201959 w 12191948"/>
              <a:gd name="connsiteY5212" fmla="*/ 2087365 h 3322003"/>
              <a:gd name="connsiteX5213" fmla="*/ 11195641 w 12191948"/>
              <a:gd name="connsiteY5213" fmla="*/ 2087730 h 3322003"/>
              <a:gd name="connsiteX5214" fmla="*/ 11204831 w 12191948"/>
              <a:gd name="connsiteY5214" fmla="*/ 2090653 h 3322003"/>
              <a:gd name="connsiteX5215" fmla="*/ 11201959 w 12191948"/>
              <a:gd name="connsiteY5215" fmla="*/ 2087365 h 3322003"/>
              <a:gd name="connsiteX5216" fmla="*/ 3855526 w 12191948"/>
              <a:gd name="connsiteY5216" fmla="*/ 2087146 h 3322003"/>
              <a:gd name="connsiteX5217" fmla="*/ 3862058 w 12191948"/>
              <a:gd name="connsiteY5217" fmla="*/ 2091432 h 3322003"/>
              <a:gd name="connsiteX5218" fmla="*/ 3873691 w 12191948"/>
              <a:gd name="connsiteY5218" fmla="*/ 2091056 h 3322003"/>
              <a:gd name="connsiteX5219" fmla="*/ 3874877 w 12191948"/>
              <a:gd name="connsiteY5219" fmla="*/ 2091820 h 3322003"/>
              <a:gd name="connsiteX5220" fmla="*/ 3874150 w 12191948"/>
              <a:gd name="connsiteY5220" fmla="*/ 2091041 h 3322003"/>
              <a:gd name="connsiteX5221" fmla="*/ 3873691 w 12191948"/>
              <a:gd name="connsiteY5221" fmla="*/ 2091056 h 3322003"/>
              <a:gd name="connsiteX5222" fmla="*/ 3867622 w 12191948"/>
              <a:gd name="connsiteY5222" fmla="*/ 2087146 h 3322003"/>
              <a:gd name="connsiteX5223" fmla="*/ 3855526 w 12191948"/>
              <a:gd name="connsiteY5223" fmla="*/ 2087146 h 3322003"/>
              <a:gd name="connsiteX5224" fmla="*/ 10192319 w 12191948"/>
              <a:gd name="connsiteY5224" fmla="*/ 2085782 h 3322003"/>
              <a:gd name="connsiteX5225" fmla="*/ 10193769 w 12191948"/>
              <a:gd name="connsiteY5225" fmla="*/ 2090068 h 3322003"/>
              <a:gd name="connsiteX5226" fmla="*/ 10199818 w 12191948"/>
              <a:gd name="connsiteY5226" fmla="*/ 2090068 h 3322003"/>
              <a:gd name="connsiteX5227" fmla="*/ 10203445 w 12191948"/>
              <a:gd name="connsiteY5227" fmla="*/ 2087340 h 3322003"/>
              <a:gd name="connsiteX5228" fmla="*/ 7247906 w 12191948"/>
              <a:gd name="connsiteY5228" fmla="*/ 2085587 h 3322003"/>
              <a:gd name="connsiteX5229" fmla="*/ 7246212 w 12191948"/>
              <a:gd name="connsiteY5229" fmla="*/ 2086367 h 3322003"/>
              <a:gd name="connsiteX5230" fmla="*/ 7225894 w 12191948"/>
              <a:gd name="connsiteY5230" fmla="*/ 2088315 h 3322003"/>
              <a:gd name="connsiteX5231" fmla="*/ 7239681 w 12191948"/>
              <a:gd name="connsiteY5231" fmla="*/ 2094936 h 3322003"/>
              <a:gd name="connsiteX5232" fmla="*/ 7253711 w 12191948"/>
              <a:gd name="connsiteY5232" fmla="*/ 2097664 h 3322003"/>
              <a:gd name="connsiteX5233" fmla="*/ 7253711 w 12191948"/>
              <a:gd name="connsiteY5233" fmla="*/ 2088119 h 3322003"/>
              <a:gd name="connsiteX5234" fmla="*/ 7247906 w 12191948"/>
              <a:gd name="connsiteY5234" fmla="*/ 2085587 h 3322003"/>
              <a:gd name="connsiteX5235" fmla="*/ 6217250 w 12191948"/>
              <a:gd name="connsiteY5235" fmla="*/ 2085393 h 3322003"/>
              <a:gd name="connsiteX5236" fmla="*/ 6211445 w 12191948"/>
              <a:gd name="connsiteY5236" fmla="*/ 2091820 h 3322003"/>
              <a:gd name="connsiteX5237" fmla="*/ 6239988 w 12191948"/>
              <a:gd name="connsiteY5237" fmla="*/ 2096495 h 3322003"/>
              <a:gd name="connsiteX5238" fmla="*/ 6243614 w 12191948"/>
              <a:gd name="connsiteY5238" fmla="*/ 2090068 h 3322003"/>
              <a:gd name="connsiteX5239" fmla="*/ 6243132 w 12191948"/>
              <a:gd name="connsiteY5239" fmla="*/ 2089873 h 3322003"/>
              <a:gd name="connsiteX5240" fmla="*/ 6217250 w 12191948"/>
              <a:gd name="connsiteY5240" fmla="*/ 2085393 h 3322003"/>
              <a:gd name="connsiteX5241" fmla="*/ 5877408 w 12191948"/>
              <a:gd name="connsiteY5241" fmla="*/ 2084614 h 3322003"/>
              <a:gd name="connsiteX5242" fmla="*/ 5907886 w 12191948"/>
              <a:gd name="connsiteY5242" fmla="*/ 2089094 h 3322003"/>
              <a:gd name="connsiteX5243" fmla="*/ 5907886 w 12191948"/>
              <a:gd name="connsiteY5243" fmla="*/ 2088510 h 3322003"/>
              <a:gd name="connsiteX5244" fmla="*/ 5905225 w 12191948"/>
              <a:gd name="connsiteY5244" fmla="*/ 2085978 h 3322003"/>
              <a:gd name="connsiteX5245" fmla="*/ 5877408 w 12191948"/>
              <a:gd name="connsiteY5245" fmla="*/ 2084614 h 3322003"/>
              <a:gd name="connsiteX5246" fmla="*/ 3744505 w 12191948"/>
              <a:gd name="connsiteY5246" fmla="*/ 2083835 h 3322003"/>
              <a:gd name="connsiteX5247" fmla="*/ 3740635 w 12191948"/>
              <a:gd name="connsiteY5247" fmla="*/ 2086367 h 3322003"/>
              <a:gd name="connsiteX5248" fmla="*/ 3742085 w 12191948"/>
              <a:gd name="connsiteY5248" fmla="*/ 2087146 h 3322003"/>
              <a:gd name="connsiteX5249" fmla="*/ 3760950 w 12191948"/>
              <a:gd name="connsiteY5249" fmla="*/ 2093378 h 3322003"/>
              <a:gd name="connsiteX5250" fmla="*/ 3807876 w 12191948"/>
              <a:gd name="connsiteY5250" fmla="*/ 2097664 h 3322003"/>
              <a:gd name="connsiteX5251" fmla="*/ 3762888 w 12191948"/>
              <a:gd name="connsiteY5251" fmla="*/ 2083835 h 3322003"/>
              <a:gd name="connsiteX5252" fmla="*/ 3744505 w 12191948"/>
              <a:gd name="connsiteY5252" fmla="*/ 2083835 h 3322003"/>
              <a:gd name="connsiteX5253" fmla="*/ 4939152 w 12191948"/>
              <a:gd name="connsiteY5253" fmla="*/ 2083444 h 3322003"/>
              <a:gd name="connsiteX5254" fmla="*/ 4934074 w 12191948"/>
              <a:gd name="connsiteY5254" fmla="*/ 2086367 h 3322003"/>
              <a:gd name="connsiteX5255" fmla="*/ 4935041 w 12191948"/>
              <a:gd name="connsiteY5255" fmla="*/ 2086367 h 3322003"/>
              <a:gd name="connsiteX5256" fmla="*/ 4951730 w 12191948"/>
              <a:gd name="connsiteY5256" fmla="*/ 2091820 h 3322003"/>
              <a:gd name="connsiteX5257" fmla="*/ 4957779 w 12191948"/>
              <a:gd name="connsiteY5257" fmla="*/ 2087536 h 3322003"/>
              <a:gd name="connsiteX5258" fmla="*/ 4939152 w 12191948"/>
              <a:gd name="connsiteY5258" fmla="*/ 2083444 h 3322003"/>
              <a:gd name="connsiteX5259" fmla="*/ 1381087 w 12191948"/>
              <a:gd name="connsiteY5259" fmla="*/ 2082665 h 3322003"/>
              <a:gd name="connsiteX5260" fmla="*/ 1380843 w 12191948"/>
              <a:gd name="connsiteY5260" fmla="*/ 2084420 h 3322003"/>
              <a:gd name="connsiteX5261" fmla="*/ 1383996 w 12191948"/>
              <a:gd name="connsiteY5261" fmla="*/ 2084107 h 3322003"/>
              <a:gd name="connsiteX5262" fmla="*/ 1398931 w 12191948"/>
              <a:gd name="connsiteY5262" fmla="*/ 2091506 h 3322003"/>
              <a:gd name="connsiteX5263" fmla="*/ 1419788 w 12191948"/>
              <a:gd name="connsiteY5263" fmla="*/ 2089873 h 3322003"/>
              <a:gd name="connsiteX5264" fmla="*/ 1419788 w 12191948"/>
              <a:gd name="connsiteY5264" fmla="*/ 2087340 h 3322003"/>
              <a:gd name="connsiteX5265" fmla="*/ 1398502 w 12191948"/>
              <a:gd name="connsiteY5265" fmla="*/ 2082665 h 3322003"/>
              <a:gd name="connsiteX5266" fmla="*/ 1383996 w 12191948"/>
              <a:gd name="connsiteY5266" fmla="*/ 2084107 h 3322003"/>
              <a:gd name="connsiteX5267" fmla="*/ 9906900 w 12191948"/>
              <a:gd name="connsiteY5267" fmla="*/ 2082471 h 3322003"/>
              <a:gd name="connsiteX5268" fmla="*/ 9908594 w 12191948"/>
              <a:gd name="connsiteY5268" fmla="*/ 2084224 h 3322003"/>
              <a:gd name="connsiteX5269" fmla="*/ 9908594 w 12191948"/>
              <a:gd name="connsiteY5269" fmla="*/ 2082471 h 3322003"/>
              <a:gd name="connsiteX5270" fmla="*/ 9906900 w 12191948"/>
              <a:gd name="connsiteY5270" fmla="*/ 2082471 h 3322003"/>
              <a:gd name="connsiteX5271" fmla="*/ 10997057 w 12191948"/>
              <a:gd name="connsiteY5271" fmla="*/ 2080719 h 3322003"/>
              <a:gd name="connsiteX5272" fmla="*/ 10997057 w 12191948"/>
              <a:gd name="connsiteY5272" fmla="*/ 2082665 h 3322003"/>
              <a:gd name="connsiteX5273" fmla="*/ 11003104 w 12191948"/>
              <a:gd name="connsiteY5273" fmla="*/ 2082665 h 3322003"/>
              <a:gd name="connsiteX5274" fmla="*/ 11003104 w 12191948"/>
              <a:gd name="connsiteY5274" fmla="*/ 2080719 h 3322003"/>
              <a:gd name="connsiteX5275" fmla="*/ 8856653 w 12191948"/>
              <a:gd name="connsiteY5275" fmla="*/ 2079745 h 3322003"/>
              <a:gd name="connsiteX5276" fmla="*/ 8867054 w 12191948"/>
              <a:gd name="connsiteY5276" fmla="*/ 2089289 h 3322003"/>
              <a:gd name="connsiteX5277" fmla="*/ 8898015 w 12191948"/>
              <a:gd name="connsiteY5277" fmla="*/ 2092014 h 3322003"/>
              <a:gd name="connsiteX5278" fmla="*/ 8904546 w 12191948"/>
              <a:gd name="connsiteY5278" fmla="*/ 2082277 h 3322003"/>
              <a:gd name="connsiteX5279" fmla="*/ 5718008 w 12191948"/>
              <a:gd name="connsiteY5279" fmla="*/ 2079549 h 3322003"/>
              <a:gd name="connsiteX5280" fmla="*/ 5734215 w 12191948"/>
              <a:gd name="connsiteY5280" fmla="*/ 2082862 h 3322003"/>
              <a:gd name="connsiteX5281" fmla="*/ 5746066 w 12191948"/>
              <a:gd name="connsiteY5281" fmla="*/ 2087340 h 3322003"/>
              <a:gd name="connsiteX5282" fmla="*/ 5762873 w 12191948"/>
              <a:gd name="connsiteY5282" fmla="*/ 2087524 h 3322003"/>
              <a:gd name="connsiteX5283" fmla="*/ 5763482 w 12191948"/>
              <a:gd name="connsiteY5283" fmla="*/ 2087925 h 3322003"/>
              <a:gd name="connsiteX5284" fmla="*/ 5763967 w 12191948"/>
              <a:gd name="connsiteY5284" fmla="*/ 2087536 h 3322003"/>
              <a:gd name="connsiteX5285" fmla="*/ 5762873 w 12191948"/>
              <a:gd name="connsiteY5285" fmla="*/ 2087524 h 3322003"/>
              <a:gd name="connsiteX5286" fmla="*/ 5754291 w 12191948"/>
              <a:gd name="connsiteY5286" fmla="*/ 2081886 h 3322003"/>
              <a:gd name="connsiteX5287" fmla="*/ 5733973 w 12191948"/>
              <a:gd name="connsiteY5287" fmla="*/ 2079549 h 3322003"/>
              <a:gd name="connsiteX5288" fmla="*/ 1664086 w 12191948"/>
              <a:gd name="connsiteY5288" fmla="*/ 2079355 h 3322003"/>
              <a:gd name="connsiteX5289" fmla="*/ 1664086 w 12191948"/>
              <a:gd name="connsiteY5289" fmla="*/ 2081498 h 3322003"/>
              <a:gd name="connsiteX5290" fmla="*/ 1670376 w 12191948"/>
              <a:gd name="connsiteY5290" fmla="*/ 2081498 h 3322003"/>
              <a:gd name="connsiteX5291" fmla="*/ 1669165 w 12191948"/>
              <a:gd name="connsiteY5291" fmla="*/ 2079355 h 3322003"/>
              <a:gd name="connsiteX5292" fmla="*/ 1664330 w 12191948"/>
              <a:gd name="connsiteY5292" fmla="*/ 2079745 h 3322003"/>
              <a:gd name="connsiteX5293" fmla="*/ 4859333 w 12191948"/>
              <a:gd name="connsiteY5293" fmla="*/ 2078770 h 3322003"/>
              <a:gd name="connsiteX5294" fmla="*/ 4859907 w 12191948"/>
              <a:gd name="connsiteY5294" fmla="*/ 2078881 h 3322003"/>
              <a:gd name="connsiteX5295" fmla="*/ 4849899 w 12191948"/>
              <a:gd name="connsiteY5295" fmla="*/ 2081692 h 3322003"/>
              <a:gd name="connsiteX5296" fmla="*/ 4869249 w 12191948"/>
              <a:gd name="connsiteY5296" fmla="*/ 2083835 h 3322003"/>
              <a:gd name="connsiteX5297" fmla="*/ 4876504 w 12191948"/>
              <a:gd name="connsiteY5297" fmla="*/ 2082083 h 3322003"/>
              <a:gd name="connsiteX5298" fmla="*/ 4859907 w 12191948"/>
              <a:gd name="connsiteY5298" fmla="*/ 2078881 h 3322003"/>
              <a:gd name="connsiteX5299" fmla="*/ 4860300 w 12191948"/>
              <a:gd name="connsiteY5299" fmla="*/ 2078770 h 3322003"/>
              <a:gd name="connsiteX5300" fmla="*/ 1610390 w 12191948"/>
              <a:gd name="connsiteY5300" fmla="*/ 2078770 h 3322003"/>
              <a:gd name="connsiteX5301" fmla="*/ 1610149 w 12191948"/>
              <a:gd name="connsiteY5301" fmla="*/ 2083835 h 3322003"/>
              <a:gd name="connsiteX5302" fmla="*/ 1610149 w 12191948"/>
              <a:gd name="connsiteY5302" fmla="*/ 2085003 h 3322003"/>
              <a:gd name="connsiteX5303" fmla="*/ 1644977 w 12191948"/>
              <a:gd name="connsiteY5303" fmla="*/ 2095327 h 3322003"/>
              <a:gd name="connsiteX5304" fmla="*/ 1628529 w 12191948"/>
              <a:gd name="connsiteY5304" fmla="*/ 2083250 h 3322003"/>
              <a:gd name="connsiteX5305" fmla="*/ 1610390 w 12191948"/>
              <a:gd name="connsiteY5305" fmla="*/ 2078770 h 3322003"/>
              <a:gd name="connsiteX5306" fmla="*/ 3498027 w 12191948"/>
              <a:gd name="connsiteY5306" fmla="*/ 2077017 h 3322003"/>
              <a:gd name="connsiteX5307" fmla="*/ 3493672 w 12191948"/>
              <a:gd name="connsiteY5307" fmla="*/ 2087146 h 3322003"/>
              <a:gd name="connsiteX5308" fmla="*/ 3494399 w 12191948"/>
              <a:gd name="connsiteY5308" fmla="*/ 2087925 h 3322003"/>
              <a:gd name="connsiteX5309" fmla="*/ 3513749 w 12191948"/>
              <a:gd name="connsiteY5309" fmla="*/ 2092599 h 3322003"/>
              <a:gd name="connsiteX5310" fmla="*/ 3519554 w 12191948"/>
              <a:gd name="connsiteY5310" fmla="*/ 2088119 h 3322003"/>
              <a:gd name="connsiteX5311" fmla="*/ 3498027 w 12191948"/>
              <a:gd name="connsiteY5311" fmla="*/ 2077017 h 3322003"/>
              <a:gd name="connsiteX5312" fmla="*/ 4832483 w 12191948"/>
              <a:gd name="connsiteY5312" fmla="*/ 2076629 h 3322003"/>
              <a:gd name="connsiteX5313" fmla="*/ 4833936 w 12191948"/>
              <a:gd name="connsiteY5313" fmla="*/ 2078381 h 3322003"/>
              <a:gd name="connsiteX5314" fmla="*/ 4842400 w 12191948"/>
              <a:gd name="connsiteY5314" fmla="*/ 2080524 h 3322003"/>
              <a:gd name="connsiteX5315" fmla="*/ 3416271 w 12191948"/>
              <a:gd name="connsiteY5315" fmla="*/ 2076044 h 3322003"/>
              <a:gd name="connsiteX5316" fmla="*/ 3420867 w 12191948"/>
              <a:gd name="connsiteY5316" fmla="*/ 2077797 h 3322003"/>
              <a:gd name="connsiteX5317" fmla="*/ 3418206 w 12191948"/>
              <a:gd name="connsiteY5317" fmla="*/ 2076044 h 3322003"/>
              <a:gd name="connsiteX5318" fmla="*/ 1568787 w 12191948"/>
              <a:gd name="connsiteY5318" fmla="*/ 2076044 h 3322003"/>
              <a:gd name="connsiteX5319" fmla="*/ 1571930 w 12191948"/>
              <a:gd name="connsiteY5319" fmla="*/ 2077212 h 3322003"/>
              <a:gd name="connsiteX5320" fmla="*/ 1572413 w 12191948"/>
              <a:gd name="connsiteY5320" fmla="*/ 2076044 h 3322003"/>
              <a:gd name="connsiteX5321" fmla="*/ 3808603 w 12191948"/>
              <a:gd name="connsiteY5321" fmla="*/ 2074680 h 3322003"/>
              <a:gd name="connsiteX5322" fmla="*/ 3793848 w 12191948"/>
              <a:gd name="connsiteY5322" fmla="*/ 2076433 h 3322003"/>
              <a:gd name="connsiteX5323" fmla="*/ 3803524 w 12191948"/>
              <a:gd name="connsiteY5323" fmla="*/ 2079745 h 3322003"/>
              <a:gd name="connsiteX5324" fmla="*/ 3804247 w 12191948"/>
              <a:gd name="connsiteY5324" fmla="*/ 2080524 h 3322003"/>
              <a:gd name="connsiteX5325" fmla="*/ 3817310 w 12191948"/>
              <a:gd name="connsiteY5325" fmla="*/ 2080524 h 3322003"/>
              <a:gd name="connsiteX5326" fmla="*/ 5050417 w 12191948"/>
              <a:gd name="connsiteY5326" fmla="*/ 2074292 h 3322003"/>
              <a:gd name="connsiteX5327" fmla="*/ 5036631 w 12191948"/>
              <a:gd name="connsiteY5327" fmla="*/ 2076823 h 3322003"/>
              <a:gd name="connsiteX5328" fmla="*/ 5044612 w 12191948"/>
              <a:gd name="connsiteY5328" fmla="*/ 2080328 h 3322003"/>
              <a:gd name="connsiteX5329" fmla="*/ 5065415 w 12191948"/>
              <a:gd name="connsiteY5329" fmla="*/ 2081692 h 3322003"/>
              <a:gd name="connsiteX5330" fmla="*/ 5070735 w 12191948"/>
              <a:gd name="connsiteY5330" fmla="*/ 2078381 h 3322003"/>
              <a:gd name="connsiteX5331" fmla="*/ 5050902 w 12191948"/>
              <a:gd name="connsiteY5331" fmla="*/ 2074292 h 3322003"/>
              <a:gd name="connsiteX5332" fmla="*/ 1141141 w 12191948"/>
              <a:gd name="connsiteY5332" fmla="*/ 2072537 h 3322003"/>
              <a:gd name="connsiteX5333" fmla="*/ 1140920 w 12191948"/>
              <a:gd name="connsiteY5333" fmla="*/ 2074486 h 3322003"/>
              <a:gd name="connsiteX5334" fmla="*/ 1140898 w 12191948"/>
              <a:gd name="connsiteY5334" fmla="*/ 2074486 h 3322003"/>
              <a:gd name="connsiteX5335" fmla="*/ 1140898 w 12191948"/>
              <a:gd name="connsiteY5335" fmla="*/ 2074680 h 3322003"/>
              <a:gd name="connsiteX5336" fmla="*/ 1140920 w 12191948"/>
              <a:gd name="connsiteY5336" fmla="*/ 2074486 h 3322003"/>
              <a:gd name="connsiteX5337" fmla="*/ 1146703 w 12191948"/>
              <a:gd name="connsiteY5337" fmla="*/ 2074486 h 3322003"/>
              <a:gd name="connsiteX5338" fmla="*/ 1146703 w 12191948"/>
              <a:gd name="connsiteY5338" fmla="*/ 2072537 h 3322003"/>
              <a:gd name="connsiteX5339" fmla="*/ 1141141 w 12191948"/>
              <a:gd name="connsiteY5339" fmla="*/ 2072537 h 3322003"/>
              <a:gd name="connsiteX5340" fmla="*/ 6875651 w 12191948"/>
              <a:gd name="connsiteY5340" fmla="*/ 2070200 h 3322003"/>
              <a:gd name="connsiteX5341" fmla="*/ 6874924 w 12191948"/>
              <a:gd name="connsiteY5341" fmla="*/ 2070590 h 3322003"/>
              <a:gd name="connsiteX5342" fmla="*/ 6870087 w 12191948"/>
              <a:gd name="connsiteY5342" fmla="*/ 2073707 h 3322003"/>
              <a:gd name="connsiteX5343" fmla="*/ 6879036 w 12191948"/>
              <a:gd name="connsiteY5343" fmla="*/ 2077991 h 3322003"/>
              <a:gd name="connsiteX5344" fmla="*/ 6912175 w 12191948"/>
              <a:gd name="connsiteY5344" fmla="*/ 2077991 h 3322003"/>
              <a:gd name="connsiteX5345" fmla="*/ 6875651 w 12191948"/>
              <a:gd name="connsiteY5345" fmla="*/ 2070200 h 3322003"/>
              <a:gd name="connsiteX5346" fmla="*/ 4981723 w 12191948"/>
              <a:gd name="connsiteY5346" fmla="*/ 2070200 h 3322003"/>
              <a:gd name="connsiteX5347" fmla="*/ 4962614 w 12191948"/>
              <a:gd name="connsiteY5347" fmla="*/ 2079160 h 3322003"/>
              <a:gd name="connsiteX5348" fmla="*/ 4977370 w 12191948"/>
              <a:gd name="connsiteY5348" fmla="*/ 2084029 h 3322003"/>
              <a:gd name="connsiteX5349" fmla="*/ 5002767 w 12191948"/>
              <a:gd name="connsiteY5349" fmla="*/ 2077408 h 3322003"/>
              <a:gd name="connsiteX5350" fmla="*/ 4995512 w 12191948"/>
              <a:gd name="connsiteY5350" fmla="*/ 2072733 h 3322003"/>
              <a:gd name="connsiteX5351" fmla="*/ 4981723 w 12191948"/>
              <a:gd name="connsiteY5351" fmla="*/ 2070200 h 3322003"/>
              <a:gd name="connsiteX5352" fmla="*/ 8356202 w 12191948"/>
              <a:gd name="connsiteY5352" fmla="*/ 2067863 h 3322003"/>
              <a:gd name="connsiteX5353" fmla="*/ 8443038 w 12191948"/>
              <a:gd name="connsiteY5353" fmla="*/ 2109155 h 3322003"/>
              <a:gd name="connsiteX5354" fmla="*/ 8464323 w 12191948"/>
              <a:gd name="connsiteY5354" fmla="*/ 2128632 h 3322003"/>
              <a:gd name="connsiteX5355" fmla="*/ 8511005 w 12191948"/>
              <a:gd name="connsiteY5355" fmla="*/ 2140318 h 3322003"/>
              <a:gd name="connsiteX5356" fmla="*/ 8517052 w 12191948"/>
              <a:gd name="connsiteY5356" fmla="*/ 2147915 h 3322003"/>
              <a:gd name="connsiteX5357" fmla="*/ 8527695 w 12191948"/>
              <a:gd name="connsiteY5357" fmla="*/ 2159212 h 3322003"/>
              <a:gd name="connsiteX5358" fmla="*/ 8549224 w 12191948"/>
              <a:gd name="connsiteY5358" fmla="*/ 2176935 h 3322003"/>
              <a:gd name="connsiteX5359" fmla="*/ 8696770 w 12191948"/>
              <a:gd name="connsiteY5359" fmla="*/ 2191155 h 3322003"/>
              <a:gd name="connsiteX5360" fmla="*/ 8667018 w 12191948"/>
              <a:gd name="connsiteY5360" fmla="*/ 2176547 h 3322003"/>
              <a:gd name="connsiteX5361" fmla="*/ 8629770 w 12191948"/>
              <a:gd name="connsiteY5361" fmla="*/ 2175574 h 3322003"/>
              <a:gd name="connsiteX5362" fmla="*/ 8615498 w 12191948"/>
              <a:gd name="connsiteY5362" fmla="*/ 2166224 h 3322003"/>
              <a:gd name="connsiteX5363" fmla="*/ 8579459 w 12191948"/>
              <a:gd name="connsiteY5363" fmla="*/ 2151225 h 3322003"/>
              <a:gd name="connsiteX5364" fmla="*/ 8607275 w 12191948"/>
              <a:gd name="connsiteY5364" fmla="*/ 2145383 h 3322003"/>
              <a:gd name="connsiteX5365" fmla="*/ 8704028 w 12191948"/>
              <a:gd name="connsiteY5365" fmla="*/ 2161159 h 3322003"/>
              <a:gd name="connsiteX5366" fmla="*/ 8698946 w 12191948"/>
              <a:gd name="connsiteY5366" fmla="*/ 2151616 h 3322003"/>
              <a:gd name="connsiteX5367" fmla="*/ 8624932 w 12191948"/>
              <a:gd name="connsiteY5367" fmla="*/ 2138760 h 3322003"/>
              <a:gd name="connsiteX5368" fmla="*/ 8610661 w 12191948"/>
              <a:gd name="connsiteY5368" fmla="*/ 2127073 h 3322003"/>
              <a:gd name="connsiteX5369" fmla="*/ 8598083 w 12191948"/>
              <a:gd name="connsiteY5369" fmla="*/ 2123374 h 3322003"/>
              <a:gd name="connsiteX5370" fmla="*/ 8522616 w 12191948"/>
              <a:gd name="connsiteY5370" fmla="*/ 2109739 h 3322003"/>
              <a:gd name="connsiteX5371" fmla="*/ 8435056 w 12191948"/>
              <a:gd name="connsiteY5371" fmla="*/ 2084808 h 3322003"/>
              <a:gd name="connsiteX5372" fmla="*/ 8356202 w 12191948"/>
              <a:gd name="connsiteY5372" fmla="*/ 2067863 h 3322003"/>
              <a:gd name="connsiteX5373" fmla="*/ 418884 w 12191948"/>
              <a:gd name="connsiteY5373" fmla="*/ 2067863 h 3322003"/>
              <a:gd name="connsiteX5374" fmla="*/ 413079 w 12191948"/>
              <a:gd name="connsiteY5374" fmla="*/ 2072343 h 3322003"/>
              <a:gd name="connsiteX5375" fmla="*/ 424689 w 12191948"/>
              <a:gd name="connsiteY5375" fmla="*/ 2074095 h 3322003"/>
              <a:gd name="connsiteX5376" fmla="*/ 425898 w 12191948"/>
              <a:gd name="connsiteY5376" fmla="*/ 2074874 h 3322003"/>
              <a:gd name="connsiteX5377" fmla="*/ 443072 w 12191948"/>
              <a:gd name="connsiteY5377" fmla="*/ 2071564 h 3322003"/>
              <a:gd name="connsiteX5378" fmla="*/ 418884 w 12191948"/>
              <a:gd name="connsiteY5378" fmla="*/ 2067863 h 3322003"/>
              <a:gd name="connsiteX5379" fmla="*/ 4761854 w 12191948"/>
              <a:gd name="connsiteY5379" fmla="*/ 2067280 h 3322003"/>
              <a:gd name="connsiteX5380" fmla="*/ 4761728 w 12191948"/>
              <a:gd name="connsiteY5380" fmla="*/ 2068102 h 3322003"/>
              <a:gd name="connsiteX5381" fmla="*/ 4741537 w 12191948"/>
              <a:gd name="connsiteY5381" fmla="*/ 2072343 h 3322003"/>
              <a:gd name="connsiteX5382" fmla="*/ 4760947 w 12191948"/>
              <a:gd name="connsiteY5382" fmla="*/ 2073171 h 3322003"/>
              <a:gd name="connsiteX5383" fmla="*/ 4761728 w 12191948"/>
              <a:gd name="connsiteY5383" fmla="*/ 2068102 h 3322003"/>
              <a:gd name="connsiteX5384" fmla="*/ 4763789 w 12191948"/>
              <a:gd name="connsiteY5384" fmla="*/ 2067668 h 3322003"/>
              <a:gd name="connsiteX5385" fmla="*/ 5120564 w 12191948"/>
              <a:gd name="connsiteY5385" fmla="*/ 2067084 h 3322003"/>
              <a:gd name="connsiteX5386" fmla="*/ 5112097 w 12191948"/>
              <a:gd name="connsiteY5386" fmla="*/ 2069227 h 3322003"/>
              <a:gd name="connsiteX5387" fmla="*/ 5120323 w 12191948"/>
              <a:gd name="connsiteY5387" fmla="*/ 2072928 h 3322003"/>
              <a:gd name="connsiteX5388" fmla="*/ 5134835 w 12191948"/>
              <a:gd name="connsiteY5388" fmla="*/ 2069811 h 3322003"/>
              <a:gd name="connsiteX5389" fmla="*/ 5121047 w 12191948"/>
              <a:gd name="connsiteY5389" fmla="*/ 2068642 h 3322003"/>
              <a:gd name="connsiteX5390" fmla="*/ 5338498 w 12191948"/>
              <a:gd name="connsiteY5390" fmla="*/ 2066110 h 3322003"/>
              <a:gd name="connsiteX5391" fmla="*/ 5345029 w 12191948"/>
              <a:gd name="connsiteY5391" fmla="*/ 2072343 h 3322003"/>
              <a:gd name="connsiteX5392" fmla="*/ 5361236 w 12191948"/>
              <a:gd name="connsiteY5392" fmla="*/ 2072343 h 3322003"/>
              <a:gd name="connsiteX5393" fmla="*/ 5353978 w 12191948"/>
              <a:gd name="connsiteY5393" fmla="*/ 2066501 h 3322003"/>
              <a:gd name="connsiteX5394" fmla="*/ 1631432 w 12191948"/>
              <a:gd name="connsiteY5394" fmla="*/ 2063967 h 3322003"/>
              <a:gd name="connsiteX5395" fmla="*/ 1649091 w 12191948"/>
              <a:gd name="connsiteY5395" fmla="*/ 2073513 h 3322003"/>
              <a:gd name="connsiteX5396" fmla="*/ 1725767 w 12191948"/>
              <a:gd name="connsiteY5396" fmla="*/ 2077017 h 3322003"/>
              <a:gd name="connsiteX5397" fmla="*/ 1725525 w 12191948"/>
              <a:gd name="connsiteY5397" fmla="*/ 2076629 h 3322003"/>
              <a:gd name="connsiteX5398" fmla="*/ 1746326 w 12191948"/>
              <a:gd name="connsiteY5398" fmla="*/ 2069227 h 3322003"/>
              <a:gd name="connsiteX5399" fmla="*/ 1684648 w 12191948"/>
              <a:gd name="connsiteY5399" fmla="*/ 2067474 h 3322003"/>
              <a:gd name="connsiteX5400" fmla="*/ 1631432 w 12191948"/>
              <a:gd name="connsiteY5400" fmla="*/ 2063967 h 3322003"/>
              <a:gd name="connsiteX5401" fmla="*/ 5962550 w 12191948"/>
              <a:gd name="connsiteY5401" fmla="*/ 2063773 h 3322003"/>
              <a:gd name="connsiteX5402" fmla="*/ 5962550 w 12191948"/>
              <a:gd name="connsiteY5402" fmla="*/ 2066889 h 3322003"/>
              <a:gd name="connsiteX5403" fmla="*/ 5982383 w 12191948"/>
              <a:gd name="connsiteY5403" fmla="*/ 2069421 h 3322003"/>
              <a:gd name="connsiteX5404" fmla="*/ 5978998 w 12191948"/>
              <a:gd name="connsiteY5404" fmla="*/ 2063773 h 3322003"/>
              <a:gd name="connsiteX5405" fmla="*/ 5962550 w 12191948"/>
              <a:gd name="connsiteY5405" fmla="*/ 2063773 h 3322003"/>
              <a:gd name="connsiteX5406" fmla="*/ 6096310 w 12191948"/>
              <a:gd name="connsiteY5406" fmla="*/ 2063188 h 3322003"/>
              <a:gd name="connsiteX5407" fmla="*/ 6083491 w 12191948"/>
              <a:gd name="connsiteY5407" fmla="*/ 2065722 h 3322003"/>
              <a:gd name="connsiteX5408" fmla="*/ 6107679 w 12191948"/>
              <a:gd name="connsiteY5408" fmla="*/ 2080524 h 3322003"/>
              <a:gd name="connsiteX5409" fmla="*/ 6137431 w 12191948"/>
              <a:gd name="connsiteY5409" fmla="*/ 2082665 h 3322003"/>
              <a:gd name="connsiteX5410" fmla="*/ 6137431 w 12191948"/>
              <a:gd name="connsiteY5410" fmla="*/ 2083250 h 3322003"/>
              <a:gd name="connsiteX5411" fmla="*/ 6173711 w 12191948"/>
              <a:gd name="connsiteY5411" fmla="*/ 2094936 h 3322003"/>
              <a:gd name="connsiteX5412" fmla="*/ 6185322 w 12191948"/>
              <a:gd name="connsiteY5412" fmla="*/ 2082083 h 3322003"/>
              <a:gd name="connsiteX5413" fmla="*/ 6136946 w 12191948"/>
              <a:gd name="connsiteY5413" fmla="*/ 2075459 h 3322003"/>
              <a:gd name="connsiteX5414" fmla="*/ 6096310 w 12191948"/>
              <a:gd name="connsiteY5414" fmla="*/ 2063188 h 3322003"/>
              <a:gd name="connsiteX5415" fmla="*/ 1460665 w 12191948"/>
              <a:gd name="connsiteY5415" fmla="*/ 2062605 h 3322003"/>
              <a:gd name="connsiteX5416" fmla="*/ 1454860 w 12191948"/>
              <a:gd name="connsiteY5416" fmla="*/ 2065137 h 3322003"/>
              <a:gd name="connsiteX5417" fmla="*/ 1462841 w 12191948"/>
              <a:gd name="connsiteY5417" fmla="*/ 2071564 h 3322003"/>
              <a:gd name="connsiteX5418" fmla="*/ 1474452 w 12191948"/>
              <a:gd name="connsiteY5418" fmla="*/ 2073901 h 3322003"/>
              <a:gd name="connsiteX5419" fmla="*/ 1473969 w 12191948"/>
              <a:gd name="connsiteY5419" fmla="*/ 2072149 h 3322003"/>
              <a:gd name="connsiteX5420" fmla="*/ 1470340 w 12191948"/>
              <a:gd name="connsiteY5420" fmla="*/ 2065916 h 3322003"/>
              <a:gd name="connsiteX5421" fmla="*/ 1460665 w 12191948"/>
              <a:gd name="connsiteY5421" fmla="*/ 2062605 h 3322003"/>
              <a:gd name="connsiteX5422" fmla="*/ 6933461 w 12191948"/>
              <a:gd name="connsiteY5422" fmla="*/ 2062020 h 3322003"/>
              <a:gd name="connsiteX5423" fmla="*/ 6929106 w 12191948"/>
              <a:gd name="connsiteY5423" fmla="*/ 2064943 h 3322003"/>
              <a:gd name="connsiteX5424" fmla="*/ 6939990 w 12191948"/>
              <a:gd name="connsiteY5424" fmla="*/ 2067084 h 3322003"/>
              <a:gd name="connsiteX5425" fmla="*/ 6944104 w 12191948"/>
              <a:gd name="connsiteY5425" fmla="*/ 2064163 h 3322003"/>
              <a:gd name="connsiteX5426" fmla="*/ 6933461 w 12191948"/>
              <a:gd name="connsiteY5426" fmla="*/ 2062020 h 3322003"/>
              <a:gd name="connsiteX5427" fmla="*/ 897567 w 12191948"/>
              <a:gd name="connsiteY5427" fmla="*/ 2060462 h 3322003"/>
              <a:gd name="connsiteX5428" fmla="*/ 895632 w 12191948"/>
              <a:gd name="connsiteY5428" fmla="*/ 2061826 h 3322003"/>
              <a:gd name="connsiteX5429" fmla="*/ 901437 w 12191948"/>
              <a:gd name="connsiteY5429" fmla="*/ 2063579 h 3322003"/>
              <a:gd name="connsiteX5430" fmla="*/ 903131 w 12191948"/>
              <a:gd name="connsiteY5430" fmla="*/ 2062409 h 3322003"/>
              <a:gd name="connsiteX5431" fmla="*/ 897326 w 12191948"/>
              <a:gd name="connsiteY5431" fmla="*/ 2060851 h 3322003"/>
              <a:gd name="connsiteX5432" fmla="*/ 10705166 w 12191948"/>
              <a:gd name="connsiteY5432" fmla="*/ 2059244 h 3322003"/>
              <a:gd name="connsiteX5433" fmla="*/ 10686239 w 12191948"/>
              <a:gd name="connsiteY5433" fmla="*/ 2063773 h 3322003"/>
              <a:gd name="connsiteX5434" fmla="*/ 10726633 w 12191948"/>
              <a:gd name="connsiteY5434" fmla="*/ 2072928 h 3322003"/>
              <a:gd name="connsiteX5435" fmla="*/ 10725666 w 12191948"/>
              <a:gd name="connsiteY5435" fmla="*/ 2072928 h 3322003"/>
              <a:gd name="connsiteX5436" fmla="*/ 10770898 w 12191948"/>
              <a:gd name="connsiteY5436" fmla="*/ 2082083 h 3322003"/>
              <a:gd name="connsiteX5437" fmla="*/ 10819274 w 12191948"/>
              <a:gd name="connsiteY5437" fmla="*/ 2087146 h 3322003"/>
              <a:gd name="connsiteX5438" fmla="*/ 10734615 w 12191948"/>
              <a:gd name="connsiteY5438" fmla="*/ 2063773 h 3322003"/>
              <a:gd name="connsiteX5439" fmla="*/ 10705166 w 12191948"/>
              <a:gd name="connsiteY5439" fmla="*/ 2059244 h 3322003"/>
              <a:gd name="connsiteX5440" fmla="*/ 934815 w 12191948"/>
              <a:gd name="connsiteY5440" fmla="*/ 2058514 h 3322003"/>
              <a:gd name="connsiteX5441" fmla="*/ 1001092 w 12191948"/>
              <a:gd name="connsiteY5441" fmla="*/ 2063967 h 3322003"/>
              <a:gd name="connsiteX5442" fmla="*/ 1001333 w 12191948"/>
              <a:gd name="connsiteY5442" fmla="*/ 2062605 h 3322003"/>
              <a:gd name="connsiteX5443" fmla="*/ 934815 w 12191948"/>
              <a:gd name="connsiteY5443" fmla="*/ 2058514 h 3322003"/>
              <a:gd name="connsiteX5444" fmla="*/ 1986515 w 12191948"/>
              <a:gd name="connsiteY5444" fmla="*/ 2056176 h 3322003"/>
              <a:gd name="connsiteX5445" fmla="*/ 1974905 w 12191948"/>
              <a:gd name="connsiteY5445" fmla="*/ 2065137 h 3322003"/>
              <a:gd name="connsiteX5446" fmla="*/ 1977081 w 12191948"/>
              <a:gd name="connsiteY5446" fmla="*/ 2063773 h 3322003"/>
              <a:gd name="connsiteX5447" fmla="*/ 2016508 w 12191948"/>
              <a:gd name="connsiteY5447" fmla="*/ 2069811 h 3322003"/>
              <a:gd name="connsiteX5448" fmla="*/ 5516281 w 12191948"/>
              <a:gd name="connsiteY5448" fmla="*/ 2051502 h 3322003"/>
              <a:gd name="connsiteX5449" fmla="*/ 5513854 w 12191948"/>
              <a:gd name="connsiteY5449" fmla="*/ 2052555 h 3322003"/>
              <a:gd name="connsiteX5450" fmla="*/ 5513137 w 12191948"/>
              <a:gd name="connsiteY5450" fmla="*/ 2052281 h 3322003"/>
              <a:gd name="connsiteX5451" fmla="*/ 5513137 w 12191948"/>
              <a:gd name="connsiteY5451" fmla="*/ 2052866 h 3322003"/>
              <a:gd name="connsiteX5452" fmla="*/ 5513854 w 12191948"/>
              <a:gd name="connsiteY5452" fmla="*/ 2052555 h 3322003"/>
              <a:gd name="connsiteX5453" fmla="*/ 5517731 w 12191948"/>
              <a:gd name="connsiteY5453" fmla="*/ 2054035 h 3322003"/>
              <a:gd name="connsiteX5454" fmla="*/ 5522327 w 12191948"/>
              <a:gd name="connsiteY5454" fmla="*/ 2052671 h 3322003"/>
              <a:gd name="connsiteX5455" fmla="*/ 5516281 w 12191948"/>
              <a:gd name="connsiteY5455" fmla="*/ 2051502 h 3322003"/>
              <a:gd name="connsiteX5456" fmla="*/ 1088169 w 12191948"/>
              <a:gd name="connsiteY5456" fmla="*/ 2050140 h 3322003"/>
              <a:gd name="connsiteX5457" fmla="*/ 1090104 w 12191948"/>
              <a:gd name="connsiteY5457" fmla="*/ 2055982 h 3322003"/>
              <a:gd name="connsiteX5458" fmla="*/ 1090345 w 12191948"/>
              <a:gd name="connsiteY5458" fmla="*/ 2054424 h 3322003"/>
              <a:gd name="connsiteX5459" fmla="*/ 1103649 w 12191948"/>
              <a:gd name="connsiteY5459" fmla="*/ 2056176 h 3322003"/>
              <a:gd name="connsiteX5460" fmla="*/ 1099294 w 12191948"/>
              <a:gd name="connsiteY5460" fmla="*/ 2050140 h 3322003"/>
              <a:gd name="connsiteX5461" fmla="*/ 1088169 w 12191948"/>
              <a:gd name="connsiteY5461" fmla="*/ 2050140 h 3322003"/>
              <a:gd name="connsiteX5462" fmla="*/ 5816696 w 12191948"/>
              <a:gd name="connsiteY5462" fmla="*/ 2049361 h 3322003"/>
              <a:gd name="connsiteX5463" fmla="*/ 5812584 w 12191948"/>
              <a:gd name="connsiteY5463" fmla="*/ 2053060 h 3322003"/>
              <a:gd name="connsiteX5464" fmla="*/ 5819115 w 12191948"/>
              <a:gd name="connsiteY5464" fmla="*/ 2058125 h 3322003"/>
              <a:gd name="connsiteX5465" fmla="*/ 5834111 w 12191948"/>
              <a:gd name="connsiteY5465" fmla="*/ 2062020 h 3322003"/>
              <a:gd name="connsiteX5466" fmla="*/ 5833144 w 12191948"/>
              <a:gd name="connsiteY5466" fmla="*/ 2055788 h 3322003"/>
              <a:gd name="connsiteX5467" fmla="*/ 5833144 w 12191948"/>
              <a:gd name="connsiteY5467" fmla="*/ 2055009 h 3322003"/>
              <a:gd name="connsiteX5468" fmla="*/ 5816696 w 12191948"/>
              <a:gd name="connsiteY5468" fmla="*/ 2049361 h 3322003"/>
              <a:gd name="connsiteX5469" fmla="*/ 6910723 w 12191948"/>
              <a:gd name="connsiteY5469" fmla="*/ 2049164 h 3322003"/>
              <a:gd name="connsiteX5470" fmla="*/ 6909273 w 12191948"/>
              <a:gd name="connsiteY5470" fmla="*/ 2050334 h 3322003"/>
              <a:gd name="connsiteX5471" fmla="*/ 6914834 w 12191948"/>
              <a:gd name="connsiteY5471" fmla="*/ 2052087 h 3322003"/>
              <a:gd name="connsiteX5472" fmla="*/ 6916528 w 12191948"/>
              <a:gd name="connsiteY5472" fmla="*/ 2050919 h 3322003"/>
              <a:gd name="connsiteX5473" fmla="*/ 7323855 w 12191948"/>
              <a:gd name="connsiteY5473" fmla="*/ 2045269 h 3322003"/>
              <a:gd name="connsiteX5474" fmla="*/ 7336674 w 12191948"/>
              <a:gd name="connsiteY5474" fmla="*/ 2049164 h 3322003"/>
              <a:gd name="connsiteX5475" fmla="*/ 7349252 w 12191948"/>
              <a:gd name="connsiteY5475" fmla="*/ 2051113 h 3322003"/>
              <a:gd name="connsiteX5476" fmla="*/ 7336433 w 12191948"/>
              <a:gd name="connsiteY5476" fmla="*/ 2046244 h 3322003"/>
              <a:gd name="connsiteX5477" fmla="*/ 7336433 w 12191948"/>
              <a:gd name="connsiteY5477" fmla="*/ 2047024 h 3322003"/>
              <a:gd name="connsiteX5478" fmla="*/ 10709703 w 12191948"/>
              <a:gd name="connsiteY5478" fmla="*/ 2045075 h 3322003"/>
              <a:gd name="connsiteX5479" fmla="*/ 10709703 w 12191948"/>
              <a:gd name="connsiteY5479" fmla="*/ 2047218 h 3322003"/>
              <a:gd name="connsiteX5480" fmla="*/ 10721313 w 12191948"/>
              <a:gd name="connsiteY5480" fmla="*/ 2048582 h 3322003"/>
              <a:gd name="connsiteX5481" fmla="*/ 10721313 w 12191948"/>
              <a:gd name="connsiteY5481" fmla="*/ 2045075 h 3322003"/>
              <a:gd name="connsiteX5482" fmla="*/ 10709703 w 12191948"/>
              <a:gd name="connsiteY5482" fmla="*/ 2045075 h 3322003"/>
              <a:gd name="connsiteX5483" fmla="*/ 4816277 w 12191948"/>
              <a:gd name="connsiteY5483" fmla="*/ 2044296 h 3322003"/>
              <a:gd name="connsiteX5484" fmla="*/ 4813859 w 12191948"/>
              <a:gd name="connsiteY5484" fmla="*/ 2047803 h 3322003"/>
              <a:gd name="connsiteX5485" fmla="*/ 4851351 w 12191948"/>
              <a:gd name="connsiteY5485" fmla="*/ 2055397 h 3322003"/>
              <a:gd name="connsiteX5486" fmla="*/ 4851834 w 12191948"/>
              <a:gd name="connsiteY5486" fmla="*/ 2055788 h 3322003"/>
              <a:gd name="connsiteX5487" fmla="*/ 4855704 w 12191948"/>
              <a:gd name="connsiteY5487" fmla="*/ 2050723 h 3322003"/>
              <a:gd name="connsiteX5488" fmla="*/ 10965129 w 12191948"/>
              <a:gd name="connsiteY5488" fmla="*/ 2043711 h 3322003"/>
              <a:gd name="connsiteX5489" fmla="*/ 11060429 w 12191948"/>
              <a:gd name="connsiteY5489" fmla="*/ 2075850 h 3322003"/>
              <a:gd name="connsiteX5490" fmla="*/ 11059703 w 12191948"/>
              <a:gd name="connsiteY5490" fmla="*/ 2076238 h 3322003"/>
              <a:gd name="connsiteX5491" fmla="*/ 11078571 w 12191948"/>
              <a:gd name="connsiteY5491" fmla="*/ 2082862 h 3322003"/>
              <a:gd name="connsiteX5492" fmla="*/ 11138316 w 12191948"/>
              <a:gd name="connsiteY5492" fmla="*/ 2089094 h 3322003"/>
              <a:gd name="connsiteX5493" fmla="*/ 11123803 w 12191948"/>
              <a:gd name="connsiteY5493" fmla="*/ 2077212 h 3322003"/>
              <a:gd name="connsiteX5494" fmla="*/ 11133234 w 12191948"/>
              <a:gd name="connsiteY5494" fmla="*/ 2069811 h 3322003"/>
              <a:gd name="connsiteX5495" fmla="*/ 11072039 w 12191948"/>
              <a:gd name="connsiteY5495" fmla="*/ 2057931 h 3322003"/>
              <a:gd name="connsiteX5496" fmla="*/ 11013505 w 12191948"/>
              <a:gd name="connsiteY5496" fmla="*/ 2043711 h 3322003"/>
              <a:gd name="connsiteX5497" fmla="*/ 10965129 w 12191948"/>
              <a:gd name="connsiteY5497" fmla="*/ 2043711 h 3322003"/>
              <a:gd name="connsiteX5498" fmla="*/ 5911513 w 12191948"/>
              <a:gd name="connsiteY5498" fmla="*/ 2043322 h 3322003"/>
              <a:gd name="connsiteX5499" fmla="*/ 5896517 w 12191948"/>
              <a:gd name="connsiteY5499" fmla="*/ 2044296 h 3322003"/>
              <a:gd name="connsiteX5500" fmla="*/ 5904258 w 12191948"/>
              <a:gd name="connsiteY5500" fmla="*/ 2048191 h 3322003"/>
              <a:gd name="connsiteX5501" fmla="*/ 5915627 w 12191948"/>
              <a:gd name="connsiteY5501" fmla="*/ 2048582 h 3322003"/>
              <a:gd name="connsiteX5502" fmla="*/ 5915627 w 12191948"/>
              <a:gd name="connsiteY5502" fmla="*/ 2048191 h 3322003"/>
              <a:gd name="connsiteX5503" fmla="*/ 5911513 w 12191948"/>
              <a:gd name="connsiteY5503" fmla="*/ 2043322 h 3322003"/>
              <a:gd name="connsiteX5504" fmla="*/ 1304409 w 12191948"/>
              <a:gd name="connsiteY5504" fmla="*/ 2042932 h 3322003"/>
              <a:gd name="connsiteX5505" fmla="*/ 1334402 w 12191948"/>
              <a:gd name="connsiteY5505" fmla="*/ 2071758 h 3322003"/>
              <a:gd name="connsiteX5506" fmla="*/ 1353753 w 12191948"/>
              <a:gd name="connsiteY5506" fmla="*/ 2066695 h 3322003"/>
              <a:gd name="connsiteX5507" fmla="*/ 1354238 w 12191948"/>
              <a:gd name="connsiteY5507" fmla="*/ 2066695 h 3322003"/>
              <a:gd name="connsiteX5508" fmla="*/ 1342869 w 12191948"/>
              <a:gd name="connsiteY5508" fmla="*/ 2056761 h 3322003"/>
              <a:gd name="connsiteX5509" fmla="*/ 1304409 w 12191948"/>
              <a:gd name="connsiteY5509" fmla="*/ 2042932 h 3322003"/>
              <a:gd name="connsiteX5510" fmla="*/ 3612436 w 12191948"/>
              <a:gd name="connsiteY5510" fmla="*/ 2042737 h 3322003"/>
              <a:gd name="connsiteX5511" fmla="*/ 3612779 w 12191948"/>
              <a:gd name="connsiteY5511" fmla="*/ 2042848 h 3322003"/>
              <a:gd name="connsiteX5512" fmla="*/ 3612194 w 12191948"/>
              <a:gd name="connsiteY5512" fmla="*/ 2042832 h 3322003"/>
              <a:gd name="connsiteX5513" fmla="*/ 11096227 w 12191948"/>
              <a:gd name="connsiteY5513" fmla="*/ 2042543 h 3322003"/>
              <a:gd name="connsiteX5514" fmla="*/ 11084617 w 12191948"/>
              <a:gd name="connsiteY5514" fmla="*/ 2044686 h 3322003"/>
              <a:gd name="connsiteX5515" fmla="*/ 11101791 w 12191948"/>
              <a:gd name="connsiteY5515" fmla="*/ 2046633 h 3322003"/>
              <a:gd name="connsiteX5516" fmla="*/ 11103241 w 12191948"/>
              <a:gd name="connsiteY5516" fmla="*/ 2042543 h 3322003"/>
              <a:gd name="connsiteX5517" fmla="*/ 11096227 w 12191948"/>
              <a:gd name="connsiteY5517" fmla="*/ 2042543 h 3322003"/>
              <a:gd name="connsiteX5518" fmla="*/ 3009760 w 12191948"/>
              <a:gd name="connsiteY5518" fmla="*/ 2042081 h 3322003"/>
              <a:gd name="connsiteX5519" fmla="*/ 2998301 w 12191948"/>
              <a:gd name="connsiteY5519" fmla="*/ 2049164 h 3322003"/>
              <a:gd name="connsiteX5520" fmla="*/ 3035551 w 12191948"/>
              <a:gd name="connsiteY5520" fmla="*/ 2043907 h 3322003"/>
              <a:gd name="connsiteX5521" fmla="*/ 3009760 w 12191948"/>
              <a:gd name="connsiteY5521" fmla="*/ 2042081 h 3322003"/>
              <a:gd name="connsiteX5522" fmla="*/ 5710723 w 12191948"/>
              <a:gd name="connsiteY5522" fmla="*/ 2041886 h 3322003"/>
              <a:gd name="connsiteX5523" fmla="*/ 5694061 w 12191948"/>
              <a:gd name="connsiteY5523" fmla="*/ 2044686 h 3322003"/>
              <a:gd name="connsiteX5524" fmla="*/ 5694305 w 12191948"/>
              <a:gd name="connsiteY5524" fmla="*/ 2045075 h 3322003"/>
              <a:gd name="connsiteX5525" fmla="*/ 5702769 w 12191948"/>
              <a:gd name="connsiteY5525" fmla="*/ 2060462 h 3322003"/>
              <a:gd name="connsiteX5526" fmla="*/ 5733973 w 12191948"/>
              <a:gd name="connsiteY5526" fmla="*/ 2070590 h 3322003"/>
              <a:gd name="connsiteX5527" fmla="*/ 5711962 w 12191948"/>
              <a:gd name="connsiteY5527" fmla="*/ 2054424 h 3322003"/>
              <a:gd name="connsiteX5528" fmla="*/ 5742681 w 12191948"/>
              <a:gd name="connsiteY5528" fmla="*/ 2053450 h 3322003"/>
              <a:gd name="connsiteX5529" fmla="*/ 5755985 w 12191948"/>
              <a:gd name="connsiteY5529" fmla="*/ 2052087 h 3322003"/>
              <a:gd name="connsiteX5530" fmla="*/ 5742437 w 12191948"/>
              <a:gd name="connsiteY5530" fmla="*/ 2049164 h 3322003"/>
              <a:gd name="connsiteX5531" fmla="*/ 5710723 w 12191948"/>
              <a:gd name="connsiteY5531" fmla="*/ 2041886 h 3322003"/>
              <a:gd name="connsiteX5532" fmla="*/ 6086393 w 12191948"/>
              <a:gd name="connsiteY5532" fmla="*/ 2041570 h 3322003"/>
              <a:gd name="connsiteX5533" fmla="*/ 6082041 w 12191948"/>
              <a:gd name="connsiteY5533" fmla="*/ 2050528 h 3322003"/>
              <a:gd name="connsiteX5534" fmla="*/ 6082041 w 12191948"/>
              <a:gd name="connsiteY5534" fmla="*/ 2050919 h 3322003"/>
              <a:gd name="connsiteX5535" fmla="*/ 6107920 w 12191948"/>
              <a:gd name="connsiteY5535" fmla="*/ 2056176 h 3322003"/>
              <a:gd name="connsiteX5536" fmla="*/ 6110581 w 12191948"/>
              <a:gd name="connsiteY5536" fmla="*/ 2045269 h 3322003"/>
              <a:gd name="connsiteX5537" fmla="*/ 6086393 w 12191948"/>
              <a:gd name="connsiteY5537" fmla="*/ 2041570 h 3322003"/>
              <a:gd name="connsiteX5538" fmla="*/ 5401628 w 12191948"/>
              <a:gd name="connsiteY5538" fmla="*/ 2041179 h 3322003"/>
              <a:gd name="connsiteX5539" fmla="*/ 5454116 w 12191948"/>
              <a:gd name="connsiteY5539" fmla="*/ 2055593 h 3322003"/>
              <a:gd name="connsiteX5540" fmla="*/ 5442023 w 12191948"/>
              <a:gd name="connsiteY5540" fmla="*/ 2041179 h 3322003"/>
              <a:gd name="connsiteX5541" fmla="*/ 5401628 w 12191948"/>
              <a:gd name="connsiteY5541" fmla="*/ 2041179 h 3322003"/>
              <a:gd name="connsiteX5542" fmla="*/ 4916899 w 12191948"/>
              <a:gd name="connsiteY5542" fmla="*/ 2040400 h 3322003"/>
              <a:gd name="connsiteX5543" fmla="*/ 4907950 w 12191948"/>
              <a:gd name="connsiteY5543" fmla="*/ 2044101 h 3322003"/>
              <a:gd name="connsiteX5544" fmla="*/ 4908435 w 12191948"/>
              <a:gd name="connsiteY5544" fmla="*/ 2044490 h 3322003"/>
              <a:gd name="connsiteX5545" fmla="*/ 4914723 w 12191948"/>
              <a:gd name="connsiteY5545" fmla="*/ 2049164 h 3322003"/>
              <a:gd name="connsiteX5546" fmla="*/ 4926818 w 12191948"/>
              <a:gd name="connsiteY5546" fmla="*/ 2050334 h 3322003"/>
              <a:gd name="connsiteX5547" fmla="*/ 4929962 w 12191948"/>
              <a:gd name="connsiteY5547" fmla="*/ 2046827 h 3322003"/>
              <a:gd name="connsiteX5548" fmla="*/ 4916899 w 12191948"/>
              <a:gd name="connsiteY5548" fmla="*/ 2040400 h 3322003"/>
              <a:gd name="connsiteX5549" fmla="*/ 996495 w 12191948"/>
              <a:gd name="connsiteY5549" fmla="*/ 2040206 h 3322003"/>
              <a:gd name="connsiteX5550" fmla="*/ 993593 w 12191948"/>
              <a:gd name="connsiteY5550" fmla="*/ 2041374 h 3322003"/>
              <a:gd name="connsiteX5551" fmla="*/ 1002059 w 12191948"/>
              <a:gd name="connsiteY5551" fmla="*/ 2041374 h 3322003"/>
              <a:gd name="connsiteX5552" fmla="*/ 1002059 w 12191948"/>
              <a:gd name="connsiteY5552" fmla="*/ 2042543 h 3322003"/>
              <a:gd name="connsiteX5553" fmla="*/ 1002301 w 12191948"/>
              <a:gd name="connsiteY5553" fmla="*/ 2040206 h 3322003"/>
              <a:gd name="connsiteX5554" fmla="*/ 1962327 w 12191948"/>
              <a:gd name="connsiteY5554" fmla="*/ 2038842 h 3322003"/>
              <a:gd name="connsiteX5555" fmla="*/ 1963536 w 12191948"/>
              <a:gd name="connsiteY5555" fmla="*/ 2040985 h 3322003"/>
              <a:gd name="connsiteX5556" fmla="*/ 1975146 w 12191948"/>
              <a:gd name="connsiteY5556" fmla="*/ 2041958 h 3322003"/>
              <a:gd name="connsiteX5557" fmla="*/ 1975146 w 12191948"/>
              <a:gd name="connsiteY5557" fmla="*/ 2040012 h 3322003"/>
              <a:gd name="connsiteX5558" fmla="*/ 1449174 w 12191948"/>
              <a:gd name="connsiteY5558" fmla="*/ 2037090 h 3322003"/>
              <a:gd name="connsiteX5559" fmla="*/ 1450264 w 12191948"/>
              <a:gd name="connsiteY5559" fmla="*/ 2037090 h 3322003"/>
              <a:gd name="connsiteX5560" fmla="*/ 1450087 w 12191948"/>
              <a:gd name="connsiteY5560" fmla="*/ 2037349 h 3322003"/>
              <a:gd name="connsiteX5561" fmla="*/ 5834111 w 12191948"/>
              <a:gd name="connsiteY5561" fmla="*/ 2036311 h 3322003"/>
              <a:gd name="connsiteX5562" fmla="*/ 5836290 w 12191948"/>
              <a:gd name="connsiteY5562" fmla="*/ 2037284 h 3322003"/>
              <a:gd name="connsiteX5563" fmla="*/ 5838466 w 12191948"/>
              <a:gd name="connsiteY5563" fmla="*/ 2037284 h 3322003"/>
              <a:gd name="connsiteX5564" fmla="*/ 4562786 w 12191948"/>
              <a:gd name="connsiteY5564" fmla="*/ 2031830 h 3322003"/>
              <a:gd name="connsiteX5565" fmla="*/ 4574881 w 12191948"/>
              <a:gd name="connsiteY5565" fmla="*/ 2048385 h 3322003"/>
              <a:gd name="connsiteX5566" fmla="*/ 4645993 w 12191948"/>
              <a:gd name="connsiteY5566" fmla="*/ 2059683 h 3322003"/>
              <a:gd name="connsiteX5567" fmla="*/ 4630271 w 12191948"/>
              <a:gd name="connsiteY5567" fmla="*/ 2049944 h 3322003"/>
              <a:gd name="connsiteX5568" fmla="*/ 4632932 w 12191948"/>
              <a:gd name="connsiteY5568" fmla="*/ 2049944 h 3322003"/>
              <a:gd name="connsiteX5569" fmla="*/ 4562786 w 12191948"/>
              <a:gd name="connsiteY5569" fmla="*/ 2031830 h 3322003"/>
              <a:gd name="connsiteX5570" fmla="*/ 1736409 w 12191948"/>
              <a:gd name="connsiteY5570" fmla="*/ 2030272 h 3322003"/>
              <a:gd name="connsiteX5571" fmla="*/ 1725281 w 12191948"/>
              <a:gd name="connsiteY5571" fmla="*/ 2040400 h 3322003"/>
              <a:gd name="connsiteX5572" fmla="*/ 1805588 w 12191948"/>
              <a:gd name="connsiteY5572" fmla="*/ 2042543 h 3322003"/>
              <a:gd name="connsiteX5573" fmla="*/ 1808974 w 12191948"/>
              <a:gd name="connsiteY5573" fmla="*/ 2041958 h 3322003"/>
              <a:gd name="connsiteX5574" fmla="*/ 1736409 w 12191948"/>
              <a:gd name="connsiteY5574" fmla="*/ 2030272 h 3322003"/>
              <a:gd name="connsiteX5575" fmla="*/ 1500816 w 12191948"/>
              <a:gd name="connsiteY5575" fmla="*/ 2029299 h 3322003"/>
              <a:gd name="connsiteX5576" fmla="*/ 1489450 w 12191948"/>
              <a:gd name="connsiteY5576" fmla="*/ 2040012 h 3322003"/>
              <a:gd name="connsiteX5577" fmla="*/ 1528392 w 12191948"/>
              <a:gd name="connsiteY5577" fmla="*/ 2038648 h 3322003"/>
              <a:gd name="connsiteX5578" fmla="*/ 1528633 w 12191948"/>
              <a:gd name="connsiteY5578" fmla="*/ 2038063 h 3322003"/>
              <a:gd name="connsiteX5579" fmla="*/ 1519925 w 12191948"/>
              <a:gd name="connsiteY5579" fmla="*/ 2031051 h 3322003"/>
              <a:gd name="connsiteX5580" fmla="*/ 1500816 w 12191948"/>
              <a:gd name="connsiteY5580" fmla="*/ 2029299 h 3322003"/>
              <a:gd name="connsiteX5581" fmla="*/ 2737554 w 12191948"/>
              <a:gd name="connsiteY5581" fmla="*/ 2027935 h 3322003"/>
              <a:gd name="connsiteX5582" fmla="*/ 2737069 w 12191948"/>
              <a:gd name="connsiteY5582" fmla="*/ 2033973 h 3322003"/>
              <a:gd name="connsiteX5583" fmla="*/ 2738281 w 12191948"/>
              <a:gd name="connsiteY5583" fmla="*/ 2034168 h 3322003"/>
              <a:gd name="connsiteX5584" fmla="*/ 2769239 w 12191948"/>
              <a:gd name="connsiteY5584" fmla="*/ 2040012 h 3322003"/>
              <a:gd name="connsiteX5585" fmla="*/ 2763677 w 12191948"/>
              <a:gd name="connsiteY5585" fmla="*/ 2031442 h 3322003"/>
              <a:gd name="connsiteX5586" fmla="*/ 2737554 w 12191948"/>
              <a:gd name="connsiteY5586" fmla="*/ 2027935 h 3322003"/>
              <a:gd name="connsiteX5587" fmla="*/ 1793734 w 12191948"/>
              <a:gd name="connsiteY5587" fmla="*/ 2026767 h 3322003"/>
              <a:gd name="connsiteX5588" fmla="*/ 1792526 w 12191948"/>
              <a:gd name="connsiteY5588" fmla="*/ 2027935 h 3322003"/>
              <a:gd name="connsiteX5589" fmla="*/ 1797579 w 12191948"/>
              <a:gd name="connsiteY5589" fmla="*/ 2028655 h 3322003"/>
              <a:gd name="connsiteX5590" fmla="*/ 1833403 w 12191948"/>
              <a:gd name="connsiteY5590" fmla="*/ 2046244 h 3322003"/>
              <a:gd name="connsiteX5591" fmla="*/ 1859526 w 12191948"/>
              <a:gd name="connsiteY5591" fmla="*/ 2050334 h 3322003"/>
              <a:gd name="connsiteX5592" fmla="*/ 1869445 w 12191948"/>
              <a:gd name="connsiteY5592" fmla="*/ 2046244 h 3322003"/>
              <a:gd name="connsiteX5593" fmla="*/ 1855415 w 12191948"/>
              <a:gd name="connsiteY5593" fmla="*/ 2036895 h 3322003"/>
              <a:gd name="connsiteX5594" fmla="*/ 1797579 w 12191948"/>
              <a:gd name="connsiteY5594" fmla="*/ 2028655 h 3322003"/>
              <a:gd name="connsiteX5595" fmla="*/ 753165 w 12191948"/>
              <a:gd name="connsiteY5595" fmla="*/ 2025792 h 3322003"/>
              <a:gd name="connsiteX5596" fmla="*/ 774186 w 12191948"/>
              <a:gd name="connsiteY5596" fmla="*/ 2031891 h 3322003"/>
              <a:gd name="connsiteX5597" fmla="*/ 795047 w 12191948"/>
              <a:gd name="connsiteY5597" fmla="*/ 2030557 h 3322003"/>
              <a:gd name="connsiteX5598" fmla="*/ 795977 w 12191948"/>
              <a:gd name="connsiteY5598" fmla="*/ 2030663 h 3322003"/>
              <a:gd name="connsiteX5599" fmla="*/ 796459 w 12191948"/>
              <a:gd name="connsiteY5599" fmla="*/ 2030466 h 3322003"/>
              <a:gd name="connsiteX5600" fmla="*/ 795047 w 12191948"/>
              <a:gd name="connsiteY5600" fmla="*/ 2030557 h 3322003"/>
              <a:gd name="connsiteX5601" fmla="*/ 870446 w 12191948"/>
              <a:gd name="connsiteY5601" fmla="*/ 2024624 h 3322003"/>
              <a:gd name="connsiteX5602" fmla="*/ 858622 w 12191948"/>
              <a:gd name="connsiteY5602" fmla="*/ 2025935 h 3322003"/>
              <a:gd name="connsiteX5603" fmla="*/ 858381 w 12191948"/>
              <a:gd name="connsiteY5603" fmla="*/ 2025598 h 3322003"/>
              <a:gd name="connsiteX5604" fmla="*/ 858140 w 12191948"/>
              <a:gd name="connsiteY5604" fmla="*/ 2025988 h 3322003"/>
              <a:gd name="connsiteX5605" fmla="*/ 858622 w 12191948"/>
              <a:gd name="connsiteY5605" fmla="*/ 2025935 h 3322003"/>
              <a:gd name="connsiteX5606" fmla="*/ 864912 w 12191948"/>
              <a:gd name="connsiteY5606" fmla="*/ 2034752 h 3322003"/>
              <a:gd name="connsiteX5607" fmla="*/ 893455 w 12191948"/>
              <a:gd name="connsiteY5607" fmla="*/ 2036311 h 3322003"/>
              <a:gd name="connsiteX5608" fmla="*/ 893455 w 12191948"/>
              <a:gd name="connsiteY5608" fmla="*/ 2029104 h 3322003"/>
              <a:gd name="connsiteX5609" fmla="*/ 870446 w 12191948"/>
              <a:gd name="connsiteY5609" fmla="*/ 2024624 h 3322003"/>
              <a:gd name="connsiteX5610" fmla="*/ 1401888 w 12191948"/>
              <a:gd name="connsiteY5610" fmla="*/ 2023651 h 3322003"/>
              <a:gd name="connsiteX5611" fmla="*/ 1449174 w 12191948"/>
              <a:gd name="connsiteY5611" fmla="*/ 2037090 h 3322003"/>
              <a:gd name="connsiteX5612" fmla="*/ 1384713 w 12191948"/>
              <a:gd name="connsiteY5612" fmla="*/ 2037090 h 3322003"/>
              <a:gd name="connsiteX5613" fmla="*/ 1381978 w 12191948"/>
              <a:gd name="connsiteY5613" fmla="*/ 2041836 h 3322003"/>
              <a:gd name="connsiteX5614" fmla="*/ 1381087 w 12191948"/>
              <a:gd name="connsiteY5614" fmla="*/ 2041179 h 3322003"/>
              <a:gd name="connsiteX5615" fmla="*/ 1381570 w 12191948"/>
              <a:gd name="connsiteY5615" fmla="*/ 2042543 h 3322003"/>
              <a:gd name="connsiteX5616" fmla="*/ 1381978 w 12191948"/>
              <a:gd name="connsiteY5616" fmla="*/ 2041836 h 3322003"/>
              <a:gd name="connsiteX5617" fmla="*/ 1393289 w 12191948"/>
              <a:gd name="connsiteY5617" fmla="*/ 2050178 h 3322003"/>
              <a:gd name="connsiteX5618" fmla="*/ 1409628 w 12191948"/>
              <a:gd name="connsiteY5618" fmla="*/ 2052281 h 3322003"/>
              <a:gd name="connsiteX5619" fmla="*/ 1442282 w 12191948"/>
              <a:gd name="connsiteY5619" fmla="*/ 2048776 h 3322003"/>
              <a:gd name="connsiteX5620" fmla="*/ 1450087 w 12191948"/>
              <a:gd name="connsiteY5620" fmla="*/ 2037349 h 3322003"/>
              <a:gd name="connsiteX5621" fmla="*/ 1451231 w 12191948"/>
              <a:gd name="connsiteY5621" fmla="*/ 2037674 h 3322003"/>
              <a:gd name="connsiteX5622" fmla="*/ 1451472 w 12191948"/>
              <a:gd name="connsiteY5622" fmla="*/ 2035920 h 3322003"/>
              <a:gd name="connsiteX5623" fmla="*/ 1442041 w 12191948"/>
              <a:gd name="connsiteY5623" fmla="*/ 2027546 h 3322003"/>
              <a:gd name="connsiteX5624" fmla="*/ 1401888 w 12191948"/>
              <a:gd name="connsiteY5624" fmla="*/ 2023651 h 3322003"/>
              <a:gd name="connsiteX5625" fmla="*/ 5864348 w 12191948"/>
              <a:gd name="connsiteY5625" fmla="*/ 2023066 h 3322003"/>
              <a:gd name="connsiteX5626" fmla="*/ 5864348 w 12191948"/>
              <a:gd name="connsiteY5626" fmla="*/ 2025403 h 3322003"/>
              <a:gd name="connsiteX5627" fmla="*/ 5870635 w 12191948"/>
              <a:gd name="connsiteY5627" fmla="*/ 2025403 h 3322003"/>
              <a:gd name="connsiteX5628" fmla="*/ 5870635 w 12191948"/>
              <a:gd name="connsiteY5628" fmla="*/ 2023260 h 3322003"/>
              <a:gd name="connsiteX5629" fmla="*/ 2856801 w 12191948"/>
              <a:gd name="connsiteY5629" fmla="*/ 2023066 h 3322003"/>
              <a:gd name="connsiteX5630" fmla="*/ 2856801 w 12191948"/>
              <a:gd name="connsiteY5630" fmla="*/ 2023455 h 3322003"/>
              <a:gd name="connsiteX5631" fmla="*/ 2852931 w 12191948"/>
              <a:gd name="connsiteY5631" fmla="*/ 2028520 h 3322003"/>
              <a:gd name="connsiteX5632" fmla="*/ 2880748 w 12191948"/>
              <a:gd name="connsiteY5632" fmla="*/ 2037090 h 3322003"/>
              <a:gd name="connsiteX5633" fmla="*/ 2880748 w 12191948"/>
              <a:gd name="connsiteY5633" fmla="*/ 2028908 h 3322003"/>
              <a:gd name="connsiteX5634" fmla="*/ 2856801 w 12191948"/>
              <a:gd name="connsiteY5634" fmla="*/ 2023066 h 3322003"/>
              <a:gd name="connsiteX5635" fmla="*/ 3266789 w 12191948"/>
              <a:gd name="connsiteY5635" fmla="*/ 2022287 h 3322003"/>
              <a:gd name="connsiteX5636" fmla="*/ 3271627 w 12191948"/>
              <a:gd name="connsiteY5636" fmla="*/ 2031245 h 3322003"/>
              <a:gd name="connsiteX5637" fmla="*/ 3309360 w 12191948"/>
              <a:gd name="connsiteY5637" fmla="*/ 2036116 h 3322003"/>
              <a:gd name="connsiteX5638" fmla="*/ 3303555 w 12191948"/>
              <a:gd name="connsiteY5638" fmla="*/ 2028520 h 3322003"/>
              <a:gd name="connsiteX5639" fmla="*/ 3303314 w 12191948"/>
              <a:gd name="connsiteY5639" fmla="*/ 2029299 h 3322003"/>
              <a:gd name="connsiteX5640" fmla="*/ 3266789 w 12191948"/>
              <a:gd name="connsiteY5640" fmla="*/ 2022287 h 3322003"/>
              <a:gd name="connsiteX5641" fmla="*/ 5612066 w 12191948"/>
              <a:gd name="connsiteY5641" fmla="*/ 2020923 h 3322003"/>
              <a:gd name="connsiteX5642" fmla="*/ 5616662 w 12191948"/>
              <a:gd name="connsiteY5642" fmla="*/ 2031636 h 3322003"/>
              <a:gd name="connsiteX5643" fmla="*/ 5615936 w 12191948"/>
              <a:gd name="connsiteY5643" fmla="*/ 2029884 h 3322003"/>
              <a:gd name="connsiteX5644" fmla="*/ 5656328 w 12191948"/>
              <a:gd name="connsiteY5644" fmla="*/ 2040012 h 3322003"/>
              <a:gd name="connsiteX5645" fmla="*/ 5644720 w 12191948"/>
              <a:gd name="connsiteY5645" fmla="*/ 2027546 h 3322003"/>
              <a:gd name="connsiteX5646" fmla="*/ 5612066 w 12191948"/>
              <a:gd name="connsiteY5646" fmla="*/ 2020923 h 3322003"/>
              <a:gd name="connsiteX5647" fmla="*/ 5277303 w 12191948"/>
              <a:gd name="connsiteY5647" fmla="*/ 2020729 h 3322003"/>
              <a:gd name="connsiteX5648" fmla="*/ 5272706 w 12191948"/>
              <a:gd name="connsiteY5648" fmla="*/ 2023455 h 3322003"/>
              <a:gd name="connsiteX5649" fmla="*/ 5293750 w 12191948"/>
              <a:gd name="connsiteY5649" fmla="*/ 2027546 h 3322003"/>
              <a:gd name="connsiteX5650" fmla="*/ 5300282 w 12191948"/>
              <a:gd name="connsiteY5650" fmla="*/ 2022093 h 3322003"/>
              <a:gd name="connsiteX5651" fmla="*/ 5277785 w 12191948"/>
              <a:gd name="connsiteY5651" fmla="*/ 2023066 h 3322003"/>
              <a:gd name="connsiteX5652" fmla="*/ 5433315 w 12191948"/>
              <a:gd name="connsiteY5652" fmla="*/ 2020338 h 3322003"/>
              <a:gd name="connsiteX5653" fmla="*/ 5444199 w 12191948"/>
              <a:gd name="connsiteY5653" fmla="*/ 2021896 h 3322003"/>
              <a:gd name="connsiteX5654" fmla="*/ 5443473 w 12191948"/>
              <a:gd name="connsiteY5654" fmla="*/ 2020338 h 3322003"/>
              <a:gd name="connsiteX5655" fmla="*/ 2771418 w 12191948"/>
              <a:gd name="connsiteY5655" fmla="*/ 2020144 h 3322003"/>
              <a:gd name="connsiteX5656" fmla="*/ 2772626 w 12191948"/>
              <a:gd name="connsiteY5656" fmla="*/ 2020338 h 3322003"/>
              <a:gd name="connsiteX5657" fmla="*/ 2772626 w 12191948"/>
              <a:gd name="connsiteY5657" fmla="*/ 2022481 h 3322003"/>
              <a:gd name="connsiteX5658" fmla="*/ 2779399 w 12191948"/>
              <a:gd name="connsiteY5658" fmla="*/ 2022481 h 3322003"/>
              <a:gd name="connsiteX5659" fmla="*/ 2779399 w 12191948"/>
              <a:gd name="connsiteY5659" fmla="*/ 2020338 h 3322003"/>
              <a:gd name="connsiteX5660" fmla="*/ 2771418 w 12191948"/>
              <a:gd name="connsiteY5660" fmla="*/ 2020144 h 3322003"/>
              <a:gd name="connsiteX5661" fmla="*/ 3175842 w 12191948"/>
              <a:gd name="connsiteY5661" fmla="*/ 2019755 h 3322003"/>
              <a:gd name="connsiteX5662" fmla="*/ 3161571 w 12191948"/>
              <a:gd name="connsiteY5662" fmla="*/ 2020923 h 3322003"/>
              <a:gd name="connsiteX5663" fmla="*/ 3171005 w 12191948"/>
              <a:gd name="connsiteY5663" fmla="*/ 2024818 h 3322003"/>
              <a:gd name="connsiteX5664" fmla="*/ 3180407 w 12191948"/>
              <a:gd name="connsiteY5664" fmla="*/ 2023270 h 3322003"/>
              <a:gd name="connsiteX5665" fmla="*/ 3181406 w 12191948"/>
              <a:gd name="connsiteY5665" fmla="*/ 2024039 h 3322003"/>
              <a:gd name="connsiteX5666" fmla="*/ 3181647 w 12191948"/>
              <a:gd name="connsiteY5666" fmla="*/ 2023066 h 3322003"/>
              <a:gd name="connsiteX5667" fmla="*/ 3180407 w 12191948"/>
              <a:gd name="connsiteY5667" fmla="*/ 2023270 h 3322003"/>
              <a:gd name="connsiteX5668" fmla="*/ 4720733 w 12191948"/>
              <a:gd name="connsiteY5668" fmla="*/ 2019171 h 3322003"/>
              <a:gd name="connsiteX5669" fmla="*/ 4731620 w 12191948"/>
              <a:gd name="connsiteY5669" fmla="*/ 2027350 h 3322003"/>
              <a:gd name="connsiteX5670" fmla="*/ 4747341 w 12191948"/>
              <a:gd name="connsiteY5670" fmla="*/ 2028714 h 3322003"/>
              <a:gd name="connsiteX5671" fmla="*/ 4749276 w 12191948"/>
              <a:gd name="connsiteY5671" fmla="*/ 2028714 h 3322003"/>
              <a:gd name="connsiteX5672" fmla="*/ 4750485 w 12191948"/>
              <a:gd name="connsiteY5672" fmla="*/ 2022872 h 3322003"/>
              <a:gd name="connsiteX5673" fmla="*/ 4830307 w 12191948"/>
              <a:gd name="connsiteY5673" fmla="*/ 2018976 h 3322003"/>
              <a:gd name="connsiteX5674" fmla="*/ 4841191 w 12191948"/>
              <a:gd name="connsiteY5674" fmla="*/ 2036116 h 3322003"/>
              <a:gd name="connsiteX5675" fmla="*/ 4894405 w 12191948"/>
              <a:gd name="connsiteY5675" fmla="*/ 2030078 h 3322003"/>
              <a:gd name="connsiteX5676" fmla="*/ 4916899 w 12191948"/>
              <a:gd name="connsiteY5676" fmla="*/ 2039427 h 3322003"/>
              <a:gd name="connsiteX5677" fmla="*/ 4952456 w 12191948"/>
              <a:gd name="connsiteY5677" fmla="*/ 2039427 h 3322003"/>
              <a:gd name="connsiteX5678" fmla="*/ 4894405 w 12191948"/>
              <a:gd name="connsiteY5678" fmla="*/ 2029299 h 3322003"/>
              <a:gd name="connsiteX5679" fmla="*/ 6064140 w 12191948"/>
              <a:gd name="connsiteY5679" fmla="*/ 2015664 h 3322003"/>
              <a:gd name="connsiteX5680" fmla="*/ 6061964 w 12191948"/>
              <a:gd name="connsiteY5680" fmla="*/ 2016833 h 3322003"/>
              <a:gd name="connsiteX5681" fmla="*/ 6068251 w 12191948"/>
              <a:gd name="connsiteY5681" fmla="*/ 2016833 h 3322003"/>
              <a:gd name="connsiteX5682" fmla="*/ 6064140 w 12191948"/>
              <a:gd name="connsiteY5682" fmla="*/ 2015664 h 3322003"/>
              <a:gd name="connsiteX5683" fmla="*/ 665361 w 12191948"/>
              <a:gd name="connsiteY5683" fmla="*/ 2014885 h 3322003"/>
              <a:gd name="connsiteX5684" fmla="*/ 662217 w 12191948"/>
              <a:gd name="connsiteY5684" fmla="*/ 2016248 h 3322003"/>
              <a:gd name="connsiteX5685" fmla="*/ 672860 w 12191948"/>
              <a:gd name="connsiteY5685" fmla="*/ 2025209 h 3322003"/>
              <a:gd name="connsiteX5686" fmla="*/ 673828 w 12191948"/>
              <a:gd name="connsiteY5686" fmla="*/ 2025403 h 3322003"/>
              <a:gd name="connsiteX5687" fmla="*/ 679874 w 12191948"/>
              <a:gd name="connsiteY5687" fmla="*/ 2025403 h 3322003"/>
              <a:gd name="connsiteX5688" fmla="*/ 672375 w 12191948"/>
              <a:gd name="connsiteY5688" fmla="*/ 2016443 h 3322003"/>
              <a:gd name="connsiteX5689" fmla="*/ 665361 w 12191948"/>
              <a:gd name="connsiteY5689" fmla="*/ 2014885 h 3322003"/>
              <a:gd name="connsiteX5690" fmla="*/ 6480175 w 12191948"/>
              <a:gd name="connsiteY5690" fmla="*/ 2014690 h 3322003"/>
              <a:gd name="connsiteX5691" fmla="*/ 6480175 w 12191948"/>
              <a:gd name="connsiteY5691" fmla="*/ 2018197 h 3322003"/>
              <a:gd name="connsiteX5692" fmla="*/ 6567011 w 12191948"/>
              <a:gd name="connsiteY5692" fmla="*/ 2028325 h 3322003"/>
              <a:gd name="connsiteX5693" fmla="*/ 6570640 w 12191948"/>
              <a:gd name="connsiteY5693" fmla="*/ 2023066 h 3322003"/>
              <a:gd name="connsiteX5694" fmla="*/ 6559997 w 12191948"/>
              <a:gd name="connsiteY5694" fmla="*/ 2018391 h 3322003"/>
              <a:gd name="connsiteX5695" fmla="*/ 6480175 w 12191948"/>
              <a:gd name="connsiteY5695" fmla="*/ 2014690 h 3322003"/>
              <a:gd name="connsiteX5696" fmla="*/ 884263 w 12191948"/>
              <a:gd name="connsiteY5696" fmla="*/ 2014690 h 3322003"/>
              <a:gd name="connsiteX5697" fmla="*/ 890068 w 12191948"/>
              <a:gd name="connsiteY5697" fmla="*/ 2020144 h 3322003"/>
              <a:gd name="connsiteX5698" fmla="*/ 899743 w 12191948"/>
              <a:gd name="connsiteY5698" fmla="*/ 2020144 h 3322003"/>
              <a:gd name="connsiteX5699" fmla="*/ 896114 w 12191948"/>
              <a:gd name="connsiteY5699" fmla="*/ 2015860 h 3322003"/>
              <a:gd name="connsiteX5700" fmla="*/ 4538841 w 12191948"/>
              <a:gd name="connsiteY5700" fmla="*/ 2013911 h 3322003"/>
              <a:gd name="connsiteX5701" fmla="*/ 4539922 w 12191948"/>
              <a:gd name="connsiteY5701" fmla="*/ 2014121 h 3322003"/>
              <a:gd name="connsiteX5702" fmla="*/ 4532552 w 12191948"/>
              <a:gd name="connsiteY5702" fmla="*/ 2015275 h 3322003"/>
              <a:gd name="connsiteX5703" fmla="*/ 4543436 w 12191948"/>
              <a:gd name="connsiteY5703" fmla="*/ 2018780 h 3322003"/>
              <a:gd name="connsiteX5704" fmla="*/ 4557948 w 12191948"/>
              <a:gd name="connsiteY5704" fmla="*/ 2017612 h 3322003"/>
              <a:gd name="connsiteX5705" fmla="*/ 4539922 w 12191948"/>
              <a:gd name="connsiteY5705" fmla="*/ 2014121 h 3322003"/>
              <a:gd name="connsiteX5706" fmla="*/ 4541259 w 12191948"/>
              <a:gd name="connsiteY5706" fmla="*/ 2013911 h 3322003"/>
              <a:gd name="connsiteX5707" fmla="*/ 731394 w 12191948"/>
              <a:gd name="connsiteY5707" fmla="*/ 2013523 h 3322003"/>
              <a:gd name="connsiteX5708" fmla="*/ 722204 w 12191948"/>
              <a:gd name="connsiteY5708" fmla="*/ 2023066 h 3322003"/>
              <a:gd name="connsiteX5709" fmla="*/ 751712 w 12191948"/>
              <a:gd name="connsiteY5709" fmla="*/ 2025403 h 3322003"/>
              <a:gd name="connsiteX5710" fmla="*/ 731394 w 12191948"/>
              <a:gd name="connsiteY5710" fmla="*/ 2013523 h 3322003"/>
              <a:gd name="connsiteX5711" fmla="*/ 4518765 w 12191948"/>
              <a:gd name="connsiteY5711" fmla="*/ 2012938 h 3322003"/>
              <a:gd name="connsiteX5712" fmla="*/ 4528922 w 12191948"/>
              <a:gd name="connsiteY5712" fmla="*/ 2015664 h 3322003"/>
              <a:gd name="connsiteX5713" fmla="*/ 3035308 w 12191948"/>
              <a:gd name="connsiteY5713" fmla="*/ 2011380 h 3322003"/>
              <a:gd name="connsiteX5714" fmla="*/ 3061190 w 12191948"/>
              <a:gd name="connsiteY5714" fmla="*/ 2029493 h 3322003"/>
              <a:gd name="connsiteX5715" fmla="*/ 3070141 w 12191948"/>
              <a:gd name="connsiteY5715" fmla="*/ 2050140 h 3322003"/>
              <a:gd name="connsiteX5716" fmla="*/ 3074735 w 12191948"/>
              <a:gd name="connsiteY5716" fmla="*/ 2056955 h 3322003"/>
              <a:gd name="connsiteX5717" fmla="*/ 3118758 w 12191948"/>
              <a:gd name="connsiteY5717" fmla="*/ 2041958 h 3322003"/>
              <a:gd name="connsiteX5718" fmla="*/ 3073526 w 12191948"/>
              <a:gd name="connsiteY5718" fmla="*/ 2017222 h 3322003"/>
              <a:gd name="connsiteX5719" fmla="*/ 3073526 w 12191948"/>
              <a:gd name="connsiteY5719" fmla="*/ 2017807 h 3322003"/>
              <a:gd name="connsiteX5720" fmla="*/ 3035308 w 12191948"/>
              <a:gd name="connsiteY5720" fmla="*/ 2011380 h 3322003"/>
              <a:gd name="connsiteX5721" fmla="*/ 4089426 w 12191948"/>
              <a:gd name="connsiteY5721" fmla="*/ 2010795 h 3322003"/>
              <a:gd name="connsiteX5722" fmla="*/ 4095472 w 12191948"/>
              <a:gd name="connsiteY5722" fmla="*/ 2015664 h 3322003"/>
              <a:gd name="connsiteX5723" fmla="*/ 4107567 w 12191948"/>
              <a:gd name="connsiteY5723" fmla="*/ 2017028 h 3322003"/>
              <a:gd name="connsiteX5724" fmla="*/ 4107567 w 12191948"/>
              <a:gd name="connsiteY5724" fmla="*/ 2013132 h 3322003"/>
              <a:gd name="connsiteX5725" fmla="*/ 1697467 w 12191948"/>
              <a:gd name="connsiteY5725" fmla="*/ 2009821 h 3322003"/>
              <a:gd name="connsiteX5726" fmla="*/ 1694990 w 12191948"/>
              <a:gd name="connsiteY5726" fmla="*/ 2011151 h 3322003"/>
              <a:gd name="connsiteX5727" fmla="*/ 1694321 w 12191948"/>
              <a:gd name="connsiteY5727" fmla="*/ 2010989 h 3322003"/>
              <a:gd name="connsiteX5728" fmla="*/ 1693112 w 12191948"/>
              <a:gd name="connsiteY5728" fmla="*/ 2012159 h 3322003"/>
              <a:gd name="connsiteX5729" fmla="*/ 1694990 w 12191948"/>
              <a:gd name="connsiteY5729" fmla="*/ 2011151 h 3322003"/>
              <a:gd name="connsiteX5730" fmla="*/ 1699161 w 12191948"/>
              <a:gd name="connsiteY5730" fmla="*/ 2012159 h 3322003"/>
              <a:gd name="connsiteX5731" fmla="*/ 1702063 w 12191948"/>
              <a:gd name="connsiteY5731" fmla="*/ 2010989 h 3322003"/>
              <a:gd name="connsiteX5732" fmla="*/ 1697467 w 12191948"/>
              <a:gd name="connsiteY5732" fmla="*/ 2009821 h 3322003"/>
              <a:gd name="connsiteX5733" fmla="*/ 6029794 w 12191948"/>
              <a:gd name="connsiteY5733" fmla="*/ 2009431 h 3322003"/>
              <a:gd name="connsiteX5734" fmla="*/ 6041402 w 12191948"/>
              <a:gd name="connsiteY5734" fmla="*/ 2015664 h 3322003"/>
              <a:gd name="connsiteX5735" fmla="*/ 6058817 w 12191948"/>
              <a:gd name="connsiteY5735" fmla="*/ 2016833 h 3322003"/>
              <a:gd name="connsiteX5736" fmla="*/ 6046483 w 12191948"/>
              <a:gd name="connsiteY5736" fmla="*/ 2009431 h 3322003"/>
              <a:gd name="connsiteX5737" fmla="*/ 3090215 w 12191948"/>
              <a:gd name="connsiteY5737" fmla="*/ 2008848 h 3322003"/>
              <a:gd name="connsiteX5738" fmla="*/ 3095779 w 12191948"/>
              <a:gd name="connsiteY5738" fmla="*/ 2013911 h 3322003"/>
              <a:gd name="connsiteX5739" fmla="*/ 3110057 w 12191948"/>
              <a:gd name="connsiteY5739" fmla="*/ 2014957 h 3322003"/>
              <a:gd name="connsiteX5740" fmla="*/ 3111260 w 12191948"/>
              <a:gd name="connsiteY5740" fmla="*/ 2015664 h 3322003"/>
              <a:gd name="connsiteX5741" fmla="*/ 3111745 w 12191948"/>
              <a:gd name="connsiteY5741" fmla="*/ 2015081 h 3322003"/>
              <a:gd name="connsiteX5742" fmla="*/ 3110057 w 12191948"/>
              <a:gd name="connsiteY5742" fmla="*/ 2014957 h 3322003"/>
              <a:gd name="connsiteX5743" fmla="*/ 3099649 w 12191948"/>
              <a:gd name="connsiteY5743" fmla="*/ 2008848 h 3322003"/>
              <a:gd name="connsiteX5744" fmla="*/ 3090215 w 12191948"/>
              <a:gd name="connsiteY5744" fmla="*/ 2008848 h 3322003"/>
              <a:gd name="connsiteX5745" fmla="*/ 5750421 w 12191948"/>
              <a:gd name="connsiteY5745" fmla="*/ 2008263 h 3322003"/>
              <a:gd name="connsiteX5746" fmla="*/ 5733006 w 12191948"/>
              <a:gd name="connsiteY5746" fmla="*/ 2011380 h 3322003"/>
              <a:gd name="connsiteX5747" fmla="*/ 5739537 w 12191948"/>
              <a:gd name="connsiteY5747" fmla="*/ 2014496 h 3322003"/>
              <a:gd name="connsiteX5748" fmla="*/ 5765417 w 12191948"/>
              <a:gd name="connsiteY5748" fmla="*/ 2017418 h 3322003"/>
              <a:gd name="connsiteX5749" fmla="*/ 5753806 w 12191948"/>
              <a:gd name="connsiteY5749" fmla="*/ 2009627 h 3322003"/>
              <a:gd name="connsiteX5750" fmla="*/ 5754050 w 12191948"/>
              <a:gd name="connsiteY5750" fmla="*/ 2010016 h 3322003"/>
              <a:gd name="connsiteX5751" fmla="*/ 1319407 w 12191948"/>
              <a:gd name="connsiteY5751" fmla="*/ 2008069 h 3322003"/>
              <a:gd name="connsiteX5752" fmla="*/ 1284817 w 12191948"/>
              <a:gd name="connsiteY5752" fmla="*/ 2014302 h 3322003"/>
              <a:gd name="connsiteX5753" fmla="*/ 1343110 w 12191948"/>
              <a:gd name="connsiteY5753" fmla="*/ 2021896 h 3322003"/>
              <a:gd name="connsiteX5754" fmla="*/ 1343836 w 12191948"/>
              <a:gd name="connsiteY5754" fmla="*/ 2021896 h 3322003"/>
              <a:gd name="connsiteX5755" fmla="*/ 1345289 w 12191948"/>
              <a:gd name="connsiteY5755" fmla="*/ 2013523 h 3322003"/>
              <a:gd name="connsiteX5756" fmla="*/ 1319407 w 12191948"/>
              <a:gd name="connsiteY5756" fmla="*/ 2008069 h 3322003"/>
              <a:gd name="connsiteX5757" fmla="*/ 273998 w 12191948"/>
              <a:gd name="connsiteY5757" fmla="*/ 2007290 h 3322003"/>
              <a:gd name="connsiteX5758" fmla="*/ 253438 w 12191948"/>
              <a:gd name="connsiteY5758" fmla="*/ 2011964 h 3322003"/>
              <a:gd name="connsiteX5759" fmla="*/ 301814 w 12191948"/>
              <a:gd name="connsiteY5759" fmla="*/ 2011964 h 3322003"/>
              <a:gd name="connsiteX5760" fmla="*/ 273998 w 12191948"/>
              <a:gd name="connsiteY5760" fmla="*/ 2007290 h 3322003"/>
              <a:gd name="connsiteX5761" fmla="*/ 351399 w 12191948"/>
              <a:gd name="connsiteY5761" fmla="*/ 2005535 h 3322003"/>
              <a:gd name="connsiteX5762" fmla="*/ 348496 w 12191948"/>
              <a:gd name="connsiteY5762" fmla="*/ 2012744 h 3322003"/>
              <a:gd name="connsiteX5763" fmla="*/ 356721 w 12191948"/>
              <a:gd name="connsiteY5763" fmla="*/ 2016443 h 3322003"/>
              <a:gd name="connsiteX5764" fmla="*/ 357930 w 12191948"/>
              <a:gd name="connsiteY5764" fmla="*/ 2017222 h 3322003"/>
              <a:gd name="connsiteX5765" fmla="*/ 366397 w 12191948"/>
              <a:gd name="connsiteY5765" fmla="*/ 2015469 h 3322003"/>
              <a:gd name="connsiteX5766" fmla="*/ 363735 w 12191948"/>
              <a:gd name="connsiteY5766" fmla="*/ 2007484 h 3322003"/>
              <a:gd name="connsiteX5767" fmla="*/ 351399 w 12191948"/>
              <a:gd name="connsiteY5767" fmla="*/ 2005535 h 3322003"/>
              <a:gd name="connsiteX5768" fmla="*/ 5526680 w 12191948"/>
              <a:gd name="connsiteY5768" fmla="*/ 2005341 h 3322003"/>
              <a:gd name="connsiteX5769" fmla="*/ 5510958 w 12191948"/>
              <a:gd name="connsiteY5769" fmla="*/ 2006511 h 3322003"/>
              <a:gd name="connsiteX5770" fmla="*/ 5515796 w 12191948"/>
              <a:gd name="connsiteY5770" fmla="*/ 2011380 h 3322003"/>
              <a:gd name="connsiteX5771" fmla="*/ 5515796 w 12191948"/>
              <a:gd name="connsiteY5771" fmla="*/ 2010795 h 3322003"/>
              <a:gd name="connsiteX5772" fmla="*/ 5537808 w 12191948"/>
              <a:gd name="connsiteY5772" fmla="*/ 2013326 h 3322003"/>
              <a:gd name="connsiteX5773" fmla="*/ 11162504 w 12191948"/>
              <a:gd name="connsiteY5773" fmla="*/ 2004953 h 3322003"/>
              <a:gd name="connsiteX5774" fmla="*/ 11167824 w 12191948"/>
              <a:gd name="connsiteY5774" fmla="*/ 2013717 h 3322003"/>
              <a:gd name="connsiteX5775" fmla="*/ 11232165 w 12191948"/>
              <a:gd name="connsiteY5775" fmla="*/ 2031636 h 3322003"/>
              <a:gd name="connsiteX5776" fmla="*/ 11264335 w 12191948"/>
              <a:gd name="connsiteY5776" fmla="*/ 2031636 h 3322003"/>
              <a:gd name="connsiteX5777" fmla="*/ 11273525 w 12191948"/>
              <a:gd name="connsiteY5777" fmla="*/ 2035337 h 3322003"/>
              <a:gd name="connsiteX5778" fmla="*/ 11267964 w 12191948"/>
              <a:gd name="connsiteY5778" fmla="*/ 2038063 h 3322003"/>
              <a:gd name="connsiteX5779" fmla="*/ 11232648 w 12191948"/>
              <a:gd name="connsiteY5779" fmla="*/ 2032609 h 3322003"/>
              <a:gd name="connsiteX5780" fmla="*/ 11242808 w 12191948"/>
              <a:gd name="connsiteY5780" fmla="*/ 2041570 h 3322003"/>
              <a:gd name="connsiteX5781" fmla="*/ 11333511 w 12191948"/>
              <a:gd name="connsiteY5781" fmla="*/ 2058319 h 3322003"/>
              <a:gd name="connsiteX5782" fmla="*/ 11469450 w 12191948"/>
              <a:gd name="connsiteY5782" fmla="*/ 2081107 h 3322003"/>
              <a:gd name="connsiteX5783" fmla="*/ 11514682 w 12191948"/>
              <a:gd name="connsiteY5783" fmla="*/ 2094548 h 3322003"/>
              <a:gd name="connsiteX5784" fmla="*/ 11490494 w 12191948"/>
              <a:gd name="connsiteY5784" fmla="*/ 2094548 h 3322003"/>
              <a:gd name="connsiteX5785" fmla="*/ 11387452 w 12191948"/>
              <a:gd name="connsiteY5785" fmla="*/ 2078576 h 3322003"/>
              <a:gd name="connsiteX5786" fmla="*/ 11420589 w 12191948"/>
              <a:gd name="connsiteY5786" fmla="*/ 2091235 h 3322003"/>
              <a:gd name="connsiteX5787" fmla="*/ 11441392 w 12191948"/>
              <a:gd name="connsiteY5787" fmla="*/ 2099611 h 3322003"/>
              <a:gd name="connsiteX5788" fmla="*/ 11419865 w 12191948"/>
              <a:gd name="connsiteY5788" fmla="*/ 2091626 h 3322003"/>
              <a:gd name="connsiteX5789" fmla="*/ 11442600 w 12191948"/>
              <a:gd name="connsiteY5789" fmla="*/ 2103312 h 3322003"/>
              <a:gd name="connsiteX5790" fmla="*/ 11566202 w 12191948"/>
              <a:gd name="connsiteY5790" fmla="*/ 2132527 h 3322003"/>
              <a:gd name="connsiteX5791" fmla="*/ 11644330 w 12191948"/>
              <a:gd name="connsiteY5791" fmla="*/ 2152005 h 3322003"/>
              <a:gd name="connsiteX5792" fmla="*/ 11725117 w 12191948"/>
              <a:gd name="connsiteY5792" fmla="*/ 2163108 h 3322003"/>
              <a:gd name="connsiteX5793" fmla="*/ 11725602 w 12191948"/>
              <a:gd name="connsiteY5793" fmla="*/ 2163497 h 3322003"/>
              <a:gd name="connsiteX5794" fmla="*/ 11795746 w 12191948"/>
              <a:gd name="connsiteY5794" fmla="*/ 2167198 h 3322003"/>
              <a:gd name="connsiteX5795" fmla="*/ 11870972 w 12191948"/>
              <a:gd name="connsiteY5795" fmla="*/ 2179469 h 3322003"/>
              <a:gd name="connsiteX5796" fmla="*/ 11888146 w 12191948"/>
              <a:gd name="connsiteY5796" fmla="*/ 2172845 h 3322003"/>
              <a:gd name="connsiteX5797" fmla="*/ 12011021 w 12191948"/>
              <a:gd name="connsiteY5797" fmla="*/ 2201478 h 3322003"/>
              <a:gd name="connsiteX5798" fmla="*/ 12131962 w 12191948"/>
              <a:gd name="connsiteY5798" fmla="*/ 2222123 h 3322003"/>
              <a:gd name="connsiteX5799" fmla="*/ 12116723 w 12191948"/>
              <a:gd name="connsiteY5799" fmla="*/ 2206737 h 3322003"/>
              <a:gd name="connsiteX5800" fmla="*/ 12149133 w 12191948"/>
              <a:gd name="connsiteY5800" fmla="*/ 2206737 h 3322003"/>
              <a:gd name="connsiteX5801" fmla="*/ 12160261 w 12191948"/>
              <a:gd name="connsiteY5801" fmla="*/ 2206737 h 3322003"/>
              <a:gd name="connsiteX5802" fmla="*/ 12148892 w 12191948"/>
              <a:gd name="connsiteY5802" fmla="*/ 2203230 h 3322003"/>
              <a:gd name="connsiteX5803" fmla="*/ 12059880 w 12191948"/>
              <a:gd name="connsiteY5803" fmla="*/ 2175574 h 3322003"/>
              <a:gd name="connsiteX5804" fmla="*/ 11975947 w 12191948"/>
              <a:gd name="connsiteY5804" fmla="*/ 2171288 h 3322003"/>
              <a:gd name="connsiteX5805" fmla="*/ 11943051 w 12191948"/>
              <a:gd name="connsiteY5805" fmla="*/ 2170120 h 3322003"/>
              <a:gd name="connsiteX5806" fmla="*/ 11896854 w 12191948"/>
              <a:gd name="connsiteY5806" fmla="*/ 2154342 h 3322003"/>
              <a:gd name="connsiteX5807" fmla="*/ 11954905 w 12191948"/>
              <a:gd name="connsiteY5807" fmla="*/ 2160965 h 3322003"/>
              <a:gd name="connsiteX5808" fmla="*/ 11885243 w 12191948"/>
              <a:gd name="connsiteY5808" fmla="*/ 2132527 h 3322003"/>
              <a:gd name="connsiteX5809" fmla="*/ 11868552 w 12191948"/>
              <a:gd name="connsiteY5809" fmla="*/ 2134476 h 3322003"/>
              <a:gd name="connsiteX5810" fmla="*/ 11832271 w 12191948"/>
              <a:gd name="connsiteY5810" fmla="*/ 2129802 h 3322003"/>
              <a:gd name="connsiteX5811" fmla="*/ 11767929 w 12191948"/>
              <a:gd name="connsiteY5811" fmla="*/ 2097859 h 3322003"/>
              <a:gd name="connsiteX5812" fmla="*/ 11718344 w 12191948"/>
              <a:gd name="connsiteY5812" fmla="*/ 2088898 h 3322003"/>
              <a:gd name="connsiteX5813" fmla="*/ 11685934 w 12191948"/>
              <a:gd name="connsiteY5813" fmla="*/ 2083835 h 3322003"/>
              <a:gd name="connsiteX5814" fmla="*/ 11668274 w 12191948"/>
              <a:gd name="connsiteY5814" fmla="*/ 2072343 h 3322003"/>
              <a:gd name="connsiteX5815" fmla="*/ 11552898 w 12191948"/>
              <a:gd name="connsiteY5815" fmla="*/ 2064163 h 3322003"/>
              <a:gd name="connsiteX5816" fmla="*/ 11591840 w 12191948"/>
              <a:gd name="connsiteY5816" fmla="*/ 2089873 h 3322003"/>
              <a:gd name="connsiteX5817" fmla="*/ 11486139 w 12191948"/>
              <a:gd name="connsiteY5817" fmla="*/ 2066110 h 3322003"/>
              <a:gd name="connsiteX5818" fmla="*/ 11283444 w 12191948"/>
              <a:gd name="connsiteY5818" fmla="*/ 2023455 h 3322003"/>
              <a:gd name="connsiteX5819" fmla="*/ 11162504 w 12191948"/>
              <a:gd name="connsiteY5819" fmla="*/ 2004953 h 3322003"/>
              <a:gd name="connsiteX5820" fmla="*/ 468805 w 12191948"/>
              <a:gd name="connsiteY5820" fmla="*/ 2003690 h 3322003"/>
              <a:gd name="connsiteX5821" fmla="*/ 467983 w 12191948"/>
              <a:gd name="connsiteY5821" fmla="*/ 2004051 h 3322003"/>
              <a:gd name="connsiteX5822" fmla="*/ 466778 w 12191948"/>
              <a:gd name="connsiteY5822" fmla="*/ 2003783 h 3322003"/>
              <a:gd name="connsiteX5823" fmla="*/ 468469 w 12191948"/>
              <a:gd name="connsiteY5823" fmla="*/ 2003783 h 3322003"/>
              <a:gd name="connsiteX5824" fmla="*/ 127660 w 12191948"/>
              <a:gd name="connsiteY5824" fmla="*/ 2002419 h 3322003"/>
              <a:gd name="connsiteX5825" fmla="*/ 128868 w 12191948"/>
              <a:gd name="connsiteY5825" fmla="*/ 2002615 h 3322003"/>
              <a:gd name="connsiteX5826" fmla="*/ 197321 w 12191948"/>
              <a:gd name="connsiteY5826" fmla="*/ 2004953 h 3322003"/>
              <a:gd name="connsiteX5827" fmla="*/ 127660 w 12191948"/>
              <a:gd name="connsiteY5827" fmla="*/ 2002419 h 3322003"/>
              <a:gd name="connsiteX5828" fmla="*/ 472583 w 12191948"/>
              <a:gd name="connsiteY5828" fmla="*/ 2002031 h 3322003"/>
              <a:gd name="connsiteX5829" fmla="*/ 474759 w 12191948"/>
              <a:gd name="connsiteY5829" fmla="*/ 2002031 h 3322003"/>
              <a:gd name="connsiteX5830" fmla="*/ 468805 w 12191948"/>
              <a:gd name="connsiteY5830" fmla="*/ 2003690 h 3322003"/>
              <a:gd name="connsiteX5831" fmla="*/ 4946166 w 12191948"/>
              <a:gd name="connsiteY5831" fmla="*/ 2001251 h 3322003"/>
              <a:gd name="connsiteX5832" fmla="*/ 4943022 w 12191948"/>
              <a:gd name="connsiteY5832" fmla="*/ 2002225 h 3322003"/>
              <a:gd name="connsiteX5833" fmla="*/ 4949068 w 12191948"/>
              <a:gd name="connsiteY5833" fmla="*/ 2003394 h 3322003"/>
              <a:gd name="connsiteX5834" fmla="*/ 4822326 w 12191948"/>
              <a:gd name="connsiteY5834" fmla="*/ 2000861 h 3322003"/>
              <a:gd name="connsiteX5835" fmla="*/ 4822326 w 12191948"/>
              <a:gd name="connsiteY5835" fmla="*/ 2006899 h 3322003"/>
              <a:gd name="connsiteX5836" fmla="*/ 4835871 w 12191948"/>
              <a:gd name="connsiteY5836" fmla="*/ 2010601 h 3322003"/>
              <a:gd name="connsiteX5837" fmla="*/ 4837321 w 12191948"/>
              <a:gd name="connsiteY5837" fmla="*/ 2004756 h 3322003"/>
              <a:gd name="connsiteX5838" fmla="*/ 4838288 w 12191948"/>
              <a:gd name="connsiteY5838" fmla="*/ 2004756 h 3322003"/>
              <a:gd name="connsiteX5839" fmla="*/ 4822326 w 12191948"/>
              <a:gd name="connsiteY5839" fmla="*/ 2000861 h 3322003"/>
              <a:gd name="connsiteX5840" fmla="*/ 4458534 w 12191948"/>
              <a:gd name="connsiteY5840" fmla="*/ 2000861 h 3322003"/>
              <a:gd name="connsiteX5841" fmla="*/ 4460713 w 12191948"/>
              <a:gd name="connsiteY5841" fmla="*/ 2009431 h 3322003"/>
              <a:gd name="connsiteX5842" fmla="*/ 4472806 w 12191948"/>
              <a:gd name="connsiteY5842" fmla="*/ 2011380 h 3322003"/>
              <a:gd name="connsiteX5843" fmla="*/ 4483207 w 12191948"/>
              <a:gd name="connsiteY5843" fmla="*/ 2004562 h 3322003"/>
              <a:gd name="connsiteX5844" fmla="*/ 1225072 w 12191948"/>
              <a:gd name="connsiteY5844" fmla="*/ 2000472 h 3322003"/>
              <a:gd name="connsiteX5845" fmla="*/ 1229912 w 12191948"/>
              <a:gd name="connsiteY5845" fmla="*/ 2003589 h 3322003"/>
              <a:gd name="connsiteX5846" fmla="*/ 1233539 w 12191948"/>
              <a:gd name="connsiteY5846" fmla="*/ 2002419 h 3322003"/>
              <a:gd name="connsiteX5847" fmla="*/ 1230395 w 12191948"/>
              <a:gd name="connsiteY5847" fmla="*/ 2000472 h 3322003"/>
              <a:gd name="connsiteX5848" fmla="*/ 4606083 w 12191948"/>
              <a:gd name="connsiteY5848" fmla="*/ 1999888 h 3322003"/>
              <a:gd name="connsiteX5849" fmla="*/ 4577783 w 12191948"/>
              <a:gd name="connsiteY5849" fmla="*/ 2000278 h 3322003"/>
              <a:gd name="connsiteX5850" fmla="*/ 4580445 w 12191948"/>
              <a:gd name="connsiteY5850" fmla="*/ 2000278 h 3322003"/>
              <a:gd name="connsiteX5851" fmla="*/ 4580445 w 12191948"/>
              <a:gd name="connsiteY5851" fmla="*/ 2002225 h 3322003"/>
              <a:gd name="connsiteX5852" fmla="*/ 4585039 w 12191948"/>
              <a:gd name="connsiteY5852" fmla="*/ 2004368 h 3322003"/>
              <a:gd name="connsiteX5853" fmla="*/ 4613338 w 12191948"/>
              <a:gd name="connsiteY5853" fmla="*/ 2004368 h 3322003"/>
              <a:gd name="connsiteX5854" fmla="*/ 4606083 w 12191948"/>
              <a:gd name="connsiteY5854" fmla="*/ 1999888 h 3322003"/>
              <a:gd name="connsiteX5855" fmla="*/ 5191434 w 12191948"/>
              <a:gd name="connsiteY5855" fmla="*/ 1999499 h 3322003"/>
              <a:gd name="connsiteX5856" fmla="*/ 5189499 w 12191948"/>
              <a:gd name="connsiteY5856" fmla="*/ 2009431 h 3322003"/>
              <a:gd name="connsiteX5857" fmla="*/ 5195304 w 12191948"/>
              <a:gd name="connsiteY5857" fmla="*/ 2010795 h 3322003"/>
              <a:gd name="connsiteX5858" fmla="*/ 5195789 w 12191948"/>
              <a:gd name="connsiteY5858" fmla="*/ 2011185 h 3322003"/>
              <a:gd name="connsiteX5859" fmla="*/ 5195789 w 12191948"/>
              <a:gd name="connsiteY5859" fmla="*/ 2001251 h 3322003"/>
              <a:gd name="connsiteX5860" fmla="*/ 5194096 w 12191948"/>
              <a:gd name="connsiteY5860" fmla="*/ 1999499 h 3322003"/>
              <a:gd name="connsiteX5861" fmla="*/ 1156622 w 12191948"/>
              <a:gd name="connsiteY5861" fmla="*/ 1999108 h 3322003"/>
              <a:gd name="connsiteX5862" fmla="*/ 1137995 w 12191948"/>
              <a:gd name="connsiteY5862" fmla="*/ 2003004 h 3322003"/>
              <a:gd name="connsiteX5863" fmla="*/ 1162427 w 12191948"/>
              <a:gd name="connsiteY5863" fmla="*/ 2003589 h 3322003"/>
              <a:gd name="connsiteX5864" fmla="*/ 1162427 w 12191948"/>
              <a:gd name="connsiteY5864" fmla="*/ 2003394 h 3322003"/>
              <a:gd name="connsiteX5865" fmla="*/ 1169200 w 12191948"/>
              <a:gd name="connsiteY5865" fmla="*/ 2001057 h 3322003"/>
              <a:gd name="connsiteX5866" fmla="*/ 1156622 w 12191948"/>
              <a:gd name="connsiteY5866" fmla="*/ 1999108 h 3322003"/>
              <a:gd name="connsiteX5867" fmla="*/ 5275609 w 12191948"/>
              <a:gd name="connsiteY5867" fmla="*/ 1998914 h 3322003"/>
              <a:gd name="connsiteX5868" fmla="*/ 5275609 w 12191948"/>
              <a:gd name="connsiteY5868" fmla="*/ 2000278 h 3322003"/>
              <a:gd name="connsiteX5869" fmla="*/ 5278996 w 12191948"/>
              <a:gd name="connsiteY5869" fmla="*/ 2000278 h 3322003"/>
              <a:gd name="connsiteX5870" fmla="*/ 4222944 w 12191948"/>
              <a:gd name="connsiteY5870" fmla="*/ 1997162 h 3322003"/>
              <a:gd name="connsiteX5871" fmla="*/ 4224396 w 12191948"/>
              <a:gd name="connsiteY5871" fmla="*/ 2003589 h 3322003"/>
              <a:gd name="connsiteX5872" fmla="*/ 4251243 w 12191948"/>
              <a:gd name="connsiteY5872" fmla="*/ 2010406 h 3322003"/>
              <a:gd name="connsiteX5873" fmla="*/ 4390810 w 12191948"/>
              <a:gd name="connsiteY5873" fmla="*/ 2025598 h 3322003"/>
              <a:gd name="connsiteX5874" fmla="*/ 4410158 w 12191948"/>
              <a:gd name="connsiteY5874" fmla="*/ 2020923 h 3322003"/>
              <a:gd name="connsiteX5875" fmla="*/ 4397824 w 12191948"/>
              <a:gd name="connsiteY5875" fmla="*/ 2016639 h 3322003"/>
              <a:gd name="connsiteX5876" fmla="*/ 4252696 w 12191948"/>
              <a:gd name="connsiteY5876" fmla="*/ 2005926 h 3322003"/>
              <a:gd name="connsiteX5877" fmla="*/ 4243262 w 12191948"/>
              <a:gd name="connsiteY5877" fmla="*/ 2000667 h 3322003"/>
              <a:gd name="connsiteX5878" fmla="*/ 4222944 w 12191948"/>
              <a:gd name="connsiteY5878" fmla="*/ 1997162 h 3322003"/>
              <a:gd name="connsiteX5879" fmla="*/ 4364928 w 12191948"/>
              <a:gd name="connsiteY5879" fmla="*/ 1995992 h 3322003"/>
              <a:gd name="connsiteX5880" fmla="*/ 4366863 w 12191948"/>
              <a:gd name="connsiteY5880" fmla="*/ 1998524 h 3322003"/>
              <a:gd name="connsiteX5881" fmla="*/ 4378230 w 12191948"/>
              <a:gd name="connsiteY5881" fmla="*/ 1998524 h 3322003"/>
              <a:gd name="connsiteX5882" fmla="*/ 4377021 w 12191948"/>
              <a:gd name="connsiteY5882" fmla="*/ 1996383 h 3322003"/>
              <a:gd name="connsiteX5883" fmla="*/ 7275238 w 12191948"/>
              <a:gd name="connsiteY5883" fmla="*/ 1995407 h 3322003"/>
              <a:gd name="connsiteX5884" fmla="*/ 7274270 w 12191948"/>
              <a:gd name="connsiteY5884" fmla="*/ 1996186 h 3322003"/>
              <a:gd name="connsiteX5885" fmla="*/ 7259516 w 12191948"/>
              <a:gd name="connsiteY5885" fmla="*/ 1997550 h 3322003"/>
              <a:gd name="connsiteX5886" fmla="*/ 7267256 w 12191948"/>
              <a:gd name="connsiteY5886" fmla="*/ 2001640 h 3322003"/>
              <a:gd name="connsiteX5887" fmla="*/ 7277655 w 12191948"/>
              <a:gd name="connsiteY5887" fmla="*/ 2001640 h 3322003"/>
              <a:gd name="connsiteX5888" fmla="*/ 7275238 w 12191948"/>
              <a:gd name="connsiteY5888" fmla="*/ 1995407 h 3322003"/>
              <a:gd name="connsiteX5889" fmla="*/ 5732038 w 12191948"/>
              <a:gd name="connsiteY5889" fmla="*/ 1995407 h 3322003"/>
              <a:gd name="connsiteX5890" fmla="*/ 5733417 w 12191948"/>
              <a:gd name="connsiteY5890" fmla="*/ 2001368 h 3322003"/>
              <a:gd name="connsiteX5891" fmla="*/ 5733973 w 12191948"/>
              <a:gd name="connsiteY5891" fmla="*/ 2001640 h 3322003"/>
              <a:gd name="connsiteX5892" fmla="*/ 5748969 w 12191948"/>
              <a:gd name="connsiteY5892" fmla="*/ 2007484 h 3322003"/>
              <a:gd name="connsiteX5893" fmla="*/ 5754533 w 12191948"/>
              <a:gd name="connsiteY5893" fmla="*/ 2001836 h 3322003"/>
              <a:gd name="connsiteX5894" fmla="*/ 5754050 w 12191948"/>
              <a:gd name="connsiteY5894" fmla="*/ 2002225 h 3322003"/>
              <a:gd name="connsiteX5895" fmla="*/ 5743408 w 12191948"/>
              <a:gd name="connsiteY5895" fmla="*/ 1995407 h 3322003"/>
              <a:gd name="connsiteX5896" fmla="*/ 5732038 w 12191948"/>
              <a:gd name="connsiteY5896" fmla="*/ 1995407 h 3322003"/>
              <a:gd name="connsiteX5897" fmla="*/ 2772385 w 12191948"/>
              <a:gd name="connsiteY5897" fmla="*/ 1995407 h 3322003"/>
              <a:gd name="connsiteX5898" fmla="*/ 2762710 w 12191948"/>
              <a:gd name="connsiteY5898" fmla="*/ 1996383 h 3322003"/>
              <a:gd name="connsiteX5899" fmla="*/ 2766580 w 12191948"/>
              <a:gd name="connsiteY5899" fmla="*/ 1997162 h 3322003"/>
              <a:gd name="connsiteX5900" fmla="*/ 2767789 w 12191948"/>
              <a:gd name="connsiteY5900" fmla="*/ 1997356 h 3322003"/>
              <a:gd name="connsiteX5901" fmla="*/ 2777464 w 12191948"/>
              <a:gd name="connsiteY5901" fmla="*/ 1997356 h 3322003"/>
              <a:gd name="connsiteX5902" fmla="*/ 2772385 w 12191948"/>
              <a:gd name="connsiteY5902" fmla="*/ 1995407 h 3322003"/>
              <a:gd name="connsiteX5903" fmla="*/ 6479299 w 12191948"/>
              <a:gd name="connsiteY5903" fmla="*/ 1994945 h 3322003"/>
              <a:gd name="connsiteX5904" fmla="*/ 6469773 w 12191948"/>
              <a:gd name="connsiteY5904" fmla="*/ 1999888 h 3322003"/>
              <a:gd name="connsiteX5905" fmla="*/ 6476305 w 12191948"/>
              <a:gd name="connsiteY5905" fmla="*/ 2004756 h 3322003"/>
              <a:gd name="connsiteX5906" fmla="*/ 6483560 w 12191948"/>
              <a:gd name="connsiteY5906" fmla="*/ 2004756 h 3322003"/>
              <a:gd name="connsiteX5907" fmla="*/ 6501097 w 12191948"/>
              <a:gd name="connsiteY5907" fmla="*/ 2002883 h 3322003"/>
              <a:gd name="connsiteX5908" fmla="*/ 6502620 w 12191948"/>
              <a:gd name="connsiteY5908" fmla="*/ 1997530 h 3322003"/>
              <a:gd name="connsiteX5909" fmla="*/ 6503154 w 12191948"/>
              <a:gd name="connsiteY5909" fmla="*/ 1997745 h 3322003"/>
              <a:gd name="connsiteX5910" fmla="*/ 6502669 w 12191948"/>
              <a:gd name="connsiteY5910" fmla="*/ 1997356 h 3322003"/>
              <a:gd name="connsiteX5911" fmla="*/ 6502620 w 12191948"/>
              <a:gd name="connsiteY5911" fmla="*/ 1997530 h 3322003"/>
              <a:gd name="connsiteX5912" fmla="*/ 6497349 w 12191948"/>
              <a:gd name="connsiteY5912" fmla="*/ 1995407 h 3322003"/>
              <a:gd name="connsiteX5913" fmla="*/ 6479299 w 12191948"/>
              <a:gd name="connsiteY5913" fmla="*/ 1994945 h 3322003"/>
              <a:gd name="connsiteX5914" fmla="*/ 3681131 w 12191948"/>
              <a:gd name="connsiteY5914" fmla="*/ 1994240 h 3322003"/>
              <a:gd name="connsiteX5915" fmla="*/ 3661780 w 12191948"/>
              <a:gd name="connsiteY5915" fmla="*/ 1995798 h 3322003"/>
              <a:gd name="connsiteX5916" fmla="*/ 3739908 w 12191948"/>
              <a:gd name="connsiteY5916" fmla="*/ 2015275 h 3322003"/>
              <a:gd name="connsiteX5917" fmla="*/ 3681616 w 12191948"/>
              <a:gd name="connsiteY5917" fmla="*/ 1994240 h 3322003"/>
              <a:gd name="connsiteX5918" fmla="*/ 653510 w 12191948"/>
              <a:gd name="connsiteY5918" fmla="*/ 1993849 h 3322003"/>
              <a:gd name="connsiteX5919" fmla="*/ 645770 w 12191948"/>
              <a:gd name="connsiteY5919" fmla="*/ 1995798 h 3322003"/>
              <a:gd name="connsiteX5920" fmla="*/ 644558 w 12191948"/>
              <a:gd name="connsiteY5920" fmla="*/ 2001057 h 3322003"/>
              <a:gd name="connsiteX5921" fmla="*/ 645043 w 12191948"/>
              <a:gd name="connsiteY5921" fmla="*/ 2001251 h 3322003"/>
              <a:gd name="connsiteX5922" fmla="*/ 665361 w 12191948"/>
              <a:gd name="connsiteY5922" fmla="*/ 2003977 h 3322003"/>
              <a:gd name="connsiteX5923" fmla="*/ 662700 w 12191948"/>
              <a:gd name="connsiteY5923" fmla="*/ 1998135 h 3322003"/>
              <a:gd name="connsiteX5924" fmla="*/ 653510 w 12191948"/>
              <a:gd name="connsiteY5924" fmla="*/ 1993849 h 3322003"/>
              <a:gd name="connsiteX5925" fmla="*/ 5817180 w 12191948"/>
              <a:gd name="connsiteY5925" fmla="*/ 1993655 h 3322003"/>
              <a:gd name="connsiteX5926" fmla="*/ 5808229 w 12191948"/>
              <a:gd name="connsiteY5926" fmla="*/ 2013132 h 3322003"/>
              <a:gd name="connsiteX5927" fmla="*/ 5817180 w 12191948"/>
              <a:gd name="connsiteY5927" fmla="*/ 1994434 h 3322003"/>
              <a:gd name="connsiteX5928" fmla="*/ 4887147 w 12191948"/>
              <a:gd name="connsiteY5928" fmla="*/ 1993461 h 3322003"/>
              <a:gd name="connsiteX5929" fmla="*/ 4903354 w 12191948"/>
              <a:gd name="connsiteY5929" fmla="*/ 2016248 h 3322003"/>
              <a:gd name="connsiteX5930" fmla="*/ 4921495 w 12191948"/>
              <a:gd name="connsiteY5930" fmla="*/ 2016248 h 3322003"/>
              <a:gd name="connsiteX5931" fmla="*/ 4900452 w 12191948"/>
              <a:gd name="connsiteY5931" fmla="*/ 1994045 h 3322003"/>
              <a:gd name="connsiteX5932" fmla="*/ 4900692 w 12191948"/>
              <a:gd name="connsiteY5932" fmla="*/ 1994824 h 3322003"/>
              <a:gd name="connsiteX5933" fmla="*/ 4887147 w 12191948"/>
              <a:gd name="connsiteY5933" fmla="*/ 1993461 h 3322003"/>
              <a:gd name="connsiteX5934" fmla="*/ 7213799 w 12191948"/>
              <a:gd name="connsiteY5934" fmla="*/ 1992876 h 3322003"/>
              <a:gd name="connsiteX5935" fmla="*/ 7210414 w 12191948"/>
              <a:gd name="connsiteY5935" fmla="*/ 1997550 h 3322003"/>
              <a:gd name="connsiteX5936" fmla="*/ 7238856 w 12191948"/>
              <a:gd name="connsiteY5936" fmla="*/ 2003231 h 3322003"/>
              <a:gd name="connsiteX5937" fmla="*/ 7239681 w 12191948"/>
              <a:gd name="connsiteY5937" fmla="*/ 2004174 h 3322003"/>
              <a:gd name="connsiteX5938" fmla="*/ 7240648 w 12191948"/>
              <a:gd name="connsiteY5938" fmla="*/ 2003589 h 3322003"/>
              <a:gd name="connsiteX5939" fmla="*/ 7238856 w 12191948"/>
              <a:gd name="connsiteY5939" fmla="*/ 2003231 h 3322003"/>
              <a:gd name="connsiteX5940" fmla="*/ 7232182 w 12191948"/>
              <a:gd name="connsiteY5940" fmla="*/ 1995604 h 3322003"/>
              <a:gd name="connsiteX5941" fmla="*/ 7213799 w 12191948"/>
              <a:gd name="connsiteY5941" fmla="*/ 1992876 h 3322003"/>
              <a:gd name="connsiteX5942" fmla="*/ 7414320 w 12191948"/>
              <a:gd name="connsiteY5942" fmla="*/ 1991318 h 3322003"/>
              <a:gd name="connsiteX5943" fmla="*/ 7396178 w 12191948"/>
              <a:gd name="connsiteY5943" fmla="*/ 1995019 h 3322003"/>
              <a:gd name="connsiteX5944" fmla="*/ 7430768 w 12191948"/>
              <a:gd name="connsiteY5944" fmla="*/ 2001446 h 3322003"/>
              <a:gd name="connsiteX5945" fmla="*/ 7429800 w 12191948"/>
              <a:gd name="connsiteY5945" fmla="*/ 2001251 h 3322003"/>
              <a:gd name="connsiteX5946" fmla="*/ 7438508 w 12191948"/>
              <a:gd name="connsiteY5946" fmla="*/ 1996965 h 3322003"/>
              <a:gd name="connsiteX5947" fmla="*/ 7414320 w 12191948"/>
              <a:gd name="connsiteY5947" fmla="*/ 1991318 h 3322003"/>
              <a:gd name="connsiteX5948" fmla="*/ 5464761 w 12191948"/>
              <a:gd name="connsiteY5948" fmla="*/ 1990344 h 3322003"/>
              <a:gd name="connsiteX5949" fmla="*/ 5464761 w 12191948"/>
              <a:gd name="connsiteY5949" fmla="*/ 1990538 h 3322003"/>
              <a:gd name="connsiteX5950" fmla="*/ 5464809 w 12191948"/>
              <a:gd name="connsiteY5950" fmla="*/ 1990538 h 3322003"/>
              <a:gd name="connsiteX5951" fmla="*/ 5466452 w 12191948"/>
              <a:gd name="connsiteY5951" fmla="*/ 1997162 h 3322003"/>
              <a:gd name="connsiteX5952" fmla="*/ 5482176 w 12191948"/>
              <a:gd name="connsiteY5952" fmla="*/ 1997162 h 3322003"/>
              <a:gd name="connsiteX5953" fmla="*/ 5476612 w 12191948"/>
              <a:gd name="connsiteY5953" fmla="*/ 1990538 h 3322003"/>
              <a:gd name="connsiteX5954" fmla="*/ 5464809 w 12191948"/>
              <a:gd name="connsiteY5954" fmla="*/ 1990538 h 3322003"/>
              <a:gd name="connsiteX5955" fmla="*/ 240860 w 12191948"/>
              <a:gd name="connsiteY5955" fmla="*/ 1990344 h 3322003"/>
              <a:gd name="connsiteX5956" fmla="*/ 238442 w 12191948"/>
              <a:gd name="connsiteY5956" fmla="*/ 1991512 h 3322003"/>
              <a:gd name="connsiteX5957" fmla="*/ 242069 w 12191948"/>
              <a:gd name="connsiteY5957" fmla="*/ 1992487 h 3322003"/>
              <a:gd name="connsiteX5958" fmla="*/ 244730 w 12191948"/>
              <a:gd name="connsiteY5958" fmla="*/ 1991318 h 3322003"/>
              <a:gd name="connsiteX5959" fmla="*/ 32116 w 12191948"/>
              <a:gd name="connsiteY5959" fmla="*/ 1990150 h 3322003"/>
              <a:gd name="connsiteX5960" fmla="*/ 24620 w 12191948"/>
              <a:gd name="connsiteY5960" fmla="*/ 1991512 h 3322003"/>
              <a:gd name="connsiteX5961" fmla="*/ 35019 w 12191948"/>
              <a:gd name="connsiteY5961" fmla="*/ 1993070 h 3322003"/>
              <a:gd name="connsiteX5962" fmla="*/ 11251757 w 12191948"/>
              <a:gd name="connsiteY5962" fmla="*/ 1987813 h 3322003"/>
              <a:gd name="connsiteX5963" fmla="*/ 11271590 w 12191948"/>
              <a:gd name="connsiteY5963" fmla="*/ 2003198 h 3322003"/>
              <a:gd name="connsiteX5964" fmla="*/ 11295778 w 12191948"/>
              <a:gd name="connsiteY5964" fmla="*/ 1996577 h 3322003"/>
              <a:gd name="connsiteX5965" fmla="*/ 480082 w 12191948"/>
              <a:gd name="connsiteY5965" fmla="*/ 1987616 h 3322003"/>
              <a:gd name="connsiteX5966" fmla="*/ 481093 w 12191948"/>
              <a:gd name="connsiteY5966" fmla="*/ 1988063 h 3322003"/>
              <a:gd name="connsiteX5967" fmla="*/ 478388 w 12191948"/>
              <a:gd name="connsiteY5967" fmla="*/ 1987813 h 3322003"/>
              <a:gd name="connsiteX5968" fmla="*/ 478015 w 12191948"/>
              <a:gd name="connsiteY5968" fmla="*/ 1987745 h 3322003"/>
              <a:gd name="connsiteX5969" fmla="*/ 4420801 w 12191948"/>
              <a:gd name="connsiteY5969" fmla="*/ 1986255 h 3322003"/>
              <a:gd name="connsiteX5970" fmla="*/ 4420318 w 12191948"/>
              <a:gd name="connsiteY5970" fmla="*/ 1991512 h 3322003"/>
              <a:gd name="connsiteX5971" fmla="*/ 4421286 w 12191948"/>
              <a:gd name="connsiteY5971" fmla="*/ 1991902 h 3322003"/>
              <a:gd name="connsiteX5972" fmla="*/ 4450553 w 12191948"/>
              <a:gd name="connsiteY5972" fmla="*/ 1997356 h 3322003"/>
              <a:gd name="connsiteX5973" fmla="*/ 4447650 w 12191948"/>
              <a:gd name="connsiteY5973" fmla="*/ 1989759 h 3322003"/>
              <a:gd name="connsiteX5974" fmla="*/ 4420801 w 12191948"/>
              <a:gd name="connsiteY5974" fmla="*/ 1986255 h 3322003"/>
              <a:gd name="connsiteX5975" fmla="*/ 5663101 w 12191948"/>
              <a:gd name="connsiteY5975" fmla="*/ 1986058 h 3322003"/>
              <a:gd name="connsiteX5976" fmla="*/ 5657298 w 12191948"/>
              <a:gd name="connsiteY5976" fmla="*/ 1988395 h 3322003"/>
              <a:gd name="connsiteX5977" fmla="*/ 5669632 w 12191948"/>
              <a:gd name="connsiteY5977" fmla="*/ 1990150 h 3322003"/>
              <a:gd name="connsiteX5978" fmla="*/ 5901596 w 12191948"/>
              <a:gd name="connsiteY5978" fmla="*/ 1984696 h 3322003"/>
              <a:gd name="connsiteX5979" fmla="*/ 5903047 w 12191948"/>
              <a:gd name="connsiteY5979" fmla="*/ 1987034 h 3322003"/>
              <a:gd name="connsiteX5980" fmla="*/ 5914900 w 12191948"/>
              <a:gd name="connsiteY5980" fmla="*/ 1988395 h 3322003"/>
              <a:gd name="connsiteX5981" fmla="*/ 5913206 w 12191948"/>
              <a:gd name="connsiteY5981" fmla="*/ 1985864 h 3322003"/>
              <a:gd name="connsiteX5982" fmla="*/ 5522568 w 12191948"/>
              <a:gd name="connsiteY5982" fmla="*/ 1984306 h 3322003"/>
              <a:gd name="connsiteX5983" fmla="*/ 5520392 w 12191948"/>
              <a:gd name="connsiteY5983" fmla="*/ 1986058 h 3322003"/>
              <a:gd name="connsiteX5984" fmla="*/ 5534423 w 12191948"/>
              <a:gd name="connsiteY5984" fmla="*/ 1987813 h 3322003"/>
              <a:gd name="connsiteX5985" fmla="*/ 5535872 w 12191948"/>
              <a:gd name="connsiteY5985" fmla="*/ 1986058 h 3322003"/>
              <a:gd name="connsiteX5986" fmla="*/ 632224 w 12191948"/>
              <a:gd name="connsiteY5986" fmla="*/ 1983917 h 3322003"/>
              <a:gd name="connsiteX5987" fmla="*/ 654233 w 12191948"/>
              <a:gd name="connsiteY5987" fmla="*/ 1993266 h 3322003"/>
              <a:gd name="connsiteX5988" fmla="*/ 680359 w 12191948"/>
              <a:gd name="connsiteY5988" fmla="*/ 1994434 h 3322003"/>
              <a:gd name="connsiteX5989" fmla="*/ 695596 w 12191948"/>
              <a:gd name="connsiteY5989" fmla="*/ 1989759 h 3322003"/>
              <a:gd name="connsiteX5990" fmla="*/ 671408 w 12191948"/>
              <a:gd name="connsiteY5990" fmla="*/ 1983917 h 3322003"/>
              <a:gd name="connsiteX5991" fmla="*/ 2918542 w 12191948"/>
              <a:gd name="connsiteY5991" fmla="*/ 1983916 h 3322003"/>
              <a:gd name="connsiteX5992" fmla="*/ 2879295 w 12191948"/>
              <a:gd name="connsiteY5992" fmla="*/ 1986837 h 3322003"/>
              <a:gd name="connsiteX5993" fmla="*/ 2955730 w 12191948"/>
              <a:gd name="connsiteY5993" fmla="*/ 2001640 h 3322003"/>
              <a:gd name="connsiteX5994" fmla="*/ 2955730 w 12191948"/>
              <a:gd name="connsiteY5994" fmla="*/ 2002225 h 3322003"/>
              <a:gd name="connsiteX5995" fmla="*/ 2983305 w 12191948"/>
              <a:gd name="connsiteY5995" fmla="*/ 2003394 h 3322003"/>
              <a:gd name="connsiteX5996" fmla="*/ 2967584 w 12191948"/>
              <a:gd name="connsiteY5996" fmla="*/ 1992097 h 3322003"/>
              <a:gd name="connsiteX5997" fmla="*/ 2918542 w 12191948"/>
              <a:gd name="connsiteY5997" fmla="*/ 1983916 h 3322003"/>
              <a:gd name="connsiteX5998" fmla="*/ 6707543 w 12191948"/>
              <a:gd name="connsiteY5998" fmla="*/ 1983332 h 3322003"/>
              <a:gd name="connsiteX5999" fmla="*/ 6706817 w 12191948"/>
              <a:gd name="connsiteY5999" fmla="*/ 1984500 h 3322003"/>
              <a:gd name="connsiteX6000" fmla="*/ 6710445 w 12191948"/>
              <a:gd name="connsiteY6000" fmla="*/ 1984500 h 3322003"/>
              <a:gd name="connsiteX6001" fmla="*/ 5081863 w 12191948"/>
              <a:gd name="connsiteY6001" fmla="*/ 1979024 h 3322003"/>
              <a:gd name="connsiteX6002" fmla="*/ 5056949 w 12191948"/>
              <a:gd name="connsiteY6002" fmla="*/ 1987616 h 3322003"/>
              <a:gd name="connsiteX6003" fmla="*/ 5098067 w 12191948"/>
              <a:gd name="connsiteY6003" fmla="*/ 2010795 h 3322003"/>
              <a:gd name="connsiteX6004" fmla="*/ 5133142 w 12191948"/>
              <a:gd name="connsiteY6004" fmla="*/ 2014690 h 3322003"/>
              <a:gd name="connsiteX6005" fmla="*/ 5132657 w 12191948"/>
              <a:gd name="connsiteY6005" fmla="*/ 2013132 h 3322003"/>
              <a:gd name="connsiteX6006" fmla="*/ 5131207 w 12191948"/>
              <a:gd name="connsiteY6006" fmla="*/ 1991902 h 3322003"/>
              <a:gd name="connsiteX6007" fmla="*/ 5119838 w 12191948"/>
              <a:gd name="connsiteY6007" fmla="*/ 1983138 h 3322003"/>
              <a:gd name="connsiteX6008" fmla="*/ 5081863 w 12191948"/>
              <a:gd name="connsiteY6008" fmla="*/ 1979024 h 3322003"/>
              <a:gd name="connsiteX6009" fmla="*/ 430736 w 12191948"/>
              <a:gd name="connsiteY6009" fmla="*/ 1977879 h 3322003"/>
              <a:gd name="connsiteX6010" fmla="*/ 430736 w 12191948"/>
              <a:gd name="connsiteY6010" fmla="*/ 1979825 h 3322003"/>
              <a:gd name="connsiteX6011" fmla="*/ 449604 w 12191948"/>
              <a:gd name="connsiteY6011" fmla="*/ 1982553 h 3322003"/>
              <a:gd name="connsiteX6012" fmla="*/ 478015 w 12191948"/>
              <a:gd name="connsiteY6012" fmla="*/ 1987745 h 3322003"/>
              <a:gd name="connsiteX6013" fmla="*/ 445492 w 12191948"/>
              <a:gd name="connsiteY6013" fmla="*/ 1989759 h 3322003"/>
              <a:gd name="connsiteX6014" fmla="*/ 408726 w 12191948"/>
              <a:gd name="connsiteY6014" fmla="*/ 2004368 h 3322003"/>
              <a:gd name="connsiteX6015" fmla="*/ 389132 w 12191948"/>
              <a:gd name="connsiteY6015" fmla="*/ 2011380 h 3322003"/>
              <a:gd name="connsiteX6016" fmla="*/ 437752 w 12191948"/>
              <a:gd name="connsiteY6016" fmla="*/ 2020729 h 3322003"/>
              <a:gd name="connsiteX6017" fmla="*/ 438961 w 12191948"/>
              <a:gd name="connsiteY6017" fmla="*/ 2021508 h 3322003"/>
              <a:gd name="connsiteX6018" fmla="*/ 461696 w 12191948"/>
              <a:gd name="connsiteY6018" fmla="*/ 2020144 h 3322003"/>
              <a:gd name="connsiteX6019" fmla="*/ 452747 w 12191948"/>
              <a:gd name="connsiteY6019" fmla="*/ 2011185 h 3322003"/>
              <a:gd name="connsiteX6020" fmla="*/ 437752 w 12191948"/>
              <a:gd name="connsiteY6020" fmla="*/ 2002615 h 3322003"/>
              <a:gd name="connsiteX6021" fmla="*/ 461940 w 12191948"/>
              <a:gd name="connsiteY6021" fmla="*/ 2004368 h 3322003"/>
              <a:gd name="connsiteX6022" fmla="*/ 467260 w 12191948"/>
              <a:gd name="connsiteY6022" fmla="*/ 2004368 h 3322003"/>
              <a:gd name="connsiteX6023" fmla="*/ 467983 w 12191948"/>
              <a:gd name="connsiteY6023" fmla="*/ 2004051 h 3322003"/>
              <a:gd name="connsiteX6024" fmla="*/ 480806 w 12191948"/>
              <a:gd name="connsiteY6024" fmla="*/ 2006899 h 3322003"/>
              <a:gd name="connsiteX6025" fmla="*/ 499915 w 12191948"/>
              <a:gd name="connsiteY6025" fmla="*/ 1996383 h 3322003"/>
              <a:gd name="connsiteX6026" fmla="*/ 481093 w 12191948"/>
              <a:gd name="connsiteY6026" fmla="*/ 1988063 h 3322003"/>
              <a:gd name="connsiteX6027" fmla="*/ 505720 w 12191948"/>
              <a:gd name="connsiteY6027" fmla="*/ 1990344 h 3322003"/>
              <a:gd name="connsiteX6028" fmla="*/ 481532 w 12191948"/>
              <a:gd name="connsiteY6028" fmla="*/ 1980022 h 3322003"/>
              <a:gd name="connsiteX6029" fmla="*/ 448151 w 12191948"/>
              <a:gd name="connsiteY6029" fmla="*/ 1980022 h 3322003"/>
              <a:gd name="connsiteX6030" fmla="*/ 4514894 w 12191948"/>
              <a:gd name="connsiteY6030" fmla="*/ 1977294 h 3322003"/>
              <a:gd name="connsiteX6031" fmla="*/ 4518765 w 12191948"/>
              <a:gd name="connsiteY6031" fmla="*/ 1983138 h 3322003"/>
              <a:gd name="connsiteX6032" fmla="*/ 4537147 w 12191948"/>
              <a:gd name="connsiteY6032" fmla="*/ 1984112 h 3322003"/>
              <a:gd name="connsiteX6033" fmla="*/ 4538115 w 12191948"/>
              <a:gd name="connsiteY6033" fmla="*/ 1985085 h 3322003"/>
              <a:gd name="connsiteX6034" fmla="*/ 4535213 w 12191948"/>
              <a:gd name="connsiteY6034" fmla="*/ 1980022 h 3322003"/>
              <a:gd name="connsiteX6035" fmla="*/ 5167731 w 12191948"/>
              <a:gd name="connsiteY6035" fmla="*/ 1976321 h 3322003"/>
              <a:gd name="connsiteX6036" fmla="*/ 5149831 w 12191948"/>
              <a:gd name="connsiteY6036" fmla="*/ 1988201 h 3322003"/>
              <a:gd name="connsiteX6037" fmla="*/ 5195304 w 12191948"/>
              <a:gd name="connsiteY6037" fmla="*/ 1999108 h 3322003"/>
              <a:gd name="connsiteX6038" fmla="*/ 5220701 w 12191948"/>
              <a:gd name="connsiteY6038" fmla="*/ 2003589 h 3322003"/>
              <a:gd name="connsiteX6039" fmla="*/ 5257226 w 12191948"/>
              <a:gd name="connsiteY6039" fmla="*/ 2009431 h 3322003"/>
              <a:gd name="connsiteX6040" fmla="*/ 5268836 w 12191948"/>
              <a:gd name="connsiteY6040" fmla="*/ 2011380 h 3322003"/>
              <a:gd name="connsiteX6041" fmla="*/ 5256985 w 12191948"/>
              <a:gd name="connsiteY6041" fmla="*/ 2007678 h 3322003"/>
              <a:gd name="connsiteX6042" fmla="*/ 5225780 w 12191948"/>
              <a:gd name="connsiteY6042" fmla="*/ 1991123 h 3322003"/>
              <a:gd name="connsiteX6043" fmla="*/ 5167731 w 12191948"/>
              <a:gd name="connsiteY6043" fmla="*/ 1976321 h 3322003"/>
              <a:gd name="connsiteX6044" fmla="*/ 563881 w 12191948"/>
              <a:gd name="connsiteY6044" fmla="*/ 1976134 h 3322003"/>
              <a:gd name="connsiteX6045" fmla="*/ 529423 w 12191948"/>
              <a:gd name="connsiteY6045" fmla="*/ 1988980 h 3322003"/>
              <a:gd name="connsiteX6046" fmla="*/ 577075 w 12191948"/>
              <a:gd name="connsiteY6046" fmla="*/ 1993266 h 3322003"/>
              <a:gd name="connsiteX6047" fmla="*/ 578284 w 12191948"/>
              <a:gd name="connsiteY6047" fmla="*/ 1994045 h 3322003"/>
              <a:gd name="connsiteX6048" fmla="*/ 593523 w 12191948"/>
              <a:gd name="connsiteY6048" fmla="*/ 1978852 h 3322003"/>
              <a:gd name="connsiteX6049" fmla="*/ 563881 w 12191948"/>
              <a:gd name="connsiteY6049" fmla="*/ 1976134 h 3322003"/>
              <a:gd name="connsiteX6050" fmla="*/ 5576268 w 12191948"/>
              <a:gd name="connsiteY6050" fmla="*/ 1976126 h 3322003"/>
              <a:gd name="connsiteX6051" fmla="*/ 5616418 w 12191948"/>
              <a:gd name="connsiteY6051" fmla="*/ 1998914 h 3322003"/>
              <a:gd name="connsiteX6052" fmla="*/ 5649314 w 12191948"/>
              <a:gd name="connsiteY6052" fmla="*/ 1981580 h 3322003"/>
              <a:gd name="connsiteX6053" fmla="*/ 5663101 w 12191948"/>
              <a:gd name="connsiteY6053" fmla="*/ 1985085 h 3322003"/>
              <a:gd name="connsiteX6054" fmla="*/ 5649558 w 12191948"/>
              <a:gd name="connsiteY6054" fmla="*/ 1980995 h 3322003"/>
              <a:gd name="connsiteX6055" fmla="*/ 5648832 w 12191948"/>
              <a:gd name="connsiteY6055" fmla="*/ 1979243 h 3322003"/>
              <a:gd name="connsiteX6056" fmla="*/ 5576268 w 12191948"/>
              <a:gd name="connsiteY6056" fmla="*/ 1976126 h 3322003"/>
              <a:gd name="connsiteX6057" fmla="*/ 2843741 w 12191948"/>
              <a:gd name="connsiteY6057" fmla="*/ 1975930 h 3322003"/>
              <a:gd name="connsiteX6058" fmla="*/ 2839144 w 12191948"/>
              <a:gd name="connsiteY6058" fmla="*/ 1979046 h 3322003"/>
              <a:gd name="connsiteX6059" fmla="*/ 2858736 w 12191948"/>
              <a:gd name="connsiteY6059" fmla="*/ 1985670 h 3322003"/>
              <a:gd name="connsiteX6060" fmla="*/ 2858736 w 12191948"/>
              <a:gd name="connsiteY6060" fmla="*/ 1987034 h 3322003"/>
              <a:gd name="connsiteX6061" fmla="*/ 2876878 w 12191948"/>
              <a:gd name="connsiteY6061" fmla="*/ 1987034 h 3322003"/>
              <a:gd name="connsiteX6062" fmla="*/ 2867929 w 12191948"/>
              <a:gd name="connsiteY6062" fmla="*/ 1980410 h 3322003"/>
              <a:gd name="connsiteX6063" fmla="*/ 2843741 w 12191948"/>
              <a:gd name="connsiteY6063" fmla="*/ 1975930 h 3322003"/>
              <a:gd name="connsiteX6064" fmla="*/ 4372910 w 12191948"/>
              <a:gd name="connsiteY6064" fmla="*/ 1974762 h 3322003"/>
              <a:gd name="connsiteX6065" fmla="*/ 4364928 w 12191948"/>
              <a:gd name="connsiteY6065" fmla="*/ 1983721 h 3322003"/>
              <a:gd name="connsiteX6066" fmla="*/ 4379924 w 12191948"/>
              <a:gd name="connsiteY6066" fmla="*/ 1987422 h 3322003"/>
              <a:gd name="connsiteX6067" fmla="*/ 4382585 w 12191948"/>
              <a:gd name="connsiteY6067" fmla="*/ 1987422 h 3322003"/>
              <a:gd name="connsiteX6068" fmla="*/ 4386696 w 12191948"/>
              <a:gd name="connsiteY6068" fmla="*/ 1977488 h 3322003"/>
              <a:gd name="connsiteX6069" fmla="*/ 4372910 w 12191948"/>
              <a:gd name="connsiteY6069" fmla="*/ 1974762 h 3322003"/>
              <a:gd name="connsiteX6070" fmla="*/ 4816338 w 12191948"/>
              <a:gd name="connsiteY6070" fmla="*/ 1972571 h 3322003"/>
              <a:gd name="connsiteX6071" fmla="*/ 4811683 w 12191948"/>
              <a:gd name="connsiteY6071" fmla="*/ 1976709 h 3322003"/>
              <a:gd name="connsiteX6072" fmla="*/ 4819905 w 12191948"/>
              <a:gd name="connsiteY6072" fmla="*/ 1980995 h 3322003"/>
              <a:gd name="connsiteX6073" fmla="*/ 4820873 w 12191948"/>
              <a:gd name="connsiteY6073" fmla="*/ 1981384 h 3322003"/>
              <a:gd name="connsiteX6074" fmla="*/ 4847481 w 12191948"/>
              <a:gd name="connsiteY6074" fmla="*/ 1979437 h 3322003"/>
              <a:gd name="connsiteX6075" fmla="*/ 4847481 w 12191948"/>
              <a:gd name="connsiteY6075" fmla="*/ 1977294 h 3322003"/>
              <a:gd name="connsiteX6076" fmla="*/ 4834418 w 12191948"/>
              <a:gd name="connsiteY6076" fmla="*/ 1973399 h 3322003"/>
              <a:gd name="connsiteX6077" fmla="*/ 4816338 w 12191948"/>
              <a:gd name="connsiteY6077" fmla="*/ 1972571 h 3322003"/>
              <a:gd name="connsiteX6078" fmla="*/ 6799216 w 12191948"/>
              <a:gd name="connsiteY6078" fmla="*/ 1972035 h 3322003"/>
              <a:gd name="connsiteX6079" fmla="*/ 6808165 w 12191948"/>
              <a:gd name="connsiteY6079" fmla="*/ 1982553 h 3322003"/>
              <a:gd name="connsiteX6080" fmla="*/ 6833377 w 12191948"/>
              <a:gd name="connsiteY6080" fmla="*/ 1985840 h 3322003"/>
              <a:gd name="connsiteX6081" fmla="*/ 6833080 w 12191948"/>
              <a:gd name="connsiteY6081" fmla="*/ 1986255 h 3322003"/>
              <a:gd name="connsiteX6082" fmla="*/ 6833562 w 12191948"/>
              <a:gd name="connsiteY6082" fmla="*/ 1985864 h 3322003"/>
              <a:gd name="connsiteX6083" fmla="*/ 6833377 w 12191948"/>
              <a:gd name="connsiteY6083" fmla="*/ 1985840 h 3322003"/>
              <a:gd name="connsiteX6084" fmla="*/ 6835679 w 12191948"/>
              <a:gd name="connsiteY6084" fmla="*/ 1982627 h 3322003"/>
              <a:gd name="connsiteX6085" fmla="*/ 6823404 w 12191948"/>
              <a:gd name="connsiteY6085" fmla="*/ 1978267 h 3322003"/>
              <a:gd name="connsiteX6086" fmla="*/ 6799216 w 12191948"/>
              <a:gd name="connsiteY6086" fmla="*/ 1972035 h 3322003"/>
              <a:gd name="connsiteX6087" fmla="*/ 4585039 w 12191948"/>
              <a:gd name="connsiteY6087" fmla="*/ 1971452 h 3322003"/>
              <a:gd name="connsiteX6088" fmla="*/ 4590844 w 12191948"/>
              <a:gd name="connsiteY6088" fmla="*/ 1973010 h 3322003"/>
              <a:gd name="connsiteX6089" fmla="*/ 4587942 w 12191948"/>
              <a:gd name="connsiteY6089" fmla="*/ 1971452 h 3322003"/>
              <a:gd name="connsiteX6090" fmla="*/ 5338739 w 12191948"/>
              <a:gd name="connsiteY6090" fmla="*/ 1970476 h 3322003"/>
              <a:gd name="connsiteX6091" fmla="*/ 5337048 w 12191948"/>
              <a:gd name="connsiteY6091" fmla="*/ 1972425 h 3322003"/>
              <a:gd name="connsiteX6092" fmla="*/ 5345512 w 12191948"/>
              <a:gd name="connsiteY6092" fmla="*/ 1976126 h 3322003"/>
              <a:gd name="connsiteX6093" fmla="*/ 5345997 w 12191948"/>
              <a:gd name="connsiteY6093" fmla="*/ 1976515 h 3322003"/>
              <a:gd name="connsiteX6094" fmla="*/ 5381551 w 12191948"/>
              <a:gd name="connsiteY6094" fmla="*/ 1976515 h 3322003"/>
              <a:gd name="connsiteX6095" fmla="*/ 5378893 w 12191948"/>
              <a:gd name="connsiteY6095" fmla="*/ 1973983 h 3322003"/>
              <a:gd name="connsiteX6096" fmla="*/ 5338739 w 12191948"/>
              <a:gd name="connsiteY6096" fmla="*/ 1970476 h 3322003"/>
              <a:gd name="connsiteX6097" fmla="*/ 5049450 w 12191948"/>
              <a:gd name="connsiteY6097" fmla="*/ 1969309 h 3322003"/>
              <a:gd name="connsiteX6098" fmla="*/ 5045580 w 12191948"/>
              <a:gd name="connsiteY6098" fmla="*/ 1971256 h 3322003"/>
              <a:gd name="connsiteX6099" fmla="*/ 5051870 w 12191948"/>
              <a:gd name="connsiteY6099" fmla="*/ 1971256 h 3322003"/>
              <a:gd name="connsiteX6100" fmla="*/ 5053564 w 12191948"/>
              <a:gd name="connsiteY6100" fmla="*/ 1970673 h 3322003"/>
              <a:gd name="connsiteX6101" fmla="*/ 5053078 w 12191948"/>
              <a:gd name="connsiteY6101" fmla="*/ 1970673 h 3322003"/>
              <a:gd name="connsiteX6102" fmla="*/ 880634 w 12191948"/>
              <a:gd name="connsiteY6102" fmla="*/ 1969309 h 3322003"/>
              <a:gd name="connsiteX6103" fmla="*/ 834919 w 12191948"/>
              <a:gd name="connsiteY6103" fmla="*/ 1971061 h 3322003"/>
              <a:gd name="connsiteX6104" fmla="*/ 866606 w 12191948"/>
              <a:gd name="connsiteY6104" fmla="*/ 1992876 h 3322003"/>
              <a:gd name="connsiteX6105" fmla="*/ 931430 w 12191948"/>
              <a:gd name="connsiteY6105" fmla="*/ 1998135 h 3322003"/>
              <a:gd name="connsiteX6106" fmla="*/ 885715 w 12191948"/>
              <a:gd name="connsiteY6106" fmla="*/ 1982942 h 3322003"/>
              <a:gd name="connsiteX6107" fmla="*/ 5510958 w 12191948"/>
              <a:gd name="connsiteY6107" fmla="*/ 1968918 h 3322003"/>
              <a:gd name="connsiteX6108" fmla="*/ 5511684 w 12191948"/>
              <a:gd name="connsiteY6108" fmla="*/ 1971646 h 3322003"/>
              <a:gd name="connsiteX6109" fmla="*/ 5511684 w 12191948"/>
              <a:gd name="connsiteY6109" fmla="*/ 1971061 h 3322003"/>
              <a:gd name="connsiteX6110" fmla="*/ 5524262 w 12191948"/>
              <a:gd name="connsiteY6110" fmla="*/ 1973789 h 3322003"/>
              <a:gd name="connsiteX6111" fmla="*/ 5524262 w 12191948"/>
              <a:gd name="connsiteY6111" fmla="*/ 1971646 h 3322003"/>
              <a:gd name="connsiteX6112" fmla="*/ 5548210 w 12191948"/>
              <a:gd name="connsiteY6112" fmla="*/ 1966387 h 3322003"/>
              <a:gd name="connsiteX6113" fmla="*/ 5548210 w 12191948"/>
              <a:gd name="connsiteY6113" fmla="*/ 1968335 h 3322003"/>
              <a:gd name="connsiteX6114" fmla="*/ 5554740 w 12191948"/>
              <a:gd name="connsiteY6114" fmla="*/ 1968530 h 3322003"/>
              <a:gd name="connsiteX6115" fmla="*/ 5554740 w 12191948"/>
              <a:gd name="connsiteY6115" fmla="*/ 1966387 h 3322003"/>
              <a:gd name="connsiteX6116" fmla="*/ 5548210 w 12191948"/>
              <a:gd name="connsiteY6116" fmla="*/ 1966387 h 3322003"/>
              <a:gd name="connsiteX6117" fmla="*/ 5461615 w 12191948"/>
              <a:gd name="connsiteY6117" fmla="*/ 1966387 h 3322003"/>
              <a:gd name="connsiteX6118" fmla="*/ 5461615 w 12191948"/>
              <a:gd name="connsiteY6118" fmla="*/ 1969894 h 3322003"/>
              <a:gd name="connsiteX6119" fmla="*/ 5475404 w 12191948"/>
              <a:gd name="connsiteY6119" fmla="*/ 1970867 h 3322003"/>
              <a:gd name="connsiteX6120" fmla="*/ 5473469 w 12191948"/>
              <a:gd name="connsiteY6120" fmla="*/ 1968530 h 3322003"/>
              <a:gd name="connsiteX6121" fmla="*/ 3574703 w 12191948"/>
              <a:gd name="connsiteY6121" fmla="*/ 1965413 h 3322003"/>
              <a:gd name="connsiteX6122" fmla="*/ 3634207 w 12191948"/>
              <a:gd name="connsiteY6122" fmla="*/ 1981580 h 3322003"/>
              <a:gd name="connsiteX6123" fmla="*/ 3678865 w 12191948"/>
              <a:gd name="connsiteY6123" fmla="*/ 1993057 h 3322003"/>
              <a:gd name="connsiteX6124" fmla="*/ 3678954 w 12191948"/>
              <a:gd name="connsiteY6124" fmla="*/ 1993266 h 3322003"/>
              <a:gd name="connsiteX6125" fmla="*/ 3679681 w 12191948"/>
              <a:gd name="connsiteY6125" fmla="*/ 1993266 h 3322003"/>
              <a:gd name="connsiteX6126" fmla="*/ 3678865 w 12191948"/>
              <a:gd name="connsiteY6126" fmla="*/ 1993057 h 3322003"/>
              <a:gd name="connsiteX6127" fmla="*/ 3676052 w 12191948"/>
              <a:gd name="connsiteY6127" fmla="*/ 1986449 h 3322003"/>
              <a:gd name="connsiteX6128" fmla="*/ 3624532 w 12191948"/>
              <a:gd name="connsiteY6128" fmla="*/ 1969697 h 3322003"/>
              <a:gd name="connsiteX6129" fmla="*/ 3574703 w 12191948"/>
              <a:gd name="connsiteY6129" fmla="*/ 1965413 h 3322003"/>
              <a:gd name="connsiteX6130" fmla="*/ 10808390 w 12191948"/>
              <a:gd name="connsiteY6130" fmla="*/ 1964634 h 3322003"/>
              <a:gd name="connsiteX6131" fmla="*/ 10841527 w 12191948"/>
              <a:gd name="connsiteY6131" fmla="*/ 1973983 h 3322003"/>
              <a:gd name="connsiteX6132" fmla="*/ 10860878 w 12191948"/>
              <a:gd name="connsiteY6132" fmla="*/ 1978073 h 3322003"/>
              <a:gd name="connsiteX6133" fmla="*/ 10868133 w 12191948"/>
              <a:gd name="connsiteY6133" fmla="*/ 1984500 h 3322003"/>
              <a:gd name="connsiteX6134" fmla="*/ 10821692 w 12191948"/>
              <a:gd name="connsiteY6134" fmla="*/ 1982942 h 3322003"/>
              <a:gd name="connsiteX6135" fmla="*/ 10769931 w 12191948"/>
              <a:gd name="connsiteY6135" fmla="*/ 1975930 h 3322003"/>
              <a:gd name="connsiteX6136" fmla="*/ 10745743 w 12191948"/>
              <a:gd name="connsiteY6136" fmla="*/ 1977488 h 3322003"/>
              <a:gd name="connsiteX6137" fmla="*/ 10757111 w 12191948"/>
              <a:gd name="connsiteY6137" fmla="*/ 1987228 h 3322003"/>
              <a:gd name="connsiteX6138" fmla="*/ 10818065 w 12191948"/>
              <a:gd name="connsiteY6138" fmla="*/ 2004953 h 3322003"/>
              <a:gd name="connsiteX6139" fmla="*/ 10816613 w 12191948"/>
              <a:gd name="connsiteY6139" fmla="*/ 2009821 h 3322003"/>
              <a:gd name="connsiteX6140" fmla="*/ 10843704 w 12191948"/>
              <a:gd name="connsiteY6140" fmla="*/ 2029299 h 3322003"/>
              <a:gd name="connsiteX6141" fmla="*/ 10866442 w 12191948"/>
              <a:gd name="connsiteY6141" fmla="*/ 2033779 h 3322003"/>
              <a:gd name="connsiteX6142" fmla="*/ 10800165 w 12191948"/>
              <a:gd name="connsiteY6142" fmla="*/ 2031245 h 3322003"/>
              <a:gd name="connsiteX6143" fmla="*/ 10748645 w 12191948"/>
              <a:gd name="connsiteY6143" fmla="*/ 2007873 h 3322003"/>
              <a:gd name="connsiteX6144" fmla="*/ 10737761 w 12191948"/>
              <a:gd name="connsiteY6144" fmla="*/ 2000278 h 3322003"/>
              <a:gd name="connsiteX6145" fmla="*/ 10720346 w 12191948"/>
              <a:gd name="connsiteY6145" fmla="*/ 1986837 h 3322003"/>
              <a:gd name="connsiteX6146" fmla="*/ 10682127 w 12191948"/>
              <a:gd name="connsiteY6146" fmla="*/ 1990150 h 3322003"/>
              <a:gd name="connsiteX6147" fmla="*/ 10679466 w 12191948"/>
              <a:gd name="connsiteY6147" fmla="*/ 1993461 h 3322003"/>
              <a:gd name="connsiteX6148" fmla="*/ 10677775 w 12191948"/>
              <a:gd name="connsiteY6148" fmla="*/ 1994434 h 3322003"/>
              <a:gd name="connsiteX6149" fmla="*/ 10695190 w 12191948"/>
              <a:gd name="connsiteY6149" fmla="*/ 2023066 h 3322003"/>
              <a:gd name="connsiteX6150" fmla="*/ 10756385 w 12191948"/>
              <a:gd name="connsiteY6150" fmla="*/ 2038454 h 3322003"/>
              <a:gd name="connsiteX6151" fmla="*/ 10768478 w 12191948"/>
              <a:gd name="connsiteY6151" fmla="*/ 2057931 h 3322003"/>
              <a:gd name="connsiteX6152" fmla="*/ 10792666 w 12191948"/>
              <a:gd name="connsiteY6152" fmla="*/ 2067668 h 3322003"/>
              <a:gd name="connsiteX6153" fmla="*/ 10851929 w 12191948"/>
              <a:gd name="connsiteY6153" fmla="*/ 2097859 h 3322003"/>
              <a:gd name="connsiteX6154" fmla="*/ 10930781 w 12191948"/>
              <a:gd name="connsiteY6154" fmla="*/ 2111492 h 3322003"/>
              <a:gd name="connsiteX6155" fmla="*/ 10863054 w 12191948"/>
              <a:gd name="connsiteY6155" fmla="*/ 2086951 h 3322003"/>
              <a:gd name="connsiteX6156" fmla="*/ 10859669 w 12191948"/>
              <a:gd name="connsiteY6156" fmla="*/ 2074292 h 3322003"/>
              <a:gd name="connsiteX6157" fmla="*/ 10798956 w 12191948"/>
              <a:gd name="connsiteY6157" fmla="*/ 2051502 h 3322003"/>
              <a:gd name="connsiteX6158" fmla="*/ 10837172 w 12191948"/>
              <a:gd name="connsiteY6158" fmla="*/ 2047803 h 3322003"/>
              <a:gd name="connsiteX6159" fmla="*/ 10870553 w 12191948"/>
              <a:gd name="connsiteY6159" fmla="*/ 2052671 h 3322003"/>
              <a:gd name="connsiteX6160" fmla="*/ 10964403 w 12191948"/>
              <a:gd name="connsiteY6160" fmla="*/ 2077991 h 3322003"/>
              <a:gd name="connsiteX6161" fmla="*/ 10934892 w 12191948"/>
              <a:gd name="connsiteY6161" fmla="*/ 2049361 h 3322003"/>
              <a:gd name="connsiteX6162" fmla="*/ 10961983 w 12191948"/>
              <a:gd name="connsiteY6162" fmla="*/ 2042543 h 3322003"/>
              <a:gd name="connsiteX6163" fmla="*/ 10909495 w 12191948"/>
              <a:gd name="connsiteY6163" fmla="*/ 2023066 h 3322003"/>
              <a:gd name="connsiteX6164" fmla="*/ 10909495 w 12191948"/>
              <a:gd name="connsiteY6164" fmla="*/ 2016054 h 3322003"/>
              <a:gd name="connsiteX6165" fmla="*/ 10907801 w 12191948"/>
              <a:gd name="connsiteY6165" fmla="*/ 2003977 h 3322003"/>
              <a:gd name="connsiteX6166" fmla="*/ 11078571 w 12191948"/>
              <a:gd name="connsiteY6166" fmla="*/ 2042932 h 3322003"/>
              <a:gd name="connsiteX6167" fmla="*/ 11030194 w 12191948"/>
              <a:gd name="connsiteY6167" fmla="*/ 2026571 h 3322003"/>
              <a:gd name="connsiteX6168" fmla="*/ 11007456 w 12191948"/>
              <a:gd name="connsiteY6168" fmla="*/ 2007094 h 3322003"/>
              <a:gd name="connsiteX6169" fmla="*/ 11007456 w 12191948"/>
              <a:gd name="connsiteY6169" fmla="*/ 2001836 h 3322003"/>
              <a:gd name="connsiteX6170" fmla="*/ 11021245 w 12191948"/>
              <a:gd name="connsiteY6170" fmla="*/ 2003589 h 3322003"/>
              <a:gd name="connsiteX6171" fmla="*/ 11059220 w 12191948"/>
              <a:gd name="connsiteY6171" fmla="*/ 2017028 h 3322003"/>
              <a:gd name="connsiteX6172" fmla="*/ 11121868 w 12191948"/>
              <a:gd name="connsiteY6172" fmla="*/ 2039036 h 3322003"/>
              <a:gd name="connsiteX6173" fmla="*/ 11141701 w 12191948"/>
              <a:gd name="connsiteY6173" fmla="*/ 2051113 h 3322003"/>
              <a:gd name="connsiteX6174" fmla="*/ 11163227 w 12191948"/>
              <a:gd name="connsiteY6174" fmla="*/ 2061047 h 3322003"/>
              <a:gd name="connsiteX6175" fmla="*/ 11188868 w 12191948"/>
              <a:gd name="connsiteY6175" fmla="*/ 2062409 h 3322003"/>
              <a:gd name="connsiteX6176" fmla="*/ 11208945 w 12191948"/>
              <a:gd name="connsiteY6176" fmla="*/ 2064746 h 3322003"/>
              <a:gd name="connsiteX6177" fmla="*/ 11328191 w 12191948"/>
              <a:gd name="connsiteY6177" fmla="*/ 2077408 h 3322003"/>
              <a:gd name="connsiteX6178" fmla="*/ 11343913 w 12191948"/>
              <a:gd name="connsiteY6178" fmla="*/ 2075071 h 3322003"/>
              <a:gd name="connsiteX6179" fmla="*/ 11334479 w 12191948"/>
              <a:gd name="connsiteY6179" fmla="*/ 2065916 h 3322003"/>
              <a:gd name="connsiteX6180" fmla="*/ 11319242 w 12191948"/>
              <a:gd name="connsiteY6180" fmla="*/ 2062800 h 3322003"/>
              <a:gd name="connsiteX6181" fmla="*/ 11249337 w 12191948"/>
              <a:gd name="connsiteY6181" fmla="*/ 2058125 h 3322003"/>
              <a:gd name="connsiteX6182" fmla="*/ 11171935 w 12191948"/>
              <a:gd name="connsiteY6182" fmla="*/ 2047412 h 3322003"/>
              <a:gd name="connsiteX6183" fmla="*/ 11186448 w 12191948"/>
              <a:gd name="connsiteY6183" fmla="*/ 2038648 h 3322003"/>
              <a:gd name="connsiteX6184" fmla="*/ 11182822 w 12191948"/>
              <a:gd name="connsiteY6184" fmla="*/ 2022872 h 3322003"/>
              <a:gd name="connsiteX6185" fmla="*/ 11022213 w 12191948"/>
              <a:gd name="connsiteY6185" fmla="*/ 1983917 h 3322003"/>
              <a:gd name="connsiteX6186" fmla="*/ 10994155 w 12191948"/>
              <a:gd name="connsiteY6186" fmla="*/ 1992097 h 3322003"/>
              <a:gd name="connsiteX6187" fmla="*/ 10931022 w 12191948"/>
              <a:gd name="connsiteY6187" fmla="*/ 1985864 h 3322003"/>
              <a:gd name="connsiteX6188" fmla="*/ 10887727 w 12191948"/>
              <a:gd name="connsiteY6188" fmla="*/ 1974568 h 3322003"/>
              <a:gd name="connsiteX6189" fmla="*/ 10808390 w 12191948"/>
              <a:gd name="connsiteY6189" fmla="*/ 1964634 h 3322003"/>
              <a:gd name="connsiteX6190" fmla="*/ 4670424 w 12191948"/>
              <a:gd name="connsiteY6190" fmla="*/ 1964634 h 3322003"/>
              <a:gd name="connsiteX6191" fmla="*/ 4668731 w 12191948"/>
              <a:gd name="connsiteY6191" fmla="*/ 1979437 h 3322003"/>
              <a:gd name="connsiteX6192" fmla="*/ 4669213 w 12191948"/>
              <a:gd name="connsiteY6192" fmla="*/ 1979825 h 3322003"/>
              <a:gd name="connsiteX6193" fmla="*/ 4702835 w 12191948"/>
              <a:gd name="connsiteY6193" fmla="*/ 1981189 h 3322003"/>
              <a:gd name="connsiteX6194" fmla="*/ 4705979 w 12191948"/>
              <a:gd name="connsiteY6194" fmla="*/ 1968139 h 3322003"/>
              <a:gd name="connsiteX6195" fmla="*/ 4694612 w 12191948"/>
              <a:gd name="connsiteY6195" fmla="*/ 1964634 h 3322003"/>
              <a:gd name="connsiteX6196" fmla="*/ 4670424 w 12191948"/>
              <a:gd name="connsiteY6196" fmla="*/ 1964634 h 3322003"/>
              <a:gd name="connsiteX6197" fmla="*/ 4274464 w 12191948"/>
              <a:gd name="connsiteY6197" fmla="*/ 1962103 h 3322003"/>
              <a:gd name="connsiteX6198" fmla="*/ 4257775 w 12191948"/>
              <a:gd name="connsiteY6198" fmla="*/ 1964244 h 3322003"/>
              <a:gd name="connsiteX6199" fmla="*/ 4259710 w 12191948"/>
              <a:gd name="connsiteY6199" fmla="*/ 1964244 h 3322003"/>
              <a:gd name="connsiteX6200" fmla="*/ 4256566 w 12191948"/>
              <a:gd name="connsiteY6200" fmla="*/ 1964634 h 3322003"/>
              <a:gd name="connsiteX6201" fmla="*/ 4266000 w 12191948"/>
              <a:gd name="connsiteY6201" fmla="*/ 1974372 h 3322003"/>
              <a:gd name="connsiteX6202" fmla="*/ 4285348 w 12191948"/>
              <a:gd name="connsiteY6202" fmla="*/ 1972814 h 3322003"/>
              <a:gd name="connsiteX6203" fmla="*/ 4274464 w 12191948"/>
              <a:gd name="connsiteY6203" fmla="*/ 1962103 h 3322003"/>
              <a:gd name="connsiteX6204" fmla="*/ 254206 w 12191948"/>
              <a:gd name="connsiteY6204" fmla="*/ 1960464 h 3322003"/>
              <a:gd name="connsiteX6205" fmla="*/ 187887 w 12191948"/>
              <a:gd name="connsiteY6205" fmla="*/ 1968530 h 3322003"/>
              <a:gd name="connsiteX6206" fmla="*/ 193936 w 12191948"/>
              <a:gd name="connsiteY6206" fmla="*/ 1985864 h 3322003"/>
              <a:gd name="connsiteX6207" fmla="*/ 211352 w 12191948"/>
              <a:gd name="connsiteY6207" fmla="*/ 1985864 h 3322003"/>
              <a:gd name="connsiteX6208" fmla="*/ 321164 w 12191948"/>
              <a:gd name="connsiteY6208" fmla="*/ 1974568 h 3322003"/>
              <a:gd name="connsiteX6209" fmla="*/ 358898 w 12191948"/>
              <a:gd name="connsiteY6209" fmla="*/ 1988201 h 3322003"/>
              <a:gd name="connsiteX6210" fmla="*/ 340515 w 12191948"/>
              <a:gd name="connsiteY6210" fmla="*/ 1977488 h 3322003"/>
              <a:gd name="connsiteX6211" fmla="*/ 336374 w 12191948"/>
              <a:gd name="connsiteY6211" fmla="*/ 1970696 h 3322003"/>
              <a:gd name="connsiteX6212" fmla="*/ 320170 w 12191948"/>
              <a:gd name="connsiteY6212" fmla="*/ 1965936 h 3322003"/>
              <a:gd name="connsiteX6213" fmla="*/ 320923 w 12191948"/>
              <a:gd name="connsiteY6213" fmla="*/ 1965998 h 3322003"/>
              <a:gd name="connsiteX6214" fmla="*/ 319714 w 12191948"/>
              <a:gd name="connsiteY6214" fmla="*/ 1965802 h 3322003"/>
              <a:gd name="connsiteX6215" fmla="*/ 320170 w 12191948"/>
              <a:gd name="connsiteY6215" fmla="*/ 1965936 h 3322003"/>
              <a:gd name="connsiteX6216" fmla="*/ 6764385 w 12191948"/>
              <a:gd name="connsiteY6216" fmla="*/ 1960348 h 3322003"/>
              <a:gd name="connsiteX6217" fmla="*/ 6764385 w 12191948"/>
              <a:gd name="connsiteY6217" fmla="*/ 1962297 h 3322003"/>
              <a:gd name="connsiteX6218" fmla="*/ 6783977 w 12191948"/>
              <a:gd name="connsiteY6218" fmla="*/ 1965608 h 3322003"/>
              <a:gd name="connsiteX6219" fmla="*/ 6782768 w 12191948"/>
              <a:gd name="connsiteY6219" fmla="*/ 1961712 h 3322003"/>
              <a:gd name="connsiteX6220" fmla="*/ 6782283 w 12191948"/>
              <a:gd name="connsiteY6220" fmla="*/ 1962491 h 3322003"/>
              <a:gd name="connsiteX6221" fmla="*/ 2445604 w 12191948"/>
              <a:gd name="connsiteY6221" fmla="*/ 1960348 h 3322003"/>
              <a:gd name="connsiteX6222" fmla="*/ 2438349 w 12191948"/>
              <a:gd name="connsiteY6222" fmla="*/ 1964049 h 3322003"/>
              <a:gd name="connsiteX6223" fmla="*/ 2450683 w 12191948"/>
              <a:gd name="connsiteY6223" fmla="*/ 1967556 h 3322003"/>
              <a:gd name="connsiteX6224" fmla="*/ 2450200 w 12191948"/>
              <a:gd name="connsiteY6224" fmla="*/ 1966972 h 3322003"/>
              <a:gd name="connsiteX6225" fmla="*/ 2460599 w 12191948"/>
              <a:gd name="connsiteY6225" fmla="*/ 1963661 h 3322003"/>
              <a:gd name="connsiteX6226" fmla="*/ 2445604 w 12191948"/>
              <a:gd name="connsiteY6226" fmla="*/ 1960348 h 3322003"/>
              <a:gd name="connsiteX6227" fmla="*/ 6717944 w 12191948"/>
              <a:gd name="connsiteY6227" fmla="*/ 1958986 h 3322003"/>
              <a:gd name="connsiteX6228" fmla="*/ 6717459 w 12191948"/>
              <a:gd name="connsiteY6228" fmla="*/ 1959181 h 3322003"/>
              <a:gd name="connsiteX6229" fmla="*/ 6708025 w 12191948"/>
              <a:gd name="connsiteY6229" fmla="*/ 1959181 h 3322003"/>
              <a:gd name="connsiteX6230" fmla="*/ 6718427 w 12191948"/>
              <a:gd name="connsiteY6230" fmla="*/ 1962103 h 3322003"/>
              <a:gd name="connsiteX6231" fmla="*/ 6723750 w 12191948"/>
              <a:gd name="connsiteY6231" fmla="*/ 1959765 h 3322003"/>
              <a:gd name="connsiteX6232" fmla="*/ 6717944 w 12191948"/>
              <a:gd name="connsiteY6232" fmla="*/ 1958986 h 3322003"/>
              <a:gd name="connsiteX6233" fmla="*/ 5270286 w 12191948"/>
              <a:gd name="connsiteY6233" fmla="*/ 1957232 h 3322003"/>
              <a:gd name="connsiteX6234" fmla="*/ 5270286 w 12191948"/>
              <a:gd name="connsiteY6234" fmla="*/ 1959181 h 3322003"/>
              <a:gd name="connsiteX6235" fmla="*/ 5277059 w 12191948"/>
              <a:gd name="connsiteY6235" fmla="*/ 1960933 h 3322003"/>
              <a:gd name="connsiteX6236" fmla="*/ 5276576 w 12191948"/>
              <a:gd name="connsiteY6236" fmla="*/ 1959375 h 3322003"/>
              <a:gd name="connsiteX6237" fmla="*/ 5276576 w 12191948"/>
              <a:gd name="connsiteY6237" fmla="*/ 1957232 h 3322003"/>
              <a:gd name="connsiteX6238" fmla="*/ 29699 w 12191948"/>
              <a:gd name="connsiteY6238" fmla="*/ 1956453 h 3322003"/>
              <a:gd name="connsiteX6239" fmla="*/ 9139 w 12191948"/>
              <a:gd name="connsiteY6239" fmla="*/ 1965023 h 3322003"/>
              <a:gd name="connsiteX6240" fmla="*/ 65497 w 12191948"/>
              <a:gd name="connsiteY6240" fmla="*/ 1964049 h 3322003"/>
              <a:gd name="connsiteX6241" fmla="*/ 62353 w 12191948"/>
              <a:gd name="connsiteY6241" fmla="*/ 1958986 h 3322003"/>
              <a:gd name="connsiteX6242" fmla="*/ 62353 w 12191948"/>
              <a:gd name="connsiteY6242" fmla="*/ 1959569 h 3322003"/>
              <a:gd name="connsiteX6243" fmla="*/ 48808 w 12191948"/>
              <a:gd name="connsiteY6243" fmla="*/ 1956453 h 3322003"/>
              <a:gd name="connsiteX6244" fmla="*/ 29699 w 12191948"/>
              <a:gd name="connsiteY6244" fmla="*/ 1956453 h 3322003"/>
              <a:gd name="connsiteX6245" fmla="*/ 6689160 w 12191948"/>
              <a:gd name="connsiteY6245" fmla="*/ 1955674 h 3322003"/>
              <a:gd name="connsiteX6246" fmla="*/ 6689160 w 12191948"/>
              <a:gd name="connsiteY6246" fmla="*/ 1958011 h 3322003"/>
              <a:gd name="connsiteX6247" fmla="*/ 6702223 w 12191948"/>
              <a:gd name="connsiteY6247" fmla="*/ 1959375 h 3322003"/>
              <a:gd name="connsiteX6248" fmla="*/ 5675196 w 12191948"/>
              <a:gd name="connsiteY6248" fmla="*/ 1955674 h 3322003"/>
              <a:gd name="connsiteX6249" fmla="*/ 5669391 w 12191948"/>
              <a:gd name="connsiteY6249" fmla="*/ 1960348 h 3322003"/>
              <a:gd name="connsiteX6250" fmla="*/ 5699869 w 12191948"/>
              <a:gd name="connsiteY6250" fmla="*/ 1967166 h 3322003"/>
              <a:gd name="connsiteX6251" fmla="*/ 5704221 w 12191948"/>
              <a:gd name="connsiteY6251" fmla="*/ 1963855 h 3322003"/>
              <a:gd name="connsiteX6252" fmla="*/ 4784348 w 12191948"/>
              <a:gd name="connsiteY6252" fmla="*/ 1954895 h 3322003"/>
              <a:gd name="connsiteX6253" fmla="*/ 4794509 w 12191948"/>
              <a:gd name="connsiteY6253" fmla="*/ 1965413 h 3322003"/>
              <a:gd name="connsiteX6254" fmla="*/ 4813133 w 12191948"/>
              <a:gd name="connsiteY6254" fmla="*/ 1964634 h 3322003"/>
              <a:gd name="connsiteX6255" fmla="*/ 4814101 w 12191948"/>
              <a:gd name="connsiteY6255" fmla="*/ 1965802 h 3322003"/>
              <a:gd name="connsiteX6256" fmla="*/ 4809748 w 12191948"/>
              <a:gd name="connsiteY6256" fmla="*/ 1957428 h 3322003"/>
              <a:gd name="connsiteX6257" fmla="*/ 4784348 w 12191948"/>
              <a:gd name="connsiteY6257" fmla="*/ 1954895 h 3322003"/>
              <a:gd name="connsiteX6258" fmla="*/ 4991642 w 12191948"/>
              <a:gd name="connsiteY6258" fmla="*/ 1954116 h 3322003"/>
              <a:gd name="connsiteX6259" fmla="*/ 4974709 w 12191948"/>
              <a:gd name="connsiteY6259" fmla="*/ 1962297 h 3322003"/>
              <a:gd name="connsiteX6260" fmla="*/ 4983417 w 12191948"/>
              <a:gd name="connsiteY6260" fmla="*/ 1969115 h 3322003"/>
              <a:gd name="connsiteX6261" fmla="*/ 5008637 w 12191948"/>
              <a:gd name="connsiteY6261" fmla="*/ 1970263 h 3322003"/>
              <a:gd name="connsiteX6262" fmla="*/ 5008572 w 12191948"/>
              <a:gd name="connsiteY6262" fmla="*/ 1970282 h 3322003"/>
              <a:gd name="connsiteX6263" fmla="*/ 5009057 w 12191948"/>
              <a:gd name="connsiteY6263" fmla="*/ 1970282 h 3322003"/>
              <a:gd name="connsiteX6264" fmla="*/ 5008637 w 12191948"/>
              <a:gd name="connsiteY6264" fmla="*/ 1970263 h 3322003"/>
              <a:gd name="connsiteX6265" fmla="*/ 5022904 w 12191948"/>
              <a:gd name="connsiteY6265" fmla="*/ 1966022 h 3322003"/>
              <a:gd name="connsiteX6266" fmla="*/ 5018006 w 12191948"/>
              <a:gd name="connsiteY6266" fmla="*/ 1960154 h 3322003"/>
              <a:gd name="connsiteX6267" fmla="*/ 4991642 w 12191948"/>
              <a:gd name="connsiteY6267" fmla="*/ 1954116 h 3322003"/>
              <a:gd name="connsiteX6268" fmla="*/ 3784444 w 12191948"/>
              <a:gd name="connsiteY6268" fmla="*/ 1952656 h 3322003"/>
              <a:gd name="connsiteX6269" fmla="*/ 3770143 w 12191948"/>
              <a:gd name="connsiteY6269" fmla="*/ 1960933 h 3322003"/>
              <a:gd name="connsiteX6270" fmla="*/ 3769416 w 12191948"/>
              <a:gd name="connsiteY6270" fmla="*/ 1961518 h 3322003"/>
              <a:gd name="connsiteX6271" fmla="*/ 3796266 w 12191948"/>
              <a:gd name="connsiteY6271" fmla="*/ 1966777 h 3322003"/>
              <a:gd name="connsiteX6272" fmla="*/ 3826501 w 12191948"/>
              <a:gd name="connsiteY6272" fmla="*/ 1961324 h 3322003"/>
              <a:gd name="connsiteX6273" fmla="*/ 3784444 w 12191948"/>
              <a:gd name="connsiteY6273" fmla="*/ 1952656 h 3322003"/>
              <a:gd name="connsiteX6274" fmla="*/ 5774609 w 12191948"/>
              <a:gd name="connsiteY6274" fmla="*/ 1950999 h 3322003"/>
              <a:gd name="connsiteX6275" fmla="*/ 5812343 w 12191948"/>
              <a:gd name="connsiteY6275" fmla="*/ 1957232 h 3322003"/>
              <a:gd name="connsiteX6276" fmla="*/ 5825644 w 12191948"/>
              <a:gd name="connsiteY6276" fmla="*/ 1955285 h 3322003"/>
              <a:gd name="connsiteX6277" fmla="*/ 5809440 w 12191948"/>
              <a:gd name="connsiteY6277" fmla="*/ 1950999 h 3322003"/>
              <a:gd name="connsiteX6278" fmla="*/ 5808473 w 12191948"/>
              <a:gd name="connsiteY6278" fmla="*/ 1950999 h 3322003"/>
              <a:gd name="connsiteX6279" fmla="*/ 5774609 w 12191948"/>
              <a:gd name="connsiteY6279" fmla="*/ 1950999 h 3322003"/>
              <a:gd name="connsiteX6280" fmla="*/ 5144752 w 12191948"/>
              <a:gd name="connsiteY6280" fmla="*/ 1949832 h 3322003"/>
              <a:gd name="connsiteX6281" fmla="*/ 5140156 w 12191948"/>
              <a:gd name="connsiteY6281" fmla="*/ 1954506 h 3322003"/>
              <a:gd name="connsiteX6282" fmla="*/ 5171116 w 12191948"/>
              <a:gd name="connsiteY6282" fmla="*/ 1961127 h 3322003"/>
              <a:gd name="connsiteX6283" fmla="*/ 5163135 w 12191948"/>
              <a:gd name="connsiteY6283" fmla="*/ 1952557 h 3322003"/>
              <a:gd name="connsiteX6284" fmla="*/ 5162650 w 12191948"/>
              <a:gd name="connsiteY6284" fmla="*/ 1952557 h 3322003"/>
              <a:gd name="connsiteX6285" fmla="*/ 5144752 w 12191948"/>
              <a:gd name="connsiteY6285" fmla="*/ 1949832 h 3322003"/>
              <a:gd name="connsiteX6286" fmla="*/ 6060996 w 12191948"/>
              <a:gd name="connsiteY6286" fmla="*/ 1947689 h 3322003"/>
              <a:gd name="connsiteX6287" fmla="*/ 6066560 w 12191948"/>
              <a:gd name="connsiteY6287" fmla="*/ 1949637 h 3322003"/>
              <a:gd name="connsiteX6288" fmla="*/ 6063899 w 12191948"/>
              <a:gd name="connsiteY6288" fmla="*/ 1947689 h 3322003"/>
              <a:gd name="connsiteX6289" fmla="*/ 4718316 w 12191948"/>
              <a:gd name="connsiteY6289" fmla="*/ 1946909 h 3322003"/>
              <a:gd name="connsiteX6290" fmla="*/ 4710817 w 12191948"/>
              <a:gd name="connsiteY6290" fmla="*/ 1951778 h 3322003"/>
              <a:gd name="connsiteX6291" fmla="*/ 4727023 w 12191948"/>
              <a:gd name="connsiteY6291" fmla="*/ 1958011 h 3322003"/>
              <a:gd name="connsiteX6292" fmla="*/ 4728958 w 12191948"/>
              <a:gd name="connsiteY6292" fmla="*/ 1958011 h 3322003"/>
              <a:gd name="connsiteX6293" fmla="*/ 4751211 w 12191948"/>
              <a:gd name="connsiteY6293" fmla="*/ 1958986 h 3322003"/>
              <a:gd name="connsiteX6294" fmla="*/ 4751211 w 12191948"/>
              <a:gd name="connsiteY6294" fmla="*/ 1952948 h 3322003"/>
              <a:gd name="connsiteX6295" fmla="*/ 4739601 w 12191948"/>
              <a:gd name="connsiteY6295" fmla="*/ 1949052 h 3322003"/>
              <a:gd name="connsiteX6296" fmla="*/ 4718316 w 12191948"/>
              <a:gd name="connsiteY6296" fmla="*/ 1946909 h 3322003"/>
              <a:gd name="connsiteX6297" fmla="*/ 5515072 w 12191948"/>
              <a:gd name="connsiteY6297" fmla="*/ 1945157 h 3322003"/>
              <a:gd name="connsiteX6298" fmla="*/ 5554740 w 12191948"/>
              <a:gd name="connsiteY6298" fmla="*/ 1958790 h 3322003"/>
              <a:gd name="connsiteX6299" fmla="*/ 5569736 w 12191948"/>
              <a:gd name="connsiteY6299" fmla="*/ 1958790 h 3322003"/>
              <a:gd name="connsiteX6300" fmla="*/ 5553529 w 12191948"/>
              <a:gd name="connsiteY6300" fmla="*/ 1950026 h 3322003"/>
              <a:gd name="connsiteX6301" fmla="*/ 5553529 w 12191948"/>
              <a:gd name="connsiteY6301" fmla="*/ 1949441 h 3322003"/>
              <a:gd name="connsiteX6302" fmla="*/ 5515072 w 12191948"/>
              <a:gd name="connsiteY6302" fmla="*/ 1945157 h 3322003"/>
              <a:gd name="connsiteX6303" fmla="*/ 6706575 w 12191948"/>
              <a:gd name="connsiteY6303" fmla="*/ 1943208 h 3322003"/>
              <a:gd name="connsiteX6304" fmla="*/ 6713589 w 12191948"/>
              <a:gd name="connsiteY6304" fmla="*/ 1947883 h 3322003"/>
              <a:gd name="connsiteX6305" fmla="*/ 6726652 w 12191948"/>
              <a:gd name="connsiteY6305" fmla="*/ 1947883 h 3322003"/>
              <a:gd name="connsiteX6306" fmla="*/ 6720847 w 12191948"/>
              <a:gd name="connsiteY6306" fmla="*/ 1943208 h 3322003"/>
              <a:gd name="connsiteX6307" fmla="*/ 6623610 w 12191948"/>
              <a:gd name="connsiteY6307" fmla="*/ 1940677 h 3322003"/>
              <a:gd name="connsiteX6308" fmla="*/ 6629415 w 12191948"/>
              <a:gd name="connsiteY6308" fmla="*/ 1947689 h 3322003"/>
              <a:gd name="connsiteX6309" fmla="*/ 6628932 w 12191948"/>
              <a:gd name="connsiteY6309" fmla="*/ 1948468 h 3322003"/>
              <a:gd name="connsiteX6310" fmla="*/ 6640058 w 12191948"/>
              <a:gd name="connsiteY6310" fmla="*/ 1948468 h 3322003"/>
              <a:gd name="connsiteX6311" fmla="*/ 6637881 w 12191948"/>
              <a:gd name="connsiteY6311" fmla="*/ 1941846 h 3322003"/>
              <a:gd name="connsiteX6312" fmla="*/ 6623610 w 12191948"/>
              <a:gd name="connsiteY6312" fmla="*/ 1940677 h 3322003"/>
              <a:gd name="connsiteX6313" fmla="*/ 4169247 w 12191948"/>
              <a:gd name="connsiteY6313" fmla="*/ 1939119 h 3322003"/>
              <a:gd name="connsiteX6314" fmla="*/ 4172874 w 12191948"/>
              <a:gd name="connsiteY6314" fmla="*/ 1940871 h 3322003"/>
              <a:gd name="connsiteX6315" fmla="*/ 4175050 w 12191948"/>
              <a:gd name="connsiteY6315" fmla="*/ 1939313 h 3322003"/>
              <a:gd name="connsiteX6316" fmla="*/ 3886125 w 12191948"/>
              <a:gd name="connsiteY6316" fmla="*/ 1937220 h 3322003"/>
              <a:gd name="connsiteX6317" fmla="*/ 3868104 w 12191948"/>
              <a:gd name="connsiteY6317" fmla="*/ 1939703 h 3322003"/>
              <a:gd name="connsiteX6318" fmla="*/ 3867378 w 12191948"/>
              <a:gd name="connsiteY6318" fmla="*/ 1939703 h 3322003"/>
              <a:gd name="connsiteX6319" fmla="*/ 3876812 w 12191948"/>
              <a:gd name="connsiteY6319" fmla="*/ 1945936 h 3322003"/>
              <a:gd name="connsiteX6320" fmla="*/ 3908740 w 12191948"/>
              <a:gd name="connsiteY6320" fmla="*/ 1947689 h 3322003"/>
              <a:gd name="connsiteX6321" fmla="*/ 3911401 w 12191948"/>
              <a:gd name="connsiteY6321" fmla="*/ 1942625 h 3322003"/>
              <a:gd name="connsiteX6322" fmla="*/ 3886125 w 12191948"/>
              <a:gd name="connsiteY6322" fmla="*/ 1937220 h 3322003"/>
              <a:gd name="connsiteX6323" fmla="*/ 5556190 w 12191948"/>
              <a:gd name="connsiteY6323" fmla="*/ 1936587 h 3322003"/>
              <a:gd name="connsiteX6324" fmla="*/ 5558367 w 12191948"/>
              <a:gd name="connsiteY6324" fmla="*/ 1938145 h 3322003"/>
              <a:gd name="connsiteX6325" fmla="*/ 5560546 w 12191948"/>
              <a:gd name="connsiteY6325" fmla="*/ 1936587 h 3322003"/>
              <a:gd name="connsiteX6326" fmla="*/ 5669632 w 12191948"/>
              <a:gd name="connsiteY6326" fmla="*/ 1934056 h 3322003"/>
              <a:gd name="connsiteX6327" fmla="*/ 5661892 w 12191948"/>
              <a:gd name="connsiteY6327" fmla="*/ 1941067 h 3322003"/>
              <a:gd name="connsiteX6328" fmla="*/ 5669149 w 12191948"/>
              <a:gd name="connsiteY6328" fmla="*/ 1947689 h 3322003"/>
              <a:gd name="connsiteX6329" fmla="*/ 5669632 w 12191948"/>
              <a:gd name="connsiteY6329" fmla="*/ 1945742 h 3322003"/>
              <a:gd name="connsiteX6330" fmla="*/ 5693820 w 12191948"/>
              <a:gd name="connsiteY6330" fmla="*/ 1945742 h 3322003"/>
              <a:gd name="connsiteX6331" fmla="*/ 5711962 w 12191948"/>
              <a:gd name="connsiteY6331" fmla="*/ 1938339 h 3322003"/>
              <a:gd name="connsiteX6332" fmla="*/ 5669632 w 12191948"/>
              <a:gd name="connsiteY6332" fmla="*/ 1934056 h 3322003"/>
              <a:gd name="connsiteX6333" fmla="*/ 6465662 w 12191948"/>
              <a:gd name="connsiteY6333" fmla="*/ 1933665 h 3322003"/>
              <a:gd name="connsiteX6334" fmla="*/ 6469050 w 12191948"/>
              <a:gd name="connsiteY6334" fmla="*/ 1934835 h 3322003"/>
              <a:gd name="connsiteX6335" fmla="*/ 6469291 w 12191948"/>
              <a:gd name="connsiteY6335" fmla="*/ 1933665 h 3322003"/>
              <a:gd name="connsiteX6336" fmla="*/ 1219511 w 12191948"/>
              <a:gd name="connsiteY6336" fmla="*/ 1933080 h 3322003"/>
              <a:gd name="connsiteX6337" fmla="*/ 1220961 w 12191948"/>
              <a:gd name="connsiteY6337" fmla="*/ 1937172 h 3322003"/>
              <a:gd name="connsiteX6338" fmla="*/ 1220961 w 12191948"/>
              <a:gd name="connsiteY6338" fmla="*/ 1936976 h 3322003"/>
              <a:gd name="connsiteX6339" fmla="*/ 1249986 w 12191948"/>
              <a:gd name="connsiteY6339" fmla="*/ 1941650 h 3322003"/>
              <a:gd name="connsiteX6340" fmla="*/ 1243699 w 12191948"/>
              <a:gd name="connsiteY6340" fmla="*/ 1935417 h 3322003"/>
              <a:gd name="connsiteX6341" fmla="*/ 1819102 w 12191948"/>
              <a:gd name="connsiteY6341" fmla="*/ 1931840 h 3322003"/>
              <a:gd name="connsiteX6342" fmla="*/ 1806797 w 12191948"/>
              <a:gd name="connsiteY6342" fmla="*/ 1935223 h 3322003"/>
              <a:gd name="connsiteX6343" fmla="*/ 1812361 w 12191948"/>
              <a:gd name="connsiteY6343" fmla="*/ 1940092 h 3322003"/>
              <a:gd name="connsiteX6344" fmla="*/ 1839693 w 12191948"/>
              <a:gd name="connsiteY6344" fmla="*/ 1939119 h 3322003"/>
              <a:gd name="connsiteX6345" fmla="*/ 1842111 w 12191948"/>
              <a:gd name="connsiteY6345" fmla="*/ 1937951 h 3322003"/>
              <a:gd name="connsiteX6346" fmla="*/ 1819102 w 12191948"/>
              <a:gd name="connsiteY6346" fmla="*/ 1931840 h 3322003"/>
              <a:gd name="connsiteX6347" fmla="*/ 4853769 w 12191948"/>
              <a:gd name="connsiteY6347" fmla="*/ 1931328 h 3322003"/>
              <a:gd name="connsiteX6348" fmla="*/ 4888557 w 12191948"/>
              <a:gd name="connsiteY6348" fmla="*/ 1938915 h 3322003"/>
              <a:gd name="connsiteX6349" fmla="*/ 4888841 w 12191948"/>
              <a:gd name="connsiteY6349" fmla="*/ 1939703 h 3322003"/>
              <a:gd name="connsiteX6350" fmla="*/ 4888600 w 12191948"/>
              <a:gd name="connsiteY6350" fmla="*/ 1938924 h 3322003"/>
              <a:gd name="connsiteX6351" fmla="*/ 4888557 w 12191948"/>
              <a:gd name="connsiteY6351" fmla="*/ 1938915 h 3322003"/>
              <a:gd name="connsiteX6352" fmla="*/ 4886665 w 12191948"/>
              <a:gd name="connsiteY6352" fmla="*/ 1933665 h 3322003"/>
              <a:gd name="connsiteX6353" fmla="*/ 4853769 w 12191948"/>
              <a:gd name="connsiteY6353" fmla="*/ 1931328 h 3322003"/>
              <a:gd name="connsiteX6354" fmla="*/ 4632206 w 12191948"/>
              <a:gd name="connsiteY6354" fmla="*/ 1928406 h 3322003"/>
              <a:gd name="connsiteX6355" fmla="*/ 4565688 w 12191948"/>
              <a:gd name="connsiteY6355" fmla="*/ 1932107 h 3322003"/>
              <a:gd name="connsiteX6356" fmla="*/ 4578751 w 12191948"/>
              <a:gd name="connsiteY6356" fmla="*/ 1954506 h 3322003"/>
              <a:gd name="connsiteX6357" fmla="*/ 4651315 w 12191948"/>
              <a:gd name="connsiteY6357" fmla="*/ 1958207 h 3322003"/>
              <a:gd name="connsiteX6358" fmla="*/ 4635350 w 12191948"/>
              <a:gd name="connsiteY6358" fmla="*/ 1946521 h 3322003"/>
              <a:gd name="connsiteX6359" fmla="*/ 4663408 w 12191948"/>
              <a:gd name="connsiteY6359" fmla="*/ 1948468 h 3322003"/>
              <a:gd name="connsiteX6360" fmla="*/ 4663893 w 12191948"/>
              <a:gd name="connsiteY6360" fmla="*/ 1948858 h 3322003"/>
              <a:gd name="connsiteX6361" fmla="*/ 4667763 w 12191948"/>
              <a:gd name="connsiteY6361" fmla="*/ 1938339 h 3322003"/>
              <a:gd name="connsiteX6362" fmla="*/ 4632206 w 12191948"/>
              <a:gd name="connsiteY6362" fmla="*/ 1928406 h 3322003"/>
              <a:gd name="connsiteX6363" fmla="*/ 4912788 w 12191948"/>
              <a:gd name="connsiteY6363" fmla="*/ 1928211 h 3322003"/>
              <a:gd name="connsiteX6364" fmla="*/ 4898760 w 12191948"/>
              <a:gd name="connsiteY6364" fmla="*/ 1929381 h 3322003"/>
              <a:gd name="connsiteX6365" fmla="*/ 4908191 w 12191948"/>
              <a:gd name="connsiteY6365" fmla="*/ 1933080 h 3322003"/>
              <a:gd name="connsiteX6366" fmla="*/ 4919078 w 12191948"/>
              <a:gd name="connsiteY6366" fmla="*/ 1933080 h 3322003"/>
              <a:gd name="connsiteX6367" fmla="*/ 4912788 w 12191948"/>
              <a:gd name="connsiteY6367" fmla="*/ 1928211 h 3322003"/>
              <a:gd name="connsiteX6368" fmla="*/ 10692287 w 12191948"/>
              <a:gd name="connsiteY6368" fmla="*/ 1925680 h 3322003"/>
              <a:gd name="connsiteX6369" fmla="*/ 10692287 w 12191948"/>
              <a:gd name="connsiteY6369" fmla="*/ 1929185 h 3322003"/>
              <a:gd name="connsiteX6370" fmla="*/ 10703898 w 12191948"/>
              <a:gd name="connsiteY6370" fmla="*/ 1930160 h 3322003"/>
              <a:gd name="connsiteX6371" fmla="*/ 10706800 w 12191948"/>
              <a:gd name="connsiteY6371" fmla="*/ 1925680 h 3322003"/>
              <a:gd name="connsiteX6372" fmla="*/ 10692287 w 12191948"/>
              <a:gd name="connsiteY6372" fmla="*/ 1925680 h 3322003"/>
              <a:gd name="connsiteX6373" fmla="*/ 5851526 w 12191948"/>
              <a:gd name="connsiteY6373" fmla="*/ 1925289 h 3322003"/>
              <a:gd name="connsiteX6374" fmla="*/ 5843545 w 12191948"/>
              <a:gd name="connsiteY6374" fmla="*/ 1931718 h 3322003"/>
              <a:gd name="connsiteX6375" fmla="*/ 5875473 w 12191948"/>
              <a:gd name="connsiteY6375" fmla="*/ 1946909 h 3322003"/>
              <a:gd name="connsiteX6376" fmla="*/ 5945135 w 12191948"/>
              <a:gd name="connsiteY6376" fmla="*/ 1946909 h 3322003"/>
              <a:gd name="connsiteX6377" fmla="*/ 5939088 w 12191948"/>
              <a:gd name="connsiteY6377" fmla="*/ 1941067 h 3322003"/>
              <a:gd name="connsiteX6378" fmla="*/ 5852494 w 12191948"/>
              <a:gd name="connsiteY6378" fmla="*/ 1925680 h 3322003"/>
              <a:gd name="connsiteX6379" fmla="*/ 3549155 w 12191948"/>
              <a:gd name="connsiteY6379" fmla="*/ 1925071 h 3322003"/>
              <a:gd name="connsiteX6380" fmla="*/ 3533341 w 12191948"/>
              <a:gd name="connsiteY6380" fmla="*/ 1929964 h 3322003"/>
              <a:gd name="connsiteX6381" fmla="*/ 3579782 w 12191948"/>
              <a:gd name="connsiteY6381" fmla="*/ 1929964 h 3322003"/>
              <a:gd name="connsiteX6382" fmla="*/ 3579299 w 12191948"/>
              <a:gd name="connsiteY6382" fmla="*/ 1929964 h 3322003"/>
              <a:gd name="connsiteX6383" fmla="*/ 3549155 w 12191948"/>
              <a:gd name="connsiteY6383" fmla="*/ 1925071 h 3322003"/>
              <a:gd name="connsiteX6384" fmla="*/ 1894598 w 12191948"/>
              <a:gd name="connsiteY6384" fmla="*/ 1923731 h 3322003"/>
              <a:gd name="connsiteX6385" fmla="*/ 1888310 w 12191948"/>
              <a:gd name="connsiteY6385" fmla="*/ 1926847 h 3322003"/>
              <a:gd name="connsiteX6386" fmla="*/ 1906452 w 12191948"/>
              <a:gd name="connsiteY6386" fmla="*/ 1931913 h 3322003"/>
              <a:gd name="connsiteX6387" fmla="*/ 1925559 w 12191948"/>
              <a:gd name="connsiteY6387" fmla="*/ 1931913 h 3322003"/>
              <a:gd name="connsiteX6388" fmla="*/ 1923382 w 12191948"/>
              <a:gd name="connsiteY6388" fmla="*/ 1930354 h 3322003"/>
              <a:gd name="connsiteX6389" fmla="*/ 1925559 w 12191948"/>
              <a:gd name="connsiteY6389" fmla="*/ 1928990 h 3322003"/>
              <a:gd name="connsiteX6390" fmla="*/ 1914916 w 12191948"/>
              <a:gd name="connsiteY6390" fmla="*/ 1924706 h 3322003"/>
              <a:gd name="connsiteX6391" fmla="*/ 1894598 w 12191948"/>
              <a:gd name="connsiteY6391" fmla="*/ 1923731 h 3322003"/>
              <a:gd name="connsiteX6392" fmla="*/ 6435669 w 12191948"/>
              <a:gd name="connsiteY6392" fmla="*/ 1923537 h 3322003"/>
              <a:gd name="connsiteX6393" fmla="*/ 6433493 w 12191948"/>
              <a:gd name="connsiteY6393" fmla="*/ 1924901 h 3322003"/>
              <a:gd name="connsiteX6394" fmla="*/ 6442442 w 12191948"/>
              <a:gd name="connsiteY6394" fmla="*/ 1925680 h 3322003"/>
              <a:gd name="connsiteX6395" fmla="*/ 6442442 w 12191948"/>
              <a:gd name="connsiteY6395" fmla="*/ 1923537 h 3322003"/>
              <a:gd name="connsiteX6396" fmla="*/ 5932798 w 12191948"/>
              <a:gd name="connsiteY6396" fmla="*/ 1922173 h 3322003"/>
              <a:gd name="connsiteX6397" fmla="*/ 5934251 w 12191948"/>
              <a:gd name="connsiteY6397" fmla="*/ 1925680 h 3322003"/>
              <a:gd name="connsiteX6398" fmla="*/ 5934251 w 12191948"/>
              <a:gd name="connsiteY6398" fmla="*/ 1924510 h 3322003"/>
              <a:gd name="connsiteX6399" fmla="*/ 5951181 w 12191948"/>
              <a:gd name="connsiteY6399" fmla="*/ 1928602 h 3322003"/>
              <a:gd name="connsiteX6400" fmla="*/ 5952634 w 12191948"/>
              <a:gd name="connsiteY6400" fmla="*/ 1924122 h 3322003"/>
              <a:gd name="connsiteX6401" fmla="*/ 5182968 w 12191948"/>
              <a:gd name="connsiteY6401" fmla="*/ 1921979 h 3322003"/>
              <a:gd name="connsiteX6402" fmla="*/ 5163859 w 12191948"/>
              <a:gd name="connsiteY6402" fmla="*/ 1940288 h 3322003"/>
              <a:gd name="connsiteX6403" fmla="*/ 5214896 w 12191948"/>
              <a:gd name="connsiteY6403" fmla="*/ 1961518 h 3322003"/>
              <a:gd name="connsiteX6404" fmla="*/ 5250938 w 12191948"/>
              <a:gd name="connsiteY6404" fmla="*/ 1966387 h 3322003"/>
              <a:gd name="connsiteX6405" fmla="*/ 5219252 w 12191948"/>
              <a:gd name="connsiteY6405" fmla="*/ 1944572 h 3322003"/>
              <a:gd name="connsiteX6406" fmla="*/ 5222154 w 12191948"/>
              <a:gd name="connsiteY6406" fmla="*/ 1936976 h 3322003"/>
              <a:gd name="connsiteX6407" fmla="*/ 5221669 w 12191948"/>
              <a:gd name="connsiteY6407" fmla="*/ 1936976 h 3322003"/>
              <a:gd name="connsiteX6408" fmla="*/ 5182968 w 12191948"/>
              <a:gd name="connsiteY6408" fmla="*/ 1921979 h 3322003"/>
              <a:gd name="connsiteX6409" fmla="*/ 4817729 w 12191948"/>
              <a:gd name="connsiteY6409" fmla="*/ 1921200 h 3322003"/>
              <a:gd name="connsiteX6410" fmla="*/ 4815553 w 12191948"/>
              <a:gd name="connsiteY6410" fmla="*/ 1922758 h 3322003"/>
              <a:gd name="connsiteX6411" fmla="*/ 4831757 w 12191948"/>
              <a:gd name="connsiteY6411" fmla="*/ 1928796 h 3322003"/>
              <a:gd name="connsiteX6412" fmla="*/ 4851351 w 12191948"/>
              <a:gd name="connsiteY6412" fmla="*/ 1930743 h 3322003"/>
              <a:gd name="connsiteX6413" fmla="*/ 4836839 w 12191948"/>
              <a:gd name="connsiteY6413" fmla="*/ 1923343 h 3322003"/>
              <a:gd name="connsiteX6414" fmla="*/ 4837080 w 12191948"/>
              <a:gd name="connsiteY6414" fmla="*/ 1924122 h 3322003"/>
              <a:gd name="connsiteX6415" fmla="*/ 4817729 w 12191948"/>
              <a:gd name="connsiteY6415" fmla="*/ 1921200 h 3322003"/>
              <a:gd name="connsiteX6416" fmla="*/ 6384390 w 12191948"/>
              <a:gd name="connsiteY6416" fmla="*/ 1920032 h 3322003"/>
              <a:gd name="connsiteX6417" fmla="*/ 6389469 w 12191948"/>
              <a:gd name="connsiteY6417" fmla="*/ 1924316 h 3322003"/>
              <a:gd name="connsiteX6418" fmla="*/ 6408337 w 12191948"/>
              <a:gd name="connsiteY6418" fmla="*/ 1927044 h 3322003"/>
              <a:gd name="connsiteX6419" fmla="*/ 6407852 w 12191948"/>
              <a:gd name="connsiteY6419" fmla="*/ 1925874 h 3322003"/>
              <a:gd name="connsiteX6420" fmla="*/ 6403499 w 12191948"/>
              <a:gd name="connsiteY6420" fmla="*/ 1921394 h 3322003"/>
              <a:gd name="connsiteX6421" fmla="*/ 6384390 w 12191948"/>
              <a:gd name="connsiteY6421" fmla="*/ 1920032 h 3322003"/>
              <a:gd name="connsiteX6422" fmla="*/ 4698965 w 12191948"/>
              <a:gd name="connsiteY6422" fmla="*/ 1920032 h 3322003"/>
              <a:gd name="connsiteX6423" fmla="*/ 4700415 w 12191948"/>
              <a:gd name="connsiteY6423" fmla="*/ 1926653 h 3322003"/>
              <a:gd name="connsiteX6424" fmla="*/ 4723638 w 12191948"/>
              <a:gd name="connsiteY6424" fmla="*/ 1929575 h 3322003"/>
              <a:gd name="connsiteX6425" fmla="*/ 4725573 w 12191948"/>
              <a:gd name="connsiteY6425" fmla="*/ 1929575 h 3322003"/>
              <a:gd name="connsiteX6426" fmla="*/ 4719768 w 12191948"/>
              <a:gd name="connsiteY6426" fmla="*/ 1921979 h 3322003"/>
              <a:gd name="connsiteX6427" fmla="*/ 4698965 w 12191948"/>
              <a:gd name="connsiteY6427" fmla="*/ 1920032 h 3322003"/>
              <a:gd name="connsiteX6428" fmla="*/ 10709218 w 12191948"/>
              <a:gd name="connsiteY6428" fmla="*/ 1918668 h 3322003"/>
              <a:gd name="connsiteX6429" fmla="*/ 10710671 w 12191948"/>
              <a:gd name="connsiteY6429" fmla="*/ 1923927 h 3322003"/>
              <a:gd name="connsiteX6430" fmla="*/ 10718652 w 12191948"/>
              <a:gd name="connsiteY6430" fmla="*/ 1923927 h 3322003"/>
              <a:gd name="connsiteX6431" fmla="*/ 10720346 w 12191948"/>
              <a:gd name="connsiteY6431" fmla="*/ 1920615 h 3322003"/>
              <a:gd name="connsiteX6432" fmla="*/ 5094923 w 12191948"/>
              <a:gd name="connsiteY6432" fmla="*/ 1917498 h 3322003"/>
              <a:gd name="connsiteX6433" fmla="*/ 5093328 w 12191948"/>
              <a:gd name="connsiteY6433" fmla="*/ 1924259 h 3322003"/>
              <a:gd name="connsiteX6434" fmla="*/ 5095167 w 12191948"/>
              <a:gd name="connsiteY6434" fmla="*/ 1925680 h 3322003"/>
              <a:gd name="connsiteX6435" fmla="*/ 5095167 w 12191948"/>
              <a:gd name="connsiteY6435" fmla="*/ 1925874 h 3322003"/>
              <a:gd name="connsiteX6436" fmla="*/ 5133868 w 12191948"/>
              <a:gd name="connsiteY6436" fmla="*/ 1935029 h 3322003"/>
              <a:gd name="connsiteX6437" fmla="*/ 5128060 w 12191948"/>
              <a:gd name="connsiteY6437" fmla="*/ 1923537 h 3322003"/>
              <a:gd name="connsiteX6438" fmla="*/ 5094923 w 12191948"/>
              <a:gd name="connsiteY6438" fmla="*/ 1917498 h 3322003"/>
              <a:gd name="connsiteX6439" fmla="*/ 5013410 w 12191948"/>
              <a:gd name="connsiteY6439" fmla="*/ 1917110 h 3322003"/>
              <a:gd name="connsiteX6440" fmla="*/ 5010025 w 12191948"/>
              <a:gd name="connsiteY6440" fmla="*/ 1920226 h 3322003"/>
              <a:gd name="connsiteX6441" fmla="*/ 5016554 w 12191948"/>
              <a:gd name="connsiteY6441" fmla="*/ 1920226 h 3322003"/>
              <a:gd name="connsiteX6442" fmla="*/ 5023327 w 12191948"/>
              <a:gd name="connsiteY6442" fmla="*/ 1917889 h 3322003"/>
              <a:gd name="connsiteX6443" fmla="*/ 5013410 w 12191948"/>
              <a:gd name="connsiteY6443" fmla="*/ 1917110 h 3322003"/>
              <a:gd name="connsiteX6444" fmla="*/ 3155281 w 12191948"/>
              <a:gd name="connsiteY6444" fmla="*/ 1916525 h 3322003"/>
              <a:gd name="connsiteX6445" fmla="*/ 3158909 w 12191948"/>
              <a:gd name="connsiteY6445" fmla="*/ 1919836 h 3322003"/>
              <a:gd name="connsiteX6446" fmla="*/ 3163506 w 12191948"/>
              <a:gd name="connsiteY6446" fmla="*/ 1918083 h 3322003"/>
              <a:gd name="connsiteX6447" fmla="*/ 8802471 w 12191948"/>
              <a:gd name="connsiteY6447" fmla="*/ 1913603 h 3322003"/>
              <a:gd name="connsiteX6448" fmla="*/ 8802471 w 12191948"/>
              <a:gd name="connsiteY6448" fmla="*/ 1915161 h 3322003"/>
              <a:gd name="connsiteX6449" fmla="*/ 8807309 w 12191948"/>
              <a:gd name="connsiteY6449" fmla="*/ 1915161 h 3322003"/>
              <a:gd name="connsiteX6450" fmla="*/ 4221494 w 12191948"/>
              <a:gd name="connsiteY6450" fmla="*/ 1913214 h 3322003"/>
              <a:gd name="connsiteX6451" fmla="*/ 4224396 w 12191948"/>
              <a:gd name="connsiteY6451" fmla="*/ 1919056 h 3322003"/>
              <a:gd name="connsiteX6452" fmla="*/ 4226088 w 12191948"/>
              <a:gd name="connsiteY6452" fmla="*/ 1918083 h 3322003"/>
              <a:gd name="connsiteX6453" fmla="*/ 4239392 w 12191948"/>
              <a:gd name="connsiteY6453" fmla="*/ 1918083 h 3322003"/>
              <a:gd name="connsiteX6454" fmla="*/ 4233345 w 12191948"/>
              <a:gd name="connsiteY6454" fmla="*/ 1913214 h 3322003"/>
              <a:gd name="connsiteX6455" fmla="*/ 4221494 w 12191948"/>
              <a:gd name="connsiteY6455" fmla="*/ 1913214 h 3322003"/>
              <a:gd name="connsiteX6456" fmla="*/ 6369636 w 12191948"/>
              <a:gd name="connsiteY6456" fmla="*/ 1906397 h 3322003"/>
              <a:gd name="connsiteX6457" fmla="*/ 6361170 w 12191948"/>
              <a:gd name="connsiteY6457" fmla="*/ 1907761 h 3322003"/>
              <a:gd name="connsiteX6458" fmla="*/ 6372054 w 12191948"/>
              <a:gd name="connsiteY6458" fmla="*/ 1910487 h 3322003"/>
              <a:gd name="connsiteX6459" fmla="*/ 4472806 w 12191948"/>
              <a:gd name="connsiteY6459" fmla="*/ 1906203 h 3322003"/>
              <a:gd name="connsiteX6460" fmla="*/ 4475296 w 12191948"/>
              <a:gd name="connsiteY6460" fmla="*/ 1906899 h 3322003"/>
              <a:gd name="connsiteX6461" fmla="*/ 4467636 w 12191948"/>
              <a:gd name="connsiteY6461" fmla="*/ 1911900 h 3322003"/>
              <a:gd name="connsiteX6462" fmla="*/ 4481758 w 12191948"/>
              <a:gd name="connsiteY6462" fmla="*/ 1919056 h 3322003"/>
              <a:gd name="connsiteX6463" fmla="*/ 4504252 w 12191948"/>
              <a:gd name="connsiteY6463" fmla="*/ 1919056 h 3322003"/>
              <a:gd name="connsiteX6464" fmla="*/ 4495514 w 12191948"/>
              <a:gd name="connsiteY6464" fmla="*/ 1912557 h 3322003"/>
              <a:gd name="connsiteX6465" fmla="*/ 4475296 w 12191948"/>
              <a:gd name="connsiteY6465" fmla="*/ 1906899 h 3322003"/>
              <a:gd name="connsiteX6466" fmla="*/ 4475467 w 12191948"/>
              <a:gd name="connsiteY6466" fmla="*/ 1906787 h 3322003"/>
              <a:gd name="connsiteX6467" fmla="*/ 4617678 w 12191948"/>
              <a:gd name="connsiteY6467" fmla="*/ 1905494 h 3322003"/>
              <a:gd name="connsiteX6468" fmla="*/ 4584071 w 12191948"/>
              <a:gd name="connsiteY6468" fmla="*/ 1906203 h 3322003"/>
              <a:gd name="connsiteX6469" fmla="*/ 4584315 w 12191948"/>
              <a:gd name="connsiteY6469" fmla="*/ 1906591 h 3322003"/>
              <a:gd name="connsiteX6470" fmla="*/ 4650106 w 12191948"/>
              <a:gd name="connsiteY6470" fmla="*/ 1912630 h 3322003"/>
              <a:gd name="connsiteX6471" fmla="*/ 4617678 w 12191948"/>
              <a:gd name="connsiteY6471" fmla="*/ 1905494 h 3322003"/>
              <a:gd name="connsiteX6472" fmla="*/ 4345578 w 12191948"/>
              <a:gd name="connsiteY6472" fmla="*/ 1901917 h 3322003"/>
              <a:gd name="connsiteX6473" fmla="*/ 4348237 w 12191948"/>
              <a:gd name="connsiteY6473" fmla="*/ 1925486 h 3322003"/>
              <a:gd name="connsiteX6474" fmla="*/ 4383070 w 12191948"/>
              <a:gd name="connsiteY6474" fmla="*/ 1947883 h 3322003"/>
              <a:gd name="connsiteX6475" fmla="*/ 4414755 w 12191948"/>
              <a:gd name="connsiteY6475" fmla="*/ 1937560 h 3322003"/>
              <a:gd name="connsiteX6476" fmla="*/ 4426365 w 12191948"/>
              <a:gd name="connsiteY6476" fmla="*/ 1936587 h 3322003"/>
              <a:gd name="connsiteX6477" fmla="*/ 4427332 w 12191948"/>
              <a:gd name="connsiteY6477" fmla="*/ 1936976 h 3322003"/>
              <a:gd name="connsiteX6478" fmla="*/ 4484901 w 12191948"/>
              <a:gd name="connsiteY6478" fmla="*/ 1943599 h 3322003"/>
              <a:gd name="connsiteX6479" fmla="*/ 4345578 w 12191948"/>
              <a:gd name="connsiteY6479" fmla="*/ 1901917 h 3322003"/>
              <a:gd name="connsiteX6480" fmla="*/ 7120434 w 12191948"/>
              <a:gd name="connsiteY6480" fmla="*/ 1901722 h 3322003"/>
              <a:gd name="connsiteX6481" fmla="*/ 7096246 w 12191948"/>
              <a:gd name="connsiteY6481" fmla="*/ 1906982 h 3322003"/>
              <a:gd name="connsiteX6482" fmla="*/ 7132044 w 12191948"/>
              <a:gd name="connsiteY6482" fmla="*/ 1908149 h 3322003"/>
              <a:gd name="connsiteX6483" fmla="*/ 7131077 w 12191948"/>
              <a:gd name="connsiteY6483" fmla="*/ 1908928 h 3322003"/>
              <a:gd name="connsiteX6484" fmla="*/ 7140511 w 12191948"/>
              <a:gd name="connsiteY6484" fmla="*/ 1905423 h 3322003"/>
              <a:gd name="connsiteX6485" fmla="*/ 7120434 w 12191948"/>
              <a:gd name="connsiteY6485" fmla="*/ 1901722 h 3322003"/>
              <a:gd name="connsiteX6486" fmla="*/ 3984207 w 12191948"/>
              <a:gd name="connsiteY6486" fmla="*/ 1901528 h 3322003"/>
              <a:gd name="connsiteX6487" fmla="*/ 3989044 w 12191948"/>
              <a:gd name="connsiteY6487" fmla="*/ 1906982 h 3322003"/>
              <a:gd name="connsiteX6488" fmla="*/ 4005492 w 12191948"/>
              <a:gd name="connsiteY6488" fmla="*/ 1906982 h 3322003"/>
              <a:gd name="connsiteX6489" fmla="*/ 4005492 w 12191948"/>
              <a:gd name="connsiteY6489" fmla="*/ 1905033 h 3322003"/>
              <a:gd name="connsiteX6490" fmla="*/ 4948827 w 12191948"/>
              <a:gd name="connsiteY6490" fmla="*/ 1900555 h 3322003"/>
              <a:gd name="connsiteX6491" fmla="*/ 4912062 w 12191948"/>
              <a:gd name="connsiteY6491" fmla="*/ 1905033 h 3322003"/>
              <a:gd name="connsiteX6492" fmla="*/ 4975677 w 12191948"/>
              <a:gd name="connsiteY6492" fmla="*/ 1922952 h 3322003"/>
              <a:gd name="connsiteX6493" fmla="*/ 6208542 w 12191948"/>
              <a:gd name="connsiteY6493" fmla="*/ 1899191 h 3322003"/>
              <a:gd name="connsiteX6494" fmla="*/ 6198867 w 12191948"/>
              <a:gd name="connsiteY6494" fmla="*/ 1899776 h 3322003"/>
              <a:gd name="connsiteX6495" fmla="*/ 6210236 w 12191948"/>
              <a:gd name="connsiteY6495" fmla="*/ 1902696 h 3322003"/>
              <a:gd name="connsiteX6496" fmla="*/ 6208542 w 12191948"/>
              <a:gd name="connsiteY6496" fmla="*/ 1899191 h 3322003"/>
              <a:gd name="connsiteX6497" fmla="*/ 3427398 w 12191948"/>
              <a:gd name="connsiteY6497" fmla="*/ 1898021 h 3322003"/>
              <a:gd name="connsiteX6498" fmla="*/ 3434895 w 12191948"/>
              <a:gd name="connsiteY6498" fmla="*/ 1901917 h 3322003"/>
              <a:gd name="connsiteX6499" fmla="*/ 3442152 w 12191948"/>
              <a:gd name="connsiteY6499" fmla="*/ 1903086 h 3322003"/>
              <a:gd name="connsiteX6500" fmla="*/ 3439250 w 12191948"/>
              <a:gd name="connsiteY6500" fmla="*/ 1898606 h 3322003"/>
              <a:gd name="connsiteX6501" fmla="*/ 6787606 w 12191948"/>
              <a:gd name="connsiteY6501" fmla="*/ 1897242 h 3322003"/>
              <a:gd name="connsiteX6502" fmla="*/ 6773334 w 12191948"/>
              <a:gd name="connsiteY6502" fmla="*/ 1898606 h 3322003"/>
              <a:gd name="connsiteX6503" fmla="*/ 6773334 w 12191948"/>
              <a:gd name="connsiteY6503" fmla="*/ 1904644 h 3322003"/>
              <a:gd name="connsiteX6504" fmla="*/ 6784945 w 12191948"/>
              <a:gd name="connsiteY6504" fmla="*/ 1908149 h 3322003"/>
              <a:gd name="connsiteX6505" fmla="*/ 6794965 w 12191948"/>
              <a:gd name="connsiteY6505" fmla="*/ 1903933 h 3322003"/>
              <a:gd name="connsiteX6506" fmla="*/ 6795105 w 12191948"/>
              <a:gd name="connsiteY6506" fmla="*/ 1904060 h 3322003"/>
              <a:gd name="connsiteX6507" fmla="*/ 6795587 w 12191948"/>
              <a:gd name="connsiteY6507" fmla="*/ 1903671 h 3322003"/>
              <a:gd name="connsiteX6508" fmla="*/ 6794965 w 12191948"/>
              <a:gd name="connsiteY6508" fmla="*/ 1903933 h 3322003"/>
              <a:gd name="connsiteX6509" fmla="*/ 5899420 w 12191948"/>
              <a:gd name="connsiteY6509" fmla="*/ 1896853 h 3322003"/>
              <a:gd name="connsiteX6510" fmla="*/ 5894824 w 12191948"/>
              <a:gd name="connsiteY6510" fmla="*/ 1899191 h 3322003"/>
              <a:gd name="connsiteX6511" fmla="*/ 5899420 w 12191948"/>
              <a:gd name="connsiteY6511" fmla="*/ 1899191 h 3322003"/>
              <a:gd name="connsiteX6512" fmla="*/ 5899420 w 12191948"/>
              <a:gd name="connsiteY6512" fmla="*/ 1896853 h 3322003"/>
              <a:gd name="connsiteX6513" fmla="*/ 5406466 w 12191948"/>
              <a:gd name="connsiteY6513" fmla="*/ 1895684 h 3322003"/>
              <a:gd name="connsiteX6514" fmla="*/ 5406466 w 12191948"/>
              <a:gd name="connsiteY6514" fmla="*/ 1896463 h 3322003"/>
              <a:gd name="connsiteX6515" fmla="*/ 5408839 w 12191948"/>
              <a:gd name="connsiteY6515" fmla="*/ 1896865 h 3322003"/>
              <a:gd name="connsiteX6516" fmla="*/ 5427995 w 12191948"/>
              <a:gd name="connsiteY6516" fmla="*/ 1906397 h 3322003"/>
              <a:gd name="connsiteX6517" fmla="*/ 5441540 w 12191948"/>
              <a:gd name="connsiteY6517" fmla="*/ 1910292 h 3322003"/>
              <a:gd name="connsiteX6518" fmla="*/ 5429736 w 12191948"/>
              <a:gd name="connsiteY6518" fmla="*/ 1900405 h 3322003"/>
              <a:gd name="connsiteX6519" fmla="*/ 5408839 w 12191948"/>
              <a:gd name="connsiteY6519" fmla="*/ 1896865 h 3322003"/>
              <a:gd name="connsiteX6520" fmla="*/ 7187434 w 12191948"/>
              <a:gd name="connsiteY6520" fmla="*/ 1895490 h 3322003"/>
              <a:gd name="connsiteX6521" fmla="*/ 7198562 w 12191948"/>
              <a:gd name="connsiteY6521" fmla="*/ 1918668 h 3322003"/>
              <a:gd name="connsiteX6522" fmla="*/ 7214042 w 12191948"/>
              <a:gd name="connsiteY6522" fmla="*/ 1909904 h 3322003"/>
              <a:gd name="connsiteX6523" fmla="*/ 7256658 w 12191948"/>
              <a:gd name="connsiteY6523" fmla="*/ 1922588 h 3322003"/>
              <a:gd name="connsiteX6524" fmla="*/ 7298819 w 12191948"/>
              <a:gd name="connsiteY6524" fmla="*/ 1923108 h 3322003"/>
              <a:gd name="connsiteX6525" fmla="*/ 7301120 w 12191948"/>
              <a:gd name="connsiteY6525" fmla="*/ 1923927 h 3322003"/>
              <a:gd name="connsiteX6526" fmla="*/ 7302087 w 12191948"/>
              <a:gd name="connsiteY6526" fmla="*/ 1923148 h 3322003"/>
              <a:gd name="connsiteX6527" fmla="*/ 7298819 w 12191948"/>
              <a:gd name="connsiteY6527" fmla="*/ 1923108 h 3322003"/>
              <a:gd name="connsiteX6528" fmla="*/ 7246318 w 12191948"/>
              <a:gd name="connsiteY6528" fmla="*/ 1904413 h 3322003"/>
              <a:gd name="connsiteX6529" fmla="*/ 7187434 w 12191948"/>
              <a:gd name="connsiteY6529" fmla="*/ 1895490 h 3322003"/>
              <a:gd name="connsiteX6530" fmla="*/ 3895921 w 12191948"/>
              <a:gd name="connsiteY6530" fmla="*/ 1894322 h 3322003"/>
              <a:gd name="connsiteX6531" fmla="*/ 3855526 w 12191948"/>
              <a:gd name="connsiteY6531" fmla="*/ 1895880 h 3322003"/>
              <a:gd name="connsiteX6532" fmla="*/ 3855526 w 12191948"/>
              <a:gd name="connsiteY6532" fmla="*/ 1898021 h 3322003"/>
              <a:gd name="connsiteX6533" fmla="*/ 3866654 w 12191948"/>
              <a:gd name="connsiteY6533" fmla="*/ 1902113 h 3322003"/>
              <a:gd name="connsiteX6534" fmla="*/ 3902542 w 12191948"/>
              <a:gd name="connsiteY6534" fmla="*/ 1900211 h 3322003"/>
              <a:gd name="connsiteX6535" fmla="*/ 3902694 w 12191948"/>
              <a:gd name="connsiteY6535" fmla="*/ 1900749 h 3322003"/>
              <a:gd name="connsiteX6536" fmla="*/ 3903420 w 12191948"/>
              <a:gd name="connsiteY6536" fmla="*/ 1900164 h 3322003"/>
              <a:gd name="connsiteX6537" fmla="*/ 3902542 w 12191948"/>
              <a:gd name="connsiteY6537" fmla="*/ 1900211 h 3322003"/>
              <a:gd name="connsiteX6538" fmla="*/ 3901485 w 12191948"/>
              <a:gd name="connsiteY6538" fmla="*/ 1896463 h 3322003"/>
              <a:gd name="connsiteX6539" fmla="*/ 3895921 w 12191948"/>
              <a:gd name="connsiteY6539" fmla="*/ 1894322 h 3322003"/>
              <a:gd name="connsiteX6540" fmla="*/ 7048596 w 12191948"/>
              <a:gd name="connsiteY6540" fmla="*/ 1893347 h 3322003"/>
              <a:gd name="connsiteX6541" fmla="*/ 7048596 w 12191948"/>
              <a:gd name="connsiteY6541" fmla="*/ 1895490 h 3322003"/>
              <a:gd name="connsiteX6542" fmla="*/ 7054884 w 12191948"/>
              <a:gd name="connsiteY6542" fmla="*/ 1895490 h 3322003"/>
              <a:gd name="connsiteX6543" fmla="*/ 7054884 w 12191948"/>
              <a:gd name="connsiteY6543" fmla="*/ 1893347 h 3322003"/>
              <a:gd name="connsiteX6544" fmla="*/ 8505685 w 12191948"/>
              <a:gd name="connsiteY6544" fmla="*/ 1892567 h 3322003"/>
              <a:gd name="connsiteX6545" fmla="*/ 8493831 w 12191948"/>
              <a:gd name="connsiteY6545" fmla="*/ 1894516 h 3322003"/>
              <a:gd name="connsiteX6546" fmla="*/ 8493831 w 12191948"/>
              <a:gd name="connsiteY6546" fmla="*/ 1906982 h 3322003"/>
              <a:gd name="connsiteX6547" fmla="*/ 8532776 w 12191948"/>
              <a:gd name="connsiteY6547" fmla="*/ 1911071 h 3322003"/>
              <a:gd name="connsiteX6548" fmla="*/ 8545837 w 12191948"/>
              <a:gd name="connsiteY6548" fmla="*/ 1909707 h 3322003"/>
              <a:gd name="connsiteX6549" fmla="*/ 8532291 w 12191948"/>
              <a:gd name="connsiteY6549" fmla="*/ 1906787 h 3322003"/>
              <a:gd name="connsiteX6550" fmla="*/ 3643882 w 12191948"/>
              <a:gd name="connsiteY6550" fmla="*/ 1890230 h 3322003"/>
              <a:gd name="connsiteX6551" fmla="*/ 3642430 w 12191948"/>
              <a:gd name="connsiteY6551" fmla="*/ 1891009 h 3322003"/>
              <a:gd name="connsiteX6552" fmla="*/ 3635174 w 12191948"/>
              <a:gd name="connsiteY6552" fmla="*/ 1895490 h 3322003"/>
              <a:gd name="connsiteX6553" fmla="*/ 3654525 w 12191948"/>
              <a:gd name="connsiteY6553" fmla="*/ 1898996 h 3322003"/>
              <a:gd name="connsiteX6554" fmla="*/ 3672908 w 12191948"/>
              <a:gd name="connsiteY6554" fmla="*/ 1892179 h 3322003"/>
              <a:gd name="connsiteX6555" fmla="*/ 3643882 w 12191948"/>
              <a:gd name="connsiteY6555" fmla="*/ 1890230 h 3322003"/>
              <a:gd name="connsiteX6556" fmla="*/ 2950651 w 12191948"/>
              <a:gd name="connsiteY6556" fmla="*/ 1890036 h 3322003"/>
              <a:gd name="connsiteX6557" fmla="*/ 2920172 w 12191948"/>
              <a:gd name="connsiteY6557" fmla="*/ 1891594 h 3322003"/>
              <a:gd name="connsiteX6558" fmla="*/ 3001929 w 12191948"/>
              <a:gd name="connsiteY6558" fmla="*/ 1911071 h 3322003"/>
              <a:gd name="connsiteX6559" fmla="*/ 3047885 w 12191948"/>
              <a:gd name="connsiteY6559" fmla="*/ 1911071 h 3322003"/>
              <a:gd name="connsiteX6560" fmla="*/ 3060466 w 12191948"/>
              <a:gd name="connsiteY6560" fmla="*/ 1903280 h 3322003"/>
              <a:gd name="connsiteX6561" fmla="*/ 3035793 w 12191948"/>
              <a:gd name="connsiteY6561" fmla="*/ 1897242 h 3322003"/>
              <a:gd name="connsiteX6562" fmla="*/ 3034825 w 12191948"/>
              <a:gd name="connsiteY6562" fmla="*/ 1895684 h 3322003"/>
              <a:gd name="connsiteX6563" fmla="*/ 2950651 w 12191948"/>
              <a:gd name="connsiteY6563" fmla="*/ 1890036 h 3322003"/>
              <a:gd name="connsiteX6564" fmla="*/ 3516893 w 12191948"/>
              <a:gd name="connsiteY6564" fmla="*/ 1888868 h 3322003"/>
              <a:gd name="connsiteX6565" fmla="*/ 3522942 w 12191948"/>
              <a:gd name="connsiteY6565" fmla="*/ 1907370 h 3322003"/>
              <a:gd name="connsiteX6566" fmla="*/ 3622594 w 12191948"/>
              <a:gd name="connsiteY6566" fmla="*/ 1908346 h 3322003"/>
              <a:gd name="connsiteX6567" fmla="*/ 3516893 w 12191948"/>
              <a:gd name="connsiteY6567" fmla="*/ 1888868 h 3322003"/>
              <a:gd name="connsiteX6568" fmla="*/ 4901662 w 12191948"/>
              <a:gd name="connsiteY6568" fmla="*/ 1888478 h 3322003"/>
              <a:gd name="connsiteX6569" fmla="*/ 4904562 w 12191948"/>
              <a:gd name="connsiteY6569" fmla="*/ 1890426 h 3322003"/>
              <a:gd name="connsiteX6570" fmla="*/ 4910126 w 12191948"/>
              <a:gd name="connsiteY6570" fmla="*/ 1890426 h 3322003"/>
              <a:gd name="connsiteX6571" fmla="*/ 4907465 w 12191948"/>
              <a:gd name="connsiteY6571" fmla="*/ 1888478 h 3322003"/>
              <a:gd name="connsiteX6572" fmla="*/ 6687951 w 12191948"/>
              <a:gd name="connsiteY6572" fmla="*/ 1887893 h 3322003"/>
              <a:gd name="connsiteX6573" fmla="*/ 6661828 w 12191948"/>
              <a:gd name="connsiteY6573" fmla="*/ 1892958 h 3322003"/>
              <a:gd name="connsiteX6574" fmla="*/ 6668601 w 12191948"/>
              <a:gd name="connsiteY6574" fmla="*/ 1897827 h 3322003"/>
              <a:gd name="connsiteX6575" fmla="*/ 6681420 w 12191948"/>
              <a:gd name="connsiteY6575" fmla="*/ 1899191 h 3322003"/>
              <a:gd name="connsiteX6576" fmla="*/ 6695751 w 12191948"/>
              <a:gd name="connsiteY6576" fmla="*/ 1893420 h 3322003"/>
              <a:gd name="connsiteX6577" fmla="*/ 6695933 w 12191948"/>
              <a:gd name="connsiteY6577" fmla="*/ 1893931 h 3322003"/>
              <a:gd name="connsiteX6578" fmla="*/ 6696415 w 12191948"/>
              <a:gd name="connsiteY6578" fmla="*/ 1893152 h 3322003"/>
              <a:gd name="connsiteX6579" fmla="*/ 6695751 w 12191948"/>
              <a:gd name="connsiteY6579" fmla="*/ 1893420 h 3322003"/>
              <a:gd name="connsiteX6580" fmla="*/ 6694480 w 12191948"/>
              <a:gd name="connsiteY6580" fmla="*/ 1889842 h 3322003"/>
              <a:gd name="connsiteX6581" fmla="*/ 6687951 w 12191948"/>
              <a:gd name="connsiteY6581" fmla="*/ 1887893 h 3322003"/>
              <a:gd name="connsiteX6582" fmla="*/ 4058224 w 12191948"/>
              <a:gd name="connsiteY6582" fmla="*/ 1886531 h 3322003"/>
              <a:gd name="connsiteX6583" fmla="*/ 4069108 w 12191948"/>
              <a:gd name="connsiteY6583" fmla="*/ 1897438 h 3322003"/>
              <a:gd name="connsiteX6584" fmla="*/ 4068381 w 12191948"/>
              <a:gd name="connsiteY6584" fmla="*/ 1897438 h 3322003"/>
              <a:gd name="connsiteX6585" fmla="*/ 4087490 w 12191948"/>
              <a:gd name="connsiteY6585" fmla="*/ 1899191 h 3322003"/>
              <a:gd name="connsiteX6586" fmla="*/ 4074428 w 12191948"/>
              <a:gd name="connsiteY6586" fmla="*/ 1890036 h 3322003"/>
              <a:gd name="connsiteX6587" fmla="*/ 4058224 w 12191948"/>
              <a:gd name="connsiteY6587" fmla="*/ 1886531 h 3322003"/>
              <a:gd name="connsiteX6588" fmla="*/ 3115371 w 12191948"/>
              <a:gd name="connsiteY6588" fmla="*/ 1886531 h 3322003"/>
              <a:gd name="connsiteX6589" fmla="*/ 3112906 w 12191948"/>
              <a:gd name="connsiteY6589" fmla="*/ 1889842 h 3322003"/>
              <a:gd name="connsiteX6590" fmla="*/ 3111501 w 12191948"/>
              <a:gd name="connsiteY6590" fmla="*/ 1889842 h 3322003"/>
              <a:gd name="connsiteX6591" fmla="*/ 3111745 w 12191948"/>
              <a:gd name="connsiteY6591" fmla="*/ 1891400 h 3322003"/>
              <a:gd name="connsiteX6592" fmla="*/ 3112906 w 12191948"/>
              <a:gd name="connsiteY6592" fmla="*/ 1889842 h 3322003"/>
              <a:gd name="connsiteX6593" fmla="*/ 3123837 w 12191948"/>
              <a:gd name="connsiteY6593" fmla="*/ 1889842 h 3322003"/>
              <a:gd name="connsiteX6594" fmla="*/ 3128190 w 12191948"/>
              <a:gd name="connsiteY6594" fmla="*/ 1886531 h 3322003"/>
              <a:gd name="connsiteX6595" fmla="*/ 3115371 w 12191948"/>
              <a:gd name="connsiteY6595" fmla="*/ 1886531 h 3322003"/>
              <a:gd name="connsiteX6596" fmla="*/ 8535920 w 12191948"/>
              <a:gd name="connsiteY6596" fmla="*/ 1884388 h 3322003"/>
              <a:gd name="connsiteX6597" fmla="*/ 8540031 w 12191948"/>
              <a:gd name="connsiteY6597" fmla="*/ 1890815 h 3322003"/>
              <a:gd name="connsiteX6598" fmla="*/ 8560591 w 12191948"/>
              <a:gd name="connsiteY6598" fmla="*/ 1896074 h 3322003"/>
              <a:gd name="connsiteX6599" fmla="*/ 8570992 w 12191948"/>
              <a:gd name="connsiteY6599" fmla="*/ 1896074 h 3322003"/>
              <a:gd name="connsiteX6600" fmla="*/ 8566154 w 12191948"/>
              <a:gd name="connsiteY6600" fmla="*/ 1889647 h 3322003"/>
              <a:gd name="connsiteX6601" fmla="*/ 8566881 w 12191948"/>
              <a:gd name="connsiteY6601" fmla="*/ 1889647 h 3322003"/>
              <a:gd name="connsiteX6602" fmla="*/ 8548257 w 12191948"/>
              <a:gd name="connsiteY6602" fmla="*/ 1884388 h 3322003"/>
              <a:gd name="connsiteX6603" fmla="*/ 8535920 w 12191948"/>
              <a:gd name="connsiteY6603" fmla="*/ 1884388 h 3322003"/>
              <a:gd name="connsiteX6604" fmla="*/ 6002460 w 12191948"/>
              <a:gd name="connsiteY6604" fmla="*/ 1883609 h 3322003"/>
              <a:gd name="connsiteX6605" fmla="*/ 6000525 w 12191948"/>
              <a:gd name="connsiteY6605" fmla="*/ 1903086 h 3322003"/>
              <a:gd name="connsiteX6606" fmla="*/ 6027615 w 12191948"/>
              <a:gd name="connsiteY6606" fmla="*/ 1898217 h 3322003"/>
              <a:gd name="connsiteX6607" fmla="*/ 6028583 w 12191948"/>
              <a:gd name="connsiteY6607" fmla="*/ 1898606 h 3322003"/>
              <a:gd name="connsiteX6608" fmla="*/ 6020602 w 12191948"/>
              <a:gd name="connsiteY6608" fmla="*/ 1893347 h 3322003"/>
              <a:gd name="connsiteX6609" fmla="*/ 4012750 w 12191948"/>
              <a:gd name="connsiteY6609" fmla="*/ 1883415 h 3322003"/>
              <a:gd name="connsiteX6610" fmla="*/ 4064752 w 12191948"/>
              <a:gd name="connsiteY6610" fmla="*/ 1897438 h 3322003"/>
              <a:gd name="connsiteX6611" fmla="*/ 4053386 w 12191948"/>
              <a:gd name="connsiteY6611" fmla="*/ 1886725 h 3322003"/>
              <a:gd name="connsiteX6612" fmla="*/ 4052660 w 12191948"/>
              <a:gd name="connsiteY6612" fmla="*/ 1885752 h 3322003"/>
              <a:gd name="connsiteX6613" fmla="*/ 4786768 w 12191948"/>
              <a:gd name="connsiteY6613" fmla="*/ 1882636 h 3322003"/>
              <a:gd name="connsiteX6614" fmla="*/ 4765483 w 12191948"/>
              <a:gd name="connsiteY6614" fmla="*/ 1899385 h 3322003"/>
              <a:gd name="connsiteX6615" fmla="*/ 4787977 w 12191948"/>
              <a:gd name="connsiteY6615" fmla="*/ 1906203 h 3322003"/>
              <a:gd name="connsiteX6616" fmla="*/ 4789912 w 12191948"/>
              <a:gd name="connsiteY6616" fmla="*/ 1905812 h 3322003"/>
              <a:gd name="connsiteX6617" fmla="*/ 4829339 w 12191948"/>
              <a:gd name="connsiteY6617" fmla="*/ 1897438 h 3322003"/>
              <a:gd name="connsiteX6618" fmla="*/ 2796815 w 12191948"/>
              <a:gd name="connsiteY6618" fmla="*/ 1882439 h 3322003"/>
              <a:gd name="connsiteX6619" fmla="*/ 2816406 w 12191948"/>
              <a:gd name="connsiteY6619" fmla="*/ 1900164 h 3322003"/>
              <a:gd name="connsiteX6620" fmla="*/ 2803587 w 12191948"/>
              <a:gd name="connsiteY6620" fmla="*/ 1914578 h 3322003"/>
              <a:gd name="connsiteX6621" fmla="*/ 2738281 w 12191948"/>
              <a:gd name="connsiteY6621" fmla="*/ 1904450 h 3322003"/>
              <a:gd name="connsiteX6622" fmla="*/ 2705385 w 12191948"/>
              <a:gd name="connsiteY6622" fmla="*/ 1896463 h 3322003"/>
              <a:gd name="connsiteX6623" fmla="*/ 2676115 w 12191948"/>
              <a:gd name="connsiteY6623" fmla="*/ 1900749 h 3322003"/>
              <a:gd name="connsiteX6624" fmla="*/ 2676115 w 12191948"/>
              <a:gd name="connsiteY6624" fmla="*/ 1913993 h 3322003"/>
              <a:gd name="connsiteX6625" fmla="*/ 2710705 w 12191948"/>
              <a:gd name="connsiteY6625" fmla="*/ 1916916 h 3322003"/>
              <a:gd name="connsiteX6626" fmla="*/ 2743842 w 12191948"/>
              <a:gd name="connsiteY6626" fmla="*/ 1928017 h 3322003"/>
              <a:gd name="connsiteX6627" fmla="*/ 2734893 w 12191948"/>
              <a:gd name="connsiteY6627" fmla="*/ 1941846 h 3322003"/>
              <a:gd name="connsiteX6628" fmla="*/ 2754244 w 12191948"/>
              <a:gd name="connsiteY6628" fmla="*/ 1950999 h 3322003"/>
              <a:gd name="connsiteX6629" fmla="*/ 2783754 w 12191948"/>
              <a:gd name="connsiteY6629" fmla="*/ 1956453 h 3322003"/>
              <a:gd name="connsiteX6630" fmla="*/ 2869864 w 12191948"/>
              <a:gd name="connsiteY6630" fmla="*/ 1960348 h 3322003"/>
              <a:gd name="connsiteX6631" fmla="*/ 2916061 w 12191948"/>
              <a:gd name="connsiteY6631" fmla="*/ 1975542 h 3322003"/>
              <a:gd name="connsiteX6632" fmla="*/ 2943878 w 12191948"/>
              <a:gd name="connsiteY6632" fmla="*/ 1980216 h 3322003"/>
              <a:gd name="connsiteX6633" fmla="*/ 3028294 w 12191948"/>
              <a:gd name="connsiteY6633" fmla="*/ 1991708 h 3322003"/>
              <a:gd name="connsiteX6634" fmla="*/ 3104246 w 12191948"/>
              <a:gd name="connsiteY6634" fmla="*/ 1998524 h 3322003"/>
              <a:gd name="connsiteX6635" fmla="*/ 3143914 w 12191948"/>
              <a:gd name="connsiteY6635" fmla="*/ 2008263 h 3322003"/>
              <a:gd name="connsiteX6636" fmla="*/ 3309602 w 12191948"/>
              <a:gd name="connsiteY6636" fmla="*/ 2012353 h 3322003"/>
              <a:gd name="connsiteX6637" fmla="*/ 3325082 w 12191948"/>
              <a:gd name="connsiteY6637" fmla="*/ 2018976 h 3322003"/>
              <a:gd name="connsiteX6638" fmla="*/ 3335240 w 12191948"/>
              <a:gd name="connsiteY6638" fmla="*/ 2031051 h 3322003"/>
              <a:gd name="connsiteX6639" fmla="*/ 3422802 w 12191948"/>
              <a:gd name="connsiteY6639" fmla="*/ 2050528 h 3322003"/>
              <a:gd name="connsiteX6640" fmla="*/ 3495366 w 12191948"/>
              <a:gd name="connsiteY6640" fmla="*/ 2075850 h 3322003"/>
              <a:gd name="connsiteX6641" fmla="*/ 3520763 w 12191948"/>
              <a:gd name="connsiteY6641" fmla="*/ 2053450 h 3322003"/>
              <a:gd name="connsiteX6642" fmla="*/ 3578091 w 12191948"/>
              <a:gd name="connsiteY6642" fmla="*/ 2070006 h 3322003"/>
              <a:gd name="connsiteX6643" fmla="*/ 3637833 w 12191948"/>
              <a:gd name="connsiteY6643" fmla="*/ 2079355 h 3322003"/>
              <a:gd name="connsiteX6644" fmla="*/ 3632754 w 12191948"/>
              <a:gd name="connsiteY6644" fmla="*/ 2067280 h 3322003"/>
              <a:gd name="connsiteX6645" fmla="*/ 3591633 w 12191948"/>
              <a:gd name="connsiteY6645" fmla="*/ 2064746 h 3322003"/>
              <a:gd name="connsiteX6646" fmla="*/ 3543257 w 12191948"/>
              <a:gd name="connsiteY6646" fmla="*/ 2046827 h 3322003"/>
              <a:gd name="connsiteX6647" fmla="*/ 3464164 w 12191948"/>
              <a:gd name="connsiteY6647" fmla="*/ 2030857 h 3322003"/>
              <a:gd name="connsiteX6648" fmla="*/ 3338869 w 12191948"/>
              <a:gd name="connsiteY6648" fmla="*/ 1998524 h 3322003"/>
              <a:gd name="connsiteX6649" fmla="*/ 3371523 w 12191948"/>
              <a:gd name="connsiteY6649" fmla="*/ 1995992 h 3322003"/>
              <a:gd name="connsiteX6650" fmla="*/ 3414577 w 12191948"/>
              <a:gd name="connsiteY6650" fmla="*/ 2003589 h 3322003"/>
              <a:gd name="connsiteX6651" fmla="*/ 3495366 w 12191948"/>
              <a:gd name="connsiteY6651" fmla="*/ 2018197 h 3322003"/>
              <a:gd name="connsiteX6652" fmla="*/ 3523424 w 12191948"/>
              <a:gd name="connsiteY6652" fmla="*/ 2025792 h 3322003"/>
              <a:gd name="connsiteX6653" fmla="*/ 3608566 w 12191948"/>
              <a:gd name="connsiteY6653" fmla="*/ 2042737 h 3322003"/>
              <a:gd name="connsiteX6654" fmla="*/ 3612194 w 12191948"/>
              <a:gd name="connsiteY6654" fmla="*/ 2042832 h 3322003"/>
              <a:gd name="connsiteX6655" fmla="*/ 3601551 w 12191948"/>
              <a:gd name="connsiteY6655" fmla="*/ 2046999 h 3322003"/>
              <a:gd name="connsiteX6656" fmla="*/ 3612436 w 12191948"/>
              <a:gd name="connsiteY6656" fmla="*/ 2055203 h 3322003"/>
              <a:gd name="connsiteX6657" fmla="*/ 3636625 w 12191948"/>
              <a:gd name="connsiteY6657" fmla="*/ 2066304 h 3322003"/>
              <a:gd name="connsiteX6658" fmla="*/ 3668070 w 12191948"/>
              <a:gd name="connsiteY6658" fmla="*/ 2067474 h 3322003"/>
              <a:gd name="connsiteX6659" fmla="*/ 3664441 w 12191948"/>
              <a:gd name="connsiteY6659" fmla="*/ 2058904 h 3322003"/>
              <a:gd name="connsiteX6660" fmla="*/ 3665168 w 12191948"/>
              <a:gd name="connsiteY6660" fmla="*/ 2059683 h 3322003"/>
              <a:gd name="connsiteX6661" fmla="*/ 3612779 w 12191948"/>
              <a:gd name="connsiteY6661" fmla="*/ 2042848 h 3322003"/>
              <a:gd name="connsiteX6662" fmla="*/ 3640042 w 12191948"/>
              <a:gd name="connsiteY6662" fmla="*/ 2043561 h 3322003"/>
              <a:gd name="connsiteX6663" fmla="*/ 3669520 w 12191948"/>
              <a:gd name="connsiteY6663" fmla="*/ 2052477 h 3322003"/>
              <a:gd name="connsiteX6664" fmla="*/ 3688386 w 12191948"/>
              <a:gd name="connsiteY6664" fmla="*/ 2059489 h 3322003"/>
              <a:gd name="connsiteX6665" fmla="*/ 3707012 w 12191948"/>
              <a:gd name="connsiteY6665" fmla="*/ 2059489 h 3322003"/>
              <a:gd name="connsiteX6666" fmla="*/ 3705319 w 12191948"/>
              <a:gd name="connsiteY6666" fmla="*/ 2053450 h 3322003"/>
              <a:gd name="connsiteX6667" fmla="*/ 3685727 w 12191948"/>
              <a:gd name="connsiteY6667" fmla="*/ 2043322 h 3322003"/>
              <a:gd name="connsiteX6668" fmla="*/ 3705077 w 12191948"/>
              <a:gd name="connsiteY6668" fmla="*/ 2042349 h 3322003"/>
              <a:gd name="connsiteX6669" fmla="*/ 3795540 w 12191948"/>
              <a:gd name="connsiteY6669" fmla="*/ 2065331 h 3322003"/>
              <a:gd name="connsiteX6670" fmla="*/ 3848997 w 12191948"/>
              <a:gd name="connsiteY6670" fmla="*/ 2058514 h 3322003"/>
              <a:gd name="connsiteX6671" fmla="*/ 3879473 w 12191948"/>
              <a:gd name="connsiteY6671" fmla="*/ 2064358 h 3322003"/>
              <a:gd name="connsiteX6672" fmla="*/ 3887940 w 12191948"/>
              <a:gd name="connsiteY6672" fmla="*/ 2059293 h 3322003"/>
              <a:gd name="connsiteX6673" fmla="*/ 3906564 w 12191948"/>
              <a:gd name="connsiteY6673" fmla="*/ 2057346 h 3322003"/>
              <a:gd name="connsiteX6674" fmla="*/ 3852141 w 12191948"/>
              <a:gd name="connsiteY6674" fmla="*/ 2074095 h 3322003"/>
              <a:gd name="connsiteX6675" fmla="*/ 3909708 w 12191948"/>
              <a:gd name="connsiteY6675" fmla="*/ 2096106 h 3322003"/>
              <a:gd name="connsiteX6676" fmla="*/ 3935589 w 12191948"/>
              <a:gd name="connsiteY6676" fmla="*/ 2098053 h 3322003"/>
              <a:gd name="connsiteX6677" fmla="*/ 3919868 w 12191948"/>
              <a:gd name="connsiteY6677" fmla="*/ 2087340 h 3322003"/>
              <a:gd name="connsiteX6678" fmla="*/ 4044919 w 12191948"/>
              <a:gd name="connsiteY6678" fmla="*/ 2104286 h 3322003"/>
              <a:gd name="connsiteX6679" fmla="*/ 4152073 w 12191948"/>
              <a:gd name="connsiteY6679" fmla="*/ 2113829 h 3322003"/>
              <a:gd name="connsiteX6680" fmla="*/ 4084347 w 12191948"/>
              <a:gd name="connsiteY6680" fmla="*/ 2081498 h 3322003"/>
              <a:gd name="connsiteX6681" fmla="*/ 4116275 w 12191948"/>
              <a:gd name="connsiteY6681" fmla="*/ 2081498 h 3322003"/>
              <a:gd name="connsiteX6682" fmla="*/ 4159572 w 12191948"/>
              <a:gd name="connsiteY6682" fmla="*/ 2100975 h 3322003"/>
              <a:gd name="connsiteX6683" fmla="*/ 4254631 w 12191948"/>
              <a:gd name="connsiteY6683" fmla="*/ 2135061 h 3322003"/>
              <a:gd name="connsiteX6684" fmla="*/ 4303007 w 12191948"/>
              <a:gd name="connsiteY6684" fmla="*/ 2137398 h 3322003"/>
              <a:gd name="connsiteX6685" fmla="*/ 4303007 w 12191948"/>
              <a:gd name="connsiteY6685" fmla="*/ 2143435 h 3322003"/>
              <a:gd name="connsiteX6686" fmla="*/ 4352833 w 12191948"/>
              <a:gd name="connsiteY6686" fmla="*/ 2140514 h 3322003"/>
              <a:gd name="connsiteX6687" fmla="*/ 4433622 w 12191948"/>
              <a:gd name="connsiteY6687" fmla="*/ 2152395 h 3322003"/>
              <a:gd name="connsiteX6688" fmla="*/ 4446442 w 12191948"/>
              <a:gd name="connsiteY6688" fmla="*/ 2156096 h 3322003"/>
              <a:gd name="connsiteX6689" fmla="*/ 4468210 w 12191948"/>
              <a:gd name="connsiteY6689" fmla="*/ 2164470 h 3322003"/>
              <a:gd name="connsiteX6690" fmla="*/ 4503040 w 12191948"/>
              <a:gd name="connsiteY6690" fmla="*/ 2161938 h 3322003"/>
              <a:gd name="connsiteX6691" fmla="*/ 4532310 w 12191948"/>
              <a:gd name="connsiteY6691" fmla="*/ 2178690 h 3322003"/>
              <a:gd name="connsiteX6692" fmla="*/ 4534557 w 12191948"/>
              <a:gd name="connsiteY6692" fmla="*/ 2178439 h 3322003"/>
              <a:gd name="connsiteX6693" fmla="*/ 4527955 w 12191948"/>
              <a:gd name="connsiteY6693" fmla="*/ 2181806 h 3322003"/>
              <a:gd name="connsiteX6694" fmla="*/ 4537389 w 12191948"/>
              <a:gd name="connsiteY6694" fmla="*/ 2185117 h 3322003"/>
              <a:gd name="connsiteX6695" fmla="*/ 4541500 w 12191948"/>
              <a:gd name="connsiteY6695" fmla="*/ 2184144 h 3322003"/>
              <a:gd name="connsiteX6696" fmla="*/ 4535456 w 12191948"/>
              <a:gd name="connsiteY6696" fmla="*/ 2178339 h 3322003"/>
              <a:gd name="connsiteX6697" fmla="*/ 4558100 w 12191948"/>
              <a:gd name="connsiteY6697" fmla="*/ 2175816 h 3322003"/>
              <a:gd name="connsiteX6698" fmla="*/ 4552143 w 12191948"/>
              <a:gd name="connsiteY6698" fmla="*/ 2162717 h 3322003"/>
              <a:gd name="connsiteX6699" fmla="*/ 4591811 w 12191948"/>
              <a:gd name="connsiteY6699" fmla="*/ 2167392 h 3322003"/>
              <a:gd name="connsiteX6700" fmla="*/ 4596795 w 12191948"/>
              <a:gd name="connsiteY6700" fmla="*/ 2167896 h 3322003"/>
              <a:gd name="connsiteX6701" fmla="*/ 4587217 w 12191948"/>
              <a:gd name="connsiteY6701" fmla="*/ 2178299 h 3322003"/>
              <a:gd name="connsiteX6702" fmla="*/ 4630512 w 12191948"/>
              <a:gd name="connsiteY6702" fmla="*/ 2181610 h 3322003"/>
              <a:gd name="connsiteX6703" fmla="*/ 4631480 w 12191948"/>
              <a:gd name="connsiteY6703" fmla="*/ 2182000 h 3322003"/>
              <a:gd name="connsiteX6704" fmla="*/ 4600473 w 12191948"/>
              <a:gd name="connsiteY6704" fmla="*/ 2168269 h 3322003"/>
              <a:gd name="connsiteX6705" fmla="*/ 4680341 w 12191948"/>
              <a:gd name="connsiteY6705" fmla="*/ 2176352 h 3322003"/>
              <a:gd name="connsiteX6706" fmla="*/ 4766450 w 12191948"/>
              <a:gd name="connsiteY6706" fmla="*/ 2181610 h 3322003"/>
              <a:gd name="connsiteX6707" fmla="*/ 4763789 w 12191948"/>
              <a:gd name="connsiteY6707" fmla="*/ 2181610 h 3322003"/>
              <a:gd name="connsiteX6708" fmla="*/ 4808295 w 12191948"/>
              <a:gd name="connsiteY6708" fmla="*/ 2185311 h 3322003"/>
              <a:gd name="connsiteX6709" fmla="*/ 5025988 w 12191948"/>
              <a:gd name="connsiteY6709" fmla="*/ 2203621 h 3322003"/>
              <a:gd name="connsiteX6710" fmla="*/ 5124193 w 12191948"/>
              <a:gd name="connsiteY6710" fmla="*/ 2204788 h 3322003"/>
              <a:gd name="connsiteX6711" fmla="*/ 5138462 w 12191948"/>
              <a:gd name="connsiteY6711" fmla="*/ 2204788 h 3322003"/>
              <a:gd name="connsiteX6712" fmla="*/ 5310925 w 12191948"/>
              <a:gd name="connsiteY6712" fmla="*/ 2216865 h 3322003"/>
              <a:gd name="connsiteX6713" fmla="*/ 5332934 w 12191948"/>
              <a:gd name="connsiteY6713" fmla="*/ 2218812 h 3322003"/>
              <a:gd name="connsiteX6714" fmla="*/ 5351076 w 12191948"/>
              <a:gd name="connsiteY6714" fmla="*/ 2206541 h 3322003"/>
              <a:gd name="connsiteX6715" fmla="*/ 5326888 w 12191948"/>
              <a:gd name="connsiteY6715" fmla="*/ 2204983 h 3322003"/>
              <a:gd name="connsiteX6716" fmla="*/ 5273432 w 12191948"/>
              <a:gd name="connsiteY6716" fmla="*/ 2181610 h 3322003"/>
              <a:gd name="connsiteX6717" fmla="*/ 5274642 w 12191948"/>
              <a:gd name="connsiteY6717" fmla="*/ 2176935 h 3322003"/>
              <a:gd name="connsiteX6718" fmla="*/ 5277059 w 12191948"/>
              <a:gd name="connsiteY6718" fmla="*/ 2164081 h 3322003"/>
              <a:gd name="connsiteX6719" fmla="*/ 5321082 w 12191948"/>
              <a:gd name="connsiteY6719" fmla="*/ 2170508 h 3322003"/>
              <a:gd name="connsiteX6720" fmla="*/ 5301491 w 12191948"/>
              <a:gd name="connsiteY6720" fmla="*/ 2185311 h 3322003"/>
              <a:gd name="connsiteX6721" fmla="*/ 5329064 w 12191948"/>
              <a:gd name="connsiteY6721" fmla="*/ 2198750 h 3322003"/>
              <a:gd name="connsiteX6722" fmla="*/ 5409127 w 12191948"/>
              <a:gd name="connsiteY6722" fmla="*/ 2205761 h 3322003"/>
              <a:gd name="connsiteX6723" fmla="*/ 5394615 w 12191948"/>
              <a:gd name="connsiteY6723" fmla="*/ 2211800 h 3322003"/>
              <a:gd name="connsiteX6724" fmla="*/ 5415900 w 12191948"/>
              <a:gd name="connsiteY6724" fmla="*/ 2206931 h 3322003"/>
              <a:gd name="connsiteX6725" fmla="*/ 5373329 w 12191948"/>
              <a:gd name="connsiteY6725" fmla="*/ 2180442 h 3322003"/>
              <a:gd name="connsiteX6726" fmla="*/ 5367039 w 12191948"/>
              <a:gd name="connsiteY6726" fmla="*/ 2167004 h 3322003"/>
              <a:gd name="connsiteX6727" fmla="*/ 5414206 w 12191948"/>
              <a:gd name="connsiteY6727" fmla="*/ 2169729 h 3322003"/>
              <a:gd name="connsiteX6728" fmla="*/ 5365830 w 12191948"/>
              <a:gd name="connsiteY6728" fmla="*/ 2163108 h 3322003"/>
              <a:gd name="connsiteX6729" fmla="*/ 5224813 w 12191948"/>
              <a:gd name="connsiteY6729" fmla="*/ 2133891 h 3322003"/>
              <a:gd name="connsiteX6730" fmla="*/ 5184177 w 12191948"/>
              <a:gd name="connsiteY6730" fmla="*/ 2131554 h 3322003"/>
              <a:gd name="connsiteX6731" fmla="*/ 5118629 w 12191948"/>
              <a:gd name="connsiteY6731" fmla="*/ 2126685 h 3322003"/>
              <a:gd name="connsiteX6732" fmla="*/ 5076058 w 12191948"/>
              <a:gd name="connsiteY6732" fmla="*/ 2122984 h 3322003"/>
              <a:gd name="connsiteX6733" fmla="*/ 4948104 w 12191948"/>
              <a:gd name="connsiteY6733" fmla="*/ 2109351 h 3322003"/>
              <a:gd name="connsiteX6734" fmla="*/ 4801522 w 12191948"/>
              <a:gd name="connsiteY6734" fmla="*/ 2086561 h 3322003"/>
              <a:gd name="connsiteX6735" fmla="*/ 4786043 w 12191948"/>
              <a:gd name="connsiteY6735" fmla="*/ 2079940 h 3322003"/>
              <a:gd name="connsiteX6736" fmla="*/ 4690742 w 12191948"/>
              <a:gd name="connsiteY6736" fmla="*/ 2067863 h 3322003"/>
              <a:gd name="connsiteX6737" fmla="*/ 4642366 w 12191948"/>
              <a:gd name="connsiteY6737" fmla="*/ 2059683 h 3322003"/>
              <a:gd name="connsiteX6738" fmla="*/ 4559642 w 12191948"/>
              <a:gd name="connsiteY6738" fmla="*/ 2054230 h 3322003"/>
              <a:gd name="connsiteX6739" fmla="*/ 4479822 w 12191948"/>
              <a:gd name="connsiteY6739" fmla="*/ 2050919 h 3322003"/>
              <a:gd name="connsiteX6740" fmla="*/ 4363720 w 12191948"/>
              <a:gd name="connsiteY6740" fmla="*/ 2028714 h 3322003"/>
              <a:gd name="connsiteX6741" fmla="*/ 4331548 w 12191948"/>
              <a:gd name="connsiteY6741" fmla="*/ 2028714 h 3322003"/>
              <a:gd name="connsiteX6742" fmla="*/ 4313891 w 12191948"/>
              <a:gd name="connsiteY6742" fmla="*/ 2028714 h 3322003"/>
              <a:gd name="connsiteX6743" fmla="*/ 4182308 w 12191948"/>
              <a:gd name="connsiteY6743" fmla="*/ 2017222 h 3322003"/>
              <a:gd name="connsiteX6744" fmla="*/ 4169247 w 12191948"/>
              <a:gd name="connsiteY6744" fmla="*/ 2033779 h 3322003"/>
              <a:gd name="connsiteX6745" fmla="*/ 4181099 w 12191948"/>
              <a:gd name="connsiteY6745" fmla="*/ 2039621 h 3322003"/>
              <a:gd name="connsiteX6746" fmla="*/ 4221494 w 12191948"/>
              <a:gd name="connsiteY6746" fmla="*/ 2060657 h 3322003"/>
              <a:gd name="connsiteX6747" fmla="*/ 4154976 w 12191948"/>
              <a:gd name="connsiteY6747" fmla="*/ 2039815 h 3322003"/>
              <a:gd name="connsiteX6748" fmla="*/ 4081200 w 12191948"/>
              <a:gd name="connsiteY6748" fmla="*/ 2029687 h 3322003"/>
              <a:gd name="connsiteX6749" fmla="*/ 4082894 w 12191948"/>
              <a:gd name="connsiteY6749" fmla="*/ 2023845 h 3322003"/>
              <a:gd name="connsiteX6750" fmla="*/ 4020490 w 12191948"/>
              <a:gd name="connsiteY6750" fmla="*/ 1996186 h 3322003"/>
              <a:gd name="connsiteX6751" fmla="*/ 3959051 w 12191948"/>
              <a:gd name="connsiteY6751" fmla="*/ 1995019 h 3322003"/>
              <a:gd name="connsiteX6752" fmla="*/ 3942362 w 12191948"/>
              <a:gd name="connsiteY6752" fmla="*/ 1997941 h 3322003"/>
              <a:gd name="connsiteX6753" fmla="*/ 3874635 w 12191948"/>
              <a:gd name="connsiteY6753" fmla="*/ 1978464 h 3322003"/>
              <a:gd name="connsiteX6754" fmla="*/ 3794813 w 12191948"/>
              <a:gd name="connsiteY6754" fmla="*/ 1967360 h 3322003"/>
              <a:gd name="connsiteX6755" fmla="*/ 3758050 w 12191948"/>
              <a:gd name="connsiteY6755" fmla="*/ 1968530 h 3322003"/>
              <a:gd name="connsiteX6756" fmla="*/ 3699272 w 12191948"/>
              <a:gd name="connsiteY6756" fmla="*/ 1978267 h 3322003"/>
              <a:gd name="connsiteX6757" fmla="*/ 3705077 w 12191948"/>
              <a:gd name="connsiteY6757" fmla="*/ 1984891 h 3322003"/>
              <a:gd name="connsiteX6758" fmla="*/ 3734103 w 12191948"/>
              <a:gd name="connsiteY6758" fmla="*/ 1990929 h 3322003"/>
              <a:gd name="connsiteX6759" fmla="*/ 3760950 w 12191948"/>
              <a:gd name="connsiteY6759" fmla="*/ 2006120 h 3322003"/>
              <a:gd name="connsiteX6760" fmla="*/ 3757080 w 12191948"/>
              <a:gd name="connsiteY6760" fmla="*/ 2016054 h 3322003"/>
              <a:gd name="connsiteX6761" fmla="*/ 3855770 w 12191948"/>
              <a:gd name="connsiteY6761" fmla="*/ 2030272 h 3322003"/>
              <a:gd name="connsiteX6762" fmla="*/ 3815617 w 12191948"/>
              <a:gd name="connsiteY6762" fmla="*/ 2033583 h 3322003"/>
              <a:gd name="connsiteX6763" fmla="*/ 3791428 w 12191948"/>
              <a:gd name="connsiteY6763" fmla="*/ 2038842 h 3322003"/>
              <a:gd name="connsiteX6764" fmla="*/ 3795298 w 12191948"/>
              <a:gd name="connsiteY6764" fmla="*/ 2040791 h 3322003"/>
              <a:gd name="connsiteX6765" fmla="*/ 3786108 w 12191948"/>
              <a:gd name="connsiteY6765" fmla="*/ 2039233 h 3322003"/>
              <a:gd name="connsiteX6766" fmla="*/ 3791187 w 12191948"/>
              <a:gd name="connsiteY6766" fmla="*/ 2039233 h 3322003"/>
              <a:gd name="connsiteX6767" fmla="*/ 3744020 w 12191948"/>
              <a:gd name="connsiteY6767" fmla="*/ 2026377 h 3322003"/>
              <a:gd name="connsiteX6768" fmla="*/ 3640980 w 12191948"/>
              <a:gd name="connsiteY6768" fmla="*/ 2000082 h 3322003"/>
              <a:gd name="connsiteX6769" fmla="*/ 3584620 w 12191948"/>
              <a:gd name="connsiteY6769" fmla="*/ 1997550 h 3322003"/>
              <a:gd name="connsiteX6770" fmla="*/ 3568898 w 12191948"/>
              <a:gd name="connsiteY6770" fmla="*/ 1984500 h 3322003"/>
              <a:gd name="connsiteX6771" fmla="*/ 3540113 w 12191948"/>
              <a:gd name="connsiteY6771" fmla="*/ 1976321 h 3322003"/>
              <a:gd name="connsiteX6772" fmla="*/ 3564302 w 12191948"/>
              <a:gd name="connsiteY6772" fmla="*/ 1973204 h 3322003"/>
              <a:gd name="connsiteX6773" fmla="*/ 3500204 w 12191948"/>
              <a:gd name="connsiteY6773" fmla="*/ 1950611 h 3322003"/>
              <a:gd name="connsiteX6774" fmla="*/ 3467793 w 12191948"/>
              <a:gd name="connsiteY6774" fmla="*/ 1940677 h 3322003"/>
              <a:gd name="connsiteX6775" fmla="*/ 3436588 w 12191948"/>
              <a:gd name="connsiteY6775" fmla="*/ 1942625 h 3322003"/>
              <a:gd name="connsiteX6776" fmla="*/ 3375635 w 12191948"/>
              <a:gd name="connsiteY6776" fmla="*/ 1929381 h 3322003"/>
              <a:gd name="connsiteX6777" fmla="*/ 3321694 w 12191948"/>
              <a:gd name="connsiteY6777" fmla="*/ 1929381 h 3322003"/>
              <a:gd name="connsiteX6778" fmla="*/ 3264854 w 12191948"/>
              <a:gd name="connsiteY6778" fmla="*/ 1919253 h 3322003"/>
              <a:gd name="connsiteX6779" fmla="*/ 3253727 w 12191948"/>
              <a:gd name="connsiteY6779" fmla="*/ 1921394 h 3322003"/>
              <a:gd name="connsiteX6780" fmla="*/ 3175842 w 12191948"/>
              <a:gd name="connsiteY6780" fmla="*/ 1925095 h 3322003"/>
              <a:gd name="connsiteX6781" fmla="*/ 3157942 w 12191948"/>
              <a:gd name="connsiteY6781" fmla="*/ 1923731 h 3322003"/>
              <a:gd name="connsiteX6782" fmla="*/ 3129642 w 12191948"/>
              <a:gd name="connsiteY6782" fmla="*/ 1934638 h 3322003"/>
              <a:gd name="connsiteX6783" fmla="*/ 3172940 w 12191948"/>
              <a:gd name="connsiteY6783" fmla="*/ 1950805 h 3322003"/>
              <a:gd name="connsiteX6784" fmla="*/ 3216237 w 12191948"/>
              <a:gd name="connsiteY6784" fmla="*/ 1955285 h 3322003"/>
              <a:gd name="connsiteX6785" fmla="*/ 3231474 w 12191948"/>
              <a:gd name="connsiteY6785" fmla="*/ 1947494 h 3322003"/>
              <a:gd name="connsiteX6786" fmla="*/ 3279850 w 12191948"/>
              <a:gd name="connsiteY6786" fmla="*/ 1963465 h 3322003"/>
              <a:gd name="connsiteX6787" fmla="*/ 3199545 w 12191948"/>
              <a:gd name="connsiteY6787" fmla="*/ 1965802 h 3322003"/>
              <a:gd name="connsiteX6788" fmla="*/ 3182856 w 12191948"/>
              <a:gd name="connsiteY6788" fmla="*/ 1974957 h 3322003"/>
              <a:gd name="connsiteX6789" fmla="*/ 3156248 w 12191948"/>
              <a:gd name="connsiteY6789" fmla="*/ 1958011 h 3322003"/>
              <a:gd name="connsiteX6790" fmla="*/ 3072559 w 12191948"/>
              <a:gd name="connsiteY6790" fmla="*/ 1948662 h 3322003"/>
              <a:gd name="connsiteX6791" fmla="*/ 3058287 w 12191948"/>
              <a:gd name="connsiteY6791" fmla="*/ 1942041 h 3322003"/>
              <a:gd name="connsiteX6792" fmla="*/ 3037728 w 12191948"/>
              <a:gd name="connsiteY6792" fmla="*/ 1929964 h 3322003"/>
              <a:gd name="connsiteX6793" fmla="*/ 3005317 w 12191948"/>
              <a:gd name="connsiteY6793" fmla="*/ 1932497 h 3322003"/>
              <a:gd name="connsiteX6794" fmla="*/ 2998059 w 12191948"/>
              <a:gd name="connsiteY6794" fmla="*/ 1941846 h 3322003"/>
              <a:gd name="connsiteX6795" fmla="*/ 2958391 w 12191948"/>
              <a:gd name="connsiteY6795" fmla="*/ 1928406 h 3322003"/>
              <a:gd name="connsiteX6796" fmla="*/ 2990078 w 12191948"/>
              <a:gd name="connsiteY6796" fmla="*/ 1922758 h 3322003"/>
              <a:gd name="connsiteX6797" fmla="*/ 2914852 w 12191948"/>
              <a:gd name="connsiteY6797" fmla="*/ 1910098 h 3322003"/>
              <a:gd name="connsiteX6798" fmla="*/ 2866476 w 12191948"/>
              <a:gd name="connsiteY6798" fmla="*/ 1898021 h 3322003"/>
              <a:gd name="connsiteX6799" fmla="*/ 2849302 w 12191948"/>
              <a:gd name="connsiteY6799" fmla="*/ 1896659 h 3322003"/>
              <a:gd name="connsiteX6800" fmla="*/ 2849302 w 12191948"/>
              <a:gd name="connsiteY6800" fmla="*/ 1894516 h 3322003"/>
              <a:gd name="connsiteX6801" fmla="*/ 2865991 w 12191948"/>
              <a:gd name="connsiteY6801" fmla="*/ 1896074 h 3322003"/>
              <a:gd name="connsiteX6802" fmla="*/ 2869379 w 12191948"/>
              <a:gd name="connsiteY6802" fmla="*/ 1887310 h 3322003"/>
              <a:gd name="connsiteX6803" fmla="*/ 6711413 w 12191948"/>
              <a:gd name="connsiteY6803" fmla="*/ 1881077 h 3322003"/>
              <a:gd name="connsiteX6804" fmla="*/ 6710930 w 12191948"/>
              <a:gd name="connsiteY6804" fmla="*/ 1881272 h 3322003"/>
              <a:gd name="connsiteX6805" fmla="*/ 6729313 w 12191948"/>
              <a:gd name="connsiteY6805" fmla="*/ 1884194 h 3322003"/>
              <a:gd name="connsiteX6806" fmla="*/ 6711413 w 12191948"/>
              <a:gd name="connsiteY6806" fmla="*/ 1881077 h 3322003"/>
              <a:gd name="connsiteX6807" fmla="*/ 3276465 w 12191948"/>
              <a:gd name="connsiteY6807" fmla="*/ 1880493 h 3322003"/>
              <a:gd name="connsiteX6808" fmla="*/ 3273562 w 12191948"/>
              <a:gd name="connsiteY6808" fmla="*/ 1885361 h 3322003"/>
              <a:gd name="connsiteX6809" fmla="*/ 3297750 w 12191948"/>
              <a:gd name="connsiteY6809" fmla="*/ 1890621 h 3322003"/>
              <a:gd name="connsiteX6810" fmla="*/ 3295815 w 12191948"/>
              <a:gd name="connsiteY6810" fmla="*/ 1884777 h 3322003"/>
              <a:gd name="connsiteX6811" fmla="*/ 3294848 w 12191948"/>
              <a:gd name="connsiteY6811" fmla="*/ 1883803 h 3322003"/>
              <a:gd name="connsiteX6812" fmla="*/ 3276465 w 12191948"/>
              <a:gd name="connsiteY6812" fmla="*/ 1880493 h 3322003"/>
              <a:gd name="connsiteX6813" fmla="*/ 4694854 w 12191948"/>
              <a:gd name="connsiteY6813" fmla="*/ 1879713 h 3322003"/>
              <a:gd name="connsiteX6814" fmla="*/ 4691951 w 12191948"/>
              <a:gd name="connsiteY6814" fmla="*/ 1888868 h 3322003"/>
              <a:gd name="connsiteX6815" fmla="*/ 4692192 w 12191948"/>
              <a:gd name="connsiteY6815" fmla="*/ 1888868 h 3322003"/>
              <a:gd name="connsiteX6816" fmla="*/ 4735731 w 12191948"/>
              <a:gd name="connsiteY6816" fmla="*/ 1890621 h 3322003"/>
              <a:gd name="connsiteX6817" fmla="*/ 7008443 w 12191948"/>
              <a:gd name="connsiteY6817" fmla="*/ 1877765 h 3322003"/>
              <a:gd name="connsiteX6818" fmla="*/ 7011500 w 12191948"/>
              <a:gd name="connsiteY6818" fmla="*/ 1884395 h 3322003"/>
              <a:gd name="connsiteX6819" fmla="*/ 7010378 w 12191948"/>
              <a:gd name="connsiteY6819" fmla="*/ 1884194 h 3322003"/>
              <a:gd name="connsiteX6820" fmla="*/ 7011586 w 12191948"/>
              <a:gd name="connsiteY6820" fmla="*/ 1884582 h 3322003"/>
              <a:gd name="connsiteX6821" fmla="*/ 7011500 w 12191948"/>
              <a:gd name="connsiteY6821" fmla="*/ 1884395 h 3322003"/>
              <a:gd name="connsiteX6822" fmla="*/ 7027793 w 12191948"/>
              <a:gd name="connsiteY6822" fmla="*/ 1887310 h 3322003"/>
              <a:gd name="connsiteX6823" fmla="*/ 7031422 w 12191948"/>
              <a:gd name="connsiteY6823" fmla="*/ 1882636 h 3322003"/>
              <a:gd name="connsiteX6824" fmla="*/ 5429204 w 12191948"/>
              <a:gd name="connsiteY6824" fmla="*/ 1877765 h 3322003"/>
              <a:gd name="connsiteX6825" fmla="*/ 5419043 w 12191948"/>
              <a:gd name="connsiteY6825" fmla="*/ 1879323 h 3322003"/>
              <a:gd name="connsiteX6826" fmla="*/ 5427269 w 12191948"/>
              <a:gd name="connsiteY6826" fmla="*/ 1886725 h 3322003"/>
              <a:gd name="connsiteX6827" fmla="*/ 5479756 w 12191948"/>
              <a:gd name="connsiteY6827" fmla="*/ 1890815 h 3322003"/>
              <a:gd name="connsiteX6828" fmla="*/ 5552320 w 12191948"/>
              <a:gd name="connsiteY6828" fmla="*/ 1915161 h 3322003"/>
              <a:gd name="connsiteX6829" fmla="*/ 5516763 w 12191948"/>
              <a:gd name="connsiteY6829" fmla="*/ 1889257 h 3322003"/>
              <a:gd name="connsiteX6830" fmla="*/ 5516763 w 12191948"/>
              <a:gd name="connsiteY6830" fmla="*/ 1888672 h 3322003"/>
              <a:gd name="connsiteX6831" fmla="*/ 5479515 w 12191948"/>
              <a:gd name="connsiteY6831" fmla="*/ 1888672 h 3322003"/>
              <a:gd name="connsiteX6832" fmla="*/ 5429204 w 12191948"/>
              <a:gd name="connsiteY6832" fmla="*/ 1877765 h 3322003"/>
              <a:gd name="connsiteX6833" fmla="*/ 6685290 w 12191948"/>
              <a:gd name="connsiteY6833" fmla="*/ 1875427 h 3322003"/>
              <a:gd name="connsiteX6834" fmla="*/ 6689401 w 12191948"/>
              <a:gd name="connsiteY6834" fmla="*/ 1880102 h 3322003"/>
              <a:gd name="connsiteX6835" fmla="*/ 6704597 w 12191948"/>
              <a:gd name="connsiteY6835" fmla="*/ 1880434 h 3322003"/>
              <a:gd name="connsiteX6836" fmla="*/ 6706817 w 12191948"/>
              <a:gd name="connsiteY6836" fmla="*/ 1881272 h 3322003"/>
              <a:gd name="connsiteX6837" fmla="*/ 6707302 w 12191948"/>
              <a:gd name="connsiteY6837" fmla="*/ 1880493 h 3322003"/>
              <a:gd name="connsiteX6838" fmla="*/ 6704597 w 12191948"/>
              <a:gd name="connsiteY6838" fmla="*/ 1880434 h 3322003"/>
              <a:gd name="connsiteX6839" fmla="*/ 6691336 w 12191948"/>
              <a:gd name="connsiteY6839" fmla="*/ 1875427 h 3322003"/>
              <a:gd name="connsiteX6840" fmla="*/ 6685290 w 12191948"/>
              <a:gd name="connsiteY6840" fmla="*/ 1875427 h 3322003"/>
              <a:gd name="connsiteX6841" fmla="*/ 2663538 w 12191948"/>
              <a:gd name="connsiteY6841" fmla="*/ 1875427 h 3322003"/>
              <a:gd name="connsiteX6842" fmla="*/ 2654589 w 12191948"/>
              <a:gd name="connsiteY6842" fmla="*/ 1878934 h 3322003"/>
              <a:gd name="connsiteX6843" fmla="*/ 2656282 w 12191948"/>
              <a:gd name="connsiteY6843" fmla="*/ 1882439 h 3322003"/>
              <a:gd name="connsiteX6844" fmla="*/ 2656524 w 12191948"/>
              <a:gd name="connsiteY6844" fmla="*/ 1882830 h 3322003"/>
              <a:gd name="connsiteX6845" fmla="*/ 2668134 w 12191948"/>
              <a:gd name="connsiteY6845" fmla="*/ 1884973 h 3322003"/>
              <a:gd name="connsiteX6846" fmla="*/ 2671763 w 12191948"/>
              <a:gd name="connsiteY6846" fmla="*/ 1881857 h 3322003"/>
              <a:gd name="connsiteX6847" fmla="*/ 2663538 w 12191948"/>
              <a:gd name="connsiteY6847" fmla="*/ 1875427 h 3322003"/>
              <a:gd name="connsiteX6848" fmla="*/ 4253663 w 12191948"/>
              <a:gd name="connsiteY6848" fmla="*/ 1874648 h 3322003"/>
              <a:gd name="connsiteX6849" fmla="*/ 4254872 w 12191948"/>
              <a:gd name="connsiteY6849" fmla="*/ 1877765 h 3322003"/>
              <a:gd name="connsiteX6850" fmla="*/ 4272773 w 12191948"/>
              <a:gd name="connsiteY6850" fmla="*/ 1878350 h 3322003"/>
              <a:gd name="connsiteX6851" fmla="*/ 4273255 w 12191948"/>
              <a:gd name="connsiteY6851" fmla="*/ 1878740 h 3322003"/>
              <a:gd name="connsiteX6852" fmla="*/ 4279301 w 12191948"/>
              <a:gd name="connsiteY6852" fmla="*/ 1876791 h 3322003"/>
              <a:gd name="connsiteX6853" fmla="*/ 4272287 w 12191948"/>
              <a:gd name="connsiteY6853" fmla="*/ 1874648 h 3322003"/>
              <a:gd name="connsiteX6854" fmla="*/ 4253663 w 12191948"/>
              <a:gd name="connsiteY6854" fmla="*/ 1874648 h 3322003"/>
              <a:gd name="connsiteX6855" fmla="*/ 3935348 w 12191948"/>
              <a:gd name="connsiteY6855" fmla="*/ 1874648 h 3322003"/>
              <a:gd name="connsiteX6856" fmla="*/ 3931961 w 12191948"/>
              <a:gd name="connsiteY6856" fmla="*/ 1880102 h 3322003"/>
              <a:gd name="connsiteX6857" fmla="*/ 3969211 w 12191948"/>
              <a:gd name="connsiteY6857" fmla="*/ 1888089 h 3322003"/>
              <a:gd name="connsiteX6858" fmla="*/ 3976710 w 12191948"/>
              <a:gd name="connsiteY6858" fmla="*/ 1882636 h 3322003"/>
              <a:gd name="connsiteX6859" fmla="*/ 3935831 w 12191948"/>
              <a:gd name="connsiteY6859" fmla="*/ 1874648 h 3322003"/>
              <a:gd name="connsiteX6860" fmla="*/ 5057704 w 12191948"/>
              <a:gd name="connsiteY6860" fmla="*/ 1873821 h 3322003"/>
              <a:gd name="connsiteX6861" fmla="*/ 5017763 w 12191948"/>
              <a:gd name="connsiteY6861" fmla="*/ 1882245 h 3322003"/>
              <a:gd name="connsiteX6862" fmla="*/ 5060093 w 12191948"/>
              <a:gd name="connsiteY6862" fmla="*/ 1891788 h 3322003"/>
              <a:gd name="connsiteX6863" fmla="*/ 5071703 w 12191948"/>
              <a:gd name="connsiteY6863" fmla="*/ 1875624 h 3322003"/>
              <a:gd name="connsiteX6864" fmla="*/ 5057704 w 12191948"/>
              <a:gd name="connsiteY6864" fmla="*/ 1873821 h 3322003"/>
              <a:gd name="connsiteX6865" fmla="*/ 3416997 w 12191948"/>
              <a:gd name="connsiteY6865" fmla="*/ 1872507 h 3322003"/>
              <a:gd name="connsiteX6866" fmla="*/ 3388456 w 12191948"/>
              <a:gd name="connsiteY6866" fmla="*/ 1877570 h 3322003"/>
              <a:gd name="connsiteX6867" fmla="*/ 3412400 w 12191948"/>
              <a:gd name="connsiteY6867" fmla="*/ 1895684 h 3322003"/>
              <a:gd name="connsiteX6868" fmla="*/ 3412644 w 12191948"/>
              <a:gd name="connsiteY6868" fmla="*/ 1896853 h 3322003"/>
              <a:gd name="connsiteX6869" fmla="*/ 3425463 w 12191948"/>
              <a:gd name="connsiteY6869" fmla="*/ 1896853 h 3322003"/>
              <a:gd name="connsiteX6870" fmla="*/ 6290055 w 12191948"/>
              <a:gd name="connsiteY6870" fmla="*/ 1872117 h 3322003"/>
              <a:gd name="connsiteX6871" fmla="*/ 6293684 w 12191948"/>
              <a:gd name="connsiteY6871" fmla="*/ 1875039 h 3322003"/>
              <a:gd name="connsiteX6872" fmla="*/ 6294896 w 12191948"/>
              <a:gd name="connsiteY6872" fmla="*/ 1873090 h 3322003"/>
              <a:gd name="connsiteX6873" fmla="*/ 5260341 w 12191948"/>
              <a:gd name="connsiteY6873" fmla="*/ 1872116 h 3322003"/>
              <a:gd name="connsiteX6874" fmla="*/ 5240052 w 12191948"/>
              <a:gd name="connsiteY6874" fmla="*/ 1878544 h 3322003"/>
              <a:gd name="connsiteX6875" fmla="*/ 5295444 w 12191948"/>
              <a:gd name="connsiteY6875" fmla="*/ 1880102 h 3322003"/>
              <a:gd name="connsiteX6876" fmla="*/ 5294959 w 12191948"/>
              <a:gd name="connsiteY6876" fmla="*/ 1878544 h 3322003"/>
              <a:gd name="connsiteX6877" fmla="*/ 5260341 w 12191948"/>
              <a:gd name="connsiteY6877" fmla="*/ 1872116 h 3322003"/>
              <a:gd name="connsiteX6878" fmla="*/ 6187015 w 12191948"/>
              <a:gd name="connsiteY6878" fmla="*/ 1869780 h 3322003"/>
              <a:gd name="connsiteX6879" fmla="*/ 6194273 w 12191948"/>
              <a:gd name="connsiteY6879" fmla="*/ 1871532 h 3322003"/>
              <a:gd name="connsiteX6880" fmla="*/ 6293443 w 12191948"/>
              <a:gd name="connsiteY6880" fmla="*/ 1895684 h 3322003"/>
              <a:gd name="connsiteX6881" fmla="*/ 6292961 w 12191948"/>
              <a:gd name="connsiteY6881" fmla="*/ 1895490 h 3322003"/>
              <a:gd name="connsiteX6882" fmla="*/ 6329000 w 12191948"/>
              <a:gd name="connsiteY6882" fmla="*/ 1895490 h 3322003"/>
              <a:gd name="connsiteX6883" fmla="*/ 6292475 w 12191948"/>
              <a:gd name="connsiteY6883" fmla="*/ 1876012 h 3322003"/>
              <a:gd name="connsiteX6884" fmla="*/ 6194273 w 12191948"/>
              <a:gd name="connsiteY6884" fmla="*/ 1871338 h 3322003"/>
              <a:gd name="connsiteX6885" fmla="*/ 3553176 w 12191948"/>
              <a:gd name="connsiteY6885" fmla="*/ 1869391 h 3322003"/>
              <a:gd name="connsiteX6886" fmla="*/ 3537848 w 12191948"/>
              <a:gd name="connsiteY6886" fmla="*/ 1870291 h 3322003"/>
              <a:gd name="connsiteX6887" fmla="*/ 3538540 w 12191948"/>
              <a:gd name="connsiteY6887" fmla="*/ 1875147 h 3322003"/>
              <a:gd name="connsiteX6888" fmla="*/ 3538178 w 12191948"/>
              <a:gd name="connsiteY6888" fmla="*/ 1875039 h 3322003"/>
              <a:gd name="connsiteX6889" fmla="*/ 3538663 w 12191948"/>
              <a:gd name="connsiteY6889" fmla="*/ 1876012 h 3322003"/>
              <a:gd name="connsiteX6890" fmla="*/ 3538540 w 12191948"/>
              <a:gd name="connsiteY6890" fmla="*/ 1875147 h 3322003"/>
              <a:gd name="connsiteX6891" fmla="*/ 3544710 w 12191948"/>
              <a:gd name="connsiteY6891" fmla="*/ 1876986 h 3322003"/>
              <a:gd name="connsiteX6892" fmla="*/ 3553176 w 12191948"/>
              <a:gd name="connsiteY6892" fmla="*/ 1869391 h 3322003"/>
              <a:gd name="connsiteX6893" fmla="*/ 4642366 w 12191948"/>
              <a:gd name="connsiteY6893" fmla="*/ 1869195 h 3322003"/>
              <a:gd name="connsiteX6894" fmla="*/ 4642607 w 12191948"/>
              <a:gd name="connsiteY6894" fmla="*/ 1869780 h 3322003"/>
              <a:gd name="connsiteX6895" fmla="*/ 4596167 w 12191948"/>
              <a:gd name="connsiteY6895" fmla="*/ 1872117 h 3322003"/>
              <a:gd name="connsiteX6896" fmla="*/ 4615758 w 12191948"/>
              <a:gd name="connsiteY6896" fmla="*/ 1881466 h 3322003"/>
              <a:gd name="connsiteX6897" fmla="*/ 4637770 w 12191948"/>
              <a:gd name="connsiteY6897" fmla="*/ 1885167 h 3322003"/>
              <a:gd name="connsiteX6898" fmla="*/ 4642366 w 12191948"/>
              <a:gd name="connsiteY6898" fmla="*/ 1869195 h 3322003"/>
              <a:gd name="connsiteX6899" fmla="*/ 1613534 w 12191948"/>
              <a:gd name="connsiteY6899" fmla="*/ 1869001 h 3322003"/>
              <a:gd name="connsiteX6900" fmla="*/ 1588137 w 12191948"/>
              <a:gd name="connsiteY6900" fmla="*/ 1873869 h 3322003"/>
              <a:gd name="connsiteX6901" fmla="*/ 1622483 w 12191948"/>
              <a:gd name="connsiteY6901" fmla="*/ 1889451 h 3322003"/>
              <a:gd name="connsiteX6902" fmla="*/ 1622483 w 12191948"/>
              <a:gd name="connsiteY6902" fmla="*/ 1890230 h 3322003"/>
              <a:gd name="connsiteX6903" fmla="*/ 1637722 w 12191948"/>
              <a:gd name="connsiteY6903" fmla="*/ 1890230 h 3322003"/>
              <a:gd name="connsiteX6904" fmla="*/ 1613534 w 12191948"/>
              <a:gd name="connsiteY6904" fmla="*/ 1869001 h 3322003"/>
              <a:gd name="connsiteX6905" fmla="*/ 5870938 w 12191948"/>
              <a:gd name="connsiteY6905" fmla="*/ 1868927 h 3322003"/>
              <a:gd name="connsiteX6906" fmla="*/ 5847174 w 12191948"/>
              <a:gd name="connsiteY6906" fmla="*/ 1870559 h 3322003"/>
              <a:gd name="connsiteX6907" fmla="*/ 5897485 w 12191948"/>
              <a:gd name="connsiteY6907" fmla="*/ 1893347 h 3322003"/>
              <a:gd name="connsiteX6908" fmla="*/ 5884181 w 12191948"/>
              <a:gd name="connsiteY6908" fmla="*/ 1875818 h 3322003"/>
              <a:gd name="connsiteX6909" fmla="*/ 5884181 w 12191948"/>
              <a:gd name="connsiteY6909" fmla="*/ 1875039 h 3322003"/>
              <a:gd name="connsiteX6910" fmla="*/ 5870938 w 12191948"/>
              <a:gd name="connsiteY6910" fmla="*/ 1868927 h 3322003"/>
              <a:gd name="connsiteX6911" fmla="*/ 5914174 w 12191948"/>
              <a:gd name="connsiteY6911" fmla="*/ 1868027 h 3322003"/>
              <a:gd name="connsiteX6912" fmla="*/ 5910789 w 12191948"/>
              <a:gd name="connsiteY6912" fmla="*/ 1872702 h 3322003"/>
              <a:gd name="connsiteX6913" fmla="*/ 5917318 w 12191948"/>
              <a:gd name="connsiteY6913" fmla="*/ 1874066 h 3322003"/>
              <a:gd name="connsiteX6914" fmla="*/ 5919979 w 12191948"/>
              <a:gd name="connsiteY6914" fmla="*/ 1869780 h 3322003"/>
              <a:gd name="connsiteX6915" fmla="*/ 5919012 w 12191948"/>
              <a:gd name="connsiteY6915" fmla="*/ 1869780 h 3322003"/>
              <a:gd name="connsiteX6916" fmla="*/ 5719943 w 12191948"/>
              <a:gd name="connsiteY6916" fmla="*/ 1867833 h 3322003"/>
              <a:gd name="connsiteX6917" fmla="*/ 5709331 w 12191948"/>
              <a:gd name="connsiteY6917" fmla="*/ 1870474 h 3322003"/>
              <a:gd name="connsiteX6918" fmla="*/ 5705915 w 12191948"/>
              <a:gd name="connsiteY6918" fmla="*/ 1869391 h 3322003"/>
              <a:gd name="connsiteX6919" fmla="*/ 5706642 w 12191948"/>
              <a:gd name="connsiteY6919" fmla="*/ 1871144 h 3322003"/>
              <a:gd name="connsiteX6920" fmla="*/ 5709331 w 12191948"/>
              <a:gd name="connsiteY6920" fmla="*/ 1870474 h 3322003"/>
              <a:gd name="connsiteX6921" fmla="*/ 5721878 w 12191948"/>
              <a:gd name="connsiteY6921" fmla="*/ 1874454 h 3322003"/>
              <a:gd name="connsiteX6922" fmla="*/ 5734941 w 12191948"/>
              <a:gd name="connsiteY6922" fmla="*/ 1874454 h 3322003"/>
              <a:gd name="connsiteX6923" fmla="*/ 5763725 w 12191948"/>
              <a:gd name="connsiteY6923" fmla="*/ 1879908 h 3322003"/>
              <a:gd name="connsiteX6924" fmla="*/ 5766869 w 12191948"/>
              <a:gd name="connsiteY6924" fmla="*/ 1884973 h 3322003"/>
              <a:gd name="connsiteX6925" fmla="*/ 5771948 w 12191948"/>
              <a:gd name="connsiteY6925" fmla="*/ 1881077 h 3322003"/>
              <a:gd name="connsiteX6926" fmla="*/ 5784285 w 12191948"/>
              <a:gd name="connsiteY6926" fmla="*/ 1881077 h 3322003"/>
              <a:gd name="connsiteX6927" fmla="*/ 5790331 w 12191948"/>
              <a:gd name="connsiteY6927" fmla="*/ 1878350 h 3322003"/>
              <a:gd name="connsiteX6928" fmla="*/ 5781382 w 12191948"/>
              <a:gd name="connsiteY6928" fmla="*/ 1874066 h 3322003"/>
              <a:gd name="connsiteX6929" fmla="*/ 5733006 w 12191948"/>
              <a:gd name="connsiteY6929" fmla="*/ 1870949 h 3322003"/>
              <a:gd name="connsiteX6930" fmla="*/ 5719943 w 12191948"/>
              <a:gd name="connsiteY6930" fmla="*/ 1867833 h 3322003"/>
              <a:gd name="connsiteX6931" fmla="*/ 6018666 w 12191948"/>
              <a:gd name="connsiteY6931" fmla="*/ 1866857 h 3322003"/>
              <a:gd name="connsiteX6932" fmla="*/ 6018425 w 12191948"/>
              <a:gd name="connsiteY6932" fmla="*/ 1867248 h 3322003"/>
              <a:gd name="connsiteX6933" fmla="*/ 6019176 w 12191948"/>
              <a:gd name="connsiteY6933" fmla="*/ 1867327 h 3322003"/>
              <a:gd name="connsiteX6934" fmla="*/ 6023745 w 12191948"/>
              <a:gd name="connsiteY6934" fmla="*/ 1871532 h 3322003"/>
              <a:gd name="connsiteX6935" fmla="*/ 6052289 w 12191948"/>
              <a:gd name="connsiteY6935" fmla="*/ 1876207 h 3322003"/>
              <a:gd name="connsiteX6936" fmla="*/ 6044548 w 12191948"/>
              <a:gd name="connsiteY6936" fmla="*/ 1869974 h 3322003"/>
              <a:gd name="connsiteX6937" fmla="*/ 6019176 w 12191948"/>
              <a:gd name="connsiteY6937" fmla="*/ 1867327 h 3322003"/>
              <a:gd name="connsiteX6938" fmla="*/ 2279190 w 12191948"/>
              <a:gd name="connsiteY6938" fmla="*/ 1865690 h 3322003"/>
              <a:gd name="connsiteX6939" fmla="*/ 2275805 w 12191948"/>
              <a:gd name="connsiteY6939" fmla="*/ 1870364 h 3322003"/>
              <a:gd name="connsiteX6940" fmla="*/ 2277013 w 12191948"/>
              <a:gd name="connsiteY6940" fmla="*/ 1869195 h 3322003"/>
              <a:gd name="connsiteX6941" fmla="*/ 2284754 w 12191948"/>
              <a:gd name="connsiteY6941" fmla="*/ 1868027 h 3322003"/>
              <a:gd name="connsiteX6942" fmla="*/ 2288865 w 12191948"/>
              <a:gd name="connsiteY6942" fmla="*/ 1866663 h 3322003"/>
              <a:gd name="connsiteX6943" fmla="*/ 2279190 w 12191948"/>
              <a:gd name="connsiteY6943" fmla="*/ 1865690 h 3322003"/>
              <a:gd name="connsiteX6944" fmla="*/ 6936120 w 12191948"/>
              <a:gd name="connsiteY6944" fmla="*/ 1863158 h 3322003"/>
              <a:gd name="connsiteX6945" fmla="*/ 6936120 w 12191948"/>
              <a:gd name="connsiteY6945" fmla="*/ 1868027 h 3322003"/>
              <a:gd name="connsiteX6946" fmla="*/ 6950391 w 12191948"/>
              <a:gd name="connsiteY6946" fmla="*/ 1870949 h 3322003"/>
              <a:gd name="connsiteX6947" fmla="*/ 6955470 w 12191948"/>
              <a:gd name="connsiteY6947" fmla="*/ 1868221 h 3322003"/>
              <a:gd name="connsiteX6948" fmla="*/ 8344592 w 12191948"/>
              <a:gd name="connsiteY6948" fmla="*/ 1862768 h 3322003"/>
              <a:gd name="connsiteX6949" fmla="*/ 8333223 w 12191948"/>
              <a:gd name="connsiteY6949" fmla="*/ 1866078 h 3322003"/>
              <a:gd name="connsiteX6950" fmla="*/ 8347253 w 12191948"/>
              <a:gd name="connsiteY6950" fmla="*/ 1872702 h 3322003"/>
              <a:gd name="connsiteX6951" fmla="*/ 8411836 w 12191948"/>
              <a:gd name="connsiteY6951" fmla="*/ 1880102 h 3322003"/>
              <a:gd name="connsiteX6952" fmla="*/ 8418123 w 12191948"/>
              <a:gd name="connsiteY6952" fmla="*/ 1875624 h 3322003"/>
              <a:gd name="connsiteX6953" fmla="*/ 8403611 w 12191948"/>
              <a:gd name="connsiteY6953" fmla="*/ 1871144 h 3322003"/>
              <a:gd name="connsiteX6954" fmla="*/ 8404095 w 12191948"/>
              <a:gd name="connsiteY6954" fmla="*/ 1870364 h 3322003"/>
              <a:gd name="connsiteX6955" fmla="*/ 8344592 w 12191948"/>
              <a:gd name="connsiteY6955" fmla="*/ 1862768 h 3322003"/>
              <a:gd name="connsiteX6956" fmla="*/ 5808229 w 12191948"/>
              <a:gd name="connsiteY6956" fmla="*/ 1862768 h 3322003"/>
              <a:gd name="connsiteX6957" fmla="*/ 5805329 w 12191948"/>
              <a:gd name="connsiteY6957" fmla="*/ 1866275 h 3322003"/>
              <a:gd name="connsiteX6958" fmla="*/ 5816454 w 12191948"/>
              <a:gd name="connsiteY6958" fmla="*/ 1866275 h 3322003"/>
              <a:gd name="connsiteX6959" fmla="*/ 5816213 w 12191948"/>
              <a:gd name="connsiteY6959" fmla="*/ 1863937 h 3322003"/>
              <a:gd name="connsiteX6960" fmla="*/ 5815245 w 12191948"/>
              <a:gd name="connsiteY6960" fmla="*/ 1863937 h 3322003"/>
              <a:gd name="connsiteX6961" fmla="*/ 5808229 w 12191948"/>
              <a:gd name="connsiteY6961" fmla="*/ 1862768 h 3322003"/>
              <a:gd name="connsiteX6962" fmla="*/ 2706350 w 12191948"/>
              <a:gd name="connsiteY6962" fmla="*/ 1862574 h 3322003"/>
              <a:gd name="connsiteX6963" fmla="*/ 2674907 w 12191948"/>
              <a:gd name="connsiteY6963" fmla="*/ 1866275 h 3322003"/>
              <a:gd name="connsiteX6964" fmla="*/ 2632577 w 12191948"/>
              <a:gd name="connsiteY6964" fmla="*/ 1868027 h 3322003"/>
              <a:gd name="connsiteX6965" fmla="*/ 2663296 w 12191948"/>
              <a:gd name="connsiteY6965" fmla="*/ 1874260 h 3322003"/>
              <a:gd name="connsiteX6966" fmla="*/ 2745536 w 12191948"/>
              <a:gd name="connsiteY6966" fmla="*/ 1876403 h 3322003"/>
              <a:gd name="connsiteX6967" fmla="*/ 2731990 w 12191948"/>
              <a:gd name="connsiteY6967" fmla="*/ 1870170 h 3322003"/>
              <a:gd name="connsiteX6968" fmla="*/ 2715301 w 12191948"/>
              <a:gd name="connsiteY6968" fmla="*/ 1862574 h 3322003"/>
              <a:gd name="connsiteX6969" fmla="*/ 2706350 w 12191948"/>
              <a:gd name="connsiteY6969" fmla="*/ 1862574 h 3322003"/>
              <a:gd name="connsiteX6970" fmla="*/ 4774432 w 12191948"/>
              <a:gd name="connsiteY6970" fmla="*/ 1860431 h 3322003"/>
              <a:gd name="connsiteX6971" fmla="*/ 4774673 w 12191948"/>
              <a:gd name="connsiteY6971" fmla="*/ 1861210 h 3322003"/>
              <a:gd name="connsiteX6972" fmla="*/ 4779269 w 12191948"/>
              <a:gd name="connsiteY6972" fmla="*/ 1865105 h 3322003"/>
              <a:gd name="connsiteX6973" fmla="*/ 4792089 w 12191948"/>
              <a:gd name="connsiteY6973" fmla="*/ 1866078 h 3322003"/>
              <a:gd name="connsiteX6974" fmla="*/ 4792089 w 12191948"/>
              <a:gd name="connsiteY6974" fmla="*/ 1861015 h 3322003"/>
              <a:gd name="connsiteX6975" fmla="*/ 4774432 w 12191948"/>
              <a:gd name="connsiteY6975" fmla="*/ 1860431 h 3322003"/>
              <a:gd name="connsiteX6976" fmla="*/ 6364313 w 12191948"/>
              <a:gd name="connsiteY6976" fmla="*/ 1858678 h 3322003"/>
              <a:gd name="connsiteX6977" fmla="*/ 6381246 w 12191948"/>
              <a:gd name="connsiteY6977" fmla="*/ 1866275 h 3322003"/>
              <a:gd name="connsiteX6978" fmla="*/ 6400838 w 12191948"/>
              <a:gd name="connsiteY6978" fmla="*/ 1878740 h 3322003"/>
              <a:gd name="connsiteX6979" fmla="*/ 6452843 w 12191948"/>
              <a:gd name="connsiteY6979" fmla="*/ 1905618 h 3322003"/>
              <a:gd name="connsiteX6980" fmla="*/ 6493479 w 12191948"/>
              <a:gd name="connsiteY6980" fmla="*/ 1897242 h 3322003"/>
              <a:gd name="connsiteX6981" fmla="*/ 6556368 w 12191948"/>
              <a:gd name="connsiteY6981" fmla="*/ 1899776 h 3322003"/>
              <a:gd name="connsiteX6982" fmla="*/ 6550078 w 12191948"/>
              <a:gd name="connsiteY6982" fmla="*/ 1880298 h 3322003"/>
              <a:gd name="connsiteX6983" fmla="*/ 6563623 w 12191948"/>
              <a:gd name="connsiteY6983" fmla="*/ 1883609 h 3322003"/>
              <a:gd name="connsiteX6984" fmla="*/ 6579589 w 12191948"/>
              <a:gd name="connsiteY6984" fmla="*/ 1883609 h 3322003"/>
              <a:gd name="connsiteX6985" fmla="*/ 6562414 w 12191948"/>
              <a:gd name="connsiteY6985" fmla="*/ 1878934 h 3322003"/>
              <a:gd name="connsiteX6986" fmla="*/ 6549595 w 12191948"/>
              <a:gd name="connsiteY6986" fmla="*/ 1878934 h 3322003"/>
              <a:gd name="connsiteX6987" fmla="*/ 6484045 w 12191948"/>
              <a:gd name="connsiteY6987" fmla="*/ 1873090 h 3322003"/>
              <a:gd name="connsiteX6988" fmla="*/ 6503637 w 12191948"/>
              <a:gd name="connsiteY6988" fmla="*/ 1888089 h 3322003"/>
              <a:gd name="connsiteX6989" fmla="*/ 6393824 w 12191948"/>
              <a:gd name="connsiteY6989" fmla="*/ 1867442 h 3322003"/>
              <a:gd name="connsiteX6990" fmla="*/ 6388502 w 12191948"/>
              <a:gd name="connsiteY6990" fmla="*/ 1861015 h 3322003"/>
              <a:gd name="connsiteX6991" fmla="*/ 6364313 w 12191948"/>
              <a:gd name="connsiteY6991" fmla="*/ 1858678 h 3322003"/>
              <a:gd name="connsiteX6992" fmla="*/ 5608678 w 12191948"/>
              <a:gd name="connsiteY6992" fmla="*/ 1858484 h 3322003"/>
              <a:gd name="connsiteX6993" fmla="*/ 5614968 w 12191948"/>
              <a:gd name="connsiteY6993" fmla="*/ 1865105 h 3322003"/>
              <a:gd name="connsiteX6994" fmla="*/ 5639156 w 12191948"/>
              <a:gd name="connsiteY6994" fmla="*/ 1867637 h 3322003"/>
              <a:gd name="connsiteX6995" fmla="*/ 5637462 w 12191948"/>
              <a:gd name="connsiteY6995" fmla="*/ 1863547 h 3322003"/>
              <a:gd name="connsiteX6996" fmla="*/ 8471578 w 12191948"/>
              <a:gd name="connsiteY6996" fmla="*/ 1857508 h 3322003"/>
              <a:gd name="connsiteX6997" fmla="*/ 8476175 w 12191948"/>
              <a:gd name="connsiteY6997" fmla="*/ 1858484 h 3322003"/>
              <a:gd name="connsiteX6998" fmla="*/ 8473999 w 12191948"/>
              <a:gd name="connsiteY6998" fmla="*/ 1857508 h 3322003"/>
              <a:gd name="connsiteX6999" fmla="*/ 1548710 w 12191948"/>
              <a:gd name="connsiteY6999" fmla="*/ 1857508 h 3322003"/>
              <a:gd name="connsiteX7000" fmla="*/ 1542420 w 12191948"/>
              <a:gd name="connsiteY7000" fmla="*/ 1859846 h 3322003"/>
              <a:gd name="connsiteX7001" fmla="*/ 1544113 w 12191948"/>
              <a:gd name="connsiteY7001" fmla="*/ 1868027 h 3322003"/>
              <a:gd name="connsiteX7002" fmla="*/ 1557659 w 12191948"/>
              <a:gd name="connsiteY7002" fmla="*/ 1869391 h 3322003"/>
              <a:gd name="connsiteX7003" fmla="*/ 1557418 w 12191948"/>
              <a:gd name="connsiteY7003" fmla="*/ 1869001 h 3322003"/>
              <a:gd name="connsiteX7004" fmla="*/ 1557418 w 12191948"/>
              <a:gd name="connsiteY7004" fmla="*/ 1861794 h 3322003"/>
              <a:gd name="connsiteX7005" fmla="*/ 1548710 w 12191948"/>
              <a:gd name="connsiteY7005" fmla="*/ 1857508 h 3322003"/>
              <a:gd name="connsiteX7006" fmla="*/ 4543436 w 12191948"/>
              <a:gd name="connsiteY7006" fmla="*/ 1856926 h 3322003"/>
              <a:gd name="connsiteX7007" fmla="*/ 4527472 w 12191948"/>
              <a:gd name="connsiteY7007" fmla="*/ 1859067 h 3322003"/>
              <a:gd name="connsiteX7008" fmla="*/ 4525296 w 12191948"/>
              <a:gd name="connsiteY7008" fmla="*/ 1866663 h 3322003"/>
              <a:gd name="connsiteX7009" fmla="*/ 4544644 w 12191948"/>
              <a:gd name="connsiteY7009" fmla="*/ 1871338 h 3322003"/>
              <a:gd name="connsiteX7010" fmla="*/ 4578751 w 12191948"/>
              <a:gd name="connsiteY7010" fmla="*/ 1872311 h 3322003"/>
              <a:gd name="connsiteX7011" fmla="*/ 4581412 w 12191948"/>
              <a:gd name="connsiteY7011" fmla="*/ 1872311 h 3322003"/>
              <a:gd name="connsiteX7012" fmla="*/ 3287834 w 12191948"/>
              <a:gd name="connsiteY7012" fmla="*/ 1856926 h 3322003"/>
              <a:gd name="connsiteX7013" fmla="*/ 3290978 w 12191948"/>
              <a:gd name="connsiteY7013" fmla="*/ 1861600 h 3322003"/>
              <a:gd name="connsiteX7014" fmla="*/ 3331128 w 12191948"/>
              <a:gd name="connsiteY7014" fmla="*/ 1868416 h 3322003"/>
              <a:gd name="connsiteX7015" fmla="*/ 3336210 w 12191948"/>
              <a:gd name="connsiteY7015" fmla="*/ 1865105 h 3322003"/>
              <a:gd name="connsiteX7016" fmla="*/ 3323873 w 12191948"/>
              <a:gd name="connsiteY7016" fmla="*/ 1861794 h 3322003"/>
              <a:gd name="connsiteX7017" fmla="*/ 3322906 w 12191948"/>
              <a:gd name="connsiteY7017" fmla="*/ 1860821 h 3322003"/>
              <a:gd name="connsiteX7018" fmla="*/ 3287834 w 12191948"/>
              <a:gd name="connsiteY7018" fmla="*/ 1856926 h 3322003"/>
              <a:gd name="connsiteX7019" fmla="*/ 7087053 w 12191948"/>
              <a:gd name="connsiteY7019" fmla="*/ 1856147 h 3322003"/>
              <a:gd name="connsiteX7020" fmla="*/ 7086086 w 12191948"/>
              <a:gd name="connsiteY7020" fmla="*/ 1856926 h 3322003"/>
              <a:gd name="connsiteX7021" fmla="*/ 7082459 w 12191948"/>
              <a:gd name="connsiteY7021" fmla="*/ 1856926 h 3322003"/>
              <a:gd name="connsiteX7022" fmla="*/ 7081007 w 12191948"/>
              <a:gd name="connsiteY7022" fmla="*/ 1863741 h 3322003"/>
              <a:gd name="connsiteX7023" fmla="*/ 7092858 w 12191948"/>
              <a:gd name="connsiteY7023" fmla="*/ 1865299 h 3322003"/>
              <a:gd name="connsiteX7024" fmla="*/ 7087053 w 12191948"/>
              <a:gd name="connsiteY7024" fmla="*/ 1856147 h 3322003"/>
              <a:gd name="connsiteX7025" fmla="*/ 3684516 w 12191948"/>
              <a:gd name="connsiteY7025" fmla="*/ 1856147 h 3322003"/>
              <a:gd name="connsiteX7026" fmla="*/ 3692015 w 12191948"/>
              <a:gd name="connsiteY7026" fmla="*/ 1860236 h 3322003"/>
              <a:gd name="connsiteX7027" fmla="*/ 3703625 w 12191948"/>
              <a:gd name="connsiteY7027" fmla="*/ 1860236 h 3322003"/>
              <a:gd name="connsiteX7028" fmla="*/ 3696852 w 12191948"/>
              <a:gd name="connsiteY7028" fmla="*/ 1856147 h 3322003"/>
              <a:gd name="connsiteX7029" fmla="*/ 3696370 w 12191948"/>
              <a:gd name="connsiteY7029" fmla="*/ 1856147 h 3322003"/>
              <a:gd name="connsiteX7030" fmla="*/ 3684516 w 12191948"/>
              <a:gd name="connsiteY7030" fmla="*/ 1856147 h 3322003"/>
              <a:gd name="connsiteX7031" fmla="*/ 5058642 w 12191948"/>
              <a:gd name="connsiteY7031" fmla="*/ 1854392 h 3322003"/>
              <a:gd name="connsiteX7032" fmla="*/ 5055496 w 12191948"/>
              <a:gd name="connsiteY7032" fmla="*/ 1855171 h 3322003"/>
              <a:gd name="connsiteX7033" fmla="*/ 5061060 w 12191948"/>
              <a:gd name="connsiteY7033" fmla="*/ 1856341 h 3322003"/>
              <a:gd name="connsiteX7034" fmla="*/ 5093232 w 12191948"/>
              <a:gd name="connsiteY7034" fmla="*/ 1854198 h 3322003"/>
              <a:gd name="connsiteX7035" fmla="*/ 5088394 w 12191948"/>
              <a:gd name="connsiteY7035" fmla="*/ 1868221 h 3322003"/>
              <a:gd name="connsiteX7036" fmla="*/ 5119355 w 12191948"/>
              <a:gd name="connsiteY7036" fmla="*/ 1869195 h 3322003"/>
              <a:gd name="connsiteX7037" fmla="*/ 5107986 w 12191948"/>
              <a:gd name="connsiteY7037" fmla="*/ 1859846 h 3322003"/>
              <a:gd name="connsiteX7038" fmla="*/ 5093232 w 12191948"/>
              <a:gd name="connsiteY7038" fmla="*/ 1854198 h 3322003"/>
              <a:gd name="connsiteX7039" fmla="*/ 5583281 w 12191948"/>
              <a:gd name="connsiteY7039" fmla="*/ 1852251 h 3322003"/>
              <a:gd name="connsiteX7040" fmla="*/ 5579800 w 12191948"/>
              <a:gd name="connsiteY7040" fmla="*/ 1855367 h 3322003"/>
              <a:gd name="connsiteX7041" fmla="*/ 5578685 w 12191948"/>
              <a:gd name="connsiteY7041" fmla="*/ 1855367 h 3322003"/>
              <a:gd name="connsiteX7042" fmla="*/ 5578929 w 12191948"/>
              <a:gd name="connsiteY7042" fmla="*/ 1856147 h 3322003"/>
              <a:gd name="connsiteX7043" fmla="*/ 5579800 w 12191948"/>
              <a:gd name="connsiteY7043" fmla="*/ 1855367 h 3322003"/>
              <a:gd name="connsiteX7044" fmla="*/ 5585701 w 12191948"/>
              <a:gd name="connsiteY7044" fmla="*/ 1855367 h 3322003"/>
              <a:gd name="connsiteX7045" fmla="*/ 5587152 w 12191948"/>
              <a:gd name="connsiteY7045" fmla="*/ 1854004 h 3322003"/>
              <a:gd name="connsiteX7046" fmla="*/ 3479160 w 12191948"/>
              <a:gd name="connsiteY7046" fmla="*/ 1851081 h 3322003"/>
              <a:gd name="connsiteX7047" fmla="*/ 3475774 w 12191948"/>
              <a:gd name="connsiteY7047" fmla="*/ 1851861 h 3322003"/>
              <a:gd name="connsiteX7048" fmla="*/ 3482306 w 12191948"/>
              <a:gd name="connsiteY7048" fmla="*/ 1853419 h 3322003"/>
              <a:gd name="connsiteX7049" fmla="*/ 5190708 w 12191948"/>
              <a:gd name="connsiteY7049" fmla="*/ 1850887 h 3322003"/>
              <a:gd name="connsiteX7050" fmla="*/ 5187323 w 12191948"/>
              <a:gd name="connsiteY7050" fmla="*/ 1855950 h 3322003"/>
              <a:gd name="connsiteX7051" fmla="*/ 5218040 w 12191948"/>
              <a:gd name="connsiteY7051" fmla="*/ 1862574 h 3322003"/>
              <a:gd name="connsiteX7052" fmla="*/ 5225780 w 12191948"/>
              <a:gd name="connsiteY7052" fmla="*/ 1856341 h 3322003"/>
              <a:gd name="connsiteX7053" fmla="*/ 5225298 w 12191948"/>
              <a:gd name="connsiteY7053" fmla="*/ 1856341 h 3322003"/>
              <a:gd name="connsiteX7054" fmla="*/ 5190708 w 12191948"/>
              <a:gd name="connsiteY7054" fmla="*/ 1850887 h 3322003"/>
              <a:gd name="connsiteX7055" fmla="*/ 4909403 w 12191948"/>
              <a:gd name="connsiteY7055" fmla="*/ 1849718 h 3322003"/>
              <a:gd name="connsiteX7056" fmla="*/ 4908191 w 12191948"/>
              <a:gd name="connsiteY7056" fmla="*/ 1853613 h 3322003"/>
              <a:gd name="connsiteX7057" fmla="*/ 4909159 w 12191948"/>
              <a:gd name="connsiteY7057" fmla="*/ 1853613 h 3322003"/>
              <a:gd name="connsiteX7058" fmla="*/ 4915931 w 12191948"/>
              <a:gd name="connsiteY7058" fmla="*/ 1853613 h 3322003"/>
              <a:gd name="connsiteX7059" fmla="*/ 4921010 w 12191948"/>
              <a:gd name="connsiteY7059" fmla="*/ 1850693 h 3322003"/>
              <a:gd name="connsiteX7060" fmla="*/ 4909403 w 12191948"/>
              <a:gd name="connsiteY7060" fmla="*/ 1849718 h 3322003"/>
              <a:gd name="connsiteX7061" fmla="*/ 6731731 w 12191948"/>
              <a:gd name="connsiteY7061" fmla="*/ 1848356 h 3322003"/>
              <a:gd name="connsiteX7062" fmla="*/ 6768738 w 12191948"/>
              <a:gd name="connsiteY7062" fmla="*/ 1858872 h 3322003"/>
              <a:gd name="connsiteX7063" fmla="*/ 6795829 w 12191948"/>
              <a:gd name="connsiteY7063" fmla="*/ 1873869 h 3322003"/>
              <a:gd name="connsiteX7064" fmla="*/ 6786153 w 12191948"/>
              <a:gd name="connsiteY7064" fmla="*/ 1879323 h 3322003"/>
              <a:gd name="connsiteX7065" fmla="*/ 6790991 w 12191948"/>
              <a:gd name="connsiteY7065" fmla="*/ 1883803 h 3322003"/>
              <a:gd name="connsiteX7066" fmla="*/ 6827274 w 12191948"/>
              <a:gd name="connsiteY7066" fmla="*/ 1894126 h 3322003"/>
              <a:gd name="connsiteX7067" fmla="*/ 6851463 w 12191948"/>
              <a:gd name="connsiteY7067" fmla="*/ 1888283 h 3322003"/>
              <a:gd name="connsiteX7068" fmla="*/ 6813729 w 12191948"/>
              <a:gd name="connsiteY7068" fmla="*/ 1876597 h 3322003"/>
              <a:gd name="connsiteX7069" fmla="*/ 6837191 w 12191948"/>
              <a:gd name="connsiteY7069" fmla="*/ 1874845 h 3322003"/>
              <a:gd name="connsiteX7070" fmla="*/ 6847107 w 12191948"/>
              <a:gd name="connsiteY7070" fmla="*/ 1874845 h 3322003"/>
              <a:gd name="connsiteX7071" fmla="*/ 6836950 w 12191948"/>
              <a:gd name="connsiteY7071" fmla="*/ 1872702 h 3322003"/>
              <a:gd name="connsiteX7072" fmla="*/ 6778413 w 12191948"/>
              <a:gd name="connsiteY7072" fmla="*/ 1853224 h 3322003"/>
              <a:gd name="connsiteX7073" fmla="*/ 6731731 w 12191948"/>
              <a:gd name="connsiteY7073" fmla="*/ 1848356 h 3322003"/>
              <a:gd name="connsiteX7074" fmla="*/ 2407144 w 12191948"/>
              <a:gd name="connsiteY7074" fmla="*/ 1847965 h 3322003"/>
              <a:gd name="connsiteX7075" fmla="*/ 2390940 w 12191948"/>
              <a:gd name="connsiteY7075" fmla="*/ 1852251 h 3322003"/>
              <a:gd name="connsiteX7076" fmla="*/ 2396019 w 12191948"/>
              <a:gd name="connsiteY7076" fmla="*/ 1854004 h 3322003"/>
              <a:gd name="connsiteX7077" fmla="*/ 2416337 w 12191948"/>
              <a:gd name="connsiteY7077" fmla="*/ 1851666 h 3322003"/>
              <a:gd name="connsiteX7078" fmla="*/ 2415610 w 12191948"/>
              <a:gd name="connsiteY7078" fmla="*/ 1851081 h 3322003"/>
              <a:gd name="connsiteX7079" fmla="*/ 2414643 w 12191948"/>
              <a:gd name="connsiteY7079" fmla="*/ 1849329 h 3322003"/>
              <a:gd name="connsiteX7080" fmla="*/ 2407144 w 12191948"/>
              <a:gd name="connsiteY7080" fmla="*/ 1847965 h 3322003"/>
              <a:gd name="connsiteX7081" fmla="*/ 5000106 w 12191948"/>
              <a:gd name="connsiteY7081" fmla="*/ 1847771 h 3322003"/>
              <a:gd name="connsiteX7082" fmla="*/ 4972774 w 12191948"/>
              <a:gd name="connsiteY7082" fmla="*/ 1850302 h 3322003"/>
              <a:gd name="connsiteX7083" fmla="*/ 4948586 w 12191948"/>
              <a:gd name="connsiteY7083" fmla="*/ 1867442 h 3322003"/>
              <a:gd name="connsiteX7084" fmla="*/ 4993818 w 12191948"/>
              <a:gd name="connsiteY7084" fmla="*/ 1886531 h 3322003"/>
              <a:gd name="connsiteX7085" fmla="*/ 5052352 w 12191948"/>
              <a:gd name="connsiteY7085" fmla="*/ 1863353 h 3322003"/>
              <a:gd name="connsiteX7086" fmla="*/ 5000106 w 12191948"/>
              <a:gd name="connsiteY7086" fmla="*/ 1847771 h 3322003"/>
              <a:gd name="connsiteX7087" fmla="*/ 5292542 w 12191948"/>
              <a:gd name="connsiteY7087" fmla="*/ 1846992 h 3322003"/>
              <a:gd name="connsiteX7088" fmla="*/ 5288428 w 12191948"/>
              <a:gd name="connsiteY7088" fmla="*/ 1850302 h 3322003"/>
              <a:gd name="connsiteX7089" fmla="*/ 5289880 w 12191948"/>
              <a:gd name="connsiteY7089" fmla="*/ 1852834 h 3322003"/>
              <a:gd name="connsiteX7090" fmla="*/ 5315760 w 12191948"/>
              <a:gd name="connsiteY7090" fmla="*/ 1867637 h 3322003"/>
              <a:gd name="connsiteX7091" fmla="*/ 5334114 w 12191948"/>
              <a:gd name="connsiteY7091" fmla="*/ 1865787 h 3322003"/>
              <a:gd name="connsiteX7092" fmla="*/ 5335575 w 12191948"/>
              <a:gd name="connsiteY7092" fmla="*/ 1859354 h 3322003"/>
              <a:gd name="connsiteX7093" fmla="*/ 5336078 w 12191948"/>
              <a:gd name="connsiteY7093" fmla="*/ 1859651 h 3322003"/>
              <a:gd name="connsiteX7094" fmla="*/ 5335595 w 12191948"/>
              <a:gd name="connsiteY7094" fmla="*/ 1859263 h 3322003"/>
              <a:gd name="connsiteX7095" fmla="*/ 5335575 w 12191948"/>
              <a:gd name="connsiteY7095" fmla="*/ 1859354 h 3322003"/>
              <a:gd name="connsiteX7096" fmla="*/ 5319632 w 12191948"/>
              <a:gd name="connsiteY7096" fmla="*/ 1849914 h 3322003"/>
              <a:gd name="connsiteX7097" fmla="*/ 5292542 w 12191948"/>
              <a:gd name="connsiteY7097" fmla="*/ 1846992 h 3322003"/>
              <a:gd name="connsiteX7098" fmla="*/ 3515925 w 12191948"/>
              <a:gd name="connsiteY7098" fmla="*/ 1846018 h 3322003"/>
              <a:gd name="connsiteX7099" fmla="*/ 3517378 w 12191948"/>
              <a:gd name="connsiteY7099" fmla="*/ 1848356 h 3322003"/>
              <a:gd name="connsiteX7100" fmla="*/ 3523424 w 12191948"/>
              <a:gd name="connsiteY7100" fmla="*/ 1848356 h 3322003"/>
              <a:gd name="connsiteX7101" fmla="*/ 3525601 w 12191948"/>
              <a:gd name="connsiteY7101" fmla="*/ 1846992 h 3322003"/>
              <a:gd name="connsiteX7102" fmla="*/ 1433816 w 12191948"/>
              <a:gd name="connsiteY7102" fmla="*/ 1844460 h 3322003"/>
              <a:gd name="connsiteX7103" fmla="*/ 1416159 w 12191948"/>
              <a:gd name="connsiteY7103" fmla="*/ 1855171 h 3322003"/>
              <a:gd name="connsiteX7104" fmla="*/ 1413498 w 12191948"/>
              <a:gd name="connsiteY7104" fmla="*/ 1859651 h 3322003"/>
              <a:gd name="connsiteX7105" fmla="*/ 1345530 w 12191948"/>
              <a:gd name="connsiteY7105" fmla="*/ 1856729 h 3322003"/>
              <a:gd name="connsiteX7106" fmla="*/ 1293284 w 12191948"/>
              <a:gd name="connsiteY7106" fmla="*/ 1854004 h 3322003"/>
              <a:gd name="connsiteX7107" fmla="*/ 1265226 w 12191948"/>
              <a:gd name="connsiteY7107" fmla="*/ 1857899 h 3322003"/>
              <a:gd name="connsiteX7108" fmla="*/ 1342869 w 12191948"/>
              <a:gd name="connsiteY7108" fmla="*/ 1869391 h 3322003"/>
              <a:gd name="connsiteX7109" fmla="*/ 1343836 w 12191948"/>
              <a:gd name="connsiteY7109" fmla="*/ 1869391 h 3322003"/>
              <a:gd name="connsiteX7110" fmla="*/ 1361737 w 12191948"/>
              <a:gd name="connsiteY7110" fmla="*/ 1869391 h 3322003"/>
              <a:gd name="connsiteX7111" fmla="*/ 1434301 w 12191948"/>
              <a:gd name="connsiteY7111" fmla="*/ 1877376 h 3322003"/>
              <a:gd name="connsiteX7112" fmla="*/ 1500816 w 12191948"/>
              <a:gd name="connsiteY7112" fmla="*/ 1877376 h 3322003"/>
              <a:gd name="connsiteX7113" fmla="*/ 1491141 w 12191948"/>
              <a:gd name="connsiteY7113" fmla="*/ 1848744 h 3322003"/>
              <a:gd name="connsiteX7114" fmla="*/ 1433816 w 12191948"/>
              <a:gd name="connsiteY7114" fmla="*/ 1844460 h 3322003"/>
              <a:gd name="connsiteX7115" fmla="*/ 4257412 w 12191948"/>
              <a:gd name="connsiteY7115" fmla="*/ 1843097 h 3322003"/>
              <a:gd name="connsiteX7116" fmla="*/ 4241812 w 12191948"/>
              <a:gd name="connsiteY7116" fmla="*/ 1859457 h 3322003"/>
              <a:gd name="connsiteX7117" fmla="*/ 4297443 w 12191948"/>
              <a:gd name="connsiteY7117" fmla="*/ 1866663 h 3322003"/>
              <a:gd name="connsiteX7118" fmla="*/ 4307845 w 12191948"/>
              <a:gd name="connsiteY7118" fmla="*/ 1855367 h 3322003"/>
              <a:gd name="connsiteX7119" fmla="*/ 4257412 w 12191948"/>
              <a:gd name="connsiteY7119" fmla="*/ 1843097 h 3322003"/>
              <a:gd name="connsiteX7120" fmla="*/ 6043096 w 12191948"/>
              <a:gd name="connsiteY7120" fmla="*/ 1842902 h 3322003"/>
              <a:gd name="connsiteX7121" fmla="*/ 6055191 w 12191948"/>
              <a:gd name="connsiteY7121" fmla="*/ 1852445 h 3322003"/>
              <a:gd name="connsiteX7122" fmla="*/ 6070913 w 12191948"/>
              <a:gd name="connsiteY7122" fmla="*/ 1858484 h 3322003"/>
              <a:gd name="connsiteX7123" fmla="*/ 6070913 w 12191948"/>
              <a:gd name="connsiteY7123" fmla="*/ 1858872 h 3322003"/>
              <a:gd name="connsiteX7124" fmla="*/ 6083249 w 12191948"/>
              <a:gd name="connsiteY7124" fmla="*/ 1868221 h 3322003"/>
              <a:gd name="connsiteX7125" fmla="*/ 6118806 w 12191948"/>
              <a:gd name="connsiteY7125" fmla="*/ 1877961 h 3322003"/>
              <a:gd name="connsiteX7126" fmla="*/ 6144686 w 12191948"/>
              <a:gd name="connsiteY7126" fmla="*/ 1886531 h 3322003"/>
              <a:gd name="connsiteX7127" fmla="*/ 6163554 w 12191948"/>
              <a:gd name="connsiteY7127" fmla="*/ 1909707 h 3322003"/>
              <a:gd name="connsiteX7128" fmla="*/ 6181695 w 12191948"/>
              <a:gd name="connsiteY7128" fmla="*/ 1905618 h 3322003"/>
              <a:gd name="connsiteX7129" fmla="*/ 6197176 w 12191948"/>
              <a:gd name="connsiteY7129" fmla="*/ 1899970 h 3322003"/>
              <a:gd name="connsiteX7130" fmla="*/ 6150976 w 12191948"/>
              <a:gd name="connsiteY7130" fmla="*/ 1865884 h 3322003"/>
              <a:gd name="connsiteX7131" fmla="*/ 6160166 w 12191948"/>
              <a:gd name="connsiteY7131" fmla="*/ 1857120 h 3322003"/>
              <a:gd name="connsiteX7132" fmla="*/ 6121224 w 12191948"/>
              <a:gd name="connsiteY7132" fmla="*/ 1843485 h 3322003"/>
              <a:gd name="connsiteX7133" fmla="*/ 6129932 w 12191948"/>
              <a:gd name="connsiteY7133" fmla="*/ 1862962 h 3322003"/>
              <a:gd name="connsiteX7134" fmla="*/ 6108405 w 12191948"/>
              <a:gd name="connsiteY7134" fmla="*/ 1859067 h 3322003"/>
              <a:gd name="connsiteX7135" fmla="*/ 6043096 w 12191948"/>
              <a:gd name="connsiteY7135" fmla="*/ 1842902 h 3322003"/>
              <a:gd name="connsiteX7136" fmla="*/ 6245067 w 12191948"/>
              <a:gd name="connsiteY7136" fmla="*/ 1842706 h 3322003"/>
              <a:gd name="connsiteX7137" fmla="*/ 6236842 w 12191948"/>
              <a:gd name="connsiteY7137" fmla="*/ 1846018 h 3322003"/>
              <a:gd name="connsiteX7138" fmla="*/ 6247969 w 12191948"/>
              <a:gd name="connsiteY7138" fmla="*/ 1847965 h 3322003"/>
              <a:gd name="connsiteX7139" fmla="*/ 7452777 w 12191948"/>
              <a:gd name="connsiteY7139" fmla="*/ 1842511 h 3322003"/>
              <a:gd name="connsiteX7140" fmla="*/ 7460517 w 12191948"/>
              <a:gd name="connsiteY7140" fmla="*/ 1848938 h 3322003"/>
              <a:gd name="connsiteX7141" fmla="*/ 7478176 w 12191948"/>
              <a:gd name="connsiteY7141" fmla="*/ 1851472 h 3322003"/>
              <a:gd name="connsiteX7142" fmla="*/ 7478176 w 12191948"/>
              <a:gd name="connsiteY7142" fmla="*/ 1850497 h 3322003"/>
              <a:gd name="connsiteX7143" fmla="*/ 7486399 w 12191948"/>
              <a:gd name="connsiteY7143" fmla="*/ 1846018 h 3322003"/>
              <a:gd name="connsiteX7144" fmla="*/ 7472612 w 12191948"/>
              <a:gd name="connsiteY7144" fmla="*/ 1842511 h 3322003"/>
              <a:gd name="connsiteX7145" fmla="*/ 7452777 w 12191948"/>
              <a:gd name="connsiteY7145" fmla="*/ 1842511 h 3322003"/>
              <a:gd name="connsiteX7146" fmla="*/ 5995446 w 12191948"/>
              <a:gd name="connsiteY7146" fmla="*/ 1842317 h 3322003"/>
              <a:gd name="connsiteX7147" fmla="*/ 6005848 w 12191948"/>
              <a:gd name="connsiteY7147" fmla="*/ 1850302 h 3322003"/>
              <a:gd name="connsiteX7148" fmla="*/ 6023987 w 12191948"/>
              <a:gd name="connsiteY7148" fmla="*/ 1850887 h 3322003"/>
              <a:gd name="connsiteX7149" fmla="*/ 6024230 w 12191948"/>
              <a:gd name="connsiteY7149" fmla="*/ 1850887 h 3322003"/>
              <a:gd name="connsiteX7150" fmla="*/ 6019634 w 12191948"/>
              <a:gd name="connsiteY7150" fmla="*/ 1846407 h 3322003"/>
              <a:gd name="connsiteX7151" fmla="*/ 5995446 w 12191948"/>
              <a:gd name="connsiteY7151" fmla="*/ 1842317 h 3322003"/>
              <a:gd name="connsiteX7152" fmla="*/ 6622642 w 12191948"/>
              <a:gd name="connsiteY7152" fmla="*/ 1842123 h 3322003"/>
              <a:gd name="connsiteX7153" fmla="*/ 6617563 w 12191948"/>
              <a:gd name="connsiteY7153" fmla="*/ 1846992 h 3322003"/>
              <a:gd name="connsiteX7154" fmla="*/ 6606920 w 12191948"/>
              <a:gd name="connsiteY7154" fmla="*/ 1846992 h 3322003"/>
              <a:gd name="connsiteX7155" fmla="*/ 6619016 w 12191948"/>
              <a:gd name="connsiteY7155" fmla="*/ 1847771 h 3322003"/>
              <a:gd name="connsiteX7156" fmla="*/ 6658440 w 12191948"/>
              <a:gd name="connsiteY7156" fmla="*/ 1859263 h 3322003"/>
              <a:gd name="connsiteX7157" fmla="*/ 6728828 w 12191948"/>
              <a:gd name="connsiteY7157" fmla="*/ 1876986 h 3322003"/>
              <a:gd name="connsiteX7158" fmla="*/ 6731248 w 12191948"/>
              <a:gd name="connsiteY7158" fmla="*/ 1884194 h 3322003"/>
              <a:gd name="connsiteX7159" fmla="*/ 6729313 w 12191948"/>
              <a:gd name="connsiteY7159" fmla="*/ 1885167 h 3322003"/>
              <a:gd name="connsiteX7160" fmla="*/ 6785186 w 12191948"/>
              <a:gd name="connsiteY7160" fmla="*/ 1897048 h 3322003"/>
              <a:gd name="connsiteX7161" fmla="*/ 6735119 w 12191948"/>
              <a:gd name="connsiteY7161" fmla="*/ 1861404 h 3322003"/>
              <a:gd name="connsiteX7162" fmla="*/ 6695206 w 12191948"/>
              <a:gd name="connsiteY7162" fmla="*/ 1851081 h 3322003"/>
              <a:gd name="connsiteX7163" fmla="*/ 2535342 w 12191948"/>
              <a:gd name="connsiteY7163" fmla="*/ 1842123 h 3322003"/>
              <a:gd name="connsiteX7164" fmla="*/ 2529778 w 12191948"/>
              <a:gd name="connsiteY7164" fmla="*/ 1845822 h 3322003"/>
              <a:gd name="connsiteX7165" fmla="*/ 2549614 w 12191948"/>
              <a:gd name="connsiteY7165" fmla="*/ 1850108 h 3322003"/>
              <a:gd name="connsiteX7166" fmla="*/ 2554693 w 12191948"/>
              <a:gd name="connsiteY7166" fmla="*/ 1846018 h 3322003"/>
              <a:gd name="connsiteX7167" fmla="*/ 1498640 w 12191948"/>
              <a:gd name="connsiteY7167" fmla="*/ 1841538 h 3322003"/>
              <a:gd name="connsiteX7168" fmla="*/ 1504445 w 12191948"/>
              <a:gd name="connsiteY7168" fmla="*/ 1843291 h 3322003"/>
              <a:gd name="connsiteX7169" fmla="*/ 1549192 w 12191948"/>
              <a:gd name="connsiteY7169" fmla="*/ 1856341 h 3322003"/>
              <a:gd name="connsiteX7170" fmla="*/ 1542420 w 12191948"/>
              <a:gd name="connsiteY7170" fmla="*/ 1846018 h 3322003"/>
              <a:gd name="connsiteX7171" fmla="*/ 1504445 w 12191948"/>
              <a:gd name="connsiteY7171" fmla="*/ 1842511 h 3322003"/>
              <a:gd name="connsiteX7172" fmla="*/ 4303974 w 12191948"/>
              <a:gd name="connsiteY7172" fmla="*/ 1841344 h 3322003"/>
              <a:gd name="connsiteX7173" fmla="*/ 4308812 w 12191948"/>
              <a:gd name="connsiteY7173" fmla="*/ 1854392 h 3322003"/>
              <a:gd name="connsiteX7174" fmla="*/ 4340496 w 12191948"/>
              <a:gd name="connsiteY7174" fmla="*/ 1864520 h 3322003"/>
              <a:gd name="connsiteX7175" fmla="*/ 4372184 w 12191948"/>
              <a:gd name="connsiteY7175" fmla="*/ 1877182 h 3322003"/>
              <a:gd name="connsiteX7176" fmla="*/ 4416207 w 12191948"/>
              <a:gd name="connsiteY7176" fmla="*/ 1877182 h 3322003"/>
              <a:gd name="connsiteX7177" fmla="*/ 4387182 w 12191948"/>
              <a:gd name="connsiteY7177" fmla="*/ 1852834 h 3322003"/>
              <a:gd name="connsiteX7178" fmla="*/ 4359849 w 12191948"/>
              <a:gd name="connsiteY7178" fmla="*/ 1846213 h 3322003"/>
              <a:gd name="connsiteX7179" fmla="*/ 4303974 w 12191948"/>
              <a:gd name="connsiteY7179" fmla="*/ 1841344 h 3322003"/>
              <a:gd name="connsiteX7180" fmla="*/ 6493962 w 12191948"/>
              <a:gd name="connsiteY7180" fmla="*/ 1840368 h 3322003"/>
              <a:gd name="connsiteX7181" fmla="*/ 6493238 w 12191948"/>
              <a:gd name="connsiteY7181" fmla="*/ 1841732 h 3322003"/>
              <a:gd name="connsiteX7182" fmla="*/ 6502910 w 12191948"/>
              <a:gd name="connsiteY7182" fmla="*/ 1842123 h 3322003"/>
              <a:gd name="connsiteX7183" fmla="*/ 2379812 w 12191948"/>
              <a:gd name="connsiteY7183" fmla="*/ 1840368 h 3322003"/>
              <a:gd name="connsiteX7184" fmla="*/ 2377877 w 12191948"/>
              <a:gd name="connsiteY7184" fmla="*/ 1843291 h 3322003"/>
              <a:gd name="connsiteX7185" fmla="*/ 2378118 w 12191948"/>
              <a:gd name="connsiteY7185" fmla="*/ 1843875 h 3322003"/>
              <a:gd name="connsiteX7186" fmla="*/ 2389729 w 12191948"/>
              <a:gd name="connsiteY7186" fmla="*/ 1843875 h 3322003"/>
              <a:gd name="connsiteX7187" fmla="*/ 2392149 w 12191948"/>
              <a:gd name="connsiteY7187" fmla="*/ 1840368 h 3322003"/>
              <a:gd name="connsiteX7188" fmla="*/ 1269822 w 12191948"/>
              <a:gd name="connsiteY7188" fmla="*/ 1840368 h 3322003"/>
              <a:gd name="connsiteX7189" fmla="*/ 1279980 w 12191948"/>
              <a:gd name="connsiteY7189" fmla="*/ 1849523 h 3322003"/>
              <a:gd name="connsiteX7190" fmla="*/ 1280947 w 12191948"/>
              <a:gd name="connsiteY7190" fmla="*/ 1849914 h 3322003"/>
              <a:gd name="connsiteX7191" fmla="*/ 1293042 w 12191948"/>
              <a:gd name="connsiteY7191" fmla="*/ 1853030 h 3322003"/>
              <a:gd name="connsiteX7192" fmla="*/ 1301265 w 12191948"/>
              <a:gd name="connsiteY7192" fmla="*/ 1851081 h 3322003"/>
              <a:gd name="connsiteX7193" fmla="*/ 1288446 w 12191948"/>
              <a:gd name="connsiteY7193" fmla="*/ 1840368 h 3322003"/>
              <a:gd name="connsiteX7194" fmla="*/ 1269822 w 12191948"/>
              <a:gd name="connsiteY7194" fmla="*/ 1840368 h 3322003"/>
              <a:gd name="connsiteX7195" fmla="*/ 5091821 w 12191948"/>
              <a:gd name="connsiteY7195" fmla="*/ 1840306 h 3322003"/>
              <a:gd name="connsiteX7196" fmla="*/ 5068318 w 12191948"/>
              <a:gd name="connsiteY7196" fmla="*/ 1842706 h 3322003"/>
              <a:gd name="connsiteX7197" fmla="*/ 5090086 w 12191948"/>
              <a:gd name="connsiteY7197" fmla="*/ 1852640 h 3322003"/>
              <a:gd name="connsiteX7198" fmla="*/ 5114274 w 12191948"/>
              <a:gd name="connsiteY7198" fmla="*/ 1846407 h 3322003"/>
              <a:gd name="connsiteX7199" fmla="*/ 5091821 w 12191948"/>
              <a:gd name="connsiteY7199" fmla="*/ 1840306 h 3322003"/>
              <a:gd name="connsiteX7200" fmla="*/ 5049450 w 12191948"/>
              <a:gd name="connsiteY7200" fmla="*/ 1839201 h 3322003"/>
              <a:gd name="connsiteX7201" fmla="*/ 5045338 w 12191948"/>
              <a:gd name="connsiteY7201" fmla="*/ 1841732 h 3322003"/>
              <a:gd name="connsiteX7202" fmla="*/ 5051628 w 12191948"/>
              <a:gd name="connsiteY7202" fmla="*/ 1843291 h 3322003"/>
              <a:gd name="connsiteX7203" fmla="*/ 5065898 w 12191948"/>
              <a:gd name="connsiteY7203" fmla="*/ 1842511 h 3322003"/>
              <a:gd name="connsiteX7204" fmla="*/ 5049450 w 12191948"/>
              <a:gd name="connsiteY7204" fmla="*/ 1839201 h 3322003"/>
              <a:gd name="connsiteX7205" fmla="*/ 4583104 w 12191948"/>
              <a:gd name="connsiteY7205" fmla="*/ 1838422 h 3322003"/>
              <a:gd name="connsiteX7206" fmla="*/ 4583104 w 12191948"/>
              <a:gd name="connsiteY7206" fmla="*/ 1840759 h 3322003"/>
              <a:gd name="connsiteX7207" fmla="*/ 4589635 w 12191948"/>
              <a:gd name="connsiteY7207" fmla="*/ 1840174 h 3322003"/>
              <a:gd name="connsiteX7208" fmla="*/ 4589876 w 12191948"/>
              <a:gd name="connsiteY7208" fmla="*/ 1840759 h 3322003"/>
              <a:gd name="connsiteX7209" fmla="*/ 4589876 w 12191948"/>
              <a:gd name="connsiteY7209" fmla="*/ 1838422 h 3322003"/>
              <a:gd name="connsiteX7210" fmla="*/ 4583104 w 12191948"/>
              <a:gd name="connsiteY7210" fmla="*/ 1838422 h 3322003"/>
              <a:gd name="connsiteX7211" fmla="*/ 6663519 w 12191948"/>
              <a:gd name="connsiteY7211" fmla="*/ 1837643 h 3322003"/>
              <a:gd name="connsiteX7212" fmla="*/ 6663763 w 12191948"/>
              <a:gd name="connsiteY7212" fmla="*/ 1839395 h 3322003"/>
              <a:gd name="connsiteX7213" fmla="*/ 6663763 w 12191948"/>
              <a:gd name="connsiteY7213" fmla="*/ 1839786 h 3322003"/>
              <a:gd name="connsiteX7214" fmla="*/ 6674647 w 12191948"/>
              <a:gd name="connsiteY7214" fmla="*/ 1842706 h 3322003"/>
              <a:gd name="connsiteX7215" fmla="*/ 6674647 w 12191948"/>
              <a:gd name="connsiteY7215" fmla="*/ 1839589 h 3322003"/>
              <a:gd name="connsiteX7216" fmla="*/ 6663519 w 12191948"/>
              <a:gd name="connsiteY7216" fmla="*/ 1837643 h 3322003"/>
              <a:gd name="connsiteX7217" fmla="*/ 6033421 w 12191948"/>
              <a:gd name="connsiteY7217" fmla="*/ 1837643 h 3322003"/>
              <a:gd name="connsiteX7218" fmla="*/ 6040920 w 12191948"/>
              <a:gd name="connsiteY7218" fmla="*/ 1841148 h 3322003"/>
              <a:gd name="connsiteX7219" fmla="*/ 6049145 w 12191948"/>
              <a:gd name="connsiteY7219" fmla="*/ 1837643 h 3322003"/>
              <a:gd name="connsiteX7220" fmla="*/ 6895969 w 12191948"/>
              <a:gd name="connsiteY7220" fmla="*/ 1837252 h 3322003"/>
              <a:gd name="connsiteX7221" fmla="*/ 6903468 w 12191948"/>
              <a:gd name="connsiteY7221" fmla="*/ 1844264 h 3322003"/>
              <a:gd name="connsiteX7222" fmla="*/ 6930829 w 12191948"/>
              <a:gd name="connsiteY7222" fmla="*/ 1847684 h 3322003"/>
              <a:gd name="connsiteX7223" fmla="*/ 6930799 w 12191948"/>
              <a:gd name="connsiteY7223" fmla="*/ 1847771 h 3322003"/>
              <a:gd name="connsiteX7224" fmla="*/ 6931526 w 12191948"/>
              <a:gd name="connsiteY7224" fmla="*/ 1847771 h 3322003"/>
              <a:gd name="connsiteX7225" fmla="*/ 6930829 w 12191948"/>
              <a:gd name="connsiteY7225" fmla="*/ 1847684 h 3322003"/>
              <a:gd name="connsiteX7226" fmla="*/ 6933217 w 12191948"/>
              <a:gd name="connsiteY7226" fmla="*/ 1840759 h 3322003"/>
              <a:gd name="connsiteX7227" fmla="*/ 1170891 w 12191948"/>
              <a:gd name="connsiteY7227" fmla="*/ 1836864 h 3322003"/>
              <a:gd name="connsiteX7228" fmla="*/ 1161216 w 12191948"/>
              <a:gd name="connsiteY7228" fmla="*/ 1838616 h 3322003"/>
              <a:gd name="connsiteX7229" fmla="*/ 1173070 w 12191948"/>
              <a:gd name="connsiteY7229" fmla="*/ 1840368 h 3322003"/>
              <a:gd name="connsiteX7230" fmla="*/ 1161459 w 12191948"/>
              <a:gd name="connsiteY7230" fmla="*/ 1840368 h 3322003"/>
              <a:gd name="connsiteX7231" fmla="*/ 1127837 w 12191948"/>
              <a:gd name="connsiteY7231" fmla="*/ 1846213 h 3322003"/>
              <a:gd name="connsiteX7232" fmla="*/ 1178148 w 12191948"/>
              <a:gd name="connsiteY7232" fmla="*/ 1865496 h 3322003"/>
              <a:gd name="connsiteX7233" fmla="*/ 1236926 w 12191948"/>
              <a:gd name="connsiteY7233" fmla="*/ 1861794 h 3322003"/>
              <a:gd name="connsiteX7234" fmla="*/ 1243214 w 12191948"/>
              <a:gd name="connsiteY7234" fmla="*/ 1856729 h 3322003"/>
              <a:gd name="connsiteX7235" fmla="*/ 1229668 w 12191948"/>
              <a:gd name="connsiteY7235" fmla="*/ 1849718 h 3322003"/>
              <a:gd name="connsiteX7236" fmla="*/ 1170891 w 12191948"/>
              <a:gd name="connsiteY7236" fmla="*/ 1836864 h 3322003"/>
              <a:gd name="connsiteX7237" fmla="*/ 5515796 w 12191948"/>
              <a:gd name="connsiteY7237" fmla="*/ 1836473 h 3322003"/>
              <a:gd name="connsiteX7238" fmla="*/ 5515425 w 12191948"/>
              <a:gd name="connsiteY7238" fmla="*/ 1838422 h 3322003"/>
              <a:gd name="connsiteX7239" fmla="*/ 5515313 w 12191948"/>
              <a:gd name="connsiteY7239" fmla="*/ 1838422 h 3322003"/>
              <a:gd name="connsiteX7240" fmla="*/ 5515313 w 12191948"/>
              <a:gd name="connsiteY7240" fmla="*/ 1839007 h 3322003"/>
              <a:gd name="connsiteX7241" fmla="*/ 5515425 w 12191948"/>
              <a:gd name="connsiteY7241" fmla="*/ 1838422 h 3322003"/>
              <a:gd name="connsiteX7242" fmla="*/ 5521360 w 12191948"/>
              <a:gd name="connsiteY7242" fmla="*/ 1838422 h 3322003"/>
              <a:gd name="connsiteX7243" fmla="*/ 5521360 w 12191948"/>
              <a:gd name="connsiteY7243" fmla="*/ 1836473 h 3322003"/>
              <a:gd name="connsiteX7244" fmla="*/ 5515796 w 12191948"/>
              <a:gd name="connsiteY7244" fmla="*/ 1836473 h 3322003"/>
              <a:gd name="connsiteX7245" fmla="*/ 1593216 w 12191948"/>
              <a:gd name="connsiteY7245" fmla="*/ 1836473 h 3322003"/>
              <a:gd name="connsiteX7246" fmla="*/ 1598539 w 12191948"/>
              <a:gd name="connsiteY7246" fmla="*/ 1840953 h 3322003"/>
              <a:gd name="connsiteX7247" fmla="*/ 1598539 w 12191948"/>
              <a:gd name="connsiteY7247" fmla="*/ 1842123 h 3322003"/>
              <a:gd name="connsiteX7248" fmla="*/ 1644012 w 12191948"/>
              <a:gd name="connsiteY7248" fmla="*/ 1849135 h 3322003"/>
              <a:gd name="connsiteX7249" fmla="*/ 1651267 w 12191948"/>
              <a:gd name="connsiteY7249" fmla="*/ 1838031 h 3322003"/>
              <a:gd name="connsiteX7250" fmla="*/ 2611291 w 12191948"/>
              <a:gd name="connsiteY7250" fmla="*/ 1836279 h 3322003"/>
              <a:gd name="connsiteX7251" fmla="*/ 2614438 w 12191948"/>
              <a:gd name="connsiteY7251" fmla="*/ 1842317 h 3322003"/>
              <a:gd name="connsiteX7252" fmla="*/ 2639350 w 12191948"/>
              <a:gd name="connsiteY7252" fmla="*/ 1847771 h 3322003"/>
              <a:gd name="connsiteX7253" fmla="*/ 2639593 w 12191948"/>
              <a:gd name="connsiteY7253" fmla="*/ 1848159 h 3322003"/>
              <a:gd name="connsiteX7254" fmla="*/ 2637656 w 12191948"/>
              <a:gd name="connsiteY7254" fmla="*/ 1840368 h 3322003"/>
              <a:gd name="connsiteX7255" fmla="*/ 5839916 w 12191948"/>
              <a:gd name="connsiteY7255" fmla="*/ 1835890 h 3322003"/>
              <a:gd name="connsiteX7256" fmla="*/ 5871844 w 12191948"/>
              <a:gd name="connsiteY7256" fmla="*/ 1851861 h 3322003"/>
              <a:gd name="connsiteX7257" fmla="*/ 5891439 w 12191948"/>
              <a:gd name="connsiteY7257" fmla="*/ 1853419 h 3322003"/>
              <a:gd name="connsiteX7258" fmla="*/ 5894824 w 12191948"/>
              <a:gd name="connsiteY7258" fmla="*/ 1850108 h 3322003"/>
              <a:gd name="connsiteX7259" fmla="*/ 5882246 w 12191948"/>
              <a:gd name="connsiteY7259" fmla="*/ 1848356 h 3322003"/>
              <a:gd name="connsiteX7260" fmla="*/ 5871362 w 12191948"/>
              <a:gd name="connsiteY7260" fmla="*/ 1850302 h 3322003"/>
              <a:gd name="connsiteX7261" fmla="*/ 5871362 w 12191948"/>
              <a:gd name="connsiteY7261" fmla="*/ 1849523 h 3322003"/>
              <a:gd name="connsiteX7262" fmla="*/ 1803653 w 12191948"/>
              <a:gd name="connsiteY7262" fmla="*/ 1835500 h 3322003"/>
              <a:gd name="connsiteX7263" fmla="*/ 1813811 w 12191948"/>
              <a:gd name="connsiteY7263" fmla="*/ 1852055 h 3322003"/>
              <a:gd name="connsiteX7264" fmla="*/ 1834614 w 12191948"/>
              <a:gd name="connsiteY7264" fmla="*/ 1838810 h 3322003"/>
              <a:gd name="connsiteX7265" fmla="*/ 3246745 w 12191948"/>
              <a:gd name="connsiteY7265" fmla="*/ 1835080 h 3322003"/>
              <a:gd name="connsiteX7266" fmla="*/ 3246832 w 12191948"/>
              <a:gd name="connsiteY7266" fmla="*/ 1835108 h 3322003"/>
              <a:gd name="connsiteX7267" fmla="*/ 3246954 w 12191948"/>
              <a:gd name="connsiteY7267" fmla="*/ 1835305 h 3322003"/>
              <a:gd name="connsiteX7268" fmla="*/ 349708 w 12191948"/>
              <a:gd name="connsiteY7268" fmla="*/ 1834915 h 3322003"/>
              <a:gd name="connsiteX7269" fmla="*/ 378489 w 12191948"/>
              <a:gd name="connsiteY7269" fmla="*/ 1847771 h 3322003"/>
              <a:gd name="connsiteX7270" fmla="*/ 388922 w 12191948"/>
              <a:gd name="connsiteY7270" fmla="*/ 1844557 h 3322003"/>
              <a:gd name="connsiteX7271" fmla="*/ 384336 w 12191948"/>
              <a:gd name="connsiteY7271" fmla="*/ 1840299 h 3322003"/>
              <a:gd name="connsiteX7272" fmla="*/ 384780 w 12191948"/>
              <a:gd name="connsiteY7272" fmla="*/ 1840368 h 3322003"/>
              <a:gd name="connsiteX7273" fmla="*/ 383571 w 12191948"/>
              <a:gd name="connsiteY7273" fmla="*/ 1839589 h 3322003"/>
              <a:gd name="connsiteX7274" fmla="*/ 384336 w 12191948"/>
              <a:gd name="connsiteY7274" fmla="*/ 1840299 h 3322003"/>
              <a:gd name="connsiteX7275" fmla="*/ 6394065 w 12191948"/>
              <a:gd name="connsiteY7275" fmla="*/ 1832968 h 3322003"/>
              <a:gd name="connsiteX7276" fmla="*/ 6405434 w 12191948"/>
              <a:gd name="connsiteY7276" fmla="*/ 1849329 h 3322003"/>
              <a:gd name="connsiteX7277" fmla="*/ 6463486 w 12191948"/>
              <a:gd name="connsiteY7277" fmla="*/ 1863353 h 3322003"/>
              <a:gd name="connsiteX7278" fmla="*/ 6480660 w 12191948"/>
              <a:gd name="connsiteY7278" fmla="*/ 1857120 h 3322003"/>
              <a:gd name="connsiteX7279" fmla="*/ 6523472 w 12191948"/>
              <a:gd name="connsiteY7279" fmla="*/ 1870559 h 3322003"/>
              <a:gd name="connsiteX7280" fmla="*/ 6552739 w 12191948"/>
              <a:gd name="connsiteY7280" fmla="*/ 1855756 h 3322003"/>
              <a:gd name="connsiteX7281" fmla="*/ 6393339 w 12191948"/>
              <a:gd name="connsiteY7281" fmla="*/ 1834332 h 3322003"/>
              <a:gd name="connsiteX7282" fmla="*/ 3644123 w 12191948"/>
              <a:gd name="connsiteY7282" fmla="*/ 1831604 h 3322003"/>
              <a:gd name="connsiteX7283" fmla="*/ 3646058 w 12191948"/>
              <a:gd name="connsiteY7283" fmla="*/ 1836473 h 3322003"/>
              <a:gd name="connsiteX7284" fmla="*/ 3644850 w 12191948"/>
              <a:gd name="connsiteY7284" fmla="*/ 1837252 h 3322003"/>
              <a:gd name="connsiteX7285" fmla="*/ 3675567 w 12191948"/>
              <a:gd name="connsiteY7285" fmla="*/ 1839395 h 3322003"/>
              <a:gd name="connsiteX7286" fmla="*/ 3675567 w 12191948"/>
              <a:gd name="connsiteY7286" fmla="*/ 1835500 h 3322003"/>
              <a:gd name="connsiteX7287" fmla="*/ 3644123 w 12191948"/>
              <a:gd name="connsiteY7287" fmla="*/ 1831604 h 3322003"/>
              <a:gd name="connsiteX7288" fmla="*/ 4094748 w 12191948"/>
              <a:gd name="connsiteY7288" fmla="*/ 1830437 h 3322003"/>
              <a:gd name="connsiteX7289" fmla="*/ 4062576 w 12191948"/>
              <a:gd name="connsiteY7289" fmla="*/ 1836084 h 3322003"/>
              <a:gd name="connsiteX7290" fmla="*/ 4090704 w 12191948"/>
              <a:gd name="connsiteY7290" fmla="*/ 1841414 h 3322003"/>
              <a:gd name="connsiteX7291" fmla="*/ 4090634 w 12191948"/>
              <a:gd name="connsiteY7291" fmla="*/ 1841538 h 3322003"/>
              <a:gd name="connsiteX7292" fmla="*/ 4091361 w 12191948"/>
              <a:gd name="connsiteY7292" fmla="*/ 1841538 h 3322003"/>
              <a:gd name="connsiteX7293" fmla="*/ 4090704 w 12191948"/>
              <a:gd name="connsiteY7293" fmla="*/ 1841414 h 3322003"/>
              <a:gd name="connsiteX7294" fmla="*/ 4094748 w 12191948"/>
              <a:gd name="connsiteY7294" fmla="*/ 1834136 h 3322003"/>
              <a:gd name="connsiteX7295" fmla="*/ 4094748 w 12191948"/>
              <a:gd name="connsiteY7295" fmla="*/ 1830437 h 3322003"/>
              <a:gd name="connsiteX7296" fmla="*/ 6540644 w 12191948"/>
              <a:gd name="connsiteY7296" fmla="*/ 1828488 h 3322003"/>
              <a:gd name="connsiteX7297" fmla="*/ 6528792 w 12191948"/>
              <a:gd name="connsiteY7297" fmla="*/ 1835500 h 3322003"/>
              <a:gd name="connsiteX7298" fmla="*/ 6571605 w 12191948"/>
              <a:gd name="connsiteY7298" fmla="*/ 1849329 h 3322003"/>
              <a:gd name="connsiteX7299" fmla="*/ 6583941 w 12191948"/>
              <a:gd name="connsiteY7299" fmla="*/ 1839980 h 3322003"/>
              <a:gd name="connsiteX7300" fmla="*/ 6572090 w 12191948"/>
              <a:gd name="connsiteY7300" fmla="*/ 1830437 h 3322003"/>
              <a:gd name="connsiteX7301" fmla="*/ 6540644 w 12191948"/>
              <a:gd name="connsiteY7301" fmla="*/ 1828488 h 3322003"/>
              <a:gd name="connsiteX7302" fmla="*/ 5554740 w 12191948"/>
              <a:gd name="connsiteY7302" fmla="*/ 1828294 h 3322003"/>
              <a:gd name="connsiteX7303" fmla="*/ 5548692 w 12191948"/>
              <a:gd name="connsiteY7303" fmla="*/ 1835890 h 3322003"/>
              <a:gd name="connsiteX7304" fmla="*/ 5547968 w 12191948"/>
              <a:gd name="connsiteY7304" fmla="*/ 1835890 h 3322003"/>
              <a:gd name="connsiteX7305" fmla="*/ 5597794 w 12191948"/>
              <a:gd name="connsiteY7305" fmla="*/ 1847965 h 3322003"/>
              <a:gd name="connsiteX7306" fmla="*/ 5579652 w 12191948"/>
              <a:gd name="connsiteY7306" fmla="*/ 1832774 h 3322003"/>
              <a:gd name="connsiteX7307" fmla="*/ 5554740 w 12191948"/>
              <a:gd name="connsiteY7307" fmla="*/ 1828294 h 3322003"/>
              <a:gd name="connsiteX7308" fmla="*/ 5442264 w 12191948"/>
              <a:gd name="connsiteY7308" fmla="*/ 1828294 h 3322003"/>
              <a:gd name="connsiteX7309" fmla="*/ 5426057 w 12191948"/>
              <a:gd name="connsiteY7309" fmla="*/ 1832383 h 3322003"/>
              <a:gd name="connsiteX7310" fmla="*/ 5456053 w 12191948"/>
              <a:gd name="connsiteY7310" fmla="*/ 1851861 h 3322003"/>
              <a:gd name="connsiteX7311" fmla="*/ 5499348 w 12191948"/>
              <a:gd name="connsiteY7311" fmla="*/ 1853224 h 3322003"/>
              <a:gd name="connsiteX7312" fmla="*/ 5498140 w 12191948"/>
              <a:gd name="connsiteY7312" fmla="*/ 1847771 h 3322003"/>
              <a:gd name="connsiteX7313" fmla="*/ 5442264 w 12191948"/>
              <a:gd name="connsiteY7313" fmla="*/ 1828294 h 3322003"/>
              <a:gd name="connsiteX7314" fmla="*/ 5126128 w 12191948"/>
              <a:gd name="connsiteY7314" fmla="*/ 1828099 h 3322003"/>
              <a:gd name="connsiteX7315" fmla="*/ 5126128 w 12191948"/>
              <a:gd name="connsiteY7315" fmla="*/ 1838422 h 3322003"/>
              <a:gd name="connsiteX7316" fmla="*/ 5155877 w 12191948"/>
              <a:gd name="connsiteY7316" fmla="*/ 1838422 h 3322003"/>
              <a:gd name="connsiteX7317" fmla="*/ 5143058 w 12191948"/>
              <a:gd name="connsiteY7317" fmla="*/ 1829267 h 3322003"/>
              <a:gd name="connsiteX7318" fmla="*/ 5126128 w 12191948"/>
              <a:gd name="connsiteY7318" fmla="*/ 1828099 h 3322003"/>
              <a:gd name="connsiteX7319" fmla="*/ 5741714 w 12191948"/>
              <a:gd name="connsiteY7319" fmla="*/ 1827903 h 3322003"/>
              <a:gd name="connsiteX7320" fmla="*/ 5724455 w 12191948"/>
              <a:gd name="connsiteY7320" fmla="*/ 1831764 h 3322003"/>
              <a:gd name="connsiteX7321" fmla="*/ 5721396 w 12191948"/>
              <a:gd name="connsiteY7321" fmla="*/ 1830825 h 3322003"/>
              <a:gd name="connsiteX7322" fmla="*/ 5719943 w 12191948"/>
              <a:gd name="connsiteY7322" fmla="*/ 1832774 h 3322003"/>
              <a:gd name="connsiteX7323" fmla="*/ 5724455 w 12191948"/>
              <a:gd name="connsiteY7323" fmla="*/ 1831764 h 3322003"/>
              <a:gd name="connsiteX7324" fmla="*/ 5755018 w 12191948"/>
              <a:gd name="connsiteY7324" fmla="*/ 1841148 h 3322003"/>
              <a:gd name="connsiteX7325" fmla="*/ 5745584 w 12191948"/>
              <a:gd name="connsiteY7325" fmla="*/ 1846018 h 3322003"/>
              <a:gd name="connsiteX7326" fmla="*/ 5748728 w 12191948"/>
              <a:gd name="connsiteY7326" fmla="*/ 1850693 h 3322003"/>
              <a:gd name="connsiteX7327" fmla="*/ 5766869 w 12191948"/>
              <a:gd name="connsiteY7327" fmla="*/ 1853030 h 3322003"/>
              <a:gd name="connsiteX7328" fmla="*/ 5783317 w 12191948"/>
              <a:gd name="connsiteY7328" fmla="*/ 1845628 h 3322003"/>
              <a:gd name="connsiteX7329" fmla="*/ 5781623 w 12191948"/>
              <a:gd name="connsiteY7329" fmla="*/ 1838422 h 3322003"/>
              <a:gd name="connsiteX7330" fmla="*/ 5741714 w 12191948"/>
              <a:gd name="connsiteY7330" fmla="*/ 1827903 h 3322003"/>
              <a:gd name="connsiteX7331" fmla="*/ 2184855 w 12191948"/>
              <a:gd name="connsiteY7331" fmla="*/ 1827903 h 3322003"/>
              <a:gd name="connsiteX7332" fmla="*/ 2170586 w 12191948"/>
              <a:gd name="connsiteY7332" fmla="*/ 1831604 h 3322003"/>
              <a:gd name="connsiteX7333" fmla="*/ 2164054 w 12191948"/>
              <a:gd name="connsiteY7333" fmla="*/ 1839395 h 3322003"/>
              <a:gd name="connsiteX7334" fmla="*/ 2178567 w 12191948"/>
              <a:gd name="connsiteY7334" fmla="*/ 1843681 h 3322003"/>
              <a:gd name="connsiteX7335" fmla="*/ 2229846 w 12191948"/>
              <a:gd name="connsiteY7335" fmla="*/ 1843681 h 3322003"/>
              <a:gd name="connsiteX7336" fmla="*/ 957553 w 12191948"/>
              <a:gd name="connsiteY7336" fmla="*/ 1826541 h 3322003"/>
              <a:gd name="connsiteX7337" fmla="*/ 939897 w 12191948"/>
              <a:gd name="connsiteY7337" fmla="*/ 1837643 h 3322003"/>
              <a:gd name="connsiteX7338" fmla="*/ 1046080 w 12191948"/>
              <a:gd name="connsiteY7338" fmla="*/ 1845822 h 3322003"/>
              <a:gd name="connsiteX7339" fmla="*/ 1046324 w 12191948"/>
              <a:gd name="connsiteY7339" fmla="*/ 1845434 h 3322003"/>
              <a:gd name="connsiteX7340" fmla="*/ 1057691 w 12191948"/>
              <a:gd name="connsiteY7340" fmla="*/ 1839786 h 3322003"/>
              <a:gd name="connsiteX7341" fmla="*/ 1039793 w 12191948"/>
              <a:gd name="connsiteY7341" fmla="*/ 1833941 h 3322003"/>
              <a:gd name="connsiteX7342" fmla="*/ 989723 w 12191948"/>
              <a:gd name="connsiteY7342" fmla="*/ 1827709 h 3322003"/>
              <a:gd name="connsiteX7343" fmla="*/ 957553 w 12191948"/>
              <a:gd name="connsiteY7343" fmla="*/ 1826541 h 3322003"/>
              <a:gd name="connsiteX7344" fmla="*/ 4427091 w 12191948"/>
              <a:gd name="connsiteY7344" fmla="*/ 1825566 h 3322003"/>
              <a:gd name="connsiteX7345" fmla="*/ 4427091 w 12191948"/>
              <a:gd name="connsiteY7345" fmla="*/ 1829657 h 3322003"/>
              <a:gd name="connsiteX7346" fmla="*/ 4452488 w 12191948"/>
              <a:gd name="connsiteY7346" fmla="*/ 1833357 h 3322003"/>
              <a:gd name="connsiteX7347" fmla="*/ 4454423 w 12191948"/>
              <a:gd name="connsiteY7347" fmla="*/ 1828294 h 3322003"/>
              <a:gd name="connsiteX7348" fmla="*/ 4453940 w 12191948"/>
              <a:gd name="connsiteY7348" fmla="*/ 1827709 h 3322003"/>
              <a:gd name="connsiteX7349" fmla="*/ 4427091 w 12191948"/>
              <a:gd name="connsiteY7349" fmla="*/ 1825566 h 3322003"/>
              <a:gd name="connsiteX7350" fmla="*/ 3893986 w 12191948"/>
              <a:gd name="connsiteY7350" fmla="*/ 1825371 h 3322003"/>
              <a:gd name="connsiteX7351" fmla="*/ 3836661 w 12191948"/>
              <a:gd name="connsiteY7351" fmla="*/ 1826345 h 3322003"/>
              <a:gd name="connsiteX7352" fmla="*/ 3881130 w 12191948"/>
              <a:gd name="connsiteY7352" fmla="*/ 1835805 h 3322003"/>
              <a:gd name="connsiteX7353" fmla="*/ 3926403 w 12191948"/>
              <a:gd name="connsiteY7353" fmla="*/ 1836271 h 3322003"/>
              <a:gd name="connsiteX7354" fmla="*/ 3926397 w 12191948"/>
              <a:gd name="connsiteY7354" fmla="*/ 1836279 h 3322003"/>
              <a:gd name="connsiteX7355" fmla="*/ 3927123 w 12191948"/>
              <a:gd name="connsiteY7355" fmla="*/ 1836279 h 3322003"/>
              <a:gd name="connsiteX7356" fmla="*/ 3926403 w 12191948"/>
              <a:gd name="connsiteY7356" fmla="*/ 1836271 h 3322003"/>
              <a:gd name="connsiteX7357" fmla="*/ 3928817 w 12191948"/>
              <a:gd name="connsiteY7357" fmla="*/ 1833610 h 3322003"/>
              <a:gd name="connsiteX7358" fmla="*/ 3928090 w 12191948"/>
              <a:gd name="connsiteY7358" fmla="*/ 1832383 h 3322003"/>
              <a:gd name="connsiteX7359" fmla="*/ 3915754 w 12191948"/>
              <a:gd name="connsiteY7359" fmla="*/ 1828099 h 3322003"/>
              <a:gd name="connsiteX7360" fmla="*/ 3893986 w 12191948"/>
              <a:gd name="connsiteY7360" fmla="*/ 1825371 h 3322003"/>
              <a:gd name="connsiteX7361" fmla="*/ 3506250 w 12191948"/>
              <a:gd name="connsiteY7361" fmla="*/ 1825371 h 3322003"/>
              <a:gd name="connsiteX7362" fmla="*/ 3506250 w 12191948"/>
              <a:gd name="connsiteY7362" fmla="*/ 1827514 h 3322003"/>
              <a:gd name="connsiteX7363" fmla="*/ 3517378 w 12191948"/>
              <a:gd name="connsiteY7363" fmla="*/ 1828878 h 3322003"/>
              <a:gd name="connsiteX7364" fmla="*/ 3517378 w 12191948"/>
              <a:gd name="connsiteY7364" fmla="*/ 1825371 h 3322003"/>
              <a:gd name="connsiteX7365" fmla="*/ 3506250 w 12191948"/>
              <a:gd name="connsiteY7365" fmla="*/ 1825371 h 3322003"/>
              <a:gd name="connsiteX7366" fmla="*/ 5824921 w 12191948"/>
              <a:gd name="connsiteY7366" fmla="*/ 1824787 h 3322003"/>
              <a:gd name="connsiteX7367" fmla="*/ 5828549 w 12191948"/>
              <a:gd name="connsiteY7367" fmla="*/ 1831019 h 3322003"/>
              <a:gd name="connsiteX7368" fmla="*/ 5828549 w 12191948"/>
              <a:gd name="connsiteY7368" fmla="*/ 1830240 h 3322003"/>
              <a:gd name="connsiteX7369" fmla="*/ 5837740 w 12191948"/>
              <a:gd name="connsiteY7369" fmla="*/ 1834136 h 3322003"/>
              <a:gd name="connsiteX7370" fmla="*/ 5843786 w 12191948"/>
              <a:gd name="connsiteY7370" fmla="*/ 1831798 h 3322003"/>
              <a:gd name="connsiteX7371" fmla="*/ 5836772 w 12191948"/>
              <a:gd name="connsiteY7371" fmla="*/ 1824787 h 3322003"/>
              <a:gd name="connsiteX7372" fmla="*/ 5824921 w 12191948"/>
              <a:gd name="connsiteY7372" fmla="*/ 1824787 h 3322003"/>
              <a:gd name="connsiteX7373" fmla="*/ 3046435 w 12191948"/>
              <a:gd name="connsiteY7373" fmla="*/ 1824787 h 3322003"/>
              <a:gd name="connsiteX7374" fmla="*/ 3036034 w 12191948"/>
              <a:gd name="connsiteY7374" fmla="*/ 1826541 h 3322003"/>
              <a:gd name="connsiteX7375" fmla="*/ 3063851 w 12191948"/>
              <a:gd name="connsiteY7375" fmla="*/ 1838616 h 3322003"/>
              <a:gd name="connsiteX7376" fmla="*/ 3128434 w 12191948"/>
              <a:gd name="connsiteY7376" fmla="*/ 1836279 h 3322003"/>
              <a:gd name="connsiteX7377" fmla="*/ 3127466 w 12191948"/>
              <a:gd name="connsiteY7377" fmla="*/ 1834721 h 3322003"/>
              <a:gd name="connsiteX7378" fmla="*/ 3119000 w 12191948"/>
              <a:gd name="connsiteY7378" fmla="*/ 1830631 h 3322003"/>
              <a:gd name="connsiteX7379" fmla="*/ 3756115 w 12191948"/>
              <a:gd name="connsiteY7379" fmla="*/ 1823619 h 3322003"/>
              <a:gd name="connsiteX7380" fmla="*/ 3759982 w 12191948"/>
              <a:gd name="connsiteY7380" fmla="*/ 1828488 h 3322003"/>
              <a:gd name="connsiteX7381" fmla="*/ 3773287 w 12191948"/>
              <a:gd name="connsiteY7381" fmla="*/ 1828878 h 3322003"/>
              <a:gd name="connsiteX7382" fmla="*/ 3773287 w 12191948"/>
              <a:gd name="connsiteY7382" fmla="*/ 1824983 h 3322003"/>
              <a:gd name="connsiteX7383" fmla="*/ 1976837 w 12191948"/>
              <a:gd name="connsiteY7383" fmla="*/ 1823034 h 3322003"/>
              <a:gd name="connsiteX7384" fmla="*/ 1968645 w 12191948"/>
              <a:gd name="connsiteY7384" fmla="*/ 1832665 h 3322003"/>
              <a:gd name="connsiteX7385" fmla="*/ 1965953 w 12191948"/>
              <a:gd name="connsiteY7385" fmla="*/ 1831410 h 3322003"/>
              <a:gd name="connsiteX7386" fmla="*/ 1967889 w 12191948"/>
              <a:gd name="connsiteY7386" fmla="*/ 1833553 h 3322003"/>
              <a:gd name="connsiteX7387" fmla="*/ 1968645 w 12191948"/>
              <a:gd name="connsiteY7387" fmla="*/ 1832665 h 3322003"/>
              <a:gd name="connsiteX7388" fmla="*/ 1984336 w 12191948"/>
              <a:gd name="connsiteY7388" fmla="*/ 1839980 h 3322003"/>
              <a:gd name="connsiteX7389" fmla="*/ 2003204 w 12191948"/>
              <a:gd name="connsiteY7389" fmla="*/ 1837837 h 3322003"/>
              <a:gd name="connsiteX7390" fmla="*/ 1992077 w 12191948"/>
              <a:gd name="connsiteY7390" fmla="*/ 1825566 h 3322003"/>
              <a:gd name="connsiteX7391" fmla="*/ 6127940 w 12191948"/>
              <a:gd name="connsiteY7391" fmla="*/ 1822638 h 3322003"/>
              <a:gd name="connsiteX7392" fmla="*/ 6102115 w 12191948"/>
              <a:gd name="connsiteY7392" fmla="*/ 1824592 h 3322003"/>
              <a:gd name="connsiteX7393" fmla="*/ 6152911 w 12191948"/>
              <a:gd name="connsiteY7393" fmla="*/ 1828294 h 3322003"/>
              <a:gd name="connsiteX7394" fmla="*/ 6127940 w 12191948"/>
              <a:gd name="connsiteY7394" fmla="*/ 1822638 h 3322003"/>
              <a:gd name="connsiteX7395" fmla="*/ 4761372 w 12191948"/>
              <a:gd name="connsiteY7395" fmla="*/ 1822255 h 3322003"/>
              <a:gd name="connsiteX7396" fmla="*/ 4772497 w 12191948"/>
              <a:gd name="connsiteY7396" fmla="*/ 1835694 h 3322003"/>
              <a:gd name="connsiteX7397" fmla="*/ 4867073 w 12191948"/>
              <a:gd name="connsiteY7397" fmla="*/ 1841732 h 3322003"/>
              <a:gd name="connsiteX7398" fmla="*/ 4761372 w 12191948"/>
              <a:gd name="connsiteY7398" fmla="*/ 1822255 h 3322003"/>
              <a:gd name="connsiteX7399" fmla="*/ 5905952 w 12191948"/>
              <a:gd name="connsiteY7399" fmla="*/ 1821476 h 3322003"/>
              <a:gd name="connsiteX7400" fmla="*/ 5912965 w 12191948"/>
              <a:gd name="connsiteY7400" fmla="*/ 1829657 h 3322003"/>
              <a:gd name="connsiteX7401" fmla="*/ 5912965 w 12191948"/>
              <a:gd name="connsiteY7401" fmla="*/ 1830046 h 3322003"/>
              <a:gd name="connsiteX7402" fmla="*/ 5931589 w 12191948"/>
              <a:gd name="connsiteY7402" fmla="*/ 1833162 h 3322003"/>
              <a:gd name="connsiteX7403" fmla="*/ 5937153 w 12191948"/>
              <a:gd name="connsiteY7403" fmla="*/ 1828682 h 3322003"/>
              <a:gd name="connsiteX7404" fmla="*/ 4506187 w 12191948"/>
              <a:gd name="connsiteY7404" fmla="*/ 1820891 h 3322003"/>
              <a:gd name="connsiteX7405" fmla="*/ 4508060 w 12191948"/>
              <a:gd name="connsiteY7405" fmla="*/ 1822023 h 3322003"/>
              <a:gd name="connsiteX7406" fmla="*/ 4499897 w 12191948"/>
              <a:gd name="connsiteY7406" fmla="*/ 1833747 h 3322003"/>
              <a:gd name="connsiteX7407" fmla="*/ 4522635 w 12191948"/>
              <a:gd name="connsiteY7407" fmla="*/ 1830826 h 3322003"/>
              <a:gd name="connsiteX7408" fmla="*/ 4508060 w 12191948"/>
              <a:gd name="connsiteY7408" fmla="*/ 1822023 h 3322003"/>
              <a:gd name="connsiteX7409" fmla="*/ 4508848 w 12191948"/>
              <a:gd name="connsiteY7409" fmla="*/ 1820891 h 3322003"/>
              <a:gd name="connsiteX7410" fmla="*/ 1659007 w 12191948"/>
              <a:gd name="connsiteY7410" fmla="*/ 1819724 h 3322003"/>
              <a:gd name="connsiteX7411" fmla="*/ 1651026 w 12191948"/>
              <a:gd name="connsiteY7411" fmla="*/ 1820503 h 3322003"/>
              <a:gd name="connsiteX7412" fmla="*/ 1651026 w 12191948"/>
              <a:gd name="connsiteY7412" fmla="*/ 1821670 h 3322003"/>
              <a:gd name="connsiteX7413" fmla="*/ 1661910 w 12191948"/>
              <a:gd name="connsiteY7413" fmla="*/ 1823425 h 3322003"/>
              <a:gd name="connsiteX7414" fmla="*/ 1671826 w 12191948"/>
              <a:gd name="connsiteY7414" fmla="*/ 1822255 h 3322003"/>
              <a:gd name="connsiteX7415" fmla="*/ 1659007 w 12191948"/>
              <a:gd name="connsiteY7415" fmla="*/ 1819724 h 3322003"/>
              <a:gd name="connsiteX7416" fmla="*/ 3253727 w 12191948"/>
              <a:gd name="connsiteY7416" fmla="*/ 1817971 h 3322003"/>
              <a:gd name="connsiteX7417" fmla="*/ 3237280 w 12191948"/>
              <a:gd name="connsiteY7417" fmla="*/ 1824885 h 3322003"/>
              <a:gd name="connsiteX7418" fmla="*/ 3246745 w 12191948"/>
              <a:gd name="connsiteY7418" fmla="*/ 1835080 h 3322003"/>
              <a:gd name="connsiteX7419" fmla="*/ 3246230 w 12191948"/>
              <a:gd name="connsiteY7419" fmla="*/ 1834915 h 3322003"/>
              <a:gd name="connsiteX7420" fmla="*/ 3215269 w 12191948"/>
              <a:gd name="connsiteY7420" fmla="*/ 1844264 h 3322003"/>
              <a:gd name="connsiteX7421" fmla="*/ 3254694 w 12191948"/>
              <a:gd name="connsiteY7421" fmla="*/ 1854198 h 3322003"/>
              <a:gd name="connsiteX7422" fmla="*/ 3278158 w 12191948"/>
              <a:gd name="connsiteY7422" fmla="*/ 1846407 h 3322003"/>
              <a:gd name="connsiteX7423" fmla="*/ 3277188 w 12191948"/>
              <a:gd name="connsiteY7423" fmla="*/ 1844849 h 3322003"/>
              <a:gd name="connsiteX7424" fmla="*/ 3246832 w 12191948"/>
              <a:gd name="connsiteY7424" fmla="*/ 1835108 h 3322003"/>
              <a:gd name="connsiteX7425" fmla="*/ 3245986 w 12191948"/>
              <a:gd name="connsiteY7425" fmla="*/ 1833747 h 3322003"/>
              <a:gd name="connsiteX7426" fmla="*/ 3253727 w 12191948"/>
              <a:gd name="connsiteY7426" fmla="*/ 1817971 h 3322003"/>
              <a:gd name="connsiteX7427" fmla="*/ 5595133 w 12191948"/>
              <a:gd name="connsiteY7427" fmla="*/ 1816217 h 3322003"/>
              <a:gd name="connsiteX7428" fmla="*/ 5610613 w 12191948"/>
              <a:gd name="connsiteY7428" fmla="*/ 1819529 h 3322003"/>
              <a:gd name="connsiteX7429" fmla="*/ 5607228 w 12191948"/>
              <a:gd name="connsiteY7429" fmla="*/ 1825956 h 3322003"/>
              <a:gd name="connsiteX7430" fmla="*/ 5650525 w 12191948"/>
              <a:gd name="connsiteY7430" fmla="*/ 1838616 h 3322003"/>
              <a:gd name="connsiteX7431" fmla="*/ 5629481 w 12191948"/>
              <a:gd name="connsiteY7431" fmla="*/ 1820891 h 3322003"/>
              <a:gd name="connsiteX7432" fmla="*/ 5610372 w 12191948"/>
              <a:gd name="connsiteY7432" fmla="*/ 1816217 h 3322003"/>
              <a:gd name="connsiteX7433" fmla="*/ 6457844 w 12191948"/>
              <a:gd name="connsiteY7433" fmla="*/ 1815843 h 3322003"/>
              <a:gd name="connsiteX7434" fmla="*/ 6441957 w 12191948"/>
              <a:gd name="connsiteY7434" fmla="*/ 1830825 h 3322003"/>
              <a:gd name="connsiteX7435" fmla="*/ 6442683 w 12191948"/>
              <a:gd name="connsiteY7435" fmla="*/ 1829461 h 3322003"/>
              <a:gd name="connsiteX7436" fmla="*/ 6491059 w 12191948"/>
              <a:gd name="connsiteY7436" fmla="*/ 1839786 h 3322003"/>
              <a:gd name="connsiteX7437" fmla="*/ 6492512 w 12191948"/>
              <a:gd name="connsiteY7437" fmla="*/ 1817386 h 3322003"/>
              <a:gd name="connsiteX7438" fmla="*/ 6457844 w 12191948"/>
              <a:gd name="connsiteY7438" fmla="*/ 1815843 h 3322003"/>
              <a:gd name="connsiteX7439" fmla="*/ 4067258 w 12191948"/>
              <a:gd name="connsiteY7439" fmla="*/ 1815483 h 3322003"/>
              <a:gd name="connsiteX7440" fmla="*/ 4030648 w 12191948"/>
              <a:gd name="connsiteY7440" fmla="*/ 1817192 h 3322003"/>
              <a:gd name="connsiteX7441" fmla="*/ 4094504 w 12191948"/>
              <a:gd name="connsiteY7441" fmla="*/ 1829461 h 3322003"/>
              <a:gd name="connsiteX7442" fmla="*/ 4103212 w 12191948"/>
              <a:gd name="connsiteY7442" fmla="*/ 1821282 h 3322003"/>
              <a:gd name="connsiteX7443" fmla="*/ 4067258 w 12191948"/>
              <a:gd name="connsiteY7443" fmla="*/ 1815483 h 3322003"/>
              <a:gd name="connsiteX7444" fmla="*/ 6321260 w 12191948"/>
              <a:gd name="connsiteY7444" fmla="*/ 1814076 h 3322003"/>
              <a:gd name="connsiteX7445" fmla="*/ 6336255 w 12191948"/>
              <a:gd name="connsiteY7445" fmla="*/ 1823228 h 3322003"/>
              <a:gd name="connsiteX7446" fmla="*/ 6367701 w 12191948"/>
              <a:gd name="connsiteY7446" fmla="*/ 1828294 h 3322003"/>
              <a:gd name="connsiteX7447" fmla="*/ 6367216 w 12191948"/>
              <a:gd name="connsiteY7447" fmla="*/ 1826541 h 3322003"/>
              <a:gd name="connsiteX7448" fmla="*/ 6359961 w 12191948"/>
              <a:gd name="connsiteY7448" fmla="*/ 1819918 h 3322003"/>
              <a:gd name="connsiteX7449" fmla="*/ 6321260 w 12191948"/>
              <a:gd name="connsiteY7449" fmla="*/ 1814076 h 3322003"/>
              <a:gd name="connsiteX7450" fmla="*/ 4676712 w 12191948"/>
              <a:gd name="connsiteY7450" fmla="*/ 1813100 h 3322003"/>
              <a:gd name="connsiteX7451" fmla="*/ 4700900 w 12191948"/>
              <a:gd name="connsiteY7451" fmla="*/ 1833747 h 3322003"/>
              <a:gd name="connsiteX7452" fmla="*/ 4718316 w 12191948"/>
              <a:gd name="connsiteY7452" fmla="*/ 1828099 h 3322003"/>
              <a:gd name="connsiteX7453" fmla="*/ 4676712 w 12191948"/>
              <a:gd name="connsiteY7453" fmla="*/ 1813100 h 3322003"/>
              <a:gd name="connsiteX7454" fmla="*/ 3524633 w 12191948"/>
              <a:gd name="connsiteY7454" fmla="*/ 1813100 h 3322003"/>
              <a:gd name="connsiteX7455" fmla="*/ 3518828 w 12191948"/>
              <a:gd name="connsiteY7455" fmla="*/ 1815243 h 3322003"/>
              <a:gd name="connsiteX7456" fmla="*/ 3524874 w 12191948"/>
              <a:gd name="connsiteY7456" fmla="*/ 1819918 h 3322003"/>
              <a:gd name="connsiteX7457" fmla="*/ 3559464 w 12191948"/>
              <a:gd name="connsiteY7457" fmla="*/ 1822840 h 3322003"/>
              <a:gd name="connsiteX7458" fmla="*/ 3557046 w 12191948"/>
              <a:gd name="connsiteY7458" fmla="*/ 1818945 h 3322003"/>
              <a:gd name="connsiteX7459" fmla="*/ 3525118 w 12191948"/>
              <a:gd name="connsiteY7459" fmla="*/ 1813879 h 3322003"/>
              <a:gd name="connsiteX7460" fmla="*/ 2867384 w 12191948"/>
              <a:gd name="connsiteY7460" fmla="*/ 1811640 h 3322003"/>
              <a:gd name="connsiteX7461" fmla="*/ 2861639 w 12191948"/>
              <a:gd name="connsiteY7461" fmla="*/ 1811738 h 3322003"/>
              <a:gd name="connsiteX7462" fmla="*/ 2861880 w 12191948"/>
              <a:gd name="connsiteY7462" fmla="*/ 1812906 h 3322003"/>
              <a:gd name="connsiteX7463" fmla="*/ 2870588 w 12191948"/>
              <a:gd name="connsiteY7463" fmla="*/ 1815634 h 3322003"/>
              <a:gd name="connsiteX7464" fmla="*/ 2867384 w 12191948"/>
              <a:gd name="connsiteY7464" fmla="*/ 1811640 h 3322003"/>
              <a:gd name="connsiteX7465" fmla="*/ 1739553 w 12191948"/>
              <a:gd name="connsiteY7465" fmla="*/ 1811154 h 3322003"/>
              <a:gd name="connsiteX7466" fmla="*/ 1733024 w 12191948"/>
              <a:gd name="connsiteY7466" fmla="*/ 1814855 h 3322003"/>
              <a:gd name="connsiteX7467" fmla="*/ 1733024 w 12191948"/>
              <a:gd name="connsiteY7467" fmla="*/ 1816022 h 3322003"/>
              <a:gd name="connsiteX7468" fmla="*/ 1702787 w 12191948"/>
              <a:gd name="connsiteY7468" fmla="*/ 1821867 h 3322003"/>
              <a:gd name="connsiteX7469" fmla="*/ 1673762 w 12191948"/>
              <a:gd name="connsiteY7469" fmla="*/ 1821867 h 3322003"/>
              <a:gd name="connsiteX7470" fmla="*/ 1692871 w 12191948"/>
              <a:gd name="connsiteY7470" fmla="*/ 1838422 h 3322003"/>
              <a:gd name="connsiteX7471" fmla="*/ 1801475 w 12191948"/>
              <a:gd name="connsiteY7471" fmla="*/ 1833941 h 3322003"/>
              <a:gd name="connsiteX7472" fmla="*/ 1781157 w 12191948"/>
              <a:gd name="connsiteY7472" fmla="*/ 1824204 h 3322003"/>
              <a:gd name="connsiteX7473" fmla="*/ 1795428 w 12191948"/>
              <a:gd name="connsiteY7473" fmla="*/ 1811154 h 3322003"/>
              <a:gd name="connsiteX7474" fmla="*/ 1739553 w 12191948"/>
              <a:gd name="connsiteY7474" fmla="*/ 1811154 h 3322003"/>
              <a:gd name="connsiteX7475" fmla="*/ 817745 w 12191948"/>
              <a:gd name="connsiteY7475" fmla="*/ 1809790 h 3322003"/>
              <a:gd name="connsiteX7476" fmla="*/ 819924 w 12191948"/>
              <a:gd name="connsiteY7476" fmla="*/ 1817386 h 3322003"/>
              <a:gd name="connsiteX7477" fmla="*/ 820165 w 12191948"/>
              <a:gd name="connsiteY7477" fmla="*/ 1817581 h 3322003"/>
              <a:gd name="connsiteX7478" fmla="*/ 844353 w 12191948"/>
              <a:gd name="connsiteY7478" fmla="*/ 1820112 h 3322003"/>
              <a:gd name="connsiteX7479" fmla="*/ 847256 w 12191948"/>
              <a:gd name="connsiteY7479" fmla="*/ 1813100 h 3322003"/>
              <a:gd name="connsiteX7480" fmla="*/ 817745 w 12191948"/>
              <a:gd name="connsiteY7480" fmla="*/ 1809790 h 3322003"/>
              <a:gd name="connsiteX7481" fmla="*/ 5277785 w 12191948"/>
              <a:gd name="connsiteY7481" fmla="*/ 1809205 h 3322003"/>
              <a:gd name="connsiteX7482" fmla="*/ 5245133 w 12191948"/>
              <a:gd name="connsiteY7482" fmla="*/ 1813297 h 3322003"/>
              <a:gd name="connsiteX7483" fmla="*/ 5309231 w 12191948"/>
              <a:gd name="connsiteY7483" fmla="*/ 1830046 h 3322003"/>
              <a:gd name="connsiteX7484" fmla="*/ 5333419 w 12191948"/>
              <a:gd name="connsiteY7484" fmla="*/ 1830046 h 3322003"/>
              <a:gd name="connsiteX7485" fmla="*/ 5361236 w 12191948"/>
              <a:gd name="connsiteY7485" fmla="*/ 1834526 h 3322003"/>
              <a:gd name="connsiteX7486" fmla="*/ 5362686 w 12191948"/>
              <a:gd name="connsiteY7486" fmla="*/ 1834915 h 3322003"/>
              <a:gd name="connsiteX7487" fmla="*/ 5390018 w 12191948"/>
              <a:gd name="connsiteY7487" fmla="*/ 1837252 h 3322003"/>
              <a:gd name="connsiteX7488" fmla="*/ 5393647 w 12191948"/>
              <a:gd name="connsiteY7488" fmla="*/ 1826151 h 3322003"/>
              <a:gd name="connsiteX7489" fmla="*/ 5373087 w 12191948"/>
              <a:gd name="connsiteY7489" fmla="*/ 1817192 h 3322003"/>
              <a:gd name="connsiteX7490" fmla="*/ 5277785 w 12191948"/>
              <a:gd name="connsiteY7490" fmla="*/ 1809205 h 3322003"/>
              <a:gd name="connsiteX7491" fmla="*/ 740102 w 12191948"/>
              <a:gd name="connsiteY7491" fmla="*/ 1808816 h 3322003"/>
              <a:gd name="connsiteX7492" fmla="*/ 738893 w 12191948"/>
              <a:gd name="connsiteY7492" fmla="*/ 1812712 h 3322003"/>
              <a:gd name="connsiteX7493" fmla="*/ 751230 w 12191948"/>
              <a:gd name="connsiteY7493" fmla="*/ 1813685 h 3322003"/>
              <a:gd name="connsiteX7494" fmla="*/ 753165 w 12191948"/>
              <a:gd name="connsiteY7494" fmla="*/ 1809790 h 3322003"/>
              <a:gd name="connsiteX7495" fmla="*/ 1879300 w 12191948"/>
              <a:gd name="connsiteY7495" fmla="*/ 1808815 h 3322003"/>
              <a:gd name="connsiteX7496" fmla="*/ 1852271 w 12191948"/>
              <a:gd name="connsiteY7496" fmla="*/ 1811542 h 3322003"/>
              <a:gd name="connsiteX7497" fmla="*/ 1891454 w 12191948"/>
              <a:gd name="connsiteY7497" fmla="*/ 1819139 h 3322003"/>
              <a:gd name="connsiteX7498" fmla="*/ 1891454 w 12191948"/>
              <a:gd name="connsiteY7498" fmla="*/ 1858093 h 3322003"/>
              <a:gd name="connsiteX7499" fmla="*/ 1877183 w 12191948"/>
              <a:gd name="connsiteY7499" fmla="*/ 1857120 h 3322003"/>
              <a:gd name="connsiteX7500" fmla="*/ 1891698 w 12191948"/>
              <a:gd name="connsiteY7500" fmla="*/ 1859846 h 3322003"/>
              <a:gd name="connsiteX7501" fmla="*/ 1932816 w 12191948"/>
              <a:gd name="connsiteY7501" fmla="*/ 1865884 h 3322003"/>
              <a:gd name="connsiteX7502" fmla="*/ 1998123 w 12191948"/>
              <a:gd name="connsiteY7502" fmla="*/ 1869780 h 3322003"/>
              <a:gd name="connsiteX7503" fmla="*/ 2000302 w 12191948"/>
              <a:gd name="connsiteY7503" fmla="*/ 1879519 h 3322003"/>
              <a:gd name="connsiteX7504" fmla="*/ 2017232 w 12191948"/>
              <a:gd name="connsiteY7504" fmla="*/ 1884388 h 3322003"/>
              <a:gd name="connsiteX7505" fmla="*/ 2048193 w 12191948"/>
              <a:gd name="connsiteY7505" fmla="*/ 1899776 h 3322003"/>
              <a:gd name="connsiteX7506" fmla="*/ 2063915 w 12191948"/>
              <a:gd name="connsiteY7506" fmla="*/ 1917498 h 3322003"/>
              <a:gd name="connsiteX7507" fmla="*/ 2010945 w 12191948"/>
              <a:gd name="connsiteY7507" fmla="*/ 1903671 h 3322003"/>
              <a:gd name="connsiteX7508" fmla="*/ 2000784 w 12191948"/>
              <a:gd name="connsiteY7508" fmla="*/ 1908149 h 3322003"/>
              <a:gd name="connsiteX7509" fmla="*/ 1932575 w 12191948"/>
              <a:gd name="connsiteY7509" fmla="*/ 1884194 h 3322003"/>
              <a:gd name="connsiteX7510" fmla="*/ 1801475 w 12191948"/>
              <a:gd name="connsiteY7510" fmla="*/ 1854588 h 3322003"/>
              <a:gd name="connsiteX7511" fmla="*/ 1763015 w 12191948"/>
              <a:gd name="connsiteY7511" fmla="*/ 1850693 h 3322003"/>
              <a:gd name="connsiteX7512" fmla="*/ 1738827 w 12191948"/>
              <a:gd name="connsiteY7512" fmla="*/ 1861404 h 3322003"/>
              <a:gd name="connsiteX7513" fmla="*/ 1694806 w 12191948"/>
              <a:gd name="connsiteY7513" fmla="*/ 1846213 h 3322003"/>
              <a:gd name="connsiteX7514" fmla="*/ 1647638 w 12191948"/>
              <a:gd name="connsiteY7514" fmla="*/ 1853224 h 3322003"/>
              <a:gd name="connsiteX7515" fmla="*/ 1654170 w 12191948"/>
              <a:gd name="connsiteY7515" fmla="*/ 1865496 h 3322003"/>
              <a:gd name="connsiteX7516" fmla="*/ 1666506 w 12191948"/>
              <a:gd name="connsiteY7516" fmla="*/ 1876986 h 3322003"/>
              <a:gd name="connsiteX7517" fmla="*/ 1654170 w 12191948"/>
              <a:gd name="connsiteY7517" fmla="*/ 1880687 h 3322003"/>
              <a:gd name="connsiteX7518" fmla="*/ 1720446 w 12191948"/>
              <a:gd name="connsiteY7518" fmla="*/ 1896659 h 3322003"/>
              <a:gd name="connsiteX7519" fmla="*/ 1728428 w 12191948"/>
              <a:gd name="connsiteY7519" fmla="*/ 1894905 h 3322003"/>
              <a:gd name="connsiteX7520" fmla="*/ 1722623 w 12191948"/>
              <a:gd name="connsiteY7520" fmla="*/ 1890036 h 3322003"/>
              <a:gd name="connsiteX7521" fmla="*/ 1688274 w 12191948"/>
              <a:gd name="connsiteY7521" fmla="*/ 1880493 h 3322003"/>
              <a:gd name="connsiteX7522" fmla="*/ 1709077 w 12191948"/>
              <a:gd name="connsiteY7522" fmla="*/ 1876403 h 3322003"/>
              <a:gd name="connsiteX7523" fmla="*/ 1699161 w 12191948"/>
              <a:gd name="connsiteY7523" fmla="*/ 1869195 h 3322003"/>
              <a:gd name="connsiteX7524" fmla="*/ 1725281 w 12191948"/>
              <a:gd name="connsiteY7524" fmla="*/ 1871144 h 3322003"/>
              <a:gd name="connsiteX7525" fmla="*/ 1732539 w 12191948"/>
              <a:gd name="connsiteY7525" fmla="*/ 1873090 h 3322003"/>
              <a:gd name="connsiteX7526" fmla="*/ 1711736 w 12191948"/>
              <a:gd name="connsiteY7526" fmla="*/ 1876791 h 3322003"/>
              <a:gd name="connsiteX7527" fmla="*/ 1756242 w 12191948"/>
              <a:gd name="connsiteY7527" fmla="*/ 1876791 h 3322003"/>
              <a:gd name="connsiteX7528" fmla="*/ 1792043 w 12191948"/>
              <a:gd name="connsiteY7528" fmla="*/ 1879519 h 3322003"/>
              <a:gd name="connsiteX7529" fmla="*/ 1766644 w 12191948"/>
              <a:gd name="connsiteY7529" fmla="*/ 1890230 h 3322003"/>
              <a:gd name="connsiteX7530" fmla="*/ 1851303 w 12191948"/>
              <a:gd name="connsiteY7530" fmla="*/ 1907566 h 3322003"/>
              <a:gd name="connsiteX7531" fmla="*/ 2080362 w 12191948"/>
              <a:gd name="connsiteY7531" fmla="*/ 1929964 h 3322003"/>
              <a:gd name="connsiteX7532" fmla="*/ 2154620 w 12191948"/>
              <a:gd name="connsiteY7532" fmla="*/ 1933665 h 3322003"/>
              <a:gd name="connsiteX7533" fmla="*/ 2166957 w 12191948"/>
              <a:gd name="connsiteY7533" fmla="*/ 1938145 h 3322003"/>
              <a:gd name="connsiteX7534" fmla="*/ 2218962 w 12191948"/>
              <a:gd name="connsiteY7534" fmla="*/ 1935808 h 3322003"/>
              <a:gd name="connsiteX7535" fmla="*/ 2220412 w 12191948"/>
              <a:gd name="connsiteY7535" fmla="*/ 1935808 h 3322003"/>
              <a:gd name="connsiteX7536" fmla="*/ 2306765 w 12191948"/>
              <a:gd name="connsiteY7536" fmla="*/ 1950026 h 3322003"/>
              <a:gd name="connsiteX7537" fmla="*/ 2307974 w 12191948"/>
              <a:gd name="connsiteY7537" fmla="*/ 1948858 h 3322003"/>
              <a:gd name="connsiteX7538" fmla="*/ 2402791 w 12191948"/>
              <a:gd name="connsiteY7538" fmla="*/ 1950999 h 3322003"/>
              <a:gd name="connsiteX7539" fmla="*/ 2421174 w 12191948"/>
              <a:gd name="connsiteY7539" fmla="*/ 1947104 h 3322003"/>
              <a:gd name="connsiteX7540" fmla="*/ 2446812 w 12191948"/>
              <a:gd name="connsiteY7540" fmla="*/ 1950805 h 3322003"/>
              <a:gd name="connsiteX7541" fmla="*/ 2550096 w 12191948"/>
              <a:gd name="connsiteY7541" fmla="*/ 1961906 h 3322003"/>
              <a:gd name="connsiteX7542" fmla="*/ 2558319 w 12191948"/>
              <a:gd name="connsiteY7542" fmla="*/ 1959765 h 3322003"/>
              <a:gd name="connsiteX7543" fmla="*/ 2552999 w 12191948"/>
              <a:gd name="connsiteY7543" fmla="*/ 1954895 h 3322003"/>
              <a:gd name="connsiteX7544" fmla="*/ 2460117 w 12191948"/>
              <a:gd name="connsiteY7544" fmla="*/ 1932497 h 3322003"/>
              <a:gd name="connsiteX7545" fmla="*/ 2447297 w 12191948"/>
              <a:gd name="connsiteY7545" fmla="*/ 1932497 h 3322003"/>
              <a:gd name="connsiteX7546" fmla="*/ 2384408 w 12191948"/>
              <a:gd name="connsiteY7546" fmla="*/ 1929769 h 3322003"/>
              <a:gd name="connsiteX7547" fmla="*/ 2360220 w 12191948"/>
              <a:gd name="connsiteY7547" fmla="*/ 1918277 h 3322003"/>
              <a:gd name="connsiteX7548" fmla="*/ 2424077 w 12191948"/>
              <a:gd name="connsiteY7548" fmla="*/ 1927044 h 3322003"/>
              <a:gd name="connsiteX7549" fmla="*/ 2441734 w 12191948"/>
              <a:gd name="connsiteY7549" fmla="*/ 1927044 h 3322003"/>
              <a:gd name="connsiteX7550" fmla="*/ 2437137 w 12191948"/>
              <a:gd name="connsiteY7550" fmla="*/ 1920420 h 3322003"/>
              <a:gd name="connsiteX7551" fmla="*/ 2421416 w 12191948"/>
              <a:gd name="connsiteY7551" fmla="*/ 1907955 h 3322003"/>
              <a:gd name="connsiteX7552" fmla="*/ 2400615 w 12191948"/>
              <a:gd name="connsiteY7552" fmla="*/ 1899776 h 3322003"/>
              <a:gd name="connsiteX7553" fmla="*/ 2433508 w 12191948"/>
              <a:gd name="connsiteY7553" fmla="*/ 1899776 h 3322003"/>
              <a:gd name="connsiteX7554" fmla="*/ 2558078 w 12191948"/>
              <a:gd name="connsiteY7554" fmla="*/ 1947104 h 3322003"/>
              <a:gd name="connsiteX7555" fmla="*/ 2666199 w 12191948"/>
              <a:gd name="connsiteY7555" fmla="*/ 1971061 h 3322003"/>
              <a:gd name="connsiteX7556" fmla="*/ 2784237 w 12191948"/>
              <a:gd name="connsiteY7556" fmla="*/ 1979243 h 3322003"/>
              <a:gd name="connsiteX7557" fmla="*/ 2769483 w 12191948"/>
              <a:gd name="connsiteY7557" fmla="*/ 1967166 h 3322003"/>
              <a:gd name="connsiteX7558" fmla="*/ 2672730 w 12191948"/>
              <a:gd name="connsiteY7558" fmla="*/ 1950611 h 3322003"/>
              <a:gd name="connsiteX7559" fmla="*/ 2705626 w 12191948"/>
              <a:gd name="connsiteY7559" fmla="*/ 1939313 h 3322003"/>
              <a:gd name="connsiteX7560" fmla="*/ 2733440 w 12191948"/>
              <a:gd name="connsiteY7560" fmla="*/ 1939313 h 3322003"/>
              <a:gd name="connsiteX7561" fmla="*/ 2553240 w 12191948"/>
              <a:gd name="connsiteY7561" fmla="*/ 1891788 h 3322003"/>
              <a:gd name="connsiteX7562" fmla="*/ 2495430 w 12191948"/>
              <a:gd name="connsiteY7562" fmla="*/ 1867248 h 3322003"/>
              <a:gd name="connsiteX7563" fmla="*/ 2450200 w 12191948"/>
              <a:gd name="connsiteY7563" fmla="*/ 1880687 h 3322003"/>
              <a:gd name="connsiteX7564" fmla="*/ 2383441 w 12191948"/>
              <a:gd name="connsiteY7564" fmla="*/ 1863937 h 3322003"/>
              <a:gd name="connsiteX7565" fmla="*/ 2320311 w 12191948"/>
              <a:gd name="connsiteY7565" fmla="*/ 1853419 h 3322003"/>
              <a:gd name="connsiteX7566" fmla="*/ 2250890 w 12191948"/>
              <a:gd name="connsiteY7566" fmla="*/ 1842317 h 3322003"/>
              <a:gd name="connsiteX7567" fmla="*/ 2245085 w 12191948"/>
              <a:gd name="connsiteY7567" fmla="*/ 1846601 h 3322003"/>
              <a:gd name="connsiteX7568" fmla="*/ 2258872 w 12191948"/>
              <a:gd name="connsiteY7568" fmla="*/ 1855562 h 3322003"/>
              <a:gd name="connsiteX7569" fmla="*/ 2321519 w 12191948"/>
              <a:gd name="connsiteY7569" fmla="*/ 1862379 h 3322003"/>
              <a:gd name="connsiteX7570" fmla="*/ 2331195 w 12191948"/>
              <a:gd name="connsiteY7570" fmla="*/ 1881857 h 3322003"/>
              <a:gd name="connsiteX7571" fmla="*/ 2276528 w 12191948"/>
              <a:gd name="connsiteY7571" fmla="*/ 1870559 h 3322003"/>
              <a:gd name="connsiteX7572" fmla="*/ 2266612 w 12191948"/>
              <a:gd name="connsiteY7572" fmla="*/ 1874454 h 3322003"/>
              <a:gd name="connsiteX7573" fmla="*/ 2350060 w 12191948"/>
              <a:gd name="connsiteY7573" fmla="*/ 1891985 h 3322003"/>
              <a:gd name="connsiteX7574" fmla="*/ 2304104 w 12191948"/>
              <a:gd name="connsiteY7574" fmla="*/ 1915357 h 3322003"/>
              <a:gd name="connsiteX7575" fmla="*/ 2261048 w 12191948"/>
              <a:gd name="connsiteY7575" fmla="*/ 1900943 h 3322003"/>
              <a:gd name="connsiteX7576" fmla="*/ 2222588 w 12191948"/>
              <a:gd name="connsiteY7576" fmla="*/ 1881466 h 3322003"/>
              <a:gd name="connsiteX7577" fmla="*/ 2182922 w 12191948"/>
              <a:gd name="connsiteY7577" fmla="*/ 1853030 h 3322003"/>
              <a:gd name="connsiteX7578" fmla="*/ 2134546 w 12191948"/>
              <a:gd name="connsiteY7578" fmla="*/ 1850302 h 3322003"/>
              <a:gd name="connsiteX7579" fmla="*/ 2114228 w 12191948"/>
              <a:gd name="connsiteY7579" fmla="*/ 1848356 h 3322003"/>
              <a:gd name="connsiteX7580" fmla="*/ 2051822 w 12191948"/>
              <a:gd name="connsiteY7580" fmla="*/ 1840759 h 3322003"/>
              <a:gd name="connsiteX7581" fmla="*/ 2006107 w 12191948"/>
              <a:gd name="connsiteY7581" fmla="*/ 1852055 h 3322003"/>
              <a:gd name="connsiteX7582" fmla="*/ 1948297 w 12191948"/>
              <a:gd name="connsiteY7582" fmla="*/ 1839786 h 3322003"/>
              <a:gd name="connsiteX7583" fmla="*/ 1926285 w 12191948"/>
              <a:gd name="connsiteY7583" fmla="*/ 1813100 h 3322003"/>
              <a:gd name="connsiteX7584" fmla="*/ 1879300 w 12191948"/>
              <a:gd name="connsiteY7584" fmla="*/ 1808815 h 3322003"/>
              <a:gd name="connsiteX7585" fmla="*/ 2838146 w 12191948"/>
              <a:gd name="connsiteY7585" fmla="*/ 1808304 h 3322003"/>
              <a:gd name="connsiteX7586" fmla="*/ 2828502 w 12191948"/>
              <a:gd name="connsiteY7586" fmla="*/ 1813100 h 3322003"/>
              <a:gd name="connsiteX7587" fmla="*/ 2828743 w 12191948"/>
              <a:gd name="connsiteY7587" fmla="*/ 1814270 h 3322003"/>
              <a:gd name="connsiteX7588" fmla="*/ 2859221 w 12191948"/>
              <a:gd name="connsiteY7588" fmla="*/ 1812712 h 3322003"/>
              <a:gd name="connsiteX7589" fmla="*/ 2838146 w 12191948"/>
              <a:gd name="connsiteY7589" fmla="*/ 1808304 h 3322003"/>
              <a:gd name="connsiteX7590" fmla="*/ 7299426 w 12191948"/>
              <a:gd name="connsiteY7590" fmla="*/ 1808037 h 3322003"/>
              <a:gd name="connsiteX7591" fmla="*/ 7289750 w 12191948"/>
              <a:gd name="connsiteY7591" fmla="*/ 1808816 h 3322003"/>
              <a:gd name="connsiteX7592" fmla="*/ 7296038 w 12191948"/>
              <a:gd name="connsiteY7592" fmla="*/ 1815828 h 3322003"/>
              <a:gd name="connsiteX7593" fmla="*/ 7312004 w 12191948"/>
              <a:gd name="connsiteY7593" fmla="*/ 1817192 h 3322003"/>
              <a:gd name="connsiteX7594" fmla="*/ 3096988 w 12191948"/>
              <a:gd name="connsiteY7594" fmla="*/ 1806673 h 3322003"/>
              <a:gd name="connsiteX7595" fmla="*/ 3103037 w 12191948"/>
              <a:gd name="connsiteY7595" fmla="*/ 1813685 h 3322003"/>
              <a:gd name="connsiteX7596" fmla="*/ 3103278 w 12191948"/>
              <a:gd name="connsiteY7596" fmla="*/ 1813491 h 3322003"/>
              <a:gd name="connsiteX7597" fmla="*/ 3116097 w 12191948"/>
              <a:gd name="connsiteY7597" fmla="*/ 1813491 h 3322003"/>
              <a:gd name="connsiteX7598" fmla="*/ 3118758 w 12191948"/>
              <a:gd name="connsiteY7598" fmla="*/ 1806673 h 3322003"/>
              <a:gd name="connsiteX7599" fmla="*/ 3096988 w 12191948"/>
              <a:gd name="connsiteY7599" fmla="*/ 1806673 h 3322003"/>
              <a:gd name="connsiteX7600" fmla="*/ 4532069 w 12191948"/>
              <a:gd name="connsiteY7600" fmla="*/ 1806479 h 3322003"/>
              <a:gd name="connsiteX7601" fmla="*/ 4535213 w 12191948"/>
              <a:gd name="connsiteY7601" fmla="*/ 1815243 h 3322003"/>
              <a:gd name="connsiteX7602" fmla="*/ 4535454 w 12191948"/>
              <a:gd name="connsiteY7602" fmla="*/ 1815243 h 3322003"/>
              <a:gd name="connsiteX7603" fmla="*/ 4572946 w 12191948"/>
              <a:gd name="connsiteY7603" fmla="*/ 1829852 h 3322003"/>
              <a:gd name="connsiteX7604" fmla="*/ 4559883 w 12191948"/>
              <a:gd name="connsiteY7604" fmla="*/ 1810375 h 3322003"/>
              <a:gd name="connsiteX7605" fmla="*/ 4532069 w 12191948"/>
              <a:gd name="connsiteY7605" fmla="*/ 1806479 h 3322003"/>
              <a:gd name="connsiteX7606" fmla="*/ 5946707 w 12191948"/>
              <a:gd name="connsiteY7606" fmla="*/ 1805480 h 3322003"/>
              <a:gd name="connsiteX7607" fmla="*/ 5917562 w 12191948"/>
              <a:gd name="connsiteY7607" fmla="*/ 1809984 h 3322003"/>
              <a:gd name="connsiteX7608" fmla="*/ 5978031 w 12191948"/>
              <a:gd name="connsiteY7608" fmla="*/ 1817192 h 3322003"/>
              <a:gd name="connsiteX7609" fmla="*/ 5946707 w 12191948"/>
              <a:gd name="connsiteY7609" fmla="*/ 1805480 h 3322003"/>
              <a:gd name="connsiteX7610" fmla="*/ 1113083 w 12191948"/>
              <a:gd name="connsiteY7610" fmla="*/ 1804142 h 3322003"/>
              <a:gd name="connsiteX7611" fmla="*/ 1118888 w 12191948"/>
              <a:gd name="connsiteY7611" fmla="*/ 1810375 h 3322003"/>
              <a:gd name="connsiteX7612" fmla="*/ 1119130 w 12191948"/>
              <a:gd name="connsiteY7612" fmla="*/ 1808816 h 3322003"/>
              <a:gd name="connsiteX7613" fmla="*/ 1144768 w 12191948"/>
              <a:gd name="connsiteY7613" fmla="*/ 1813685 h 3322003"/>
              <a:gd name="connsiteX7614" fmla="*/ 1147429 w 12191948"/>
              <a:gd name="connsiteY7614" fmla="*/ 1810569 h 3322003"/>
              <a:gd name="connsiteX7615" fmla="*/ 1131222 w 12191948"/>
              <a:gd name="connsiteY7615" fmla="*/ 1804142 h 3322003"/>
              <a:gd name="connsiteX7616" fmla="*/ 1113083 w 12191948"/>
              <a:gd name="connsiteY7616" fmla="*/ 1804142 h 3322003"/>
              <a:gd name="connsiteX7617" fmla="*/ 2957423 w 12191948"/>
              <a:gd name="connsiteY7617" fmla="*/ 1803751 h 3322003"/>
              <a:gd name="connsiteX7618" fmla="*/ 2945572 w 12191948"/>
              <a:gd name="connsiteY7618" fmla="*/ 1804142 h 3322003"/>
              <a:gd name="connsiteX7619" fmla="*/ 2944604 w 12191948"/>
              <a:gd name="connsiteY7619" fmla="*/ 1803948 h 3322003"/>
              <a:gd name="connsiteX7620" fmla="*/ 2941458 w 12191948"/>
              <a:gd name="connsiteY7620" fmla="*/ 1807452 h 3322003"/>
              <a:gd name="connsiteX7621" fmla="*/ 2955247 w 12191948"/>
              <a:gd name="connsiteY7621" fmla="*/ 1807452 h 3322003"/>
              <a:gd name="connsiteX7622" fmla="*/ 1941524 w 12191948"/>
              <a:gd name="connsiteY7622" fmla="*/ 1802972 h 3322003"/>
              <a:gd name="connsiteX7623" fmla="*/ 1947814 w 12191948"/>
              <a:gd name="connsiteY7623" fmla="*/ 1809401 h 3322003"/>
              <a:gd name="connsiteX7624" fmla="*/ 1972002 w 12191948"/>
              <a:gd name="connsiteY7624" fmla="*/ 1811154 h 3322003"/>
              <a:gd name="connsiteX7625" fmla="*/ 1970065 w 12191948"/>
              <a:gd name="connsiteY7625" fmla="*/ 1809011 h 3322003"/>
              <a:gd name="connsiteX7626" fmla="*/ 1967406 w 12191948"/>
              <a:gd name="connsiteY7626" fmla="*/ 1804921 h 3322003"/>
              <a:gd name="connsiteX7627" fmla="*/ 894179 w 12191948"/>
              <a:gd name="connsiteY7627" fmla="*/ 1802584 h 3322003"/>
              <a:gd name="connsiteX7628" fmla="*/ 889100 w 12191948"/>
              <a:gd name="connsiteY7628" fmla="*/ 1805506 h 3322003"/>
              <a:gd name="connsiteX7629" fmla="*/ 904822 w 12191948"/>
              <a:gd name="connsiteY7629" fmla="*/ 1811348 h 3322003"/>
              <a:gd name="connsiteX7630" fmla="*/ 948360 w 12191948"/>
              <a:gd name="connsiteY7630" fmla="*/ 1813685 h 3322003"/>
              <a:gd name="connsiteX7631" fmla="*/ 956344 w 12191948"/>
              <a:gd name="connsiteY7631" fmla="*/ 1826151 h 3322003"/>
              <a:gd name="connsiteX7632" fmla="*/ 987546 w 12191948"/>
              <a:gd name="connsiteY7632" fmla="*/ 1827514 h 3322003"/>
              <a:gd name="connsiteX7633" fmla="*/ 1016813 w 12191948"/>
              <a:gd name="connsiteY7633" fmla="*/ 1824592 h 3322003"/>
              <a:gd name="connsiteX7634" fmla="*/ 983191 w 12191948"/>
              <a:gd name="connsiteY7634" fmla="*/ 1807452 h 3322003"/>
              <a:gd name="connsiteX7635" fmla="*/ 894179 w 12191948"/>
              <a:gd name="connsiteY7635" fmla="*/ 1802584 h 3322003"/>
              <a:gd name="connsiteX7636" fmla="*/ 1285363 w 12191948"/>
              <a:gd name="connsiteY7636" fmla="*/ 1802535 h 3322003"/>
              <a:gd name="connsiteX7637" fmla="*/ 1271757 w 12191948"/>
              <a:gd name="connsiteY7637" fmla="*/ 1806673 h 3322003"/>
              <a:gd name="connsiteX7638" fmla="*/ 1265226 w 12191948"/>
              <a:gd name="connsiteY7638" fmla="*/ 1824008 h 3322003"/>
              <a:gd name="connsiteX7639" fmla="*/ 1292316 w 12191948"/>
              <a:gd name="connsiteY7639" fmla="*/ 1817971 h 3322003"/>
              <a:gd name="connsiteX7640" fmla="*/ 1293284 w 12191948"/>
              <a:gd name="connsiteY7640" fmla="*/ 1818360 h 3322003"/>
              <a:gd name="connsiteX7641" fmla="*/ 1324486 w 12191948"/>
              <a:gd name="connsiteY7641" fmla="*/ 1813100 h 3322003"/>
              <a:gd name="connsiteX7642" fmla="*/ 1324486 w 12191948"/>
              <a:gd name="connsiteY7642" fmla="*/ 1808622 h 3322003"/>
              <a:gd name="connsiteX7643" fmla="*/ 1312393 w 12191948"/>
              <a:gd name="connsiteY7643" fmla="*/ 1804530 h 3322003"/>
              <a:gd name="connsiteX7644" fmla="*/ 1285363 w 12191948"/>
              <a:gd name="connsiteY7644" fmla="*/ 1802535 h 3322003"/>
              <a:gd name="connsiteX7645" fmla="*/ 6760757 w 12191948"/>
              <a:gd name="connsiteY7645" fmla="*/ 1802193 h 3322003"/>
              <a:gd name="connsiteX7646" fmla="*/ 6762209 w 12191948"/>
              <a:gd name="connsiteY7646" fmla="*/ 1809984 h 3322003"/>
              <a:gd name="connsiteX7647" fmla="*/ 6762209 w 12191948"/>
              <a:gd name="connsiteY7647" fmla="*/ 1810375 h 3322003"/>
              <a:gd name="connsiteX7648" fmla="*/ 6787606 w 12191948"/>
              <a:gd name="connsiteY7648" fmla="*/ 1815634 h 3322003"/>
              <a:gd name="connsiteX7649" fmla="*/ 6787606 w 12191948"/>
              <a:gd name="connsiteY7649" fmla="*/ 1809984 h 3322003"/>
              <a:gd name="connsiteX7650" fmla="*/ 6760757 w 12191948"/>
              <a:gd name="connsiteY7650" fmla="*/ 1802193 h 3322003"/>
              <a:gd name="connsiteX7651" fmla="*/ 6544455 w 12191948"/>
              <a:gd name="connsiteY7651" fmla="*/ 1802000 h 3322003"/>
              <a:gd name="connsiteX7652" fmla="*/ 6525649 w 12191948"/>
              <a:gd name="connsiteY7652" fmla="*/ 1810180 h 3322003"/>
              <a:gd name="connsiteX7653" fmla="*/ 6567252 w 12191948"/>
              <a:gd name="connsiteY7653" fmla="*/ 1810180 h 3322003"/>
              <a:gd name="connsiteX7654" fmla="*/ 6544455 w 12191948"/>
              <a:gd name="connsiteY7654" fmla="*/ 1802000 h 3322003"/>
              <a:gd name="connsiteX7655" fmla="*/ 4216412 w 12191948"/>
              <a:gd name="connsiteY7655" fmla="*/ 1801805 h 3322003"/>
              <a:gd name="connsiteX7656" fmla="*/ 4221976 w 12191948"/>
              <a:gd name="connsiteY7656" fmla="*/ 1803557 h 3322003"/>
              <a:gd name="connsiteX7657" fmla="*/ 4221976 w 12191948"/>
              <a:gd name="connsiteY7657" fmla="*/ 1801805 h 3322003"/>
              <a:gd name="connsiteX7658" fmla="*/ 2140744 w 12191948"/>
              <a:gd name="connsiteY7658" fmla="*/ 1801342 h 3322003"/>
              <a:gd name="connsiteX7659" fmla="*/ 2122210 w 12191948"/>
              <a:gd name="connsiteY7659" fmla="*/ 1806673 h 3322003"/>
              <a:gd name="connsiteX7660" fmla="*/ 2174697 w 12191948"/>
              <a:gd name="connsiteY7660" fmla="*/ 1808816 h 3322003"/>
              <a:gd name="connsiteX7661" fmla="*/ 2173247 w 12191948"/>
              <a:gd name="connsiteY7661" fmla="*/ 1808426 h 3322003"/>
              <a:gd name="connsiteX7662" fmla="*/ 2140744 w 12191948"/>
              <a:gd name="connsiteY7662" fmla="*/ 1801342 h 3322003"/>
              <a:gd name="connsiteX7663" fmla="*/ 3831097 w 12191948"/>
              <a:gd name="connsiteY7663" fmla="*/ 1798494 h 3322003"/>
              <a:gd name="connsiteX7664" fmla="*/ 3830371 w 12191948"/>
              <a:gd name="connsiteY7664" fmla="*/ 1799077 h 3322003"/>
              <a:gd name="connsiteX7665" fmla="*/ 3815617 w 12191948"/>
              <a:gd name="connsiteY7665" fmla="*/ 1800246 h 3322003"/>
              <a:gd name="connsiteX7666" fmla="*/ 3823357 w 12191948"/>
              <a:gd name="connsiteY7666" fmla="*/ 1804142 h 3322003"/>
              <a:gd name="connsiteX7667" fmla="*/ 3834726 w 12191948"/>
              <a:gd name="connsiteY7667" fmla="*/ 1804142 h 3322003"/>
              <a:gd name="connsiteX7668" fmla="*/ 3831097 w 12191948"/>
              <a:gd name="connsiteY7668" fmla="*/ 1798494 h 3322003"/>
              <a:gd name="connsiteX7669" fmla="*/ 6309165 w 12191948"/>
              <a:gd name="connsiteY7669" fmla="*/ 1798298 h 3322003"/>
              <a:gd name="connsiteX7670" fmla="*/ 6327306 w 12191948"/>
              <a:gd name="connsiteY7670" fmla="*/ 1808816 h 3322003"/>
              <a:gd name="connsiteX7671" fmla="*/ 6326824 w 12191948"/>
              <a:gd name="connsiteY7671" fmla="*/ 1807064 h 3322003"/>
              <a:gd name="connsiteX7672" fmla="*/ 6398177 w 12191948"/>
              <a:gd name="connsiteY7672" fmla="*/ 1816801 h 3322003"/>
              <a:gd name="connsiteX7673" fmla="*/ 6396242 w 12191948"/>
              <a:gd name="connsiteY7673" fmla="*/ 1811348 h 3322003"/>
              <a:gd name="connsiteX7674" fmla="*/ 3545195 w 12191948"/>
              <a:gd name="connsiteY7674" fmla="*/ 1797715 h 3322003"/>
              <a:gd name="connsiteX7675" fmla="*/ 3561399 w 12191948"/>
              <a:gd name="connsiteY7675" fmla="*/ 1801999 h 3322003"/>
              <a:gd name="connsiteX7676" fmla="*/ 3561399 w 12191948"/>
              <a:gd name="connsiteY7676" fmla="*/ 1799662 h 3322003"/>
              <a:gd name="connsiteX7677" fmla="*/ 2909108 w 12191948"/>
              <a:gd name="connsiteY7677" fmla="*/ 1797227 h 3322003"/>
              <a:gd name="connsiteX7678" fmla="*/ 2903001 w 12191948"/>
              <a:gd name="connsiteY7678" fmla="*/ 1797324 h 3322003"/>
              <a:gd name="connsiteX7679" fmla="*/ 2903242 w 12191948"/>
              <a:gd name="connsiteY7679" fmla="*/ 1798494 h 3322003"/>
              <a:gd name="connsiteX7680" fmla="*/ 2911950 w 12191948"/>
              <a:gd name="connsiteY7680" fmla="*/ 1801220 h 3322003"/>
              <a:gd name="connsiteX7681" fmla="*/ 2909108 w 12191948"/>
              <a:gd name="connsiteY7681" fmla="*/ 1797227 h 3322003"/>
              <a:gd name="connsiteX7682" fmla="*/ 2888003 w 12191948"/>
              <a:gd name="connsiteY7682" fmla="*/ 1796739 h 3322003"/>
              <a:gd name="connsiteX7683" fmla="*/ 2899854 w 12191948"/>
              <a:gd name="connsiteY7683" fmla="*/ 1798494 h 3322003"/>
              <a:gd name="connsiteX7684" fmla="*/ 5435733 w 12191948"/>
              <a:gd name="connsiteY7684" fmla="*/ 1796545 h 3322003"/>
              <a:gd name="connsiteX7685" fmla="*/ 5411545 w 12191948"/>
              <a:gd name="connsiteY7685" fmla="*/ 1801025 h 3322003"/>
              <a:gd name="connsiteX7686" fmla="*/ 5435733 w 12191948"/>
              <a:gd name="connsiteY7686" fmla="*/ 1809011 h 3322003"/>
              <a:gd name="connsiteX7687" fmla="*/ 5450731 w 12191948"/>
              <a:gd name="connsiteY7687" fmla="*/ 1811348 h 3322003"/>
              <a:gd name="connsiteX7688" fmla="*/ 5454359 w 12191948"/>
              <a:gd name="connsiteY7688" fmla="*/ 1818750 h 3322003"/>
              <a:gd name="connsiteX7689" fmla="*/ 5492093 w 12191948"/>
              <a:gd name="connsiteY7689" fmla="*/ 1827903 h 3322003"/>
              <a:gd name="connsiteX7690" fmla="*/ 5521601 w 12191948"/>
              <a:gd name="connsiteY7690" fmla="*/ 1822255 h 3322003"/>
              <a:gd name="connsiteX7691" fmla="*/ 5538534 w 12191948"/>
              <a:gd name="connsiteY7691" fmla="*/ 1816801 h 3322003"/>
              <a:gd name="connsiteX7692" fmla="*/ 5506365 w 12191948"/>
              <a:gd name="connsiteY7692" fmla="*/ 1808816 h 3322003"/>
              <a:gd name="connsiteX7693" fmla="*/ 5478304 w 12191948"/>
              <a:gd name="connsiteY7693" fmla="*/ 1805506 h 3322003"/>
              <a:gd name="connsiteX7694" fmla="*/ 5461373 w 12191948"/>
              <a:gd name="connsiteY7694" fmla="*/ 1809790 h 3322003"/>
              <a:gd name="connsiteX7695" fmla="*/ 5455568 w 12191948"/>
              <a:gd name="connsiteY7695" fmla="*/ 1804530 h 3322003"/>
              <a:gd name="connsiteX7696" fmla="*/ 5435733 w 12191948"/>
              <a:gd name="connsiteY7696" fmla="*/ 1796545 h 3322003"/>
              <a:gd name="connsiteX7697" fmla="*/ 3265096 w 12191948"/>
              <a:gd name="connsiteY7697" fmla="*/ 1796545 h 3322003"/>
              <a:gd name="connsiteX7698" fmla="*/ 3266063 w 12191948"/>
              <a:gd name="connsiteY7698" fmla="*/ 1797519 h 3322003"/>
              <a:gd name="connsiteX7699" fmla="*/ 3269520 w 12191948"/>
              <a:gd name="connsiteY7699" fmla="*/ 1797888 h 3322003"/>
              <a:gd name="connsiteX7700" fmla="*/ 3288495 w 12191948"/>
              <a:gd name="connsiteY7700" fmla="*/ 1803648 h 3322003"/>
              <a:gd name="connsiteX7701" fmla="*/ 3313472 w 12191948"/>
              <a:gd name="connsiteY7701" fmla="*/ 1802584 h 3322003"/>
              <a:gd name="connsiteX7702" fmla="*/ 3269520 w 12191948"/>
              <a:gd name="connsiteY7702" fmla="*/ 1797888 h 3322003"/>
              <a:gd name="connsiteX7703" fmla="*/ 5735665 w 12191948"/>
              <a:gd name="connsiteY7703" fmla="*/ 1795960 h 3322003"/>
              <a:gd name="connsiteX7704" fmla="*/ 5776303 w 12191948"/>
              <a:gd name="connsiteY7704" fmla="*/ 1808816 h 3322003"/>
              <a:gd name="connsiteX7705" fmla="*/ 5800491 w 12191948"/>
              <a:gd name="connsiteY7705" fmla="*/ 1802972 h 3322003"/>
              <a:gd name="connsiteX7706" fmla="*/ 5800491 w 12191948"/>
              <a:gd name="connsiteY7706" fmla="*/ 1798494 h 3322003"/>
              <a:gd name="connsiteX7707" fmla="*/ 6057126 w 12191948"/>
              <a:gd name="connsiteY7707" fmla="*/ 1795378 h 3322003"/>
              <a:gd name="connsiteX7708" fmla="*/ 6032938 w 12191948"/>
              <a:gd name="connsiteY7708" fmla="*/ 1799856 h 3322003"/>
              <a:gd name="connsiteX7709" fmla="*/ 6074783 w 12191948"/>
              <a:gd name="connsiteY7709" fmla="*/ 1808232 h 3322003"/>
              <a:gd name="connsiteX7710" fmla="*/ 6133319 w 12191948"/>
              <a:gd name="connsiteY7710" fmla="*/ 1812127 h 3322003"/>
              <a:gd name="connsiteX7711" fmla="*/ 6184113 w 12191948"/>
              <a:gd name="connsiteY7711" fmla="*/ 1822061 h 3322003"/>
              <a:gd name="connsiteX7712" fmla="*/ 6197417 w 12191948"/>
              <a:gd name="connsiteY7712" fmla="*/ 1822061 h 3322003"/>
              <a:gd name="connsiteX7713" fmla="*/ 6212412 w 12191948"/>
              <a:gd name="connsiteY7713" fmla="*/ 1815828 h 3322003"/>
              <a:gd name="connsiteX7714" fmla="*/ 6247243 w 12191948"/>
              <a:gd name="connsiteY7714" fmla="*/ 1814464 h 3322003"/>
              <a:gd name="connsiteX7715" fmla="*/ 6208542 w 12191948"/>
              <a:gd name="connsiteY7715" fmla="*/ 1805309 h 3322003"/>
              <a:gd name="connsiteX7716" fmla="*/ 1482192 w 12191948"/>
              <a:gd name="connsiteY7716" fmla="*/ 1794793 h 3322003"/>
              <a:gd name="connsiteX7717" fmla="*/ 1447120 w 12191948"/>
              <a:gd name="connsiteY7717" fmla="*/ 1799856 h 3322003"/>
              <a:gd name="connsiteX7718" fmla="*/ 1411080 w 12191948"/>
              <a:gd name="connsiteY7718" fmla="*/ 1808232 h 3322003"/>
              <a:gd name="connsiteX7719" fmla="*/ 1502754 w 12191948"/>
              <a:gd name="connsiteY7719" fmla="*/ 1809790 h 3322003"/>
              <a:gd name="connsiteX7720" fmla="*/ 1504445 w 12191948"/>
              <a:gd name="connsiteY7720" fmla="*/ 1808816 h 3322003"/>
              <a:gd name="connsiteX7721" fmla="*/ 1552821 w 12191948"/>
              <a:gd name="connsiteY7721" fmla="*/ 1820112 h 3322003"/>
              <a:gd name="connsiteX7722" fmla="*/ 1587411 w 12191948"/>
              <a:gd name="connsiteY7722" fmla="*/ 1818554 h 3322003"/>
              <a:gd name="connsiteX7723" fmla="*/ 1605794 w 12191948"/>
              <a:gd name="connsiteY7723" fmla="*/ 1828682 h 3322003"/>
              <a:gd name="connsiteX7724" fmla="*/ 1626597 w 12191948"/>
              <a:gd name="connsiteY7724" fmla="*/ 1821088 h 3322003"/>
              <a:gd name="connsiteX7725" fmla="*/ 1605311 w 12191948"/>
              <a:gd name="connsiteY7725" fmla="*/ 1812127 h 3322003"/>
              <a:gd name="connsiteX7726" fmla="*/ 1482192 w 12191948"/>
              <a:gd name="connsiteY7726" fmla="*/ 1794793 h 3322003"/>
              <a:gd name="connsiteX7727" fmla="*/ 3982030 w 12191948"/>
              <a:gd name="connsiteY7727" fmla="*/ 1794598 h 3322003"/>
              <a:gd name="connsiteX7728" fmla="*/ 3982030 w 12191948"/>
              <a:gd name="connsiteY7728" fmla="*/ 1796351 h 3322003"/>
              <a:gd name="connsiteX7729" fmla="*/ 3989288 w 12191948"/>
              <a:gd name="connsiteY7729" fmla="*/ 1795960 h 3322003"/>
              <a:gd name="connsiteX7730" fmla="*/ 3991706 w 12191948"/>
              <a:gd name="connsiteY7730" fmla="*/ 1794598 h 3322003"/>
              <a:gd name="connsiteX7731" fmla="*/ 5793719 w 12191948"/>
              <a:gd name="connsiteY7731" fmla="*/ 1792261 h 3322003"/>
              <a:gd name="connsiteX7732" fmla="*/ 5801700 w 12191948"/>
              <a:gd name="connsiteY7732" fmla="*/ 1797130 h 3322003"/>
              <a:gd name="connsiteX7733" fmla="*/ 5804118 w 12191948"/>
              <a:gd name="connsiteY7733" fmla="*/ 1793429 h 3322003"/>
              <a:gd name="connsiteX7734" fmla="*/ 1196046 w 12191948"/>
              <a:gd name="connsiteY7734" fmla="*/ 1791286 h 3322003"/>
              <a:gd name="connsiteX7735" fmla="*/ 1194355 w 12191948"/>
              <a:gd name="connsiteY7735" fmla="*/ 1799273 h 3322003"/>
              <a:gd name="connsiteX7736" fmla="*/ 1205724 w 12191948"/>
              <a:gd name="connsiteY7736" fmla="*/ 1802972 h 3322003"/>
              <a:gd name="connsiteX7737" fmla="*/ 1235715 w 12191948"/>
              <a:gd name="connsiteY7737" fmla="*/ 1795766 h 3322003"/>
              <a:gd name="connsiteX7738" fmla="*/ 1232571 w 12191948"/>
              <a:gd name="connsiteY7738" fmla="*/ 1793623 h 3322003"/>
              <a:gd name="connsiteX7739" fmla="*/ 1226766 w 12191948"/>
              <a:gd name="connsiteY7739" fmla="*/ 1791286 h 3322003"/>
              <a:gd name="connsiteX7740" fmla="*/ 1196046 w 12191948"/>
              <a:gd name="connsiteY7740" fmla="*/ 1791482 h 3322003"/>
              <a:gd name="connsiteX7741" fmla="*/ 10585860 w 12191948"/>
              <a:gd name="connsiteY7741" fmla="*/ 1790507 h 3322003"/>
              <a:gd name="connsiteX7742" fmla="*/ 10610048 w 12191948"/>
              <a:gd name="connsiteY7742" fmla="*/ 1794208 h 3322003"/>
              <a:gd name="connsiteX7743" fmla="*/ 10608354 w 12191948"/>
              <a:gd name="connsiteY7743" fmla="*/ 1794208 h 3322003"/>
              <a:gd name="connsiteX7744" fmla="*/ 10585678 w 12191948"/>
              <a:gd name="connsiteY7744" fmla="*/ 1790749 h 3322003"/>
              <a:gd name="connsiteX7745" fmla="*/ 4451038 w 12191948"/>
              <a:gd name="connsiteY7745" fmla="*/ 1790118 h 3322003"/>
              <a:gd name="connsiteX7746" fmla="*/ 4466277 w 12191948"/>
              <a:gd name="connsiteY7746" fmla="*/ 1812712 h 3322003"/>
              <a:gd name="connsiteX7747" fmla="*/ 4466518 w 12191948"/>
              <a:gd name="connsiteY7747" fmla="*/ 1812712 h 3322003"/>
              <a:gd name="connsiteX7748" fmla="*/ 4451038 w 12191948"/>
              <a:gd name="connsiteY7748" fmla="*/ 1790118 h 3322003"/>
              <a:gd name="connsiteX7749" fmla="*/ 5571912 w 12191948"/>
              <a:gd name="connsiteY7749" fmla="*/ 1789728 h 3322003"/>
              <a:gd name="connsiteX7750" fmla="*/ 5571912 w 12191948"/>
              <a:gd name="connsiteY7750" fmla="*/ 1790312 h 3322003"/>
              <a:gd name="connsiteX7751" fmla="*/ 5572599 w 12191948"/>
              <a:gd name="connsiteY7751" fmla="*/ 1790281 h 3322003"/>
              <a:gd name="connsiteX7752" fmla="*/ 5577235 w 12191948"/>
              <a:gd name="connsiteY7752" fmla="*/ 1794014 h 3322003"/>
              <a:gd name="connsiteX7753" fmla="*/ 5590295 w 12191948"/>
              <a:gd name="connsiteY7753" fmla="*/ 1794014 h 3322003"/>
              <a:gd name="connsiteX7754" fmla="*/ 5584490 w 12191948"/>
              <a:gd name="connsiteY7754" fmla="*/ 1789728 h 3322003"/>
              <a:gd name="connsiteX7755" fmla="*/ 5572599 w 12191948"/>
              <a:gd name="connsiteY7755" fmla="*/ 1790281 h 3322003"/>
              <a:gd name="connsiteX7756" fmla="*/ 6378344 w 12191948"/>
              <a:gd name="connsiteY7756" fmla="*/ 1788754 h 3322003"/>
              <a:gd name="connsiteX7757" fmla="*/ 6378344 w 12191948"/>
              <a:gd name="connsiteY7757" fmla="*/ 1795378 h 3322003"/>
              <a:gd name="connsiteX7758" fmla="*/ 6378344 w 12191948"/>
              <a:gd name="connsiteY7758" fmla="*/ 1800052 h 3322003"/>
              <a:gd name="connsiteX7759" fmla="*/ 6422365 w 12191948"/>
              <a:gd name="connsiteY7759" fmla="*/ 1803557 h 3322003"/>
              <a:gd name="connsiteX7760" fmla="*/ 6417286 w 12191948"/>
              <a:gd name="connsiteY7760" fmla="*/ 1794014 h 3322003"/>
              <a:gd name="connsiteX7761" fmla="*/ 6378344 w 12191948"/>
              <a:gd name="connsiteY7761" fmla="*/ 1788754 h 3322003"/>
              <a:gd name="connsiteX7762" fmla="*/ 5849592 w 12191948"/>
              <a:gd name="connsiteY7762" fmla="*/ 1788754 h 3322003"/>
              <a:gd name="connsiteX7763" fmla="*/ 5842336 w 12191948"/>
              <a:gd name="connsiteY7763" fmla="*/ 1812906 h 3322003"/>
              <a:gd name="connsiteX7764" fmla="*/ 5842336 w 12191948"/>
              <a:gd name="connsiteY7764" fmla="*/ 1812127 h 3322003"/>
              <a:gd name="connsiteX7765" fmla="*/ 5882246 w 12191948"/>
              <a:gd name="connsiteY7765" fmla="*/ 1812127 h 3322003"/>
              <a:gd name="connsiteX7766" fmla="*/ 4135867 w 12191948"/>
              <a:gd name="connsiteY7766" fmla="*/ 1788169 h 3322003"/>
              <a:gd name="connsiteX7767" fmla="*/ 4115549 w 12191948"/>
              <a:gd name="connsiteY7767" fmla="*/ 1794987 h 3322003"/>
              <a:gd name="connsiteX7768" fmla="*/ 4114822 w 12191948"/>
              <a:gd name="connsiteY7768" fmla="*/ 1794987 h 3322003"/>
              <a:gd name="connsiteX7769" fmla="*/ 4119178 w 12191948"/>
              <a:gd name="connsiteY7769" fmla="*/ 1799856 h 3322003"/>
              <a:gd name="connsiteX7770" fmla="*/ 4131514 w 12191948"/>
              <a:gd name="connsiteY7770" fmla="*/ 1799856 h 3322003"/>
              <a:gd name="connsiteX7771" fmla="*/ 4148686 w 12191948"/>
              <a:gd name="connsiteY7771" fmla="*/ 1791482 h 3322003"/>
              <a:gd name="connsiteX7772" fmla="*/ 4135867 w 12191948"/>
              <a:gd name="connsiteY7772" fmla="*/ 1788169 h 3322003"/>
              <a:gd name="connsiteX7773" fmla="*/ 3521972 w 12191948"/>
              <a:gd name="connsiteY7773" fmla="*/ 1787196 h 3322003"/>
              <a:gd name="connsiteX7774" fmla="*/ 3514958 w 12191948"/>
              <a:gd name="connsiteY7774" fmla="*/ 1789533 h 3322003"/>
              <a:gd name="connsiteX7775" fmla="*/ 3529471 w 12191948"/>
              <a:gd name="connsiteY7775" fmla="*/ 1795960 h 3322003"/>
              <a:gd name="connsiteX7776" fmla="*/ 3543257 w 12191948"/>
              <a:gd name="connsiteY7776" fmla="*/ 1797909 h 3322003"/>
              <a:gd name="connsiteX7777" fmla="*/ 3542775 w 12191948"/>
              <a:gd name="connsiteY7777" fmla="*/ 1797130 h 3322003"/>
              <a:gd name="connsiteX7778" fmla="*/ 3538663 w 12191948"/>
              <a:gd name="connsiteY7778" fmla="*/ 1792455 h 3322003"/>
              <a:gd name="connsiteX7779" fmla="*/ 3521972 w 12191948"/>
              <a:gd name="connsiteY7779" fmla="*/ 1787196 h 3322003"/>
              <a:gd name="connsiteX7780" fmla="*/ 3312989 w 12191948"/>
              <a:gd name="connsiteY7780" fmla="*/ 1786611 h 3322003"/>
              <a:gd name="connsiteX7781" fmla="*/ 3364509 w 12191948"/>
              <a:gd name="connsiteY7781" fmla="*/ 1795960 h 3322003"/>
              <a:gd name="connsiteX7782" fmla="*/ 3379263 w 12191948"/>
              <a:gd name="connsiteY7782" fmla="*/ 1808426 h 3322003"/>
              <a:gd name="connsiteX7783" fmla="*/ 3405628 w 12191948"/>
              <a:gd name="connsiteY7783" fmla="*/ 1815049 h 3322003"/>
              <a:gd name="connsiteX7784" fmla="*/ 3405872 w 12191948"/>
              <a:gd name="connsiteY7784" fmla="*/ 1816217 h 3322003"/>
              <a:gd name="connsiteX7785" fmla="*/ 3481580 w 12191948"/>
              <a:gd name="connsiteY7785" fmla="*/ 1823813 h 3322003"/>
              <a:gd name="connsiteX7786" fmla="*/ 3481580 w 12191948"/>
              <a:gd name="connsiteY7786" fmla="*/ 1815438 h 3322003"/>
              <a:gd name="connsiteX7787" fmla="*/ 3460535 w 12191948"/>
              <a:gd name="connsiteY7787" fmla="*/ 1815438 h 3322003"/>
              <a:gd name="connsiteX7788" fmla="*/ 3450378 w 12191948"/>
              <a:gd name="connsiteY7788" fmla="*/ 1818750 h 3322003"/>
              <a:gd name="connsiteX7789" fmla="*/ 3429090 w 12191948"/>
              <a:gd name="connsiteY7789" fmla="*/ 1806868 h 3322003"/>
              <a:gd name="connsiteX7790" fmla="*/ 3394503 w 12191948"/>
              <a:gd name="connsiteY7790" fmla="*/ 1797130 h 3322003"/>
              <a:gd name="connsiteX7791" fmla="*/ 3380713 w 12191948"/>
              <a:gd name="connsiteY7791" fmla="*/ 1788169 h 3322003"/>
              <a:gd name="connsiteX7792" fmla="*/ 3312989 w 12191948"/>
              <a:gd name="connsiteY7792" fmla="*/ 1786611 h 3322003"/>
              <a:gd name="connsiteX7793" fmla="*/ 6368427 w 12191948"/>
              <a:gd name="connsiteY7793" fmla="*/ 1785638 h 3322003"/>
              <a:gd name="connsiteX7794" fmla="*/ 6368427 w 12191948"/>
              <a:gd name="connsiteY7794" fmla="*/ 1789339 h 3322003"/>
              <a:gd name="connsiteX7795" fmla="*/ 6378344 w 12191948"/>
              <a:gd name="connsiteY7795" fmla="*/ 1788366 h 3322003"/>
              <a:gd name="connsiteX7796" fmla="*/ 5936912 w 12191948"/>
              <a:gd name="connsiteY7796" fmla="*/ 1784665 h 3322003"/>
              <a:gd name="connsiteX7797" fmla="*/ 5952029 w 12191948"/>
              <a:gd name="connsiteY7797" fmla="*/ 1794159 h 3322003"/>
              <a:gd name="connsiteX7798" fmla="*/ 5985831 w 12191948"/>
              <a:gd name="connsiteY7798" fmla="*/ 1796294 h 3322003"/>
              <a:gd name="connsiteX7799" fmla="*/ 5987706 w 12191948"/>
              <a:gd name="connsiteY7799" fmla="*/ 1796739 h 3322003"/>
              <a:gd name="connsiteX7800" fmla="*/ 5986739 w 12191948"/>
              <a:gd name="connsiteY7800" fmla="*/ 1796351 h 3322003"/>
              <a:gd name="connsiteX7801" fmla="*/ 5985831 w 12191948"/>
              <a:gd name="connsiteY7801" fmla="*/ 1796294 h 3322003"/>
              <a:gd name="connsiteX7802" fmla="*/ 7924204 w 12191948"/>
              <a:gd name="connsiteY7802" fmla="*/ 1783301 h 3322003"/>
              <a:gd name="connsiteX7803" fmla="*/ 7929042 w 12191948"/>
              <a:gd name="connsiteY7803" fmla="*/ 1786223 h 3322003"/>
              <a:gd name="connsiteX7804" fmla="*/ 7932186 w 12191948"/>
              <a:gd name="connsiteY7804" fmla="*/ 1784859 h 3322003"/>
              <a:gd name="connsiteX7805" fmla="*/ 7928798 w 12191948"/>
              <a:gd name="connsiteY7805" fmla="*/ 1783301 h 3322003"/>
              <a:gd name="connsiteX7806" fmla="*/ 7362315 w 12191948"/>
              <a:gd name="connsiteY7806" fmla="*/ 1782327 h 3322003"/>
              <a:gd name="connsiteX7807" fmla="*/ 7355057 w 12191948"/>
              <a:gd name="connsiteY7807" fmla="*/ 1787002 h 3322003"/>
              <a:gd name="connsiteX7808" fmla="*/ 7378036 w 12191948"/>
              <a:gd name="connsiteY7808" fmla="*/ 1798688 h 3322003"/>
              <a:gd name="connsiteX7809" fmla="*/ 7415528 w 12191948"/>
              <a:gd name="connsiteY7809" fmla="*/ 1801414 h 3322003"/>
              <a:gd name="connsiteX7810" fmla="*/ 7414561 w 12191948"/>
              <a:gd name="connsiteY7810" fmla="*/ 1801220 h 3322003"/>
              <a:gd name="connsiteX7811" fmla="*/ 7382391 w 12191948"/>
              <a:gd name="connsiteY7811" fmla="*/ 1784470 h 3322003"/>
              <a:gd name="connsiteX7812" fmla="*/ 7362315 w 12191948"/>
              <a:gd name="connsiteY7812" fmla="*/ 1782327 h 3322003"/>
              <a:gd name="connsiteX7813" fmla="*/ 5704704 w 12191948"/>
              <a:gd name="connsiteY7813" fmla="*/ 1779796 h 3322003"/>
              <a:gd name="connsiteX7814" fmla="*/ 5707850 w 12191948"/>
              <a:gd name="connsiteY7814" fmla="*/ 1786028 h 3322003"/>
              <a:gd name="connsiteX7815" fmla="*/ 5707124 w 12191948"/>
              <a:gd name="connsiteY7815" fmla="*/ 1784274 h 3322003"/>
              <a:gd name="connsiteX7816" fmla="*/ 5726958 w 12191948"/>
              <a:gd name="connsiteY7816" fmla="*/ 1787196 h 3322003"/>
              <a:gd name="connsiteX7817" fmla="*/ 5724057 w 12191948"/>
              <a:gd name="connsiteY7817" fmla="*/ 1783301 h 3322003"/>
              <a:gd name="connsiteX7818" fmla="*/ 5704704 w 12191948"/>
              <a:gd name="connsiteY7818" fmla="*/ 1779796 h 3322003"/>
              <a:gd name="connsiteX7819" fmla="*/ 3981304 w 12191948"/>
              <a:gd name="connsiteY7819" fmla="*/ 1779405 h 3322003"/>
              <a:gd name="connsiteX7820" fmla="*/ 3977434 w 12191948"/>
              <a:gd name="connsiteY7820" fmla="*/ 1780575 h 3322003"/>
              <a:gd name="connsiteX7821" fmla="*/ 3980580 w 12191948"/>
              <a:gd name="connsiteY7821" fmla="*/ 1782522 h 3322003"/>
              <a:gd name="connsiteX7822" fmla="*/ 3986386 w 12191948"/>
              <a:gd name="connsiteY7822" fmla="*/ 1782522 h 3322003"/>
              <a:gd name="connsiteX7823" fmla="*/ 6307471 w 12191948"/>
              <a:gd name="connsiteY7823" fmla="*/ 1779017 h 3322003"/>
              <a:gd name="connsiteX7824" fmla="*/ 6311585 w 12191948"/>
              <a:gd name="connsiteY7824" fmla="*/ 1784859 h 3322003"/>
              <a:gd name="connsiteX7825" fmla="*/ 6312311 w 12191948"/>
              <a:gd name="connsiteY7825" fmla="*/ 1783495 h 3322003"/>
              <a:gd name="connsiteX7826" fmla="*/ 6319084 w 12191948"/>
              <a:gd name="connsiteY7826" fmla="*/ 1783495 h 3322003"/>
              <a:gd name="connsiteX7827" fmla="*/ 6314729 w 12191948"/>
              <a:gd name="connsiteY7827" fmla="*/ 1779017 h 3322003"/>
              <a:gd name="connsiteX7828" fmla="*/ 3826017 w 12191948"/>
              <a:gd name="connsiteY7828" fmla="*/ 1778383 h 3322003"/>
              <a:gd name="connsiteX7829" fmla="*/ 3822872 w 12191948"/>
              <a:gd name="connsiteY7829" fmla="*/ 1779599 h 3322003"/>
              <a:gd name="connsiteX7830" fmla="*/ 3822148 w 12191948"/>
              <a:gd name="connsiteY7830" fmla="*/ 1779599 h 3322003"/>
              <a:gd name="connsiteX7831" fmla="*/ 3831338 w 12191948"/>
              <a:gd name="connsiteY7831" fmla="*/ 1780963 h 3322003"/>
              <a:gd name="connsiteX7832" fmla="*/ 3826017 w 12191948"/>
              <a:gd name="connsiteY7832" fmla="*/ 1778383 h 3322003"/>
              <a:gd name="connsiteX7833" fmla="*/ 3410950 w 12191948"/>
              <a:gd name="connsiteY7833" fmla="*/ 1777458 h 3322003"/>
              <a:gd name="connsiteX7834" fmla="*/ 3448443 w 12191948"/>
              <a:gd name="connsiteY7834" fmla="*/ 1800831 h 3322003"/>
              <a:gd name="connsiteX7835" fmla="*/ 3493190 w 12191948"/>
              <a:gd name="connsiteY7835" fmla="*/ 1804727 h 3322003"/>
              <a:gd name="connsiteX7836" fmla="*/ 3493914 w 12191948"/>
              <a:gd name="connsiteY7836" fmla="*/ 1800246 h 3322003"/>
              <a:gd name="connsiteX7837" fmla="*/ 3492949 w 12191948"/>
              <a:gd name="connsiteY7837" fmla="*/ 1799273 h 3322003"/>
              <a:gd name="connsiteX7838" fmla="*/ 3410950 w 12191948"/>
              <a:gd name="connsiteY7838" fmla="*/ 1777458 h 3322003"/>
              <a:gd name="connsiteX7839" fmla="*/ 3125046 w 12191948"/>
              <a:gd name="connsiteY7839" fmla="*/ 1777068 h 3322003"/>
              <a:gd name="connsiteX7840" fmla="*/ 3144155 w 12191948"/>
              <a:gd name="connsiteY7840" fmla="*/ 1785638 h 3322003"/>
              <a:gd name="connsiteX7841" fmla="*/ 3160121 w 12191948"/>
              <a:gd name="connsiteY7841" fmla="*/ 1785832 h 3322003"/>
              <a:gd name="connsiteX7842" fmla="*/ 3159636 w 12191948"/>
              <a:gd name="connsiteY7842" fmla="*/ 1784274 h 3322003"/>
              <a:gd name="connsiteX7843" fmla="*/ 3144882 w 12191948"/>
              <a:gd name="connsiteY7843" fmla="*/ 1778820 h 3322003"/>
              <a:gd name="connsiteX7844" fmla="*/ 3125046 w 12191948"/>
              <a:gd name="connsiteY7844" fmla="*/ 1777068 h 3322003"/>
              <a:gd name="connsiteX7845" fmla="*/ 7822129 w 12191948"/>
              <a:gd name="connsiteY7845" fmla="*/ 1776483 h 3322003"/>
              <a:gd name="connsiteX7846" fmla="*/ 7820436 w 12191948"/>
              <a:gd name="connsiteY7846" fmla="*/ 1781742 h 3322003"/>
              <a:gd name="connsiteX7847" fmla="*/ 7840754 w 12191948"/>
              <a:gd name="connsiteY7847" fmla="*/ 1783691 h 3322003"/>
              <a:gd name="connsiteX7848" fmla="*/ 7840754 w 12191948"/>
              <a:gd name="connsiteY7848" fmla="*/ 1783301 h 3322003"/>
              <a:gd name="connsiteX7849" fmla="*/ 7840754 w 12191948"/>
              <a:gd name="connsiteY7849" fmla="*/ 1778626 h 3322003"/>
              <a:gd name="connsiteX7850" fmla="*/ 7822129 w 12191948"/>
              <a:gd name="connsiteY7850" fmla="*/ 1776483 h 3322003"/>
              <a:gd name="connsiteX7851" fmla="*/ 4937943 w 12191948"/>
              <a:gd name="connsiteY7851" fmla="*/ 1775121 h 3322003"/>
              <a:gd name="connsiteX7852" fmla="*/ 4955841 w 12191948"/>
              <a:gd name="connsiteY7852" fmla="*/ 1783885 h 3322003"/>
              <a:gd name="connsiteX7853" fmla="*/ 4953182 w 12191948"/>
              <a:gd name="connsiteY7853" fmla="*/ 1792455 h 3322003"/>
              <a:gd name="connsiteX7854" fmla="*/ 5006155 w 12191948"/>
              <a:gd name="connsiteY7854" fmla="*/ 1813685 h 3322003"/>
              <a:gd name="connsiteX7855" fmla="*/ 5023327 w 12191948"/>
              <a:gd name="connsiteY7855" fmla="*/ 1804727 h 3322003"/>
              <a:gd name="connsiteX7856" fmla="*/ 5057916 w 12191948"/>
              <a:gd name="connsiteY7856" fmla="*/ 1809401 h 3322003"/>
              <a:gd name="connsiteX7857" fmla="*/ 5089844 w 12191948"/>
              <a:gd name="connsiteY7857" fmla="*/ 1809401 h 3322003"/>
              <a:gd name="connsiteX7858" fmla="*/ 5057916 w 12191948"/>
              <a:gd name="connsiteY7858" fmla="*/ 1797519 h 3322003"/>
              <a:gd name="connsiteX7859" fmla="*/ 4990916 w 12191948"/>
              <a:gd name="connsiteY7859" fmla="*/ 1788949 h 3322003"/>
              <a:gd name="connsiteX7860" fmla="*/ 4975918 w 12191948"/>
              <a:gd name="connsiteY7860" fmla="*/ 1787002 h 3322003"/>
              <a:gd name="connsiteX7861" fmla="*/ 4968178 w 12191948"/>
              <a:gd name="connsiteY7861" fmla="*/ 1778238 h 3322003"/>
              <a:gd name="connsiteX7862" fmla="*/ 4937943 w 12191948"/>
              <a:gd name="connsiteY7862" fmla="*/ 1775121 h 3322003"/>
              <a:gd name="connsiteX7863" fmla="*/ 4850625 w 12191948"/>
              <a:gd name="connsiteY7863" fmla="*/ 1775121 h 3322003"/>
              <a:gd name="connsiteX7864" fmla="*/ 4845787 w 12191948"/>
              <a:gd name="connsiteY7864" fmla="*/ 1784859 h 3322003"/>
              <a:gd name="connsiteX7865" fmla="*/ 4894163 w 12191948"/>
              <a:gd name="connsiteY7865" fmla="*/ 1794208 h 3322003"/>
              <a:gd name="connsiteX7866" fmla="*/ 4891261 w 12191948"/>
              <a:gd name="connsiteY7866" fmla="*/ 1782327 h 3322003"/>
              <a:gd name="connsiteX7867" fmla="*/ 4891502 w 12191948"/>
              <a:gd name="connsiteY7867" fmla="*/ 1783106 h 3322003"/>
              <a:gd name="connsiteX7868" fmla="*/ 4850625 w 12191948"/>
              <a:gd name="connsiteY7868" fmla="*/ 1775121 h 3322003"/>
              <a:gd name="connsiteX7869" fmla="*/ 1976355 w 12191948"/>
              <a:gd name="connsiteY7869" fmla="*/ 1771226 h 3322003"/>
              <a:gd name="connsiteX7870" fmla="*/ 1936687 w 12191948"/>
              <a:gd name="connsiteY7870" fmla="*/ 1774146 h 3322003"/>
              <a:gd name="connsiteX7871" fmla="*/ 1986515 w 12191948"/>
              <a:gd name="connsiteY7871" fmla="*/ 1783106 h 3322003"/>
              <a:gd name="connsiteX7872" fmla="*/ 1984578 w 12191948"/>
              <a:gd name="connsiteY7872" fmla="*/ 1780963 h 3322003"/>
              <a:gd name="connsiteX7873" fmla="*/ 1992562 w 12191948"/>
              <a:gd name="connsiteY7873" fmla="*/ 1776483 h 3322003"/>
              <a:gd name="connsiteX7874" fmla="*/ 1976355 w 12191948"/>
              <a:gd name="connsiteY7874" fmla="*/ 1771226 h 3322003"/>
              <a:gd name="connsiteX7875" fmla="*/ 5187079 w 12191948"/>
              <a:gd name="connsiteY7875" fmla="*/ 1767525 h 3322003"/>
              <a:gd name="connsiteX7876" fmla="*/ 5203045 w 12191948"/>
              <a:gd name="connsiteY7876" fmla="*/ 1787002 h 3322003"/>
              <a:gd name="connsiteX7877" fmla="*/ 5232797 w 12191948"/>
              <a:gd name="connsiteY7877" fmla="*/ 1796545 h 3322003"/>
              <a:gd name="connsiteX7878" fmla="*/ 5379375 w 12191948"/>
              <a:gd name="connsiteY7878" fmla="*/ 1804142 h 3322003"/>
              <a:gd name="connsiteX7879" fmla="*/ 5355187 w 12191948"/>
              <a:gd name="connsiteY7879" fmla="*/ 1790118 h 3322003"/>
              <a:gd name="connsiteX7880" fmla="*/ 5282381 w 12191948"/>
              <a:gd name="connsiteY7880" fmla="*/ 1791286 h 3322003"/>
              <a:gd name="connsiteX7881" fmla="*/ 5281899 w 12191948"/>
              <a:gd name="connsiteY7881" fmla="*/ 1789728 h 3322003"/>
              <a:gd name="connsiteX7882" fmla="*/ 5187079 w 12191948"/>
              <a:gd name="connsiteY7882" fmla="*/ 1767525 h 3322003"/>
              <a:gd name="connsiteX7883" fmla="*/ 4609953 w 12191948"/>
              <a:gd name="connsiteY7883" fmla="*/ 1767330 h 3322003"/>
              <a:gd name="connsiteX7884" fmla="*/ 4610194 w 12191948"/>
              <a:gd name="connsiteY7884" fmla="*/ 1767913 h 3322003"/>
              <a:gd name="connsiteX7885" fmla="*/ 4602698 w 12191948"/>
              <a:gd name="connsiteY7885" fmla="*/ 1769471 h 3322003"/>
              <a:gd name="connsiteX7886" fmla="*/ 4600763 w 12191948"/>
              <a:gd name="connsiteY7886" fmla="*/ 1774925 h 3322003"/>
              <a:gd name="connsiteX7887" fmla="*/ 4612614 w 12191948"/>
              <a:gd name="connsiteY7887" fmla="*/ 1778238 h 3322003"/>
              <a:gd name="connsiteX7888" fmla="*/ 4618178 w 12191948"/>
              <a:gd name="connsiteY7888" fmla="*/ 1771809 h 3322003"/>
              <a:gd name="connsiteX7889" fmla="*/ 4609953 w 12191948"/>
              <a:gd name="connsiteY7889" fmla="*/ 1767330 h 3322003"/>
              <a:gd name="connsiteX7890" fmla="*/ 10436135 w 12191948"/>
              <a:gd name="connsiteY7890" fmla="*/ 1766355 h 3322003"/>
              <a:gd name="connsiteX7891" fmla="*/ 10427186 w 12191948"/>
              <a:gd name="connsiteY7891" fmla="*/ 1770250 h 3322003"/>
              <a:gd name="connsiteX7892" fmla="*/ 10443149 w 12191948"/>
              <a:gd name="connsiteY7892" fmla="*/ 1773757 h 3322003"/>
              <a:gd name="connsiteX7893" fmla="*/ 10461532 w 12191948"/>
              <a:gd name="connsiteY7893" fmla="*/ 1773757 h 3322003"/>
              <a:gd name="connsiteX7894" fmla="*/ 10455968 w 12191948"/>
              <a:gd name="connsiteY7894" fmla="*/ 1769471 h 3322003"/>
              <a:gd name="connsiteX7895" fmla="*/ 10436135 w 12191948"/>
              <a:gd name="connsiteY7895" fmla="*/ 1766355 h 3322003"/>
              <a:gd name="connsiteX7896" fmla="*/ 3818760 w 12191948"/>
              <a:gd name="connsiteY7896" fmla="*/ 1765187 h 3322003"/>
              <a:gd name="connsiteX7897" fmla="*/ 3798927 w 12191948"/>
              <a:gd name="connsiteY7897" fmla="*/ 1768889 h 3322003"/>
              <a:gd name="connsiteX7898" fmla="*/ 3802071 w 12191948"/>
              <a:gd name="connsiteY7898" fmla="*/ 1771420 h 3322003"/>
              <a:gd name="connsiteX7899" fmla="*/ 3819487 w 12191948"/>
              <a:gd name="connsiteY7899" fmla="*/ 1765187 h 3322003"/>
              <a:gd name="connsiteX7900" fmla="*/ 7812695 w 12191948"/>
              <a:gd name="connsiteY7900" fmla="*/ 1763629 h 3322003"/>
              <a:gd name="connsiteX7901" fmla="*/ 7812695 w 12191948"/>
              <a:gd name="connsiteY7901" fmla="*/ 1765772 h 3322003"/>
              <a:gd name="connsiteX7902" fmla="*/ 7825758 w 12191948"/>
              <a:gd name="connsiteY7902" fmla="*/ 1768498 h 3322003"/>
              <a:gd name="connsiteX7903" fmla="*/ 7825758 w 12191948"/>
              <a:gd name="connsiteY7903" fmla="*/ 1766355 h 3322003"/>
              <a:gd name="connsiteX7904" fmla="*/ 4514653 w 12191948"/>
              <a:gd name="connsiteY7904" fmla="*/ 1763239 h 3322003"/>
              <a:gd name="connsiteX7905" fmla="*/ 4493609 w 12191948"/>
              <a:gd name="connsiteY7905" fmla="*/ 1770447 h 3322003"/>
              <a:gd name="connsiteX7906" fmla="*/ 4538841 w 12191948"/>
              <a:gd name="connsiteY7906" fmla="*/ 1786611 h 3322003"/>
              <a:gd name="connsiteX7907" fmla="*/ 4514653 w 12191948"/>
              <a:gd name="connsiteY7907" fmla="*/ 1763239 h 3322003"/>
              <a:gd name="connsiteX7908" fmla="*/ 4235763 w 12191948"/>
              <a:gd name="connsiteY7908" fmla="*/ 1762459 h 3322003"/>
              <a:gd name="connsiteX7909" fmla="*/ 4231410 w 12191948"/>
              <a:gd name="connsiteY7909" fmla="*/ 1773172 h 3322003"/>
              <a:gd name="connsiteX7910" fmla="*/ 4282930 w 12191948"/>
              <a:gd name="connsiteY7910" fmla="*/ 1787002 h 3322003"/>
              <a:gd name="connsiteX7911" fmla="*/ 4282445 w 12191948"/>
              <a:gd name="connsiteY7911" fmla="*/ 1787002 h 3322003"/>
              <a:gd name="connsiteX7912" fmla="*/ 4311473 w 12191948"/>
              <a:gd name="connsiteY7912" fmla="*/ 1809595 h 3322003"/>
              <a:gd name="connsiteX7913" fmla="*/ 4337594 w 12191948"/>
              <a:gd name="connsiteY7913" fmla="*/ 1785249 h 3322003"/>
              <a:gd name="connsiteX7914" fmla="*/ 4366378 w 12191948"/>
              <a:gd name="connsiteY7914" fmla="*/ 1797519 h 3322003"/>
              <a:gd name="connsiteX7915" fmla="*/ 4376054 w 12191948"/>
              <a:gd name="connsiteY7915" fmla="*/ 1779796 h 3322003"/>
              <a:gd name="connsiteX7916" fmla="*/ 4296234 w 12191948"/>
              <a:gd name="connsiteY7916" fmla="*/ 1776483 h 3322003"/>
              <a:gd name="connsiteX7917" fmla="*/ 4235763 w 12191948"/>
              <a:gd name="connsiteY7917" fmla="*/ 1762459 h 3322003"/>
              <a:gd name="connsiteX7918" fmla="*/ 7153088 w 12191948"/>
              <a:gd name="connsiteY7918" fmla="*/ 1762071 h 3322003"/>
              <a:gd name="connsiteX7919" fmla="*/ 7156715 w 12191948"/>
              <a:gd name="connsiteY7919" fmla="*/ 1774536 h 3322003"/>
              <a:gd name="connsiteX7920" fmla="*/ 7187015 w 12191948"/>
              <a:gd name="connsiteY7920" fmla="*/ 1778633 h 3322003"/>
              <a:gd name="connsiteX7921" fmla="*/ 7187434 w 12191948"/>
              <a:gd name="connsiteY7921" fmla="*/ 1780379 h 3322003"/>
              <a:gd name="connsiteX7922" fmla="*/ 7188402 w 12191948"/>
              <a:gd name="connsiteY7922" fmla="*/ 1778820 h 3322003"/>
              <a:gd name="connsiteX7923" fmla="*/ 7187015 w 12191948"/>
              <a:gd name="connsiteY7923" fmla="*/ 1778633 h 3322003"/>
              <a:gd name="connsiteX7924" fmla="*/ 7184532 w 12191948"/>
              <a:gd name="connsiteY7924" fmla="*/ 1768304 h 3322003"/>
              <a:gd name="connsiteX7925" fmla="*/ 7153088 w 12191948"/>
              <a:gd name="connsiteY7925" fmla="*/ 1762071 h 3322003"/>
              <a:gd name="connsiteX7926" fmla="*/ 7359653 w 12191948"/>
              <a:gd name="connsiteY7926" fmla="*/ 1761680 h 3322003"/>
              <a:gd name="connsiteX7927" fmla="*/ 7358686 w 12191948"/>
              <a:gd name="connsiteY7927" fmla="*/ 1762265 h 3322003"/>
              <a:gd name="connsiteX7928" fmla="*/ 7363041 w 12191948"/>
              <a:gd name="connsiteY7928" fmla="*/ 1768498 h 3322003"/>
              <a:gd name="connsiteX7929" fmla="*/ 7396178 w 12191948"/>
              <a:gd name="connsiteY7929" fmla="*/ 1771809 h 3322003"/>
              <a:gd name="connsiteX7930" fmla="*/ 7393517 w 12191948"/>
              <a:gd name="connsiteY7930" fmla="*/ 1767330 h 3322003"/>
              <a:gd name="connsiteX7931" fmla="*/ 7359653 w 12191948"/>
              <a:gd name="connsiteY7931" fmla="*/ 1761680 h 3322003"/>
              <a:gd name="connsiteX7932" fmla="*/ 3334516 w 12191948"/>
              <a:gd name="connsiteY7932" fmla="*/ 1758370 h 3322003"/>
              <a:gd name="connsiteX7933" fmla="*/ 3334516 w 12191948"/>
              <a:gd name="connsiteY7933" fmla="*/ 1764018 h 3322003"/>
              <a:gd name="connsiteX7934" fmla="*/ 3301620 w 12191948"/>
              <a:gd name="connsiteY7934" fmla="*/ 1764018 h 3322003"/>
              <a:gd name="connsiteX7935" fmla="*/ 3267272 w 12191948"/>
              <a:gd name="connsiteY7935" fmla="*/ 1764993 h 3322003"/>
              <a:gd name="connsiteX7936" fmla="*/ 3348303 w 12191948"/>
              <a:gd name="connsiteY7936" fmla="*/ 1774925 h 3322003"/>
              <a:gd name="connsiteX7937" fmla="*/ 3340804 w 12191948"/>
              <a:gd name="connsiteY7937" fmla="*/ 1765382 h 3322003"/>
              <a:gd name="connsiteX7938" fmla="*/ 3345883 w 12191948"/>
              <a:gd name="connsiteY7938" fmla="*/ 1760319 h 3322003"/>
              <a:gd name="connsiteX7939" fmla="*/ 2764404 w 12191948"/>
              <a:gd name="connsiteY7939" fmla="*/ 1757981 h 3322003"/>
              <a:gd name="connsiteX7940" fmla="*/ 2764404 w 12191948"/>
              <a:gd name="connsiteY7940" fmla="*/ 1760122 h 3322003"/>
              <a:gd name="connsiteX7941" fmla="*/ 2770933 w 12191948"/>
              <a:gd name="connsiteY7941" fmla="*/ 1760122 h 3322003"/>
              <a:gd name="connsiteX7942" fmla="*/ 2771900 w 12191948"/>
              <a:gd name="connsiteY7942" fmla="*/ 1759539 h 3322003"/>
              <a:gd name="connsiteX7943" fmla="*/ 2770933 w 12191948"/>
              <a:gd name="connsiteY7943" fmla="*/ 1757981 h 3322003"/>
              <a:gd name="connsiteX7944" fmla="*/ 2764404 w 12191948"/>
              <a:gd name="connsiteY7944" fmla="*/ 1757981 h 3322003"/>
              <a:gd name="connsiteX7945" fmla="*/ 6555401 w 12191948"/>
              <a:gd name="connsiteY7945" fmla="*/ 1755838 h 3322003"/>
              <a:gd name="connsiteX7946" fmla="*/ 6559997 w 12191948"/>
              <a:gd name="connsiteY7946" fmla="*/ 1764018 h 3322003"/>
              <a:gd name="connsiteX7947" fmla="*/ 6589746 w 12191948"/>
              <a:gd name="connsiteY7947" fmla="*/ 1766940 h 3322003"/>
              <a:gd name="connsiteX7948" fmla="*/ 6589746 w 12191948"/>
              <a:gd name="connsiteY7948" fmla="*/ 1766551 h 3322003"/>
              <a:gd name="connsiteX7949" fmla="*/ 6589746 w 12191948"/>
              <a:gd name="connsiteY7949" fmla="*/ 1760707 h 3322003"/>
              <a:gd name="connsiteX7950" fmla="*/ 5736876 w 12191948"/>
              <a:gd name="connsiteY7950" fmla="*/ 1754474 h 3322003"/>
              <a:gd name="connsiteX7951" fmla="*/ 5735665 w 12191948"/>
              <a:gd name="connsiteY7951" fmla="*/ 1755253 h 3322003"/>
              <a:gd name="connsiteX7952" fmla="*/ 5739708 w 12191948"/>
              <a:gd name="connsiteY7952" fmla="*/ 1755236 h 3322003"/>
              <a:gd name="connsiteX7953" fmla="*/ 5751469 w 12191948"/>
              <a:gd name="connsiteY7953" fmla="*/ 1758397 h 3322003"/>
              <a:gd name="connsiteX7954" fmla="*/ 5765175 w 12191948"/>
              <a:gd name="connsiteY7954" fmla="*/ 1772393 h 3322003"/>
              <a:gd name="connsiteX7955" fmla="*/ 5795169 w 12191948"/>
              <a:gd name="connsiteY7955" fmla="*/ 1766355 h 3322003"/>
              <a:gd name="connsiteX7956" fmla="*/ 5845962 w 12191948"/>
              <a:gd name="connsiteY7956" fmla="*/ 1774146 h 3322003"/>
              <a:gd name="connsiteX7957" fmla="*/ 5855156 w 12191948"/>
              <a:gd name="connsiteY7957" fmla="*/ 1765187 h 3322003"/>
              <a:gd name="connsiteX7958" fmla="*/ 5817422 w 12191948"/>
              <a:gd name="connsiteY7958" fmla="*/ 1761680 h 3322003"/>
              <a:gd name="connsiteX7959" fmla="*/ 5779688 w 12191948"/>
              <a:gd name="connsiteY7959" fmla="*/ 1755059 h 3322003"/>
              <a:gd name="connsiteX7960" fmla="*/ 5739708 w 12191948"/>
              <a:gd name="connsiteY7960" fmla="*/ 1755236 h 3322003"/>
              <a:gd name="connsiteX7961" fmla="*/ 5226265 w 12191948"/>
              <a:gd name="connsiteY7961" fmla="*/ 1753110 h 3322003"/>
              <a:gd name="connsiteX7962" fmla="*/ 5219977 w 12191948"/>
              <a:gd name="connsiteY7962" fmla="*/ 1758176 h 3322003"/>
              <a:gd name="connsiteX7963" fmla="*/ 5234005 w 12191948"/>
              <a:gd name="connsiteY7963" fmla="*/ 1764797 h 3322003"/>
              <a:gd name="connsiteX7964" fmla="*/ 5295927 w 12191948"/>
              <a:gd name="connsiteY7964" fmla="*/ 1768109 h 3322003"/>
              <a:gd name="connsiteX7965" fmla="*/ 5296955 w 12191948"/>
              <a:gd name="connsiteY7965" fmla="*/ 1763994 h 3322003"/>
              <a:gd name="connsiteX7966" fmla="*/ 5294292 w 12191948"/>
              <a:gd name="connsiteY7966" fmla="*/ 1759114 h 3322003"/>
              <a:gd name="connsiteX7967" fmla="*/ 5294718 w 12191948"/>
              <a:gd name="connsiteY7967" fmla="*/ 1759149 h 3322003"/>
              <a:gd name="connsiteX7968" fmla="*/ 5293992 w 12191948"/>
              <a:gd name="connsiteY7968" fmla="*/ 1758564 h 3322003"/>
              <a:gd name="connsiteX7969" fmla="*/ 5294292 w 12191948"/>
              <a:gd name="connsiteY7969" fmla="*/ 1759114 h 3322003"/>
              <a:gd name="connsiteX7970" fmla="*/ 5278029 w 12191948"/>
              <a:gd name="connsiteY7970" fmla="*/ 1757785 h 3322003"/>
              <a:gd name="connsiteX7971" fmla="*/ 5277303 w 12191948"/>
              <a:gd name="connsiteY7971" fmla="*/ 1757785 h 3322003"/>
              <a:gd name="connsiteX7972" fmla="*/ 5226265 w 12191948"/>
              <a:gd name="connsiteY7972" fmla="*/ 1753110 h 3322003"/>
              <a:gd name="connsiteX7973" fmla="*/ 4983176 w 12191948"/>
              <a:gd name="connsiteY7973" fmla="*/ 1751943 h 3322003"/>
              <a:gd name="connsiteX7974" fmla="*/ 5011234 w 12191948"/>
              <a:gd name="connsiteY7974" fmla="*/ 1774731 h 3322003"/>
              <a:gd name="connsiteX7975" fmla="*/ 5046547 w 12191948"/>
              <a:gd name="connsiteY7975" fmla="*/ 1770056 h 3322003"/>
              <a:gd name="connsiteX7976" fmla="*/ 5102907 w 12191948"/>
              <a:gd name="connsiteY7976" fmla="*/ 1785638 h 3322003"/>
              <a:gd name="connsiteX7977" fmla="*/ 5110163 w 12191948"/>
              <a:gd name="connsiteY7977" fmla="*/ 1792844 h 3322003"/>
              <a:gd name="connsiteX7978" fmla="*/ 5178615 w 12191948"/>
              <a:gd name="connsiteY7978" fmla="*/ 1801999 h 3322003"/>
              <a:gd name="connsiteX7979" fmla="*/ 5182485 w 12191948"/>
              <a:gd name="connsiteY7979" fmla="*/ 1796545 h 3322003"/>
              <a:gd name="connsiteX7980" fmla="*/ 5166520 w 12191948"/>
              <a:gd name="connsiteY7980" fmla="*/ 1777068 h 3322003"/>
              <a:gd name="connsiteX7981" fmla="*/ 4983176 w 12191948"/>
              <a:gd name="connsiteY7981" fmla="*/ 1751943 h 3322003"/>
              <a:gd name="connsiteX7982" fmla="*/ 4780723 w 12191948"/>
              <a:gd name="connsiteY7982" fmla="*/ 1751943 h 3322003"/>
              <a:gd name="connsiteX7983" fmla="*/ 4780517 w 12191948"/>
              <a:gd name="connsiteY7983" fmla="*/ 1752991 h 3322003"/>
              <a:gd name="connsiteX7984" fmla="*/ 4771711 w 12191948"/>
              <a:gd name="connsiteY7984" fmla="*/ 1755011 h 3322003"/>
              <a:gd name="connsiteX7985" fmla="*/ 4770079 w 12191948"/>
              <a:gd name="connsiteY7985" fmla="*/ 1759928 h 3322003"/>
              <a:gd name="connsiteX7986" fmla="*/ 4779754 w 12191948"/>
              <a:gd name="connsiteY7986" fmla="*/ 1756885 h 3322003"/>
              <a:gd name="connsiteX7987" fmla="*/ 4780517 w 12191948"/>
              <a:gd name="connsiteY7987" fmla="*/ 1752991 h 3322003"/>
              <a:gd name="connsiteX7988" fmla="*/ 4781690 w 12191948"/>
              <a:gd name="connsiteY7988" fmla="*/ 1752722 h 3322003"/>
              <a:gd name="connsiteX7989" fmla="*/ 303023 w 12191948"/>
              <a:gd name="connsiteY7989" fmla="*/ 1751749 h 3322003"/>
              <a:gd name="connsiteX7990" fmla="*/ 289236 w 12191948"/>
              <a:gd name="connsiteY7990" fmla="*/ 1753110 h 3322003"/>
              <a:gd name="connsiteX7991" fmla="*/ 305684 w 12191948"/>
              <a:gd name="connsiteY7991" fmla="*/ 1756227 h 3322003"/>
              <a:gd name="connsiteX7992" fmla="*/ 309313 w 12191948"/>
              <a:gd name="connsiteY7992" fmla="*/ 1752916 h 3322003"/>
              <a:gd name="connsiteX7993" fmla="*/ 303023 w 12191948"/>
              <a:gd name="connsiteY7993" fmla="*/ 1751749 h 3322003"/>
              <a:gd name="connsiteX7994" fmla="*/ 7698771 w 12191948"/>
              <a:gd name="connsiteY7994" fmla="*/ 1751358 h 3322003"/>
              <a:gd name="connsiteX7995" fmla="*/ 7703124 w 12191948"/>
              <a:gd name="connsiteY7995" fmla="*/ 1755644 h 3322003"/>
              <a:gd name="connsiteX7996" fmla="*/ 7709655 w 12191948"/>
              <a:gd name="connsiteY7996" fmla="*/ 1755644 h 3322003"/>
              <a:gd name="connsiteX7997" fmla="*/ 7709655 w 12191948"/>
              <a:gd name="connsiteY7997" fmla="*/ 1753695 h 3322003"/>
              <a:gd name="connsiteX7998" fmla="*/ 7699980 w 12191948"/>
              <a:gd name="connsiteY7998" fmla="*/ 1751358 h 3322003"/>
              <a:gd name="connsiteX7999" fmla="*/ 3807394 w 12191948"/>
              <a:gd name="connsiteY7999" fmla="*/ 1751358 h 3322003"/>
              <a:gd name="connsiteX8000" fmla="*/ 3786349 w 12191948"/>
              <a:gd name="connsiteY8000" fmla="*/ 1753307 h 3322003"/>
              <a:gd name="connsiteX8001" fmla="*/ 3807394 w 12191948"/>
              <a:gd name="connsiteY8001" fmla="*/ 1761292 h 3322003"/>
              <a:gd name="connsiteX8002" fmla="*/ 3806668 w 12191948"/>
              <a:gd name="connsiteY8002" fmla="*/ 1761292 h 3322003"/>
              <a:gd name="connsiteX8003" fmla="*/ 3818278 w 12191948"/>
              <a:gd name="connsiteY8003" fmla="*/ 1763823 h 3322003"/>
              <a:gd name="connsiteX8004" fmla="*/ 3821422 w 12191948"/>
              <a:gd name="connsiteY8004" fmla="*/ 1755253 h 3322003"/>
              <a:gd name="connsiteX8005" fmla="*/ 3807394 w 12191948"/>
              <a:gd name="connsiteY8005" fmla="*/ 1751358 h 3322003"/>
              <a:gd name="connsiteX8006" fmla="*/ 258760 w 12191948"/>
              <a:gd name="connsiteY8006" fmla="*/ 1750579 h 3322003"/>
              <a:gd name="connsiteX8007" fmla="*/ 254164 w 12191948"/>
              <a:gd name="connsiteY8007" fmla="*/ 1753889 h 3322003"/>
              <a:gd name="connsiteX8008" fmla="*/ 255373 w 12191948"/>
              <a:gd name="connsiteY8008" fmla="*/ 1754086 h 3322003"/>
              <a:gd name="connsiteX8009" fmla="*/ 266257 w 12191948"/>
              <a:gd name="connsiteY8009" fmla="*/ 1756033 h 3322003"/>
              <a:gd name="connsiteX8010" fmla="*/ 282948 w 12191948"/>
              <a:gd name="connsiteY8010" fmla="*/ 1753110 h 3322003"/>
              <a:gd name="connsiteX8011" fmla="*/ 258760 w 12191948"/>
              <a:gd name="connsiteY8011" fmla="*/ 1750579 h 3322003"/>
              <a:gd name="connsiteX8012" fmla="*/ 2821488 w 12191948"/>
              <a:gd name="connsiteY8012" fmla="*/ 1750385 h 3322003"/>
              <a:gd name="connsiteX8013" fmla="*/ 2849787 w 12191948"/>
              <a:gd name="connsiteY8013" fmla="*/ 1760513 h 3322003"/>
              <a:gd name="connsiteX8014" fmla="*/ 2850028 w 12191948"/>
              <a:gd name="connsiteY8014" fmla="*/ 1761680 h 3322003"/>
              <a:gd name="connsiteX8015" fmla="*/ 2886794 w 12191948"/>
              <a:gd name="connsiteY8015" fmla="*/ 1768109 h 3322003"/>
              <a:gd name="connsiteX8016" fmla="*/ 2927189 w 12191948"/>
              <a:gd name="connsiteY8016" fmla="*/ 1764993 h 3322003"/>
              <a:gd name="connsiteX8017" fmla="*/ 2885585 w 12191948"/>
              <a:gd name="connsiteY8017" fmla="*/ 1751552 h 3322003"/>
              <a:gd name="connsiteX8018" fmla="*/ 4258016 w 12191948"/>
              <a:gd name="connsiteY8018" fmla="*/ 1749215 h 3322003"/>
              <a:gd name="connsiteX8019" fmla="*/ 4258016 w 12191948"/>
              <a:gd name="connsiteY8019" fmla="*/ 1751358 h 3322003"/>
              <a:gd name="connsiteX8020" fmla="*/ 4271079 w 12191948"/>
              <a:gd name="connsiteY8020" fmla="*/ 1754669 h 3322003"/>
              <a:gd name="connsiteX8021" fmla="*/ 4270594 w 12191948"/>
              <a:gd name="connsiteY8021" fmla="*/ 1751749 h 3322003"/>
              <a:gd name="connsiteX8022" fmla="*/ 4270112 w 12191948"/>
              <a:gd name="connsiteY8022" fmla="*/ 1750969 h 3322003"/>
              <a:gd name="connsiteX8023" fmla="*/ 4258016 w 12191948"/>
              <a:gd name="connsiteY8023" fmla="*/ 1749215 h 3322003"/>
              <a:gd name="connsiteX8024" fmla="*/ 3282752 w 12191948"/>
              <a:gd name="connsiteY8024" fmla="*/ 1747657 h 3322003"/>
              <a:gd name="connsiteX8025" fmla="*/ 3283961 w 12191948"/>
              <a:gd name="connsiteY8025" fmla="*/ 1749606 h 3322003"/>
              <a:gd name="connsiteX8026" fmla="*/ 3290493 w 12191948"/>
              <a:gd name="connsiteY8026" fmla="*/ 1749606 h 3322003"/>
              <a:gd name="connsiteX8027" fmla="*/ 3292913 w 12191948"/>
              <a:gd name="connsiteY8027" fmla="*/ 1747657 h 3322003"/>
              <a:gd name="connsiteX8028" fmla="*/ 5274400 w 12191948"/>
              <a:gd name="connsiteY8028" fmla="*/ 1745516 h 3322003"/>
              <a:gd name="connsiteX8029" fmla="*/ 5294475 w 12191948"/>
              <a:gd name="connsiteY8029" fmla="*/ 1748826 h 3322003"/>
              <a:gd name="connsiteX8030" fmla="*/ 5309231 w 12191948"/>
              <a:gd name="connsiteY8030" fmla="*/ 1749215 h 3322003"/>
              <a:gd name="connsiteX8031" fmla="*/ 5294233 w 12191948"/>
              <a:gd name="connsiteY8031" fmla="*/ 1745516 h 3322003"/>
              <a:gd name="connsiteX8032" fmla="*/ 5274400 w 12191948"/>
              <a:gd name="connsiteY8032" fmla="*/ 1745516 h 3322003"/>
              <a:gd name="connsiteX8033" fmla="*/ 2746262 w 12191948"/>
              <a:gd name="connsiteY8033" fmla="*/ 1745320 h 3322003"/>
              <a:gd name="connsiteX8034" fmla="*/ 2746503 w 12191948"/>
              <a:gd name="connsiteY8034" fmla="*/ 1746489 h 3322003"/>
              <a:gd name="connsiteX8035" fmla="*/ 2741181 w 12191948"/>
              <a:gd name="connsiteY8035" fmla="*/ 1748826 h 3322003"/>
              <a:gd name="connsiteX8036" fmla="*/ 2747471 w 12191948"/>
              <a:gd name="connsiteY8036" fmla="*/ 1750773 h 3322003"/>
              <a:gd name="connsiteX8037" fmla="*/ 2763919 w 12191948"/>
              <a:gd name="connsiteY8037" fmla="*/ 1750773 h 3322003"/>
              <a:gd name="connsiteX8038" fmla="*/ 2746262 w 12191948"/>
              <a:gd name="connsiteY8038" fmla="*/ 1745320 h 3322003"/>
              <a:gd name="connsiteX8039" fmla="*/ 2965646 w 12191948"/>
              <a:gd name="connsiteY8039" fmla="*/ 1745125 h 3322003"/>
              <a:gd name="connsiteX8040" fmla="*/ 2973871 w 12191948"/>
              <a:gd name="connsiteY8040" fmla="*/ 1763044 h 3322003"/>
              <a:gd name="connsiteX8041" fmla="*/ 3039422 w 12191948"/>
              <a:gd name="connsiteY8041" fmla="*/ 1777262 h 3322003"/>
              <a:gd name="connsiteX8042" fmla="*/ 3106422 w 12191948"/>
              <a:gd name="connsiteY8042" fmla="*/ 1784080 h 3322003"/>
              <a:gd name="connsiteX8043" fmla="*/ 3106663 w 12191948"/>
              <a:gd name="connsiteY8043" fmla="*/ 1783885 h 3322003"/>
              <a:gd name="connsiteX8044" fmla="*/ 3123837 w 12191948"/>
              <a:gd name="connsiteY8044" fmla="*/ 1778238 h 3322003"/>
              <a:gd name="connsiteX8045" fmla="*/ 3068206 w 12191948"/>
              <a:gd name="connsiteY8045" fmla="*/ 1769862 h 3322003"/>
              <a:gd name="connsiteX8046" fmla="*/ 3038210 w 12191948"/>
              <a:gd name="connsiteY8046" fmla="*/ 1754865 h 3322003"/>
              <a:gd name="connsiteX8047" fmla="*/ 2965646 w 12191948"/>
              <a:gd name="connsiteY8047" fmla="*/ 1745125 h 3322003"/>
              <a:gd name="connsiteX8048" fmla="*/ 3220590 w 12191948"/>
              <a:gd name="connsiteY8048" fmla="*/ 1744540 h 3322003"/>
              <a:gd name="connsiteX8049" fmla="*/ 3222042 w 12191948"/>
              <a:gd name="connsiteY8049" fmla="*/ 1748242 h 3322003"/>
              <a:gd name="connsiteX8050" fmla="*/ 3239458 w 12191948"/>
              <a:gd name="connsiteY8050" fmla="*/ 1749800 h 3322003"/>
              <a:gd name="connsiteX8051" fmla="*/ 3239699 w 12191948"/>
              <a:gd name="connsiteY8051" fmla="*/ 1747074 h 3322003"/>
              <a:gd name="connsiteX8052" fmla="*/ 3238731 w 12191948"/>
              <a:gd name="connsiteY8052" fmla="*/ 1745516 h 3322003"/>
              <a:gd name="connsiteX8053" fmla="*/ 3220590 w 12191948"/>
              <a:gd name="connsiteY8053" fmla="*/ 1744540 h 3322003"/>
              <a:gd name="connsiteX8054" fmla="*/ 933214 w 12191948"/>
              <a:gd name="connsiteY8054" fmla="*/ 1744516 h 3322003"/>
              <a:gd name="connsiteX8055" fmla="*/ 923690 w 12191948"/>
              <a:gd name="connsiteY8055" fmla="*/ 1748047 h 3322003"/>
              <a:gd name="connsiteX8056" fmla="*/ 925384 w 12191948"/>
              <a:gd name="connsiteY8056" fmla="*/ 1750190 h 3322003"/>
              <a:gd name="connsiteX8057" fmla="*/ 939897 w 12191948"/>
              <a:gd name="connsiteY8057" fmla="*/ 1752916 h 3322003"/>
              <a:gd name="connsiteX8058" fmla="*/ 959003 w 12191948"/>
              <a:gd name="connsiteY8058" fmla="*/ 1750385 h 3322003"/>
              <a:gd name="connsiteX8059" fmla="*/ 950539 w 12191948"/>
              <a:gd name="connsiteY8059" fmla="*/ 1745516 h 3322003"/>
              <a:gd name="connsiteX8060" fmla="*/ 933214 w 12191948"/>
              <a:gd name="connsiteY8060" fmla="*/ 1744516 h 3322003"/>
              <a:gd name="connsiteX8061" fmla="*/ 7384327 w 12191948"/>
              <a:gd name="connsiteY8061" fmla="*/ 1744152 h 3322003"/>
              <a:gd name="connsiteX8062" fmla="*/ 7382148 w 12191948"/>
              <a:gd name="connsiteY8062" fmla="*/ 1748047 h 3322003"/>
              <a:gd name="connsiteX8063" fmla="*/ 7390614 w 12191948"/>
              <a:gd name="connsiteY8063" fmla="*/ 1751749 h 3322003"/>
              <a:gd name="connsiteX8064" fmla="*/ 7393034 w 12191948"/>
              <a:gd name="connsiteY8064" fmla="*/ 1747853 h 3322003"/>
              <a:gd name="connsiteX8065" fmla="*/ 7391340 w 12191948"/>
              <a:gd name="connsiteY8065" fmla="*/ 1748436 h 3322003"/>
              <a:gd name="connsiteX8066" fmla="*/ 7384327 w 12191948"/>
              <a:gd name="connsiteY8066" fmla="*/ 1744152 h 3322003"/>
              <a:gd name="connsiteX8067" fmla="*/ 5697208 w 12191948"/>
              <a:gd name="connsiteY8067" fmla="*/ 1742594 h 3322003"/>
              <a:gd name="connsiteX8068" fmla="*/ 5693833 w 12191948"/>
              <a:gd name="connsiteY8068" fmla="*/ 1747076 h 3322003"/>
              <a:gd name="connsiteX8069" fmla="*/ 5693820 w 12191948"/>
              <a:gd name="connsiteY8069" fmla="*/ 1747074 h 3322003"/>
              <a:gd name="connsiteX8070" fmla="*/ 5692370 w 12191948"/>
              <a:gd name="connsiteY8070" fmla="*/ 1749021 h 3322003"/>
              <a:gd name="connsiteX8071" fmla="*/ 5693833 w 12191948"/>
              <a:gd name="connsiteY8071" fmla="*/ 1747076 h 3322003"/>
              <a:gd name="connsiteX8072" fmla="*/ 5729136 w 12191948"/>
              <a:gd name="connsiteY8072" fmla="*/ 1753695 h 3322003"/>
              <a:gd name="connsiteX8073" fmla="*/ 5733247 w 12191948"/>
              <a:gd name="connsiteY8073" fmla="*/ 1753695 h 3322003"/>
              <a:gd name="connsiteX8074" fmla="*/ 5728410 w 12191948"/>
              <a:gd name="connsiteY8074" fmla="*/ 1749411 h 3322003"/>
              <a:gd name="connsiteX8075" fmla="*/ 5697208 w 12191948"/>
              <a:gd name="connsiteY8075" fmla="*/ 1742594 h 3322003"/>
              <a:gd name="connsiteX8076" fmla="*/ 7228646 w 12191948"/>
              <a:gd name="connsiteY8076" fmla="*/ 1741571 h 3322003"/>
              <a:gd name="connsiteX8077" fmla="*/ 7210655 w 12191948"/>
              <a:gd name="connsiteY8077" fmla="*/ 1744152 h 3322003"/>
              <a:gd name="connsiteX8078" fmla="*/ 7209929 w 12191948"/>
              <a:gd name="connsiteY8078" fmla="*/ 1745710 h 3322003"/>
              <a:gd name="connsiteX8079" fmla="*/ 7252500 w 12191948"/>
              <a:gd name="connsiteY8079" fmla="*/ 1765187 h 3322003"/>
              <a:gd name="connsiteX8080" fmla="*/ 7281043 w 12191948"/>
              <a:gd name="connsiteY8080" fmla="*/ 1771614 h 3322003"/>
              <a:gd name="connsiteX8081" fmla="*/ 7293621 w 12191948"/>
              <a:gd name="connsiteY8081" fmla="*/ 1766355 h 3322003"/>
              <a:gd name="connsiteX8082" fmla="*/ 7255887 w 12191948"/>
              <a:gd name="connsiteY8082" fmla="*/ 1746878 h 3322003"/>
              <a:gd name="connsiteX8083" fmla="*/ 7228646 w 12191948"/>
              <a:gd name="connsiteY8083" fmla="*/ 1741571 h 3322003"/>
              <a:gd name="connsiteX8084" fmla="*/ 7540540 w 12191948"/>
              <a:gd name="connsiteY8084" fmla="*/ 1740794 h 3322003"/>
              <a:gd name="connsiteX8085" fmla="*/ 7540821 w 12191948"/>
              <a:gd name="connsiteY8085" fmla="*/ 1740841 h 3322003"/>
              <a:gd name="connsiteX8086" fmla="*/ 7540693 w 12191948"/>
              <a:gd name="connsiteY8086" fmla="*/ 1740864 h 3322003"/>
              <a:gd name="connsiteX8087" fmla="*/ 5043162 w 12191948"/>
              <a:gd name="connsiteY8087" fmla="*/ 1739648 h 3322003"/>
              <a:gd name="connsiteX8088" fmla="*/ 5028649 w 12191948"/>
              <a:gd name="connsiteY8088" fmla="*/ 1746099 h 3322003"/>
              <a:gd name="connsiteX8089" fmla="*/ 5028649 w 12191948"/>
              <a:gd name="connsiteY8089" fmla="*/ 1746683 h 3322003"/>
              <a:gd name="connsiteX8090" fmla="*/ 5088394 w 12191948"/>
              <a:gd name="connsiteY8090" fmla="*/ 1754086 h 3322003"/>
              <a:gd name="connsiteX8091" fmla="*/ 5065657 w 12191948"/>
              <a:gd name="connsiteY8091" fmla="*/ 1743567 h 3322003"/>
              <a:gd name="connsiteX8092" fmla="*/ 5043162 w 12191948"/>
              <a:gd name="connsiteY8092" fmla="*/ 1739648 h 3322003"/>
              <a:gd name="connsiteX8093" fmla="*/ 5827338 w 12191948"/>
              <a:gd name="connsiteY8093" fmla="*/ 1739283 h 3322003"/>
              <a:gd name="connsiteX8094" fmla="*/ 5827338 w 12191948"/>
              <a:gd name="connsiteY8094" fmla="*/ 1741424 h 3322003"/>
              <a:gd name="connsiteX8095" fmla="*/ 5831693 w 12191948"/>
              <a:gd name="connsiteY8095" fmla="*/ 1742982 h 3322003"/>
              <a:gd name="connsiteX8096" fmla="*/ 5833628 w 12191948"/>
              <a:gd name="connsiteY8096" fmla="*/ 1742203 h 3322003"/>
              <a:gd name="connsiteX8097" fmla="*/ 5833628 w 12191948"/>
              <a:gd name="connsiteY8097" fmla="*/ 1740256 h 3322003"/>
              <a:gd name="connsiteX8098" fmla="*/ 6263994 w 12191948"/>
              <a:gd name="connsiteY8098" fmla="*/ 1738649 h 3322003"/>
              <a:gd name="connsiteX8099" fmla="*/ 6250146 w 12191948"/>
              <a:gd name="connsiteY8099" fmla="*/ 1740062 h 3322003"/>
              <a:gd name="connsiteX8100" fmla="*/ 6260788 w 12191948"/>
              <a:gd name="connsiteY8100" fmla="*/ 1749606 h 3322003"/>
              <a:gd name="connsiteX8101" fmla="*/ 6322469 w 12191948"/>
              <a:gd name="connsiteY8101" fmla="*/ 1775510 h 3322003"/>
              <a:gd name="connsiteX8102" fmla="*/ 6391163 w 12191948"/>
              <a:gd name="connsiteY8102" fmla="*/ 1778041 h 3322003"/>
              <a:gd name="connsiteX8103" fmla="*/ 6364313 w 12191948"/>
              <a:gd name="connsiteY8103" fmla="*/ 1761292 h 3322003"/>
              <a:gd name="connsiteX8104" fmla="*/ 6339643 w 12191948"/>
              <a:gd name="connsiteY8104" fmla="*/ 1762265 h 3322003"/>
              <a:gd name="connsiteX8105" fmla="*/ 6281833 w 12191948"/>
              <a:gd name="connsiteY8105" fmla="*/ 1742788 h 3322003"/>
              <a:gd name="connsiteX8106" fmla="*/ 6263994 w 12191948"/>
              <a:gd name="connsiteY8106" fmla="*/ 1738649 h 3322003"/>
              <a:gd name="connsiteX8107" fmla="*/ 3040872 w 12191948"/>
              <a:gd name="connsiteY8107" fmla="*/ 1737919 h 3322003"/>
              <a:gd name="connsiteX8108" fmla="*/ 3040642 w 12191948"/>
              <a:gd name="connsiteY8108" fmla="*/ 1741620 h 3322003"/>
              <a:gd name="connsiteX8109" fmla="*/ 3039663 w 12191948"/>
              <a:gd name="connsiteY8109" fmla="*/ 1741620 h 3322003"/>
              <a:gd name="connsiteX8110" fmla="*/ 3040630 w 12191948"/>
              <a:gd name="connsiteY8110" fmla="*/ 1741815 h 3322003"/>
              <a:gd name="connsiteX8111" fmla="*/ 3040642 w 12191948"/>
              <a:gd name="connsiteY8111" fmla="*/ 1741620 h 3322003"/>
              <a:gd name="connsiteX8112" fmla="*/ 3045953 w 12191948"/>
              <a:gd name="connsiteY8112" fmla="*/ 1741620 h 3322003"/>
              <a:gd name="connsiteX8113" fmla="*/ 3051273 w 12191948"/>
              <a:gd name="connsiteY8113" fmla="*/ 1739087 h 3322003"/>
              <a:gd name="connsiteX8114" fmla="*/ 3040872 w 12191948"/>
              <a:gd name="connsiteY8114" fmla="*/ 1737919 h 3322003"/>
              <a:gd name="connsiteX8115" fmla="*/ 5502735 w 12191948"/>
              <a:gd name="connsiteY8115" fmla="*/ 1737529 h 3322003"/>
              <a:gd name="connsiteX8116" fmla="*/ 5512411 w 12191948"/>
              <a:gd name="connsiteY8116" fmla="*/ 1746099 h 3322003"/>
              <a:gd name="connsiteX8117" fmla="*/ 5536840 w 12191948"/>
              <a:gd name="connsiteY8117" fmla="*/ 1744931 h 3322003"/>
              <a:gd name="connsiteX8118" fmla="*/ 5537082 w 12191948"/>
              <a:gd name="connsiteY8118" fmla="*/ 1744931 h 3322003"/>
              <a:gd name="connsiteX8119" fmla="*/ 3818760 w 12191948"/>
              <a:gd name="connsiteY8119" fmla="*/ 1736555 h 3322003"/>
              <a:gd name="connsiteX8120" fmla="*/ 3823598 w 12191948"/>
              <a:gd name="connsiteY8120" fmla="*/ 1737919 h 3322003"/>
              <a:gd name="connsiteX8121" fmla="*/ 3821180 w 12191948"/>
              <a:gd name="connsiteY8121" fmla="*/ 1736555 h 3322003"/>
              <a:gd name="connsiteX8122" fmla="*/ 3905807 w 12191948"/>
              <a:gd name="connsiteY8122" fmla="*/ 1736190 h 3322003"/>
              <a:gd name="connsiteX8123" fmla="*/ 3879473 w 12191948"/>
              <a:gd name="connsiteY8123" fmla="*/ 1740451 h 3322003"/>
              <a:gd name="connsiteX8124" fmla="*/ 3901967 w 12191948"/>
              <a:gd name="connsiteY8124" fmla="*/ 1754086 h 3322003"/>
              <a:gd name="connsiteX8125" fmla="*/ 3924070 w 12191948"/>
              <a:gd name="connsiteY8125" fmla="*/ 1767792 h 3322003"/>
              <a:gd name="connsiteX8126" fmla="*/ 3957439 w 12191948"/>
              <a:gd name="connsiteY8126" fmla="*/ 1768480 h 3322003"/>
              <a:gd name="connsiteX8127" fmla="*/ 3957357 w 12191948"/>
              <a:gd name="connsiteY8127" fmla="*/ 1768498 h 3322003"/>
              <a:gd name="connsiteX8128" fmla="*/ 3958327 w 12191948"/>
              <a:gd name="connsiteY8128" fmla="*/ 1768498 h 3322003"/>
              <a:gd name="connsiteX8129" fmla="*/ 3957439 w 12191948"/>
              <a:gd name="connsiteY8129" fmla="*/ 1768480 h 3322003"/>
              <a:gd name="connsiteX8130" fmla="*/ 3969453 w 12191948"/>
              <a:gd name="connsiteY8130" fmla="*/ 1765772 h 3322003"/>
              <a:gd name="connsiteX8131" fmla="*/ 3957357 w 12191948"/>
              <a:gd name="connsiteY8131" fmla="*/ 1751943 h 3322003"/>
              <a:gd name="connsiteX8132" fmla="*/ 3940668 w 12191948"/>
              <a:gd name="connsiteY8132" fmla="*/ 1739087 h 3322003"/>
              <a:gd name="connsiteX8133" fmla="*/ 3905807 w 12191948"/>
              <a:gd name="connsiteY8133" fmla="*/ 1736190 h 3322003"/>
              <a:gd name="connsiteX8134" fmla="*/ 3544469 w 12191948"/>
              <a:gd name="connsiteY8134" fmla="*/ 1734997 h 3322003"/>
              <a:gd name="connsiteX8135" fmla="*/ 3545215 w 12191948"/>
              <a:gd name="connsiteY8135" fmla="*/ 1736561 h 3322003"/>
              <a:gd name="connsiteX8136" fmla="*/ 3545195 w 12191948"/>
              <a:gd name="connsiteY8136" fmla="*/ 1736555 h 3322003"/>
              <a:gd name="connsiteX8137" fmla="*/ 3545677 w 12191948"/>
              <a:gd name="connsiteY8137" fmla="*/ 1737529 h 3322003"/>
              <a:gd name="connsiteX8138" fmla="*/ 3545215 w 12191948"/>
              <a:gd name="connsiteY8138" fmla="*/ 1736561 h 3322003"/>
              <a:gd name="connsiteX8139" fmla="*/ 3549789 w 12191948"/>
              <a:gd name="connsiteY8139" fmla="*/ 1737725 h 3322003"/>
              <a:gd name="connsiteX8140" fmla="*/ 3552691 w 12191948"/>
              <a:gd name="connsiteY8140" fmla="*/ 1737725 h 3322003"/>
              <a:gd name="connsiteX8141" fmla="*/ 3417964 w 12191948"/>
              <a:gd name="connsiteY8141" fmla="*/ 1734609 h 3322003"/>
              <a:gd name="connsiteX8142" fmla="*/ 3416756 w 12191948"/>
              <a:gd name="connsiteY8142" fmla="*/ 1735388 h 3322003"/>
              <a:gd name="connsiteX8143" fmla="*/ 3401031 w 12191948"/>
              <a:gd name="connsiteY8143" fmla="*/ 1735388 h 3322003"/>
              <a:gd name="connsiteX8144" fmla="*/ 3407322 w 12191948"/>
              <a:gd name="connsiteY8144" fmla="*/ 1742203 h 3322003"/>
              <a:gd name="connsiteX8145" fmla="*/ 3420141 w 12191948"/>
              <a:gd name="connsiteY8145" fmla="*/ 1742203 h 3322003"/>
              <a:gd name="connsiteX8146" fmla="*/ 3417964 w 12191948"/>
              <a:gd name="connsiteY8146" fmla="*/ 1734609 h 3322003"/>
              <a:gd name="connsiteX8147" fmla="*/ 7466081 w 12191948"/>
              <a:gd name="connsiteY8147" fmla="*/ 1734218 h 3322003"/>
              <a:gd name="connsiteX8148" fmla="*/ 7468896 w 12191948"/>
              <a:gd name="connsiteY8148" fmla="*/ 1734421 h 3322003"/>
              <a:gd name="connsiteX8149" fmla="*/ 7463420 w 12191948"/>
              <a:gd name="connsiteY8149" fmla="*/ 1735191 h 3322003"/>
              <a:gd name="connsiteX8150" fmla="*/ 7461058 w 12191948"/>
              <a:gd name="connsiteY8150" fmla="*/ 1734796 h 3322003"/>
              <a:gd name="connsiteX8151" fmla="*/ 5608678 w 12191948"/>
              <a:gd name="connsiteY8151" fmla="*/ 1734024 h 3322003"/>
              <a:gd name="connsiteX8152" fmla="*/ 5584490 w 12191948"/>
              <a:gd name="connsiteY8152" fmla="*/ 1738698 h 3322003"/>
              <a:gd name="connsiteX8153" fmla="*/ 5582314 w 12191948"/>
              <a:gd name="connsiteY8153" fmla="*/ 1738698 h 3322003"/>
              <a:gd name="connsiteX8154" fmla="*/ 5586669 w 12191948"/>
              <a:gd name="connsiteY8154" fmla="*/ 1752137 h 3322003"/>
              <a:gd name="connsiteX8155" fmla="*/ 5620532 w 12191948"/>
              <a:gd name="connsiteY8155" fmla="*/ 1746489 h 3322003"/>
              <a:gd name="connsiteX8156" fmla="*/ 5662136 w 12191948"/>
              <a:gd name="connsiteY8156" fmla="*/ 1749215 h 3322003"/>
              <a:gd name="connsiteX8157" fmla="*/ 5608678 w 12191948"/>
              <a:gd name="connsiteY8157" fmla="*/ 1734024 h 3322003"/>
              <a:gd name="connsiteX8158" fmla="*/ 6027615 w 12191948"/>
              <a:gd name="connsiteY8158" fmla="*/ 1733633 h 3322003"/>
              <a:gd name="connsiteX8159" fmla="*/ 6029068 w 12191948"/>
              <a:gd name="connsiteY8159" fmla="*/ 1735970 h 3322003"/>
              <a:gd name="connsiteX8160" fmla="*/ 6046966 w 12191948"/>
              <a:gd name="connsiteY8160" fmla="*/ 1740451 h 3322003"/>
              <a:gd name="connsiteX8161" fmla="*/ 6052289 w 12191948"/>
              <a:gd name="connsiteY8161" fmla="*/ 1739087 h 3322003"/>
              <a:gd name="connsiteX8162" fmla="*/ 6045275 w 12191948"/>
              <a:gd name="connsiteY8162" fmla="*/ 1735191 h 3322003"/>
              <a:gd name="connsiteX8163" fmla="*/ 6045516 w 12191948"/>
              <a:gd name="connsiteY8163" fmla="*/ 1735191 h 3322003"/>
              <a:gd name="connsiteX8164" fmla="*/ 6027615 w 12191948"/>
              <a:gd name="connsiteY8164" fmla="*/ 1733633 h 3322003"/>
              <a:gd name="connsiteX8165" fmla="*/ 7057786 w 12191948"/>
              <a:gd name="connsiteY8165" fmla="*/ 1733245 h 3322003"/>
              <a:gd name="connsiteX8166" fmla="*/ 7049805 w 12191948"/>
              <a:gd name="connsiteY8166" fmla="*/ 1743958 h 3322003"/>
              <a:gd name="connsiteX8167" fmla="*/ 7048596 w 12191948"/>
              <a:gd name="connsiteY8167" fmla="*/ 1743761 h 3322003"/>
              <a:gd name="connsiteX8168" fmla="*/ 7060689 w 12191948"/>
              <a:gd name="connsiteY8168" fmla="*/ 1751749 h 3322003"/>
              <a:gd name="connsiteX8169" fmla="*/ 7090923 w 12191948"/>
              <a:gd name="connsiteY8169" fmla="*/ 1760707 h 3322003"/>
              <a:gd name="connsiteX8170" fmla="*/ 7104712 w 12191948"/>
              <a:gd name="connsiteY8170" fmla="*/ 1753110 h 3322003"/>
              <a:gd name="connsiteX8171" fmla="*/ 7095520 w 12191948"/>
              <a:gd name="connsiteY8171" fmla="*/ 1740451 h 3322003"/>
              <a:gd name="connsiteX8172" fmla="*/ 7057786 w 12191948"/>
              <a:gd name="connsiteY8172" fmla="*/ 1733245 h 3322003"/>
              <a:gd name="connsiteX8173" fmla="*/ 3006285 w 12191948"/>
              <a:gd name="connsiteY8173" fmla="*/ 1731296 h 3322003"/>
              <a:gd name="connsiteX8174" fmla="*/ 3004106 w 12191948"/>
              <a:gd name="connsiteY8174" fmla="*/ 1732854 h 3322003"/>
              <a:gd name="connsiteX8175" fmla="*/ 3009428 w 12191948"/>
              <a:gd name="connsiteY8175" fmla="*/ 1732854 h 3322003"/>
              <a:gd name="connsiteX8176" fmla="*/ 7492023 w 12191948"/>
              <a:gd name="connsiteY8176" fmla="*/ 1731165 h 3322003"/>
              <a:gd name="connsiteX8177" fmla="*/ 7532538 w 12191948"/>
              <a:gd name="connsiteY8177" fmla="*/ 1737137 h 3322003"/>
              <a:gd name="connsiteX8178" fmla="*/ 7540540 w 12191948"/>
              <a:gd name="connsiteY8178" fmla="*/ 1740794 h 3322003"/>
              <a:gd name="connsiteX8179" fmla="*/ 7501397 w 12191948"/>
              <a:gd name="connsiteY8179" fmla="*/ 1734218 h 3322003"/>
              <a:gd name="connsiteX8180" fmla="*/ 7485371 w 12191948"/>
              <a:gd name="connsiteY8180" fmla="*/ 1735606 h 3322003"/>
              <a:gd name="connsiteX8181" fmla="*/ 7468896 w 12191948"/>
              <a:gd name="connsiteY8181" fmla="*/ 1734421 h 3322003"/>
              <a:gd name="connsiteX8182" fmla="*/ 6401323 w 12191948"/>
              <a:gd name="connsiteY8182" fmla="*/ 1730907 h 3322003"/>
              <a:gd name="connsiteX8183" fmla="*/ 6385843 w 12191948"/>
              <a:gd name="connsiteY8183" fmla="*/ 1741230 h 3322003"/>
              <a:gd name="connsiteX8184" fmla="*/ 6477514 w 12191948"/>
              <a:gd name="connsiteY8184" fmla="*/ 1755448 h 3322003"/>
              <a:gd name="connsiteX8185" fmla="*/ 6478240 w 12191948"/>
              <a:gd name="connsiteY8185" fmla="*/ 1754086 h 3322003"/>
              <a:gd name="connsiteX8186" fmla="*/ 4498447 w 12191948"/>
              <a:gd name="connsiteY8186" fmla="*/ 1728764 h 3322003"/>
              <a:gd name="connsiteX8187" fmla="*/ 4492398 w 12191948"/>
              <a:gd name="connsiteY8187" fmla="*/ 1741036 h 3322003"/>
              <a:gd name="connsiteX8188" fmla="*/ 4482240 w 12191948"/>
              <a:gd name="connsiteY8188" fmla="*/ 1754280 h 3322003"/>
              <a:gd name="connsiteX8189" fmla="*/ 4514168 w 12191948"/>
              <a:gd name="connsiteY8189" fmla="*/ 1762265 h 3322003"/>
              <a:gd name="connsiteX8190" fmla="*/ 4595199 w 12191948"/>
              <a:gd name="connsiteY8190" fmla="*/ 1760513 h 3322003"/>
              <a:gd name="connsiteX8191" fmla="*/ 4607292 w 12191948"/>
              <a:gd name="connsiteY8191" fmla="*/ 1764797 h 3322003"/>
              <a:gd name="connsiteX8192" fmla="*/ 4543194 w 12191948"/>
              <a:gd name="connsiteY8192" fmla="*/ 1738113 h 3322003"/>
              <a:gd name="connsiteX8193" fmla="*/ 4498447 w 12191948"/>
              <a:gd name="connsiteY8193" fmla="*/ 1728764 h 3322003"/>
              <a:gd name="connsiteX8194" fmla="*/ 2742392 w 12191948"/>
              <a:gd name="connsiteY8194" fmla="*/ 1727597 h 3322003"/>
              <a:gd name="connsiteX8195" fmla="*/ 2739248 w 12191948"/>
              <a:gd name="connsiteY8195" fmla="*/ 1732271 h 3322003"/>
              <a:gd name="connsiteX8196" fmla="*/ 2751823 w 12191948"/>
              <a:gd name="connsiteY8196" fmla="*/ 1732271 h 3322003"/>
              <a:gd name="connsiteX8197" fmla="*/ 2753626 w 12191948"/>
              <a:gd name="connsiteY8197" fmla="*/ 1729225 h 3322003"/>
              <a:gd name="connsiteX8198" fmla="*/ 2754485 w 12191948"/>
              <a:gd name="connsiteY8198" fmla="*/ 1729349 h 3322003"/>
              <a:gd name="connsiteX8199" fmla="*/ 2754244 w 12191948"/>
              <a:gd name="connsiteY8199" fmla="*/ 1728180 h 3322003"/>
              <a:gd name="connsiteX8200" fmla="*/ 2753626 w 12191948"/>
              <a:gd name="connsiteY8200" fmla="*/ 1729225 h 3322003"/>
              <a:gd name="connsiteX8201" fmla="*/ 4731135 w 12191948"/>
              <a:gd name="connsiteY8201" fmla="*/ 1725648 h 3322003"/>
              <a:gd name="connsiteX8202" fmla="*/ 4742019 w 12191948"/>
              <a:gd name="connsiteY8202" fmla="*/ 1743179 h 3322003"/>
              <a:gd name="connsiteX8203" fmla="*/ 4779996 w 12191948"/>
              <a:gd name="connsiteY8203" fmla="*/ 1749606 h 3322003"/>
              <a:gd name="connsiteX8204" fmla="*/ 4798379 w 12191948"/>
              <a:gd name="connsiteY8204" fmla="*/ 1748632 h 3322003"/>
              <a:gd name="connsiteX8205" fmla="*/ 4900692 w 12191948"/>
              <a:gd name="connsiteY8205" fmla="*/ 1763629 h 3322003"/>
              <a:gd name="connsiteX8206" fmla="*/ 4871184 w 12191948"/>
              <a:gd name="connsiteY8206" fmla="*/ 1755448 h 3322003"/>
              <a:gd name="connsiteX8207" fmla="*/ 4869732 w 12191948"/>
              <a:gd name="connsiteY8207" fmla="*/ 1753889 h 3322003"/>
              <a:gd name="connsiteX8208" fmla="*/ 4865620 w 12191948"/>
              <a:gd name="connsiteY8208" fmla="*/ 1744931 h 3322003"/>
              <a:gd name="connsiteX8209" fmla="*/ 4799587 w 12191948"/>
              <a:gd name="connsiteY8209" fmla="*/ 1729155 h 3322003"/>
              <a:gd name="connsiteX8210" fmla="*/ 4741295 w 12191948"/>
              <a:gd name="connsiteY8210" fmla="*/ 1725648 h 3322003"/>
              <a:gd name="connsiteX8211" fmla="*/ 4731135 w 12191948"/>
              <a:gd name="connsiteY8211" fmla="*/ 1725648 h 3322003"/>
              <a:gd name="connsiteX8212" fmla="*/ 7043515 w 12191948"/>
              <a:gd name="connsiteY8212" fmla="*/ 1725454 h 3322003"/>
              <a:gd name="connsiteX8213" fmla="*/ 7040612 w 12191948"/>
              <a:gd name="connsiteY8213" fmla="*/ 1727012 h 3322003"/>
              <a:gd name="connsiteX8214" fmla="*/ 7050287 w 12191948"/>
              <a:gd name="connsiteY8214" fmla="*/ 1728959 h 3322003"/>
              <a:gd name="connsiteX8215" fmla="*/ 7050287 w 12191948"/>
              <a:gd name="connsiteY8215" fmla="*/ 1726621 h 3322003"/>
              <a:gd name="connsiteX8216" fmla="*/ 7043515 w 12191948"/>
              <a:gd name="connsiteY8216" fmla="*/ 1725454 h 3322003"/>
              <a:gd name="connsiteX8217" fmla="*/ 3445537 w 12191948"/>
              <a:gd name="connsiteY8217" fmla="*/ 1725063 h 3322003"/>
              <a:gd name="connsiteX8218" fmla="*/ 3447716 w 12191948"/>
              <a:gd name="connsiteY8218" fmla="*/ 1727206 h 3322003"/>
              <a:gd name="connsiteX8219" fmla="*/ 3453763 w 12191948"/>
              <a:gd name="connsiteY8219" fmla="*/ 1727206 h 3322003"/>
              <a:gd name="connsiteX8220" fmla="*/ 3455698 w 12191948"/>
              <a:gd name="connsiteY8220" fmla="*/ 1725648 h 3322003"/>
              <a:gd name="connsiteX8221" fmla="*/ 4202626 w 12191948"/>
              <a:gd name="connsiteY8221" fmla="*/ 1724480 h 3322003"/>
              <a:gd name="connsiteX8222" fmla="*/ 4205529 w 12191948"/>
              <a:gd name="connsiteY8222" fmla="*/ 1726621 h 3322003"/>
              <a:gd name="connsiteX8223" fmla="*/ 4211333 w 12191948"/>
              <a:gd name="connsiteY8223" fmla="*/ 1727985 h 3322003"/>
              <a:gd name="connsiteX8224" fmla="*/ 4212542 w 12191948"/>
              <a:gd name="connsiteY8224" fmla="*/ 1725063 h 3322003"/>
              <a:gd name="connsiteX8225" fmla="*/ 3647994 w 12191948"/>
              <a:gd name="connsiteY8225" fmla="*/ 1723311 h 3322003"/>
              <a:gd name="connsiteX8226" fmla="*/ 3643156 w 12191948"/>
              <a:gd name="connsiteY8226" fmla="*/ 1727597 h 3322003"/>
              <a:gd name="connsiteX8227" fmla="*/ 3662506 w 12191948"/>
              <a:gd name="connsiteY8227" fmla="*/ 1730713 h 3322003"/>
              <a:gd name="connsiteX8228" fmla="*/ 3664924 w 12191948"/>
              <a:gd name="connsiteY8228" fmla="*/ 1726233 h 3322003"/>
              <a:gd name="connsiteX8229" fmla="*/ 3663715 w 12191948"/>
              <a:gd name="connsiteY8229" fmla="*/ 1727012 h 3322003"/>
              <a:gd name="connsiteX8230" fmla="*/ 3647994 w 12191948"/>
              <a:gd name="connsiteY8230" fmla="*/ 1723311 h 3322003"/>
              <a:gd name="connsiteX8231" fmla="*/ 5711720 w 12191948"/>
              <a:gd name="connsiteY8231" fmla="*/ 1722922 h 3322003"/>
              <a:gd name="connsiteX8232" fmla="*/ 5746551 w 12191948"/>
              <a:gd name="connsiteY8232" fmla="*/ 1741036 h 3322003"/>
              <a:gd name="connsiteX8233" fmla="*/ 5752839 w 12191948"/>
              <a:gd name="connsiteY8233" fmla="*/ 1741036 h 3322003"/>
              <a:gd name="connsiteX8234" fmla="*/ 5752598 w 12191948"/>
              <a:gd name="connsiteY8234" fmla="*/ 1737919 h 3322003"/>
              <a:gd name="connsiteX8235" fmla="*/ 5753806 w 12191948"/>
              <a:gd name="connsiteY8235" fmla="*/ 1737140 h 3322003"/>
              <a:gd name="connsiteX8236" fmla="*/ 5711720 w 12191948"/>
              <a:gd name="connsiteY8236" fmla="*/ 1722922 h 3322003"/>
              <a:gd name="connsiteX8237" fmla="*/ 5093473 w 12191948"/>
              <a:gd name="connsiteY8237" fmla="*/ 1720389 h 3322003"/>
              <a:gd name="connsiteX8238" fmla="*/ 5067591 w 12191948"/>
              <a:gd name="connsiteY8238" fmla="*/ 1730128 h 3322003"/>
              <a:gd name="connsiteX8239" fmla="*/ 5107260 w 12191948"/>
              <a:gd name="connsiteY8239" fmla="*/ 1739283 h 3322003"/>
              <a:gd name="connsiteX8240" fmla="*/ 5115967 w 12191948"/>
              <a:gd name="connsiteY8240" fmla="*/ 1747074 h 3322003"/>
              <a:gd name="connsiteX8241" fmla="*/ 5135800 w 12191948"/>
              <a:gd name="connsiteY8241" fmla="*/ 1751552 h 3322003"/>
              <a:gd name="connsiteX8242" fmla="*/ 5144267 w 12191948"/>
              <a:gd name="connsiteY8242" fmla="*/ 1749606 h 3322003"/>
              <a:gd name="connsiteX8243" fmla="*/ 5155153 w 12191948"/>
              <a:gd name="connsiteY8243" fmla="*/ 1732271 h 3322003"/>
              <a:gd name="connsiteX8244" fmla="*/ 5154427 w 12191948"/>
              <a:gd name="connsiteY8244" fmla="*/ 1732271 h 3322003"/>
              <a:gd name="connsiteX8245" fmla="*/ 3914222 w 12191948"/>
              <a:gd name="connsiteY8245" fmla="*/ 1720007 h 3322003"/>
              <a:gd name="connsiteX8246" fmla="*/ 3861575 w 12191948"/>
              <a:gd name="connsiteY8246" fmla="*/ 1721168 h 3322003"/>
              <a:gd name="connsiteX8247" fmla="*/ 3878506 w 12191948"/>
              <a:gd name="connsiteY8247" fmla="*/ 1725842 h 3322003"/>
              <a:gd name="connsiteX8248" fmla="*/ 3964856 w 12191948"/>
              <a:gd name="connsiteY8248" fmla="*/ 1731686 h 3322003"/>
              <a:gd name="connsiteX8249" fmla="*/ 3914222 w 12191948"/>
              <a:gd name="connsiteY8249" fmla="*/ 1720007 h 3322003"/>
              <a:gd name="connsiteX8250" fmla="*/ 7284187 w 12191948"/>
              <a:gd name="connsiteY8250" fmla="*/ 1719415 h 3322003"/>
              <a:gd name="connsiteX8251" fmla="*/ 7269433 w 12191948"/>
              <a:gd name="connsiteY8251" fmla="*/ 1721168 h 3322003"/>
              <a:gd name="connsiteX8252" fmla="*/ 7283460 w 12191948"/>
              <a:gd name="connsiteY8252" fmla="*/ 1727985 h 3322003"/>
              <a:gd name="connsiteX8253" fmla="*/ 7324493 w 12191948"/>
              <a:gd name="connsiteY8253" fmla="*/ 1735830 h 3322003"/>
              <a:gd name="connsiteX8254" fmla="*/ 7365014 w 12191948"/>
              <a:gd name="connsiteY8254" fmla="*/ 1735030 h 3322003"/>
              <a:gd name="connsiteX8255" fmla="*/ 7365700 w 12191948"/>
              <a:gd name="connsiteY8255" fmla="*/ 1735582 h 3322003"/>
              <a:gd name="connsiteX8256" fmla="*/ 7366667 w 12191948"/>
              <a:gd name="connsiteY8256" fmla="*/ 1734997 h 3322003"/>
              <a:gd name="connsiteX8257" fmla="*/ 7365014 w 12191948"/>
              <a:gd name="connsiteY8257" fmla="*/ 1735030 h 3322003"/>
              <a:gd name="connsiteX8258" fmla="*/ 7358203 w 12191948"/>
              <a:gd name="connsiteY8258" fmla="*/ 1729543 h 3322003"/>
              <a:gd name="connsiteX8259" fmla="*/ 7284187 w 12191948"/>
              <a:gd name="connsiteY8259" fmla="*/ 1719415 h 3322003"/>
              <a:gd name="connsiteX8260" fmla="*/ 3727572 w 12191948"/>
              <a:gd name="connsiteY8260" fmla="*/ 1718442 h 3322003"/>
              <a:gd name="connsiteX8261" fmla="*/ 3725637 w 12191948"/>
              <a:gd name="connsiteY8261" fmla="*/ 1722726 h 3322003"/>
              <a:gd name="connsiteX8262" fmla="*/ 3744987 w 12191948"/>
              <a:gd name="connsiteY8262" fmla="*/ 1726427 h 3322003"/>
              <a:gd name="connsiteX8263" fmla="*/ 3748375 w 12191948"/>
              <a:gd name="connsiteY8263" fmla="*/ 1722922 h 3322003"/>
              <a:gd name="connsiteX8264" fmla="*/ 5199175 w 12191948"/>
              <a:gd name="connsiteY8264" fmla="*/ 1718051 h 3322003"/>
              <a:gd name="connsiteX8265" fmla="*/ 5199659 w 12191948"/>
              <a:gd name="connsiteY8265" fmla="*/ 1718830 h 3322003"/>
              <a:gd name="connsiteX8266" fmla="*/ 5200617 w 12191948"/>
              <a:gd name="connsiteY8266" fmla="*/ 1719147 h 3322003"/>
              <a:gd name="connsiteX8267" fmla="*/ 5216107 w 12191948"/>
              <a:gd name="connsiteY8267" fmla="*/ 1730907 h 3322003"/>
              <a:gd name="connsiteX8268" fmla="*/ 5204012 w 12191948"/>
              <a:gd name="connsiteY8268" fmla="*/ 1730907 h 3322003"/>
              <a:gd name="connsiteX8269" fmla="*/ 5191919 w 12191948"/>
              <a:gd name="connsiteY8269" fmla="*/ 1737334 h 3322003"/>
              <a:gd name="connsiteX8270" fmla="*/ 5210303 w 12191948"/>
              <a:gd name="connsiteY8270" fmla="*/ 1740062 h 3322003"/>
              <a:gd name="connsiteX8271" fmla="*/ 5216107 w 12191948"/>
              <a:gd name="connsiteY8271" fmla="*/ 1730907 h 3322003"/>
              <a:gd name="connsiteX8272" fmla="*/ 5217498 w 12191948"/>
              <a:gd name="connsiteY8272" fmla="*/ 1724722 h 3322003"/>
              <a:gd name="connsiteX8273" fmla="*/ 5200617 w 12191948"/>
              <a:gd name="connsiteY8273" fmla="*/ 1719147 h 3322003"/>
              <a:gd name="connsiteX8274" fmla="*/ 4546338 w 12191948"/>
              <a:gd name="connsiteY8274" fmla="*/ 1717857 h 3322003"/>
              <a:gd name="connsiteX8275" fmla="*/ 4562059 w 12191948"/>
              <a:gd name="connsiteY8275" fmla="*/ 1722337 h 3322003"/>
              <a:gd name="connsiteX8276" fmla="*/ 4585039 w 12191948"/>
              <a:gd name="connsiteY8276" fmla="*/ 1738113 h 3322003"/>
              <a:gd name="connsiteX8277" fmla="*/ 4631721 w 12191948"/>
              <a:gd name="connsiteY8277" fmla="*/ 1748047 h 3322003"/>
              <a:gd name="connsiteX8278" fmla="*/ 4660990 w 12191948"/>
              <a:gd name="connsiteY8278" fmla="*/ 1765966 h 3322003"/>
              <a:gd name="connsiteX8279" fmla="*/ 4674777 w 12191948"/>
              <a:gd name="connsiteY8279" fmla="*/ 1777068 h 3322003"/>
              <a:gd name="connsiteX8280" fmla="*/ 4675018 w 12191948"/>
              <a:gd name="connsiteY8280" fmla="*/ 1777068 h 3322003"/>
              <a:gd name="connsiteX8281" fmla="*/ 4714445 w 12191948"/>
              <a:gd name="connsiteY8281" fmla="*/ 1788949 h 3322003"/>
              <a:gd name="connsiteX8282" fmla="*/ 4808537 w 12191948"/>
              <a:gd name="connsiteY8282" fmla="*/ 1812127 h 3322003"/>
              <a:gd name="connsiteX8283" fmla="*/ 4832724 w 12191948"/>
              <a:gd name="connsiteY8283" fmla="*/ 1809011 h 3322003"/>
              <a:gd name="connsiteX8284" fmla="*/ 4806601 w 12191948"/>
              <a:gd name="connsiteY8284" fmla="*/ 1809011 h 3322003"/>
              <a:gd name="connsiteX8285" fmla="*/ 4801522 w 12191948"/>
              <a:gd name="connsiteY8285" fmla="*/ 1803751 h 3322003"/>
              <a:gd name="connsiteX8286" fmla="*/ 4793782 w 12191948"/>
              <a:gd name="connsiteY8286" fmla="*/ 1800441 h 3322003"/>
              <a:gd name="connsiteX8287" fmla="*/ 4766933 w 12191948"/>
              <a:gd name="connsiteY8287" fmla="*/ 1800441 h 3322003"/>
              <a:gd name="connsiteX8288" fmla="*/ 4731376 w 12191948"/>
              <a:gd name="connsiteY8288" fmla="*/ 1780963 h 3322003"/>
              <a:gd name="connsiteX8289" fmla="*/ 4769835 w 12191948"/>
              <a:gd name="connsiteY8289" fmla="*/ 1780963 h 3322003"/>
              <a:gd name="connsiteX8290" fmla="*/ 4806360 w 12191948"/>
              <a:gd name="connsiteY8290" fmla="*/ 1784859 h 3322003"/>
              <a:gd name="connsiteX8291" fmla="*/ 4819905 w 12191948"/>
              <a:gd name="connsiteY8291" fmla="*/ 1779211 h 3322003"/>
              <a:gd name="connsiteX8292" fmla="*/ 4808537 w 12191948"/>
              <a:gd name="connsiteY8292" fmla="*/ 1771614 h 3322003"/>
              <a:gd name="connsiteX8293" fmla="*/ 4768385 w 12191948"/>
              <a:gd name="connsiteY8293" fmla="*/ 1760319 h 3322003"/>
              <a:gd name="connsiteX8294" fmla="*/ 4751938 w 12191948"/>
              <a:gd name="connsiteY8294" fmla="*/ 1763629 h 3322003"/>
              <a:gd name="connsiteX8295" fmla="*/ 4753631 w 12191948"/>
              <a:gd name="connsiteY8295" fmla="*/ 1765187 h 3322003"/>
              <a:gd name="connsiteX8296" fmla="*/ 4751453 w 12191948"/>
              <a:gd name="connsiteY8296" fmla="*/ 1763823 h 3322003"/>
              <a:gd name="connsiteX8297" fmla="*/ 4722427 w 12191948"/>
              <a:gd name="connsiteY8297" fmla="*/ 1757591 h 3322003"/>
              <a:gd name="connsiteX8298" fmla="*/ 4648654 w 12191948"/>
              <a:gd name="connsiteY8298" fmla="*/ 1735582 h 3322003"/>
              <a:gd name="connsiteX8299" fmla="*/ 4650589 w 12191948"/>
              <a:gd name="connsiteY8299" fmla="*/ 1728764 h 3322003"/>
              <a:gd name="connsiteX8300" fmla="*/ 4606083 w 12191948"/>
              <a:gd name="connsiteY8300" fmla="*/ 1719221 h 3322003"/>
              <a:gd name="connsiteX8301" fmla="*/ 4575605 w 12191948"/>
              <a:gd name="connsiteY8301" fmla="*/ 1719221 h 3322003"/>
              <a:gd name="connsiteX8302" fmla="*/ 4561577 w 12191948"/>
              <a:gd name="connsiteY8302" fmla="*/ 1717857 h 3322003"/>
              <a:gd name="connsiteX8303" fmla="*/ 2924043 w 12191948"/>
              <a:gd name="connsiteY8303" fmla="*/ 1715520 h 3322003"/>
              <a:gd name="connsiteX8304" fmla="*/ 2890179 w 12191948"/>
              <a:gd name="connsiteY8304" fmla="*/ 1720000 h 3322003"/>
              <a:gd name="connsiteX8305" fmla="*/ 2963786 w 12191948"/>
              <a:gd name="connsiteY8305" fmla="*/ 1744245 h 3322003"/>
              <a:gd name="connsiteX8306" fmla="*/ 2963714 w 12191948"/>
              <a:gd name="connsiteY8306" fmla="*/ 1744346 h 3322003"/>
              <a:gd name="connsiteX8307" fmla="*/ 2964681 w 12191948"/>
              <a:gd name="connsiteY8307" fmla="*/ 1744540 h 3322003"/>
              <a:gd name="connsiteX8308" fmla="*/ 2963786 w 12191948"/>
              <a:gd name="connsiteY8308" fmla="*/ 1744245 h 3322003"/>
              <a:gd name="connsiteX8309" fmla="*/ 2972419 w 12191948"/>
              <a:gd name="connsiteY8309" fmla="*/ 1732075 h 3322003"/>
              <a:gd name="connsiteX8310" fmla="*/ 7140993 w 12191948"/>
              <a:gd name="connsiteY8310" fmla="*/ 1712015 h 3322003"/>
              <a:gd name="connsiteX8311" fmla="*/ 7162520 w 12191948"/>
              <a:gd name="connsiteY8311" fmla="*/ 1718442 h 3322003"/>
              <a:gd name="connsiteX8312" fmla="*/ 7161552 w 12191948"/>
              <a:gd name="connsiteY8312" fmla="*/ 1720000 h 3322003"/>
              <a:gd name="connsiteX8313" fmla="*/ 7220089 w 12191948"/>
              <a:gd name="connsiteY8313" fmla="*/ 1734218 h 3322003"/>
              <a:gd name="connsiteX8314" fmla="*/ 7228555 w 12191948"/>
              <a:gd name="connsiteY8314" fmla="*/ 1724090 h 3322003"/>
              <a:gd name="connsiteX8315" fmla="*/ 7140993 w 12191948"/>
              <a:gd name="connsiteY8315" fmla="*/ 1712015 h 3322003"/>
              <a:gd name="connsiteX8316" fmla="*/ 2946781 w 12191948"/>
              <a:gd name="connsiteY8316" fmla="*/ 1711236 h 3322003"/>
              <a:gd name="connsiteX8317" fmla="*/ 2956697 w 12191948"/>
              <a:gd name="connsiteY8317" fmla="*/ 1714156 h 3322003"/>
              <a:gd name="connsiteX8318" fmla="*/ 2955003 w 12191948"/>
              <a:gd name="connsiteY8318" fmla="*/ 1711236 h 3322003"/>
              <a:gd name="connsiteX8319" fmla="*/ 6076959 w 12191948"/>
              <a:gd name="connsiteY8319" fmla="*/ 1710845 h 3322003"/>
              <a:gd name="connsiteX8320" fmla="*/ 6057852 w 12191948"/>
              <a:gd name="connsiteY8320" fmla="*/ 1712598 h 3322003"/>
              <a:gd name="connsiteX8321" fmla="*/ 6063655 w 12191948"/>
              <a:gd name="connsiteY8321" fmla="*/ 1715910 h 3322003"/>
              <a:gd name="connsiteX8322" fmla="*/ 6083005 w 12191948"/>
              <a:gd name="connsiteY8322" fmla="*/ 1714546 h 3322003"/>
              <a:gd name="connsiteX8323" fmla="*/ 4441604 w 12191948"/>
              <a:gd name="connsiteY8323" fmla="*/ 1710260 h 3322003"/>
              <a:gd name="connsiteX8324" fmla="*/ 4446200 w 12191948"/>
              <a:gd name="connsiteY8324" fmla="*/ 1717663 h 3322003"/>
              <a:gd name="connsiteX8325" fmla="*/ 4470388 w 12191948"/>
              <a:gd name="connsiteY8325" fmla="*/ 1720194 h 3322003"/>
              <a:gd name="connsiteX8326" fmla="*/ 4464098 w 12191948"/>
              <a:gd name="connsiteY8326" fmla="*/ 1713767 h 3322003"/>
              <a:gd name="connsiteX8327" fmla="*/ 4463616 w 12191948"/>
              <a:gd name="connsiteY8327" fmla="*/ 1713767 h 3322003"/>
              <a:gd name="connsiteX8328" fmla="*/ 4441604 w 12191948"/>
              <a:gd name="connsiteY8328" fmla="*/ 1710260 h 3322003"/>
              <a:gd name="connsiteX8329" fmla="*/ 4925851 w 12191948"/>
              <a:gd name="connsiteY8329" fmla="*/ 1710066 h 3322003"/>
              <a:gd name="connsiteX8330" fmla="*/ 4926349 w 12191948"/>
              <a:gd name="connsiteY8330" fmla="*/ 1710087 h 3322003"/>
              <a:gd name="connsiteX8331" fmla="*/ 4932623 w 12191948"/>
              <a:gd name="connsiteY8331" fmla="*/ 1717857 h 3322003"/>
              <a:gd name="connsiteX8332" fmla="*/ 4948586 w 12191948"/>
              <a:gd name="connsiteY8332" fmla="*/ 1727985 h 3322003"/>
              <a:gd name="connsiteX8333" fmla="*/ 4991398 w 12191948"/>
              <a:gd name="connsiteY8333" fmla="*/ 1717272 h 3322003"/>
              <a:gd name="connsiteX8334" fmla="*/ 4958625 w 12191948"/>
              <a:gd name="connsiteY8334" fmla="*/ 1711405 h 3322003"/>
              <a:gd name="connsiteX8335" fmla="*/ 4926349 w 12191948"/>
              <a:gd name="connsiteY8335" fmla="*/ 1710087 h 3322003"/>
              <a:gd name="connsiteX8336" fmla="*/ 4926333 w 12191948"/>
              <a:gd name="connsiteY8336" fmla="*/ 1710066 h 3322003"/>
              <a:gd name="connsiteX8337" fmla="*/ 3112468 w 12191948"/>
              <a:gd name="connsiteY8337" fmla="*/ 1709287 h 3322003"/>
              <a:gd name="connsiteX8338" fmla="*/ 3114645 w 12191948"/>
              <a:gd name="connsiteY8338" fmla="*/ 1713573 h 3322003"/>
              <a:gd name="connsiteX8339" fmla="*/ 3151654 w 12191948"/>
              <a:gd name="connsiteY8339" fmla="*/ 1723311 h 3322003"/>
              <a:gd name="connsiteX8340" fmla="*/ 3151654 w 12191948"/>
              <a:gd name="connsiteY8340" fmla="*/ 1723116 h 3322003"/>
              <a:gd name="connsiteX8341" fmla="*/ 3143914 w 12191948"/>
              <a:gd name="connsiteY8341" fmla="*/ 1713962 h 3322003"/>
              <a:gd name="connsiteX8342" fmla="*/ 3112468 w 12191948"/>
              <a:gd name="connsiteY8342" fmla="*/ 1709287 h 3322003"/>
              <a:gd name="connsiteX8343" fmla="*/ 10059527 w 12191948"/>
              <a:gd name="connsiteY8343" fmla="*/ 1708120 h 3322003"/>
              <a:gd name="connsiteX8344" fmla="*/ 10056866 w 12191948"/>
              <a:gd name="connsiteY8344" fmla="*/ 1711430 h 3322003"/>
              <a:gd name="connsiteX8345" fmla="*/ 10067024 w 12191948"/>
              <a:gd name="connsiteY8345" fmla="*/ 1714546 h 3322003"/>
              <a:gd name="connsiteX8346" fmla="*/ 10069927 w 12191948"/>
              <a:gd name="connsiteY8346" fmla="*/ 1711236 h 3322003"/>
              <a:gd name="connsiteX8347" fmla="*/ 10059527 w 12191948"/>
              <a:gd name="connsiteY8347" fmla="*/ 1708120 h 3322003"/>
              <a:gd name="connsiteX8348" fmla="*/ 6900565 w 12191948"/>
              <a:gd name="connsiteY8348" fmla="*/ 1706561 h 3322003"/>
              <a:gd name="connsiteX8349" fmla="*/ 6929106 w 12191948"/>
              <a:gd name="connsiteY8349" fmla="*/ 1719027 h 3322003"/>
              <a:gd name="connsiteX8350" fmla="*/ 6961034 w 12191948"/>
              <a:gd name="connsiteY8350" fmla="*/ 1711430 h 3322003"/>
              <a:gd name="connsiteX8351" fmla="*/ 6958858 w 12191948"/>
              <a:gd name="connsiteY8351" fmla="*/ 1712209 h 3322003"/>
              <a:gd name="connsiteX8352" fmla="*/ 6918948 w 12191948"/>
              <a:gd name="connsiteY8352" fmla="*/ 1706561 h 3322003"/>
              <a:gd name="connsiteX8353" fmla="*/ 6900565 w 12191948"/>
              <a:gd name="connsiteY8353" fmla="*/ 1706561 h 3322003"/>
              <a:gd name="connsiteX8354" fmla="*/ 6006330 w 12191948"/>
              <a:gd name="connsiteY8354" fmla="*/ 1705977 h 3322003"/>
              <a:gd name="connsiteX8355" fmla="*/ 5997140 w 12191948"/>
              <a:gd name="connsiteY8355" fmla="*/ 1709481 h 3322003"/>
              <a:gd name="connsiteX8356" fmla="*/ 6007782 w 12191948"/>
              <a:gd name="connsiteY8356" fmla="*/ 1712598 h 3322003"/>
              <a:gd name="connsiteX8357" fmla="*/ 6008024 w 12191948"/>
              <a:gd name="connsiteY8357" fmla="*/ 1712598 h 3322003"/>
              <a:gd name="connsiteX8358" fmla="*/ 6020119 w 12191948"/>
              <a:gd name="connsiteY8358" fmla="*/ 1709481 h 3322003"/>
              <a:gd name="connsiteX8359" fmla="*/ 6006330 w 12191948"/>
              <a:gd name="connsiteY8359" fmla="*/ 1705977 h 3322003"/>
              <a:gd name="connsiteX8360" fmla="*/ 5398725 w 12191948"/>
              <a:gd name="connsiteY8360" fmla="*/ 1705003 h 3322003"/>
              <a:gd name="connsiteX8361" fmla="*/ 5363168 w 12191948"/>
              <a:gd name="connsiteY8361" fmla="*/ 1711430 h 3322003"/>
              <a:gd name="connsiteX8362" fmla="*/ 5370426 w 12191948"/>
              <a:gd name="connsiteY8362" fmla="*/ 1730907 h 3322003"/>
              <a:gd name="connsiteX8363" fmla="*/ 5368250 w 12191948"/>
              <a:gd name="connsiteY8363" fmla="*/ 1737140 h 3322003"/>
              <a:gd name="connsiteX8364" fmla="*/ 5324712 w 12191948"/>
              <a:gd name="connsiteY8364" fmla="*/ 1725648 h 3322003"/>
              <a:gd name="connsiteX8365" fmla="*/ 5332934 w 12191948"/>
              <a:gd name="connsiteY8365" fmla="*/ 1732854 h 3322003"/>
              <a:gd name="connsiteX8366" fmla="*/ 5368976 w 12191948"/>
              <a:gd name="connsiteY8366" fmla="*/ 1741815 h 3322003"/>
              <a:gd name="connsiteX8367" fmla="*/ 5401146 w 12191948"/>
              <a:gd name="connsiteY8367" fmla="*/ 1745320 h 3322003"/>
              <a:gd name="connsiteX8368" fmla="*/ 5379860 w 12191948"/>
              <a:gd name="connsiteY8368" fmla="*/ 1750969 h 3322003"/>
              <a:gd name="connsiteX8369" fmla="*/ 5374055 w 12191948"/>
              <a:gd name="connsiteY8369" fmla="*/ 1749994 h 3322003"/>
              <a:gd name="connsiteX8370" fmla="*/ 5374055 w 12191948"/>
              <a:gd name="connsiteY8370" fmla="*/ 1751358 h 3322003"/>
              <a:gd name="connsiteX8371" fmla="*/ 5379860 w 12191948"/>
              <a:gd name="connsiteY8371" fmla="*/ 1751358 h 3322003"/>
              <a:gd name="connsiteX8372" fmla="*/ 5445652 w 12191948"/>
              <a:gd name="connsiteY8372" fmla="*/ 1776874 h 3322003"/>
              <a:gd name="connsiteX8373" fmla="*/ 5494028 w 12191948"/>
              <a:gd name="connsiteY8373" fmla="*/ 1773563 h 3322003"/>
              <a:gd name="connsiteX8374" fmla="*/ 5467420 w 12191948"/>
              <a:gd name="connsiteY8374" fmla="*/ 1765966 h 3322003"/>
              <a:gd name="connsiteX8375" fmla="*/ 5443232 w 12191948"/>
              <a:gd name="connsiteY8375" fmla="*/ 1765966 h 3322003"/>
              <a:gd name="connsiteX8376" fmla="*/ 5422673 w 12191948"/>
              <a:gd name="connsiteY8376" fmla="*/ 1758760 h 3322003"/>
              <a:gd name="connsiteX8377" fmla="*/ 5435009 w 12191948"/>
              <a:gd name="connsiteY8377" fmla="*/ 1753695 h 3322003"/>
              <a:gd name="connsiteX8378" fmla="*/ 5463067 w 12191948"/>
              <a:gd name="connsiteY8378" fmla="*/ 1758176 h 3322003"/>
              <a:gd name="connsiteX8379" fmla="*/ 5466937 w 12191948"/>
              <a:gd name="connsiteY8379" fmla="*/ 1764214 h 3322003"/>
              <a:gd name="connsiteX8380" fmla="*/ 5472501 w 12191948"/>
              <a:gd name="connsiteY8380" fmla="*/ 1758955 h 3322003"/>
              <a:gd name="connsiteX8381" fmla="*/ 5445167 w 12191948"/>
              <a:gd name="connsiteY8381" fmla="*/ 1728959 h 3322003"/>
              <a:gd name="connsiteX8382" fmla="*/ 5440814 w 12191948"/>
              <a:gd name="connsiteY8382" fmla="*/ 1715910 h 3322003"/>
              <a:gd name="connsiteX8383" fmla="*/ 6662281 w 12191948"/>
              <a:gd name="connsiteY8383" fmla="*/ 1704954 h 3322003"/>
              <a:gd name="connsiteX8384" fmla="*/ 6643204 w 12191948"/>
              <a:gd name="connsiteY8384" fmla="*/ 1711430 h 3322003"/>
              <a:gd name="connsiteX8385" fmla="*/ 6703673 w 12191948"/>
              <a:gd name="connsiteY8385" fmla="*/ 1720973 h 3322003"/>
              <a:gd name="connsiteX8386" fmla="*/ 6736810 w 12191948"/>
              <a:gd name="connsiteY8386" fmla="*/ 1720973 h 3322003"/>
              <a:gd name="connsiteX8387" fmla="*/ 6704882 w 12191948"/>
              <a:gd name="connsiteY8387" fmla="*/ 1713767 h 3322003"/>
              <a:gd name="connsiteX8388" fmla="*/ 6676823 w 12191948"/>
              <a:gd name="connsiteY8388" fmla="*/ 1707535 h 3322003"/>
              <a:gd name="connsiteX8389" fmla="*/ 6662281 w 12191948"/>
              <a:gd name="connsiteY8389" fmla="*/ 1704954 h 3322003"/>
              <a:gd name="connsiteX8390" fmla="*/ 5200868 w 12191948"/>
              <a:gd name="connsiteY8390" fmla="*/ 1704807 h 3322003"/>
              <a:gd name="connsiteX8391" fmla="*/ 5201028 w 12191948"/>
              <a:gd name="connsiteY8391" fmla="*/ 1705065 h 3322003"/>
              <a:gd name="connsiteX8392" fmla="*/ 5200624 w 12191948"/>
              <a:gd name="connsiteY8392" fmla="*/ 1705197 h 3322003"/>
              <a:gd name="connsiteX8393" fmla="*/ 5200187 w 12191948"/>
              <a:gd name="connsiteY8393" fmla="*/ 1705129 h 3322003"/>
              <a:gd name="connsiteX8394" fmla="*/ 3502865 w 12191948"/>
              <a:gd name="connsiteY8394" fmla="*/ 1704224 h 3322003"/>
              <a:gd name="connsiteX8395" fmla="*/ 3549547 w 12191948"/>
              <a:gd name="connsiteY8395" fmla="*/ 1722922 h 3322003"/>
              <a:gd name="connsiteX8396" fmla="*/ 3548580 w 12191948"/>
              <a:gd name="connsiteY8396" fmla="*/ 1721364 h 3322003"/>
              <a:gd name="connsiteX8397" fmla="*/ 3594295 w 12191948"/>
              <a:gd name="connsiteY8397" fmla="*/ 1725259 h 3322003"/>
              <a:gd name="connsiteX8398" fmla="*/ 3592845 w 12191948"/>
              <a:gd name="connsiteY8398" fmla="*/ 1744737 h 3322003"/>
              <a:gd name="connsiteX8399" fmla="*/ 3612436 w 12191948"/>
              <a:gd name="connsiteY8399" fmla="*/ 1753307 h 3322003"/>
              <a:gd name="connsiteX8400" fmla="*/ 3626708 w 12191948"/>
              <a:gd name="connsiteY8400" fmla="*/ 1750773 h 3322003"/>
              <a:gd name="connsiteX8401" fmla="*/ 3626708 w 12191948"/>
              <a:gd name="connsiteY8401" fmla="*/ 1744346 h 3322003"/>
              <a:gd name="connsiteX8402" fmla="*/ 3662989 w 12191948"/>
              <a:gd name="connsiteY8402" fmla="*/ 1744346 h 3322003"/>
              <a:gd name="connsiteX8403" fmla="*/ 3602520 w 12191948"/>
              <a:gd name="connsiteY8403" fmla="*/ 1713767 h 3322003"/>
              <a:gd name="connsiteX8404" fmla="*/ 3595989 w 12191948"/>
              <a:gd name="connsiteY8404" fmla="*/ 1712209 h 3322003"/>
              <a:gd name="connsiteX8405" fmla="*/ 3588490 w 12191948"/>
              <a:gd name="connsiteY8405" fmla="*/ 1710651 h 3322003"/>
              <a:gd name="connsiteX8406" fmla="*/ 3580749 w 12191948"/>
              <a:gd name="connsiteY8406" fmla="*/ 1709481 h 3322003"/>
              <a:gd name="connsiteX8407" fmla="*/ 3565513 w 12191948"/>
              <a:gd name="connsiteY8407" fmla="*/ 1707535 h 3322003"/>
              <a:gd name="connsiteX8408" fmla="*/ 4342676 w 12191948"/>
              <a:gd name="connsiteY8408" fmla="*/ 1703445 h 3322003"/>
              <a:gd name="connsiteX8409" fmla="*/ 4294299 w 12191948"/>
              <a:gd name="connsiteY8409" fmla="*/ 1710457 h 3322003"/>
              <a:gd name="connsiteX8410" fmla="*/ 4310747 w 12191948"/>
              <a:gd name="connsiteY8410" fmla="*/ 1723116 h 3322003"/>
              <a:gd name="connsiteX8411" fmla="*/ 4314618 w 12191948"/>
              <a:gd name="connsiteY8411" fmla="*/ 1738308 h 3322003"/>
              <a:gd name="connsiteX8412" fmla="*/ 4385246 w 12191948"/>
              <a:gd name="connsiteY8412" fmla="*/ 1754865 h 3322003"/>
              <a:gd name="connsiteX8413" fmla="*/ 4445849 w 12191948"/>
              <a:gd name="connsiteY8413" fmla="*/ 1756607 h 3322003"/>
              <a:gd name="connsiteX8414" fmla="*/ 4445715 w 12191948"/>
              <a:gd name="connsiteY8414" fmla="*/ 1756617 h 3322003"/>
              <a:gd name="connsiteX8415" fmla="*/ 4446200 w 12191948"/>
              <a:gd name="connsiteY8415" fmla="*/ 1756617 h 3322003"/>
              <a:gd name="connsiteX8416" fmla="*/ 4445849 w 12191948"/>
              <a:gd name="connsiteY8416" fmla="*/ 1756607 h 3322003"/>
              <a:gd name="connsiteX8417" fmla="*/ 4479097 w 12191948"/>
              <a:gd name="connsiteY8417" fmla="*/ 1754086 h 3322003"/>
              <a:gd name="connsiteX8418" fmla="*/ 4451521 w 12191948"/>
              <a:gd name="connsiteY8418" fmla="*/ 1739283 h 3322003"/>
              <a:gd name="connsiteX8419" fmla="*/ 4386696 w 12191948"/>
              <a:gd name="connsiteY8419" fmla="*/ 1729155 h 3322003"/>
              <a:gd name="connsiteX8420" fmla="*/ 4399759 w 12191948"/>
              <a:gd name="connsiteY8420" fmla="*/ 1742594 h 3322003"/>
              <a:gd name="connsiteX8421" fmla="*/ 4370975 w 12191948"/>
              <a:gd name="connsiteY8421" fmla="*/ 1738113 h 3322003"/>
              <a:gd name="connsiteX8422" fmla="*/ 4373877 w 12191948"/>
              <a:gd name="connsiteY8422" fmla="*/ 1734024 h 3322003"/>
              <a:gd name="connsiteX8423" fmla="*/ 4359606 w 12191948"/>
              <a:gd name="connsiteY8423" fmla="*/ 1732854 h 3322003"/>
              <a:gd name="connsiteX8424" fmla="*/ 4344852 w 12191948"/>
              <a:gd name="connsiteY8424" fmla="*/ 1717469 h 3322003"/>
              <a:gd name="connsiteX8425" fmla="*/ 4372184 w 12191948"/>
              <a:gd name="connsiteY8425" fmla="*/ 1714352 h 3322003"/>
              <a:gd name="connsiteX8426" fmla="*/ 5593198 w 12191948"/>
              <a:gd name="connsiteY8426" fmla="*/ 1703249 h 3322003"/>
              <a:gd name="connsiteX8427" fmla="*/ 5591506 w 12191948"/>
              <a:gd name="connsiteY8427" fmla="*/ 1704418 h 3322003"/>
              <a:gd name="connsiteX8428" fmla="*/ 5596101 w 12191948"/>
              <a:gd name="connsiteY8428" fmla="*/ 1704418 h 3322003"/>
              <a:gd name="connsiteX8429" fmla="*/ 5112582 w 12191948"/>
              <a:gd name="connsiteY8429" fmla="*/ 1702470 h 3322003"/>
              <a:gd name="connsiteX8430" fmla="*/ 5127819 w 12191948"/>
              <a:gd name="connsiteY8430" fmla="*/ 1705392 h 3322003"/>
              <a:gd name="connsiteX8431" fmla="*/ 5158056 w 12191948"/>
              <a:gd name="connsiteY8431" fmla="*/ 1712209 h 3322003"/>
              <a:gd name="connsiteX8432" fmla="*/ 5158056 w 12191948"/>
              <a:gd name="connsiteY8432" fmla="*/ 1706561 h 3322003"/>
              <a:gd name="connsiteX8433" fmla="*/ 5127337 w 12191948"/>
              <a:gd name="connsiteY8433" fmla="*/ 1702470 h 3322003"/>
              <a:gd name="connsiteX8434" fmla="*/ 4797260 w 12191948"/>
              <a:gd name="connsiteY8434" fmla="*/ 1701814 h 3322003"/>
              <a:gd name="connsiteX8435" fmla="*/ 4786043 w 12191948"/>
              <a:gd name="connsiteY8435" fmla="*/ 1706171 h 3322003"/>
              <a:gd name="connsiteX8436" fmla="*/ 4787977 w 12191948"/>
              <a:gd name="connsiteY8436" fmla="*/ 1711040 h 3322003"/>
              <a:gd name="connsiteX8437" fmla="*/ 4799829 w 12191948"/>
              <a:gd name="connsiteY8437" fmla="*/ 1717663 h 3322003"/>
              <a:gd name="connsiteX8438" fmla="*/ 4828372 w 12191948"/>
              <a:gd name="connsiteY8438" fmla="*/ 1712598 h 3322003"/>
              <a:gd name="connsiteX8439" fmla="*/ 4821840 w 12191948"/>
              <a:gd name="connsiteY8439" fmla="*/ 1709678 h 3322003"/>
              <a:gd name="connsiteX8440" fmla="*/ 4821355 w 12191948"/>
              <a:gd name="connsiteY8440" fmla="*/ 1708120 h 3322003"/>
              <a:gd name="connsiteX8441" fmla="*/ 4797260 w 12191948"/>
              <a:gd name="connsiteY8441" fmla="*/ 1701814 h 3322003"/>
              <a:gd name="connsiteX8442" fmla="*/ 4277851 w 12191948"/>
              <a:gd name="connsiteY8442" fmla="*/ 1701496 h 3322003"/>
              <a:gd name="connsiteX8443" fmla="*/ 4279301 w 12191948"/>
              <a:gd name="connsiteY8443" fmla="*/ 1705782 h 3322003"/>
              <a:gd name="connsiteX8444" fmla="*/ 4292605 w 12191948"/>
              <a:gd name="connsiteY8444" fmla="*/ 1709872 h 3322003"/>
              <a:gd name="connsiteX8445" fmla="*/ 4292120 w 12191948"/>
              <a:gd name="connsiteY8445" fmla="*/ 1709093 h 3322003"/>
              <a:gd name="connsiteX8446" fmla="*/ 4289462 w 12191948"/>
              <a:gd name="connsiteY8446" fmla="*/ 1705003 h 3322003"/>
              <a:gd name="connsiteX8447" fmla="*/ 4277851 w 12191948"/>
              <a:gd name="connsiteY8447" fmla="*/ 1701496 h 3322003"/>
              <a:gd name="connsiteX8448" fmla="*/ 5439361 w 12191948"/>
              <a:gd name="connsiteY8448" fmla="*/ 1700132 h 3322003"/>
              <a:gd name="connsiteX8449" fmla="*/ 5440425 w 12191948"/>
              <a:gd name="connsiteY8449" fmla="*/ 1700187 h 3322003"/>
              <a:gd name="connsiteX8450" fmla="*/ 5466452 w 12191948"/>
              <a:gd name="connsiteY8450" fmla="*/ 1714741 h 3322003"/>
              <a:gd name="connsiteX8451" fmla="*/ 5493543 w 12191948"/>
              <a:gd name="connsiteY8451" fmla="*/ 1720000 h 3322003"/>
              <a:gd name="connsiteX8452" fmla="*/ 5493543 w 12191948"/>
              <a:gd name="connsiteY8452" fmla="*/ 1711236 h 3322003"/>
              <a:gd name="connsiteX8453" fmla="*/ 5473891 w 12191948"/>
              <a:gd name="connsiteY8453" fmla="*/ 1701886 h 3322003"/>
              <a:gd name="connsiteX8454" fmla="*/ 5440425 w 12191948"/>
              <a:gd name="connsiteY8454" fmla="*/ 1700187 h 3322003"/>
              <a:gd name="connsiteX8455" fmla="*/ 5440329 w 12191948"/>
              <a:gd name="connsiteY8455" fmla="*/ 1700132 h 3322003"/>
              <a:gd name="connsiteX8456" fmla="*/ 4842128 w 12191948"/>
              <a:gd name="connsiteY8456" fmla="*/ 1699062 h 3322003"/>
              <a:gd name="connsiteX8457" fmla="*/ 4827163 w 12191948"/>
              <a:gd name="connsiteY8457" fmla="*/ 1705977 h 3322003"/>
              <a:gd name="connsiteX8458" fmla="*/ 4829098 w 12191948"/>
              <a:gd name="connsiteY8458" fmla="*/ 1714156 h 3322003"/>
              <a:gd name="connsiteX8459" fmla="*/ 4828854 w 12191948"/>
              <a:gd name="connsiteY8459" fmla="*/ 1712598 h 3322003"/>
              <a:gd name="connsiteX8460" fmla="*/ 4892470 w 12191948"/>
              <a:gd name="connsiteY8460" fmla="*/ 1722726 h 3322003"/>
              <a:gd name="connsiteX8461" fmla="*/ 4872878 w 12191948"/>
              <a:gd name="connsiteY8461" fmla="*/ 1702081 h 3322003"/>
              <a:gd name="connsiteX8462" fmla="*/ 4842128 w 12191948"/>
              <a:gd name="connsiteY8462" fmla="*/ 1699062 h 3322003"/>
              <a:gd name="connsiteX8463" fmla="*/ 2374733 w 12191948"/>
              <a:gd name="connsiteY8463" fmla="*/ 1698186 h 3322003"/>
              <a:gd name="connsiteX8464" fmla="*/ 2380538 w 12191948"/>
              <a:gd name="connsiteY8464" fmla="*/ 1704418 h 3322003"/>
              <a:gd name="connsiteX8465" fmla="*/ 2380780 w 12191948"/>
              <a:gd name="connsiteY8465" fmla="*/ 1705003 h 3322003"/>
              <a:gd name="connsiteX8466" fmla="*/ 2391664 w 12191948"/>
              <a:gd name="connsiteY8466" fmla="*/ 1708508 h 3322003"/>
              <a:gd name="connsiteX8467" fmla="*/ 2390214 w 12191948"/>
              <a:gd name="connsiteY8467" fmla="*/ 1703249 h 3322003"/>
              <a:gd name="connsiteX8468" fmla="*/ 2374733 w 12191948"/>
              <a:gd name="connsiteY8468" fmla="*/ 1698186 h 3322003"/>
              <a:gd name="connsiteX8469" fmla="*/ 3370556 w 12191948"/>
              <a:gd name="connsiteY8469" fmla="*/ 1697601 h 3322003"/>
              <a:gd name="connsiteX8470" fmla="*/ 3365718 w 12191948"/>
              <a:gd name="connsiteY8470" fmla="*/ 1697795 h 3322003"/>
              <a:gd name="connsiteX8471" fmla="*/ 3369347 w 12191948"/>
              <a:gd name="connsiteY8471" fmla="*/ 1699159 h 3322003"/>
              <a:gd name="connsiteX8472" fmla="*/ 3421108 w 12191948"/>
              <a:gd name="connsiteY8472" fmla="*/ 1696237 h 3322003"/>
              <a:gd name="connsiteX8473" fmla="*/ 3414577 w 12191948"/>
              <a:gd name="connsiteY8473" fmla="*/ 1700523 h 3322003"/>
              <a:gd name="connsiteX8474" fmla="*/ 3433930 w 12191948"/>
              <a:gd name="connsiteY8474" fmla="*/ 1712988 h 3322003"/>
              <a:gd name="connsiteX8475" fmla="*/ 3464470 w 12191948"/>
              <a:gd name="connsiteY8475" fmla="*/ 1714457 h 3322003"/>
              <a:gd name="connsiteX8476" fmla="*/ 3465132 w 12191948"/>
              <a:gd name="connsiteY8476" fmla="*/ 1715326 h 3322003"/>
              <a:gd name="connsiteX8477" fmla="*/ 3466340 w 12191948"/>
              <a:gd name="connsiteY8477" fmla="*/ 1714546 h 3322003"/>
              <a:gd name="connsiteX8478" fmla="*/ 3464470 w 12191948"/>
              <a:gd name="connsiteY8478" fmla="*/ 1714457 h 3322003"/>
              <a:gd name="connsiteX8479" fmla="*/ 3458600 w 12191948"/>
              <a:gd name="connsiteY8479" fmla="*/ 1706756 h 3322003"/>
              <a:gd name="connsiteX8480" fmla="*/ 3421108 w 12191948"/>
              <a:gd name="connsiteY8480" fmla="*/ 1696237 h 3322003"/>
              <a:gd name="connsiteX8481" fmla="*/ 4422495 w 12191948"/>
              <a:gd name="connsiteY8481" fmla="*/ 1696043 h 3322003"/>
              <a:gd name="connsiteX8482" fmla="*/ 4426365 w 12191948"/>
              <a:gd name="connsiteY8482" fmla="*/ 1697407 h 3322003"/>
              <a:gd name="connsiteX8483" fmla="*/ 4427574 w 12191948"/>
              <a:gd name="connsiteY8483" fmla="*/ 1696043 h 3322003"/>
              <a:gd name="connsiteX8484" fmla="*/ 4494335 w 12191948"/>
              <a:gd name="connsiteY8484" fmla="*/ 1695848 h 3322003"/>
              <a:gd name="connsiteX8485" fmla="*/ 4496511 w 12191948"/>
              <a:gd name="connsiteY8485" fmla="*/ 1704224 h 3322003"/>
              <a:gd name="connsiteX8486" fmla="*/ 4522293 w 12191948"/>
              <a:gd name="connsiteY8486" fmla="*/ 1706531 h 3322003"/>
              <a:gd name="connsiteX8487" fmla="*/ 4522876 w 12191948"/>
              <a:gd name="connsiteY8487" fmla="*/ 1707144 h 3322003"/>
              <a:gd name="connsiteX8488" fmla="*/ 4522635 w 12191948"/>
              <a:gd name="connsiteY8488" fmla="*/ 1706561 h 3322003"/>
              <a:gd name="connsiteX8489" fmla="*/ 4522293 w 12191948"/>
              <a:gd name="connsiteY8489" fmla="*/ 1706531 h 3322003"/>
              <a:gd name="connsiteX8490" fmla="*/ 4513442 w 12191948"/>
              <a:gd name="connsiteY8490" fmla="*/ 1697212 h 3322003"/>
              <a:gd name="connsiteX8491" fmla="*/ 4494335 w 12191948"/>
              <a:gd name="connsiteY8491" fmla="*/ 1695848 h 3322003"/>
              <a:gd name="connsiteX8492" fmla="*/ 4718316 w 12191948"/>
              <a:gd name="connsiteY8492" fmla="*/ 1695458 h 3322003"/>
              <a:gd name="connsiteX8493" fmla="*/ 4720977 w 12191948"/>
              <a:gd name="connsiteY8493" fmla="*/ 1697212 h 3322003"/>
              <a:gd name="connsiteX8494" fmla="*/ 4723394 w 12191948"/>
              <a:gd name="connsiteY8494" fmla="*/ 1695458 h 3322003"/>
              <a:gd name="connsiteX8495" fmla="*/ 7411900 w 12191948"/>
              <a:gd name="connsiteY8495" fmla="*/ 1695069 h 3322003"/>
              <a:gd name="connsiteX8496" fmla="*/ 7413593 w 12191948"/>
              <a:gd name="connsiteY8496" fmla="*/ 1697016 h 3322003"/>
              <a:gd name="connsiteX8497" fmla="*/ 7421816 w 12191948"/>
              <a:gd name="connsiteY8497" fmla="*/ 1698186 h 3322003"/>
              <a:gd name="connsiteX8498" fmla="*/ 4624707 w 12191948"/>
              <a:gd name="connsiteY8498" fmla="*/ 1694484 h 3322003"/>
              <a:gd name="connsiteX8499" fmla="*/ 4610194 w 12191948"/>
              <a:gd name="connsiteY8499" fmla="*/ 1696237 h 3322003"/>
              <a:gd name="connsiteX8500" fmla="*/ 4616967 w 12191948"/>
              <a:gd name="connsiteY8500" fmla="*/ 1709678 h 3322003"/>
              <a:gd name="connsiteX8501" fmla="*/ 4636561 w 12191948"/>
              <a:gd name="connsiteY8501" fmla="*/ 1711624 h 3322003"/>
              <a:gd name="connsiteX8502" fmla="*/ 4643575 w 12191948"/>
              <a:gd name="connsiteY8502" fmla="*/ 1703054 h 3322003"/>
              <a:gd name="connsiteX8503" fmla="*/ 4643816 w 12191948"/>
              <a:gd name="connsiteY8503" fmla="*/ 1703639 h 3322003"/>
              <a:gd name="connsiteX8504" fmla="*/ 4624707 w 12191948"/>
              <a:gd name="connsiteY8504" fmla="*/ 1694484 h 3322003"/>
              <a:gd name="connsiteX8505" fmla="*/ 2450924 w 12191948"/>
              <a:gd name="connsiteY8505" fmla="*/ 1693705 h 3322003"/>
              <a:gd name="connsiteX8506" fmla="*/ 2457214 w 12191948"/>
              <a:gd name="connsiteY8506" fmla="*/ 1704613 h 3322003"/>
              <a:gd name="connsiteX8507" fmla="*/ 2481402 w 12191948"/>
              <a:gd name="connsiteY8507" fmla="*/ 1707144 h 3322003"/>
              <a:gd name="connsiteX8508" fmla="*/ 2471242 w 12191948"/>
              <a:gd name="connsiteY8508" fmla="*/ 1695264 h 3322003"/>
              <a:gd name="connsiteX8509" fmla="*/ 2470277 w 12191948"/>
              <a:gd name="connsiteY8509" fmla="*/ 1693705 h 3322003"/>
              <a:gd name="connsiteX8510" fmla="*/ 2450924 w 12191948"/>
              <a:gd name="connsiteY8510" fmla="*/ 1693705 h 3322003"/>
              <a:gd name="connsiteX8511" fmla="*/ 2804002 w 12191948"/>
              <a:gd name="connsiteY8511" fmla="*/ 1693608 h 3322003"/>
              <a:gd name="connsiteX8512" fmla="*/ 2782543 w 12191948"/>
              <a:gd name="connsiteY8512" fmla="*/ 1695264 h 3322003"/>
              <a:gd name="connsiteX8513" fmla="*/ 2806731 w 12191948"/>
              <a:gd name="connsiteY8513" fmla="*/ 1716105 h 3322003"/>
              <a:gd name="connsiteX8514" fmla="*/ 2839627 w 12191948"/>
              <a:gd name="connsiteY8514" fmla="*/ 1710260 h 3322003"/>
              <a:gd name="connsiteX8515" fmla="*/ 2823664 w 12191948"/>
              <a:gd name="connsiteY8515" fmla="*/ 1700717 h 3322003"/>
              <a:gd name="connsiteX8516" fmla="*/ 2804002 w 12191948"/>
              <a:gd name="connsiteY8516" fmla="*/ 1693608 h 3322003"/>
              <a:gd name="connsiteX8517" fmla="*/ 3058046 w 12191948"/>
              <a:gd name="connsiteY8517" fmla="*/ 1693121 h 3322003"/>
              <a:gd name="connsiteX8518" fmla="*/ 3059981 w 12191948"/>
              <a:gd name="connsiteY8518" fmla="*/ 1694679 h 3322003"/>
              <a:gd name="connsiteX8519" fmla="*/ 3062398 w 12191948"/>
              <a:gd name="connsiteY8519" fmla="*/ 1694679 h 3322003"/>
              <a:gd name="connsiteX8520" fmla="*/ 4998415 w 12191948"/>
              <a:gd name="connsiteY8520" fmla="*/ 1691953 h 3322003"/>
              <a:gd name="connsiteX8521" fmla="*/ 4977853 w 12191948"/>
              <a:gd name="connsiteY8521" fmla="*/ 1695264 h 3322003"/>
              <a:gd name="connsiteX8522" fmla="*/ 4985352 w 12191948"/>
              <a:gd name="connsiteY8522" fmla="*/ 1705003 h 3322003"/>
              <a:gd name="connsiteX8523" fmla="*/ 5047515 w 12191948"/>
              <a:gd name="connsiteY8523" fmla="*/ 1709481 h 3322003"/>
              <a:gd name="connsiteX8524" fmla="*/ 5051628 w 12191948"/>
              <a:gd name="connsiteY8524" fmla="*/ 1702275 h 3322003"/>
              <a:gd name="connsiteX8525" fmla="*/ 4998415 w 12191948"/>
              <a:gd name="connsiteY8525" fmla="*/ 1691953 h 3322003"/>
              <a:gd name="connsiteX8526" fmla="*/ 7452053 w 12191948"/>
              <a:gd name="connsiteY8526" fmla="*/ 1690200 h 3322003"/>
              <a:gd name="connsiteX8527" fmla="*/ 7452053 w 12191948"/>
              <a:gd name="connsiteY8527" fmla="*/ 1700911 h 3322003"/>
              <a:gd name="connsiteX8528" fmla="*/ 7475030 w 12191948"/>
              <a:gd name="connsiteY8528" fmla="*/ 1700911 h 3322003"/>
              <a:gd name="connsiteX8529" fmla="*/ 7458826 w 12191948"/>
              <a:gd name="connsiteY8529" fmla="*/ 1691953 h 3322003"/>
              <a:gd name="connsiteX8530" fmla="*/ 7452053 w 12191948"/>
              <a:gd name="connsiteY8530" fmla="*/ 1690200 h 3322003"/>
              <a:gd name="connsiteX8531" fmla="*/ 2262259 w 12191948"/>
              <a:gd name="connsiteY8531" fmla="*/ 1689225 h 3322003"/>
              <a:gd name="connsiteX8532" fmla="*/ 2269514 w 12191948"/>
              <a:gd name="connsiteY8532" fmla="*/ 1701108 h 3322003"/>
              <a:gd name="connsiteX8533" fmla="*/ 2268062 w 12191948"/>
              <a:gd name="connsiteY8533" fmla="*/ 1699353 h 3322003"/>
              <a:gd name="connsiteX8534" fmla="*/ 2292250 w 12191948"/>
              <a:gd name="connsiteY8534" fmla="*/ 1701690 h 3322003"/>
              <a:gd name="connsiteX8535" fmla="*/ 2280398 w 12191948"/>
              <a:gd name="connsiteY8535" fmla="*/ 1691953 h 3322003"/>
              <a:gd name="connsiteX8536" fmla="*/ 2262259 w 12191948"/>
              <a:gd name="connsiteY8536" fmla="*/ 1689225 h 3322003"/>
              <a:gd name="connsiteX8537" fmla="*/ 2352239 w 12191948"/>
              <a:gd name="connsiteY8537" fmla="*/ 1688252 h 3322003"/>
              <a:gd name="connsiteX8538" fmla="*/ 2359253 w 12191948"/>
              <a:gd name="connsiteY8538" fmla="*/ 1692341 h 3322003"/>
              <a:gd name="connsiteX8539" fmla="*/ 2370137 w 12191948"/>
              <a:gd name="connsiteY8539" fmla="*/ 1695069 h 3322003"/>
              <a:gd name="connsiteX8540" fmla="*/ 2364332 w 12191948"/>
              <a:gd name="connsiteY8540" fmla="*/ 1688252 h 3322003"/>
              <a:gd name="connsiteX8541" fmla="*/ 2165507 w 12191948"/>
              <a:gd name="connsiteY8541" fmla="*/ 1683968 h 3322003"/>
              <a:gd name="connsiteX8542" fmla="*/ 2170342 w 12191948"/>
              <a:gd name="connsiteY8542" fmla="*/ 1692341 h 3322003"/>
              <a:gd name="connsiteX8543" fmla="*/ 2203240 w 12191948"/>
              <a:gd name="connsiteY8543" fmla="*/ 1698186 h 3322003"/>
              <a:gd name="connsiteX8544" fmla="*/ 2189695 w 12191948"/>
              <a:gd name="connsiteY8544" fmla="*/ 1686109 h 3322003"/>
              <a:gd name="connsiteX8545" fmla="*/ 2189695 w 12191948"/>
              <a:gd name="connsiteY8545" fmla="*/ 1686499 h 3322003"/>
              <a:gd name="connsiteX8546" fmla="*/ 2165507 w 12191948"/>
              <a:gd name="connsiteY8546" fmla="*/ 1683968 h 3322003"/>
              <a:gd name="connsiteX8547" fmla="*/ 6611758 w 12191948"/>
              <a:gd name="connsiteY8547" fmla="*/ 1683771 h 3322003"/>
              <a:gd name="connsiteX8548" fmla="*/ 6604018 w 12191948"/>
              <a:gd name="connsiteY8548" fmla="*/ 1690004 h 3322003"/>
              <a:gd name="connsiteX8549" fmla="*/ 6634979 w 12191948"/>
              <a:gd name="connsiteY8549" fmla="*/ 1695069 h 3322003"/>
              <a:gd name="connsiteX8550" fmla="*/ 6643928 w 12191948"/>
              <a:gd name="connsiteY8550" fmla="*/ 1686109 h 3322003"/>
              <a:gd name="connsiteX8551" fmla="*/ 6611032 w 12191948"/>
              <a:gd name="connsiteY8551" fmla="*/ 1685135 h 3322003"/>
              <a:gd name="connsiteX8552" fmla="*/ 2570655 w 12191948"/>
              <a:gd name="connsiteY8552" fmla="*/ 1682604 h 3322003"/>
              <a:gd name="connsiteX8553" fmla="*/ 2568720 w 12191948"/>
              <a:gd name="connsiteY8553" fmla="*/ 1683577 h 3322003"/>
              <a:gd name="connsiteX8554" fmla="*/ 2568964 w 12191948"/>
              <a:gd name="connsiteY8554" fmla="*/ 1683968 h 3322003"/>
              <a:gd name="connsiteX8555" fmla="*/ 2574525 w 12191948"/>
              <a:gd name="connsiteY8555" fmla="*/ 1685720 h 3322003"/>
              <a:gd name="connsiteX8556" fmla="*/ 2575978 w 12191948"/>
              <a:gd name="connsiteY8556" fmla="*/ 1684356 h 3322003"/>
              <a:gd name="connsiteX8557" fmla="*/ 5221186 w 12191948"/>
              <a:gd name="connsiteY8557" fmla="*/ 1682410 h 3322003"/>
              <a:gd name="connsiteX8558" fmla="*/ 5251662 w 12191948"/>
              <a:gd name="connsiteY8558" fmla="*/ 1706365 h 3322003"/>
              <a:gd name="connsiteX8559" fmla="*/ 5251179 w 12191948"/>
              <a:gd name="connsiteY8559" fmla="*/ 1704807 h 3322003"/>
              <a:gd name="connsiteX8560" fmla="*/ 5289880 w 12191948"/>
              <a:gd name="connsiteY8560" fmla="*/ 1712598 h 3322003"/>
              <a:gd name="connsiteX8561" fmla="*/ 5316971 w 12191948"/>
              <a:gd name="connsiteY8561" fmla="*/ 1712598 h 3322003"/>
              <a:gd name="connsiteX8562" fmla="*/ 5319995 w 12191948"/>
              <a:gd name="connsiteY8562" fmla="*/ 1709970 h 3322003"/>
              <a:gd name="connsiteX8563" fmla="*/ 5319632 w 12191948"/>
              <a:gd name="connsiteY8563" fmla="*/ 1708899 h 3322003"/>
              <a:gd name="connsiteX8564" fmla="*/ 5307537 w 12191948"/>
              <a:gd name="connsiteY8564" fmla="*/ 1706171 h 3322003"/>
              <a:gd name="connsiteX8565" fmla="*/ 5288428 w 12191948"/>
              <a:gd name="connsiteY8565" fmla="*/ 1706171 h 3322003"/>
              <a:gd name="connsiteX8566" fmla="*/ 5221186 w 12191948"/>
              <a:gd name="connsiteY8566" fmla="*/ 1682410 h 3322003"/>
              <a:gd name="connsiteX8567" fmla="*/ 6158716 w 12191948"/>
              <a:gd name="connsiteY8567" fmla="*/ 1681046 h 3322003"/>
              <a:gd name="connsiteX8568" fmla="*/ 6146380 w 12191948"/>
              <a:gd name="connsiteY8568" fmla="*/ 1690200 h 3322003"/>
              <a:gd name="connsiteX8569" fmla="*/ 6146380 w 12191948"/>
              <a:gd name="connsiteY8569" fmla="*/ 1691368 h 3322003"/>
              <a:gd name="connsiteX8570" fmla="*/ 6178549 w 12191948"/>
              <a:gd name="connsiteY8570" fmla="*/ 1696822 h 3322003"/>
              <a:gd name="connsiteX8571" fmla="*/ 6183145 w 12191948"/>
              <a:gd name="connsiteY8571" fmla="*/ 1695654 h 3322003"/>
              <a:gd name="connsiteX8572" fmla="*/ 6186289 w 12191948"/>
              <a:gd name="connsiteY8572" fmla="*/ 1685526 h 3322003"/>
              <a:gd name="connsiteX8573" fmla="*/ 6158716 w 12191948"/>
              <a:gd name="connsiteY8573" fmla="*/ 1681046 h 3322003"/>
              <a:gd name="connsiteX8574" fmla="*/ 5413965 w 12191948"/>
              <a:gd name="connsiteY8574" fmla="*/ 1681046 h 3322003"/>
              <a:gd name="connsiteX8575" fmla="*/ 5398653 w 12191948"/>
              <a:gd name="connsiteY8575" fmla="*/ 1682374 h 3322003"/>
              <a:gd name="connsiteX8576" fmla="*/ 5398243 w 12191948"/>
              <a:gd name="connsiteY8576" fmla="*/ 1682213 h 3322003"/>
              <a:gd name="connsiteX8577" fmla="*/ 5398243 w 12191948"/>
              <a:gd name="connsiteY8577" fmla="*/ 1682410 h 3322003"/>
              <a:gd name="connsiteX8578" fmla="*/ 5398653 w 12191948"/>
              <a:gd name="connsiteY8578" fmla="*/ 1682374 h 3322003"/>
              <a:gd name="connsiteX8579" fmla="*/ 5408159 w 12191948"/>
              <a:gd name="connsiteY8579" fmla="*/ 1686109 h 3322003"/>
              <a:gd name="connsiteX8580" fmla="*/ 5426542 w 12191948"/>
              <a:gd name="connsiteY8580" fmla="*/ 1686109 h 3322003"/>
              <a:gd name="connsiteX8581" fmla="*/ 5426542 w 12191948"/>
              <a:gd name="connsiteY8581" fmla="*/ 1683968 h 3322003"/>
              <a:gd name="connsiteX8582" fmla="*/ 5413965 w 12191948"/>
              <a:gd name="connsiteY8582" fmla="*/ 1681046 h 3322003"/>
              <a:gd name="connsiteX8583" fmla="*/ 5064206 w 12191948"/>
              <a:gd name="connsiteY8583" fmla="*/ 1681046 h 3322003"/>
              <a:gd name="connsiteX8584" fmla="*/ 5085248 w 12191948"/>
              <a:gd name="connsiteY8584" fmla="*/ 1685720 h 3322003"/>
              <a:gd name="connsiteX8585" fmla="*/ 5137012 w 12191948"/>
              <a:gd name="connsiteY8585" fmla="*/ 1695264 h 3322003"/>
              <a:gd name="connsiteX8586" fmla="*/ 5200187 w 12191948"/>
              <a:gd name="connsiteY8586" fmla="*/ 1705129 h 3322003"/>
              <a:gd name="connsiteX8587" fmla="*/ 5190920 w 12191948"/>
              <a:gd name="connsiteY8587" fmla="*/ 1709507 h 3322003"/>
              <a:gd name="connsiteX8588" fmla="*/ 5198207 w 12191948"/>
              <a:gd name="connsiteY8588" fmla="*/ 1717272 h 3322003"/>
              <a:gd name="connsiteX8589" fmla="*/ 5203530 w 12191948"/>
              <a:gd name="connsiteY8589" fmla="*/ 1717272 h 3322003"/>
              <a:gd name="connsiteX8590" fmla="*/ 5201351 w 12191948"/>
              <a:gd name="connsiteY8590" fmla="*/ 1705586 h 3322003"/>
              <a:gd name="connsiteX8591" fmla="*/ 5201028 w 12191948"/>
              <a:gd name="connsiteY8591" fmla="*/ 1705065 h 3322003"/>
              <a:gd name="connsiteX8592" fmla="*/ 5209208 w 12191948"/>
              <a:gd name="connsiteY8592" fmla="*/ 1702376 h 3322003"/>
              <a:gd name="connsiteX8593" fmla="*/ 5188291 w 12191948"/>
              <a:gd name="connsiteY8593" fmla="*/ 1689421 h 3322003"/>
              <a:gd name="connsiteX8594" fmla="*/ 5133624 w 12191948"/>
              <a:gd name="connsiteY8594" fmla="*/ 1688446 h 3322003"/>
              <a:gd name="connsiteX8595" fmla="*/ 5135077 w 12191948"/>
              <a:gd name="connsiteY8595" fmla="*/ 1688837 h 3322003"/>
              <a:gd name="connsiteX8596" fmla="*/ 5085007 w 12191948"/>
              <a:gd name="connsiteY8596" fmla="*/ 1682798 h 3322003"/>
              <a:gd name="connsiteX8597" fmla="*/ 5064206 w 12191948"/>
              <a:gd name="connsiteY8597" fmla="*/ 1681046 h 3322003"/>
              <a:gd name="connsiteX8598" fmla="*/ 6468320 w 12191948"/>
              <a:gd name="connsiteY8598" fmla="*/ 1678884 h 3322003"/>
              <a:gd name="connsiteX8599" fmla="*/ 6432766 w 12191948"/>
              <a:gd name="connsiteY8599" fmla="*/ 1680851 h 3322003"/>
              <a:gd name="connsiteX8600" fmla="*/ 6432766 w 12191948"/>
              <a:gd name="connsiteY8600" fmla="*/ 1682019 h 3322003"/>
              <a:gd name="connsiteX8601" fmla="*/ 6479207 w 12191948"/>
              <a:gd name="connsiteY8601" fmla="*/ 1693705 h 3322003"/>
              <a:gd name="connsiteX8602" fmla="*/ 6501460 w 12191948"/>
              <a:gd name="connsiteY8602" fmla="*/ 1689421 h 3322003"/>
              <a:gd name="connsiteX8603" fmla="*/ 6468320 w 12191948"/>
              <a:gd name="connsiteY8603" fmla="*/ 1678884 h 3322003"/>
              <a:gd name="connsiteX8604" fmla="*/ 2975080 w 12191948"/>
              <a:gd name="connsiteY8604" fmla="*/ 1678124 h 3322003"/>
              <a:gd name="connsiteX8605" fmla="*/ 2967340 w 12191948"/>
              <a:gd name="connsiteY8605" fmla="*/ 1682410 h 3322003"/>
              <a:gd name="connsiteX8606" fmla="*/ 2995157 w 12191948"/>
              <a:gd name="connsiteY8606" fmla="*/ 1694096 h 3322003"/>
              <a:gd name="connsiteX8607" fmla="*/ 3027085 w 12191948"/>
              <a:gd name="connsiteY8607" fmla="*/ 1691953 h 3322003"/>
              <a:gd name="connsiteX8608" fmla="*/ 3027085 w 12191948"/>
              <a:gd name="connsiteY8608" fmla="*/ 1691174 h 3322003"/>
              <a:gd name="connsiteX8609" fmla="*/ 3021280 w 12191948"/>
              <a:gd name="connsiteY8609" fmla="*/ 1684551 h 3322003"/>
              <a:gd name="connsiteX8610" fmla="*/ 3699272 w 12191948"/>
              <a:gd name="connsiteY8610" fmla="*/ 1673449 h 3322003"/>
              <a:gd name="connsiteX8611" fmla="*/ 3692258 w 12191948"/>
              <a:gd name="connsiteY8611" fmla="*/ 1675592 h 3322003"/>
              <a:gd name="connsiteX8612" fmla="*/ 3702901 w 12191948"/>
              <a:gd name="connsiteY8612" fmla="*/ 1676956 h 3322003"/>
              <a:gd name="connsiteX8613" fmla="*/ 3710398 w 12191948"/>
              <a:gd name="connsiteY8613" fmla="*/ 1675592 h 3322003"/>
              <a:gd name="connsiteX8614" fmla="*/ 3699755 w 12191948"/>
              <a:gd name="connsiteY8614" fmla="*/ 1673449 h 3322003"/>
              <a:gd name="connsiteX8615" fmla="*/ 3149234 w 12191948"/>
              <a:gd name="connsiteY8615" fmla="*/ 1673449 h 3322003"/>
              <a:gd name="connsiteX8616" fmla="*/ 3159394 w 12191948"/>
              <a:gd name="connsiteY8616" fmla="*/ 1682992 h 3322003"/>
              <a:gd name="connsiteX8617" fmla="*/ 3178504 w 12191948"/>
              <a:gd name="connsiteY8617" fmla="*/ 1685720 h 3322003"/>
              <a:gd name="connsiteX8618" fmla="*/ 3179954 w 12191948"/>
              <a:gd name="connsiteY8618" fmla="*/ 1675592 h 3322003"/>
              <a:gd name="connsiteX8619" fmla="*/ 3178745 w 12191948"/>
              <a:gd name="connsiteY8619" fmla="*/ 1676371 h 3322003"/>
              <a:gd name="connsiteX8620" fmla="*/ 2000211 w 12191948"/>
              <a:gd name="connsiteY8620" fmla="*/ 1672524 h 3322003"/>
              <a:gd name="connsiteX8621" fmla="*/ 1965714 w 12191948"/>
              <a:gd name="connsiteY8621" fmla="*/ 1674037 h 3322003"/>
              <a:gd name="connsiteX8622" fmla="*/ 1959422 w 12191948"/>
              <a:gd name="connsiteY8622" fmla="*/ 1672670 h 3322003"/>
              <a:gd name="connsiteX8623" fmla="*/ 1961360 w 12191948"/>
              <a:gd name="connsiteY8623" fmla="*/ 1674228 h 3322003"/>
              <a:gd name="connsiteX8624" fmla="*/ 1965714 w 12191948"/>
              <a:gd name="connsiteY8624" fmla="*/ 1674037 h 3322003"/>
              <a:gd name="connsiteX8625" fmla="*/ 2005139 w 12191948"/>
              <a:gd name="connsiteY8625" fmla="*/ 1682604 h 3322003"/>
              <a:gd name="connsiteX8626" fmla="*/ 2046499 w 12191948"/>
              <a:gd name="connsiteY8626" fmla="*/ 1676371 h 3322003"/>
              <a:gd name="connsiteX8627" fmla="*/ 2000211 w 12191948"/>
              <a:gd name="connsiteY8627" fmla="*/ 1672524 h 3322003"/>
              <a:gd name="connsiteX8628" fmla="*/ 2500752 w 12191948"/>
              <a:gd name="connsiteY8628" fmla="*/ 1672281 h 3322003"/>
              <a:gd name="connsiteX8629" fmla="*/ 2504381 w 12191948"/>
              <a:gd name="connsiteY8629" fmla="*/ 1677735 h 3322003"/>
              <a:gd name="connsiteX8630" fmla="*/ 2531231 w 12191948"/>
              <a:gd name="connsiteY8630" fmla="*/ 1680461 h 3322003"/>
              <a:gd name="connsiteX8631" fmla="*/ 2531231 w 12191948"/>
              <a:gd name="connsiteY8631" fmla="*/ 1680851 h 3322003"/>
              <a:gd name="connsiteX8632" fmla="*/ 2533163 w 12191948"/>
              <a:gd name="connsiteY8632" fmla="*/ 1677539 h 3322003"/>
              <a:gd name="connsiteX8633" fmla="*/ 2528084 w 12191948"/>
              <a:gd name="connsiteY8633" fmla="*/ 1675201 h 3322003"/>
              <a:gd name="connsiteX8634" fmla="*/ 3030714 w 12191948"/>
              <a:gd name="connsiteY8634" fmla="*/ 1668386 h 3322003"/>
              <a:gd name="connsiteX8635" fmla="*/ 3021280 w 12191948"/>
              <a:gd name="connsiteY8635" fmla="*/ 1672476 h 3322003"/>
              <a:gd name="connsiteX8636" fmla="*/ 3053449 w 12191948"/>
              <a:gd name="connsiteY8636" fmla="*/ 1680267 h 3322003"/>
              <a:gd name="connsiteX8637" fmla="*/ 3052482 w 12191948"/>
              <a:gd name="connsiteY8637" fmla="*/ 1680072 h 3322003"/>
              <a:gd name="connsiteX8638" fmla="*/ 3058772 w 12191948"/>
              <a:gd name="connsiteY8638" fmla="*/ 1680072 h 3322003"/>
              <a:gd name="connsiteX8639" fmla="*/ 3056111 w 12191948"/>
              <a:gd name="connsiteY8639" fmla="*/ 1675201 h 3322003"/>
              <a:gd name="connsiteX8640" fmla="*/ 3030714 w 12191948"/>
              <a:gd name="connsiteY8640" fmla="*/ 1668386 h 3322003"/>
              <a:gd name="connsiteX8641" fmla="*/ 4653250 w 12191948"/>
              <a:gd name="connsiteY8641" fmla="*/ 1667995 h 3322003"/>
              <a:gd name="connsiteX8642" fmla="*/ 4647928 w 12191948"/>
              <a:gd name="connsiteY8642" fmla="*/ 1677539 h 3322003"/>
              <a:gd name="connsiteX8643" fmla="*/ 4663652 w 12191948"/>
              <a:gd name="connsiteY8643" fmla="*/ 1683383 h 3322003"/>
              <a:gd name="connsiteX8644" fmla="*/ 4663893 w 12191948"/>
              <a:gd name="connsiteY8644" fmla="*/ 1684162 h 3322003"/>
              <a:gd name="connsiteX8645" fmla="*/ 4676227 w 12191948"/>
              <a:gd name="connsiteY8645" fmla="*/ 1684162 h 3322003"/>
              <a:gd name="connsiteX8646" fmla="*/ 4679130 w 12191948"/>
              <a:gd name="connsiteY8646" fmla="*/ 1678514 h 3322003"/>
              <a:gd name="connsiteX8647" fmla="*/ 4653250 w 12191948"/>
              <a:gd name="connsiteY8647" fmla="*/ 1667995 h 3322003"/>
              <a:gd name="connsiteX8648" fmla="*/ 6997074 w 12191948"/>
              <a:gd name="connsiteY8648" fmla="*/ 1667022 h 3322003"/>
              <a:gd name="connsiteX8649" fmla="*/ 6998241 w 12191948"/>
              <a:gd name="connsiteY8649" fmla="*/ 1667105 h 3322003"/>
              <a:gd name="connsiteX8650" fmla="*/ 6998325 w 12191948"/>
              <a:gd name="connsiteY8650" fmla="*/ 1667385 h 3322003"/>
              <a:gd name="connsiteX8651" fmla="*/ 4948345 w 12191948"/>
              <a:gd name="connsiteY8651" fmla="*/ 1667022 h 3322003"/>
              <a:gd name="connsiteX8652" fmla="*/ 4953909 w 12191948"/>
              <a:gd name="connsiteY8652" fmla="*/ 1671697 h 3322003"/>
              <a:gd name="connsiteX8653" fmla="*/ 4971624 w 12191948"/>
              <a:gd name="connsiteY8653" fmla="*/ 1674930 h 3322003"/>
              <a:gd name="connsiteX8654" fmla="*/ 4971565 w 12191948"/>
              <a:gd name="connsiteY8654" fmla="*/ 1675007 h 3322003"/>
              <a:gd name="connsiteX8655" fmla="*/ 4972048 w 12191948"/>
              <a:gd name="connsiteY8655" fmla="*/ 1675007 h 3322003"/>
              <a:gd name="connsiteX8656" fmla="*/ 4971624 w 12191948"/>
              <a:gd name="connsiteY8656" fmla="*/ 1674930 h 3322003"/>
              <a:gd name="connsiteX8657" fmla="*/ 4974950 w 12191948"/>
              <a:gd name="connsiteY8657" fmla="*/ 1670527 h 3322003"/>
              <a:gd name="connsiteX8658" fmla="*/ 4316308 w 12191948"/>
              <a:gd name="connsiteY8658" fmla="*/ 1667022 h 3322003"/>
              <a:gd name="connsiteX8659" fmla="*/ 4314376 w 12191948"/>
              <a:gd name="connsiteY8659" fmla="*/ 1670527 h 3322003"/>
              <a:gd name="connsiteX8660" fmla="*/ 4325260 w 12191948"/>
              <a:gd name="connsiteY8660" fmla="*/ 1674034 h 3322003"/>
              <a:gd name="connsiteX8661" fmla="*/ 4328163 w 12191948"/>
              <a:gd name="connsiteY8661" fmla="*/ 1670527 h 3322003"/>
              <a:gd name="connsiteX8662" fmla="*/ 3216478 w 12191948"/>
              <a:gd name="connsiteY8662" fmla="*/ 1666243 h 3322003"/>
              <a:gd name="connsiteX8663" fmla="*/ 3208497 w 12191948"/>
              <a:gd name="connsiteY8663" fmla="*/ 1670333 h 3322003"/>
              <a:gd name="connsiteX8664" fmla="*/ 3206803 w 12191948"/>
              <a:gd name="connsiteY8664" fmla="*/ 1669748 h 3322003"/>
              <a:gd name="connsiteX8665" fmla="*/ 3209221 w 12191948"/>
              <a:gd name="connsiteY8665" fmla="*/ 1678318 h 3322003"/>
              <a:gd name="connsiteX8666" fmla="*/ 3238246 w 12191948"/>
              <a:gd name="connsiteY8666" fmla="*/ 1679876 h 3322003"/>
              <a:gd name="connsiteX8667" fmla="*/ 3236070 w 12191948"/>
              <a:gd name="connsiteY8667" fmla="*/ 1670723 h 3322003"/>
              <a:gd name="connsiteX8668" fmla="*/ 3216478 w 12191948"/>
              <a:gd name="connsiteY8668" fmla="*/ 1666243 h 3322003"/>
              <a:gd name="connsiteX8669" fmla="*/ 7371749 w 12191948"/>
              <a:gd name="connsiteY8669" fmla="*/ 1664294 h 3322003"/>
              <a:gd name="connsiteX8670" fmla="*/ 7398811 w 12191948"/>
              <a:gd name="connsiteY8670" fmla="*/ 1678557 h 3322003"/>
              <a:gd name="connsiteX8671" fmla="*/ 7428046 w 12191948"/>
              <a:gd name="connsiteY8671" fmla="*/ 1680817 h 3322003"/>
              <a:gd name="connsiteX8672" fmla="*/ 7430041 w 12191948"/>
              <a:gd name="connsiteY8672" fmla="*/ 1681825 h 3322003"/>
              <a:gd name="connsiteX8673" fmla="*/ 7431009 w 12191948"/>
              <a:gd name="connsiteY8673" fmla="*/ 1681046 h 3322003"/>
              <a:gd name="connsiteX8674" fmla="*/ 7428046 w 12191948"/>
              <a:gd name="connsiteY8674" fmla="*/ 1680817 h 3322003"/>
              <a:gd name="connsiteX8675" fmla="*/ 7403135 w 12191948"/>
              <a:gd name="connsiteY8675" fmla="*/ 1668232 h 3322003"/>
              <a:gd name="connsiteX8676" fmla="*/ 7371749 w 12191948"/>
              <a:gd name="connsiteY8676" fmla="*/ 1664294 h 3322003"/>
              <a:gd name="connsiteX8677" fmla="*/ 6321742 w 12191948"/>
              <a:gd name="connsiteY8677" fmla="*/ 1663711 h 3322003"/>
              <a:gd name="connsiteX8678" fmla="*/ 6321742 w 12191948"/>
              <a:gd name="connsiteY8678" fmla="*/ 1664879 h 3322003"/>
              <a:gd name="connsiteX8679" fmla="*/ 6319566 w 12191948"/>
              <a:gd name="connsiteY8679" fmla="*/ 1668580 h 3322003"/>
              <a:gd name="connsiteX8680" fmla="*/ 6331903 w 12191948"/>
              <a:gd name="connsiteY8680" fmla="*/ 1672281 h 3322003"/>
              <a:gd name="connsiteX8681" fmla="*/ 6345931 w 12191948"/>
              <a:gd name="connsiteY8681" fmla="*/ 1672281 h 3322003"/>
              <a:gd name="connsiteX8682" fmla="*/ 6354638 w 12191948"/>
              <a:gd name="connsiteY8682" fmla="*/ 1668386 h 3322003"/>
              <a:gd name="connsiteX8683" fmla="*/ 6334320 w 12191948"/>
              <a:gd name="connsiteY8683" fmla="*/ 1663906 h 3322003"/>
              <a:gd name="connsiteX8684" fmla="*/ 6321742 w 12191948"/>
              <a:gd name="connsiteY8684" fmla="*/ 1663711 h 3322003"/>
              <a:gd name="connsiteX8685" fmla="*/ 6573783 w 12191948"/>
              <a:gd name="connsiteY8685" fmla="*/ 1662347 h 3322003"/>
              <a:gd name="connsiteX8686" fmla="*/ 6573057 w 12191948"/>
              <a:gd name="connsiteY8686" fmla="*/ 1663711 h 3322003"/>
              <a:gd name="connsiteX8687" fmla="*/ 6575868 w 12191948"/>
              <a:gd name="connsiteY8687" fmla="*/ 1663902 h 3322003"/>
              <a:gd name="connsiteX8688" fmla="*/ 6586844 w 12191948"/>
              <a:gd name="connsiteY8688" fmla="*/ 1672085 h 3322003"/>
              <a:gd name="connsiteX8689" fmla="*/ 6606920 w 12191948"/>
              <a:gd name="connsiteY8689" fmla="*/ 1675786 h 3322003"/>
              <a:gd name="connsiteX8690" fmla="*/ 6639090 w 12191948"/>
              <a:gd name="connsiteY8690" fmla="*/ 1668190 h 3322003"/>
              <a:gd name="connsiteX8691" fmla="*/ 6575868 w 12191948"/>
              <a:gd name="connsiteY8691" fmla="*/ 1663902 h 3322003"/>
              <a:gd name="connsiteX8692" fmla="*/ 3768480 w 12191948"/>
              <a:gd name="connsiteY8692" fmla="*/ 1660375 h 3322003"/>
              <a:gd name="connsiteX8693" fmla="*/ 3738699 w 12191948"/>
              <a:gd name="connsiteY8693" fmla="*/ 1671697 h 3322003"/>
              <a:gd name="connsiteX8694" fmla="*/ 3714511 w 12191948"/>
              <a:gd name="connsiteY8694" fmla="*/ 1676177 h 3322003"/>
              <a:gd name="connsiteX8695" fmla="*/ 3772804 w 12191948"/>
              <a:gd name="connsiteY8695" fmla="*/ 1708508 h 3322003"/>
              <a:gd name="connsiteX8696" fmla="*/ 3772078 w 12191948"/>
              <a:gd name="connsiteY8696" fmla="*/ 1708508 h 3322003"/>
              <a:gd name="connsiteX8697" fmla="*/ 3804974 w 12191948"/>
              <a:gd name="connsiteY8697" fmla="*/ 1716493 h 3322003"/>
              <a:gd name="connsiteX8698" fmla="*/ 3806668 w 12191948"/>
              <a:gd name="connsiteY8698" fmla="*/ 1704418 h 3322003"/>
              <a:gd name="connsiteX8699" fmla="*/ 3886972 w 12191948"/>
              <a:gd name="connsiteY8699" fmla="*/ 1707535 h 3322003"/>
              <a:gd name="connsiteX8700" fmla="*/ 3911160 w 12191948"/>
              <a:gd name="connsiteY8700" fmla="*/ 1696822 h 3322003"/>
              <a:gd name="connsiteX8701" fmla="*/ 3855285 w 12191948"/>
              <a:gd name="connsiteY8701" fmla="*/ 1680851 h 3322003"/>
              <a:gd name="connsiteX8702" fmla="*/ 3885763 w 12191948"/>
              <a:gd name="connsiteY8702" fmla="*/ 1676565 h 3322003"/>
              <a:gd name="connsiteX8703" fmla="*/ 3826018 w 12191948"/>
              <a:gd name="connsiteY8703" fmla="*/ 1666437 h 3322003"/>
              <a:gd name="connsiteX8704" fmla="*/ 3768480 w 12191948"/>
              <a:gd name="connsiteY8704" fmla="*/ 1660375 h 3322003"/>
              <a:gd name="connsiteX8705" fmla="*/ 5019700 w 12191948"/>
              <a:gd name="connsiteY8705" fmla="*/ 1659816 h 3322003"/>
              <a:gd name="connsiteX8706" fmla="*/ 5043888 w 12191948"/>
              <a:gd name="connsiteY8706" fmla="*/ 1664490 h 3322003"/>
              <a:gd name="connsiteX8707" fmla="*/ 5046791 w 12191948"/>
              <a:gd name="connsiteY8707" fmla="*/ 1661568 h 3322003"/>
              <a:gd name="connsiteX8708" fmla="*/ 5040742 w 12191948"/>
              <a:gd name="connsiteY8708" fmla="*/ 1659816 h 3322003"/>
              <a:gd name="connsiteX8709" fmla="*/ 6111066 w 12191948"/>
              <a:gd name="connsiteY8709" fmla="*/ 1659620 h 3322003"/>
              <a:gd name="connsiteX8710" fmla="*/ 6110340 w 12191948"/>
              <a:gd name="connsiteY8710" fmla="*/ 1660789 h 3322003"/>
              <a:gd name="connsiteX8711" fmla="*/ 6104050 w 12191948"/>
              <a:gd name="connsiteY8711" fmla="*/ 1663321 h 3322003"/>
              <a:gd name="connsiteX8712" fmla="*/ 6114936 w 12191948"/>
              <a:gd name="connsiteY8712" fmla="*/ 1666437 h 3322003"/>
              <a:gd name="connsiteX8713" fmla="*/ 6120739 w 12191948"/>
              <a:gd name="connsiteY8713" fmla="*/ 1663711 h 3322003"/>
              <a:gd name="connsiteX8714" fmla="*/ 6111066 w 12191948"/>
              <a:gd name="connsiteY8714" fmla="*/ 1659620 h 3322003"/>
              <a:gd name="connsiteX8715" fmla="*/ 5123466 w 12191948"/>
              <a:gd name="connsiteY8715" fmla="*/ 1658258 h 3322003"/>
              <a:gd name="connsiteX8716" fmla="*/ 5117571 w 12191948"/>
              <a:gd name="connsiteY8716" fmla="*/ 1659274 h 3322003"/>
              <a:gd name="connsiteX8717" fmla="*/ 5116694 w 12191948"/>
              <a:gd name="connsiteY8717" fmla="*/ 1658646 h 3322003"/>
              <a:gd name="connsiteX8718" fmla="*/ 5116694 w 12191948"/>
              <a:gd name="connsiteY8718" fmla="*/ 1659425 h 3322003"/>
              <a:gd name="connsiteX8719" fmla="*/ 5117571 w 12191948"/>
              <a:gd name="connsiteY8719" fmla="*/ 1659274 h 3322003"/>
              <a:gd name="connsiteX8720" fmla="*/ 5118870 w 12191948"/>
              <a:gd name="connsiteY8720" fmla="*/ 1660204 h 3322003"/>
              <a:gd name="connsiteX8721" fmla="*/ 2084476 w 12191948"/>
              <a:gd name="connsiteY8721" fmla="*/ 1657867 h 3322003"/>
              <a:gd name="connsiteX8722" fmla="*/ 2068996 w 12191948"/>
              <a:gd name="connsiteY8722" fmla="*/ 1661957 h 3322003"/>
              <a:gd name="connsiteX8723" fmla="*/ 2123177 w 12191948"/>
              <a:gd name="connsiteY8723" fmla="*/ 1672670 h 3322003"/>
              <a:gd name="connsiteX8724" fmla="*/ 6466145 w 12191948"/>
              <a:gd name="connsiteY8724" fmla="*/ 1656309 h 3322003"/>
              <a:gd name="connsiteX8725" fmla="*/ 6461840 w 12191948"/>
              <a:gd name="connsiteY8725" fmla="*/ 1659855 h 3322003"/>
              <a:gd name="connsiteX8726" fmla="*/ 6462760 w 12191948"/>
              <a:gd name="connsiteY8726" fmla="*/ 1661957 h 3322003"/>
              <a:gd name="connsiteX8727" fmla="*/ 6494447 w 12191948"/>
              <a:gd name="connsiteY8727" fmla="*/ 1668190 h 3322003"/>
              <a:gd name="connsiteX8728" fmla="*/ 6492994 w 12191948"/>
              <a:gd name="connsiteY8728" fmla="*/ 1659425 h 3322003"/>
              <a:gd name="connsiteX8729" fmla="*/ 6492994 w 12191948"/>
              <a:gd name="connsiteY8729" fmla="*/ 1660595 h 3322003"/>
              <a:gd name="connsiteX8730" fmla="*/ 6466145 w 12191948"/>
              <a:gd name="connsiteY8730" fmla="*/ 1656309 h 3322003"/>
              <a:gd name="connsiteX8731" fmla="*/ 3086830 w 12191948"/>
              <a:gd name="connsiteY8731" fmla="*/ 1656115 h 3322003"/>
              <a:gd name="connsiteX8732" fmla="*/ 3081508 w 12191948"/>
              <a:gd name="connsiteY8732" fmla="*/ 1669944 h 3322003"/>
              <a:gd name="connsiteX8733" fmla="*/ 3117306 w 12191948"/>
              <a:gd name="connsiteY8733" fmla="*/ 1692732 h 3322003"/>
              <a:gd name="connsiteX8734" fmla="*/ 3203900 w 12191948"/>
              <a:gd name="connsiteY8734" fmla="*/ 1719806 h 3322003"/>
              <a:gd name="connsiteX8735" fmla="*/ 3256873 w 12191948"/>
              <a:gd name="connsiteY8735" fmla="*/ 1736555 h 3322003"/>
              <a:gd name="connsiteX8736" fmla="*/ 3256388 w 12191948"/>
              <a:gd name="connsiteY8736" fmla="*/ 1734997 h 3322003"/>
              <a:gd name="connsiteX8737" fmla="*/ 3301377 w 12191948"/>
              <a:gd name="connsiteY8737" fmla="*/ 1724480 h 3322003"/>
              <a:gd name="connsiteX8738" fmla="*/ 3232685 w 12191948"/>
              <a:gd name="connsiteY8738" fmla="*/ 1698965 h 3322003"/>
              <a:gd name="connsiteX8739" fmla="*/ 3192290 w 12191948"/>
              <a:gd name="connsiteY8739" fmla="*/ 1695069 h 3322003"/>
              <a:gd name="connsiteX8740" fmla="*/ 3086830 w 12191948"/>
              <a:gd name="connsiteY8740" fmla="*/ 1656115 h 3322003"/>
              <a:gd name="connsiteX8741" fmla="*/ 4634624 w 12191948"/>
              <a:gd name="connsiteY8741" fmla="*/ 1654945 h 3322003"/>
              <a:gd name="connsiteX8742" fmla="*/ 4653491 w 12191948"/>
              <a:gd name="connsiteY8742" fmla="*/ 1666828 h 3322003"/>
              <a:gd name="connsiteX8743" fmla="*/ 4653733 w 12191948"/>
              <a:gd name="connsiteY8743" fmla="*/ 1668190 h 3322003"/>
              <a:gd name="connsiteX8744" fmla="*/ 4706705 w 12191948"/>
              <a:gd name="connsiteY8744" fmla="*/ 1675592 h 3322003"/>
              <a:gd name="connsiteX8745" fmla="*/ 4686146 w 12191948"/>
              <a:gd name="connsiteY8745" fmla="*/ 1656115 h 3322003"/>
              <a:gd name="connsiteX8746" fmla="*/ 4780354 w 12191948"/>
              <a:gd name="connsiteY8746" fmla="*/ 1651793 h 3322003"/>
              <a:gd name="connsiteX8747" fmla="*/ 4779269 w 12191948"/>
              <a:gd name="connsiteY8747" fmla="*/ 1652804 h 3322003"/>
              <a:gd name="connsiteX8748" fmla="*/ 4778302 w 12191948"/>
              <a:gd name="connsiteY8748" fmla="*/ 1651829 h 3322003"/>
              <a:gd name="connsiteX8749" fmla="*/ 7118499 w 12191948"/>
              <a:gd name="connsiteY8749" fmla="*/ 1650661 h 3322003"/>
              <a:gd name="connsiteX8750" fmla="*/ 7199530 w 12191948"/>
              <a:gd name="connsiteY8750" fmla="*/ 1667216 h 3322003"/>
              <a:gd name="connsiteX8751" fmla="*/ 7267012 w 12191948"/>
              <a:gd name="connsiteY8751" fmla="*/ 1680267 h 3322003"/>
              <a:gd name="connsiteX8752" fmla="*/ 7297973 w 12191948"/>
              <a:gd name="connsiteY8752" fmla="*/ 1705977 h 3322003"/>
              <a:gd name="connsiteX8753" fmla="*/ 7372231 w 12191948"/>
              <a:gd name="connsiteY8753" fmla="*/ 1719221 h 3322003"/>
              <a:gd name="connsiteX8754" fmla="*/ 7394725 w 12191948"/>
              <a:gd name="connsiteY8754" fmla="*/ 1723701 h 3322003"/>
              <a:gd name="connsiteX8755" fmla="*/ 7461058 w 12191948"/>
              <a:gd name="connsiteY8755" fmla="*/ 1734796 h 3322003"/>
              <a:gd name="connsiteX8756" fmla="*/ 7455923 w 12191948"/>
              <a:gd name="connsiteY8756" fmla="*/ 1735388 h 3322003"/>
              <a:gd name="connsiteX8757" fmla="*/ 7445763 w 12191948"/>
              <a:gd name="connsiteY8757" fmla="*/ 1746099 h 3322003"/>
              <a:gd name="connsiteX8758" fmla="*/ 7445763 w 12191948"/>
              <a:gd name="connsiteY8758" fmla="*/ 1745125 h 3322003"/>
              <a:gd name="connsiteX8759" fmla="*/ 7483738 w 12191948"/>
              <a:gd name="connsiteY8759" fmla="*/ 1750773 h 3322003"/>
              <a:gd name="connsiteX8760" fmla="*/ 7540693 w 12191948"/>
              <a:gd name="connsiteY8760" fmla="*/ 1740864 h 3322003"/>
              <a:gd name="connsiteX8761" fmla="*/ 7558963 w 12191948"/>
              <a:gd name="connsiteY8761" fmla="*/ 1749215 h 3322003"/>
              <a:gd name="connsiteX8762" fmla="*/ 7538645 w 12191948"/>
              <a:gd name="connsiteY8762" fmla="*/ 1754474 h 3322003"/>
              <a:gd name="connsiteX8763" fmla="*/ 7547594 w 12191948"/>
              <a:gd name="connsiteY8763" fmla="*/ 1759734 h 3322003"/>
              <a:gd name="connsiteX8764" fmla="*/ 7638300 w 12191948"/>
              <a:gd name="connsiteY8764" fmla="*/ 1781548 h 3322003"/>
              <a:gd name="connsiteX8765" fmla="*/ 7631286 w 12191948"/>
              <a:gd name="connsiteY8765" fmla="*/ 1770835 h 3322003"/>
              <a:gd name="connsiteX8766" fmla="*/ 7631286 w 12191948"/>
              <a:gd name="connsiteY8766" fmla="*/ 1769862 h 3322003"/>
              <a:gd name="connsiteX8767" fmla="*/ 7608548 w 12191948"/>
              <a:gd name="connsiteY8767" fmla="*/ 1750385 h 3322003"/>
              <a:gd name="connsiteX8768" fmla="*/ 7557269 w 12191948"/>
              <a:gd name="connsiteY8768" fmla="*/ 1728180 h 3322003"/>
              <a:gd name="connsiteX8769" fmla="*/ 7444795 w 12191948"/>
              <a:gd name="connsiteY8769" fmla="*/ 1708702 h 3322003"/>
              <a:gd name="connsiteX8770" fmla="*/ 7415287 w 12191948"/>
              <a:gd name="connsiteY8770" fmla="*/ 1712209 h 3322003"/>
              <a:gd name="connsiteX8771" fmla="*/ 7370781 w 12191948"/>
              <a:gd name="connsiteY8771" fmla="*/ 1708508 h 3322003"/>
              <a:gd name="connsiteX8772" fmla="*/ 7319985 w 12191948"/>
              <a:gd name="connsiteY8772" fmla="*/ 1674813 h 3322003"/>
              <a:gd name="connsiteX8773" fmla="*/ 7310795 w 12191948"/>
              <a:gd name="connsiteY8773" fmla="*/ 1668386 h 3322003"/>
              <a:gd name="connsiteX8774" fmla="*/ 7235810 w 12191948"/>
              <a:gd name="connsiteY8774" fmla="*/ 1667022 h 3322003"/>
              <a:gd name="connsiteX8775" fmla="*/ 7211622 w 12191948"/>
              <a:gd name="connsiteY8775" fmla="*/ 1658452 h 3322003"/>
              <a:gd name="connsiteX8776" fmla="*/ 7192513 w 12191948"/>
              <a:gd name="connsiteY8776" fmla="*/ 1652608 h 3322003"/>
              <a:gd name="connsiteX8777" fmla="*/ 7118499 w 12191948"/>
              <a:gd name="connsiteY8777" fmla="*/ 1650661 h 3322003"/>
              <a:gd name="connsiteX8778" fmla="*/ 2926704 w 12191948"/>
              <a:gd name="connsiteY8778" fmla="*/ 1650467 h 3322003"/>
              <a:gd name="connsiteX8779" fmla="*/ 2930333 w 12191948"/>
              <a:gd name="connsiteY8779" fmla="*/ 1669944 h 3322003"/>
              <a:gd name="connsiteX8780" fmla="*/ 2972177 w 12191948"/>
              <a:gd name="connsiteY8780" fmla="*/ 1677735 h 3322003"/>
              <a:gd name="connsiteX8781" fmla="*/ 2962020 w 12191948"/>
              <a:gd name="connsiteY8781" fmla="*/ 1666049 h 3322003"/>
              <a:gd name="connsiteX8782" fmla="*/ 2926704 w 12191948"/>
              <a:gd name="connsiteY8782" fmla="*/ 1650467 h 3322003"/>
              <a:gd name="connsiteX8783" fmla="*/ 2697401 w 12191948"/>
              <a:gd name="connsiteY8783" fmla="*/ 1649688 h 3322003"/>
              <a:gd name="connsiteX8784" fmla="*/ 2695951 w 12191948"/>
              <a:gd name="connsiteY8784" fmla="*/ 1653193 h 3322003"/>
              <a:gd name="connsiteX8785" fmla="*/ 2708287 w 12191948"/>
              <a:gd name="connsiteY8785" fmla="*/ 1653193 h 3322003"/>
              <a:gd name="connsiteX8786" fmla="*/ 2710220 w 12191948"/>
              <a:gd name="connsiteY8786" fmla="*/ 1649688 h 3322003"/>
              <a:gd name="connsiteX8787" fmla="*/ 6898387 w 12191948"/>
              <a:gd name="connsiteY8787" fmla="*/ 1648169 h 3322003"/>
              <a:gd name="connsiteX8788" fmla="*/ 6899053 w 12191948"/>
              <a:gd name="connsiteY8788" fmla="*/ 1648276 h 3322003"/>
              <a:gd name="connsiteX8789" fmla="*/ 6898630 w 12191948"/>
              <a:gd name="connsiteY8789" fmla="*/ 1648324 h 3322003"/>
              <a:gd name="connsiteX8790" fmla="*/ 3342166 w 12191948"/>
              <a:gd name="connsiteY8790" fmla="*/ 1647252 h 3322003"/>
              <a:gd name="connsiteX8791" fmla="*/ 3330405 w 12191948"/>
              <a:gd name="connsiteY8791" fmla="*/ 1649688 h 3322003"/>
              <a:gd name="connsiteX8792" fmla="*/ 3317101 w 12191948"/>
              <a:gd name="connsiteY8792" fmla="*/ 1663127 h 3322003"/>
              <a:gd name="connsiteX8793" fmla="*/ 3383860 w 12191948"/>
              <a:gd name="connsiteY8793" fmla="*/ 1679097 h 3322003"/>
              <a:gd name="connsiteX8794" fmla="*/ 3382651 w 12191948"/>
              <a:gd name="connsiteY8794" fmla="*/ 1679876 h 3322003"/>
              <a:gd name="connsiteX8795" fmla="*/ 3458118 w 12191948"/>
              <a:gd name="connsiteY8795" fmla="*/ 1689225 h 3322003"/>
              <a:gd name="connsiteX8796" fmla="*/ 3379263 w 12191948"/>
              <a:gd name="connsiteY8796" fmla="*/ 1659425 h 3322003"/>
              <a:gd name="connsiteX8797" fmla="*/ 3362815 w 12191948"/>
              <a:gd name="connsiteY8797" fmla="*/ 1652998 h 3322003"/>
              <a:gd name="connsiteX8798" fmla="*/ 3342166 w 12191948"/>
              <a:gd name="connsiteY8798" fmla="*/ 1647252 h 3322003"/>
              <a:gd name="connsiteX8799" fmla="*/ 1776560 w 12191948"/>
              <a:gd name="connsiteY8799" fmla="*/ 1646181 h 3322003"/>
              <a:gd name="connsiteX8800" fmla="*/ 1761324 w 12191948"/>
              <a:gd name="connsiteY8800" fmla="*/ 1652998 h 3322003"/>
              <a:gd name="connsiteX8801" fmla="*/ 1761324 w 12191948"/>
              <a:gd name="connsiteY8801" fmla="*/ 1653972 h 3322003"/>
              <a:gd name="connsiteX8802" fmla="*/ 1779948 w 12191948"/>
              <a:gd name="connsiteY8802" fmla="*/ 1659037 h 3322003"/>
              <a:gd name="connsiteX8803" fmla="*/ 1810667 w 12191948"/>
              <a:gd name="connsiteY8803" fmla="*/ 1655336 h 3322003"/>
              <a:gd name="connsiteX8804" fmla="*/ 1776560 w 12191948"/>
              <a:gd name="connsiteY8804" fmla="*/ 1646181 h 3322003"/>
              <a:gd name="connsiteX8805" fmla="*/ 3760226 w 12191948"/>
              <a:gd name="connsiteY8805" fmla="*/ 1645792 h 3322003"/>
              <a:gd name="connsiteX8806" fmla="*/ 3744020 w 12191948"/>
              <a:gd name="connsiteY8806" fmla="*/ 1647933 h 3322003"/>
              <a:gd name="connsiteX8807" fmla="*/ 3742811 w 12191948"/>
              <a:gd name="connsiteY8807" fmla="*/ 1648712 h 3322003"/>
              <a:gd name="connsiteX8808" fmla="*/ 3766999 w 12191948"/>
              <a:gd name="connsiteY8808" fmla="*/ 1652219 h 3322003"/>
              <a:gd name="connsiteX8809" fmla="*/ 3773287 w 12191948"/>
              <a:gd name="connsiteY8809" fmla="*/ 1648130 h 3322003"/>
              <a:gd name="connsiteX8810" fmla="*/ 3760226 w 12191948"/>
              <a:gd name="connsiteY8810" fmla="*/ 1645792 h 3322003"/>
              <a:gd name="connsiteX8811" fmla="*/ 2632336 w 12191948"/>
              <a:gd name="connsiteY8811" fmla="*/ 1644817 h 3322003"/>
              <a:gd name="connsiteX8812" fmla="*/ 2608148 w 12191948"/>
              <a:gd name="connsiteY8812" fmla="*/ 1648909 h 3322003"/>
              <a:gd name="connsiteX8813" fmla="*/ 2637899 w 12191948"/>
              <a:gd name="connsiteY8813" fmla="*/ 1658841 h 3322003"/>
              <a:gd name="connsiteX8814" fmla="*/ 2617096 w 12191948"/>
              <a:gd name="connsiteY8814" fmla="*/ 1661763 h 3322003"/>
              <a:gd name="connsiteX8815" fmla="*/ 2617340 w 12191948"/>
              <a:gd name="connsiteY8815" fmla="*/ 1662153 h 3322003"/>
              <a:gd name="connsiteX8816" fmla="*/ 2617340 w 12191948"/>
              <a:gd name="connsiteY8816" fmla="*/ 1673840 h 3322003"/>
              <a:gd name="connsiteX8817" fmla="*/ 2654104 w 12191948"/>
              <a:gd name="connsiteY8817" fmla="*/ 1678708 h 3322003"/>
              <a:gd name="connsiteX8818" fmla="*/ 2744810 w 12191948"/>
              <a:gd name="connsiteY8818" fmla="*/ 1695264 h 3322003"/>
              <a:gd name="connsiteX8819" fmla="*/ 2767789 w 12191948"/>
              <a:gd name="connsiteY8819" fmla="*/ 1690589 h 3322003"/>
              <a:gd name="connsiteX8820" fmla="*/ 2742392 w 12191948"/>
              <a:gd name="connsiteY8820" fmla="*/ 1676565 h 3322003"/>
              <a:gd name="connsiteX8821" fmla="*/ 2645640 w 12191948"/>
              <a:gd name="connsiteY8821" fmla="*/ 1659425 h 3322003"/>
              <a:gd name="connsiteX8822" fmla="*/ 2666199 w 12191948"/>
              <a:gd name="connsiteY8822" fmla="*/ 1653972 h 3322003"/>
              <a:gd name="connsiteX8823" fmla="*/ 2632336 w 12191948"/>
              <a:gd name="connsiteY8823" fmla="*/ 1644817 h 3322003"/>
              <a:gd name="connsiteX8824" fmla="*/ 2328533 w 12191948"/>
              <a:gd name="connsiteY8824" fmla="*/ 1644038 h 3322003"/>
              <a:gd name="connsiteX8825" fmla="*/ 2322728 w 12191948"/>
              <a:gd name="connsiteY8825" fmla="*/ 1654362 h 3322003"/>
              <a:gd name="connsiteX8826" fmla="*/ 2353930 w 12191948"/>
              <a:gd name="connsiteY8826" fmla="*/ 1655141 h 3322003"/>
              <a:gd name="connsiteX8827" fmla="*/ 2352963 w 12191948"/>
              <a:gd name="connsiteY8827" fmla="*/ 1653387 h 3322003"/>
              <a:gd name="connsiteX8828" fmla="*/ 2355142 w 12191948"/>
              <a:gd name="connsiteY8828" fmla="*/ 1647351 h 3322003"/>
              <a:gd name="connsiteX8829" fmla="*/ 2328533 w 12191948"/>
              <a:gd name="connsiteY8829" fmla="*/ 1644038 h 3322003"/>
              <a:gd name="connsiteX8830" fmla="*/ 3681857 w 12191948"/>
              <a:gd name="connsiteY8830" fmla="*/ 1643455 h 3322003"/>
              <a:gd name="connsiteX8831" fmla="*/ 3698546 w 12191948"/>
              <a:gd name="connsiteY8831" fmla="*/ 1650076 h 3322003"/>
              <a:gd name="connsiteX8832" fmla="*/ 3680889 w 12191948"/>
              <a:gd name="connsiteY8832" fmla="*/ 1654166 h 3322003"/>
              <a:gd name="connsiteX8833" fmla="*/ 3731442 w 12191948"/>
              <a:gd name="connsiteY8833" fmla="*/ 1658841 h 3322003"/>
              <a:gd name="connsiteX8834" fmla="*/ 3730959 w 12191948"/>
              <a:gd name="connsiteY8834" fmla="*/ 1658841 h 3322003"/>
              <a:gd name="connsiteX8835" fmla="*/ 3699514 w 12191948"/>
              <a:gd name="connsiteY8835" fmla="*/ 1650271 h 3322003"/>
              <a:gd name="connsiteX8836" fmla="*/ 3699514 w 12191948"/>
              <a:gd name="connsiteY8836" fmla="*/ 1644428 h 3322003"/>
              <a:gd name="connsiteX8837" fmla="*/ 2037550 w 12191948"/>
              <a:gd name="connsiteY8837" fmla="*/ 1641897 h 3322003"/>
              <a:gd name="connsiteX8838" fmla="*/ 2038066 w 12191948"/>
              <a:gd name="connsiteY8838" fmla="*/ 1643081 h 3322003"/>
              <a:gd name="connsiteX8839" fmla="*/ 2033461 w 12191948"/>
              <a:gd name="connsiteY8839" fmla="*/ 1642104 h 3322003"/>
              <a:gd name="connsiteX8840" fmla="*/ 5107599 w 12191948"/>
              <a:gd name="connsiteY8840" fmla="*/ 1641458 h 3322003"/>
              <a:gd name="connsiteX8841" fmla="*/ 5086546 w 12191948"/>
              <a:gd name="connsiteY8841" fmla="*/ 1642286 h 3322003"/>
              <a:gd name="connsiteX8842" fmla="*/ 5081622 w 12191948"/>
              <a:gd name="connsiteY8842" fmla="*/ 1641701 h 3322003"/>
              <a:gd name="connsiteX8843" fmla="*/ 5081622 w 12191948"/>
              <a:gd name="connsiteY8843" fmla="*/ 1642480 h 3322003"/>
              <a:gd name="connsiteX8844" fmla="*/ 5086546 w 12191948"/>
              <a:gd name="connsiteY8844" fmla="*/ 1642286 h 3322003"/>
              <a:gd name="connsiteX8845" fmla="*/ 5132415 w 12191948"/>
              <a:gd name="connsiteY8845" fmla="*/ 1647739 h 3322003"/>
              <a:gd name="connsiteX8846" fmla="*/ 5107599 w 12191948"/>
              <a:gd name="connsiteY8846" fmla="*/ 1641458 h 3322003"/>
              <a:gd name="connsiteX8847" fmla="*/ 6115178 w 12191948"/>
              <a:gd name="connsiteY8847" fmla="*/ 1640727 h 3322003"/>
              <a:gd name="connsiteX8848" fmla="*/ 6118321 w 12191948"/>
              <a:gd name="connsiteY8848" fmla="*/ 1645596 h 3322003"/>
              <a:gd name="connsiteX8849" fmla="*/ 6131140 w 12191948"/>
              <a:gd name="connsiteY8849" fmla="*/ 1647154 h 3322003"/>
              <a:gd name="connsiteX8850" fmla="*/ 6131140 w 12191948"/>
              <a:gd name="connsiteY8850" fmla="*/ 1648324 h 3322003"/>
              <a:gd name="connsiteX8851" fmla="*/ 6135254 w 12191948"/>
              <a:gd name="connsiteY8851" fmla="*/ 1645208 h 3322003"/>
              <a:gd name="connsiteX8852" fmla="*/ 5070735 w 12191948"/>
              <a:gd name="connsiteY8852" fmla="*/ 1639948 h 3322003"/>
              <a:gd name="connsiteX8853" fmla="*/ 5074364 w 12191948"/>
              <a:gd name="connsiteY8853" fmla="*/ 1641118 h 3322003"/>
              <a:gd name="connsiteX8854" fmla="*/ 5076782 w 12191948"/>
              <a:gd name="connsiteY8854" fmla="*/ 1641118 h 3322003"/>
              <a:gd name="connsiteX8855" fmla="*/ 1868234 w 12191948"/>
              <a:gd name="connsiteY8855" fmla="*/ 1638975 h 3322003"/>
              <a:gd name="connsiteX8856" fmla="*/ 1863881 w 12191948"/>
              <a:gd name="connsiteY8856" fmla="*/ 1641118 h 3322003"/>
              <a:gd name="connsiteX8857" fmla="*/ 1872104 w 12191948"/>
              <a:gd name="connsiteY8857" fmla="*/ 1642480 h 3322003"/>
              <a:gd name="connsiteX8858" fmla="*/ 7146072 w 12191948"/>
              <a:gd name="connsiteY8858" fmla="*/ 1636638 h 3322003"/>
              <a:gd name="connsiteX8859" fmla="*/ 7145105 w 12191948"/>
              <a:gd name="connsiteY8859" fmla="*/ 1637417 h 3322003"/>
              <a:gd name="connsiteX8860" fmla="*/ 7145105 w 12191948"/>
              <a:gd name="connsiteY8860" fmla="*/ 1641701 h 3322003"/>
              <a:gd name="connsiteX8861" fmla="*/ 7157200 w 12191948"/>
              <a:gd name="connsiteY8861" fmla="*/ 1645208 h 3322003"/>
              <a:gd name="connsiteX8862" fmla="*/ 7183082 w 12191948"/>
              <a:gd name="connsiteY8862" fmla="*/ 1641701 h 3322003"/>
              <a:gd name="connsiteX8863" fmla="*/ 7146072 w 12191948"/>
              <a:gd name="connsiteY8863" fmla="*/ 1636638 h 3322003"/>
              <a:gd name="connsiteX8864" fmla="*/ 3193740 w 12191948"/>
              <a:gd name="connsiteY8864" fmla="*/ 1636638 h 3322003"/>
              <a:gd name="connsiteX8865" fmla="*/ 3267272 w 12191948"/>
              <a:gd name="connsiteY8865" fmla="*/ 1653972 h 3322003"/>
              <a:gd name="connsiteX8866" fmla="*/ 3266304 w 12191948"/>
              <a:gd name="connsiteY8866" fmla="*/ 1653387 h 3322003"/>
              <a:gd name="connsiteX8867" fmla="*/ 3193740 w 12191948"/>
              <a:gd name="connsiteY8867" fmla="*/ 1636638 h 3322003"/>
              <a:gd name="connsiteX8868" fmla="*/ 2976533 w 12191948"/>
              <a:gd name="connsiteY8868" fmla="*/ 1636443 h 3322003"/>
              <a:gd name="connsiteX8869" fmla="*/ 2980403 w 12191948"/>
              <a:gd name="connsiteY8869" fmla="*/ 1639948 h 3322003"/>
              <a:gd name="connsiteX8870" fmla="*/ 2985482 w 12191948"/>
              <a:gd name="connsiteY8870" fmla="*/ 1638001 h 3322003"/>
              <a:gd name="connsiteX8871" fmla="*/ 2657732 w 12191948"/>
              <a:gd name="connsiteY8871" fmla="*/ 1636247 h 3322003"/>
              <a:gd name="connsiteX8872" fmla="*/ 2656524 w 12191948"/>
              <a:gd name="connsiteY8872" fmla="*/ 1637026 h 3322003"/>
              <a:gd name="connsiteX8873" fmla="*/ 2656524 w 12191948"/>
              <a:gd name="connsiteY8873" fmla="*/ 1638975 h 3322003"/>
              <a:gd name="connsiteX8874" fmla="*/ 2662570 w 12191948"/>
              <a:gd name="connsiteY8874" fmla="*/ 1638975 h 3322003"/>
              <a:gd name="connsiteX8875" fmla="*/ 2662570 w 12191948"/>
              <a:gd name="connsiteY8875" fmla="*/ 1636832 h 3322003"/>
              <a:gd name="connsiteX8876" fmla="*/ 2657732 w 12191948"/>
              <a:gd name="connsiteY8876" fmla="*/ 1636247 h 3322003"/>
              <a:gd name="connsiteX8877" fmla="*/ 1863215 w 12191948"/>
              <a:gd name="connsiteY8877" fmla="*/ 1635079 h 3322003"/>
              <a:gd name="connsiteX8878" fmla="*/ 1867992 w 12191948"/>
              <a:gd name="connsiteY8878" fmla="*/ 1637805 h 3322003"/>
              <a:gd name="connsiteX8879" fmla="*/ 1867992 w 12191948"/>
              <a:gd name="connsiteY8879" fmla="*/ 1638196 h 3322003"/>
              <a:gd name="connsiteX8880" fmla="*/ 1871136 w 12191948"/>
              <a:gd name="connsiteY8880" fmla="*/ 1635274 h 3322003"/>
              <a:gd name="connsiteX8881" fmla="*/ 1863215 w 12191948"/>
              <a:gd name="connsiteY8881" fmla="*/ 1635079 h 3322003"/>
              <a:gd name="connsiteX8882" fmla="*/ 2914367 w 12191948"/>
              <a:gd name="connsiteY8882" fmla="*/ 1634300 h 3322003"/>
              <a:gd name="connsiteX8883" fmla="*/ 2907353 w 12191948"/>
              <a:gd name="connsiteY8883" fmla="*/ 1640921 h 3322003"/>
              <a:gd name="connsiteX8884" fmla="*/ 2927430 w 12191948"/>
              <a:gd name="connsiteY8884" fmla="*/ 1649882 h 3322003"/>
              <a:gd name="connsiteX8885" fmla="*/ 3066268 w 12191948"/>
              <a:gd name="connsiteY8885" fmla="*/ 1656503 h 3322003"/>
              <a:gd name="connsiteX8886" fmla="*/ 2980885 w 12191948"/>
              <a:gd name="connsiteY8886" fmla="*/ 1641312 h 3322003"/>
              <a:gd name="connsiteX8887" fmla="*/ 2173730 w 12191948"/>
              <a:gd name="connsiteY8887" fmla="*/ 1633521 h 3322003"/>
              <a:gd name="connsiteX8888" fmla="*/ 2173730 w 12191948"/>
              <a:gd name="connsiteY8888" fmla="*/ 1633910 h 3322003"/>
              <a:gd name="connsiteX8889" fmla="*/ 2175906 w 12191948"/>
              <a:gd name="connsiteY8889" fmla="*/ 1645208 h 3322003"/>
              <a:gd name="connsiteX8890" fmla="*/ 2186549 w 12191948"/>
              <a:gd name="connsiteY8890" fmla="*/ 1649688 h 3322003"/>
              <a:gd name="connsiteX8891" fmla="*/ 2199127 w 12191948"/>
              <a:gd name="connsiteY8891" fmla="*/ 1649688 h 3322003"/>
              <a:gd name="connsiteX8892" fmla="*/ 2202270 w 12191948"/>
              <a:gd name="connsiteY8892" fmla="*/ 1644234 h 3322003"/>
              <a:gd name="connsiteX8893" fmla="*/ 2173730 w 12191948"/>
              <a:gd name="connsiteY8893" fmla="*/ 1633521 h 3322003"/>
              <a:gd name="connsiteX8894" fmla="*/ 6535565 w 12191948"/>
              <a:gd name="connsiteY8894" fmla="*/ 1631378 h 3322003"/>
              <a:gd name="connsiteX8895" fmla="*/ 6535565 w 12191948"/>
              <a:gd name="connsiteY8895" fmla="*/ 1631769 h 3322003"/>
              <a:gd name="connsiteX8896" fmla="*/ 6540888 w 12191948"/>
              <a:gd name="connsiteY8896" fmla="*/ 1641897 h 3322003"/>
              <a:gd name="connsiteX8897" fmla="*/ 6567737 w 12191948"/>
              <a:gd name="connsiteY8897" fmla="*/ 1650467 h 3322003"/>
              <a:gd name="connsiteX8898" fmla="*/ 6587570 w 12191948"/>
              <a:gd name="connsiteY8898" fmla="*/ 1652219 h 3322003"/>
              <a:gd name="connsiteX8899" fmla="*/ 6591925 w 12191948"/>
              <a:gd name="connsiteY8899" fmla="*/ 1645208 h 3322003"/>
              <a:gd name="connsiteX8900" fmla="*/ 6535565 w 12191948"/>
              <a:gd name="connsiteY8900" fmla="*/ 1631378 h 3322003"/>
              <a:gd name="connsiteX8901" fmla="*/ 4327871 w 12191948"/>
              <a:gd name="connsiteY8901" fmla="*/ 1630955 h 3322003"/>
              <a:gd name="connsiteX8902" fmla="*/ 4328370 w 12191948"/>
              <a:gd name="connsiteY8902" fmla="*/ 1631152 h 3322003"/>
              <a:gd name="connsiteX8903" fmla="*/ 4327195 w 12191948"/>
              <a:gd name="connsiteY8903" fmla="*/ 1631572 h 3322003"/>
              <a:gd name="connsiteX8904" fmla="*/ 4327921 w 12191948"/>
              <a:gd name="connsiteY8904" fmla="*/ 1630990 h 3322003"/>
              <a:gd name="connsiteX8905" fmla="*/ 2190663 w 12191948"/>
              <a:gd name="connsiteY8905" fmla="*/ 1630405 h 3322003"/>
              <a:gd name="connsiteX8906" fmla="*/ 2205173 w 12191948"/>
              <a:gd name="connsiteY8906" fmla="*/ 1634689 h 3322003"/>
              <a:gd name="connsiteX8907" fmla="*/ 2207834 w 12191948"/>
              <a:gd name="connsiteY8907" fmla="*/ 1631769 h 3322003"/>
              <a:gd name="connsiteX8908" fmla="*/ 2194774 w 12191948"/>
              <a:gd name="connsiteY8908" fmla="*/ 1630405 h 3322003"/>
              <a:gd name="connsiteX8909" fmla="*/ 1981919 w 12191948"/>
              <a:gd name="connsiteY8909" fmla="*/ 1630405 h 3322003"/>
              <a:gd name="connsiteX8910" fmla="*/ 1955311 w 12191948"/>
              <a:gd name="connsiteY8910" fmla="*/ 1636053 h 3322003"/>
              <a:gd name="connsiteX8911" fmla="*/ 1962571 w 12191948"/>
              <a:gd name="connsiteY8911" fmla="*/ 1645072 h 3322003"/>
              <a:gd name="connsiteX8912" fmla="*/ 1961842 w 12191948"/>
              <a:gd name="connsiteY8912" fmla="*/ 1645013 h 3322003"/>
              <a:gd name="connsiteX8913" fmla="*/ 1963777 w 12191948"/>
              <a:gd name="connsiteY8913" fmla="*/ 1646571 h 3322003"/>
              <a:gd name="connsiteX8914" fmla="*/ 1962571 w 12191948"/>
              <a:gd name="connsiteY8914" fmla="*/ 1645072 h 3322003"/>
              <a:gd name="connsiteX8915" fmla="*/ 1986030 w 12191948"/>
              <a:gd name="connsiteY8915" fmla="*/ 1646960 h 3322003"/>
              <a:gd name="connsiteX8916" fmla="*/ 1993770 w 12191948"/>
              <a:gd name="connsiteY8916" fmla="*/ 1642285 h 3322003"/>
              <a:gd name="connsiteX8917" fmla="*/ 1981919 w 12191948"/>
              <a:gd name="connsiteY8917" fmla="*/ 1630405 h 3322003"/>
              <a:gd name="connsiteX8918" fmla="*/ 5961100 w 12191948"/>
              <a:gd name="connsiteY8918" fmla="*/ 1630211 h 3322003"/>
              <a:gd name="connsiteX8919" fmla="*/ 5961100 w 12191948"/>
              <a:gd name="connsiteY8919" fmla="*/ 1630599 h 3322003"/>
              <a:gd name="connsiteX8920" fmla="*/ 5958439 w 12191948"/>
              <a:gd name="connsiteY8920" fmla="*/ 1630599 h 3322003"/>
              <a:gd name="connsiteX8921" fmla="*/ 5964726 w 12191948"/>
              <a:gd name="connsiteY8921" fmla="*/ 1631769 h 3322003"/>
              <a:gd name="connsiteX8922" fmla="*/ 5961100 w 12191948"/>
              <a:gd name="connsiteY8922" fmla="*/ 1630211 h 3322003"/>
              <a:gd name="connsiteX8923" fmla="*/ 8172373 w 12191948"/>
              <a:gd name="connsiteY8923" fmla="*/ 1629041 h 3322003"/>
              <a:gd name="connsiteX8924" fmla="*/ 8175760 w 12191948"/>
              <a:gd name="connsiteY8924" fmla="*/ 1631378 h 3322003"/>
              <a:gd name="connsiteX8925" fmla="*/ 8180113 w 12191948"/>
              <a:gd name="connsiteY8925" fmla="*/ 1631378 h 3322003"/>
              <a:gd name="connsiteX8926" fmla="*/ 8176728 w 12191948"/>
              <a:gd name="connsiteY8926" fmla="*/ 1629041 h 3322003"/>
              <a:gd name="connsiteX8927" fmla="*/ 6584547 w 12191948"/>
              <a:gd name="connsiteY8927" fmla="*/ 1628579 h 3322003"/>
              <a:gd name="connsiteX8928" fmla="*/ 6578136 w 12191948"/>
              <a:gd name="connsiteY8928" fmla="*/ 1629041 h 3322003"/>
              <a:gd name="connsiteX8929" fmla="*/ 6588779 w 12191948"/>
              <a:gd name="connsiteY8929" fmla="*/ 1631769 h 3322003"/>
              <a:gd name="connsiteX8930" fmla="*/ 6584547 w 12191948"/>
              <a:gd name="connsiteY8930" fmla="*/ 1628579 h 3322003"/>
              <a:gd name="connsiteX8931" fmla="*/ 3559705 w 12191948"/>
              <a:gd name="connsiteY8931" fmla="*/ 1626704 h 3322003"/>
              <a:gd name="connsiteX8932" fmla="*/ 3561158 w 12191948"/>
              <a:gd name="connsiteY8932" fmla="*/ 1628456 h 3322003"/>
              <a:gd name="connsiteX8933" fmla="*/ 3559949 w 12191948"/>
              <a:gd name="connsiteY8933" fmla="*/ 1629235 h 3322003"/>
              <a:gd name="connsiteX8934" fmla="*/ 3572527 w 12191948"/>
              <a:gd name="connsiteY8934" fmla="*/ 1629235 h 3322003"/>
              <a:gd name="connsiteX8935" fmla="*/ 3571318 w 12191948"/>
              <a:gd name="connsiteY8935" fmla="*/ 1626704 h 3322003"/>
              <a:gd name="connsiteX8936" fmla="*/ 3559705 w 12191948"/>
              <a:gd name="connsiteY8936" fmla="*/ 1626704 h 3322003"/>
              <a:gd name="connsiteX8937" fmla="*/ 3368138 w 12191948"/>
              <a:gd name="connsiteY8937" fmla="*/ 1626509 h 3322003"/>
              <a:gd name="connsiteX8938" fmla="*/ 3345883 w 12191948"/>
              <a:gd name="connsiteY8938" fmla="*/ 1637805 h 3322003"/>
              <a:gd name="connsiteX8939" fmla="*/ 3408774 w 12191948"/>
              <a:gd name="connsiteY8939" fmla="*/ 1656115 h 3322003"/>
              <a:gd name="connsiteX8940" fmla="*/ 3432962 w 12191948"/>
              <a:gd name="connsiteY8940" fmla="*/ 1638196 h 3322003"/>
              <a:gd name="connsiteX8941" fmla="*/ 3512055 w 12191948"/>
              <a:gd name="connsiteY8941" fmla="*/ 1654751 h 3322003"/>
              <a:gd name="connsiteX8942" fmla="*/ 3493431 w 12191948"/>
              <a:gd name="connsiteY8942" fmla="*/ 1669554 h 3322003"/>
              <a:gd name="connsiteX8943" fmla="*/ 3522698 w 12191948"/>
              <a:gd name="connsiteY8943" fmla="*/ 1675786 h 3322003"/>
              <a:gd name="connsiteX8944" fmla="*/ 3503591 w 12191948"/>
              <a:gd name="connsiteY8944" fmla="*/ 1679293 h 3322003"/>
              <a:gd name="connsiteX8945" fmla="*/ 3504556 w 12191948"/>
              <a:gd name="connsiteY8945" fmla="*/ 1680461 h 3322003"/>
              <a:gd name="connsiteX8946" fmla="*/ 3499236 w 12191948"/>
              <a:gd name="connsiteY8946" fmla="*/ 1684747 h 3322003"/>
              <a:gd name="connsiteX8947" fmla="*/ 3522216 w 12191948"/>
              <a:gd name="connsiteY8947" fmla="*/ 1698770 h 3322003"/>
              <a:gd name="connsiteX8948" fmla="*/ 3584137 w 12191948"/>
              <a:gd name="connsiteY8948" fmla="*/ 1706365 h 3322003"/>
              <a:gd name="connsiteX8949" fmla="*/ 3584137 w 12191948"/>
              <a:gd name="connsiteY8949" fmla="*/ 1701302 h 3322003"/>
              <a:gd name="connsiteX8950" fmla="*/ 3540113 w 12191948"/>
              <a:gd name="connsiteY8950" fmla="*/ 1678708 h 3322003"/>
              <a:gd name="connsiteX8951" fmla="*/ 3573009 w 12191948"/>
              <a:gd name="connsiteY8951" fmla="*/ 1686694 h 3322003"/>
              <a:gd name="connsiteX8952" fmla="*/ 3632754 w 12191948"/>
              <a:gd name="connsiteY8952" fmla="*/ 1702666 h 3322003"/>
              <a:gd name="connsiteX8953" fmla="*/ 3650411 w 12191948"/>
              <a:gd name="connsiteY8953" fmla="*/ 1701690 h 3322003"/>
              <a:gd name="connsiteX8954" fmla="*/ 3640736 w 12191948"/>
              <a:gd name="connsiteY8954" fmla="*/ 1692538 h 3322003"/>
              <a:gd name="connsiteX8955" fmla="*/ 3631304 w 12191948"/>
              <a:gd name="connsiteY8955" fmla="*/ 1683968 h 3322003"/>
              <a:gd name="connsiteX8956" fmla="*/ 3618724 w 12191948"/>
              <a:gd name="connsiteY8956" fmla="*/ 1674422 h 3322003"/>
              <a:gd name="connsiteX8957" fmla="*/ 3648720 w 12191948"/>
              <a:gd name="connsiteY8957" fmla="*/ 1666437 h 3322003"/>
              <a:gd name="connsiteX8958" fmla="*/ 3645573 w 12191948"/>
              <a:gd name="connsiteY8958" fmla="*/ 1654557 h 3322003"/>
              <a:gd name="connsiteX8959" fmla="*/ 3619694 w 12191948"/>
              <a:gd name="connsiteY8959" fmla="*/ 1646960 h 3322003"/>
              <a:gd name="connsiteX8960" fmla="*/ 3565513 w 12191948"/>
              <a:gd name="connsiteY8960" fmla="*/ 1641312 h 3322003"/>
              <a:gd name="connsiteX8961" fmla="*/ 3553176 w 12191948"/>
              <a:gd name="connsiteY8961" fmla="*/ 1647351 h 3322003"/>
              <a:gd name="connsiteX8962" fmla="*/ 3510364 w 12191948"/>
              <a:gd name="connsiteY8962" fmla="*/ 1638584 h 3322003"/>
              <a:gd name="connsiteX8963" fmla="*/ 3368138 w 12191948"/>
              <a:gd name="connsiteY8963" fmla="*/ 1626509 h 3322003"/>
              <a:gd name="connsiteX8964" fmla="*/ 2595811 w 12191948"/>
              <a:gd name="connsiteY8964" fmla="*/ 1624366 h 3322003"/>
              <a:gd name="connsiteX8965" fmla="*/ 2588312 w 12191948"/>
              <a:gd name="connsiteY8965" fmla="*/ 1626898 h 3322003"/>
              <a:gd name="connsiteX8966" fmla="*/ 2593635 w 12191948"/>
              <a:gd name="connsiteY8966" fmla="*/ 1633715 h 3322003"/>
              <a:gd name="connsiteX8967" fmla="*/ 2608874 w 12191948"/>
              <a:gd name="connsiteY8967" fmla="*/ 1633910 h 3322003"/>
              <a:gd name="connsiteX8968" fmla="*/ 2615405 w 12191948"/>
              <a:gd name="connsiteY8968" fmla="*/ 1629235 h 3322003"/>
              <a:gd name="connsiteX8969" fmla="*/ 2608389 w 12191948"/>
              <a:gd name="connsiteY8969" fmla="*/ 1624366 h 3322003"/>
              <a:gd name="connsiteX8970" fmla="*/ 2595811 w 12191948"/>
              <a:gd name="connsiteY8970" fmla="*/ 1624366 h 3322003"/>
              <a:gd name="connsiteX8971" fmla="*/ 1466953 w 12191948"/>
              <a:gd name="connsiteY8971" fmla="*/ 1623587 h 3322003"/>
              <a:gd name="connsiteX8972" fmla="*/ 1469373 w 12191948"/>
              <a:gd name="connsiteY8972" fmla="*/ 1628262 h 3322003"/>
              <a:gd name="connsiteX8973" fmla="*/ 1461874 w 12191948"/>
              <a:gd name="connsiteY8973" fmla="*/ 1627288 h 3322003"/>
              <a:gd name="connsiteX8974" fmla="*/ 1436477 w 12191948"/>
              <a:gd name="connsiteY8974" fmla="*/ 1630405 h 3322003"/>
              <a:gd name="connsiteX8975" fmla="*/ 1450749 w 12191948"/>
              <a:gd name="connsiteY8975" fmla="*/ 1636832 h 3322003"/>
              <a:gd name="connsiteX8976" fmla="*/ 1474937 w 12191948"/>
              <a:gd name="connsiteY8976" fmla="*/ 1633910 h 3322003"/>
              <a:gd name="connsiteX8977" fmla="*/ 1474937 w 12191948"/>
              <a:gd name="connsiteY8977" fmla="*/ 1629041 h 3322003"/>
              <a:gd name="connsiteX8978" fmla="*/ 1477113 w 12191948"/>
              <a:gd name="connsiteY8978" fmla="*/ 1625340 h 3322003"/>
              <a:gd name="connsiteX8979" fmla="*/ 4847964 w 12191948"/>
              <a:gd name="connsiteY8979" fmla="*/ 1623199 h 3322003"/>
              <a:gd name="connsiteX8980" fmla="*/ 4845062 w 12191948"/>
              <a:gd name="connsiteY8980" fmla="*/ 1635858 h 3322003"/>
              <a:gd name="connsiteX8981" fmla="*/ 4845062 w 12191948"/>
              <a:gd name="connsiteY8981" fmla="*/ 1635664 h 3322003"/>
              <a:gd name="connsiteX8982" fmla="*/ 4900210 w 12191948"/>
              <a:gd name="connsiteY8982" fmla="*/ 1645013 h 3322003"/>
              <a:gd name="connsiteX8983" fmla="*/ 4900210 w 12191948"/>
              <a:gd name="connsiteY8983" fmla="*/ 1642676 h 3322003"/>
              <a:gd name="connsiteX8984" fmla="*/ 3761435 w 12191948"/>
              <a:gd name="connsiteY8984" fmla="*/ 1622223 h 3322003"/>
              <a:gd name="connsiteX8985" fmla="*/ 3729265 w 12191948"/>
              <a:gd name="connsiteY8985" fmla="*/ 1624951 h 3322003"/>
              <a:gd name="connsiteX8986" fmla="*/ 3753695 w 12191948"/>
              <a:gd name="connsiteY8986" fmla="*/ 1631769 h 3322003"/>
              <a:gd name="connsiteX8987" fmla="*/ 3752486 w 12191948"/>
              <a:gd name="connsiteY8987" fmla="*/ 1632548 h 3322003"/>
              <a:gd name="connsiteX8988" fmla="*/ 3845368 w 12191948"/>
              <a:gd name="connsiteY8988" fmla="*/ 1639754 h 3322003"/>
              <a:gd name="connsiteX8989" fmla="*/ 3842948 w 12191948"/>
              <a:gd name="connsiteY8989" fmla="*/ 1633327 h 3322003"/>
              <a:gd name="connsiteX8990" fmla="*/ 3805215 w 12191948"/>
              <a:gd name="connsiteY8990" fmla="*/ 1629626 h 3322003"/>
              <a:gd name="connsiteX8991" fmla="*/ 3761435 w 12191948"/>
              <a:gd name="connsiteY8991" fmla="*/ 1622223 h 3322003"/>
              <a:gd name="connsiteX8992" fmla="*/ 2493497 w 12191948"/>
              <a:gd name="connsiteY8992" fmla="*/ 1622029 h 3322003"/>
              <a:gd name="connsiteX8993" fmla="*/ 2501238 w 12191948"/>
              <a:gd name="connsiteY8993" fmla="*/ 1628262 h 3322003"/>
              <a:gd name="connsiteX8994" fmla="*/ 2501479 w 12191948"/>
              <a:gd name="connsiteY8994" fmla="*/ 1628652 h 3322003"/>
              <a:gd name="connsiteX8995" fmla="*/ 2545744 w 12191948"/>
              <a:gd name="connsiteY8995" fmla="*/ 1631769 h 3322003"/>
              <a:gd name="connsiteX8996" fmla="*/ 2541873 w 12191948"/>
              <a:gd name="connsiteY8996" fmla="*/ 1627094 h 3322003"/>
              <a:gd name="connsiteX8997" fmla="*/ 2493497 w 12191948"/>
              <a:gd name="connsiteY8997" fmla="*/ 1622029 h 3322003"/>
              <a:gd name="connsiteX8998" fmla="*/ 1745599 w 12191948"/>
              <a:gd name="connsiteY8998" fmla="*/ 1620665 h 3322003"/>
              <a:gd name="connsiteX8999" fmla="*/ 1759389 w 12191948"/>
              <a:gd name="connsiteY8999" fmla="*/ 1623978 h 3322003"/>
              <a:gd name="connsiteX9000" fmla="*/ 1773658 w 12191948"/>
              <a:gd name="connsiteY9000" fmla="*/ 1624951 h 3322003"/>
              <a:gd name="connsiteX9001" fmla="*/ 1759145 w 12191948"/>
              <a:gd name="connsiteY9001" fmla="*/ 1622223 h 3322003"/>
              <a:gd name="connsiteX9002" fmla="*/ 3867863 w 12191948"/>
              <a:gd name="connsiteY9002" fmla="*/ 1620277 h 3322003"/>
              <a:gd name="connsiteX9003" fmla="*/ 3846819 w 12191948"/>
              <a:gd name="connsiteY9003" fmla="*/ 1639754 h 3322003"/>
              <a:gd name="connsiteX9004" fmla="*/ 3893503 w 12191948"/>
              <a:gd name="connsiteY9004" fmla="*/ 1660984 h 3322003"/>
              <a:gd name="connsiteX9005" fmla="*/ 3927849 w 12191948"/>
              <a:gd name="connsiteY9005" fmla="*/ 1652998 h 3322003"/>
              <a:gd name="connsiteX9006" fmla="*/ 3952037 w 12191948"/>
              <a:gd name="connsiteY9006" fmla="*/ 1659037 h 3322003"/>
              <a:gd name="connsiteX9007" fmla="*/ 3960745 w 12191948"/>
              <a:gd name="connsiteY9007" fmla="*/ 1668774 h 3322003"/>
              <a:gd name="connsiteX9008" fmla="*/ 3973808 w 12191948"/>
              <a:gd name="connsiteY9008" fmla="*/ 1696627 h 3322003"/>
              <a:gd name="connsiteX9009" fmla="*/ 4144089 w 12191948"/>
              <a:gd name="connsiteY9009" fmla="*/ 1733050 h 3322003"/>
              <a:gd name="connsiteX9010" fmla="*/ 4187145 w 12191948"/>
              <a:gd name="connsiteY9010" fmla="*/ 1734218 h 3322003"/>
              <a:gd name="connsiteX9011" fmla="*/ 4158120 w 12191948"/>
              <a:gd name="connsiteY9011" fmla="*/ 1720585 h 3322003"/>
              <a:gd name="connsiteX9012" fmla="*/ 4109744 w 12191948"/>
              <a:gd name="connsiteY9012" fmla="*/ 1699159 h 3322003"/>
              <a:gd name="connsiteX9013" fmla="*/ 4094504 w 12191948"/>
              <a:gd name="connsiteY9013" fmla="*/ 1697016 h 3322003"/>
              <a:gd name="connsiteX9014" fmla="*/ 4065237 w 12191948"/>
              <a:gd name="connsiteY9014" fmla="*/ 1694679 h 3322003"/>
              <a:gd name="connsiteX9015" fmla="*/ 4003316 w 12191948"/>
              <a:gd name="connsiteY9015" fmla="*/ 1667801 h 3322003"/>
              <a:gd name="connsiteX9016" fmla="*/ 3958084 w 12191948"/>
              <a:gd name="connsiteY9016" fmla="*/ 1642480 h 3322003"/>
              <a:gd name="connsiteX9017" fmla="*/ 3888422 w 12191948"/>
              <a:gd name="connsiteY9017" fmla="*/ 1621250 h 3322003"/>
              <a:gd name="connsiteX9018" fmla="*/ 3867863 w 12191948"/>
              <a:gd name="connsiteY9018" fmla="*/ 1620277 h 3322003"/>
              <a:gd name="connsiteX9019" fmla="*/ 1335128 w 12191948"/>
              <a:gd name="connsiteY9019" fmla="*/ 1618524 h 3322003"/>
              <a:gd name="connsiteX9020" fmla="*/ 1331743 w 12191948"/>
              <a:gd name="connsiteY9020" fmla="*/ 1621641 h 3322003"/>
              <a:gd name="connsiteX9021" fmla="*/ 1345289 w 12191948"/>
              <a:gd name="connsiteY9021" fmla="*/ 1623002 h 3322003"/>
              <a:gd name="connsiteX9022" fmla="*/ 1347224 w 12191948"/>
              <a:gd name="connsiteY9022" fmla="*/ 1621444 h 3322003"/>
              <a:gd name="connsiteX9023" fmla="*/ 1640594 w 12191948"/>
              <a:gd name="connsiteY9023" fmla="*/ 1618062 h 3322003"/>
              <a:gd name="connsiteX9024" fmla="*/ 1627564 w 12191948"/>
              <a:gd name="connsiteY9024" fmla="*/ 1619303 h 3322003"/>
              <a:gd name="connsiteX9025" fmla="*/ 1627564 w 12191948"/>
              <a:gd name="connsiteY9025" fmla="*/ 1620082 h 3322003"/>
              <a:gd name="connsiteX9026" fmla="*/ 1633611 w 12191948"/>
              <a:gd name="connsiteY9026" fmla="*/ 1624951 h 3322003"/>
              <a:gd name="connsiteX9027" fmla="*/ 1657799 w 12191948"/>
              <a:gd name="connsiteY9027" fmla="*/ 1623393 h 3322003"/>
              <a:gd name="connsiteX9028" fmla="*/ 1640594 w 12191948"/>
              <a:gd name="connsiteY9028" fmla="*/ 1618062 h 3322003"/>
              <a:gd name="connsiteX9029" fmla="*/ 7037953 w 12191948"/>
              <a:gd name="connsiteY9029" fmla="*/ 1617745 h 3322003"/>
              <a:gd name="connsiteX9030" fmla="*/ 7036986 w 12191948"/>
              <a:gd name="connsiteY9030" fmla="*/ 1618524 h 3322003"/>
              <a:gd name="connsiteX9031" fmla="*/ 7015941 w 12191948"/>
              <a:gd name="connsiteY9031" fmla="*/ 1620665 h 3322003"/>
              <a:gd name="connsiteX9032" fmla="*/ 7050772 w 12191948"/>
              <a:gd name="connsiteY9032" fmla="*/ 1628456 h 3322003"/>
              <a:gd name="connsiteX9033" fmla="*/ 7060689 w 12191948"/>
              <a:gd name="connsiteY9033" fmla="*/ 1624757 h 3322003"/>
              <a:gd name="connsiteX9034" fmla="*/ 7037953 w 12191948"/>
              <a:gd name="connsiteY9034" fmla="*/ 1617745 h 3322003"/>
              <a:gd name="connsiteX9035" fmla="*/ 5919738 w 12191948"/>
              <a:gd name="connsiteY9035" fmla="*/ 1617549 h 3322003"/>
              <a:gd name="connsiteX9036" fmla="*/ 5924090 w 12191948"/>
              <a:gd name="connsiteY9036" fmla="*/ 1619303 h 3322003"/>
              <a:gd name="connsiteX9037" fmla="*/ 5921914 w 12191948"/>
              <a:gd name="connsiteY9037" fmla="*/ 1617549 h 3322003"/>
              <a:gd name="connsiteX9038" fmla="*/ 4773778 w 12191948"/>
              <a:gd name="connsiteY9038" fmla="*/ 1616729 h 3322003"/>
              <a:gd name="connsiteX9039" fmla="*/ 4747826 w 12191948"/>
              <a:gd name="connsiteY9039" fmla="*/ 1622808 h 3322003"/>
              <a:gd name="connsiteX9040" fmla="*/ 4767177 w 12191948"/>
              <a:gd name="connsiteY9040" fmla="*/ 1632936 h 3322003"/>
              <a:gd name="connsiteX9041" fmla="*/ 4757984 w 12191948"/>
              <a:gd name="connsiteY9041" fmla="*/ 1639754 h 3322003"/>
              <a:gd name="connsiteX9042" fmla="*/ 4791847 w 12191948"/>
              <a:gd name="connsiteY9042" fmla="*/ 1667411 h 3322003"/>
              <a:gd name="connsiteX9043" fmla="*/ 4808781 w 12191948"/>
              <a:gd name="connsiteY9043" fmla="*/ 1682410 h 3322003"/>
              <a:gd name="connsiteX9044" fmla="*/ 4881345 w 12191948"/>
              <a:gd name="connsiteY9044" fmla="*/ 1693511 h 3322003"/>
              <a:gd name="connsiteX9045" fmla="*/ 4950762 w 12191948"/>
              <a:gd name="connsiteY9045" fmla="*/ 1706950 h 3322003"/>
              <a:gd name="connsiteX9046" fmla="*/ 4956812 w 12191948"/>
              <a:gd name="connsiteY9046" fmla="*/ 1692732 h 3322003"/>
              <a:gd name="connsiteX9047" fmla="*/ 4916416 w 12191948"/>
              <a:gd name="connsiteY9047" fmla="*/ 1661763 h 3322003"/>
              <a:gd name="connsiteX9048" fmla="*/ 4896822 w 12191948"/>
              <a:gd name="connsiteY9048" fmla="*/ 1665852 h 3322003"/>
              <a:gd name="connsiteX9049" fmla="*/ 4902145 w 12191948"/>
              <a:gd name="connsiteY9049" fmla="*/ 1673643 h 3322003"/>
              <a:gd name="connsiteX9050" fmla="*/ 4897549 w 12191948"/>
              <a:gd name="connsiteY9050" fmla="*/ 1673643 h 3322003"/>
              <a:gd name="connsiteX9051" fmla="*/ 4902386 w 12191948"/>
              <a:gd name="connsiteY9051" fmla="*/ 1675201 h 3322003"/>
              <a:gd name="connsiteX9052" fmla="*/ 4891502 w 12191948"/>
              <a:gd name="connsiteY9052" fmla="*/ 1678318 h 3322003"/>
              <a:gd name="connsiteX9053" fmla="*/ 4831757 w 12191948"/>
              <a:gd name="connsiteY9053" fmla="*/ 1663127 h 3322003"/>
              <a:gd name="connsiteX9054" fmla="*/ 4834418 w 12191948"/>
              <a:gd name="connsiteY9054" fmla="*/ 1650855 h 3322003"/>
              <a:gd name="connsiteX9055" fmla="*/ 4780354 w 12191948"/>
              <a:gd name="connsiteY9055" fmla="*/ 1651793 h 3322003"/>
              <a:gd name="connsiteX9056" fmla="*/ 4796202 w 12191948"/>
              <a:gd name="connsiteY9056" fmla="*/ 1637026 h 3322003"/>
              <a:gd name="connsiteX9057" fmla="*/ 4791121 w 12191948"/>
              <a:gd name="connsiteY9057" fmla="*/ 1618524 h 3322003"/>
              <a:gd name="connsiteX9058" fmla="*/ 4773778 w 12191948"/>
              <a:gd name="connsiteY9058" fmla="*/ 1616729 h 3322003"/>
              <a:gd name="connsiteX9059" fmla="*/ 4662682 w 12191948"/>
              <a:gd name="connsiteY9059" fmla="*/ 1614823 h 3322003"/>
              <a:gd name="connsiteX9060" fmla="*/ 4680097 w 12191948"/>
              <a:gd name="connsiteY9060" fmla="*/ 1630405 h 3322003"/>
              <a:gd name="connsiteX9061" fmla="*/ 4680341 w 12191948"/>
              <a:gd name="connsiteY9061" fmla="*/ 1631769 h 3322003"/>
              <a:gd name="connsiteX9062" fmla="*/ 4706223 w 12191948"/>
              <a:gd name="connsiteY9062" fmla="*/ 1635858 h 3322003"/>
              <a:gd name="connsiteX9063" fmla="*/ 4740086 w 12191948"/>
              <a:gd name="connsiteY9063" fmla="*/ 1625730 h 3322003"/>
              <a:gd name="connsiteX9064" fmla="*/ 4744198 w 12191948"/>
              <a:gd name="connsiteY9064" fmla="*/ 1623002 h 3322003"/>
              <a:gd name="connsiteX9065" fmla="*/ 4662682 w 12191948"/>
              <a:gd name="connsiteY9065" fmla="*/ 1614823 h 3322003"/>
              <a:gd name="connsiteX9066" fmla="*/ 6175405 w 12191948"/>
              <a:gd name="connsiteY9066" fmla="*/ 1614629 h 3322003"/>
              <a:gd name="connsiteX9067" fmla="*/ 6175646 w 12191948"/>
              <a:gd name="connsiteY9067" fmla="*/ 1616575 h 3322003"/>
              <a:gd name="connsiteX9068" fmla="*/ 6175646 w 12191948"/>
              <a:gd name="connsiteY9068" fmla="*/ 1616966 h 3322003"/>
              <a:gd name="connsiteX9069" fmla="*/ 6188465 w 12191948"/>
              <a:gd name="connsiteY9069" fmla="*/ 1616966 h 3322003"/>
              <a:gd name="connsiteX9070" fmla="*/ 6188465 w 12191948"/>
              <a:gd name="connsiteY9070" fmla="*/ 1614629 h 3322003"/>
              <a:gd name="connsiteX9071" fmla="*/ 4953424 w 12191948"/>
              <a:gd name="connsiteY9071" fmla="*/ 1613265 h 3322003"/>
              <a:gd name="connsiteX9072" fmla="*/ 4929236 w 12191948"/>
              <a:gd name="connsiteY9072" fmla="*/ 1634300 h 3322003"/>
              <a:gd name="connsiteX9073" fmla="*/ 4949554 w 12191948"/>
              <a:gd name="connsiteY9073" fmla="*/ 1646375 h 3322003"/>
              <a:gd name="connsiteX9074" fmla="*/ 4993818 w 12191948"/>
              <a:gd name="connsiteY9074" fmla="*/ 1660789 h 3322003"/>
              <a:gd name="connsiteX9075" fmla="*/ 5014860 w 12191948"/>
              <a:gd name="connsiteY9075" fmla="*/ 1659037 h 3322003"/>
              <a:gd name="connsiteX9076" fmla="*/ 5014860 w 12191948"/>
              <a:gd name="connsiteY9076" fmla="*/ 1655530 h 3322003"/>
              <a:gd name="connsiteX9077" fmla="*/ 5032035 w 12191948"/>
              <a:gd name="connsiteY9077" fmla="*/ 1627873 h 3322003"/>
              <a:gd name="connsiteX9078" fmla="*/ 4968904 w 12191948"/>
              <a:gd name="connsiteY9078" fmla="*/ 1631769 h 3322003"/>
              <a:gd name="connsiteX9079" fmla="*/ 4969872 w 12191948"/>
              <a:gd name="connsiteY9079" fmla="*/ 1631769 h 3322003"/>
              <a:gd name="connsiteX9080" fmla="*/ 4953424 w 12191948"/>
              <a:gd name="connsiteY9080" fmla="*/ 1613265 h 3322003"/>
              <a:gd name="connsiteX9081" fmla="*/ 3156007 w 12191948"/>
              <a:gd name="connsiteY9081" fmla="*/ 1612680 h 3322003"/>
              <a:gd name="connsiteX9082" fmla="*/ 3097714 w 12191948"/>
              <a:gd name="connsiteY9082" fmla="*/ 1615602 h 3322003"/>
              <a:gd name="connsiteX9083" fmla="*/ 3174344 w 12191948"/>
              <a:gd name="connsiteY9083" fmla="*/ 1620063 h 3322003"/>
              <a:gd name="connsiteX9084" fmla="*/ 3176810 w 12191948"/>
              <a:gd name="connsiteY9084" fmla="*/ 1621056 h 3322003"/>
              <a:gd name="connsiteX9085" fmla="*/ 3178019 w 12191948"/>
              <a:gd name="connsiteY9085" fmla="*/ 1620277 h 3322003"/>
              <a:gd name="connsiteX9086" fmla="*/ 3174344 w 12191948"/>
              <a:gd name="connsiteY9086" fmla="*/ 1620063 h 3322003"/>
              <a:gd name="connsiteX9087" fmla="*/ 4971080 w 12191948"/>
              <a:gd name="connsiteY9087" fmla="*/ 1611316 h 3322003"/>
              <a:gd name="connsiteX9088" fmla="*/ 4972048 w 12191948"/>
              <a:gd name="connsiteY9088" fmla="*/ 1612291 h 3322003"/>
              <a:gd name="connsiteX9089" fmla="*/ 4982449 w 12191948"/>
              <a:gd name="connsiteY9089" fmla="*/ 1615796 h 3322003"/>
              <a:gd name="connsiteX9090" fmla="*/ 4971080 w 12191948"/>
              <a:gd name="connsiteY9090" fmla="*/ 1611316 h 3322003"/>
              <a:gd name="connsiteX9091" fmla="*/ 2038761 w 12191948"/>
              <a:gd name="connsiteY9091" fmla="*/ 1609369 h 3322003"/>
              <a:gd name="connsiteX9092" fmla="*/ 2020379 w 12191948"/>
              <a:gd name="connsiteY9092" fmla="*/ 1612874 h 3322003"/>
              <a:gd name="connsiteX9093" fmla="*/ 1983369 w 12191948"/>
              <a:gd name="connsiteY9093" fmla="*/ 1622614 h 3322003"/>
              <a:gd name="connsiteX9094" fmla="*/ 1987480 w 12191948"/>
              <a:gd name="connsiteY9094" fmla="*/ 1632352 h 3322003"/>
              <a:gd name="connsiteX9095" fmla="*/ 2033461 w 12191948"/>
              <a:gd name="connsiteY9095" fmla="*/ 1642104 h 3322003"/>
              <a:gd name="connsiteX9096" fmla="*/ 2004662 w 12191948"/>
              <a:gd name="connsiteY9096" fmla="*/ 1643562 h 3322003"/>
              <a:gd name="connsiteX9097" fmla="*/ 1996190 w 12191948"/>
              <a:gd name="connsiteY9097" fmla="*/ 1642285 h 3322003"/>
              <a:gd name="connsiteX9098" fmla="*/ 1999093 w 12191948"/>
              <a:gd name="connsiteY9098" fmla="*/ 1643844 h 3322003"/>
              <a:gd name="connsiteX9099" fmla="*/ 2004662 w 12191948"/>
              <a:gd name="connsiteY9099" fmla="*/ 1643562 h 3322003"/>
              <a:gd name="connsiteX9100" fmla="*/ 2029810 w 12191948"/>
              <a:gd name="connsiteY9100" fmla="*/ 1647351 h 3322003"/>
              <a:gd name="connsiteX9101" fmla="*/ 2039758 w 12191948"/>
              <a:gd name="connsiteY9101" fmla="*/ 1646961 h 3322003"/>
              <a:gd name="connsiteX9102" fmla="*/ 2038066 w 12191948"/>
              <a:gd name="connsiteY9102" fmla="*/ 1643081 h 3322003"/>
              <a:gd name="connsiteX9103" fmla="*/ 2041664 w 12191948"/>
              <a:gd name="connsiteY9103" fmla="*/ 1643844 h 3322003"/>
              <a:gd name="connsiteX9104" fmla="*/ 2081548 w 12191948"/>
              <a:gd name="connsiteY9104" fmla="*/ 1655328 h 3322003"/>
              <a:gd name="connsiteX9105" fmla="*/ 2081815 w 12191948"/>
              <a:gd name="connsiteY9105" fmla="*/ 1655921 h 3322003"/>
              <a:gd name="connsiteX9106" fmla="*/ 2081574 w 12191948"/>
              <a:gd name="connsiteY9106" fmla="*/ 1655336 h 3322003"/>
              <a:gd name="connsiteX9107" fmla="*/ 2081548 w 12191948"/>
              <a:gd name="connsiteY9107" fmla="*/ 1655328 h 3322003"/>
              <a:gd name="connsiteX9108" fmla="*/ 2076010 w 12191948"/>
              <a:gd name="connsiteY9108" fmla="*/ 1643065 h 3322003"/>
              <a:gd name="connsiteX9109" fmla="*/ 2148574 w 12191948"/>
              <a:gd name="connsiteY9109" fmla="*/ 1653777 h 3322003"/>
              <a:gd name="connsiteX9110" fmla="*/ 2148574 w 12191948"/>
              <a:gd name="connsiteY9110" fmla="*/ 1641701 h 3322003"/>
              <a:gd name="connsiteX9111" fmla="*/ 2116646 w 12191948"/>
              <a:gd name="connsiteY9111" fmla="*/ 1625925 h 3322003"/>
              <a:gd name="connsiteX9112" fmla="*/ 2038761 w 12191948"/>
              <a:gd name="connsiteY9112" fmla="*/ 1609369 h 3322003"/>
              <a:gd name="connsiteX9113" fmla="*/ 3789584 w 12191948"/>
              <a:gd name="connsiteY9113" fmla="*/ 1609199 h 3322003"/>
              <a:gd name="connsiteX9114" fmla="*/ 3768934 w 12191948"/>
              <a:gd name="connsiteY9114" fmla="*/ 1612486 h 3322003"/>
              <a:gd name="connsiteX9115" fmla="*/ 3766999 w 12191948"/>
              <a:gd name="connsiteY9115" fmla="*/ 1613265 h 3322003"/>
              <a:gd name="connsiteX9116" fmla="*/ 3833999 w 12191948"/>
              <a:gd name="connsiteY9116" fmla="*/ 1620082 h 3322003"/>
              <a:gd name="connsiteX9117" fmla="*/ 3789584 w 12191948"/>
              <a:gd name="connsiteY9117" fmla="*/ 1609199 h 3322003"/>
              <a:gd name="connsiteX9118" fmla="*/ 5096135 w 12191948"/>
              <a:gd name="connsiteY9118" fmla="*/ 1608785 h 3322003"/>
              <a:gd name="connsiteX9119" fmla="*/ 5096135 w 12191948"/>
              <a:gd name="connsiteY9119" fmla="*/ 1614238 h 3322003"/>
              <a:gd name="connsiteX9120" fmla="*/ 5115967 w 12191948"/>
              <a:gd name="connsiteY9120" fmla="*/ 1615408 h 3322003"/>
              <a:gd name="connsiteX9121" fmla="*/ 5114515 w 12191948"/>
              <a:gd name="connsiteY9121" fmla="*/ 1611316 h 3322003"/>
              <a:gd name="connsiteX9122" fmla="*/ 5114515 w 12191948"/>
              <a:gd name="connsiteY9122" fmla="*/ 1610537 h 3322003"/>
              <a:gd name="connsiteX9123" fmla="*/ 5096135 w 12191948"/>
              <a:gd name="connsiteY9123" fmla="*/ 1608785 h 3322003"/>
              <a:gd name="connsiteX9124" fmla="*/ 4886846 w 12191948"/>
              <a:gd name="connsiteY9124" fmla="*/ 1607543 h 3322003"/>
              <a:gd name="connsiteX9125" fmla="*/ 4883521 w 12191948"/>
              <a:gd name="connsiteY9125" fmla="*/ 1611122 h 3322003"/>
              <a:gd name="connsiteX9126" fmla="*/ 4892955 w 12191948"/>
              <a:gd name="connsiteY9126" fmla="*/ 1627483 h 3322003"/>
              <a:gd name="connsiteX9127" fmla="*/ 4927783 w 12191948"/>
              <a:gd name="connsiteY9127" fmla="*/ 1633521 h 3322003"/>
              <a:gd name="connsiteX9128" fmla="*/ 4900692 w 12191948"/>
              <a:gd name="connsiteY9128" fmla="*/ 1608785 h 3322003"/>
              <a:gd name="connsiteX9129" fmla="*/ 4886846 w 12191948"/>
              <a:gd name="connsiteY9129" fmla="*/ 1607543 h 3322003"/>
              <a:gd name="connsiteX9130" fmla="*/ 6050353 w 12191948"/>
              <a:gd name="connsiteY9130" fmla="*/ 1607226 h 3322003"/>
              <a:gd name="connsiteX9131" fmla="*/ 6014555 w 12191948"/>
              <a:gd name="connsiteY9131" fmla="*/ 1615796 h 3322003"/>
              <a:gd name="connsiteX9132" fmla="*/ 6062690 w 12191948"/>
              <a:gd name="connsiteY9132" fmla="*/ 1619498 h 3322003"/>
              <a:gd name="connsiteX9133" fmla="*/ 6062690 w 12191948"/>
              <a:gd name="connsiteY9133" fmla="*/ 1610733 h 3322003"/>
              <a:gd name="connsiteX9134" fmla="*/ 4516344 w 12191948"/>
              <a:gd name="connsiteY9134" fmla="*/ 1606838 h 3322003"/>
              <a:gd name="connsiteX9135" fmla="*/ 4516344 w 12191948"/>
              <a:gd name="connsiteY9135" fmla="*/ 1609369 h 3322003"/>
              <a:gd name="connsiteX9136" fmla="*/ 4522635 w 12191948"/>
              <a:gd name="connsiteY9136" fmla="*/ 1609369 h 3322003"/>
              <a:gd name="connsiteX9137" fmla="*/ 4522876 w 12191948"/>
              <a:gd name="connsiteY9137" fmla="*/ 1608590 h 3322003"/>
              <a:gd name="connsiteX9138" fmla="*/ 4521426 w 12191948"/>
              <a:gd name="connsiteY9138" fmla="*/ 1608005 h 3322003"/>
              <a:gd name="connsiteX9139" fmla="*/ 6599230 w 12191948"/>
              <a:gd name="connsiteY9139" fmla="*/ 1606447 h 3322003"/>
              <a:gd name="connsiteX9140" fmla="*/ 6599663 w 12191948"/>
              <a:gd name="connsiteY9140" fmla="*/ 1606447 h 3322003"/>
              <a:gd name="connsiteX9141" fmla="*/ 6599663 w 12191948"/>
              <a:gd name="connsiteY9141" fmla="*/ 1606838 h 3322003"/>
              <a:gd name="connsiteX9142" fmla="*/ 6101632 w 12191948"/>
              <a:gd name="connsiteY9142" fmla="*/ 1605668 h 3322003"/>
              <a:gd name="connsiteX9143" fmla="*/ 6135344 w 12191948"/>
              <a:gd name="connsiteY9143" fmla="*/ 1612023 h 3322003"/>
              <a:gd name="connsiteX9144" fmla="*/ 6147291 w 12191948"/>
              <a:gd name="connsiteY9144" fmla="*/ 1607322 h 3322003"/>
              <a:gd name="connsiteX9145" fmla="*/ 6150008 w 12191948"/>
              <a:gd name="connsiteY9145" fmla="*/ 1607421 h 3322003"/>
              <a:gd name="connsiteX9146" fmla="*/ 6150008 w 12191948"/>
              <a:gd name="connsiteY9146" fmla="*/ 1606253 h 3322003"/>
              <a:gd name="connsiteX9147" fmla="*/ 6147291 w 12191948"/>
              <a:gd name="connsiteY9147" fmla="*/ 1607322 h 3322003"/>
              <a:gd name="connsiteX9148" fmla="*/ 4571011 w 12191948"/>
              <a:gd name="connsiteY9148" fmla="*/ 1605083 h 3322003"/>
              <a:gd name="connsiteX9149" fmla="*/ 4553110 w 12191948"/>
              <a:gd name="connsiteY9149" fmla="*/ 1608200 h 3322003"/>
              <a:gd name="connsiteX9150" fmla="*/ 4588426 w 12191948"/>
              <a:gd name="connsiteY9150" fmla="*/ 1641506 h 3322003"/>
              <a:gd name="connsiteX9151" fmla="*/ 4585524 w 12191948"/>
              <a:gd name="connsiteY9151" fmla="*/ 1625536 h 3322003"/>
              <a:gd name="connsiteX9152" fmla="*/ 4593746 w 12191948"/>
              <a:gd name="connsiteY9152" fmla="*/ 1617939 h 3322003"/>
              <a:gd name="connsiteX9153" fmla="*/ 4592296 w 12191948"/>
              <a:gd name="connsiteY9153" fmla="*/ 1616381 h 3322003"/>
              <a:gd name="connsiteX9154" fmla="*/ 4571011 w 12191948"/>
              <a:gd name="connsiteY9154" fmla="*/ 1605083 h 3322003"/>
              <a:gd name="connsiteX9155" fmla="*/ 1586684 w 12191948"/>
              <a:gd name="connsiteY9155" fmla="*/ 1605083 h 3322003"/>
              <a:gd name="connsiteX9156" fmla="*/ 1583782 w 12191948"/>
              <a:gd name="connsiteY9156" fmla="*/ 1606059 h 3322003"/>
              <a:gd name="connsiteX9157" fmla="*/ 1593457 w 12191948"/>
              <a:gd name="connsiteY9157" fmla="*/ 1607226 h 3322003"/>
              <a:gd name="connsiteX9158" fmla="*/ 1593457 w 12191948"/>
              <a:gd name="connsiteY9158" fmla="*/ 1605083 h 3322003"/>
              <a:gd name="connsiteX9159" fmla="*/ 6744309 w 12191948"/>
              <a:gd name="connsiteY9159" fmla="*/ 1604889 h 3322003"/>
              <a:gd name="connsiteX9160" fmla="*/ 6744309 w 12191948"/>
              <a:gd name="connsiteY9160" fmla="*/ 1629431 h 3322003"/>
              <a:gd name="connsiteX9161" fmla="*/ 6782525 w 12191948"/>
              <a:gd name="connsiteY9161" fmla="*/ 1647154 h 3322003"/>
              <a:gd name="connsiteX9162" fmla="*/ 6896210 w 12191948"/>
              <a:gd name="connsiteY9162" fmla="*/ 1682019 h 3322003"/>
              <a:gd name="connsiteX9163" fmla="*/ 6990060 w 12191948"/>
              <a:gd name="connsiteY9163" fmla="*/ 1690589 h 3322003"/>
              <a:gd name="connsiteX9164" fmla="*/ 7020779 w 12191948"/>
              <a:gd name="connsiteY9164" fmla="*/ 1690589 h 3322003"/>
              <a:gd name="connsiteX9165" fmla="*/ 6990060 w 12191948"/>
              <a:gd name="connsiteY9165" fmla="*/ 1687084 h 3322003"/>
              <a:gd name="connsiteX9166" fmla="*/ 6984981 w 12191948"/>
              <a:gd name="connsiteY9166" fmla="*/ 1680851 h 3322003"/>
              <a:gd name="connsiteX9167" fmla="*/ 7000854 w 12191948"/>
              <a:gd name="connsiteY9167" fmla="*/ 1675835 h 3322003"/>
              <a:gd name="connsiteX9168" fmla="*/ 6998325 w 12191948"/>
              <a:gd name="connsiteY9168" fmla="*/ 1667385 h 3322003"/>
              <a:gd name="connsiteX9169" fmla="*/ 7026886 w 12191948"/>
              <a:gd name="connsiteY9169" fmla="*/ 1675665 h 3322003"/>
              <a:gd name="connsiteX9170" fmla="*/ 7045450 w 12191948"/>
              <a:gd name="connsiteY9170" fmla="*/ 1686499 h 3322003"/>
              <a:gd name="connsiteX9171" fmla="*/ 7034566 w 12191948"/>
              <a:gd name="connsiteY9171" fmla="*/ 1688057 h 3322003"/>
              <a:gd name="connsiteX9172" fmla="*/ 7020053 w 12191948"/>
              <a:gd name="connsiteY9172" fmla="*/ 1691174 h 3322003"/>
              <a:gd name="connsiteX9173" fmla="*/ 7022714 w 12191948"/>
              <a:gd name="connsiteY9173" fmla="*/ 1700329 h 3322003"/>
              <a:gd name="connsiteX9174" fmla="*/ 7080039 w 12191948"/>
              <a:gd name="connsiteY9174" fmla="*/ 1700329 h 3322003"/>
              <a:gd name="connsiteX9175" fmla="*/ 7100598 w 12191948"/>
              <a:gd name="connsiteY9175" fmla="*/ 1712015 h 3322003"/>
              <a:gd name="connsiteX9176" fmla="*/ 7144137 w 12191948"/>
              <a:gd name="connsiteY9176" fmla="*/ 1702275 h 3322003"/>
              <a:gd name="connsiteX9177" fmla="*/ 7205335 w 12191948"/>
              <a:gd name="connsiteY9177" fmla="*/ 1706756 h 3322003"/>
              <a:gd name="connsiteX9178" fmla="*/ 7188402 w 12191948"/>
              <a:gd name="connsiteY9178" fmla="*/ 1695264 h 3322003"/>
              <a:gd name="connsiteX9179" fmla="*/ 7107615 w 12191948"/>
              <a:gd name="connsiteY9179" fmla="*/ 1675786 h 3322003"/>
              <a:gd name="connsiteX9180" fmla="*/ 7117531 w 12191948"/>
              <a:gd name="connsiteY9180" fmla="*/ 1665073 h 3322003"/>
              <a:gd name="connsiteX9181" fmla="*/ 6982561 w 12191948"/>
              <a:gd name="connsiteY9181" fmla="*/ 1630599 h 3322003"/>
              <a:gd name="connsiteX9182" fmla="*/ 7034083 w 12191948"/>
              <a:gd name="connsiteY9182" fmla="*/ 1650271 h 3322003"/>
              <a:gd name="connsiteX9183" fmla="*/ 7032872 w 12191948"/>
              <a:gd name="connsiteY9183" fmla="*/ 1650076 h 3322003"/>
              <a:gd name="connsiteX9184" fmla="*/ 6995138 w 12191948"/>
              <a:gd name="connsiteY9184" fmla="*/ 1649103 h 3322003"/>
              <a:gd name="connsiteX9185" fmla="*/ 7049320 w 12191948"/>
              <a:gd name="connsiteY9185" fmla="*/ 1667411 h 3322003"/>
              <a:gd name="connsiteX9186" fmla="*/ 7038195 w 12191948"/>
              <a:gd name="connsiteY9186" fmla="*/ 1669944 h 3322003"/>
              <a:gd name="connsiteX9187" fmla="*/ 6998241 w 12191948"/>
              <a:gd name="connsiteY9187" fmla="*/ 1667105 h 3322003"/>
              <a:gd name="connsiteX9188" fmla="*/ 6998041 w 12191948"/>
              <a:gd name="connsiteY9188" fmla="*/ 1666437 h 3322003"/>
              <a:gd name="connsiteX9189" fmla="*/ 6970709 w 12191948"/>
              <a:gd name="connsiteY9189" fmla="*/ 1659816 h 3322003"/>
              <a:gd name="connsiteX9190" fmla="*/ 6899053 w 12191948"/>
              <a:gd name="connsiteY9190" fmla="*/ 1648276 h 3322003"/>
              <a:gd name="connsiteX9191" fmla="*/ 6936363 w 12191948"/>
              <a:gd name="connsiteY9191" fmla="*/ 1644038 h 3322003"/>
              <a:gd name="connsiteX9192" fmla="*/ 6939022 w 12191948"/>
              <a:gd name="connsiteY9192" fmla="*/ 1634300 h 3322003"/>
              <a:gd name="connsiteX9193" fmla="*/ 6864523 w 12191948"/>
              <a:gd name="connsiteY9193" fmla="*/ 1626509 h 3322003"/>
              <a:gd name="connsiteX9194" fmla="*/ 6898387 w 12191948"/>
              <a:gd name="connsiteY9194" fmla="*/ 1648169 h 3322003"/>
              <a:gd name="connsiteX9195" fmla="*/ 6898145 w 12191948"/>
              <a:gd name="connsiteY9195" fmla="*/ 1648130 h 3322003"/>
              <a:gd name="connsiteX9196" fmla="*/ 6872748 w 12191948"/>
              <a:gd name="connsiteY9196" fmla="*/ 1642870 h 3322003"/>
              <a:gd name="connsiteX9197" fmla="*/ 6857994 w 12191948"/>
              <a:gd name="connsiteY9197" fmla="*/ 1628456 h 3322003"/>
              <a:gd name="connsiteX9198" fmla="*/ 6863555 w 12191948"/>
              <a:gd name="connsiteY9198" fmla="*/ 1625925 h 3322003"/>
              <a:gd name="connsiteX9199" fmla="*/ 6744309 w 12191948"/>
              <a:gd name="connsiteY9199" fmla="*/ 1604889 h 3322003"/>
              <a:gd name="connsiteX9200" fmla="*/ 1695955 w 12191948"/>
              <a:gd name="connsiteY9200" fmla="*/ 1603331 h 3322003"/>
              <a:gd name="connsiteX9201" fmla="*/ 1686581 w 12191948"/>
              <a:gd name="connsiteY9201" fmla="*/ 1607032 h 3322003"/>
              <a:gd name="connsiteX9202" fmla="*/ 1683437 w 12191948"/>
              <a:gd name="connsiteY9202" fmla="*/ 1613459 h 3322003"/>
              <a:gd name="connsiteX9203" fmla="*/ 1670859 w 12191948"/>
              <a:gd name="connsiteY9203" fmla="*/ 1611901 h 3322003"/>
              <a:gd name="connsiteX9204" fmla="*/ 1683678 w 12191948"/>
              <a:gd name="connsiteY9204" fmla="*/ 1616187 h 3322003"/>
              <a:gd name="connsiteX9205" fmla="*/ 1735201 w 12191948"/>
              <a:gd name="connsiteY9205" fmla="*/ 1618718 h 3322003"/>
              <a:gd name="connsiteX9206" fmla="*/ 1726493 w 12191948"/>
              <a:gd name="connsiteY9206" fmla="*/ 1614044 h 3322003"/>
              <a:gd name="connsiteX9207" fmla="*/ 1712947 w 12191948"/>
              <a:gd name="connsiteY9207" fmla="*/ 1604889 h 3322003"/>
              <a:gd name="connsiteX9208" fmla="*/ 1695955 w 12191948"/>
              <a:gd name="connsiteY9208" fmla="*/ 1603331 h 3322003"/>
              <a:gd name="connsiteX9209" fmla="*/ 3379505 w 12191948"/>
              <a:gd name="connsiteY9209" fmla="*/ 1603137 h 3322003"/>
              <a:gd name="connsiteX9210" fmla="*/ 3361607 w 12191948"/>
              <a:gd name="connsiteY9210" fmla="*/ 1604695 h 3322003"/>
              <a:gd name="connsiteX9211" fmla="*/ 3360398 w 12191948"/>
              <a:gd name="connsiteY9211" fmla="*/ 1605474 h 3322003"/>
              <a:gd name="connsiteX9212" fmla="*/ 3365959 w 12191948"/>
              <a:gd name="connsiteY9212" fmla="*/ 1609564 h 3322003"/>
              <a:gd name="connsiteX9213" fmla="*/ 3388939 w 12191948"/>
              <a:gd name="connsiteY9213" fmla="*/ 1609564 h 3322003"/>
              <a:gd name="connsiteX9214" fmla="*/ 6308197 w 12191948"/>
              <a:gd name="connsiteY9214" fmla="*/ 1602552 h 3322003"/>
              <a:gd name="connsiteX9215" fmla="*/ 6312793 w 12191948"/>
              <a:gd name="connsiteY9215" fmla="*/ 1610343 h 3322003"/>
              <a:gd name="connsiteX9216" fmla="*/ 6331659 w 12191948"/>
              <a:gd name="connsiteY9216" fmla="*/ 1614629 h 3322003"/>
              <a:gd name="connsiteX9217" fmla="*/ 6332270 w 12191948"/>
              <a:gd name="connsiteY9217" fmla="*/ 1608562 h 3322003"/>
              <a:gd name="connsiteX9218" fmla="*/ 6332385 w 12191948"/>
              <a:gd name="connsiteY9218" fmla="*/ 1608590 h 3322003"/>
              <a:gd name="connsiteX9219" fmla="*/ 6332385 w 12191948"/>
              <a:gd name="connsiteY9219" fmla="*/ 1607421 h 3322003"/>
              <a:gd name="connsiteX9220" fmla="*/ 6332270 w 12191948"/>
              <a:gd name="connsiteY9220" fmla="*/ 1608562 h 3322003"/>
              <a:gd name="connsiteX9221" fmla="*/ 3273803 w 12191948"/>
              <a:gd name="connsiteY9221" fmla="*/ 1602163 h 3322003"/>
              <a:gd name="connsiteX9222" fmla="*/ 3273803 w 12191948"/>
              <a:gd name="connsiteY9222" fmla="*/ 1609564 h 3322003"/>
              <a:gd name="connsiteX9223" fmla="*/ 3272595 w 12191948"/>
              <a:gd name="connsiteY9223" fmla="*/ 1610343 h 3322003"/>
              <a:gd name="connsiteX9224" fmla="*/ 3313472 w 12191948"/>
              <a:gd name="connsiteY9224" fmla="*/ 1612486 h 3322003"/>
              <a:gd name="connsiteX9225" fmla="*/ 3310087 w 12191948"/>
              <a:gd name="connsiteY9225" fmla="*/ 1606447 h 3322003"/>
              <a:gd name="connsiteX9226" fmla="*/ 3273803 w 12191948"/>
              <a:gd name="connsiteY9226" fmla="*/ 1602163 h 3322003"/>
              <a:gd name="connsiteX9227" fmla="*/ 4430476 w 12191948"/>
              <a:gd name="connsiteY9227" fmla="*/ 1601578 h 3322003"/>
              <a:gd name="connsiteX9228" fmla="*/ 4425882 w 12191948"/>
              <a:gd name="connsiteY9228" fmla="*/ 1605280 h 3322003"/>
              <a:gd name="connsiteX9229" fmla="*/ 4418383 w 12191948"/>
              <a:gd name="connsiteY9229" fmla="*/ 1614823 h 3322003"/>
              <a:gd name="connsiteX9230" fmla="*/ 4477402 w 12191948"/>
              <a:gd name="connsiteY9230" fmla="*/ 1643259 h 3322003"/>
              <a:gd name="connsiteX9231" fmla="*/ 4491433 w 12191948"/>
              <a:gd name="connsiteY9231" fmla="*/ 1664685 h 3322003"/>
              <a:gd name="connsiteX9232" fmla="*/ 4471356 w 12191948"/>
              <a:gd name="connsiteY9232" fmla="*/ 1666631 h 3322003"/>
              <a:gd name="connsiteX9233" fmla="*/ 4460954 w 12191948"/>
              <a:gd name="connsiteY9233" fmla="*/ 1655921 h 3322003"/>
              <a:gd name="connsiteX9234" fmla="*/ 4455634 w 12191948"/>
              <a:gd name="connsiteY9234" fmla="*/ 1648324 h 3322003"/>
              <a:gd name="connsiteX9235" fmla="*/ 4404112 w 12191948"/>
              <a:gd name="connsiteY9235" fmla="*/ 1638196 h 3322003"/>
              <a:gd name="connsiteX9236" fmla="*/ 4431202 w 12191948"/>
              <a:gd name="connsiteY9236" fmla="*/ 1630405 h 3322003"/>
              <a:gd name="connsiteX9237" fmla="*/ 4339773 w 12191948"/>
              <a:gd name="connsiteY9237" fmla="*/ 1609175 h 3322003"/>
              <a:gd name="connsiteX9238" fmla="*/ 4322840 w 12191948"/>
              <a:gd name="connsiteY9238" fmla="*/ 1609175 h 3322003"/>
              <a:gd name="connsiteX9239" fmla="*/ 4326710 w 12191948"/>
              <a:gd name="connsiteY9239" fmla="*/ 1616187 h 3322003"/>
              <a:gd name="connsiteX9240" fmla="*/ 4377747 w 12191948"/>
              <a:gd name="connsiteY9240" fmla="*/ 1634106 h 3322003"/>
              <a:gd name="connsiteX9241" fmla="*/ 4362993 w 12191948"/>
              <a:gd name="connsiteY9241" fmla="*/ 1644817 h 3322003"/>
              <a:gd name="connsiteX9242" fmla="*/ 4328370 w 12191948"/>
              <a:gd name="connsiteY9242" fmla="*/ 1631152 h 3322003"/>
              <a:gd name="connsiteX9243" fmla="*/ 4331548 w 12191948"/>
              <a:gd name="connsiteY9243" fmla="*/ 1630014 h 3322003"/>
              <a:gd name="connsiteX9244" fmla="*/ 4325018 w 12191948"/>
              <a:gd name="connsiteY9244" fmla="*/ 1628968 h 3322003"/>
              <a:gd name="connsiteX9245" fmla="*/ 4327871 w 12191948"/>
              <a:gd name="connsiteY9245" fmla="*/ 1630955 h 3322003"/>
              <a:gd name="connsiteX9246" fmla="*/ 4325986 w 12191948"/>
              <a:gd name="connsiteY9246" fmla="*/ 1630211 h 3322003"/>
              <a:gd name="connsiteX9247" fmla="*/ 4253422 w 12191948"/>
              <a:gd name="connsiteY9247" fmla="*/ 1617160 h 3322003"/>
              <a:gd name="connsiteX9248" fmla="*/ 4198997 w 12191948"/>
              <a:gd name="connsiteY9248" fmla="*/ 1619303 h 3322003"/>
              <a:gd name="connsiteX9249" fmla="*/ 4221009 w 12191948"/>
              <a:gd name="connsiteY9249" fmla="*/ 1634106 h 3322003"/>
              <a:gd name="connsiteX9250" fmla="*/ 4245197 w 12191948"/>
              <a:gd name="connsiteY9250" fmla="*/ 1646181 h 3322003"/>
              <a:gd name="connsiteX9251" fmla="*/ 4295990 w 12191948"/>
              <a:gd name="connsiteY9251" fmla="*/ 1649882 h 3322003"/>
              <a:gd name="connsiteX9252" fmla="*/ 4347269 w 12191948"/>
              <a:gd name="connsiteY9252" fmla="*/ 1665852 h 3322003"/>
              <a:gd name="connsiteX9253" fmla="*/ 4401694 w 12191948"/>
              <a:gd name="connsiteY9253" fmla="*/ 1680267 h 3322003"/>
              <a:gd name="connsiteX9254" fmla="*/ 4459987 w 12191948"/>
              <a:gd name="connsiteY9254" fmla="*/ 1674619 h 3322003"/>
              <a:gd name="connsiteX9255" fmla="*/ 4489013 w 12191948"/>
              <a:gd name="connsiteY9255" fmla="*/ 1679487 h 3322003"/>
              <a:gd name="connsiteX9256" fmla="*/ 4549240 w 12191948"/>
              <a:gd name="connsiteY9256" fmla="*/ 1688252 h 3322003"/>
              <a:gd name="connsiteX9257" fmla="*/ 4621804 w 12191948"/>
              <a:gd name="connsiteY9257" fmla="*/ 1691368 h 3322003"/>
              <a:gd name="connsiteX9258" fmla="*/ 4634141 w 12191948"/>
              <a:gd name="connsiteY9258" fmla="*/ 1687667 h 3322003"/>
              <a:gd name="connsiteX9259" fmla="*/ 4557465 w 12191948"/>
              <a:gd name="connsiteY9259" fmla="*/ 1655921 h 3322003"/>
              <a:gd name="connsiteX9260" fmla="*/ 4556013 w 12191948"/>
              <a:gd name="connsiteY9260" fmla="*/ 1655336 h 3322003"/>
              <a:gd name="connsiteX9261" fmla="*/ 4565206 w 12191948"/>
              <a:gd name="connsiteY9261" fmla="*/ 1647545 h 3322003"/>
              <a:gd name="connsiteX9262" fmla="*/ 4585765 w 12191948"/>
              <a:gd name="connsiteY9262" fmla="*/ 1643259 h 3322003"/>
              <a:gd name="connsiteX9263" fmla="*/ 4564479 w 12191948"/>
              <a:gd name="connsiteY9263" fmla="*/ 1645792 h 3322003"/>
              <a:gd name="connsiteX9264" fmla="*/ 4494335 w 12191948"/>
              <a:gd name="connsiteY9264" fmla="*/ 1627677 h 3322003"/>
              <a:gd name="connsiteX9265" fmla="*/ 4457326 w 12191948"/>
              <a:gd name="connsiteY9265" fmla="*/ 1608200 h 3322003"/>
              <a:gd name="connsiteX9266" fmla="*/ 4448618 w 12191948"/>
              <a:gd name="connsiteY9266" fmla="*/ 1601578 h 3322003"/>
              <a:gd name="connsiteX9267" fmla="*/ 4430476 w 12191948"/>
              <a:gd name="connsiteY9267" fmla="*/ 1601578 h 3322003"/>
              <a:gd name="connsiteX9268" fmla="*/ 7316600 w 12191948"/>
              <a:gd name="connsiteY9268" fmla="*/ 1601384 h 3322003"/>
              <a:gd name="connsiteX9269" fmla="*/ 7304263 w 12191948"/>
              <a:gd name="connsiteY9269" fmla="*/ 1609954 h 3322003"/>
              <a:gd name="connsiteX9270" fmla="*/ 7303296 w 12191948"/>
              <a:gd name="connsiteY9270" fmla="*/ 1610733 h 3322003"/>
              <a:gd name="connsiteX9271" fmla="*/ 7327484 w 12191948"/>
              <a:gd name="connsiteY9271" fmla="*/ 1615991 h 3322003"/>
              <a:gd name="connsiteX9272" fmla="*/ 7334015 w 12191948"/>
              <a:gd name="connsiteY9272" fmla="*/ 1606059 h 3322003"/>
              <a:gd name="connsiteX9273" fmla="*/ 7316600 w 12191948"/>
              <a:gd name="connsiteY9273" fmla="*/ 1601384 h 3322003"/>
              <a:gd name="connsiteX9274" fmla="*/ 4198756 w 12191948"/>
              <a:gd name="connsiteY9274" fmla="*/ 1599826 h 3322003"/>
              <a:gd name="connsiteX9275" fmla="*/ 4198029 w 12191948"/>
              <a:gd name="connsiteY9275" fmla="*/ 1600409 h 3322003"/>
              <a:gd name="connsiteX9276" fmla="*/ 4199965 w 12191948"/>
              <a:gd name="connsiteY9276" fmla="*/ 1609175 h 3322003"/>
              <a:gd name="connsiteX9277" fmla="*/ 4230199 w 12191948"/>
              <a:gd name="connsiteY9277" fmla="*/ 1607032 h 3322003"/>
              <a:gd name="connsiteX9278" fmla="*/ 4222703 w 12191948"/>
              <a:gd name="connsiteY9278" fmla="*/ 1600799 h 3322003"/>
              <a:gd name="connsiteX9279" fmla="*/ 4198756 w 12191948"/>
              <a:gd name="connsiteY9279" fmla="*/ 1599826 h 3322003"/>
              <a:gd name="connsiteX9280" fmla="*/ 2326598 w 12191948"/>
              <a:gd name="connsiteY9280" fmla="*/ 1599241 h 3322003"/>
              <a:gd name="connsiteX9281" fmla="*/ 2318376 w 12191948"/>
              <a:gd name="connsiteY9281" fmla="*/ 1603137 h 3322003"/>
              <a:gd name="connsiteX9282" fmla="*/ 2347158 w 12191948"/>
              <a:gd name="connsiteY9282" fmla="*/ 1610537 h 3322003"/>
              <a:gd name="connsiteX9283" fmla="*/ 2345223 w 12191948"/>
              <a:gd name="connsiteY9283" fmla="*/ 1603137 h 3322003"/>
              <a:gd name="connsiteX9284" fmla="*/ 2326598 w 12191948"/>
              <a:gd name="connsiteY9284" fmla="*/ 1599241 h 3322003"/>
              <a:gd name="connsiteX9285" fmla="*/ 1968011 w 12191948"/>
              <a:gd name="connsiteY9285" fmla="*/ 1595175 h 3322003"/>
              <a:gd name="connsiteX9286" fmla="*/ 1954343 w 12191948"/>
              <a:gd name="connsiteY9286" fmla="*/ 1596125 h 3322003"/>
              <a:gd name="connsiteX9287" fmla="*/ 1960390 w 12191948"/>
              <a:gd name="connsiteY9287" fmla="*/ 1600994 h 3322003"/>
              <a:gd name="connsiteX9288" fmla="*/ 1988450 w 12191948"/>
              <a:gd name="connsiteY9288" fmla="*/ 1605474 h 3322003"/>
              <a:gd name="connsiteX9289" fmla="*/ 1987480 w 12191948"/>
              <a:gd name="connsiteY9289" fmla="*/ 1600409 h 3322003"/>
              <a:gd name="connsiteX9290" fmla="*/ 1986030 w 12191948"/>
              <a:gd name="connsiteY9290" fmla="*/ 1599630 h 3322003"/>
              <a:gd name="connsiteX9291" fmla="*/ 1968011 w 12191948"/>
              <a:gd name="connsiteY9291" fmla="*/ 1595175 h 3322003"/>
              <a:gd name="connsiteX9292" fmla="*/ 1485336 w 12191948"/>
              <a:gd name="connsiteY9292" fmla="*/ 1594567 h 3322003"/>
              <a:gd name="connsiteX9293" fmla="*/ 1483886 w 12191948"/>
              <a:gd name="connsiteY9293" fmla="*/ 1599241 h 3322003"/>
              <a:gd name="connsiteX9294" fmla="*/ 1485580 w 12191948"/>
              <a:gd name="connsiteY9294" fmla="*/ 1598268 h 3322003"/>
              <a:gd name="connsiteX9295" fmla="*/ 1505171 w 12191948"/>
              <a:gd name="connsiteY9295" fmla="*/ 1600799 h 3322003"/>
              <a:gd name="connsiteX9296" fmla="*/ 1505171 w 12191948"/>
              <a:gd name="connsiteY9296" fmla="*/ 1596125 h 3322003"/>
              <a:gd name="connsiteX9297" fmla="*/ 1485336 w 12191948"/>
              <a:gd name="connsiteY9297" fmla="*/ 1594567 h 3322003"/>
              <a:gd name="connsiteX9298" fmla="*/ 2404726 w 12191948"/>
              <a:gd name="connsiteY9298" fmla="*/ 1593982 h 3322003"/>
              <a:gd name="connsiteX9299" fmla="*/ 2406176 w 12191948"/>
              <a:gd name="connsiteY9299" fmla="*/ 1595931 h 3322003"/>
              <a:gd name="connsiteX9300" fmla="*/ 2412223 w 12191948"/>
              <a:gd name="connsiteY9300" fmla="*/ 1595931 h 3322003"/>
              <a:gd name="connsiteX9301" fmla="*/ 2410290 w 12191948"/>
              <a:gd name="connsiteY9301" fmla="*/ 1594567 h 3322003"/>
              <a:gd name="connsiteX9302" fmla="*/ 3049823 w 12191948"/>
              <a:gd name="connsiteY9302" fmla="*/ 1592229 h 3322003"/>
              <a:gd name="connsiteX9303" fmla="*/ 3021280 w 12191948"/>
              <a:gd name="connsiteY9303" fmla="*/ 1593203 h 3322003"/>
              <a:gd name="connsiteX9304" fmla="*/ 3036278 w 12191948"/>
              <a:gd name="connsiteY9304" fmla="*/ 1611707 h 3322003"/>
              <a:gd name="connsiteX9305" fmla="*/ 3095053 w 12191948"/>
              <a:gd name="connsiteY9305" fmla="*/ 1614044 h 3322003"/>
              <a:gd name="connsiteX9306" fmla="*/ 3095053 w 12191948"/>
              <a:gd name="connsiteY9306" fmla="*/ 1603722 h 3322003"/>
              <a:gd name="connsiteX9307" fmla="*/ 2812054 w 12191948"/>
              <a:gd name="connsiteY9307" fmla="*/ 1591645 h 3322003"/>
              <a:gd name="connsiteX9308" fmla="*/ 2910497 w 12191948"/>
              <a:gd name="connsiteY9308" fmla="*/ 1617549 h 3322003"/>
              <a:gd name="connsiteX9309" fmla="*/ 2909532 w 12191948"/>
              <a:gd name="connsiteY9309" fmla="*/ 1616966 h 3322003"/>
              <a:gd name="connsiteX9310" fmla="*/ 2869864 w 12191948"/>
              <a:gd name="connsiteY9310" fmla="*/ 1594567 h 3322003"/>
              <a:gd name="connsiteX9311" fmla="*/ 2812054 w 12191948"/>
              <a:gd name="connsiteY9311" fmla="*/ 1591645 h 3322003"/>
              <a:gd name="connsiteX9312" fmla="*/ 6455746 w 12191948"/>
              <a:gd name="connsiteY9312" fmla="*/ 1590281 h 3322003"/>
              <a:gd name="connsiteX9313" fmla="*/ 6519843 w 12191948"/>
              <a:gd name="connsiteY9313" fmla="*/ 1618134 h 3322003"/>
              <a:gd name="connsiteX9314" fmla="*/ 6554674 w 12191948"/>
              <a:gd name="connsiteY9314" fmla="*/ 1624757 h 3322003"/>
              <a:gd name="connsiteX9315" fmla="*/ 6571363 w 12191948"/>
              <a:gd name="connsiteY9315" fmla="*/ 1625925 h 3322003"/>
              <a:gd name="connsiteX9316" fmla="*/ 6554433 w 12191948"/>
              <a:gd name="connsiteY9316" fmla="*/ 1622614 h 3322003"/>
              <a:gd name="connsiteX9317" fmla="*/ 6585394 w 12191948"/>
              <a:gd name="connsiteY9317" fmla="*/ 1619692 h 3322003"/>
              <a:gd name="connsiteX9318" fmla="*/ 6601357 w 12191948"/>
              <a:gd name="connsiteY9318" fmla="*/ 1627094 h 3322003"/>
              <a:gd name="connsiteX9319" fmla="*/ 6654570 w 12191948"/>
              <a:gd name="connsiteY9319" fmla="*/ 1660010 h 3322003"/>
              <a:gd name="connsiteX9320" fmla="*/ 6691336 w 12191948"/>
              <a:gd name="connsiteY9320" fmla="*/ 1662736 h 3322003"/>
              <a:gd name="connsiteX9321" fmla="*/ 6712380 w 12191948"/>
              <a:gd name="connsiteY9321" fmla="*/ 1682213 h 3322003"/>
              <a:gd name="connsiteX9322" fmla="*/ 6716733 w 12191948"/>
              <a:gd name="connsiteY9322" fmla="*/ 1697407 h 3322003"/>
              <a:gd name="connsiteX9323" fmla="*/ 6758822 w 12191948"/>
              <a:gd name="connsiteY9323" fmla="*/ 1700132 h 3322003"/>
              <a:gd name="connsiteX9324" fmla="*/ 6779140 w 12191948"/>
              <a:gd name="connsiteY9324" fmla="*/ 1690200 h 3322003"/>
              <a:gd name="connsiteX9325" fmla="*/ 6858718 w 12191948"/>
              <a:gd name="connsiteY9325" fmla="*/ 1699353 h 3322003"/>
              <a:gd name="connsiteX9326" fmla="*/ 6842029 w 12191948"/>
              <a:gd name="connsiteY9326" fmla="*/ 1690589 h 3322003"/>
              <a:gd name="connsiteX9327" fmla="*/ 6769464 w 12191948"/>
              <a:gd name="connsiteY9327" fmla="*/ 1679682 h 3322003"/>
              <a:gd name="connsiteX9328" fmla="*/ 6702947 w 12191948"/>
              <a:gd name="connsiteY9328" fmla="*/ 1645013 h 3322003"/>
              <a:gd name="connsiteX9329" fmla="*/ 6728587 w 12191948"/>
              <a:gd name="connsiteY9329" fmla="*/ 1632742 h 3322003"/>
              <a:gd name="connsiteX9330" fmla="*/ 6594101 w 12191948"/>
              <a:gd name="connsiteY9330" fmla="*/ 1591645 h 3322003"/>
              <a:gd name="connsiteX9331" fmla="*/ 6589626 w 12191948"/>
              <a:gd name="connsiteY9331" fmla="*/ 1597780 h 3322003"/>
              <a:gd name="connsiteX9332" fmla="*/ 6599230 w 12191948"/>
              <a:gd name="connsiteY9332" fmla="*/ 1606447 h 3322003"/>
              <a:gd name="connsiteX9333" fmla="*/ 6553224 w 12191948"/>
              <a:gd name="connsiteY9333" fmla="*/ 1606447 h 3322003"/>
              <a:gd name="connsiteX9334" fmla="*/ 6511136 w 12191948"/>
              <a:gd name="connsiteY9334" fmla="*/ 1590281 h 3322003"/>
              <a:gd name="connsiteX9335" fmla="*/ 1257000 w 12191948"/>
              <a:gd name="connsiteY9335" fmla="*/ 1590281 h 3322003"/>
              <a:gd name="connsiteX9336" fmla="*/ 1257000 w 12191948"/>
              <a:gd name="connsiteY9336" fmla="*/ 1598268 h 3322003"/>
              <a:gd name="connsiteX9337" fmla="*/ 1257968 w 12191948"/>
              <a:gd name="connsiteY9337" fmla="*/ 1598656 h 3322003"/>
              <a:gd name="connsiteX9338" fmla="*/ 1295945 w 12191948"/>
              <a:gd name="connsiteY9338" fmla="*/ 1603525 h 3322003"/>
              <a:gd name="connsiteX9339" fmla="*/ 1288205 w 12191948"/>
              <a:gd name="connsiteY9339" fmla="*/ 1592424 h 3322003"/>
              <a:gd name="connsiteX9340" fmla="*/ 1257000 w 12191948"/>
              <a:gd name="connsiteY9340" fmla="*/ 1590281 h 3322003"/>
              <a:gd name="connsiteX9341" fmla="*/ 2735156 w 12191948"/>
              <a:gd name="connsiteY9341" fmla="*/ 1590070 h 3322003"/>
              <a:gd name="connsiteX9342" fmla="*/ 2699577 w 12191948"/>
              <a:gd name="connsiteY9342" fmla="*/ 1591060 h 3322003"/>
              <a:gd name="connsiteX9343" fmla="*/ 2716993 w 12191948"/>
              <a:gd name="connsiteY9343" fmla="*/ 1608200 h 3322003"/>
              <a:gd name="connsiteX9344" fmla="*/ 2716993 w 12191948"/>
              <a:gd name="connsiteY9344" fmla="*/ 1614823 h 3322003"/>
              <a:gd name="connsiteX9345" fmla="*/ 2735619 w 12191948"/>
              <a:gd name="connsiteY9345" fmla="*/ 1639363 h 3322003"/>
              <a:gd name="connsiteX9346" fmla="*/ 2768271 w 12191948"/>
              <a:gd name="connsiteY9346" fmla="*/ 1665073 h 3322003"/>
              <a:gd name="connsiteX9347" fmla="*/ 2856801 w 12191948"/>
              <a:gd name="connsiteY9347" fmla="*/ 1705197 h 3322003"/>
              <a:gd name="connsiteX9348" fmla="*/ 2855833 w 12191948"/>
              <a:gd name="connsiteY9348" fmla="*/ 1703639 h 3322003"/>
              <a:gd name="connsiteX9349" fmla="*/ 2922593 w 12191948"/>
              <a:gd name="connsiteY9349" fmla="*/ 1713377 h 3322003"/>
              <a:gd name="connsiteX9350" fmla="*/ 2944361 w 12191948"/>
              <a:gd name="connsiteY9350" fmla="*/ 1710066 h 3322003"/>
              <a:gd name="connsiteX9351" fmla="*/ 2928398 w 12191948"/>
              <a:gd name="connsiteY9351" fmla="*/ 1703639 h 3322003"/>
              <a:gd name="connsiteX9352" fmla="*/ 2795365 w 12191948"/>
              <a:gd name="connsiteY9352" fmla="*/ 1656503 h 3322003"/>
              <a:gd name="connsiteX9353" fmla="*/ 2785931 w 12191948"/>
              <a:gd name="connsiteY9353" fmla="*/ 1637026 h 3322003"/>
              <a:gd name="connsiteX9354" fmla="*/ 2803828 w 12191948"/>
              <a:gd name="connsiteY9354" fmla="*/ 1631769 h 3322003"/>
              <a:gd name="connsiteX9355" fmla="*/ 2849061 w 12191948"/>
              <a:gd name="connsiteY9355" fmla="*/ 1639169 h 3322003"/>
              <a:gd name="connsiteX9356" fmla="*/ 2904936 w 12191948"/>
              <a:gd name="connsiteY9356" fmla="*/ 1639169 h 3322003"/>
              <a:gd name="connsiteX9357" fmla="*/ 2774320 w 12191948"/>
              <a:gd name="connsiteY9357" fmla="*/ 1617160 h 3322003"/>
              <a:gd name="connsiteX9358" fmla="*/ 2769483 w 12191948"/>
              <a:gd name="connsiteY9358" fmla="*/ 1597683 h 3322003"/>
              <a:gd name="connsiteX9359" fmla="*/ 2735156 w 12191948"/>
              <a:gd name="connsiteY9359" fmla="*/ 1590070 h 3322003"/>
              <a:gd name="connsiteX9360" fmla="*/ 1205965 w 12191948"/>
              <a:gd name="connsiteY9360" fmla="*/ 1585997 h 3322003"/>
              <a:gd name="connsiteX9361" fmla="*/ 1205965 w 12191948"/>
              <a:gd name="connsiteY9361" fmla="*/ 1588334 h 3322003"/>
              <a:gd name="connsiteX9362" fmla="*/ 1212253 w 12191948"/>
              <a:gd name="connsiteY9362" fmla="*/ 1588334 h 3322003"/>
              <a:gd name="connsiteX9363" fmla="*/ 1212738 w 12191948"/>
              <a:gd name="connsiteY9363" fmla="*/ 1586191 h 3322003"/>
              <a:gd name="connsiteX9364" fmla="*/ 1212738 w 12191948"/>
              <a:gd name="connsiteY9364" fmla="*/ 1585997 h 3322003"/>
              <a:gd name="connsiteX9365" fmla="*/ 6500252 w 12191948"/>
              <a:gd name="connsiteY9365" fmla="*/ 1585606 h 3322003"/>
              <a:gd name="connsiteX9366" fmla="*/ 6508718 w 12191948"/>
              <a:gd name="connsiteY9366" fmla="*/ 1589307 h 3322003"/>
              <a:gd name="connsiteX9367" fmla="*/ 6505331 w 12191948"/>
              <a:gd name="connsiteY9367" fmla="*/ 1585997 h 3322003"/>
              <a:gd name="connsiteX9368" fmla="*/ 6505331 w 12191948"/>
              <a:gd name="connsiteY9368" fmla="*/ 1585606 h 3322003"/>
              <a:gd name="connsiteX9369" fmla="*/ 2494221 w 12191948"/>
              <a:gd name="connsiteY9369" fmla="*/ 1585023 h 3322003"/>
              <a:gd name="connsiteX9370" fmla="*/ 2499785 w 12191948"/>
              <a:gd name="connsiteY9370" fmla="*/ 1601773 h 3322003"/>
              <a:gd name="connsiteX9371" fmla="*/ 2500026 w 12191948"/>
              <a:gd name="connsiteY9371" fmla="*/ 1602163 h 3322003"/>
              <a:gd name="connsiteX9372" fmla="*/ 2598231 w 12191948"/>
              <a:gd name="connsiteY9372" fmla="*/ 1602163 h 3322003"/>
              <a:gd name="connsiteX9373" fmla="*/ 2494221 w 12191948"/>
              <a:gd name="connsiteY9373" fmla="*/ 1585023 h 3322003"/>
              <a:gd name="connsiteX9374" fmla="*/ 1968132 w 12191948"/>
              <a:gd name="connsiteY9374" fmla="*/ 1584244 h 3322003"/>
              <a:gd name="connsiteX9375" fmla="*/ 1965230 w 12191948"/>
              <a:gd name="connsiteY9375" fmla="*/ 1587361 h 3322003"/>
              <a:gd name="connsiteX9376" fmla="*/ 1976596 w 12191948"/>
              <a:gd name="connsiteY9376" fmla="*/ 1589502 h 3322003"/>
              <a:gd name="connsiteX9377" fmla="*/ 1988450 w 12191948"/>
              <a:gd name="connsiteY9377" fmla="*/ 1587361 h 3322003"/>
              <a:gd name="connsiteX9378" fmla="*/ 1986030 w 12191948"/>
              <a:gd name="connsiteY9378" fmla="*/ 1586582 h 3322003"/>
              <a:gd name="connsiteX9379" fmla="*/ 1968132 w 12191948"/>
              <a:gd name="connsiteY9379" fmla="*/ 1584244 h 3322003"/>
              <a:gd name="connsiteX9380" fmla="*/ 4809021 w 12191948"/>
              <a:gd name="connsiteY9380" fmla="*/ 1583269 h 3322003"/>
              <a:gd name="connsiteX9381" fmla="*/ 4802008 w 12191948"/>
              <a:gd name="connsiteY9381" fmla="*/ 1587943 h 3322003"/>
              <a:gd name="connsiteX9382" fmla="*/ 4821599 w 12191948"/>
              <a:gd name="connsiteY9382" fmla="*/ 1592814 h 3322003"/>
              <a:gd name="connsiteX9383" fmla="*/ 4824258 w 12191948"/>
              <a:gd name="connsiteY9383" fmla="*/ 1586191 h 3322003"/>
              <a:gd name="connsiteX9384" fmla="*/ 4819905 w 12191948"/>
              <a:gd name="connsiteY9384" fmla="*/ 1583269 h 3322003"/>
              <a:gd name="connsiteX9385" fmla="*/ 4809021 w 12191948"/>
              <a:gd name="connsiteY9385" fmla="*/ 1583269 h 3322003"/>
              <a:gd name="connsiteX9386" fmla="*/ 6730763 w 12191948"/>
              <a:gd name="connsiteY9386" fmla="*/ 1582296 h 3322003"/>
              <a:gd name="connsiteX9387" fmla="*/ 6712622 w 12191948"/>
              <a:gd name="connsiteY9387" fmla="*/ 1583659 h 3322003"/>
              <a:gd name="connsiteX9388" fmla="*/ 6695206 w 12191948"/>
              <a:gd name="connsiteY9388" fmla="*/ 1588919 h 3322003"/>
              <a:gd name="connsiteX9389" fmla="*/ 6774543 w 12191948"/>
              <a:gd name="connsiteY9389" fmla="*/ 1598462 h 3322003"/>
              <a:gd name="connsiteX9390" fmla="*/ 6730763 w 12191948"/>
              <a:gd name="connsiteY9390" fmla="*/ 1582686 h 3322003"/>
              <a:gd name="connsiteX9391" fmla="*/ 4291880 w 12191948"/>
              <a:gd name="connsiteY9391" fmla="*/ 1582296 h 3322003"/>
              <a:gd name="connsiteX9392" fmla="*/ 4303007 w 12191948"/>
              <a:gd name="connsiteY9392" fmla="*/ 1596125 h 3322003"/>
              <a:gd name="connsiteX9393" fmla="*/ 4339773 w 12191948"/>
              <a:gd name="connsiteY9393" fmla="*/ 1600215 h 3322003"/>
              <a:gd name="connsiteX9394" fmla="*/ 4398792 w 12191948"/>
              <a:gd name="connsiteY9394" fmla="*/ 1596513 h 3322003"/>
              <a:gd name="connsiteX9395" fmla="*/ 4376054 w 12191948"/>
              <a:gd name="connsiteY9395" fmla="*/ 1588528 h 3322003"/>
              <a:gd name="connsiteX9396" fmla="*/ 4375327 w 12191948"/>
              <a:gd name="connsiteY9396" fmla="*/ 1589113 h 3322003"/>
              <a:gd name="connsiteX9397" fmla="*/ 4291880 w 12191948"/>
              <a:gd name="connsiteY9397" fmla="*/ 1582296 h 3322003"/>
              <a:gd name="connsiteX9398" fmla="*/ 3619935 w 12191948"/>
              <a:gd name="connsiteY9398" fmla="*/ 1582296 h 3322003"/>
              <a:gd name="connsiteX9399" fmla="*/ 3619935 w 12191948"/>
              <a:gd name="connsiteY9399" fmla="*/ 1584244 h 3322003"/>
              <a:gd name="connsiteX9400" fmla="*/ 3630337 w 12191948"/>
              <a:gd name="connsiteY9400" fmla="*/ 1584439 h 3322003"/>
              <a:gd name="connsiteX9401" fmla="*/ 3630337 w 12191948"/>
              <a:gd name="connsiteY9401" fmla="*/ 1582296 h 3322003"/>
              <a:gd name="connsiteX9402" fmla="*/ 3619935 w 12191948"/>
              <a:gd name="connsiteY9402" fmla="*/ 1582296 h 3322003"/>
              <a:gd name="connsiteX9403" fmla="*/ 1102923 w 12191948"/>
              <a:gd name="connsiteY9403" fmla="*/ 1579570 h 3322003"/>
              <a:gd name="connsiteX9404" fmla="*/ 1082122 w 12191948"/>
              <a:gd name="connsiteY9404" fmla="*/ 1581907 h 3322003"/>
              <a:gd name="connsiteX9405" fmla="*/ 1087684 w 12191948"/>
              <a:gd name="connsiteY9405" fmla="*/ 1587749 h 3322003"/>
              <a:gd name="connsiteX9406" fmla="*/ 1087928 w 12191948"/>
              <a:gd name="connsiteY9406" fmla="*/ 1586970 h 3322003"/>
              <a:gd name="connsiteX9407" fmla="*/ 1125661 w 12191948"/>
              <a:gd name="connsiteY9407" fmla="*/ 1589307 h 3322003"/>
              <a:gd name="connsiteX9408" fmla="*/ 1122758 w 12191948"/>
              <a:gd name="connsiteY9408" fmla="*/ 1583659 h 3322003"/>
              <a:gd name="connsiteX9409" fmla="*/ 1102923 w 12191948"/>
              <a:gd name="connsiteY9409" fmla="*/ 1579570 h 3322003"/>
              <a:gd name="connsiteX9410" fmla="*/ 2526391 w 12191948"/>
              <a:gd name="connsiteY9410" fmla="*/ 1578791 h 3322003"/>
              <a:gd name="connsiteX9411" fmla="*/ 2570414 w 12191948"/>
              <a:gd name="connsiteY9411" fmla="*/ 1583075 h 3322003"/>
              <a:gd name="connsiteX9412" fmla="*/ 2527602 w 12191948"/>
              <a:gd name="connsiteY9412" fmla="*/ 1578791 h 3322003"/>
              <a:gd name="connsiteX9413" fmla="*/ 6149767 w 12191948"/>
              <a:gd name="connsiteY9413" fmla="*/ 1578400 h 3322003"/>
              <a:gd name="connsiteX9414" fmla="*/ 6103082 w 12191948"/>
              <a:gd name="connsiteY9414" fmla="*/ 1584244 h 3322003"/>
              <a:gd name="connsiteX9415" fmla="*/ 6163554 w 12191948"/>
              <a:gd name="connsiteY9415" fmla="*/ 1586582 h 3322003"/>
              <a:gd name="connsiteX9416" fmla="*/ 6162101 w 12191948"/>
              <a:gd name="connsiteY9416" fmla="*/ 1581711 h 3322003"/>
              <a:gd name="connsiteX9417" fmla="*/ 6162101 w 12191948"/>
              <a:gd name="connsiteY9417" fmla="*/ 1582101 h 3322003"/>
              <a:gd name="connsiteX9418" fmla="*/ 6149767 w 12191948"/>
              <a:gd name="connsiteY9418" fmla="*/ 1578400 h 3322003"/>
              <a:gd name="connsiteX9419" fmla="*/ 5990608 w 12191948"/>
              <a:gd name="connsiteY9419" fmla="*/ 1578206 h 3322003"/>
              <a:gd name="connsiteX9420" fmla="*/ 5999799 w 12191948"/>
              <a:gd name="connsiteY9420" fmla="*/ 1589502 h 3322003"/>
              <a:gd name="connsiteX9421" fmla="*/ 6031486 w 12191948"/>
              <a:gd name="connsiteY9421" fmla="*/ 1597683 h 3322003"/>
              <a:gd name="connsiteX9422" fmla="*/ 6009647 w 12191948"/>
              <a:gd name="connsiteY9422" fmla="*/ 1580288 h 3322003"/>
              <a:gd name="connsiteX9423" fmla="*/ 6010200 w 12191948"/>
              <a:gd name="connsiteY9423" fmla="*/ 1580349 h 3322003"/>
              <a:gd name="connsiteX9424" fmla="*/ 6009233 w 12191948"/>
              <a:gd name="connsiteY9424" fmla="*/ 1579958 h 3322003"/>
              <a:gd name="connsiteX9425" fmla="*/ 6009647 w 12191948"/>
              <a:gd name="connsiteY9425" fmla="*/ 1580288 h 3322003"/>
              <a:gd name="connsiteX9426" fmla="*/ 3402001 w 12191948"/>
              <a:gd name="connsiteY9426" fmla="*/ 1575089 h 3322003"/>
              <a:gd name="connsiteX9427" fmla="*/ 3410950 w 12191948"/>
              <a:gd name="connsiteY9427" fmla="*/ 1588334 h 3322003"/>
              <a:gd name="connsiteX9428" fmla="*/ 3435138 w 12191948"/>
              <a:gd name="connsiteY9428" fmla="*/ 1595931 h 3322003"/>
              <a:gd name="connsiteX9429" fmla="*/ 3426190 w 12191948"/>
              <a:gd name="connsiteY9429" fmla="*/ 1600994 h 3322003"/>
              <a:gd name="connsiteX9430" fmla="*/ 3425463 w 12191948"/>
              <a:gd name="connsiteY9430" fmla="*/ 1601773 h 3322003"/>
              <a:gd name="connsiteX9431" fmla="*/ 3440944 w 12191948"/>
              <a:gd name="connsiteY9431" fmla="*/ 1613850 h 3322003"/>
              <a:gd name="connsiteX9432" fmla="*/ 3465132 w 12191948"/>
              <a:gd name="connsiteY9432" fmla="*/ 1613850 h 3322003"/>
              <a:gd name="connsiteX9433" fmla="*/ 3479645 w 12191948"/>
              <a:gd name="connsiteY9433" fmla="*/ 1603525 h 3322003"/>
              <a:gd name="connsiteX9434" fmla="*/ 3552209 w 12191948"/>
              <a:gd name="connsiteY9434" fmla="*/ 1611512 h 3322003"/>
              <a:gd name="connsiteX9435" fmla="*/ 3624773 w 12191948"/>
              <a:gd name="connsiteY9435" fmla="*/ 1622223 h 3322003"/>
              <a:gd name="connsiteX9436" fmla="*/ 3635898 w 12191948"/>
              <a:gd name="connsiteY9436" fmla="*/ 1608200 h 3322003"/>
              <a:gd name="connsiteX9437" fmla="*/ 3692741 w 12191948"/>
              <a:gd name="connsiteY9437" fmla="*/ 1624366 h 3322003"/>
              <a:gd name="connsiteX9438" fmla="*/ 3725152 w 12191948"/>
              <a:gd name="connsiteY9438" fmla="*/ 1624366 h 3322003"/>
              <a:gd name="connsiteX9439" fmla="*/ 3706527 w 12191948"/>
              <a:gd name="connsiteY9439" fmla="*/ 1615212 h 3322003"/>
              <a:gd name="connsiteX9440" fmla="*/ 3717414 w 12191948"/>
              <a:gd name="connsiteY9440" fmla="*/ 1607421 h 3322003"/>
              <a:gd name="connsiteX9441" fmla="*/ 3551241 w 12191948"/>
              <a:gd name="connsiteY9441" fmla="*/ 1590865 h 3322003"/>
              <a:gd name="connsiteX9442" fmla="*/ 3502865 w 12191948"/>
              <a:gd name="connsiteY9442" fmla="*/ 1586582 h 3322003"/>
              <a:gd name="connsiteX9443" fmla="*/ 3461744 w 12191948"/>
              <a:gd name="connsiteY9443" fmla="*/ 1584244 h 3322003"/>
              <a:gd name="connsiteX9444" fmla="*/ 3402001 w 12191948"/>
              <a:gd name="connsiteY9444" fmla="*/ 1575089 h 3322003"/>
              <a:gd name="connsiteX9445" fmla="*/ 3342256 w 12191948"/>
              <a:gd name="connsiteY9445" fmla="*/ 1575089 h 3322003"/>
              <a:gd name="connsiteX9446" fmla="*/ 3341047 w 12191948"/>
              <a:gd name="connsiteY9446" fmla="*/ 1576257 h 3322003"/>
              <a:gd name="connsiteX9447" fmla="*/ 3303555 w 12191948"/>
              <a:gd name="connsiteY9447" fmla="*/ 1578012 h 3322003"/>
              <a:gd name="connsiteX9448" fmla="*/ 3272353 w 12191948"/>
              <a:gd name="connsiteY9448" fmla="*/ 1580349 h 3322003"/>
              <a:gd name="connsiteX9449" fmla="*/ 3299926 w 12191948"/>
              <a:gd name="connsiteY9449" fmla="*/ 1593203 h 3322003"/>
              <a:gd name="connsiteX9450" fmla="*/ 3324115 w 12191948"/>
              <a:gd name="connsiteY9450" fmla="*/ 1599047 h 3322003"/>
              <a:gd name="connsiteX9451" fmla="*/ 3339354 w 12191948"/>
              <a:gd name="connsiteY9451" fmla="*/ 1594761 h 3322003"/>
              <a:gd name="connsiteX9452" fmla="*/ 3342256 w 12191948"/>
              <a:gd name="connsiteY9452" fmla="*/ 1575089 h 3322003"/>
              <a:gd name="connsiteX9453" fmla="*/ 3736279 w 12191948"/>
              <a:gd name="connsiteY9453" fmla="*/ 1574699 h 3322003"/>
              <a:gd name="connsiteX9454" fmla="*/ 3744505 w 12191948"/>
              <a:gd name="connsiteY9454" fmla="*/ 1584439 h 3322003"/>
              <a:gd name="connsiteX9455" fmla="*/ 3742811 w 12191948"/>
              <a:gd name="connsiteY9455" fmla="*/ 1585218 h 3322003"/>
              <a:gd name="connsiteX9456" fmla="*/ 3737247 w 12191948"/>
              <a:gd name="connsiteY9456" fmla="*/ 1599630 h 3322003"/>
              <a:gd name="connsiteX9457" fmla="*/ 3792396 w 12191948"/>
              <a:gd name="connsiteY9457" fmla="*/ 1603722 h 3322003"/>
              <a:gd name="connsiteX9458" fmla="*/ 3848997 w 12191948"/>
              <a:gd name="connsiteY9458" fmla="*/ 1612291 h 3322003"/>
              <a:gd name="connsiteX9459" fmla="*/ 3885763 w 12191948"/>
              <a:gd name="connsiteY9459" fmla="*/ 1605668 h 3322003"/>
              <a:gd name="connsiteX9460" fmla="*/ 3845610 w 12191948"/>
              <a:gd name="connsiteY9460" fmla="*/ 1596125 h 3322003"/>
              <a:gd name="connsiteX9461" fmla="*/ 3809811 w 12191948"/>
              <a:gd name="connsiteY9461" fmla="*/ 1586582 h 3322003"/>
              <a:gd name="connsiteX9462" fmla="*/ 3767966 w 12191948"/>
              <a:gd name="connsiteY9462" fmla="*/ 1578985 h 3322003"/>
              <a:gd name="connsiteX9463" fmla="*/ 3736279 w 12191948"/>
              <a:gd name="connsiteY9463" fmla="*/ 1574699 h 3322003"/>
              <a:gd name="connsiteX9464" fmla="*/ 2139381 w 12191948"/>
              <a:gd name="connsiteY9464" fmla="*/ 1572752 h 3322003"/>
              <a:gd name="connsiteX9465" fmla="*/ 2120275 w 12191948"/>
              <a:gd name="connsiteY9465" fmla="*/ 1580737 h 3322003"/>
              <a:gd name="connsiteX9466" fmla="*/ 2146398 w 12191948"/>
              <a:gd name="connsiteY9466" fmla="*/ 1594955 h 3322003"/>
              <a:gd name="connsiteX9467" fmla="*/ 2169104 w 12191948"/>
              <a:gd name="connsiteY9467" fmla="*/ 1596101 h 3322003"/>
              <a:gd name="connsiteX9468" fmla="*/ 2178902 w 12191948"/>
              <a:gd name="connsiteY9468" fmla="*/ 1590880 h 3322003"/>
              <a:gd name="connsiteX9469" fmla="*/ 2179294 w 12191948"/>
              <a:gd name="connsiteY9469" fmla="*/ 1591060 h 3322003"/>
              <a:gd name="connsiteX9470" fmla="*/ 2179294 w 12191948"/>
              <a:gd name="connsiteY9470" fmla="*/ 1590671 h 3322003"/>
              <a:gd name="connsiteX9471" fmla="*/ 2178902 w 12191948"/>
              <a:gd name="connsiteY9471" fmla="*/ 1590880 h 3322003"/>
              <a:gd name="connsiteX9472" fmla="*/ 4804425 w 12191948"/>
              <a:gd name="connsiteY9472" fmla="*/ 1571973 h 3322003"/>
              <a:gd name="connsiteX9473" fmla="*/ 4804425 w 12191948"/>
              <a:gd name="connsiteY9473" fmla="*/ 1577621 h 3322003"/>
              <a:gd name="connsiteX9474" fmla="*/ 4819905 w 12191948"/>
              <a:gd name="connsiteY9474" fmla="*/ 1583075 h 3322003"/>
              <a:gd name="connsiteX9475" fmla="*/ 4819051 w 12191948"/>
              <a:gd name="connsiteY9475" fmla="*/ 1576026 h 3322003"/>
              <a:gd name="connsiteX9476" fmla="*/ 4819905 w 12191948"/>
              <a:gd name="connsiteY9476" fmla="*/ 1576453 h 3322003"/>
              <a:gd name="connsiteX9477" fmla="*/ 4818938 w 12191948"/>
              <a:gd name="connsiteY9477" fmla="*/ 1575089 h 3322003"/>
              <a:gd name="connsiteX9478" fmla="*/ 4819051 w 12191948"/>
              <a:gd name="connsiteY9478" fmla="*/ 1576026 h 3322003"/>
              <a:gd name="connsiteX9479" fmla="*/ 4810956 w 12191948"/>
              <a:gd name="connsiteY9479" fmla="*/ 1571973 h 3322003"/>
              <a:gd name="connsiteX9480" fmla="*/ 4804425 w 12191948"/>
              <a:gd name="connsiteY9480" fmla="*/ 1571973 h 3322003"/>
              <a:gd name="connsiteX9481" fmla="*/ 1874280 w 12191948"/>
              <a:gd name="connsiteY9481" fmla="*/ 1571583 h 3322003"/>
              <a:gd name="connsiteX9482" fmla="*/ 1932331 w 12191948"/>
              <a:gd name="connsiteY9482" fmla="*/ 1582880 h 3322003"/>
              <a:gd name="connsiteX9483" fmla="*/ 1905241 w 12191948"/>
              <a:gd name="connsiteY9483" fmla="*/ 1577427 h 3322003"/>
              <a:gd name="connsiteX9484" fmla="*/ 3044983 w 12191948"/>
              <a:gd name="connsiteY9484" fmla="*/ 1570221 h 3322003"/>
              <a:gd name="connsiteX9485" fmla="*/ 3044983 w 12191948"/>
              <a:gd name="connsiteY9485" fmla="*/ 1576257 h 3322003"/>
              <a:gd name="connsiteX9486" fmla="*/ 3078605 w 12191948"/>
              <a:gd name="connsiteY9486" fmla="*/ 1579570 h 3322003"/>
              <a:gd name="connsiteX9487" fmla="*/ 3081025 w 12191948"/>
              <a:gd name="connsiteY9487" fmla="*/ 1577815 h 3322003"/>
              <a:gd name="connsiteX9488" fmla="*/ 3078122 w 12191948"/>
              <a:gd name="connsiteY9488" fmla="*/ 1575869 h 3322003"/>
              <a:gd name="connsiteX9489" fmla="*/ 3044983 w 12191948"/>
              <a:gd name="connsiteY9489" fmla="*/ 1570221 h 3322003"/>
              <a:gd name="connsiteX9490" fmla="*/ 3608325 w 12191948"/>
              <a:gd name="connsiteY9490" fmla="*/ 1570024 h 3322003"/>
              <a:gd name="connsiteX9491" fmla="*/ 3606149 w 12191948"/>
              <a:gd name="connsiteY9491" fmla="*/ 1571583 h 3322003"/>
              <a:gd name="connsiteX9492" fmla="*/ 3599132 w 12191948"/>
              <a:gd name="connsiteY9492" fmla="*/ 1571583 h 3322003"/>
              <a:gd name="connsiteX9493" fmla="*/ 3599132 w 12191948"/>
              <a:gd name="connsiteY9493" fmla="*/ 1573920 h 3322003"/>
              <a:gd name="connsiteX9494" fmla="*/ 3605905 w 12191948"/>
              <a:gd name="connsiteY9494" fmla="*/ 1573920 h 3322003"/>
              <a:gd name="connsiteX9495" fmla="*/ 3608325 w 12191948"/>
              <a:gd name="connsiteY9495" fmla="*/ 1570024 h 3322003"/>
              <a:gd name="connsiteX9496" fmla="*/ 1578944 w 12191948"/>
              <a:gd name="connsiteY9496" fmla="*/ 1570024 h 3322003"/>
              <a:gd name="connsiteX9497" fmla="*/ 1619339 w 12191948"/>
              <a:gd name="connsiteY9497" fmla="*/ 1589113 h 3322003"/>
              <a:gd name="connsiteX9498" fmla="*/ 1619339 w 12191948"/>
              <a:gd name="connsiteY9498" fmla="*/ 1589892 h 3322003"/>
              <a:gd name="connsiteX9499" fmla="*/ 1638448 w 12191948"/>
              <a:gd name="connsiteY9499" fmla="*/ 1589892 h 3322003"/>
              <a:gd name="connsiteX9500" fmla="*/ 1642318 w 12191948"/>
              <a:gd name="connsiteY9500" fmla="*/ 1581907 h 3322003"/>
              <a:gd name="connsiteX9501" fmla="*/ 1615954 w 12191948"/>
              <a:gd name="connsiteY9501" fmla="*/ 1570024 h 3322003"/>
              <a:gd name="connsiteX9502" fmla="*/ 4336144 w 12191948"/>
              <a:gd name="connsiteY9502" fmla="*/ 1569051 h 3322003"/>
              <a:gd name="connsiteX9503" fmla="*/ 4335143 w 12191948"/>
              <a:gd name="connsiteY9503" fmla="*/ 1569650 h 3322003"/>
              <a:gd name="connsiteX9504" fmla="*/ 4277125 w 12191948"/>
              <a:gd name="connsiteY9504" fmla="*/ 1572558 h 3322003"/>
              <a:gd name="connsiteX9505" fmla="*/ 4291155 w 12191948"/>
              <a:gd name="connsiteY9505" fmla="*/ 1581907 h 3322003"/>
              <a:gd name="connsiteX9506" fmla="*/ 4320634 w 12191948"/>
              <a:gd name="connsiteY9506" fmla="*/ 1578328 h 3322003"/>
              <a:gd name="connsiteX9507" fmla="*/ 4335143 w 12191948"/>
              <a:gd name="connsiteY9507" fmla="*/ 1569650 h 3322003"/>
              <a:gd name="connsiteX9508" fmla="*/ 4335418 w 12191948"/>
              <a:gd name="connsiteY9508" fmla="*/ 1569636 h 3322003"/>
              <a:gd name="connsiteX9509" fmla="*/ 6038451 w 12191948"/>
              <a:gd name="connsiteY9509" fmla="*/ 1567919 h 3322003"/>
              <a:gd name="connsiteX9510" fmla="*/ 6044063 w 12191948"/>
              <a:gd name="connsiteY9510" fmla="*/ 1584244 h 3322003"/>
              <a:gd name="connsiteX9511" fmla="*/ 6044063 w 12191948"/>
              <a:gd name="connsiteY9511" fmla="*/ 1585412 h 3322003"/>
              <a:gd name="connsiteX9512" fmla="*/ 6070431 w 12191948"/>
              <a:gd name="connsiteY9512" fmla="*/ 1597489 h 3322003"/>
              <a:gd name="connsiteX9513" fmla="*/ 6084217 w 12191948"/>
              <a:gd name="connsiteY9513" fmla="*/ 1591645 h 3322003"/>
              <a:gd name="connsiteX9514" fmla="*/ 6066316 w 12191948"/>
              <a:gd name="connsiteY9514" fmla="*/ 1569830 h 3322003"/>
              <a:gd name="connsiteX9515" fmla="*/ 6038451 w 12191948"/>
              <a:gd name="connsiteY9515" fmla="*/ 1567919 h 3322003"/>
              <a:gd name="connsiteX9516" fmla="*/ 2725370 w 12191948"/>
              <a:gd name="connsiteY9516" fmla="*/ 1567469 h 3322003"/>
              <a:gd name="connsiteX9517" fmla="*/ 2716028 w 12191948"/>
              <a:gd name="connsiteY9517" fmla="*/ 1581711 h 3322003"/>
              <a:gd name="connsiteX9518" fmla="*/ 2742874 w 12191948"/>
              <a:gd name="connsiteY9518" fmla="*/ 1583465 h 3322003"/>
              <a:gd name="connsiteX9519" fmla="*/ 2771900 w 12191948"/>
              <a:gd name="connsiteY9519" fmla="*/ 1583465 h 3322003"/>
              <a:gd name="connsiteX9520" fmla="*/ 2768030 w 12191948"/>
              <a:gd name="connsiteY9520" fmla="*/ 1568078 h 3322003"/>
              <a:gd name="connsiteX9521" fmla="*/ 2766821 w 12191948"/>
              <a:gd name="connsiteY9521" fmla="*/ 1568857 h 3322003"/>
              <a:gd name="connsiteX9522" fmla="*/ 2725370 w 12191948"/>
              <a:gd name="connsiteY9522" fmla="*/ 1567469 h 3322003"/>
              <a:gd name="connsiteX9523" fmla="*/ 4092328 w 12191948"/>
              <a:gd name="connsiteY9523" fmla="*/ 1566519 h 3322003"/>
              <a:gd name="connsiteX9524" fmla="*/ 4089667 w 12191948"/>
              <a:gd name="connsiteY9524" fmla="*/ 1567493 h 3322003"/>
              <a:gd name="connsiteX9525" fmla="*/ 4094133 w 12191948"/>
              <a:gd name="connsiteY9525" fmla="*/ 1567494 h 3322003"/>
              <a:gd name="connsiteX9526" fmla="*/ 4131997 w 12191948"/>
              <a:gd name="connsiteY9526" fmla="*/ 1587943 h 3322003"/>
              <a:gd name="connsiteX9527" fmla="*/ 4174085 w 12191948"/>
              <a:gd name="connsiteY9527" fmla="*/ 1592814 h 3322003"/>
              <a:gd name="connsiteX9528" fmla="*/ 4184725 w 12191948"/>
              <a:gd name="connsiteY9528" fmla="*/ 1576842 h 3322003"/>
              <a:gd name="connsiteX9529" fmla="*/ 4137905 w 12191948"/>
              <a:gd name="connsiteY9529" fmla="*/ 1567508 h 3322003"/>
              <a:gd name="connsiteX9530" fmla="*/ 4094133 w 12191948"/>
              <a:gd name="connsiteY9530" fmla="*/ 1567494 h 3322003"/>
              <a:gd name="connsiteX9531" fmla="*/ 3709430 w 12191948"/>
              <a:gd name="connsiteY9531" fmla="*/ 1566519 h 3322003"/>
              <a:gd name="connsiteX9532" fmla="*/ 3702657 w 12191948"/>
              <a:gd name="connsiteY9532" fmla="*/ 1578791 h 3322003"/>
              <a:gd name="connsiteX9533" fmla="*/ 3730715 w 12191948"/>
              <a:gd name="connsiteY9533" fmla="*/ 1574310 h 3322003"/>
              <a:gd name="connsiteX9534" fmla="*/ 3709430 w 12191948"/>
              <a:gd name="connsiteY9534" fmla="*/ 1566519 h 3322003"/>
              <a:gd name="connsiteX9535" fmla="*/ 6082041 w 12191948"/>
              <a:gd name="connsiteY9535" fmla="*/ 1566129 h 3322003"/>
              <a:gd name="connsiteX9536" fmla="*/ 6082162 w 12191948"/>
              <a:gd name="connsiteY9536" fmla="*/ 1566149 h 3322003"/>
              <a:gd name="connsiteX9537" fmla="*/ 6069463 w 12191948"/>
              <a:gd name="connsiteY9537" fmla="*/ 1568272 h 3322003"/>
              <a:gd name="connsiteX9538" fmla="*/ 6086634 w 12191948"/>
              <a:gd name="connsiteY9538" fmla="*/ 1571000 h 3322003"/>
              <a:gd name="connsiteX9539" fmla="*/ 6089054 w 12191948"/>
              <a:gd name="connsiteY9539" fmla="*/ 1567299 h 3322003"/>
              <a:gd name="connsiteX9540" fmla="*/ 6082162 w 12191948"/>
              <a:gd name="connsiteY9540" fmla="*/ 1566149 h 3322003"/>
              <a:gd name="connsiteX9541" fmla="*/ 6082282 w 12191948"/>
              <a:gd name="connsiteY9541" fmla="*/ 1566129 h 3322003"/>
              <a:gd name="connsiteX9542" fmla="*/ 750262 w 12191948"/>
              <a:gd name="connsiteY9542" fmla="*/ 1564961 h 3322003"/>
              <a:gd name="connsiteX9543" fmla="*/ 742763 w 12191948"/>
              <a:gd name="connsiteY9543" fmla="*/ 1569830 h 3322003"/>
              <a:gd name="connsiteX9544" fmla="*/ 762355 w 12191948"/>
              <a:gd name="connsiteY9544" fmla="*/ 1574895 h 3322003"/>
              <a:gd name="connsiteX9545" fmla="*/ 784608 w 12191948"/>
              <a:gd name="connsiteY9545" fmla="*/ 1568272 h 3322003"/>
              <a:gd name="connsiteX9546" fmla="*/ 784125 w 12191948"/>
              <a:gd name="connsiteY9546" fmla="*/ 1568466 h 3322003"/>
              <a:gd name="connsiteX9547" fmla="*/ 750262 w 12191948"/>
              <a:gd name="connsiteY9547" fmla="*/ 1564961 h 3322003"/>
              <a:gd name="connsiteX9548" fmla="*/ 3547371 w 12191948"/>
              <a:gd name="connsiteY9548" fmla="*/ 1564571 h 3322003"/>
              <a:gd name="connsiteX9549" fmla="*/ 3542775 w 12191948"/>
              <a:gd name="connsiteY9549" fmla="*/ 1570024 h 3322003"/>
              <a:gd name="connsiteX9550" fmla="*/ 3534793 w 12191948"/>
              <a:gd name="connsiteY9550" fmla="*/ 1577232 h 3322003"/>
              <a:gd name="connsiteX9551" fmla="*/ 3583169 w 12191948"/>
              <a:gd name="connsiteY9551" fmla="*/ 1580932 h 3322003"/>
              <a:gd name="connsiteX9552" fmla="*/ 1332226 w 12191948"/>
              <a:gd name="connsiteY9552" fmla="*/ 1564182 h 3322003"/>
              <a:gd name="connsiteX9553" fmla="*/ 1387860 w 12191948"/>
              <a:gd name="connsiteY9553" fmla="*/ 1566908 h 3322003"/>
              <a:gd name="connsiteX9554" fmla="*/ 1387375 w 12191948"/>
              <a:gd name="connsiteY9554" fmla="*/ 1565740 h 3322003"/>
              <a:gd name="connsiteX9555" fmla="*/ 1332226 w 12191948"/>
              <a:gd name="connsiteY9555" fmla="*/ 1564182 h 3322003"/>
              <a:gd name="connsiteX9556" fmla="*/ 4875781 w 12191948"/>
              <a:gd name="connsiteY9556" fmla="*/ 1563988 h 3322003"/>
              <a:gd name="connsiteX9557" fmla="*/ 4872634 w 12191948"/>
              <a:gd name="connsiteY9557" fmla="*/ 1567687 h 3322003"/>
              <a:gd name="connsiteX9558" fmla="*/ 4885697 w 12191948"/>
              <a:gd name="connsiteY9558" fmla="*/ 1568857 h 3322003"/>
              <a:gd name="connsiteX9559" fmla="*/ 4885697 w 12191948"/>
              <a:gd name="connsiteY9559" fmla="*/ 1568662 h 3322003"/>
              <a:gd name="connsiteX9560" fmla="*/ 4889326 w 12191948"/>
              <a:gd name="connsiteY9560" fmla="*/ 1564961 h 3322003"/>
              <a:gd name="connsiteX9561" fmla="*/ 4875781 w 12191948"/>
              <a:gd name="connsiteY9561" fmla="*/ 1563988 h 3322003"/>
              <a:gd name="connsiteX9562" fmla="*/ 2882198 w 12191948"/>
              <a:gd name="connsiteY9562" fmla="*/ 1563597 h 3322003"/>
              <a:gd name="connsiteX9563" fmla="*/ 2879306 w 12191948"/>
              <a:gd name="connsiteY9563" fmla="*/ 1570973 h 3322003"/>
              <a:gd name="connsiteX9564" fmla="*/ 2878328 w 12191948"/>
              <a:gd name="connsiteY9564" fmla="*/ 1570803 h 3322003"/>
              <a:gd name="connsiteX9565" fmla="*/ 2879295 w 12191948"/>
              <a:gd name="connsiteY9565" fmla="*/ 1571000 h 3322003"/>
              <a:gd name="connsiteX9566" fmla="*/ 2879306 w 12191948"/>
              <a:gd name="connsiteY9566" fmla="*/ 1570973 h 3322003"/>
              <a:gd name="connsiteX9567" fmla="*/ 2904210 w 12191948"/>
              <a:gd name="connsiteY9567" fmla="*/ 1575284 h 3322003"/>
              <a:gd name="connsiteX9568" fmla="*/ 2904210 w 12191948"/>
              <a:gd name="connsiteY9568" fmla="*/ 1566129 h 3322003"/>
              <a:gd name="connsiteX9569" fmla="*/ 2882198 w 12191948"/>
              <a:gd name="connsiteY9569" fmla="*/ 1563597 h 3322003"/>
              <a:gd name="connsiteX9570" fmla="*/ 6312311 w 12191948"/>
              <a:gd name="connsiteY9570" fmla="*/ 1563403 h 3322003"/>
              <a:gd name="connsiteX9571" fmla="*/ 6312311 w 12191948"/>
              <a:gd name="connsiteY9571" fmla="*/ 1565740 h 3322003"/>
              <a:gd name="connsiteX9572" fmla="*/ 6317390 w 12191948"/>
              <a:gd name="connsiteY9572" fmla="*/ 1563403 h 3322003"/>
              <a:gd name="connsiteX9573" fmla="*/ 6312311 w 12191948"/>
              <a:gd name="connsiteY9573" fmla="*/ 1563403 h 3322003"/>
              <a:gd name="connsiteX9574" fmla="*/ 5077508 w 12191948"/>
              <a:gd name="connsiteY9574" fmla="*/ 1563403 h 3322003"/>
              <a:gd name="connsiteX9575" fmla="*/ 5077508 w 12191948"/>
              <a:gd name="connsiteY9575" fmla="*/ 1566519 h 3322003"/>
              <a:gd name="connsiteX9576" fmla="*/ 5085733 w 12191948"/>
              <a:gd name="connsiteY9576" fmla="*/ 1568857 h 3322003"/>
              <a:gd name="connsiteX9577" fmla="*/ 5085733 w 12191948"/>
              <a:gd name="connsiteY9577" fmla="*/ 1566908 h 3322003"/>
              <a:gd name="connsiteX9578" fmla="*/ 3950343 w 12191948"/>
              <a:gd name="connsiteY9578" fmla="*/ 1562624 h 3322003"/>
              <a:gd name="connsiteX9579" fmla="*/ 3948652 w 12191948"/>
              <a:gd name="connsiteY9579" fmla="*/ 1563597 h 3322003"/>
              <a:gd name="connsiteX9580" fmla="*/ 3951751 w 12191948"/>
              <a:gd name="connsiteY9580" fmla="*/ 1564492 h 3322003"/>
              <a:gd name="connsiteX9581" fmla="*/ 3967518 w 12191948"/>
              <a:gd name="connsiteY9581" fmla="*/ 1585412 h 3322003"/>
              <a:gd name="connsiteX9582" fmla="*/ 4004284 w 12191948"/>
              <a:gd name="connsiteY9582" fmla="*/ 1585412 h 3322003"/>
              <a:gd name="connsiteX9583" fmla="*/ 3992250 w 12191948"/>
              <a:gd name="connsiteY9583" fmla="*/ 1576185 h 3322003"/>
              <a:gd name="connsiteX9584" fmla="*/ 3951751 w 12191948"/>
              <a:gd name="connsiteY9584" fmla="*/ 1564492 h 3322003"/>
              <a:gd name="connsiteX9585" fmla="*/ 4640431 w 12191948"/>
              <a:gd name="connsiteY9585" fmla="*/ 1562430 h 3322003"/>
              <a:gd name="connsiteX9586" fmla="*/ 4634867 w 12191948"/>
              <a:gd name="connsiteY9586" fmla="*/ 1564182 h 3322003"/>
              <a:gd name="connsiteX9587" fmla="*/ 4643575 w 12191948"/>
              <a:gd name="connsiteY9587" fmla="*/ 1570609 h 3322003"/>
              <a:gd name="connsiteX9588" fmla="*/ 4708399 w 12191948"/>
              <a:gd name="connsiteY9588" fmla="*/ 1580737 h 3322003"/>
              <a:gd name="connsiteX9589" fmla="*/ 4720733 w 12191948"/>
              <a:gd name="connsiteY9589" fmla="*/ 1577036 h 3322003"/>
              <a:gd name="connsiteX9590" fmla="*/ 4702594 w 12191948"/>
              <a:gd name="connsiteY9590" fmla="*/ 1566714 h 3322003"/>
              <a:gd name="connsiteX9591" fmla="*/ 4703076 w 12191948"/>
              <a:gd name="connsiteY9591" fmla="*/ 1566129 h 3322003"/>
              <a:gd name="connsiteX9592" fmla="*/ 4640431 w 12191948"/>
              <a:gd name="connsiteY9592" fmla="*/ 1562430 h 3322003"/>
              <a:gd name="connsiteX9593" fmla="*/ 2962743 w 12191948"/>
              <a:gd name="connsiteY9593" fmla="*/ 1561845 h 3322003"/>
              <a:gd name="connsiteX9594" fmla="*/ 2935897 w 12191948"/>
              <a:gd name="connsiteY9594" fmla="*/ 1571779 h 3322003"/>
              <a:gd name="connsiteX9595" fmla="*/ 2910256 w 12191948"/>
              <a:gd name="connsiteY9595" fmla="*/ 1597683 h 3322003"/>
              <a:gd name="connsiteX9596" fmla="*/ 2909288 w 12191948"/>
              <a:gd name="connsiteY9596" fmla="*/ 1597489 h 3322003"/>
              <a:gd name="connsiteX9597" fmla="*/ 2940734 w 12191948"/>
              <a:gd name="connsiteY9597" fmla="*/ 1606059 h 3322003"/>
              <a:gd name="connsiteX9598" fmla="*/ 2980403 w 12191948"/>
              <a:gd name="connsiteY9598" fmla="*/ 1603916 h 3322003"/>
              <a:gd name="connsiteX9599" fmla="*/ 2994430 w 12191948"/>
              <a:gd name="connsiteY9599" fmla="*/ 1588334 h 3322003"/>
              <a:gd name="connsiteX9600" fmla="*/ 2962743 w 12191948"/>
              <a:gd name="connsiteY9600" fmla="*/ 1580349 h 3322003"/>
              <a:gd name="connsiteX9601" fmla="*/ 2962743 w 12191948"/>
              <a:gd name="connsiteY9601" fmla="*/ 1561845 h 3322003"/>
              <a:gd name="connsiteX9602" fmla="*/ 4484175 w 12191948"/>
              <a:gd name="connsiteY9602" fmla="*/ 1561651 h 3322003"/>
              <a:gd name="connsiteX9603" fmla="*/ 4484901 w 12191948"/>
              <a:gd name="connsiteY9603" fmla="*/ 1562233 h 3322003"/>
              <a:gd name="connsiteX9604" fmla="*/ 4492156 w 12191948"/>
              <a:gd name="connsiteY9604" fmla="*/ 1564571 h 3322003"/>
              <a:gd name="connsiteX9605" fmla="*/ 6250872 w 12191948"/>
              <a:gd name="connsiteY9605" fmla="*/ 1559313 h 3322003"/>
              <a:gd name="connsiteX9606" fmla="*/ 6221605 w 12191948"/>
              <a:gd name="connsiteY9606" fmla="*/ 1563403 h 3322003"/>
              <a:gd name="connsiteX9607" fmla="*/ 6232248 w 12191948"/>
              <a:gd name="connsiteY9607" fmla="*/ 1575089 h 3322003"/>
              <a:gd name="connsiteX9608" fmla="*/ 6298281 w 12191948"/>
              <a:gd name="connsiteY9608" fmla="*/ 1591256 h 3322003"/>
              <a:gd name="connsiteX9609" fmla="*/ 6447520 w 12191948"/>
              <a:gd name="connsiteY9609" fmla="*/ 1599047 h 3322003"/>
              <a:gd name="connsiteX9610" fmla="*/ 6453569 w 12191948"/>
              <a:gd name="connsiteY9610" fmla="*/ 1591645 h 3322003"/>
              <a:gd name="connsiteX9611" fmla="*/ 6352947 w 12191948"/>
              <a:gd name="connsiteY9611" fmla="*/ 1572752 h 3322003"/>
              <a:gd name="connsiteX9612" fmla="*/ 6353912 w 12191948"/>
              <a:gd name="connsiteY9612" fmla="*/ 1572362 h 3322003"/>
              <a:gd name="connsiteX9613" fmla="*/ 6323921 w 12191948"/>
              <a:gd name="connsiteY9613" fmla="*/ 1572362 h 3322003"/>
              <a:gd name="connsiteX9614" fmla="*/ 6311100 w 12191948"/>
              <a:gd name="connsiteY9614" fmla="*/ 1567687 h 3322003"/>
              <a:gd name="connsiteX9615" fmla="*/ 6282559 w 12191948"/>
              <a:gd name="connsiteY9615" fmla="*/ 1573141 h 3322003"/>
              <a:gd name="connsiteX9616" fmla="*/ 6262000 w 12191948"/>
              <a:gd name="connsiteY9616" fmla="*/ 1571583 h 3322003"/>
              <a:gd name="connsiteX9617" fmla="*/ 3132786 w 12191948"/>
              <a:gd name="connsiteY9617" fmla="*/ 1559313 h 3322003"/>
              <a:gd name="connsiteX9618" fmla="*/ 3128675 w 12191948"/>
              <a:gd name="connsiteY9618" fmla="*/ 1568078 h 3322003"/>
              <a:gd name="connsiteX9619" fmla="*/ 3168102 w 12191948"/>
              <a:gd name="connsiteY9619" fmla="*/ 1571779 h 3322003"/>
              <a:gd name="connsiteX9620" fmla="*/ 3165441 w 12191948"/>
              <a:gd name="connsiteY9620" fmla="*/ 1582686 h 3322003"/>
              <a:gd name="connsiteX9621" fmla="*/ 3167135 w 12191948"/>
              <a:gd name="connsiteY9621" fmla="*/ 1582686 h 3322003"/>
              <a:gd name="connsiteX9622" fmla="*/ 3208497 w 12191948"/>
              <a:gd name="connsiteY9622" fmla="*/ 1594567 h 3322003"/>
              <a:gd name="connsiteX9623" fmla="*/ 3240908 w 12191948"/>
              <a:gd name="connsiteY9623" fmla="*/ 1589113 h 3322003"/>
              <a:gd name="connsiteX9624" fmla="*/ 3201480 w 12191948"/>
              <a:gd name="connsiteY9624" fmla="*/ 1575284 h 3322003"/>
              <a:gd name="connsiteX9625" fmla="*/ 3169793 w 12191948"/>
              <a:gd name="connsiteY9625" fmla="*/ 1559313 h 3322003"/>
              <a:gd name="connsiteX9626" fmla="*/ 3680889 w 12191948"/>
              <a:gd name="connsiteY9626" fmla="*/ 1556586 h 3322003"/>
              <a:gd name="connsiteX9627" fmla="*/ 3692741 w 12191948"/>
              <a:gd name="connsiteY9627" fmla="*/ 1558923 h 3322003"/>
              <a:gd name="connsiteX9628" fmla="*/ 3692741 w 12191948"/>
              <a:gd name="connsiteY9628" fmla="*/ 1556586 h 3322003"/>
              <a:gd name="connsiteX9629" fmla="*/ 1489691 w 12191948"/>
              <a:gd name="connsiteY9629" fmla="*/ 1556586 h 3322003"/>
              <a:gd name="connsiteX9630" fmla="*/ 1477839 w 12191948"/>
              <a:gd name="connsiteY9630" fmla="*/ 1566908 h 3322003"/>
              <a:gd name="connsiteX9631" fmla="*/ 1509768 w 12191948"/>
              <a:gd name="connsiteY9631" fmla="*/ 1562039 h 3322003"/>
              <a:gd name="connsiteX9632" fmla="*/ 1511459 w 12191948"/>
              <a:gd name="connsiteY9632" fmla="*/ 1561066 h 3322003"/>
              <a:gd name="connsiteX9633" fmla="*/ 1501542 w 12191948"/>
              <a:gd name="connsiteY9633" fmla="*/ 1556586 h 3322003"/>
              <a:gd name="connsiteX9634" fmla="*/ 1489691 w 12191948"/>
              <a:gd name="connsiteY9634" fmla="*/ 1556586 h 3322003"/>
              <a:gd name="connsiteX9635" fmla="*/ 4917143 w 12191948"/>
              <a:gd name="connsiteY9635" fmla="*/ 1552690 h 3322003"/>
              <a:gd name="connsiteX9636" fmla="*/ 4944233 w 12191948"/>
              <a:gd name="connsiteY9636" fmla="*/ 1570221 h 3322003"/>
              <a:gd name="connsiteX9637" fmla="*/ 4949795 w 12191948"/>
              <a:gd name="connsiteY9637" fmla="*/ 1555612 h 3322003"/>
              <a:gd name="connsiteX9638" fmla="*/ 4917143 w 12191948"/>
              <a:gd name="connsiteY9638" fmla="*/ 1552884 h 3322003"/>
              <a:gd name="connsiteX9639" fmla="*/ 2237101 w 12191948"/>
              <a:gd name="connsiteY9639" fmla="*/ 1552690 h 3322003"/>
              <a:gd name="connsiteX9640" fmla="*/ 2256937 w 12191948"/>
              <a:gd name="connsiteY9640" fmla="*/ 1587749 h 3322003"/>
              <a:gd name="connsiteX9641" fmla="*/ 2287415 w 12191948"/>
              <a:gd name="connsiteY9641" fmla="*/ 1586191 h 3322003"/>
              <a:gd name="connsiteX9642" fmla="*/ 2237101 w 12191948"/>
              <a:gd name="connsiteY9642" fmla="*/ 1552690 h 3322003"/>
              <a:gd name="connsiteX9643" fmla="*/ 6088328 w 12191948"/>
              <a:gd name="connsiteY9643" fmla="*/ 1551326 h 3322003"/>
              <a:gd name="connsiteX9644" fmla="*/ 6088318 w 12191948"/>
              <a:gd name="connsiteY9644" fmla="*/ 1551371 h 3322003"/>
              <a:gd name="connsiteX9645" fmla="*/ 6060029 w 12191948"/>
              <a:gd name="connsiteY9645" fmla="*/ 1556391 h 3322003"/>
              <a:gd name="connsiteX9646" fmla="*/ 6086695 w 12191948"/>
              <a:gd name="connsiteY9646" fmla="*/ 1558168 h 3322003"/>
              <a:gd name="connsiteX9647" fmla="*/ 6088318 w 12191948"/>
              <a:gd name="connsiteY9647" fmla="*/ 1551371 h 3322003"/>
              <a:gd name="connsiteX9648" fmla="*/ 6088569 w 12191948"/>
              <a:gd name="connsiteY9648" fmla="*/ 1551326 h 3322003"/>
              <a:gd name="connsiteX9649" fmla="*/ 4713237 w 12191948"/>
              <a:gd name="connsiteY9649" fmla="*/ 1550938 h 3322003"/>
              <a:gd name="connsiteX9650" fmla="*/ 4722671 w 12191948"/>
              <a:gd name="connsiteY9650" fmla="*/ 1558144 h 3322003"/>
              <a:gd name="connsiteX9651" fmla="*/ 4723153 w 12191948"/>
              <a:gd name="connsiteY9651" fmla="*/ 1557559 h 3322003"/>
              <a:gd name="connsiteX9652" fmla="*/ 4749762 w 12191948"/>
              <a:gd name="connsiteY9652" fmla="*/ 1556197 h 3322003"/>
              <a:gd name="connsiteX9653" fmla="*/ 4749762 w 12191948"/>
              <a:gd name="connsiteY9653" fmla="*/ 1554054 h 3322003"/>
              <a:gd name="connsiteX9654" fmla="*/ 4743471 w 12191948"/>
              <a:gd name="connsiteY9654" fmla="*/ 1552105 h 3322003"/>
              <a:gd name="connsiteX9655" fmla="*/ 4713237 w 12191948"/>
              <a:gd name="connsiteY9655" fmla="*/ 1550938 h 3322003"/>
              <a:gd name="connsiteX9656" fmla="*/ 3075461 w 12191948"/>
              <a:gd name="connsiteY9656" fmla="*/ 1550159 h 3322003"/>
              <a:gd name="connsiteX9657" fmla="*/ 3055384 w 12191948"/>
              <a:gd name="connsiteY9657" fmla="*/ 1551717 h 3322003"/>
              <a:gd name="connsiteX9658" fmla="*/ 3059981 w 12191948"/>
              <a:gd name="connsiteY9658" fmla="*/ 1555612 h 3322003"/>
              <a:gd name="connsiteX9659" fmla="*/ 3059981 w 12191948"/>
              <a:gd name="connsiteY9659" fmla="*/ 1556001 h 3322003"/>
              <a:gd name="connsiteX9660" fmla="*/ 3084169 w 12191948"/>
              <a:gd name="connsiteY9660" fmla="*/ 1556976 h 3322003"/>
              <a:gd name="connsiteX9661" fmla="*/ 3075461 w 12191948"/>
              <a:gd name="connsiteY9661" fmla="*/ 1550159 h 3322003"/>
              <a:gd name="connsiteX9662" fmla="*/ 1416159 w 12191948"/>
              <a:gd name="connsiteY9662" fmla="*/ 1547821 h 3322003"/>
              <a:gd name="connsiteX9663" fmla="*/ 1442524 w 12191948"/>
              <a:gd name="connsiteY9663" fmla="*/ 1555027 h 3322003"/>
              <a:gd name="connsiteX9664" fmla="*/ 1442524 w 12191948"/>
              <a:gd name="connsiteY9664" fmla="*/ 1560092 h 3322003"/>
              <a:gd name="connsiteX9665" fmla="*/ 1447361 w 12191948"/>
              <a:gd name="connsiteY9665" fmla="*/ 1555806 h 3322003"/>
              <a:gd name="connsiteX9666" fmla="*/ 1442765 w 12191948"/>
              <a:gd name="connsiteY9666" fmla="*/ 1548795 h 3322003"/>
              <a:gd name="connsiteX9667" fmla="*/ 1443976 w 12191948"/>
              <a:gd name="connsiteY9667" fmla="*/ 1547821 h 3322003"/>
              <a:gd name="connsiteX9668" fmla="*/ 1416159 w 12191948"/>
              <a:gd name="connsiteY9668" fmla="*/ 1547821 h 3322003"/>
              <a:gd name="connsiteX9669" fmla="*/ 991658 w 12191948"/>
              <a:gd name="connsiteY9669" fmla="*/ 1544705 h 3322003"/>
              <a:gd name="connsiteX9670" fmla="*/ 981500 w 12191948"/>
              <a:gd name="connsiteY9670" fmla="*/ 1546457 h 3322003"/>
              <a:gd name="connsiteX9671" fmla="*/ 990690 w 12191948"/>
              <a:gd name="connsiteY9671" fmla="*/ 1549185 h 3322003"/>
              <a:gd name="connsiteX9672" fmla="*/ 992143 w 12191948"/>
              <a:gd name="connsiteY9672" fmla="*/ 1544705 h 3322003"/>
              <a:gd name="connsiteX9673" fmla="*/ 4430720 w 12191948"/>
              <a:gd name="connsiteY9673" fmla="*/ 1544314 h 3322003"/>
              <a:gd name="connsiteX9674" fmla="*/ 4389116 w 12191948"/>
              <a:gd name="connsiteY9674" fmla="*/ 1557949 h 3322003"/>
              <a:gd name="connsiteX9675" fmla="*/ 4459019 w 12191948"/>
              <a:gd name="connsiteY9675" fmla="*/ 1567883 h 3322003"/>
              <a:gd name="connsiteX9676" fmla="*/ 4490707 w 12191948"/>
              <a:gd name="connsiteY9676" fmla="*/ 1583269 h 3322003"/>
              <a:gd name="connsiteX9677" fmla="*/ 4577058 w 12191948"/>
              <a:gd name="connsiteY9677" fmla="*/ 1584439 h 3322003"/>
              <a:gd name="connsiteX9678" fmla="*/ 4644058 w 12191948"/>
              <a:gd name="connsiteY9678" fmla="*/ 1593982 h 3322003"/>
              <a:gd name="connsiteX9679" fmla="*/ 4671148 w 12191948"/>
              <a:gd name="connsiteY9679" fmla="*/ 1587555 h 3322003"/>
              <a:gd name="connsiteX9680" fmla="*/ 4575848 w 12191948"/>
              <a:gd name="connsiteY9680" fmla="*/ 1572362 h 3322003"/>
              <a:gd name="connsiteX9681" fmla="*/ 4576331 w 12191948"/>
              <a:gd name="connsiteY9681" fmla="*/ 1571779 h 3322003"/>
              <a:gd name="connsiteX9682" fmla="*/ 4489739 w 12191948"/>
              <a:gd name="connsiteY9682" fmla="*/ 1568662 h 3322003"/>
              <a:gd name="connsiteX9683" fmla="*/ 4483207 w 12191948"/>
              <a:gd name="connsiteY9683" fmla="*/ 1561651 h 3322003"/>
              <a:gd name="connsiteX9684" fmla="*/ 4430720 w 12191948"/>
              <a:gd name="connsiteY9684" fmla="*/ 1544314 h 3322003"/>
              <a:gd name="connsiteX9685" fmla="*/ 3117791 w 12191948"/>
              <a:gd name="connsiteY9685" fmla="*/ 1542368 h 3322003"/>
              <a:gd name="connsiteX9686" fmla="*/ 3123111 w 12191948"/>
              <a:gd name="connsiteY9686" fmla="*/ 1544120 h 3322003"/>
              <a:gd name="connsiteX9687" fmla="*/ 3120450 w 12191948"/>
              <a:gd name="connsiteY9687" fmla="*/ 1542368 h 3322003"/>
              <a:gd name="connsiteX9688" fmla="*/ 2420689 w 12191948"/>
              <a:gd name="connsiteY9688" fmla="*/ 1542368 h 3322003"/>
              <a:gd name="connsiteX9689" fmla="*/ 2430606 w 12191948"/>
              <a:gd name="connsiteY9689" fmla="*/ 1561845 h 3322003"/>
              <a:gd name="connsiteX9690" fmla="*/ 2397954 w 12191948"/>
              <a:gd name="connsiteY9690" fmla="*/ 1570415 h 3322003"/>
              <a:gd name="connsiteX9691" fmla="*/ 2442701 w 12191948"/>
              <a:gd name="connsiteY9691" fmla="*/ 1592229 h 3322003"/>
              <a:gd name="connsiteX9692" fmla="*/ 2458666 w 12191948"/>
              <a:gd name="connsiteY9692" fmla="*/ 1595540 h 3322003"/>
              <a:gd name="connsiteX9693" fmla="*/ 2458181 w 12191948"/>
              <a:gd name="connsiteY9693" fmla="*/ 1593982 h 3322003"/>
              <a:gd name="connsiteX9694" fmla="*/ 2459875 w 12191948"/>
              <a:gd name="connsiteY9694" fmla="*/ 1586191 h 3322003"/>
              <a:gd name="connsiteX9695" fmla="*/ 2452861 w 12191948"/>
              <a:gd name="connsiteY9695" fmla="*/ 1578985 h 3322003"/>
              <a:gd name="connsiteX9696" fmla="*/ 2492527 w 12191948"/>
              <a:gd name="connsiteY9696" fmla="*/ 1583269 h 3322003"/>
              <a:gd name="connsiteX9697" fmla="*/ 2522523 w 12191948"/>
              <a:gd name="connsiteY9697" fmla="*/ 1576842 h 3322003"/>
              <a:gd name="connsiteX9698" fmla="*/ 2474147 w 12191948"/>
              <a:gd name="connsiteY9698" fmla="*/ 1566519 h 3322003"/>
              <a:gd name="connsiteX9699" fmla="*/ 2467857 w 12191948"/>
              <a:gd name="connsiteY9699" fmla="*/ 1547042 h 3322003"/>
              <a:gd name="connsiteX9700" fmla="*/ 2420689 w 12191948"/>
              <a:gd name="connsiteY9700" fmla="*/ 1542368 h 3322003"/>
              <a:gd name="connsiteX9701" fmla="*/ 6081555 w 12191948"/>
              <a:gd name="connsiteY9701" fmla="*/ 1539836 h 3322003"/>
              <a:gd name="connsiteX9702" fmla="*/ 6086152 w 12191948"/>
              <a:gd name="connsiteY9702" fmla="*/ 1548600 h 3322003"/>
              <a:gd name="connsiteX9703" fmla="*/ 6090022 w 12191948"/>
              <a:gd name="connsiteY9703" fmla="*/ 1550743 h 3322003"/>
              <a:gd name="connsiteX9704" fmla="*/ 6094618 w 12191948"/>
              <a:gd name="connsiteY9704" fmla="*/ 1550743 h 3322003"/>
              <a:gd name="connsiteX9705" fmla="*/ 6111549 w 12191948"/>
              <a:gd name="connsiteY9705" fmla="*/ 1551205 h 3322003"/>
              <a:gd name="connsiteX9706" fmla="*/ 6113794 w 12191948"/>
              <a:gd name="connsiteY9706" fmla="*/ 1546615 h 3322003"/>
              <a:gd name="connsiteX9707" fmla="*/ 6113966 w 12191948"/>
              <a:gd name="connsiteY9707" fmla="*/ 1546652 h 3322003"/>
              <a:gd name="connsiteX9708" fmla="*/ 6113966 w 12191948"/>
              <a:gd name="connsiteY9708" fmla="*/ 1546263 h 3322003"/>
              <a:gd name="connsiteX9709" fmla="*/ 6113794 w 12191948"/>
              <a:gd name="connsiteY9709" fmla="*/ 1546615 h 3322003"/>
              <a:gd name="connsiteX9710" fmla="*/ 4561336 w 12191948"/>
              <a:gd name="connsiteY9710" fmla="*/ 1539640 h 3322003"/>
              <a:gd name="connsiteX9711" fmla="*/ 4512959 w 12191948"/>
              <a:gd name="connsiteY9711" fmla="*/ 1546457 h 3322003"/>
              <a:gd name="connsiteX9712" fmla="*/ 4576816 w 12191948"/>
              <a:gd name="connsiteY9712" fmla="*/ 1561845 h 3322003"/>
              <a:gd name="connsiteX9713" fmla="*/ 4560851 w 12191948"/>
              <a:gd name="connsiteY9713" fmla="*/ 1540225 h 3322003"/>
              <a:gd name="connsiteX9714" fmla="*/ 1182745 w 12191948"/>
              <a:gd name="connsiteY9714" fmla="*/ 1539446 h 3322003"/>
              <a:gd name="connsiteX9715" fmla="*/ 1196046 w 12191948"/>
              <a:gd name="connsiteY9715" fmla="*/ 1550159 h 3322003"/>
              <a:gd name="connsiteX9716" fmla="*/ 1201128 w 12191948"/>
              <a:gd name="connsiteY9716" fmla="*/ 1561651 h 3322003"/>
              <a:gd name="connsiteX9717" fmla="*/ 1292799 w 12191948"/>
              <a:gd name="connsiteY9717" fmla="*/ 1569830 h 3322003"/>
              <a:gd name="connsiteX9718" fmla="*/ 1308523 w 12191948"/>
              <a:gd name="connsiteY9718" fmla="*/ 1565546 h 3322003"/>
              <a:gd name="connsiteX9719" fmla="*/ 1291107 w 12191948"/>
              <a:gd name="connsiteY9719" fmla="*/ 1555806 h 3322003"/>
              <a:gd name="connsiteX9720" fmla="*/ 1264499 w 12191948"/>
              <a:gd name="connsiteY9720" fmla="*/ 1553081 h 3322003"/>
              <a:gd name="connsiteX9721" fmla="*/ 1252648 w 12191948"/>
              <a:gd name="connsiteY9721" fmla="*/ 1556780 h 3322003"/>
              <a:gd name="connsiteX9722" fmla="*/ 1252407 w 12191948"/>
              <a:gd name="connsiteY9722" fmla="*/ 1556780 h 3322003"/>
              <a:gd name="connsiteX9723" fmla="*/ 1182745 w 12191948"/>
              <a:gd name="connsiteY9723" fmla="*/ 1539446 h 3322003"/>
              <a:gd name="connsiteX9724" fmla="*/ 5794202 w 12191948"/>
              <a:gd name="connsiteY9724" fmla="*/ 1536135 h 3322003"/>
              <a:gd name="connsiteX9725" fmla="*/ 5824921 w 12191948"/>
              <a:gd name="connsiteY9725" fmla="*/ 1555612 h 3322003"/>
              <a:gd name="connsiteX9726" fmla="*/ 5874991 w 12191948"/>
              <a:gd name="connsiteY9726" fmla="*/ 1564182 h 3322003"/>
              <a:gd name="connsiteX9727" fmla="*/ 5899179 w 12191948"/>
              <a:gd name="connsiteY9727" fmla="*/ 1562039 h 3322003"/>
              <a:gd name="connsiteX9728" fmla="*/ 5794202 w 12191948"/>
              <a:gd name="connsiteY9728" fmla="*/ 1536135 h 3322003"/>
              <a:gd name="connsiteX9729" fmla="*/ 4637770 w 12191948"/>
              <a:gd name="connsiteY9729" fmla="*/ 1535356 h 3322003"/>
              <a:gd name="connsiteX9730" fmla="*/ 4633659 w 12191948"/>
              <a:gd name="connsiteY9730" fmla="*/ 1543147 h 3322003"/>
              <a:gd name="connsiteX9731" fmla="*/ 4634141 w 12191948"/>
              <a:gd name="connsiteY9731" fmla="*/ 1542562 h 3322003"/>
              <a:gd name="connsiteX9732" fmla="*/ 4653491 w 12191948"/>
              <a:gd name="connsiteY9732" fmla="*/ 1546263 h 3322003"/>
              <a:gd name="connsiteX9733" fmla="*/ 4664375 w 12191948"/>
              <a:gd name="connsiteY9733" fmla="*/ 1539057 h 3322003"/>
              <a:gd name="connsiteX9734" fmla="*/ 4637770 w 12191948"/>
              <a:gd name="connsiteY9734" fmla="*/ 1535356 h 3322003"/>
              <a:gd name="connsiteX9735" fmla="*/ 2543323 w 12191948"/>
              <a:gd name="connsiteY9735" fmla="*/ 1534965 h 3322003"/>
              <a:gd name="connsiteX9736" fmla="*/ 2536792 w 12191948"/>
              <a:gd name="connsiteY9736" fmla="*/ 1536329 h 3322003"/>
              <a:gd name="connsiteX9737" fmla="*/ 2531954 w 12191948"/>
              <a:gd name="connsiteY9737" fmla="*/ 1537303 h 3322003"/>
              <a:gd name="connsiteX9738" fmla="*/ 2540180 w 12191948"/>
              <a:gd name="connsiteY9738" fmla="*/ 1537303 h 3322003"/>
              <a:gd name="connsiteX9739" fmla="*/ 2544532 w 12191948"/>
              <a:gd name="connsiteY9739" fmla="*/ 1534965 h 3322003"/>
              <a:gd name="connsiteX9740" fmla="*/ 2256937 w 12191948"/>
              <a:gd name="connsiteY9740" fmla="*/ 1534965 h 3322003"/>
              <a:gd name="connsiteX9741" fmla="*/ 2261774 w 12191948"/>
              <a:gd name="connsiteY9741" fmla="*/ 1537108 h 3322003"/>
              <a:gd name="connsiteX9742" fmla="*/ 2272176 w 12191948"/>
              <a:gd name="connsiteY9742" fmla="*/ 1537108 h 3322003"/>
              <a:gd name="connsiteX9743" fmla="*/ 2265162 w 12191948"/>
              <a:gd name="connsiteY9743" fmla="*/ 1534965 h 3322003"/>
              <a:gd name="connsiteX9744" fmla="*/ 2256937 w 12191948"/>
              <a:gd name="connsiteY9744" fmla="*/ 1534965 h 3322003"/>
              <a:gd name="connsiteX9745" fmla="*/ 2755423 w 12191948"/>
              <a:gd name="connsiteY9745" fmla="*/ 1532848 h 3322003"/>
              <a:gd name="connsiteX9746" fmla="*/ 2750132 w 12191948"/>
              <a:gd name="connsiteY9746" fmla="*/ 1538472 h 3322003"/>
              <a:gd name="connsiteX9747" fmla="*/ 2801652 w 12191948"/>
              <a:gd name="connsiteY9747" fmla="*/ 1552105 h 3322003"/>
              <a:gd name="connsiteX9748" fmla="*/ 2805763 w 12191948"/>
              <a:gd name="connsiteY9748" fmla="*/ 1548210 h 3322003"/>
              <a:gd name="connsiteX9749" fmla="*/ 2773111 w 12191948"/>
              <a:gd name="connsiteY9749" fmla="*/ 1533603 h 3322003"/>
              <a:gd name="connsiteX9750" fmla="*/ 2771418 w 12191948"/>
              <a:gd name="connsiteY9750" fmla="*/ 1534383 h 3322003"/>
              <a:gd name="connsiteX9751" fmla="*/ 2755423 w 12191948"/>
              <a:gd name="connsiteY9751" fmla="*/ 1532848 h 3322003"/>
              <a:gd name="connsiteX9752" fmla="*/ 1307312 w 12191948"/>
              <a:gd name="connsiteY9752" fmla="*/ 1532628 h 3322003"/>
              <a:gd name="connsiteX9753" fmla="*/ 1284817 w 12191948"/>
              <a:gd name="connsiteY9753" fmla="*/ 1535162 h 3322003"/>
              <a:gd name="connsiteX9754" fmla="*/ 1315052 w 12191948"/>
              <a:gd name="connsiteY9754" fmla="*/ 1548210 h 3322003"/>
              <a:gd name="connsiteX9755" fmla="*/ 1350126 w 12191948"/>
              <a:gd name="connsiteY9755" fmla="*/ 1549964 h 3322003"/>
              <a:gd name="connsiteX9756" fmla="*/ 1360043 w 12191948"/>
              <a:gd name="connsiteY9756" fmla="*/ 1544314 h 3322003"/>
              <a:gd name="connsiteX9757" fmla="*/ 1335128 w 12191948"/>
              <a:gd name="connsiteY9757" fmla="*/ 1540810 h 3322003"/>
              <a:gd name="connsiteX9758" fmla="*/ 1335128 w 12191948"/>
              <a:gd name="connsiteY9758" fmla="*/ 1540615 h 3322003"/>
              <a:gd name="connsiteX9759" fmla="*/ 1310940 w 12191948"/>
              <a:gd name="connsiteY9759" fmla="*/ 1542368 h 3322003"/>
              <a:gd name="connsiteX9760" fmla="*/ 6140574 w 12191948"/>
              <a:gd name="connsiteY9760" fmla="*/ 1531655 h 3322003"/>
              <a:gd name="connsiteX9761" fmla="*/ 6140574 w 12191948"/>
              <a:gd name="connsiteY9761" fmla="*/ 1532045 h 3322003"/>
              <a:gd name="connsiteX9762" fmla="*/ 6138639 w 12191948"/>
              <a:gd name="connsiteY9762" fmla="*/ 1535941 h 3322003"/>
              <a:gd name="connsiteX9763" fmla="*/ 6158957 w 12191948"/>
              <a:gd name="connsiteY9763" fmla="*/ 1541394 h 3322003"/>
              <a:gd name="connsiteX9764" fmla="*/ 6158957 w 12191948"/>
              <a:gd name="connsiteY9764" fmla="*/ 1534186 h 3322003"/>
              <a:gd name="connsiteX9765" fmla="*/ 6140574 w 12191948"/>
              <a:gd name="connsiteY9765" fmla="*/ 1531655 h 3322003"/>
              <a:gd name="connsiteX9766" fmla="*/ 5864348 w 12191948"/>
              <a:gd name="connsiteY9766" fmla="*/ 1531655 h 3322003"/>
              <a:gd name="connsiteX9767" fmla="*/ 5851044 w 12191948"/>
              <a:gd name="connsiteY9767" fmla="*/ 1535744 h 3322003"/>
              <a:gd name="connsiteX9768" fmla="*/ 5875232 w 12191948"/>
              <a:gd name="connsiteY9768" fmla="*/ 1538861 h 3322003"/>
              <a:gd name="connsiteX9769" fmla="*/ 5883454 w 12191948"/>
              <a:gd name="connsiteY9769" fmla="*/ 1535162 h 3322003"/>
              <a:gd name="connsiteX9770" fmla="*/ 5863137 w 12191948"/>
              <a:gd name="connsiteY9770" fmla="*/ 1532824 h 3322003"/>
              <a:gd name="connsiteX9771" fmla="*/ 5566348 w 12191948"/>
              <a:gd name="connsiteY9771" fmla="*/ 1529512 h 3322003"/>
              <a:gd name="connsiteX9772" fmla="*/ 5568768 w 12191948"/>
              <a:gd name="connsiteY9772" fmla="*/ 1532434 h 3322003"/>
              <a:gd name="connsiteX9773" fmla="*/ 5571430 w 12191948"/>
              <a:gd name="connsiteY9773" fmla="*/ 1530876 h 3322003"/>
              <a:gd name="connsiteX9774" fmla="*/ 4199965 w 12191948"/>
              <a:gd name="connsiteY9774" fmla="*/ 1528538 h 3322003"/>
              <a:gd name="connsiteX9775" fmla="*/ 4195127 w 12191948"/>
              <a:gd name="connsiteY9775" fmla="*/ 1531070 h 3322003"/>
              <a:gd name="connsiteX9776" fmla="*/ 4220767 w 12191948"/>
              <a:gd name="connsiteY9776" fmla="*/ 1540419 h 3322003"/>
              <a:gd name="connsiteX9777" fmla="*/ 4219556 w 12191948"/>
              <a:gd name="connsiteY9777" fmla="*/ 1531460 h 3322003"/>
              <a:gd name="connsiteX9778" fmla="*/ 4218832 w 12191948"/>
              <a:gd name="connsiteY9778" fmla="*/ 1532045 h 3322003"/>
              <a:gd name="connsiteX9779" fmla="*/ 4199965 w 12191948"/>
              <a:gd name="connsiteY9779" fmla="*/ 1528538 h 3322003"/>
              <a:gd name="connsiteX9780" fmla="*/ 1878394 w 12191948"/>
              <a:gd name="connsiteY9780" fmla="*/ 1527954 h 3322003"/>
              <a:gd name="connsiteX9781" fmla="*/ 1863637 w 12191948"/>
              <a:gd name="connsiteY9781" fmla="*/ 1543147 h 3322003"/>
              <a:gd name="connsiteX9782" fmla="*/ 1863881 w 12191948"/>
              <a:gd name="connsiteY9782" fmla="*/ 1543732 h 3322003"/>
              <a:gd name="connsiteX9783" fmla="*/ 1879361 w 12191948"/>
              <a:gd name="connsiteY9783" fmla="*/ 1541589 h 3322003"/>
              <a:gd name="connsiteX9784" fmla="*/ 1915642 w 12191948"/>
              <a:gd name="connsiteY9784" fmla="*/ 1543341 h 3322003"/>
              <a:gd name="connsiteX9785" fmla="*/ 1986515 w 12191948"/>
              <a:gd name="connsiteY9785" fmla="*/ 1559508 h 3322003"/>
              <a:gd name="connsiteX9786" fmla="*/ 1982645 w 12191948"/>
              <a:gd name="connsiteY9786" fmla="*/ 1570609 h 3322003"/>
              <a:gd name="connsiteX9787" fmla="*/ 2080606 w 12191948"/>
              <a:gd name="connsiteY9787" fmla="*/ 1586191 h 3322003"/>
              <a:gd name="connsiteX9788" fmla="*/ 2053516 w 12191948"/>
              <a:gd name="connsiteY9788" fmla="*/ 1564571 h 3322003"/>
              <a:gd name="connsiteX9789" fmla="*/ 2042388 w 12191948"/>
              <a:gd name="connsiteY9789" fmla="*/ 1564571 h 3322003"/>
              <a:gd name="connsiteX9790" fmla="*/ 2033198 w 12191948"/>
              <a:gd name="connsiteY9790" fmla="*/ 1562233 h 3322003"/>
              <a:gd name="connsiteX9791" fmla="*/ 2035374 w 12191948"/>
              <a:gd name="connsiteY9791" fmla="*/ 1560675 h 3322003"/>
              <a:gd name="connsiteX9792" fmla="*/ 2053031 w 12191948"/>
              <a:gd name="connsiteY9792" fmla="*/ 1562430 h 3322003"/>
              <a:gd name="connsiteX9793" fmla="*/ 2094393 w 12191948"/>
              <a:gd name="connsiteY9793" fmla="*/ 1562430 h 3322003"/>
              <a:gd name="connsiteX9794" fmla="*/ 2108664 w 12191948"/>
              <a:gd name="connsiteY9794" fmla="*/ 1559313 h 3322003"/>
              <a:gd name="connsiteX9795" fmla="*/ 2022311 w 12191948"/>
              <a:gd name="connsiteY9795" fmla="*/ 1539836 h 3322003"/>
              <a:gd name="connsiteX9796" fmla="*/ 1987965 w 12191948"/>
              <a:gd name="connsiteY9796" fmla="*/ 1539836 h 3322003"/>
              <a:gd name="connsiteX9797" fmla="*/ 1960875 w 12191948"/>
              <a:gd name="connsiteY9797" fmla="*/ 1537108 h 3322003"/>
              <a:gd name="connsiteX9798" fmla="*/ 1878394 w 12191948"/>
              <a:gd name="connsiteY9798" fmla="*/ 1527954 h 3322003"/>
              <a:gd name="connsiteX9799" fmla="*/ 2830678 w 12191948"/>
              <a:gd name="connsiteY9799" fmla="*/ 1527759 h 3322003"/>
              <a:gd name="connsiteX9800" fmla="*/ 2871073 w 12191948"/>
              <a:gd name="connsiteY9800" fmla="*/ 1546263 h 3322003"/>
              <a:gd name="connsiteX9801" fmla="*/ 2931785 w 12191948"/>
              <a:gd name="connsiteY9801" fmla="*/ 1544314 h 3322003"/>
              <a:gd name="connsiteX9802" fmla="*/ 2930815 w 12191948"/>
              <a:gd name="connsiteY9802" fmla="*/ 1544120 h 3322003"/>
              <a:gd name="connsiteX9803" fmla="*/ 2830678 w 12191948"/>
              <a:gd name="connsiteY9803" fmla="*/ 1527759 h 3322003"/>
              <a:gd name="connsiteX9804" fmla="*/ 5442506 w 12191948"/>
              <a:gd name="connsiteY9804" fmla="*/ 1525422 h 3322003"/>
              <a:gd name="connsiteX9805" fmla="*/ 5445893 w 12191948"/>
              <a:gd name="connsiteY9805" fmla="*/ 1535550 h 3322003"/>
              <a:gd name="connsiteX9806" fmla="*/ 5464761 w 12191948"/>
              <a:gd name="connsiteY9806" fmla="*/ 1537887 h 3322003"/>
              <a:gd name="connsiteX9807" fmla="*/ 5474433 w 12191948"/>
              <a:gd name="connsiteY9807" fmla="*/ 1527565 h 3322003"/>
              <a:gd name="connsiteX9808" fmla="*/ 5475404 w 12191948"/>
              <a:gd name="connsiteY9808" fmla="*/ 1527565 h 3322003"/>
              <a:gd name="connsiteX9809" fmla="*/ 5442506 w 12191948"/>
              <a:gd name="connsiteY9809" fmla="*/ 1525422 h 3322003"/>
              <a:gd name="connsiteX9810" fmla="*/ 4466277 w 12191948"/>
              <a:gd name="connsiteY9810" fmla="*/ 1525422 h 3322003"/>
              <a:gd name="connsiteX9811" fmla="*/ 4454664 w 12191948"/>
              <a:gd name="connsiteY9811" fmla="*/ 1538472 h 3322003"/>
              <a:gd name="connsiteX9812" fmla="*/ 4468453 w 12191948"/>
              <a:gd name="connsiteY9812" fmla="*/ 1545093 h 3322003"/>
              <a:gd name="connsiteX9813" fmla="*/ 4485625 w 12191948"/>
              <a:gd name="connsiteY9813" fmla="*/ 1545093 h 3322003"/>
              <a:gd name="connsiteX9814" fmla="*/ 4484175 w 12191948"/>
              <a:gd name="connsiteY9814" fmla="*/ 1544511 h 3322003"/>
              <a:gd name="connsiteX9815" fmla="*/ 4482481 w 12191948"/>
              <a:gd name="connsiteY9815" fmla="*/ 1528733 h 3322003"/>
              <a:gd name="connsiteX9816" fmla="*/ 4509089 w 12191948"/>
              <a:gd name="connsiteY9816" fmla="*/ 1524254 h 3322003"/>
              <a:gd name="connsiteX9817" fmla="*/ 4510298 w 12191948"/>
              <a:gd name="connsiteY9817" fmla="*/ 1526592 h 3322003"/>
              <a:gd name="connsiteX9818" fmla="*/ 4529890 w 12191948"/>
              <a:gd name="connsiteY9818" fmla="*/ 1530681 h 3322003"/>
              <a:gd name="connsiteX9819" fmla="*/ 4528681 w 12191948"/>
              <a:gd name="connsiteY9819" fmla="*/ 1526592 h 3322003"/>
              <a:gd name="connsiteX9820" fmla="*/ 2446571 w 12191948"/>
              <a:gd name="connsiteY9820" fmla="*/ 1524254 h 3322003"/>
              <a:gd name="connsiteX9821" fmla="*/ 2448991 w 12191948"/>
              <a:gd name="connsiteY9821" fmla="*/ 1527174 h 3322003"/>
              <a:gd name="connsiteX9822" fmla="*/ 2454311 w 12191948"/>
              <a:gd name="connsiteY9822" fmla="*/ 1527174 h 3322003"/>
              <a:gd name="connsiteX9823" fmla="*/ 2452861 w 12191948"/>
              <a:gd name="connsiteY9823" fmla="*/ 1525033 h 3322003"/>
              <a:gd name="connsiteX9824" fmla="*/ 2529052 w 12191948"/>
              <a:gd name="connsiteY9824" fmla="*/ 1522111 h 3322003"/>
              <a:gd name="connsiteX9825" fmla="*/ 2523369 w 12191948"/>
              <a:gd name="connsiteY9825" fmla="*/ 1526883 h 3322003"/>
              <a:gd name="connsiteX9826" fmla="*/ 2542552 w 12191948"/>
              <a:gd name="connsiteY9826" fmla="*/ 1532797 h 3322003"/>
              <a:gd name="connsiteX9827" fmla="*/ 2543323 w 12191948"/>
              <a:gd name="connsiteY9827" fmla="*/ 1533407 h 3322003"/>
              <a:gd name="connsiteX9828" fmla="*/ 2544532 w 12191948"/>
              <a:gd name="connsiteY9828" fmla="*/ 1533407 h 3322003"/>
              <a:gd name="connsiteX9829" fmla="*/ 2542552 w 12191948"/>
              <a:gd name="connsiteY9829" fmla="*/ 1532797 h 3322003"/>
              <a:gd name="connsiteX9830" fmla="*/ 1669165 w 12191948"/>
              <a:gd name="connsiteY9830" fmla="*/ 1521527 h 3322003"/>
              <a:gd name="connsiteX9831" fmla="*/ 1668924 w 12191948"/>
              <a:gd name="connsiteY9831" fmla="*/ 1521721 h 3322003"/>
              <a:gd name="connsiteX9832" fmla="*/ 1673520 w 12191948"/>
              <a:gd name="connsiteY9832" fmla="*/ 1526201 h 3322003"/>
              <a:gd name="connsiteX9833" fmla="*/ 1693112 w 12191948"/>
              <a:gd name="connsiteY9833" fmla="*/ 1528344 h 3322003"/>
              <a:gd name="connsiteX9834" fmla="*/ 1687066 w 12191948"/>
              <a:gd name="connsiteY9834" fmla="*/ 1523279 h 3322003"/>
              <a:gd name="connsiteX9835" fmla="*/ 1669165 w 12191948"/>
              <a:gd name="connsiteY9835" fmla="*/ 1521527 h 3322003"/>
              <a:gd name="connsiteX9836" fmla="*/ 1130014 w 12191948"/>
              <a:gd name="connsiteY9836" fmla="*/ 1521527 h 3322003"/>
              <a:gd name="connsiteX9837" fmla="*/ 1136545 w 12191948"/>
              <a:gd name="connsiteY9837" fmla="*/ 1526395 h 3322003"/>
              <a:gd name="connsiteX9838" fmla="*/ 1148397 w 12191948"/>
              <a:gd name="connsiteY9838" fmla="*/ 1526395 h 3322003"/>
              <a:gd name="connsiteX9839" fmla="*/ 1143318 w 12191948"/>
              <a:gd name="connsiteY9839" fmla="*/ 1523085 h 3322003"/>
              <a:gd name="connsiteX9840" fmla="*/ 1143318 w 12191948"/>
              <a:gd name="connsiteY9840" fmla="*/ 1521527 h 3322003"/>
              <a:gd name="connsiteX9841" fmla="*/ 4398307 w 12191948"/>
              <a:gd name="connsiteY9841" fmla="*/ 1521332 h 3322003"/>
              <a:gd name="connsiteX9842" fmla="*/ 4379924 w 12191948"/>
              <a:gd name="connsiteY9842" fmla="*/ 1533992 h 3322003"/>
              <a:gd name="connsiteX9843" fmla="*/ 4428300 w 12191948"/>
              <a:gd name="connsiteY9843" fmla="*/ 1543535 h 3322003"/>
              <a:gd name="connsiteX9844" fmla="*/ 4433137 w 12191948"/>
              <a:gd name="connsiteY9844" fmla="*/ 1530876 h 3322003"/>
              <a:gd name="connsiteX9845" fmla="*/ 4432414 w 12191948"/>
              <a:gd name="connsiteY9845" fmla="*/ 1530681 h 3322003"/>
              <a:gd name="connsiteX9846" fmla="*/ 4398307 w 12191948"/>
              <a:gd name="connsiteY9846" fmla="*/ 1521332 h 3322003"/>
              <a:gd name="connsiteX9847" fmla="*/ 2296364 w 12191948"/>
              <a:gd name="connsiteY9847" fmla="*/ 1521138 h 3322003"/>
              <a:gd name="connsiteX9848" fmla="*/ 2282334 w 12191948"/>
              <a:gd name="connsiteY9848" fmla="*/ 1525616 h 3322003"/>
              <a:gd name="connsiteX9849" fmla="*/ 2275320 w 12191948"/>
              <a:gd name="connsiteY9849" fmla="*/ 1537693 h 3322003"/>
              <a:gd name="connsiteX9850" fmla="*/ 2303378 w 12191948"/>
              <a:gd name="connsiteY9850" fmla="*/ 1557170 h 3322003"/>
              <a:gd name="connsiteX9851" fmla="*/ 2324422 w 12191948"/>
              <a:gd name="connsiteY9851" fmla="*/ 1563403 h 3322003"/>
              <a:gd name="connsiteX9852" fmla="*/ 2322969 w 12191948"/>
              <a:gd name="connsiteY9852" fmla="*/ 1561651 h 3322003"/>
              <a:gd name="connsiteX9853" fmla="*/ 2330953 w 12191948"/>
              <a:gd name="connsiteY9853" fmla="*/ 1556976 h 3322003"/>
              <a:gd name="connsiteX9854" fmla="*/ 2325872 w 12191948"/>
              <a:gd name="connsiteY9854" fmla="*/ 1549185 h 3322003"/>
              <a:gd name="connsiteX9855" fmla="*/ 2325872 w 12191948"/>
              <a:gd name="connsiteY9855" fmla="*/ 1534771 h 3322003"/>
              <a:gd name="connsiteX9856" fmla="*/ 2317649 w 12191948"/>
              <a:gd name="connsiteY9856" fmla="*/ 1525228 h 3322003"/>
              <a:gd name="connsiteX9857" fmla="*/ 2296364 w 12191948"/>
              <a:gd name="connsiteY9857" fmla="*/ 1521138 h 3322003"/>
              <a:gd name="connsiteX9858" fmla="*/ 6203705 w 12191948"/>
              <a:gd name="connsiteY9858" fmla="*/ 1520163 h 3322003"/>
              <a:gd name="connsiteX9859" fmla="*/ 6203705 w 12191948"/>
              <a:gd name="connsiteY9859" fmla="*/ 1520553 h 3322003"/>
              <a:gd name="connsiteX9860" fmla="*/ 6204103 w 12191948"/>
              <a:gd name="connsiteY9860" fmla="*/ 1520631 h 3322003"/>
              <a:gd name="connsiteX9861" fmla="*/ 6219519 w 12191948"/>
              <a:gd name="connsiteY9861" fmla="*/ 1538788 h 3322003"/>
              <a:gd name="connsiteX9862" fmla="*/ 6254742 w 12191948"/>
              <a:gd name="connsiteY9862" fmla="*/ 1544120 h 3322003"/>
              <a:gd name="connsiteX9863" fmla="*/ 6231311 w 12191948"/>
              <a:gd name="connsiteY9863" fmla="*/ 1525982 h 3322003"/>
              <a:gd name="connsiteX9864" fmla="*/ 6204103 w 12191948"/>
              <a:gd name="connsiteY9864" fmla="*/ 1520631 h 3322003"/>
              <a:gd name="connsiteX9865" fmla="*/ 2226458 w 12191948"/>
              <a:gd name="connsiteY9865" fmla="*/ 1519968 h 3322003"/>
              <a:gd name="connsiteX9866" fmla="*/ 2226458 w 12191948"/>
              <a:gd name="connsiteY9866" fmla="*/ 1520359 h 3322003"/>
              <a:gd name="connsiteX9867" fmla="*/ 2202270 w 12191948"/>
              <a:gd name="connsiteY9867" fmla="*/ 1523475 h 3322003"/>
              <a:gd name="connsiteX9868" fmla="*/ 2206143 w 12191948"/>
              <a:gd name="connsiteY9868" fmla="*/ 1525813 h 3322003"/>
              <a:gd name="connsiteX9869" fmla="*/ 2232507 w 12191948"/>
              <a:gd name="connsiteY9869" fmla="*/ 1524449 h 3322003"/>
              <a:gd name="connsiteX9870" fmla="*/ 2233716 w 12191948"/>
              <a:gd name="connsiteY9870" fmla="*/ 1522306 h 3322003"/>
              <a:gd name="connsiteX9871" fmla="*/ 2226458 w 12191948"/>
              <a:gd name="connsiteY9871" fmla="*/ 1519968 h 3322003"/>
              <a:gd name="connsiteX9872" fmla="*/ 849432 w 12191948"/>
              <a:gd name="connsiteY9872" fmla="*/ 1519580 h 3322003"/>
              <a:gd name="connsiteX9873" fmla="*/ 849432 w 12191948"/>
              <a:gd name="connsiteY9873" fmla="*/ 1521721 h 3322003"/>
              <a:gd name="connsiteX9874" fmla="*/ 860075 w 12191948"/>
              <a:gd name="connsiteY9874" fmla="*/ 1521721 h 3322003"/>
              <a:gd name="connsiteX9875" fmla="*/ 860075 w 12191948"/>
              <a:gd name="connsiteY9875" fmla="*/ 1520359 h 3322003"/>
              <a:gd name="connsiteX9876" fmla="*/ 860318 w 12191948"/>
              <a:gd name="connsiteY9876" fmla="*/ 1519580 h 3322003"/>
              <a:gd name="connsiteX9877" fmla="*/ 849432 w 12191948"/>
              <a:gd name="connsiteY9877" fmla="*/ 1519580 h 3322003"/>
              <a:gd name="connsiteX9878" fmla="*/ 2633544 w 12191948"/>
              <a:gd name="connsiteY9878" fmla="*/ 1519384 h 3322003"/>
              <a:gd name="connsiteX9879" fmla="*/ 2632336 w 12191948"/>
              <a:gd name="connsiteY9879" fmla="*/ 1520163 h 3322003"/>
              <a:gd name="connsiteX9880" fmla="*/ 2632336 w 12191948"/>
              <a:gd name="connsiteY9880" fmla="*/ 1522696 h 3322003"/>
              <a:gd name="connsiteX9881" fmla="*/ 2639593 w 12191948"/>
              <a:gd name="connsiteY9881" fmla="*/ 1522696 h 3322003"/>
              <a:gd name="connsiteX9882" fmla="*/ 2639593 w 12191948"/>
              <a:gd name="connsiteY9882" fmla="*/ 1520359 h 3322003"/>
              <a:gd name="connsiteX9883" fmla="*/ 2633544 w 12191948"/>
              <a:gd name="connsiteY9883" fmla="*/ 1519384 h 3322003"/>
              <a:gd name="connsiteX9884" fmla="*/ 2797541 w 12191948"/>
              <a:gd name="connsiteY9884" fmla="*/ 1519189 h 3322003"/>
              <a:gd name="connsiteX9885" fmla="*/ 2776497 w 12191948"/>
              <a:gd name="connsiteY9885" fmla="*/ 1522111 h 3322003"/>
              <a:gd name="connsiteX9886" fmla="*/ 2802620 w 12191948"/>
              <a:gd name="connsiteY9886" fmla="*/ 1532824 h 3322003"/>
              <a:gd name="connsiteX9887" fmla="*/ 2797541 w 12191948"/>
              <a:gd name="connsiteY9887" fmla="*/ 1519189 h 3322003"/>
              <a:gd name="connsiteX9888" fmla="*/ 1521317 w 12191948"/>
              <a:gd name="connsiteY9888" fmla="*/ 1518556 h 3322003"/>
              <a:gd name="connsiteX9889" fmla="*/ 1495926 w 12191948"/>
              <a:gd name="connsiteY9889" fmla="*/ 1527510 h 3322003"/>
              <a:gd name="connsiteX9890" fmla="*/ 1495255 w 12191948"/>
              <a:gd name="connsiteY9890" fmla="*/ 1527371 h 3322003"/>
              <a:gd name="connsiteX9891" fmla="*/ 1493561 w 12191948"/>
              <a:gd name="connsiteY9891" fmla="*/ 1528344 h 3322003"/>
              <a:gd name="connsiteX9892" fmla="*/ 1495926 w 12191948"/>
              <a:gd name="connsiteY9892" fmla="*/ 1527510 h 3322003"/>
              <a:gd name="connsiteX9893" fmla="*/ 1522345 w 12191948"/>
              <a:gd name="connsiteY9893" fmla="*/ 1533019 h 3322003"/>
              <a:gd name="connsiteX9894" fmla="*/ 1508556 w 12191948"/>
              <a:gd name="connsiteY9894" fmla="*/ 1536523 h 3322003"/>
              <a:gd name="connsiteX9895" fmla="*/ 1510735 w 12191948"/>
              <a:gd name="connsiteY9895" fmla="*/ 1549574 h 3322003"/>
              <a:gd name="connsiteX9896" fmla="*/ 1555482 w 12191948"/>
              <a:gd name="connsiteY9896" fmla="*/ 1553081 h 3322003"/>
              <a:gd name="connsiteX9897" fmla="*/ 1562014 w 12191948"/>
              <a:gd name="connsiteY9897" fmla="*/ 1551717 h 3322003"/>
              <a:gd name="connsiteX9898" fmla="*/ 1616195 w 12191948"/>
              <a:gd name="connsiteY9898" fmla="*/ 1568078 h 3322003"/>
              <a:gd name="connsiteX9899" fmla="*/ 1616195 w 12191948"/>
              <a:gd name="connsiteY9899" fmla="*/ 1559896 h 3322003"/>
              <a:gd name="connsiteX9900" fmla="*/ 1585717 w 12191948"/>
              <a:gd name="connsiteY9900" fmla="*/ 1544899 h 3322003"/>
              <a:gd name="connsiteX9901" fmla="*/ 1590072 w 12191948"/>
              <a:gd name="connsiteY9901" fmla="*/ 1534965 h 3322003"/>
              <a:gd name="connsiteX9902" fmla="*/ 1635061 w 12191948"/>
              <a:gd name="connsiteY9902" fmla="*/ 1554443 h 3322003"/>
              <a:gd name="connsiteX9903" fmla="*/ 1693353 w 12191948"/>
              <a:gd name="connsiteY9903" fmla="*/ 1575089 h 3322003"/>
              <a:gd name="connsiteX9904" fmla="*/ 1781883 w 12191948"/>
              <a:gd name="connsiteY9904" fmla="*/ 1597292 h 3322003"/>
              <a:gd name="connsiteX9905" fmla="*/ 1798090 w 12191948"/>
              <a:gd name="connsiteY9905" fmla="*/ 1586191 h 3322003"/>
              <a:gd name="connsiteX9906" fmla="*/ 1824695 w 12191948"/>
              <a:gd name="connsiteY9906" fmla="*/ 1579179 h 3322003"/>
              <a:gd name="connsiteX9907" fmla="*/ 1799057 w 12191948"/>
              <a:gd name="connsiteY9907" fmla="*/ 1571779 h 3322003"/>
              <a:gd name="connsiteX9908" fmla="*/ 1833647 w 12191948"/>
              <a:gd name="connsiteY9908" fmla="*/ 1568857 h 3322003"/>
              <a:gd name="connsiteX9909" fmla="*/ 1776804 w 12191948"/>
              <a:gd name="connsiteY9909" fmla="*/ 1549379 h 3322003"/>
              <a:gd name="connsiteX9910" fmla="*/ 1748987 w 12191948"/>
              <a:gd name="connsiteY9910" fmla="*/ 1561454 h 3322003"/>
              <a:gd name="connsiteX9911" fmla="*/ 1776560 w 12191948"/>
              <a:gd name="connsiteY9911" fmla="*/ 1568272 h 3322003"/>
              <a:gd name="connsiteX9912" fmla="*/ 1707866 w 12191948"/>
              <a:gd name="connsiteY9912" fmla="*/ 1557170 h 3322003"/>
              <a:gd name="connsiteX9913" fmla="*/ 1700370 w 12191948"/>
              <a:gd name="connsiteY9913" fmla="*/ 1541198 h 3322003"/>
              <a:gd name="connsiteX9914" fmla="*/ 1663119 w 12191948"/>
              <a:gd name="connsiteY9914" fmla="*/ 1531266 h 3322003"/>
              <a:gd name="connsiteX9915" fmla="*/ 1656105 w 12191948"/>
              <a:gd name="connsiteY9915" fmla="*/ 1541977 h 3322003"/>
              <a:gd name="connsiteX9916" fmla="*/ 1651752 w 12191948"/>
              <a:gd name="connsiteY9916" fmla="*/ 1541977 h 3322003"/>
              <a:gd name="connsiteX9917" fmla="*/ 1565399 w 12191948"/>
              <a:gd name="connsiteY9917" fmla="*/ 1523670 h 3322003"/>
              <a:gd name="connsiteX9918" fmla="*/ 1521317 w 12191948"/>
              <a:gd name="connsiteY9918" fmla="*/ 1518556 h 3322003"/>
              <a:gd name="connsiteX9919" fmla="*/ 3383133 w 12191948"/>
              <a:gd name="connsiteY9919" fmla="*/ 1517825 h 3322003"/>
              <a:gd name="connsiteX9920" fmla="*/ 3380957 w 12191948"/>
              <a:gd name="connsiteY9920" fmla="*/ 1519384 h 3322003"/>
              <a:gd name="connsiteX9921" fmla="*/ 3368862 w 12191948"/>
              <a:gd name="connsiteY9921" fmla="*/ 1519384 h 3322003"/>
              <a:gd name="connsiteX9922" fmla="*/ 3368862 w 12191948"/>
              <a:gd name="connsiteY9922" fmla="*/ 1521721 h 3322003"/>
              <a:gd name="connsiteX9923" fmla="*/ 3380231 w 12191948"/>
              <a:gd name="connsiteY9923" fmla="*/ 1521721 h 3322003"/>
              <a:gd name="connsiteX9924" fmla="*/ 3383133 w 12191948"/>
              <a:gd name="connsiteY9924" fmla="*/ 1517825 h 3322003"/>
              <a:gd name="connsiteX9925" fmla="*/ 4144181 w 12191948"/>
              <a:gd name="connsiteY9925" fmla="*/ 1516779 h 3322003"/>
              <a:gd name="connsiteX9926" fmla="*/ 4138026 w 12191948"/>
              <a:gd name="connsiteY9926" fmla="*/ 1517989 h 3322003"/>
              <a:gd name="connsiteX9927" fmla="*/ 4137560 w 12191948"/>
              <a:gd name="connsiteY9927" fmla="*/ 1517631 h 3322003"/>
              <a:gd name="connsiteX9928" fmla="*/ 4134899 w 12191948"/>
              <a:gd name="connsiteY9928" fmla="*/ 1518604 h 3322003"/>
              <a:gd name="connsiteX9929" fmla="*/ 4138026 w 12191948"/>
              <a:gd name="connsiteY9929" fmla="*/ 1517989 h 3322003"/>
              <a:gd name="connsiteX9930" fmla="*/ 4142881 w 12191948"/>
              <a:gd name="connsiteY9930" fmla="*/ 1521721 h 3322003"/>
              <a:gd name="connsiteX9931" fmla="*/ 4163199 w 12191948"/>
              <a:gd name="connsiteY9931" fmla="*/ 1524449 h 3322003"/>
              <a:gd name="connsiteX9932" fmla="*/ 4159087 w 12191948"/>
              <a:gd name="connsiteY9932" fmla="*/ 1519189 h 3322003"/>
              <a:gd name="connsiteX9933" fmla="*/ 4144181 w 12191948"/>
              <a:gd name="connsiteY9933" fmla="*/ 1516779 h 3322003"/>
              <a:gd name="connsiteX9934" fmla="*/ 1630467 w 12191948"/>
              <a:gd name="connsiteY9934" fmla="*/ 1516658 h 3322003"/>
              <a:gd name="connsiteX9935" fmla="*/ 1631191 w 12191948"/>
              <a:gd name="connsiteY9935" fmla="*/ 1517437 h 3322003"/>
              <a:gd name="connsiteX9936" fmla="*/ 1631191 w 12191948"/>
              <a:gd name="connsiteY9936" fmla="*/ 1524837 h 3322003"/>
              <a:gd name="connsiteX9937" fmla="*/ 1644012 w 12191948"/>
              <a:gd name="connsiteY9937" fmla="*/ 1526592 h 3322003"/>
              <a:gd name="connsiteX9938" fmla="*/ 1646188 w 12191948"/>
              <a:gd name="connsiteY9938" fmla="*/ 1524467 h 3322003"/>
              <a:gd name="connsiteX9939" fmla="*/ 1645221 w 12191948"/>
              <a:gd name="connsiteY9939" fmla="*/ 1523085 h 3322003"/>
              <a:gd name="connsiteX9940" fmla="*/ 1630467 w 12191948"/>
              <a:gd name="connsiteY9940" fmla="*/ 1516658 h 3322003"/>
              <a:gd name="connsiteX9941" fmla="*/ 5547724 w 12191948"/>
              <a:gd name="connsiteY9941" fmla="*/ 1515294 h 3322003"/>
              <a:gd name="connsiteX9942" fmla="*/ 5537808 w 12191948"/>
              <a:gd name="connsiteY9942" fmla="*/ 1516463 h 3322003"/>
              <a:gd name="connsiteX9943" fmla="*/ 5544821 w 12191948"/>
              <a:gd name="connsiteY9943" fmla="*/ 1520747 h 3322003"/>
              <a:gd name="connsiteX9944" fmla="*/ 5556917 w 12191948"/>
              <a:gd name="connsiteY9944" fmla="*/ 1521917 h 3322003"/>
              <a:gd name="connsiteX9945" fmla="*/ 5566592 w 12191948"/>
              <a:gd name="connsiteY9945" fmla="*/ 1518410 h 3322003"/>
              <a:gd name="connsiteX9946" fmla="*/ 5547724 w 12191948"/>
              <a:gd name="connsiteY9946" fmla="*/ 1516658 h 3322003"/>
              <a:gd name="connsiteX9947" fmla="*/ 2128982 w 12191948"/>
              <a:gd name="connsiteY9947" fmla="*/ 1515100 h 3322003"/>
              <a:gd name="connsiteX9948" fmla="*/ 2113743 w 12191948"/>
              <a:gd name="connsiteY9948" fmla="*/ 1524643 h 3322003"/>
              <a:gd name="connsiteX9949" fmla="*/ 2113502 w 12191948"/>
              <a:gd name="connsiteY9949" fmla="*/ 1536135 h 3322003"/>
              <a:gd name="connsiteX9950" fmla="*/ 2134302 w 12191948"/>
              <a:gd name="connsiteY9950" fmla="*/ 1543926 h 3322003"/>
              <a:gd name="connsiteX9951" fmla="*/ 2149300 w 12191948"/>
              <a:gd name="connsiteY9951" fmla="*/ 1539640 h 3322003"/>
              <a:gd name="connsiteX9952" fmla="*/ 2132852 w 12191948"/>
              <a:gd name="connsiteY9952" fmla="*/ 1527565 h 3322003"/>
              <a:gd name="connsiteX9953" fmla="*/ 2172521 w 12191948"/>
              <a:gd name="connsiteY9953" fmla="*/ 1527565 h 3322003"/>
              <a:gd name="connsiteX9954" fmla="*/ 2128982 w 12191948"/>
              <a:gd name="connsiteY9954" fmla="*/ 1515100 h 3322003"/>
              <a:gd name="connsiteX9955" fmla="*/ 1748020 w 12191948"/>
              <a:gd name="connsiteY9955" fmla="*/ 1514709 h 3322003"/>
              <a:gd name="connsiteX9956" fmla="*/ 1759145 w 12191948"/>
              <a:gd name="connsiteY9956" fmla="*/ 1517825 h 3322003"/>
              <a:gd name="connsiteX9957" fmla="*/ 1774628 w 12191948"/>
              <a:gd name="connsiteY9957" fmla="*/ 1528344 h 3322003"/>
              <a:gd name="connsiteX9958" fmla="*/ 1776078 w 12191948"/>
              <a:gd name="connsiteY9958" fmla="*/ 1530291 h 3322003"/>
              <a:gd name="connsiteX9959" fmla="*/ 1774384 w 12191948"/>
              <a:gd name="connsiteY9959" fmla="*/ 1528538 h 3322003"/>
              <a:gd name="connsiteX9960" fmla="*/ 1740038 w 12191948"/>
              <a:gd name="connsiteY9960" fmla="*/ 1525422 h 3322003"/>
              <a:gd name="connsiteX9961" fmla="*/ 1790349 w 12191948"/>
              <a:gd name="connsiteY9961" fmla="*/ 1546263 h 3322003"/>
              <a:gd name="connsiteX9962" fmla="*/ 1843804 w 12191948"/>
              <a:gd name="connsiteY9962" fmla="*/ 1543341 h 3322003"/>
              <a:gd name="connsiteX9963" fmla="*/ 1777528 w 12191948"/>
              <a:gd name="connsiteY9963" fmla="*/ 1514709 h 3322003"/>
              <a:gd name="connsiteX9964" fmla="*/ 1758904 w 12191948"/>
              <a:gd name="connsiteY9964" fmla="*/ 1514709 h 3322003"/>
              <a:gd name="connsiteX9965" fmla="*/ 3901967 w 12191948"/>
              <a:gd name="connsiteY9965" fmla="*/ 1514320 h 3322003"/>
              <a:gd name="connsiteX9966" fmla="*/ 3922044 w 12191948"/>
              <a:gd name="connsiteY9966" fmla="*/ 1530681 h 3322003"/>
              <a:gd name="connsiteX9967" fmla="*/ 3912369 w 12191948"/>
              <a:gd name="connsiteY9967" fmla="*/ 1534771 h 3322003"/>
              <a:gd name="connsiteX9968" fmla="*/ 3949135 w 12191948"/>
              <a:gd name="connsiteY9968" fmla="*/ 1545873 h 3322003"/>
              <a:gd name="connsiteX9969" fmla="*/ 3979613 w 12191948"/>
              <a:gd name="connsiteY9969" fmla="*/ 1561066 h 3322003"/>
              <a:gd name="connsiteX9970" fmla="*/ 4021699 w 12191948"/>
              <a:gd name="connsiteY9970" fmla="*/ 1572752 h 3322003"/>
              <a:gd name="connsiteX9971" fmla="*/ 4053145 w 12191948"/>
              <a:gd name="connsiteY9971" fmla="*/ 1572752 h 3322003"/>
              <a:gd name="connsiteX9972" fmla="*/ 4043467 w 12191948"/>
              <a:gd name="connsiteY9972" fmla="*/ 1563597 h 3322003"/>
              <a:gd name="connsiteX9973" fmla="*/ 4045161 w 12191948"/>
              <a:gd name="connsiteY9973" fmla="*/ 1562624 h 3322003"/>
              <a:gd name="connsiteX9974" fmla="*/ 4027504 w 12191948"/>
              <a:gd name="connsiteY9974" fmla="*/ 1548989 h 3322003"/>
              <a:gd name="connsiteX9975" fmla="*/ 4021216 w 12191948"/>
              <a:gd name="connsiteY9975" fmla="*/ 1544705 h 3322003"/>
              <a:gd name="connsiteX9976" fmla="*/ 3985174 w 12191948"/>
              <a:gd name="connsiteY9976" fmla="*/ 1516463 h 3322003"/>
              <a:gd name="connsiteX9977" fmla="*/ 3943088 w 12191948"/>
              <a:gd name="connsiteY9977" fmla="*/ 1516463 h 3322003"/>
              <a:gd name="connsiteX9978" fmla="*/ 3901967 w 12191948"/>
              <a:gd name="connsiteY9978" fmla="*/ 1514320 h 3322003"/>
              <a:gd name="connsiteX9979" fmla="*/ 4735005 w 12191948"/>
              <a:gd name="connsiteY9979" fmla="*/ 1513930 h 3322003"/>
              <a:gd name="connsiteX9980" fmla="*/ 4739842 w 12191948"/>
              <a:gd name="connsiteY9980" fmla="*/ 1519968 h 3322003"/>
              <a:gd name="connsiteX9981" fmla="*/ 4759193 w 12191948"/>
              <a:gd name="connsiteY9981" fmla="*/ 1521138 h 3322003"/>
              <a:gd name="connsiteX9982" fmla="*/ 4755081 w 12191948"/>
              <a:gd name="connsiteY9982" fmla="*/ 1515879 h 3322003"/>
              <a:gd name="connsiteX9983" fmla="*/ 1307070 w 12191948"/>
              <a:gd name="connsiteY9983" fmla="*/ 1513930 h 3322003"/>
              <a:gd name="connsiteX9984" fmla="*/ 1307070 w 12191948"/>
              <a:gd name="connsiteY9984" fmla="*/ 1519384 h 3322003"/>
              <a:gd name="connsiteX9985" fmla="*/ 1328597 w 12191948"/>
              <a:gd name="connsiteY9985" fmla="*/ 1521917 h 3322003"/>
              <a:gd name="connsiteX9986" fmla="*/ 1339240 w 12191948"/>
              <a:gd name="connsiteY9986" fmla="*/ 1515684 h 3322003"/>
              <a:gd name="connsiteX9987" fmla="*/ 1307070 w 12191948"/>
              <a:gd name="connsiteY9987" fmla="*/ 1513930 h 3322003"/>
              <a:gd name="connsiteX9988" fmla="*/ 2561150 w 12191948"/>
              <a:gd name="connsiteY9988" fmla="*/ 1512872 h 3322003"/>
              <a:gd name="connsiteX9989" fmla="*/ 2519377 w 12191948"/>
              <a:gd name="connsiteY9989" fmla="*/ 1516852 h 3322003"/>
              <a:gd name="connsiteX9990" fmla="*/ 2529296 w 12191948"/>
              <a:gd name="connsiteY9990" fmla="*/ 1521917 h 3322003"/>
              <a:gd name="connsiteX9991" fmla="*/ 2575010 w 12191948"/>
              <a:gd name="connsiteY9991" fmla="*/ 1524058 h 3322003"/>
              <a:gd name="connsiteX9992" fmla="*/ 2601616 w 12191948"/>
              <a:gd name="connsiteY9992" fmla="*/ 1522111 h 3322003"/>
              <a:gd name="connsiteX9993" fmla="*/ 2561150 w 12191948"/>
              <a:gd name="connsiteY9993" fmla="*/ 1512872 h 3322003"/>
              <a:gd name="connsiteX9994" fmla="*/ 1425834 w 12191948"/>
              <a:gd name="connsiteY9994" fmla="*/ 1511398 h 3322003"/>
              <a:gd name="connsiteX9995" fmla="*/ 1401646 w 12191948"/>
              <a:gd name="connsiteY9995" fmla="*/ 1515100 h 3322003"/>
              <a:gd name="connsiteX9996" fmla="*/ 1404308 w 12191948"/>
              <a:gd name="connsiteY9996" fmla="*/ 1521721 h 3322003"/>
              <a:gd name="connsiteX9997" fmla="*/ 1421723 w 12191948"/>
              <a:gd name="connsiteY9997" fmla="*/ 1527759 h 3322003"/>
              <a:gd name="connsiteX9998" fmla="*/ 1423417 w 12191948"/>
              <a:gd name="connsiteY9998" fmla="*/ 1526786 h 3322003"/>
              <a:gd name="connsiteX9999" fmla="*/ 1465985 w 12191948"/>
              <a:gd name="connsiteY9999" fmla="*/ 1521138 h 3322003"/>
              <a:gd name="connsiteX10000" fmla="*/ 1425834 w 12191948"/>
              <a:gd name="connsiteY10000" fmla="*/ 1511398 h 3322003"/>
              <a:gd name="connsiteX10001" fmla="*/ 1702305 w 12191948"/>
              <a:gd name="connsiteY10001" fmla="*/ 1509840 h 3322003"/>
              <a:gd name="connsiteX10002" fmla="*/ 1699169 w 12191948"/>
              <a:gd name="connsiteY10002" fmla="*/ 1512725 h 3322003"/>
              <a:gd name="connsiteX10003" fmla="*/ 1698676 w 12191948"/>
              <a:gd name="connsiteY10003" fmla="*/ 1512568 h 3322003"/>
              <a:gd name="connsiteX10004" fmla="*/ 1698917 w 12191948"/>
              <a:gd name="connsiteY10004" fmla="*/ 1512957 h 3322003"/>
              <a:gd name="connsiteX10005" fmla="*/ 1699169 w 12191948"/>
              <a:gd name="connsiteY10005" fmla="*/ 1512725 h 3322003"/>
              <a:gd name="connsiteX10006" fmla="*/ 1710286 w 12191948"/>
              <a:gd name="connsiteY10006" fmla="*/ 1516267 h 3322003"/>
              <a:gd name="connsiteX10007" fmla="*/ 1714639 w 12191948"/>
              <a:gd name="connsiteY10007" fmla="*/ 1512957 h 3322003"/>
              <a:gd name="connsiteX10008" fmla="*/ 1702305 w 12191948"/>
              <a:gd name="connsiteY10008" fmla="*/ 1509840 h 3322003"/>
              <a:gd name="connsiteX10009" fmla="*/ 5655119 w 12191948"/>
              <a:gd name="connsiteY10009" fmla="*/ 1509255 h 3322003"/>
              <a:gd name="connsiteX10010" fmla="*/ 5658507 w 12191948"/>
              <a:gd name="connsiteY10010" fmla="*/ 1511398 h 3322003"/>
              <a:gd name="connsiteX10011" fmla="*/ 5662859 w 12191948"/>
              <a:gd name="connsiteY10011" fmla="*/ 1511398 h 3322003"/>
              <a:gd name="connsiteX10012" fmla="*/ 5659233 w 12191948"/>
              <a:gd name="connsiteY10012" fmla="*/ 1509255 h 3322003"/>
              <a:gd name="connsiteX10013" fmla="*/ 361741 w 12191948"/>
              <a:gd name="connsiteY10013" fmla="*/ 1509110 h 3322003"/>
              <a:gd name="connsiteX10014" fmla="*/ 334468 w 12191948"/>
              <a:gd name="connsiteY10014" fmla="*/ 1510034 h 3322003"/>
              <a:gd name="connsiteX10015" fmla="*/ 358171 w 12191948"/>
              <a:gd name="connsiteY10015" fmla="*/ 1520942 h 3322003"/>
              <a:gd name="connsiteX10016" fmla="*/ 359383 w 12191948"/>
              <a:gd name="connsiteY10016" fmla="*/ 1521138 h 3322003"/>
              <a:gd name="connsiteX10017" fmla="*/ 383571 w 12191948"/>
              <a:gd name="connsiteY10017" fmla="*/ 1532628 h 3322003"/>
              <a:gd name="connsiteX10018" fmla="*/ 395422 w 12191948"/>
              <a:gd name="connsiteY10018" fmla="*/ 1532628 h 3322003"/>
              <a:gd name="connsiteX10019" fmla="*/ 378489 w 12191948"/>
              <a:gd name="connsiteY10019" fmla="*/ 1516658 h 3322003"/>
              <a:gd name="connsiteX10020" fmla="*/ 361741 w 12191948"/>
              <a:gd name="connsiteY10020" fmla="*/ 1509110 h 3322003"/>
              <a:gd name="connsiteX10021" fmla="*/ 1992320 w 12191948"/>
              <a:gd name="connsiteY10021" fmla="*/ 1508228 h 3322003"/>
              <a:gd name="connsiteX10022" fmla="*/ 1968132 w 12191948"/>
              <a:gd name="connsiteY10022" fmla="*/ 1513736 h 3322003"/>
              <a:gd name="connsiteX10023" fmla="*/ 2012153 w 12191948"/>
              <a:gd name="connsiteY10023" fmla="*/ 1518604 h 3322003"/>
              <a:gd name="connsiteX10024" fmla="*/ 2017476 w 12191948"/>
              <a:gd name="connsiteY10024" fmla="*/ 1512762 h 3322003"/>
              <a:gd name="connsiteX10025" fmla="*/ 2016508 w 12191948"/>
              <a:gd name="connsiteY10025" fmla="*/ 1513736 h 3322003"/>
              <a:gd name="connsiteX10026" fmla="*/ 1992320 w 12191948"/>
              <a:gd name="connsiteY10026" fmla="*/ 1508228 h 3322003"/>
              <a:gd name="connsiteX10027" fmla="*/ 501850 w 12191948"/>
              <a:gd name="connsiteY10027" fmla="*/ 1507697 h 3322003"/>
              <a:gd name="connsiteX10028" fmla="*/ 540551 w 12191948"/>
              <a:gd name="connsiteY10028" fmla="*/ 1521917 h 3322003"/>
              <a:gd name="connsiteX10029" fmla="*/ 531358 w 12191948"/>
              <a:gd name="connsiteY10029" fmla="*/ 1526980 h 3322003"/>
              <a:gd name="connsiteX10030" fmla="*/ 549741 w 12191948"/>
              <a:gd name="connsiteY10030" fmla="*/ 1538278 h 3322003"/>
              <a:gd name="connsiteX10031" fmla="*/ 606101 w 12191948"/>
              <a:gd name="connsiteY10031" fmla="*/ 1544511 h 3322003"/>
              <a:gd name="connsiteX10032" fmla="*/ 607069 w 12191948"/>
              <a:gd name="connsiteY10032" fmla="*/ 1545290 h 3322003"/>
              <a:gd name="connsiteX10033" fmla="*/ 604407 w 12191948"/>
              <a:gd name="connsiteY10033" fmla="*/ 1524837 h 3322003"/>
              <a:gd name="connsiteX10034" fmla="*/ 585539 w 12191948"/>
              <a:gd name="connsiteY10034" fmla="*/ 1511398 h 3322003"/>
              <a:gd name="connsiteX10035" fmla="*/ 6956196 w 12191948"/>
              <a:gd name="connsiteY10035" fmla="*/ 1506335 h 3322003"/>
              <a:gd name="connsiteX10036" fmla="*/ 6960793 w 12191948"/>
              <a:gd name="connsiteY10036" fmla="*/ 1508088 h 3322003"/>
              <a:gd name="connsiteX10037" fmla="*/ 6958858 w 12191948"/>
              <a:gd name="connsiteY10037" fmla="*/ 1506335 h 3322003"/>
              <a:gd name="connsiteX10038" fmla="*/ 5623433 w 12191948"/>
              <a:gd name="connsiteY10038" fmla="*/ 1505166 h 3322003"/>
              <a:gd name="connsiteX10039" fmla="*/ 5584975 w 12191948"/>
              <a:gd name="connsiteY10039" fmla="*/ 1511789 h 3322003"/>
              <a:gd name="connsiteX10040" fmla="*/ 5636736 w 12191948"/>
              <a:gd name="connsiteY10040" fmla="*/ 1527759 h 3322003"/>
              <a:gd name="connsiteX10041" fmla="*/ 5665762 w 12191948"/>
              <a:gd name="connsiteY10041" fmla="*/ 1541783 h 3322003"/>
              <a:gd name="connsiteX10042" fmla="*/ 5750421 w 12191948"/>
              <a:gd name="connsiteY10042" fmla="*/ 1531070 h 3322003"/>
              <a:gd name="connsiteX10043" fmla="*/ 5660924 w 12191948"/>
              <a:gd name="connsiteY10043" fmla="*/ 1521138 h 3322003"/>
              <a:gd name="connsiteX10044" fmla="*/ 5662136 w 12191948"/>
              <a:gd name="connsiteY10044" fmla="*/ 1520359 h 3322003"/>
              <a:gd name="connsiteX10045" fmla="*/ 3842225 w 12191948"/>
              <a:gd name="connsiteY10045" fmla="*/ 1505166 h 3322003"/>
              <a:gd name="connsiteX10046" fmla="*/ 3840531 w 12191948"/>
              <a:gd name="connsiteY10046" fmla="*/ 1506139 h 3322003"/>
              <a:gd name="connsiteX10047" fmla="*/ 3842225 w 12191948"/>
              <a:gd name="connsiteY10047" fmla="*/ 1506142 h 3322003"/>
              <a:gd name="connsiteX10048" fmla="*/ 3842225 w 12191948"/>
              <a:gd name="connsiteY10048" fmla="*/ 1507503 h 3322003"/>
              <a:gd name="connsiteX10049" fmla="*/ 3900276 w 12191948"/>
              <a:gd name="connsiteY10049" fmla="*/ 1514709 h 3322003"/>
              <a:gd name="connsiteX10050" fmla="*/ 3871338 w 12191948"/>
              <a:gd name="connsiteY10050" fmla="*/ 1506189 h 3322003"/>
              <a:gd name="connsiteX10051" fmla="*/ 3842225 w 12191948"/>
              <a:gd name="connsiteY10051" fmla="*/ 1506142 h 3322003"/>
              <a:gd name="connsiteX10052" fmla="*/ 1166053 w 12191948"/>
              <a:gd name="connsiteY10052" fmla="*/ 1504971 h 3322003"/>
              <a:gd name="connsiteX10053" fmla="*/ 1172343 w 12191948"/>
              <a:gd name="connsiteY10053" fmla="*/ 1510814 h 3322003"/>
              <a:gd name="connsiteX10054" fmla="*/ 1206448 w 12191948"/>
              <a:gd name="connsiteY10054" fmla="*/ 1512568 h 3322003"/>
              <a:gd name="connsiteX10055" fmla="*/ 1212979 w 12191948"/>
              <a:gd name="connsiteY10055" fmla="*/ 1509452 h 3322003"/>
              <a:gd name="connsiteX10056" fmla="*/ 1196046 w 12191948"/>
              <a:gd name="connsiteY10056" fmla="*/ 1505166 h 3322003"/>
              <a:gd name="connsiteX10057" fmla="*/ 1196046 w 12191948"/>
              <a:gd name="connsiteY10057" fmla="*/ 1504971 h 3322003"/>
              <a:gd name="connsiteX10058" fmla="*/ 1166053 w 12191948"/>
              <a:gd name="connsiteY10058" fmla="*/ 1504971 h 3322003"/>
              <a:gd name="connsiteX10059" fmla="*/ 4617452 w 12191948"/>
              <a:gd name="connsiteY10059" fmla="*/ 1504777 h 3322003"/>
              <a:gd name="connsiteX10060" fmla="*/ 4604389 w 12191948"/>
              <a:gd name="connsiteY10060" fmla="*/ 1507697 h 3322003"/>
              <a:gd name="connsiteX10061" fmla="*/ 4613338 w 12191948"/>
              <a:gd name="connsiteY10061" fmla="*/ 1514905 h 3322003"/>
              <a:gd name="connsiteX10062" fmla="*/ 4670666 w 12191948"/>
              <a:gd name="connsiteY10062" fmla="*/ 1530681 h 3322003"/>
              <a:gd name="connsiteX10063" fmla="*/ 4704044 w 12191948"/>
              <a:gd name="connsiteY10063" fmla="*/ 1517825 h 3322003"/>
              <a:gd name="connsiteX10064" fmla="*/ 4708882 w 12191948"/>
              <a:gd name="connsiteY10064" fmla="*/ 1514515 h 3322003"/>
              <a:gd name="connsiteX10065" fmla="*/ 4691951 w 12191948"/>
              <a:gd name="connsiteY10065" fmla="*/ 1508088 h 3322003"/>
              <a:gd name="connsiteX10066" fmla="*/ 4668972 w 12191948"/>
              <a:gd name="connsiteY10066" fmla="*/ 1504971 h 3322003"/>
              <a:gd name="connsiteX10067" fmla="*/ 4669939 w 12191948"/>
              <a:gd name="connsiteY10067" fmla="*/ 1505945 h 3322003"/>
              <a:gd name="connsiteX10068" fmla="*/ 4617452 w 12191948"/>
              <a:gd name="connsiteY10068" fmla="*/ 1504777 h 3322003"/>
              <a:gd name="connsiteX10069" fmla="*/ 1918062 w 12191948"/>
              <a:gd name="connsiteY10069" fmla="*/ 1504192 h 3322003"/>
              <a:gd name="connsiteX10070" fmla="*/ 1918062 w 12191948"/>
              <a:gd name="connsiteY10070" fmla="*/ 1504581 h 3322003"/>
              <a:gd name="connsiteX10071" fmla="*/ 1898227 w 12191948"/>
              <a:gd name="connsiteY10071" fmla="*/ 1513151 h 3322003"/>
              <a:gd name="connsiteX10072" fmla="*/ 1933543 w 12191948"/>
              <a:gd name="connsiteY10072" fmla="*/ 1525422 h 3322003"/>
              <a:gd name="connsiteX10073" fmla="*/ 1941765 w 12191948"/>
              <a:gd name="connsiteY10073" fmla="*/ 1521138 h 3322003"/>
              <a:gd name="connsiteX10074" fmla="*/ 1918062 w 12191948"/>
              <a:gd name="connsiteY10074" fmla="*/ 1504192 h 3322003"/>
              <a:gd name="connsiteX10075" fmla="*/ 4231531 w 12191948"/>
              <a:gd name="connsiteY10075" fmla="*/ 1504192 h 3322003"/>
              <a:gd name="connsiteX10076" fmla="*/ 4214477 w 12191948"/>
              <a:gd name="connsiteY10076" fmla="*/ 1514515 h 3322003"/>
              <a:gd name="connsiteX10077" fmla="*/ 4243020 w 12191948"/>
              <a:gd name="connsiteY10077" fmla="*/ 1522111 h 3322003"/>
              <a:gd name="connsiteX10078" fmla="*/ 4257775 w 12191948"/>
              <a:gd name="connsiteY10078" fmla="*/ 1548989 h 3322003"/>
              <a:gd name="connsiteX10079" fmla="*/ 4362993 w 12191948"/>
              <a:gd name="connsiteY10079" fmla="*/ 1548989 h 3322003"/>
              <a:gd name="connsiteX10080" fmla="*/ 4299861 w 12191948"/>
              <a:gd name="connsiteY10080" fmla="*/ 1535744 h 3322003"/>
              <a:gd name="connsiteX10081" fmla="*/ 4266724 w 12191948"/>
              <a:gd name="connsiteY10081" fmla="*/ 1506724 h 3322003"/>
              <a:gd name="connsiteX10082" fmla="*/ 4231531 w 12191948"/>
              <a:gd name="connsiteY10082" fmla="*/ 1504192 h 3322003"/>
              <a:gd name="connsiteX10083" fmla="*/ 1627320 w 12191948"/>
              <a:gd name="connsiteY10083" fmla="*/ 1503802 h 3322003"/>
              <a:gd name="connsiteX10084" fmla="*/ 1630708 w 12191948"/>
              <a:gd name="connsiteY10084" fmla="*/ 1514905 h 3322003"/>
              <a:gd name="connsiteX10085" fmla="*/ 1652961 w 12191948"/>
              <a:gd name="connsiteY10085" fmla="*/ 1512177 h 3322003"/>
              <a:gd name="connsiteX10086" fmla="*/ 1653687 w 12191948"/>
              <a:gd name="connsiteY10086" fmla="*/ 1512372 h 3322003"/>
              <a:gd name="connsiteX10087" fmla="*/ 1649332 w 12191948"/>
              <a:gd name="connsiteY10087" fmla="*/ 1505556 h 3322003"/>
              <a:gd name="connsiteX10088" fmla="*/ 1643045 w 12191948"/>
              <a:gd name="connsiteY10088" fmla="*/ 1503802 h 3322003"/>
              <a:gd name="connsiteX10089" fmla="*/ 1627320 w 12191948"/>
              <a:gd name="connsiteY10089" fmla="*/ 1503802 h 3322003"/>
              <a:gd name="connsiteX10090" fmla="*/ 2325872 w 12191948"/>
              <a:gd name="connsiteY10090" fmla="*/ 1501270 h 3322003"/>
              <a:gd name="connsiteX10091" fmla="*/ 2346431 w 12191948"/>
              <a:gd name="connsiteY10091" fmla="*/ 1510619 h 3322003"/>
              <a:gd name="connsiteX10092" fmla="*/ 2389575 w 12191948"/>
              <a:gd name="connsiteY10092" fmla="*/ 1505345 h 3322003"/>
              <a:gd name="connsiteX10093" fmla="*/ 2392875 w 12191948"/>
              <a:gd name="connsiteY10093" fmla="*/ 1505556 h 3322003"/>
              <a:gd name="connsiteX10094" fmla="*/ 2392631 w 12191948"/>
              <a:gd name="connsiteY10094" fmla="*/ 1504971 h 3322003"/>
              <a:gd name="connsiteX10095" fmla="*/ 2389575 w 12191948"/>
              <a:gd name="connsiteY10095" fmla="*/ 1505345 h 3322003"/>
              <a:gd name="connsiteX10096" fmla="*/ 6182904 w 12191948"/>
              <a:gd name="connsiteY10096" fmla="*/ 1500103 h 3322003"/>
              <a:gd name="connsiteX10097" fmla="*/ 6190159 w 12191948"/>
              <a:gd name="connsiteY10097" fmla="*/ 1504581 h 3322003"/>
              <a:gd name="connsiteX10098" fmla="*/ 6202255 w 12191948"/>
              <a:gd name="connsiteY10098" fmla="*/ 1505750 h 3322003"/>
              <a:gd name="connsiteX10099" fmla="*/ 6194756 w 12191948"/>
              <a:gd name="connsiteY10099" fmla="*/ 1501076 h 3322003"/>
              <a:gd name="connsiteX10100" fmla="*/ 6183630 w 12191948"/>
              <a:gd name="connsiteY10100" fmla="*/ 1500491 h 3322003"/>
              <a:gd name="connsiteX10101" fmla="*/ 191275 w 12191948"/>
              <a:gd name="connsiteY10101" fmla="*/ 1499712 h 3322003"/>
              <a:gd name="connsiteX10102" fmla="*/ 192484 w 12191948"/>
              <a:gd name="connsiteY10102" fmla="*/ 1499906 h 3322003"/>
              <a:gd name="connsiteX10103" fmla="*/ 187405 w 12191948"/>
              <a:gd name="connsiteY10103" fmla="*/ 1507503 h 3322003"/>
              <a:gd name="connsiteX10104" fmla="*/ 213287 w 12191948"/>
              <a:gd name="connsiteY10104" fmla="*/ 1511398 h 3322003"/>
              <a:gd name="connsiteX10105" fmla="*/ 217157 w 12191948"/>
              <a:gd name="connsiteY10105" fmla="*/ 1501855 h 3322003"/>
              <a:gd name="connsiteX10106" fmla="*/ 191275 w 12191948"/>
              <a:gd name="connsiteY10106" fmla="*/ 1499712 h 3322003"/>
              <a:gd name="connsiteX10107" fmla="*/ 4159572 w 12191948"/>
              <a:gd name="connsiteY10107" fmla="*/ 1498348 h 3322003"/>
              <a:gd name="connsiteX10108" fmla="*/ 4154250 w 12191948"/>
              <a:gd name="connsiteY10108" fmla="*/ 1503023 h 3322003"/>
              <a:gd name="connsiteX10109" fmla="*/ 4164407 w 12191948"/>
              <a:gd name="connsiteY10109" fmla="*/ 1506918 h 3322003"/>
              <a:gd name="connsiteX10110" fmla="*/ 4167069 w 12191948"/>
              <a:gd name="connsiteY10110" fmla="*/ 1505945 h 3322003"/>
              <a:gd name="connsiteX10111" fmla="*/ 4174085 w 12191948"/>
              <a:gd name="connsiteY10111" fmla="*/ 1501270 h 3322003"/>
              <a:gd name="connsiteX10112" fmla="*/ 4159572 w 12191948"/>
              <a:gd name="connsiteY10112" fmla="*/ 1498348 h 3322003"/>
              <a:gd name="connsiteX10113" fmla="*/ 5528617 w 12191948"/>
              <a:gd name="connsiteY10113" fmla="*/ 1497960 h 3322003"/>
              <a:gd name="connsiteX10114" fmla="*/ 5528617 w 12191948"/>
              <a:gd name="connsiteY10114" fmla="*/ 1503998 h 3322003"/>
              <a:gd name="connsiteX10115" fmla="*/ 5552805 w 12191948"/>
              <a:gd name="connsiteY10115" fmla="*/ 1507697 h 3322003"/>
              <a:gd name="connsiteX10116" fmla="*/ 5552805 w 12191948"/>
              <a:gd name="connsiteY10116" fmla="*/ 1504192 h 3322003"/>
              <a:gd name="connsiteX10117" fmla="*/ 5552805 w 12191948"/>
              <a:gd name="connsiteY10117" fmla="*/ 1503607 h 3322003"/>
              <a:gd name="connsiteX10118" fmla="*/ 2269756 w 12191948"/>
              <a:gd name="connsiteY10118" fmla="*/ 1497765 h 3322003"/>
              <a:gd name="connsiteX10119" fmla="*/ 2270964 w 12191948"/>
              <a:gd name="connsiteY10119" fmla="*/ 1499906 h 3322003"/>
              <a:gd name="connsiteX10120" fmla="*/ 2277737 w 12191948"/>
              <a:gd name="connsiteY10120" fmla="*/ 1500297 h 3322003"/>
              <a:gd name="connsiteX10121" fmla="*/ 2280398 w 12191948"/>
              <a:gd name="connsiteY10121" fmla="*/ 1498739 h 3322003"/>
              <a:gd name="connsiteX10122" fmla="*/ 1512426 w 12191948"/>
              <a:gd name="connsiteY10122" fmla="*/ 1496596 h 3322003"/>
              <a:gd name="connsiteX10123" fmla="*/ 1516055 w 12191948"/>
              <a:gd name="connsiteY10123" fmla="*/ 1508476 h 3322003"/>
              <a:gd name="connsiteX10124" fmla="*/ 1534679 w 12191948"/>
              <a:gd name="connsiteY10124" fmla="*/ 1511983 h 3322003"/>
              <a:gd name="connsiteX10125" fmla="*/ 1534679 w 12191948"/>
              <a:gd name="connsiteY10125" fmla="*/ 1505945 h 3322003"/>
              <a:gd name="connsiteX10126" fmla="*/ 1513153 w 12191948"/>
              <a:gd name="connsiteY10126" fmla="*/ 1497180 h 3322003"/>
              <a:gd name="connsiteX10127" fmla="*/ 11855006 w 12191948"/>
              <a:gd name="connsiteY10127" fmla="*/ 1496011 h 3322003"/>
              <a:gd name="connsiteX10128" fmla="*/ 11865408 w 12191948"/>
              <a:gd name="connsiteY10128" fmla="*/ 1498348 h 3322003"/>
              <a:gd name="connsiteX10129" fmla="*/ 11872422 w 12191948"/>
              <a:gd name="connsiteY10129" fmla="*/ 1499323 h 3322003"/>
              <a:gd name="connsiteX10130" fmla="*/ 11863473 w 12191948"/>
              <a:gd name="connsiteY10130" fmla="*/ 1496986 h 3322003"/>
              <a:gd name="connsiteX10131" fmla="*/ 4418868 w 12191948"/>
              <a:gd name="connsiteY10131" fmla="*/ 1496011 h 3322003"/>
              <a:gd name="connsiteX10132" fmla="*/ 4500382 w 12191948"/>
              <a:gd name="connsiteY10132" fmla="*/ 1511789 h 3322003"/>
              <a:gd name="connsiteX10133" fmla="*/ 4499655 w 12191948"/>
              <a:gd name="connsiteY10133" fmla="*/ 1511204 h 3322003"/>
              <a:gd name="connsiteX10134" fmla="*/ 4418868 w 12191948"/>
              <a:gd name="connsiteY10134" fmla="*/ 1496011 h 3322003"/>
              <a:gd name="connsiteX10135" fmla="*/ 899743 w 12191948"/>
              <a:gd name="connsiteY10135" fmla="*/ 1495817 h 3322003"/>
              <a:gd name="connsiteX10136" fmla="*/ 897300 w 12191948"/>
              <a:gd name="connsiteY10136" fmla="*/ 1502419 h 3322003"/>
              <a:gd name="connsiteX10137" fmla="*/ 899743 w 12191948"/>
              <a:gd name="connsiteY10137" fmla="*/ 1504387 h 3322003"/>
              <a:gd name="connsiteX10138" fmla="*/ 994319 w 12191948"/>
              <a:gd name="connsiteY10138" fmla="*/ 1543341 h 3322003"/>
              <a:gd name="connsiteX10139" fmla="*/ 1075591 w 12191948"/>
              <a:gd name="connsiteY10139" fmla="*/ 1553469 h 3322003"/>
              <a:gd name="connsiteX10140" fmla="*/ 1084058 w 12191948"/>
              <a:gd name="connsiteY10140" fmla="*/ 1550159 h 3322003"/>
              <a:gd name="connsiteX10141" fmla="*/ 1084299 w 12191948"/>
              <a:gd name="connsiteY10141" fmla="*/ 1549379 h 3322003"/>
              <a:gd name="connsiteX10142" fmla="*/ 1078252 w 12191948"/>
              <a:gd name="connsiteY10142" fmla="*/ 1544705 h 3322003"/>
              <a:gd name="connsiteX10143" fmla="*/ 1015120 w 12191948"/>
              <a:gd name="connsiteY10143" fmla="*/ 1520163 h 3322003"/>
              <a:gd name="connsiteX10144" fmla="*/ 971825 w 12191948"/>
              <a:gd name="connsiteY10144" fmla="*/ 1520163 h 3322003"/>
              <a:gd name="connsiteX10145" fmla="*/ 958762 w 12191948"/>
              <a:gd name="connsiteY10145" fmla="*/ 1517243 h 3322003"/>
              <a:gd name="connsiteX10146" fmla="*/ 996980 w 12191948"/>
              <a:gd name="connsiteY10146" fmla="*/ 1513151 h 3322003"/>
              <a:gd name="connsiteX10147" fmla="*/ 990690 w 12191948"/>
              <a:gd name="connsiteY10147" fmla="*/ 1508867 h 3322003"/>
              <a:gd name="connsiteX10148" fmla="*/ 923931 w 12191948"/>
              <a:gd name="connsiteY10148" fmla="*/ 1495817 h 3322003"/>
              <a:gd name="connsiteX10149" fmla="*/ 899743 w 12191948"/>
              <a:gd name="connsiteY10149" fmla="*/ 1495817 h 3322003"/>
              <a:gd name="connsiteX10150" fmla="*/ 5873056 w 12191948"/>
              <a:gd name="connsiteY10150" fmla="*/ 1495622 h 3322003"/>
              <a:gd name="connsiteX10151" fmla="*/ 5873056 w 12191948"/>
              <a:gd name="connsiteY10151" fmla="*/ 1503219 h 3322003"/>
              <a:gd name="connsiteX10152" fmla="*/ 5888292 w 12191948"/>
              <a:gd name="connsiteY10152" fmla="*/ 1507503 h 3322003"/>
              <a:gd name="connsiteX10153" fmla="*/ 5888536 w 12191948"/>
              <a:gd name="connsiteY10153" fmla="*/ 1506335 h 3322003"/>
              <a:gd name="connsiteX10154" fmla="*/ 5885631 w 12191948"/>
              <a:gd name="connsiteY10154" fmla="*/ 1497569 h 3322003"/>
              <a:gd name="connsiteX10155" fmla="*/ 5873056 w 12191948"/>
              <a:gd name="connsiteY10155" fmla="*/ 1495622 h 3322003"/>
              <a:gd name="connsiteX10156" fmla="*/ 2432543 w 12191948"/>
              <a:gd name="connsiteY10156" fmla="*/ 1495428 h 3322003"/>
              <a:gd name="connsiteX10157" fmla="*/ 2416819 w 12191948"/>
              <a:gd name="connsiteY10157" fmla="*/ 1496986 h 3322003"/>
              <a:gd name="connsiteX10158" fmla="*/ 2422866 w 12191948"/>
              <a:gd name="connsiteY10158" fmla="*/ 1503607 h 3322003"/>
              <a:gd name="connsiteX10159" fmla="*/ 2475915 w 12191948"/>
              <a:gd name="connsiteY10159" fmla="*/ 1518170 h 3322003"/>
              <a:gd name="connsiteX10160" fmla="*/ 2474871 w 12191948"/>
              <a:gd name="connsiteY10160" fmla="*/ 1518216 h 3322003"/>
              <a:gd name="connsiteX10161" fmla="*/ 2476082 w 12191948"/>
              <a:gd name="connsiteY10161" fmla="*/ 1518216 h 3322003"/>
              <a:gd name="connsiteX10162" fmla="*/ 2475915 w 12191948"/>
              <a:gd name="connsiteY10162" fmla="*/ 1518170 h 3322003"/>
              <a:gd name="connsiteX10163" fmla="*/ 2514783 w 12191948"/>
              <a:gd name="connsiteY10163" fmla="*/ 1516463 h 3322003"/>
              <a:gd name="connsiteX10164" fmla="*/ 2453344 w 12191948"/>
              <a:gd name="connsiteY10164" fmla="*/ 1500491 h 3322003"/>
              <a:gd name="connsiteX10165" fmla="*/ 2432543 w 12191948"/>
              <a:gd name="connsiteY10165" fmla="*/ 1495428 h 3322003"/>
              <a:gd name="connsiteX10166" fmla="*/ 4877716 w 12191948"/>
              <a:gd name="connsiteY10166" fmla="*/ 1495037 h 3322003"/>
              <a:gd name="connsiteX10167" fmla="*/ 4881586 w 12191948"/>
              <a:gd name="connsiteY10167" fmla="*/ 1500297 h 3322003"/>
              <a:gd name="connsiteX10168" fmla="*/ 4881586 w 12191948"/>
              <a:gd name="connsiteY10168" fmla="*/ 1500103 h 3322003"/>
              <a:gd name="connsiteX10169" fmla="*/ 4914238 w 12191948"/>
              <a:gd name="connsiteY10169" fmla="*/ 1502828 h 3322003"/>
              <a:gd name="connsiteX10170" fmla="*/ 4917626 w 12191948"/>
              <a:gd name="connsiteY10170" fmla="*/ 1499518 h 3322003"/>
              <a:gd name="connsiteX10171" fmla="*/ 4905047 w 12191948"/>
              <a:gd name="connsiteY10171" fmla="*/ 1496207 h 3322003"/>
              <a:gd name="connsiteX10172" fmla="*/ 4877716 w 12191948"/>
              <a:gd name="connsiteY10172" fmla="*/ 1495037 h 3322003"/>
              <a:gd name="connsiteX10173" fmla="*/ 1473002 w 12191948"/>
              <a:gd name="connsiteY10173" fmla="*/ 1494843 h 3322003"/>
              <a:gd name="connsiteX10174" fmla="*/ 1476872 w 12191948"/>
              <a:gd name="connsiteY10174" fmla="*/ 1496207 h 3322003"/>
              <a:gd name="connsiteX10175" fmla="*/ 1475419 w 12191948"/>
              <a:gd name="connsiteY10175" fmla="*/ 1494843 h 3322003"/>
              <a:gd name="connsiteX10176" fmla="*/ 3933413 w 12191948"/>
              <a:gd name="connsiteY10176" fmla="*/ 1494453 h 3322003"/>
              <a:gd name="connsiteX10177" fmla="*/ 3923253 w 12191948"/>
              <a:gd name="connsiteY10177" fmla="*/ 1501855 h 3322003"/>
              <a:gd name="connsiteX10178" fmla="*/ 3963165 w 12191948"/>
              <a:gd name="connsiteY10178" fmla="*/ 1511398 h 3322003"/>
              <a:gd name="connsiteX10179" fmla="*/ 3948408 w 12191948"/>
              <a:gd name="connsiteY10179" fmla="*/ 1496986 h 3322003"/>
              <a:gd name="connsiteX10180" fmla="*/ 5402840 w 12191948"/>
              <a:gd name="connsiteY10180" fmla="*/ 1493870 h 3322003"/>
              <a:gd name="connsiteX10181" fmla="*/ 5399937 w 12191948"/>
              <a:gd name="connsiteY10181" fmla="*/ 1497180 h 3322003"/>
              <a:gd name="connsiteX10182" fmla="*/ 5425092 w 12191948"/>
              <a:gd name="connsiteY10182" fmla="*/ 1503219 h 3322003"/>
              <a:gd name="connsiteX10183" fmla="*/ 5428719 w 12191948"/>
              <a:gd name="connsiteY10183" fmla="*/ 1498544 h 3322003"/>
              <a:gd name="connsiteX10184" fmla="*/ 2185340 w 12191948"/>
              <a:gd name="connsiteY10184" fmla="*/ 1492115 h 3322003"/>
              <a:gd name="connsiteX10185" fmla="*/ 2177600 w 12191948"/>
              <a:gd name="connsiteY10185" fmla="*/ 1493479 h 3322003"/>
              <a:gd name="connsiteX10186" fmla="*/ 2188243 w 12191948"/>
              <a:gd name="connsiteY10186" fmla="*/ 1495622 h 3322003"/>
              <a:gd name="connsiteX10187" fmla="*/ 4298834 w 12191948"/>
              <a:gd name="connsiteY10187" fmla="*/ 1490193 h 3322003"/>
              <a:gd name="connsiteX10188" fmla="*/ 4289462 w 12191948"/>
              <a:gd name="connsiteY10188" fmla="*/ 1495817 h 3322003"/>
              <a:gd name="connsiteX10189" fmla="*/ 4337838 w 12191948"/>
              <a:gd name="connsiteY10189" fmla="*/ 1521332 h 3322003"/>
              <a:gd name="connsiteX10190" fmla="*/ 4323807 w 12191948"/>
              <a:gd name="connsiteY10190" fmla="*/ 1491142 h 3322003"/>
              <a:gd name="connsiteX10191" fmla="*/ 4298834 w 12191948"/>
              <a:gd name="connsiteY10191" fmla="*/ 1490193 h 3322003"/>
              <a:gd name="connsiteX10192" fmla="*/ 1878484 w 12191948"/>
              <a:gd name="connsiteY10192" fmla="*/ 1489657 h 3322003"/>
              <a:gd name="connsiteX10193" fmla="*/ 1862429 w 12191948"/>
              <a:gd name="connsiteY10193" fmla="*/ 1492700 h 3322003"/>
              <a:gd name="connsiteX10194" fmla="*/ 1902341 w 12191948"/>
              <a:gd name="connsiteY10194" fmla="*/ 1495232 h 3322003"/>
              <a:gd name="connsiteX10195" fmla="*/ 1878484 w 12191948"/>
              <a:gd name="connsiteY10195" fmla="*/ 1489657 h 3322003"/>
              <a:gd name="connsiteX10196" fmla="*/ 4200209 w 12191948"/>
              <a:gd name="connsiteY10196" fmla="*/ 1487637 h 3322003"/>
              <a:gd name="connsiteX10197" fmla="*/ 4198273 w 12191948"/>
              <a:gd name="connsiteY10197" fmla="*/ 1488220 h 3322003"/>
              <a:gd name="connsiteX10198" fmla="*/ 4199482 w 12191948"/>
              <a:gd name="connsiteY10198" fmla="*/ 1490363 h 3322003"/>
              <a:gd name="connsiteX10199" fmla="*/ 4223670 w 12191948"/>
              <a:gd name="connsiteY10199" fmla="*/ 1495622 h 3322003"/>
              <a:gd name="connsiteX10200" fmla="*/ 4228749 w 12191948"/>
              <a:gd name="connsiteY10200" fmla="*/ 1493285 h 3322003"/>
              <a:gd name="connsiteX10201" fmla="*/ 4222217 w 12191948"/>
              <a:gd name="connsiteY10201" fmla="*/ 1488999 h 3322003"/>
              <a:gd name="connsiteX10202" fmla="*/ 4200209 w 12191948"/>
              <a:gd name="connsiteY10202" fmla="*/ 1487637 h 3322003"/>
              <a:gd name="connsiteX10203" fmla="*/ 1428676 w 12191948"/>
              <a:gd name="connsiteY10203" fmla="*/ 1487539 h 3322003"/>
              <a:gd name="connsiteX10204" fmla="*/ 1411199 w 12191948"/>
              <a:gd name="connsiteY10204" fmla="*/ 1495958 h 3322003"/>
              <a:gd name="connsiteX10205" fmla="*/ 1410354 w 12191948"/>
              <a:gd name="connsiteY10205" fmla="*/ 1495817 h 3322003"/>
              <a:gd name="connsiteX10206" fmla="*/ 1408660 w 12191948"/>
              <a:gd name="connsiteY10206" fmla="*/ 1497180 h 3322003"/>
              <a:gd name="connsiteX10207" fmla="*/ 1411199 w 12191948"/>
              <a:gd name="connsiteY10207" fmla="*/ 1495958 h 3322003"/>
              <a:gd name="connsiteX10208" fmla="*/ 1417368 w 12191948"/>
              <a:gd name="connsiteY10208" fmla="*/ 1496986 h 3322003"/>
              <a:gd name="connsiteX10209" fmla="*/ 1465744 w 12191948"/>
              <a:gd name="connsiteY10209" fmla="*/ 1493091 h 3322003"/>
              <a:gd name="connsiteX10210" fmla="*/ 1428676 w 12191948"/>
              <a:gd name="connsiteY10210" fmla="*/ 1487539 h 3322003"/>
              <a:gd name="connsiteX10211" fmla="*/ 2029084 w 12191948"/>
              <a:gd name="connsiteY10211" fmla="*/ 1487247 h 3322003"/>
              <a:gd name="connsiteX10212" fmla="*/ 2023522 w 12191948"/>
              <a:gd name="connsiteY10212" fmla="*/ 1499712 h 3322003"/>
              <a:gd name="connsiteX10213" fmla="*/ 2061015 w 12191948"/>
              <a:gd name="connsiteY10213" fmla="*/ 1493479 h 3322003"/>
              <a:gd name="connsiteX10214" fmla="*/ 2059803 w 12191948"/>
              <a:gd name="connsiteY10214" fmla="*/ 1494258 h 3322003"/>
              <a:gd name="connsiteX10215" fmla="*/ 2046258 w 12191948"/>
              <a:gd name="connsiteY10215" fmla="*/ 1487247 h 3322003"/>
              <a:gd name="connsiteX10216" fmla="*/ 2029084 w 12191948"/>
              <a:gd name="connsiteY10216" fmla="*/ 1487247 h 3322003"/>
              <a:gd name="connsiteX10217" fmla="*/ 1213462 w 12191948"/>
              <a:gd name="connsiteY10217" fmla="*/ 1487052 h 3322003"/>
              <a:gd name="connsiteX10218" fmla="*/ 1204998 w 12191948"/>
              <a:gd name="connsiteY10218" fmla="*/ 1490948 h 3322003"/>
              <a:gd name="connsiteX10219" fmla="*/ 1215397 w 12191948"/>
              <a:gd name="connsiteY10219" fmla="*/ 1495817 h 3322003"/>
              <a:gd name="connsiteX10220" fmla="*/ 1215397 w 12191948"/>
              <a:gd name="connsiteY10220" fmla="*/ 1495622 h 3322003"/>
              <a:gd name="connsiteX10221" fmla="*/ 1232571 w 12191948"/>
              <a:gd name="connsiteY10221" fmla="*/ 1494649 h 3322003"/>
              <a:gd name="connsiteX10222" fmla="*/ 1242246 w 12191948"/>
              <a:gd name="connsiteY10222" fmla="*/ 1494649 h 3322003"/>
              <a:gd name="connsiteX10223" fmla="*/ 1232571 w 12191948"/>
              <a:gd name="connsiteY10223" fmla="*/ 1492506 h 3322003"/>
              <a:gd name="connsiteX10224" fmla="*/ 1213462 w 12191948"/>
              <a:gd name="connsiteY10224" fmla="*/ 1487052 h 3322003"/>
              <a:gd name="connsiteX10225" fmla="*/ 4606565 w 12191948"/>
              <a:gd name="connsiteY10225" fmla="*/ 1486662 h 3322003"/>
              <a:gd name="connsiteX10226" fmla="*/ 4606565 w 12191948"/>
              <a:gd name="connsiteY10226" fmla="*/ 1492115 h 3322003"/>
              <a:gd name="connsiteX10227" fmla="*/ 4621078 w 12191948"/>
              <a:gd name="connsiteY10227" fmla="*/ 1492700 h 3322003"/>
              <a:gd name="connsiteX10228" fmla="*/ 4618178 w 12191948"/>
              <a:gd name="connsiteY10228" fmla="*/ 1486662 h 3322003"/>
              <a:gd name="connsiteX10229" fmla="*/ 4606565 w 12191948"/>
              <a:gd name="connsiteY10229" fmla="*/ 1486662 h 3322003"/>
              <a:gd name="connsiteX10230" fmla="*/ 126692 w 12191948"/>
              <a:gd name="connsiteY10230" fmla="*/ 1486079 h 3322003"/>
              <a:gd name="connsiteX10231" fmla="*/ 126926 w 12191948"/>
              <a:gd name="connsiteY10231" fmla="*/ 1486273 h 3322003"/>
              <a:gd name="connsiteX10232" fmla="*/ 116291 w 12191948"/>
              <a:gd name="connsiteY10232" fmla="*/ 1486273 h 3322003"/>
              <a:gd name="connsiteX10233" fmla="*/ 116291 w 12191948"/>
              <a:gd name="connsiteY10233" fmla="*/ 1488610 h 3322003"/>
              <a:gd name="connsiteX10234" fmla="*/ 127903 w 12191948"/>
              <a:gd name="connsiteY10234" fmla="*/ 1488610 h 3322003"/>
              <a:gd name="connsiteX10235" fmla="*/ 128567 w 12191948"/>
              <a:gd name="connsiteY10235" fmla="*/ 1487637 h 3322003"/>
              <a:gd name="connsiteX10236" fmla="*/ 126926 w 12191948"/>
              <a:gd name="connsiteY10236" fmla="*/ 1486273 h 3322003"/>
              <a:gd name="connsiteX10237" fmla="*/ 128868 w 12191948"/>
              <a:gd name="connsiteY10237" fmla="*/ 1486273 h 3322003"/>
              <a:gd name="connsiteX10238" fmla="*/ 4651556 w 12191948"/>
              <a:gd name="connsiteY10238" fmla="*/ 1484521 h 3322003"/>
              <a:gd name="connsiteX10239" fmla="*/ 4658088 w 12191948"/>
              <a:gd name="connsiteY10239" fmla="*/ 1490557 h 3322003"/>
              <a:gd name="connsiteX10240" fmla="*/ 4678406 w 12191948"/>
              <a:gd name="connsiteY10240" fmla="*/ 1492700 h 3322003"/>
              <a:gd name="connsiteX10241" fmla="*/ 4680008 w 12191948"/>
              <a:gd name="connsiteY10241" fmla="*/ 1488991 h 3322003"/>
              <a:gd name="connsiteX10242" fmla="*/ 4681308 w 12191948"/>
              <a:gd name="connsiteY10242" fmla="*/ 1489195 h 3322003"/>
              <a:gd name="connsiteX10243" fmla="*/ 4680341 w 12191948"/>
              <a:gd name="connsiteY10243" fmla="*/ 1488220 h 3322003"/>
              <a:gd name="connsiteX10244" fmla="*/ 4680008 w 12191948"/>
              <a:gd name="connsiteY10244" fmla="*/ 1488991 h 3322003"/>
              <a:gd name="connsiteX10245" fmla="*/ 1675455 w 12191948"/>
              <a:gd name="connsiteY10245" fmla="*/ 1482963 h 3322003"/>
              <a:gd name="connsiteX10246" fmla="*/ 1651267 w 12191948"/>
              <a:gd name="connsiteY10246" fmla="*/ 1484909 h 3322003"/>
              <a:gd name="connsiteX10247" fmla="*/ 1655620 w 12191948"/>
              <a:gd name="connsiteY10247" fmla="*/ 1490557 h 3322003"/>
              <a:gd name="connsiteX10248" fmla="*/ 1655379 w 12191948"/>
              <a:gd name="connsiteY10248" fmla="*/ 1490754 h 3322003"/>
              <a:gd name="connsiteX10249" fmla="*/ 1667956 w 12191948"/>
              <a:gd name="connsiteY10249" fmla="*/ 1491727 h 3322003"/>
              <a:gd name="connsiteX10250" fmla="*/ 1675455 w 12191948"/>
              <a:gd name="connsiteY10250" fmla="*/ 1482963 h 3322003"/>
              <a:gd name="connsiteX10251" fmla="*/ 11781718 w 12191948"/>
              <a:gd name="connsiteY10251" fmla="*/ 1482572 h 3322003"/>
              <a:gd name="connsiteX10252" fmla="*/ 11788491 w 12191948"/>
              <a:gd name="connsiteY10252" fmla="*/ 1486079 h 3322003"/>
              <a:gd name="connsiteX10253" fmla="*/ 11807598 w 12191948"/>
              <a:gd name="connsiteY10253" fmla="*/ 1487637 h 3322003"/>
              <a:gd name="connsiteX10254" fmla="*/ 11799375 w 12191948"/>
              <a:gd name="connsiteY10254" fmla="*/ 1482572 h 3322003"/>
              <a:gd name="connsiteX10255" fmla="*/ 359624 w 12191948"/>
              <a:gd name="connsiteY10255" fmla="*/ 1482184 h 3322003"/>
              <a:gd name="connsiteX10256" fmla="*/ 360592 w 12191948"/>
              <a:gd name="connsiteY10256" fmla="*/ 1482963 h 3322003"/>
              <a:gd name="connsiteX10257" fmla="*/ 357689 w 12191948"/>
              <a:gd name="connsiteY10257" fmla="*/ 1496596 h 3322003"/>
              <a:gd name="connsiteX10258" fmla="*/ 406065 w 12191948"/>
              <a:gd name="connsiteY10258" fmla="*/ 1496596 h 3322003"/>
              <a:gd name="connsiteX10259" fmla="*/ 399775 w 12191948"/>
              <a:gd name="connsiteY10259" fmla="*/ 1491727 h 3322003"/>
              <a:gd name="connsiteX10260" fmla="*/ 359624 w 12191948"/>
              <a:gd name="connsiteY10260" fmla="*/ 1482184 h 3322003"/>
              <a:gd name="connsiteX10261" fmla="*/ 725589 w 12191948"/>
              <a:gd name="connsiteY10261" fmla="*/ 1481014 h 3322003"/>
              <a:gd name="connsiteX10262" fmla="*/ 728977 w 12191948"/>
              <a:gd name="connsiteY10262" fmla="*/ 1485688 h 3322003"/>
              <a:gd name="connsiteX10263" fmla="*/ 801541 w 12191948"/>
              <a:gd name="connsiteY10263" fmla="*/ 1503998 h 3322003"/>
              <a:gd name="connsiteX10264" fmla="*/ 806378 w 12191948"/>
              <a:gd name="connsiteY10264" fmla="*/ 1503998 h 3322003"/>
              <a:gd name="connsiteX10265" fmla="*/ 801541 w 12191948"/>
              <a:gd name="connsiteY10265" fmla="*/ 1497180 h 3322003"/>
              <a:gd name="connsiteX10266" fmla="*/ 802023 w 12191948"/>
              <a:gd name="connsiteY10266" fmla="*/ 1498933 h 3322003"/>
              <a:gd name="connsiteX10267" fmla="*/ 742763 w 12191948"/>
              <a:gd name="connsiteY10267" fmla="*/ 1481014 h 3322003"/>
              <a:gd name="connsiteX10268" fmla="*/ 725589 w 12191948"/>
              <a:gd name="connsiteY10268" fmla="*/ 1481014 h 3322003"/>
              <a:gd name="connsiteX10269" fmla="*/ 1971276 w 12191948"/>
              <a:gd name="connsiteY10269" fmla="*/ 1480625 h 3322003"/>
              <a:gd name="connsiteX10270" fmla="*/ 1944668 w 12191948"/>
              <a:gd name="connsiteY10270" fmla="*/ 1482378 h 3322003"/>
              <a:gd name="connsiteX10271" fmla="*/ 1939104 w 12191948"/>
              <a:gd name="connsiteY10271" fmla="*/ 1490948 h 3322003"/>
              <a:gd name="connsiteX10272" fmla="*/ 1939104 w 12191948"/>
              <a:gd name="connsiteY10272" fmla="*/ 1491336 h 3322003"/>
              <a:gd name="connsiteX10273" fmla="*/ 1956763 w 12191948"/>
              <a:gd name="connsiteY10273" fmla="*/ 1497375 h 3322003"/>
              <a:gd name="connsiteX10274" fmla="*/ 1986271 w 12191948"/>
              <a:gd name="connsiteY10274" fmla="*/ 1497375 h 3322003"/>
              <a:gd name="connsiteX10275" fmla="*/ 1971276 w 12191948"/>
              <a:gd name="connsiteY10275" fmla="*/ 1480625 h 3322003"/>
              <a:gd name="connsiteX10276" fmla="*/ 4109258 w 12191948"/>
              <a:gd name="connsiteY10276" fmla="*/ 1479846 h 3322003"/>
              <a:gd name="connsiteX10277" fmla="*/ 4109258 w 12191948"/>
              <a:gd name="connsiteY10277" fmla="*/ 1481987 h 3322003"/>
              <a:gd name="connsiteX10278" fmla="*/ 4114099 w 12191948"/>
              <a:gd name="connsiteY10278" fmla="*/ 1483157 h 3322003"/>
              <a:gd name="connsiteX10279" fmla="*/ 4117725 w 12191948"/>
              <a:gd name="connsiteY10279" fmla="*/ 1482572 h 3322003"/>
              <a:gd name="connsiteX10280" fmla="*/ 1029391 w 12191948"/>
              <a:gd name="connsiteY10280" fmla="*/ 1479726 h 3322003"/>
              <a:gd name="connsiteX10281" fmla="*/ 1029391 w 12191948"/>
              <a:gd name="connsiteY10281" fmla="*/ 1480235 h 3322003"/>
              <a:gd name="connsiteX10282" fmla="*/ 1027759 w 12191948"/>
              <a:gd name="connsiteY10282" fmla="*/ 1479929 h 3322003"/>
              <a:gd name="connsiteX10283" fmla="*/ 2613107 w 12191948"/>
              <a:gd name="connsiteY10283" fmla="*/ 1479334 h 3322003"/>
              <a:gd name="connsiteX10284" fmla="*/ 2592908 w 12191948"/>
              <a:gd name="connsiteY10284" fmla="*/ 1484715 h 3322003"/>
              <a:gd name="connsiteX10285" fmla="*/ 2643463 w 12191948"/>
              <a:gd name="connsiteY10285" fmla="*/ 1500685 h 3322003"/>
              <a:gd name="connsiteX10286" fmla="*/ 2642252 w 12191948"/>
              <a:gd name="connsiteY10286" fmla="*/ 1500685 h 3322003"/>
              <a:gd name="connsiteX10287" fmla="*/ 2709252 w 12191948"/>
              <a:gd name="connsiteY10287" fmla="*/ 1503802 h 3322003"/>
              <a:gd name="connsiteX10288" fmla="*/ 2724977 w 12191948"/>
              <a:gd name="connsiteY10288" fmla="*/ 1498348 h 3322003"/>
              <a:gd name="connsiteX10289" fmla="*/ 2704900 w 12191948"/>
              <a:gd name="connsiteY10289" fmla="*/ 1483936 h 3322003"/>
              <a:gd name="connsiteX10290" fmla="*/ 2641285 w 12191948"/>
              <a:gd name="connsiteY10290" fmla="*/ 1480820 h 3322003"/>
              <a:gd name="connsiteX10291" fmla="*/ 2613107 w 12191948"/>
              <a:gd name="connsiteY10291" fmla="*/ 1479334 h 3322003"/>
              <a:gd name="connsiteX10292" fmla="*/ 11709395 w 12191948"/>
              <a:gd name="connsiteY10292" fmla="*/ 1478677 h 3322003"/>
              <a:gd name="connsiteX10293" fmla="*/ 11714710 w 12191948"/>
              <a:gd name="connsiteY10293" fmla="*/ 1479604 h 3322003"/>
              <a:gd name="connsiteX10294" fmla="*/ 11728987 w 12191948"/>
              <a:gd name="connsiteY10294" fmla="*/ 1486273 h 3322003"/>
              <a:gd name="connsiteX10295" fmla="*/ 11731874 w 12191948"/>
              <a:gd name="connsiteY10295" fmla="*/ 1488796 h 3322003"/>
              <a:gd name="connsiteX10296" fmla="*/ 11731890 w 12191948"/>
              <a:gd name="connsiteY10296" fmla="*/ 1489390 h 3322003"/>
              <a:gd name="connsiteX10297" fmla="*/ 11709395 w 12191948"/>
              <a:gd name="connsiteY10297" fmla="*/ 1478677 h 3322003"/>
              <a:gd name="connsiteX10298" fmla="*/ 3982757 w 12191948"/>
              <a:gd name="connsiteY10298" fmla="*/ 1478677 h 3322003"/>
              <a:gd name="connsiteX10299" fmla="*/ 3982778 w 12191948"/>
              <a:gd name="connsiteY10299" fmla="*/ 1478731 h 3322003"/>
              <a:gd name="connsiteX10300" fmla="*/ 3982624 w 12191948"/>
              <a:gd name="connsiteY10300" fmla="*/ 1478688 h 3322003"/>
              <a:gd name="connsiteX10301" fmla="*/ 5084039 w 12191948"/>
              <a:gd name="connsiteY10301" fmla="*/ 1477898 h 3322003"/>
              <a:gd name="connsiteX10302" fmla="*/ 5093473 w 12191948"/>
              <a:gd name="connsiteY10302" fmla="*/ 1482963 h 3322003"/>
              <a:gd name="connsiteX10303" fmla="*/ 5093473 w 12191948"/>
              <a:gd name="connsiteY10303" fmla="*/ 1482184 h 3322003"/>
              <a:gd name="connsiteX10304" fmla="*/ 668746 w 12191948"/>
              <a:gd name="connsiteY10304" fmla="*/ 1477703 h 3322003"/>
              <a:gd name="connsiteX10305" fmla="*/ 673586 w 12191948"/>
              <a:gd name="connsiteY10305" fmla="*/ 1499712 h 3322003"/>
              <a:gd name="connsiteX10306" fmla="*/ 647946 w 12191948"/>
              <a:gd name="connsiteY10306" fmla="*/ 1499712 h 3322003"/>
              <a:gd name="connsiteX10307" fmla="*/ 616259 w 12191948"/>
              <a:gd name="connsiteY10307" fmla="*/ 1507697 h 3322003"/>
              <a:gd name="connsiteX10308" fmla="*/ 688823 w 12191948"/>
              <a:gd name="connsiteY10308" fmla="*/ 1520747 h 3322003"/>
              <a:gd name="connsiteX10309" fmla="*/ 763566 w 12191948"/>
              <a:gd name="connsiteY10309" fmla="*/ 1537108 h 3322003"/>
              <a:gd name="connsiteX10310" fmla="*/ 790898 w 12191948"/>
              <a:gd name="connsiteY10310" fmla="*/ 1541589 h 3322003"/>
              <a:gd name="connsiteX10311" fmla="*/ 828146 w 12191948"/>
              <a:gd name="connsiteY10311" fmla="*/ 1538082 h 3322003"/>
              <a:gd name="connsiteX10312" fmla="*/ 768401 w 12191948"/>
              <a:gd name="connsiteY10312" fmla="*/ 1504387 h 3322003"/>
              <a:gd name="connsiteX10313" fmla="*/ 714464 w 12191948"/>
              <a:gd name="connsiteY10313" fmla="*/ 1493674 h 3322003"/>
              <a:gd name="connsiteX10314" fmla="*/ 668746 w 12191948"/>
              <a:gd name="connsiteY10314" fmla="*/ 1477703 h 3322003"/>
              <a:gd name="connsiteX10315" fmla="*/ 1189032 w 12191948"/>
              <a:gd name="connsiteY10315" fmla="*/ 1476145 h 3322003"/>
              <a:gd name="connsiteX10316" fmla="*/ 1178390 w 12191948"/>
              <a:gd name="connsiteY10316" fmla="*/ 1477703 h 3322003"/>
              <a:gd name="connsiteX10317" fmla="*/ 1178390 w 12191948"/>
              <a:gd name="connsiteY10317" fmla="*/ 1478092 h 3322003"/>
              <a:gd name="connsiteX10318" fmla="*/ 1189032 w 12191948"/>
              <a:gd name="connsiteY10318" fmla="*/ 1478092 h 3322003"/>
              <a:gd name="connsiteX10319" fmla="*/ 1189032 w 12191948"/>
              <a:gd name="connsiteY10319" fmla="*/ 1476145 h 3322003"/>
              <a:gd name="connsiteX10320" fmla="*/ 2649661 w 12191948"/>
              <a:gd name="connsiteY10320" fmla="*/ 1475317 h 3322003"/>
              <a:gd name="connsiteX10321" fmla="*/ 2642496 w 12191948"/>
              <a:gd name="connsiteY10321" fmla="*/ 1480820 h 3322003"/>
              <a:gd name="connsiteX10322" fmla="*/ 2675874 w 12191948"/>
              <a:gd name="connsiteY10322" fmla="*/ 1476534 h 3322003"/>
              <a:gd name="connsiteX10323" fmla="*/ 2649661 w 12191948"/>
              <a:gd name="connsiteY10323" fmla="*/ 1475317 h 3322003"/>
              <a:gd name="connsiteX10324" fmla="*/ 4271320 w 12191948"/>
              <a:gd name="connsiteY10324" fmla="*/ 1475172 h 3322003"/>
              <a:gd name="connsiteX10325" fmla="*/ 4271638 w 12191948"/>
              <a:gd name="connsiteY10325" fmla="*/ 1476145 h 3322003"/>
              <a:gd name="connsiteX10326" fmla="*/ 4265756 w 12191948"/>
              <a:gd name="connsiteY10326" fmla="*/ 1476145 h 3322003"/>
              <a:gd name="connsiteX10327" fmla="*/ 4263097 w 12191948"/>
              <a:gd name="connsiteY10327" fmla="*/ 1477509 h 3322003"/>
              <a:gd name="connsiteX10328" fmla="*/ 4272529 w 12191948"/>
              <a:gd name="connsiteY10328" fmla="*/ 1478871 h 3322003"/>
              <a:gd name="connsiteX10329" fmla="*/ 4271638 w 12191948"/>
              <a:gd name="connsiteY10329" fmla="*/ 1476145 h 3322003"/>
              <a:gd name="connsiteX10330" fmla="*/ 4272287 w 12191948"/>
              <a:gd name="connsiteY10330" fmla="*/ 1476145 h 3322003"/>
              <a:gd name="connsiteX10331" fmla="*/ 3847786 w 12191948"/>
              <a:gd name="connsiteY10331" fmla="*/ 1474975 h 3322003"/>
              <a:gd name="connsiteX10332" fmla="*/ 3811264 w 12191948"/>
              <a:gd name="connsiteY10332" fmla="*/ 1477703 h 3322003"/>
              <a:gd name="connsiteX10333" fmla="*/ 3859640 w 12191948"/>
              <a:gd name="connsiteY10333" fmla="*/ 1489390 h 3322003"/>
              <a:gd name="connsiteX10334" fmla="*/ 3879714 w 12191948"/>
              <a:gd name="connsiteY10334" fmla="*/ 1487247 h 3322003"/>
              <a:gd name="connsiteX10335" fmla="*/ 3875120 w 12191948"/>
              <a:gd name="connsiteY10335" fmla="*/ 1480041 h 3322003"/>
              <a:gd name="connsiteX10336" fmla="*/ 3846092 w 12191948"/>
              <a:gd name="connsiteY10336" fmla="*/ 1475951 h 3322003"/>
              <a:gd name="connsiteX10337" fmla="*/ 3893745 w 12191948"/>
              <a:gd name="connsiteY10337" fmla="*/ 1474781 h 3322003"/>
              <a:gd name="connsiteX10338" fmla="*/ 3895680 w 12191948"/>
              <a:gd name="connsiteY10338" fmla="*/ 1480041 h 3322003"/>
              <a:gd name="connsiteX10339" fmla="*/ 3897373 w 12191948"/>
              <a:gd name="connsiteY10339" fmla="*/ 1479067 h 3322003"/>
              <a:gd name="connsiteX10340" fmla="*/ 3909708 w 12191948"/>
              <a:gd name="connsiteY10340" fmla="*/ 1481987 h 3322003"/>
              <a:gd name="connsiteX10341" fmla="*/ 3905596 w 12191948"/>
              <a:gd name="connsiteY10341" fmla="*/ 1477313 h 3322003"/>
              <a:gd name="connsiteX10342" fmla="*/ 3893745 w 12191948"/>
              <a:gd name="connsiteY10342" fmla="*/ 1474781 h 3322003"/>
              <a:gd name="connsiteX10343" fmla="*/ 2705263 w 12191948"/>
              <a:gd name="connsiteY10343" fmla="*/ 1473199 h 3322003"/>
              <a:gd name="connsiteX10344" fmla="*/ 2707076 w 12191948"/>
              <a:gd name="connsiteY10344" fmla="*/ 1482766 h 3322003"/>
              <a:gd name="connsiteX10345" fmla="*/ 2705867 w 12191948"/>
              <a:gd name="connsiteY10345" fmla="*/ 1483545 h 3322003"/>
              <a:gd name="connsiteX10346" fmla="*/ 2736102 w 12191948"/>
              <a:gd name="connsiteY10346" fmla="*/ 1479846 h 3322003"/>
              <a:gd name="connsiteX10347" fmla="*/ 2705263 w 12191948"/>
              <a:gd name="connsiteY10347" fmla="*/ 1473199 h 3322003"/>
              <a:gd name="connsiteX10348" fmla="*/ 1013911 w 12191948"/>
              <a:gd name="connsiteY10348" fmla="*/ 1472638 h 3322003"/>
              <a:gd name="connsiteX10349" fmla="*/ 1016934 w 12191948"/>
              <a:gd name="connsiteY10349" fmla="*/ 1477898 h 3322003"/>
              <a:gd name="connsiteX10350" fmla="*/ 1027759 w 12191948"/>
              <a:gd name="connsiteY10350" fmla="*/ 1479929 h 3322003"/>
              <a:gd name="connsiteX10351" fmla="*/ 989240 w 12191948"/>
              <a:gd name="connsiteY10351" fmla="*/ 1484715 h 3322003"/>
              <a:gd name="connsiteX10352" fmla="*/ 1030844 w 12191948"/>
              <a:gd name="connsiteY10352" fmla="*/ 1504192 h 3322003"/>
              <a:gd name="connsiteX10353" fmla="*/ 1098812 w 12191948"/>
              <a:gd name="connsiteY10353" fmla="*/ 1515879 h 3322003"/>
              <a:gd name="connsiteX10354" fmla="*/ 1112598 w 12191948"/>
              <a:gd name="connsiteY10354" fmla="*/ 1505556 h 3322003"/>
              <a:gd name="connsiteX10355" fmla="*/ 1095909 w 12191948"/>
              <a:gd name="connsiteY10355" fmla="*/ 1496596 h 3322003"/>
              <a:gd name="connsiteX10356" fmla="*/ 1062528 w 12191948"/>
              <a:gd name="connsiteY10356" fmla="*/ 1483936 h 3322003"/>
              <a:gd name="connsiteX10357" fmla="*/ 1031567 w 12191948"/>
              <a:gd name="connsiteY10357" fmla="*/ 1479456 h 3322003"/>
              <a:gd name="connsiteX10358" fmla="*/ 1029391 w 12191948"/>
              <a:gd name="connsiteY10358" fmla="*/ 1479726 h 3322003"/>
              <a:gd name="connsiteX10359" fmla="*/ 1029391 w 12191948"/>
              <a:gd name="connsiteY10359" fmla="*/ 1478677 h 3322003"/>
              <a:gd name="connsiteX10360" fmla="*/ 1026730 w 12191948"/>
              <a:gd name="connsiteY10360" fmla="*/ 1472638 h 3322003"/>
              <a:gd name="connsiteX10361" fmla="*/ 1013911 w 12191948"/>
              <a:gd name="connsiteY10361" fmla="*/ 1472638 h 3322003"/>
              <a:gd name="connsiteX10362" fmla="*/ 4366863 w 12191948"/>
              <a:gd name="connsiteY10362" fmla="*/ 1471276 h 3322003"/>
              <a:gd name="connsiteX10363" fmla="*/ 4407499 w 12191948"/>
              <a:gd name="connsiteY10363" fmla="*/ 1487637 h 3322003"/>
              <a:gd name="connsiteX10364" fmla="*/ 4562059 w 12191948"/>
              <a:gd name="connsiteY10364" fmla="*/ 1512177 h 3322003"/>
              <a:gd name="connsiteX10365" fmla="*/ 4562059 w 12191948"/>
              <a:gd name="connsiteY10365" fmla="*/ 1500491 h 3322003"/>
              <a:gd name="connsiteX10366" fmla="*/ 4470871 w 12191948"/>
              <a:gd name="connsiteY10366" fmla="*/ 1481793 h 3322003"/>
              <a:gd name="connsiteX10367" fmla="*/ 4471838 w 12191948"/>
              <a:gd name="connsiteY10367" fmla="*/ 1482766 h 3322003"/>
              <a:gd name="connsiteX10368" fmla="*/ 4366863 w 12191948"/>
              <a:gd name="connsiteY10368" fmla="*/ 1471276 h 3322003"/>
              <a:gd name="connsiteX10369" fmla="*/ 3955181 w 12191948"/>
              <a:gd name="connsiteY10369" fmla="*/ 1471080 h 3322003"/>
              <a:gd name="connsiteX10370" fmla="*/ 3982624 w 12191948"/>
              <a:gd name="connsiteY10370" fmla="*/ 1478688 h 3322003"/>
              <a:gd name="connsiteX10371" fmla="*/ 3966791 w 12191948"/>
              <a:gd name="connsiteY10371" fmla="*/ 1480041 h 3322003"/>
              <a:gd name="connsiteX10372" fmla="*/ 3961713 w 12191948"/>
              <a:gd name="connsiteY10372" fmla="*/ 1485104 h 3322003"/>
              <a:gd name="connsiteX10373" fmla="*/ 3966068 w 12191948"/>
              <a:gd name="connsiteY10373" fmla="*/ 1488416 h 3322003"/>
              <a:gd name="connsiteX10374" fmla="*/ 3967759 w 12191948"/>
              <a:gd name="connsiteY10374" fmla="*/ 1487441 h 3322003"/>
              <a:gd name="connsiteX10375" fmla="*/ 3986142 w 12191948"/>
              <a:gd name="connsiteY10375" fmla="*/ 1487441 h 3322003"/>
              <a:gd name="connsiteX10376" fmla="*/ 3982778 w 12191948"/>
              <a:gd name="connsiteY10376" fmla="*/ 1478731 h 3322003"/>
              <a:gd name="connsiteX10377" fmla="*/ 3984692 w 12191948"/>
              <a:gd name="connsiteY10377" fmla="*/ 1479261 h 3322003"/>
              <a:gd name="connsiteX10378" fmla="*/ 4038388 w 12191948"/>
              <a:gd name="connsiteY10378" fmla="*/ 1494649 h 3322003"/>
              <a:gd name="connsiteX10379" fmla="*/ 4050483 w 12191948"/>
              <a:gd name="connsiteY10379" fmla="*/ 1494649 h 3322003"/>
              <a:gd name="connsiteX10380" fmla="*/ 4051933 w 12191948"/>
              <a:gd name="connsiteY10380" fmla="*/ 1490557 h 3322003"/>
              <a:gd name="connsiteX10381" fmla="*/ 3955181 w 12191948"/>
              <a:gd name="connsiteY10381" fmla="*/ 1471080 h 3322003"/>
              <a:gd name="connsiteX10382" fmla="*/ 2755211 w 12191948"/>
              <a:gd name="connsiteY10382" fmla="*/ 1470691 h 3322003"/>
              <a:gd name="connsiteX10383" fmla="*/ 2754970 w 12191948"/>
              <a:gd name="connsiteY10383" fmla="*/ 1470886 h 3322003"/>
              <a:gd name="connsiteX10384" fmla="*/ 2755374 w 12191948"/>
              <a:gd name="connsiteY10384" fmla="*/ 1470892 h 3322003"/>
              <a:gd name="connsiteX10385" fmla="*/ 2761440 w 12191948"/>
              <a:gd name="connsiteY10385" fmla="*/ 1478385 h 3322003"/>
              <a:gd name="connsiteX10386" fmla="*/ 2770933 w 12191948"/>
              <a:gd name="connsiteY10386" fmla="*/ 1490169 h 3322003"/>
              <a:gd name="connsiteX10387" fmla="*/ 2801893 w 12191948"/>
              <a:gd name="connsiteY10387" fmla="*/ 1480429 h 3322003"/>
              <a:gd name="connsiteX10388" fmla="*/ 2779801 w 12191948"/>
              <a:gd name="connsiteY10388" fmla="*/ 1471290 h 3322003"/>
              <a:gd name="connsiteX10389" fmla="*/ 2755374 w 12191948"/>
              <a:gd name="connsiteY10389" fmla="*/ 1470892 h 3322003"/>
              <a:gd name="connsiteX10390" fmla="*/ 1526698 w 12191948"/>
              <a:gd name="connsiteY10390" fmla="*/ 1470497 h 3322003"/>
              <a:gd name="connsiteX10391" fmla="*/ 1539517 w 12191948"/>
              <a:gd name="connsiteY10391" fmla="*/ 1482963 h 3322003"/>
              <a:gd name="connsiteX10392" fmla="*/ 1563708 w 12191948"/>
              <a:gd name="connsiteY10392" fmla="*/ 1485883 h 3322003"/>
              <a:gd name="connsiteX10393" fmla="*/ 1558626 w 12191948"/>
              <a:gd name="connsiteY10393" fmla="*/ 1479067 h 3322003"/>
              <a:gd name="connsiteX10394" fmla="*/ 1526698 w 12191948"/>
              <a:gd name="connsiteY10394" fmla="*/ 1470497 h 3322003"/>
              <a:gd name="connsiteX10395" fmla="*/ 5418561 w 12191948"/>
              <a:gd name="connsiteY10395" fmla="*/ 1470301 h 3322003"/>
              <a:gd name="connsiteX10396" fmla="*/ 5438153 w 12191948"/>
              <a:gd name="connsiteY10396" fmla="*/ 1484324 h 3322003"/>
              <a:gd name="connsiteX10397" fmla="*/ 5467179 w 12191948"/>
              <a:gd name="connsiteY10397" fmla="*/ 1487052 h 3322003"/>
              <a:gd name="connsiteX10398" fmla="*/ 5419528 w 12191948"/>
              <a:gd name="connsiteY10398" fmla="*/ 1470886 h 3322003"/>
              <a:gd name="connsiteX10399" fmla="*/ 2944361 w 12191948"/>
              <a:gd name="connsiteY10399" fmla="*/ 1470107 h 3322003"/>
              <a:gd name="connsiteX10400" fmla="*/ 2934929 w 12191948"/>
              <a:gd name="connsiteY10400" fmla="*/ 1471665 h 3322003"/>
              <a:gd name="connsiteX10401" fmla="*/ 2942428 w 12191948"/>
              <a:gd name="connsiteY10401" fmla="*/ 1471276 h 3322003"/>
              <a:gd name="connsiteX10402" fmla="*/ 7358717 w 12191948"/>
              <a:gd name="connsiteY10402" fmla="*/ 1469985 h 3322003"/>
              <a:gd name="connsiteX10403" fmla="*/ 7353366 w 12191948"/>
              <a:gd name="connsiteY10403" fmla="*/ 1470301 h 3322003"/>
              <a:gd name="connsiteX10404" fmla="*/ 7352398 w 12191948"/>
              <a:gd name="connsiteY10404" fmla="*/ 1471080 h 3322003"/>
              <a:gd name="connsiteX10405" fmla="*/ 7362073 w 12191948"/>
              <a:gd name="connsiteY10405" fmla="*/ 1473614 h 3322003"/>
              <a:gd name="connsiteX10406" fmla="*/ 7358717 w 12191948"/>
              <a:gd name="connsiteY10406" fmla="*/ 1469985 h 3322003"/>
              <a:gd name="connsiteX10407" fmla="*/ 2062223 w 12191948"/>
              <a:gd name="connsiteY10407" fmla="*/ 1469718 h 3322003"/>
              <a:gd name="connsiteX10408" fmla="*/ 2061015 w 12191948"/>
              <a:gd name="connsiteY10408" fmla="*/ 1470497 h 3322003"/>
              <a:gd name="connsiteX10409" fmla="*/ 2044808 w 12191948"/>
              <a:gd name="connsiteY10409" fmla="*/ 1474196 h 3322003"/>
              <a:gd name="connsiteX10410" fmla="*/ 2070931 w 12191948"/>
              <a:gd name="connsiteY10410" fmla="*/ 1476534 h 3322003"/>
              <a:gd name="connsiteX10411" fmla="*/ 2073107 w 12191948"/>
              <a:gd name="connsiteY10411" fmla="*/ 1472638 h 3322003"/>
              <a:gd name="connsiteX10412" fmla="*/ 2062223 w 12191948"/>
              <a:gd name="connsiteY10412" fmla="*/ 1469718 h 3322003"/>
              <a:gd name="connsiteX10413" fmla="*/ 394455 w 12191948"/>
              <a:gd name="connsiteY10413" fmla="*/ 1469522 h 3322003"/>
              <a:gd name="connsiteX10414" fmla="*/ 395422 w 12191948"/>
              <a:gd name="connsiteY10414" fmla="*/ 1470301 h 3322003"/>
              <a:gd name="connsiteX10415" fmla="*/ 395422 w 12191948"/>
              <a:gd name="connsiteY10415" fmla="*/ 1482572 h 3322003"/>
              <a:gd name="connsiteX10416" fmla="*/ 410176 w 12191948"/>
              <a:gd name="connsiteY10416" fmla="*/ 1485494 h 3322003"/>
              <a:gd name="connsiteX10417" fmla="*/ 462181 w 12191948"/>
              <a:gd name="connsiteY10417" fmla="*/ 1486662 h 3322003"/>
              <a:gd name="connsiteX10418" fmla="*/ 518298 w 12191948"/>
              <a:gd name="connsiteY10418" fmla="*/ 1501076 h 3322003"/>
              <a:gd name="connsiteX10419" fmla="*/ 550467 w 12191948"/>
              <a:gd name="connsiteY10419" fmla="*/ 1495622 h 3322003"/>
              <a:gd name="connsiteX10420" fmla="*/ 549259 w 12191948"/>
              <a:gd name="connsiteY10420" fmla="*/ 1484324 h 3322003"/>
              <a:gd name="connsiteX10421" fmla="*/ 492416 w 12191948"/>
              <a:gd name="connsiteY10421" fmla="*/ 1473029 h 3322003"/>
              <a:gd name="connsiteX10422" fmla="*/ 457585 w 12191948"/>
              <a:gd name="connsiteY10422" fmla="*/ 1474002 h 3322003"/>
              <a:gd name="connsiteX10423" fmla="*/ 394455 w 12191948"/>
              <a:gd name="connsiteY10423" fmla="*/ 1469522 h 3322003"/>
              <a:gd name="connsiteX10424" fmla="*/ 155718 w 12191948"/>
              <a:gd name="connsiteY10424" fmla="*/ 1468939 h 3322003"/>
              <a:gd name="connsiteX10425" fmla="*/ 155922 w 12191948"/>
              <a:gd name="connsiteY10425" fmla="*/ 1469133 h 3322003"/>
              <a:gd name="connsiteX10426" fmla="*/ 139755 w 12191948"/>
              <a:gd name="connsiteY10426" fmla="*/ 1469133 h 3322003"/>
              <a:gd name="connsiteX10427" fmla="*/ 138132 w 12191948"/>
              <a:gd name="connsiteY10427" fmla="*/ 1475620 h 3322003"/>
              <a:gd name="connsiteX10428" fmla="*/ 139755 w 12191948"/>
              <a:gd name="connsiteY10428" fmla="*/ 1476924 h 3322003"/>
              <a:gd name="connsiteX10429" fmla="*/ 171198 w 12191948"/>
              <a:gd name="connsiteY10429" fmla="*/ 1483742 h 3322003"/>
              <a:gd name="connsiteX10430" fmla="*/ 155922 w 12191948"/>
              <a:gd name="connsiteY10430" fmla="*/ 1469133 h 3322003"/>
              <a:gd name="connsiteX10431" fmla="*/ 156927 w 12191948"/>
              <a:gd name="connsiteY10431" fmla="*/ 1469133 h 3322003"/>
              <a:gd name="connsiteX10432" fmla="*/ 2195256 w 12191948"/>
              <a:gd name="connsiteY10432" fmla="*/ 1468548 h 3322003"/>
              <a:gd name="connsiteX10433" fmla="*/ 2189451 w 12191948"/>
              <a:gd name="connsiteY10433" fmla="*/ 1475560 h 3322003"/>
              <a:gd name="connsiteX10434" fmla="*/ 2199370 w 12191948"/>
              <a:gd name="connsiteY10434" fmla="*/ 1486467 h 3322003"/>
              <a:gd name="connsiteX10435" fmla="*/ 2245326 w 12191948"/>
              <a:gd name="connsiteY10435" fmla="*/ 1492894 h 3322003"/>
              <a:gd name="connsiteX10436" fmla="*/ 2245326 w 12191948"/>
              <a:gd name="connsiteY10436" fmla="*/ 1487052 h 3322003"/>
              <a:gd name="connsiteX10437" fmla="*/ 2221138 w 12191948"/>
              <a:gd name="connsiteY10437" fmla="*/ 1474002 h 3322003"/>
              <a:gd name="connsiteX10438" fmla="*/ 2195256 w 12191948"/>
              <a:gd name="connsiteY10438" fmla="*/ 1468548 h 3322003"/>
              <a:gd name="connsiteX10439" fmla="*/ 2985964 w 12191948"/>
              <a:gd name="connsiteY10439" fmla="*/ 1467575 h 3322003"/>
              <a:gd name="connsiteX10440" fmla="*/ 2993222 w 12191948"/>
              <a:gd name="connsiteY10440" fmla="*/ 1472055 h 3322003"/>
              <a:gd name="connsiteX10441" fmla="*/ 3010396 w 12191948"/>
              <a:gd name="connsiteY10441" fmla="*/ 1473029 h 3322003"/>
              <a:gd name="connsiteX10442" fmla="*/ 3012090 w 12191948"/>
              <a:gd name="connsiteY10442" fmla="*/ 1473029 h 3322003"/>
              <a:gd name="connsiteX10443" fmla="*/ 3008220 w 12191948"/>
              <a:gd name="connsiteY10443" fmla="*/ 1467575 h 3322003"/>
              <a:gd name="connsiteX10444" fmla="*/ 7334257 w 12191948"/>
              <a:gd name="connsiteY10444" fmla="*/ 1467185 h 3322003"/>
              <a:gd name="connsiteX10445" fmla="*/ 7333289 w 12191948"/>
              <a:gd name="connsiteY10445" fmla="*/ 1467964 h 3322003"/>
              <a:gd name="connsiteX10446" fmla="*/ 7329419 w 12191948"/>
              <a:gd name="connsiteY10446" fmla="*/ 1471080 h 3322003"/>
              <a:gd name="connsiteX10447" fmla="*/ 7341512 w 12191948"/>
              <a:gd name="connsiteY10447" fmla="*/ 1472444 h 3322003"/>
              <a:gd name="connsiteX10448" fmla="*/ 7349737 w 12191948"/>
              <a:gd name="connsiteY10448" fmla="*/ 1471080 h 3322003"/>
              <a:gd name="connsiteX10449" fmla="*/ 7334257 w 12191948"/>
              <a:gd name="connsiteY10449" fmla="*/ 1467185 h 3322003"/>
              <a:gd name="connsiteX10450" fmla="*/ 805893 w 12191948"/>
              <a:gd name="connsiteY10450" fmla="*/ 1466211 h 3322003"/>
              <a:gd name="connsiteX10451" fmla="*/ 812184 w 12191948"/>
              <a:gd name="connsiteY10451" fmla="*/ 1472834 h 3322003"/>
              <a:gd name="connsiteX10452" fmla="*/ 812666 w 12191948"/>
              <a:gd name="connsiteY10452" fmla="*/ 1474002 h 3322003"/>
              <a:gd name="connsiteX10453" fmla="*/ 851126 w 12191948"/>
              <a:gd name="connsiteY10453" fmla="*/ 1471859 h 3322003"/>
              <a:gd name="connsiteX10454" fmla="*/ 841933 w 12191948"/>
              <a:gd name="connsiteY10454" fmla="*/ 1467575 h 3322003"/>
              <a:gd name="connsiteX10455" fmla="*/ 805893 w 12191948"/>
              <a:gd name="connsiteY10455" fmla="*/ 1466211 h 3322003"/>
              <a:gd name="connsiteX10456" fmla="*/ 2129465 w 12191948"/>
              <a:gd name="connsiteY10456" fmla="*/ 1465626 h 3322003"/>
              <a:gd name="connsiteX10457" fmla="*/ 2127774 w 12191948"/>
              <a:gd name="connsiteY10457" fmla="*/ 1475951 h 3322003"/>
              <a:gd name="connsiteX10458" fmla="*/ 2155347 w 12191948"/>
              <a:gd name="connsiteY10458" fmla="*/ 1482378 h 3322003"/>
              <a:gd name="connsiteX10459" fmla="*/ 2165962 w 12191948"/>
              <a:gd name="connsiteY10459" fmla="*/ 1477919 h 3322003"/>
              <a:gd name="connsiteX10460" fmla="*/ 2166475 w 12191948"/>
              <a:gd name="connsiteY10460" fmla="*/ 1478092 h 3322003"/>
              <a:gd name="connsiteX10461" fmla="*/ 2166475 w 12191948"/>
              <a:gd name="connsiteY10461" fmla="*/ 1477703 h 3322003"/>
              <a:gd name="connsiteX10462" fmla="*/ 2165962 w 12191948"/>
              <a:gd name="connsiteY10462" fmla="*/ 1477919 h 3322003"/>
              <a:gd name="connsiteX10463" fmla="*/ 2328559 w 12191948"/>
              <a:gd name="connsiteY10463" fmla="*/ 1464620 h 3322003"/>
              <a:gd name="connsiteX10464" fmla="*/ 2328775 w 12191948"/>
              <a:gd name="connsiteY10464" fmla="*/ 1464653 h 3322003"/>
              <a:gd name="connsiteX10465" fmla="*/ 2328831 w 12191948"/>
              <a:gd name="connsiteY10465" fmla="*/ 1464674 h 3322003"/>
              <a:gd name="connsiteX10466" fmla="*/ 2328533 w 12191948"/>
              <a:gd name="connsiteY10466" fmla="*/ 1464653 h 3322003"/>
              <a:gd name="connsiteX10467" fmla="*/ 5365106 w 12191948"/>
              <a:gd name="connsiteY10467" fmla="*/ 1461537 h 3322003"/>
              <a:gd name="connsiteX10468" fmla="*/ 5359057 w 12191948"/>
              <a:gd name="connsiteY10468" fmla="*/ 1474393 h 3322003"/>
              <a:gd name="connsiteX10469" fmla="*/ 5358089 w 12191948"/>
              <a:gd name="connsiteY10469" fmla="*/ 1474781 h 3322003"/>
              <a:gd name="connsiteX10470" fmla="*/ 5376957 w 12191948"/>
              <a:gd name="connsiteY10470" fmla="*/ 1483742 h 3322003"/>
              <a:gd name="connsiteX10471" fmla="*/ 5406951 w 12191948"/>
              <a:gd name="connsiteY10471" fmla="*/ 1483742 h 3322003"/>
              <a:gd name="connsiteX10472" fmla="*/ 5398725 w 12191948"/>
              <a:gd name="connsiteY10472" fmla="*/ 1474587 h 3322003"/>
              <a:gd name="connsiteX10473" fmla="*/ 5365106 w 12191948"/>
              <a:gd name="connsiteY10473" fmla="*/ 1461537 h 3322003"/>
              <a:gd name="connsiteX10474" fmla="*/ 1508800 w 12191948"/>
              <a:gd name="connsiteY10474" fmla="*/ 1460952 h 3322003"/>
              <a:gd name="connsiteX10475" fmla="*/ 1520652 w 12191948"/>
              <a:gd name="connsiteY10475" fmla="*/ 1467964 h 3322003"/>
              <a:gd name="connsiteX10476" fmla="*/ 1519925 w 12191948"/>
              <a:gd name="connsiteY10476" fmla="*/ 1467964 h 3322003"/>
              <a:gd name="connsiteX10477" fmla="*/ 1525248 w 12191948"/>
              <a:gd name="connsiteY10477" fmla="*/ 1469718 h 3322003"/>
              <a:gd name="connsiteX10478" fmla="*/ 1535164 w 12191948"/>
              <a:gd name="connsiteY10478" fmla="*/ 1468743 h 3322003"/>
              <a:gd name="connsiteX10479" fmla="*/ 1532988 w 12191948"/>
              <a:gd name="connsiteY10479" fmla="*/ 1460952 h 3322003"/>
              <a:gd name="connsiteX10480" fmla="*/ 1508800 w 12191948"/>
              <a:gd name="connsiteY10480" fmla="*/ 1460952 h 3322003"/>
              <a:gd name="connsiteX10481" fmla="*/ 1815685 w 12191948"/>
              <a:gd name="connsiteY10481" fmla="*/ 1460295 h 3322003"/>
              <a:gd name="connsiteX10482" fmla="*/ 1786238 w 12191948"/>
              <a:gd name="connsiteY10482" fmla="*/ 1461537 h 3322003"/>
              <a:gd name="connsiteX10483" fmla="*/ 1786479 w 12191948"/>
              <a:gd name="connsiteY10483" fmla="*/ 1460563 h 3322003"/>
              <a:gd name="connsiteX10484" fmla="*/ 1778254 w 12191948"/>
              <a:gd name="connsiteY10484" fmla="*/ 1467185 h 3322003"/>
              <a:gd name="connsiteX10485" fmla="*/ 1756486 w 12191948"/>
              <a:gd name="connsiteY10485" fmla="*/ 1472834 h 3322003"/>
              <a:gd name="connsiteX10486" fmla="*/ 1790349 w 12191948"/>
              <a:gd name="connsiteY10486" fmla="*/ 1482572 h 3322003"/>
              <a:gd name="connsiteX10487" fmla="*/ 1820343 w 12191948"/>
              <a:gd name="connsiteY10487" fmla="*/ 1482572 h 3322003"/>
              <a:gd name="connsiteX10488" fmla="*/ 1854932 w 12191948"/>
              <a:gd name="connsiteY10488" fmla="*/ 1471471 h 3322003"/>
              <a:gd name="connsiteX10489" fmla="*/ 1815685 w 12191948"/>
              <a:gd name="connsiteY10489" fmla="*/ 1460295 h 3322003"/>
              <a:gd name="connsiteX10490" fmla="*/ 3855526 w 12191948"/>
              <a:gd name="connsiteY10490" fmla="*/ 1459199 h 3322003"/>
              <a:gd name="connsiteX10491" fmla="*/ 3849962 w 12191948"/>
              <a:gd name="connsiteY10491" fmla="*/ 1464653 h 3322003"/>
              <a:gd name="connsiteX10492" fmla="*/ 3851656 w 12191948"/>
              <a:gd name="connsiteY10492" fmla="*/ 1463680 h 3322003"/>
              <a:gd name="connsiteX10493" fmla="*/ 3859155 w 12191948"/>
              <a:gd name="connsiteY10493" fmla="*/ 1463680 h 3322003"/>
              <a:gd name="connsiteX10494" fmla="*/ 3866654 w 12191948"/>
              <a:gd name="connsiteY10494" fmla="*/ 1461148 h 3322003"/>
              <a:gd name="connsiteX10495" fmla="*/ 3855526 w 12191948"/>
              <a:gd name="connsiteY10495" fmla="*/ 1459199 h 3322003"/>
              <a:gd name="connsiteX10496" fmla="*/ 3110292 w 12191948"/>
              <a:gd name="connsiteY10496" fmla="*/ 1458226 h 3322003"/>
              <a:gd name="connsiteX10497" fmla="*/ 3114403 w 12191948"/>
              <a:gd name="connsiteY10497" fmla="*/ 1459784 h 3322003"/>
              <a:gd name="connsiteX10498" fmla="*/ 3114403 w 12191948"/>
              <a:gd name="connsiteY10498" fmla="*/ 1458226 h 3322003"/>
              <a:gd name="connsiteX10499" fmla="*/ 2720621 w 12191948"/>
              <a:gd name="connsiteY10499" fmla="*/ 1457253 h 3322003"/>
              <a:gd name="connsiteX10500" fmla="*/ 2722074 w 12191948"/>
              <a:gd name="connsiteY10500" fmla="*/ 1462121 h 3322003"/>
              <a:gd name="connsiteX10501" fmla="*/ 2720863 w 12191948"/>
              <a:gd name="connsiteY10501" fmla="*/ 1462901 h 3322003"/>
              <a:gd name="connsiteX10502" fmla="*/ 2743118 w 12191948"/>
              <a:gd name="connsiteY10502" fmla="*/ 1465626 h 3322003"/>
              <a:gd name="connsiteX10503" fmla="*/ 2740698 w 12191948"/>
              <a:gd name="connsiteY10503" fmla="*/ 1458811 h 3322003"/>
              <a:gd name="connsiteX10504" fmla="*/ 2720621 w 12191948"/>
              <a:gd name="connsiteY10504" fmla="*/ 1457253 h 3322003"/>
              <a:gd name="connsiteX10505" fmla="*/ 4447168 w 12191948"/>
              <a:gd name="connsiteY10505" fmla="*/ 1455694 h 3322003"/>
              <a:gd name="connsiteX10506" fmla="*/ 4459504 w 12191948"/>
              <a:gd name="connsiteY10506" fmla="*/ 1466211 h 3322003"/>
              <a:gd name="connsiteX10507" fmla="*/ 4472080 w 12191948"/>
              <a:gd name="connsiteY10507" fmla="*/ 1468160 h 3322003"/>
              <a:gd name="connsiteX10508" fmla="*/ 4472522 w 12191948"/>
              <a:gd name="connsiteY10508" fmla="*/ 1460001 h 3322003"/>
              <a:gd name="connsiteX10509" fmla="*/ 4473533 w 12191948"/>
              <a:gd name="connsiteY10509" fmla="*/ 1460173 h 3322003"/>
              <a:gd name="connsiteX10510" fmla="*/ 4472565 w 12191948"/>
              <a:gd name="connsiteY10510" fmla="*/ 1459199 h 3322003"/>
              <a:gd name="connsiteX10511" fmla="*/ 4472522 w 12191948"/>
              <a:gd name="connsiteY10511" fmla="*/ 1460001 h 3322003"/>
              <a:gd name="connsiteX10512" fmla="*/ 4743471 w 12191948"/>
              <a:gd name="connsiteY10512" fmla="*/ 1455110 h 3322003"/>
              <a:gd name="connsiteX10513" fmla="*/ 4750729 w 12191948"/>
              <a:gd name="connsiteY10513" fmla="*/ 1457835 h 3322003"/>
              <a:gd name="connsiteX10514" fmla="*/ 4753146 w 12191948"/>
              <a:gd name="connsiteY10514" fmla="*/ 1456862 h 3322003"/>
              <a:gd name="connsiteX10515" fmla="*/ 4748550 w 12191948"/>
              <a:gd name="connsiteY10515" fmla="*/ 1455110 h 3322003"/>
              <a:gd name="connsiteX10516" fmla="*/ 4743471 w 12191948"/>
              <a:gd name="connsiteY10516" fmla="*/ 1455110 h 3322003"/>
              <a:gd name="connsiteX10517" fmla="*/ 1917577 w 12191948"/>
              <a:gd name="connsiteY10517" fmla="*/ 1454331 h 3322003"/>
              <a:gd name="connsiteX10518" fmla="*/ 1926529 w 12191948"/>
              <a:gd name="connsiteY10518" fmla="*/ 1456277 h 3322003"/>
              <a:gd name="connsiteX10519" fmla="*/ 1931770 w 12191948"/>
              <a:gd name="connsiteY10519" fmla="*/ 1455674 h 3322003"/>
              <a:gd name="connsiteX10520" fmla="*/ 1933301 w 12191948"/>
              <a:gd name="connsiteY10520" fmla="*/ 1455889 h 3322003"/>
              <a:gd name="connsiteX10521" fmla="*/ 1933301 w 12191948"/>
              <a:gd name="connsiteY10521" fmla="*/ 1455498 h 3322003"/>
              <a:gd name="connsiteX10522" fmla="*/ 1931770 w 12191948"/>
              <a:gd name="connsiteY10522" fmla="*/ 1455674 h 3322003"/>
              <a:gd name="connsiteX10523" fmla="*/ 1922174 w 12191948"/>
              <a:gd name="connsiteY10523" fmla="*/ 1454331 h 3322003"/>
              <a:gd name="connsiteX10524" fmla="*/ 1917577 w 12191948"/>
              <a:gd name="connsiteY10524" fmla="*/ 1454331 h 3322003"/>
              <a:gd name="connsiteX10525" fmla="*/ 542968 w 12191948"/>
              <a:gd name="connsiteY10525" fmla="*/ 1453357 h 3322003"/>
              <a:gd name="connsiteX10526" fmla="*/ 534987 w 12191948"/>
              <a:gd name="connsiteY10526" fmla="*/ 1461927 h 3322003"/>
              <a:gd name="connsiteX10527" fmla="*/ 509590 w 12191948"/>
              <a:gd name="connsiteY10527" fmla="*/ 1466405 h 3322003"/>
              <a:gd name="connsiteX10528" fmla="*/ 571027 w 12191948"/>
              <a:gd name="connsiteY10528" fmla="*/ 1474975 h 3322003"/>
              <a:gd name="connsiteX10529" fmla="*/ 555305 w 12191948"/>
              <a:gd name="connsiteY10529" fmla="*/ 1464847 h 3322003"/>
              <a:gd name="connsiteX10530" fmla="*/ 562319 w 12191948"/>
              <a:gd name="connsiteY10530" fmla="*/ 1457835 h 3322003"/>
              <a:gd name="connsiteX10531" fmla="*/ 542968 w 12191948"/>
              <a:gd name="connsiteY10531" fmla="*/ 1453357 h 3322003"/>
              <a:gd name="connsiteX10532" fmla="*/ 28490 w 12191948"/>
              <a:gd name="connsiteY10532" fmla="*/ 1453161 h 3322003"/>
              <a:gd name="connsiteX10533" fmla="*/ 28490 w 12191948"/>
              <a:gd name="connsiteY10533" fmla="*/ 1459199 h 3322003"/>
              <a:gd name="connsiteX10534" fmla="*/ 50017 w 12191948"/>
              <a:gd name="connsiteY10534" fmla="*/ 1459199 h 3322003"/>
              <a:gd name="connsiteX10535" fmla="*/ 45662 w 12191948"/>
              <a:gd name="connsiteY10535" fmla="*/ 1453161 h 3322003"/>
              <a:gd name="connsiteX10536" fmla="*/ 28490 w 12191948"/>
              <a:gd name="connsiteY10536" fmla="*/ 1453161 h 3322003"/>
              <a:gd name="connsiteX10537" fmla="*/ 2491804 w 12191948"/>
              <a:gd name="connsiteY10537" fmla="*/ 1452188 h 3322003"/>
              <a:gd name="connsiteX10538" fmla="*/ 2487448 w 12191948"/>
              <a:gd name="connsiteY10538" fmla="*/ 1460952 h 3322003"/>
              <a:gd name="connsiteX10539" fmla="*/ 2519862 w 12191948"/>
              <a:gd name="connsiteY10539" fmla="*/ 1469133 h 3322003"/>
              <a:gd name="connsiteX10540" fmla="*/ 2517442 w 12191948"/>
              <a:gd name="connsiteY10540" fmla="*/ 1490557 h 3322003"/>
              <a:gd name="connsiteX10541" fmla="*/ 2516233 w 12191948"/>
              <a:gd name="connsiteY10541" fmla="*/ 1490557 h 3322003"/>
              <a:gd name="connsiteX10542" fmla="*/ 2572108 w 12191948"/>
              <a:gd name="connsiteY10542" fmla="*/ 1495232 h 3322003"/>
              <a:gd name="connsiteX10543" fmla="*/ 2582992 w 12191948"/>
              <a:gd name="connsiteY10543" fmla="*/ 1486662 h 3322003"/>
              <a:gd name="connsiteX10544" fmla="*/ 2521312 w 12191948"/>
              <a:gd name="connsiteY10544" fmla="*/ 1453161 h 3322003"/>
              <a:gd name="connsiteX10545" fmla="*/ 2491804 w 12191948"/>
              <a:gd name="connsiteY10545" fmla="*/ 1452188 h 3322003"/>
              <a:gd name="connsiteX10546" fmla="*/ 4225846 w 12191948"/>
              <a:gd name="connsiteY10546" fmla="*/ 1451799 h 3322003"/>
              <a:gd name="connsiteX10547" fmla="*/ 4224396 w 12191948"/>
              <a:gd name="connsiteY10547" fmla="*/ 1458226 h 3322003"/>
              <a:gd name="connsiteX10548" fmla="*/ 4243503 w 12191948"/>
              <a:gd name="connsiteY10548" fmla="*/ 1462121 h 3322003"/>
              <a:gd name="connsiteX10549" fmla="*/ 4248584 w 12191948"/>
              <a:gd name="connsiteY10549" fmla="*/ 1457056 h 3322003"/>
              <a:gd name="connsiteX10550" fmla="*/ 1005203 w 12191948"/>
              <a:gd name="connsiteY10550" fmla="*/ 1451408 h 3322003"/>
              <a:gd name="connsiteX10551" fmla="*/ 967470 w 12191948"/>
              <a:gd name="connsiteY10551" fmla="*/ 1451993 h 3322003"/>
              <a:gd name="connsiteX10552" fmla="*/ 967228 w 12191948"/>
              <a:gd name="connsiteY10552" fmla="*/ 1451993 h 3322003"/>
              <a:gd name="connsiteX10553" fmla="*/ 967228 w 12191948"/>
              <a:gd name="connsiteY10553" fmla="*/ 1460369 h 3322003"/>
              <a:gd name="connsiteX10554" fmla="*/ 987061 w 12191948"/>
              <a:gd name="connsiteY10554" fmla="*/ 1463680 h 3322003"/>
              <a:gd name="connsiteX10555" fmla="*/ 1005203 w 12191948"/>
              <a:gd name="connsiteY10555" fmla="*/ 1451408 h 3322003"/>
              <a:gd name="connsiteX10556" fmla="*/ 3275256 w 12191948"/>
              <a:gd name="connsiteY10556" fmla="*/ 1451214 h 3322003"/>
              <a:gd name="connsiteX10557" fmla="*/ 3244295 w 12191948"/>
              <a:gd name="connsiteY10557" fmla="*/ 1468548 h 3322003"/>
              <a:gd name="connsiteX10558" fmla="*/ 3272836 w 12191948"/>
              <a:gd name="connsiteY10558" fmla="*/ 1483936 h 3322003"/>
              <a:gd name="connsiteX10559" fmla="*/ 3311537 w 12191948"/>
              <a:gd name="connsiteY10559" fmla="*/ 1481208 h 3322003"/>
              <a:gd name="connsiteX10560" fmla="*/ 3335725 w 12191948"/>
              <a:gd name="connsiteY10560" fmla="*/ 1493674 h 3322003"/>
              <a:gd name="connsiteX10561" fmla="*/ 3395229 w 12191948"/>
              <a:gd name="connsiteY10561" fmla="*/ 1500103 h 3322003"/>
              <a:gd name="connsiteX10562" fmla="*/ 3386762 w 12191948"/>
              <a:gd name="connsiteY10562" fmla="*/ 1488026 h 3322003"/>
              <a:gd name="connsiteX10563" fmla="*/ 3432962 w 12191948"/>
              <a:gd name="connsiteY10563" fmla="*/ 1484909 h 3322003"/>
              <a:gd name="connsiteX10564" fmla="*/ 3398129 w 12191948"/>
              <a:gd name="connsiteY10564" fmla="*/ 1471859 h 3322003"/>
              <a:gd name="connsiteX10565" fmla="*/ 3341771 w 12191948"/>
              <a:gd name="connsiteY10565" fmla="*/ 1476924 h 3322003"/>
              <a:gd name="connsiteX10566" fmla="*/ 3347820 w 12191948"/>
              <a:gd name="connsiteY10566" fmla="*/ 1468939 h 3322003"/>
              <a:gd name="connsiteX10567" fmla="*/ 305925 w 12191948"/>
              <a:gd name="connsiteY10567" fmla="*/ 1450824 h 3322003"/>
              <a:gd name="connsiteX10568" fmla="*/ 284157 w 12191948"/>
              <a:gd name="connsiteY10568" fmla="*/ 1452382 h 3322003"/>
              <a:gd name="connsiteX10569" fmla="*/ 264322 w 12191948"/>
              <a:gd name="connsiteY10569" fmla="*/ 1466796 h 3322003"/>
              <a:gd name="connsiteX10570" fmla="*/ 283672 w 12191948"/>
              <a:gd name="connsiteY10570" fmla="*/ 1479650 h 3322003"/>
              <a:gd name="connsiteX10571" fmla="*/ 250776 w 12191948"/>
              <a:gd name="connsiteY10571" fmla="*/ 1479650 h 3322003"/>
              <a:gd name="connsiteX10572" fmla="*/ 261419 w 12191948"/>
              <a:gd name="connsiteY10572" fmla="*/ 1491921 h 3322003"/>
              <a:gd name="connsiteX10573" fmla="*/ 304958 w 12191948"/>
              <a:gd name="connsiteY10573" fmla="*/ 1504971 h 3322003"/>
              <a:gd name="connsiteX10574" fmla="*/ 331566 w 12191948"/>
              <a:gd name="connsiteY10574" fmla="*/ 1492506 h 3322003"/>
              <a:gd name="connsiteX10575" fmla="*/ 320197 w 12191948"/>
              <a:gd name="connsiteY10575" fmla="*/ 1472055 h 3322003"/>
              <a:gd name="connsiteX10576" fmla="*/ 321408 w 12191948"/>
              <a:gd name="connsiteY10576" fmla="*/ 1472250 h 3322003"/>
              <a:gd name="connsiteX10577" fmla="*/ 321408 w 12191948"/>
              <a:gd name="connsiteY10577" fmla="*/ 1463485 h 3322003"/>
              <a:gd name="connsiteX10578" fmla="*/ 319956 w 12191948"/>
              <a:gd name="connsiteY10578" fmla="*/ 1460758 h 3322003"/>
              <a:gd name="connsiteX10579" fmla="*/ 305925 w 12191948"/>
              <a:gd name="connsiteY10579" fmla="*/ 1450824 h 3322003"/>
              <a:gd name="connsiteX10580" fmla="*/ 5429686 w 12191948"/>
              <a:gd name="connsiteY10580" fmla="*/ 1448683 h 3322003"/>
              <a:gd name="connsiteX10581" fmla="*/ 5422431 w 12191948"/>
              <a:gd name="connsiteY10581" fmla="*/ 1452772 h 3322003"/>
              <a:gd name="connsiteX10582" fmla="*/ 5454842 w 12191948"/>
              <a:gd name="connsiteY10582" fmla="*/ 1459784 h 3322003"/>
              <a:gd name="connsiteX10583" fmla="*/ 5456536 w 12191948"/>
              <a:gd name="connsiteY10583" fmla="*/ 1455498 h 3322003"/>
              <a:gd name="connsiteX10584" fmla="*/ 5455568 w 12191948"/>
              <a:gd name="connsiteY10584" fmla="*/ 1454915 h 3322003"/>
              <a:gd name="connsiteX10585" fmla="*/ 5429686 w 12191948"/>
              <a:gd name="connsiteY10585" fmla="*/ 1448683 h 3322003"/>
              <a:gd name="connsiteX10586" fmla="*/ 2027392 w 12191948"/>
              <a:gd name="connsiteY10586" fmla="*/ 1448683 h 3322003"/>
              <a:gd name="connsiteX10587" fmla="*/ 2005622 w 12191948"/>
              <a:gd name="connsiteY10587" fmla="*/ 1458615 h 3322003"/>
              <a:gd name="connsiteX10588" fmla="*/ 1987965 w 12191948"/>
              <a:gd name="connsiteY10588" fmla="*/ 1462706 h 3322003"/>
              <a:gd name="connsiteX10589" fmla="*/ 1987965 w 12191948"/>
              <a:gd name="connsiteY10589" fmla="*/ 1468743 h 3322003"/>
              <a:gd name="connsiteX10590" fmla="*/ 2014815 w 12191948"/>
              <a:gd name="connsiteY10590" fmla="*/ 1478482 h 3322003"/>
              <a:gd name="connsiteX10591" fmla="*/ 2039134 w 12191948"/>
              <a:gd name="connsiteY10591" fmla="*/ 1473935 h 3322003"/>
              <a:gd name="connsiteX10592" fmla="*/ 2040697 w 12191948"/>
              <a:gd name="connsiteY10592" fmla="*/ 1474781 h 3322003"/>
              <a:gd name="connsiteX10593" fmla="*/ 2041905 w 12191948"/>
              <a:gd name="connsiteY10593" fmla="*/ 1473417 h 3322003"/>
              <a:gd name="connsiteX10594" fmla="*/ 2039134 w 12191948"/>
              <a:gd name="connsiteY10594" fmla="*/ 1473935 h 3322003"/>
              <a:gd name="connsiteX10595" fmla="*/ 2011912 w 12191948"/>
              <a:gd name="connsiteY10595" fmla="*/ 1459199 h 3322003"/>
              <a:gd name="connsiteX10596" fmla="*/ 2030295 w 12191948"/>
              <a:gd name="connsiteY10596" fmla="*/ 1459199 h 3322003"/>
              <a:gd name="connsiteX10597" fmla="*/ 2027392 w 12191948"/>
              <a:gd name="connsiteY10597" fmla="*/ 1448683 h 3322003"/>
              <a:gd name="connsiteX10598" fmla="*/ 1850577 w 12191948"/>
              <a:gd name="connsiteY10598" fmla="*/ 1448292 h 3322003"/>
              <a:gd name="connsiteX10599" fmla="*/ 1857108 w 12191948"/>
              <a:gd name="connsiteY10599" fmla="*/ 1459394 h 3322003"/>
              <a:gd name="connsiteX10600" fmla="*/ 1874524 w 12191948"/>
              <a:gd name="connsiteY10600" fmla="*/ 1460563 h 3322003"/>
              <a:gd name="connsiteX10601" fmla="*/ 1874765 w 12191948"/>
              <a:gd name="connsiteY10601" fmla="*/ 1460563 h 3322003"/>
              <a:gd name="connsiteX10602" fmla="*/ 1874765 w 12191948"/>
              <a:gd name="connsiteY10602" fmla="*/ 1451214 h 3322003"/>
              <a:gd name="connsiteX10603" fmla="*/ 1850577 w 12191948"/>
              <a:gd name="connsiteY10603" fmla="*/ 1448292 h 3322003"/>
              <a:gd name="connsiteX10604" fmla="*/ 1953134 w 12191948"/>
              <a:gd name="connsiteY10604" fmla="*/ 1446540 h 3322003"/>
              <a:gd name="connsiteX10605" fmla="*/ 1935234 w 12191948"/>
              <a:gd name="connsiteY10605" fmla="*/ 1456277 h 3322003"/>
              <a:gd name="connsiteX10606" fmla="*/ 1974905 w 12191948"/>
              <a:gd name="connsiteY10606" fmla="*/ 1463289 h 3322003"/>
              <a:gd name="connsiteX10607" fmla="*/ 1974661 w 12191948"/>
              <a:gd name="connsiteY10607" fmla="*/ 1464264 h 3322003"/>
              <a:gd name="connsiteX10608" fmla="*/ 1986756 w 12191948"/>
              <a:gd name="connsiteY10608" fmla="*/ 1461148 h 3322003"/>
              <a:gd name="connsiteX10609" fmla="*/ 4326469 w 12191948"/>
              <a:gd name="connsiteY10609" fmla="*/ 1444397 h 3322003"/>
              <a:gd name="connsiteX10610" fmla="*/ 4325260 w 12191948"/>
              <a:gd name="connsiteY10610" fmla="*/ 1445955 h 3322003"/>
              <a:gd name="connsiteX10611" fmla="*/ 4330339 w 12191948"/>
              <a:gd name="connsiteY10611" fmla="*/ 1445761 h 3322003"/>
              <a:gd name="connsiteX10612" fmla="*/ 3145849 w 12191948"/>
              <a:gd name="connsiteY10612" fmla="*/ 1443229 h 3322003"/>
              <a:gd name="connsiteX10613" fmla="*/ 3145849 w 12191948"/>
              <a:gd name="connsiteY10613" fmla="*/ 1445370 h 3322003"/>
              <a:gd name="connsiteX10614" fmla="*/ 3156492 w 12191948"/>
              <a:gd name="connsiteY10614" fmla="*/ 1446734 h 3322003"/>
              <a:gd name="connsiteX10615" fmla="*/ 3156733 w 12191948"/>
              <a:gd name="connsiteY10615" fmla="*/ 1443229 h 3322003"/>
              <a:gd name="connsiteX10616" fmla="*/ 3145849 w 12191948"/>
              <a:gd name="connsiteY10616" fmla="*/ 1443229 h 3322003"/>
              <a:gd name="connsiteX10617" fmla="*/ 3073767 w 12191948"/>
              <a:gd name="connsiteY10617" fmla="*/ 1442254 h 3322003"/>
              <a:gd name="connsiteX10618" fmla="*/ 3070141 w 12191948"/>
              <a:gd name="connsiteY10618" fmla="*/ 1445176 h 3322003"/>
              <a:gd name="connsiteX10619" fmla="*/ 3076429 w 12191948"/>
              <a:gd name="connsiteY10619" fmla="*/ 1445176 h 3322003"/>
              <a:gd name="connsiteX10620" fmla="*/ 3080299 w 12191948"/>
              <a:gd name="connsiteY10620" fmla="*/ 1442254 h 3322003"/>
              <a:gd name="connsiteX10621" fmla="*/ 1734233 w 12191948"/>
              <a:gd name="connsiteY10621" fmla="*/ 1442254 h 3322003"/>
              <a:gd name="connsiteX10622" fmla="*/ 1712706 w 12191948"/>
              <a:gd name="connsiteY10622" fmla="*/ 1456668 h 3322003"/>
              <a:gd name="connsiteX10623" fmla="*/ 1663119 w 12191948"/>
              <a:gd name="connsiteY10623" fmla="*/ 1442644 h 3322003"/>
              <a:gd name="connsiteX10624" fmla="*/ 1660460 w 12191948"/>
              <a:gd name="connsiteY10624" fmla="*/ 1453940 h 3322003"/>
              <a:gd name="connsiteX10625" fmla="*/ 1659490 w 12191948"/>
              <a:gd name="connsiteY10625" fmla="*/ 1454136 h 3322003"/>
              <a:gd name="connsiteX10626" fmla="*/ 1691177 w 12191948"/>
              <a:gd name="connsiteY10626" fmla="*/ 1474587 h 3322003"/>
              <a:gd name="connsiteX10627" fmla="*/ 1754310 w 12191948"/>
              <a:gd name="connsiteY10627" fmla="*/ 1474587 h 3322003"/>
              <a:gd name="connsiteX10628" fmla="*/ 1784059 w 12191948"/>
              <a:gd name="connsiteY10628" fmla="*/ 1461731 h 3322003"/>
              <a:gd name="connsiteX10629" fmla="*/ 9575766 w 12191948"/>
              <a:gd name="connsiteY10629" fmla="*/ 1440307 h 3322003"/>
              <a:gd name="connsiteX10630" fmla="*/ 9582539 w 12191948"/>
              <a:gd name="connsiteY10630" fmla="*/ 1444008 h 3322003"/>
              <a:gd name="connsiteX10631" fmla="*/ 9595117 w 12191948"/>
              <a:gd name="connsiteY10631" fmla="*/ 1444008 h 3322003"/>
              <a:gd name="connsiteX10632" fmla="*/ 9589067 w 12191948"/>
              <a:gd name="connsiteY10632" fmla="*/ 1440307 h 3322003"/>
              <a:gd name="connsiteX10633" fmla="*/ 9575766 w 12191948"/>
              <a:gd name="connsiteY10633" fmla="*/ 1440307 h 3322003"/>
              <a:gd name="connsiteX10634" fmla="*/ 4362752 w 12191948"/>
              <a:gd name="connsiteY10634" fmla="*/ 1439722 h 3322003"/>
              <a:gd name="connsiteX10635" fmla="*/ 4361300 w 12191948"/>
              <a:gd name="connsiteY10635" fmla="*/ 1445566 h 3322003"/>
              <a:gd name="connsiteX10636" fmla="*/ 4361783 w 12191948"/>
              <a:gd name="connsiteY10636" fmla="*/ 1444981 h 3322003"/>
              <a:gd name="connsiteX10637" fmla="*/ 4392743 w 12191948"/>
              <a:gd name="connsiteY10637" fmla="*/ 1449656 h 3322003"/>
              <a:gd name="connsiteX10638" fmla="*/ 4399033 w 12191948"/>
              <a:gd name="connsiteY10638" fmla="*/ 1442644 h 3322003"/>
              <a:gd name="connsiteX10639" fmla="*/ 4362752 w 12191948"/>
              <a:gd name="connsiteY10639" fmla="*/ 1439722 h 3322003"/>
              <a:gd name="connsiteX10640" fmla="*/ 1471067 w 12191948"/>
              <a:gd name="connsiteY10640" fmla="*/ 1435438 h 3322003"/>
              <a:gd name="connsiteX10641" fmla="*/ 1465262 w 12191948"/>
              <a:gd name="connsiteY10641" fmla="*/ 1438164 h 3322003"/>
              <a:gd name="connsiteX10642" fmla="*/ 1489450 w 12191948"/>
              <a:gd name="connsiteY10642" fmla="*/ 1456474 h 3322003"/>
              <a:gd name="connsiteX10643" fmla="*/ 1491141 w 12191948"/>
              <a:gd name="connsiteY10643" fmla="*/ 1455498 h 3322003"/>
              <a:gd name="connsiteX10644" fmla="*/ 1491141 w 12191948"/>
              <a:gd name="connsiteY10644" fmla="*/ 1438749 h 3322003"/>
              <a:gd name="connsiteX10645" fmla="*/ 1471067 w 12191948"/>
              <a:gd name="connsiteY10645" fmla="*/ 1435438 h 3322003"/>
              <a:gd name="connsiteX10646" fmla="*/ 650848 w 12191948"/>
              <a:gd name="connsiteY10646" fmla="*/ 1432516 h 3322003"/>
              <a:gd name="connsiteX10647" fmla="*/ 656412 w 12191948"/>
              <a:gd name="connsiteY10647" fmla="*/ 1437385 h 3322003"/>
              <a:gd name="connsiteX10648" fmla="*/ 675278 w 12191948"/>
              <a:gd name="connsiteY10648" fmla="*/ 1437385 h 3322003"/>
              <a:gd name="connsiteX10649" fmla="*/ 671408 w 12191948"/>
              <a:gd name="connsiteY10649" fmla="*/ 1432905 h 3322003"/>
              <a:gd name="connsiteX10650" fmla="*/ 1525730 w 12191948"/>
              <a:gd name="connsiteY10650" fmla="*/ 1432322 h 3322003"/>
              <a:gd name="connsiteX10651" fmla="*/ 1527666 w 12191948"/>
              <a:gd name="connsiteY10651" fmla="*/ 1434853 h 3322003"/>
              <a:gd name="connsiteX10652" fmla="*/ 1526942 w 12191948"/>
              <a:gd name="connsiteY10652" fmla="*/ 1434853 h 3322003"/>
              <a:gd name="connsiteX10653" fmla="*/ 1540002 w 12191948"/>
              <a:gd name="connsiteY10653" fmla="*/ 1437385 h 3322003"/>
              <a:gd name="connsiteX10654" fmla="*/ 1556209 w 12191948"/>
              <a:gd name="connsiteY10654" fmla="*/ 1437385 h 3322003"/>
              <a:gd name="connsiteX10655" fmla="*/ 1538550 w 12191948"/>
              <a:gd name="connsiteY10655" fmla="*/ 1432322 h 3322003"/>
              <a:gd name="connsiteX10656" fmla="*/ 1525730 w 12191948"/>
              <a:gd name="connsiteY10656" fmla="*/ 1432322 h 3322003"/>
              <a:gd name="connsiteX10657" fmla="*/ 3663956 w 12191948"/>
              <a:gd name="connsiteY10657" fmla="*/ 1430373 h 3322003"/>
              <a:gd name="connsiteX10658" fmla="*/ 3653072 w 12191948"/>
              <a:gd name="connsiteY10658" fmla="*/ 1431543 h 3322003"/>
              <a:gd name="connsiteX10659" fmla="*/ 3662989 w 12191948"/>
              <a:gd name="connsiteY10659" fmla="*/ 1434853 h 3322003"/>
              <a:gd name="connsiteX10660" fmla="*/ 3670729 w 12191948"/>
              <a:gd name="connsiteY10660" fmla="*/ 1432516 h 3322003"/>
              <a:gd name="connsiteX10661" fmla="*/ 1572898 w 12191948"/>
              <a:gd name="connsiteY10661" fmla="*/ 1427451 h 3322003"/>
              <a:gd name="connsiteX10662" fmla="*/ 1559111 w 12191948"/>
              <a:gd name="connsiteY10662" fmla="*/ 1437775 h 3322003"/>
              <a:gd name="connsiteX10663" fmla="*/ 1555965 w 12191948"/>
              <a:gd name="connsiteY10663" fmla="*/ 1447904 h 3322003"/>
              <a:gd name="connsiteX10664" fmla="*/ 1555241 w 12191948"/>
              <a:gd name="connsiteY10664" fmla="*/ 1447904 h 3322003"/>
              <a:gd name="connsiteX10665" fmla="*/ 1588137 w 12191948"/>
              <a:gd name="connsiteY10665" fmla="*/ 1457641 h 3322003"/>
              <a:gd name="connsiteX10666" fmla="*/ 1617645 w 12191948"/>
              <a:gd name="connsiteY10666" fmla="*/ 1469718 h 3322003"/>
              <a:gd name="connsiteX10667" fmla="*/ 1638689 w 12191948"/>
              <a:gd name="connsiteY10667" fmla="*/ 1472834 h 3322003"/>
              <a:gd name="connsiteX10668" fmla="*/ 1649091 w 12191948"/>
              <a:gd name="connsiteY10668" fmla="*/ 1466405 h 3322003"/>
              <a:gd name="connsiteX10669" fmla="*/ 1605311 w 12191948"/>
              <a:gd name="connsiteY10669" fmla="*/ 1449071 h 3322003"/>
              <a:gd name="connsiteX10670" fmla="*/ 1572898 w 12191948"/>
              <a:gd name="connsiteY10670" fmla="*/ 1427451 h 3322003"/>
              <a:gd name="connsiteX10671" fmla="*/ 4167312 w 12191948"/>
              <a:gd name="connsiteY10671" fmla="*/ 1424335 h 3322003"/>
              <a:gd name="connsiteX10672" fmla="*/ 4169489 w 12191948"/>
              <a:gd name="connsiteY10672" fmla="*/ 1430958 h 3322003"/>
              <a:gd name="connsiteX10673" fmla="*/ 4188839 w 12191948"/>
              <a:gd name="connsiteY10673" fmla="*/ 1432516 h 3322003"/>
              <a:gd name="connsiteX10674" fmla="*/ 4189050 w 12191948"/>
              <a:gd name="connsiteY10674" fmla="*/ 1426384 h 3322003"/>
              <a:gd name="connsiteX10675" fmla="*/ 4190048 w 12191948"/>
              <a:gd name="connsiteY10675" fmla="*/ 1426478 h 3322003"/>
              <a:gd name="connsiteX10676" fmla="*/ 4189080 w 12191948"/>
              <a:gd name="connsiteY10676" fmla="*/ 1425504 h 3322003"/>
              <a:gd name="connsiteX10677" fmla="*/ 4189050 w 12191948"/>
              <a:gd name="connsiteY10677" fmla="*/ 1426384 h 3322003"/>
              <a:gd name="connsiteX10678" fmla="*/ 2395051 w 12191948"/>
              <a:gd name="connsiteY10678" fmla="*/ 1423361 h 3322003"/>
              <a:gd name="connsiteX10679" fmla="*/ 2423592 w 12191948"/>
              <a:gd name="connsiteY10679" fmla="*/ 1448486 h 3322003"/>
              <a:gd name="connsiteX10680" fmla="*/ 2475838 w 12191948"/>
              <a:gd name="connsiteY10680" fmla="*/ 1446149 h 3322003"/>
              <a:gd name="connsiteX10681" fmla="*/ 2576219 w 12191948"/>
              <a:gd name="connsiteY10681" fmla="*/ 1465626 h 3322003"/>
              <a:gd name="connsiteX10682" fmla="*/ 2595811 w 12191948"/>
              <a:gd name="connsiteY10682" fmla="*/ 1443618 h 3322003"/>
              <a:gd name="connsiteX10683" fmla="*/ 2531472 w 12191948"/>
              <a:gd name="connsiteY10683" fmla="*/ 1438358 h 3322003"/>
              <a:gd name="connsiteX10684" fmla="*/ 2395051 w 12191948"/>
              <a:gd name="connsiteY10684" fmla="*/ 1423361 h 3322003"/>
              <a:gd name="connsiteX10685" fmla="*/ 3078605 w 12191948"/>
              <a:gd name="connsiteY10685" fmla="*/ 1422973 h 3322003"/>
              <a:gd name="connsiteX10686" fmla="*/ 3083201 w 12191948"/>
              <a:gd name="connsiteY10686" fmla="*/ 1434463 h 3322003"/>
              <a:gd name="connsiteX10687" fmla="*/ 3084169 w 12191948"/>
              <a:gd name="connsiteY10687" fmla="*/ 1434463 h 3322003"/>
              <a:gd name="connsiteX10688" fmla="*/ 3111745 w 12191948"/>
              <a:gd name="connsiteY10688" fmla="*/ 1430373 h 3322003"/>
              <a:gd name="connsiteX10689" fmla="*/ 2560980 w 12191948"/>
              <a:gd name="connsiteY10689" fmla="*/ 1420245 h 3322003"/>
              <a:gd name="connsiteX10690" fmla="*/ 2560980 w 12191948"/>
              <a:gd name="connsiteY10690" fmla="*/ 1428036 h 3322003"/>
              <a:gd name="connsiteX10691" fmla="*/ 2587830 w 12191948"/>
              <a:gd name="connsiteY10691" fmla="*/ 1430764 h 3322003"/>
              <a:gd name="connsiteX10692" fmla="*/ 2585168 w 12191948"/>
              <a:gd name="connsiteY10692" fmla="*/ 1423361 h 3322003"/>
              <a:gd name="connsiteX10693" fmla="*/ 2560980 w 12191948"/>
              <a:gd name="connsiteY10693" fmla="*/ 1420245 h 3322003"/>
              <a:gd name="connsiteX10694" fmla="*/ 3829162 w 12191948"/>
              <a:gd name="connsiteY10694" fmla="*/ 1418102 h 3322003"/>
              <a:gd name="connsiteX10695" fmla="*/ 3827468 w 12191948"/>
              <a:gd name="connsiteY10695" fmla="*/ 1419272 h 3322003"/>
              <a:gd name="connsiteX10696" fmla="*/ 3830008 w 12191948"/>
              <a:gd name="connsiteY10696" fmla="*/ 1419227 h 3322003"/>
              <a:gd name="connsiteX10697" fmla="*/ 3838051 w 12191948"/>
              <a:gd name="connsiteY10697" fmla="*/ 1429911 h 3322003"/>
              <a:gd name="connsiteX10698" fmla="*/ 3866895 w 12191948"/>
              <a:gd name="connsiteY10698" fmla="*/ 1436606 h 3322003"/>
              <a:gd name="connsiteX10699" fmla="*/ 3872459 w 12191948"/>
              <a:gd name="connsiteY10699" fmla="*/ 1428621 h 3322003"/>
              <a:gd name="connsiteX10700" fmla="*/ 3849480 w 12191948"/>
              <a:gd name="connsiteY10700" fmla="*/ 1418881 h 3322003"/>
              <a:gd name="connsiteX10701" fmla="*/ 3830008 w 12191948"/>
              <a:gd name="connsiteY10701" fmla="*/ 1419227 h 3322003"/>
              <a:gd name="connsiteX10702" fmla="*/ 899502 w 12191948"/>
              <a:gd name="connsiteY10702" fmla="*/ 1418102 h 3322003"/>
              <a:gd name="connsiteX10703" fmla="*/ 846771 w 12191948"/>
              <a:gd name="connsiteY10703" fmla="*/ 1427257 h 3322003"/>
              <a:gd name="connsiteX10704" fmla="*/ 881360 w 12191948"/>
              <a:gd name="connsiteY10704" fmla="*/ 1434074 h 3322003"/>
              <a:gd name="connsiteX10705" fmla="*/ 906757 w 12191948"/>
              <a:gd name="connsiteY10705" fmla="*/ 1427257 h 3322003"/>
              <a:gd name="connsiteX10706" fmla="*/ 899502 w 12191948"/>
              <a:gd name="connsiteY10706" fmla="*/ 1418102 h 3322003"/>
              <a:gd name="connsiteX10707" fmla="*/ 5152975 w 12191948"/>
              <a:gd name="connsiteY10707" fmla="*/ 1417519 h 3322003"/>
              <a:gd name="connsiteX10708" fmla="*/ 5159265 w 12191948"/>
              <a:gd name="connsiteY10708" fmla="*/ 1426283 h 3322003"/>
              <a:gd name="connsiteX10709" fmla="*/ 5184662 w 12191948"/>
              <a:gd name="connsiteY10709" fmla="*/ 1429594 h 3322003"/>
              <a:gd name="connsiteX10710" fmla="*/ 5185630 w 12191948"/>
              <a:gd name="connsiteY10710" fmla="*/ 1429594 h 3322003"/>
              <a:gd name="connsiteX10711" fmla="*/ 5181033 w 12191948"/>
              <a:gd name="connsiteY10711" fmla="*/ 1418687 h 3322003"/>
              <a:gd name="connsiteX10712" fmla="*/ 5152975 w 12191948"/>
              <a:gd name="connsiteY10712" fmla="*/ 1417519 h 3322003"/>
              <a:gd name="connsiteX10713" fmla="*/ 2845191 w 12191948"/>
              <a:gd name="connsiteY10713" fmla="*/ 1417323 h 3322003"/>
              <a:gd name="connsiteX10714" fmla="*/ 2850270 w 12191948"/>
              <a:gd name="connsiteY10714" fmla="*/ 1421609 h 3322003"/>
              <a:gd name="connsiteX10715" fmla="*/ 2868652 w 12191948"/>
              <a:gd name="connsiteY10715" fmla="*/ 1423752 h 3322003"/>
              <a:gd name="connsiteX10716" fmla="*/ 2861397 w 12191948"/>
              <a:gd name="connsiteY10716" fmla="*/ 1417908 h 3322003"/>
              <a:gd name="connsiteX10717" fmla="*/ 2220412 w 12191948"/>
              <a:gd name="connsiteY10717" fmla="*/ 1416934 h 3322003"/>
              <a:gd name="connsiteX10718" fmla="*/ 2220412 w 12191948"/>
              <a:gd name="connsiteY10718" fmla="*/ 1432905 h 3322003"/>
              <a:gd name="connsiteX10719" fmla="*/ 2228637 w 12191948"/>
              <a:gd name="connsiteY10719" fmla="*/ 1426478 h 3322003"/>
              <a:gd name="connsiteX10720" fmla="*/ 2227428 w 12191948"/>
              <a:gd name="connsiteY10720" fmla="*/ 1427257 h 3322003"/>
              <a:gd name="connsiteX10721" fmla="*/ 2220412 w 12191948"/>
              <a:gd name="connsiteY10721" fmla="*/ 1416934 h 3322003"/>
              <a:gd name="connsiteX10722" fmla="*/ 395271 w 12191948"/>
              <a:gd name="connsiteY10722" fmla="*/ 1416836 h 3322003"/>
              <a:gd name="connsiteX10723" fmla="*/ 390102 w 12191948"/>
              <a:gd name="connsiteY10723" fmla="*/ 1422388 h 3322003"/>
              <a:gd name="connsiteX10724" fmla="*/ 410418 w 12191948"/>
              <a:gd name="connsiteY10724" fmla="*/ 1418881 h 3322003"/>
              <a:gd name="connsiteX10725" fmla="*/ 395271 w 12191948"/>
              <a:gd name="connsiteY10725" fmla="*/ 1416836 h 3322003"/>
              <a:gd name="connsiteX10726" fmla="*/ 2313538 w 12191948"/>
              <a:gd name="connsiteY10726" fmla="*/ 1415765 h 3322003"/>
              <a:gd name="connsiteX10727" fmla="*/ 2311844 w 12191948"/>
              <a:gd name="connsiteY10727" fmla="*/ 1416544 h 3322003"/>
              <a:gd name="connsiteX10728" fmla="*/ 2247988 w 12191948"/>
              <a:gd name="connsiteY10728" fmla="*/ 1431152 h 3322003"/>
              <a:gd name="connsiteX10729" fmla="*/ 2282334 w 12191948"/>
              <a:gd name="connsiteY10729" fmla="*/ 1431152 h 3322003"/>
              <a:gd name="connsiteX10730" fmla="*/ 2325631 w 12191948"/>
              <a:gd name="connsiteY10730" fmla="*/ 1437775 h 3322003"/>
              <a:gd name="connsiteX10731" fmla="*/ 2320311 w 12191948"/>
              <a:gd name="connsiteY10731" fmla="*/ 1443033 h 3322003"/>
              <a:gd name="connsiteX10732" fmla="*/ 2337726 w 12191948"/>
              <a:gd name="connsiteY10732" fmla="*/ 1443033 h 3322003"/>
              <a:gd name="connsiteX10733" fmla="*/ 2330710 w 12191948"/>
              <a:gd name="connsiteY10733" fmla="*/ 1438749 h 3322003"/>
              <a:gd name="connsiteX10734" fmla="*/ 2391422 w 12191948"/>
              <a:gd name="connsiteY10734" fmla="*/ 1438749 h 3322003"/>
              <a:gd name="connsiteX10735" fmla="*/ 2313538 w 12191948"/>
              <a:gd name="connsiteY10735" fmla="*/ 1415765 h 3322003"/>
              <a:gd name="connsiteX10736" fmla="*/ 2787381 w 12191948"/>
              <a:gd name="connsiteY10736" fmla="*/ 1415182 h 3322003"/>
              <a:gd name="connsiteX10737" fmla="*/ 2791009 w 12191948"/>
              <a:gd name="connsiteY10737" fmla="*/ 1427062 h 3322003"/>
              <a:gd name="connsiteX10738" fmla="*/ 2792459 w 12191948"/>
              <a:gd name="connsiteY10738" fmla="*/ 1425893 h 3322003"/>
              <a:gd name="connsiteX10739" fmla="*/ 2818341 w 12191948"/>
              <a:gd name="connsiteY10739" fmla="*/ 1429009 h 3322003"/>
              <a:gd name="connsiteX10740" fmla="*/ 2806249 w 12191948"/>
              <a:gd name="connsiteY10740" fmla="*/ 1416544 h 3322003"/>
              <a:gd name="connsiteX10741" fmla="*/ 2787381 w 12191948"/>
              <a:gd name="connsiteY10741" fmla="*/ 1415182 h 3322003"/>
              <a:gd name="connsiteX10742" fmla="*/ 2135514 w 12191948"/>
              <a:gd name="connsiteY10742" fmla="*/ 1414791 h 3322003"/>
              <a:gd name="connsiteX10743" fmla="*/ 2144463 w 12191948"/>
              <a:gd name="connsiteY10743" fmla="*/ 1417519 h 3322003"/>
              <a:gd name="connsiteX10744" fmla="*/ 2144463 w 12191948"/>
              <a:gd name="connsiteY10744" fmla="*/ 1414791 h 3322003"/>
              <a:gd name="connsiteX10745" fmla="*/ 6919430 w 12191948"/>
              <a:gd name="connsiteY10745" fmla="*/ 1414597 h 3322003"/>
              <a:gd name="connsiteX10746" fmla="*/ 6918293 w 12191948"/>
              <a:gd name="connsiteY10746" fmla="*/ 1417771 h 3322003"/>
              <a:gd name="connsiteX10747" fmla="*/ 6919430 w 12191948"/>
              <a:gd name="connsiteY10747" fmla="*/ 1418687 h 3322003"/>
              <a:gd name="connsiteX10748" fmla="*/ 6935396 w 12191948"/>
              <a:gd name="connsiteY10748" fmla="*/ 1425504 h 3322003"/>
              <a:gd name="connsiteX10749" fmla="*/ 6976756 w 12191948"/>
              <a:gd name="connsiteY10749" fmla="*/ 1427647 h 3322003"/>
              <a:gd name="connsiteX10750" fmla="*/ 6920639 w 12191948"/>
              <a:gd name="connsiteY10750" fmla="*/ 1414791 h 3322003"/>
              <a:gd name="connsiteX10751" fmla="*/ 2936379 w 12191948"/>
              <a:gd name="connsiteY10751" fmla="*/ 1414597 h 3322003"/>
              <a:gd name="connsiteX10752" fmla="*/ 2934685 w 12191948"/>
              <a:gd name="connsiteY10752" fmla="*/ 1415376 h 3322003"/>
              <a:gd name="connsiteX10753" fmla="*/ 2937415 w 12191948"/>
              <a:gd name="connsiteY10753" fmla="*/ 1415654 h 3322003"/>
              <a:gd name="connsiteX10754" fmla="*/ 2946298 w 12191948"/>
              <a:gd name="connsiteY10754" fmla="*/ 1424725 h 3322003"/>
              <a:gd name="connsiteX10755" fmla="*/ 2972177 w 12191948"/>
              <a:gd name="connsiteY10755" fmla="*/ 1429985 h 3322003"/>
              <a:gd name="connsiteX10756" fmla="*/ 2978468 w 12191948"/>
              <a:gd name="connsiteY10756" fmla="*/ 1424725 h 3322003"/>
              <a:gd name="connsiteX10757" fmla="*/ 2955730 w 12191948"/>
              <a:gd name="connsiteY10757" fmla="*/ 1417519 h 3322003"/>
              <a:gd name="connsiteX10758" fmla="*/ 2937415 w 12191948"/>
              <a:gd name="connsiteY10758" fmla="*/ 1415654 h 3322003"/>
              <a:gd name="connsiteX10759" fmla="*/ 5084280 w 12191948"/>
              <a:gd name="connsiteY10759" fmla="*/ 1413233 h 3322003"/>
              <a:gd name="connsiteX10760" fmla="*/ 5062027 w 12191948"/>
              <a:gd name="connsiteY10760" fmla="*/ 1437970 h 3322003"/>
              <a:gd name="connsiteX10761" fmla="*/ 5182968 w 12191948"/>
              <a:gd name="connsiteY10761" fmla="*/ 1471859 h 3322003"/>
              <a:gd name="connsiteX10762" fmla="*/ 5217075 w 12191948"/>
              <a:gd name="connsiteY10762" fmla="*/ 1482184 h 3322003"/>
              <a:gd name="connsiteX10763" fmla="*/ 5282867 w 12191948"/>
              <a:gd name="connsiteY10763" fmla="*/ 1511983 h 3322003"/>
              <a:gd name="connsiteX10764" fmla="*/ 5320356 w 12191948"/>
              <a:gd name="connsiteY10764" fmla="*/ 1506918 h 3322003"/>
              <a:gd name="connsiteX10765" fmla="*/ 5333901 w 12191948"/>
              <a:gd name="connsiteY10765" fmla="*/ 1519189 h 3322003"/>
              <a:gd name="connsiteX10766" fmla="*/ 5408159 w 12191948"/>
              <a:gd name="connsiteY10766" fmla="*/ 1520553 h 3322003"/>
              <a:gd name="connsiteX10767" fmla="*/ 5382521 w 12191948"/>
              <a:gd name="connsiteY10767" fmla="*/ 1510619 h 3322003"/>
              <a:gd name="connsiteX10768" fmla="*/ 5347691 w 12191948"/>
              <a:gd name="connsiteY10768" fmla="*/ 1495817 h 3322003"/>
              <a:gd name="connsiteX10769" fmla="*/ 5319632 w 12191948"/>
              <a:gd name="connsiteY10769" fmla="*/ 1481014 h 3322003"/>
              <a:gd name="connsiteX10770" fmla="*/ 5174504 w 12191948"/>
              <a:gd name="connsiteY10770" fmla="*/ 1451214 h 3322003"/>
              <a:gd name="connsiteX10771" fmla="*/ 5269078 w 12191948"/>
              <a:gd name="connsiteY10771" fmla="*/ 1466602 h 3322003"/>
              <a:gd name="connsiteX10772" fmla="*/ 5270045 w 12191948"/>
              <a:gd name="connsiteY10772" fmla="*/ 1466602 h 3322003"/>
              <a:gd name="connsiteX10773" fmla="*/ 5311407 w 12191948"/>
              <a:gd name="connsiteY10773" fmla="*/ 1459199 h 3322003"/>
              <a:gd name="connsiteX10774" fmla="*/ 5299797 w 12191948"/>
              <a:gd name="connsiteY10774" fmla="*/ 1454136 h 3322003"/>
              <a:gd name="connsiteX10775" fmla="*/ 5162167 w 12191948"/>
              <a:gd name="connsiteY10775" fmla="*/ 1440892 h 3322003"/>
              <a:gd name="connsiteX10776" fmla="*/ 5101696 w 12191948"/>
              <a:gd name="connsiteY10776" fmla="*/ 1428230 h 3322003"/>
              <a:gd name="connsiteX10777" fmla="*/ 5123708 w 12191948"/>
              <a:gd name="connsiteY10777" fmla="*/ 1420051 h 3322003"/>
              <a:gd name="connsiteX10778" fmla="*/ 5084280 w 12191948"/>
              <a:gd name="connsiteY10778" fmla="*/ 1413233 h 3322003"/>
              <a:gd name="connsiteX10779" fmla="*/ 1103287 w 12191948"/>
              <a:gd name="connsiteY10779" fmla="*/ 1412771 h 3322003"/>
              <a:gd name="connsiteX10780" fmla="*/ 1074604 w 12191948"/>
              <a:gd name="connsiteY10780" fmla="*/ 1418865 h 3322003"/>
              <a:gd name="connsiteX10781" fmla="*/ 1072688 w 12191948"/>
              <a:gd name="connsiteY10781" fmla="*/ 1418298 h 3322003"/>
              <a:gd name="connsiteX10782" fmla="*/ 1072688 w 12191948"/>
              <a:gd name="connsiteY10782" fmla="*/ 1419272 h 3322003"/>
              <a:gd name="connsiteX10783" fmla="*/ 1074604 w 12191948"/>
              <a:gd name="connsiteY10783" fmla="*/ 1418865 h 3322003"/>
              <a:gd name="connsiteX10784" fmla="*/ 1106887 w 12191948"/>
              <a:gd name="connsiteY10784" fmla="*/ 1428411 h 3322003"/>
              <a:gd name="connsiteX10785" fmla="*/ 1143318 w 12191948"/>
              <a:gd name="connsiteY10785" fmla="*/ 1428036 h 3322003"/>
              <a:gd name="connsiteX10786" fmla="*/ 1103287 w 12191948"/>
              <a:gd name="connsiteY10786" fmla="*/ 1412771 h 3322003"/>
              <a:gd name="connsiteX10787" fmla="*/ 4940635 w 12191948"/>
              <a:gd name="connsiteY10787" fmla="*/ 1412138 h 3322003"/>
              <a:gd name="connsiteX10788" fmla="*/ 4885697 w 12191948"/>
              <a:gd name="connsiteY10788" fmla="*/ 1414403 h 3322003"/>
              <a:gd name="connsiteX10789" fmla="*/ 4969386 w 12191948"/>
              <a:gd name="connsiteY10789" fmla="*/ 1438554 h 3322003"/>
              <a:gd name="connsiteX10790" fmla="*/ 4987772 w 12191948"/>
              <a:gd name="connsiteY10790" fmla="*/ 1445176 h 3322003"/>
              <a:gd name="connsiteX10791" fmla="*/ 5084524 w 12191948"/>
              <a:gd name="connsiteY10791" fmla="*/ 1477703 h 3322003"/>
              <a:gd name="connsiteX10792" fmla="*/ 5096376 w 12191948"/>
              <a:gd name="connsiteY10792" fmla="*/ 1482766 h 3322003"/>
              <a:gd name="connsiteX10793" fmla="*/ 5114515 w 12191948"/>
              <a:gd name="connsiteY10793" fmla="*/ 1482766 h 3322003"/>
              <a:gd name="connsiteX10794" fmla="*/ 5136285 w 12191948"/>
              <a:gd name="connsiteY10794" fmla="*/ 1474781 h 3322003"/>
              <a:gd name="connsiteX10795" fmla="*/ 5097585 w 12191948"/>
              <a:gd name="connsiteY10795" fmla="*/ 1457056 h 3322003"/>
              <a:gd name="connsiteX10796" fmla="*/ 4993818 w 12191948"/>
              <a:gd name="connsiteY10796" fmla="*/ 1435048 h 3322003"/>
              <a:gd name="connsiteX10797" fmla="*/ 4994060 w 12191948"/>
              <a:gd name="connsiteY10797" fmla="*/ 1435048 h 3322003"/>
              <a:gd name="connsiteX10798" fmla="*/ 5006638 w 12191948"/>
              <a:gd name="connsiteY10798" fmla="*/ 1424335 h 3322003"/>
              <a:gd name="connsiteX10799" fmla="*/ 4940635 w 12191948"/>
              <a:gd name="connsiteY10799" fmla="*/ 1412138 h 3322003"/>
              <a:gd name="connsiteX10800" fmla="*/ 2110841 w 12191948"/>
              <a:gd name="connsiteY10800" fmla="*/ 1411869 h 3322003"/>
              <a:gd name="connsiteX10801" fmla="*/ 2109632 w 12191948"/>
              <a:gd name="connsiteY10801" fmla="*/ 1412648 h 3322003"/>
              <a:gd name="connsiteX10802" fmla="*/ 2113017 w 12191948"/>
              <a:gd name="connsiteY10802" fmla="*/ 1418102 h 3322003"/>
              <a:gd name="connsiteX10803" fmla="*/ 2131644 w 12191948"/>
              <a:gd name="connsiteY10803" fmla="*/ 1414597 h 3322003"/>
              <a:gd name="connsiteX10804" fmla="*/ 2110841 w 12191948"/>
              <a:gd name="connsiteY10804" fmla="*/ 1411869 h 3322003"/>
              <a:gd name="connsiteX10805" fmla="*/ 1429463 w 12191948"/>
              <a:gd name="connsiteY10805" fmla="*/ 1410702 h 3322003"/>
              <a:gd name="connsiteX10806" fmla="*/ 1385198 w 12191948"/>
              <a:gd name="connsiteY10806" fmla="*/ 1427647 h 3322003"/>
              <a:gd name="connsiteX10807" fmla="*/ 1385198 w 12191948"/>
              <a:gd name="connsiteY10807" fmla="*/ 1427062 h 3322003"/>
              <a:gd name="connsiteX10808" fmla="*/ 1363187 w 12191948"/>
              <a:gd name="connsiteY10808" fmla="*/ 1436217 h 3322003"/>
              <a:gd name="connsiteX10809" fmla="*/ 1401405 w 12191948"/>
              <a:gd name="connsiteY10809" fmla="*/ 1450824 h 3322003"/>
              <a:gd name="connsiteX10810" fmla="*/ 1423417 w 12191948"/>
              <a:gd name="connsiteY10810" fmla="*/ 1442450 h 3322003"/>
              <a:gd name="connsiteX10811" fmla="*/ 1436477 w 12191948"/>
              <a:gd name="connsiteY10811" fmla="*/ 1431737 h 3322003"/>
              <a:gd name="connsiteX10812" fmla="*/ 1429463 w 12191948"/>
              <a:gd name="connsiteY10812" fmla="*/ 1410702 h 3322003"/>
              <a:gd name="connsiteX10813" fmla="*/ 4020731 w 12191948"/>
              <a:gd name="connsiteY10813" fmla="*/ 1409143 h 3322003"/>
              <a:gd name="connsiteX10814" fmla="*/ 4021699 w 12191948"/>
              <a:gd name="connsiteY10814" fmla="*/ 1410117 h 3322003"/>
              <a:gd name="connsiteX10815" fmla="*/ 4025569 w 12191948"/>
              <a:gd name="connsiteY10815" fmla="*/ 1414791 h 3322003"/>
              <a:gd name="connsiteX10816" fmla="*/ 4038873 w 12191948"/>
              <a:gd name="connsiteY10816" fmla="*/ 1417519 h 3322003"/>
              <a:gd name="connsiteX10817" fmla="*/ 4034762 w 12191948"/>
              <a:gd name="connsiteY10817" fmla="*/ 1412845 h 3322003"/>
              <a:gd name="connsiteX10818" fmla="*/ 4020731 w 12191948"/>
              <a:gd name="connsiteY10818" fmla="*/ 1409143 h 3322003"/>
              <a:gd name="connsiteX10819" fmla="*/ 3901244 w 12191948"/>
              <a:gd name="connsiteY10819" fmla="*/ 1409143 h 3322003"/>
              <a:gd name="connsiteX10820" fmla="*/ 3870765 w 12191948"/>
              <a:gd name="connsiteY10820" fmla="*/ 1418881 h 3322003"/>
              <a:gd name="connsiteX10821" fmla="*/ 3912851 w 12191948"/>
              <a:gd name="connsiteY10821" fmla="*/ 1426672 h 3322003"/>
              <a:gd name="connsiteX10822" fmla="*/ 3919624 w 12191948"/>
              <a:gd name="connsiteY10822" fmla="*/ 1441280 h 3322003"/>
              <a:gd name="connsiteX10823" fmla="*/ 4003801 w 12191948"/>
              <a:gd name="connsiteY10823" fmla="*/ 1468548 h 3322003"/>
              <a:gd name="connsiteX10824" fmla="*/ 4065237 w 12191948"/>
              <a:gd name="connsiteY10824" fmla="*/ 1453746 h 3322003"/>
              <a:gd name="connsiteX10825" fmla="*/ 4097651 w 12191948"/>
              <a:gd name="connsiteY10825" fmla="*/ 1464459 h 3322003"/>
              <a:gd name="connsiteX10826" fmla="*/ 4163925 w 12191948"/>
              <a:gd name="connsiteY10826" fmla="*/ 1480625 h 3322003"/>
              <a:gd name="connsiteX10827" fmla="*/ 4205529 w 12191948"/>
              <a:gd name="connsiteY10827" fmla="*/ 1470107 h 3322003"/>
              <a:gd name="connsiteX10828" fmla="*/ 4177953 w 12191948"/>
              <a:gd name="connsiteY10828" fmla="*/ 1444008 h 3322003"/>
              <a:gd name="connsiteX10829" fmla="*/ 4103938 w 12191948"/>
              <a:gd name="connsiteY10829" fmla="*/ 1436800 h 3322003"/>
              <a:gd name="connsiteX10830" fmla="*/ 4007186 w 12191948"/>
              <a:gd name="connsiteY10830" fmla="*/ 1422776 h 3322003"/>
              <a:gd name="connsiteX10831" fmla="*/ 3967033 w 12191948"/>
              <a:gd name="connsiteY10831" fmla="*/ 1425698 h 3322003"/>
              <a:gd name="connsiteX10832" fmla="*/ 3901244 w 12191948"/>
              <a:gd name="connsiteY10832" fmla="*/ 1409143 h 3322003"/>
              <a:gd name="connsiteX10833" fmla="*/ 2642011 w 12191948"/>
              <a:gd name="connsiteY10833" fmla="*/ 1409143 h 3322003"/>
              <a:gd name="connsiteX10834" fmla="*/ 2642325 w 12191948"/>
              <a:gd name="connsiteY10834" fmla="*/ 1409342 h 3322003"/>
              <a:gd name="connsiteX10835" fmla="*/ 2642252 w 12191948"/>
              <a:gd name="connsiteY10835" fmla="*/ 1409338 h 3322003"/>
              <a:gd name="connsiteX10836" fmla="*/ 2641897 w 12191948"/>
              <a:gd name="connsiteY10836" fmla="*/ 1409168 h 3322003"/>
              <a:gd name="connsiteX10837" fmla="*/ 2498335 w 12191948"/>
              <a:gd name="connsiteY10837" fmla="*/ 1407779 h 3322003"/>
              <a:gd name="connsiteX10838" fmla="*/ 2497124 w 12191948"/>
              <a:gd name="connsiteY10838" fmla="*/ 1408559 h 3322003"/>
              <a:gd name="connsiteX10839" fmla="*/ 2459634 w 12191948"/>
              <a:gd name="connsiteY10839" fmla="*/ 1411481 h 3322003"/>
              <a:gd name="connsiteX10840" fmla="*/ 2459634 w 12191948"/>
              <a:gd name="connsiteY10840" fmla="*/ 1423361 h 3322003"/>
              <a:gd name="connsiteX10841" fmla="*/ 2498335 w 12191948"/>
              <a:gd name="connsiteY10841" fmla="*/ 1407779 h 3322003"/>
              <a:gd name="connsiteX10842" fmla="*/ 2043597 w 12191948"/>
              <a:gd name="connsiteY10842" fmla="*/ 1406416 h 3322003"/>
              <a:gd name="connsiteX10843" fmla="*/ 2005381 w 12191948"/>
              <a:gd name="connsiteY10843" fmla="*/ 1408949 h 3322003"/>
              <a:gd name="connsiteX10844" fmla="*/ 2009492 w 12191948"/>
              <a:gd name="connsiteY10844" fmla="*/ 1429788 h 3322003"/>
              <a:gd name="connsiteX10845" fmla="*/ 2029810 w 12191948"/>
              <a:gd name="connsiteY10845" fmla="*/ 1446928 h 3322003"/>
              <a:gd name="connsiteX10846" fmla="*/ 2068755 w 12191948"/>
              <a:gd name="connsiteY10846" fmla="*/ 1454331 h 3322003"/>
              <a:gd name="connsiteX10847" fmla="*/ 2037794 w 12191948"/>
              <a:gd name="connsiteY10847" fmla="*/ 1427842 h 3322003"/>
              <a:gd name="connsiteX10848" fmla="*/ 2060288 w 12191948"/>
              <a:gd name="connsiteY10848" fmla="*/ 1431346 h 3322003"/>
              <a:gd name="connsiteX10849" fmla="*/ 2089314 w 12191948"/>
              <a:gd name="connsiteY10849" fmla="*/ 1445566 h 3322003"/>
              <a:gd name="connsiteX10850" fmla="*/ 2129706 w 12191948"/>
              <a:gd name="connsiteY10850" fmla="*/ 1464653 h 3322003"/>
              <a:gd name="connsiteX10851" fmla="*/ 2129706 w 12191948"/>
              <a:gd name="connsiteY10851" fmla="*/ 1465044 h 3322003"/>
              <a:gd name="connsiteX10852" fmla="*/ 2148815 w 12191948"/>
              <a:gd name="connsiteY10852" fmla="*/ 1466990 h 3322003"/>
              <a:gd name="connsiteX10853" fmla="*/ 2153170 w 12191948"/>
              <a:gd name="connsiteY10853" fmla="*/ 1453940 h 3322003"/>
              <a:gd name="connsiteX10854" fmla="*/ 2182196 w 12191948"/>
              <a:gd name="connsiteY10854" fmla="*/ 1461342 h 3322003"/>
              <a:gd name="connsiteX10855" fmla="*/ 2252825 w 12191948"/>
              <a:gd name="connsiteY10855" fmla="*/ 1467964 h 3322003"/>
              <a:gd name="connsiteX10856" fmla="*/ 2326840 w 12191948"/>
              <a:gd name="connsiteY10856" fmla="*/ 1479261 h 3322003"/>
              <a:gd name="connsiteX10857" fmla="*/ 2349819 w 12191948"/>
              <a:gd name="connsiteY10857" fmla="*/ 1477898 h 3322003"/>
              <a:gd name="connsiteX10858" fmla="*/ 2332886 w 12191948"/>
              <a:gd name="connsiteY10858" fmla="*/ 1466211 h 3322003"/>
              <a:gd name="connsiteX10859" fmla="*/ 2328831 w 12191948"/>
              <a:gd name="connsiteY10859" fmla="*/ 1464674 h 3322003"/>
              <a:gd name="connsiteX10860" fmla="*/ 2383441 w 12191948"/>
              <a:gd name="connsiteY10860" fmla="*/ 1468548 h 3322003"/>
              <a:gd name="connsiteX10861" fmla="*/ 2409079 w 12191948"/>
              <a:gd name="connsiteY10861" fmla="*/ 1464459 h 3322003"/>
              <a:gd name="connsiteX10862" fmla="*/ 2335306 w 12191948"/>
              <a:gd name="connsiteY10862" fmla="*/ 1456668 h 3322003"/>
              <a:gd name="connsiteX10863" fmla="*/ 2334097 w 12191948"/>
              <a:gd name="connsiteY10863" fmla="*/ 1457447 h 3322003"/>
              <a:gd name="connsiteX10864" fmla="*/ 2328559 w 12191948"/>
              <a:gd name="connsiteY10864" fmla="*/ 1464620 h 3322003"/>
              <a:gd name="connsiteX10865" fmla="*/ 2307007 w 12191948"/>
              <a:gd name="connsiteY10865" fmla="*/ 1461342 h 3322003"/>
              <a:gd name="connsiteX10866" fmla="*/ 2307007 w 12191948"/>
              <a:gd name="connsiteY10866" fmla="*/ 1454525 h 3322003"/>
              <a:gd name="connsiteX10867" fmla="*/ 2277981 w 12191948"/>
              <a:gd name="connsiteY10867" fmla="*/ 1441086 h 3322003"/>
              <a:gd name="connsiteX10868" fmla="*/ 2258145 w 12191948"/>
              <a:gd name="connsiteY10868" fmla="*/ 1446540 h 3322003"/>
              <a:gd name="connsiteX10869" fmla="*/ 2256454 w 12191948"/>
              <a:gd name="connsiteY10869" fmla="*/ 1453161 h 3322003"/>
              <a:gd name="connsiteX10870" fmla="*/ 2236860 w 12191948"/>
              <a:gd name="connsiteY10870" fmla="*/ 1451020 h 3322003"/>
              <a:gd name="connsiteX10871" fmla="*/ 2229361 w 12191948"/>
              <a:gd name="connsiteY10871" fmla="*/ 1446149 h 3322003"/>
              <a:gd name="connsiteX10872" fmla="*/ 2153653 w 12191948"/>
              <a:gd name="connsiteY10872" fmla="*/ 1434074 h 3322003"/>
              <a:gd name="connsiteX10873" fmla="*/ 2135755 w 12191948"/>
              <a:gd name="connsiteY10873" fmla="*/ 1432905 h 3322003"/>
              <a:gd name="connsiteX10874" fmla="*/ 2111567 w 12191948"/>
              <a:gd name="connsiteY10874" fmla="*/ 1418102 h 3322003"/>
              <a:gd name="connsiteX10875" fmla="*/ 532326 w 12191948"/>
              <a:gd name="connsiteY10875" fmla="*/ 1406221 h 3322003"/>
              <a:gd name="connsiteX10876" fmla="*/ 517813 w 12191948"/>
              <a:gd name="connsiteY10876" fmla="*/ 1427842 h 3322003"/>
              <a:gd name="connsiteX10877" fmla="*/ 463149 w 12191948"/>
              <a:gd name="connsiteY10877" fmla="*/ 1416349 h 3322003"/>
              <a:gd name="connsiteX10878" fmla="*/ 412597 w 12191948"/>
              <a:gd name="connsiteY10878" fmla="*/ 1418492 h 3322003"/>
              <a:gd name="connsiteX10879" fmla="*/ 433882 w 12191948"/>
              <a:gd name="connsiteY10879" fmla="*/ 1431346 h 3322003"/>
              <a:gd name="connsiteX10880" fmla="*/ 534987 w 12191948"/>
              <a:gd name="connsiteY10880" fmla="*/ 1442059 h 3322003"/>
              <a:gd name="connsiteX10881" fmla="*/ 518298 w 12191948"/>
              <a:gd name="connsiteY10881" fmla="*/ 1427842 h 3322003"/>
              <a:gd name="connsiteX10882" fmla="*/ 650363 w 12191948"/>
              <a:gd name="connsiteY10882" fmla="*/ 1452382 h 3322003"/>
              <a:gd name="connsiteX10883" fmla="*/ 611906 w 12191948"/>
              <a:gd name="connsiteY10883" fmla="*/ 1432905 h 3322003"/>
              <a:gd name="connsiteX10884" fmla="*/ 551435 w 12191948"/>
              <a:gd name="connsiteY10884" fmla="*/ 1412845 h 3322003"/>
              <a:gd name="connsiteX10885" fmla="*/ 550226 w 12191948"/>
              <a:gd name="connsiteY10885" fmla="*/ 1412845 h 3322003"/>
              <a:gd name="connsiteX10886" fmla="*/ 1429219 w 12191948"/>
              <a:gd name="connsiteY10886" fmla="*/ 1406027 h 3322003"/>
              <a:gd name="connsiteX10887" fmla="*/ 1429219 w 12191948"/>
              <a:gd name="connsiteY10887" fmla="*/ 1409532 h 3322003"/>
              <a:gd name="connsiteX10888" fmla="*/ 11754886 w 12191948"/>
              <a:gd name="connsiteY10888" fmla="*/ 1405935 h 3322003"/>
              <a:gd name="connsiteX10889" fmla="*/ 11754628 w 12191948"/>
              <a:gd name="connsiteY10889" fmla="*/ 1406612 h 3322003"/>
              <a:gd name="connsiteX10890" fmla="*/ 11754167 w 12191948"/>
              <a:gd name="connsiteY10890" fmla="*/ 1406396 h 3322003"/>
              <a:gd name="connsiteX10891" fmla="*/ 1175728 w 12191948"/>
              <a:gd name="connsiteY10891" fmla="*/ 1405442 h 3322003"/>
              <a:gd name="connsiteX10892" fmla="*/ 1172102 w 12191948"/>
              <a:gd name="connsiteY10892" fmla="*/ 1412260 h 3322003"/>
              <a:gd name="connsiteX10893" fmla="*/ 1187097 w 12191948"/>
              <a:gd name="connsiteY10893" fmla="*/ 1414986 h 3322003"/>
              <a:gd name="connsiteX10894" fmla="*/ 1186615 w 12191948"/>
              <a:gd name="connsiteY10894" fmla="*/ 1409338 h 3322003"/>
              <a:gd name="connsiteX10895" fmla="*/ 1186615 w 12191948"/>
              <a:gd name="connsiteY10895" fmla="*/ 1408364 h 3322003"/>
              <a:gd name="connsiteX10896" fmla="*/ 1175728 w 12191948"/>
              <a:gd name="connsiteY10896" fmla="*/ 1405442 h 3322003"/>
              <a:gd name="connsiteX10897" fmla="*/ 2318132 w 12191948"/>
              <a:gd name="connsiteY10897" fmla="*/ 1404078 h 3322003"/>
              <a:gd name="connsiteX10898" fmla="*/ 2316923 w 12191948"/>
              <a:gd name="connsiteY10898" fmla="*/ 1404857 h 3322003"/>
              <a:gd name="connsiteX10899" fmla="*/ 2350060 w 12191948"/>
              <a:gd name="connsiteY10899" fmla="*/ 1419856 h 3322003"/>
              <a:gd name="connsiteX10900" fmla="*/ 2318132 w 12191948"/>
              <a:gd name="connsiteY10900" fmla="*/ 1404078 h 3322003"/>
              <a:gd name="connsiteX10901" fmla="*/ 3832791 w 12191948"/>
              <a:gd name="connsiteY10901" fmla="*/ 1403690 h 3322003"/>
              <a:gd name="connsiteX10902" fmla="*/ 3827227 w 12191948"/>
              <a:gd name="connsiteY10902" fmla="*/ 1406221 h 3322003"/>
              <a:gd name="connsiteX10903" fmla="*/ 3837387 w 12191948"/>
              <a:gd name="connsiteY10903" fmla="*/ 1409728 h 3322003"/>
              <a:gd name="connsiteX10904" fmla="*/ 3843433 w 12191948"/>
              <a:gd name="connsiteY10904" fmla="*/ 1409338 h 3322003"/>
              <a:gd name="connsiteX10905" fmla="*/ 3845127 w 12191948"/>
              <a:gd name="connsiteY10905" fmla="*/ 1408364 h 3322003"/>
              <a:gd name="connsiteX10906" fmla="*/ 3842707 w 12191948"/>
              <a:gd name="connsiteY10906" fmla="*/ 1403690 h 3322003"/>
              <a:gd name="connsiteX10907" fmla="*/ 3832791 w 12191948"/>
              <a:gd name="connsiteY10907" fmla="*/ 1403690 h 3322003"/>
              <a:gd name="connsiteX10908" fmla="*/ 3699755 w 12191948"/>
              <a:gd name="connsiteY10908" fmla="*/ 1403299 h 3322003"/>
              <a:gd name="connsiteX10909" fmla="*/ 3684274 w 12191948"/>
              <a:gd name="connsiteY10909" fmla="*/ 1411481 h 3322003"/>
              <a:gd name="connsiteX10910" fmla="*/ 3703869 w 12191948"/>
              <a:gd name="connsiteY10910" fmla="*/ 1421803 h 3322003"/>
              <a:gd name="connsiteX10911" fmla="*/ 3744987 w 12191948"/>
              <a:gd name="connsiteY10911" fmla="*/ 1458032 h 3322003"/>
              <a:gd name="connsiteX10912" fmla="*/ 3750307 w 12191948"/>
              <a:gd name="connsiteY10912" fmla="*/ 1463289 h 3322003"/>
              <a:gd name="connsiteX10913" fmla="*/ 3776189 w 12191948"/>
              <a:gd name="connsiteY10913" fmla="*/ 1470886 h 3322003"/>
              <a:gd name="connsiteX10914" fmla="*/ 3790943 w 12191948"/>
              <a:gd name="connsiteY10914" fmla="*/ 1468743 h 3322003"/>
              <a:gd name="connsiteX10915" fmla="*/ 3777883 w 12191948"/>
              <a:gd name="connsiteY10915" fmla="*/ 1451799 h 3322003"/>
              <a:gd name="connsiteX10916" fmla="*/ 3798927 w 12191948"/>
              <a:gd name="connsiteY10916" fmla="*/ 1446149 h 3322003"/>
              <a:gd name="connsiteX10917" fmla="*/ 3800862 w 12191948"/>
              <a:gd name="connsiteY10917" fmla="*/ 1430764 h 3322003"/>
              <a:gd name="connsiteX10918" fmla="*/ 3698546 w 12191948"/>
              <a:gd name="connsiteY10918" fmla="*/ 1404275 h 3322003"/>
              <a:gd name="connsiteX10919" fmla="*/ 1323036 w 12191948"/>
              <a:gd name="connsiteY10919" fmla="*/ 1402326 h 3322003"/>
              <a:gd name="connsiteX10920" fmla="*/ 1301506 w 12191948"/>
              <a:gd name="connsiteY10920" fmla="*/ 1403690 h 3322003"/>
              <a:gd name="connsiteX10921" fmla="*/ 1304168 w 12191948"/>
              <a:gd name="connsiteY10921" fmla="*/ 1407585 h 3322003"/>
              <a:gd name="connsiteX10922" fmla="*/ 1317713 w 12191948"/>
              <a:gd name="connsiteY10922" fmla="*/ 1407585 h 3322003"/>
              <a:gd name="connsiteX10923" fmla="*/ 1326665 w 12191948"/>
              <a:gd name="connsiteY10923" fmla="*/ 1404857 h 3322003"/>
              <a:gd name="connsiteX10924" fmla="*/ 1326665 w 12191948"/>
              <a:gd name="connsiteY10924" fmla="*/ 1404275 h 3322003"/>
              <a:gd name="connsiteX10925" fmla="*/ 1323036 w 12191948"/>
              <a:gd name="connsiteY10925" fmla="*/ 1402326 h 3322003"/>
              <a:gd name="connsiteX10926" fmla="*/ 482982 w 12191948"/>
              <a:gd name="connsiteY10926" fmla="*/ 1401741 h 3322003"/>
              <a:gd name="connsiteX10927" fmla="*/ 460277 w 12191948"/>
              <a:gd name="connsiteY10927" fmla="*/ 1404078 h 3322003"/>
              <a:gd name="connsiteX10928" fmla="*/ 464559 w 12191948"/>
              <a:gd name="connsiteY10928" fmla="*/ 1415656 h 3322003"/>
              <a:gd name="connsiteX10929" fmla="*/ 463390 w 12191948"/>
              <a:gd name="connsiteY10929" fmla="*/ 1415765 h 3322003"/>
              <a:gd name="connsiteX10930" fmla="*/ 464599 w 12191948"/>
              <a:gd name="connsiteY10930" fmla="*/ 1415765 h 3322003"/>
              <a:gd name="connsiteX10931" fmla="*/ 464559 w 12191948"/>
              <a:gd name="connsiteY10931" fmla="*/ 1415656 h 3322003"/>
              <a:gd name="connsiteX10932" fmla="*/ 484434 w 12191948"/>
              <a:gd name="connsiteY10932" fmla="*/ 1413818 h 3322003"/>
              <a:gd name="connsiteX10933" fmla="*/ 482982 w 12191948"/>
              <a:gd name="connsiteY10933" fmla="*/ 1401741 h 3322003"/>
              <a:gd name="connsiteX10934" fmla="*/ 1095909 w 12191948"/>
              <a:gd name="connsiteY10934" fmla="*/ 1398821 h 3322003"/>
              <a:gd name="connsiteX10935" fmla="*/ 1099294 w 12191948"/>
              <a:gd name="connsiteY10935" fmla="*/ 1400183 h 3322003"/>
              <a:gd name="connsiteX10936" fmla="*/ 1100747 w 12191948"/>
              <a:gd name="connsiteY10936" fmla="*/ 1398821 h 3322003"/>
              <a:gd name="connsiteX10937" fmla="*/ 2744083 w 12191948"/>
              <a:gd name="connsiteY10937" fmla="*/ 1398625 h 3322003"/>
              <a:gd name="connsiteX10938" fmla="*/ 2743360 w 12191948"/>
              <a:gd name="connsiteY10938" fmla="*/ 1416934 h 3322003"/>
              <a:gd name="connsiteX10939" fmla="*/ 2744083 w 12191948"/>
              <a:gd name="connsiteY10939" fmla="*/ 1415765 h 3322003"/>
              <a:gd name="connsiteX10940" fmla="*/ 2768271 w 12191948"/>
              <a:gd name="connsiteY10940" fmla="*/ 1405248 h 3322003"/>
              <a:gd name="connsiteX10941" fmla="*/ 762840 w 12191948"/>
              <a:gd name="connsiteY10941" fmla="*/ 1398042 h 3322003"/>
              <a:gd name="connsiteX10942" fmla="*/ 757758 w 12191948"/>
              <a:gd name="connsiteY10942" fmla="*/ 1400183 h 3322003"/>
              <a:gd name="connsiteX10943" fmla="*/ 776141 w 12191948"/>
              <a:gd name="connsiteY10943" fmla="*/ 1403299 h 3322003"/>
              <a:gd name="connsiteX10944" fmla="*/ 775174 w 12191948"/>
              <a:gd name="connsiteY10944" fmla="*/ 1401158 h 3322003"/>
              <a:gd name="connsiteX10945" fmla="*/ 762840 w 12191948"/>
              <a:gd name="connsiteY10945" fmla="*/ 1398042 h 3322003"/>
              <a:gd name="connsiteX10946" fmla="*/ 503300 w 12191948"/>
              <a:gd name="connsiteY10946" fmla="*/ 1397651 h 3322003"/>
              <a:gd name="connsiteX10947" fmla="*/ 502817 w 12191948"/>
              <a:gd name="connsiteY10947" fmla="*/ 1398821 h 3322003"/>
              <a:gd name="connsiteX10948" fmla="*/ 506202 w 12191948"/>
              <a:gd name="connsiteY10948" fmla="*/ 1398821 h 3322003"/>
              <a:gd name="connsiteX10949" fmla="*/ 1671826 w 12191948"/>
              <a:gd name="connsiteY10949" fmla="*/ 1397263 h 3322003"/>
              <a:gd name="connsiteX10950" fmla="*/ 1668441 w 12191948"/>
              <a:gd name="connsiteY10950" fmla="*/ 1400768 h 3322003"/>
              <a:gd name="connsiteX10951" fmla="*/ 1674488 w 12191948"/>
              <a:gd name="connsiteY10951" fmla="*/ 1402716 h 3322003"/>
              <a:gd name="connsiteX10952" fmla="*/ 1703996 w 12191948"/>
              <a:gd name="connsiteY10952" fmla="*/ 1402716 h 3322003"/>
              <a:gd name="connsiteX10953" fmla="*/ 1671585 w 12191948"/>
              <a:gd name="connsiteY10953" fmla="*/ 1398236 h 3322003"/>
              <a:gd name="connsiteX10954" fmla="*/ 2006833 w 12191948"/>
              <a:gd name="connsiteY10954" fmla="*/ 1395899 h 3322003"/>
              <a:gd name="connsiteX10955" fmla="*/ 2012638 w 12191948"/>
              <a:gd name="connsiteY10955" fmla="*/ 1399209 h 3322003"/>
              <a:gd name="connsiteX10956" fmla="*/ 2015782 w 12191948"/>
              <a:gd name="connsiteY10956" fmla="*/ 1397877 h 3322003"/>
              <a:gd name="connsiteX10957" fmla="*/ 2016023 w 12191948"/>
              <a:gd name="connsiteY10957" fmla="*/ 1398042 h 3322003"/>
              <a:gd name="connsiteX10958" fmla="*/ 2017232 w 12191948"/>
              <a:gd name="connsiteY10958" fmla="*/ 1397263 h 3322003"/>
              <a:gd name="connsiteX10959" fmla="*/ 2015782 w 12191948"/>
              <a:gd name="connsiteY10959" fmla="*/ 1397877 h 3322003"/>
              <a:gd name="connsiteX10960" fmla="*/ 2012880 w 12191948"/>
              <a:gd name="connsiteY10960" fmla="*/ 1395899 h 3322003"/>
              <a:gd name="connsiteX10961" fmla="*/ 1928220 w 12191948"/>
              <a:gd name="connsiteY10961" fmla="*/ 1394729 h 3322003"/>
              <a:gd name="connsiteX10962" fmla="*/ 1906693 w 12191948"/>
              <a:gd name="connsiteY10962" fmla="*/ 1410507 h 3322003"/>
              <a:gd name="connsiteX10963" fmla="*/ 1944185 w 12191948"/>
              <a:gd name="connsiteY10963" fmla="*/ 1413039 h 3322003"/>
              <a:gd name="connsiteX10964" fmla="*/ 1999853 w 12191948"/>
              <a:gd name="connsiteY10964" fmla="*/ 1408465 h 3322003"/>
              <a:gd name="connsiteX10965" fmla="*/ 2002478 w 12191948"/>
              <a:gd name="connsiteY10965" fmla="*/ 1409143 h 3322003"/>
              <a:gd name="connsiteX10966" fmla="*/ 2003446 w 12191948"/>
              <a:gd name="connsiteY10966" fmla="*/ 1408170 h 3322003"/>
              <a:gd name="connsiteX10967" fmla="*/ 1999853 w 12191948"/>
              <a:gd name="connsiteY10967" fmla="*/ 1408465 h 3322003"/>
              <a:gd name="connsiteX10968" fmla="*/ 1970791 w 12191948"/>
              <a:gd name="connsiteY10968" fmla="*/ 1400962 h 3322003"/>
              <a:gd name="connsiteX10969" fmla="*/ 1928220 w 12191948"/>
              <a:gd name="connsiteY10969" fmla="*/ 1394729 h 3322003"/>
              <a:gd name="connsiteX10970" fmla="*/ 1778915 w 12191948"/>
              <a:gd name="connsiteY10970" fmla="*/ 1393296 h 3322003"/>
              <a:gd name="connsiteX10971" fmla="*/ 1705934 w 12191948"/>
              <a:gd name="connsiteY10971" fmla="*/ 1404663 h 3322003"/>
              <a:gd name="connsiteX10972" fmla="*/ 1713674 w 12191948"/>
              <a:gd name="connsiteY10972" fmla="*/ 1408559 h 3322003"/>
              <a:gd name="connsiteX10973" fmla="*/ 1669165 w 12191948"/>
              <a:gd name="connsiteY10973" fmla="*/ 1412845 h 3322003"/>
              <a:gd name="connsiteX10974" fmla="*/ 1707866 w 12191948"/>
              <a:gd name="connsiteY10974" fmla="*/ 1427257 h 3322003"/>
              <a:gd name="connsiteX10975" fmla="*/ 1743908 w 12191948"/>
              <a:gd name="connsiteY10975" fmla="*/ 1429788 h 3322003"/>
              <a:gd name="connsiteX10976" fmla="*/ 1778980 w 12191948"/>
              <a:gd name="connsiteY10976" fmla="*/ 1439137 h 3322003"/>
              <a:gd name="connsiteX10977" fmla="*/ 1793976 w 12191948"/>
              <a:gd name="connsiteY10977" fmla="*/ 1453357 h 3322003"/>
              <a:gd name="connsiteX10978" fmla="*/ 1806556 w 12191948"/>
              <a:gd name="connsiteY10978" fmla="*/ 1446734 h 3322003"/>
              <a:gd name="connsiteX10979" fmla="*/ 1763015 w 12191948"/>
              <a:gd name="connsiteY10979" fmla="*/ 1424531 h 3322003"/>
              <a:gd name="connsiteX10980" fmla="*/ 1830744 w 12191948"/>
              <a:gd name="connsiteY10980" fmla="*/ 1434268 h 3322003"/>
              <a:gd name="connsiteX10981" fmla="*/ 1856141 w 12191948"/>
              <a:gd name="connsiteY10981" fmla="*/ 1427647 h 3322003"/>
              <a:gd name="connsiteX10982" fmla="*/ 1949023 w 12191948"/>
              <a:gd name="connsiteY10982" fmla="*/ 1435827 h 3322003"/>
              <a:gd name="connsiteX10983" fmla="*/ 1955311 w 12191948"/>
              <a:gd name="connsiteY10983" fmla="*/ 1444787 h 3322003"/>
              <a:gd name="connsiteX10984" fmla="*/ 1979499 w 12191948"/>
              <a:gd name="connsiteY10984" fmla="*/ 1441865 h 3322003"/>
              <a:gd name="connsiteX10985" fmla="*/ 1940315 w 12191948"/>
              <a:gd name="connsiteY10985" fmla="*/ 1426478 h 3322003"/>
              <a:gd name="connsiteX10986" fmla="*/ 1867751 w 12191948"/>
              <a:gd name="connsiteY10986" fmla="*/ 1418298 h 3322003"/>
              <a:gd name="connsiteX10987" fmla="*/ 1881779 w 12191948"/>
              <a:gd name="connsiteY10987" fmla="*/ 1397457 h 3322003"/>
              <a:gd name="connsiteX10988" fmla="*/ 1853238 w 12191948"/>
              <a:gd name="connsiteY10988" fmla="*/ 1393950 h 3322003"/>
              <a:gd name="connsiteX10989" fmla="*/ 1778915 w 12191948"/>
              <a:gd name="connsiteY10989" fmla="*/ 1393296 h 3322003"/>
              <a:gd name="connsiteX10990" fmla="*/ 3911401 w 12191948"/>
              <a:gd name="connsiteY10990" fmla="*/ 1392392 h 3322003"/>
              <a:gd name="connsiteX10991" fmla="*/ 3912317 w 12191948"/>
              <a:gd name="connsiteY10991" fmla="*/ 1393367 h 3322003"/>
              <a:gd name="connsiteX10992" fmla="*/ 3899791 w 12191948"/>
              <a:gd name="connsiteY10992" fmla="*/ 1393367 h 3322003"/>
              <a:gd name="connsiteX10993" fmla="*/ 3907772 w 12191948"/>
              <a:gd name="connsiteY10993" fmla="*/ 1399600 h 3322003"/>
              <a:gd name="connsiteX10994" fmla="*/ 3917448 w 12191948"/>
              <a:gd name="connsiteY10994" fmla="*/ 1399600 h 3322003"/>
              <a:gd name="connsiteX10995" fmla="*/ 3915332 w 12191948"/>
              <a:gd name="connsiteY10995" fmla="*/ 1396580 h 3322003"/>
              <a:gd name="connsiteX10996" fmla="*/ 3912317 w 12191948"/>
              <a:gd name="connsiteY10996" fmla="*/ 1393367 h 3322003"/>
              <a:gd name="connsiteX10997" fmla="*/ 3912369 w 12191948"/>
              <a:gd name="connsiteY10997" fmla="*/ 1393367 h 3322003"/>
              <a:gd name="connsiteX10998" fmla="*/ 368724 w 12191948"/>
              <a:gd name="connsiteY10998" fmla="*/ 1390542 h 3322003"/>
              <a:gd name="connsiteX10999" fmla="*/ 359383 w 12191948"/>
              <a:gd name="connsiteY10999" fmla="*/ 1395314 h 3322003"/>
              <a:gd name="connsiteX11000" fmla="*/ 422272 w 12191948"/>
              <a:gd name="connsiteY11000" fmla="*/ 1408753 h 3322003"/>
              <a:gd name="connsiteX11001" fmla="*/ 391067 w 12191948"/>
              <a:gd name="connsiteY11001" fmla="*/ 1392782 h 3322003"/>
              <a:gd name="connsiteX11002" fmla="*/ 389858 w 12191948"/>
              <a:gd name="connsiteY11002" fmla="*/ 1392782 h 3322003"/>
              <a:gd name="connsiteX11003" fmla="*/ 368724 w 12191948"/>
              <a:gd name="connsiteY11003" fmla="*/ 1390542 h 3322003"/>
              <a:gd name="connsiteX11004" fmla="*/ 4103335 w 12191948"/>
              <a:gd name="connsiteY11004" fmla="*/ 1390494 h 3322003"/>
              <a:gd name="connsiteX11005" fmla="*/ 4089426 w 12191948"/>
              <a:gd name="connsiteY11005" fmla="*/ 1395314 h 3322003"/>
              <a:gd name="connsiteX11006" fmla="*/ 4113977 w 12191948"/>
              <a:gd name="connsiteY11006" fmla="*/ 1398918 h 3322003"/>
              <a:gd name="connsiteX11007" fmla="*/ 4125982 w 12191948"/>
              <a:gd name="connsiteY11007" fmla="*/ 1394897 h 3322003"/>
              <a:gd name="connsiteX11008" fmla="*/ 4128126 w 12191948"/>
              <a:gd name="connsiteY11008" fmla="*/ 1395314 h 3322003"/>
              <a:gd name="connsiteX11009" fmla="*/ 4127644 w 12191948"/>
              <a:gd name="connsiteY11009" fmla="*/ 1394341 h 3322003"/>
              <a:gd name="connsiteX11010" fmla="*/ 4125982 w 12191948"/>
              <a:gd name="connsiteY11010" fmla="*/ 1394897 h 3322003"/>
              <a:gd name="connsiteX11011" fmla="*/ 1006897 w 12191948"/>
              <a:gd name="connsiteY11011" fmla="*/ 1390055 h 3322003"/>
              <a:gd name="connsiteX11012" fmla="*/ 1034909 w 12191948"/>
              <a:gd name="connsiteY11012" fmla="*/ 1404445 h 3322003"/>
              <a:gd name="connsiteX11013" fmla="*/ 1034714 w 12191948"/>
              <a:gd name="connsiteY11013" fmla="*/ 1404469 h 3322003"/>
              <a:gd name="connsiteX11014" fmla="*/ 1034955 w 12191948"/>
              <a:gd name="connsiteY11014" fmla="*/ 1404469 h 3322003"/>
              <a:gd name="connsiteX11015" fmla="*/ 1034909 w 12191948"/>
              <a:gd name="connsiteY11015" fmla="*/ 1404445 h 3322003"/>
              <a:gd name="connsiteX11016" fmla="*/ 1068577 w 12191948"/>
              <a:gd name="connsiteY11016" fmla="*/ 1400379 h 3322003"/>
              <a:gd name="connsiteX11017" fmla="*/ 873864 w 12191948"/>
              <a:gd name="connsiteY11017" fmla="*/ 1384212 h 3322003"/>
              <a:gd name="connsiteX11018" fmla="*/ 820165 w 12191948"/>
              <a:gd name="connsiteY11018" fmla="*/ 1398625 h 3322003"/>
              <a:gd name="connsiteX11019" fmla="*/ 895391 w 12191948"/>
              <a:gd name="connsiteY11019" fmla="*/ 1410117 h 3322003"/>
              <a:gd name="connsiteX11020" fmla="*/ 873620 w 12191948"/>
              <a:gd name="connsiteY11020" fmla="*/ 1384992 h 3322003"/>
              <a:gd name="connsiteX11021" fmla="*/ 11524840 w 12191948"/>
              <a:gd name="connsiteY11021" fmla="*/ 1383433 h 3322003"/>
              <a:gd name="connsiteX11022" fmla="*/ 11531130 w 12191948"/>
              <a:gd name="connsiteY11022" fmla="*/ 1390251 h 3322003"/>
              <a:gd name="connsiteX11023" fmla="*/ 11532097 w 12191948"/>
              <a:gd name="connsiteY11023" fmla="*/ 1387135 h 3322003"/>
              <a:gd name="connsiteX11024" fmla="*/ 11544675 w 12191948"/>
              <a:gd name="connsiteY11024" fmla="*/ 1388302 h 3322003"/>
              <a:gd name="connsiteX11025" fmla="*/ 11537176 w 12191948"/>
              <a:gd name="connsiteY11025" fmla="*/ 1384407 h 3322003"/>
              <a:gd name="connsiteX11026" fmla="*/ 2028842 w 12191948"/>
              <a:gd name="connsiteY11026" fmla="*/ 1382654 h 3322003"/>
              <a:gd name="connsiteX11027" fmla="*/ 2027634 w 12191948"/>
              <a:gd name="connsiteY11027" fmla="*/ 1383433 h 3322003"/>
              <a:gd name="connsiteX11028" fmla="*/ 2030536 w 12191948"/>
              <a:gd name="connsiteY11028" fmla="*/ 1391809 h 3322003"/>
              <a:gd name="connsiteX11029" fmla="*/ 2048437 w 12191948"/>
              <a:gd name="connsiteY11029" fmla="*/ 1392977 h 3322003"/>
              <a:gd name="connsiteX11030" fmla="*/ 2046743 w 12191948"/>
              <a:gd name="connsiteY11030" fmla="*/ 1384797 h 3322003"/>
              <a:gd name="connsiteX11031" fmla="*/ 2028842 w 12191948"/>
              <a:gd name="connsiteY11031" fmla="*/ 1382654 h 3322003"/>
              <a:gd name="connsiteX11032" fmla="*/ 4022395 w 12191948"/>
              <a:gd name="connsiteY11032" fmla="*/ 1382654 h 3322003"/>
              <a:gd name="connsiteX11033" fmla="*/ 4016620 w 12191948"/>
              <a:gd name="connsiteY11033" fmla="*/ 1383239 h 3322003"/>
              <a:gd name="connsiteX11034" fmla="*/ 4026537 w 12191948"/>
              <a:gd name="connsiteY11034" fmla="*/ 1385576 h 3322003"/>
              <a:gd name="connsiteX11035" fmla="*/ 4022395 w 12191948"/>
              <a:gd name="connsiteY11035" fmla="*/ 1382654 h 3322003"/>
              <a:gd name="connsiteX11036" fmla="*/ 2881692 w 12191948"/>
              <a:gd name="connsiteY11036" fmla="*/ 1382069 h 3322003"/>
              <a:gd name="connsiteX11037" fmla="*/ 2886553 w 12191948"/>
              <a:gd name="connsiteY11037" fmla="*/ 1382069 h 3322003"/>
              <a:gd name="connsiteX11038" fmla="*/ 2892358 w 12191948"/>
              <a:gd name="connsiteY11038" fmla="*/ 1386550 h 3322003"/>
              <a:gd name="connsiteX11039" fmla="*/ 2880007 w 12191948"/>
              <a:gd name="connsiteY11039" fmla="*/ 1381875 h 3322003"/>
              <a:gd name="connsiteX11040" fmla="*/ 2881230 w 12191948"/>
              <a:gd name="connsiteY11040" fmla="*/ 1381875 h 3322003"/>
              <a:gd name="connsiteX11041" fmla="*/ 2881692 w 12191948"/>
              <a:gd name="connsiteY11041" fmla="*/ 1382069 h 3322003"/>
              <a:gd name="connsiteX11042" fmla="*/ 2880748 w 12191948"/>
              <a:gd name="connsiteY11042" fmla="*/ 1382069 h 3322003"/>
              <a:gd name="connsiteX11043" fmla="*/ 12000620 w 12191948"/>
              <a:gd name="connsiteY11043" fmla="*/ 1380317 h 3322003"/>
              <a:gd name="connsiteX11044" fmla="*/ 12002314 w 12191948"/>
              <a:gd name="connsiteY11044" fmla="*/ 1385771 h 3322003"/>
              <a:gd name="connsiteX11045" fmla="*/ 12026502 w 12191948"/>
              <a:gd name="connsiteY11045" fmla="*/ 1392977 h 3322003"/>
              <a:gd name="connsiteX11046" fmla="*/ 12034242 w 12191948"/>
              <a:gd name="connsiteY11046" fmla="*/ 1388693 h 3322003"/>
              <a:gd name="connsiteX11047" fmla="*/ 12000620 w 12191948"/>
              <a:gd name="connsiteY11047" fmla="*/ 1380317 h 3322003"/>
              <a:gd name="connsiteX11048" fmla="*/ 2242727 w 12191948"/>
              <a:gd name="connsiteY11048" fmla="*/ 1377054 h 3322003"/>
              <a:gd name="connsiteX11049" fmla="*/ 2227185 w 12191948"/>
              <a:gd name="connsiteY11049" fmla="*/ 1382654 h 3322003"/>
              <a:gd name="connsiteX11050" fmla="*/ 2213157 w 12191948"/>
              <a:gd name="connsiteY11050" fmla="*/ 1394729 h 3322003"/>
              <a:gd name="connsiteX11051" fmla="*/ 2168651 w 12191948"/>
              <a:gd name="connsiteY11051" fmla="*/ 1383239 h 3322003"/>
              <a:gd name="connsiteX11052" fmla="*/ 2135755 w 12191948"/>
              <a:gd name="connsiteY11052" fmla="*/ 1391613 h 3322003"/>
              <a:gd name="connsiteX11053" fmla="*/ 2139625 w 12191948"/>
              <a:gd name="connsiteY11053" fmla="*/ 1394146 h 3322003"/>
              <a:gd name="connsiteX11054" fmla="*/ 2308942 w 12191948"/>
              <a:gd name="connsiteY11054" fmla="*/ 1410311 h 3322003"/>
              <a:gd name="connsiteX11055" fmla="*/ 2253549 w 12191948"/>
              <a:gd name="connsiteY11055" fmla="*/ 1390834 h 3322003"/>
              <a:gd name="connsiteX11056" fmla="*/ 2285962 w 12191948"/>
              <a:gd name="connsiteY11056" fmla="*/ 1395899 h 3322003"/>
              <a:gd name="connsiteX11057" fmla="*/ 2290800 w 12191948"/>
              <a:gd name="connsiteY11057" fmla="*/ 1383043 h 3322003"/>
              <a:gd name="connsiteX11058" fmla="*/ 2270241 w 12191948"/>
              <a:gd name="connsiteY11058" fmla="*/ 1378174 h 3322003"/>
              <a:gd name="connsiteX11059" fmla="*/ 2242727 w 12191948"/>
              <a:gd name="connsiteY11059" fmla="*/ 1377054 h 3322003"/>
              <a:gd name="connsiteX11060" fmla="*/ 4066446 w 12191948"/>
              <a:gd name="connsiteY11060" fmla="*/ 1375642 h 3322003"/>
              <a:gd name="connsiteX11061" fmla="*/ 4066446 w 12191948"/>
              <a:gd name="connsiteY11061" fmla="*/ 1378174 h 3322003"/>
              <a:gd name="connsiteX11062" fmla="*/ 4072736 w 12191948"/>
              <a:gd name="connsiteY11062" fmla="*/ 1378174 h 3322003"/>
              <a:gd name="connsiteX11063" fmla="*/ 4071450 w 12191948"/>
              <a:gd name="connsiteY11063" fmla="*/ 1376793 h 3322003"/>
              <a:gd name="connsiteX11064" fmla="*/ 4071525 w 12191948"/>
              <a:gd name="connsiteY11064" fmla="*/ 1376810 h 3322003"/>
              <a:gd name="connsiteX11065" fmla="*/ 4070560 w 12191948"/>
              <a:gd name="connsiteY11065" fmla="*/ 1375837 h 3322003"/>
              <a:gd name="connsiteX11066" fmla="*/ 4071450 w 12191948"/>
              <a:gd name="connsiteY11066" fmla="*/ 1376793 h 3322003"/>
              <a:gd name="connsiteX11067" fmla="*/ 2721106 w 12191948"/>
              <a:gd name="connsiteY11067" fmla="*/ 1374863 h 3322003"/>
              <a:gd name="connsiteX11068" fmla="*/ 2713849 w 12191948"/>
              <a:gd name="connsiteY11068" fmla="*/ 1390251 h 3322003"/>
              <a:gd name="connsiteX11069" fmla="*/ 2744083 w 12191948"/>
              <a:gd name="connsiteY11069" fmla="*/ 1398236 h 3322003"/>
              <a:gd name="connsiteX11070" fmla="*/ 2827775 w 12191948"/>
              <a:gd name="connsiteY11070" fmla="*/ 1402326 h 3322003"/>
              <a:gd name="connsiteX11071" fmla="*/ 2859704 w 12191948"/>
              <a:gd name="connsiteY11071" fmla="*/ 1400183 h 3322003"/>
              <a:gd name="connsiteX11072" fmla="*/ 2721106 w 12191948"/>
              <a:gd name="connsiteY11072" fmla="*/ 1374863 h 3322003"/>
              <a:gd name="connsiteX11073" fmla="*/ 3710641 w 12191948"/>
              <a:gd name="connsiteY11073" fmla="*/ 1372915 h 3322003"/>
              <a:gd name="connsiteX11074" fmla="*/ 3720317 w 12191948"/>
              <a:gd name="connsiteY11074" fmla="*/ 1382460 h 3322003"/>
              <a:gd name="connsiteX11075" fmla="*/ 3693467 w 12191948"/>
              <a:gd name="connsiteY11075" fmla="*/ 1387135 h 3322003"/>
              <a:gd name="connsiteX11076" fmla="*/ 3732168 w 12191948"/>
              <a:gd name="connsiteY11076" fmla="*/ 1384212 h 3322003"/>
              <a:gd name="connsiteX11077" fmla="*/ 3732168 w 12191948"/>
              <a:gd name="connsiteY11077" fmla="*/ 1376031 h 3322003"/>
              <a:gd name="connsiteX11078" fmla="*/ 916432 w 12191948"/>
              <a:gd name="connsiteY11078" fmla="*/ 1372915 h 3322003"/>
              <a:gd name="connsiteX11079" fmla="*/ 879666 w 12191948"/>
              <a:gd name="connsiteY11079" fmla="*/ 1375058 h 3322003"/>
              <a:gd name="connsiteX11080" fmla="*/ 915467 w 12191948"/>
              <a:gd name="connsiteY11080" fmla="*/ 1383239 h 3322003"/>
              <a:gd name="connsiteX11081" fmla="*/ 936026 w 12191948"/>
              <a:gd name="connsiteY11081" fmla="*/ 1399015 h 3322003"/>
              <a:gd name="connsiteX11082" fmla="*/ 937476 w 12191948"/>
              <a:gd name="connsiteY11082" fmla="*/ 1407391 h 3322003"/>
              <a:gd name="connsiteX11083" fmla="*/ 997948 w 12191948"/>
              <a:gd name="connsiteY11083" fmla="*/ 1405833 h 3322003"/>
              <a:gd name="connsiteX11084" fmla="*/ 916676 w 12191948"/>
              <a:gd name="connsiteY11084" fmla="*/ 1372915 h 3322003"/>
              <a:gd name="connsiteX11085" fmla="*/ 1278288 w 12191948"/>
              <a:gd name="connsiteY11085" fmla="*/ 1371553 h 3322003"/>
              <a:gd name="connsiteX11086" fmla="*/ 1262564 w 12191948"/>
              <a:gd name="connsiteY11086" fmla="*/ 1375058 h 3322003"/>
              <a:gd name="connsiteX11087" fmla="*/ 1278530 w 12191948"/>
              <a:gd name="connsiteY11087" fmla="*/ 1388693 h 3322003"/>
              <a:gd name="connsiteX11088" fmla="*/ 1381087 w 12191948"/>
              <a:gd name="connsiteY11088" fmla="*/ 1390445 h 3322003"/>
              <a:gd name="connsiteX11089" fmla="*/ 1377699 w 12191948"/>
              <a:gd name="connsiteY11089" fmla="*/ 1388693 h 3322003"/>
              <a:gd name="connsiteX11090" fmla="*/ 1386166 w 12191948"/>
              <a:gd name="connsiteY11090" fmla="*/ 1390251 h 3322003"/>
              <a:gd name="connsiteX11091" fmla="*/ 1381570 w 12191948"/>
              <a:gd name="connsiteY11091" fmla="*/ 1390251 h 3322003"/>
              <a:gd name="connsiteX11092" fmla="*/ 1416644 w 12191948"/>
              <a:gd name="connsiteY11092" fmla="*/ 1397457 h 3322003"/>
              <a:gd name="connsiteX11093" fmla="*/ 1431154 w 12191948"/>
              <a:gd name="connsiteY11093" fmla="*/ 1392977 h 3322003"/>
              <a:gd name="connsiteX11094" fmla="*/ 1409386 w 12191948"/>
              <a:gd name="connsiteY11094" fmla="*/ 1375058 h 3322003"/>
              <a:gd name="connsiteX11095" fmla="*/ 1409386 w 12191948"/>
              <a:gd name="connsiteY11095" fmla="*/ 1375642 h 3322003"/>
              <a:gd name="connsiteX11096" fmla="*/ 1342386 w 12191948"/>
              <a:gd name="connsiteY11096" fmla="*/ 1387523 h 3322003"/>
              <a:gd name="connsiteX11097" fmla="*/ 3883828 w 12191948"/>
              <a:gd name="connsiteY11097" fmla="*/ 1371356 h 3322003"/>
              <a:gd name="connsiteX11098" fmla="*/ 3885763 w 12191948"/>
              <a:gd name="connsiteY11098" fmla="*/ 1374473 h 3322003"/>
              <a:gd name="connsiteX11099" fmla="*/ 3893986 w 12191948"/>
              <a:gd name="connsiteY11099" fmla="*/ 1374473 h 3322003"/>
              <a:gd name="connsiteX11100" fmla="*/ 4541985 w 12191948"/>
              <a:gd name="connsiteY11100" fmla="*/ 1370968 h 3322003"/>
              <a:gd name="connsiteX11101" fmla="*/ 4543920 w 12191948"/>
              <a:gd name="connsiteY11101" fmla="*/ 1378565 h 3322003"/>
              <a:gd name="connsiteX11102" fmla="*/ 4555287 w 12191948"/>
              <a:gd name="connsiteY11102" fmla="*/ 1379538 h 3322003"/>
              <a:gd name="connsiteX11103" fmla="*/ 4556049 w 12191948"/>
              <a:gd name="connsiteY11103" fmla="*/ 1373566 h 3322003"/>
              <a:gd name="connsiteX11104" fmla="*/ 4556739 w 12191948"/>
              <a:gd name="connsiteY11104" fmla="*/ 1373694 h 3322003"/>
              <a:gd name="connsiteX11105" fmla="*/ 4556257 w 12191948"/>
              <a:gd name="connsiteY11105" fmla="*/ 1371941 h 3322003"/>
              <a:gd name="connsiteX11106" fmla="*/ 4556049 w 12191948"/>
              <a:gd name="connsiteY11106" fmla="*/ 1373566 h 3322003"/>
              <a:gd name="connsiteX11107" fmla="*/ 1458971 w 12191948"/>
              <a:gd name="connsiteY11107" fmla="*/ 1369410 h 3322003"/>
              <a:gd name="connsiteX11108" fmla="*/ 1435025 w 12191948"/>
              <a:gd name="connsiteY11108" fmla="*/ 1375642 h 3322003"/>
              <a:gd name="connsiteX11109" fmla="*/ 1459213 w 12191948"/>
              <a:gd name="connsiteY11109" fmla="*/ 1387329 h 3322003"/>
              <a:gd name="connsiteX11110" fmla="*/ 1453651 w 12191948"/>
              <a:gd name="connsiteY11110" fmla="*/ 1395120 h 3322003"/>
              <a:gd name="connsiteX11111" fmla="*/ 1472034 w 12191948"/>
              <a:gd name="connsiteY11111" fmla="*/ 1404663 h 3322003"/>
              <a:gd name="connsiteX11112" fmla="*/ 1511944 w 12191948"/>
              <a:gd name="connsiteY11112" fmla="*/ 1406416 h 3322003"/>
              <a:gd name="connsiteX11113" fmla="*/ 1596118 w 12191948"/>
              <a:gd name="connsiteY11113" fmla="*/ 1411090 h 3322003"/>
              <a:gd name="connsiteX11114" fmla="*/ 1581606 w 12191948"/>
              <a:gd name="connsiteY11114" fmla="*/ 1398042 h 3322003"/>
              <a:gd name="connsiteX11115" fmla="*/ 1504686 w 12191948"/>
              <a:gd name="connsiteY11115" fmla="*/ 1387135 h 3322003"/>
              <a:gd name="connsiteX11116" fmla="*/ 2113261 w 12191948"/>
              <a:gd name="connsiteY11116" fmla="*/ 1368240 h 3322003"/>
              <a:gd name="connsiteX11117" fmla="*/ 2064885 w 12191948"/>
              <a:gd name="connsiteY11117" fmla="*/ 1372915 h 3322003"/>
              <a:gd name="connsiteX11118" fmla="*/ 2113261 w 12191948"/>
              <a:gd name="connsiteY11118" fmla="*/ 1368240 h 3322003"/>
              <a:gd name="connsiteX11119" fmla="*/ 11619657 w 12191948"/>
              <a:gd name="connsiteY11119" fmla="*/ 1367657 h 3322003"/>
              <a:gd name="connsiteX11120" fmla="*/ 11613852 w 12191948"/>
              <a:gd name="connsiteY11120" fmla="*/ 1370577 h 3322003"/>
              <a:gd name="connsiteX11121" fmla="*/ 11624012 w 12191948"/>
              <a:gd name="connsiteY11121" fmla="*/ 1375642 h 3322003"/>
              <a:gd name="connsiteX11122" fmla="*/ 11624980 w 12191948"/>
              <a:gd name="connsiteY11122" fmla="*/ 1373305 h 3322003"/>
              <a:gd name="connsiteX11123" fmla="*/ 11649168 w 12191948"/>
              <a:gd name="connsiteY11123" fmla="*/ 1373305 h 3322003"/>
              <a:gd name="connsiteX11124" fmla="*/ 11646021 w 12191948"/>
              <a:gd name="connsiteY11124" fmla="*/ 1370383 h 3322003"/>
              <a:gd name="connsiteX11125" fmla="*/ 11619657 w 12191948"/>
              <a:gd name="connsiteY11125" fmla="*/ 1367657 h 3322003"/>
              <a:gd name="connsiteX11126" fmla="*/ 3138411 w 12191948"/>
              <a:gd name="connsiteY11126" fmla="*/ 1366415 h 3322003"/>
              <a:gd name="connsiteX11127" fmla="*/ 3123596 w 12191948"/>
              <a:gd name="connsiteY11127" fmla="*/ 1369410 h 3322003"/>
              <a:gd name="connsiteX11128" fmla="*/ 3118273 w 12191948"/>
              <a:gd name="connsiteY11128" fmla="*/ 1372136 h 3322003"/>
              <a:gd name="connsiteX11129" fmla="*/ 3123355 w 12191948"/>
              <a:gd name="connsiteY11129" fmla="*/ 1371356 h 3322003"/>
              <a:gd name="connsiteX11130" fmla="*/ 3186485 w 12191948"/>
              <a:gd name="connsiteY11130" fmla="*/ 1383043 h 3322003"/>
              <a:gd name="connsiteX11131" fmla="*/ 3193014 w 12191948"/>
              <a:gd name="connsiteY11131" fmla="*/ 1378759 h 3322003"/>
              <a:gd name="connsiteX11132" fmla="*/ 3159394 w 12191948"/>
              <a:gd name="connsiteY11132" fmla="*/ 1369410 h 3322003"/>
              <a:gd name="connsiteX11133" fmla="*/ 3138411 w 12191948"/>
              <a:gd name="connsiteY11133" fmla="*/ 1366415 h 3322003"/>
              <a:gd name="connsiteX11134" fmla="*/ 5267869 w 12191948"/>
              <a:gd name="connsiteY11134" fmla="*/ 1366293 h 3322003"/>
              <a:gd name="connsiteX11135" fmla="*/ 5264966 w 12191948"/>
              <a:gd name="connsiteY11135" fmla="*/ 1371941 h 3322003"/>
              <a:gd name="connsiteX11136" fmla="*/ 5284316 w 12191948"/>
              <a:gd name="connsiteY11136" fmla="*/ 1376031 h 3322003"/>
              <a:gd name="connsiteX11137" fmla="*/ 5291089 w 12191948"/>
              <a:gd name="connsiteY11137" fmla="*/ 1370968 h 3322003"/>
              <a:gd name="connsiteX11138" fmla="*/ 5292057 w 12191948"/>
              <a:gd name="connsiteY11138" fmla="*/ 1370968 h 3322003"/>
              <a:gd name="connsiteX11139" fmla="*/ 5267869 w 12191948"/>
              <a:gd name="connsiteY11139" fmla="*/ 1366293 h 3322003"/>
              <a:gd name="connsiteX11140" fmla="*/ 2113594 w 12191948"/>
              <a:gd name="connsiteY11140" fmla="*/ 1363396 h 3322003"/>
              <a:gd name="connsiteX11141" fmla="*/ 2116646 w 12191948"/>
              <a:gd name="connsiteY11141" fmla="*/ 1366099 h 3322003"/>
              <a:gd name="connsiteX11142" fmla="*/ 2115437 w 12191948"/>
              <a:gd name="connsiteY11142" fmla="*/ 1366878 h 3322003"/>
              <a:gd name="connsiteX11143" fmla="*/ 2121242 w 12191948"/>
              <a:gd name="connsiteY11143" fmla="*/ 1365514 h 3322003"/>
              <a:gd name="connsiteX11144" fmla="*/ 2113594 w 12191948"/>
              <a:gd name="connsiteY11144" fmla="*/ 1363396 h 3322003"/>
              <a:gd name="connsiteX11145" fmla="*/ 821615 w 12191948"/>
              <a:gd name="connsiteY11145" fmla="*/ 1362983 h 3322003"/>
              <a:gd name="connsiteX11146" fmla="*/ 821615 w 12191948"/>
              <a:gd name="connsiteY11146" fmla="*/ 1370968 h 3322003"/>
              <a:gd name="connsiteX11147" fmla="*/ 853061 w 12191948"/>
              <a:gd name="connsiteY11147" fmla="*/ 1375058 h 3322003"/>
              <a:gd name="connsiteX11148" fmla="*/ 845803 w 12191948"/>
              <a:gd name="connsiteY11148" fmla="*/ 1364735 h 3322003"/>
              <a:gd name="connsiteX11149" fmla="*/ 821615 w 12191948"/>
              <a:gd name="connsiteY11149" fmla="*/ 1362983 h 3322003"/>
              <a:gd name="connsiteX11150" fmla="*/ 3280817 w 12191948"/>
              <a:gd name="connsiteY11150" fmla="*/ 1362398 h 3322003"/>
              <a:gd name="connsiteX11151" fmla="*/ 3287349 w 12191948"/>
              <a:gd name="connsiteY11151" fmla="*/ 1376616 h 3322003"/>
              <a:gd name="connsiteX11152" fmla="*/ 3312989 w 12191948"/>
              <a:gd name="connsiteY11152" fmla="*/ 1379538 h 3322003"/>
              <a:gd name="connsiteX11153" fmla="*/ 3404419 w 12191948"/>
              <a:gd name="connsiteY11153" fmla="*/ 1385965 h 3322003"/>
              <a:gd name="connsiteX11154" fmla="*/ 3436832 w 12191948"/>
              <a:gd name="connsiteY11154" fmla="*/ 1381681 h 3322003"/>
              <a:gd name="connsiteX11155" fmla="*/ 3281061 w 12191948"/>
              <a:gd name="connsiteY11155" fmla="*/ 1362398 h 3322003"/>
              <a:gd name="connsiteX11156" fmla="*/ 2650236 w 12191948"/>
              <a:gd name="connsiteY11156" fmla="*/ 1360061 h 3322003"/>
              <a:gd name="connsiteX11157" fmla="*/ 2653139 w 12191948"/>
              <a:gd name="connsiteY11157" fmla="*/ 1371356 h 3322003"/>
              <a:gd name="connsiteX11158" fmla="*/ 2671278 w 12191948"/>
              <a:gd name="connsiteY11158" fmla="*/ 1375642 h 3322003"/>
              <a:gd name="connsiteX11159" fmla="*/ 2674424 w 12191948"/>
              <a:gd name="connsiteY11159" fmla="*/ 1367073 h 3322003"/>
              <a:gd name="connsiteX11160" fmla="*/ 2674424 w 12191948"/>
              <a:gd name="connsiteY11160" fmla="*/ 1366488 h 3322003"/>
              <a:gd name="connsiteX11161" fmla="*/ 2650236 w 12191948"/>
              <a:gd name="connsiteY11161" fmla="*/ 1360061 h 3322003"/>
              <a:gd name="connsiteX11162" fmla="*/ 1534923 w 12191948"/>
              <a:gd name="connsiteY11162" fmla="*/ 1359476 h 3322003"/>
              <a:gd name="connsiteX11163" fmla="*/ 1479774 w 12191948"/>
              <a:gd name="connsiteY11163" fmla="*/ 1365514 h 3322003"/>
              <a:gd name="connsiteX11164" fmla="*/ 1479774 w 12191948"/>
              <a:gd name="connsiteY11164" fmla="*/ 1367073 h 3322003"/>
              <a:gd name="connsiteX11165" fmla="*/ 1534923 w 12191948"/>
              <a:gd name="connsiteY11165" fmla="*/ 1359476 h 3322003"/>
              <a:gd name="connsiteX11166" fmla="*/ 3781512 w 12191948"/>
              <a:gd name="connsiteY11166" fmla="*/ 1359087 h 3322003"/>
              <a:gd name="connsiteX11167" fmla="*/ 3776238 w 12191948"/>
              <a:gd name="connsiteY11167" fmla="*/ 1362015 h 3322003"/>
              <a:gd name="connsiteX11168" fmla="*/ 3776189 w 12191948"/>
              <a:gd name="connsiteY11168" fmla="*/ 1362007 h 3322003"/>
              <a:gd name="connsiteX11169" fmla="*/ 3774495 w 12191948"/>
              <a:gd name="connsiteY11169" fmla="*/ 1362983 h 3322003"/>
              <a:gd name="connsiteX11170" fmla="*/ 3776238 w 12191948"/>
              <a:gd name="connsiteY11170" fmla="*/ 1362015 h 3322003"/>
              <a:gd name="connsiteX11171" fmla="*/ 3787076 w 12191948"/>
              <a:gd name="connsiteY11171" fmla="*/ 1363762 h 3322003"/>
              <a:gd name="connsiteX11172" fmla="*/ 3792396 w 12191948"/>
              <a:gd name="connsiteY11172" fmla="*/ 1360646 h 3322003"/>
              <a:gd name="connsiteX11173" fmla="*/ 3781512 w 12191948"/>
              <a:gd name="connsiteY11173" fmla="*/ 1359087 h 3322003"/>
              <a:gd name="connsiteX11174" fmla="*/ 635368 w 12191948"/>
              <a:gd name="connsiteY11174" fmla="*/ 1358891 h 3322003"/>
              <a:gd name="connsiteX11175" fmla="*/ 625452 w 12191948"/>
              <a:gd name="connsiteY11175" fmla="*/ 1360449 h 3322003"/>
              <a:gd name="connsiteX11176" fmla="*/ 649640 w 12191948"/>
              <a:gd name="connsiteY11176" fmla="*/ 1374863 h 3322003"/>
              <a:gd name="connsiteX11177" fmla="*/ 681809 w 12191948"/>
              <a:gd name="connsiteY11177" fmla="*/ 1377006 h 3322003"/>
              <a:gd name="connsiteX11178" fmla="*/ 685679 w 12191948"/>
              <a:gd name="connsiteY11178" fmla="*/ 1371162 h 3322003"/>
              <a:gd name="connsiteX11179" fmla="*/ 683744 w 12191948"/>
              <a:gd name="connsiteY11179" fmla="*/ 1371162 h 3322003"/>
              <a:gd name="connsiteX11180" fmla="*/ 635368 w 12191948"/>
              <a:gd name="connsiteY11180" fmla="*/ 1358891 h 3322003"/>
              <a:gd name="connsiteX11181" fmla="*/ 3345400 w 12191948"/>
              <a:gd name="connsiteY11181" fmla="*/ 1357333 h 3322003"/>
              <a:gd name="connsiteX11182" fmla="*/ 3348303 w 12191948"/>
              <a:gd name="connsiteY11182" fmla="*/ 1362592 h 3322003"/>
              <a:gd name="connsiteX11183" fmla="*/ 3367412 w 12191948"/>
              <a:gd name="connsiteY11183" fmla="*/ 1362592 h 3322003"/>
              <a:gd name="connsiteX11184" fmla="*/ 3365959 w 12191948"/>
              <a:gd name="connsiteY11184" fmla="*/ 1360840 h 3322003"/>
              <a:gd name="connsiteX11185" fmla="*/ 3365959 w 12191948"/>
              <a:gd name="connsiteY11185" fmla="*/ 1361228 h 3322003"/>
              <a:gd name="connsiteX11186" fmla="*/ 464694 w 12191948"/>
              <a:gd name="connsiteY11186" fmla="*/ 1357039 h 3322003"/>
              <a:gd name="connsiteX11187" fmla="*/ 439202 w 12191948"/>
              <a:gd name="connsiteY11187" fmla="*/ 1360061 h 3322003"/>
              <a:gd name="connsiteX11188" fmla="*/ 472320 w 12191948"/>
              <a:gd name="connsiteY11188" fmla="*/ 1364089 h 3322003"/>
              <a:gd name="connsiteX11189" fmla="*/ 471615 w 12191948"/>
              <a:gd name="connsiteY11189" fmla="*/ 1364150 h 3322003"/>
              <a:gd name="connsiteX11190" fmla="*/ 472824 w 12191948"/>
              <a:gd name="connsiteY11190" fmla="*/ 1364150 h 3322003"/>
              <a:gd name="connsiteX11191" fmla="*/ 472320 w 12191948"/>
              <a:gd name="connsiteY11191" fmla="*/ 1364089 h 3322003"/>
              <a:gd name="connsiteX11192" fmla="*/ 489513 w 12191948"/>
              <a:gd name="connsiteY11192" fmla="*/ 1362592 h 3322003"/>
              <a:gd name="connsiteX11193" fmla="*/ 464694 w 12191948"/>
              <a:gd name="connsiteY11193" fmla="*/ 1357039 h 3322003"/>
              <a:gd name="connsiteX11194" fmla="*/ 529667 w 12191948"/>
              <a:gd name="connsiteY11194" fmla="*/ 1356165 h 3322003"/>
              <a:gd name="connsiteX11195" fmla="*/ 500641 w 12191948"/>
              <a:gd name="connsiteY11195" fmla="*/ 1357723 h 3322003"/>
              <a:gd name="connsiteX11196" fmla="*/ 511525 w 12191948"/>
              <a:gd name="connsiteY11196" fmla="*/ 1364345 h 3322003"/>
              <a:gd name="connsiteX11197" fmla="*/ 510316 w 12191948"/>
              <a:gd name="connsiteY11197" fmla="*/ 1364345 h 3322003"/>
              <a:gd name="connsiteX11198" fmla="*/ 541760 w 12191948"/>
              <a:gd name="connsiteY11198" fmla="*/ 1367852 h 3322003"/>
              <a:gd name="connsiteX11199" fmla="*/ 546597 w 12191948"/>
              <a:gd name="connsiteY11199" fmla="*/ 1362592 h 3322003"/>
              <a:gd name="connsiteX11200" fmla="*/ 529667 w 12191948"/>
              <a:gd name="connsiteY11200" fmla="*/ 1356165 h 3322003"/>
              <a:gd name="connsiteX11201" fmla="*/ 4075154 w 12191948"/>
              <a:gd name="connsiteY11201" fmla="*/ 1355386 h 3322003"/>
              <a:gd name="connsiteX11202" fmla="*/ 4075639 w 12191948"/>
              <a:gd name="connsiteY11202" fmla="*/ 1356165 h 3322003"/>
              <a:gd name="connsiteX11203" fmla="*/ 4074428 w 12191948"/>
              <a:gd name="connsiteY11203" fmla="*/ 1368436 h 3322003"/>
              <a:gd name="connsiteX11204" fmla="*/ 4106356 w 12191948"/>
              <a:gd name="connsiteY11204" fmla="*/ 1383043 h 3322003"/>
              <a:gd name="connsiteX11205" fmla="*/ 4221009 w 12191948"/>
              <a:gd name="connsiteY11205" fmla="*/ 1394535 h 3322003"/>
              <a:gd name="connsiteX11206" fmla="*/ 4157152 w 12191948"/>
              <a:gd name="connsiteY11206" fmla="*/ 1373890 h 3322003"/>
              <a:gd name="connsiteX11207" fmla="*/ 4075154 w 12191948"/>
              <a:gd name="connsiteY11207" fmla="*/ 1355386 h 3322003"/>
              <a:gd name="connsiteX11208" fmla="*/ 3570592 w 12191948"/>
              <a:gd name="connsiteY11208" fmla="*/ 1354801 h 3322003"/>
              <a:gd name="connsiteX11209" fmla="*/ 3526086 w 12191948"/>
              <a:gd name="connsiteY11209" fmla="*/ 1392977 h 3322003"/>
              <a:gd name="connsiteX11210" fmla="*/ 3559705 w 12191948"/>
              <a:gd name="connsiteY11210" fmla="*/ 1407000 h 3322003"/>
              <a:gd name="connsiteX11211" fmla="*/ 3613404 w 12191948"/>
              <a:gd name="connsiteY11211" fmla="*/ 1412845 h 3322003"/>
              <a:gd name="connsiteX11212" fmla="*/ 3654525 w 12191948"/>
              <a:gd name="connsiteY11212" fmla="*/ 1403299 h 3322003"/>
              <a:gd name="connsiteX11213" fmla="*/ 3664683 w 12191948"/>
              <a:gd name="connsiteY11213" fmla="*/ 1387717 h 3322003"/>
              <a:gd name="connsiteX11214" fmla="*/ 3658151 w 12191948"/>
              <a:gd name="connsiteY11214" fmla="*/ 1385186 h 3322003"/>
              <a:gd name="connsiteX11215" fmla="*/ 3602279 w 12191948"/>
              <a:gd name="connsiteY11215" fmla="*/ 1377980 h 3322003"/>
              <a:gd name="connsiteX11216" fmla="*/ 3578091 w 12191948"/>
              <a:gd name="connsiteY11216" fmla="*/ 1357139 h 3322003"/>
              <a:gd name="connsiteX11217" fmla="*/ 3570592 w 12191948"/>
              <a:gd name="connsiteY11217" fmla="*/ 1354801 h 3322003"/>
              <a:gd name="connsiteX11218" fmla="*/ 1669409 w 12191948"/>
              <a:gd name="connsiteY11218" fmla="*/ 1354022 h 3322003"/>
              <a:gd name="connsiteX11219" fmla="*/ 1665298 w 12191948"/>
              <a:gd name="connsiteY11219" fmla="*/ 1357333 h 3322003"/>
              <a:gd name="connsiteX11220" fmla="*/ 1676423 w 12191948"/>
              <a:gd name="connsiteY11220" fmla="*/ 1359282 h 3322003"/>
              <a:gd name="connsiteX11221" fmla="*/ 1676423 w 12191948"/>
              <a:gd name="connsiteY11221" fmla="*/ 1355192 h 3322003"/>
              <a:gd name="connsiteX11222" fmla="*/ 1669409 w 12191948"/>
              <a:gd name="connsiteY11222" fmla="*/ 1354022 h 3322003"/>
              <a:gd name="connsiteX11223" fmla="*/ 1810667 w 12191948"/>
              <a:gd name="connsiteY11223" fmla="*/ 1353049 h 3322003"/>
              <a:gd name="connsiteX11224" fmla="*/ 1787203 w 12191948"/>
              <a:gd name="connsiteY11224" fmla="*/ 1356360 h 3322003"/>
              <a:gd name="connsiteX11225" fmla="*/ 1787203 w 12191948"/>
              <a:gd name="connsiteY11225" fmla="*/ 1356750 h 3322003"/>
              <a:gd name="connsiteX11226" fmla="*/ 1794946 w 12191948"/>
              <a:gd name="connsiteY11226" fmla="*/ 1378174 h 3322003"/>
              <a:gd name="connsiteX11227" fmla="*/ 1833888 w 12191948"/>
              <a:gd name="connsiteY11227" fmla="*/ 1380706 h 3322003"/>
              <a:gd name="connsiteX11228" fmla="*/ 1837273 w 12191948"/>
              <a:gd name="connsiteY11228" fmla="*/ 1363177 h 3322003"/>
              <a:gd name="connsiteX11229" fmla="*/ 1810667 w 12191948"/>
              <a:gd name="connsiteY11229" fmla="*/ 1353049 h 3322003"/>
              <a:gd name="connsiteX11230" fmla="*/ 4434591 w 12191948"/>
              <a:gd name="connsiteY11230" fmla="*/ 1352855 h 3322003"/>
              <a:gd name="connsiteX11231" fmla="*/ 4435073 w 12191948"/>
              <a:gd name="connsiteY11231" fmla="*/ 1354022 h 3322003"/>
              <a:gd name="connsiteX11232" fmla="*/ 4477887 w 12191948"/>
              <a:gd name="connsiteY11232" fmla="*/ 1379538 h 3322003"/>
              <a:gd name="connsiteX11233" fmla="*/ 4534486 w 12191948"/>
              <a:gd name="connsiteY11233" fmla="*/ 1385380 h 3322003"/>
              <a:gd name="connsiteX11234" fmla="*/ 4434591 w 12191948"/>
              <a:gd name="connsiteY11234" fmla="*/ 1352855 h 3322003"/>
              <a:gd name="connsiteX11235" fmla="*/ 2048194 w 12191948"/>
              <a:gd name="connsiteY11235" fmla="*/ 1352635 h 3322003"/>
              <a:gd name="connsiteX11236" fmla="*/ 2042147 w 12191948"/>
              <a:gd name="connsiteY11236" fmla="*/ 1353049 h 3322003"/>
              <a:gd name="connsiteX11237" fmla="*/ 2051339 w 12191948"/>
              <a:gd name="connsiteY11237" fmla="*/ 1355580 h 3322003"/>
              <a:gd name="connsiteX11238" fmla="*/ 2048194 w 12191948"/>
              <a:gd name="connsiteY11238" fmla="*/ 1352635 h 3322003"/>
              <a:gd name="connsiteX11239" fmla="*/ 4117001 w 12191948"/>
              <a:gd name="connsiteY11239" fmla="*/ 1351685 h 3322003"/>
              <a:gd name="connsiteX11240" fmla="*/ 4122321 w 12191948"/>
              <a:gd name="connsiteY11240" fmla="*/ 1355580 h 3322003"/>
              <a:gd name="connsiteX11241" fmla="*/ 4131997 w 12191948"/>
              <a:gd name="connsiteY11241" fmla="*/ 1354022 h 3322003"/>
              <a:gd name="connsiteX11242" fmla="*/ 4129820 w 12191948"/>
              <a:gd name="connsiteY11242" fmla="*/ 1351879 h 3322003"/>
              <a:gd name="connsiteX11243" fmla="*/ 3231715 w 12191948"/>
              <a:gd name="connsiteY11243" fmla="*/ 1350321 h 3322003"/>
              <a:gd name="connsiteX11244" fmla="*/ 3240425 w 12191948"/>
              <a:gd name="connsiteY11244" fmla="*/ 1353437 h 3322003"/>
              <a:gd name="connsiteX11245" fmla="*/ 3241634 w 12191948"/>
              <a:gd name="connsiteY11245" fmla="*/ 1350321 h 3322003"/>
              <a:gd name="connsiteX11246" fmla="*/ 2026666 w 12191948"/>
              <a:gd name="connsiteY11246" fmla="*/ 1350321 h 3322003"/>
              <a:gd name="connsiteX11247" fmla="*/ 2019167 w 12191948"/>
              <a:gd name="connsiteY11247" fmla="*/ 1352464 h 3322003"/>
              <a:gd name="connsiteX11248" fmla="*/ 2030295 w 12191948"/>
              <a:gd name="connsiteY11248" fmla="*/ 1354413 h 3322003"/>
              <a:gd name="connsiteX11249" fmla="*/ 2038084 w 12191948"/>
              <a:gd name="connsiteY11249" fmla="*/ 1352621 h 3322003"/>
              <a:gd name="connsiteX11250" fmla="*/ 2039244 w 12191948"/>
              <a:gd name="connsiteY11250" fmla="*/ 1352855 h 3322003"/>
              <a:gd name="connsiteX11251" fmla="*/ 2040453 w 12191948"/>
              <a:gd name="connsiteY11251" fmla="*/ 1352076 h 3322003"/>
              <a:gd name="connsiteX11252" fmla="*/ 2038084 w 12191948"/>
              <a:gd name="connsiteY11252" fmla="*/ 1352621 h 3322003"/>
              <a:gd name="connsiteX11253" fmla="*/ 2186066 w 12191948"/>
              <a:gd name="connsiteY11253" fmla="*/ 1348763 h 3322003"/>
              <a:gd name="connsiteX11254" fmla="*/ 2190663 w 12191948"/>
              <a:gd name="connsiteY11254" fmla="*/ 1354607 h 3322003"/>
              <a:gd name="connsiteX11255" fmla="*/ 2220656 w 12191948"/>
              <a:gd name="connsiteY11255" fmla="*/ 1359282 h 3322003"/>
              <a:gd name="connsiteX11256" fmla="*/ 2221623 w 12191948"/>
              <a:gd name="connsiteY11256" fmla="*/ 1359282 h 3322003"/>
              <a:gd name="connsiteX11257" fmla="*/ 2210254 w 12191948"/>
              <a:gd name="connsiteY11257" fmla="*/ 1350321 h 3322003"/>
              <a:gd name="connsiteX11258" fmla="*/ 2186066 w 12191948"/>
              <a:gd name="connsiteY11258" fmla="*/ 1348763 h 3322003"/>
              <a:gd name="connsiteX11259" fmla="*/ 3960986 w 12191948"/>
              <a:gd name="connsiteY11259" fmla="*/ 1347984 h 3322003"/>
              <a:gd name="connsiteX11260" fmla="*/ 3949861 w 12191948"/>
              <a:gd name="connsiteY11260" fmla="*/ 1350712 h 3322003"/>
              <a:gd name="connsiteX11261" fmla="*/ 3947200 w 12191948"/>
              <a:gd name="connsiteY11261" fmla="*/ 1352464 h 3322003"/>
              <a:gd name="connsiteX11262" fmla="*/ 3916239 w 12191948"/>
              <a:gd name="connsiteY11262" fmla="*/ 1357723 h 3322003"/>
              <a:gd name="connsiteX11263" fmla="*/ 3914545 w 12191948"/>
              <a:gd name="connsiteY11263" fmla="*/ 1364345 h 3322003"/>
              <a:gd name="connsiteX11264" fmla="*/ 3915513 w 12191948"/>
              <a:gd name="connsiteY11264" fmla="*/ 1365320 h 3322003"/>
              <a:gd name="connsiteX11265" fmla="*/ 3983239 w 12191948"/>
              <a:gd name="connsiteY11265" fmla="*/ 1374863 h 3322003"/>
              <a:gd name="connsiteX11266" fmla="*/ 3973323 w 12191948"/>
              <a:gd name="connsiteY11266" fmla="*/ 1376422 h 3322003"/>
              <a:gd name="connsiteX11267" fmla="*/ 3980337 w 12191948"/>
              <a:gd name="connsiteY11267" fmla="*/ 1383822 h 3322003"/>
              <a:gd name="connsiteX11268" fmla="*/ 4014444 w 12191948"/>
              <a:gd name="connsiteY11268" fmla="*/ 1383822 h 3322003"/>
              <a:gd name="connsiteX11269" fmla="*/ 4003075 w 12191948"/>
              <a:gd name="connsiteY11269" fmla="*/ 1378565 h 3322003"/>
              <a:gd name="connsiteX11270" fmla="*/ 4010815 w 12191948"/>
              <a:gd name="connsiteY11270" fmla="*/ 1363177 h 3322003"/>
              <a:gd name="connsiteX11271" fmla="*/ 4001863 w 12191948"/>
              <a:gd name="connsiteY11271" fmla="*/ 1363177 h 3322003"/>
              <a:gd name="connsiteX11272" fmla="*/ 3968970 w 12191948"/>
              <a:gd name="connsiteY11272" fmla="*/ 1355580 h 3322003"/>
              <a:gd name="connsiteX11273" fmla="*/ 3960986 w 12191948"/>
              <a:gd name="connsiteY11273" fmla="*/ 1347984 h 3322003"/>
              <a:gd name="connsiteX11274" fmla="*/ 1487756 w 12191948"/>
              <a:gd name="connsiteY11274" fmla="*/ 1347010 h 3322003"/>
              <a:gd name="connsiteX11275" fmla="*/ 1482436 w 12191948"/>
              <a:gd name="connsiteY11275" fmla="*/ 1349542 h 3322003"/>
              <a:gd name="connsiteX11276" fmla="*/ 1489450 w 12191948"/>
              <a:gd name="connsiteY11276" fmla="*/ 1349542 h 3322003"/>
              <a:gd name="connsiteX11277" fmla="*/ 1492108 w 12191948"/>
              <a:gd name="connsiteY11277" fmla="*/ 1347984 h 3322003"/>
              <a:gd name="connsiteX11278" fmla="*/ 3050178 w 12191948"/>
              <a:gd name="connsiteY11278" fmla="*/ 1346849 h 3322003"/>
              <a:gd name="connsiteX11279" fmla="*/ 3037728 w 12191948"/>
              <a:gd name="connsiteY11279" fmla="*/ 1354217 h 3322003"/>
              <a:gd name="connsiteX11280" fmla="*/ 3037969 w 12191948"/>
              <a:gd name="connsiteY11280" fmla="*/ 1354217 h 3322003"/>
              <a:gd name="connsiteX11281" fmla="*/ 3068206 w 12191948"/>
              <a:gd name="connsiteY11281" fmla="*/ 1348959 h 3322003"/>
              <a:gd name="connsiteX11282" fmla="*/ 3050178 w 12191948"/>
              <a:gd name="connsiteY11282" fmla="*/ 1346849 h 3322003"/>
              <a:gd name="connsiteX11283" fmla="*/ 1208383 w 12191948"/>
              <a:gd name="connsiteY11283" fmla="*/ 1346816 h 3322003"/>
              <a:gd name="connsiteX11284" fmla="*/ 1212497 w 12191948"/>
              <a:gd name="connsiteY11284" fmla="*/ 1351296 h 3322003"/>
              <a:gd name="connsiteX11285" fmla="*/ 1251921 w 12191948"/>
              <a:gd name="connsiteY11285" fmla="*/ 1356165 h 3322003"/>
              <a:gd name="connsiteX11286" fmla="*/ 1250713 w 12191948"/>
              <a:gd name="connsiteY11286" fmla="*/ 1350517 h 3322003"/>
              <a:gd name="connsiteX11287" fmla="*/ 1250471 w 12191948"/>
              <a:gd name="connsiteY11287" fmla="*/ 1350517 h 3322003"/>
              <a:gd name="connsiteX11288" fmla="*/ 1208383 w 12191948"/>
              <a:gd name="connsiteY11288" fmla="*/ 1346816 h 3322003"/>
              <a:gd name="connsiteX11289" fmla="*/ 2930815 w 12191948"/>
              <a:gd name="connsiteY11289" fmla="*/ 1345647 h 3322003"/>
              <a:gd name="connsiteX11290" fmla="*/ 2931400 w 12191948"/>
              <a:gd name="connsiteY11290" fmla="*/ 1345700 h 3322003"/>
              <a:gd name="connsiteX11291" fmla="*/ 2966857 w 12191948"/>
              <a:gd name="connsiteY11291" fmla="*/ 1351296 h 3322003"/>
              <a:gd name="connsiteX11292" fmla="*/ 2966857 w 12191948"/>
              <a:gd name="connsiteY11292" fmla="*/ 1348959 h 3322003"/>
              <a:gd name="connsiteX11293" fmla="*/ 2931400 w 12191948"/>
              <a:gd name="connsiteY11293" fmla="*/ 1345700 h 3322003"/>
              <a:gd name="connsiteX11294" fmla="*/ 2931059 w 12191948"/>
              <a:gd name="connsiteY11294" fmla="*/ 1345647 h 3322003"/>
              <a:gd name="connsiteX11295" fmla="*/ 3994608 w 12191948"/>
              <a:gd name="connsiteY11295" fmla="*/ 1344285 h 3322003"/>
              <a:gd name="connsiteX11296" fmla="*/ 3994608 w 12191948"/>
              <a:gd name="connsiteY11296" fmla="*/ 1345064 h 3322003"/>
              <a:gd name="connsiteX11297" fmla="*/ 4011056 w 12191948"/>
              <a:gd name="connsiteY11297" fmla="*/ 1361425 h 3322003"/>
              <a:gd name="connsiteX11298" fmla="*/ 4038873 w 12191948"/>
              <a:gd name="connsiteY11298" fmla="*/ 1358891 h 3322003"/>
              <a:gd name="connsiteX11299" fmla="*/ 3994608 w 12191948"/>
              <a:gd name="connsiteY11299" fmla="*/ 1344285 h 3322003"/>
              <a:gd name="connsiteX11300" fmla="*/ 733814 w 12191948"/>
              <a:gd name="connsiteY11300" fmla="*/ 1342726 h 3322003"/>
              <a:gd name="connsiteX11301" fmla="*/ 735749 w 12191948"/>
              <a:gd name="connsiteY11301" fmla="*/ 1359866 h 3322003"/>
              <a:gd name="connsiteX11302" fmla="*/ 765984 w 12191948"/>
              <a:gd name="connsiteY11302" fmla="*/ 1355971 h 3322003"/>
              <a:gd name="connsiteX11303" fmla="*/ 3387730 w 12191948"/>
              <a:gd name="connsiteY11303" fmla="*/ 1340389 h 3322003"/>
              <a:gd name="connsiteX11304" fmla="*/ 3366444 w 12191948"/>
              <a:gd name="connsiteY11304" fmla="*/ 1341557 h 3322003"/>
              <a:gd name="connsiteX11305" fmla="*/ 3367653 w 12191948"/>
              <a:gd name="connsiteY11305" fmla="*/ 1343894 h 3322003"/>
              <a:gd name="connsiteX11306" fmla="*/ 3394744 w 12191948"/>
              <a:gd name="connsiteY11306" fmla="*/ 1348374 h 3322003"/>
              <a:gd name="connsiteX11307" fmla="*/ 3408289 w 12191948"/>
              <a:gd name="connsiteY11307" fmla="*/ 1345647 h 3322003"/>
              <a:gd name="connsiteX11308" fmla="*/ 397116 w 12191948"/>
              <a:gd name="connsiteY11308" fmla="*/ 1339610 h 3322003"/>
              <a:gd name="connsiteX11309" fmla="*/ 399534 w 12191948"/>
              <a:gd name="connsiteY11309" fmla="*/ 1344285 h 3322003"/>
              <a:gd name="connsiteX11310" fmla="*/ 411629 w 12191948"/>
              <a:gd name="connsiteY11310" fmla="*/ 1345258 h 3322003"/>
              <a:gd name="connsiteX11311" fmla="*/ 409694 w 12191948"/>
              <a:gd name="connsiteY11311" fmla="*/ 1339610 h 3322003"/>
              <a:gd name="connsiteX11312" fmla="*/ 408483 w 12191948"/>
              <a:gd name="connsiteY11312" fmla="*/ 1339610 h 3322003"/>
              <a:gd name="connsiteX11313" fmla="*/ 397116 w 12191948"/>
              <a:gd name="connsiteY11313" fmla="*/ 1339610 h 3322003"/>
              <a:gd name="connsiteX11314" fmla="*/ 3873668 w 12191948"/>
              <a:gd name="connsiteY11314" fmla="*/ 1339220 h 3322003"/>
              <a:gd name="connsiteX11315" fmla="*/ 3873668 w 12191948"/>
              <a:gd name="connsiteY11315" fmla="*/ 1339999 h 3322003"/>
              <a:gd name="connsiteX11316" fmla="*/ 3792881 w 12191948"/>
              <a:gd name="connsiteY11316" fmla="*/ 1339999 h 3322003"/>
              <a:gd name="connsiteX11317" fmla="*/ 3843916 w 12191948"/>
              <a:gd name="connsiteY11317" fmla="*/ 1351685 h 3322003"/>
              <a:gd name="connsiteX11318" fmla="*/ 3838111 w 12191948"/>
              <a:gd name="connsiteY11318" fmla="*/ 1359476 h 3322003"/>
              <a:gd name="connsiteX11319" fmla="*/ 3851900 w 12191948"/>
              <a:gd name="connsiteY11319" fmla="*/ 1362398 h 3322003"/>
              <a:gd name="connsiteX11320" fmla="*/ 3889633 w 12191948"/>
              <a:gd name="connsiteY11320" fmla="*/ 1353828 h 3322003"/>
              <a:gd name="connsiteX11321" fmla="*/ 3873668 w 12191948"/>
              <a:gd name="connsiteY11321" fmla="*/ 1339220 h 3322003"/>
              <a:gd name="connsiteX11322" fmla="*/ 1066157 w 12191948"/>
              <a:gd name="connsiteY11322" fmla="*/ 1339220 h 3322003"/>
              <a:gd name="connsiteX11323" fmla="*/ 1032535 w 12191948"/>
              <a:gd name="connsiteY11323" fmla="*/ 1345843 h 3322003"/>
              <a:gd name="connsiteX11324" fmla="*/ 1099779 w 12191948"/>
              <a:gd name="connsiteY11324" fmla="*/ 1359476 h 3322003"/>
              <a:gd name="connsiteX11325" fmla="*/ 1037373 w 12191948"/>
              <a:gd name="connsiteY11325" fmla="*/ 1366099 h 3322003"/>
              <a:gd name="connsiteX11326" fmla="*/ 1206689 w 12191948"/>
              <a:gd name="connsiteY11326" fmla="*/ 1377395 h 3322003"/>
              <a:gd name="connsiteX11327" fmla="*/ 1206689 w 12191948"/>
              <a:gd name="connsiteY11327" fmla="*/ 1364930 h 3322003"/>
              <a:gd name="connsiteX11328" fmla="*/ 1134610 w 12191948"/>
              <a:gd name="connsiteY11328" fmla="*/ 1360061 h 3322003"/>
              <a:gd name="connsiteX11329" fmla="*/ 1138721 w 12191948"/>
              <a:gd name="connsiteY11329" fmla="*/ 1351100 h 3322003"/>
              <a:gd name="connsiteX11330" fmla="*/ 3470693 w 12191948"/>
              <a:gd name="connsiteY11330" fmla="*/ 1337856 h 3322003"/>
              <a:gd name="connsiteX11331" fmla="*/ 3470693 w 12191948"/>
              <a:gd name="connsiteY11331" fmla="*/ 1338440 h 3322003"/>
              <a:gd name="connsiteX11332" fmla="*/ 3471119 w 12191948"/>
              <a:gd name="connsiteY11332" fmla="*/ 1338479 h 3322003"/>
              <a:gd name="connsiteX11333" fmla="*/ 3476016 w 12191948"/>
              <a:gd name="connsiteY11333" fmla="*/ 1345647 h 3322003"/>
              <a:gd name="connsiteX11334" fmla="*/ 3495607 w 12191948"/>
              <a:gd name="connsiteY11334" fmla="*/ 1346816 h 3322003"/>
              <a:gd name="connsiteX11335" fmla="*/ 3487867 w 12191948"/>
              <a:gd name="connsiteY11335" fmla="*/ 1339999 h 3322003"/>
              <a:gd name="connsiteX11336" fmla="*/ 3471119 w 12191948"/>
              <a:gd name="connsiteY11336" fmla="*/ 1338479 h 3322003"/>
              <a:gd name="connsiteX11337" fmla="*/ 1562981 w 12191948"/>
              <a:gd name="connsiteY11337" fmla="*/ 1337467 h 3322003"/>
              <a:gd name="connsiteX11338" fmla="*/ 1544113 w 12191948"/>
              <a:gd name="connsiteY11338" fmla="*/ 1340193 h 3322003"/>
              <a:gd name="connsiteX11339" fmla="*/ 1544113 w 12191948"/>
              <a:gd name="connsiteY11339" fmla="*/ 1341751 h 3322003"/>
              <a:gd name="connsiteX11340" fmla="*/ 1542178 w 12191948"/>
              <a:gd name="connsiteY11340" fmla="*/ 1350321 h 3322003"/>
              <a:gd name="connsiteX11341" fmla="*/ 1569028 w 12191948"/>
              <a:gd name="connsiteY11341" fmla="*/ 1356750 h 3322003"/>
              <a:gd name="connsiteX11342" fmla="*/ 1583782 w 12191948"/>
              <a:gd name="connsiteY11342" fmla="*/ 1351296 h 3322003"/>
              <a:gd name="connsiteX11343" fmla="*/ 1580153 w 12191948"/>
              <a:gd name="connsiteY11343" fmla="*/ 1345064 h 3322003"/>
              <a:gd name="connsiteX11344" fmla="*/ 1601441 w 12191948"/>
              <a:gd name="connsiteY11344" fmla="*/ 1348374 h 3322003"/>
              <a:gd name="connsiteX11345" fmla="*/ 1634337 w 12191948"/>
              <a:gd name="connsiteY11345" fmla="*/ 1364345 h 3322003"/>
              <a:gd name="connsiteX11346" fmla="*/ 1596845 w 12191948"/>
              <a:gd name="connsiteY11346" fmla="*/ 1339610 h 3322003"/>
              <a:gd name="connsiteX11347" fmla="*/ 1562981 w 12191948"/>
              <a:gd name="connsiteY11347" fmla="*/ 1337467 h 3322003"/>
              <a:gd name="connsiteX11348" fmla="*/ 3018619 w 12191948"/>
              <a:gd name="connsiteY11348" fmla="*/ 1337273 h 3322003"/>
              <a:gd name="connsiteX11349" fmla="*/ 3018136 w 12191948"/>
              <a:gd name="connsiteY11349" fmla="*/ 1341363 h 3322003"/>
              <a:gd name="connsiteX11350" fmla="*/ 3018377 w 12191948"/>
              <a:gd name="connsiteY11350" fmla="*/ 1341363 h 3322003"/>
              <a:gd name="connsiteX11351" fmla="*/ 3025150 w 12191948"/>
              <a:gd name="connsiteY11351" fmla="*/ 1341363 h 3322003"/>
              <a:gd name="connsiteX11352" fmla="*/ 3029988 w 12191948"/>
              <a:gd name="connsiteY11352" fmla="*/ 1338246 h 3322003"/>
              <a:gd name="connsiteX11353" fmla="*/ 3018619 w 12191948"/>
              <a:gd name="connsiteY11353" fmla="*/ 1337273 h 3322003"/>
              <a:gd name="connsiteX11354" fmla="*/ 944975 w 12191948"/>
              <a:gd name="connsiteY11354" fmla="*/ 1337077 h 3322003"/>
              <a:gd name="connsiteX11355" fmla="*/ 932156 w 12191948"/>
              <a:gd name="connsiteY11355" fmla="*/ 1340193 h 3322003"/>
              <a:gd name="connsiteX11356" fmla="*/ 938685 w 12191948"/>
              <a:gd name="connsiteY11356" fmla="*/ 1344867 h 3322003"/>
              <a:gd name="connsiteX11357" fmla="*/ 987061 w 12191948"/>
              <a:gd name="connsiteY11357" fmla="*/ 1348959 h 3322003"/>
              <a:gd name="connsiteX11358" fmla="*/ 986094 w 12191948"/>
              <a:gd name="connsiteY11358" fmla="*/ 1342726 h 3322003"/>
              <a:gd name="connsiteX11359" fmla="*/ 985853 w 12191948"/>
              <a:gd name="connsiteY11359" fmla="*/ 1342726 h 3322003"/>
              <a:gd name="connsiteX11360" fmla="*/ 944975 w 12191948"/>
              <a:gd name="connsiteY11360" fmla="*/ 1337077 h 3322003"/>
              <a:gd name="connsiteX11361" fmla="*/ 2858977 w 12191948"/>
              <a:gd name="connsiteY11361" fmla="*/ 1336103 h 3322003"/>
              <a:gd name="connsiteX11362" fmla="*/ 2925980 w 12191948"/>
              <a:gd name="connsiteY11362" fmla="*/ 1345452 h 3322003"/>
              <a:gd name="connsiteX11363" fmla="*/ 2860189 w 12191948"/>
              <a:gd name="connsiteY11363" fmla="*/ 1336103 h 3322003"/>
              <a:gd name="connsiteX11364" fmla="*/ 6005362 w 12191948"/>
              <a:gd name="connsiteY11364" fmla="*/ 1335909 h 3322003"/>
              <a:gd name="connsiteX11365" fmla="*/ 6011653 w 12191948"/>
              <a:gd name="connsiteY11365" fmla="*/ 1339999 h 3322003"/>
              <a:gd name="connsiteX11366" fmla="*/ 6023745 w 12191948"/>
              <a:gd name="connsiteY11366" fmla="*/ 1339999 h 3322003"/>
              <a:gd name="connsiteX11367" fmla="*/ 6018184 w 12191948"/>
              <a:gd name="connsiteY11367" fmla="*/ 1336297 h 3322003"/>
              <a:gd name="connsiteX11368" fmla="*/ 2711431 w 12191948"/>
              <a:gd name="connsiteY11368" fmla="*/ 1335909 h 3322003"/>
              <a:gd name="connsiteX11369" fmla="*/ 2729088 w 12191948"/>
              <a:gd name="connsiteY11369" fmla="*/ 1349542 h 3322003"/>
              <a:gd name="connsiteX11370" fmla="*/ 2703691 w 12191948"/>
              <a:gd name="connsiteY11370" fmla="*/ 1357529 h 3322003"/>
              <a:gd name="connsiteX11371" fmla="*/ 2719895 w 12191948"/>
              <a:gd name="connsiteY11371" fmla="*/ 1363371 h 3322003"/>
              <a:gd name="connsiteX11372" fmla="*/ 2764404 w 12191948"/>
              <a:gd name="connsiteY11372" fmla="*/ 1363371 h 3322003"/>
              <a:gd name="connsiteX11373" fmla="*/ 2867202 w 12191948"/>
              <a:gd name="connsiteY11373" fmla="*/ 1390639 h 3322003"/>
              <a:gd name="connsiteX11374" fmla="*/ 2892599 w 12191948"/>
              <a:gd name="connsiteY11374" fmla="*/ 1387135 h 3322003"/>
              <a:gd name="connsiteX11375" fmla="*/ 2924286 w 12191948"/>
              <a:gd name="connsiteY11375" fmla="*/ 1396678 h 3322003"/>
              <a:gd name="connsiteX11376" fmla="*/ 3024424 w 12191948"/>
              <a:gd name="connsiteY11376" fmla="*/ 1414791 h 3322003"/>
              <a:gd name="connsiteX11377" fmla="*/ 3052967 w 12191948"/>
              <a:gd name="connsiteY11377" fmla="*/ 1407585 h 3322003"/>
              <a:gd name="connsiteX11378" fmla="*/ 3054176 w 12191948"/>
              <a:gd name="connsiteY11378" fmla="*/ 1398625 h 3322003"/>
              <a:gd name="connsiteX11379" fmla="*/ 3104972 w 12191948"/>
              <a:gd name="connsiteY11379" fmla="*/ 1405636 h 3322003"/>
              <a:gd name="connsiteX11380" fmla="*/ 3130851 w 12191948"/>
              <a:gd name="connsiteY11380" fmla="*/ 1414791 h 3322003"/>
              <a:gd name="connsiteX11381" fmla="*/ 3181406 w 12191948"/>
              <a:gd name="connsiteY11381" fmla="*/ 1414791 h 3322003"/>
              <a:gd name="connsiteX11382" fmla="*/ 3188179 w 12191948"/>
              <a:gd name="connsiteY11382" fmla="*/ 1407585 h 3322003"/>
              <a:gd name="connsiteX11383" fmla="*/ 3217202 w 12191948"/>
              <a:gd name="connsiteY11383" fmla="*/ 1424531 h 3322003"/>
              <a:gd name="connsiteX11384" fmla="*/ 3226395 w 12191948"/>
              <a:gd name="connsiteY11384" fmla="*/ 1428036 h 3322003"/>
              <a:gd name="connsiteX11385" fmla="*/ 3311778 w 12191948"/>
              <a:gd name="connsiteY11385" fmla="*/ 1433101 h 3322003"/>
              <a:gd name="connsiteX11386" fmla="*/ 3277915 w 12191948"/>
              <a:gd name="connsiteY11386" fmla="*/ 1426283 h 3322003"/>
              <a:gd name="connsiteX11387" fmla="*/ 3203657 w 12191948"/>
              <a:gd name="connsiteY11387" fmla="*/ 1392003 h 3322003"/>
              <a:gd name="connsiteX11388" fmla="*/ 3179469 w 12191948"/>
              <a:gd name="connsiteY11388" fmla="*/ 1398821 h 3322003"/>
              <a:gd name="connsiteX11389" fmla="*/ 3162779 w 12191948"/>
              <a:gd name="connsiteY11389" fmla="*/ 1395508 h 3322003"/>
              <a:gd name="connsiteX11390" fmla="*/ 3102069 w 12191948"/>
              <a:gd name="connsiteY11390" fmla="*/ 1377786 h 3322003"/>
              <a:gd name="connsiteX11391" fmla="*/ 3066333 w 12191948"/>
              <a:gd name="connsiteY11391" fmla="*/ 1370289 h 3322003"/>
              <a:gd name="connsiteX11392" fmla="*/ 3035507 w 12191948"/>
              <a:gd name="connsiteY11392" fmla="*/ 1355137 h 3322003"/>
              <a:gd name="connsiteX11393" fmla="*/ 3037001 w 12191948"/>
              <a:gd name="connsiteY11393" fmla="*/ 1355386 h 3322003"/>
              <a:gd name="connsiteX11394" fmla="*/ 3034825 w 12191948"/>
              <a:gd name="connsiteY11394" fmla="*/ 1354801 h 3322003"/>
              <a:gd name="connsiteX11395" fmla="*/ 3035507 w 12191948"/>
              <a:gd name="connsiteY11395" fmla="*/ 1355137 h 3322003"/>
              <a:gd name="connsiteX11396" fmla="*/ 3004349 w 12191948"/>
              <a:gd name="connsiteY11396" fmla="*/ 1349933 h 3322003"/>
              <a:gd name="connsiteX11397" fmla="*/ 2994430 w 12191948"/>
              <a:gd name="connsiteY11397" fmla="*/ 1370383 h 3322003"/>
              <a:gd name="connsiteX11398" fmla="*/ 2949201 w 12191948"/>
              <a:gd name="connsiteY11398" fmla="*/ 1360646 h 3322003"/>
              <a:gd name="connsiteX11399" fmla="*/ 2905903 w 12191948"/>
              <a:gd name="connsiteY11399" fmla="*/ 1369798 h 3322003"/>
              <a:gd name="connsiteX11400" fmla="*/ 2905903 w 12191948"/>
              <a:gd name="connsiteY11400" fmla="*/ 1374084 h 3322003"/>
              <a:gd name="connsiteX11401" fmla="*/ 2850270 w 12191948"/>
              <a:gd name="connsiteY11401" fmla="*/ 1374084 h 3322003"/>
              <a:gd name="connsiteX11402" fmla="*/ 2880007 w 12191948"/>
              <a:gd name="connsiteY11402" fmla="*/ 1381875 h 3322003"/>
              <a:gd name="connsiteX11403" fmla="*/ 2863091 w 12191948"/>
              <a:gd name="connsiteY11403" fmla="*/ 1381875 h 3322003"/>
              <a:gd name="connsiteX11404" fmla="*/ 2847608 w 12191948"/>
              <a:gd name="connsiteY11404" fmla="*/ 1372915 h 3322003"/>
              <a:gd name="connsiteX11405" fmla="*/ 2830437 w 12191948"/>
              <a:gd name="connsiteY11405" fmla="*/ 1356944 h 3322003"/>
              <a:gd name="connsiteX11406" fmla="*/ 2802620 w 12191948"/>
              <a:gd name="connsiteY11406" fmla="*/ 1342921 h 3322003"/>
              <a:gd name="connsiteX11407" fmla="*/ 2711431 w 12191948"/>
              <a:gd name="connsiteY11407" fmla="*/ 1335909 h 3322003"/>
              <a:gd name="connsiteX11408" fmla="*/ 1946967 w 12191948"/>
              <a:gd name="connsiteY11408" fmla="*/ 1334862 h 3322003"/>
              <a:gd name="connsiteX11409" fmla="*/ 1936687 w 12191948"/>
              <a:gd name="connsiteY11409" fmla="*/ 1337273 h 3322003"/>
              <a:gd name="connsiteX11410" fmla="*/ 1932575 w 12191948"/>
              <a:gd name="connsiteY11410" fmla="*/ 1348180 h 3322003"/>
              <a:gd name="connsiteX11411" fmla="*/ 1981193 w 12191948"/>
              <a:gd name="connsiteY11411" fmla="*/ 1349153 h 3322003"/>
              <a:gd name="connsiteX11412" fmla="*/ 1964503 w 12191948"/>
              <a:gd name="connsiteY11412" fmla="*/ 1339610 h 3322003"/>
              <a:gd name="connsiteX11413" fmla="*/ 1946967 w 12191948"/>
              <a:gd name="connsiteY11413" fmla="*/ 1334862 h 3322003"/>
              <a:gd name="connsiteX11414" fmla="*/ 3086345 w 12191948"/>
              <a:gd name="connsiteY11414" fmla="*/ 1334739 h 3322003"/>
              <a:gd name="connsiteX11415" fmla="*/ 3088524 w 12191948"/>
              <a:gd name="connsiteY11415" fmla="*/ 1336297 h 3322003"/>
              <a:gd name="connsiteX11416" fmla="*/ 3090700 w 12191948"/>
              <a:gd name="connsiteY11416" fmla="*/ 1336297 h 3322003"/>
              <a:gd name="connsiteX11417" fmla="*/ 1502510 w 12191948"/>
              <a:gd name="connsiteY11417" fmla="*/ 1334351 h 3322003"/>
              <a:gd name="connsiteX11418" fmla="*/ 1502510 w 12191948"/>
              <a:gd name="connsiteY11418" fmla="*/ 1335909 h 3322003"/>
              <a:gd name="connsiteX11419" fmla="*/ 1502510 w 12191948"/>
              <a:gd name="connsiteY11419" fmla="*/ 1338052 h 3322003"/>
              <a:gd name="connsiteX11420" fmla="*/ 1513638 w 12191948"/>
              <a:gd name="connsiteY11420" fmla="*/ 1339025 h 3322003"/>
              <a:gd name="connsiteX11421" fmla="*/ 1513638 w 12191948"/>
              <a:gd name="connsiteY11421" fmla="*/ 1335715 h 3322003"/>
              <a:gd name="connsiteX11422" fmla="*/ 1502510 w 12191948"/>
              <a:gd name="connsiteY11422" fmla="*/ 1334351 h 3322003"/>
              <a:gd name="connsiteX11423" fmla="*/ 2069478 w 12191948"/>
              <a:gd name="connsiteY11423" fmla="*/ 1333960 h 3322003"/>
              <a:gd name="connsiteX11424" fmla="*/ 2062950 w 12191948"/>
              <a:gd name="connsiteY11424" fmla="*/ 1334739 h 3322003"/>
              <a:gd name="connsiteX11425" fmla="*/ 2061738 w 12191948"/>
              <a:gd name="connsiteY11425" fmla="*/ 1335518 h 3322003"/>
              <a:gd name="connsiteX11426" fmla="*/ 2073590 w 12191948"/>
              <a:gd name="connsiteY11426" fmla="*/ 1337661 h 3322003"/>
              <a:gd name="connsiteX11427" fmla="*/ 2079880 w 12191948"/>
              <a:gd name="connsiteY11427" fmla="*/ 1335518 h 3322003"/>
              <a:gd name="connsiteX11428" fmla="*/ 2069478 w 12191948"/>
              <a:gd name="connsiteY11428" fmla="*/ 1333960 h 3322003"/>
              <a:gd name="connsiteX11429" fmla="*/ 3183824 w 12191948"/>
              <a:gd name="connsiteY11429" fmla="*/ 1332208 h 3322003"/>
              <a:gd name="connsiteX11430" fmla="*/ 3159636 w 12191948"/>
              <a:gd name="connsiteY11430" fmla="*/ 1338635 h 3322003"/>
              <a:gd name="connsiteX11431" fmla="*/ 3203657 w 12191948"/>
              <a:gd name="connsiteY11431" fmla="*/ 1373111 h 3322003"/>
              <a:gd name="connsiteX11432" fmla="*/ 3273318 w 12191948"/>
              <a:gd name="connsiteY11432" fmla="*/ 1401158 h 3322003"/>
              <a:gd name="connsiteX11433" fmla="*/ 3278641 w 12191948"/>
              <a:gd name="connsiteY11433" fmla="*/ 1407974 h 3322003"/>
              <a:gd name="connsiteX11434" fmla="*/ 3297991 w 12191948"/>
              <a:gd name="connsiteY11434" fmla="*/ 1420439 h 3322003"/>
              <a:gd name="connsiteX11435" fmla="*/ 3366927 w 12191948"/>
              <a:gd name="connsiteY11435" fmla="*/ 1437970 h 3322003"/>
              <a:gd name="connsiteX11436" fmla="*/ 3389906 w 12191948"/>
              <a:gd name="connsiteY11436" fmla="*/ 1451020 h 3322003"/>
              <a:gd name="connsiteX11437" fmla="*/ 3402001 w 12191948"/>
              <a:gd name="connsiteY11437" fmla="*/ 1457641 h 3322003"/>
              <a:gd name="connsiteX11438" fmla="*/ 3421349 w 12191948"/>
              <a:gd name="connsiteY11438" fmla="*/ 1455498 h 3322003"/>
              <a:gd name="connsiteX11439" fmla="*/ 3458118 w 12191948"/>
              <a:gd name="connsiteY11439" fmla="*/ 1442450 h 3322003"/>
              <a:gd name="connsiteX11440" fmla="*/ 3490287 w 12191948"/>
              <a:gd name="connsiteY11440" fmla="*/ 1474393 h 3322003"/>
              <a:gd name="connsiteX11441" fmla="*/ 3535035 w 12191948"/>
              <a:gd name="connsiteY11441" fmla="*/ 1466602 h 3322003"/>
              <a:gd name="connsiteX11442" fmla="*/ 3565269 w 12191948"/>
              <a:gd name="connsiteY11442" fmla="*/ 1506918 h 3322003"/>
              <a:gd name="connsiteX11443" fmla="*/ 3490770 w 12191948"/>
              <a:gd name="connsiteY11443" fmla="*/ 1487441 h 3322003"/>
              <a:gd name="connsiteX11444" fmla="*/ 3512299 w 12191948"/>
              <a:gd name="connsiteY11444" fmla="*/ 1481987 h 3322003"/>
              <a:gd name="connsiteX11445" fmla="*/ 3490529 w 12191948"/>
              <a:gd name="connsiteY11445" fmla="*/ 1475172 h 3322003"/>
              <a:gd name="connsiteX11446" fmla="*/ 3479160 w 12191948"/>
              <a:gd name="connsiteY11446" fmla="*/ 1475172 h 3322003"/>
              <a:gd name="connsiteX11447" fmla="*/ 3437556 w 12191948"/>
              <a:gd name="connsiteY11447" fmla="*/ 1482378 h 3322003"/>
              <a:gd name="connsiteX11448" fmla="*/ 3485932 w 12191948"/>
              <a:gd name="connsiteY11448" fmla="*/ 1492506 h 3322003"/>
              <a:gd name="connsiteX11449" fmla="*/ 3454248 w 12191948"/>
              <a:gd name="connsiteY11449" fmla="*/ 1503998 h 3322003"/>
              <a:gd name="connsiteX11450" fmla="*/ 3517619 w 12191948"/>
              <a:gd name="connsiteY11450" fmla="*/ 1513541 h 3322003"/>
              <a:gd name="connsiteX11451" fmla="*/ 3498510 w 12191948"/>
              <a:gd name="connsiteY11451" fmla="*/ 1530097 h 3322003"/>
              <a:gd name="connsiteX11452" fmla="*/ 3579541 w 12191948"/>
              <a:gd name="connsiteY11452" fmla="*/ 1553860 h 3322003"/>
              <a:gd name="connsiteX11453" fmla="*/ 3627917 w 12191948"/>
              <a:gd name="connsiteY11453" fmla="*/ 1562233 h 3322003"/>
              <a:gd name="connsiteX11454" fmla="*/ 3654040 w 12191948"/>
              <a:gd name="connsiteY11454" fmla="*/ 1580543 h 3322003"/>
              <a:gd name="connsiteX11455" fmla="*/ 3678228 w 12191948"/>
              <a:gd name="connsiteY11455" fmla="*/ 1587555 h 3322003"/>
              <a:gd name="connsiteX11456" fmla="*/ 3680163 w 12191948"/>
              <a:gd name="connsiteY11456" fmla="*/ 1578206 h 3322003"/>
              <a:gd name="connsiteX11457" fmla="*/ 3671455 w 12191948"/>
              <a:gd name="connsiteY11457" fmla="*/ 1568466 h 3322003"/>
              <a:gd name="connsiteX11458" fmla="*/ 3680646 w 12191948"/>
              <a:gd name="connsiteY11458" fmla="*/ 1553663 h 3322003"/>
              <a:gd name="connsiteX11459" fmla="*/ 3675567 w 12191948"/>
              <a:gd name="connsiteY11459" fmla="*/ 1539251 h 3322003"/>
              <a:gd name="connsiteX11460" fmla="*/ 3735553 w 12191948"/>
              <a:gd name="connsiteY11460" fmla="*/ 1551717 h 3322003"/>
              <a:gd name="connsiteX11461" fmla="*/ 3767723 w 12191948"/>
              <a:gd name="connsiteY11461" fmla="*/ 1553860 h 3322003"/>
              <a:gd name="connsiteX11462" fmla="*/ 3901967 w 12191948"/>
              <a:gd name="connsiteY11462" fmla="*/ 1583659 h 3322003"/>
              <a:gd name="connsiteX11463" fmla="*/ 3918656 w 12191948"/>
              <a:gd name="connsiteY11463" fmla="*/ 1599435 h 3322003"/>
              <a:gd name="connsiteX11464" fmla="*/ 3934863 w 12191948"/>
              <a:gd name="connsiteY11464" fmla="*/ 1603137 h 3322003"/>
              <a:gd name="connsiteX11465" fmla="*/ 4019038 w 12191948"/>
              <a:gd name="connsiteY11465" fmla="*/ 1621641 h 3322003"/>
              <a:gd name="connsiteX11466" fmla="*/ 4073704 w 12191948"/>
              <a:gd name="connsiteY11466" fmla="*/ 1639948 h 3322003"/>
              <a:gd name="connsiteX11467" fmla="*/ 4049516 w 12191948"/>
              <a:gd name="connsiteY11467" fmla="*/ 1647739 h 3322003"/>
              <a:gd name="connsiteX11468" fmla="*/ 4081200 w 12191948"/>
              <a:gd name="connsiteY11468" fmla="*/ 1663321 h 3322003"/>
              <a:gd name="connsiteX11469" fmla="*/ 4139495 w 12191948"/>
              <a:gd name="connsiteY11469" fmla="*/ 1663321 h 3322003"/>
              <a:gd name="connsiteX11470" fmla="*/ 4158361 w 12191948"/>
              <a:gd name="connsiteY11470" fmla="*/ 1691562 h 3322003"/>
              <a:gd name="connsiteX11471" fmla="*/ 4191500 w 12191948"/>
              <a:gd name="connsiteY11471" fmla="*/ 1698380 h 3322003"/>
              <a:gd name="connsiteX11472" fmla="*/ 4195612 w 12191948"/>
              <a:gd name="connsiteY11472" fmla="*/ 1689810 h 3322003"/>
              <a:gd name="connsiteX11473" fmla="*/ 4167795 w 12191948"/>
              <a:gd name="connsiteY11473" fmla="*/ 1677929 h 3322003"/>
              <a:gd name="connsiteX11474" fmla="*/ 4165619 w 12191948"/>
              <a:gd name="connsiteY11474" fmla="*/ 1667607 h 3322003"/>
              <a:gd name="connsiteX11475" fmla="*/ 4238424 w 12191948"/>
              <a:gd name="connsiteY11475" fmla="*/ 1657867 h 3322003"/>
              <a:gd name="connsiteX11476" fmla="*/ 4237698 w 12191948"/>
              <a:gd name="connsiteY11476" fmla="*/ 1657867 h 3322003"/>
              <a:gd name="connsiteX11477" fmla="*/ 4193918 w 12191948"/>
              <a:gd name="connsiteY11477" fmla="*/ 1637222 h 3322003"/>
              <a:gd name="connsiteX11478" fmla="*/ 4162957 w 12191948"/>
              <a:gd name="connsiteY11478" fmla="*/ 1622223 h 3322003"/>
              <a:gd name="connsiteX11479" fmla="*/ 4054110 w 12191948"/>
              <a:gd name="connsiteY11479" fmla="*/ 1578012 h 3322003"/>
              <a:gd name="connsiteX11480" fmla="*/ 4054110 w 12191948"/>
              <a:gd name="connsiteY11480" fmla="*/ 1595734 h 3322003"/>
              <a:gd name="connsiteX11481" fmla="*/ 3911160 w 12191948"/>
              <a:gd name="connsiteY11481" fmla="*/ 1585802 h 3322003"/>
              <a:gd name="connsiteX11482" fmla="*/ 3931237 w 12191948"/>
              <a:gd name="connsiteY11482" fmla="*/ 1577232 h 3322003"/>
              <a:gd name="connsiteX11483" fmla="*/ 3947441 w 12191948"/>
              <a:gd name="connsiteY11483" fmla="*/ 1563209 h 3322003"/>
              <a:gd name="connsiteX11484" fmla="*/ 3905596 w 12191948"/>
              <a:gd name="connsiteY11484" fmla="*/ 1548600 h 3322003"/>
              <a:gd name="connsiteX11485" fmla="*/ 3870765 w 12191948"/>
              <a:gd name="connsiteY11485" fmla="*/ 1542756 h 3322003"/>
              <a:gd name="connsiteX11486" fmla="*/ 3837870 w 12191948"/>
              <a:gd name="connsiteY11486" fmla="*/ 1520942 h 3322003"/>
              <a:gd name="connsiteX11487" fmla="*/ 3750792 w 12191948"/>
              <a:gd name="connsiteY11487" fmla="*/ 1496207 h 3322003"/>
              <a:gd name="connsiteX11488" fmla="*/ 3708947 w 12191948"/>
              <a:gd name="connsiteY11488" fmla="*/ 1511398 h 3322003"/>
              <a:gd name="connsiteX11489" fmla="*/ 3695158 w 12191948"/>
              <a:gd name="connsiteY11489" fmla="*/ 1497765 h 3322003"/>
              <a:gd name="connsiteX11490" fmla="*/ 3620903 w 12191948"/>
              <a:gd name="connsiteY11490" fmla="*/ 1495232 h 3322003"/>
              <a:gd name="connsiteX11491" fmla="*/ 3625497 w 12191948"/>
              <a:gd name="connsiteY11491" fmla="*/ 1466796 h 3322003"/>
              <a:gd name="connsiteX11492" fmla="*/ 3595989 w 12191948"/>
              <a:gd name="connsiteY11492" fmla="*/ 1470107 h 3322003"/>
              <a:gd name="connsiteX11493" fmla="*/ 3561158 w 12191948"/>
              <a:gd name="connsiteY11493" fmla="*/ 1471276 h 3322003"/>
              <a:gd name="connsiteX11494" fmla="*/ 3521248 w 12191948"/>
              <a:gd name="connsiteY11494" fmla="*/ 1450045 h 3322003"/>
              <a:gd name="connsiteX11495" fmla="*/ 3596715 w 12191948"/>
              <a:gd name="connsiteY11495" fmla="*/ 1457253 h 3322003"/>
              <a:gd name="connsiteX11496" fmla="*/ 3593086 w 12191948"/>
              <a:gd name="connsiteY11496" fmla="*/ 1438749 h 3322003"/>
              <a:gd name="connsiteX11497" fmla="*/ 3616065 w 12191948"/>
              <a:gd name="connsiteY11497" fmla="*/ 1444787 h 3322003"/>
              <a:gd name="connsiteX11498" fmla="*/ 3671214 w 12191948"/>
              <a:gd name="connsiteY11498" fmla="*/ 1475951 h 3322003"/>
              <a:gd name="connsiteX11499" fmla="*/ 3674599 w 12191948"/>
              <a:gd name="connsiteY11499" fmla="*/ 1460369 h 3322003"/>
              <a:gd name="connsiteX11500" fmla="*/ 3682098 w 12191948"/>
              <a:gd name="connsiteY11500" fmla="*/ 1458226 h 3322003"/>
              <a:gd name="connsiteX11501" fmla="*/ 3723943 w 12191948"/>
              <a:gd name="connsiteY11501" fmla="*/ 1450435 h 3322003"/>
              <a:gd name="connsiteX11502" fmla="*/ 3682339 w 12191948"/>
              <a:gd name="connsiteY11502" fmla="*/ 1443812 h 3322003"/>
              <a:gd name="connsiteX11503" fmla="*/ 3607840 w 12191948"/>
              <a:gd name="connsiteY11503" fmla="*/ 1429594 h 3322003"/>
              <a:gd name="connsiteX11504" fmla="*/ 3508426 w 12191948"/>
              <a:gd name="connsiteY11504" fmla="*/ 1406416 h 3322003"/>
              <a:gd name="connsiteX11505" fmla="*/ 3500930 w 12191948"/>
              <a:gd name="connsiteY11505" fmla="*/ 1406416 h 3322003"/>
              <a:gd name="connsiteX11506" fmla="*/ 3395229 w 12191948"/>
              <a:gd name="connsiteY11506" fmla="*/ 1395899 h 3322003"/>
              <a:gd name="connsiteX11507" fmla="*/ 3314439 w 12191948"/>
              <a:gd name="connsiteY11507" fmla="*/ 1390639 h 3322003"/>
              <a:gd name="connsiteX11508" fmla="*/ 3266063 w 12191948"/>
              <a:gd name="connsiteY11508" fmla="*/ 1376616 h 3322003"/>
              <a:gd name="connsiteX11509" fmla="*/ 3221072 w 12191948"/>
              <a:gd name="connsiteY11509" fmla="*/ 1354996 h 3322003"/>
              <a:gd name="connsiteX11510" fmla="*/ 3229297 w 12191948"/>
              <a:gd name="connsiteY11510" fmla="*/ 1350321 h 3322003"/>
              <a:gd name="connsiteX11511" fmla="*/ 3183824 w 12191948"/>
              <a:gd name="connsiteY11511" fmla="*/ 1332208 h 3322003"/>
              <a:gd name="connsiteX11512" fmla="*/ 1402855 w 12191948"/>
              <a:gd name="connsiteY11512" fmla="*/ 1331429 h 3322003"/>
              <a:gd name="connsiteX11513" fmla="*/ 1402855 w 12191948"/>
              <a:gd name="connsiteY11513" fmla="*/ 1334936 h 3322003"/>
              <a:gd name="connsiteX11514" fmla="*/ 1408901 w 12191948"/>
              <a:gd name="connsiteY11514" fmla="*/ 1334936 h 3322003"/>
              <a:gd name="connsiteX11515" fmla="*/ 1412530 w 12191948"/>
              <a:gd name="connsiteY11515" fmla="*/ 1332013 h 3322003"/>
              <a:gd name="connsiteX11516" fmla="*/ 758726 w 12191948"/>
              <a:gd name="connsiteY11516" fmla="*/ 1331234 h 3322003"/>
              <a:gd name="connsiteX11517" fmla="*/ 758002 w 12191948"/>
              <a:gd name="connsiteY11517" fmla="*/ 1332208 h 3322003"/>
              <a:gd name="connsiteX11518" fmla="*/ 751953 w 12191948"/>
              <a:gd name="connsiteY11518" fmla="*/ 1332208 h 3322003"/>
              <a:gd name="connsiteX11519" fmla="*/ 757758 w 12191948"/>
              <a:gd name="connsiteY11519" fmla="*/ 1335909 h 3322003"/>
              <a:gd name="connsiteX11520" fmla="*/ 760905 w 12191948"/>
              <a:gd name="connsiteY11520" fmla="*/ 1334545 h 3322003"/>
              <a:gd name="connsiteX11521" fmla="*/ 758726 w 12191948"/>
              <a:gd name="connsiteY11521" fmla="*/ 1331234 h 3322003"/>
              <a:gd name="connsiteX11522" fmla="*/ 4199085 w 12191948"/>
              <a:gd name="connsiteY11522" fmla="*/ 1329971 h 3322003"/>
              <a:gd name="connsiteX11523" fmla="*/ 4164166 w 12191948"/>
              <a:gd name="connsiteY11523" fmla="*/ 1330065 h 3322003"/>
              <a:gd name="connsiteX11524" fmla="*/ 4164651 w 12191948"/>
              <a:gd name="connsiteY11524" fmla="*/ 1330844 h 3322003"/>
              <a:gd name="connsiteX11525" fmla="*/ 4166101 w 12191948"/>
              <a:gd name="connsiteY11525" fmla="*/ 1339610 h 3322003"/>
              <a:gd name="connsiteX11526" fmla="*/ 4185937 w 12191948"/>
              <a:gd name="connsiteY11526" fmla="*/ 1345452 h 3322003"/>
              <a:gd name="connsiteX11527" fmla="*/ 4210125 w 12191948"/>
              <a:gd name="connsiteY11527" fmla="*/ 1368046 h 3322003"/>
              <a:gd name="connsiteX11528" fmla="*/ 4233101 w 12191948"/>
              <a:gd name="connsiteY11528" fmla="*/ 1385965 h 3322003"/>
              <a:gd name="connsiteX11529" fmla="*/ 4274464 w 12191948"/>
              <a:gd name="connsiteY11529" fmla="*/ 1402132 h 3322003"/>
              <a:gd name="connsiteX11530" fmla="*/ 4322840 w 12191948"/>
              <a:gd name="connsiteY11530" fmla="*/ 1405248 h 3322003"/>
              <a:gd name="connsiteX11531" fmla="*/ 4338320 w 12191948"/>
              <a:gd name="connsiteY11531" fmla="*/ 1423361 h 3322003"/>
              <a:gd name="connsiteX11532" fmla="*/ 4333241 w 12191948"/>
              <a:gd name="connsiteY11532" fmla="*/ 1406612 h 3322003"/>
              <a:gd name="connsiteX11533" fmla="*/ 4366378 w 12191948"/>
              <a:gd name="connsiteY11533" fmla="*/ 1403495 h 3322003"/>
              <a:gd name="connsiteX11534" fmla="*/ 4399033 w 12191948"/>
              <a:gd name="connsiteY11534" fmla="*/ 1399794 h 3322003"/>
              <a:gd name="connsiteX11535" fmla="*/ 4521667 w 12191948"/>
              <a:gd name="connsiteY11535" fmla="*/ 1413624 h 3322003"/>
              <a:gd name="connsiteX11536" fmla="*/ 4690984 w 12191948"/>
              <a:gd name="connsiteY11536" fmla="*/ 1434659 h 3322003"/>
              <a:gd name="connsiteX11537" fmla="*/ 4787736 w 12191948"/>
              <a:gd name="connsiteY11537" fmla="*/ 1442450 h 3322003"/>
              <a:gd name="connsiteX11538" fmla="*/ 4834177 w 12191948"/>
              <a:gd name="connsiteY11538" fmla="*/ 1458811 h 3322003"/>
              <a:gd name="connsiteX11539" fmla="*/ 4890293 w 12191948"/>
              <a:gd name="connsiteY11539" fmla="*/ 1466017 h 3322003"/>
              <a:gd name="connsiteX11540" fmla="*/ 4929962 w 12191948"/>
              <a:gd name="connsiteY11540" fmla="*/ 1466017 h 3322003"/>
              <a:gd name="connsiteX11541" fmla="*/ 4965275 w 12191948"/>
              <a:gd name="connsiteY11541" fmla="*/ 1458420 h 3322003"/>
              <a:gd name="connsiteX11542" fmla="*/ 4987046 w 12191948"/>
              <a:gd name="connsiteY11542" fmla="*/ 1461342 h 3322003"/>
              <a:gd name="connsiteX11543" fmla="*/ 5001559 w 12191948"/>
              <a:gd name="connsiteY11543" fmla="*/ 1461342 h 3322003"/>
              <a:gd name="connsiteX11544" fmla="*/ 4986561 w 12191948"/>
              <a:gd name="connsiteY11544" fmla="*/ 1457447 h 3322003"/>
              <a:gd name="connsiteX11545" fmla="*/ 4964793 w 12191948"/>
              <a:gd name="connsiteY11545" fmla="*/ 1453746 h 3322003"/>
              <a:gd name="connsiteX11546" fmla="*/ 4947377 w 12191948"/>
              <a:gd name="connsiteY11546" fmla="*/ 1437385 h 3322003"/>
              <a:gd name="connsiteX11547" fmla="*/ 4909159 w 12191948"/>
              <a:gd name="connsiteY11547" fmla="*/ 1429788 h 3322003"/>
              <a:gd name="connsiteX11548" fmla="*/ 4884971 w 12191948"/>
              <a:gd name="connsiteY11548" fmla="*/ 1414403 h 3322003"/>
              <a:gd name="connsiteX11549" fmla="*/ 4846514 w 12191948"/>
              <a:gd name="connsiteY11549" fmla="*/ 1389081 h 3322003"/>
              <a:gd name="connsiteX11550" fmla="*/ 4836353 w 12191948"/>
              <a:gd name="connsiteY11550" fmla="*/ 1386355 h 3322003"/>
              <a:gd name="connsiteX11551" fmla="*/ 4784348 w 12191948"/>
              <a:gd name="connsiteY11551" fmla="*/ 1383239 h 3322003"/>
              <a:gd name="connsiteX11552" fmla="*/ 4802975 w 12191948"/>
              <a:gd name="connsiteY11552" fmla="*/ 1402716 h 3322003"/>
              <a:gd name="connsiteX11553" fmla="*/ 4819179 w 12191948"/>
              <a:gd name="connsiteY11553" fmla="*/ 1409728 h 3322003"/>
              <a:gd name="connsiteX11554" fmla="*/ 4725089 w 12191948"/>
              <a:gd name="connsiteY11554" fmla="*/ 1405248 h 3322003"/>
              <a:gd name="connsiteX11555" fmla="*/ 4676712 w 12191948"/>
              <a:gd name="connsiteY11555" fmla="*/ 1384601 h 3322003"/>
              <a:gd name="connsiteX11556" fmla="*/ 4601486 w 12191948"/>
              <a:gd name="connsiteY11556" fmla="*/ 1391613 h 3322003"/>
              <a:gd name="connsiteX11557" fmla="*/ 4640914 w 12191948"/>
              <a:gd name="connsiteY11557" fmla="*/ 1415570 h 3322003"/>
              <a:gd name="connsiteX11558" fmla="*/ 4447409 w 12191948"/>
              <a:gd name="connsiteY11558" fmla="*/ 1391030 h 3322003"/>
              <a:gd name="connsiteX11559" fmla="*/ 4452247 w 12191948"/>
              <a:gd name="connsiteY11559" fmla="*/ 1385186 h 3322003"/>
              <a:gd name="connsiteX11560" fmla="*/ 4440154 w 12191948"/>
              <a:gd name="connsiteY11560" fmla="*/ 1379344 h 3322003"/>
              <a:gd name="connsiteX11561" fmla="*/ 4431929 w 12191948"/>
              <a:gd name="connsiteY11561" fmla="*/ 1383433 h 3322003"/>
              <a:gd name="connsiteX11562" fmla="*/ 4445959 w 12191948"/>
              <a:gd name="connsiteY11562" fmla="*/ 1390834 h 3322003"/>
              <a:gd name="connsiteX11563" fmla="*/ 4408467 w 12191948"/>
              <a:gd name="connsiteY11563" fmla="*/ 1382654 h 3322003"/>
              <a:gd name="connsiteX11564" fmla="*/ 4372184 w 12191948"/>
              <a:gd name="connsiteY11564" fmla="*/ 1372720 h 3322003"/>
              <a:gd name="connsiteX11565" fmla="*/ 4387182 w 12191948"/>
              <a:gd name="connsiteY11565" fmla="*/ 1363177 h 3322003"/>
              <a:gd name="connsiteX11566" fmla="*/ 4351139 w 12191948"/>
              <a:gd name="connsiteY11566" fmla="*/ 1348374 h 3322003"/>
              <a:gd name="connsiteX11567" fmla="*/ 4339773 w 12191948"/>
              <a:gd name="connsiteY11567" fmla="*/ 1352464 h 3322003"/>
              <a:gd name="connsiteX11568" fmla="*/ 4310506 w 12191948"/>
              <a:gd name="connsiteY11568" fmla="*/ 1347205 h 3322003"/>
              <a:gd name="connsiteX11569" fmla="*/ 4303490 w 12191948"/>
              <a:gd name="connsiteY11569" fmla="*/ 1341557 h 3322003"/>
              <a:gd name="connsiteX11570" fmla="*/ 4283171 w 12191948"/>
              <a:gd name="connsiteY11570" fmla="*/ 1348180 h 3322003"/>
              <a:gd name="connsiteX11571" fmla="*/ 4333000 w 12191948"/>
              <a:gd name="connsiteY11571" fmla="*/ 1364735 h 3322003"/>
              <a:gd name="connsiteX11572" fmla="*/ 4290429 w 12191948"/>
              <a:gd name="connsiteY11572" fmla="*/ 1372332 h 3322003"/>
              <a:gd name="connsiteX11573" fmla="*/ 4260677 w 12191948"/>
              <a:gd name="connsiteY11573" fmla="*/ 1354217 h 3322003"/>
              <a:gd name="connsiteX11574" fmla="*/ 4231410 w 12191948"/>
              <a:gd name="connsiteY11574" fmla="*/ 1340583 h 3322003"/>
              <a:gd name="connsiteX11575" fmla="*/ 4199085 w 12191948"/>
              <a:gd name="connsiteY11575" fmla="*/ 1329971 h 3322003"/>
              <a:gd name="connsiteX11576" fmla="*/ 2584686 w 12191948"/>
              <a:gd name="connsiteY11576" fmla="*/ 1328703 h 3322003"/>
              <a:gd name="connsiteX11577" fmla="*/ 2585409 w 12191948"/>
              <a:gd name="connsiteY11577" fmla="*/ 1328897 h 3322003"/>
              <a:gd name="connsiteX11578" fmla="*/ 2577672 w 12191948"/>
              <a:gd name="connsiteY11578" fmla="*/ 1330844 h 3322003"/>
              <a:gd name="connsiteX11579" fmla="*/ 2575252 w 12191948"/>
              <a:gd name="connsiteY11579" fmla="*/ 1347401 h 3322003"/>
              <a:gd name="connsiteX11580" fmla="*/ 2681679 w 12191948"/>
              <a:gd name="connsiteY11580" fmla="*/ 1354022 h 3322003"/>
              <a:gd name="connsiteX11581" fmla="*/ 2670795 w 12191948"/>
              <a:gd name="connsiteY11581" fmla="*/ 1345452 h 3322003"/>
              <a:gd name="connsiteX11582" fmla="*/ 2584686 w 12191948"/>
              <a:gd name="connsiteY11582" fmla="*/ 1328703 h 3322003"/>
              <a:gd name="connsiteX11583" fmla="*/ 1176213 w 12191948"/>
              <a:gd name="connsiteY11583" fmla="*/ 1328118 h 3322003"/>
              <a:gd name="connsiteX11584" fmla="*/ 1178631 w 12191948"/>
              <a:gd name="connsiteY11584" fmla="*/ 1331623 h 3322003"/>
              <a:gd name="connsiteX11585" fmla="*/ 1188550 w 12191948"/>
              <a:gd name="connsiteY11585" fmla="*/ 1331623 h 3322003"/>
              <a:gd name="connsiteX11586" fmla="*/ 1188309 w 12191948"/>
              <a:gd name="connsiteY11586" fmla="*/ 1328118 h 3322003"/>
              <a:gd name="connsiteX11587" fmla="*/ 1188065 w 12191948"/>
              <a:gd name="connsiteY11587" fmla="*/ 1328118 h 3322003"/>
              <a:gd name="connsiteX11588" fmla="*/ 788237 w 12191948"/>
              <a:gd name="connsiteY11588" fmla="*/ 1325975 h 3322003"/>
              <a:gd name="connsiteX11589" fmla="*/ 787028 w 12191948"/>
              <a:gd name="connsiteY11589" fmla="*/ 1331819 h 3322003"/>
              <a:gd name="connsiteX11590" fmla="*/ 801782 w 12191948"/>
              <a:gd name="connsiteY11590" fmla="*/ 1334739 h 3322003"/>
              <a:gd name="connsiteX11591" fmla="*/ 799280 w 12191948"/>
              <a:gd name="connsiteY11591" fmla="*/ 1327522 h 3322003"/>
              <a:gd name="connsiteX11592" fmla="*/ 799362 w 12191948"/>
              <a:gd name="connsiteY11592" fmla="*/ 1327533 h 3322003"/>
              <a:gd name="connsiteX11593" fmla="*/ 798879 w 12191948"/>
              <a:gd name="connsiteY11593" fmla="*/ 1326366 h 3322003"/>
              <a:gd name="connsiteX11594" fmla="*/ 799280 w 12191948"/>
              <a:gd name="connsiteY11594" fmla="*/ 1327522 h 3322003"/>
              <a:gd name="connsiteX11595" fmla="*/ 1548952 w 12191948"/>
              <a:gd name="connsiteY11595" fmla="*/ 1323678 h 3322003"/>
              <a:gd name="connsiteX11596" fmla="*/ 1555482 w 12191948"/>
              <a:gd name="connsiteY11596" fmla="*/ 1325975 h 3322003"/>
              <a:gd name="connsiteX11597" fmla="*/ 1547362 w 12191948"/>
              <a:gd name="connsiteY11597" fmla="*/ 1326204 h 3322003"/>
              <a:gd name="connsiteX11598" fmla="*/ 4108292 w 12191948"/>
              <a:gd name="connsiteY11598" fmla="*/ 1323398 h 3322003"/>
              <a:gd name="connsiteX11599" fmla="*/ 4103938 w 12191948"/>
              <a:gd name="connsiteY11599" fmla="*/ 1334545 h 3322003"/>
              <a:gd name="connsiteX11600" fmla="*/ 4081927 w 12191948"/>
              <a:gd name="connsiteY11600" fmla="*/ 1330261 h 3322003"/>
              <a:gd name="connsiteX11601" fmla="*/ 4057739 w 12191948"/>
              <a:gd name="connsiteY11601" fmla="*/ 1330261 h 3322003"/>
              <a:gd name="connsiteX11602" fmla="*/ 4061852 w 12191948"/>
              <a:gd name="connsiteY11602" fmla="*/ 1336882 h 3322003"/>
              <a:gd name="connsiteX11603" fmla="*/ 4094022 w 12191948"/>
              <a:gd name="connsiteY11603" fmla="*/ 1345843 h 3322003"/>
              <a:gd name="connsiteX11604" fmla="*/ 4133690 w 12191948"/>
              <a:gd name="connsiteY11604" fmla="*/ 1343309 h 3322003"/>
              <a:gd name="connsiteX11605" fmla="*/ 4137317 w 12191948"/>
              <a:gd name="connsiteY11605" fmla="*/ 1340583 h 3322003"/>
              <a:gd name="connsiteX11606" fmla="*/ 4125950 w 12191948"/>
              <a:gd name="connsiteY11606" fmla="*/ 1324223 h 3322003"/>
              <a:gd name="connsiteX11607" fmla="*/ 4126433 w 12191948"/>
              <a:gd name="connsiteY11607" fmla="*/ 1325002 h 3322003"/>
              <a:gd name="connsiteX11608" fmla="*/ 4108292 w 12191948"/>
              <a:gd name="connsiteY11608" fmla="*/ 1323398 h 3322003"/>
              <a:gd name="connsiteX11609" fmla="*/ 509349 w 12191948"/>
              <a:gd name="connsiteY11609" fmla="*/ 1322664 h 3322003"/>
              <a:gd name="connsiteX11610" fmla="*/ 603681 w 12191948"/>
              <a:gd name="connsiteY11610" fmla="*/ 1335909 h 3322003"/>
              <a:gd name="connsiteX11611" fmla="*/ 601264 w 12191948"/>
              <a:gd name="connsiteY11611" fmla="*/ 1325781 h 3322003"/>
              <a:gd name="connsiteX11612" fmla="*/ 509349 w 12191948"/>
              <a:gd name="connsiteY11612" fmla="*/ 1322664 h 3322003"/>
              <a:gd name="connsiteX11613" fmla="*/ 1333437 w 12191948"/>
              <a:gd name="connsiteY11613" fmla="*/ 1321885 h 3322003"/>
              <a:gd name="connsiteX11614" fmla="*/ 1326180 w 12191948"/>
              <a:gd name="connsiteY11614" fmla="*/ 1337661 h 3322003"/>
              <a:gd name="connsiteX11615" fmla="*/ 1357625 w 12191948"/>
              <a:gd name="connsiteY11615" fmla="*/ 1337661 h 3322003"/>
              <a:gd name="connsiteX11616" fmla="*/ 1359558 w 12191948"/>
              <a:gd name="connsiteY11616" fmla="*/ 1328118 h 3322003"/>
              <a:gd name="connsiteX11617" fmla="*/ 862251 w 12191948"/>
              <a:gd name="connsiteY11617" fmla="*/ 1321885 h 3322003"/>
              <a:gd name="connsiteX11618" fmla="*/ 841450 w 12191948"/>
              <a:gd name="connsiteY11618" fmla="*/ 1337467 h 3322003"/>
              <a:gd name="connsiteX11619" fmla="*/ 817262 w 12191948"/>
              <a:gd name="connsiteY11619" fmla="*/ 1350321 h 3322003"/>
              <a:gd name="connsiteX11620" fmla="*/ 854511 w 12191948"/>
              <a:gd name="connsiteY11620" fmla="*/ 1354801 h 3322003"/>
              <a:gd name="connsiteX11621" fmla="*/ 877008 w 12191948"/>
              <a:gd name="connsiteY11621" fmla="*/ 1345843 h 3322003"/>
              <a:gd name="connsiteX11622" fmla="*/ 901196 w 12191948"/>
              <a:gd name="connsiteY11622" fmla="*/ 1337077 h 3322003"/>
              <a:gd name="connsiteX11623" fmla="*/ 730185 w 12191948"/>
              <a:gd name="connsiteY11623" fmla="*/ 1321885 h 3322003"/>
              <a:gd name="connsiteX11624" fmla="*/ 731635 w 12191948"/>
              <a:gd name="connsiteY11624" fmla="*/ 1325587 h 3322003"/>
              <a:gd name="connsiteX11625" fmla="*/ 743489 w 12191948"/>
              <a:gd name="connsiteY11625" fmla="*/ 1325587 h 3322003"/>
              <a:gd name="connsiteX11626" fmla="*/ 743246 w 12191948"/>
              <a:gd name="connsiteY11626" fmla="*/ 1321885 h 3322003"/>
              <a:gd name="connsiteX11627" fmla="*/ 742522 w 12191948"/>
              <a:gd name="connsiteY11627" fmla="*/ 1321885 h 3322003"/>
              <a:gd name="connsiteX11628" fmla="*/ 730185 w 12191948"/>
              <a:gd name="connsiteY11628" fmla="*/ 1321885 h 3322003"/>
              <a:gd name="connsiteX11629" fmla="*/ 1841869 w 12191948"/>
              <a:gd name="connsiteY11629" fmla="*/ 1320716 h 3322003"/>
              <a:gd name="connsiteX11630" fmla="*/ 1838725 w 12191948"/>
              <a:gd name="connsiteY11630" fmla="*/ 1333572 h 3322003"/>
              <a:gd name="connsiteX11631" fmla="*/ 1795187 w 12191948"/>
              <a:gd name="connsiteY11631" fmla="*/ 1325781 h 3322003"/>
              <a:gd name="connsiteX11632" fmla="*/ 1795187 w 12191948"/>
              <a:gd name="connsiteY11632" fmla="*/ 1326169 h 3322003"/>
              <a:gd name="connsiteX11633" fmla="*/ 1782850 w 12191948"/>
              <a:gd name="connsiteY11633" fmla="*/ 1333377 h 3322003"/>
              <a:gd name="connsiteX11634" fmla="*/ 1913225 w 12191948"/>
              <a:gd name="connsiteY11634" fmla="*/ 1367267 h 3322003"/>
              <a:gd name="connsiteX11635" fmla="*/ 1925318 w 12191948"/>
              <a:gd name="connsiteY11635" fmla="*/ 1367267 h 3322003"/>
              <a:gd name="connsiteX11636" fmla="*/ 1928705 w 12191948"/>
              <a:gd name="connsiteY11636" fmla="*/ 1394146 h 3322003"/>
              <a:gd name="connsiteX11637" fmla="*/ 1952893 w 12191948"/>
              <a:gd name="connsiteY11637" fmla="*/ 1390055 h 3322003"/>
              <a:gd name="connsiteX11638" fmla="*/ 1968374 w 12191948"/>
              <a:gd name="connsiteY11638" fmla="*/ 1371553 h 3322003"/>
              <a:gd name="connsiteX11639" fmla="*/ 1957731 w 12191948"/>
              <a:gd name="connsiteY11639" fmla="*/ 1355192 h 3322003"/>
              <a:gd name="connsiteX11640" fmla="*/ 1925076 w 12191948"/>
              <a:gd name="connsiteY11640" fmla="*/ 1359670 h 3322003"/>
              <a:gd name="connsiteX11641" fmla="*/ 1902823 w 12191948"/>
              <a:gd name="connsiteY11641" fmla="*/ 1348959 h 3322003"/>
              <a:gd name="connsiteX11642" fmla="*/ 1902341 w 12191948"/>
              <a:gd name="connsiteY11642" fmla="*/ 1348959 h 3322003"/>
              <a:gd name="connsiteX11643" fmla="*/ 1880329 w 12191948"/>
              <a:gd name="connsiteY11643" fmla="*/ 1320716 h 3322003"/>
              <a:gd name="connsiteX11644" fmla="*/ 3770384 w 12191948"/>
              <a:gd name="connsiteY11644" fmla="*/ 1319548 h 3322003"/>
              <a:gd name="connsiteX11645" fmla="*/ 3773045 w 12191948"/>
              <a:gd name="connsiteY11645" fmla="*/ 1321495 h 3322003"/>
              <a:gd name="connsiteX11646" fmla="*/ 3776189 w 12191948"/>
              <a:gd name="connsiteY11646" fmla="*/ 1320716 h 3322003"/>
              <a:gd name="connsiteX11647" fmla="*/ 651090 w 12191948"/>
              <a:gd name="connsiteY11647" fmla="*/ 1318575 h 3322003"/>
              <a:gd name="connsiteX11648" fmla="*/ 648672 w 12191948"/>
              <a:gd name="connsiteY11648" fmla="*/ 1319354 h 3322003"/>
              <a:gd name="connsiteX11649" fmla="*/ 653992 w 12191948"/>
              <a:gd name="connsiteY11649" fmla="*/ 1320521 h 3322003"/>
              <a:gd name="connsiteX11650" fmla="*/ 378489 w 12191948"/>
              <a:gd name="connsiteY11650" fmla="*/ 1318378 h 3322003"/>
              <a:gd name="connsiteX11651" fmla="*/ 374137 w 12191948"/>
              <a:gd name="connsiteY11651" fmla="*/ 1320716 h 3322003"/>
              <a:gd name="connsiteX11652" fmla="*/ 383571 w 12191948"/>
              <a:gd name="connsiteY11652" fmla="*/ 1322274 h 3322003"/>
              <a:gd name="connsiteX11653" fmla="*/ 482581 w 12191948"/>
              <a:gd name="connsiteY11653" fmla="*/ 1317978 h 3322003"/>
              <a:gd name="connsiteX11654" fmla="*/ 459520 w 12191948"/>
              <a:gd name="connsiteY11654" fmla="*/ 1321885 h 3322003"/>
              <a:gd name="connsiteX11655" fmla="*/ 458311 w 12191948"/>
              <a:gd name="connsiteY11655" fmla="*/ 1321300 h 3322003"/>
              <a:gd name="connsiteX11656" fmla="*/ 461214 w 12191948"/>
              <a:gd name="connsiteY11656" fmla="*/ 1325781 h 3322003"/>
              <a:gd name="connsiteX11657" fmla="*/ 467260 w 12191948"/>
              <a:gd name="connsiteY11657" fmla="*/ 1327727 h 3322003"/>
              <a:gd name="connsiteX11658" fmla="*/ 505479 w 12191948"/>
              <a:gd name="connsiteY11658" fmla="*/ 1322470 h 3322003"/>
              <a:gd name="connsiteX11659" fmla="*/ 482581 w 12191948"/>
              <a:gd name="connsiteY11659" fmla="*/ 1317978 h 3322003"/>
              <a:gd name="connsiteX11660" fmla="*/ 1795428 w 12191948"/>
              <a:gd name="connsiteY11660" fmla="*/ 1317405 h 3322003"/>
              <a:gd name="connsiteX11661" fmla="*/ 1783333 w 12191948"/>
              <a:gd name="connsiteY11661" fmla="*/ 1320133 h 3322003"/>
              <a:gd name="connsiteX11662" fmla="*/ 1783333 w 12191948"/>
              <a:gd name="connsiteY11662" fmla="*/ 1320521 h 3322003"/>
              <a:gd name="connsiteX11663" fmla="*/ 1793976 w 12191948"/>
              <a:gd name="connsiteY11663" fmla="*/ 1325002 h 3322003"/>
              <a:gd name="connsiteX11664" fmla="*/ 1805588 w 12191948"/>
              <a:gd name="connsiteY11664" fmla="*/ 1321885 h 3322003"/>
              <a:gd name="connsiteX11665" fmla="*/ 1805588 w 12191948"/>
              <a:gd name="connsiteY11665" fmla="*/ 1319742 h 3322003"/>
              <a:gd name="connsiteX11666" fmla="*/ 1795428 w 12191948"/>
              <a:gd name="connsiteY11666" fmla="*/ 1317405 h 3322003"/>
              <a:gd name="connsiteX11667" fmla="*/ 2706835 w 12191948"/>
              <a:gd name="connsiteY11667" fmla="*/ 1316626 h 3322003"/>
              <a:gd name="connsiteX11668" fmla="*/ 2682647 w 12191948"/>
              <a:gd name="connsiteY11668" fmla="*/ 1318963 h 3322003"/>
              <a:gd name="connsiteX11669" fmla="*/ 2726668 w 12191948"/>
              <a:gd name="connsiteY11669" fmla="*/ 1329091 h 3322003"/>
              <a:gd name="connsiteX11670" fmla="*/ 2738763 w 12191948"/>
              <a:gd name="connsiteY11670" fmla="*/ 1326366 h 3322003"/>
              <a:gd name="connsiteX11671" fmla="*/ 2706835 w 12191948"/>
              <a:gd name="connsiteY11671" fmla="*/ 1316820 h 3322003"/>
              <a:gd name="connsiteX11672" fmla="*/ 3810779 w 12191948"/>
              <a:gd name="connsiteY11672" fmla="*/ 1314679 h 3322003"/>
              <a:gd name="connsiteX11673" fmla="*/ 3810779 w 12191948"/>
              <a:gd name="connsiteY11673" fmla="*/ 1316820 h 3322003"/>
              <a:gd name="connsiteX11674" fmla="*/ 3823173 w 12191948"/>
              <a:gd name="connsiteY11674" fmla="*/ 1316067 h 3322003"/>
              <a:gd name="connsiteX11675" fmla="*/ 3823598 w 12191948"/>
              <a:gd name="connsiteY11675" fmla="*/ 1316820 h 3322003"/>
              <a:gd name="connsiteX11676" fmla="*/ 3823598 w 12191948"/>
              <a:gd name="connsiteY11676" fmla="*/ 1316041 h 3322003"/>
              <a:gd name="connsiteX11677" fmla="*/ 3823173 w 12191948"/>
              <a:gd name="connsiteY11677" fmla="*/ 1316067 h 3322003"/>
              <a:gd name="connsiteX11678" fmla="*/ 3822389 w 12191948"/>
              <a:gd name="connsiteY11678" fmla="*/ 1314679 h 3322003"/>
              <a:gd name="connsiteX11679" fmla="*/ 3810779 w 12191948"/>
              <a:gd name="connsiteY11679" fmla="*/ 1314679 h 3322003"/>
              <a:gd name="connsiteX11680" fmla="*/ 1745843 w 12191948"/>
              <a:gd name="connsiteY11680" fmla="*/ 1312730 h 3322003"/>
              <a:gd name="connsiteX11681" fmla="*/ 1748746 w 12191948"/>
              <a:gd name="connsiteY11681" fmla="*/ 1317990 h 3322003"/>
              <a:gd name="connsiteX11682" fmla="*/ 1748987 w 12191948"/>
              <a:gd name="connsiteY11682" fmla="*/ 1317017 h 3322003"/>
              <a:gd name="connsiteX11683" fmla="*/ 1767370 w 12191948"/>
              <a:gd name="connsiteY11683" fmla="*/ 1321300 h 3322003"/>
              <a:gd name="connsiteX11684" fmla="*/ 1780674 w 12191948"/>
              <a:gd name="connsiteY11684" fmla="*/ 1318769 h 3322003"/>
              <a:gd name="connsiteX11685" fmla="*/ 1763741 w 12191948"/>
              <a:gd name="connsiteY11685" fmla="*/ 1312730 h 3322003"/>
              <a:gd name="connsiteX11686" fmla="*/ 1745843 w 12191948"/>
              <a:gd name="connsiteY11686" fmla="*/ 1312730 h 3322003"/>
              <a:gd name="connsiteX11687" fmla="*/ 3551997 w 12191948"/>
              <a:gd name="connsiteY11687" fmla="*/ 1311221 h 3322003"/>
              <a:gd name="connsiteX11688" fmla="*/ 3532858 w 12191948"/>
              <a:gd name="connsiteY11688" fmla="*/ 1313704 h 3322003"/>
              <a:gd name="connsiteX11689" fmla="*/ 3585105 w 12191948"/>
              <a:gd name="connsiteY11689" fmla="*/ 1325781 h 3322003"/>
              <a:gd name="connsiteX11690" fmla="*/ 3595747 w 12191948"/>
              <a:gd name="connsiteY11690" fmla="*/ 1337856 h 3322003"/>
              <a:gd name="connsiteX11691" fmla="*/ 3625014 w 12191948"/>
              <a:gd name="connsiteY11691" fmla="*/ 1357333 h 3322003"/>
              <a:gd name="connsiteX11692" fmla="*/ 3623805 w 12191948"/>
              <a:gd name="connsiteY11692" fmla="*/ 1357333 h 3322003"/>
              <a:gd name="connsiteX11693" fmla="*/ 3620177 w 12191948"/>
              <a:gd name="connsiteY11693" fmla="*/ 1361425 h 3322003"/>
              <a:gd name="connsiteX11694" fmla="*/ 3617033 w 12191948"/>
              <a:gd name="connsiteY11694" fmla="*/ 1369798 h 3322003"/>
              <a:gd name="connsiteX11695" fmla="*/ 3646058 w 12191948"/>
              <a:gd name="connsiteY11695" fmla="*/ 1370968 h 3322003"/>
              <a:gd name="connsiteX11696" fmla="*/ 3705804 w 12191948"/>
              <a:gd name="connsiteY11696" fmla="*/ 1362007 h 3322003"/>
              <a:gd name="connsiteX11697" fmla="*/ 3713059 w 12191948"/>
              <a:gd name="connsiteY11697" fmla="*/ 1354801 h 3322003"/>
              <a:gd name="connsiteX11698" fmla="*/ 3685727 w 12191948"/>
              <a:gd name="connsiteY11698" fmla="*/ 1343115 h 3322003"/>
              <a:gd name="connsiteX11699" fmla="*/ 3633239 w 12191948"/>
              <a:gd name="connsiteY11699" fmla="*/ 1336494 h 3322003"/>
              <a:gd name="connsiteX11700" fmla="*/ 3619694 w 12191948"/>
              <a:gd name="connsiteY11700" fmla="*/ 1311563 h 3322003"/>
              <a:gd name="connsiteX11701" fmla="*/ 3618724 w 12191948"/>
              <a:gd name="connsiteY11701" fmla="*/ 1312146 h 3322003"/>
              <a:gd name="connsiteX11702" fmla="*/ 3577847 w 12191948"/>
              <a:gd name="connsiteY11702" fmla="*/ 1313704 h 3322003"/>
              <a:gd name="connsiteX11703" fmla="*/ 3551997 w 12191948"/>
              <a:gd name="connsiteY11703" fmla="*/ 1311221 h 3322003"/>
              <a:gd name="connsiteX11704" fmla="*/ 2470125 w 12191948"/>
              <a:gd name="connsiteY11704" fmla="*/ 1309785 h 3322003"/>
              <a:gd name="connsiteX11705" fmla="*/ 2459634 w 12191948"/>
              <a:gd name="connsiteY11705" fmla="*/ 1314094 h 3322003"/>
              <a:gd name="connsiteX11706" fmla="*/ 2488175 w 12191948"/>
              <a:gd name="connsiteY11706" fmla="*/ 1323443 h 3322003"/>
              <a:gd name="connsiteX11707" fmla="*/ 2573075 w 12191948"/>
              <a:gd name="connsiteY11707" fmla="*/ 1330261 h 3322003"/>
              <a:gd name="connsiteX11708" fmla="*/ 2535342 w 12191948"/>
              <a:gd name="connsiteY11708" fmla="*/ 1319354 h 3322003"/>
              <a:gd name="connsiteX11709" fmla="*/ 2535342 w 12191948"/>
              <a:gd name="connsiteY11709" fmla="*/ 1318769 h 3322003"/>
              <a:gd name="connsiteX11710" fmla="*/ 2490595 w 12191948"/>
              <a:gd name="connsiteY11710" fmla="*/ 1314094 h 3322003"/>
              <a:gd name="connsiteX11711" fmla="*/ 2470125 w 12191948"/>
              <a:gd name="connsiteY11711" fmla="*/ 1309785 h 3322003"/>
              <a:gd name="connsiteX11712" fmla="*/ 3320244 w 12191948"/>
              <a:gd name="connsiteY11712" fmla="*/ 1305330 h 3322003"/>
              <a:gd name="connsiteX11713" fmla="*/ 3308634 w 12191948"/>
              <a:gd name="connsiteY11713" fmla="*/ 1312925 h 3322003"/>
              <a:gd name="connsiteX11714" fmla="*/ 3344433 w 12191948"/>
              <a:gd name="connsiteY11714" fmla="*/ 1314289 h 3322003"/>
              <a:gd name="connsiteX11715" fmla="*/ 3320244 w 12191948"/>
              <a:gd name="connsiteY11715" fmla="*/ 1305330 h 3322003"/>
              <a:gd name="connsiteX11716" fmla="*/ 1590313 w 12191948"/>
              <a:gd name="connsiteY11716" fmla="*/ 1301044 h 3322003"/>
              <a:gd name="connsiteX11717" fmla="*/ 1657072 w 12191948"/>
              <a:gd name="connsiteY11717" fmla="*/ 1335909 h 3322003"/>
              <a:gd name="connsiteX11718" fmla="*/ 1656346 w 12191948"/>
              <a:gd name="connsiteY11718" fmla="*/ 1335909 h 3322003"/>
              <a:gd name="connsiteX11719" fmla="*/ 1701820 w 12191948"/>
              <a:gd name="connsiteY11719" fmla="*/ 1350321 h 3322003"/>
              <a:gd name="connsiteX11720" fmla="*/ 1753583 w 12191948"/>
              <a:gd name="connsiteY11720" fmla="*/ 1366488 h 3322003"/>
              <a:gd name="connsiteX11721" fmla="*/ 1759630 w 12191948"/>
              <a:gd name="connsiteY11721" fmla="*/ 1356750 h 3322003"/>
              <a:gd name="connsiteX11722" fmla="*/ 1720203 w 12191948"/>
              <a:gd name="connsiteY11722" fmla="*/ 1344285 h 3322003"/>
              <a:gd name="connsiteX11723" fmla="*/ 1773416 w 12191948"/>
              <a:gd name="connsiteY11723" fmla="*/ 1341168 h 3322003"/>
              <a:gd name="connsiteX11724" fmla="*/ 1739071 w 12191948"/>
              <a:gd name="connsiteY11724" fmla="*/ 1327533 h 3322003"/>
              <a:gd name="connsiteX11725" fmla="*/ 1736409 w 12191948"/>
              <a:gd name="connsiteY11725" fmla="*/ 1332987 h 3322003"/>
              <a:gd name="connsiteX11726" fmla="*/ 1667715 w 12191948"/>
              <a:gd name="connsiteY11726" fmla="*/ 1326169 h 3322003"/>
              <a:gd name="connsiteX11727" fmla="*/ 1629014 w 12191948"/>
              <a:gd name="connsiteY11727" fmla="*/ 1303966 h 3322003"/>
              <a:gd name="connsiteX11728" fmla="*/ 2099715 w 12191948"/>
              <a:gd name="connsiteY11728" fmla="*/ 1300265 h 3322003"/>
              <a:gd name="connsiteX11729" fmla="*/ 2110358 w 12191948"/>
              <a:gd name="connsiteY11729" fmla="*/ 1303576 h 3322003"/>
              <a:gd name="connsiteX11730" fmla="*/ 2109147 w 12191948"/>
              <a:gd name="connsiteY11730" fmla="*/ 1304355 h 3322003"/>
              <a:gd name="connsiteX11731" fmla="*/ 2121242 w 12191948"/>
              <a:gd name="connsiteY11731" fmla="*/ 1306109 h 3322003"/>
              <a:gd name="connsiteX11732" fmla="*/ 2110841 w 12191948"/>
              <a:gd name="connsiteY11732" fmla="*/ 1300265 h 3322003"/>
              <a:gd name="connsiteX11733" fmla="*/ 2099715 w 12191948"/>
              <a:gd name="connsiteY11733" fmla="*/ 1300265 h 3322003"/>
              <a:gd name="connsiteX11734" fmla="*/ 1822034 w 12191948"/>
              <a:gd name="connsiteY11734" fmla="*/ 1299877 h 3322003"/>
              <a:gd name="connsiteX11735" fmla="*/ 1827356 w 12191948"/>
              <a:gd name="connsiteY11735" fmla="*/ 1302408 h 3322003"/>
              <a:gd name="connsiteX11736" fmla="*/ 1826389 w 12191948"/>
              <a:gd name="connsiteY11736" fmla="*/ 1304161 h 3322003"/>
              <a:gd name="connsiteX11737" fmla="*/ 1839449 w 12191948"/>
              <a:gd name="connsiteY11737" fmla="*/ 1305524 h 3322003"/>
              <a:gd name="connsiteX11738" fmla="*/ 1839449 w 12191948"/>
              <a:gd name="connsiteY11738" fmla="*/ 1301629 h 3322003"/>
              <a:gd name="connsiteX11739" fmla="*/ 2552757 w 12191948"/>
              <a:gd name="connsiteY11739" fmla="*/ 1299680 h 3322003"/>
              <a:gd name="connsiteX11740" fmla="*/ 2565091 w 12191948"/>
              <a:gd name="connsiteY11740" fmla="*/ 1306692 h 3322003"/>
              <a:gd name="connsiteX11741" fmla="*/ 2565091 w 12191948"/>
              <a:gd name="connsiteY11741" fmla="*/ 1306109 h 3322003"/>
              <a:gd name="connsiteX11742" fmla="*/ 2587588 w 12191948"/>
              <a:gd name="connsiteY11742" fmla="*/ 1309226 h 3322003"/>
              <a:gd name="connsiteX11743" fmla="*/ 2576946 w 12191948"/>
              <a:gd name="connsiteY11743" fmla="*/ 1299680 h 3322003"/>
              <a:gd name="connsiteX11744" fmla="*/ 2552757 w 12191948"/>
              <a:gd name="connsiteY11744" fmla="*/ 1299680 h 3322003"/>
              <a:gd name="connsiteX11745" fmla="*/ 1511218 w 12191948"/>
              <a:gd name="connsiteY11745" fmla="*/ 1299680 h 3322003"/>
              <a:gd name="connsiteX11746" fmla="*/ 1503477 w 12191948"/>
              <a:gd name="connsiteY11746" fmla="*/ 1301044 h 3322003"/>
              <a:gd name="connsiteX11747" fmla="*/ 1515573 w 12191948"/>
              <a:gd name="connsiteY11747" fmla="*/ 1301629 h 3322003"/>
              <a:gd name="connsiteX11748" fmla="*/ 1520893 w 12191948"/>
              <a:gd name="connsiteY11748" fmla="*/ 1301629 h 3322003"/>
              <a:gd name="connsiteX11749" fmla="*/ 1511218 w 12191948"/>
              <a:gd name="connsiteY11749" fmla="*/ 1299680 h 3322003"/>
              <a:gd name="connsiteX11750" fmla="*/ 643349 w 12191948"/>
              <a:gd name="connsiteY11750" fmla="*/ 1298901 h 3322003"/>
              <a:gd name="connsiteX11751" fmla="*/ 646493 w 12191948"/>
              <a:gd name="connsiteY11751" fmla="*/ 1307083 h 3322003"/>
              <a:gd name="connsiteX11752" fmla="*/ 670681 w 12191948"/>
              <a:gd name="connsiteY11752" fmla="*/ 1310978 h 3322003"/>
              <a:gd name="connsiteX11753" fmla="*/ 673101 w 12191948"/>
              <a:gd name="connsiteY11753" fmla="*/ 1298901 h 3322003"/>
              <a:gd name="connsiteX11754" fmla="*/ 671166 w 12191948"/>
              <a:gd name="connsiteY11754" fmla="*/ 1298901 h 3322003"/>
              <a:gd name="connsiteX11755" fmla="*/ 643349 w 12191948"/>
              <a:gd name="connsiteY11755" fmla="*/ 1298901 h 3322003"/>
              <a:gd name="connsiteX11756" fmla="*/ 3401758 w 12191948"/>
              <a:gd name="connsiteY11756" fmla="*/ 1297539 h 3322003"/>
              <a:gd name="connsiteX11757" fmla="*/ 3407804 w 12191948"/>
              <a:gd name="connsiteY11757" fmla="*/ 1317017 h 3322003"/>
              <a:gd name="connsiteX11758" fmla="*/ 3465614 w 12191948"/>
              <a:gd name="connsiteY11758" fmla="*/ 1324807 h 3322003"/>
              <a:gd name="connsiteX11759" fmla="*/ 3464164 w 12191948"/>
              <a:gd name="connsiteY11759" fmla="*/ 1314483 h 3322003"/>
              <a:gd name="connsiteX11760" fmla="*/ 3464164 w 12191948"/>
              <a:gd name="connsiteY11760" fmla="*/ 1307083 h 3322003"/>
              <a:gd name="connsiteX11761" fmla="*/ 1732539 w 12191948"/>
              <a:gd name="connsiteY11761" fmla="*/ 1293059 h 3322003"/>
              <a:gd name="connsiteX11762" fmla="*/ 1729637 w 12191948"/>
              <a:gd name="connsiteY11762" fmla="*/ 1296564 h 3322003"/>
              <a:gd name="connsiteX11763" fmla="*/ 1761324 w 12191948"/>
              <a:gd name="connsiteY11763" fmla="*/ 1306692 h 3322003"/>
              <a:gd name="connsiteX11764" fmla="*/ 1761565 w 12191948"/>
              <a:gd name="connsiteY11764" fmla="*/ 1305719 h 3322003"/>
              <a:gd name="connsiteX11765" fmla="*/ 1750440 w 12191948"/>
              <a:gd name="connsiteY11765" fmla="*/ 1295981 h 3322003"/>
              <a:gd name="connsiteX11766" fmla="*/ 1732539 w 12191948"/>
              <a:gd name="connsiteY11766" fmla="*/ 1293059 h 3322003"/>
              <a:gd name="connsiteX11767" fmla="*/ 479838 w 12191948"/>
              <a:gd name="connsiteY11767" fmla="*/ 1292865 h 3322003"/>
              <a:gd name="connsiteX11768" fmla="*/ 471372 w 12191948"/>
              <a:gd name="connsiteY11768" fmla="*/ 1297149 h 3322003"/>
              <a:gd name="connsiteX11769" fmla="*/ 483708 w 12191948"/>
              <a:gd name="connsiteY11769" fmla="*/ 1299877 h 3322003"/>
              <a:gd name="connsiteX11770" fmla="*/ 496045 w 12191948"/>
              <a:gd name="connsiteY11770" fmla="*/ 1295006 h 3322003"/>
              <a:gd name="connsiteX11771" fmla="*/ 493142 w 12191948"/>
              <a:gd name="connsiteY11771" fmla="*/ 1292865 h 3322003"/>
              <a:gd name="connsiteX11772" fmla="*/ 491933 w 12191948"/>
              <a:gd name="connsiteY11772" fmla="*/ 1292865 h 3322003"/>
              <a:gd name="connsiteX11773" fmla="*/ 479838 w 12191948"/>
              <a:gd name="connsiteY11773" fmla="*/ 1292865 h 3322003"/>
              <a:gd name="connsiteX11774" fmla="*/ 1622968 w 12191948"/>
              <a:gd name="connsiteY11774" fmla="*/ 1289358 h 3322003"/>
              <a:gd name="connsiteX11775" fmla="*/ 1647156 w 12191948"/>
              <a:gd name="connsiteY11775" fmla="*/ 1301629 h 3322003"/>
              <a:gd name="connsiteX11776" fmla="*/ 1631676 w 12191948"/>
              <a:gd name="connsiteY11776" fmla="*/ 1304355 h 3322003"/>
              <a:gd name="connsiteX11777" fmla="*/ 1663119 w 12191948"/>
              <a:gd name="connsiteY11777" fmla="*/ 1316626 h 3322003"/>
              <a:gd name="connsiteX11778" fmla="*/ 1739312 w 12191948"/>
              <a:gd name="connsiteY11778" fmla="*/ 1327145 h 3322003"/>
              <a:gd name="connsiteX11779" fmla="*/ 1689486 w 12191948"/>
              <a:gd name="connsiteY11779" fmla="*/ 1293644 h 3322003"/>
              <a:gd name="connsiteX11780" fmla="*/ 2047469 w 12191948"/>
              <a:gd name="connsiteY11780" fmla="*/ 1288969 h 3322003"/>
              <a:gd name="connsiteX11781" fmla="*/ 2045775 w 12191948"/>
              <a:gd name="connsiteY11781" fmla="*/ 1289748 h 3322003"/>
              <a:gd name="connsiteX11782" fmla="*/ 2025214 w 12191948"/>
              <a:gd name="connsiteY11782" fmla="*/ 1291695 h 3322003"/>
              <a:gd name="connsiteX11783" fmla="*/ 2099230 w 12191948"/>
              <a:gd name="connsiteY11783" fmla="*/ 1300071 h 3322003"/>
              <a:gd name="connsiteX11784" fmla="*/ 2047469 w 12191948"/>
              <a:gd name="connsiteY11784" fmla="*/ 1288969 h 3322003"/>
              <a:gd name="connsiteX11785" fmla="*/ 5486288 w 12191948"/>
              <a:gd name="connsiteY11785" fmla="*/ 1288384 h 3322003"/>
              <a:gd name="connsiteX11786" fmla="*/ 5510476 w 12191948"/>
              <a:gd name="connsiteY11786" fmla="*/ 1300850 h 3322003"/>
              <a:gd name="connsiteX11787" fmla="*/ 5537082 w 12191948"/>
              <a:gd name="connsiteY11787" fmla="*/ 1307083 h 3322003"/>
              <a:gd name="connsiteX11788" fmla="*/ 5545065 w 12191948"/>
              <a:gd name="connsiteY11788" fmla="*/ 1300850 h 3322003"/>
              <a:gd name="connsiteX11789" fmla="*/ 5545065 w 12191948"/>
              <a:gd name="connsiteY11789" fmla="*/ 1300265 h 3322003"/>
              <a:gd name="connsiteX11790" fmla="*/ 5545065 w 12191948"/>
              <a:gd name="connsiteY11790" fmla="*/ 1293448 h 3322003"/>
              <a:gd name="connsiteX11791" fmla="*/ 11909914 w 12191948"/>
              <a:gd name="connsiteY11791" fmla="*/ 1285853 h 3322003"/>
              <a:gd name="connsiteX11792" fmla="*/ 11914269 w 12191948"/>
              <a:gd name="connsiteY11792" fmla="*/ 1292474 h 3322003"/>
              <a:gd name="connsiteX11793" fmla="*/ 11927088 w 12191948"/>
              <a:gd name="connsiteY11793" fmla="*/ 1292474 h 3322003"/>
              <a:gd name="connsiteX11794" fmla="*/ 11922251 w 12191948"/>
              <a:gd name="connsiteY11794" fmla="*/ 1287994 h 3322003"/>
              <a:gd name="connsiteX11795" fmla="*/ 4846270 w 12191948"/>
              <a:gd name="connsiteY11795" fmla="*/ 1285268 h 3322003"/>
              <a:gd name="connsiteX11796" fmla="*/ 4850140 w 12191948"/>
              <a:gd name="connsiteY11796" fmla="*/ 1292086 h 3322003"/>
              <a:gd name="connsiteX11797" fmla="*/ 4868282 w 12191948"/>
              <a:gd name="connsiteY11797" fmla="*/ 1295396 h 3322003"/>
              <a:gd name="connsiteX11798" fmla="*/ 4867073 w 12191948"/>
              <a:gd name="connsiteY11798" fmla="*/ 1287215 h 3322003"/>
              <a:gd name="connsiteX11799" fmla="*/ 4867556 w 12191948"/>
              <a:gd name="connsiteY11799" fmla="*/ 1287994 h 3322003"/>
              <a:gd name="connsiteX11800" fmla="*/ 4846270 w 12191948"/>
              <a:gd name="connsiteY11800" fmla="*/ 1285268 h 3322003"/>
              <a:gd name="connsiteX11801" fmla="*/ 2642496 w 12191948"/>
              <a:gd name="connsiteY11801" fmla="*/ 1284489 h 3322003"/>
              <a:gd name="connsiteX11802" fmla="*/ 2645155 w 12191948"/>
              <a:gd name="connsiteY11802" fmla="*/ 1286436 h 3322003"/>
              <a:gd name="connsiteX11803" fmla="*/ 2648057 w 12191948"/>
              <a:gd name="connsiteY11803" fmla="*/ 1285657 h 3322003"/>
              <a:gd name="connsiteX11804" fmla="*/ 3141253 w 12191948"/>
              <a:gd name="connsiteY11804" fmla="*/ 1279814 h 3322003"/>
              <a:gd name="connsiteX11805" fmla="*/ 3153348 w 12191948"/>
              <a:gd name="connsiteY11805" fmla="*/ 1315068 h 3322003"/>
              <a:gd name="connsiteX11806" fmla="*/ 3269448 w 12191948"/>
              <a:gd name="connsiteY11806" fmla="*/ 1343894 h 3322003"/>
              <a:gd name="connsiteX11807" fmla="*/ 3308875 w 12191948"/>
              <a:gd name="connsiteY11807" fmla="*/ 1349738 h 3322003"/>
              <a:gd name="connsiteX11808" fmla="*/ 3284687 w 12191948"/>
              <a:gd name="connsiteY11808" fmla="*/ 1326754 h 3322003"/>
              <a:gd name="connsiteX11809" fmla="*/ 3374911 w 12191948"/>
              <a:gd name="connsiteY11809" fmla="*/ 1332208 h 3322003"/>
              <a:gd name="connsiteX11810" fmla="*/ 3337177 w 12191948"/>
              <a:gd name="connsiteY11810" fmla="*/ 1323443 h 3322003"/>
              <a:gd name="connsiteX11811" fmla="*/ 3306940 w 12191948"/>
              <a:gd name="connsiteY11811" fmla="*/ 1313510 h 3322003"/>
              <a:gd name="connsiteX11812" fmla="*/ 3296056 w 12191948"/>
              <a:gd name="connsiteY11812" fmla="*/ 1313510 h 3322003"/>
              <a:gd name="connsiteX11813" fmla="*/ 3234617 w 12191948"/>
              <a:gd name="connsiteY11813" fmla="*/ 1294032 h 3322003"/>
              <a:gd name="connsiteX11814" fmla="*/ 3249615 w 12191948"/>
              <a:gd name="connsiteY11814" fmla="*/ 1294032 h 3322003"/>
              <a:gd name="connsiteX11815" fmla="*/ 3234376 w 12191948"/>
              <a:gd name="connsiteY11815" fmla="*/ 1290331 h 3322003"/>
              <a:gd name="connsiteX11816" fmla="*/ 3141253 w 12191948"/>
              <a:gd name="connsiteY11816" fmla="*/ 1279814 h 3322003"/>
              <a:gd name="connsiteX11817" fmla="*/ 3271868 w 12191948"/>
              <a:gd name="connsiteY11817" fmla="*/ 1277866 h 3322003"/>
              <a:gd name="connsiteX11818" fmla="*/ 3267998 w 12191948"/>
              <a:gd name="connsiteY11818" fmla="*/ 1284683 h 3322003"/>
              <a:gd name="connsiteX11819" fmla="*/ 3286864 w 12191948"/>
              <a:gd name="connsiteY11819" fmla="*/ 1302408 h 3322003"/>
              <a:gd name="connsiteX11820" fmla="*/ 3329920 w 12191948"/>
              <a:gd name="connsiteY11820" fmla="*/ 1294617 h 3322003"/>
              <a:gd name="connsiteX11821" fmla="*/ 3323147 w 12191948"/>
              <a:gd name="connsiteY11821" fmla="*/ 1285268 h 3322003"/>
              <a:gd name="connsiteX11822" fmla="*/ 3271868 w 12191948"/>
              <a:gd name="connsiteY11822" fmla="*/ 1277866 h 3322003"/>
              <a:gd name="connsiteX11823" fmla="*/ 1791799 w 12191948"/>
              <a:gd name="connsiteY11823" fmla="*/ 1277671 h 3322003"/>
              <a:gd name="connsiteX11824" fmla="*/ 1788414 w 12191948"/>
              <a:gd name="connsiteY11824" fmla="*/ 1280769 h 3322003"/>
              <a:gd name="connsiteX11825" fmla="*/ 1789864 w 12191948"/>
              <a:gd name="connsiteY11825" fmla="*/ 1282931 h 3322003"/>
              <a:gd name="connsiteX11826" fmla="*/ 1810426 w 12191948"/>
              <a:gd name="connsiteY11826" fmla="*/ 1287800 h 3322003"/>
              <a:gd name="connsiteX11827" fmla="*/ 1808974 w 12191948"/>
              <a:gd name="connsiteY11827" fmla="*/ 1280982 h 3322003"/>
              <a:gd name="connsiteX11828" fmla="*/ 1791799 w 12191948"/>
              <a:gd name="connsiteY11828" fmla="*/ 1277671 h 3322003"/>
              <a:gd name="connsiteX11829" fmla="*/ 2917029 w 12191948"/>
              <a:gd name="connsiteY11829" fmla="*/ 1274555 h 3322003"/>
              <a:gd name="connsiteX11830" fmla="*/ 2904936 w 12191948"/>
              <a:gd name="connsiteY11830" fmla="*/ 1287800 h 3322003"/>
              <a:gd name="connsiteX11831" fmla="*/ 2932268 w 12191948"/>
              <a:gd name="connsiteY11831" fmla="*/ 1301044 h 3322003"/>
              <a:gd name="connsiteX11832" fmla="*/ 2922834 w 12191948"/>
              <a:gd name="connsiteY11832" fmla="*/ 1303381 h 3322003"/>
              <a:gd name="connsiteX11833" fmla="*/ 2925736 w 12191948"/>
              <a:gd name="connsiteY11833" fmla="*/ 1314289 h 3322003"/>
              <a:gd name="connsiteX11834" fmla="*/ 2939525 w 12191948"/>
              <a:gd name="connsiteY11834" fmla="*/ 1316041 h 3322003"/>
              <a:gd name="connsiteX11835" fmla="*/ 2949201 w 12191948"/>
              <a:gd name="connsiteY11835" fmla="*/ 1307667 h 3322003"/>
              <a:gd name="connsiteX11836" fmla="*/ 2941217 w 12191948"/>
              <a:gd name="connsiteY11836" fmla="*/ 1302408 h 3322003"/>
              <a:gd name="connsiteX11837" fmla="*/ 2970969 w 12191948"/>
              <a:gd name="connsiteY11837" fmla="*/ 1305524 h 3322003"/>
              <a:gd name="connsiteX11838" fmla="*/ 3041113 w 12191948"/>
              <a:gd name="connsiteY11838" fmla="*/ 1322664 h 3322003"/>
              <a:gd name="connsiteX11839" fmla="*/ 3089489 w 12191948"/>
              <a:gd name="connsiteY11839" fmla="*/ 1316820 h 3322003"/>
              <a:gd name="connsiteX11840" fmla="*/ 3081993 w 12191948"/>
              <a:gd name="connsiteY11840" fmla="*/ 1310005 h 3322003"/>
              <a:gd name="connsiteX11841" fmla="*/ 3018136 w 12191948"/>
              <a:gd name="connsiteY11841" fmla="*/ 1287215 h 3322003"/>
              <a:gd name="connsiteX11842" fmla="*/ 2970486 w 12191948"/>
              <a:gd name="connsiteY11842" fmla="*/ 1295202 h 3322003"/>
              <a:gd name="connsiteX11843" fmla="*/ 352369 w 12191948"/>
              <a:gd name="connsiteY11843" fmla="*/ 1273191 h 3322003"/>
              <a:gd name="connsiteX11844" fmla="*/ 353067 w 12191948"/>
              <a:gd name="connsiteY11844" fmla="*/ 1273529 h 3322003"/>
              <a:gd name="connsiteX11845" fmla="*/ 339547 w 12191948"/>
              <a:gd name="connsiteY11845" fmla="*/ 1277283 h 3322003"/>
              <a:gd name="connsiteX11846" fmla="*/ 363735 w 12191948"/>
              <a:gd name="connsiteY11846" fmla="*/ 1281373 h 3322003"/>
              <a:gd name="connsiteX11847" fmla="*/ 360955 w 12191948"/>
              <a:gd name="connsiteY11847" fmla="*/ 1277355 h 3322003"/>
              <a:gd name="connsiteX11848" fmla="*/ 353067 w 12191948"/>
              <a:gd name="connsiteY11848" fmla="*/ 1273529 h 3322003"/>
              <a:gd name="connsiteX11849" fmla="*/ 353578 w 12191948"/>
              <a:gd name="connsiteY11849" fmla="*/ 1273387 h 3322003"/>
              <a:gd name="connsiteX11850" fmla="*/ 2426979 w 12191948"/>
              <a:gd name="connsiteY11850" fmla="*/ 1271050 h 3322003"/>
              <a:gd name="connsiteX11851" fmla="*/ 2426979 w 12191948"/>
              <a:gd name="connsiteY11851" fmla="*/ 1274946 h 3322003"/>
              <a:gd name="connsiteX11852" fmla="*/ 2453585 w 12191948"/>
              <a:gd name="connsiteY11852" fmla="*/ 1280982 h 3322003"/>
              <a:gd name="connsiteX11853" fmla="*/ 2458666 w 12191948"/>
              <a:gd name="connsiteY11853" fmla="*/ 1278645 h 3322003"/>
              <a:gd name="connsiteX11854" fmla="*/ 2458423 w 12191948"/>
              <a:gd name="connsiteY11854" fmla="*/ 1278062 h 3322003"/>
              <a:gd name="connsiteX11855" fmla="*/ 2426979 w 12191948"/>
              <a:gd name="connsiteY11855" fmla="*/ 1271050 h 3322003"/>
              <a:gd name="connsiteX11856" fmla="*/ 1908628 w 12191948"/>
              <a:gd name="connsiteY11856" fmla="*/ 1270075 h 3322003"/>
              <a:gd name="connsiteX11857" fmla="*/ 1884440 w 12191948"/>
              <a:gd name="connsiteY11857" fmla="*/ 1271439 h 3322003"/>
              <a:gd name="connsiteX11858" fmla="*/ 1823486 w 12191948"/>
              <a:gd name="connsiteY11858" fmla="*/ 1271439 h 3322003"/>
              <a:gd name="connsiteX11859" fmla="*/ 1863396 w 12191948"/>
              <a:gd name="connsiteY11859" fmla="*/ 1284683 h 3322003"/>
              <a:gd name="connsiteX11860" fmla="*/ 1855897 w 12191948"/>
              <a:gd name="connsiteY11860" fmla="*/ 1287215 h 3322003"/>
              <a:gd name="connsiteX11861" fmla="*/ 1861946 w 12191948"/>
              <a:gd name="connsiteY11861" fmla="*/ 1291695 h 3322003"/>
              <a:gd name="connsiteX11862" fmla="*/ 1875006 w 12191948"/>
              <a:gd name="connsiteY11862" fmla="*/ 1291695 h 3322003"/>
              <a:gd name="connsiteX11863" fmla="*/ 1928946 w 12191948"/>
              <a:gd name="connsiteY11863" fmla="*/ 1301629 h 3322003"/>
              <a:gd name="connsiteX11864" fmla="*/ 1968615 w 12191948"/>
              <a:gd name="connsiteY11864" fmla="*/ 1319548 h 3322003"/>
              <a:gd name="connsiteX11865" fmla="*/ 2013847 w 12191948"/>
              <a:gd name="connsiteY11865" fmla="*/ 1334739 h 3322003"/>
              <a:gd name="connsiteX11866" fmla="*/ 2011427 w 12191948"/>
              <a:gd name="connsiteY11866" fmla="*/ 1339025 h 3322003"/>
              <a:gd name="connsiteX11867" fmla="*/ 2023037 w 12191948"/>
              <a:gd name="connsiteY11867" fmla="*/ 1336297 h 3322003"/>
              <a:gd name="connsiteX11868" fmla="*/ 2060044 w 12191948"/>
              <a:gd name="connsiteY11868" fmla="*/ 1334739 h 3322003"/>
              <a:gd name="connsiteX11869" fmla="*/ 2047225 w 12191948"/>
              <a:gd name="connsiteY11869" fmla="*/ 1324223 h 3322003"/>
              <a:gd name="connsiteX11870" fmla="*/ 2057386 w 12191948"/>
              <a:gd name="connsiteY11870" fmla="*/ 1310393 h 3322003"/>
              <a:gd name="connsiteX11871" fmla="*/ 2025457 w 12191948"/>
              <a:gd name="connsiteY11871" fmla="*/ 1307862 h 3322003"/>
              <a:gd name="connsiteX11872" fmla="*/ 1993770 w 12191948"/>
              <a:gd name="connsiteY11872" fmla="*/ 1309029 h 3322003"/>
              <a:gd name="connsiteX11873" fmla="*/ 1974179 w 12191948"/>
              <a:gd name="connsiteY11873" fmla="*/ 1304551 h 3322003"/>
              <a:gd name="connsiteX11874" fmla="*/ 1981919 w 12191948"/>
              <a:gd name="connsiteY11874" fmla="*/ 1299680 h 3322003"/>
              <a:gd name="connsiteX11875" fmla="*/ 2014815 w 12191948"/>
              <a:gd name="connsiteY11875" fmla="*/ 1299680 h 3322003"/>
              <a:gd name="connsiteX11876" fmla="*/ 2022796 w 12191948"/>
              <a:gd name="connsiteY11876" fmla="*/ 1291110 h 3322003"/>
              <a:gd name="connsiteX11877" fmla="*/ 2005381 w 12191948"/>
              <a:gd name="connsiteY11877" fmla="*/ 1284295 h 3322003"/>
              <a:gd name="connsiteX11878" fmla="*/ 1908628 w 12191948"/>
              <a:gd name="connsiteY11878" fmla="*/ 1270075 h 3322003"/>
              <a:gd name="connsiteX11879" fmla="*/ 3184065 w 12191948"/>
              <a:gd name="connsiteY11879" fmla="*/ 1269881 h 3322003"/>
              <a:gd name="connsiteX11880" fmla="*/ 3191323 w 12191948"/>
              <a:gd name="connsiteY11880" fmla="*/ 1274167 h 3322003"/>
              <a:gd name="connsiteX11881" fmla="*/ 3203415 w 12191948"/>
              <a:gd name="connsiteY11881" fmla="*/ 1274167 h 3322003"/>
              <a:gd name="connsiteX11882" fmla="*/ 3201239 w 12191948"/>
              <a:gd name="connsiteY11882" fmla="*/ 1269881 h 3322003"/>
              <a:gd name="connsiteX11883" fmla="*/ 3200030 w 12191948"/>
              <a:gd name="connsiteY11883" fmla="*/ 1269881 h 3322003"/>
              <a:gd name="connsiteX11884" fmla="*/ 2122451 w 12191948"/>
              <a:gd name="connsiteY11884" fmla="*/ 1269686 h 3322003"/>
              <a:gd name="connsiteX11885" fmla="*/ 2118098 w 12191948"/>
              <a:gd name="connsiteY11885" fmla="*/ 1272608 h 3322003"/>
              <a:gd name="connsiteX11886" fmla="*/ 2130676 w 12191948"/>
              <a:gd name="connsiteY11886" fmla="*/ 1272218 h 3322003"/>
              <a:gd name="connsiteX11887" fmla="*/ 2129465 w 12191948"/>
              <a:gd name="connsiteY11887" fmla="*/ 1272997 h 3322003"/>
              <a:gd name="connsiteX11888" fmla="*/ 2137449 w 12191948"/>
              <a:gd name="connsiteY11888" fmla="*/ 1272997 h 3322003"/>
              <a:gd name="connsiteX11889" fmla="*/ 2122451 w 12191948"/>
              <a:gd name="connsiteY11889" fmla="*/ 1269686 h 3322003"/>
              <a:gd name="connsiteX11890" fmla="*/ 1606520 w 12191948"/>
              <a:gd name="connsiteY11890" fmla="*/ 1269686 h 3322003"/>
              <a:gd name="connsiteX11891" fmla="*/ 1611358 w 12191948"/>
              <a:gd name="connsiteY11891" fmla="*/ 1274749 h 3322003"/>
              <a:gd name="connsiteX11892" fmla="*/ 1644736 w 12191948"/>
              <a:gd name="connsiteY11892" fmla="*/ 1279035 h 3322003"/>
              <a:gd name="connsiteX11893" fmla="*/ 1646397 w 12191948"/>
              <a:gd name="connsiteY11893" fmla="*/ 1274642 h 3322003"/>
              <a:gd name="connsiteX11894" fmla="*/ 1647156 w 12191948"/>
              <a:gd name="connsiteY11894" fmla="*/ 1274749 h 3322003"/>
              <a:gd name="connsiteX11895" fmla="*/ 1646430 w 12191948"/>
              <a:gd name="connsiteY11895" fmla="*/ 1274555 h 3322003"/>
              <a:gd name="connsiteX11896" fmla="*/ 1646397 w 12191948"/>
              <a:gd name="connsiteY11896" fmla="*/ 1274642 h 3322003"/>
              <a:gd name="connsiteX11897" fmla="*/ 1611358 w 12191948"/>
              <a:gd name="connsiteY11897" fmla="*/ 1269686 h 3322003"/>
              <a:gd name="connsiteX11898" fmla="*/ 1606520 w 12191948"/>
              <a:gd name="connsiteY11898" fmla="*/ 1269686 h 3322003"/>
              <a:gd name="connsiteX11899" fmla="*/ 2162604 w 12191948"/>
              <a:gd name="connsiteY11899" fmla="*/ 1267738 h 3322003"/>
              <a:gd name="connsiteX11900" fmla="*/ 2144222 w 12191948"/>
              <a:gd name="connsiteY11900" fmla="*/ 1271439 h 3322003"/>
              <a:gd name="connsiteX11901" fmla="*/ 2162604 w 12191948"/>
              <a:gd name="connsiteY11901" fmla="*/ 1267738 h 3322003"/>
              <a:gd name="connsiteX11902" fmla="*/ 2934203 w 12191948"/>
              <a:gd name="connsiteY11902" fmla="*/ 1265985 h 3322003"/>
              <a:gd name="connsiteX11903" fmla="*/ 2932994 w 12191948"/>
              <a:gd name="connsiteY11903" fmla="*/ 1268128 h 3322003"/>
              <a:gd name="connsiteX11904" fmla="*/ 2947022 w 12191948"/>
              <a:gd name="connsiteY11904" fmla="*/ 1268128 h 3322003"/>
              <a:gd name="connsiteX11905" fmla="*/ 2202270 w 12191948"/>
              <a:gd name="connsiteY11905" fmla="*/ 1264233 h 3322003"/>
              <a:gd name="connsiteX11906" fmla="*/ 2175423 w 12191948"/>
              <a:gd name="connsiteY11906" fmla="*/ 1265985 h 3322003"/>
              <a:gd name="connsiteX11907" fmla="*/ 2208561 w 12191948"/>
              <a:gd name="connsiteY11907" fmla="*/ 1271244 h 3322003"/>
              <a:gd name="connsiteX11908" fmla="*/ 2209528 w 12191948"/>
              <a:gd name="connsiteY11908" fmla="*/ 1271244 h 3322003"/>
              <a:gd name="connsiteX11909" fmla="*/ 2218477 w 12191948"/>
              <a:gd name="connsiteY11909" fmla="*/ 1269492 h 3322003"/>
              <a:gd name="connsiteX11910" fmla="*/ 2202270 w 12191948"/>
              <a:gd name="connsiteY11910" fmla="*/ 1264233 h 3322003"/>
              <a:gd name="connsiteX11911" fmla="*/ 5048241 w 12191948"/>
              <a:gd name="connsiteY11911" fmla="*/ 1261701 h 3322003"/>
              <a:gd name="connsiteX11912" fmla="*/ 5048241 w 12191948"/>
              <a:gd name="connsiteY11912" fmla="*/ 1271050 h 3322003"/>
              <a:gd name="connsiteX11913" fmla="*/ 5048241 w 12191948"/>
              <a:gd name="connsiteY11913" fmla="*/ 1270854 h 3322003"/>
              <a:gd name="connsiteX11914" fmla="*/ 5065415 w 12191948"/>
              <a:gd name="connsiteY11914" fmla="*/ 1272218 h 3322003"/>
              <a:gd name="connsiteX11915" fmla="*/ 5063721 w 12191948"/>
              <a:gd name="connsiteY11915" fmla="*/ 1263648 h 3322003"/>
              <a:gd name="connsiteX11916" fmla="*/ 5048241 w 12191948"/>
              <a:gd name="connsiteY11916" fmla="*/ 1261701 h 3322003"/>
              <a:gd name="connsiteX11917" fmla="*/ 3041357 w 12191948"/>
              <a:gd name="connsiteY11917" fmla="*/ 1261701 h 3322003"/>
              <a:gd name="connsiteX11918" fmla="*/ 3035793 w 12191948"/>
              <a:gd name="connsiteY11918" fmla="*/ 1267155 h 3322003"/>
              <a:gd name="connsiteX11919" fmla="*/ 3055143 w 12191948"/>
              <a:gd name="connsiteY11919" fmla="*/ 1272608 h 3322003"/>
              <a:gd name="connsiteX11920" fmla="*/ 3067238 w 12191948"/>
              <a:gd name="connsiteY11920" fmla="*/ 1269296 h 3322003"/>
              <a:gd name="connsiteX11921" fmla="*/ 3068447 w 12191948"/>
              <a:gd name="connsiteY11921" fmla="*/ 1269881 h 3322003"/>
              <a:gd name="connsiteX11922" fmla="*/ 3061675 w 12191948"/>
              <a:gd name="connsiteY11922" fmla="*/ 1261701 h 3322003"/>
              <a:gd name="connsiteX11923" fmla="*/ 3041357 w 12191948"/>
              <a:gd name="connsiteY11923" fmla="*/ 1261701 h 3322003"/>
              <a:gd name="connsiteX11924" fmla="*/ 2688934 w 12191948"/>
              <a:gd name="connsiteY11924" fmla="*/ 1259947 h 3322003"/>
              <a:gd name="connsiteX11925" fmla="*/ 2674665 w 12191948"/>
              <a:gd name="connsiteY11925" fmla="*/ 1262284 h 3322003"/>
              <a:gd name="connsiteX11926" fmla="*/ 2682647 w 12191948"/>
              <a:gd name="connsiteY11926" fmla="*/ 1269492 h 3322003"/>
              <a:gd name="connsiteX11927" fmla="*/ 2741424 w 12191948"/>
              <a:gd name="connsiteY11927" fmla="*/ 1288969 h 3322003"/>
              <a:gd name="connsiteX11928" fmla="*/ 2797782 w 12191948"/>
              <a:gd name="connsiteY11928" fmla="*/ 1295981 h 3322003"/>
              <a:gd name="connsiteX11929" fmla="*/ 2796088 w 12191948"/>
              <a:gd name="connsiteY11929" fmla="*/ 1302408 h 3322003"/>
              <a:gd name="connsiteX11930" fmla="*/ 2796815 w 12191948"/>
              <a:gd name="connsiteY11930" fmla="*/ 1301629 h 3322003"/>
              <a:gd name="connsiteX11931" fmla="*/ 2808666 w 12191948"/>
              <a:gd name="connsiteY11931" fmla="*/ 1301629 h 3322003"/>
              <a:gd name="connsiteX11932" fmla="*/ 2829469 w 12191948"/>
              <a:gd name="connsiteY11932" fmla="*/ 1304745 h 3322003"/>
              <a:gd name="connsiteX11933" fmla="*/ 2832783 w 12191948"/>
              <a:gd name="connsiteY11933" fmla="*/ 1301238 h 3322003"/>
              <a:gd name="connsiteX11934" fmla="*/ 2831160 w 12191948"/>
              <a:gd name="connsiteY11934" fmla="*/ 1299097 h 3322003"/>
              <a:gd name="connsiteX11935" fmla="*/ 2771176 w 12191948"/>
              <a:gd name="connsiteY11935" fmla="*/ 1276504 h 3322003"/>
              <a:gd name="connsiteX11936" fmla="*/ 2688934 w 12191948"/>
              <a:gd name="connsiteY11936" fmla="*/ 1259947 h 3322003"/>
              <a:gd name="connsiteX11937" fmla="*/ 3981545 w 12191948"/>
              <a:gd name="connsiteY11937" fmla="*/ 1258388 h 3322003"/>
              <a:gd name="connsiteX11938" fmla="*/ 3977675 w 12191948"/>
              <a:gd name="connsiteY11938" fmla="*/ 1263454 h 3322003"/>
              <a:gd name="connsiteX11939" fmla="*/ 3997752 w 12191948"/>
              <a:gd name="connsiteY11939" fmla="*/ 1266376 h 3322003"/>
              <a:gd name="connsiteX11940" fmla="*/ 4005734 w 12191948"/>
              <a:gd name="connsiteY11940" fmla="*/ 1260922 h 3322003"/>
              <a:gd name="connsiteX11941" fmla="*/ 3981545 w 12191948"/>
              <a:gd name="connsiteY11941" fmla="*/ 1258388 h 3322003"/>
              <a:gd name="connsiteX11942" fmla="*/ 2574525 w 12191948"/>
              <a:gd name="connsiteY11942" fmla="*/ 1258388 h 3322003"/>
              <a:gd name="connsiteX11943" fmla="*/ 2552757 w 12191948"/>
              <a:gd name="connsiteY11943" fmla="*/ 1272412 h 3322003"/>
              <a:gd name="connsiteX11944" fmla="*/ 2601134 w 12191948"/>
              <a:gd name="connsiteY11944" fmla="*/ 1280594 h 3322003"/>
              <a:gd name="connsiteX11945" fmla="*/ 2601134 w 12191948"/>
              <a:gd name="connsiteY11945" fmla="*/ 1280009 h 3322003"/>
              <a:gd name="connsiteX11946" fmla="*/ 2574525 w 12191948"/>
              <a:gd name="connsiteY11946" fmla="*/ 1258388 h 3322003"/>
              <a:gd name="connsiteX11947" fmla="*/ 2065608 w 12191948"/>
              <a:gd name="connsiteY11947" fmla="*/ 1256830 h 3322003"/>
              <a:gd name="connsiteX11948" fmla="*/ 2060771 w 12191948"/>
              <a:gd name="connsiteY11948" fmla="*/ 1259752 h 3322003"/>
              <a:gd name="connsiteX11949" fmla="*/ 2071413 w 12191948"/>
              <a:gd name="connsiteY11949" fmla="*/ 1261505 h 3322003"/>
              <a:gd name="connsiteX11950" fmla="*/ 2075769 w 12191948"/>
              <a:gd name="connsiteY11950" fmla="*/ 1258585 h 3322003"/>
              <a:gd name="connsiteX11951" fmla="*/ 2065608 w 12191948"/>
              <a:gd name="connsiteY11951" fmla="*/ 1256830 h 3322003"/>
              <a:gd name="connsiteX11952" fmla="*/ 1306103 w 12191948"/>
              <a:gd name="connsiteY11952" fmla="*/ 1256442 h 3322003"/>
              <a:gd name="connsiteX11953" fmla="*/ 1328115 w 12191948"/>
              <a:gd name="connsiteY11953" fmla="*/ 1265791 h 3322003"/>
              <a:gd name="connsiteX11954" fmla="*/ 1306103 w 12191948"/>
              <a:gd name="connsiteY11954" fmla="*/ 1256442 h 3322003"/>
              <a:gd name="connsiteX11955" fmla="*/ 5110647 w 12191948"/>
              <a:gd name="connsiteY11955" fmla="*/ 1255663 h 3322003"/>
              <a:gd name="connsiteX11956" fmla="*/ 5111858 w 12191948"/>
              <a:gd name="connsiteY11956" fmla="*/ 1256040 h 3322003"/>
              <a:gd name="connsiteX11957" fmla="*/ 5119596 w 12191948"/>
              <a:gd name="connsiteY11957" fmla="*/ 1267934 h 3322003"/>
              <a:gd name="connsiteX11958" fmla="*/ 5143785 w 12191948"/>
              <a:gd name="connsiteY11958" fmla="*/ 1273970 h 3322003"/>
              <a:gd name="connsiteX11959" fmla="*/ 5143785 w 12191948"/>
              <a:gd name="connsiteY11959" fmla="*/ 1265985 h 3322003"/>
              <a:gd name="connsiteX11960" fmla="*/ 5111858 w 12191948"/>
              <a:gd name="connsiteY11960" fmla="*/ 1256040 h 3322003"/>
              <a:gd name="connsiteX11961" fmla="*/ 5111612 w 12191948"/>
              <a:gd name="connsiteY11961" fmla="*/ 1255663 h 3322003"/>
              <a:gd name="connsiteX11962" fmla="*/ 1872830 w 12191948"/>
              <a:gd name="connsiteY11962" fmla="*/ 1255272 h 3322003"/>
              <a:gd name="connsiteX11963" fmla="*/ 1871862 w 12191948"/>
              <a:gd name="connsiteY11963" fmla="*/ 1256051 h 3322003"/>
              <a:gd name="connsiteX11964" fmla="*/ 1858076 w 12191948"/>
              <a:gd name="connsiteY11964" fmla="*/ 1257806 h 3322003"/>
              <a:gd name="connsiteX11965" fmla="*/ 1858076 w 12191948"/>
              <a:gd name="connsiteY11965" fmla="*/ 1261505 h 3322003"/>
              <a:gd name="connsiteX11966" fmla="*/ 1870410 w 12191948"/>
              <a:gd name="connsiteY11966" fmla="*/ 1261505 h 3322003"/>
              <a:gd name="connsiteX11967" fmla="*/ 1872830 w 12191948"/>
              <a:gd name="connsiteY11967" fmla="*/ 1255272 h 3322003"/>
              <a:gd name="connsiteX11968" fmla="*/ 1451716 w 12191948"/>
              <a:gd name="connsiteY11968" fmla="*/ 1251573 h 3322003"/>
              <a:gd name="connsiteX11969" fmla="*/ 1436718 w 12191948"/>
              <a:gd name="connsiteY11969" fmla="*/ 1259558 h 3322003"/>
              <a:gd name="connsiteX11970" fmla="*/ 1414224 w 12191948"/>
              <a:gd name="connsiteY11970" fmla="*/ 1259558 h 3322003"/>
              <a:gd name="connsiteX11971" fmla="*/ 1377699 w 12191948"/>
              <a:gd name="connsiteY11971" fmla="*/ 1267543 h 3322003"/>
              <a:gd name="connsiteX11972" fmla="*/ 1454134 w 12191948"/>
              <a:gd name="connsiteY11972" fmla="*/ 1272024 h 3322003"/>
              <a:gd name="connsiteX11973" fmla="*/ 1457521 w 12191948"/>
              <a:gd name="connsiteY11973" fmla="*/ 1291501 h 3322003"/>
              <a:gd name="connsiteX11974" fmla="*/ 1500334 w 12191948"/>
              <a:gd name="connsiteY11974" fmla="*/ 1300656 h 3322003"/>
              <a:gd name="connsiteX11975" fmla="*/ 1509041 w 12191948"/>
              <a:gd name="connsiteY11975" fmla="*/ 1293448 h 3322003"/>
              <a:gd name="connsiteX11976" fmla="*/ 1555965 w 12191948"/>
              <a:gd name="connsiteY11976" fmla="*/ 1297734 h 3322003"/>
              <a:gd name="connsiteX11977" fmla="*/ 1573624 w 12191948"/>
              <a:gd name="connsiteY11977" fmla="*/ 1293253 h 3322003"/>
              <a:gd name="connsiteX11978" fmla="*/ 1495981 w 12191948"/>
              <a:gd name="connsiteY11978" fmla="*/ 1269686 h 3322003"/>
              <a:gd name="connsiteX11979" fmla="*/ 1515329 w 12191948"/>
              <a:gd name="connsiteY11979" fmla="*/ 1262284 h 3322003"/>
              <a:gd name="connsiteX11980" fmla="*/ 1451716 w 12191948"/>
              <a:gd name="connsiteY11980" fmla="*/ 1251573 h 3322003"/>
              <a:gd name="connsiteX11981" fmla="*/ 2205899 w 12191948"/>
              <a:gd name="connsiteY11981" fmla="*/ 1249236 h 3322003"/>
              <a:gd name="connsiteX11982" fmla="*/ 2233475 w 12191948"/>
              <a:gd name="connsiteY11982" fmla="*/ 1263454 h 3322003"/>
              <a:gd name="connsiteX11983" fmla="*/ 2260322 w 12191948"/>
              <a:gd name="connsiteY11983" fmla="*/ 1279035 h 3322003"/>
              <a:gd name="connsiteX11984" fmla="*/ 2280642 w 12191948"/>
              <a:gd name="connsiteY11984" fmla="*/ 1281761 h 3322003"/>
              <a:gd name="connsiteX11985" fmla="*/ 2316438 w 12191948"/>
              <a:gd name="connsiteY11985" fmla="*/ 1290722 h 3322003"/>
              <a:gd name="connsiteX11986" fmla="*/ 2328533 w 12191948"/>
              <a:gd name="connsiteY11986" fmla="*/ 1307277 h 3322003"/>
              <a:gd name="connsiteX11987" fmla="*/ 2350786 w 12191948"/>
              <a:gd name="connsiteY11987" fmla="*/ 1319937 h 3322003"/>
              <a:gd name="connsiteX11988" fmla="*/ 2328775 w 12191948"/>
              <a:gd name="connsiteY11988" fmla="*/ 1323053 h 3322003"/>
              <a:gd name="connsiteX11989" fmla="*/ 2258872 w 12191948"/>
              <a:gd name="connsiteY11989" fmla="*/ 1307667 h 3322003"/>
              <a:gd name="connsiteX11990" fmla="*/ 2248955 w 12191948"/>
              <a:gd name="connsiteY11990" fmla="*/ 1295202 h 3322003"/>
              <a:gd name="connsiteX11991" fmla="*/ 2231781 w 12191948"/>
              <a:gd name="connsiteY11991" fmla="*/ 1288579 h 3322003"/>
              <a:gd name="connsiteX11992" fmla="*/ 2207593 w 12191948"/>
              <a:gd name="connsiteY11992" fmla="*/ 1288579 h 3322003"/>
              <a:gd name="connsiteX11993" fmla="*/ 2190419 w 12191948"/>
              <a:gd name="connsiteY11993" fmla="*/ 1308056 h 3322003"/>
              <a:gd name="connsiteX11994" fmla="*/ 2253549 w 12191948"/>
              <a:gd name="connsiteY11994" fmla="*/ 1321106 h 3322003"/>
              <a:gd name="connsiteX11995" fmla="*/ 2264436 w 12191948"/>
              <a:gd name="connsiteY11995" fmla="*/ 1336882 h 3322003"/>
              <a:gd name="connsiteX11996" fmla="*/ 2216059 w 12191948"/>
              <a:gd name="connsiteY11996" fmla="*/ 1343115 h 3322003"/>
              <a:gd name="connsiteX11997" fmla="*/ 2291282 w 12191948"/>
              <a:gd name="connsiteY11997" fmla="*/ 1373499 h 3322003"/>
              <a:gd name="connsiteX11998" fmla="*/ 2322728 w 12191948"/>
              <a:gd name="connsiteY11998" fmla="*/ 1360646 h 3322003"/>
              <a:gd name="connsiteX11999" fmla="*/ 2351028 w 12191948"/>
              <a:gd name="connsiteY11999" fmla="*/ 1360646 h 3322003"/>
              <a:gd name="connsiteX12000" fmla="*/ 2344740 w 12191948"/>
              <a:gd name="connsiteY12000" fmla="*/ 1375837 h 3322003"/>
              <a:gd name="connsiteX12001" fmla="*/ 2377636 w 12191948"/>
              <a:gd name="connsiteY12001" fmla="*/ 1399989 h 3322003"/>
              <a:gd name="connsiteX12002" fmla="*/ 2424803 w 12191948"/>
              <a:gd name="connsiteY12002" fmla="*/ 1409143 h 3322003"/>
              <a:gd name="connsiteX12003" fmla="*/ 2418754 w 12191948"/>
              <a:gd name="connsiteY12003" fmla="*/ 1402911 h 3322003"/>
              <a:gd name="connsiteX12004" fmla="*/ 2411258 w 12191948"/>
              <a:gd name="connsiteY12004" fmla="*/ 1394146 h 3322003"/>
              <a:gd name="connsiteX12005" fmla="*/ 2473662 w 12191948"/>
              <a:gd name="connsiteY12005" fmla="*/ 1397457 h 3322003"/>
              <a:gd name="connsiteX12006" fmla="*/ 2499300 w 12191948"/>
              <a:gd name="connsiteY12006" fmla="*/ 1407585 h 3322003"/>
              <a:gd name="connsiteX12007" fmla="*/ 2524941 w 12191948"/>
              <a:gd name="connsiteY12007" fmla="*/ 1401741 h 3322003"/>
              <a:gd name="connsiteX12008" fmla="*/ 2512363 w 12191948"/>
              <a:gd name="connsiteY12008" fmla="*/ 1386744 h 3322003"/>
              <a:gd name="connsiteX12009" fmla="*/ 2431091 w 12191948"/>
              <a:gd name="connsiteY12009" fmla="*/ 1356750 h 3322003"/>
              <a:gd name="connsiteX12010" fmla="*/ 2448024 w 12191948"/>
              <a:gd name="connsiteY12010" fmla="*/ 1356750 h 3322003"/>
              <a:gd name="connsiteX12011" fmla="*/ 2563641 w 12191948"/>
              <a:gd name="connsiteY12011" fmla="*/ 1386550 h 3322003"/>
              <a:gd name="connsiteX12012" fmla="*/ 2590732 w 12191948"/>
              <a:gd name="connsiteY12012" fmla="*/ 1399209 h 3322003"/>
              <a:gd name="connsiteX12013" fmla="*/ 2590491 w 12191948"/>
              <a:gd name="connsiteY12013" fmla="*/ 1399209 h 3322003"/>
              <a:gd name="connsiteX12014" fmla="*/ 2590491 w 12191948"/>
              <a:gd name="connsiteY12014" fmla="*/ 1404857 h 3322003"/>
              <a:gd name="connsiteX12015" fmla="*/ 2609115 w 12191948"/>
              <a:gd name="connsiteY12015" fmla="*/ 1408753 h 3322003"/>
              <a:gd name="connsiteX12016" fmla="*/ 2633303 w 12191948"/>
              <a:gd name="connsiteY12016" fmla="*/ 1405054 h 3322003"/>
              <a:gd name="connsiteX12017" fmla="*/ 2641897 w 12191948"/>
              <a:gd name="connsiteY12017" fmla="*/ 1409168 h 3322003"/>
              <a:gd name="connsiteX12018" fmla="*/ 2605971 w 12191948"/>
              <a:gd name="connsiteY12018" fmla="*/ 1416740 h 3322003"/>
              <a:gd name="connsiteX12019" fmla="*/ 2621452 w 12191948"/>
              <a:gd name="connsiteY12019" fmla="*/ 1430764 h 3322003"/>
              <a:gd name="connsiteX12020" fmla="*/ 2696918 w 12191948"/>
              <a:gd name="connsiteY12020" fmla="*/ 1434463 h 3322003"/>
              <a:gd name="connsiteX12021" fmla="*/ 2747471 w 12191948"/>
              <a:gd name="connsiteY12021" fmla="*/ 1450435 h 3322003"/>
              <a:gd name="connsiteX12022" fmla="*/ 2828017 w 12191948"/>
              <a:gd name="connsiteY12022" fmla="*/ 1472834 h 3322003"/>
              <a:gd name="connsiteX12023" fmla="*/ 2841321 w 12191948"/>
              <a:gd name="connsiteY12023" fmla="*/ 1476730 h 3322003"/>
              <a:gd name="connsiteX12024" fmla="*/ 2753035 w 12191948"/>
              <a:gd name="connsiteY12024" fmla="*/ 1493674 h 3322003"/>
              <a:gd name="connsiteX12025" fmla="*/ 2797300 w 12191948"/>
              <a:gd name="connsiteY12025" fmla="*/ 1517631 h 3322003"/>
              <a:gd name="connsiteX12026" fmla="*/ 2843982 w 12191948"/>
              <a:gd name="connsiteY12026" fmla="*/ 1517631 h 3322003"/>
              <a:gd name="connsiteX12027" fmla="*/ 2941943 w 12191948"/>
              <a:gd name="connsiteY12027" fmla="*/ 1522111 h 3322003"/>
              <a:gd name="connsiteX12028" fmla="*/ 2984999 w 12191948"/>
              <a:gd name="connsiteY12028" fmla="*/ 1528538 h 3322003"/>
              <a:gd name="connsiteX12029" fmla="*/ 3014022 w 12191948"/>
              <a:gd name="connsiteY12029" fmla="*/ 1528538 h 3322003"/>
              <a:gd name="connsiteX12030" fmla="*/ 2982579 w 12191948"/>
              <a:gd name="connsiteY12030" fmla="*/ 1517825 h 3322003"/>
              <a:gd name="connsiteX12031" fmla="*/ 2984273 w 12191948"/>
              <a:gd name="connsiteY12031" fmla="*/ 1501855 h 3322003"/>
              <a:gd name="connsiteX12032" fmla="*/ 2996607 w 12191948"/>
              <a:gd name="connsiteY12032" fmla="*/ 1501855 h 3322003"/>
              <a:gd name="connsiteX12033" fmla="*/ 3010396 w 12191948"/>
              <a:gd name="connsiteY12033" fmla="*/ 1505556 h 3322003"/>
              <a:gd name="connsiteX12034" fmla="*/ 3010396 w 12191948"/>
              <a:gd name="connsiteY12034" fmla="*/ 1507893 h 3322003"/>
              <a:gd name="connsiteX12035" fmla="*/ 3019104 w 12191948"/>
              <a:gd name="connsiteY12035" fmla="*/ 1520163 h 3322003"/>
              <a:gd name="connsiteX12036" fmla="*/ 3077396 w 12191948"/>
              <a:gd name="connsiteY12036" fmla="*/ 1532045 h 3322003"/>
              <a:gd name="connsiteX12037" fmla="*/ 3156248 w 12191948"/>
              <a:gd name="connsiteY12037" fmla="*/ 1536135 h 3322003"/>
              <a:gd name="connsiteX12038" fmla="*/ 3195434 w 12191948"/>
              <a:gd name="connsiteY12038" fmla="*/ 1545290 h 3322003"/>
              <a:gd name="connsiteX12039" fmla="*/ 3235102 w 12191948"/>
              <a:gd name="connsiteY12039" fmla="*/ 1557365 h 3322003"/>
              <a:gd name="connsiteX12040" fmla="*/ 3238005 w 12191948"/>
              <a:gd name="connsiteY12040" fmla="*/ 1547431 h 3322003"/>
              <a:gd name="connsiteX12041" fmla="*/ 3222283 w 12191948"/>
              <a:gd name="connsiteY12041" fmla="*/ 1540615 h 3322003"/>
              <a:gd name="connsiteX12042" fmla="*/ 3225912 w 12191948"/>
              <a:gd name="connsiteY12042" fmla="*/ 1536914 h 3322003"/>
              <a:gd name="connsiteX12043" fmla="*/ 3232685 w 12191948"/>
              <a:gd name="connsiteY12043" fmla="*/ 1536914 h 3322003"/>
              <a:gd name="connsiteX12044" fmla="*/ 3246230 w 12191948"/>
              <a:gd name="connsiteY12044" fmla="*/ 1540615 h 3322003"/>
              <a:gd name="connsiteX12045" fmla="*/ 3365236 w 12191948"/>
              <a:gd name="connsiteY12045" fmla="*/ 1562233 h 3322003"/>
              <a:gd name="connsiteX12046" fmla="*/ 3376361 w 12191948"/>
              <a:gd name="connsiteY12046" fmla="*/ 1557949 h 3322003"/>
              <a:gd name="connsiteX12047" fmla="*/ 3399099 w 12191948"/>
              <a:gd name="connsiteY12047" fmla="*/ 1573726 h 3322003"/>
              <a:gd name="connsiteX12048" fmla="*/ 3417723 w 12191948"/>
              <a:gd name="connsiteY12048" fmla="*/ 1575089 h 3322003"/>
              <a:gd name="connsiteX12049" fmla="*/ 3432962 w 12191948"/>
              <a:gd name="connsiteY12049" fmla="*/ 1563792 h 3322003"/>
              <a:gd name="connsiteX12050" fmla="*/ 3515925 w 12191948"/>
              <a:gd name="connsiteY12050" fmla="*/ 1577036 h 3322003"/>
              <a:gd name="connsiteX12051" fmla="*/ 3497301 w 12191948"/>
              <a:gd name="connsiteY12051" fmla="*/ 1564961 h 3322003"/>
              <a:gd name="connsiteX12052" fmla="*/ 3513023 w 12191948"/>
              <a:gd name="connsiteY12052" fmla="*/ 1554833 h 3322003"/>
              <a:gd name="connsiteX12053" fmla="*/ 3440459 w 12191948"/>
              <a:gd name="connsiteY12053" fmla="*/ 1538472 h 3322003"/>
              <a:gd name="connsiteX12054" fmla="*/ 3464647 w 12191948"/>
              <a:gd name="connsiteY12054" fmla="*/ 1554248 h 3322003"/>
              <a:gd name="connsiteX12055" fmla="*/ 3375878 w 12191948"/>
              <a:gd name="connsiteY12055" fmla="*/ 1555612 h 3322003"/>
              <a:gd name="connsiteX12056" fmla="*/ 3449651 w 12191948"/>
              <a:gd name="connsiteY12056" fmla="*/ 1527174 h 3322003"/>
              <a:gd name="connsiteX12057" fmla="*/ 3421834 w 12191948"/>
              <a:gd name="connsiteY12057" fmla="*/ 1512568 h 3322003"/>
              <a:gd name="connsiteX12058" fmla="*/ 3403693 w 12191948"/>
              <a:gd name="connsiteY12058" fmla="*/ 1510034 h 3322003"/>
              <a:gd name="connsiteX12059" fmla="*/ 3348061 w 12191948"/>
              <a:gd name="connsiteY12059" fmla="*/ 1532045 h 3322003"/>
              <a:gd name="connsiteX12060" fmla="*/ 3295089 w 12191948"/>
              <a:gd name="connsiteY12060" fmla="*/ 1511204 h 3322003"/>
              <a:gd name="connsiteX12061" fmla="*/ 3317342 w 12191948"/>
              <a:gd name="connsiteY12061" fmla="*/ 1501661 h 3322003"/>
              <a:gd name="connsiteX12062" fmla="*/ 3307667 w 12191948"/>
              <a:gd name="connsiteY12062" fmla="*/ 1497960 h 3322003"/>
              <a:gd name="connsiteX12063" fmla="*/ 3267757 w 12191948"/>
              <a:gd name="connsiteY12063" fmla="*/ 1497960 h 3322003"/>
              <a:gd name="connsiteX12064" fmla="*/ 3250100 w 12191948"/>
              <a:gd name="connsiteY12064" fmla="*/ 1487831 h 3322003"/>
              <a:gd name="connsiteX12065" fmla="*/ 3192773 w 12191948"/>
              <a:gd name="connsiteY12065" fmla="*/ 1469522 h 3322003"/>
              <a:gd name="connsiteX12066" fmla="*/ 3211641 w 12191948"/>
              <a:gd name="connsiteY12066" fmla="*/ 1463874 h 3322003"/>
              <a:gd name="connsiteX12067" fmla="*/ 3148025 w 12191948"/>
              <a:gd name="connsiteY12067" fmla="*/ 1457056 h 3322003"/>
              <a:gd name="connsiteX12068" fmla="*/ 3142947 w 12191948"/>
              <a:gd name="connsiteY12068" fmla="*/ 1467769 h 3322003"/>
              <a:gd name="connsiteX12069" fmla="*/ 3113677 w 12191948"/>
              <a:gd name="connsiteY12069" fmla="*/ 1474196 h 3322003"/>
              <a:gd name="connsiteX12070" fmla="*/ 3075944 w 12191948"/>
              <a:gd name="connsiteY12070" fmla="*/ 1453357 h 3322003"/>
              <a:gd name="connsiteX12071" fmla="*/ 3059740 w 12191948"/>
              <a:gd name="connsiteY12071" fmla="*/ 1459978 h 3322003"/>
              <a:gd name="connsiteX12072" fmla="*/ 3042324 w 12191948"/>
              <a:gd name="connsiteY12072" fmla="*/ 1472638 h 3322003"/>
              <a:gd name="connsiteX12073" fmla="*/ 3090700 w 12191948"/>
              <a:gd name="connsiteY12073" fmla="*/ 1478871 h 3322003"/>
              <a:gd name="connsiteX12074" fmla="*/ 3112227 w 12191948"/>
              <a:gd name="connsiteY12074" fmla="*/ 1481599 h 3322003"/>
              <a:gd name="connsiteX12075" fmla="*/ 3128190 w 12191948"/>
              <a:gd name="connsiteY12075" fmla="*/ 1494453 h 3322003"/>
              <a:gd name="connsiteX12076" fmla="*/ 3102069 w 12191948"/>
              <a:gd name="connsiteY12076" fmla="*/ 1504777 h 3322003"/>
              <a:gd name="connsiteX12077" fmla="*/ 3067238 w 12191948"/>
              <a:gd name="connsiteY12077" fmla="*/ 1486858 h 3322003"/>
              <a:gd name="connsiteX12078" fmla="*/ 3000477 w 12191948"/>
              <a:gd name="connsiteY12078" fmla="*/ 1481404 h 3322003"/>
              <a:gd name="connsiteX12079" fmla="*/ 2973389 w 12191948"/>
              <a:gd name="connsiteY12079" fmla="*/ 1484130 h 3322003"/>
              <a:gd name="connsiteX12080" fmla="*/ 2952586 w 12191948"/>
              <a:gd name="connsiteY12080" fmla="*/ 1486079 h 3322003"/>
              <a:gd name="connsiteX12081" fmla="*/ 2930091 w 12191948"/>
              <a:gd name="connsiteY12081" fmla="*/ 1472250 h 3322003"/>
              <a:gd name="connsiteX12082" fmla="*/ 2940734 w 12191948"/>
              <a:gd name="connsiteY12082" fmla="*/ 1470497 h 3322003"/>
              <a:gd name="connsiteX12083" fmla="*/ 2932753 w 12191948"/>
              <a:gd name="connsiteY12083" fmla="*/ 1459590 h 3322003"/>
              <a:gd name="connsiteX12084" fmla="*/ 2886794 w 12191948"/>
              <a:gd name="connsiteY12084" fmla="*/ 1445566 h 3322003"/>
              <a:gd name="connsiteX12085" fmla="*/ 2850513 w 12191948"/>
              <a:gd name="connsiteY12085" fmla="*/ 1431931 h 3322003"/>
              <a:gd name="connsiteX12086" fmla="*/ 2810845 w 12191948"/>
              <a:gd name="connsiteY12086" fmla="*/ 1444008 h 3322003"/>
              <a:gd name="connsiteX12087" fmla="*/ 2754970 w 12191948"/>
              <a:gd name="connsiteY12087" fmla="*/ 1431931 h 3322003"/>
              <a:gd name="connsiteX12088" fmla="*/ 2733926 w 12191948"/>
              <a:gd name="connsiteY12088" fmla="*/ 1429205 h 3322003"/>
              <a:gd name="connsiteX12089" fmla="*/ 2661361 w 12191948"/>
              <a:gd name="connsiteY12089" fmla="*/ 1421415 h 3322003"/>
              <a:gd name="connsiteX12090" fmla="*/ 2642325 w 12191948"/>
              <a:gd name="connsiteY12090" fmla="*/ 1409342 h 3322003"/>
              <a:gd name="connsiteX12091" fmla="*/ 2681197 w 12191948"/>
              <a:gd name="connsiteY12091" fmla="*/ 1411869 h 3322003"/>
              <a:gd name="connsiteX12092" fmla="*/ 2632821 w 12191948"/>
              <a:gd name="connsiteY12092" fmla="*/ 1398430 h 3322003"/>
              <a:gd name="connsiteX12093" fmla="*/ 2598231 w 12191948"/>
              <a:gd name="connsiteY12093" fmla="*/ 1378953 h 3322003"/>
              <a:gd name="connsiteX12094" fmla="*/ 2556869 w 12191948"/>
              <a:gd name="connsiteY12094" fmla="*/ 1372915 h 3322003"/>
              <a:gd name="connsiteX12095" fmla="*/ 2556869 w 12191948"/>
              <a:gd name="connsiteY12095" fmla="*/ 1366099 h 3322003"/>
              <a:gd name="connsiteX12096" fmla="*/ 2525426 w 12191948"/>
              <a:gd name="connsiteY12096" fmla="*/ 1359670 h 3322003"/>
              <a:gd name="connsiteX12097" fmla="*/ 2520344 w 12191948"/>
              <a:gd name="connsiteY12097" fmla="*/ 1347790 h 3322003"/>
              <a:gd name="connsiteX12098" fmla="*/ 2451894 w 12191948"/>
              <a:gd name="connsiteY12098" fmla="*/ 1340389 h 3322003"/>
              <a:gd name="connsiteX12099" fmla="*/ 2521070 w 12191948"/>
              <a:gd name="connsiteY12099" fmla="*/ 1347401 h 3322003"/>
              <a:gd name="connsiteX12100" fmla="*/ 2532922 w 12191948"/>
              <a:gd name="connsiteY12100" fmla="*/ 1342726 h 3322003"/>
              <a:gd name="connsiteX12101" fmla="*/ 2485998 w 12191948"/>
              <a:gd name="connsiteY12101" fmla="*/ 1325390 h 3322003"/>
              <a:gd name="connsiteX12102" fmla="*/ 2456973 w 12191948"/>
              <a:gd name="connsiteY12102" fmla="*/ 1328312 h 3322003"/>
              <a:gd name="connsiteX12103" fmla="*/ 2353689 w 12191948"/>
              <a:gd name="connsiteY12103" fmla="*/ 1298513 h 3322003"/>
              <a:gd name="connsiteX12104" fmla="*/ 2379812 w 12191948"/>
              <a:gd name="connsiteY12104" fmla="*/ 1293838 h 3322003"/>
              <a:gd name="connsiteX12105" fmla="*/ 2331436 w 12191948"/>
              <a:gd name="connsiteY12105" fmla="*/ 1282540 h 3322003"/>
              <a:gd name="connsiteX12106" fmla="*/ 2288380 w 12191948"/>
              <a:gd name="connsiteY12106" fmla="*/ 1275140 h 3322003"/>
              <a:gd name="connsiteX12107" fmla="*/ 2284662 w 12191948"/>
              <a:gd name="connsiteY12107" fmla="*/ 1264671 h 3322003"/>
              <a:gd name="connsiteX12108" fmla="*/ 2299074 w 12191948"/>
              <a:gd name="connsiteY12108" fmla="*/ 1257511 h 3322003"/>
              <a:gd name="connsiteX12109" fmla="*/ 2299993 w 12191948"/>
              <a:gd name="connsiteY12109" fmla="*/ 1257609 h 3322003"/>
              <a:gd name="connsiteX12110" fmla="*/ 2299266 w 12191948"/>
              <a:gd name="connsiteY12110" fmla="*/ 1257415 h 3322003"/>
              <a:gd name="connsiteX12111" fmla="*/ 2299074 w 12191948"/>
              <a:gd name="connsiteY12111" fmla="*/ 1257511 h 3322003"/>
              <a:gd name="connsiteX12112" fmla="*/ 2269848 w 12191948"/>
              <a:gd name="connsiteY12112" fmla="*/ 1254372 h 3322003"/>
              <a:gd name="connsiteX12113" fmla="*/ 2247503 w 12191948"/>
              <a:gd name="connsiteY12113" fmla="*/ 1252156 h 3322003"/>
              <a:gd name="connsiteX12114" fmla="*/ 2205899 w 12191948"/>
              <a:gd name="connsiteY12114" fmla="*/ 1249236 h 3322003"/>
              <a:gd name="connsiteX12115" fmla="*/ 4081444 w 12191948"/>
              <a:gd name="connsiteY12115" fmla="*/ 1248260 h 3322003"/>
              <a:gd name="connsiteX12116" fmla="*/ 4083138 w 12191948"/>
              <a:gd name="connsiteY12116" fmla="*/ 1250209 h 3322003"/>
              <a:gd name="connsiteX12117" fmla="*/ 4094748 w 12191948"/>
              <a:gd name="connsiteY12117" fmla="*/ 1251573 h 3322003"/>
              <a:gd name="connsiteX12118" fmla="*/ 4093296 w 12191948"/>
              <a:gd name="connsiteY12118" fmla="*/ 1249624 h 3322003"/>
              <a:gd name="connsiteX12119" fmla="*/ 1374071 w 12191948"/>
              <a:gd name="connsiteY12119" fmla="*/ 1247872 h 3322003"/>
              <a:gd name="connsiteX12120" fmla="*/ 1412530 w 12191948"/>
              <a:gd name="connsiteY12120" fmla="*/ 1258388 h 3322003"/>
              <a:gd name="connsiteX12121" fmla="*/ 1427043 w 12191948"/>
              <a:gd name="connsiteY12121" fmla="*/ 1253325 h 3322003"/>
              <a:gd name="connsiteX12122" fmla="*/ 2328775 w 12191948"/>
              <a:gd name="connsiteY12122" fmla="*/ 1239108 h 3322003"/>
              <a:gd name="connsiteX12123" fmla="*/ 2339176 w 12191948"/>
              <a:gd name="connsiteY12123" fmla="*/ 1242807 h 3322003"/>
              <a:gd name="connsiteX12124" fmla="*/ 2339176 w 12191948"/>
              <a:gd name="connsiteY12124" fmla="*/ 1242224 h 3322003"/>
              <a:gd name="connsiteX12125" fmla="*/ 3474566 w 12191948"/>
              <a:gd name="connsiteY12125" fmla="*/ 1237159 h 3322003"/>
              <a:gd name="connsiteX12126" fmla="*/ 3474566 w 12191948"/>
              <a:gd name="connsiteY12126" fmla="*/ 1239302 h 3322003"/>
              <a:gd name="connsiteX12127" fmla="*/ 3486417 w 12191948"/>
              <a:gd name="connsiteY12127" fmla="*/ 1240469 h 3322003"/>
              <a:gd name="connsiteX12128" fmla="*/ 3486417 w 12191948"/>
              <a:gd name="connsiteY12128" fmla="*/ 1237159 h 3322003"/>
              <a:gd name="connsiteX12129" fmla="*/ 1847192 w 12191948"/>
              <a:gd name="connsiteY12129" fmla="*/ 1235991 h 3322003"/>
              <a:gd name="connsiteX12130" fmla="*/ 1833888 w 12191948"/>
              <a:gd name="connsiteY12130" fmla="*/ 1238911 h 3322003"/>
              <a:gd name="connsiteX12131" fmla="*/ 1853965 w 12191948"/>
              <a:gd name="connsiteY12131" fmla="*/ 1249430 h 3322003"/>
              <a:gd name="connsiteX12132" fmla="*/ 1853480 w 12191948"/>
              <a:gd name="connsiteY12132" fmla="*/ 1250209 h 3322003"/>
              <a:gd name="connsiteX12133" fmla="*/ 1872589 w 12191948"/>
              <a:gd name="connsiteY12133" fmla="*/ 1255078 h 3322003"/>
              <a:gd name="connsiteX12134" fmla="*/ 1886134 w 12191948"/>
              <a:gd name="connsiteY12134" fmla="*/ 1250988 h 3322003"/>
              <a:gd name="connsiteX12135" fmla="*/ 1878153 w 12191948"/>
              <a:gd name="connsiteY12135" fmla="*/ 1243976 h 3322003"/>
              <a:gd name="connsiteX12136" fmla="*/ 1847192 w 12191948"/>
              <a:gd name="connsiteY12136" fmla="*/ 1235991 h 3322003"/>
              <a:gd name="connsiteX12137" fmla="*/ 1668200 w 12191948"/>
              <a:gd name="connsiteY12137" fmla="*/ 1234042 h 3322003"/>
              <a:gd name="connsiteX12138" fmla="*/ 1668200 w 12191948"/>
              <a:gd name="connsiteY12138" fmla="*/ 1234237 h 3322003"/>
              <a:gd name="connsiteX12139" fmla="*/ 1674488 w 12191948"/>
              <a:gd name="connsiteY12139" fmla="*/ 1235601 h 3322003"/>
              <a:gd name="connsiteX12140" fmla="*/ 1671344 w 12191948"/>
              <a:gd name="connsiteY12140" fmla="*/ 1234237 h 3322003"/>
              <a:gd name="connsiteX12141" fmla="*/ 1668200 w 12191948"/>
              <a:gd name="connsiteY12141" fmla="*/ 1234042 h 3322003"/>
              <a:gd name="connsiteX12142" fmla="*/ 11862023 w 12191948"/>
              <a:gd name="connsiteY12142" fmla="*/ 1231120 h 3322003"/>
              <a:gd name="connsiteX12143" fmla="*/ 11876536 w 12191948"/>
              <a:gd name="connsiteY12143" fmla="*/ 1238328 h 3322003"/>
              <a:gd name="connsiteX12144" fmla="*/ 11876536 w 12191948"/>
              <a:gd name="connsiteY12144" fmla="*/ 1235795 h 3322003"/>
              <a:gd name="connsiteX12145" fmla="*/ 11892016 w 12191948"/>
              <a:gd name="connsiteY12145" fmla="*/ 1235795 h 3322003"/>
              <a:gd name="connsiteX12146" fmla="*/ 11875324 w 12191948"/>
              <a:gd name="connsiteY12146" fmla="*/ 1233654 h 3322003"/>
              <a:gd name="connsiteX12147" fmla="*/ 4739450 w 12191948"/>
              <a:gd name="connsiteY12147" fmla="*/ 1229076 h 3322003"/>
              <a:gd name="connsiteX12148" fmla="*/ 4722671 w 12191948"/>
              <a:gd name="connsiteY12148" fmla="*/ 1229758 h 3322003"/>
              <a:gd name="connsiteX12149" fmla="*/ 4731135 w 12191948"/>
              <a:gd name="connsiteY12149" fmla="*/ 1236770 h 3322003"/>
              <a:gd name="connsiteX12150" fmla="*/ 4761613 w 12191948"/>
              <a:gd name="connsiteY12150" fmla="*/ 1238328 h 3322003"/>
              <a:gd name="connsiteX12151" fmla="*/ 4759707 w 12191948"/>
              <a:gd name="connsiteY12151" fmla="*/ 1233898 h 3322003"/>
              <a:gd name="connsiteX12152" fmla="*/ 4761128 w 12191948"/>
              <a:gd name="connsiteY12152" fmla="*/ 1234237 h 3322003"/>
              <a:gd name="connsiteX12153" fmla="*/ 4759434 w 12191948"/>
              <a:gd name="connsiteY12153" fmla="*/ 1233263 h 3322003"/>
              <a:gd name="connsiteX12154" fmla="*/ 4759707 w 12191948"/>
              <a:gd name="connsiteY12154" fmla="*/ 1233898 h 3322003"/>
              <a:gd name="connsiteX12155" fmla="*/ 2380546 w 12191948"/>
              <a:gd name="connsiteY12155" fmla="*/ 1229018 h 3322003"/>
              <a:gd name="connsiteX12156" fmla="*/ 2370137 w 12191948"/>
              <a:gd name="connsiteY12156" fmla="*/ 1236770 h 3322003"/>
              <a:gd name="connsiteX12157" fmla="*/ 2342805 w 12191948"/>
              <a:gd name="connsiteY12157" fmla="*/ 1243392 h 3322003"/>
              <a:gd name="connsiteX12158" fmla="*/ 2386102 w 12191948"/>
              <a:gd name="connsiteY12158" fmla="*/ 1260726 h 3322003"/>
              <a:gd name="connsiteX12159" fmla="*/ 2443910 w 12191948"/>
              <a:gd name="connsiteY12159" fmla="*/ 1265012 h 3322003"/>
              <a:gd name="connsiteX12160" fmla="*/ 2506316 w 12191948"/>
              <a:gd name="connsiteY12160" fmla="*/ 1280594 h 3322003"/>
              <a:gd name="connsiteX12161" fmla="*/ 2519377 w 12191948"/>
              <a:gd name="connsiteY12161" fmla="*/ 1279035 h 3322003"/>
              <a:gd name="connsiteX12162" fmla="*/ 2505831 w 12191948"/>
              <a:gd name="connsiteY12162" fmla="*/ 1276308 h 3322003"/>
              <a:gd name="connsiteX12163" fmla="*/ 2539453 w 12191948"/>
              <a:gd name="connsiteY12163" fmla="*/ 1262480 h 3322003"/>
              <a:gd name="connsiteX12164" fmla="*/ 2494947 w 12191948"/>
              <a:gd name="connsiteY12164" fmla="*/ 1249818 h 3322003"/>
              <a:gd name="connsiteX12165" fmla="*/ 2475112 w 12191948"/>
              <a:gd name="connsiteY12165" fmla="*/ 1260143 h 3322003"/>
              <a:gd name="connsiteX12166" fmla="*/ 2454070 w 12191948"/>
              <a:gd name="connsiteY12166" fmla="*/ 1256636 h 3322003"/>
              <a:gd name="connsiteX12167" fmla="*/ 2395415 w 12191948"/>
              <a:gd name="connsiteY12167" fmla="*/ 1230310 h 3322003"/>
              <a:gd name="connsiteX12168" fmla="*/ 2395775 w 12191948"/>
              <a:gd name="connsiteY12168" fmla="*/ 1230341 h 3322003"/>
              <a:gd name="connsiteX12169" fmla="*/ 2395051 w 12191948"/>
              <a:gd name="connsiteY12169" fmla="*/ 1230147 h 3322003"/>
              <a:gd name="connsiteX12170" fmla="*/ 2395415 w 12191948"/>
              <a:gd name="connsiteY12170" fmla="*/ 1230310 h 3322003"/>
              <a:gd name="connsiteX12171" fmla="*/ 1712917 w 12191948"/>
              <a:gd name="connsiteY12171" fmla="*/ 1227396 h 3322003"/>
              <a:gd name="connsiteX12172" fmla="*/ 1696015 w 12191948"/>
              <a:gd name="connsiteY12172" fmla="*/ 1231899 h 3322003"/>
              <a:gd name="connsiteX12173" fmla="*/ 1696015 w 12191948"/>
              <a:gd name="connsiteY12173" fmla="*/ 1232096 h 3322003"/>
              <a:gd name="connsiteX12174" fmla="*/ 1741973 w 12191948"/>
              <a:gd name="connsiteY12174" fmla="*/ 1232096 h 3322003"/>
              <a:gd name="connsiteX12175" fmla="*/ 1712917 w 12191948"/>
              <a:gd name="connsiteY12175" fmla="*/ 1227396 h 3322003"/>
              <a:gd name="connsiteX12176" fmla="*/ 5242713 w 12191948"/>
              <a:gd name="connsiteY12176" fmla="*/ 1224499 h 3322003"/>
              <a:gd name="connsiteX12177" fmla="*/ 5232070 w 12191948"/>
              <a:gd name="connsiteY12177" fmla="*/ 1225472 h 3322003"/>
              <a:gd name="connsiteX12178" fmla="*/ 5241504 w 12191948"/>
              <a:gd name="connsiteY12178" fmla="*/ 1229758 h 3322003"/>
              <a:gd name="connsiteX12179" fmla="*/ 5260611 w 12191948"/>
              <a:gd name="connsiteY12179" fmla="*/ 1232290 h 3322003"/>
              <a:gd name="connsiteX12180" fmla="*/ 5260370 w 12191948"/>
              <a:gd name="connsiteY12180" fmla="*/ 1228589 h 3322003"/>
              <a:gd name="connsiteX12181" fmla="*/ 5261337 w 12191948"/>
              <a:gd name="connsiteY12181" fmla="*/ 1228589 h 3322003"/>
              <a:gd name="connsiteX12182" fmla="*/ 5242713 w 12191948"/>
              <a:gd name="connsiteY12182" fmla="*/ 1224499 h 3322003"/>
              <a:gd name="connsiteX12183" fmla="*/ 4648895 w 12191948"/>
              <a:gd name="connsiteY12183" fmla="*/ 1224109 h 3322003"/>
              <a:gd name="connsiteX12184" fmla="*/ 4632448 w 12191948"/>
              <a:gd name="connsiteY12184" fmla="*/ 1227031 h 3322003"/>
              <a:gd name="connsiteX12185" fmla="*/ 4640914 w 12191948"/>
              <a:gd name="connsiteY12185" fmla="*/ 1230732 h 3322003"/>
              <a:gd name="connsiteX12186" fmla="*/ 4656153 w 12191948"/>
              <a:gd name="connsiteY12186" fmla="*/ 1227421 h 3322003"/>
              <a:gd name="connsiteX12187" fmla="*/ 2070205 w 12191948"/>
              <a:gd name="connsiteY12187" fmla="*/ 1222941 h 3322003"/>
              <a:gd name="connsiteX12188" fmla="*/ 2071657 w 12191948"/>
              <a:gd name="connsiteY12188" fmla="*/ 1224499 h 3322003"/>
              <a:gd name="connsiteX12189" fmla="*/ 2071657 w 12191948"/>
              <a:gd name="connsiteY12189" fmla="*/ 1223135 h 3322003"/>
              <a:gd name="connsiteX12190" fmla="*/ 1085993 w 12191948"/>
              <a:gd name="connsiteY12190" fmla="*/ 1222747 h 3322003"/>
              <a:gd name="connsiteX12191" fmla="*/ 1118034 w 12191948"/>
              <a:gd name="connsiteY12191" fmla="*/ 1227735 h 3322003"/>
              <a:gd name="connsiteX12192" fmla="*/ 1118162 w 12191948"/>
              <a:gd name="connsiteY12192" fmla="*/ 1228783 h 3322003"/>
              <a:gd name="connsiteX12193" fmla="*/ 1080528 w 12191948"/>
              <a:gd name="connsiteY12193" fmla="*/ 1223028 h 3322003"/>
              <a:gd name="connsiteX12194" fmla="*/ 1462115 w 12191948"/>
              <a:gd name="connsiteY12194" fmla="*/ 1221577 h 3322003"/>
              <a:gd name="connsiteX12195" fmla="*/ 1465020 w 12191948"/>
              <a:gd name="connsiteY12195" fmla="*/ 1232290 h 3322003"/>
              <a:gd name="connsiteX12196" fmla="*/ 1492835 w 12191948"/>
              <a:gd name="connsiteY12196" fmla="*/ 1235016 h 3322003"/>
              <a:gd name="connsiteX12197" fmla="*/ 1536132 w 12191948"/>
              <a:gd name="connsiteY12197" fmla="*/ 1231511 h 3322003"/>
              <a:gd name="connsiteX12198" fmla="*/ 1493802 w 12191948"/>
              <a:gd name="connsiteY12198" fmla="*/ 1228783 h 3322003"/>
              <a:gd name="connsiteX12199" fmla="*/ 1492593 w 12191948"/>
              <a:gd name="connsiteY12199" fmla="*/ 1228783 h 3322003"/>
              <a:gd name="connsiteX12200" fmla="*/ 1462115 w 12191948"/>
              <a:gd name="connsiteY12200" fmla="*/ 1221577 h 3322003"/>
              <a:gd name="connsiteX12201" fmla="*/ 807828 w 12191948"/>
              <a:gd name="connsiteY12201" fmla="*/ 1219434 h 3322003"/>
              <a:gd name="connsiteX12202" fmla="*/ 804200 w 12191948"/>
              <a:gd name="connsiteY12202" fmla="*/ 1222747 h 3322003"/>
              <a:gd name="connsiteX12203" fmla="*/ 822582 w 12191948"/>
              <a:gd name="connsiteY12203" fmla="*/ 1225278 h 3322003"/>
              <a:gd name="connsiteX12204" fmla="*/ 818471 w 12191948"/>
              <a:gd name="connsiteY12204" fmla="*/ 1219434 h 3322003"/>
              <a:gd name="connsiteX12205" fmla="*/ 807828 w 12191948"/>
              <a:gd name="connsiteY12205" fmla="*/ 1219434 h 3322003"/>
              <a:gd name="connsiteX12206" fmla="*/ 1886375 w 12191948"/>
              <a:gd name="connsiteY12206" fmla="*/ 1217682 h 3322003"/>
              <a:gd name="connsiteX12207" fmla="*/ 1885408 w 12191948"/>
              <a:gd name="connsiteY12207" fmla="*/ 1220604 h 3322003"/>
              <a:gd name="connsiteX12208" fmla="*/ 1884440 w 12191948"/>
              <a:gd name="connsiteY12208" fmla="*/ 1221383 h 3322003"/>
              <a:gd name="connsiteX12209" fmla="*/ 1909837 w 12191948"/>
              <a:gd name="connsiteY12209" fmla="*/ 1226057 h 3322003"/>
              <a:gd name="connsiteX12210" fmla="*/ 1919756 w 12191948"/>
              <a:gd name="connsiteY12210" fmla="*/ 1224888 h 3322003"/>
              <a:gd name="connsiteX12211" fmla="*/ 1910563 w 12191948"/>
              <a:gd name="connsiteY12211" fmla="*/ 1220604 h 3322003"/>
              <a:gd name="connsiteX12212" fmla="*/ 1886375 w 12191948"/>
              <a:gd name="connsiteY12212" fmla="*/ 1217682 h 3322003"/>
              <a:gd name="connsiteX12213" fmla="*/ 1702546 w 12191948"/>
              <a:gd name="connsiteY12213" fmla="*/ 1216123 h 3322003"/>
              <a:gd name="connsiteX12214" fmla="*/ 1701093 w 12191948"/>
              <a:gd name="connsiteY12214" fmla="*/ 1217487 h 3322003"/>
              <a:gd name="connsiteX12215" fmla="*/ 1705934 w 12191948"/>
              <a:gd name="connsiteY12215" fmla="*/ 1217487 h 3322003"/>
              <a:gd name="connsiteX12216" fmla="*/ 1954102 w 12191948"/>
              <a:gd name="connsiteY12216" fmla="*/ 1212619 h 3322003"/>
              <a:gd name="connsiteX12217" fmla="*/ 1922900 w 12191948"/>
              <a:gd name="connsiteY12217" fmla="*/ 1224888 h 3322003"/>
              <a:gd name="connsiteX12218" fmla="*/ 1935478 w 12191948"/>
              <a:gd name="connsiteY12218" fmla="*/ 1232484 h 3322003"/>
              <a:gd name="connsiteX12219" fmla="*/ 1899438 w 12191948"/>
              <a:gd name="connsiteY12219" fmla="*/ 1238523 h 3322003"/>
              <a:gd name="connsiteX12220" fmla="*/ 1910805 w 12191948"/>
              <a:gd name="connsiteY12220" fmla="*/ 1244171 h 3322003"/>
              <a:gd name="connsiteX12221" fmla="*/ 1947088 w 12191948"/>
              <a:gd name="connsiteY12221" fmla="*/ 1247872 h 3322003"/>
              <a:gd name="connsiteX12222" fmla="*/ 1978531 w 12191948"/>
              <a:gd name="connsiteY12222" fmla="*/ 1257027 h 3322003"/>
              <a:gd name="connsiteX12223" fmla="*/ 2016023 w 12191948"/>
              <a:gd name="connsiteY12223" fmla="*/ 1260337 h 3322003"/>
              <a:gd name="connsiteX12224" fmla="*/ 1967647 w 12191948"/>
              <a:gd name="connsiteY12224" fmla="*/ 1231705 h 3322003"/>
              <a:gd name="connsiteX12225" fmla="*/ 2073107 w 12191948"/>
              <a:gd name="connsiteY12225" fmla="*/ 1235406 h 3322003"/>
              <a:gd name="connsiteX12226" fmla="*/ 2097295 w 12191948"/>
              <a:gd name="connsiteY12226" fmla="*/ 1243976 h 3322003"/>
              <a:gd name="connsiteX12227" fmla="*/ 2163328 w 12191948"/>
              <a:gd name="connsiteY12227" fmla="*/ 1267738 h 3322003"/>
              <a:gd name="connsiteX12228" fmla="*/ 2172036 w 12191948"/>
              <a:gd name="connsiteY12228" fmla="*/ 1265985 h 3322003"/>
              <a:gd name="connsiteX12229" fmla="*/ 2168166 w 12191948"/>
              <a:gd name="connsiteY12229" fmla="*/ 1251182 h 3322003"/>
              <a:gd name="connsiteX12230" fmla="*/ 2106729 w 12191948"/>
              <a:gd name="connsiteY12230" fmla="*/ 1234237 h 3322003"/>
              <a:gd name="connsiteX12231" fmla="*/ 2071657 w 12191948"/>
              <a:gd name="connsiteY12231" fmla="*/ 1232679 h 3322003"/>
              <a:gd name="connsiteX12232" fmla="*/ 2073107 w 12191948"/>
              <a:gd name="connsiteY12232" fmla="*/ 1233263 h 3322003"/>
              <a:gd name="connsiteX12233" fmla="*/ 2011668 w 12191948"/>
              <a:gd name="connsiteY12233" fmla="*/ 1221383 h 3322003"/>
              <a:gd name="connsiteX12234" fmla="*/ 1984095 w 12191948"/>
              <a:gd name="connsiteY12234" fmla="*/ 1219825 h 3322003"/>
              <a:gd name="connsiteX12235" fmla="*/ 1954102 w 12191948"/>
              <a:gd name="connsiteY12235" fmla="*/ 1212619 h 3322003"/>
              <a:gd name="connsiteX12236" fmla="*/ 841450 w 12191948"/>
              <a:gd name="connsiteY12236" fmla="*/ 1211060 h 3322003"/>
              <a:gd name="connsiteX12237" fmla="*/ 844353 w 12191948"/>
              <a:gd name="connsiteY12237" fmla="*/ 1212228 h 3322003"/>
              <a:gd name="connsiteX12238" fmla="*/ 846047 w 12191948"/>
              <a:gd name="connsiteY12238" fmla="*/ 1211060 h 3322003"/>
              <a:gd name="connsiteX12239" fmla="*/ 3708947 w 12191948"/>
              <a:gd name="connsiteY12239" fmla="*/ 1209306 h 3322003"/>
              <a:gd name="connsiteX12240" fmla="*/ 3709674 w 12191948"/>
              <a:gd name="connsiteY12240" fmla="*/ 1212422 h 3322003"/>
              <a:gd name="connsiteX12241" fmla="*/ 3709674 w 12191948"/>
              <a:gd name="connsiteY12241" fmla="*/ 1211839 h 3322003"/>
              <a:gd name="connsiteX12242" fmla="*/ 3722249 w 12191948"/>
              <a:gd name="connsiteY12242" fmla="*/ 1211839 h 3322003"/>
              <a:gd name="connsiteX12243" fmla="*/ 3720799 w 12191948"/>
              <a:gd name="connsiteY12243" fmla="*/ 1209306 h 3322003"/>
              <a:gd name="connsiteX12244" fmla="*/ 1152025 w 12191948"/>
              <a:gd name="connsiteY12244" fmla="*/ 1207553 h 3322003"/>
              <a:gd name="connsiteX12245" fmla="*/ 1158798 w 12191948"/>
              <a:gd name="connsiteY12245" fmla="*/ 1212228 h 3322003"/>
              <a:gd name="connsiteX12246" fmla="*/ 1169200 w 12191948"/>
              <a:gd name="connsiteY12246" fmla="*/ 1212228 h 3322003"/>
              <a:gd name="connsiteX12247" fmla="*/ 1164121 w 12191948"/>
              <a:gd name="connsiteY12247" fmla="*/ 1207553 h 3322003"/>
              <a:gd name="connsiteX12248" fmla="*/ 897294 w 12191948"/>
              <a:gd name="connsiteY12248" fmla="*/ 1206580 h 3322003"/>
              <a:gd name="connsiteX12249" fmla="*/ 892729 w 12191948"/>
              <a:gd name="connsiteY12249" fmla="*/ 1212422 h 3322003"/>
              <a:gd name="connsiteX12250" fmla="*/ 912562 w 12191948"/>
              <a:gd name="connsiteY12250" fmla="*/ 1208917 h 3322003"/>
              <a:gd name="connsiteX12251" fmla="*/ 897294 w 12191948"/>
              <a:gd name="connsiteY12251" fmla="*/ 1206580 h 3322003"/>
              <a:gd name="connsiteX12252" fmla="*/ 2094152 w 12191948"/>
              <a:gd name="connsiteY12252" fmla="*/ 1204243 h 3322003"/>
              <a:gd name="connsiteX12253" fmla="*/ 2089314 w 12191948"/>
              <a:gd name="connsiteY12253" fmla="*/ 1207748 h 3322003"/>
              <a:gd name="connsiteX12254" fmla="*/ 2107212 w 12191948"/>
              <a:gd name="connsiteY12254" fmla="*/ 1212034 h 3322003"/>
              <a:gd name="connsiteX12255" fmla="*/ 2113017 w 12191948"/>
              <a:gd name="connsiteY12255" fmla="*/ 1207944 h 3322003"/>
              <a:gd name="connsiteX12256" fmla="*/ 2113985 w 12191948"/>
              <a:gd name="connsiteY12256" fmla="*/ 1207944 h 3322003"/>
              <a:gd name="connsiteX12257" fmla="*/ 1331500 w 12191948"/>
              <a:gd name="connsiteY12257" fmla="*/ 1202879 h 3322003"/>
              <a:gd name="connsiteX12258" fmla="*/ 1331500 w 12191948"/>
              <a:gd name="connsiteY12258" fmla="*/ 1208723 h 3322003"/>
              <a:gd name="connsiteX12259" fmla="*/ 1348191 w 12191948"/>
              <a:gd name="connsiteY12259" fmla="*/ 1221771 h 3322003"/>
              <a:gd name="connsiteX12260" fmla="*/ 1348191 w 12191948"/>
              <a:gd name="connsiteY12260" fmla="*/ 1223329 h 3322003"/>
              <a:gd name="connsiteX12261" fmla="*/ 1398744 w 12191948"/>
              <a:gd name="connsiteY12261" fmla="*/ 1224499 h 3322003"/>
              <a:gd name="connsiteX12262" fmla="*/ 1352785 w 12191948"/>
              <a:gd name="connsiteY12262" fmla="*/ 1205995 h 3322003"/>
              <a:gd name="connsiteX12263" fmla="*/ 1331500 w 12191948"/>
              <a:gd name="connsiteY12263" fmla="*/ 1202879 h 3322003"/>
              <a:gd name="connsiteX12264" fmla="*/ 1208624 w 12191948"/>
              <a:gd name="connsiteY12264" fmla="*/ 1202685 h 3322003"/>
              <a:gd name="connsiteX12265" fmla="*/ 1260629 w 12191948"/>
              <a:gd name="connsiteY12265" fmla="*/ 1224499 h 3322003"/>
              <a:gd name="connsiteX12266" fmla="*/ 1261114 w 12191948"/>
              <a:gd name="connsiteY12266" fmla="*/ 1225278 h 3322003"/>
              <a:gd name="connsiteX12267" fmla="*/ 1274901 w 12191948"/>
              <a:gd name="connsiteY12267" fmla="*/ 1223135 h 3322003"/>
              <a:gd name="connsiteX12268" fmla="*/ 1270063 w 12191948"/>
              <a:gd name="connsiteY12268" fmla="*/ 1215929 h 3322003"/>
              <a:gd name="connsiteX12269" fmla="*/ 1208624 w 12191948"/>
              <a:gd name="connsiteY12269" fmla="*/ 1202685 h 3322003"/>
              <a:gd name="connsiteX12270" fmla="*/ 1804957 w 12191948"/>
              <a:gd name="connsiteY12270" fmla="*/ 1202432 h 3322003"/>
              <a:gd name="connsiteX12271" fmla="*/ 1745599 w 12191948"/>
              <a:gd name="connsiteY12271" fmla="*/ 1207553 h 3322003"/>
              <a:gd name="connsiteX12272" fmla="*/ 1747537 w 12191948"/>
              <a:gd name="connsiteY12272" fmla="*/ 1207359 h 3322003"/>
              <a:gd name="connsiteX12273" fmla="*/ 1759630 w 12191948"/>
              <a:gd name="connsiteY12273" fmla="*/ 1226836 h 3322003"/>
              <a:gd name="connsiteX12274" fmla="*/ 1777045 w 12191948"/>
              <a:gd name="connsiteY12274" fmla="*/ 1238328 h 3322003"/>
              <a:gd name="connsiteX12275" fmla="*/ 1793011 w 12191948"/>
              <a:gd name="connsiteY12275" fmla="*/ 1238328 h 3322003"/>
              <a:gd name="connsiteX12276" fmla="*/ 1817199 w 12191948"/>
              <a:gd name="connsiteY12276" fmla="*/ 1223526 h 3322003"/>
              <a:gd name="connsiteX12277" fmla="*/ 1813570 w 12191948"/>
              <a:gd name="connsiteY12277" fmla="*/ 1222356 h 3322003"/>
              <a:gd name="connsiteX12278" fmla="*/ 1816955 w 12191948"/>
              <a:gd name="connsiteY12278" fmla="*/ 1222356 h 3322003"/>
              <a:gd name="connsiteX12279" fmla="*/ 1836064 w 12191948"/>
              <a:gd name="connsiteY12279" fmla="*/ 1206580 h 3322003"/>
              <a:gd name="connsiteX12280" fmla="*/ 1804957 w 12191948"/>
              <a:gd name="connsiteY12280" fmla="*/ 1202432 h 3322003"/>
              <a:gd name="connsiteX12281" fmla="*/ 11946418 w 12191948"/>
              <a:gd name="connsiteY12281" fmla="*/ 1201832 h 3322003"/>
              <a:gd name="connsiteX12282" fmla="*/ 11917895 w 12191948"/>
              <a:gd name="connsiteY12282" fmla="*/ 1205022 h 3322003"/>
              <a:gd name="connsiteX12283" fmla="*/ 11930473 w 12191948"/>
              <a:gd name="connsiteY12283" fmla="*/ 1213398 h 3322003"/>
              <a:gd name="connsiteX12284" fmla="*/ 11930473 w 12191948"/>
              <a:gd name="connsiteY12284" fmla="*/ 1210864 h 3322003"/>
              <a:gd name="connsiteX12285" fmla="*/ 11974497 w 12191948"/>
              <a:gd name="connsiteY12285" fmla="*/ 1206969 h 3322003"/>
              <a:gd name="connsiteX12286" fmla="*/ 11946418 w 12191948"/>
              <a:gd name="connsiteY12286" fmla="*/ 1201832 h 3322003"/>
              <a:gd name="connsiteX12287" fmla="*/ 2153170 w 12191948"/>
              <a:gd name="connsiteY12287" fmla="*/ 1201126 h 3322003"/>
              <a:gd name="connsiteX12288" fmla="*/ 2161152 w 12191948"/>
              <a:gd name="connsiteY12288" fmla="*/ 1205607 h 3322003"/>
              <a:gd name="connsiteX12289" fmla="*/ 2173488 w 12191948"/>
              <a:gd name="connsiteY12289" fmla="*/ 1205607 h 3322003"/>
              <a:gd name="connsiteX12290" fmla="*/ 2170714 w 12191948"/>
              <a:gd name="connsiteY12290" fmla="*/ 1202068 h 3322003"/>
              <a:gd name="connsiteX12291" fmla="*/ 2171310 w 12191948"/>
              <a:gd name="connsiteY12291" fmla="*/ 1202100 h 3322003"/>
              <a:gd name="connsiteX12292" fmla="*/ 2170586 w 12191948"/>
              <a:gd name="connsiteY12292" fmla="*/ 1201906 h 3322003"/>
              <a:gd name="connsiteX12293" fmla="*/ 2170714 w 12191948"/>
              <a:gd name="connsiteY12293" fmla="*/ 1202068 h 3322003"/>
              <a:gd name="connsiteX12294" fmla="*/ 1320857 w 12191948"/>
              <a:gd name="connsiteY12294" fmla="*/ 1200347 h 3322003"/>
              <a:gd name="connsiteX12295" fmla="*/ 1324971 w 12191948"/>
              <a:gd name="connsiteY12295" fmla="*/ 1201711 h 3322003"/>
              <a:gd name="connsiteX12296" fmla="*/ 1326906 w 12191948"/>
              <a:gd name="connsiteY12296" fmla="*/ 1201711 h 3322003"/>
              <a:gd name="connsiteX12297" fmla="*/ 1631432 w 12191948"/>
              <a:gd name="connsiteY12297" fmla="*/ 1197037 h 3322003"/>
              <a:gd name="connsiteX12298" fmla="*/ 1645703 w 12191948"/>
              <a:gd name="connsiteY12298" fmla="*/ 1206386 h 3322003"/>
              <a:gd name="connsiteX12299" fmla="*/ 1636272 w 12191948"/>
              <a:gd name="connsiteY12299" fmla="*/ 1207944 h 3322003"/>
              <a:gd name="connsiteX12300" fmla="*/ 1635302 w 12191948"/>
              <a:gd name="connsiteY12300" fmla="*/ 1208138 h 3322003"/>
              <a:gd name="connsiteX12301" fmla="*/ 1635302 w 12191948"/>
              <a:gd name="connsiteY12301" fmla="*/ 1212422 h 3322003"/>
              <a:gd name="connsiteX12302" fmla="*/ 1653687 w 12191948"/>
              <a:gd name="connsiteY12302" fmla="*/ 1214371 h 3322003"/>
              <a:gd name="connsiteX12303" fmla="*/ 1656831 w 12191948"/>
              <a:gd name="connsiteY12303" fmla="*/ 1208723 h 3322003"/>
              <a:gd name="connsiteX12304" fmla="*/ 1686824 w 12191948"/>
              <a:gd name="connsiteY12304" fmla="*/ 1201126 h 3322003"/>
              <a:gd name="connsiteX12305" fmla="*/ 1083090 w 12191948"/>
              <a:gd name="connsiteY12305" fmla="*/ 1197037 h 3322003"/>
              <a:gd name="connsiteX12306" fmla="*/ 1085749 w 12191948"/>
              <a:gd name="connsiteY12306" fmla="*/ 1199178 h 3322003"/>
              <a:gd name="connsiteX12307" fmla="*/ 1098570 w 12191948"/>
              <a:gd name="connsiteY12307" fmla="*/ 1200932 h 3322003"/>
              <a:gd name="connsiteX12308" fmla="*/ 1096635 w 12191948"/>
              <a:gd name="connsiteY12308" fmla="*/ 1198789 h 3322003"/>
              <a:gd name="connsiteX12309" fmla="*/ 723895 w 12191948"/>
              <a:gd name="connsiteY12309" fmla="*/ 1195673 h 3322003"/>
              <a:gd name="connsiteX12310" fmla="*/ 725348 w 12191948"/>
              <a:gd name="connsiteY12310" fmla="*/ 1197425 h 3322003"/>
              <a:gd name="connsiteX12311" fmla="*/ 725830 w 12191948"/>
              <a:gd name="connsiteY12311" fmla="*/ 1197425 h 3322003"/>
              <a:gd name="connsiteX12312" fmla="*/ 731394 w 12191948"/>
              <a:gd name="connsiteY12312" fmla="*/ 1197425 h 3322003"/>
              <a:gd name="connsiteX12313" fmla="*/ 728977 w 12191948"/>
              <a:gd name="connsiteY12313" fmla="*/ 1195673 h 3322003"/>
              <a:gd name="connsiteX12314" fmla="*/ 723895 w 12191948"/>
              <a:gd name="connsiteY12314" fmla="*/ 1195673 h 3322003"/>
              <a:gd name="connsiteX12315" fmla="*/ 1012461 w 12191948"/>
              <a:gd name="connsiteY12315" fmla="*/ 1195479 h 3322003"/>
              <a:gd name="connsiteX12316" fmla="*/ 1001092 w 12191948"/>
              <a:gd name="connsiteY12316" fmla="*/ 1199178 h 3322003"/>
              <a:gd name="connsiteX12317" fmla="*/ 1019233 w 12191948"/>
              <a:gd name="connsiteY12317" fmla="*/ 1205022 h 3322003"/>
              <a:gd name="connsiteX12318" fmla="*/ 1018022 w 12191948"/>
              <a:gd name="connsiteY12318" fmla="*/ 1204243 h 3322003"/>
              <a:gd name="connsiteX12319" fmla="*/ 1055514 w 12191948"/>
              <a:gd name="connsiteY12319" fmla="*/ 1199763 h 3322003"/>
              <a:gd name="connsiteX12320" fmla="*/ 1012461 w 12191948"/>
              <a:gd name="connsiteY12320" fmla="*/ 1195479 h 3322003"/>
              <a:gd name="connsiteX12321" fmla="*/ 1608937 w 12191948"/>
              <a:gd name="connsiteY12321" fmla="*/ 1195282 h 3322003"/>
              <a:gd name="connsiteX12322" fmla="*/ 1607002 w 12191948"/>
              <a:gd name="connsiteY12322" fmla="*/ 1198789 h 3322003"/>
              <a:gd name="connsiteX12323" fmla="*/ 1619098 w 12191948"/>
              <a:gd name="connsiteY12323" fmla="*/ 1200542 h 3322003"/>
              <a:gd name="connsiteX12324" fmla="*/ 1627102 w 12191948"/>
              <a:gd name="connsiteY12324" fmla="*/ 1196782 h 3322003"/>
              <a:gd name="connsiteX12325" fmla="*/ 1627805 w 12191948"/>
              <a:gd name="connsiteY12325" fmla="*/ 1196840 h 3322003"/>
              <a:gd name="connsiteX12326" fmla="*/ 1627805 w 12191948"/>
              <a:gd name="connsiteY12326" fmla="*/ 1196452 h 3322003"/>
              <a:gd name="connsiteX12327" fmla="*/ 1627102 w 12191948"/>
              <a:gd name="connsiteY12327" fmla="*/ 1196782 h 3322003"/>
              <a:gd name="connsiteX12328" fmla="*/ 1489691 w 12191948"/>
              <a:gd name="connsiteY12328" fmla="*/ 1193920 h 3322003"/>
              <a:gd name="connsiteX12329" fmla="*/ 1457521 w 12191948"/>
              <a:gd name="connsiteY12329" fmla="*/ 1198204 h 3322003"/>
              <a:gd name="connsiteX12330" fmla="*/ 1447120 w 12191948"/>
              <a:gd name="connsiteY12330" fmla="*/ 1198204 h 3322003"/>
              <a:gd name="connsiteX12331" fmla="*/ 1457521 w 12191948"/>
              <a:gd name="connsiteY12331" fmla="*/ 1200542 h 3322003"/>
              <a:gd name="connsiteX12332" fmla="*/ 1463083 w 12191948"/>
              <a:gd name="connsiteY12332" fmla="*/ 1202879 h 3322003"/>
              <a:gd name="connsiteX12333" fmla="*/ 1532262 w 12191948"/>
              <a:gd name="connsiteY12333" fmla="*/ 1213201 h 3322003"/>
              <a:gd name="connsiteX12334" fmla="*/ 1502754 w 12191948"/>
              <a:gd name="connsiteY12334" fmla="*/ 1201126 h 3322003"/>
              <a:gd name="connsiteX12335" fmla="*/ 1489691 w 12191948"/>
              <a:gd name="connsiteY12335" fmla="*/ 1193920 h 3322003"/>
              <a:gd name="connsiteX12336" fmla="*/ 1371653 w 12191948"/>
              <a:gd name="connsiteY12336" fmla="*/ 1192166 h 3322003"/>
              <a:gd name="connsiteX12337" fmla="*/ 1361978 w 12191948"/>
              <a:gd name="connsiteY12337" fmla="*/ 1194115 h 3322003"/>
              <a:gd name="connsiteX12338" fmla="*/ 1352303 w 12191948"/>
              <a:gd name="connsiteY12338" fmla="*/ 1192945 h 3322003"/>
              <a:gd name="connsiteX12339" fmla="*/ 1361978 w 12191948"/>
              <a:gd name="connsiteY12339" fmla="*/ 1194699 h 3322003"/>
              <a:gd name="connsiteX12340" fmla="*/ 1380843 w 12191948"/>
              <a:gd name="connsiteY12340" fmla="*/ 1200736 h 3322003"/>
              <a:gd name="connsiteX12341" fmla="*/ 1395841 w 12191948"/>
              <a:gd name="connsiteY12341" fmla="*/ 1199178 h 3322003"/>
              <a:gd name="connsiteX12342" fmla="*/ 1390519 w 12191948"/>
              <a:gd name="connsiteY12342" fmla="*/ 1194503 h 3322003"/>
              <a:gd name="connsiteX12343" fmla="*/ 1371653 w 12191948"/>
              <a:gd name="connsiteY12343" fmla="*/ 1192751 h 3322003"/>
              <a:gd name="connsiteX12344" fmla="*/ 4586006 w 12191948"/>
              <a:gd name="connsiteY12344" fmla="*/ 1190804 h 3322003"/>
              <a:gd name="connsiteX12345" fmla="*/ 4587942 w 12191948"/>
              <a:gd name="connsiteY12345" fmla="*/ 1203852 h 3322003"/>
              <a:gd name="connsiteX12346" fmla="*/ 4615032 w 12191948"/>
              <a:gd name="connsiteY12346" fmla="*/ 1210475 h 3322003"/>
              <a:gd name="connsiteX12347" fmla="*/ 4646719 w 12191948"/>
              <a:gd name="connsiteY12347" fmla="*/ 1207553 h 3322003"/>
              <a:gd name="connsiteX12348" fmla="*/ 4616726 w 12191948"/>
              <a:gd name="connsiteY12348" fmla="*/ 1191193 h 3322003"/>
              <a:gd name="connsiteX12349" fmla="*/ 4587217 w 12191948"/>
              <a:gd name="connsiteY12349" fmla="*/ 1190804 h 3322003"/>
              <a:gd name="connsiteX12350" fmla="*/ 4911335 w 12191948"/>
              <a:gd name="connsiteY12350" fmla="*/ 1188270 h 3322003"/>
              <a:gd name="connsiteX12351" fmla="*/ 4913755 w 12191948"/>
              <a:gd name="connsiteY12351" fmla="*/ 1199568 h 3322003"/>
              <a:gd name="connsiteX12352" fmla="*/ 4946651 w 12191948"/>
              <a:gd name="connsiteY12352" fmla="*/ 1208527 h 3322003"/>
              <a:gd name="connsiteX12353" fmla="*/ 4989707 w 12191948"/>
              <a:gd name="connsiteY12353" fmla="*/ 1211449 h 3322003"/>
              <a:gd name="connsiteX12354" fmla="*/ 5001315 w 12191948"/>
              <a:gd name="connsiteY12354" fmla="*/ 1206774 h 3322003"/>
              <a:gd name="connsiteX12355" fmla="*/ 202644 w 12191948"/>
              <a:gd name="connsiteY12355" fmla="*/ 1186129 h 3322003"/>
              <a:gd name="connsiteX12356" fmla="*/ 202885 w 12191948"/>
              <a:gd name="connsiteY12356" fmla="*/ 1190219 h 3322003"/>
              <a:gd name="connsiteX12357" fmla="*/ 203368 w 12191948"/>
              <a:gd name="connsiteY12357" fmla="*/ 1190219 h 3322003"/>
              <a:gd name="connsiteX12358" fmla="*/ 227556 w 12191948"/>
              <a:gd name="connsiteY12358" fmla="*/ 1194309 h 3322003"/>
              <a:gd name="connsiteX12359" fmla="*/ 229491 w 12191948"/>
              <a:gd name="connsiteY12359" fmla="*/ 1189634 h 3322003"/>
              <a:gd name="connsiteX12360" fmla="*/ 202644 w 12191948"/>
              <a:gd name="connsiteY12360" fmla="*/ 1186129 h 3322003"/>
              <a:gd name="connsiteX12361" fmla="*/ 4378957 w 12191948"/>
              <a:gd name="connsiteY12361" fmla="*/ 1185154 h 3322003"/>
              <a:gd name="connsiteX12362" fmla="*/ 4378957 w 12191948"/>
              <a:gd name="connsiteY12362" fmla="*/ 1190608 h 3322003"/>
              <a:gd name="connsiteX12363" fmla="*/ 4399033 w 12191948"/>
              <a:gd name="connsiteY12363" fmla="*/ 1194309 h 3322003"/>
              <a:gd name="connsiteX12364" fmla="*/ 4405806 w 12191948"/>
              <a:gd name="connsiteY12364" fmla="*/ 1191583 h 3322003"/>
              <a:gd name="connsiteX12365" fmla="*/ 408483 w 12191948"/>
              <a:gd name="connsiteY12365" fmla="*/ 1184960 h 3322003"/>
              <a:gd name="connsiteX12366" fmla="*/ 398807 w 12191948"/>
              <a:gd name="connsiteY12366" fmla="*/ 1186712 h 3322003"/>
              <a:gd name="connsiteX12367" fmla="*/ 417190 w 12191948"/>
              <a:gd name="connsiteY12367" fmla="*/ 1191193 h 3322003"/>
              <a:gd name="connsiteX12368" fmla="*/ 417675 w 12191948"/>
              <a:gd name="connsiteY12368" fmla="*/ 1191193 h 3322003"/>
              <a:gd name="connsiteX12369" fmla="*/ 425898 w 12191948"/>
              <a:gd name="connsiteY12369" fmla="*/ 1189050 h 3322003"/>
              <a:gd name="connsiteX12370" fmla="*/ 408483 w 12191948"/>
              <a:gd name="connsiteY12370" fmla="*/ 1184960 h 3322003"/>
              <a:gd name="connsiteX12371" fmla="*/ 4934013 w 12191948"/>
              <a:gd name="connsiteY12371" fmla="*/ 1181892 h 3322003"/>
              <a:gd name="connsiteX12372" fmla="*/ 4920769 w 12191948"/>
              <a:gd name="connsiteY12372" fmla="*/ 1183402 h 3322003"/>
              <a:gd name="connsiteX12373" fmla="*/ 4911820 w 12191948"/>
              <a:gd name="connsiteY12373" fmla="*/ 1187688 h 3322003"/>
              <a:gd name="connsiteX12374" fmla="*/ 4948345 w 12191948"/>
              <a:gd name="connsiteY12374" fmla="*/ 1188270 h 3322003"/>
              <a:gd name="connsiteX12375" fmla="*/ 4934013 w 12191948"/>
              <a:gd name="connsiteY12375" fmla="*/ 1181892 h 3322003"/>
              <a:gd name="connsiteX12376" fmla="*/ 1441315 w 12191948"/>
              <a:gd name="connsiteY12376" fmla="*/ 1180676 h 3322003"/>
              <a:gd name="connsiteX12377" fmla="*/ 1491141 w 12191948"/>
              <a:gd name="connsiteY12377" fmla="*/ 1193336 h 3322003"/>
              <a:gd name="connsiteX12378" fmla="*/ 1485580 w 12191948"/>
              <a:gd name="connsiteY12378" fmla="*/ 1184375 h 3322003"/>
              <a:gd name="connsiteX12379" fmla="*/ 1441315 w 12191948"/>
              <a:gd name="connsiteY12379" fmla="*/ 1180676 h 3322003"/>
              <a:gd name="connsiteX12380" fmla="*/ 1152993 w 12191948"/>
              <a:gd name="connsiteY12380" fmla="*/ 1179118 h 3322003"/>
              <a:gd name="connsiteX12381" fmla="*/ 1140174 w 12191948"/>
              <a:gd name="connsiteY12381" fmla="*/ 1195479 h 3322003"/>
              <a:gd name="connsiteX12382" fmla="*/ 1196046 w 12191948"/>
              <a:gd name="connsiteY12382" fmla="*/ 1196840 h 3322003"/>
              <a:gd name="connsiteX12383" fmla="*/ 1538914 w 12191948"/>
              <a:gd name="connsiteY12383" fmla="*/ 1179019 h 3322003"/>
              <a:gd name="connsiteX12384" fmla="*/ 1533712 w 12191948"/>
              <a:gd name="connsiteY12384" fmla="*/ 1183596 h 3322003"/>
              <a:gd name="connsiteX12385" fmla="*/ 1557903 w 12191948"/>
              <a:gd name="connsiteY12385" fmla="*/ 1208917 h 3322003"/>
              <a:gd name="connsiteX12386" fmla="*/ 1536858 w 12191948"/>
              <a:gd name="connsiteY12386" fmla="*/ 1213786 h 3322003"/>
              <a:gd name="connsiteX12387" fmla="*/ 1549919 w 12191948"/>
              <a:gd name="connsiteY12387" fmla="*/ 1220604 h 3322003"/>
              <a:gd name="connsiteX12388" fmla="*/ 1592733 w 12191948"/>
              <a:gd name="connsiteY12388" fmla="*/ 1224499 h 3322003"/>
              <a:gd name="connsiteX12389" fmla="*/ 1611840 w 12191948"/>
              <a:gd name="connsiteY12389" fmla="*/ 1236770 h 3322003"/>
              <a:gd name="connsiteX12390" fmla="*/ 1625385 w 12191948"/>
              <a:gd name="connsiteY12390" fmla="*/ 1239887 h 3322003"/>
              <a:gd name="connsiteX12391" fmla="*/ 1635302 w 12191948"/>
              <a:gd name="connsiteY12391" fmla="*/ 1238132 h 3322003"/>
              <a:gd name="connsiteX12392" fmla="*/ 1629740 w 12191948"/>
              <a:gd name="connsiteY12392" fmla="*/ 1220213 h 3322003"/>
              <a:gd name="connsiteX12393" fmla="*/ 1590555 w 12191948"/>
              <a:gd name="connsiteY12393" fmla="*/ 1209891 h 3322003"/>
              <a:gd name="connsiteX12394" fmla="*/ 1583299 w 12191948"/>
              <a:gd name="connsiteY12394" fmla="*/ 1196061 h 3322003"/>
              <a:gd name="connsiteX12395" fmla="*/ 1560805 w 12191948"/>
              <a:gd name="connsiteY12395" fmla="*/ 1180870 h 3322003"/>
              <a:gd name="connsiteX12396" fmla="*/ 1538914 w 12191948"/>
              <a:gd name="connsiteY12396" fmla="*/ 1179019 h 3322003"/>
              <a:gd name="connsiteX12397" fmla="*/ 4422012 w 12191948"/>
              <a:gd name="connsiteY12397" fmla="*/ 1176390 h 3322003"/>
              <a:gd name="connsiteX12398" fmla="*/ 4421527 w 12191948"/>
              <a:gd name="connsiteY12398" fmla="*/ 1178142 h 3322003"/>
              <a:gd name="connsiteX12399" fmla="*/ 4422980 w 12191948"/>
              <a:gd name="connsiteY12399" fmla="*/ 1183013 h 3322003"/>
              <a:gd name="connsiteX12400" fmla="*/ 4447168 w 12191948"/>
              <a:gd name="connsiteY12400" fmla="*/ 1183013 h 3322003"/>
              <a:gd name="connsiteX12401" fmla="*/ 4444021 w 12191948"/>
              <a:gd name="connsiteY12401" fmla="*/ 1179312 h 3322003"/>
              <a:gd name="connsiteX12402" fmla="*/ 4422012 w 12191948"/>
              <a:gd name="connsiteY12402" fmla="*/ 1176390 h 3322003"/>
              <a:gd name="connsiteX12403" fmla="*/ 4228267 w 12191948"/>
              <a:gd name="connsiteY12403" fmla="*/ 1173858 h 3322003"/>
              <a:gd name="connsiteX12404" fmla="*/ 4228749 w 12191948"/>
              <a:gd name="connsiteY12404" fmla="*/ 1175026 h 3322003"/>
              <a:gd name="connsiteX12405" fmla="*/ 4267209 w 12191948"/>
              <a:gd name="connsiteY12405" fmla="*/ 1194503 h 3322003"/>
              <a:gd name="connsiteX12406" fmla="*/ 4280754 w 12191948"/>
              <a:gd name="connsiteY12406" fmla="*/ 1196646 h 3322003"/>
              <a:gd name="connsiteX12407" fmla="*/ 4284865 w 12191948"/>
              <a:gd name="connsiteY12407" fmla="*/ 1191583 h 3322003"/>
              <a:gd name="connsiteX12408" fmla="*/ 4260677 w 12191948"/>
              <a:gd name="connsiteY12408" fmla="*/ 1178921 h 3322003"/>
              <a:gd name="connsiteX12409" fmla="*/ 4228267 w 12191948"/>
              <a:gd name="connsiteY12409" fmla="*/ 1173858 h 3322003"/>
              <a:gd name="connsiteX12410" fmla="*/ 5119838 w 12191948"/>
              <a:gd name="connsiteY12410" fmla="*/ 1173468 h 3322003"/>
              <a:gd name="connsiteX12411" fmla="*/ 5113550 w 12191948"/>
              <a:gd name="connsiteY12411" fmla="*/ 1177559 h 3322003"/>
              <a:gd name="connsiteX12412" fmla="*/ 5126128 w 12191948"/>
              <a:gd name="connsiteY12412" fmla="*/ 1179506 h 3322003"/>
              <a:gd name="connsiteX12413" fmla="*/ 5127095 w 12191948"/>
              <a:gd name="connsiteY12413" fmla="*/ 1179506 h 3322003"/>
              <a:gd name="connsiteX12414" fmla="*/ 5148622 w 12191948"/>
              <a:gd name="connsiteY12414" fmla="*/ 1177948 h 3322003"/>
              <a:gd name="connsiteX12415" fmla="*/ 5144026 w 12191948"/>
              <a:gd name="connsiteY12415" fmla="*/ 1173468 h 3322003"/>
              <a:gd name="connsiteX12416" fmla="*/ 5119838 w 12191948"/>
              <a:gd name="connsiteY12416" fmla="*/ 1173468 h 3322003"/>
              <a:gd name="connsiteX12417" fmla="*/ 281981 w 12191948"/>
              <a:gd name="connsiteY12417" fmla="*/ 1173468 h 3322003"/>
              <a:gd name="connsiteX12418" fmla="*/ 288027 w 12191948"/>
              <a:gd name="connsiteY12418" fmla="*/ 1176196 h 3322003"/>
              <a:gd name="connsiteX12419" fmla="*/ 290204 w 12191948"/>
              <a:gd name="connsiteY12419" fmla="*/ 1174832 h 3322003"/>
              <a:gd name="connsiteX12420" fmla="*/ 286819 w 12191948"/>
              <a:gd name="connsiteY12420" fmla="*/ 1173468 h 3322003"/>
              <a:gd name="connsiteX12421" fmla="*/ 1047533 w 12191948"/>
              <a:gd name="connsiteY12421" fmla="*/ 1171327 h 3322003"/>
              <a:gd name="connsiteX12422" fmla="*/ 1007864 w 12191948"/>
              <a:gd name="connsiteY12422" fmla="*/ 1178339 h 3322003"/>
              <a:gd name="connsiteX12423" fmla="*/ 1104132 w 12191948"/>
              <a:gd name="connsiteY12423" fmla="*/ 1187882 h 3322003"/>
              <a:gd name="connsiteX12424" fmla="*/ 1103890 w 12191948"/>
              <a:gd name="connsiteY12424" fmla="*/ 1186324 h 3322003"/>
              <a:gd name="connsiteX12425" fmla="*/ 1047533 w 12191948"/>
              <a:gd name="connsiteY12425" fmla="*/ 1171327 h 3322003"/>
              <a:gd name="connsiteX12426" fmla="*/ 427592 w 12191948"/>
              <a:gd name="connsiteY12426" fmla="*/ 1170157 h 3322003"/>
              <a:gd name="connsiteX12427" fmla="*/ 469437 w 12191948"/>
              <a:gd name="connsiteY12427" fmla="*/ 1180285 h 3322003"/>
              <a:gd name="connsiteX12428" fmla="*/ 469922 w 12191948"/>
              <a:gd name="connsiteY12428" fmla="*/ 1180285 h 3322003"/>
              <a:gd name="connsiteX12429" fmla="*/ 475968 w 12191948"/>
              <a:gd name="connsiteY12429" fmla="*/ 1174637 h 3322003"/>
              <a:gd name="connsiteX12430" fmla="*/ 4507395 w 12191948"/>
              <a:gd name="connsiteY12430" fmla="*/ 1168989 h 3322003"/>
              <a:gd name="connsiteX12431" fmla="*/ 4510057 w 12191948"/>
              <a:gd name="connsiteY12431" fmla="*/ 1172106 h 3322003"/>
              <a:gd name="connsiteX12432" fmla="*/ 4510539 w 12191948"/>
              <a:gd name="connsiteY12432" fmla="*/ 1173273 h 3322003"/>
              <a:gd name="connsiteX12433" fmla="*/ 4521426 w 12191948"/>
              <a:gd name="connsiteY12433" fmla="*/ 1173273 h 3322003"/>
              <a:gd name="connsiteX12434" fmla="*/ 4517071 w 12191948"/>
              <a:gd name="connsiteY12434" fmla="*/ 1168989 h 3322003"/>
              <a:gd name="connsiteX12435" fmla="*/ 4507395 w 12191948"/>
              <a:gd name="connsiteY12435" fmla="*/ 1168989 h 3322003"/>
              <a:gd name="connsiteX12436" fmla="*/ 1806556 w 12191948"/>
              <a:gd name="connsiteY12436" fmla="*/ 1167820 h 3322003"/>
              <a:gd name="connsiteX12437" fmla="*/ 1812117 w 12191948"/>
              <a:gd name="connsiteY12437" fmla="*/ 1169963 h 3322003"/>
              <a:gd name="connsiteX12438" fmla="*/ 1809700 w 12191948"/>
              <a:gd name="connsiteY12438" fmla="*/ 1167820 h 3322003"/>
              <a:gd name="connsiteX12439" fmla="*/ 4316793 w 12191948"/>
              <a:gd name="connsiteY12439" fmla="*/ 1161587 h 3322003"/>
              <a:gd name="connsiteX12440" fmla="*/ 4319455 w 12191948"/>
              <a:gd name="connsiteY12440" fmla="*/ 1167626 h 3322003"/>
              <a:gd name="connsiteX12441" fmla="*/ 4338547 w 12191948"/>
              <a:gd name="connsiteY12441" fmla="*/ 1169500 h 3322003"/>
              <a:gd name="connsiteX12442" fmla="*/ 4339773 w 12191948"/>
              <a:gd name="connsiteY12442" fmla="*/ 1170742 h 3322003"/>
              <a:gd name="connsiteX12443" fmla="*/ 4339288 w 12191948"/>
              <a:gd name="connsiteY12443" fmla="*/ 1169572 h 3322003"/>
              <a:gd name="connsiteX12444" fmla="*/ 4338547 w 12191948"/>
              <a:gd name="connsiteY12444" fmla="*/ 1169500 h 3322003"/>
              <a:gd name="connsiteX12445" fmla="*/ 4332274 w 12191948"/>
              <a:gd name="connsiteY12445" fmla="*/ 1163145 h 3322003"/>
              <a:gd name="connsiteX12446" fmla="*/ 4316793 w 12191948"/>
              <a:gd name="connsiteY12446" fmla="*/ 1161587 h 3322003"/>
              <a:gd name="connsiteX12447" fmla="*/ 783399 w 12191948"/>
              <a:gd name="connsiteY12447" fmla="*/ 1160029 h 3322003"/>
              <a:gd name="connsiteX12448" fmla="*/ 763322 w 12191948"/>
              <a:gd name="connsiteY12448" fmla="*/ 1162951 h 3322003"/>
              <a:gd name="connsiteX12449" fmla="*/ 763807 w 12191948"/>
              <a:gd name="connsiteY12449" fmla="*/ 1162951 h 3322003"/>
              <a:gd name="connsiteX12450" fmla="*/ 790898 w 12191948"/>
              <a:gd name="connsiteY12450" fmla="*/ 1172885 h 3322003"/>
              <a:gd name="connsiteX12451" fmla="*/ 795251 w 12191948"/>
              <a:gd name="connsiteY12451" fmla="*/ 1174053 h 3322003"/>
              <a:gd name="connsiteX12452" fmla="*/ 807587 w 12191948"/>
              <a:gd name="connsiteY12452" fmla="*/ 1161781 h 3322003"/>
              <a:gd name="connsiteX12453" fmla="*/ 783399 w 12191948"/>
              <a:gd name="connsiteY12453" fmla="*/ 1160029 h 3322003"/>
              <a:gd name="connsiteX12454" fmla="*/ 845321 w 12191948"/>
              <a:gd name="connsiteY12454" fmla="*/ 1158276 h 3322003"/>
              <a:gd name="connsiteX12455" fmla="*/ 841209 w 12191948"/>
              <a:gd name="connsiteY12455" fmla="*/ 1161781 h 3322003"/>
              <a:gd name="connsiteX12456" fmla="*/ 866606 w 12191948"/>
              <a:gd name="connsiteY12456" fmla="*/ 1173079 h 3322003"/>
              <a:gd name="connsiteX12457" fmla="*/ 877734 w 12191948"/>
              <a:gd name="connsiteY12457" fmla="*/ 1173079 h 3322003"/>
              <a:gd name="connsiteX12458" fmla="*/ 857657 w 12191948"/>
              <a:gd name="connsiteY12458" fmla="*/ 1161199 h 3322003"/>
              <a:gd name="connsiteX12459" fmla="*/ 858140 w 12191948"/>
              <a:gd name="connsiteY12459" fmla="*/ 1161199 h 3322003"/>
              <a:gd name="connsiteX12460" fmla="*/ 845321 w 12191948"/>
              <a:gd name="connsiteY12460" fmla="*/ 1158276 h 3322003"/>
              <a:gd name="connsiteX12461" fmla="*/ 3881891 w 12191948"/>
              <a:gd name="connsiteY12461" fmla="*/ 1152629 h 3322003"/>
              <a:gd name="connsiteX12462" fmla="*/ 3886246 w 12191948"/>
              <a:gd name="connsiteY12462" fmla="*/ 1157107 h 3322003"/>
              <a:gd name="connsiteX12463" fmla="*/ 3915998 w 12191948"/>
              <a:gd name="connsiteY12463" fmla="*/ 1157107 h 3322003"/>
              <a:gd name="connsiteX12464" fmla="*/ 3918174 w 12191948"/>
              <a:gd name="connsiteY12464" fmla="*/ 1153990 h 3322003"/>
              <a:gd name="connsiteX12465" fmla="*/ 3906079 w 12191948"/>
              <a:gd name="connsiteY12465" fmla="*/ 1152629 h 3322003"/>
              <a:gd name="connsiteX12466" fmla="*/ 3881891 w 12191948"/>
              <a:gd name="connsiteY12466" fmla="*/ 1152629 h 3322003"/>
              <a:gd name="connsiteX12467" fmla="*/ 538375 w 12191948"/>
              <a:gd name="connsiteY12467" fmla="*/ 1152432 h 3322003"/>
              <a:gd name="connsiteX12468" fmla="*/ 519024 w 12191948"/>
              <a:gd name="connsiteY12468" fmla="*/ 1161002 h 3322003"/>
              <a:gd name="connsiteX12469" fmla="*/ 484676 w 12191948"/>
              <a:gd name="connsiteY12469" fmla="*/ 1165094 h 3322003"/>
              <a:gd name="connsiteX12470" fmla="*/ 478871 w 12191948"/>
              <a:gd name="connsiteY12470" fmla="*/ 1174637 h 3322003"/>
              <a:gd name="connsiteX12471" fmla="*/ 557725 w 12191948"/>
              <a:gd name="connsiteY12471" fmla="*/ 1186518 h 3322003"/>
              <a:gd name="connsiteX12472" fmla="*/ 558207 w 12191948"/>
              <a:gd name="connsiteY12472" fmla="*/ 1186518 h 3322003"/>
              <a:gd name="connsiteX12473" fmla="*/ 558207 w 12191948"/>
              <a:gd name="connsiteY12473" fmla="*/ 1190219 h 3322003"/>
              <a:gd name="connsiteX12474" fmla="*/ 594250 w 12191948"/>
              <a:gd name="connsiteY12474" fmla="*/ 1206386 h 3322003"/>
              <a:gd name="connsiteX12475" fmla="*/ 625934 w 12191948"/>
              <a:gd name="connsiteY12475" fmla="*/ 1210475 h 3322003"/>
              <a:gd name="connsiteX12476" fmla="*/ 665120 w 12191948"/>
              <a:gd name="connsiteY12476" fmla="*/ 1203852 h 3322003"/>
              <a:gd name="connsiteX12477" fmla="*/ 607551 w 12191948"/>
              <a:gd name="connsiteY12477" fmla="*/ 1188467 h 3322003"/>
              <a:gd name="connsiteX12478" fmla="*/ 681568 w 12191948"/>
              <a:gd name="connsiteY12478" fmla="*/ 1181064 h 3322003"/>
              <a:gd name="connsiteX12479" fmla="*/ 707932 w 12191948"/>
              <a:gd name="connsiteY12479" fmla="*/ 1182428 h 3322003"/>
              <a:gd name="connsiteX12480" fmla="*/ 764775 w 12191948"/>
              <a:gd name="connsiteY12480" fmla="*/ 1186712 h 3322003"/>
              <a:gd name="connsiteX12481" fmla="*/ 829114 w 12191948"/>
              <a:gd name="connsiteY12481" fmla="*/ 1191387 h 3322003"/>
              <a:gd name="connsiteX12482" fmla="*/ 872170 w 12191948"/>
              <a:gd name="connsiteY12482" fmla="*/ 1200736 h 3322003"/>
              <a:gd name="connsiteX12483" fmla="*/ 911353 w 12191948"/>
              <a:gd name="connsiteY12483" fmla="*/ 1200736 h 3322003"/>
              <a:gd name="connsiteX12484" fmla="*/ 922240 w 12191948"/>
              <a:gd name="connsiteY12484" fmla="*/ 1204243 h 3322003"/>
              <a:gd name="connsiteX12485" fmla="*/ 916191 w 12191948"/>
              <a:gd name="connsiteY12485" fmla="*/ 1208917 h 3322003"/>
              <a:gd name="connsiteX12486" fmla="*/ 936026 w 12191948"/>
              <a:gd name="connsiteY12486" fmla="*/ 1212619 h 3322003"/>
              <a:gd name="connsiteX12487" fmla="*/ 976662 w 12191948"/>
              <a:gd name="connsiteY12487" fmla="*/ 1205801 h 3322003"/>
              <a:gd name="connsiteX12488" fmla="*/ 942799 w 12191948"/>
              <a:gd name="connsiteY12488" fmla="*/ 1199763 h 3322003"/>
              <a:gd name="connsiteX12489" fmla="*/ 969405 w 12191948"/>
              <a:gd name="connsiteY12489" fmla="*/ 1183792 h 3322003"/>
              <a:gd name="connsiteX12490" fmla="*/ 930945 w 12191948"/>
              <a:gd name="connsiteY12490" fmla="*/ 1168793 h 3322003"/>
              <a:gd name="connsiteX12491" fmla="*/ 906757 w 12191948"/>
              <a:gd name="connsiteY12491" fmla="*/ 1173468 h 3322003"/>
              <a:gd name="connsiteX12492" fmla="*/ 914015 w 12191948"/>
              <a:gd name="connsiteY12492" fmla="*/ 1181455 h 3322003"/>
              <a:gd name="connsiteX12493" fmla="*/ 887892 w 12191948"/>
              <a:gd name="connsiteY12493" fmla="*/ 1190219 h 3322003"/>
              <a:gd name="connsiteX12494" fmla="*/ 800814 w 12191948"/>
              <a:gd name="connsiteY12494" fmla="*/ 1176975 h 3322003"/>
              <a:gd name="connsiteX12495" fmla="*/ 795736 w 12191948"/>
              <a:gd name="connsiteY12495" fmla="*/ 1174832 h 3322003"/>
              <a:gd name="connsiteX12496" fmla="*/ 706238 w 12191948"/>
              <a:gd name="connsiteY12496" fmla="*/ 1169184 h 3322003"/>
              <a:gd name="connsiteX12497" fmla="*/ 649155 w 12191948"/>
              <a:gd name="connsiteY12497" fmla="*/ 1165677 h 3322003"/>
              <a:gd name="connsiteX12498" fmla="*/ 571753 w 12191948"/>
              <a:gd name="connsiteY12498" fmla="*/ 1156524 h 3322003"/>
              <a:gd name="connsiteX12499" fmla="*/ 538375 w 12191948"/>
              <a:gd name="connsiteY12499" fmla="*/ 1152432 h 3322003"/>
              <a:gd name="connsiteX12500" fmla="*/ 4261160 w 12191948"/>
              <a:gd name="connsiteY12500" fmla="*/ 1149512 h 3322003"/>
              <a:gd name="connsiteX12501" fmla="*/ 4261645 w 12191948"/>
              <a:gd name="connsiteY12501" fmla="*/ 1150680 h 3322003"/>
              <a:gd name="connsiteX12502" fmla="*/ 4257290 w 12191948"/>
              <a:gd name="connsiteY12502" fmla="*/ 1155939 h 3322003"/>
              <a:gd name="connsiteX12503" fmla="*/ 4296961 w 12191948"/>
              <a:gd name="connsiteY12503" fmla="*/ 1175805 h 3322003"/>
              <a:gd name="connsiteX12504" fmla="*/ 4273981 w 12191948"/>
              <a:gd name="connsiteY12504" fmla="*/ 1152044 h 3322003"/>
              <a:gd name="connsiteX12505" fmla="*/ 4261160 w 12191948"/>
              <a:gd name="connsiteY12505" fmla="*/ 1149512 h 3322003"/>
              <a:gd name="connsiteX12506" fmla="*/ 29457 w 12191948"/>
              <a:gd name="connsiteY12506" fmla="*/ 1146590 h 3322003"/>
              <a:gd name="connsiteX12507" fmla="*/ 29940 w 12191948"/>
              <a:gd name="connsiteY12507" fmla="*/ 1147369 h 3322003"/>
              <a:gd name="connsiteX12508" fmla="*/ 31151 w 12191948"/>
              <a:gd name="connsiteY12508" fmla="*/ 1150680 h 3322003"/>
              <a:gd name="connsiteX12509" fmla="*/ 35745 w 12191948"/>
              <a:gd name="connsiteY12509" fmla="*/ 1147369 h 3322003"/>
              <a:gd name="connsiteX12510" fmla="*/ 29457 w 12191948"/>
              <a:gd name="connsiteY12510" fmla="*/ 1146590 h 3322003"/>
              <a:gd name="connsiteX12511" fmla="*/ 844353 w 12191948"/>
              <a:gd name="connsiteY12511" fmla="*/ 1143668 h 3322003"/>
              <a:gd name="connsiteX12512" fmla="*/ 875555 w 12191948"/>
              <a:gd name="connsiteY12512" fmla="*/ 1151653 h 3322003"/>
              <a:gd name="connsiteX12513" fmla="*/ 884021 w 12191948"/>
              <a:gd name="connsiteY12513" fmla="*/ 1147954 h 3322003"/>
              <a:gd name="connsiteX12514" fmla="*/ 884507 w 12191948"/>
              <a:gd name="connsiteY12514" fmla="*/ 1147954 h 3322003"/>
              <a:gd name="connsiteX12515" fmla="*/ 873379 w 12191948"/>
              <a:gd name="connsiteY12515" fmla="*/ 1143668 h 3322003"/>
              <a:gd name="connsiteX12516" fmla="*/ 844353 w 12191948"/>
              <a:gd name="connsiteY12516" fmla="*/ 1143668 h 3322003"/>
              <a:gd name="connsiteX12517" fmla="*/ 766195 w 12191948"/>
              <a:gd name="connsiteY12517" fmla="*/ 1143424 h 3322003"/>
              <a:gd name="connsiteX12518" fmla="*/ 755582 w 12191948"/>
              <a:gd name="connsiteY12518" fmla="*/ 1146200 h 3322003"/>
              <a:gd name="connsiteX12519" fmla="*/ 755582 w 12191948"/>
              <a:gd name="connsiteY12519" fmla="*/ 1148343 h 3322003"/>
              <a:gd name="connsiteX12520" fmla="*/ 762355 w 12191948"/>
              <a:gd name="connsiteY12520" fmla="*/ 1150486 h 3322003"/>
              <a:gd name="connsiteX12521" fmla="*/ 789687 w 12191948"/>
              <a:gd name="connsiteY12521" fmla="*/ 1150874 h 3322003"/>
              <a:gd name="connsiteX12522" fmla="*/ 783158 w 12191948"/>
              <a:gd name="connsiteY12522" fmla="*/ 1146200 h 3322003"/>
              <a:gd name="connsiteX12523" fmla="*/ 766195 w 12191948"/>
              <a:gd name="connsiteY12523" fmla="*/ 1143424 h 3322003"/>
              <a:gd name="connsiteX12524" fmla="*/ 673586 w 12191948"/>
              <a:gd name="connsiteY12524" fmla="*/ 1140163 h 3322003"/>
              <a:gd name="connsiteX12525" fmla="*/ 630772 w 12191948"/>
              <a:gd name="connsiteY12525" fmla="*/ 1141331 h 3322003"/>
              <a:gd name="connsiteX12526" fmla="*/ 659071 w 12191948"/>
              <a:gd name="connsiteY12526" fmla="*/ 1151850 h 3322003"/>
              <a:gd name="connsiteX12527" fmla="*/ 681083 w 12191948"/>
              <a:gd name="connsiteY12527" fmla="*/ 1148927 h 3322003"/>
              <a:gd name="connsiteX12528" fmla="*/ 690517 w 12191948"/>
              <a:gd name="connsiteY12528" fmla="*/ 1148927 h 3322003"/>
              <a:gd name="connsiteX12529" fmla="*/ 680842 w 12191948"/>
              <a:gd name="connsiteY12529" fmla="*/ 1147758 h 3322003"/>
              <a:gd name="connsiteX12530" fmla="*/ 3532858 w 12191948"/>
              <a:gd name="connsiteY12530" fmla="*/ 1139578 h 3322003"/>
              <a:gd name="connsiteX12531" fmla="*/ 3532858 w 12191948"/>
              <a:gd name="connsiteY12531" fmla="*/ 1139773 h 3322003"/>
              <a:gd name="connsiteX12532" fmla="*/ 3532858 w 12191948"/>
              <a:gd name="connsiteY12532" fmla="*/ 1147758 h 3322003"/>
              <a:gd name="connsiteX12533" fmla="*/ 3557046 w 12191948"/>
              <a:gd name="connsiteY12533" fmla="*/ 1151653 h 3322003"/>
              <a:gd name="connsiteX12534" fmla="*/ 3551968 w 12191948"/>
              <a:gd name="connsiteY12534" fmla="*/ 1141331 h 3322003"/>
              <a:gd name="connsiteX12535" fmla="*/ 3532858 w 12191948"/>
              <a:gd name="connsiteY12535" fmla="*/ 1139578 h 3322003"/>
              <a:gd name="connsiteX12536" fmla="*/ 66223 w 12191948"/>
              <a:gd name="connsiteY12536" fmla="*/ 1139578 h 3322003"/>
              <a:gd name="connsiteX12537" fmla="*/ 82186 w 12191948"/>
              <a:gd name="connsiteY12537" fmla="*/ 1148927 h 3322003"/>
              <a:gd name="connsiteX12538" fmla="*/ 56304 w 12191948"/>
              <a:gd name="connsiteY12538" fmla="*/ 1157497 h 3322003"/>
              <a:gd name="connsiteX12539" fmla="*/ 99602 w 12191948"/>
              <a:gd name="connsiteY12539" fmla="*/ 1174443 h 3322003"/>
              <a:gd name="connsiteX12540" fmla="*/ 100087 w 12191948"/>
              <a:gd name="connsiteY12540" fmla="*/ 1174443 h 3322003"/>
              <a:gd name="connsiteX12541" fmla="*/ 131530 w 12191948"/>
              <a:gd name="connsiteY12541" fmla="*/ 1190413 h 3322003"/>
              <a:gd name="connsiteX12542" fmla="*/ 158379 w 12191948"/>
              <a:gd name="connsiteY12542" fmla="*/ 1187297 h 3322003"/>
              <a:gd name="connsiteX12543" fmla="*/ 132256 w 12191948"/>
              <a:gd name="connsiteY12543" fmla="*/ 1165873 h 3322003"/>
              <a:gd name="connsiteX12544" fmla="*/ 85089 w 12191948"/>
              <a:gd name="connsiteY12544" fmla="*/ 1149707 h 3322003"/>
              <a:gd name="connsiteX12545" fmla="*/ 106374 w 12191948"/>
              <a:gd name="connsiteY12545" fmla="*/ 1147563 h 3322003"/>
              <a:gd name="connsiteX12546" fmla="*/ 141931 w 12191948"/>
              <a:gd name="connsiteY12546" fmla="*/ 1156328 h 3322003"/>
              <a:gd name="connsiteX12547" fmla="*/ 240377 w 12191948"/>
              <a:gd name="connsiteY12547" fmla="*/ 1177559 h 3322003"/>
              <a:gd name="connsiteX12548" fmla="*/ 281737 w 12191948"/>
              <a:gd name="connsiteY12548" fmla="*/ 1166067 h 3322003"/>
              <a:gd name="connsiteX12549" fmla="*/ 323341 w 12191948"/>
              <a:gd name="connsiteY12549" fmla="*/ 1169378 h 3322003"/>
              <a:gd name="connsiteX12550" fmla="*/ 354301 w 12191948"/>
              <a:gd name="connsiteY12550" fmla="*/ 1185545 h 3322003"/>
              <a:gd name="connsiteX12551" fmla="*/ 396872 w 12191948"/>
              <a:gd name="connsiteY12551" fmla="*/ 1186712 h 3322003"/>
              <a:gd name="connsiteX12552" fmla="*/ 385262 w 12191948"/>
              <a:gd name="connsiteY12552" fmla="*/ 1174053 h 3322003"/>
              <a:gd name="connsiteX12553" fmla="*/ 315844 w 12191948"/>
              <a:gd name="connsiteY12553" fmla="*/ 1156133 h 3322003"/>
              <a:gd name="connsiteX12554" fmla="*/ 258034 w 12191948"/>
              <a:gd name="connsiteY12554" fmla="*/ 1147563 h 3322003"/>
              <a:gd name="connsiteX12555" fmla="*/ 222477 w 12191948"/>
              <a:gd name="connsiteY12555" fmla="*/ 1144447 h 3322003"/>
              <a:gd name="connsiteX12556" fmla="*/ 175341 w 12191948"/>
              <a:gd name="connsiteY12556" fmla="*/ 1146833 h 3322003"/>
              <a:gd name="connsiteX12557" fmla="*/ 123277 w 12191948"/>
              <a:gd name="connsiteY12557" fmla="*/ 1142046 h 3322003"/>
              <a:gd name="connsiteX12558" fmla="*/ 124275 w 12191948"/>
              <a:gd name="connsiteY12558" fmla="*/ 1141916 h 3322003"/>
              <a:gd name="connsiteX12559" fmla="*/ 121855 w 12191948"/>
              <a:gd name="connsiteY12559" fmla="*/ 1141916 h 3322003"/>
              <a:gd name="connsiteX12560" fmla="*/ 123277 w 12191948"/>
              <a:gd name="connsiteY12560" fmla="*/ 1142046 h 3322003"/>
              <a:gd name="connsiteX12561" fmla="*/ 103472 w 12191948"/>
              <a:gd name="connsiteY12561" fmla="*/ 1144641 h 3322003"/>
              <a:gd name="connsiteX12562" fmla="*/ 90411 w 12191948"/>
              <a:gd name="connsiteY12562" fmla="*/ 1140942 h 3322003"/>
              <a:gd name="connsiteX12563" fmla="*/ 66223 w 12191948"/>
              <a:gd name="connsiteY12563" fmla="*/ 1139578 h 3322003"/>
              <a:gd name="connsiteX12564" fmla="*/ 7168569 w 12191948"/>
              <a:gd name="connsiteY12564" fmla="*/ 1138409 h 3322003"/>
              <a:gd name="connsiteX12565" fmla="*/ 7167601 w 12191948"/>
              <a:gd name="connsiteY12565" fmla="*/ 1139188 h 3322003"/>
              <a:gd name="connsiteX12566" fmla="*/ 7167601 w 12191948"/>
              <a:gd name="connsiteY12566" fmla="*/ 1143668 h 3322003"/>
              <a:gd name="connsiteX12567" fmla="*/ 7237987 w 12191948"/>
              <a:gd name="connsiteY12567" fmla="*/ 1146979 h 3322003"/>
              <a:gd name="connsiteX12568" fmla="*/ 7168569 w 12191948"/>
              <a:gd name="connsiteY12568" fmla="*/ 1138409 h 3322003"/>
              <a:gd name="connsiteX12569" fmla="*/ 7798668 w 12191948"/>
              <a:gd name="connsiteY12569" fmla="*/ 1127698 h 3322003"/>
              <a:gd name="connsiteX12570" fmla="*/ 7798668 w 12191948"/>
              <a:gd name="connsiteY12570" fmla="*/ 1132761 h 3322003"/>
              <a:gd name="connsiteX12571" fmla="*/ 7837369 w 12191948"/>
              <a:gd name="connsiteY12571" fmla="*/ 1142889 h 3322003"/>
              <a:gd name="connsiteX12572" fmla="*/ 7864459 w 12191948"/>
              <a:gd name="connsiteY12572" fmla="*/ 1154575 h 3322003"/>
              <a:gd name="connsiteX12573" fmla="*/ 7898564 w 12191948"/>
              <a:gd name="connsiteY12573" fmla="*/ 1159444 h 3322003"/>
              <a:gd name="connsiteX12574" fmla="*/ 7855510 w 12191948"/>
              <a:gd name="connsiteY12574" fmla="*/ 1135292 h 3322003"/>
              <a:gd name="connsiteX12575" fmla="*/ 7856234 w 12191948"/>
              <a:gd name="connsiteY12575" fmla="*/ 1135292 h 3322003"/>
              <a:gd name="connsiteX12576" fmla="*/ 7798668 w 12191948"/>
              <a:gd name="connsiteY12576" fmla="*/ 1127698 h 3322003"/>
              <a:gd name="connsiteX12577" fmla="*/ 3850689 w 12191948"/>
              <a:gd name="connsiteY12577" fmla="*/ 1123997 h 3322003"/>
              <a:gd name="connsiteX12578" fmla="*/ 3856979 w 12191948"/>
              <a:gd name="connsiteY12578" fmla="*/ 1130035 h 3322003"/>
              <a:gd name="connsiteX12579" fmla="*/ 3877056 w 12191948"/>
              <a:gd name="connsiteY12579" fmla="*/ 1131593 h 3322003"/>
              <a:gd name="connsiteX12580" fmla="*/ 3871492 w 12191948"/>
              <a:gd name="connsiteY12580" fmla="*/ 1125943 h 3322003"/>
              <a:gd name="connsiteX12581" fmla="*/ 3406113 w 12191948"/>
              <a:gd name="connsiteY12581" fmla="*/ 1121074 h 3322003"/>
              <a:gd name="connsiteX12582" fmla="*/ 3370797 w 12191948"/>
              <a:gd name="connsiteY12582" fmla="*/ 1128477 h 3322003"/>
              <a:gd name="connsiteX12583" fmla="*/ 3406113 w 12191948"/>
              <a:gd name="connsiteY12583" fmla="*/ 1121074 h 3322003"/>
              <a:gd name="connsiteX12584" fmla="*/ 12109465 w 12191948"/>
              <a:gd name="connsiteY12584" fmla="*/ 1120295 h 3322003"/>
              <a:gd name="connsiteX12585" fmla="*/ 12108015 w 12191948"/>
              <a:gd name="connsiteY12585" fmla="*/ 1127698 h 3322003"/>
              <a:gd name="connsiteX12586" fmla="*/ 12135588 w 12191948"/>
              <a:gd name="connsiteY12586" fmla="*/ 1132955 h 3322003"/>
              <a:gd name="connsiteX12587" fmla="*/ 12135588 w 12191948"/>
              <a:gd name="connsiteY12587" fmla="*/ 1131397 h 3322003"/>
              <a:gd name="connsiteX12588" fmla="*/ 12137523 w 12191948"/>
              <a:gd name="connsiteY12588" fmla="*/ 1125555 h 3322003"/>
              <a:gd name="connsiteX12589" fmla="*/ 7075202 w 12191948"/>
              <a:gd name="connsiteY12589" fmla="*/ 1119516 h 3322003"/>
              <a:gd name="connsiteX12590" fmla="*/ 7073508 w 12191948"/>
              <a:gd name="connsiteY12590" fmla="*/ 1138994 h 3322003"/>
              <a:gd name="connsiteX12591" fmla="*/ 7085844 w 12191948"/>
              <a:gd name="connsiteY12591" fmla="*/ 1143668 h 3322003"/>
              <a:gd name="connsiteX12592" fmla="*/ 7113661 w 12191948"/>
              <a:gd name="connsiteY12592" fmla="*/ 1143668 h 3322003"/>
              <a:gd name="connsiteX12593" fmla="*/ 7107130 w 12191948"/>
              <a:gd name="connsiteY12593" fmla="*/ 1125360 h 3322003"/>
              <a:gd name="connsiteX12594" fmla="*/ 7106162 w 12191948"/>
              <a:gd name="connsiteY12594" fmla="*/ 1126140 h 3322003"/>
              <a:gd name="connsiteX12595" fmla="*/ 7093102 w 12191948"/>
              <a:gd name="connsiteY12595" fmla="*/ 1120686 h 3322003"/>
              <a:gd name="connsiteX12596" fmla="*/ 7075202 w 12191948"/>
              <a:gd name="connsiteY12596" fmla="*/ 1119516 h 3322003"/>
              <a:gd name="connsiteX12597" fmla="*/ 7647975 w 12191948"/>
              <a:gd name="connsiteY12597" fmla="*/ 1118737 h 3322003"/>
              <a:gd name="connsiteX12598" fmla="*/ 7725618 w 12191948"/>
              <a:gd name="connsiteY12598" fmla="*/ 1135098 h 3322003"/>
              <a:gd name="connsiteX12599" fmla="*/ 3726093 w 12191948"/>
              <a:gd name="connsiteY12599" fmla="*/ 1116021 h 3322003"/>
              <a:gd name="connsiteX12600" fmla="*/ 3698061 w 12191948"/>
              <a:gd name="connsiteY12600" fmla="*/ 1121465 h 3322003"/>
              <a:gd name="connsiteX12601" fmla="*/ 3763370 w 12191948"/>
              <a:gd name="connsiteY12601" fmla="*/ 1127501 h 3322003"/>
              <a:gd name="connsiteX12602" fmla="*/ 3754180 w 12191948"/>
              <a:gd name="connsiteY12602" fmla="*/ 1121269 h 3322003"/>
              <a:gd name="connsiteX12603" fmla="*/ 3726093 w 12191948"/>
              <a:gd name="connsiteY12603" fmla="*/ 1116021 h 3322003"/>
              <a:gd name="connsiteX12604" fmla="*/ 11994815 w 12191948"/>
              <a:gd name="connsiteY12604" fmla="*/ 1109474 h 3322003"/>
              <a:gd name="connsiteX12605" fmla="*/ 11994815 w 12191948"/>
              <a:gd name="connsiteY12605" fmla="*/ 1110167 h 3322003"/>
              <a:gd name="connsiteX12606" fmla="*/ 11993476 w 12191948"/>
              <a:gd name="connsiteY12606" fmla="*/ 1109711 h 3322003"/>
              <a:gd name="connsiteX12607" fmla="*/ 2689661 w 12191948"/>
              <a:gd name="connsiteY12607" fmla="*/ 1107636 h 3322003"/>
              <a:gd name="connsiteX12608" fmla="*/ 2691113 w 12191948"/>
              <a:gd name="connsiteY12608" fmla="*/ 1113478 h 3322003"/>
              <a:gd name="connsiteX12609" fmla="*/ 2719895 w 12191948"/>
              <a:gd name="connsiteY12609" fmla="*/ 1120490 h 3322003"/>
              <a:gd name="connsiteX12610" fmla="*/ 2714816 w 12191948"/>
              <a:gd name="connsiteY12610" fmla="*/ 1112310 h 3322003"/>
              <a:gd name="connsiteX12611" fmla="*/ 2689661 w 12191948"/>
              <a:gd name="connsiteY12611" fmla="*/ 1107636 h 3322003"/>
              <a:gd name="connsiteX12612" fmla="*/ 3623957 w 12191948"/>
              <a:gd name="connsiteY12612" fmla="*/ 1101817 h 3322003"/>
              <a:gd name="connsiteX12613" fmla="*/ 3621870 w 12191948"/>
              <a:gd name="connsiteY12613" fmla="*/ 1107636 h 3322003"/>
              <a:gd name="connsiteX12614" fmla="*/ 3640980 w 12191948"/>
              <a:gd name="connsiteY12614" fmla="*/ 1112504 h 3322003"/>
              <a:gd name="connsiteX12615" fmla="*/ 3648720 w 12191948"/>
              <a:gd name="connsiteY12615" fmla="*/ 1103740 h 3322003"/>
              <a:gd name="connsiteX12616" fmla="*/ 3623957 w 12191948"/>
              <a:gd name="connsiteY12616" fmla="*/ 1101817 h 3322003"/>
              <a:gd name="connsiteX12617" fmla="*/ 3527053 w 12191948"/>
              <a:gd name="connsiteY12617" fmla="*/ 1101791 h 3322003"/>
              <a:gd name="connsiteX12618" fmla="*/ 3505526 w 12191948"/>
              <a:gd name="connsiteY12618" fmla="*/ 1102961 h 3322003"/>
              <a:gd name="connsiteX12619" fmla="*/ 3505526 w 12191948"/>
              <a:gd name="connsiteY12619" fmla="*/ 1103155 h 3322003"/>
              <a:gd name="connsiteX12620" fmla="*/ 3529714 w 12191948"/>
              <a:gd name="connsiteY12620" fmla="*/ 1109582 h 3322003"/>
              <a:gd name="connsiteX12621" fmla="*/ 3537937 w 12191948"/>
              <a:gd name="connsiteY12621" fmla="*/ 1105687 h 3322003"/>
              <a:gd name="connsiteX12622" fmla="*/ 3527053 w 12191948"/>
              <a:gd name="connsiteY12622" fmla="*/ 1101791 h 3322003"/>
              <a:gd name="connsiteX12623" fmla="*/ 11972562 w 12191948"/>
              <a:gd name="connsiteY12623" fmla="*/ 1094976 h 3322003"/>
              <a:gd name="connsiteX12624" fmla="*/ 11959743 w 12191948"/>
              <a:gd name="connsiteY12624" fmla="*/ 1097507 h 3322003"/>
              <a:gd name="connsiteX12625" fmla="*/ 11975947 w 12191948"/>
              <a:gd name="connsiteY12625" fmla="*/ 1103740 h 3322003"/>
              <a:gd name="connsiteX12626" fmla="*/ 11993476 w 12191948"/>
              <a:gd name="connsiteY12626" fmla="*/ 1109711 h 3322003"/>
              <a:gd name="connsiteX12627" fmla="*/ 11981028 w 12191948"/>
              <a:gd name="connsiteY12627" fmla="*/ 1111920 h 3322003"/>
              <a:gd name="connsiteX12628" fmla="*/ 12080683 w 12191948"/>
              <a:gd name="connsiteY12628" fmla="*/ 1150095 h 3322003"/>
              <a:gd name="connsiteX12629" fmla="*/ 12080683 w 12191948"/>
              <a:gd name="connsiteY12629" fmla="*/ 1147563 h 3322003"/>
              <a:gd name="connsiteX12630" fmla="*/ 12047302 w 12191948"/>
              <a:gd name="connsiteY12630" fmla="*/ 1131787 h 3322003"/>
              <a:gd name="connsiteX12631" fmla="*/ 12074152 w 12191948"/>
              <a:gd name="connsiteY12631" fmla="*/ 1126334 h 3322003"/>
              <a:gd name="connsiteX12632" fmla="*/ 12079231 w 12191948"/>
              <a:gd name="connsiteY12632" fmla="*/ 1121465 h 3322003"/>
              <a:gd name="connsiteX12633" fmla="*/ 12060121 w 12191948"/>
              <a:gd name="connsiteY12633" fmla="*/ 1116400 h 3322003"/>
              <a:gd name="connsiteX12634" fmla="*/ 12026502 w 12191948"/>
              <a:gd name="connsiteY12634" fmla="*/ 1116400 h 3322003"/>
              <a:gd name="connsiteX12635" fmla="*/ 12026502 w 12191948"/>
              <a:gd name="connsiteY12635" fmla="*/ 1117764 h 3322003"/>
              <a:gd name="connsiteX12636" fmla="*/ 12025049 w 12191948"/>
              <a:gd name="connsiteY12636" fmla="*/ 1116400 h 3322003"/>
              <a:gd name="connsiteX12637" fmla="*/ 11995297 w 12191948"/>
              <a:gd name="connsiteY12637" fmla="*/ 1109388 h 3322003"/>
              <a:gd name="connsiteX12638" fmla="*/ 11994815 w 12191948"/>
              <a:gd name="connsiteY12638" fmla="*/ 1109474 h 3322003"/>
              <a:gd name="connsiteX12639" fmla="*/ 11994815 w 12191948"/>
              <a:gd name="connsiteY12639" fmla="*/ 1107636 h 3322003"/>
              <a:gd name="connsiteX12640" fmla="*/ 11989977 w 12191948"/>
              <a:gd name="connsiteY12640" fmla="*/ 1100430 h 3322003"/>
              <a:gd name="connsiteX12641" fmla="*/ 11972562 w 12191948"/>
              <a:gd name="connsiteY12641" fmla="*/ 1094976 h 3322003"/>
              <a:gd name="connsiteX12642" fmla="*/ 2524941 w 12191948"/>
              <a:gd name="connsiteY12642" fmla="*/ 1093806 h 3322003"/>
              <a:gd name="connsiteX12643" fmla="*/ 2529296 w 12191948"/>
              <a:gd name="connsiteY12643" fmla="*/ 1099260 h 3322003"/>
              <a:gd name="connsiteX12644" fmla="*/ 2529296 w 12191948"/>
              <a:gd name="connsiteY12644" fmla="*/ 1098675 h 3322003"/>
              <a:gd name="connsiteX12645" fmla="*/ 2541388 w 12191948"/>
              <a:gd name="connsiteY12645" fmla="*/ 1099845 h 3322003"/>
              <a:gd name="connsiteX12646" fmla="*/ 2544050 w 12191948"/>
              <a:gd name="connsiteY12646" fmla="*/ 1096923 h 3322003"/>
              <a:gd name="connsiteX12647" fmla="*/ 11564749 w 12191948"/>
              <a:gd name="connsiteY12647" fmla="*/ 1090301 h 3322003"/>
              <a:gd name="connsiteX12648" fmla="*/ 11573216 w 12191948"/>
              <a:gd name="connsiteY12648" fmla="*/ 1097313 h 3322003"/>
              <a:gd name="connsiteX12649" fmla="*/ 11574183 w 12191948"/>
              <a:gd name="connsiteY12649" fmla="*/ 1094976 h 3322003"/>
              <a:gd name="connsiteX12650" fmla="*/ 11586520 w 12191948"/>
              <a:gd name="connsiteY12650" fmla="*/ 1096338 h 3322003"/>
              <a:gd name="connsiteX12651" fmla="*/ 11586520 w 12191948"/>
              <a:gd name="connsiteY12651" fmla="*/ 1093027 h 3322003"/>
              <a:gd name="connsiteX12652" fmla="*/ 11574183 w 12191948"/>
              <a:gd name="connsiteY12652" fmla="*/ 1090301 h 3322003"/>
              <a:gd name="connsiteX12653" fmla="*/ 11564749 w 12191948"/>
              <a:gd name="connsiteY12653" fmla="*/ 1090301 h 3322003"/>
              <a:gd name="connsiteX12654" fmla="*/ 11617481 w 12191948"/>
              <a:gd name="connsiteY12654" fmla="*/ 1084263 h 3322003"/>
              <a:gd name="connsiteX12655" fmla="*/ 11648683 w 12191948"/>
              <a:gd name="connsiteY12655" fmla="*/ 1100818 h 3322003"/>
              <a:gd name="connsiteX12656" fmla="*/ 11661987 w 12191948"/>
              <a:gd name="connsiteY12656" fmla="*/ 1103155 h 3322003"/>
              <a:gd name="connsiteX12657" fmla="*/ 11662954 w 12191948"/>
              <a:gd name="connsiteY12657" fmla="*/ 1100624 h 3322003"/>
              <a:gd name="connsiteX12658" fmla="*/ 11687142 w 12191948"/>
              <a:gd name="connsiteY12658" fmla="*/ 1088938 h 3322003"/>
              <a:gd name="connsiteX12659" fmla="*/ 11814855 w 12191948"/>
              <a:gd name="connsiteY12659" fmla="*/ 1083093 h 3322003"/>
              <a:gd name="connsiteX12660" fmla="*/ 11790667 w 12191948"/>
              <a:gd name="connsiteY12660" fmla="*/ 1084069 h 3322003"/>
              <a:gd name="connsiteX12661" fmla="*/ 11796714 w 12191948"/>
              <a:gd name="connsiteY12661" fmla="*/ 1096338 h 3322003"/>
              <a:gd name="connsiteX12662" fmla="*/ 11712539 w 12191948"/>
              <a:gd name="connsiteY12662" fmla="*/ 1092833 h 3322003"/>
              <a:gd name="connsiteX12663" fmla="*/ 11699720 w 12191948"/>
              <a:gd name="connsiteY12663" fmla="*/ 1090884 h 3322003"/>
              <a:gd name="connsiteX12664" fmla="*/ 11712781 w 12191948"/>
              <a:gd name="connsiteY12664" fmla="*/ 1093806 h 3322003"/>
              <a:gd name="connsiteX12665" fmla="*/ 11719553 w 12191948"/>
              <a:gd name="connsiteY12665" fmla="*/ 1104908 h 3322003"/>
              <a:gd name="connsiteX12666" fmla="*/ 11840494 w 12191948"/>
              <a:gd name="connsiteY12666" fmla="*/ 1112699 h 3322003"/>
              <a:gd name="connsiteX12667" fmla="*/ 11956840 w 12191948"/>
              <a:gd name="connsiteY12667" fmla="*/ 1128281 h 3322003"/>
              <a:gd name="connsiteX12668" fmla="*/ 11960951 w 12191948"/>
              <a:gd name="connsiteY12668" fmla="*/ 1123412 h 3322003"/>
              <a:gd name="connsiteX12669" fmla="*/ 11892016 w 12191948"/>
              <a:gd name="connsiteY12669" fmla="*/ 1107051 h 3322003"/>
              <a:gd name="connsiteX12670" fmla="*/ 11858877 w 12191948"/>
              <a:gd name="connsiteY12670" fmla="*/ 1102571 h 3322003"/>
              <a:gd name="connsiteX12671" fmla="*/ 11814855 w 12191948"/>
              <a:gd name="connsiteY12671" fmla="*/ 1083093 h 3322003"/>
              <a:gd name="connsiteX12672" fmla="*/ 7393275 w 12191948"/>
              <a:gd name="connsiteY12672" fmla="*/ 1081731 h 3322003"/>
              <a:gd name="connsiteX12673" fmla="*/ 7406095 w 12191948"/>
              <a:gd name="connsiteY12673" fmla="*/ 1093221 h 3322003"/>
              <a:gd name="connsiteX12674" fmla="*/ 7465355 w 12191948"/>
              <a:gd name="connsiteY12674" fmla="*/ 1093221 h 3322003"/>
              <a:gd name="connsiteX12675" fmla="*/ 3160121 w 12191948"/>
              <a:gd name="connsiteY12675" fmla="*/ 1079004 h 3322003"/>
              <a:gd name="connsiteX12676" fmla="*/ 3161571 w 12191948"/>
              <a:gd name="connsiteY12676" fmla="*/ 1085236 h 3322003"/>
              <a:gd name="connsiteX12677" fmla="*/ 3200754 w 12191948"/>
              <a:gd name="connsiteY12677" fmla="*/ 1090105 h 3322003"/>
              <a:gd name="connsiteX12678" fmla="*/ 3200754 w 12191948"/>
              <a:gd name="connsiteY12678" fmla="*/ 1086406 h 3322003"/>
              <a:gd name="connsiteX12679" fmla="*/ 3160121 w 12191948"/>
              <a:gd name="connsiteY12679" fmla="*/ 1079004 h 3322003"/>
              <a:gd name="connsiteX12680" fmla="*/ 11734551 w 12191948"/>
              <a:gd name="connsiteY12680" fmla="*/ 1078419 h 3322003"/>
              <a:gd name="connsiteX12681" fmla="*/ 11738180 w 12191948"/>
              <a:gd name="connsiteY12681" fmla="*/ 1084651 h 3322003"/>
              <a:gd name="connsiteX12682" fmla="*/ 11765753 w 12191948"/>
              <a:gd name="connsiteY12682" fmla="*/ 1092442 h 3322003"/>
              <a:gd name="connsiteX12683" fmla="*/ 11752208 w 12191948"/>
              <a:gd name="connsiteY12683" fmla="*/ 1080756 h 3322003"/>
              <a:gd name="connsiteX12684" fmla="*/ 11734551 w 12191948"/>
              <a:gd name="connsiteY12684" fmla="*/ 1078419 h 3322003"/>
              <a:gd name="connsiteX12685" fmla="*/ 11836623 w 12191948"/>
              <a:gd name="connsiteY12685" fmla="*/ 1073744 h 3322003"/>
              <a:gd name="connsiteX12686" fmla="*/ 11833480 w 12191948"/>
              <a:gd name="connsiteY12686" fmla="*/ 1076472 h 3322003"/>
              <a:gd name="connsiteX12687" fmla="*/ 11833480 w 12191948"/>
              <a:gd name="connsiteY12687" fmla="*/ 1076861 h 3322003"/>
              <a:gd name="connsiteX12688" fmla="*/ 11841946 w 12191948"/>
              <a:gd name="connsiteY12688" fmla="*/ 1080562 h 3322003"/>
              <a:gd name="connsiteX12689" fmla="*/ 11844364 w 12191948"/>
              <a:gd name="connsiteY12689" fmla="*/ 1077445 h 3322003"/>
              <a:gd name="connsiteX12690" fmla="*/ 11836623 w 12191948"/>
              <a:gd name="connsiteY12690" fmla="*/ 1073744 h 3322003"/>
              <a:gd name="connsiteX12691" fmla="*/ 2861156 w 12191948"/>
              <a:gd name="connsiteY12691" fmla="*/ 1073161 h 3322003"/>
              <a:gd name="connsiteX12692" fmla="*/ 2869864 w 12191948"/>
              <a:gd name="connsiteY12692" fmla="*/ 1076666 h 3322003"/>
              <a:gd name="connsiteX12693" fmla="*/ 2872764 w 12191948"/>
              <a:gd name="connsiteY12693" fmla="*/ 1075108 h 3322003"/>
              <a:gd name="connsiteX12694" fmla="*/ 2871555 w 12191948"/>
              <a:gd name="connsiteY12694" fmla="*/ 1075108 h 3322003"/>
              <a:gd name="connsiteX12695" fmla="*/ 2865750 w 12191948"/>
              <a:gd name="connsiteY12695" fmla="*/ 1073161 h 3322003"/>
              <a:gd name="connsiteX12696" fmla="*/ 11953453 w 12191948"/>
              <a:gd name="connsiteY12696" fmla="*/ 1072186 h 3322003"/>
              <a:gd name="connsiteX12697" fmla="*/ 11934102 w 12191948"/>
              <a:gd name="connsiteY12697" fmla="*/ 1074329 h 3322003"/>
              <a:gd name="connsiteX12698" fmla="*/ 11934102 w 12191948"/>
              <a:gd name="connsiteY12698" fmla="*/ 1074720 h 3322003"/>
              <a:gd name="connsiteX12699" fmla="*/ 11948856 w 12191948"/>
              <a:gd name="connsiteY12699" fmla="*/ 1081147 h 3322003"/>
              <a:gd name="connsiteX12700" fmla="*/ 11973044 w 12191948"/>
              <a:gd name="connsiteY12700" fmla="*/ 1078419 h 3322003"/>
              <a:gd name="connsiteX12701" fmla="*/ 11970627 w 12191948"/>
              <a:gd name="connsiteY12701" fmla="*/ 1074135 h 3322003"/>
              <a:gd name="connsiteX12702" fmla="*/ 11953453 w 12191948"/>
              <a:gd name="connsiteY12702" fmla="*/ 1072186 h 3322003"/>
              <a:gd name="connsiteX12703" fmla="*/ 12092776 w 12191948"/>
              <a:gd name="connsiteY12703" fmla="*/ 1071213 h 3322003"/>
              <a:gd name="connsiteX12704" fmla="*/ 12073910 w 12191948"/>
              <a:gd name="connsiteY12704" fmla="*/ 1073550 h 3322003"/>
              <a:gd name="connsiteX12705" fmla="*/ 12075119 w 12191948"/>
              <a:gd name="connsiteY12705" fmla="*/ 1075693 h 3322003"/>
              <a:gd name="connsiteX12706" fmla="*/ 12082374 w 12191948"/>
              <a:gd name="connsiteY12706" fmla="*/ 1076861 h 3322003"/>
              <a:gd name="connsiteX12707" fmla="*/ 12097372 w 12191948"/>
              <a:gd name="connsiteY12707" fmla="*/ 1075499 h 3322003"/>
              <a:gd name="connsiteX12708" fmla="*/ 12097372 w 12191948"/>
              <a:gd name="connsiteY12708" fmla="*/ 1072965 h 3322003"/>
              <a:gd name="connsiteX12709" fmla="*/ 12092776 w 12191948"/>
              <a:gd name="connsiteY12709" fmla="*/ 1071213 h 3322003"/>
              <a:gd name="connsiteX12710" fmla="*/ 12029646 w 12191948"/>
              <a:gd name="connsiteY12710" fmla="*/ 1070045 h 3322003"/>
              <a:gd name="connsiteX12711" fmla="*/ 12025439 w 12191948"/>
              <a:gd name="connsiteY12711" fmla="*/ 1070661 h 3322003"/>
              <a:gd name="connsiteX12712" fmla="*/ 12024323 w 12191948"/>
              <a:gd name="connsiteY12712" fmla="*/ 1070239 h 3322003"/>
              <a:gd name="connsiteX12713" fmla="*/ 12024323 w 12191948"/>
              <a:gd name="connsiteY12713" fmla="*/ 1070824 h 3322003"/>
              <a:gd name="connsiteX12714" fmla="*/ 12025439 w 12191948"/>
              <a:gd name="connsiteY12714" fmla="*/ 1070661 h 3322003"/>
              <a:gd name="connsiteX12715" fmla="*/ 12032063 w 12191948"/>
              <a:gd name="connsiteY12715" fmla="*/ 1073161 h 3322003"/>
              <a:gd name="connsiteX12716" fmla="*/ 12034242 w 12191948"/>
              <a:gd name="connsiteY12716" fmla="*/ 1071603 h 3322003"/>
              <a:gd name="connsiteX12717" fmla="*/ 12029646 w 12191948"/>
              <a:gd name="connsiteY12717" fmla="*/ 1070045 h 3322003"/>
              <a:gd name="connsiteX12718" fmla="*/ 5849109 w 12191948"/>
              <a:gd name="connsiteY12718" fmla="*/ 1069266 h 3322003"/>
              <a:gd name="connsiteX12719" fmla="*/ 5856364 w 12191948"/>
              <a:gd name="connsiteY12719" fmla="*/ 1074914 h 3322003"/>
              <a:gd name="connsiteX12720" fmla="*/ 5874264 w 12191948"/>
              <a:gd name="connsiteY12720" fmla="*/ 1076082 h 3322003"/>
              <a:gd name="connsiteX12721" fmla="*/ 5866039 w 12191948"/>
              <a:gd name="connsiteY12721" fmla="*/ 1070434 h 3322003"/>
              <a:gd name="connsiteX12722" fmla="*/ 5867250 w 12191948"/>
              <a:gd name="connsiteY12722" fmla="*/ 1069266 h 3322003"/>
              <a:gd name="connsiteX12723" fmla="*/ 5849109 w 12191948"/>
              <a:gd name="connsiteY12723" fmla="*/ 1069266 h 3322003"/>
              <a:gd name="connsiteX12724" fmla="*/ 11678676 w 12191948"/>
              <a:gd name="connsiteY12724" fmla="*/ 1068681 h 3322003"/>
              <a:gd name="connsiteX12725" fmla="*/ 11678676 w 12191948"/>
              <a:gd name="connsiteY12725" fmla="*/ 1074135 h 3322003"/>
              <a:gd name="connsiteX12726" fmla="*/ 11697785 w 12191948"/>
              <a:gd name="connsiteY12726" fmla="*/ 1076472 h 3322003"/>
              <a:gd name="connsiteX12727" fmla="*/ 11699961 w 12191948"/>
              <a:gd name="connsiteY12727" fmla="*/ 1071992 h 3322003"/>
              <a:gd name="connsiteX12728" fmla="*/ 11700929 w 12191948"/>
              <a:gd name="connsiteY12728" fmla="*/ 1069460 h 3322003"/>
              <a:gd name="connsiteX12729" fmla="*/ 11678676 w 12191948"/>
              <a:gd name="connsiteY12729" fmla="*/ 1068681 h 3322003"/>
              <a:gd name="connsiteX12730" fmla="*/ 6282318 w 12191948"/>
              <a:gd name="connsiteY12730" fmla="*/ 1062058 h 3322003"/>
              <a:gd name="connsiteX12731" fmla="*/ 6295619 w 12191948"/>
              <a:gd name="connsiteY12731" fmla="*/ 1065565 h 3322003"/>
              <a:gd name="connsiteX12732" fmla="*/ 6283768 w 12191948"/>
              <a:gd name="connsiteY12732" fmla="*/ 1062254 h 3322003"/>
              <a:gd name="connsiteX12733" fmla="*/ 11852589 w 12191948"/>
              <a:gd name="connsiteY12733" fmla="*/ 1060500 h 3322003"/>
              <a:gd name="connsiteX12734" fmla="*/ 11836623 w 12191948"/>
              <a:gd name="connsiteY12734" fmla="*/ 1072382 h 3322003"/>
              <a:gd name="connsiteX12735" fmla="*/ 11836623 w 12191948"/>
              <a:gd name="connsiteY12735" fmla="*/ 1072771 h 3322003"/>
              <a:gd name="connsiteX12736" fmla="*/ 11866617 w 12191948"/>
              <a:gd name="connsiteY12736" fmla="*/ 1072771 h 3322003"/>
              <a:gd name="connsiteX12737" fmla="*/ 11868069 w 12191948"/>
              <a:gd name="connsiteY12737" fmla="*/ 1070239 h 3322003"/>
              <a:gd name="connsiteX12738" fmla="*/ 11852589 w 12191948"/>
              <a:gd name="connsiteY12738" fmla="*/ 1060500 h 3322003"/>
              <a:gd name="connsiteX12739" fmla="*/ 12126092 w 12191948"/>
              <a:gd name="connsiteY12739" fmla="*/ 1058914 h 3322003"/>
              <a:gd name="connsiteX12740" fmla="*/ 12126317 w 12191948"/>
              <a:gd name="connsiteY12740" fmla="*/ 1059366 h 3322003"/>
              <a:gd name="connsiteX12741" fmla="*/ 12124945 w 12191948"/>
              <a:gd name="connsiteY12741" fmla="*/ 1058942 h 3322003"/>
              <a:gd name="connsiteX12742" fmla="*/ 2043114 w 12191948"/>
              <a:gd name="connsiteY12742" fmla="*/ 1055437 h 3322003"/>
              <a:gd name="connsiteX12743" fmla="*/ 2043840 w 12191948"/>
              <a:gd name="connsiteY12743" fmla="*/ 1056216 h 3322003"/>
              <a:gd name="connsiteX12744" fmla="*/ 2043840 w 12191948"/>
              <a:gd name="connsiteY12744" fmla="*/ 1058359 h 3322003"/>
              <a:gd name="connsiteX12745" fmla="*/ 2058594 w 12191948"/>
              <a:gd name="connsiteY12745" fmla="*/ 1061085 h 3322003"/>
              <a:gd name="connsiteX12746" fmla="*/ 2075527 w 12191948"/>
              <a:gd name="connsiteY12746" fmla="*/ 1061085 h 3322003"/>
              <a:gd name="connsiteX12747" fmla="*/ 2066817 w 12191948"/>
              <a:gd name="connsiteY12747" fmla="*/ 1056604 h 3322003"/>
              <a:gd name="connsiteX12748" fmla="*/ 2043114 w 12191948"/>
              <a:gd name="connsiteY12748" fmla="*/ 1055437 h 3322003"/>
              <a:gd name="connsiteX12749" fmla="*/ 1734233 w 12191948"/>
              <a:gd name="connsiteY12749" fmla="*/ 1051151 h 3322003"/>
              <a:gd name="connsiteX12750" fmla="*/ 1738103 w 12191948"/>
              <a:gd name="connsiteY12750" fmla="*/ 1056604 h 3322003"/>
              <a:gd name="connsiteX12751" fmla="*/ 1738344 w 12191948"/>
              <a:gd name="connsiteY12751" fmla="*/ 1055631 h 3322003"/>
              <a:gd name="connsiteX12752" fmla="*/ 1750922 w 12191948"/>
              <a:gd name="connsiteY12752" fmla="*/ 1055631 h 3322003"/>
              <a:gd name="connsiteX12753" fmla="*/ 1745599 w 12191948"/>
              <a:gd name="connsiteY12753" fmla="*/ 1051151 h 3322003"/>
              <a:gd name="connsiteX12754" fmla="*/ 11290458 w 12191948"/>
              <a:gd name="connsiteY12754" fmla="*/ 1049398 h 3322003"/>
              <a:gd name="connsiteX12755" fmla="*/ 11277154 w 12191948"/>
              <a:gd name="connsiteY12755" fmla="*/ 1051347 h 3322003"/>
              <a:gd name="connsiteX12756" fmla="*/ 11279815 w 12191948"/>
              <a:gd name="connsiteY12756" fmla="*/ 1055242 h 3322003"/>
              <a:gd name="connsiteX12757" fmla="*/ 11290458 w 12191948"/>
              <a:gd name="connsiteY12757" fmla="*/ 1055242 h 3322003"/>
              <a:gd name="connsiteX12758" fmla="*/ 11290458 w 12191948"/>
              <a:gd name="connsiteY12758" fmla="*/ 1049398 h 3322003"/>
              <a:gd name="connsiteX12759" fmla="*/ 11942811 w 12191948"/>
              <a:gd name="connsiteY12759" fmla="*/ 1048985 h 3322003"/>
              <a:gd name="connsiteX12760" fmla="*/ 11943295 w 12191948"/>
              <a:gd name="connsiteY12760" fmla="*/ 1054658 h 3322003"/>
              <a:gd name="connsiteX12761" fmla="*/ 11962645 w 12191948"/>
              <a:gd name="connsiteY12761" fmla="*/ 1051347 h 3322003"/>
              <a:gd name="connsiteX12762" fmla="*/ 11942811 w 12191948"/>
              <a:gd name="connsiteY12762" fmla="*/ 1048985 h 3322003"/>
              <a:gd name="connsiteX12763" fmla="*/ 5818875 w 12191948"/>
              <a:gd name="connsiteY12763" fmla="*/ 1045697 h 3322003"/>
              <a:gd name="connsiteX12764" fmla="*/ 5820809 w 12191948"/>
              <a:gd name="connsiteY12764" fmla="*/ 1049204 h 3322003"/>
              <a:gd name="connsiteX12765" fmla="*/ 5820809 w 12191948"/>
              <a:gd name="connsiteY12765" fmla="*/ 1047451 h 3322003"/>
              <a:gd name="connsiteX12766" fmla="*/ 2332162 w 12191948"/>
              <a:gd name="connsiteY12766" fmla="*/ 1044335 h 3322003"/>
              <a:gd name="connsiteX12767" fmla="*/ 2332886 w 12191948"/>
              <a:gd name="connsiteY12767" fmla="*/ 1044529 h 3322003"/>
              <a:gd name="connsiteX12768" fmla="*/ 2323211 w 12191948"/>
              <a:gd name="connsiteY12768" fmla="*/ 1050568 h 3322003"/>
              <a:gd name="connsiteX12769" fmla="*/ 2354415 w 12191948"/>
              <a:gd name="connsiteY12769" fmla="*/ 1052320 h 3322003"/>
              <a:gd name="connsiteX12770" fmla="*/ 2357800 w 12191948"/>
              <a:gd name="connsiteY12770" fmla="*/ 1046867 h 3322003"/>
              <a:gd name="connsiteX12771" fmla="*/ 2332162 w 12191948"/>
              <a:gd name="connsiteY12771" fmla="*/ 1044335 h 3322003"/>
              <a:gd name="connsiteX12772" fmla="*/ 1866784 w 12191948"/>
              <a:gd name="connsiteY12772" fmla="*/ 1044335 h 3322003"/>
              <a:gd name="connsiteX12773" fmla="*/ 1864607 w 12191948"/>
              <a:gd name="connsiteY12773" fmla="*/ 1049204 h 3322003"/>
              <a:gd name="connsiteX12774" fmla="*/ 1923626 w 12191948"/>
              <a:gd name="connsiteY12774" fmla="*/ 1065174 h 3322003"/>
              <a:gd name="connsiteX12775" fmla="*/ 1929429 w 12191948"/>
              <a:gd name="connsiteY12775" fmla="*/ 1062254 h 3322003"/>
              <a:gd name="connsiteX12776" fmla="*/ 1885408 w 12191948"/>
              <a:gd name="connsiteY12776" fmla="*/ 1044724 h 3322003"/>
              <a:gd name="connsiteX12777" fmla="*/ 1866540 w 12191948"/>
              <a:gd name="connsiteY12777" fmla="*/ 1045308 h 3322003"/>
              <a:gd name="connsiteX12778" fmla="*/ 11260465 w 12191948"/>
              <a:gd name="connsiteY12778" fmla="*/ 1037323 h 3322003"/>
              <a:gd name="connsiteX12779" fmla="*/ 11257321 w 12191948"/>
              <a:gd name="connsiteY12779" fmla="*/ 1038491 h 3322003"/>
              <a:gd name="connsiteX12780" fmla="*/ 11263126 w 12191948"/>
              <a:gd name="connsiteY12780" fmla="*/ 1043360 h 3322003"/>
              <a:gd name="connsiteX12781" fmla="*/ 11262882 w 12191948"/>
              <a:gd name="connsiteY12781" fmla="*/ 1043360 h 3322003"/>
              <a:gd name="connsiteX12782" fmla="*/ 11290217 w 12191948"/>
              <a:gd name="connsiteY12782" fmla="*/ 1048619 h 3322003"/>
              <a:gd name="connsiteX12783" fmla="*/ 11288523 w 12191948"/>
              <a:gd name="connsiteY12783" fmla="*/ 1042581 h 3322003"/>
              <a:gd name="connsiteX12784" fmla="*/ 11260465 w 12191948"/>
              <a:gd name="connsiteY12784" fmla="*/ 1037323 h 3322003"/>
              <a:gd name="connsiteX12785" fmla="*/ 11798890 w 12191948"/>
              <a:gd name="connsiteY12785" fmla="*/ 1029727 h 3322003"/>
              <a:gd name="connsiteX12786" fmla="*/ 11784136 w 12191948"/>
              <a:gd name="connsiteY12786" fmla="*/ 1032064 h 3322003"/>
              <a:gd name="connsiteX12787" fmla="*/ 11845331 w 12191948"/>
              <a:gd name="connsiteY12787" fmla="*/ 1044139 h 3322003"/>
              <a:gd name="connsiteX12788" fmla="*/ 11935555 w 12191948"/>
              <a:gd name="connsiteY12788" fmla="*/ 1062448 h 3322003"/>
              <a:gd name="connsiteX12789" fmla="*/ 11973529 w 12191948"/>
              <a:gd name="connsiteY12789" fmla="*/ 1069655 h 3322003"/>
              <a:gd name="connsiteX12790" fmla="*/ 12001829 w 12191948"/>
              <a:gd name="connsiteY12790" fmla="*/ 1062254 h 3322003"/>
              <a:gd name="connsiteX12791" fmla="*/ 11965789 w 12191948"/>
              <a:gd name="connsiteY12791" fmla="*/ 1051735 h 3322003"/>
              <a:gd name="connsiteX12792" fmla="*/ 11944986 w 12191948"/>
              <a:gd name="connsiteY12792" fmla="*/ 1055825 h 3322003"/>
              <a:gd name="connsiteX12793" fmla="*/ 11916204 w 12191948"/>
              <a:gd name="connsiteY12793" fmla="*/ 1049204 h 3322003"/>
              <a:gd name="connsiteX12794" fmla="*/ 11858153 w 12191948"/>
              <a:gd name="connsiteY12794" fmla="*/ 1037127 h 3322003"/>
              <a:gd name="connsiteX12795" fmla="*/ 11798890 w 12191948"/>
              <a:gd name="connsiteY12795" fmla="*/ 1029727 h 3322003"/>
              <a:gd name="connsiteX12796" fmla="*/ 10985203 w 12191948"/>
              <a:gd name="connsiteY12796" fmla="*/ 1025441 h 3322003"/>
              <a:gd name="connsiteX12797" fmla="*/ 10984721 w 12191948"/>
              <a:gd name="connsiteY12797" fmla="*/ 1027778 h 3322003"/>
              <a:gd name="connsiteX12798" fmla="*/ 10991493 w 12191948"/>
              <a:gd name="connsiteY12798" fmla="*/ 1027778 h 3322003"/>
              <a:gd name="connsiteX12799" fmla="*/ 10991493 w 12191948"/>
              <a:gd name="connsiteY12799" fmla="*/ 1025441 h 3322003"/>
              <a:gd name="connsiteX12800" fmla="*/ 10985203 w 12191948"/>
              <a:gd name="connsiteY12800" fmla="*/ 1025441 h 3322003"/>
              <a:gd name="connsiteX12801" fmla="*/ 2083509 w 12191948"/>
              <a:gd name="connsiteY12801" fmla="*/ 1025441 h 3322003"/>
              <a:gd name="connsiteX12802" fmla="*/ 2083509 w 12191948"/>
              <a:gd name="connsiteY12802" fmla="*/ 1030115 h 3322003"/>
              <a:gd name="connsiteX12803" fmla="*/ 2103101 w 12191948"/>
              <a:gd name="connsiteY12803" fmla="*/ 1032452 h 3322003"/>
              <a:gd name="connsiteX12804" fmla="*/ 2100924 w 12191948"/>
              <a:gd name="connsiteY12804" fmla="*/ 1028363 h 3322003"/>
              <a:gd name="connsiteX12805" fmla="*/ 2083509 w 12191948"/>
              <a:gd name="connsiteY12805" fmla="*/ 1025441 h 3322003"/>
              <a:gd name="connsiteX12806" fmla="*/ 10848541 w 12191948"/>
              <a:gd name="connsiteY12806" fmla="*/ 1024273 h 3322003"/>
              <a:gd name="connsiteX12807" fmla="*/ 10851929 w 12191948"/>
              <a:gd name="connsiteY12807" fmla="*/ 1026416 h 3322003"/>
              <a:gd name="connsiteX12808" fmla="*/ 10855799 w 12191948"/>
              <a:gd name="connsiteY12808" fmla="*/ 1026416 h 3322003"/>
              <a:gd name="connsiteX12809" fmla="*/ 10852653 w 12191948"/>
              <a:gd name="connsiteY12809" fmla="*/ 1024273 h 3322003"/>
              <a:gd name="connsiteX12810" fmla="*/ 1333678 w 12191948"/>
              <a:gd name="connsiteY12810" fmla="*/ 1023494 h 3322003"/>
              <a:gd name="connsiteX12811" fmla="*/ 1333678 w 12191948"/>
              <a:gd name="connsiteY12811" fmla="*/ 1025052 h 3322003"/>
              <a:gd name="connsiteX12812" fmla="*/ 1302718 w 12191948"/>
              <a:gd name="connsiteY12812" fmla="*/ 1030506 h 3322003"/>
              <a:gd name="connsiteX12813" fmla="*/ 1333678 w 12191948"/>
              <a:gd name="connsiteY12813" fmla="*/ 1023494 h 3322003"/>
              <a:gd name="connsiteX12814" fmla="*/ 9334127 w 12191948"/>
              <a:gd name="connsiteY12814" fmla="*/ 1021742 h 3322003"/>
              <a:gd name="connsiteX12815" fmla="*/ 9341140 w 12191948"/>
              <a:gd name="connsiteY12815" fmla="*/ 1026026 h 3322003"/>
              <a:gd name="connsiteX12816" fmla="*/ 9353718 w 12191948"/>
              <a:gd name="connsiteY12816" fmla="*/ 1026026 h 3322003"/>
              <a:gd name="connsiteX12817" fmla="*/ 9352268 w 12191948"/>
              <a:gd name="connsiteY12817" fmla="*/ 1021742 h 3322003"/>
              <a:gd name="connsiteX12818" fmla="*/ 12166308 w 12191948"/>
              <a:gd name="connsiteY12818" fmla="*/ 1009470 h 3322003"/>
              <a:gd name="connsiteX12819" fmla="*/ 12163646 w 12191948"/>
              <a:gd name="connsiteY12819" fmla="*/ 1010834 h 3322003"/>
              <a:gd name="connsiteX12820" fmla="*/ 12172598 w 12191948"/>
              <a:gd name="connsiteY12820" fmla="*/ 1011417 h 3322003"/>
              <a:gd name="connsiteX12821" fmla="*/ 12172598 w 12191948"/>
              <a:gd name="connsiteY12821" fmla="*/ 1009470 h 3322003"/>
              <a:gd name="connsiteX12822" fmla="*/ 723171 w 12191948"/>
              <a:gd name="connsiteY12822" fmla="*/ 997393 h 3322003"/>
              <a:gd name="connsiteX12823" fmla="*/ 723171 w 12191948"/>
              <a:gd name="connsiteY12823" fmla="*/ 1000706 h 3322003"/>
              <a:gd name="connsiteX12824" fmla="*/ 743246 w 12191948"/>
              <a:gd name="connsiteY12824" fmla="*/ 1000706 h 3322003"/>
              <a:gd name="connsiteX12825" fmla="*/ 743246 w 12191948"/>
              <a:gd name="connsiteY12825" fmla="*/ 997784 h 3322003"/>
              <a:gd name="connsiteX12826" fmla="*/ 725589 w 12191948"/>
              <a:gd name="connsiteY12826" fmla="*/ 999536 h 3322003"/>
              <a:gd name="connsiteX12827" fmla="*/ 11926121 w 12191948"/>
              <a:gd name="connsiteY12827" fmla="*/ 988629 h 3322003"/>
              <a:gd name="connsiteX12828" fmla="*/ 11927088 w 12191948"/>
              <a:gd name="connsiteY12828" fmla="*/ 989020 h 3322003"/>
              <a:gd name="connsiteX12829" fmla="*/ 11915719 w 12191948"/>
              <a:gd name="connsiteY12829" fmla="*/ 992719 h 3322003"/>
              <a:gd name="connsiteX12830" fmla="*/ 11934102 w 12191948"/>
              <a:gd name="connsiteY12830" fmla="*/ 998173 h 3322003"/>
              <a:gd name="connsiteX12831" fmla="*/ 11979576 w 12191948"/>
              <a:gd name="connsiteY12831" fmla="*/ 998173 h 3322003"/>
              <a:gd name="connsiteX12832" fmla="*/ 11926121 w 12191948"/>
              <a:gd name="connsiteY12832" fmla="*/ 988629 h 3322003"/>
              <a:gd name="connsiteX12833" fmla="*/ 12021664 w 12191948"/>
              <a:gd name="connsiteY12833" fmla="*/ 986098 h 3322003"/>
              <a:gd name="connsiteX12834" fmla="*/ 11983446 w 12191948"/>
              <a:gd name="connsiteY12834" fmla="*/ 998563 h 3322003"/>
              <a:gd name="connsiteX12835" fmla="*/ 12078504 w 12191948"/>
              <a:gd name="connsiteY12835" fmla="*/ 998563 h 3322003"/>
              <a:gd name="connsiteX12836" fmla="*/ 12021664 w 12191948"/>
              <a:gd name="connsiteY12836" fmla="*/ 986683 h 3322003"/>
              <a:gd name="connsiteX12837" fmla="*/ 5389051 w 12191948"/>
              <a:gd name="connsiteY12837" fmla="*/ 984734 h 3322003"/>
              <a:gd name="connsiteX12838" fmla="*/ 5398725 w 12191948"/>
              <a:gd name="connsiteY12838" fmla="*/ 998757 h 3322003"/>
              <a:gd name="connsiteX12839" fmla="*/ 5418561 w 12191948"/>
              <a:gd name="connsiteY12839" fmla="*/ 998757 h 3322003"/>
              <a:gd name="connsiteX12840" fmla="*/ 5390018 w 12191948"/>
              <a:gd name="connsiteY12840" fmla="*/ 985319 h 3322003"/>
              <a:gd name="connsiteX12841" fmla="*/ 12109950 w 12191948"/>
              <a:gd name="connsiteY12841" fmla="*/ 971489 h 3322003"/>
              <a:gd name="connsiteX12842" fmla="*/ 12094470 w 12191948"/>
              <a:gd name="connsiteY12842" fmla="*/ 973047 h 3322003"/>
              <a:gd name="connsiteX12843" fmla="*/ 12101242 w 12191948"/>
              <a:gd name="connsiteY12843" fmla="*/ 977916 h 3322003"/>
              <a:gd name="connsiteX12844" fmla="*/ 12128574 w 12191948"/>
              <a:gd name="connsiteY12844" fmla="*/ 981229 h 3322003"/>
              <a:gd name="connsiteX12845" fmla="*/ 12128574 w 12191948"/>
              <a:gd name="connsiteY12845" fmla="*/ 979671 h 3322003"/>
              <a:gd name="connsiteX12846" fmla="*/ 12131236 w 12191948"/>
              <a:gd name="connsiteY12846" fmla="*/ 975385 h 3322003"/>
              <a:gd name="connsiteX12847" fmla="*/ 12109950 w 12191948"/>
              <a:gd name="connsiteY12847" fmla="*/ 971489 h 3322003"/>
              <a:gd name="connsiteX12848" fmla="*/ 5367765 w 12191948"/>
              <a:gd name="connsiteY12848" fmla="*/ 968373 h 3322003"/>
              <a:gd name="connsiteX12849" fmla="*/ 5364621 w 12191948"/>
              <a:gd name="connsiteY12849" fmla="*/ 969931 h 3322003"/>
              <a:gd name="connsiteX12850" fmla="*/ 5369459 w 12191948"/>
              <a:gd name="connsiteY12850" fmla="*/ 971101 h 3322003"/>
              <a:gd name="connsiteX12851" fmla="*/ 5372846 w 12191948"/>
              <a:gd name="connsiteY12851" fmla="*/ 969737 h 3322003"/>
              <a:gd name="connsiteX12852" fmla="*/ 11889113 w 12191948"/>
              <a:gd name="connsiteY12852" fmla="*/ 965841 h 3322003"/>
              <a:gd name="connsiteX12853" fmla="*/ 11889884 w 12191948"/>
              <a:gd name="connsiteY12853" fmla="*/ 966265 h 3322003"/>
              <a:gd name="connsiteX12854" fmla="*/ 11862747 w 12191948"/>
              <a:gd name="connsiteY12854" fmla="*/ 971101 h 3322003"/>
              <a:gd name="connsiteX12855" fmla="*/ 11895160 w 12191948"/>
              <a:gd name="connsiteY12855" fmla="*/ 977137 h 3322003"/>
              <a:gd name="connsiteX12856" fmla="*/ 11903383 w 12191948"/>
              <a:gd name="connsiteY12856" fmla="*/ 973681 h 3322003"/>
              <a:gd name="connsiteX12857" fmla="*/ 11889884 w 12191948"/>
              <a:gd name="connsiteY12857" fmla="*/ 966265 h 3322003"/>
              <a:gd name="connsiteX12858" fmla="*/ 11890081 w 12191948"/>
              <a:gd name="connsiteY12858" fmla="*/ 966230 h 3322003"/>
              <a:gd name="connsiteX12859" fmla="*/ 5799554 w 12191948"/>
              <a:gd name="connsiteY12859" fmla="*/ 963918 h 3322003"/>
              <a:gd name="connsiteX12860" fmla="*/ 5785677 w 12191948"/>
              <a:gd name="connsiteY12860" fmla="*/ 967833 h 3322003"/>
              <a:gd name="connsiteX12861" fmla="*/ 5785252 w 12191948"/>
              <a:gd name="connsiteY12861" fmla="*/ 967788 h 3322003"/>
              <a:gd name="connsiteX12862" fmla="*/ 5783076 w 12191948"/>
              <a:gd name="connsiteY12862" fmla="*/ 968567 h 3322003"/>
              <a:gd name="connsiteX12863" fmla="*/ 5785677 w 12191948"/>
              <a:gd name="connsiteY12863" fmla="*/ 967833 h 3322003"/>
              <a:gd name="connsiteX12864" fmla="*/ 5804512 w 12191948"/>
              <a:gd name="connsiteY12864" fmla="*/ 969849 h 3322003"/>
              <a:gd name="connsiteX12865" fmla="*/ 5833628 w 12191948"/>
              <a:gd name="connsiteY12865" fmla="*/ 966426 h 3322003"/>
              <a:gd name="connsiteX12866" fmla="*/ 5799554 w 12191948"/>
              <a:gd name="connsiteY12866" fmla="*/ 963918 h 3322003"/>
              <a:gd name="connsiteX12867" fmla="*/ 6209269 w 12191948"/>
              <a:gd name="connsiteY12867" fmla="*/ 963698 h 3322003"/>
              <a:gd name="connsiteX12868" fmla="*/ 6212412 w 12191948"/>
              <a:gd name="connsiteY12868" fmla="*/ 964868 h 3322003"/>
              <a:gd name="connsiteX12869" fmla="*/ 6213865 w 12191948"/>
              <a:gd name="connsiteY12869" fmla="*/ 963698 h 3322003"/>
              <a:gd name="connsiteX12870" fmla="*/ 12172839 w 12191948"/>
              <a:gd name="connsiteY12870" fmla="*/ 953376 h 3322003"/>
              <a:gd name="connsiteX12871" fmla="*/ 12172839 w 12191948"/>
              <a:gd name="connsiteY12871" fmla="*/ 954934 h 3322003"/>
              <a:gd name="connsiteX12872" fmla="*/ 12175742 w 12191948"/>
              <a:gd name="connsiteY12872" fmla="*/ 953376 h 3322003"/>
              <a:gd name="connsiteX12873" fmla="*/ 5588119 w 12191948"/>
              <a:gd name="connsiteY12873" fmla="*/ 951818 h 3322003"/>
              <a:gd name="connsiteX12874" fmla="*/ 5596101 w 12191948"/>
              <a:gd name="connsiteY12874" fmla="*/ 958439 h 3322003"/>
              <a:gd name="connsiteX12875" fmla="*/ 5621741 w 12191948"/>
              <a:gd name="connsiteY12875" fmla="*/ 961752 h 3322003"/>
              <a:gd name="connsiteX12876" fmla="*/ 5623433 w 12191948"/>
              <a:gd name="connsiteY12876" fmla="*/ 951818 h 3322003"/>
              <a:gd name="connsiteX12877" fmla="*/ 5588119 w 12191948"/>
              <a:gd name="connsiteY12877" fmla="*/ 951818 h 3322003"/>
              <a:gd name="connsiteX12878" fmla="*/ 11906770 w 12191948"/>
              <a:gd name="connsiteY12878" fmla="*/ 949090 h 3322003"/>
              <a:gd name="connsiteX12879" fmla="*/ 11933861 w 12191948"/>
              <a:gd name="connsiteY12879" fmla="*/ 956687 h 3322003"/>
              <a:gd name="connsiteX12880" fmla="*/ 11934828 w 12191948"/>
              <a:gd name="connsiteY12880" fmla="*/ 957077 h 3322003"/>
              <a:gd name="connsiteX12881" fmla="*/ 11944745 w 12191948"/>
              <a:gd name="connsiteY12881" fmla="*/ 949090 h 3322003"/>
              <a:gd name="connsiteX12882" fmla="*/ 12045852 w 12191948"/>
              <a:gd name="connsiteY12882" fmla="*/ 948507 h 3322003"/>
              <a:gd name="connsiteX12883" fmla="*/ 12030128 w 12191948"/>
              <a:gd name="connsiteY12883" fmla="*/ 950065 h 3322003"/>
              <a:gd name="connsiteX12884" fmla="*/ 12037627 w 12191948"/>
              <a:gd name="connsiteY12884" fmla="*/ 954544 h 3322003"/>
              <a:gd name="connsiteX12885" fmla="*/ 12066894 w 12191948"/>
              <a:gd name="connsiteY12885" fmla="*/ 954544 h 3322003"/>
              <a:gd name="connsiteX12886" fmla="*/ 12067138 w 12191948"/>
              <a:gd name="connsiteY12886" fmla="*/ 951818 h 3322003"/>
              <a:gd name="connsiteX12887" fmla="*/ 12045852 w 12191948"/>
              <a:gd name="connsiteY12887" fmla="*/ 948507 h 3322003"/>
              <a:gd name="connsiteX12888" fmla="*/ 2102618 w 12191948"/>
              <a:gd name="connsiteY12888" fmla="*/ 944806 h 3322003"/>
              <a:gd name="connsiteX12889" fmla="*/ 2103557 w 12191948"/>
              <a:gd name="connsiteY12889" fmla="*/ 944845 h 3322003"/>
              <a:gd name="connsiteX12890" fmla="*/ 2102133 w 12191948"/>
              <a:gd name="connsiteY12890" fmla="*/ 946753 h 3322003"/>
              <a:gd name="connsiteX12891" fmla="*/ 2122692 w 12191948"/>
              <a:gd name="connsiteY12891" fmla="*/ 950648 h 3322003"/>
              <a:gd name="connsiteX12892" fmla="*/ 2121483 w 12191948"/>
              <a:gd name="connsiteY12892" fmla="*/ 945585 h 3322003"/>
              <a:gd name="connsiteX12893" fmla="*/ 2103557 w 12191948"/>
              <a:gd name="connsiteY12893" fmla="*/ 944845 h 3322003"/>
              <a:gd name="connsiteX12894" fmla="*/ 2103586 w 12191948"/>
              <a:gd name="connsiteY12894" fmla="*/ 944806 h 3322003"/>
              <a:gd name="connsiteX12895" fmla="*/ 11673689 w 12191948"/>
              <a:gd name="connsiteY12895" fmla="*/ 939615 h 3322003"/>
              <a:gd name="connsiteX12896" fmla="*/ 11645539 w 12191948"/>
              <a:gd name="connsiteY12896" fmla="*/ 942274 h 3322003"/>
              <a:gd name="connsiteX12897" fmla="*/ 11701170 w 12191948"/>
              <a:gd name="connsiteY12897" fmla="*/ 945195 h 3322003"/>
              <a:gd name="connsiteX12898" fmla="*/ 11673689 w 12191948"/>
              <a:gd name="connsiteY12898" fmla="*/ 939615 h 3322003"/>
              <a:gd name="connsiteX12899" fmla="*/ 6203040 w 12191948"/>
              <a:gd name="connsiteY12899" fmla="*/ 938743 h 3322003"/>
              <a:gd name="connsiteX12900" fmla="*/ 6197417 w 12191948"/>
              <a:gd name="connsiteY12900" fmla="*/ 943053 h 3322003"/>
              <a:gd name="connsiteX12901" fmla="*/ 6201528 w 12191948"/>
              <a:gd name="connsiteY12901" fmla="*/ 945585 h 3322003"/>
              <a:gd name="connsiteX12902" fmla="*/ 6230313 w 12191948"/>
              <a:gd name="connsiteY12902" fmla="*/ 945585 h 3322003"/>
              <a:gd name="connsiteX12903" fmla="*/ 6226684 w 12191948"/>
              <a:gd name="connsiteY12903" fmla="*/ 940520 h 3322003"/>
              <a:gd name="connsiteX12904" fmla="*/ 6226684 w 12191948"/>
              <a:gd name="connsiteY12904" fmla="*/ 940131 h 3322003"/>
              <a:gd name="connsiteX12905" fmla="*/ 6219185 w 12191948"/>
              <a:gd name="connsiteY12905" fmla="*/ 938962 h 3322003"/>
              <a:gd name="connsiteX12906" fmla="*/ 6203040 w 12191948"/>
              <a:gd name="connsiteY12906" fmla="*/ 938743 h 3322003"/>
              <a:gd name="connsiteX12907" fmla="*/ 11939485 w 12191948"/>
              <a:gd name="connsiteY12907" fmla="*/ 935603 h 3322003"/>
              <a:gd name="connsiteX12908" fmla="*/ 11911608 w 12191948"/>
              <a:gd name="connsiteY12908" fmla="*/ 936042 h 3322003"/>
              <a:gd name="connsiteX12909" fmla="*/ 11912575 w 12191948"/>
              <a:gd name="connsiteY12909" fmla="*/ 936430 h 3322003"/>
              <a:gd name="connsiteX12910" fmla="*/ 11945230 w 12191948"/>
              <a:gd name="connsiteY12910" fmla="*/ 948311 h 3322003"/>
              <a:gd name="connsiteX12911" fmla="*/ 11965789 w 12191948"/>
              <a:gd name="connsiteY12911" fmla="*/ 943053 h 3322003"/>
              <a:gd name="connsiteX12912" fmla="*/ 11939485 w 12191948"/>
              <a:gd name="connsiteY12912" fmla="*/ 935603 h 3322003"/>
              <a:gd name="connsiteX12913" fmla="*/ 4944475 w 12191948"/>
              <a:gd name="connsiteY12913" fmla="*/ 934872 h 3322003"/>
              <a:gd name="connsiteX12914" fmla="*/ 4944420 w 12191948"/>
              <a:gd name="connsiteY12914" fmla="*/ 935066 h 3322003"/>
              <a:gd name="connsiteX12915" fmla="*/ 4924639 w 12191948"/>
              <a:gd name="connsiteY12915" fmla="*/ 935066 h 3322003"/>
              <a:gd name="connsiteX12916" fmla="*/ 4930444 w 12191948"/>
              <a:gd name="connsiteY12916" fmla="*/ 941690 h 3322003"/>
              <a:gd name="connsiteX12917" fmla="*/ 4942540 w 12191948"/>
              <a:gd name="connsiteY12917" fmla="*/ 941690 h 3322003"/>
              <a:gd name="connsiteX12918" fmla="*/ 4944420 w 12191948"/>
              <a:gd name="connsiteY12918" fmla="*/ 935066 h 3322003"/>
              <a:gd name="connsiteX12919" fmla="*/ 4945442 w 12191948"/>
              <a:gd name="connsiteY12919" fmla="*/ 935066 h 3322003"/>
              <a:gd name="connsiteX12920" fmla="*/ 11803728 w 12191948"/>
              <a:gd name="connsiteY12920" fmla="*/ 932341 h 3322003"/>
              <a:gd name="connsiteX12921" fmla="*/ 11806148 w 12191948"/>
              <a:gd name="connsiteY12921" fmla="*/ 938962 h 3322003"/>
              <a:gd name="connsiteX12922" fmla="*/ 11844122 w 12191948"/>
              <a:gd name="connsiteY12922" fmla="*/ 943636 h 3322003"/>
              <a:gd name="connsiteX12923" fmla="*/ 11843640 w 12191948"/>
              <a:gd name="connsiteY12923" fmla="*/ 937015 h 3322003"/>
              <a:gd name="connsiteX12924" fmla="*/ 11803728 w 12191948"/>
              <a:gd name="connsiteY12924" fmla="*/ 932341 h 3322003"/>
              <a:gd name="connsiteX12925" fmla="*/ 4763548 w 12191948"/>
              <a:gd name="connsiteY12925" fmla="*/ 932341 h 3322003"/>
              <a:gd name="connsiteX12926" fmla="*/ 4765965 w 12191948"/>
              <a:gd name="connsiteY12926" fmla="*/ 941105 h 3322003"/>
              <a:gd name="connsiteX12927" fmla="*/ 4790153 w 12191948"/>
              <a:gd name="connsiteY12927" fmla="*/ 945779 h 3322003"/>
              <a:gd name="connsiteX12928" fmla="*/ 4782172 w 12191948"/>
              <a:gd name="connsiteY12928" fmla="*/ 933314 h 3322003"/>
              <a:gd name="connsiteX12929" fmla="*/ 4763548 w 12191948"/>
              <a:gd name="connsiteY12929" fmla="*/ 932341 h 3322003"/>
              <a:gd name="connsiteX12930" fmla="*/ 4551175 w 12191948"/>
              <a:gd name="connsiteY12930" fmla="*/ 926108 h 3322003"/>
              <a:gd name="connsiteX12931" fmla="*/ 4560609 w 12191948"/>
              <a:gd name="connsiteY12931" fmla="*/ 933704 h 3322003"/>
              <a:gd name="connsiteX12932" fmla="*/ 4578992 w 12191948"/>
              <a:gd name="connsiteY12932" fmla="*/ 936042 h 3322003"/>
              <a:gd name="connsiteX12933" fmla="*/ 4573913 w 12191948"/>
              <a:gd name="connsiteY12933" fmla="*/ 927860 h 3322003"/>
              <a:gd name="connsiteX12934" fmla="*/ 4573672 w 12191948"/>
              <a:gd name="connsiteY12934" fmla="*/ 927860 h 3322003"/>
              <a:gd name="connsiteX12935" fmla="*/ 4551175 w 12191948"/>
              <a:gd name="connsiteY12935" fmla="*/ 926108 h 3322003"/>
              <a:gd name="connsiteX12936" fmla="*/ 4694612 w 12191948"/>
              <a:gd name="connsiteY12936" fmla="*/ 925329 h 3322003"/>
              <a:gd name="connsiteX12937" fmla="*/ 4691467 w 12191948"/>
              <a:gd name="connsiteY12937" fmla="*/ 926887 h 3322003"/>
              <a:gd name="connsiteX12938" fmla="*/ 4691951 w 12191948"/>
              <a:gd name="connsiteY12938" fmla="*/ 928639 h 3322003"/>
              <a:gd name="connsiteX12939" fmla="*/ 4698965 w 12191948"/>
              <a:gd name="connsiteY12939" fmla="*/ 930003 h 3322003"/>
              <a:gd name="connsiteX12940" fmla="*/ 4705496 w 12191948"/>
              <a:gd name="connsiteY12940" fmla="*/ 927472 h 3322003"/>
              <a:gd name="connsiteX12941" fmla="*/ 4694612 w 12191948"/>
              <a:gd name="connsiteY12941" fmla="*/ 925329 h 3322003"/>
              <a:gd name="connsiteX12942" fmla="*/ 4344610 w 12191948"/>
              <a:gd name="connsiteY12942" fmla="*/ 919875 h 3322003"/>
              <a:gd name="connsiteX12943" fmla="*/ 4272046 w 12191948"/>
              <a:gd name="connsiteY12943" fmla="*/ 922601 h 3322003"/>
              <a:gd name="connsiteX12944" fmla="*/ 4358156 w 12191948"/>
              <a:gd name="connsiteY12944" fmla="*/ 928251 h 3322003"/>
              <a:gd name="connsiteX12945" fmla="*/ 4360208 w 12191948"/>
              <a:gd name="connsiteY12945" fmla="*/ 924118 h 3322003"/>
              <a:gd name="connsiteX12946" fmla="*/ 4362508 w 12191948"/>
              <a:gd name="connsiteY12946" fmla="*/ 924744 h 3322003"/>
              <a:gd name="connsiteX12947" fmla="*/ 4361058 w 12191948"/>
              <a:gd name="connsiteY12947" fmla="*/ 922407 h 3322003"/>
              <a:gd name="connsiteX12948" fmla="*/ 4360208 w 12191948"/>
              <a:gd name="connsiteY12948" fmla="*/ 924118 h 3322003"/>
              <a:gd name="connsiteX12949" fmla="*/ 6030518 w 12191948"/>
              <a:gd name="connsiteY12949" fmla="*/ 917926 h 3322003"/>
              <a:gd name="connsiteX12950" fmla="*/ 6030518 w 12191948"/>
              <a:gd name="connsiteY12950" fmla="*/ 919484 h 3322003"/>
              <a:gd name="connsiteX12951" fmla="*/ 6034873 w 12191948"/>
              <a:gd name="connsiteY12951" fmla="*/ 919484 h 3322003"/>
              <a:gd name="connsiteX12952" fmla="*/ 6074783 w 12191948"/>
              <a:gd name="connsiteY12952" fmla="*/ 915201 h 3322003"/>
              <a:gd name="connsiteX12953" fmla="*/ 6074783 w 12191948"/>
              <a:gd name="connsiteY12953" fmla="*/ 915589 h 3322003"/>
              <a:gd name="connsiteX12954" fmla="*/ 6074783 w 12191948"/>
              <a:gd name="connsiteY12954" fmla="*/ 921628 h 3322003"/>
              <a:gd name="connsiteX12955" fmla="*/ 6100906 w 12191948"/>
              <a:gd name="connsiteY12955" fmla="*/ 925329 h 3322003"/>
              <a:gd name="connsiteX12956" fmla="*/ 6104050 w 12191948"/>
              <a:gd name="connsiteY12956" fmla="*/ 918123 h 3322003"/>
              <a:gd name="connsiteX12957" fmla="*/ 6074783 w 12191948"/>
              <a:gd name="connsiteY12957" fmla="*/ 915201 h 3322003"/>
              <a:gd name="connsiteX12958" fmla="*/ 12112853 w 12191948"/>
              <a:gd name="connsiteY12958" fmla="*/ 912473 h 3322003"/>
              <a:gd name="connsiteX12959" fmla="*/ 12114061 w 12191948"/>
              <a:gd name="connsiteY12959" fmla="*/ 914616 h 3322003"/>
              <a:gd name="connsiteX12960" fmla="*/ 12140426 w 12191948"/>
              <a:gd name="connsiteY12960" fmla="*/ 919875 h 3322003"/>
              <a:gd name="connsiteX12961" fmla="*/ 12137041 w 12191948"/>
              <a:gd name="connsiteY12961" fmla="*/ 914031 h 3322003"/>
              <a:gd name="connsiteX12962" fmla="*/ 4443539 w 12191948"/>
              <a:gd name="connsiteY12962" fmla="*/ 910526 h 3322003"/>
              <a:gd name="connsiteX12963" fmla="*/ 4436284 w 12191948"/>
              <a:gd name="connsiteY12963" fmla="*/ 921628 h 3322003"/>
              <a:gd name="connsiteX12964" fmla="*/ 4435799 w 12191948"/>
              <a:gd name="connsiteY12964" fmla="*/ 923380 h 3322003"/>
              <a:gd name="connsiteX12965" fmla="*/ 4449829 w 12191948"/>
              <a:gd name="connsiteY12965" fmla="*/ 931171 h 3322003"/>
              <a:gd name="connsiteX12966" fmla="*/ 4490465 w 12191948"/>
              <a:gd name="connsiteY12966" fmla="*/ 928445 h 3322003"/>
              <a:gd name="connsiteX12967" fmla="*/ 4477644 w 12191948"/>
              <a:gd name="connsiteY12967" fmla="*/ 920460 h 3322003"/>
              <a:gd name="connsiteX12968" fmla="*/ 4443539 w 12191948"/>
              <a:gd name="connsiteY12968" fmla="*/ 910526 h 3322003"/>
              <a:gd name="connsiteX12969" fmla="*/ 5982383 w 12191948"/>
              <a:gd name="connsiteY12969" fmla="*/ 902735 h 3322003"/>
              <a:gd name="connsiteX12970" fmla="*/ 5976941 w 12191948"/>
              <a:gd name="connsiteY12970" fmla="*/ 905577 h 3322003"/>
              <a:gd name="connsiteX12971" fmla="*/ 5977304 w 12191948"/>
              <a:gd name="connsiteY12971" fmla="*/ 907995 h 3322003"/>
              <a:gd name="connsiteX12972" fmla="*/ 5978272 w 12191948"/>
              <a:gd name="connsiteY12972" fmla="*/ 908383 h 3322003"/>
              <a:gd name="connsiteX12973" fmla="*/ 6009233 w 12191948"/>
              <a:gd name="connsiteY12973" fmla="*/ 912863 h 3322003"/>
              <a:gd name="connsiteX12974" fmla="*/ 6012379 w 12191948"/>
              <a:gd name="connsiteY12974" fmla="*/ 905072 h 3322003"/>
              <a:gd name="connsiteX12975" fmla="*/ 5982383 w 12191948"/>
              <a:gd name="connsiteY12975" fmla="*/ 902735 h 3322003"/>
              <a:gd name="connsiteX12976" fmla="*/ 3834241 w 12191948"/>
              <a:gd name="connsiteY12976" fmla="*/ 899034 h 3322003"/>
              <a:gd name="connsiteX12977" fmla="*/ 3834241 w 12191948"/>
              <a:gd name="connsiteY12977" fmla="*/ 901177 h 3322003"/>
              <a:gd name="connsiteX12978" fmla="*/ 3848754 w 12191948"/>
              <a:gd name="connsiteY12978" fmla="*/ 904293 h 3322003"/>
              <a:gd name="connsiteX12979" fmla="*/ 3859296 w 12191948"/>
              <a:gd name="connsiteY12979" fmla="*/ 903231 h 3322003"/>
              <a:gd name="connsiteX12980" fmla="*/ 3860364 w 12191948"/>
              <a:gd name="connsiteY12980" fmla="*/ 903903 h 3322003"/>
              <a:gd name="connsiteX12981" fmla="*/ 3860364 w 12191948"/>
              <a:gd name="connsiteY12981" fmla="*/ 903124 h 3322003"/>
              <a:gd name="connsiteX12982" fmla="*/ 3859296 w 12191948"/>
              <a:gd name="connsiteY12982" fmla="*/ 903231 h 3322003"/>
              <a:gd name="connsiteX12983" fmla="*/ 3852624 w 12191948"/>
              <a:gd name="connsiteY12983" fmla="*/ 899034 h 3322003"/>
              <a:gd name="connsiteX12984" fmla="*/ 3834241 w 12191948"/>
              <a:gd name="connsiteY12984" fmla="*/ 899034 h 3322003"/>
              <a:gd name="connsiteX12985" fmla="*/ 3647660 w 12191948"/>
              <a:gd name="connsiteY12985" fmla="*/ 896649 h 3322003"/>
              <a:gd name="connsiteX12986" fmla="*/ 3643882 w 12191948"/>
              <a:gd name="connsiteY12986" fmla="*/ 905461 h 3322003"/>
              <a:gd name="connsiteX12987" fmla="*/ 3681372 w 12191948"/>
              <a:gd name="connsiteY12987" fmla="*/ 899228 h 3322003"/>
              <a:gd name="connsiteX12988" fmla="*/ 3647660 w 12191948"/>
              <a:gd name="connsiteY12988" fmla="*/ 896649 h 3322003"/>
              <a:gd name="connsiteX12989" fmla="*/ 3608808 w 12191948"/>
              <a:gd name="connsiteY12989" fmla="*/ 893386 h 3322003"/>
              <a:gd name="connsiteX12990" fmla="*/ 3583411 w 12191948"/>
              <a:gd name="connsiteY12990" fmla="*/ 897476 h 3322003"/>
              <a:gd name="connsiteX12991" fmla="*/ 3583411 w 12191948"/>
              <a:gd name="connsiteY12991" fmla="*/ 907410 h 3322003"/>
              <a:gd name="connsiteX12992" fmla="*/ 3609051 w 12191948"/>
              <a:gd name="connsiteY12992" fmla="*/ 907410 h 3322003"/>
              <a:gd name="connsiteX12993" fmla="*/ 3608808 w 12191948"/>
              <a:gd name="connsiteY12993" fmla="*/ 893386 h 3322003"/>
              <a:gd name="connsiteX12994" fmla="*/ 5870394 w 12191948"/>
              <a:gd name="connsiteY12994" fmla="*/ 891828 h 3322003"/>
              <a:gd name="connsiteX12995" fmla="*/ 5875232 w 12191948"/>
              <a:gd name="connsiteY12995" fmla="*/ 896697 h 3322003"/>
              <a:gd name="connsiteX12996" fmla="*/ 5896274 w 12191948"/>
              <a:gd name="connsiteY12996" fmla="*/ 898840 h 3322003"/>
              <a:gd name="connsiteX12997" fmla="*/ 5896274 w 12191948"/>
              <a:gd name="connsiteY12997" fmla="*/ 893386 h 3322003"/>
              <a:gd name="connsiteX12998" fmla="*/ 3463197 w 12191948"/>
              <a:gd name="connsiteY12998" fmla="*/ 891634 h 3322003"/>
              <a:gd name="connsiteX12999" fmla="*/ 3460050 w 12191948"/>
              <a:gd name="connsiteY12999" fmla="*/ 895139 h 3322003"/>
              <a:gd name="connsiteX13000" fmla="*/ 3472146 w 12191948"/>
              <a:gd name="connsiteY13000" fmla="*/ 899228 h 3322003"/>
              <a:gd name="connsiteX13001" fmla="*/ 3472146 w 12191948"/>
              <a:gd name="connsiteY13001" fmla="*/ 899425 h 3322003"/>
              <a:gd name="connsiteX13002" fmla="*/ 3508911 w 12191948"/>
              <a:gd name="connsiteY13002" fmla="*/ 903124 h 3322003"/>
              <a:gd name="connsiteX13003" fmla="*/ 3506976 w 12191948"/>
              <a:gd name="connsiteY13003" fmla="*/ 898645 h 3322003"/>
              <a:gd name="connsiteX13004" fmla="*/ 3463197 w 12191948"/>
              <a:gd name="connsiteY13004" fmla="*/ 891634 h 3322003"/>
              <a:gd name="connsiteX13005" fmla="*/ 4655668 w 12191948"/>
              <a:gd name="connsiteY13005" fmla="*/ 890855 h 3322003"/>
              <a:gd name="connsiteX13006" fmla="*/ 4656153 w 12191948"/>
              <a:gd name="connsiteY13006" fmla="*/ 892607 h 3322003"/>
              <a:gd name="connsiteX13007" fmla="*/ 4660264 w 12191948"/>
              <a:gd name="connsiteY13007" fmla="*/ 900007 h 3322003"/>
              <a:gd name="connsiteX13008" fmla="*/ 4679856 w 12191948"/>
              <a:gd name="connsiteY13008" fmla="*/ 901371 h 3322003"/>
              <a:gd name="connsiteX13009" fmla="*/ 4678406 w 12191948"/>
              <a:gd name="connsiteY13009" fmla="*/ 897281 h 3322003"/>
              <a:gd name="connsiteX13010" fmla="*/ 4655668 w 12191948"/>
              <a:gd name="connsiteY13010" fmla="*/ 890855 h 3322003"/>
              <a:gd name="connsiteX13011" fmla="*/ 3331128 w 12191948"/>
              <a:gd name="connsiteY13011" fmla="*/ 885789 h 3322003"/>
              <a:gd name="connsiteX13012" fmla="*/ 3335240 w 12191948"/>
              <a:gd name="connsiteY13012" fmla="*/ 890270 h 3322003"/>
              <a:gd name="connsiteX13013" fmla="*/ 3362089 w 12191948"/>
              <a:gd name="connsiteY13013" fmla="*/ 894359 h 3322003"/>
              <a:gd name="connsiteX13014" fmla="*/ 3363542 w 12191948"/>
              <a:gd name="connsiteY13014" fmla="*/ 888906 h 3322003"/>
              <a:gd name="connsiteX13015" fmla="*/ 3331128 w 12191948"/>
              <a:gd name="connsiteY13015" fmla="*/ 885789 h 3322003"/>
              <a:gd name="connsiteX13016" fmla="*/ 6297072 w 12191948"/>
              <a:gd name="connsiteY13016" fmla="*/ 863196 h 3322003"/>
              <a:gd name="connsiteX13017" fmla="*/ 6291025 w 12191948"/>
              <a:gd name="connsiteY13017" fmla="*/ 872351 h 3322003"/>
              <a:gd name="connsiteX13018" fmla="*/ 6329483 w 12191948"/>
              <a:gd name="connsiteY13018" fmla="*/ 877999 h 3322003"/>
              <a:gd name="connsiteX13019" fmla="*/ 6339884 w 12191948"/>
              <a:gd name="connsiteY13019" fmla="*/ 873324 h 3322003"/>
              <a:gd name="connsiteX13020" fmla="*/ 6297072 w 12191948"/>
              <a:gd name="connsiteY13020" fmla="*/ 863586 h 3322003"/>
              <a:gd name="connsiteX13021" fmla="*/ 5249969 w 12191948"/>
              <a:gd name="connsiteY13021" fmla="*/ 862807 h 3322003"/>
              <a:gd name="connsiteX13022" fmla="*/ 5249001 w 12191948"/>
              <a:gd name="connsiteY13022" fmla="*/ 863196 h 3322003"/>
              <a:gd name="connsiteX13023" fmla="*/ 5222880 w 12191948"/>
              <a:gd name="connsiteY13023" fmla="*/ 868261 h 3322003"/>
              <a:gd name="connsiteX13024" fmla="*/ 5260611 w 12191948"/>
              <a:gd name="connsiteY13024" fmla="*/ 876052 h 3322003"/>
              <a:gd name="connsiteX13025" fmla="*/ 5242228 w 12191948"/>
              <a:gd name="connsiteY13025" fmla="*/ 885010 h 3322003"/>
              <a:gd name="connsiteX13026" fmla="*/ 5288672 w 12191948"/>
              <a:gd name="connsiteY13026" fmla="*/ 887348 h 3322003"/>
              <a:gd name="connsiteX13027" fmla="*/ 5351317 w 12191948"/>
              <a:gd name="connsiteY13027" fmla="*/ 891243 h 3322003"/>
              <a:gd name="connsiteX13028" fmla="*/ 5249969 w 12191948"/>
              <a:gd name="connsiteY13028" fmla="*/ 862807 h 3322003"/>
              <a:gd name="connsiteX13029" fmla="*/ 6047933 w 12191948"/>
              <a:gd name="connsiteY13029" fmla="*/ 862611 h 3322003"/>
              <a:gd name="connsiteX13030" fmla="*/ 6047933 w 12191948"/>
              <a:gd name="connsiteY13030" fmla="*/ 863001 h 3322003"/>
              <a:gd name="connsiteX13031" fmla="*/ 6031245 w 12191948"/>
              <a:gd name="connsiteY13031" fmla="*/ 866897 h 3322003"/>
              <a:gd name="connsiteX13032" fmla="*/ 6082764 w 12191948"/>
              <a:gd name="connsiteY13032" fmla="*/ 866897 h 3322003"/>
              <a:gd name="connsiteX13033" fmla="*/ 6047933 w 12191948"/>
              <a:gd name="connsiteY13033" fmla="*/ 862611 h 3322003"/>
              <a:gd name="connsiteX13034" fmla="*/ 4849051 w 12191948"/>
              <a:gd name="connsiteY13034" fmla="*/ 859666 h 3322003"/>
              <a:gd name="connsiteX13035" fmla="*/ 4826919 w 12191948"/>
              <a:gd name="connsiteY13035" fmla="*/ 865533 h 3322003"/>
              <a:gd name="connsiteX13036" fmla="*/ 4894646 w 12191948"/>
              <a:gd name="connsiteY13036" fmla="*/ 867091 h 3322003"/>
              <a:gd name="connsiteX13037" fmla="*/ 4893678 w 12191948"/>
              <a:gd name="connsiteY13037" fmla="*/ 866506 h 3322003"/>
              <a:gd name="connsiteX13038" fmla="*/ 4849051 w 12191948"/>
              <a:gd name="connsiteY13038" fmla="*/ 859666 h 3322003"/>
              <a:gd name="connsiteX13039" fmla="*/ 2721106 w 12191948"/>
              <a:gd name="connsiteY13039" fmla="*/ 859495 h 3322003"/>
              <a:gd name="connsiteX13040" fmla="*/ 2721106 w 12191948"/>
              <a:gd name="connsiteY13040" fmla="*/ 859691 h 3322003"/>
              <a:gd name="connsiteX13041" fmla="*/ 2721227 w 12191948"/>
              <a:gd name="connsiteY13041" fmla="*/ 859735 h 3322003"/>
              <a:gd name="connsiteX13042" fmla="*/ 2728847 w 12191948"/>
              <a:gd name="connsiteY13042" fmla="*/ 874882 h 3322003"/>
              <a:gd name="connsiteX13043" fmla="*/ 2746262 w 12191948"/>
              <a:gd name="connsiteY13043" fmla="*/ 881309 h 3322003"/>
              <a:gd name="connsiteX13044" fmla="*/ 2766095 w 12191948"/>
              <a:gd name="connsiteY13044" fmla="*/ 882479 h 3322003"/>
              <a:gd name="connsiteX13045" fmla="*/ 2766095 w 12191948"/>
              <a:gd name="connsiteY13045" fmla="*/ 876052 h 3322003"/>
              <a:gd name="connsiteX13046" fmla="*/ 2721227 w 12191948"/>
              <a:gd name="connsiteY13046" fmla="*/ 859735 h 3322003"/>
              <a:gd name="connsiteX13047" fmla="*/ 5683421 w 12191948"/>
              <a:gd name="connsiteY13047" fmla="*/ 859300 h 3322003"/>
              <a:gd name="connsiteX13048" fmla="*/ 5682210 w 12191948"/>
              <a:gd name="connsiteY13048" fmla="*/ 860079 h 3322003"/>
              <a:gd name="connsiteX13049" fmla="*/ 5684442 w 12191948"/>
              <a:gd name="connsiteY13049" fmla="*/ 859946 h 3322003"/>
              <a:gd name="connsiteX13050" fmla="*/ 5690194 w 12191948"/>
              <a:gd name="connsiteY13050" fmla="*/ 863586 h 3322003"/>
              <a:gd name="connsiteX13051" fmla="*/ 5702045 w 12191948"/>
              <a:gd name="connsiteY13051" fmla="*/ 863586 h 3322003"/>
              <a:gd name="connsiteX13052" fmla="*/ 5695273 w 12191948"/>
              <a:gd name="connsiteY13052" fmla="*/ 859300 h 3322003"/>
              <a:gd name="connsiteX13053" fmla="*/ 5684442 w 12191948"/>
              <a:gd name="connsiteY13053" fmla="*/ 859946 h 3322003"/>
              <a:gd name="connsiteX13054" fmla="*/ 3125290 w 12191948"/>
              <a:gd name="connsiteY13054" fmla="*/ 850925 h 3322003"/>
              <a:gd name="connsiteX13055" fmla="*/ 3126014 w 12191948"/>
              <a:gd name="connsiteY13055" fmla="*/ 854431 h 3322003"/>
              <a:gd name="connsiteX13056" fmla="*/ 3135933 w 12191948"/>
              <a:gd name="connsiteY13056" fmla="*/ 854431 h 3322003"/>
              <a:gd name="connsiteX13057" fmla="*/ 3135933 w 12191948"/>
              <a:gd name="connsiteY13057" fmla="*/ 850925 h 3322003"/>
              <a:gd name="connsiteX13058" fmla="*/ 3125290 w 12191948"/>
              <a:gd name="connsiteY13058" fmla="*/ 850925 h 3322003"/>
              <a:gd name="connsiteX13059" fmla="*/ 3282511 w 12191948"/>
              <a:gd name="connsiteY13059" fmla="*/ 849757 h 3322003"/>
              <a:gd name="connsiteX13060" fmla="*/ 3267998 w 12191948"/>
              <a:gd name="connsiteY13060" fmla="*/ 851900 h 3322003"/>
              <a:gd name="connsiteX13061" fmla="*/ 3265822 w 12191948"/>
              <a:gd name="connsiteY13061" fmla="*/ 860079 h 3322003"/>
              <a:gd name="connsiteX13062" fmla="*/ 3301862 w 12191948"/>
              <a:gd name="connsiteY13062" fmla="*/ 861249 h 3322003"/>
              <a:gd name="connsiteX13063" fmla="*/ 3301620 w 12191948"/>
              <a:gd name="connsiteY13063" fmla="*/ 854431 h 3322003"/>
              <a:gd name="connsiteX13064" fmla="*/ 3301620 w 12191948"/>
              <a:gd name="connsiteY13064" fmla="*/ 855016 h 3322003"/>
              <a:gd name="connsiteX13065" fmla="*/ 3282511 w 12191948"/>
              <a:gd name="connsiteY13065" fmla="*/ 849757 h 3322003"/>
              <a:gd name="connsiteX13066" fmla="*/ 2910741 w 12191948"/>
              <a:gd name="connsiteY13066" fmla="*/ 843134 h 3322003"/>
              <a:gd name="connsiteX13067" fmla="*/ 2904985 w 12191948"/>
              <a:gd name="connsiteY13067" fmla="*/ 847082 h 3322003"/>
              <a:gd name="connsiteX13068" fmla="*/ 2902516 w 12191948"/>
              <a:gd name="connsiteY13068" fmla="*/ 846641 h 3322003"/>
              <a:gd name="connsiteX13069" fmla="*/ 2904210 w 12191948"/>
              <a:gd name="connsiteY13069" fmla="*/ 847614 h 3322003"/>
              <a:gd name="connsiteX13070" fmla="*/ 2904985 w 12191948"/>
              <a:gd name="connsiteY13070" fmla="*/ 847082 h 3322003"/>
              <a:gd name="connsiteX13071" fmla="*/ 2915579 w 12191948"/>
              <a:gd name="connsiteY13071" fmla="*/ 848978 h 3322003"/>
              <a:gd name="connsiteX13072" fmla="*/ 2923078 w 12191948"/>
              <a:gd name="connsiteY13072" fmla="*/ 846250 h 3322003"/>
              <a:gd name="connsiteX13073" fmla="*/ 2910741 w 12191948"/>
              <a:gd name="connsiteY13073" fmla="*/ 843134 h 3322003"/>
              <a:gd name="connsiteX13074" fmla="*/ 4673809 w 12191948"/>
              <a:gd name="connsiteY13074" fmla="*/ 842939 h 3322003"/>
              <a:gd name="connsiteX13075" fmla="*/ 4675503 w 12191948"/>
              <a:gd name="connsiteY13075" fmla="*/ 852873 h 3322003"/>
              <a:gd name="connsiteX13076" fmla="*/ 4675986 w 12191948"/>
              <a:gd name="connsiteY13076" fmla="*/ 853653 h 3322003"/>
              <a:gd name="connsiteX13077" fmla="*/ 4695821 w 12191948"/>
              <a:gd name="connsiteY13077" fmla="*/ 856963 h 3322003"/>
              <a:gd name="connsiteX13078" fmla="*/ 4708399 w 12191948"/>
              <a:gd name="connsiteY13078" fmla="*/ 847226 h 3322003"/>
              <a:gd name="connsiteX13079" fmla="*/ 4673809 w 12191948"/>
              <a:gd name="connsiteY13079" fmla="*/ 842939 h 3322003"/>
              <a:gd name="connsiteX13080" fmla="*/ 3972840 w 12191948"/>
              <a:gd name="connsiteY13080" fmla="*/ 839044 h 3322003"/>
              <a:gd name="connsiteX13081" fmla="*/ 3963889 w 12191948"/>
              <a:gd name="connsiteY13081" fmla="*/ 842745 h 3322003"/>
              <a:gd name="connsiteX13082" fmla="*/ 3965583 w 12191948"/>
              <a:gd name="connsiteY13082" fmla="*/ 846446 h 3322003"/>
              <a:gd name="connsiteX13083" fmla="*/ 3966550 w 12191948"/>
              <a:gd name="connsiteY13083" fmla="*/ 847420 h 3322003"/>
              <a:gd name="connsiteX13084" fmla="*/ 3978160 w 12191948"/>
              <a:gd name="connsiteY13084" fmla="*/ 848784 h 3322003"/>
              <a:gd name="connsiteX13085" fmla="*/ 3982757 w 12191948"/>
              <a:gd name="connsiteY13085" fmla="*/ 845667 h 3322003"/>
              <a:gd name="connsiteX13086" fmla="*/ 3972840 w 12191948"/>
              <a:gd name="connsiteY13086" fmla="*/ 839044 h 3322003"/>
              <a:gd name="connsiteX13087" fmla="*/ 4306392 w 12191948"/>
              <a:gd name="connsiteY13087" fmla="*/ 838459 h 3322003"/>
              <a:gd name="connsiteX13088" fmla="*/ 4291638 w 12191948"/>
              <a:gd name="connsiteY13088" fmla="*/ 840408 h 3322003"/>
              <a:gd name="connsiteX13089" fmla="*/ 4291638 w 12191948"/>
              <a:gd name="connsiteY13089" fmla="*/ 842355 h 3322003"/>
              <a:gd name="connsiteX13090" fmla="*/ 4302763 w 12191948"/>
              <a:gd name="connsiteY13090" fmla="*/ 843524 h 3322003"/>
              <a:gd name="connsiteX13091" fmla="*/ 4306392 w 12191948"/>
              <a:gd name="connsiteY13091" fmla="*/ 838459 h 3322003"/>
              <a:gd name="connsiteX13092" fmla="*/ 3965824 w 12191948"/>
              <a:gd name="connsiteY13092" fmla="*/ 834175 h 3322003"/>
              <a:gd name="connsiteX13093" fmla="*/ 3970661 w 12191948"/>
              <a:gd name="connsiteY13093" fmla="*/ 836318 h 3322003"/>
              <a:gd name="connsiteX13094" fmla="*/ 3970661 w 12191948"/>
              <a:gd name="connsiteY13094" fmla="*/ 834175 h 3322003"/>
              <a:gd name="connsiteX13095" fmla="*/ 1378908 w 12191948"/>
              <a:gd name="connsiteY13095" fmla="*/ 832811 h 3322003"/>
              <a:gd name="connsiteX13096" fmla="*/ 1390036 w 12191948"/>
              <a:gd name="connsiteY13096" fmla="*/ 840017 h 3322003"/>
              <a:gd name="connsiteX13097" fmla="*/ 1411563 w 12191948"/>
              <a:gd name="connsiteY13097" fmla="*/ 837876 h 3322003"/>
              <a:gd name="connsiteX13098" fmla="*/ 1411804 w 12191948"/>
              <a:gd name="connsiteY13098" fmla="*/ 834954 h 3322003"/>
              <a:gd name="connsiteX13099" fmla="*/ 1405031 w 12191948"/>
              <a:gd name="connsiteY13099" fmla="*/ 832811 h 3322003"/>
              <a:gd name="connsiteX13100" fmla="*/ 3080540 w 12191948"/>
              <a:gd name="connsiteY13100" fmla="*/ 831838 h 3322003"/>
              <a:gd name="connsiteX13101" fmla="*/ 3080540 w 12191948"/>
              <a:gd name="connsiteY13101" fmla="*/ 834175 h 3322003"/>
              <a:gd name="connsiteX13102" fmla="*/ 3092635 w 12191948"/>
              <a:gd name="connsiteY13102" fmla="*/ 834175 h 3322003"/>
              <a:gd name="connsiteX13103" fmla="*/ 3092635 w 12191948"/>
              <a:gd name="connsiteY13103" fmla="*/ 831838 h 3322003"/>
              <a:gd name="connsiteX13104" fmla="*/ 3080540 w 12191948"/>
              <a:gd name="connsiteY13104" fmla="*/ 831838 h 3322003"/>
              <a:gd name="connsiteX13105" fmla="*/ 3408289 w 12191948"/>
              <a:gd name="connsiteY13105" fmla="*/ 830668 h 3322003"/>
              <a:gd name="connsiteX13106" fmla="*/ 3408530 w 12191948"/>
              <a:gd name="connsiteY13106" fmla="*/ 832032 h 3322003"/>
              <a:gd name="connsiteX13107" fmla="*/ 3408530 w 12191948"/>
              <a:gd name="connsiteY13107" fmla="*/ 832617 h 3322003"/>
              <a:gd name="connsiteX13108" fmla="*/ 3419417 w 12191948"/>
              <a:gd name="connsiteY13108" fmla="*/ 833981 h 3322003"/>
              <a:gd name="connsiteX13109" fmla="*/ 3419417 w 12191948"/>
              <a:gd name="connsiteY13109" fmla="*/ 830668 h 3322003"/>
              <a:gd name="connsiteX13110" fmla="*/ 3408289 w 12191948"/>
              <a:gd name="connsiteY13110" fmla="*/ 830668 h 3322003"/>
              <a:gd name="connsiteX13111" fmla="*/ 2539695 w 12191948"/>
              <a:gd name="connsiteY13111" fmla="*/ 830668 h 3322003"/>
              <a:gd name="connsiteX13112" fmla="*/ 2515507 w 12191948"/>
              <a:gd name="connsiteY13112" fmla="*/ 831838 h 3322003"/>
              <a:gd name="connsiteX13113" fmla="*/ 2519618 w 12191948"/>
              <a:gd name="connsiteY13113" fmla="*/ 840993 h 3322003"/>
              <a:gd name="connsiteX13114" fmla="*/ 2536310 w 12191948"/>
              <a:gd name="connsiteY13114" fmla="*/ 852679 h 3322003"/>
              <a:gd name="connsiteX13115" fmla="*/ 2575978 w 12191948"/>
              <a:gd name="connsiteY13115" fmla="*/ 870208 h 3322003"/>
              <a:gd name="connsiteX13116" fmla="*/ 2600166 w 12191948"/>
              <a:gd name="connsiteY13116" fmla="*/ 870208 h 3322003"/>
              <a:gd name="connsiteX13117" fmla="*/ 2579122 w 12191948"/>
              <a:gd name="connsiteY13117" fmla="*/ 861249 h 3322003"/>
              <a:gd name="connsiteX13118" fmla="*/ 2572834 w 12191948"/>
              <a:gd name="connsiteY13118" fmla="*/ 859300 h 3322003"/>
              <a:gd name="connsiteX13119" fmla="*/ 2568479 w 12191948"/>
              <a:gd name="connsiteY13119" fmla="*/ 841966 h 3322003"/>
              <a:gd name="connsiteX13120" fmla="*/ 2537033 w 12191948"/>
              <a:gd name="connsiteY13120" fmla="*/ 831838 h 3322003"/>
              <a:gd name="connsiteX13121" fmla="*/ 2124386 w 12191948"/>
              <a:gd name="connsiteY13121" fmla="*/ 829306 h 3322003"/>
              <a:gd name="connsiteX13122" fmla="*/ 2120275 w 12191948"/>
              <a:gd name="connsiteY13122" fmla="*/ 836122 h 3322003"/>
              <a:gd name="connsiteX13123" fmla="*/ 2147365 w 12191948"/>
              <a:gd name="connsiteY13123" fmla="*/ 838071 h 3322003"/>
              <a:gd name="connsiteX13124" fmla="*/ 2148333 w 12191948"/>
              <a:gd name="connsiteY13124" fmla="*/ 838071 h 3322003"/>
              <a:gd name="connsiteX13125" fmla="*/ 2150024 w 12191948"/>
              <a:gd name="connsiteY13125" fmla="*/ 834369 h 3322003"/>
              <a:gd name="connsiteX13126" fmla="*/ 2124386 w 12191948"/>
              <a:gd name="connsiteY13126" fmla="*/ 829306 h 3322003"/>
              <a:gd name="connsiteX13127" fmla="*/ 3461020 w 12191948"/>
              <a:gd name="connsiteY13127" fmla="*/ 828137 h 3322003"/>
              <a:gd name="connsiteX13128" fmla="*/ 3448199 w 12191948"/>
              <a:gd name="connsiteY13128" fmla="*/ 838071 h 3322003"/>
              <a:gd name="connsiteX13129" fmla="*/ 3504800 w 12191948"/>
              <a:gd name="connsiteY13129" fmla="*/ 838071 h 3322003"/>
              <a:gd name="connsiteX13130" fmla="*/ 2202997 w 12191948"/>
              <a:gd name="connsiteY13130" fmla="*/ 827943 h 3322003"/>
              <a:gd name="connsiteX13131" fmla="*/ 2200338 w 12191948"/>
              <a:gd name="connsiteY13131" fmla="*/ 831253 h 3322003"/>
              <a:gd name="connsiteX13132" fmla="*/ 2226943 w 12191948"/>
              <a:gd name="connsiteY13132" fmla="*/ 834954 h 3322003"/>
              <a:gd name="connsiteX13133" fmla="*/ 2220412 w 12191948"/>
              <a:gd name="connsiteY13133" fmla="*/ 829306 h 3322003"/>
              <a:gd name="connsiteX13134" fmla="*/ 2202997 w 12191948"/>
              <a:gd name="connsiteY13134" fmla="*/ 827943 h 3322003"/>
              <a:gd name="connsiteX13135" fmla="*/ 4275190 w 12191948"/>
              <a:gd name="connsiteY13135" fmla="*/ 825994 h 3322003"/>
              <a:gd name="connsiteX13136" fmla="*/ 4275672 w 12191948"/>
              <a:gd name="connsiteY13136" fmla="*/ 827163 h 3322003"/>
              <a:gd name="connsiteX13137" fmla="*/ 4263580 w 12191948"/>
              <a:gd name="connsiteY13137" fmla="*/ 827163 h 3322003"/>
              <a:gd name="connsiteX13138" fmla="*/ 4267691 w 12191948"/>
              <a:gd name="connsiteY13138" fmla="*/ 830668 h 3322003"/>
              <a:gd name="connsiteX13139" fmla="*/ 4280269 w 12191948"/>
              <a:gd name="connsiteY13139" fmla="*/ 831838 h 3322003"/>
              <a:gd name="connsiteX13140" fmla="*/ 4287285 w 12191948"/>
              <a:gd name="connsiteY13140" fmla="*/ 829889 h 3322003"/>
              <a:gd name="connsiteX13141" fmla="*/ 4275190 w 12191948"/>
              <a:gd name="connsiteY13141" fmla="*/ 825994 h 3322003"/>
              <a:gd name="connsiteX13142" fmla="*/ 3192290 w 12191948"/>
              <a:gd name="connsiteY13142" fmla="*/ 824436 h 3322003"/>
              <a:gd name="connsiteX13143" fmla="*/ 3188420 w 12191948"/>
              <a:gd name="connsiteY13143" fmla="*/ 829501 h 3322003"/>
              <a:gd name="connsiteX13144" fmla="*/ 3189388 w 12191948"/>
              <a:gd name="connsiteY13144" fmla="*/ 829695 h 3322003"/>
              <a:gd name="connsiteX13145" fmla="*/ 3215026 w 12191948"/>
              <a:gd name="connsiteY13145" fmla="*/ 832617 h 3322003"/>
              <a:gd name="connsiteX13146" fmla="*/ 3216478 w 12191948"/>
              <a:gd name="connsiteY13146" fmla="*/ 827358 h 3322003"/>
              <a:gd name="connsiteX13147" fmla="*/ 3192290 w 12191948"/>
              <a:gd name="connsiteY13147" fmla="*/ 824436 h 3322003"/>
              <a:gd name="connsiteX13148" fmla="*/ 3381925 w 12191948"/>
              <a:gd name="connsiteY13148" fmla="*/ 820152 h 3322003"/>
              <a:gd name="connsiteX13149" fmla="*/ 3391115 w 12191948"/>
              <a:gd name="connsiteY13149" fmla="*/ 822683 h 3322003"/>
              <a:gd name="connsiteX13150" fmla="*/ 3391115 w 12191948"/>
              <a:gd name="connsiteY13150" fmla="*/ 820152 h 3322003"/>
              <a:gd name="connsiteX13151" fmla="*/ 3116582 w 12191948"/>
              <a:gd name="connsiteY13151" fmla="*/ 819373 h 3322003"/>
              <a:gd name="connsiteX13152" fmla="*/ 3117306 w 12191948"/>
              <a:gd name="connsiteY13152" fmla="*/ 819567 h 3322003"/>
              <a:gd name="connsiteX13153" fmla="*/ 3114888 w 12191948"/>
              <a:gd name="connsiteY13153" fmla="*/ 823268 h 3322003"/>
              <a:gd name="connsiteX13154" fmla="*/ 3141011 w 12191948"/>
              <a:gd name="connsiteY13154" fmla="*/ 828722 h 3322003"/>
              <a:gd name="connsiteX13155" fmla="*/ 3143673 w 12191948"/>
              <a:gd name="connsiteY13155" fmla="*/ 821710 h 3322003"/>
              <a:gd name="connsiteX13156" fmla="*/ 3116582 w 12191948"/>
              <a:gd name="connsiteY13156" fmla="*/ 819373 h 3322003"/>
              <a:gd name="connsiteX13157" fmla="*/ 4934074 w 12191948"/>
              <a:gd name="connsiteY13157" fmla="*/ 813528 h 3322003"/>
              <a:gd name="connsiteX13158" fmla="*/ 4929962 w 12191948"/>
              <a:gd name="connsiteY13158" fmla="*/ 823074 h 3322003"/>
              <a:gd name="connsiteX13159" fmla="*/ 4930929 w 12191948"/>
              <a:gd name="connsiteY13159" fmla="*/ 823268 h 3322003"/>
              <a:gd name="connsiteX13160" fmla="*/ 4978097 w 12191948"/>
              <a:gd name="connsiteY13160" fmla="*/ 837292 h 3322003"/>
              <a:gd name="connsiteX13161" fmla="*/ 4998415 w 12191948"/>
              <a:gd name="connsiteY13161" fmla="*/ 838459 h 3322003"/>
              <a:gd name="connsiteX13162" fmla="*/ 4993575 w 12191948"/>
              <a:gd name="connsiteY13162" fmla="*/ 831644 h 3322003"/>
              <a:gd name="connsiteX13163" fmla="*/ 4934074 w 12191948"/>
              <a:gd name="connsiteY13163" fmla="*/ 813528 h 3322003"/>
              <a:gd name="connsiteX13164" fmla="*/ 4865620 w 12191948"/>
              <a:gd name="connsiteY13164" fmla="*/ 813528 h 3322003"/>
              <a:gd name="connsiteX13165" fmla="*/ 4867392 w 12191948"/>
              <a:gd name="connsiteY13165" fmla="*/ 816062 h 3322003"/>
              <a:gd name="connsiteX13166" fmla="*/ 4866832 w 12191948"/>
              <a:gd name="connsiteY13166" fmla="*/ 816062 h 3322003"/>
              <a:gd name="connsiteX13167" fmla="*/ 4867799 w 12191948"/>
              <a:gd name="connsiteY13167" fmla="*/ 816645 h 3322003"/>
              <a:gd name="connsiteX13168" fmla="*/ 4867392 w 12191948"/>
              <a:gd name="connsiteY13168" fmla="*/ 816062 h 3322003"/>
              <a:gd name="connsiteX13169" fmla="*/ 4879407 w 12191948"/>
              <a:gd name="connsiteY13169" fmla="*/ 816062 h 3322003"/>
              <a:gd name="connsiteX13170" fmla="*/ 4877716 w 12191948"/>
              <a:gd name="connsiteY13170" fmla="*/ 813528 h 3322003"/>
              <a:gd name="connsiteX13171" fmla="*/ 2270503 w 12191948"/>
              <a:gd name="connsiteY13171" fmla="*/ 811803 h 3322003"/>
              <a:gd name="connsiteX13172" fmla="*/ 2246378 w 12191948"/>
              <a:gd name="connsiteY13172" fmla="*/ 813325 h 3322003"/>
              <a:gd name="connsiteX13173" fmla="*/ 2244600 w 12191948"/>
              <a:gd name="connsiteY13173" fmla="*/ 812945 h 3322003"/>
              <a:gd name="connsiteX13174" fmla="*/ 2243150 w 12191948"/>
              <a:gd name="connsiteY13174" fmla="*/ 813528 h 3322003"/>
              <a:gd name="connsiteX13175" fmla="*/ 2246378 w 12191948"/>
              <a:gd name="connsiteY13175" fmla="*/ 813325 h 3322003"/>
              <a:gd name="connsiteX13176" fmla="*/ 2289350 w 12191948"/>
              <a:gd name="connsiteY13176" fmla="*/ 822489 h 3322003"/>
              <a:gd name="connsiteX13177" fmla="*/ 2298299 w 12191948"/>
              <a:gd name="connsiteY13177" fmla="*/ 820931 h 3322003"/>
              <a:gd name="connsiteX13178" fmla="*/ 2296605 w 12191948"/>
              <a:gd name="connsiteY13178" fmla="*/ 818593 h 3322003"/>
              <a:gd name="connsiteX13179" fmla="*/ 2270503 w 12191948"/>
              <a:gd name="connsiteY13179" fmla="*/ 811803 h 3322003"/>
              <a:gd name="connsiteX13180" fmla="*/ 2429638 w 12191948"/>
              <a:gd name="connsiteY13180" fmla="*/ 811582 h 3322003"/>
              <a:gd name="connsiteX13181" fmla="*/ 2429638 w 12191948"/>
              <a:gd name="connsiteY13181" fmla="*/ 816841 h 3322003"/>
              <a:gd name="connsiteX13182" fmla="*/ 2463260 w 12191948"/>
              <a:gd name="connsiteY13182" fmla="*/ 822683 h 3322003"/>
              <a:gd name="connsiteX13183" fmla="*/ 2470033 w 12191948"/>
              <a:gd name="connsiteY13183" fmla="*/ 820346 h 3322003"/>
              <a:gd name="connsiteX13184" fmla="*/ 2462778 w 12191948"/>
              <a:gd name="connsiteY13184" fmla="*/ 816256 h 3322003"/>
              <a:gd name="connsiteX13185" fmla="*/ 4690742 w 12191948"/>
              <a:gd name="connsiteY13185" fmla="*/ 809439 h 3322003"/>
              <a:gd name="connsiteX13186" fmla="*/ 4678647 w 12191948"/>
              <a:gd name="connsiteY13186" fmla="*/ 815477 h 3322003"/>
              <a:gd name="connsiteX13187" fmla="*/ 4680341 w 12191948"/>
              <a:gd name="connsiteY13187" fmla="*/ 814892 h 3322003"/>
              <a:gd name="connsiteX13188" fmla="*/ 4704529 w 12191948"/>
              <a:gd name="connsiteY13188" fmla="*/ 816256 h 3322003"/>
              <a:gd name="connsiteX13189" fmla="*/ 4702835 w 12191948"/>
              <a:gd name="connsiteY13189" fmla="*/ 812166 h 3322003"/>
              <a:gd name="connsiteX13190" fmla="*/ 4690742 w 12191948"/>
              <a:gd name="connsiteY13190" fmla="*/ 809439 h 3322003"/>
              <a:gd name="connsiteX13191" fmla="*/ 3259773 w 12191948"/>
              <a:gd name="connsiteY13191" fmla="*/ 809244 h 3322003"/>
              <a:gd name="connsiteX13192" fmla="*/ 3259773 w 12191948"/>
              <a:gd name="connsiteY13192" fmla="*/ 810023 h 3322003"/>
              <a:gd name="connsiteX13193" fmla="*/ 3338142 w 12191948"/>
              <a:gd name="connsiteY13193" fmla="*/ 826773 h 3322003"/>
              <a:gd name="connsiteX13194" fmla="*/ 3259773 w 12191948"/>
              <a:gd name="connsiteY13194" fmla="*/ 809244 h 3322003"/>
              <a:gd name="connsiteX13195" fmla="*/ 2102133 w 12191948"/>
              <a:gd name="connsiteY13195" fmla="*/ 804958 h 3322003"/>
              <a:gd name="connsiteX13196" fmla="*/ 2100924 w 12191948"/>
              <a:gd name="connsiteY13196" fmla="*/ 806907 h 3322003"/>
              <a:gd name="connsiteX13197" fmla="*/ 2101892 w 12191948"/>
              <a:gd name="connsiteY13197" fmla="*/ 806907 h 3322003"/>
              <a:gd name="connsiteX13198" fmla="*/ 2107938 w 12191948"/>
              <a:gd name="connsiteY13198" fmla="*/ 806907 h 3322003"/>
              <a:gd name="connsiteX13199" fmla="*/ 2107938 w 12191948"/>
              <a:gd name="connsiteY13199" fmla="*/ 804958 h 3322003"/>
              <a:gd name="connsiteX13200" fmla="*/ 2102133 w 12191948"/>
              <a:gd name="connsiteY13200" fmla="*/ 804958 h 3322003"/>
              <a:gd name="connsiteX13201" fmla="*/ 2907353 w 12191948"/>
              <a:gd name="connsiteY13201" fmla="*/ 803206 h 3322003"/>
              <a:gd name="connsiteX13202" fmla="*/ 2878086 w 12191948"/>
              <a:gd name="connsiteY13202" fmla="*/ 810023 h 3322003"/>
              <a:gd name="connsiteX13203" fmla="*/ 2933477 w 12191948"/>
              <a:gd name="connsiteY13203" fmla="*/ 817424 h 3322003"/>
              <a:gd name="connsiteX13204" fmla="*/ 2665716 w 12191948"/>
              <a:gd name="connsiteY13204" fmla="*/ 803012 h 3322003"/>
              <a:gd name="connsiteX13205" fmla="*/ 2661361 w 12191948"/>
              <a:gd name="connsiteY13205" fmla="*/ 815283 h 3322003"/>
              <a:gd name="connsiteX13206" fmla="*/ 2697645 w 12191948"/>
              <a:gd name="connsiteY13206" fmla="*/ 826579 h 3322003"/>
              <a:gd name="connsiteX13207" fmla="*/ 2697645 w 12191948"/>
              <a:gd name="connsiteY13207" fmla="*/ 807101 h 3322003"/>
              <a:gd name="connsiteX13208" fmla="*/ 2664990 w 12191948"/>
              <a:gd name="connsiteY13208" fmla="*/ 803597 h 3322003"/>
              <a:gd name="connsiteX13209" fmla="*/ 1487515 w 12191948"/>
              <a:gd name="connsiteY13209" fmla="*/ 802427 h 3322003"/>
              <a:gd name="connsiteX13210" fmla="*/ 1484853 w 12191948"/>
              <a:gd name="connsiteY13210" fmla="*/ 814307 h 3322003"/>
              <a:gd name="connsiteX13211" fmla="*/ 1512670 w 12191948"/>
              <a:gd name="connsiteY13211" fmla="*/ 826384 h 3322003"/>
              <a:gd name="connsiteX13212" fmla="*/ 1538550 w 12191948"/>
              <a:gd name="connsiteY13212" fmla="*/ 832617 h 3322003"/>
              <a:gd name="connsiteX13213" fmla="*/ 1535164 w 12191948"/>
              <a:gd name="connsiteY13213" fmla="*/ 821904 h 3322003"/>
              <a:gd name="connsiteX13214" fmla="*/ 1533956 w 12191948"/>
              <a:gd name="connsiteY13214" fmla="*/ 821904 h 3322003"/>
              <a:gd name="connsiteX13215" fmla="*/ 1487515 w 12191948"/>
              <a:gd name="connsiteY13215" fmla="*/ 802427 h 3322003"/>
              <a:gd name="connsiteX13216" fmla="*/ 4483449 w 12191948"/>
              <a:gd name="connsiteY13216" fmla="*/ 801842 h 3322003"/>
              <a:gd name="connsiteX13217" fmla="*/ 4480546 w 12191948"/>
              <a:gd name="connsiteY13217" fmla="*/ 816841 h 3322003"/>
              <a:gd name="connsiteX13218" fmla="*/ 4494091 w 12191948"/>
              <a:gd name="connsiteY13218" fmla="*/ 819761 h 3322003"/>
              <a:gd name="connsiteX13219" fmla="*/ 4490948 w 12191948"/>
              <a:gd name="connsiteY13219" fmla="*/ 803400 h 3322003"/>
              <a:gd name="connsiteX13220" fmla="*/ 4837562 w 12191948"/>
              <a:gd name="connsiteY13220" fmla="*/ 798531 h 3322003"/>
              <a:gd name="connsiteX13221" fmla="*/ 4832242 w 12191948"/>
              <a:gd name="connsiteY13221" fmla="*/ 803012 h 3322003"/>
              <a:gd name="connsiteX13222" fmla="*/ 4845302 w 12191948"/>
              <a:gd name="connsiteY13222" fmla="*/ 805349 h 3322003"/>
              <a:gd name="connsiteX13223" fmla="*/ 4865620 w 12191948"/>
              <a:gd name="connsiteY13223" fmla="*/ 803791 h 3322003"/>
              <a:gd name="connsiteX13224" fmla="*/ 4861750 w 12191948"/>
              <a:gd name="connsiteY13224" fmla="*/ 800674 h 3322003"/>
              <a:gd name="connsiteX13225" fmla="*/ 4837562 w 12191948"/>
              <a:gd name="connsiteY13225" fmla="*/ 798531 h 3322003"/>
              <a:gd name="connsiteX13226" fmla="*/ 2490595 w 12191948"/>
              <a:gd name="connsiteY13226" fmla="*/ 797752 h 3322003"/>
              <a:gd name="connsiteX13227" fmla="*/ 2488416 w 12191948"/>
              <a:gd name="connsiteY13227" fmla="*/ 798922 h 3322003"/>
              <a:gd name="connsiteX13228" fmla="*/ 2491197 w 12191948"/>
              <a:gd name="connsiteY13228" fmla="*/ 799402 h 3322003"/>
              <a:gd name="connsiteX13229" fmla="*/ 2493012 w 12191948"/>
              <a:gd name="connsiteY13229" fmla="*/ 804375 h 3322003"/>
              <a:gd name="connsiteX13230" fmla="*/ 2510186 w 12191948"/>
              <a:gd name="connsiteY13230" fmla="*/ 810023 h 3322003"/>
              <a:gd name="connsiteX13231" fmla="*/ 2519135 w 12191948"/>
              <a:gd name="connsiteY13231" fmla="*/ 808854 h 3322003"/>
              <a:gd name="connsiteX13232" fmla="*/ 2508734 w 12191948"/>
              <a:gd name="connsiteY13232" fmla="*/ 802427 h 3322003"/>
              <a:gd name="connsiteX13233" fmla="*/ 2491197 w 12191948"/>
              <a:gd name="connsiteY13233" fmla="*/ 799402 h 3322003"/>
              <a:gd name="connsiteX13234" fmla="*/ 2894293 w 12191948"/>
              <a:gd name="connsiteY13234" fmla="*/ 797558 h 3322003"/>
              <a:gd name="connsiteX13235" fmla="*/ 2895984 w 12191948"/>
              <a:gd name="connsiteY13235" fmla="*/ 798531 h 3322003"/>
              <a:gd name="connsiteX13236" fmla="*/ 2897243 w 12191948"/>
              <a:gd name="connsiteY13236" fmla="*/ 798609 h 3322003"/>
              <a:gd name="connsiteX13237" fmla="*/ 2906871 w 12191948"/>
              <a:gd name="connsiteY13237" fmla="*/ 802038 h 3322003"/>
              <a:gd name="connsiteX13238" fmla="*/ 2906689 w 12191948"/>
              <a:gd name="connsiteY13238" fmla="*/ 799189 h 3322003"/>
              <a:gd name="connsiteX13239" fmla="*/ 2897243 w 12191948"/>
              <a:gd name="connsiteY13239" fmla="*/ 798609 h 3322003"/>
              <a:gd name="connsiteX13240" fmla="*/ 3626223 w 12191948"/>
              <a:gd name="connsiteY13240" fmla="*/ 796388 h 3322003"/>
              <a:gd name="connsiteX13241" fmla="*/ 3629611 w 12191948"/>
              <a:gd name="connsiteY13241" fmla="*/ 801453 h 3322003"/>
              <a:gd name="connsiteX13242" fmla="*/ 3629611 w 12191948"/>
              <a:gd name="connsiteY13242" fmla="*/ 801259 h 3322003"/>
              <a:gd name="connsiteX13243" fmla="*/ 3660571 w 12191948"/>
              <a:gd name="connsiteY13243" fmla="*/ 804375 h 3322003"/>
              <a:gd name="connsiteX13244" fmla="*/ 3660571 w 12191948"/>
              <a:gd name="connsiteY13244" fmla="*/ 796388 h 3322003"/>
              <a:gd name="connsiteX13245" fmla="*/ 3626223 w 12191948"/>
              <a:gd name="connsiteY13245" fmla="*/ 796388 h 3322003"/>
              <a:gd name="connsiteX13246" fmla="*/ 2879780 w 12191948"/>
              <a:gd name="connsiteY13246" fmla="*/ 796000 h 3322003"/>
              <a:gd name="connsiteX13247" fmla="*/ 2879780 w 12191948"/>
              <a:gd name="connsiteY13247" fmla="*/ 797558 h 3322003"/>
              <a:gd name="connsiteX13248" fmla="*/ 2888729 w 12191948"/>
              <a:gd name="connsiteY13248" fmla="*/ 797558 h 3322003"/>
              <a:gd name="connsiteX13249" fmla="*/ 3505768 w 12191948"/>
              <a:gd name="connsiteY13249" fmla="*/ 793272 h 3322003"/>
              <a:gd name="connsiteX13250" fmla="*/ 3509397 w 12191948"/>
              <a:gd name="connsiteY13250" fmla="*/ 802038 h 3322003"/>
              <a:gd name="connsiteX13251" fmla="*/ 3509397 w 12191948"/>
              <a:gd name="connsiteY13251" fmla="*/ 802621 h 3322003"/>
              <a:gd name="connsiteX13252" fmla="*/ 3557773 w 12191948"/>
              <a:gd name="connsiteY13252" fmla="*/ 807492 h 3322003"/>
              <a:gd name="connsiteX13253" fmla="*/ 3554144 w 12191948"/>
              <a:gd name="connsiteY13253" fmla="*/ 801259 h 3322003"/>
              <a:gd name="connsiteX13254" fmla="*/ 3505768 w 12191948"/>
              <a:gd name="connsiteY13254" fmla="*/ 793272 h 3322003"/>
              <a:gd name="connsiteX13255" fmla="*/ 2824388 w 12191948"/>
              <a:gd name="connsiteY13255" fmla="*/ 790935 h 3322003"/>
              <a:gd name="connsiteX13256" fmla="*/ 2794879 w 12191948"/>
              <a:gd name="connsiteY13256" fmla="*/ 796000 h 3322003"/>
              <a:gd name="connsiteX13257" fmla="*/ 2807216 w 12191948"/>
              <a:gd name="connsiteY13257" fmla="*/ 797752 h 3322003"/>
              <a:gd name="connsiteX13258" fmla="*/ 2824388 w 12191948"/>
              <a:gd name="connsiteY13258" fmla="*/ 790935 h 3322003"/>
              <a:gd name="connsiteX13259" fmla="*/ 2611655 w 12191948"/>
              <a:gd name="connsiteY13259" fmla="*/ 790522 h 3322003"/>
              <a:gd name="connsiteX13260" fmla="*/ 2590792 w 12191948"/>
              <a:gd name="connsiteY13260" fmla="*/ 795087 h 3322003"/>
              <a:gd name="connsiteX13261" fmla="*/ 2590732 w 12191948"/>
              <a:gd name="connsiteY13261" fmla="*/ 795027 h 3322003"/>
              <a:gd name="connsiteX13262" fmla="*/ 2586621 w 12191948"/>
              <a:gd name="connsiteY13262" fmla="*/ 796000 h 3322003"/>
              <a:gd name="connsiteX13263" fmla="*/ 2590792 w 12191948"/>
              <a:gd name="connsiteY13263" fmla="*/ 795087 h 3322003"/>
              <a:gd name="connsiteX13264" fmla="*/ 2595570 w 12191948"/>
              <a:gd name="connsiteY13264" fmla="*/ 799895 h 3322003"/>
              <a:gd name="connsiteX13265" fmla="*/ 2607665 w 12191948"/>
              <a:gd name="connsiteY13265" fmla="*/ 802817 h 3322003"/>
              <a:gd name="connsiteX13266" fmla="*/ 2657732 w 12191948"/>
              <a:gd name="connsiteY13266" fmla="*/ 794247 h 3322003"/>
              <a:gd name="connsiteX13267" fmla="*/ 2611655 w 12191948"/>
              <a:gd name="connsiteY13267" fmla="*/ 790522 h 3322003"/>
              <a:gd name="connsiteX13268" fmla="*/ 3153104 w 12191948"/>
              <a:gd name="connsiteY13268" fmla="*/ 788597 h 3322003"/>
              <a:gd name="connsiteX13269" fmla="*/ 3153831 w 12191948"/>
              <a:gd name="connsiteY13269" fmla="*/ 791714 h 3322003"/>
              <a:gd name="connsiteX13270" fmla="*/ 3154557 w 12191948"/>
              <a:gd name="connsiteY13270" fmla="*/ 791910 h 3322003"/>
              <a:gd name="connsiteX13271" fmla="*/ 3161329 w 12191948"/>
              <a:gd name="connsiteY13271" fmla="*/ 791910 h 3322003"/>
              <a:gd name="connsiteX13272" fmla="*/ 3164232 w 12191948"/>
              <a:gd name="connsiteY13272" fmla="*/ 788597 h 3322003"/>
              <a:gd name="connsiteX13273" fmla="*/ 3153104 w 12191948"/>
              <a:gd name="connsiteY13273" fmla="*/ 788597 h 3322003"/>
              <a:gd name="connsiteX13274" fmla="*/ 3330887 w 12191948"/>
              <a:gd name="connsiteY13274" fmla="*/ 787624 h 3322003"/>
              <a:gd name="connsiteX13275" fmla="*/ 3320730 w 12191948"/>
              <a:gd name="connsiteY13275" fmla="*/ 792493 h 3322003"/>
              <a:gd name="connsiteX13276" fmla="*/ 3319277 w 12191948"/>
              <a:gd name="connsiteY13276" fmla="*/ 792883 h 3322003"/>
              <a:gd name="connsiteX13277" fmla="*/ 3341771 w 12191948"/>
              <a:gd name="connsiteY13277" fmla="*/ 800480 h 3322003"/>
              <a:gd name="connsiteX13278" fmla="*/ 3403451 w 12191948"/>
              <a:gd name="connsiteY13278" fmla="*/ 806713 h 3322003"/>
              <a:gd name="connsiteX13279" fmla="*/ 3433930 w 12191948"/>
              <a:gd name="connsiteY13279" fmla="*/ 801842 h 3322003"/>
              <a:gd name="connsiteX13280" fmla="*/ 3425704 w 12191948"/>
              <a:gd name="connsiteY13280" fmla="*/ 790352 h 3322003"/>
              <a:gd name="connsiteX13281" fmla="*/ 3337419 w 12191948"/>
              <a:gd name="connsiteY13281" fmla="*/ 787624 h 3322003"/>
              <a:gd name="connsiteX13282" fmla="*/ 3330887 w 12191948"/>
              <a:gd name="connsiteY13282" fmla="*/ 787624 h 3322003"/>
              <a:gd name="connsiteX13283" fmla="*/ 1808006 w 12191948"/>
              <a:gd name="connsiteY13283" fmla="*/ 786845 h 3322003"/>
              <a:gd name="connsiteX13284" fmla="*/ 1798572 w 12191948"/>
              <a:gd name="connsiteY13284" fmla="*/ 791131 h 3322003"/>
              <a:gd name="connsiteX13285" fmla="*/ 1831227 w 12191948"/>
              <a:gd name="connsiteY13285" fmla="*/ 821319 h 3322003"/>
              <a:gd name="connsiteX13286" fmla="*/ 1858317 w 12191948"/>
              <a:gd name="connsiteY13286" fmla="*/ 826190 h 3322003"/>
              <a:gd name="connsiteX13287" fmla="*/ 1877183 w 12191948"/>
              <a:gd name="connsiteY13287" fmla="*/ 818399 h 3322003"/>
              <a:gd name="connsiteX13288" fmla="*/ 1826148 w 12191948"/>
              <a:gd name="connsiteY13288" fmla="*/ 790156 h 3322003"/>
              <a:gd name="connsiteX13289" fmla="*/ 1828083 w 12191948"/>
              <a:gd name="connsiteY13289" fmla="*/ 789961 h 3322003"/>
              <a:gd name="connsiteX13290" fmla="*/ 1808006 w 12191948"/>
              <a:gd name="connsiteY13290" fmla="*/ 786845 h 3322003"/>
              <a:gd name="connsiteX13291" fmla="*/ 2475112 w 12191948"/>
              <a:gd name="connsiteY13291" fmla="*/ 781197 h 3322003"/>
              <a:gd name="connsiteX13292" fmla="*/ 2460117 w 12191948"/>
              <a:gd name="connsiteY13292" fmla="*/ 782950 h 3322003"/>
              <a:gd name="connsiteX13293" fmla="*/ 2480920 w 12191948"/>
              <a:gd name="connsiteY13293" fmla="*/ 797364 h 3322003"/>
              <a:gd name="connsiteX13294" fmla="*/ 2483096 w 12191948"/>
              <a:gd name="connsiteY13294" fmla="*/ 796194 h 3322003"/>
              <a:gd name="connsiteX13295" fmla="*/ 2488901 w 12191948"/>
              <a:gd name="connsiteY13295" fmla="*/ 797167 h 3322003"/>
              <a:gd name="connsiteX13296" fmla="*/ 2496641 w 12191948"/>
              <a:gd name="connsiteY13296" fmla="*/ 794830 h 3322003"/>
              <a:gd name="connsiteX13297" fmla="*/ 2475112 w 12191948"/>
              <a:gd name="connsiteY13297" fmla="*/ 781197 h 3322003"/>
              <a:gd name="connsiteX13298" fmla="*/ 2160911 w 12191948"/>
              <a:gd name="connsiteY13298" fmla="*/ 781197 h 3322003"/>
              <a:gd name="connsiteX13299" fmla="*/ 2165263 w 12191948"/>
              <a:gd name="connsiteY13299" fmla="*/ 783144 h 3322003"/>
              <a:gd name="connsiteX13300" fmla="*/ 2172762 w 12191948"/>
              <a:gd name="connsiteY13300" fmla="*/ 783340 h 3322003"/>
              <a:gd name="connsiteX13301" fmla="*/ 2173488 w 12191948"/>
              <a:gd name="connsiteY13301" fmla="*/ 783534 h 3322003"/>
              <a:gd name="connsiteX13302" fmla="*/ 2169133 w 12191948"/>
              <a:gd name="connsiteY13302" fmla="*/ 781197 h 3322003"/>
              <a:gd name="connsiteX13303" fmla="*/ 3091427 w 12191948"/>
              <a:gd name="connsiteY13303" fmla="*/ 779248 h 3322003"/>
              <a:gd name="connsiteX13304" fmla="*/ 3095538 w 12191948"/>
              <a:gd name="connsiteY13304" fmla="*/ 785287 h 3322003"/>
              <a:gd name="connsiteX13305" fmla="*/ 3118273 w 12191948"/>
              <a:gd name="connsiteY13305" fmla="*/ 788403 h 3322003"/>
              <a:gd name="connsiteX13306" fmla="*/ 3108999 w 12191948"/>
              <a:gd name="connsiteY13306" fmla="*/ 780570 h 3322003"/>
              <a:gd name="connsiteX13307" fmla="*/ 3109566 w 12191948"/>
              <a:gd name="connsiteY13307" fmla="*/ 780612 h 3322003"/>
              <a:gd name="connsiteX13308" fmla="*/ 3108357 w 12191948"/>
              <a:gd name="connsiteY13308" fmla="*/ 780028 h 3322003"/>
              <a:gd name="connsiteX13309" fmla="*/ 3108999 w 12191948"/>
              <a:gd name="connsiteY13309" fmla="*/ 780570 h 3322003"/>
              <a:gd name="connsiteX13310" fmla="*/ 2247746 w 12191948"/>
              <a:gd name="connsiteY13310" fmla="*/ 778666 h 3322003"/>
              <a:gd name="connsiteX13311" fmla="*/ 2244600 w 12191948"/>
              <a:gd name="connsiteY13311" fmla="*/ 779833 h 3322003"/>
              <a:gd name="connsiteX13312" fmla="*/ 2247746 w 12191948"/>
              <a:gd name="connsiteY13312" fmla="*/ 779833 h 3322003"/>
              <a:gd name="connsiteX13313" fmla="*/ 2098306 w 12191948"/>
              <a:gd name="connsiteY13313" fmla="*/ 777185 h 3322003"/>
              <a:gd name="connsiteX13314" fmla="*/ 2072140 w 12191948"/>
              <a:gd name="connsiteY13314" fmla="*/ 778860 h 3322003"/>
              <a:gd name="connsiteX13315" fmla="*/ 2106244 w 12191948"/>
              <a:gd name="connsiteY13315" fmla="*/ 791910 h 3322003"/>
              <a:gd name="connsiteX13316" fmla="*/ 2138658 w 12191948"/>
              <a:gd name="connsiteY13316" fmla="*/ 795415 h 3322003"/>
              <a:gd name="connsiteX13317" fmla="*/ 2122933 w 12191948"/>
              <a:gd name="connsiteY13317" fmla="*/ 783340 h 3322003"/>
              <a:gd name="connsiteX13318" fmla="*/ 2123418 w 12191948"/>
              <a:gd name="connsiteY13318" fmla="*/ 783340 h 3322003"/>
              <a:gd name="connsiteX13319" fmla="*/ 2098306 w 12191948"/>
              <a:gd name="connsiteY13319" fmla="*/ 777185 h 3322003"/>
              <a:gd name="connsiteX13320" fmla="*/ 2707561 w 12191948"/>
              <a:gd name="connsiteY13320" fmla="*/ 774185 h 3322003"/>
              <a:gd name="connsiteX13321" fmla="*/ 2701030 w 12191948"/>
              <a:gd name="connsiteY13321" fmla="*/ 779248 h 3322003"/>
              <a:gd name="connsiteX13322" fmla="*/ 2745536 w 12191948"/>
              <a:gd name="connsiteY13322" fmla="*/ 798726 h 3322003"/>
              <a:gd name="connsiteX13323" fmla="*/ 2787381 w 12191948"/>
              <a:gd name="connsiteY13323" fmla="*/ 796194 h 3322003"/>
              <a:gd name="connsiteX13324" fmla="*/ 2706835 w 12191948"/>
              <a:gd name="connsiteY13324" fmla="*/ 775353 h 3322003"/>
              <a:gd name="connsiteX13325" fmla="*/ 2134302 w 12191948"/>
              <a:gd name="connsiteY13325" fmla="*/ 770875 h 3322003"/>
              <a:gd name="connsiteX13326" fmla="*/ 2137931 w 12191948"/>
              <a:gd name="connsiteY13326" fmla="*/ 772042 h 3322003"/>
              <a:gd name="connsiteX13327" fmla="*/ 2138899 w 12191948"/>
              <a:gd name="connsiteY13327" fmla="*/ 770875 h 3322003"/>
              <a:gd name="connsiteX13328" fmla="*/ 2641528 w 12191948"/>
              <a:gd name="connsiteY13328" fmla="*/ 768341 h 3322003"/>
              <a:gd name="connsiteX13329" fmla="*/ 2639593 w 12191948"/>
              <a:gd name="connsiteY13329" fmla="*/ 774770 h 3322003"/>
              <a:gd name="connsiteX13330" fmla="*/ 2640317 w 12191948"/>
              <a:gd name="connsiteY13330" fmla="*/ 774185 h 3322003"/>
              <a:gd name="connsiteX13331" fmla="*/ 2673213 w 12191948"/>
              <a:gd name="connsiteY13331" fmla="*/ 778081 h 3322003"/>
              <a:gd name="connsiteX13332" fmla="*/ 2673213 w 12191948"/>
              <a:gd name="connsiteY13332" fmla="*/ 774380 h 3322003"/>
              <a:gd name="connsiteX13333" fmla="*/ 2641528 w 12191948"/>
              <a:gd name="connsiteY13333" fmla="*/ 768341 h 3322003"/>
              <a:gd name="connsiteX13334" fmla="*/ 5058642 w 12191948"/>
              <a:gd name="connsiteY13334" fmla="*/ 766589 h 3322003"/>
              <a:gd name="connsiteX13335" fmla="*/ 5034542 w 12191948"/>
              <a:gd name="connsiteY13335" fmla="*/ 770859 h 3322003"/>
              <a:gd name="connsiteX13336" fmla="*/ 5033487 w 12191948"/>
              <a:gd name="connsiteY13336" fmla="*/ 770484 h 3322003"/>
              <a:gd name="connsiteX13337" fmla="*/ 5034454 w 12191948"/>
              <a:gd name="connsiteY13337" fmla="*/ 770875 h 3322003"/>
              <a:gd name="connsiteX13338" fmla="*/ 5034542 w 12191948"/>
              <a:gd name="connsiteY13338" fmla="*/ 770859 h 3322003"/>
              <a:gd name="connsiteX13339" fmla="*/ 5053829 w 12191948"/>
              <a:gd name="connsiteY13339" fmla="*/ 777713 h 3322003"/>
              <a:gd name="connsiteX13340" fmla="*/ 5076058 w 12191948"/>
              <a:gd name="connsiteY13340" fmla="*/ 777887 h 3322003"/>
              <a:gd name="connsiteX13341" fmla="*/ 5079468 w 12191948"/>
              <a:gd name="connsiteY13341" fmla="*/ 774087 h 3322003"/>
              <a:gd name="connsiteX13342" fmla="*/ 5077993 w 12191948"/>
              <a:gd name="connsiteY13342" fmla="*/ 772042 h 3322003"/>
              <a:gd name="connsiteX13343" fmla="*/ 5058642 w 12191948"/>
              <a:gd name="connsiteY13343" fmla="*/ 766589 h 3322003"/>
              <a:gd name="connsiteX13344" fmla="*/ 2299629 w 12191948"/>
              <a:gd name="connsiteY13344" fmla="*/ 766150 h 3322003"/>
              <a:gd name="connsiteX13345" fmla="*/ 2288865 w 12191948"/>
              <a:gd name="connsiteY13345" fmla="*/ 768341 h 3322003"/>
              <a:gd name="connsiteX13346" fmla="*/ 2294911 w 12191948"/>
              <a:gd name="connsiteY13346" fmla="*/ 775159 h 3322003"/>
              <a:gd name="connsiteX13347" fmla="*/ 2327566 w 12191948"/>
              <a:gd name="connsiteY13347" fmla="*/ 777690 h 3322003"/>
              <a:gd name="connsiteX13348" fmla="*/ 2339659 w 12191948"/>
              <a:gd name="connsiteY13348" fmla="*/ 773601 h 3322003"/>
              <a:gd name="connsiteX13349" fmla="*/ 2315471 w 12191948"/>
              <a:gd name="connsiteY13349" fmla="*/ 768537 h 3322003"/>
              <a:gd name="connsiteX13350" fmla="*/ 2317649 w 12191948"/>
              <a:gd name="connsiteY13350" fmla="*/ 768341 h 3322003"/>
              <a:gd name="connsiteX13351" fmla="*/ 2299629 w 12191948"/>
              <a:gd name="connsiteY13351" fmla="*/ 766150 h 3322003"/>
              <a:gd name="connsiteX13352" fmla="*/ 4996721 w 12191948"/>
              <a:gd name="connsiteY13352" fmla="*/ 766004 h 3322003"/>
              <a:gd name="connsiteX13353" fmla="*/ 4998415 w 12191948"/>
              <a:gd name="connsiteY13353" fmla="*/ 768341 h 3322003"/>
              <a:gd name="connsiteX13354" fmla="*/ 5030825 w 12191948"/>
              <a:gd name="connsiteY13354" fmla="*/ 770290 h 3322003"/>
              <a:gd name="connsiteX13355" fmla="*/ 4996721 w 12191948"/>
              <a:gd name="connsiteY13355" fmla="*/ 766004 h 3322003"/>
              <a:gd name="connsiteX13356" fmla="*/ 2432785 w 12191948"/>
              <a:gd name="connsiteY13356" fmla="*/ 762888 h 3322003"/>
              <a:gd name="connsiteX13357" fmla="*/ 2407144 w 12191948"/>
              <a:gd name="connsiteY13357" fmla="*/ 764057 h 3322003"/>
              <a:gd name="connsiteX13358" fmla="*/ 2412223 w 12191948"/>
              <a:gd name="connsiteY13358" fmla="*/ 768926 h 3322003"/>
              <a:gd name="connsiteX13359" fmla="*/ 2412949 w 12191948"/>
              <a:gd name="connsiteY13359" fmla="*/ 769120 h 3322003"/>
              <a:gd name="connsiteX13360" fmla="*/ 2440766 w 12191948"/>
              <a:gd name="connsiteY13360" fmla="*/ 769120 h 3322003"/>
              <a:gd name="connsiteX13361" fmla="*/ 2432785 w 12191948"/>
              <a:gd name="connsiteY13361" fmla="*/ 762888 h 3322003"/>
              <a:gd name="connsiteX13362" fmla="*/ 4369525 w 12191948"/>
              <a:gd name="connsiteY13362" fmla="*/ 760550 h 3322003"/>
              <a:gd name="connsiteX13363" fmla="*/ 4369525 w 12191948"/>
              <a:gd name="connsiteY13363" fmla="*/ 761720 h 3322003"/>
              <a:gd name="connsiteX13364" fmla="*/ 4369525 w 12191948"/>
              <a:gd name="connsiteY13364" fmla="*/ 764057 h 3322003"/>
              <a:gd name="connsiteX13365" fmla="*/ 4382344 w 12191948"/>
              <a:gd name="connsiteY13365" fmla="*/ 765615 h 3322003"/>
              <a:gd name="connsiteX13366" fmla="*/ 4381135 w 12191948"/>
              <a:gd name="connsiteY13366" fmla="*/ 761720 h 3322003"/>
              <a:gd name="connsiteX13367" fmla="*/ 4369525 w 12191948"/>
              <a:gd name="connsiteY13367" fmla="*/ 760550 h 3322003"/>
              <a:gd name="connsiteX13368" fmla="*/ 3580023 w 12191948"/>
              <a:gd name="connsiteY13368" fmla="*/ 758213 h 3322003"/>
              <a:gd name="connsiteX13369" fmla="*/ 3577121 w 12191948"/>
              <a:gd name="connsiteY13369" fmla="*/ 759771 h 3322003"/>
              <a:gd name="connsiteX13370" fmla="*/ 3587281 w 12191948"/>
              <a:gd name="connsiteY13370" fmla="*/ 761135 h 3322003"/>
              <a:gd name="connsiteX13371" fmla="*/ 3587281 w 12191948"/>
              <a:gd name="connsiteY13371" fmla="*/ 758213 h 3322003"/>
              <a:gd name="connsiteX13372" fmla="*/ 1697950 w 12191948"/>
              <a:gd name="connsiteY13372" fmla="*/ 755681 h 3322003"/>
              <a:gd name="connsiteX13373" fmla="*/ 1696500 w 12191948"/>
              <a:gd name="connsiteY13373" fmla="*/ 757045 h 3322003"/>
              <a:gd name="connsiteX13374" fmla="*/ 1701578 w 12191948"/>
              <a:gd name="connsiteY13374" fmla="*/ 757045 h 3322003"/>
              <a:gd name="connsiteX13375" fmla="*/ 3438282 w 12191948"/>
              <a:gd name="connsiteY13375" fmla="*/ 755097 h 3322003"/>
              <a:gd name="connsiteX13376" fmla="*/ 3423769 w 12191948"/>
              <a:gd name="connsiteY13376" fmla="*/ 755876 h 3322003"/>
              <a:gd name="connsiteX13377" fmla="*/ 3423769 w 12191948"/>
              <a:gd name="connsiteY13377" fmla="*/ 756655 h 3322003"/>
              <a:gd name="connsiteX13378" fmla="*/ 3428366 w 12191948"/>
              <a:gd name="connsiteY13378" fmla="*/ 760550 h 3322003"/>
              <a:gd name="connsiteX13379" fmla="*/ 3445537 w 12191948"/>
              <a:gd name="connsiteY13379" fmla="*/ 760550 h 3322003"/>
              <a:gd name="connsiteX13380" fmla="*/ 1789141 w 12191948"/>
              <a:gd name="connsiteY13380" fmla="*/ 753344 h 3322003"/>
              <a:gd name="connsiteX13381" fmla="*/ 1791317 w 12191948"/>
              <a:gd name="connsiteY13381" fmla="*/ 754902 h 3322003"/>
              <a:gd name="connsiteX13382" fmla="*/ 1795913 w 12191948"/>
              <a:gd name="connsiteY13382" fmla="*/ 754902 h 3322003"/>
              <a:gd name="connsiteX13383" fmla="*/ 1793734 w 12191948"/>
              <a:gd name="connsiteY13383" fmla="*/ 753344 h 3322003"/>
              <a:gd name="connsiteX13384" fmla="*/ 1293525 w 12191948"/>
              <a:gd name="connsiteY13384" fmla="*/ 750033 h 3322003"/>
              <a:gd name="connsiteX13385" fmla="*/ 1293525 w 12191948"/>
              <a:gd name="connsiteY13385" fmla="*/ 751201 h 3322003"/>
              <a:gd name="connsiteX13386" fmla="*/ 1296428 w 12191948"/>
              <a:gd name="connsiteY13386" fmla="*/ 751201 h 3322003"/>
              <a:gd name="connsiteX13387" fmla="*/ 2044567 w 12191948"/>
              <a:gd name="connsiteY13387" fmla="*/ 749060 h 3322003"/>
              <a:gd name="connsiteX13388" fmla="*/ 2046984 w 12191948"/>
              <a:gd name="connsiteY13388" fmla="*/ 763472 h 3322003"/>
              <a:gd name="connsiteX13389" fmla="*/ 2075769 w 12191948"/>
              <a:gd name="connsiteY13389" fmla="*/ 763472 h 3322003"/>
              <a:gd name="connsiteX13390" fmla="*/ 2076495 w 12191948"/>
              <a:gd name="connsiteY13390" fmla="*/ 764057 h 3322003"/>
              <a:gd name="connsiteX13391" fmla="*/ 2089314 w 12191948"/>
              <a:gd name="connsiteY13391" fmla="*/ 756655 h 3322003"/>
              <a:gd name="connsiteX13392" fmla="*/ 2051581 w 12191948"/>
              <a:gd name="connsiteY13392" fmla="*/ 749060 h 3322003"/>
              <a:gd name="connsiteX13393" fmla="*/ 2380628 w 12191948"/>
              <a:gd name="connsiteY13393" fmla="*/ 748329 h 3322003"/>
              <a:gd name="connsiteX13394" fmla="*/ 2363364 w 12191948"/>
              <a:gd name="connsiteY13394" fmla="*/ 754514 h 3322003"/>
              <a:gd name="connsiteX13395" fmla="*/ 2365540 w 12191948"/>
              <a:gd name="connsiteY13395" fmla="*/ 753929 h 3322003"/>
              <a:gd name="connsiteX13396" fmla="*/ 2419963 w 12191948"/>
              <a:gd name="connsiteY13396" fmla="*/ 755293 h 3322003"/>
              <a:gd name="connsiteX13397" fmla="*/ 2410047 w 12191948"/>
              <a:gd name="connsiteY13397" fmla="*/ 750033 h 3322003"/>
              <a:gd name="connsiteX13398" fmla="*/ 2380628 w 12191948"/>
              <a:gd name="connsiteY13398" fmla="*/ 748329 h 3322003"/>
              <a:gd name="connsiteX13399" fmla="*/ 3351568 w 12191948"/>
              <a:gd name="connsiteY13399" fmla="*/ 747501 h 3322003"/>
              <a:gd name="connsiteX13400" fmla="*/ 3334031 w 12191948"/>
              <a:gd name="connsiteY13400" fmla="*/ 752759 h 3322003"/>
              <a:gd name="connsiteX13401" fmla="*/ 3332581 w 12191948"/>
              <a:gd name="connsiteY13401" fmla="*/ 753929 h 3322003"/>
              <a:gd name="connsiteX13402" fmla="*/ 3377087 w 12191948"/>
              <a:gd name="connsiteY13402" fmla="*/ 753929 h 3322003"/>
              <a:gd name="connsiteX13403" fmla="*/ 3351568 w 12191948"/>
              <a:gd name="connsiteY13403" fmla="*/ 747501 h 3322003"/>
              <a:gd name="connsiteX13404" fmla="*/ 2024490 w 12191948"/>
              <a:gd name="connsiteY13404" fmla="*/ 746917 h 3322003"/>
              <a:gd name="connsiteX13405" fmla="*/ 2024490 w 12191948"/>
              <a:gd name="connsiteY13405" fmla="*/ 750813 h 3322003"/>
              <a:gd name="connsiteX13406" fmla="*/ 2031504 w 12191948"/>
              <a:gd name="connsiteY13406" fmla="*/ 750813 h 3322003"/>
              <a:gd name="connsiteX13407" fmla="*/ 2041420 w 12191948"/>
              <a:gd name="connsiteY13407" fmla="*/ 748670 h 3322003"/>
              <a:gd name="connsiteX13408" fmla="*/ 2024490 w 12191948"/>
              <a:gd name="connsiteY13408" fmla="*/ 746917 h 3322003"/>
              <a:gd name="connsiteX13409" fmla="*/ 2149059 w 12191948"/>
              <a:gd name="connsiteY13409" fmla="*/ 746138 h 3322003"/>
              <a:gd name="connsiteX13410" fmla="*/ 2149059 w 12191948"/>
              <a:gd name="connsiteY13410" fmla="*/ 749839 h 3322003"/>
              <a:gd name="connsiteX13411" fmla="*/ 2164781 w 12191948"/>
              <a:gd name="connsiteY13411" fmla="*/ 756072 h 3322003"/>
              <a:gd name="connsiteX13412" fmla="*/ 2175182 w 12191948"/>
              <a:gd name="connsiteY13412" fmla="*/ 752565 h 3322003"/>
              <a:gd name="connsiteX13413" fmla="*/ 2166957 w 12191948"/>
              <a:gd name="connsiteY13413" fmla="*/ 748085 h 3322003"/>
              <a:gd name="connsiteX13414" fmla="*/ 2167925 w 12191948"/>
              <a:gd name="connsiteY13414" fmla="*/ 748085 h 3322003"/>
              <a:gd name="connsiteX13415" fmla="*/ 2149059 w 12191948"/>
              <a:gd name="connsiteY13415" fmla="*/ 746138 h 3322003"/>
              <a:gd name="connsiteX13416" fmla="*/ 2212068 w 12191948"/>
              <a:gd name="connsiteY13416" fmla="*/ 743850 h 3322003"/>
              <a:gd name="connsiteX13417" fmla="*/ 2199853 w 12191948"/>
              <a:gd name="connsiteY13417" fmla="*/ 748281 h 3322003"/>
              <a:gd name="connsiteX13418" fmla="*/ 2191207 w 12191948"/>
              <a:gd name="connsiteY13418" fmla="*/ 757045 h 3322003"/>
              <a:gd name="connsiteX13419" fmla="*/ 2164937 w 12191948"/>
              <a:gd name="connsiteY13419" fmla="*/ 757045 h 3322003"/>
              <a:gd name="connsiteX13420" fmla="*/ 2165263 w 12191948"/>
              <a:gd name="connsiteY13420" fmla="*/ 756851 h 3322003"/>
              <a:gd name="connsiteX13421" fmla="*/ 2164781 w 12191948"/>
              <a:gd name="connsiteY13421" fmla="*/ 757045 h 3322003"/>
              <a:gd name="connsiteX13422" fmla="*/ 2164937 w 12191948"/>
              <a:gd name="connsiteY13422" fmla="*/ 757045 h 3322003"/>
              <a:gd name="connsiteX13423" fmla="*/ 2154138 w 12191948"/>
              <a:gd name="connsiteY13423" fmla="*/ 763472 h 3322003"/>
              <a:gd name="connsiteX13424" fmla="*/ 2214851 w 12191948"/>
              <a:gd name="connsiteY13424" fmla="*/ 763472 h 3322003"/>
              <a:gd name="connsiteX13425" fmla="*/ 2240974 w 12191948"/>
              <a:gd name="connsiteY13425" fmla="*/ 753735 h 3322003"/>
              <a:gd name="connsiteX13426" fmla="*/ 2212068 w 12191948"/>
              <a:gd name="connsiteY13426" fmla="*/ 743850 h 3322003"/>
              <a:gd name="connsiteX13427" fmla="*/ 3993400 w 12191948"/>
              <a:gd name="connsiteY13427" fmla="*/ 741852 h 3322003"/>
              <a:gd name="connsiteX13428" fmla="*/ 3993400 w 12191948"/>
              <a:gd name="connsiteY13428" fmla="*/ 742631 h 3322003"/>
              <a:gd name="connsiteX13429" fmla="*/ 3997752 w 12191948"/>
              <a:gd name="connsiteY13429" fmla="*/ 750618 h 3322003"/>
              <a:gd name="connsiteX13430" fmla="*/ 4017346 w 12191948"/>
              <a:gd name="connsiteY13430" fmla="*/ 755293 h 3322003"/>
              <a:gd name="connsiteX13431" fmla="*/ 4018555 w 12191948"/>
              <a:gd name="connsiteY13431" fmla="*/ 743216 h 3322003"/>
              <a:gd name="connsiteX13432" fmla="*/ 3993400 w 12191948"/>
              <a:gd name="connsiteY13432" fmla="*/ 741852 h 3322003"/>
              <a:gd name="connsiteX13433" fmla="*/ 3202448 w 12191948"/>
              <a:gd name="connsiteY13433" fmla="*/ 740100 h 3322003"/>
              <a:gd name="connsiteX13434" fmla="*/ 3197128 w 12191948"/>
              <a:gd name="connsiteY13434" fmla="*/ 742243 h 3322003"/>
              <a:gd name="connsiteX13435" fmla="*/ 3202207 w 12191948"/>
              <a:gd name="connsiteY13435" fmla="*/ 743801 h 3322003"/>
              <a:gd name="connsiteX13436" fmla="*/ 3207527 w 12191948"/>
              <a:gd name="connsiteY13436" fmla="*/ 741463 h 3322003"/>
              <a:gd name="connsiteX13437" fmla="*/ 1898227 w 12191948"/>
              <a:gd name="connsiteY13437" fmla="*/ 737762 h 3322003"/>
              <a:gd name="connsiteX13438" fmla="*/ 1877462 w 12191948"/>
              <a:gd name="connsiteY13438" fmla="*/ 739830 h 3322003"/>
              <a:gd name="connsiteX13439" fmla="*/ 1876700 w 12191948"/>
              <a:gd name="connsiteY13439" fmla="*/ 738347 h 3322003"/>
              <a:gd name="connsiteX13440" fmla="*/ 1876700 w 12191948"/>
              <a:gd name="connsiteY13440" fmla="*/ 739905 h 3322003"/>
              <a:gd name="connsiteX13441" fmla="*/ 1877462 w 12191948"/>
              <a:gd name="connsiteY13441" fmla="*/ 739830 h 3322003"/>
              <a:gd name="connsiteX13442" fmla="*/ 1878877 w 12191948"/>
              <a:gd name="connsiteY13442" fmla="*/ 742583 h 3322003"/>
              <a:gd name="connsiteX13443" fmla="*/ 1886858 w 12191948"/>
              <a:gd name="connsiteY13443" fmla="*/ 747696 h 3322003"/>
              <a:gd name="connsiteX13444" fmla="*/ 1907178 w 12191948"/>
              <a:gd name="connsiteY13444" fmla="*/ 752565 h 3322003"/>
              <a:gd name="connsiteX13445" fmla="*/ 1925318 w 12191948"/>
              <a:gd name="connsiteY13445" fmla="*/ 752565 h 3322003"/>
              <a:gd name="connsiteX13446" fmla="*/ 1922415 w 12191948"/>
              <a:gd name="connsiteY13446" fmla="*/ 744386 h 3322003"/>
              <a:gd name="connsiteX13447" fmla="*/ 1898227 w 12191948"/>
              <a:gd name="connsiteY13447" fmla="*/ 737762 h 3322003"/>
              <a:gd name="connsiteX13448" fmla="*/ 3392809 w 12191948"/>
              <a:gd name="connsiteY13448" fmla="*/ 736983 h 3322003"/>
              <a:gd name="connsiteX13449" fmla="*/ 3392809 w 12191948"/>
              <a:gd name="connsiteY13449" fmla="*/ 741269 h 3322003"/>
              <a:gd name="connsiteX13450" fmla="*/ 3431510 w 12191948"/>
              <a:gd name="connsiteY13450" fmla="*/ 748085 h 3322003"/>
              <a:gd name="connsiteX13451" fmla="*/ 3433363 w 12191948"/>
              <a:gd name="connsiteY13451" fmla="*/ 743940 h 3322003"/>
              <a:gd name="connsiteX13452" fmla="*/ 3433686 w 12191948"/>
              <a:gd name="connsiteY13452" fmla="*/ 743995 h 3322003"/>
              <a:gd name="connsiteX13453" fmla="*/ 3433686 w 12191948"/>
              <a:gd name="connsiteY13453" fmla="*/ 743216 h 3322003"/>
              <a:gd name="connsiteX13454" fmla="*/ 3433363 w 12191948"/>
              <a:gd name="connsiteY13454" fmla="*/ 743940 h 3322003"/>
              <a:gd name="connsiteX13455" fmla="*/ 2514298 w 12191948"/>
              <a:gd name="connsiteY13455" fmla="*/ 731141 h 3322003"/>
              <a:gd name="connsiteX13456" fmla="*/ 2514298 w 12191948"/>
              <a:gd name="connsiteY13456" fmla="*/ 733282 h 3322003"/>
              <a:gd name="connsiteX13457" fmla="*/ 2538971 w 12191948"/>
              <a:gd name="connsiteY13457" fmla="*/ 738153 h 3322003"/>
              <a:gd name="connsiteX13458" fmla="*/ 2543806 w 12191948"/>
              <a:gd name="connsiteY13458" fmla="*/ 735816 h 3322003"/>
              <a:gd name="connsiteX13459" fmla="*/ 2536551 w 12191948"/>
              <a:gd name="connsiteY13459" fmla="*/ 731141 h 3322003"/>
              <a:gd name="connsiteX13460" fmla="*/ 2514298 w 12191948"/>
              <a:gd name="connsiteY13460" fmla="*/ 731141 h 3322003"/>
              <a:gd name="connsiteX13461" fmla="*/ 3009670 w 12191948"/>
              <a:gd name="connsiteY13461" fmla="*/ 729777 h 3322003"/>
              <a:gd name="connsiteX13462" fmla="*/ 3010878 w 12191948"/>
              <a:gd name="connsiteY13462" fmla="*/ 730362 h 3322003"/>
              <a:gd name="connsiteX13463" fmla="*/ 3014022 w 12191948"/>
              <a:gd name="connsiteY13463" fmla="*/ 735037 h 3322003"/>
              <a:gd name="connsiteX13464" fmla="*/ 3042080 w 12191948"/>
              <a:gd name="connsiteY13464" fmla="*/ 740490 h 3322003"/>
              <a:gd name="connsiteX13465" fmla="*/ 3061916 w 12191948"/>
              <a:gd name="connsiteY13465" fmla="*/ 738541 h 3322003"/>
              <a:gd name="connsiteX13466" fmla="*/ 3035308 w 12191948"/>
              <a:gd name="connsiteY13466" fmla="*/ 730556 h 3322003"/>
              <a:gd name="connsiteX13467" fmla="*/ 3009670 w 12191948"/>
              <a:gd name="connsiteY13467" fmla="*/ 729777 h 3322003"/>
              <a:gd name="connsiteX13468" fmla="*/ 2140593 w 12191948"/>
              <a:gd name="connsiteY13468" fmla="*/ 728608 h 3322003"/>
              <a:gd name="connsiteX13469" fmla="*/ 2144463 w 12191948"/>
              <a:gd name="connsiteY13469" fmla="*/ 734452 h 3322003"/>
              <a:gd name="connsiteX13470" fmla="*/ 2172036 w 12191948"/>
              <a:gd name="connsiteY13470" fmla="*/ 738153 h 3322003"/>
              <a:gd name="connsiteX13471" fmla="*/ 2174456 w 12191948"/>
              <a:gd name="connsiteY13471" fmla="*/ 734840 h 3322003"/>
              <a:gd name="connsiteX13472" fmla="*/ 2175423 w 12191948"/>
              <a:gd name="connsiteY13472" fmla="*/ 734840 h 3322003"/>
              <a:gd name="connsiteX13473" fmla="*/ 2169618 w 12191948"/>
              <a:gd name="connsiteY13473" fmla="*/ 732503 h 3322003"/>
              <a:gd name="connsiteX13474" fmla="*/ 12031581 w 12191948"/>
              <a:gd name="connsiteY13474" fmla="*/ 728413 h 3322003"/>
              <a:gd name="connsiteX13475" fmla="*/ 12044641 w 12191948"/>
              <a:gd name="connsiteY13475" fmla="*/ 731920 h 3322003"/>
              <a:gd name="connsiteX13476" fmla="*/ 12044641 w 12191948"/>
              <a:gd name="connsiteY13476" fmla="*/ 728413 h 3322003"/>
              <a:gd name="connsiteX13477" fmla="*/ 4600763 w 12191948"/>
              <a:gd name="connsiteY13477" fmla="*/ 727246 h 3322003"/>
              <a:gd name="connsiteX13478" fmla="*/ 4603663 w 12191948"/>
              <a:gd name="connsiteY13478" fmla="*/ 732115 h 3322003"/>
              <a:gd name="connsiteX13479" fmla="*/ 4615032 w 12191948"/>
              <a:gd name="connsiteY13479" fmla="*/ 732115 h 3322003"/>
              <a:gd name="connsiteX13480" fmla="*/ 4612373 w 12191948"/>
              <a:gd name="connsiteY13480" fmla="*/ 727246 h 3322003"/>
              <a:gd name="connsiteX13481" fmla="*/ 4600763 w 12191948"/>
              <a:gd name="connsiteY13481" fmla="*/ 727246 h 3322003"/>
              <a:gd name="connsiteX13482" fmla="*/ 1846222 w 12191948"/>
              <a:gd name="connsiteY13482" fmla="*/ 725491 h 3322003"/>
              <a:gd name="connsiteX13483" fmla="*/ 1843078 w 12191948"/>
              <a:gd name="connsiteY13483" fmla="*/ 728413 h 3322003"/>
              <a:gd name="connsiteX13484" fmla="*/ 1860011 w 12191948"/>
              <a:gd name="connsiteY13484" fmla="*/ 732309 h 3322003"/>
              <a:gd name="connsiteX13485" fmla="*/ 1865331 w 12191948"/>
              <a:gd name="connsiteY13485" fmla="*/ 728413 h 3322003"/>
              <a:gd name="connsiteX13486" fmla="*/ 1846222 w 12191948"/>
              <a:gd name="connsiteY13486" fmla="*/ 725491 h 3322003"/>
              <a:gd name="connsiteX13487" fmla="*/ 3206562 w 12191948"/>
              <a:gd name="connsiteY13487" fmla="*/ 724712 h 3322003"/>
              <a:gd name="connsiteX13488" fmla="*/ 3204624 w 12191948"/>
              <a:gd name="connsiteY13488" fmla="*/ 728413 h 3322003"/>
              <a:gd name="connsiteX13489" fmla="*/ 3301377 w 12191948"/>
              <a:gd name="connsiteY13489" fmla="*/ 753538 h 3322003"/>
              <a:gd name="connsiteX13490" fmla="*/ 3248407 w 12191948"/>
              <a:gd name="connsiteY13490" fmla="*/ 736398 h 3322003"/>
              <a:gd name="connsiteX13491" fmla="*/ 3248407 w 12191948"/>
              <a:gd name="connsiteY13491" fmla="*/ 737178 h 3322003"/>
              <a:gd name="connsiteX13492" fmla="*/ 3224218 w 12191948"/>
              <a:gd name="connsiteY13492" fmla="*/ 724712 h 3322003"/>
              <a:gd name="connsiteX13493" fmla="*/ 3206562 w 12191948"/>
              <a:gd name="connsiteY13493" fmla="*/ 724712 h 3322003"/>
              <a:gd name="connsiteX13494" fmla="*/ 2314262 w 12191948"/>
              <a:gd name="connsiteY13494" fmla="*/ 722181 h 3322003"/>
              <a:gd name="connsiteX13495" fmla="*/ 2319099 w 12191948"/>
              <a:gd name="connsiteY13495" fmla="*/ 723933 h 3322003"/>
              <a:gd name="connsiteX13496" fmla="*/ 2316923 w 12191948"/>
              <a:gd name="connsiteY13496" fmla="*/ 722181 h 3322003"/>
              <a:gd name="connsiteX13497" fmla="*/ 3715474 w 12191948"/>
              <a:gd name="connsiteY13497" fmla="*/ 714615 h 3322003"/>
              <a:gd name="connsiteX13498" fmla="*/ 3695593 w 12191948"/>
              <a:gd name="connsiteY13498" fmla="*/ 716176 h 3322003"/>
              <a:gd name="connsiteX13499" fmla="*/ 3692258 w 12191948"/>
              <a:gd name="connsiteY13499" fmla="*/ 715559 h 3322003"/>
              <a:gd name="connsiteX13500" fmla="*/ 3691047 w 12191948"/>
              <a:gd name="connsiteY13500" fmla="*/ 716533 h 3322003"/>
              <a:gd name="connsiteX13501" fmla="*/ 3695593 w 12191948"/>
              <a:gd name="connsiteY13501" fmla="*/ 716176 h 3322003"/>
              <a:gd name="connsiteX13502" fmla="*/ 3754421 w 12191948"/>
              <a:gd name="connsiteY13502" fmla="*/ 727049 h 3322003"/>
              <a:gd name="connsiteX13503" fmla="*/ 3715474 w 12191948"/>
              <a:gd name="connsiteY13503" fmla="*/ 714615 h 3322003"/>
              <a:gd name="connsiteX13504" fmla="*/ 11916928 w 12191948"/>
              <a:gd name="connsiteY13504" fmla="*/ 707378 h 3322003"/>
              <a:gd name="connsiteX13505" fmla="*/ 11912575 w 12191948"/>
              <a:gd name="connsiteY13505" fmla="*/ 708742 h 3322003"/>
              <a:gd name="connsiteX13506" fmla="*/ 11915719 w 12191948"/>
              <a:gd name="connsiteY13506" fmla="*/ 708742 h 3322003"/>
              <a:gd name="connsiteX13507" fmla="*/ 4596649 w 12191948"/>
              <a:gd name="connsiteY13507" fmla="*/ 705820 h 3322003"/>
              <a:gd name="connsiteX13508" fmla="*/ 4583830 w 12191948"/>
              <a:gd name="connsiteY13508" fmla="*/ 708742 h 3322003"/>
              <a:gd name="connsiteX13509" fmla="*/ 4585765 w 12191948"/>
              <a:gd name="connsiteY13509" fmla="*/ 712832 h 3322003"/>
              <a:gd name="connsiteX13510" fmla="*/ 4604389 w 12191948"/>
              <a:gd name="connsiteY13510" fmla="*/ 712832 h 3322003"/>
              <a:gd name="connsiteX13511" fmla="*/ 4615517 w 12191948"/>
              <a:gd name="connsiteY13511" fmla="*/ 709715 h 3322003"/>
              <a:gd name="connsiteX13512" fmla="*/ 4596890 w 12191948"/>
              <a:gd name="connsiteY13512" fmla="*/ 705820 h 3322003"/>
              <a:gd name="connsiteX13513" fmla="*/ 2041420 w 12191948"/>
              <a:gd name="connsiteY13513" fmla="*/ 702315 h 3322003"/>
              <a:gd name="connsiteX13514" fmla="*/ 2018926 w 12191948"/>
              <a:gd name="connsiteY13514" fmla="*/ 703873 h 3322003"/>
              <a:gd name="connsiteX13515" fmla="*/ 2024731 w 12191948"/>
              <a:gd name="connsiteY13515" fmla="*/ 708351 h 3322003"/>
              <a:gd name="connsiteX13516" fmla="*/ 2047225 w 12191948"/>
              <a:gd name="connsiteY13516" fmla="*/ 707184 h 3322003"/>
              <a:gd name="connsiteX13517" fmla="*/ 2041420 w 12191948"/>
              <a:gd name="connsiteY13517" fmla="*/ 702315 h 3322003"/>
              <a:gd name="connsiteX13518" fmla="*/ 2661603 w 12191948"/>
              <a:gd name="connsiteY13518" fmla="*/ 697640 h 3322003"/>
              <a:gd name="connsiteX13519" fmla="*/ 2666199 w 12191948"/>
              <a:gd name="connsiteY13519" fmla="*/ 703873 h 3322003"/>
              <a:gd name="connsiteX13520" fmla="*/ 2666925 w 12191948"/>
              <a:gd name="connsiteY13520" fmla="*/ 703288 h 3322003"/>
              <a:gd name="connsiteX13521" fmla="*/ 2686276 w 12191948"/>
              <a:gd name="connsiteY13521" fmla="*/ 705625 h 3322003"/>
              <a:gd name="connsiteX13522" fmla="*/ 2689419 w 12191948"/>
              <a:gd name="connsiteY13522" fmla="*/ 702118 h 3322003"/>
              <a:gd name="connsiteX13523" fmla="*/ 2254034 w 12191948"/>
              <a:gd name="connsiteY13523" fmla="*/ 692769 h 3322003"/>
              <a:gd name="connsiteX13524" fmla="*/ 2230310 w 12191948"/>
              <a:gd name="connsiteY13524" fmla="*/ 694268 h 3322003"/>
              <a:gd name="connsiteX13525" fmla="*/ 2229846 w 12191948"/>
              <a:gd name="connsiteY13525" fmla="*/ 693745 h 3322003"/>
              <a:gd name="connsiteX13526" fmla="*/ 2229361 w 12191948"/>
              <a:gd name="connsiteY13526" fmla="*/ 694328 h 3322003"/>
              <a:gd name="connsiteX13527" fmla="*/ 2230310 w 12191948"/>
              <a:gd name="connsiteY13527" fmla="*/ 694268 h 3322003"/>
              <a:gd name="connsiteX13528" fmla="*/ 2233475 w 12191948"/>
              <a:gd name="connsiteY13528" fmla="*/ 697835 h 3322003"/>
              <a:gd name="connsiteX13529" fmla="*/ 2252340 w 12191948"/>
              <a:gd name="connsiteY13529" fmla="*/ 697835 h 3322003"/>
              <a:gd name="connsiteX13530" fmla="*/ 2254034 w 12191948"/>
              <a:gd name="connsiteY13530" fmla="*/ 692769 h 3322003"/>
              <a:gd name="connsiteX13531" fmla="*/ 3579541 w 12191948"/>
              <a:gd name="connsiteY13531" fmla="*/ 680304 h 3322003"/>
              <a:gd name="connsiteX13532" fmla="*/ 3583893 w 12191948"/>
              <a:gd name="connsiteY13532" fmla="*/ 684784 h 3322003"/>
              <a:gd name="connsiteX13533" fmla="*/ 3593086 w 12191948"/>
              <a:gd name="connsiteY13533" fmla="*/ 684978 h 3322003"/>
              <a:gd name="connsiteX13534" fmla="*/ 3589942 w 12191948"/>
              <a:gd name="connsiteY13534" fmla="*/ 680304 h 3322003"/>
              <a:gd name="connsiteX13535" fmla="*/ 3579541 w 12191948"/>
              <a:gd name="connsiteY13535" fmla="*/ 680304 h 3322003"/>
              <a:gd name="connsiteX13536" fmla="*/ 12146957 w 12191948"/>
              <a:gd name="connsiteY13536" fmla="*/ 679915 h 3322003"/>
              <a:gd name="connsiteX13537" fmla="*/ 12149377 w 12191948"/>
              <a:gd name="connsiteY13537" fmla="*/ 684396 h 3322003"/>
              <a:gd name="connsiteX13538" fmla="*/ 12149377 w 12191948"/>
              <a:gd name="connsiteY13538" fmla="*/ 684590 h 3322003"/>
              <a:gd name="connsiteX13539" fmla="*/ 12181062 w 12191948"/>
              <a:gd name="connsiteY13539" fmla="*/ 689070 h 3322003"/>
              <a:gd name="connsiteX13540" fmla="*/ 12179612 w 12191948"/>
              <a:gd name="connsiteY13540" fmla="*/ 684590 h 3322003"/>
              <a:gd name="connsiteX13541" fmla="*/ 12146957 w 12191948"/>
              <a:gd name="connsiteY13541" fmla="*/ 679915 h 3322003"/>
              <a:gd name="connsiteX13542" fmla="*/ 2076010 w 12191948"/>
              <a:gd name="connsiteY13542" fmla="*/ 675435 h 3322003"/>
              <a:gd name="connsiteX13543" fmla="*/ 2074557 w 12191948"/>
              <a:gd name="connsiteY13543" fmla="*/ 683811 h 3322003"/>
              <a:gd name="connsiteX13544" fmla="*/ 2075042 w 12191948"/>
              <a:gd name="connsiteY13544" fmla="*/ 683811 h 3322003"/>
              <a:gd name="connsiteX13545" fmla="*/ 2124627 w 12191948"/>
              <a:gd name="connsiteY13545" fmla="*/ 696471 h 3322003"/>
              <a:gd name="connsiteX13546" fmla="*/ 2102618 w 12191948"/>
              <a:gd name="connsiteY13546" fmla="*/ 676993 h 3322003"/>
              <a:gd name="connsiteX13547" fmla="*/ 2076010 w 12191948"/>
              <a:gd name="connsiteY13547" fmla="*/ 675435 h 3322003"/>
              <a:gd name="connsiteX13548" fmla="*/ 2213639 w 12191948"/>
              <a:gd name="connsiteY13548" fmla="*/ 670761 h 3322003"/>
              <a:gd name="connsiteX13549" fmla="*/ 2215092 w 12191948"/>
              <a:gd name="connsiteY13549" fmla="*/ 679136 h 3322003"/>
              <a:gd name="connsiteX13550" fmla="*/ 2215574 w 12191948"/>
              <a:gd name="connsiteY13550" fmla="*/ 678942 h 3322003"/>
              <a:gd name="connsiteX13551" fmla="*/ 2239762 w 12191948"/>
              <a:gd name="connsiteY13551" fmla="*/ 683617 h 3322003"/>
              <a:gd name="connsiteX13552" fmla="*/ 2244118 w 12191948"/>
              <a:gd name="connsiteY13552" fmla="*/ 676020 h 3322003"/>
              <a:gd name="connsiteX13553" fmla="*/ 3455849 w 12191948"/>
              <a:gd name="connsiteY13553" fmla="*/ 670567 h 3322003"/>
              <a:gd name="connsiteX13554" fmla="*/ 3450619 w 12191948"/>
              <a:gd name="connsiteY13554" fmla="*/ 671151 h 3322003"/>
              <a:gd name="connsiteX13555" fmla="*/ 3455698 w 12191948"/>
              <a:gd name="connsiteY13555" fmla="*/ 676020 h 3322003"/>
              <a:gd name="connsiteX13556" fmla="*/ 3465878 w 12191948"/>
              <a:gd name="connsiteY13556" fmla="*/ 675110 h 3322003"/>
              <a:gd name="connsiteX13557" fmla="*/ 3466582 w 12191948"/>
              <a:gd name="connsiteY13557" fmla="*/ 675826 h 3322003"/>
              <a:gd name="connsiteX13558" fmla="*/ 3466582 w 12191948"/>
              <a:gd name="connsiteY13558" fmla="*/ 675047 h 3322003"/>
              <a:gd name="connsiteX13559" fmla="*/ 3465878 w 12191948"/>
              <a:gd name="connsiteY13559" fmla="*/ 675110 h 3322003"/>
              <a:gd name="connsiteX13560" fmla="*/ 3461988 w 12191948"/>
              <a:gd name="connsiteY13560" fmla="*/ 671151 h 3322003"/>
              <a:gd name="connsiteX13561" fmla="*/ 3455849 w 12191948"/>
              <a:gd name="connsiteY13561" fmla="*/ 670567 h 3322003"/>
              <a:gd name="connsiteX13562" fmla="*/ 3658395 w 12191948"/>
              <a:gd name="connsiteY13562" fmla="*/ 668035 h 3322003"/>
              <a:gd name="connsiteX13563" fmla="*/ 3663956 w 12191948"/>
              <a:gd name="connsiteY13563" fmla="*/ 674267 h 3322003"/>
              <a:gd name="connsiteX13564" fmla="*/ 3674843 w 12191948"/>
              <a:gd name="connsiteY13564" fmla="*/ 673877 h 3322003"/>
              <a:gd name="connsiteX13565" fmla="*/ 3675325 w 12191948"/>
              <a:gd name="connsiteY13565" fmla="*/ 673877 h 3322003"/>
              <a:gd name="connsiteX13566" fmla="*/ 3670729 w 12191948"/>
              <a:gd name="connsiteY13566" fmla="*/ 669397 h 3322003"/>
              <a:gd name="connsiteX13567" fmla="*/ 2131644 w 12191948"/>
              <a:gd name="connsiteY13567" fmla="*/ 668035 h 3322003"/>
              <a:gd name="connsiteX13568" fmla="*/ 2138416 w 12191948"/>
              <a:gd name="connsiteY13568" fmla="*/ 676993 h 3322003"/>
              <a:gd name="connsiteX13569" fmla="*/ 2177600 w 12191948"/>
              <a:gd name="connsiteY13569" fmla="*/ 683032 h 3322003"/>
              <a:gd name="connsiteX13570" fmla="*/ 2153653 w 12191948"/>
              <a:gd name="connsiteY13570" fmla="*/ 671734 h 3322003"/>
              <a:gd name="connsiteX13571" fmla="*/ 2155832 w 12191948"/>
              <a:gd name="connsiteY13571" fmla="*/ 671540 h 3322003"/>
              <a:gd name="connsiteX13572" fmla="*/ 2131644 w 12191948"/>
              <a:gd name="connsiteY13572" fmla="*/ 668035 h 3322003"/>
              <a:gd name="connsiteX13573" fmla="*/ 1319407 w 12191948"/>
              <a:gd name="connsiteY13573" fmla="*/ 667256 h 3322003"/>
              <a:gd name="connsiteX13574" fmla="*/ 1324003 w 12191948"/>
              <a:gd name="connsiteY13574" fmla="*/ 668423 h 3322003"/>
              <a:gd name="connsiteX13575" fmla="*/ 1321342 w 12191948"/>
              <a:gd name="connsiteY13575" fmla="*/ 667256 h 3322003"/>
              <a:gd name="connsiteX13576" fmla="*/ 2016023 w 12191948"/>
              <a:gd name="connsiteY13576" fmla="*/ 664139 h 3322003"/>
              <a:gd name="connsiteX13577" fmla="*/ 2016023 w 12191948"/>
              <a:gd name="connsiteY13577" fmla="*/ 666086 h 3322003"/>
              <a:gd name="connsiteX13578" fmla="*/ 2025214 w 12191948"/>
              <a:gd name="connsiteY13578" fmla="*/ 666477 h 3322003"/>
              <a:gd name="connsiteX13579" fmla="*/ 2026666 w 12191948"/>
              <a:gd name="connsiteY13579" fmla="*/ 666280 h 3322003"/>
              <a:gd name="connsiteX13580" fmla="*/ 2026666 w 12191948"/>
              <a:gd name="connsiteY13580" fmla="*/ 664139 h 3322003"/>
              <a:gd name="connsiteX13581" fmla="*/ 2353448 w 12191948"/>
              <a:gd name="connsiteY13581" fmla="*/ 662970 h 3322003"/>
              <a:gd name="connsiteX13582" fmla="*/ 2350301 w 12191948"/>
              <a:gd name="connsiteY13582" fmla="*/ 668035 h 3322003"/>
              <a:gd name="connsiteX13583" fmla="*/ 2368687 w 12191948"/>
              <a:gd name="connsiteY13583" fmla="*/ 670176 h 3322003"/>
              <a:gd name="connsiteX13584" fmla="*/ 2369411 w 12191948"/>
              <a:gd name="connsiteY13584" fmla="*/ 670372 h 3322003"/>
              <a:gd name="connsiteX13585" fmla="*/ 2377636 w 12191948"/>
              <a:gd name="connsiteY13585" fmla="*/ 665501 h 3322003"/>
              <a:gd name="connsiteX13586" fmla="*/ 2353448 w 12191948"/>
              <a:gd name="connsiteY13586" fmla="*/ 662970 h 3322003"/>
              <a:gd name="connsiteX13587" fmla="*/ 1465020 w 12191948"/>
              <a:gd name="connsiteY13587" fmla="*/ 661412 h 3322003"/>
              <a:gd name="connsiteX13588" fmla="*/ 1465020 w 12191948"/>
              <a:gd name="connsiteY13588" fmla="*/ 663360 h 3322003"/>
              <a:gd name="connsiteX13589" fmla="*/ 1470582 w 12191948"/>
              <a:gd name="connsiteY13589" fmla="*/ 663360 h 3322003"/>
              <a:gd name="connsiteX13590" fmla="*/ 1470340 w 12191948"/>
              <a:gd name="connsiteY13590" fmla="*/ 661412 h 3322003"/>
              <a:gd name="connsiteX13591" fmla="*/ 3480853 w 12191948"/>
              <a:gd name="connsiteY13591" fmla="*/ 657128 h 3322003"/>
              <a:gd name="connsiteX13592" fmla="*/ 3484238 w 12191948"/>
              <a:gd name="connsiteY13592" fmla="*/ 664334 h 3322003"/>
              <a:gd name="connsiteX13593" fmla="*/ 3482788 w 12191948"/>
              <a:gd name="connsiteY13593" fmla="*/ 665501 h 3322003"/>
              <a:gd name="connsiteX13594" fmla="*/ 3494640 w 12191948"/>
              <a:gd name="connsiteY13594" fmla="*/ 669008 h 3322003"/>
              <a:gd name="connsiteX13595" fmla="*/ 3498027 w 12191948"/>
              <a:gd name="connsiteY13595" fmla="*/ 661996 h 3322003"/>
              <a:gd name="connsiteX13596" fmla="*/ 3236070 w 12191948"/>
              <a:gd name="connsiteY13596" fmla="*/ 653426 h 3322003"/>
              <a:gd name="connsiteX13597" fmla="*/ 3236070 w 12191948"/>
              <a:gd name="connsiteY13597" fmla="*/ 660827 h 3322003"/>
              <a:gd name="connsiteX13598" fmla="*/ 3254694 w 12191948"/>
              <a:gd name="connsiteY13598" fmla="*/ 663555 h 3322003"/>
              <a:gd name="connsiteX13599" fmla="*/ 3253244 w 12191948"/>
              <a:gd name="connsiteY13599" fmla="*/ 656543 h 3322003"/>
              <a:gd name="connsiteX13600" fmla="*/ 3253244 w 12191948"/>
              <a:gd name="connsiteY13600" fmla="*/ 657322 h 3322003"/>
              <a:gd name="connsiteX13601" fmla="*/ 3244536 w 12191948"/>
              <a:gd name="connsiteY13601" fmla="*/ 653426 h 3322003"/>
              <a:gd name="connsiteX13602" fmla="*/ 1927253 w 12191948"/>
              <a:gd name="connsiteY13602" fmla="*/ 653232 h 3322003"/>
              <a:gd name="connsiteX13603" fmla="*/ 1926529 w 12191948"/>
              <a:gd name="connsiteY13603" fmla="*/ 653426 h 3322003"/>
              <a:gd name="connsiteX13604" fmla="*/ 1926996 w 12191948"/>
              <a:gd name="connsiteY13604" fmla="*/ 653549 h 3322003"/>
              <a:gd name="connsiteX13605" fmla="*/ 1920843 w 12191948"/>
              <a:gd name="connsiteY13605" fmla="*/ 661120 h 3322003"/>
              <a:gd name="connsiteX13606" fmla="*/ 1942733 w 12191948"/>
              <a:gd name="connsiteY13606" fmla="*/ 667838 h 3322003"/>
              <a:gd name="connsiteX13607" fmla="*/ 1977081 w 12191948"/>
              <a:gd name="connsiteY13607" fmla="*/ 676214 h 3322003"/>
              <a:gd name="connsiteX13608" fmla="*/ 2025457 w 12191948"/>
              <a:gd name="connsiteY13608" fmla="*/ 688291 h 3322003"/>
              <a:gd name="connsiteX13609" fmla="*/ 2042147 w 12191948"/>
              <a:gd name="connsiteY13609" fmla="*/ 688291 h 3322003"/>
              <a:gd name="connsiteX13610" fmla="*/ 2033680 w 12191948"/>
              <a:gd name="connsiteY13610" fmla="*/ 681474 h 3322003"/>
              <a:gd name="connsiteX13611" fmla="*/ 1926996 w 12191948"/>
              <a:gd name="connsiteY13611" fmla="*/ 653549 h 3322003"/>
              <a:gd name="connsiteX13612" fmla="*/ 2049887 w 12191948"/>
              <a:gd name="connsiteY13612" fmla="*/ 649920 h 3322003"/>
              <a:gd name="connsiteX13613" fmla="*/ 2047469 w 12191948"/>
              <a:gd name="connsiteY13613" fmla="*/ 654594 h 3322003"/>
              <a:gd name="connsiteX13614" fmla="*/ 2065126 w 12191948"/>
              <a:gd name="connsiteY13614" fmla="*/ 658880 h 3322003"/>
              <a:gd name="connsiteX13615" fmla="*/ 2070687 w 12191948"/>
              <a:gd name="connsiteY13615" fmla="*/ 655569 h 3322003"/>
              <a:gd name="connsiteX13616" fmla="*/ 2049887 w 12191948"/>
              <a:gd name="connsiteY13616" fmla="*/ 649920 h 3322003"/>
              <a:gd name="connsiteX13617" fmla="*/ 1573624 w 12191948"/>
              <a:gd name="connsiteY13617" fmla="*/ 647388 h 3322003"/>
              <a:gd name="connsiteX13618" fmla="*/ 1572413 w 12191948"/>
              <a:gd name="connsiteY13618" fmla="*/ 650699 h 3322003"/>
              <a:gd name="connsiteX13619" fmla="*/ 1582573 w 12191948"/>
              <a:gd name="connsiteY13619" fmla="*/ 651478 h 3322003"/>
              <a:gd name="connsiteX13620" fmla="*/ 1835097 w 12191948"/>
              <a:gd name="connsiteY13620" fmla="*/ 645660 h 3322003"/>
              <a:gd name="connsiteX13621" fmla="*/ 1826227 w 12191948"/>
              <a:gd name="connsiteY13621" fmla="*/ 650993 h 3322003"/>
              <a:gd name="connsiteX13622" fmla="*/ 1825421 w 12191948"/>
              <a:gd name="connsiteY13622" fmla="*/ 650699 h 3322003"/>
              <a:gd name="connsiteX13623" fmla="*/ 1825421 w 12191948"/>
              <a:gd name="connsiteY13623" fmla="*/ 651478 h 3322003"/>
              <a:gd name="connsiteX13624" fmla="*/ 1826227 w 12191948"/>
              <a:gd name="connsiteY13624" fmla="*/ 650993 h 3322003"/>
              <a:gd name="connsiteX13625" fmla="*/ 1836064 w 12191948"/>
              <a:gd name="connsiteY13625" fmla="*/ 654594 h 3322003"/>
              <a:gd name="connsiteX13626" fmla="*/ 1867992 w 12191948"/>
              <a:gd name="connsiteY13626" fmla="*/ 648752 h 3322003"/>
              <a:gd name="connsiteX13627" fmla="*/ 1835097 w 12191948"/>
              <a:gd name="connsiteY13627" fmla="*/ 645660 h 3322003"/>
              <a:gd name="connsiteX13628" fmla="*/ 1448814 w 12191948"/>
              <a:gd name="connsiteY13628" fmla="*/ 640961 h 3322003"/>
              <a:gd name="connsiteX13629" fmla="*/ 1433333 w 12191948"/>
              <a:gd name="connsiteY13629" fmla="*/ 645441 h 3322003"/>
              <a:gd name="connsiteX13630" fmla="*/ 1437686 w 12191948"/>
              <a:gd name="connsiteY13630" fmla="*/ 647194 h 3322003"/>
              <a:gd name="connsiteX13631" fmla="*/ 1456554 w 12191948"/>
              <a:gd name="connsiteY13631" fmla="*/ 644272 h 3322003"/>
              <a:gd name="connsiteX13632" fmla="*/ 1455828 w 12191948"/>
              <a:gd name="connsiteY13632" fmla="*/ 642713 h 3322003"/>
              <a:gd name="connsiteX13633" fmla="*/ 1455828 w 12191948"/>
              <a:gd name="connsiteY13633" fmla="*/ 642129 h 3322003"/>
              <a:gd name="connsiteX13634" fmla="*/ 1448814 w 12191948"/>
              <a:gd name="connsiteY13634" fmla="*/ 640961 h 3322003"/>
              <a:gd name="connsiteX13635" fmla="*/ 3161088 w 12191948"/>
              <a:gd name="connsiteY13635" fmla="*/ 639012 h 3322003"/>
              <a:gd name="connsiteX13636" fmla="*/ 3162538 w 12191948"/>
              <a:gd name="connsiteY13636" fmla="*/ 641350 h 3322003"/>
              <a:gd name="connsiteX13637" fmla="*/ 3173422 w 12191948"/>
              <a:gd name="connsiteY13637" fmla="*/ 641350 h 3322003"/>
              <a:gd name="connsiteX13638" fmla="*/ 3173422 w 12191948"/>
              <a:gd name="connsiteY13638" fmla="*/ 639012 h 3322003"/>
              <a:gd name="connsiteX13639" fmla="*/ 3161088 w 12191948"/>
              <a:gd name="connsiteY13639" fmla="*/ 639012 h 3322003"/>
              <a:gd name="connsiteX13640" fmla="*/ 2918722 w 12191948"/>
              <a:gd name="connsiteY13640" fmla="*/ 637260 h 3322003"/>
              <a:gd name="connsiteX13641" fmla="*/ 2919896 w 12191948"/>
              <a:gd name="connsiteY13641" fmla="*/ 637260 h 3322003"/>
              <a:gd name="connsiteX13642" fmla="*/ 2919931 w 12191948"/>
              <a:gd name="connsiteY13642" fmla="*/ 637454 h 3322003"/>
              <a:gd name="connsiteX13643" fmla="*/ 2919239 w 12191948"/>
              <a:gd name="connsiteY13643" fmla="*/ 637387 h 3322003"/>
              <a:gd name="connsiteX13644" fmla="*/ 3374698 w 12191948"/>
              <a:gd name="connsiteY13644" fmla="*/ 636533 h 3322003"/>
              <a:gd name="connsiteX13645" fmla="*/ 3355075 w 12191948"/>
              <a:gd name="connsiteY13645" fmla="*/ 641740 h 3322003"/>
              <a:gd name="connsiteX13646" fmla="*/ 3353625 w 12191948"/>
              <a:gd name="connsiteY13646" fmla="*/ 642908 h 3322003"/>
              <a:gd name="connsiteX13647" fmla="*/ 3437556 w 12191948"/>
              <a:gd name="connsiteY13647" fmla="*/ 653815 h 3322003"/>
              <a:gd name="connsiteX13648" fmla="*/ 3374698 w 12191948"/>
              <a:gd name="connsiteY13648" fmla="*/ 636533 h 3322003"/>
              <a:gd name="connsiteX13649" fmla="*/ 3198095 w 12191948"/>
              <a:gd name="connsiteY13649" fmla="*/ 633755 h 3322003"/>
              <a:gd name="connsiteX13650" fmla="*/ 3241634 w 12191948"/>
              <a:gd name="connsiteY13650" fmla="*/ 652063 h 3322003"/>
              <a:gd name="connsiteX13651" fmla="*/ 3275012 w 12191948"/>
              <a:gd name="connsiteY13651" fmla="*/ 655764 h 3322003"/>
              <a:gd name="connsiteX13652" fmla="*/ 3310810 w 12191948"/>
              <a:gd name="connsiteY13652" fmla="*/ 666671 h 3322003"/>
              <a:gd name="connsiteX13653" fmla="*/ 3281061 w 12191948"/>
              <a:gd name="connsiteY13653" fmla="*/ 643104 h 3322003"/>
              <a:gd name="connsiteX13654" fmla="*/ 2399163 w 12191948"/>
              <a:gd name="connsiteY13654" fmla="*/ 632000 h 3322003"/>
              <a:gd name="connsiteX13655" fmla="*/ 2387070 w 12191948"/>
              <a:gd name="connsiteY13655" fmla="*/ 632780 h 3322003"/>
              <a:gd name="connsiteX13656" fmla="*/ 2388279 w 12191948"/>
              <a:gd name="connsiteY13656" fmla="*/ 636675 h 3322003"/>
              <a:gd name="connsiteX13657" fmla="*/ 2405209 w 12191948"/>
              <a:gd name="connsiteY13657" fmla="*/ 636675 h 3322003"/>
              <a:gd name="connsiteX13658" fmla="*/ 2999509 w 12191948"/>
              <a:gd name="connsiteY13658" fmla="*/ 631806 h 3322003"/>
              <a:gd name="connsiteX13659" fmla="*/ 2992013 w 12191948"/>
              <a:gd name="connsiteY13659" fmla="*/ 636092 h 3322003"/>
              <a:gd name="connsiteX13660" fmla="*/ 3006285 w 12191948"/>
              <a:gd name="connsiteY13660" fmla="*/ 638430 h 3322003"/>
              <a:gd name="connsiteX13661" fmla="*/ 3007493 w 12191948"/>
              <a:gd name="connsiteY13661" fmla="*/ 639012 h 3322003"/>
              <a:gd name="connsiteX13662" fmla="*/ 3011846 w 12191948"/>
              <a:gd name="connsiteY13662" fmla="*/ 634338 h 3322003"/>
              <a:gd name="connsiteX13663" fmla="*/ 2999509 w 12191948"/>
              <a:gd name="connsiteY13663" fmla="*/ 631806 h 3322003"/>
              <a:gd name="connsiteX13664" fmla="*/ 1156288 w 12191948"/>
              <a:gd name="connsiteY13664" fmla="*/ 627984 h 3322003"/>
              <a:gd name="connsiteX13665" fmla="*/ 1157830 w 12191948"/>
              <a:gd name="connsiteY13665" fmla="*/ 634143 h 3322003"/>
              <a:gd name="connsiteX13666" fmla="*/ 1180084 w 12191948"/>
              <a:gd name="connsiteY13666" fmla="*/ 645635 h 3322003"/>
              <a:gd name="connsiteX13667" fmla="*/ 1194111 w 12191948"/>
              <a:gd name="connsiteY13667" fmla="*/ 634534 h 3322003"/>
              <a:gd name="connsiteX13668" fmla="*/ 1175972 w 12191948"/>
              <a:gd name="connsiteY13668" fmla="*/ 628690 h 3322003"/>
              <a:gd name="connsiteX13669" fmla="*/ 1156288 w 12191948"/>
              <a:gd name="connsiteY13669" fmla="*/ 627984 h 3322003"/>
              <a:gd name="connsiteX13670" fmla="*/ 680842 w 12191948"/>
              <a:gd name="connsiteY13670" fmla="*/ 626547 h 3322003"/>
              <a:gd name="connsiteX13671" fmla="*/ 635609 w 12191948"/>
              <a:gd name="connsiteY13671" fmla="*/ 628105 h 3322003"/>
              <a:gd name="connsiteX13672" fmla="*/ 682535 w 12191948"/>
              <a:gd name="connsiteY13672" fmla="*/ 628690 h 3322003"/>
              <a:gd name="connsiteX13673" fmla="*/ 1496705 w 12191948"/>
              <a:gd name="connsiteY13673" fmla="*/ 622651 h 3322003"/>
              <a:gd name="connsiteX13674" fmla="*/ 1499426 w 12191948"/>
              <a:gd name="connsiteY13674" fmla="*/ 641606 h 3322003"/>
              <a:gd name="connsiteX13675" fmla="*/ 1490107 w 12191948"/>
              <a:gd name="connsiteY13675" fmla="*/ 645752 h 3322003"/>
              <a:gd name="connsiteX13676" fmla="*/ 1489932 w 12191948"/>
              <a:gd name="connsiteY13676" fmla="*/ 645635 h 3322003"/>
              <a:gd name="connsiteX13677" fmla="*/ 1489932 w 12191948"/>
              <a:gd name="connsiteY13677" fmla="*/ 645830 h 3322003"/>
              <a:gd name="connsiteX13678" fmla="*/ 1490107 w 12191948"/>
              <a:gd name="connsiteY13678" fmla="*/ 645752 h 3322003"/>
              <a:gd name="connsiteX13679" fmla="*/ 1496946 w 12191948"/>
              <a:gd name="connsiteY13679" fmla="*/ 650310 h 3322003"/>
              <a:gd name="connsiteX13680" fmla="*/ 1511218 w 12191948"/>
              <a:gd name="connsiteY13680" fmla="*/ 652842 h 3322003"/>
              <a:gd name="connsiteX13681" fmla="*/ 1523795 w 12191948"/>
              <a:gd name="connsiteY13681" fmla="*/ 652842 h 3322003"/>
              <a:gd name="connsiteX13682" fmla="*/ 1535406 w 12191948"/>
              <a:gd name="connsiteY13682" fmla="*/ 648752 h 3322003"/>
              <a:gd name="connsiteX13683" fmla="*/ 1527666 w 12191948"/>
              <a:gd name="connsiteY13683" fmla="*/ 636092 h 3322003"/>
              <a:gd name="connsiteX13684" fmla="*/ 1496705 w 12191948"/>
              <a:gd name="connsiteY13684" fmla="*/ 622651 h 3322003"/>
              <a:gd name="connsiteX13685" fmla="*/ 2825599 w 12191948"/>
              <a:gd name="connsiteY13685" fmla="*/ 622069 h 3322003"/>
              <a:gd name="connsiteX13686" fmla="*/ 2818100 w 12191948"/>
              <a:gd name="connsiteY13686" fmla="*/ 626353 h 3322003"/>
              <a:gd name="connsiteX13687" fmla="*/ 2823179 w 12191948"/>
              <a:gd name="connsiteY13687" fmla="*/ 625573 h 3322003"/>
              <a:gd name="connsiteX13688" fmla="*/ 2841562 w 12191948"/>
              <a:gd name="connsiteY13688" fmla="*/ 630054 h 3322003"/>
              <a:gd name="connsiteX13689" fmla="*/ 2846158 w 12191948"/>
              <a:gd name="connsiteY13689" fmla="*/ 625573 h 3322003"/>
              <a:gd name="connsiteX13690" fmla="*/ 2825599 w 12191948"/>
              <a:gd name="connsiteY13690" fmla="*/ 622069 h 3322003"/>
              <a:gd name="connsiteX13691" fmla="*/ 3634931 w 12191948"/>
              <a:gd name="connsiteY13691" fmla="*/ 620705 h 3322003"/>
              <a:gd name="connsiteX13692" fmla="*/ 3634931 w 12191948"/>
              <a:gd name="connsiteY13692" fmla="*/ 621872 h 3322003"/>
              <a:gd name="connsiteX13693" fmla="*/ 3638560 w 12191948"/>
              <a:gd name="connsiteY13693" fmla="*/ 621872 h 3322003"/>
              <a:gd name="connsiteX13694" fmla="*/ 2875910 w 12191948"/>
              <a:gd name="connsiteY13694" fmla="*/ 620120 h 3322003"/>
              <a:gd name="connsiteX13695" fmla="*/ 2895743 w 12191948"/>
              <a:gd name="connsiteY13695" fmla="*/ 635117 h 3322003"/>
              <a:gd name="connsiteX13696" fmla="*/ 2919239 w 12191948"/>
              <a:gd name="connsiteY13696" fmla="*/ 637387 h 3322003"/>
              <a:gd name="connsiteX13697" fmla="*/ 2930574 w 12191948"/>
              <a:gd name="connsiteY13697" fmla="*/ 640182 h 3322003"/>
              <a:gd name="connsiteX13698" fmla="*/ 2930574 w 12191948"/>
              <a:gd name="connsiteY13698" fmla="*/ 637260 h 3322003"/>
              <a:gd name="connsiteX13699" fmla="*/ 2919896 w 12191948"/>
              <a:gd name="connsiteY13699" fmla="*/ 637260 h 3322003"/>
              <a:gd name="connsiteX13700" fmla="*/ 2917755 w 12191948"/>
              <a:gd name="connsiteY13700" fmla="*/ 625379 h 3322003"/>
              <a:gd name="connsiteX13701" fmla="*/ 1660460 w 12191948"/>
              <a:gd name="connsiteY13701" fmla="*/ 619535 h 3322003"/>
              <a:gd name="connsiteX13702" fmla="*/ 1614501 w 12191948"/>
              <a:gd name="connsiteY13702" fmla="*/ 623821 h 3322003"/>
              <a:gd name="connsiteX13703" fmla="*/ 1571448 w 12191948"/>
              <a:gd name="connsiteY13703" fmla="*/ 623821 h 3322003"/>
              <a:gd name="connsiteX13704" fmla="*/ 1569510 w 12191948"/>
              <a:gd name="connsiteY13704" fmla="*/ 623821 h 3322003"/>
              <a:gd name="connsiteX13705" fmla="*/ 1558144 w 12191948"/>
              <a:gd name="connsiteY13705" fmla="*/ 623821 h 3322003"/>
              <a:gd name="connsiteX13706" fmla="*/ 1552339 w 12191948"/>
              <a:gd name="connsiteY13706" fmla="*/ 635702 h 3322003"/>
              <a:gd name="connsiteX13707" fmla="*/ 1574107 w 12191948"/>
              <a:gd name="connsiteY13707" fmla="*/ 645245 h 3322003"/>
              <a:gd name="connsiteX13708" fmla="*/ 1585476 w 12191948"/>
              <a:gd name="connsiteY13708" fmla="*/ 650116 h 3322003"/>
              <a:gd name="connsiteX13709" fmla="*/ 1642560 w 12191948"/>
              <a:gd name="connsiteY13709" fmla="*/ 668229 h 3322003"/>
              <a:gd name="connsiteX13710" fmla="*/ 1671826 w 12191948"/>
              <a:gd name="connsiteY13710" fmla="*/ 650699 h 3322003"/>
              <a:gd name="connsiteX13711" fmla="*/ 1751648 w 12191948"/>
              <a:gd name="connsiteY13711" fmla="*/ 660244 h 3322003"/>
              <a:gd name="connsiteX13712" fmla="*/ 1790106 w 12191948"/>
              <a:gd name="connsiteY13712" fmla="*/ 662581 h 3322003"/>
              <a:gd name="connsiteX13713" fmla="*/ 1734233 w 12191948"/>
              <a:gd name="connsiteY13713" fmla="*/ 632585 h 3322003"/>
              <a:gd name="connsiteX13714" fmla="*/ 1700852 w 12191948"/>
              <a:gd name="connsiteY13714" fmla="*/ 626547 h 3322003"/>
              <a:gd name="connsiteX13715" fmla="*/ 1700852 w 12191948"/>
              <a:gd name="connsiteY13715" fmla="*/ 625768 h 3322003"/>
              <a:gd name="connsiteX13716" fmla="*/ 1687066 w 12191948"/>
              <a:gd name="connsiteY13716" fmla="*/ 630833 h 3322003"/>
              <a:gd name="connsiteX13717" fmla="*/ 1688759 w 12191948"/>
              <a:gd name="connsiteY13717" fmla="*/ 639597 h 3322003"/>
              <a:gd name="connsiteX13718" fmla="*/ 1641592 w 12191948"/>
              <a:gd name="connsiteY13718" fmla="*/ 636092 h 3322003"/>
              <a:gd name="connsiteX13719" fmla="*/ 1660460 w 12191948"/>
              <a:gd name="connsiteY13719" fmla="*/ 619535 h 3322003"/>
              <a:gd name="connsiteX13720" fmla="*/ 3286381 w 12191948"/>
              <a:gd name="connsiteY13720" fmla="*/ 616615 h 3322003"/>
              <a:gd name="connsiteX13721" fmla="*/ 3281061 w 12191948"/>
              <a:gd name="connsiteY13721" fmla="*/ 620705 h 3322003"/>
              <a:gd name="connsiteX13722" fmla="*/ 3288075 w 12191948"/>
              <a:gd name="connsiteY13722" fmla="*/ 620705 h 3322003"/>
              <a:gd name="connsiteX13723" fmla="*/ 3293395 w 12191948"/>
              <a:gd name="connsiteY13723" fmla="*/ 617588 h 3322003"/>
              <a:gd name="connsiteX13724" fmla="*/ 3286381 w 12191948"/>
              <a:gd name="connsiteY13724" fmla="*/ 616615 h 3322003"/>
              <a:gd name="connsiteX13725" fmla="*/ 1138239 w 12191948"/>
              <a:gd name="connsiteY13725" fmla="*/ 613108 h 3322003"/>
              <a:gd name="connsiteX13726" fmla="*/ 1143076 w 12191948"/>
              <a:gd name="connsiteY13726" fmla="*/ 615836 h 3322003"/>
              <a:gd name="connsiteX13727" fmla="*/ 1141865 w 12191948"/>
              <a:gd name="connsiteY13727" fmla="*/ 615057 h 3322003"/>
              <a:gd name="connsiteX13728" fmla="*/ 1146946 w 12191948"/>
              <a:gd name="connsiteY13728" fmla="*/ 615057 h 3322003"/>
              <a:gd name="connsiteX13729" fmla="*/ 1143559 w 12191948"/>
              <a:gd name="connsiteY13729" fmla="*/ 613108 h 3322003"/>
              <a:gd name="connsiteX13730" fmla="*/ 1138239 w 12191948"/>
              <a:gd name="connsiteY13730" fmla="*/ 613108 h 3322003"/>
              <a:gd name="connsiteX13731" fmla="*/ 2150509 w 12191948"/>
              <a:gd name="connsiteY13731" fmla="*/ 611161 h 3322003"/>
              <a:gd name="connsiteX13732" fmla="*/ 2146639 w 12191948"/>
              <a:gd name="connsiteY13732" fmla="*/ 612329 h 3322003"/>
              <a:gd name="connsiteX13733" fmla="*/ 2149783 w 12191948"/>
              <a:gd name="connsiteY13733" fmla="*/ 614278 h 3322003"/>
              <a:gd name="connsiteX13734" fmla="*/ 2155832 w 12191948"/>
              <a:gd name="connsiteY13734" fmla="*/ 614278 h 3322003"/>
              <a:gd name="connsiteX13735" fmla="*/ 736717 w 12191948"/>
              <a:gd name="connsiteY13735" fmla="*/ 609212 h 3322003"/>
              <a:gd name="connsiteX13736" fmla="*/ 720510 w 12191948"/>
              <a:gd name="connsiteY13736" fmla="*/ 610771 h 3322003"/>
              <a:gd name="connsiteX13737" fmla="*/ 742522 w 12191948"/>
              <a:gd name="connsiteY13737" fmla="*/ 617783 h 3322003"/>
              <a:gd name="connsiteX13738" fmla="*/ 741311 w 12191948"/>
              <a:gd name="connsiteY13738" fmla="*/ 617783 h 3322003"/>
              <a:gd name="connsiteX13739" fmla="*/ 733329 w 12191948"/>
              <a:gd name="connsiteY13739" fmla="*/ 632391 h 3322003"/>
              <a:gd name="connsiteX13740" fmla="*/ 771304 w 12191948"/>
              <a:gd name="connsiteY13740" fmla="*/ 632391 h 3322003"/>
              <a:gd name="connsiteX13741" fmla="*/ 790413 w 12191948"/>
              <a:gd name="connsiteY13741" fmla="*/ 643104 h 3322003"/>
              <a:gd name="connsiteX13742" fmla="*/ 884263 w 12191948"/>
              <a:gd name="connsiteY13742" fmla="*/ 636675 h 3322003"/>
              <a:gd name="connsiteX13743" fmla="*/ 858625 w 12191948"/>
              <a:gd name="connsiteY13743" fmla="*/ 630442 h 3322003"/>
              <a:gd name="connsiteX13744" fmla="*/ 873864 w 12191948"/>
              <a:gd name="connsiteY13744" fmla="*/ 622848 h 3322003"/>
              <a:gd name="connsiteX13745" fmla="*/ 852093 w 12191948"/>
              <a:gd name="connsiteY13745" fmla="*/ 630833 h 3322003"/>
              <a:gd name="connsiteX13746" fmla="*/ 849676 w 12191948"/>
              <a:gd name="connsiteY13746" fmla="*/ 628690 h 3322003"/>
              <a:gd name="connsiteX13747" fmla="*/ 843627 w 12191948"/>
              <a:gd name="connsiteY13747" fmla="*/ 628690 h 3322003"/>
              <a:gd name="connsiteX13748" fmla="*/ 789204 w 12191948"/>
              <a:gd name="connsiteY13748" fmla="*/ 616615 h 3322003"/>
              <a:gd name="connsiteX13749" fmla="*/ 736717 w 12191948"/>
              <a:gd name="connsiteY13749" fmla="*/ 609212 h 3322003"/>
              <a:gd name="connsiteX13750" fmla="*/ 3064577 w 12191948"/>
              <a:gd name="connsiteY13750" fmla="*/ 609018 h 3322003"/>
              <a:gd name="connsiteX13751" fmla="*/ 3052241 w 12191948"/>
              <a:gd name="connsiteY13751" fmla="*/ 614472 h 3322003"/>
              <a:gd name="connsiteX13752" fmla="*/ 3053449 w 12191948"/>
              <a:gd name="connsiteY13752" fmla="*/ 615057 h 3322003"/>
              <a:gd name="connsiteX13753" fmla="*/ 3116097 w 12191948"/>
              <a:gd name="connsiteY13753" fmla="*/ 644272 h 3322003"/>
              <a:gd name="connsiteX13754" fmla="*/ 3130369 w 12191948"/>
              <a:gd name="connsiteY13754" fmla="*/ 634728 h 3322003"/>
              <a:gd name="connsiteX13755" fmla="*/ 3084654 w 12191948"/>
              <a:gd name="connsiteY13755" fmla="*/ 612523 h 3322003"/>
              <a:gd name="connsiteX13756" fmla="*/ 3064577 w 12191948"/>
              <a:gd name="connsiteY13756" fmla="*/ 609018 h 3322003"/>
              <a:gd name="connsiteX13757" fmla="*/ 2627438 w 12191948"/>
              <a:gd name="connsiteY13757" fmla="*/ 607995 h 3322003"/>
              <a:gd name="connsiteX13758" fmla="*/ 2613711 w 12191948"/>
              <a:gd name="connsiteY13758" fmla="*/ 613108 h 3322003"/>
              <a:gd name="connsiteX13759" fmla="*/ 2652412 w 12191948"/>
              <a:gd name="connsiteY13759" fmla="*/ 613108 h 3322003"/>
              <a:gd name="connsiteX13760" fmla="*/ 2627438 w 12191948"/>
              <a:gd name="connsiteY13760" fmla="*/ 607995 h 3322003"/>
              <a:gd name="connsiteX13761" fmla="*/ 2665473 w 12191948"/>
              <a:gd name="connsiteY13761" fmla="*/ 604538 h 3322003"/>
              <a:gd name="connsiteX13762" fmla="*/ 2667408 w 12191948"/>
              <a:gd name="connsiteY13762" fmla="*/ 611161 h 3322003"/>
              <a:gd name="connsiteX13763" fmla="*/ 2668134 w 12191948"/>
              <a:gd name="connsiteY13763" fmla="*/ 610577 h 3322003"/>
              <a:gd name="connsiteX13764" fmla="*/ 2696433 w 12191948"/>
              <a:gd name="connsiteY13764" fmla="*/ 616615 h 3322003"/>
              <a:gd name="connsiteX13765" fmla="*/ 2689661 w 12191948"/>
              <a:gd name="connsiteY13765" fmla="*/ 607654 h 3322003"/>
              <a:gd name="connsiteX13766" fmla="*/ 2665473 w 12191948"/>
              <a:gd name="connsiteY13766" fmla="*/ 604538 h 3322003"/>
              <a:gd name="connsiteX13767" fmla="*/ 1266434 w 12191948"/>
              <a:gd name="connsiteY13767" fmla="*/ 603174 h 3322003"/>
              <a:gd name="connsiteX13768" fmla="*/ 1259179 w 12191948"/>
              <a:gd name="connsiteY13768" fmla="*/ 612135 h 3322003"/>
              <a:gd name="connsiteX13769" fmla="*/ 1285302 w 12191948"/>
              <a:gd name="connsiteY13769" fmla="*/ 613302 h 3322003"/>
              <a:gd name="connsiteX13770" fmla="*/ 1285302 w 12191948"/>
              <a:gd name="connsiteY13770" fmla="*/ 614861 h 3322003"/>
              <a:gd name="connsiteX13771" fmla="*/ 1376491 w 12191948"/>
              <a:gd name="connsiteY13771" fmla="*/ 625185 h 3322003"/>
              <a:gd name="connsiteX13772" fmla="*/ 1411804 w 12191948"/>
              <a:gd name="connsiteY13772" fmla="*/ 629663 h 3322003"/>
              <a:gd name="connsiteX13773" fmla="*/ 1375764 w 12191948"/>
              <a:gd name="connsiteY13773" fmla="*/ 611161 h 3322003"/>
              <a:gd name="connsiteX13774" fmla="*/ 1300056 w 12191948"/>
              <a:gd name="connsiteY13774" fmla="*/ 603174 h 3322003"/>
              <a:gd name="connsiteX13775" fmla="*/ 1266434 w 12191948"/>
              <a:gd name="connsiteY13775" fmla="*/ 603174 h 3322003"/>
              <a:gd name="connsiteX13776" fmla="*/ 3585831 w 12191948"/>
              <a:gd name="connsiteY13776" fmla="*/ 598111 h 3322003"/>
              <a:gd name="connsiteX13777" fmla="*/ 3581961 w 12191948"/>
              <a:gd name="connsiteY13777" fmla="*/ 606681 h 3322003"/>
              <a:gd name="connsiteX13778" fmla="*/ 3581961 w 12191948"/>
              <a:gd name="connsiteY13778" fmla="*/ 607070 h 3322003"/>
              <a:gd name="connsiteX13779" fmla="*/ 3599859 w 12191948"/>
              <a:gd name="connsiteY13779" fmla="*/ 612135 h 3322003"/>
              <a:gd name="connsiteX13780" fmla="*/ 3617515 w 12191948"/>
              <a:gd name="connsiteY13780" fmla="*/ 606096 h 3322003"/>
              <a:gd name="connsiteX13781" fmla="*/ 3604937 w 12191948"/>
              <a:gd name="connsiteY13781" fmla="*/ 598111 h 3322003"/>
              <a:gd name="connsiteX13782" fmla="*/ 3585831 w 12191948"/>
              <a:gd name="connsiteY13782" fmla="*/ 598111 h 3322003"/>
              <a:gd name="connsiteX13783" fmla="*/ 468228 w 12191948"/>
              <a:gd name="connsiteY13783" fmla="*/ 598111 h 3322003"/>
              <a:gd name="connsiteX13784" fmla="*/ 468228 w 12191948"/>
              <a:gd name="connsiteY13784" fmla="*/ 603565 h 3322003"/>
              <a:gd name="connsiteX13785" fmla="*/ 474759 w 12191948"/>
              <a:gd name="connsiteY13785" fmla="*/ 603565 h 3322003"/>
              <a:gd name="connsiteX13786" fmla="*/ 481291 w 12191948"/>
              <a:gd name="connsiteY13786" fmla="*/ 598696 h 3322003"/>
              <a:gd name="connsiteX13787" fmla="*/ 469437 w 12191948"/>
              <a:gd name="connsiteY13787" fmla="*/ 601227 h 3322003"/>
              <a:gd name="connsiteX13788" fmla="*/ 1958940 w 12191948"/>
              <a:gd name="connsiteY13788" fmla="*/ 593825 h 3322003"/>
              <a:gd name="connsiteX13789" fmla="*/ 1960148 w 12191948"/>
              <a:gd name="connsiteY13789" fmla="*/ 598111 h 3322003"/>
              <a:gd name="connsiteX13790" fmla="*/ 1998849 w 12191948"/>
              <a:gd name="connsiteY13790" fmla="*/ 601227 h 3322003"/>
              <a:gd name="connsiteX13791" fmla="*/ 1995947 w 12191948"/>
              <a:gd name="connsiteY13791" fmla="*/ 596941 h 3322003"/>
              <a:gd name="connsiteX13792" fmla="*/ 1997399 w 12191948"/>
              <a:gd name="connsiteY13792" fmla="*/ 596747 h 3322003"/>
              <a:gd name="connsiteX13793" fmla="*/ 1958940 w 12191948"/>
              <a:gd name="connsiteY13793" fmla="*/ 593825 h 3322003"/>
              <a:gd name="connsiteX13794" fmla="*/ 1019716 w 12191948"/>
              <a:gd name="connsiteY13794" fmla="*/ 590905 h 3322003"/>
              <a:gd name="connsiteX13795" fmla="*/ 1004477 w 12191948"/>
              <a:gd name="connsiteY13795" fmla="*/ 609407 h 3322003"/>
              <a:gd name="connsiteX13796" fmla="*/ 1003268 w 12191948"/>
              <a:gd name="connsiteY13796" fmla="*/ 607849 h 3322003"/>
              <a:gd name="connsiteX13797" fmla="*/ 1055514 w 12191948"/>
              <a:gd name="connsiteY13797" fmla="*/ 628495 h 3322003"/>
              <a:gd name="connsiteX13798" fmla="*/ 1085993 w 12191948"/>
              <a:gd name="connsiteY13798" fmla="*/ 624989 h 3322003"/>
              <a:gd name="connsiteX13799" fmla="*/ 1026247 w 12191948"/>
              <a:gd name="connsiteY13799" fmla="*/ 601812 h 3322003"/>
              <a:gd name="connsiteX13800" fmla="*/ 1070268 w 12191948"/>
              <a:gd name="connsiteY13800" fmla="*/ 603370 h 3322003"/>
              <a:gd name="connsiteX13801" fmla="*/ 1079944 w 12191948"/>
              <a:gd name="connsiteY13801" fmla="*/ 601227 h 3322003"/>
              <a:gd name="connsiteX13802" fmla="*/ 1070512 w 12191948"/>
              <a:gd name="connsiteY13802" fmla="*/ 596747 h 3322003"/>
              <a:gd name="connsiteX13803" fmla="*/ 1019716 w 12191948"/>
              <a:gd name="connsiteY13803" fmla="*/ 590905 h 3322003"/>
              <a:gd name="connsiteX13804" fmla="*/ 779044 w 12191948"/>
              <a:gd name="connsiteY13804" fmla="*/ 588956 h 3322003"/>
              <a:gd name="connsiteX13805" fmla="*/ 781464 w 12191948"/>
              <a:gd name="connsiteY13805" fmla="*/ 591099 h 3322003"/>
              <a:gd name="connsiteX13806" fmla="*/ 781749 w 12191948"/>
              <a:gd name="connsiteY13806" fmla="*/ 591050 h 3322003"/>
              <a:gd name="connsiteX13807" fmla="*/ 785334 w 12191948"/>
              <a:gd name="connsiteY13807" fmla="*/ 593825 h 3322003"/>
              <a:gd name="connsiteX13808" fmla="*/ 809522 w 12191948"/>
              <a:gd name="connsiteY13808" fmla="*/ 591099 h 3322003"/>
              <a:gd name="connsiteX13809" fmla="*/ 793226 w 12191948"/>
              <a:gd name="connsiteY13809" fmla="*/ 589054 h 3322003"/>
              <a:gd name="connsiteX13810" fmla="*/ 781749 w 12191948"/>
              <a:gd name="connsiteY13810" fmla="*/ 591050 h 3322003"/>
              <a:gd name="connsiteX13811" fmla="*/ 829114 w 12191948"/>
              <a:gd name="connsiteY13811" fmla="*/ 586034 h 3322003"/>
              <a:gd name="connsiteX13812" fmla="*/ 831717 w 12191948"/>
              <a:gd name="connsiteY13812" fmla="*/ 592020 h 3322003"/>
              <a:gd name="connsiteX13813" fmla="*/ 830081 w 12191948"/>
              <a:gd name="connsiteY13813" fmla="*/ 591684 h 3322003"/>
              <a:gd name="connsiteX13814" fmla="*/ 832502 w 12191948"/>
              <a:gd name="connsiteY13814" fmla="*/ 593825 h 3322003"/>
              <a:gd name="connsiteX13815" fmla="*/ 831717 w 12191948"/>
              <a:gd name="connsiteY13815" fmla="*/ 592020 h 3322003"/>
              <a:gd name="connsiteX13816" fmla="*/ 841450 w 12191948"/>
              <a:gd name="connsiteY13816" fmla="*/ 594021 h 3322003"/>
              <a:gd name="connsiteX13817" fmla="*/ 844594 w 12191948"/>
              <a:gd name="connsiteY13817" fmla="*/ 588568 h 3322003"/>
              <a:gd name="connsiteX13818" fmla="*/ 3119967 w 12191948"/>
              <a:gd name="connsiteY13818" fmla="*/ 584087 h 3322003"/>
              <a:gd name="connsiteX13819" fmla="*/ 3121902 w 12191948"/>
              <a:gd name="connsiteY13819" fmla="*/ 587789 h 3322003"/>
              <a:gd name="connsiteX13820" fmla="*/ 3141735 w 12191948"/>
              <a:gd name="connsiteY13820" fmla="*/ 590126 h 3322003"/>
              <a:gd name="connsiteX13821" fmla="*/ 3139559 w 12191948"/>
              <a:gd name="connsiteY13821" fmla="*/ 585840 h 3322003"/>
              <a:gd name="connsiteX13822" fmla="*/ 3140285 w 12191948"/>
              <a:gd name="connsiteY13822" fmla="*/ 585840 h 3322003"/>
              <a:gd name="connsiteX13823" fmla="*/ 1872348 w 12191948"/>
              <a:gd name="connsiteY13823" fmla="*/ 583308 h 3322003"/>
              <a:gd name="connsiteX13824" fmla="*/ 1872348 w 12191948"/>
              <a:gd name="connsiteY13824" fmla="*/ 584282 h 3322003"/>
              <a:gd name="connsiteX13825" fmla="*/ 1883473 w 12191948"/>
              <a:gd name="connsiteY13825" fmla="*/ 587398 h 3322003"/>
              <a:gd name="connsiteX13826" fmla="*/ 1883473 w 12191948"/>
              <a:gd name="connsiteY13826" fmla="*/ 583697 h 3322003"/>
              <a:gd name="connsiteX13827" fmla="*/ 1872348 w 12191948"/>
              <a:gd name="connsiteY13827" fmla="*/ 583308 h 3322003"/>
              <a:gd name="connsiteX13828" fmla="*/ 2734408 w 12191948"/>
              <a:gd name="connsiteY13828" fmla="*/ 570843 h 3322003"/>
              <a:gd name="connsiteX13829" fmla="*/ 2731990 w 12191948"/>
              <a:gd name="connsiteY13829" fmla="*/ 575906 h 3322003"/>
              <a:gd name="connsiteX13830" fmla="*/ 2732717 w 12191948"/>
              <a:gd name="connsiteY13830" fmla="*/ 574738 h 3322003"/>
              <a:gd name="connsiteX13831" fmla="*/ 2763436 w 12191948"/>
              <a:gd name="connsiteY13831" fmla="*/ 579219 h 3322003"/>
              <a:gd name="connsiteX13832" fmla="*/ 2767306 w 12191948"/>
              <a:gd name="connsiteY13832" fmla="*/ 574544 h 3322003"/>
              <a:gd name="connsiteX13833" fmla="*/ 2734408 w 12191948"/>
              <a:gd name="connsiteY13833" fmla="*/ 570843 h 3322003"/>
              <a:gd name="connsiteX13834" fmla="*/ 2407870 w 12191948"/>
              <a:gd name="connsiteY13834" fmla="*/ 556625 h 3322003"/>
              <a:gd name="connsiteX13835" fmla="*/ 2405694 w 12191948"/>
              <a:gd name="connsiteY13835" fmla="*/ 560324 h 3322003"/>
              <a:gd name="connsiteX13836" fmla="*/ 2407870 w 12191948"/>
              <a:gd name="connsiteY13836" fmla="*/ 559157 h 3322003"/>
              <a:gd name="connsiteX13837" fmla="*/ 2419963 w 12191948"/>
              <a:gd name="connsiteY13837" fmla="*/ 560324 h 3322003"/>
              <a:gd name="connsiteX13838" fmla="*/ 2419963 w 12191948"/>
              <a:gd name="connsiteY13838" fmla="*/ 556625 h 3322003"/>
              <a:gd name="connsiteX13839" fmla="*/ 1750681 w 12191948"/>
              <a:gd name="connsiteY13839" fmla="*/ 551754 h 3322003"/>
              <a:gd name="connsiteX13840" fmla="*/ 1748505 w 12191948"/>
              <a:gd name="connsiteY13840" fmla="*/ 555261 h 3322003"/>
              <a:gd name="connsiteX13841" fmla="*/ 1761082 w 12191948"/>
              <a:gd name="connsiteY13841" fmla="*/ 556429 h 3322003"/>
              <a:gd name="connsiteX13842" fmla="*/ 1763259 w 12191948"/>
              <a:gd name="connsiteY13842" fmla="*/ 552730 h 3322003"/>
              <a:gd name="connsiteX13843" fmla="*/ 1750681 w 12191948"/>
              <a:gd name="connsiteY13843" fmla="*/ 552533 h 3322003"/>
              <a:gd name="connsiteX13844" fmla="*/ 1978290 w 12191948"/>
              <a:gd name="connsiteY13844" fmla="*/ 546300 h 3322003"/>
              <a:gd name="connsiteX13845" fmla="*/ 1980951 w 12191948"/>
              <a:gd name="connsiteY13845" fmla="*/ 552145 h 3322003"/>
              <a:gd name="connsiteX13846" fmla="*/ 2005139 w 12191948"/>
              <a:gd name="connsiteY13846" fmla="*/ 552145 h 3322003"/>
              <a:gd name="connsiteX13847" fmla="*/ 2001993 w 12191948"/>
              <a:gd name="connsiteY13847" fmla="*/ 546300 h 3322003"/>
              <a:gd name="connsiteX13848" fmla="*/ 2526512 w 12191948"/>
              <a:gd name="connsiteY13848" fmla="*/ 542625 h 3322003"/>
              <a:gd name="connsiteX13849" fmla="*/ 2498091 w 12191948"/>
              <a:gd name="connsiteY13849" fmla="*/ 543575 h 3322003"/>
              <a:gd name="connsiteX13850" fmla="*/ 2508010 w 12191948"/>
              <a:gd name="connsiteY13850" fmla="*/ 548055 h 3322003"/>
              <a:gd name="connsiteX13851" fmla="*/ 2546952 w 12191948"/>
              <a:gd name="connsiteY13851" fmla="*/ 555067 h 3322003"/>
              <a:gd name="connsiteX13852" fmla="*/ 2542597 w 12191948"/>
              <a:gd name="connsiteY13852" fmla="*/ 548249 h 3322003"/>
              <a:gd name="connsiteX13853" fmla="*/ 2526512 w 12191948"/>
              <a:gd name="connsiteY13853" fmla="*/ 542625 h 3322003"/>
              <a:gd name="connsiteX13854" fmla="*/ 2367717 w 12191948"/>
              <a:gd name="connsiteY13854" fmla="*/ 535393 h 3322003"/>
              <a:gd name="connsiteX13855" fmla="*/ 2365540 w 12191948"/>
              <a:gd name="connsiteY13855" fmla="*/ 535978 h 3322003"/>
              <a:gd name="connsiteX13856" fmla="*/ 2365957 w 12191948"/>
              <a:gd name="connsiteY13856" fmla="*/ 536043 h 3322003"/>
              <a:gd name="connsiteX13857" fmla="*/ 2356109 w 12191948"/>
              <a:gd name="connsiteY13857" fmla="*/ 539679 h 3322003"/>
              <a:gd name="connsiteX13858" fmla="*/ 2376668 w 12191948"/>
              <a:gd name="connsiteY13858" fmla="*/ 546300 h 3322003"/>
              <a:gd name="connsiteX13859" fmla="*/ 2406176 w 12191948"/>
              <a:gd name="connsiteY13859" fmla="*/ 546300 h 3322003"/>
              <a:gd name="connsiteX13860" fmla="*/ 2401583 w 12191948"/>
              <a:gd name="connsiteY13860" fmla="*/ 541626 h 3322003"/>
              <a:gd name="connsiteX13861" fmla="*/ 2365957 w 12191948"/>
              <a:gd name="connsiteY13861" fmla="*/ 536043 h 3322003"/>
              <a:gd name="connsiteX13862" fmla="*/ 2759807 w 12191948"/>
              <a:gd name="connsiteY13862" fmla="*/ 512996 h 3322003"/>
              <a:gd name="connsiteX13863" fmla="*/ 2751341 w 12191948"/>
              <a:gd name="connsiteY13863" fmla="*/ 517671 h 3322003"/>
              <a:gd name="connsiteX13864" fmla="*/ 2767789 w 12191948"/>
              <a:gd name="connsiteY13864" fmla="*/ 523124 h 3322003"/>
              <a:gd name="connsiteX13865" fmla="*/ 2811569 w 12191948"/>
              <a:gd name="connsiteY13865" fmla="*/ 521566 h 3322003"/>
              <a:gd name="connsiteX13866" fmla="*/ 2759081 w 12191948"/>
              <a:gd name="connsiteY13866" fmla="*/ 514164 h 3322003"/>
              <a:gd name="connsiteX13867" fmla="*/ 1515573 w 12191948"/>
              <a:gd name="connsiteY13867" fmla="*/ 511826 h 3322003"/>
              <a:gd name="connsiteX13868" fmla="*/ 1515329 w 12191948"/>
              <a:gd name="connsiteY13868" fmla="*/ 517865 h 3322003"/>
              <a:gd name="connsiteX13869" fmla="*/ 1532988 w 12191948"/>
              <a:gd name="connsiteY13869" fmla="*/ 521760 h 3322003"/>
              <a:gd name="connsiteX13870" fmla="*/ 1550404 w 12191948"/>
              <a:gd name="connsiteY13870" fmla="*/ 514943 h 3322003"/>
              <a:gd name="connsiteX13871" fmla="*/ 1515573 w 12191948"/>
              <a:gd name="connsiteY13871" fmla="*/ 511826 h 3322003"/>
              <a:gd name="connsiteX13872" fmla="*/ 1954102 w 12191948"/>
              <a:gd name="connsiteY13872" fmla="*/ 508321 h 3322003"/>
              <a:gd name="connsiteX13873" fmla="*/ 1950717 w 12191948"/>
              <a:gd name="connsiteY13873" fmla="*/ 513190 h 3322003"/>
              <a:gd name="connsiteX13874" fmla="*/ 1972726 w 12191948"/>
              <a:gd name="connsiteY13874" fmla="*/ 517474 h 3322003"/>
              <a:gd name="connsiteX13875" fmla="*/ 1972726 w 12191948"/>
              <a:gd name="connsiteY13875" fmla="*/ 510853 h 3322003"/>
              <a:gd name="connsiteX13876" fmla="*/ 1954102 w 12191948"/>
              <a:gd name="connsiteY13876" fmla="*/ 508321 h 3322003"/>
              <a:gd name="connsiteX13877" fmla="*/ 3717414 w 12191948"/>
              <a:gd name="connsiteY13877" fmla="*/ 499167 h 3322003"/>
              <a:gd name="connsiteX13878" fmla="*/ 3717414 w 12191948"/>
              <a:gd name="connsiteY13878" fmla="*/ 501310 h 3322003"/>
              <a:gd name="connsiteX13879" fmla="*/ 3723702 w 12191948"/>
              <a:gd name="connsiteY13879" fmla="*/ 501310 h 3322003"/>
              <a:gd name="connsiteX13880" fmla="*/ 3722975 w 12191948"/>
              <a:gd name="connsiteY13880" fmla="*/ 500140 h 3322003"/>
              <a:gd name="connsiteX13881" fmla="*/ 3724187 w 12191948"/>
              <a:gd name="connsiteY13881" fmla="*/ 499167 h 3322003"/>
              <a:gd name="connsiteX13882" fmla="*/ 3683066 w 12191948"/>
              <a:gd name="connsiteY13882" fmla="*/ 483585 h 3322003"/>
              <a:gd name="connsiteX13883" fmla="*/ 3676775 w 12191948"/>
              <a:gd name="connsiteY13883" fmla="*/ 486311 h 3322003"/>
              <a:gd name="connsiteX13884" fmla="*/ 3690080 w 12191948"/>
              <a:gd name="connsiteY13884" fmla="*/ 489039 h 3322003"/>
              <a:gd name="connsiteX13885" fmla="*/ 3694917 w 12191948"/>
              <a:gd name="connsiteY13885" fmla="*/ 486311 h 3322003"/>
              <a:gd name="connsiteX13886" fmla="*/ 3681857 w 12191948"/>
              <a:gd name="connsiteY13886" fmla="*/ 484364 h 3322003"/>
              <a:gd name="connsiteX13887" fmla="*/ 2738673 w 12191948"/>
              <a:gd name="connsiteY13887" fmla="*/ 480590 h 3322003"/>
              <a:gd name="connsiteX13888" fmla="*/ 2710220 w 12191948"/>
              <a:gd name="connsiteY13888" fmla="*/ 483585 h 3322003"/>
              <a:gd name="connsiteX13889" fmla="*/ 2760775 w 12191948"/>
              <a:gd name="connsiteY13889" fmla="*/ 486507 h 3322003"/>
              <a:gd name="connsiteX13890" fmla="*/ 2738673 w 12191948"/>
              <a:gd name="connsiteY13890" fmla="*/ 480590 h 3322003"/>
              <a:gd name="connsiteX13891" fmla="*/ 3667826 w 12191948"/>
              <a:gd name="connsiteY13891" fmla="*/ 467612 h 3322003"/>
              <a:gd name="connsiteX13892" fmla="*/ 3675325 w 12191948"/>
              <a:gd name="connsiteY13892" fmla="*/ 472287 h 3322003"/>
              <a:gd name="connsiteX13893" fmla="*/ 3687903 w 12191948"/>
              <a:gd name="connsiteY13893" fmla="*/ 472287 h 3322003"/>
              <a:gd name="connsiteX13894" fmla="*/ 3684759 w 12191948"/>
              <a:gd name="connsiteY13894" fmla="*/ 468588 h 3322003"/>
              <a:gd name="connsiteX13895" fmla="*/ 3685968 w 12191948"/>
              <a:gd name="connsiteY13895" fmla="*/ 467612 h 3322003"/>
              <a:gd name="connsiteX13896" fmla="*/ 5984652 w 12191948"/>
              <a:gd name="connsiteY13896" fmla="*/ 462501 h 3322003"/>
              <a:gd name="connsiteX13897" fmla="*/ 5975854 w 12191948"/>
              <a:gd name="connsiteY13897" fmla="*/ 468588 h 3322003"/>
              <a:gd name="connsiteX13898" fmla="*/ 5975854 w 12191948"/>
              <a:gd name="connsiteY13898" fmla="*/ 468976 h 3322003"/>
              <a:gd name="connsiteX13899" fmla="*/ 6004154 w 12191948"/>
              <a:gd name="connsiteY13899" fmla="*/ 464887 h 3322003"/>
              <a:gd name="connsiteX13900" fmla="*/ 5984652 w 12191948"/>
              <a:gd name="connsiteY13900" fmla="*/ 462501 h 3322003"/>
              <a:gd name="connsiteX13901" fmla="*/ 6033664 w 12191948"/>
              <a:gd name="connsiteY13901" fmla="*/ 459239 h 3322003"/>
              <a:gd name="connsiteX13902" fmla="*/ 6033664 w 12191948"/>
              <a:gd name="connsiteY13902" fmla="*/ 459627 h 3322003"/>
              <a:gd name="connsiteX13903" fmla="*/ 6016005 w 12191948"/>
              <a:gd name="connsiteY13903" fmla="*/ 459627 h 3322003"/>
              <a:gd name="connsiteX13904" fmla="*/ 6008506 w 12191948"/>
              <a:gd name="connsiteY13904" fmla="*/ 464108 h 3322003"/>
              <a:gd name="connsiteX13905" fmla="*/ 6043822 w 12191948"/>
              <a:gd name="connsiteY13905" fmla="*/ 466251 h 3322003"/>
              <a:gd name="connsiteX13906" fmla="*/ 6033664 w 12191948"/>
              <a:gd name="connsiteY13906" fmla="*/ 459239 h 3322003"/>
              <a:gd name="connsiteX13907" fmla="*/ 11360120 w 12191948"/>
              <a:gd name="connsiteY13907" fmla="*/ 453395 h 3322003"/>
              <a:gd name="connsiteX13908" fmla="*/ 11351171 w 12191948"/>
              <a:gd name="connsiteY13908" fmla="*/ 454564 h 3322003"/>
              <a:gd name="connsiteX13909" fmla="*/ 11358667 w 12191948"/>
              <a:gd name="connsiteY13909" fmla="*/ 459433 h 3322003"/>
              <a:gd name="connsiteX13910" fmla="*/ 11386001 w 12191948"/>
              <a:gd name="connsiteY13910" fmla="*/ 462744 h 3322003"/>
              <a:gd name="connsiteX13911" fmla="*/ 11384308 w 12191948"/>
              <a:gd name="connsiteY13911" fmla="*/ 460212 h 3322003"/>
              <a:gd name="connsiteX13912" fmla="*/ 5494751 w 12191948"/>
              <a:gd name="connsiteY13912" fmla="*/ 450863 h 3322003"/>
              <a:gd name="connsiteX13913" fmla="*/ 5493543 w 12191948"/>
              <a:gd name="connsiteY13913" fmla="*/ 452227 h 3322003"/>
              <a:gd name="connsiteX13914" fmla="*/ 5498622 w 12191948"/>
              <a:gd name="connsiteY13914" fmla="*/ 452227 h 3322003"/>
              <a:gd name="connsiteX13915" fmla="*/ 2480920 w 12191948"/>
              <a:gd name="connsiteY13915" fmla="*/ 425542 h 3322003"/>
              <a:gd name="connsiteX13916" fmla="*/ 2473902 w 12191948"/>
              <a:gd name="connsiteY13916" fmla="*/ 429651 h 3322003"/>
              <a:gd name="connsiteX13917" fmla="*/ 2472694 w 12191948"/>
              <a:gd name="connsiteY13917" fmla="*/ 429437 h 3322003"/>
              <a:gd name="connsiteX13918" fmla="*/ 2472936 w 12191948"/>
              <a:gd name="connsiteY13918" fmla="*/ 430216 h 3322003"/>
              <a:gd name="connsiteX13919" fmla="*/ 2473902 w 12191948"/>
              <a:gd name="connsiteY13919" fmla="*/ 429651 h 3322003"/>
              <a:gd name="connsiteX13920" fmla="*/ 2494706 w 12191948"/>
              <a:gd name="connsiteY13920" fmla="*/ 433332 h 3322003"/>
              <a:gd name="connsiteX13921" fmla="*/ 2515265 w 12191948"/>
              <a:gd name="connsiteY13921" fmla="*/ 429828 h 3322003"/>
              <a:gd name="connsiteX13922" fmla="*/ 2480920 w 12191948"/>
              <a:gd name="connsiteY13922" fmla="*/ 425542 h 3322003"/>
              <a:gd name="connsiteX13923" fmla="*/ 5461859 w 12191948"/>
              <a:gd name="connsiteY13923" fmla="*/ 406455 h 3322003"/>
              <a:gd name="connsiteX13924" fmla="*/ 5486046 w 12191948"/>
              <a:gd name="connsiteY13924" fmla="*/ 424568 h 3322003"/>
              <a:gd name="connsiteX13925" fmla="*/ 5519183 w 12191948"/>
              <a:gd name="connsiteY13925" fmla="*/ 424568 h 3322003"/>
              <a:gd name="connsiteX13926" fmla="*/ 5259402 w 12191948"/>
              <a:gd name="connsiteY13926" fmla="*/ 393405 h 3322003"/>
              <a:gd name="connsiteX13927" fmla="*/ 5250666 w 12191948"/>
              <a:gd name="connsiteY13927" fmla="*/ 397203 h 3322003"/>
              <a:gd name="connsiteX13928" fmla="*/ 5270014 w 12191948"/>
              <a:gd name="connsiteY13928" fmla="*/ 408730 h 3322003"/>
              <a:gd name="connsiteX13929" fmla="*/ 5269804 w 12191948"/>
              <a:gd name="connsiteY13929" fmla="*/ 408792 h 3322003"/>
              <a:gd name="connsiteX13930" fmla="*/ 5270771 w 12191948"/>
              <a:gd name="connsiteY13930" fmla="*/ 409181 h 3322003"/>
              <a:gd name="connsiteX13931" fmla="*/ 5270014 w 12191948"/>
              <a:gd name="connsiteY13931" fmla="*/ 408730 h 3322003"/>
              <a:gd name="connsiteX13932" fmla="*/ 5293992 w 12191948"/>
              <a:gd name="connsiteY13932" fmla="*/ 401586 h 3322003"/>
              <a:gd name="connsiteX13933" fmla="*/ 5259402 w 12191948"/>
              <a:gd name="connsiteY13933" fmla="*/ 393405 h 3322003"/>
              <a:gd name="connsiteX13934" fmla="*/ 5300523 w 12191948"/>
              <a:gd name="connsiteY13934" fmla="*/ 376265 h 3322003"/>
              <a:gd name="connsiteX13935" fmla="*/ 5298103 w 12191948"/>
              <a:gd name="connsiteY13935" fmla="*/ 379772 h 3322003"/>
              <a:gd name="connsiteX13936" fmla="*/ 5304634 w 12191948"/>
              <a:gd name="connsiteY13936" fmla="*/ 379772 h 3322003"/>
              <a:gd name="connsiteX13937" fmla="*/ 5307296 w 12191948"/>
              <a:gd name="connsiteY13937" fmla="*/ 376265 h 3322003"/>
              <a:gd name="connsiteX13938" fmla="*/ 5391953 w 12191948"/>
              <a:gd name="connsiteY13938" fmla="*/ 370617 h 3322003"/>
              <a:gd name="connsiteX13939" fmla="*/ 5397758 w 12191948"/>
              <a:gd name="connsiteY13939" fmla="*/ 375486 h 3322003"/>
              <a:gd name="connsiteX13940" fmla="*/ 5416867 w 12191948"/>
              <a:gd name="connsiteY13940" fmla="*/ 376655 h 3322003"/>
              <a:gd name="connsiteX13941" fmla="*/ 5416867 w 12191948"/>
              <a:gd name="connsiteY13941" fmla="*/ 371981 h 3322003"/>
              <a:gd name="connsiteX13942" fmla="*/ 1780430 w 12191948"/>
              <a:gd name="connsiteY13942" fmla="*/ 370032 h 3322003"/>
              <a:gd name="connsiteX13943" fmla="*/ 1788897 w 12191948"/>
              <a:gd name="connsiteY13943" fmla="*/ 378602 h 3322003"/>
              <a:gd name="connsiteX13944" fmla="*/ 1813085 w 12191948"/>
              <a:gd name="connsiteY13944" fmla="*/ 378602 h 3322003"/>
              <a:gd name="connsiteX13945" fmla="*/ 1809941 w 12191948"/>
              <a:gd name="connsiteY13945" fmla="*/ 375097 h 3322003"/>
              <a:gd name="connsiteX13946" fmla="*/ 1809941 w 12191948"/>
              <a:gd name="connsiteY13946" fmla="*/ 374318 h 3322003"/>
              <a:gd name="connsiteX13947" fmla="*/ 1780430 w 12191948"/>
              <a:gd name="connsiteY13947" fmla="*/ 370032 h 3322003"/>
              <a:gd name="connsiteX13948" fmla="*/ 5284799 w 12191948"/>
              <a:gd name="connsiteY13948" fmla="*/ 358151 h 3322003"/>
              <a:gd name="connsiteX13949" fmla="*/ 5284799 w 12191948"/>
              <a:gd name="connsiteY13949" fmla="*/ 360295 h 3322003"/>
              <a:gd name="connsiteX13950" fmla="*/ 5299314 w 12191948"/>
              <a:gd name="connsiteY13950" fmla="*/ 367110 h 3322003"/>
              <a:gd name="connsiteX13951" fmla="*/ 5303184 w 12191948"/>
              <a:gd name="connsiteY13951" fmla="*/ 363214 h 3322003"/>
              <a:gd name="connsiteX13952" fmla="*/ 5285770 w 12191948"/>
              <a:gd name="connsiteY13952" fmla="*/ 358540 h 3322003"/>
              <a:gd name="connsiteX13953" fmla="*/ 4770079 w 12191948"/>
              <a:gd name="connsiteY13953" fmla="*/ 357178 h 3322003"/>
              <a:gd name="connsiteX13954" fmla="*/ 4773223 w 12191948"/>
              <a:gd name="connsiteY13954" fmla="*/ 365358 h 3322003"/>
              <a:gd name="connsiteX13955" fmla="*/ 4804910 w 12191948"/>
              <a:gd name="connsiteY13955" fmla="*/ 367501 h 3322003"/>
              <a:gd name="connsiteX13956" fmla="*/ 4804910 w 12191948"/>
              <a:gd name="connsiteY13956" fmla="*/ 360098 h 3322003"/>
              <a:gd name="connsiteX13957" fmla="*/ 4770079 w 12191948"/>
              <a:gd name="connsiteY13957" fmla="*/ 357178 h 3322003"/>
              <a:gd name="connsiteX13958" fmla="*/ 1697223 w 12191948"/>
              <a:gd name="connsiteY13958" fmla="*/ 348023 h 3322003"/>
              <a:gd name="connsiteX13959" fmla="*/ 1693597 w 12191948"/>
              <a:gd name="connsiteY13959" fmla="*/ 349191 h 3322003"/>
              <a:gd name="connsiteX13960" fmla="*/ 1703513 w 12191948"/>
              <a:gd name="connsiteY13960" fmla="*/ 351919 h 3322003"/>
              <a:gd name="connsiteX13961" fmla="*/ 1703513 w 12191948"/>
              <a:gd name="connsiteY13961" fmla="*/ 349776 h 3322003"/>
              <a:gd name="connsiteX13962" fmla="*/ 1697223 w 12191948"/>
              <a:gd name="connsiteY13962" fmla="*/ 348023 h 3322003"/>
              <a:gd name="connsiteX13963" fmla="*/ 5926993 w 12191948"/>
              <a:gd name="connsiteY13963" fmla="*/ 347438 h 3322003"/>
              <a:gd name="connsiteX13964" fmla="*/ 5913206 w 12191948"/>
              <a:gd name="connsiteY13964" fmla="*/ 349387 h 3322003"/>
              <a:gd name="connsiteX13965" fmla="*/ 5920220 w 12191948"/>
              <a:gd name="connsiteY13965" fmla="*/ 353671 h 3322003"/>
              <a:gd name="connsiteX13966" fmla="*/ 5944408 w 12191948"/>
              <a:gd name="connsiteY13966" fmla="*/ 357372 h 3322003"/>
              <a:gd name="connsiteX13967" fmla="*/ 5946905 w 12191948"/>
              <a:gd name="connsiteY13967" fmla="*/ 352075 h 3322003"/>
              <a:gd name="connsiteX13968" fmla="*/ 5947070 w 12191948"/>
              <a:gd name="connsiteY13968" fmla="*/ 352113 h 3322003"/>
              <a:gd name="connsiteX13969" fmla="*/ 5947070 w 12191948"/>
              <a:gd name="connsiteY13969" fmla="*/ 351725 h 3322003"/>
              <a:gd name="connsiteX13970" fmla="*/ 5946905 w 12191948"/>
              <a:gd name="connsiteY13970" fmla="*/ 352075 h 3322003"/>
              <a:gd name="connsiteX13971" fmla="*/ 5237875 w 12191948"/>
              <a:gd name="connsiteY13971" fmla="*/ 345295 h 3322003"/>
              <a:gd name="connsiteX13972" fmla="*/ 5231344 w 12191948"/>
              <a:gd name="connsiteY13972" fmla="*/ 348023 h 3322003"/>
              <a:gd name="connsiteX13973" fmla="*/ 5245133 w 12191948"/>
              <a:gd name="connsiteY13973" fmla="*/ 350555 h 3322003"/>
              <a:gd name="connsiteX13974" fmla="*/ 5250453 w 12191948"/>
              <a:gd name="connsiteY13974" fmla="*/ 347829 h 3322003"/>
              <a:gd name="connsiteX13975" fmla="*/ 5238843 w 12191948"/>
              <a:gd name="connsiteY13975" fmla="*/ 345686 h 3322003"/>
              <a:gd name="connsiteX13976" fmla="*/ 5015830 w 12191948"/>
              <a:gd name="connsiteY13976" fmla="*/ 334388 h 3322003"/>
              <a:gd name="connsiteX13977" fmla="*/ 5019700 w 12191948"/>
              <a:gd name="connsiteY13977" fmla="*/ 342958 h 3322003"/>
              <a:gd name="connsiteX13978" fmla="*/ 5052352 w 12191948"/>
              <a:gd name="connsiteY13978" fmla="*/ 347438 h 3322003"/>
              <a:gd name="connsiteX13979" fmla="*/ 5054772 w 12191948"/>
              <a:gd name="connsiteY13979" fmla="*/ 338089 h 3322003"/>
              <a:gd name="connsiteX13980" fmla="*/ 5053805 w 12191948"/>
              <a:gd name="connsiteY13980" fmla="*/ 337701 h 3322003"/>
              <a:gd name="connsiteX13981" fmla="*/ 5015830 w 12191948"/>
              <a:gd name="connsiteY13981" fmla="*/ 334388 h 3322003"/>
              <a:gd name="connsiteX13982" fmla="*/ 4540050 w 12191948"/>
              <a:gd name="connsiteY13982" fmla="*/ 332247 h 3322003"/>
              <a:gd name="connsiteX13983" fmla="*/ 4534727 w 12191948"/>
              <a:gd name="connsiteY13983" fmla="*/ 335167 h 3322003"/>
              <a:gd name="connsiteX13984" fmla="*/ 4552869 w 12191948"/>
              <a:gd name="connsiteY13984" fmla="*/ 339259 h 3322003"/>
              <a:gd name="connsiteX13985" fmla="*/ 4557225 w 12191948"/>
              <a:gd name="connsiteY13985" fmla="*/ 335364 h 3322003"/>
              <a:gd name="connsiteX13986" fmla="*/ 4540291 w 12191948"/>
              <a:gd name="connsiteY13986" fmla="*/ 332247 h 3322003"/>
              <a:gd name="connsiteX13987" fmla="*/ 5267869 w 12191948"/>
              <a:gd name="connsiteY13987" fmla="*/ 319197 h 3322003"/>
              <a:gd name="connsiteX13988" fmla="*/ 5264240 w 12191948"/>
              <a:gd name="connsiteY13988" fmla="*/ 322313 h 3322003"/>
              <a:gd name="connsiteX13989" fmla="*/ 5278270 w 12191948"/>
              <a:gd name="connsiteY13989" fmla="*/ 323677 h 3322003"/>
              <a:gd name="connsiteX13990" fmla="*/ 5280206 w 12191948"/>
              <a:gd name="connsiteY13990" fmla="*/ 322119 h 3322003"/>
              <a:gd name="connsiteX13991" fmla="*/ 5495722 w 12191948"/>
              <a:gd name="connsiteY13991" fmla="*/ 309069 h 3322003"/>
              <a:gd name="connsiteX13992" fmla="*/ 5497413 w 12191948"/>
              <a:gd name="connsiteY13992" fmla="*/ 311600 h 3322003"/>
              <a:gd name="connsiteX13993" fmla="*/ 5514828 w 12191948"/>
              <a:gd name="connsiteY13993" fmla="*/ 316469 h 3322003"/>
              <a:gd name="connsiteX13994" fmla="*/ 5514828 w 12191948"/>
              <a:gd name="connsiteY13994" fmla="*/ 311600 h 3322003"/>
              <a:gd name="connsiteX13995" fmla="*/ 4426850 w 12191948"/>
              <a:gd name="connsiteY13995" fmla="*/ 293487 h 3322003"/>
              <a:gd name="connsiteX13996" fmla="*/ 4438943 w 12191948"/>
              <a:gd name="connsiteY13996" fmla="*/ 305368 h 3322003"/>
              <a:gd name="connsiteX13997" fmla="*/ 4440395 w 12191948"/>
              <a:gd name="connsiteY13997" fmla="*/ 307705 h 3322003"/>
              <a:gd name="connsiteX13998" fmla="*/ 4464583 w 12191948"/>
              <a:gd name="connsiteY13998" fmla="*/ 307705 h 3322003"/>
              <a:gd name="connsiteX13999" fmla="*/ 4460713 w 12191948"/>
              <a:gd name="connsiteY13999" fmla="*/ 299135 h 3322003"/>
              <a:gd name="connsiteX14000" fmla="*/ 4426850 w 12191948"/>
              <a:gd name="connsiteY14000" fmla="*/ 293487 h 3322003"/>
              <a:gd name="connsiteX14001" fmla="*/ 4528199 w 12191948"/>
              <a:gd name="connsiteY14001" fmla="*/ 288033 h 3322003"/>
              <a:gd name="connsiteX14002" fmla="*/ 4526988 w 12191948"/>
              <a:gd name="connsiteY14002" fmla="*/ 292708 h 3322003"/>
              <a:gd name="connsiteX14003" fmla="*/ 4544888 w 12191948"/>
              <a:gd name="connsiteY14003" fmla="*/ 296018 h 3322003"/>
              <a:gd name="connsiteX14004" fmla="*/ 4556257 w 12191948"/>
              <a:gd name="connsiteY14004" fmla="*/ 292317 h 3322003"/>
              <a:gd name="connsiteX14005" fmla="*/ 4547064 w 12191948"/>
              <a:gd name="connsiteY14005" fmla="*/ 288033 h 3322003"/>
              <a:gd name="connsiteX14006" fmla="*/ 4546823 w 12191948"/>
              <a:gd name="connsiteY14006" fmla="*/ 288033 h 3322003"/>
              <a:gd name="connsiteX14007" fmla="*/ 4528199 w 12191948"/>
              <a:gd name="connsiteY14007" fmla="*/ 288033 h 3322003"/>
              <a:gd name="connsiteX14008" fmla="*/ 5107502 w 12191948"/>
              <a:gd name="connsiteY14008" fmla="*/ 277711 h 3322003"/>
              <a:gd name="connsiteX14009" fmla="*/ 5129272 w 12191948"/>
              <a:gd name="connsiteY14009" fmla="*/ 287254 h 3322003"/>
              <a:gd name="connsiteX14010" fmla="*/ 5153460 w 12191948"/>
              <a:gd name="connsiteY14010" fmla="*/ 300305 h 3322003"/>
              <a:gd name="connsiteX14011" fmla="*/ 5206432 w 12191948"/>
              <a:gd name="connsiteY14011" fmla="*/ 304394 h 3322003"/>
              <a:gd name="connsiteX14012" fmla="*/ 5204495 w 12191948"/>
              <a:gd name="connsiteY14012" fmla="*/ 296798 h 3322003"/>
              <a:gd name="connsiteX14013" fmla="*/ 5203530 w 12191948"/>
              <a:gd name="connsiteY14013" fmla="*/ 296409 h 3322003"/>
              <a:gd name="connsiteX14014" fmla="*/ 5185388 w 12191948"/>
              <a:gd name="connsiteY14014" fmla="*/ 283553 h 3322003"/>
              <a:gd name="connsiteX14015" fmla="*/ 5107502 w 12191948"/>
              <a:gd name="connsiteY14015" fmla="*/ 277711 h 3322003"/>
              <a:gd name="connsiteX14016" fmla="*/ 4265030 w 12191948"/>
              <a:gd name="connsiteY14016" fmla="*/ 276736 h 3322003"/>
              <a:gd name="connsiteX14017" fmla="*/ 4268900 w 12191948"/>
              <a:gd name="connsiteY14017" fmla="*/ 280827 h 3322003"/>
              <a:gd name="connsiteX14018" fmla="*/ 4287405 w 12191948"/>
              <a:gd name="connsiteY14018" fmla="*/ 282482 h 3322003"/>
              <a:gd name="connsiteX14019" fmla="*/ 4288977 w 12191948"/>
              <a:gd name="connsiteY14019" fmla="*/ 283747 h 3322003"/>
              <a:gd name="connsiteX14020" fmla="*/ 4288494 w 12191948"/>
              <a:gd name="connsiteY14020" fmla="*/ 282580 h 3322003"/>
              <a:gd name="connsiteX14021" fmla="*/ 4287405 w 12191948"/>
              <a:gd name="connsiteY14021" fmla="*/ 282482 h 3322003"/>
              <a:gd name="connsiteX14022" fmla="*/ 4282445 w 12191948"/>
              <a:gd name="connsiteY14022" fmla="*/ 278490 h 3322003"/>
              <a:gd name="connsiteX14023" fmla="*/ 4265030 w 12191948"/>
              <a:gd name="connsiteY14023" fmla="*/ 276736 h 3322003"/>
              <a:gd name="connsiteX14024" fmla="*/ 5699143 w 12191948"/>
              <a:gd name="connsiteY14024" fmla="*/ 266413 h 3322003"/>
              <a:gd name="connsiteX14025" fmla="*/ 5695128 w 12191948"/>
              <a:gd name="connsiteY14025" fmla="*/ 271535 h 3322003"/>
              <a:gd name="connsiteX14026" fmla="*/ 5697449 w 12191948"/>
              <a:gd name="connsiteY14026" fmla="*/ 274204 h 3322003"/>
              <a:gd name="connsiteX14027" fmla="*/ 5729619 w 12191948"/>
              <a:gd name="connsiteY14027" fmla="*/ 283165 h 3322003"/>
              <a:gd name="connsiteX14028" fmla="*/ 5722122 w 12191948"/>
              <a:gd name="connsiteY14028" fmla="*/ 272646 h 3322003"/>
              <a:gd name="connsiteX14029" fmla="*/ 5723331 w 12191948"/>
              <a:gd name="connsiteY14029" fmla="*/ 271867 h 3322003"/>
              <a:gd name="connsiteX14030" fmla="*/ 5699143 w 12191948"/>
              <a:gd name="connsiteY14030" fmla="*/ 266413 h 3322003"/>
              <a:gd name="connsiteX14031" fmla="*/ 4660750 w 12191948"/>
              <a:gd name="connsiteY14031" fmla="*/ 266219 h 3322003"/>
              <a:gd name="connsiteX14032" fmla="*/ 4662682 w 12191948"/>
              <a:gd name="connsiteY14032" fmla="*/ 268750 h 3322003"/>
              <a:gd name="connsiteX14033" fmla="*/ 4681550 w 12191948"/>
              <a:gd name="connsiteY14033" fmla="*/ 273231 h 3322003"/>
              <a:gd name="connsiteX14034" fmla="*/ 4679373 w 12191948"/>
              <a:gd name="connsiteY14034" fmla="*/ 267971 h 3322003"/>
              <a:gd name="connsiteX14035" fmla="*/ 4680341 w 12191948"/>
              <a:gd name="connsiteY14035" fmla="*/ 267971 h 3322003"/>
              <a:gd name="connsiteX14036" fmla="*/ 4886665 w 12191948"/>
              <a:gd name="connsiteY14036" fmla="*/ 265634 h 3322003"/>
              <a:gd name="connsiteX14037" fmla="*/ 4917143 w 12191948"/>
              <a:gd name="connsiteY14037" fmla="*/ 280243 h 3322003"/>
              <a:gd name="connsiteX14038" fmla="*/ 4949312 w 12191948"/>
              <a:gd name="connsiteY14038" fmla="*/ 287254 h 3322003"/>
              <a:gd name="connsiteX14039" fmla="*/ 4962614 w 12191948"/>
              <a:gd name="connsiteY14039" fmla="*/ 280243 h 3322003"/>
              <a:gd name="connsiteX14040" fmla="*/ 4961649 w 12191948"/>
              <a:gd name="connsiteY14040" fmla="*/ 279269 h 3322003"/>
              <a:gd name="connsiteX14041" fmla="*/ 4950762 w 12191948"/>
              <a:gd name="connsiteY14041" fmla="*/ 268556 h 3322003"/>
              <a:gd name="connsiteX14042" fmla="*/ 4447650 w 12191948"/>
              <a:gd name="connsiteY14042" fmla="*/ 262518 h 3322003"/>
              <a:gd name="connsiteX14043" fmla="*/ 4429267 w 12191948"/>
              <a:gd name="connsiteY14043" fmla="*/ 265245 h 3322003"/>
              <a:gd name="connsiteX14044" fmla="*/ 4439669 w 12191948"/>
              <a:gd name="connsiteY14044" fmla="*/ 269141 h 3322003"/>
              <a:gd name="connsiteX14045" fmla="*/ 4457569 w 12191948"/>
              <a:gd name="connsiteY14045" fmla="*/ 269141 h 3322003"/>
              <a:gd name="connsiteX14046" fmla="*/ 5073396 w 12191948"/>
              <a:gd name="connsiteY14046" fmla="*/ 253948 h 3322003"/>
              <a:gd name="connsiteX14047" fmla="*/ 5081622 w 12191948"/>
              <a:gd name="connsiteY14047" fmla="*/ 262129 h 3322003"/>
              <a:gd name="connsiteX14048" fmla="*/ 5109680 w 12191948"/>
              <a:gd name="connsiteY14048" fmla="*/ 265440 h 3322003"/>
              <a:gd name="connsiteX14049" fmla="*/ 5105083 w 12191948"/>
              <a:gd name="connsiteY14049" fmla="*/ 259013 h 3322003"/>
              <a:gd name="connsiteX14050" fmla="*/ 5104116 w 12191948"/>
              <a:gd name="connsiteY14050" fmla="*/ 258622 h 3322003"/>
              <a:gd name="connsiteX14051" fmla="*/ 5073396 w 12191948"/>
              <a:gd name="connsiteY14051" fmla="*/ 253948 h 3322003"/>
              <a:gd name="connsiteX14052" fmla="*/ 4374119 w 12191948"/>
              <a:gd name="connsiteY14052" fmla="*/ 251026 h 3322003"/>
              <a:gd name="connsiteX14053" fmla="*/ 4377265 w 12191948"/>
              <a:gd name="connsiteY14053" fmla="*/ 257064 h 3322003"/>
              <a:gd name="connsiteX14054" fmla="*/ 4394437 w 12191948"/>
              <a:gd name="connsiteY14054" fmla="*/ 257064 h 3322003"/>
              <a:gd name="connsiteX14055" fmla="*/ 4394437 w 12191948"/>
              <a:gd name="connsiteY14055" fmla="*/ 254921 h 3322003"/>
              <a:gd name="connsiteX14056" fmla="*/ 4307603 w 12191948"/>
              <a:gd name="connsiteY14056" fmla="*/ 248105 h 3322003"/>
              <a:gd name="connsiteX14057" fmla="*/ 4306633 w 12191948"/>
              <a:gd name="connsiteY14057" fmla="*/ 248494 h 3322003"/>
              <a:gd name="connsiteX14058" fmla="*/ 4308086 w 12191948"/>
              <a:gd name="connsiteY14058" fmla="*/ 250052 h 3322003"/>
              <a:gd name="connsiteX14059" fmla="*/ 4321149 w 12191948"/>
              <a:gd name="connsiteY14059" fmla="*/ 252001 h 3322003"/>
              <a:gd name="connsiteX14060" fmla="*/ 4319938 w 12191948"/>
              <a:gd name="connsiteY14060" fmla="*/ 248105 h 3322003"/>
              <a:gd name="connsiteX14061" fmla="*/ 5140156 w 12191948"/>
              <a:gd name="connsiteY14061" fmla="*/ 241288 h 3322003"/>
              <a:gd name="connsiteX14062" fmla="*/ 5150316 w 12191948"/>
              <a:gd name="connsiteY14062" fmla="*/ 244014 h 3322003"/>
              <a:gd name="connsiteX14063" fmla="*/ 5148622 w 12191948"/>
              <a:gd name="connsiteY14063" fmla="*/ 241288 h 3322003"/>
              <a:gd name="connsiteX14064" fmla="*/ 4206345 w 12191948"/>
              <a:gd name="connsiteY14064" fmla="*/ 239510 h 3322003"/>
              <a:gd name="connsiteX14065" fmla="*/ 4203108 w 12191948"/>
              <a:gd name="connsiteY14065" fmla="*/ 243040 h 3322003"/>
              <a:gd name="connsiteX14066" fmla="*/ 4204561 w 12191948"/>
              <a:gd name="connsiteY14066" fmla="*/ 244210 h 3322003"/>
              <a:gd name="connsiteX14067" fmla="*/ 4215445 w 12191948"/>
              <a:gd name="connsiteY14067" fmla="*/ 251222 h 3322003"/>
              <a:gd name="connsiteX14068" fmla="*/ 4234069 w 12191948"/>
              <a:gd name="connsiteY14068" fmla="*/ 252390 h 3322003"/>
              <a:gd name="connsiteX14069" fmla="*/ 4248099 w 12191948"/>
              <a:gd name="connsiteY14069" fmla="*/ 247909 h 3322003"/>
              <a:gd name="connsiteX14070" fmla="*/ 4221009 w 12191948"/>
              <a:gd name="connsiteY14070" fmla="*/ 241094 h 3322003"/>
              <a:gd name="connsiteX14071" fmla="*/ 4206345 w 12191948"/>
              <a:gd name="connsiteY14071" fmla="*/ 239510 h 3322003"/>
              <a:gd name="connsiteX14072" fmla="*/ 3572527 w 12191948"/>
              <a:gd name="connsiteY14072" fmla="*/ 227653 h 3322003"/>
              <a:gd name="connsiteX14073" fmla="*/ 3571318 w 12191948"/>
              <a:gd name="connsiteY14073" fmla="*/ 229211 h 3322003"/>
              <a:gd name="connsiteX14074" fmla="*/ 3576397 w 12191948"/>
              <a:gd name="connsiteY14074" fmla="*/ 229211 h 3322003"/>
              <a:gd name="connsiteX14075" fmla="*/ 4120871 w 12191948"/>
              <a:gd name="connsiteY14075" fmla="*/ 221420 h 3322003"/>
              <a:gd name="connsiteX14076" fmla="*/ 4121354 w 12191948"/>
              <a:gd name="connsiteY14076" fmla="*/ 222199 h 3322003"/>
              <a:gd name="connsiteX14077" fmla="*/ 4115790 w 12191948"/>
              <a:gd name="connsiteY14077" fmla="*/ 225316 h 3322003"/>
              <a:gd name="connsiteX14078" fmla="*/ 4127644 w 12191948"/>
              <a:gd name="connsiteY14078" fmla="*/ 227264 h 3322003"/>
              <a:gd name="connsiteX14079" fmla="*/ 4133447 w 12191948"/>
              <a:gd name="connsiteY14079" fmla="*/ 224148 h 3322003"/>
              <a:gd name="connsiteX14080" fmla="*/ 4120871 w 12191948"/>
              <a:gd name="connsiteY14080" fmla="*/ 221420 h 3322003"/>
              <a:gd name="connsiteX14081" fmla="*/ 4973500 w 12191948"/>
              <a:gd name="connsiteY14081" fmla="*/ 213047 h 3322003"/>
              <a:gd name="connsiteX14082" fmla="*/ 4976403 w 12191948"/>
              <a:gd name="connsiteY14082" fmla="*/ 219279 h 3322003"/>
              <a:gd name="connsiteX14083" fmla="*/ 5000591 w 12191948"/>
              <a:gd name="connsiteY14083" fmla="*/ 228043 h 3322003"/>
              <a:gd name="connsiteX14084" fmla="*/ 5039533 w 12191948"/>
              <a:gd name="connsiteY14084" fmla="*/ 228043 h 3322003"/>
              <a:gd name="connsiteX14085" fmla="*/ 5037599 w 12191948"/>
              <a:gd name="connsiteY14085" fmla="*/ 221811 h 3322003"/>
              <a:gd name="connsiteX14086" fmla="*/ 5036631 w 12191948"/>
              <a:gd name="connsiteY14086" fmla="*/ 220837 h 3322003"/>
              <a:gd name="connsiteX14087" fmla="*/ 4973500 w 12191948"/>
              <a:gd name="connsiteY14087" fmla="*/ 213047 h 3322003"/>
              <a:gd name="connsiteX14088" fmla="*/ 4376780 w 12191948"/>
              <a:gd name="connsiteY14088" fmla="*/ 209734 h 3322003"/>
              <a:gd name="connsiteX14089" fmla="*/ 4378474 w 12191948"/>
              <a:gd name="connsiteY14089" fmla="*/ 223758 h 3322003"/>
              <a:gd name="connsiteX14090" fmla="*/ 4379924 w 12191948"/>
              <a:gd name="connsiteY14090" fmla="*/ 226095 h 3322003"/>
              <a:gd name="connsiteX14091" fmla="*/ 4397098 w 12191948"/>
              <a:gd name="connsiteY14091" fmla="*/ 224733 h 3322003"/>
              <a:gd name="connsiteX14092" fmla="*/ 4417901 w 12191948"/>
              <a:gd name="connsiteY14092" fmla="*/ 218694 h 3322003"/>
              <a:gd name="connsiteX14093" fmla="*/ 4376780 w 12191948"/>
              <a:gd name="connsiteY14093" fmla="*/ 209734 h 3322003"/>
              <a:gd name="connsiteX14094" fmla="*/ 4096439 w 12191948"/>
              <a:gd name="connsiteY14094" fmla="*/ 209345 h 3322003"/>
              <a:gd name="connsiteX14095" fmla="*/ 4097166 w 12191948"/>
              <a:gd name="connsiteY14095" fmla="*/ 210124 h 3322003"/>
              <a:gd name="connsiteX14096" fmla="*/ 4091602 w 12191948"/>
              <a:gd name="connsiteY14096" fmla="*/ 213047 h 3322003"/>
              <a:gd name="connsiteX14097" fmla="*/ 4109985 w 12191948"/>
              <a:gd name="connsiteY14097" fmla="*/ 216942 h 3322003"/>
              <a:gd name="connsiteX14098" fmla="*/ 4128853 w 12191948"/>
              <a:gd name="connsiteY14098" fmla="*/ 213435 h 3322003"/>
              <a:gd name="connsiteX14099" fmla="*/ 4096439 w 12191948"/>
              <a:gd name="connsiteY14099" fmla="*/ 209345 h 3322003"/>
              <a:gd name="connsiteX14100" fmla="*/ 4449344 w 12191948"/>
              <a:gd name="connsiteY14100" fmla="*/ 200190 h 3322003"/>
              <a:gd name="connsiteX14101" fmla="*/ 4450794 w 12191948"/>
              <a:gd name="connsiteY14101" fmla="*/ 202528 h 3322003"/>
              <a:gd name="connsiteX14102" fmla="*/ 4450794 w 12191948"/>
              <a:gd name="connsiteY14102" fmla="*/ 208566 h 3322003"/>
              <a:gd name="connsiteX14103" fmla="*/ 4474982 w 12191948"/>
              <a:gd name="connsiteY14103" fmla="*/ 211488 h 3322003"/>
              <a:gd name="connsiteX14104" fmla="*/ 4485143 w 12191948"/>
              <a:gd name="connsiteY14104" fmla="*/ 206814 h 3322003"/>
              <a:gd name="connsiteX14105" fmla="*/ 4449344 w 12191948"/>
              <a:gd name="connsiteY14105" fmla="*/ 200190 h 3322003"/>
              <a:gd name="connsiteX14106" fmla="*/ 3941636 w 12191948"/>
              <a:gd name="connsiteY14106" fmla="*/ 200190 h 3322003"/>
              <a:gd name="connsiteX14107" fmla="*/ 3945506 w 12191948"/>
              <a:gd name="connsiteY14107" fmla="*/ 206423 h 3322003"/>
              <a:gd name="connsiteX14108" fmla="*/ 3957357 w 12191948"/>
              <a:gd name="connsiteY14108" fmla="*/ 206423 h 3322003"/>
              <a:gd name="connsiteX14109" fmla="*/ 3953972 w 12191948"/>
              <a:gd name="connsiteY14109" fmla="*/ 202139 h 3322003"/>
              <a:gd name="connsiteX14110" fmla="*/ 3712091 w 12191948"/>
              <a:gd name="connsiteY14110" fmla="*/ 199606 h 3322003"/>
              <a:gd name="connsiteX14111" fmla="*/ 3712091 w 12191948"/>
              <a:gd name="connsiteY14111" fmla="*/ 199802 h 3322003"/>
              <a:gd name="connsiteX14112" fmla="*/ 3713793 w 12191948"/>
              <a:gd name="connsiteY14112" fmla="*/ 199897 h 3322003"/>
              <a:gd name="connsiteX14113" fmla="*/ 3808844 w 12191948"/>
              <a:gd name="connsiteY14113" fmla="*/ 216163 h 3322003"/>
              <a:gd name="connsiteX14114" fmla="*/ 3761873 w 12191948"/>
              <a:gd name="connsiteY14114" fmla="*/ 202572 h 3322003"/>
              <a:gd name="connsiteX14115" fmla="*/ 3713793 w 12191948"/>
              <a:gd name="connsiteY14115" fmla="*/ 199897 h 3322003"/>
              <a:gd name="connsiteX14116" fmla="*/ 4240359 w 12191948"/>
              <a:gd name="connsiteY14116" fmla="*/ 197853 h 3322003"/>
              <a:gd name="connsiteX14117" fmla="*/ 4281359 w 12191948"/>
              <a:gd name="connsiteY14117" fmla="*/ 205377 h 3322003"/>
              <a:gd name="connsiteX14118" fmla="*/ 4302535 w 12191948"/>
              <a:gd name="connsiteY14118" fmla="*/ 204196 h 3322003"/>
              <a:gd name="connsiteX14119" fmla="*/ 4312923 w 12191948"/>
              <a:gd name="connsiteY14119" fmla="*/ 205256 h 3322003"/>
              <a:gd name="connsiteX14120" fmla="*/ 4311473 w 12191948"/>
              <a:gd name="connsiteY14120" fmla="*/ 203697 h 3322003"/>
              <a:gd name="connsiteX14121" fmla="*/ 4302535 w 12191948"/>
              <a:gd name="connsiteY14121" fmla="*/ 204196 h 3322003"/>
              <a:gd name="connsiteX14122" fmla="*/ 3978402 w 12191948"/>
              <a:gd name="connsiteY14122" fmla="*/ 194543 h 3322003"/>
              <a:gd name="connsiteX14123" fmla="*/ 3975743 w 12191948"/>
              <a:gd name="connsiteY14123" fmla="*/ 201164 h 3322003"/>
              <a:gd name="connsiteX14124" fmla="*/ 3975743 w 12191948"/>
              <a:gd name="connsiteY14124" fmla="*/ 201943 h 3322003"/>
              <a:gd name="connsiteX14125" fmla="*/ 4002348 w 12191948"/>
              <a:gd name="connsiteY14125" fmla="*/ 204671 h 3322003"/>
              <a:gd name="connsiteX14126" fmla="*/ 4008636 w 12191948"/>
              <a:gd name="connsiteY14126" fmla="*/ 197659 h 3322003"/>
              <a:gd name="connsiteX14127" fmla="*/ 3978402 w 12191948"/>
              <a:gd name="connsiteY14127" fmla="*/ 194543 h 3322003"/>
              <a:gd name="connsiteX14128" fmla="*/ 3854559 w 12191948"/>
              <a:gd name="connsiteY14128" fmla="*/ 194348 h 3322003"/>
              <a:gd name="connsiteX14129" fmla="*/ 3842948 w 12191948"/>
              <a:gd name="connsiteY14129" fmla="*/ 197465 h 3322003"/>
              <a:gd name="connsiteX14130" fmla="*/ 3853350 w 12191948"/>
              <a:gd name="connsiteY14130" fmla="*/ 204477 h 3322003"/>
              <a:gd name="connsiteX14131" fmla="*/ 3888907 w 12191948"/>
              <a:gd name="connsiteY14131" fmla="*/ 210709 h 3322003"/>
              <a:gd name="connsiteX14132" fmla="*/ 3913095 w 12191948"/>
              <a:gd name="connsiteY14132" fmla="*/ 207008 h 3322003"/>
              <a:gd name="connsiteX14133" fmla="*/ 3904387 w 12191948"/>
              <a:gd name="connsiteY14133" fmla="*/ 201554 h 3322003"/>
              <a:gd name="connsiteX14134" fmla="*/ 3854559 w 12191948"/>
              <a:gd name="connsiteY14134" fmla="*/ 194348 h 3322003"/>
              <a:gd name="connsiteX14135" fmla="*/ 4692675 w 12191948"/>
              <a:gd name="connsiteY14135" fmla="*/ 187725 h 3322003"/>
              <a:gd name="connsiteX14136" fmla="*/ 4696789 w 12191948"/>
              <a:gd name="connsiteY14136" fmla="*/ 193179 h 3322003"/>
              <a:gd name="connsiteX14137" fmla="*/ 4720977 w 12191948"/>
              <a:gd name="connsiteY14137" fmla="*/ 195516 h 3322003"/>
              <a:gd name="connsiteX14138" fmla="*/ 4717953 w 12191948"/>
              <a:gd name="connsiteY14138" fmla="*/ 191460 h 3322003"/>
              <a:gd name="connsiteX14139" fmla="*/ 4719042 w 12191948"/>
              <a:gd name="connsiteY14139" fmla="*/ 191620 h 3322003"/>
              <a:gd name="connsiteX14140" fmla="*/ 4717348 w 12191948"/>
              <a:gd name="connsiteY14140" fmla="*/ 190647 h 3322003"/>
              <a:gd name="connsiteX14141" fmla="*/ 4717953 w 12191948"/>
              <a:gd name="connsiteY14141" fmla="*/ 191460 h 3322003"/>
              <a:gd name="connsiteX14142" fmla="*/ 4332759 w 12191948"/>
              <a:gd name="connsiteY14142" fmla="*/ 183050 h 3322003"/>
              <a:gd name="connsiteX14143" fmla="*/ 4334176 w 12191948"/>
              <a:gd name="connsiteY14143" fmla="*/ 184609 h 3322003"/>
              <a:gd name="connsiteX14144" fmla="*/ 4318729 w 12191948"/>
              <a:gd name="connsiteY14144" fmla="*/ 184609 h 3322003"/>
              <a:gd name="connsiteX14145" fmla="*/ 4328889 w 12191948"/>
              <a:gd name="connsiteY14145" fmla="*/ 191426 h 3322003"/>
              <a:gd name="connsiteX14146" fmla="*/ 4340255 w 12191948"/>
              <a:gd name="connsiteY14146" fmla="*/ 191426 h 3322003"/>
              <a:gd name="connsiteX14147" fmla="*/ 4337233 w 12191948"/>
              <a:gd name="connsiteY14147" fmla="*/ 187969 h 3322003"/>
              <a:gd name="connsiteX14148" fmla="*/ 4334176 w 12191948"/>
              <a:gd name="connsiteY14148" fmla="*/ 184609 h 3322003"/>
              <a:gd name="connsiteX14149" fmla="*/ 4334209 w 12191948"/>
              <a:gd name="connsiteY14149" fmla="*/ 184609 h 3322003"/>
              <a:gd name="connsiteX14150" fmla="*/ 4264548 w 12191948"/>
              <a:gd name="connsiteY14150" fmla="*/ 177791 h 3322003"/>
              <a:gd name="connsiteX14151" fmla="*/ 4264548 w 12191948"/>
              <a:gd name="connsiteY14151" fmla="*/ 179934 h 3322003"/>
              <a:gd name="connsiteX14152" fmla="*/ 4284139 w 12191948"/>
              <a:gd name="connsiteY14152" fmla="*/ 184415 h 3322003"/>
              <a:gd name="connsiteX14153" fmla="*/ 4284139 w 12191948"/>
              <a:gd name="connsiteY14153" fmla="*/ 179740 h 3322003"/>
              <a:gd name="connsiteX14154" fmla="*/ 4499414 w 12191948"/>
              <a:gd name="connsiteY14154" fmla="*/ 171170 h 3322003"/>
              <a:gd name="connsiteX14155" fmla="*/ 4501349 w 12191948"/>
              <a:gd name="connsiteY14155" fmla="*/ 175845 h 3322003"/>
              <a:gd name="connsiteX14156" fmla="*/ 4501832 w 12191948"/>
              <a:gd name="connsiteY14156" fmla="*/ 177012 h 3322003"/>
              <a:gd name="connsiteX14157" fmla="*/ 4522393 w 12191948"/>
              <a:gd name="connsiteY14157" fmla="*/ 180713 h 3322003"/>
              <a:gd name="connsiteX14158" fmla="*/ 4515862 w 12191948"/>
              <a:gd name="connsiteY14158" fmla="*/ 172728 h 3322003"/>
              <a:gd name="connsiteX14159" fmla="*/ 4499414 w 12191948"/>
              <a:gd name="connsiteY14159" fmla="*/ 171170 h 3322003"/>
              <a:gd name="connsiteX14160" fmla="*/ 3861575 w 12191948"/>
              <a:gd name="connsiteY14160" fmla="*/ 167663 h 3322003"/>
              <a:gd name="connsiteX14161" fmla="*/ 3865201 w 12191948"/>
              <a:gd name="connsiteY14161" fmla="*/ 172143 h 3322003"/>
              <a:gd name="connsiteX14162" fmla="*/ 3881408 w 12191948"/>
              <a:gd name="connsiteY14162" fmla="*/ 172143 h 3322003"/>
              <a:gd name="connsiteX14163" fmla="*/ 3874150 w 12191948"/>
              <a:gd name="connsiteY14163" fmla="*/ 167663 h 3322003"/>
              <a:gd name="connsiteX14164" fmla="*/ 3861575 w 12191948"/>
              <a:gd name="connsiteY14164" fmla="*/ 167663 h 3322003"/>
              <a:gd name="connsiteX14165" fmla="*/ 3489802 w 12191948"/>
              <a:gd name="connsiteY14165" fmla="*/ 167275 h 3322003"/>
              <a:gd name="connsiteX14166" fmla="*/ 3497060 w 12191948"/>
              <a:gd name="connsiteY14166" fmla="*/ 170976 h 3322003"/>
              <a:gd name="connsiteX14167" fmla="*/ 3500445 w 12191948"/>
              <a:gd name="connsiteY14167" fmla="*/ 170976 h 3322003"/>
              <a:gd name="connsiteX14168" fmla="*/ 3496334 w 12191948"/>
              <a:gd name="connsiteY14168" fmla="*/ 168638 h 3322003"/>
              <a:gd name="connsiteX14169" fmla="*/ 4870217 w 12191948"/>
              <a:gd name="connsiteY14169" fmla="*/ 167080 h 3322003"/>
              <a:gd name="connsiteX14170" fmla="*/ 4870217 w 12191948"/>
              <a:gd name="connsiteY14170" fmla="*/ 170000 h 3322003"/>
              <a:gd name="connsiteX14171" fmla="*/ 4891020 w 12191948"/>
              <a:gd name="connsiteY14171" fmla="*/ 174092 h 3322003"/>
              <a:gd name="connsiteX14172" fmla="*/ 4913273 w 12191948"/>
              <a:gd name="connsiteY14172" fmla="*/ 172728 h 3322003"/>
              <a:gd name="connsiteX14173" fmla="*/ 4900210 w 12191948"/>
              <a:gd name="connsiteY14173" fmla="*/ 168054 h 3322003"/>
              <a:gd name="connsiteX14174" fmla="*/ 4899242 w 12191948"/>
              <a:gd name="connsiteY14174" fmla="*/ 167080 h 3322003"/>
              <a:gd name="connsiteX14175" fmla="*/ 4870217 w 12191948"/>
              <a:gd name="connsiteY14175" fmla="*/ 167080 h 3322003"/>
              <a:gd name="connsiteX14176" fmla="*/ 4294540 w 12191948"/>
              <a:gd name="connsiteY14176" fmla="*/ 162406 h 3322003"/>
              <a:gd name="connsiteX14177" fmla="*/ 4294540 w 12191948"/>
              <a:gd name="connsiteY14177" fmla="*/ 168248 h 3322003"/>
              <a:gd name="connsiteX14178" fmla="*/ 4321149 w 12191948"/>
              <a:gd name="connsiteY14178" fmla="*/ 170976 h 3322003"/>
              <a:gd name="connsiteX14179" fmla="*/ 4319354 w 12191948"/>
              <a:gd name="connsiteY14179" fmla="*/ 166930 h 3322003"/>
              <a:gd name="connsiteX14180" fmla="*/ 4320179 w 12191948"/>
              <a:gd name="connsiteY14180" fmla="*/ 167080 h 3322003"/>
              <a:gd name="connsiteX14181" fmla="*/ 4318729 w 12191948"/>
              <a:gd name="connsiteY14181" fmla="*/ 165522 h 3322003"/>
              <a:gd name="connsiteX14182" fmla="*/ 4319354 w 12191948"/>
              <a:gd name="connsiteY14182" fmla="*/ 166930 h 3322003"/>
              <a:gd name="connsiteX14183" fmla="*/ 3048612 w 12191948"/>
              <a:gd name="connsiteY14183" fmla="*/ 161821 h 3322003"/>
              <a:gd name="connsiteX14184" fmla="*/ 3025391 w 12191948"/>
              <a:gd name="connsiteY14184" fmla="*/ 162015 h 3322003"/>
              <a:gd name="connsiteX14185" fmla="*/ 3026117 w 12191948"/>
              <a:gd name="connsiteY14185" fmla="*/ 162015 h 3322003"/>
              <a:gd name="connsiteX14186" fmla="*/ 3059255 w 12191948"/>
              <a:gd name="connsiteY14186" fmla="*/ 172338 h 3322003"/>
              <a:gd name="connsiteX14187" fmla="*/ 3048612 w 12191948"/>
              <a:gd name="connsiteY14187" fmla="*/ 161821 h 3322003"/>
              <a:gd name="connsiteX14188" fmla="*/ 4017316 w 12191948"/>
              <a:gd name="connsiteY14188" fmla="*/ 160482 h 3322003"/>
              <a:gd name="connsiteX14189" fmla="*/ 3999931 w 12191948"/>
              <a:gd name="connsiteY14189" fmla="*/ 160847 h 3322003"/>
              <a:gd name="connsiteX14190" fmla="*/ 3966550 w 12191948"/>
              <a:gd name="connsiteY14190" fmla="*/ 160847 h 3322003"/>
              <a:gd name="connsiteX14191" fmla="*/ 3958327 w 12191948"/>
              <a:gd name="connsiteY14191" fmla="*/ 170197 h 3322003"/>
              <a:gd name="connsiteX14192" fmla="*/ 3957601 w 12191948"/>
              <a:gd name="connsiteY14192" fmla="*/ 171170 h 3322003"/>
              <a:gd name="connsiteX14193" fmla="*/ 3993882 w 12191948"/>
              <a:gd name="connsiteY14193" fmla="*/ 185973 h 3322003"/>
              <a:gd name="connsiteX14194" fmla="*/ 4050966 w 12191948"/>
              <a:gd name="connsiteY14194" fmla="*/ 180908 h 3322003"/>
              <a:gd name="connsiteX14195" fmla="*/ 4039597 w 12191948"/>
              <a:gd name="connsiteY14195" fmla="*/ 166690 h 3322003"/>
              <a:gd name="connsiteX14196" fmla="*/ 4017316 w 12191948"/>
              <a:gd name="connsiteY14196" fmla="*/ 160482 h 3322003"/>
              <a:gd name="connsiteX14197" fmla="*/ 2942428 w 12191948"/>
              <a:gd name="connsiteY14197" fmla="*/ 157925 h 3322003"/>
              <a:gd name="connsiteX14198" fmla="*/ 2942428 w 12191948"/>
              <a:gd name="connsiteY14198" fmla="*/ 162209 h 3322003"/>
              <a:gd name="connsiteX14199" fmla="*/ 2955730 w 12191948"/>
              <a:gd name="connsiteY14199" fmla="*/ 166301 h 3322003"/>
              <a:gd name="connsiteX14200" fmla="*/ 2987417 w 12191948"/>
              <a:gd name="connsiteY14200" fmla="*/ 168442 h 3322003"/>
              <a:gd name="connsiteX14201" fmla="*/ 2983061 w 12191948"/>
              <a:gd name="connsiteY14201" fmla="*/ 163379 h 3322003"/>
              <a:gd name="connsiteX14202" fmla="*/ 2942428 w 12191948"/>
              <a:gd name="connsiteY14202" fmla="*/ 157925 h 3322003"/>
              <a:gd name="connsiteX14203" fmla="*/ 4399515 w 12191948"/>
              <a:gd name="connsiteY14203" fmla="*/ 157341 h 3322003"/>
              <a:gd name="connsiteX14204" fmla="*/ 4400968 w 12191948"/>
              <a:gd name="connsiteY14204" fmla="*/ 159678 h 3322003"/>
              <a:gd name="connsiteX14205" fmla="*/ 4381376 w 12191948"/>
              <a:gd name="connsiteY14205" fmla="*/ 157731 h 3322003"/>
              <a:gd name="connsiteX14206" fmla="*/ 4377603 w 12191948"/>
              <a:gd name="connsiteY14206" fmla="*/ 161653 h 3322003"/>
              <a:gd name="connsiteX14207" fmla="*/ 4378715 w 12191948"/>
              <a:gd name="connsiteY14207" fmla="*/ 163573 h 3322003"/>
              <a:gd name="connsiteX14208" fmla="*/ 4395645 w 12191948"/>
              <a:gd name="connsiteY14208" fmla="*/ 169417 h 3322003"/>
              <a:gd name="connsiteX14209" fmla="*/ 4426365 w 12191948"/>
              <a:gd name="connsiteY14209" fmla="*/ 170976 h 3322003"/>
              <a:gd name="connsiteX14210" fmla="*/ 4399515 w 12191948"/>
              <a:gd name="connsiteY14210" fmla="*/ 157341 h 3322003"/>
              <a:gd name="connsiteX14211" fmla="*/ 3692741 w 12191948"/>
              <a:gd name="connsiteY14211" fmla="*/ 155198 h 3322003"/>
              <a:gd name="connsiteX14212" fmla="*/ 3662021 w 12191948"/>
              <a:gd name="connsiteY14212" fmla="*/ 157731 h 3322003"/>
              <a:gd name="connsiteX14213" fmla="*/ 3698061 w 12191948"/>
              <a:gd name="connsiteY14213" fmla="*/ 174092 h 3322003"/>
              <a:gd name="connsiteX14214" fmla="*/ 3714994 w 12191948"/>
              <a:gd name="connsiteY14214" fmla="*/ 171170 h 3322003"/>
              <a:gd name="connsiteX14215" fmla="*/ 3700964 w 12191948"/>
              <a:gd name="connsiteY14215" fmla="*/ 165326 h 3322003"/>
              <a:gd name="connsiteX14216" fmla="*/ 3692741 w 12191948"/>
              <a:gd name="connsiteY14216" fmla="*/ 155198 h 3322003"/>
              <a:gd name="connsiteX14217" fmla="*/ 3613645 w 12191948"/>
              <a:gd name="connsiteY14217" fmla="*/ 153251 h 3322003"/>
              <a:gd name="connsiteX14218" fmla="*/ 3617515 w 12191948"/>
              <a:gd name="connsiteY14218" fmla="*/ 157535 h 3322003"/>
              <a:gd name="connsiteX14219" fmla="*/ 3637110 w 12191948"/>
              <a:gd name="connsiteY14219" fmla="*/ 159093 h 3322003"/>
              <a:gd name="connsiteX14220" fmla="*/ 3633239 w 12191948"/>
              <a:gd name="connsiteY14220" fmla="*/ 153251 h 3322003"/>
              <a:gd name="connsiteX14221" fmla="*/ 2872315 w 12191948"/>
              <a:gd name="connsiteY14221" fmla="*/ 146377 h 3322003"/>
              <a:gd name="connsiteX14222" fmla="*/ 2845917 w 12191948"/>
              <a:gd name="connsiteY14222" fmla="*/ 146628 h 3322003"/>
              <a:gd name="connsiteX14223" fmla="*/ 2849061 w 12191948"/>
              <a:gd name="connsiteY14223" fmla="*/ 150914 h 3322003"/>
              <a:gd name="connsiteX14224" fmla="*/ 2847852 w 12191948"/>
              <a:gd name="connsiteY14224" fmla="*/ 150914 h 3322003"/>
              <a:gd name="connsiteX14225" fmla="*/ 2895019 w 12191948"/>
              <a:gd name="connsiteY14225" fmla="*/ 157925 h 3322003"/>
              <a:gd name="connsiteX14226" fmla="*/ 2896952 w 12191948"/>
              <a:gd name="connsiteY14226" fmla="*/ 154030 h 3322003"/>
              <a:gd name="connsiteX14227" fmla="*/ 2872315 w 12191948"/>
              <a:gd name="connsiteY14227" fmla="*/ 146377 h 3322003"/>
              <a:gd name="connsiteX14228" fmla="*/ 3782720 w 12191948"/>
              <a:gd name="connsiteY14228" fmla="*/ 145848 h 3322003"/>
              <a:gd name="connsiteX14229" fmla="*/ 3782720 w 12191948"/>
              <a:gd name="connsiteY14229" fmla="*/ 146433 h 3322003"/>
              <a:gd name="connsiteX14230" fmla="*/ 3839320 w 12191948"/>
              <a:gd name="connsiteY14230" fmla="*/ 159289 h 3322003"/>
              <a:gd name="connsiteX14231" fmla="*/ 3782720 w 12191948"/>
              <a:gd name="connsiteY14231" fmla="*/ 145848 h 3322003"/>
              <a:gd name="connsiteX14232" fmla="*/ 2576946 w 12191948"/>
              <a:gd name="connsiteY14232" fmla="*/ 140785 h 3322003"/>
              <a:gd name="connsiteX14233" fmla="*/ 2580331 w 12191948"/>
              <a:gd name="connsiteY14233" fmla="*/ 145460 h 3322003"/>
              <a:gd name="connsiteX14234" fmla="*/ 2586862 w 12191948"/>
              <a:gd name="connsiteY14234" fmla="*/ 145460 h 3322003"/>
              <a:gd name="connsiteX14235" fmla="*/ 2585168 w 12191948"/>
              <a:gd name="connsiteY14235" fmla="*/ 143317 h 3322003"/>
              <a:gd name="connsiteX14236" fmla="*/ 2588071 w 12191948"/>
              <a:gd name="connsiteY14236" fmla="*/ 142149 h 3322003"/>
              <a:gd name="connsiteX14237" fmla="*/ 3873427 w 12191948"/>
              <a:gd name="connsiteY14237" fmla="*/ 133774 h 3322003"/>
              <a:gd name="connsiteX14238" fmla="*/ 3871007 w 12191948"/>
              <a:gd name="connsiteY14238" fmla="*/ 137084 h 3322003"/>
              <a:gd name="connsiteX14239" fmla="*/ 3887940 w 12191948"/>
              <a:gd name="connsiteY14239" fmla="*/ 141759 h 3322003"/>
              <a:gd name="connsiteX14240" fmla="*/ 3892051 w 12191948"/>
              <a:gd name="connsiteY14240" fmla="*/ 137669 h 3322003"/>
              <a:gd name="connsiteX14241" fmla="*/ 3873427 w 12191948"/>
              <a:gd name="connsiteY14241" fmla="*/ 133774 h 3322003"/>
              <a:gd name="connsiteX14242" fmla="*/ 2925254 w 12191948"/>
              <a:gd name="connsiteY14242" fmla="*/ 132604 h 3322003"/>
              <a:gd name="connsiteX14243" fmla="*/ 2922351 w 12191948"/>
              <a:gd name="connsiteY14243" fmla="*/ 136305 h 3322003"/>
              <a:gd name="connsiteX14244" fmla="*/ 2938073 w 12191948"/>
              <a:gd name="connsiteY14244" fmla="*/ 138642 h 3322003"/>
              <a:gd name="connsiteX14245" fmla="*/ 2936379 w 12191948"/>
              <a:gd name="connsiteY14245" fmla="*/ 137669 h 3322003"/>
              <a:gd name="connsiteX14246" fmla="*/ 2938799 w 12191948"/>
              <a:gd name="connsiteY14246" fmla="*/ 133774 h 3322003"/>
              <a:gd name="connsiteX14247" fmla="*/ 2925254 w 12191948"/>
              <a:gd name="connsiteY14247" fmla="*/ 132604 h 3322003"/>
              <a:gd name="connsiteX14248" fmla="*/ 3505041 w 12191948"/>
              <a:gd name="connsiteY14248" fmla="*/ 123645 h 3322003"/>
              <a:gd name="connsiteX14249" fmla="*/ 3503591 w 12191948"/>
              <a:gd name="connsiteY14249" fmla="*/ 124813 h 3322003"/>
              <a:gd name="connsiteX14250" fmla="*/ 3499721 w 12191948"/>
              <a:gd name="connsiteY14250" fmla="*/ 128320 h 3322003"/>
              <a:gd name="connsiteX14251" fmla="*/ 3519313 w 12191948"/>
              <a:gd name="connsiteY14251" fmla="*/ 131242 h 3322003"/>
              <a:gd name="connsiteX14252" fmla="*/ 3522698 w 12191948"/>
              <a:gd name="connsiteY14252" fmla="*/ 126956 h 3322003"/>
              <a:gd name="connsiteX14253" fmla="*/ 3505041 w 12191948"/>
              <a:gd name="connsiteY14253" fmla="*/ 123645 h 3322003"/>
              <a:gd name="connsiteX14254" fmla="*/ 3177777 w 12191948"/>
              <a:gd name="connsiteY14254" fmla="*/ 122282 h 3322003"/>
              <a:gd name="connsiteX14255" fmla="*/ 3177807 w 12191948"/>
              <a:gd name="connsiteY14255" fmla="*/ 122476 h 3322003"/>
              <a:gd name="connsiteX14256" fmla="*/ 3158668 w 12191948"/>
              <a:gd name="connsiteY14256" fmla="*/ 122476 h 3322003"/>
              <a:gd name="connsiteX14257" fmla="*/ 3160844 w 12191948"/>
              <a:gd name="connsiteY14257" fmla="*/ 128514 h 3322003"/>
              <a:gd name="connsiteX14258" fmla="*/ 3178986 w 12191948"/>
              <a:gd name="connsiteY14258" fmla="*/ 130072 h 3322003"/>
              <a:gd name="connsiteX14259" fmla="*/ 3177807 w 12191948"/>
              <a:gd name="connsiteY14259" fmla="*/ 122476 h 3322003"/>
              <a:gd name="connsiteX14260" fmla="*/ 3178745 w 12191948"/>
              <a:gd name="connsiteY14260" fmla="*/ 122476 h 3322003"/>
              <a:gd name="connsiteX14261" fmla="*/ 4512719 w 12191948"/>
              <a:gd name="connsiteY14261" fmla="*/ 121893 h 3322003"/>
              <a:gd name="connsiteX14262" fmla="*/ 4516586 w 12191948"/>
              <a:gd name="connsiteY14262" fmla="*/ 126371 h 3322003"/>
              <a:gd name="connsiteX14263" fmla="*/ 4541985 w 12191948"/>
              <a:gd name="connsiteY14263" fmla="*/ 126371 h 3322003"/>
              <a:gd name="connsiteX14264" fmla="*/ 4537147 w 12191948"/>
              <a:gd name="connsiteY14264" fmla="*/ 121893 h 3322003"/>
              <a:gd name="connsiteX14265" fmla="*/ 4536906 w 12191948"/>
              <a:gd name="connsiteY14265" fmla="*/ 121893 h 3322003"/>
              <a:gd name="connsiteX14266" fmla="*/ 4512719 w 12191948"/>
              <a:gd name="connsiteY14266" fmla="*/ 121893 h 3322003"/>
              <a:gd name="connsiteX14267" fmla="*/ 3552209 w 12191948"/>
              <a:gd name="connsiteY14267" fmla="*/ 119359 h 3322003"/>
              <a:gd name="connsiteX14268" fmla="*/ 3552209 w 12191948"/>
              <a:gd name="connsiteY14268" fmla="*/ 120138 h 3322003"/>
              <a:gd name="connsiteX14269" fmla="*/ 3555111 w 12191948"/>
              <a:gd name="connsiteY14269" fmla="*/ 124424 h 3322003"/>
              <a:gd name="connsiteX14270" fmla="*/ 3582684 w 12191948"/>
              <a:gd name="connsiteY14270" fmla="*/ 130463 h 3322003"/>
              <a:gd name="connsiteX14271" fmla="*/ 3578091 w 12191948"/>
              <a:gd name="connsiteY14271" fmla="*/ 122087 h 3322003"/>
              <a:gd name="connsiteX14272" fmla="*/ 3552209 w 12191948"/>
              <a:gd name="connsiteY14272" fmla="*/ 119359 h 3322003"/>
              <a:gd name="connsiteX14273" fmla="*/ 3664168 w 12191948"/>
              <a:gd name="connsiteY14273" fmla="*/ 118508 h 3322003"/>
              <a:gd name="connsiteX14274" fmla="*/ 3656216 w 12191948"/>
              <a:gd name="connsiteY14274" fmla="*/ 122087 h 3322003"/>
              <a:gd name="connsiteX14275" fmla="*/ 3657910 w 12191948"/>
              <a:gd name="connsiteY14275" fmla="*/ 130657 h 3322003"/>
              <a:gd name="connsiteX14276" fmla="*/ 3657910 w 12191948"/>
              <a:gd name="connsiteY14276" fmla="*/ 130463 h 3322003"/>
              <a:gd name="connsiteX14277" fmla="*/ 3682098 w 12191948"/>
              <a:gd name="connsiteY14277" fmla="*/ 127929 h 3322003"/>
              <a:gd name="connsiteX14278" fmla="*/ 3706286 w 12191948"/>
              <a:gd name="connsiteY14278" fmla="*/ 135917 h 3322003"/>
              <a:gd name="connsiteX14279" fmla="*/ 3731683 w 12191948"/>
              <a:gd name="connsiteY14279" fmla="*/ 131046 h 3322003"/>
              <a:gd name="connsiteX14280" fmla="*/ 3702657 w 12191948"/>
              <a:gd name="connsiteY14280" fmla="*/ 122087 h 3322003"/>
              <a:gd name="connsiteX14281" fmla="*/ 3682098 w 12191948"/>
              <a:gd name="connsiteY14281" fmla="*/ 122087 h 3322003"/>
              <a:gd name="connsiteX14282" fmla="*/ 3664168 w 12191948"/>
              <a:gd name="connsiteY14282" fmla="*/ 118508 h 3322003"/>
              <a:gd name="connsiteX14283" fmla="*/ 2870588 w 12191948"/>
              <a:gd name="connsiteY14283" fmla="*/ 118386 h 3322003"/>
              <a:gd name="connsiteX14284" fmla="*/ 2877119 w 12191948"/>
              <a:gd name="connsiteY14284" fmla="*/ 126956 h 3322003"/>
              <a:gd name="connsiteX14285" fmla="*/ 2875910 w 12191948"/>
              <a:gd name="connsiteY14285" fmla="*/ 126956 h 3322003"/>
              <a:gd name="connsiteX14286" fmla="*/ 2900098 w 12191948"/>
              <a:gd name="connsiteY14286" fmla="*/ 129099 h 3322003"/>
              <a:gd name="connsiteX14287" fmla="*/ 2900098 w 12191948"/>
              <a:gd name="connsiteY14287" fmla="*/ 118386 h 3322003"/>
              <a:gd name="connsiteX14288" fmla="*/ 2870588 w 12191948"/>
              <a:gd name="connsiteY14288" fmla="*/ 118386 h 3322003"/>
              <a:gd name="connsiteX14289" fmla="*/ 3749825 w 12191948"/>
              <a:gd name="connsiteY14289" fmla="*/ 112348 h 3322003"/>
              <a:gd name="connsiteX14290" fmla="*/ 3722008 w 12191948"/>
              <a:gd name="connsiteY14290" fmla="*/ 116634 h 3322003"/>
              <a:gd name="connsiteX14291" fmla="*/ 3767481 w 12191948"/>
              <a:gd name="connsiteY14291" fmla="*/ 131825 h 3322003"/>
              <a:gd name="connsiteX14292" fmla="*/ 4883521 w 12191948"/>
              <a:gd name="connsiteY14292" fmla="*/ 108649 h 3322003"/>
              <a:gd name="connsiteX14293" fmla="*/ 4883521 w 12191948"/>
              <a:gd name="connsiteY14293" fmla="*/ 110986 h 3322003"/>
              <a:gd name="connsiteX14294" fmla="*/ 4888841 w 12191948"/>
              <a:gd name="connsiteY14294" fmla="*/ 112348 h 3322003"/>
              <a:gd name="connsiteX14295" fmla="*/ 4892711 w 12191948"/>
              <a:gd name="connsiteY14295" fmla="*/ 112348 h 3322003"/>
              <a:gd name="connsiteX14296" fmla="*/ 2794547 w 12191948"/>
              <a:gd name="connsiteY14296" fmla="*/ 101490 h 3322003"/>
              <a:gd name="connsiteX14297" fmla="*/ 2780608 w 12191948"/>
              <a:gd name="connsiteY14297" fmla="*/ 103974 h 3322003"/>
              <a:gd name="connsiteX14298" fmla="*/ 2782784 w 12191948"/>
              <a:gd name="connsiteY14298" fmla="*/ 104557 h 3322003"/>
              <a:gd name="connsiteX14299" fmla="*/ 2787624 w 12191948"/>
              <a:gd name="connsiteY14299" fmla="*/ 109428 h 3322003"/>
              <a:gd name="connsiteX14300" fmla="*/ 2815924 w 12191948"/>
              <a:gd name="connsiteY14300" fmla="*/ 107479 h 3322003"/>
              <a:gd name="connsiteX14301" fmla="*/ 2794547 w 12191948"/>
              <a:gd name="connsiteY14301" fmla="*/ 101490 h 3322003"/>
              <a:gd name="connsiteX14302" fmla="*/ 3578332 w 12191948"/>
              <a:gd name="connsiteY14302" fmla="*/ 97935 h 3322003"/>
              <a:gd name="connsiteX14303" fmla="*/ 3576879 w 12191948"/>
              <a:gd name="connsiteY14303" fmla="*/ 99299 h 3322003"/>
              <a:gd name="connsiteX14304" fmla="*/ 3626708 w 12191948"/>
              <a:gd name="connsiteY14304" fmla="*/ 111374 h 3322003"/>
              <a:gd name="connsiteX14305" fmla="*/ 3578332 w 12191948"/>
              <a:gd name="connsiteY14305" fmla="*/ 97935 h 3322003"/>
              <a:gd name="connsiteX14306" fmla="*/ 3102552 w 12191948"/>
              <a:gd name="connsiteY14306" fmla="*/ 87028 h 3322003"/>
              <a:gd name="connsiteX14307" fmla="*/ 3138591 w 12191948"/>
              <a:gd name="connsiteY14307" fmla="*/ 90533 h 3322003"/>
              <a:gd name="connsiteX14308" fmla="*/ 3272595 w 12191948"/>
              <a:gd name="connsiteY14308" fmla="*/ 83133 h 3322003"/>
              <a:gd name="connsiteX14309" fmla="*/ 3265578 w 12191948"/>
              <a:gd name="connsiteY14309" fmla="*/ 89950 h 3322003"/>
              <a:gd name="connsiteX14310" fmla="*/ 3296056 w 12191948"/>
              <a:gd name="connsiteY14310" fmla="*/ 96377 h 3322003"/>
              <a:gd name="connsiteX14311" fmla="*/ 3302103 w 12191948"/>
              <a:gd name="connsiteY14311" fmla="*/ 93846 h 3322003"/>
              <a:gd name="connsiteX14312" fmla="*/ 3298959 w 12191948"/>
              <a:gd name="connsiteY14312" fmla="*/ 91509 h 3322003"/>
              <a:gd name="connsiteX14313" fmla="*/ 3298959 w 12191948"/>
              <a:gd name="connsiteY14313" fmla="*/ 91703 h 3322003"/>
              <a:gd name="connsiteX14314" fmla="*/ 3272595 w 12191948"/>
              <a:gd name="connsiteY14314" fmla="*/ 83133 h 3322003"/>
              <a:gd name="connsiteX14315" fmla="*/ 4485869 w 12191948"/>
              <a:gd name="connsiteY14315" fmla="*/ 72031 h 3322003"/>
              <a:gd name="connsiteX14316" fmla="*/ 4495303 w 12191948"/>
              <a:gd name="connsiteY14316" fmla="*/ 83133 h 3322003"/>
              <a:gd name="connsiteX14317" fmla="*/ 4519491 w 12191948"/>
              <a:gd name="connsiteY14317" fmla="*/ 85276 h 3322003"/>
              <a:gd name="connsiteX14318" fmla="*/ 4514653 w 12191948"/>
              <a:gd name="connsiteY14318" fmla="*/ 72031 h 3322003"/>
              <a:gd name="connsiteX14319" fmla="*/ 4485869 w 12191948"/>
              <a:gd name="connsiteY14319" fmla="*/ 72031 h 3322003"/>
              <a:gd name="connsiteX14320" fmla="*/ 2444636 w 12191948"/>
              <a:gd name="connsiteY14320" fmla="*/ 68524 h 3322003"/>
              <a:gd name="connsiteX14321" fmla="*/ 2448506 w 12191948"/>
              <a:gd name="connsiteY14321" fmla="*/ 72810 h 3322003"/>
              <a:gd name="connsiteX14322" fmla="*/ 2468583 w 12191948"/>
              <a:gd name="connsiteY14322" fmla="*/ 74757 h 3322003"/>
              <a:gd name="connsiteX14323" fmla="*/ 2461567 w 12191948"/>
              <a:gd name="connsiteY14323" fmla="*/ 68524 h 3322003"/>
              <a:gd name="connsiteX14324" fmla="*/ 2444636 w 12191948"/>
              <a:gd name="connsiteY14324" fmla="*/ 68524 h 3322003"/>
              <a:gd name="connsiteX14325" fmla="*/ 2354777 w 12191948"/>
              <a:gd name="connsiteY14325" fmla="*/ 65944 h 3322003"/>
              <a:gd name="connsiteX14326" fmla="*/ 2324905 w 12191948"/>
              <a:gd name="connsiteY14326" fmla="*/ 68330 h 3322003"/>
              <a:gd name="connsiteX14327" fmla="*/ 2387552 w 12191948"/>
              <a:gd name="connsiteY14327" fmla="*/ 76706 h 3322003"/>
              <a:gd name="connsiteX14328" fmla="*/ 2389729 w 12191948"/>
              <a:gd name="connsiteY14328" fmla="*/ 76121 h 3322003"/>
              <a:gd name="connsiteX14329" fmla="*/ 2354777 w 12191948"/>
              <a:gd name="connsiteY14329" fmla="*/ 65944 h 3322003"/>
              <a:gd name="connsiteX14330" fmla="*/ 2791009 w 12191948"/>
              <a:gd name="connsiteY14330" fmla="*/ 65798 h 3322003"/>
              <a:gd name="connsiteX14331" fmla="*/ 2797782 w 12191948"/>
              <a:gd name="connsiteY14331" fmla="*/ 67160 h 3322003"/>
              <a:gd name="connsiteX14332" fmla="*/ 2793671 w 12191948"/>
              <a:gd name="connsiteY14332" fmla="*/ 65798 h 3322003"/>
              <a:gd name="connsiteX14333" fmla="*/ 2791009 w 12191948"/>
              <a:gd name="connsiteY14333" fmla="*/ 65798 h 3322003"/>
              <a:gd name="connsiteX14334" fmla="*/ 2588797 w 12191948"/>
              <a:gd name="connsiteY14334" fmla="*/ 65408 h 3322003"/>
              <a:gd name="connsiteX14335" fmla="*/ 2576219 w 12191948"/>
              <a:gd name="connsiteY14335" fmla="*/ 68719 h 3322003"/>
              <a:gd name="connsiteX14336" fmla="*/ 2587830 w 12191948"/>
              <a:gd name="connsiteY14336" fmla="*/ 71252 h 3322003"/>
              <a:gd name="connsiteX14337" fmla="*/ 2590732 w 12191948"/>
              <a:gd name="connsiteY14337" fmla="*/ 70082 h 3322003"/>
              <a:gd name="connsiteX14338" fmla="*/ 2596052 w 12191948"/>
              <a:gd name="connsiteY14338" fmla="*/ 65408 h 3322003"/>
              <a:gd name="connsiteX14339" fmla="*/ 2588797 w 12191948"/>
              <a:gd name="connsiteY14339" fmla="*/ 65408 h 3322003"/>
              <a:gd name="connsiteX14340" fmla="*/ 2940249 w 12191948"/>
              <a:gd name="connsiteY14340" fmla="*/ 61707 h 3322003"/>
              <a:gd name="connsiteX14341" fmla="*/ 2929850 w 12191948"/>
              <a:gd name="connsiteY14341" fmla="*/ 70473 h 3322003"/>
              <a:gd name="connsiteX14342" fmla="*/ 2942428 w 12191948"/>
              <a:gd name="connsiteY14342" fmla="*/ 75342 h 3322003"/>
              <a:gd name="connsiteX14343" fmla="*/ 2969034 w 12191948"/>
              <a:gd name="connsiteY14343" fmla="*/ 73005 h 3322003"/>
              <a:gd name="connsiteX14344" fmla="*/ 2964681 w 12191948"/>
              <a:gd name="connsiteY14344" fmla="*/ 63850 h 3322003"/>
              <a:gd name="connsiteX14345" fmla="*/ 2964437 w 12191948"/>
              <a:gd name="connsiteY14345" fmla="*/ 63850 h 3322003"/>
              <a:gd name="connsiteX14346" fmla="*/ 2940249 w 12191948"/>
              <a:gd name="connsiteY14346" fmla="*/ 61707 h 3322003"/>
              <a:gd name="connsiteX14347" fmla="*/ 2718445 w 12191948"/>
              <a:gd name="connsiteY14347" fmla="*/ 54695 h 3322003"/>
              <a:gd name="connsiteX14348" fmla="*/ 2706594 w 12191948"/>
              <a:gd name="connsiteY14348" fmla="*/ 57423 h 3322003"/>
              <a:gd name="connsiteX14349" fmla="*/ 2724492 w 12191948"/>
              <a:gd name="connsiteY14349" fmla="*/ 63265 h 3322003"/>
              <a:gd name="connsiteX14350" fmla="*/ 2738281 w 12191948"/>
              <a:gd name="connsiteY14350" fmla="*/ 66187 h 3322003"/>
              <a:gd name="connsiteX14351" fmla="*/ 2734167 w 12191948"/>
              <a:gd name="connsiteY14351" fmla="*/ 63071 h 3322003"/>
              <a:gd name="connsiteX14352" fmla="*/ 2739248 w 12191948"/>
              <a:gd name="connsiteY14352" fmla="*/ 61903 h 3322003"/>
              <a:gd name="connsiteX14353" fmla="*/ 2718445 w 12191948"/>
              <a:gd name="connsiteY14353" fmla="*/ 54695 h 3322003"/>
              <a:gd name="connsiteX14354" fmla="*/ 4114099 w 12191948"/>
              <a:gd name="connsiteY14354" fmla="*/ 39892 h 3322003"/>
              <a:gd name="connsiteX14355" fmla="*/ 4114822 w 12191948"/>
              <a:gd name="connsiteY14355" fmla="*/ 40671 h 3322003"/>
              <a:gd name="connsiteX14356" fmla="*/ 4093537 w 12191948"/>
              <a:gd name="connsiteY14356" fmla="*/ 42814 h 3322003"/>
              <a:gd name="connsiteX14357" fmla="*/ 4096924 w 12191948"/>
              <a:gd name="connsiteY14357" fmla="*/ 47100 h 3322003"/>
              <a:gd name="connsiteX14358" fmla="*/ 4121113 w 12191948"/>
              <a:gd name="connsiteY14358" fmla="*/ 47100 h 3322003"/>
              <a:gd name="connsiteX14359" fmla="*/ 4114099 w 12191948"/>
              <a:gd name="connsiteY14359" fmla="*/ 39892 h 3322003"/>
              <a:gd name="connsiteX14360" fmla="*/ 2614194 w 12191948"/>
              <a:gd name="connsiteY14360" fmla="*/ 39309 h 3322003"/>
              <a:gd name="connsiteX14361" fmla="*/ 2614194 w 12191948"/>
              <a:gd name="connsiteY14361" fmla="*/ 52554 h 3322003"/>
              <a:gd name="connsiteX14362" fmla="*/ 2618308 w 12191948"/>
              <a:gd name="connsiteY14362" fmla="*/ 51384 h 3322003"/>
              <a:gd name="connsiteX14363" fmla="*/ 2677568 w 12191948"/>
              <a:gd name="connsiteY14363" fmla="*/ 78458 h 3322003"/>
              <a:gd name="connsiteX14364" fmla="*/ 2682162 w 12191948"/>
              <a:gd name="connsiteY14364" fmla="*/ 80990 h 3322003"/>
              <a:gd name="connsiteX14365" fmla="*/ 2687243 w 12191948"/>
              <a:gd name="connsiteY14365" fmla="*/ 83912 h 3322003"/>
              <a:gd name="connsiteX14366" fmla="*/ 2782543 w 12191948"/>
              <a:gd name="connsiteY14366" fmla="*/ 81184 h 3322003"/>
              <a:gd name="connsiteX14367" fmla="*/ 2737554 w 12191948"/>
              <a:gd name="connsiteY14367" fmla="*/ 66381 h 3322003"/>
              <a:gd name="connsiteX14368" fmla="*/ 2698127 w 12191948"/>
              <a:gd name="connsiteY14368" fmla="*/ 67745 h 3322003"/>
              <a:gd name="connsiteX14369" fmla="*/ 2614194 w 12191948"/>
              <a:gd name="connsiteY14369" fmla="*/ 39309 h 3322003"/>
              <a:gd name="connsiteX14370" fmla="*/ 2716751 w 12191948"/>
              <a:gd name="connsiteY14370" fmla="*/ 38334 h 3322003"/>
              <a:gd name="connsiteX14371" fmla="*/ 2718686 w 12191948"/>
              <a:gd name="connsiteY14371" fmla="*/ 44763 h 3322003"/>
              <a:gd name="connsiteX14372" fmla="*/ 2791251 w 12191948"/>
              <a:gd name="connsiteY14372" fmla="*/ 64240 h 3322003"/>
              <a:gd name="connsiteX14373" fmla="*/ 2783754 w 12191948"/>
              <a:gd name="connsiteY14373" fmla="*/ 52358 h 3322003"/>
              <a:gd name="connsiteX14374" fmla="*/ 2729573 w 12191948"/>
              <a:gd name="connsiteY14374" fmla="*/ 39504 h 3322003"/>
              <a:gd name="connsiteX14375" fmla="*/ 2734652 w 12191948"/>
              <a:gd name="connsiteY14375" fmla="*/ 38334 h 3322003"/>
              <a:gd name="connsiteX14376" fmla="*/ 2716751 w 12191948"/>
              <a:gd name="connsiteY14376" fmla="*/ 38334 h 3322003"/>
              <a:gd name="connsiteX14377" fmla="*/ 3982757 w 12191948"/>
              <a:gd name="connsiteY14377" fmla="*/ 34635 h 3322003"/>
              <a:gd name="connsiteX14378" fmla="*/ 3985174 w 12191948"/>
              <a:gd name="connsiteY14378" fmla="*/ 36387 h 3322003"/>
              <a:gd name="connsiteX14379" fmla="*/ 3990497 w 12191948"/>
              <a:gd name="connsiteY14379" fmla="*/ 36387 h 3322003"/>
              <a:gd name="connsiteX14380" fmla="*/ 3988318 w 12191948"/>
              <a:gd name="connsiteY14380" fmla="*/ 34635 h 3322003"/>
              <a:gd name="connsiteX14381" fmla="*/ 3982757 w 12191948"/>
              <a:gd name="connsiteY14381" fmla="*/ 34635 h 3322003"/>
              <a:gd name="connsiteX14382" fmla="*/ 2814715 w 12191948"/>
              <a:gd name="connsiteY14382" fmla="*/ 33271 h 3322003"/>
              <a:gd name="connsiteX14383" fmla="*/ 2797300 w 12191948"/>
              <a:gd name="connsiteY14383" fmla="*/ 34050 h 3322003"/>
              <a:gd name="connsiteX14384" fmla="*/ 2814471 w 12191948"/>
              <a:gd name="connsiteY14384" fmla="*/ 43594 h 3322003"/>
              <a:gd name="connsiteX14385" fmla="*/ 2895019 w 12191948"/>
              <a:gd name="connsiteY14385" fmla="*/ 46321 h 3322003"/>
              <a:gd name="connsiteX14386" fmla="*/ 2814715 w 12191948"/>
              <a:gd name="connsiteY14386" fmla="*/ 33271 h 3322003"/>
              <a:gd name="connsiteX14387" fmla="*/ 2423592 w 12191948"/>
              <a:gd name="connsiteY14387" fmla="*/ 30543 h 3322003"/>
              <a:gd name="connsiteX14388" fmla="*/ 2420207 w 12191948"/>
              <a:gd name="connsiteY14388" fmla="*/ 33856 h 3322003"/>
              <a:gd name="connsiteX14389" fmla="*/ 2444395 w 12191948"/>
              <a:gd name="connsiteY14389" fmla="*/ 39504 h 3322003"/>
              <a:gd name="connsiteX14390" fmla="*/ 2447780 w 12191948"/>
              <a:gd name="connsiteY14390" fmla="*/ 34635 h 3322003"/>
              <a:gd name="connsiteX14391" fmla="*/ 2423592 w 12191948"/>
              <a:gd name="connsiteY14391" fmla="*/ 30543 h 3322003"/>
              <a:gd name="connsiteX14392" fmla="*/ 2192354 w 12191948"/>
              <a:gd name="connsiteY14392" fmla="*/ 29692 h 3322003"/>
              <a:gd name="connsiteX14393" fmla="*/ 2178082 w 12191948"/>
              <a:gd name="connsiteY14393" fmla="*/ 33271 h 3322003"/>
              <a:gd name="connsiteX14394" fmla="*/ 2216059 w 12191948"/>
              <a:gd name="connsiteY14394" fmla="*/ 33271 h 3322003"/>
              <a:gd name="connsiteX14395" fmla="*/ 2192354 w 12191948"/>
              <a:gd name="connsiteY14395" fmla="*/ 29692 h 3322003"/>
              <a:gd name="connsiteX14396" fmla="*/ 2537518 w 12191948"/>
              <a:gd name="connsiteY14396" fmla="*/ 28791 h 3322003"/>
              <a:gd name="connsiteX14397" fmla="*/ 2537518 w 12191948"/>
              <a:gd name="connsiteY14397" fmla="*/ 29960 h 3322003"/>
              <a:gd name="connsiteX14398" fmla="*/ 2506316 w 12191948"/>
              <a:gd name="connsiteY14398" fmla="*/ 31322 h 3322003"/>
              <a:gd name="connsiteX14399" fmla="*/ 2549614 w 12191948"/>
              <a:gd name="connsiteY14399" fmla="*/ 46125 h 3322003"/>
              <a:gd name="connsiteX14400" fmla="*/ 2579607 w 12191948"/>
              <a:gd name="connsiteY14400" fmla="*/ 46125 h 3322003"/>
              <a:gd name="connsiteX14401" fmla="*/ 2563641 w 12191948"/>
              <a:gd name="connsiteY14401" fmla="*/ 34439 h 3322003"/>
              <a:gd name="connsiteX14402" fmla="*/ 2537518 w 12191948"/>
              <a:gd name="connsiteY14402" fmla="*/ 28791 h 3322003"/>
              <a:gd name="connsiteX14403" fmla="*/ 4078269 w 12191948"/>
              <a:gd name="connsiteY14403" fmla="*/ 28353 h 3322003"/>
              <a:gd name="connsiteX14404" fmla="*/ 4070075 w 12191948"/>
              <a:gd name="connsiteY14404" fmla="*/ 31322 h 3322003"/>
              <a:gd name="connsiteX14405" fmla="*/ 4073945 w 12191948"/>
              <a:gd name="connsiteY14405" fmla="*/ 33465 h 3322003"/>
              <a:gd name="connsiteX14406" fmla="*/ 4099827 w 12191948"/>
              <a:gd name="connsiteY14406" fmla="*/ 33465 h 3322003"/>
              <a:gd name="connsiteX14407" fmla="*/ 4101277 w 12191948"/>
              <a:gd name="connsiteY14407" fmla="*/ 31519 h 3322003"/>
              <a:gd name="connsiteX14408" fmla="*/ 4094113 w 12191948"/>
              <a:gd name="connsiteY14408" fmla="*/ 29174 h 3322003"/>
              <a:gd name="connsiteX14409" fmla="*/ 4094263 w 12191948"/>
              <a:gd name="connsiteY14409" fmla="*/ 29181 h 3322003"/>
              <a:gd name="connsiteX14410" fmla="*/ 4093537 w 12191948"/>
              <a:gd name="connsiteY14410" fmla="*/ 28985 h 3322003"/>
              <a:gd name="connsiteX14411" fmla="*/ 4094113 w 12191948"/>
              <a:gd name="connsiteY14411" fmla="*/ 29174 h 3322003"/>
              <a:gd name="connsiteX14412" fmla="*/ 1960390 w 12191948"/>
              <a:gd name="connsiteY14412" fmla="*/ 13403 h 3322003"/>
              <a:gd name="connsiteX14413" fmla="*/ 1962327 w 12191948"/>
              <a:gd name="connsiteY14413" fmla="*/ 19053 h 3322003"/>
              <a:gd name="connsiteX14414" fmla="*/ 1980951 w 12191948"/>
              <a:gd name="connsiteY14414" fmla="*/ 21000 h 3322003"/>
              <a:gd name="connsiteX14415" fmla="*/ 1979984 w 12191948"/>
              <a:gd name="connsiteY14415" fmla="*/ 13403 h 3322003"/>
              <a:gd name="connsiteX14416" fmla="*/ 2230814 w 12191948"/>
              <a:gd name="connsiteY14416" fmla="*/ 6782 h 3322003"/>
              <a:gd name="connsiteX14417" fmla="*/ 2230814 w 12191948"/>
              <a:gd name="connsiteY14417" fmla="*/ 12821 h 3322003"/>
              <a:gd name="connsiteX14418" fmla="*/ 2260322 w 12191948"/>
              <a:gd name="connsiteY14418" fmla="*/ 16520 h 3322003"/>
              <a:gd name="connsiteX14419" fmla="*/ 2264677 w 12191948"/>
              <a:gd name="connsiteY14419" fmla="*/ 9898 h 3322003"/>
              <a:gd name="connsiteX14420" fmla="*/ 2230814 w 12191948"/>
              <a:gd name="connsiteY14420" fmla="*/ 6782 h 3322003"/>
              <a:gd name="connsiteX14421" fmla="*/ 2535705 w 12191948"/>
              <a:gd name="connsiteY14421" fmla="*/ 6295 h 3322003"/>
              <a:gd name="connsiteX14422" fmla="*/ 2518653 w 12191948"/>
              <a:gd name="connsiteY14422" fmla="*/ 8534 h 3322003"/>
              <a:gd name="connsiteX14423" fmla="*/ 2523488 w 12191948"/>
              <a:gd name="connsiteY14423" fmla="*/ 13209 h 3322003"/>
              <a:gd name="connsiteX14424" fmla="*/ 2563641 w 12191948"/>
              <a:gd name="connsiteY14424" fmla="*/ 15158 h 3322003"/>
              <a:gd name="connsiteX14425" fmla="*/ 2560013 w 12191948"/>
              <a:gd name="connsiteY14425" fmla="*/ 9508 h 3322003"/>
              <a:gd name="connsiteX14426" fmla="*/ 2560013 w 12191948"/>
              <a:gd name="connsiteY14426" fmla="*/ 10483 h 3322003"/>
              <a:gd name="connsiteX14427" fmla="*/ 2535705 w 12191948"/>
              <a:gd name="connsiteY14427" fmla="*/ 6295 h 3322003"/>
              <a:gd name="connsiteX14428" fmla="*/ 2576946 w 12191948"/>
              <a:gd name="connsiteY14428" fmla="*/ 2302 h 3322003"/>
              <a:gd name="connsiteX14429" fmla="*/ 2588556 w 12191948"/>
              <a:gd name="connsiteY14429" fmla="*/ 6003 h 3322003"/>
              <a:gd name="connsiteX14430" fmla="*/ 2594361 w 12191948"/>
              <a:gd name="connsiteY14430" fmla="*/ 6003 h 3322003"/>
              <a:gd name="connsiteX14431" fmla="*/ 2587588 w 12191948"/>
              <a:gd name="connsiteY14431" fmla="*/ 2302 h 3322003"/>
              <a:gd name="connsiteX14432" fmla="*/ 0 w 12191948"/>
              <a:gd name="connsiteY14432" fmla="*/ 99 h 3322003"/>
              <a:gd name="connsiteX14433" fmla="*/ 1358013 w 12191948"/>
              <a:gd name="connsiteY14433" fmla="*/ 99 h 3322003"/>
              <a:gd name="connsiteX14434" fmla="*/ 1354238 w 12191948"/>
              <a:gd name="connsiteY14434" fmla="*/ 1523 h 3322003"/>
              <a:gd name="connsiteX14435" fmla="*/ 1388583 w 12191948"/>
              <a:gd name="connsiteY14435" fmla="*/ 1523 h 3322003"/>
              <a:gd name="connsiteX14436" fmla="*/ 1389114 w 12191948"/>
              <a:gd name="connsiteY14436" fmla="*/ 99 h 3322003"/>
              <a:gd name="connsiteX14437" fmla="*/ 1482477 w 12191948"/>
              <a:gd name="connsiteY14437" fmla="*/ 99 h 3322003"/>
              <a:gd name="connsiteX14438" fmla="*/ 1486547 w 12191948"/>
              <a:gd name="connsiteY14438" fmla="*/ 8146 h 3322003"/>
              <a:gd name="connsiteX14439" fmla="*/ 1571930 w 12191948"/>
              <a:gd name="connsiteY14439" fmla="*/ 10677 h 3322003"/>
              <a:gd name="connsiteX14440" fmla="*/ 1590072 w 12191948"/>
              <a:gd name="connsiteY14440" fmla="*/ 10677 h 3322003"/>
              <a:gd name="connsiteX14441" fmla="*/ 1571689 w 12191948"/>
              <a:gd name="connsiteY14441" fmla="*/ 6976 h 3322003"/>
              <a:gd name="connsiteX14442" fmla="*/ 1550857 w 12191948"/>
              <a:gd name="connsiteY14442" fmla="*/ 99 h 3322003"/>
              <a:gd name="connsiteX14443" fmla="*/ 2109632 w 12191948"/>
              <a:gd name="connsiteY14443" fmla="*/ 99 h 3322003"/>
              <a:gd name="connsiteX14444" fmla="*/ 2105180 w 12191948"/>
              <a:gd name="connsiteY14444" fmla="*/ 4506 h 3322003"/>
              <a:gd name="connsiteX14445" fmla="*/ 2105277 w 12191948"/>
              <a:gd name="connsiteY14445" fmla="*/ 5030 h 3322003"/>
              <a:gd name="connsiteX14446" fmla="*/ 2116405 w 12191948"/>
              <a:gd name="connsiteY14446" fmla="*/ 9704 h 3322003"/>
              <a:gd name="connsiteX14447" fmla="*/ 2188969 w 12191948"/>
              <a:gd name="connsiteY14447" fmla="*/ 13599 h 3322003"/>
              <a:gd name="connsiteX14448" fmla="*/ 2150950 w 12191948"/>
              <a:gd name="connsiteY14448" fmla="*/ 1856 h 3322003"/>
              <a:gd name="connsiteX14449" fmla="*/ 2122154 w 12191948"/>
              <a:gd name="connsiteY14449" fmla="*/ 99 h 3322003"/>
              <a:gd name="connsiteX14450" fmla="*/ 3699799 w 12191948"/>
              <a:gd name="connsiteY14450" fmla="*/ 99 h 3322003"/>
              <a:gd name="connsiteX14451" fmla="*/ 3712333 w 12191948"/>
              <a:gd name="connsiteY14451" fmla="*/ 1134 h 3322003"/>
              <a:gd name="connsiteX14452" fmla="*/ 3710740 w 12191948"/>
              <a:gd name="connsiteY14452" fmla="*/ 99 h 3322003"/>
              <a:gd name="connsiteX14453" fmla="*/ 3921297 w 12191948"/>
              <a:gd name="connsiteY14453" fmla="*/ 99 h 3322003"/>
              <a:gd name="connsiteX14454" fmla="*/ 3919141 w 12191948"/>
              <a:gd name="connsiteY14454" fmla="*/ 1913 h 3322003"/>
              <a:gd name="connsiteX14455" fmla="*/ 3924464 w 12191948"/>
              <a:gd name="connsiteY14455" fmla="*/ 3666 h 3322003"/>
              <a:gd name="connsiteX14456" fmla="*/ 3929083 w 12191948"/>
              <a:gd name="connsiteY14456" fmla="*/ 99 h 3322003"/>
              <a:gd name="connsiteX14457" fmla="*/ 3969070 w 12191948"/>
              <a:gd name="connsiteY14457" fmla="*/ 99 h 3322003"/>
              <a:gd name="connsiteX14458" fmla="*/ 3966550 w 12191948"/>
              <a:gd name="connsiteY14458" fmla="*/ 4833 h 3322003"/>
              <a:gd name="connsiteX14459" fmla="*/ 3986142 w 12191948"/>
              <a:gd name="connsiteY14459" fmla="*/ 9898 h 3322003"/>
              <a:gd name="connsiteX14460" fmla="*/ 4013959 w 12191948"/>
              <a:gd name="connsiteY14460" fmla="*/ 9898 h 3322003"/>
              <a:gd name="connsiteX14461" fmla="*/ 4013959 w 12191948"/>
              <a:gd name="connsiteY14461" fmla="*/ 3879 h 3322003"/>
              <a:gd name="connsiteX14462" fmla="*/ 4014685 w 12191948"/>
              <a:gd name="connsiteY14462" fmla="*/ 4054 h 3322003"/>
              <a:gd name="connsiteX14463" fmla="*/ 4013959 w 12191948"/>
              <a:gd name="connsiteY14463" fmla="*/ 3860 h 3322003"/>
              <a:gd name="connsiteX14464" fmla="*/ 4013959 w 12191948"/>
              <a:gd name="connsiteY14464" fmla="*/ 3879 h 3322003"/>
              <a:gd name="connsiteX14465" fmla="*/ 3998313 w 12191948"/>
              <a:gd name="connsiteY14465" fmla="*/ 99 h 3322003"/>
              <a:gd name="connsiteX14466" fmla="*/ 4052679 w 12191948"/>
              <a:gd name="connsiteY14466" fmla="*/ 99 h 3322003"/>
              <a:gd name="connsiteX14467" fmla="*/ 4052901 w 12191948"/>
              <a:gd name="connsiteY14467" fmla="*/ 159 h 3322003"/>
              <a:gd name="connsiteX14468" fmla="*/ 4036938 w 12191948"/>
              <a:gd name="connsiteY14468" fmla="*/ 1134 h 3322003"/>
              <a:gd name="connsiteX14469" fmla="*/ 4044437 w 12191948"/>
              <a:gd name="connsiteY14469" fmla="*/ 5612 h 3322003"/>
              <a:gd name="connsiteX14470" fmla="*/ 4072736 w 12191948"/>
              <a:gd name="connsiteY14470" fmla="*/ 9508 h 3322003"/>
              <a:gd name="connsiteX14471" fmla="*/ 4080235 w 12191948"/>
              <a:gd name="connsiteY14471" fmla="*/ 6003 h 3322003"/>
              <a:gd name="connsiteX14472" fmla="*/ 4052803 w 12191948"/>
              <a:gd name="connsiteY14472" fmla="*/ 99 h 3322003"/>
              <a:gd name="connsiteX14473" fmla="*/ 4619573 w 12191948"/>
              <a:gd name="connsiteY14473" fmla="*/ 99 h 3322003"/>
              <a:gd name="connsiteX14474" fmla="*/ 4621322 w 12191948"/>
              <a:gd name="connsiteY14474" fmla="*/ 5030 h 3322003"/>
              <a:gd name="connsiteX14475" fmla="*/ 4659782 w 12191948"/>
              <a:gd name="connsiteY14475" fmla="*/ 12236 h 3322003"/>
              <a:gd name="connsiteX14476" fmla="*/ 4657603 w 12191948"/>
              <a:gd name="connsiteY14476" fmla="*/ 6391 h 3322003"/>
              <a:gd name="connsiteX14477" fmla="*/ 4658570 w 12191948"/>
              <a:gd name="connsiteY14477" fmla="*/ 6391 h 3322003"/>
              <a:gd name="connsiteX14478" fmla="*/ 4622395 w 12191948"/>
              <a:gd name="connsiteY14478" fmla="*/ 99 h 3322003"/>
              <a:gd name="connsiteX14479" fmla="*/ 12190737 w 12191948"/>
              <a:gd name="connsiteY14479" fmla="*/ 99 h 3322003"/>
              <a:gd name="connsiteX14480" fmla="*/ 12190737 w 12191948"/>
              <a:gd name="connsiteY14480" fmla="*/ 769705 h 3322003"/>
              <a:gd name="connsiteX14481" fmla="*/ 12139217 w 12191948"/>
              <a:gd name="connsiteY14481" fmla="*/ 752177 h 3322003"/>
              <a:gd name="connsiteX14482" fmla="*/ 12165581 w 12191948"/>
              <a:gd name="connsiteY14482" fmla="*/ 766589 h 3322003"/>
              <a:gd name="connsiteX14483" fmla="*/ 12189769 w 12191948"/>
              <a:gd name="connsiteY14483" fmla="*/ 770875 h 3322003"/>
              <a:gd name="connsiteX14484" fmla="*/ 12189769 w 12191948"/>
              <a:gd name="connsiteY14484" fmla="*/ 1063033 h 3322003"/>
              <a:gd name="connsiteX14485" fmla="*/ 12181547 w 12191948"/>
              <a:gd name="connsiteY14485" fmla="*/ 1057580 h 3322003"/>
              <a:gd name="connsiteX14486" fmla="*/ 12126092 w 12191948"/>
              <a:gd name="connsiteY14486" fmla="*/ 1058914 h 3322003"/>
              <a:gd name="connsiteX14487" fmla="*/ 12124945 w 12191948"/>
              <a:gd name="connsiteY14487" fmla="*/ 1056604 h 3322003"/>
              <a:gd name="connsiteX14488" fmla="*/ 12094470 w 12191948"/>
              <a:gd name="connsiteY14488" fmla="*/ 1056604 h 3322003"/>
              <a:gd name="connsiteX14489" fmla="*/ 12130750 w 12191948"/>
              <a:gd name="connsiteY14489" fmla="*/ 1069849 h 3322003"/>
              <a:gd name="connsiteX14490" fmla="*/ 12130750 w 12191948"/>
              <a:gd name="connsiteY14490" fmla="*/ 1068291 h 3322003"/>
              <a:gd name="connsiteX14491" fmla="*/ 12126317 w 12191948"/>
              <a:gd name="connsiteY14491" fmla="*/ 1059366 h 3322003"/>
              <a:gd name="connsiteX14492" fmla="*/ 12152642 w 12191948"/>
              <a:gd name="connsiteY14492" fmla="*/ 1067508 h 3322003"/>
              <a:gd name="connsiteX14493" fmla="*/ 12182273 w 12191948"/>
              <a:gd name="connsiteY14493" fmla="*/ 1068681 h 3322003"/>
              <a:gd name="connsiteX14494" fmla="*/ 12190013 w 12191948"/>
              <a:gd name="connsiteY14494" fmla="*/ 1068681 h 3322003"/>
              <a:gd name="connsiteX14495" fmla="*/ 12190013 w 12191948"/>
              <a:gd name="connsiteY14495" fmla="*/ 1082120 h 3322003"/>
              <a:gd name="connsiteX14496" fmla="*/ 12130027 w 12191948"/>
              <a:gd name="connsiteY14496" fmla="*/ 1078809 h 3322003"/>
              <a:gd name="connsiteX14497" fmla="*/ 12190013 w 12191948"/>
              <a:gd name="connsiteY14497" fmla="*/ 1096728 h 3322003"/>
              <a:gd name="connsiteX14498" fmla="*/ 12190013 w 12191948"/>
              <a:gd name="connsiteY14498" fmla="*/ 1216318 h 3322003"/>
              <a:gd name="connsiteX14499" fmla="*/ 12185417 w 12191948"/>
              <a:gd name="connsiteY14499" fmla="*/ 1216318 h 3322003"/>
              <a:gd name="connsiteX14500" fmla="*/ 12126157 w 12191948"/>
              <a:gd name="connsiteY14500" fmla="*/ 1211255 h 3322003"/>
              <a:gd name="connsiteX14501" fmla="*/ 12065685 w 12191948"/>
              <a:gd name="connsiteY14501" fmla="*/ 1211255 h 3322003"/>
              <a:gd name="connsiteX14502" fmla="*/ 12059880 w 12191948"/>
              <a:gd name="connsiteY14502" fmla="*/ 1214565 h 3322003"/>
              <a:gd name="connsiteX14503" fmla="*/ 12139217 w 12191948"/>
              <a:gd name="connsiteY14503" fmla="*/ 1222941 h 3322003"/>
              <a:gd name="connsiteX14504" fmla="*/ 12153247 w 12191948"/>
              <a:gd name="connsiteY14504" fmla="*/ 1236770 h 3322003"/>
              <a:gd name="connsiteX14505" fmla="*/ 12178644 w 12191948"/>
              <a:gd name="connsiteY14505" fmla="*/ 1250403 h 3322003"/>
              <a:gd name="connsiteX14506" fmla="*/ 12114303 w 12191948"/>
              <a:gd name="connsiteY14506" fmla="*/ 1247093 h 3322003"/>
              <a:gd name="connsiteX14507" fmla="*/ 11998200 w 12191948"/>
              <a:gd name="connsiteY14507" fmla="*/ 1229562 h 3322003"/>
              <a:gd name="connsiteX14508" fmla="*/ 11974012 w 12191948"/>
              <a:gd name="connsiteY14508" fmla="*/ 1228589 h 3322003"/>
              <a:gd name="connsiteX14509" fmla="*/ 11970868 w 12191948"/>
              <a:gd name="connsiteY14509" fmla="*/ 1240081 h 3322003"/>
              <a:gd name="connsiteX14510" fmla="*/ 11914510 w 12191948"/>
              <a:gd name="connsiteY14510" fmla="*/ 1243586 h 3322003"/>
              <a:gd name="connsiteX14511" fmla="*/ 11999167 w 12191948"/>
              <a:gd name="connsiteY14511" fmla="*/ 1262090 h 3322003"/>
              <a:gd name="connsiteX14512" fmla="*/ 11957081 w 12191948"/>
              <a:gd name="connsiteY14512" fmla="*/ 1267349 h 3322003"/>
              <a:gd name="connsiteX14513" fmla="*/ 11963369 w 12191948"/>
              <a:gd name="connsiteY14513" fmla="*/ 1269881 h 3322003"/>
              <a:gd name="connsiteX14514" fmla="*/ 11953694 w 12191948"/>
              <a:gd name="connsiteY14514" fmla="*/ 1278451 h 3322003"/>
              <a:gd name="connsiteX14515" fmla="*/ 12003764 w 12191948"/>
              <a:gd name="connsiteY14515" fmla="*/ 1296370 h 3322003"/>
              <a:gd name="connsiteX14516" fmla="*/ 11985140 w 12191948"/>
              <a:gd name="connsiteY14516" fmla="*/ 1299292 h 3322003"/>
              <a:gd name="connsiteX14517" fmla="*/ 11993121 w 12191948"/>
              <a:gd name="connsiteY14517" fmla="*/ 1303966 h 3322003"/>
              <a:gd name="connsiteX14518" fmla="*/ 12109709 w 12191948"/>
              <a:gd name="connsiteY14518" fmla="*/ 1321885 h 3322003"/>
              <a:gd name="connsiteX14519" fmla="*/ 12190254 w 12191948"/>
              <a:gd name="connsiteY14519" fmla="*/ 1341363 h 3322003"/>
              <a:gd name="connsiteX14520" fmla="*/ 12190254 w 12191948"/>
              <a:gd name="connsiteY14520" fmla="*/ 1342726 h 3322003"/>
              <a:gd name="connsiteX14521" fmla="*/ 12140426 w 12191948"/>
              <a:gd name="connsiteY14521" fmla="*/ 1342726 h 3322003"/>
              <a:gd name="connsiteX14522" fmla="*/ 12190254 w 12191948"/>
              <a:gd name="connsiteY14522" fmla="*/ 1355580 h 3322003"/>
              <a:gd name="connsiteX14523" fmla="*/ 12190254 w 12191948"/>
              <a:gd name="connsiteY14523" fmla="*/ 1356750 h 3322003"/>
              <a:gd name="connsiteX14524" fmla="*/ 12160744 w 12191948"/>
              <a:gd name="connsiteY14524" fmla="*/ 1354413 h 3322003"/>
              <a:gd name="connsiteX14525" fmla="*/ 12096646 w 12191948"/>
              <a:gd name="connsiteY14525" fmla="*/ 1347010 h 3322003"/>
              <a:gd name="connsiteX14526" fmla="*/ 12021664 w 12191948"/>
              <a:gd name="connsiteY14526" fmla="*/ 1338635 h 3322003"/>
              <a:gd name="connsiteX14527" fmla="*/ 12024567 w 12191948"/>
              <a:gd name="connsiteY14527" fmla="*/ 1349348 h 3322003"/>
              <a:gd name="connsiteX14528" fmla="*/ 12107530 w 12191948"/>
              <a:gd name="connsiteY14528" fmla="*/ 1366293 h 3322003"/>
              <a:gd name="connsiteX14529" fmla="*/ 12190254 w 12191948"/>
              <a:gd name="connsiteY14529" fmla="*/ 1385771 h 3322003"/>
              <a:gd name="connsiteX14530" fmla="*/ 12105839 w 12191948"/>
              <a:gd name="connsiteY14530" fmla="*/ 1379538 h 3322003"/>
              <a:gd name="connsiteX14531" fmla="*/ 12114546 w 12191948"/>
              <a:gd name="connsiteY14531" fmla="*/ 1383822 h 3322003"/>
              <a:gd name="connsiteX14532" fmla="*/ 12190254 w 12191948"/>
              <a:gd name="connsiteY14532" fmla="*/ 1396872 h 3322003"/>
              <a:gd name="connsiteX14533" fmla="*/ 12190254 w 12191948"/>
              <a:gd name="connsiteY14533" fmla="*/ 1405442 h 3322003"/>
              <a:gd name="connsiteX14534" fmla="*/ 12062541 w 12191948"/>
              <a:gd name="connsiteY14534" fmla="*/ 1384992 h 3322003"/>
              <a:gd name="connsiteX14535" fmla="*/ 12047787 w 12191948"/>
              <a:gd name="connsiteY14535" fmla="*/ 1384992 h 3322003"/>
              <a:gd name="connsiteX14536" fmla="*/ 12062783 w 12191948"/>
              <a:gd name="connsiteY14536" fmla="*/ 1388887 h 3322003"/>
              <a:gd name="connsiteX14537" fmla="*/ 12116238 w 12191948"/>
              <a:gd name="connsiteY14537" fmla="*/ 1406416 h 3322003"/>
              <a:gd name="connsiteX14538" fmla="*/ 12190254 w 12191948"/>
              <a:gd name="connsiteY14538" fmla="*/ 1419660 h 3322003"/>
              <a:gd name="connsiteX14539" fmla="*/ 12190254 w 12191948"/>
              <a:gd name="connsiteY14539" fmla="*/ 1420635 h 3322003"/>
              <a:gd name="connsiteX14540" fmla="*/ 12111885 w 12191948"/>
              <a:gd name="connsiteY14540" fmla="*/ 1416740 h 3322003"/>
              <a:gd name="connsiteX14541" fmla="*/ 12020697 w 12191948"/>
              <a:gd name="connsiteY14541" fmla="*/ 1402911 h 3322003"/>
              <a:gd name="connsiteX14542" fmla="*/ 12010778 w 12191948"/>
              <a:gd name="connsiteY14542" fmla="*/ 1410507 h 3322003"/>
              <a:gd name="connsiteX14543" fmla="*/ 11988283 w 12191948"/>
              <a:gd name="connsiteY14543" fmla="*/ 1417519 h 3322003"/>
              <a:gd name="connsiteX14544" fmla="*/ 12065926 w 12191948"/>
              <a:gd name="connsiteY14544" fmla="*/ 1417519 h 3322003"/>
              <a:gd name="connsiteX14545" fmla="*/ 12093985 w 12191948"/>
              <a:gd name="connsiteY14545" fmla="*/ 1425893 h 3322003"/>
              <a:gd name="connsiteX14546" fmla="*/ 12081407 w 12191948"/>
              <a:gd name="connsiteY14546" fmla="*/ 1433684 h 3322003"/>
              <a:gd name="connsiteX14547" fmla="*/ 12137282 w 12191948"/>
              <a:gd name="connsiteY14547" fmla="*/ 1443033 h 3322003"/>
              <a:gd name="connsiteX14548" fmla="*/ 12162679 w 12191948"/>
              <a:gd name="connsiteY14548" fmla="*/ 1455694 h 3322003"/>
              <a:gd name="connsiteX14549" fmla="*/ 12155424 w 12191948"/>
              <a:gd name="connsiteY14549" fmla="*/ 1461731 h 3322003"/>
              <a:gd name="connsiteX14550" fmla="*/ 12112853 w 12191948"/>
              <a:gd name="connsiteY14550" fmla="*/ 1455304 h 3322003"/>
              <a:gd name="connsiteX14551" fmla="*/ 12027469 w 12191948"/>
              <a:gd name="connsiteY14551" fmla="*/ 1437191 h 3322003"/>
              <a:gd name="connsiteX14552" fmla="*/ 11988042 w 12191948"/>
              <a:gd name="connsiteY14552" fmla="*/ 1446734 h 3322003"/>
              <a:gd name="connsiteX14553" fmla="*/ 11897821 w 12191948"/>
              <a:gd name="connsiteY14553" fmla="*/ 1434853 h 3322003"/>
              <a:gd name="connsiteX14554" fmla="*/ 11829610 w 12191948"/>
              <a:gd name="connsiteY14554" fmla="*/ 1421415 h 3322003"/>
              <a:gd name="connsiteX14555" fmla="*/ 11766721 w 12191948"/>
              <a:gd name="connsiteY14555" fmla="*/ 1416740 h 3322003"/>
              <a:gd name="connsiteX14556" fmla="*/ 11755352 w 12191948"/>
              <a:gd name="connsiteY14556" fmla="*/ 1405636 h 3322003"/>
              <a:gd name="connsiteX14557" fmla="*/ 11754886 w 12191948"/>
              <a:gd name="connsiteY14557" fmla="*/ 1405935 h 3322003"/>
              <a:gd name="connsiteX14558" fmla="*/ 11755595 w 12191948"/>
              <a:gd name="connsiteY14558" fmla="*/ 1404078 h 3322003"/>
              <a:gd name="connsiteX14559" fmla="*/ 11769382 w 12191948"/>
              <a:gd name="connsiteY14559" fmla="*/ 1394146 h 3322003"/>
              <a:gd name="connsiteX14560" fmla="*/ 11711813 w 12191948"/>
              <a:gd name="connsiteY14560" fmla="*/ 1386550 h 3322003"/>
              <a:gd name="connsiteX14561" fmla="*/ 11754167 w 12191948"/>
              <a:gd name="connsiteY14561" fmla="*/ 1406396 h 3322003"/>
              <a:gd name="connsiteX14562" fmla="*/ 11743500 w 12191948"/>
              <a:gd name="connsiteY14562" fmla="*/ 1413233 h 3322003"/>
              <a:gd name="connsiteX14563" fmla="*/ 11742774 w 12191948"/>
              <a:gd name="connsiteY14563" fmla="*/ 1413233 h 3322003"/>
              <a:gd name="connsiteX14564" fmla="*/ 11652553 w 12191948"/>
              <a:gd name="connsiteY14564" fmla="*/ 1421024 h 3322003"/>
              <a:gd name="connsiteX14565" fmla="*/ 11607564 w 12191948"/>
              <a:gd name="connsiteY14565" fmla="*/ 1408949 h 3322003"/>
              <a:gd name="connsiteX14566" fmla="*/ 11557253 w 12191948"/>
              <a:gd name="connsiteY14566" fmla="*/ 1401352 h 3322003"/>
              <a:gd name="connsiteX14567" fmla="*/ 11501861 w 12191948"/>
              <a:gd name="connsiteY14567" fmla="*/ 1398430 h 3322003"/>
              <a:gd name="connsiteX14568" fmla="*/ 11498717 w 12191948"/>
              <a:gd name="connsiteY14568" fmla="*/ 1416740 h 3322003"/>
              <a:gd name="connsiteX14569" fmla="*/ 11527742 w 12191948"/>
              <a:gd name="connsiteY14569" fmla="*/ 1423361 h 3322003"/>
              <a:gd name="connsiteX14570" fmla="*/ 11561364 w 12191948"/>
              <a:gd name="connsiteY14570" fmla="*/ 1425310 h 3322003"/>
              <a:gd name="connsiteX14571" fmla="*/ 11557977 w 12191948"/>
              <a:gd name="connsiteY14571" fmla="*/ 1413427 h 3322003"/>
              <a:gd name="connsiteX14572" fmla="*/ 11611676 w 12191948"/>
              <a:gd name="connsiteY14572" fmla="*/ 1429788 h 3322003"/>
              <a:gd name="connsiteX14573" fmla="*/ 11628606 w 12191948"/>
              <a:gd name="connsiteY14573" fmla="*/ 1440307 h 3322003"/>
              <a:gd name="connsiteX14574" fmla="*/ 11693189 w 12191948"/>
              <a:gd name="connsiteY14574" fmla="*/ 1449850 h 3322003"/>
              <a:gd name="connsiteX14575" fmla="*/ 11718829 w 12191948"/>
              <a:gd name="connsiteY14575" fmla="*/ 1441865 h 3322003"/>
              <a:gd name="connsiteX14576" fmla="*/ 11767206 w 12191948"/>
              <a:gd name="connsiteY14576" fmla="*/ 1458226 h 3322003"/>
              <a:gd name="connsiteX14577" fmla="*/ 11758980 w 12191948"/>
              <a:gd name="connsiteY14577" fmla="*/ 1458226 h 3322003"/>
              <a:gd name="connsiteX14578" fmla="*/ 11753660 w 12191948"/>
              <a:gd name="connsiteY14578" fmla="*/ 1455889 h 3322003"/>
              <a:gd name="connsiteX14579" fmla="*/ 11735277 w 12191948"/>
              <a:gd name="connsiteY14579" fmla="*/ 1453357 h 3322003"/>
              <a:gd name="connsiteX14580" fmla="*/ 11745676 w 12191948"/>
              <a:gd name="connsiteY14580" fmla="*/ 1460173 h 3322003"/>
              <a:gd name="connsiteX14581" fmla="*/ 11758980 w 12191948"/>
              <a:gd name="connsiteY14581" fmla="*/ 1461927 h 3322003"/>
              <a:gd name="connsiteX14582" fmla="*/ 11787765 w 12191948"/>
              <a:gd name="connsiteY14582" fmla="*/ 1467185 h 3322003"/>
              <a:gd name="connsiteX14583" fmla="*/ 11772767 w 12191948"/>
              <a:gd name="connsiteY14583" fmla="*/ 1459199 h 3322003"/>
              <a:gd name="connsiteX14584" fmla="*/ 11801551 w 12191948"/>
              <a:gd name="connsiteY14584" fmla="*/ 1466405 h 3322003"/>
              <a:gd name="connsiteX14585" fmla="*/ 11829368 w 12191948"/>
              <a:gd name="connsiteY14585" fmla="*/ 1469328 h 3322003"/>
              <a:gd name="connsiteX14586" fmla="*/ 11958290 w 12191948"/>
              <a:gd name="connsiteY14586" fmla="*/ 1501855 h 3322003"/>
              <a:gd name="connsiteX14587" fmla="*/ 11990703 w 12191948"/>
              <a:gd name="connsiteY14587" fmla="*/ 1512372 h 3322003"/>
              <a:gd name="connsiteX14588" fmla="*/ 12011263 w 12191948"/>
              <a:gd name="connsiteY14588" fmla="*/ 1536720 h 3322003"/>
              <a:gd name="connsiteX14589" fmla="*/ 11890322 w 12191948"/>
              <a:gd name="connsiteY14589" fmla="*/ 1517243 h 3322003"/>
              <a:gd name="connsiteX14590" fmla="*/ 11834206 w 12191948"/>
              <a:gd name="connsiteY14590" fmla="*/ 1496011 h 3322003"/>
              <a:gd name="connsiteX14591" fmla="*/ 11801069 w 12191948"/>
              <a:gd name="connsiteY14591" fmla="*/ 1496011 h 3322003"/>
              <a:gd name="connsiteX14592" fmla="*/ 11840737 w 12191948"/>
              <a:gd name="connsiteY14592" fmla="*/ 1507697 h 3322003"/>
              <a:gd name="connsiteX14593" fmla="*/ 11788732 w 12191948"/>
              <a:gd name="connsiteY14593" fmla="*/ 1501661 h 3322003"/>
              <a:gd name="connsiteX14594" fmla="*/ 11740356 w 12191948"/>
              <a:gd name="connsiteY14594" fmla="*/ 1496207 h 3322003"/>
              <a:gd name="connsiteX14595" fmla="*/ 11731874 w 12191948"/>
              <a:gd name="connsiteY14595" fmla="*/ 1488796 h 3322003"/>
              <a:gd name="connsiteX14596" fmla="*/ 11731709 w 12191948"/>
              <a:gd name="connsiteY14596" fmla="*/ 1482572 h 3322003"/>
              <a:gd name="connsiteX14597" fmla="*/ 11714710 w 12191948"/>
              <a:gd name="connsiteY14597" fmla="*/ 1479604 h 3322003"/>
              <a:gd name="connsiteX14598" fmla="*/ 11704799 w 12191948"/>
              <a:gd name="connsiteY14598" fmla="*/ 1474975 h 3322003"/>
              <a:gd name="connsiteX14599" fmla="*/ 11708669 w 12191948"/>
              <a:gd name="connsiteY14599" fmla="*/ 1474975 h 3322003"/>
              <a:gd name="connsiteX14600" fmla="*/ 11474287 w 12191948"/>
              <a:gd name="connsiteY14600" fmla="*/ 1431931 h 3322003"/>
              <a:gd name="connsiteX14601" fmla="*/ 11471144 w 12191948"/>
              <a:gd name="connsiteY14601" fmla="*/ 1438358 h 3322003"/>
              <a:gd name="connsiteX14602" fmla="*/ 11415510 w 12191948"/>
              <a:gd name="connsiteY14602" fmla="*/ 1453551 h 3322003"/>
              <a:gd name="connsiteX14603" fmla="*/ 11383823 w 12191948"/>
              <a:gd name="connsiteY14603" fmla="*/ 1453551 h 3322003"/>
              <a:gd name="connsiteX14604" fmla="*/ 11383823 w 12191948"/>
              <a:gd name="connsiteY14604" fmla="*/ 1509646 h 3322003"/>
              <a:gd name="connsiteX14605" fmla="*/ 11352379 w 12191948"/>
              <a:gd name="connsiteY14605" fmla="*/ 1509646 h 3322003"/>
              <a:gd name="connsiteX14606" fmla="*/ 11376568 w 12191948"/>
              <a:gd name="connsiteY14606" fmla="*/ 1527174 h 3322003"/>
              <a:gd name="connsiteX14607" fmla="*/ 11323354 w 12191948"/>
              <a:gd name="connsiteY14607" fmla="*/ 1524254 h 3322003"/>
              <a:gd name="connsiteX14608" fmla="*/ 11338108 w 12191948"/>
              <a:gd name="connsiteY14608" fmla="*/ 1548406 h 3322003"/>
              <a:gd name="connsiteX14609" fmla="*/ 11340528 w 12191948"/>
              <a:gd name="connsiteY14609" fmla="*/ 1557755 h 3322003"/>
              <a:gd name="connsiteX14610" fmla="*/ 11362781 w 12191948"/>
              <a:gd name="connsiteY14610" fmla="*/ 1584827 h 3322003"/>
              <a:gd name="connsiteX14611" fmla="*/ 11329885 w 12191948"/>
              <a:gd name="connsiteY14611" fmla="*/ 1578400 h 3322003"/>
              <a:gd name="connsiteX14612" fmla="*/ 11288282 w 12191948"/>
              <a:gd name="connsiteY14612" fmla="*/ 1561454 h 3322003"/>
              <a:gd name="connsiteX14613" fmla="*/ 11193221 w 12191948"/>
              <a:gd name="connsiteY14613" fmla="*/ 1539446 h 3322003"/>
              <a:gd name="connsiteX14614" fmla="*/ 11203140 w 12191948"/>
              <a:gd name="connsiteY14614" fmla="*/ 1528929 h 3322003"/>
              <a:gd name="connsiteX14615" fmla="*/ 11049060 w 12191948"/>
              <a:gd name="connsiteY14615" fmla="*/ 1500297 h 3322003"/>
              <a:gd name="connsiteX14616" fmla="*/ 11022454 w 12191948"/>
              <a:gd name="connsiteY14616" fmla="*/ 1500297 h 3322003"/>
              <a:gd name="connsiteX14617" fmla="*/ 10965370 w 12191948"/>
              <a:gd name="connsiteY14617" fmla="*/ 1495817 h 3322003"/>
              <a:gd name="connsiteX14618" fmla="*/ 10905625 w 12191948"/>
              <a:gd name="connsiteY14618" fmla="*/ 1482378 h 3322003"/>
              <a:gd name="connsiteX14619" fmla="*/ 10884581 w 12191948"/>
              <a:gd name="connsiteY14619" fmla="*/ 1481208 h 3322003"/>
              <a:gd name="connsiteX14620" fmla="*/ 10825806 w 12191948"/>
              <a:gd name="connsiteY14620" fmla="*/ 1504581 h 3322003"/>
              <a:gd name="connsiteX14621" fmla="*/ 10770172 w 12191948"/>
              <a:gd name="connsiteY14621" fmla="*/ 1511593 h 3322003"/>
              <a:gd name="connsiteX14622" fmla="*/ 10716958 w 12191948"/>
              <a:gd name="connsiteY14622" fmla="*/ 1500685 h 3322003"/>
              <a:gd name="connsiteX14623" fmla="*/ 10689385 w 12191948"/>
              <a:gd name="connsiteY14623" fmla="*/ 1485688 h 3322003"/>
              <a:gd name="connsiteX14624" fmla="*/ 10618029 w 12191948"/>
              <a:gd name="connsiteY14624" fmla="*/ 1456862 h 3322003"/>
              <a:gd name="connsiteX14625" fmla="*/ 10523453 w 12191948"/>
              <a:gd name="connsiteY14625" fmla="*/ 1450629 h 3322003"/>
              <a:gd name="connsiteX14626" fmla="*/ 10538207 w 12191948"/>
              <a:gd name="connsiteY14626" fmla="*/ 1464068 h 3322003"/>
              <a:gd name="connsiteX14627" fmla="*/ 10438311 w 12191948"/>
              <a:gd name="connsiteY14627" fmla="*/ 1454915 h 3322003"/>
              <a:gd name="connsiteX14628" fmla="*/ 10583440 w 12191948"/>
              <a:gd name="connsiteY14628" fmla="*/ 1480820 h 3322003"/>
              <a:gd name="connsiteX14629" fmla="*/ 10557558 w 12191948"/>
              <a:gd name="connsiteY14629" fmla="*/ 1480820 h 3322003"/>
              <a:gd name="connsiteX14630" fmla="*/ 10526356 w 12191948"/>
              <a:gd name="connsiteY14630" fmla="*/ 1488999 h 3322003"/>
              <a:gd name="connsiteX14631" fmla="*/ 10507006 w 12191948"/>
              <a:gd name="connsiteY14631" fmla="*/ 1494453 h 3322003"/>
              <a:gd name="connsiteX14632" fmla="*/ 10497815 w 12191948"/>
              <a:gd name="connsiteY14632" fmla="*/ 1521917 h 3322003"/>
              <a:gd name="connsiteX14633" fmla="*/ 10583925 w 12191948"/>
              <a:gd name="connsiteY14633" fmla="*/ 1559702 h 3322003"/>
              <a:gd name="connsiteX14634" fmla="*/ 10585616 w 12191948"/>
              <a:gd name="connsiteY14634" fmla="*/ 1559702 h 3322003"/>
              <a:gd name="connsiteX14635" fmla="*/ 10596503 w 12191948"/>
              <a:gd name="connsiteY14635" fmla="*/ 1564571 h 3322003"/>
              <a:gd name="connsiteX14636" fmla="*/ 10595050 w 12191948"/>
              <a:gd name="connsiteY14636" fmla="*/ 1564571 h 3322003"/>
              <a:gd name="connsiteX14637" fmla="*/ 10625770 w 12191948"/>
              <a:gd name="connsiteY14637" fmla="*/ 1587361 h 3322003"/>
              <a:gd name="connsiteX14638" fmla="*/ 10581990 w 12191948"/>
              <a:gd name="connsiteY14638" fmla="*/ 1597098 h 3322003"/>
              <a:gd name="connsiteX14639" fmla="*/ 10647055 w 12191948"/>
              <a:gd name="connsiteY14639" fmla="*/ 1616575 h 3322003"/>
              <a:gd name="connsiteX14640" fmla="*/ 10660601 w 12191948"/>
              <a:gd name="connsiteY14640" fmla="*/ 1616575 h 3322003"/>
              <a:gd name="connsiteX14641" fmla="*/ 10711394 w 12191948"/>
              <a:gd name="connsiteY14641" fmla="*/ 1636053 h 3322003"/>
              <a:gd name="connsiteX14642" fmla="*/ 10688659 w 12191948"/>
              <a:gd name="connsiteY14642" fmla="*/ 1657088 h 3322003"/>
              <a:gd name="connsiteX14643" fmla="*/ 10692770 w 12191948"/>
              <a:gd name="connsiteY14643" fmla="*/ 1689031 h 3322003"/>
              <a:gd name="connsiteX14644" fmla="*/ 10734859 w 12191948"/>
              <a:gd name="connsiteY14644" fmla="*/ 1693121 h 3322003"/>
              <a:gd name="connsiteX14645" fmla="*/ 10738970 w 12191948"/>
              <a:gd name="connsiteY14645" fmla="*/ 1703639 h 3322003"/>
              <a:gd name="connsiteX14646" fmla="*/ 10763158 w 12191948"/>
              <a:gd name="connsiteY14646" fmla="*/ 1716299 h 3322003"/>
              <a:gd name="connsiteX14647" fmla="*/ 10721796 w 12191948"/>
              <a:gd name="connsiteY14647" fmla="*/ 1721364 h 3322003"/>
              <a:gd name="connsiteX14648" fmla="*/ 10671969 w 12191948"/>
              <a:gd name="connsiteY14648" fmla="*/ 1727206 h 3322003"/>
              <a:gd name="connsiteX14649" fmla="*/ 10638106 w 12191948"/>
              <a:gd name="connsiteY14649" fmla="*/ 1737140 h 3322003"/>
              <a:gd name="connsiteX14650" fmla="*/ 10675840 w 12191948"/>
              <a:gd name="connsiteY14650" fmla="*/ 1745320 h 3322003"/>
              <a:gd name="connsiteX14651" fmla="*/ 10640765 w 12191948"/>
              <a:gd name="connsiteY14651" fmla="*/ 1745320 h 3322003"/>
              <a:gd name="connsiteX14652" fmla="*/ 10524180 w 12191948"/>
              <a:gd name="connsiteY14652" fmla="*/ 1740841 h 3322003"/>
              <a:gd name="connsiteX14653" fmla="*/ 10468063 w 12191948"/>
              <a:gd name="connsiteY14653" fmla="*/ 1753110 h 3322003"/>
              <a:gd name="connsiteX14654" fmla="*/ 10526841 w 12191948"/>
              <a:gd name="connsiteY14654" fmla="*/ 1773563 h 3322003"/>
              <a:gd name="connsiteX14655" fmla="*/ 10585375 w 12191948"/>
              <a:gd name="connsiteY14655" fmla="*/ 1790703 h 3322003"/>
              <a:gd name="connsiteX14656" fmla="*/ 10585678 w 12191948"/>
              <a:gd name="connsiteY14656" fmla="*/ 1790749 h 3322003"/>
              <a:gd name="connsiteX14657" fmla="*/ 10583199 w 12191948"/>
              <a:gd name="connsiteY14657" fmla="*/ 1794062 h 3322003"/>
              <a:gd name="connsiteX14658" fmla="*/ 10592874 w 12191948"/>
              <a:gd name="connsiteY14658" fmla="*/ 1798494 h 3322003"/>
              <a:gd name="connsiteX14659" fmla="*/ 10619479 w 12191948"/>
              <a:gd name="connsiteY14659" fmla="*/ 1805700 h 3322003"/>
              <a:gd name="connsiteX14660" fmla="*/ 10598920 w 12191948"/>
              <a:gd name="connsiteY14660" fmla="*/ 1813297 h 3322003"/>
              <a:gd name="connsiteX14661" fmla="*/ 10678742 w 12191948"/>
              <a:gd name="connsiteY14661" fmla="*/ 1827709 h 3322003"/>
              <a:gd name="connsiteX14662" fmla="*/ 10690353 w 12191948"/>
              <a:gd name="connsiteY14662" fmla="*/ 1834721 h 3322003"/>
              <a:gd name="connsiteX14663" fmla="*/ 10699301 w 12191948"/>
              <a:gd name="connsiteY14663" fmla="*/ 1872117 h 3322003"/>
              <a:gd name="connsiteX14664" fmla="*/ 10667373 w 12191948"/>
              <a:gd name="connsiteY14664" fmla="*/ 1881272 h 3322003"/>
              <a:gd name="connsiteX14665" fmla="*/ 10712362 w 12191948"/>
              <a:gd name="connsiteY14665" fmla="*/ 1889451 h 3322003"/>
              <a:gd name="connsiteX14666" fmla="*/ 10775736 w 12191948"/>
              <a:gd name="connsiteY14666" fmla="*/ 1886335 h 3322003"/>
              <a:gd name="connsiteX14667" fmla="*/ 10801374 w 12191948"/>
              <a:gd name="connsiteY14667" fmla="*/ 1891985 h 3322003"/>
              <a:gd name="connsiteX14668" fmla="*/ 10741387 w 12191948"/>
              <a:gd name="connsiteY14668" fmla="*/ 1907761 h 3322003"/>
              <a:gd name="connsiteX14669" fmla="*/ 10776462 w 12191948"/>
              <a:gd name="connsiteY14669" fmla="*/ 1920032 h 3322003"/>
              <a:gd name="connsiteX14670" fmla="*/ 10834755 w 12191948"/>
              <a:gd name="connsiteY14670" fmla="*/ 1930939 h 3322003"/>
              <a:gd name="connsiteX14671" fmla="*/ 10812984 w 12191948"/>
              <a:gd name="connsiteY14671" fmla="*/ 1935417 h 3322003"/>
              <a:gd name="connsiteX14672" fmla="*/ 10940215 w 12191948"/>
              <a:gd name="connsiteY14672" fmla="*/ 1966387 h 3322003"/>
              <a:gd name="connsiteX14673" fmla="*/ 10960048 w 12191948"/>
              <a:gd name="connsiteY14673" fmla="*/ 1966387 h 3322003"/>
              <a:gd name="connsiteX14674" fmla="*/ 11012294 w 12191948"/>
              <a:gd name="connsiteY14674" fmla="*/ 1966387 h 3322003"/>
              <a:gd name="connsiteX14675" fmla="*/ 11025115 w 12191948"/>
              <a:gd name="connsiteY14675" fmla="*/ 1965219 h 3322003"/>
              <a:gd name="connsiteX14676" fmla="*/ 11012053 w 12191948"/>
              <a:gd name="connsiteY14676" fmla="*/ 1963270 h 3322003"/>
              <a:gd name="connsiteX14677" fmla="*/ 10969723 w 12191948"/>
              <a:gd name="connsiteY14677" fmla="*/ 1943793 h 3322003"/>
              <a:gd name="connsiteX14678" fmla="*/ 11143877 w 12191948"/>
              <a:gd name="connsiteY14678" fmla="*/ 1972425 h 3322003"/>
              <a:gd name="connsiteX14679" fmla="*/ 11119689 w 12191948"/>
              <a:gd name="connsiteY14679" fmla="*/ 1951778 h 3322003"/>
              <a:gd name="connsiteX14680" fmla="*/ 11155731 w 12191948"/>
              <a:gd name="connsiteY14680" fmla="*/ 1962103 h 3322003"/>
              <a:gd name="connsiteX14681" fmla="*/ 11211121 w 12191948"/>
              <a:gd name="connsiteY14681" fmla="*/ 1979046 h 3322003"/>
              <a:gd name="connsiteX14682" fmla="*/ 11220311 w 12191948"/>
              <a:gd name="connsiteY14682" fmla="*/ 1973204 h 3322003"/>
              <a:gd name="connsiteX14683" fmla="*/ 11208460 w 12191948"/>
              <a:gd name="connsiteY14683" fmla="*/ 1965802 h 3322003"/>
              <a:gd name="connsiteX14684" fmla="*/ 11331094 w 12191948"/>
              <a:gd name="connsiteY14684" fmla="*/ 1974178 h 3322003"/>
              <a:gd name="connsiteX14685" fmla="*/ 11338593 w 12191948"/>
              <a:gd name="connsiteY14685" fmla="*/ 1974178 h 3322003"/>
              <a:gd name="connsiteX14686" fmla="*/ 11358911 w 12191948"/>
              <a:gd name="connsiteY14686" fmla="*/ 1980410 h 3322003"/>
              <a:gd name="connsiteX14687" fmla="*/ 11438730 w 12191948"/>
              <a:gd name="connsiteY14687" fmla="*/ 2002031 h 3322003"/>
              <a:gd name="connsiteX14688" fmla="*/ 11454452 w 12191948"/>
              <a:gd name="connsiteY14688" fmla="*/ 2000667 h 3322003"/>
              <a:gd name="connsiteX14689" fmla="*/ 11625947 w 12191948"/>
              <a:gd name="connsiteY14689" fmla="*/ 2016054 h 3322003"/>
              <a:gd name="connsiteX14690" fmla="*/ 11669486 w 12191948"/>
              <a:gd name="connsiteY14690" fmla="*/ 2025403 h 3322003"/>
              <a:gd name="connsiteX14691" fmla="*/ 11743741 w 12191948"/>
              <a:gd name="connsiteY14691" fmla="*/ 2040206 h 3322003"/>
              <a:gd name="connsiteX14692" fmla="*/ 11802519 w 12191948"/>
              <a:gd name="connsiteY14692" fmla="*/ 2044296 h 3322003"/>
              <a:gd name="connsiteX14693" fmla="*/ 11840011 w 12191948"/>
              <a:gd name="connsiteY14693" fmla="*/ 2055397 h 3322003"/>
              <a:gd name="connsiteX14694" fmla="*/ 11888387 w 12191948"/>
              <a:gd name="connsiteY14694" fmla="*/ 2077991 h 3322003"/>
              <a:gd name="connsiteX14695" fmla="*/ 11850895 w 12191948"/>
              <a:gd name="connsiteY14695" fmla="*/ 2076238 h 3322003"/>
              <a:gd name="connsiteX14696" fmla="*/ 11850895 w 12191948"/>
              <a:gd name="connsiteY14696" fmla="*/ 2081498 h 3322003"/>
              <a:gd name="connsiteX14697" fmla="*/ 12081166 w 12191948"/>
              <a:gd name="connsiteY14697" fmla="*/ 2126295 h 3322003"/>
              <a:gd name="connsiteX14698" fmla="*/ 12114546 w 12191948"/>
              <a:gd name="connsiteY14698" fmla="*/ 2145772 h 3322003"/>
              <a:gd name="connsiteX14699" fmla="*/ 12191948 w 12191948"/>
              <a:gd name="connsiteY14699" fmla="*/ 2150642 h 3322003"/>
              <a:gd name="connsiteX14700" fmla="*/ 12191948 w 12191948"/>
              <a:gd name="connsiteY14700" fmla="*/ 2433646 h 3322003"/>
              <a:gd name="connsiteX14701" fmla="*/ 12156150 w 12191948"/>
              <a:gd name="connsiteY14701" fmla="*/ 2429360 h 3322003"/>
              <a:gd name="connsiteX14702" fmla="*/ 12181547 w 12191948"/>
              <a:gd name="connsiteY14702" fmla="*/ 2440852 h 3322003"/>
              <a:gd name="connsiteX14703" fmla="*/ 12191948 w 12191948"/>
              <a:gd name="connsiteY14703" fmla="*/ 2442411 h 3322003"/>
              <a:gd name="connsiteX14704" fmla="*/ 12191948 w 12191948"/>
              <a:gd name="connsiteY14704" fmla="*/ 2495583 h 3322003"/>
              <a:gd name="connsiteX14705" fmla="*/ 12109709 w 12191948"/>
              <a:gd name="connsiteY14705" fmla="*/ 2477470 h 3322003"/>
              <a:gd name="connsiteX14706" fmla="*/ 12012956 w 12191948"/>
              <a:gd name="connsiteY14706" fmla="*/ 2461303 h 3322003"/>
              <a:gd name="connsiteX14707" fmla="*/ 11970142 w 12191948"/>
              <a:gd name="connsiteY14707" fmla="*/ 2472989 h 3322003"/>
              <a:gd name="connsiteX14708" fmla="*/ 11976191 w 12191948"/>
              <a:gd name="connsiteY14708" fmla="*/ 2492467 h 3322003"/>
              <a:gd name="connsiteX14709" fmla="*/ 11925394 w 12191948"/>
              <a:gd name="connsiteY14709" fmla="*/ 2487598 h 3322003"/>
              <a:gd name="connsiteX14710" fmla="*/ 11934828 w 12191948"/>
              <a:gd name="connsiteY14710" fmla="*/ 2481756 h 3322003"/>
              <a:gd name="connsiteX14711" fmla="*/ 11931835 w 12191948"/>
              <a:gd name="connsiteY14711" fmla="*/ 2467239 h 3322003"/>
              <a:gd name="connsiteX14712" fmla="*/ 11931689 w 12191948"/>
              <a:gd name="connsiteY14712" fmla="*/ 2462396 h 3322003"/>
              <a:gd name="connsiteX14713" fmla="*/ 11932167 w 12191948"/>
              <a:gd name="connsiteY14713" fmla="*/ 2462473 h 3322003"/>
              <a:gd name="connsiteX14714" fmla="*/ 11914752 w 12191948"/>
              <a:gd name="connsiteY14714" fmla="*/ 2451566 h 3322003"/>
              <a:gd name="connsiteX14715" fmla="*/ 11880406 w 12191948"/>
              <a:gd name="connsiteY14715" fmla="*/ 2453318 h 3322003"/>
              <a:gd name="connsiteX14716" fmla="*/ 11906285 w 12191948"/>
              <a:gd name="connsiteY14716" fmla="*/ 2458577 h 3322003"/>
              <a:gd name="connsiteX14717" fmla="*/ 11906044 w 12191948"/>
              <a:gd name="connsiteY14717" fmla="*/ 2458577 h 3322003"/>
              <a:gd name="connsiteX14718" fmla="*/ 11888628 w 12191948"/>
              <a:gd name="connsiteY14718" fmla="*/ 2458577 h 3322003"/>
              <a:gd name="connsiteX14719" fmla="*/ 11789215 w 12191948"/>
              <a:gd name="connsiteY14719" fmla="*/ 2442022 h 3322003"/>
              <a:gd name="connsiteX14720" fmla="*/ 11692463 w 12191948"/>
              <a:gd name="connsiteY14720" fmla="*/ 2407742 h 3322003"/>
              <a:gd name="connsiteX14721" fmla="*/ 11668274 w 12191948"/>
              <a:gd name="connsiteY14721" fmla="*/ 2404235 h 3322003"/>
              <a:gd name="connsiteX14722" fmla="*/ 11677467 w 12191948"/>
              <a:gd name="connsiteY14722" fmla="*/ 2425661 h 3322003"/>
              <a:gd name="connsiteX14723" fmla="*/ 11631752 w 12191948"/>
              <a:gd name="connsiteY14723" fmla="*/ 2402677 h 3322003"/>
              <a:gd name="connsiteX14724" fmla="*/ 11576604 w 12191948"/>
              <a:gd name="connsiteY14724" fmla="*/ 2388459 h 3322003"/>
              <a:gd name="connsiteX14725" fmla="*/ 11618207 w 12191948"/>
              <a:gd name="connsiteY14725" fmla="*/ 2409494 h 3322003"/>
              <a:gd name="connsiteX14726" fmla="*/ 11535483 w 12191948"/>
              <a:gd name="connsiteY14726" fmla="*/ 2393134 h 3322003"/>
              <a:gd name="connsiteX14727" fmla="*/ 11562091 w 12191948"/>
              <a:gd name="connsiteY14727" fmla="*/ 2392160 h 3322003"/>
              <a:gd name="connsiteX14728" fmla="*/ 11531854 w 12191948"/>
              <a:gd name="connsiteY14728" fmla="*/ 2369567 h 3322003"/>
              <a:gd name="connsiteX14729" fmla="*/ 11621351 w 12191948"/>
              <a:gd name="connsiteY14729" fmla="*/ 2393134 h 3322003"/>
              <a:gd name="connsiteX14730" fmla="*/ 11632476 w 12191948"/>
              <a:gd name="connsiteY14730" fmla="*/ 2387095 h 3322003"/>
              <a:gd name="connsiteX14731" fmla="*/ 11662228 w 12191948"/>
              <a:gd name="connsiteY14731" fmla="*/ 2388265 h 3322003"/>
              <a:gd name="connsiteX14732" fmla="*/ 11677467 w 12191948"/>
              <a:gd name="connsiteY14732" fmla="*/ 2395471 h 3322003"/>
              <a:gd name="connsiteX14733" fmla="*/ 11777605 w 12191948"/>
              <a:gd name="connsiteY14733" fmla="*/ 2410274 h 3322003"/>
              <a:gd name="connsiteX14734" fmla="*/ 11777605 w 12191948"/>
              <a:gd name="connsiteY14734" fmla="*/ 2416506 h 3322003"/>
              <a:gd name="connsiteX14735" fmla="*/ 11795264 w 12191948"/>
              <a:gd name="connsiteY14735" fmla="*/ 2425661 h 3322003"/>
              <a:gd name="connsiteX14736" fmla="*/ 11816305 w 12191948"/>
              <a:gd name="connsiteY14736" fmla="*/ 2424103 h 3322003"/>
              <a:gd name="connsiteX14737" fmla="*/ 11834206 w 12191948"/>
              <a:gd name="connsiteY14737" fmla="*/ 2414363 h 3322003"/>
              <a:gd name="connsiteX14738" fmla="*/ 11858394 w 12191948"/>
              <a:gd name="connsiteY14738" fmla="*/ 2384370 h 3322003"/>
              <a:gd name="connsiteX14739" fmla="*/ 11805663 w 12191948"/>
              <a:gd name="connsiteY14739" fmla="*/ 2370149 h 3322003"/>
              <a:gd name="connsiteX14740" fmla="*/ 11784377 w 12191948"/>
              <a:gd name="connsiteY14740" fmla="*/ 2364113 h 3322003"/>
              <a:gd name="connsiteX14741" fmla="*/ 11711813 w 12191948"/>
              <a:gd name="connsiteY14741" fmla="*/ 2357101 h 3322003"/>
              <a:gd name="connsiteX14742" fmla="*/ 11650135 w 12191948"/>
              <a:gd name="connsiteY14742" fmla="*/ 2354179 h 3322003"/>
              <a:gd name="connsiteX14743" fmla="*/ 11597404 w 12191948"/>
              <a:gd name="connsiteY14743" fmla="*/ 2345219 h 3322003"/>
              <a:gd name="connsiteX14744" fmla="*/ 11553383 w 12191948"/>
              <a:gd name="connsiteY14744" fmla="*/ 2346777 h 3322003"/>
              <a:gd name="connsiteX14745" fmla="*/ 11424944 w 12191948"/>
              <a:gd name="connsiteY14745" fmla="*/ 2308992 h 3322003"/>
              <a:gd name="connsiteX14746" fmla="*/ 11414301 w 12191948"/>
              <a:gd name="connsiteY14746" fmla="*/ 2330612 h 3322003"/>
              <a:gd name="connsiteX14747" fmla="*/ 11386243 w 12191948"/>
              <a:gd name="connsiteY14747" fmla="*/ 2323795 h 3322003"/>
              <a:gd name="connsiteX14748" fmla="*/ 11388660 w 12191948"/>
              <a:gd name="connsiteY14748" fmla="*/ 2332950 h 3322003"/>
              <a:gd name="connsiteX14749" fmla="*/ 11337625 w 12191948"/>
              <a:gd name="connsiteY14749" fmla="*/ 2311523 h 3322003"/>
              <a:gd name="connsiteX14750" fmla="*/ 11360602 w 12191948"/>
              <a:gd name="connsiteY14750" fmla="*/ 2311523 h 3322003"/>
              <a:gd name="connsiteX14751" fmla="*/ 11341252 w 12191948"/>
              <a:gd name="connsiteY14751" fmla="*/ 2294578 h 3322003"/>
              <a:gd name="connsiteX14752" fmla="*/ 11301101 w 12191948"/>
              <a:gd name="connsiteY14752" fmla="*/ 2281918 h 3322003"/>
              <a:gd name="connsiteX14753" fmla="*/ 11304245 w 12191948"/>
              <a:gd name="connsiteY14753" fmla="*/ 2269647 h 3322003"/>
              <a:gd name="connsiteX14754" fmla="*/ 11267479 w 12191948"/>
              <a:gd name="connsiteY14754" fmla="*/ 2256403 h 3322003"/>
              <a:gd name="connsiteX14755" fmla="*/ 11252240 w 12191948"/>
              <a:gd name="connsiteY14755" fmla="*/ 2231862 h 3322003"/>
              <a:gd name="connsiteX14756" fmla="*/ 11220311 w 12191948"/>
              <a:gd name="connsiteY14756" fmla="*/ 2205373 h 3322003"/>
              <a:gd name="connsiteX14757" fmla="*/ 11217894 w 12191948"/>
              <a:gd name="connsiteY14757" fmla="*/ 2200114 h 3322003"/>
              <a:gd name="connsiteX14758" fmla="*/ 11121141 w 12191948"/>
              <a:gd name="connsiteY14758" fmla="*/ 2180637 h 3322003"/>
              <a:gd name="connsiteX14759" fmla="*/ 11018825 w 12191948"/>
              <a:gd name="connsiteY14759" fmla="*/ 2159992 h 3322003"/>
              <a:gd name="connsiteX14760" fmla="*/ 10951825 w 12191948"/>
              <a:gd name="connsiteY14760" fmla="*/ 2147136 h 3322003"/>
              <a:gd name="connsiteX14761" fmla="*/ 10889418 w 12191948"/>
              <a:gd name="connsiteY14761" fmla="*/ 2133306 h 3322003"/>
              <a:gd name="connsiteX14762" fmla="*/ 10925702 w 12191948"/>
              <a:gd name="connsiteY14762" fmla="*/ 2165834 h 3322003"/>
              <a:gd name="connsiteX14763" fmla="*/ 10837657 w 12191948"/>
              <a:gd name="connsiteY14763" fmla="*/ 2149667 h 3322003"/>
              <a:gd name="connsiteX14764" fmla="*/ 10806455 w 12191948"/>
              <a:gd name="connsiteY14764" fmla="*/ 2135643 h 3322003"/>
              <a:gd name="connsiteX14765" fmla="*/ 10696399 w 12191948"/>
              <a:gd name="connsiteY14765" fmla="*/ 2104480 h 3322003"/>
              <a:gd name="connsiteX14766" fmla="*/ 10645361 w 12191948"/>
              <a:gd name="connsiteY14766" fmla="*/ 2088510 h 3322003"/>
              <a:gd name="connsiteX14767" fmla="*/ 10532161 w 12191948"/>
              <a:gd name="connsiteY14767" fmla="*/ 2090262 h 3322003"/>
              <a:gd name="connsiteX14768" fmla="*/ 10475168 w 12191948"/>
              <a:gd name="connsiteY14768" fmla="*/ 2089897 h 3322003"/>
              <a:gd name="connsiteX14769" fmla="*/ 10424797 w 12191948"/>
              <a:gd name="connsiteY14769" fmla="*/ 2094328 h 3322003"/>
              <a:gd name="connsiteX14770" fmla="*/ 10380260 w 12191948"/>
              <a:gd name="connsiteY14770" fmla="*/ 2092793 h 3322003"/>
              <a:gd name="connsiteX14771" fmla="*/ 10291248 w 12191948"/>
              <a:gd name="connsiteY14771" fmla="*/ 2092793 h 3322003"/>
              <a:gd name="connsiteX14772" fmla="*/ 10218684 w 12191948"/>
              <a:gd name="connsiteY14772" fmla="*/ 2094157 h 3322003"/>
              <a:gd name="connsiteX14773" fmla="*/ 10189175 w 12191948"/>
              <a:gd name="connsiteY14773" fmla="*/ 2099223 h 3322003"/>
              <a:gd name="connsiteX14774" fmla="*/ 10120481 w 12191948"/>
              <a:gd name="connsiteY14774" fmla="*/ 2093184 h 3322003"/>
              <a:gd name="connsiteX14775" fmla="*/ 10153377 w 12191948"/>
              <a:gd name="connsiteY14775" fmla="*/ 2112662 h 3322003"/>
              <a:gd name="connsiteX14776" fmla="*/ 10148055 w 12191948"/>
              <a:gd name="connsiteY14776" fmla="*/ 2113635 h 3322003"/>
              <a:gd name="connsiteX14777" fmla="*/ 10103307 w 12191948"/>
              <a:gd name="connsiteY14777" fmla="*/ 2096300 h 3322003"/>
              <a:gd name="connsiteX14778" fmla="*/ 9943181 w 12191948"/>
              <a:gd name="connsiteY14778" fmla="*/ 2092793 h 3322003"/>
              <a:gd name="connsiteX14779" fmla="*/ 9910044 w 12191948"/>
              <a:gd name="connsiteY14779" fmla="*/ 2087536 h 3322003"/>
              <a:gd name="connsiteX14780" fmla="*/ 9895049 w 12191948"/>
              <a:gd name="connsiteY14780" fmla="*/ 2093769 h 3322003"/>
              <a:gd name="connsiteX14781" fmla="*/ 9870861 w 12191948"/>
              <a:gd name="connsiteY14781" fmla="*/ 2088315 h 3322003"/>
              <a:gd name="connsiteX14782" fmla="*/ 9835303 w 12191948"/>
              <a:gd name="connsiteY14782" fmla="*/ 2081107 h 3322003"/>
              <a:gd name="connsiteX14783" fmla="*/ 9711461 w 12191948"/>
              <a:gd name="connsiteY14783" fmla="*/ 2091432 h 3322003"/>
              <a:gd name="connsiteX14784" fmla="*/ 9672518 w 12191948"/>
              <a:gd name="connsiteY14784" fmla="*/ 2095910 h 3322003"/>
              <a:gd name="connsiteX14785" fmla="*/ 9635267 w 12191948"/>
              <a:gd name="connsiteY14785" fmla="*/ 2100002 h 3322003"/>
              <a:gd name="connsiteX14786" fmla="*/ 9683643 w 12191948"/>
              <a:gd name="connsiteY14786" fmla="*/ 2109545 h 3322003"/>
              <a:gd name="connsiteX14787" fmla="*/ 9620755 w 12191948"/>
              <a:gd name="connsiteY14787" fmla="*/ 2117336 h 3322003"/>
              <a:gd name="connsiteX14788" fmla="*/ 9608418 w 12191948"/>
              <a:gd name="connsiteY14788" fmla="*/ 2129217 h 3322003"/>
              <a:gd name="connsiteX14789" fmla="*/ 9680982 w 12191948"/>
              <a:gd name="connsiteY14789" fmla="*/ 2146357 h 3322003"/>
              <a:gd name="connsiteX14790" fmla="*/ 9584230 w 12191948"/>
              <a:gd name="connsiteY14790" fmla="*/ 2161159 h 3322003"/>
              <a:gd name="connsiteX14791" fmla="*/ 9560042 w 12191948"/>
              <a:gd name="connsiteY14791" fmla="*/ 2151031 h 3322003"/>
              <a:gd name="connsiteX14792" fmla="*/ 9618578 w 12191948"/>
              <a:gd name="connsiteY14792" fmla="*/ 2140514 h 3322003"/>
              <a:gd name="connsiteX14793" fmla="*/ 9579392 w 12191948"/>
              <a:gd name="connsiteY14793" fmla="*/ 2130386 h 3322003"/>
              <a:gd name="connsiteX14794" fmla="*/ 9570928 w 12191948"/>
              <a:gd name="connsiteY14794" fmla="*/ 2134476 h 3322003"/>
              <a:gd name="connsiteX14795" fmla="*/ 9558592 w 12191948"/>
              <a:gd name="connsiteY14795" fmla="*/ 2139735 h 3322003"/>
              <a:gd name="connsiteX14796" fmla="*/ 9531260 w 12191948"/>
              <a:gd name="connsiteY14796" fmla="*/ 2132139 h 3322003"/>
              <a:gd name="connsiteX14797" fmla="*/ 9486510 w 12191948"/>
              <a:gd name="connsiteY14797" fmla="*/ 2124348 h 3322003"/>
              <a:gd name="connsiteX14798" fmla="*/ 9458696 w 12191948"/>
              <a:gd name="connsiteY14798" fmla="*/ 2132527 h 3322003"/>
              <a:gd name="connsiteX14799" fmla="*/ 9482884 w 12191948"/>
              <a:gd name="connsiteY14799" fmla="*/ 2144410 h 3322003"/>
              <a:gd name="connsiteX14800" fmla="*/ 9518438 w 12191948"/>
              <a:gd name="connsiteY14800" fmla="*/ 2152201 h 3322003"/>
              <a:gd name="connsiteX14801" fmla="*/ 9607209 w 12191948"/>
              <a:gd name="connsiteY14801" fmla="*/ 2180637 h 3322003"/>
              <a:gd name="connsiteX14802" fmla="*/ 9662843 w 12191948"/>
              <a:gd name="connsiteY14802" fmla="*/ 2174404 h 3322003"/>
              <a:gd name="connsiteX14803" fmla="*/ 9697674 w 12191948"/>
              <a:gd name="connsiteY14803" fmla="*/ 2164666 h 3322003"/>
              <a:gd name="connsiteX14804" fmla="*/ 9714363 w 12191948"/>
              <a:gd name="connsiteY14804" fmla="*/ 2164666 h 3322003"/>
              <a:gd name="connsiteX14805" fmla="*/ 9704203 w 12191948"/>
              <a:gd name="connsiteY14805" fmla="*/ 2179858 h 3322003"/>
              <a:gd name="connsiteX14806" fmla="*/ 9742904 w 12191948"/>
              <a:gd name="connsiteY14806" fmla="*/ 2197971 h 3322003"/>
              <a:gd name="connsiteX14807" fmla="*/ 9653891 w 12191948"/>
              <a:gd name="connsiteY14807" fmla="*/ 2206737 h 3322003"/>
              <a:gd name="connsiteX14808" fmla="*/ 9570685 w 12191948"/>
              <a:gd name="connsiteY14808" fmla="*/ 2200893 h 3322003"/>
              <a:gd name="connsiteX14809" fmla="*/ 9558107 w 12191948"/>
              <a:gd name="connsiteY14809" fmla="*/ 2198946 h 3322003"/>
              <a:gd name="connsiteX14810" fmla="*/ 9439828 w 12191948"/>
              <a:gd name="connsiteY14810" fmla="*/ 2188428 h 3322003"/>
              <a:gd name="connsiteX14811" fmla="*/ 9341625 w 12191948"/>
              <a:gd name="connsiteY14811" fmla="*/ 2179858 h 3322003"/>
              <a:gd name="connsiteX14812" fmla="*/ 9379115 w 12191948"/>
              <a:gd name="connsiteY14812" fmla="*/ 2203815 h 3322003"/>
              <a:gd name="connsiteX14813" fmla="*/ 9466436 w 12191948"/>
              <a:gd name="connsiteY14813" fmla="*/ 2209657 h 3322003"/>
              <a:gd name="connsiteX14814" fmla="*/ 9523035 w 12191948"/>
              <a:gd name="connsiteY14814" fmla="*/ 2212773 h 3322003"/>
              <a:gd name="connsiteX14815" fmla="*/ 9573587 w 12191948"/>
              <a:gd name="connsiteY14815" fmla="*/ 2215890 h 3322003"/>
              <a:gd name="connsiteX14816" fmla="*/ 9674209 w 12191948"/>
              <a:gd name="connsiteY14816" fmla="*/ 2215890 h 3322003"/>
              <a:gd name="connsiteX14817" fmla="*/ 9703479 w 12191948"/>
              <a:gd name="connsiteY14817" fmla="*/ 2219202 h 3322003"/>
              <a:gd name="connsiteX14818" fmla="*/ 9788136 w 12191948"/>
              <a:gd name="connsiteY14818" fmla="*/ 2234394 h 3322003"/>
              <a:gd name="connsiteX14819" fmla="*/ 9773864 w 12191948"/>
              <a:gd name="connsiteY14819" fmla="*/ 2258545 h 3322003"/>
              <a:gd name="connsiteX14820" fmla="*/ 9734681 w 12191948"/>
              <a:gd name="connsiteY14820" fmla="*/ 2259909 h 3322003"/>
              <a:gd name="connsiteX14821" fmla="*/ 9742180 w 12191948"/>
              <a:gd name="connsiteY14821" fmla="*/ 2272569 h 3322003"/>
              <a:gd name="connsiteX14822" fmla="*/ 9755967 w 12191948"/>
              <a:gd name="connsiteY14822" fmla="*/ 2284450 h 3322003"/>
              <a:gd name="connsiteX14823" fmla="*/ 9821999 w 12191948"/>
              <a:gd name="connsiteY14823" fmla="*/ 2261273 h 3322003"/>
              <a:gd name="connsiteX14824" fmla="*/ 9840382 w 12191948"/>
              <a:gd name="connsiteY14824" fmla="*/ 2266727 h 3322003"/>
              <a:gd name="connsiteX14825" fmla="*/ 9843043 w 12191948"/>
              <a:gd name="connsiteY14825" fmla="*/ 2278996 h 3322003"/>
              <a:gd name="connsiteX14826" fmla="*/ 9754031 w 12191948"/>
              <a:gd name="connsiteY14826" fmla="*/ 2297112 h 3322003"/>
              <a:gd name="connsiteX14827" fmla="*/ 9741936 w 12191948"/>
              <a:gd name="connsiteY14827" fmla="*/ 2300616 h 3322003"/>
              <a:gd name="connsiteX14828" fmla="*/ 9813050 w 12191948"/>
              <a:gd name="connsiteY14828" fmla="*/ 2329637 h 3322003"/>
              <a:gd name="connsiteX14829" fmla="*/ 9815840 w 12191948"/>
              <a:gd name="connsiteY14829" fmla="*/ 2329637 h 3322003"/>
              <a:gd name="connsiteX14830" fmla="*/ 9814259 w 12191948"/>
              <a:gd name="connsiteY14830" fmla="*/ 2337818 h 3322003"/>
              <a:gd name="connsiteX14831" fmla="*/ 9855380 w 12191948"/>
              <a:gd name="connsiteY14831" fmla="*/ 2347556 h 3322003"/>
              <a:gd name="connsiteX14832" fmla="*/ 9888032 w 12191948"/>
              <a:gd name="connsiteY14832" fmla="*/ 2354958 h 3322003"/>
              <a:gd name="connsiteX14833" fmla="*/ 9876665 w 12191948"/>
              <a:gd name="connsiteY14833" fmla="*/ 2342493 h 3322003"/>
              <a:gd name="connsiteX14834" fmla="*/ 9877874 w 12191948"/>
              <a:gd name="connsiteY14834" fmla="*/ 2343078 h 3322003"/>
              <a:gd name="connsiteX14835" fmla="*/ 9818526 w 12191948"/>
              <a:gd name="connsiteY14835" fmla="*/ 2329637 h 3322003"/>
              <a:gd name="connsiteX14836" fmla="*/ 9889967 w 12191948"/>
              <a:gd name="connsiteY14836" fmla="*/ 2329637 h 3322003"/>
              <a:gd name="connsiteX14837" fmla="*/ 9924798 w 12191948"/>
              <a:gd name="connsiteY14837" fmla="*/ 2332170 h 3322003"/>
              <a:gd name="connsiteX14838" fmla="*/ 9995186 w 12191948"/>
              <a:gd name="connsiteY14838" fmla="*/ 2338598 h 3322003"/>
              <a:gd name="connsiteX14839" fmla="*/ 10040418 w 12191948"/>
              <a:gd name="connsiteY14839" fmla="*/ 2335869 h 3322003"/>
              <a:gd name="connsiteX14840" fmla="*/ 10038966 w 12191948"/>
              <a:gd name="connsiteY14840" fmla="*/ 2334896 h 3322003"/>
              <a:gd name="connsiteX14841" fmla="*/ 10040901 w 12191948"/>
              <a:gd name="connsiteY14841" fmla="*/ 2334896 h 3322003"/>
              <a:gd name="connsiteX14842" fmla="*/ 10059284 w 12191948"/>
              <a:gd name="connsiteY14842" fmla="*/ 2330806 h 3322003"/>
              <a:gd name="connsiteX14843" fmla="*/ 10110321 w 12191948"/>
              <a:gd name="connsiteY14843" fmla="*/ 2326326 h 3322003"/>
              <a:gd name="connsiteX14844" fmla="*/ 10158697 w 12191948"/>
              <a:gd name="connsiteY14844" fmla="*/ 2350868 h 3322003"/>
              <a:gd name="connsiteX14845" fmla="*/ 10124351 w 12191948"/>
              <a:gd name="connsiteY14845" fmla="*/ 2361385 h 3322003"/>
              <a:gd name="connsiteX14846" fmla="*/ 10176113 w 12191948"/>
              <a:gd name="connsiteY14846" fmla="*/ 2376967 h 3322003"/>
              <a:gd name="connsiteX14847" fmla="*/ 10258111 w 12191948"/>
              <a:gd name="connsiteY14847" fmla="*/ 2367812 h 3322003"/>
              <a:gd name="connsiteX14848" fmla="*/ 10306487 w 12191948"/>
              <a:gd name="connsiteY14848" fmla="*/ 2370734 h 3322003"/>
              <a:gd name="connsiteX14849" fmla="*/ 10319791 w 12191948"/>
              <a:gd name="connsiteY14849" fmla="*/ 2375215 h 3322003"/>
              <a:gd name="connsiteX14850" fmla="*/ 10321967 w 12191948"/>
              <a:gd name="connsiteY14850" fmla="*/ 2376382 h 3322003"/>
              <a:gd name="connsiteX14851" fmla="*/ 10319547 w 12191948"/>
              <a:gd name="connsiteY14851" fmla="*/ 2376382 h 3322003"/>
              <a:gd name="connsiteX14852" fmla="*/ 10316162 w 12191948"/>
              <a:gd name="connsiteY14852" fmla="*/ 2388654 h 3322003"/>
              <a:gd name="connsiteX14853" fmla="*/ 10342285 w 12191948"/>
              <a:gd name="connsiteY14853" fmla="*/ 2387095 h 3322003"/>
              <a:gd name="connsiteX14854" fmla="*/ 10363571 w 12191948"/>
              <a:gd name="connsiteY14854" fmla="*/ 2403262 h 3322003"/>
              <a:gd name="connsiteX14855" fmla="*/ 10293424 w 12191948"/>
              <a:gd name="connsiteY14855" fmla="*/ 2418259 h 3322003"/>
              <a:gd name="connsiteX14856" fmla="*/ 10255450 w 12191948"/>
              <a:gd name="connsiteY14856" fmla="*/ 2421375 h 3322003"/>
              <a:gd name="connsiteX14857" fmla="*/ 10246983 w 12191948"/>
              <a:gd name="connsiteY14857" fmla="*/ 2410080 h 3322003"/>
              <a:gd name="connsiteX14858" fmla="*/ 10221345 w 12191948"/>
              <a:gd name="connsiteY14858" fmla="*/ 2407546 h 3322003"/>
              <a:gd name="connsiteX14859" fmla="*/ 10201995 w 12191948"/>
              <a:gd name="connsiteY14859" fmla="*/ 2424882 h 3322003"/>
              <a:gd name="connsiteX14860" fmla="*/ 10185305 w 12191948"/>
              <a:gd name="connsiteY14860" fmla="*/ 2432088 h 3322003"/>
              <a:gd name="connsiteX14861" fmla="*/ 10173451 w 12191948"/>
              <a:gd name="connsiteY14861" fmla="*/ 2419623 h 3322003"/>
              <a:gd name="connsiteX14862" fmla="*/ 10162085 w 12191948"/>
              <a:gd name="connsiteY14862" fmla="*/ 2410080 h 3322003"/>
              <a:gd name="connsiteX14863" fmla="*/ 10113709 w 12191948"/>
              <a:gd name="connsiteY14863" fmla="*/ 2387289 h 3322003"/>
              <a:gd name="connsiteX14864" fmla="*/ 10084924 w 12191948"/>
              <a:gd name="connsiteY14864" fmla="*/ 2388265 h 3322003"/>
              <a:gd name="connsiteX14865" fmla="*/ 10050820 w 12191948"/>
              <a:gd name="connsiteY14865" fmla="*/ 2382421 h 3322003"/>
              <a:gd name="connsiteX14866" fmla="*/ 10031469 w 12191948"/>
              <a:gd name="connsiteY14866" fmla="*/ 2389044 h 3322003"/>
              <a:gd name="connsiteX14867" fmla="*/ 10037998 w 12191948"/>
              <a:gd name="connsiteY14867" fmla="*/ 2393913 h 3322003"/>
              <a:gd name="connsiteX14868" fmla="*/ 10052029 w 12191948"/>
              <a:gd name="connsiteY14868" fmla="*/ 2396639 h 3322003"/>
              <a:gd name="connsiteX14869" fmla="*/ 10086133 w 12191948"/>
              <a:gd name="connsiteY14869" fmla="*/ 2390602 h 3322003"/>
              <a:gd name="connsiteX14870" fmla="*/ 10118546 w 12191948"/>
              <a:gd name="connsiteY14870" fmla="*/ 2410080 h 3322003"/>
              <a:gd name="connsiteX14871" fmla="*/ 10120481 w 12191948"/>
              <a:gd name="connsiteY14871" fmla="*/ 2434620 h 3322003"/>
              <a:gd name="connsiteX14872" fmla="*/ 10096293 w 12191948"/>
              <a:gd name="connsiteY14872" fmla="*/ 2435593 h 3322003"/>
              <a:gd name="connsiteX14873" fmla="*/ 10091636 w 12191948"/>
              <a:gd name="connsiteY14873" fmla="*/ 2438686 h 3322003"/>
              <a:gd name="connsiteX14874" fmla="*/ 10101573 w 12191948"/>
              <a:gd name="connsiteY14874" fmla="*/ 2443254 h 3322003"/>
              <a:gd name="connsiteX14875" fmla="*/ 10093663 w 12191948"/>
              <a:gd name="connsiteY14875" fmla="*/ 2445819 h 3322003"/>
              <a:gd name="connsiteX14876" fmla="*/ 10102099 w 12191948"/>
              <a:gd name="connsiteY14876" fmla="*/ 2454291 h 3322003"/>
              <a:gd name="connsiteX14877" fmla="*/ 10120238 w 12191948"/>
              <a:gd name="connsiteY14877" fmla="*/ 2459745 h 3322003"/>
              <a:gd name="connsiteX14878" fmla="*/ 10128945 w 12191948"/>
              <a:gd name="connsiteY14878" fmla="*/ 2456046 h 3322003"/>
              <a:gd name="connsiteX14879" fmla="*/ 10111884 w 12191948"/>
              <a:gd name="connsiteY14879" fmla="*/ 2444596 h 3322003"/>
              <a:gd name="connsiteX14880" fmla="*/ 10149415 w 12191948"/>
              <a:gd name="connsiteY14880" fmla="*/ 2449131 h 3322003"/>
              <a:gd name="connsiteX14881" fmla="*/ 10203688 w 12191948"/>
              <a:gd name="connsiteY14881" fmla="*/ 2457798 h 3322003"/>
              <a:gd name="connsiteX14882" fmla="*/ 10159423 w 12191948"/>
              <a:gd name="connsiteY14882" fmla="*/ 2465589 h 3322003"/>
              <a:gd name="connsiteX14883" fmla="*/ 10268269 w 12191948"/>
              <a:gd name="connsiteY14883" fmla="*/ 2462473 h 3322003"/>
              <a:gd name="connsiteX14884" fmla="*/ 10382195 w 12191948"/>
              <a:gd name="connsiteY14884" fmla="*/ 2484482 h 3322003"/>
              <a:gd name="connsiteX14885" fmla="*/ 10416300 w 12191948"/>
              <a:gd name="connsiteY14885" fmla="*/ 2478054 h 3322003"/>
              <a:gd name="connsiteX14886" fmla="*/ 10412188 w 12191948"/>
              <a:gd name="connsiteY14886" fmla="*/ 2469094 h 3322003"/>
              <a:gd name="connsiteX14887" fmla="*/ 10499750 w 12191948"/>
              <a:gd name="connsiteY14887" fmla="*/ 2483702 h 3322003"/>
              <a:gd name="connsiteX14888" fmla="*/ 10541836 w 12191948"/>
              <a:gd name="connsiteY14888" fmla="*/ 2494415 h 3322003"/>
              <a:gd name="connsiteX14889" fmla="*/ 10586827 w 12191948"/>
              <a:gd name="connsiteY14889" fmla="*/ 2509412 h 3322003"/>
              <a:gd name="connsiteX14890" fmla="*/ 10616821 w 12191948"/>
              <a:gd name="connsiteY14890" fmla="*/ 2528889 h 3322003"/>
              <a:gd name="connsiteX14891" fmla="*/ 10646570 w 12191948"/>
              <a:gd name="connsiteY14891" fmla="*/ 2533758 h 3322003"/>
              <a:gd name="connsiteX14892" fmla="*/ 10754691 w 12191948"/>
              <a:gd name="connsiteY14892" fmla="*/ 2553235 h 3322003"/>
              <a:gd name="connsiteX14893" fmla="*/ 10785170 w 12191948"/>
              <a:gd name="connsiteY14893" fmla="*/ 2576220 h 3322003"/>
              <a:gd name="connsiteX14894" fmla="*/ 10837657 w 12191948"/>
              <a:gd name="connsiteY14894" fmla="*/ 2582452 h 3322003"/>
              <a:gd name="connsiteX14895" fmla="*/ 10855314 w 12191948"/>
              <a:gd name="connsiteY14895" fmla="*/ 2582452 h 3322003"/>
              <a:gd name="connsiteX14896" fmla="*/ 10843221 w 12191948"/>
              <a:gd name="connsiteY14896" fmla="*/ 2578363 h 3322003"/>
              <a:gd name="connsiteX14897" fmla="*/ 10841769 w 12191948"/>
              <a:gd name="connsiteY14897" fmla="*/ 2576026 h 3322003"/>
              <a:gd name="connsiteX14898" fmla="*/ 10839107 w 12191948"/>
              <a:gd name="connsiteY14898" fmla="*/ 2575050 h 3322003"/>
              <a:gd name="connsiteX14899" fmla="*/ 10840560 w 12191948"/>
              <a:gd name="connsiteY14899" fmla="*/ 2575050 h 3322003"/>
              <a:gd name="connsiteX14900" fmla="*/ 10856115 w 12191948"/>
              <a:gd name="connsiteY14900" fmla="*/ 2582452 h 3322003"/>
              <a:gd name="connsiteX14901" fmla="*/ 10856523 w 12191948"/>
              <a:gd name="connsiteY14901" fmla="*/ 2582647 h 3322003"/>
              <a:gd name="connsiteX14902" fmla="*/ 10899094 w 12191948"/>
              <a:gd name="connsiteY14902" fmla="*/ 2589074 h 3322003"/>
              <a:gd name="connsiteX14903" fmla="*/ 10989558 w 12191948"/>
              <a:gd name="connsiteY14903" fmla="*/ 2613422 h 3322003"/>
              <a:gd name="connsiteX14904" fmla="*/ 11145571 w 12191948"/>
              <a:gd name="connsiteY14904" fmla="*/ 2622380 h 3322003"/>
              <a:gd name="connsiteX14905" fmla="*/ 11167824 w 12191948"/>
              <a:gd name="connsiteY14905" fmla="*/ 2640105 h 3322003"/>
              <a:gd name="connsiteX14906" fmla="*/ 11139283 w 12191948"/>
              <a:gd name="connsiteY14906" fmla="*/ 2634846 h 3322003"/>
              <a:gd name="connsiteX14907" fmla="*/ 11021001 w 12191948"/>
              <a:gd name="connsiteY14907" fmla="*/ 2621601 h 3322003"/>
              <a:gd name="connsiteX14908" fmla="*/ 10984479 w 12191948"/>
              <a:gd name="connsiteY14908" fmla="*/ 2631341 h 3322003"/>
              <a:gd name="connsiteX14909" fmla="*/ 10940697 w 12191948"/>
              <a:gd name="connsiteY14909" fmla="*/ 2623354 h 3322003"/>
              <a:gd name="connsiteX14910" fmla="*/ 10930539 w 12191948"/>
              <a:gd name="connsiteY14910" fmla="*/ 2647505 h 3322003"/>
              <a:gd name="connsiteX14911" fmla="*/ 10879743 w 12191948"/>
              <a:gd name="connsiteY14911" fmla="*/ 2640494 h 3322003"/>
              <a:gd name="connsiteX14912" fmla="*/ 10886760 w 12191948"/>
              <a:gd name="connsiteY14912" fmla="*/ 2654908 h 3322003"/>
              <a:gd name="connsiteX14913" fmla="*/ 10914574 w 12191948"/>
              <a:gd name="connsiteY14913" fmla="*/ 2686072 h 3322003"/>
              <a:gd name="connsiteX14914" fmla="*/ 10922558 w 12191948"/>
              <a:gd name="connsiteY14914" fmla="*/ 2702821 h 3322003"/>
              <a:gd name="connsiteX14915" fmla="*/ 11026083 w 12191948"/>
              <a:gd name="connsiteY14915" fmla="*/ 2714898 h 3322003"/>
              <a:gd name="connsiteX14916" fmla="*/ 11111466 w 12191948"/>
              <a:gd name="connsiteY14916" fmla="*/ 2739244 h 3322003"/>
              <a:gd name="connsiteX14917" fmla="*/ 11054141 w 12191948"/>
              <a:gd name="connsiteY14917" fmla="*/ 2744697 h 3322003"/>
              <a:gd name="connsiteX14918" fmla="*/ 11000442 w 12191948"/>
              <a:gd name="connsiteY14918" fmla="*/ 2747619 h 3322003"/>
              <a:gd name="connsiteX14919" fmla="*/ 10962226 w 12191948"/>
              <a:gd name="connsiteY14919" fmla="*/ 2760864 h 3322003"/>
              <a:gd name="connsiteX14920" fmla="*/ 10891353 w 12191948"/>
              <a:gd name="connsiteY14920" fmla="*/ 2762422 h 3322003"/>
              <a:gd name="connsiteX14921" fmla="*/ 10882889 w 12191948"/>
              <a:gd name="connsiteY14921" fmla="*/ 2801377 h 3322003"/>
              <a:gd name="connsiteX14922" fmla="*/ 10922073 w 12191948"/>
              <a:gd name="connsiteY14922" fmla="*/ 2802156 h 3322003"/>
              <a:gd name="connsiteX14923" fmla="*/ 10970449 w 12191948"/>
              <a:gd name="connsiteY14923" fmla="*/ 2826696 h 3322003"/>
              <a:gd name="connsiteX14924" fmla="*/ 10825321 w 12191948"/>
              <a:gd name="connsiteY14924" fmla="*/ 2806245 h 3322003"/>
              <a:gd name="connsiteX14925" fmla="*/ 10830158 w 12191948"/>
              <a:gd name="connsiteY14925" fmla="*/ 2819101 h 3322003"/>
              <a:gd name="connsiteX14926" fmla="*/ 10899579 w 12191948"/>
              <a:gd name="connsiteY14926" fmla="*/ 2817737 h 3322003"/>
              <a:gd name="connsiteX14927" fmla="*/ 10864263 w 12191948"/>
              <a:gd name="connsiteY14927" fmla="*/ 2853381 h 3322003"/>
              <a:gd name="connsiteX14928" fmla="*/ 10785893 w 12191948"/>
              <a:gd name="connsiteY14928" fmla="*/ 2837603 h 3322003"/>
              <a:gd name="connsiteX14929" fmla="*/ 10752274 w 12191948"/>
              <a:gd name="connsiteY14929" fmla="*/ 2825723 h 3322003"/>
              <a:gd name="connsiteX14930" fmla="*/ 10773316 w 12191948"/>
              <a:gd name="connsiteY14930" fmla="*/ 2825723 h 3322003"/>
              <a:gd name="connsiteX14931" fmla="*/ 10792910 w 12191948"/>
              <a:gd name="connsiteY14931" fmla="*/ 2821242 h 3322003"/>
              <a:gd name="connsiteX14932" fmla="*/ 10762673 w 12191948"/>
              <a:gd name="connsiteY14932" fmla="*/ 2811114 h 3322003"/>
              <a:gd name="connsiteX14933" fmla="*/ 10690109 w 12191948"/>
              <a:gd name="connsiteY14933" fmla="*/ 2817543 h 3322003"/>
              <a:gd name="connsiteX14934" fmla="*/ 10755418 w 12191948"/>
              <a:gd name="connsiteY14934" fmla="*/ 2850459 h 3322003"/>
              <a:gd name="connsiteX14935" fmla="*/ 10721555 w 12191948"/>
              <a:gd name="connsiteY14935" fmla="*/ 2834877 h 3322003"/>
              <a:gd name="connsiteX14936" fmla="*/ 10676322 w 12191948"/>
              <a:gd name="connsiteY14936" fmla="*/ 2834877 h 3322003"/>
              <a:gd name="connsiteX14937" fmla="*/ 10632301 w 12191948"/>
              <a:gd name="connsiteY14937" fmla="*/ 2819880 h 3322003"/>
              <a:gd name="connsiteX14938" fmla="*/ 10636895 w 12191948"/>
              <a:gd name="connsiteY14938" fmla="*/ 2810141 h 3322003"/>
              <a:gd name="connsiteX14939" fmla="*/ 10591180 w 12191948"/>
              <a:gd name="connsiteY14939" fmla="*/ 2808583 h 3322003"/>
              <a:gd name="connsiteX14940" fmla="*/ 10562881 w 12191948"/>
              <a:gd name="connsiteY14940" fmla="*/ 2799624 h 3322003"/>
              <a:gd name="connsiteX14941" fmla="*/ 10606661 w 12191948"/>
              <a:gd name="connsiteY14941" fmla="*/ 2797481 h 3322003"/>
              <a:gd name="connsiteX14942" fmla="*/ 10630849 w 12191948"/>
              <a:gd name="connsiteY14942" fmla="*/ 2785989 h 3322003"/>
              <a:gd name="connsiteX14943" fmla="*/ 10697125 w 12191948"/>
              <a:gd name="connsiteY14943" fmla="*/ 2795729 h 3322003"/>
              <a:gd name="connsiteX14944" fmla="*/ 10731956 w 12191948"/>
              <a:gd name="connsiteY14944" fmla="*/ 2794365 h 3322003"/>
              <a:gd name="connsiteX14945" fmla="*/ 10722522 w 12191948"/>
              <a:gd name="connsiteY14945" fmla="*/ 2783067 h 3322003"/>
              <a:gd name="connsiteX14946" fmla="*/ 10793634 w 12191948"/>
              <a:gd name="connsiteY14946" fmla="*/ 2783067 h 3322003"/>
              <a:gd name="connsiteX14947" fmla="*/ 10855799 w 12191948"/>
              <a:gd name="connsiteY14947" fmla="*/ 2777810 h 3322003"/>
              <a:gd name="connsiteX14948" fmla="*/ 10799197 w 12191948"/>
              <a:gd name="connsiteY14948" fmla="*/ 2769240 h 3322003"/>
              <a:gd name="connsiteX14949" fmla="*/ 10733165 w 12191948"/>
              <a:gd name="connsiteY14949" fmla="*/ 2770601 h 3322003"/>
              <a:gd name="connsiteX14950" fmla="*/ 10686965 w 12191948"/>
              <a:gd name="connsiteY14950" fmla="*/ 2755995 h 3322003"/>
              <a:gd name="connsiteX14951" fmla="*/ 10622626 w 12191948"/>
              <a:gd name="connsiteY14951" fmla="*/ 2743918 h 3322003"/>
              <a:gd name="connsiteX14952" fmla="*/ 10556834 w 12191948"/>
              <a:gd name="connsiteY14952" fmla="*/ 2743918 h 3322003"/>
              <a:gd name="connsiteX14953" fmla="*/ 10523695 w 12191948"/>
              <a:gd name="connsiteY14953" fmla="*/ 2752294 h 3322003"/>
              <a:gd name="connsiteX14954" fmla="*/ 10500718 w 12191948"/>
              <a:gd name="connsiteY14954" fmla="*/ 2736518 h 3322003"/>
              <a:gd name="connsiteX14955" fmla="*/ 10459356 w 12191948"/>
              <a:gd name="connsiteY14955" fmla="*/ 2729115 h 3322003"/>
              <a:gd name="connsiteX14956" fmla="*/ 10407836 w 12191948"/>
              <a:gd name="connsiteY14956" fmla="*/ 2718208 h 3322003"/>
              <a:gd name="connsiteX14957" fmla="*/ 10318580 w 12191948"/>
              <a:gd name="connsiteY14957" fmla="*/ 2707495 h 3322003"/>
              <a:gd name="connsiteX14958" fmla="*/ 10228359 w 12191948"/>
              <a:gd name="connsiteY14958" fmla="*/ 2699705 h 3322003"/>
              <a:gd name="connsiteX14959" fmla="*/ 10209976 w 12191948"/>
              <a:gd name="connsiteY14959" fmla="*/ 2699705 h 3322003"/>
              <a:gd name="connsiteX14960" fmla="*/ 10163294 w 12191948"/>
              <a:gd name="connsiteY14960" fmla="*/ 2699705 h 3322003"/>
              <a:gd name="connsiteX14961" fmla="*/ 10093632 w 12191948"/>
              <a:gd name="connsiteY14961" fmla="*/ 2696199 h 3322003"/>
              <a:gd name="connsiteX14962" fmla="*/ 10011875 w 12191948"/>
              <a:gd name="connsiteY14962" fmla="*/ 2684123 h 3322003"/>
              <a:gd name="connsiteX14963" fmla="*/ 9900127 w 12191948"/>
              <a:gd name="connsiteY14963" fmla="*/ 2660362 h 3322003"/>
              <a:gd name="connsiteX14964" fmla="*/ 9893113 w 12191948"/>
              <a:gd name="connsiteY14964" fmla="*/ 2658609 h 3322003"/>
              <a:gd name="connsiteX14965" fmla="*/ 9826355 w 12191948"/>
              <a:gd name="connsiteY14965" fmla="*/ 2633678 h 3322003"/>
              <a:gd name="connsiteX14966" fmla="*/ 9826355 w 12191948"/>
              <a:gd name="connsiteY14966" fmla="*/ 2627249 h 3322003"/>
              <a:gd name="connsiteX14967" fmla="*/ 9929153 w 12191948"/>
              <a:gd name="connsiteY14967" fmla="*/ 2653934 h 3322003"/>
              <a:gd name="connsiteX14968" fmla="*/ 9950197 w 12191948"/>
              <a:gd name="connsiteY14968" fmla="*/ 2662893 h 3322003"/>
              <a:gd name="connsiteX14969" fmla="*/ 9976803 w 12191948"/>
              <a:gd name="connsiteY14969" fmla="*/ 2669320 h 3322003"/>
              <a:gd name="connsiteX14970" fmla="*/ 9987446 w 12191948"/>
              <a:gd name="connsiteY14970" fmla="*/ 2663284 h 3322003"/>
              <a:gd name="connsiteX14971" fmla="*/ 9969304 w 12191948"/>
              <a:gd name="connsiteY14971" fmla="*/ 2646923 h 3322003"/>
              <a:gd name="connsiteX14972" fmla="*/ 10003652 w 12191948"/>
              <a:gd name="connsiteY14972" fmla="*/ 2649648 h 3322003"/>
              <a:gd name="connsiteX14973" fmla="*/ 10067024 w 12191948"/>
              <a:gd name="connsiteY14973" fmla="*/ 2659192 h 3322003"/>
              <a:gd name="connsiteX14974" fmla="*/ 10084198 w 12191948"/>
              <a:gd name="connsiteY14974" fmla="*/ 2659192 h 3322003"/>
              <a:gd name="connsiteX14975" fmla="*/ 10105725 w 12191948"/>
              <a:gd name="connsiteY14975" fmla="*/ 2676137 h 3322003"/>
              <a:gd name="connsiteX14976" fmla="*/ 10091938 w 12191948"/>
              <a:gd name="connsiteY14976" fmla="*/ 2676137 h 3322003"/>
              <a:gd name="connsiteX14977" fmla="*/ 10076458 w 12191948"/>
              <a:gd name="connsiteY14977" fmla="*/ 2682370 h 3322003"/>
              <a:gd name="connsiteX14978" fmla="*/ 10107419 w 12191948"/>
              <a:gd name="connsiteY14978" fmla="*/ 2691913 h 3322003"/>
              <a:gd name="connsiteX14979" fmla="*/ 10124834 w 12191948"/>
              <a:gd name="connsiteY14979" fmla="*/ 2685877 h 3322003"/>
              <a:gd name="connsiteX14980" fmla="*/ 10112983 w 12191948"/>
              <a:gd name="connsiteY14980" fmla="*/ 2677890 h 3322003"/>
              <a:gd name="connsiteX14981" fmla="*/ 10142008 w 12191948"/>
              <a:gd name="connsiteY14981" fmla="*/ 2669516 h 3322003"/>
              <a:gd name="connsiteX14982" fmla="*/ 10166196 w 12191948"/>
              <a:gd name="connsiteY14982" fmla="*/ 2661140 h 3322003"/>
              <a:gd name="connsiteX14983" fmla="*/ 10201753 w 12191948"/>
              <a:gd name="connsiteY14983" fmla="*/ 2674191 h 3322003"/>
              <a:gd name="connsiteX14984" fmla="*/ 10236099 w 12191948"/>
              <a:gd name="connsiteY14984" fmla="*/ 2681785 h 3322003"/>
              <a:gd name="connsiteX14985" fmla="*/ 10260287 w 12191948"/>
              <a:gd name="connsiteY14985" fmla="*/ 2676917 h 3322003"/>
              <a:gd name="connsiteX14986" fmla="*/ 10354137 w 12191948"/>
              <a:gd name="connsiteY14986" fmla="*/ 2683734 h 3322003"/>
              <a:gd name="connsiteX14987" fmla="*/ 10345429 w 12191948"/>
              <a:gd name="connsiteY14987" fmla="*/ 2672242 h 3322003"/>
              <a:gd name="connsiteX14988" fmla="*/ 10422590 w 12191948"/>
              <a:gd name="connsiteY14988" fmla="*/ 2686656 h 3322003"/>
              <a:gd name="connsiteX14989" fmla="*/ 10476530 w 12191948"/>
              <a:gd name="connsiteY14989" fmla="*/ 2692272 h 3322003"/>
              <a:gd name="connsiteX14990" fmla="*/ 10476530 w 12191948"/>
              <a:gd name="connsiteY14990" fmla="*/ 2692498 h 3322003"/>
              <a:gd name="connsiteX14991" fmla="*/ 10478706 w 12191948"/>
              <a:gd name="connsiteY14991" fmla="*/ 2692498 h 3322003"/>
              <a:gd name="connsiteX14992" fmla="*/ 10566509 w 12191948"/>
              <a:gd name="connsiteY14992" fmla="*/ 2695226 h 3322003"/>
              <a:gd name="connsiteX14993" fmla="*/ 10603275 w 12191948"/>
              <a:gd name="connsiteY14993" fmla="*/ 2690161 h 3322003"/>
              <a:gd name="connsiteX14994" fmla="*/ 10535790 w 12191948"/>
              <a:gd name="connsiteY14994" fmla="*/ 2670684 h 3322003"/>
              <a:gd name="connsiteX14995" fmla="*/ 10473383 w 12191948"/>
              <a:gd name="connsiteY14995" fmla="*/ 2670684 h 3322003"/>
              <a:gd name="connsiteX14996" fmla="*/ 10441940 w 12191948"/>
              <a:gd name="connsiteY14996" fmla="*/ 2661140 h 3322003"/>
              <a:gd name="connsiteX14997" fmla="*/ 10417752 w 12191948"/>
              <a:gd name="connsiteY14997" fmla="*/ 2645364 h 3322003"/>
              <a:gd name="connsiteX14998" fmla="*/ 10387518 w 12191948"/>
              <a:gd name="connsiteY14998" fmla="*/ 2635236 h 3322003"/>
              <a:gd name="connsiteX14999" fmla="*/ 10376631 w 12191948"/>
              <a:gd name="connsiteY14999" fmla="*/ 2643027 h 3322003"/>
              <a:gd name="connsiteX15000" fmla="*/ 10378810 w 12191948"/>
              <a:gd name="connsiteY15000" fmla="*/ 2650039 h 3322003"/>
              <a:gd name="connsiteX15001" fmla="*/ 10354622 w 12191948"/>
              <a:gd name="connsiteY15001" fmla="*/ 2650039 h 3322003"/>
              <a:gd name="connsiteX15002" fmla="*/ 10335995 w 12191948"/>
              <a:gd name="connsiteY15002" fmla="*/ 2643806 h 3322003"/>
              <a:gd name="connsiteX15003" fmla="*/ 10233682 w 12191948"/>
              <a:gd name="connsiteY15003" fmla="*/ 2620822 h 3322003"/>
              <a:gd name="connsiteX15004" fmla="*/ 10301891 w 12191948"/>
              <a:gd name="connsiteY15004" fmla="*/ 2645947 h 3322003"/>
              <a:gd name="connsiteX15005" fmla="*/ 10259078 w 12191948"/>
              <a:gd name="connsiteY15005" fmla="*/ 2636598 h 3322003"/>
              <a:gd name="connsiteX15006" fmla="*/ 10224248 w 12191948"/>
              <a:gd name="connsiteY15006" fmla="*/ 2626666 h 3322003"/>
              <a:gd name="connsiteX15007" fmla="*/ 10194254 w 12191948"/>
              <a:gd name="connsiteY15007" fmla="*/ 2631145 h 3322003"/>
              <a:gd name="connsiteX15008" fmla="*/ 10166923 w 12191948"/>
              <a:gd name="connsiteY15008" fmla="*/ 2634261 h 3322003"/>
              <a:gd name="connsiteX15009" fmla="*/ 10121205 w 12191948"/>
              <a:gd name="connsiteY15009" fmla="*/ 2599398 h 3322003"/>
              <a:gd name="connsiteX15010" fmla="*/ 10171034 w 12191948"/>
              <a:gd name="connsiteY15010" fmla="*/ 2601930 h 3322003"/>
              <a:gd name="connsiteX15011" fmla="*/ 10179015 w 12191948"/>
              <a:gd name="connsiteY15011" fmla="*/ 2590243 h 3322003"/>
              <a:gd name="connsiteX15012" fmla="*/ 10221827 w 12191948"/>
              <a:gd name="connsiteY15012" fmla="*/ 2594139 h 3322003"/>
              <a:gd name="connsiteX15013" fmla="*/ 10184820 w 12191948"/>
              <a:gd name="connsiteY15013" fmla="*/ 2565507 h 3322003"/>
              <a:gd name="connsiteX15014" fmla="*/ 10164987 w 12191948"/>
              <a:gd name="connsiteY15014" fmla="*/ 2561223 h 3322003"/>
              <a:gd name="connsiteX15015" fmla="*/ 10155069 w 12191948"/>
              <a:gd name="connsiteY15015" fmla="*/ 2564922 h 3322003"/>
              <a:gd name="connsiteX15016" fmla="*/ 10167405 w 12191948"/>
              <a:gd name="connsiteY15016" fmla="*/ 2579530 h 3322003"/>
              <a:gd name="connsiteX15017" fmla="*/ 10008490 w 12191948"/>
              <a:gd name="connsiteY15017" fmla="*/ 2537459 h 3322003"/>
              <a:gd name="connsiteX15018" fmla="*/ 9969063 w 12191948"/>
              <a:gd name="connsiteY15018" fmla="*/ 2499675 h 3322003"/>
              <a:gd name="connsiteX15019" fmla="*/ 9930121 w 12191948"/>
              <a:gd name="connsiteY15019" fmla="*/ 2486819 h 3322003"/>
              <a:gd name="connsiteX15020" fmla="*/ 9883195 w 12191948"/>
              <a:gd name="connsiteY15020" fmla="*/ 2473380 h 3322003"/>
              <a:gd name="connsiteX15021" fmla="*/ 10004135 w 12191948"/>
              <a:gd name="connsiteY15021" fmla="*/ 2492857 h 3322003"/>
              <a:gd name="connsiteX15022" fmla="*/ 10028323 w 12191948"/>
              <a:gd name="connsiteY15022" fmla="*/ 2483508 h 3322003"/>
              <a:gd name="connsiteX15023" fmla="*/ 9988655 w 12191948"/>
              <a:gd name="connsiteY15023" fmla="*/ 2473574 h 3322003"/>
              <a:gd name="connsiteX15024" fmla="*/ 9860459 w 12191948"/>
              <a:gd name="connsiteY15024" fmla="*/ 2457604 h 3322003"/>
              <a:gd name="connsiteX15025" fmla="*/ 9836271 w 12191948"/>
              <a:gd name="connsiteY15025" fmla="*/ 2452929 h 3322003"/>
              <a:gd name="connsiteX15026" fmla="*/ 9811841 w 12191948"/>
              <a:gd name="connsiteY15026" fmla="*/ 2432088 h 3322003"/>
              <a:gd name="connsiteX15027" fmla="*/ 9753790 w 12191948"/>
              <a:gd name="connsiteY15027" fmla="*/ 2423324 h 3322003"/>
              <a:gd name="connsiteX15028" fmla="*/ 9755240 w 12191948"/>
              <a:gd name="connsiteY15028" fmla="*/ 2439294 h 3322003"/>
              <a:gd name="connsiteX15029" fmla="*/ 9630915 w 12191948"/>
              <a:gd name="connsiteY15029" fmla="*/ 2424297 h 3322003"/>
              <a:gd name="connsiteX15030" fmla="*/ 9630915 w 12191948"/>
              <a:gd name="connsiteY15030" fmla="*/ 2434814 h 3322003"/>
              <a:gd name="connsiteX15031" fmla="*/ 9661632 w 12191948"/>
              <a:gd name="connsiteY15031" fmla="*/ 2470458 h 3322003"/>
              <a:gd name="connsiteX15032" fmla="*/ 9669372 w 12191948"/>
              <a:gd name="connsiteY15032" fmla="*/ 2475132 h 3322003"/>
              <a:gd name="connsiteX15033" fmla="*/ 9638170 w 12191948"/>
              <a:gd name="connsiteY15033" fmla="*/ 2484676 h 3322003"/>
              <a:gd name="connsiteX15034" fmla="*/ 9636720 w 12191948"/>
              <a:gd name="connsiteY15034" fmla="*/ 2490129 h 3322003"/>
              <a:gd name="connsiteX15035" fmla="*/ 9668404 w 12191948"/>
              <a:gd name="connsiteY15035" fmla="*/ 2504544 h 3322003"/>
              <a:gd name="connsiteX15036" fmla="*/ 9713878 w 12191948"/>
              <a:gd name="connsiteY15036" fmla="*/ 2508048 h 3322003"/>
              <a:gd name="connsiteX15037" fmla="*/ 9638655 w 12191948"/>
              <a:gd name="connsiteY15037" fmla="*/ 2521489 h 3322003"/>
              <a:gd name="connsiteX15038" fmla="*/ 9643493 w 12191948"/>
              <a:gd name="connsiteY15038" fmla="*/ 2527916 h 3322003"/>
              <a:gd name="connsiteX15039" fmla="*/ 9621239 w 12191948"/>
              <a:gd name="connsiteY15039" fmla="*/ 2549146 h 3322003"/>
              <a:gd name="connsiteX15040" fmla="*/ 9654859 w 12191948"/>
              <a:gd name="connsiteY15040" fmla="*/ 2554015 h 3322003"/>
              <a:gd name="connsiteX15041" fmla="*/ 9616643 w 12191948"/>
              <a:gd name="connsiteY15041" fmla="*/ 2571155 h 3322003"/>
              <a:gd name="connsiteX15042" fmla="*/ 9634785 w 12191948"/>
              <a:gd name="connsiteY15042" fmla="*/ 2578557 h 3322003"/>
              <a:gd name="connsiteX15043" fmla="*/ 9647119 w 12191948"/>
              <a:gd name="connsiteY15043" fmla="*/ 2584984 h 3322003"/>
              <a:gd name="connsiteX15044" fmla="*/ 9620513 w 12191948"/>
              <a:gd name="connsiteY15044" fmla="*/ 2583816 h 3322003"/>
              <a:gd name="connsiteX15045" fmla="*/ 9606242 w 12191948"/>
              <a:gd name="connsiteY15045" fmla="*/ 2586737 h 3322003"/>
              <a:gd name="connsiteX15046" fmla="*/ 9627286 w 12191948"/>
              <a:gd name="connsiteY15046" fmla="*/ 2594139 h 3322003"/>
              <a:gd name="connsiteX15047" fmla="*/ 9591729 w 12191948"/>
              <a:gd name="connsiteY15047" fmla="*/ 2590243 h 3322003"/>
              <a:gd name="connsiteX15048" fmla="*/ 9575040 w 12191948"/>
              <a:gd name="connsiteY15048" fmla="*/ 2579921 h 3322003"/>
              <a:gd name="connsiteX15049" fmla="*/ 9533919 w 12191948"/>
              <a:gd name="connsiteY15049" fmla="*/ 2569793 h 3322003"/>
              <a:gd name="connsiteX15050" fmla="*/ 9509731 w 12191948"/>
              <a:gd name="connsiteY15050" fmla="*/ 2573104 h 3322003"/>
              <a:gd name="connsiteX15051" fmla="*/ 9346463 w 12191948"/>
              <a:gd name="connsiteY15051" fmla="*/ 2579530 h 3322003"/>
              <a:gd name="connsiteX15052" fmla="*/ 9342593 w 12191948"/>
              <a:gd name="connsiteY15052" fmla="*/ 2576414 h 3322003"/>
              <a:gd name="connsiteX15053" fmla="*/ 9337997 w 12191948"/>
              <a:gd name="connsiteY15053" fmla="*/ 2572324 h 3322003"/>
              <a:gd name="connsiteX15054" fmla="*/ 9334368 w 12191948"/>
              <a:gd name="connsiteY15054" fmla="*/ 2575050 h 3322003"/>
              <a:gd name="connsiteX15055" fmla="*/ 9284541 w 12191948"/>
              <a:gd name="connsiteY15055" fmla="*/ 2580894 h 3322003"/>
              <a:gd name="connsiteX15056" fmla="*/ 9353236 w 12191948"/>
              <a:gd name="connsiteY15056" fmla="*/ 2603877 h 3322003"/>
              <a:gd name="connsiteX15057" fmla="*/ 9404997 w 12191948"/>
              <a:gd name="connsiteY15057" fmla="*/ 2619654 h 3322003"/>
              <a:gd name="connsiteX15058" fmla="*/ 9345978 w 12191948"/>
              <a:gd name="connsiteY15058" fmla="*/ 2614201 h 3322003"/>
              <a:gd name="connsiteX15059" fmla="*/ 9280186 w 12191948"/>
              <a:gd name="connsiteY15059" fmla="*/ 2601930 h 3322003"/>
              <a:gd name="connsiteX15060" fmla="*/ 9311873 w 12191948"/>
              <a:gd name="connsiteY15060" fmla="*/ 2621407 h 3322003"/>
              <a:gd name="connsiteX15061" fmla="*/ 9311873 w 12191948"/>
              <a:gd name="connsiteY15061" fmla="*/ 2637962 h 3322003"/>
              <a:gd name="connsiteX15062" fmla="*/ 9340899 w 12191948"/>
              <a:gd name="connsiteY15062" fmla="*/ 2646144 h 3322003"/>
              <a:gd name="connsiteX15063" fmla="*/ 9315017 w 12191948"/>
              <a:gd name="connsiteY15063" fmla="*/ 2649454 h 3322003"/>
              <a:gd name="connsiteX15064" fmla="*/ 9274866 w 12191948"/>
              <a:gd name="connsiteY15064" fmla="*/ 2629977 h 3322003"/>
              <a:gd name="connsiteX15065" fmla="*/ 9263980 w 12191948"/>
              <a:gd name="connsiteY15065" fmla="*/ 2612252 h 3322003"/>
              <a:gd name="connsiteX15066" fmla="*/ 9010974 w 12191948"/>
              <a:gd name="connsiteY15066" fmla="*/ 2569402 h 3322003"/>
              <a:gd name="connsiteX15067" fmla="*/ 9025001 w 12191948"/>
              <a:gd name="connsiteY15067" fmla="*/ 2586348 h 3322003"/>
              <a:gd name="connsiteX15068" fmla="*/ 8924623 w 12191948"/>
              <a:gd name="connsiteY15068" fmla="*/ 2566871 h 3322003"/>
              <a:gd name="connsiteX15069" fmla="*/ 8849397 w 12191948"/>
              <a:gd name="connsiteY15069" fmla="*/ 2560832 h 3322003"/>
              <a:gd name="connsiteX15070" fmla="*/ 8864637 w 12191948"/>
              <a:gd name="connsiteY15070" fmla="*/ 2574077 h 3322003"/>
              <a:gd name="connsiteX15071" fmla="*/ 8872133 w 12191948"/>
              <a:gd name="connsiteY15071" fmla="*/ 2584984 h 3322003"/>
              <a:gd name="connsiteX15072" fmla="*/ 8891242 w 12191948"/>
              <a:gd name="connsiteY15072" fmla="*/ 2589853 h 3322003"/>
              <a:gd name="connsiteX15073" fmla="*/ 8950746 w 12191948"/>
              <a:gd name="connsiteY15073" fmla="*/ 2594333 h 3322003"/>
              <a:gd name="connsiteX15074" fmla="*/ 8993799 w 12191948"/>
              <a:gd name="connsiteY15074" fmla="*/ 2609721 h 3322003"/>
              <a:gd name="connsiteX15075" fmla="*/ 9032501 w 12191948"/>
              <a:gd name="connsiteY15075" fmla="*/ 2626470 h 3322003"/>
              <a:gd name="connsiteX15076" fmla="*/ 8943729 w 12191948"/>
              <a:gd name="connsiteY15076" fmla="*/ 2606993 h 3322003"/>
              <a:gd name="connsiteX15077" fmla="*/ 8892936 w 12191948"/>
              <a:gd name="connsiteY15077" fmla="*/ 2601930 h 3322003"/>
              <a:gd name="connsiteX15078" fmla="*/ 8859073 w 12191948"/>
              <a:gd name="connsiteY15078" fmla="*/ 2599592 h 3322003"/>
              <a:gd name="connsiteX15079" fmla="*/ 8776833 w 12191948"/>
              <a:gd name="connsiteY15079" fmla="*/ 2593944 h 3322003"/>
              <a:gd name="connsiteX15080" fmla="*/ 8764014 w 12191948"/>
              <a:gd name="connsiteY15080" fmla="*/ 2593944 h 3322003"/>
              <a:gd name="connsiteX15081" fmla="*/ 8754095 w 12191948"/>
              <a:gd name="connsiteY15081" fmla="*/ 2600177 h 3322003"/>
              <a:gd name="connsiteX15082" fmla="*/ 8674276 w 12191948"/>
              <a:gd name="connsiteY15082" fmla="*/ 2585178 h 3322003"/>
              <a:gd name="connsiteX15083" fmla="*/ 8625899 w 12191948"/>
              <a:gd name="connsiteY15083" fmla="*/ 2573688 h 3322003"/>
              <a:gd name="connsiteX15084" fmla="*/ 8577523 w 12191948"/>
              <a:gd name="connsiteY15084" fmla="*/ 2571351 h 3322003"/>
              <a:gd name="connsiteX15085" fmla="*/ 8588649 w 12191948"/>
              <a:gd name="connsiteY15085" fmla="*/ 2559468 h 3322003"/>
              <a:gd name="connsiteX15086" fmla="*/ 8548257 w 12191948"/>
              <a:gd name="connsiteY15086" fmla="*/ 2551095 h 3322003"/>
              <a:gd name="connsiteX15087" fmla="*/ 8511973 w 12191948"/>
              <a:gd name="connsiteY15087" fmla="*/ 2539602 h 3322003"/>
              <a:gd name="connsiteX15088" fmla="*/ 8484641 w 12191948"/>
              <a:gd name="connsiteY15088" fmla="*/ 2552847 h 3322003"/>
              <a:gd name="connsiteX15089" fmla="*/ 8468676 w 12191948"/>
              <a:gd name="connsiteY15089" fmla="*/ 2565701 h 3322003"/>
              <a:gd name="connsiteX15090" fmla="*/ 8414253 w 12191948"/>
              <a:gd name="connsiteY15090" fmla="*/ 2539212 h 3322003"/>
              <a:gd name="connsiteX15091" fmla="*/ 8280009 w 12191948"/>
              <a:gd name="connsiteY15091" fmla="*/ 2514866 h 3322003"/>
              <a:gd name="connsiteX15092" fmla="*/ 8225104 w 12191948"/>
              <a:gd name="connsiteY15092" fmla="*/ 2517397 h 3322003"/>
              <a:gd name="connsiteX15093" fmla="*/ 8156410 w 12191948"/>
              <a:gd name="connsiteY15093" fmla="*/ 2501233 h 3322003"/>
              <a:gd name="connsiteX15094" fmla="*/ 8158101 w 12191948"/>
              <a:gd name="connsiteY15094" fmla="*/ 2514866 h 3322003"/>
              <a:gd name="connsiteX15095" fmla="*/ 8175275 w 12191948"/>
              <a:gd name="connsiteY15095" fmla="*/ 2518956 h 3322003"/>
              <a:gd name="connsiteX15096" fmla="*/ 8243969 w 12191948"/>
              <a:gd name="connsiteY15096" fmla="*/ 2543887 h 3322003"/>
              <a:gd name="connsiteX15097" fmla="*/ 8249774 w 12191948"/>
              <a:gd name="connsiteY15097" fmla="*/ 2564922 h 3322003"/>
              <a:gd name="connsiteX15098" fmla="*/ 8245422 w 12191948"/>
              <a:gd name="connsiteY15098" fmla="*/ 2560247 h 3322003"/>
              <a:gd name="connsiteX15099" fmla="*/ 8226071 w 12191948"/>
              <a:gd name="connsiteY15099" fmla="*/ 2548561 h 3322003"/>
              <a:gd name="connsiteX15100" fmla="*/ 8193899 w 12191948"/>
              <a:gd name="connsiteY15100" fmla="*/ 2550510 h 3322003"/>
              <a:gd name="connsiteX15101" fmla="*/ 8166809 w 12191948"/>
              <a:gd name="connsiteY15101" fmla="*/ 2556158 h 3322003"/>
              <a:gd name="connsiteX15102" fmla="*/ 8199222 w 12191948"/>
              <a:gd name="connsiteY15102" fmla="*/ 2581479 h 3322003"/>
              <a:gd name="connsiteX15103" fmla="*/ 8097391 w 12191948"/>
              <a:gd name="connsiteY15103" fmla="*/ 2551095 h 3322003"/>
              <a:gd name="connsiteX15104" fmla="*/ 8159554 w 12191948"/>
              <a:gd name="connsiteY15104" fmla="*/ 2584984 h 3322003"/>
              <a:gd name="connsiteX15105" fmla="*/ 8141897 w 12191948"/>
              <a:gd name="connsiteY15105" fmla="*/ 2595307 h 3322003"/>
              <a:gd name="connsiteX15106" fmla="*/ 8134880 w 12191948"/>
              <a:gd name="connsiteY15106" fmla="*/ 2587321 h 3322003"/>
              <a:gd name="connsiteX15107" fmla="*/ 8053367 w 12191948"/>
              <a:gd name="connsiteY15107" fmla="*/ 2579336 h 3322003"/>
              <a:gd name="connsiteX15108" fmla="*/ 8038854 w 12191948"/>
              <a:gd name="connsiteY15108" fmla="*/ 2588100 h 3322003"/>
              <a:gd name="connsiteX15109" fmla="*/ 8079975 w 12191948"/>
              <a:gd name="connsiteY15109" fmla="*/ 2610888 h 3322003"/>
              <a:gd name="connsiteX15110" fmla="*/ 8089651 w 12191948"/>
              <a:gd name="connsiteY15110" fmla="*/ 2614784 h 3322003"/>
              <a:gd name="connsiteX15111" fmla="*/ 8061834 w 12191948"/>
              <a:gd name="connsiteY15111" fmla="*/ 2614784 h 3322003"/>
              <a:gd name="connsiteX15112" fmla="*/ 8027244 w 12191948"/>
              <a:gd name="connsiteY15112" fmla="*/ 2607189 h 3322003"/>
              <a:gd name="connsiteX15113" fmla="*/ 8007167 w 12191948"/>
              <a:gd name="connsiteY15113" fmla="*/ 2613810 h 3322003"/>
              <a:gd name="connsiteX15114" fmla="*/ 7997492 w 12191948"/>
              <a:gd name="connsiteY15114" fmla="*/ 2613810 h 3322003"/>
              <a:gd name="connsiteX15115" fmla="*/ 7904369 w 12191948"/>
              <a:gd name="connsiteY15115" fmla="*/ 2577584 h 3322003"/>
              <a:gd name="connsiteX15116" fmla="*/ 7813907 w 12191948"/>
              <a:gd name="connsiteY15116" fmla="*/ 2566871 h 3322003"/>
              <a:gd name="connsiteX15117" fmla="*/ 7798909 w 12191948"/>
              <a:gd name="connsiteY15117" fmla="*/ 2563949 h 3322003"/>
              <a:gd name="connsiteX15118" fmla="*/ 7779558 w 12191948"/>
              <a:gd name="connsiteY15118" fmla="*/ 2565701 h 3322003"/>
              <a:gd name="connsiteX15119" fmla="*/ 7830837 w 12191948"/>
              <a:gd name="connsiteY15119" fmla="*/ 2588491 h 3322003"/>
              <a:gd name="connsiteX15120" fmla="*/ 7773995 w 12191948"/>
              <a:gd name="connsiteY15120" fmla="*/ 2578167 h 3322003"/>
              <a:gd name="connsiteX15121" fmla="*/ 7723201 w 12191948"/>
              <a:gd name="connsiteY15121" fmla="*/ 2570766 h 3322003"/>
              <a:gd name="connsiteX15122" fmla="*/ 7715461 w 12191948"/>
              <a:gd name="connsiteY15122" fmla="*/ 2584205 h 3322003"/>
              <a:gd name="connsiteX15123" fmla="*/ 7763837 w 12191948"/>
              <a:gd name="connsiteY15123" fmla="*/ 2615368 h 3322003"/>
              <a:gd name="connsiteX15124" fmla="*/ 7743519 w 12191948"/>
              <a:gd name="connsiteY15124" fmla="*/ 2623938 h 3322003"/>
              <a:gd name="connsiteX15125" fmla="*/ 7781493 w 12191948"/>
              <a:gd name="connsiteY15125" fmla="*/ 2633872 h 3322003"/>
              <a:gd name="connsiteX15126" fmla="*/ 7763837 w 12191948"/>
              <a:gd name="connsiteY15126" fmla="*/ 2642248 h 3322003"/>
              <a:gd name="connsiteX15127" fmla="*/ 7824549 w 12191948"/>
              <a:gd name="connsiteY15127" fmla="*/ 2655493 h 3322003"/>
              <a:gd name="connsiteX15128" fmla="*/ 7870991 w 12191948"/>
              <a:gd name="connsiteY15128" fmla="*/ 2655493 h 3322003"/>
              <a:gd name="connsiteX15129" fmla="*/ 7906789 w 12191948"/>
              <a:gd name="connsiteY15129" fmla="*/ 2657439 h 3322003"/>
              <a:gd name="connsiteX15130" fmla="*/ 7910900 w 12191948"/>
              <a:gd name="connsiteY15130" fmla="*/ 2646923 h 3322003"/>
              <a:gd name="connsiteX15131" fmla="*/ 7884536 w 12191948"/>
              <a:gd name="connsiteY15131" fmla="*/ 2638156 h 3322003"/>
              <a:gd name="connsiteX15132" fmla="*/ 7882601 w 12191948"/>
              <a:gd name="connsiteY15132" fmla="*/ 2633678 h 3322003"/>
              <a:gd name="connsiteX15133" fmla="*/ 7893485 w 12191948"/>
              <a:gd name="connsiteY15133" fmla="*/ 2633678 h 3322003"/>
              <a:gd name="connsiteX15134" fmla="*/ 7937265 w 12191948"/>
              <a:gd name="connsiteY15134" fmla="*/ 2642831 h 3322003"/>
              <a:gd name="connsiteX15135" fmla="*/ 7971613 w 12191948"/>
              <a:gd name="connsiteY15135" fmla="*/ 2650427 h 3322003"/>
              <a:gd name="connsiteX15136" fmla="*/ 7974272 w 12191948"/>
              <a:gd name="connsiteY15136" fmla="*/ 2644780 h 3322003"/>
              <a:gd name="connsiteX15137" fmla="*/ 7968467 w 12191948"/>
              <a:gd name="connsiteY15137" fmla="*/ 2643027 h 3322003"/>
              <a:gd name="connsiteX15138" fmla="*/ 7974757 w 12191948"/>
              <a:gd name="connsiteY15138" fmla="*/ 2644195 h 3322003"/>
              <a:gd name="connsiteX15139" fmla="*/ 7985158 w 12191948"/>
              <a:gd name="connsiteY15139" fmla="*/ 2622771 h 3322003"/>
              <a:gd name="connsiteX15140" fmla="*/ 8027729 w 12191948"/>
              <a:gd name="connsiteY15140" fmla="*/ 2636794 h 3322003"/>
              <a:gd name="connsiteX15141" fmla="*/ 8051917 w 12191948"/>
              <a:gd name="connsiteY15141" fmla="*/ 2654129 h 3322003"/>
              <a:gd name="connsiteX15142" fmla="*/ 8042483 w 12191948"/>
              <a:gd name="connsiteY15142" fmla="*/ 2665230 h 3322003"/>
              <a:gd name="connsiteX15143" fmla="*/ 8103196 w 12191948"/>
              <a:gd name="connsiteY15143" fmla="*/ 2684707 h 3322003"/>
              <a:gd name="connsiteX15144" fmla="*/ 8139236 w 12191948"/>
              <a:gd name="connsiteY15144" fmla="*/ 2701459 h 3322003"/>
              <a:gd name="connsiteX15145" fmla="*/ 8120611 w 12191948"/>
              <a:gd name="connsiteY15145" fmla="*/ 2717041 h 3322003"/>
              <a:gd name="connsiteX15146" fmla="*/ 8183257 w 12191948"/>
              <a:gd name="connsiteY15146" fmla="*/ 2720936 h 3322003"/>
              <a:gd name="connsiteX15147" fmla="*/ 8126899 w 12191948"/>
              <a:gd name="connsiteY15147" fmla="*/ 2747035 h 3322003"/>
              <a:gd name="connsiteX15148" fmla="*/ 8147217 w 12191948"/>
              <a:gd name="connsiteY15148" fmla="*/ 2768461 h 3322003"/>
              <a:gd name="connsiteX15149" fmla="*/ 8109969 w 12191948"/>
              <a:gd name="connsiteY15149" fmla="*/ 2775082 h 3322003"/>
              <a:gd name="connsiteX15150" fmla="*/ 8130528 w 12191948"/>
              <a:gd name="connsiteY15150" fmla="*/ 2822021 h 3322003"/>
              <a:gd name="connsiteX15151" fmla="*/ 8154716 w 12191948"/>
              <a:gd name="connsiteY15151" fmla="*/ 2814815 h 3322003"/>
              <a:gd name="connsiteX15152" fmla="*/ 8145523 w 12191948"/>
              <a:gd name="connsiteY15152" fmla="*/ 2795338 h 3322003"/>
              <a:gd name="connsiteX15153" fmla="*/ 8172131 w 12191948"/>
              <a:gd name="connsiteY15153" fmla="*/ 2793195 h 3322003"/>
              <a:gd name="connsiteX15154" fmla="*/ 8207445 w 12191948"/>
              <a:gd name="connsiteY15154" fmla="*/ 2801961 h 3322003"/>
              <a:gd name="connsiteX15155" fmla="*/ 8227763 w 12191948"/>
              <a:gd name="connsiteY15155" fmla="*/ 2803520 h 3322003"/>
              <a:gd name="connsiteX15156" fmla="*/ 8226313 w 12191948"/>
              <a:gd name="connsiteY15156" fmla="*/ 2800792 h 3322003"/>
              <a:gd name="connsiteX15157" fmla="*/ 8200190 w 12191948"/>
              <a:gd name="connsiteY15157" fmla="*/ 2784821 h 3322003"/>
              <a:gd name="connsiteX15158" fmla="*/ 8233085 w 12191948"/>
              <a:gd name="connsiteY15158" fmla="*/ 2781509 h 3322003"/>
              <a:gd name="connsiteX15159" fmla="*/ 8236714 w 12191948"/>
              <a:gd name="connsiteY15159" fmla="*/ 2796702 h 3322003"/>
              <a:gd name="connsiteX15160" fmla="*/ 8281703 w 12191948"/>
              <a:gd name="connsiteY15160" fmla="*/ 2816179 h 3322003"/>
              <a:gd name="connsiteX15161" fmla="*/ 8305891 w 12191948"/>
              <a:gd name="connsiteY15161" fmla="*/ 2835656 h 3322003"/>
              <a:gd name="connsiteX15162" fmla="*/ 8378455 w 12191948"/>
              <a:gd name="connsiteY15162" fmla="*/ 2837603 h 3322003"/>
              <a:gd name="connsiteX15163" fmla="*/ 8447390 w 12191948"/>
              <a:gd name="connsiteY15163" fmla="*/ 2852212 h 3322003"/>
              <a:gd name="connsiteX15164" fmla="*/ 8434330 w 12191948"/>
              <a:gd name="connsiteY15164" fmla="*/ 2832734 h 3322003"/>
              <a:gd name="connsiteX15165" fmla="*/ 8455374 w 12191948"/>
              <a:gd name="connsiteY15165" fmla="*/ 2837215 h 3322003"/>
              <a:gd name="connsiteX15166" fmla="*/ 8598809 w 12191948"/>
              <a:gd name="connsiteY15166" fmla="*/ 2876169 h 3322003"/>
              <a:gd name="connsiteX15167" fmla="*/ 8675969 w 12191948"/>
              <a:gd name="connsiteY15167" fmla="*/ 2908697 h 3322003"/>
              <a:gd name="connsiteX15168" fmla="*/ 8588649 w 12191948"/>
              <a:gd name="connsiteY15168" fmla="*/ 2902073 h 3322003"/>
              <a:gd name="connsiteX15169" fmla="*/ 8632431 w 12191948"/>
              <a:gd name="connsiteY15169" fmla="*/ 2922915 h 3322003"/>
              <a:gd name="connsiteX15170" fmla="*/ 8601470 w 12191948"/>
              <a:gd name="connsiteY15170" fmla="*/ 2924473 h 3322003"/>
              <a:gd name="connsiteX15171" fmla="*/ 8708621 w 12191948"/>
              <a:gd name="connsiteY15171" fmla="*/ 2947261 h 3322003"/>
              <a:gd name="connsiteX15172" fmla="*/ 8684433 w 12191948"/>
              <a:gd name="connsiteY15172" fmla="*/ 2957000 h 3322003"/>
              <a:gd name="connsiteX15173" fmla="*/ 8718541 w 12191948"/>
              <a:gd name="connsiteY15173" fmla="*/ 2989137 h 3322003"/>
              <a:gd name="connsiteX15174" fmla="*/ 8651538 w 12191948"/>
              <a:gd name="connsiteY15174" fmla="*/ 2964985 h 3322003"/>
              <a:gd name="connsiteX15175" fmla="*/ 8639204 w 12191948"/>
              <a:gd name="connsiteY15175" fmla="*/ 2977451 h 3322003"/>
              <a:gd name="connsiteX15176" fmla="*/ 8660489 w 12191948"/>
              <a:gd name="connsiteY15176" fmla="*/ 2993421 h 3322003"/>
              <a:gd name="connsiteX15177" fmla="*/ 8587925 w 12191948"/>
              <a:gd name="connsiteY15177" fmla="*/ 2989722 h 3322003"/>
              <a:gd name="connsiteX15178" fmla="*/ 8563877 w 12191948"/>
              <a:gd name="connsiteY15178" fmla="*/ 2980232 h 3322003"/>
              <a:gd name="connsiteX15179" fmla="*/ 8565187 w 12191948"/>
              <a:gd name="connsiteY15179" fmla="*/ 2980373 h 3322003"/>
              <a:gd name="connsiteX15180" fmla="*/ 8584779 w 12191948"/>
              <a:gd name="connsiteY15180" fmla="*/ 2972386 h 3322003"/>
              <a:gd name="connsiteX15181" fmla="*/ 8548257 w 12191948"/>
              <a:gd name="connsiteY15181" fmla="*/ 2954467 h 3322003"/>
              <a:gd name="connsiteX15182" fmla="*/ 8511005 w 12191948"/>
              <a:gd name="connsiteY15182" fmla="*/ 2942001 h 3322003"/>
              <a:gd name="connsiteX15183" fmla="*/ 8474240 w 12191948"/>
              <a:gd name="connsiteY15183" fmla="*/ 2948040 h 3322003"/>
              <a:gd name="connsiteX15184" fmla="*/ 8407722 w 12191948"/>
              <a:gd name="connsiteY15184" fmla="*/ 2946481 h 3322003"/>
              <a:gd name="connsiteX15185" fmla="*/ 8470855 w 12191948"/>
              <a:gd name="connsiteY15185" fmla="*/ 2969269 h 3322003"/>
              <a:gd name="connsiteX15186" fmla="*/ 8482465 w 12191948"/>
              <a:gd name="connsiteY15186" fmla="*/ 2979788 h 3322003"/>
              <a:gd name="connsiteX15187" fmla="*/ 8490929 w 12191948"/>
              <a:gd name="connsiteY15187" fmla="*/ 2972386 h 3322003"/>
              <a:gd name="connsiteX15188" fmla="*/ 8563697 w 12191948"/>
              <a:gd name="connsiteY15188" fmla="*/ 2980213 h 3322003"/>
              <a:gd name="connsiteX15189" fmla="*/ 8557507 w 12191948"/>
              <a:gd name="connsiteY15189" fmla="*/ 2985801 h 3322003"/>
              <a:gd name="connsiteX15190" fmla="*/ 8566154 w 12191948"/>
              <a:gd name="connsiteY15190" fmla="*/ 2993617 h 3322003"/>
              <a:gd name="connsiteX15191" fmla="*/ 8585990 w 12191948"/>
              <a:gd name="connsiteY15191" fmla="*/ 2990695 h 3322003"/>
              <a:gd name="connsiteX15192" fmla="*/ 8566154 w 12191948"/>
              <a:gd name="connsiteY15192" fmla="*/ 2993812 h 3322003"/>
              <a:gd name="connsiteX15193" fmla="*/ 8517778 w 12191948"/>
              <a:gd name="connsiteY15193" fmla="*/ 3002382 h 3322003"/>
              <a:gd name="connsiteX15194" fmla="*/ 8558173 w 12191948"/>
              <a:gd name="connsiteY15194" fmla="*/ 3016015 h 3322003"/>
              <a:gd name="connsiteX15195" fmla="*/ 8571233 w 12191948"/>
              <a:gd name="connsiteY15195" fmla="*/ 3016015 h 3322003"/>
              <a:gd name="connsiteX15196" fmla="*/ 8637510 w 12191948"/>
              <a:gd name="connsiteY15196" fmla="*/ 3028092 h 3322003"/>
              <a:gd name="connsiteX15197" fmla="*/ 8621303 w 12191948"/>
              <a:gd name="connsiteY15197" fmla="*/ 3032181 h 3322003"/>
              <a:gd name="connsiteX15198" fmla="*/ 8622997 w 12191948"/>
              <a:gd name="connsiteY15198" fmla="*/ 3032181 h 3322003"/>
              <a:gd name="connsiteX15199" fmla="*/ 8622997 w 12191948"/>
              <a:gd name="connsiteY15199" fmla="*/ 3035883 h 3322003"/>
              <a:gd name="connsiteX15200" fmla="*/ 8621545 w 12191948"/>
              <a:gd name="connsiteY15200" fmla="*/ 3034324 h 3322003"/>
              <a:gd name="connsiteX15201" fmla="*/ 8558173 w 12191948"/>
              <a:gd name="connsiteY15201" fmla="*/ 3019327 h 3322003"/>
              <a:gd name="connsiteX15202" fmla="*/ 8520439 w 12191948"/>
              <a:gd name="connsiteY15202" fmla="*/ 3030817 h 3322003"/>
              <a:gd name="connsiteX15203" fmla="*/ 8472063 w 12191948"/>
              <a:gd name="connsiteY15203" fmla="*/ 3036662 h 3322003"/>
              <a:gd name="connsiteX15204" fmla="*/ 8485367 w 12191948"/>
              <a:gd name="connsiteY15204" fmla="*/ 3044647 h 3322003"/>
              <a:gd name="connsiteX15205" fmla="*/ 8475933 w 12191948"/>
              <a:gd name="connsiteY15205" fmla="*/ 3053411 h 3322003"/>
              <a:gd name="connsiteX15206" fmla="*/ 8451745 w 12191948"/>
              <a:gd name="connsiteY15206" fmla="*/ 3046399 h 3322003"/>
              <a:gd name="connsiteX15207" fmla="*/ 8352573 w 12191948"/>
              <a:gd name="connsiteY15207" fmla="*/ 3007445 h 3322003"/>
              <a:gd name="connsiteX15208" fmla="*/ 8354026 w 12191948"/>
              <a:gd name="connsiteY15208" fmla="*/ 2999654 h 3322003"/>
              <a:gd name="connsiteX15209" fmla="*/ 8305650 w 12191948"/>
              <a:gd name="connsiteY15209" fmla="*/ 2992059 h 3322003"/>
              <a:gd name="connsiteX15210" fmla="*/ 8305650 w 12191948"/>
              <a:gd name="connsiteY15210" fmla="*/ 3000433 h 3322003"/>
              <a:gd name="connsiteX15211" fmla="*/ 8307826 w 12191948"/>
              <a:gd name="connsiteY15211" fmla="*/ 3014847 h 3322003"/>
              <a:gd name="connsiteX15212" fmla="*/ 8328629 w 12191948"/>
              <a:gd name="connsiteY15212" fmla="*/ 3033155 h 3322003"/>
              <a:gd name="connsiteX15213" fmla="*/ 8358378 w 12191948"/>
              <a:gd name="connsiteY15213" fmla="*/ 3052632 h 3322003"/>
              <a:gd name="connsiteX15214" fmla="*/ 8301294 w 12191948"/>
              <a:gd name="connsiteY15214" fmla="*/ 3044841 h 3322003"/>
              <a:gd name="connsiteX15215" fmla="*/ 8292345 w 12191948"/>
              <a:gd name="connsiteY15215" fmla="*/ 3031402 h 3322003"/>
              <a:gd name="connsiteX15216" fmla="*/ 8287267 w 12191948"/>
              <a:gd name="connsiteY15216" fmla="*/ 3021665 h 3322003"/>
              <a:gd name="connsiteX15217" fmla="*/ 8273236 w 12191948"/>
              <a:gd name="connsiteY15217" fmla="*/ 3012704 h 3322003"/>
              <a:gd name="connsiteX15218" fmla="*/ 8220749 w 12191948"/>
              <a:gd name="connsiteY15218" fmla="*/ 2991863 h 3322003"/>
              <a:gd name="connsiteX15219" fmla="*/ 8200190 w 12191948"/>
              <a:gd name="connsiteY15219" fmla="*/ 2983684 h 3322003"/>
              <a:gd name="connsiteX15220" fmla="*/ 8188094 w 12191948"/>
              <a:gd name="connsiteY15220" fmla="*/ 2962454 h 3322003"/>
              <a:gd name="connsiteX15221" fmla="*/ 8221716 w 12191948"/>
              <a:gd name="connsiteY15221" fmla="*/ 2959532 h 3322003"/>
              <a:gd name="connsiteX15222" fmla="*/ 8145523 w 12191948"/>
              <a:gd name="connsiteY15222" fmla="*/ 2929536 h 3322003"/>
              <a:gd name="connsiteX15223" fmla="*/ 8112145 w 12191948"/>
              <a:gd name="connsiteY15223" fmla="*/ 2919798 h 3322003"/>
              <a:gd name="connsiteX15224" fmla="*/ 8119644 w 12191948"/>
              <a:gd name="connsiteY15224" fmla="*/ 2902852 h 3322003"/>
              <a:gd name="connsiteX15225" fmla="*/ 8069333 w 12191948"/>
              <a:gd name="connsiteY15225" fmla="*/ 2883375 h 3322003"/>
              <a:gd name="connsiteX15226" fmla="*/ 8043692 w 12191948"/>
              <a:gd name="connsiteY15226" fmla="*/ 2881817 h 3322003"/>
              <a:gd name="connsiteX15227" fmla="*/ 8009588 w 12191948"/>
              <a:gd name="connsiteY15227" fmla="*/ 2881817 h 3322003"/>
              <a:gd name="connsiteX15228" fmla="*/ 7995316 w 12191948"/>
              <a:gd name="connsiteY15228" fmla="*/ 2891945 h 3322003"/>
              <a:gd name="connsiteX15229" fmla="*/ 7989270 w 12191948"/>
              <a:gd name="connsiteY15229" fmla="*/ 2903047 h 3322003"/>
              <a:gd name="connsiteX15230" fmla="*/ 7980803 w 12191948"/>
              <a:gd name="connsiteY15230" fmla="*/ 2894673 h 3322003"/>
              <a:gd name="connsiteX15231" fmla="*/ 7953713 w 12191948"/>
              <a:gd name="connsiteY15231" fmla="*/ 2883375 h 3322003"/>
              <a:gd name="connsiteX15232" fmla="*/ 7938232 w 12191948"/>
              <a:gd name="connsiteY15232" fmla="*/ 2890193 h 3322003"/>
              <a:gd name="connsiteX15233" fmla="*/ 7903886 w 12191948"/>
              <a:gd name="connsiteY15233" fmla="*/ 2890193 h 3322003"/>
              <a:gd name="connsiteX15234" fmla="*/ 7885986 w 12191948"/>
              <a:gd name="connsiteY15234" fmla="*/ 2872662 h 3322003"/>
              <a:gd name="connsiteX15235" fmla="*/ 7861798 w 12191948"/>
              <a:gd name="connsiteY15235" fmla="*/ 2874026 h 3322003"/>
              <a:gd name="connsiteX15236" fmla="*/ 7861798 w 12191948"/>
              <a:gd name="connsiteY15236" fmla="*/ 2861951 h 3322003"/>
              <a:gd name="connsiteX15237" fmla="*/ 7829628 w 12191948"/>
              <a:gd name="connsiteY15237" fmla="*/ 2838382 h 3322003"/>
              <a:gd name="connsiteX15238" fmla="*/ 7790927 w 12191948"/>
              <a:gd name="connsiteY15238" fmla="*/ 2813842 h 3322003"/>
              <a:gd name="connsiteX15239" fmla="*/ 7847044 w 12191948"/>
              <a:gd name="connsiteY15239" fmla="*/ 2819490 h 3322003"/>
              <a:gd name="connsiteX15240" fmla="*/ 7833498 w 12191948"/>
              <a:gd name="connsiteY15240" fmla="*/ 2802544 h 3322003"/>
              <a:gd name="connsiteX15241" fmla="*/ 7780043 w 12191948"/>
              <a:gd name="connsiteY15241" fmla="*/ 2770992 h 3322003"/>
              <a:gd name="connsiteX15242" fmla="*/ 7826241 w 12191948"/>
              <a:gd name="connsiteY15242" fmla="*/ 2774303 h 3322003"/>
              <a:gd name="connsiteX15243" fmla="*/ 7772303 w 12191948"/>
              <a:gd name="connsiteY15243" fmla="*/ 2746646 h 3322003"/>
              <a:gd name="connsiteX15244" fmla="*/ 7728038 w 12191948"/>
              <a:gd name="connsiteY15244" fmla="*/ 2727169 h 3322003"/>
              <a:gd name="connsiteX15245" fmla="*/ 7679662 w 12191948"/>
              <a:gd name="connsiteY15245" fmla="*/ 2717623 h 3322003"/>
              <a:gd name="connsiteX15246" fmla="*/ 7649669 w 12191948"/>
              <a:gd name="connsiteY15246" fmla="*/ 2721519 h 3322003"/>
              <a:gd name="connsiteX15247" fmla="*/ 7565977 w 12191948"/>
              <a:gd name="connsiteY15247" fmla="*/ 2696199 h 3322003"/>
              <a:gd name="connsiteX15248" fmla="*/ 7564768 w 12191948"/>
              <a:gd name="connsiteY15248" fmla="*/ 2694057 h 3322003"/>
              <a:gd name="connsiteX15249" fmla="*/ 7558963 w 12191948"/>
              <a:gd name="connsiteY15249" fmla="*/ 2695030 h 3322003"/>
              <a:gd name="connsiteX15250" fmla="*/ 7513490 w 12191948"/>
              <a:gd name="connsiteY15250" fmla="*/ 2695030 h 3322003"/>
              <a:gd name="connsiteX15251" fmla="*/ 7490086 w 12191948"/>
              <a:gd name="connsiteY15251" fmla="*/ 2695030 h 3322003"/>
              <a:gd name="connsiteX15252" fmla="*/ 7489543 w 12191948"/>
              <a:gd name="connsiteY15252" fmla="*/ 2694447 h 3322003"/>
              <a:gd name="connsiteX15253" fmla="*/ 7443587 w 12191948"/>
              <a:gd name="connsiteY15253" fmla="*/ 2688018 h 3322003"/>
              <a:gd name="connsiteX15254" fmla="*/ 7441410 w 12191948"/>
              <a:gd name="connsiteY15254" fmla="*/ 2697952 h 3322003"/>
              <a:gd name="connsiteX15255" fmla="*/ 7441410 w 12191948"/>
              <a:gd name="connsiteY15255" fmla="*/ 2698731 h 3322003"/>
              <a:gd name="connsiteX15256" fmla="*/ 7513975 w 12191948"/>
              <a:gd name="connsiteY15256" fmla="*/ 2721130 h 3322003"/>
              <a:gd name="connsiteX15257" fmla="*/ 7528487 w 12191948"/>
              <a:gd name="connsiteY15257" fmla="*/ 2721130 h 3322003"/>
              <a:gd name="connsiteX15258" fmla="*/ 7513490 w 12191948"/>
              <a:gd name="connsiteY15258" fmla="*/ 2717429 h 3322003"/>
              <a:gd name="connsiteX15259" fmla="*/ 7499703 w 12191948"/>
              <a:gd name="connsiteY15259" fmla="*/ 2705354 h 3322003"/>
              <a:gd name="connsiteX15260" fmla="*/ 7490772 w 12191948"/>
              <a:gd name="connsiteY15260" fmla="*/ 2695767 h 3322003"/>
              <a:gd name="connsiteX15261" fmla="*/ 7532840 w 12191948"/>
              <a:gd name="connsiteY15261" fmla="*/ 2716844 h 3322003"/>
              <a:gd name="connsiteX15262" fmla="*/ 7564527 w 12191948"/>
              <a:gd name="connsiteY15262" fmla="*/ 2714898 h 3322003"/>
              <a:gd name="connsiteX15263" fmla="*/ 7645558 w 12191948"/>
              <a:gd name="connsiteY15263" fmla="*/ 2742360 h 3322003"/>
              <a:gd name="connsiteX15264" fmla="*/ 7631045 w 12191948"/>
              <a:gd name="connsiteY15264" fmla="*/ 2747425 h 3322003"/>
              <a:gd name="connsiteX15265" fmla="*/ 7640235 w 12191948"/>
              <a:gd name="connsiteY15265" fmla="*/ 2758527 h 3322003"/>
              <a:gd name="connsiteX15266" fmla="*/ 7661279 w 12191948"/>
              <a:gd name="connsiteY15266" fmla="*/ 2757357 h 3322003"/>
              <a:gd name="connsiteX15267" fmla="*/ 7668778 w 12191948"/>
              <a:gd name="connsiteY15267" fmla="*/ 2753852 h 3322003"/>
              <a:gd name="connsiteX15268" fmla="*/ 7701189 w 12191948"/>
              <a:gd name="connsiteY15268" fmla="*/ 2760279 h 3322003"/>
              <a:gd name="connsiteX15269" fmla="*/ 7695625 w 12191948"/>
              <a:gd name="connsiteY15269" fmla="*/ 2768264 h 3322003"/>
              <a:gd name="connsiteX15270" fmla="*/ 7776415 w 12191948"/>
              <a:gd name="connsiteY15270" fmla="*/ 2787741 h 3322003"/>
              <a:gd name="connsiteX15271" fmla="*/ 7797215 w 12191948"/>
              <a:gd name="connsiteY15271" fmla="*/ 2801961 h 3322003"/>
              <a:gd name="connsiteX15272" fmla="*/ 7648702 w 12191948"/>
              <a:gd name="connsiteY15272" fmla="*/ 2774108 h 3322003"/>
              <a:gd name="connsiteX15273" fmla="*/ 7596938 w 12191948"/>
              <a:gd name="connsiteY15273" fmla="*/ 2771577 h 3322003"/>
              <a:gd name="connsiteX15274" fmla="*/ 7685467 w 12191948"/>
              <a:gd name="connsiteY15274" fmla="*/ 2801182 h 3322003"/>
              <a:gd name="connsiteX15275" fmla="*/ 7709655 w 12191948"/>
              <a:gd name="connsiteY15275" fmla="*/ 2823385 h 3322003"/>
              <a:gd name="connsiteX15276" fmla="*/ 7755612 w 12191948"/>
              <a:gd name="connsiteY15276" fmla="*/ 2832929 h 3322003"/>
              <a:gd name="connsiteX15277" fmla="*/ 7791169 w 12191948"/>
              <a:gd name="connsiteY15277" fmla="*/ 2867793 h 3322003"/>
              <a:gd name="connsiteX15278" fmla="*/ 7807375 w 12191948"/>
              <a:gd name="connsiteY15278" fmla="*/ 2878312 h 3322003"/>
              <a:gd name="connsiteX15279" fmla="*/ 7804232 w 12191948"/>
              <a:gd name="connsiteY15279" fmla="*/ 2884349 h 3322003"/>
              <a:gd name="connsiteX15280" fmla="*/ 7777623 w 12191948"/>
              <a:gd name="connsiteY15280" fmla="*/ 2877727 h 3322003"/>
              <a:gd name="connsiteX15281" fmla="*/ 7775206 w 12191948"/>
              <a:gd name="connsiteY15281" fmla="*/ 2873247 h 3322003"/>
              <a:gd name="connsiteX15282" fmla="*/ 7753194 w 12191948"/>
              <a:gd name="connsiteY15282" fmla="*/ 2853770 h 3322003"/>
              <a:gd name="connsiteX15283" fmla="*/ 7704818 w 12191948"/>
              <a:gd name="connsiteY15283" fmla="*/ 2847149 h 3322003"/>
              <a:gd name="connsiteX15284" fmla="*/ 7618467 w 12191948"/>
              <a:gd name="connsiteY15284" fmla="*/ 2811699 h 3322003"/>
              <a:gd name="connsiteX15285" fmla="*/ 7563560 w 12191948"/>
              <a:gd name="connsiteY15285" fmla="*/ 2802156 h 3322003"/>
              <a:gd name="connsiteX15286" fmla="*/ 7543242 w 12191948"/>
              <a:gd name="connsiteY15286" fmla="*/ 2778589 h 3322003"/>
              <a:gd name="connsiteX15287" fmla="*/ 7486640 w 12191948"/>
              <a:gd name="connsiteY15287" fmla="*/ 2752879 h 3322003"/>
              <a:gd name="connsiteX15288" fmla="*/ 7438264 w 12191948"/>
              <a:gd name="connsiteY15288" fmla="*/ 2742945 h 3322003"/>
              <a:gd name="connsiteX15289" fmla="*/ 7422784 w 12191948"/>
              <a:gd name="connsiteY15289" fmla="*/ 2749762 h 3322003"/>
              <a:gd name="connsiteX15290" fmla="*/ 7310310 w 12191948"/>
              <a:gd name="connsiteY15290" fmla="*/ 2719961 h 3322003"/>
              <a:gd name="connsiteX15291" fmla="*/ 7310310 w 12191948"/>
              <a:gd name="connsiteY15291" fmla="*/ 2706912 h 3322003"/>
              <a:gd name="connsiteX15292" fmla="*/ 7191546 w 12191948"/>
              <a:gd name="connsiteY15292" fmla="*/ 2677307 h 3322003"/>
              <a:gd name="connsiteX15293" fmla="*/ 7146072 w 12191948"/>
              <a:gd name="connsiteY15293" fmla="*/ 2664451 h 3322003"/>
              <a:gd name="connsiteX15294" fmla="*/ 7105195 w 12191948"/>
              <a:gd name="connsiteY15294" fmla="*/ 2662504 h 3322003"/>
              <a:gd name="connsiteX15295" fmla="*/ 7083668 w 12191948"/>
              <a:gd name="connsiteY15295" fmla="*/ 2659971 h 3322003"/>
              <a:gd name="connsiteX15296" fmla="*/ 7033598 w 12191948"/>
              <a:gd name="connsiteY15296" fmla="*/ 2684707 h 3322003"/>
              <a:gd name="connsiteX15297" fmla="*/ 7076654 w 12191948"/>
              <a:gd name="connsiteY15297" fmla="*/ 2701068 h 3322003"/>
              <a:gd name="connsiteX15298" fmla="*/ 6994897 w 12191948"/>
              <a:gd name="connsiteY15298" fmla="*/ 2698146 h 3322003"/>
              <a:gd name="connsiteX15299" fmla="*/ 7006993 w 12191948"/>
              <a:gd name="connsiteY15299" fmla="*/ 2707107 h 3322003"/>
              <a:gd name="connsiteX15300" fmla="*/ 6953052 w 12191948"/>
              <a:gd name="connsiteY15300" fmla="*/ 2703600 h 3322003"/>
              <a:gd name="connsiteX15301" fmla="*/ 6972644 w 12191948"/>
              <a:gd name="connsiteY15301" fmla="*/ 2686850 h 3322003"/>
              <a:gd name="connsiteX15302" fmla="*/ 6948456 w 12191948"/>
              <a:gd name="connsiteY15302" fmla="*/ 2680033 h 3322003"/>
              <a:gd name="connsiteX15303" fmla="*/ 6933943 w 12191948"/>
              <a:gd name="connsiteY15303" fmla="*/ 2700483 h 3322003"/>
              <a:gd name="connsiteX15304" fmla="*/ 6902015 w 12191948"/>
              <a:gd name="connsiteY15304" fmla="*/ 2706134 h 3322003"/>
              <a:gd name="connsiteX15305" fmla="*/ 6905159 w 12191948"/>
              <a:gd name="connsiteY15305" fmla="*/ 2722883 h 3322003"/>
              <a:gd name="connsiteX15306" fmla="*/ 6839507 w 12191948"/>
              <a:gd name="connsiteY15306" fmla="*/ 2704069 h 3322003"/>
              <a:gd name="connsiteX15307" fmla="*/ 6901047 w 12191948"/>
              <a:gd name="connsiteY15307" fmla="*/ 2706716 h 3322003"/>
              <a:gd name="connsiteX15308" fmla="*/ 6869119 w 12191948"/>
              <a:gd name="connsiteY15308" fmla="*/ 2685877 h 3322003"/>
              <a:gd name="connsiteX15309" fmla="*/ 6782525 w 12191948"/>
              <a:gd name="connsiteY15309" fmla="*/ 2685877 h 3322003"/>
              <a:gd name="connsiteX15310" fmla="*/ 6836708 w 12191948"/>
              <a:gd name="connsiteY15310" fmla="*/ 2702627 h 3322003"/>
              <a:gd name="connsiteX15311" fmla="*/ 6837277 w 12191948"/>
              <a:gd name="connsiteY15311" fmla="*/ 2703430 h 3322003"/>
              <a:gd name="connsiteX15312" fmla="*/ 6837191 w 12191948"/>
              <a:gd name="connsiteY15312" fmla="*/ 2703406 h 3322003"/>
              <a:gd name="connsiteX15313" fmla="*/ 6783010 w 12191948"/>
              <a:gd name="connsiteY15313" fmla="*/ 2695226 h 3322003"/>
              <a:gd name="connsiteX15314" fmla="*/ 6783010 w 12191948"/>
              <a:gd name="connsiteY15314" fmla="*/ 2709638 h 3322003"/>
              <a:gd name="connsiteX15315" fmla="*/ 6745035 w 12191948"/>
              <a:gd name="connsiteY15315" fmla="*/ 2703017 h 3322003"/>
              <a:gd name="connsiteX15316" fmla="*/ 6710204 w 12191948"/>
              <a:gd name="connsiteY15316" fmla="*/ 2697564 h 3322003"/>
              <a:gd name="connsiteX15317" fmla="*/ 6731248 w 12191948"/>
              <a:gd name="connsiteY15317" fmla="*/ 2717041 h 3322003"/>
              <a:gd name="connsiteX15318" fmla="*/ 6763177 w 12191948"/>
              <a:gd name="connsiteY15318" fmla="*/ 2731258 h 3322003"/>
              <a:gd name="connsiteX15319" fmla="*/ 6782525 w 12191948"/>
              <a:gd name="connsiteY15319" fmla="*/ 2740217 h 3322003"/>
              <a:gd name="connsiteX15320" fmla="*/ 6837917 w 12191948"/>
              <a:gd name="connsiteY15320" fmla="*/ 2752488 h 3322003"/>
              <a:gd name="connsiteX15321" fmla="*/ 6833562 w 12191948"/>
              <a:gd name="connsiteY15321" fmla="*/ 2740413 h 3322003"/>
              <a:gd name="connsiteX15322" fmla="*/ 6838885 w 12191948"/>
              <a:gd name="connsiteY15322" fmla="*/ 2737685 h 3322003"/>
              <a:gd name="connsiteX15323" fmla="*/ 6883632 w 12191948"/>
              <a:gd name="connsiteY15323" fmla="*/ 2746061 h 3322003"/>
              <a:gd name="connsiteX15324" fmla="*/ 6895484 w 12191948"/>
              <a:gd name="connsiteY15324" fmla="*/ 2774497 h 3322003"/>
              <a:gd name="connsiteX15325" fmla="*/ 6853154 w 12191948"/>
              <a:gd name="connsiteY15325" fmla="*/ 2757163 h 3322003"/>
              <a:gd name="connsiteX15326" fmla="*/ 6834288 w 12191948"/>
              <a:gd name="connsiteY15326" fmla="*/ 2763395 h 3322003"/>
              <a:gd name="connsiteX15327" fmla="*/ 6747938 w 12191948"/>
              <a:gd name="connsiteY15327" fmla="*/ 2751124 h 3322003"/>
              <a:gd name="connsiteX15328" fmla="*/ 6725926 w 12191948"/>
              <a:gd name="connsiteY15328" fmla="*/ 2747035 h 3322003"/>
              <a:gd name="connsiteX15329" fmla="*/ 6715768 w 12191948"/>
              <a:gd name="connsiteY15329" fmla="*/ 2743724 h 3322003"/>
              <a:gd name="connsiteX15330" fmla="*/ 6739956 w 12191948"/>
              <a:gd name="connsiteY15330" fmla="*/ 2742554 h 3322003"/>
              <a:gd name="connsiteX15331" fmla="*/ 6699076 w 12191948"/>
              <a:gd name="connsiteY15331" fmla="*/ 2714313 h 3322003"/>
              <a:gd name="connsiteX15332" fmla="*/ 6672953 w 12191948"/>
              <a:gd name="connsiteY15332" fmla="*/ 2705937 h 3322003"/>
              <a:gd name="connsiteX15333" fmla="*/ 6624577 w 12191948"/>
              <a:gd name="connsiteY15333" fmla="*/ 2704185 h 3322003"/>
              <a:gd name="connsiteX15334" fmla="*/ 6617322 w 12191948"/>
              <a:gd name="connsiteY15334" fmla="*/ 2699122 h 3322003"/>
              <a:gd name="connsiteX15335" fmla="*/ 6571122 w 12191948"/>
              <a:gd name="connsiteY15335" fmla="*/ 2694836 h 3322003"/>
              <a:gd name="connsiteX15336" fmla="*/ 6569913 w 12191948"/>
              <a:gd name="connsiteY15336" fmla="*/ 2694836 h 3322003"/>
              <a:gd name="connsiteX15337" fmla="*/ 6554192 w 12191948"/>
              <a:gd name="connsiteY15337" fmla="*/ 2706328 h 3322003"/>
              <a:gd name="connsiteX15338" fmla="*/ 6599180 w 12191948"/>
              <a:gd name="connsiteY15338" fmla="*/ 2718599 h 3322003"/>
              <a:gd name="connsiteX15339" fmla="*/ 6624577 w 12191948"/>
              <a:gd name="connsiteY15339" fmla="*/ 2711975 h 3322003"/>
              <a:gd name="connsiteX15340" fmla="*/ 6672953 w 12191948"/>
              <a:gd name="connsiteY15340" fmla="*/ 2760864 h 3322003"/>
              <a:gd name="connsiteX15341" fmla="*/ 6655297 w 12191948"/>
              <a:gd name="connsiteY15341" fmla="*/ 2773135 h 3322003"/>
              <a:gd name="connsiteX15342" fmla="*/ 6693515 w 12191948"/>
              <a:gd name="connsiteY15342" fmla="*/ 2785795 h 3322003"/>
              <a:gd name="connsiteX15343" fmla="*/ 6728587 w 12191948"/>
              <a:gd name="connsiteY15343" fmla="*/ 2792222 h 3322003"/>
              <a:gd name="connsiteX15344" fmla="*/ 6771158 w 12191948"/>
              <a:gd name="connsiteY15344" fmla="*/ 2796311 h 3322003"/>
              <a:gd name="connsiteX15345" fmla="*/ 6834530 w 12191948"/>
              <a:gd name="connsiteY15345" fmla="*/ 2794170 h 3322003"/>
              <a:gd name="connsiteX15346" fmla="*/ 6882906 w 12191948"/>
              <a:gd name="connsiteY15346" fmla="*/ 2804299 h 3322003"/>
              <a:gd name="connsiteX15347" fmla="*/ 6912899 w 12191948"/>
              <a:gd name="connsiteY15347" fmla="*/ 2804299 h 3322003"/>
              <a:gd name="connsiteX15348" fmla="*/ 6920883 w 12191948"/>
              <a:gd name="connsiteY15348" fmla="*/ 2816374 h 3322003"/>
              <a:gd name="connsiteX15349" fmla="*/ 6909996 w 12191948"/>
              <a:gd name="connsiteY15349" fmla="*/ 2830009 h 3322003"/>
              <a:gd name="connsiteX15350" fmla="*/ 6958373 w 12191948"/>
              <a:gd name="connsiteY15350" fmla="*/ 2832346 h 3322003"/>
              <a:gd name="connsiteX15351" fmla="*/ 6972885 w 12191948"/>
              <a:gd name="connsiteY15351" fmla="*/ 2832346 h 3322003"/>
              <a:gd name="connsiteX15352" fmla="*/ 6957890 w 12191948"/>
              <a:gd name="connsiteY15352" fmla="*/ 2828450 h 3322003"/>
              <a:gd name="connsiteX15353" fmla="*/ 6956438 w 12191948"/>
              <a:gd name="connsiteY15353" fmla="*/ 2824164 h 3322003"/>
              <a:gd name="connsiteX15354" fmla="*/ 7003122 w 12191948"/>
              <a:gd name="connsiteY15354" fmla="*/ 2834293 h 3322003"/>
              <a:gd name="connsiteX15355" fmla="*/ 7038436 w 12191948"/>
              <a:gd name="connsiteY15355" fmla="*/ 2842863 h 3322003"/>
              <a:gd name="connsiteX15356" fmla="*/ 7028034 w 12191948"/>
              <a:gd name="connsiteY15356" fmla="*/ 2830788 h 3322003"/>
              <a:gd name="connsiteX15357" fmla="*/ 7037227 w 12191948"/>
              <a:gd name="connsiteY15357" fmla="*/ 2824164 h 3322003"/>
              <a:gd name="connsiteX15358" fmla="*/ 7081492 w 12191948"/>
              <a:gd name="connsiteY15358" fmla="*/ 2813063 h 3322003"/>
              <a:gd name="connsiteX15359" fmla="*/ 7143896 w 12191948"/>
              <a:gd name="connsiteY15359" fmla="*/ 2841110 h 3322003"/>
              <a:gd name="connsiteX15360" fmla="*/ 7192272 w 12191948"/>
              <a:gd name="connsiteY15360" fmla="*/ 2843642 h 3322003"/>
              <a:gd name="connsiteX15361" fmla="*/ 7234117 w 12191948"/>
              <a:gd name="connsiteY15361" fmla="*/ 2835072 h 3322003"/>
              <a:gd name="connsiteX15362" fmla="*/ 7282493 w 12191948"/>
              <a:gd name="connsiteY15362" fmla="*/ 2828254 h 3322003"/>
              <a:gd name="connsiteX15363" fmla="*/ 7345141 w 12191948"/>
              <a:gd name="connsiteY15363" fmla="*/ 2830591 h 3322003"/>
              <a:gd name="connsiteX15364" fmla="*/ 7371505 w 12191948"/>
              <a:gd name="connsiteY15364" fmla="*/ 2827281 h 3322003"/>
              <a:gd name="connsiteX15365" fmla="*/ 7365944 w 12191948"/>
              <a:gd name="connsiteY15365" fmla="*/ 2816374 h 3322003"/>
              <a:gd name="connsiteX15366" fmla="*/ 7395211 w 12191948"/>
              <a:gd name="connsiteY15366" fmla="*/ 2831955 h 3322003"/>
              <a:gd name="connsiteX15367" fmla="*/ 7372716 w 12191948"/>
              <a:gd name="connsiteY15367" fmla="*/ 2840137 h 3322003"/>
              <a:gd name="connsiteX15368" fmla="*/ 7376828 w 12191948"/>
              <a:gd name="connsiteY15368" fmla="*/ 2846952 h 3322003"/>
              <a:gd name="connsiteX15369" fmla="*/ 7397387 w 12191948"/>
              <a:gd name="connsiteY15369" fmla="*/ 2850848 h 3322003"/>
              <a:gd name="connsiteX15370" fmla="*/ 7421575 w 12191948"/>
              <a:gd name="connsiteY15370" fmla="*/ 2845394 h 3322003"/>
              <a:gd name="connsiteX15371" fmla="*/ 7448666 w 12191948"/>
              <a:gd name="connsiteY15371" fmla="*/ 2852406 h 3322003"/>
              <a:gd name="connsiteX15372" fmla="*/ 7487851 w 12191948"/>
              <a:gd name="connsiteY15372" fmla="*/ 2850848 h 3322003"/>
              <a:gd name="connsiteX15373" fmla="*/ 7482770 w 12191948"/>
              <a:gd name="connsiteY15373" fmla="*/ 2828254 h 3322003"/>
              <a:gd name="connsiteX15374" fmla="*/ 7513248 w 12191948"/>
              <a:gd name="connsiteY15374" fmla="*/ 2835072 h 3322003"/>
              <a:gd name="connsiteX15375" fmla="*/ 7513248 w 12191948"/>
              <a:gd name="connsiteY15375" fmla="*/ 2842474 h 3322003"/>
              <a:gd name="connsiteX15376" fmla="*/ 7591376 w 12191948"/>
              <a:gd name="connsiteY15376" fmla="*/ 2847149 h 3322003"/>
              <a:gd name="connsiteX15377" fmla="*/ 7612177 w 12191948"/>
              <a:gd name="connsiteY15377" fmla="*/ 2856692 h 3322003"/>
              <a:gd name="connsiteX15378" fmla="*/ 7554367 w 12191948"/>
              <a:gd name="connsiteY15378" fmla="*/ 2868573 h 3322003"/>
              <a:gd name="connsiteX15379" fmla="*/ 7513248 w 12191948"/>
              <a:gd name="connsiteY15379" fmla="*/ 2876169 h 3322003"/>
              <a:gd name="connsiteX15380" fmla="*/ 7501879 w 12191948"/>
              <a:gd name="connsiteY15380" fmla="*/ 2876169 h 3322003"/>
              <a:gd name="connsiteX15381" fmla="*/ 7466566 w 12191948"/>
              <a:gd name="connsiteY15381" fmla="*/ 2863898 h 3322003"/>
              <a:gd name="connsiteX15382" fmla="*/ 7455438 w 12191948"/>
              <a:gd name="connsiteY15382" fmla="*/ 2878895 h 3322003"/>
              <a:gd name="connsiteX15383" fmla="*/ 7440443 w 12191948"/>
              <a:gd name="connsiteY15383" fmla="*/ 2878895 h 3322003"/>
              <a:gd name="connsiteX15384" fmla="*/ 7382633 w 12191948"/>
              <a:gd name="connsiteY15384" fmla="*/ 2873441 h 3322003"/>
              <a:gd name="connsiteX15385" fmla="*/ 7373199 w 12191948"/>
              <a:gd name="connsiteY15385" fmla="*/ 2889023 h 3322003"/>
              <a:gd name="connsiteX15386" fmla="*/ 7370781 w 12191948"/>
              <a:gd name="connsiteY15386" fmla="*/ 2890778 h 3322003"/>
              <a:gd name="connsiteX15387" fmla="*/ 7336674 w 12191948"/>
              <a:gd name="connsiteY15387" fmla="*/ 2906748 h 3322003"/>
              <a:gd name="connsiteX15388" fmla="*/ 7329419 w 12191948"/>
              <a:gd name="connsiteY15388" fmla="*/ 2931679 h 3322003"/>
              <a:gd name="connsiteX15389" fmla="*/ 7372957 w 12191948"/>
              <a:gd name="connsiteY15389" fmla="*/ 2934407 h 3322003"/>
              <a:gd name="connsiteX15390" fmla="*/ 7382391 w 12191948"/>
              <a:gd name="connsiteY15390" fmla="*/ 2945897 h 3322003"/>
              <a:gd name="connsiteX15391" fmla="*/ 7376828 w 12191948"/>
              <a:gd name="connsiteY15391" fmla="*/ 2951350 h 3322003"/>
              <a:gd name="connsiteX15392" fmla="*/ 7446248 w 12191948"/>
              <a:gd name="connsiteY15392" fmla="*/ 2965374 h 3322003"/>
              <a:gd name="connsiteX15393" fmla="*/ 7451327 w 12191948"/>
              <a:gd name="connsiteY15393" fmla="*/ 2955831 h 3322003"/>
              <a:gd name="connsiteX15394" fmla="*/ 7521956 w 12191948"/>
              <a:gd name="connsiteY15394" fmla="*/ 2945897 h 3322003"/>
              <a:gd name="connsiteX15395" fmla="*/ 7580249 w 12191948"/>
              <a:gd name="connsiteY15395" fmla="*/ 2951741 h 3322003"/>
              <a:gd name="connsiteX15396" fmla="*/ 7589924 w 12191948"/>
              <a:gd name="connsiteY15396" fmla="*/ 2947651 h 3322003"/>
              <a:gd name="connsiteX15397" fmla="*/ 7576620 w 12191948"/>
              <a:gd name="connsiteY15397" fmla="*/ 2941613 h 3322003"/>
              <a:gd name="connsiteX15398" fmla="*/ 7511313 w 12191948"/>
              <a:gd name="connsiteY15398" fmla="*/ 2930511 h 3322003"/>
              <a:gd name="connsiteX15399" fmla="*/ 7454712 w 12191948"/>
              <a:gd name="connsiteY15399" fmla="*/ 2921551 h 3322003"/>
              <a:gd name="connsiteX15400" fmla="*/ 7452294 w 12191948"/>
              <a:gd name="connsiteY15400" fmla="*/ 2913760 h 3322003"/>
              <a:gd name="connsiteX15401" fmla="*/ 7553884 w 12191948"/>
              <a:gd name="connsiteY15401" fmla="*/ 2933237 h 3322003"/>
              <a:gd name="connsiteX15402" fmla="*/ 7565495 w 12191948"/>
              <a:gd name="connsiteY15402" fmla="*/ 2931485 h 3322003"/>
              <a:gd name="connsiteX15403" fmla="*/ 7547838 w 12191948"/>
              <a:gd name="connsiteY15403" fmla="*/ 2921745 h 3322003"/>
              <a:gd name="connsiteX15404" fmla="*/ 7564527 w 12191948"/>
              <a:gd name="connsiteY15404" fmla="*/ 2903632 h 3322003"/>
              <a:gd name="connsiteX15405" fmla="*/ 7622820 w 12191948"/>
              <a:gd name="connsiteY15405" fmla="*/ 2908112 h 3322003"/>
              <a:gd name="connsiteX15406" fmla="*/ 7671196 w 12191948"/>
              <a:gd name="connsiteY15406" fmla="*/ 2905580 h 3322003"/>
              <a:gd name="connsiteX15407" fmla="*/ 7754644 w 12191948"/>
              <a:gd name="connsiteY15407" fmla="*/ 2922330 h 3322003"/>
              <a:gd name="connsiteX15408" fmla="*/ 7818744 w 12191948"/>
              <a:gd name="connsiteY15408" fmla="*/ 2902852 h 3322003"/>
              <a:gd name="connsiteX15409" fmla="*/ 7847770 w 12191948"/>
              <a:gd name="connsiteY15409" fmla="*/ 2916097 h 3322003"/>
              <a:gd name="connsiteX15410" fmla="*/ 7974516 w 12191948"/>
              <a:gd name="connsiteY15410" fmla="*/ 2952129 h 3322003"/>
              <a:gd name="connsiteX15411" fmla="*/ 7915979 w 12191948"/>
              <a:gd name="connsiteY15411" fmla="*/ 2939275 h 3322003"/>
              <a:gd name="connsiteX15412" fmla="*/ 7839545 w 12191948"/>
              <a:gd name="connsiteY15412" fmla="*/ 2929147 h 3322003"/>
              <a:gd name="connsiteX15413" fmla="*/ 7805440 w 12191948"/>
              <a:gd name="connsiteY15413" fmla="*/ 2945702 h 3322003"/>
              <a:gd name="connsiteX15414" fmla="*/ 7858169 w 12191948"/>
              <a:gd name="connsiteY15414" fmla="*/ 2974334 h 3322003"/>
              <a:gd name="connsiteX15415" fmla="*/ 7930733 w 12191948"/>
              <a:gd name="connsiteY15415" fmla="*/ 2990501 h 3322003"/>
              <a:gd name="connsiteX15416" fmla="*/ 7948149 w 12191948"/>
              <a:gd name="connsiteY15416" fmla="*/ 2968490 h 3322003"/>
              <a:gd name="connsiteX15417" fmla="*/ 8004750 w 12191948"/>
              <a:gd name="connsiteY15417" fmla="*/ 2971024 h 3322003"/>
              <a:gd name="connsiteX15418" fmla="*/ 8037404 w 12191948"/>
              <a:gd name="connsiteY15418" fmla="*/ 2978815 h 3322003"/>
              <a:gd name="connsiteX15419" fmla="*/ 7987093 w 12191948"/>
              <a:gd name="connsiteY15419" fmla="*/ 2987967 h 3322003"/>
              <a:gd name="connsiteX15420" fmla="*/ 7982979 w 12191948"/>
              <a:gd name="connsiteY15420" fmla="*/ 2994006 h 3322003"/>
              <a:gd name="connsiteX15421" fmla="*/ 8024342 w 12191948"/>
              <a:gd name="connsiteY15421" fmla="*/ 3006471 h 3322003"/>
              <a:gd name="connsiteX15422" fmla="*/ 8018295 w 12191948"/>
              <a:gd name="connsiteY15422" fmla="*/ 3023806 h 3322003"/>
              <a:gd name="connsiteX15423" fmla="*/ 8006926 w 12191948"/>
              <a:gd name="connsiteY15423" fmla="*/ 3022247 h 3322003"/>
              <a:gd name="connsiteX15424" fmla="*/ 7993140 w 12191948"/>
              <a:gd name="connsiteY15424" fmla="*/ 3004134 h 3322003"/>
              <a:gd name="connsiteX15425" fmla="*/ 7927348 w 12191948"/>
              <a:gd name="connsiteY15425" fmla="*/ 2999850 h 3322003"/>
              <a:gd name="connsiteX15426" fmla="*/ 7872441 w 12191948"/>
              <a:gd name="connsiteY15426" fmla="*/ 2985630 h 3322003"/>
              <a:gd name="connsiteX15427" fmla="*/ 7869297 w 12191948"/>
              <a:gd name="connsiteY15427" fmla="*/ 2992253 h 3322003"/>
              <a:gd name="connsiteX15428" fmla="*/ 7919367 w 12191948"/>
              <a:gd name="connsiteY15428" fmla="*/ 3011731 h 3322003"/>
              <a:gd name="connsiteX15429" fmla="*/ 7939200 w 12191948"/>
              <a:gd name="connsiteY15429" fmla="*/ 3013289 h 3322003"/>
              <a:gd name="connsiteX15430" fmla="*/ 7970887 w 12191948"/>
              <a:gd name="connsiteY15430" fmla="*/ 3027897 h 3322003"/>
              <a:gd name="connsiteX15431" fmla="*/ 7898322 w 12191948"/>
              <a:gd name="connsiteY15431" fmla="*/ 3021274 h 3322003"/>
              <a:gd name="connsiteX15432" fmla="*/ 7925413 w 12191948"/>
              <a:gd name="connsiteY15432" fmla="*/ 3039778 h 3322003"/>
              <a:gd name="connsiteX15433" fmla="*/ 7885503 w 12191948"/>
              <a:gd name="connsiteY15433" fmla="*/ 3027118 h 3322003"/>
              <a:gd name="connsiteX15434" fmla="*/ 7850914 w 12191948"/>
              <a:gd name="connsiteY15434" fmla="*/ 3014068 h 3322003"/>
              <a:gd name="connsiteX15435" fmla="*/ 7842932 w 12191948"/>
              <a:gd name="connsiteY15435" fmla="*/ 3022832 h 3322003"/>
              <a:gd name="connsiteX15436" fmla="*/ 7870506 w 12191948"/>
              <a:gd name="connsiteY15436" fmla="*/ 3034324 h 3322003"/>
              <a:gd name="connsiteX15437" fmla="*/ 7808825 w 12191948"/>
              <a:gd name="connsiteY15437" fmla="*/ 3035883 h 3322003"/>
              <a:gd name="connsiteX15438" fmla="*/ 7793345 w 12191948"/>
              <a:gd name="connsiteY15438" fmla="*/ 3020106 h 3322003"/>
              <a:gd name="connsiteX15439" fmla="*/ 7704333 w 12191948"/>
              <a:gd name="connsiteY15439" fmla="*/ 3010952 h 3322003"/>
              <a:gd name="connsiteX15440" fmla="*/ 7639994 w 12191948"/>
              <a:gd name="connsiteY15440" fmla="*/ 3016990 h 3322003"/>
              <a:gd name="connsiteX15441" fmla="*/ 7639994 w 12191948"/>
              <a:gd name="connsiteY15441" fmla="*/ 3022832 h 3322003"/>
              <a:gd name="connsiteX15442" fmla="*/ 7629351 w 12191948"/>
              <a:gd name="connsiteY15442" fmla="*/ 3029065 h 3322003"/>
              <a:gd name="connsiteX15443" fmla="*/ 7643379 w 12191948"/>
              <a:gd name="connsiteY15443" fmla="*/ 3034909 h 3322003"/>
              <a:gd name="connsiteX15444" fmla="*/ 7663002 w 12191948"/>
              <a:gd name="connsiteY15444" fmla="*/ 3033911 h 3322003"/>
              <a:gd name="connsiteX15445" fmla="*/ 7664412 w 12191948"/>
              <a:gd name="connsiteY15445" fmla="*/ 3027983 h 3322003"/>
              <a:gd name="connsiteX15446" fmla="*/ 7717878 w 12191948"/>
              <a:gd name="connsiteY15446" fmla="*/ 3040557 h 3322003"/>
              <a:gd name="connsiteX15447" fmla="*/ 7778591 w 12191948"/>
              <a:gd name="connsiteY15447" fmla="*/ 3058670 h 3322003"/>
              <a:gd name="connsiteX15448" fmla="*/ 7807858 w 12191948"/>
              <a:gd name="connsiteY15448" fmla="*/ 3065294 h 3322003"/>
              <a:gd name="connsiteX15449" fmla="*/ 8057237 w 12191948"/>
              <a:gd name="connsiteY15449" fmla="*/ 3107365 h 3322003"/>
              <a:gd name="connsiteX15450" fmla="*/ 8216637 w 12191948"/>
              <a:gd name="connsiteY15450" fmla="*/ 3141839 h 3322003"/>
              <a:gd name="connsiteX15451" fmla="*/ 8198981 w 12191948"/>
              <a:gd name="connsiteY15451" fmla="*/ 3141839 h 3322003"/>
              <a:gd name="connsiteX15452" fmla="*/ 8046595 w 12191948"/>
              <a:gd name="connsiteY15452" fmla="*/ 3120024 h 3322003"/>
              <a:gd name="connsiteX15453" fmla="*/ 7966775 w 12191948"/>
              <a:gd name="connsiteY15453" fmla="*/ 3105806 h 3322003"/>
              <a:gd name="connsiteX15454" fmla="*/ 7876069 w 12191948"/>
              <a:gd name="connsiteY15454" fmla="*/ 3092171 h 3322003"/>
              <a:gd name="connsiteX15455" fmla="*/ 7815357 w 12191948"/>
              <a:gd name="connsiteY15455" fmla="*/ 3079512 h 3322003"/>
              <a:gd name="connsiteX15456" fmla="*/ 7788025 w 12191948"/>
              <a:gd name="connsiteY15456" fmla="*/ 3068214 h 3322003"/>
              <a:gd name="connsiteX15457" fmla="*/ 7682324 w 12191948"/>
              <a:gd name="connsiteY15457" fmla="*/ 3060229 h 3322003"/>
              <a:gd name="connsiteX15458" fmla="*/ 7653539 w 12191948"/>
              <a:gd name="connsiteY15458" fmla="*/ 3057503 h 3322003"/>
              <a:gd name="connsiteX15459" fmla="*/ 7567912 w 12191948"/>
              <a:gd name="connsiteY15459" fmla="*/ 3051270 h 3322003"/>
              <a:gd name="connsiteX15460" fmla="*/ 7536951 w 12191948"/>
              <a:gd name="connsiteY15460" fmla="*/ 3061981 h 3322003"/>
              <a:gd name="connsiteX15461" fmla="*/ 7406580 w 12191948"/>
              <a:gd name="connsiteY15461" fmla="*/ 3054386 h 3322003"/>
              <a:gd name="connsiteX15462" fmla="*/ 7461728 w 12191948"/>
              <a:gd name="connsiteY15462" fmla="*/ 3083213 h 3322003"/>
              <a:gd name="connsiteX15463" fmla="*/ 7457614 w 12191948"/>
              <a:gd name="connsiteY15463" fmla="*/ 3086329 h 3322003"/>
              <a:gd name="connsiteX15464" fmla="*/ 7416737 w 12191948"/>
              <a:gd name="connsiteY15464" fmla="*/ 3064903 h 3322003"/>
              <a:gd name="connsiteX15465" fmla="*/ 7290233 w 12191948"/>
              <a:gd name="connsiteY15465" fmla="*/ 3045426 h 3322003"/>
              <a:gd name="connsiteX15466" fmla="*/ 7310310 w 12191948"/>
              <a:gd name="connsiteY15466" fmla="*/ 3067240 h 3322003"/>
              <a:gd name="connsiteX15467" fmla="*/ 7221056 w 12191948"/>
              <a:gd name="connsiteY15467" fmla="*/ 3061202 h 3322003"/>
              <a:gd name="connsiteX15468" fmla="*/ 7116079 w 12191948"/>
              <a:gd name="connsiteY15468" fmla="*/ 3050879 h 3322003"/>
              <a:gd name="connsiteX15469" fmla="*/ 7188643 w 12191948"/>
              <a:gd name="connsiteY15469" fmla="*/ 3085744 h 3322003"/>
              <a:gd name="connsiteX15470" fmla="*/ 7127207 w 12191948"/>
              <a:gd name="connsiteY15470" fmla="*/ 3071721 h 3322003"/>
              <a:gd name="connsiteX15471" fmla="*/ 7099722 w 12191948"/>
              <a:gd name="connsiteY15471" fmla="*/ 3070405 h 3322003"/>
              <a:gd name="connsiteX15472" fmla="*/ 7088821 w 12191948"/>
              <a:gd name="connsiteY15472" fmla="*/ 3077514 h 3322003"/>
              <a:gd name="connsiteX15473" fmla="*/ 7041175 w 12191948"/>
              <a:gd name="connsiteY15473" fmla="*/ 3074914 h 3322003"/>
              <a:gd name="connsiteX15474" fmla="*/ 6992962 w 12191948"/>
              <a:gd name="connsiteY15474" fmla="*/ 3080096 h 3322003"/>
              <a:gd name="connsiteX15475" fmla="*/ 7001429 w 12191948"/>
              <a:gd name="connsiteY15475" fmla="*/ 3071330 h 3322003"/>
              <a:gd name="connsiteX15476" fmla="*/ 7046176 w 12191948"/>
              <a:gd name="connsiteY15476" fmla="*/ 3070357 h 3322003"/>
              <a:gd name="connsiteX15477" fmla="*/ 7073267 w 12191948"/>
              <a:gd name="connsiteY15477" fmla="*/ 3064903 h 3322003"/>
              <a:gd name="connsiteX15478" fmla="*/ 7002155 w 12191948"/>
              <a:gd name="connsiteY15478" fmla="*/ 3057306 h 3322003"/>
              <a:gd name="connsiteX15479" fmla="*/ 7002155 w 12191948"/>
              <a:gd name="connsiteY15479" fmla="*/ 3051853 h 3322003"/>
              <a:gd name="connsiteX15480" fmla="*/ 6947730 w 12191948"/>
              <a:gd name="connsiteY15480" fmla="*/ 3047375 h 3322003"/>
              <a:gd name="connsiteX15481" fmla="*/ 6982319 w 12191948"/>
              <a:gd name="connsiteY15481" fmla="*/ 3066852 h 3322003"/>
              <a:gd name="connsiteX15482" fmla="*/ 6963695 w 12191948"/>
              <a:gd name="connsiteY15482" fmla="*/ 3072109 h 3322003"/>
              <a:gd name="connsiteX15483" fmla="*/ 6943136 w 12191948"/>
              <a:gd name="connsiteY15483" fmla="*/ 3068799 h 3322003"/>
              <a:gd name="connsiteX15484" fmla="*/ 6912175 w 12191948"/>
              <a:gd name="connsiteY15484" fmla="*/ 3082822 h 3322003"/>
              <a:gd name="connsiteX15485" fmla="*/ 6917013 w 12191948"/>
              <a:gd name="connsiteY15485" fmla="*/ 3094509 h 3322003"/>
              <a:gd name="connsiteX15486" fmla="*/ 6858235 w 12191948"/>
              <a:gd name="connsiteY15486" fmla="*/ 3084380 h 3322003"/>
              <a:gd name="connsiteX15487" fmla="*/ 6912899 w 12191948"/>
              <a:gd name="connsiteY15487" fmla="*/ 3088861 h 3322003"/>
              <a:gd name="connsiteX15488" fmla="*/ 6876859 w 12191948"/>
              <a:gd name="connsiteY15488" fmla="*/ 3074252 h 3322003"/>
              <a:gd name="connsiteX15489" fmla="*/ 6841302 w 12191948"/>
              <a:gd name="connsiteY15489" fmla="*/ 3065294 h 3322003"/>
              <a:gd name="connsiteX15490" fmla="*/ 6813003 w 12191948"/>
              <a:gd name="connsiteY15490" fmla="*/ 3048542 h 3322003"/>
              <a:gd name="connsiteX15491" fmla="*/ 6742615 w 12191948"/>
              <a:gd name="connsiteY15491" fmla="*/ 3052438 h 3322003"/>
              <a:gd name="connsiteX15492" fmla="*/ 6809859 w 12191948"/>
              <a:gd name="connsiteY15492" fmla="*/ 3066656 h 3322003"/>
              <a:gd name="connsiteX15493" fmla="*/ 6806956 w 12191948"/>
              <a:gd name="connsiteY15493" fmla="*/ 3078148 h 3322003"/>
              <a:gd name="connsiteX15494" fmla="*/ 6755678 w 12191948"/>
              <a:gd name="connsiteY15494" fmla="*/ 3067046 h 3322003"/>
              <a:gd name="connsiteX15495" fmla="*/ 6729070 w 12191948"/>
              <a:gd name="connsiteY15495" fmla="*/ 3075031 h 3322003"/>
              <a:gd name="connsiteX15496" fmla="*/ 6666424 w 12191948"/>
              <a:gd name="connsiteY15496" fmla="*/ 3058865 h 3322003"/>
              <a:gd name="connsiteX15497" fmla="*/ 6623127 w 12191948"/>
              <a:gd name="connsiteY15497" fmla="*/ 3057503 h 3322003"/>
              <a:gd name="connsiteX15498" fmla="*/ 6624821 w 12191948"/>
              <a:gd name="connsiteY15498" fmla="*/ 3071330 h 3322003"/>
              <a:gd name="connsiteX15499" fmla="*/ 6624821 w 12191948"/>
              <a:gd name="connsiteY15499" fmla="*/ 3085939 h 3322003"/>
              <a:gd name="connsiteX15500" fmla="*/ 6624821 w 12191948"/>
              <a:gd name="connsiteY15500" fmla="*/ 3089834 h 3322003"/>
              <a:gd name="connsiteX15501" fmla="*/ 6531936 w 12191948"/>
              <a:gd name="connsiteY15501" fmla="*/ 3078927 h 3322003"/>
              <a:gd name="connsiteX15502" fmla="*/ 6435184 w 12191948"/>
              <a:gd name="connsiteY15502" fmla="*/ 3056333 h 3322003"/>
              <a:gd name="connsiteX15503" fmla="*/ 6418739 w 12191948"/>
              <a:gd name="connsiteY15503" fmla="*/ 3054581 h 3322003"/>
              <a:gd name="connsiteX15504" fmla="*/ 6412690 w 12191948"/>
              <a:gd name="connsiteY15504" fmla="*/ 3067825 h 3322003"/>
              <a:gd name="connsiteX15505" fmla="*/ 6354882 w 12191948"/>
              <a:gd name="connsiteY15505" fmla="*/ 3059449 h 3322003"/>
              <a:gd name="connsiteX15506" fmla="*/ 6298281 w 12191948"/>
              <a:gd name="connsiteY15506" fmla="*/ 3053996 h 3322003"/>
              <a:gd name="connsiteX15507" fmla="*/ 6238535 w 12191948"/>
              <a:gd name="connsiteY15507" fmla="*/ 3041336 h 3322003"/>
              <a:gd name="connsiteX15508" fmla="*/ 6210719 w 12191948"/>
              <a:gd name="connsiteY15508" fmla="*/ 3044841 h 3322003"/>
              <a:gd name="connsiteX15509" fmla="*/ 6286429 w 12191948"/>
              <a:gd name="connsiteY15509" fmla="*/ 3073279 h 3322003"/>
              <a:gd name="connsiteX15510" fmla="*/ 6157990 w 12191948"/>
              <a:gd name="connsiteY15510" fmla="*/ 3058086 h 3322003"/>
              <a:gd name="connsiteX15511" fmla="*/ 6170326 w 12191948"/>
              <a:gd name="connsiteY15511" fmla="*/ 3069772 h 3322003"/>
              <a:gd name="connsiteX15512" fmla="*/ 6097762 w 12191948"/>
              <a:gd name="connsiteY15512" fmla="*/ 3068410 h 3322003"/>
              <a:gd name="connsiteX15513" fmla="*/ 6118563 w 12191948"/>
              <a:gd name="connsiteY15513" fmla="*/ 3091587 h 3322003"/>
              <a:gd name="connsiteX15514" fmla="*/ 6166939 w 12191948"/>
              <a:gd name="connsiteY15514" fmla="*/ 3094703 h 3322003"/>
              <a:gd name="connsiteX15515" fmla="*/ 6217250 w 12191948"/>
              <a:gd name="connsiteY15515" fmla="*/ 3098210 h 3322003"/>
              <a:gd name="connsiteX15516" fmla="*/ 6241438 w 12191948"/>
              <a:gd name="connsiteY15516" fmla="*/ 3127815 h 3322003"/>
              <a:gd name="connsiteX15517" fmla="*/ 6297313 w 12191948"/>
              <a:gd name="connsiteY15517" fmla="*/ 3109702 h 3322003"/>
              <a:gd name="connsiteX15518" fmla="*/ 6312552 w 12191948"/>
              <a:gd name="connsiteY15518" fmla="*/ 3129179 h 3322003"/>
              <a:gd name="connsiteX15519" fmla="*/ 6414383 w 12191948"/>
              <a:gd name="connsiteY15519" fmla="*/ 3158588 h 3322003"/>
              <a:gd name="connsiteX15520" fmla="*/ 6517908 w 12191948"/>
              <a:gd name="connsiteY15520" fmla="*/ 3169692 h 3322003"/>
              <a:gd name="connsiteX15521" fmla="*/ 6571848 w 12191948"/>
              <a:gd name="connsiteY15521" fmla="*/ 3187220 h 3322003"/>
              <a:gd name="connsiteX15522" fmla="*/ 6569187 w 12191948"/>
              <a:gd name="connsiteY15522" fmla="*/ 3190531 h 3322003"/>
              <a:gd name="connsiteX15523" fmla="*/ 6607647 w 12191948"/>
              <a:gd name="connsiteY15523" fmla="*/ 3210008 h 3322003"/>
              <a:gd name="connsiteX15524" fmla="*/ 6637396 w 12191948"/>
              <a:gd name="connsiteY15524" fmla="*/ 3210008 h 3322003"/>
              <a:gd name="connsiteX15525" fmla="*/ 6698353 w 12191948"/>
              <a:gd name="connsiteY15525" fmla="*/ 3236694 h 3322003"/>
              <a:gd name="connsiteX15526" fmla="*/ 6659408 w 12191948"/>
              <a:gd name="connsiteY15526" fmla="*/ 3239225 h 3322003"/>
              <a:gd name="connsiteX15527" fmla="*/ 6701979 w 12191948"/>
              <a:gd name="connsiteY15527" fmla="*/ 3269219 h 3322003"/>
              <a:gd name="connsiteX15528" fmla="*/ 6631835 w 12191948"/>
              <a:gd name="connsiteY15528" fmla="*/ 3260649 h 3322003"/>
              <a:gd name="connsiteX15529" fmla="*/ 6634496 w 12191948"/>
              <a:gd name="connsiteY15529" fmla="*/ 3282660 h 3322003"/>
              <a:gd name="connsiteX15530" fmla="*/ 6666666 w 12191948"/>
              <a:gd name="connsiteY15530" fmla="*/ 3284801 h 3322003"/>
              <a:gd name="connsiteX15531" fmla="*/ 6638122 w 12191948"/>
              <a:gd name="connsiteY15531" fmla="*/ 3295904 h 3322003"/>
              <a:gd name="connsiteX15532" fmla="*/ 6570881 w 12191948"/>
              <a:gd name="connsiteY15532" fmla="*/ 3276427 h 3322003"/>
              <a:gd name="connsiteX15533" fmla="*/ 6560721 w 12191948"/>
              <a:gd name="connsiteY15533" fmla="*/ 3264350 h 3322003"/>
              <a:gd name="connsiteX15534" fmla="*/ 6584909 w 12191948"/>
              <a:gd name="connsiteY15534" fmla="*/ 3258508 h 3322003"/>
              <a:gd name="connsiteX15535" fmla="*/ 6590714 w 12191948"/>
              <a:gd name="connsiteY15535" fmla="*/ 3253054 h 3322003"/>
              <a:gd name="connsiteX15536" fmla="*/ 6558544 w 12191948"/>
              <a:gd name="connsiteY15536" fmla="*/ 3237276 h 3322003"/>
              <a:gd name="connsiteX15537" fmla="*/ 6534356 w 12191948"/>
              <a:gd name="connsiteY15537" fmla="*/ 3235524 h 3322003"/>
              <a:gd name="connsiteX15538" fmla="*/ 6482110 w 12191948"/>
              <a:gd name="connsiteY15538" fmla="*/ 3229291 h 3322003"/>
              <a:gd name="connsiteX15539" fmla="*/ 6401079 w 12191948"/>
              <a:gd name="connsiteY15539" fmla="*/ 3219554 h 3322003"/>
              <a:gd name="connsiteX15540" fmla="*/ 6399629 w 12191948"/>
              <a:gd name="connsiteY15540" fmla="*/ 3216241 h 3322003"/>
              <a:gd name="connsiteX15541" fmla="*/ 6399629 w 12191948"/>
              <a:gd name="connsiteY15541" fmla="*/ 3219163 h 3322003"/>
              <a:gd name="connsiteX15542" fmla="*/ 6336255 w 12191948"/>
              <a:gd name="connsiteY15542" fmla="*/ 3209620 h 3322003"/>
              <a:gd name="connsiteX15543" fmla="*/ 6310858 w 12191948"/>
              <a:gd name="connsiteY15543" fmla="*/ 3214294 h 3322003"/>
              <a:gd name="connsiteX15544" fmla="*/ 6329000 w 12191948"/>
              <a:gd name="connsiteY15544" fmla="*/ 3227927 h 3322003"/>
              <a:gd name="connsiteX15545" fmla="*/ 6348109 w 12191948"/>
              <a:gd name="connsiteY15545" fmla="*/ 3223643 h 3322003"/>
              <a:gd name="connsiteX15546" fmla="*/ 6388743 w 12191948"/>
              <a:gd name="connsiteY15546" fmla="*/ 3233381 h 3322003"/>
              <a:gd name="connsiteX15547" fmla="*/ 6330935 w 12191948"/>
              <a:gd name="connsiteY15547" fmla="*/ 3240977 h 3322003"/>
              <a:gd name="connsiteX15548" fmla="*/ 6332629 w 12191948"/>
              <a:gd name="connsiteY15548" fmla="*/ 3249742 h 3322003"/>
              <a:gd name="connsiteX15549" fmla="*/ 6402047 w 12191948"/>
              <a:gd name="connsiteY15549" fmla="*/ 3251885 h 3322003"/>
              <a:gd name="connsiteX15550" fmla="*/ 6450423 w 12191948"/>
              <a:gd name="connsiteY15550" fmla="*/ 3266299 h 3322003"/>
              <a:gd name="connsiteX15551" fmla="*/ 6507507 w 12191948"/>
              <a:gd name="connsiteY15551" fmla="*/ 3273894 h 3322003"/>
              <a:gd name="connsiteX15552" fmla="*/ 6510409 w 12191948"/>
              <a:gd name="connsiteY15552" fmla="*/ 3283827 h 3322003"/>
              <a:gd name="connsiteX15553" fmla="*/ 6565317 w 12191948"/>
              <a:gd name="connsiteY15553" fmla="*/ 3281684 h 3322003"/>
              <a:gd name="connsiteX15554" fmla="*/ 6568461 w 12191948"/>
              <a:gd name="connsiteY15554" fmla="*/ 3302526 h 3322003"/>
              <a:gd name="connsiteX15555" fmla="*/ 6495897 w 12191948"/>
              <a:gd name="connsiteY15555" fmla="*/ 3296293 h 3322003"/>
              <a:gd name="connsiteX15556" fmla="*/ 6407852 w 12191948"/>
              <a:gd name="connsiteY15556" fmla="*/ 3288696 h 3322003"/>
              <a:gd name="connsiteX15557" fmla="*/ 6335288 w 12191948"/>
              <a:gd name="connsiteY15557" fmla="*/ 3301358 h 3322003"/>
              <a:gd name="connsiteX15558" fmla="*/ 6327306 w 12191948"/>
              <a:gd name="connsiteY15558" fmla="*/ 3297657 h 3322003"/>
              <a:gd name="connsiteX15559" fmla="*/ 6314970 w 12191948"/>
              <a:gd name="connsiteY15559" fmla="*/ 3294540 h 3322003"/>
              <a:gd name="connsiteX15560" fmla="*/ 6314970 w 12191948"/>
              <a:gd name="connsiteY15560" fmla="*/ 3299603 h 3322003"/>
              <a:gd name="connsiteX15561" fmla="*/ 6321742 w 12191948"/>
              <a:gd name="connsiteY15561" fmla="*/ 3303499 h 3322003"/>
              <a:gd name="connsiteX15562" fmla="*/ 6203463 w 12191948"/>
              <a:gd name="connsiteY15562" fmla="*/ 3285970 h 3322003"/>
              <a:gd name="connsiteX15563" fmla="*/ 6220122 w 12191948"/>
              <a:gd name="connsiteY15563" fmla="*/ 3280735 h 3322003"/>
              <a:gd name="connsiteX15564" fmla="*/ 6248150 w 12191948"/>
              <a:gd name="connsiteY15564" fmla="*/ 3282072 h 3322003"/>
              <a:gd name="connsiteX15565" fmla="*/ 6246034 w 12191948"/>
              <a:gd name="connsiteY15565" fmla="*/ 3282075 h 3322003"/>
              <a:gd name="connsiteX15566" fmla="*/ 6248211 w 12191948"/>
              <a:gd name="connsiteY15566" fmla="*/ 3282075 h 3322003"/>
              <a:gd name="connsiteX15567" fmla="*/ 6248150 w 12191948"/>
              <a:gd name="connsiteY15567" fmla="*/ 3282072 h 3322003"/>
              <a:gd name="connsiteX15568" fmla="*/ 6263570 w 12191948"/>
              <a:gd name="connsiteY15568" fmla="*/ 3282051 h 3322003"/>
              <a:gd name="connsiteX15569" fmla="*/ 6263691 w 12191948"/>
              <a:gd name="connsiteY15569" fmla="*/ 3277206 h 3322003"/>
              <a:gd name="connsiteX15570" fmla="*/ 6253775 w 12191948"/>
              <a:gd name="connsiteY15570" fmla="*/ 3258897 h 3322003"/>
              <a:gd name="connsiteX15571" fmla="*/ 6295378 w 12191948"/>
              <a:gd name="connsiteY15571" fmla="*/ 3260066 h 3322003"/>
              <a:gd name="connsiteX15572" fmla="*/ 6257403 w 12191948"/>
              <a:gd name="connsiteY15572" fmla="*/ 3229682 h 3322003"/>
              <a:gd name="connsiteX15573" fmla="*/ 6158475 w 12191948"/>
              <a:gd name="connsiteY15573" fmla="*/ 3241368 h 3322003"/>
              <a:gd name="connsiteX15574" fmla="*/ 6160407 w 12191948"/>
              <a:gd name="connsiteY15574" fmla="*/ 3242926 h 3322003"/>
              <a:gd name="connsiteX15575" fmla="*/ 6158231 w 12191948"/>
              <a:gd name="connsiteY15575" fmla="*/ 3241368 h 3322003"/>
              <a:gd name="connsiteX15576" fmla="*/ 6123644 w 12191948"/>
              <a:gd name="connsiteY15576" fmla="*/ 3235135 h 3322003"/>
              <a:gd name="connsiteX15577" fmla="*/ 6123644 w 12191948"/>
              <a:gd name="connsiteY15577" fmla="*/ 3239419 h 3322003"/>
              <a:gd name="connsiteX15578" fmla="*/ 6142268 w 12191948"/>
              <a:gd name="connsiteY15578" fmla="*/ 3279543 h 3322003"/>
              <a:gd name="connsiteX15579" fmla="*/ 6140574 w 12191948"/>
              <a:gd name="connsiteY15579" fmla="*/ 3287138 h 3322003"/>
              <a:gd name="connsiteX15580" fmla="*/ 6093892 w 12191948"/>
              <a:gd name="connsiteY15580" fmla="*/ 3275648 h 3322003"/>
              <a:gd name="connsiteX15581" fmla="*/ 6155328 w 12191948"/>
              <a:gd name="connsiteY15581" fmla="*/ 3318498 h 3322003"/>
              <a:gd name="connsiteX15582" fmla="*/ 6129690 w 12191948"/>
              <a:gd name="connsiteY15582" fmla="*/ 3322003 h 3322003"/>
              <a:gd name="connsiteX15583" fmla="*/ 6093651 w 12191948"/>
              <a:gd name="connsiteY15583" fmla="*/ 3304863 h 3322003"/>
              <a:gd name="connsiteX15584" fmla="*/ 5968355 w 12191948"/>
              <a:gd name="connsiteY15584" fmla="*/ 3274673 h 3322003"/>
              <a:gd name="connsiteX15585" fmla="*/ 6030277 w 12191948"/>
              <a:gd name="connsiteY15585" fmla="*/ 3270389 h 3322003"/>
              <a:gd name="connsiteX15586" fmla="*/ 6030277 w 12191948"/>
              <a:gd name="connsiteY15586" fmla="*/ 3282660 h 3322003"/>
              <a:gd name="connsiteX15587" fmla="*/ 6078653 w 12191948"/>
              <a:gd name="connsiteY15587" fmla="*/ 3291618 h 3322003"/>
              <a:gd name="connsiteX15588" fmla="*/ 6088328 w 12191948"/>
              <a:gd name="connsiteY15588" fmla="*/ 3292592 h 3322003"/>
              <a:gd name="connsiteX15589" fmla="*/ 6078653 w 12191948"/>
              <a:gd name="connsiteY15589" fmla="*/ 3290254 h 3322003"/>
              <a:gd name="connsiteX15590" fmla="*/ 6037049 w 12191948"/>
              <a:gd name="connsiteY15590" fmla="*/ 3270777 h 3322003"/>
              <a:gd name="connsiteX15591" fmla="*/ 6044548 w 12191948"/>
              <a:gd name="connsiteY15591" fmla="*/ 3263183 h 3322003"/>
              <a:gd name="connsiteX15592" fmla="*/ 6036323 w 12191948"/>
              <a:gd name="connsiteY15592" fmla="*/ 3260260 h 3322003"/>
              <a:gd name="connsiteX15593" fmla="*/ 6041402 w 12191948"/>
              <a:gd name="connsiteY15593" fmla="*/ 3260260 h 3322003"/>
              <a:gd name="connsiteX15594" fmla="*/ 6044790 w 12191948"/>
              <a:gd name="connsiteY15594" fmla="*/ 3262403 h 3322003"/>
              <a:gd name="connsiteX15595" fmla="*/ 6045998 w 12191948"/>
              <a:gd name="connsiteY15595" fmla="*/ 3262403 h 3322003"/>
              <a:gd name="connsiteX15596" fmla="*/ 6075751 w 12191948"/>
              <a:gd name="connsiteY15596" fmla="*/ 3262403 h 3322003"/>
              <a:gd name="connsiteX15597" fmla="*/ 6097762 w 12191948"/>
              <a:gd name="connsiteY15597" fmla="*/ 3267467 h 3322003"/>
              <a:gd name="connsiteX15598" fmla="*/ 6127029 w 12191948"/>
              <a:gd name="connsiteY15598" fmla="*/ 3261428 h 3322003"/>
              <a:gd name="connsiteX15599" fmla="*/ 6111066 w 12191948"/>
              <a:gd name="connsiteY15599" fmla="*/ 3246237 h 3322003"/>
              <a:gd name="connsiteX15600" fmla="*/ 6090748 w 12191948"/>
              <a:gd name="connsiteY15600" fmla="*/ 3248768 h 3322003"/>
              <a:gd name="connsiteX15601" fmla="*/ 6075268 w 12191948"/>
              <a:gd name="connsiteY15601" fmla="*/ 3260455 h 3322003"/>
              <a:gd name="connsiteX15602" fmla="*/ 6071880 w 12191948"/>
              <a:gd name="connsiteY15602" fmla="*/ 3250327 h 3322003"/>
              <a:gd name="connsiteX15603" fmla="*/ 6053015 w 12191948"/>
              <a:gd name="connsiteY15603" fmla="*/ 3238055 h 3322003"/>
              <a:gd name="connsiteX15604" fmla="*/ 6013588 w 12191948"/>
              <a:gd name="connsiteY15604" fmla="*/ 3234356 h 3322003"/>
              <a:gd name="connsiteX15605" fmla="*/ 6027133 w 12191948"/>
              <a:gd name="connsiteY15605" fmla="*/ 3242536 h 3322003"/>
              <a:gd name="connsiteX15606" fmla="*/ 5916109 w 12191948"/>
              <a:gd name="connsiteY15606" fmla="*/ 3240783 h 3322003"/>
              <a:gd name="connsiteX15607" fmla="*/ 5795169 w 12191948"/>
              <a:gd name="connsiteY15607" fmla="*/ 3231434 h 3322003"/>
              <a:gd name="connsiteX15608" fmla="*/ 5766143 w 12191948"/>
              <a:gd name="connsiteY15608" fmla="*/ 3229097 h 3322003"/>
              <a:gd name="connsiteX15609" fmla="*/ 5539984 w 12191948"/>
              <a:gd name="connsiteY15609" fmla="*/ 3199491 h 3322003"/>
              <a:gd name="connsiteX15610" fmla="*/ 5488705 w 12191948"/>
              <a:gd name="connsiteY15610" fmla="*/ 3194817 h 3322003"/>
              <a:gd name="connsiteX15611" fmla="*/ 5437911 w 12191948"/>
              <a:gd name="connsiteY15611" fmla="*/ 3207867 h 3322003"/>
              <a:gd name="connsiteX15612" fmla="*/ 5427995 w 12191948"/>
              <a:gd name="connsiteY15612" fmla="*/ 3212345 h 3322003"/>
              <a:gd name="connsiteX15613" fmla="*/ 5432106 w 12191948"/>
              <a:gd name="connsiteY15613" fmla="*/ 3214100 h 3322003"/>
              <a:gd name="connsiteX15614" fmla="*/ 5423399 w 12191948"/>
              <a:gd name="connsiteY15614" fmla="*/ 3212736 h 3322003"/>
              <a:gd name="connsiteX15615" fmla="*/ 5427995 w 12191948"/>
              <a:gd name="connsiteY15615" fmla="*/ 3212736 h 3322003"/>
              <a:gd name="connsiteX15616" fmla="*/ 5359542 w 12191948"/>
              <a:gd name="connsiteY15616" fmla="*/ 3200661 h 3322003"/>
              <a:gd name="connsiteX15617" fmla="*/ 5390262 w 12191948"/>
              <a:gd name="connsiteY15617" fmla="*/ 3224032 h 3322003"/>
              <a:gd name="connsiteX15618" fmla="*/ 5464518 w 12191948"/>
              <a:gd name="connsiteY15618" fmla="*/ 3229682 h 3322003"/>
              <a:gd name="connsiteX15619" fmla="*/ 5475886 w 12191948"/>
              <a:gd name="connsiteY15619" fmla="*/ 3240004 h 3322003"/>
              <a:gd name="connsiteX15620" fmla="*/ 5506121 w 12191948"/>
              <a:gd name="connsiteY15620" fmla="*/ 3246237 h 3322003"/>
              <a:gd name="connsiteX15621" fmla="*/ 5506121 w 12191948"/>
              <a:gd name="connsiteY15621" fmla="*/ 3220915 h 3322003"/>
              <a:gd name="connsiteX15622" fmla="*/ 5537326 w 12191948"/>
              <a:gd name="connsiteY15622" fmla="*/ 3207673 h 3322003"/>
              <a:gd name="connsiteX15623" fmla="*/ 5554497 w 12191948"/>
              <a:gd name="connsiteY15623" fmla="*/ 3232019 h 3322003"/>
              <a:gd name="connsiteX15624" fmla="*/ 5570704 w 12191948"/>
              <a:gd name="connsiteY15624" fmla="*/ 3251496 h 3322003"/>
              <a:gd name="connsiteX15625" fmla="*/ 5619079 w 12191948"/>
              <a:gd name="connsiteY15625" fmla="*/ 3263183 h 3322003"/>
              <a:gd name="connsiteX15626" fmla="*/ 5650525 w 12191948"/>
              <a:gd name="connsiteY15626" fmla="*/ 3265908 h 3322003"/>
              <a:gd name="connsiteX15627" fmla="*/ 5648590 w 12191948"/>
              <a:gd name="connsiteY15627" fmla="*/ 3257338 h 3322003"/>
              <a:gd name="connsiteX15628" fmla="*/ 5699625 w 12191948"/>
              <a:gd name="connsiteY15628" fmla="*/ 3269804 h 3322003"/>
              <a:gd name="connsiteX15629" fmla="*/ 5669875 w 12191948"/>
              <a:gd name="connsiteY15629" fmla="*/ 3268646 h 3322003"/>
              <a:gd name="connsiteX15630" fmla="*/ 5669873 w 12191948"/>
              <a:gd name="connsiteY15630" fmla="*/ 3268636 h 3322003"/>
              <a:gd name="connsiteX15631" fmla="*/ 5669632 w 12191948"/>
              <a:gd name="connsiteY15631" fmla="*/ 3268636 h 3322003"/>
              <a:gd name="connsiteX15632" fmla="*/ 5669875 w 12191948"/>
              <a:gd name="connsiteY15632" fmla="*/ 3268646 h 3322003"/>
              <a:gd name="connsiteX15633" fmla="*/ 5671144 w 12191948"/>
              <a:gd name="connsiteY15633" fmla="*/ 3277035 h 3322003"/>
              <a:gd name="connsiteX15634" fmla="*/ 5650281 w 12191948"/>
              <a:gd name="connsiteY15634" fmla="*/ 3277985 h 3322003"/>
              <a:gd name="connsiteX15635" fmla="*/ 5611098 w 12191948"/>
              <a:gd name="connsiteY15635" fmla="*/ 3273311 h 3322003"/>
              <a:gd name="connsiteX15636" fmla="*/ 5558611 w 12191948"/>
              <a:gd name="connsiteY15636" fmla="*/ 3291618 h 3322003"/>
              <a:gd name="connsiteX15637" fmla="*/ 5524988 w 12191948"/>
              <a:gd name="connsiteY15637" fmla="*/ 3270389 h 3322003"/>
              <a:gd name="connsiteX15638" fmla="*/ 5466693 w 12191948"/>
              <a:gd name="connsiteY15638" fmla="*/ 3265908 h 3322003"/>
              <a:gd name="connsiteX15639" fmla="*/ 5413482 w 12191948"/>
              <a:gd name="connsiteY15639" fmla="*/ 3260649 h 3322003"/>
              <a:gd name="connsiteX15640" fmla="*/ 5420496 w 12191948"/>
              <a:gd name="connsiteY15640" fmla="*/ 3245458 h 3322003"/>
              <a:gd name="connsiteX15641" fmla="*/ 5351317 w 12191948"/>
              <a:gd name="connsiteY15641" fmla="*/ 3271558 h 3322003"/>
              <a:gd name="connsiteX15642" fmla="*/ 5284075 w 12191948"/>
              <a:gd name="connsiteY15642" fmla="*/ 3249742 h 3322003"/>
              <a:gd name="connsiteX15643" fmla="*/ 5271497 w 12191948"/>
              <a:gd name="connsiteY15643" fmla="*/ 3245846 h 3322003"/>
              <a:gd name="connsiteX15644" fmla="*/ 5255291 w 12191948"/>
              <a:gd name="connsiteY15644" fmla="*/ 3245846 h 3322003"/>
              <a:gd name="connsiteX15645" fmla="*/ 5263514 w 12191948"/>
              <a:gd name="connsiteY15645" fmla="*/ 3250132 h 3322003"/>
              <a:gd name="connsiteX15646" fmla="*/ 5284075 w 12191948"/>
              <a:gd name="connsiteY15646" fmla="*/ 3253637 h 3322003"/>
              <a:gd name="connsiteX15647" fmla="*/ 5306570 w 12191948"/>
              <a:gd name="connsiteY15647" fmla="*/ 3275063 h 3322003"/>
              <a:gd name="connsiteX15648" fmla="*/ 5305361 w 12191948"/>
              <a:gd name="connsiteY15648" fmla="*/ 3275063 h 3322003"/>
              <a:gd name="connsiteX15649" fmla="*/ 5234490 w 12191948"/>
              <a:gd name="connsiteY15649" fmla="*/ 3269610 h 3322003"/>
              <a:gd name="connsiteX15650" fmla="*/ 5171358 w 12191948"/>
              <a:gd name="connsiteY15650" fmla="*/ 3283048 h 3322003"/>
              <a:gd name="connsiteX15651" fmla="*/ 5128545 w 12191948"/>
              <a:gd name="connsiteY15651" fmla="*/ 3263571 h 3322003"/>
              <a:gd name="connsiteX15652" fmla="*/ 5076058 w 12191948"/>
              <a:gd name="connsiteY15652" fmla="*/ 3244094 h 3322003"/>
              <a:gd name="connsiteX15653" fmla="*/ 5036631 w 12191948"/>
              <a:gd name="connsiteY15653" fmla="*/ 3238425 h 3322003"/>
              <a:gd name="connsiteX15654" fmla="*/ 5036389 w 12191948"/>
              <a:gd name="connsiteY15654" fmla="*/ 3238252 h 3322003"/>
              <a:gd name="connsiteX15655" fmla="*/ 5035422 w 12191948"/>
              <a:gd name="connsiteY15655" fmla="*/ 3238252 h 3322003"/>
              <a:gd name="connsiteX15656" fmla="*/ 5036631 w 12191948"/>
              <a:gd name="connsiteY15656" fmla="*/ 3238425 h 3322003"/>
              <a:gd name="connsiteX15657" fmla="*/ 5047758 w 12191948"/>
              <a:gd name="connsiteY15657" fmla="*/ 3246431 h 3322003"/>
              <a:gd name="connsiteX15658" fmla="*/ 5026714 w 12191948"/>
              <a:gd name="connsiteY15658" fmla="*/ 3240004 h 3322003"/>
              <a:gd name="connsiteX15659" fmla="*/ 5025020 w 12191948"/>
              <a:gd name="connsiteY15659" fmla="*/ 3240004 h 3322003"/>
              <a:gd name="connsiteX15660" fmla="*/ 5025020 w 12191948"/>
              <a:gd name="connsiteY15660" fmla="*/ 3239031 h 3322003"/>
              <a:gd name="connsiteX15661" fmla="*/ 4988013 w 12191948"/>
              <a:gd name="connsiteY15661" fmla="*/ 3233577 h 3322003"/>
              <a:gd name="connsiteX15662" fmla="*/ 4971080 w 12191948"/>
              <a:gd name="connsiteY15662" fmla="*/ 3236888 h 3322003"/>
              <a:gd name="connsiteX15663" fmla="*/ 5026955 w 12191948"/>
              <a:gd name="connsiteY15663" fmla="*/ 3253054 h 3322003"/>
              <a:gd name="connsiteX15664" fmla="*/ 5002767 w 12191948"/>
              <a:gd name="connsiteY15664" fmla="*/ 3253054 h 3322003"/>
              <a:gd name="connsiteX15665" fmla="*/ 4973016 w 12191948"/>
              <a:gd name="connsiteY15665" fmla="*/ 3248768 h 3322003"/>
              <a:gd name="connsiteX15666" fmla="*/ 4946651 w 12191948"/>
              <a:gd name="connsiteY15666" fmla="*/ 3247601 h 3322003"/>
              <a:gd name="connsiteX15667" fmla="*/ 4923672 w 12191948"/>
              <a:gd name="connsiteY15667" fmla="*/ 3230461 h 3322003"/>
              <a:gd name="connsiteX15668" fmla="*/ 4954876 w 12191948"/>
              <a:gd name="connsiteY15668" fmla="*/ 3229291 h 3322003"/>
              <a:gd name="connsiteX15669" fmla="*/ 4855219 w 12191948"/>
              <a:gd name="connsiteY15669" fmla="*/ 3205918 h 3322003"/>
              <a:gd name="connsiteX15670" fmla="*/ 4842885 w 12191948"/>
              <a:gd name="connsiteY15670" fmla="*/ 3210204 h 3322003"/>
              <a:gd name="connsiteX15671" fmla="*/ 4914238 w 12191948"/>
              <a:gd name="connsiteY15671" fmla="*/ 3229682 h 3322003"/>
              <a:gd name="connsiteX15672" fmla="*/ 4782655 w 12191948"/>
              <a:gd name="connsiteY15672" fmla="*/ 3207088 h 3322003"/>
              <a:gd name="connsiteX15673" fmla="*/ 4713478 w 12191948"/>
              <a:gd name="connsiteY15673" fmla="*/ 3195205 h 3322003"/>
              <a:gd name="connsiteX15674" fmla="*/ 4734278 w 12191948"/>
              <a:gd name="connsiteY15674" fmla="*/ 3213709 h 3322003"/>
              <a:gd name="connsiteX15675" fmla="*/ 4647445 w 12191948"/>
              <a:gd name="connsiteY15675" fmla="*/ 3198518 h 3322003"/>
              <a:gd name="connsiteX15676" fmla="*/ 4437975 w 12191948"/>
              <a:gd name="connsiteY15676" fmla="*/ 3153719 h 3322003"/>
              <a:gd name="connsiteX15677" fmla="*/ 4423463 w 12191948"/>
              <a:gd name="connsiteY15677" fmla="*/ 3150409 h 3322003"/>
              <a:gd name="connsiteX15678" fmla="*/ 4353801 w 12191948"/>
              <a:gd name="connsiteY15678" fmla="*/ 3134242 h 3322003"/>
              <a:gd name="connsiteX15679" fmla="*/ 4322357 w 12191948"/>
              <a:gd name="connsiteY15679" fmla="*/ 3131905 h 3322003"/>
              <a:gd name="connsiteX15680" fmla="*/ 4268659 w 12191948"/>
              <a:gd name="connsiteY15680" fmla="*/ 3130347 h 3322003"/>
              <a:gd name="connsiteX15681" fmla="*/ 4123530 w 12191948"/>
              <a:gd name="connsiteY15681" fmla="*/ 3106586 h 3322003"/>
              <a:gd name="connsiteX15682" fmla="*/ 4006704 w 12191948"/>
              <a:gd name="connsiteY15682" fmla="*/ 3079121 h 3322003"/>
              <a:gd name="connsiteX15683" fmla="*/ 3952764 w 12191948"/>
              <a:gd name="connsiteY15683" fmla="*/ 3077369 h 3322003"/>
              <a:gd name="connsiteX15684" fmla="*/ 3970661 w 12191948"/>
              <a:gd name="connsiteY15684" fmla="*/ 3093924 h 3322003"/>
              <a:gd name="connsiteX15685" fmla="*/ 3940668 w 12191948"/>
              <a:gd name="connsiteY15685" fmla="*/ 3093924 h 3322003"/>
              <a:gd name="connsiteX15686" fmla="*/ 3881167 w 12191948"/>
              <a:gd name="connsiteY15686" fmla="*/ 3071915 h 3322003"/>
              <a:gd name="connsiteX15687" fmla="*/ 3844160 w 12191948"/>
              <a:gd name="connsiteY15687" fmla="*/ 3065488 h 3322003"/>
              <a:gd name="connsiteX15688" fmla="*/ 3807635 w 12191948"/>
              <a:gd name="connsiteY15688" fmla="*/ 3058086 h 3322003"/>
              <a:gd name="connsiteX15689" fmla="*/ 3774980 w 12191948"/>
              <a:gd name="connsiteY15689" fmla="*/ 3061398 h 3322003"/>
              <a:gd name="connsiteX15690" fmla="*/ 3763370 w 12191948"/>
              <a:gd name="connsiteY15690" fmla="*/ 3055360 h 3322003"/>
              <a:gd name="connsiteX15691" fmla="*/ 3706771 w 12191948"/>
              <a:gd name="connsiteY15691" fmla="*/ 3041725 h 3322003"/>
              <a:gd name="connsiteX15692" fmla="*/ 3687177 w 12191948"/>
              <a:gd name="connsiteY15692" fmla="*/ 3041725 h 3322003"/>
              <a:gd name="connsiteX15693" fmla="*/ 3601552 w 12191948"/>
              <a:gd name="connsiteY15693" fmla="*/ 3030038 h 3322003"/>
              <a:gd name="connsiteX15694" fmla="*/ 3564545 w 12191948"/>
              <a:gd name="connsiteY15694" fmla="*/ 3040557 h 3322003"/>
              <a:gd name="connsiteX15695" fmla="*/ 3483515 w 12191948"/>
              <a:gd name="connsiteY15695" fmla="*/ 3029650 h 3322003"/>
              <a:gd name="connsiteX15696" fmla="*/ 3456665 w 12191948"/>
              <a:gd name="connsiteY15696" fmla="*/ 3040363 h 3322003"/>
              <a:gd name="connsiteX15697" fmla="*/ 3428122 w 12191948"/>
              <a:gd name="connsiteY15697" fmla="*/ 3031208 h 3322003"/>
              <a:gd name="connsiteX15698" fmla="*/ 3385554 w 12191948"/>
              <a:gd name="connsiteY15698" fmla="*/ 3038608 h 3322003"/>
              <a:gd name="connsiteX15699" fmla="*/ 3337177 w 12191948"/>
              <a:gd name="connsiteY15699" fmla="*/ 3019131 h 3322003"/>
              <a:gd name="connsiteX15700" fmla="*/ 3295574 w 12191948"/>
              <a:gd name="connsiteY15700" fmla="*/ 3019131 h 3322003"/>
              <a:gd name="connsiteX15701" fmla="*/ 3168826 w 12191948"/>
              <a:gd name="connsiteY15701" fmla="*/ 2980177 h 3322003"/>
              <a:gd name="connsiteX15702" fmla="*/ 2999509 w 12191948"/>
              <a:gd name="connsiteY15702" fmla="*/ 2956025 h 3322003"/>
              <a:gd name="connsiteX15703" fmla="*/ 2962502 w 12191948"/>
              <a:gd name="connsiteY15703" fmla="*/ 2950962 h 3322003"/>
              <a:gd name="connsiteX15704" fmla="*/ 2904695 w 12191948"/>
              <a:gd name="connsiteY15704" fmla="*/ 2946481 h 3322003"/>
              <a:gd name="connsiteX15705" fmla="*/ 2769239 w 12191948"/>
              <a:gd name="connsiteY15705" fmla="*/ 2916876 h 3322003"/>
              <a:gd name="connsiteX15706" fmla="*/ 2764886 w 12191948"/>
              <a:gd name="connsiteY15706" fmla="*/ 2924082 h 3322003"/>
              <a:gd name="connsiteX15707" fmla="*/ 2820035 w 12191948"/>
              <a:gd name="connsiteY15707" fmla="*/ 2938106 h 3322003"/>
              <a:gd name="connsiteX15708" fmla="*/ 2760049 w 12191948"/>
              <a:gd name="connsiteY15708" fmla="*/ 2932848 h 3322003"/>
              <a:gd name="connsiteX15709" fmla="*/ 2715060 w 12191948"/>
              <a:gd name="connsiteY15709" fmla="*/ 2926810 h 3322003"/>
              <a:gd name="connsiteX15710" fmla="*/ 2701756 w 12191948"/>
              <a:gd name="connsiteY15710" fmla="*/ 2915512 h 3322003"/>
              <a:gd name="connsiteX15711" fmla="*/ 2565818 w 12191948"/>
              <a:gd name="connsiteY15711" fmla="*/ 2889219 h 3322003"/>
              <a:gd name="connsiteX15712" fmla="*/ 2496683 w 12191948"/>
              <a:gd name="connsiteY15712" fmla="*/ 2883160 h 3322003"/>
              <a:gd name="connsiteX15713" fmla="*/ 2496882 w 12191948"/>
              <a:gd name="connsiteY15713" fmla="*/ 2882987 h 3322003"/>
              <a:gd name="connsiteX15714" fmla="*/ 2494706 w 12191948"/>
              <a:gd name="connsiteY15714" fmla="*/ 2882987 h 3322003"/>
              <a:gd name="connsiteX15715" fmla="*/ 2496683 w 12191948"/>
              <a:gd name="connsiteY15715" fmla="*/ 2883160 h 3322003"/>
              <a:gd name="connsiteX15716" fmla="*/ 2490595 w 12191948"/>
              <a:gd name="connsiteY15716" fmla="*/ 2888440 h 3322003"/>
              <a:gd name="connsiteX15717" fmla="*/ 2527358 w 12191948"/>
              <a:gd name="connsiteY15717" fmla="*/ 2900321 h 3322003"/>
              <a:gd name="connsiteX15718" fmla="*/ 2570173 w 12191948"/>
              <a:gd name="connsiteY15718" fmla="*/ 2910059 h 3322003"/>
              <a:gd name="connsiteX15719" fmla="*/ 2442701 w 12191948"/>
              <a:gd name="connsiteY15719" fmla="*/ 2895062 h 3322003"/>
              <a:gd name="connsiteX15720" fmla="*/ 2429156 w 12191948"/>
              <a:gd name="connsiteY15720" fmla="*/ 2875584 h 3322003"/>
              <a:gd name="connsiteX15721" fmla="*/ 2368928 w 12191948"/>
              <a:gd name="connsiteY15721" fmla="*/ 2873441 h 3322003"/>
              <a:gd name="connsiteX15722" fmla="*/ 2309183 w 12191948"/>
              <a:gd name="connsiteY15722" fmla="*/ 2871104 h 3322003"/>
              <a:gd name="connsiteX15723" fmla="*/ 2239598 w 12191948"/>
              <a:gd name="connsiteY15723" fmla="*/ 2863622 h 3322003"/>
              <a:gd name="connsiteX15724" fmla="*/ 2247020 w 12191948"/>
              <a:gd name="connsiteY15724" fmla="*/ 2860976 h 3322003"/>
              <a:gd name="connsiteX15725" fmla="*/ 2231299 w 12191948"/>
              <a:gd name="connsiteY15725" fmla="*/ 2847149 h 3322003"/>
              <a:gd name="connsiteX15726" fmla="*/ 2220324 w 12191948"/>
              <a:gd name="connsiteY15726" fmla="*/ 2855913 h 3322003"/>
              <a:gd name="connsiteX15727" fmla="*/ 2226648 w 12191948"/>
              <a:gd name="connsiteY15727" fmla="*/ 2861682 h 3322003"/>
              <a:gd name="connsiteX15728" fmla="*/ 2202029 w 12191948"/>
              <a:gd name="connsiteY15728" fmla="*/ 2857277 h 3322003"/>
              <a:gd name="connsiteX15729" fmla="*/ 2114711 w 12191948"/>
              <a:gd name="connsiteY15729" fmla="*/ 2837799 h 3322003"/>
              <a:gd name="connsiteX15730" fmla="*/ 2027634 w 12191948"/>
              <a:gd name="connsiteY15730" fmla="*/ 2820463 h 3322003"/>
              <a:gd name="connsiteX15731" fmla="*/ 1925318 w 12191948"/>
              <a:gd name="connsiteY15731" fmla="*/ 2823580 h 3322003"/>
              <a:gd name="connsiteX15732" fmla="*/ 1883955 w 12191948"/>
              <a:gd name="connsiteY15732" fmla="*/ 2804102 h 3322003"/>
              <a:gd name="connsiteX15733" fmla="*/ 1852271 w 12191948"/>
              <a:gd name="connsiteY15733" fmla="*/ 2815985 h 3322003"/>
              <a:gd name="connsiteX15734" fmla="*/ 1814339 w 12191948"/>
              <a:gd name="connsiteY15734" fmla="*/ 2809466 h 3322003"/>
              <a:gd name="connsiteX15735" fmla="*/ 1814294 w 12191948"/>
              <a:gd name="connsiteY15735" fmla="*/ 2809167 h 3322003"/>
              <a:gd name="connsiteX15736" fmla="*/ 1813811 w 12191948"/>
              <a:gd name="connsiteY15736" fmla="*/ 2809167 h 3322003"/>
              <a:gd name="connsiteX15737" fmla="*/ 1749228 w 12191948"/>
              <a:gd name="connsiteY15737" fmla="*/ 2809167 h 3322003"/>
              <a:gd name="connsiteX15738" fmla="*/ 1716576 w 12191948"/>
              <a:gd name="connsiteY15738" fmla="*/ 2806440 h 3322003"/>
              <a:gd name="connsiteX15739" fmla="*/ 1641592 w 12191948"/>
              <a:gd name="connsiteY15739" fmla="*/ 2783846 h 3322003"/>
              <a:gd name="connsiteX15740" fmla="*/ 1562255 w 12191948"/>
              <a:gd name="connsiteY15740" fmla="*/ 2777810 h 3322003"/>
              <a:gd name="connsiteX15741" fmla="*/ 1491141 w 12191948"/>
              <a:gd name="connsiteY15741" fmla="*/ 2777810 h 3322003"/>
              <a:gd name="connsiteX15742" fmla="*/ 1414465 w 12191948"/>
              <a:gd name="connsiteY15742" fmla="*/ 2758332 h 3322003"/>
              <a:gd name="connsiteX15743" fmla="*/ 1396567 w 12191948"/>
              <a:gd name="connsiteY15743" fmla="*/ 2762422 h 3322003"/>
              <a:gd name="connsiteX15744" fmla="*/ 1305376 w 12191948"/>
              <a:gd name="connsiteY15744" fmla="*/ 2742945 h 3322003"/>
              <a:gd name="connsiteX15745" fmla="*/ 1317472 w 12191948"/>
              <a:gd name="connsiteY15745" fmla="*/ 2760473 h 3322003"/>
              <a:gd name="connsiteX15746" fmla="*/ 1263532 w 12191948"/>
              <a:gd name="connsiteY15746" fmla="*/ 2753462 h 3322003"/>
              <a:gd name="connsiteX15747" fmla="*/ 1217091 w 12191948"/>
              <a:gd name="connsiteY15747" fmla="*/ 2751321 h 3322003"/>
              <a:gd name="connsiteX15748" fmla="*/ 1152267 w 12191948"/>
              <a:gd name="connsiteY15748" fmla="*/ 2728531 h 3322003"/>
              <a:gd name="connsiteX15749" fmla="*/ 1130981 w 12191948"/>
              <a:gd name="connsiteY15749" fmla="*/ 2732232 h 3322003"/>
              <a:gd name="connsiteX15750" fmla="*/ 1032053 w 12191948"/>
              <a:gd name="connsiteY15750" fmla="*/ 2723077 h 3322003"/>
              <a:gd name="connsiteX15751" fmla="*/ 988755 w 12191948"/>
              <a:gd name="connsiteY15751" fmla="*/ 2716844 h 3322003"/>
              <a:gd name="connsiteX15752" fmla="*/ 874829 w 12191948"/>
              <a:gd name="connsiteY15752" fmla="*/ 2701068 h 3322003"/>
              <a:gd name="connsiteX15753" fmla="*/ 810005 w 12191948"/>
              <a:gd name="connsiteY15753" fmla="*/ 2702238 h 3322003"/>
              <a:gd name="connsiteX15754" fmla="*/ 734297 w 12191948"/>
              <a:gd name="connsiteY15754" fmla="*/ 2689576 h 3322003"/>
              <a:gd name="connsiteX15755" fmla="*/ 700918 w 12191948"/>
              <a:gd name="connsiteY15755" fmla="*/ 2689576 h 3322003"/>
              <a:gd name="connsiteX15756" fmla="*/ 612389 w 12191948"/>
              <a:gd name="connsiteY15756" fmla="*/ 2681006 h 3322003"/>
              <a:gd name="connsiteX15757" fmla="*/ 515636 w 12191948"/>
              <a:gd name="connsiteY15757" fmla="*/ 2670684 h 3322003"/>
              <a:gd name="connsiteX15758" fmla="*/ 441622 w 12191948"/>
              <a:gd name="connsiteY15758" fmla="*/ 2670684 h 3322003"/>
              <a:gd name="connsiteX15759" fmla="*/ 421060 w 12191948"/>
              <a:gd name="connsiteY15759" fmla="*/ 2666983 h 3322003"/>
              <a:gd name="connsiteX15760" fmla="*/ 391067 w 12191948"/>
              <a:gd name="connsiteY15760" fmla="*/ 2658218 h 3322003"/>
              <a:gd name="connsiteX15761" fmla="*/ 276658 w 12191948"/>
              <a:gd name="connsiteY15761" fmla="*/ 2654714 h 3322003"/>
              <a:gd name="connsiteX15762" fmla="*/ 193936 w 12191948"/>
              <a:gd name="connsiteY15762" fmla="*/ 2644195 h 3322003"/>
              <a:gd name="connsiteX15763" fmla="*/ 107827 w 12191948"/>
              <a:gd name="connsiteY15763" fmla="*/ 2637377 h 3322003"/>
              <a:gd name="connsiteX15764" fmla="*/ 66706 w 12191948"/>
              <a:gd name="connsiteY15764" fmla="*/ 2619264 h 3322003"/>
              <a:gd name="connsiteX15765" fmla="*/ 42518 w 12191948"/>
              <a:gd name="connsiteY15765" fmla="*/ 2623550 h 3322003"/>
              <a:gd name="connsiteX15766" fmla="*/ 21958 w 12191948"/>
              <a:gd name="connsiteY15766" fmla="*/ 2621016 h 3322003"/>
              <a:gd name="connsiteX15767" fmla="*/ 30181 w 12191948"/>
              <a:gd name="connsiteY15767" fmla="*/ 2625691 h 3322003"/>
              <a:gd name="connsiteX15768" fmla="*/ 7687 w 12191948"/>
              <a:gd name="connsiteY15768" fmla="*/ 2625691 h 3322003"/>
              <a:gd name="connsiteX15769" fmla="*/ 7687 w 12191948"/>
              <a:gd name="connsiteY15769" fmla="*/ 2258545 h 3322003"/>
              <a:gd name="connsiteX15770" fmla="*/ 7687 w 12191948"/>
              <a:gd name="connsiteY15770" fmla="*/ 2256403 h 3322003"/>
              <a:gd name="connsiteX15771" fmla="*/ 7687 w 12191948"/>
              <a:gd name="connsiteY15771" fmla="*/ 1488026 h 3322003"/>
              <a:gd name="connsiteX15772" fmla="*/ 31875 w 12191948"/>
              <a:gd name="connsiteY15772" fmla="*/ 1482184 h 3322003"/>
              <a:gd name="connsiteX15773" fmla="*/ 21717 w 12191948"/>
              <a:gd name="connsiteY15773" fmla="*/ 1477898 h 3322003"/>
              <a:gd name="connsiteX15774" fmla="*/ 9622 w 12191948"/>
              <a:gd name="connsiteY15774" fmla="*/ 1477898 h 3322003"/>
              <a:gd name="connsiteX15775" fmla="*/ 9622 w 12191948"/>
              <a:gd name="connsiteY15775" fmla="*/ 1441086 h 3322003"/>
              <a:gd name="connsiteX15776" fmla="*/ 32360 w 12191948"/>
              <a:gd name="connsiteY15776" fmla="*/ 1438749 h 3322003"/>
              <a:gd name="connsiteX15777" fmla="*/ 9622 w 12191948"/>
              <a:gd name="connsiteY15777" fmla="*/ 1437385 h 3322003"/>
              <a:gd name="connsiteX15778" fmla="*/ 9622 w 12191948"/>
              <a:gd name="connsiteY15778" fmla="*/ 1223135 h 3322003"/>
              <a:gd name="connsiteX15779" fmla="*/ 64771 w 12191948"/>
              <a:gd name="connsiteY15779" fmla="*/ 1230538 h 3322003"/>
              <a:gd name="connsiteX15780" fmla="*/ 57272 w 12191948"/>
              <a:gd name="connsiteY15780" fmla="*/ 1233654 h 3322003"/>
              <a:gd name="connsiteX15781" fmla="*/ 26070 w 12191948"/>
              <a:gd name="connsiteY15781" fmla="*/ 1236574 h 3322003"/>
              <a:gd name="connsiteX15782" fmla="*/ 54613 w 12191948"/>
              <a:gd name="connsiteY15782" fmla="*/ 1246898 h 3322003"/>
              <a:gd name="connsiteX15783" fmla="*/ 60174 w 12191948"/>
              <a:gd name="connsiteY15783" fmla="*/ 1258585 h 3322003"/>
              <a:gd name="connsiteX15784" fmla="*/ 99845 w 12191948"/>
              <a:gd name="connsiteY15784" fmla="*/ 1259558 h 3322003"/>
              <a:gd name="connsiteX15785" fmla="*/ 137820 w 12191948"/>
              <a:gd name="connsiteY15785" fmla="*/ 1265985 h 3322003"/>
              <a:gd name="connsiteX15786" fmla="*/ 174101 w 12191948"/>
              <a:gd name="connsiteY15786" fmla="*/ 1268517 h 3322003"/>
              <a:gd name="connsiteX15787" fmla="*/ 286092 w 12191948"/>
              <a:gd name="connsiteY15787" fmla="*/ 1275528 h 3322003"/>
              <a:gd name="connsiteX15788" fmla="*/ 331807 w 12191948"/>
              <a:gd name="connsiteY15788" fmla="*/ 1271633 h 3322003"/>
              <a:gd name="connsiteX15789" fmla="*/ 363735 w 12191948"/>
              <a:gd name="connsiteY15789" fmla="*/ 1272997 h 3322003"/>
              <a:gd name="connsiteX15790" fmla="*/ 444525 w 12191948"/>
              <a:gd name="connsiteY15790" fmla="*/ 1291110 h 3322003"/>
              <a:gd name="connsiteX15791" fmla="*/ 503300 w 12191948"/>
              <a:gd name="connsiteY15791" fmla="*/ 1277477 h 3322003"/>
              <a:gd name="connsiteX15792" fmla="*/ 582396 w 12191948"/>
              <a:gd name="connsiteY15792" fmla="*/ 1290916 h 3322003"/>
              <a:gd name="connsiteX15793" fmla="*/ 641414 w 12191948"/>
              <a:gd name="connsiteY15793" fmla="*/ 1289358 h 3322003"/>
              <a:gd name="connsiteX15794" fmla="*/ 637786 w 12191948"/>
              <a:gd name="connsiteY15794" fmla="*/ 1283319 h 3322003"/>
              <a:gd name="connsiteX15795" fmla="*/ 633192 w 12191948"/>
              <a:gd name="connsiteY15795" fmla="*/ 1275140 h 3322003"/>
              <a:gd name="connsiteX15796" fmla="*/ 699466 w 12191948"/>
              <a:gd name="connsiteY15796" fmla="*/ 1293253 h 3322003"/>
              <a:gd name="connsiteX15797" fmla="*/ 756550 w 12191948"/>
              <a:gd name="connsiteY15797" fmla="*/ 1304745 h 3322003"/>
              <a:gd name="connsiteX15798" fmla="*/ 770580 w 12191948"/>
              <a:gd name="connsiteY15798" fmla="*/ 1307083 h 3322003"/>
              <a:gd name="connsiteX15799" fmla="*/ 794768 w 12191948"/>
              <a:gd name="connsiteY15799" fmla="*/ 1302797 h 3322003"/>
              <a:gd name="connsiteX15800" fmla="*/ 772998 w 12191948"/>
              <a:gd name="connsiteY15800" fmla="*/ 1289358 h 3322003"/>
              <a:gd name="connsiteX15801" fmla="*/ 801300 w 12191948"/>
              <a:gd name="connsiteY15801" fmla="*/ 1287215 h 3322003"/>
              <a:gd name="connsiteX15802" fmla="*/ 805170 w 12191948"/>
              <a:gd name="connsiteY15802" fmla="*/ 1292474 h 3322003"/>
              <a:gd name="connsiteX15803" fmla="*/ 810005 w 12191948"/>
              <a:gd name="connsiteY15803" fmla="*/ 1288579 h 3322003"/>
              <a:gd name="connsiteX15804" fmla="*/ 874829 w 12191948"/>
              <a:gd name="connsiteY15804" fmla="*/ 1300459 h 3322003"/>
              <a:gd name="connsiteX15805" fmla="*/ 905548 w 12191948"/>
              <a:gd name="connsiteY15805" fmla="*/ 1297539 h 3322003"/>
              <a:gd name="connsiteX15806" fmla="*/ 877249 w 12191948"/>
              <a:gd name="connsiteY15806" fmla="*/ 1285268 h 3322003"/>
              <a:gd name="connsiteX15807" fmla="*/ 871685 w 12191948"/>
              <a:gd name="connsiteY15807" fmla="*/ 1283710 h 3322003"/>
              <a:gd name="connsiteX15808" fmla="*/ 889100 w 12191948"/>
              <a:gd name="connsiteY15808" fmla="*/ 1274946 h 3322003"/>
              <a:gd name="connsiteX15809" fmla="*/ 941347 w 12191948"/>
              <a:gd name="connsiteY15809" fmla="*/ 1302018 h 3322003"/>
              <a:gd name="connsiteX15810" fmla="*/ 1005203 w 12191948"/>
              <a:gd name="connsiteY15810" fmla="*/ 1308250 h 3322003"/>
              <a:gd name="connsiteX15811" fmla="*/ 1049227 w 12191948"/>
              <a:gd name="connsiteY15811" fmla="*/ 1327727 h 3322003"/>
              <a:gd name="connsiteX15812" fmla="*/ 1077285 w 12191948"/>
              <a:gd name="connsiteY15812" fmla="*/ 1339414 h 3322003"/>
              <a:gd name="connsiteX15813" fmla="*/ 1091798 w 12191948"/>
              <a:gd name="connsiteY15813" fmla="*/ 1336882 h 3322003"/>
              <a:gd name="connsiteX15814" fmla="*/ 1105826 w 12191948"/>
              <a:gd name="connsiteY15814" fmla="*/ 1326169 h 3322003"/>
              <a:gd name="connsiteX15815" fmla="*/ 1160733 w 12191948"/>
              <a:gd name="connsiteY15815" fmla="*/ 1316237 h 3322003"/>
              <a:gd name="connsiteX15816" fmla="*/ 1154687 w 12191948"/>
              <a:gd name="connsiteY15816" fmla="*/ 1298318 h 3322003"/>
              <a:gd name="connsiteX15817" fmla="*/ 1152508 w 12191948"/>
              <a:gd name="connsiteY15817" fmla="*/ 1295591 h 3322003"/>
              <a:gd name="connsiteX15818" fmla="*/ 1204998 w 12191948"/>
              <a:gd name="connsiteY15818" fmla="*/ 1312146 h 3322003"/>
              <a:gd name="connsiteX15819" fmla="*/ 1226040 w 12191948"/>
              <a:gd name="connsiteY15819" fmla="*/ 1332987 h 3322003"/>
              <a:gd name="connsiteX15820" fmla="*/ 1305135 w 12191948"/>
              <a:gd name="connsiteY15820" fmla="*/ 1325781 h 3322003"/>
              <a:gd name="connsiteX15821" fmla="*/ 1265708 w 12191948"/>
              <a:gd name="connsiteY15821" fmla="*/ 1317405 h 3322003"/>
              <a:gd name="connsiteX15822" fmla="*/ 1274416 w 12191948"/>
              <a:gd name="connsiteY15822" fmla="*/ 1305330 h 3322003"/>
              <a:gd name="connsiteX15823" fmla="*/ 1343110 w 12191948"/>
              <a:gd name="connsiteY15823" fmla="*/ 1321300 h 3322003"/>
              <a:gd name="connsiteX15824" fmla="*/ 1390036 w 12191948"/>
              <a:gd name="connsiteY15824" fmla="*/ 1321300 h 3322003"/>
              <a:gd name="connsiteX15825" fmla="*/ 1462600 w 12191948"/>
              <a:gd name="connsiteY15825" fmla="*/ 1337856 h 3322003"/>
              <a:gd name="connsiteX15826" fmla="*/ 1507106 w 12191948"/>
              <a:gd name="connsiteY15826" fmla="*/ 1327339 h 3322003"/>
              <a:gd name="connsiteX15827" fmla="*/ 1547362 w 12191948"/>
              <a:gd name="connsiteY15827" fmla="*/ 1326204 h 3322003"/>
              <a:gd name="connsiteX15828" fmla="*/ 1547260 w 12191948"/>
              <a:gd name="connsiteY15828" fmla="*/ 1326366 h 3322003"/>
              <a:gd name="connsiteX15829" fmla="*/ 1593216 w 12191948"/>
              <a:gd name="connsiteY15829" fmla="*/ 1322080 h 3322003"/>
              <a:gd name="connsiteX15830" fmla="*/ 1579429 w 12191948"/>
              <a:gd name="connsiteY15830" fmla="*/ 1312536 h 3322003"/>
              <a:gd name="connsiteX15831" fmla="*/ 1578703 w 12191948"/>
              <a:gd name="connsiteY15831" fmla="*/ 1312536 h 3322003"/>
              <a:gd name="connsiteX15832" fmla="*/ 1555965 w 12191948"/>
              <a:gd name="connsiteY15832" fmla="*/ 1312536 h 3322003"/>
              <a:gd name="connsiteX15833" fmla="*/ 1548952 w 12191948"/>
              <a:gd name="connsiteY15833" fmla="*/ 1323678 h 3322003"/>
              <a:gd name="connsiteX15834" fmla="*/ 1513396 w 12191948"/>
              <a:gd name="connsiteY15834" fmla="*/ 1311172 h 3322003"/>
              <a:gd name="connsiteX15835" fmla="*/ 1470823 w 12191948"/>
              <a:gd name="connsiteY15835" fmla="*/ 1305134 h 3322003"/>
              <a:gd name="connsiteX15836" fmla="*/ 1374071 w 12191948"/>
              <a:gd name="connsiteY15836" fmla="*/ 1293448 h 3322003"/>
              <a:gd name="connsiteX15837" fmla="*/ 1380602 w 12191948"/>
              <a:gd name="connsiteY15837" fmla="*/ 1285462 h 3322003"/>
              <a:gd name="connsiteX15838" fmla="*/ 1445667 w 12191948"/>
              <a:gd name="connsiteY15838" fmla="*/ 1293838 h 3322003"/>
              <a:gd name="connsiteX15839" fmla="*/ 1399470 w 12191948"/>
              <a:gd name="connsiteY15839" fmla="*/ 1274361 h 3322003"/>
              <a:gd name="connsiteX15840" fmla="*/ 1343354 w 12191948"/>
              <a:gd name="connsiteY15840" fmla="*/ 1265012 h 3322003"/>
              <a:gd name="connsiteX15841" fmla="*/ 1301991 w 12191948"/>
              <a:gd name="connsiteY15841" fmla="*/ 1268322 h 3322003"/>
              <a:gd name="connsiteX15842" fmla="*/ 1197499 w 12191948"/>
              <a:gd name="connsiteY15842" fmla="*/ 1241639 h 3322003"/>
              <a:gd name="connsiteX15843" fmla="*/ 1213462 w 12191948"/>
              <a:gd name="connsiteY15843" fmla="*/ 1235016 h 3322003"/>
              <a:gd name="connsiteX15844" fmla="*/ 1192420 w 12191948"/>
              <a:gd name="connsiteY15844" fmla="*/ 1226836 h 3322003"/>
              <a:gd name="connsiteX15845" fmla="*/ 1176213 w 12191948"/>
              <a:gd name="connsiteY15845" fmla="*/ 1233069 h 3322003"/>
              <a:gd name="connsiteX15846" fmla="*/ 1178148 w 12191948"/>
              <a:gd name="connsiteY15846" fmla="*/ 1253910 h 3322003"/>
              <a:gd name="connsiteX15847" fmla="*/ 1129772 w 12191948"/>
              <a:gd name="connsiteY15847" fmla="*/ 1229562 h 3322003"/>
              <a:gd name="connsiteX15848" fmla="*/ 1118034 w 12191948"/>
              <a:gd name="connsiteY15848" fmla="*/ 1227735 h 3322003"/>
              <a:gd name="connsiteX15849" fmla="*/ 1117436 w 12191948"/>
              <a:gd name="connsiteY15849" fmla="*/ 1222867 h 3322003"/>
              <a:gd name="connsiteX15850" fmla="*/ 1102199 w 12191948"/>
              <a:gd name="connsiteY15850" fmla="*/ 1217682 h 3322003"/>
              <a:gd name="connsiteX15851" fmla="*/ 1074865 w 12191948"/>
              <a:gd name="connsiteY15851" fmla="*/ 1222162 h 3322003"/>
              <a:gd name="connsiteX15852" fmla="*/ 1080528 w 12191948"/>
              <a:gd name="connsiteY15852" fmla="*/ 1223028 h 3322003"/>
              <a:gd name="connsiteX15853" fmla="*/ 1044389 w 12191948"/>
              <a:gd name="connsiteY15853" fmla="*/ 1224888 h 3322003"/>
              <a:gd name="connsiteX15854" fmla="*/ 1040760 w 12191948"/>
              <a:gd name="connsiteY15854" fmla="*/ 1235991 h 3322003"/>
              <a:gd name="connsiteX15855" fmla="*/ 988996 w 12191948"/>
              <a:gd name="connsiteY15855" fmla="*/ 1233069 h 3322003"/>
              <a:gd name="connsiteX15856" fmla="*/ 952716 w 12191948"/>
              <a:gd name="connsiteY15856" fmla="*/ 1242028 h 3322003"/>
              <a:gd name="connsiteX15857" fmla="*/ 958521 w 12191948"/>
              <a:gd name="connsiteY15857" fmla="*/ 1250598 h 3322003"/>
              <a:gd name="connsiteX15858" fmla="*/ 920061 w 12191948"/>
              <a:gd name="connsiteY15858" fmla="*/ 1251573 h 3322003"/>
              <a:gd name="connsiteX15859" fmla="*/ 880151 w 12191948"/>
              <a:gd name="connsiteY15859" fmla="*/ 1229953 h 3322003"/>
              <a:gd name="connsiteX15860" fmla="*/ 796703 w 12191948"/>
              <a:gd name="connsiteY15860" fmla="*/ 1228979 h 3322003"/>
              <a:gd name="connsiteX15861" fmla="*/ 734055 w 12191948"/>
              <a:gd name="connsiteY15861" fmla="*/ 1232679 h 3322003"/>
              <a:gd name="connsiteX15862" fmla="*/ 639238 w 12191948"/>
              <a:gd name="connsiteY15862" fmla="*/ 1210281 h 3322003"/>
              <a:gd name="connsiteX15863" fmla="*/ 641656 w 12191948"/>
              <a:gd name="connsiteY15863" fmla="*/ 1237744 h 3322003"/>
              <a:gd name="connsiteX15864" fmla="*/ 570785 w 12191948"/>
              <a:gd name="connsiteY15864" fmla="*/ 1229368 h 3322003"/>
              <a:gd name="connsiteX15865" fmla="*/ 573688 w 12191948"/>
              <a:gd name="connsiteY15865" fmla="*/ 1209891 h 3322003"/>
              <a:gd name="connsiteX15866" fmla="*/ 539342 w 12191948"/>
              <a:gd name="connsiteY15866" fmla="*/ 1223914 h 3322003"/>
              <a:gd name="connsiteX15867" fmla="*/ 408241 w 12191948"/>
              <a:gd name="connsiteY15867" fmla="*/ 1211060 h 3322003"/>
              <a:gd name="connsiteX15868" fmla="*/ 376557 w 12191948"/>
              <a:gd name="connsiteY15868" fmla="*/ 1211060 h 3322003"/>
              <a:gd name="connsiteX15869" fmla="*/ 335677 w 12191948"/>
              <a:gd name="connsiteY15869" fmla="*/ 1202685 h 3322003"/>
              <a:gd name="connsiteX15870" fmla="*/ 265774 w 12191948"/>
              <a:gd name="connsiteY15870" fmla="*/ 1207748 h 3322003"/>
              <a:gd name="connsiteX15871" fmla="*/ 225865 w 12191948"/>
              <a:gd name="connsiteY15871" fmla="*/ 1204631 h 3322003"/>
              <a:gd name="connsiteX15872" fmla="*/ 142173 w 12191948"/>
              <a:gd name="connsiteY15872" fmla="*/ 1189829 h 3322003"/>
              <a:gd name="connsiteX15873" fmla="*/ 156203 w 12191948"/>
              <a:gd name="connsiteY15873" fmla="*/ 1201515 h 3322003"/>
              <a:gd name="connsiteX15874" fmla="*/ 161523 w 12191948"/>
              <a:gd name="connsiteY15874" fmla="*/ 1212619 h 3322003"/>
              <a:gd name="connsiteX15875" fmla="*/ 118470 w 12191948"/>
              <a:gd name="connsiteY15875" fmla="*/ 1198010 h 3322003"/>
              <a:gd name="connsiteX15876" fmla="*/ 70093 w 12191948"/>
              <a:gd name="connsiteY15876" fmla="*/ 1191193 h 3322003"/>
              <a:gd name="connsiteX15877" fmla="*/ 57031 w 12191948"/>
              <a:gd name="connsiteY15877" fmla="*/ 1179700 h 3322003"/>
              <a:gd name="connsiteX15878" fmla="*/ 8654 w 12191948"/>
              <a:gd name="connsiteY15878" fmla="*/ 1170742 h 3322003"/>
              <a:gd name="connsiteX15879" fmla="*/ 8654 w 12191948"/>
              <a:gd name="connsiteY15879" fmla="*/ 1163340 h 3322003"/>
              <a:gd name="connsiteX15880" fmla="*/ 38648 w 12191948"/>
              <a:gd name="connsiteY15880" fmla="*/ 1158665 h 3322003"/>
              <a:gd name="connsiteX15881" fmla="*/ 29699 w 12191948"/>
              <a:gd name="connsiteY15881" fmla="*/ 1152044 h 3322003"/>
              <a:gd name="connsiteX15882" fmla="*/ 0 w 12191948"/>
              <a:gd name="connsiteY15882" fmla="*/ 1152044 h 3322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</a:cxnLst>
            <a:rect l="l" t="t" r="r" b="b"/>
            <a:pathLst>
              <a:path w="12191948" h="3322003">
                <a:moveTo>
                  <a:pt x="6286670" y="3276427"/>
                </a:moveTo>
                <a:lnTo>
                  <a:pt x="6288123" y="3279543"/>
                </a:lnTo>
                <a:lnTo>
                  <a:pt x="6296587" y="3279543"/>
                </a:lnTo>
                <a:close/>
                <a:moveTo>
                  <a:pt x="5532970" y="3259676"/>
                </a:moveTo>
                <a:lnTo>
                  <a:pt x="5528374" y="3262207"/>
                </a:lnTo>
                <a:lnTo>
                  <a:pt x="5539743" y="3264544"/>
                </a:lnTo>
                <a:cubicBezTo>
                  <a:pt x="5539743" y="3263377"/>
                  <a:pt x="5539743" y="3262013"/>
                  <a:pt x="5539743" y="3260845"/>
                </a:cubicBezTo>
                <a:close/>
                <a:moveTo>
                  <a:pt x="6548628" y="3221891"/>
                </a:moveTo>
                <a:lnTo>
                  <a:pt x="6544999" y="3224617"/>
                </a:lnTo>
                <a:lnTo>
                  <a:pt x="6554433" y="3225396"/>
                </a:lnTo>
                <a:close/>
                <a:moveTo>
                  <a:pt x="5877650" y="3213127"/>
                </a:moveTo>
                <a:cubicBezTo>
                  <a:pt x="5872330" y="3213127"/>
                  <a:pt x="5866039" y="3214879"/>
                  <a:pt x="5867007" y="3216631"/>
                </a:cubicBezTo>
                <a:cubicBezTo>
                  <a:pt x="5871072" y="3219787"/>
                  <a:pt x="5875933" y="3222163"/>
                  <a:pt x="5881278" y="3223643"/>
                </a:cubicBezTo>
                <a:lnTo>
                  <a:pt x="5882246" y="3223253"/>
                </a:lnTo>
                <a:cubicBezTo>
                  <a:pt x="5903531" y="3228512"/>
                  <a:pt x="5910789" y="3226175"/>
                  <a:pt x="5906434" y="3215462"/>
                </a:cubicBezTo>
                <a:cubicBezTo>
                  <a:pt x="5896904" y="3214255"/>
                  <a:pt x="5887302" y="3213476"/>
                  <a:pt x="5877650" y="3213127"/>
                </a:cubicBezTo>
                <a:close/>
                <a:moveTo>
                  <a:pt x="6002460" y="3208256"/>
                </a:moveTo>
                <a:cubicBezTo>
                  <a:pt x="6000525" y="3209814"/>
                  <a:pt x="5997866" y="3211178"/>
                  <a:pt x="5999799" y="3212345"/>
                </a:cubicBezTo>
                <a:lnTo>
                  <a:pt x="6000769" y="3211957"/>
                </a:lnTo>
                <a:cubicBezTo>
                  <a:pt x="6004639" y="3213787"/>
                  <a:pt x="6008918" y="3214975"/>
                  <a:pt x="6013346" y="3215462"/>
                </a:cubicBezTo>
                <a:cubicBezTo>
                  <a:pt x="6019730" y="3214411"/>
                  <a:pt x="6026021" y="3213047"/>
                  <a:pt x="6032212" y="3211372"/>
                </a:cubicBezTo>
                <a:cubicBezTo>
                  <a:pt x="6033664" y="3211372"/>
                  <a:pt x="6033906" y="3210008"/>
                  <a:pt x="6034629" y="3209425"/>
                </a:cubicBezTo>
                <a:lnTo>
                  <a:pt x="6022778" y="3208256"/>
                </a:lnTo>
                <a:close/>
                <a:moveTo>
                  <a:pt x="6265144" y="3200855"/>
                </a:moveTo>
                <a:cubicBezTo>
                  <a:pt x="6261515" y="3202217"/>
                  <a:pt x="6262967" y="3206503"/>
                  <a:pt x="6266111" y="3207282"/>
                </a:cubicBezTo>
                <a:lnTo>
                  <a:pt x="6267079" y="3206892"/>
                </a:lnTo>
                <a:cubicBezTo>
                  <a:pt x="6276076" y="3209172"/>
                  <a:pt x="6285317" y="3210865"/>
                  <a:pt x="6294652" y="3211957"/>
                </a:cubicBezTo>
                <a:cubicBezTo>
                  <a:pt x="6292234" y="3207867"/>
                  <a:pt x="6292961" y="3205334"/>
                  <a:pt x="6289332" y="3203581"/>
                </a:cubicBezTo>
                <a:cubicBezTo>
                  <a:pt x="6282170" y="3199823"/>
                  <a:pt x="6273318" y="3198829"/>
                  <a:pt x="6265144" y="3200855"/>
                </a:cubicBezTo>
                <a:close/>
                <a:moveTo>
                  <a:pt x="6316664" y="3194038"/>
                </a:moveTo>
                <a:cubicBezTo>
                  <a:pt x="6311488" y="3193570"/>
                  <a:pt x="6306239" y="3194175"/>
                  <a:pt x="6301424" y="3195790"/>
                </a:cubicBezTo>
                <a:cubicBezTo>
                  <a:pt x="6299974" y="3196764"/>
                  <a:pt x="6303118" y="3199880"/>
                  <a:pt x="6306506" y="3201050"/>
                </a:cubicBezTo>
                <a:lnTo>
                  <a:pt x="6307471" y="3200661"/>
                </a:lnTo>
                <a:cubicBezTo>
                  <a:pt x="6315214" y="3203581"/>
                  <a:pt x="6324163" y="3206113"/>
                  <a:pt x="6331659" y="3208841"/>
                </a:cubicBezTo>
                <a:cubicBezTo>
                  <a:pt x="6341337" y="3207867"/>
                  <a:pt x="6352947" y="3207088"/>
                  <a:pt x="6342787" y="3201438"/>
                </a:cubicBezTo>
                <a:cubicBezTo>
                  <a:pt x="6334635" y="3197856"/>
                  <a:pt x="6325808" y="3195363"/>
                  <a:pt x="6316664" y="3194038"/>
                </a:cubicBezTo>
                <a:close/>
                <a:moveTo>
                  <a:pt x="6504282" y="3192744"/>
                </a:moveTo>
                <a:cubicBezTo>
                  <a:pt x="6495516" y="3193341"/>
                  <a:pt x="6486900" y="3195342"/>
                  <a:pt x="6478966" y="3198712"/>
                </a:cubicBezTo>
                <a:cubicBezTo>
                  <a:pt x="6500252" y="3208333"/>
                  <a:pt x="6522916" y="3215852"/>
                  <a:pt x="6546452" y="3221112"/>
                </a:cubicBezTo>
                <a:lnTo>
                  <a:pt x="6547902" y="3220721"/>
                </a:lnTo>
                <a:lnTo>
                  <a:pt x="6574025" y="3217411"/>
                </a:lnTo>
                <a:cubicBezTo>
                  <a:pt x="6564131" y="3205315"/>
                  <a:pt x="6548288" y="3197232"/>
                  <a:pt x="6530486" y="3195205"/>
                </a:cubicBezTo>
                <a:cubicBezTo>
                  <a:pt x="6521960" y="3192956"/>
                  <a:pt x="6513047" y="3192148"/>
                  <a:pt x="6504282" y="3192744"/>
                </a:cubicBezTo>
                <a:close/>
                <a:moveTo>
                  <a:pt x="5451939" y="3188778"/>
                </a:moveTo>
                <a:cubicBezTo>
                  <a:pt x="5451939" y="3188778"/>
                  <a:pt x="5450731" y="3190337"/>
                  <a:pt x="5450972" y="3191701"/>
                </a:cubicBezTo>
                <a:lnTo>
                  <a:pt x="5451698" y="3190531"/>
                </a:lnTo>
                <a:cubicBezTo>
                  <a:pt x="5453610" y="3190862"/>
                  <a:pt x="5455593" y="3190862"/>
                  <a:pt x="5457503" y="3190531"/>
                </a:cubicBezTo>
                <a:cubicBezTo>
                  <a:pt x="5457503" y="3190531"/>
                  <a:pt x="5457503" y="3189363"/>
                  <a:pt x="5457503" y="3188778"/>
                </a:cubicBezTo>
                <a:cubicBezTo>
                  <a:pt x="5455665" y="3188644"/>
                  <a:pt x="5453803" y="3188644"/>
                  <a:pt x="5451939" y="3188778"/>
                </a:cubicBezTo>
                <a:close/>
                <a:moveTo>
                  <a:pt x="6466388" y="3187999"/>
                </a:moveTo>
                <a:cubicBezTo>
                  <a:pt x="6466533" y="3188644"/>
                  <a:pt x="6466533" y="3189304"/>
                  <a:pt x="6466388" y="3189948"/>
                </a:cubicBezTo>
                <a:cubicBezTo>
                  <a:pt x="6468323" y="3189948"/>
                  <a:pt x="6471226" y="3189948"/>
                  <a:pt x="6471952" y="3189948"/>
                </a:cubicBezTo>
                <a:cubicBezTo>
                  <a:pt x="6472676" y="3189948"/>
                  <a:pt x="6471708" y="3189169"/>
                  <a:pt x="6471226" y="3188584"/>
                </a:cubicBezTo>
                <a:lnTo>
                  <a:pt x="6472194" y="3187999"/>
                </a:lnTo>
                <a:close/>
                <a:moveTo>
                  <a:pt x="6346717" y="3179356"/>
                </a:moveTo>
                <a:cubicBezTo>
                  <a:pt x="6340670" y="3179040"/>
                  <a:pt x="6334926" y="3179722"/>
                  <a:pt x="6330935" y="3182351"/>
                </a:cubicBezTo>
                <a:lnTo>
                  <a:pt x="6443650" y="3217799"/>
                </a:lnTo>
                <a:cubicBezTo>
                  <a:pt x="6451634" y="3220333"/>
                  <a:pt x="6455019" y="3219942"/>
                  <a:pt x="6482110" y="3216826"/>
                </a:cubicBezTo>
                <a:cubicBezTo>
                  <a:pt x="6472361" y="3210945"/>
                  <a:pt x="6461599" y="3206231"/>
                  <a:pt x="6450182" y="3202802"/>
                </a:cubicBezTo>
                <a:cubicBezTo>
                  <a:pt x="6420915" y="3197856"/>
                  <a:pt x="6392204" y="3191020"/>
                  <a:pt x="6364313" y="3182351"/>
                </a:cubicBezTo>
                <a:cubicBezTo>
                  <a:pt x="6359113" y="3180987"/>
                  <a:pt x="6352763" y="3179673"/>
                  <a:pt x="6346717" y="3179356"/>
                </a:cubicBezTo>
                <a:close/>
                <a:moveTo>
                  <a:pt x="6275545" y="3133269"/>
                </a:moveTo>
                <a:cubicBezTo>
                  <a:pt x="6276995" y="3136385"/>
                  <a:pt x="6275545" y="3138138"/>
                  <a:pt x="6278448" y="3139111"/>
                </a:cubicBezTo>
                <a:cubicBezTo>
                  <a:pt x="6286284" y="3142520"/>
                  <a:pt x="6295378" y="3143552"/>
                  <a:pt x="6304086" y="3142033"/>
                </a:cubicBezTo>
                <a:cubicBezTo>
                  <a:pt x="6304571" y="3142033"/>
                  <a:pt x="6302392" y="3139111"/>
                  <a:pt x="6301424" y="3138917"/>
                </a:cubicBezTo>
                <a:lnTo>
                  <a:pt x="6302877" y="3138332"/>
                </a:lnTo>
                <a:cubicBezTo>
                  <a:pt x="6294169" y="3136385"/>
                  <a:pt x="6285218" y="3135021"/>
                  <a:pt x="6275545" y="3133269"/>
                </a:cubicBezTo>
                <a:close/>
                <a:moveTo>
                  <a:pt x="5944650" y="3108338"/>
                </a:moveTo>
                <a:lnTo>
                  <a:pt x="5946102" y="3110870"/>
                </a:lnTo>
                <a:cubicBezTo>
                  <a:pt x="5950046" y="3111064"/>
                  <a:pt x="5954013" y="3111064"/>
                  <a:pt x="5957954" y="3110870"/>
                </a:cubicBezTo>
                <a:cubicBezTo>
                  <a:pt x="5958195" y="3111064"/>
                  <a:pt x="5956745" y="3109506"/>
                  <a:pt x="5956504" y="3108727"/>
                </a:cubicBezTo>
                <a:lnTo>
                  <a:pt x="5957471" y="3108338"/>
                </a:lnTo>
                <a:close/>
                <a:moveTo>
                  <a:pt x="5881642" y="3106292"/>
                </a:moveTo>
                <a:cubicBezTo>
                  <a:pt x="5878376" y="3107558"/>
                  <a:pt x="5877167" y="3110090"/>
                  <a:pt x="5877167" y="3113401"/>
                </a:cubicBezTo>
                <a:lnTo>
                  <a:pt x="5949490" y="3128983"/>
                </a:lnTo>
                <a:lnTo>
                  <a:pt x="5964970" y="3123529"/>
                </a:lnTo>
                <a:cubicBezTo>
                  <a:pt x="5940782" y="3117493"/>
                  <a:pt x="5919979" y="3111649"/>
                  <a:pt x="5898452" y="3106780"/>
                </a:cubicBezTo>
                <a:cubicBezTo>
                  <a:pt x="5890228" y="3105026"/>
                  <a:pt x="5884907" y="3105026"/>
                  <a:pt x="5881642" y="3106292"/>
                </a:cubicBezTo>
                <a:close/>
                <a:moveTo>
                  <a:pt x="6046242" y="3103858"/>
                </a:moveTo>
                <a:lnTo>
                  <a:pt x="6007782" y="3122362"/>
                </a:lnTo>
                <a:lnTo>
                  <a:pt x="6082282" y="3132099"/>
                </a:lnTo>
                <a:lnTo>
                  <a:pt x="6087843" y="3120609"/>
                </a:lnTo>
                <a:lnTo>
                  <a:pt x="6129690" y="3126451"/>
                </a:lnTo>
                <a:cubicBezTo>
                  <a:pt x="6133075" y="3128204"/>
                  <a:pt x="6135737" y="3129179"/>
                  <a:pt x="6135737" y="3129762"/>
                </a:cubicBezTo>
                <a:cubicBezTo>
                  <a:pt x="6135254" y="3134553"/>
                  <a:pt x="6135254" y="3139385"/>
                  <a:pt x="6135737" y="3144176"/>
                </a:cubicBezTo>
                <a:cubicBezTo>
                  <a:pt x="6135737" y="3148460"/>
                  <a:pt x="6162827" y="3151576"/>
                  <a:pt x="6154846" y="3157809"/>
                </a:cubicBezTo>
                <a:cubicBezTo>
                  <a:pt x="6146862" y="3164042"/>
                  <a:pt x="6168633" y="3170275"/>
                  <a:pt x="6186289" y="3174172"/>
                </a:cubicBezTo>
                <a:cubicBezTo>
                  <a:pt x="6208301" y="3178845"/>
                  <a:pt x="6231039" y="3181961"/>
                  <a:pt x="6253775" y="3186053"/>
                </a:cubicBezTo>
                <a:cubicBezTo>
                  <a:pt x="6264659" y="3176704"/>
                  <a:pt x="6292717" y="3175145"/>
                  <a:pt x="6313520" y="3170665"/>
                </a:cubicBezTo>
                <a:cubicBezTo>
                  <a:pt x="6319084" y="3169495"/>
                  <a:pt x="6323195" y="3166575"/>
                  <a:pt x="6321986" y="3163653"/>
                </a:cubicBezTo>
                <a:cubicBezTo>
                  <a:pt x="6320775" y="3160731"/>
                  <a:pt x="6306988" y="3154499"/>
                  <a:pt x="6293443" y="3153135"/>
                </a:cubicBezTo>
                <a:cubicBezTo>
                  <a:pt x="6279898" y="3151773"/>
                  <a:pt x="6271431" y="3153135"/>
                  <a:pt x="6254260" y="3151967"/>
                </a:cubicBezTo>
                <a:cubicBezTo>
                  <a:pt x="6232586" y="3140514"/>
                  <a:pt x="6207575" y="3133794"/>
                  <a:pt x="6181695" y="3132490"/>
                </a:cubicBezTo>
                <a:lnTo>
                  <a:pt x="6131140" y="3114571"/>
                </a:lnTo>
                <a:cubicBezTo>
                  <a:pt x="6124368" y="3114571"/>
                  <a:pt x="6110581" y="3114571"/>
                  <a:pt x="6096310" y="3112039"/>
                </a:cubicBezTo>
                <a:cubicBezTo>
                  <a:pt x="6082041" y="3109506"/>
                  <a:pt x="6066075" y="3107168"/>
                  <a:pt x="6046242" y="3103858"/>
                </a:cubicBezTo>
                <a:close/>
                <a:moveTo>
                  <a:pt x="6102358" y="3103663"/>
                </a:moveTo>
                <a:lnTo>
                  <a:pt x="6100906" y="3105027"/>
                </a:lnTo>
                <a:lnTo>
                  <a:pt x="6105502" y="3105027"/>
                </a:lnTo>
                <a:close/>
                <a:moveTo>
                  <a:pt x="5801941" y="3095482"/>
                </a:moveTo>
                <a:cubicBezTo>
                  <a:pt x="5803973" y="3097547"/>
                  <a:pt x="5806416" y="3099339"/>
                  <a:pt x="5809199" y="3100741"/>
                </a:cubicBezTo>
                <a:lnTo>
                  <a:pt x="5810167" y="3100353"/>
                </a:lnTo>
                <a:cubicBezTo>
                  <a:pt x="5814397" y="3101034"/>
                  <a:pt x="5818752" y="3101034"/>
                  <a:pt x="5822986" y="3100353"/>
                </a:cubicBezTo>
                <a:cubicBezTo>
                  <a:pt x="5824436" y="3100353"/>
                  <a:pt x="5821292" y="3097625"/>
                  <a:pt x="5819598" y="3095482"/>
                </a:cubicBezTo>
                <a:close/>
                <a:moveTo>
                  <a:pt x="5752598" y="3094120"/>
                </a:moveTo>
                <a:lnTo>
                  <a:pt x="5754533" y="3095093"/>
                </a:lnTo>
                <a:lnTo>
                  <a:pt x="5756953" y="3095093"/>
                </a:lnTo>
                <a:close/>
                <a:moveTo>
                  <a:pt x="6005362" y="3084186"/>
                </a:moveTo>
                <a:lnTo>
                  <a:pt x="6005667" y="3084256"/>
                </a:lnTo>
                <a:lnTo>
                  <a:pt x="6018425" y="3098989"/>
                </a:lnTo>
                <a:cubicBezTo>
                  <a:pt x="6036809" y="3098989"/>
                  <a:pt x="6051804" y="3098989"/>
                  <a:pt x="6042613" y="3092756"/>
                </a:cubicBezTo>
                <a:lnTo>
                  <a:pt x="6005667" y="3084256"/>
                </a:lnTo>
                <a:lnTo>
                  <a:pt x="6005606" y="3084186"/>
                </a:lnTo>
                <a:close/>
                <a:moveTo>
                  <a:pt x="7088821" y="3077514"/>
                </a:moveTo>
                <a:lnTo>
                  <a:pt x="7089714" y="3077563"/>
                </a:lnTo>
                <a:lnTo>
                  <a:pt x="7088747" y="3077563"/>
                </a:lnTo>
                <a:close/>
                <a:moveTo>
                  <a:pt x="5682454" y="3068993"/>
                </a:moveTo>
                <a:cubicBezTo>
                  <a:pt x="5682454" y="3068993"/>
                  <a:pt x="5679793" y="3070942"/>
                  <a:pt x="5680516" y="3071136"/>
                </a:cubicBezTo>
                <a:lnTo>
                  <a:pt x="5681486" y="3070747"/>
                </a:lnTo>
                <a:cubicBezTo>
                  <a:pt x="5685113" y="3072109"/>
                  <a:pt x="5689226" y="3073085"/>
                  <a:pt x="5693338" y="3074252"/>
                </a:cubicBezTo>
                <a:cubicBezTo>
                  <a:pt x="5693338" y="3073085"/>
                  <a:pt x="5695031" y="3071721"/>
                  <a:pt x="5693338" y="3070942"/>
                </a:cubicBezTo>
                <a:cubicBezTo>
                  <a:pt x="5689854" y="3069870"/>
                  <a:pt x="5686176" y="3069208"/>
                  <a:pt x="5682454" y="3068993"/>
                </a:cubicBezTo>
                <a:close/>
                <a:moveTo>
                  <a:pt x="6557577" y="3066461"/>
                </a:moveTo>
                <a:cubicBezTo>
                  <a:pt x="6553392" y="3066656"/>
                  <a:pt x="6549329" y="3067670"/>
                  <a:pt x="6545725" y="3069383"/>
                </a:cubicBezTo>
                <a:cubicBezTo>
                  <a:pt x="6549788" y="3070903"/>
                  <a:pt x="6553996" y="3072130"/>
                  <a:pt x="6558303" y="3073085"/>
                </a:cubicBezTo>
                <a:lnTo>
                  <a:pt x="6558303" y="3073667"/>
                </a:lnTo>
                <a:cubicBezTo>
                  <a:pt x="6564906" y="3073960"/>
                  <a:pt x="6571534" y="3073960"/>
                  <a:pt x="6578136" y="3073667"/>
                </a:cubicBezTo>
                <a:cubicBezTo>
                  <a:pt x="6578017" y="3072557"/>
                  <a:pt x="6578017" y="3071467"/>
                  <a:pt x="6578136" y="3070357"/>
                </a:cubicBezTo>
                <a:cubicBezTo>
                  <a:pt x="6571437" y="3068623"/>
                  <a:pt x="6564542" y="3067318"/>
                  <a:pt x="6557577" y="3066461"/>
                </a:cubicBezTo>
                <a:close/>
                <a:moveTo>
                  <a:pt x="5856547" y="3061884"/>
                </a:moveTo>
                <a:cubicBezTo>
                  <a:pt x="5839071" y="3061884"/>
                  <a:pt x="5826735" y="3065877"/>
                  <a:pt x="5809440" y="3073864"/>
                </a:cubicBezTo>
                <a:cubicBezTo>
                  <a:pt x="5825403" y="3082237"/>
                  <a:pt x="5857575" y="3087887"/>
                  <a:pt x="5859751" y="3098016"/>
                </a:cubicBezTo>
                <a:lnTo>
                  <a:pt x="5860719" y="3097625"/>
                </a:lnTo>
                <a:cubicBezTo>
                  <a:pt x="5910545" y="3103469"/>
                  <a:pt x="5907643" y="3088861"/>
                  <a:pt x="5924334" y="3082043"/>
                </a:cubicBezTo>
                <a:cubicBezTo>
                  <a:pt x="5946851" y="3095073"/>
                  <a:pt x="5973774" y="3102281"/>
                  <a:pt x="6001492" y="3102690"/>
                </a:cubicBezTo>
                <a:cubicBezTo>
                  <a:pt x="5993752" y="3084380"/>
                  <a:pt x="5993752" y="3084380"/>
                  <a:pt x="5934492" y="3073864"/>
                </a:cubicBezTo>
                <a:cubicBezTo>
                  <a:pt x="5896638" y="3065877"/>
                  <a:pt x="5874022" y="3061884"/>
                  <a:pt x="5856547" y="3061884"/>
                </a:cubicBezTo>
                <a:close/>
                <a:moveTo>
                  <a:pt x="5928928" y="3053607"/>
                </a:moveTo>
                <a:lnTo>
                  <a:pt x="5904394" y="3055300"/>
                </a:lnTo>
                <a:lnTo>
                  <a:pt x="5903772" y="3054775"/>
                </a:lnTo>
                <a:lnTo>
                  <a:pt x="5903531" y="3055360"/>
                </a:lnTo>
                <a:lnTo>
                  <a:pt x="5904394" y="3055300"/>
                </a:lnTo>
                <a:lnTo>
                  <a:pt x="5908611" y="3058865"/>
                </a:lnTo>
                <a:cubicBezTo>
                  <a:pt x="5916836" y="3058865"/>
                  <a:pt x="5924817" y="3058865"/>
                  <a:pt x="5932798" y="3058865"/>
                </a:cubicBezTo>
                <a:cubicBezTo>
                  <a:pt x="5932798" y="3058865"/>
                  <a:pt x="5931107" y="3056333"/>
                  <a:pt x="5928928" y="3053607"/>
                </a:cubicBezTo>
                <a:close/>
                <a:moveTo>
                  <a:pt x="6488156" y="3052438"/>
                </a:moveTo>
                <a:cubicBezTo>
                  <a:pt x="6488156" y="3052438"/>
                  <a:pt x="6488641" y="3053802"/>
                  <a:pt x="6489850" y="3053996"/>
                </a:cubicBezTo>
                <a:lnTo>
                  <a:pt x="6489850" y="3054581"/>
                </a:lnTo>
                <a:cubicBezTo>
                  <a:pt x="6494688" y="3056139"/>
                  <a:pt x="6500010" y="3057306"/>
                  <a:pt x="6505816" y="3058865"/>
                </a:cubicBezTo>
                <a:cubicBezTo>
                  <a:pt x="6505816" y="3056724"/>
                  <a:pt x="6505816" y="3055554"/>
                  <a:pt x="6507024" y="3054581"/>
                </a:cubicBezTo>
                <a:close/>
                <a:moveTo>
                  <a:pt x="5732765" y="3051074"/>
                </a:moveTo>
                <a:lnTo>
                  <a:pt x="5733247" y="3054969"/>
                </a:lnTo>
                <a:lnTo>
                  <a:pt x="5750904" y="3056724"/>
                </a:lnTo>
                <a:cubicBezTo>
                  <a:pt x="5765805" y="3061261"/>
                  <a:pt x="5782058" y="3062157"/>
                  <a:pt x="5797586" y="3059255"/>
                </a:cubicBezTo>
                <a:cubicBezTo>
                  <a:pt x="5782543" y="3055632"/>
                  <a:pt x="5766796" y="3054249"/>
                  <a:pt x="5751145" y="3055165"/>
                </a:cubicBezTo>
                <a:close/>
                <a:moveTo>
                  <a:pt x="6850254" y="3049321"/>
                </a:moveTo>
                <a:cubicBezTo>
                  <a:pt x="6847592" y="3049712"/>
                  <a:pt x="6849042" y="3053996"/>
                  <a:pt x="6854365" y="3056527"/>
                </a:cubicBezTo>
                <a:lnTo>
                  <a:pt x="6854848" y="3058282"/>
                </a:lnTo>
                <a:cubicBezTo>
                  <a:pt x="6863096" y="3061321"/>
                  <a:pt x="6871925" y="3063247"/>
                  <a:pt x="6880971" y="3063930"/>
                </a:cubicBezTo>
                <a:cubicBezTo>
                  <a:pt x="6890890" y="3063930"/>
                  <a:pt x="6887261" y="3059061"/>
                  <a:pt x="6869360" y="3050879"/>
                </a:cubicBezTo>
                <a:cubicBezTo>
                  <a:pt x="6863073" y="3049808"/>
                  <a:pt x="6856663" y="3049282"/>
                  <a:pt x="6850254" y="3049321"/>
                </a:cubicBezTo>
                <a:close/>
                <a:moveTo>
                  <a:pt x="5604326" y="3045426"/>
                </a:moveTo>
                <a:cubicBezTo>
                  <a:pt x="5607710" y="3055360"/>
                  <a:pt x="5634560" y="3059061"/>
                  <a:pt x="5656572" y="3064709"/>
                </a:cubicBezTo>
                <a:lnTo>
                  <a:pt x="5657298" y="3064318"/>
                </a:lnTo>
                <a:lnTo>
                  <a:pt x="5713897" y="3060813"/>
                </a:lnTo>
                <a:cubicBezTo>
                  <a:pt x="5680275" y="3046790"/>
                  <a:pt x="5674470" y="3046011"/>
                  <a:pt x="5604326" y="3045426"/>
                </a:cubicBezTo>
                <a:close/>
                <a:moveTo>
                  <a:pt x="6313761" y="3044647"/>
                </a:moveTo>
                <a:cubicBezTo>
                  <a:pt x="6314002" y="3053217"/>
                  <a:pt x="6336255" y="3053802"/>
                  <a:pt x="6350044" y="3057503"/>
                </a:cubicBezTo>
                <a:lnTo>
                  <a:pt x="6364072" y="3048348"/>
                </a:lnTo>
                <a:cubicBezTo>
                  <a:pt x="6347939" y="3043751"/>
                  <a:pt x="6330646" y="3042465"/>
                  <a:pt x="6313761" y="3044647"/>
                </a:cubicBezTo>
                <a:close/>
                <a:moveTo>
                  <a:pt x="6401323" y="3043283"/>
                </a:moveTo>
                <a:lnTo>
                  <a:pt x="6401323" y="3045816"/>
                </a:lnTo>
                <a:cubicBezTo>
                  <a:pt x="6405676" y="3045816"/>
                  <a:pt x="6410272" y="3045816"/>
                  <a:pt x="6413901" y="3045816"/>
                </a:cubicBezTo>
                <a:cubicBezTo>
                  <a:pt x="6417527" y="3045816"/>
                  <a:pt x="6413901" y="3044258"/>
                  <a:pt x="6413901" y="3043283"/>
                </a:cubicBezTo>
                <a:close/>
                <a:moveTo>
                  <a:pt x="7011586" y="3042504"/>
                </a:moveTo>
                <a:cubicBezTo>
                  <a:pt x="7008176" y="3044880"/>
                  <a:pt x="7005517" y="3047900"/>
                  <a:pt x="7003846" y="3051270"/>
                </a:cubicBezTo>
                <a:cubicBezTo>
                  <a:pt x="7013039" y="3050685"/>
                  <a:pt x="7024164" y="3051659"/>
                  <a:pt x="7033357" y="3051270"/>
                </a:cubicBezTo>
                <a:lnTo>
                  <a:pt x="7033839" y="3052243"/>
                </a:lnTo>
                <a:cubicBezTo>
                  <a:pt x="7037227" y="3052243"/>
                  <a:pt x="7037709" y="3048736"/>
                  <a:pt x="7035774" y="3046790"/>
                </a:cubicBezTo>
                <a:cubicBezTo>
                  <a:pt x="7028687" y="3042933"/>
                  <a:pt x="7020030" y="3041393"/>
                  <a:pt x="7011586" y="3042504"/>
                </a:cubicBezTo>
                <a:close/>
                <a:moveTo>
                  <a:pt x="7038195" y="3031987"/>
                </a:moveTo>
                <a:lnTo>
                  <a:pt x="7038195" y="3032766"/>
                </a:lnTo>
                <a:lnTo>
                  <a:pt x="7026825" y="3032766"/>
                </a:lnTo>
                <a:cubicBezTo>
                  <a:pt x="7026825" y="3032766"/>
                  <a:pt x="7026825" y="3034130"/>
                  <a:pt x="7026825" y="3034909"/>
                </a:cubicBezTo>
                <a:lnTo>
                  <a:pt x="7038195" y="3036271"/>
                </a:lnTo>
                <a:lnTo>
                  <a:pt x="7038195" y="3032766"/>
                </a:lnTo>
                <a:lnTo>
                  <a:pt x="7038677" y="3032766"/>
                </a:lnTo>
                <a:close/>
                <a:moveTo>
                  <a:pt x="7640476" y="3023223"/>
                </a:moveTo>
                <a:lnTo>
                  <a:pt x="7664664" y="3026922"/>
                </a:lnTo>
                <a:lnTo>
                  <a:pt x="7664412" y="3027983"/>
                </a:lnTo>
                <a:lnTo>
                  <a:pt x="7663214" y="3027701"/>
                </a:lnTo>
                <a:lnTo>
                  <a:pt x="7663214" y="3026728"/>
                </a:lnTo>
                <a:close/>
                <a:moveTo>
                  <a:pt x="7319259" y="3022832"/>
                </a:moveTo>
                <a:cubicBezTo>
                  <a:pt x="7317809" y="3022444"/>
                  <a:pt x="7315389" y="3025364"/>
                  <a:pt x="7317809" y="3027313"/>
                </a:cubicBezTo>
                <a:lnTo>
                  <a:pt x="7315632" y="3028286"/>
                </a:lnTo>
                <a:cubicBezTo>
                  <a:pt x="7323251" y="3034208"/>
                  <a:pt x="7331329" y="3039739"/>
                  <a:pt x="7339820" y="3044841"/>
                </a:cubicBezTo>
                <a:lnTo>
                  <a:pt x="7418672" y="3039972"/>
                </a:lnTo>
                <a:cubicBezTo>
                  <a:pt x="7396178" y="3035688"/>
                  <a:pt x="7386985" y="3033351"/>
                  <a:pt x="7378763" y="3032572"/>
                </a:cubicBezTo>
                <a:cubicBezTo>
                  <a:pt x="7364395" y="3032590"/>
                  <a:pt x="7350197" y="3029865"/>
                  <a:pt x="7337400" y="3024585"/>
                </a:cubicBezTo>
                <a:cubicBezTo>
                  <a:pt x="7331572" y="3022988"/>
                  <a:pt x="7325404" y="3022384"/>
                  <a:pt x="7319259" y="3022832"/>
                </a:cubicBezTo>
                <a:close/>
                <a:moveTo>
                  <a:pt x="5837740" y="3021468"/>
                </a:moveTo>
                <a:cubicBezTo>
                  <a:pt x="5852738" y="3038805"/>
                  <a:pt x="5886116" y="3040946"/>
                  <a:pt x="5918770" y="3043673"/>
                </a:cubicBezTo>
                <a:cubicBezTo>
                  <a:pt x="5947941" y="3056411"/>
                  <a:pt x="5978998" y="3066169"/>
                  <a:pt x="6011168" y="3072694"/>
                </a:cubicBezTo>
                <a:cubicBezTo>
                  <a:pt x="6026744" y="3068195"/>
                  <a:pt x="6043025" y="3065506"/>
                  <a:pt x="6059544" y="3064709"/>
                </a:cubicBezTo>
                <a:cubicBezTo>
                  <a:pt x="6078579" y="3067085"/>
                  <a:pt x="6097833" y="3061768"/>
                  <a:pt x="6111066" y="3050491"/>
                </a:cubicBezTo>
                <a:cubicBezTo>
                  <a:pt x="6101195" y="3045426"/>
                  <a:pt x="6089852" y="3042465"/>
                  <a:pt x="6078170" y="3041921"/>
                </a:cubicBezTo>
                <a:lnTo>
                  <a:pt x="6039952" y="3041921"/>
                </a:lnTo>
                <a:cubicBezTo>
                  <a:pt x="6039952" y="3045232"/>
                  <a:pt x="6038743" y="3049127"/>
                  <a:pt x="6038017" y="3053217"/>
                </a:cubicBezTo>
                <a:cubicBezTo>
                  <a:pt x="5970532" y="3044647"/>
                  <a:pt x="5903531" y="3019327"/>
                  <a:pt x="5837740" y="3021468"/>
                </a:cubicBezTo>
                <a:close/>
                <a:moveTo>
                  <a:pt x="6441957" y="3018548"/>
                </a:moveTo>
                <a:cubicBezTo>
                  <a:pt x="6432525" y="3017379"/>
                  <a:pt x="6429137" y="3022638"/>
                  <a:pt x="6436636" y="3024781"/>
                </a:cubicBezTo>
                <a:lnTo>
                  <a:pt x="6437845" y="3025364"/>
                </a:lnTo>
                <a:cubicBezTo>
                  <a:pt x="6444255" y="3027002"/>
                  <a:pt x="6450956" y="3027859"/>
                  <a:pt x="6457681" y="3027897"/>
                </a:cubicBezTo>
                <a:cubicBezTo>
                  <a:pt x="6462033" y="3027897"/>
                  <a:pt x="6462760" y="3024975"/>
                  <a:pt x="6466145" y="3022638"/>
                </a:cubicBezTo>
                <a:cubicBezTo>
                  <a:pt x="6458211" y="3020865"/>
                  <a:pt x="6450108" y="3019483"/>
                  <a:pt x="6441957" y="3018548"/>
                </a:cubicBezTo>
                <a:close/>
                <a:moveTo>
                  <a:pt x="3477951" y="3016794"/>
                </a:moveTo>
                <a:cubicBezTo>
                  <a:pt x="3477951" y="3016794"/>
                  <a:pt x="3477951" y="3018158"/>
                  <a:pt x="3477951" y="3018743"/>
                </a:cubicBezTo>
                <a:cubicBezTo>
                  <a:pt x="3479619" y="3019599"/>
                  <a:pt x="3481409" y="3020319"/>
                  <a:pt x="3483271" y="3020886"/>
                </a:cubicBezTo>
                <a:lnTo>
                  <a:pt x="3483997" y="3021468"/>
                </a:lnTo>
                <a:cubicBezTo>
                  <a:pt x="3492949" y="3021468"/>
                  <a:pt x="3501654" y="3021468"/>
                  <a:pt x="3509638" y="3021468"/>
                </a:cubicBezTo>
                <a:cubicBezTo>
                  <a:pt x="3509638" y="3021468"/>
                  <a:pt x="3508185" y="3017963"/>
                  <a:pt x="3505041" y="3016794"/>
                </a:cubicBezTo>
                <a:cubicBezTo>
                  <a:pt x="3496623" y="3013017"/>
                  <a:pt x="3486369" y="3013017"/>
                  <a:pt x="3477951" y="3016794"/>
                </a:cubicBezTo>
                <a:close/>
                <a:moveTo>
                  <a:pt x="7274029" y="3016405"/>
                </a:moveTo>
                <a:lnTo>
                  <a:pt x="7271850" y="3017573"/>
                </a:lnTo>
                <a:lnTo>
                  <a:pt x="7237745" y="3024781"/>
                </a:lnTo>
                <a:cubicBezTo>
                  <a:pt x="7289509" y="3029844"/>
                  <a:pt x="7290477" y="3029650"/>
                  <a:pt x="7274029" y="3016405"/>
                </a:cubicBezTo>
                <a:close/>
                <a:moveTo>
                  <a:pt x="3372732" y="3015236"/>
                </a:moveTo>
                <a:cubicBezTo>
                  <a:pt x="3368476" y="3016794"/>
                  <a:pt x="3364436" y="3018683"/>
                  <a:pt x="3360639" y="3020886"/>
                </a:cubicBezTo>
                <a:cubicBezTo>
                  <a:pt x="3365863" y="3022423"/>
                  <a:pt x="3371185" y="3023728"/>
                  <a:pt x="3376602" y="3024781"/>
                </a:cubicBezTo>
                <a:lnTo>
                  <a:pt x="3377328" y="3025364"/>
                </a:lnTo>
                <a:cubicBezTo>
                  <a:pt x="3381706" y="3024098"/>
                  <a:pt x="3385795" y="3022268"/>
                  <a:pt x="3389424" y="3019910"/>
                </a:cubicBezTo>
                <a:cubicBezTo>
                  <a:pt x="3380713" y="3017573"/>
                  <a:pt x="3373217" y="3015041"/>
                  <a:pt x="3372732" y="3015236"/>
                </a:cubicBezTo>
                <a:close/>
                <a:moveTo>
                  <a:pt x="8465291" y="3014262"/>
                </a:moveTo>
                <a:cubicBezTo>
                  <a:pt x="8457309" y="3016405"/>
                  <a:pt x="8446667" y="3016405"/>
                  <a:pt x="8455615" y="3022247"/>
                </a:cubicBezTo>
                <a:cubicBezTo>
                  <a:pt x="8461395" y="3024002"/>
                  <a:pt x="8467563" y="3024799"/>
                  <a:pt x="8473757" y="3024585"/>
                </a:cubicBezTo>
                <a:cubicBezTo>
                  <a:pt x="8487303" y="3022444"/>
                  <a:pt x="8470128" y="3017963"/>
                  <a:pt x="8465291" y="3014262"/>
                </a:cubicBezTo>
                <a:close/>
                <a:moveTo>
                  <a:pt x="5921914" y="3006862"/>
                </a:moveTo>
                <a:cubicBezTo>
                  <a:pt x="5911998" y="3007835"/>
                  <a:pt x="5918285" y="3011925"/>
                  <a:pt x="5925784" y="3015041"/>
                </a:cubicBezTo>
                <a:cubicBezTo>
                  <a:pt x="5931686" y="3017009"/>
                  <a:pt x="5937732" y="3018644"/>
                  <a:pt x="5943926" y="3019910"/>
                </a:cubicBezTo>
                <a:lnTo>
                  <a:pt x="5953117" y="3009003"/>
                </a:lnTo>
                <a:cubicBezTo>
                  <a:pt x="5942765" y="3007893"/>
                  <a:pt x="5932339" y="3007387"/>
                  <a:pt x="5921914" y="3007445"/>
                </a:cubicBezTo>
                <a:close/>
                <a:moveTo>
                  <a:pt x="6690854" y="2993812"/>
                </a:moveTo>
                <a:cubicBezTo>
                  <a:pt x="6686499" y="2993812"/>
                  <a:pt x="6687225" y="2999654"/>
                  <a:pt x="6691580" y="3001603"/>
                </a:cubicBezTo>
                <a:lnTo>
                  <a:pt x="6692304" y="3002187"/>
                </a:lnTo>
                <a:cubicBezTo>
                  <a:pt x="6702223" y="3006666"/>
                  <a:pt x="6713856" y="3008050"/>
                  <a:pt x="6724958" y="3006083"/>
                </a:cubicBezTo>
                <a:cubicBezTo>
                  <a:pt x="6729313" y="3004719"/>
                  <a:pt x="6727135" y="3001018"/>
                  <a:pt x="6728587" y="2996149"/>
                </a:cubicBezTo>
                <a:cubicBezTo>
                  <a:pt x="6716106" y="2994493"/>
                  <a:pt x="6703480" y="2993714"/>
                  <a:pt x="6690854" y="2993812"/>
                </a:cubicBezTo>
                <a:close/>
                <a:moveTo>
                  <a:pt x="6047451" y="2984268"/>
                </a:moveTo>
                <a:lnTo>
                  <a:pt x="6047451" y="2986409"/>
                </a:lnTo>
                <a:lnTo>
                  <a:pt x="6034147" y="2986409"/>
                </a:lnTo>
                <a:cubicBezTo>
                  <a:pt x="6036809" y="2988552"/>
                  <a:pt x="6039711" y="2990695"/>
                  <a:pt x="6042373" y="2993033"/>
                </a:cubicBezTo>
                <a:cubicBezTo>
                  <a:pt x="6045031" y="2995370"/>
                  <a:pt x="6051804" y="2993033"/>
                  <a:pt x="6052530" y="2992059"/>
                </a:cubicBezTo>
                <a:cubicBezTo>
                  <a:pt x="6053256" y="2991084"/>
                  <a:pt x="6049386" y="2986021"/>
                  <a:pt x="6047451" y="2984268"/>
                </a:cubicBezTo>
                <a:close/>
                <a:moveTo>
                  <a:pt x="5691402" y="2982320"/>
                </a:moveTo>
                <a:lnTo>
                  <a:pt x="5731312" y="3004525"/>
                </a:lnTo>
                <a:lnTo>
                  <a:pt x="5711962" y="3010367"/>
                </a:lnTo>
                <a:cubicBezTo>
                  <a:pt x="5747326" y="3018626"/>
                  <a:pt x="5783269" y="3025131"/>
                  <a:pt x="5819598" y="3029844"/>
                </a:cubicBezTo>
                <a:cubicBezTo>
                  <a:pt x="5826614" y="3012898"/>
                  <a:pt x="5770013" y="3003549"/>
                  <a:pt x="5750904" y="2989722"/>
                </a:cubicBezTo>
                <a:close/>
                <a:moveTo>
                  <a:pt x="5610372" y="2980567"/>
                </a:moveTo>
                <a:cubicBezTo>
                  <a:pt x="5595836" y="2977081"/>
                  <a:pt x="5580208" y="2978132"/>
                  <a:pt x="5566592" y="2983489"/>
                </a:cubicBezTo>
                <a:lnTo>
                  <a:pt x="5566348" y="2983489"/>
                </a:lnTo>
                <a:cubicBezTo>
                  <a:pt x="5569058" y="2986293"/>
                  <a:pt x="5572227" y="2988785"/>
                  <a:pt x="5575782" y="2990890"/>
                </a:cubicBezTo>
                <a:cubicBezTo>
                  <a:pt x="5583764" y="2994979"/>
                  <a:pt x="5593441" y="2999071"/>
                  <a:pt x="5604326" y="3004134"/>
                </a:cubicBezTo>
                <a:cubicBezTo>
                  <a:pt x="5616055" y="3003218"/>
                  <a:pt x="5627861" y="3002889"/>
                  <a:pt x="5639639" y="3003161"/>
                </a:cubicBezTo>
                <a:cubicBezTo>
                  <a:pt x="5650525" y="3003161"/>
                  <a:pt x="5663827" y="3007056"/>
                  <a:pt x="5680033" y="3009782"/>
                </a:cubicBezTo>
                <a:cubicBezTo>
                  <a:pt x="5679018" y="3006024"/>
                  <a:pt x="5677469" y="3002361"/>
                  <a:pt x="5675437" y="2998875"/>
                </a:cubicBezTo>
                <a:cubicBezTo>
                  <a:pt x="5664794" y="2984463"/>
                  <a:pt x="5656572" y="2982320"/>
                  <a:pt x="5610372" y="2980567"/>
                </a:cubicBezTo>
                <a:close/>
                <a:moveTo>
                  <a:pt x="8563737" y="2980177"/>
                </a:moveTo>
                <a:lnTo>
                  <a:pt x="8563877" y="2980232"/>
                </a:lnTo>
                <a:lnTo>
                  <a:pt x="8563697" y="2980213"/>
                </a:lnTo>
                <a:close/>
                <a:moveTo>
                  <a:pt x="7022714" y="2979594"/>
                </a:moveTo>
                <a:cubicBezTo>
                  <a:pt x="7017028" y="2979242"/>
                  <a:pt x="7011322" y="2979651"/>
                  <a:pt x="7005781" y="2980761"/>
                </a:cubicBezTo>
                <a:cubicBezTo>
                  <a:pt x="7005781" y="2980761"/>
                  <a:pt x="7009410" y="2984657"/>
                  <a:pt x="7011586" y="2985047"/>
                </a:cubicBezTo>
                <a:cubicBezTo>
                  <a:pt x="7020779" y="2986606"/>
                  <a:pt x="7030454" y="2987773"/>
                  <a:pt x="7039162" y="2988552"/>
                </a:cubicBezTo>
                <a:lnTo>
                  <a:pt x="7041290" y="2984268"/>
                </a:lnTo>
                <a:lnTo>
                  <a:pt x="7042065" y="2984463"/>
                </a:lnTo>
                <a:lnTo>
                  <a:pt x="7041580" y="2983684"/>
                </a:lnTo>
                <a:lnTo>
                  <a:pt x="7041290" y="2984268"/>
                </a:lnTo>
                <a:close/>
                <a:moveTo>
                  <a:pt x="6071639" y="2973361"/>
                </a:moveTo>
                <a:cubicBezTo>
                  <a:pt x="6068978" y="2973361"/>
                  <a:pt x="6065834" y="2975114"/>
                  <a:pt x="6066075" y="2976477"/>
                </a:cubicBezTo>
                <a:cubicBezTo>
                  <a:pt x="6067429" y="2978854"/>
                  <a:pt x="6069993" y="2980624"/>
                  <a:pt x="6073090" y="2981346"/>
                </a:cubicBezTo>
                <a:cubicBezTo>
                  <a:pt x="6087239" y="2987053"/>
                  <a:pt x="6104027" y="2986546"/>
                  <a:pt x="6117595" y="2979982"/>
                </a:cubicBezTo>
                <a:cubicBezTo>
                  <a:pt x="6101632" y="2977451"/>
                  <a:pt x="6086879" y="2975308"/>
                  <a:pt x="6072363" y="2973555"/>
                </a:cubicBezTo>
                <a:close/>
                <a:moveTo>
                  <a:pt x="5757918" y="2964012"/>
                </a:moveTo>
                <a:lnTo>
                  <a:pt x="5757435" y="2964401"/>
                </a:lnTo>
                <a:cubicBezTo>
                  <a:pt x="5775844" y="2970615"/>
                  <a:pt x="5795798" y="2973361"/>
                  <a:pt x="5815728" y="2972386"/>
                </a:cubicBezTo>
                <a:cubicBezTo>
                  <a:pt x="5797490" y="2966114"/>
                  <a:pt x="5777728" y="2963251"/>
                  <a:pt x="5757918" y="2964012"/>
                </a:cubicBezTo>
                <a:close/>
                <a:moveTo>
                  <a:pt x="7314665" y="2963816"/>
                </a:moveTo>
                <a:cubicBezTo>
                  <a:pt x="7303415" y="2967421"/>
                  <a:pt x="7291856" y="2970341"/>
                  <a:pt x="7280075" y="2972582"/>
                </a:cubicBezTo>
                <a:cubicBezTo>
                  <a:pt x="7268224" y="2974140"/>
                  <a:pt x="7252985" y="2974140"/>
                  <a:pt x="7239198" y="2974723"/>
                </a:cubicBezTo>
                <a:lnTo>
                  <a:pt x="7243068" y="2978036"/>
                </a:lnTo>
                <a:cubicBezTo>
                  <a:pt x="7287574" y="2980373"/>
                  <a:pt x="7331113" y="2984463"/>
                  <a:pt x="7374166" y="2988164"/>
                </a:cubicBezTo>
                <a:lnTo>
                  <a:pt x="7371990" y="2989331"/>
                </a:lnTo>
                <a:cubicBezTo>
                  <a:pt x="7380045" y="2989818"/>
                  <a:pt x="7388123" y="2989818"/>
                  <a:pt x="7396178" y="2989331"/>
                </a:cubicBezTo>
                <a:cubicBezTo>
                  <a:pt x="7388438" y="2983099"/>
                  <a:pt x="7379441" y="2977958"/>
                  <a:pt x="7369570" y="2974140"/>
                </a:cubicBezTo>
                <a:cubicBezTo>
                  <a:pt x="7351502" y="2969952"/>
                  <a:pt x="7333167" y="2966505"/>
                  <a:pt x="7314665" y="2963816"/>
                </a:cubicBezTo>
                <a:close/>
                <a:moveTo>
                  <a:pt x="6545725" y="2959337"/>
                </a:moveTo>
                <a:cubicBezTo>
                  <a:pt x="6544517" y="2957974"/>
                  <a:pt x="6546452" y="2962063"/>
                  <a:pt x="6548869" y="2962842"/>
                </a:cubicBezTo>
                <a:lnTo>
                  <a:pt x="6548869" y="2963427"/>
                </a:lnTo>
                <a:cubicBezTo>
                  <a:pt x="6554674" y="2964985"/>
                  <a:pt x="6561447" y="2965570"/>
                  <a:pt x="6571605" y="2967323"/>
                </a:cubicBezTo>
                <a:lnTo>
                  <a:pt x="6564591" y="2959337"/>
                </a:lnTo>
                <a:cubicBezTo>
                  <a:pt x="6558303" y="2959337"/>
                  <a:pt x="6551287" y="2959337"/>
                  <a:pt x="6545725" y="2959337"/>
                </a:cubicBezTo>
                <a:close/>
                <a:moveTo>
                  <a:pt x="7544935" y="2958168"/>
                </a:moveTo>
                <a:cubicBezTo>
                  <a:pt x="7538645" y="2958168"/>
                  <a:pt x="7537919" y="2962648"/>
                  <a:pt x="7530422" y="2968490"/>
                </a:cubicBezTo>
                <a:lnTo>
                  <a:pt x="7570615" y="2969422"/>
                </a:lnTo>
                <a:lnTo>
                  <a:pt x="7570332" y="2969854"/>
                </a:lnTo>
                <a:lnTo>
                  <a:pt x="7572508" y="2969466"/>
                </a:lnTo>
                <a:lnTo>
                  <a:pt x="7570615" y="2969422"/>
                </a:lnTo>
                <a:lnTo>
                  <a:pt x="7572660" y="2966300"/>
                </a:lnTo>
                <a:cubicBezTo>
                  <a:pt x="7572388" y="2964693"/>
                  <a:pt x="7571541" y="2962842"/>
                  <a:pt x="7571541" y="2961284"/>
                </a:cubicBezTo>
                <a:cubicBezTo>
                  <a:pt x="7562810" y="2959589"/>
                  <a:pt x="7553907" y="2958538"/>
                  <a:pt x="7544935" y="2958168"/>
                </a:cubicBezTo>
                <a:close/>
                <a:moveTo>
                  <a:pt x="7621126" y="2956610"/>
                </a:moveTo>
                <a:cubicBezTo>
                  <a:pt x="7621126" y="2956610"/>
                  <a:pt x="7622820" y="2957974"/>
                  <a:pt x="7623061" y="2957974"/>
                </a:cubicBezTo>
                <a:lnTo>
                  <a:pt x="7620885" y="2958947"/>
                </a:lnTo>
                <a:lnTo>
                  <a:pt x="7632980" y="2960117"/>
                </a:lnTo>
                <a:cubicBezTo>
                  <a:pt x="7632980" y="2958947"/>
                  <a:pt x="7632980" y="2957779"/>
                  <a:pt x="7632980" y="2956610"/>
                </a:cubicBezTo>
                <a:close/>
                <a:moveTo>
                  <a:pt x="4369766" y="2955246"/>
                </a:moveTo>
                <a:cubicBezTo>
                  <a:pt x="4371457" y="2955831"/>
                  <a:pt x="4373877" y="2957974"/>
                  <a:pt x="4376054" y="2957974"/>
                </a:cubicBezTo>
                <a:lnTo>
                  <a:pt x="4376780" y="2959337"/>
                </a:lnTo>
                <a:cubicBezTo>
                  <a:pt x="4382707" y="2960096"/>
                  <a:pt x="4388680" y="2960505"/>
                  <a:pt x="4394680" y="2960505"/>
                </a:cubicBezTo>
                <a:lnTo>
                  <a:pt x="4386940" y="2955246"/>
                </a:lnTo>
                <a:close/>
                <a:moveTo>
                  <a:pt x="6087602" y="2953688"/>
                </a:moveTo>
                <a:cubicBezTo>
                  <a:pt x="6059544" y="2955636"/>
                  <a:pt x="6059544" y="2955636"/>
                  <a:pt x="6086879" y="2968490"/>
                </a:cubicBezTo>
                <a:lnTo>
                  <a:pt x="6087602" y="2970633"/>
                </a:lnTo>
                <a:cubicBezTo>
                  <a:pt x="6087602" y="2964012"/>
                  <a:pt x="6087602" y="2960311"/>
                  <a:pt x="6087602" y="2953688"/>
                </a:cubicBezTo>
                <a:close/>
                <a:moveTo>
                  <a:pt x="4305183" y="2952714"/>
                </a:moveTo>
                <a:cubicBezTo>
                  <a:pt x="4304650" y="2953066"/>
                  <a:pt x="4304168" y="2953454"/>
                  <a:pt x="4303733" y="2953884"/>
                </a:cubicBezTo>
                <a:lnTo>
                  <a:pt x="4304457" y="2954467"/>
                </a:lnTo>
                <a:lnTo>
                  <a:pt x="4310506" y="2952714"/>
                </a:lnTo>
                <a:cubicBezTo>
                  <a:pt x="4308738" y="2952618"/>
                  <a:pt x="4306948" y="2952618"/>
                  <a:pt x="4305183" y="2952714"/>
                </a:cubicBezTo>
                <a:close/>
                <a:moveTo>
                  <a:pt x="6001614" y="2951765"/>
                </a:moveTo>
                <a:cubicBezTo>
                  <a:pt x="5994176" y="2950815"/>
                  <a:pt x="5989157" y="2953006"/>
                  <a:pt x="5979239" y="2957389"/>
                </a:cubicBezTo>
                <a:lnTo>
                  <a:pt x="6031660" y="2962213"/>
                </a:lnTo>
                <a:lnTo>
                  <a:pt x="6038502" y="2964985"/>
                </a:lnTo>
                <a:lnTo>
                  <a:pt x="6038502" y="2962842"/>
                </a:lnTo>
                <a:lnTo>
                  <a:pt x="6031660" y="2962213"/>
                </a:lnTo>
                <a:lnTo>
                  <a:pt x="6015500" y="2955664"/>
                </a:lnTo>
                <a:cubicBezTo>
                  <a:pt x="6009657" y="2953500"/>
                  <a:pt x="6005333" y="2952240"/>
                  <a:pt x="6001614" y="2951765"/>
                </a:cubicBezTo>
                <a:close/>
                <a:moveTo>
                  <a:pt x="7684259" y="2951350"/>
                </a:moveTo>
                <a:cubicBezTo>
                  <a:pt x="7670470" y="2951350"/>
                  <a:pt x="7655957" y="2951350"/>
                  <a:pt x="7654265" y="2957000"/>
                </a:cubicBezTo>
                <a:lnTo>
                  <a:pt x="7736357" y="2971419"/>
                </a:lnTo>
                <a:lnTo>
                  <a:pt x="7737472" y="2972386"/>
                </a:lnTo>
                <a:lnTo>
                  <a:pt x="7739649" y="2971997"/>
                </a:lnTo>
                <a:lnTo>
                  <a:pt x="7736357" y="2971419"/>
                </a:lnTo>
                <a:lnTo>
                  <a:pt x="7727615" y="2963841"/>
                </a:lnTo>
                <a:cubicBezTo>
                  <a:pt x="7722112" y="2962112"/>
                  <a:pt x="7715460" y="2961090"/>
                  <a:pt x="7710864" y="2959532"/>
                </a:cubicBezTo>
                <a:cubicBezTo>
                  <a:pt x="7701674" y="2956415"/>
                  <a:pt x="7693208" y="2954078"/>
                  <a:pt x="7684259" y="2951350"/>
                </a:cubicBezTo>
                <a:close/>
                <a:moveTo>
                  <a:pt x="5284558" y="2948819"/>
                </a:moveTo>
                <a:cubicBezTo>
                  <a:pt x="5264484" y="2956804"/>
                  <a:pt x="5264484" y="2957974"/>
                  <a:pt x="5279964" y="2964401"/>
                </a:cubicBezTo>
                <a:lnTo>
                  <a:pt x="5280688" y="2964012"/>
                </a:lnTo>
                <a:cubicBezTo>
                  <a:pt x="5293484" y="2970010"/>
                  <a:pt x="5308771" y="2971568"/>
                  <a:pt x="5323017" y="2968296"/>
                </a:cubicBezTo>
                <a:cubicBezTo>
                  <a:pt x="5310198" y="2962063"/>
                  <a:pt x="5308020" y="2954272"/>
                  <a:pt x="5284558" y="2948819"/>
                </a:cubicBezTo>
                <a:close/>
                <a:moveTo>
                  <a:pt x="7057060" y="2948624"/>
                </a:moveTo>
                <a:cubicBezTo>
                  <a:pt x="7058609" y="2950007"/>
                  <a:pt x="7060399" y="2951195"/>
                  <a:pt x="7062383" y="2952129"/>
                </a:cubicBezTo>
                <a:lnTo>
                  <a:pt x="7062865" y="2952908"/>
                </a:lnTo>
                <a:cubicBezTo>
                  <a:pt x="7100042" y="2964421"/>
                  <a:pt x="7140026" y="2968899"/>
                  <a:pt x="7179694" y="2965959"/>
                </a:cubicBezTo>
                <a:cubicBezTo>
                  <a:pt x="7186952" y="2964012"/>
                  <a:pt x="7183805" y="2956025"/>
                  <a:pt x="7174130" y="2952129"/>
                </a:cubicBezTo>
                <a:cubicBezTo>
                  <a:pt x="7162134" y="2948021"/>
                  <a:pt x="7148782" y="2947203"/>
                  <a:pt x="7136156" y="2949792"/>
                </a:cubicBezTo>
                <a:cubicBezTo>
                  <a:pt x="7132527" y="2951156"/>
                  <a:pt x="7131559" y="2953299"/>
                  <a:pt x="7129624" y="2955051"/>
                </a:cubicBezTo>
                <a:close/>
                <a:moveTo>
                  <a:pt x="5492093" y="2940639"/>
                </a:moveTo>
                <a:cubicBezTo>
                  <a:pt x="5507694" y="2947066"/>
                  <a:pt x="5518155" y="2947748"/>
                  <a:pt x="5529040" y="2947772"/>
                </a:cubicBezTo>
                <a:lnTo>
                  <a:pt x="5568202" y="2950935"/>
                </a:lnTo>
                <a:lnTo>
                  <a:pt x="5568286" y="2950962"/>
                </a:lnTo>
                <a:lnTo>
                  <a:pt x="5568527" y="2950962"/>
                </a:lnTo>
                <a:lnTo>
                  <a:pt x="5568202" y="2950935"/>
                </a:lnTo>
                <a:lnTo>
                  <a:pt x="5543217" y="2943132"/>
                </a:lnTo>
                <a:cubicBezTo>
                  <a:pt x="5522025" y="2939179"/>
                  <a:pt x="5510596" y="2944730"/>
                  <a:pt x="5492093" y="2940639"/>
                </a:cubicBezTo>
                <a:close/>
                <a:moveTo>
                  <a:pt x="5619806" y="2939081"/>
                </a:moveTo>
                <a:cubicBezTo>
                  <a:pt x="5610227" y="2938729"/>
                  <a:pt x="5600623" y="2939392"/>
                  <a:pt x="5591263" y="2941028"/>
                </a:cubicBezTo>
                <a:cubicBezTo>
                  <a:pt x="5595859" y="2943365"/>
                  <a:pt x="5600455" y="2947261"/>
                  <a:pt x="5604808" y="2947845"/>
                </a:cubicBezTo>
                <a:cubicBezTo>
                  <a:pt x="5619079" y="2949988"/>
                  <a:pt x="5633592" y="2951156"/>
                  <a:pt x="5646896" y="2952520"/>
                </a:cubicBezTo>
                <a:cubicBezTo>
                  <a:pt x="5649073" y="2946872"/>
                  <a:pt x="5635527" y="2942392"/>
                  <a:pt x="5619321" y="2940834"/>
                </a:cubicBezTo>
                <a:close/>
                <a:moveTo>
                  <a:pt x="5698175" y="2938691"/>
                </a:moveTo>
                <a:cubicBezTo>
                  <a:pt x="5687459" y="2939392"/>
                  <a:pt x="5676793" y="2940562"/>
                  <a:pt x="5666247" y="2942198"/>
                </a:cubicBezTo>
                <a:cubicBezTo>
                  <a:pt x="5680734" y="2950416"/>
                  <a:pt x="5698101" y="2954702"/>
                  <a:pt x="5715832" y="2954467"/>
                </a:cubicBezTo>
                <a:lnTo>
                  <a:pt x="5717041" y="2953884"/>
                </a:lnTo>
                <a:cubicBezTo>
                  <a:pt x="5731312" y="2953884"/>
                  <a:pt x="5738085" y="2950767"/>
                  <a:pt x="5731553" y="2946872"/>
                </a:cubicBezTo>
                <a:cubicBezTo>
                  <a:pt x="5721711" y="2941476"/>
                  <a:pt x="5710075" y="2938613"/>
                  <a:pt x="5698175" y="2938691"/>
                </a:cubicBezTo>
                <a:close/>
                <a:moveTo>
                  <a:pt x="5208608" y="2935768"/>
                </a:moveTo>
                <a:cubicBezTo>
                  <a:pt x="5204012" y="2935768"/>
                  <a:pt x="5199489" y="2936568"/>
                  <a:pt x="5195304" y="2938106"/>
                </a:cubicBezTo>
                <a:cubicBezTo>
                  <a:pt x="5199609" y="2940717"/>
                  <a:pt x="5204327" y="2942878"/>
                  <a:pt x="5209335" y="2944535"/>
                </a:cubicBezTo>
                <a:lnTo>
                  <a:pt x="5210058" y="2944535"/>
                </a:lnTo>
                <a:cubicBezTo>
                  <a:pt x="5221186" y="2946287"/>
                  <a:pt x="5232553" y="2946872"/>
                  <a:pt x="5243922" y="2948040"/>
                </a:cubicBezTo>
                <a:lnTo>
                  <a:pt x="5243922" y="2942977"/>
                </a:lnTo>
                <a:cubicBezTo>
                  <a:pt x="5232070" y="2940443"/>
                  <a:pt x="5219734" y="2937523"/>
                  <a:pt x="5208608" y="2935768"/>
                </a:cubicBezTo>
                <a:close/>
                <a:moveTo>
                  <a:pt x="8176484" y="2929732"/>
                </a:moveTo>
                <a:cubicBezTo>
                  <a:pt x="8177090" y="2931680"/>
                  <a:pt x="8176909" y="2933871"/>
                  <a:pt x="8180144" y="2936110"/>
                </a:cubicBezTo>
                <a:lnTo>
                  <a:pt x="8199929" y="2941573"/>
                </a:lnTo>
                <a:lnTo>
                  <a:pt x="8203092" y="2943171"/>
                </a:lnTo>
                <a:lnTo>
                  <a:pt x="8204301" y="2942780"/>
                </a:lnTo>
                <a:lnTo>
                  <a:pt x="8199929" y="2941573"/>
                </a:lnTo>
                <a:close/>
                <a:moveTo>
                  <a:pt x="5148137" y="2929341"/>
                </a:moveTo>
                <a:cubicBezTo>
                  <a:pt x="5147436" y="2930550"/>
                  <a:pt x="5146613" y="2931718"/>
                  <a:pt x="5145719" y="2932848"/>
                </a:cubicBezTo>
                <a:cubicBezTo>
                  <a:pt x="5147774" y="2933296"/>
                  <a:pt x="5149879" y="2933628"/>
                  <a:pt x="5152008" y="2933822"/>
                </a:cubicBezTo>
                <a:lnTo>
                  <a:pt x="5152733" y="2933822"/>
                </a:lnTo>
                <a:cubicBezTo>
                  <a:pt x="5153823" y="2932789"/>
                  <a:pt x="5154646" y="2931601"/>
                  <a:pt x="5155153" y="2930315"/>
                </a:cubicBezTo>
                <a:close/>
                <a:moveTo>
                  <a:pt x="5918044" y="2928953"/>
                </a:moveTo>
                <a:cubicBezTo>
                  <a:pt x="5918044" y="2928953"/>
                  <a:pt x="5918044" y="2930511"/>
                  <a:pt x="5918044" y="2931485"/>
                </a:cubicBezTo>
                <a:cubicBezTo>
                  <a:pt x="5922156" y="2932652"/>
                  <a:pt x="5926511" y="2934210"/>
                  <a:pt x="5931107" y="2935186"/>
                </a:cubicBezTo>
                <a:cubicBezTo>
                  <a:pt x="5946343" y="2938302"/>
                  <a:pt x="5955295" y="2936938"/>
                  <a:pt x="5956504" y="2932848"/>
                </a:cubicBezTo>
                <a:cubicBezTo>
                  <a:pt x="5957230" y="2932264"/>
                  <a:pt x="5951422" y="2929732"/>
                  <a:pt x="5947797" y="2928953"/>
                </a:cubicBezTo>
                <a:cubicBezTo>
                  <a:pt x="5934492" y="2926225"/>
                  <a:pt x="5923608" y="2925640"/>
                  <a:pt x="5918044" y="2928953"/>
                </a:cubicBezTo>
                <a:close/>
                <a:moveTo>
                  <a:pt x="6936605" y="2927395"/>
                </a:moveTo>
                <a:cubicBezTo>
                  <a:pt x="6960889" y="2938398"/>
                  <a:pt x="6986697" y="2947027"/>
                  <a:pt x="7013521" y="2953105"/>
                </a:cubicBezTo>
                <a:lnTo>
                  <a:pt x="7014006" y="2954857"/>
                </a:lnTo>
                <a:cubicBezTo>
                  <a:pt x="7022422" y="2956765"/>
                  <a:pt x="7031229" y="2957233"/>
                  <a:pt x="7039888" y="2956221"/>
                </a:cubicBezTo>
                <a:cubicBezTo>
                  <a:pt x="7045379" y="2954779"/>
                  <a:pt x="7050409" y="2952383"/>
                  <a:pt x="7054642" y="2949209"/>
                </a:cubicBezTo>
                <a:cubicBezTo>
                  <a:pt x="7041097" y="2945314"/>
                  <a:pt x="7027552" y="2941418"/>
                  <a:pt x="7013765" y="2937911"/>
                </a:cubicBezTo>
                <a:cubicBezTo>
                  <a:pt x="6988996" y="2930861"/>
                  <a:pt x="6962872" y="2927297"/>
                  <a:pt x="6936605" y="2927395"/>
                </a:cubicBezTo>
                <a:close/>
                <a:moveTo>
                  <a:pt x="6916528" y="2927395"/>
                </a:moveTo>
                <a:cubicBezTo>
                  <a:pt x="6912417" y="2926419"/>
                  <a:pt x="6913867" y="2929341"/>
                  <a:pt x="6913867" y="2931485"/>
                </a:cubicBezTo>
                <a:lnTo>
                  <a:pt x="6914352" y="2933237"/>
                </a:lnTo>
                <a:cubicBezTo>
                  <a:pt x="6915827" y="2934075"/>
                  <a:pt x="6917473" y="2934738"/>
                  <a:pt x="6919189" y="2935186"/>
                </a:cubicBezTo>
                <a:cubicBezTo>
                  <a:pt x="6923422" y="2934816"/>
                  <a:pt x="6927582" y="2933959"/>
                  <a:pt x="6931526" y="2932652"/>
                </a:cubicBezTo>
                <a:cubicBezTo>
                  <a:pt x="6933265" y="2931231"/>
                  <a:pt x="6934378" y="2929380"/>
                  <a:pt x="6934670" y="2927395"/>
                </a:cubicBezTo>
                <a:cubicBezTo>
                  <a:pt x="6928646" y="2926810"/>
                  <a:pt x="6922551" y="2926810"/>
                  <a:pt x="6916528" y="2927395"/>
                </a:cubicBezTo>
                <a:close/>
                <a:moveTo>
                  <a:pt x="8546078" y="2923303"/>
                </a:moveTo>
                <a:cubicBezTo>
                  <a:pt x="8557180" y="2931503"/>
                  <a:pt x="8568816" y="2939255"/>
                  <a:pt x="8580909" y="2946481"/>
                </a:cubicBezTo>
                <a:cubicBezTo>
                  <a:pt x="8588867" y="2949150"/>
                  <a:pt x="8597141" y="2951176"/>
                  <a:pt x="8605581" y="2952520"/>
                </a:cubicBezTo>
                <a:lnTo>
                  <a:pt x="8604129" y="2951156"/>
                </a:lnTo>
                <a:lnTo>
                  <a:pt x="8606790" y="2952714"/>
                </a:lnTo>
                <a:cubicBezTo>
                  <a:pt x="8622004" y="2958090"/>
                  <a:pt x="8638985" y="2959317"/>
                  <a:pt x="8655167" y="2956221"/>
                </a:cubicBezTo>
                <a:cubicBezTo>
                  <a:pt x="8652505" y="2953884"/>
                  <a:pt x="8651538" y="2950571"/>
                  <a:pt x="8646700" y="2948819"/>
                </a:cubicBezTo>
                <a:cubicBezTo>
                  <a:pt x="8635816" y="2945314"/>
                  <a:pt x="8622512" y="2942780"/>
                  <a:pt x="8611145" y="2939470"/>
                </a:cubicBezTo>
                <a:cubicBezTo>
                  <a:pt x="8599777" y="2936159"/>
                  <a:pt x="8592036" y="2934407"/>
                  <a:pt x="8583329" y="2931485"/>
                </a:cubicBezTo>
                <a:cubicBezTo>
                  <a:pt x="8571985" y="2926246"/>
                  <a:pt x="8559163" y="2923422"/>
                  <a:pt x="8546078" y="2923303"/>
                </a:cubicBezTo>
                <a:close/>
                <a:moveTo>
                  <a:pt x="8187127" y="2919798"/>
                </a:moveTo>
                <a:cubicBezTo>
                  <a:pt x="8203189" y="2928368"/>
                  <a:pt x="8220942" y="2934697"/>
                  <a:pt x="8239617" y="2938496"/>
                </a:cubicBezTo>
                <a:cubicBezTo>
                  <a:pt x="8248324" y="2935186"/>
                  <a:pt x="8243243" y="2930511"/>
                  <a:pt x="8229456" y="2927198"/>
                </a:cubicBezTo>
                <a:cubicBezTo>
                  <a:pt x="8215670" y="2923888"/>
                  <a:pt x="8201398" y="2922135"/>
                  <a:pt x="8187127" y="2919798"/>
                </a:cubicBezTo>
                <a:close/>
                <a:moveTo>
                  <a:pt x="5578443" y="2918240"/>
                </a:moveTo>
                <a:cubicBezTo>
                  <a:pt x="5576026" y="2919019"/>
                  <a:pt x="5578929" y="2921745"/>
                  <a:pt x="5580379" y="2923109"/>
                </a:cubicBezTo>
                <a:lnTo>
                  <a:pt x="5581588" y="2922524"/>
                </a:lnTo>
                <a:cubicBezTo>
                  <a:pt x="5585216" y="2922524"/>
                  <a:pt x="5590537" y="2922524"/>
                  <a:pt x="5591506" y="2922524"/>
                </a:cubicBezTo>
                <a:cubicBezTo>
                  <a:pt x="5592474" y="2922524"/>
                  <a:pt x="5589813" y="2919604"/>
                  <a:pt x="5588601" y="2918240"/>
                </a:cubicBezTo>
                <a:cubicBezTo>
                  <a:pt x="5585242" y="2917870"/>
                  <a:pt x="5581806" y="2917870"/>
                  <a:pt x="5578443" y="2918240"/>
                </a:cubicBezTo>
                <a:close/>
                <a:moveTo>
                  <a:pt x="7825273" y="2917070"/>
                </a:moveTo>
                <a:cubicBezTo>
                  <a:pt x="7820679" y="2917070"/>
                  <a:pt x="7824064" y="2919213"/>
                  <a:pt x="7823823" y="2920577"/>
                </a:cubicBezTo>
                <a:lnTo>
                  <a:pt x="7841239" y="2922135"/>
                </a:lnTo>
                <a:lnTo>
                  <a:pt x="7841239" y="2922720"/>
                </a:lnTo>
                <a:lnTo>
                  <a:pt x="7843415" y="2922330"/>
                </a:lnTo>
                <a:lnTo>
                  <a:pt x="7841239" y="2922135"/>
                </a:lnTo>
                <a:lnTo>
                  <a:pt x="7841239" y="2917070"/>
                </a:lnTo>
                <a:cubicBezTo>
                  <a:pt x="7835675" y="2917070"/>
                  <a:pt x="7829870" y="2917070"/>
                  <a:pt x="7825273" y="2917070"/>
                </a:cubicBezTo>
                <a:close/>
                <a:moveTo>
                  <a:pt x="5356639" y="2913954"/>
                </a:moveTo>
                <a:cubicBezTo>
                  <a:pt x="5345512" y="2917849"/>
                  <a:pt x="5352528" y="2922524"/>
                  <a:pt x="5370909" y="2926810"/>
                </a:cubicBezTo>
                <a:cubicBezTo>
                  <a:pt x="5389295" y="2931094"/>
                  <a:pt x="5405739" y="2932458"/>
                  <a:pt x="5405739" y="2922135"/>
                </a:cubicBezTo>
                <a:lnTo>
                  <a:pt x="5406466" y="2921745"/>
                </a:lnTo>
                <a:lnTo>
                  <a:pt x="5371635" y="2915512"/>
                </a:lnTo>
                <a:cubicBezTo>
                  <a:pt x="5366797" y="2915512"/>
                  <a:pt x="5361718" y="2914539"/>
                  <a:pt x="5356639" y="2913954"/>
                </a:cubicBezTo>
                <a:close/>
                <a:moveTo>
                  <a:pt x="5115967" y="2913954"/>
                </a:moveTo>
                <a:cubicBezTo>
                  <a:pt x="5114274" y="2919019"/>
                  <a:pt x="5125158" y="2922524"/>
                  <a:pt x="5132900" y="2921745"/>
                </a:cubicBezTo>
                <a:lnTo>
                  <a:pt x="5133624" y="2921745"/>
                </a:lnTo>
                <a:cubicBezTo>
                  <a:pt x="5188362" y="2919350"/>
                  <a:pt x="5243003" y="2927765"/>
                  <a:pt x="5292783" y="2946287"/>
                </a:cubicBezTo>
                <a:cubicBezTo>
                  <a:pt x="5301491" y="2949013"/>
                  <a:pt x="5311166" y="2951350"/>
                  <a:pt x="5322050" y="2954272"/>
                </a:cubicBezTo>
                <a:cubicBezTo>
                  <a:pt x="5322050" y="2959337"/>
                  <a:pt x="5323502" y="2964012"/>
                  <a:pt x="5324226" y="2968490"/>
                </a:cubicBezTo>
                <a:lnTo>
                  <a:pt x="5327129" y="2980567"/>
                </a:lnTo>
                <a:cubicBezTo>
                  <a:pt x="5364621" y="2990110"/>
                  <a:pt x="5402596" y="3000044"/>
                  <a:pt x="5441781" y="3009393"/>
                </a:cubicBezTo>
                <a:cubicBezTo>
                  <a:pt x="5467856" y="3015510"/>
                  <a:pt x="5494922" y="3018391"/>
                  <a:pt x="5522086" y="3017963"/>
                </a:cubicBezTo>
                <a:cubicBezTo>
                  <a:pt x="5540662" y="3017164"/>
                  <a:pt x="5559311" y="3017865"/>
                  <a:pt x="5577717" y="3020106"/>
                </a:cubicBezTo>
                <a:cubicBezTo>
                  <a:pt x="5613759" y="3025560"/>
                  <a:pt x="5632866" y="3018352"/>
                  <a:pt x="5681242" y="3027507"/>
                </a:cubicBezTo>
                <a:cubicBezTo>
                  <a:pt x="5672390" y="3022775"/>
                  <a:pt x="5663078" y="3018606"/>
                  <a:pt x="5653428" y="3015041"/>
                </a:cubicBezTo>
                <a:cubicBezTo>
                  <a:pt x="5617967" y="3012782"/>
                  <a:pt x="5582918" y="3007367"/>
                  <a:pt x="5548933" y="2998875"/>
                </a:cubicBezTo>
                <a:cubicBezTo>
                  <a:pt x="5537373" y="2997161"/>
                  <a:pt x="5525616" y="2996382"/>
                  <a:pt x="5513861" y="2996537"/>
                </a:cubicBezTo>
                <a:lnTo>
                  <a:pt x="5515796" y="2996537"/>
                </a:lnTo>
                <a:cubicBezTo>
                  <a:pt x="5497317" y="2990501"/>
                  <a:pt x="5477676" y="2987131"/>
                  <a:pt x="5457744" y="2986606"/>
                </a:cubicBezTo>
                <a:cubicBezTo>
                  <a:pt x="5431162" y="2985943"/>
                  <a:pt x="5405038" y="2981054"/>
                  <a:pt x="5380828" y="2972191"/>
                </a:cubicBezTo>
                <a:cubicBezTo>
                  <a:pt x="5399210" y="2968687"/>
                  <a:pt x="5399210" y="2968296"/>
                  <a:pt x="5378167" y="2959141"/>
                </a:cubicBezTo>
                <a:lnTo>
                  <a:pt x="5379619" y="2959141"/>
                </a:lnTo>
                <a:cubicBezTo>
                  <a:pt x="5405620" y="2959006"/>
                  <a:pt x="5431017" y="2965492"/>
                  <a:pt x="5452183" y="2977645"/>
                </a:cubicBezTo>
                <a:cubicBezTo>
                  <a:pt x="5460236" y="2978152"/>
                  <a:pt x="5468316" y="2978152"/>
                  <a:pt x="5476371" y="2977645"/>
                </a:cubicBezTo>
                <a:cubicBezTo>
                  <a:pt x="5484109" y="2976087"/>
                  <a:pt x="5495722" y="2972776"/>
                  <a:pt x="5492576" y="2970633"/>
                </a:cubicBezTo>
                <a:cubicBezTo>
                  <a:pt x="5481714" y="2964401"/>
                  <a:pt x="5468002" y="2962317"/>
                  <a:pt x="5455086" y="2964985"/>
                </a:cubicBezTo>
                <a:cubicBezTo>
                  <a:pt x="5448336" y="2965570"/>
                  <a:pt x="5441540" y="2965122"/>
                  <a:pt x="5435009" y="2963621"/>
                </a:cubicBezTo>
                <a:cubicBezTo>
                  <a:pt x="5404289" y="2950571"/>
                  <a:pt x="5362445" y="2949404"/>
                  <a:pt x="5328340" y="2936353"/>
                </a:cubicBezTo>
                <a:cubicBezTo>
                  <a:pt x="5296023" y="2925622"/>
                  <a:pt x="5261652" y="2919446"/>
                  <a:pt x="5226750" y="2918046"/>
                </a:cubicBezTo>
                <a:cubicBezTo>
                  <a:pt x="5189959" y="2914811"/>
                  <a:pt x="5152975" y="2913449"/>
                  <a:pt x="5115967" y="2913954"/>
                </a:cubicBezTo>
                <a:close/>
                <a:moveTo>
                  <a:pt x="8382810" y="2913760"/>
                </a:moveTo>
                <a:cubicBezTo>
                  <a:pt x="8385809" y="2917267"/>
                  <a:pt x="8389194" y="2920518"/>
                  <a:pt x="8392968" y="2923499"/>
                </a:cubicBezTo>
                <a:cubicBezTo>
                  <a:pt x="8397079" y="2924395"/>
                  <a:pt x="8401289" y="2924980"/>
                  <a:pt x="8405545" y="2925252"/>
                </a:cubicBezTo>
                <a:cubicBezTo>
                  <a:pt x="8406102" y="2922213"/>
                  <a:pt x="8406102" y="2919136"/>
                  <a:pt x="8405545" y="2916097"/>
                </a:cubicBezTo>
                <a:close/>
                <a:moveTo>
                  <a:pt x="5629963" y="2912396"/>
                </a:moveTo>
                <a:cubicBezTo>
                  <a:pt x="5626338" y="2912396"/>
                  <a:pt x="5623917" y="2914929"/>
                  <a:pt x="5613516" y="2919604"/>
                </a:cubicBezTo>
                <a:lnTo>
                  <a:pt x="5686080" y="2925058"/>
                </a:lnTo>
                <a:cubicBezTo>
                  <a:pt x="5684145" y="2923499"/>
                  <a:pt x="5682695" y="2920772"/>
                  <a:pt x="5681242" y="2920577"/>
                </a:cubicBezTo>
                <a:lnTo>
                  <a:pt x="5681727" y="2919604"/>
                </a:lnTo>
                <a:cubicBezTo>
                  <a:pt x="5664553" y="2916876"/>
                  <a:pt x="5647138" y="2914345"/>
                  <a:pt x="5629963" y="2912396"/>
                </a:cubicBezTo>
                <a:close/>
                <a:moveTo>
                  <a:pt x="5039048" y="2912202"/>
                </a:moveTo>
                <a:cubicBezTo>
                  <a:pt x="5029858" y="2912396"/>
                  <a:pt x="5026955" y="2917849"/>
                  <a:pt x="5037599" y="2921162"/>
                </a:cubicBezTo>
                <a:lnTo>
                  <a:pt x="5038324" y="2921745"/>
                </a:lnTo>
                <a:cubicBezTo>
                  <a:pt x="5048411" y="2926049"/>
                  <a:pt x="5059899" y="2927744"/>
                  <a:pt x="5071221" y="2926616"/>
                </a:cubicBezTo>
                <a:cubicBezTo>
                  <a:pt x="5076541" y="2924667"/>
                  <a:pt x="5074849" y="2920187"/>
                  <a:pt x="5076782" y="2915124"/>
                </a:cubicBezTo>
                <a:cubicBezTo>
                  <a:pt x="5060336" y="2913760"/>
                  <a:pt x="5048241" y="2912007"/>
                  <a:pt x="5039048" y="2912202"/>
                </a:cubicBezTo>
                <a:close/>
                <a:moveTo>
                  <a:pt x="4959744" y="2911764"/>
                </a:moveTo>
                <a:cubicBezTo>
                  <a:pt x="4954574" y="2912446"/>
                  <a:pt x="4951852" y="2914150"/>
                  <a:pt x="4953665" y="2917267"/>
                </a:cubicBezTo>
                <a:lnTo>
                  <a:pt x="4954391" y="2917849"/>
                </a:lnTo>
                <a:cubicBezTo>
                  <a:pt x="4959036" y="2920888"/>
                  <a:pt x="4964501" y="2923031"/>
                  <a:pt x="4970354" y="2924082"/>
                </a:cubicBezTo>
                <a:cubicBezTo>
                  <a:pt x="4992851" y="2928562"/>
                  <a:pt x="5004944" y="2927978"/>
                  <a:pt x="5010025" y="2922720"/>
                </a:cubicBezTo>
                <a:cubicBezTo>
                  <a:pt x="5011234" y="2921551"/>
                  <a:pt x="5008331" y="2919408"/>
                  <a:pt x="5006155" y="2916097"/>
                </a:cubicBezTo>
                <a:cubicBezTo>
                  <a:pt x="4998171" y="2914929"/>
                  <a:pt x="4988981" y="2912981"/>
                  <a:pt x="4980514" y="2912396"/>
                </a:cubicBezTo>
                <a:cubicBezTo>
                  <a:pt x="4972533" y="2911422"/>
                  <a:pt x="4964914" y="2911082"/>
                  <a:pt x="4959744" y="2911764"/>
                </a:cubicBezTo>
                <a:close/>
                <a:moveTo>
                  <a:pt x="6018908" y="2908306"/>
                </a:moveTo>
                <a:lnTo>
                  <a:pt x="6018184" y="2913175"/>
                </a:lnTo>
                <a:cubicBezTo>
                  <a:pt x="6024182" y="2914267"/>
                  <a:pt x="6030228" y="2915124"/>
                  <a:pt x="6036323" y="2915708"/>
                </a:cubicBezTo>
                <a:cubicBezTo>
                  <a:pt x="6038017" y="2915708"/>
                  <a:pt x="6037776" y="2913371"/>
                  <a:pt x="6038258" y="2912202"/>
                </a:cubicBezTo>
                <a:close/>
                <a:moveTo>
                  <a:pt x="8446181" y="2907138"/>
                </a:moveTo>
                <a:lnTo>
                  <a:pt x="8452228" y="2908891"/>
                </a:lnTo>
                <a:lnTo>
                  <a:pt x="8509555" y="2940834"/>
                </a:lnTo>
                <a:lnTo>
                  <a:pt x="8531809" y="2939664"/>
                </a:lnTo>
                <a:lnTo>
                  <a:pt x="8489479" y="2909085"/>
                </a:lnTo>
                <a:lnTo>
                  <a:pt x="8452228" y="2908306"/>
                </a:lnTo>
                <a:close/>
                <a:moveTo>
                  <a:pt x="4890050" y="2904605"/>
                </a:moveTo>
                <a:cubicBezTo>
                  <a:pt x="4889156" y="2905736"/>
                  <a:pt x="4888333" y="2906903"/>
                  <a:pt x="4887632" y="2908112"/>
                </a:cubicBezTo>
                <a:cubicBezTo>
                  <a:pt x="4891428" y="2908151"/>
                  <a:pt x="4895227" y="2907956"/>
                  <a:pt x="4899001" y="2907527"/>
                </a:cubicBezTo>
                <a:lnTo>
                  <a:pt x="4899727" y="2908112"/>
                </a:lnTo>
                <a:cubicBezTo>
                  <a:pt x="4902145" y="2908112"/>
                  <a:pt x="4901662" y="2905969"/>
                  <a:pt x="4902386" y="2904605"/>
                </a:cubicBezTo>
                <a:close/>
                <a:moveTo>
                  <a:pt x="8146249" y="2902073"/>
                </a:moveTo>
                <a:cubicBezTo>
                  <a:pt x="8145524" y="2908403"/>
                  <a:pt x="8145162" y="2911666"/>
                  <a:pt x="8148911" y="2914953"/>
                </a:cubicBezTo>
                <a:lnTo>
                  <a:pt x="8175646" y="2927693"/>
                </a:lnTo>
                <a:lnTo>
                  <a:pt x="8175034" y="2928368"/>
                </a:lnTo>
                <a:lnTo>
                  <a:pt x="8176243" y="2927978"/>
                </a:lnTo>
                <a:lnTo>
                  <a:pt x="8175646" y="2927693"/>
                </a:lnTo>
                <a:lnTo>
                  <a:pt x="8183500" y="2919019"/>
                </a:lnTo>
                <a:close/>
                <a:moveTo>
                  <a:pt x="5698902" y="2900906"/>
                </a:moveTo>
                <a:lnTo>
                  <a:pt x="5701560" y="2906554"/>
                </a:lnTo>
                <a:lnTo>
                  <a:pt x="5725748" y="2908891"/>
                </a:lnTo>
                <a:cubicBezTo>
                  <a:pt x="5725748" y="2908891"/>
                  <a:pt x="5727442" y="2907138"/>
                  <a:pt x="5724057" y="2905775"/>
                </a:cubicBezTo>
                <a:lnTo>
                  <a:pt x="5724539" y="2904801"/>
                </a:lnTo>
                <a:cubicBezTo>
                  <a:pt x="5716969" y="2900826"/>
                  <a:pt x="5707754" y="2899444"/>
                  <a:pt x="5698902" y="2900906"/>
                </a:cubicBezTo>
                <a:close/>
                <a:moveTo>
                  <a:pt x="5633351" y="2896425"/>
                </a:moveTo>
                <a:cubicBezTo>
                  <a:pt x="5633351" y="2898763"/>
                  <a:pt x="5633351" y="2901489"/>
                  <a:pt x="5636254" y="2903047"/>
                </a:cubicBezTo>
                <a:cubicBezTo>
                  <a:pt x="5642687" y="2905034"/>
                  <a:pt x="5649459" y="2906222"/>
                  <a:pt x="5656328" y="2906554"/>
                </a:cubicBezTo>
                <a:cubicBezTo>
                  <a:pt x="5659957" y="2906554"/>
                  <a:pt x="5659957" y="2903632"/>
                  <a:pt x="5663586" y="2900321"/>
                </a:cubicBezTo>
                <a:close/>
                <a:moveTo>
                  <a:pt x="5904499" y="2893503"/>
                </a:moveTo>
                <a:cubicBezTo>
                  <a:pt x="5898089" y="2894381"/>
                  <a:pt x="5891921" y="2896231"/>
                  <a:pt x="5886357" y="2898957"/>
                </a:cubicBezTo>
                <a:cubicBezTo>
                  <a:pt x="5895090" y="2901411"/>
                  <a:pt x="5904065" y="2903243"/>
                  <a:pt x="5913206" y="2904411"/>
                </a:cubicBezTo>
                <a:cubicBezTo>
                  <a:pt x="5918648" y="2904294"/>
                  <a:pt x="5923971" y="2903086"/>
                  <a:pt x="5928687" y="2900906"/>
                </a:cubicBezTo>
                <a:lnTo>
                  <a:pt x="5928687" y="2900321"/>
                </a:lnTo>
                <a:cubicBezTo>
                  <a:pt x="5920873" y="2897515"/>
                  <a:pt x="5912773" y="2895237"/>
                  <a:pt x="5904499" y="2893503"/>
                </a:cubicBezTo>
                <a:close/>
                <a:moveTo>
                  <a:pt x="5791784" y="2887855"/>
                </a:moveTo>
                <a:cubicBezTo>
                  <a:pt x="5820372" y="2898354"/>
                  <a:pt x="5852082" y="2902055"/>
                  <a:pt x="5883214" y="2898568"/>
                </a:cubicBezTo>
                <a:cubicBezTo>
                  <a:pt x="5877626" y="2896309"/>
                  <a:pt x="5871796" y="2894477"/>
                  <a:pt x="5865798" y="2893115"/>
                </a:cubicBezTo>
                <a:lnTo>
                  <a:pt x="5867007" y="2892530"/>
                </a:lnTo>
                <a:cubicBezTo>
                  <a:pt x="5842481" y="2887348"/>
                  <a:pt x="5817010" y="2885751"/>
                  <a:pt x="5791784" y="2887855"/>
                </a:cubicBezTo>
                <a:close/>
                <a:moveTo>
                  <a:pt x="8238649" y="2883569"/>
                </a:moveTo>
                <a:cubicBezTo>
                  <a:pt x="8233812" y="2883569"/>
                  <a:pt x="8226795" y="2884933"/>
                  <a:pt x="8226313" y="2886686"/>
                </a:cubicBezTo>
                <a:cubicBezTo>
                  <a:pt x="8225828" y="2888440"/>
                  <a:pt x="8229698" y="2892530"/>
                  <a:pt x="8234779" y="2894088"/>
                </a:cubicBezTo>
                <a:lnTo>
                  <a:pt x="8294223" y="2905531"/>
                </a:lnTo>
                <a:lnTo>
                  <a:pt x="8294281" y="2905775"/>
                </a:lnTo>
                <a:lnTo>
                  <a:pt x="8295489" y="2905775"/>
                </a:lnTo>
                <a:lnTo>
                  <a:pt x="8294223" y="2905531"/>
                </a:lnTo>
                <a:lnTo>
                  <a:pt x="8291137" y="2892530"/>
                </a:lnTo>
                <a:cubicBezTo>
                  <a:pt x="8272027" y="2889219"/>
                  <a:pt x="8255338" y="2885907"/>
                  <a:pt x="8238649" y="2883569"/>
                </a:cubicBezTo>
                <a:close/>
                <a:moveTo>
                  <a:pt x="8574136" y="2882596"/>
                </a:moveTo>
                <a:cubicBezTo>
                  <a:pt x="8578346" y="2885712"/>
                  <a:pt x="8582988" y="2888459"/>
                  <a:pt x="8587925" y="2890778"/>
                </a:cubicBezTo>
                <a:cubicBezTo>
                  <a:pt x="8594286" y="2892354"/>
                  <a:pt x="8600863" y="2893348"/>
                  <a:pt x="8607517" y="2893698"/>
                </a:cubicBezTo>
                <a:lnTo>
                  <a:pt x="8607517" y="2894088"/>
                </a:lnTo>
                <a:cubicBezTo>
                  <a:pt x="8610178" y="2894088"/>
                  <a:pt x="8613563" y="2891751"/>
                  <a:pt x="8612113" y="2890972"/>
                </a:cubicBezTo>
                <a:cubicBezTo>
                  <a:pt x="8607227" y="2888031"/>
                  <a:pt x="8601734" y="2885790"/>
                  <a:pt x="8595906" y="2884349"/>
                </a:cubicBezTo>
                <a:cubicBezTo>
                  <a:pt x="8588722" y="2883259"/>
                  <a:pt x="8581442" y="2882655"/>
                  <a:pt x="8574136" y="2882596"/>
                </a:cubicBezTo>
                <a:close/>
                <a:moveTo>
                  <a:pt x="8170196" y="2882011"/>
                </a:moveTo>
                <a:lnTo>
                  <a:pt x="8170196" y="2884545"/>
                </a:lnTo>
                <a:cubicBezTo>
                  <a:pt x="8172373" y="2884661"/>
                  <a:pt x="8174549" y="2884661"/>
                  <a:pt x="8176728" y="2884545"/>
                </a:cubicBezTo>
                <a:cubicBezTo>
                  <a:pt x="8176728" y="2884545"/>
                  <a:pt x="8176484" y="2883960"/>
                  <a:pt x="8176243" y="2883181"/>
                </a:cubicBezTo>
                <a:lnTo>
                  <a:pt x="8175275" y="2883181"/>
                </a:lnTo>
                <a:close/>
                <a:moveTo>
                  <a:pt x="3786832" y="2881038"/>
                </a:moveTo>
                <a:lnTo>
                  <a:pt x="3786832" y="2883375"/>
                </a:lnTo>
                <a:lnTo>
                  <a:pt x="3799160" y="2883141"/>
                </a:lnTo>
                <a:lnTo>
                  <a:pt x="3832001" y="2888744"/>
                </a:lnTo>
                <a:cubicBezTo>
                  <a:pt x="3847363" y="2889530"/>
                  <a:pt x="3862868" y="2888527"/>
                  <a:pt x="3878020" y="2885712"/>
                </a:cubicBezTo>
                <a:cubicBezTo>
                  <a:pt x="3875169" y="2884115"/>
                  <a:pt x="3872071" y="2882811"/>
                  <a:pt x="3868830" y="2881817"/>
                </a:cubicBezTo>
                <a:lnTo>
                  <a:pt x="3799160" y="2883141"/>
                </a:lnTo>
                <a:close/>
                <a:moveTo>
                  <a:pt x="6780833" y="2876754"/>
                </a:moveTo>
                <a:lnTo>
                  <a:pt x="6771158" y="2878506"/>
                </a:lnTo>
                <a:lnTo>
                  <a:pt x="6812826" y="2886289"/>
                </a:lnTo>
                <a:lnTo>
                  <a:pt x="6818082" y="2887855"/>
                </a:lnTo>
                <a:lnTo>
                  <a:pt x="6818082" y="2887271"/>
                </a:lnTo>
                <a:lnTo>
                  <a:pt x="6812826" y="2886289"/>
                </a:lnTo>
                <a:close/>
                <a:moveTo>
                  <a:pt x="6953294" y="2876558"/>
                </a:moveTo>
                <a:cubicBezTo>
                  <a:pt x="6961760" y="2880259"/>
                  <a:pt x="6971194" y="2884545"/>
                  <a:pt x="6962486" y="2887076"/>
                </a:cubicBezTo>
                <a:cubicBezTo>
                  <a:pt x="6953995" y="2888089"/>
                  <a:pt x="6945335" y="2888089"/>
                  <a:pt x="6936846" y="2887076"/>
                </a:cubicBezTo>
                <a:cubicBezTo>
                  <a:pt x="6927656" y="2885907"/>
                  <a:pt x="6917254" y="2882790"/>
                  <a:pt x="6908305" y="2881817"/>
                </a:cubicBezTo>
                <a:cubicBezTo>
                  <a:pt x="6904435" y="2878895"/>
                  <a:pt x="6899354" y="2882011"/>
                  <a:pt x="6901289" y="2883960"/>
                </a:cubicBezTo>
                <a:lnTo>
                  <a:pt x="6901774" y="2885712"/>
                </a:lnTo>
                <a:cubicBezTo>
                  <a:pt x="6911957" y="2892919"/>
                  <a:pt x="6924994" y="2896971"/>
                  <a:pt x="6938540" y="2897205"/>
                </a:cubicBezTo>
                <a:cubicBezTo>
                  <a:pt x="6958373" y="2898470"/>
                  <a:pt x="6978305" y="2896679"/>
                  <a:pt x="6997317" y="2891945"/>
                </a:cubicBezTo>
                <a:cubicBezTo>
                  <a:pt x="6985611" y="2882500"/>
                  <a:pt x="6969864" y="2877005"/>
                  <a:pt x="6953294" y="2876558"/>
                </a:cubicBezTo>
                <a:close/>
                <a:moveTo>
                  <a:pt x="8130830" y="2874027"/>
                </a:moveTo>
                <a:cubicBezTo>
                  <a:pt x="8128290" y="2874465"/>
                  <a:pt x="8127383" y="2875683"/>
                  <a:pt x="8128834" y="2877727"/>
                </a:cubicBezTo>
                <a:lnTo>
                  <a:pt x="8126658" y="2878116"/>
                </a:lnTo>
                <a:cubicBezTo>
                  <a:pt x="8130551" y="2880492"/>
                  <a:pt x="8134784" y="2882518"/>
                  <a:pt x="8139236" y="2884154"/>
                </a:cubicBezTo>
                <a:cubicBezTo>
                  <a:pt x="8141653" y="2884154"/>
                  <a:pt x="8146008" y="2882987"/>
                  <a:pt x="8146008" y="2882011"/>
                </a:cubicBezTo>
                <a:cubicBezTo>
                  <a:pt x="8145378" y="2879539"/>
                  <a:pt x="8144218" y="2877163"/>
                  <a:pt x="8142621" y="2874999"/>
                </a:cubicBezTo>
                <a:cubicBezTo>
                  <a:pt x="8137542" y="2873929"/>
                  <a:pt x="8133370" y="2873589"/>
                  <a:pt x="8130830" y="2874027"/>
                </a:cubicBezTo>
                <a:close/>
                <a:moveTo>
                  <a:pt x="8504474" y="2873638"/>
                </a:moveTo>
                <a:cubicBezTo>
                  <a:pt x="8508829" y="2878312"/>
                  <a:pt x="8510764" y="2882011"/>
                  <a:pt x="8512941" y="2882402"/>
                </a:cubicBezTo>
                <a:cubicBezTo>
                  <a:pt x="8520922" y="2883569"/>
                  <a:pt x="8529147" y="2883960"/>
                  <a:pt x="8537129" y="2884545"/>
                </a:cubicBezTo>
                <a:cubicBezTo>
                  <a:pt x="8535920" y="2882596"/>
                  <a:pt x="8535920" y="2880065"/>
                  <a:pt x="8533500" y="2880065"/>
                </a:cubicBezTo>
                <a:cubicBezTo>
                  <a:pt x="8526003" y="2877922"/>
                  <a:pt x="8517778" y="2876558"/>
                  <a:pt x="8504474" y="2873638"/>
                </a:cubicBezTo>
                <a:close/>
                <a:moveTo>
                  <a:pt x="6758337" y="2873441"/>
                </a:moveTo>
                <a:lnTo>
                  <a:pt x="6749629" y="2875196"/>
                </a:lnTo>
                <a:lnTo>
                  <a:pt x="6767529" y="2877727"/>
                </a:lnTo>
                <a:close/>
                <a:moveTo>
                  <a:pt x="7990599" y="2872951"/>
                </a:moveTo>
                <a:cubicBezTo>
                  <a:pt x="7983572" y="2871840"/>
                  <a:pt x="7976182" y="2872225"/>
                  <a:pt x="7969193" y="2874220"/>
                </a:cubicBezTo>
                <a:lnTo>
                  <a:pt x="8007550" y="2879737"/>
                </a:lnTo>
                <a:lnTo>
                  <a:pt x="8009829" y="2880649"/>
                </a:lnTo>
                <a:lnTo>
                  <a:pt x="8009829" y="2880065"/>
                </a:lnTo>
                <a:lnTo>
                  <a:pt x="8007550" y="2879737"/>
                </a:lnTo>
                <a:close/>
                <a:moveTo>
                  <a:pt x="6594343" y="2872859"/>
                </a:moveTo>
                <a:lnTo>
                  <a:pt x="6602568" y="2883181"/>
                </a:lnTo>
                <a:lnTo>
                  <a:pt x="6626756" y="2881623"/>
                </a:lnTo>
                <a:close/>
                <a:moveTo>
                  <a:pt x="5557640" y="2871883"/>
                </a:moveTo>
                <a:cubicBezTo>
                  <a:pt x="5557640" y="2873441"/>
                  <a:pt x="5557640" y="2875390"/>
                  <a:pt x="5561028" y="2876558"/>
                </a:cubicBezTo>
                <a:cubicBezTo>
                  <a:pt x="5570051" y="2881330"/>
                  <a:pt x="5580716" y="2883727"/>
                  <a:pt x="5591506" y="2883375"/>
                </a:cubicBezTo>
                <a:lnTo>
                  <a:pt x="5592716" y="2883569"/>
                </a:lnTo>
                <a:cubicBezTo>
                  <a:pt x="5595859" y="2883569"/>
                  <a:pt x="5592716" y="2879674"/>
                  <a:pt x="5592716" y="2875779"/>
                </a:cubicBezTo>
                <a:close/>
                <a:moveTo>
                  <a:pt x="7427380" y="2870325"/>
                </a:moveTo>
                <a:cubicBezTo>
                  <a:pt x="7427380" y="2870325"/>
                  <a:pt x="7429074" y="2871495"/>
                  <a:pt x="7429315" y="2872274"/>
                </a:cubicBezTo>
                <a:lnTo>
                  <a:pt x="7427139" y="2872662"/>
                </a:lnTo>
                <a:lnTo>
                  <a:pt x="7434394" y="2872662"/>
                </a:lnTo>
                <a:lnTo>
                  <a:pt x="7434394" y="2870325"/>
                </a:lnTo>
                <a:cubicBezTo>
                  <a:pt x="7432047" y="2870190"/>
                  <a:pt x="7429726" y="2870190"/>
                  <a:pt x="7427380" y="2870325"/>
                </a:cubicBezTo>
                <a:close/>
                <a:moveTo>
                  <a:pt x="4735399" y="2868792"/>
                </a:moveTo>
                <a:cubicBezTo>
                  <a:pt x="4731318" y="2869254"/>
                  <a:pt x="4729443" y="2870910"/>
                  <a:pt x="4732346" y="2874220"/>
                </a:cubicBezTo>
                <a:lnTo>
                  <a:pt x="4732828" y="2874805"/>
                </a:lnTo>
                <a:cubicBezTo>
                  <a:pt x="4757016" y="2885907"/>
                  <a:pt x="4786043" y="2878116"/>
                  <a:pt x="4810713" y="2888829"/>
                </a:cubicBezTo>
                <a:cubicBezTo>
                  <a:pt x="4808054" y="2893503"/>
                  <a:pt x="4815068" y="2896814"/>
                  <a:pt x="4830789" y="2897789"/>
                </a:cubicBezTo>
                <a:cubicBezTo>
                  <a:pt x="4836909" y="2898294"/>
                  <a:pt x="4843052" y="2898294"/>
                  <a:pt x="4849172" y="2897789"/>
                </a:cubicBezTo>
                <a:lnTo>
                  <a:pt x="4902386" y="2893309"/>
                </a:lnTo>
                <a:cubicBezTo>
                  <a:pt x="4900936" y="2889608"/>
                  <a:pt x="4888841" y="2888244"/>
                  <a:pt x="4880133" y="2887076"/>
                </a:cubicBezTo>
                <a:cubicBezTo>
                  <a:pt x="4837321" y="2881232"/>
                  <a:pt x="4794267" y="2875584"/>
                  <a:pt x="4751694" y="2870521"/>
                </a:cubicBezTo>
                <a:cubicBezTo>
                  <a:pt x="4745768" y="2869060"/>
                  <a:pt x="4739480" y="2868330"/>
                  <a:pt x="4735399" y="2868792"/>
                </a:cubicBezTo>
                <a:close/>
                <a:moveTo>
                  <a:pt x="5606743" y="2868184"/>
                </a:moveTo>
                <a:cubicBezTo>
                  <a:pt x="5604808" y="2868184"/>
                  <a:pt x="5608922" y="2873441"/>
                  <a:pt x="5613759" y="2875196"/>
                </a:cubicBezTo>
                <a:cubicBezTo>
                  <a:pt x="5626093" y="2879674"/>
                  <a:pt x="5640124" y="2883766"/>
                  <a:pt x="5653428" y="2887855"/>
                </a:cubicBezTo>
                <a:cubicBezTo>
                  <a:pt x="5672609" y="2896483"/>
                  <a:pt x="5695539" y="2897847"/>
                  <a:pt x="5716074" y="2891557"/>
                </a:cubicBezTo>
                <a:lnTo>
                  <a:pt x="5715591" y="2890581"/>
                </a:lnTo>
                <a:lnTo>
                  <a:pt x="5667214" y="2878895"/>
                </a:lnTo>
                <a:cubicBezTo>
                  <a:pt x="5652943" y="2875390"/>
                  <a:pt x="5639156" y="2871300"/>
                  <a:pt x="5624643" y="2868184"/>
                </a:cubicBezTo>
                <a:cubicBezTo>
                  <a:pt x="5618790" y="2866859"/>
                  <a:pt x="5612596" y="2866859"/>
                  <a:pt x="5606743" y="2868184"/>
                </a:cubicBezTo>
                <a:close/>
                <a:moveTo>
                  <a:pt x="2226648" y="2861682"/>
                </a:moveTo>
                <a:lnTo>
                  <a:pt x="2236860" y="2863509"/>
                </a:lnTo>
                <a:lnTo>
                  <a:pt x="2238554" y="2863509"/>
                </a:lnTo>
                <a:lnTo>
                  <a:pt x="2239598" y="2863622"/>
                </a:lnTo>
                <a:lnTo>
                  <a:pt x="2232266" y="2866235"/>
                </a:lnTo>
                <a:lnTo>
                  <a:pt x="2230572" y="2865262"/>
                </a:lnTo>
                <a:close/>
                <a:moveTo>
                  <a:pt x="4602213" y="2859614"/>
                </a:moveTo>
                <a:cubicBezTo>
                  <a:pt x="4630804" y="2866916"/>
                  <a:pt x="4660750" y="2870208"/>
                  <a:pt x="4690742" y="2869352"/>
                </a:cubicBezTo>
                <a:lnTo>
                  <a:pt x="4691467" y="2869936"/>
                </a:lnTo>
                <a:cubicBezTo>
                  <a:pt x="4694612" y="2869936"/>
                  <a:pt x="4696545" y="2867988"/>
                  <a:pt x="4695580" y="2866429"/>
                </a:cubicBezTo>
                <a:cubicBezTo>
                  <a:pt x="4693038" y="2864385"/>
                  <a:pt x="4689871" y="2862904"/>
                  <a:pt x="4686387" y="2862146"/>
                </a:cubicBezTo>
                <a:cubicBezTo>
                  <a:pt x="4658862" y="2856498"/>
                  <a:pt x="4630174" y="2855641"/>
                  <a:pt x="4602213" y="2859614"/>
                </a:cubicBezTo>
                <a:close/>
                <a:moveTo>
                  <a:pt x="6639816" y="2859418"/>
                </a:moveTo>
                <a:lnTo>
                  <a:pt x="6585152" y="2863313"/>
                </a:lnTo>
                <a:lnTo>
                  <a:pt x="6593616" y="2872079"/>
                </a:lnTo>
                <a:cubicBezTo>
                  <a:pt x="6601649" y="2871223"/>
                  <a:pt x="6609775" y="2871223"/>
                  <a:pt x="6617804" y="2872079"/>
                </a:cubicBezTo>
                <a:cubicBezTo>
                  <a:pt x="6645621" y="2878155"/>
                  <a:pt x="6674769" y="2879286"/>
                  <a:pt x="6703188" y="2875390"/>
                </a:cubicBezTo>
                <a:close/>
                <a:moveTo>
                  <a:pt x="7995075" y="2858639"/>
                </a:moveTo>
                <a:lnTo>
                  <a:pt x="8044418" y="2880649"/>
                </a:lnTo>
                <a:lnTo>
                  <a:pt x="8048530" y="2880649"/>
                </a:lnTo>
                <a:cubicBezTo>
                  <a:pt x="8063043" y="2877727"/>
                  <a:pt x="8061349" y="2871689"/>
                  <a:pt x="8044901" y="2865650"/>
                </a:cubicBezTo>
                <a:cubicBezTo>
                  <a:pt x="8028575" y="2862203"/>
                  <a:pt x="8011886" y="2859847"/>
                  <a:pt x="7995075" y="2858639"/>
                </a:cubicBezTo>
                <a:close/>
                <a:moveTo>
                  <a:pt x="7877519" y="2856692"/>
                </a:moveTo>
                <a:lnTo>
                  <a:pt x="7882842" y="2858639"/>
                </a:lnTo>
                <a:lnTo>
                  <a:pt x="7880666" y="2856692"/>
                </a:lnTo>
                <a:close/>
                <a:moveTo>
                  <a:pt x="8237923" y="2853381"/>
                </a:moveTo>
                <a:cubicBezTo>
                  <a:pt x="8243703" y="2860140"/>
                  <a:pt x="8249919" y="2866644"/>
                  <a:pt x="8256547" y="2872859"/>
                </a:cubicBezTo>
                <a:cubicBezTo>
                  <a:pt x="8270237" y="2880805"/>
                  <a:pt x="8286081" y="2886005"/>
                  <a:pt x="8302747" y="2888050"/>
                </a:cubicBezTo>
                <a:lnTo>
                  <a:pt x="8331773" y="2888050"/>
                </a:lnTo>
                <a:cubicBezTo>
                  <a:pt x="8344592" y="2892724"/>
                  <a:pt x="8355961" y="2893894"/>
                  <a:pt x="8357411" y="2888050"/>
                </a:cubicBezTo>
                <a:cubicBezTo>
                  <a:pt x="8358863" y="2882208"/>
                  <a:pt x="8340480" y="2882208"/>
                  <a:pt x="8330079" y="2879870"/>
                </a:cubicBezTo>
                <a:lnTo>
                  <a:pt x="8246872" y="2853381"/>
                </a:lnTo>
                <a:cubicBezTo>
                  <a:pt x="8246872" y="2853381"/>
                  <a:pt x="8243243" y="2853381"/>
                  <a:pt x="8237923" y="2853381"/>
                </a:cubicBezTo>
                <a:close/>
                <a:moveTo>
                  <a:pt x="5623433" y="2849874"/>
                </a:moveTo>
                <a:cubicBezTo>
                  <a:pt x="5626578" y="2855134"/>
                  <a:pt x="5625611" y="2859029"/>
                  <a:pt x="5630205" y="2860587"/>
                </a:cubicBezTo>
                <a:cubicBezTo>
                  <a:pt x="5638044" y="2862516"/>
                  <a:pt x="5646218" y="2863372"/>
                  <a:pt x="5654393" y="2863119"/>
                </a:cubicBezTo>
                <a:cubicBezTo>
                  <a:pt x="5658989" y="2863119"/>
                  <a:pt x="5659474" y="2860197"/>
                  <a:pt x="5661892" y="2858639"/>
                </a:cubicBezTo>
                <a:close/>
                <a:moveTo>
                  <a:pt x="5379134" y="2844226"/>
                </a:moveTo>
                <a:lnTo>
                  <a:pt x="5398484" y="2855913"/>
                </a:lnTo>
                <a:cubicBezTo>
                  <a:pt x="5404315" y="2856710"/>
                  <a:pt x="5410216" y="2857179"/>
                  <a:pt x="5416141" y="2857277"/>
                </a:cubicBezTo>
                <a:cubicBezTo>
                  <a:pt x="5420085" y="2857316"/>
                  <a:pt x="5423906" y="2856283"/>
                  <a:pt x="5427027" y="2854355"/>
                </a:cubicBezTo>
                <a:lnTo>
                  <a:pt x="5417898" y="2849712"/>
                </a:lnTo>
                <a:lnTo>
                  <a:pt x="5419043" y="2849874"/>
                </a:lnTo>
                <a:lnTo>
                  <a:pt x="5417835" y="2849680"/>
                </a:lnTo>
                <a:lnTo>
                  <a:pt x="5417898" y="2849712"/>
                </a:lnTo>
                <a:close/>
                <a:moveTo>
                  <a:pt x="4516586" y="2842474"/>
                </a:moveTo>
                <a:cubicBezTo>
                  <a:pt x="4516586" y="2842474"/>
                  <a:pt x="4514653" y="2843447"/>
                  <a:pt x="4514653" y="2843836"/>
                </a:cubicBezTo>
                <a:lnTo>
                  <a:pt x="4516586" y="2844421"/>
                </a:lnTo>
                <a:cubicBezTo>
                  <a:pt x="4517797" y="2844421"/>
                  <a:pt x="4520215" y="2844421"/>
                  <a:pt x="4522150" y="2844421"/>
                </a:cubicBezTo>
                <a:cubicBezTo>
                  <a:pt x="4524085" y="2844421"/>
                  <a:pt x="4522150" y="2842863"/>
                  <a:pt x="4522150" y="2842474"/>
                </a:cubicBezTo>
                <a:cubicBezTo>
                  <a:pt x="4520311" y="2842337"/>
                  <a:pt x="4518424" y="2842337"/>
                  <a:pt x="4516586" y="2842474"/>
                </a:cubicBezTo>
                <a:close/>
                <a:moveTo>
                  <a:pt x="7986608" y="2839358"/>
                </a:moveTo>
                <a:cubicBezTo>
                  <a:pt x="7986608" y="2840331"/>
                  <a:pt x="7988061" y="2841695"/>
                  <a:pt x="7989028" y="2841695"/>
                </a:cubicBezTo>
                <a:lnTo>
                  <a:pt x="8005959" y="2844226"/>
                </a:lnTo>
                <a:cubicBezTo>
                  <a:pt x="8002960" y="2842922"/>
                  <a:pt x="7999790" y="2841869"/>
                  <a:pt x="7996525" y="2841110"/>
                </a:cubicBezTo>
                <a:lnTo>
                  <a:pt x="7996525" y="2840331"/>
                </a:lnTo>
                <a:cubicBezTo>
                  <a:pt x="7993259" y="2839767"/>
                  <a:pt x="7989945" y="2839435"/>
                  <a:pt x="7986608" y="2839358"/>
                </a:cubicBezTo>
                <a:close/>
                <a:moveTo>
                  <a:pt x="6856427" y="2835642"/>
                </a:moveTo>
                <a:cubicBezTo>
                  <a:pt x="6823458" y="2835121"/>
                  <a:pt x="6790447" y="2836358"/>
                  <a:pt x="6757613" y="2839358"/>
                </a:cubicBezTo>
                <a:cubicBezTo>
                  <a:pt x="6772367" y="2842083"/>
                  <a:pt x="6783736" y="2843642"/>
                  <a:pt x="6794137" y="2846173"/>
                </a:cubicBezTo>
                <a:cubicBezTo>
                  <a:pt x="6804536" y="2848707"/>
                  <a:pt x="6811553" y="2852212"/>
                  <a:pt x="6820261" y="2855134"/>
                </a:cubicBezTo>
                <a:cubicBezTo>
                  <a:pt x="6837480" y="2861054"/>
                  <a:pt x="6856420" y="2862943"/>
                  <a:pt x="6874924" y="2860587"/>
                </a:cubicBezTo>
                <a:cubicBezTo>
                  <a:pt x="6898097" y="2870092"/>
                  <a:pt x="6923905" y="2874728"/>
                  <a:pt x="6949909" y="2874026"/>
                </a:cubicBezTo>
                <a:cubicBezTo>
                  <a:pt x="6948433" y="2868904"/>
                  <a:pt x="6948433" y="2863567"/>
                  <a:pt x="6949909" y="2858444"/>
                </a:cubicBezTo>
                <a:cubicBezTo>
                  <a:pt x="6960404" y="2856731"/>
                  <a:pt x="6971121" y="2856009"/>
                  <a:pt x="6981837" y="2856301"/>
                </a:cubicBezTo>
                <a:lnTo>
                  <a:pt x="6967324" y="2866235"/>
                </a:lnTo>
                <a:cubicBezTo>
                  <a:pt x="6984859" y="2874124"/>
                  <a:pt x="7003894" y="2879596"/>
                  <a:pt x="7023682" y="2882402"/>
                </a:cubicBezTo>
                <a:cubicBezTo>
                  <a:pt x="7037468" y="2875196"/>
                  <a:pt x="7028278" y="2865262"/>
                  <a:pt x="7011830" y="2852796"/>
                </a:cubicBezTo>
                <a:cubicBezTo>
                  <a:pt x="6993107" y="2848570"/>
                  <a:pt x="6974145" y="2845122"/>
                  <a:pt x="6954988" y="2842474"/>
                </a:cubicBezTo>
                <a:cubicBezTo>
                  <a:pt x="6922322" y="2838442"/>
                  <a:pt x="6889395" y="2836163"/>
                  <a:pt x="6856427" y="2835642"/>
                </a:cubicBezTo>
                <a:close/>
                <a:moveTo>
                  <a:pt x="7890582" y="2835072"/>
                </a:moveTo>
                <a:lnTo>
                  <a:pt x="7901225" y="2845006"/>
                </a:lnTo>
                <a:cubicBezTo>
                  <a:pt x="7907756" y="2851823"/>
                  <a:pt x="7896146" y="2859614"/>
                  <a:pt x="7919123" y="2864483"/>
                </a:cubicBezTo>
                <a:cubicBezTo>
                  <a:pt x="7951051" y="2871104"/>
                  <a:pt x="7936538" y="2856301"/>
                  <a:pt x="7956856" y="2854549"/>
                </a:cubicBezTo>
                <a:cubicBezTo>
                  <a:pt x="7937750" y="2842766"/>
                  <a:pt x="7914626" y="2835967"/>
                  <a:pt x="7890582" y="2835072"/>
                </a:cubicBezTo>
                <a:close/>
                <a:moveTo>
                  <a:pt x="7091408" y="2834683"/>
                </a:moveTo>
                <a:lnTo>
                  <a:pt x="7091891" y="2836045"/>
                </a:lnTo>
                <a:cubicBezTo>
                  <a:pt x="7085118" y="2834779"/>
                  <a:pt x="7078033" y="2835188"/>
                  <a:pt x="7071573" y="2837215"/>
                </a:cubicBezTo>
                <a:cubicBezTo>
                  <a:pt x="7070123" y="2839161"/>
                  <a:pt x="7076410" y="2844032"/>
                  <a:pt x="7082942" y="2846369"/>
                </a:cubicBezTo>
                <a:cubicBezTo>
                  <a:pt x="7094963" y="2850343"/>
                  <a:pt x="7107226" y="2853790"/>
                  <a:pt x="7119708" y="2856692"/>
                </a:cubicBezTo>
                <a:cubicBezTo>
                  <a:pt x="7128415" y="2851627"/>
                  <a:pt x="7135914" y="2847537"/>
                  <a:pt x="7143896" y="2843447"/>
                </a:cubicBezTo>
                <a:cubicBezTo>
                  <a:pt x="7125828" y="2843546"/>
                  <a:pt x="7107927" y="2840564"/>
                  <a:pt x="7091408" y="2834683"/>
                </a:cubicBezTo>
                <a:close/>
                <a:moveTo>
                  <a:pt x="4566414" y="2832929"/>
                </a:moveTo>
                <a:cubicBezTo>
                  <a:pt x="4544644" y="2831955"/>
                  <a:pt x="4543194" y="2836630"/>
                  <a:pt x="4555772" y="2846758"/>
                </a:cubicBezTo>
                <a:lnTo>
                  <a:pt x="4556498" y="2847343"/>
                </a:lnTo>
                <a:lnTo>
                  <a:pt x="4587217" y="2841110"/>
                </a:lnTo>
                <a:cubicBezTo>
                  <a:pt x="4585765" y="2835656"/>
                  <a:pt x="4574881" y="2833513"/>
                  <a:pt x="4566414" y="2832929"/>
                </a:cubicBezTo>
                <a:close/>
                <a:moveTo>
                  <a:pt x="6719879" y="2830397"/>
                </a:moveTo>
                <a:cubicBezTo>
                  <a:pt x="6707060" y="2833125"/>
                  <a:pt x="6682387" y="2830397"/>
                  <a:pt x="6679000" y="2837603"/>
                </a:cubicBezTo>
                <a:cubicBezTo>
                  <a:pt x="6673438" y="2837603"/>
                  <a:pt x="6667633" y="2838579"/>
                  <a:pt x="6662311" y="2839358"/>
                </a:cubicBezTo>
                <a:cubicBezTo>
                  <a:pt x="6649250" y="2841304"/>
                  <a:pt x="6640058" y="2844811"/>
                  <a:pt x="6648039" y="2851627"/>
                </a:cubicBezTo>
                <a:cubicBezTo>
                  <a:pt x="6661247" y="2858970"/>
                  <a:pt x="6676752" y="2863158"/>
                  <a:pt x="6692789" y="2863704"/>
                </a:cubicBezTo>
                <a:cubicBezTo>
                  <a:pt x="6700044" y="2863704"/>
                  <a:pt x="6707302" y="2865650"/>
                  <a:pt x="6714557" y="2866820"/>
                </a:cubicBezTo>
                <a:lnTo>
                  <a:pt x="6706575" y="2876169"/>
                </a:lnTo>
                <a:cubicBezTo>
                  <a:pt x="6712961" y="2878370"/>
                  <a:pt x="6719794" y="2879310"/>
                  <a:pt x="6726542" y="2879010"/>
                </a:cubicBezTo>
                <a:lnTo>
                  <a:pt x="6744867" y="2874685"/>
                </a:lnTo>
                <a:lnTo>
                  <a:pt x="6746003" y="2874999"/>
                </a:lnTo>
                <a:lnTo>
                  <a:pt x="6746003" y="2874417"/>
                </a:lnTo>
                <a:lnTo>
                  <a:pt x="6744867" y="2874685"/>
                </a:lnTo>
                <a:lnTo>
                  <a:pt x="6715768" y="2866626"/>
                </a:lnTo>
                <a:cubicBezTo>
                  <a:pt x="6726119" y="2863139"/>
                  <a:pt x="6737996" y="2864327"/>
                  <a:pt x="6746970" y="2869742"/>
                </a:cubicBezTo>
                <a:cubicBezTo>
                  <a:pt x="6750937" y="2871202"/>
                  <a:pt x="6755073" y="2872370"/>
                  <a:pt x="6759307" y="2873247"/>
                </a:cubicBezTo>
                <a:lnTo>
                  <a:pt x="6778172" y="2875975"/>
                </a:lnTo>
                <a:cubicBezTo>
                  <a:pt x="6804778" y="2875975"/>
                  <a:pt x="6818567" y="2872859"/>
                  <a:pt x="6808165" y="2860587"/>
                </a:cubicBezTo>
                <a:cubicBezTo>
                  <a:pt x="6776478" y="2865262"/>
                  <a:pt x="6744309" y="2851823"/>
                  <a:pt x="6711413" y="2845785"/>
                </a:cubicBezTo>
                <a:cubicBezTo>
                  <a:pt x="6715524" y="2845785"/>
                  <a:pt x="6719638" y="2845785"/>
                  <a:pt x="6723508" y="2844615"/>
                </a:cubicBezTo>
                <a:cubicBezTo>
                  <a:pt x="6747696" y="2842278"/>
                  <a:pt x="6747696" y="2842083"/>
                  <a:pt x="6719879" y="2830397"/>
                </a:cubicBezTo>
                <a:close/>
                <a:moveTo>
                  <a:pt x="4602698" y="2828450"/>
                </a:moveTo>
                <a:lnTo>
                  <a:pt x="4602698" y="2829812"/>
                </a:lnTo>
                <a:lnTo>
                  <a:pt x="4605842" y="2829618"/>
                </a:lnTo>
                <a:close/>
                <a:moveTo>
                  <a:pt x="6506783" y="2826696"/>
                </a:moveTo>
                <a:lnTo>
                  <a:pt x="6505393" y="2827741"/>
                </a:lnTo>
                <a:lnTo>
                  <a:pt x="6471708" y="2833708"/>
                </a:lnTo>
                <a:cubicBezTo>
                  <a:pt x="6482714" y="2836727"/>
                  <a:pt x="6488217" y="2838237"/>
                  <a:pt x="6492602" y="2837360"/>
                </a:cubicBezTo>
                <a:lnTo>
                  <a:pt x="6505393" y="2827741"/>
                </a:lnTo>
                <a:lnTo>
                  <a:pt x="6507992" y="2827281"/>
                </a:lnTo>
                <a:close/>
                <a:moveTo>
                  <a:pt x="7999671" y="2825917"/>
                </a:moveTo>
                <a:lnTo>
                  <a:pt x="7999671" y="2826113"/>
                </a:lnTo>
                <a:lnTo>
                  <a:pt x="7999755" y="2826126"/>
                </a:lnTo>
                <a:lnTo>
                  <a:pt x="8007411" y="2845394"/>
                </a:lnTo>
                <a:cubicBezTo>
                  <a:pt x="8047321" y="2849095"/>
                  <a:pt x="8051673" y="2848316"/>
                  <a:pt x="8057479" y="2835266"/>
                </a:cubicBezTo>
                <a:lnTo>
                  <a:pt x="7999755" y="2826126"/>
                </a:lnTo>
                <a:close/>
                <a:moveTo>
                  <a:pt x="6554765" y="2822193"/>
                </a:moveTo>
                <a:cubicBezTo>
                  <a:pt x="6551530" y="2822996"/>
                  <a:pt x="6550320" y="2824846"/>
                  <a:pt x="6551045" y="2827475"/>
                </a:cubicBezTo>
                <a:cubicBezTo>
                  <a:pt x="6551045" y="2829618"/>
                  <a:pt x="6544758" y="2830591"/>
                  <a:pt x="6541614" y="2832346"/>
                </a:cubicBezTo>
                <a:lnTo>
                  <a:pt x="6532421" y="2838188"/>
                </a:lnTo>
                <a:cubicBezTo>
                  <a:pt x="6544999" y="2841110"/>
                  <a:pt x="6554674" y="2842278"/>
                  <a:pt x="6564108" y="2843642"/>
                </a:cubicBezTo>
                <a:lnTo>
                  <a:pt x="6564108" y="2844226"/>
                </a:lnTo>
                <a:cubicBezTo>
                  <a:pt x="6577169" y="2846369"/>
                  <a:pt x="6594343" y="2855134"/>
                  <a:pt x="6602083" y="2849095"/>
                </a:cubicBezTo>
                <a:cubicBezTo>
                  <a:pt x="6604500" y="2847343"/>
                  <a:pt x="6591925" y="2841499"/>
                  <a:pt x="6587570" y="2837603"/>
                </a:cubicBezTo>
                <a:cubicBezTo>
                  <a:pt x="6583217" y="2833708"/>
                  <a:pt x="6587570" y="2834293"/>
                  <a:pt x="6585635" y="2832734"/>
                </a:cubicBezTo>
                <a:cubicBezTo>
                  <a:pt x="6583700" y="2831176"/>
                  <a:pt x="6576686" y="2824359"/>
                  <a:pt x="6570640" y="2823191"/>
                </a:cubicBezTo>
                <a:cubicBezTo>
                  <a:pt x="6563261" y="2821633"/>
                  <a:pt x="6558000" y="2821389"/>
                  <a:pt x="6554765" y="2822193"/>
                </a:cubicBezTo>
                <a:close/>
                <a:moveTo>
                  <a:pt x="4294299" y="2822021"/>
                </a:moveTo>
                <a:cubicBezTo>
                  <a:pt x="4309295" y="2829385"/>
                  <a:pt x="4326565" y="2833164"/>
                  <a:pt x="4344125" y="2832929"/>
                </a:cubicBezTo>
                <a:lnTo>
                  <a:pt x="4349208" y="2831070"/>
                </a:lnTo>
                <a:lnTo>
                  <a:pt x="4350174" y="2831567"/>
                </a:lnTo>
                <a:lnTo>
                  <a:pt x="4349448" y="2830982"/>
                </a:lnTo>
                <a:lnTo>
                  <a:pt x="4349208" y="2831070"/>
                </a:lnTo>
                <a:lnTo>
                  <a:pt x="4341464" y="2827086"/>
                </a:lnTo>
                <a:cubicBezTo>
                  <a:pt x="4328163" y="2825138"/>
                  <a:pt x="4314858" y="2823776"/>
                  <a:pt x="4301798" y="2822021"/>
                </a:cubicBezTo>
                <a:lnTo>
                  <a:pt x="4297684" y="2822021"/>
                </a:lnTo>
                <a:close/>
                <a:moveTo>
                  <a:pt x="3167617" y="2821633"/>
                </a:moveTo>
                <a:cubicBezTo>
                  <a:pt x="3139076" y="2824943"/>
                  <a:pt x="3119241" y="2829230"/>
                  <a:pt x="3140526" y="2845979"/>
                </a:cubicBezTo>
                <a:cubicBezTo>
                  <a:pt x="3146332" y="2850459"/>
                  <a:pt x="3133513" y="2854939"/>
                  <a:pt x="3128434" y="2860197"/>
                </a:cubicBezTo>
                <a:cubicBezTo>
                  <a:pt x="3227240" y="2879791"/>
                  <a:pt x="3328178" y="2891596"/>
                  <a:pt x="3429816" y="2895452"/>
                </a:cubicBezTo>
                <a:lnTo>
                  <a:pt x="3430542" y="2896035"/>
                </a:lnTo>
                <a:cubicBezTo>
                  <a:pt x="3460754" y="2904840"/>
                  <a:pt x="3492342" y="2910216"/>
                  <a:pt x="3524392" y="2912007"/>
                </a:cubicBezTo>
                <a:cubicBezTo>
                  <a:pt x="3546404" y="2913954"/>
                  <a:pt x="3567930" y="2915318"/>
                  <a:pt x="3589942" y="2917070"/>
                </a:cubicBezTo>
                <a:cubicBezTo>
                  <a:pt x="3595747" y="2913565"/>
                  <a:pt x="3563575" y="2901294"/>
                  <a:pt x="3604937" y="2905190"/>
                </a:cubicBezTo>
                <a:cubicBezTo>
                  <a:pt x="3610572" y="2907742"/>
                  <a:pt x="3615992" y="2910604"/>
                  <a:pt x="3621144" y="2913760"/>
                </a:cubicBezTo>
                <a:cubicBezTo>
                  <a:pt x="3631690" y="2920849"/>
                  <a:pt x="3644535" y="2925368"/>
                  <a:pt x="3658151" y="2926810"/>
                </a:cubicBezTo>
                <a:cubicBezTo>
                  <a:pt x="3691532" y="2933452"/>
                  <a:pt x="3725878" y="2936335"/>
                  <a:pt x="3760226" y="2935380"/>
                </a:cubicBezTo>
                <a:lnTo>
                  <a:pt x="3748857" y="2925058"/>
                </a:lnTo>
                <a:cubicBezTo>
                  <a:pt x="3752245" y="2924765"/>
                  <a:pt x="3755630" y="2924765"/>
                  <a:pt x="3759017" y="2925058"/>
                </a:cubicBezTo>
                <a:cubicBezTo>
                  <a:pt x="3776433" y="2928562"/>
                  <a:pt x="3793848" y="2932458"/>
                  <a:pt x="3811020" y="2936159"/>
                </a:cubicBezTo>
                <a:lnTo>
                  <a:pt x="3808359" y="2939860"/>
                </a:lnTo>
                <a:lnTo>
                  <a:pt x="3818519" y="2941418"/>
                </a:lnTo>
                <a:lnTo>
                  <a:pt x="3814890" y="2936744"/>
                </a:lnTo>
                <a:cubicBezTo>
                  <a:pt x="3823550" y="2937658"/>
                  <a:pt x="3832354" y="2937658"/>
                  <a:pt x="3841013" y="2936744"/>
                </a:cubicBezTo>
                <a:cubicBezTo>
                  <a:pt x="3854076" y="2929926"/>
                  <a:pt x="3871007" y="2931290"/>
                  <a:pt x="3898582" y="2940054"/>
                </a:cubicBezTo>
                <a:cubicBezTo>
                  <a:pt x="3912658" y="2943598"/>
                  <a:pt x="3927052" y="2946267"/>
                  <a:pt x="3941636" y="2948040"/>
                </a:cubicBezTo>
                <a:cubicBezTo>
                  <a:pt x="3941636" y="2949598"/>
                  <a:pt x="3938977" y="2951156"/>
                  <a:pt x="3941636" y="2952520"/>
                </a:cubicBezTo>
                <a:cubicBezTo>
                  <a:pt x="3946207" y="2955051"/>
                  <a:pt x="3950973" y="2957331"/>
                  <a:pt x="3955907" y="2959337"/>
                </a:cubicBezTo>
                <a:cubicBezTo>
                  <a:pt x="3960092" y="2958791"/>
                  <a:pt x="3964155" y="2957818"/>
                  <a:pt x="3968000" y="2956415"/>
                </a:cubicBezTo>
                <a:cubicBezTo>
                  <a:pt x="3969453" y="2955442"/>
                  <a:pt x="3965100" y="2952908"/>
                  <a:pt x="3963406" y="2951156"/>
                </a:cubicBezTo>
                <a:cubicBezTo>
                  <a:pt x="3985901" y="2952246"/>
                  <a:pt x="4008324" y="2948350"/>
                  <a:pt x="4028230" y="2939860"/>
                </a:cubicBezTo>
                <a:cubicBezTo>
                  <a:pt x="4055029" y="2943541"/>
                  <a:pt x="4080088" y="2952947"/>
                  <a:pt x="4100795" y="2967128"/>
                </a:cubicBezTo>
                <a:cubicBezTo>
                  <a:pt x="4110978" y="2971705"/>
                  <a:pt x="4121765" y="2975367"/>
                  <a:pt x="4132964" y="2978036"/>
                </a:cubicBezTo>
                <a:cubicBezTo>
                  <a:pt x="4143366" y="2972776"/>
                  <a:pt x="4152315" y="2968881"/>
                  <a:pt x="4160296" y="2964595"/>
                </a:cubicBezTo>
                <a:cubicBezTo>
                  <a:pt x="4168277" y="2960311"/>
                  <a:pt x="4175535" y="2955636"/>
                  <a:pt x="4183034" y="2951156"/>
                </a:cubicBezTo>
                <a:cubicBezTo>
                  <a:pt x="4183034" y="2951156"/>
                  <a:pt x="4207222" y="2964012"/>
                  <a:pt x="4209881" y="2965570"/>
                </a:cubicBezTo>
                <a:cubicBezTo>
                  <a:pt x="4250517" y="2963621"/>
                  <a:pt x="4299619" y="2969075"/>
                  <a:pt x="4343884" y="2969854"/>
                </a:cubicBezTo>
                <a:cubicBezTo>
                  <a:pt x="4337353" y="2961090"/>
                  <a:pt x="4319696" y="2958168"/>
                  <a:pt x="4303733" y="2954857"/>
                </a:cubicBezTo>
                <a:cubicBezTo>
                  <a:pt x="4276617" y="2957078"/>
                  <a:pt x="4249237" y="2954896"/>
                  <a:pt x="4223185" y="2948430"/>
                </a:cubicBezTo>
                <a:cubicBezTo>
                  <a:pt x="4216412" y="2936744"/>
                  <a:pt x="4259468" y="2948430"/>
                  <a:pt x="4257048" y="2938106"/>
                </a:cubicBezTo>
                <a:lnTo>
                  <a:pt x="4189807" y="2932848"/>
                </a:lnTo>
                <a:lnTo>
                  <a:pt x="4167069" y="2918825"/>
                </a:lnTo>
                <a:lnTo>
                  <a:pt x="4102486" y="2916291"/>
                </a:lnTo>
                <a:cubicBezTo>
                  <a:pt x="4100068" y="2919408"/>
                  <a:pt x="4102486" y="2925837"/>
                  <a:pt x="4093296" y="2926810"/>
                </a:cubicBezTo>
                <a:cubicBezTo>
                  <a:pt x="4072615" y="2928096"/>
                  <a:pt x="4051862" y="2928407"/>
                  <a:pt x="4031133" y="2927783"/>
                </a:cubicBezTo>
                <a:cubicBezTo>
                  <a:pt x="4025206" y="2921823"/>
                  <a:pt x="4018555" y="2916351"/>
                  <a:pt x="4011297" y="2911422"/>
                </a:cubicBezTo>
                <a:cubicBezTo>
                  <a:pt x="4002130" y="2906846"/>
                  <a:pt x="3992503" y="2902873"/>
                  <a:pt x="3982516" y="2899542"/>
                </a:cubicBezTo>
                <a:cubicBezTo>
                  <a:pt x="3965920" y="2891829"/>
                  <a:pt x="3946062" y="2890133"/>
                  <a:pt x="3927849" y="2894867"/>
                </a:cubicBezTo>
                <a:lnTo>
                  <a:pt x="3992914" y="2927783"/>
                </a:lnTo>
                <a:cubicBezTo>
                  <a:pt x="3968726" y="2930511"/>
                  <a:pt x="3971146" y="2918046"/>
                  <a:pt x="3952522" y="2915903"/>
                </a:cubicBezTo>
                <a:lnTo>
                  <a:pt x="3906805" y="2915903"/>
                </a:lnTo>
                <a:cubicBezTo>
                  <a:pt x="3881578" y="2917792"/>
                  <a:pt x="3856131" y="2916604"/>
                  <a:pt x="3831338" y="2912396"/>
                </a:cubicBezTo>
                <a:cubicBezTo>
                  <a:pt x="3824639" y="2912300"/>
                  <a:pt x="3817963" y="2913291"/>
                  <a:pt x="3811746" y="2915318"/>
                </a:cubicBezTo>
                <a:lnTo>
                  <a:pt x="3825533" y="2923109"/>
                </a:lnTo>
                <a:cubicBezTo>
                  <a:pt x="3819197" y="2923694"/>
                  <a:pt x="3812762" y="2923694"/>
                  <a:pt x="3806426" y="2923109"/>
                </a:cubicBezTo>
                <a:cubicBezTo>
                  <a:pt x="3799725" y="2921667"/>
                  <a:pt x="3793241" y="2919643"/>
                  <a:pt x="3787076" y="2917070"/>
                </a:cubicBezTo>
                <a:cubicBezTo>
                  <a:pt x="3749439" y="2899990"/>
                  <a:pt x="3706649" y="2891692"/>
                  <a:pt x="3663474" y="2893115"/>
                </a:cubicBezTo>
                <a:lnTo>
                  <a:pt x="3677743" y="2887076"/>
                </a:lnTo>
                <a:cubicBezTo>
                  <a:pt x="3640736" y="2877533"/>
                  <a:pt x="3640495" y="2877533"/>
                  <a:pt x="3628158" y="2887076"/>
                </a:cubicBezTo>
                <a:lnTo>
                  <a:pt x="3609051" y="2891166"/>
                </a:lnTo>
                <a:lnTo>
                  <a:pt x="3551000" y="2876363"/>
                </a:lnTo>
                <a:lnTo>
                  <a:pt x="3534067" y="2872662"/>
                </a:lnTo>
                <a:cubicBezTo>
                  <a:pt x="3505041" y="2877142"/>
                  <a:pt x="3513749" y="2887661"/>
                  <a:pt x="3522942" y="2899348"/>
                </a:cubicBezTo>
                <a:cubicBezTo>
                  <a:pt x="3480853" y="2887076"/>
                  <a:pt x="3507218" y="2877727"/>
                  <a:pt x="3480612" y="2867405"/>
                </a:cubicBezTo>
                <a:cubicBezTo>
                  <a:pt x="3455119" y="2863548"/>
                  <a:pt x="3428897" y="2864074"/>
                  <a:pt x="3403693" y="2868963"/>
                </a:cubicBezTo>
                <a:lnTo>
                  <a:pt x="3363783" y="2857860"/>
                </a:lnTo>
                <a:cubicBezTo>
                  <a:pt x="3342012" y="2855522"/>
                  <a:pt x="3325323" y="2844615"/>
                  <a:pt x="3300653" y="2844615"/>
                </a:cubicBezTo>
                <a:cubicBezTo>
                  <a:pt x="3290444" y="2841519"/>
                  <a:pt x="3280624" y="2837603"/>
                  <a:pt x="3271386" y="2832929"/>
                </a:cubicBezTo>
                <a:lnTo>
                  <a:pt x="3227362" y="2832929"/>
                </a:lnTo>
                <a:cubicBezTo>
                  <a:pt x="3235344" y="2835851"/>
                  <a:pt x="3248165" y="2838773"/>
                  <a:pt x="3240908" y="2841695"/>
                </a:cubicBezTo>
                <a:cubicBezTo>
                  <a:pt x="3234450" y="2842161"/>
                  <a:pt x="3227918" y="2841499"/>
                  <a:pt x="3221798" y="2839746"/>
                </a:cubicBezTo>
                <a:cubicBezTo>
                  <a:pt x="3206077" y="2835266"/>
                  <a:pt x="3216720" y="2834098"/>
                  <a:pt x="3221798" y="2832346"/>
                </a:cubicBezTo>
                <a:close/>
                <a:moveTo>
                  <a:pt x="6794861" y="2820660"/>
                </a:moveTo>
                <a:lnTo>
                  <a:pt x="6799699" y="2821827"/>
                </a:lnTo>
                <a:lnTo>
                  <a:pt x="6797281" y="2820660"/>
                </a:lnTo>
                <a:close/>
                <a:moveTo>
                  <a:pt x="8210106" y="2817737"/>
                </a:moveTo>
                <a:lnTo>
                  <a:pt x="8214702" y="2824164"/>
                </a:lnTo>
                <a:lnTo>
                  <a:pt x="8235262" y="2825723"/>
                </a:lnTo>
                <a:lnTo>
                  <a:pt x="8228974" y="2819684"/>
                </a:lnTo>
                <a:close/>
                <a:moveTo>
                  <a:pt x="4248099" y="2814621"/>
                </a:moveTo>
                <a:cubicBezTo>
                  <a:pt x="4260606" y="2819353"/>
                  <a:pt x="4274537" y="2821107"/>
                  <a:pt x="4288253" y="2819684"/>
                </a:cubicBezTo>
                <a:lnTo>
                  <a:pt x="4270352" y="2816374"/>
                </a:lnTo>
                <a:cubicBezTo>
                  <a:pt x="4264306" y="2816374"/>
                  <a:pt x="4258257" y="2816374"/>
                  <a:pt x="4248099" y="2814621"/>
                </a:cubicBezTo>
                <a:close/>
                <a:moveTo>
                  <a:pt x="1813857" y="2809383"/>
                </a:moveTo>
                <a:lnTo>
                  <a:pt x="1814339" y="2809466"/>
                </a:lnTo>
                <a:lnTo>
                  <a:pt x="1815505" y="2817153"/>
                </a:lnTo>
                <a:close/>
                <a:moveTo>
                  <a:pt x="1812602" y="2809167"/>
                </a:moveTo>
                <a:lnTo>
                  <a:pt x="1813811" y="2809167"/>
                </a:lnTo>
                <a:lnTo>
                  <a:pt x="1813857" y="2809383"/>
                </a:lnTo>
                <a:close/>
                <a:moveTo>
                  <a:pt x="4697515" y="2804881"/>
                </a:moveTo>
                <a:lnTo>
                  <a:pt x="4697515" y="2805661"/>
                </a:lnTo>
                <a:lnTo>
                  <a:pt x="4698036" y="2805650"/>
                </a:lnTo>
                <a:lnTo>
                  <a:pt x="4700415" y="2809167"/>
                </a:lnTo>
                <a:cubicBezTo>
                  <a:pt x="4703318" y="2810726"/>
                  <a:pt x="4705979" y="2811505"/>
                  <a:pt x="4709125" y="2812869"/>
                </a:cubicBezTo>
                <a:cubicBezTo>
                  <a:pt x="4712269" y="2814230"/>
                  <a:pt x="4712995" y="2811114"/>
                  <a:pt x="4712995" y="2809947"/>
                </a:cubicBezTo>
                <a:cubicBezTo>
                  <a:pt x="4712995" y="2808777"/>
                  <a:pt x="4710575" y="2806636"/>
                  <a:pt x="4707432" y="2805466"/>
                </a:cubicBezTo>
                <a:lnTo>
                  <a:pt x="4698036" y="2805650"/>
                </a:lnTo>
                <a:close/>
                <a:moveTo>
                  <a:pt x="6737054" y="2802740"/>
                </a:moveTo>
                <a:cubicBezTo>
                  <a:pt x="6732698" y="2805078"/>
                  <a:pt x="6732940" y="2808777"/>
                  <a:pt x="6744068" y="2811893"/>
                </a:cubicBezTo>
                <a:cubicBezTo>
                  <a:pt x="6754251" y="2813997"/>
                  <a:pt x="6764601" y="2815556"/>
                  <a:pt x="6775028" y="2816568"/>
                </a:cubicBezTo>
                <a:cubicBezTo>
                  <a:pt x="6771884" y="2810335"/>
                  <a:pt x="6772367" y="2807024"/>
                  <a:pt x="6768014" y="2803908"/>
                </a:cubicBezTo>
                <a:lnTo>
                  <a:pt x="6768497" y="2805272"/>
                </a:lnTo>
                <a:cubicBezTo>
                  <a:pt x="6758799" y="2801201"/>
                  <a:pt x="6747549" y="2800305"/>
                  <a:pt x="6737054" y="2802740"/>
                </a:cubicBezTo>
                <a:close/>
                <a:moveTo>
                  <a:pt x="2896711" y="2802544"/>
                </a:moveTo>
                <a:cubicBezTo>
                  <a:pt x="2888970" y="2803323"/>
                  <a:pt x="2883892" y="2802156"/>
                  <a:pt x="2888247" y="2806636"/>
                </a:cubicBezTo>
                <a:lnTo>
                  <a:pt x="2888488" y="2804299"/>
                </a:lnTo>
                <a:close/>
                <a:moveTo>
                  <a:pt x="4303007" y="2801571"/>
                </a:moveTo>
                <a:cubicBezTo>
                  <a:pt x="4266482" y="2801571"/>
                  <a:pt x="4265756" y="2801571"/>
                  <a:pt x="4295508" y="2816179"/>
                </a:cubicBezTo>
                <a:cubicBezTo>
                  <a:pt x="4296790" y="2816938"/>
                  <a:pt x="4298169" y="2817582"/>
                  <a:pt x="4299619" y="2818126"/>
                </a:cubicBezTo>
                <a:lnTo>
                  <a:pt x="4342434" y="2810920"/>
                </a:lnTo>
                <a:lnTo>
                  <a:pt x="4321390" y="2801571"/>
                </a:lnTo>
                <a:close/>
                <a:moveTo>
                  <a:pt x="4900210" y="2798649"/>
                </a:moveTo>
                <a:cubicBezTo>
                  <a:pt x="4884900" y="2796720"/>
                  <a:pt x="4869419" y="2801025"/>
                  <a:pt x="4858848" y="2810141"/>
                </a:cubicBezTo>
                <a:cubicBezTo>
                  <a:pt x="4867073" y="2814913"/>
                  <a:pt x="4875829" y="2819081"/>
                  <a:pt x="4884971" y="2822606"/>
                </a:cubicBezTo>
                <a:cubicBezTo>
                  <a:pt x="4898516" y="2827281"/>
                  <a:pt x="4899727" y="2830591"/>
                  <a:pt x="4898760" y="2834683"/>
                </a:cubicBezTo>
                <a:cubicBezTo>
                  <a:pt x="4897790" y="2838773"/>
                  <a:pt x="4898760" y="2840720"/>
                  <a:pt x="4901662" y="2842083"/>
                </a:cubicBezTo>
                <a:cubicBezTo>
                  <a:pt x="4942055" y="2854743"/>
                  <a:pt x="4938184" y="2865650"/>
                  <a:pt x="4931653" y="2876558"/>
                </a:cubicBezTo>
                <a:lnTo>
                  <a:pt x="4932379" y="2877142"/>
                </a:lnTo>
                <a:cubicBezTo>
                  <a:pt x="4932379" y="2878312"/>
                  <a:pt x="4935282" y="2880649"/>
                  <a:pt x="4937461" y="2882402"/>
                </a:cubicBezTo>
                <a:cubicBezTo>
                  <a:pt x="4939249" y="2883277"/>
                  <a:pt x="4941209" y="2883862"/>
                  <a:pt x="4943266" y="2884154"/>
                </a:cubicBezTo>
                <a:cubicBezTo>
                  <a:pt x="4947037" y="2884641"/>
                  <a:pt x="4950859" y="2884641"/>
                  <a:pt x="4954632" y="2884154"/>
                </a:cubicBezTo>
                <a:cubicBezTo>
                  <a:pt x="4956812" y="2882402"/>
                  <a:pt x="4956085" y="2879674"/>
                  <a:pt x="4956812" y="2876754"/>
                </a:cubicBezTo>
                <a:cubicBezTo>
                  <a:pt x="4981192" y="2888984"/>
                  <a:pt x="5009662" y="2894828"/>
                  <a:pt x="5038324" y="2893503"/>
                </a:cubicBezTo>
                <a:lnTo>
                  <a:pt x="5043644" y="2893503"/>
                </a:lnTo>
                <a:lnTo>
                  <a:pt x="5038083" y="2891751"/>
                </a:lnTo>
                <a:lnTo>
                  <a:pt x="4987287" y="2868573"/>
                </a:lnTo>
                <a:cubicBezTo>
                  <a:pt x="5000832" y="2866665"/>
                  <a:pt x="5014764" y="2868164"/>
                  <a:pt x="5027197" y="2872859"/>
                </a:cubicBezTo>
                <a:cubicBezTo>
                  <a:pt x="5032783" y="2873850"/>
                  <a:pt x="5038228" y="2875370"/>
                  <a:pt x="5043403" y="2877337"/>
                </a:cubicBezTo>
                <a:cubicBezTo>
                  <a:pt x="5048967" y="2887271"/>
                  <a:pt x="5071221" y="2896814"/>
                  <a:pt x="5085733" y="2906942"/>
                </a:cubicBezTo>
                <a:cubicBezTo>
                  <a:pt x="5097100" y="2901489"/>
                  <a:pt x="5100005" y="2894088"/>
                  <a:pt x="5129754" y="2902464"/>
                </a:cubicBezTo>
                <a:lnTo>
                  <a:pt x="5139188" y="2907918"/>
                </a:lnTo>
                <a:lnTo>
                  <a:pt x="5140641" y="2904216"/>
                </a:lnTo>
                <a:cubicBezTo>
                  <a:pt x="5143299" y="2897593"/>
                  <a:pt x="5164829" y="2897984"/>
                  <a:pt x="5178856" y="2895062"/>
                </a:cubicBezTo>
                <a:lnTo>
                  <a:pt x="5128304" y="2871883"/>
                </a:lnTo>
                <a:cubicBezTo>
                  <a:pt x="5138947" y="2869157"/>
                  <a:pt x="5148137" y="2867014"/>
                  <a:pt x="5155636" y="2864483"/>
                </a:cubicBezTo>
                <a:cubicBezTo>
                  <a:pt x="5163206" y="2861328"/>
                  <a:pt x="5170560" y="2857802"/>
                  <a:pt x="5177648" y="2853964"/>
                </a:cubicBezTo>
                <a:lnTo>
                  <a:pt x="5208365" y="2874805"/>
                </a:lnTo>
                <a:cubicBezTo>
                  <a:pt x="5261337" y="2879286"/>
                  <a:pt x="5261337" y="2879286"/>
                  <a:pt x="5284075" y="2875779"/>
                </a:cubicBezTo>
                <a:lnTo>
                  <a:pt x="5249969" y="2857277"/>
                </a:lnTo>
                <a:cubicBezTo>
                  <a:pt x="5277785" y="2863898"/>
                  <a:pt x="5291089" y="2867599"/>
                  <a:pt x="5304876" y="2870325"/>
                </a:cubicBezTo>
                <a:cubicBezTo>
                  <a:pt x="5318662" y="2873053"/>
                  <a:pt x="5335113" y="2875779"/>
                  <a:pt x="5350109" y="2878506"/>
                </a:cubicBezTo>
                <a:cubicBezTo>
                  <a:pt x="5355068" y="2882187"/>
                  <a:pt x="5359590" y="2886238"/>
                  <a:pt x="5363653" y="2890581"/>
                </a:cubicBezTo>
                <a:lnTo>
                  <a:pt x="5295686" y="2881232"/>
                </a:lnTo>
                <a:cubicBezTo>
                  <a:pt x="5321565" y="2893894"/>
                  <a:pt x="5321565" y="2893894"/>
                  <a:pt x="5363653" y="2890581"/>
                </a:cubicBezTo>
                <a:cubicBezTo>
                  <a:pt x="5366797" y="2894867"/>
                  <a:pt x="5365106" y="2897789"/>
                  <a:pt x="5360992" y="2905190"/>
                </a:cubicBezTo>
                <a:cubicBezTo>
                  <a:pt x="5408159" y="2914539"/>
                  <a:pt x="5455086" y="2924667"/>
                  <a:pt x="5502250" y="2933237"/>
                </a:cubicBezTo>
                <a:cubicBezTo>
                  <a:pt x="5518698" y="2936353"/>
                  <a:pt x="5531762" y="2936159"/>
                  <a:pt x="5524262" y="2928368"/>
                </a:cubicBezTo>
                <a:lnTo>
                  <a:pt x="5525715" y="2928368"/>
                </a:lnTo>
                <a:cubicBezTo>
                  <a:pt x="5544098" y="2923109"/>
                  <a:pt x="5544098" y="2923109"/>
                  <a:pt x="5525715" y="2915512"/>
                </a:cubicBezTo>
                <a:cubicBezTo>
                  <a:pt x="5521845" y="2913954"/>
                  <a:pt x="5516281" y="2912981"/>
                  <a:pt x="5511926" y="2911422"/>
                </a:cubicBezTo>
                <a:cubicBezTo>
                  <a:pt x="5499348" y="2907527"/>
                  <a:pt x="5517248" y="2901294"/>
                  <a:pt x="5491608" y="2898763"/>
                </a:cubicBezTo>
                <a:cubicBezTo>
                  <a:pt x="5471775" y="2897010"/>
                  <a:pt x="5465970" y="2901685"/>
                  <a:pt x="5463067" y="2906942"/>
                </a:cubicBezTo>
                <a:cubicBezTo>
                  <a:pt x="5463067" y="2908306"/>
                  <a:pt x="5459197" y="2909085"/>
                  <a:pt x="5457018" y="2910255"/>
                </a:cubicBezTo>
                <a:lnTo>
                  <a:pt x="5408642" y="2900709"/>
                </a:lnTo>
                <a:lnTo>
                  <a:pt x="5432830" y="2887271"/>
                </a:lnTo>
                <a:cubicBezTo>
                  <a:pt x="5476612" y="2885128"/>
                  <a:pt x="5533452" y="2898178"/>
                  <a:pt x="5573121" y="2893698"/>
                </a:cubicBezTo>
                <a:cubicBezTo>
                  <a:pt x="5561947" y="2886882"/>
                  <a:pt x="5548184" y="2883375"/>
                  <a:pt x="5534179" y="2883766"/>
                </a:cubicBezTo>
                <a:cubicBezTo>
                  <a:pt x="5523102" y="2883999"/>
                  <a:pt x="5512022" y="2883492"/>
                  <a:pt x="5501042" y="2882208"/>
                </a:cubicBezTo>
                <a:cubicBezTo>
                  <a:pt x="5477629" y="2875079"/>
                  <a:pt x="5453270" y="2870112"/>
                  <a:pt x="5428477" y="2867405"/>
                </a:cubicBezTo>
                <a:cubicBezTo>
                  <a:pt x="5417497" y="2864423"/>
                  <a:pt x="5406755" y="2860919"/>
                  <a:pt x="5396308" y="2856886"/>
                </a:cubicBezTo>
                <a:lnTo>
                  <a:pt x="5351561" y="2852017"/>
                </a:lnTo>
                <a:lnTo>
                  <a:pt x="5331484" y="2864483"/>
                </a:lnTo>
                <a:lnTo>
                  <a:pt x="5242228" y="2843057"/>
                </a:lnTo>
                <a:cubicBezTo>
                  <a:pt x="5210277" y="2846253"/>
                  <a:pt x="5177815" y="2843797"/>
                  <a:pt x="5147169" y="2835851"/>
                </a:cubicBezTo>
                <a:cubicBezTo>
                  <a:pt x="5125305" y="2830281"/>
                  <a:pt x="5102204" y="2828547"/>
                  <a:pt x="5079443" y="2830788"/>
                </a:cubicBezTo>
                <a:lnTo>
                  <a:pt x="5156118" y="2850265"/>
                </a:lnTo>
                <a:lnTo>
                  <a:pt x="5090086" y="2843057"/>
                </a:lnTo>
                <a:lnTo>
                  <a:pt x="5043403" y="2818711"/>
                </a:lnTo>
                <a:lnTo>
                  <a:pt x="4951971" y="2812672"/>
                </a:lnTo>
                <a:cubicBezTo>
                  <a:pt x="4950039" y="2816764"/>
                  <a:pt x="4947377" y="2822412"/>
                  <a:pt x="4944957" y="2828060"/>
                </a:cubicBezTo>
                <a:cubicBezTo>
                  <a:pt x="4925076" y="2824555"/>
                  <a:pt x="4908458" y="2813627"/>
                  <a:pt x="4900210" y="2798649"/>
                </a:cubicBezTo>
                <a:close/>
                <a:moveTo>
                  <a:pt x="4321149" y="2793974"/>
                </a:moveTo>
                <a:cubicBezTo>
                  <a:pt x="4311715" y="2793974"/>
                  <a:pt x="4315585" y="2797675"/>
                  <a:pt x="4321149" y="2800986"/>
                </a:cubicBezTo>
                <a:lnTo>
                  <a:pt x="4351866" y="2802350"/>
                </a:lnTo>
                <a:cubicBezTo>
                  <a:pt x="4347996" y="2800869"/>
                  <a:pt x="4343958" y="2799759"/>
                  <a:pt x="4339773" y="2799039"/>
                </a:cubicBezTo>
                <a:lnTo>
                  <a:pt x="4339773" y="2796702"/>
                </a:lnTo>
                <a:cubicBezTo>
                  <a:pt x="4333797" y="2794929"/>
                  <a:pt x="4327510" y="2793995"/>
                  <a:pt x="4321149" y="2793974"/>
                </a:cubicBezTo>
                <a:close/>
                <a:moveTo>
                  <a:pt x="4781931" y="2793001"/>
                </a:moveTo>
                <a:cubicBezTo>
                  <a:pt x="4779414" y="2797209"/>
                  <a:pt x="4776245" y="2801143"/>
                  <a:pt x="4772497" y="2804687"/>
                </a:cubicBezTo>
                <a:cubicBezTo>
                  <a:pt x="4767611" y="2807356"/>
                  <a:pt x="4762337" y="2809517"/>
                  <a:pt x="4756775" y="2811114"/>
                </a:cubicBezTo>
                <a:cubicBezTo>
                  <a:pt x="4770803" y="2821439"/>
                  <a:pt x="4790395" y="2818322"/>
                  <a:pt x="4807569" y="2823385"/>
                </a:cubicBezTo>
                <a:lnTo>
                  <a:pt x="4798620" y="2830397"/>
                </a:lnTo>
                <a:lnTo>
                  <a:pt x="4710334" y="2814815"/>
                </a:lnTo>
                <a:cubicBezTo>
                  <a:pt x="4698747" y="2814251"/>
                  <a:pt x="4687233" y="2812809"/>
                  <a:pt x="4675986" y="2810531"/>
                </a:cubicBezTo>
                <a:cubicBezTo>
                  <a:pt x="4647856" y="2802019"/>
                  <a:pt x="4618371" y="2796780"/>
                  <a:pt x="4588426" y="2794950"/>
                </a:cubicBezTo>
                <a:cubicBezTo>
                  <a:pt x="4583589" y="2807219"/>
                  <a:pt x="4583589" y="2807219"/>
                  <a:pt x="4637526" y="2818711"/>
                </a:cubicBezTo>
                <a:lnTo>
                  <a:pt x="4638252" y="2819296"/>
                </a:lnTo>
                <a:lnTo>
                  <a:pt x="4617934" y="2825334"/>
                </a:lnTo>
                <a:cubicBezTo>
                  <a:pt x="4635423" y="2834877"/>
                  <a:pt x="4656079" y="2839961"/>
                  <a:pt x="4677198" y="2839940"/>
                </a:cubicBezTo>
                <a:cubicBezTo>
                  <a:pt x="4677198" y="2843836"/>
                  <a:pt x="4677198" y="2847731"/>
                  <a:pt x="4677198" y="2851238"/>
                </a:cubicBezTo>
                <a:cubicBezTo>
                  <a:pt x="4694732" y="2857782"/>
                  <a:pt x="4714520" y="2859379"/>
                  <a:pt x="4733314" y="2855719"/>
                </a:cubicBezTo>
                <a:cubicBezTo>
                  <a:pt x="4733314" y="2854160"/>
                  <a:pt x="4734522" y="2852406"/>
                  <a:pt x="4731861" y="2851044"/>
                </a:cubicBezTo>
                <a:cubicBezTo>
                  <a:pt x="4719042" y="2844226"/>
                  <a:pt x="4705256" y="2837409"/>
                  <a:pt x="4681067" y="2825528"/>
                </a:cubicBezTo>
                <a:cubicBezTo>
                  <a:pt x="4708470" y="2834176"/>
                  <a:pt x="4735200" y="2844128"/>
                  <a:pt x="4761128" y="2855328"/>
                </a:cubicBezTo>
                <a:cubicBezTo>
                  <a:pt x="4792596" y="2870812"/>
                  <a:pt x="4829992" y="2876558"/>
                  <a:pt x="4866347" y="2871495"/>
                </a:cubicBezTo>
                <a:cubicBezTo>
                  <a:pt x="4846514" y="2861561"/>
                  <a:pt x="4814342" y="2857471"/>
                  <a:pt x="4793782" y="2848707"/>
                </a:cubicBezTo>
                <a:cubicBezTo>
                  <a:pt x="4789671" y="2843447"/>
                  <a:pt x="4796926" y="2842668"/>
                  <a:pt x="4808295" y="2845394"/>
                </a:cubicBezTo>
                <a:cubicBezTo>
                  <a:pt x="4832483" y="2851044"/>
                  <a:pt x="4856671" y="2857277"/>
                  <a:pt x="4877716" y="2862730"/>
                </a:cubicBezTo>
                <a:lnTo>
                  <a:pt x="4910126" y="2857080"/>
                </a:lnTo>
                <a:cubicBezTo>
                  <a:pt x="4898298" y="2847752"/>
                  <a:pt x="4885164" y="2839570"/>
                  <a:pt x="4870943" y="2832734"/>
                </a:cubicBezTo>
                <a:cubicBezTo>
                  <a:pt x="4844820" y="2822021"/>
                  <a:pt x="4848690" y="2815985"/>
                  <a:pt x="4857639" y="2809556"/>
                </a:cubicBezTo>
                <a:cubicBezTo>
                  <a:pt x="4833425" y="2801356"/>
                  <a:pt x="4807958" y="2795786"/>
                  <a:pt x="4781931" y="2793001"/>
                </a:cubicBezTo>
                <a:close/>
                <a:moveTo>
                  <a:pt x="10751548" y="2790079"/>
                </a:moveTo>
                <a:lnTo>
                  <a:pt x="10734132" y="2793001"/>
                </a:lnTo>
                <a:cubicBezTo>
                  <a:pt x="10742355" y="2793001"/>
                  <a:pt x="10750821" y="2794753"/>
                  <a:pt x="10758320" y="2795144"/>
                </a:cubicBezTo>
                <a:cubicBezTo>
                  <a:pt x="10760255" y="2795144"/>
                  <a:pt x="10759047" y="2792612"/>
                  <a:pt x="10759047" y="2791054"/>
                </a:cubicBezTo>
                <a:cubicBezTo>
                  <a:pt x="10756571" y="2790606"/>
                  <a:pt x="10754067" y="2790293"/>
                  <a:pt x="10751548" y="2790079"/>
                </a:cubicBezTo>
                <a:close/>
                <a:moveTo>
                  <a:pt x="8047562" y="2788911"/>
                </a:moveTo>
                <a:cubicBezTo>
                  <a:pt x="8043789" y="2789105"/>
                  <a:pt x="8040089" y="2789905"/>
                  <a:pt x="8036678" y="2791248"/>
                </a:cubicBezTo>
                <a:cubicBezTo>
                  <a:pt x="8043210" y="2792222"/>
                  <a:pt x="8049738" y="2793391"/>
                  <a:pt x="8055787" y="2793780"/>
                </a:cubicBezTo>
                <a:cubicBezTo>
                  <a:pt x="8061834" y="2794170"/>
                  <a:pt x="8061107" y="2792807"/>
                  <a:pt x="8063769" y="2792222"/>
                </a:cubicBezTo>
                <a:cubicBezTo>
                  <a:pt x="8058520" y="2790741"/>
                  <a:pt x="8053078" y="2789709"/>
                  <a:pt x="8047562" y="2789105"/>
                </a:cubicBezTo>
                <a:close/>
                <a:moveTo>
                  <a:pt x="7570573" y="2788521"/>
                </a:moveTo>
                <a:cubicBezTo>
                  <a:pt x="7570091" y="2788326"/>
                  <a:pt x="7568156" y="2790664"/>
                  <a:pt x="7570091" y="2791637"/>
                </a:cubicBezTo>
                <a:lnTo>
                  <a:pt x="7567912" y="2792027"/>
                </a:lnTo>
                <a:cubicBezTo>
                  <a:pt x="7582595" y="2799624"/>
                  <a:pt x="7600300" y="2802466"/>
                  <a:pt x="7617500" y="2800013"/>
                </a:cubicBezTo>
                <a:cubicBezTo>
                  <a:pt x="7617500" y="2799039"/>
                  <a:pt x="7617500" y="2797870"/>
                  <a:pt x="7617500" y="2797675"/>
                </a:cubicBezTo>
                <a:cubicBezTo>
                  <a:pt x="7603131" y="2791365"/>
                  <a:pt x="7586948" y="2788210"/>
                  <a:pt x="7570573" y="2788521"/>
                </a:cubicBezTo>
                <a:close/>
                <a:moveTo>
                  <a:pt x="8024583" y="2788326"/>
                </a:moveTo>
                <a:cubicBezTo>
                  <a:pt x="8024583" y="2788326"/>
                  <a:pt x="8026277" y="2789884"/>
                  <a:pt x="8027485" y="2790079"/>
                </a:cubicBezTo>
                <a:lnTo>
                  <a:pt x="8030388" y="2790469"/>
                </a:lnTo>
                <a:close/>
                <a:moveTo>
                  <a:pt x="6125335" y="2786183"/>
                </a:moveTo>
                <a:lnTo>
                  <a:pt x="6126446" y="2788326"/>
                </a:lnTo>
                <a:lnTo>
                  <a:pt x="6125820" y="2788326"/>
                </a:lnTo>
                <a:lnTo>
                  <a:pt x="6126547" y="2788521"/>
                </a:lnTo>
                <a:lnTo>
                  <a:pt x="6126446" y="2788326"/>
                </a:lnTo>
                <a:lnTo>
                  <a:pt x="6131867" y="2788326"/>
                </a:lnTo>
                <a:cubicBezTo>
                  <a:pt x="6132834" y="2788326"/>
                  <a:pt x="6131867" y="2786962"/>
                  <a:pt x="6131867" y="2786183"/>
                </a:cubicBezTo>
                <a:close/>
                <a:moveTo>
                  <a:pt x="4362267" y="2780926"/>
                </a:moveTo>
                <a:lnTo>
                  <a:pt x="4362267" y="2783016"/>
                </a:lnTo>
                <a:lnTo>
                  <a:pt x="4350405" y="2782396"/>
                </a:lnTo>
                <a:close/>
                <a:moveTo>
                  <a:pt x="6168391" y="2779756"/>
                </a:moveTo>
                <a:lnTo>
                  <a:pt x="6172503" y="2781314"/>
                </a:lnTo>
                <a:lnTo>
                  <a:pt x="6170326" y="2779756"/>
                </a:lnTo>
                <a:close/>
                <a:moveTo>
                  <a:pt x="6613481" y="2778710"/>
                </a:moveTo>
                <a:cubicBezTo>
                  <a:pt x="6606135" y="2778929"/>
                  <a:pt x="6605228" y="2782581"/>
                  <a:pt x="6608373" y="2789690"/>
                </a:cubicBezTo>
                <a:lnTo>
                  <a:pt x="6608856" y="2791054"/>
                </a:lnTo>
                <a:lnTo>
                  <a:pt x="6657232" y="2788326"/>
                </a:lnTo>
                <a:cubicBezTo>
                  <a:pt x="6634615" y="2781704"/>
                  <a:pt x="6620828" y="2778491"/>
                  <a:pt x="6613481" y="2778710"/>
                </a:cubicBezTo>
                <a:close/>
                <a:moveTo>
                  <a:pt x="4659055" y="2776640"/>
                </a:moveTo>
                <a:lnTo>
                  <a:pt x="4683244" y="2783263"/>
                </a:lnTo>
                <a:cubicBezTo>
                  <a:pt x="4695821" y="2787741"/>
                  <a:pt x="4708158" y="2794950"/>
                  <a:pt x="4722912" y="2792807"/>
                </a:cubicBezTo>
                <a:lnTo>
                  <a:pt x="4722912" y="2792027"/>
                </a:lnTo>
                <a:cubicBezTo>
                  <a:pt x="4724362" y="2791890"/>
                  <a:pt x="4725426" y="2790839"/>
                  <a:pt x="4725258" y="2789651"/>
                </a:cubicBezTo>
                <a:cubicBezTo>
                  <a:pt x="4725162" y="2789048"/>
                  <a:pt x="4724750" y="2788482"/>
                  <a:pt x="4724121" y="2788132"/>
                </a:cubicBezTo>
                <a:cubicBezTo>
                  <a:pt x="4712729" y="2781451"/>
                  <a:pt x="4699232" y="2777478"/>
                  <a:pt x="4685178" y="2776640"/>
                </a:cubicBezTo>
                <a:cubicBezTo>
                  <a:pt x="4676494" y="2776094"/>
                  <a:pt x="4667738" y="2776094"/>
                  <a:pt x="4659055" y="2776640"/>
                </a:cubicBezTo>
                <a:close/>
                <a:moveTo>
                  <a:pt x="2784478" y="2776640"/>
                </a:moveTo>
                <a:lnTo>
                  <a:pt x="2799476" y="2779562"/>
                </a:lnTo>
                <a:lnTo>
                  <a:pt x="2835757" y="2786962"/>
                </a:lnTo>
                <a:cubicBezTo>
                  <a:pt x="2838903" y="2782678"/>
                  <a:pt x="2834548" y="2779171"/>
                  <a:pt x="2817859" y="2778198"/>
                </a:cubicBezTo>
                <a:lnTo>
                  <a:pt x="2817859" y="2777613"/>
                </a:lnTo>
                <a:cubicBezTo>
                  <a:pt x="2811665" y="2777323"/>
                  <a:pt x="2805426" y="2777323"/>
                  <a:pt x="2799232" y="2777613"/>
                </a:cubicBezTo>
                <a:close/>
                <a:moveTo>
                  <a:pt x="4535695" y="2773135"/>
                </a:moveTo>
                <a:lnTo>
                  <a:pt x="4531949" y="2776453"/>
                </a:lnTo>
                <a:lnTo>
                  <a:pt x="4530857" y="2776055"/>
                </a:lnTo>
                <a:lnTo>
                  <a:pt x="4530857" y="2777419"/>
                </a:lnTo>
                <a:lnTo>
                  <a:pt x="4531949" y="2776453"/>
                </a:lnTo>
                <a:lnTo>
                  <a:pt x="4541018" y="2779756"/>
                </a:lnTo>
                <a:cubicBezTo>
                  <a:pt x="4549073" y="2780225"/>
                  <a:pt x="4557151" y="2780225"/>
                  <a:pt x="4565206" y="2779756"/>
                </a:cubicBezTo>
                <a:cubicBezTo>
                  <a:pt x="4565206" y="2779756"/>
                  <a:pt x="4563753" y="2777419"/>
                  <a:pt x="4562059" y="2774887"/>
                </a:cubicBezTo>
                <a:cubicBezTo>
                  <a:pt x="4552869" y="2774887"/>
                  <a:pt x="4543679" y="2773329"/>
                  <a:pt x="4535695" y="2773135"/>
                </a:cubicBezTo>
                <a:close/>
                <a:moveTo>
                  <a:pt x="2642978" y="2771381"/>
                </a:moveTo>
                <a:cubicBezTo>
                  <a:pt x="2663055" y="2777419"/>
                  <a:pt x="2744810" y="2800792"/>
                  <a:pt x="2753761" y="2802156"/>
                </a:cubicBezTo>
                <a:cubicBezTo>
                  <a:pt x="2760798" y="2803111"/>
                  <a:pt x="2767911" y="2803499"/>
                  <a:pt x="2775044" y="2803323"/>
                </a:cubicBezTo>
                <a:cubicBezTo>
                  <a:pt x="2786995" y="2802759"/>
                  <a:pt x="2798943" y="2804493"/>
                  <a:pt x="2809875" y="2808388"/>
                </a:cubicBezTo>
                <a:cubicBezTo>
                  <a:pt x="2820929" y="2812224"/>
                  <a:pt x="2832709" y="2814601"/>
                  <a:pt x="2844706" y="2815400"/>
                </a:cubicBezTo>
                <a:cubicBezTo>
                  <a:pt x="2874242" y="2816666"/>
                  <a:pt x="2903483" y="2820776"/>
                  <a:pt x="2931785" y="2827671"/>
                </a:cubicBezTo>
                <a:cubicBezTo>
                  <a:pt x="2935315" y="2829618"/>
                  <a:pt x="2939137" y="2831176"/>
                  <a:pt x="2943152" y="2832346"/>
                </a:cubicBezTo>
                <a:cubicBezTo>
                  <a:pt x="2980885" y="2837409"/>
                  <a:pt x="3017410" y="2845006"/>
                  <a:pt x="3054661" y="2852991"/>
                </a:cubicBezTo>
                <a:cubicBezTo>
                  <a:pt x="3085863" y="2859808"/>
                  <a:pt x="3108116" y="2857860"/>
                  <a:pt x="3118758" y="2850265"/>
                </a:cubicBezTo>
                <a:cubicBezTo>
                  <a:pt x="3120450" y="2848901"/>
                  <a:pt x="3115130" y="2845590"/>
                  <a:pt x="3112712" y="2842863"/>
                </a:cubicBezTo>
                <a:lnTo>
                  <a:pt x="3049579" y="2840525"/>
                </a:lnTo>
                <a:lnTo>
                  <a:pt x="3045227" y="2837994"/>
                </a:lnTo>
                <a:cubicBezTo>
                  <a:pt x="3060659" y="2836746"/>
                  <a:pt x="3075944" y="2834526"/>
                  <a:pt x="3090942" y="2831370"/>
                </a:cubicBezTo>
                <a:cubicBezTo>
                  <a:pt x="3100858" y="2827125"/>
                  <a:pt x="3109784" y="2821516"/>
                  <a:pt x="3117306" y="2814815"/>
                </a:cubicBezTo>
                <a:cubicBezTo>
                  <a:pt x="3079646" y="2807415"/>
                  <a:pt x="3040920" y="2804200"/>
                  <a:pt x="3002171" y="2805272"/>
                </a:cubicBezTo>
                <a:cubicBezTo>
                  <a:pt x="2991746" y="2804532"/>
                  <a:pt x="2981225" y="2804980"/>
                  <a:pt x="2970969" y="2806636"/>
                </a:cubicBezTo>
                <a:cubicBezTo>
                  <a:pt x="2947433" y="2810511"/>
                  <a:pt x="2923149" y="2810511"/>
                  <a:pt x="2899613" y="2806636"/>
                </a:cubicBezTo>
                <a:cubicBezTo>
                  <a:pt x="2905418" y="2811310"/>
                  <a:pt x="2899613" y="2810531"/>
                  <a:pt x="2888970" y="2808388"/>
                </a:cubicBezTo>
                <a:lnTo>
                  <a:pt x="2866961" y="2806636"/>
                </a:lnTo>
                <a:cubicBezTo>
                  <a:pt x="2862121" y="2806636"/>
                  <a:pt x="2857042" y="2805272"/>
                  <a:pt x="2850028" y="2804299"/>
                </a:cubicBezTo>
                <a:cubicBezTo>
                  <a:pt x="2845676" y="2799818"/>
                  <a:pt x="2841079" y="2795144"/>
                  <a:pt x="2836724" y="2790275"/>
                </a:cubicBezTo>
                <a:cubicBezTo>
                  <a:pt x="2813989" y="2800403"/>
                  <a:pt x="2770209" y="2792416"/>
                  <a:pt x="2737796" y="2783263"/>
                </a:cubicBezTo>
                <a:cubicBezTo>
                  <a:pt x="2707124" y="2775472"/>
                  <a:pt x="2675148" y="2771458"/>
                  <a:pt x="2642978" y="2771381"/>
                </a:cubicBezTo>
                <a:close/>
                <a:moveTo>
                  <a:pt x="6223299" y="2768070"/>
                </a:moveTo>
                <a:lnTo>
                  <a:pt x="6229400" y="2774497"/>
                </a:lnTo>
                <a:lnTo>
                  <a:pt x="6229104" y="2774497"/>
                </a:lnTo>
                <a:lnTo>
                  <a:pt x="6229586" y="2774693"/>
                </a:lnTo>
                <a:lnTo>
                  <a:pt x="6229400" y="2774497"/>
                </a:lnTo>
                <a:lnTo>
                  <a:pt x="6253292" y="2774497"/>
                </a:lnTo>
                <a:cubicBezTo>
                  <a:pt x="6250897" y="2772219"/>
                  <a:pt x="6248307" y="2770058"/>
                  <a:pt x="6245552" y="2768070"/>
                </a:cubicBezTo>
                <a:cubicBezTo>
                  <a:pt x="6238149" y="2767759"/>
                  <a:pt x="6230699" y="2767759"/>
                  <a:pt x="6223299" y="2768070"/>
                </a:cubicBezTo>
                <a:close/>
                <a:moveTo>
                  <a:pt x="6051804" y="2767485"/>
                </a:moveTo>
                <a:lnTo>
                  <a:pt x="6051804" y="2769628"/>
                </a:lnTo>
                <a:cubicBezTo>
                  <a:pt x="6041402" y="2769628"/>
                  <a:pt x="6031486" y="2769628"/>
                  <a:pt x="6021569" y="2769628"/>
                </a:cubicBezTo>
                <a:cubicBezTo>
                  <a:pt x="6032382" y="2775607"/>
                  <a:pt x="6045661" y="2777926"/>
                  <a:pt x="6058576" y="2776055"/>
                </a:cubicBezTo>
                <a:cubicBezTo>
                  <a:pt x="6061964" y="2776055"/>
                  <a:pt x="6064140" y="2773914"/>
                  <a:pt x="6063173" y="2772550"/>
                </a:cubicBezTo>
                <a:cubicBezTo>
                  <a:pt x="6059981" y="2770096"/>
                  <a:pt x="6056063" y="2768362"/>
                  <a:pt x="6051804" y="2767485"/>
                </a:cubicBezTo>
                <a:close/>
                <a:moveTo>
                  <a:pt x="3841168" y="2759727"/>
                </a:moveTo>
                <a:cubicBezTo>
                  <a:pt x="3833110" y="2759189"/>
                  <a:pt x="3824880" y="2760328"/>
                  <a:pt x="3817310" y="2763201"/>
                </a:cubicBezTo>
                <a:lnTo>
                  <a:pt x="3863993" y="2766318"/>
                </a:lnTo>
                <a:cubicBezTo>
                  <a:pt x="3857111" y="2762480"/>
                  <a:pt x="3849225" y="2760265"/>
                  <a:pt x="3841168" y="2759727"/>
                </a:cubicBezTo>
                <a:close/>
                <a:moveTo>
                  <a:pt x="7531631" y="2757748"/>
                </a:moveTo>
                <a:lnTo>
                  <a:pt x="7533081" y="2761643"/>
                </a:lnTo>
                <a:lnTo>
                  <a:pt x="7544209" y="2762811"/>
                </a:lnTo>
                <a:cubicBezTo>
                  <a:pt x="7544209" y="2762811"/>
                  <a:pt x="7545418" y="2761252"/>
                  <a:pt x="7544209" y="2761058"/>
                </a:cubicBezTo>
                <a:close/>
                <a:moveTo>
                  <a:pt x="2512363" y="2756384"/>
                </a:moveTo>
                <a:cubicBezTo>
                  <a:pt x="2509943" y="2756384"/>
                  <a:pt x="2509219" y="2758136"/>
                  <a:pt x="2507766" y="2758915"/>
                </a:cubicBezTo>
                <a:cubicBezTo>
                  <a:pt x="2509653" y="2759655"/>
                  <a:pt x="2511588" y="2760299"/>
                  <a:pt x="2513572" y="2760864"/>
                </a:cubicBezTo>
                <a:lnTo>
                  <a:pt x="2514539" y="2760864"/>
                </a:lnTo>
                <a:cubicBezTo>
                  <a:pt x="2524941" y="2762616"/>
                  <a:pt x="2534375" y="2763786"/>
                  <a:pt x="2533407" y="2758915"/>
                </a:cubicBezTo>
                <a:cubicBezTo>
                  <a:pt x="2526149" y="2757942"/>
                  <a:pt x="2518894" y="2756774"/>
                  <a:pt x="2512363" y="2756384"/>
                </a:cubicBezTo>
                <a:close/>
                <a:moveTo>
                  <a:pt x="7999671" y="2754437"/>
                </a:moveTo>
                <a:cubicBezTo>
                  <a:pt x="7996769" y="2754437"/>
                  <a:pt x="7998460" y="2761252"/>
                  <a:pt x="8001606" y="2762228"/>
                </a:cubicBezTo>
                <a:cubicBezTo>
                  <a:pt x="8013554" y="2764739"/>
                  <a:pt x="8025672" y="2766765"/>
                  <a:pt x="8037887" y="2768264"/>
                </a:cubicBezTo>
                <a:cubicBezTo>
                  <a:pt x="8035711" y="2763395"/>
                  <a:pt x="8034258" y="2760473"/>
                  <a:pt x="8032808" y="2757553"/>
                </a:cubicBezTo>
                <a:cubicBezTo>
                  <a:pt x="8021850" y="2756052"/>
                  <a:pt x="8010773" y="2755079"/>
                  <a:pt x="7999671" y="2754631"/>
                </a:cubicBezTo>
                <a:close/>
                <a:moveTo>
                  <a:pt x="6185807" y="2748593"/>
                </a:moveTo>
                <a:lnTo>
                  <a:pt x="6189677" y="2749957"/>
                </a:lnTo>
                <a:lnTo>
                  <a:pt x="6189677" y="2748593"/>
                </a:lnTo>
                <a:close/>
                <a:moveTo>
                  <a:pt x="4252454" y="2742166"/>
                </a:moveTo>
                <a:lnTo>
                  <a:pt x="4287527" y="2756968"/>
                </a:lnTo>
                <a:lnTo>
                  <a:pt x="4277851" y="2762811"/>
                </a:lnTo>
                <a:lnTo>
                  <a:pt x="4318487" y="2769240"/>
                </a:lnTo>
                <a:cubicBezTo>
                  <a:pt x="4318487" y="2772550"/>
                  <a:pt x="4316308" y="2775667"/>
                  <a:pt x="4314858" y="2780535"/>
                </a:cubicBezTo>
                <a:lnTo>
                  <a:pt x="4350405" y="2782396"/>
                </a:lnTo>
                <a:lnTo>
                  <a:pt x="4349689" y="2782484"/>
                </a:lnTo>
                <a:cubicBezTo>
                  <a:pt x="4348237" y="2782484"/>
                  <a:pt x="4349689" y="2783846"/>
                  <a:pt x="4349689" y="2784431"/>
                </a:cubicBezTo>
                <a:cubicBezTo>
                  <a:pt x="4353729" y="2786028"/>
                  <a:pt x="4357937" y="2787314"/>
                  <a:pt x="4362267" y="2788326"/>
                </a:cubicBezTo>
                <a:lnTo>
                  <a:pt x="4362267" y="2785989"/>
                </a:lnTo>
                <a:lnTo>
                  <a:pt x="4362267" y="2783016"/>
                </a:lnTo>
                <a:lnTo>
                  <a:pt x="4363235" y="2783067"/>
                </a:lnTo>
                <a:cubicBezTo>
                  <a:pt x="4375134" y="2780517"/>
                  <a:pt x="4387834" y="2782231"/>
                  <a:pt x="4398066" y="2787741"/>
                </a:cubicBezTo>
                <a:cubicBezTo>
                  <a:pt x="4403507" y="2790079"/>
                  <a:pt x="4409168" y="2792105"/>
                  <a:pt x="4414998" y="2793780"/>
                </a:cubicBezTo>
                <a:cubicBezTo>
                  <a:pt x="4396227" y="2801143"/>
                  <a:pt x="4375835" y="2805448"/>
                  <a:pt x="4355009" y="2806440"/>
                </a:cubicBezTo>
                <a:lnTo>
                  <a:pt x="4346304" y="2814815"/>
                </a:lnTo>
                <a:cubicBezTo>
                  <a:pt x="4365556" y="2822412"/>
                  <a:pt x="4385970" y="2827904"/>
                  <a:pt x="4407014" y="2831176"/>
                </a:cubicBezTo>
                <a:lnTo>
                  <a:pt x="4394680" y="2834877"/>
                </a:lnTo>
                <a:cubicBezTo>
                  <a:pt x="4425156" y="2843447"/>
                  <a:pt x="4425156" y="2843447"/>
                  <a:pt x="4431929" y="2833708"/>
                </a:cubicBezTo>
                <a:lnTo>
                  <a:pt x="4432655" y="2834293"/>
                </a:lnTo>
                <a:cubicBezTo>
                  <a:pt x="4451762" y="2834293"/>
                  <a:pt x="4471356" y="2836436"/>
                  <a:pt x="4489495" y="2836630"/>
                </a:cubicBezTo>
                <a:cubicBezTo>
                  <a:pt x="4502436" y="2836397"/>
                  <a:pt x="4515354" y="2835618"/>
                  <a:pt x="4528199" y="2834293"/>
                </a:cubicBezTo>
                <a:lnTo>
                  <a:pt x="4511507" y="2814815"/>
                </a:lnTo>
                <a:cubicBezTo>
                  <a:pt x="4514943" y="2815087"/>
                  <a:pt x="4518353" y="2815615"/>
                  <a:pt x="4521667" y="2816374"/>
                </a:cubicBezTo>
                <a:cubicBezTo>
                  <a:pt x="4565206" y="2828254"/>
                  <a:pt x="4565206" y="2828254"/>
                  <a:pt x="4585039" y="2820075"/>
                </a:cubicBezTo>
                <a:cubicBezTo>
                  <a:pt x="4565254" y="2813316"/>
                  <a:pt x="4548031" y="2802428"/>
                  <a:pt x="4535213" y="2788521"/>
                </a:cubicBezTo>
                <a:lnTo>
                  <a:pt x="4435073" y="2772550"/>
                </a:lnTo>
                <a:cubicBezTo>
                  <a:pt x="4420318" y="2766512"/>
                  <a:pt x="4419110" y="2755605"/>
                  <a:pt x="4388873" y="2749957"/>
                </a:cubicBezTo>
                <a:cubicBezTo>
                  <a:pt x="4374626" y="2747969"/>
                  <a:pt x="4360258" y="2746587"/>
                  <a:pt x="4345819" y="2745867"/>
                </a:cubicBezTo>
                <a:cubicBezTo>
                  <a:pt x="4348963" y="2751515"/>
                  <a:pt x="4351139" y="2755605"/>
                  <a:pt x="4354286" y="2761643"/>
                </a:cubicBezTo>
                <a:cubicBezTo>
                  <a:pt x="4322065" y="2750306"/>
                  <a:pt x="4287575" y="2743703"/>
                  <a:pt x="4252454" y="2742166"/>
                </a:cubicBezTo>
                <a:close/>
                <a:moveTo>
                  <a:pt x="4157152" y="2740413"/>
                </a:moveTo>
                <a:lnTo>
                  <a:pt x="4156185" y="2740802"/>
                </a:lnTo>
                <a:lnTo>
                  <a:pt x="4158630" y="2740942"/>
                </a:lnTo>
                <a:lnTo>
                  <a:pt x="4189807" y="2752100"/>
                </a:lnTo>
                <a:cubicBezTo>
                  <a:pt x="4217624" y="2755605"/>
                  <a:pt x="4245197" y="2758527"/>
                  <a:pt x="4272773" y="2761643"/>
                </a:cubicBezTo>
                <a:cubicBezTo>
                  <a:pt x="4255054" y="2753598"/>
                  <a:pt x="4236047" y="2747765"/>
                  <a:pt x="4216400" y="2744254"/>
                </a:cubicBezTo>
                <a:lnTo>
                  <a:pt x="4158630" y="2740942"/>
                </a:lnTo>
                <a:close/>
                <a:moveTo>
                  <a:pt x="10681401" y="2739438"/>
                </a:moveTo>
                <a:cubicBezTo>
                  <a:pt x="10679951" y="2743724"/>
                  <a:pt x="10687450" y="2743724"/>
                  <a:pt x="10694223" y="2743724"/>
                </a:cubicBezTo>
                <a:cubicBezTo>
                  <a:pt x="10699804" y="2750053"/>
                  <a:pt x="10708773" y="2753870"/>
                  <a:pt x="10718411" y="2754046"/>
                </a:cubicBezTo>
                <a:cubicBezTo>
                  <a:pt x="10725183" y="2754046"/>
                  <a:pt x="10729053" y="2751515"/>
                  <a:pt x="10733891" y="2750345"/>
                </a:cubicBezTo>
                <a:cubicBezTo>
                  <a:pt x="10722169" y="2743918"/>
                  <a:pt x="10708144" y="2740763"/>
                  <a:pt x="10693979" y="2741387"/>
                </a:cubicBezTo>
                <a:cubicBezTo>
                  <a:pt x="10689626" y="2741387"/>
                  <a:pt x="10681645" y="2739244"/>
                  <a:pt x="10681401" y="2739438"/>
                </a:cubicBezTo>
                <a:close/>
                <a:moveTo>
                  <a:pt x="3638560" y="2738465"/>
                </a:moveTo>
                <a:lnTo>
                  <a:pt x="3638471" y="2740413"/>
                </a:lnTo>
                <a:lnTo>
                  <a:pt x="3638318" y="2740413"/>
                </a:lnTo>
                <a:lnTo>
                  <a:pt x="3638318" y="2743724"/>
                </a:lnTo>
                <a:lnTo>
                  <a:pt x="3638471" y="2740413"/>
                </a:lnTo>
                <a:lnTo>
                  <a:pt x="3644365" y="2740413"/>
                </a:lnTo>
                <a:lnTo>
                  <a:pt x="3644365" y="2738465"/>
                </a:lnTo>
                <a:cubicBezTo>
                  <a:pt x="3642430" y="2738250"/>
                  <a:pt x="3640495" y="2738250"/>
                  <a:pt x="3638560" y="2738465"/>
                </a:cubicBezTo>
                <a:close/>
                <a:moveTo>
                  <a:pt x="6083249" y="2736322"/>
                </a:moveTo>
                <a:cubicBezTo>
                  <a:pt x="6101221" y="2741990"/>
                  <a:pt x="6120305" y="2744969"/>
                  <a:pt x="6139607" y="2745088"/>
                </a:cubicBezTo>
                <a:cubicBezTo>
                  <a:pt x="6141301" y="2740413"/>
                  <a:pt x="6128482" y="2738855"/>
                  <a:pt x="6120739" y="2738076"/>
                </a:cubicBezTo>
                <a:lnTo>
                  <a:pt x="6120015" y="2737880"/>
                </a:lnTo>
                <a:cubicBezTo>
                  <a:pt x="6107437" y="2736712"/>
                  <a:pt x="6095827" y="2736712"/>
                  <a:pt x="6083249" y="2736322"/>
                </a:cubicBezTo>
                <a:close/>
                <a:moveTo>
                  <a:pt x="7758273" y="2735739"/>
                </a:moveTo>
                <a:lnTo>
                  <a:pt x="7763837" y="2737685"/>
                </a:lnTo>
                <a:lnTo>
                  <a:pt x="7761417" y="2735739"/>
                </a:lnTo>
                <a:close/>
                <a:moveTo>
                  <a:pt x="6354397" y="2734375"/>
                </a:moveTo>
                <a:cubicBezTo>
                  <a:pt x="6354397" y="2734375"/>
                  <a:pt x="6354397" y="2736518"/>
                  <a:pt x="6354397" y="2736712"/>
                </a:cubicBezTo>
                <a:lnTo>
                  <a:pt x="6374232" y="2741387"/>
                </a:lnTo>
                <a:cubicBezTo>
                  <a:pt x="6374232" y="2739634"/>
                  <a:pt x="6374232" y="2738270"/>
                  <a:pt x="6374232" y="2737101"/>
                </a:cubicBezTo>
                <a:close/>
                <a:moveTo>
                  <a:pt x="8034017" y="2733401"/>
                </a:moveTo>
                <a:cubicBezTo>
                  <a:pt x="8034017" y="2733401"/>
                  <a:pt x="8031841" y="2734375"/>
                  <a:pt x="8032323" y="2734569"/>
                </a:cubicBezTo>
                <a:cubicBezTo>
                  <a:pt x="8033991" y="2735330"/>
                  <a:pt x="8035782" y="2735933"/>
                  <a:pt x="8037646" y="2736322"/>
                </a:cubicBezTo>
                <a:cubicBezTo>
                  <a:pt x="8037646" y="2736322"/>
                  <a:pt x="8039822" y="2736322"/>
                  <a:pt x="8039581" y="2735154"/>
                </a:cubicBezTo>
                <a:close/>
                <a:moveTo>
                  <a:pt x="6043822" y="2729506"/>
                </a:moveTo>
                <a:cubicBezTo>
                  <a:pt x="6035599" y="2730479"/>
                  <a:pt x="6031003" y="2732622"/>
                  <a:pt x="6039711" y="2737101"/>
                </a:cubicBezTo>
                <a:cubicBezTo>
                  <a:pt x="6047619" y="2740745"/>
                  <a:pt x="6056956" y="2741855"/>
                  <a:pt x="6065834" y="2740217"/>
                </a:cubicBezTo>
                <a:lnTo>
                  <a:pt x="6076525" y="2736166"/>
                </a:lnTo>
                <a:lnTo>
                  <a:pt x="6078170" y="2736906"/>
                </a:lnTo>
                <a:lnTo>
                  <a:pt x="6078170" y="2735542"/>
                </a:lnTo>
                <a:lnTo>
                  <a:pt x="6076525" y="2736166"/>
                </a:lnTo>
                <a:lnTo>
                  <a:pt x="6061723" y="2729506"/>
                </a:lnTo>
                <a:cubicBezTo>
                  <a:pt x="6055770" y="2729214"/>
                  <a:pt x="6049772" y="2729214"/>
                  <a:pt x="6043822" y="2729506"/>
                </a:cubicBezTo>
                <a:close/>
                <a:moveTo>
                  <a:pt x="10561672" y="2724247"/>
                </a:moveTo>
                <a:cubicBezTo>
                  <a:pt x="10579885" y="2733031"/>
                  <a:pt x="10599987" y="2738972"/>
                  <a:pt x="10620932" y="2741775"/>
                </a:cubicBezTo>
                <a:cubicBezTo>
                  <a:pt x="10625528" y="2737297"/>
                  <a:pt x="10620932" y="2732622"/>
                  <a:pt x="10602549" y="2728921"/>
                </a:cubicBezTo>
                <a:cubicBezTo>
                  <a:pt x="10590939" y="2725999"/>
                  <a:pt x="10579087" y="2725414"/>
                  <a:pt x="10561672" y="2724247"/>
                </a:cubicBezTo>
                <a:close/>
                <a:moveTo>
                  <a:pt x="10531679" y="2723856"/>
                </a:moveTo>
                <a:lnTo>
                  <a:pt x="10531679" y="2725220"/>
                </a:lnTo>
                <a:lnTo>
                  <a:pt x="10535549" y="2725220"/>
                </a:lnTo>
                <a:close/>
                <a:moveTo>
                  <a:pt x="10495637" y="2723856"/>
                </a:moveTo>
                <a:cubicBezTo>
                  <a:pt x="10492978" y="2725220"/>
                  <a:pt x="10491284" y="2727169"/>
                  <a:pt x="10492251" y="2729115"/>
                </a:cubicBezTo>
                <a:cubicBezTo>
                  <a:pt x="10493219" y="2731064"/>
                  <a:pt x="10497089" y="2731843"/>
                  <a:pt x="10500474" y="2733401"/>
                </a:cubicBezTo>
                <a:cubicBezTo>
                  <a:pt x="10503862" y="2734960"/>
                  <a:pt x="10508214" y="2733401"/>
                  <a:pt x="10508941" y="2731843"/>
                </a:cubicBezTo>
                <a:cubicBezTo>
                  <a:pt x="10509667" y="2730285"/>
                  <a:pt x="10509182" y="2727948"/>
                  <a:pt x="10507491" y="2725805"/>
                </a:cubicBezTo>
                <a:cubicBezTo>
                  <a:pt x="10503661" y="2724754"/>
                  <a:pt x="10499677" y="2724091"/>
                  <a:pt x="10495637" y="2723856"/>
                </a:cubicBezTo>
                <a:close/>
                <a:moveTo>
                  <a:pt x="7435361" y="2716844"/>
                </a:moveTo>
                <a:cubicBezTo>
                  <a:pt x="7440344" y="2719844"/>
                  <a:pt x="7445811" y="2722337"/>
                  <a:pt x="7451568" y="2724247"/>
                </a:cubicBezTo>
                <a:lnTo>
                  <a:pt x="7451568" y="2725220"/>
                </a:lnTo>
                <a:cubicBezTo>
                  <a:pt x="7460421" y="2726602"/>
                  <a:pt x="7469395" y="2727518"/>
                  <a:pt x="7478417" y="2727948"/>
                </a:cubicBezTo>
                <a:cubicBezTo>
                  <a:pt x="7478417" y="2727948"/>
                  <a:pt x="7480111" y="2726193"/>
                  <a:pt x="7478417" y="2725805"/>
                </a:cubicBezTo>
                <a:cubicBezTo>
                  <a:pt x="7472323" y="2723447"/>
                  <a:pt x="7466007" y="2721423"/>
                  <a:pt x="7459550" y="2719766"/>
                </a:cubicBezTo>
                <a:cubicBezTo>
                  <a:pt x="7451568" y="2718423"/>
                  <a:pt x="7443490" y="2717450"/>
                  <a:pt x="7435361" y="2716844"/>
                </a:cubicBezTo>
                <a:close/>
                <a:moveTo>
                  <a:pt x="6489609" y="2709444"/>
                </a:moveTo>
                <a:lnTo>
                  <a:pt x="6485013" y="2713145"/>
                </a:lnTo>
                <a:cubicBezTo>
                  <a:pt x="6491544" y="2714704"/>
                  <a:pt x="6497832" y="2716456"/>
                  <a:pt x="6504122" y="2717429"/>
                </a:cubicBezTo>
                <a:lnTo>
                  <a:pt x="6507568" y="2713440"/>
                </a:lnTo>
                <a:lnTo>
                  <a:pt x="6507992" y="2713534"/>
                </a:lnTo>
                <a:lnTo>
                  <a:pt x="6507992" y="2712949"/>
                </a:lnTo>
                <a:lnTo>
                  <a:pt x="6507568" y="2713440"/>
                </a:lnTo>
                <a:close/>
                <a:moveTo>
                  <a:pt x="6837277" y="2703430"/>
                </a:moveTo>
                <a:lnTo>
                  <a:pt x="6839507" y="2704069"/>
                </a:lnTo>
                <a:lnTo>
                  <a:pt x="6837673" y="2703990"/>
                </a:lnTo>
                <a:close/>
                <a:moveTo>
                  <a:pt x="10628672" y="2703211"/>
                </a:moveTo>
                <a:cubicBezTo>
                  <a:pt x="10629416" y="2704379"/>
                  <a:pt x="10630310" y="2705489"/>
                  <a:pt x="10631333" y="2706522"/>
                </a:cubicBezTo>
                <a:lnTo>
                  <a:pt x="10632542" y="2706522"/>
                </a:lnTo>
                <a:cubicBezTo>
                  <a:pt x="10638347" y="2706522"/>
                  <a:pt x="10643668" y="2706522"/>
                  <a:pt x="10649231" y="2707692"/>
                </a:cubicBezTo>
                <a:cubicBezTo>
                  <a:pt x="10646814" y="2706134"/>
                  <a:pt x="10645120" y="2703990"/>
                  <a:pt x="10641976" y="2703211"/>
                </a:cubicBezTo>
                <a:cubicBezTo>
                  <a:pt x="10637550" y="2702901"/>
                  <a:pt x="10633099" y="2702901"/>
                  <a:pt x="10628672" y="2703211"/>
                </a:cubicBezTo>
                <a:close/>
                <a:moveTo>
                  <a:pt x="3897130" y="2700095"/>
                </a:moveTo>
                <a:lnTo>
                  <a:pt x="3897130" y="2704770"/>
                </a:lnTo>
                <a:cubicBezTo>
                  <a:pt x="3905886" y="2707322"/>
                  <a:pt x="3914860" y="2709327"/>
                  <a:pt x="3923979" y="2710808"/>
                </a:cubicBezTo>
                <a:cubicBezTo>
                  <a:pt x="3933220" y="2710340"/>
                  <a:pt x="3942337" y="2708820"/>
                  <a:pt x="3951070" y="2706328"/>
                </a:cubicBezTo>
                <a:close/>
                <a:moveTo>
                  <a:pt x="10810476" y="2700070"/>
                </a:moveTo>
                <a:cubicBezTo>
                  <a:pt x="10805487" y="2700338"/>
                  <a:pt x="10802343" y="2701361"/>
                  <a:pt x="10802585" y="2703017"/>
                </a:cubicBezTo>
                <a:cubicBezTo>
                  <a:pt x="10802997" y="2704340"/>
                  <a:pt x="10804165" y="2705432"/>
                  <a:pt x="10805729" y="2705937"/>
                </a:cubicBezTo>
                <a:cubicBezTo>
                  <a:pt x="10815493" y="2709172"/>
                  <a:pt x="10826441" y="2709172"/>
                  <a:pt x="10836205" y="2705937"/>
                </a:cubicBezTo>
                <a:cubicBezTo>
                  <a:pt x="10836205" y="2705937"/>
                  <a:pt x="10836205" y="2704575"/>
                  <a:pt x="10836205" y="2703796"/>
                </a:cubicBezTo>
                <a:cubicBezTo>
                  <a:pt x="10834054" y="2702880"/>
                  <a:pt x="10831781" y="2702160"/>
                  <a:pt x="10829432" y="2701653"/>
                </a:cubicBezTo>
                <a:cubicBezTo>
                  <a:pt x="10822298" y="2700289"/>
                  <a:pt x="10815465" y="2699802"/>
                  <a:pt x="10810476" y="2700070"/>
                </a:cubicBezTo>
                <a:close/>
                <a:moveTo>
                  <a:pt x="10434683" y="2699122"/>
                </a:moveTo>
                <a:cubicBezTo>
                  <a:pt x="10436135" y="2701459"/>
                  <a:pt x="10436376" y="2703796"/>
                  <a:pt x="10437829" y="2704185"/>
                </a:cubicBezTo>
                <a:cubicBezTo>
                  <a:pt x="10443875" y="2705334"/>
                  <a:pt x="10450021" y="2706113"/>
                  <a:pt x="10456212" y="2706522"/>
                </a:cubicBezTo>
                <a:cubicBezTo>
                  <a:pt x="10456212" y="2706522"/>
                  <a:pt x="10456453" y="2703017"/>
                  <a:pt x="10455244" y="2702821"/>
                </a:cubicBezTo>
                <a:cubicBezTo>
                  <a:pt x="10448713" y="2701263"/>
                  <a:pt x="10441940" y="2700289"/>
                  <a:pt x="10434683" y="2699122"/>
                </a:cubicBezTo>
                <a:close/>
                <a:moveTo>
                  <a:pt x="7895420" y="2697952"/>
                </a:moveTo>
                <a:lnTo>
                  <a:pt x="7895179" y="2698146"/>
                </a:lnTo>
                <a:lnTo>
                  <a:pt x="7895420" y="2698173"/>
                </a:lnTo>
                <a:lnTo>
                  <a:pt x="7895420" y="2703990"/>
                </a:lnTo>
                <a:cubicBezTo>
                  <a:pt x="7900814" y="2706035"/>
                  <a:pt x="7906642" y="2707223"/>
                  <a:pt x="7912594" y="2707495"/>
                </a:cubicBezTo>
                <a:cubicBezTo>
                  <a:pt x="7918399" y="2706289"/>
                  <a:pt x="7923938" y="2704379"/>
                  <a:pt x="7929042" y="2701848"/>
                </a:cubicBezTo>
                <a:lnTo>
                  <a:pt x="7895420" y="2698173"/>
                </a:lnTo>
                <a:close/>
                <a:moveTo>
                  <a:pt x="7649428" y="2696005"/>
                </a:moveTo>
                <a:cubicBezTo>
                  <a:pt x="7646622" y="2696140"/>
                  <a:pt x="7643839" y="2696588"/>
                  <a:pt x="7641203" y="2697367"/>
                </a:cubicBezTo>
                <a:cubicBezTo>
                  <a:pt x="7646525" y="2697952"/>
                  <a:pt x="7651845" y="2699316"/>
                  <a:pt x="7657168" y="2700289"/>
                </a:cubicBezTo>
                <a:lnTo>
                  <a:pt x="7657168" y="2701068"/>
                </a:lnTo>
                <a:cubicBezTo>
                  <a:pt x="7658859" y="2701068"/>
                  <a:pt x="7660071" y="2698925"/>
                  <a:pt x="7661521" y="2697758"/>
                </a:cubicBezTo>
                <a:cubicBezTo>
                  <a:pt x="7657554" y="2696940"/>
                  <a:pt x="7653514" y="2696355"/>
                  <a:pt x="7649428" y="2696005"/>
                </a:cubicBezTo>
                <a:close/>
                <a:moveTo>
                  <a:pt x="7967499" y="2695615"/>
                </a:moveTo>
                <a:lnTo>
                  <a:pt x="7931701" y="2701848"/>
                </a:lnTo>
                <a:cubicBezTo>
                  <a:pt x="7953713" y="2709444"/>
                  <a:pt x="7983223" y="2716456"/>
                  <a:pt x="7973304" y="2726584"/>
                </a:cubicBezTo>
                <a:cubicBezTo>
                  <a:pt x="7988302" y="2736088"/>
                  <a:pt x="8006152" y="2742223"/>
                  <a:pt x="8025068" y="2744309"/>
                </a:cubicBezTo>
                <a:cubicBezTo>
                  <a:pt x="8021924" y="2738076"/>
                  <a:pt x="7977174" y="2731064"/>
                  <a:pt x="7999427" y="2725611"/>
                </a:cubicBezTo>
                <a:lnTo>
                  <a:pt x="7999671" y="2725414"/>
                </a:lnTo>
                <a:cubicBezTo>
                  <a:pt x="7992413" y="2718599"/>
                  <a:pt x="7985400" y="2711587"/>
                  <a:pt x="7978142" y="2704575"/>
                </a:cubicBezTo>
                <a:cubicBezTo>
                  <a:pt x="7975724" y="2702238"/>
                  <a:pt x="7972581" y="2699901"/>
                  <a:pt x="7967499" y="2695615"/>
                </a:cubicBezTo>
                <a:close/>
                <a:moveTo>
                  <a:pt x="7489301" y="2695030"/>
                </a:moveTo>
                <a:lnTo>
                  <a:pt x="7490086" y="2695030"/>
                </a:lnTo>
                <a:lnTo>
                  <a:pt x="7490772" y="2695767"/>
                </a:lnTo>
                <a:close/>
                <a:moveTo>
                  <a:pt x="7313212" y="2695030"/>
                </a:moveTo>
                <a:cubicBezTo>
                  <a:pt x="7319962" y="2701342"/>
                  <a:pt x="7327314" y="2707205"/>
                  <a:pt x="7335224" y="2712560"/>
                </a:cubicBezTo>
                <a:lnTo>
                  <a:pt x="7335224" y="2713340"/>
                </a:lnTo>
                <a:cubicBezTo>
                  <a:pt x="7360862" y="2728531"/>
                  <a:pt x="7378036" y="2731647"/>
                  <a:pt x="7426412" y="2729506"/>
                </a:cubicBezTo>
                <a:cubicBezTo>
                  <a:pt x="7404644" y="2707886"/>
                  <a:pt x="7363765" y="2700483"/>
                  <a:pt x="7313212" y="2695030"/>
                </a:cubicBezTo>
                <a:close/>
                <a:moveTo>
                  <a:pt x="5703254" y="2690552"/>
                </a:moveTo>
                <a:cubicBezTo>
                  <a:pt x="5703254" y="2690552"/>
                  <a:pt x="5703254" y="2691719"/>
                  <a:pt x="5703254" y="2692304"/>
                </a:cubicBezTo>
                <a:lnTo>
                  <a:pt x="5708818" y="2692304"/>
                </a:lnTo>
                <a:lnTo>
                  <a:pt x="5710994" y="2690940"/>
                </a:lnTo>
                <a:close/>
                <a:moveTo>
                  <a:pt x="7691514" y="2689967"/>
                </a:moveTo>
                <a:cubicBezTo>
                  <a:pt x="7692240" y="2698537"/>
                  <a:pt x="7714976" y="2699705"/>
                  <a:pt x="7724651" y="2704770"/>
                </a:cubicBezTo>
                <a:lnTo>
                  <a:pt x="7724651" y="2705158"/>
                </a:lnTo>
                <a:cubicBezTo>
                  <a:pt x="7734207" y="2710925"/>
                  <a:pt x="7744413" y="2715949"/>
                  <a:pt x="7755129" y="2720157"/>
                </a:cubicBezTo>
                <a:cubicBezTo>
                  <a:pt x="7777890" y="2725903"/>
                  <a:pt x="7798111" y="2736790"/>
                  <a:pt x="7813422" y="2751515"/>
                </a:cubicBezTo>
                <a:cubicBezTo>
                  <a:pt x="7847359" y="2762792"/>
                  <a:pt x="7883639" y="2768810"/>
                  <a:pt x="7920334" y="2769240"/>
                </a:cubicBezTo>
                <a:cubicBezTo>
                  <a:pt x="7920334" y="2766706"/>
                  <a:pt x="7922752" y="2763786"/>
                  <a:pt x="7923961" y="2760864"/>
                </a:cubicBezTo>
                <a:cubicBezTo>
                  <a:pt x="7930032" y="2763162"/>
                  <a:pt x="7936249" y="2765168"/>
                  <a:pt x="7942587" y="2766902"/>
                </a:cubicBezTo>
                <a:cubicBezTo>
                  <a:pt x="7946821" y="2767604"/>
                  <a:pt x="7951173" y="2767604"/>
                  <a:pt x="7955406" y="2766902"/>
                </a:cubicBezTo>
                <a:cubicBezTo>
                  <a:pt x="7955673" y="2763629"/>
                  <a:pt x="7954172" y="2760434"/>
                  <a:pt x="7951295" y="2758136"/>
                </a:cubicBezTo>
                <a:cubicBezTo>
                  <a:pt x="7943819" y="2752410"/>
                  <a:pt x="7933128" y="2750327"/>
                  <a:pt x="7923237" y="2752682"/>
                </a:cubicBezTo>
                <a:cubicBezTo>
                  <a:pt x="7911987" y="2751222"/>
                  <a:pt x="7901273" y="2747834"/>
                  <a:pt x="7891791" y="2742751"/>
                </a:cubicBezTo>
                <a:cubicBezTo>
                  <a:pt x="7884196" y="2738368"/>
                  <a:pt x="7876092" y="2734590"/>
                  <a:pt x="7867603" y="2731453"/>
                </a:cubicBezTo>
                <a:cubicBezTo>
                  <a:pt x="7874327" y="2729154"/>
                  <a:pt x="7880737" y="2726292"/>
                  <a:pt x="7886712" y="2722883"/>
                </a:cubicBezTo>
                <a:cubicBezTo>
                  <a:pt x="7888406" y="2721519"/>
                  <a:pt x="7883568" y="2717429"/>
                  <a:pt x="7878972" y="2716065"/>
                </a:cubicBezTo>
                <a:cubicBezTo>
                  <a:pt x="7872900" y="2714429"/>
                  <a:pt x="7866465" y="2713904"/>
                  <a:pt x="7860104" y="2714507"/>
                </a:cubicBezTo>
                <a:cubicBezTo>
                  <a:pt x="7852849" y="2721519"/>
                  <a:pt x="7839304" y="2723274"/>
                  <a:pt x="7811728" y="2715871"/>
                </a:cubicBezTo>
                <a:lnTo>
                  <a:pt x="7831563" y="2712366"/>
                </a:lnTo>
                <a:cubicBezTo>
                  <a:pt x="7816131" y="2703230"/>
                  <a:pt x="7796829" y="2699375"/>
                  <a:pt x="7777865" y="2701653"/>
                </a:cubicBezTo>
                <a:cubicBezTo>
                  <a:pt x="7765772" y="2703600"/>
                  <a:pt x="7777865" y="2708275"/>
                  <a:pt x="7788025" y="2712366"/>
                </a:cubicBezTo>
                <a:lnTo>
                  <a:pt x="7774238" y="2713340"/>
                </a:lnTo>
                <a:lnTo>
                  <a:pt x="7736261" y="2689967"/>
                </a:lnTo>
                <a:close/>
                <a:moveTo>
                  <a:pt x="10476530" y="2688797"/>
                </a:moveTo>
                <a:lnTo>
                  <a:pt x="10478706" y="2690746"/>
                </a:lnTo>
                <a:cubicBezTo>
                  <a:pt x="10478798" y="2691331"/>
                  <a:pt x="10478798" y="2691913"/>
                  <a:pt x="10478706" y="2692498"/>
                </a:cubicBezTo>
                <a:lnTo>
                  <a:pt x="10476530" y="2692272"/>
                </a:lnTo>
                <a:close/>
                <a:moveTo>
                  <a:pt x="10704018" y="2687824"/>
                </a:moveTo>
                <a:cubicBezTo>
                  <a:pt x="10690655" y="2687045"/>
                  <a:pt x="10678743" y="2687824"/>
                  <a:pt x="10670035" y="2691913"/>
                </a:cubicBezTo>
                <a:cubicBezTo>
                  <a:pt x="10695741" y="2698089"/>
                  <a:pt x="10722603" y="2700522"/>
                  <a:pt x="10749371" y="2699122"/>
                </a:cubicBezTo>
                <a:cubicBezTo>
                  <a:pt x="10751789" y="2699122"/>
                  <a:pt x="10751789" y="2696784"/>
                  <a:pt x="10751548" y="2695420"/>
                </a:cubicBezTo>
                <a:cubicBezTo>
                  <a:pt x="10751306" y="2694057"/>
                  <a:pt x="10748404" y="2693277"/>
                  <a:pt x="10746710" y="2693083"/>
                </a:cubicBezTo>
                <a:cubicBezTo>
                  <a:pt x="10732197" y="2690940"/>
                  <a:pt x="10717382" y="2688603"/>
                  <a:pt x="10704018" y="2687824"/>
                </a:cubicBezTo>
                <a:close/>
                <a:moveTo>
                  <a:pt x="3528867" y="2686030"/>
                </a:moveTo>
                <a:lnTo>
                  <a:pt x="3529593" y="2686214"/>
                </a:lnTo>
                <a:lnTo>
                  <a:pt x="3529714" y="2686460"/>
                </a:lnTo>
                <a:close/>
                <a:moveTo>
                  <a:pt x="7984673" y="2684902"/>
                </a:moveTo>
                <a:lnTo>
                  <a:pt x="7986850" y="2686656"/>
                </a:lnTo>
                <a:lnTo>
                  <a:pt x="7989752" y="2686656"/>
                </a:lnTo>
                <a:close/>
                <a:moveTo>
                  <a:pt x="10195463" y="2681591"/>
                </a:moveTo>
                <a:cubicBezTo>
                  <a:pt x="10195463" y="2681591"/>
                  <a:pt x="10195463" y="2683149"/>
                  <a:pt x="10195463" y="2683734"/>
                </a:cubicBezTo>
                <a:lnTo>
                  <a:pt x="10208041" y="2685098"/>
                </a:lnTo>
                <a:lnTo>
                  <a:pt x="10207073" y="2681591"/>
                </a:lnTo>
                <a:close/>
                <a:moveTo>
                  <a:pt x="6687466" y="2680812"/>
                </a:moveTo>
                <a:lnTo>
                  <a:pt x="6687263" y="2682299"/>
                </a:lnTo>
                <a:lnTo>
                  <a:pt x="6653120" y="2688409"/>
                </a:lnTo>
                <a:cubicBezTo>
                  <a:pt x="6672350" y="2689870"/>
                  <a:pt x="6681965" y="2690600"/>
                  <a:pt x="6686258" y="2689651"/>
                </a:cubicBezTo>
                <a:lnTo>
                  <a:pt x="6687263" y="2682299"/>
                </a:lnTo>
                <a:lnTo>
                  <a:pt x="6687951" y="2682176"/>
                </a:lnTo>
                <a:close/>
                <a:moveTo>
                  <a:pt x="6024472" y="2677111"/>
                </a:moveTo>
                <a:lnTo>
                  <a:pt x="6029550" y="2680227"/>
                </a:lnTo>
                <a:cubicBezTo>
                  <a:pt x="6029550" y="2680227"/>
                  <a:pt x="6032453" y="2680227"/>
                  <a:pt x="6032938" y="2678865"/>
                </a:cubicBezTo>
                <a:cubicBezTo>
                  <a:pt x="6033421" y="2677502"/>
                  <a:pt x="6031003" y="2677696"/>
                  <a:pt x="6030036" y="2677111"/>
                </a:cubicBezTo>
                <a:close/>
                <a:moveTo>
                  <a:pt x="10605934" y="2672827"/>
                </a:moveTo>
                <a:cubicBezTo>
                  <a:pt x="10612874" y="2675027"/>
                  <a:pt x="10619985" y="2676839"/>
                  <a:pt x="10627220" y="2678280"/>
                </a:cubicBezTo>
                <a:cubicBezTo>
                  <a:pt x="10633312" y="2678961"/>
                  <a:pt x="10639455" y="2679293"/>
                  <a:pt x="10645603" y="2679254"/>
                </a:cubicBezTo>
                <a:lnTo>
                  <a:pt x="10646814" y="2679254"/>
                </a:lnTo>
                <a:cubicBezTo>
                  <a:pt x="10648023" y="2679254"/>
                  <a:pt x="10646814" y="2677111"/>
                  <a:pt x="10646814" y="2677111"/>
                </a:cubicBezTo>
                <a:cubicBezTo>
                  <a:pt x="10640155" y="2675340"/>
                  <a:pt x="10633373" y="2673917"/>
                  <a:pt x="10626496" y="2672827"/>
                </a:cubicBezTo>
                <a:cubicBezTo>
                  <a:pt x="10619655" y="2672358"/>
                  <a:pt x="10612775" y="2672358"/>
                  <a:pt x="10605934" y="2672827"/>
                </a:cubicBezTo>
                <a:close/>
                <a:moveTo>
                  <a:pt x="7520021" y="2668152"/>
                </a:moveTo>
                <a:cubicBezTo>
                  <a:pt x="7510297" y="2669146"/>
                  <a:pt x="7500719" y="2670976"/>
                  <a:pt x="7491478" y="2673606"/>
                </a:cubicBezTo>
                <a:cubicBezTo>
                  <a:pt x="7489060" y="2675457"/>
                  <a:pt x="7488938" y="2678534"/>
                  <a:pt x="7491237" y="2680481"/>
                </a:cubicBezTo>
                <a:cubicBezTo>
                  <a:pt x="7491673" y="2680851"/>
                  <a:pt x="7492156" y="2681164"/>
                  <a:pt x="7492689" y="2681397"/>
                </a:cubicBezTo>
                <a:lnTo>
                  <a:pt x="7492689" y="2682176"/>
                </a:lnTo>
                <a:cubicBezTo>
                  <a:pt x="7501420" y="2684728"/>
                  <a:pt x="7510513" y="2686364"/>
                  <a:pt x="7519780" y="2687045"/>
                </a:cubicBezTo>
                <a:cubicBezTo>
                  <a:pt x="7524374" y="2686889"/>
                  <a:pt x="7528899" y="2686304"/>
                  <a:pt x="7533325" y="2685292"/>
                </a:cubicBezTo>
                <a:close/>
                <a:moveTo>
                  <a:pt x="6979658" y="2667762"/>
                </a:moveTo>
                <a:cubicBezTo>
                  <a:pt x="6967080" y="2665815"/>
                  <a:pt x="6969500" y="2669710"/>
                  <a:pt x="6975306" y="2673412"/>
                </a:cubicBezTo>
                <a:lnTo>
                  <a:pt x="6975306" y="2674773"/>
                </a:lnTo>
                <a:cubicBezTo>
                  <a:pt x="6979417" y="2677307"/>
                  <a:pt x="6985222" y="2679839"/>
                  <a:pt x="6990060" y="2682370"/>
                </a:cubicBezTo>
                <a:lnTo>
                  <a:pt x="6975547" y="2687435"/>
                </a:lnTo>
                <a:cubicBezTo>
                  <a:pt x="6991995" y="2690552"/>
                  <a:pt x="7003846" y="2691719"/>
                  <a:pt x="6996350" y="2683540"/>
                </a:cubicBezTo>
                <a:cubicBezTo>
                  <a:pt x="7004814" y="2681982"/>
                  <a:pt x="7014248" y="2680033"/>
                  <a:pt x="7003846" y="2674579"/>
                </a:cubicBezTo>
                <a:cubicBezTo>
                  <a:pt x="6996324" y="2671191"/>
                  <a:pt x="6988150" y="2668893"/>
                  <a:pt x="6979658" y="2667762"/>
                </a:cubicBezTo>
                <a:close/>
                <a:moveTo>
                  <a:pt x="6774079" y="2663203"/>
                </a:moveTo>
                <a:cubicBezTo>
                  <a:pt x="6765855" y="2662178"/>
                  <a:pt x="6757383" y="2662446"/>
                  <a:pt x="6749146" y="2664062"/>
                </a:cubicBezTo>
                <a:lnTo>
                  <a:pt x="6797523" y="2676917"/>
                </a:lnTo>
                <a:cubicBezTo>
                  <a:pt x="6797523" y="2673995"/>
                  <a:pt x="6799940" y="2671463"/>
                  <a:pt x="6797523" y="2670099"/>
                </a:cubicBezTo>
                <a:cubicBezTo>
                  <a:pt x="6790279" y="2666545"/>
                  <a:pt x="6782303" y="2664228"/>
                  <a:pt x="6774079" y="2663203"/>
                </a:cubicBezTo>
                <a:close/>
                <a:moveTo>
                  <a:pt x="6319566" y="2658024"/>
                </a:moveTo>
                <a:cubicBezTo>
                  <a:pt x="6316422" y="2658024"/>
                  <a:pt x="6315455" y="2659582"/>
                  <a:pt x="6313520" y="2660556"/>
                </a:cubicBezTo>
                <a:cubicBezTo>
                  <a:pt x="6317342" y="2661860"/>
                  <a:pt x="6321308" y="2662913"/>
                  <a:pt x="6325371" y="2663672"/>
                </a:cubicBezTo>
                <a:lnTo>
                  <a:pt x="6325856" y="2663478"/>
                </a:lnTo>
                <a:cubicBezTo>
                  <a:pt x="6329241" y="2663478"/>
                  <a:pt x="6330450" y="2661725"/>
                  <a:pt x="6332629" y="2660556"/>
                </a:cubicBezTo>
                <a:cubicBezTo>
                  <a:pt x="6328396" y="2659349"/>
                  <a:pt x="6324018" y="2658490"/>
                  <a:pt x="6319566" y="2658024"/>
                </a:cubicBezTo>
                <a:close/>
                <a:moveTo>
                  <a:pt x="6875651" y="2657633"/>
                </a:moveTo>
                <a:lnTo>
                  <a:pt x="6872507" y="2658413"/>
                </a:lnTo>
                <a:lnTo>
                  <a:pt x="6878068" y="2659582"/>
                </a:lnTo>
                <a:close/>
                <a:moveTo>
                  <a:pt x="7871473" y="2657245"/>
                </a:moveTo>
                <a:lnTo>
                  <a:pt x="7865427" y="2659971"/>
                </a:lnTo>
                <a:cubicBezTo>
                  <a:pt x="7867433" y="2660069"/>
                  <a:pt x="7869467" y="2660069"/>
                  <a:pt x="7871473" y="2659971"/>
                </a:cubicBezTo>
                <a:cubicBezTo>
                  <a:pt x="7871714" y="2659075"/>
                  <a:pt x="7871714" y="2658141"/>
                  <a:pt x="7871473" y="2657245"/>
                </a:cubicBezTo>
                <a:close/>
                <a:moveTo>
                  <a:pt x="7827935" y="2656855"/>
                </a:moveTo>
                <a:cubicBezTo>
                  <a:pt x="7803746" y="2661725"/>
                  <a:pt x="7803746" y="2662114"/>
                  <a:pt x="7833981" y="2671269"/>
                </a:cubicBezTo>
                <a:cubicBezTo>
                  <a:pt x="7846803" y="2675358"/>
                  <a:pt x="7858169" y="2680424"/>
                  <a:pt x="7870991" y="2684123"/>
                </a:cubicBezTo>
                <a:cubicBezTo>
                  <a:pt x="7883810" y="2687824"/>
                  <a:pt x="7900258" y="2688994"/>
                  <a:pt x="7906063" y="2684123"/>
                </a:cubicBezTo>
                <a:cubicBezTo>
                  <a:pt x="7889130" y="2671657"/>
                  <a:pt x="7848494" y="2667958"/>
                  <a:pt x="7828420" y="2657051"/>
                </a:cubicBezTo>
                <a:close/>
                <a:moveTo>
                  <a:pt x="7132527" y="2655493"/>
                </a:moveTo>
                <a:cubicBezTo>
                  <a:pt x="7131803" y="2655687"/>
                  <a:pt x="7129624" y="2657051"/>
                  <a:pt x="7131077" y="2657633"/>
                </a:cubicBezTo>
                <a:lnTo>
                  <a:pt x="7131077" y="2658609"/>
                </a:lnTo>
                <a:cubicBezTo>
                  <a:pt x="7135551" y="2660478"/>
                  <a:pt x="7140170" y="2662173"/>
                  <a:pt x="7144863" y="2663672"/>
                </a:cubicBezTo>
                <a:cubicBezTo>
                  <a:pt x="7142905" y="2661511"/>
                  <a:pt x="7140823" y="2659427"/>
                  <a:pt x="7138576" y="2657439"/>
                </a:cubicBezTo>
                <a:cubicBezTo>
                  <a:pt x="7136641" y="2656660"/>
                  <a:pt x="7134607" y="2655998"/>
                  <a:pt x="7132527" y="2655493"/>
                </a:cubicBezTo>
                <a:close/>
                <a:moveTo>
                  <a:pt x="7751741" y="2653155"/>
                </a:moveTo>
                <a:cubicBezTo>
                  <a:pt x="7749324" y="2653155"/>
                  <a:pt x="7748115" y="2654517"/>
                  <a:pt x="7746421" y="2655493"/>
                </a:cubicBezTo>
                <a:cubicBezTo>
                  <a:pt x="7750581" y="2656777"/>
                  <a:pt x="7754862" y="2657752"/>
                  <a:pt x="7759240" y="2658413"/>
                </a:cubicBezTo>
                <a:cubicBezTo>
                  <a:pt x="7761660" y="2658413"/>
                  <a:pt x="7762628" y="2657051"/>
                  <a:pt x="7764078" y="2656075"/>
                </a:cubicBezTo>
                <a:cubicBezTo>
                  <a:pt x="7760038" y="2654753"/>
                  <a:pt x="7755807" y="2653836"/>
                  <a:pt x="7751500" y="2653350"/>
                </a:cubicBezTo>
                <a:close/>
                <a:moveTo>
                  <a:pt x="3270175" y="2652376"/>
                </a:moveTo>
                <a:lnTo>
                  <a:pt x="3280335" y="2660167"/>
                </a:lnTo>
                <a:cubicBezTo>
                  <a:pt x="3285558" y="2660576"/>
                  <a:pt x="3290833" y="2660576"/>
                  <a:pt x="3296056" y="2660167"/>
                </a:cubicBezTo>
                <a:lnTo>
                  <a:pt x="3292485" y="2655430"/>
                </a:lnTo>
                <a:lnTo>
                  <a:pt x="3294363" y="2655687"/>
                </a:lnTo>
                <a:lnTo>
                  <a:pt x="3291945" y="2654714"/>
                </a:lnTo>
                <a:lnTo>
                  <a:pt x="3292485" y="2655430"/>
                </a:lnTo>
                <a:close/>
                <a:moveTo>
                  <a:pt x="7390614" y="2652180"/>
                </a:moveTo>
                <a:lnTo>
                  <a:pt x="7396904" y="2654908"/>
                </a:lnTo>
                <a:lnTo>
                  <a:pt x="7396904" y="2653934"/>
                </a:lnTo>
                <a:cubicBezTo>
                  <a:pt x="7393034" y="2653738"/>
                  <a:pt x="7388679" y="2653934"/>
                  <a:pt x="7390614" y="2652180"/>
                </a:cubicBezTo>
                <a:close/>
                <a:moveTo>
                  <a:pt x="7430768" y="2651986"/>
                </a:moveTo>
                <a:cubicBezTo>
                  <a:pt x="7420826" y="2652045"/>
                  <a:pt x="7410980" y="2653290"/>
                  <a:pt x="7401498" y="2655687"/>
                </a:cubicBezTo>
                <a:lnTo>
                  <a:pt x="7442378" y="2673800"/>
                </a:lnTo>
                <a:lnTo>
                  <a:pt x="7472612" y="2661725"/>
                </a:lnTo>
                <a:cubicBezTo>
                  <a:pt x="7459042" y="2657499"/>
                  <a:pt x="7445037" y="2654245"/>
                  <a:pt x="7430768" y="2651986"/>
                </a:cubicBezTo>
                <a:close/>
                <a:moveTo>
                  <a:pt x="3362574" y="2648675"/>
                </a:moveTo>
                <a:lnTo>
                  <a:pt x="3365236" y="2650818"/>
                </a:lnTo>
                <a:lnTo>
                  <a:pt x="3368379" y="2650818"/>
                </a:lnTo>
                <a:close/>
                <a:moveTo>
                  <a:pt x="5953601" y="2647505"/>
                </a:moveTo>
                <a:lnTo>
                  <a:pt x="5993026" y="2665815"/>
                </a:lnTo>
                <a:cubicBezTo>
                  <a:pt x="5995687" y="2663866"/>
                  <a:pt x="6001010" y="2662114"/>
                  <a:pt x="5998834" y="2660750"/>
                </a:cubicBezTo>
                <a:cubicBezTo>
                  <a:pt x="5991261" y="2656114"/>
                  <a:pt x="5983158" y="2652084"/>
                  <a:pt x="5974645" y="2648675"/>
                </a:cubicBezTo>
                <a:cubicBezTo>
                  <a:pt x="5967703" y="2647681"/>
                  <a:pt x="5960640" y="2647293"/>
                  <a:pt x="5953601" y="2647505"/>
                </a:cubicBezTo>
                <a:close/>
                <a:moveTo>
                  <a:pt x="6988911" y="2641177"/>
                </a:moveTo>
                <a:cubicBezTo>
                  <a:pt x="6984436" y="2640398"/>
                  <a:pt x="6980747" y="2640398"/>
                  <a:pt x="6979176" y="2642442"/>
                </a:cubicBezTo>
                <a:cubicBezTo>
                  <a:pt x="6976032" y="2646532"/>
                  <a:pt x="6985707" y="2653155"/>
                  <a:pt x="6995623" y="2654323"/>
                </a:cubicBezTo>
                <a:lnTo>
                  <a:pt x="7053271" y="2654150"/>
                </a:lnTo>
                <a:lnTo>
                  <a:pt x="7060206" y="2655296"/>
                </a:lnTo>
                <a:lnTo>
                  <a:pt x="7060206" y="2654129"/>
                </a:lnTo>
                <a:lnTo>
                  <a:pt x="7053271" y="2654150"/>
                </a:lnTo>
                <a:lnTo>
                  <a:pt x="7006025" y="2646338"/>
                </a:lnTo>
                <a:lnTo>
                  <a:pt x="7003364" y="2644585"/>
                </a:lnTo>
                <a:cubicBezTo>
                  <a:pt x="6998647" y="2643514"/>
                  <a:pt x="6993386" y="2641956"/>
                  <a:pt x="6988911" y="2641177"/>
                </a:cubicBezTo>
                <a:close/>
                <a:moveTo>
                  <a:pt x="3367412" y="2640690"/>
                </a:moveTo>
                <a:cubicBezTo>
                  <a:pt x="3383860" y="2649063"/>
                  <a:pt x="3401516" y="2657051"/>
                  <a:pt x="3415788" y="2665621"/>
                </a:cubicBezTo>
                <a:cubicBezTo>
                  <a:pt x="3429430" y="2673469"/>
                  <a:pt x="3446579" y="2676313"/>
                  <a:pt x="3462953" y="2673412"/>
                </a:cubicBezTo>
                <a:lnTo>
                  <a:pt x="3421108" y="2645559"/>
                </a:lnTo>
                <a:cubicBezTo>
                  <a:pt x="3404249" y="2639541"/>
                  <a:pt x="3385503" y="2637846"/>
                  <a:pt x="3367412" y="2640690"/>
                </a:cubicBezTo>
                <a:close/>
                <a:moveTo>
                  <a:pt x="7058754" y="2638741"/>
                </a:moveTo>
                <a:cubicBezTo>
                  <a:pt x="7054157" y="2640494"/>
                  <a:pt x="7049079" y="2642052"/>
                  <a:pt x="7062383" y="2645753"/>
                </a:cubicBezTo>
                <a:cubicBezTo>
                  <a:pt x="7066301" y="2646687"/>
                  <a:pt x="7070438" y="2646884"/>
                  <a:pt x="7074475" y="2646338"/>
                </a:cubicBezTo>
                <a:cubicBezTo>
                  <a:pt x="7079313" y="2642637"/>
                  <a:pt x="7063350" y="2641469"/>
                  <a:pt x="7058754" y="2638741"/>
                </a:cubicBezTo>
                <a:close/>
                <a:moveTo>
                  <a:pt x="6883632" y="2637377"/>
                </a:moveTo>
                <a:lnTo>
                  <a:pt x="6887727" y="2639729"/>
                </a:lnTo>
                <a:lnTo>
                  <a:pt x="6883150" y="2638935"/>
                </a:lnTo>
                <a:lnTo>
                  <a:pt x="6881754" y="2637910"/>
                </a:lnTo>
                <a:close/>
                <a:moveTo>
                  <a:pt x="3349753" y="2635430"/>
                </a:moveTo>
                <a:cubicBezTo>
                  <a:pt x="3349753" y="2635430"/>
                  <a:pt x="3350964" y="2636989"/>
                  <a:pt x="3352173" y="2637377"/>
                </a:cubicBezTo>
                <a:lnTo>
                  <a:pt x="3360639" y="2638935"/>
                </a:lnTo>
                <a:close/>
                <a:moveTo>
                  <a:pt x="4888358" y="2634846"/>
                </a:moveTo>
                <a:lnTo>
                  <a:pt x="4888154" y="2636989"/>
                </a:lnTo>
                <a:lnTo>
                  <a:pt x="4888117" y="2636989"/>
                </a:lnTo>
                <a:lnTo>
                  <a:pt x="4888117" y="2637377"/>
                </a:lnTo>
                <a:lnTo>
                  <a:pt x="4888154" y="2636989"/>
                </a:lnTo>
                <a:lnTo>
                  <a:pt x="4899727" y="2636989"/>
                </a:lnTo>
                <a:cubicBezTo>
                  <a:pt x="4899727" y="2636989"/>
                  <a:pt x="4899727" y="2635625"/>
                  <a:pt x="4899727" y="2634846"/>
                </a:cubicBezTo>
                <a:cubicBezTo>
                  <a:pt x="4895954" y="2634652"/>
                  <a:pt x="4892155" y="2634652"/>
                  <a:pt x="4888358" y="2634846"/>
                </a:cubicBezTo>
                <a:close/>
                <a:moveTo>
                  <a:pt x="6485495" y="2633482"/>
                </a:moveTo>
                <a:lnTo>
                  <a:pt x="6487674" y="2635040"/>
                </a:lnTo>
                <a:lnTo>
                  <a:pt x="6489850" y="2635040"/>
                </a:lnTo>
                <a:close/>
                <a:moveTo>
                  <a:pt x="7049564" y="2632120"/>
                </a:moveTo>
                <a:lnTo>
                  <a:pt x="7056092" y="2635819"/>
                </a:lnTo>
                <a:cubicBezTo>
                  <a:pt x="7055562" y="2634924"/>
                  <a:pt x="7054932" y="2634067"/>
                  <a:pt x="7054157" y="2633287"/>
                </a:cubicBezTo>
                <a:cubicBezTo>
                  <a:pt x="7052707" y="2632723"/>
                  <a:pt x="7051158" y="2632333"/>
                  <a:pt x="7049564" y="2632120"/>
                </a:cubicBezTo>
                <a:close/>
                <a:moveTo>
                  <a:pt x="6404223" y="2631145"/>
                </a:moveTo>
                <a:lnTo>
                  <a:pt x="6425267" y="2640690"/>
                </a:lnTo>
                <a:lnTo>
                  <a:pt x="6405434" y="2651597"/>
                </a:lnTo>
                <a:cubicBezTo>
                  <a:pt x="6414505" y="2662777"/>
                  <a:pt x="6429333" y="2670060"/>
                  <a:pt x="6445827" y="2671463"/>
                </a:cubicBezTo>
                <a:lnTo>
                  <a:pt x="6447038" y="2672048"/>
                </a:lnTo>
                <a:cubicBezTo>
                  <a:pt x="6476572" y="2685155"/>
                  <a:pt x="6510120" y="2691232"/>
                  <a:pt x="6543790" y="2689576"/>
                </a:cubicBezTo>
                <a:cubicBezTo>
                  <a:pt x="6527099" y="2678475"/>
                  <a:pt x="6508959" y="2667567"/>
                  <a:pt x="6514765" y="2656466"/>
                </a:cubicBezTo>
                <a:lnTo>
                  <a:pt x="6445344" y="2644389"/>
                </a:lnTo>
                <a:lnTo>
                  <a:pt x="6448732" y="2638353"/>
                </a:lnTo>
                <a:lnTo>
                  <a:pt x="6414142" y="2631145"/>
                </a:lnTo>
                <a:cubicBezTo>
                  <a:pt x="6410851" y="2630854"/>
                  <a:pt x="6407514" y="2630854"/>
                  <a:pt x="6404223" y="2631145"/>
                </a:cubicBezTo>
                <a:close/>
                <a:moveTo>
                  <a:pt x="2750373" y="2631145"/>
                </a:moveTo>
                <a:lnTo>
                  <a:pt x="2750373" y="2631730"/>
                </a:lnTo>
                <a:lnTo>
                  <a:pt x="2757003" y="2632929"/>
                </a:lnTo>
                <a:lnTo>
                  <a:pt x="2793428" y="2642735"/>
                </a:lnTo>
                <a:cubicBezTo>
                  <a:pt x="2806853" y="2644390"/>
                  <a:pt x="2820278" y="2644877"/>
                  <a:pt x="2836483" y="2647311"/>
                </a:cubicBezTo>
                <a:lnTo>
                  <a:pt x="2757003" y="2632929"/>
                </a:lnTo>
                <a:close/>
                <a:moveTo>
                  <a:pt x="10440247" y="2630756"/>
                </a:moveTo>
                <a:cubicBezTo>
                  <a:pt x="10433987" y="2630093"/>
                  <a:pt x="10427651" y="2631418"/>
                  <a:pt x="10422590" y="2634457"/>
                </a:cubicBezTo>
                <a:cubicBezTo>
                  <a:pt x="10417993" y="2636794"/>
                  <a:pt x="10428877" y="2642442"/>
                  <a:pt x="10443390" y="2645168"/>
                </a:cubicBezTo>
                <a:lnTo>
                  <a:pt x="10443634" y="2645947"/>
                </a:lnTo>
                <a:cubicBezTo>
                  <a:pt x="10453449" y="2647798"/>
                  <a:pt x="10463381" y="2649221"/>
                  <a:pt x="10473383" y="2650233"/>
                </a:cubicBezTo>
                <a:cubicBezTo>
                  <a:pt x="10492493" y="2651401"/>
                  <a:pt x="10510876" y="2651792"/>
                  <a:pt x="10532161" y="2652570"/>
                </a:cubicBezTo>
                <a:cubicBezTo>
                  <a:pt x="10525508" y="2642968"/>
                  <a:pt x="10512925" y="2637007"/>
                  <a:pt x="10499265" y="2636989"/>
                </a:cubicBezTo>
                <a:cubicBezTo>
                  <a:pt x="10479437" y="2636034"/>
                  <a:pt x="10459714" y="2633950"/>
                  <a:pt x="10440247" y="2630756"/>
                </a:cubicBezTo>
                <a:close/>
                <a:moveTo>
                  <a:pt x="6107104" y="2629879"/>
                </a:moveTo>
                <a:cubicBezTo>
                  <a:pt x="6101692" y="2630805"/>
                  <a:pt x="6098004" y="2632996"/>
                  <a:pt x="6090748" y="2633678"/>
                </a:cubicBezTo>
                <a:cubicBezTo>
                  <a:pt x="6120861" y="2646630"/>
                  <a:pt x="6154145" y="2654069"/>
                  <a:pt x="6188224" y="2655493"/>
                </a:cubicBezTo>
                <a:lnTo>
                  <a:pt x="6187501" y="2655296"/>
                </a:lnTo>
                <a:lnTo>
                  <a:pt x="6172988" y="2639132"/>
                </a:lnTo>
                <a:cubicBezTo>
                  <a:pt x="6159755" y="2638216"/>
                  <a:pt x="6146646" y="2636386"/>
                  <a:pt x="6133802" y="2633678"/>
                </a:cubicBezTo>
                <a:cubicBezTo>
                  <a:pt x="6119652" y="2629295"/>
                  <a:pt x="6112516" y="2628954"/>
                  <a:pt x="6107104" y="2629879"/>
                </a:cubicBezTo>
                <a:close/>
                <a:moveTo>
                  <a:pt x="3051999" y="2626470"/>
                </a:moveTo>
                <a:lnTo>
                  <a:pt x="3051289" y="2628566"/>
                </a:lnTo>
                <a:lnTo>
                  <a:pt x="3050791" y="2628419"/>
                </a:lnTo>
                <a:lnTo>
                  <a:pt x="3050547" y="2630756"/>
                </a:lnTo>
                <a:lnTo>
                  <a:pt x="3051289" y="2628566"/>
                </a:lnTo>
                <a:lnTo>
                  <a:pt x="3072559" y="2634846"/>
                </a:lnTo>
                <a:cubicBezTo>
                  <a:pt x="3076187" y="2635040"/>
                  <a:pt x="3079814" y="2635040"/>
                  <a:pt x="3083443" y="2634846"/>
                </a:cubicBezTo>
                <a:cubicBezTo>
                  <a:pt x="3080903" y="2633774"/>
                  <a:pt x="3078486" y="2632529"/>
                  <a:pt x="3076187" y="2631145"/>
                </a:cubicBezTo>
                <a:cubicBezTo>
                  <a:pt x="3069341" y="2626840"/>
                  <a:pt x="3060512" y="2625126"/>
                  <a:pt x="3051999" y="2626470"/>
                </a:cubicBezTo>
                <a:close/>
                <a:moveTo>
                  <a:pt x="5059851" y="2625497"/>
                </a:moveTo>
                <a:lnTo>
                  <a:pt x="5057190" y="2626470"/>
                </a:lnTo>
                <a:lnTo>
                  <a:pt x="5063721" y="2626470"/>
                </a:lnTo>
                <a:close/>
                <a:moveTo>
                  <a:pt x="10869101" y="2618876"/>
                </a:moveTo>
                <a:cubicBezTo>
                  <a:pt x="10863054" y="2620434"/>
                  <a:pt x="10851929" y="2620822"/>
                  <a:pt x="10863054" y="2625691"/>
                </a:cubicBezTo>
                <a:cubicBezTo>
                  <a:pt x="10869367" y="2627717"/>
                  <a:pt x="10876094" y="2628769"/>
                  <a:pt x="10882889" y="2628807"/>
                </a:cubicBezTo>
                <a:cubicBezTo>
                  <a:pt x="10895223" y="2628807"/>
                  <a:pt x="10886033" y="2624133"/>
                  <a:pt x="10879019" y="2620628"/>
                </a:cubicBezTo>
                <a:lnTo>
                  <a:pt x="10873938" y="2618876"/>
                </a:lnTo>
                <a:cubicBezTo>
                  <a:pt x="10872338" y="2618661"/>
                  <a:pt x="10870703" y="2618661"/>
                  <a:pt x="10869101" y="2618876"/>
                </a:cubicBezTo>
                <a:close/>
                <a:moveTo>
                  <a:pt x="3161812" y="2618876"/>
                </a:moveTo>
                <a:lnTo>
                  <a:pt x="3127225" y="2620237"/>
                </a:lnTo>
                <a:cubicBezTo>
                  <a:pt x="3127225" y="2627249"/>
                  <a:pt x="3139318" y="2630950"/>
                  <a:pt x="3155766" y="2633287"/>
                </a:cubicBezTo>
                <a:cubicBezTo>
                  <a:pt x="3179954" y="2636598"/>
                  <a:pt x="3168585" y="2626470"/>
                  <a:pt x="3186241" y="2626666"/>
                </a:cubicBezTo>
                <a:close/>
                <a:moveTo>
                  <a:pt x="3282511" y="2618679"/>
                </a:moveTo>
                <a:lnTo>
                  <a:pt x="3284931" y="2619654"/>
                </a:lnTo>
                <a:cubicBezTo>
                  <a:pt x="3284931" y="2619654"/>
                  <a:pt x="3284931" y="2621213"/>
                  <a:pt x="3284931" y="2621601"/>
                </a:cubicBezTo>
                <a:cubicBezTo>
                  <a:pt x="3286864" y="2621738"/>
                  <a:pt x="3288801" y="2621738"/>
                  <a:pt x="3290734" y="2621601"/>
                </a:cubicBezTo>
                <a:cubicBezTo>
                  <a:pt x="3290734" y="2621601"/>
                  <a:pt x="3290734" y="2620043"/>
                  <a:pt x="3290734" y="2619654"/>
                </a:cubicBezTo>
                <a:cubicBezTo>
                  <a:pt x="3288075" y="2618972"/>
                  <a:pt x="3285292" y="2618640"/>
                  <a:pt x="3282511" y="2618679"/>
                </a:cubicBezTo>
                <a:close/>
                <a:moveTo>
                  <a:pt x="6204672" y="2617512"/>
                </a:moveTo>
                <a:lnTo>
                  <a:pt x="6208783" y="2619070"/>
                </a:lnTo>
                <a:lnTo>
                  <a:pt x="6208783" y="2617512"/>
                </a:lnTo>
                <a:close/>
                <a:moveTo>
                  <a:pt x="10665438" y="2615174"/>
                </a:moveTo>
                <a:cubicBezTo>
                  <a:pt x="10662777" y="2615368"/>
                  <a:pt x="10661568" y="2618291"/>
                  <a:pt x="10662777" y="2618679"/>
                </a:cubicBezTo>
                <a:cubicBezTo>
                  <a:pt x="10675596" y="2623160"/>
                  <a:pt x="10688659" y="2627446"/>
                  <a:pt x="10702204" y="2631535"/>
                </a:cubicBezTo>
                <a:cubicBezTo>
                  <a:pt x="10706300" y="2631944"/>
                  <a:pt x="10710442" y="2631944"/>
                  <a:pt x="10714541" y="2631535"/>
                </a:cubicBezTo>
                <a:cubicBezTo>
                  <a:pt x="10714541" y="2630365"/>
                  <a:pt x="10717926" y="2628807"/>
                  <a:pt x="10715991" y="2627640"/>
                </a:cubicBezTo>
                <a:cubicBezTo>
                  <a:pt x="10701452" y="2618876"/>
                  <a:pt x="10683577" y="2614473"/>
                  <a:pt x="10665438" y="2615174"/>
                </a:cubicBezTo>
                <a:close/>
                <a:moveTo>
                  <a:pt x="5117661" y="2615174"/>
                </a:moveTo>
                <a:cubicBezTo>
                  <a:pt x="5115483" y="2615174"/>
                  <a:pt x="5116694" y="2617706"/>
                  <a:pt x="5116453" y="2618876"/>
                </a:cubicBezTo>
                <a:lnTo>
                  <a:pt x="5115727" y="2618876"/>
                </a:lnTo>
                <a:cubicBezTo>
                  <a:pt x="5117951" y="2619750"/>
                  <a:pt x="5120323" y="2620413"/>
                  <a:pt x="5122740" y="2620822"/>
                </a:cubicBezTo>
                <a:lnTo>
                  <a:pt x="5148863" y="2622771"/>
                </a:lnTo>
                <a:cubicBezTo>
                  <a:pt x="5146444" y="2620628"/>
                  <a:pt x="5143543" y="2616732"/>
                  <a:pt x="5141849" y="2616538"/>
                </a:cubicBezTo>
                <a:cubicBezTo>
                  <a:pt x="5133843" y="2615661"/>
                  <a:pt x="5125739" y="2615213"/>
                  <a:pt x="5117661" y="2615174"/>
                </a:cubicBezTo>
                <a:close/>
                <a:moveTo>
                  <a:pt x="3482062" y="2612837"/>
                </a:moveTo>
                <a:lnTo>
                  <a:pt x="3462470" y="2614784"/>
                </a:lnTo>
                <a:cubicBezTo>
                  <a:pt x="3463994" y="2615679"/>
                  <a:pt x="3465614" y="2616460"/>
                  <a:pt x="3467308" y="2617121"/>
                </a:cubicBezTo>
                <a:cubicBezTo>
                  <a:pt x="3474807" y="2617121"/>
                  <a:pt x="3482306" y="2617121"/>
                  <a:pt x="3489561" y="2617121"/>
                </a:cubicBezTo>
                <a:lnTo>
                  <a:pt x="3486824" y="2614069"/>
                </a:lnTo>
                <a:lnTo>
                  <a:pt x="3488835" y="2614590"/>
                </a:lnTo>
                <a:lnTo>
                  <a:pt x="3486417" y="2613616"/>
                </a:lnTo>
                <a:lnTo>
                  <a:pt x="3486824" y="2614069"/>
                </a:lnTo>
                <a:close/>
                <a:moveTo>
                  <a:pt x="6313520" y="2611984"/>
                </a:moveTo>
                <a:cubicBezTo>
                  <a:pt x="6305053" y="2613080"/>
                  <a:pt x="6303722" y="2617414"/>
                  <a:pt x="6302392" y="2625887"/>
                </a:cubicBezTo>
                <a:lnTo>
                  <a:pt x="6243373" y="2625887"/>
                </a:lnTo>
                <a:cubicBezTo>
                  <a:pt x="6239988" y="2634067"/>
                  <a:pt x="6205398" y="2625887"/>
                  <a:pt x="6191853" y="2630950"/>
                </a:cubicBezTo>
                <a:cubicBezTo>
                  <a:pt x="6211155" y="2638508"/>
                  <a:pt x="6233093" y="2640494"/>
                  <a:pt x="6254016" y="2636598"/>
                </a:cubicBezTo>
                <a:lnTo>
                  <a:pt x="6253292" y="2636404"/>
                </a:lnTo>
                <a:cubicBezTo>
                  <a:pt x="6276028" y="2629783"/>
                  <a:pt x="6306988" y="2634457"/>
                  <a:pt x="6346174" y="2643806"/>
                </a:cubicBezTo>
                <a:lnTo>
                  <a:pt x="6327791" y="2649843"/>
                </a:lnTo>
                <a:lnTo>
                  <a:pt x="6317872" y="2648481"/>
                </a:lnTo>
                <a:cubicBezTo>
                  <a:pt x="6319325" y="2648481"/>
                  <a:pt x="6321016" y="2649843"/>
                  <a:pt x="6322227" y="2650039"/>
                </a:cubicBezTo>
                <a:cubicBezTo>
                  <a:pt x="6324066" y="2650233"/>
                  <a:pt x="6325953" y="2650233"/>
                  <a:pt x="6327791" y="2650039"/>
                </a:cubicBezTo>
                <a:cubicBezTo>
                  <a:pt x="6334054" y="2652376"/>
                  <a:pt x="6340633" y="2654129"/>
                  <a:pt x="6347383" y="2655296"/>
                </a:cubicBezTo>
                <a:cubicBezTo>
                  <a:pt x="6365885" y="2657460"/>
                  <a:pt x="6384776" y="2656114"/>
                  <a:pt x="6402532" y="2651401"/>
                </a:cubicBezTo>
                <a:lnTo>
                  <a:pt x="6363346" y="2634846"/>
                </a:lnTo>
                <a:cubicBezTo>
                  <a:pt x="6363346" y="2629392"/>
                  <a:pt x="6366007" y="2623550"/>
                  <a:pt x="6367460" y="2617512"/>
                </a:cubicBezTo>
                <a:cubicBezTo>
                  <a:pt x="6337587" y="2613031"/>
                  <a:pt x="6321986" y="2610889"/>
                  <a:pt x="6313520" y="2611984"/>
                </a:cubicBezTo>
                <a:close/>
                <a:moveTo>
                  <a:pt x="5178374" y="2611473"/>
                </a:moveTo>
                <a:cubicBezTo>
                  <a:pt x="5175954" y="2611864"/>
                  <a:pt x="5176436" y="2613616"/>
                  <a:pt x="5175713" y="2614784"/>
                </a:cubicBezTo>
                <a:cubicBezTo>
                  <a:pt x="5179557" y="2615136"/>
                  <a:pt x="5183476" y="2615136"/>
                  <a:pt x="5187323" y="2614784"/>
                </a:cubicBezTo>
                <a:cubicBezTo>
                  <a:pt x="5189740" y="2614784"/>
                  <a:pt x="5189499" y="2612643"/>
                  <a:pt x="5190467" y="2611473"/>
                </a:cubicBezTo>
                <a:cubicBezTo>
                  <a:pt x="5186452" y="2611219"/>
                  <a:pt x="5182389" y="2611219"/>
                  <a:pt x="5178374" y="2611473"/>
                </a:cubicBezTo>
                <a:close/>
                <a:moveTo>
                  <a:pt x="2860912" y="2611473"/>
                </a:moveTo>
                <a:cubicBezTo>
                  <a:pt x="2849546" y="2608162"/>
                  <a:pt x="2837933" y="2614590"/>
                  <a:pt x="2846884" y="2620043"/>
                </a:cubicBezTo>
                <a:cubicBezTo>
                  <a:pt x="2854140" y="2623861"/>
                  <a:pt x="2861735" y="2627249"/>
                  <a:pt x="2869620" y="2630171"/>
                </a:cubicBezTo>
                <a:lnTo>
                  <a:pt x="2869864" y="2630171"/>
                </a:lnTo>
                <a:cubicBezTo>
                  <a:pt x="2873008" y="2637183"/>
                  <a:pt x="2881474" y="2643416"/>
                  <a:pt x="2906145" y="2647117"/>
                </a:cubicBezTo>
                <a:cubicBezTo>
                  <a:pt x="2933598" y="2649532"/>
                  <a:pt x="2960786" y="2653699"/>
                  <a:pt x="2987417" y="2659582"/>
                </a:cubicBezTo>
                <a:cubicBezTo>
                  <a:pt x="3025417" y="2669905"/>
                  <a:pt x="3065375" y="2674657"/>
                  <a:pt x="3105454" y="2673606"/>
                </a:cubicBezTo>
                <a:cubicBezTo>
                  <a:pt x="3148025" y="2680812"/>
                  <a:pt x="3190355" y="2688409"/>
                  <a:pt x="3232685" y="2695030"/>
                </a:cubicBezTo>
                <a:cubicBezTo>
                  <a:pt x="3244051" y="2696549"/>
                  <a:pt x="3255662" y="2696549"/>
                  <a:pt x="3267031" y="2695030"/>
                </a:cubicBezTo>
                <a:cubicBezTo>
                  <a:pt x="3305612" y="2691525"/>
                  <a:pt x="3344699" y="2695265"/>
                  <a:pt x="3381198" y="2705937"/>
                </a:cubicBezTo>
                <a:cubicBezTo>
                  <a:pt x="3416103" y="2716300"/>
                  <a:pt x="3453110" y="2721268"/>
                  <a:pt x="3490287" y="2720545"/>
                </a:cubicBezTo>
                <a:cubicBezTo>
                  <a:pt x="3495148" y="2720312"/>
                  <a:pt x="3500011" y="2720897"/>
                  <a:pt x="3504556" y="2722298"/>
                </a:cubicBezTo>
                <a:cubicBezTo>
                  <a:pt x="3539872" y="2737880"/>
                  <a:pt x="3570833" y="2732038"/>
                  <a:pt x="3604211" y="2738855"/>
                </a:cubicBezTo>
                <a:cubicBezTo>
                  <a:pt x="3604211" y="2734181"/>
                  <a:pt x="3607358" y="2732038"/>
                  <a:pt x="3606149" y="2729700"/>
                </a:cubicBezTo>
                <a:cubicBezTo>
                  <a:pt x="3603246" y="2723468"/>
                  <a:pt x="3593327" y="2720157"/>
                  <a:pt x="3580749" y="2721325"/>
                </a:cubicBezTo>
                <a:cubicBezTo>
                  <a:pt x="3568268" y="2724461"/>
                  <a:pt x="3554748" y="2723409"/>
                  <a:pt x="3543257" y="2718403"/>
                </a:cubicBezTo>
                <a:lnTo>
                  <a:pt x="3525601" y="2716650"/>
                </a:lnTo>
                <a:cubicBezTo>
                  <a:pt x="3525601" y="2716650"/>
                  <a:pt x="3525601" y="2714507"/>
                  <a:pt x="3525601" y="2714507"/>
                </a:cubicBezTo>
                <a:lnTo>
                  <a:pt x="3542775" y="2716650"/>
                </a:lnTo>
                <a:lnTo>
                  <a:pt x="3564545" y="2715092"/>
                </a:lnTo>
                <a:cubicBezTo>
                  <a:pt x="3564545" y="2713145"/>
                  <a:pt x="3564545" y="2711975"/>
                  <a:pt x="3564545" y="2711781"/>
                </a:cubicBezTo>
                <a:cubicBezTo>
                  <a:pt x="3555353" y="2709053"/>
                  <a:pt x="3545919" y="2706716"/>
                  <a:pt x="3536728" y="2704185"/>
                </a:cubicBezTo>
                <a:cubicBezTo>
                  <a:pt x="3548339" y="2702627"/>
                  <a:pt x="3548339" y="2702627"/>
                  <a:pt x="3628643" y="2715871"/>
                </a:cubicBezTo>
                <a:cubicBezTo>
                  <a:pt x="3635657" y="2715871"/>
                  <a:pt x="3642671" y="2716844"/>
                  <a:pt x="3649929" y="2717820"/>
                </a:cubicBezTo>
                <a:cubicBezTo>
                  <a:pt x="3653532" y="2718715"/>
                  <a:pt x="3656942" y="2720020"/>
                  <a:pt x="3660086" y="2721715"/>
                </a:cubicBezTo>
                <a:cubicBezTo>
                  <a:pt x="3656772" y="2722417"/>
                  <a:pt x="3653362" y="2722746"/>
                  <a:pt x="3649929" y="2722689"/>
                </a:cubicBezTo>
                <a:cubicBezTo>
                  <a:pt x="3642912" y="2721325"/>
                  <a:pt x="3635657" y="2719182"/>
                  <a:pt x="3628643" y="2717429"/>
                </a:cubicBezTo>
                <a:lnTo>
                  <a:pt x="3620418" y="2723662"/>
                </a:lnTo>
                <a:cubicBezTo>
                  <a:pt x="3664756" y="2743041"/>
                  <a:pt x="3713590" y="2754846"/>
                  <a:pt x="3763853" y="2758332"/>
                </a:cubicBezTo>
                <a:cubicBezTo>
                  <a:pt x="3779335" y="2759306"/>
                  <a:pt x="3795057" y="2760670"/>
                  <a:pt x="3810779" y="2762031"/>
                </a:cubicBezTo>
                <a:lnTo>
                  <a:pt x="3766514" y="2747035"/>
                </a:lnTo>
                <a:cubicBezTo>
                  <a:pt x="3759741" y="2740217"/>
                  <a:pt x="3796751" y="2740802"/>
                  <a:pt x="3771351" y="2730089"/>
                </a:cubicBezTo>
                <a:cubicBezTo>
                  <a:pt x="3776189" y="2729778"/>
                  <a:pt x="3781027" y="2729778"/>
                  <a:pt x="3785864" y="2730089"/>
                </a:cubicBezTo>
                <a:cubicBezTo>
                  <a:pt x="3823067" y="2735270"/>
                  <a:pt x="3859155" y="2744718"/>
                  <a:pt x="3893018" y="2758136"/>
                </a:cubicBezTo>
                <a:lnTo>
                  <a:pt x="3899791" y="2760279"/>
                </a:lnTo>
                <a:cubicBezTo>
                  <a:pt x="3898097" y="2765927"/>
                  <a:pt x="3903902" y="2771186"/>
                  <a:pt x="3926397" y="2775276"/>
                </a:cubicBezTo>
                <a:cubicBezTo>
                  <a:pt x="3944782" y="2778392"/>
                  <a:pt x="3961471" y="2780535"/>
                  <a:pt x="3969694" y="2775276"/>
                </a:cubicBezTo>
                <a:cubicBezTo>
                  <a:pt x="3946788" y="2769473"/>
                  <a:pt x="3926640" y="2758195"/>
                  <a:pt x="3911884" y="2742945"/>
                </a:cubicBezTo>
                <a:cubicBezTo>
                  <a:pt x="3923690" y="2744464"/>
                  <a:pt x="3934381" y="2749470"/>
                  <a:pt x="3941880" y="2756968"/>
                </a:cubicBezTo>
                <a:lnTo>
                  <a:pt x="4037179" y="2772356"/>
                </a:lnTo>
                <a:cubicBezTo>
                  <a:pt x="4022329" y="2761545"/>
                  <a:pt x="4004743" y="2753443"/>
                  <a:pt x="3985659" y="2748593"/>
                </a:cubicBezTo>
                <a:cubicBezTo>
                  <a:pt x="3990012" y="2742166"/>
                  <a:pt x="4013717" y="2747619"/>
                  <a:pt x="4026778" y="2746450"/>
                </a:cubicBezTo>
                <a:cubicBezTo>
                  <a:pt x="4036938" y="2753658"/>
                  <a:pt x="4048548" y="2760670"/>
                  <a:pt x="4056530" y="2767681"/>
                </a:cubicBezTo>
                <a:cubicBezTo>
                  <a:pt x="4072495" y="2781705"/>
                  <a:pt x="4112161" y="2788717"/>
                  <a:pt x="4139254" y="2799234"/>
                </a:cubicBezTo>
                <a:cubicBezTo>
                  <a:pt x="4157564" y="2804630"/>
                  <a:pt x="4176840" y="2807532"/>
                  <a:pt x="4196336" y="2807804"/>
                </a:cubicBezTo>
                <a:cubicBezTo>
                  <a:pt x="4214477" y="2807804"/>
                  <a:pt x="4233587" y="2807804"/>
                  <a:pt x="4240842" y="2800207"/>
                </a:cubicBezTo>
                <a:cubicBezTo>
                  <a:pt x="4248099" y="2792612"/>
                  <a:pt x="4269870" y="2788911"/>
                  <a:pt x="4256807" y="2777030"/>
                </a:cubicBezTo>
                <a:lnTo>
                  <a:pt x="4264548" y="2774303"/>
                </a:lnTo>
                <a:cubicBezTo>
                  <a:pt x="4247737" y="2764428"/>
                  <a:pt x="4227758" y="2758604"/>
                  <a:pt x="4206981" y="2757553"/>
                </a:cubicBezTo>
                <a:cubicBezTo>
                  <a:pt x="4192709" y="2757553"/>
                  <a:pt x="4177470" y="2755020"/>
                  <a:pt x="4164651" y="2753658"/>
                </a:cubicBezTo>
                <a:cubicBezTo>
                  <a:pt x="4145301" y="2745867"/>
                  <a:pt x="4151347" y="2741581"/>
                  <a:pt x="4154732" y="2736906"/>
                </a:cubicBezTo>
                <a:cubicBezTo>
                  <a:pt x="4135140" y="2727948"/>
                  <a:pt x="4104423" y="2724052"/>
                  <a:pt x="4084588" y="2714704"/>
                </a:cubicBezTo>
                <a:cubicBezTo>
                  <a:pt x="4075228" y="2712053"/>
                  <a:pt x="4065456" y="2710477"/>
                  <a:pt x="4055562" y="2710029"/>
                </a:cubicBezTo>
                <a:cubicBezTo>
                  <a:pt x="4050265" y="2709405"/>
                  <a:pt x="4044871" y="2710086"/>
                  <a:pt x="4040082" y="2711975"/>
                </a:cubicBezTo>
                <a:cubicBezTo>
                  <a:pt x="4038388" y="2713340"/>
                  <a:pt x="4041291" y="2717041"/>
                  <a:pt x="4045887" y="2718988"/>
                </a:cubicBezTo>
                <a:cubicBezTo>
                  <a:pt x="4062820" y="2726390"/>
                  <a:pt x="4081685" y="2733401"/>
                  <a:pt x="4099342" y="2740608"/>
                </a:cubicBezTo>
                <a:cubicBezTo>
                  <a:pt x="4109017" y="2744697"/>
                  <a:pt x="4117725" y="2748983"/>
                  <a:pt x="4126918" y="2753073"/>
                </a:cubicBezTo>
                <a:cubicBezTo>
                  <a:pt x="4112646" y="2756189"/>
                  <a:pt x="4116031" y="2764954"/>
                  <a:pt x="4086764" y="2761837"/>
                </a:cubicBezTo>
                <a:lnTo>
                  <a:pt x="4069834" y="2746450"/>
                </a:lnTo>
                <a:lnTo>
                  <a:pt x="4027504" y="2744309"/>
                </a:lnTo>
                <a:cubicBezTo>
                  <a:pt x="4004187" y="2735115"/>
                  <a:pt x="3977967" y="2731784"/>
                  <a:pt x="3952279" y="2734763"/>
                </a:cubicBezTo>
                <a:cubicBezTo>
                  <a:pt x="3922044" y="2725805"/>
                  <a:pt x="3906079" y="2710612"/>
                  <a:pt x="3866413" y="2704185"/>
                </a:cubicBezTo>
                <a:cubicBezTo>
                  <a:pt x="3852382" y="2704185"/>
                  <a:pt x="3850689" y="2706716"/>
                  <a:pt x="3851656" y="2710808"/>
                </a:cubicBezTo>
                <a:lnTo>
                  <a:pt x="3855044" y="2712170"/>
                </a:lnTo>
                <a:lnTo>
                  <a:pt x="3851900" y="2712170"/>
                </a:lnTo>
                <a:lnTo>
                  <a:pt x="3843675" y="2723274"/>
                </a:lnTo>
                <a:cubicBezTo>
                  <a:pt x="3819487" y="2717041"/>
                  <a:pt x="3798683" y="2712170"/>
                  <a:pt x="3778609" y="2706522"/>
                </a:cubicBezTo>
                <a:cubicBezTo>
                  <a:pt x="3762403" y="2702042"/>
                  <a:pt x="3752969" y="2692498"/>
                  <a:pt x="3728298" y="2693668"/>
                </a:cubicBezTo>
                <a:lnTo>
                  <a:pt x="3736038" y="2705354"/>
                </a:lnTo>
                <a:cubicBezTo>
                  <a:pt x="3723846" y="2703483"/>
                  <a:pt x="3712236" y="2699647"/>
                  <a:pt x="3701931" y="2694057"/>
                </a:cubicBezTo>
                <a:cubicBezTo>
                  <a:pt x="3693226" y="2687629"/>
                  <a:pt x="3696852" y="2684707"/>
                  <a:pt x="3710883" y="2684123"/>
                </a:cubicBezTo>
                <a:cubicBezTo>
                  <a:pt x="3718260" y="2685740"/>
                  <a:pt x="3725781" y="2686908"/>
                  <a:pt x="3733377" y="2687629"/>
                </a:cubicBezTo>
                <a:cubicBezTo>
                  <a:pt x="3757131" y="2687824"/>
                  <a:pt x="3780471" y="2692693"/>
                  <a:pt x="3801345" y="2701848"/>
                </a:cubicBezTo>
                <a:cubicBezTo>
                  <a:pt x="3805675" y="2702860"/>
                  <a:pt x="3810149" y="2703522"/>
                  <a:pt x="3814649" y="2703796"/>
                </a:cubicBezTo>
                <a:cubicBezTo>
                  <a:pt x="3806426" y="2689576"/>
                  <a:pt x="3806426" y="2689576"/>
                  <a:pt x="3736279" y="2675553"/>
                </a:cubicBezTo>
                <a:lnTo>
                  <a:pt x="3710156" y="2680227"/>
                </a:lnTo>
                <a:lnTo>
                  <a:pt x="3690080" y="2673021"/>
                </a:lnTo>
                <a:cubicBezTo>
                  <a:pt x="3669520" y="2673021"/>
                  <a:pt x="3659604" y="2676332"/>
                  <a:pt x="3659845" y="2683149"/>
                </a:cubicBezTo>
                <a:cubicBezTo>
                  <a:pt x="3661706" y="2690725"/>
                  <a:pt x="3664634" y="2698107"/>
                  <a:pt x="3668553" y="2705158"/>
                </a:cubicBezTo>
                <a:cubicBezTo>
                  <a:pt x="3658128" y="2703152"/>
                  <a:pt x="3647920" y="2700406"/>
                  <a:pt x="3638077" y="2696979"/>
                </a:cubicBezTo>
                <a:cubicBezTo>
                  <a:pt x="3620903" y="2686460"/>
                  <a:pt x="3601552" y="2675553"/>
                  <a:pt x="3613889" y="2666983"/>
                </a:cubicBezTo>
                <a:cubicBezTo>
                  <a:pt x="3615098" y="2666983"/>
                  <a:pt x="3605905" y="2662308"/>
                  <a:pt x="3598891" y="2658609"/>
                </a:cubicBezTo>
                <a:lnTo>
                  <a:pt x="3582443" y="2667762"/>
                </a:lnTo>
                <a:lnTo>
                  <a:pt x="3509879" y="2653544"/>
                </a:lnTo>
                <a:cubicBezTo>
                  <a:pt x="3494399" y="2661529"/>
                  <a:pt x="3494640" y="2661919"/>
                  <a:pt x="3519313" y="2669516"/>
                </a:cubicBezTo>
                <a:lnTo>
                  <a:pt x="3540357" y="2675164"/>
                </a:lnTo>
                <a:lnTo>
                  <a:pt x="3558981" y="2680424"/>
                </a:lnTo>
                <a:cubicBezTo>
                  <a:pt x="3560675" y="2682176"/>
                  <a:pt x="3562125" y="2683149"/>
                  <a:pt x="3562610" y="2683928"/>
                </a:cubicBezTo>
                <a:cubicBezTo>
                  <a:pt x="3563093" y="2684707"/>
                  <a:pt x="3566478" y="2690746"/>
                  <a:pt x="3569865" y="2696394"/>
                </a:cubicBezTo>
                <a:lnTo>
                  <a:pt x="3529593" y="2686214"/>
                </a:lnTo>
                <a:lnTo>
                  <a:pt x="3527566" y="2682103"/>
                </a:lnTo>
                <a:lnTo>
                  <a:pt x="3514581" y="2678783"/>
                </a:lnTo>
                <a:lnTo>
                  <a:pt x="3512055" y="2677502"/>
                </a:lnTo>
                <a:lnTo>
                  <a:pt x="3511088" y="2677890"/>
                </a:lnTo>
                <a:lnTo>
                  <a:pt x="3514581" y="2678783"/>
                </a:lnTo>
                <a:lnTo>
                  <a:pt x="3528867" y="2686030"/>
                </a:lnTo>
                <a:lnTo>
                  <a:pt x="3528262" y="2685877"/>
                </a:lnTo>
                <a:lnTo>
                  <a:pt x="3306699" y="2665425"/>
                </a:lnTo>
                <a:cubicBezTo>
                  <a:pt x="3300168" y="2671854"/>
                  <a:pt x="3309119" y="2677696"/>
                  <a:pt x="3320971" y="2683734"/>
                </a:cubicBezTo>
                <a:lnTo>
                  <a:pt x="3289766" y="2686266"/>
                </a:lnTo>
                <a:cubicBezTo>
                  <a:pt x="3285172" y="2684609"/>
                  <a:pt x="3280794" y="2682585"/>
                  <a:pt x="3276706" y="2680227"/>
                </a:cubicBezTo>
                <a:cubicBezTo>
                  <a:pt x="3269207" y="2663087"/>
                  <a:pt x="3269448" y="2663284"/>
                  <a:pt x="3224942" y="2656855"/>
                </a:cubicBezTo>
                <a:cubicBezTo>
                  <a:pt x="3207527" y="2654323"/>
                  <a:pt x="3189629" y="2651207"/>
                  <a:pt x="3172213" y="2647505"/>
                </a:cubicBezTo>
                <a:lnTo>
                  <a:pt x="3092047" y="2639390"/>
                </a:lnTo>
                <a:lnTo>
                  <a:pt x="3087798" y="2636598"/>
                </a:lnTo>
                <a:lnTo>
                  <a:pt x="3087556" y="2638935"/>
                </a:lnTo>
                <a:lnTo>
                  <a:pt x="3092047" y="2639390"/>
                </a:lnTo>
                <a:lnTo>
                  <a:pt x="3096988" y="2642637"/>
                </a:lnTo>
                <a:cubicBezTo>
                  <a:pt x="3086586" y="2646726"/>
                  <a:pt x="3093359" y="2655687"/>
                  <a:pt x="3074252" y="2657051"/>
                </a:cubicBezTo>
                <a:cubicBezTo>
                  <a:pt x="3060466" y="2650818"/>
                  <a:pt x="3068447" y="2646726"/>
                  <a:pt x="3066512" y="2641469"/>
                </a:cubicBezTo>
                <a:cubicBezTo>
                  <a:pt x="3041572" y="2636034"/>
                  <a:pt x="3016079" y="2632508"/>
                  <a:pt x="2990319" y="2630950"/>
                </a:cubicBezTo>
                <a:cubicBezTo>
                  <a:pt x="2974305" y="2625652"/>
                  <a:pt x="2957449" y="2622165"/>
                  <a:pt x="2940249" y="2620628"/>
                </a:cubicBezTo>
                <a:cubicBezTo>
                  <a:pt x="2913425" y="2620434"/>
                  <a:pt x="2886746" y="2617356"/>
                  <a:pt x="2860912" y="2611473"/>
                </a:cubicBezTo>
                <a:close/>
                <a:moveTo>
                  <a:pt x="6531669" y="2611227"/>
                </a:moveTo>
                <a:cubicBezTo>
                  <a:pt x="6522886" y="2610796"/>
                  <a:pt x="6513990" y="2611843"/>
                  <a:pt x="6505572" y="2614395"/>
                </a:cubicBezTo>
                <a:cubicBezTo>
                  <a:pt x="6509442" y="2621601"/>
                  <a:pt x="6535324" y="2628613"/>
                  <a:pt x="6535324" y="2636989"/>
                </a:cubicBezTo>
                <a:cubicBezTo>
                  <a:pt x="6535324" y="2645364"/>
                  <a:pt x="6562656" y="2651207"/>
                  <a:pt x="6579830" y="2658024"/>
                </a:cubicBezTo>
                <a:lnTo>
                  <a:pt x="6580312" y="2659388"/>
                </a:lnTo>
                <a:cubicBezTo>
                  <a:pt x="6597415" y="2665173"/>
                  <a:pt x="6614950" y="2670120"/>
                  <a:pt x="6632802" y="2674191"/>
                </a:cubicBezTo>
                <a:cubicBezTo>
                  <a:pt x="6654329" y="2671657"/>
                  <a:pt x="6628688" y="2663478"/>
                  <a:pt x="6628932" y="2657830"/>
                </a:cubicBezTo>
                <a:cubicBezTo>
                  <a:pt x="6635680" y="2658200"/>
                  <a:pt x="6642404" y="2658979"/>
                  <a:pt x="6649009" y="2660167"/>
                </a:cubicBezTo>
                <a:cubicBezTo>
                  <a:pt x="6657958" y="2662504"/>
                  <a:pt x="6666181" y="2665425"/>
                  <a:pt x="6674647" y="2668152"/>
                </a:cubicBezTo>
                <a:cubicBezTo>
                  <a:pt x="6678517" y="2658997"/>
                  <a:pt x="6664972" y="2650039"/>
                  <a:pt x="6636187" y="2642052"/>
                </a:cubicBezTo>
                <a:cubicBezTo>
                  <a:pt x="6624336" y="2638741"/>
                  <a:pt x="6613693" y="2637183"/>
                  <a:pt x="6609097" y="2642052"/>
                </a:cubicBezTo>
                <a:cubicBezTo>
                  <a:pt x="6604500" y="2646923"/>
                  <a:pt x="6592649" y="2643222"/>
                  <a:pt x="6578862" y="2638935"/>
                </a:cubicBezTo>
                <a:cubicBezTo>
                  <a:pt x="6551045" y="2630365"/>
                  <a:pt x="6568220" y="2624329"/>
                  <a:pt x="6557094" y="2616927"/>
                </a:cubicBezTo>
                <a:cubicBezTo>
                  <a:pt x="6549124" y="2613567"/>
                  <a:pt x="6540453" y="2611658"/>
                  <a:pt x="6531669" y="2611227"/>
                </a:cubicBezTo>
                <a:close/>
                <a:moveTo>
                  <a:pt x="3126740" y="2608357"/>
                </a:moveTo>
                <a:lnTo>
                  <a:pt x="3160844" y="2617121"/>
                </a:lnTo>
                <a:cubicBezTo>
                  <a:pt x="3157942" y="2614005"/>
                  <a:pt x="3156492" y="2610109"/>
                  <a:pt x="3150928" y="2608357"/>
                </a:cubicBezTo>
                <a:cubicBezTo>
                  <a:pt x="3143454" y="2604870"/>
                  <a:pt x="3134213" y="2604870"/>
                  <a:pt x="3126740" y="2608357"/>
                </a:cubicBezTo>
                <a:close/>
                <a:moveTo>
                  <a:pt x="3394017" y="2606214"/>
                </a:moveTo>
                <a:lnTo>
                  <a:pt x="3388212" y="2608942"/>
                </a:lnTo>
                <a:lnTo>
                  <a:pt x="3398614" y="2610694"/>
                </a:lnTo>
                <a:close/>
                <a:moveTo>
                  <a:pt x="6711172" y="2605046"/>
                </a:moveTo>
                <a:lnTo>
                  <a:pt x="6709237" y="2605825"/>
                </a:lnTo>
                <a:lnTo>
                  <a:pt x="6715283" y="2608551"/>
                </a:lnTo>
                <a:cubicBezTo>
                  <a:pt x="6714582" y="2607754"/>
                  <a:pt x="6713663" y="2607091"/>
                  <a:pt x="6712622" y="2606604"/>
                </a:cubicBezTo>
                <a:cubicBezTo>
                  <a:pt x="6712236" y="2606040"/>
                  <a:pt x="6711751" y="2605514"/>
                  <a:pt x="6711172" y="2605046"/>
                </a:cubicBezTo>
                <a:close/>
                <a:moveTo>
                  <a:pt x="2720380" y="2603488"/>
                </a:moveTo>
                <a:lnTo>
                  <a:pt x="2720380" y="2603877"/>
                </a:lnTo>
                <a:cubicBezTo>
                  <a:pt x="2713608" y="2603877"/>
                  <a:pt x="2709011" y="2606020"/>
                  <a:pt x="2697886" y="2608551"/>
                </a:cubicBezTo>
                <a:cubicBezTo>
                  <a:pt x="2743601" y="2615174"/>
                  <a:pt x="2778673" y="2618485"/>
                  <a:pt x="2813504" y="2621601"/>
                </a:cubicBezTo>
                <a:cubicBezTo>
                  <a:pt x="2811812" y="2619264"/>
                  <a:pt x="2810119" y="2616927"/>
                  <a:pt x="2808666" y="2614590"/>
                </a:cubicBezTo>
                <a:cubicBezTo>
                  <a:pt x="2779158" y="2610500"/>
                  <a:pt x="2748923" y="2607383"/>
                  <a:pt x="2720380" y="2603488"/>
                </a:cubicBezTo>
                <a:close/>
                <a:moveTo>
                  <a:pt x="2490110" y="2602903"/>
                </a:moveTo>
                <a:cubicBezTo>
                  <a:pt x="2489675" y="2603312"/>
                  <a:pt x="2489165" y="2603721"/>
                  <a:pt x="2488657" y="2604073"/>
                </a:cubicBezTo>
                <a:lnTo>
                  <a:pt x="2490351" y="2605046"/>
                </a:lnTo>
                <a:cubicBezTo>
                  <a:pt x="2492601" y="2605300"/>
                  <a:pt x="2494876" y="2605300"/>
                  <a:pt x="2497124" y="2605046"/>
                </a:cubicBezTo>
                <a:cubicBezTo>
                  <a:pt x="2497124" y="2605046"/>
                  <a:pt x="2497124" y="2603682"/>
                  <a:pt x="2497124" y="2602903"/>
                </a:cubicBezTo>
                <a:close/>
                <a:moveTo>
                  <a:pt x="10197883" y="2601930"/>
                </a:moveTo>
                <a:cubicBezTo>
                  <a:pt x="10196431" y="2601930"/>
                  <a:pt x="10196189" y="2604852"/>
                  <a:pt x="10197883" y="2606020"/>
                </a:cubicBezTo>
                <a:cubicBezTo>
                  <a:pt x="10203825" y="2608434"/>
                  <a:pt x="10209966" y="2610518"/>
                  <a:pt x="10216266" y="2612252"/>
                </a:cubicBezTo>
                <a:cubicBezTo>
                  <a:pt x="10213364" y="2616538"/>
                  <a:pt x="10218201" y="2618485"/>
                  <a:pt x="10230535" y="2617900"/>
                </a:cubicBezTo>
                <a:cubicBezTo>
                  <a:pt x="10229121" y="2615700"/>
                  <a:pt x="10226691" y="2614005"/>
                  <a:pt x="10223763" y="2613225"/>
                </a:cubicBezTo>
                <a:cubicBezTo>
                  <a:pt x="10221441" y="2609739"/>
                  <a:pt x="10218417" y="2606566"/>
                  <a:pt x="10214814" y="2603877"/>
                </a:cubicBezTo>
                <a:lnTo>
                  <a:pt x="10214814" y="2604073"/>
                </a:lnTo>
                <a:cubicBezTo>
                  <a:pt x="10209346" y="2602649"/>
                  <a:pt x="10203633" y="2601930"/>
                  <a:pt x="10197883" y="2601930"/>
                </a:cubicBezTo>
                <a:close/>
                <a:moveTo>
                  <a:pt x="3087313" y="2600176"/>
                </a:moveTo>
                <a:cubicBezTo>
                  <a:pt x="3083261" y="2600322"/>
                  <a:pt x="3080540" y="2601248"/>
                  <a:pt x="3078364" y="2602514"/>
                </a:cubicBezTo>
                <a:cubicBezTo>
                  <a:pt x="3091691" y="2608240"/>
                  <a:pt x="3106859" y="2610616"/>
                  <a:pt x="3121902" y="2609330"/>
                </a:cubicBezTo>
                <a:lnTo>
                  <a:pt x="3122144" y="2606993"/>
                </a:lnTo>
                <a:lnTo>
                  <a:pt x="3104246" y="2602514"/>
                </a:lnTo>
                <a:cubicBezTo>
                  <a:pt x="3096747" y="2600664"/>
                  <a:pt x="3091365" y="2600030"/>
                  <a:pt x="3087313" y="2600176"/>
                </a:cubicBezTo>
                <a:close/>
                <a:moveTo>
                  <a:pt x="10804035" y="2597061"/>
                </a:moveTo>
                <a:lnTo>
                  <a:pt x="10873455" y="2618291"/>
                </a:lnTo>
                <a:cubicBezTo>
                  <a:pt x="10890003" y="2613013"/>
                  <a:pt x="10907662" y="2610363"/>
                  <a:pt x="10925461" y="2610500"/>
                </a:cubicBezTo>
                <a:cubicBezTo>
                  <a:pt x="10905280" y="2601288"/>
                  <a:pt x="10882379" y="2596631"/>
                  <a:pt x="10859184" y="2597061"/>
                </a:cubicBezTo>
                <a:cubicBezTo>
                  <a:pt x="10842736" y="2597061"/>
                  <a:pt x="10825079" y="2597061"/>
                  <a:pt x="10804035" y="2597061"/>
                </a:cubicBezTo>
                <a:close/>
                <a:moveTo>
                  <a:pt x="3347820" y="2596670"/>
                </a:moveTo>
                <a:cubicBezTo>
                  <a:pt x="3338602" y="2593204"/>
                  <a:pt x="3327766" y="2594022"/>
                  <a:pt x="3319518" y="2598813"/>
                </a:cubicBezTo>
                <a:cubicBezTo>
                  <a:pt x="3331614" y="2600760"/>
                  <a:pt x="3343706" y="2601930"/>
                  <a:pt x="3349029" y="2597644"/>
                </a:cubicBezTo>
                <a:lnTo>
                  <a:pt x="3351446" y="2598619"/>
                </a:lnTo>
                <a:cubicBezTo>
                  <a:pt x="3351446" y="2598619"/>
                  <a:pt x="3349511" y="2596865"/>
                  <a:pt x="3347820" y="2596670"/>
                </a:cubicBezTo>
                <a:close/>
                <a:moveTo>
                  <a:pt x="6142751" y="2594724"/>
                </a:moveTo>
                <a:cubicBezTo>
                  <a:pt x="6140574" y="2594724"/>
                  <a:pt x="6142751" y="2599981"/>
                  <a:pt x="6146621" y="2601151"/>
                </a:cubicBezTo>
                <a:cubicBezTo>
                  <a:pt x="6156344" y="2604909"/>
                  <a:pt x="6167447" y="2605670"/>
                  <a:pt x="6177823" y="2603294"/>
                </a:cubicBezTo>
                <a:cubicBezTo>
                  <a:pt x="6180484" y="2601539"/>
                  <a:pt x="6177340" y="2598619"/>
                  <a:pt x="6176614" y="2594724"/>
                </a:cubicBezTo>
                <a:cubicBezTo>
                  <a:pt x="6162827" y="2594724"/>
                  <a:pt x="6152426" y="2594724"/>
                  <a:pt x="6142751" y="2594724"/>
                </a:cubicBezTo>
                <a:close/>
                <a:moveTo>
                  <a:pt x="2515992" y="2594139"/>
                </a:moveTo>
                <a:lnTo>
                  <a:pt x="2594602" y="2621795"/>
                </a:lnTo>
                <a:lnTo>
                  <a:pt x="2722315" y="2634067"/>
                </a:lnTo>
                <a:cubicBezTo>
                  <a:pt x="2716993" y="2630950"/>
                  <a:pt x="2713849" y="2627640"/>
                  <a:pt x="2709011" y="2626470"/>
                </a:cubicBezTo>
                <a:cubicBezTo>
                  <a:pt x="2689419" y="2621992"/>
                  <a:pt x="2669343" y="2617900"/>
                  <a:pt x="2649510" y="2613810"/>
                </a:cubicBezTo>
                <a:cubicBezTo>
                  <a:pt x="2641236" y="2615252"/>
                  <a:pt x="2632602" y="2614141"/>
                  <a:pt x="2625322" y="2610694"/>
                </a:cubicBezTo>
                <a:cubicBezTo>
                  <a:pt x="2617096" y="2606410"/>
                  <a:pt x="2610809" y="2602124"/>
                  <a:pt x="2603069" y="2597255"/>
                </a:cubicBezTo>
                <a:cubicBezTo>
                  <a:pt x="2574188" y="2594509"/>
                  <a:pt x="2545066" y="2593476"/>
                  <a:pt x="2515992" y="2594139"/>
                </a:cubicBezTo>
                <a:close/>
                <a:moveTo>
                  <a:pt x="6705367" y="2592190"/>
                </a:moveTo>
                <a:cubicBezTo>
                  <a:pt x="6702947" y="2592190"/>
                  <a:pt x="6702947" y="2594333"/>
                  <a:pt x="6701979" y="2595307"/>
                </a:cubicBezTo>
                <a:cubicBezTo>
                  <a:pt x="6704229" y="2596008"/>
                  <a:pt x="6706601" y="2596456"/>
                  <a:pt x="6708995" y="2596670"/>
                </a:cubicBezTo>
                <a:lnTo>
                  <a:pt x="6715692" y="2594124"/>
                </a:lnTo>
                <a:lnTo>
                  <a:pt x="6715768" y="2594139"/>
                </a:lnTo>
                <a:lnTo>
                  <a:pt x="6717703" y="2593360"/>
                </a:lnTo>
                <a:lnTo>
                  <a:pt x="6715692" y="2594124"/>
                </a:lnTo>
                <a:close/>
                <a:moveTo>
                  <a:pt x="2953399" y="2589378"/>
                </a:moveTo>
                <a:lnTo>
                  <a:pt x="2953312" y="2589659"/>
                </a:lnTo>
                <a:lnTo>
                  <a:pt x="2952662" y="2589399"/>
                </a:lnTo>
                <a:close/>
                <a:moveTo>
                  <a:pt x="6750114" y="2584399"/>
                </a:moveTo>
                <a:cubicBezTo>
                  <a:pt x="6748905" y="2584399"/>
                  <a:pt x="6746729" y="2585374"/>
                  <a:pt x="6746970" y="2585569"/>
                </a:cubicBezTo>
                <a:cubicBezTo>
                  <a:pt x="6750332" y="2587107"/>
                  <a:pt x="6753910" y="2588354"/>
                  <a:pt x="6757613" y="2589270"/>
                </a:cubicBezTo>
                <a:cubicBezTo>
                  <a:pt x="6761991" y="2590029"/>
                  <a:pt x="6766440" y="2590497"/>
                  <a:pt x="6770917" y="2590632"/>
                </a:cubicBezTo>
                <a:lnTo>
                  <a:pt x="6768497" y="2587127"/>
                </a:lnTo>
                <a:close/>
                <a:moveTo>
                  <a:pt x="10436376" y="2583231"/>
                </a:moveTo>
                <a:cubicBezTo>
                  <a:pt x="10423799" y="2587712"/>
                  <a:pt x="10424284" y="2595503"/>
                  <a:pt x="10394532" y="2590243"/>
                </a:cubicBezTo>
                <a:cubicBezTo>
                  <a:pt x="10374666" y="2586933"/>
                  <a:pt x="10354167" y="2586933"/>
                  <a:pt x="10334304" y="2590243"/>
                </a:cubicBezTo>
                <a:cubicBezTo>
                  <a:pt x="10316162" y="2592775"/>
                  <a:pt x="10299956" y="2596282"/>
                  <a:pt x="10279638" y="2599787"/>
                </a:cubicBezTo>
                <a:lnTo>
                  <a:pt x="10336480" y="2617317"/>
                </a:lnTo>
                <a:cubicBezTo>
                  <a:pt x="10336480" y="2611473"/>
                  <a:pt x="10337930" y="2607772"/>
                  <a:pt x="10338415" y="2603682"/>
                </a:cubicBezTo>
                <a:cubicBezTo>
                  <a:pt x="10366601" y="2601539"/>
                  <a:pt x="10395032" y="2603118"/>
                  <a:pt x="10422590" y="2608357"/>
                </a:cubicBezTo>
                <a:cubicBezTo>
                  <a:pt x="10432125" y="2610479"/>
                  <a:pt x="10441963" y="2611590"/>
                  <a:pt x="10451857" y="2611667"/>
                </a:cubicBezTo>
                <a:cubicBezTo>
                  <a:pt x="10475679" y="2609565"/>
                  <a:pt x="10499778" y="2612234"/>
                  <a:pt x="10522003" y="2619458"/>
                </a:cubicBezTo>
                <a:cubicBezTo>
                  <a:pt x="10517890" y="2599981"/>
                  <a:pt x="10517890" y="2599981"/>
                  <a:pt x="10436376" y="2583231"/>
                </a:cubicBezTo>
                <a:close/>
                <a:moveTo>
                  <a:pt x="4976403" y="2582452"/>
                </a:moveTo>
                <a:cubicBezTo>
                  <a:pt x="4974227" y="2582258"/>
                  <a:pt x="4974227" y="2584596"/>
                  <a:pt x="4972533" y="2585763"/>
                </a:cubicBezTo>
                <a:lnTo>
                  <a:pt x="4971807" y="2585763"/>
                </a:lnTo>
                <a:lnTo>
                  <a:pt x="4991883" y="2589659"/>
                </a:lnTo>
                <a:cubicBezTo>
                  <a:pt x="4991883" y="2587712"/>
                  <a:pt x="4993333" y="2586348"/>
                  <a:pt x="4994060" y="2584984"/>
                </a:cubicBezTo>
                <a:cubicBezTo>
                  <a:pt x="4988277" y="2583718"/>
                  <a:pt x="4982378" y="2582880"/>
                  <a:pt x="4976403" y="2582452"/>
                </a:cubicBezTo>
                <a:close/>
                <a:moveTo>
                  <a:pt x="2776738" y="2582452"/>
                </a:moveTo>
                <a:cubicBezTo>
                  <a:pt x="2773111" y="2582452"/>
                  <a:pt x="2773111" y="2585178"/>
                  <a:pt x="2771418" y="2586542"/>
                </a:cubicBezTo>
                <a:cubicBezTo>
                  <a:pt x="2777342" y="2587886"/>
                  <a:pt x="2783414" y="2588781"/>
                  <a:pt x="2789557" y="2589270"/>
                </a:cubicBezTo>
                <a:cubicBezTo>
                  <a:pt x="2794879" y="2589464"/>
                  <a:pt x="2797300" y="2587906"/>
                  <a:pt x="2800926" y="2584984"/>
                </a:cubicBezTo>
                <a:lnTo>
                  <a:pt x="2800926" y="2584399"/>
                </a:lnTo>
                <a:cubicBezTo>
                  <a:pt x="2792944" y="2583270"/>
                  <a:pt x="2784841" y="2582608"/>
                  <a:pt x="2776738" y="2582452"/>
                </a:cubicBezTo>
                <a:close/>
                <a:moveTo>
                  <a:pt x="3303555" y="2581868"/>
                </a:moveTo>
                <a:cubicBezTo>
                  <a:pt x="3298499" y="2581031"/>
                  <a:pt x="3293250" y="2581712"/>
                  <a:pt x="3288801" y="2583816"/>
                </a:cubicBezTo>
                <a:cubicBezTo>
                  <a:pt x="3284931" y="2588295"/>
                  <a:pt x="3292913" y="2591801"/>
                  <a:pt x="3317824" y="2598423"/>
                </a:cubicBezTo>
                <a:cubicBezTo>
                  <a:pt x="3318891" y="2594936"/>
                  <a:pt x="3318624" y="2591276"/>
                  <a:pt x="3317101" y="2587906"/>
                </a:cubicBezTo>
                <a:lnTo>
                  <a:pt x="3319518" y="2587906"/>
                </a:lnTo>
                <a:cubicBezTo>
                  <a:pt x="3314922" y="2584828"/>
                  <a:pt x="3309432" y="2582745"/>
                  <a:pt x="3303555" y="2581868"/>
                </a:cubicBezTo>
                <a:close/>
                <a:moveTo>
                  <a:pt x="2940493" y="2576414"/>
                </a:moveTo>
                <a:lnTo>
                  <a:pt x="2944596" y="2579717"/>
                </a:lnTo>
                <a:lnTo>
                  <a:pt x="2941702" y="2579530"/>
                </a:lnTo>
                <a:lnTo>
                  <a:pt x="2939768" y="2579482"/>
                </a:lnTo>
                <a:close/>
                <a:moveTo>
                  <a:pt x="6483259" y="2572737"/>
                </a:moveTo>
                <a:cubicBezTo>
                  <a:pt x="6479328" y="2573492"/>
                  <a:pt x="6477515" y="2576219"/>
                  <a:pt x="6473887" y="2581283"/>
                </a:cubicBezTo>
                <a:cubicBezTo>
                  <a:pt x="6487552" y="2588530"/>
                  <a:pt x="6503492" y="2592503"/>
                  <a:pt x="6519843" y="2592775"/>
                </a:cubicBezTo>
                <a:cubicBezTo>
                  <a:pt x="6534090" y="2592852"/>
                  <a:pt x="6548095" y="2595658"/>
                  <a:pt x="6560721" y="2600956"/>
                </a:cubicBezTo>
                <a:lnTo>
                  <a:pt x="6565802" y="2600956"/>
                </a:lnTo>
                <a:cubicBezTo>
                  <a:pt x="6597486" y="2599202"/>
                  <a:pt x="6606194" y="2600956"/>
                  <a:pt x="6614178" y="2613422"/>
                </a:cubicBezTo>
                <a:cubicBezTo>
                  <a:pt x="6616113" y="2617121"/>
                  <a:pt x="6617081" y="2620237"/>
                  <a:pt x="6629415" y="2622186"/>
                </a:cubicBezTo>
                <a:cubicBezTo>
                  <a:pt x="6641751" y="2624133"/>
                  <a:pt x="6645621" y="2622186"/>
                  <a:pt x="6647798" y="2619264"/>
                </a:cubicBezTo>
                <a:cubicBezTo>
                  <a:pt x="6649977" y="2616342"/>
                  <a:pt x="6653847" y="2616342"/>
                  <a:pt x="6658199" y="2614395"/>
                </a:cubicBezTo>
                <a:lnTo>
                  <a:pt x="6693756" y="2628613"/>
                </a:lnTo>
                <a:cubicBezTo>
                  <a:pt x="6665457" y="2631730"/>
                  <a:pt x="6665457" y="2631730"/>
                  <a:pt x="6685290" y="2649260"/>
                </a:cubicBezTo>
                <a:lnTo>
                  <a:pt x="6745518" y="2663284"/>
                </a:lnTo>
                <a:lnTo>
                  <a:pt x="6728828" y="2643806"/>
                </a:lnTo>
                <a:cubicBezTo>
                  <a:pt x="6761750" y="2653895"/>
                  <a:pt x="6795539" y="2662016"/>
                  <a:pt x="6829936" y="2668152"/>
                </a:cubicBezTo>
                <a:cubicBezTo>
                  <a:pt x="6846528" y="2671678"/>
                  <a:pt x="6862733" y="2676373"/>
                  <a:pt x="6878312" y="2682176"/>
                </a:cubicBezTo>
                <a:cubicBezTo>
                  <a:pt x="6902500" y="2689576"/>
                  <a:pt x="6913143" y="2687824"/>
                  <a:pt x="6911690" y="2677111"/>
                </a:cubicBezTo>
                <a:lnTo>
                  <a:pt x="6907820" y="2676137"/>
                </a:lnTo>
                <a:lnTo>
                  <a:pt x="6911690" y="2676137"/>
                </a:lnTo>
                <a:lnTo>
                  <a:pt x="6945312" y="2670295"/>
                </a:lnTo>
                <a:cubicBezTo>
                  <a:pt x="6943136" y="2662504"/>
                  <a:pt x="6924509" y="2658609"/>
                  <a:pt x="6911449" y="2653350"/>
                </a:cubicBezTo>
                <a:lnTo>
                  <a:pt x="6887727" y="2639729"/>
                </a:lnTo>
                <a:lnTo>
                  <a:pt x="6940475" y="2648869"/>
                </a:lnTo>
                <a:lnTo>
                  <a:pt x="6950495" y="2646589"/>
                </a:lnTo>
                <a:lnTo>
                  <a:pt x="6951600" y="2647702"/>
                </a:lnTo>
                <a:lnTo>
                  <a:pt x="6951600" y="2646338"/>
                </a:lnTo>
                <a:lnTo>
                  <a:pt x="6950495" y="2646589"/>
                </a:lnTo>
                <a:lnTo>
                  <a:pt x="6944827" y="2640884"/>
                </a:lnTo>
                <a:cubicBezTo>
                  <a:pt x="6935855" y="2637651"/>
                  <a:pt x="6926541" y="2635040"/>
                  <a:pt x="6917013" y="2633093"/>
                </a:cubicBezTo>
                <a:cubicBezTo>
                  <a:pt x="6905159" y="2630171"/>
                  <a:pt x="6892825" y="2628028"/>
                  <a:pt x="6883150" y="2626082"/>
                </a:cubicBezTo>
                <a:cubicBezTo>
                  <a:pt x="6874320" y="2627250"/>
                  <a:pt x="6871840" y="2629100"/>
                  <a:pt x="6872808" y="2631340"/>
                </a:cubicBezTo>
                <a:lnTo>
                  <a:pt x="6881754" y="2637910"/>
                </a:lnTo>
                <a:lnTo>
                  <a:pt x="6866458" y="2642248"/>
                </a:lnTo>
                <a:cubicBezTo>
                  <a:pt x="6875673" y="2645909"/>
                  <a:pt x="6884551" y="2650078"/>
                  <a:pt x="6893066" y="2654714"/>
                </a:cubicBezTo>
                <a:cubicBezTo>
                  <a:pt x="6897177" y="2657633"/>
                  <a:pt x="6898145" y="2662114"/>
                  <a:pt x="6893066" y="2663087"/>
                </a:cubicBezTo>
                <a:cubicBezTo>
                  <a:pt x="6884188" y="2663185"/>
                  <a:pt x="6875310" y="2662347"/>
                  <a:pt x="6866702" y="2660556"/>
                </a:cubicBezTo>
                <a:cubicBezTo>
                  <a:pt x="6843722" y="2656855"/>
                  <a:pt x="6847592" y="2648869"/>
                  <a:pt x="6831627" y="2643806"/>
                </a:cubicBezTo>
                <a:cubicBezTo>
                  <a:pt x="6794379" y="2636989"/>
                  <a:pt x="6759063" y="2640494"/>
                  <a:pt x="6721573" y="2629586"/>
                </a:cubicBezTo>
                <a:lnTo>
                  <a:pt x="6742132" y="2626082"/>
                </a:lnTo>
                <a:cubicBezTo>
                  <a:pt x="6759789" y="2630230"/>
                  <a:pt x="6778246" y="2631691"/>
                  <a:pt x="6796555" y="2630365"/>
                </a:cubicBezTo>
                <a:cubicBezTo>
                  <a:pt x="6796555" y="2626470"/>
                  <a:pt x="6795346" y="2622380"/>
                  <a:pt x="6794620" y="2617317"/>
                </a:cubicBezTo>
                <a:lnTo>
                  <a:pt x="6722056" y="2608357"/>
                </a:lnTo>
                <a:lnTo>
                  <a:pt x="6706093" y="2610306"/>
                </a:lnTo>
                <a:cubicBezTo>
                  <a:pt x="6703843" y="2610479"/>
                  <a:pt x="6701568" y="2610479"/>
                  <a:pt x="6699320" y="2610306"/>
                </a:cubicBezTo>
                <a:cubicBezTo>
                  <a:pt x="6699320" y="2609136"/>
                  <a:pt x="6696415" y="2607383"/>
                  <a:pt x="6697626" y="2606799"/>
                </a:cubicBezTo>
                <a:cubicBezTo>
                  <a:pt x="6700989" y="2605222"/>
                  <a:pt x="6704544" y="2603974"/>
                  <a:pt x="6708269" y="2603097"/>
                </a:cubicBezTo>
                <a:cubicBezTo>
                  <a:pt x="6690902" y="2597392"/>
                  <a:pt x="6671986" y="2595386"/>
                  <a:pt x="6653362" y="2597255"/>
                </a:cubicBezTo>
                <a:cubicBezTo>
                  <a:pt x="6640687" y="2598503"/>
                  <a:pt x="6627916" y="2598950"/>
                  <a:pt x="6615143" y="2598619"/>
                </a:cubicBezTo>
                <a:lnTo>
                  <a:pt x="6604259" y="2585957"/>
                </a:lnTo>
                <a:cubicBezTo>
                  <a:pt x="6587811" y="2584790"/>
                  <a:pt x="6570881" y="2583426"/>
                  <a:pt x="6555883" y="2582647"/>
                </a:cubicBezTo>
                <a:cubicBezTo>
                  <a:pt x="6538760" y="2582121"/>
                  <a:pt x="6521778" y="2579882"/>
                  <a:pt x="6505331" y="2576026"/>
                </a:cubicBezTo>
                <a:cubicBezTo>
                  <a:pt x="6493236" y="2573200"/>
                  <a:pt x="6487189" y="2571983"/>
                  <a:pt x="6483259" y="2572737"/>
                </a:cubicBezTo>
                <a:close/>
                <a:moveTo>
                  <a:pt x="3134239" y="2571934"/>
                </a:moveTo>
                <a:cubicBezTo>
                  <a:pt x="3148630" y="2577056"/>
                  <a:pt x="3164232" y="2579512"/>
                  <a:pt x="3179954" y="2579142"/>
                </a:cubicBezTo>
                <a:lnTo>
                  <a:pt x="3180921" y="2578167"/>
                </a:lnTo>
                <a:cubicBezTo>
                  <a:pt x="3166431" y="2572500"/>
                  <a:pt x="3150227" y="2570337"/>
                  <a:pt x="3134239" y="2571934"/>
                </a:cubicBezTo>
                <a:close/>
                <a:moveTo>
                  <a:pt x="6665457" y="2571739"/>
                </a:moveTo>
                <a:lnTo>
                  <a:pt x="6664972" y="2571934"/>
                </a:lnTo>
                <a:lnTo>
                  <a:pt x="6624336" y="2579142"/>
                </a:lnTo>
                <a:lnTo>
                  <a:pt x="6652153" y="2591801"/>
                </a:lnTo>
                <a:cubicBezTo>
                  <a:pt x="6683114" y="2583816"/>
                  <a:pt x="6683114" y="2583816"/>
                  <a:pt x="6665457" y="2571739"/>
                </a:cubicBezTo>
                <a:close/>
                <a:moveTo>
                  <a:pt x="7500912" y="2569793"/>
                </a:moveTo>
                <a:lnTo>
                  <a:pt x="7500912" y="2570572"/>
                </a:lnTo>
                <a:cubicBezTo>
                  <a:pt x="7495592" y="2570572"/>
                  <a:pt x="7493172" y="2572909"/>
                  <a:pt x="7489301" y="2574271"/>
                </a:cubicBezTo>
                <a:cubicBezTo>
                  <a:pt x="7495058" y="2576512"/>
                  <a:pt x="7501057" y="2578342"/>
                  <a:pt x="7507202" y="2579725"/>
                </a:cubicBezTo>
                <a:cubicBezTo>
                  <a:pt x="7514239" y="2580817"/>
                  <a:pt x="7521352" y="2581536"/>
                  <a:pt x="7528487" y="2581868"/>
                </a:cubicBezTo>
                <a:cubicBezTo>
                  <a:pt x="7526552" y="2575635"/>
                  <a:pt x="7521956" y="2570375"/>
                  <a:pt x="7500912" y="2569793"/>
                </a:cubicBezTo>
                <a:close/>
                <a:moveTo>
                  <a:pt x="2523247" y="2568234"/>
                </a:moveTo>
                <a:cubicBezTo>
                  <a:pt x="2522038" y="2568234"/>
                  <a:pt x="2523247" y="2570572"/>
                  <a:pt x="2524699" y="2571934"/>
                </a:cubicBezTo>
                <a:lnTo>
                  <a:pt x="2548161" y="2573688"/>
                </a:lnTo>
                <a:lnTo>
                  <a:pt x="2539695" y="2568234"/>
                </a:lnTo>
                <a:cubicBezTo>
                  <a:pt x="2534375" y="2568234"/>
                  <a:pt x="2528328" y="2568234"/>
                  <a:pt x="2523247" y="2568234"/>
                </a:cubicBezTo>
                <a:close/>
                <a:moveTo>
                  <a:pt x="2294429" y="2568038"/>
                </a:moveTo>
                <a:cubicBezTo>
                  <a:pt x="2300234" y="2570181"/>
                  <a:pt x="2305795" y="2573104"/>
                  <a:pt x="2313538" y="2575829"/>
                </a:cubicBezTo>
                <a:lnTo>
                  <a:pt x="2314262" y="2576804"/>
                </a:lnTo>
                <a:cubicBezTo>
                  <a:pt x="2318084" y="2577563"/>
                  <a:pt x="2322050" y="2577563"/>
                  <a:pt x="2325872" y="2576804"/>
                </a:cubicBezTo>
                <a:cubicBezTo>
                  <a:pt x="2329742" y="2573882"/>
                  <a:pt x="2323937" y="2570572"/>
                  <a:pt x="2312568" y="2568038"/>
                </a:cubicBezTo>
                <a:cubicBezTo>
                  <a:pt x="2306522" y="2567629"/>
                  <a:pt x="2300475" y="2567629"/>
                  <a:pt x="2294429" y="2568038"/>
                </a:cubicBezTo>
                <a:close/>
                <a:moveTo>
                  <a:pt x="8819887" y="2567259"/>
                </a:moveTo>
                <a:cubicBezTo>
                  <a:pt x="8818919" y="2568545"/>
                  <a:pt x="8817881" y="2569772"/>
                  <a:pt x="8816743" y="2570960"/>
                </a:cubicBezTo>
                <a:cubicBezTo>
                  <a:pt x="8821581" y="2571155"/>
                  <a:pt x="8827627" y="2572130"/>
                  <a:pt x="8832465" y="2572130"/>
                </a:cubicBezTo>
                <a:lnTo>
                  <a:pt x="8833191" y="2572324"/>
                </a:lnTo>
                <a:cubicBezTo>
                  <a:pt x="8834885" y="2572324"/>
                  <a:pt x="8833191" y="2569793"/>
                  <a:pt x="8833191" y="2568623"/>
                </a:cubicBezTo>
                <a:close/>
                <a:moveTo>
                  <a:pt x="3071591" y="2564143"/>
                </a:moveTo>
                <a:cubicBezTo>
                  <a:pt x="3073648" y="2567298"/>
                  <a:pt x="3076162" y="2570240"/>
                  <a:pt x="3079090" y="2572909"/>
                </a:cubicBezTo>
                <a:cubicBezTo>
                  <a:pt x="3083443" y="2571934"/>
                  <a:pt x="3089974" y="2571545"/>
                  <a:pt x="3091427" y="2569793"/>
                </a:cubicBezTo>
                <a:cubicBezTo>
                  <a:pt x="3092877" y="2568038"/>
                  <a:pt x="3085136" y="2568429"/>
                  <a:pt x="3080784" y="2565897"/>
                </a:cubicBezTo>
                <a:lnTo>
                  <a:pt x="3081751" y="2564143"/>
                </a:lnTo>
                <a:cubicBezTo>
                  <a:pt x="3078389" y="2563638"/>
                  <a:pt x="3074953" y="2563638"/>
                  <a:pt x="3071591" y="2564143"/>
                </a:cubicBezTo>
                <a:close/>
                <a:moveTo>
                  <a:pt x="2584686" y="2562390"/>
                </a:moveTo>
                <a:lnTo>
                  <a:pt x="2590422" y="2563410"/>
                </a:lnTo>
                <a:lnTo>
                  <a:pt x="2584686" y="2563169"/>
                </a:lnTo>
                <a:lnTo>
                  <a:pt x="2584520" y="2563137"/>
                </a:lnTo>
                <a:close/>
                <a:moveTo>
                  <a:pt x="2113261" y="2561805"/>
                </a:moveTo>
                <a:cubicBezTo>
                  <a:pt x="2118340" y="2565897"/>
                  <a:pt x="2120033" y="2568429"/>
                  <a:pt x="2122692" y="2568429"/>
                </a:cubicBezTo>
                <a:lnTo>
                  <a:pt x="2124386" y="2570181"/>
                </a:lnTo>
                <a:cubicBezTo>
                  <a:pt x="2136723" y="2572519"/>
                  <a:pt x="2149783" y="2575050"/>
                  <a:pt x="2161878" y="2576414"/>
                </a:cubicBezTo>
                <a:cubicBezTo>
                  <a:pt x="2194048" y="2580115"/>
                  <a:pt x="2212672" y="2578557"/>
                  <a:pt x="2203964" y="2573492"/>
                </a:cubicBezTo>
                <a:cubicBezTo>
                  <a:pt x="2189162" y="2567046"/>
                  <a:pt x="2172325" y="2564339"/>
                  <a:pt x="2155588" y="2565701"/>
                </a:cubicBezTo>
                <a:cubicBezTo>
                  <a:pt x="2143736" y="2565701"/>
                  <a:pt x="2131400" y="2563560"/>
                  <a:pt x="2113261" y="2561805"/>
                </a:cubicBezTo>
                <a:close/>
                <a:moveTo>
                  <a:pt x="6263691" y="2559859"/>
                </a:moveTo>
                <a:cubicBezTo>
                  <a:pt x="6272376" y="2563638"/>
                  <a:pt x="6281447" y="2566811"/>
                  <a:pt x="6290782" y="2569402"/>
                </a:cubicBezTo>
                <a:cubicBezTo>
                  <a:pt x="6333111" y="2577193"/>
                  <a:pt x="6375682" y="2584205"/>
                  <a:pt x="6416560" y="2591411"/>
                </a:cubicBezTo>
                <a:lnTo>
                  <a:pt x="6469773" y="2582062"/>
                </a:lnTo>
                <a:cubicBezTo>
                  <a:pt x="6453930" y="2573512"/>
                  <a:pt x="6435765" y="2568155"/>
                  <a:pt x="6416803" y="2566480"/>
                </a:cubicBezTo>
                <a:lnTo>
                  <a:pt x="6416318" y="2566676"/>
                </a:lnTo>
                <a:lnTo>
                  <a:pt x="6361896" y="2572909"/>
                </a:lnTo>
                <a:lnTo>
                  <a:pt x="6327306" y="2559859"/>
                </a:lnTo>
                <a:close/>
                <a:moveTo>
                  <a:pt x="6564832" y="2559664"/>
                </a:moveTo>
                <a:cubicBezTo>
                  <a:pt x="6558714" y="2560501"/>
                  <a:pt x="6552666" y="2561611"/>
                  <a:pt x="6546693" y="2562975"/>
                </a:cubicBezTo>
                <a:cubicBezTo>
                  <a:pt x="6544517" y="2563560"/>
                  <a:pt x="6546452" y="2565507"/>
                  <a:pt x="6545240" y="2567065"/>
                </a:cubicBezTo>
                <a:lnTo>
                  <a:pt x="6544999" y="2567065"/>
                </a:lnTo>
                <a:cubicBezTo>
                  <a:pt x="6554433" y="2571486"/>
                  <a:pt x="6565680" y="2572674"/>
                  <a:pt x="6576201" y="2570375"/>
                </a:cubicBezTo>
                <a:cubicBezTo>
                  <a:pt x="6585635" y="2567259"/>
                  <a:pt x="6571848" y="2563364"/>
                  <a:pt x="6564832" y="2559664"/>
                </a:cubicBezTo>
                <a:close/>
                <a:moveTo>
                  <a:pt x="10215055" y="2559468"/>
                </a:moveTo>
                <a:cubicBezTo>
                  <a:pt x="10215055" y="2559468"/>
                  <a:pt x="10215055" y="2560832"/>
                  <a:pt x="10215055" y="2561417"/>
                </a:cubicBezTo>
                <a:cubicBezTo>
                  <a:pt x="10217236" y="2561534"/>
                  <a:pt x="10219425" y="2561456"/>
                  <a:pt x="10221586" y="2561223"/>
                </a:cubicBezTo>
                <a:lnTo>
                  <a:pt x="10221586" y="2559468"/>
                </a:lnTo>
                <a:cubicBezTo>
                  <a:pt x="10219415" y="2559294"/>
                  <a:pt x="10217229" y="2559294"/>
                  <a:pt x="10215055" y="2559468"/>
                </a:cubicBezTo>
                <a:close/>
                <a:moveTo>
                  <a:pt x="8630737" y="2558886"/>
                </a:moveTo>
                <a:lnTo>
                  <a:pt x="8631390" y="2559191"/>
                </a:lnTo>
                <a:lnTo>
                  <a:pt x="8629529" y="2562002"/>
                </a:lnTo>
                <a:cubicBezTo>
                  <a:pt x="8635212" y="2562293"/>
                  <a:pt x="8636542" y="2561952"/>
                  <a:pt x="8635937" y="2561319"/>
                </a:cubicBezTo>
                <a:lnTo>
                  <a:pt x="8631390" y="2559191"/>
                </a:lnTo>
                <a:lnTo>
                  <a:pt x="8631463" y="2559080"/>
                </a:lnTo>
                <a:close/>
                <a:moveTo>
                  <a:pt x="2216059" y="2558495"/>
                </a:moveTo>
                <a:cubicBezTo>
                  <a:pt x="2212913" y="2557521"/>
                  <a:pt x="2212431" y="2560638"/>
                  <a:pt x="2214851" y="2561805"/>
                </a:cubicBezTo>
                <a:lnTo>
                  <a:pt x="2216542" y="2562781"/>
                </a:lnTo>
                <a:cubicBezTo>
                  <a:pt x="2224018" y="2566772"/>
                  <a:pt x="2233231" y="2568038"/>
                  <a:pt x="2241941" y="2566286"/>
                </a:cubicBezTo>
                <a:cubicBezTo>
                  <a:pt x="2244359" y="2566286"/>
                  <a:pt x="2241941" y="2563754"/>
                  <a:pt x="2243874" y="2561027"/>
                </a:cubicBezTo>
                <a:close/>
                <a:moveTo>
                  <a:pt x="4690984" y="2557327"/>
                </a:moveTo>
                <a:lnTo>
                  <a:pt x="4693160" y="2558886"/>
                </a:lnTo>
                <a:lnTo>
                  <a:pt x="4695580" y="2558886"/>
                </a:lnTo>
                <a:close/>
                <a:moveTo>
                  <a:pt x="8004265" y="2554794"/>
                </a:moveTo>
                <a:cubicBezTo>
                  <a:pt x="7996065" y="2555573"/>
                  <a:pt x="7987962" y="2556957"/>
                  <a:pt x="7980077" y="2558886"/>
                </a:cubicBezTo>
                <a:lnTo>
                  <a:pt x="8072477" y="2569793"/>
                </a:lnTo>
                <a:cubicBezTo>
                  <a:pt x="8052473" y="2558787"/>
                  <a:pt x="8028453" y="2553489"/>
                  <a:pt x="8004265" y="2554794"/>
                </a:cubicBezTo>
                <a:close/>
                <a:moveTo>
                  <a:pt x="5084039" y="2554405"/>
                </a:moveTo>
                <a:cubicBezTo>
                  <a:pt x="5081137" y="2554405"/>
                  <a:pt x="5076782" y="2554405"/>
                  <a:pt x="5077025" y="2556352"/>
                </a:cubicBezTo>
                <a:cubicBezTo>
                  <a:pt x="5078935" y="2558573"/>
                  <a:pt x="5081766" y="2560151"/>
                  <a:pt x="5085007" y="2560832"/>
                </a:cubicBezTo>
                <a:cubicBezTo>
                  <a:pt x="5091924" y="2562020"/>
                  <a:pt x="5098963" y="2562722"/>
                  <a:pt x="5106051" y="2562975"/>
                </a:cubicBezTo>
                <a:cubicBezTo>
                  <a:pt x="5106051" y="2562975"/>
                  <a:pt x="5109195" y="2559859"/>
                  <a:pt x="5105566" y="2558495"/>
                </a:cubicBezTo>
                <a:lnTo>
                  <a:pt x="5103872" y="2558495"/>
                </a:lnTo>
                <a:cubicBezTo>
                  <a:pt x="5097559" y="2556333"/>
                  <a:pt x="5090860" y="2554951"/>
                  <a:pt x="5084039" y="2554405"/>
                </a:cubicBezTo>
                <a:close/>
                <a:moveTo>
                  <a:pt x="2981611" y="2552262"/>
                </a:moveTo>
                <a:lnTo>
                  <a:pt x="2981611" y="2554405"/>
                </a:lnTo>
                <a:lnTo>
                  <a:pt x="2994429" y="2553737"/>
                </a:lnTo>
                <a:lnTo>
                  <a:pt x="3047644" y="2559859"/>
                </a:lnTo>
                <a:cubicBezTo>
                  <a:pt x="3037329" y="2555992"/>
                  <a:pt x="3026360" y="2553577"/>
                  <a:pt x="3015200" y="2552654"/>
                </a:cubicBezTo>
                <a:lnTo>
                  <a:pt x="2994429" y="2553737"/>
                </a:lnTo>
                <a:close/>
                <a:moveTo>
                  <a:pt x="9148603" y="2552068"/>
                </a:moveTo>
                <a:cubicBezTo>
                  <a:pt x="9150297" y="2554405"/>
                  <a:pt x="9149812" y="2555964"/>
                  <a:pt x="9151023" y="2557716"/>
                </a:cubicBezTo>
                <a:lnTo>
                  <a:pt x="9151023" y="2557910"/>
                </a:lnTo>
                <a:cubicBezTo>
                  <a:pt x="9154238" y="2565722"/>
                  <a:pt x="9162512" y="2571467"/>
                  <a:pt x="9172550" y="2572909"/>
                </a:cubicBezTo>
                <a:cubicBezTo>
                  <a:pt x="9186989" y="2578128"/>
                  <a:pt x="9203630" y="2577622"/>
                  <a:pt x="9217539" y="2571545"/>
                </a:cubicBezTo>
                <a:cubicBezTo>
                  <a:pt x="9217539" y="2570375"/>
                  <a:pt x="9217539" y="2569597"/>
                  <a:pt x="9217539" y="2568817"/>
                </a:cubicBezTo>
                <a:cubicBezTo>
                  <a:pt x="9211251" y="2564339"/>
                  <a:pt x="9204478" y="2559859"/>
                  <a:pt x="9193351" y="2553235"/>
                </a:cubicBezTo>
                <a:close/>
                <a:moveTo>
                  <a:pt x="6263450" y="2550510"/>
                </a:moveTo>
                <a:cubicBezTo>
                  <a:pt x="6263983" y="2551444"/>
                  <a:pt x="6264707" y="2552301"/>
                  <a:pt x="6265626" y="2553041"/>
                </a:cubicBezTo>
                <a:lnTo>
                  <a:pt x="6265144" y="2553235"/>
                </a:lnTo>
                <a:cubicBezTo>
                  <a:pt x="6266594" y="2553235"/>
                  <a:pt x="6268529" y="2553235"/>
                  <a:pt x="6269014" y="2552262"/>
                </a:cubicBezTo>
                <a:cubicBezTo>
                  <a:pt x="6269496" y="2551289"/>
                  <a:pt x="6269014" y="2551095"/>
                  <a:pt x="6269014" y="2550510"/>
                </a:cubicBezTo>
                <a:close/>
                <a:moveTo>
                  <a:pt x="7529211" y="2550119"/>
                </a:moveTo>
                <a:cubicBezTo>
                  <a:pt x="7530930" y="2551426"/>
                  <a:pt x="7532258" y="2553023"/>
                  <a:pt x="7533081" y="2554794"/>
                </a:cubicBezTo>
                <a:cubicBezTo>
                  <a:pt x="7533566" y="2563560"/>
                  <a:pt x="7554611" y="2571739"/>
                  <a:pt x="7586539" y="2578363"/>
                </a:cubicBezTo>
                <a:lnTo>
                  <a:pt x="7586539" y="2579142"/>
                </a:lnTo>
                <a:cubicBezTo>
                  <a:pt x="7585934" y="2584965"/>
                  <a:pt x="7585934" y="2590847"/>
                  <a:pt x="7586539" y="2596670"/>
                </a:cubicBezTo>
                <a:cubicBezTo>
                  <a:pt x="7588715" y="2608357"/>
                  <a:pt x="7596697" y="2611864"/>
                  <a:pt x="7639509" y="2621016"/>
                </a:cubicBezTo>
                <a:lnTo>
                  <a:pt x="7653539" y="2623550"/>
                </a:lnTo>
                <a:lnTo>
                  <a:pt x="7713526" y="2611667"/>
                </a:lnTo>
                <a:lnTo>
                  <a:pt x="7650395" y="2596476"/>
                </a:lnTo>
                <a:cubicBezTo>
                  <a:pt x="7647467" y="2597431"/>
                  <a:pt x="7644346" y="2597957"/>
                  <a:pt x="7641203" y="2598034"/>
                </a:cubicBezTo>
                <a:cubicBezTo>
                  <a:pt x="7635639" y="2597312"/>
                  <a:pt x="7630126" y="2596282"/>
                  <a:pt x="7624755" y="2594918"/>
                </a:cubicBezTo>
                <a:cubicBezTo>
                  <a:pt x="7629181" y="2593983"/>
                  <a:pt x="7633729" y="2593398"/>
                  <a:pt x="7638300" y="2593166"/>
                </a:cubicBezTo>
                <a:cubicBezTo>
                  <a:pt x="7642460" y="2593826"/>
                  <a:pt x="7646525" y="2594879"/>
                  <a:pt x="7650395" y="2596282"/>
                </a:cubicBezTo>
                <a:lnTo>
                  <a:pt x="7704092" y="2596282"/>
                </a:lnTo>
                <a:lnTo>
                  <a:pt x="7651845" y="2584790"/>
                </a:lnTo>
                <a:cubicBezTo>
                  <a:pt x="7656320" y="2584186"/>
                  <a:pt x="7660698" y="2583193"/>
                  <a:pt x="7664908" y="2581868"/>
                </a:cubicBezTo>
                <a:cubicBezTo>
                  <a:pt x="7669746" y="2579336"/>
                  <a:pt x="7664908" y="2574077"/>
                  <a:pt x="7655957" y="2572909"/>
                </a:cubicBezTo>
                <a:cubicBezTo>
                  <a:pt x="7630077" y="2569402"/>
                  <a:pt x="7607581" y="2557327"/>
                  <a:pt x="7579766" y="2558886"/>
                </a:cubicBezTo>
                <a:cubicBezTo>
                  <a:pt x="7573765" y="2558106"/>
                  <a:pt x="7567960" y="2556528"/>
                  <a:pt x="7562592" y="2554211"/>
                </a:cubicBezTo>
                <a:cubicBezTo>
                  <a:pt x="7552168" y="2550334"/>
                  <a:pt x="7540606" y="2548931"/>
                  <a:pt x="7529211" y="2550119"/>
                </a:cubicBezTo>
                <a:close/>
                <a:moveTo>
                  <a:pt x="10397434" y="2547782"/>
                </a:moveTo>
                <a:lnTo>
                  <a:pt x="10362603" y="2552457"/>
                </a:lnTo>
                <a:cubicBezTo>
                  <a:pt x="10364780" y="2559664"/>
                  <a:pt x="10386791" y="2561027"/>
                  <a:pt x="10396708" y="2565118"/>
                </a:cubicBezTo>
                <a:cubicBezTo>
                  <a:pt x="10404085" y="2565858"/>
                  <a:pt x="10411571" y="2565390"/>
                  <a:pt x="10418720" y="2563754"/>
                </a:cubicBezTo>
                <a:cubicBezTo>
                  <a:pt x="10421137" y="2562196"/>
                  <a:pt x="10418479" y="2558495"/>
                  <a:pt x="10415332" y="2556352"/>
                </a:cubicBezTo>
                <a:lnTo>
                  <a:pt x="10415576" y="2557131"/>
                </a:lnTo>
                <a:cubicBezTo>
                  <a:pt x="10409743" y="2553743"/>
                  <a:pt x="10403686" y="2550626"/>
                  <a:pt x="10397434" y="2547782"/>
                </a:cubicBezTo>
                <a:close/>
                <a:moveTo>
                  <a:pt x="7808466" y="2547415"/>
                </a:moveTo>
                <a:cubicBezTo>
                  <a:pt x="7800228" y="2546619"/>
                  <a:pt x="7791786" y="2547179"/>
                  <a:pt x="7783670" y="2549146"/>
                </a:cubicBezTo>
                <a:cubicBezTo>
                  <a:pt x="7777623" y="2549146"/>
                  <a:pt x="7771577" y="2548172"/>
                  <a:pt x="7765531" y="2547978"/>
                </a:cubicBezTo>
                <a:cubicBezTo>
                  <a:pt x="7765287" y="2548951"/>
                  <a:pt x="7765772" y="2548951"/>
                  <a:pt x="7765772" y="2550119"/>
                </a:cubicBezTo>
                <a:lnTo>
                  <a:pt x="7765772" y="2549925"/>
                </a:lnTo>
                <a:lnTo>
                  <a:pt x="7785122" y="2552068"/>
                </a:lnTo>
                <a:cubicBezTo>
                  <a:pt x="7800191" y="2556471"/>
                  <a:pt x="7816543" y="2557074"/>
                  <a:pt x="7832046" y="2553820"/>
                </a:cubicBezTo>
                <a:cubicBezTo>
                  <a:pt x="7824741" y="2550364"/>
                  <a:pt x="7816705" y="2548211"/>
                  <a:pt x="7808466" y="2547415"/>
                </a:cubicBezTo>
                <a:close/>
                <a:moveTo>
                  <a:pt x="7938232" y="2543304"/>
                </a:moveTo>
                <a:lnTo>
                  <a:pt x="7937757" y="2554422"/>
                </a:lnTo>
                <a:lnTo>
                  <a:pt x="7937750" y="2554405"/>
                </a:lnTo>
                <a:lnTo>
                  <a:pt x="7937750" y="2554599"/>
                </a:lnTo>
                <a:lnTo>
                  <a:pt x="7937757" y="2554422"/>
                </a:lnTo>
                <a:lnTo>
                  <a:pt x="7943796" y="2567456"/>
                </a:lnTo>
                <a:lnTo>
                  <a:pt x="7983947" y="2572130"/>
                </a:lnTo>
                <a:lnTo>
                  <a:pt x="7977659" y="2559080"/>
                </a:lnTo>
                <a:close/>
                <a:moveTo>
                  <a:pt x="9012666" y="2541233"/>
                </a:moveTo>
                <a:cubicBezTo>
                  <a:pt x="9003595" y="2541063"/>
                  <a:pt x="8996460" y="2542231"/>
                  <a:pt x="8992106" y="2545250"/>
                </a:cubicBezTo>
                <a:cubicBezTo>
                  <a:pt x="9019318" y="2551386"/>
                  <a:pt x="9033287" y="2554454"/>
                  <a:pt x="9040060" y="2554429"/>
                </a:cubicBezTo>
                <a:lnTo>
                  <a:pt x="9044744" y="2545239"/>
                </a:lnTo>
                <a:lnTo>
                  <a:pt x="9044837" y="2545250"/>
                </a:lnTo>
                <a:lnTo>
                  <a:pt x="9044837" y="2545056"/>
                </a:lnTo>
                <a:lnTo>
                  <a:pt x="9044744" y="2545239"/>
                </a:lnTo>
                <a:close/>
                <a:moveTo>
                  <a:pt x="8128834" y="2540770"/>
                </a:moveTo>
                <a:cubicBezTo>
                  <a:pt x="8136574" y="2543107"/>
                  <a:pt x="8142864" y="2545250"/>
                  <a:pt x="8151572" y="2547199"/>
                </a:cubicBezTo>
                <a:lnTo>
                  <a:pt x="8151572" y="2547003"/>
                </a:lnTo>
                <a:cubicBezTo>
                  <a:pt x="8153022" y="2547003"/>
                  <a:pt x="8156410" y="2545445"/>
                  <a:pt x="8159069" y="2544665"/>
                </a:cubicBezTo>
                <a:cubicBezTo>
                  <a:pt x="8157111" y="2543925"/>
                  <a:pt x="8155079" y="2543265"/>
                  <a:pt x="8153022" y="2542719"/>
                </a:cubicBezTo>
                <a:close/>
                <a:moveTo>
                  <a:pt x="6349318" y="2540770"/>
                </a:moveTo>
                <a:lnTo>
                  <a:pt x="6349789" y="2540779"/>
                </a:lnTo>
                <a:lnTo>
                  <a:pt x="6344092" y="2545134"/>
                </a:lnTo>
                <a:cubicBezTo>
                  <a:pt x="6344069" y="2546244"/>
                  <a:pt x="6344552" y="2547334"/>
                  <a:pt x="6345448" y="2548172"/>
                </a:cubicBezTo>
                <a:cubicBezTo>
                  <a:pt x="6350527" y="2552847"/>
                  <a:pt x="6362378" y="2553041"/>
                  <a:pt x="6370845" y="2552847"/>
                </a:cubicBezTo>
                <a:cubicBezTo>
                  <a:pt x="6386325" y="2552847"/>
                  <a:pt x="6391889" y="2549731"/>
                  <a:pt x="6381005" y="2541355"/>
                </a:cubicBezTo>
                <a:lnTo>
                  <a:pt x="6349789" y="2540779"/>
                </a:lnTo>
                <a:lnTo>
                  <a:pt x="6349801" y="2540770"/>
                </a:lnTo>
                <a:close/>
                <a:moveTo>
                  <a:pt x="8578006" y="2540187"/>
                </a:moveTo>
                <a:cubicBezTo>
                  <a:pt x="8569783" y="2540731"/>
                  <a:pt x="8561680" y="2542038"/>
                  <a:pt x="8553818" y="2544083"/>
                </a:cubicBezTo>
                <a:lnTo>
                  <a:pt x="8629529" y="2557716"/>
                </a:lnTo>
                <a:cubicBezTo>
                  <a:pt x="8643678" y="2557501"/>
                  <a:pt x="8657658" y="2560385"/>
                  <a:pt x="8669921" y="2566091"/>
                </a:cubicBezTo>
                <a:cubicBezTo>
                  <a:pt x="8694279" y="2577214"/>
                  <a:pt x="8722459" y="2581674"/>
                  <a:pt x="8750225" y="2578751"/>
                </a:cubicBezTo>
                <a:cubicBezTo>
                  <a:pt x="8745146" y="2572130"/>
                  <a:pt x="8741035" y="2567065"/>
                  <a:pt x="8738132" y="2562390"/>
                </a:cubicBezTo>
                <a:cubicBezTo>
                  <a:pt x="8738132" y="2560832"/>
                  <a:pt x="8739582" y="2559468"/>
                  <a:pt x="8740550" y="2558106"/>
                </a:cubicBezTo>
                <a:cubicBezTo>
                  <a:pt x="8736609" y="2556704"/>
                  <a:pt x="8732568" y="2555477"/>
                  <a:pt x="8728457" y="2554405"/>
                </a:cubicBezTo>
                <a:cubicBezTo>
                  <a:pt x="8709129" y="2553217"/>
                  <a:pt x="8690142" y="2549731"/>
                  <a:pt x="8672099" y="2544083"/>
                </a:cubicBezTo>
                <a:cubicBezTo>
                  <a:pt x="8640654" y="2542719"/>
                  <a:pt x="8608967" y="2541161"/>
                  <a:pt x="8578006" y="2540187"/>
                </a:cubicBezTo>
                <a:close/>
                <a:moveTo>
                  <a:pt x="10207769" y="2539797"/>
                </a:moveTo>
                <a:cubicBezTo>
                  <a:pt x="10203566" y="2540138"/>
                  <a:pt x="10200543" y="2541356"/>
                  <a:pt x="10201027" y="2544862"/>
                </a:cubicBezTo>
                <a:lnTo>
                  <a:pt x="10221586" y="2539991"/>
                </a:lnTo>
                <a:cubicBezTo>
                  <a:pt x="10217353" y="2539991"/>
                  <a:pt x="10211971" y="2539456"/>
                  <a:pt x="10207769" y="2539797"/>
                </a:cubicBezTo>
                <a:close/>
                <a:moveTo>
                  <a:pt x="1920965" y="2538824"/>
                </a:moveTo>
                <a:cubicBezTo>
                  <a:pt x="1908810" y="2544228"/>
                  <a:pt x="1906316" y="2545688"/>
                  <a:pt x="1922767" y="2548136"/>
                </a:cubicBezTo>
                <a:lnTo>
                  <a:pt x="1945526" y="2551050"/>
                </a:lnTo>
                <a:lnTo>
                  <a:pt x="1947571" y="2552068"/>
                </a:lnTo>
                <a:lnTo>
                  <a:pt x="1945877" y="2551095"/>
                </a:lnTo>
                <a:lnTo>
                  <a:pt x="1945526" y="2551050"/>
                </a:lnTo>
                <a:close/>
                <a:moveTo>
                  <a:pt x="4958502" y="2538433"/>
                </a:moveTo>
                <a:lnTo>
                  <a:pt x="4961405" y="2541746"/>
                </a:lnTo>
                <a:cubicBezTo>
                  <a:pt x="4962614" y="2541746"/>
                  <a:pt x="4965034" y="2541746"/>
                  <a:pt x="4965275" y="2541746"/>
                </a:cubicBezTo>
                <a:cubicBezTo>
                  <a:pt x="4965519" y="2541746"/>
                  <a:pt x="4965275" y="2540382"/>
                  <a:pt x="4963825" y="2539797"/>
                </a:cubicBezTo>
                <a:close/>
                <a:moveTo>
                  <a:pt x="10246983" y="2538044"/>
                </a:moveTo>
                <a:cubicBezTo>
                  <a:pt x="10239677" y="2538101"/>
                  <a:pt x="10232391" y="2538686"/>
                  <a:pt x="10225215" y="2539797"/>
                </a:cubicBezTo>
                <a:cubicBezTo>
                  <a:pt x="10231249" y="2543381"/>
                  <a:pt x="10237735" y="2546459"/>
                  <a:pt x="10244566" y="2548951"/>
                </a:cubicBezTo>
                <a:cubicBezTo>
                  <a:pt x="10250818" y="2550820"/>
                  <a:pt x="10257527" y="2551483"/>
                  <a:pt x="10264157" y="2550898"/>
                </a:cubicBezTo>
                <a:cubicBezTo>
                  <a:pt x="10267507" y="2549340"/>
                  <a:pt x="10268649" y="2545874"/>
                  <a:pt x="10266704" y="2543185"/>
                </a:cubicBezTo>
                <a:cubicBezTo>
                  <a:pt x="10266590" y="2543030"/>
                  <a:pt x="10266468" y="2542874"/>
                  <a:pt x="10266334" y="2542719"/>
                </a:cubicBezTo>
                <a:cubicBezTo>
                  <a:pt x="10260305" y="2540206"/>
                  <a:pt x="10253743" y="2538609"/>
                  <a:pt x="10246983" y="2538044"/>
                </a:cubicBezTo>
                <a:close/>
                <a:moveTo>
                  <a:pt x="6498075" y="2537850"/>
                </a:moveTo>
                <a:cubicBezTo>
                  <a:pt x="6488156" y="2544083"/>
                  <a:pt x="6462518" y="2546029"/>
                  <a:pt x="6470741" y="2559859"/>
                </a:cubicBezTo>
                <a:cubicBezTo>
                  <a:pt x="6493842" y="2552555"/>
                  <a:pt x="6518490" y="2548990"/>
                  <a:pt x="6543305" y="2549340"/>
                </a:cubicBezTo>
                <a:lnTo>
                  <a:pt x="6564832" y="2558495"/>
                </a:lnTo>
                <a:lnTo>
                  <a:pt x="6603777" y="2553432"/>
                </a:lnTo>
                <a:lnTo>
                  <a:pt x="6542338" y="2547199"/>
                </a:lnTo>
                <a:close/>
                <a:moveTo>
                  <a:pt x="7207752" y="2535122"/>
                </a:moveTo>
                <a:lnTo>
                  <a:pt x="7211864" y="2536680"/>
                </a:lnTo>
                <a:lnTo>
                  <a:pt x="7214042" y="2535122"/>
                </a:lnTo>
                <a:close/>
                <a:moveTo>
                  <a:pt x="10378325" y="2534343"/>
                </a:moveTo>
                <a:lnTo>
                  <a:pt x="10378566" y="2535122"/>
                </a:lnTo>
                <a:cubicBezTo>
                  <a:pt x="10371001" y="2534636"/>
                  <a:pt x="10363396" y="2534636"/>
                  <a:pt x="10355831" y="2535122"/>
                </a:cubicBezTo>
                <a:lnTo>
                  <a:pt x="10396708" y="2546809"/>
                </a:lnTo>
                <a:lnTo>
                  <a:pt x="10405901" y="2540770"/>
                </a:lnTo>
                <a:cubicBezTo>
                  <a:pt x="10396896" y="2538143"/>
                  <a:pt x="10387683" y="2535979"/>
                  <a:pt x="10378325" y="2534343"/>
                </a:cubicBezTo>
                <a:close/>
                <a:moveTo>
                  <a:pt x="1851303" y="2531227"/>
                </a:moveTo>
                <a:lnTo>
                  <a:pt x="1837032" y="2532785"/>
                </a:lnTo>
                <a:cubicBezTo>
                  <a:pt x="1842618" y="2533877"/>
                  <a:pt x="1848256" y="2534713"/>
                  <a:pt x="1853965" y="2535317"/>
                </a:cubicBezTo>
                <a:lnTo>
                  <a:pt x="1854932" y="2536292"/>
                </a:lnTo>
                <a:cubicBezTo>
                  <a:pt x="1854932" y="2536292"/>
                  <a:pt x="1857350" y="2534343"/>
                  <a:pt x="1857591" y="2532979"/>
                </a:cubicBezTo>
                <a:cubicBezTo>
                  <a:pt x="1855585" y="2532182"/>
                  <a:pt x="1853480" y="2531597"/>
                  <a:pt x="1851303" y="2531227"/>
                </a:cubicBezTo>
                <a:close/>
                <a:moveTo>
                  <a:pt x="8847703" y="2529669"/>
                </a:moveTo>
                <a:cubicBezTo>
                  <a:pt x="8846010" y="2529669"/>
                  <a:pt x="8844560" y="2532396"/>
                  <a:pt x="8842866" y="2533955"/>
                </a:cubicBezTo>
                <a:lnTo>
                  <a:pt x="8840690" y="2533955"/>
                </a:lnTo>
                <a:cubicBezTo>
                  <a:pt x="8833432" y="2542719"/>
                  <a:pt x="8833432" y="2542719"/>
                  <a:pt x="8865119" y="2545445"/>
                </a:cubicBezTo>
                <a:lnTo>
                  <a:pt x="8865845" y="2545641"/>
                </a:lnTo>
                <a:lnTo>
                  <a:pt x="8880358" y="2547199"/>
                </a:lnTo>
                <a:lnTo>
                  <a:pt x="8887372" y="2548951"/>
                </a:lnTo>
                <a:cubicBezTo>
                  <a:pt x="8885678" y="2548814"/>
                  <a:pt x="8883987" y="2548814"/>
                  <a:pt x="8882293" y="2548951"/>
                </a:cubicBezTo>
                <a:cubicBezTo>
                  <a:pt x="8876488" y="2550898"/>
                  <a:pt x="8863910" y="2550898"/>
                  <a:pt x="8876488" y="2555964"/>
                </a:cubicBezTo>
                <a:lnTo>
                  <a:pt x="8877214" y="2556158"/>
                </a:lnTo>
                <a:cubicBezTo>
                  <a:pt x="8883720" y="2558125"/>
                  <a:pt x="8890589" y="2559098"/>
                  <a:pt x="8897532" y="2559080"/>
                </a:cubicBezTo>
                <a:cubicBezTo>
                  <a:pt x="8910593" y="2559080"/>
                  <a:pt x="8899709" y="2554405"/>
                  <a:pt x="8893419" y="2551289"/>
                </a:cubicBezTo>
                <a:lnTo>
                  <a:pt x="8887372" y="2548951"/>
                </a:lnTo>
                <a:lnTo>
                  <a:pt x="8926314" y="2550119"/>
                </a:lnTo>
                <a:cubicBezTo>
                  <a:pt x="8919712" y="2546107"/>
                  <a:pt x="8912576" y="2542719"/>
                  <a:pt x="8905029" y="2539991"/>
                </a:cubicBezTo>
                <a:cubicBezTo>
                  <a:pt x="8886163" y="2535901"/>
                  <a:pt x="8866813" y="2532785"/>
                  <a:pt x="8847703" y="2529669"/>
                </a:cubicBezTo>
                <a:close/>
                <a:moveTo>
                  <a:pt x="10336963" y="2528889"/>
                </a:moveTo>
                <a:lnTo>
                  <a:pt x="10334060" y="2531421"/>
                </a:lnTo>
                <a:lnTo>
                  <a:pt x="10347849" y="2533370"/>
                </a:lnTo>
                <a:close/>
                <a:moveTo>
                  <a:pt x="4623490" y="2527058"/>
                </a:moveTo>
                <a:cubicBezTo>
                  <a:pt x="4615440" y="2527380"/>
                  <a:pt x="4606082" y="2528354"/>
                  <a:pt x="4594714" y="2529863"/>
                </a:cubicBezTo>
                <a:lnTo>
                  <a:pt x="4679615" y="2544862"/>
                </a:lnTo>
                <a:cubicBezTo>
                  <a:pt x="4660022" y="2530984"/>
                  <a:pt x="4647641" y="2526091"/>
                  <a:pt x="4623490" y="2527058"/>
                </a:cubicBezTo>
                <a:close/>
                <a:moveTo>
                  <a:pt x="8416915" y="2526358"/>
                </a:moveTo>
                <a:cubicBezTo>
                  <a:pt x="8433121" y="2530642"/>
                  <a:pt x="8438200" y="2528305"/>
                  <a:pt x="8443520" y="2526358"/>
                </a:cubicBezTo>
                <a:close/>
                <a:moveTo>
                  <a:pt x="7689338" y="2525579"/>
                </a:moveTo>
                <a:lnTo>
                  <a:pt x="7689096" y="2525773"/>
                </a:lnTo>
                <a:lnTo>
                  <a:pt x="7689966" y="2525883"/>
                </a:lnTo>
                <a:lnTo>
                  <a:pt x="7719572" y="2540187"/>
                </a:lnTo>
                <a:cubicBezTo>
                  <a:pt x="7726647" y="2533028"/>
                  <a:pt x="7728416" y="2531129"/>
                  <a:pt x="7712022" y="2528655"/>
                </a:cubicBezTo>
                <a:lnTo>
                  <a:pt x="7689966" y="2525883"/>
                </a:lnTo>
                <a:close/>
                <a:moveTo>
                  <a:pt x="10297294" y="2524994"/>
                </a:moveTo>
                <a:lnTo>
                  <a:pt x="10294151" y="2525188"/>
                </a:lnTo>
                <a:lnTo>
                  <a:pt x="10297294" y="2526358"/>
                </a:lnTo>
                <a:close/>
                <a:moveTo>
                  <a:pt x="4825226" y="2524606"/>
                </a:moveTo>
                <a:cubicBezTo>
                  <a:pt x="4825226" y="2528501"/>
                  <a:pt x="4832242" y="2528889"/>
                  <a:pt x="4839498" y="2529474"/>
                </a:cubicBezTo>
                <a:cubicBezTo>
                  <a:pt x="4846755" y="2530059"/>
                  <a:pt x="4856671" y="2532396"/>
                  <a:pt x="4858848" y="2529474"/>
                </a:cubicBezTo>
                <a:cubicBezTo>
                  <a:pt x="4861026" y="2526552"/>
                  <a:pt x="4856671" y="2527722"/>
                  <a:pt x="4856430" y="2527722"/>
                </a:cubicBezTo>
                <a:lnTo>
                  <a:pt x="4839015" y="2527722"/>
                </a:lnTo>
                <a:close/>
                <a:moveTo>
                  <a:pt x="7840030" y="2524021"/>
                </a:moveTo>
                <a:lnTo>
                  <a:pt x="7840754" y="2528501"/>
                </a:lnTo>
                <a:lnTo>
                  <a:pt x="7853575" y="2528501"/>
                </a:lnTo>
                <a:close/>
                <a:moveTo>
                  <a:pt x="9434749" y="2523436"/>
                </a:moveTo>
                <a:cubicBezTo>
                  <a:pt x="9422897" y="2526747"/>
                  <a:pt x="9424832" y="2535901"/>
                  <a:pt x="9439345" y="2540382"/>
                </a:cubicBezTo>
                <a:lnTo>
                  <a:pt x="9438619" y="2540382"/>
                </a:lnTo>
                <a:cubicBezTo>
                  <a:pt x="9458452" y="2546809"/>
                  <a:pt x="9479255" y="2552847"/>
                  <a:pt x="9502234" y="2559859"/>
                </a:cubicBezTo>
                <a:cubicBezTo>
                  <a:pt x="9532227" y="2551874"/>
                  <a:pt x="9486027" y="2538433"/>
                  <a:pt x="9498120" y="2529669"/>
                </a:cubicBezTo>
                <a:close/>
                <a:moveTo>
                  <a:pt x="6483319" y="2521684"/>
                </a:moveTo>
                <a:lnTo>
                  <a:pt x="6486948" y="2524021"/>
                </a:lnTo>
                <a:lnTo>
                  <a:pt x="6498075" y="2524021"/>
                </a:lnTo>
                <a:cubicBezTo>
                  <a:pt x="6496864" y="2524021"/>
                  <a:pt x="6495173" y="2521684"/>
                  <a:pt x="6494447" y="2521684"/>
                </a:cubicBezTo>
                <a:close/>
                <a:moveTo>
                  <a:pt x="6364313" y="2521684"/>
                </a:moveTo>
                <a:cubicBezTo>
                  <a:pt x="6361896" y="2521684"/>
                  <a:pt x="6361411" y="2523436"/>
                  <a:pt x="6359961" y="2524409"/>
                </a:cubicBezTo>
                <a:lnTo>
                  <a:pt x="6379311" y="2529280"/>
                </a:lnTo>
                <a:cubicBezTo>
                  <a:pt x="6378585" y="2526943"/>
                  <a:pt x="6379794" y="2524994"/>
                  <a:pt x="6377135" y="2524215"/>
                </a:cubicBezTo>
                <a:lnTo>
                  <a:pt x="6378100" y="2524215"/>
                </a:lnTo>
                <a:cubicBezTo>
                  <a:pt x="6373674" y="2522872"/>
                  <a:pt x="6369032" y="2522015"/>
                  <a:pt x="6364313" y="2521684"/>
                </a:cubicBezTo>
                <a:close/>
                <a:moveTo>
                  <a:pt x="9231084" y="2521099"/>
                </a:moveTo>
                <a:cubicBezTo>
                  <a:pt x="9221409" y="2521878"/>
                  <a:pt x="9224796" y="2529474"/>
                  <a:pt x="9235680" y="2531227"/>
                </a:cubicBezTo>
                <a:lnTo>
                  <a:pt x="9235680" y="2531421"/>
                </a:lnTo>
                <a:cubicBezTo>
                  <a:pt x="9243543" y="2533176"/>
                  <a:pt x="9251791" y="2533584"/>
                  <a:pt x="9259869" y="2532591"/>
                </a:cubicBezTo>
                <a:cubicBezTo>
                  <a:pt x="9264223" y="2532591"/>
                  <a:pt x="9261803" y="2527916"/>
                  <a:pt x="9262771" y="2523242"/>
                </a:cubicBezTo>
                <a:cubicBezTo>
                  <a:pt x="9252273" y="2522033"/>
                  <a:pt x="9241679" y="2521313"/>
                  <a:pt x="9231084" y="2521099"/>
                </a:cubicBezTo>
                <a:close/>
                <a:moveTo>
                  <a:pt x="7643138" y="2520904"/>
                </a:moveTo>
                <a:cubicBezTo>
                  <a:pt x="7599840" y="2524800"/>
                  <a:pt x="7599840" y="2524800"/>
                  <a:pt x="7622337" y="2543304"/>
                </a:cubicBezTo>
                <a:lnTo>
                  <a:pt x="7557754" y="2533370"/>
                </a:lnTo>
                <a:lnTo>
                  <a:pt x="7562107" y="2544083"/>
                </a:lnTo>
                <a:lnTo>
                  <a:pt x="7601293" y="2548561"/>
                </a:lnTo>
                <a:cubicBezTo>
                  <a:pt x="7630849" y="2549555"/>
                  <a:pt x="7659900" y="2555029"/>
                  <a:pt x="7686917" y="2564728"/>
                </a:cubicBezTo>
                <a:cubicBezTo>
                  <a:pt x="7693378" y="2565137"/>
                  <a:pt x="7699858" y="2564552"/>
                  <a:pt x="7706027" y="2562975"/>
                </a:cubicBezTo>
                <a:lnTo>
                  <a:pt x="7706268" y="2562781"/>
                </a:lnTo>
                <a:cubicBezTo>
                  <a:pt x="7709897" y="2557327"/>
                  <a:pt x="7701915" y="2549340"/>
                  <a:pt x="7684741" y="2545445"/>
                </a:cubicBezTo>
                <a:cubicBezTo>
                  <a:pt x="7666696" y="2543283"/>
                  <a:pt x="7651144" y="2534110"/>
                  <a:pt x="7643138" y="2520904"/>
                </a:cubicBezTo>
                <a:close/>
                <a:moveTo>
                  <a:pt x="4513201" y="2517009"/>
                </a:moveTo>
                <a:lnTo>
                  <a:pt x="4510539" y="2517397"/>
                </a:lnTo>
                <a:cubicBezTo>
                  <a:pt x="4514168" y="2517397"/>
                  <a:pt x="4517553" y="2519152"/>
                  <a:pt x="4521182" y="2519735"/>
                </a:cubicBezTo>
                <a:cubicBezTo>
                  <a:pt x="4524811" y="2520319"/>
                  <a:pt x="4522635" y="2519735"/>
                  <a:pt x="4523358" y="2519735"/>
                </a:cubicBezTo>
                <a:close/>
                <a:moveTo>
                  <a:pt x="6526857" y="2516815"/>
                </a:moveTo>
                <a:cubicBezTo>
                  <a:pt x="6528528" y="2518723"/>
                  <a:pt x="6530776" y="2520260"/>
                  <a:pt x="6533389" y="2521293"/>
                </a:cubicBezTo>
                <a:cubicBezTo>
                  <a:pt x="6537815" y="2522716"/>
                  <a:pt x="6542460" y="2523630"/>
                  <a:pt x="6547175" y="2524021"/>
                </a:cubicBezTo>
                <a:cubicBezTo>
                  <a:pt x="6551942" y="2523826"/>
                  <a:pt x="6556635" y="2523164"/>
                  <a:pt x="6561206" y="2522072"/>
                </a:cubicBezTo>
                <a:cubicBezTo>
                  <a:pt x="6555738" y="2520358"/>
                  <a:pt x="6550174" y="2518859"/>
                  <a:pt x="6544517" y="2517594"/>
                </a:cubicBezTo>
                <a:lnTo>
                  <a:pt x="6544517" y="2516815"/>
                </a:lnTo>
                <a:cubicBezTo>
                  <a:pt x="6540187" y="2516424"/>
                  <a:pt x="6535783" y="2516424"/>
                  <a:pt x="6531454" y="2516815"/>
                </a:cubicBezTo>
                <a:cubicBezTo>
                  <a:pt x="6529760" y="2516815"/>
                  <a:pt x="6526375" y="2516815"/>
                  <a:pt x="6526857" y="2516815"/>
                </a:cubicBezTo>
                <a:close/>
                <a:moveTo>
                  <a:pt x="7943555" y="2515645"/>
                </a:moveTo>
                <a:lnTo>
                  <a:pt x="7942829" y="2515839"/>
                </a:lnTo>
                <a:lnTo>
                  <a:pt x="7947295" y="2516658"/>
                </a:lnTo>
                <a:lnTo>
                  <a:pt x="7970887" y="2523048"/>
                </a:lnTo>
                <a:cubicBezTo>
                  <a:pt x="7972337" y="2523048"/>
                  <a:pt x="7973548" y="2521878"/>
                  <a:pt x="7972581" y="2521293"/>
                </a:cubicBezTo>
                <a:lnTo>
                  <a:pt x="7947295" y="2516658"/>
                </a:lnTo>
                <a:close/>
                <a:moveTo>
                  <a:pt x="1896051" y="2515451"/>
                </a:moveTo>
                <a:cubicBezTo>
                  <a:pt x="1893148" y="2515451"/>
                  <a:pt x="1890245" y="2517009"/>
                  <a:pt x="1890728" y="2518373"/>
                </a:cubicBezTo>
                <a:cubicBezTo>
                  <a:pt x="1891454" y="2524021"/>
                  <a:pt x="1897259" y="2530642"/>
                  <a:pt x="1917821" y="2536486"/>
                </a:cubicBezTo>
                <a:lnTo>
                  <a:pt x="1919512" y="2537459"/>
                </a:lnTo>
                <a:cubicBezTo>
                  <a:pt x="1923479" y="2534149"/>
                  <a:pt x="1926600" y="2530254"/>
                  <a:pt x="1928705" y="2525967"/>
                </a:cubicBezTo>
                <a:cubicBezTo>
                  <a:pt x="1928705" y="2524409"/>
                  <a:pt x="1922415" y="2520514"/>
                  <a:pt x="1916610" y="2518567"/>
                </a:cubicBezTo>
                <a:cubicBezTo>
                  <a:pt x="1909959" y="2516794"/>
                  <a:pt x="1903042" y="2515743"/>
                  <a:pt x="1896051" y="2515451"/>
                </a:cubicBezTo>
                <a:close/>
                <a:moveTo>
                  <a:pt x="10395014" y="2511944"/>
                </a:moveTo>
                <a:lnTo>
                  <a:pt x="10395258" y="2512723"/>
                </a:lnTo>
                <a:lnTo>
                  <a:pt x="10384615" y="2514866"/>
                </a:lnTo>
                <a:cubicBezTo>
                  <a:pt x="10389890" y="2515704"/>
                  <a:pt x="10395220" y="2516287"/>
                  <a:pt x="10400578" y="2516618"/>
                </a:cubicBezTo>
                <a:cubicBezTo>
                  <a:pt x="10402272" y="2516618"/>
                  <a:pt x="10400578" y="2514478"/>
                  <a:pt x="10401787" y="2513114"/>
                </a:cubicBezTo>
                <a:cubicBezTo>
                  <a:pt x="10399588" y="2512529"/>
                  <a:pt x="10397317" y="2512140"/>
                  <a:pt x="10395014" y="2511944"/>
                </a:cubicBezTo>
                <a:close/>
                <a:moveTo>
                  <a:pt x="8446479" y="2510621"/>
                </a:moveTo>
                <a:cubicBezTo>
                  <a:pt x="8428509" y="2509170"/>
                  <a:pt x="8430640" y="2511799"/>
                  <a:pt x="8441344" y="2521878"/>
                </a:cubicBezTo>
                <a:cubicBezTo>
                  <a:pt x="8442797" y="2523436"/>
                  <a:pt x="8444005" y="2524994"/>
                  <a:pt x="8445455" y="2526358"/>
                </a:cubicBezTo>
                <a:lnTo>
                  <a:pt x="8445699" y="2526358"/>
                </a:lnTo>
                <a:cubicBezTo>
                  <a:pt x="8460935" y="2529669"/>
                  <a:pt x="8469887" y="2528695"/>
                  <a:pt x="8473272" y="2524994"/>
                </a:cubicBezTo>
                <a:cubicBezTo>
                  <a:pt x="8476660" y="2521293"/>
                  <a:pt x="8473272" y="2517203"/>
                  <a:pt x="8471578" y="2513308"/>
                </a:cubicBezTo>
                <a:cubicBezTo>
                  <a:pt x="8460694" y="2512042"/>
                  <a:pt x="8452470" y="2511105"/>
                  <a:pt x="8446479" y="2510621"/>
                </a:cubicBezTo>
                <a:close/>
                <a:moveTo>
                  <a:pt x="10251097" y="2510582"/>
                </a:moveTo>
                <a:cubicBezTo>
                  <a:pt x="10244413" y="2511009"/>
                  <a:pt x="10237783" y="2511848"/>
                  <a:pt x="10231261" y="2513114"/>
                </a:cubicBezTo>
                <a:cubicBezTo>
                  <a:pt x="10229327" y="2513114"/>
                  <a:pt x="10232470" y="2515451"/>
                  <a:pt x="10233438" y="2516815"/>
                </a:cubicBezTo>
                <a:lnTo>
                  <a:pt x="10233682" y="2517594"/>
                </a:lnTo>
                <a:cubicBezTo>
                  <a:pt x="10237450" y="2518042"/>
                  <a:pt x="10241280" y="2518042"/>
                  <a:pt x="10245048" y="2517594"/>
                </a:cubicBezTo>
                <a:cubicBezTo>
                  <a:pt x="10247951" y="2516230"/>
                  <a:pt x="10248436" y="2514087"/>
                  <a:pt x="10251097" y="2510582"/>
                </a:cubicBezTo>
                <a:close/>
                <a:moveTo>
                  <a:pt x="8129560" y="2510192"/>
                </a:moveTo>
                <a:cubicBezTo>
                  <a:pt x="8125086" y="2509705"/>
                  <a:pt x="8120490" y="2509948"/>
                  <a:pt x="8117648" y="2510825"/>
                </a:cubicBezTo>
                <a:lnTo>
                  <a:pt x="8116311" y="2515081"/>
                </a:lnTo>
                <a:lnTo>
                  <a:pt x="8116256" y="2515060"/>
                </a:lnTo>
                <a:lnTo>
                  <a:pt x="8116256" y="2515256"/>
                </a:lnTo>
                <a:lnTo>
                  <a:pt x="8116311" y="2515081"/>
                </a:lnTo>
                <a:lnTo>
                  <a:pt x="8138268" y="2523436"/>
                </a:lnTo>
                <a:cubicBezTo>
                  <a:pt x="8153748" y="2526358"/>
                  <a:pt x="8158345" y="2523436"/>
                  <a:pt x="8156892" y="2514281"/>
                </a:cubicBezTo>
                <a:cubicBezTo>
                  <a:pt x="8147702" y="2512723"/>
                  <a:pt x="8138509" y="2511165"/>
                  <a:pt x="8129560" y="2510192"/>
                </a:cubicBezTo>
                <a:close/>
                <a:moveTo>
                  <a:pt x="2744810" y="2509997"/>
                </a:moveTo>
                <a:cubicBezTo>
                  <a:pt x="2736587" y="2512140"/>
                  <a:pt x="2737069" y="2516424"/>
                  <a:pt x="2747712" y="2520904"/>
                </a:cubicBezTo>
                <a:cubicBezTo>
                  <a:pt x="2753469" y="2522442"/>
                  <a:pt x="2759541" y="2523164"/>
                  <a:pt x="2765613" y="2523048"/>
                </a:cubicBezTo>
                <a:cubicBezTo>
                  <a:pt x="2768055" y="2519657"/>
                  <a:pt x="2769554" y="2515860"/>
                  <a:pt x="2769965" y="2511944"/>
                </a:cubicBezTo>
                <a:cubicBezTo>
                  <a:pt x="2761669" y="2510756"/>
                  <a:pt x="2753251" y="2510114"/>
                  <a:pt x="2744810" y="2509997"/>
                </a:cubicBezTo>
                <a:close/>
                <a:moveTo>
                  <a:pt x="5026714" y="2509412"/>
                </a:moveTo>
                <a:cubicBezTo>
                  <a:pt x="5050877" y="2516502"/>
                  <a:pt x="5076444" y="2520009"/>
                  <a:pt x="5102181" y="2519735"/>
                </a:cubicBezTo>
                <a:lnTo>
                  <a:pt x="5102663" y="2519735"/>
                </a:lnTo>
                <a:cubicBezTo>
                  <a:pt x="5078765" y="2511400"/>
                  <a:pt x="5052692" y="2507854"/>
                  <a:pt x="5026714" y="2509412"/>
                </a:cubicBezTo>
                <a:close/>
                <a:moveTo>
                  <a:pt x="7575652" y="2509218"/>
                </a:moveTo>
                <a:cubicBezTo>
                  <a:pt x="7558770" y="2507738"/>
                  <a:pt x="7541692" y="2508457"/>
                  <a:pt x="7525100" y="2511361"/>
                </a:cubicBezTo>
                <a:lnTo>
                  <a:pt x="7535984" y="2516230"/>
                </a:lnTo>
                <a:lnTo>
                  <a:pt x="7598390" y="2519735"/>
                </a:lnTo>
                <a:close/>
                <a:moveTo>
                  <a:pt x="9526422" y="2509024"/>
                </a:moveTo>
                <a:cubicBezTo>
                  <a:pt x="9532832" y="2515256"/>
                  <a:pt x="9539780" y="2521119"/>
                  <a:pt x="9547223" y="2526552"/>
                </a:cubicBezTo>
                <a:lnTo>
                  <a:pt x="9546497" y="2526552"/>
                </a:lnTo>
                <a:cubicBezTo>
                  <a:pt x="9557947" y="2532766"/>
                  <a:pt x="9571683" y="2535648"/>
                  <a:pt x="9585441" y="2534734"/>
                </a:cubicBezTo>
                <a:cubicBezTo>
                  <a:pt x="9596567" y="2534734"/>
                  <a:pt x="9598260" y="2528695"/>
                  <a:pt x="9587133" y="2525385"/>
                </a:cubicBezTo>
                <a:cubicBezTo>
                  <a:pt x="9569961" y="2520514"/>
                  <a:pt x="9552060" y="2515839"/>
                  <a:pt x="9526422" y="2509024"/>
                </a:cubicBezTo>
                <a:close/>
                <a:moveTo>
                  <a:pt x="8773689" y="2507660"/>
                </a:moveTo>
                <a:cubicBezTo>
                  <a:pt x="8770543" y="2507660"/>
                  <a:pt x="8768608" y="2509607"/>
                  <a:pt x="8768852" y="2511165"/>
                </a:cubicBezTo>
                <a:cubicBezTo>
                  <a:pt x="8770180" y="2513483"/>
                  <a:pt x="8772625" y="2515236"/>
                  <a:pt x="8775625" y="2516036"/>
                </a:cubicBezTo>
                <a:cubicBezTo>
                  <a:pt x="8791031" y="2520749"/>
                  <a:pt x="8807624" y="2522403"/>
                  <a:pt x="8824001" y="2520904"/>
                </a:cubicBezTo>
                <a:cubicBezTo>
                  <a:pt x="8827385" y="2520904"/>
                  <a:pt x="8824001" y="2517009"/>
                  <a:pt x="8825451" y="2515451"/>
                </a:cubicBezTo>
                <a:cubicBezTo>
                  <a:pt x="8809221" y="2509782"/>
                  <a:pt x="8791613" y="2507114"/>
                  <a:pt x="8773931" y="2507660"/>
                </a:cubicBezTo>
                <a:close/>
                <a:moveTo>
                  <a:pt x="7843656" y="2504738"/>
                </a:moveTo>
                <a:cubicBezTo>
                  <a:pt x="7846317" y="2512529"/>
                  <a:pt x="7869297" y="2517982"/>
                  <a:pt x="7881633" y="2524606"/>
                </a:cubicBezTo>
                <a:lnTo>
                  <a:pt x="7881633" y="2524409"/>
                </a:lnTo>
                <a:cubicBezTo>
                  <a:pt x="7909206" y="2524409"/>
                  <a:pt x="7933153" y="2524409"/>
                  <a:pt x="7940408" y="2515451"/>
                </a:cubicBezTo>
                <a:cubicBezTo>
                  <a:pt x="7909328" y="2506899"/>
                  <a:pt x="7876455" y="2503257"/>
                  <a:pt x="7843656" y="2504738"/>
                </a:cubicBezTo>
                <a:close/>
                <a:moveTo>
                  <a:pt x="8259691" y="2504544"/>
                </a:moveTo>
                <a:cubicBezTo>
                  <a:pt x="8259691" y="2504544"/>
                  <a:pt x="8259691" y="2506102"/>
                  <a:pt x="8260417" y="2507075"/>
                </a:cubicBezTo>
                <a:lnTo>
                  <a:pt x="8272269" y="2507075"/>
                </a:lnTo>
                <a:cubicBezTo>
                  <a:pt x="8272342" y="2506239"/>
                  <a:pt x="8272342" y="2505380"/>
                  <a:pt x="8272269" y="2504544"/>
                </a:cubicBezTo>
                <a:close/>
                <a:moveTo>
                  <a:pt x="5608195" y="2502595"/>
                </a:moveTo>
                <a:cubicBezTo>
                  <a:pt x="5599970" y="2505908"/>
                  <a:pt x="5600697" y="2509997"/>
                  <a:pt x="5610613" y="2512919"/>
                </a:cubicBezTo>
                <a:lnTo>
                  <a:pt x="5611098" y="2510582"/>
                </a:lnTo>
                <a:cubicBezTo>
                  <a:pt x="5617144" y="2512334"/>
                  <a:pt x="5623531" y="2513250"/>
                  <a:pt x="5629963" y="2513308"/>
                </a:cubicBezTo>
                <a:cubicBezTo>
                  <a:pt x="5633351" y="2511944"/>
                  <a:pt x="5631657" y="2508827"/>
                  <a:pt x="5632384" y="2505517"/>
                </a:cubicBezTo>
                <a:cubicBezTo>
                  <a:pt x="5624450" y="2503940"/>
                  <a:pt x="5616347" y="2502965"/>
                  <a:pt x="5608195" y="2502595"/>
                </a:cubicBezTo>
                <a:close/>
                <a:moveTo>
                  <a:pt x="3215026" y="2501622"/>
                </a:moveTo>
                <a:lnTo>
                  <a:pt x="3212367" y="2502595"/>
                </a:lnTo>
                <a:lnTo>
                  <a:pt x="3217928" y="2503764"/>
                </a:lnTo>
                <a:close/>
                <a:moveTo>
                  <a:pt x="9330256" y="2500063"/>
                </a:moveTo>
                <a:lnTo>
                  <a:pt x="9335094" y="2503570"/>
                </a:lnTo>
                <a:lnTo>
                  <a:pt x="9344284" y="2502206"/>
                </a:lnTo>
                <a:cubicBezTo>
                  <a:pt x="9344284" y="2502206"/>
                  <a:pt x="9344284" y="2500842"/>
                  <a:pt x="9342593" y="2500063"/>
                </a:cubicBezTo>
                <a:close/>
                <a:moveTo>
                  <a:pt x="4338805" y="2498311"/>
                </a:moveTo>
                <a:cubicBezTo>
                  <a:pt x="4340496" y="2499869"/>
                  <a:pt x="4341949" y="2502595"/>
                  <a:pt x="4343643" y="2502791"/>
                </a:cubicBezTo>
                <a:cubicBezTo>
                  <a:pt x="4350439" y="2503783"/>
                  <a:pt x="4357308" y="2504505"/>
                  <a:pt x="4364202" y="2504932"/>
                </a:cubicBezTo>
                <a:lnTo>
                  <a:pt x="4358638" y="2499284"/>
                </a:lnTo>
                <a:close/>
                <a:moveTo>
                  <a:pt x="8670405" y="2494609"/>
                </a:moveTo>
                <a:cubicBezTo>
                  <a:pt x="8673067" y="2495779"/>
                  <a:pt x="8675243" y="2497141"/>
                  <a:pt x="8678387" y="2498311"/>
                </a:cubicBezTo>
                <a:cubicBezTo>
                  <a:pt x="8680152" y="2498544"/>
                  <a:pt x="8681942" y="2498544"/>
                  <a:pt x="8683710" y="2498311"/>
                </a:cubicBezTo>
                <a:lnTo>
                  <a:pt x="8679596" y="2494609"/>
                </a:lnTo>
                <a:close/>
                <a:moveTo>
                  <a:pt x="4717107" y="2494025"/>
                </a:moveTo>
                <a:lnTo>
                  <a:pt x="4716139" y="2494415"/>
                </a:lnTo>
                <a:lnTo>
                  <a:pt x="4717107" y="2494432"/>
                </a:lnTo>
                <a:lnTo>
                  <a:pt x="4717107" y="2497338"/>
                </a:lnTo>
                <a:cubicBezTo>
                  <a:pt x="4719042" y="2497550"/>
                  <a:pt x="4720977" y="2497550"/>
                  <a:pt x="4722912" y="2497338"/>
                </a:cubicBezTo>
                <a:cubicBezTo>
                  <a:pt x="4724580" y="2496597"/>
                  <a:pt x="4726130" y="2495663"/>
                  <a:pt x="4727506" y="2494609"/>
                </a:cubicBezTo>
                <a:lnTo>
                  <a:pt x="4717107" y="2494432"/>
                </a:lnTo>
                <a:close/>
                <a:moveTo>
                  <a:pt x="8397805" y="2489350"/>
                </a:moveTo>
                <a:cubicBezTo>
                  <a:pt x="8402087" y="2490968"/>
                  <a:pt x="8406539" y="2492272"/>
                  <a:pt x="8411109" y="2493246"/>
                </a:cubicBezTo>
                <a:cubicBezTo>
                  <a:pt x="8422961" y="2495000"/>
                  <a:pt x="8435297" y="2495974"/>
                  <a:pt x="8445940" y="2497141"/>
                </a:cubicBezTo>
                <a:cubicBezTo>
                  <a:pt x="8443038" y="2494804"/>
                  <a:pt x="8441344" y="2491687"/>
                  <a:pt x="8436506" y="2490326"/>
                </a:cubicBezTo>
                <a:cubicBezTo>
                  <a:pt x="8424413" y="2485455"/>
                  <a:pt x="8410261" y="2485105"/>
                  <a:pt x="8397805" y="2489350"/>
                </a:cubicBezTo>
                <a:close/>
                <a:moveTo>
                  <a:pt x="8532050" y="2487209"/>
                </a:moveTo>
                <a:cubicBezTo>
                  <a:pt x="8533210" y="2491105"/>
                  <a:pt x="8533767" y="2495096"/>
                  <a:pt x="8533743" y="2499090"/>
                </a:cubicBezTo>
                <a:cubicBezTo>
                  <a:pt x="8532728" y="2502090"/>
                  <a:pt x="8531105" y="2504914"/>
                  <a:pt x="8528906" y="2507466"/>
                </a:cubicBezTo>
                <a:lnTo>
                  <a:pt x="8673308" y="2543887"/>
                </a:lnTo>
                <a:cubicBezTo>
                  <a:pt x="8704028" y="2546420"/>
                  <a:pt x="8734745" y="2547782"/>
                  <a:pt x="8765464" y="2552457"/>
                </a:cubicBezTo>
                <a:cubicBezTo>
                  <a:pt x="8788007" y="2557521"/>
                  <a:pt x="8811857" y="2557521"/>
                  <a:pt x="8834399" y="2552457"/>
                </a:cubicBezTo>
                <a:lnTo>
                  <a:pt x="8838513" y="2552457"/>
                </a:lnTo>
                <a:lnTo>
                  <a:pt x="8834399" y="2551289"/>
                </a:lnTo>
                <a:cubicBezTo>
                  <a:pt x="8821822" y="2544665"/>
                  <a:pt x="8792796" y="2544862"/>
                  <a:pt x="8786023" y="2534928"/>
                </a:cubicBezTo>
                <a:cubicBezTo>
                  <a:pt x="8777100" y="2532357"/>
                  <a:pt x="8767859" y="2530526"/>
                  <a:pt x="8758450" y="2529474"/>
                </a:cubicBezTo>
                <a:cubicBezTo>
                  <a:pt x="8724102" y="2525385"/>
                  <a:pt x="8689997" y="2521684"/>
                  <a:pt x="8652505" y="2514672"/>
                </a:cubicBezTo>
                <a:lnTo>
                  <a:pt x="8690239" y="2512919"/>
                </a:lnTo>
                <a:cubicBezTo>
                  <a:pt x="8679596" y="2503764"/>
                  <a:pt x="8647911" y="2498116"/>
                  <a:pt x="8641863" y="2490129"/>
                </a:cubicBezTo>
                <a:cubicBezTo>
                  <a:pt x="8619368" y="2487013"/>
                  <a:pt x="8617674" y="2490129"/>
                  <a:pt x="8622029" y="2494804"/>
                </a:cubicBezTo>
                <a:lnTo>
                  <a:pt x="8626626" y="2495974"/>
                </a:lnTo>
                <a:lnTo>
                  <a:pt x="8622271" y="2495974"/>
                </a:lnTo>
                <a:cubicBezTo>
                  <a:pt x="8591769" y="2497746"/>
                  <a:pt x="8561147" y="2494786"/>
                  <a:pt x="8532050" y="2487209"/>
                </a:cubicBezTo>
                <a:close/>
                <a:moveTo>
                  <a:pt x="4651798" y="2485651"/>
                </a:moveTo>
                <a:cubicBezTo>
                  <a:pt x="4650348" y="2485651"/>
                  <a:pt x="4650589" y="2486819"/>
                  <a:pt x="4650106" y="2487403"/>
                </a:cubicBezTo>
                <a:lnTo>
                  <a:pt x="4661958" y="2489546"/>
                </a:lnTo>
                <a:lnTo>
                  <a:pt x="4657603" y="2485651"/>
                </a:lnTo>
                <a:cubicBezTo>
                  <a:pt x="4655668" y="2485436"/>
                  <a:pt x="4653733" y="2485436"/>
                  <a:pt x="4651798" y="2485651"/>
                </a:cubicBezTo>
                <a:close/>
                <a:moveTo>
                  <a:pt x="4260918" y="2484093"/>
                </a:moveTo>
                <a:cubicBezTo>
                  <a:pt x="4256081" y="2484093"/>
                  <a:pt x="4255113" y="2488962"/>
                  <a:pt x="4257775" y="2491687"/>
                </a:cubicBezTo>
                <a:cubicBezTo>
                  <a:pt x="4269118" y="2496538"/>
                  <a:pt x="4282204" y="2498057"/>
                  <a:pt x="4294782" y="2495974"/>
                </a:cubicBezTo>
                <a:cubicBezTo>
                  <a:pt x="4296961" y="2495389"/>
                  <a:pt x="4293814" y="2492467"/>
                  <a:pt x="4293573" y="2488962"/>
                </a:cubicBezTo>
                <a:lnTo>
                  <a:pt x="4294540" y="2488571"/>
                </a:lnTo>
                <a:cubicBezTo>
                  <a:pt x="4283512" y="2486350"/>
                  <a:pt x="4272265" y="2484851"/>
                  <a:pt x="4260918" y="2484093"/>
                </a:cubicBezTo>
                <a:close/>
                <a:moveTo>
                  <a:pt x="2000543" y="2483314"/>
                </a:moveTo>
                <a:lnTo>
                  <a:pt x="1965471" y="2506490"/>
                </a:lnTo>
                <a:cubicBezTo>
                  <a:pt x="2003542" y="2516132"/>
                  <a:pt x="2043114" y="2521430"/>
                  <a:pt x="2083024" y="2522268"/>
                </a:cubicBezTo>
                <a:lnTo>
                  <a:pt x="2084718" y="2523242"/>
                </a:lnTo>
                <a:cubicBezTo>
                  <a:pt x="2097224" y="2523436"/>
                  <a:pt x="2109607" y="2525149"/>
                  <a:pt x="2121483" y="2528305"/>
                </a:cubicBezTo>
                <a:cubicBezTo>
                  <a:pt x="2136286" y="2532844"/>
                  <a:pt x="2152348" y="2534071"/>
                  <a:pt x="2167925" y="2531812"/>
                </a:cubicBezTo>
                <a:cubicBezTo>
                  <a:pt x="2179535" y="2533059"/>
                  <a:pt x="2190952" y="2535221"/>
                  <a:pt x="2202029" y="2538239"/>
                </a:cubicBezTo>
                <a:cubicBezTo>
                  <a:pt x="2213736" y="2529612"/>
                  <a:pt x="2228757" y="2524448"/>
                  <a:pt x="2244600" y="2523630"/>
                </a:cubicBezTo>
                <a:cubicBezTo>
                  <a:pt x="2266371" y="2523630"/>
                  <a:pt x="2270482" y="2530642"/>
                  <a:pt x="2287656" y="2534928"/>
                </a:cubicBezTo>
                <a:cubicBezTo>
                  <a:pt x="2303741" y="2533779"/>
                  <a:pt x="2319948" y="2533779"/>
                  <a:pt x="2336032" y="2534928"/>
                </a:cubicBezTo>
                <a:cubicBezTo>
                  <a:pt x="2375701" y="2539018"/>
                  <a:pt x="2416578" y="2545056"/>
                  <a:pt x="2456973" y="2550510"/>
                </a:cubicBezTo>
                <a:cubicBezTo>
                  <a:pt x="2466407" y="2552438"/>
                  <a:pt x="2476031" y="2553606"/>
                  <a:pt x="2485755" y="2554015"/>
                </a:cubicBezTo>
                <a:cubicBezTo>
                  <a:pt x="2498939" y="2549536"/>
                  <a:pt x="2515024" y="2550315"/>
                  <a:pt x="2532137" y="2552968"/>
                </a:cubicBezTo>
                <a:lnTo>
                  <a:pt x="2584520" y="2563137"/>
                </a:lnTo>
                <a:lnTo>
                  <a:pt x="2582237" y="2573420"/>
                </a:lnTo>
                <a:cubicBezTo>
                  <a:pt x="2586258" y="2576658"/>
                  <a:pt x="2596417" y="2580505"/>
                  <a:pt x="2616614" y="2588100"/>
                </a:cubicBezTo>
                <a:lnTo>
                  <a:pt x="2635479" y="2582062"/>
                </a:lnTo>
                <a:lnTo>
                  <a:pt x="2652171" y="2576804"/>
                </a:lnTo>
                <a:cubicBezTo>
                  <a:pt x="2648565" y="2574915"/>
                  <a:pt x="2644647" y="2573414"/>
                  <a:pt x="2640558" y="2572324"/>
                </a:cubicBezTo>
                <a:lnTo>
                  <a:pt x="2590422" y="2563410"/>
                </a:lnTo>
                <a:lnTo>
                  <a:pt x="2631127" y="2565118"/>
                </a:lnTo>
                <a:cubicBezTo>
                  <a:pt x="2640609" y="2566734"/>
                  <a:pt x="2650236" y="2567707"/>
                  <a:pt x="2659911" y="2568038"/>
                </a:cubicBezTo>
                <a:cubicBezTo>
                  <a:pt x="2681679" y="2557910"/>
                  <a:pt x="2718686" y="2568038"/>
                  <a:pt x="2752793" y="2575635"/>
                </a:cubicBezTo>
                <a:lnTo>
                  <a:pt x="2811569" y="2566676"/>
                </a:lnTo>
                <a:lnTo>
                  <a:pt x="2799476" y="2561417"/>
                </a:lnTo>
                <a:cubicBezTo>
                  <a:pt x="2810845" y="2561417"/>
                  <a:pt x="2812054" y="2564143"/>
                  <a:pt x="2812295" y="2566676"/>
                </a:cubicBezTo>
                <a:cubicBezTo>
                  <a:pt x="2825210" y="2574038"/>
                  <a:pt x="2840739" y="2577796"/>
                  <a:pt x="2856560" y="2577387"/>
                </a:cubicBezTo>
                <a:lnTo>
                  <a:pt x="2939768" y="2579482"/>
                </a:lnTo>
                <a:lnTo>
                  <a:pt x="2938739" y="2583840"/>
                </a:lnTo>
                <a:lnTo>
                  <a:pt x="2952662" y="2589399"/>
                </a:lnTo>
                <a:lnTo>
                  <a:pt x="2929850" y="2590049"/>
                </a:lnTo>
                <a:lnTo>
                  <a:pt x="2923078" y="2588491"/>
                </a:lnTo>
                <a:cubicBezTo>
                  <a:pt x="2913400" y="2587321"/>
                  <a:pt x="2904695" y="2586933"/>
                  <a:pt x="2907353" y="2591217"/>
                </a:cubicBezTo>
                <a:cubicBezTo>
                  <a:pt x="2907353" y="2591217"/>
                  <a:pt x="2918964" y="2593166"/>
                  <a:pt x="2925254" y="2594139"/>
                </a:cubicBezTo>
                <a:cubicBezTo>
                  <a:pt x="2927260" y="2594333"/>
                  <a:pt x="2929292" y="2594333"/>
                  <a:pt x="2931300" y="2594139"/>
                </a:cubicBezTo>
                <a:lnTo>
                  <a:pt x="2965890" y="2606604"/>
                </a:lnTo>
                <a:lnTo>
                  <a:pt x="3097714" y="2621016"/>
                </a:lnTo>
                <a:cubicBezTo>
                  <a:pt x="3080540" y="2612058"/>
                  <a:pt x="3049338" y="2606799"/>
                  <a:pt x="3053208" y="2598034"/>
                </a:cubicBezTo>
                <a:cubicBezTo>
                  <a:pt x="3048685" y="2595016"/>
                  <a:pt x="3043266" y="2593008"/>
                  <a:pt x="3037487" y="2592190"/>
                </a:cubicBezTo>
                <a:cubicBezTo>
                  <a:pt x="3032357" y="2591626"/>
                  <a:pt x="3027133" y="2592288"/>
                  <a:pt x="3022489" y="2594139"/>
                </a:cubicBezTo>
                <a:cubicBezTo>
                  <a:pt x="3019104" y="2595697"/>
                  <a:pt x="3019345" y="2598229"/>
                  <a:pt x="3017651" y="2600760"/>
                </a:cubicBezTo>
                <a:lnTo>
                  <a:pt x="2984514" y="2594139"/>
                </a:lnTo>
                <a:lnTo>
                  <a:pt x="2957182" y="2589270"/>
                </a:lnTo>
                <a:lnTo>
                  <a:pt x="2953399" y="2589378"/>
                </a:lnTo>
                <a:lnTo>
                  <a:pt x="2954038" y="2587321"/>
                </a:lnTo>
                <a:lnTo>
                  <a:pt x="2944596" y="2579717"/>
                </a:lnTo>
                <a:lnTo>
                  <a:pt x="3155766" y="2593360"/>
                </a:lnTo>
                <a:cubicBezTo>
                  <a:pt x="3146090" y="2584011"/>
                  <a:pt x="3129642" y="2585957"/>
                  <a:pt x="3117791" y="2583426"/>
                </a:cubicBezTo>
                <a:cubicBezTo>
                  <a:pt x="3105939" y="2580894"/>
                  <a:pt x="3093603" y="2578751"/>
                  <a:pt x="3081025" y="2576608"/>
                </a:cubicBezTo>
                <a:cubicBezTo>
                  <a:pt x="3068422" y="2579336"/>
                  <a:pt x="3055169" y="2579336"/>
                  <a:pt x="3042565" y="2576608"/>
                </a:cubicBezTo>
                <a:cubicBezTo>
                  <a:pt x="3019345" y="2571525"/>
                  <a:pt x="2995642" y="2568077"/>
                  <a:pt x="2971695" y="2566286"/>
                </a:cubicBezTo>
                <a:cubicBezTo>
                  <a:pt x="2940249" y="2562390"/>
                  <a:pt x="2908321" y="2566286"/>
                  <a:pt x="2873249" y="2552068"/>
                </a:cubicBezTo>
                <a:cubicBezTo>
                  <a:pt x="2859897" y="2549340"/>
                  <a:pt x="2846085" y="2548426"/>
                  <a:pt x="2832372" y="2549340"/>
                </a:cubicBezTo>
                <a:cubicBezTo>
                  <a:pt x="2809634" y="2549340"/>
                  <a:pt x="2789074" y="2552457"/>
                  <a:pt x="2767548" y="2554015"/>
                </a:cubicBezTo>
                <a:cubicBezTo>
                  <a:pt x="2712978" y="2535961"/>
                  <a:pt x="2654563" y="2526651"/>
                  <a:pt x="2595570" y="2526552"/>
                </a:cubicBezTo>
                <a:cubicBezTo>
                  <a:pt x="2579607" y="2526552"/>
                  <a:pt x="2564124" y="2526552"/>
                  <a:pt x="2548887" y="2526552"/>
                </a:cubicBezTo>
                <a:cubicBezTo>
                  <a:pt x="2530261" y="2518177"/>
                  <a:pt x="2513815" y="2513892"/>
                  <a:pt x="2500511" y="2519931"/>
                </a:cubicBezTo>
                <a:cubicBezTo>
                  <a:pt x="2474629" y="2516424"/>
                  <a:pt x="2472694" y="2523436"/>
                  <a:pt x="2461567" y="2528501"/>
                </a:cubicBezTo>
                <a:lnTo>
                  <a:pt x="2402306" y="2511749"/>
                </a:lnTo>
                <a:cubicBezTo>
                  <a:pt x="2351995" y="2510386"/>
                  <a:pt x="2284269" y="2498505"/>
                  <a:pt x="2236134" y="2504349"/>
                </a:cubicBezTo>
                <a:cubicBezTo>
                  <a:pt x="2216786" y="2502791"/>
                  <a:pt x="2197918" y="2490129"/>
                  <a:pt x="2181711" y="2497338"/>
                </a:cubicBezTo>
                <a:cubicBezTo>
                  <a:pt x="2165507" y="2504544"/>
                  <a:pt x="2130432" y="2494415"/>
                  <a:pt x="2107697" y="2495583"/>
                </a:cubicBezTo>
                <a:cubicBezTo>
                  <a:pt x="2072381" y="2489428"/>
                  <a:pt x="2036583" y="2485320"/>
                  <a:pt x="2000543" y="2483314"/>
                </a:cubicBezTo>
                <a:close/>
                <a:moveTo>
                  <a:pt x="4516829" y="2482144"/>
                </a:moveTo>
                <a:cubicBezTo>
                  <a:pt x="4511751" y="2482144"/>
                  <a:pt x="4504252" y="2483117"/>
                  <a:pt x="4504010" y="2484676"/>
                </a:cubicBezTo>
                <a:cubicBezTo>
                  <a:pt x="4503767" y="2486234"/>
                  <a:pt x="4514653" y="2492272"/>
                  <a:pt x="4524811" y="2493636"/>
                </a:cubicBezTo>
                <a:lnTo>
                  <a:pt x="4524811" y="2492272"/>
                </a:lnTo>
                <a:cubicBezTo>
                  <a:pt x="4540050" y="2494221"/>
                  <a:pt x="4555045" y="2495974"/>
                  <a:pt x="4557948" y="2488571"/>
                </a:cubicBezTo>
                <a:cubicBezTo>
                  <a:pt x="4543679" y="2486234"/>
                  <a:pt x="4530134" y="2483508"/>
                  <a:pt x="4516829" y="2482144"/>
                </a:cubicBezTo>
                <a:close/>
                <a:moveTo>
                  <a:pt x="4822082" y="2480586"/>
                </a:moveTo>
                <a:cubicBezTo>
                  <a:pt x="4817536" y="2484344"/>
                  <a:pt x="4813763" y="2488690"/>
                  <a:pt x="4810956" y="2493442"/>
                </a:cubicBezTo>
                <a:cubicBezTo>
                  <a:pt x="4827331" y="2501233"/>
                  <a:pt x="4846559" y="2504270"/>
                  <a:pt x="4865379" y="2502012"/>
                </a:cubicBezTo>
                <a:lnTo>
                  <a:pt x="4865379" y="2501233"/>
                </a:lnTo>
                <a:lnTo>
                  <a:pt x="4841191" y="2480586"/>
                </a:lnTo>
                <a:cubicBezTo>
                  <a:pt x="4834856" y="2479768"/>
                  <a:pt x="4828420" y="2479768"/>
                  <a:pt x="4822082" y="2480586"/>
                </a:cubicBezTo>
                <a:close/>
                <a:moveTo>
                  <a:pt x="10256176" y="2479418"/>
                </a:moveTo>
                <a:lnTo>
                  <a:pt x="10256417" y="2480198"/>
                </a:lnTo>
                <a:cubicBezTo>
                  <a:pt x="10240503" y="2476730"/>
                  <a:pt x="10223669" y="2477138"/>
                  <a:pt x="10208041" y="2481365"/>
                </a:cubicBezTo>
                <a:cubicBezTo>
                  <a:pt x="10239245" y="2489974"/>
                  <a:pt x="10271834" y="2494881"/>
                  <a:pt x="10304793" y="2495974"/>
                </a:cubicBezTo>
                <a:cubicBezTo>
                  <a:pt x="10290750" y="2487013"/>
                  <a:pt x="10273944" y="2481287"/>
                  <a:pt x="10256176" y="2479418"/>
                </a:cubicBezTo>
                <a:close/>
                <a:moveTo>
                  <a:pt x="10199333" y="2478833"/>
                </a:moveTo>
                <a:cubicBezTo>
                  <a:pt x="10198851" y="2479222"/>
                  <a:pt x="10200786" y="2480001"/>
                  <a:pt x="10201753" y="2480001"/>
                </a:cubicBezTo>
                <a:lnTo>
                  <a:pt x="10202721" y="2480198"/>
                </a:lnTo>
                <a:lnTo>
                  <a:pt x="10204897" y="2480198"/>
                </a:lnTo>
                <a:close/>
                <a:moveTo>
                  <a:pt x="4434591" y="2478833"/>
                </a:moveTo>
                <a:lnTo>
                  <a:pt x="4437008" y="2480976"/>
                </a:lnTo>
                <a:lnTo>
                  <a:pt x="4440395" y="2480976"/>
                </a:lnTo>
                <a:close/>
                <a:moveTo>
                  <a:pt x="1885649" y="2478054"/>
                </a:moveTo>
                <a:cubicBezTo>
                  <a:pt x="1876941" y="2480780"/>
                  <a:pt x="1879603" y="2487988"/>
                  <a:pt x="1890972" y="2490520"/>
                </a:cubicBezTo>
                <a:lnTo>
                  <a:pt x="1891698" y="2489156"/>
                </a:lnTo>
                <a:cubicBezTo>
                  <a:pt x="1903016" y="2491338"/>
                  <a:pt x="1914482" y="2492974"/>
                  <a:pt x="1926044" y="2494025"/>
                </a:cubicBezTo>
                <a:cubicBezTo>
                  <a:pt x="1926044" y="2490520"/>
                  <a:pt x="1929188" y="2488377"/>
                  <a:pt x="1926044" y="2486430"/>
                </a:cubicBezTo>
                <a:cubicBezTo>
                  <a:pt x="1913829" y="2480645"/>
                  <a:pt x="1899824" y="2477741"/>
                  <a:pt x="1885649" y="2478054"/>
                </a:cubicBezTo>
                <a:close/>
                <a:moveTo>
                  <a:pt x="8462388" y="2477860"/>
                </a:moveTo>
                <a:lnTo>
                  <a:pt x="8459244" y="2478639"/>
                </a:lnTo>
                <a:lnTo>
                  <a:pt x="8465049" y="2479807"/>
                </a:lnTo>
                <a:close/>
                <a:moveTo>
                  <a:pt x="4617452" y="2477275"/>
                </a:moveTo>
                <a:lnTo>
                  <a:pt x="4581895" y="2490129"/>
                </a:lnTo>
                <a:cubicBezTo>
                  <a:pt x="4602357" y="2498000"/>
                  <a:pt x="4625385" y="2500454"/>
                  <a:pt x="4647686" y="2497141"/>
                </a:cubicBezTo>
                <a:lnTo>
                  <a:pt x="4648654" y="2496753"/>
                </a:lnTo>
                <a:close/>
                <a:moveTo>
                  <a:pt x="1806071" y="2475327"/>
                </a:moveTo>
                <a:cubicBezTo>
                  <a:pt x="1783577" y="2475132"/>
                  <a:pt x="1764709" y="2476302"/>
                  <a:pt x="1744149" y="2477081"/>
                </a:cubicBezTo>
                <a:lnTo>
                  <a:pt x="1786238" y="2498896"/>
                </a:lnTo>
                <a:lnTo>
                  <a:pt x="1772449" y="2504738"/>
                </a:lnTo>
                <a:cubicBezTo>
                  <a:pt x="1787762" y="2513289"/>
                  <a:pt x="1806482" y="2516911"/>
                  <a:pt x="1824936" y="2514866"/>
                </a:cubicBezTo>
                <a:cubicBezTo>
                  <a:pt x="1844289" y="2507466"/>
                  <a:pt x="1883473" y="2510776"/>
                  <a:pt x="1903550" y="2504544"/>
                </a:cubicBezTo>
                <a:cubicBezTo>
                  <a:pt x="1889519" y="2499869"/>
                  <a:pt x="1864849" y="2499284"/>
                  <a:pt x="1864364" y="2488768"/>
                </a:cubicBezTo>
                <a:cubicBezTo>
                  <a:pt x="1864364" y="2483702"/>
                  <a:pt x="1828565" y="2475523"/>
                  <a:pt x="1806071" y="2475327"/>
                </a:cubicBezTo>
                <a:close/>
                <a:moveTo>
                  <a:pt x="7669020" y="2472016"/>
                </a:moveTo>
                <a:lnTo>
                  <a:pt x="7637574" y="2482144"/>
                </a:lnTo>
                <a:cubicBezTo>
                  <a:pt x="7644735" y="2487422"/>
                  <a:pt x="7651000" y="2493460"/>
                  <a:pt x="7656200" y="2500063"/>
                </a:cubicBezTo>
                <a:cubicBezTo>
                  <a:pt x="7659344" y="2505323"/>
                  <a:pt x="7646766" y="2505128"/>
                  <a:pt x="7629110" y="2501816"/>
                </a:cubicBezTo>
                <a:cubicBezTo>
                  <a:pt x="7626568" y="2495992"/>
                  <a:pt x="7623498" y="2490326"/>
                  <a:pt x="7619917" y="2484872"/>
                </a:cubicBezTo>
                <a:cubicBezTo>
                  <a:pt x="7613459" y="2479923"/>
                  <a:pt x="7604607" y="2477490"/>
                  <a:pt x="7595729" y="2478249"/>
                </a:cubicBezTo>
                <a:cubicBezTo>
                  <a:pt x="7590239" y="2478774"/>
                  <a:pt x="7585013" y="2480392"/>
                  <a:pt x="7580490" y="2482923"/>
                </a:cubicBezTo>
                <a:cubicBezTo>
                  <a:pt x="7606857" y="2491884"/>
                  <a:pt x="7587989" y="2498699"/>
                  <a:pt x="7604678" y="2508633"/>
                </a:cubicBezTo>
                <a:cubicBezTo>
                  <a:pt x="7615709" y="2509394"/>
                  <a:pt x="7626786" y="2509394"/>
                  <a:pt x="7637818" y="2508633"/>
                </a:cubicBezTo>
                <a:cubicBezTo>
                  <a:pt x="7673034" y="2503979"/>
                  <a:pt x="7709196" y="2508185"/>
                  <a:pt x="7741343" y="2520710"/>
                </a:cubicBezTo>
                <a:lnTo>
                  <a:pt x="7741584" y="2520514"/>
                </a:lnTo>
                <a:cubicBezTo>
                  <a:pt x="7748478" y="2522561"/>
                  <a:pt x="7755515" y="2524313"/>
                  <a:pt x="7762628" y="2525773"/>
                </a:cubicBezTo>
                <a:lnTo>
                  <a:pt x="7778350" y="2507660"/>
                </a:lnTo>
                <a:lnTo>
                  <a:pt x="7843174" y="2503764"/>
                </a:lnTo>
                <a:cubicBezTo>
                  <a:pt x="7833498" y="2492467"/>
                  <a:pt x="7824791" y="2489741"/>
                  <a:pt x="7790686" y="2487013"/>
                </a:cubicBezTo>
                <a:cubicBezTo>
                  <a:pt x="7794312" y="2492272"/>
                  <a:pt x="7785849" y="2494221"/>
                  <a:pt x="7776415" y="2495583"/>
                </a:cubicBezTo>
                <a:cubicBezTo>
                  <a:pt x="7754573" y="2497920"/>
                  <a:pt x="7732368" y="2497141"/>
                  <a:pt x="7710864" y="2493246"/>
                </a:cubicBezTo>
                <a:cubicBezTo>
                  <a:pt x="7692966" y="2486234"/>
                  <a:pt x="7672890" y="2480001"/>
                  <a:pt x="7669020" y="2472016"/>
                </a:cubicBezTo>
                <a:close/>
                <a:moveTo>
                  <a:pt x="8591289" y="2467800"/>
                </a:moveTo>
                <a:cubicBezTo>
                  <a:pt x="8584477" y="2466767"/>
                  <a:pt x="8577390" y="2466913"/>
                  <a:pt x="8570509" y="2468315"/>
                </a:cubicBezTo>
                <a:lnTo>
                  <a:pt x="8571233" y="2468706"/>
                </a:lnTo>
                <a:lnTo>
                  <a:pt x="8612113" y="2488183"/>
                </a:lnTo>
                <a:cubicBezTo>
                  <a:pt x="8612113" y="2481171"/>
                  <a:pt x="8615983" y="2477275"/>
                  <a:pt x="8610419" y="2474353"/>
                </a:cubicBezTo>
                <a:cubicBezTo>
                  <a:pt x="8604638" y="2471043"/>
                  <a:pt x="8598101" y="2468832"/>
                  <a:pt x="8591289" y="2467800"/>
                </a:cubicBezTo>
                <a:close/>
                <a:moveTo>
                  <a:pt x="9226005" y="2466174"/>
                </a:moveTo>
                <a:cubicBezTo>
                  <a:pt x="9227359" y="2468607"/>
                  <a:pt x="9229345" y="2470809"/>
                  <a:pt x="9231810" y="2472601"/>
                </a:cubicBezTo>
                <a:cubicBezTo>
                  <a:pt x="9235921" y="2474762"/>
                  <a:pt x="9240203" y="2476711"/>
                  <a:pt x="9244629" y="2478443"/>
                </a:cubicBezTo>
                <a:cubicBezTo>
                  <a:pt x="9244629" y="2476885"/>
                  <a:pt x="9245597" y="2474938"/>
                  <a:pt x="9243662" y="2472795"/>
                </a:cubicBezTo>
                <a:lnTo>
                  <a:pt x="9243905" y="2472210"/>
                </a:lnTo>
                <a:cubicBezTo>
                  <a:pt x="9240299" y="2469679"/>
                  <a:pt x="9236213" y="2467634"/>
                  <a:pt x="9231810" y="2466174"/>
                </a:cubicBezTo>
                <a:cubicBezTo>
                  <a:pt x="9229901" y="2465900"/>
                  <a:pt x="9227917" y="2465900"/>
                  <a:pt x="9226005" y="2466174"/>
                </a:cubicBezTo>
                <a:close/>
                <a:moveTo>
                  <a:pt x="9577701" y="2465589"/>
                </a:moveTo>
                <a:cubicBezTo>
                  <a:pt x="9574313" y="2465589"/>
                  <a:pt x="9577701" y="2466953"/>
                  <a:pt x="9577701" y="2467536"/>
                </a:cubicBezTo>
                <a:lnTo>
                  <a:pt x="9591246" y="2470069"/>
                </a:lnTo>
                <a:lnTo>
                  <a:pt x="9588826" y="2465589"/>
                </a:lnTo>
                <a:cubicBezTo>
                  <a:pt x="9585197" y="2465589"/>
                  <a:pt x="9581086" y="2465589"/>
                  <a:pt x="9577701" y="2465589"/>
                </a:cubicBezTo>
                <a:close/>
                <a:moveTo>
                  <a:pt x="1492835" y="2465589"/>
                </a:moveTo>
                <a:cubicBezTo>
                  <a:pt x="1487997" y="2465589"/>
                  <a:pt x="1487030" y="2468706"/>
                  <a:pt x="1482677" y="2471237"/>
                </a:cubicBezTo>
                <a:cubicBezTo>
                  <a:pt x="1529118" y="2485455"/>
                  <a:pt x="1563708" y="2477860"/>
                  <a:pt x="1605794" y="2484482"/>
                </a:cubicBezTo>
                <a:lnTo>
                  <a:pt x="1607487" y="2485455"/>
                </a:lnTo>
                <a:cubicBezTo>
                  <a:pt x="1622000" y="2488768"/>
                  <a:pt x="1614260" y="2491884"/>
                  <a:pt x="1619339" y="2495194"/>
                </a:cubicBezTo>
                <a:cubicBezTo>
                  <a:pt x="1629499" y="2501427"/>
                  <a:pt x="1635546" y="2501816"/>
                  <a:pt x="1658525" y="2498116"/>
                </a:cubicBezTo>
                <a:cubicBezTo>
                  <a:pt x="1658525" y="2496558"/>
                  <a:pt x="1657314" y="2494609"/>
                  <a:pt x="1658525" y="2494609"/>
                </a:cubicBezTo>
                <a:cubicBezTo>
                  <a:pt x="1667063" y="2494123"/>
                  <a:pt x="1675625" y="2494123"/>
                  <a:pt x="1684163" y="2494609"/>
                </a:cubicBezTo>
                <a:cubicBezTo>
                  <a:pt x="1732539" y="2496947"/>
                  <a:pt x="1741729" y="2494609"/>
                  <a:pt x="1741488" y="2476691"/>
                </a:cubicBezTo>
                <a:cubicBezTo>
                  <a:pt x="1734015" y="2475093"/>
                  <a:pt x="1726419" y="2473866"/>
                  <a:pt x="1718753" y="2472989"/>
                </a:cubicBezTo>
                <a:cubicBezTo>
                  <a:pt x="1702063" y="2471628"/>
                  <a:pt x="1700852" y="2472989"/>
                  <a:pt x="1711980" y="2480198"/>
                </a:cubicBezTo>
                <a:cubicBezTo>
                  <a:pt x="1715101" y="2481950"/>
                  <a:pt x="1718341" y="2483567"/>
                  <a:pt x="1721655" y="2485066"/>
                </a:cubicBezTo>
                <a:cubicBezTo>
                  <a:pt x="1693838" y="2489350"/>
                  <a:pt x="1693838" y="2489350"/>
                  <a:pt x="1649091" y="2475132"/>
                </a:cubicBezTo>
                <a:cubicBezTo>
                  <a:pt x="1619628" y="2476535"/>
                  <a:pt x="1590095" y="2474237"/>
                  <a:pt x="1561529" y="2468315"/>
                </a:cubicBezTo>
                <a:cubicBezTo>
                  <a:pt x="1539179" y="2463213"/>
                  <a:pt x="1515692" y="2462278"/>
                  <a:pt x="1492835" y="2465589"/>
                </a:cubicBezTo>
                <a:close/>
                <a:moveTo>
                  <a:pt x="3973808" y="2463640"/>
                </a:moveTo>
                <a:cubicBezTo>
                  <a:pt x="3975017" y="2465199"/>
                  <a:pt x="3975017" y="2466953"/>
                  <a:pt x="3977675" y="2468121"/>
                </a:cubicBezTo>
                <a:cubicBezTo>
                  <a:pt x="3981909" y="2469425"/>
                  <a:pt x="3986287" y="2470401"/>
                  <a:pt x="3990738" y="2471043"/>
                </a:cubicBezTo>
                <a:lnTo>
                  <a:pt x="3987109" y="2466368"/>
                </a:lnTo>
                <a:close/>
                <a:moveTo>
                  <a:pt x="9341414" y="2463592"/>
                </a:moveTo>
                <a:cubicBezTo>
                  <a:pt x="9337936" y="2463884"/>
                  <a:pt x="9336062" y="2465297"/>
                  <a:pt x="9334127" y="2466953"/>
                </a:cubicBezTo>
                <a:cubicBezTo>
                  <a:pt x="9325419" y="2473186"/>
                  <a:pt x="9305342" y="2466953"/>
                  <a:pt x="9285750" y="2463640"/>
                </a:cubicBezTo>
                <a:cubicBezTo>
                  <a:pt x="9278155" y="2470010"/>
                  <a:pt x="9270077" y="2476009"/>
                  <a:pt x="9261562" y="2481559"/>
                </a:cubicBezTo>
                <a:cubicBezTo>
                  <a:pt x="9256191" y="2482261"/>
                  <a:pt x="9250727" y="2482261"/>
                  <a:pt x="9245355" y="2481559"/>
                </a:cubicBezTo>
                <a:lnTo>
                  <a:pt x="9198432" y="2481559"/>
                </a:lnTo>
                <a:lnTo>
                  <a:pt x="9179081" y="2484872"/>
                </a:lnTo>
                <a:cubicBezTo>
                  <a:pt x="9181017" y="2491105"/>
                  <a:pt x="9194562" y="2494804"/>
                  <a:pt x="9206172" y="2496947"/>
                </a:cubicBezTo>
                <a:cubicBezTo>
                  <a:pt x="9214636" y="2497842"/>
                  <a:pt x="9223225" y="2497180"/>
                  <a:pt x="9231328" y="2495000"/>
                </a:cubicBezTo>
                <a:lnTo>
                  <a:pt x="9231810" y="2495194"/>
                </a:lnTo>
                <a:cubicBezTo>
                  <a:pt x="9255564" y="2490714"/>
                  <a:pt x="9280069" y="2489332"/>
                  <a:pt x="9304375" y="2491105"/>
                </a:cubicBezTo>
                <a:cubicBezTo>
                  <a:pt x="9322712" y="2491318"/>
                  <a:pt x="9340747" y="2487326"/>
                  <a:pt x="9356379" y="2479613"/>
                </a:cubicBezTo>
                <a:cubicBezTo>
                  <a:pt x="9363152" y="2477470"/>
                  <a:pt x="9358073" y="2470848"/>
                  <a:pt x="9358315" y="2466953"/>
                </a:cubicBezTo>
                <a:cubicBezTo>
                  <a:pt x="9349970" y="2464128"/>
                  <a:pt x="9344890" y="2463300"/>
                  <a:pt x="9341414" y="2463592"/>
                </a:cubicBezTo>
                <a:close/>
                <a:moveTo>
                  <a:pt x="9533677" y="2462667"/>
                </a:moveTo>
                <a:cubicBezTo>
                  <a:pt x="9519385" y="2462141"/>
                  <a:pt x="9505061" y="2462589"/>
                  <a:pt x="9490865" y="2464031"/>
                </a:cubicBezTo>
                <a:lnTo>
                  <a:pt x="9531983" y="2480001"/>
                </a:lnTo>
                <a:lnTo>
                  <a:pt x="9516503" y="2491105"/>
                </a:lnTo>
                <a:lnTo>
                  <a:pt x="9580845" y="2511361"/>
                </a:lnTo>
                <a:cubicBezTo>
                  <a:pt x="9607935" y="2513308"/>
                  <a:pt x="9623416" y="2511361"/>
                  <a:pt x="9623175" y="2501037"/>
                </a:cubicBezTo>
                <a:lnTo>
                  <a:pt x="9576249" y="2493636"/>
                </a:lnTo>
                <a:cubicBezTo>
                  <a:pt x="9573199" y="2487696"/>
                  <a:pt x="9569557" y="2481968"/>
                  <a:pt x="9565365" y="2476496"/>
                </a:cubicBezTo>
                <a:cubicBezTo>
                  <a:pt x="9557581" y="2468607"/>
                  <a:pt x="9546136" y="2463601"/>
                  <a:pt x="9533677" y="2462667"/>
                </a:cubicBezTo>
                <a:close/>
                <a:moveTo>
                  <a:pt x="7833377" y="2461766"/>
                </a:moveTo>
                <a:cubicBezTo>
                  <a:pt x="7828056" y="2461060"/>
                  <a:pt x="7823460" y="2461791"/>
                  <a:pt x="7818501" y="2463446"/>
                </a:cubicBezTo>
                <a:cubicBezTo>
                  <a:pt x="7812383" y="2465628"/>
                  <a:pt x="7806479" y="2468160"/>
                  <a:pt x="7800844" y="2471043"/>
                </a:cubicBezTo>
                <a:cubicBezTo>
                  <a:pt x="7818645" y="2481657"/>
                  <a:pt x="7840731" y="2486526"/>
                  <a:pt x="7862765" y="2484676"/>
                </a:cubicBezTo>
                <a:lnTo>
                  <a:pt x="7875584" y="2485651"/>
                </a:lnTo>
                <a:cubicBezTo>
                  <a:pt x="7886397" y="2490033"/>
                  <a:pt x="7898322" y="2492371"/>
                  <a:pt x="7910415" y="2492467"/>
                </a:cubicBezTo>
                <a:cubicBezTo>
                  <a:pt x="7914841" y="2491571"/>
                  <a:pt x="7918978" y="2489917"/>
                  <a:pt x="7922511" y="2487598"/>
                </a:cubicBezTo>
                <a:cubicBezTo>
                  <a:pt x="7899049" y="2476885"/>
                  <a:pt x="7867603" y="2476691"/>
                  <a:pt x="7852608" y="2468706"/>
                </a:cubicBezTo>
                <a:cubicBezTo>
                  <a:pt x="7844745" y="2464615"/>
                  <a:pt x="7838698" y="2462472"/>
                  <a:pt x="7833377" y="2461766"/>
                </a:cubicBezTo>
                <a:close/>
                <a:moveTo>
                  <a:pt x="4523117" y="2461693"/>
                </a:moveTo>
                <a:cubicBezTo>
                  <a:pt x="4519973" y="2461693"/>
                  <a:pt x="4518523" y="2463058"/>
                  <a:pt x="4516344" y="2463836"/>
                </a:cubicBezTo>
                <a:cubicBezTo>
                  <a:pt x="4520722" y="2465219"/>
                  <a:pt x="4525271" y="2466270"/>
                  <a:pt x="4529890" y="2466953"/>
                </a:cubicBezTo>
                <a:cubicBezTo>
                  <a:pt x="4533277" y="2467732"/>
                  <a:pt x="4534727" y="2466174"/>
                  <a:pt x="4536906" y="2465199"/>
                </a:cubicBezTo>
                <a:lnTo>
                  <a:pt x="4536906" y="2464419"/>
                </a:lnTo>
                <a:cubicBezTo>
                  <a:pt x="4532455" y="2463115"/>
                  <a:pt x="4527810" y="2462201"/>
                  <a:pt x="4523117" y="2461693"/>
                </a:cubicBezTo>
                <a:close/>
                <a:moveTo>
                  <a:pt x="8685645" y="2461109"/>
                </a:moveTo>
                <a:cubicBezTo>
                  <a:pt x="8682499" y="2461109"/>
                  <a:pt x="8677661" y="2463252"/>
                  <a:pt x="8678628" y="2463640"/>
                </a:cubicBezTo>
                <a:cubicBezTo>
                  <a:pt x="8683466" y="2465939"/>
                  <a:pt x="8688692" y="2467711"/>
                  <a:pt x="8694109" y="2468900"/>
                </a:cubicBezTo>
                <a:lnTo>
                  <a:pt x="8693867" y="2468706"/>
                </a:lnTo>
                <a:cubicBezTo>
                  <a:pt x="8698294" y="2469094"/>
                  <a:pt x="8702745" y="2469094"/>
                  <a:pt x="8707171" y="2468706"/>
                </a:cubicBezTo>
                <a:lnTo>
                  <a:pt x="8717573" y="2468706"/>
                </a:lnTo>
                <a:lnTo>
                  <a:pt x="8706930" y="2465395"/>
                </a:lnTo>
                <a:cubicBezTo>
                  <a:pt x="8699939" y="2463640"/>
                  <a:pt x="8692829" y="2462219"/>
                  <a:pt x="8685645" y="2461109"/>
                </a:cubicBezTo>
                <a:close/>
                <a:moveTo>
                  <a:pt x="3869315" y="2460914"/>
                </a:moveTo>
                <a:lnTo>
                  <a:pt x="3870524" y="2462278"/>
                </a:lnTo>
                <a:lnTo>
                  <a:pt x="3875120" y="2463446"/>
                </a:lnTo>
                <a:lnTo>
                  <a:pt x="3877056" y="2462278"/>
                </a:lnTo>
                <a:lnTo>
                  <a:pt x="3872942" y="2461109"/>
                </a:lnTo>
                <a:cubicBezTo>
                  <a:pt x="3871781" y="2460739"/>
                  <a:pt x="3870524" y="2460661"/>
                  <a:pt x="3869315" y="2460914"/>
                </a:cubicBezTo>
                <a:close/>
                <a:moveTo>
                  <a:pt x="7135429" y="2460136"/>
                </a:moveTo>
                <a:lnTo>
                  <a:pt x="7124545" y="2470848"/>
                </a:lnTo>
                <a:cubicBezTo>
                  <a:pt x="7135043" y="2472717"/>
                  <a:pt x="7145734" y="2473769"/>
                  <a:pt x="7156474" y="2473965"/>
                </a:cubicBezTo>
                <a:lnTo>
                  <a:pt x="7156474" y="2474938"/>
                </a:lnTo>
                <a:cubicBezTo>
                  <a:pt x="7169536" y="2472406"/>
                  <a:pt x="7154539" y="2466757"/>
                  <a:pt x="7135429" y="2460136"/>
                </a:cubicBezTo>
                <a:close/>
                <a:moveTo>
                  <a:pt x="1406725" y="2459356"/>
                </a:moveTo>
                <a:lnTo>
                  <a:pt x="1368509" y="2468121"/>
                </a:lnTo>
                <a:cubicBezTo>
                  <a:pt x="1368268" y="2473186"/>
                  <a:pt x="1398744" y="2472406"/>
                  <a:pt x="1396567" y="2479418"/>
                </a:cubicBezTo>
                <a:lnTo>
                  <a:pt x="1398259" y="2480392"/>
                </a:lnTo>
                <a:cubicBezTo>
                  <a:pt x="1398259" y="2481756"/>
                  <a:pt x="1407451" y="2486234"/>
                  <a:pt x="1409386" y="2486234"/>
                </a:cubicBezTo>
                <a:cubicBezTo>
                  <a:pt x="1430575" y="2488553"/>
                  <a:pt x="1451305" y="2493072"/>
                  <a:pt x="1471067" y="2499675"/>
                </a:cubicBezTo>
                <a:cubicBezTo>
                  <a:pt x="1481709" y="2502401"/>
                  <a:pt x="1493802" y="2503570"/>
                  <a:pt x="1516782" y="2507075"/>
                </a:cubicBezTo>
                <a:lnTo>
                  <a:pt x="1486547" y="2487598"/>
                </a:lnTo>
                <a:cubicBezTo>
                  <a:pt x="1473002" y="2480586"/>
                  <a:pt x="1450505" y="2483314"/>
                  <a:pt x="1438171" y="2474744"/>
                </a:cubicBezTo>
                <a:cubicBezTo>
                  <a:pt x="1428133" y="2469037"/>
                  <a:pt x="1417635" y="2463914"/>
                  <a:pt x="1406725" y="2459356"/>
                </a:cubicBezTo>
                <a:close/>
                <a:moveTo>
                  <a:pt x="7077863" y="2458966"/>
                </a:moveTo>
                <a:cubicBezTo>
                  <a:pt x="7079242" y="2460739"/>
                  <a:pt x="7081055" y="2462258"/>
                  <a:pt x="7083183" y="2463446"/>
                </a:cubicBezTo>
                <a:lnTo>
                  <a:pt x="7092268" y="2463620"/>
                </a:lnTo>
                <a:lnTo>
                  <a:pt x="7093343" y="2464616"/>
                </a:lnTo>
                <a:lnTo>
                  <a:pt x="7093343" y="2463640"/>
                </a:lnTo>
                <a:lnTo>
                  <a:pt x="7092268" y="2463620"/>
                </a:lnTo>
                <a:lnTo>
                  <a:pt x="7088506" y="2460136"/>
                </a:lnTo>
                <a:close/>
                <a:moveTo>
                  <a:pt x="5443958" y="2458771"/>
                </a:moveTo>
                <a:cubicBezTo>
                  <a:pt x="5440814" y="2459551"/>
                  <a:pt x="5442023" y="2464031"/>
                  <a:pt x="5445167" y="2464810"/>
                </a:cubicBezTo>
                <a:lnTo>
                  <a:pt x="5445410" y="2464810"/>
                </a:lnTo>
                <a:cubicBezTo>
                  <a:pt x="5454938" y="2467303"/>
                  <a:pt x="5464639" y="2469368"/>
                  <a:pt x="5474433" y="2471043"/>
                </a:cubicBezTo>
                <a:cubicBezTo>
                  <a:pt x="5474433" y="2467536"/>
                  <a:pt x="5478547" y="2465589"/>
                  <a:pt x="5475886" y="2463252"/>
                </a:cubicBezTo>
                <a:cubicBezTo>
                  <a:pt x="5466356" y="2458479"/>
                  <a:pt x="5454915" y="2456882"/>
                  <a:pt x="5443958" y="2458771"/>
                </a:cubicBezTo>
                <a:close/>
                <a:moveTo>
                  <a:pt x="11907979" y="2458577"/>
                </a:moveTo>
                <a:lnTo>
                  <a:pt x="11909188" y="2458577"/>
                </a:lnTo>
                <a:lnTo>
                  <a:pt x="11931685" y="2462278"/>
                </a:lnTo>
                <a:lnTo>
                  <a:pt x="11931689" y="2462396"/>
                </a:lnTo>
                <a:close/>
                <a:moveTo>
                  <a:pt x="4067899" y="2457798"/>
                </a:moveTo>
                <a:lnTo>
                  <a:pt x="4069108" y="2459162"/>
                </a:lnTo>
                <a:cubicBezTo>
                  <a:pt x="4056070" y="2455324"/>
                  <a:pt x="4041631" y="2456181"/>
                  <a:pt x="4029439" y="2461499"/>
                </a:cubicBezTo>
                <a:cubicBezTo>
                  <a:pt x="4027989" y="2461499"/>
                  <a:pt x="4029439" y="2464810"/>
                  <a:pt x="4032583" y="2466174"/>
                </a:cubicBezTo>
                <a:cubicBezTo>
                  <a:pt x="4036405" y="2467983"/>
                  <a:pt x="4040564" y="2469231"/>
                  <a:pt x="4044919" y="2469873"/>
                </a:cubicBezTo>
                <a:cubicBezTo>
                  <a:pt x="4061367" y="2469873"/>
                  <a:pt x="4077089" y="2469873"/>
                  <a:pt x="4098860" y="2471628"/>
                </a:cubicBezTo>
                <a:cubicBezTo>
                  <a:pt x="4089233" y="2466076"/>
                  <a:pt x="4078856" y="2461440"/>
                  <a:pt x="4067899" y="2457798"/>
                </a:cubicBezTo>
                <a:close/>
                <a:moveTo>
                  <a:pt x="4353590" y="2457213"/>
                </a:moveTo>
                <a:cubicBezTo>
                  <a:pt x="4349206" y="2457554"/>
                  <a:pt x="4343522" y="2458869"/>
                  <a:pt x="4331066" y="2461109"/>
                </a:cubicBezTo>
                <a:cubicBezTo>
                  <a:pt x="4343402" y="2467147"/>
                  <a:pt x="4353801" y="2471043"/>
                  <a:pt x="4364928" y="2473380"/>
                </a:cubicBezTo>
                <a:lnTo>
                  <a:pt x="4364928" y="2471043"/>
                </a:lnTo>
                <a:cubicBezTo>
                  <a:pt x="4385005" y="2476106"/>
                  <a:pt x="4401694" y="2476496"/>
                  <a:pt x="4400968" y="2472406"/>
                </a:cubicBezTo>
                <a:cubicBezTo>
                  <a:pt x="4400242" y="2468315"/>
                  <a:pt x="4382826" y="2462473"/>
                  <a:pt x="4368313" y="2459162"/>
                </a:cubicBezTo>
                <a:cubicBezTo>
                  <a:pt x="4361057" y="2457506"/>
                  <a:pt x="4357974" y="2456872"/>
                  <a:pt x="4353590" y="2457213"/>
                </a:cubicBezTo>
                <a:close/>
                <a:moveTo>
                  <a:pt x="8888581" y="2456046"/>
                </a:moveTo>
                <a:cubicBezTo>
                  <a:pt x="8872133" y="2456046"/>
                  <a:pt x="8859314" y="2457798"/>
                  <a:pt x="8865845" y="2460914"/>
                </a:cubicBezTo>
                <a:cubicBezTo>
                  <a:pt x="8884906" y="2471568"/>
                  <a:pt x="8905877" y="2479846"/>
                  <a:pt x="8928008" y="2485455"/>
                </a:cubicBezTo>
                <a:lnTo>
                  <a:pt x="8928734" y="2485651"/>
                </a:lnTo>
                <a:cubicBezTo>
                  <a:pt x="8932845" y="2486547"/>
                  <a:pt x="8937201" y="2486547"/>
                  <a:pt x="8941312" y="2485651"/>
                </a:cubicBezTo>
                <a:cubicBezTo>
                  <a:pt x="8943222" y="2483723"/>
                  <a:pt x="8942836" y="2480897"/>
                  <a:pt x="8940441" y="2479359"/>
                </a:cubicBezTo>
                <a:cubicBezTo>
                  <a:pt x="8940248" y="2479242"/>
                  <a:pt x="8940055" y="2479126"/>
                  <a:pt x="8939859" y="2479028"/>
                </a:cubicBezTo>
                <a:cubicBezTo>
                  <a:pt x="8932604" y="2475911"/>
                  <a:pt x="8920509" y="2473769"/>
                  <a:pt x="8913013" y="2470652"/>
                </a:cubicBezTo>
                <a:cubicBezTo>
                  <a:pt x="8904643" y="2466914"/>
                  <a:pt x="8896565" y="2462745"/>
                  <a:pt x="8888825" y="2458187"/>
                </a:cubicBezTo>
                <a:lnTo>
                  <a:pt x="8901643" y="2458187"/>
                </a:lnTo>
                <a:close/>
                <a:moveTo>
                  <a:pt x="5345512" y="2456046"/>
                </a:moveTo>
                <a:cubicBezTo>
                  <a:pt x="5344303" y="2457019"/>
                  <a:pt x="5345512" y="2459356"/>
                  <a:pt x="5348899" y="2460524"/>
                </a:cubicBezTo>
                <a:cubicBezTo>
                  <a:pt x="5359250" y="2464129"/>
                  <a:pt x="5370571" y="2465530"/>
                  <a:pt x="5381795" y="2464616"/>
                </a:cubicBezTo>
                <a:lnTo>
                  <a:pt x="5383004" y="2464810"/>
                </a:lnTo>
                <a:cubicBezTo>
                  <a:pt x="5385736" y="2464965"/>
                  <a:pt x="5388494" y="2464965"/>
                  <a:pt x="5391227" y="2464810"/>
                </a:cubicBezTo>
                <a:cubicBezTo>
                  <a:pt x="5388786" y="2463115"/>
                  <a:pt x="5386196" y="2461556"/>
                  <a:pt x="5383489" y="2460136"/>
                </a:cubicBezTo>
                <a:cubicBezTo>
                  <a:pt x="5371901" y="2455031"/>
                  <a:pt x="5358356" y="2453592"/>
                  <a:pt x="5345512" y="2456046"/>
                </a:cubicBezTo>
                <a:close/>
                <a:moveTo>
                  <a:pt x="4800070" y="2455266"/>
                </a:moveTo>
                <a:cubicBezTo>
                  <a:pt x="4800070" y="2455266"/>
                  <a:pt x="4800070" y="2457213"/>
                  <a:pt x="4800070" y="2457407"/>
                </a:cubicBezTo>
                <a:lnTo>
                  <a:pt x="4811924" y="2460524"/>
                </a:lnTo>
                <a:cubicBezTo>
                  <a:pt x="4812239" y="2459784"/>
                  <a:pt x="4812625" y="2459064"/>
                  <a:pt x="4813133" y="2458383"/>
                </a:cubicBezTo>
                <a:close/>
                <a:moveTo>
                  <a:pt x="9227940" y="2455070"/>
                </a:moveTo>
                <a:lnTo>
                  <a:pt x="9233504" y="2457213"/>
                </a:lnTo>
                <a:lnTo>
                  <a:pt x="9231084" y="2455070"/>
                </a:lnTo>
                <a:close/>
                <a:moveTo>
                  <a:pt x="11971835" y="2451954"/>
                </a:moveTo>
                <a:cubicBezTo>
                  <a:pt x="11972171" y="2452890"/>
                  <a:pt x="11972747" y="2453747"/>
                  <a:pt x="11973529" y="2454488"/>
                </a:cubicBezTo>
                <a:lnTo>
                  <a:pt x="11973529" y="2454097"/>
                </a:lnTo>
                <a:lnTo>
                  <a:pt x="11980784" y="2454097"/>
                </a:lnTo>
                <a:cubicBezTo>
                  <a:pt x="11979507" y="2453279"/>
                  <a:pt x="11978131" y="2452559"/>
                  <a:pt x="11976673" y="2451954"/>
                </a:cubicBezTo>
                <a:cubicBezTo>
                  <a:pt x="11975066" y="2451837"/>
                  <a:pt x="11973445" y="2451837"/>
                  <a:pt x="11971835" y="2451954"/>
                </a:cubicBezTo>
                <a:close/>
                <a:moveTo>
                  <a:pt x="8743696" y="2450396"/>
                </a:moveTo>
                <a:cubicBezTo>
                  <a:pt x="8743696" y="2452539"/>
                  <a:pt x="8740793" y="2454488"/>
                  <a:pt x="8742002" y="2454876"/>
                </a:cubicBezTo>
                <a:cubicBezTo>
                  <a:pt x="8750225" y="2457407"/>
                  <a:pt x="8758933" y="2459745"/>
                  <a:pt x="8767641" y="2461693"/>
                </a:cubicBezTo>
                <a:cubicBezTo>
                  <a:pt x="8770061" y="2462278"/>
                  <a:pt x="8773689" y="2460720"/>
                  <a:pt x="8775625" y="2459941"/>
                </a:cubicBezTo>
                <a:lnTo>
                  <a:pt x="8775381" y="2459941"/>
                </a:lnTo>
                <a:cubicBezTo>
                  <a:pt x="8775381" y="2459941"/>
                  <a:pt x="8773689" y="2457798"/>
                  <a:pt x="8771754" y="2457407"/>
                </a:cubicBezTo>
                <a:close/>
                <a:moveTo>
                  <a:pt x="7724168" y="2449034"/>
                </a:moveTo>
                <a:lnTo>
                  <a:pt x="7690305" y="2453512"/>
                </a:lnTo>
                <a:cubicBezTo>
                  <a:pt x="7701915" y="2459941"/>
                  <a:pt x="7706994" y="2465395"/>
                  <a:pt x="7685950" y="2465395"/>
                </a:cubicBezTo>
                <a:cubicBezTo>
                  <a:pt x="7673857" y="2465395"/>
                  <a:pt x="7666843" y="2466757"/>
                  <a:pt x="7669020" y="2471431"/>
                </a:cubicBezTo>
                <a:cubicBezTo>
                  <a:pt x="7679662" y="2472816"/>
                  <a:pt x="7690112" y="2475016"/>
                  <a:pt x="7700222" y="2478054"/>
                </a:cubicBezTo>
                <a:cubicBezTo>
                  <a:pt x="7706512" y="2481171"/>
                  <a:pt x="7707720" y="2485066"/>
                  <a:pt x="7720298" y="2485455"/>
                </a:cubicBezTo>
                <a:cubicBezTo>
                  <a:pt x="7737229" y="2485455"/>
                  <a:pt x="7730215" y="2481171"/>
                  <a:pt x="7724895" y="2476496"/>
                </a:cubicBezTo>
                <a:cubicBezTo>
                  <a:pt x="7723442" y="2475327"/>
                  <a:pt x="7724895" y="2474159"/>
                  <a:pt x="7727312" y="2472210"/>
                </a:cubicBezTo>
                <a:cubicBezTo>
                  <a:pt x="7748115" y="2474938"/>
                  <a:pt x="7764563" y="2486234"/>
                  <a:pt x="7787057" y="2485651"/>
                </a:cubicBezTo>
                <a:cubicBezTo>
                  <a:pt x="7782702" y="2478639"/>
                  <a:pt x="7779317" y="2471237"/>
                  <a:pt x="7752468" y="2466174"/>
                </a:cubicBezTo>
                <a:cubicBezTo>
                  <a:pt x="7725618" y="2461109"/>
                  <a:pt x="7748598" y="2454682"/>
                  <a:pt x="7725377" y="2449034"/>
                </a:cubicBezTo>
                <a:close/>
                <a:moveTo>
                  <a:pt x="8782397" y="2448449"/>
                </a:moveTo>
                <a:cubicBezTo>
                  <a:pt x="8787016" y="2451117"/>
                  <a:pt x="8792047" y="2453279"/>
                  <a:pt x="8797393" y="2454876"/>
                </a:cubicBezTo>
                <a:cubicBezTo>
                  <a:pt x="8803124" y="2455228"/>
                  <a:pt x="8808906" y="2454954"/>
                  <a:pt x="8814567" y="2454097"/>
                </a:cubicBezTo>
                <a:lnTo>
                  <a:pt x="8814325" y="2454097"/>
                </a:lnTo>
                <a:cubicBezTo>
                  <a:pt x="8810044" y="2451760"/>
                  <a:pt x="8805399" y="2449852"/>
                  <a:pt x="8800536" y="2448449"/>
                </a:cubicBezTo>
                <a:cubicBezTo>
                  <a:pt x="8794515" y="2447864"/>
                  <a:pt x="8788418" y="2447864"/>
                  <a:pt x="8782397" y="2448449"/>
                </a:cubicBezTo>
                <a:close/>
                <a:moveTo>
                  <a:pt x="4715413" y="2446891"/>
                </a:moveTo>
                <a:cubicBezTo>
                  <a:pt x="4715413" y="2446891"/>
                  <a:pt x="4717830" y="2449617"/>
                  <a:pt x="4719283" y="2451175"/>
                </a:cubicBezTo>
                <a:cubicBezTo>
                  <a:pt x="4726782" y="2451175"/>
                  <a:pt x="4734522" y="2451175"/>
                  <a:pt x="4741537" y="2451175"/>
                </a:cubicBezTo>
                <a:cubicBezTo>
                  <a:pt x="4742262" y="2452539"/>
                  <a:pt x="4740086" y="2450201"/>
                  <a:pt x="4738634" y="2447279"/>
                </a:cubicBezTo>
                <a:lnTo>
                  <a:pt x="4739601" y="2446891"/>
                </a:lnTo>
                <a:cubicBezTo>
                  <a:pt x="4730411" y="2446891"/>
                  <a:pt x="4722671" y="2446891"/>
                  <a:pt x="4715413" y="2446891"/>
                </a:cubicBezTo>
                <a:close/>
                <a:moveTo>
                  <a:pt x="10107177" y="2441437"/>
                </a:moveTo>
                <a:lnTo>
                  <a:pt x="10111884" y="2444596"/>
                </a:lnTo>
                <a:lnTo>
                  <a:pt x="10101855" y="2443384"/>
                </a:lnTo>
                <a:lnTo>
                  <a:pt x="10101573" y="2443254"/>
                </a:lnTo>
                <a:close/>
                <a:moveTo>
                  <a:pt x="4658812" y="2441047"/>
                </a:moveTo>
                <a:cubicBezTo>
                  <a:pt x="4658812" y="2441047"/>
                  <a:pt x="4658812" y="2442411"/>
                  <a:pt x="4658812" y="2443190"/>
                </a:cubicBezTo>
                <a:lnTo>
                  <a:pt x="4670907" y="2444553"/>
                </a:lnTo>
                <a:lnTo>
                  <a:pt x="4670907" y="2441047"/>
                </a:lnTo>
                <a:cubicBezTo>
                  <a:pt x="4666867" y="2440852"/>
                  <a:pt x="4662829" y="2440852"/>
                  <a:pt x="4658812" y="2441047"/>
                </a:cubicBezTo>
                <a:close/>
                <a:moveTo>
                  <a:pt x="2777949" y="2441047"/>
                </a:moveTo>
                <a:lnTo>
                  <a:pt x="2779884" y="2442801"/>
                </a:lnTo>
                <a:cubicBezTo>
                  <a:pt x="2786413" y="2448760"/>
                  <a:pt x="2796185" y="2451760"/>
                  <a:pt x="2806005" y="2450786"/>
                </a:cubicBezTo>
                <a:cubicBezTo>
                  <a:pt x="2808666" y="2450786"/>
                  <a:pt x="2808184" y="2448643"/>
                  <a:pt x="2809151" y="2447476"/>
                </a:cubicBezTo>
                <a:lnTo>
                  <a:pt x="2783269" y="2441631"/>
                </a:lnTo>
                <a:close/>
                <a:moveTo>
                  <a:pt x="9112805" y="2440852"/>
                </a:moveTo>
                <a:cubicBezTo>
                  <a:pt x="9106759" y="2442022"/>
                  <a:pt x="9099259" y="2444163"/>
                  <a:pt x="9100953" y="2446696"/>
                </a:cubicBezTo>
                <a:cubicBezTo>
                  <a:pt x="9107025" y="2452694"/>
                  <a:pt x="9113917" y="2458129"/>
                  <a:pt x="9121513" y="2462861"/>
                </a:cubicBezTo>
                <a:cubicBezTo>
                  <a:pt x="9083683" y="2455228"/>
                  <a:pt x="9045319" y="2449443"/>
                  <a:pt x="9006619" y="2445527"/>
                </a:cubicBezTo>
                <a:cubicBezTo>
                  <a:pt x="9005869" y="2447709"/>
                  <a:pt x="9005313" y="2449909"/>
                  <a:pt x="9004927" y="2452150"/>
                </a:cubicBezTo>
                <a:cubicBezTo>
                  <a:pt x="9004683" y="2453708"/>
                  <a:pt x="9004683" y="2455266"/>
                  <a:pt x="9004927" y="2456825"/>
                </a:cubicBezTo>
                <a:cubicBezTo>
                  <a:pt x="8975731" y="2453669"/>
                  <a:pt x="8946343" y="2451897"/>
                  <a:pt x="8916883" y="2451566"/>
                </a:cubicBezTo>
                <a:cubicBezTo>
                  <a:pt x="8933524" y="2460563"/>
                  <a:pt x="8952607" y="2466231"/>
                  <a:pt x="8972514" y="2468121"/>
                </a:cubicBezTo>
                <a:cubicBezTo>
                  <a:pt x="8982215" y="2468335"/>
                  <a:pt x="8991842" y="2469329"/>
                  <a:pt x="9001299" y="2471043"/>
                </a:cubicBezTo>
                <a:lnTo>
                  <a:pt x="9001299" y="2470652"/>
                </a:lnTo>
                <a:cubicBezTo>
                  <a:pt x="9052288" y="2484150"/>
                  <a:pt x="9106807" y="2486430"/>
                  <a:pt x="9159246" y="2477275"/>
                </a:cubicBezTo>
                <a:cubicBezTo>
                  <a:pt x="9171920" y="2475249"/>
                  <a:pt x="9185031" y="2475989"/>
                  <a:pt x="9197221" y="2479418"/>
                </a:cubicBezTo>
                <a:cubicBezTo>
                  <a:pt x="9200849" y="2475132"/>
                  <a:pt x="9203511" y="2470652"/>
                  <a:pt x="9183675" y="2465783"/>
                </a:cubicBezTo>
                <a:cubicBezTo>
                  <a:pt x="9172065" y="2462667"/>
                  <a:pt x="9157070" y="2461303"/>
                  <a:pt x="9147636" y="2457992"/>
                </a:cubicBezTo>
                <a:cubicBezTo>
                  <a:pt x="9138202" y="2454682"/>
                  <a:pt x="9147636" y="2450201"/>
                  <a:pt x="9132397" y="2445918"/>
                </a:cubicBezTo>
                <a:cubicBezTo>
                  <a:pt x="9126013" y="2443871"/>
                  <a:pt x="9119481" y="2442177"/>
                  <a:pt x="9112805" y="2440852"/>
                </a:cubicBezTo>
                <a:close/>
                <a:moveTo>
                  <a:pt x="9905147" y="2440183"/>
                </a:moveTo>
                <a:cubicBezTo>
                  <a:pt x="9893276" y="2439300"/>
                  <a:pt x="9881264" y="2439646"/>
                  <a:pt x="9869408" y="2441243"/>
                </a:cubicBezTo>
                <a:cubicBezTo>
                  <a:pt x="9895531" y="2446404"/>
                  <a:pt x="9908592" y="2448985"/>
                  <a:pt x="9917179" y="2449569"/>
                </a:cubicBezTo>
                <a:lnTo>
                  <a:pt x="9937448" y="2446032"/>
                </a:lnTo>
                <a:lnTo>
                  <a:pt x="9940037" y="2446500"/>
                </a:lnTo>
                <a:lnTo>
                  <a:pt x="9938102" y="2445918"/>
                </a:lnTo>
                <a:lnTo>
                  <a:pt x="9937448" y="2446032"/>
                </a:lnTo>
                <a:close/>
                <a:moveTo>
                  <a:pt x="11905561" y="2439879"/>
                </a:moveTo>
                <a:cubicBezTo>
                  <a:pt x="11905561" y="2439879"/>
                  <a:pt x="11906529" y="2440852"/>
                  <a:pt x="11907496" y="2441437"/>
                </a:cubicBezTo>
                <a:lnTo>
                  <a:pt x="11907979" y="2441826"/>
                </a:lnTo>
                <a:lnTo>
                  <a:pt x="11913543" y="2441826"/>
                </a:lnTo>
                <a:lnTo>
                  <a:pt x="11911367" y="2439879"/>
                </a:lnTo>
                <a:cubicBezTo>
                  <a:pt x="11909434" y="2439763"/>
                  <a:pt x="11907494" y="2439763"/>
                  <a:pt x="11905561" y="2439879"/>
                </a:cubicBezTo>
                <a:close/>
                <a:moveTo>
                  <a:pt x="8832223" y="2437930"/>
                </a:moveTo>
                <a:cubicBezTo>
                  <a:pt x="8832223" y="2439294"/>
                  <a:pt x="8833676" y="2441631"/>
                  <a:pt x="8836093" y="2442216"/>
                </a:cubicBezTo>
                <a:cubicBezTo>
                  <a:pt x="8840471" y="2443014"/>
                  <a:pt x="8844923" y="2443462"/>
                  <a:pt x="8849397" y="2443580"/>
                </a:cubicBezTo>
                <a:cubicBezTo>
                  <a:pt x="8849397" y="2442216"/>
                  <a:pt x="8849397" y="2440852"/>
                  <a:pt x="8849397" y="2439489"/>
                </a:cubicBezTo>
                <a:close/>
                <a:moveTo>
                  <a:pt x="3749697" y="2436705"/>
                </a:moveTo>
                <a:lnTo>
                  <a:pt x="3749825" y="2436763"/>
                </a:lnTo>
                <a:lnTo>
                  <a:pt x="3749689" y="2436751"/>
                </a:lnTo>
                <a:close/>
                <a:moveTo>
                  <a:pt x="4111679" y="2436372"/>
                </a:moveTo>
                <a:cubicBezTo>
                  <a:pt x="4132093" y="2446073"/>
                  <a:pt x="4154854" y="2452112"/>
                  <a:pt x="4178438" y="2454097"/>
                </a:cubicBezTo>
                <a:cubicBezTo>
                  <a:pt x="4184002" y="2454097"/>
                  <a:pt x="4195368" y="2452733"/>
                  <a:pt x="4194645" y="2450592"/>
                </a:cubicBezTo>
                <a:cubicBezTo>
                  <a:pt x="4190315" y="2445020"/>
                  <a:pt x="4183735" y="2440834"/>
                  <a:pt x="4176020" y="2438709"/>
                </a:cubicBezTo>
                <a:lnTo>
                  <a:pt x="4176503" y="2441437"/>
                </a:lnTo>
                <a:cubicBezTo>
                  <a:pt x="4157393" y="2438906"/>
                  <a:pt x="4139010" y="2438321"/>
                  <a:pt x="4111679" y="2436372"/>
                </a:cubicBezTo>
                <a:close/>
                <a:moveTo>
                  <a:pt x="2674424" y="2434814"/>
                </a:moveTo>
                <a:cubicBezTo>
                  <a:pt x="2672972" y="2435983"/>
                  <a:pt x="2669101" y="2437151"/>
                  <a:pt x="2670554" y="2438515"/>
                </a:cubicBezTo>
                <a:cubicBezTo>
                  <a:pt x="2674881" y="2441106"/>
                  <a:pt x="2679503" y="2443384"/>
                  <a:pt x="2684341" y="2445333"/>
                </a:cubicBezTo>
                <a:cubicBezTo>
                  <a:pt x="2686758" y="2445605"/>
                  <a:pt x="2689178" y="2445605"/>
                  <a:pt x="2691596" y="2445333"/>
                </a:cubicBezTo>
                <a:cubicBezTo>
                  <a:pt x="2702965" y="2446306"/>
                  <a:pt x="2717963" y="2449617"/>
                  <a:pt x="2720863" y="2445333"/>
                </a:cubicBezTo>
                <a:cubicBezTo>
                  <a:pt x="2722074" y="2445333"/>
                  <a:pt x="2718930" y="2442605"/>
                  <a:pt x="2715543" y="2441631"/>
                </a:cubicBezTo>
                <a:lnTo>
                  <a:pt x="2715060" y="2441047"/>
                </a:lnTo>
                <a:cubicBezTo>
                  <a:pt x="2702602" y="2435730"/>
                  <a:pt x="2688427" y="2433569"/>
                  <a:pt x="2674424" y="2434814"/>
                </a:cubicBezTo>
                <a:close/>
                <a:moveTo>
                  <a:pt x="7605645" y="2434620"/>
                </a:moveTo>
                <a:lnTo>
                  <a:pt x="7642411" y="2455655"/>
                </a:lnTo>
                <a:cubicBezTo>
                  <a:pt x="7657650" y="2458909"/>
                  <a:pt x="7673761" y="2458091"/>
                  <a:pt x="7688370" y="2453318"/>
                </a:cubicBezTo>
                <a:cubicBezTo>
                  <a:pt x="7679662" y="2451566"/>
                  <a:pt x="7667084" y="2447085"/>
                  <a:pt x="7667326" y="2446891"/>
                </a:cubicBezTo>
                <a:lnTo>
                  <a:pt x="7667567" y="2447670"/>
                </a:lnTo>
                <a:cubicBezTo>
                  <a:pt x="7674583" y="2442022"/>
                  <a:pt x="7654022" y="2438709"/>
                  <a:pt x="7645073" y="2434620"/>
                </a:cubicBezTo>
                <a:close/>
                <a:moveTo>
                  <a:pt x="5511443" y="2433646"/>
                </a:moveTo>
                <a:lnTo>
                  <a:pt x="5570221" y="2445918"/>
                </a:lnTo>
                <a:cubicBezTo>
                  <a:pt x="5569058" y="2443852"/>
                  <a:pt x="5567511" y="2441942"/>
                  <a:pt x="5565624" y="2440267"/>
                </a:cubicBezTo>
                <a:cubicBezTo>
                  <a:pt x="5562625" y="2438398"/>
                  <a:pt x="5559479" y="2436703"/>
                  <a:pt x="5556190" y="2435204"/>
                </a:cubicBezTo>
                <a:cubicBezTo>
                  <a:pt x="5541604" y="2431951"/>
                  <a:pt x="5526319" y="2431426"/>
                  <a:pt x="5511443" y="2433646"/>
                </a:cubicBezTo>
                <a:close/>
                <a:moveTo>
                  <a:pt x="4431688" y="2432867"/>
                </a:moveTo>
                <a:cubicBezTo>
                  <a:pt x="4431202" y="2434990"/>
                  <a:pt x="4431202" y="2437172"/>
                  <a:pt x="4431688" y="2439294"/>
                </a:cubicBezTo>
                <a:cubicBezTo>
                  <a:pt x="4434201" y="2440171"/>
                  <a:pt x="4436792" y="2440891"/>
                  <a:pt x="4439428" y="2441437"/>
                </a:cubicBezTo>
                <a:lnTo>
                  <a:pt x="4439428" y="2439879"/>
                </a:lnTo>
                <a:cubicBezTo>
                  <a:pt x="4442401" y="2438437"/>
                  <a:pt x="4445233" y="2436820"/>
                  <a:pt x="4447892" y="2435010"/>
                </a:cubicBezTo>
                <a:close/>
                <a:moveTo>
                  <a:pt x="8612354" y="2432477"/>
                </a:moveTo>
                <a:cubicBezTo>
                  <a:pt x="8608484" y="2433452"/>
                  <a:pt x="8601711" y="2434231"/>
                  <a:pt x="8601470" y="2435983"/>
                </a:cubicBezTo>
                <a:cubicBezTo>
                  <a:pt x="8601227" y="2437736"/>
                  <a:pt x="8604373" y="2442216"/>
                  <a:pt x="8608967" y="2449034"/>
                </a:cubicBezTo>
                <a:lnTo>
                  <a:pt x="8609693" y="2449228"/>
                </a:lnTo>
                <a:cubicBezTo>
                  <a:pt x="8620577" y="2445527"/>
                  <a:pt x="8629529" y="2444163"/>
                  <a:pt x="8631463" y="2441047"/>
                </a:cubicBezTo>
                <a:cubicBezTo>
                  <a:pt x="8633399" y="2437930"/>
                  <a:pt x="8619127" y="2435399"/>
                  <a:pt x="8612354" y="2432477"/>
                </a:cubicBezTo>
                <a:close/>
                <a:moveTo>
                  <a:pt x="8678146" y="2432088"/>
                </a:moveTo>
                <a:lnTo>
                  <a:pt x="8677905" y="2432673"/>
                </a:lnTo>
                <a:cubicBezTo>
                  <a:pt x="8669123" y="2435924"/>
                  <a:pt x="8660972" y="2440190"/>
                  <a:pt x="8653717" y="2445333"/>
                </a:cubicBezTo>
                <a:cubicBezTo>
                  <a:pt x="8663729" y="2447124"/>
                  <a:pt x="8673938" y="2448177"/>
                  <a:pt x="8684192" y="2448449"/>
                </a:cubicBezTo>
                <a:cubicBezTo>
                  <a:pt x="8694304" y="2445625"/>
                  <a:pt x="8704173" y="2442235"/>
                  <a:pt x="8713703" y="2438321"/>
                </a:cubicBezTo>
                <a:cubicBezTo>
                  <a:pt x="8703687" y="2431933"/>
                  <a:pt x="8690553" y="2429634"/>
                  <a:pt x="8678146" y="2432088"/>
                </a:cubicBezTo>
                <a:close/>
                <a:moveTo>
                  <a:pt x="4201176" y="2431503"/>
                </a:moveTo>
                <a:lnTo>
                  <a:pt x="4206737" y="2434814"/>
                </a:lnTo>
                <a:cubicBezTo>
                  <a:pt x="4208190" y="2434814"/>
                  <a:pt x="4210366" y="2434814"/>
                  <a:pt x="4210607" y="2433646"/>
                </a:cubicBezTo>
                <a:cubicBezTo>
                  <a:pt x="4210851" y="2432477"/>
                  <a:pt x="4208431" y="2432282"/>
                  <a:pt x="4207222" y="2431503"/>
                </a:cubicBezTo>
                <a:close/>
                <a:moveTo>
                  <a:pt x="3914468" y="2431232"/>
                </a:moveTo>
                <a:lnTo>
                  <a:pt x="3926882" y="2433061"/>
                </a:lnTo>
                <a:cubicBezTo>
                  <a:pt x="3924728" y="2432692"/>
                  <a:pt x="3922504" y="2432692"/>
                  <a:pt x="3920350" y="2433061"/>
                </a:cubicBezTo>
                <a:close/>
                <a:moveTo>
                  <a:pt x="3907773" y="2429751"/>
                </a:moveTo>
                <a:lnTo>
                  <a:pt x="3909708" y="2429751"/>
                </a:lnTo>
                <a:lnTo>
                  <a:pt x="3914468" y="2431232"/>
                </a:lnTo>
                <a:lnTo>
                  <a:pt x="3909708" y="2430530"/>
                </a:lnTo>
                <a:close/>
                <a:moveTo>
                  <a:pt x="4794509" y="2428581"/>
                </a:moveTo>
                <a:lnTo>
                  <a:pt x="4834177" y="2447864"/>
                </a:lnTo>
                <a:cubicBezTo>
                  <a:pt x="4836839" y="2448079"/>
                  <a:pt x="4839498" y="2448079"/>
                  <a:pt x="4842159" y="2447864"/>
                </a:cubicBezTo>
                <a:cubicBezTo>
                  <a:pt x="4842159" y="2443384"/>
                  <a:pt x="4843367" y="2438906"/>
                  <a:pt x="4844094" y="2432477"/>
                </a:cubicBezTo>
                <a:close/>
                <a:moveTo>
                  <a:pt x="7563074" y="2427608"/>
                </a:moveTo>
                <a:cubicBezTo>
                  <a:pt x="7548079" y="2429360"/>
                  <a:pt x="7559204" y="2434231"/>
                  <a:pt x="7570091" y="2439100"/>
                </a:cubicBezTo>
                <a:cubicBezTo>
                  <a:pt x="7577587" y="2436568"/>
                  <a:pt x="7586539" y="2434231"/>
                  <a:pt x="7570091" y="2427608"/>
                </a:cubicBezTo>
                <a:cubicBezTo>
                  <a:pt x="7567767" y="2427316"/>
                  <a:pt x="7565398" y="2427316"/>
                  <a:pt x="7563074" y="2427608"/>
                </a:cubicBezTo>
                <a:close/>
                <a:moveTo>
                  <a:pt x="2579848" y="2427023"/>
                </a:moveTo>
                <a:lnTo>
                  <a:pt x="2566062" y="2428972"/>
                </a:lnTo>
                <a:cubicBezTo>
                  <a:pt x="2568794" y="2430608"/>
                  <a:pt x="2571818" y="2431912"/>
                  <a:pt x="2575010" y="2432867"/>
                </a:cubicBezTo>
                <a:cubicBezTo>
                  <a:pt x="2578736" y="2433587"/>
                  <a:pt x="2582654" y="2433587"/>
                  <a:pt x="2586380" y="2432867"/>
                </a:cubicBezTo>
                <a:cubicBezTo>
                  <a:pt x="2586380" y="2432867"/>
                  <a:pt x="2583477" y="2430336"/>
                  <a:pt x="2579607" y="2427608"/>
                </a:cubicBezTo>
                <a:close/>
                <a:moveTo>
                  <a:pt x="10037275" y="2425661"/>
                </a:moveTo>
                <a:cubicBezTo>
                  <a:pt x="10031469" y="2425856"/>
                  <a:pt x="10026388" y="2429360"/>
                  <a:pt x="10029534" y="2432088"/>
                </a:cubicBezTo>
                <a:cubicBezTo>
                  <a:pt x="10038854" y="2437249"/>
                  <a:pt x="10050342" y="2439216"/>
                  <a:pt x="10061463" y="2437542"/>
                </a:cubicBezTo>
                <a:cubicBezTo>
                  <a:pt x="10065861" y="2436802"/>
                  <a:pt x="10069995" y="2435262"/>
                  <a:pt x="10073555" y="2433061"/>
                </a:cubicBezTo>
                <a:cubicBezTo>
                  <a:pt x="10063184" y="2426771"/>
                  <a:pt x="10050111" y="2424103"/>
                  <a:pt x="10037275" y="2425661"/>
                </a:cubicBezTo>
                <a:close/>
                <a:moveTo>
                  <a:pt x="3837387" y="2424491"/>
                </a:moveTo>
                <a:lnTo>
                  <a:pt x="3839591" y="2425465"/>
                </a:lnTo>
                <a:lnTo>
                  <a:pt x="3833999" y="2425465"/>
                </a:lnTo>
                <a:lnTo>
                  <a:pt x="3835208" y="2427802"/>
                </a:lnTo>
                <a:lnTo>
                  <a:pt x="3844883" y="2427802"/>
                </a:lnTo>
                <a:lnTo>
                  <a:pt x="3839591" y="2425465"/>
                </a:lnTo>
                <a:lnTo>
                  <a:pt x="3840287" y="2425465"/>
                </a:lnTo>
                <a:close/>
                <a:moveTo>
                  <a:pt x="4089184" y="2422545"/>
                </a:moveTo>
                <a:lnTo>
                  <a:pt x="4089184" y="2424103"/>
                </a:lnTo>
                <a:lnTo>
                  <a:pt x="4093296" y="2424103"/>
                </a:lnTo>
                <a:close/>
                <a:moveTo>
                  <a:pt x="8439409" y="2420402"/>
                </a:moveTo>
                <a:cubicBezTo>
                  <a:pt x="8430219" y="2420402"/>
                  <a:pt x="8435539" y="2425271"/>
                  <a:pt x="8443279" y="2428778"/>
                </a:cubicBezTo>
                <a:cubicBezTo>
                  <a:pt x="8451189" y="2432614"/>
                  <a:pt x="8460646" y="2433802"/>
                  <a:pt x="8469643" y="2432088"/>
                </a:cubicBezTo>
                <a:cubicBezTo>
                  <a:pt x="8473272" y="2430919"/>
                  <a:pt x="8469643" y="2427414"/>
                  <a:pt x="8469643" y="2422739"/>
                </a:cubicBezTo>
                <a:cubicBezTo>
                  <a:pt x="8459656" y="2421375"/>
                  <a:pt x="8449544" y="2420596"/>
                  <a:pt x="8439409" y="2420402"/>
                </a:cubicBezTo>
                <a:close/>
                <a:moveTo>
                  <a:pt x="5344788" y="2419623"/>
                </a:moveTo>
                <a:cubicBezTo>
                  <a:pt x="5331243" y="2417091"/>
                  <a:pt x="5328823" y="2424491"/>
                  <a:pt x="5340918" y="2430336"/>
                </a:cubicBezTo>
                <a:cubicBezTo>
                  <a:pt x="5351172" y="2435166"/>
                  <a:pt x="5360388" y="2441282"/>
                  <a:pt x="5368250" y="2448449"/>
                </a:cubicBezTo>
                <a:lnTo>
                  <a:pt x="5369459" y="2448643"/>
                </a:lnTo>
                <a:lnTo>
                  <a:pt x="5422673" y="2446891"/>
                </a:lnTo>
                <a:cubicBezTo>
                  <a:pt x="5418416" y="2444962"/>
                  <a:pt x="5414353" y="2442762"/>
                  <a:pt x="5410580" y="2440267"/>
                </a:cubicBezTo>
                <a:cubicBezTo>
                  <a:pt x="5405983" y="2435593"/>
                  <a:pt x="5402840" y="2430919"/>
                  <a:pt x="5398969" y="2426244"/>
                </a:cubicBezTo>
                <a:cubicBezTo>
                  <a:pt x="5380610" y="2426109"/>
                  <a:pt x="5362371" y="2423888"/>
                  <a:pt x="5344788" y="2419623"/>
                </a:cubicBezTo>
                <a:close/>
                <a:moveTo>
                  <a:pt x="3900276" y="2419232"/>
                </a:moveTo>
                <a:cubicBezTo>
                  <a:pt x="3890116" y="2419232"/>
                  <a:pt x="3888663" y="2421766"/>
                  <a:pt x="3898582" y="2426050"/>
                </a:cubicBezTo>
                <a:lnTo>
                  <a:pt x="3907773" y="2429751"/>
                </a:lnTo>
                <a:lnTo>
                  <a:pt x="3903661" y="2429751"/>
                </a:lnTo>
                <a:cubicBezTo>
                  <a:pt x="3894227" y="2429751"/>
                  <a:pt x="3875844" y="2428581"/>
                  <a:pt x="3882376" y="2433646"/>
                </a:cubicBezTo>
                <a:cubicBezTo>
                  <a:pt x="3892777" y="2442022"/>
                  <a:pt x="3903661" y="2436568"/>
                  <a:pt x="3914789" y="2437151"/>
                </a:cubicBezTo>
                <a:lnTo>
                  <a:pt x="3915998" y="2438515"/>
                </a:lnTo>
                <a:lnTo>
                  <a:pt x="3921803" y="2438515"/>
                </a:lnTo>
                <a:cubicBezTo>
                  <a:pt x="3917691" y="2443969"/>
                  <a:pt x="3920350" y="2449422"/>
                  <a:pt x="3948652" y="2456240"/>
                </a:cubicBezTo>
                <a:cubicBezTo>
                  <a:pt x="3953005" y="2456240"/>
                  <a:pt x="3962439" y="2455266"/>
                  <a:pt x="3972840" y="2455070"/>
                </a:cubicBezTo>
                <a:cubicBezTo>
                  <a:pt x="3983239" y="2454876"/>
                  <a:pt x="3997028" y="2456240"/>
                  <a:pt x="4005734" y="2455070"/>
                </a:cubicBezTo>
                <a:cubicBezTo>
                  <a:pt x="4009604" y="2455070"/>
                  <a:pt x="4009121" y="2451371"/>
                  <a:pt x="4007912" y="2449034"/>
                </a:cubicBezTo>
                <a:cubicBezTo>
                  <a:pt x="4004332" y="2446968"/>
                  <a:pt x="4000172" y="2445625"/>
                  <a:pt x="3995817" y="2445138"/>
                </a:cubicBezTo>
                <a:cubicBezTo>
                  <a:pt x="3983966" y="2444163"/>
                  <a:pt x="3971629" y="2445138"/>
                  <a:pt x="3960504" y="2442996"/>
                </a:cubicBezTo>
                <a:cubicBezTo>
                  <a:pt x="3952086" y="2440912"/>
                  <a:pt x="3943982" y="2438106"/>
                  <a:pt x="3936316" y="2434620"/>
                </a:cubicBezTo>
                <a:cubicBezTo>
                  <a:pt x="3936316" y="2424686"/>
                  <a:pt x="3923979" y="2419623"/>
                  <a:pt x="3900276" y="2419232"/>
                </a:cubicBezTo>
                <a:close/>
                <a:moveTo>
                  <a:pt x="9881745" y="2418650"/>
                </a:moveTo>
                <a:lnTo>
                  <a:pt x="9881745" y="2420790"/>
                </a:lnTo>
                <a:cubicBezTo>
                  <a:pt x="9881745" y="2420790"/>
                  <a:pt x="9882227" y="2419623"/>
                  <a:pt x="9881986" y="2419232"/>
                </a:cubicBezTo>
                <a:lnTo>
                  <a:pt x="9883921" y="2419817"/>
                </a:lnTo>
                <a:close/>
                <a:moveTo>
                  <a:pt x="5174745" y="2417870"/>
                </a:moveTo>
                <a:cubicBezTo>
                  <a:pt x="5167731" y="2420987"/>
                  <a:pt x="5174260" y="2423907"/>
                  <a:pt x="5184662" y="2426829"/>
                </a:cubicBezTo>
                <a:cubicBezTo>
                  <a:pt x="5206432" y="2432867"/>
                  <a:pt x="5233038" y="2429945"/>
                  <a:pt x="5252147" y="2441631"/>
                </a:cubicBezTo>
                <a:cubicBezTo>
                  <a:pt x="5268425" y="2444494"/>
                  <a:pt x="5285406" y="2442975"/>
                  <a:pt x="5300523" y="2437348"/>
                </a:cubicBezTo>
                <a:cubicBezTo>
                  <a:pt x="5263758" y="2427608"/>
                  <a:pt x="5263758" y="2427608"/>
                  <a:pt x="5174745" y="2417870"/>
                </a:cubicBezTo>
                <a:close/>
                <a:moveTo>
                  <a:pt x="7626207" y="2417674"/>
                </a:moveTo>
                <a:cubicBezTo>
                  <a:pt x="7621852" y="2417674"/>
                  <a:pt x="7617982" y="2421181"/>
                  <a:pt x="7620643" y="2422739"/>
                </a:cubicBezTo>
                <a:cubicBezTo>
                  <a:pt x="7628480" y="2426694"/>
                  <a:pt x="7636558" y="2430336"/>
                  <a:pt x="7644831" y="2433646"/>
                </a:cubicBezTo>
                <a:cubicBezTo>
                  <a:pt x="7659103" y="2427608"/>
                  <a:pt x="7660553" y="2425661"/>
                  <a:pt x="7645558" y="2420208"/>
                </a:cubicBezTo>
                <a:lnTo>
                  <a:pt x="7645799" y="2420987"/>
                </a:lnTo>
                <a:cubicBezTo>
                  <a:pt x="7639582" y="2418921"/>
                  <a:pt x="7632932" y="2417793"/>
                  <a:pt x="7626207" y="2417674"/>
                </a:cubicBezTo>
                <a:close/>
                <a:moveTo>
                  <a:pt x="4161022" y="2417091"/>
                </a:moveTo>
                <a:cubicBezTo>
                  <a:pt x="4156573" y="2416876"/>
                  <a:pt x="4152122" y="2416993"/>
                  <a:pt x="4147718" y="2417480"/>
                </a:cubicBezTo>
                <a:lnTo>
                  <a:pt x="4148686" y="2420208"/>
                </a:lnTo>
                <a:cubicBezTo>
                  <a:pt x="4154250" y="2422330"/>
                  <a:pt x="4160080" y="2423888"/>
                  <a:pt x="4166101" y="2424882"/>
                </a:cubicBezTo>
                <a:cubicBezTo>
                  <a:pt x="4170697" y="2424882"/>
                  <a:pt x="4171906" y="2422349"/>
                  <a:pt x="4174809" y="2420790"/>
                </a:cubicBezTo>
                <a:cubicBezTo>
                  <a:pt x="4170334" y="2419271"/>
                  <a:pt x="4165715" y="2418044"/>
                  <a:pt x="4161022" y="2417091"/>
                </a:cubicBezTo>
                <a:close/>
                <a:moveTo>
                  <a:pt x="8490446" y="2416506"/>
                </a:moveTo>
                <a:lnTo>
                  <a:pt x="8497460" y="2422545"/>
                </a:lnTo>
                <a:cubicBezTo>
                  <a:pt x="8501330" y="2422545"/>
                  <a:pt x="8507862" y="2422545"/>
                  <a:pt x="8508588" y="2422545"/>
                </a:cubicBezTo>
                <a:cubicBezTo>
                  <a:pt x="8509312" y="2422545"/>
                  <a:pt x="8505442" y="2419623"/>
                  <a:pt x="8503751" y="2418064"/>
                </a:cubicBezTo>
                <a:close/>
                <a:moveTo>
                  <a:pt x="6812762" y="2415921"/>
                </a:moveTo>
                <a:lnTo>
                  <a:pt x="6803569" y="2435593"/>
                </a:lnTo>
                <a:cubicBezTo>
                  <a:pt x="6816269" y="2441494"/>
                  <a:pt x="6831434" y="2442840"/>
                  <a:pt x="6845416" y="2439294"/>
                </a:cubicBezTo>
                <a:cubicBezTo>
                  <a:pt x="6852671" y="2436763"/>
                  <a:pt x="6851221" y="2432477"/>
                  <a:pt x="6840579" y="2427608"/>
                </a:cubicBezTo>
                <a:close/>
                <a:moveTo>
                  <a:pt x="3484965" y="2414754"/>
                </a:moveTo>
                <a:cubicBezTo>
                  <a:pt x="3479693" y="2414772"/>
                  <a:pt x="3474444" y="2415085"/>
                  <a:pt x="3469243" y="2415727"/>
                </a:cubicBezTo>
                <a:cubicBezTo>
                  <a:pt x="3465614" y="2414948"/>
                  <a:pt x="3468517" y="2417091"/>
                  <a:pt x="3470452" y="2419232"/>
                </a:cubicBezTo>
                <a:lnTo>
                  <a:pt x="3472872" y="2420208"/>
                </a:lnTo>
                <a:cubicBezTo>
                  <a:pt x="3477999" y="2419934"/>
                  <a:pt x="3483103" y="2419330"/>
                  <a:pt x="3488111" y="2418453"/>
                </a:cubicBezTo>
                <a:cubicBezTo>
                  <a:pt x="3489320" y="2418453"/>
                  <a:pt x="3486176" y="2416116"/>
                  <a:pt x="3484965" y="2414754"/>
                </a:cubicBezTo>
                <a:close/>
                <a:moveTo>
                  <a:pt x="3720073" y="2414363"/>
                </a:moveTo>
                <a:lnTo>
                  <a:pt x="3726604" y="2427023"/>
                </a:lnTo>
                <a:cubicBezTo>
                  <a:pt x="3734055" y="2426653"/>
                  <a:pt x="3741551" y="2427121"/>
                  <a:pt x="3748857" y="2428387"/>
                </a:cubicBezTo>
                <a:cubicBezTo>
                  <a:pt x="3760950" y="2432088"/>
                  <a:pt x="3755389" y="2433841"/>
                  <a:pt x="3749825" y="2435983"/>
                </a:cubicBezTo>
                <a:lnTo>
                  <a:pt x="3749697" y="2436705"/>
                </a:lnTo>
                <a:lnTo>
                  <a:pt x="3728539" y="2427219"/>
                </a:lnTo>
                <a:cubicBezTo>
                  <a:pt x="3722734" y="2428778"/>
                  <a:pt x="3709430" y="2428972"/>
                  <a:pt x="3722008" y="2434426"/>
                </a:cubicBezTo>
                <a:lnTo>
                  <a:pt x="3749689" y="2436751"/>
                </a:lnTo>
                <a:lnTo>
                  <a:pt x="3749583" y="2437348"/>
                </a:lnTo>
                <a:cubicBezTo>
                  <a:pt x="3763611" y="2440658"/>
                  <a:pt x="3777642" y="2444748"/>
                  <a:pt x="3791669" y="2446891"/>
                </a:cubicBezTo>
                <a:cubicBezTo>
                  <a:pt x="3804877" y="2448488"/>
                  <a:pt x="3818230" y="2449383"/>
                  <a:pt x="3831582" y="2449617"/>
                </a:cubicBezTo>
                <a:cubicBezTo>
                  <a:pt x="3822389" y="2436763"/>
                  <a:pt x="3788526" y="2431697"/>
                  <a:pt x="3768449" y="2423518"/>
                </a:cubicBezTo>
                <a:cubicBezTo>
                  <a:pt x="3752679" y="2419349"/>
                  <a:pt x="3736498" y="2416292"/>
                  <a:pt x="3720073" y="2414363"/>
                </a:cubicBezTo>
                <a:close/>
                <a:moveTo>
                  <a:pt x="4251002" y="2413975"/>
                </a:moveTo>
                <a:cubicBezTo>
                  <a:pt x="4251002" y="2417286"/>
                  <a:pt x="4251002" y="2420208"/>
                  <a:pt x="4249552" y="2422933"/>
                </a:cubicBezTo>
                <a:cubicBezTo>
                  <a:pt x="4258016" y="2424843"/>
                  <a:pt x="4266675" y="2426070"/>
                  <a:pt x="4275432" y="2426634"/>
                </a:cubicBezTo>
                <a:lnTo>
                  <a:pt x="4276399" y="2426244"/>
                </a:lnTo>
                <a:cubicBezTo>
                  <a:pt x="4280996" y="2426244"/>
                  <a:pt x="4276399" y="2420790"/>
                  <a:pt x="4276399" y="2418064"/>
                </a:cubicBezTo>
                <a:close/>
                <a:moveTo>
                  <a:pt x="4046855" y="2413779"/>
                </a:moveTo>
                <a:lnTo>
                  <a:pt x="4047939" y="2414386"/>
                </a:lnTo>
                <a:lnTo>
                  <a:pt x="4047096" y="2414558"/>
                </a:lnTo>
                <a:lnTo>
                  <a:pt x="4043925" y="2413957"/>
                </a:lnTo>
                <a:close/>
                <a:moveTo>
                  <a:pt x="5404772" y="2413390"/>
                </a:moveTo>
                <a:lnTo>
                  <a:pt x="5457988" y="2447670"/>
                </a:lnTo>
                <a:lnTo>
                  <a:pt x="5529100" y="2451954"/>
                </a:lnTo>
                <a:cubicBezTo>
                  <a:pt x="5532244" y="2446306"/>
                  <a:pt x="5519425" y="2443774"/>
                  <a:pt x="5510717" y="2442216"/>
                </a:cubicBezTo>
                <a:cubicBezTo>
                  <a:pt x="5493883" y="2439198"/>
                  <a:pt x="5477629" y="2434426"/>
                  <a:pt x="5462341" y="2427998"/>
                </a:cubicBezTo>
                <a:cubicBezTo>
                  <a:pt x="5443524" y="2422253"/>
                  <a:pt x="5424293" y="2417382"/>
                  <a:pt x="5404772" y="2413390"/>
                </a:cubicBezTo>
                <a:close/>
                <a:moveTo>
                  <a:pt x="9981158" y="2412611"/>
                </a:moveTo>
                <a:cubicBezTo>
                  <a:pt x="9965919" y="2412611"/>
                  <a:pt x="9977529" y="2416312"/>
                  <a:pt x="9981158" y="2419232"/>
                </a:cubicBezTo>
                <a:cubicBezTo>
                  <a:pt x="9968095" y="2424297"/>
                  <a:pt x="9968095" y="2424297"/>
                  <a:pt x="9996880" y="2435204"/>
                </a:cubicBezTo>
                <a:lnTo>
                  <a:pt x="9998815" y="2435789"/>
                </a:lnTo>
                <a:lnTo>
                  <a:pt x="9995671" y="2421181"/>
                </a:lnTo>
                <a:cubicBezTo>
                  <a:pt x="9995671" y="2421181"/>
                  <a:pt x="9997606" y="2419817"/>
                  <a:pt x="9995671" y="2419232"/>
                </a:cubicBezTo>
                <a:cubicBezTo>
                  <a:pt x="9991237" y="2416486"/>
                  <a:pt x="9986351" y="2414267"/>
                  <a:pt x="9981158" y="2412611"/>
                </a:cubicBezTo>
                <a:close/>
                <a:moveTo>
                  <a:pt x="9735649" y="2412611"/>
                </a:moveTo>
                <a:cubicBezTo>
                  <a:pt x="9734257" y="2413137"/>
                  <a:pt x="9732797" y="2413527"/>
                  <a:pt x="9731293" y="2413779"/>
                </a:cubicBezTo>
                <a:lnTo>
                  <a:pt x="9736857" y="2413779"/>
                </a:lnTo>
                <a:lnTo>
                  <a:pt x="9737583" y="2413779"/>
                </a:lnTo>
                <a:close/>
                <a:moveTo>
                  <a:pt x="7390855" y="2408716"/>
                </a:moveTo>
                <a:lnTo>
                  <a:pt x="7396661" y="2409883"/>
                </a:lnTo>
                <a:lnTo>
                  <a:pt x="7394243" y="2408716"/>
                </a:lnTo>
                <a:close/>
                <a:moveTo>
                  <a:pt x="3822148" y="2406115"/>
                </a:moveTo>
                <a:cubicBezTo>
                  <a:pt x="3813936" y="2406115"/>
                  <a:pt x="3805724" y="2407371"/>
                  <a:pt x="3797960" y="2409883"/>
                </a:cubicBezTo>
                <a:cubicBezTo>
                  <a:pt x="3813681" y="2415921"/>
                  <a:pt x="3831219" y="2418220"/>
                  <a:pt x="3848512" y="2416506"/>
                </a:cubicBezTo>
                <a:cubicBezTo>
                  <a:pt x="3851415" y="2416506"/>
                  <a:pt x="3851656" y="2414169"/>
                  <a:pt x="3852141" y="2412805"/>
                </a:cubicBezTo>
                <a:lnTo>
                  <a:pt x="3845792" y="2409798"/>
                </a:lnTo>
                <a:lnTo>
                  <a:pt x="3846336" y="2409883"/>
                </a:lnTo>
                <a:lnTo>
                  <a:pt x="3843916" y="2408910"/>
                </a:lnTo>
                <a:lnTo>
                  <a:pt x="3845792" y="2409798"/>
                </a:lnTo>
                <a:close/>
                <a:moveTo>
                  <a:pt x="4675262" y="2404429"/>
                </a:moveTo>
                <a:lnTo>
                  <a:pt x="4678406" y="2405599"/>
                </a:lnTo>
                <a:lnTo>
                  <a:pt x="4678406" y="2404429"/>
                </a:lnTo>
                <a:close/>
                <a:moveTo>
                  <a:pt x="11956840" y="2404041"/>
                </a:moveTo>
                <a:lnTo>
                  <a:pt x="11968692" y="2413390"/>
                </a:lnTo>
                <a:lnTo>
                  <a:pt x="11956355" y="2415142"/>
                </a:lnTo>
                <a:lnTo>
                  <a:pt x="11977641" y="2424882"/>
                </a:lnTo>
                <a:lnTo>
                  <a:pt x="11982237" y="2433452"/>
                </a:lnTo>
                <a:cubicBezTo>
                  <a:pt x="12007875" y="2438321"/>
                  <a:pt x="12034242" y="2443190"/>
                  <a:pt x="12060365" y="2447670"/>
                </a:cubicBezTo>
                <a:cubicBezTo>
                  <a:pt x="12063509" y="2447670"/>
                  <a:pt x="12066653" y="2445527"/>
                  <a:pt x="12071008" y="2443774"/>
                </a:cubicBezTo>
                <a:lnTo>
                  <a:pt x="11998444" y="2428193"/>
                </a:lnTo>
                <a:cubicBezTo>
                  <a:pt x="12016827" y="2429360"/>
                  <a:pt x="12036177" y="2431115"/>
                  <a:pt x="12053834" y="2431309"/>
                </a:cubicBezTo>
                <a:cubicBezTo>
                  <a:pt x="12064992" y="2430724"/>
                  <a:pt x="12076071" y="2429420"/>
                  <a:pt x="12086971" y="2427414"/>
                </a:cubicBezTo>
                <a:cubicBezTo>
                  <a:pt x="12055819" y="2418163"/>
                  <a:pt x="12023289" y="2412259"/>
                  <a:pt x="11990218" y="2409883"/>
                </a:cubicBezTo>
                <a:cubicBezTo>
                  <a:pt x="11988299" y="2409008"/>
                  <a:pt x="11986272" y="2408286"/>
                  <a:pt x="11984172" y="2407742"/>
                </a:cubicBezTo>
                <a:close/>
                <a:moveTo>
                  <a:pt x="3667100" y="2403650"/>
                </a:moveTo>
                <a:cubicBezTo>
                  <a:pt x="3667100" y="2403650"/>
                  <a:pt x="3666859" y="2403650"/>
                  <a:pt x="3668070" y="2404429"/>
                </a:cubicBezTo>
                <a:lnTo>
                  <a:pt x="3666859" y="2405794"/>
                </a:lnTo>
                <a:lnTo>
                  <a:pt x="3673632" y="2405794"/>
                </a:lnTo>
                <a:lnTo>
                  <a:pt x="3673632" y="2403650"/>
                </a:lnTo>
                <a:cubicBezTo>
                  <a:pt x="3671455" y="2403417"/>
                  <a:pt x="3669279" y="2403417"/>
                  <a:pt x="3667100" y="2403650"/>
                </a:cubicBezTo>
                <a:close/>
                <a:moveTo>
                  <a:pt x="7444069" y="2403456"/>
                </a:moveTo>
                <a:lnTo>
                  <a:pt x="7444069" y="2404235"/>
                </a:lnTo>
                <a:lnTo>
                  <a:pt x="7457614" y="2406572"/>
                </a:lnTo>
                <a:lnTo>
                  <a:pt x="7459067" y="2403456"/>
                </a:lnTo>
                <a:cubicBezTo>
                  <a:pt x="7453262" y="2404041"/>
                  <a:pt x="7448666" y="2403456"/>
                  <a:pt x="7444069" y="2403456"/>
                </a:cubicBezTo>
                <a:close/>
                <a:moveTo>
                  <a:pt x="11904594" y="2403068"/>
                </a:moveTo>
                <a:cubicBezTo>
                  <a:pt x="11903383" y="2403262"/>
                  <a:pt x="11902415" y="2404626"/>
                  <a:pt x="11903383" y="2405209"/>
                </a:cubicBezTo>
                <a:lnTo>
                  <a:pt x="11903868" y="2405599"/>
                </a:lnTo>
                <a:cubicBezTo>
                  <a:pt x="11913375" y="2410838"/>
                  <a:pt x="11924526" y="2413799"/>
                  <a:pt x="11936037" y="2414169"/>
                </a:cubicBezTo>
                <a:cubicBezTo>
                  <a:pt x="11942160" y="2414461"/>
                  <a:pt x="11948297" y="2414461"/>
                  <a:pt x="11954420" y="2414169"/>
                </a:cubicBezTo>
                <a:cubicBezTo>
                  <a:pt x="11949636" y="2411441"/>
                  <a:pt x="11944432" y="2409202"/>
                  <a:pt x="11938940" y="2407546"/>
                </a:cubicBezTo>
                <a:cubicBezTo>
                  <a:pt x="11927814" y="2405405"/>
                  <a:pt x="11915960" y="2404429"/>
                  <a:pt x="11904594" y="2403068"/>
                </a:cubicBezTo>
                <a:close/>
                <a:moveTo>
                  <a:pt x="3427398" y="2400925"/>
                </a:moveTo>
                <a:cubicBezTo>
                  <a:pt x="3410950" y="2406767"/>
                  <a:pt x="3410950" y="2406767"/>
                  <a:pt x="3426190" y="2420790"/>
                </a:cubicBezTo>
                <a:lnTo>
                  <a:pt x="3429575" y="2421766"/>
                </a:lnTo>
                <a:cubicBezTo>
                  <a:pt x="3431896" y="2422076"/>
                  <a:pt x="3434267" y="2422076"/>
                  <a:pt x="3436588" y="2421766"/>
                </a:cubicBezTo>
                <a:cubicBezTo>
                  <a:pt x="3451828" y="2417870"/>
                  <a:pt x="3436588" y="2410274"/>
                  <a:pt x="3427398" y="2400925"/>
                </a:cubicBezTo>
                <a:close/>
                <a:moveTo>
                  <a:pt x="5223121" y="2400146"/>
                </a:moveTo>
                <a:lnTo>
                  <a:pt x="5239084" y="2412026"/>
                </a:lnTo>
                <a:cubicBezTo>
                  <a:pt x="5248759" y="2412026"/>
                  <a:pt x="5258678" y="2412026"/>
                  <a:pt x="5267627" y="2411053"/>
                </a:cubicBezTo>
                <a:cubicBezTo>
                  <a:pt x="5268836" y="2411053"/>
                  <a:pt x="5265934" y="2407351"/>
                  <a:pt x="5264240" y="2406963"/>
                </a:cubicBezTo>
                <a:cubicBezTo>
                  <a:pt x="5253597" y="2404820"/>
                  <a:pt x="5242954" y="2403262"/>
                  <a:pt x="5223121" y="2400146"/>
                </a:cubicBezTo>
                <a:close/>
                <a:moveTo>
                  <a:pt x="3330887" y="2399366"/>
                </a:moveTo>
                <a:cubicBezTo>
                  <a:pt x="3330887" y="2399366"/>
                  <a:pt x="3332096" y="2402871"/>
                  <a:pt x="3334757" y="2403650"/>
                </a:cubicBezTo>
                <a:cubicBezTo>
                  <a:pt x="3342012" y="2405794"/>
                  <a:pt x="3352173" y="2407936"/>
                  <a:pt x="3362330" y="2410080"/>
                </a:cubicBezTo>
                <a:lnTo>
                  <a:pt x="3364751" y="2411053"/>
                </a:lnTo>
                <a:lnTo>
                  <a:pt x="3368621" y="2408716"/>
                </a:lnTo>
                <a:cubicBezTo>
                  <a:pt x="3359672" y="2405599"/>
                  <a:pt x="3350964" y="2402288"/>
                  <a:pt x="3341530" y="2399366"/>
                </a:cubicBezTo>
                <a:cubicBezTo>
                  <a:pt x="3338046" y="2398548"/>
                  <a:pt x="3334371" y="2398548"/>
                  <a:pt x="3330887" y="2399366"/>
                </a:cubicBezTo>
                <a:close/>
                <a:moveTo>
                  <a:pt x="8657343" y="2398197"/>
                </a:moveTo>
                <a:lnTo>
                  <a:pt x="8653717" y="2400730"/>
                </a:lnTo>
                <a:cubicBezTo>
                  <a:pt x="8666777" y="2402871"/>
                  <a:pt x="8660245" y="2400730"/>
                  <a:pt x="8657343" y="2398197"/>
                </a:cubicBezTo>
                <a:close/>
                <a:moveTo>
                  <a:pt x="6540161" y="2397224"/>
                </a:moveTo>
                <a:cubicBezTo>
                  <a:pt x="6537985" y="2397224"/>
                  <a:pt x="6537744" y="2399172"/>
                  <a:pt x="6535083" y="2401704"/>
                </a:cubicBezTo>
                <a:cubicBezTo>
                  <a:pt x="6545967" y="2401704"/>
                  <a:pt x="6554192" y="2403262"/>
                  <a:pt x="6561688" y="2403456"/>
                </a:cubicBezTo>
                <a:cubicBezTo>
                  <a:pt x="6562656" y="2403847"/>
                  <a:pt x="6561206" y="2400534"/>
                  <a:pt x="6560721" y="2400340"/>
                </a:cubicBezTo>
                <a:lnTo>
                  <a:pt x="6560721" y="2399951"/>
                </a:lnTo>
                <a:cubicBezTo>
                  <a:pt x="6553948" y="2398704"/>
                  <a:pt x="6547079" y="2397788"/>
                  <a:pt x="6540161" y="2397224"/>
                </a:cubicBezTo>
                <a:close/>
                <a:moveTo>
                  <a:pt x="3828921" y="2396250"/>
                </a:moveTo>
                <a:lnTo>
                  <a:pt x="3831097" y="2397808"/>
                </a:lnTo>
                <a:lnTo>
                  <a:pt x="3833273" y="2397808"/>
                </a:lnTo>
                <a:close/>
                <a:moveTo>
                  <a:pt x="11923944" y="2395277"/>
                </a:moveTo>
                <a:lnTo>
                  <a:pt x="11923984" y="2395665"/>
                </a:lnTo>
                <a:lnTo>
                  <a:pt x="11918622" y="2395665"/>
                </a:lnTo>
                <a:lnTo>
                  <a:pt x="11918622" y="2397614"/>
                </a:lnTo>
                <a:cubicBezTo>
                  <a:pt x="11920473" y="2397749"/>
                  <a:pt x="11922334" y="2397749"/>
                  <a:pt x="11924186" y="2397614"/>
                </a:cubicBezTo>
                <a:lnTo>
                  <a:pt x="11923984" y="2395665"/>
                </a:lnTo>
                <a:lnTo>
                  <a:pt x="11924427" y="2395665"/>
                </a:lnTo>
                <a:close/>
                <a:moveTo>
                  <a:pt x="8337003" y="2394984"/>
                </a:moveTo>
                <a:cubicBezTo>
                  <a:pt x="8331772" y="2394838"/>
                  <a:pt x="8327660" y="2395471"/>
                  <a:pt x="8326450" y="2397808"/>
                </a:cubicBezTo>
                <a:cubicBezTo>
                  <a:pt x="8325968" y="2398781"/>
                  <a:pt x="8329353" y="2401313"/>
                  <a:pt x="8332740" y="2402677"/>
                </a:cubicBezTo>
                <a:cubicBezTo>
                  <a:pt x="8343116" y="2406904"/>
                  <a:pt x="8354800" y="2408599"/>
                  <a:pt x="8366362" y="2407546"/>
                </a:cubicBezTo>
                <a:cubicBezTo>
                  <a:pt x="8371200" y="2407546"/>
                  <a:pt x="8372167" y="2404626"/>
                  <a:pt x="8375552" y="2402677"/>
                </a:cubicBezTo>
                <a:cubicBezTo>
                  <a:pt x="8368683" y="2400244"/>
                  <a:pt x="8361547" y="2398295"/>
                  <a:pt x="8354267" y="2396835"/>
                </a:cubicBezTo>
                <a:cubicBezTo>
                  <a:pt x="8348583" y="2396056"/>
                  <a:pt x="8342234" y="2395131"/>
                  <a:pt x="8337003" y="2394984"/>
                </a:cubicBezTo>
                <a:close/>
                <a:moveTo>
                  <a:pt x="9806519" y="2394498"/>
                </a:moveTo>
                <a:lnTo>
                  <a:pt x="9794667" y="2404626"/>
                </a:lnTo>
                <a:lnTo>
                  <a:pt x="9880051" y="2417480"/>
                </a:lnTo>
                <a:cubicBezTo>
                  <a:pt x="9900610" y="2419817"/>
                  <a:pt x="9920204" y="2421569"/>
                  <a:pt x="9923589" y="2413975"/>
                </a:cubicBezTo>
                <a:cubicBezTo>
                  <a:pt x="9883921" y="2394498"/>
                  <a:pt x="9845946" y="2403456"/>
                  <a:pt x="9806519" y="2394498"/>
                </a:cubicBezTo>
                <a:close/>
                <a:moveTo>
                  <a:pt x="4612129" y="2392160"/>
                </a:moveTo>
                <a:lnTo>
                  <a:pt x="4614791" y="2392160"/>
                </a:lnTo>
                <a:lnTo>
                  <a:pt x="4612269" y="2392305"/>
                </a:lnTo>
                <a:close/>
                <a:moveTo>
                  <a:pt x="3966309" y="2391964"/>
                </a:moveTo>
                <a:lnTo>
                  <a:pt x="3966791" y="2394692"/>
                </a:lnTo>
                <a:cubicBezTo>
                  <a:pt x="3971629" y="2398003"/>
                  <a:pt x="3973564" y="2400534"/>
                  <a:pt x="3976225" y="2401119"/>
                </a:cubicBezTo>
                <a:lnTo>
                  <a:pt x="4043925" y="2413957"/>
                </a:lnTo>
                <a:lnTo>
                  <a:pt x="3969938" y="2418453"/>
                </a:lnTo>
                <a:cubicBezTo>
                  <a:pt x="3969938" y="2424882"/>
                  <a:pt x="3988562" y="2427608"/>
                  <a:pt x="3996785" y="2428581"/>
                </a:cubicBezTo>
                <a:cubicBezTo>
                  <a:pt x="4027019" y="2432088"/>
                  <a:pt x="4059191" y="2436763"/>
                  <a:pt x="4085314" y="2437736"/>
                </a:cubicBezTo>
                <a:lnTo>
                  <a:pt x="4085797" y="2439100"/>
                </a:lnTo>
                <a:cubicBezTo>
                  <a:pt x="4094022" y="2432867"/>
                  <a:pt x="4077333" y="2429945"/>
                  <a:pt x="4069108" y="2426244"/>
                </a:cubicBezTo>
                <a:lnTo>
                  <a:pt x="4047939" y="2414386"/>
                </a:lnTo>
                <a:lnTo>
                  <a:pt x="4065237" y="2410858"/>
                </a:lnTo>
                <a:lnTo>
                  <a:pt x="4050483" y="2397614"/>
                </a:lnTo>
                <a:cubicBezTo>
                  <a:pt x="4034277" y="2397614"/>
                  <a:pt x="4021940" y="2397614"/>
                  <a:pt x="4008636" y="2397614"/>
                </a:cubicBezTo>
                <a:cubicBezTo>
                  <a:pt x="3995335" y="2397614"/>
                  <a:pt x="3981063" y="2393134"/>
                  <a:pt x="3966309" y="2391964"/>
                </a:cubicBezTo>
                <a:close/>
                <a:moveTo>
                  <a:pt x="4951489" y="2390991"/>
                </a:moveTo>
                <a:cubicBezTo>
                  <a:pt x="4954150" y="2396250"/>
                  <a:pt x="4952939" y="2399561"/>
                  <a:pt x="4958020" y="2401898"/>
                </a:cubicBezTo>
                <a:cubicBezTo>
                  <a:pt x="4970524" y="2406844"/>
                  <a:pt x="4984674" y="2408482"/>
                  <a:pt x="4998415" y="2406572"/>
                </a:cubicBezTo>
                <a:cubicBezTo>
                  <a:pt x="5006396" y="2404429"/>
                  <a:pt x="4998415" y="2399951"/>
                  <a:pt x="4990431" y="2397614"/>
                </a:cubicBezTo>
                <a:cubicBezTo>
                  <a:pt x="4977589" y="2394886"/>
                  <a:pt x="4964597" y="2392665"/>
                  <a:pt x="4951489" y="2390991"/>
                </a:cubicBezTo>
                <a:close/>
                <a:moveTo>
                  <a:pt x="4338320" y="2389238"/>
                </a:moveTo>
                <a:cubicBezTo>
                  <a:pt x="4328404" y="2400340"/>
                  <a:pt x="4331548" y="2403068"/>
                  <a:pt x="4359849" y="2408716"/>
                </a:cubicBezTo>
                <a:cubicBezTo>
                  <a:pt x="4370007" y="2410468"/>
                  <a:pt x="4380409" y="2411832"/>
                  <a:pt x="4390325" y="2412999"/>
                </a:cubicBezTo>
                <a:cubicBezTo>
                  <a:pt x="4394558" y="2413020"/>
                  <a:pt x="4398766" y="2412709"/>
                  <a:pt x="4402903" y="2412026"/>
                </a:cubicBezTo>
                <a:cubicBezTo>
                  <a:pt x="4388631" y="2407742"/>
                  <a:pt x="4375086" y="2404626"/>
                  <a:pt x="4364202" y="2400534"/>
                </a:cubicBezTo>
                <a:lnTo>
                  <a:pt x="4365170" y="2400146"/>
                </a:lnTo>
                <a:cubicBezTo>
                  <a:pt x="4355979" y="2396835"/>
                  <a:pt x="4354042" y="2391381"/>
                  <a:pt x="4338320" y="2389238"/>
                </a:cubicBezTo>
                <a:close/>
                <a:moveTo>
                  <a:pt x="7264836" y="2387486"/>
                </a:moveTo>
                <a:lnTo>
                  <a:pt x="7263869" y="2388265"/>
                </a:lnTo>
                <a:cubicBezTo>
                  <a:pt x="7260725" y="2393328"/>
                  <a:pt x="7252743" y="2396835"/>
                  <a:pt x="7257581" y="2399755"/>
                </a:cubicBezTo>
                <a:cubicBezTo>
                  <a:pt x="7276906" y="2410605"/>
                  <a:pt x="7299812" y="2416584"/>
                  <a:pt x="7323373" y="2416895"/>
                </a:cubicBezTo>
                <a:cubicBezTo>
                  <a:pt x="7331595" y="2402677"/>
                  <a:pt x="7294347" y="2397418"/>
                  <a:pt x="7264836" y="2387486"/>
                </a:cubicBezTo>
                <a:close/>
                <a:moveTo>
                  <a:pt x="3504315" y="2385537"/>
                </a:moveTo>
                <a:lnTo>
                  <a:pt x="3504074" y="2386316"/>
                </a:lnTo>
                <a:cubicBezTo>
                  <a:pt x="3506009" y="2387680"/>
                  <a:pt x="3508185" y="2390017"/>
                  <a:pt x="3509638" y="2390211"/>
                </a:cubicBezTo>
                <a:cubicBezTo>
                  <a:pt x="3513579" y="2390406"/>
                  <a:pt x="3517548" y="2390406"/>
                  <a:pt x="3521489" y="2390211"/>
                </a:cubicBezTo>
                <a:cubicBezTo>
                  <a:pt x="3519795" y="2388848"/>
                  <a:pt x="3517619" y="2386511"/>
                  <a:pt x="3516169" y="2386316"/>
                </a:cubicBezTo>
                <a:cubicBezTo>
                  <a:pt x="3512251" y="2385868"/>
                  <a:pt x="3508282" y="2385615"/>
                  <a:pt x="3504315" y="2385537"/>
                </a:cubicBezTo>
                <a:close/>
                <a:moveTo>
                  <a:pt x="9044596" y="2385148"/>
                </a:moveTo>
                <a:lnTo>
                  <a:pt x="9044352" y="2386122"/>
                </a:lnTo>
                <a:lnTo>
                  <a:pt x="9023551" y="2386122"/>
                </a:lnTo>
                <a:cubicBezTo>
                  <a:pt x="9025850" y="2388108"/>
                  <a:pt x="9028534" y="2389745"/>
                  <a:pt x="9031533" y="2390991"/>
                </a:cubicBezTo>
                <a:cubicBezTo>
                  <a:pt x="9041693" y="2394107"/>
                  <a:pt x="9051125" y="2395080"/>
                  <a:pt x="9053303" y="2390991"/>
                </a:cubicBezTo>
                <a:cubicBezTo>
                  <a:pt x="9054027" y="2390406"/>
                  <a:pt x="9049433" y="2388265"/>
                  <a:pt x="9044596" y="2385148"/>
                </a:cubicBezTo>
                <a:close/>
                <a:moveTo>
                  <a:pt x="4186663" y="2384564"/>
                </a:moveTo>
                <a:cubicBezTo>
                  <a:pt x="4182793" y="2384564"/>
                  <a:pt x="4177953" y="2387680"/>
                  <a:pt x="4180131" y="2389238"/>
                </a:cubicBezTo>
                <a:lnTo>
                  <a:pt x="4223723" y="2402857"/>
                </a:lnTo>
                <a:lnTo>
                  <a:pt x="4225364" y="2405794"/>
                </a:lnTo>
                <a:lnTo>
                  <a:pt x="4224396" y="2403068"/>
                </a:lnTo>
                <a:lnTo>
                  <a:pt x="4223723" y="2402857"/>
                </a:lnTo>
                <a:lnTo>
                  <a:pt x="4219800" y="2395835"/>
                </a:lnTo>
                <a:cubicBezTo>
                  <a:pt x="4214963" y="2392597"/>
                  <a:pt x="4207706" y="2389432"/>
                  <a:pt x="4199723" y="2386316"/>
                </a:cubicBezTo>
                <a:cubicBezTo>
                  <a:pt x="4195586" y="2384952"/>
                  <a:pt x="4191112" y="2384370"/>
                  <a:pt x="4186663" y="2384564"/>
                </a:cubicBezTo>
                <a:close/>
                <a:moveTo>
                  <a:pt x="9733955" y="2383785"/>
                </a:moveTo>
                <a:cubicBezTo>
                  <a:pt x="9725247" y="2388069"/>
                  <a:pt x="9728876" y="2394107"/>
                  <a:pt x="9739277" y="2401313"/>
                </a:cubicBezTo>
                <a:lnTo>
                  <a:pt x="9742421" y="2401898"/>
                </a:lnTo>
                <a:cubicBezTo>
                  <a:pt x="9758387" y="2407722"/>
                  <a:pt x="9776432" y="2408677"/>
                  <a:pt x="9793215" y="2404626"/>
                </a:cubicBezTo>
                <a:cubicBezTo>
                  <a:pt x="9777300" y="2392062"/>
                  <a:pt x="9756213" y="2384641"/>
                  <a:pt x="9733955" y="2383785"/>
                </a:cubicBezTo>
                <a:close/>
                <a:moveTo>
                  <a:pt x="3413368" y="2382811"/>
                </a:moveTo>
                <a:lnTo>
                  <a:pt x="3389180" y="2389627"/>
                </a:lnTo>
                <a:cubicBezTo>
                  <a:pt x="3393146" y="2391925"/>
                  <a:pt x="3397453" y="2393815"/>
                  <a:pt x="3402001" y="2395277"/>
                </a:cubicBezTo>
                <a:lnTo>
                  <a:pt x="3481821" y="2404626"/>
                </a:lnTo>
                <a:cubicBezTo>
                  <a:pt x="3487626" y="2399561"/>
                  <a:pt x="3481821" y="2394886"/>
                  <a:pt x="3461744" y="2391381"/>
                </a:cubicBezTo>
                <a:cubicBezTo>
                  <a:pt x="3441670" y="2387874"/>
                  <a:pt x="3430060" y="2385537"/>
                  <a:pt x="3413368" y="2382811"/>
                </a:cubicBezTo>
                <a:close/>
                <a:moveTo>
                  <a:pt x="7164940" y="2381836"/>
                </a:moveTo>
                <a:lnTo>
                  <a:pt x="7116564" y="2390211"/>
                </a:lnTo>
                <a:lnTo>
                  <a:pt x="7223959" y="2405794"/>
                </a:lnTo>
                <a:lnTo>
                  <a:pt x="7204850" y="2396639"/>
                </a:lnTo>
                <a:cubicBezTo>
                  <a:pt x="7197836" y="2393522"/>
                  <a:pt x="7191304" y="2390211"/>
                  <a:pt x="7183564" y="2387486"/>
                </a:cubicBezTo>
                <a:cubicBezTo>
                  <a:pt x="7175824" y="2384758"/>
                  <a:pt x="7170745" y="2383590"/>
                  <a:pt x="7164940" y="2381836"/>
                </a:cubicBezTo>
                <a:close/>
                <a:moveTo>
                  <a:pt x="7041338" y="2381253"/>
                </a:moveTo>
                <a:cubicBezTo>
                  <a:pt x="7021262" y="2379499"/>
                  <a:pt x="7021505" y="2382615"/>
                  <a:pt x="7041338" y="2392743"/>
                </a:cubicBezTo>
                <a:cubicBezTo>
                  <a:pt x="7020053" y="2396835"/>
                  <a:pt x="7017150" y="2404235"/>
                  <a:pt x="7032148" y="2415533"/>
                </a:cubicBezTo>
                <a:cubicBezTo>
                  <a:pt x="7036234" y="2415142"/>
                  <a:pt x="7040396" y="2415142"/>
                  <a:pt x="7044482" y="2415533"/>
                </a:cubicBezTo>
                <a:lnTo>
                  <a:pt x="7249597" y="2450592"/>
                </a:lnTo>
                <a:cubicBezTo>
                  <a:pt x="7249597" y="2448449"/>
                  <a:pt x="7251050" y="2445527"/>
                  <a:pt x="7252258" y="2441047"/>
                </a:cubicBezTo>
                <a:lnTo>
                  <a:pt x="7302328" y="2457604"/>
                </a:lnTo>
                <a:cubicBezTo>
                  <a:pt x="7266289" y="2458577"/>
                  <a:pt x="7268465" y="2471237"/>
                  <a:pt x="7261692" y="2481171"/>
                </a:cubicBezTo>
                <a:lnTo>
                  <a:pt x="7260725" y="2481171"/>
                </a:lnTo>
                <a:lnTo>
                  <a:pt x="7242101" y="2490520"/>
                </a:lnTo>
                <a:cubicBezTo>
                  <a:pt x="7272094" y="2497726"/>
                  <a:pt x="7288057" y="2506102"/>
                  <a:pt x="7288057" y="2515839"/>
                </a:cubicBezTo>
                <a:lnTo>
                  <a:pt x="7281769" y="2513698"/>
                </a:lnTo>
                <a:cubicBezTo>
                  <a:pt x="7270883" y="2510582"/>
                  <a:pt x="7259272" y="2505711"/>
                  <a:pt x="7249356" y="2508633"/>
                </a:cubicBezTo>
                <a:cubicBezTo>
                  <a:pt x="7247421" y="2508633"/>
                  <a:pt x="7249356" y="2511555"/>
                  <a:pt x="7250808" y="2513114"/>
                </a:cubicBezTo>
                <a:cubicBezTo>
                  <a:pt x="7259828" y="2518567"/>
                  <a:pt x="7271004" y="2521197"/>
                  <a:pt x="7282252" y="2520514"/>
                </a:cubicBezTo>
                <a:lnTo>
                  <a:pt x="7288783" y="2520514"/>
                </a:lnTo>
                <a:lnTo>
                  <a:pt x="7387712" y="2536292"/>
                </a:lnTo>
                <a:cubicBezTo>
                  <a:pt x="7387712" y="2537654"/>
                  <a:pt x="7391340" y="2540187"/>
                  <a:pt x="7391582" y="2542328"/>
                </a:cubicBezTo>
                <a:cubicBezTo>
                  <a:pt x="7391823" y="2544471"/>
                  <a:pt x="7399563" y="2549925"/>
                  <a:pt x="7409723" y="2551483"/>
                </a:cubicBezTo>
                <a:cubicBezTo>
                  <a:pt x="7436573" y="2555379"/>
                  <a:pt x="7463420" y="2558495"/>
                  <a:pt x="7494139" y="2562390"/>
                </a:cubicBezTo>
                <a:cubicBezTo>
                  <a:pt x="7491915" y="2556041"/>
                  <a:pt x="7490607" y="2549497"/>
                  <a:pt x="7490269" y="2542913"/>
                </a:cubicBezTo>
                <a:cubicBezTo>
                  <a:pt x="7490269" y="2539991"/>
                  <a:pt x="7497283" y="2538433"/>
                  <a:pt x="7509861" y="2541746"/>
                </a:cubicBezTo>
                <a:cubicBezTo>
                  <a:pt x="7522197" y="2541746"/>
                  <a:pt x="7535743" y="2541746"/>
                  <a:pt x="7539854" y="2536680"/>
                </a:cubicBezTo>
                <a:cubicBezTo>
                  <a:pt x="7539854" y="2535317"/>
                  <a:pt x="7550255" y="2536680"/>
                  <a:pt x="7556302" y="2535513"/>
                </a:cubicBezTo>
                <a:lnTo>
                  <a:pt x="7554367" y="2535513"/>
                </a:lnTo>
                <a:cubicBezTo>
                  <a:pt x="7564286" y="2529863"/>
                  <a:pt x="7549288" y="2524409"/>
                  <a:pt x="7533566" y="2518956"/>
                </a:cubicBezTo>
                <a:lnTo>
                  <a:pt x="7524617" y="2518956"/>
                </a:lnTo>
                <a:lnTo>
                  <a:pt x="7523165" y="2514672"/>
                </a:lnTo>
                <a:cubicBezTo>
                  <a:pt x="7521931" y="2511418"/>
                  <a:pt x="7521037" y="2508108"/>
                  <a:pt x="7520503" y="2504738"/>
                </a:cubicBezTo>
                <a:cubicBezTo>
                  <a:pt x="7520892" y="2502382"/>
                  <a:pt x="7521715" y="2500084"/>
                  <a:pt x="7522924" y="2497920"/>
                </a:cubicBezTo>
                <a:cubicBezTo>
                  <a:pt x="7512522" y="2494025"/>
                  <a:pt x="7501153" y="2490326"/>
                  <a:pt x="7492204" y="2486234"/>
                </a:cubicBezTo>
                <a:cubicBezTo>
                  <a:pt x="7488093" y="2484287"/>
                  <a:pt x="7485916" y="2479807"/>
                  <a:pt x="7488575" y="2479613"/>
                </a:cubicBezTo>
                <a:cubicBezTo>
                  <a:pt x="7496559" y="2478386"/>
                  <a:pt x="7504782" y="2478386"/>
                  <a:pt x="7512763" y="2479613"/>
                </a:cubicBezTo>
                <a:cubicBezTo>
                  <a:pt x="7525826" y="2483702"/>
                  <a:pt x="7536951" y="2488962"/>
                  <a:pt x="7548562" y="2493831"/>
                </a:cubicBezTo>
                <a:cubicBezTo>
                  <a:pt x="7562351" y="2486624"/>
                  <a:pt x="7562351" y="2486624"/>
                  <a:pt x="7560657" y="2467147"/>
                </a:cubicBezTo>
                <a:cubicBezTo>
                  <a:pt x="7550789" y="2468335"/>
                  <a:pt x="7540870" y="2469114"/>
                  <a:pt x="7530905" y="2469484"/>
                </a:cubicBezTo>
                <a:cubicBezTo>
                  <a:pt x="7519053" y="2469484"/>
                  <a:pt x="7506717" y="2465004"/>
                  <a:pt x="7510104" y="2460914"/>
                </a:cubicBezTo>
                <a:cubicBezTo>
                  <a:pt x="7513490" y="2456825"/>
                  <a:pt x="7508169" y="2452929"/>
                  <a:pt x="7500429" y="2448449"/>
                </a:cubicBezTo>
                <a:cubicBezTo>
                  <a:pt x="7493149" y="2444942"/>
                  <a:pt x="7484657" y="2443443"/>
                  <a:pt x="7476241" y="2444163"/>
                </a:cubicBezTo>
                <a:cubicBezTo>
                  <a:pt x="7470919" y="2441047"/>
                  <a:pt x="7461970" y="2436957"/>
                  <a:pt x="7462937" y="2435010"/>
                </a:cubicBezTo>
                <a:cubicBezTo>
                  <a:pt x="7463905" y="2433061"/>
                  <a:pt x="7475756" y="2433061"/>
                  <a:pt x="7483981" y="2433452"/>
                </a:cubicBezTo>
                <a:cubicBezTo>
                  <a:pt x="7498591" y="2434348"/>
                  <a:pt x="7512812" y="2437599"/>
                  <a:pt x="7525826" y="2442996"/>
                </a:cubicBezTo>
                <a:cubicBezTo>
                  <a:pt x="7541065" y="2449034"/>
                  <a:pt x="7558237" y="2454488"/>
                  <a:pt x="7574202" y="2460136"/>
                </a:cubicBezTo>
                <a:cubicBezTo>
                  <a:pt x="7594520" y="2452733"/>
                  <a:pt x="7594520" y="2452733"/>
                  <a:pt x="7569365" y="2441631"/>
                </a:cubicBezTo>
                <a:cubicBezTo>
                  <a:pt x="7536469" y="2435593"/>
                  <a:pt x="7529696" y="2432282"/>
                  <a:pt x="7519536" y="2417091"/>
                </a:cubicBezTo>
                <a:cubicBezTo>
                  <a:pt x="7473339" y="2414363"/>
                  <a:pt x="7451327" y="2426244"/>
                  <a:pt x="7403192" y="2422933"/>
                </a:cubicBezTo>
                <a:lnTo>
                  <a:pt x="7368602" y="2410662"/>
                </a:lnTo>
                <a:cubicBezTo>
                  <a:pt x="7364009" y="2410662"/>
                  <a:pt x="7358927" y="2410662"/>
                  <a:pt x="7357960" y="2412611"/>
                </a:cubicBezTo>
                <a:cubicBezTo>
                  <a:pt x="7354816" y="2416701"/>
                  <a:pt x="7354575" y="2421569"/>
                  <a:pt x="7350463" y="2425465"/>
                </a:cubicBezTo>
                <a:cubicBezTo>
                  <a:pt x="7341755" y="2434035"/>
                  <a:pt x="7308860" y="2432088"/>
                  <a:pt x="7280317" y="2421375"/>
                </a:cubicBezTo>
                <a:cubicBezTo>
                  <a:pt x="7270230" y="2416545"/>
                  <a:pt x="7258886" y="2413683"/>
                  <a:pt x="7247179" y="2412999"/>
                </a:cubicBezTo>
                <a:cubicBezTo>
                  <a:pt x="7243792" y="2415727"/>
                  <a:pt x="7245727" y="2420402"/>
                  <a:pt x="7228555" y="2418064"/>
                </a:cubicBezTo>
                <a:cubicBezTo>
                  <a:pt x="7218540" y="2417461"/>
                  <a:pt x="7208598" y="2416292"/>
                  <a:pt x="7198803" y="2414558"/>
                </a:cubicBezTo>
                <a:cubicBezTo>
                  <a:pt x="7172850" y="2408268"/>
                  <a:pt x="7145856" y="2405190"/>
                  <a:pt x="7118740" y="2405405"/>
                </a:cubicBezTo>
                <a:cubicBezTo>
                  <a:pt x="7098882" y="2405853"/>
                  <a:pt x="7079194" y="2402581"/>
                  <a:pt x="7061174" y="2395859"/>
                </a:cubicBezTo>
                <a:lnTo>
                  <a:pt x="7089714" y="2392940"/>
                </a:lnTo>
                <a:cubicBezTo>
                  <a:pt x="7090923" y="2388654"/>
                  <a:pt x="7081974" y="2385927"/>
                  <a:pt x="7071090" y="2384370"/>
                </a:cubicBezTo>
                <a:cubicBezTo>
                  <a:pt x="7060206" y="2382811"/>
                  <a:pt x="7051014" y="2382032"/>
                  <a:pt x="7041338" y="2381253"/>
                </a:cubicBezTo>
                <a:close/>
                <a:moveTo>
                  <a:pt x="6938781" y="2380278"/>
                </a:moveTo>
                <a:cubicBezTo>
                  <a:pt x="6932734" y="2385343"/>
                  <a:pt x="6929106" y="2388069"/>
                  <a:pt x="6924994" y="2391381"/>
                </a:cubicBezTo>
                <a:lnTo>
                  <a:pt x="6900806" y="2382615"/>
                </a:lnTo>
                <a:cubicBezTo>
                  <a:pt x="6897177" y="2382615"/>
                  <a:pt x="6892825" y="2382615"/>
                  <a:pt x="6891613" y="2383979"/>
                </a:cubicBezTo>
                <a:cubicBezTo>
                  <a:pt x="6885326" y="2389044"/>
                  <a:pt x="6887987" y="2396250"/>
                  <a:pt x="6862105" y="2395665"/>
                </a:cubicBezTo>
                <a:cubicBezTo>
                  <a:pt x="6843722" y="2395665"/>
                  <a:pt x="6841061" y="2402483"/>
                  <a:pt x="6843722" y="2409689"/>
                </a:cubicBezTo>
                <a:cubicBezTo>
                  <a:pt x="6852623" y="2426128"/>
                  <a:pt x="6867885" y="2439801"/>
                  <a:pt x="6887261" y="2448643"/>
                </a:cubicBezTo>
                <a:cubicBezTo>
                  <a:pt x="6902330" y="2454408"/>
                  <a:pt x="6919334" y="2455968"/>
                  <a:pt x="6935637" y="2453123"/>
                </a:cubicBezTo>
                <a:cubicBezTo>
                  <a:pt x="6943377" y="2450786"/>
                  <a:pt x="6914352" y="2441243"/>
                  <a:pt x="6940233" y="2441826"/>
                </a:cubicBezTo>
                <a:cubicBezTo>
                  <a:pt x="6944586" y="2445918"/>
                  <a:pt x="6948697" y="2450007"/>
                  <a:pt x="6953294" y="2454097"/>
                </a:cubicBezTo>
                <a:cubicBezTo>
                  <a:pt x="6969500" y="2466757"/>
                  <a:pt x="6989818" y="2471043"/>
                  <a:pt x="7033598" y="2473186"/>
                </a:cubicBezTo>
                <a:lnTo>
                  <a:pt x="7033598" y="2474547"/>
                </a:lnTo>
                <a:cubicBezTo>
                  <a:pt x="7047628" y="2474547"/>
                  <a:pt x="7064318" y="2478054"/>
                  <a:pt x="7088264" y="2480780"/>
                </a:cubicBezTo>
                <a:lnTo>
                  <a:pt x="7027793" y="2450786"/>
                </a:lnTo>
                <a:cubicBezTo>
                  <a:pt x="7038677" y="2450786"/>
                  <a:pt x="7050287" y="2452539"/>
                  <a:pt x="7059963" y="2452344"/>
                </a:cubicBezTo>
                <a:cubicBezTo>
                  <a:pt x="7084151" y="2452344"/>
                  <a:pt x="7086086" y="2450981"/>
                  <a:pt x="7079313" y="2438709"/>
                </a:cubicBezTo>
                <a:cubicBezTo>
                  <a:pt x="7078516" y="2437309"/>
                  <a:pt x="7077645" y="2435945"/>
                  <a:pt x="7076654" y="2434620"/>
                </a:cubicBezTo>
                <a:cubicBezTo>
                  <a:pt x="7076654" y="2424882"/>
                  <a:pt x="7047870" y="2420790"/>
                  <a:pt x="7030454" y="2415142"/>
                </a:cubicBezTo>
                <a:cubicBezTo>
                  <a:pt x="6997848" y="2407390"/>
                  <a:pt x="6966936" y="2395626"/>
                  <a:pt x="6938781" y="2380278"/>
                </a:cubicBezTo>
                <a:close/>
                <a:moveTo>
                  <a:pt x="3789734" y="2379499"/>
                </a:moveTo>
                <a:lnTo>
                  <a:pt x="3803765" y="2390406"/>
                </a:lnTo>
                <a:lnTo>
                  <a:pt x="3836661" y="2384564"/>
                </a:lnTo>
                <a:close/>
                <a:moveTo>
                  <a:pt x="4139737" y="2378525"/>
                </a:moveTo>
                <a:cubicBezTo>
                  <a:pt x="4135867" y="2377161"/>
                  <a:pt x="4132238" y="2378525"/>
                  <a:pt x="4131997" y="2380278"/>
                </a:cubicBezTo>
                <a:lnTo>
                  <a:pt x="4132964" y="2383005"/>
                </a:lnTo>
                <a:cubicBezTo>
                  <a:pt x="4138020" y="2385071"/>
                  <a:pt x="4143269" y="2386764"/>
                  <a:pt x="4148686" y="2388069"/>
                </a:cubicBezTo>
                <a:cubicBezTo>
                  <a:pt x="4150138" y="2388069"/>
                  <a:pt x="4154008" y="2385927"/>
                  <a:pt x="4152556" y="2384952"/>
                </a:cubicBezTo>
                <a:cubicBezTo>
                  <a:pt x="4148467" y="2382597"/>
                  <a:pt x="4144188" y="2380453"/>
                  <a:pt x="4139737" y="2378525"/>
                </a:cubicBezTo>
                <a:close/>
                <a:moveTo>
                  <a:pt x="4591088" y="2377746"/>
                </a:moveTo>
                <a:cubicBezTo>
                  <a:pt x="4588667" y="2379499"/>
                  <a:pt x="4595923" y="2383979"/>
                  <a:pt x="4600036" y="2387289"/>
                </a:cubicBezTo>
                <a:cubicBezTo>
                  <a:pt x="4603617" y="2389257"/>
                  <a:pt x="4607414" y="2390952"/>
                  <a:pt x="4611405" y="2392355"/>
                </a:cubicBezTo>
                <a:lnTo>
                  <a:pt x="4612269" y="2392305"/>
                </a:lnTo>
                <a:lnTo>
                  <a:pt x="4621322" y="2401704"/>
                </a:lnTo>
                <a:cubicBezTo>
                  <a:pt x="4653977" y="2404041"/>
                  <a:pt x="4651315" y="2395859"/>
                  <a:pt x="4654459" y="2388459"/>
                </a:cubicBezTo>
                <a:cubicBezTo>
                  <a:pt x="4643575" y="2384758"/>
                  <a:pt x="4633173" y="2380863"/>
                  <a:pt x="4621804" y="2377746"/>
                </a:cubicBezTo>
                <a:cubicBezTo>
                  <a:pt x="4612106" y="2373967"/>
                  <a:pt x="4600786" y="2373967"/>
                  <a:pt x="4591088" y="2377746"/>
                </a:cubicBezTo>
                <a:close/>
                <a:moveTo>
                  <a:pt x="8834885" y="2377161"/>
                </a:moveTo>
                <a:cubicBezTo>
                  <a:pt x="8834885" y="2379499"/>
                  <a:pt x="8836578" y="2381641"/>
                  <a:pt x="8837302" y="2383785"/>
                </a:cubicBezTo>
                <a:cubicBezTo>
                  <a:pt x="8841487" y="2384077"/>
                  <a:pt x="8845697" y="2384077"/>
                  <a:pt x="8849880" y="2383785"/>
                </a:cubicBezTo>
                <a:cubicBezTo>
                  <a:pt x="8852300" y="2383979"/>
                  <a:pt x="8849397" y="2381641"/>
                  <a:pt x="8848671" y="2380278"/>
                </a:cubicBezTo>
                <a:lnTo>
                  <a:pt x="8847945" y="2379499"/>
                </a:lnTo>
                <a:close/>
                <a:moveTo>
                  <a:pt x="4846274" y="2377047"/>
                </a:moveTo>
                <a:cubicBezTo>
                  <a:pt x="4840495" y="2377796"/>
                  <a:pt x="4835748" y="2379549"/>
                  <a:pt x="4832483" y="2382811"/>
                </a:cubicBezTo>
                <a:cubicBezTo>
                  <a:pt x="4850140" y="2385148"/>
                  <a:pt x="4865862" y="2387095"/>
                  <a:pt x="4880859" y="2389823"/>
                </a:cubicBezTo>
                <a:cubicBezTo>
                  <a:pt x="4908676" y="2395080"/>
                  <a:pt x="4908676" y="2395277"/>
                  <a:pt x="4913996" y="2384564"/>
                </a:cubicBezTo>
                <a:lnTo>
                  <a:pt x="4913996" y="2383785"/>
                </a:lnTo>
                <a:cubicBezTo>
                  <a:pt x="4890233" y="2381593"/>
                  <a:pt x="4863610" y="2374801"/>
                  <a:pt x="4846274" y="2377047"/>
                </a:cubicBezTo>
                <a:close/>
                <a:moveTo>
                  <a:pt x="3349996" y="2376382"/>
                </a:moveTo>
                <a:lnTo>
                  <a:pt x="3351690" y="2379304"/>
                </a:lnTo>
                <a:lnTo>
                  <a:pt x="3357010" y="2379304"/>
                </a:lnTo>
                <a:lnTo>
                  <a:pt x="3355317" y="2377161"/>
                </a:lnTo>
                <a:close/>
                <a:moveTo>
                  <a:pt x="6969500" y="2376188"/>
                </a:moveTo>
                <a:cubicBezTo>
                  <a:pt x="6966113" y="2380084"/>
                  <a:pt x="6978934" y="2382615"/>
                  <a:pt x="6987642" y="2384564"/>
                </a:cubicBezTo>
                <a:cubicBezTo>
                  <a:pt x="6996662" y="2385966"/>
                  <a:pt x="7005807" y="2386958"/>
                  <a:pt x="7014974" y="2387486"/>
                </a:cubicBezTo>
                <a:cubicBezTo>
                  <a:pt x="7008636" y="2383453"/>
                  <a:pt x="7001911" y="2379791"/>
                  <a:pt x="6994897" y="2376578"/>
                </a:cubicBezTo>
                <a:lnTo>
                  <a:pt x="6993688" y="2376188"/>
                </a:lnTo>
                <a:cubicBezTo>
                  <a:pt x="6984013" y="2373071"/>
                  <a:pt x="6972885" y="2372293"/>
                  <a:pt x="6969500" y="2376188"/>
                </a:cubicBezTo>
                <a:close/>
                <a:moveTo>
                  <a:pt x="4532499" y="2375324"/>
                </a:moveTo>
                <a:cubicBezTo>
                  <a:pt x="4520892" y="2374275"/>
                  <a:pt x="4509101" y="2374552"/>
                  <a:pt x="4497479" y="2376188"/>
                </a:cubicBezTo>
                <a:cubicBezTo>
                  <a:pt x="4491915" y="2377161"/>
                  <a:pt x="4492156" y="2381057"/>
                  <a:pt x="4491674" y="2383979"/>
                </a:cubicBezTo>
                <a:cubicBezTo>
                  <a:pt x="4491189" y="2386901"/>
                  <a:pt x="4495785" y="2388069"/>
                  <a:pt x="4499170" y="2388848"/>
                </a:cubicBezTo>
                <a:cubicBezTo>
                  <a:pt x="4505872" y="2391322"/>
                  <a:pt x="4513104" y="2392764"/>
                  <a:pt x="4520456" y="2393134"/>
                </a:cubicBezTo>
                <a:lnTo>
                  <a:pt x="4520456" y="2391964"/>
                </a:lnTo>
                <a:cubicBezTo>
                  <a:pt x="4529167" y="2390602"/>
                  <a:pt x="4534001" y="2387680"/>
                  <a:pt x="4542226" y="2386122"/>
                </a:cubicBezTo>
                <a:cubicBezTo>
                  <a:pt x="4550452" y="2384564"/>
                  <a:pt x="4566414" y="2388265"/>
                  <a:pt x="4566414" y="2382421"/>
                </a:cubicBezTo>
                <a:cubicBezTo>
                  <a:pt x="4555529" y="2378749"/>
                  <a:pt x="4544106" y="2376373"/>
                  <a:pt x="4532499" y="2375324"/>
                </a:cubicBezTo>
                <a:close/>
                <a:moveTo>
                  <a:pt x="6889678" y="2374630"/>
                </a:moveTo>
                <a:lnTo>
                  <a:pt x="6887743" y="2375603"/>
                </a:lnTo>
                <a:lnTo>
                  <a:pt x="6899112" y="2380278"/>
                </a:lnTo>
                <a:cubicBezTo>
                  <a:pt x="6901025" y="2379695"/>
                  <a:pt x="6902812" y="2378916"/>
                  <a:pt x="6904435" y="2377941"/>
                </a:cubicBezTo>
                <a:cubicBezTo>
                  <a:pt x="6904435" y="2377941"/>
                  <a:pt x="6904435" y="2375800"/>
                  <a:pt x="6904435" y="2374824"/>
                </a:cubicBezTo>
                <a:cubicBezTo>
                  <a:pt x="6902353" y="2374630"/>
                  <a:pt x="6900225" y="2374630"/>
                  <a:pt x="6898145" y="2374824"/>
                </a:cubicBezTo>
                <a:cubicBezTo>
                  <a:pt x="6895727" y="2373656"/>
                  <a:pt x="6892825" y="2373656"/>
                  <a:pt x="6889678" y="2374630"/>
                </a:cubicBezTo>
                <a:close/>
                <a:moveTo>
                  <a:pt x="4406773" y="2371125"/>
                </a:moveTo>
                <a:cubicBezTo>
                  <a:pt x="4387423" y="2373656"/>
                  <a:pt x="4384521" y="2378916"/>
                  <a:pt x="4405323" y="2388459"/>
                </a:cubicBezTo>
                <a:cubicBezTo>
                  <a:pt x="4430720" y="2385731"/>
                  <a:pt x="4431202" y="2385537"/>
                  <a:pt x="4405806" y="2371513"/>
                </a:cubicBezTo>
                <a:close/>
                <a:moveTo>
                  <a:pt x="8255580" y="2369371"/>
                </a:moveTo>
                <a:cubicBezTo>
                  <a:pt x="8241067" y="2368397"/>
                  <a:pt x="8235262" y="2373656"/>
                  <a:pt x="8249048" y="2379889"/>
                </a:cubicBezTo>
                <a:cubicBezTo>
                  <a:pt x="8269028" y="2383940"/>
                  <a:pt x="8290024" y="2383259"/>
                  <a:pt x="8309520" y="2377941"/>
                </a:cubicBezTo>
                <a:cubicBezTo>
                  <a:pt x="8287267" y="2374435"/>
                  <a:pt x="8270092" y="2370346"/>
                  <a:pt x="8255580" y="2369371"/>
                </a:cubicBezTo>
                <a:close/>
                <a:moveTo>
                  <a:pt x="6797523" y="2367812"/>
                </a:moveTo>
                <a:cubicBezTo>
                  <a:pt x="6799458" y="2369371"/>
                  <a:pt x="6800666" y="2371513"/>
                  <a:pt x="6803813" y="2372487"/>
                </a:cubicBezTo>
                <a:lnTo>
                  <a:pt x="6815664" y="2372320"/>
                </a:lnTo>
                <a:lnTo>
                  <a:pt x="6815664" y="2373266"/>
                </a:lnTo>
                <a:lnTo>
                  <a:pt x="6817599" y="2372293"/>
                </a:lnTo>
                <a:lnTo>
                  <a:pt x="6815664" y="2372320"/>
                </a:lnTo>
                <a:lnTo>
                  <a:pt x="6815664" y="2369371"/>
                </a:lnTo>
                <a:close/>
                <a:moveTo>
                  <a:pt x="6867184" y="2366254"/>
                </a:moveTo>
                <a:cubicBezTo>
                  <a:pt x="6862976" y="2366528"/>
                  <a:pt x="6858936" y="2367599"/>
                  <a:pt x="6855333" y="2369371"/>
                </a:cubicBezTo>
                <a:lnTo>
                  <a:pt x="6854848" y="2369761"/>
                </a:lnTo>
                <a:cubicBezTo>
                  <a:pt x="6857387" y="2371728"/>
                  <a:pt x="6860437" y="2373188"/>
                  <a:pt x="6863797" y="2374045"/>
                </a:cubicBezTo>
                <a:cubicBezTo>
                  <a:pt x="6871781" y="2374045"/>
                  <a:pt x="6879036" y="2374045"/>
                  <a:pt x="6887987" y="2374045"/>
                </a:cubicBezTo>
                <a:cubicBezTo>
                  <a:pt x="6881215" y="2371319"/>
                  <a:pt x="6874683" y="2368591"/>
                  <a:pt x="6867184" y="2366254"/>
                </a:cubicBezTo>
                <a:close/>
                <a:moveTo>
                  <a:pt x="4651074" y="2366060"/>
                </a:moveTo>
                <a:cubicBezTo>
                  <a:pt x="4648413" y="2365865"/>
                  <a:pt x="4652524" y="2369371"/>
                  <a:pt x="4655186" y="2371708"/>
                </a:cubicBezTo>
                <a:lnTo>
                  <a:pt x="4656153" y="2372098"/>
                </a:lnTo>
                <a:cubicBezTo>
                  <a:pt x="4658886" y="2374123"/>
                  <a:pt x="4661884" y="2375877"/>
                  <a:pt x="4665102" y="2377358"/>
                </a:cubicBezTo>
                <a:cubicBezTo>
                  <a:pt x="4679130" y="2384331"/>
                  <a:pt x="4695629" y="2387349"/>
                  <a:pt x="4712028" y="2385927"/>
                </a:cubicBezTo>
                <a:cubicBezTo>
                  <a:pt x="4720009" y="2385927"/>
                  <a:pt x="4720733" y="2380474"/>
                  <a:pt x="4712028" y="2377941"/>
                </a:cubicBezTo>
                <a:cubicBezTo>
                  <a:pt x="4698483" y="2373851"/>
                  <a:pt x="4684452" y="2369567"/>
                  <a:pt x="4670181" y="2366060"/>
                </a:cubicBezTo>
                <a:cubicBezTo>
                  <a:pt x="4663893" y="2364911"/>
                  <a:pt x="4657362" y="2364911"/>
                  <a:pt x="4651074" y="2366060"/>
                </a:cubicBezTo>
                <a:close/>
                <a:moveTo>
                  <a:pt x="9637443" y="2365281"/>
                </a:moveTo>
                <a:cubicBezTo>
                  <a:pt x="9646974" y="2369000"/>
                  <a:pt x="9656743" y="2372332"/>
                  <a:pt x="9666713" y="2375215"/>
                </a:cubicBezTo>
                <a:cubicBezTo>
                  <a:pt x="9673163" y="2376773"/>
                  <a:pt x="9679822" y="2377689"/>
                  <a:pt x="9686546" y="2377941"/>
                </a:cubicBezTo>
                <a:cubicBezTo>
                  <a:pt x="9688722" y="2377941"/>
                  <a:pt x="9690901" y="2375215"/>
                  <a:pt x="9688966" y="2374241"/>
                </a:cubicBezTo>
                <a:cubicBezTo>
                  <a:pt x="9683400" y="2371534"/>
                  <a:pt x="9677366" y="2369487"/>
                  <a:pt x="9671066" y="2368203"/>
                </a:cubicBezTo>
                <a:cubicBezTo>
                  <a:pt x="9659938" y="2366704"/>
                  <a:pt x="9648711" y="2365728"/>
                  <a:pt x="9637443" y="2365281"/>
                </a:cubicBezTo>
                <a:close/>
                <a:moveTo>
                  <a:pt x="3870519" y="2364882"/>
                </a:moveTo>
                <a:lnTo>
                  <a:pt x="3871492" y="2364892"/>
                </a:lnTo>
                <a:lnTo>
                  <a:pt x="3871269" y="2365033"/>
                </a:lnTo>
                <a:lnTo>
                  <a:pt x="3870524" y="2364892"/>
                </a:lnTo>
                <a:close/>
                <a:moveTo>
                  <a:pt x="5035178" y="2364502"/>
                </a:moveTo>
                <a:cubicBezTo>
                  <a:pt x="5040839" y="2368086"/>
                  <a:pt x="5046910" y="2371221"/>
                  <a:pt x="5053320" y="2373851"/>
                </a:cubicBezTo>
                <a:cubicBezTo>
                  <a:pt x="5083798" y="2385343"/>
                  <a:pt x="5118144" y="2387095"/>
                  <a:pt x="5130480" y="2377552"/>
                </a:cubicBezTo>
                <a:lnTo>
                  <a:pt x="5129754" y="2377552"/>
                </a:lnTo>
                <a:cubicBezTo>
                  <a:pt x="5130965" y="2377552"/>
                  <a:pt x="5121531" y="2371319"/>
                  <a:pt x="5119111" y="2370929"/>
                </a:cubicBezTo>
                <a:close/>
                <a:moveTo>
                  <a:pt x="3183339" y="2363138"/>
                </a:moveTo>
                <a:cubicBezTo>
                  <a:pt x="3183775" y="2364540"/>
                  <a:pt x="3184113" y="2365982"/>
                  <a:pt x="3184309" y="2367424"/>
                </a:cubicBezTo>
                <a:lnTo>
                  <a:pt x="3186000" y="2367812"/>
                </a:lnTo>
                <a:lnTo>
                  <a:pt x="3203657" y="2367812"/>
                </a:lnTo>
                <a:cubicBezTo>
                  <a:pt x="3201529" y="2365904"/>
                  <a:pt x="3198989" y="2364307"/>
                  <a:pt x="3196160" y="2363138"/>
                </a:cubicBezTo>
                <a:cubicBezTo>
                  <a:pt x="3191902" y="2362827"/>
                  <a:pt x="3187597" y="2362827"/>
                  <a:pt x="3183339" y="2363138"/>
                </a:cubicBezTo>
                <a:close/>
                <a:moveTo>
                  <a:pt x="5010507" y="2362555"/>
                </a:moveTo>
                <a:cubicBezTo>
                  <a:pt x="5007701" y="2362436"/>
                  <a:pt x="5005307" y="2364170"/>
                  <a:pt x="5005162" y="2366430"/>
                </a:cubicBezTo>
                <a:cubicBezTo>
                  <a:pt x="5005162" y="2366624"/>
                  <a:pt x="5005162" y="2366839"/>
                  <a:pt x="5005187" y="2367033"/>
                </a:cubicBezTo>
                <a:cubicBezTo>
                  <a:pt x="5008065" y="2369293"/>
                  <a:pt x="5011668" y="2370833"/>
                  <a:pt x="5015586" y="2371513"/>
                </a:cubicBezTo>
                <a:cubicBezTo>
                  <a:pt x="5021706" y="2372507"/>
                  <a:pt x="5028068" y="2372176"/>
                  <a:pt x="5033969" y="2370540"/>
                </a:cubicBezTo>
                <a:lnTo>
                  <a:pt x="5031308" y="2370540"/>
                </a:lnTo>
                <a:cubicBezTo>
                  <a:pt x="5033487" y="2369176"/>
                  <a:pt x="5031308" y="2366645"/>
                  <a:pt x="5031308" y="2364502"/>
                </a:cubicBezTo>
                <a:cubicBezTo>
                  <a:pt x="5024464" y="2363352"/>
                  <a:pt x="5017499" y="2362690"/>
                  <a:pt x="5010507" y="2362555"/>
                </a:cubicBezTo>
                <a:close/>
                <a:moveTo>
                  <a:pt x="4432655" y="2362359"/>
                </a:moveTo>
                <a:lnTo>
                  <a:pt x="4440636" y="2369176"/>
                </a:lnTo>
                <a:lnTo>
                  <a:pt x="4455634" y="2368788"/>
                </a:lnTo>
                <a:lnTo>
                  <a:pt x="4449103" y="2362359"/>
                </a:lnTo>
                <a:close/>
                <a:moveTo>
                  <a:pt x="2907838" y="2359242"/>
                </a:moveTo>
                <a:cubicBezTo>
                  <a:pt x="2910256" y="2360997"/>
                  <a:pt x="2911950" y="2363334"/>
                  <a:pt x="2914852" y="2363917"/>
                </a:cubicBezTo>
                <a:cubicBezTo>
                  <a:pt x="2918844" y="2364502"/>
                  <a:pt x="2922956" y="2364502"/>
                  <a:pt x="2926945" y="2363917"/>
                </a:cubicBezTo>
                <a:cubicBezTo>
                  <a:pt x="2928883" y="2363917"/>
                  <a:pt x="2928156" y="2361776"/>
                  <a:pt x="2929124" y="2359633"/>
                </a:cubicBezTo>
                <a:close/>
                <a:moveTo>
                  <a:pt x="9766124" y="2357490"/>
                </a:moveTo>
                <a:cubicBezTo>
                  <a:pt x="9756739" y="2357042"/>
                  <a:pt x="9747320" y="2357490"/>
                  <a:pt x="9738066" y="2358854"/>
                </a:cubicBezTo>
                <a:cubicBezTo>
                  <a:pt x="9749194" y="2361579"/>
                  <a:pt x="9760078" y="2364696"/>
                  <a:pt x="9771447" y="2366839"/>
                </a:cubicBezTo>
                <a:cubicBezTo>
                  <a:pt x="9782816" y="2368982"/>
                  <a:pt x="9801440" y="2375800"/>
                  <a:pt x="9811841" y="2371319"/>
                </a:cubicBezTo>
                <a:lnTo>
                  <a:pt x="9810640" y="2368422"/>
                </a:lnTo>
                <a:lnTo>
                  <a:pt x="9811841" y="2368982"/>
                </a:lnTo>
                <a:lnTo>
                  <a:pt x="9810630" y="2368397"/>
                </a:lnTo>
                <a:lnTo>
                  <a:pt x="9810640" y="2368422"/>
                </a:lnTo>
                <a:lnTo>
                  <a:pt x="9796692" y="2361921"/>
                </a:lnTo>
                <a:cubicBezTo>
                  <a:pt x="9789345" y="2360022"/>
                  <a:pt x="9779428" y="2358561"/>
                  <a:pt x="9766124" y="2357490"/>
                </a:cubicBezTo>
                <a:close/>
                <a:moveTo>
                  <a:pt x="4224879" y="2356516"/>
                </a:moveTo>
                <a:lnTo>
                  <a:pt x="4214236" y="2359048"/>
                </a:lnTo>
                <a:cubicBezTo>
                  <a:pt x="4219800" y="2356516"/>
                  <a:pt x="4224396" y="2357295"/>
                  <a:pt x="4231169" y="2357490"/>
                </a:cubicBezTo>
                <a:lnTo>
                  <a:pt x="4231651" y="2360218"/>
                </a:lnTo>
                <a:cubicBezTo>
                  <a:pt x="4232860" y="2360218"/>
                  <a:pt x="4231651" y="2357880"/>
                  <a:pt x="4231651" y="2356516"/>
                </a:cubicBezTo>
                <a:cubicBezTo>
                  <a:pt x="4229401" y="2356361"/>
                  <a:pt x="4227129" y="2356361"/>
                  <a:pt x="4224879" y="2356516"/>
                </a:cubicBezTo>
                <a:close/>
                <a:moveTo>
                  <a:pt x="6995865" y="2354373"/>
                </a:moveTo>
                <a:cubicBezTo>
                  <a:pt x="6997559" y="2356126"/>
                  <a:pt x="6998285" y="2358075"/>
                  <a:pt x="7001670" y="2359438"/>
                </a:cubicBezTo>
                <a:cubicBezTo>
                  <a:pt x="7008780" y="2363313"/>
                  <a:pt x="7017755" y="2364269"/>
                  <a:pt x="7025858" y="2361970"/>
                </a:cubicBezTo>
                <a:cubicBezTo>
                  <a:pt x="7028034" y="2361579"/>
                  <a:pt x="7024164" y="2359242"/>
                  <a:pt x="7021262" y="2356126"/>
                </a:cubicBezTo>
                <a:lnTo>
                  <a:pt x="7020053" y="2355738"/>
                </a:lnTo>
                <a:close/>
                <a:moveTo>
                  <a:pt x="3952279" y="2354179"/>
                </a:moveTo>
                <a:lnTo>
                  <a:pt x="3952764" y="2355738"/>
                </a:lnTo>
                <a:lnTo>
                  <a:pt x="3940668" y="2364113"/>
                </a:lnTo>
                <a:cubicBezTo>
                  <a:pt x="3943040" y="2365788"/>
                  <a:pt x="3945628" y="2367230"/>
                  <a:pt x="3948408" y="2368397"/>
                </a:cubicBezTo>
                <a:lnTo>
                  <a:pt x="3998961" y="2383005"/>
                </a:lnTo>
                <a:lnTo>
                  <a:pt x="4071525" y="2384952"/>
                </a:lnTo>
                <a:cubicBezTo>
                  <a:pt x="4051573" y="2379208"/>
                  <a:pt x="4031108" y="2374650"/>
                  <a:pt x="4010330" y="2371319"/>
                </a:cubicBezTo>
                <a:cubicBezTo>
                  <a:pt x="3993400" y="2364502"/>
                  <a:pt x="3973808" y="2360021"/>
                  <a:pt x="3952279" y="2354179"/>
                </a:cubicBezTo>
                <a:close/>
                <a:moveTo>
                  <a:pt x="10063397" y="2353400"/>
                </a:moveTo>
                <a:cubicBezTo>
                  <a:pt x="10062913" y="2354179"/>
                  <a:pt x="10059284" y="2354179"/>
                  <a:pt x="10060495" y="2356126"/>
                </a:cubicBezTo>
                <a:lnTo>
                  <a:pt x="10059769" y="2356711"/>
                </a:lnTo>
                <a:cubicBezTo>
                  <a:pt x="10063258" y="2358328"/>
                  <a:pt x="10067133" y="2359322"/>
                  <a:pt x="10071138" y="2359633"/>
                </a:cubicBezTo>
                <a:cubicBezTo>
                  <a:pt x="10073555" y="2359633"/>
                  <a:pt x="10074281" y="2357880"/>
                  <a:pt x="10075731" y="2356905"/>
                </a:cubicBezTo>
                <a:close/>
                <a:moveTo>
                  <a:pt x="4768868" y="2352815"/>
                </a:moveTo>
                <a:cubicBezTo>
                  <a:pt x="4753873" y="2358854"/>
                  <a:pt x="4771529" y="2365865"/>
                  <a:pt x="4784107" y="2373462"/>
                </a:cubicBezTo>
                <a:lnTo>
                  <a:pt x="4815068" y="2373851"/>
                </a:lnTo>
                <a:close/>
                <a:moveTo>
                  <a:pt x="3618724" y="2350672"/>
                </a:moveTo>
                <a:cubicBezTo>
                  <a:pt x="3616307" y="2350868"/>
                  <a:pt x="3613889" y="2351257"/>
                  <a:pt x="3614371" y="2351842"/>
                </a:cubicBezTo>
                <a:lnTo>
                  <a:pt x="3615580" y="2352036"/>
                </a:lnTo>
                <a:lnTo>
                  <a:pt x="3622838" y="2358075"/>
                </a:lnTo>
                <a:cubicBezTo>
                  <a:pt x="3624943" y="2357022"/>
                  <a:pt x="3626830" y="2355717"/>
                  <a:pt x="3628399" y="2354179"/>
                </a:cubicBezTo>
                <a:cubicBezTo>
                  <a:pt x="3625304" y="2352777"/>
                  <a:pt x="3622086" y="2351609"/>
                  <a:pt x="3618724" y="2350672"/>
                </a:cubicBezTo>
                <a:close/>
                <a:moveTo>
                  <a:pt x="2982820" y="2349505"/>
                </a:moveTo>
                <a:cubicBezTo>
                  <a:pt x="2984031" y="2351063"/>
                  <a:pt x="2984273" y="2353009"/>
                  <a:pt x="2986690" y="2353789"/>
                </a:cubicBezTo>
                <a:cubicBezTo>
                  <a:pt x="2990634" y="2355134"/>
                  <a:pt x="2994674" y="2356302"/>
                  <a:pt x="2998786" y="2357295"/>
                </a:cubicBezTo>
                <a:lnTo>
                  <a:pt x="2998786" y="2355153"/>
                </a:lnTo>
                <a:cubicBezTo>
                  <a:pt x="2998786" y="2353789"/>
                  <a:pt x="2998786" y="2352427"/>
                  <a:pt x="2998786" y="2351063"/>
                </a:cubicBezTo>
                <a:close/>
                <a:moveTo>
                  <a:pt x="8336610" y="2349310"/>
                </a:moveTo>
                <a:cubicBezTo>
                  <a:pt x="8339995" y="2352153"/>
                  <a:pt x="8344010" y="2354472"/>
                  <a:pt x="8348462" y="2356126"/>
                </a:cubicBezTo>
                <a:cubicBezTo>
                  <a:pt x="8357291" y="2358308"/>
                  <a:pt x="8366263" y="2360140"/>
                  <a:pt x="8375311" y="2361579"/>
                </a:cubicBezTo>
                <a:lnTo>
                  <a:pt x="8378214" y="2357684"/>
                </a:lnTo>
                <a:cubicBezTo>
                  <a:pt x="8369989" y="2355347"/>
                  <a:pt x="8362007" y="2352427"/>
                  <a:pt x="8353541" y="2350478"/>
                </a:cubicBezTo>
                <a:cubicBezTo>
                  <a:pt x="8347954" y="2349699"/>
                  <a:pt x="8342294" y="2349290"/>
                  <a:pt x="8336610" y="2349310"/>
                </a:cubicBezTo>
                <a:close/>
                <a:moveTo>
                  <a:pt x="4555287" y="2348141"/>
                </a:moveTo>
                <a:cubicBezTo>
                  <a:pt x="4558552" y="2349991"/>
                  <a:pt x="4562133" y="2351433"/>
                  <a:pt x="4565930" y="2352427"/>
                </a:cubicBezTo>
                <a:cubicBezTo>
                  <a:pt x="4569558" y="2353245"/>
                  <a:pt x="4573428" y="2353245"/>
                  <a:pt x="4577058" y="2352427"/>
                </a:cubicBezTo>
                <a:cubicBezTo>
                  <a:pt x="4577058" y="2352427"/>
                  <a:pt x="4572461" y="2350672"/>
                  <a:pt x="4569558" y="2348531"/>
                </a:cubicBezTo>
                <a:lnTo>
                  <a:pt x="4570526" y="2348141"/>
                </a:lnTo>
                <a:close/>
                <a:moveTo>
                  <a:pt x="2044567" y="2347946"/>
                </a:moveTo>
                <a:lnTo>
                  <a:pt x="2023037" y="2348920"/>
                </a:lnTo>
                <a:cubicBezTo>
                  <a:pt x="2023037" y="2348920"/>
                  <a:pt x="2023037" y="2350478"/>
                  <a:pt x="2024731" y="2351063"/>
                </a:cubicBezTo>
                <a:cubicBezTo>
                  <a:pt x="2026933" y="2351744"/>
                  <a:pt x="2029206" y="2352251"/>
                  <a:pt x="2031504" y="2352621"/>
                </a:cubicBezTo>
                <a:cubicBezTo>
                  <a:pt x="2039726" y="2352621"/>
                  <a:pt x="2051822" y="2355153"/>
                  <a:pt x="2049402" y="2350284"/>
                </a:cubicBezTo>
                <a:cubicBezTo>
                  <a:pt x="2048000" y="2349251"/>
                  <a:pt x="2046354" y="2348452"/>
                  <a:pt x="2044567" y="2347946"/>
                </a:cubicBezTo>
                <a:close/>
                <a:moveTo>
                  <a:pt x="8552972" y="2347625"/>
                </a:moveTo>
                <a:cubicBezTo>
                  <a:pt x="8542003" y="2347625"/>
                  <a:pt x="8531034" y="2349875"/>
                  <a:pt x="8521166" y="2354373"/>
                </a:cubicBezTo>
                <a:cubicBezTo>
                  <a:pt x="8564219" y="2360801"/>
                  <a:pt x="8605340" y="2368203"/>
                  <a:pt x="8621545" y="2386511"/>
                </a:cubicBezTo>
                <a:lnTo>
                  <a:pt x="8622271" y="2386901"/>
                </a:lnTo>
                <a:cubicBezTo>
                  <a:pt x="8631946" y="2386901"/>
                  <a:pt x="8639445" y="2386901"/>
                  <a:pt x="8645250" y="2386901"/>
                </a:cubicBezTo>
                <a:cubicBezTo>
                  <a:pt x="8651055" y="2386901"/>
                  <a:pt x="8649603" y="2384952"/>
                  <a:pt x="8652749" y="2383200"/>
                </a:cubicBezTo>
                <a:cubicBezTo>
                  <a:pt x="8631923" y="2371006"/>
                  <a:pt x="8609040" y="2361289"/>
                  <a:pt x="8584779" y="2354373"/>
                </a:cubicBezTo>
                <a:cubicBezTo>
                  <a:pt x="8574910" y="2349875"/>
                  <a:pt x="8563941" y="2347625"/>
                  <a:pt x="8552972" y="2347625"/>
                </a:cubicBezTo>
                <a:close/>
                <a:moveTo>
                  <a:pt x="96940" y="2347556"/>
                </a:moveTo>
                <a:lnTo>
                  <a:pt x="96940" y="2351257"/>
                </a:lnTo>
                <a:lnTo>
                  <a:pt x="113873" y="2351257"/>
                </a:lnTo>
                <a:lnTo>
                  <a:pt x="119193" y="2351257"/>
                </a:lnTo>
                <a:lnTo>
                  <a:pt x="119193" y="2349699"/>
                </a:lnTo>
                <a:lnTo>
                  <a:pt x="113632" y="2349699"/>
                </a:lnTo>
                <a:close/>
                <a:moveTo>
                  <a:pt x="4129760" y="2347508"/>
                </a:moveTo>
                <a:cubicBezTo>
                  <a:pt x="4128853" y="2346874"/>
                  <a:pt x="4128248" y="2346680"/>
                  <a:pt x="4128853" y="2348335"/>
                </a:cubicBezTo>
                <a:lnTo>
                  <a:pt x="4131009" y="2348335"/>
                </a:lnTo>
                <a:lnTo>
                  <a:pt x="4132482" y="2349310"/>
                </a:lnTo>
                <a:lnTo>
                  <a:pt x="4132964" y="2352036"/>
                </a:lnTo>
                <a:lnTo>
                  <a:pt x="4152315" y="2353789"/>
                </a:lnTo>
                <a:lnTo>
                  <a:pt x="4147477" y="2348335"/>
                </a:lnTo>
                <a:lnTo>
                  <a:pt x="4131009" y="2348335"/>
                </a:lnTo>
                <a:close/>
                <a:moveTo>
                  <a:pt x="4297684" y="2347168"/>
                </a:moveTo>
                <a:lnTo>
                  <a:pt x="4323081" y="2358660"/>
                </a:lnTo>
                <a:cubicBezTo>
                  <a:pt x="4324775" y="2366254"/>
                  <a:pt x="4283171" y="2357295"/>
                  <a:pt x="4291638" y="2367618"/>
                </a:cubicBezTo>
                <a:cubicBezTo>
                  <a:pt x="4293744" y="2368475"/>
                  <a:pt x="4295919" y="2369196"/>
                  <a:pt x="4298169" y="2369761"/>
                </a:cubicBezTo>
                <a:cubicBezTo>
                  <a:pt x="4300516" y="2370403"/>
                  <a:pt x="4302959" y="2370812"/>
                  <a:pt x="4305424" y="2370929"/>
                </a:cubicBezTo>
                <a:lnTo>
                  <a:pt x="4369040" y="2368788"/>
                </a:lnTo>
                <a:cubicBezTo>
                  <a:pt x="4370975" y="2357490"/>
                  <a:pt x="4337112" y="2354179"/>
                  <a:pt x="4321872" y="2347168"/>
                </a:cubicBezTo>
                <a:cubicBezTo>
                  <a:pt x="4313817" y="2346603"/>
                  <a:pt x="4305739" y="2346603"/>
                  <a:pt x="4297684" y="2347168"/>
                </a:cubicBezTo>
                <a:close/>
                <a:moveTo>
                  <a:pt x="4712028" y="2345803"/>
                </a:moveTo>
                <a:cubicBezTo>
                  <a:pt x="4705012" y="2347752"/>
                  <a:pt x="4695580" y="2349114"/>
                  <a:pt x="4693160" y="2352036"/>
                </a:cubicBezTo>
                <a:cubicBezTo>
                  <a:pt x="4690742" y="2354958"/>
                  <a:pt x="4698483" y="2360606"/>
                  <a:pt x="4712028" y="2364113"/>
                </a:cubicBezTo>
                <a:cubicBezTo>
                  <a:pt x="4716139" y="2364911"/>
                  <a:pt x="4720395" y="2365185"/>
                  <a:pt x="4724603" y="2364892"/>
                </a:cubicBezTo>
                <a:lnTo>
                  <a:pt x="4725573" y="2365281"/>
                </a:lnTo>
                <a:cubicBezTo>
                  <a:pt x="4737183" y="2363334"/>
                  <a:pt x="4732828" y="2353009"/>
                  <a:pt x="4718801" y="2347168"/>
                </a:cubicBezTo>
                <a:cubicBezTo>
                  <a:pt x="4716573" y="2346622"/>
                  <a:pt x="4714324" y="2346155"/>
                  <a:pt x="4712028" y="2345803"/>
                </a:cubicBezTo>
                <a:close/>
                <a:moveTo>
                  <a:pt x="2934685" y="2344636"/>
                </a:moveTo>
                <a:cubicBezTo>
                  <a:pt x="2934685" y="2344636"/>
                  <a:pt x="2935897" y="2346388"/>
                  <a:pt x="2937347" y="2346973"/>
                </a:cubicBezTo>
                <a:cubicBezTo>
                  <a:pt x="2939452" y="2347108"/>
                  <a:pt x="2941557" y="2347108"/>
                  <a:pt x="2943637" y="2346973"/>
                </a:cubicBezTo>
                <a:lnTo>
                  <a:pt x="2945328" y="2345219"/>
                </a:lnTo>
                <a:close/>
                <a:moveTo>
                  <a:pt x="4820632" y="2344439"/>
                </a:moveTo>
                <a:cubicBezTo>
                  <a:pt x="4816277" y="2344439"/>
                  <a:pt x="4810230" y="2346583"/>
                  <a:pt x="4811198" y="2348335"/>
                </a:cubicBezTo>
                <a:cubicBezTo>
                  <a:pt x="4815479" y="2351451"/>
                  <a:pt x="4820487" y="2353848"/>
                  <a:pt x="4825952" y="2355347"/>
                </a:cubicBezTo>
                <a:cubicBezTo>
                  <a:pt x="4830741" y="2356594"/>
                  <a:pt x="4835701" y="2357373"/>
                  <a:pt x="4840708" y="2357684"/>
                </a:cubicBezTo>
                <a:cubicBezTo>
                  <a:pt x="4885819" y="2363665"/>
                  <a:pt x="4930396" y="2371922"/>
                  <a:pt x="4974227" y="2382421"/>
                </a:cubicBezTo>
                <a:cubicBezTo>
                  <a:pt x="4984361" y="2383979"/>
                  <a:pt x="4994641" y="2385030"/>
                  <a:pt x="5004944" y="2385537"/>
                </a:cubicBezTo>
                <a:lnTo>
                  <a:pt x="4945684" y="2358463"/>
                </a:lnTo>
                <a:cubicBezTo>
                  <a:pt x="4905047" y="2353789"/>
                  <a:pt x="4862718" y="2348920"/>
                  <a:pt x="4820632" y="2344439"/>
                </a:cubicBezTo>
                <a:close/>
                <a:moveTo>
                  <a:pt x="3341047" y="2340740"/>
                </a:moveTo>
                <a:lnTo>
                  <a:pt x="3313954" y="2349893"/>
                </a:lnTo>
                <a:cubicBezTo>
                  <a:pt x="3334275" y="2355153"/>
                  <a:pt x="3353140" y="2359633"/>
                  <a:pt x="3369829" y="2365086"/>
                </a:cubicBezTo>
                <a:cubicBezTo>
                  <a:pt x="3386519" y="2370540"/>
                  <a:pt x="3397405" y="2375994"/>
                  <a:pt x="3410950" y="2381447"/>
                </a:cubicBezTo>
                <a:cubicBezTo>
                  <a:pt x="3459327" y="2381447"/>
                  <a:pt x="3459327" y="2381447"/>
                  <a:pt x="3484723" y="2369567"/>
                </a:cubicBezTo>
                <a:cubicBezTo>
                  <a:pt x="3494350" y="2374961"/>
                  <a:pt x="3505890" y="2377766"/>
                  <a:pt x="3517619" y="2377552"/>
                </a:cubicBezTo>
                <a:lnTo>
                  <a:pt x="3517378" y="2378331"/>
                </a:lnTo>
                <a:cubicBezTo>
                  <a:pt x="3524321" y="2379656"/>
                  <a:pt x="3531335" y="2380630"/>
                  <a:pt x="3538422" y="2381253"/>
                </a:cubicBezTo>
                <a:cubicBezTo>
                  <a:pt x="3556803" y="2382421"/>
                  <a:pt x="3547612" y="2386316"/>
                  <a:pt x="3557529" y="2390602"/>
                </a:cubicBezTo>
                <a:lnTo>
                  <a:pt x="3624773" y="2399951"/>
                </a:lnTo>
                <a:cubicBezTo>
                  <a:pt x="3627434" y="2390991"/>
                  <a:pt x="3647509" y="2391770"/>
                  <a:pt x="3669038" y="2392743"/>
                </a:cubicBezTo>
                <a:cubicBezTo>
                  <a:pt x="3673873" y="2392743"/>
                  <a:pt x="3677987" y="2388265"/>
                  <a:pt x="3675084" y="2385927"/>
                </a:cubicBezTo>
                <a:cubicBezTo>
                  <a:pt x="3667537" y="2382441"/>
                  <a:pt x="3659385" y="2379869"/>
                  <a:pt x="3650896" y="2378331"/>
                </a:cubicBezTo>
                <a:cubicBezTo>
                  <a:pt x="3646808" y="2377863"/>
                  <a:pt x="3642648" y="2377863"/>
                  <a:pt x="3638560" y="2378331"/>
                </a:cubicBezTo>
                <a:lnTo>
                  <a:pt x="3620418" y="2379695"/>
                </a:lnTo>
                <a:cubicBezTo>
                  <a:pt x="3604937" y="2372683"/>
                  <a:pt x="3608566" y="2369955"/>
                  <a:pt x="3622838" y="2368788"/>
                </a:cubicBezTo>
                <a:cubicBezTo>
                  <a:pt x="3637110" y="2367618"/>
                  <a:pt x="3633963" y="2364113"/>
                  <a:pt x="3620903" y="2359438"/>
                </a:cubicBezTo>
                <a:cubicBezTo>
                  <a:pt x="3602350" y="2359672"/>
                  <a:pt x="3583919" y="2357158"/>
                  <a:pt x="3566478" y="2352036"/>
                </a:cubicBezTo>
                <a:cubicBezTo>
                  <a:pt x="3552498" y="2348764"/>
                  <a:pt x="3538156" y="2346603"/>
                  <a:pt x="3523666" y="2345609"/>
                </a:cubicBezTo>
                <a:cubicBezTo>
                  <a:pt x="3520039" y="2345609"/>
                  <a:pt x="3518102" y="2348141"/>
                  <a:pt x="3515443" y="2349699"/>
                </a:cubicBezTo>
                <a:cubicBezTo>
                  <a:pt x="3518927" y="2350517"/>
                  <a:pt x="3522264" y="2351705"/>
                  <a:pt x="3525359" y="2353206"/>
                </a:cubicBezTo>
                <a:cubicBezTo>
                  <a:pt x="3522190" y="2351842"/>
                  <a:pt x="3518876" y="2350732"/>
                  <a:pt x="3515443" y="2349893"/>
                </a:cubicBezTo>
                <a:lnTo>
                  <a:pt x="3508426" y="2354958"/>
                </a:lnTo>
                <a:lnTo>
                  <a:pt x="3526812" y="2356322"/>
                </a:lnTo>
                <a:cubicBezTo>
                  <a:pt x="3529471" y="2361191"/>
                  <a:pt x="3533826" y="2365281"/>
                  <a:pt x="3551000" y="2366060"/>
                </a:cubicBezTo>
                <a:cubicBezTo>
                  <a:pt x="3554941" y="2366546"/>
                  <a:pt x="3558689" y="2367812"/>
                  <a:pt x="3561884" y="2369761"/>
                </a:cubicBezTo>
                <a:cubicBezTo>
                  <a:pt x="3563575" y="2371125"/>
                  <a:pt x="3563334" y="2373656"/>
                  <a:pt x="3561884" y="2373851"/>
                </a:cubicBezTo>
                <a:cubicBezTo>
                  <a:pt x="3547854" y="2375020"/>
                  <a:pt x="3532858" y="2375603"/>
                  <a:pt x="3518102" y="2376382"/>
                </a:cubicBezTo>
                <a:cubicBezTo>
                  <a:pt x="3508330" y="2370890"/>
                  <a:pt x="3496867" y="2367716"/>
                  <a:pt x="3484965" y="2367230"/>
                </a:cubicBezTo>
                <a:cubicBezTo>
                  <a:pt x="3467260" y="2358250"/>
                  <a:pt x="3446071" y="2354860"/>
                  <a:pt x="3425463" y="2357684"/>
                </a:cubicBezTo>
                <a:cubicBezTo>
                  <a:pt x="3408774" y="2361776"/>
                  <a:pt x="3383616" y="2352036"/>
                  <a:pt x="3363783" y="2351648"/>
                </a:cubicBezTo>
                <a:cubicBezTo>
                  <a:pt x="3355802" y="2348570"/>
                  <a:pt x="3348206" y="2344926"/>
                  <a:pt x="3341047" y="2340740"/>
                </a:cubicBezTo>
                <a:close/>
                <a:moveTo>
                  <a:pt x="150154" y="2340350"/>
                </a:moveTo>
                <a:lnTo>
                  <a:pt x="169504" y="2352427"/>
                </a:lnTo>
                <a:lnTo>
                  <a:pt x="183535" y="2353789"/>
                </a:lnTo>
                <a:cubicBezTo>
                  <a:pt x="183535" y="2350284"/>
                  <a:pt x="187646" y="2346583"/>
                  <a:pt x="183535" y="2343466"/>
                </a:cubicBezTo>
                <a:cubicBezTo>
                  <a:pt x="173545" y="2338460"/>
                  <a:pt x="161305" y="2337332"/>
                  <a:pt x="150154" y="2340350"/>
                </a:cubicBezTo>
                <a:close/>
                <a:moveTo>
                  <a:pt x="1624659" y="2338013"/>
                </a:moveTo>
                <a:cubicBezTo>
                  <a:pt x="1620185" y="2338987"/>
                  <a:pt x="1617041" y="2340350"/>
                  <a:pt x="1613474" y="2342006"/>
                </a:cubicBezTo>
                <a:lnTo>
                  <a:pt x="1603193" y="2346310"/>
                </a:lnTo>
                <a:lnTo>
                  <a:pt x="1599989" y="2345998"/>
                </a:lnTo>
                <a:lnTo>
                  <a:pt x="1599747" y="2347752"/>
                </a:lnTo>
                <a:lnTo>
                  <a:pt x="1603193" y="2346310"/>
                </a:lnTo>
                <a:lnTo>
                  <a:pt x="1629982" y="2348919"/>
                </a:lnTo>
                <a:cubicBezTo>
                  <a:pt x="1638206" y="2349698"/>
                  <a:pt x="1644978" y="2350283"/>
                  <a:pt x="1651267" y="2350672"/>
                </a:cubicBezTo>
                <a:cubicBezTo>
                  <a:pt x="1653444" y="2350672"/>
                  <a:pt x="1654170" y="2345609"/>
                  <a:pt x="1651267" y="2344439"/>
                </a:cubicBezTo>
                <a:cubicBezTo>
                  <a:pt x="1642874" y="2341207"/>
                  <a:pt x="1633877" y="2339045"/>
                  <a:pt x="1624659" y="2338013"/>
                </a:cubicBezTo>
                <a:close/>
                <a:moveTo>
                  <a:pt x="959247" y="2337233"/>
                </a:moveTo>
                <a:cubicBezTo>
                  <a:pt x="957071" y="2337233"/>
                  <a:pt x="957794" y="2339571"/>
                  <a:pt x="957312" y="2340740"/>
                </a:cubicBezTo>
                <a:cubicBezTo>
                  <a:pt x="961205" y="2341440"/>
                  <a:pt x="965172" y="2341908"/>
                  <a:pt x="969164" y="2342102"/>
                </a:cubicBezTo>
                <a:lnTo>
                  <a:pt x="969405" y="2340740"/>
                </a:lnTo>
                <a:cubicBezTo>
                  <a:pt x="971581" y="2340740"/>
                  <a:pt x="970616" y="2338598"/>
                  <a:pt x="970857" y="2337233"/>
                </a:cubicBezTo>
                <a:cubicBezTo>
                  <a:pt x="966987" y="2336884"/>
                  <a:pt x="963092" y="2336884"/>
                  <a:pt x="959247" y="2337233"/>
                </a:cubicBezTo>
                <a:close/>
                <a:moveTo>
                  <a:pt x="3262919" y="2337039"/>
                </a:moveTo>
                <a:cubicBezTo>
                  <a:pt x="3253727" y="2340526"/>
                  <a:pt x="3243955" y="2342902"/>
                  <a:pt x="3233894" y="2344051"/>
                </a:cubicBezTo>
                <a:cubicBezTo>
                  <a:pt x="3222235" y="2342920"/>
                  <a:pt x="3210721" y="2340896"/>
                  <a:pt x="3199545" y="2338013"/>
                </a:cubicBezTo>
                <a:lnTo>
                  <a:pt x="3183339" y="2349310"/>
                </a:lnTo>
                <a:cubicBezTo>
                  <a:pt x="3168221" y="2343642"/>
                  <a:pt x="3151606" y="2341110"/>
                  <a:pt x="3134963" y="2341908"/>
                </a:cubicBezTo>
                <a:cubicBezTo>
                  <a:pt x="3131819" y="2341908"/>
                  <a:pt x="3133030" y="2346777"/>
                  <a:pt x="3136656" y="2348335"/>
                </a:cubicBezTo>
                <a:cubicBezTo>
                  <a:pt x="3151484" y="2354042"/>
                  <a:pt x="3168054" y="2356069"/>
                  <a:pt x="3184309" y="2354179"/>
                </a:cubicBezTo>
                <a:cubicBezTo>
                  <a:pt x="3221316" y="2358660"/>
                  <a:pt x="3258564" y="2363528"/>
                  <a:pt x="3295330" y="2367424"/>
                </a:cubicBezTo>
                <a:cubicBezTo>
                  <a:pt x="3300409" y="2367424"/>
                  <a:pt x="3308149" y="2363917"/>
                  <a:pt x="3305490" y="2361776"/>
                </a:cubicBezTo>
                <a:cubicBezTo>
                  <a:pt x="3297798" y="2357101"/>
                  <a:pt x="3289718" y="2352874"/>
                  <a:pt x="3281302" y="2349114"/>
                </a:cubicBezTo>
                <a:cubicBezTo>
                  <a:pt x="3274893" y="2345376"/>
                  <a:pt x="3268747" y="2341344"/>
                  <a:pt x="3262919" y="2337039"/>
                </a:cubicBezTo>
                <a:close/>
                <a:moveTo>
                  <a:pt x="6854063" y="2336552"/>
                </a:moveTo>
                <a:cubicBezTo>
                  <a:pt x="6849044" y="2336405"/>
                  <a:pt x="6847229" y="2338499"/>
                  <a:pt x="6844931" y="2342687"/>
                </a:cubicBezTo>
                <a:cubicBezTo>
                  <a:pt x="6844182" y="2344051"/>
                  <a:pt x="6843311" y="2345356"/>
                  <a:pt x="6842270" y="2346583"/>
                </a:cubicBezTo>
                <a:cubicBezTo>
                  <a:pt x="6829692" y="2349699"/>
                  <a:pt x="6799699" y="2340155"/>
                  <a:pt x="6792685" y="2346583"/>
                </a:cubicBezTo>
                <a:cubicBezTo>
                  <a:pt x="6801878" y="2351648"/>
                  <a:pt x="6804778" y="2352231"/>
                  <a:pt x="6874683" y="2359048"/>
                </a:cubicBezTo>
                <a:lnTo>
                  <a:pt x="6872748" y="2360021"/>
                </a:lnTo>
                <a:cubicBezTo>
                  <a:pt x="6876377" y="2358660"/>
                  <a:pt x="6878553" y="2358269"/>
                  <a:pt x="6878794" y="2357490"/>
                </a:cubicBezTo>
                <a:cubicBezTo>
                  <a:pt x="6880247" y="2353009"/>
                  <a:pt x="6881215" y="2348531"/>
                  <a:pt x="6882423" y="2343857"/>
                </a:cubicBezTo>
                <a:cubicBezTo>
                  <a:pt x="6867306" y="2339084"/>
                  <a:pt x="6859082" y="2336698"/>
                  <a:pt x="6854063" y="2336552"/>
                </a:cubicBezTo>
                <a:close/>
                <a:moveTo>
                  <a:pt x="3595506" y="2336454"/>
                </a:moveTo>
                <a:lnTo>
                  <a:pt x="3595506" y="2338986"/>
                </a:lnTo>
                <a:cubicBezTo>
                  <a:pt x="3597827" y="2339221"/>
                  <a:pt x="3600196" y="2339221"/>
                  <a:pt x="3602520" y="2338986"/>
                </a:cubicBezTo>
                <a:cubicBezTo>
                  <a:pt x="3603729" y="2338986"/>
                  <a:pt x="3602520" y="2337624"/>
                  <a:pt x="3602520" y="2336649"/>
                </a:cubicBezTo>
                <a:close/>
                <a:moveTo>
                  <a:pt x="3955181" y="2336260"/>
                </a:moveTo>
                <a:cubicBezTo>
                  <a:pt x="3956512" y="2336669"/>
                  <a:pt x="3957891" y="2337000"/>
                  <a:pt x="3959295" y="2337233"/>
                </a:cubicBezTo>
                <a:lnTo>
                  <a:pt x="3960504" y="2336260"/>
                </a:lnTo>
                <a:close/>
                <a:moveTo>
                  <a:pt x="3687662" y="2335091"/>
                </a:moveTo>
                <a:cubicBezTo>
                  <a:pt x="3684059" y="2336980"/>
                  <a:pt x="3681468" y="2339902"/>
                  <a:pt x="3680404" y="2343272"/>
                </a:cubicBezTo>
                <a:cubicBezTo>
                  <a:pt x="3673632" y="2351648"/>
                  <a:pt x="3685001" y="2355543"/>
                  <a:pt x="3726119" y="2357684"/>
                </a:cubicBezTo>
                <a:lnTo>
                  <a:pt x="3728539" y="2358660"/>
                </a:lnTo>
                <a:cubicBezTo>
                  <a:pt x="3725007" y="2351997"/>
                  <a:pt x="3721066" y="2345511"/>
                  <a:pt x="3716688" y="2339182"/>
                </a:cubicBezTo>
                <a:cubicBezTo>
                  <a:pt x="3713374" y="2337096"/>
                  <a:pt x="3709455" y="2335696"/>
                  <a:pt x="3705319" y="2335091"/>
                </a:cubicBezTo>
                <a:cubicBezTo>
                  <a:pt x="3699491" y="2334138"/>
                  <a:pt x="3693490" y="2334138"/>
                  <a:pt x="3687662" y="2335091"/>
                </a:cubicBezTo>
                <a:close/>
                <a:moveTo>
                  <a:pt x="10113950" y="2334702"/>
                </a:moveTo>
                <a:lnTo>
                  <a:pt x="10073797" y="2341714"/>
                </a:lnTo>
                <a:lnTo>
                  <a:pt x="10108145" y="2354179"/>
                </a:lnTo>
                <a:cubicBezTo>
                  <a:pt x="10125319" y="2350672"/>
                  <a:pt x="10134027" y="2346388"/>
                  <a:pt x="10113950" y="2334702"/>
                </a:cubicBezTo>
                <a:close/>
                <a:moveTo>
                  <a:pt x="3751519" y="2331974"/>
                </a:moveTo>
                <a:cubicBezTo>
                  <a:pt x="3753695" y="2335869"/>
                  <a:pt x="3755871" y="2339765"/>
                  <a:pt x="3757806" y="2343661"/>
                </a:cubicBezTo>
                <a:cubicBezTo>
                  <a:pt x="3759741" y="2347556"/>
                  <a:pt x="3767723" y="2354568"/>
                  <a:pt x="3785382" y="2357684"/>
                </a:cubicBezTo>
                <a:cubicBezTo>
                  <a:pt x="3801152" y="2361659"/>
                  <a:pt x="3818133" y="2361171"/>
                  <a:pt x="3833514" y="2356322"/>
                </a:cubicBezTo>
                <a:lnTo>
                  <a:pt x="3834726" y="2357295"/>
                </a:lnTo>
                <a:cubicBezTo>
                  <a:pt x="3839320" y="2354958"/>
                  <a:pt x="3834726" y="2350868"/>
                  <a:pt x="3822872" y="2348335"/>
                </a:cubicBezTo>
                <a:cubicBezTo>
                  <a:pt x="3811020" y="2345803"/>
                  <a:pt x="3804733" y="2345219"/>
                  <a:pt x="3795540" y="2343857"/>
                </a:cubicBezTo>
                <a:close/>
                <a:moveTo>
                  <a:pt x="3509879" y="2331195"/>
                </a:moveTo>
                <a:lnTo>
                  <a:pt x="3513023" y="2334508"/>
                </a:lnTo>
                <a:cubicBezTo>
                  <a:pt x="3514691" y="2334761"/>
                  <a:pt x="3516433" y="2334761"/>
                  <a:pt x="3518102" y="2334508"/>
                </a:cubicBezTo>
                <a:cubicBezTo>
                  <a:pt x="3518102" y="2334508"/>
                  <a:pt x="3516893" y="2332950"/>
                  <a:pt x="3516169" y="2332170"/>
                </a:cubicBezTo>
                <a:close/>
                <a:moveTo>
                  <a:pt x="8341004" y="2330738"/>
                </a:moveTo>
                <a:cubicBezTo>
                  <a:pt x="8331423" y="2330309"/>
                  <a:pt x="8321747" y="2331234"/>
                  <a:pt x="8312422" y="2333532"/>
                </a:cubicBezTo>
                <a:lnTo>
                  <a:pt x="8369021" y="2336066"/>
                </a:lnTo>
                <a:cubicBezTo>
                  <a:pt x="8360072" y="2332950"/>
                  <a:pt x="8350585" y="2331167"/>
                  <a:pt x="8341004" y="2330738"/>
                </a:cubicBezTo>
                <a:close/>
                <a:moveTo>
                  <a:pt x="9815953" y="2329054"/>
                </a:moveTo>
                <a:lnTo>
                  <a:pt x="9818526" y="2329637"/>
                </a:lnTo>
                <a:lnTo>
                  <a:pt x="9815840" y="2329637"/>
                </a:lnTo>
                <a:close/>
                <a:moveTo>
                  <a:pt x="4556498" y="2328469"/>
                </a:moveTo>
                <a:lnTo>
                  <a:pt x="4630753" y="2356322"/>
                </a:lnTo>
                <a:lnTo>
                  <a:pt x="4657847" y="2342102"/>
                </a:lnTo>
                <a:cubicBezTo>
                  <a:pt x="4624514" y="2335618"/>
                  <a:pt x="4590651" y="2331060"/>
                  <a:pt x="4556498" y="2328469"/>
                </a:cubicBezTo>
                <a:close/>
                <a:moveTo>
                  <a:pt x="3076670" y="2326326"/>
                </a:moveTo>
                <a:cubicBezTo>
                  <a:pt x="3089563" y="2332481"/>
                  <a:pt x="3104583" y="2335072"/>
                  <a:pt x="3119485" y="2333728"/>
                </a:cubicBezTo>
                <a:cubicBezTo>
                  <a:pt x="3121176" y="2334702"/>
                  <a:pt x="3122629" y="2332753"/>
                  <a:pt x="3121417" y="2331391"/>
                </a:cubicBezTo>
                <a:lnTo>
                  <a:pt x="3122387" y="2330416"/>
                </a:lnTo>
                <a:cubicBezTo>
                  <a:pt x="3119388" y="2328391"/>
                  <a:pt x="3115808" y="2326989"/>
                  <a:pt x="3111986" y="2326326"/>
                </a:cubicBezTo>
                <a:cubicBezTo>
                  <a:pt x="3099890" y="2326326"/>
                  <a:pt x="3087798" y="2326326"/>
                  <a:pt x="3076670" y="2326326"/>
                </a:cubicBezTo>
                <a:close/>
                <a:moveTo>
                  <a:pt x="4531584" y="2323210"/>
                </a:moveTo>
                <a:lnTo>
                  <a:pt x="4526746" y="2330612"/>
                </a:lnTo>
                <a:cubicBezTo>
                  <a:pt x="4532744" y="2331819"/>
                  <a:pt x="4538938" y="2332422"/>
                  <a:pt x="4545129" y="2332365"/>
                </a:cubicBezTo>
                <a:cubicBezTo>
                  <a:pt x="4548514" y="2332365"/>
                  <a:pt x="4546581" y="2328663"/>
                  <a:pt x="4547064" y="2326717"/>
                </a:cubicBezTo>
                <a:close/>
                <a:moveTo>
                  <a:pt x="2537277" y="2321067"/>
                </a:moveTo>
                <a:lnTo>
                  <a:pt x="2540421" y="2324768"/>
                </a:lnTo>
                <a:cubicBezTo>
                  <a:pt x="2543661" y="2324574"/>
                  <a:pt x="2546904" y="2324242"/>
                  <a:pt x="2550096" y="2323795"/>
                </a:cubicBezTo>
                <a:cubicBezTo>
                  <a:pt x="2551305" y="2323795"/>
                  <a:pt x="2550096" y="2322431"/>
                  <a:pt x="2550096" y="2321652"/>
                </a:cubicBezTo>
                <a:close/>
                <a:moveTo>
                  <a:pt x="3564060" y="2320484"/>
                </a:moveTo>
                <a:lnTo>
                  <a:pt x="3565269" y="2320678"/>
                </a:lnTo>
                <a:cubicBezTo>
                  <a:pt x="3563093" y="2320678"/>
                  <a:pt x="3562852" y="2322625"/>
                  <a:pt x="3561643" y="2323795"/>
                </a:cubicBezTo>
                <a:cubicBezTo>
                  <a:pt x="3563890" y="2323970"/>
                  <a:pt x="3566165" y="2323970"/>
                  <a:pt x="3568415" y="2323795"/>
                </a:cubicBezTo>
                <a:cubicBezTo>
                  <a:pt x="3570810" y="2323308"/>
                  <a:pt x="3573083" y="2322508"/>
                  <a:pt x="3575188" y="2321458"/>
                </a:cubicBezTo>
                <a:cubicBezTo>
                  <a:pt x="3571534" y="2320815"/>
                  <a:pt x="3567811" y="2320502"/>
                  <a:pt x="3564060" y="2320484"/>
                </a:cubicBezTo>
                <a:close/>
                <a:moveTo>
                  <a:pt x="3371764" y="2320288"/>
                </a:moveTo>
                <a:cubicBezTo>
                  <a:pt x="3371282" y="2320678"/>
                  <a:pt x="3368621" y="2322431"/>
                  <a:pt x="3370071" y="2323015"/>
                </a:cubicBezTo>
                <a:lnTo>
                  <a:pt x="3369829" y="2323795"/>
                </a:lnTo>
                <a:cubicBezTo>
                  <a:pt x="3375660" y="2325821"/>
                  <a:pt x="3381633" y="2327574"/>
                  <a:pt x="3387730" y="2329054"/>
                </a:cubicBezTo>
                <a:cubicBezTo>
                  <a:pt x="3388939" y="2327105"/>
                  <a:pt x="3391115" y="2324962"/>
                  <a:pt x="3390147" y="2324768"/>
                </a:cubicBezTo>
                <a:cubicBezTo>
                  <a:pt x="3384342" y="2323015"/>
                  <a:pt x="3378055" y="2321846"/>
                  <a:pt x="3371764" y="2320288"/>
                </a:cubicBezTo>
                <a:close/>
                <a:moveTo>
                  <a:pt x="11773252" y="2319899"/>
                </a:moveTo>
                <a:cubicBezTo>
                  <a:pt x="11769864" y="2326911"/>
                  <a:pt x="11781475" y="2331585"/>
                  <a:pt x="11799616" y="2335869"/>
                </a:cubicBezTo>
                <a:lnTo>
                  <a:pt x="11800101" y="2336260"/>
                </a:lnTo>
                <a:cubicBezTo>
                  <a:pt x="11818726" y="2336260"/>
                  <a:pt x="11811227" y="2329248"/>
                  <a:pt x="11813162" y="2323795"/>
                </a:cubicBezTo>
                <a:close/>
                <a:moveTo>
                  <a:pt x="4316308" y="2318147"/>
                </a:moveTo>
                <a:cubicBezTo>
                  <a:pt x="4329371" y="2328449"/>
                  <a:pt x="4346472" y="2334780"/>
                  <a:pt x="4364685" y="2336066"/>
                </a:cubicBezTo>
                <a:cubicBezTo>
                  <a:pt x="4392260" y="2339201"/>
                  <a:pt x="4419181" y="2345278"/>
                  <a:pt x="4444748" y="2354179"/>
                </a:cubicBezTo>
                <a:lnTo>
                  <a:pt x="4444748" y="2352427"/>
                </a:lnTo>
                <a:cubicBezTo>
                  <a:pt x="4462745" y="2359185"/>
                  <a:pt x="4483281" y="2360081"/>
                  <a:pt x="4502075" y="2354958"/>
                </a:cubicBezTo>
                <a:cubicBezTo>
                  <a:pt x="4486592" y="2344439"/>
                  <a:pt x="4455634" y="2345998"/>
                  <a:pt x="4438216" y="2335481"/>
                </a:cubicBezTo>
                <a:lnTo>
                  <a:pt x="4502799" y="2340740"/>
                </a:lnTo>
                <a:cubicBezTo>
                  <a:pt x="4487923" y="2332520"/>
                  <a:pt x="4470508" y="2327729"/>
                  <a:pt x="4452488" y="2326911"/>
                </a:cubicBezTo>
                <a:cubicBezTo>
                  <a:pt x="4406532" y="2323404"/>
                  <a:pt x="4361783" y="2321067"/>
                  <a:pt x="4316308" y="2318147"/>
                </a:cubicBezTo>
                <a:close/>
                <a:moveTo>
                  <a:pt x="3649444" y="2317368"/>
                </a:moveTo>
                <a:cubicBezTo>
                  <a:pt x="3647752" y="2317368"/>
                  <a:pt x="3646541" y="2317368"/>
                  <a:pt x="3642188" y="2318926"/>
                </a:cubicBezTo>
                <a:cubicBezTo>
                  <a:pt x="3645937" y="2320425"/>
                  <a:pt x="3649832" y="2321730"/>
                  <a:pt x="3653799" y="2322821"/>
                </a:cubicBezTo>
                <a:cubicBezTo>
                  <a:pt x="3663956" y="2324183"/>
                  <a:pt x="3676534" y="2325938"/>
                  <a:pt x="3682339" y="2322431"/>
                </a:cubicBezTo>
                <a:lnTo>
                  <a:pt x="3684759" y="2323404"/>
                </a:lnTo>
                <a:cubicBezTo>
                  <a:pt x="3684759" y="2323404"/>
                  <a:pt x="3684759" y="2321652"/>
                  <a:pt x="3682824" y="2320873"/>
                </a:cubicBezTo>
                <a:cubicBezTo>
                  <a:pt x="3672397" y="2316998"/>
                  <a:pt x="3660764" y="2315771"/>
                  <a:pt x="3649444" y="2317368"/>
                </a:cubicBezTo>
                <a:close/>
                <a:moveTo>
                  <a:pt x="6597486" y="2315613"/>
                </a:moveTo>
                <a:cubicBezTo>
                  <a:pt x="6595551" y="2316977"/>
                  <a:pt x="6591440" y="2317951"/>
                  <a:pt x="6592649" y="2319120"/>
                </a:cubicBezTo>
                <a:cubicBezTo>
                  <a:pt x="6598333" y="2323999"/>
                  <a:pt x="6605124" y="2327846"/>
                  <a:pt x="6612572" y="2330497"/>
                </a:cubicBezTo>
                <a:lnTo>
                  <a:pt x="6636052" y="2334635"/>
                </a:lnTo>
                <a:lnTo>
                  <a:pt x="6635946" y="2334702"/>
                </a:lnTo>
                <a:lnTo>
                  <a:pt x="6636431" y="2334702"/>
                </a:lnTo>
                <a:lnTo>
                  <a:pt x="6636052" y="2334635"/>
                </a:lnTo>
                <a:lnTo>
                  <a:pt x="6640996" y="2331513"/>
                </a:lnTo>
                <a:cubicBezTo>
                  <a:pt x="6642055" y="2329686"/>
                  <a:pt x="6642841" y="2327398"/>
                  <a:pt x="6644413" y="2325547"/>
                </a:cubicBezTo>
                <a:close/>
                <a:moveTo>
                  <a:pt x="11525081" y="2315225"/>
                </a:moveTo>
                <a:lnTo>
                  <a:pt x="11526049" y="2316392"/>
                </a:lnTo>
                <a:lnTo>
                  <a:pt x="11529195" y="2315225"/>
                </a:lnTo>
                <a:close/>
                <a:moveTo>
                  <a:pt x="3511573" y="2315030"/>
                </a:moveTo>
                <a:lnTo>
                  <a:pt x="3502380" y="2316589"/>
                </a:lnTo>
                <a:cubicBezTo>
                  <a:pt x="3504775" y="2318028"/>
                  <a:pt x="3507266" y="2319335"/>
                  <a:pt x="3509879" y="2320484"/>
                </a:cubicBezTo>
                <a:lnTo>
                  <a:pt x="3509879" y="2321067"/>
                </a:lnTo>
                <a:cubicBezTo>
                  <a:pt x="3517571" y="2324962"/>
                  <a:pt x="3526908" y="2326230"/>
                  <a:pt x="3535761" y="2324574"/>
                </a:cubicBezTo>
                <a:cubicBezTo>
                  <a:pt x="3539146" y="2324574"/>
                  <a:pt x="3539387" y="2320093"/>
                  <a:pt x="3535761" y="2318147"/>
                </a:cubicBezTo>
                <a:cubicBezTo>
                  <a:pt x="3528625" y="2314386"/>
                  <a:pt x="3519821" y="2313257"/>
                  <a:pt x="3511573" y="2315030"/>
                </a:cubicBezTo>
                <a:close/>
                <a:moveTo>
                  <a:pt x="2663055" y="2312693"/>
                </a:moveTo>
                <a:cubicBezTo>
                  <a:pt x="2661844" y="2320678"/>
                  <a:pt x="2669343" y="2324768"/>
                  <a:pt x="2688693" y="2326521"/>
                </a:cubicBezTo>
                <a:lnTo>
                  <a:pt x="2688211" y="2325938"/>
                </a:lnTo>
                <a:cubicBezTo>
                  <a:pt x="2699821" y="2328275"/>
                  <a:pt x="2708287" y="2328663"/>
                  <a:pt x="2707802" y="2324183"/>
                </a:cubicBezTo>
                <a:lnTo>
                  <a:pt x="2687243" y="2322042"/>
                </a:lnTo>
                <a:close/>
                <a:moveTo>
                  <a:pt x="3129642" y="2311329"/>
                </a:moveTo>
                <a:cubicBezTo>
                  <a:pt x="3159105" y="2324846"/>
                  <a:pt x="3192798" y="2331138"/>
                  <a:pt x="3226636" y="2329443"/>
                </a:cubicBezTo>
                <a:lnTo>
                  <a:pt x="3227604" y="2328469"/>
                </a:lnTo>
                <a:cubicBezTo>
                  <a:pt x="3229297" y="2322625"/>
                  <a:pt x="3220348" y="2318535"/>
                  <a:pt x="3206318" y="2317171"/>
                </a:cubicBezTo>
                <a:cubicBezTo>
                  <a:pt x="3180436" y="2314640"/>
                  <a:pt x="3155039" y="2313082"/>
                  <a:pt x="3129642" y="2311329"/>
                </a:cubicBezTo>
                <a:close/>
                <a:moveTo>
                  <a:pt x="2595811" y="2310159"/>
                </a:moveTo>
                <a:cubicBezTo>
                  <a:pt x="2593635" y="2310159"/>
                  <a:pt x="2593635" y="2314251"/>
                  <a:pt x="2597022" y="2316004"/>
                </a:cubicBezTo>
                <a:cubicBezTo>
                  <a:pt x="2604107" y="2319879"/>
                  <a:pt x="2612792" y="2321359"/>
                  <a:pt x="2621210" y="2320093"/>
                </a:cubicBezTo>
                <a:cubicBezTo>
                  <a:pt x="2624354" y="2319120"/>
                  <a:pt x="2623628" y="2316589"/>
                  <a:pt x="2625804" y="2313082"/>
                </a:cubicBezTo>
                <a:cubicBezTo>
                  <a:pt x="2612985" y="2312303"/>
                  <a:pt x="2603795" y="2310744"/>
                  <a:pt x="2596296" y="2310744"/>
                </a:cubicBezTo>
                <a:close/>
                <a:moveTo>
                  <a:pt x="4485143" y="2307628"/>
                </a:moveTo>
                <a:lnTo>
                  <a:pt x="4485143" y="2309965"/>
                </a:lnTo>
                <a:cubicBezTo>
                  <a:pt x="4485143" y="2309965"/>
                  <a:pt x="4487319" y="2309965"/>
                  <a:pt x="4487078" y="2308798"/>
                </a:cubicBezTo>
                <a:close/>
                <a:moveTo>
                  <a:pt x="3016348" y="2306856"/>
                </a:moveTo>
                <a:lnTo>
                  <a:pt x="3025371" y="2309834"/>
                </a:lnTo>
                <a:lnTo>
                  <a:pt x="3013298" y="2307822"/>
                </a:lnTo>
                <a:lnTo>
                  <a:pt x="3012090" y="2307434"/>
                </a:lnTo>
                <a:close/>
                <a:moveTo>
                  <a:pt x="3033616" y="2304512"/>
                </a:moveTo>
                <a:lnTo>
                  <a:pt x="3016348" y="2306856"/>
                </a:lnTo>
                <a:lnTo>
                  <a:pt x="3011605" y="2305291"/>
                </a:lnTo>
                <a:lnTo>
                  <a:pt x="2975806" y="2315419"/>
                </a:lnTo>
                <a:lnTo>
                  <a:pt x="3008461" y="2335675"/>
                </a:lnTo>
                <a:lnTo>
                  <a:pt x="3070624" y="2324768"/>
                </a:lnTo>
                <a:lnTo>
                  <a:pt x="3025371" y="2309834"/>
                </a:lnTo>
                <a:lnTo>
                  <a:pt x="3041357" y="2312497"/>
                </a:lnTo>
                <a:cubicBezTo>
                  <a:pt x="3046217" y="2312654"/>
                  <a:pt x="3051055" y="2312049"/>
                  <a:pt x="3055626" y="2310744"/>
                </a:cubicBezTo>
                <a:cubicBezTo>
                  <a:pt x="3055626" y="2310744"/>
                  <a:pt x="3055626" y="2308798"/>
                  <a:pt x="3053693" y="2308407"/>
                </a:cubicBezTo>
                <a:cubicBezTo>
                  <a:pt x="3047185" y="2306556"/>
                  <a:pt x="3040460" y="2305252"/>
                  <a:pt x="3033616" y="2304512"/>
                </a:cubicBezTo>
                <a:close/>
                <a:moveTo>
                  <a:pt x="2548402" y="2304123"/>
                </a:moveTo>
                <a:cubicBezTo>
                  <a:pt x="2537203" y="2306168"/>
                  <a:pt x="2526126" y="2308700"/>
                  <a:pt x="2515265" y="2311718"/>
                </a:cubicBezTo>
                <a:lnTo>
                  <a:pt x="2523005" y="2314251"/>
                </a:lnTo>
                <a:cubicBezTo>
                  <a:pt x="2537518" y="2315225"/>
                  <a:pt x="2552516" y="2315225"/>
                  <a:pt x="2566303" y="2314055"/>
                </a:cubicBezTo>
                <a:lnTo>
                  <a:pt x="2566303" y="2312303"/>
                </a:lnTo>
                <a:cubicBezTo>
                  <a:pt x="2568964" y="2312303"/>
                  <a:pt x="2568964" y="2308798"/>
                  <a:pt x="2567512" y="2308213"/>
                </a:cubicBezTo>
                <a:cubicBezTo>
                  <a:pt x="2561392" y="2306186"/>
                  <a:pt x="2554957" y="2304804"/>
                  <a:pt x="2548402" y="2304123"/>
                </a:cubicBezTo>
                <a:close/>
                <a:moveTo>
                  <a:pt x="2921384" y="2302565"/>
                </a:moveTo>
                <a:lnTo>
                  <a:pt x="2923017" y="2303274"/>
                </a:lnTo>
                <a:lnTo>
                  <a:pt x="2921866" y="2303148"/>
                </a:lnTo>
                <a:lnTo>
                  <a:pt x="2919951" y="2302901"/>
                </a:lnTo>
                <a:close/>
                <a:moveTo>
                  <a:pt x="4439428" y="2301786"/>
                </a:moveTo>
                <a:lnTo>
                  <a:pt x="4393713" y="2303148"/>
                </a:lnTo>
                <a:cubicBezTo>
                  <a:pt x="4405902" y="2312888"/>
                  <a:pt x="4422279" y="2318458"/>
                  <a:pt x="4439428" y="2318729"/>
                </a:cubicBezTo>
                <a:cubicBezTo>
                  <a:pt x="4460954" y="2318729"/>
                  <a:pt x="4450794" y="2310159"/>
                  <a:pt x="4439428" y="2301786"/>
                </a:cubicBezTo>
                <a:close/>
                <a:moveTo>
                  <a:pt x="4172147" y="2301201"/>
                </a:moveTo>
                <a:cubicBezTo>
                  <a:pt x="4190556" y="2311407"/>
                  <a:pt x="4212230" y="2317094"/>
                  <a:pt x="4234554" y="2317562"/>
                </a:cubicBezTo>
                <a:cubicBezTo>
                  <a:pt x="4240842" y="2318067"/>
                  <a:pt x="4246914" y="2319586"/>
                  <a:pt x="4252454" y="2322042"/>
                </a:cubicBezTo>
                <a:cubicBezTo>
                  <a:pt x="4277633" y="2335266"/>
                  <a:pt x="4307337" y="2341732"/>
                  <a:pt x="4337353" y="2340544"/>
                </a:cubicBezTo>
                <a:cubicBezTo>
                  <a:pt x="4313287" y="2328547"/>
                  <a:pt x="4287864" y="2318437"/>
                  <a:pt x="4261403" y="2310356"/>
                </a:cubicBezTo>
                <a:lnTo>
                  <a:pt x="4262130" y="2311135"/>
                </a:lnTo>
                <a:cubicBezTo>
                  <a:pt x="4233828" y="2301279"/>
                  <a:pt x="4202699" y="2297852"/>
                  <a:pt x="4172147" y="2301201"/>
                </a:cubicBezTo>
                <a:close/>
                <a:moveTo>
                  <a:pt x="11436069" y="2300422"/>
                </a:moveTo>
                <a:cubicBezTo>
                  <a:pt x="11437763" y="2302565"/>
                  <a:pt x="11437036" y="2304706"/>
                  <a:pt x="11438489" y="2305096"/>
                </a:cubicBezTo>
                <a:lnTo>
                  <a:pt x="11437763" y="2305096"/>
                </a:lnTo>
                <a:cubicBezTo>
                  <a:pt x="11443568" y="2306655"/>
                  <a:pt x="11450099" y="2307628"/>
                  <a:pt x="11456146" y="2308798"/>
                </a:cubicBezTo>
                <a:cubicBezTo>
                  <a:pt x="11456146" y="2307628"/>
                  <a:pt x="11457839" y="2305682"/>
                  <a:pt x="11456146" y="2305291"/>
                </a:cubicBezTo>
                <a:cubicBezTo>
                  <a:pt x="11450341" y="2303538"/>
                  <a:pt x="11443809" y="2302174"/>
                  <a:pt x="11436069" y="2300422"/>
                </a:cubicBezTo>
                <a:close/>
                <a:moveTo>
                  <a:pt x="4488045" y="2299449"/>
                </a:moveTo>
                <a:cubicBezTo>
                  <a:pt x="4485625" y="2301395"/>
                  <a:pt x="4485869" y="2303927"/>
                  <a:pt x="4485143" y="2306264"/>
                </a:cubicBezTo>
                <a:lnTo>
                  <a:pt x="4513927" y="2301201"/>
                </a:lnTo>
                <a:cubicBezTo>
                  <a:pt x="4505364" y="2300052"/>
                  <a:pt x="4496730" y="2299467"/>
                  <a:pt x="4488045" y="2299449"/>
                </a:cubicBezTo>
                <a:close/>
                <a:moveTo>
                  <a:pt x="3123111" y="2299058"/>
                </a:moveTo>
                <a:cubicBezTo>
                  <a:pt x="3155766" y="2309186"/>
                  <a:pt x="3156248" y="2309186"/>
                  <a:pt x="3164958" y="2299058"/>
                </a:cubicBezTo>
                <a:close/>
                <a:moveTo>
                  <a:pt x="8293072" y="2298085"/>
                </a:moveTo>
                <a:cubicBezTo>
                  <a:pt x="8290944" y="2298960"/>
                  <a:pt x="8289202" y="2300324"/>
                  <a:pt x="8287993" y="2301980"/>
                </a:cubicBezTo>
                <a:lnTo>
                  <a:pt x="8289443" y="2301201"/>
                </a:lnTo>
                <a:cubicBezTo>
                  <a:pt x="8292927" y="2301960"/>
                  <a:pt x="8296482" y="2302407"/>
                  <a:pt x="8300086" y="2302565"/>
                </a:cubicBezTo>
                <a:cubicBezTo>
                  <a:pt x="8302021" y="2302565"/>
                  <a:pt x="8300086" y="2300228"/>
                  <a:pt x="8300086" y="2299058"/>
                </a:cubicBezTo>
                <a:cubicBezTo>
                  <a:pt x="8297787" y="2298551"/>
                  <a:pt x="8295441" y="2298240"/>
                  <a:pt x="8293072" y="2298085"/>
                </a:cubicBezTo>
                <a:close/>
                <a:moveTo>
                  <a:pt x="6531936" y="2297306"/>
                </a:moveTo>
                <a:cubicBezTo>
                  <a:pt x="6556124" y="2309771"/>
                  <a:pt x="6559512" y="2310550"/>
                  <a:pt x="6605953" y="2302953"/>
                </a:cubicBezTo>
                <a:close/>
                <a:moveTo>
                  <a:pt x="5898209" y="2295553"/>
                </a:moveTo>
                <a:cubicBezTo>
                  <a:pt x="5896759" y="2295553"/>
                  <a:pt x="5894824" y="2298473"/>
                  <a:pt x="5895309" y="2298670"/>
                </a:cubicBezTo>
                <a:lnTo>
                  <a:pt x="5913689" y="2303148"/>
                </a:lnTo>
                <a:lnTo>
                  <a:pt x="5917562" y="2298864"/>
                </a:lnTo>
                <a:cubicBezTo>
                  <a:pt x="5911030" y="2298085"/>
                  <a:pt x="5904499" y="2295748"/>
                  <a:pt x="5898209" y="2295748"/>
                </a:cubicBezTo>
                <a:close/>
                <a:moveTo>
                  <a:pt x="4210607" y="2292437"/>
                </a:moveTo>
                <a:cubicBezTo>
                  <a:pt x="4210607" y="2292437"/>
                  <a:pt x="4210607" y="2293799"/>
                  <a:pt x="4210607" y="2294578"/>
                </a:cubicBezTo>
                <a:lnTo>
                  <a:pt x="4222944" y="2296136"/>
                </a:lnTo>
                <a:lnTo>
                  <a:pt x="4220282" y="2292437"/>
                </a:lnTo>
                <a:cubicBezTo>
                  <a:pt x="4217065" y="2292222"/>
                  <a:pt x="4213825" y="2292222"/>
                  <a:pt x="4210607" y="2292437"/>
                </a:cubicBezTo>
                <a:close/>
                <a:moveTo>
                  <a:pt x="4281236" y="2292046"/>
                </a:moveTo>
                <a:lnTo>
                  <a:pt x="4282204" y="2294774"/>
                </a:lnTo>
                <a:cubicBezTo>
                  <a:pt x="4285833" y="2297694"/>
                  <a:pt x="4287285" y="2300031"/>
                  <a:pt x="4289703" y="2300616"/>
                </a:cubicBezTo>
                <a:cubicBezTo>
                  <a:pt x="4308086" y="2304706"/>
                  <a:pt x="4318729" y="2315613"/>
                  <a:pt x="4342434" y="2314446"/>
                </a:cubicBezTo>
                <a:cubicBezTo>
                  <a:pt x="4360573" y="2314446"/>
                  <a:pt x="4364928" y="2309577"/>
                  <a:pt x="4366622" y="2294968"/>
                </a:cubicBezTo>
                <a:cubicBezTo>
                  <a:pt x="4349448" y="2294968"/>
                  <a:pt x="4335418" y="2296136"/>
                  <a:pt x="4320664" y="2296136"/>
                </a:cubicBezTo>
                <a:cubicBezTo>
                  <a:pt x="4305909" y="2296136"/>
                  <a:pt x="4294540" y="2292241"/>
                  <a:pt x="4281236" y="2292046"/>
                </a:cubicBezTo>
                <a:close/>
                <a:moveTo>
                  <a:pt x="3574703" y="2289709"/>
                </a:moveTo>
                <a:lnTo>
                  <a:pt x="3585831" y="2299449"/>
                </a:lnTo>
                <a:lnTo>
                  <a:pt x="3574944" y="2299449"/>
                </a:lnTo>
                <a:lnTo>
                  <a:pt x="3586072" y="2302565"/>
                </a:lnTo>
                <a:cubicBezTo>
                  <a:pt x="3611710" y="2309771"/>
                  <a:pt x="3615580" y="2297694"/>
                  <a:pt x="3643882" y="2302759"/>
                </a:cubicBezTo>
                <a:lnTo>
                  <a:pt x="3645815" y="2302953"/>
                </a:lnTo>
                <a:lnTo>
                  <a:pt x="3616548" y="2289709"/>
                </a:lnTo>
                <a:close/>
                <a:moveTo>
                  <a:pt x="11652553" y="2286787"/>
                </a:moveTo>
                <a:cubicBezTo>
                  <a:pt x="11652553" y="2286787"/>
                  <a:pt x="11652553" y="2288736"/>
                  <a:pt x="11652553" y="2289124"/>
                </a:cubicBezTo>
                <a:cubicBezTo>
                  <a:pt x="11656646" y="2290449"/>
                  <a:pt x="11660849" y="2291560"/>
                  <a:pt x="11665131" y="2292437"/>
                </a:cubicBezTo>
                <a:cubicBezTo>
                  <a:pt x="11665131" y="2292437"/>
                  <a:pt x="11665131" y="2290488"/>
                  <a:pt x="11665131" y="2290100"/>
                </a:cubicBezTo>
                <a:close/>
                <a:moveTo>
                  <a:pt x="2612500" y="2286593"/>
                </a:moveTo>
                <a:lnTo>
                  <a:pt x="2612985" y="2287178"/>
                </a:lnTo>
                <a:lnTo>
                  <a:pt x="2613237" y="2287159"/>
                </a:lnTo>
                <a:lnTo>
                  <a:pt x="2617823" y="2290682"/>
                </a:lnTo>
                <a:lnTo>
                  <a:pt x="2623869" y="2290682"/>
                </a:lnTo>
                <a:cubicBezTo>
                  <a:pt x="2622249" y="2289184"/>
                  <a:pt x="2620362" y="2287879"/>
                  <a:pt x="2618308" y="2286787"/>
                </a:cubicBezTo>
                <a:lnTo>
                  <a:pt x="2613237" y="2287159"/>
                </a:lnTo>
                <a:close/>
                <a:moveTo>
                  <a:pt x="3513146" y="2286204"/>
                </a:moveTo>
                <a:cubicBezTo>
                  <a:pt x="3508913" y="2286399"/>
                  <a:pt x="3506494" y="2287762"/>
                  <a:pt x="3506494" y="2290879"/>
                </a:cubicBezTo>
                <a:cubicBezTo>
                  <a:pt x="3513797" y="2292553"/>
                  <a:pt x="3521223" y="2293858"/>
                  <a:pt x="3528744" y="2294774"/>
                </a:cubicBezTo>
                <a:cubicBezTo>
                  <a:pt x="3532955" y="2294500"/>
                  <a:pt x="3537066" y="2293586"/>
                  <a:pt x="3540840" y="2292046"/>
                </a:cubicBezTo>
                <a:lnTo>
                  <a:pt x="3542049" y="2292241"/>
                </a:lnTo>
                <a:cubicBezTo>
                  <a:pt x="3538349" y="2290840"/>
                  <a:pt x="3534552" y="2289611"/>
                  <a:pt x="3530682" y="2288542"/>
                </a:cubicBezTo>
                <a:cubicBezTo>
                  <a:pt x="3523426" y="2286983"/>
                  <a:pt x="3517379" y="2286009"/>
                  <a:pt x="3513146" y="2286204"/>
                </a:cubicBezTo>
                <a:close/>
                <a:moveTo>
                  <a:pt x="2500813" y="2285376"/>
                </a:moveTo>
                <a:cubicBezTo>
                  <a:pt x="2492407" y="2286642"/>
                  <a:pt x="2490835" y="2290586"/>
                  <a:pt x="2490351" y="2298085"/>
                </a:cubicBezTo>
                <a:cubicBezTo>
                  <a:pt x="2490351" y="2299252"/>
                  <a:pt x="2495430" y="2301395"/>
                  <a:pt x="2500994" y="2304706"/>
                </a:cubicBezTo>
                <a:cubicBezTo>
                  <a:pt x="2519039" y="2301512"/>
                  <a:pt x="2536454" y="2296351"/>
                  <a:pt x="2552757" y="2289320"/>
                </a:cubicBezTo>
                <a:lnTo>
                  <a:pt x="2552272" y="2288736"/>
                </a:lnTo>
                <a:cubicBezTo>
                  <a:pt x="2524457" y="2285522"/>
                  <a:pt x="2509218" y="2284110"/>
                  <a:pt x="2500813" y="2285376"/>
                </a:cubicBezTo>
                <a:close/>
                <a:moveTo>
                  <a:pt x="2696918" y="2284450"/>
                </a:moveTo>
                <a:cubicBezTo>
                  <a:pt x="2689481" y="2284937"/>
                  <a:pt x="2684341" y="2286788"/>
                  <a:pt x="2681438" y="2289320"/>
                </a:cubicBezTo>
                <a:cubicBezTo>
                  <a:pt x="2675633" y="2294383"/>
                  <a:pt x="2688452" y="2298670"/>
                  <a:pt x="2693290" y="2304318"/>
                </a:cubicBezTo>
                <a:lnTo>
                  <a:pt x="2739248" y="2307240"/>
                </a:lnTo>
                <a:cubicBezTo>
                  <a:pt x="2723524" y="2300031"/>
                  <a:pt x="2720621" y="2293995"/>
                  <a:pt x="2726185" y="2287762"/>
                </a:cubicBezTo>
                <a:cubicBezTo>
                  <a:pt x="2714091" y="2284840"/>
                  <a:pt x="2704356" y="2283964"/>
                  <a:pt x="2696918" y="2284450"/>
                </a:cubicBezTo>
                <a:close/>
                <a:moveTo>
                  <a:pt x="4178679" y="2284450"/>
                </a:moveTo>
                <a:lnTo>
                  <a:pt x="4182549" y="2287957"/>
                </a:lnTo>
                <a:cubicBezTo>
                  <a:pt x="4185284" y="2287509"/>
                  <a:pt x="4187943" y="2286867"/>
                  <a:pt x="4190533" y="2286008"/>
                </a:cubicBezTo>
                <a:lnTo>
                  <a:pt x="4191257" y="2286787"/>
                </a:lnTo>
                <a:cubicBezTo>
                  <a:pt x="4191257" y="2286787"/>
                  <a:pt x="4191257" y="2285229"/>
                  <a:pt x="4190048" y="2284450"/>
                </a:cubicBezTo>
                <a:close/>
                <a:moveTo>
                  <a:pt x="3178504" y="2284450"/>
                </a:moveTo>
                <a:lnTo>
                  <a:pt x="3174390" y="2284646"/>
                </a:lnTo>
                <a:lnTo>
                  <a:pt x="3178504" y="2286204"/>
                </a:lnTo>
                <a:close/>
                <a:moveTo>
                  <a:pt x="6114210" y="2283867"/>
                </a:moveTo>
                <a:cubicBezTo>
                  <a:pt x="6111549" y="2283867"/>
                  <a:pt x="6110340" y="2288345"/>
                  <a:pt x="6112275" y="2288930"/>
                </a:cubicBezTo>
                <a:cubicBezTo>
                  <a:pt x="6122651" y="2292903"/>
                  <a:pt x="6134358" y="2294130"/>
                  <a:pt x="6145653" y="2292437"/>
                </a:cubicBezTo>
                <a:cubicBezTo>
                  <a:pt x="6147832" y="2292437"/>
                  <a:pt x="6145653" y="2289903"/>
                  <a:pt x="6147588" y="2286983"/>
                </a:cubicBezTo>
                <a:cubicBezTo>
                  <a:pt x="6135496" y="2285813"/>
                  <a:pt x="6123400" y="2284256"/>
                  <a:pt x="6114210" y="2283867"/>
                </a:cubicBezTo>
                <a:close/>
                <a:moveTo>
                  <a:pt x="6816390" y="2283671"/>
                </a:moveTo>
                <a:lnTo>
                  <a:pt x="6815905" y="2284061"/>
                </a:lnTo>
                <a:cubicBezTo>
                  <a:pt x="6815905" y="2286008"/>
                  <a:pt x="6817840" y="2288542"/>
                  <a:pt x="6819049" y="2290682"/>
                </a:cubicBezTo>
                <a:cubicBezTo>
                  <a:pt x="6822993" y="2291034"/>
                  <a:pt x="6826960" y="2291034"/>
                  <a:pt x="6830901" y="2290682"/>
                </a:cubicBezTo>
                <a:cubicBezTo>
                  <a:pt x="6832112" y="2288930"/>
                  <a:pt x="6830901" y="2286593"/>
                  <a:pt x="6829692" y="2284256"/>
                </a:cubicBezTo>
                <a:cubicBezTo>
                  <a:pt x="6825291" y="2283691"/>
                  <a:pt x="6820840" y="2283497"/>
                  <a:pt x="6816390" y="2283671"/>
                </a:cubicBezTo>
                <a:close/>
                <a:moveTo>
                  <a:pt x="2345223" y="2283282"/>
                </a:moveTo>
                <a:lnTo>
                  <a:pt x="2345708" y="2283867"/>
                </a:lnTo>
                <a:lnTo>
                  <a:pt x="2346452" y="2283971"/>
                </a:lnTo>
                <a:lnTo>
                  <a:pt x="2371075" y="2297768"/>
                </a:lnTo>
                <a:cubicBezTo>
                  <a:pt x="2379994" y="2299059"/>
                  <a:pt x="2391786" y="2297209"/>
                  <a:pt x="2414160" y="2293410"/>
                </a:cubicBezTo>
                <a:lnTo>
                  <a:pt x="2346452" y="2283971"/>
                </a:lnTo>
                <a:close/>
                <a:moveTo>
                  <a:pt x="9453880" y="2283172"/>
                </a:moveTo>
                <a:cubicBezTo>
                  <a:pt x="9444515" y="2282376"/>
                  <a:pt x="9434941" y="2283175"/>
                  <a:pt x="9425800" y="2285619"/>
                </a:cubicBezTo>
                <a:lnTo>
                  <a:pt x="9480705" y="2290294"/>
                </a:lnTo>
                <a:cubicBezTo>
                  <a:pt x="9472401" y="2286360"/>
                  <a:pt x="9463245" y="2283969"/>
                  <a:pt x="9453880" y="2283172"/>
                </a:cubicBezTo>
                <a:close/>
                <a:moveTo>
                  <a:pt x="1175670" y="2282868"/>
                </a:moveTo>
                <a:cubicBezTo>
                  <a:pt x="1166781" y="2282113"/>
                  <a:pt x="1160129" y="2282795"/>
                  <a:pt x="1154928" y="2284840"/>
                </a:cubicBezTo>
                <a:cubicBezTo>
                  <a:pt x="1152508" y="2285813"/>
                  <a:pt x="1155169" y="2288345"/>
                  <a:pt x="1157830" y="2289709"/>
                </a:cubicBezTo>
                <a:lnTo>
                  <a:pt x="1157830" y="2289515"/>
                </a:lnTo>
                <a:cubicBezTo>
                  <a:pt x="1161386" y="2291539"/>
                  <a:pt x="1165426" y="2293001"/>
                  <a:pt x="1169682" y="2293799"/>
                </a:cubicBezTo>
                <a:cubicBezTo>
                  <a:pt x="1193870" y="2298085"/>
                  <a:pt x="1205239" y="2295553"/>
                  <a:pt x="1209835" y="2289515"/>
                </a:cubicBezTo>
                <a:cubicBezTo>
                  <a:pt x="1195686" y="2285814"/>
                  <a:pt x="1184559" y="2283623"/>
                  <a:pt x="1175670" y="2282868"/>
                </a:cubicBezTo>
                <a:close/>
                <a:moveTo>
                  <a:pt x="9275590" y="2282309"/>
                </a:moveTo>
                <a:lnTo>
                  <a:pt x="9275590" y="2282503"/>
                </a:lnTo>
                <a:lnTo>
                  <a:pt x="9267609" y="2283867"/>
                </a:lnTo>
                <a:cubicBezTo>
                  <a:pt x="9271479" y="2284724"/>
                  <a:pt x="9275445" y="2285249"/>
                  <a:pt x="9279460" y="2285425"/>
                </a:cubicBezTo>
                <a:cubicBezTo>
                  <a:pt x="9281395" y="2285425"/>
                  <a:pt x="9281154" y="2283671"/>
                  <a:pt x="9281880" y="2282697"/>
                </a:cubicBezTo>
                <a:cubicBezTo>
                  <a:pt x="9279808" y="2282387"/>
                  <a:pt x="9277695" y="2282249"/>
                  <a:pt x="9275590" y="2282309"/>
                </a:cubicBezTo>
                <a:close/>
                <a:moveTo>
                  <a:pt x="5711235" y="2281529"/>
                </a:moveTo>
                <a:cubicBezTo>
                  <a:pt x="5711235" y="2284450"/>
                  <a:pt x="5711235" y="2287372"/>
                  <a:pt x="5714864" y="2290294"/>
                </a:cubicBezTo>
                <a:cubicBezTo>
                  <a:pt x="5720911" y="2292028"/>
                  <a:pt x="5727153" y="2293255"/>
                  <a:pt x="5733488" y="2293995"/>
                </a:cubicBezTo>
                <a:lnTo>
                  <a:pt x="5735908" y="2285813"/>
                </a:lnTo>
                <a:close/>
                <a:moveTo>
                  <a:pt x="8248081" y="2281333"/>
                </a:moveTo>
                <a:lnTo>
                  <a:pt x="8228730" y="2284840"/>
                </a:lnTo>
                <a:cubicBezTo>
                  <a:pt x="8232240" y="2286223"/>
                  <a:pt x="8235891" y="2287392"/>
                  <a:pt x="8239617" y="2288345"/>
                </a:cubicBezTo>
                <a:lnTo>
                  <a:pt x="8240340" y="2288345"/>
                </a:lnTo>
                <a:cubicBezTo>
                  <a:pt x="8246631" y="2288345"/>
                  <a:pt x="8252195" y="2288345"/>
                  <a:pt x="8258000" y="2288345"/>
                </a:cubicBezTo>
                <a:close/>
                <a:moveTo>
                  <a:pt x="3484965" y="2280166"/>
                </a:moveTo>
                <a:cubicBezTo>
                  <a:pt x="3484965" y="2280166"/>
                  <a:pt x="3484965" y="2281529"/>
                  <a:pt x="3484965" y="2282113"/>
                </a:cubicBezTo>
                <a:lnTo>
                  <a:pt x="3490770" y="2282113"/>
                </a:lnTo>
                <a:lnTo>
                  <a:pt x="3490770" y="2280166"/>
                </a:lnTo>
                <a:cubicBezTo>
                  <a:pt x="3488835" y="2279951"/>
                  <a:pt x="3486900" y="2279951"/>
                  <a:pt x="3484965" y="2280166"/>
                </a:cubicBezTo>
                <a:close/>
                <a:moveTo>
                  <a:pt x="9249467" y="2278413"/>
                </a:moveTo>
                <a:cubicBezTo>
                  <a:pt x="9245452" y="2278569"/>
                  <a:pt x="9241485" y="2279366"/>
                  <a:pt x="9237857" y="2280750"/>
                </a:cubicBezTo>
                <a:cubicBezTo>
                  <a:pt x="9243954" y="2282309"/>
                  <a:pt x="9250193" y="2283536"/>
                  <a:pt x="9256483" y="2284450"/>
                </a:cubicBezTo>
                <a:cubicBezTo>
                  <a:pt x="9259457" y="2284431"/>
                  <a:pt x="9262408" y="2283963"/>
                  <a:pt x="9265191" y="2283088"/>
                </a:cubicBezTo>
                <a:cubicBezTo>
                  <a:pt x="9260087" y="2281217"/>
                  <a:pt x="9254741" y="2279834"/>
                  <a:pt x="9249226" y="2278996"/>
                </a:cubicBezTo>
                <a:close/>
                <a:moveTo>
                  <a:pt x="9151265" y="2276270"/>
                </a:moveTo>
                <a:cubicBezTo>
                  <a:pt x="9148121" y="2276270"/>
                  <a:pt x="9148362" y="2281333"/>
                  <a:pt x="9151265" y="2281724"/>
                </a:cubicBezTo>
                <a:cubicBezTo>
                  <a:pt x="9159487" y="2284061"/>
                  <a:pt x="9168921" y="2285619"/>
                  <a:pt x="9178838" y="2287566"/>
                </a:cubicBezTo>
                <a:cubicBezTo>
                  <a:pt x="9181017" y="2284646"/>
                  <a:pt x="9185128" y="2282891"/>
                  <a:pt x="9183434" y="2280750"/>
                </a:cubicBezTo>
                <a:cubicBezTo>
                  <a:pt x="9173736" y="2276154"/>
                  <a:pt x="9162319" y="2274557"/>
                  <a:pt x="9151265" y="2276270"/>
                </a:cubicBezTo>
                <a:close/>
                <a:moveTo>
                  <a:pt x="6691580" y="2276270"/>
                </a:moveTo>
                <a:cubicBezTo>
                  <a:pt x="6691580" y="2276270"/>
                  <a:pt x="6691580" y="2277828"/>
                  <a:pt x="6691580" y="2278413"/>
                </a:cubicBezTo>
                <a:cubicBezTo>
                  <a:pt x="6693586" y="2278548"/>
                  <a:pt x="6695618" y="2278548"/>
                  <a:pt x="6697626" y="2278413"/>
                </a:cubicBezTo>
                <a:lnTo>
                  <a:pt x="6697626" y="2276270"/>
                </a:lnTo>
                <a:close/>
                <a:moveTo>
                  <a:pt x="6567011" y="2275686"/>
                </a:moveTo>
                <a:lnTo>
                  <a:pt x="6549110" y="2276270"/>
                </a:lnTo>
                <a:cubicBezTo>
                  <a:pt x="6551045" y="2277966"/>
                  <a:pt x="6553151" y="2279523"/>
                  <a:pt x="6555401" y="2280945"/>
                </a:cubicBezTo>
                <a:cubicBezTo>
                  <a:pt x="6561688" y="2280945"/>
                  <a:pt x="6567493" y="2280945"/>
                  <a:pt x="6573540" y="2280945"/>
                </a:cubicBezTo>
                <a:close/>
                <a:moveTo>
                  <a:pt x="3113117" y="2275082"/>
                </a:moveTo>
                <a:cubicBezTo>
                  <a:pt x="3102849" y="2274259"/>
                  <a:pt x="3092406" y="2274839"/>
                  <a:pt x="3082234" y="2276855"/>
                </a:cubicBezTo>
                <a:cubicBezTo>
                  <a:pt x="3074252" y="2279192"/>
                  <a:pt x="3077396" y="2283476"/>
                  <a:pt x="3093844" y="2290488"/>
                </a:cubicBezTo>
                <a:lnTo>
                  <a:pt x="3142947" y="2281724"/>
                </a:lnTo>
                <a:cubicBezTo>
                  <a:pt x="3133477" y="2278130"/>
                  <a:pt x="3123385" y="2275905"/>
                  <a:pt x="3113117" y="2275082"/>
                </a:cubicBezTo>
                <a:close/>
                <a:moveTo>
                  <a:pt x="5859510" y="2274321"/>
                </a:moveTo>
                <a:cubicBezTo>
                  <a:pt x="5856849" y="2276659"/>
                  <a:pt x="5853946" y="2277634"/>
                  <a:pt x="5854670" y="2278996"/>
                </a:cubicBezTo>
                <a:cubicBezTo>
                  <a:pt x="5855396" y="2280360"/>
                  <a:pt x="5871362" y="2284840"/>
                  <a:pt x="5878858" y="2283476"/>
                </a:cubicBezTo>
                <a:cubicBezTo>
                  <a:pt x="5881519" y="2283476"/>
                  <a:pt x="5881519" y="2281333"/>
                  <a:pt x="5882731" y="2280166"/>
                </a:cubicBezTo>
                <a:close/>
                <a:moveTo>
                  <a:pt x="294559" y="2273348"/>
                </a:moveTo>
                <a:cubicBezTo>
                  <a:pt x="291656" y="2272569"/>
                  <a:pt x="295767" y="2276270"/>
                  <a:pt x="297461" y="2278802"/>
                </a:cubicBezTo>
                <a:lnTo>
                  <a:pt x="298670" y="2279581"/>
                </a:lnTo>
                <a:lnTo>
                  <a:pt x="331081" y="2280554"/>
                </a:lnTo>
                <a:cubicBezTo>
                  <a:pt x="329534" y="2278354"/>
                  <a:pt x="327769" y="2276270"/>
                  <a:pt x="325761" y="2274321"/>
                </a:cubicBezTo>
                <a:cubicBezTo>
                  <a:pt x="315118" y="2274321"/>
                  <a:pt x="304234" y="2273154"/>
                  <a:pt x="294559" y="2273348"/>
                </a:cubicBezTo>
                <a:close/>
                <a:moveTo>
                  <a:pt x="2247261" y="2272569"/>
                </a:moveTo>
                <a:lnTo>
                  <a:pt x="2280883" y="2287957"/>
                </a:lnTo>
                <a:cubicBezTo>
                  <a:pt x="2282577" y="2283282"/>
                  <a:pt x="2283545" y="2280750"/>
                  <a:pt x="2284510" y="2277828"/>
                </a:cubicBezTo>
                <a:close/>
                <a:moveTo>
                  <a:pt x="6658684" y="2272180"/>
                </a:moveTo>
                <a:cubicBezTo>
                  <a:pt x="6658684" y="2273348"/>
                  <a:pt x="6657232" y="2274518"/>
                  <a:pt x="6658684" y="2275297"/>
                </a:cubicBezTo>
                <a:cubicBezTo>
                  <a:pt x="6660134" y="2276076"/>
                  <a:pt x="6669327" y="2279387"/>
                  <a:pt x="6686257" y="2285619"/>
                </a:cubicBezTo>
                <a:lnTo>
                  <a:pt x="6664972" y="2273933"/>
                </a:lnTo>
                <a:cubicBezTo>
                  <a:pt x="6662940" y="2273232"/>
                  <a:pt x="6660835" y="2272647"/>
                  <a:pt x="6658684" y="2272180"/>
                </a:cubicBezTo>
                <a:close/>
                <a:moveTo>
                  <a:pt x="4367831" y="2271205"/>
                </a:moveTo>
                <a:cubicBezTo>
                  <a:pt x="4367831" y="2272180"/>
                  <a:pt x="4369766" y="2273739"/>
                  <a:pt x="4370248" y="2273739"/>
                </a:cubicBezTo>
                <a:lnTo>
                  <a:pt x="4382585" y="2273739"/>
                </a:lnTo>
                <a:lnTo>
                  <a:pt x="4382585" y="2271596"/>
                </a:lnTo>
                <a:close/>
                <a:moveTo>
                  <a:pt x="8864878" y="2269647"/>
                </a:moveTo>
                <a:cubicBezTo>
                  <a:pt x="8864878" y="2273933"/>
                  <a:pt x="8863425" y="2278217"/>
                  <a:pt x="8868507" y="2281918"/>
                </a:cubicBezTo>
                <a:lnTo>
                  <a:pt x="8869230" y="2281139"/>
                </a:lnTo>
                <a:cubicBezTo>
                  <a:pt x="8879246" y="2285599"/>
                  <a:pt x="8890904" y="2287040"/>
                  <a:pt x="8902126" y="2285229"/>
                </a:cubicBezTo>
                <a:lnTo>
                  <a:pt x="8916883" y="2285229"/>
                </a:lnTo>
                <a:lnTo>
                  <a:pt x="8901643" y="2281529"/>
                </a:lnTo>
                <a:cubicBezTo>
                  <a:pt x="8895839" y="2277653"/>
                  <a:pt x="8889597" y="2274186"/>
                  <a:pt x="8883019" y="2271205"/>
                </a:cubicBezTo>
                <a:cubicBezTo>
                  <a:pt x="8877118" y="2269862"/>
                  <a:pt x="8870998" y="2269318"/>
                  <a:pt x="8864878" y="2269647"/>
                </a:cubicBezTo>
                <a:close/>
                <a:moveTo>
                  <a:pt x="2608148" y="2268479"/>
                </a:moveTo>
                <a:cubicBezTo>
                  <a:pt x="2618234" y="2276718"/>
                  <a:pt x="2631416" y="2282055"/>
                  <a:pt x="2645640" y="2283671"/>
                </a:cubicBezTo>
                <a:lnTo>
                  <a:pt x="2701030" y="2279972"/>
                </a:lnTo>
                <a:cubicBezTo>
                  <a:pt x="2701030" y="2274518"/>
                  <a:pt x="2690146" y="2270817"/>
                  <a:pt x="2680712" y="2270232"/>
                </a:cubicBezTo>
                <a:cubicBezTo>
                  <a:pt x="2656742" y="2266960"/>
                  <a:pt x="2632310" y="2266375"/>
                  <a:pt x="2608148" y="2268479"/>
                </a:cubicBezTo>
                <a:close/>
                <a:moveTo>
                  <a:pt x="6467115" y="2268089"/>
                </a:moveTo>
                <a:cubicBezTo>
                  <a:pt x="6464936" y="2269453"/>
                  <a:pt x="6460583" y="2270817"/>
                  <a:pt x="6462033" y="2271790"/>
                </a:cubicBezTo>
                <a:cubicBezTo>
                  <a:pt x="6466871" y="2274595"/>
                  <a:pt x="6472265" y="2276697"/>
                  <a:pt x="6477999" y="2278023"/>
                </a:cubicBezTo>
                <a:cubicBezTo>
                  <a:pt x="6484675" y="2278763"/>
                  <a:pt x="6491447" y="2278626"/>
                  <a:pt x="6498075" y="2277634"/>
                </a:cubicBezTo>
                <a:cubicBezTo>
                  <a:pt x="6502428" y="2277634"/>
                  <a:pt x="6503637" y="2274906"/>
                  <a:pt x="6506057" y="2273348"/>
                </a:cubicBezTo>
                <a:cubicBezTo>
                  <a:pt x="6499792" y="2271187"/>
                  <a:pt x="6493309" y="2269434"/>
                  <a:pt x="6486706" y="2268089"/>
                </a:cubicBezTo>
                <a:cubicBezTo>
                  <a:pt x="6480200" y="2267623"/>
                  <a:pt x="6473621" y="2267623"/>
                  <a:pt x="6467115" y="2268089"/>
                </a:cubicBezTo>
                <a:close/>
                <a:moveTo>
                  <a:pt x="4231651" y="2267895"/>
                </a:moveTo>
                <a:cubicBezTo>
                  <a:pt x="4228990" y="2267895"/>
                  <a:pt x="4229716" y="2270232"/>
                  <a:pt x="4228990" y="2271596"/>
                </a:cubicBezTo>
                <a:lnTo>
                  <a:pt x="4243020" y="2273154"/>
                </a:lnTo>
                <a:lnTo>
                  <a:pt x="4244956" y="2269258"/>
                </a:lnTo>
                <a:cubicBezTo>
                  <a:pt x="4240600" y="2268420"/>
                  <a:pt x="4236126" y="2267954"/>
                  <a:pt x="4231651" y="2267895"/>
                </a:cubicBezTo>
                <a:close/>
                <a:moveTo>
                  <a:pt x="6614178" y="2267115"/>
                </a:moveTo>
                <a:lnTo>
                  <a:pt x="6613693" y="2267895"/>
                </a:lnTo>
                <a:cubicBezTo>
                  <a:pt x="6611758" y="2269064"/>
                  <a:pt x="6613693" y="2271011"/>
                  <a:pt x="6613693" y="2272569"/>
                </a:cubicBezTo>
                <a:lnTo>
                  <a:pt x="6625545" y="2272569"/>
                </a:lnTo>
                <a:cubicBezTo>
                  <a:pt x="6625545" y="2271402"/>
                  <a:pt x="6625545" y="2270037"/>
                  <a:pt x="6625545" y="2268868"/>
                </a:cubicBezTo>
                <a:cubicBezTo>
                  <a:pt x="6621819" y="2268050"/>
                  <a:pt x="6618023" y="2267447"/>
                  <a:pt x="6614178" y="2267115"/>
                </a:cubicBezTo>
                <a:close/>
                <a:moveTo>
                  <a:pt x="8940345" y="2264973"/>
                </a:moveTo>
                <a:lnTo>
                  <a:pt x="8943247" y="2266142"/>
                </a:lnTo>
                <a:lnTo>
                  <a:pt x="8943247" y="2264973"/>
                </a:lnTo>
                <a:close/>
                <a:moveTo>
                  <a:pt x="3196884" y="2264973"/>
                </a:moveTo>
                <a:lnTo>
                  <a:pt x="3191323" y="2275686"/>
                </a:lnTo>
                <a:lnTo>
                  <a:pt x="3241149" y="2288542"/>
                </a:lnTo>
                <a:cubicBezTo>
                  <a:pt x="3240425" y="2289903"/>
                  <a:pt x="3236311" y="2293020"/>
                  <a:pt x="3240425" y="2295748"/>
                </a:cubicBezTo>
                <a:cubicBezTo>
                  <a:pt x="3247921" y="2299643"/>
                  <a:pt x="3250100" y="2299643"/>
                  <a:pt x="3280576" y="2297112"/>
                </a:cubicBezTo>
                <a:cubicBezTo>
                  <a:pt x="3262193" y="2288151"/>
                  <a:pt x="3245019" y="2278996"/>
                  <a:pt x="3225186" y="2270232"/>
                </a:cubicBezTo>
                <a:cubicBezTo>
                  <a:pt x="3215970" y="2267757"/>
                  <a:pt x="3206511" y="2266005"/>
                  <a:pt x="3196884" y="2264973"/>
                </a:cubicBezTo>
                <a:close/>
                <a:moveTo>
                  <a:pt x="4007186" y="2260103"/>
                </a:moveTo>
                <a:cubicBezTo>
                  <a:pt x="4007186" y="2260103"/>
                  <a:pt x="4007186" y="2260103"/>
                  <a:pt x="4007186" y="2261662"/>
                </a:cubicBezTo>
                <a:lnTo>
                  <a:pt x="4015409" y="2260103"/>
                </a:lnTo>
                <a:close/>
                <a:moveTo>
                  <a:pt x="2412467" y="2259130"/>
                </a:moveTo>
                <a:lnTo>
                  <a:pt x="2385858" y="2263805"/>
                </a:lnTo>
                <a:lnTo>
                  <a:pt x="2424803" y="2281529"/>
                </a:lnTo>
                <a:cubicBezTo>
                  <a:pt x="2446330" y="2283476"/>
                  <a:pt x="2470759" y="2287372"/>
                  <a:pt x="2471486" y="2277828"/>
                </a:cubicBezTo>
                <a:cubicBezTo>
                  <a:pt x="2443910" y="2277243"/>
                  <a:pt x="2434478" y="2265363"/>
                  <a:pt x="2412949" y="2259715"/>
                </a:cubicBezTo>
                <a:close/>
                <a:moveTo>
                  <a:pt x="2171795" y="2257766"/>
                </a:moveTo>
                <a:lnTo>
                  <a:pt x="2146154" y="2266531"/>
                </a:lnTo>
                <a:cubicBezTo>
                  <a:pt x="2194530" y="2281918"/>
                  <a:pt x="2196468" y="2282309"/>
                  <a:pt x="2219930" y="2277634"/>
                </a:cubicBezTo>
                <a:cubicBezTo>
                  <a:pt x="2226654" y="2276172"/>
                  <a:pt x="2233282" y="2274420"/>
                  <a:pt x="2239762" y="2272375"/>
                </a:cubicBezTo>
                <a:cubicBezTo>
                  <a:pt x="2216301" y="2272142"/>
                  <a:pt x="2193250" y="2267408"/>
                  <a:pt x="2172521" y="2258545"/>
                </a:cubicBezTo>
                <a:close/>
                <a:moveTo>
                  <a:pt x="9238342" y="2256014"/>
                </a:moveTo>
                <a:cubicBezTo>
                  <a:pt x="9241003" y="2257572"/>
                  <a:pt x="9243905" y="2260103"/>
                  <a:pt x="9246082" y="2260494"/>
                </a:cubicBezTo>
                <a:cubicBezTo>
                  <a:pt x="9251958" y="2260981"/>
                  <a:pt x="9257862" y="2260981"/>
                  <a:pt x="9263739" y="2260494"/>
                </a:cubicBezTo>
                <a:cubicBezTo>
                  <a:pt x="9265432" y="2261467"/>
                  <a:pt x="9263256" y="2259130"/>
                  <a:pt x="9262289" y="2256793"/>
                </a:cubicBezTo>
                <a:lnTo>
                  <a:pt x="9262530" y="2256014"/>
                </a:lnTo>
                <a:close/>
                <a:moveTo>
                  <a:pt x="9154167" y="2255235"/>
                </a:moveTo>
                <a:lnTo>
                  <a:pt x="9158763" y="2256793"/>
                </a:lnTo>
                <a:lnTo>
                  <a:pt x="9156343" y="2255235"/>
                </a:lnTo>
                <a:close/>
                <a:moveTo>
                  <a:pt x="2063915" y="2255235"/>
                </a:moveTo>
                <a:lnTo>
                  <a:pt x="2063915" y="2263610"/>
                </a:lnTo>
                <a:cubicBezTo>
                  <a:pt x="2069770" y="2265363"/>
                  <a:pt x="2075865" y="2266551"/>
                  <a:pt x="2082056" y="2267115"/>
                </a:cubicBezTo>
                <a:cubicBezTo>
                  <a:pt x="2085685" y="2264973"/>
                  <a:pt x="2085926" y="2262052"/>
                  <a:pt x="2088103" y="2258351"/>
                </a:cubicBezTo>
                <a:cubicBezTo>
                  <a:pt x="2080121" y="2256909"/>
                  <a:pt x="2072043" y="2255858"/>
                  <a:pt x="2063915" y="2255235"/>
                </a:cubicBezTo>
                <a:close/>
                <a:moveTo>
                  <a:pt x="8282670" y="2254844"/>
                </a:moveTo>
                <a:cubicBezTo>
                  <a:pt x="8283516" y="2259500"/>
                  <a:pt x="8285403" y="2263981"/>
                  <a:pt x="8288234" y="2268089"/>
                </a:cubicBezTo>
                <a:cubicBezTo>
                  <a:pt x="8293290" y="2270661"/>
                  <a:pt x="8298851" y="2272491"/>
                  <a:pt x="8304682" y="2273543"/>
                </a:cubicBezTo>
                <a:lnTo>
                  <a:pt x="8305165" y="2272763"/>
                </a:lnTo>
                <a:cubicBezTo>
                  <a:pt x="8315084" y="2270426"/>
                  <a:pt x="8314599" y="2263220"/>
                  <a:pt x="8339754" y="2268285"/>
                </a:cubicBezTo>
                <a:cubicBezTo>
                  <a:pt x="8335884" y="2265948"/>
                  <a:pt x="8332740" y="2262052"/>
                  <a:pt x="8328629" y="2261273"/>
                </a:cubicBezTo>
                <a:cubicBezTo>
                  <a:pt x="8314599" y="2258740"/>
                  <a:pt x="8300327" y="2257181"/>
                  <a:pt x="8282670" y="2254844"/>
                </a:cubicBezTo>
                <a:close/>
                <a:moveTo>
                  <a:pt x="6176373" y="2254844"/>
                </a:moveTo>
                <a:cubicBezTo>
                  <a:pt x="6163554" y="2256014"/>
                  <a:pt x="6162342" y="2261273"/>
                  <a:pt x="6172988" y="2264973"/>
                </a:cubicBezTo>
                <a:cubicBezTo>
                  <a:pt x="6179661" y="2266939"/>
                  <a:pt x="6186678" y="2268050"/>
                  <a:pt x="6193788" y="2268285"/>
                </a:cubicBezTo>
                <a:cubicBezTo>
                  <a:pt x="6205398" y="2268285"/>
                  <a:pt x="6205883" y="2262832"/>
                  <a:pt x="6194514" y="2258545"/>
                </a:cubicBezTo>
                <a:cubicBezTo>
                  <a:pt x="6188661" y="2256793"/>
                  <a:pt x="6182564" y="2255546"/>
                  <a:pt x="6176373" y="2254844"/>
                </a:cubicBezTo>
                <a:close/>
                <a:moveTo>
                  <a:pt x="6660619" y="2253871"/>
                </a:moveTo>
                <a:cubicBezTo>
                  <a:pt x="6658199" y="2252507"/>
                  <a:pt x="6656990" y="2253871"/>
                  <a:pt x="6657232" y="2255429"/>
                </a:cubicBezTo>
                <a:cubicBezTo>
                  <a:pt x="6657884" y="2258760"/>
                  <a:pt x="6659819" y="2261817"/>
                  <a:pt x="6662796" y="2264193"/>
                </a:cubicBezTo>
                <a:cubicBezTo>
                  <a:pt x="6668987" y="2265751"/>
                  <a:pt x="6675422" y="2266608"/>
                  <a:pt x="6681905" y="2266727"/>
                </a:cubicBezTo>
                <a:cubicBezTo>
                  <a:pt x="6685049" y="2266727"/>
                  <a:pt x="6688677" y="2264584"/>
                  <a:pt x="6687466" y="2263999"/>
                </a:cubicBezTo>
                <a:lnTo>
                  <a:pt x="6686984" y="2264193"/>
                </a:lnTo>
                <a:cubicBezTo>
                  <a:pt x="6680742" y="2260921"/>
                  <a:pt x="6674284" y="2257942"/>
                  <a:pt x="6667633" y="2255235"/>
                </a:cubicBezTo>
                <a:cubicBezTo>
                  <a:pt x="6666181" y="2255235"/>
                  <a:pt x="6663037" y="2255235"/>
                  <a:pt x="6660619" y="2253871"/>
                </a:cubicBezTo>
                <a:close/>
                <a:moveTo>
                  <a:pt x="8060866" y="2253092"/>
                </a:moveTo>
                <a:lnTo>
                  <a:pt x="8060625" y="2257181"/>
                </a:lnTo>
                <a:cubicBezTo>
                  <a:pt x="8062872" y="2257319"/>
                  <a:pt x="8065148" y="2257319"/>
                  <a:pt x="8067398" y="2257181"/>
                </a:cubicBezTo>
                <a:cubicBezTo>
                  <a:pt x="8067398" y="2257181"/>
                  <a:pt x="8067398" y="2255820"/>
                  <a:pt x="8067398" y="2255040"/>
                </a:cubicBezTo>
                <a:close/>
                <a:moveTo>
                  <a:pt x="2290074" y="2252313"/>
                </a:moveTo>
                <a:cubicBezTo>
                  <a:pt x="2292131" y="2253190"/>
                  <a:pt x="2293824" y="2254552"/>
                  <a:pt x="2294911" y="2256208"/>
                </a:cubicBezTo>
                <a:lnTo>
                  <a:pt x="2293613" y="2255732"/>
                </a:lnTo>
                <a:close/>
                <a:moveTo>
                  <a:pt x="3823357" y="2251145"/>
                </a:moveTo>
                <a:lnTo>
                  <a:pt x="3824083" y="2251924"/>
                </a:lnTo>
                <a:cubicBezTo>
                  <a:pt x="3817214" y="2251223"/>
                  <a:pt x="3810223" y="2252176"/>
                  <a:pt x="3804006" y="2254650"/>
                </a:cubicBezTo>
                <a:cubicBezTo>
                  <a:pt x="3794813" y="2260298"/>
                  <a:pt x="3805941" y="2265363"/>
                  <a:pt x="3849239" y="2275686"/>
                </a:cubicBezTo>
                <a:cubicBezTo>
                  <a:pt x="3847786" y="2268868"/>
                  <a:pt x="3846819" y="2263414"/>
                  <a:pt x="3845610" y="2256208"/>
                </a:cubicBezTo>
                <a:cubicBezTo>
                  <a:pt x="3838403" y="2253969"/>
                  <a:pt x="3830952" y="2252274"/>
                  <a:pt x="3823357" y="2251145"/>
                </a:cubicBezTo>
                <a:close/>
                <a:moveTo>
                  <a:pt x="2147607" y="2249002"/>
                </a:moveTo>
                <a:cubicBezTo>
                  <a:pt x="2143907" y="2249411"/>
                  <a:pt x="2140278" y="2250053"/>
                  <a:pt x="2136723" y="2250949"/>
                </a:cubicBezTo>
                <a:lnTo>
                  <a:pt x="2153653" y="2252313"/>
                </a:lnTo>
                <a:cubicBezTo>
                  <a:pt x="2155106" y="2252313"/>
                  <a:pt x="2155832" y="2252313"/>
                  <a:pt x="2156797" y="2251340"/>
                </a:cubicBezTo>
                <a:cubicBezTo>
                  <a:pt x="2153894" y="2250209"/>
                  <a:pt x="2150799" y="2249429"/>
                  <a:pt x="2147607" y="2249002"/>
                </a:cubicBezTo>
                <a:close/>
                <a:moveTo>
                  <a:pt x="2554449" y="2248223"/>
                </a:moveTo>
                <a:lnTo>
                  <a:pt x="2544776" y="2260688"/>
                </a:lnTo>
                <a:lnTo>
                  <a:pt x="2605245" y="2267700"/>
                </a:lnTo>
                <a:cubicBezTo>
                  <a:pt x="2601616" y="2258740"/>
                  <a:pt x="2581057" y="2254065"/>
                  <a:pt x="2554449" y="2248223"/>
                </a:cubicBezTo>
                <a:close/>
                <a:moveTo>
                  <a:pt x="3548580" y="2247638"/>
                </a:moveTo>
                <a:cubicBezTo>
                  <a:pt x="3548702" y="2248943"/>
                  <a:pt x="3548702" y="2250229"/>
                  <a:pt x="3548580" y="2251534"/>
                </a:cubicBezTo>
                <a:lnTo>
                  <a:pt x="3557773" y="2250170"/>
                </a:lnTo>
                <a:close/>
                <a:moveTo>
                  <a:pt x="6486948" y="2247444"/>
                </a:moveTo>
                <a:cubicBezTo>
                  <a:pt x="6484045" y="2248417"/>
                  <a:pt x="6485254" y="2252118"/>
                  <a:pt x="6488883" y="2253677"/>
                </a:cubicBezTo>
                <a:cubicBezTo>
                  <a:pt x="6499236" y="2258196"/>
                  <a:pt x="6511280" y="2259500"/>
                  <a:pt x="6522746" y="2257378"/>
                </a:cubicBezTo>
                <a:cubicBezTo>
                  <a:pt x="6522263" y="2256793"/>
                  <a:pt x="6522263" y="2253482"/>
                  <a:pt x="6518391" y="2251728"/>
                </a:cubicBezTo>
                <a:lnTo>
                  <a:pt x="6518391" y="2250949"/>
                </a:lnTo>
                <a:cubicBezTo>
                  <a:pt x="6508838" y="2246626"/>
                  <a:pt x="6497590" y="2245360"/>
                  <a:pt x="6486948" y="2247444"/>
                </a:cubicBezTo>
                <a:close/>
                <a:moveTo>
                  <a:pt x="8685160" y="2246470"/>
                </a:moveTo>
                <a:cubicBezTo>
                  <a:pt x="8694594" y="2250755"/>
                  <a:pt x="8693385" y="2254065"/>
                  <a:pt x="8693141" y="2257766"/>
                </a:cubicBezTo>
                <a:cubicBezTo>
                  <a:pt x="8693141" y="2265751"/>
                  <a:pt x="8705719" y="2272569"/>
                  <a:pt x="8729666" y="2278802"/>
                </a:cubicBezTo>
                <a:cubicBezTo>
                  <a:pt x="8738132" y="2279972"/>
                  <a:pt x="8753371" y="2278608"/>
                  <a:pt x="8749984" y="2276270"/>
                </a:cubicBezTo>
                <a:cubicBezTo>
                  <a:pt x="8735133" y="2263181"/>
                  <a:pt x="8716750" y="2252994"/>
                  <a:pt x="8696287" y="2246470"/>
                </a:cubicBezTo>
                <a:cubicBezTo>
                  <a:pt x="8692585" y="2246041"/>
                  <a:pt x="8688860" y="2246041"/>
                  <a:pt x="8685160" y="2246470"/>
                </a:cubicBezTo>
                <a:close/>
                <a:moveTo>
                  <a:pt x="8540031" y="2246080"/>
                </a:moveTo>
                <a:cubicBezTo>
                  <a:pt x="8536161" y="2246080"/>
                  <a:pt x="8540031" y="2251534"/>
                  <a:pt x="8542934" y="2254650"/>
                </a:cubicBezTo>
                <a:cubicBezTo>
                  <a:pt x="8550771" y="2257378"/>
                  <a:pt x="8558851" y="2259596"/>
                  <a:pt x="8567122" y="2261273"/>
                </a:cubicBezTo>
                <a:lnTo>
                  <a:pt x="8563582" y="2251012"/>
                </a:lnTo>
                <a:lnTo>
                  <a:pt x="8564219" y="2251145"/>
                </a:lnTo>
                <a:lnTo>
                  <a:pt x="8563493" y="2250755"/>
                </a:lnTo>
                <a:lnTo>
                  <a:pt x="8563582" y="2251012"/>
                </a:lnTo>
                <a:close/>
                <a:moveTo>
                  <a:pt x="8184950" y="2245886"/>
                </a:moveTo>
                <a:cubicBezTo>
                  <a:pt x="8174308" y="2246470"/>
                  <a:pt x="8168744" y="2249391"/>
                  <a:pt x="8175516" y="2254456"/>
                </a:cubicBezTo>
                <a:cubicBezTo>
                  <a:pt x="8183257" y="2260494"/>
                  <a:pt x="8193658" y="2266727"/>
                  <a:pt x="8203818" y="2273933"/>
                </a:cubicBezTo>
                <a:cubicBezTo>
                  <a:pt x="8235020" y="2276465"/>
                  <a:pt x="8250983" y="2275101"/>
                  <a:pt x="8250016" y="2267506"/>
                </a:cubicBezTo>
                <a:cubicBezTo>
                  <a:pt x="8249048" y="2259909"/>
                  <a:pt x="8238890" y="2255235"/>
                  <a:pt x="8220022" y="2249975"/>
                </a:cubicBezTo>
                <a:cubicBezTo>
                  <a:pt x="8208920" y="2246295"/>
                  <a:pt x="8196876" y="2244892"/>
                  <a:pt x="8184950" y="2245886"/>
                </a:cubicBezTo>
                <a:close/>
                <a:moveTo>
                  <a:pt x="1999576" y="2244133"/>
                </a:moveTo>
                <a:cubicBezTo>
                  <a:pt x="2001993" y="2249975"/>
                  <a:pt x="2001269" y="2252897"/>
                  <a:pt x="2005139" y="2255623"/>
                </a:cubicBezTo>
                <a:cubicBezTo>
                  <a:pt x="2010678" y="2258545"/>
                  <a:pt x="2016821" y="2260668"/>
                  <a:pt x="2023281" y="2261856"/>
                </a:cubicBezTo>
                <a:lnTo>
                  <a:pt x="2024249" y="2260103"/>
                </a:lnTo>
                <a:cubicBezTo>
                  <a:pt x="2035615" y="2260103"/>
                  <a:pt x="2036826" y="2256987"/>
                  <a:pt x="2030778" y="2253482"/>
                </a:cubicBezTo>
                <a:cubicBezTo>
                  <a:pt x="2020716" y="2249665"/>
                  <a:pt x="2010292" y="2246548"/>
                  <a:pt x="1999576" y="2244133"/>
                </a:cubicBezTo>
                <a:close/>
                <a:moveTo>
                  <a:pt x="2862847" y="2243937"/>
                </a:moveTo>
                <a:lnTo>
                  <a:pt x="2864053" y="2244761"/>
                </a:lnTo>
                <a:lnTo>
                  <a:pt x="2862606" y="2245107"/>
                </a:lnTo>
                <a:lnTo>
                  <a:pt x="2861026" y="2244740"/>
                </a:lnTo>
                <a:close/>
                <a:moveTo>
                  <a:pt x="2178567" y="2242964"/>
                </a:moveTo>
                <a:lnTo>
                  <a:pt x="2179294" y="2243743"/>
                </a:lnTo>
                <a:lnTo>
                  <a:pt x="2181996" y="2244162"/>
                </a:lnTo>
                <a:lnTo>
                  <a:pt x="2201713" y="2251056"/>
                </a:lnTo>
                <a:cubicBezTo>
                  <a:pt x="2209946" y="2252449"/>
                  <a:pt x="2218527" y="2252508"/>
                  <a:pt x="2226943" y="2251145"/>
                </a:cubicBezTo>
                <a:lnTo>
                  <a:pt x="2181996" y="2244162"/>
                </a:lnTo>
                <a:close/>
                <a:moveTo>
                  <a:pt x="8756515" y="2241017"/>
                </a:moveTo>
                <a:cubicBezTo>
                  <a:pt x="8761594" y="2244327"/>
                  <a:pt x="8766191" y="2247638"/>
                  <a:pt x="8771754" y="2250755"/>
                </a:cubicBezTo>
                <a:cubicBezTo>
                  <a:pt x="8778817" y="2254650"/>
                  <a:pt x="8787499" y="2256190"/>
                  <a:pt x="8795942" y="2255040"/>
                </a:cubicBezTo>
                <a:cubicBezTo>
                  <a:pt x="8806341" y="2253677"/>
                  <a:pt x="8802230" y="2249781"/>
                  <a:pt x="8795942" y="2246470"/>
                </a:cubicBezTo>
                <a:lnTo>
                  <a:pt x="8794731" y="2246470"/>
                </a:lnTo>
                <a:cubicBezTo>
                  <a:pt x="8783484" y="2240432"/>
                  <a:pt x="8769649" y="2238465"/>
                  <a:pt x="8756515" y="2241017"/>
                </a:cubicBezTo>
                <a:close/>
                <a:moveTo>
                  <a:pt x="3480974" y="2240967"/>
                </a:moveTo>
                <a:cubicBezTo>
                  <a:pt x="3475048" y="2240723"/>
                  <a:pt x="3470573" y="2241405"/>
                  <a:pt x="3469726" y="2242770"/>
                </a:cubicBezTo>
                <a:cubicBezTo>
                  <a:pt x="3464164" y="2250949"/>
                  <a:pt x="3436347" y="2249391"/>
                  <a:pt x="3421349" y="2253482"/>
                </a:cubicBezTo>
                <a:lnTo>
                  <a:pt x="3571318" y="2288736"/>
                </a:lnTo>
                <a:cubicBezTo>
                  <a:pt x="3577847" y="2281333"/>
                  <a:pt x="3585346" y="2281139"/>
                  <a:pt x="3612678" y="2288736"/>
                </a:cubicBezTo>
                <a:lnTo>
                  <a:pt x="3629126" y="2282113"/>
                </a:lnTo>
                <a:cubicBezTo>
                  <a:pt x="3645744" y="2288619"/>
                  <a:pt x="3662870" y="2294208"/>
                  <a:pt x="3680404" y="2298864"/>
                </a:cubicBezTo>
                <a:cubicBezTo>
                  <a:pt x="3695257" y="2301025"/>
                  <a:pt x="3710301" y="2302135"/>
                  <a:pt x="3725395" y="2302174"/>
                </a:cubicBezTo>
                <a:cubicBezTo>
                  <a:pt x="3743052" y="2311135"/>
                  <a:pt x="3716446" y="2309186"/>
                  <a:pt x="3717655" y="2313666"/>
                </a:cubicBezTo>
                <a:cubicBezTo>
                  <a:pt x="3720606" y="2315575"/>
                  <a:pt x="3723846" y="2317153"/>
                  <a:pt x="3727330" y="2318341"/>
                </a:cubicBezTo>
                <a:lnTo>
                  <a:pt x="3825292" y="2335481"/>
                </a:lnTo>
                <a:cubicBezTo>
                  <a:pt x="3841013" y="2343466"/>
                  <a:pt x="3853591" y="2348920"/>
                  <a:pt x="3862784" y="2354958"/>
                </a:cubicBezTo>
                <a:cubicBezTo>
                  <a:pt x="3869072" y="2357490"/>
                  <a:pt x="3868589" y="2360606"/>
                  <a:pt x="3869798" y="2363528"/>
                </a:cubicBezTo>
                <a:lnTo>
                  <a:pt x="3870519" y="2364882"/>
                </a:lnTo>
                <a:lnTo>
                  <a:pt x="3832306" y="2364502"/>
                </a:lnTo>
                <a:lnTo>
                  <a:pt x="3834726" y="2365475"/>
                </a:lnTo>
                <a:cubicBezTo>
                  <a:pt x="3830856" y="2365475"/>
                  <a:pt x="3831582" y="2368591"/>
                  <a:pt x="3830856" y="2370540"/>
                </a:cubicBezTo>
                <a:cubicBezTo>
                  <a:pt x="3832814" y="2371454"/>
                  <a:pt x="3834942" y="2372117"/>
                  <a:pt x="3837143" y="2372487"/>
                </a:cubicBezTo>
                <a:cubicBezTo>
                  <a:pt x="3843553" y="2373755"/>
                  <a:pt x="3850132" y="2374337"/>
                  <a:pt x="3856735" y="2374241"/>
                </a:cubicBezTo>
                <a:lnTo>
                  <a:pt x="3871269" y="2365033"/>
                </a:lnTo>
                <a:lnTo>
                  <a:pt x="3896768" y="2369859"/>
                </a:lnTo>
                <a:cubicBezTo>
                  <a:pt x="3904206" y="2370248"/>
                  <a:pt x="3909830" y="2369274"/>
                  <a:pt x="3912128" y="2366645"/>
                </a:cubicBezTo>
                <a:cubicBezTo>
                  <a:pt x="3916724" y="2361385"/>
                  <a:pt x="3928817" y="2353400"/>
                  <a:pt x="3921077" y="2343857"/>
                </a:cubicBezTo>
                <a:cubicBezTo>
                  <a:pt x="3921440" y="2342376"/>
                  <a:pt x="3921440" y="2340857"/>
                  <a:pt x="3921077" y="2339376"/>
                </a:cubicBezTo>
                <a:cubicBezTo>
                  <a:pt x="3921077" y="2334896"/>
                  <a:pt x="3912610" y="2330222"/>
                  <a:pt x="3898824" y="2329443"/>
                </a:cubicBezTo>
                <a:cubicBezTo>
                  <a:pt x="3885037" y="2328663"/>
                  <a:pt x="3887213" y="2333144"/>
                  <a:pt x="3895195" y="2338013"/>
                </a:cubicBezTo>
                <a:lnTo>
                  <a:pt x="3900032" y="2340350"/>
                </a:lnTo>
                <a:lnTo>
                  <a:pt x="3863508" y="2338403"/>
                </a:lnTo>
                <a:cubicBezTo>
                  <a:pt x="3854559" y="2334311"/>
                  <a:pt x="3845368" y="2330416"/>
                  <a:pt x="3837387" y="2326326"/>
                </a:cubicBezTo>
                <a:cubicBezTo>
                  <a:pt x="3821544" y="2314873"/>
                  <a:pt x="3799191" y="2311290"/>
                  <a:pt x="3779092" y="2316977"/>
                </a:cubicBezTo>
                <a:cubicBezTo>
                  <a:pt x="3764338" y="2311914"/>
                  <a:pt x="3763853" y="2307822"/>
                  <a:pt x="3779092" y="2308407"/>
                </a:cubicBezTo>
                <a:cubicBezTo>
                  <a:pt x="3810223" y="2309285"/>
                  <a:pt x="3841158" y="2312615"/>
                  <a:pt x="3871492" y="2318341"/>
                </a:cubicBezTo>
                <a:cubicBezTo>
                  <a:pt x="3888907" y="2314251"/>
                  <a:pt x="3914063" y="2328858"/>
                  <a:pt x="3933654" y="2325353"/>
                </a:cubicBezTo>
                <a:cubicBezTo>
                  <a:pt x="3926640" y="2321846"/>
                  <a:pt x="3912610" y="2316589"/>
                  <a:pt x="3914063" y="2314834"/>
                </a:cubicBezTo>
                <a:cubicBezTo>
                  <a:pt x="3915513" y="2313082"/>
                  <a:pt x="3927849" y="2309771"/>
                  <a:pt x="3941395" y="2305485"/>
                </a:cubicBezTo>
                <a:cubicBezTo>
                  <a:pt x="3946715" y="2312303"/>
                  <a:pt x="3951555" y="2315810"/>
                  <a:pt x="3950829" y="2318147"/>
                </a:cubicBezTo>
                <a:cubicBezTo>
                  <a:pt x="3948893" y="2324574"/>
                  <a:pt x="3959051" y="2329443"/>
                  <a:pt x="3977193" y="2334311"/>
                </a:cubicBezTo>
                <a:cubicBezTo>
                  <a:pt x="3985223" y="2335266"/>
                  <a:pt x="3993351" y="2335266"/>
                  <a:pt x="4001381" y="2334311"/>
                </a:cubicBezTo>
                <a:cubicBezTo>
                  <a:pt x="4009799" y="2327144"/>
                  <a:pt x="4017417" y="2319392"/>
                  <a:pt x="4024119" y="2311135"/>
                </a:cubicBezTo>
                <a:lnTo>
                  <a:pt x="3969453" y="2291658"/>
                </a:lnTo>
                <a:lnTo>
                  <a:pt x="4054110" y="2298864"/>
                </a:lnTo>
                <a:cubicBezTo>
                  <a:pt x="4036694" y="2305485"/>
                  <a:pt x="4057497" y="2318341"/>
                  <a:pt x="4034518" y="2323795"/>
                </a:cubicBezTo>
                <a:cubicBezTo>
                  <a:pt x="4029680" y="2324768"/>
                  <a:pt x="4032824" y="2329443"/>
                  <a:pt x="4034518" y="2332559"/>
                </a:cubicBezTo>
                <a:cubicBezTo>
                  <a:pt x="4036212" y="2335675"/>
                  <a:pt x="4039841" y="2342493"/>
                  <a:pt x="4043467" y="2349114"/>
                </a:cubicBezTo>
                <a:lnTo>
                  <a:pt x="4079024" y="2356516"/>
                </a:lnTo>
                <a:cubicBezTo>
                  <a:pt x="4083138" y="2354764"/>
                  <a:pt x="4088217" y="2353985"/>
                  <a:pt x="4087249" y="2352815"/>
                </a:cubicBezTo>
                <a:cubicBezTo>
                  <a:pt x="4075154" y="2338598"/>
                  <a:pt x="4094748" y="2334702"/>
                  <a:pt x="4126918" y="2334896"/>
                </a:cubicBezTo>
                <a:cubicBezTo>
                  <a:pt x="4142398" y="2333320"/>
                  <a:pt x="4157975" y="2337311"/>
                  <a:pt x="4169489" y="2345803"/>
                </a:cubicBezTo>
                <a:cubicBezTo>
                  <a:pt x="4181510" y="2353693"/>
                  <a:pt x="4196844" y="2357529"/>
                  <a:pt x="4212301" y="2356516"/>
                </a:cubicBezTo>
                <a:lnTo>
                  <a:pt x="4203593" y="2340935"/>
                </a:lnTo>
                <a:lnTo>
                  <a:pt x="4266000" y="2353206"/>
                </a:lnTo>
                <a:lnTo>
                  <a:pt x="4295749" y="2347946"/>
                </a:lnTo>
                <a:cubicBezTo>
                  <a:pt x="4288905" y="2347499"/>
                  <a:pt x="4282181" y="2346388"/>
                  <a:pt x="4275672" y="2344636"/>
                </a:cubicBezTo>
                <a:cubicBezTo>
                  <a:pt x="4251484" y="2331974"/>
                  <a:pt x="4209157" y="2330028"/>
                  <a:pt x="4186419" y="2316589"/>
                </a:cubicBezTo>
                <a:cubicBezTo>
                  <a:pt x="4172777" y="2312419"/>
                  <a:pt x="4158798" y="2309049"/>
                  <a:pt x="4144574" y="2306460"/>
                </a:cubicBezTo>
                <a:cubicBezTo>
                  <a:pt x="4131826" y="2303305"/>
                  <a:pt x="4119637" y="2298864"/>
                  <a:pt x="4108294" y="2293216"/>
                </a:cubicBezTo>
                <a:cubicBezTo>
                  <a:pt x="4102003" y="2288930"/>
                  <a:pt x="4106356" y="2284256"/>
                  <a:pt x="4106115" y="2279387"/>
                </a:cubicBezTo>
                <a:cubicBezTo>
                  <a:pt x="4081467" y="2265324"/>
                  <a:pt x="4051618" y="2258449"/>
                  <a:pt x="4021458" y="2259909"/>
                </a:cubicBezTo>
                <a:cubicBezTo>
                  <a:pt x="4021458" y="2263610"/>
                  <a:pt x="4021458" y="2267310"/>
                  <a:pt x="4021458" y="2270817"/>
                </a:cubicBezTo>
                <a:lnTo>
                  <a:pt x="4058465" y="2283282"/>
                </a:lnTo>
                <a:cubicBezTo>
                  <a:pt x="4026877" y="2281977"/>
                  <a:pt x="3995817" y="2276094"/>
                  <a:pt x="3966791" y="2265948"/>
                </a:cubicBezTo>
                <a:lnTo>
                  <a:pt x="3907531" y="2269647"/>
                </a:lnTo>
                <a:lnTo>
                  <a:pt x="3950585" y="2287957"/>
                </a:lnTo>
                <a:cubicBezTo>
                  <a:pt x="3934066" y="2291813"/>
                  <a:pt x="3916554" y="2291813"/>
                  <a:pt x="3900032" y="2287957"/>
                </a:cubicBezTo>
                <a:cubicBezTo>
                  <a:pt x="3878046" y="2282873"/>
                  <a:pt x="3855115" y="2281022"/>
                  <a:pt x="3832306" y="2282503"/>
                </a:cubicBezTo>
                <a:lnTo>
                  <a:pt x="3796992" y="2271790"/>
                </a:lnTo>
                <a:cubicBezTo>
                  <a:pt x="3783881" y="2271381"/>
                  <a:pt x="3771255" y="2267623"/>
                  <a:pt x="3760950" y="2261077"/>
                </a:cubicBezTo>
                <a:cubicBezTo>
                  <a:pt x="3756138" y="2255975"/>
                  <a:pt x="3748227" y="2253443"/>
                  <a:pt x="3740391" y="2254456"/>
                </a:cubicBezTo>
                <a:cubicBezTo>
                  <a:pt x="3734586" y="2254456"/>
                  <a:pt x="3734344" y="2258740"/>
                  <a:pt x="3733136" y="2261467"/>
                </a:cubicBezTo>
                <a:cubicBezTo>
                  <a:pt x="3731927" y="2264193"/>
                  <a:pt x="3735071" y="2264778"/>
                  <a:pt x="3736521" y="2266727"/>
                </a:cubicBezTo>
                <a:lnTo>
                  <a:pt x="3650411" y="2256599"/>
                </a:lnTo>
                <a:lnTo>
                  <a:pt x="3658151" y="2252507"/>
                </a:lnTo>
                <a:lnTo>
                  <a:pt x="3633963" y="2248611"/>
                </a:lnTo>
                <a:lnTo>
                  <a:pt x="3618968" y="2248611"/>
                </a:lnTo>
                <a:lnTo>
                  <a:pt x="3634207" y="2252897"/>
                </a:lnTo>
                <a:cubicBezTo>
                  <a:pt x="3636698" y="2254280"/>
                  <a:pt x="3639479" y="2255274"/>
                  <a:pt x="3642430" y="2255820"/>
                </a:cubicBezTo>
                <a:cubicBezTo>
                  <a:pt x="3618242" y="2260688"/>
                  <a:pt x="3618242" y="2260688"/>
                  <a:pt x="3583893" y="2251145"/>
                </a:cubicBezTo>
                <a:cubicBezTo>
                  <a:pt x="3576323" y="2248184"/>
                  <a:pt x="3567593" y="2247833"/>
                  <a:pt x="3559705" y="2250170"/>
                </a:cubicBezTo>
                <a:cubicBezTo>
                  <a:pt x="3561884" y="2253482"/>
                  <a:pt x="3559705" y="2255040"/>
                  <a:pt x="3549306" y="2252118"/>
                </a:cubicBezTo>
                <a:cubicBezTo>
                  <a:pt x="3532688" y="2252760"/>
                  <a:pt x="3516096" y="2250209"/>
                  <a:pt x="3500930" y="2244716"/>
                </a:cubicBezTo>
                <a:cubicBezTo>
                  <a:pt x="3494278" y="2242379"/>
                  <a:pt x="3486901" y="2241210"/>
                  <a:pt x="3480974" y="2240967"/>
                </a:cubicBezTo>
                <a:close/>
                <a:moveTo>
                  <a:pt x="2368687" y="2239459"/>
                </a:moveTo>
                <a:cubicBezTo>
                  <a:pt x="2376183" y="2246080"/>
                  <a:pt x="2392875" y="2247250"/>
                  <a:pt x="2406661" y="2250170"/>
                </a:cubicBezTo>
                <a:cubicBezTo>
                  <a:pt x="2420448" y="2253092"/>
                  <a:pt x="2430850" y="2254065"/>
                  <a:pt x="2444395" y="2255820"/>
                </a:cubicBezTo>
                <a:cubicBezTo>
                  <a:pt x="2452135" y="2263414"/>
                  <a:pt x="2444395" y="2270817"/>
                  <a:pt x="2471968" y="2277634"/>
                </a:cubicBezTo>
                <a:lnTo>
                  <a:pt x="2516715" y="2268089"/>
                </a:lnTo>
                <a:cubicBezTo>
                  <a:pt x="2487740" y="2256014"/>
                  <a:pt x="2457239" y="2246411"/>
                  <a:pt x="2425771" y="2239459"/>
                </a:cubicBezTo>
                <a:cubicBezTo>
                  <a:pt x="2407218" y="2234588"/>
                  <a:pt x="2387237" y="2234588"/>
                  <a:pt x="2368687" y="2239459"/>
                </a:cubicBezTo>
                <a:close/>
                <a:moveTo>
                  <a:pt x="9034194" y="2236925"/>
                </a:moveTo>
                <a:cubicBezTo>
                  <a:pt x="9051369" y="2242185"/>
                  <a:pt x="9066364" y="2248417"/>
                  <a:pt x="9082812" y="2253871"/>
                </a:cubicBezTo>
                <a:lnTo>
                  <a:pt x="9082571" y="2254844"/>
                </a:lnTo>
                <a:cubicBezTo>
                  <a:pt x="9089028" y="2256286"/>
                  <a:pt x="9095727" y="2256811"/>
                  <a:pt x="9102403" y="2256403"/>
                </a:cubicBezTo>
                <a:cubicBezTo>
                  <a:pt x="9105306" y="2256403"/>
                  <a:pt x="9107000" y="2254456"/>
                  <a:pt x="9106032" y="2253092"/>
                </a:cubicBezTo>
                <a:cubicBezTo>
                  <a:pt x="9102307" y="2248008"/>
                  <a:pt x="9098195" y="2243139"/>
                  <a:pt x="9093696" y="2238483"/>
                </a:cubicBezTo>
                <a:cubicBezTo>
                  <a:pt x="9074201" y="2234666"/>
                  <a:pt x="9053956" y="2234122"/>
                  <a:pt x="9034194" y="2236925"/>
                </a:cubicBezTo>
                <a:close/>
                <a:moveTo>
                  <a:pt x="8147217" y="2235757"/>
                </a:moveTo>
                <a:lnTo>
                  <a:pt x="8143588" y="2243743"/>
                </a:lnTo>
                <a:cubicBezTo>
                  <a:pt x="8148063" y="2244307"/>
                  <a:pt x="8152611" y="2244504"/>
                  <a:pt x="8157133" y="2244327"/>
                </a:cubicBezTo>
                <a:lnTo>
                  <a:pt x="8157133" y="2244133"/>
                </a:lnTo>
                <a:cubicBezTo>
                  <a:pt x="8160521" y="2243158"/>
                  <a:pt x="8161247" y="2241017"/>
                  <a:pt x="8163182" y="2239263"/>
                </a:cubicBezTo>
                <a:close/>
                <a:moveTo>
                  <a:pt x="2195015" y="2234005"/>
                </a:moveTo>
                <a:lnTo>
                  <a:pt x="2202755" y="2237316"/>
                </a:lnTo>
                <a:lnTo>
                  <a:pt x="2205658" y="2235952"/>
                </a:lnTo>
                <a:cubicBezTo>
                  <a:pt x="2204279" y="2235074"/>
                  <a:pt x="2202733" y="2234414"/>
                  <a:pt x="2201062" y="2234005"/>
                </a:cubicBezTo>
                <a:cubicBezTo>
                  <a:pt x="2199055" y="2233809"/>
                  <a:pt x="2197024" y="2233809"/>
                  <a:pt x="2195015" y="2234005"/>
                </a:cubicBezTo>
                <a:close/>
                <a:moveTo>
                  <a:pt x="5265177" y="2233347"/>
                </a:moveTo>
                <a:cubicBezTo>
                  <a:pt x="5256076" y="2233274"/>
                  <a:pt x="5249968" y="2235465"/>
                  <a:pt x="5243195" y="2237316"/>
                </a:cubicBezTo>
                <a:lnTo>
                  <a:pt x="5305117" y="2242964"/>
                </a:lnTo>
                <a:cubicBezTo>
                  <a:pt x="5286372" y="2235758"/>
                  <a:pt x="5274278" y="2233420"/>
                  <a:pt x="5265177" y="2233347"/>
                </a:cubicBezTo>
                <a:close/>
                <a:moveTo>
                  <a:pt x="9313323" y="2233030"/>
                </a:moveTo>
                <a:lnTo>
                  <a:pt x="9280671" y="2235173"/>
                </a:lnTo>
                <a:cubicBezTo>
                  <a:pt x="9285806" y="2237841"/>
                  <a:pt x="9291327" y="2240003"/>
                  <a:pt x="9297119" y="2241600"/>
                </a:cubicBezTo>
                <a:cubicBezTo>
                  <a:pt x="9313809" y="2242964"/>
                  <a:pt x="9330256" y="2243548"/>
                  <a:pt x="9345495" y="2243743"/>
                </a:cubicBezTo>
                <a:cubicBezTo>
                  <a:pt x="9350089" y="2243743"/>
                  <a:pt x="9351542" y="2241211"/>
                  <a:pt x="9356862" y="2238680"/>
                </a:cubicBezTo>
                <a:close/>
                <a:moveTo>
                  <a:pt x="3144397" y="2232835"/>
                </a:moveTo>
                <a:lnTo>
                  <a:pt x="3099408" y="2234005"/>
                </a:lnTo>
                <a:lnTo>
                  <a:pt x="3147784" y="2249196"/>
                </a:lnTo>
                <a:cubicBezTo>
                  <a:pt x="3131336" y="2252118"/>
                  <a:pt x="3131336" y="2252118"/>
                  <a:pt x="3151169" y="2262635"/>
                </a:cubicBezTo>
                <a:lnTo>
                  <a:pt x="3194466" y="2263610"/>
                </a:lnTo>
                <a:lnTo>
                  <a:pt x="3155039" y="2250560"/>
                </a:lnTo>
                <a:cubicBezTo>
                  <a:pt x="3176325" y="2248029"/>
                  <a:pt x="3164958" y="2241600"/>
                  <a:pt x="3144397" y="2232835"/>
                </a:cubicBezTo>
                <a:close/>
                <a:moveTo>
                  <a:pt x="1794946" y="2232641"/>
                </a:moveTo>
                <a:cubicBezTo>
                  <a:pt x="1793976" y="2235757"/>
                  <a:pt x="1793011" y="2237316"/>
                  <a:pt x="1794461" y="2238680"/>
                </a:cubicBezTo>
                <a:lnTo>
                  <a:pt x="1795187" y="2236925"/>
                </a:lnTo>
                <a:cubicBezTo>
                  <a:pt x="1797800" y="2238952"/>
                  <a:pt x="1801063" y="2240295"/>
                  <a:pt x="1804618" y="2240821"/>
                </a:cubicBezTo>
                <a:cubicBezTo>
                  <a:pt x="1807836" y="2241348"/>
                  <a:pt x="1811175" y="2240939"/>
                  <a:pt x="1814052" y="2239653"/>
                </a:cubicBezTo>
                <a:cubicBezTo>
                  <a:pt x="1814052" y="2239653"/>
                  <a:pt x="1809459" y="2236731"/>
                  <a:pt x="1806071" y="2235563"/>
                </a:cubicBezTo>
                <a:cubicBezTo>
                  <a:pt x="1802686" y="2234394"/>
                  <a:pt x="1798816" y="2233615"/>
                  <a:pt x="1794946" y="2232641"/>
                </a:cubicBezTo>
                <a:close/>
                <a:moveTo>
                  <a:pt x="1877909" y="2230889"/>
                </a:moveTo>
                <a:lnTo>
                  <a:pt x="1847192" y="2236537"/>
                </a:lnTo>
                <a:cubicBezTo>
                  <a:pt x="1871210" y="2243197"/>
                  <a:pt x="1896147" y="2247501"/>
                  <a:pt x="1921447" y="2249391"/>
                </a:cubicBezTo>
                <a:lnTo>
                  <a:pt x="1922174" y="2247638"/>
                </a:lnTo>
                <a:cubicBezTo>
                  <a:pt x="1919030" y="2242964"/>
                  <a:pt x="1916369" y="2239068"/>
                  <a:pt x="1913951" y="2235173"/>
                </a:cubicBezTo>
                <a:close/>
                <a:moveTo>
                  <a:pt x="8493108" y="2230693"/>
                </a:moveTo>
                <a:lnTo>
                  <a:pt x="8500121" y="2237704"/>
                </a:lnTo>
                <a:cubicBezTo>
                  <a:pt x="8505685" y="2237316"/>
                  <a:pt x="8511732" y="2237316"/>
                  <a:pt x="8517052" y="2237316"/>
                </a:cubicBezTo>
                <a:lnTo>
                  <a:pt x="8517778" y="2237316"/>
                </a:lnTo>
                <a:cubicBezTo>
                  <a:pt x="8517778" y="2237316"/>
                  <a:pt x="8514149" y="2234394"/>
                  <a:pt x="8510764" y="2231668"/>
                </a:cubicBezTo>
                <a:close/>
                <a:moveTo>
                  <a:pt x="3408048" y="2230304"/>
                </a:moveTo>
                <a:lnTo>
                  <a:pt x="3408774" y="2231083"/>
                </a:lnTo>
                <a:cubicBezTo>
                  <a:pt x="3406354" y="2231083"/>
                  <a:pt x="3403693" y="2233809"/>
                  <a:pt x="3404901" y="2234394"/>
                </a:cubicBezTo>
                <a:cubicBezTo>
                  <a:pt x="3411918" y="2236925"/>
                  <a:pt x="3419899" y="2239263"/>
                  <a:pt x="3433203" y="2243548"/>
                </a:cubicBezTo>
                <a:cubicBezTo>
                  <a:pt x="3431510" y="2238680"/>
                  <a:pt x="3433203" y="2235757"/>
                  <a:pt x="3429090" y="2234394"/>
                </a:cubicBezTo>
                <a:cubicBezTo>
                  <a:pt x="3422342" y="2232289"/>
                  <a:pt x="3415255" y="2230907"/>
                  <a:pt x="3408048" y="2230304"/>
                </a:cubicBezTo>
                <a:close/>
                <a:moveTo>
                  <a:pt x="8650814" y="2229913"/>
                </a:moveTo>
                <a:cubicBezTo>
                  <a:pt x="8648153" y="2229913"/>
                  <a:pt x="8649361" y="2234005"/>
                  <a:pt x="8652264" y="2236146"/>
                </a:cubicBezTo>
                <a:lnTo>
                  <a:pt x="8682648" y="2244496"/>
                </a:lnTo>
                <a:lnTo>
                  <a:pt x="8682742" y="2244912"/>
                </a:lnTo>
                <a:lnTo>
                  <a:pt x="8682742" y="2244522"/>
                </a:lnTo>
                <a:lnTo>
                  <a:pt x="8682648" y="2244496"/>
                </a:lnTo>
                <a:lnTo>
                  <a:pt x="8680807" y="2236342"/>
                </a:lnTo>
                <a:cubicBezTo>
                  <a:pt x="8677371" y="2233265"/>
                  <a:pt x="8672920" y="2231044"/>
                  <a:pt x="8667985" y="2229913"/>
                </a:cubicBezTo>
                <a:cubicBezTo>
                  <a:pt x="8662351" y="2228707"/>
                  <a:pt x="8656449" y="2228707"/>
                  <a:pt x="8650814" y="2229913"/>
                </a:cubicBezTo>
                <a:close/>
                <a:moveTo>
                  <a:pt x="8776348" y="2229719"/>
                </a:moveTo>
                <a:cubicBezTo>
                  <a:pt x="8776348" y="2229719"/>
                  <a:pt x="8776348" y="2230304"/>
                  <a:pt x="8776107" y="2231083"/>
                </a:cubicBezTo>
                <a:lnTo>
                  <a:pt x="8775865" y="2231083"/>
                </a:lnTo>
                <a:lnTo>
                  <a:pt x="8788685" y="2233030"/>
                </a:lnTo>
                <a:lnTo>
                  <a:pt x="8788685" y="2229719"/>
                </a:lnTo>
                <a:close/>
                <a:moveTo>
                  <a:pt x="8862701" y="2229525"/>
                </a:moveTo>
                <a:lnTo>
                  <a:pt x="8890275" y="2252507"/>
                </a:lnTo>
                <a:cubicBezTo>
                  <a:pt x="8913013" y="2251340"/>
                  <a:pt x="8914463" y="2247444"/>
                  <a:pt x="8902611" y="2237122"/>
                </a:cubicBezTo>
                <a:cubicBezTo>
                  <a:pt x="8897047" y="2232641"/>
                  <a:pt x="8890033" y="2231083"/>
                  <a:pt x="8862701" y="2229525"/>
                </a:cubicBezTo>
                <a:close/>
                <a:moveTo>
                  <a:pt x="2147607" y="2229330"/>
                </a:moveTo>
                <a:lnTo>
                  <a:pt x="2155347" y="2231277"/>
                </a:lnTo>
                <a:cubicBezTo>
                  <a:pt x="2155347" y="2231277"/>
                  <a:pt x="2158249" y="2230498"/>
                  <a:pt x="2159458" y="2230110"/>
                </a:cubicBezTo>
                <a:lnTo>
                  <a:pt x="2158734" y="2229330"/>
                </a:lnTo>
                <a:close/>
                <a:moveTo>
                  <a:pt x="9708799" y="2228355"/>
                </a:moveTo>
                <a:cubicBezTo>
                  <a:pt x="9708799" y="2228355"/>
                  <a:pt x="9707349" y="2230304"/>
                  <a:pt x="9708799" y="2230693"/>
                </a:cubicBezTo>
                <a:lnTo>
                  <a:pt x="9710734" y="2231277"/>
                </a:lnTo>
                <a:cubicBezTo>
                  <a:pt x="9712903" y="2231510"/>
                  <a:pt x="9715097" y="2231510"/>
                  <a:pt x="9717265" y="2231277"/>
                </a:cubicBezTo>
                <a:lnTo>
                  <a:pt x="9719442" y="2229525"/>
                </a:lnTo>
                <a:close/>
                <a:moveTo>
                  <a:pt x="1747052" y="2227967"/>
                </a:moveTo>
                <a:lnTo>
                  <a:pt x="1750440" y="2230498"/>
                </a:lnTo>
                <a:lnTo>
                  <a:pt x="1773901" y="2228940"/>
                </a:lnTo>
                <a:close/>
                <a:moveTo>
                  <a:pt x="8609211" y="2227576"/>
                </a:moveTo>
                <a:lnTo>
                  <a:pt x="8609934" y="2227967"/>
                </a:lnTo>
                <a:cubicBezTo>
                  <a:pt x="8600985" y="2228940"/>
                  <a:pt x="8602438" y="2232447"/>
                  <a:pt x="8609934" y="2235952"/>
                </a:cubicBezTo>
                <a:cubicBezTo>
                  <a:pt x="8615861" y="2237880"/>
                  <a:pt x="8622174" y="2238952"/>
                  <a:pt x="8628561" y="2239068"/>
                </a:cubicBezTo>
                <a:cubicBezTo>
                  <a:pt x="8632187" y="2237704"/>
                  <a:pt x="8631705" y="2234978"/>
                  <a:pt x="8633155" y="2231862"/>
                </a:cubicBezTo>
                <a:cubicBezTo>
                  <a:pt x="8625318" y="2229934"/>
                  <a:pt x="8617311" y="2228492"/>
                  <a:pt x="8609211" y="2227576"/>
                </a:cubicBezTo>
                <a:close/>
                <a:moveTo>
                  <a:pt x="12149377" y="2227382"/>
                </a:moveTo>
                <a:cubicBezTo>
                  <a:pt x="12143328" y="2227382"/>
                  <a:pt x="12145748" y="2229134"/>
                  <a:pt x="12144055" y="2230110"/>
                </a:cubicBezTo>
                <a:cubicBezTo>
                  <a:pt x="12151068" y="2231862"/>
                  <a:pt x="12158085" y="2233615"/>
                  <a:pt x="12165099" y="2234394"/>
                </a:cubicBezTo>
                <a:lnTo>
                  <a:pt x="12165099" y="2234005"/>
                </a:lnTo>
                <a:cubicBezTo>
                  <a:pt x="12167034" y="2234005"/>
                  <a:pt x="12168001" y="2232056"/>
                  <a:pt x="12172113" y="2228746"/>
                </a:cubicBezTo>
                <a:cubicBezTo>
                  <a:pt x="12162437" y="2228746"/>
                  <a:pt x="12155424" y="2227382"/>
                  <a:pt x="12149377" y="2227382"/>
                </a:cubicBezTo>
                <a:close/>
                <a:moveTo>
                  <a:pt x="2259357" y="2227382"/>
                </a:moveTo>
                <a:cubicBezTo>
                  <a:pt x="2252584" y="2234784"/>
                  <a:pt x="2260807" y="2242185"/>
                  <a:pt x="2278463" y="2250170"/>
                </a:cubicBezTo>
                <a:lnTo>
                  <a:pt x="2293613" y="2255732"/>
                </a:lnTo>
                <a:lnTo>
                  <a:pt x="2296123" y="2258157"/>
                </a:lnTo>
                <a:lnTo>
                  <a:pt x="2296123" y="2256403"/>
                </a:lnTo>
                <a:lnTo>
                  <a:pt x="2326357" y="2258936"/>
                </a:lnTo>
                <a:cubicBezTo>
                  <a:pt x="2317020" y="2254008"/>
                  <a:pt x="2308190" y="2248476"/>
                  <a:pt x="2299993" y="2242379"/>
                </a:cubicBezTo>
                <a:cubicBezTo>
                  <a:pt x="2297331" y="2240041"/>
                  <a:pt x="2302651" y="2237900"/>
                  <a:pt x="2304345" y="2235563"/>
                </a:cubicBezTo>
                <a:cubicBezTo>
                  <a:pt x="2312568" y="2235563"/>
                  <a:pt x="2321034" y="2235563"/>
                  <a:pt x="2328533" y="2235563"/>
                </a:cubicBezTo>
                <a:cubicBezTo>
                  <a:pt x="2330227" y="2235563"/>
                  <a:pt x="2328533" y="2233030"/>
                  <a:pt x="2327325" y="2231668"/>
                </a:cubicBezTo>
                <a:cubicBezTo>
                  <a:pt x="2325197" y="2230889"/>
                  <a:pt x="2322898" y="2230421"/>
                  <a:pt x="2320552" y="2230304"/>
                </a:cubicBezTo>
                <a:lnTo>
                  <a:pt x="2303378" y="2231862"/>
                </a:lnTo>
                <a:close/>
                <a:moveTo>
                  <a:pt x="1782124" y="2226603"/>
                </a:moveTo>
                <a:lnTo>
                  <a:pt x="1781400" y="2228355"/>
                </a:lnTo>
                <a:lnTo>
                  <a:pt x="1787339" y="2228893"/>
                </a:lnTo>
                <a:lnTo>
                  <a:pt x="1792767" y="2231277"/>
                </a:lnTo>
                <a:cubicBezTo>
                  <a:pt x="1793372" y="2230304"/>
                  <a:pt x="1793433" y="2229720"/>
                  <a:pt x="1791891" y="2229305"/>
                </a:cubicBezTo>
                <a:lnTo>
                  <a:pt x="1787339" y="2228893"/>
                </a:lnTo>
                <a:close/>
                <a:moveTo>
                  <a:pt x="11409222" y="2226214"/>
                </a:moveTo>
                <a:cubicBezTo>
                  <a:pt x="11405108" y="2228161"/>
                  <a:pt x="11398821" y="2229719"/>
                  <a:pt x="11398821" y="2232447"/>
                </a:cubicBezTo>
                <a:cubicBezTo>
                  <a:pt x="11398821" y="2235173"/>
                  <a:pt x="11406076" y="2241211"/>
                  <a:pt x="11407528" y="2245301"/>
                </a:cubicBezTo>
                <a:cubicBezTo>
                  <a:pt x="11410672" y="2255040"/>
                  <a:pt x="11424944" y="2262832"/>
                  <a:pt x="11454452" y="2268868"/>
                </a:cubicBezTo>
                <a:cubicBezTo>
                  <a:pt x="11464371" y="2271011"/>
                  <a:pt x="11473802" y="2273739"/>
                  <a:pt x="11482754" y="2275880"/>
                </a:cubicBezTo>
                <a:lnTo>
                  <a:pt x="11496055" y="2289903"/>
                </a:lnTo>
                <a:cubicBezTo>
                  <a:pt x="11515347" y="2298396"/>
                  <a:pt x="11537258" y="2302252"/>
                  <a:pt x="11559188" y="2301007"/>
                </a:cubicBezTo>
                <a:lnTo>
                  <a:pt x="11558703" y="2301007"/>
                </a:lnTo>
                <a:cubicBezTo>
                  <a:pt x="11573368" y="2301727"/>
                  <a:pt x="11587891" y="2303753"/>
                  <a:pt x="11602000" y="2307043"/>
                </a:cubicBezTo>
                <a:cubicBezTo>
                  <a:pt x="11619898" y="2310159"/>
                  <a:pt x="11637557" y="2314834"/>
                  <a:pt x="11654973" y="2317562"/>
                </a:cubicBezTo>
                <a:cubicBezTo>
                  <a:pt x="11666212" y="2319257"/>
                  <a:pt x="11677698" y="2319666"/>
                  <a:pt x="11689077" y="2318729"/>
                </a:cubicBezTo>
                <a:cubicBezTo>
                  <a:pt x="11695365" y="2318729"/>
                  <a:pt x="11695365" y="2313861"/>
                  <a:pt x="11698026" y="2311329"/>
                </a:cubicBezTo>
                <a:lnTo>
                  <a:pt x="11703349" y="2311329"/>
                </a:lnTo>
                <a:lnTo>
                  <a:pt x="11703349" y="2309965"/>
                </a:lnTo>
                <a:lnTo>
                  <a:pt x="11698026" y="2309965"/>
                </a:lnTo>
                <a:cubicBezTo>
                  <a:pt x="11689197" y="2306771"/>
                  <a:pt x="11680151" y="2303966"/>
                  <a:pt x="11670936" y="2301590"/>
                </a:cubicBezTo>
                <a:cubicBezTo>
                  <a:pt x="11649610" y="2298455"/>
                  <a:pt x="11629774" y="2290625"/>
                  <a:pt x="11613611" y="2278996"/>
                </a:cubicBezTo>
                <a:cubicBezTo>
                  <a:pt x="11596195" y="2264778"/>
                  <a:pt x="11585794" y="2263414"/>
                  <a:pt x="11539353" y="2261662"/>
                </a:cubicBezTo>
                <a:cubicBezTo>
                  <a:pt x="11539353" y="2267115"/>
                  <a:pt x="11553865" y="2269258"/>
                  <a:pt x="11563541" y="2272569"/>
                </a:cubicBezTo>
                <a:cubicBezTo>
                  <a:pt x="11570072" y="2274518"/>
                  <a:pt x="11579989" y="2277828"/>
                  <a:pt x="11580474" y="2279387"/>
                </a:cubicBezTo>
                <a:cubicBezTo>
                  <a:pt x="11580956" y="2280945"/>
                  <a:pt x="11580474" y="2287762"/>
                  <a:pt x="11575877" y="2289709"/>
                </a:cubicBezTo>
                <a:cubicBezTo>
                  <a:pt x="11564435" y="2291443"/>
                  <a:pt x="11552598" y="2289631"/>
                  <a:pt x="11542740" y="2284646"/>
                </a:cubicBezTo>
                <a:cubicBezTo>
                  <a:pt x="11523390" y="2276270"/>
                  <a:pt x="11504281" y="2267895"/>
                  <a:pt x="11487348" y="2259130"/>
                </a:cubicBezTo>
                <a:cubicBezTo>
                  <a:pt x="11462093" y="2246996"/>
                  <a:pt x="11436011" y="2235991"/>
                  <a:pt x="11409222" y="2226214"/>
                </a:cubicBezTo>
                <a:close/>
                <a:moveTo>
                  <a:pt x="1867266" y="2226018"/>
                </a:moveTo>
                <a:lnTo>
                  <a:pt x="1876459" y="2230304"/>
                </a:lnTo>
                <a:cubicBezTo>
                  <a:pt x="1877038" y="2229797"/>
                  <a:pt x="1877619" y="2229271"/>
                  <a:pt x="1878153" y="2228746"/>
                </a:cubicBezTo>
                <a:lnTo>
                  <a:pt x="1879120" y="2226993"/>
                </a:lnTo>
                <a:close/>
                <a:moveTo>
                  <a:pt x="2368202" y="2224850"/>
                </a:moveTo>
                <a:lnTo>
                  <a:pt x="2368202" y="2226797"/>
                </a:lnTo>
                <a:cubicBezTo>
                  <a:pt x="2368202" y="2226797"/>
                  <a:pt x="2369654" y="2226408"/>
                  <a:pt x="2368928" y="2226018"/>
                </a:cubicBezTo>
                <a:lnTo>
                  <a:pt x="2369411" y="2224850"/>
                </a:lnTo>
                <a:close/>
                <a:moveTo>
                  <a:pt x="3728780" y="2224460"/>
                </a:moveTo>
                <a:cubicBezTo>
                  <a:pt x="3724428" y="2223877"/>
                  <a:pt x="3720558" y="2224850"/>
                  <a:pt x="3720558" y="2226018"/>
                </a:cubicBezTo>
                <a:lnTo>
                  <a:pt x="3721284" y="2226797"/>
                </a:lnTo>
                <a:cubicBezTo>
                  <a:pt x="3721284" y="2228161"/>
                  <a:pt x="3725637" y="2230498"/>
                  <a:pt x="3729265" y="2231471"/>
                </a:cubicBezTo>
                <a:cubicBezTo>
                  <a:pt x="3742496" y="2235835"/>
                  <a:pt x="3756887" y="2237510"/>
                  <a:pt x="3771110" y="2236342"/>
                </a:cubicBezTo>
                <a:cubicBezTo>
                  <a:pt x="3779793" y="2239089"/>
                  <a:pt x="3788670" y="2241366"/>
                  <a:pt x="3797716" y="2243158"/>
                </a:cubicBezTo>
                <a:cubicBezTo>
                  <a:pt x="3801685" y="2243277"/>
                  <a:pt x="3805530" y="2242068"/>
                  <a:pt x="3808359" y="2239847"/>
                </a:cubicBezTo>
                <a:cubicBezTo>
                  <a:pt x="3808359" y="2239847"/>
                  <a:pt x="3802312" y="2235952"/>
                  <a:pt x="3799168" y="2235367"/>
                </a:cubicBezTo>
                <a:cubicBezTo>
                  <a:pt x="3789734" y="2233809"/>
                  <a:pt x="3780059" y="2233030"/>
                  <a:pt x="3770384" y="2232056"/>
                </a:cubicBezTo>
                <a:cubicBezTo>
                  <a:pt x="3757491" y="2226818"/>
                  <a:pt x="3743222" y="2224208"/>
                  <a:pt x="3728780" y="2224460"/>
                </a:cubicBezTo>
                <a:close/>
                <a:moveTo>
                  <a:pt x="2948985" y="2224235"/>
                </a:moveTo>
                <a:cubicBezTo>
                  <a:pt x="2937215" y="2224729"/>
                  <a:pt x="2925556" y="2226955"/>
                  <a:pt x="2914611" y="2230889"/>
                </a:cubicBezTo>
                <a:lnTo>
                  <a:pt x="2950409" y="2250366"/>
                </a:lnTo>
                <a:lnTo>
                  <a:pt x="2935170" y="2255623"/>
                </a:lnTo>
                <a:cubicBezTo>
                  <a:pt x="2936935" y="2256578"/>
                  <a:pt x="2938799" y="2257435"/>
                  <a:pt x="2940734" y="2258157"/>
                </a:cubicBezTo>
                <a:lnTo>
                  <a:pt x="2960567" y="2255429"/>
                </a:lnTo>
                <a:lnTo>
                  <a:pt x="2987417" y="2266142"/>
                </a:lnTo>
                <a:cubicBezTo>
                  <a:pt x="2979265" y="2266862"/>
                  <a:pt x="2971187" y="2268031"/>
                  <a:pt x="2963228" y="2269647"/>
                </a:cubicBezTo>
                <a:cubicBezTo>
                  <a:pt x="2959600" y="2270622"/>
                  <a:pt x="2957908" y="2273543"/>
                  <a:pt x="2960567" y="2275686"/>
                </a:cubicBezTo>
                <a:cubicBezTo>
                  <a:pt x="2965697" y="2278861"/>
                  <a:pt x="2971647" y="2281061"/>
                  <a:pt x="2977983" y="2282113"/>
                </a:cubicBezTo>
                <a:cubicBezTo>
                  <a:pt x="2994430" y="2283282"/>
                  <a:pt x="3010152" y="2283476"/>
                  <a:pt x="3028538" y="2284061"/>
                </a:cubicBezTo>
                <a:cubicBezTo>
                  <a:pt x="3026603" y="2277049"/>
                  <a:pt x="3024424" y="2270232"/>
                  <a:pt x="3022489" y="2264584"/>
                </a:cubicBezTo>
                <a:lnTo>
                  <a:pt x="2977741" y="2245107"/>
                </a:lnTo>
                <a:cubicBezTo>
                  <a:pt x="2984031" y="2238483"/>
                  <a:pt x="3003623" y="2245107"/>
                  <a:pt x="3015475" y="2244133"/>
                </a:cubicBezTo>
                <a:cubicBezTo>
                  <a:pt x="3027326" y="2243158"/>
                  <a:pt x="3042565" y="2245107"/>
                  <a:pt x="3056111" y="2245692"/>
                </a:cubicBezTo>
                <a:cubicBezTo>
                  <a:pt x="3062398" y="2245692"/>
                  <a:pt x="3068206" y="2245692"/>
                  <a:pt x="3067962" y="2249196"/>
                </a:cubicBezTo>
                <a:lnTo>
                  <a:pt x="3056352" y="2247053"/>
                </a:lnTo>
                <a:cubicBezTo>
                  <a:pt x="3065786" y="2257766"/>
                  <a:pt x="3065786" y="2257766"/>
                  <a:pt x="3102552" y="2260494"/>
                </a:cubicBezTo>
                <a:cubicBezTo>
                  <a:pt x="3110051" y="2256014"/>
                  <a:pt x="3106422" y="2249587"/>
                  <a:pt x="3092150" y="2244133"/>
                </a:cubicBezTo>
                <a:cubicBezTo>
                  <a:pt x="3078145" y="2240179"/>
                  <a:pt x="3063754" y="2237238"/>
                  <a:pt x="3049097" y="2235367"/>
                </a:cubicBezTo>
                <a:cubicBezTo>
                  <a:pt x="3039422" y="2233809"/>
                  <a:pt x="3029746" y="2233809"/>
                  <a:pt x="3019830" y="2232447"/>
                </a:cubicBezTo>
                <a:cubicBezTo>
                  <a:pt x="3013781" y="2231471"/>
                  <a:pt x="3007493" y="2229525"/>
                  <a:pt x="3001203" y="2227967"/>
                </a:cubicBezTo>
                <a:cubicBezTo>
                  <a:pt x="2995520" y="2228629"/>
                  <a:pt x="2989715" y="2228629"/>
                  <a:pt x="2984031" y="2227967"/>
                </a:cubicBezTo>
                <a:cubicBezTo>
                  <a:pt x="2972638" y="2224977"/>
                  <a:pt x="2960756" y="2223741"/>
                  <a:pt x="2948985" y="2224235"/>
                </a:cubicBezTo>
                <a:close/>
                <a:moveTo>
                  <a:pt x="7767466" y="2223877"/>
                </a:moveTo>
                <a:lnTo>
                  <a:pt x="7768227" y="2223913"/>
                </a:lnTo>
                <a:lnTo>
                  <a:pt x="7773995" y="2229330"/>
                </a:lnTo>
                <a:cubicBezTo>
                  <a:pt x="7781107" y="2230382"/>
                  <a:pt x="7788291" y="2230967"/>
                  <a:pt x="7795524" y="2231083"/>
                </a:cubicBezTo>
                <a:cubicBezTo>
                  <a:pt x="7798426" y="2231083"/>
                  <a:pt x="7799635" y="2229525"/>
                  <a:pt x="7801570" y="2228552"/>
                </a:cubicBezTo>
                <a:cubicBezTo>
                  <a:pt x="7797215" y="2227110"/>
                  <a:pt x="7792789" y="2225883"/>
                  <a:pt x="7788266" y="2224850"/>
                </a:cubicBezTo>
                <a:lnTo>
                  <a:pt x="7768227" y="2223913"/>
                </a:lnTo>
                <a:lnTo>
                  <a:pt x="7768189" y="2223877"/>
                </a:lnTo>
                <a:close/>
                <a:moveTo>
                  <a:pt x="9349607" y="2222513"/>
                </a:moveTo>
                <a:lnTo>
                  <a:pt x="9349204" y="2222707"/>
                </a:lnTo>
                <a:lnTo>
                  <a:pt x="9339205" y="2222707"/>
                </a:lnTo>
                <a:lnTo>
                  <a:pt x="9347187" y="2223681"/>
                </a:lnTo>
                <a:lnTo>
                  <a:pt x="9349204" y="2222707"/>
                </a:lnTo>
                <a:lnTo>
                  <a:pt x="9349607" y="2222707"/>
                </a:lnTo>
                <a:close/>
                <a:moveTo>
                  <a:pt x="6846625" y="2222123"/>
                </a:moveTo>
                <a:cubicBezTo>
                  <a:pt x="6844931" y="2222123"/>
                  <a:pt x="6846625" y="2225239"/>
                  <a:pt x="6850254" y="2226993"/>
                </a:cubicBezTo>
                <a:cubicBezTo>
                  <a:pt x="6853880" y="2228746"/>
                  <a:pt x="6857268" y="2230304"/>
                  <a:pt x="6865249" y="2234005"/>
                </a:cubicBezTo>
                <a:cubicBezTo>
                  <a:pt x="6873231" y="2237704"/>
                  <a:pt x="6885085" y="2237316"/>
                  <a:pt x="6897419" y="2240238"/>
                </a:cubicBezTo>
                <a:lnTo>
                  <a:pt x="6895484" y="2241211"/>
                </a:lnTo>
                <a:cubicBezTo>
                  <a:pt x="6898798" y="2241659"/>
                  <a:pt x="6902185" y="2241035"/>
                  <a:pt x="6904918" y="2239459"/>
                </a:cubicBezTo>
                <a:cubicBezTo>
                  <a:pt x="6909996" y="2233615"/>
                  <a:pt x="6890646" y="2229913"/>
                  <a:pt x="6878794" y="2225630"/>
                </a:cubicBezTo>
                <a:cubicBezTo>
                  <a:pt x="6874295" y="2223838"/>
                  <a:pt x="6869482" y="2222669"/>
                  <a:pt x="6864523" y="2222123"/>
                </a:cubicBezTo>
                <a:cubicBezTo>
                  <a:pt x="6858598" y="2221403"/>
                  <a:pt x="6852549" y="2221403"/>
                  <a:pt x="6846625" y="2222123"/>
                </a:cubicBezTo>
                <a:close/>
                <a:moveTo>
                  <a:pt x="6424544" y="2220955"/>
                </a:moveTo>
                <a:lnTo>
                  <a:pt x="6405676" y="2234978"/>
                </a:lnTo>
                <a:cubicBezTo>
                  <a:pt x="6429864" y="2236925"/>
                  <a:pt x="6438813" y="2233615"/>
                  <a:pt x="6444135" y="2229330"/>
                </a:cubicBezTo>
                <a:cubicBezTo>
                  <a:pt x="6449455" y="2225045"/>
                  <a:pt x="6439539" y="2224071"/>
                  <a:pt x="6425511" y="2222123"/>
                </a:cubicBezTo>
                <a:close/>
                <a:moveTo>
                  <a:pt x="1837032" y="2220176"/>
                </a:moveTo>
                <a:cubicBezTo>
                  <a:pt x="1823486" y="2218423"/>
                  <a:pt x="1815746" y="2220176"/>
                  <a:pt x="1822760" y="2225630"/>
                </a:cubicBezTo>
                <a:lnTo>
                  <a:pt x="1862670" y="2225239"/>
                </a:lnTo>
                <a:cubicBezTo>
                  <a:pt x="1854254" y="2223194"/>
                  <a:pt x="1845691" y="2221501"/>
                  <a:pt x="1837032" y="2220176"/>
                </a:cubicBezTo>
                <a:close/>
                <a:moveTo>
                  <a:pt x="5085007" y="2219591"/>
                </a:moveTo>
                <a:cubicBezTo>
                  <a:pt x="5086942" y="2221928"/>
                  <a:pt x="5087424" y="2224850"/>
                  <a:pt x="5091779" y="2226408"/>
                </a:cubicBezTo>
                <a:cubicBezTo>
                  <a:pt x="5097851" y="2228355"/>
                  <a:pt x="5104357" y="2229271"/>
                  <a:pt x="5110889" y="2229134"/>
                </a:cubicBezTo>
                <a:cubicBezTo>
                  <a:pt x="5116453" y="2228746"/>
                  <a:pt x="5115241" y="2225630"/>
                  <a:pt x="5117420" y="2222123"/>
                </a:cubicBezTo>
                <a:lnTo>
                  <a:pt x="5115727" y="2222123"/>
                </a:lnTo>
                <a:close/>
                <a:moveTo>
                  <a:pt x="8632672" y="2218812"/>
                </a:moveTo>
                <a:lnTo>
                  <a:pt x="8637510" y="2220176"/>
                </a:lnTo>
                <a:cubicBezTo>
                  <a:pt x="8636761" y="2219650"/>
                  <a:pt x="8635961" y="2219202"/>
                  <a:pt x="8635090" y="2218812"/>
                </a:cubicBezTo>
                <a:close/>
                <a:moveTo>
                  <a:pt x="7667567" y="2217838"/>
                </a:moveTo>
                <a:lnTo>
                  <a:pt x="7672648" y="2219397"/>
                </a:lnTo>
                <a:cubicBezTo>
                  <a:pt x="7672648" y="2219397"/>
                  <a:pt x="7670955" y="2218227"/>
                  <a:pt x="7669987" y="2218033"/>
                </a:cubicBezTo>
                <a:close/>
                <a:moveTo>
                  <a:pt x="9489657" y="2216280"/>
                </a:moveTo>
                <a:lnTo>
                  <a:pt x="9492559" y="2220370"/>
                </a:lnTo>
                <a:cubicBezTo>
                  <a:pt x="9496178" y="2220681"/>
                  <a:pt x="9499824" y="2220681"/>
                  <a:pt x="9503443" y="2220370"/>
                </a:cubicBezTo>
                <a:cubicBezTo>
                  <a:pt x="9505861" y="2219397"/>
                  <a:pt x="9503443" y="2217838"/>
                  <a:pt x="9502717" y="2216280"/>
                </a:cubicBezTo>
                <a:lnTo>
                  <a:pt x="9501991" y="2216280"/>
                </a:lnTo>
                <a:close/>
                <a:moveTo>
                  <a:pt x="2875910" y="2216086"/>
                </a:moveTo>
                <a:cubicBezTo>
                  <a:pt x="2875910" y="2216086"/>
                  <a:pt x="2875910" y="2217448"/>
                  <a:pt x="2875910" y="2218227"/>
                </a:cubicBezTo>
                <a:cubicBezTo>
                  <a:pt x="2879948" y="2218423"/>
                  <a:pt x="2883965" y="2218423"/>
                  <a:pt x="2888003" y="2218227"/>
                </a:cubicBezTo>
                <a:lnTo>
                  <a:pt x="2888003" y="2216086"/>
                </a:lnTo>
                <a:cubicBezTo>
                  <a:pt x="2883965" y="2215890"/>
                  <a:pt x="2879948" y="2215890"/>
                  <a:pt x="2875910" y="2216086"/>
                </a:cubicBezTo>
                <a:close/>
                <a:moveTo>
                  <a:pt x="11400997" y="2214528"/>
                </a:moveTo>
                <a:cubicBezTo>
                  <a:pt x="11395334" y="2214158"/>
                  <a:pt x="11389635" y="2214411"/>
                  <a:pt x="11384067" y="2215307"/>
                </a:cubicBezTo>
                <a:cubicBezTo>
                  <a:pt x="11388419" y="2217448"/>
                  <a:pt x="11392530" y="2219785"/>
                  <a:pt x="11397612" y="2221928"/>
                </a:cubicBezTo>
                <a:cubicBezTo>
                  <a:pt x="11402691" y="2224071"/>
                  <a:pt x="11406076" y="2224460"/>
                  <a:pt x="11410431" y="2225824"/>
                </a:cubicBezTo>
                <a:lnTo>
                  <a:pt x="11458807" y="2232835"/>
                </a:lnTo>
                <a:cubicBezTo>
                  <a:pt x="11441684" y="2223020"/>
                  <a:pt x="11421835" y="2216728"/>
                  <a:pt x="11400997" y="2214528"/>
                </a:cubicBezTo>
                <a:close/>
                <a:moveTo>
                  <a:pt x="2009347" y="2214528"/>
                </a:moveTo>
                <a:lnTo>
                  <a:pt x="2015831" y="2214528"/>
                </a:lnTo>
                <a:lnTo>
                  <a:pt x="2018685" y="2216669"/>
                </a:lnTo>
                <a:close/>
                <a:moveTo>
                  <a:pt x="1605552" y="2211800"/>
                </a:moveTo>
                <a:cubicBezTo>
                  <a:pt x="1607269" y="2212462"/>
                  <a:pt x="1609059" y="2213047"/>
                  <a:pt x="1610873" y="2213553"/>
                </a:cubicBezTo>
                <a:cubicBezTo>
                  <a:pt x="1611985" y="2214370"/>
                  <a:pt x="1613196" y="2215092"/>
                  <a:pt x="1614501" y="2215695"/>
                </a:cubicBezTo>
                <a:lnTo>
                  <a:pt x="1614743" y="2213943"/>
                </a:lnTo>
                <a:lnTo>
                  <a:pt x="1612084" y="2211800"/>
                </a:lnTo>
                <a:close/>
                <a:moveTo>
                  <a:pt x="3169311" y="2209074"/>
                </a:moveTo>
                <a:cubicBezTo>
                  <a:pt x="3171005" y="2210632"/>
                  <a:pt x="3172213" y="2213164"/>
                  <a:pt x="3174634" y="2213749"/>
                </a:cubicBezTo>
                <a:cubicBezTo>
                  <a:pt x="3189870" y="2217060"/>
                  <a:pt x="3200754" y="2219397"/>
                  <a:pt x="3205836" y="2226603"/>
                </a:cubicBezTo>
                <a:cubicBezTo>
                  <a:pt x="3210914" y="2233809"/>
                  <a:pt x="3216961" y="2235173"/>
                  <a:pt x="3241634" y="2233615"/>
                </a:cubicBezTo>
                <a:lnTo>
                  <a:pt x="3241634" y="2232251"/>
                </a:lnTo>
                <a:lnTo>
                  <a:pt x="3243810" y="2233615"/>
                </a:lnTo>
                <a:cubicBezTo>
                  <a:pt x="3260573" y="2235543"/>
                  <a:pt x="3276005" y="2241990"/>
                  <a:pt x="3287590" y="2251924"/>
                </a:cubicBezTo>
                <a:cubicBezTo>
                  <a:pt x="3275256" y="2256403"/>
                  <a:pt x="3260984" y="2245692"/>
                  <a:pt x="3242358" y="2246274"/>
                </a:cubicBezTo>
                <a:cubicBezTo>
                  <a:pt x="3239458" y="2248611"/>
                  <a:pt x="3232441" y="2251924"/>
                  <a:pt x="3231232" y="2256208"/>
                </a:cubicBezTo>
                <a:cubicBezTo>
                  <a:pt x="3230024" y="2260494"/>
                  <a:pt x="3239214" y="2263610"/>
                  <a:pt x="3246230" y="2265751"/>
                </a:cubicBezTo>
                <a:cubicBezTo>
                  <a:pt x="3306458" y="2282503"/>
                  <a:pt x="3306699" y="2282503"/>
                  <a:pt x="3320244" y="2302759"/>
                </a:cubicBezTo>
                <a:lnTo>
                  <a:pt x="3374667" y="2308213"/>
                </a:lnTo>
                <a:lnTo>
                  <a:pt x="3313472" y="2262052"/>
                </a:lnTo>
                <a:cubicBezTo>
                  <a:pt x="3326050" y="2262052"/>
                  <a:pt x="3334757" y="2262052"/>
                  <a:pt x="3343706" y="2263805"/>
                </a:cubicBezTo>
                <a:cubicBezTo>
                  <a:pt x="3352655" y="2265557"/>
                  <a:pt x="3357737" y="2266142"/>
                  <a:pt x="3366686" y="2267506"/>
                </a:cubicBezTo>
                <a:cubicBezTo>
                  <a:pt x="3364992" y="2273933"/>
                  <a:pt x="3363542" y="2279775"/>
                  <a:pt x="3362330" y="2284840"/>
                </a:cubicBezTo>
                <a:cubicBezTo>
                  <a:pt x="3383616" y="2293410"/>
                  <a:pt x="3404901" y="2287566"/>
                  <a:pt x="3423769" y="2297694"/>
                </a:cubicBezTo>
                <a:lnTo>
                  <a:pt x="3390874" y="2300422"/>
                </a:lnTo>
                <a:cubicBezTo>
                  <a:pt x="3394259" y="2304706"/>
                  <a:pt x="3397888" y="2309771"/>
                  <a:pt x="3401758" y="2315030"/>
                </a:cubicBezTo>
                <a:cubicBezTo>
                  <a:pt x="3436347" y="2315030"/>
                  <a:pt x="3484723" y="2328275"/>
                  <a:pt x="3500930" y="2315030"/>
                </a:cubicBezTo>
                <a:cubicBezTo>
                  <a:pt x="3486658" y="2308407"/>
                  <a:pt x="3473839" y="2301590"/>
                  <a:pt x="3457874" y="2295553"/>
                </a:cubicBezTo>
                <a:cubicBezTo>
                  <a:pt x="3396438" y="2272763"/>
                  <a:pt x="3396196" y="2272960"/>
                  <a:pt x="3391359" y="2253092"/>
                </a:cubicBezTo>
                <a:cubicBezTo>
                  <a:pt x="3371935" y="2247659"/>
                  <a:pt x="3350939" y="2247131"/>
                  <a:pt x="3331128" y="2251534"/>
                </a:cubicBezTo>
                <a:lnTo>
                  <a:pt x="3343950" y="2240821"/>
                </a:lnTo>
                <a:cubicBezTo>
                  <a:pt x="3357495" y="2240821"/>
                  <a:pt x="3383860" y="2250560"/>
                  <a:pt x="3380957" y="2240821"/>
                </a:cubicBezTo>
                <a:cubicBezTo>
                  <a:pt x="3380957" y="2237316"/>
                  <a:pt x="3356769" y="2235757"/>
                  <a:pt x="3342983" y="2235563"/>
                </a:cubicBezTo>
                <a:lnTo>
                  <a:pt x="3329437" y="2217838"/>
                </a:lnTo>
                <a:cubicBezTo>
                  <a:pt x="3305249" y="2213749"/>
                  <a:pt x="3282752" y="2208684"/>
                  <a:pt x="3276706" y="2215890"/>
                </a:cubicBezTo>
                <a:cubicBezTo>
                  <a:pt x="3270660" y="2223098"/>
                  <a:pt x="3242843" y="2220955"/>
                  <a:pt x="3226395" y="2222123"/>
                </a:cubicBezTo>
                <a:cubicBezTo>
                  <a:pt x="3204142" y="2217060"/>
                  <a:pt x="3192531" y="2205373"/>
                  <a:pt x="3169311" y="2209074"/>
                </a:cubicBezTo>
                <a:close/>
                <a:moveTo>
                  <a:pt x="7610727" y="2208878"/>
                </a:moveTo>
                <a:cubicBezTo>
                  <a:pt x="7607339" y="2208878"/>
                  <a:pt x="7604678" y="2211021"/>
                  <a:pt x="7600567" y="2212579"/>
                </a:cubicBezTo>
                <a:cubicBezTo>
                  <a:pt x="7619772" y="2216008"/>
                  <a:pt x="7639486" y="2217196"/>
                  <a:pt x="7659103" y="2216086"/>
                </a:cubicBezTo>
                <a:cubicBezTo>
                  <a:pt x="7642896" y="2213553"/>
                  <a:pt x="7626931" y="2210827"/>
                  <a:pt x="7610727" y="2208878"/>
                </a:cubicBezTo>
                <a:close/>
                <a:moveTo>
                  <a:pt x="6493479" y="2208295"/>
                </a:moveTo>
                <a:cubicBezTo>
                  <a:pt x="6495897" y="2214331"/>
                  <a:pt x="6483804" y="2220370"/>
                  <a:pt x="6513797" y="2226797"/>
                </a:cubicBezTo>
                <a:cubicBezTo>
                  <a:pt x="6539920" y="2232835"/>
                  <a:pt x="6548387" y="2228161"/>
                  <a:pt x="6553224" y="2221540"/>
                </a:cubicBezTo>
                <a:lnTo>
                  <a:pt x="6553224" y="2220760"/>
                </a:lnTo>
                <a:close/>
                <a:moveTo>
                  <a:pt x="3023609" y="2208294"/>
                </a:moveTo>
                <a:cubicBezTo>
                  <a:pt x="3010638" y="2207223"/>
                  <a:pt x="2998785" y="2207418"/>
                  <a:pt x="2989834" y="2210632"/>
                </a:cubicBezTo>
                <a:cubicBezTo>
                  <a:pt x="2977259" y="2214137"/>
                  <a:pt x="2976048" y="2214916"/>
                  <a:pt x="2999268" y="2226603"/>
                </a:cubicBezTo>
                <a:lnTo>
                  <a:pt x="2999268" y="2227187"/>
                </a:lnTo>
                <a:cubicBezTo>
                  <a:pt x="3022585" y="2224343"/>
                  <a:pt x="3046339" y="2224343"/>
                  <a:pt x="3069656" y="2227187"/>
                </a:cubicBezTo>
                <a:cubicBezTo>
                  <a:pt x="3075220" y="2227187"/>
                  <a:pt x="3084654" y="2224656"/>
                  <a:pt x="3083684" y="2222319"/>
                </a:cubicBezTo>
                <a:cubicBezTo>
                  <a:pt x="3078389" y="2217877"/>
                  <a:pt x="3071566" y="2214839"/>
                  <a:pt x="3064092" y="2213553"/>
                </a:cubicBezTo>
                <a:cubicBezTo>
                  <a:pt x="3050669" y="2211703"/>
                  <a:pt x="3036580" y="2209366"/>
                  <a:pt x="3023609" y="2208294"/>
                </a:cubicBezTo>
                <a:close/>
                <a:moveTo>
                  <a:pt x="11851380" y="2207710"/>
                </a:moveTo>
                <a:cubicBezTo>
                  <a:pt x="11891841" y="2223838"/>
                  <a:pt x="11934331" y="2236438"/>
                  <a:pt x="11978126" y="2245301"/>
                </a:cubicBezTo>
                <a:lnTo>
                  <a:pt x="11978608" y="2245692"/>
                </a:lnTo>
                <a:cubicBezTo>
                  <a:pt x="11985868" y="2247405"/>
                  <a:pt x="11993324" y="2248515"/>
                  <a:pt x="12000861" y="2249002"/>
                </a:cubicBezTo>
                <a:cubicBezTo>
                  <a:pt x="12006303" y="2249548"/>
                  <a:pt x="12011826" y="2248865"/>
                  <a:pt x="12016827" y="2247053"/>
                </a:cubicBezTo>
                <a:cubicBezTo>
                  <a:pt x="12018518" y="2245495"/>
                  <a:pt x="12015133" y="2241600"/>
                  <a:pt x="12010536" y="2239847"/>
                </a:cubicBezTo>
                <a:cubicBezTo>
                  <a:pt x="11999962" y="2235485"/>
                  <a:pt x="11988746" y="2232212"/>
                  <a:pt x="11977158" y="2230110"/>
                </a:cubicBezTo>
                <a:cubicBezTo>
                  <a:pt x="11952701" y="2227576"/>
                  <a:pt x="11928779" y="2222415"/>
                  <a:pt x="11906044" y="2214722"/>
                </a:cubicBezTo>
                <a:cubicBezTo>
                  <a:pt x="11888900" y="2208567"/>
                  <a:pt x="11870050" y="2206152"/>
                  <a:pt x="11851380" y="2207710"/>
                </a:cubicBezTo>
                <a:close/>
                <a:moveTo>
                  <a:pt x="6455836" y="2206785"/>
                </a:moveTo>
                <a:cubicBezTo>
                  <a:pt x="6449638" y="2204984"/>
                  <a:pt x="6440386" y="2205665"/>
                  <a:pt x="6423332" y="2207516"/>
                </a:cubicBezTo>
                <a:lnTo>
                  <a:pt x="6470015" y="2220955"/>
                </a:lnTo>
                <a:cubicBezTo>
                  <a:pt x="6465178" y="2212872"/>
                  <a:pt x="6462035" y="2208587"/>
                  <a:pt x="6455836" y="2206785"/>
                </a:cubicBezTo>
                <a:close/>
                <a:moveTo>
                  <a:pt x="2826808" y="2205761"/>
                </a:moveTo>
                <a:lnTo>
                  <a:pt x="2826808" y="2207125"/>
                </a:lnTo>
                <a:cubicBezTo>
                  <a:pt x="2828573" y="2208704"/>
                  <a:pt x="2830508" y="2210125"/>
                  <a:pt x="2832613" y="2211412"/>
                </a:cubicBezTo>
                <a:lnTo>
                  <a:pt x="2838903" y="2211412"/>
                </a:lnTo>
                <a:cubicBezTo>
                  <a:pt x="2837064" y="2209950"/>
                  <a:pt x="2835129" y="2208586"/>
                  <a:pt x="2833098" y="2207320"/>
                </a:cubicBezTo>
                <a:cubicBezTo>
                  <a:pt x="2831064" y="2206618"/>
                  <a:pt x="2828961" y="2206113"/>
                  <a:pt x="2826808" y="2205761"/>
                </a:cubicBezTo>
                <a:close/>
                <a:moveTo>
                  <a:pt x="2727909" y="2205373"/>
                </a:moveTo>
                <a:cubicBezTo>
                  <a:pt x="2721892" y="2204204"/>
                  <a:pt x="2717115" y="2204594"/>
                  <a:pt x="2710705" y="2205958"/>
                </a:cubicBezTo>
                <a:lnTo>
                  <a:pt x="2711914" y="2206152"/>
                </a:lnTo>
                <a:cubicBezTo>
                  <a:pt x="2699095" y="2208878"/>
                  <a:pt x="2701030" y="2210827"/>
                  <a:pt x="2728362" y="2221343"/>
                </a:cubicBezTo>
                <a:lnTo>
                  <a:pt x="2752550" y="2214137"/>
                </a:lnTo>
                <a:cubicBezTo>
                  <a:pt x="2741182" y="2209268"/>
                  <a:pt x="2733926" y="2206542"/>
                  <a:pt x="2727909" y="2205373"/>
                </a:cubicBezTo>
                <a:close/>
                <a:moveTo>
                  <a:pt x="5027682" y="2204594"/>
                </a:moveTo>
                <a:lnTo>
                  <a:pt x="5010266" y="2212773"/>
                </a:lnTo>
                <a:lnTo>
                  <a:pt x="4984869" y="2209074"/>
                </a:lnTo>
                <a:cubicBezTo>
                  <a:pt x="4971565" y="2207125"/>
                  <a:pt x="4960681" y="2206737"/>
                  <a:pt x="4960681" y="2211800"/>
                </a:cubicBezTo>
                <a:cubicBezTo>
                  <a:pt x="4960681" y="2216865"/>
                  <a:pt x="4980756" y="2224071"/>
                  <a:pt x="4993093" y="2224656"/>
                </a:cubicBezTo>
                <a:lnTo>
                  <a:pt x="5042433" y="2225025"/>
                </a:lnTo>
                <a:lnTo>
                  <a:pt x="5042436" y="2225045"/>
                </a:lnTo>
                <a:lnTo>
                  <a:pt x="5045097" y="2225045"/>
                </a:lnTo>
                <a:lnTo>
                  <a:pt x="5042433" y="2225025"/>
                </a:lnTo>
                <a:lnTo>
                  <a:pt x="5040955" y="2214673"/>
                </a:lnTo>
                <a:cubicBezTo>
                  <a:pt x="5037720" y="2211264"/>
                  <a:pt x="5032519" y="2207905"/>
                  <a:pt x="5027682" y="2204594"/>
                </a:cubicBezTo>
                <a:close/>
                <a:moveTo>
                  <a:pt x="2527358" y="2204009"/>
                </a:moveTo>
                <a:cubicBezTo>
                  <a:pt x="2509049" y="2212444"/>
                  <a:pt x="2486725" y="2212949"/>
                  <a:pt x="2467857" y="2205373"/>
                </a:cubicBezTo>
                <a:lnTo>
                  <a:pt x="2484546" y="2219982"/>
                </a:lnTo>
                <a:cubicBezTo>
                  <a:pt x="2518917" y="2223292"/>
                  <a:pt x="2552999" y="2228298"/>
                  <a:pt x="2586621" y="2234978"/>
                </a:cubicBezTo>
                <a:cubicBezTo>
                  <a:pt x="2590443" y="2236770"/>
                  <a:pt x="2594506" y="2238191"/>
                  <a:pt x="2598714" y="2239263"/>
                </a:cubicBezTo>
                <a:cubicBezTo>
                  <a:pt x="2635238" y="2240432"/>
                  <a:pt x="2678292" y="2251534"/>
                  <a:pt x="2713123" y="2249391"/>
                </a:cubicBezTo>
                <a:cubicBezTo>
                  <a:pt x="2728024" y="2248399"/>
                  <a:pt x="2742707" y="2252742"/>
                  <a:pt x="2753276" y="2261273"/>
                </a:cubicBezTo>
                <a:cubicBezTo>
                  <a:pt x="2756227" y="2267602"/>
                  <a:pt x="2758477" y="2274109"/>
                  <a:pt x="2760049" y="2280750"/>
                </a:cubicBezTo>
                <a:lnTo>
                  <a:pt x="2731749" y="2287762"/>
                </a:lnTo>
                <a:cubicBezTo>
                  <a:pt x="2735861" y="2287762"/>
                  <a:pt x="2740216" y="2289709"/>
                  <a:pt x="2743842" y="2290879"/>
                </a:cubicBezTo>
                <a:cubicBezTo>
                  <a:pt x="2768030" y="2298864"/>
                  <a:pt x="2768030" y="2299643"/>
                  <a:pt x="2751341" y="2304706"/>
                </a:cubicBezTo>
                <a:lnTo>
                  <a:pt x="2743360" y="2307043"/>
                </a:lnTo>
                <a:cubicBezTo>
                  <a:pt x="2744931" y="2308019"/>
                  <a:pt x="2746745" y="2308679"/>
                  <a:pt x="2748680" y="2308992"/>
                </a:cubicBezTo>
                <a:cubicBezTo>
                  <a:pt x="2789511" y="2314834"/>
                  <a:pt x="2830678" y="2318926"/>
                  <a:pt x="2872040" y="2321263"/>
                </a:cubicBezTo>
                <a:lnTo>
                  <a:pt x="2872040" y="2319509"/>
                </a:lnTo>
                <a:cubicBezTo>
                  <a:pt x="2882924" y="2313276"/>
                  <a:pt x="2867685" y="2306264"/>
                  <a:pt x="2858010" y="2300031"/>
                </a:cubicBezTo>
                <a:cubicBezTo>
                  <a:pt x="2864782" y="2300031"/>
                  <a:pt x="2871796" y="2298670"/>
                  <a:pt x="2878086" y="2297500"/>
                </a:cubicBezTo>
                <a:lnTo>
                  <a:pt x="2919951" y="2302901"/>
                </a:lnTo>
                <a:lnTo>
                  <a:pt x="2899645" y="2307653"/>
                </a:lnTo>
                <a:cubicBezTo>
                  <a:pt x="2898526" y="2309625"/>
                  <a:pt x="2903122" y="2312498"/>
                  <a:pt x="2912191" y="2318147"/>
                </a:cubicBezTo>
                <a:lnTo>
                  <a:pt x="2902516" y="2324183"/>
                </a:lnTo>
                <a:cubicBezTo>
                  <a:pt x="2907353" y="2325371"/>
                  <a:pt x="2912288" y="2326287"/>
                  <a:pt x="2917270" y="2326911"/>
                </a:cubicBezTo>
                <a:cubicBezTo>
                  <a:pt x="2932509" y="2328663"/>
                  <a:pt x="2938073" y="2326911"/>
                  <a:pt x="2934203" y="2321263"/>
                </a:cubicBezTo>
                <a:cubicBezTo>
                  <a:pt x="2948231" y="2319509"/>
                  <a:pt x="2958391" y="2317171"/>
                  <a:pt x="2936623" y="2309186"/>
                </a:cubicBezTo>
                <a:lnTo>
                  <a:pt x="2923017" y="2303274"/>
                </a:lnTo>
                <a:lnTo>
                  <a:pt x="2976774" y="2309186"/>
                </a:lnTo>
                <a:cubicBezTo>
                  <a:pt x="2971210" y="2304123"/>
                  <a:pt x="2969516" y="2299643"/>
                  <a:pt x="2961776" y="2296332"/>
                </a:cubicBezTo>
                <a:cubicBezTo>
                  <a:pt x="2951207" y="2292202"/>
                  <a:pt x="2939983" y="2289320"/>
                  <a:pt x="2928398" y="2287762"/>
                </a:cubicBezTo>
                <a:cubicBezTo>
                  <a:pt x="2911467" y="2285619"/>
                  <a:pt x="2895502" y="2286008"/>
                  <a:pt x="2878569" y="2284256"/>
                </a:cubicBezTo>
                <a:cubicBezTo>
                  <a:pt x="2872764" y="2283380"/>
                  <a:pt x="2867347" y="2281295"/>
                  <a:pt x="2862847" y="2278217"/>
                </a:cubicBezTo>
                <a:cubicBezTo>
                  <a:pt x="2860912" y="2276270"/>
                  <a:pt x="2864300" y="2273543"/>
                  <a:pt x="2868652" y="2273348"/>
                </a:cubicBezTo>
                <a:cubicBezTo>
                  <a:pt x="2878813" y="2273348"/>
                  <a:pt x="2891391" y="2273348"/>
                  <a:pt x="2902033" y="2273348"/>
                </a:cubicBezTo>
                <a:cubicBezTo>
                  <a:pt x="2916305" y="2273348"/>
                  <a:pt x="2917029" y="2266336"/>
                  <a:pt x="2900825" y="2261662"/>
                </a:cubicBezTo>
                <a:cubicBezTo>
                  <a:pt x="2892722" y="2259324"/>
                  <a:pt x="2884195" y="2256695"/>
                  <a:pt x="2877210" y="2253749"/>
                </a:cubicBezTo>
                <a:lnTo>
                  <a:pt x="2864053" y="2244761"/>
                </a:lnTo>
                <a:lnTo>
                  <a:pt x="2878086" y="2241405"/>
                </a:lnTo>
                <a:cubicBezTo>
                  <a:pt x="2866235" y="2234200"/>
                  <a:pt x="2855592" y="2228355"/>
                  <a:pt x="2842288" y="2222901"/>
                </a:cubicBezTo>
                <a:lnTo>
                  <a:pt x="2842288" y="2224265"/>
                </a:lnTo>
                <a:cubicBezTo>
                  <a:pt x="2828961" y="2218131"/>
                  <a:pt x="2813021" y="2216922"/>
                  <a:pt x="2798508" y="2220955"/>
                </a:cubicBezTo>
                <a:cubicBezTo>
                  <a:pt x="2791736" y="2223486"/>
                  <a:pt x="2795606" y="2229525"/>
                  <a:pt x="2807216" y="2232251"/>
                </a:cubicBezTo>
                <a:lnTo>
                  <a:pt x="2861026" y="2244740"/>
                </a:lnTo>
                <a:lnTo>
                  <a:pt x="2834588" y="2256391"/>
                </a:lnTo>
                <a:cubicBezTo>
                  <a:pt x="2826361" y="2261954"/>
                  <a:pt x="2819491" y="2268820"/>
                  <a:pt x="2814471" y="2276659"/>
                </a:cubicBezTo>
                <a:cubicBezTo>
                  <a:pt x="2800200" y="2268285"/>
                  <a:pt x="2784722" y="2259715"/>
                  <a:pt x="2772385" y="2251340"/>
                </a:cubicBezTo>
                <a:cubicBezTo>
                  <a:pt x="2768756" y="2248808"/>
                  <a:pt x="2773594" y="2245495"/>
                  <a:pt x="2777705" y="2243548"/>
                </a:cubicBezTo>
                <a:cubicBezTo>
                  <a:pt x="2784044" y="2243919"/>
                  <a:pt x="2790283" y="2244892"/>
                  <a:pt x="2796329" y="2246470"/>
                </a:cubicBezTo>
                <a:cubicBezTo>
                  <a:pt x="2808184" y="2249196"/>
                  <a:pt x="2817615" y="2249587"/>
                  <a:pt x="2820518" y="2246470"/>
                </a:cubicBezTo>
                <a:cubicBezTo>
                  <a:pt x="2823420" y="2243354"/>
                  <a:pt x="2817374" y="2241017"/>
                  <a:pt x="2812536" y="2238874"/>
                </a:cubicBezTo>
                <a:cubicBezTo>
                  <a:pt x="2803102" y="2234784"/>
                  <a:pt x="2791251" y="2231083"/>
                  <a:pt x="2776738" y="2225824"/>
                </a:cubicBezTo>
                <a:cubicBezTo>
                  <a:pt x="2765442" y="2231921"/>
                  <a:pt x="2751486" y="2233889"/>
                  <a:pt x="2738281" y="2231277"/>
                </a:cubicBezTo>
                <a:cubicBezTo>
                  <a:pt x="2721589" y="2228940"/>
                  <a:pt x="2705141" y="2228746"/>
                  <a:pt x="2689904" y="2227772"/>
                </a:cubicBezTo>
                <a:lnTo>
                  <a:pt x="2670310" y="2214331"/>
                </a:lnTo>
                <a:lnTo>
                  <a:pt x="2648298" y="2223486"/>
                </a:lnTo>
                <a:cubicBezTo>
                  <a:pt x="2606962" y="2222123"/>
                  <a:pt x="2566158" y="2215540"/>
                  <a:pt x="2527358" y="2204009"/>
                </a:cubicBezTo>
                <a:close/>
                <a:moveTo>
                  <a:pt x="8309765" y="2203961"/>
                </a:moveTo>
                <a:cubicBezTo>
                  <a:pt x="8301538" y="2203630"/>
                  <a:pt x="8293230" y="2204613"/>
                  <a:pt x="8285332" y="2206931"/>
                </a:cubicBezTo>
                <a:cubicBezTo>
                  <a:pt x="8288572" y="2211663"/>
                  <a:pt x="8292564" y="2216047"/>
                  <a:pt x="8297183" y="2219982"/>
                </a:cubicBezTo>
                <a:lnTo>
                  <a:pt x="8297668" y="2219202"/>
                </a:lnTo>
                <a:cubicBezTo>
                  <a:pt x="8303496" y="2221442"/>
                  <a:pt x="8309835" y="2222766"/>
                  <a:pt x="8316292" y="2223098"/>
                </a:cubicBezTo>
                <a:cubicBezTo>
                  <a:pt x="8330564" y="2220760"/>
                  <a:pt x="8340480" y="2217060"/>
                  <a:pt x="8333708" y="2208878"/>
                </a:cubicBezTo>
                <a:cubicBezTo>
                  <a:pt x="8326136" y="2205937"/>
                  <a:pt x="8317991" y="2204292"/>
                  <a:pt x="8309765" y="2203961"/>
                </a:cubicBezTo>
                <a:close/>
                <a:moveTo>
                  <a:pt x="5456295" y="2202645"/>
                </a:moveTo>
                <a:lnTo>
                  <a:pt x="5459438" y="2203815"/>
                </a:lnTo>
                <a:lnTo>
                  <a:pt x="5459438" y="2202645"/>
                </a:lnTo>
                <a:close/>
                <a:moveTo>
                  <a:pt x="11296746" y="2202451"/>
                </a:moveTo>
                <a:cubicBezTo>
                  <a:pt x="11282718" y="2205179"/>
                  <a:pt x="11285862" y="2210436"/>
                  <a:pt x="11298681" y="2213749"/>
                </a:cubicBezTo>
                <a:cubicBezTo>
                  <a:pt x="11318338" y="2217546"/>
                  <a:pt x="11335568" y="2227032"/>
                  <a:pt x="11347057" y="2240432"/>
                </a:cubicBezTo>
                <a:cubicBezTo>
                  <a:pt x="11332303" y="2235173"/>
                  <a:pt x="11322869" y="2231471"/>
                  <a:pt x="11312711" y="2228552"/>
                </a:cubicBezTo>
                <a:cubicBezTo>
                  <a:pt x="11303541" y="2224421"/>
                  <a:pt x="11292370" y="2224421"/>
                  <a:pt x="11283200" y="2228552"/>
                </a:cubicBezTo>
                <a:cubicBezTo>
                  <a:pt x="11298439" y="2235757"/>
                  <a:pt x="11315372" y="2242964"/>
                  <a:pt x="11329885" y="2250366"/>
                </a:cubicBezTo>
                <a:lnTo>
                  <a:pt x="11329159" y="2250366"/>
                </a:lnTo>
                <a:cubicBezTo>
                  <a:pt x="11344398" y="2257960"/>
                  <a:pt x="11356732" y="2265948"/>
                  <a:pt x="11371245" y="2273739"/>
                </a:cubicBezTo>
                <a:cubicBezTo>
                  <a:pt x="11385758" y="2281529"/>
                  <a:pt x="11375600" y="2289709"/>
                  <a:pt x="11412607" y="2296721"/>
                </a:cubicBezTo>
                <a:lnTo>
                  <a:pt x="11425670" y="2281918"/>
                </a:lnTo>
                <a:cubicBezTo>
                  <a:pt x="11445503" y="2298473"/>
                  <a:pt x="11446955" y="2298864"/>
                  <a:pt x="11489041" y="2296332"/>
                </a:cubicBezTo>
                <a:cubicBezTo>
                  <a:pt x="11467030" y="2290488"/>
                  <a:pt x="11458081" y="2277828"/>
                  <a:pt x="11426637" y="2278802"/>
                </a:cubicBezTo>
                <a:cubicBezTo>
                  <a:pt x="11372697" y="2261467"/>
                  <a:pt x="11385758" y="2246470"/>
                  <a:pt x="11378261" y="2229330"/>
                </a:cubicBezTo>
                <a:close/>
                <a:moveTo>
                  <a:pt x="3484482" y="2199529"/>
                </a:moveTo>
                <a:lnTo>
                  <a:pt x="3485208" y="2200308"/>
                </a:lnTo>
                <a:cubicBezTo>
                  <a:pt x="3482788" y="2200308"/>
                  <a:pt x="3480853" y="2203230"/>
                  <a:pt x="3482306" y="2203815"/>
                </a:cubicBezTo>
                <a:cubicBezTo>
                  <a:pt x="3487626" y="2205958"/>
                  <a:pt x="3494399" y="2207516"/>
                  <a:pt x="3515925" y="2213553"/>
                </a:cubicBezTo>
                <a:cubicBezTo>
                  <a:pt x="3509153" y="2207905"/>
                  <a:pt x="3507703" y="2205179"/>
                  <a:pt x="3502865" y="2203230"/>
                </a:cubicBezTo>
                <a:cubicBezTo>
                  <a:pt x="3497035" y="2201165"/>
                  <a:pt x="3490818" y="2199920"/>
                  <a:pt x="3484482" y="2199529"/>
                </a:cubicBezTo>
                <a:close/>
                <a:moveTo>
                  <a:pt x="2318858" y="2198555"/>
                </a:moveTo>
                <a:cubicBezTo>
                  <a:pt x="2308457" y="2198555"/>
                  <a:pt x="2303863" y="2199725"/>
                  <a:pt x="2312327" y="2204400"/>
                </a:cubicBezTo>
                <a:cubicBezTo>
                  <a:pt x="2308457" y="2207516"/>
                  <a:pt x="2310635" y="2209657"/>
                  <a:pt x="2323937" y="2209657"/>
                </a:cubicBezTo>
                <a:lnTo>
                  <a:pt x="2365784" y="2222319"/>
                </a:lnTo>
                <a:cubicBezTo>
                  <a:pt x="2383682" y="2219591"/>
                  <a:pt x="2383441" y="2219397"/>
                  <a:pt x="2365784" y="2209463"/>
                </a:cubicBezTo>
                <a:cubicBezTo>
                  <a:pt x="2377176" y="2207827"/>
                  <a:pt x="2388906" y="2209853"/>
                  <a:pt x="2398436" y="2215111"/>
                </a:cubicBezTo>
                <a:cubicBezTo>
                  <a:pt x="2407700" y="2220486"/>
                  <a:pt x="2418391" y="2224071"/>
                  <a:pt x="2429638" y="2225630"/>
                </a:cubicBezTo>
                <a:cubicBezTo>
                  <a:pt x="2438371" y="2227149"/>
                  <a:pt x="2447346" y="2227596"/>
                  <a:pt x="2456246" y="2226993"/>
                </a:cubicBezTo>
                <a:cubicBezTo>
                  <a:pt x="2460843" y="2225630"/>
                  <a:pt x="2460843" y="2220955"/>
                  <a:pt x="2456246" y="2218033"/>
                </a:cubicBezTo>
                <a:cubicBezTo>
                  <a:pt x="2446790" y="2212618"/>
                  <a:pt x="2436944" y="2207671"/>
                  <a:pt x="2426736" y="2203230"/>
                </a:cubicBezTo>
                <a:cubicBezTo>
                  <a:pt x="2402743" y="2199278"/>
                  <a:pt x="2377951" y="2199686"/>
                  <a:pt x="2354171" y="2204400"/>
                </a:cubicBezTo>
                <a:cubicBezTo>
                  <a:pt x="2342538" y="2201946"/>
                  <a:pt x="2330758" y="2199997"/>
                  <a:pt x="2318858" y="2198555"/>
                </a:cubicBezTo>
                <a:close/>
                <a:moveTo>
                  <a:pt x="8233327" y="2198361"/>
                </a:moveTo>
                <a:cubicBezTo>
                  <a:pt x="8231150" y="2198361"/>
                  <a:pt x="8235020" y="2204203"/>
                  <a:pt x="8237438" y="2204788"/>
                </a:cubicBezTo>
                <a:cubicBezTo>
                  <a:pt x="8248469" y="2207125"/>
                  <a:pt x="8259716" y="2208762"/>
                  <a:pt x="8271060" y="2209657"/>
                </a:cubicBezTo>
                <a:cubicBezTo>
                  <a:pt x="8275463" y="2209579"/>
                  <a:pt x="8279793" y="2208645"/>
                  <a:pt x="8283638" y="2206931"/>
                </a:cubicBezTo>
                <a:cubicBezTo>
                  <a:pt x="8277591" y="2203308"/>
                  <a:pt x="8270890" y="2200427"/>
                  <a:pt x="8263805" y="2198361"/>
                </a:cubicBezTo>
                <a:cubicBezTo>
                  <a:pt x="8253693" y="2197212"/>
                  <a:pt x="8243439" y="2197212"/>
                  <a:pt x="8233327" y="2198361"/>
                </a:cubicBezTo>
                <a:close/>
                <a:moveTo>
                  <a:pt x="9241727" y="2196413"/>
                </a:moveTo>
                <a:cubicBezTo>
                  <a:pt x="9243662" y="2198750"/>
                  <a:pt x="9244147" y="2201478"/>
                  <a:pt x="9248258" y="2203036"/>
                </a:cubicBezTo>
                <a:cubicBezTo>
                  <a:pt x="9254909" y="2204770"/>
                  <a:pt x="9261707" y="2206132"/>
                  <a:pt x="9268576" y="2207125"/>
                </a:cubicBezTo>
                <a:cubicBezTo>
                  <a:pt x="9286893" y="2210534"/>
                  <a:pt x="9302851" y="2219552"/>
                  <a:pt x="9313082" y="2232251"/>
                </a:cubicBezTo>
                <a:cubicBezTo>
                  <a:pt x="9325177" y="2230693"/>
                  <a:pt x="9332191" y="2227576"/>
                  <a:pt x="9333641" y="2222707"/>
                </a:cubicBezTo>
                <a:cubicBezTo>
                  <a:pt x="9330015" y="2218812"/>
                  <a:pt x="9307762" y="2211994"/>
                  <a:pt x="9333641" y="2213164"/>
                </a:cubicBezTo>
                <a:lnTo>
                  <a:pt x="9373069" y="2214722"/>
                </a:lnTo>
                <a:cubicBezTo>
                  <a:pt x="9360587" y="2207534"/>
                  <a:pt x="9345602" y="2203717"/>
                  <a:pt x="9330256" y="2203815"/>
                </a:cubicBezTo>
                <a:lnTo>
                  <a:pt x="9330256" y="2204009"/>
                </a:lnTo>
                <a:cubicBezTo>
                  <a:pt x="9309938" y="2204009"/>
                  <a:pt x="9289861" y="2204009"/>
                  <a:pt x="9269543" y="2203036"/>
                </a:cubicBezTo>
                <a:cubicBezTo>
                  <a:pt x="9266715" y="2201048"/>
                  <a:pt x="9263520" y="2199412"/>
                  <a:pt x="9260110" y="2198167"/>
                </a:cubicBezTo>
                <a:cubicBezTo>
                  <a:pt x="9254041" y="2197290"/>
                  <a:pt x="9247895" y="2196705"/>
                  <a:pt x="9241727" y="2196413"/>
                </a:cubicBezTo>
                <a:close/>
                <a:moveTo>
                  <a:pt x="4814583" y="2196024"/>
                </a:moveTo>
                <a:cubicBezTo>
                  <a:pt x="4814583" y="2196024"/>
                  <a:pt x="4812165" y="2196997"/>
                  <a:pt x="4812892" y="2197191"/>
                </a:cubicBezTo>
                <a:cubicBezTo>
                  <a:pt x="4814634" y="2198030"/>
                  <a:pt x="4816495" y="2198672"/>
                  <a:pt x="4818455" y="2199140"/>
                </a:cubicBezTo>
                <a:cubicBezTo>
                  <a:pt x="4818455" y="2199140"/>
                  <a:pt x="4823293" y="2198361"/>
                  <a:pt x="4822808" y="2198361"/>
                </a:cubicBezTo>
                <a:lnTo>
                  <a:pt x="4820147" y="2197776"/>
                </a:lnTo>
                <a:cubicBezTo>
                  <a:pt x="4818334" y="2197095"/>
                  <a:pt x="4816495" y="2196511"/>
                  <a:pt x="4814583" y="2196024"/>
                </a:cubicBezTo>
                <a:close/>
                <a:moveTo>
                  <a:pt x="2759566" y="2195245"/>
                </a:moveTo>
                <a:lnTo>
                  <a:pt x="2760775" y="2195633"/>
                </a:lnTo>
                <a:cubicBezTo>
                  <a:pt x="2758355" y="2201478"/>
                  <a:pt x="2755696" y="2207905"/>
                  <a:pt x="2753276" y="2214137"/>
                </a:cubicBezTo>
                <a:cubicBezTo>
                  <a:pt x="2759515" y="2214976"/>
                  <a:pt x="2765831" y="2215287"/>
                  <a:pt x="2772141" y="2215111"/>
                </a:cubicBezTo>
                <a:cubicBezTo>
                  <a:pt x="2781286" y="2212365"/>
                  <a:pt x="2790164" y="2209113"/>
                  <a:pt x="2798750" y="2205373"/>
                </a:cubicBezTo>
                <a:cubicBezTo>
                  <a:pt x="2791009" y="2196997"/>
                  <a:pt x="2776497" y="2196024"/>
                  <a:pt x="2759566" y="2195245"/>
                </a:cubicBezTo>
                <a:close/>
                <a:moveTo>
                  <a:pt x="1927738" y="2195051"/>
                </a:moveTo>
                <a:lnTo>
                  <a:pt x="1924835" y="2196997"/>
                </a:lnTo>
                <a:lnTo>
                  <a:pt x="1961601" y="2211021"/>
                </a:lnTo>
                <a:lnTo>
                  <a:pt x="1982160" y="2208295"/>
                </a:lnTo>
                <a:lnTo>
                  <a:pt x="2009347" y="2214528"/>
                </a:lnTo>
                <a:lnTo>
                  <a:pt x="1986030" y="2214528"/>
                </a:lnTo>
                <a:cubicBezTo>
                  <a:pt x="1968132" y="2214528"/>
                  <a:pt x="1975146" y="2218812"/>
                  <a:pt x="1979258" y="2224071"/>
                </a:cubicBezTo>
                <a:cubicBezTo>
                  <a:pt x="2029810" y="2234978"/>
                  <a:pt x="2081574" y="2240821"/>
                  <a:pt x="2132852" y="2251340"/>
                </a:cubicBezTo>
                <a:lnTo>
                  <a:pt x="2132852" y="2249587"/>
                </a:lnTo>
                <a:cubicBezTo>
                  <a:pt x="2121242" y="2239263"/>
                  <a:pt x="2140108" y="2234784"/>
                  <a:pt x="2141560" y="2227187"/>
                </a:cubicBezTo>
                <a:cubicBezTo>
                  <a:pt x="2128789" y="2221578"/>
                  <a:pt x="2114492" y="2218579"/>
                  <a:pt x="2099957" y="2218423"/>
                </a:cubicBezTo>
                <a:cubicBezTo>
                  <a:pt x="2090764" y="2216280"/>
                  <a:pt x="2081815" y="2213943"/>
                  <a:pt x="2072625" y="2212385"/>
                </a:cubicBezTo>
                <a:cubicBezTo>
                  <a:pt x="2070446" y="2212385"/>
                  <a:pt x="2067785" y="2213943"/>
                  <a:pt x="2065852" y="2215111"/>
                </a:cubicBezTo>
                <a:cubicBezTo>
                  <a:pt x="2067424" y="2216104"/>
                  <a:pt x="2069237" y="2216845"/>
                  <a:pt x="2071172" y="2217254"/>
                </a:cubicBezTo>
                <a:cubicBezTo>
                  <a:pt x="2080606" y="2219006"/>
                  <a:pt x="2090281" y="2220370"/>
                  <a:pt x="2099957" y="2221928"/>
                </a:cubicBezTo>
                <a:cubicBezTo>
                  <a:pt x="2073590" y="2229525"/>
                  <a:pt x="2063191" y="2228552"/>
                  <a:pt x="2017958" y="2214528"/>
                </a:cubicBezTo>
                <a:lnTo>
                  <a:pt x="2015831" y="2214528"/>
                </a:lnTo>
                <a:lnTo>
                  <a:pt x="2005865" y="2207053"/>
                </a:lnTo>
                <a:cubicBezTo>
                  <a:pt x="2001209" y="2205957"/>
                  <a:pt x="1994738" y="2206639"/>
                  <a:pt x="1982160" y="2208099"/>
                </a:cubicBezTo>
                <a:close/>
                <a:moveTo>
                  <a:pt x="3636866" y="2194854"/>
                </a:moveTo>
                <a:cubicBezTo>
                  <a:pt x="3634207" y="2194854"/>
                  <a:pt x="3629611" y="2197191"/>
                  <a:pt x="3630578" y="2197582"/>
                </a:cubicBezTo>
                <a:cubicBezTo>
                  <a:pt x="3637833" y="2200815"/>
                  <a:pt x="3645358" y="2203678"/>
                  <a:pt x="3653072" y="2206152"/>
                </a:cubicBezTo>
                <a:cubicBezTo>
                  <a:pt x="3657887" y="2207242"/>
                  <a:pt x="3662844" y="2207944"/>
                  <a:pt x="3667826" y="2208295"/>
                </a:cubicBezTo>
                <a:cubicBezTo>
                  <a:pt x="3669038" y="2210242"/>
                  <a:pt x="3670488" y="2211994"/>
                  <a:pt x="3671697" y="2213749"/>
                </a:cubicBezTo>
                <a:lnTo>
                  <a:pt x="3677260" y="2209853"/>
                </a:lnTo>
                <a:lnTo>
                  <a:pt x="3664577" y="2200004"/>
                </a:lnTo>
                <a:lnTo>
                  <a:pt x="3665168" y="2200114"/>
                </a:lnTo>
                <a:lnTo>
                  <a:pt x="3663715" y="2199335"/>
                </a:lnTo>
                <a:lnTo>
                  <a:pt x="3664577" y="2200004"/>
                </a:lnTo>
                <a:close/>
                <a:moveTo>
                  <a:pt x="1714397" y="2192323"/>
                </a:moveTo>
                <a:cubicBezTo>
                  <a:pt x="1720662" y="2196686"/>
                  <a:pt x="1727557" y="2200406"/>
                  <a:pt x="1734957" y="2203424"/>
                </a:cubicBezTo>
                <a:cubicBezTo>
                  <a:pt x="1745287" y="2206093"/>
                  <a:pt x="1756049" y="2207534"/>
                  <a:pt x="1766885" y="2207710"/>
                </a:cubicBezTo>
                <a:lnTo>
                  <a:pt x="1768579" y="2209463"/>
                </a:lnTo>
                <a:cubicBezTo>
                  <a:pt x="1779707" y="2209463"/>
                  <a:pt x="1777528" y="2204203"/>
                  <a:pt x="1766161" y="2198167"/>
                </a:cubicBezTo>
                <a:close/>
                <a:moveTo>
                  <a:pt x="2534616" y="2190180"/>
                </a:moveTo>
                <a:cubicBezTo>
                  <a:pt x="2534616" y="2190180"/>
                  <a:pt x="2534616" y="2190180"/>
                  <a:pt x="2532922" y="2191544"/>
                </a:cubicBezTo>
                <a:lnTo>
                  <a:pt x="2542356" y="2191350"/>
                </a:lnTo>
                <a:close/>
                <a:moveTo>
                  <a:pt x="6312067" y="2189985"/>
                </a:moveTo>
                <a:lnTo>
                  <a:pt x="6343995" y="2204594"/>
                </a:lnTo>
                <a:lnTo>
                  <a:pt x="6328759" y="2210827"/>
                </a:lnTo>
                <a:lnTo>
                  <a:pt x="6389469" y="2223486"/>
                </a:lnTo>
                <a:cubicBezTo>
                  <a:pt x="6403982" y="2214331"/>
                  <a:pt x="6384390" y="2204009"/>
                  <a:pt x="6372054" y="2194660"/>
                </a:cubicBezTo>
                <a:close/>
                <a:moveTo>
                  <a:pt x="4737425" y="2189985"/>
                </a:moveTo>
                <a:cubicBezTo>
                  <a:pt x="4737425" y="2189985"/>
                  <a:pt x="4740086" y="2192714"/>
                  <a:pt x="4741537" y="2194272"/>
                </a:cubicBezTo>
                <a:lnTo>
                  <a:pt x="4748550" y="2194272"/>
                </a:lnTo>
                <a:cubicBezTo>
                  <a:pt x="4747100" y="2193296"/>
                  <a:pt x="4746859" y="2191934"/>
                  <a:pt x="4746374" y="2190376"/>
                </a:cubicBezTo>
                <a:lnTo>
                  <a:pt x="4747341" y="2189985"/>
                </a:lnTo>
                <a:cubicBezTo>
                  <a:pt x="4744053" y="2189675"/>
                  <a:pt x="4740713" y="2189675"/>
                  <a:pt x="4737425" y="2189985"/>
                </a:cubicBezTo>
                <a:close/>
                <a:moveTo>
                  <a:pt x="7025163" y="2189110"/>
                </a:moveTo>
                <a:lnTo>
                  <a:pt x="7020542" y="2193062"/>
                </a:lnTo>
                <a:lnTo>
                  <a:pt x="7018603" y="2193296"/>
                </a:lnTo>
                <a:lnTo>
                  <a:pt x="7019812" y="2193687"/>
                </a:lnTo>
                <a:lnTo>
                  <a:pt x="7020542" y="2193062"/>
                </a:lnTo>
                <a:lnTo>
                  <a:pt x="7037953" y="2190959"/>
                </a:lnTo>
                <a:cubicBezTo>
                  <a:pt x="7033236" y="2189889"/>
                  <a:pt x="7028580" y="2188964"/>
                  <a:pt x="7025163" y="2189110"/>
                </a:cubicBezTo>
                <a:close/>
                <a:moveTo>
                  <a:pt x="8496554" y="2188988"/>
                </a:moveTo>
                <a:cubicBezTo>
                  <a:pt x="8489661" y="2189305"/>
                  <a:pt x="8486213" y="2192811"/>
                  <a:pt x="8481253" y="2199725"/>
                </a:cubicBezTo>
                <a:cubicBezTo>
                  <a:pt x="8492502" y="2200991"/>
                  <a:pt x="8503024" y="2201867"/>
                  <a:pt x="8511793" y="2201648"/>
                </a:cubicBezTo>
                <a:lnTo>
                  <a:pt x="8531463" y="2197078"/>
                </a:lnTo>
                <a:lnTo>
                  <a:pt x="8532532" y="2197388"/>
                </a:lnTo>
                <a:lnTo>
                  <a:pt x="8531809" y="2196997"/>
                </a:lnTo>
                <a:lnTo>
                  <a:pt x="8531463" y="2197078"/>
                </a:lnTo>
                <a:lnTo>
                  <a:pt x="8510099" y="2190878"/>
                </a:lnTo>
                <a:cubicBezTo>
                  <a:pt x="8504309" y="2189469"/>
                  <a:pt x="8500001" y="2188830"/>
                  <a:pt x="8496554" y="2188988"/>
                </a:cubicBezTo>
                <a:close/>
                <a:moveTo>
                  <a:pt x="4644543" y="2187648"/>
                </a:moveTo>
                <a:cubicBezTo>
                  <a:pt x="4640139" y="2188018"/>
                  <a:pt x="4635761" y="2188681"/>
                  <a:pt x="4631480" y="2189597"/>
                </a:cubicBezTo>
                <a:cubicBezTo>
                  <a:pt x="4629303" y="2189597"/>
                  <a:pt x="4629545" y="2192323"/>
                  <a:pt x="4631480" y="2193687"/>
                </a:cubicBezTo>
                <a:cubicBezTo>
                  <a:pt x="4635086" y="2195478"/>
                  <a:pt x="4639123" y="2196609"/>
                  <a:pt x="4643334" y="2196997"/>
                </a:cubicBezTo>
                <a:cubicBezTo>
                  <a:pt x="4646719" y="2196997"/>
                  <a:pt x="4650106" y="2195633"/>
                  <a:pt x="4649863" y="2194466"/>
                </a:cubicBezTo>
                <a:cubicBezTo>
                  <a:pt x="4648557" y="2191973"/>
                  <a:pt x="4646744" y="2189675"/>
                  <a:pt x="4644543" y="2187648"/>
                </a:cubicBezTo>
                <a:close/>
                <a:moveTo>
                  <a:pt x="3320486" y="2187063"/>
                </a:moveTo>
                <a:cubicBezTo>
                  <a:pt x="3299685" y="2183168"/>
                  <a:pt x="3308149" y="2189985"/>
                  <a:pt x="3302588" y="2191738"/>
                </a:cubicBezTo>
                <a:lnTo>
                  <a:pt x="3303314" y="2192517"/>
                </a:lnTo>
                <a:lnTo>
                  <a:pt x="3281302" y="2199725"/>
                </a:lnTo>
                <a:cubicBezTo>
                  <a:pt x="3289213" y="2201964"/>
                  <a:pt x="3297291" y="2203795"/>
                  <a:pt x="3305490" y="2205179"/>
                </a:cubicBezTo>
                <a:cubicBezTo>
                  <a:pt x="3324115" y="2202842"/>
                  <a:pt x="3324841" y="2202842"/>
                  <a:pt x="3320486" y="2187063"/>
                </a:cubicBezTo>
                <a:close/>
                <a:moveTo>
                  <a:pt x="9016294" y="2186869"/>
                </a:moveTo>
                <a:cubicBezTo>
                  <a:pt x="9009521" y="2188818"/>
                  <a:pt x="9001781" y="2190376"/>
                  <a:pt x="8993799" y="2192323"/>
                </a:cubicBezTo>
                <a:lnTo>
                  <a:pt x="9073053" y="2204969"/>
                </a:lnTo>
                <a:lnTo>
                  <a:pt x="9072895" y="2205958"/>
                </a:lnTo>
                <a:lnTo>
                  <a:pt x="9073137" y="2204983"/>
                </a:lnTo>
                <a:lnTo>
                  <a:pt x="9073053" y="2204969"/>
                </a:lnTo>
                <a:lnTo>
                  <a:pt x="9074346" y="2196876"/>
                </a:lnTo>
                <a:cubicBezTo>
                  <a:pt x="9070295" y="2194027"/>
                  <a:pt x="9062736" y="2191350"/>
                  <a:pt x="9054753" y="2188818"/>
                </a:cubicBezTo>
                <a:cubicBezTo>
                  <a:pt x="9042661" y="2184395"/>
                  <a:pt x="9028968" y="2183694"/>
                  <a:pt x="9016294" y="2186869"/>
                </a:cubicBezTo>
                <a:close/>
                <a:moveTo>
                  <a:pt x="2973145" y="2186869"/>
                </a:moveTo>
                <a:cubicBezTo>
                  <a:pt x="2987005" y="2194893"/>
                  <a:pt x="3004106" y="2198380"/>
                  <a:pt x="3021039" y="2196609"/>
                </a:cubicBezTo>
                <a:lnTo>
                  <a:pt x="3021039" y="2197191"/>
                </a:lnTo>
                <a:cubicBezTo>
                  <a:pt x="3023941" y="2197191"/>
                  <a:pt x="3026117" y="2195051"/>
                  <a:pt x="3024909" y="2193881"/>
                </a:cubicBezTo>
                <a:cubicBezTo>
                  <a:pt x="3021958" y="2191719"/>
                  <a:pt x="3018377" y="2190180"/>
                  <a:pt x="3014507" y="2189401"/>
                </a:cubicBezTo>
                <a:cubicBezTo>
                  <a:pt x="3001447" y="2188233"/>
                  <a:pt x="2988869" y="2187843"/>
                  <a:pt x="2973145" y="2186869"/>
                </a:cubicBezTo>
                <a:close/>
                <a:moveTo>
                  <a:pt x="8075379" y="2186675"/>
                </a:moveTo>
                <a:cubicBezTo>
                  <a:pt x="8079780" y="2189597"/>
                  <a:pt x="8084666" y="2192012"/>
                  <a:pt x="8089892" y="2193881"/>
                </a:cubicBezTo>
                <a:lnTo>
                  <a:pt x="8089892" y="2193687"/>
                </a:lnTo>
                <a:cubicBezTo>
                  <a:pt x="8097292" y="2194173"/>
                  <a:pt x="8104743" y="2194173"/>
                  <a:pt x="8112145" y="2193687"/>
                </a:cubicBezTo>
                <a:cubicBezTo>
                  <a:pt x="8113354" y="2193687"/>
                  <a:pt x="8112145" y="2192323"/>
                  <a:pt x="8112145" y="2191350"/>
                </a:cubicBezTo>
                <a:cubicBezTo>
                  <a:pt x="8105421" y="2189460"/>
                  <a:pt x="8098551" y="2187902"/>
                  <a:pt x="8091586" y="2186675"/>
                </a:cubicBezTo>
                <a:cubicBezTo>
                  <a:pt x="8086189" y="2186188"/>
                  <a:pt x="8080773" y="2186188"/>
                  <a:pt x="8075379" y="2186675"/>
                </a:cubicBezTo>
                <a:close/>
                <a:moveTo>
                  <a:pt x="7115838" y="2185311"/>
                </a:moveTo>
                <a:cubicBezTo>
                  <a:pt x="7125609" y="2191816"/>
                  <a:pt x="7135963" y="2197737"/>
                  <a:pt x="7146798" y="2203036"/>
                </a:cubicBezTo>
                <a:lnTo>
                  <a:pt x="7145831" y="2203815"/>
                </a:lnTo>
                <a:cubicBezTo>
                  <a:pt x="7153982" y="2206522"/>
                  <a:pt x="7162665" y="2208041"/>
                  <a:pt x="7171471" y="2208295"/>
                </a:cubicBezTo>
                <a:cubicBezTo>
                  <a:pt x="7180662" y="2208295"/>
                  <a:pt x="7182597" y="2204788"/>
                  <a:pt x="7173889" y="2200698"/>
                </a:cubicBezTo>
                <a:cubicBezTo>
                  <a:pt x="7162980" y="2195633"/>
                  <a:pt x="7151661" y="2191155"/>
                  <a:pt x="7140026" y="2187260"/>
                </a:cubicBezTo>
                <a:cubicBezTo>
                  <a:pt x="7132067" y="2185914"/>
                  <a:pt x="7123966" y="2185272"/>
                  <a:pt x="7115838" y="2185311"/>
                </a:cubicBezTo>
                <a:close/>
                <a:moveTo>
                  <a:pt x="6151943" y="2184338"/>
                </a:moveTo>
                <a:cubicBezTo>
                  <a:pt x="6141301" y="2188233"/>
                  <a:pt x="6157022" y="2193687"/>
                  <a:pt x="6172988" y="2200893"/>
                </a:cubicBezTo>
                <a:cubicBezTo>
                  <a:pt x="6181452" y="2195633"/>
                  <a:pt x="6187742" y="2191738"/>
                  <a:pt x="6193547" y="2187843"/>
                </a:cubicBezTo>
                <a:cubicBezTo>
                  <a:pt x="6181017" y="2182138"/>
                  <a:pt x="6166093" y="2180949"/>
                  <a:pt x="6152426" y="2184532"/>
                </a:cubicBezTo>
                <a:close/>
                <a:moveTo>
                  <a:pt x="5474677" y="2182585"/>
                </a:moveTo>
                <a:cubicBezTo>
                  <a:pt x="5466985" y="2182702"/>
                  <a:pt x="5459413" y="2184084"/>
                  <a:pt x="5452424" y="2186675"/>
                </a:cubicBezTo>
                <a:cubicBezTo>
                  <a:pt x="5473469" y="2194854"/>
                  <a:pt x="5488464" y="2198361"/>
                  <a:pt x="5498865" y="2193296"/>
                </a:cubicBezTo>
                <a:lnTo>
                  <a:pt x="5498865" y="2193102"/>
                </a:lnTo>
                <a:cubicBezTo>
                  <a:pt x="5493713" y="2186382"/>
                  <a:pt x="5484497" y="2182371"/>
                  <a:pt x="5474677" y="2182585"/>
                </a:cubicBezTo>
                <a:close/>
                <a:moveTo>
                  <a:pt x="7749806" y="2182195"/>
                </a:moveTo>
                <a:lnTo>
                  <a:pt x="7752709" y="2185311"/>
                </a:lnTo>
                <a:cubicBezTo>
                  <a:pt x="7754476" y="2185448"/>
                  <a:pt x="7756264" y="2185448"/>
                  <a:pt x="7758032" y="2185311"/>
                </a:cubicBezTo>
                <a:cubicBezTo>
                  <a:pt x="7758032" y="2185311"/>
                  <a:pt x="7758273" y="2182974"/>
                  <a:pt x="7757790" y="2182195"/>
                </a:cubicBezTo>
                <a:lnTo>
                  <a:pt x="7756579" y="2182195"/>
                </a:lnTo>
                <a:close/>
                <a:moveTo>
                  <a:pt x="3199545" y="2182000"/>
                </a:moveTo>
                <a:cubicBezTo>
                  <a:pt x="3200754" y="2185311"/>
                  <a:pt x="3201724" y="2187454"/>
                  <a:pt x="3202448" y="2189791"/>
                </a:cubicBezTo>
                <a:cubicBezTo>
                  <a:pt x="3208642" y="2190141"/>
                  <a:pt x="3214881" y="2190141"/>
                  <a:pt x="3221072" y="2189791"/>
                </a:cubicBezTo>
                <a:cubicBezTo>
                  <a:pt x="3223733" y="2189985"/>
                  <a:pt x="3223492" y="2186481"/>
                  <a:pt x="3222042" y="2185896"/>
                </a:cubicBezTo>
                <a:lnTo>
                  <a:pt x="3221798" y="2186675"/>
                </a:lnTo>
                <a:cubicBezTo>
                  <a:pt x="3215993" y="2185117"/>
                  <a:pt x="3209221" y="2183947"/>
                  <a:pt x="3199545" y="2182000"/>
                </a:cubicBezTo>
                <a:close/>
                <a:moveTo>
                  <a:pt x="8834885" y="2181806"/>
                </a:moveTo>
                <a:cubicBezTo>
                  <a:pt x="8833432" y="2181806"/>
                  <a:pt x="8836578" y="2186869"/>
                  <a:pt x="8840449" y="2188039"/>
                </a:cubicBezTo>
                <a:cubicBezTo>
                  <a:pt x="8851815" y="2191738"/>
                  <a:pt x="8866087" y="2195439"/>
                  <a:pt x="8872377" y="2191155"/>
                </a:cubicBezTo>
                <a:lnTo>
                  <a:pt x="8872133" y="2190376"/>
                </a:lnTo>
                <a:cubicBezTo>
                  <a:pt x="8874312" y="2189012"/>
                  <a:pt x="8872133" y="2186090"/>
                  <a:pt x="8869715" y="2181806"/>
                </a:cubicBezTo>
                <a:cubicBezTo>
                  <a:pt x="8855685" y="2181806"/>
                  <a:pt x="8845527" y="2180831"/>
                  <a:pt x="8834885" y="2181806"/>
                </a:cubicBezTo>
                <a:close/>
                <a:moveTo>
                  <a:pt x="8770302" y="2180248"/>
                </a:moveTo>
                <a:cubicBezTo>
                  <a:pt x="8768125" y="2181806"/>
                  <a:pt x="8765949" y="2182389"/>
                  <a:pt x="8766673" y="2182974"/>
                </a:cubicBezTo>
                <a:cubicBezTo>
                  <a:pt x="8769093" y="2184824"/>
                  <a:pt x="8771874" y="2186323"/>
                  <a:pt x="8774898" y="2187454"/>
                </a:cubicBezTo>
                <a:cubicBezTo>
                  <a:pt x="8782638" y="2187454"/>
                  <a:pt x="8790137" y="2187454"/>
                  <a:pt x="8797393" y="2187454"/>
                </a:cubicBezTo>
                <a:cubicBezTo>
                  <a:pt x="8798360" y="2186675"/>
                  <a:pt x="8795942" y="2184922"/>
                  <a:pt x="8795942" y="2184726"/>
                </a:cubicBezTo>
                <a:close/>
                <a:moveTo>
                  <a:pt x="4649139" y="2179469"/>
                </a:moveTo>
                <a:lnTo>
                  <a:pt x="4633659" y="2182195"/>
                </a:lnTo>
                <a:lnTo>
                  <a:pt x="4644784" y="2186481"/>
                </a:lnTo>
                <a:lnTo>
                  <a:pt x="4655668" y="2182000"/>
                </a:lnTo>
                <a:close/>
                <a:moveTo>
                  <a:pt x="2423592" y="2179469"/>
                </a:moveTo>
                <a:cubicBezTo>
                  <a:pt x="2421657" y="2179469"/>
                  <a:pt x="2421416" y="2182585"/>
                  <a:pt x="2423592" y="2182974"/>
                </a:cubicBezTo>
                <a:cubicBezTo>
                  <a:pt x="2429156" y="2184726"/>
                  <a:pt x="2435687" y="2186090"/>
                  <a:pt x="2441734" y="2187454"/>
                </a:cubicBezTo>
                <a:lnTo>
                  <a:pt x="2446089" y="2181221"/>
                </a:lnTo>
                <a:cubicBezTo>
                  <a:pt x="2434478" y="2180831"/>
                  <a:pt x="2429156" y="2180052"/>
                  <a:pt x="2424077" y="2180052"/>
                </a:cubicBezTo>
                <a:close/>
                <a:moveTo>
                  <a:pt x="2267094" y="2178493"/>
                </a:moveTo>
                <a:lnTo>
                  <a:pt x="2261774" y="2183168"/>
                </a:lnTo>
                <a:cubicBezTo>
                  <a:pt x="2261774" y="2183168"/>
                  <a:pt x="2259839" y="2184726"/>
                  <a:pt x="2261774" y="2185311"/>
                </a:cubicBezTo>
                <a:cubicBezTo>
                  <a:pt x="2266322" y="2187922"/>
                  <a:pt x="2271183" y="2190123"/>
                  <a:pt x="2276287" y="2191934"/>
                </a:cubicBezTo>
                <a:cubicBezTo>
                  <a:pt x="2280228" y="2192323"/>
                  <a:pt x="2284197" y="2192323"/>
                  <a:pt x="2288139" y="2191934"/>
                </a:cubicBezTo>
                <a:lnTo>
                  <a:pt x="2274111" y="2184726"/>
                </a:lnTo>
                <a:close/>
                <a:moveTo>
                  <a:pt x="4535213" y="2178105"/>
                </a:moveTo>
                <a:lnTo>
                  <a:pt x="4535456" y="2178339"/>
                </a:lnTo>
                <a:lnTo>
                  <a:pt x="4534557" y="2178439"/>
                </a:lnTo>
                <a:close/>
                <a:moveTo>
                  <a:pt x="2392631" y="2177911"/>
                </a:moveTo>
                <a:lnTo>
                  <a:pt x="2394566" y="2179663"/>
                </a:lnTo>
                <a:lnTo>
                  <a:pt x="2397228" y="2179078"/>
                </a:lnTo>
                <a:close/>
                <a:moveTo>
                  <a:pt x="2364332" y="2177520"/>
                </a:moveTo>
                <a:cubicBezTo>
                  <a:pt x="2364332" y="2177131"/>
                  <a:pt x="2362216" y="2177472"/>
                  <a:pt x="2359706" y="2177910"/>
                </a:cubicBezTo>
                <a:lnTo>
                  <a:pt x="2353206" y="2178816"/>
                </a:lnTo>
                <a:lnTo>
                  <a:pt x="2353206" y="2177715"/>
                </a:lnTo>
                <a:lnTo>
                  <a:pt x="2352721" y="2178884"/>
                </a:lnTo>
                <a:lnTo>
                  <a:pt x="2353206" y="2178816"/>
                </a:lnTo>
                <a:lnTo>
                  <a:pt x="2353206" y="2179858"/>
                </a:lnTo>
                <a:lnTo>
                  <a:pt x="2364332" y="2179858"/>
                </a:lnTo>
                <a:cubicBezTo>
                  <a:pt x="2364332" y="2179858"/>
                  <a:pt x="2364332" y="2178299"/>
                  <a:pt x="2364332" y="2177520"/>
                </a:cubicBezTo>
                <a:close/>
                <a:moveTo>
                  <a:pt x="7830355" y="2174989"/>
                </a:moveTo>
                <a:lnTo>
                  <a:pt x="7831926" y="2175162"/>
                </a:lnTo>
                <a:lnTo>
                  <a:pt x="7829628" y="2178493"/>
                </a:lnTo>
                <a:cubicBezTo>
                  <a:pt x="7836764" y="2182272"/>
                  <a:pt x="7845375" y="2183812"/>
                  <a:pt x="7853816" y="2182780"/>
                </a:cubicBezTo>
                <a:cubicBezTo>
                  <a:pt x="7856478" y="2182780"/>
                  <a:pt x="7856234" y="2180442"/>
                  <a:pt x="7858654" y="2178105"/>
                </a:cubicBezTo>
                <a:lnTo>
                  <a:pt x="7831926" y="2175162"/>
                </a:lnTo>
                <a:lnTo>
                  <a:pt x="7832046" y="2174989"/>
                </a:lnTo>
                <a:close/>
                <a:moveTo>
                  <a:pt x="6303359" y="2172845"/>
                </a:moveTo>
                <a:cubicBezTo>
                  <a:pt x="6303867" y="2174189"/>
                  <a:pt x="6304279" y="2175553"/>
                  <a:pt x="6304571" y="2176935"/>
                </a:cubicBezTo>
                <a:cubicBezTo>
                  <a:pt x="6314487" y="2178884"/>
                  <a:pt x="6323677" y="2181806"/>
                  <a:pt x="6333111" y="2183168"/>
                </a:cubicBezTo>
                <a:lnTo>
                  <a:pt x="6332629" y="2182000"/>
                </a:lnTo>
                <a:cubicBezTo>
                  <a:pt x="6336400" y="2182293"/>
                  <a:pt x="6340222" y="2182293"/>
                  <a:pt x="6343995" y="2182000"/>
                </a:cubicBezTo>
                <a:cubicBezTo>
                  <a:pt x="6339595" y="2179430"/>
                  <a:pt x="6334805" y="2177344"/>
                  <a:pt x="6329724" y="2175768"/>
                </a:cubicBezTo>
                <a:cubicBezTo>
                  <a:pt x="6321260" y="2174210"/>
                  <a:pt x="6312311" y="2173819"/>
                  <a:pt x="6303359" y="2172845"/>
                </a:cubicBezTo>
                <a:close/>
                <a:moveTo>
                  <a:pt x="2581239" y="2172325"/>
                </a:moveTo>
                <a:cubicBezTo>
                  <a:pt x="2573880" y="2171225"/>
                  <a:pt x="2566218" y="2171434"/>
                  <a:pt x="2558804" y="2173040"/>
                </a:cubicBezTo>
                <a:cubicBezTo>
                  <a:pt x="2551790" y="2174404"/>
                  <a:pt x="2550822" y="2177911"/>
                  <a:pt x="2566544" y="2181027"/>
                </a:cubicBezTo>
                <a:cubicBezTo>
                  <a:pt x="2582266" y="2184144"/>
                  <a:pt x="2595087" y="2188039"/>
                  <a:pt x="2581298" y="2191350"/>
                </a:cubicBezTo>
                <a:lnTo>
                  <a:pt x="2657009" y="2206931"/>
                </a:lnTo>
                <a:cubicBezTo>
                  <a:pt x="2663296" y="2205761"/>
                  <a:pt x="2666440" y="2205761"/>
                  <a:pt x="2666684" y="2205179"/>
                </a:cubicBezTo>
                <a:cubicBezTo>
                  <a:pt x="2667433" y="2202627"/>
                  <a:pt x="2667916" y="2200017"/>
                  <a:pt x="2668134" y="2197388"/>
                </a:cubicBezTo>
                <a:cubicBezTo>
                  <a:pt x="2659160" y="2193045"/>
                  <a:pt x="2648857" y="2190824"/>
                  <a:pt x="2638382" y="2190959"/>
                </a:cubicBezTo>
                <a:cubicBezTo>
                  <a:pt x="2624910" y="2190863"/>
                  <a:pt x="2611799" y="2187395"/>
                  <a:pt x="2600892" y="2181027"/>
                </a:cubicBezTo>
                <a:lnTo>
                  <a:pt x="2601860" y="2179469"/>
                </a:lnTo>
                <a:cubicBezTo>
                  <a:pt x="2595655" y="2175836"/>
                  <a:pt x="2588598" y="2173426"/>
                  <a:pt x="2581239" y="2172325"/>
                </a:cubicBezTo>
                <a:close/>
                <a:moveTo>
                  <a:pt x="5551353" y="2171093"/>
                </a:moveTo>
                <a:cubicBezTo>
                  <a:pt x="5553288" y="2172651"/>
                  <a:pt x="5554497" y="2174989"/>
                  <a:pt x="5557399" y="2175574"/>
                </a:cubicBezTo>
                <a:cubicBezTo>
                  <a:pt x="5561414" y="2175982"/>
                  <a:pt x="5565480" y="2175982"/>
                  <a:pt x="5569495" y="2175574"/>
                </a:cubicBezTo>
                <a:lnTo>
                  <a:pt x="5563931" y="2171093"/>
                </a:lnTo>
                <a:close/>
                <a:moveTo>
                  <a:pt x="1723831" y="2168365"/>
                </a:moveTo>
                <a:lnTo>
                  <a:pt x="1716818" y="2168561"/>
                </a:lnTo>
                <a:cubicBezTo>
                  <a:pt x="1716818" y="2168561"/>
                  <a:pt x="1716818" y="2169923"/>
                  <a:pt x="1718026" y="2170508"/>
                </a:cubicBezTo>
                <a:cubicBezTo>
                  <a:pt x="1719961" y="2170684"/>
                  <a:pt x="1721896" y="2170684"/>
                  <a:pt x="1723831" y="2170508"/>
                </a:cubicBezTo>
                <a:cubicBezTo>
                  <a:pt x="1723831" y="2170508"/>
                  <a:pt x="1723831" y="2169145"/>
                  <a:pt x="1723831" y="2168365"/>
                </a:cubicBezTo>
                <a:close/>
                <a:moveTo>
                  <a:pt x="6649009" y="2168171"/>
                </a:moveTo>
                <a:cubicBezTo>
                  <a:pt x="6641873" y="2167022"/>
                  <a:pt x="6634471" y="2167568"/>
                  <a:pt x="6627723" y="2169729"/>
                </a:cubicBezTo>
                <a:cubicBezTo>
                  <a:pt x="6622886" y="2171678"/>
                  <a:pt x="6639331" y="2179469"/>
                  <a:pt x="6651912" y="2180637"/>
                </a:cubicBezTo>
                <a:lnTo>
                  <a:pt x="6705849" y="2185097"/>
                </a:lnTo>
                <a:lnTo>
                  <a:pt x="6705849" y="2185117"/>
                </a:lnTo>
                <a:lnTo>
                  <a:pt x="6706093" y="2185117"/>
                </a:lnTo>
                <a:lnTo>
                  <a:pt x="6705849" y="2185097"/>
                </a:lnTo>
                <a:lnTo>
                  <a:pt x="6705849" y="2181610"/>
                </a:lnTo>
                <a:cubicBezTo>
                  <a:pt x="6686984" y="2176935"/>
                  <a:pt x="6668116" y="2171872"/>
                  <a:pt x="6649009" y="2168171"/>
                </a:cubicBezTo>
                <a:close/>
                <a:moveTo>
                  <a:pt x="7937991" y="2167782"/>
                </a:moveTo>
                <a:lnTo>
                  <a:pt x="8001847" y="2185311"/>
                </a:lnTo>
                <a:cubicBezTo>
                  <a:pt x="7992898" y="2177715"/>
                  <a:pt x="7992413" y="2174598"/>
                  <a:pt x="7987817" y="2173040"/>
                </a:cubicBezTo>
                <a:lnTo>
                  <a:pt x="7988543" y="2172845"/>
                </a:lnTo>
                <a:cubicBezTo>
                  <a:pt x="7972796" y="2166846"/>
                  <a:pt x="7955091" y="2165075"/>
                  <a:pt x="7937991" y="2167782"/>
                </a:cubicBezTo>
                <a:close/>
                <a:moveTo>
                  <a:pt x="2883650" y="2167586"/>
                </a:moveTo>
                <a:lnTo>
                  <a:pt x="2884859" y="2169145"/>
                </a:lnTo>
                <a:lnTo>
                  <a:pt x="2888970" y="2169145"/>
                </a:lnTo>
                <a:close/>
                <a:moveTo>
                  <a:pt x="4597616" y="2167004"/>
                </a:moveTo>
                <a:lnTo>
                  <a:pt x="4600473" y="2168269"/>
                </a:lnTo>
                <a:lnTo>
                  <a:pt x="4596795" y="2167896"/>
                </a:lnTo>
                <a:close/>
                <a:moveTo>
                  <a:pt x="8669032" y="2166932"/>
                </a:moveTo>
                <a:cubicBezTo>
                  <a:pt x="8658244" y="2165801"/>
                  <a:pt x="8647148" y="2166575"/>
                  <a:pt x="8636542" y="2169341"/>
                </a:cubicBezTo>
                <a:lnTo>
                  <a:pt x="8666051" y="2176352"/>
                </a:lnTo>
                <a:lnTo>
                  <a:pt x="8699673" y="2175962"/>
                </a:lnTo>
                <a:cubicBezTo>
                  <a:pt x="8690300" y="2171102"/>
                  <a:pt x="8679820" y="2168064"/>
                  <a:pt x="8669032" y="2166932"/>
                </a:cubicBezTo>
                <a:close/>
                <a:moveTo>
                  <a:pt x="1983128" y="2165249"/>
                </a:moveTo>
                <a:cubicBezTo>
                  <a:pt x="1977612" y="2164938"/>
                  <a:pt x="1972048" y="2165327"/>
                  <a:pt x="1966680" y="2166419"/>
                </a:cubicBezTo>
                <a:cubicBezTo>
                  <a:pt x="2002478" y="2175962"/>
                  <a:pt x="2024731" y="2185896"/>
                  <a:pt x="2023281" y="2198361"/>
                </a:cubicBezTo>
                <a:cubicBezTo>
                  <a:pt x="2023281" y="2202062"/>
                  <a:pt x="2047469" y="2207710"/>
                  <a:pt x="2052789" y="2205373"/>
                </a:cubicBezTo>
                <a:cubicBezTo>
                  <a:pt x="2058112" y="2203036"/>
                  <a:pt x="2074557" y="2200504"/>
                  <a:pt x="2065852" y="2193296"/>
                </a:cubicBezTo>
                <a:lnTo>
                  <a:pt x="2066817" y="2193296"/>
                </a:lnTo>
                <a:cubicBezTo>
                  <a:pt x="2100294" y="2193940"/>
                  <a:pt x="2133723" y="2195965"/>
                  <a:pt x="2166957" y="2199335"/>
                </a:cubicBezTo>
                <a:cubicBezTo>
                  <a:pt x="2200338" y="2203815"/>
                  <a:pt x="2201062" y="2202451"/>
                  <a:pt x="2194289" y="2186481"/>
                </a:cubicBezTo>
                <a:cubicBezTo>
                  <a:pt x="2187105" y="2185000"/>
                  <a:pt x="2179850" y="2183830"/>
                  <a:pt x="2172521" y="2182974"/>
                </a:cubicBezTo>
                <a:cubicBezTo>
                  <a:pt x="2110841" y="2179663"/>
                  <a:pt x="2046258" y="2171288"/>
                  <a:pt x="1983128" y="2165249"/>
                </a:cubicBezTo>
                <a:close/>
                <a:moveTo>
                  <a:pt x="7604437" y="2165055"/>
                </a:moveTo>
                <a:cubicBezTo>
                  <a:pt x="7603228" y="2165055"/>
                  <a:pt x="7604437" y="2166613"/>
                  <a:pt x="7604437" y="2167392"/>
                </a:cubicBezTo>
                <a:lnTo>
                  <a:pt x="7617015" y="2167392"/>
                </a:lnTo>
                <a:lnTo>
                  <a:pt x="7617015" y="2165055"/>
                </a:lnTo>
                <a:cubicBezTo>
                  <a:pt x="7612830" y="2164860"/>
                  <a:pt x="7608622" y="2164860"/>
                  <a:pt x="7604437" y="2165055"/>
                </a:cubicBezTo>
                <a:close/>
                <a:moveTo>
                  <a:pt x="7123095" y="2163887"/>
                </a:moveTo>
                <a:cubicBezTo>
                  <a:pt x="7125998" y="2168171"/>
                  <a:pt x="7125513" y="2170703"/>
                  <a:pt x="7129383" y="2172651"/>
                </a:cubicBezTo>
                <a:cubicBezTo>
                  <a:pt x="7138769" y="2177365"/>
                  <a:pt x="7150135" y="2178767"/>
                  <a:pt x="7160829" y="2176547"/>
                </a:cubicBezTo>
                <a:cubicBezTo>
                  <a:pt x="7164214" y="2174404"/>
                  <a:pt x="7162279" y="2169729"/>
                  <a:pt x="7160585" y="2169341"/>
                </a:cubicBezTo>
                <a:lnTo>
                  <a:pt x="7159617" y="2169923"/>
                </a:lnTo>
                <a:cubicBezTo>
                  <a:pt x="7148975" y="2167782"/>
                  <a:pt x="7137849" y="2166224"/>
                  <a:pt x="7123095" y="2163887"/>
                </a:cubicBezTo>
                <a:close/>
                <a:moveTo>
                  <a:pt x="1547016" y="2163691"/>
                </a:moveTo>
                <a:cubicBezTo>
                  <a:pt x="1525756" y="2161842"/>
                  <a:pt x="1504275" y="2164666"/>
                  <a:pt x="1484853" y="2171872"/>
                </a:cubicBezTo>
                <a:cubicBezTo>
                  <a:pt x="1499051" y="2178397"/>
                  <a:pt x="1514509" y="2182935"/>
                  <a:pt x="1530568" y="2185311"/>
                </a:cubicBezTo>
                <a:lnTo>
                  <a:pt x="1571448" y="2179273"/>
                </a:lnTo>
                <a:cubicBezTo>
                  <a:pt x="1587629" y="2186538"/>
                  <a:pt x="1606616" y="2188699"/>
                  <a:pt x="1624659" y="2185311"/>
                </a:cubicBezTo>
                <a:lnTo>
                  <a:pt x="1624903" y="2183559"/>
                </a:lnTo>
                <a:lnTo>
                  <a:pt x="1643045" y="2192908"/>
                </a:lnTo>
                <a:cubicBezTo>
                  <a:pt x="1664086" y="2188233"/>
                  <a:pt x="1664086" y="2188233"/>
                  <a:pt x="1659249" y="2178299"/>
                </a:cubicBezTo>
                <a:lnTo>
                  <a:pt x="1624903" y="2181610"/>
                </a:lnTo>
                <a:cubicBezTo>
                  <a:pt x="1621757" y="2180052"/>
                  <a:pt x="1619339" y="2178299"/>
                  <a:pt x="1615710" y="2176741"/>
                </a:cubicBezTo>
                <a:cubicBezTo>
                  <a:pt x="1593216" y="2167198"/>
                  <a:pt x="1588378" y="2166613"/>
                  <a:pt x="1573139" y="2171678"/>
                </a:cubicBezTo>
                <a:cubicBezTo>
                  <a:pt x="1570722" y="2171678"/>
                  <a:pt x="1569995" y="2174015"/>
                  <a:pt x="1568787" y="2175183"/>
                </a:cubicBezTo>
                <a:close/>
                <a:moveTo>
                  <a:pt x="2363847" y="2162717"/>
                </a:moveTo>
                <a:lnTo>
                  <a:pt x="2303619" y="2165834"/>
                </a:lnTo>
                <a:cubicBezTo>
                  <a:pt x="2343046" y="2174210"/>
                  <a:pt x="2351754" y="2171678"/>
                  <a:pt x="2363364" y="2163887"/>
                </a:cubicBezTo>
                <a:close/>
                <a:moveTo>
                  <a:pt x="1947179" y="2161232"/>
                </a:moveTo>
                <a:cubicBezTo>
                  <a:pt x="1942129" y="2161013"/>
                  <a:pt x="1938501" y="2161841"/>
                  <a:pt x="1937413" y="2163887"/>
                </a:cubicBezTo>
                <a:cubicBezTo>
                  <a:pt x="1935234" y="2167977"/>
                  <a:pt x="1916854" y="2168950"/>
                  <a:pt x="1902823" y="2169729"/>
                </a:cubicBezTo>
                <a:cubicBezTo>
                  <a:pt x="1883618" y="2162834"/>
                  <a:pt x="1862573" y="2159953"/>
                  <a:pt x="1841628" y="2161353"/>
                </a:cubicBezTo>
                <a:cubicBezTo>
                  <a:pt x="1835338" y="2161353"/>
                  <a:pt x="1832677" y="2165834"/>
                  <a:pt x="1828324" y="2168561"/>
                </a:cubicBezTo>
                <a:cubicBezTo>
                  <a:pt x="1830767" y="2170430"/>
                  <a:pt x="1833525" y="2172009"/>
                  <a:pt x="1836549" y="2173236"/>
                </a:cubicBezTo>
                <a:cubicBezTo>
                  <a:pt x="1832920" y="2173236"/>
                  <a:pt x="1830259" y="2173236"/>
                  <a:pt x="1829050" y="2173236"/>
                </a:cubicBezTo>
                <a:cubicBezTo>
                  <a:pt x="1828542" y="2171502"/>
                  <a:pt x="1828131" y="2169750"/>
                  <a:pt x="1827841" y="2167977"/>
                </a:cubicBezTo>
                <a:cubicBezTo>
                  <a:pt x="1800944" y="2160887"/>
                  <a:pt x="1772330" y="2159076"/>
                  <a:pt x="1744391" y="2162717"/>
                </a:cubicBezTo>
                <a:cubicBezTo>
                  <a:pt x="1753050" y="2167508"/>
                  <a:pt x="1763378" y="2169965"/>
                  <a:pt x="1773901" y="2169729"/>
                </a:cubicBezTo>
                <a:cubicBezTo>
                  <a:pt x="1792333" y="2170138"/>
                  <a:pt x="1810545" y="2173236"/>
                  <a:pt x="1827598" y="2178884"/>
                </a:cubicBezTo>
                <a:lnTo>
                  <a:pt x="1828324" y="2177326"/>
                </a:lnTo>
                <a:cubicBezTo>
                  <a:pt x="1842111" y="2180052"/>
                  <a:pt x="1849124" y="2180052"/>
                  <a:pt x="1840902" y="2174015"/>
                </a:cubicBezTo>
                <a:cubicBezTo>
                  <a:pt x="1865090" y="2177911"/>
                  <a:pt x="1891213" y="2184144"/>
                  <a:pt x="1903308" y="2176352"/>
                </a:cubicBezTo>
                <a:cubicBezTo>
                  <a:pt x="1917918" y="2183499"/>
                  <a:pt x="1935864" y="2184669"/>
                  <a:pt x="1951684" y="2179469"/>
                </a:cubicBezTo>
                <a:cubicBezTo>
                  <a:pt x="1959907" y="2175768"/>
                  <a:pt x="1961360" y="2169923"/>
                  <a:pt x="1965471" y="2164860"/>
                </a:cubicBezTo>
                <a:cubicBezTo>
                  <a:pt x="1958699" y="2162717"/>
                  <a:pt x="1952228" y="2161451"/>
                  <a:pt x="1947179" y="2161232"/>
                </a:cubicBezTo>
                <a:close/>
                <a:moveTo>
                  <a:pt x="6260306" y="2158919"/>
                </a:moveTo>
                <a:cubicBezTo>
                  <a:pt x="6254863" y="2159260"/>
                  <a:pt x="6251719" y="2161062"/>
                  <a:pt x="6252807" y="2165445"/>
                </a:cubicBezTo>
                <a:lnTo>
                  <a:pt x="6286991" y="2167965"/>
                </a:lnTo>
                <a:lnTo>
                  <a:pt x="6286670" y="2168171"/>
                </a:lnTo>
                <a:lnTo>
                  <a:pt x="6287155" y="2167977"/>
                </a:lnTo>
                <a:lnTo>
                  <a:pt x="6286991" y="2167965"/>
                </a:lnTo>
                <a:lnTo>
                  <a:pt x="6291508" y="2165055"/>
                </a:lnTo>
                <a:cubicBezTo>
                  <a:pt x="6288679" y="2163108"/>
                  <a:pt x="6285243" y="2161763"/>
                  <a:pt x="6281591" y="2161159"/>
                </a:cubicBezTo>
                <a:cubicBezTo>
                  <a:pt x="6273488" y="2159698"/>
                  <a:pt x="6265748" y="2158578"/>
                  <a:pt x="6260306" y="2158919"/>
                </a:cubicBezTo>
                <a:close/>
                <a:moveTo>
                  <a:pt x="7636606" y="2158628"/>
                </a:moveTo>
                <a:cubicBezTo>
                  <a:pt x="7654022" y="2167004"/>
                  <a:pt x="7664182" y="2172651"/>
                  <a:pt x="7676275" y="2178884"/>
                </a:cubicBezTo>
                <a:cubicBezTo>
                  <a:pt x="7682613" y="2180773"/>
                  <a:pt x="7689338" y="2181687"/>
                  <a:pt x="7696110" y="2181610"/>
                </a:cubicBezTo>
                <a:cubicBezTo>
                  <a:pt x="7700463" y="2181610"/>
                  <a:pt x="7702883" y="2178493"/>
                  <a:pt x="7701189" y="2176352"/>
                </a:cubicBezTo>
                <a:cubicBezTo>
                  <a:pt x="7693934" y="2166224"/>
                  <a:pt x="7672648" y="2162329"/>
                  <a:pt x="7636606" y="2158628"/>
                </a:cubicBezTo>
                <a:close/>
                <a:moveTo>
                  <a:pt x="1346980" y="2156290"/>
                </a:moveTo>
                <a:lnTo>
                  <a:pt x="1354238" y="2159407"/>
                </a:lnTo>
                <a:lnTo>
                  <a:pt x="1356899" y="2158043"/>
                </a:lnTo>
                <a:cubicBezTo>
                  <a:pt x="1355446" y="2157342"/>
                  <a:pt x="1353897" y="2156757"/>
                  <a:pt x="1352303" y="2156290"/>
                </a:cubicBezTo>
                <a:cubicBezTo>
                  <a:pt x="1350538" y="2156096"/>
                  <a:pt x="1348747" y="2156096"/>
                  <a:pt x="1346980" y="2156290"/>
                </a:cubicBezTo>
                <a:close/>
                <a:moveTo>
                  <a:pt x="2583718" y="2155121"/>
                </a:moveTo>
                <a:lnTo>
                  <a:pt x="2582751" y="2156679"/>
                </a:lnTo>
                <a:lnTo>
                  <a:pt x="2592159" y="2157254"/>
                </a:lnTo>
                <a:lnTo>
                  <a:pt x="2616855" y="2163497"/>
                </a:lnTo>
                <a:cubicBezTo>
                  <a:pt x="2612744" y="2160477"/>
                  <a:pt x="2610568" y="2158968"/>
                  <a:pt x="2606244" y="2158116"/>
                </a:cubicBezTo>
                <a:lnTo>
                  <a:pt x="2592159" y="2157254"/>
                </a:lnTo>
                <a:close/>
                <a:moveTo>
                  <a:pt x="6134287" y="2154147"/>
                </a:moveTo>
                <a:lnTo>
                  <a:pt x="6131867" y="2154342"/>
                </a:lnTo>
                <a:lnTo>
                  <a:pt x="6137913" y="2155511"/>
                </a:lnTo>
                <a:close/>
                <a:moveTo>
                  <a:pt x="5610131" y="2153563"/>
                </a:moveTo>
                <a:lnTo>
                  <a:pt x="5610857" y="2155317"/>
                </a:lnTo>
                <a:lnTo>
                  <a:pt x="5611391" y="2155281"/>
                </a:lnTo>
                <a:lnTo>
                  <a:pt x="5613274" y="2157849"/>
                </a:lnTo>
                <a:lnTo>
                  <a:pt x="5629722" y="2159016"/>
                </a:lnTo>
                <a:cubicBezTo>
                  <a:pt x="5627642" y="2157204"/>
                  <a:pt x="5625174" y="2155687"/>
                  <a:pt x="5622467" y="2154538"/>
                </a:cubicBezTo>
                <a:lnTo>
                  <a:pt x="5611391" y="2155281"/>
                </a:lnTo>
                <a:close/>
                <a:moveTo>
                  <a:pt x="6171535" y="2147526"/>
                </a:moveTo>
                <a:cubicBezTo>
                  <a:pt x="6169600" y="2147526"/>
                  <a:pt x="6168874" y="2151616"/>
                  <a:pt x="6171535" y="2153368"/>
                </a:cubicBezTo>
                <a:cubicBezTo>
                  <a:pt x="6180558" y="2158550"/>
                  <a:pt x="6191878" y="2160458"/>
                  <a:pt x="6202737" y="2158628"/>
                </a:cubicBezTo>
                <a:cubicBezTo>
                  <a:pt x="6207818" y="2157849"/>
                  <a:pt x="6205640" y="2154927"/>
                  <a:pt x="6207818" y="2151225"/>
                </a:cubicBezTo>
                <a:cubicBezTo>
                  <a:pt x="6192821" y="2149473"/>
                  <a:pt x="6181695" y="2148109"/>
                  <a:pt x="6171535" y="2147526"/>
                </a:cubicBezTo>
                <a:close/>
                <a:moveTo>
                  <a:pt x="9057173" y="2146551"/>
                </a:moveTo>
                <a:lnTo>
                  <a:pt x="9060317" y="2147720"/>
                </a:lnTo>
                <a:lnTo>
                  <a:pt x="9060317" y="2146551"/>
                </a:lnTo>
                <a:close/>
                <a:moveTo>
                  <a:pt x="5332058" y="2145188"/>
                </a:moveTo>
                <a:cubicBezTo>
                  <a:pt x="5330274" y="2144945"/>
                  <a:pt x="5327976" y="2145286"/>
                  <a:pt x="5325920" y="2145383"/>
                </a:cubicBezTo>
                <a:lnTo>
                  <a:pt x="5326405" y="2145772"/>
                </a:lnTo>
                <a:lnTo>
                  <a:pt x="5335113" y="2148499"/>
                </a:lnTo>
                <a:cubicBezTo>
                  <a:pt x="5335113" y="2146259"/>
                  <a:pt x="5333843" y="2145432"/>
                  <a:pt x="5332058" y="2145188"/>
                </a:cubicBezTo>
                <a:close/>
                <a:moveTo>
                  <a:pt x="2404241" y="2144410"/>
                </a:moveTo>
                <a:cubicBezTo>
                  <a:pt x="2402791" y="2144410"/>
                  <a:pt x="2402548" y="2149667"/>
                  <a:pt x="2404241" y="2150446"/>
                </a:cubicBezTo>
                <a:cubicBezTo>
                  <a:pt x="2414958" y="2153193"/>
                  <a:pt x="2425867" y="2155473"/>
                  <a:pt x="2436896" y="2157264"/>
                </a:cubicBezTo>
                <a:lnTo>
                  <a:pt x="2436411" y="2156679"/>
                </a:lnTo>
                <a:cubicBezTo>
                  <a:pt x="2433752" y="2152589"/>
                  <a:pt x="2433508" y="2148888"/>
                  <a:pt x="2430850" y="2148305"/>
                </a:cubicBezTo>
                <a:cubicBezTo>
                  <a:pt x="2422142" y="2146357"/>
                  <a:pt x="2413241" y="2145052"/>
                  <a:pt x="2404241" y="2144410"/>
                </a:cubicBezTo>
                <a:close/>
                <a:moveTo>
                  <a:pt x="6451876" y="2143825"/>
                </a:moveTo>
                <a:cubicBezTo>
                  <a:pt x="6454052" y="2146162"/>
                  <a:pt x="6455504" y="2150058"/>
                  <a:pt x="6458407" y="2150446"/>
                </a:cubicBezTo>
                <a:cubicBezTo>
                  <a:pt x="6467041" y="2152141"/>
                  <a:pt x="6475871" y="2153115"/>
                  <a:pt x="6484771" y="2153368"/>
                </a:cubicBezTo>
                <a:cubicBezTo>
                  <a:pt x="6487433" y="2153368"/>
                  <a:pt x="6484771" y="2149864"/>
                  <a:pt x="6486948" y="2145968"/>
                </a:cubicBezTo>
                <a:close/>
                <a:moveTo>
                  <a:pt x="1628531" y="2142861"/>
                </a:moveTo>
                <a:cubicBezTo>
                  <a:pt x="1617501" y="2142861"/>
                  <a:pt x="1606471" y="2144935"/>
                  <a:pt x="1596360" y="2149084"/>
                </a:cubicBezTo>
                <a:cubicBezTo>
                  <a:pt x="1616848" y="2156466"/>
                  <a:pt x="1638979" y="2160380"/>
                  <a:pt x="1661428" y="2160575"/>
                </a:cubicBezTo>
                <a:cubicBezTo>
                  <a:pt x="1666748" y="2160575"/>
                  <a:pt x="1672553" y="2158822"/>
                  <a:pt x="1672312" y="2157069"/>
                </a:cubicBezTo>
                <a:cubicBezTo>
                  <a:pt x="1672070" y="2155317"/>
                  <a:pt x="1666506" y="2151422"/>
                  <a:pt x="1660460" y="2149473"/>
                </a:cubicBezTo>
                <a:lnTo>
                  <a:pt x="1660701" y="2149084"/>
                </a:lnTo>
                <a:cubicBezTo>
                  <a:pt x="1650591" y="2144935"/>
                  <a:pt x="1639561" y="2142861"/>
                  <a:pt x="1628531" y="2142861"/>
                </a:cubicBezTo>
                <a:close/>
                <a:moveTo>
                  <a:pt x="6230795" y="2142655"/>
                </a:moveTo>
                <a:cubicBezTo>
                  <a:pt x="6232248" y="2143825"/>
                  <a:pt x="6233698" y="2144798"/>
                  <a:pt x="6234907" y="2145968"/>
                </a:cubicBezTo>
                <a:lnTo>
                  <a:pt x="6240470" y="2145968"/>
                </a:lnTo>
                <a:cubicBezTo>
                  <a:pt x="6240470" y="2145968"/>
                  <a:pt x="6239262" y="2143046"/>
                  <a:pt x="6238053" y="2142852"/>
                </a:cubicBezTo>
                <a:lnTo>
                  <a:pt x="6237568" y="2142655"/>
                </a:lnTo>
                <a:cubicBezTo>
                  <a:pt x="6235318" y="2142461"/>
                  <a:pt x="6233045" y="2142461"/>
                  <a:pt x="6230795" y="2142655"/>
                </a:cubicBezTo>
                <a:close/>
                <a:moveTo>
                  <a:pt x="8855685" y="2142267"/>
                </a:moveTo>
                <a:cubicBezTo>
                  <a:pt x="8841899" y="2145091"/>
                  <a:pt x="8835005" y="2146551"/>
                  <a:pt x="8834703" y="2148913"/>
                </a:cubicBezTo>
                <a:lnTo>
                  <a:pt x="8853008" y="2160797"/>
                </a:lnTo>
                <a:lnTo>
                  <a:pt x="8852541" y="2160575"/>
                </a:lnTo>
                <a:lnTo>
                  <a:pt x="8853267" y="2160965"/>
                </a:lnTo>
                <a:lnTo>
                  <a:pt x="8853008" y="2160797"/>
                </a:lnTo>
                <a:lnTo>
                  <a:pt x="8868507" y="2168171"/>
                </a:lnTo>
                <a:cubicBezTo>
                  <a:pt x="8868507" y="2177715"/>
                  <a:pt x="8868507" y="2177715"/>
                  <a:pt x="8906240" y="2187648"/>
                </a:cubicBezTo>
                <a:cubicBezTo>
                  <a:pt x="8914948" y="2182585"/>
                  <a:pt x="8899709" y="2176741"/>
                  <a:pt x="8888825" y="2171093"/>
                </a:cubicBezTo>
                <a:cubicBezTo>
                  <a:pt x="8900168" y="2169592"/>
                  <a:pt x="8911390" y="2167586"/>
                  <a:pt x="8922444" y="2165055"/>
                </a:cubicBezTo>
                <a:cubicBezTo>
                  <a:pt x="8928493" y="2163497"/>
                  <a:pt x="8930184" y="2159992"/>
                  <a:pt x="8933813" y="2157264"/>
                </a:cubicBezTo>
                <a:cubicBezTo>
                  <a:pt x="8906723" y="2156875"/>
                  <a:pt x="8880069" y="2151753"/>
                  <a:pt x="8855685" y="2142267"/>
                </a:cubicBezTo>
                <a:close/>
                <a:moveTo>
                  <a:pt x="1552821" y="2141682"/>
                </a:moveTo>
                <a:lnTo>
                  <a:pt x="1555482" y="2143631"/>
                </a:lnTo>
                <a:lnTo>
                  <a:pt x="1558385" y="2143631"/>
                </a:lnTo>
                <a:close/>
                <a:moveTo>
                  <a:pt x="8927282" y="2141097"/>
                </a:moveTo>
                <a:lnTo>
                  <a:pt x="8890759" y="2141294"/>
                </a:lnTo>
                <a:cubicBezTo>
                  <a:pt x="8895353" y="2151031"/>
                  <a:pt x="8914948" y="2154147"/>
                  <a:pt x="8934054" y="2157264"/>
                </a:cubicBezTo>
                <a:cubicBezTo>
                  <a:pt x="8931878" y="2152395"/>
                  <a:pt x="8929943" y="2147526"/>
                  <a:pt x="8927282" y="2141097"/>
                </a:cubicBezTo>
                <a:close/>
                <a:moveTo>
                  <a:pt x="6575960" y="2139929"/>
                </a:moveTo>
                <a:lnTo>
                  <a:pt x="6574025" y="2141488"/>
                </a:lnTo>
                <a:lnTo>
                  <a:pt x="6578136" y="2141488"/>
                </a:lnTo>
                <a:close/>
                <a:moveTo>
                  <a:pt x="2829228" y="2139929"/>
                </a:moveTo>
                <a:cubicBezTo>
                  <a:pt x="2832854" y="2148888"/>
                  <a:pt x="2850270" y="2152980"/>
                  <a:pt x="2877360" y="2156679"/>
                </a:cubicBezTo>
                <a:lnTo>
                  <a:pt x="2877360" y="2158043"/>
                </a:lnTo>
                <a:cubicBezTo>
                  <a:pt x="2877360" y="2153174"/>
                  <a:pt x="2879054" y="2148305"/>
                  <a:pt x="2880263" y="2139929"/>
                </a:cubicBezTo>
                <a:close/>
                <a:moveTo>
                  <a:pt x="2252099" y="2139735"/>
                </a:moveTo>
                <a:lnTo>
                  <a:pt x="2252099" y="2140903"/>
                </a:lnTo>
                <a:lnTo>
                  <a:pt x="2255243" y="2140903"/>
                </a:lnTo>
                <a:close/>
                <a:moveTo>
                  <a:pt x="8980013" y="2137592"/>
                </a:moveTo>
                <a:cubicBezTo>
                  <a:pt x="8937925" y="2148694"/>
                  <a:pt x="8943247" y="2157069"/>
                  <a:pt x="9008071" y="2181221"/>
                </a:cubicBezTo>
                <a:cubicBezTo>
                  <a:pt x="9053108" y="2173645"/>
                  <a:pt x="9099719" y="2174579"/>
                  <a:pt x="9144251" y="2183947"/>
                </a:cubicBezTo>
                <a:cubicBezTo>
                  <a:pt x="9156343" y="2192714"/>
                  <a:pt x="9133123" y="2191934"/>
                  <a:pt x="9130947" y="2196609"/>
                </a:cubicBezTo>
                <a:cubicBezTo>
                  <a:pt x="9153199" y="2199335"/>
                  <a:pt x="9151265" y="2207125"/>
                  <a:pt x="9163357" y="2212191"/>
                </a:cubicBezTo>
                <a:lnTo>
                  <a:pt x="9249711" y="2214722"/>
                </a:lnTo>
                <a:cubicBezTo>
                  <a:pt x="9249711" y="2206737"/>
                  <a:pt x="9221409" y="2205567"/>
                  <a:pt x="9212460" y="2199529"/>
                </a:cubicBezTo>
                <a:lnTo>
                  <a:pt x="9214880" y="2184922"/>
                </a:lnTo>
                <a:cubicBezTo>
                  <a:pt x="9236165" y="2187648"/>
                  <a:pt x="9255998" y="2190180"/>
                  <a:pt x="9275349" y="2192323"/>
                </a:cubicBezTo>
                <a:cubicBezTo>
                  <a:pt x="9287294" y="2193705"/>
                  <a:pt x="9299326" y="2194562"/>
                  <a:pt x="9311388" y="2194854"/>
                </a:cubicBezTo>
                <a:cubicBezTo>
                  <a:pt x="9323725" y="2194854"/>
                  <a:pt x="9332191" y="2188818"/>
                  <a:pt x="9324210" y="2184532"/>
                </a:cubicBezTo>
                <a:cubicBezTo>
                  <a:pt x="9314936" y="2179681"/>
                  <a:pt x="9304712" y="2176138"/>
                  <a:pt x="9293973" y="2174015"/>
                </a:cubicBezTo>
                <a:cubicBezTo>
                  <a:pt x="9276557" y="2170899"/>
                  <a:pt x="9259142" y="2169923"/>
                  <a:pt x="9241727" y="2167977"/>
                </a:cubicBezTo>
                <a:lnTo>
                  <a:pt x="9243662" y="2167977"/>
                </a:lnTo>
                <a:cubicBezTo>
                  <a:pt x="9234230" y="2167977"/>
                  <a:pt x="9224796" y="2167977"/>
                  <a:pt x="9215121" y="2165834"/>
                </a:cubicBezTo>
                <a:cubicBezTo>
                  <a:pt x="9205446" y="2163691"/>
                  <a:pt x="9196979" y="2159407"/>
                  <a:pt x="9193835" y="2160380"/>
                </a:cubicBezTo>
                <a:lnTo>
                  <a:pt x="9193594" y="2161353"/>
                </a:lnTo>
                <a:cubicBezTo>
                  <a:pt x="9150297" y="2166613"/>
                  <a:pt x="9084264" y="2149473"/>
                  <a:pt x="9041208" y="2155900"/>
                </a:cubicBezTo>
                <a:close/>
                <a:moveTo>
                  <a:pt x="6389469" y="2136619"/>
                </a:moveTo>
                <a:cubicBezTo>
                  <a:pt x="6389469" y="2136619"/>
                  <a:pt x="6389469" y="2137981"/>
                  <a:pt x="6389469" y="2138760"/>
                </a:cubicBezTo>
                <a:cubicBezTo>
                  <a:pt x="6391648" y="2138879"/>
                  <a:pt x="6393824" y="2138879"/>
                  <a:pt x="6396000" y="2138760"/>
                </a:cubicBezTo>
                <a:cubicBezTo>
                  <a:pt x="6396000" y="2138760"/>
                  <a:pt x="6396727" y="2138566"/>
                  <a:pt x="6396485" y="2137787"/>
                </a:cubicBezTo>
                <a:lnTo>
                  <a:pt x="6396000" y="2136619"/>
                </a:lnTo>
                <a:cubicBezTo>
                  <a:pt x="6393824" y="2136404"/>
                  <a:pt x="6391648" y="2136404"/>
                  <a:pt x="6389469" y="2136619"/>
                </a:cubicBezTo>
                <a:close/>
                <a:moveTo>
                  <a:pt x="11139766" y="2134865"/>
                </a:moveTo>
                <a:cubicBezTo>
                  <a:pt x="11139524" y="2134282"/>
                  <a:pt x="11136622" y="2137398"/>
                  <a:pt x="11137589" y="2137592"/>
                </a:cubicBezTo>
                <a:lnTo>
                  <a:pt x="11136863" y="2137981"/>
                </a:lnTo>
                <a:cubicBezTo>
                  <a:pt x="11142186" y="2139735"/>
                  <a:pt x="11148473" y="2141294"/>
                  <a:pt x="11154520" y="2142852"/>
                </a:cubicBezTo>
                <a:lnTo>
                  <a:pt x="11157907" y="2138760"/>
                </a:lnTo>
                <a:cubicBezTo>
                  <a:pt x="11151861" y="2137398"/>
                  <a:pt x="11145812" y="2135840"/>
                  <a:pt x="11139766" y="2134865"/>
                </a:cubicBezTo>
                <a:close/>
                <a:moveTo>
                  <a:pt x="7851640" y="2133697"/>
                </a:moveTo>
                <a:cubicBezTo>
                  <a:pt x="7845060" y="2134202"/>
                  <a:pt x="7838529" y="2134983"/>
                  <a:pt x="7832046" y="2136034"/>
                </a:cubicBezTo>
                <a:cubicBezTo>
                  <a:pt x="7832046" y="2136034"/>
                  <a:pt x="7835916" y="2139150"/>
                  <a:pt x="7838336" y="2140709"/>
                </a:cubicBezTo>
                <a:lnTo>
                  <a:pt x="7860589" y="2139929"/>
                </a:lnTo>
                <a:close/>
                <a:moveTo>
                  <a:pt x="5516037" y="2132918"/>
                </a:moveTo>
                <a:cubicBezTo>
                  <a:pt x="5502735" y="2132918"/>
                  <a:pt x="5500074" y="2138566"/>
                  <a:pt x="5511926" y="2143825"/>
                </a:cubicBezTo>
                <a:cubicBezTo>
                  <a:pt x="5519618" y="2146571"/>
                  <a:pt x="5527769" y="2148422"/>
                  <a:pt x="5536114" y="2149279"/>
                </a:cubicBezTo>
                <a:cubicBezTo>
                  <a:pt x="5541121" y="2146142"/>
                  <a:pt x="5545307" y="2142228"/>
                  <a:pt x="5548450" y="2137787"/>
                </a:cubicBezTo>
                <a:cubicBezTo>
                  <a:pt x="5538026" y="2135643"/>
                  <a:pt x="5527431" y="2134008"/>
                  <a:pt x="5516763" y="2132918"/>
                </a:cubicBezTo>
                <a:close/>
                <a:moveTo>
                  <a:pt x="6887261" y="2132139"/>
                </a:moveTo>
                <a:cubicBezTo>
                  <a:pt x="6887261" y="2132139"/>
                  <a:pt x="6885085" y="2132724"/>
                  <a:pt x="6885085" y="2132918"/>
                </a:cubicBezTo>
                <a:lnTo>
                  <a:pt x="6885567" y="2133306"/>
                </a:lnTo>
                <a:lnTo>
                  <a:pt x="6890890" y="2135061"/>
                </a:lnTo>
                <a:cubicBezTo>
                  <a:pt x="6890890" y="2135061"/>
                  <a:pt x="6893307" y="2135061"/>
                  <a:pt x="6892825" y="2133891"/>
                </a:cubicBezTo>
                <a:cubicBezTo>
                  <a:pt x="6891057" y="2133151"/>
                  <a:pt x="6889171" y="2132566"/>
                  <a:pt x="6887261" y="2132139"/>
                </a:cubicBezTo>
                <a:close/>
                <a:moveTo>
                  <a:pt x="1329323" y="2131359"/>
                </a:moveTo>
                <a:cubicBezTo>
                  <a:pt x="1329252" y="2132139"/>
                  <a:pt x="1329252" y="2132918"/>
                  <a:pt x="1329323" y="2133697"/>
                </a:cubicBezTo>
                <a:lnTo>
                  <a:pt x="1330050" y="2133697"/>
                </a:lnTo>
                <a:cubicBezTo>
                  <a:pt x="1333750" y="2133891"/>
                  <a:pt x="1337475" y="2133891"/>
                  <a:pt x="1341175" y="2133697"/>
                </a:cubicBezTo>
                <a:cubicBezTo>
                  <a:pt x="1341175" y="2133697"/>
                  <a:pt x="1341175" y="2132139"/>
                  <a:pt x="1341175" y="2131359"/>
                </a:cubicBezTo>
                <a:close/>
                <a:moveTo>
                  <a:pt x="8354812" y="2131310"/>
                </a:moveTo>
                <a:cubicBezTo>
                  <a:pt x="8348099" y="2132625"/>
                  <a:pt x="8344471" y="2136033"/>
                  <a:pt x="8341930" y="2141876"/>
                </a:cubicBezTo>
                <a:cubicBezTo>
                  <a:pt x="8332740" y="2141410"/>
                  <a:pt x="8323547" y="2141410"/>
                  <a:pt x="8314357" y="2141876"/>
                </a:cubicBezTo>
                <a:cubicBezTo>
                  <a:pt x="8293798" y="2143435"/>
                  <a:pt x="8297424" y="2148109"/>
                  <a:pt x="8325241" y="2156290"/>
                </a:cubicBezTo>
                <a:cubicBezTo>
                  <a:pt x="8327661" y="2157031"/>
                  <a:pt x="8330175" y="2157556"/>
                  <a:pt x="8332740" y="2157849"/>
                </a:cubicBezTo>
                <a:cubicBezTo>
                  <a:pt x="8332740" y="2165055"/>
                  <a:pt x="8341930" y="2171872"/>
                  <a:pt x="8365877" y="2177326"/>
                </a:cubicBezTo>
                <a:cubicBezTo>
                  <a:pt x="8370110" y="2178007"/>
                  <a:pt x="8374463" y="2178007"/>
                  <a:pt x="8378696" y="2177326"/>
                </a:cubicBezTo>
                <a:cubicBezTo>
                  <a:pt x="8381599" y="2175183"/>
                  <a:pt x="8383051" y="2172845"/>
                  <a:pt x="8381116" y="2171872"/>
                </a:cubicBezTo>
                <a:cubicBezTo>
                  <a:pt x="8372167" y="2167782"/>
                  <a:pt x="8362007" y="2163691"/>
                  <a:pt x="8352332" y="2159601"/>
                </a:cubicBezTo>
                <a:cubicBezTo>
                  <a:pt x="8369361" y="2159601"/>
                  <a:pt x="8386221" y="2162309"/>
                  <a:pt x="8401917" y="2167586"/>
                </a:cubicBezTo>
                <a:cubicBezTo>
                  <a:pt x="8409101" y="2169320"/>
                  <a:pt x="8416745" y="2169320"/>
                  <a:pt x="8423929" y="2167586"/>
                </a:cubicBezTo>
                <a:cubicBezTo>
                  <a:pt x="8425863" y="2165639"/>
                  <a:pt x="8420300" y="2160380"/>
                  <a:pt x="8413771" y="2158043"/>
                </a:cubicBezTo>
                <a:cubicBezTo>
                  <a:pt x="8399741" y="2152980"/>
                  <a:pt x="8379181" y="2149864"/>
                  <a:pt x="8372409" y="2142461"/>
                </a:cubicBezTo>
                <a:cubicBezTo>
                  <a:pt x="8384986" y="2143631"/>
                  <a:pt x="8396597" y="2144213"/>
                  <a:pt x="8396597" y="2139539"/>
                </a:cubicBezTo>
                <a:cubicBezTo>
                  <a:pt x="8396597" y="2137981"/>
                  <a:pt x="8390065" y="2133891"/>
                  <a:pt x="8386195" y="2133306"/>
                </a:cubicBezTo>
                <a:cubicBezTo>
                  <a:pt x="8371319" y="2130775"/>
                  <a:pt x="8361524" y="2129996"/>
                  <a:pt x="8354812" y="2131310"/>
                </a:cubicBezTo>
                <a:close/>
                <a:moveTo>
                  <a:pt x="9096842" y="2131165"/>
                </a:moveTo>
                <a:cubicBezTo>
                  <a:pt x="9096842" y="2131165"/>
                  <a:pt x="9096598" y="2131554"/>
                  <a:pt x="9096842" y="2132333"/>
                </a:cubicBezTo>
                <a:lnTo>
                  <a:pt x="9096842" y="2133306"/>
                </a:lnTo>
                <a:cubicBezTo>
                  <a:pt x="9099089" y="2133541"/>
                  <a:pt x="9101365" y="2133541"/>
                  <a:pt x="9103615" y="2133306"/>
                </a:cubicBezTo>
                <a:cubicBezTo>
                  <a:pt x="9103615" y="2133306"/>
                  <a:pt x="9103615" y="2131944"/>
                  <a:pt x="9103615" y="2131165"/>
                </a:cubicBezTo>
                <a:cubicBezTo>
                  <a:pt x="9101365" y="2130852"/>
                  <a:pt x="9099089" y="2130852"/>
                  <a:pt x="9096842" y="2131165"/>
                </a:cubicBezTo>
                <a:close/>
                <a:moveTo>
                  <a:pt x="1879120" y="2130775"/>
                </a:moveTo>
                <a:cubicBezTo>
                  <a:pt x="1876700" y="2130775"/>
                  <a:pt x="1874524" y="2132333"/>
                  <a:pt x="1873313" y="2133502"/>
                </a:cubicBezTo>
                <a:cubicBezTo>
                  <a:pt x="1872104" y="2134670"/>
                  <a:pt x="1875250" y="2135449"/>
                  <a:pt x="1876700" y="2135840"/>
                </a:cubicBezTo>
                <a:cubicBezTo>
                  <a:pt x="1895083" y="2141819"/>
                  <a:pt x="1915086" y="2143882"/>
                  <a:pt x="1934751" y="2141876"/>
                </a:cubicBezTo>
                <a:cubicBezTo>
                  <a:pt x="1936202" y="2141876"/>
                  <a:pt x="1934751" y="2140514"/>
                  <a:pt x="1936687" y="2138372"/>
                </a:cubicBezTo>
                <a:cubicBezTo>
                  <a:pt x="1914675" y="2137007"/>
                  <a:pt x="1895809" y="2134282"/>
                  <a:pt x="1876941" y="2132139"/>
                </a:cubicBezTo>
                <a:close/>
                <a:moveTo>
                  <a:pt x="1493320" y="2130580"/>
                </a:moveTo>
                <a:cubicBezTo>
                  <a:pt x="1473725" y="2129607"/>
                  <a:pt x="1470099" y="2133891"/>
                  <a:pt x="1466953" y="2137787"/>
                </a:cubicBezTo>
                <a:lnTo>
                  <a:pt x="1466953" y="2136034"/>
                </a:lnTo>
                <a:cubicBezTo>
                  <a:pt x="1464680" y="2139169"/>
                  <a:pt x="1462649" y="2142422"/>
                  <a:pt x="1460906" y="2145772"/>
                </a:cubicBezTo>
                <a:cubicBezTo>
                  <a:pt x="1476146" y="2144213"/>
                  <a:pt x="1481951" y="2143825"/>
                  <a:pt x="1487030" y="2143046"/>
                </a:cubicBezTo>
                <a:cubicBezTo>
                  <a:pt x="1498640" y="2141488"/>
                  <a:pt x="1507106" y="2139150"/>
                  <a:pt x="1498399" y="2132527"/>
                </a:cubicBezTo>
                <a:cubicBezTo>
                  <a:pt x="1496923" y="2131574"/>
                  <a:pt x="1495181" y="2130912"/>
                  <a:pt x="1493320" y="2130580"/>
                </a:cubicBezTo>
                <a:close/>
                <a:moveTo>
                  <a:pt x="7500185" y="2130190"/>
                </a:moveTo>
                <a:cubicBezTo>
                  <a:pt x="7497283" y="2130190"/>
                  <a:pt x="7500185" y="2135840"/>
                  <a:pt x="7502364" y="2136228"/>
                </a:cubicBezTo>
                <a:cubicBezTo>
                  <a:pt x="7510709" y="2138547"/>
                  <a:pt x="7519439" y="2139792"/>
                  <a:pt x="7528244" y="2139929"/>
                </a:cubicBezTo>
                <a:cubicBezTo>
                  <a:pt x="7532840" y="2139929"/>
                  <a:pt x="7530179" y="2135449"/>
                  <a:pt x="7530905" y="2130190"/>
                </a:cubicBezTo>
                <a:cubicBezTo>
                  <a:pt x="7520674" y="2129625"/>
                  <a:pt x="7510417" y="2129625"/>
                  <a:pt x="7500185" y="2130190"/>
                </a:cubicBezTo>
                <a:close/>
                <a:moveTo>
                  <a:pt x="7773027" y="2128243"/>
                </a:moveTo>
                <a:lnTo>
                  <a:pt x="7775688" y="2131359"/>
                </a:lnTo>
                <a:cubicBezTo>
                  <a:pt x="7777623" y="2131476"/>
                  <a:pt x="7779558" y="2131476"/>
                  <a:pt x="7781493" y="2131359"/>
                </a:cubicBezTo>
                <a:cubicBezTo>
                  <a:pt x="7781493" y="2131359"/>
                  <a:pt x="7780043" y="2129022"/>
                  <a:pt x="7780043" y="2128243"/>
                </a:cubicBezTo>
                <a:close/>
                <a:moveTo>
                  <a:pt x="6058094" y="2126685"/>
                </a:moveTo>
                <a:lnTo>
                  <a:pt x="6060029" y="2128049"/>
                </a:lnTo>
                <a:lnTo>
                  <a:pt x="6062206" y="2128049"/>
                </a:lnTo>
                <a:close/>
                <a:moveTo>
                  <a:pt x="2265162" y="2123569"/>
                </a:moveTo>
                <a:lnTo>
                  <a:pt x="2268306" y="2124736"/>
                </a:lnTo>
                <a:lnTo>
                  <a:pt x="2269514" y="2123569"/>
                </a:lnTo>
                <a:close/>
                <a:moveTo>
                  <a:pt x="6435428" y="2122984"/>
                </a:moveTo>
                <a:cubicBezTo>
                  <a:pt x="6438330" y="2126295"/>
                  <a:pt x="6438813" y="2129022"/>
                  <a:pt x="6442683" y="2130386"/>
                </a:cubicBezTo>
                <a:cubicBezTo>
                  <a:pt x="6448005" y="2131671"/>
                  <a:pt x="6453618" y="2132002"/>
                  <a:pt x="6459131" y="2131359"/>
                </a:cubicBezTo>
                <a:lnTo>
                  <a:pt x="6459616" y="2131748"/>
                </a:lnTo>
                <a:cubicBezTo>
                  <a:pt x="6462277" y="2131748"/>
                  <a:pt x="6459616" y="2127464"/>
                  <a:pt x="6457439" y="2126295"/>
                </a:cubicBezTo>
                <a:cubicBezTo>
                  <a:pt x="6450230" y="2124679"/>
                  <a:pt x="6442878" y="2123569"/>
                  <a:pt x="6435428" y="2122984"/>
                </a:cubicBezTo>
                <a:close/>
                <a:moveTo>
                  <a:pt x="9234230" y="2121620"/>
                </a:moveTo>
                <a:cubicBezTo>
                  <a:pt x="9220926" y="2126685"/>
                  <a:pt x="9223344" y="2132333"/>
                  <a:pt x="9239309" y="2136228"/>
                </a:cubicBezTo>
                <a:lnTo>
                  <a:pt x="9239551" y="2135643"/>
                </a:lnTo>
                <a:cubicBezTo>
                  <a:pt x="9261803" y="2140903"/>
                  <a:pt x="9276075" y="2138956"/>
                  <a:pt x="9281154" y="2129022"/>
                </a:cubicBezTo>
                <a:close/>
                <a:moveTo>
                  <a:pt x="7705300" y="2120452"/>
                </a:moveTo>
                <a:cubicBezTo>
                  <a:pt x="7700707" y="2120452"/>
                  <a:pt x="7699739" y="2123374"/>
                  <a:pt x="7697560" y="2125127"/>
                </a:cubicBezTo>
                <a:cubicBezTo>
                  <a:pt x="7704285" y="2127172"/>
                  <a:pt x="7711253" y="2128613"/>
                  <a:pt x="7718363" y="2129411"/>
                </a:cubicBezTo>
                <a:cubicBezTo>
                  <a:pt x="7724095" y="2129237"/>
                  <a:pt x="7729659" y="2127891"/>
                  <a:pt x="7734570" y="2125515"/>
                </a:cubicBezTo>
                <a:cubicBezTo>
                  <a:pt x="7734570" y="2125515"/>
                  <a:pt x="7731667" y="2121620"/>
                  <a:pt x="7731667" y="2121426"/>
                </a:cubicBezTo>
                <a:lnTo>
                  <a:pt x="7729488" y="2121426"/>
                </a:lnTo>
                <a:cubicBezTo>
                  <a:pt x="7721484" y="2120452"/>
                  <a:pt x="7713381" y="2120121"/>
                  <a:pt x="7705300" y="2120452"/>
                </a:cubicBezTo>
                <a:close/>
                <a:moveTo>
                  <a:pt x="6120015" y="2120062"/>
                </a:moveTo>
                <a:cubicBezTo>
                  <a:pt x="6116145" y="2121426"/>
                  <a:pt x="6113242" y="2123178"/>
                  <a:pt x="6113001" y="2125321"/>
                </a:cubicBezTo>
                <a:cubicBezTo>
                  <a:pt x="6112757" y="2127464"/>
                  <a:pt x="6118321" y="2129022"/>
                  <a:pt x="6122433" y="2130190"/>
                </a:cubicBezTo>
                <a:cubicBezTo>
                  <a:pt x="6126547" y="2131359"/>
                  <a:pt x="6135978" y="2132918"/>
                  <a:pt x="6142751" y="2134282"/>
                </a:cubicBezTo>
                <a:cubicBezTo>
                  <a:pt x="6142751" y="2132333"/>
                  <a:pt x="6144686" y="2130190"/>
                  <a:pt x="6142751" y="2128049"/>
                </a:cubicBezTo>
                <a:cubicBezTo>
                  <a:pt x="6139970" y="2125984"/>
                  <a:pt x="6136897" y="2124211"/>
                  <a:pt x="6133560" y="2122789"/>
                </a:cubicBezTo>
                <a:cubicBezTo>
                  <a:pt x="6129157" y="2121563"/>
                  <a:pt x="6124612" y="2120667"/>
                  <a:pt x="6120015" y="2120062"/>
                </a:cubicBezTo>
                <a:close/>
                <a:moveTo>
                  <a:pt x="6207818" y="2117725"/>
                </a:moveTo>
                <a:lnTo>
                  <a:pt x="6174196" y="2120841"/>
                </a:lnTo>
                <a:cubicBezTo>
                  <a:pt x="6186530" y="2129178"/>
                  <a:pt x="6202907" y="2132548"/>
                  <a:pt x="6218702" y="2129996"/>
                </a:cubicBezTo>
                <a:cubicBezTo>
                  <a:pt x="6232007" y="2127464"/>
                  <a:pt x="6221364" y="2122399"/>
                  <a:pt x="6207818" y="2117725"/>
                </a:cubicBezTo>
                <a:close/>
                <a:moveTo>
                  <a:pt x="6875651" y="2115387"/>
                </a:moveTo>
                <a:lnTo>
                  <a:pt x="6872989" y="2119673"/>
                </a:lnTo>
                <a:lnTo>
                  <a:pt x="6894275" y="2122309"/>
                </a:lnTo>
                <a:lnTo>
                  <a:pt x="6894275" y="2122789"/>
                </a:lnTo>
                <a:lnTo>
                  <a:pt x="6895001" y="2122399"/>
                </a:lnTo>
                <a:lnTo>
                  <a:pt x="6894275" y="2122309"/>
                </a:lnTo>
                <a:lnTo>
                  <a:pt x="6894275" y="2119479"/>
                </a:lnTo>
                <a:cubicBezTo>
                  <a:pt x="6888228" y="2117921"/>
                  <a:pt x="6881938" y="2116557"/>
                  <a:pt x="6875651" y="2115387"/>
                </a:cubicBezTo>
                <a:close/>
                <a:moveTo>
                  <a:pt x="1391971" y="2114025"/>
                </a:moveTo>
                <a:lnTo>
                  <a:pt x="1392456" y="2115778"/>
                </a:lnTo>
                <a:lnTo>
                  <a:pt x="1392994" y="2115792"/>
                </a:lnTo>
                <a:lnTo>
                  <a:pt x="1398048" y="2124518"/>
                </a:lnTo>
                <a:cubicBezTo>
                  <a:pt x="1401767" y="2126685"/>
                  <a:pt x="1408419" y="2128243"/>
                  <a:pt x="1421723" y="2131359"/>
                </a:cubicBezTo>
                <a:cubicBezTo>
                  <a:pt x="1408178" y="2134476"/>
                  <a:pt x="1389069" y="2136034"/>
                  <a:pt x="1407210" y="2147330"/>
                </a:cubicBezTo>
                <a:cubicBezTo>
                  <a:pt x="1436477" y="2148694"/>
                  <a:pt x="1438895" y="2142461"/>
                  <a:pt x="1431398" y="2132918"/>
                </a:cubicBezTo>
                <a:lnTo>
                  <a:pt x="1484368" y="2122010"/>
                </a:lnTo>
                <a:cubicBezTo>
                  <a:pt x="1450808" y="2109301"/>
                  <a:pt x="1433710" y="2114779"/>
                  <a:pt x="1413892" y="2116341"/>
                </a:cubicBezTo>
                <a:lnTo>
                  <a:pt x="1392994" y="2115792"/>
                </a:lnTo>
                <a:close/>
                <a:moveTo>
                  <a:pt x="8093277" y="2113246"/>
                </a:moveTo>
                <a:cubicBezTo>
                  <a:pt x="8077555" y="2114414"/>
                  <a:pt x="8062560" y="2116166"/>
                  <a:pt x="8047562" y="2117530"/>
                </a:cubicBezTo>
                <a:cubicBezTo>
                  <a:pt x="8063528" y="2133306"/>
                  <a:pt x="8069333" y="2135449"/>
                  <a:pt x="8123270" y="2142852"/>
                </a:cubicBezTo>
                <a:lnTo>
                  <a:pt x="8083361" y="2124736"/>
                </a:lnTo>
                <a:lnTo>
                  <a:pt x="8112871" y="2122399"/>
                </a:lnTo>
                <a:lnTo>
                  <a:pt x="8106099" y="2115584"/>
                </a:lnTo>
                <a:cubicBezTo>
                  <a:pt x="8101962" y="2114396"/>
                  <a:pt x="8097655" y="2113616"/>
                  <a:pt x="8093277" y="2113246"/>
                </a:cubicBezTo>
                <a:close/>
                <a:moveTo>
                  <a:pt x="1070149" y="2112637"/>
                </a:moveTo>
                <a:cubicBezTo>
                  <a:pt x="1068093" y="2112369"/>
                  <a:pt x="1065432" y="2112759"/>
                  <a:pt x="1063013" y="2113050"/>
                </a:cubicBezTo>
                <a:lnTo>
                  <a:pt x="1073656" y="2116166"/>
                </a:lnTo>
                <a:cubicBezTo>
                  <a:pt x="1073656" y="2113829"/>
                  <a:pt x="1072205" y="2112904"/>
                  <a:pt x="1070149" y="2112637"/>
                </a:cubicBezTo>
                <a:close/>
                <a:moveTo>
                  <a:pt x="3728298" y="2112271"/>
                </a:moveTo>
                <a:cubicBezTo>
                  <a:pt x="3727861" y="2113673"/>
                  <a:pt x="3727861" y="2115154"/>
                  <a:pt x="3728298" y="2116557"/>
                </a:cubicBezTo>
                <a:cubicBezTo>
                  <a:pt x="3729314" y="2116906"/>
                  <a:pt x="3730355" y="2117160"/>
                  <a:pt x="3731442" y="2117336"/>
                </a:cubicBezTo>
                <a:lnTo>
                  <a:pt x="3732168" y="2118115"/>
                </a:lnTo>
                <a:cubicBezTo>
                  <a:pt x="3739182" y="2118115"/>
                  <a:pt x="3746196" y="2116945"/>
                  <a:pt x="3752245" y="2115972"/>
                </a:cubicBezTo>
                <a:cubicBezTo>
                  <a:pt x="3752245" y="2115972"/>
                  <a:pt x="3747648" y="2112271"/>
                  <a:pt x="3746437" y="2112271"/>
                </a:cubicBezTo>
                <a:cubicBezTo>
                  <a:pt x="3740391" y="2111999"/>
                  <a:pt x="3734344" y="2111999"/>
                  <a:pt x="3728298" y="2112271"/>
                </a:cubicBezTo>
                <a:close/>
                <a:moveTo>
                  <a:pt x="8178663" y="2112077"/>
                </a:moveTo>
                <a:lnTo>
                  <a:pt x="8169470" y="2114219"/>
                </a:lnTo>
                <a:cubicBezTo>
                  <a:pt x="8156892" y="2118309"/>
                  <a:pt x="8163182" y="2122789"/>
                  <a:pt x="8189062" y="2127270"/>
                </a:cubicBezTo>
                <a:cubicBezTo>
                  <a:pt x="8195545" y="2127971"/>
                  <a:pt x="8202099" y="2128282"/>
                  <a:pt x="8208656" y="2128243"/>
                </a:cubicBezTo>
                <a:cubicBezTo>
                  <a:pt x="8206574" y="2124076"/>
                  <a:pt x="8203986" y="2120101"/>
                  <a:pt x="8200916" y="2116362"/>
                </a:cubicBezTo>
                <a:cubicBezTo>
                  <a:pt x="8195085" y="2111706"/>
                  <a:pt x="8186499" y="2110052"/>
                  <a:pt x="8178663" y="2112077"/>
                </a:cubicBezTo>
                <a:close/>
                <a:moveTo>
                  <a:pt x="5195063" y="2111103"/>
                </a:moveTo>
                <a:cubicBezTo>
                  <a:pt x="5191919" y="2110713"/>
                  <a:pt x="5189499" y="2112271"/>
                  <a:pt x="5189984" y="2113440"/>
                </a:cubicBezTo>
                <a:lnTo>
                  <a:pt x="5190467" y="2113829"/>
                </a:lnTo>
                <a:cubicBezTo>
                  <a:pt x="5192161" y="2118309"/>
                  <a:pt x="5199901" y="2121816"/>
                  <a:pt x="5214655" y="2123374"/>
                </a:cubicBezTo>
                <a:lnTo>
                  <a:pt x="5228441" y="2134085"/>
                </a:lnTo>
                <a:cubicBezTo>
                  <a:pt x="5235700" y="2132724"/>
                  <a:pt x="5246098" y="2132139"/>
                  <a:pt x="5238602" y="2127270"/>
                </a:cubicBezTo>
                <a:cubicBezTo>
                  <a:pt x="5230813" y="2124562"/>
                  <a:pt x="5222710" y="2122458"/>
                  <a:pt x="5214414" y="2121037"/>
                </a:cubicBezTo>
                <a:cubicBezTo>
                  <a:pt x="5212286" y="2118330"/>
                  <a:pt x="5209769" y="2115856"/>
                  <a:pt x="5206915" y="2113635"/>
                </a:cubicBezTo>
                <a:cubicBezTo>
                  <a:pt x="5203215" y="2112154"/>
                  <a:pt x="5199175" y="2111297"/>
                  <a:pt x="5195063" y="2111103"/>
                </a:cubicBezTo>
                <a:close/>
                <a:moveTo>
                  <a:pt x="1316262" y="2109593"/>
                </a:moveTo>
                <a:cubicBezTo>
                  <a:pt x="1307856" y="2108815"/>
                  <a:pt x="1301023" y="2109448"/>
                  <a:pt x="1298604" y="2111688"/>
                </a:cubicBezTo>
                <a:cubicBezTo>
                  <a:pt x="1297636" y="2112856"/>
                  <a:pt x="1304409" y="2117921"/>
                  <a:pt x="1307070" y="2118309"/>
                </a:cubicBezTo>
                <a:lnTo>
                  <a:pt x="1307797" y="2118309"/>
                </a:lnTo>
                <a:cubicBezTo>
                  <a:pt x="1318922" y="2119790"/>
                  <a:pt x="1330146" y="2120628"/>
                  <a:pt x="1341419" y="2120841"/>
                </a:cubicBezTo>
                <a:cubicBezTo>
                  <a:pt x="1344321" y="2120841"/>
                  <a:pt x="1342869" y="2117336"/>
                  <a:pt x="1343354" y="2115972"/>
                </a:cubicBezTo>
                <a:cubicBezTo>
                  <a:pt x="1334646" y="2112563"/>
                  <a:pt x="1324668" y="2110372"/>
                  <a:pt x="1316262" y="2109593"/>
                </a:cubicBezTo>
                <a:close/>
                <a:moveTo>
                  <a:pt x="5954084" y="2108375"/>
                </a:moveTo>
                <a:cubicBezTo>
                  <a:pt x="5953721" y="2110616"/>
                  <a:pt x="5954495" y="2112856"/>
                  <a:pt x="5956263" y="2114608"/>
                </a:cubicBezTo>
                <a:cubicBezTo>
                  <a:pt x="5956263" y="2114608"/>
                  <a:pt x="5963759" y="2115778"/>
                  <a:pt x="5969808" y="2116751"/>
                </a:cubicBezTo>
                <a:lnTo>
                  <a:pt x="5965938" y="2108375"/>
                </a:lnTo>
                <a:cubicBezTo>
                  <a:pt x="5961994" y="2108142"/>
                  <a:pt x="5958027" y="2108142"/>
                  <a:pt x="5954084" y="2108375"/>
                </a:cubicBezTo>
                <a:close/>
                <a:moveTo>
                  <a:pt x="1050677" y="2107987"/>
                </a:moveTo>
                <a:cubicBezTo>
                  <a:pt x="1049999" y="2109116"/>
                  <a:pt x="1049445" y="2110285"/>
                  <a:pt x="1048983" y="2111492"/>
                </a:cubicBezTo>
                <a:lnTo>
                  <a:pt x="1059626" y="2112467"/>
                </a:lnTo>
                <a:close/>
                <a:moveTo>
                  <a:pt x="3934139" y="2107208"/>
                </a:moveTo>
                <a:lnTo>
                  <a:pt x="3934622" y="2107987"/>
                </a:lnTo>
                <a:cubicBezTo>
                  <a:pt x="3928842" y="2107480"/>
                  <a:pt x="3922989" y="2107480"/>
                  <a:pt x="3917206" y="2107987"/>
                </a:cubicBezTo>
                <a:cubicBezTo>
                  <a:pt x="3915754" y="2109351"/>
                  <a:pt x="3920109" y="2112271"/>
                  <a:pt x="3922044" y="2114608"/>
                </a:cubicBezTo>
                <a:cubicBezTo>
                  <a:pt x="3927656" y="2115213"/>
                  <a:pt x="3933365" y="2115213"/>
                  <a:pt x="3938977" y="2114608"/>
                </a:cubicBezTo>
                <a:cubicBezTo>
                  <a:pt x="3940427" y="2113829"/>
                  <a:pt x="3936316" y="2110713"/>
                  <a:pt x="3934139" y="2107208"/>
                </a:cubicBezTo>
                <a:close/>
                <a:moveTo>
                  <a:pt x="8381116" y="2107014"/>
                </a:moveTo>
                <a:lnTo>
                  <a:pt x="8378696" y="2110518"/>
                </a:lnTo>
                <a:cubicBezTo>
                  <a:pt x="8380923" y="2111005"/>
                  <a:pt x="8383196" y="2111396"/>
                  <a:pt x="8385469" y="2111688"/>
                </a:cubicBezTo>
                <a:cubicBezTo>
                  <a:pt x="8386655" y="2110578"/>
                  <a:pt x="8387648" y="2109330"/>
                  <a:pt x="8388372" y="2107987"/>
                </a:cubicBezTo>
                <a:close/>
                <a:moveTo>
                  <a:pt x="9610597" y="2104676"/>
                </a:moveTo>
                <a:cubicBezTo>
                  <a:pt x="9609101" y="2104850"/>
                  <a:pt x="9607641" y="2105181"/>
                  <a:pt x="9606242" y="2105649"/>
                </a:cubicBezTo>
                <a:cubicBezTo>
                  <a:pt x="9606242" y="2105649"/>
                  <a:pt x="9606001" y="2106817"/>
                  <a:pt x="9606242" y="2107402"/>
                </a:cubicBezTo>
                <a:lnTo>
                  <a:pt x="9606727" y="2107402"/>
                </a:lnTo>
                <a:cubicBezTo>
                  <a:pt x="9608662" y="2107402"/>
                  <a:pt x="9611805" y="2107402"/>
                  <a:pt x="9612288" y="2107402"/>
                </a:cubicBezTo>
                <a:cubicBezTo>
                  <a:pt x="9612773" y="2107402"/>
                  <a:pt x="9612288" y="2105649"/>
                  <a:pt x="9610597" y="2104676"/>
                </a:cubicBezTo>
                <a:close/>
                <a:moveTo>
                  <a:pt x="4018070" y="2103897"/>
                </a:moveTo>
                <a:cubicBezTo>
                  <a:pt x="4018362" y="2105142"/>
                  <a:pt x="4018771" y="2106390"/>
                  <a:pt x="4019279" y="2107596"/>
                </a:cubicBezTo>
                <a:lnTo>
                  <a:pt x="4029680" y="2108766"/>
                </a:lnTo>
                <a:lnTo>
                  <a:pt x="4029316" y="2106854"/>
                </a:lnTo>
                <a:lnTo>
                  <a:pt x="4029922" y="2107014"/>
                </a:lnTo>
                <a:lnTo>
                  <a:pt x="4029198" y="2106234"/>
                </a:lnTo>
                <a:lnTo>
                  <a:pt x="4029316" y="2106854"/>
                </a:lnTo>
                <a:close/>
                <a:moveTo>
                  <a:pt x="2551546" y="2103897"/>
                </a:moveTo>
                <a:cubicBezTo>
                  <a:pt x="2550337" y="2105455"/>
                  <a:pt x="2546952" y="2107014"/>
                  <a:pt x="2548887" y="2107987"/>
                </a:cubicBezTo>
                <a:cubicBezTo>
                  <a:pt x="2554014" y="2110655"/>
                  <a:pt x="2559649" y="2112641"/>
                  <a:pt x="2565577" y="2113829"/>
                </a:cubicBezTo>
                <a:cubicBezTo>
                  <a:pt x="2571745" y="2114706"/>
                  <a:pt x="2578032" y="2114706"/>
                  <a:pt x="2584201" y="2113829"/>
                </a:cubicBezTo>
                <a:cubicBezTo>
                  <a:pt x="2587103" y="2114608"/>
                  <a:pt x="2589765" y="2111882"/>
                  <a:pt x="2587347" y="2110130"/>
                </a:cubicBezTo>
                <a:lnTo>
                  <a:pt x="2588312" y="2108572"/>
                </a:lnTo>
                <a:cubicBezTo>
                  <a:pt x="2582725" y="2106038"/>
                  <a:pt x="2576557" y="2104441"/>
                  <a:pt x="2570173" y="2103897"/>
                </a:cubicBezTo>
                <a:cubicBezTo>
                  <a:pt x="2563979" y="2103411"/>
                  <a:pt x="2557740" y="2103411"/>
                  <a:pt x="2551546" y="2103897"/>
                </a:cubicBezTo>
                <a:close/>
                <a:moveTo>
                  <a:pt x="1045113" y="2103701"/>
                </a:moveTo>
                <a:lnTo>
                  <a:pt x="1049950" y="2107208"/>
                </a:lnTo>
                <a:lnTo>
                  <a:pt x="1053823" y="2104870"/>
                </a:lnTo>
                <a:close/>
                <a:moveTo>
                  <a:pt x="928528" y="2102143"/>
                </a:moveTo>
                <a:lnTo>
                  <a:pt x="930945" y="2103507"/>
                </a:lnTo>
                <a:lnTo>
                  <a:pt x="934091" y="2103507"/>
                </a:lnTo>
                <a:close/>
                <a:moveTo>
                  <a:pt x="3680163" y="2101948"/>
                </a:moveTo>
                <a:lnTo>
                  <a:pt x="3684274" y="2105065"/>
                </a:lnTo>
                <a:lnTo>
                  <a:pt x="3689356" y="2103897"/>
                </a:lnTo>
                <a:cubicBezTo>
                  <a:pt x="3689356" y="2103897"/>
                  <a:pt x="3687903" y="2102339"/>
                  <a:pt x="3686453" y="2101948"/>
                </a:cubicBezTo>
                <a:close/>
                <a:moveTo>
                  <a:pt x="1967406" y="2101560"/>
                </a:moveTo>
                <a:cubicBezTo>
                  <a:pt x="1965471" y="2101560"/>
                  <a:pt x="1961116" y="2102727"/>
                  <a:pt x="1961116" y="2103897"/>
                </a:cubicBezTo>
                <a:cubicBezTo>
                  <a:pt x="1961116" y="2105065"/>
                  <a:pt x="1965230" y="2107987"/>
                  <a:pt x="1967647" y="2108375"/>
                </a:cubicBezTo>
                <a:lnTo>
                  <a:pt x="1967406" y="2107987"/>
                </a:lnTo>
                <a:cubicBezTo>
                  <a:pt x="1979258" y="2110130"/>
                  <a:pt x="1991594" y="2111492"/>
                  <a:pt x="2002719" y="2113246"/>
                </a:cubicBezTo>
                <a:cubicBezTo>
                  <a:pt x="2013847" y="2114999"/>
                  <a:pt x="2023281" y="2116751"/>
                  <a:pt x="2021829" y="2113246"/>
                </a:cubicBezTo>
                <a:cubicBezTo>
                  <a:pt x="2020379" y="2109739"/>
                  <a:pt x="2009251" y="2109351"/>
                  <a:pt x="2001511" y="2108766"/>
                </a:cubicBezTo>
                <a:cubicBezTo>
                  <a:pt x="1990142" y="2106234"/>
                  <a:pt x="1979016" y="2103701"/>
                  <a:pt x="1967406" y="2101560"/>
                </a:cubicBezTo>
                <a:close/>
                <a:moveTo>
                  <a:pt x="8821339" y="2101363"/>
                </a:moveTo>
                <a:cubicBezTo>
                  <a:pt x="8799813" y="2106038"/>
                  <a:pt x="8797151" y="2112856"/>
                  <a:pt x="8810211" y="2122205"/>
                </a:cubicBezTo>
                <a:cubicBezTo>
                  <a:pt x="8814808" y="2122205"/>
                  <a:pt x="8820372" y="2120452"/>
                  <a:pt x="8821098" y="2124736"/>
                </a:cubicBezTo>
                <a:lnTo>
                  <a:pt x="8810455" y="2122399"/>
                </a:lnTo>
                <a:cubicBezTo>
                  <a:pt x="8812631" y="2131554"/>
                  <a:pt x="8828353" y="2138177"/>
                  <a:pt x="8855203" y="2141876"/>
                </a:cubicBezTo>
                <a:cubicBezTo>
                  <a:pt x="8853316" y="2133034"/>
                  <a:pt x="8850172" y="2124405"/>
                  <a:pt x="8845769" y="2116166"/>
                </a:cubicBezTo>
                <a:lnTo>
                  <a:pt x="8845527" y="2116166"/>
                </a:lnTo>
                <a:cubicBezTo>
                  <a:pt x="8842866" y="2111882"/>
                  <a:pt x="8830529" y="2106817"/>
                  <a:pt x="8821339" y="2101363"/>
                </a:cubicBezTo>
                <a:close/>
                <a:moveTo>
                  <a:pt x="8935022" y="2100390"/>
                </a:moveTo>
                <a:cubicBezTo>
                  <a:pt x="8932556" y="2100683"/>
                  <a:pt x="8930184" y="2101345"/>
                  <a:pt x="8928008" y="2102339"/>
                </a:cubicBezTo>
                <a:cubicBezTo>
                  <a:pt x="8932097" y="2103449"/>
                  <a:pt x="8936304" y="2104149"/>
                  <a:pt x="8940586" y="2104480"/>
                </a:cubicBezTo>
                <a:cubicBezTo>
                  <a:pt x="8943488" y="2104480"/>
                  <a:pt x="8944456" y="2102922"/>
                  <a:pt x="8946150" y="2101948"/>
                </a:cubicBezTo>
                <a:cubicBezTo>
                  <a:pt x="8942739" y="2101363"/>
                  <a:pt x="8939255" y="2101035"/>
                  <a:pt x="8935748" y="2100975"/>
                </a:cubicBezTo>
                <a:close/>
                <a:moveTo>
                  <a:pt x="5010025" y="2100390"/>
                </a:moveTo>
                <a:lnTo>
                  <a:pt x="5011231" y="2101045"/>
                </a:lnTo>
                <a:lnTo>
                  <a:pt x="5010749" y="2101169"/>
                </a:lnTo>
                <a:lnTo>
                  <a:pt x="5009552" y="2100398"/>
                </a:lnTo>
                <a:close/>
                <a:moveTo>
                  <a:pt x="1801475" y="2100390"/>
                </a:moveTo>
                <a:lnTo>
                  <a:pt x="1799298" y="2100975"/>
                </a:lnTo>
                <a:lnTo>
                  <a:pt x="1799726" y="2101048"/>
                </a:lnTo>
                <a:lnTo>
                  <a:pt x="1794219" y="2103118"/>
                </a:lnTo>
                <a:cubicBezTo>
                  <a:pt x="1793976" y="2104480"/>
                  <a:pt x="1797363" y="2107402"/>
                  <a:pt x="1799298" y="2107792"/>
                </a:cubicBezTo>
                <a:cubicBezTo>
                  <a:pt x="1819738" y="2114064"/>
                  <a:pt x="1841991" y="2115485"/>
                  <a:pt x="1863396" y="2111882"/>
                </a:cubicBezTo>
                <a:lnTo>
                  <a:pt x="1799726" y="2101048"/>
                </a:lnTo>
                <a:close/>
                <a:moveTo>
                  <a:pt x="5141849" y="2099417"/>
                </a:moveTo>
                <a:cubicBezTo>
                  <a:pt x="5138462" y="2100585"/>
                  <a:pt x="5136044" y="2102533"/>
                  <a:pt x="5136044" y="2104480"/>
                </a:cubicBezTo>
                <a:cubicBezTo>
                  <a:pt x="5136044" y="2106429"/>
                  <a:pt x="5140397" y="2107987"/>
                  <a:pt x="5143058" y="2109739"/>
                </a:cubicBezTo>
                <a:lnTo>
                  <a:pt x="5148381" y="2115387"/>
                </a:lnTo>
                <a:lnTo>
                  <a:pt x="5152248" y="2111103"/>
                </a:lnTo>
                <a:cubicBezTo>
                  <a:pt x="5154910" y="2111103"/>
                  <a:pt x="5159506" y="2109739"/>
                  <a:pt x="5159506" y="2108375"/>
                </a:cubicBezTo>
                <a:cubicBezTo>
                  <a:pt x="5158805" y="2106234"/>
                  <a:pt x="5157160" y="2104384"/>
                  <a:pt x="5154910" y="2103118"/>
                </a:cubicBezTo>
                <a:lnTo>
                  <a:pt x="5154427" y="2101560"/>
                </a:lnTo>
                <a:cubicBezTo>
                  <a:pt x="5150435" y="2100196"/>
                  <a:pt x="5146179" y="2099474"/>
                  <a:pt x="5141849" y="2099417"/>
                </a:cubicBezTo>
                <a:close/>
                <a:moveTo>
                  <a:pt x="3943088" y="2098832"/>
                </a:moveTo>
                <a:lnTo>
                  <a:pt x="3957116" y="2101169"/>
                </a:lnTo>
                <a:lnTo>
                  <a:pt x="3957116" y="2098832"/>
                </a:lnTo>
                <a:close/>
                <a:moveTo>
                  <a:pt x="5021633" y="2098053"/>
                </a:moveTo>
                <a:lnTo>
                  <a:pt x="5022603" y="2099611"/>
                </a:lnTo>
                <a:lnTo>
                  <a:pt x="5028141" y="2099496"/>
                </a:lnTo>
                <a:lnTo>
                  <a:pt x="5085733" y="2112271"/>
                </a:lnTo>
                <a:cubicBezTo>
                  <a:pt x="5090571" y="2113246"/>
                  <a:pt x="5096858" y="2110518"/>
                  <a:pt x="5105566" y="2108766"/>
                </a:cubicBezTo>
                <a:cubicBezTo>
                  <a:pt x="5088272" y="2104870"/>
                  <a:pt x="5072792" y="2100975"/>
                  <a:pt x="5059005" y="2098857"/>
                </a:cubicBezTo>
                <a:lnTo>
                  <a:pt x="5028141" y="2099496"/>
                </a:lnTo>
                <a:close/>
                <a:moveTo>
                  <a:pt x="5005911" y="2098053"/>
                </a:moveTo>
                <a:lnTo>
                  <a:pt x="5009552" y="2100398"/>
                </a:lnTo>
                <a:lnTo>
                  <a:pt x="4974227" y="2100975"/>
                </a:lnTo>
                <a:cubicBezTo>
                  <a:pt x="4993696" y="2111745"/>
                  <a:pt x="5016869" y="2117336"/>
                  <a:pt x="5040501" y="2116945"/>
                </a:cubicBezTo>
                <a:lnTo>
                  <a:pt x="5011231" y="2101045"/>
                </a:lnTo>
                <a:lnTo>
                  <a:pt x="5016798" y="2099611"/>
                </a:lnTo>
                <a:close/>
                <a:moveTo>
                  <a:pt x="7259999" y="2097859"/>
                </a:moveTo>
                <a:lnTo>
                  <a:pt x="7259031" y="2098638"/>
                </a:lnTo>
                <a:lnTo>
                  <a:pt x="7290959" y="2104676"/>
                </a:lnTo>
                <a:cubicBezTo>
                  <a:pt x="7282203" y="2099145"/>
                  <a:pt x="7271027" y="2096689"/>
                  <a:pt x="7259999" y="2097859"/>
                </a:cubicBezTo>
                <a:close/>
                <a:moveTo>
                  <a:pt x="3810538" y="2097859"/>
                </a:moveTo>
                <a:lnTo>
                  <a:pt x="3811264" y="2098638"/>
                </a:lnTo>
                <a:cubicBezTo>
                  <a:pt x="3811264" y="2102727"/>
                  <a:pt x="3810053" y="2107014"/>
                  <a:pt x="3808844" y="2113050"/>
                </a:cubicBezTo>
                <a:lnTo>
                  <a:pt x="3838596" y="2110324"/>
                </a:lnTo>
                <a:cubicBezTo>
                  <a:pt x="3837387" y="2102922"/>
                  <a:pt x="3820454" y="2100975"/>
                  <a:pt x="3810538" y="2097859"/>
                </a:cubicBezTo>
                <a:close/>
                <a:moveTo>
                  <a:pt x="1143803" y="2097664"/>
                </a:moveTo>
                <a:cubicBezTo>
                  <a:pt x="1144285" y="2105455"/>
                  <a:pt x="1159766" y="2108375"/>
                  <a:pt x="1174037" y="2111688"/>
                </a:cubicBezTo>
                <a:lnTo>
                  <a:pt x="1174037" y="2111492"/>
                </a:lnTo>
                <a:cubicBezTo>
                  <a:pt x="1188309" y="2108960"/>
                  <a:pt x="1190241" y="2104092"/>
                  <a:pt x="1171135" y="2097664"/>
                </a:cubicBezTo>
                <a:cubicBezTo>
                  <a:pt x="1162064" y="2096767"/>
                  <a:pt x="1152871" y="2096767"/>
                  <a:pt x="1143803" y="2097664"/>
                </a:cubicBezTo>
                <a:close/>
                <a:moveTo>
                  <a:pt x="9392419" y="2097468"/>
                </a:moveTo>
                <a:cubicBezTo>
                  <a:pt x="9383569" y="2099047"/>
                  <a:pt x="9374844" y="2101073"/>
                  <a:pt x="9366296" y="2103507"/>
                </a:cubicBezTo>
                <a:cubicBezTo>
                  <a:pt x="9388176" y="2109486"/>
                  <a:pt x="9411797" y="2109954"/>
                  <a:pt x="9434023" y="2104870"/>
                </a:cubicBezTo>
                <a:cubicBezTo>
                  <a:pt x="9421813" y="2098268"/>
                  <a:pt x="9406950" y="2095619"/>
                  <a:pt x="9392419" y="2097468"/>
                </a:cubicBezTo>
                <a:close/>
                <a:moveTo>
                  <a:pt x="11054644" y="2097204"/>
                </a:moveTo>
                <a:lnTo>
                  <a:pt x="11054624" y="2097274"/>
                </a:lnTo>
                <a:lnTo>
                  <a:pt x="11054576" y="2097242"/>
                </a:lnTo>
                <a:close/>
                <a:moveTo>
                  <a:pt x="9336339" y="2096919"/>
                </a:moveTo>
                <a:cubicBezTo>
                  <a:pt x="9327618" y="2095930"/>
                  <a:pt x="9318684" y="2096165"/>
                  <a:pt x="9309938" y="2097664"/>
                </a:cubicBezTo>
                <a:cubicBezTo>
                  <a:pt x="9293607" y="2101617"/>
                  <a:pt x="9276195" y="2101617"/>
                  <a:pt x="9259869" y="2097664"/>
                </a:cubicBezTo>
                <a:cubicBezTo>
                  <a:pt x="9252903" y="2096826"/>
                  <a:pt x="9245792" y="2096826"/>
                  <a:pt x="9238824" y="2097664"/>
                </a:cubicBezTo>
                <a:cubicBezTo>
                  <a:pt x="9233504" y="2097664"/>
                  <a:pt x="9228667" y="2099805"/>
                  <a:pt x="9228425" y="2101754"/>
                </a:cubicBezTo>
                <a:cubicBezTo>
                  <a:pt x="9228181" y="2103701"/>
                  <a:pt x="9232295" y="2107402"/>
                  <a:pt x="9237374" y="2109155"/>
                </a:cubicBezTo>
                <a:cubicBezTo>
                  <a:pt x="9253121" y="2115252"/>
                  <a:pt x="9270051" y="2119070"/>
                  <a:pt x="9287444" y="2120452"/>
                </a:cubicBezTo>
                <a:cubicBezTo>
                  <a:pt x="9300989" y="2120452"/>
                  <a:pt x="9315985" y="2122984"/>
                  <a:pt x="9328080" y="2124154"/>
                </a:cubicBezTo>
                <a:lnTo>
                  <a:pt x="9365813" y="2155900"/>
                </a:lnTo>
                <a:lnTo>
                  <a:pt x="9421930" y="2168365"/>
                </a:lnTo>
                <a:lnTo>
                  <a:pt x="9521585" y="2164470"/>
                </a:lnTo>
                <a:cubicBezTo>
                  <a:pt x="9484093" y="2150642"/>
                  <a:pt x="9442971" y="2137592"/>
                  <a:pt x="9421203" y="2118503"/>
                </a:cubicBezTo>
                <a:cubicBezTo>
                  <a:pt x="9412178" y="2119166"/>
                  <a:pt x="9403211" y="2120276"/>
                  <a:pt x="9394354" y="2121816"/>
                </a:cubicBezTo>
                <a:cubicBezTo>
                  <a:pt x="9376885" y="2124894"/>
                  <a:pt x="9358637" y="2123101"/>
                  <a:pt x="9342593" y="2116751"/>
                </a:cubicBezTo>
                <a:cubicBezTo>
                  <a:pt x="9334853" y="2108181"/>
                  <a:pt x="9348398" y="2105844"/>
                  <a:pt x="9361458" y="2103507"/>
                </a:cubicBezTo>
                <a:cubicBezTo>
                  <a:pt x="9353567" y="2100117"/>
                  <a:pt x="9345060" y="2097907"/>
                  <a:pt x="9336339" y="2096919"/>
                </a:cubicBezTo>
                <a:close/>
                <a:moveTo>
                  <a:pt x="11260344" y="2095911"/>
                </a:moveTo>
                <a:cubicBezTo>
                  <a:pt x="11250851" y="2094012"/>
                  <a:pt x="11241477" y="2093087"/>
                  <a:pt x="11233374" y="2096106"/>
                </a:cubicBezTo>
                <a:cubicBezTo>
                  <a:pt x="11255031" y="2103653"/>
                  <a:pt x="11277582" y="2109257"/>
                  <a:pt x="11300617" y="2112851"/>
                </a:cubicBezTo>
                <a:lnTo>
                  <a:pt x="11369966" y="2117477"/>
                </a:lnTo>
                <a:lnTo>
                  <a:pt x="11370036" y="2117530"/>
                </a:lnTo>
                <a:lnTo>
                  <a:pt x="11370762" y="2117530"/>
                </a:lnTo>
                <a:lnTo>
                  <a:pt x="11369966" y="2117477"/>
                </a:lnTo>
                <a:lnTo>
                  <a:pt x="11356250" y="2107014"/>
                </a:lnTo>
                <a:cubicBezTo>
                  <a:pt x="11332061" y="2105065"/>
                  <a:pt x="11310291" y="2103701"/>
                  <a:pt x="11288038" y="2101560"/>
                </a:cubicBezTo>
                <a:cubicBezTo>
                  <a:pt x="11279452" y="2100683"/>
                  <a:pt x="11269838" y="2097810"/>
                  <a:pt x="11260344" y="2095911"/>
                </a:cubicBezTo>
                <a:close/>
                <a:moveTo>
                  <a:pt x="5176680" y="2095521"/>
                </a:moveTo>
                <a:lnTo>
                  <a:pt x="5179342" y="2097468"/>
                </a:lnTo>
                <a:lnTo>
                  <a:pt x="5182485" y="2097468"/>
                </a:lnTo>
                <a:close/>
                <a:moveTo>
                  <a:pt x="6173955" y="2095327"/>
                </a:moveTo>
                <a:cubicBezTo>
                  <a:pt x="6155328" y="2101560"/>
                  <a:pt x="6158231" y="2105844"/>
                  <a:pt x="6187501" y="2113246"/>
                </a:cubicBezTo>
                <a:cubicBezTo>
                  <a:pt x="6193303" y="2114804"/>
                  <a:pt x="6199835" y="2115778"/>
                  <a:pt x="6206366" y="2117142"/>
                </a:cubicBezTo>
                <a:cubicBezTo>
                  <a:pt x="6221120" y="2118115"/>
                  <a:pt x="6236600" y="2120452"/>
                  <a:pt x="6232007" y="2113246"/>
                </a:cubicBezTo>
                <a:lnTo>
                  <a:pt x="6232489" y="2113050"/>
                </a:lnTo>
                <a:close/>
                <a:moveTo>
                  <a:pt x="6063655" y="2094742"/>
                </a:moveTo>
                <a:cubicBezTo>
                  <a:pt x="6047210" y="2092014"/>
                  <a:pt x="6046242" y="2096300"/>
                  <a:pt x="6047451" y="2100390"/>
                </a:cubicBezTo>
                <a:cubicBezTo>
                  <a:pt x="6049168" y="2103468"/>
                  <a:pt x="6051273" y="2106408"/>
                  <a:pt x="6053739" y="2109155"/>
                </a:cubicBezTo>
                <a:cubicBezTo>
                  <a:pt x="6062424" y="2109798"/>
                  <a:pt x="6071179" y="2109798"/>
                  <a:pt x="6079862" y="2109155"/>
                </a:cubicBezTo>
                <a:lnTo>
                  <a:pt x="6085611" y="2102453"/>
                </a:lnTo>
                <a:lnTo>
                  <a:pt x="6086393" y="2102727"/>
                </a:lnTo>
                <a:lnTo>
                  <a:pt x="6086879" y="2100975"/>
                </a:lnTo>
                <a:lnTo>
                  <a:pt x="6085611" y="2102453"/>
                </a:lnTo>
                <a:close/>
                <a:moveTo>
                  <a:pt x="10424797" y="2094328"/>
                </a:moveTo>
                <a:lnTo>
                  <a:pt x="10425492" y="2094352"/>
                </a:lnTo>
                <a:lnTo>
                  <a:pt x="10424525" y="2094352"/>
                </a:lnTo>
                <a:close/>
                <a:moveTo>
                  <a:pt x="6112757" y="2094157"/>
                </a:moveTo>
                <a:cubicBezTo>
                  <a:pt x="6109372" y="2097859"/>
                  <a:pt x="6118321" y="2103507"/>
                  <a:pt x="6130417" y="2105844"/>
                </a:cubicBezTo>
                <a:lnTo>
                  <a:pt x="6136704" y="2105844"/>
                </a:lnTo>
                <a:lnTo>
                  <a:pt x="6139468" y="2103104"/>
                </a:lnTo>
                <a:lnTo>
                  <a:pt x="6139848" y="2103312"/>
                </a:lnTo>
                <a:lnTo>
                  <a:pt x="6139848" y="2102727"/>
                </a:lnTo>
                <a:lnTo>
                  <a:pt x="6139468" y="2103104"/>
                </a:lnTo>
                <a:lnTo>
                  <a:pt x="6123159" y="2094157"/>
                </a:lnTo>
                <a:cubicBezTo>
                  <a:pt x="6119797" y="2093184"/>
                  <a:pt x="6116120" y="2093184"/>
                  <a:pt x="6112757" y="2094157"/>
                </a:cubicBezTo>
                <a:close/>
                <a:moveTo>
                  <a:pt x="1694565" y="2093184"/>
                </a:moveTo>
                <a:cubicBezTo>
                  <a:pt x="1692896" y="2093241"/>
                  <a:pt x="1691251" y="2093573"/>
                  <a:pt x="1689727" y="2094157"/>
                </a:cubicBezTo>
                <a:cubicBezTo>
                  <a:pt x="1689727" y="2095716"/>
                  <a:pt x="1686824" y="2097468"/>
                  <a:pt x="1689727" y="2098444"/>
                </a:cubicBezTo>
                <a:cubicBezTo>
                  <a:pt x="1699207" y="2103527"/>
                  <a:pt x="1709148" y="2108005"/>
                  <a:pt x="1719479" y="2111882"/>
                </a:cubicBezTo>
                <a:lnTo>
                  <a:pt x="1719720" y="2110130"/>
                </a:lnTo>
                <a:cubicBezTo>
                  <a:pt x="1734715" y="2114608"/>
                  <a:pt x="1754066" y="2112271"/>
                  <a:pt x="1768096" y="2120258"/>
                </a:cubicBezTo>
                <a:cubicBezTo>
                  <a:pt x="1773175" y="2118700"/>
                  <a:pt x="1781400" y="2117921"/>
                  <a:pt x="1782609" y="2115584"/>
                </a:cubicBezTo>
                <a:cubicBezTo>
                  <a:pt x="1783818" y="2113246"/>
                  <a:pt x="1776078" y="2109155"/>
                  <a:pt x="1770999" y="2107987"/>
                </a:cubicBezTo>
                <a:cubicBezTo>
                  <a:pt x="1746811" y="2102533"/>
                  <a:pt x="1720203" y="2097859"/>
                  <a:pt x="1694565" y="2093184"/>
                </a:cubicBezTo>
                <a:close/>
                <a:moveTo>
                  <a:pt x="1470340" y="2091820"/>
                </a:moveTo>
                <a:lnTo>
                  <a:pt x="1468405" y="2093184"/>
                </a:lnTo>
                <a:lnTo>
                  <a:pt x="1473725" y="2093184"/>
                </a:lnTo>
                <a:close/>
                <a:moveTo>
                  <a:pt x="11044707" y="2090653"/>
                </a:moveTo>
                <a:lnTo>
                  <a:pt x="11054576" y="2097242"/>
                </a:lnTo>
                <a:lnTo>
                  <a:pt x="11046883" y="2101560"/>
                </a:lnTo>
                <a:cubicBezTo>
                  <a:pt x="11046883" y="2103507"/>
                  <a:pt x="11053415" y="2106429"/>
                  <a:pt x="11058253" y="2108181"/>
                </a:cubicBezTo>
                <a:lnTo>
                  <a:pt x="11057526" y="2108572"/>
                </a:lnTo>
                <a:cubicBezTo>
                  <a:pt x="11061432" y="2109232"/>
                  <a:pt x="11065472" y="2109232"/>
                  <a:pt x="11069378" y="2108572"/>
                </a:cubicBezTo>
                <a:cubicBezTo>
                  <a:pt x="11072280" y="2107208"/>
                  <a:pt x="11074942" y="2104870"/>
                  <a:pt x="11072280" y="2103312"/>
                </a:cubicBezTo>
                <a:cubicBezTo>
                  <a:pt x="11066755" y="2100760"/>
                  <a:pt x="11060919" y="2098677"/>
                  <a:pt x="11054865" y="2097080"/>
                </a:cubicBezTo>
                <a:lnTo>
                  <a:pt x="11054644" y="2097204"/>
                </a:lnTo>
                <a:lnTo>
                  <a:pt x="11056076" y="2092211"/>
                </a:lnTo>
                <a:close/>
                <a:moveTo>
                  <a:pt x="11142668" y="2089873"/>
                </a:moveTo>
                <a:cubicBezTo>
                  <a:pt x="11168309" y="2096689"/>
                  <a:pt x="11192979" y="2103701"/>
                  <a:pt x="11218135" y="2110130"/>
                </a:cubicBezTo>
                <a:lnTo>
                  <a:pt x="11217409" y="2110130"/>
                </a:lnTo>
                <a:cubicBezTo>
                  <a:pt x="11221279" y="2111103"/>
                  <a:pt x="11232407" y="2110130"/>
                  <a:pt x="11232648" y="2108960"/>
                </a:cubicBezTo>
                <a:cubicBezTo>
                  <a:pt x="11232889" y="2107792"/>
                  <a:pt x="11225875" y="2102922"/>
                  <a:pt x="11220796" y="2101948"/>
                </a:cubicBezTo>
                <a:cubicBezTo>
                  <a:pt x="11195448" y="2095423"/>
                  <a:pt x="11169218" y="2091372"/>
                  <a:pt x="11142668" y="2089873"/>
                </a:cubicBezTo>
                <a:close/>
                <a:moveTo>
                  <a:pt x="855963" y="2089873"/>
                </a:moveTo>
                <a:cubicBezTo>
                  <a:pt x="852334" y="2089873"/>
                  <a:pt x="851126" y="2092405"/>
                  <a:pt x="848949" y="2093769"/>
                </a:cubicBezTo>
                <a:cubicBezTo>
                  <a:pt x="854851" y="2095949"/>
                  <a:pt x="860897" y="2097838"/>
                  <a:pt x="867091" y="2099417"/>
                </a:cubicBezTo>
                <a:lnTo>
                  <a:pt x="867332" y="2098053"/>
                </a:lnTo>
                <a:cubicBezTo>
                  <a:pt x="879715" y="2097859"/>
                  <a:pt x="892077" y="2097059"/>
                  <a:pt x="904339" y="2095716"/>
                </a:cubicBezTo>
                <a:cubicBezTo>
                  <a:pt x="876040" y="2092211"/>
                  <a:pt x="865154" y="2090456"/>
                  <a:pt x="855963" y="2089873"/>
                </a:cubicBezTo>
                <a:close/>
                <a:moveTo>
                  <a:pt x="8820613" y="2088898"/>
                </a:moveTo>
                <a:lnTo>
                  <a:pt x="8828353" y="2095910"/>
                </a:lnTo>
                <a:cubicBezTo>
                  <a:pt x="8834158" y="2095910"/>
                  <a:pt x="8840690" y="2095910"/>
                  <a:pt x="8845527" y="2095910"/>
                </a:cubicBezTo>
                <a:cubicBezTo>
                  <a:pt x="8846977" y="2094352"/>
                  <a:pt x="8842383" y="2091432"/>
                  <a:pt x="8839237" y="2088898"/>
                </a:cubicBezTo>
                <a:lnTo>
                  <a:pt x="8838996" y="2088898"/>
                </a:lnTo>
                <a:close/>
                <a:moveTo>
                  <a:pt x="1821069" y="2088704"/>
                </a:moveTo>
                <a:lnTo>
                  <a:pt x="1817922" y="2088898"/>
                </a:lnTo>
                <a:lnTo>
                  <a:pt x="1821069" y="2089873"/>
                </a:lnTo>
                <a:close/>
                <a:moveTo>
                  <a:pt x="9059109" y="2087925"/>
                </a:moveTo>
                <a:cubicBezTo>
                  <a:pt x="9049433" y="2087925"/>
                  <a:pt x="9056930" y="2093184"/>
                  <a:pt x="9062253" y="2096689"/>
                </a:cubicBezTo>
                <a:cubicBezTo>
                  <a:pt x="9062253" y="2096689"/>
                  <a:pt x="9062253" y="2098247"/>
                  <a:pt x="9062253" y="2100002"/>
                </a:cubicBezTo>
                <a:lnTo>
                  <a:pt x="9029839" y="2102727"/>
                </a:lnTo>
                <a:cubicBezTo>
                  <a:pt x="9032767" y="2104676"/>
                  <a:pt x="9035936" y="2106369"/>
                  <a:pt x="9039273" y="2107792"/>
                </a:cubicBezTo>
                <a:cubicBezTo>
                  <a:pt x="9078312" y="2112778"/>
                  <a:pt x="9116771" y="2120471"/>
                  <a:pt x="9154167" y="2130775"/>
                </a:cubicBezTo>
                <a:lnTo>
                  <a:pt x="9202543" y="2114414"/>
                </a:lnTo>
                <a:cubicBezTo>
                  <a:pt x="9185903" y="2106838"/>
                  <a:pt x="9167423" y="2102259"/>
                  <a:pt x="9148362" y="2100975"/>
                </a:cubicBezTo>
                <a:cubicBezTo>
                  <a:pt x="9146186" y="2104480"/>
                  <a:pt x="9143765" y="2107987"/>
                  <a:pt x="9141348" y="2111297"/>
                </a:cubicBezTo>
                <a:cubicBezTo>
                  <a:pt x="9136752" y="2110596"/>
                  <a:pt x="9132229" y="2109602"/>
                  <a:pt x="9127803" y="2108375"/>
                </a:cubicBezTo>
                <a:cubicBezTo>
                  <a:pt x="9113773" y="2102533"/>
                  <a:pt x="9101436" y="2096300"/>
                  <a:pt x="9086199" y="2091235"/>
                </a:cubicBezTo>
                <a:cubicBezTo>
                  <a:pt x="9077540" y="2088704"/>
                  <a:pt x="9068324" y="2087575"/>
                  <a:pt x="9059109" y="2087925"/>
                </a:cubicBezTo>
                <a:close/>
                <a:moveTo>
                  <a:pt x="6338917" y="2087730"/>
                </a:moveTo>
                <a:cubicBezTo>
                  <a:pt x="6330717" y="2088450"/>
                  <a:pt x="6322639" y="2089755"/>
                  <a:pt x="6314729" y="2091626"/>
                </a:cubicBezTo>
                <a:cubicBezTo>
                  <a:pt x="6328759" y="2096106"/>
                  <a:pt x="6338432" y="2099026"/>
                  <a:pt x="6347383" y="2100975"/>
                </a:cubicBezTo>
                <a:lnTo>
                  <a:pt x="6346898" y="2099223"/>
                </a:lnTo>
                <a:cubicBezTo>
                  <a:pt x="6351954" y="2099787"/>
                  <a:pt x="6357081" y="2099106"/>
                  <a:pt x="6361655" y="2097274"/>
                </a:cubicBezTo>
                <a:cubicBezTo>
                  <a:pt x="6363590" y="2097274"/>
                  <a:pt x="6361655" y="2093769"/>
                  <a:pt x="6358508" y="2092599"/>
                </a:cubicBezTo>
                <a:cubicBezTo>
                  <a:pt x="6352292" y="2090262"/>
                  <a:pt x="6345689" y="2088608"/>
                  <a:pt x="6338917" y="2087730"/>
                </a:cubicBezTo>
                <a:close/>
                <a:moveTo>
                  <a:pt x="11201959" y="2087365"/>
                </a:moveTo>
                <a:cubicBezTo>
                  <a:pt x="11200237" y="2087097"/>
                  <a:pt x="11197939" y="2087438"/>
                  <a:pt x="11195641" y="2087730"/>
                </a:cubicBezTo>
                <a:lnTo>
                  <a:pt x="11204831" y="2090653"/>
                </a:lnTo>
                <a:cubicBezTo>
                  <a:pt x="11204831" y="2088510"/>
                  <a:pt x="11203683" y="2087633"/>
                  <a:pt x="11201959" y="2087365"/>
                </a:cubicBezTo>
                <a:close/>
                <a:moveTo>
                  <a:pt x="3855526" y="2087146"/>
                </a:moveTo>
                <a:cubicBezTo>
                  <a:pt x="3857703" y="2088704"/>
                  <a:pt x="3859155" y="2090653"/>
                  <a:pt x="3862058" y="2091432"/>
                </a:cubicBezTo>
                <a:lnTo>
                  <a:pt x="3873691" y="2091056"/>
                </a:lnTo>
                <a:lnTo>
                  <a:pt x="3874877" y="2091820"/>
                </a:lnTo>
                <a:lnTo>
                  <a:pt x="3874150" y="2091041"/>
                </a:lnTo>
                <a:lnTo>
                  <a:pt x="3873691" y="2091056"/>
                </a:lnTo>
                <a:lnTo>
                  <a:pt x="3867622" y="2087146"/>
                </a:lnTo>
                <a:cubicBezTo>
                  <a:pt x="3863607" y="2086718"/>
                  <a:pt x="3859541" y="2086718"/>
                  <a:pt x="3855526" y="2087146"/>
                </a:cubicBezTo>
                <a:close/>
                <a:moveTo>
                  <a:pt x="10192319" y="2085782"/>
                </a:moveTo>
                <a:cubicBezTo>
                  <a:pt x="10192482" y="2087262"/>
                  <a:pt x="10192972" y="2088724"/>
                  <a:pt x="10193769" y="2090068"/>
                </a:cubicBezTo>
                <a:cubicBezTo>
                  <a:pt x="10195778" y="2090262"/>
                  <a:pt x="10197810" y="2090262"/>
                  <a:pt x="10199818" y="2090068"/>
                </a:cubicBezTo>
                <a:cubicBezTo>
                  <a:pt x="10201195" y="2089307"/>
                  <a:pt x="10202419" y="2088393"/>
                  <a:pt x="10203445" y="2087340"/>
                </a:cubicBezTo>
                <a:close/>
                <a:moveTo>
                  <a:pt x="7247906" y="2085587"/>
                </a:moveTo>
                <a:lnTo>
                  <a:pt x="7246212" y="2086367"/>
                </a:lnTo>
                <a:cubicBezTo>
                  <a:pt x="7239198" y="2086367"/>
                  <a:pt x="7232667" y="2087730"/>
                  <a:pt x="7225894" y="2088315"/>
                </a:cubicBezTo>
                <a:cubicBezTo>
                  <a:pt x="7230272" y="2090787"/>
                  <a:pt x="7234891" y="2093008"/>
                  <a:pt x="7239681" y="2094936"/>
                </a:cubicBezTo>
                <a:cubicBezTo>
                  <a:pt x="7244252" y="2096145"/>
                  <a:pt x="7248944" y="2097059"/>
                  <a:pt x="7253711" y="2097664"/>
                </a:cubicBezTo>
                <a:cubicBezTo>
                  <a:pt x="7253711" y="2094352"/>
                  <a:pt x="7253711" y="2091235"/>
                  <a:pt x="7253711" y="2088119"/>
                </a:cubicBezTo>
                <a:cubicBezTo>
                  <a:pt x="7251872" y="2087146"/>
                  <a:pt x="7249912" y="2086307"/>
                  <a:pt x="7247906" y="2085587"/>
                </a:cubicBezTo>
                <a:close/>
                <a:moveTo>
                  <a:pt x="6217250" y="2085393"/>
                </a:moveTo>
                <a:cubicBezTo>
                  <a:pt x="6214106" y="2085393"/>
                  <a:pt x="6214106" y="2088704"/>
                  <a:pt x="6211445" y="2091820"/>
                </a:cubicBezTo>
                <a:cubicBezTo>
                  <a:pt x="6220856" y="2093769"/>
                  <a:pt x="6230384" y="2095327"/>
                  <a:pt x="6239988" y="2096495"/>
                </a:cubicBezTo>
                <a:cubicBezTo>
                  <a:pt x="6249904" y="2097664"/>
                  <a:pt x="6252322" y="2092599"/>
                  <a:pt x="6243614" y="2090068"/>
                </a:cubicBezTo>
                <a:lnTo>
                  <a:pt x="6243132" y="2089873"/>
                </a:lnTo>
                <a:cubicBezTo>
                  <a:pt x="6234762" y="2087516"/>
                  <a:pt x="6226080" y="2085996"/>
                  <a:pt x="6217250" y="2085393"/>
                </a:cubicBezTo>
                <a:close/>
                <a:moveTo>
                  <a:pt x="5877408" y="2084614"/>
                </a:moveTo>
                <a:cubicBezTo>
                  <a:pt x="5886890" y="2088276"/>
                  <a:pt x="5897411" y="2089814"/>
                  <a:pt x="5907886" y="2089094"/>
                </a:cubicBezTo>
                <a:lnTo>
                  <a:pt x="5907886" y="2088510"/>
                </a:lnTo>
                <a:cubicBezTo>
                  <a:pt x="5907886" y="2088510"/>
                  <a:pt x="5907886" y="2086561"/>
                  <a:pt x="5905225" y="2085978"/>
                </a:cubicBezTo>
                <a:cubicBezTo>
                  <a:pt x="5896662" y="2082199"/>
                  <a:pt x="5886479" y="2081692"/>
                  <a:pt x="5877408" y="2084614"/>
                </a:cubicBezTo>
                <a:close/>
                <a:moveTo>
                  <a:pt x="3744505" y="2083835"/>
                </a:moveTo>
                <a:cubicBezTo>
                  <a:pt x="3740635" y="2082862"/>
                  <a:pt x="3739423" y="2085587"/>
                  <a:pt x="3740635" y="2086367"/>
                </a:cubicBezTo>
                <a:lnTo>
                  <a:pt x="3742085" y="2087146"/>
                </a:lnTo>
                <a:cubicBezTo>
                  <a:pt x="3747915" y="2090008"/>
                  <a:pt x="3754299" y="2092113"/>
                  <a:pt x="3760950" y="2093378"/>
                </a:cubicBezTo>
                <a:cubicBezTo>
                  <a:pt x="3776674" y="2095327"/>
                  <a:pt x="3792154" y="2096300"/>
                  <a:pt x="3807876" y="2097664"/>
                </a:cubicBezTo>
                <a:cubicBezTo>
                  <a:pt x="3792881" y="2092990"/>
                  <a:pt x="3778368" y="2087925"/>
                  <a:pt x="3762888" y="2083835"/>
                </a:cubicBezTo>
                <a:cubicBezTo>
                  <a:pt x="3756816" y="2082862"/>
                  <a:pt x="3750574" y="2082862"/>
                  <a:pt x="3744505" y="2083835"/>
                </a:cubicBezTo>
                <a:close/>
                <a:moveTo>
                  <a:pt x="4939152" y="2083444"/>
                </a:moveTo>
                <a:cubicBezTo>
                  <a:pt x="4936735" y="2083250"/>
                  <a:pt x="4932864" y="2085782"/>
                  <a:pt x="4934074" y="2086367"/>
                </a:cubicBezTo>
                <a:lnTo>
                  <a:pt x="4935041" y="2086367"/>
                </a:lnTo>
                <a:cubicBezTo>
                  <a:pt x="4939638" y="2088315"/>
                  <a:pt x="4945684" y="2089873"/>
                  <a:pt x="4951730" y="2091820"/>
                </a:cubicBezTo>
                <a:lnTo>
                  <a:pt x="4957779" y="2087536"/>
                </a:lnTo>
                <a:cubicBezTo>
                  <a:pt x="4951730" y="2086172"/>
                  <a:pt x="4945442" y="2084420"/>
                  <a:pt x="4939152" y="2083444"/>
                </a:cubicBezTo>
                <a:close/>
                <a:moveTo>
                  <a:pt x="1381087" y="2082665"/>
                </a:moveTo>
                <a:lnTo>
                  <a:pt x="1380843" y="2084420"/>
                </a:lnTo>
                <a:lnTo>
                  <a:pt x="1383996" y="2084107"/>
                </a:lnTo>
                <a:lnTo>
                  <a:pt x="1398931" y="2091506"/>
                </a:lnTo>
                <a:cubicBezTo>
                  <a:pt x="1405747" y="2092775"/>
                  <a:pt x="1413064" y="2092298"/>
                  <a:pt x="1419788" y="2089873"/>
                </a:cubicBezTo>
                <a:cubicBezTo>
                  <a:pt x="1419788" y="2089873"/>
                  <a:pt x="1419788" y="2088510"/>
                  <a:pt x="1419788" y="2087340"/>
                </a:cubicBezTo>
                <a:cubicBezTo>
                  <a:pt x="1412845" y="2085373"/>
                  <a:pt x="1405735" y="2083815"/>
                  <a:pt x="1398502" y="2082665"/>
                </a:cubicBezTo>
                <a:lnTo>
                  <a:pt x="1383996" y="2084107"/>
                </a:lnTo>
                <a:close/>
                <a:moveTo>
                  <a:pt x="9906900" y="2082471"/>
                </a:moveTo>
                <a:lnTo>
                  <a:pt x="9908594" y="2084224"/>
                </a:lnTo>
                <a:lnTo>
                  <a:pt x="9908594" y="2082471"/>
                </a:lnTo>
                <a:cubicBezTo>
                  <a:pt x="9908594" y="2082471"/>
                  <a:pt x="9906659" y="2082471"/>
                  <a:pt x="9906900" y="2082471"/>
                </a:cubicBezTo>
                <a:close/>
                <a:moveTo>
                  <a:pt x="10997057" y="2080719"/>
                </a:moveTo>
                <a:cubicBezTo>
                  <a:pt x="10997057" y="2080719"/>
                  <a:pt x="10997057" y="2081498"/>
                  <a:pt x="10997057" y="2082665"/>
                </a:cubicBezTo>
                <a:cubicBezTo>
                  <a:pt x="10999066" y="2082823"/>
                  <a:pt x="11001092" y="2082823"/>
                  <a:pt x="11003104" y="2082665"/>
                </a:cubicBezTo>
                <a:lnTo>
                  <a:pt x="11003104" y="2080719"/>
                </a:lnTo>
                <a:close/>
                <a:moveTo>
                  <a:pt x="8856653" y="2079745"/>
                </a:moveTo>
                <a:cubicBezTo>
                  <a:pt x="8860040" y="2082862"/>
                  <a:pt x="8861008" y="2086561"/>
                  <a:pt x="8867054" y="2089289"/>
                </a:cubicBezTo>
                <a:cubicBezTo>
                  <a:pt x="8876270" y="2094041"/>
                  <a:pt x="8887735" y="2095053"/>
                  <a:pt x="8898015" y="2092014"/>
                </a:cubicBezTo>
                <a:cubicBezTo>
                  <a:pt x="8902126" y="2090456"/>
                  <a:pt x="8901402" y="2087146"/>
                  <a:pt x="8904546" y="2082277"/>
                </a:cubicBezTo>
                <a:close/>
                <a:moveTo>
                  <a:pt x="5718008" y="2079549"/>
                </a:moveTo>
                <a:lnTo>
                  <a:pt x="5734215" y="2082862"/>
                </a:lnTo>
                <a:cubicBezTo>
                  <a:pt x="5737940" y="2084710"/>
                  <a:pt x="5741929" y="2086211"/>
                  <a:pt x="5746066" y="2087340"/>
                </a:cubicBezTo>
                <a:lnTo>
                  <a:pt x="5762873" y="2087524"/>
                </a:lnTo>
                <a:lnTo>
                  <a:pt x="5763482" y="2087925"/>
                </a:lnTo>
                <a:lnTo>
                  <a:pt x="5763967" y="2087536"/>
                </a:lnTo>
                <a:lnTo>
                  <a:pt x="5762873" y="2087524"/>
                </a:lnTo>
                <a:lnTo>
                  <a:pt x="5754291" y="2081886"/>
                </a:lnTo>
                <a:cubicBezTo>
                  <a:pt x="5747615" y="2080680"/>
                  <a:pt x="5740817" y="2079901"/>
                  <a:pt x="5733973" y="2079549"/>
                </a:cubicBezTo>
                <a:close/>
                <a:moveTo>
                  <a:pt x="1664086" y="2079355"/>
                </a:moveTo>
                <a:cubicBezTo>
                  <a:pt x="1664086" y="2079355"/>
                  <a:pt x="1664086" y="2081107"/>
                  <a:pt x="1664086" y="2081498"/>
                </a:cubicBezTo>
                <a:cubicBezTo>
                  <a:pt x="1666166" y="2081653"/>
                  <a:pt x="1668297" y="2081653"/>
                  <a:pt x="1670376" y="2081498"/>
                </a:cubicBezTo>
                <a:cubicBezTo>
                  <a:pt x="1670376" y="2081498"/>
                  <a:pt x="1670376" y="2079745"/>
                  <a:pt x="1669165" y="2079355"/>
                </a:cubicBezTo>
                <a:cubicBezTo>
                  <a:pt x="1667545" y="2079394"/>
                  <a:pt x="1665925" y="2079510"/>
                  <a:pt x="1664330" y="2079745"/>
                </a:cubicBezTo>
                <a:close/>
                <a:moveTo>
                  <a:pt x="4859333" y="2078770"/>
                </a:moveTo>
                <a:lnTo>
                  <a:pt x="4859907" y="2078881"/>
                </a:lnTo>
                <a:lnTo>
                  <a:pt x="4849899" y="2081692"/>
                </a:lnTo>
                <a:cubicBezTo>
                  <a:pt x="4856285" y="2082763"/>
                  <a:pt x="4862743" y="2083483"/>
                  <a:pt x="4869249" y="2083835"/>
                </a:cubicBezTo>
                <a:cubicBezTo>
                  <a:pt x="4872393" y="2083835"/>
                  <a:pt x="4874087" y="2082665"/>
                  <a:pt x="4876504" y="2082083"/>
                </a:cubicBezTo>
                <a:lnTo>
                  <a:pt x="4859907" y="2078881"/>
                </a:lnTo>
                <a:lnTo>
                  <a:pt x="4860300" y="2078770"/>
                </a:lnTo>
                <a:close/>
                <a:moveTo>
                  <a:pt x="1610390" y="2078770"/>
                </a:moveTo>
                <a:cubicBezTo>
                  <a:pt x="1610149" y="2079745"/>
                  <a:pt x="1607487" y="2081498"/>
                  <a:pt x="1610149" y="2083835"/>
                </a:cubicBezTo>
                <a:lnTo>
                  <a:pt x="1610149" y="2085003"/>
                </a:lnTo>
                <a:cubicBezTo>
                  <a:pt x="1619580" y="2092035"/>
                  <a:pt x="1632135" y="2095754"/>
                  <a:pt x="1644977" y="2095327"/>
                </a:cubicBezTo>
                <a:cubicBezTo>
                  <a:pt x="1639946" y="2090924"/>
                  <a:pt x="1634456" y="2086874"/>
                  <a:pt x="1628529" y="2083250"/>
                </a:cubicBezTo>
                <a:cubicBezTo>
                  <a:pt x="1622676" y="2081283"/>
                  <a:pt x="1616607" y="2079784"/>
                  <a:pt x="1610390" y="2078770"/>
                </a:cubicBezTo>
                <a:close/>
                <a:moveTo>
                  <a:pt x="3498027" y="2077017"/>
                </a:moveTo>
                <a:cubicBezTo>
                  <a:pt x="3491737" y="2078966"/>
                  <a:pt x="3481338" y="2081498"/>
                  <a:pt x="3493672" y="2087146"/>
                </a:cubicBezTo>
                <a:lnTo>
                  <a:pt x="3494399" y="2087925"/>
                </a:lnTo>
                <a:cubicBezTo>
                  <a:pt x="3500470" y="2090340"/>
                  <a:pt x="3507025" y="2091937"/>
                  <a:pt x="3513749" y="2092599"/>
                </a:cubicBezTo>
                <a:cubicBezTo>
                  <a:pt x="3517378" y="2092599"/>
                  <a:pt x="3521731" y="2089483"/>
                  <a:pt x="3519554" y="2088119"/>
                </a:cubicBezTo>
                <a:cubicBezTo>
                  <a:pt x="3512708" y="2084029"/>
                  <a:pt x="3505501" y="2080310"/>
                  <a:pt x="3498027" y="2077017"/>
                </a:cubicBezTo>
                <a:close/>
                <a:moveTo>
                  <a:pt x="4832483" y="2076629"/>
                </a:moveTo>
                <a:cubicBezTo>
                  <a:pt x="4832483" y="2076629"/>
                  <a:pt x="4832483" y="2078187"/>
                  <a:pt x="4833936" y="2078381"/>
                </a:cubicBezTo>
                <a:lnTo>
                  <a:pt x="4842400" y="2080524"/>
                </a:lnTo>
                <a:close/>
                <a:moveTo>
                  <a:pt x="3416271" y="2076044"/>
                </a:moveTo>
                <a:lnTo>
                  <a:pt x="3420867" y="2077797"/>
                </a:lnTo>
                <a:lnTo>
                  <a:pt x="3418206" y="2076044"/>
                </a:lnTo>
                <a:close/>
                <a:moveTo>
                  <a:pt x="1568787" y="2076044"/>
                </a:moveTo>
                <a:lnTo>
                  <a:pt x="1571930" y="2077212"/>
                </a:lnTo>
                <a:lnTo>
                  <a:pt x="1572413" y="2076044"/>
                </a:lnTo>
                <a:close/>
                <a:moveTo>
                  <a:pt x="3808603" y="2074680"/>
                </a:moveTo>
                <a:lnTo>
                  <a:pt x="3793848" y="2076433"/>
                </a:lnTo>
                <a:cubicBezTo>
                  <a:pt x="3796944" y="2077778"/>
                  <a:pt x="3800184" y="2078888"/>
                  <a:pt x="3803524" y="2079745"/>
                </a:cubicBezTo>
                <a:lnTo>
                  <a:pt x="3804247" y="2080524"/>
                </a:lnTo>
                <a:cubicBezTo>
                  <a:pt x="3808603" y="2080815"/>
                  <a:pt x="3812955" y="2080815"/>
                  <a:pt x="3817310" y="2080524"/>
                </a:cubicBezTo>
                <a:close/>
                <a:moveTo>
                  <a:pt x="5050417" y="2074292"/>
                </a:moveTo>
                <a:cubicBezTo>
                  <a:pt x="5045653" y="2074427"/>
                  <a:pt x="5040986" y="2075283"/>
                  <a:pt x="5036631" y="2076823"/>
                </a:cubicBezTo>
                <a:cubicBezTo>
                  <a:pt x="5038952" y="2078439"/>
                  <a:pt x="5041662" y="2079647"/>
                  <a:pt x="5044612" y="2080328"/>
                </a:cubicBezTo>
                <a:cubicBezTo>
                  <a:pt x="5051481" y="2081322"/>
                  <a:pt x="5058449" y="2081790"/>
                  <a:pt x="5065415" y="2081692"/>
                </a:cubicBezTo>
                <a:cubicBezTo>
                  <a:pt x="5068318" y="2081692"/>
                  <a:pt x="5068559" y="2079745"/>
                  <a:pt x="5070735" y="2078381"/>
                </a:cubicBezTo>
                <a:cubicBezTo>
                  <a:pt x="5064277" y="2076551"/>
                  <a:pt x="5057650" y="2075187"/>
                  <a:pt x="5050902" y="2074292"/>
                </a:cubicBezTo>
                <a:close/>
                <a:moveTo>
                  <a:pt x="1141141" y="2072537"/>
                </a:moveTo>
                <a:lnTo>
                  <a:pt x="1140920" y="2074486"/>
                </a:lnTo>
                <a:lnTo>
                  <a:pt x="1140898" y="2074486"/>
                </a:lnTo>
                <a:lnTo>
                  <a:pt x="1140898" y="2074680"/>
                </a:lnTo>
                <a:lnTo>
                  <a:pt x="1140920" y="2074486"/>
                </a:lnTo>
                <a:lnTo>
                  <a:pt x="1146703" y="2074486"/>
                </a:lnTo>
                <a:cubicBezTo>
                  <a:pt x="1146703" y="2074486"/>
                  <a:pt x="1146703" y="2073316"/>
                  <a:pt x="1146703" y="2072537"/>
                </a:cubicBezTo>
                <a:cubicBezTo>
                  <a:pt x="1144864" y="2072402"/>
                  <a:pt x="1143003" y="2072402"/>
                  <a:pt x="1141141" y="2072537"/>
                </a:cubicBezTo>
                <a:close/>
                <a:moveTo>
                  <a:pt x="6875651" y="2070200"/>
                </a:moveTo>
                <a:lnTo>
                  <a:pt x="6874924" y="2070590"/>
                </a:lnTo>
                <a:cubicBezTo>
                  <a:pt x="6871781" y="2070590"/>
                  <a:pt x="6869360" y="2072343"/>
                  <a:pt x="6870087" y="2073707"/>
                </a:cubicBezTo>
                <a:cubicBezTo>
                  <a:pt x="6872507" y="2075791"/>
                  <a:pt x="6875602" y="2077271"/>
                  <a:pt x="6879036" y="2077991"/>
                </a:cubicBezTo>
                <a:cubicBezTo>
                  <a:pt x="6895242" y="2081886"/>
                  <a:pt x="6907820" y="2082665"/>
                  <a:pt x="6912175" y="2077991"/>
                </a:cubicBezTo>
                <a:cubicBezTo>
                  <a:pt x="6901433" y="2072149"/>
                  <a:pt x="6888566" y="2069402"/>
                  <a:pt x="6875651" y="2070200"/>
                </a:cubicBezTo>
                <a:close/>
                <a:moveTo>
                  <a:pt x="4981723" y="2070200"/>
                </a:moveTo>
                <a:cubicBezTo>
                  <a:pt x="4975143" y="2072868"/>
                  <a:pt x="4968759" y="2075868"/>
                  <a:pt x="4962614" y="2079160"/>
                </a:cubicBezTo>
                <a:lnTo>
                  <a:pt x="4977370" y="2084029"/>
                </a:lnTo>
                <a:cubicBezTo>
                  <a:pt x="4986078" y="2081886"/>
                  <a:pt x="4995027" y="2079745"/>
                  <a:pt x="5002767" y="2077408"/>
                </a:cubicBezTo>
                <a:cubicBezTo>
                  <a:pt x="5002767" y="2077408"/>
                  <a:pt x="4999138" y="2073901"/>
                  <a:pt x="4995512" y="2072733"/>
                </a:cubicBezTo>
                <a:cubicBezTo>
                  <a:pt x="4991083" y="2071370"/>
                  <a:pt x="4986441" y="2070513"/>
                  <a:pt x="4981723" y="2070200"/>
                </a:cubicBezTo>
                <a:close/>
                <a:moveTo>
                  <a:pt x="8356202" y="2067863"/>
                </a:moveTo>
                <a:cubicBezTo>
                  <a:pt x="8391759" y="2081498"/>
                  <a:pt x="8393935" y="2098444"/>
                  <a:pt x="8443038" y="2109155"/>
                </a:cubicBezTo>
                <a:cubicBezTo>
                  <a:pt x="8432154" y="2115193"/>
                  <a:pt x="8460935" y="2122984"/>
                  <a:pt x="8464323" y="2128632"/>
                </a:cubicBezTo>
                <a:lnTo>
                  <a:pt x="8511005" y="2140318"/>
                </a:lnTo>
                <a:cubicBezTo>
                  <a:pt x="8505927" y="2142461"/>
                  <a:pt x="8507862" y="2145968"/>
                  <a:pt x="8517052" y="2147915"/>
                </a:cubicBezTo>
                <a:cubicBezTo>
                  <a:pt x="8541240" y="2153368"/>
                  <a:pt x="8532050" y="2155900"/>
                  <a:pt x="8527695" y="2159212"/>
                </a:cubicBezTo>
                <a:lnTo>
                  <a:pt x="8549224" y="2176935"/>
                </a:lnTo>
                <a:cubicBezTo>
                  <a:pt x="8597163" y="2187961"/>
                  <a:pt x="8646967" y="2192752"/>
                  <a:pt x="8696770" y="2191155"/>
                </a:cubicBezTo>
                <a:lnTo>
                  <a:pt x="8667018" y="2176547"/>
                </a:lnTo>
                <a:cubicBezTo>
                  <a:pt x="8654877" y="2179935"/>
                  <a:pt x="8641621" y="2179585"/>
                  <a:pt x="8629770" y="2175574"/>
                </a:cubicBezTo>
                <a:cubicBezTo>
                  <a:pt x="8617433" y="2172457"/>
                  <a:pt x="8616707" y="2169729"/>
                  <a:pt x="8615498" y="2166224"/>
                </a:cubicBezTo>
                <a:cubicBezTo>
                  <a:pt x="8612354" y="2157849"/>
                  <a:pt x="8611387" y="2157654"/>
                  <a:pt x="8579459" y="2151225"/>
                </a:cubicBezTo>
                <a:cubicBezTo>
                  <a:pt x="8585215" y="2143514"/>
                  <a:pt x="8597575" y="2140923"/>
                  <a:pt x="8607275" y="2145383"/>
                </a:cubicBezTo>
                <a:cubicBezTo>
                  <a:pt x="8638549" y="2153992"/>
                  <a:pt x="8671058" y="2159309"/>
                  <a:pt x="8704028" y="2161159"/>
                </a:cubicBezTo>
                <a:cubicBezTo>
                  <a:pt x="8714671" y="2157654"/>
                  <a:pt x="8708380" y="2153368"/>
                  <a:pt x="8698946" y="2151616"/>
                </a:cubicBezTo>
                <a:cubicBezTo>
                  <a:pt x="8675436" y="2143786"/>
                  <a:pt x="8650354" y="2139422"/>
                  <a:pt x="8624932" y="2138760"/>
                </a:cubicBezTo>
                <a:lnTo>
                  <a:pt x="8610661" y="2127073"/>
                </a:lnTo>
                <a:cubicBezTo>
                  <a:pt x="8606549" y="2125653"/>
                  <a:pt x="8602364" y="2124426"/>
                  <a:pt x="8598083" y="2123374"/>
                </a:cubicBezTo>
                <a:cubicBezTo>
                  <a:pt x="8573895" y="2118700"/>
                  <a:pt x="8547771" y="2113829"/>
                  <a:pt x="8522616" y="2109739"/>
                </a:cubicBezTo>
                <a:cubicBezTo>
                  <a:pt x="8491777" y="2105784"/>
                  <a:pt x="8462121" y="2097352"/>
                  <a:pt x="8435056" y="2084808"/>
                </a:cubicBezTo>
                <a:cubicBezTo>
                  <a:pt x="8411569" y="2072752"/>
                  <a:pt x="8384019" y="2066830"/>
                  <a:pt x="8356202" y="2067863"/>
                </a:cubicBezTo>
                <a:close/>
                <a:moveTo>
                  <a:pt x="418884" y="2067863"/>
                </a:moveTo>
                <a:cubicBezTo>
                  <a:pt x="415014" y="2067863"/>
                  <a:pt x="414773" y="2070785"/>
                  <a:pt x="413079" y="2072343"/>
                </a:cubicBezTo>
                <a:cubicBezTo>
                  <a:pt x="416878" y="2073239"/>
                  <a:pt x="420748" y="2073823"/>
                  <a:pt x="424689" y="2074095"/>
                </a:cubicBezTo>
                <a:lnTo>
                  <a:pt x="425898" y="2074874"/>
                </a:lnTo>
                <a:cubicBezTo>
                  <a:pt x="431751" y="2074253"/>
                  <a:pt x="437508" y="2073142"/>
                  <a:pt x="443072" y="2071564"/>
                </a:cubicBezTo>
                <a:cubicBezTo>
                  <a:pt x="435139" y="2069850"/>
                  <a:pt x="427061" y="2068603"/>
                  <a:pt x="418884" y="2067863"/>
                </a:cubicBezTo>
                <a:close/>
                <a:moveTo>
                  <a:pt x="4761854" y="2067280"/>
                </a:moveTo>
                <a:lnTo>
                  <a:pt x="4761728" y="2068102"/>
                </a:lnTo>
                <a:lnTo>
                  <a:pt x="4741537" y="2072343"/>
                </a:lnTo>
                <a:cubicBezTo>
                  <a:pt x="4751816" y="2073901"/>
                  <a:pt x="4757923" y="2074096"/>
                  <a:pt x="4760947" y="2073171"/>
                </a:cubicBezTo>
                <a:lnTo>
                  <a:pt x="4761728" y="2068102"/>
                </a:lnTo>
                <a:lnTo>
                  <a:pt x="4763789" y="2067668"/>
                </a:lnTo>
                <a:close/>
                <a:moveTo>
                  <a:pt x="5120564" y="2067084"/>
                </a:moveTo>
                <a:cubicBezTo>
                  <a:pt x="5117539" y="2067104"/>
                  <a:pt x="5114589" y="2067844"/>
                  <a:pt x="5112097" y="2069227"/>
                </a:cubicBezTo>
                <a:cubicBezTo>
                  <a:pt x="5112097" y="2069227"/>
                  <a:pt x="5117420" y="2071758"/>
                  <a:pt x="5120323" y="2072928"/>
                </a:cubicBezTo>
                <a:lnTo>
                  <a:pt x="5134835" y="2069811"/>
                </a:lnTo>
                <a:cubicBezTo>
                  <a:pt x="5130287" y="2069149"/>
                  <a:pt x="5125666" y="2068758"/>
                  <a:pt x="5121047" y="2068642"/>
                </a:cubicBezTo>
                <a:close/>
                <a:moveTo>
                  <a:pt x="5338498" y="2066110"/>
                </a:moveTo>
                <a:lnTo>
                  <a:pt x="5345029" y="2072343"/>
                </a:lnTo>
                <a:lnTo>
                  <a:pt x="5361236" y="2072343"/>
                </a:lnTo>
                <a:cubicBezTo>
                  <a:pt x="5359301" y="2070785"/>
                  <a:pt x="5357122" y="2069227"/>
                  <a:pt x="5353978" y="2066501"/>
                </a:cubicBezTo>
                <a:close/>
                <a:moveTo>
                  <a:pt x="1631432" y="2063967"/>
                </a:moveTo>
                <a:cubicBezTo>
                  <a:pt x="1630223" y="2069617"/>
                  <a:pt x="1638448" y="2072928"/>
                  <a:pt x="1649091" y="2073513"/>
                </a:cubicBezTo>
                <a:cubicBezTo>
                  <a:pt x="1675214" y="2075459"/>
                  <a:pt x="1701337" y="2076823"/>
                  <a:pt x="1725767" y="2077017"/>
                </a:cubicBezTo>
                <a:lnTo>
                  <a:pt x="1725525" y="2076629"/>
                </a:lnTo>
                <a:cubicBezTo>
                  <a:pt x="1734233" y="2076629"/>
                  <a:pt x="1737618" y="2072343"/>
                  <a:pt x="1746326" y="2069227"/>
                </a:cubicBezTo>
                <a:cubicBezTo>
                  <a:pt x="1712947" y="2062800"/>
                  <a:pt x="1710527" y="2072343"/>
                  <a:pt x="1684648" y="2067474"/>
                </a:cubicBezTo>
                <a:cubicBezTo>
                  <a:pt x="1667063" y="2065098"/>
                  <a:pt x="1649259" y="2063928"/>
                  <a:pt x="1631432" y="2063967"/>
                </a:cubicBezTo>
                <a:close/>
                <a:moveTo>
                  <a:pt x="5962550" y="2063773"/>
                </a:moveTo>
                <a:cubicBezTo>
                  <a:pt x="5960615" y="2063773"/>
                  <a:pt x="5962550" y="2065722"/>
                  <a:pt x="5962550" y="2066889"/>
                </a:cubicBezTo>
                <a:lnTo>
                  <a:pt x="5982383" y="2069421"/>
                </a:lnTo>
                <a:lnTo>
                  <a:pt x="5978998" y="2063773"/>
                </a:lnTo>
                <a:cubicBezTo>
                  <a:pt x="5973531" y="2063480"/>
                  <a:pt x="5968018" y="2063480"/>
                  <a:pt x="5962550" y="2063773"/>
                </a:cubicBezTo>
                <a:close/>
                <a:moveTo>
                  <a:pt x="6096310" y="2063188"/>
                </a:moveTo>
                <a:cubicBezTo>
                  <a:pt x="6092683" y="2063188"/>
                  <a:pt x="6084699" y="2063188"/>
                  <a:pt x="6083491" y="2065722"/>
                </a:cubicBezTo>
                <a:cubicBezTo>
                  <a:pt x="6079135" y="2073122"/>
                  <a:pt x="6086634" y="2077408"/>
                  <a:pt x="6107679" y="2080524"/>
                </a:cubicBezTo>
                <a:cubicBezTo>
                  <a:pt x="6118080" y="2081498"/>
                  <a:pt x="6127755" y="2081498"/>
                  <a:pt x="6137431" y="2082665"/>
                </a:cubicBezTo>
                <a:lnTo>
                  <a:pt x="6137431" y="2083250"/>
                </a:lnTo>
                <a:cubicBezTo>
                  <a:pt x="6150468" y="2084868"/>
                  <a:pt x="6162876" y="2088880"/>
                  <a:pt x="6173711" y="2094936"/>
                </a:cubicBezTo>
                <a:cubicBezTo>
                  <a:pt x="6187983" y="2094936"/>
                  <a:pt x="6196208" y="2091235"/>
                  <a:pt x="6185322" y="2082083"/>
                </a:cubicBezTo>
                <a:cubicBezTo>
                  <a:pt x="6170326" y="2080134"/>
                  <a:pt x="6153393" y="2078770"/>
                  <a:pt x="6136946" y="2075459"/>
                </a:cubicBezTo>
                <a:cubicBezTo>
                  <a:pt x="6123111" y="2072032"/>
                  <a:pt x="6109540" y="2067940"/>
                  <a:pt x="6096310" y="2063188"/>
                </a:cubicBezTo>
                <a:close/>
                <a:moveTo>
                  <a:pt x="1460665" y="2062605"/>
                </a:moveTo>
                <a:cubicBezTo>
                  <a:pt x="1458248" y="2062605"/>
                  <a:pt x="1454378" y="2063967"/>
                  <a:pt x="1454860" y="2065137"/>
                </a:cubicBezTo>
                <a:cubicBezTo>
                  <a:pt x="1456721" y="2067824"/>
                  <a:pt x="1459505" y="2070065"/>
                  <a:pt x="1462841" y="2071564"/>
                </a:cubicBezTo>
                <a:cubicBezTo>
                  <a:pt x="1466519" y="2072868"/>
                  <a:pt x="1470437" y="2073648"/>
                  <a:pt x="1474452" y="2073901"/>
                </a:cubicBezTo>
                <a:lnTo>
                  <a:pt x="1473969" y="2072149"/>
                </a:lnTo>
                <a:cubicBezTo>
                  <a:pt x="1474137" y="2069713"/>
                  <a:pt x="1472783" y="2067358"/>
                  <a:pt x="1470340" y="2065916"/>
                </a:cubicBezTo>
                <a:cubicBezTo>
                  <a:pt x="1467316" y="2064456"/>
                  <a:pt x="1464076" y="2063346"/>
                  <a:pt x="1460665" y="2062605"/>
                </a:cubicBezTo>
                <a:close/>
                <a:moveTo>
                  <a:pt x="6933461" y="2062020"/>
                </a:moveTo>
                <a:cubicBezTo>
                  <a:pt x="6930799" y="2062020"/>
                  <a:pt x="6930314" y="2063967"/>
                  <a:pt x="6929106" y="2064943"/>
                </a:cubicBezTo>
                <a:lnTo>
                  <a:pt x="6939990" y="2067084"/>
                </a:lnTo>
                <a:lnTo>
                  <a:pt x="6944104" y="2064163"/>
                </a:lnTo>
                <a:cubicBezTo>
                  <a:pt x="6940668" y="2063149"/>
                  <a:pt x="6937087" y="2062429"/>
                  <a:pt x="6933461" y="2062020"/>
                </a:cubicBezTo>
                <a:close/>
                <a:moveTo>
                  <a:pt x="897567" y="2060462"/>
                </a:moveTo>
                <a:cubicBezTo>
                  <a:pt x="897567" y="2060462"/>
                  <a:pt x="895147" y="2061436"/>
                  <a:pt x="895632" y="2061826"/>
                </a:cubicBezTo>
                <a:lnTo>
                  <a:pt x="901437" y="2063579"/>
                </a:lnTo>
                <a:cubicBezTo>
                  <a:pt x="901437" y="2063579"/>
                  <a:pt x="903613" y="2063579"/>
                  <a:pt x="903131" y="2062409"/>
                </a:cubicBezTo>
                <a:cubicBezTo>
                  <a:pt x="901267" y="2061728"/>
                  <a:pt x="899332" y="2061203"/>
                  <a:pt x="897326" y="2060851"/>
                </a:cubicBezTo>
                <a:close/>
                <a:moveTo>
                  <a:pt x="10705166" y="2059244"/>
                </a:moveTo>
                <a:cubicBezTo>
                  <a:pt x="10696700" y="2059049"/>
                  <a:pt x="10689988" y="2060364"/>
                  <a:pt x="10686239" y="2063773"/>
                </a:cubicBezTo>
                <a:cubicBezTo>
                  <a:pt x="10697125" y="2071564"/>
                  <a:pt x="10713329" y="2070200"/>
                  <a:pt x="10726633" y="2072928"/>
                </a:cubicBezTo>
                <a:lnTo>
                  <a:pt x="10725666" y="2072928"/>
                </a:lnTo>
                <a:cubicBezTo>
                  <a:pt x="10740905" y="2075654"/>
                  <a:pt x="10756385" y="2078576"/>
                  <a:pt x="10770898" y="2082083"/>
                </a:cubicBezTo>
                <a:cubicBezTo>
                  <a:pt x="10785861" y="2088101"/>
                  <a:pt x="10802897" y="2089873"/>
                  <a:pt x="10819274" y="2087146"/>
                </a:cubicBezTo>
                <a:cubicBezTo>
                  <a:pt x="10786620" y="2078187"/>
                  <a:pt x="10761223" y="2070396"/>
                  <a:pt x="10734615" y="2063773"/>
                </a:cubicBezTo>
                <a:cubicBezTo>
                  <a:pt x="10723852" y="2061143"/>
                  <a:pt x="10713632" y="2059439"/>
                  <a:pt x="10705166" y="2059244"/>
                </a:cubicBezTo>
                <a:close/>
                <a:moveTo>
                  <a:pt x="934815" y="2058514"/>
                </a:moveTo>
                <a:cubicBezTo>
                  <a:pt x="955908" y="2065059"/>
                  <a:pt x="978790" y="2066949"/>
                  <a:pt x="1001092" y="2063967"/>
                </a:cubicBezTo>
                <a:lnTo>
                  <a:pt x="1001333" y="2062605"/>
                </a:lnTo>
                <a:cubicBezTo>
                  <a:pt x="979443" y="2059098"/>
                  <a:pt x="957116" y="2057716"/>
                  <a:pt x="934815" y="2058514"/>
                </a:cubicBezTo>
                <a:close/>
                <a:moveTo>
                  <a:pt x="1986515" y="2056176"/>
                </a:moveTo>
                <a:cubicBezTo>
                  <a:pt x="1978049" y="2059293"/>
                  <a:pt x="1963536" y="2059293"/>
                  <a:pt x="1974905" y="2065137"/>
                </a:cubicBezTo>
                <a:lnTo>
                  <a:pt x="1977081" y="2063773"/>
                </a:lnTo>
                <a:cubicBezTo>
                  <a:pt x="1988521" y="2070278"/>
                  <a:pt x="2002889" y="2072498"/>
                  <a:pt x="2016508" y="2069811"/>
                </a:cubicBezTo>
                <a:close/>
                <a:moveTo>
                  <a:pt x="5516281" y="2051502"/>
                </a:moveTo>
                <a:lnTo>
                  <a:pt x="5513854" y="2052555"/>
                </a:lnTo>
                <a:lnTo>
                  <a:pt x="5513137" y="2052281"/>
                </a:lnTo>
                <a:lnTo>
                  <a:pt x="5513137" y="2052866"/>
                </a:lnTo>
                <a:lnTo>
                  <a:pt x="5513854" y="2052555"/>
                </a:lnTo>
                <a:lnTo>
                  <a:pt x="5517731" y="2054035"/>
                </a:lnTo>
                <a:lnTo>
                  <a:pt x="5522327" y="2052671"/>
                </a:lnTo>
                <a:cubicBezTo>
                  <a:pt x="5520367" y="2052146"/>
                  <a:pt x="5518335" y="2051755"/>
                  <a:pt x="5516281" y="2051502"/>
                </a:cubicBezTo>
                <a:close/>
                <a:moveTo>
                  <a:pt x="1088169" y="2050140"/>
                </a:moveTo>
                <a:cubicBezTo>
                  <a:pt x="1086475" y="2052477"/>
                  <a:pt x="1089136" y="2054618"/>
                  <a:pt x="1090104" y="2055982"/>
                </a:cubicBezTo>
                <a:lnTo>
                  <a:pt x="1090345" y="2054424"/>
                </a:lnTo>
                <a:lnTo>
                  <a:pt x="1103649" y="2056176"/>
                </a:lnTo>
                <a:lnTo>
                  <a:pt x="1099294" y="2050140"/>
                </a:lnTo>
                <a:cubicBezTo>
                  <a:pt x="1095594" y="2049731"/>
                  <a:pt x="1091869" y="2049731"/>
                  <a:pt x="1088169" y="2050140"/>
                </a:cubicBezTo>
                <a:close/>
                <a:moveTo>
                  <a:pt x="5816696" y="2049361"/>
                </a:moveTo>
                <a:cubicBezTo>
                  <a:pt x="5815245" y="2050528"/>
                  <a:pt x="5812343" y="2051502"/>
                  <a:pt x="5812584" y="2053060"/>
                </a:cubicBezTo>
                <a:cubicBezTo>
                  <a:pt x="5814037" y="2055262"/>
                  <a:pt x="5816333" y="2057035"/>
                  <a:pt x="5819115" y="2058125"/>
                </a:cubicBezTo>
                <a:cubicBezTo>
                  <a:pt x="5824001" y="2059702"/>
                  <a:pt x="5829009" y="2061008"/>
                  <a:pt x="5834111" y="2062020"/>
                </a:cubicBezTo>
                <a:cubicBezTo>
                  <a:pt x="5834111" y="2060462"/>
                  <a:pt x="5836046" y="2058125"/>
                  <a:pt x="5833144" y="2055788"/>
                </a:cubicBezTo>
                <a:lnTo>
                  <a:pt x="5833144" y="2055009"/>
                </a:lnTo>
                <a:cubicBezTo>
                  <a:pt x="5827920" y="2052671"/>
                  <a:pt x="5822404" y="2050782"/>
                  <a:pt x="5816696" y="2049361"/>
                </a:cubicBezTo>
                <a:close/>
                <a:moveTo>
                  <a:pt x="6910723" y="2049164"/>
                </a:moveTo>
                <a:cubicBezTo>
                  <a:pt x="6910723" y="2049164"/>
                  <a:pt x="6908788" y="2050140"/>
                  <a:pt x="6909273" y="2050334"/>
                </a:cubicBezTo>
                <a:lnTo>
                  <a:pt x="6914834" y="2052087"/>
                </a:lnTo>
                <a:cubicBezTo>
                  <a:pt x="6914834" y="2052087"/>
                  <a:pt x="6917013" y="2051113"/>
                  <a:pt x="6916528" y="2050919"/>
                </a:cubicBezTo>
                <a:close/>
                <a:moveTo>
                  <a:pt x="7323855" y="2045269"/>
                </a:moveTo>
                <a:cubicBezTo>
                  <a:pt x="7323855" y="2049361"/>
                  <a:pt x="7330145" y="2049164"/>
                  <a:pt x="7336674" y="2049164"/>
                </a:cubicBezTo>
                <a:lnTo>
                  <a:pt x="7349252" y="2051113"/>
                </a:lnTo>
                <a:cubicBezTo>
                  <a:pt x="7350704" y="2046439"/>
                  <a:pt x="7343206" y="2046633"/>
                  <a:pt x="7336433" y="2046244"/>
                </a:cubicBezTo>
                <a:lnTo>
                  <a:pt x="7336433" y="2047024"/>
                </a:lnTo>
                <a:close/>
                <a:moveTo>
                  <a:pt x="10709703" y="2045075"/>
                </a:moveTo>
                <a:cubicBezTo>
                  <a:pt x="10709703" y="2045075"/>
                  <a:pt x="10709703" y="2046439"/>
                  <a:pt x="10709703" y="2047218"/>
                </a:cubicBezTo>
                <a:lnTo>
                  <a:pt x="10721313" y="2048582"/>
                </a:lnTo>
                <a:cubicBezTo>
                  <a:pt x="10721425" y="2047412"/>
                  <a:pt x="10721425" y="2046244"/>
                  <a:pt x="10721313" y="2045075"/>
                </a:cubicBezTo>
                <a:cubicBezTo>
                  <a:pt x="10717448" y="2044880"/>
                  <a:pt x="10713568" y="2044880"/>
                  <a:pt x="10709703" y="2045075"/>
                </a:cubicBezTo>
                <a:close/>
                <a:moveTo>
                  <a:pt x="4816277" y="2044296"/>
                </a:moveTo>
                <a:cubicBezTo>
                  <a:pt x="4816277" y="2044296"/>
                  <a:pt x="4812165" y="2046827"/>
                  <a:pt x="4813859" y="2047803"/>
                </a:cubicBezTo>
                <a:cubicBezTo>
                  <a:pt x="4825106" y="2053352"/>
                  <a:pt x="4838192" y="2056002"/>
                  <a:pt x="4851351" y="2055397"/>
                </a:cubicBezTo>
                <a:lnTo>
                  <a:pt x="4851834" y="2055788"/>
                </a:lnTo>
                <a:cubicBezTo>
                  <a:pt x="4854495" y="2055788"/>
                  <a:pt x="4853769" y="2053450"/>
                  <a:pt x="4855704" y="2050723"/>
                </a:cubicBezTo>
                <a:close/>
                <a:moveTo>
                  <a:pt x="10965129" y="2043711"/>
                </a:moveTo>
                <a:cubicBezTo>
                  <a:pt x="10993304" y="2060325"/>
                  <a:pt x="11025961" y="2071331"/>
                  <a:pt x="11060429" y="2075850"/>
                </a:cubicBezTo>
                <a:lnTo>
                  <a:pt x="11059703" y="2076238"/>
                </a:lnTo>
                <a:cubicBezTo>
                  <a:pt x="11066282" y="2077874"/>
                  <a:pt x="11072613" y="2080095"/>
                  <a:pt x="11078571" y="2082862"/>
                </a:cubicBezTo>
                <a:cubicBezTo>
                  <a:pt x="11097220" y="2089835"/>
                  <a:pt x="11118076" y="2091996"/>
                  <a:pt x="11138316" y="2089094"/>
                </a:cubicBezTo>
                <a:cubicBezTo>
                  <a:pt x="11135895" y="2085199"/>
                  <a:pt x="11136863" y="2081498"/>
                  <a:pt x="11123803" y="2077212"/>
                </a:cubicBezTo>
                <a:cubicBezTo>
                  <a:pt x="11122591" y="2077212"/>
                  <a:pt x="11128882" y="2073122"/>
                  <a:pt x="11133234" y="2069811"/>
                </a:cubicBezTo>
                <a:cubicBezTo>
                  <a:pt x="11114369" y="2066110"/>
                  <a:pt x="11092842" y="2062409"/>
                  <a:pt x="11072039" y="2057931"/>
                </a:cubicBezTo>
                <a:cubicBezTo>
                  <a:pt x="11051239" y="2053450"/>
                  <a:pt x="11032856" y="2048582"/>
                  <a:pt x="11013505" y="2043711"/>
                </a:cubicBezTo>
                <a:cubicBezTo>
                  <a:pt x="10997880" y="2039134"/>
                  <a:pt x="10980752" y="2039134"/>
                  <a:pt x="10965129" y="2043711"/>
                </a:cubicBezTo>
                <a:close/>
                <a:moveTo>
                  <a:pt x="5911513" y="2043322"/>
                </a:moveTo>
                <a:lnTo>
                  <a:pt x="5896517" y="2044296"/>
                </a:lnTo>
                <a:cubicBezTo>
                  <a:pt x="5898767" y="2045970"/>
                  <a:pt x="5901403" y="2047295"/>
                  <a:pt x="5904258" y="2048191"/>
                </a:cubicBezTo>
                <a:cubicBezTo>
                  <a:pt x="5907957" y="2049009"/>
                  <a:pt x="5911853" y="2049146"/>
                  <a:pt x="5915627" y="2048582"/>
                </a:cubicBezTo>
                <a:lnTo>
                  <a:pt x="5915627" y="2048191"/>
                </a:lnTo>
                <a:cubicBezTo>
                  <a:pt x="5916836" y="2048191"/>
                  <a:pt x="5913448" y="2045660"/>
                  <a:pt x="5911513" y="2043322"/>
                </a:cubicBezTo>
                <a:close/>
                <a:moveTo>
                  <a:pt x="1304409" y="2042932"/>
                </a:moveTo>
                <a:cubicBezTo>
                  <a:pt x="1287479" y="2053060"/>
                  <a:pt x="1328597" y="2062409"/>
                  <a:pt x="1334402" y="2071758"/>
                </a:cubicBezTo>
                <a:cubicBezTo>
                  <a:pt x="1342869" y="2069617"/>
                  <a:pt x="1352785" y="2069032"/>
                  <a:pt x="1353753" y="2066695"/>
                </a:cubicBezTo>
                <a:lnTo>
                  <a:pt x="1354238" y="2066695"/>
                </a:lnTo>
                <a:cubicBezTo>
                  <a:pt x="1355446" y="2064163"/>
                  <a:pt x="1349400" y="2059683"/>
                  <a:pt x="1342869" y="2056761"/>
                </a:cubicBezTo>
                <a:cubicBezTo>
                  <a:pt x="1332711" y="2052281"/>
                  <a:pt x="1318681" y="2048191"/>
                  <a:pt x="1304409" y="2042932"/>
                </a:cubicBezTo>
                <a:close/>
                <a:moveTo>
                  <a:pt x="3612436" y="2042737"/>
                </a:moveTo>
                <a:lnTo>
                  <a:pt x="3612779" y="2042848"/>
                </a:lnTo>
                <a:lnTo>
                  <a:pt x="3612194" y="2042832"/>
                </a:lnTo>
                <a:close/>
                <a:moveTo>
                  <a:pt x="11096227" y="2042543"/>
                </a:moveTo>
                <a:lnTo>
                  <a:pt x="11084617" y="2044686"/>
                </a:lnTo>
                <a:cubicBezTo>
                  <a:pt x="11090293" y="2045600"/>
                  <a:pt x="11096024" y="2046244"/>
                  <a:pt x="11101791" y="2046633"/>
                </a:cubicBezTo>
                <a:cubicBezTo>
                  <a:pt x="11103485" y="2045854"/>
                  <a:pt x="11102759" y="2042543"/>
                  <a:pt x="11103241" y="2042543"/>
                </a:cubicBezTo>
                <a:cubicBezTo>
                  <a:pt x="11100915" y="2042290"/>
                  <a:pt x="11098553" y="2042290"/>
                  <a:pt x="11096227" y="2042543"/>
                </a:cubicBezTo>
                <a:close/>
                <a:moveTo>
                  <a:pt x="3009760" y="2042081"/>
                </a:moveTo>
                <a:cubicBezTo>
                  <a:pt x="3004106" y="2042884"/>
                  <a:pt x="3000840" y="2045172"/>
                  <a:pt x="2998301" y="2049164"/>
                </a:cubicBezTo>
                <a:lnTo>
                  <a:pt x="3035551" y="2043907"/>
                </a:lnTo>
                <a:cubicBezTo>
                  <a:pt x="3023457" y="2041959"/>
                  <a:pt x="3015414" y="2041278"/>
                  <a:pt x="3009760" y="2042081"/>
                </a:cubicBezTo>
                <a:close/>
                <a:moveTo>
                  <a:pt x="5710723" y="2041886"/>
                </a:moveTo>
                <a:cubicBezTo>
                  <a:pt x="5704283" y="2041277"/>
                  <a:pt x="5700352" y="2042349"/>
                  <a:pt x="5694061" y="2044686"/>
                </a:cubicBezTo>
                <a:lnTo>
                  <a:pt x="5694305" y="2045075"/>
                </a:lnTo>
                <a:cubicBezTo>
                  <a:pt x="5682936" y="2048970"/>
                  <a:pt x="5684145" y="2052087"/>
                  <a:pt x="5702769" y="2060462"/>
                </a:cubicBezTo>
                <a:cubicBezTo>
                  <a:pt x="5708818" y="2063188"/>
                  <a:pt x="5717767" y="2065331"/>
                  <a:pt x="5733973" y="2070590"/>
                </a:cubicBezTo>
                <a:lnTo>
                  <a:pt x="5711962" y="2054424"/>
                </a:lnTo>
                <a:lnTo>
                  <a:pt x="5742681" y="2053450"/>
                </a:lnTo>
                <a:cubicBezTo>
                  <a:pt x="5750421" y="2054618"/>
                  <a:pt x="5758888" y="2055982"/>
                  <a:pt x="5755985" y="2052087"/>
                </a:cubicBezTo>
                <a:cubicBezTo>
                  <a:pt x="5751582" y="2050782"/>
                  <a:pt x="5747059" y="2049809"/>
                  <a:pt x="5742437" y="2049164"/>
                </a:cubicBezTo>
                <a:cubicBezTo>
                  <a:pt x="5726111" y="2044782"/>
                  <a:pt x="5717163" y="2042494"/>
                  <a:pt x="5710723" y="2041886"/>
                </a:cubicBezTo>
                <a:close/>
                <a:moveTo>
                  <a:pt x="6086393" y="2041570"/>
                </a:moveTo>
                <a:cubicBezTo>
                  <a:pt x="6072363" y="2041374"/>
                  <a:pt x="6075509" y="2046439"/>
                  <a:pt x="6082041" y="2050528"/>
                </a:cubicBezTo>
                <a:lnTo>
                  <a:pt x="6082041" y="2050919"/>
                </a:lnTo>
                <a:cubicBezTo>
                  <a:pt x="6090433" y="2053334"/>
                  <a:pt x="6099116" y="2055086"/>
                  <a:pt x="6107920" y="2056176"/>
                </a:cubicBezTo>
                <a:cubicBezTo>
                  <a:pt x="6107920" y="2052866"/>
                  <a:pt x="6109614" y="2049555"/>
                  <a:pt x="6110581" y="2045269"/>
                </a:cubicBezTo>
                <a:cubicBezTo>
                  <a:pt x="6102648" y="2043555"/>
                  <a:pt x="6094568" y="2042329"/>
                  <a:pt x="6086393" y="2041570"/>
                </a:cubicBezTo>
                <a:close/>
                <a:moveTo>
                  <a:pt x="5401628" y="2041179"/>
                </a:moveTo>
                <a:lnTo>
                  <a:pt x="5454116" y="2055593"/>
                </a:lnTo>
                <a:cubicBezTo>
                  <a:pt x="5461373" y="2048582"/>
                  <a:pt x="5458229" y="2045075"/>
                  <a:pt x="5442023" y="2041179"/>
                </a:cubicBezTo>
                <a:cubicBezTo>
                  <a:pt x="5429107" y="2036797"/>
                  <a:pt x="5414546" y="2036797"/>
                  <a:pt x="5401628" y="2041179"/>
                </a:cubicBezTo>
                <a:close/>
                <a:moveTo>
                  <a:pt x="4916899" y="2040400"/>
                </a:moveTo>
                <a:cubicBezTo>
                  <a:pt x="4913610" y="2041063"/>
                  <a:pt x="4910538" y="2042329"/>
                  <a:pt x="4907950" y="2044101"/>
                </a:cubicBezTo>
                <a:lnTo>
                  <a:pt x="4908435" y="2044490"/>
                </a:lnTo>
                <a:cubicBezTo>
                  <a:pt x="4908435" y="2044490"/>
                  <a:pt x="4911335" y="2047997"/>
                  <a:pt x="4914723" y="2049164"/>
                </a:cubicBezTo>
                <a:cubicBezTo>
                  <a:pt x="4918616" y="2050218"/>
                  <a:pt x="4922730" y="2050606"/>
                  <a:pt x="4926818" y="2050334"/>
                </a:cubicBezTo>
                <a:cubicBezTo>
                  <a:pt x="4929477" y="2050334"/>
                  <a:pt x="4931653" y="2047997"/>
                  <a:pt x="4929962" y="2046827"/>
                </a:cubicBezTo>
                <a:cubicBezTo>
                  <a:pt x="4925800" y="2044433"/>
                  <a:pt x="4921447" y="2042269"/>
                  <a:pt x="4916899" y="2040400"/>
                </a:cubicBezTo>
                <a:close/>
                <a:moveTo>
                  <a:pt x="996495" y="2040206"/>
                </a:moveTo>
                <a:lnTo>
                  <a:pt x="993593" y="2041374"/>
                </a:lnTo>
                <a:cubicBezTo>
                  <a:pt x="996424" y="2041549"/>
                  <a:pt x="999228" y="2041549"/>
                  <a:pt x="1002059" y="2041374"/>
                </a:cubicBezTo>
                <a:cubicBezTo>
                  <a:pt x="1002059" y="2041374"/>
                  <a:pt x="1002059" y="2042543"/>
                  <a:pt x="1002059" y="2042543"/>
                </a:cubicBezTo>
                <a:lnTo>
                  <a:pt x="1002301" y="2040206"/>
                </a:lnTo>
                <a:close/>
                <a:moveTo>
                  <a:pt x="1962327" y="2038842"/>
                </a:moveTo>
                <a:lnTo>
                  <a:pt x="1963536" y="2040985"/>
                </a:lnTo>
                <a:lnTo>
                  <a:pt x="1975146" y="2041958"/>
                </a:lnTo>
                <a:cubicBezTo>
                  <a:pt x="1975146" y="2041958"/>
                  <a:pt x="1975146" y="2040791"/>
                  <a:pt x="1975146" y="2040012"/>
                </a:cubicBezTo>
                <a:close/>
                <a:moveTo>
                  <a:pt x="1449174" y="2037090"/>
                </a:moveTo>
                <a:lnTo>
                  <a:pt x="1450264" y="2037090"/>
                </a:lnTo>
                <a:lnTo>
                  <a:pt x="1450087" y="2037349"/>
                </a:lnTo>
                <a:close/>
                <a:moveTo>
                  <a:pt x="5834111" y="2036311"/>
                </a:moveTo>
                <a:lnTo>
                  <a:pt x="5836290" y="2037284"/>
                </a:lnTo>
                <a:lnTo>
                  <a:pt x="5838466" y="2037284"/>
                </a:lnTo>
                <a:close/>
                <a:moveTo>
                  <a:pt x="4562786" y="2031830"/>
                </a:moveTo>
                <a:cubicBezTo>
                  <a:pt x="4562786" y="2037478"/>
                  <a:pt x="4562786" y="2038842"/>
                  <a:pt x="4574881" y="2048385"/>
                </a:cubicBezTo>
                <a:lnTo>
                  <a:pt x="4645993" y="2059683"/>
                </a:lnTo>
                <a:cubicBezTo>
                  <a:pt x="4639220" y="2056373"/>
                  <a:pt x="4635594" y="2051892"/>
                  <a:pt x="4630271" y="2049944"/>
                </a:cubicBezTo>
                <a:lnTo>
                  <a:pt x="4632932" y="2049944"/>
                </a:lnTo>
                <a:cubicBezTo>
                  <a:pt x="4610436" y="2043322"/>
                  <a:pt x="4586247" y="2037869"/>
                  <a:pt x="4562786" y="2031830"/>
                </a:cubicBezTo>
                <a:close/>
                <a:moveTo>
                  <a:pt x="1736409" y="2030272"/>
                </a:moveTo>
                <a:lnTo>
                  <a:pt x="1725281" y="2040400"/>
                </a:lnTo>
                <a:cubicBezTo>
                  <a:pt x="1751623" y="2045328"/>
                  <a:pt x="1778907" y="2046048"/>
                  <a:pt x="1805588" y="2042543"/>
                </a:cubicBezTo>
                <a:lnTo>
                  <a:pt x="1808974" y="2041958"/>
                </a:lnTo>
                <a:cubicBezTo>
                  <a:pt x="1785728" y="2034928"/>
                  <a:pt x="1761227" y="2030994"/>
                  <a:pt x="1736409" y="2030272"/>
                </a:cubicBezTo>
                <a:close/>
                <a:moveTo>
                  <a:pt x="1500816" y="2029299"/>
                </a:moveTo>
                <a:cubicBezTo>
                  <a:pt x="1495255" y="2031830"/>
                  <a:pt x="1493561" y="2035531"/>
                  <a:pt x="1489450" y="2040012"/>
                </a:cubicBezTo>
                <a:cubicBezTo>
                  <a:pt x="1513638" y="2044101"/>
                  <a:pt x="1526942" y="2044296"/>
                  <a:pt x="1528392" y="2038648"/>
                </a:cubicBezTo>
                <a:lnTo>
                  <a:pt x="1528633" y="2038063"/>
                </a:lnTo>
                <a:cubicBezTo>
                  <a:pt x="1528633" y="2036311"/>
                  <a:pt x="1524763" y="2032609"/>
                  <a:pt x="1519925" y="2031051"/>
                </a:cubicBezTo>
                <a:cubicBezTo>
                  <a:pt x="1513805" y="2029338"/>
                  <a:pt x="1507276" y="2028734"/>
                  <a:pt x="1500816" y="2029299"/>
                </a:cubicBezTo>
                <a:close/>
                <a:moveTo>
                  <a:pt x="2737554" y="2027935"/>
                </a:moveTo>
                <a:cubicBezTo>
                  <a:pt x="2733440" y="2028908"/>
                  <a:pt x="2734652" y="2033388"/>
                  <a:pt x="2737069" y="2033973"/>
                </a:cubicBezTo>
                <a:lnTo>
                  <a:pt x="2738281" y="2034168"/>
                </a:lnTo>
                <a:cubicBezTo>
                  <a:pt x="2748438" y="2036603"/>
                  <a:pt x="2758792" y="2038550"/>
                  <a:pt x="2769239" y="2040012"/>
                </a:cubicBezTo>
                <a:cubicBezTo>
                  <a:pt x="2766821" y="2035920"/>
                  <a:pt x="2767789" y="2033194"/>
                  <a:pt x="2763677" y="2031442"/>
                </a:cubicBezTo>
                <a:cubicBezTo>
                  <a:pt x="2755864" y="2027585"/>
                  <a:pt x="2746503" y="2026338"/>
                  <a:pt x="2737554" y="2027935"/>
                </a:cubicBezTo>
                <a:close/>
                <a:moveTo>
                  <a:pt x="1793734" y="2026767"/>
                </a:moveTo>
                <a:lnTo>
                  <a:pt x="1792526" y="2027935"/>
                </a:lnTo>
                <a:lnTo>
                  <a:pt x="1797579" y="2028655"/>
                </a:lnTo>
                <a:lnTo>
                  <a:pt x="1833403" y="2046244"/>
                </a:lnTo>
                <a:cubicBezTo>
                  <a:pt x="1841821" y="2048639"/>
                  <a:pt x="1850625" y="2050023"/>
                  <a:pt x="1859526" y="2050334"/>
                </a:cubicBezTo>
                <a:cubicBezTo>
                  <a:pt x="1864607" y="2050334"/>
                  <a:pt x="1870654" y="2048191"/>
                  <a:pt x="1869445" y="2046244"/>
                </a:cubicBezTo>
                <a:cubicBezTo>
                  <a:pt x="1866324" y="2041860"/>
                  <a:pt x="1861342" y="2038531"/>
                  <a:pt x="1855415" y="2036895"/>
                </a:cubicBezTo>
                <a:lnTo>
                  <a:pt x="1797579" y="2028655"/>
                </a:lnTo>
                <a:close/>
                <a:moveTo>
                  <a:pt x="753165" y="2025792"/>
                </a:moveTo>
                <a:cubicBezTo>
                  <a:pt x="759623" y="2029045"/>
                  <a:pt x="766800" y="2031095"/>
                  <a:pt x="774186" y="2031891"/>
                </a:cubicBezTo>
                <a:lnTo>
                  <a:pt x="795047" y="2030557"/>
                </a:lnTo>
                <a:lnTo>
                  <a:pt x="795977" y="2030663"/>
                </a:lnTo>
                <a:lnTo>
                  <a:pt x="796459" y="2030466"/>
                </a:lnTo>
                <a:lnTo>
                  <a:pt x="795047" y="2030557"/>
                </a:lnTo>
                <a:close/>
                <a:moveTo>
                  <a:pt x="870446" y="2024624"/>
                </a:moveTo>
                <a:lnTo>
                  <a:pt x="858622" y="2025935"/>
                </a:lnTo>
                <a:lnTo>
                  <a:pt x="858381" y="2025598"/>
                </a:lnTo>
                <a:lnTo>
                  <a:pt x="858140" y="2025988"/>
                </a:lnTo>
                <a:lnTo>
                  <a:pt x="858622" y="2025935"/>
                </a:lnTo>
                <a:lnTo>
                  <a:pt x="864912" y="2034752"/>
                </a:lnTo>
                <a:cubicBezTo>
                  <a:pt x="873620" y="2038785"/>
                  <a:pt x="884143" y="2039349"/>
                  <a:pt x="893455" y="2036311"/>
                </a:cubicBezTo>
                <a:cubicBezTo>
                  <a:pt x="895873" y="2034362"/>
                  <a:pt x="893455" y="2030857"/>
                  <a:pt x="893455" y="2029104"/>
                </a:cubicBezTo>
                <a:cubicBezTo>
                  <a:pt x="885473" y="2026669"/>
                  <a:pt x="877067" y="2025159"/>
                  <a:pt x="870446" y="2024624"/>
                </a:cubicBezTo>
                <a:close/>
                <a:moveTo>
                  <a:pt x="1401888" y="2023651"/>
                </a:moveTo>
                <a:lnTo>
                  <a:pt x="1449174" y="2037090"/>
                </a:lnTo>
                <a:lnTo>
                  <a:pt x="1384713" y="2037090"/>
                </a:lnTo>
                <a:lnTo>
                  <a:pt x="1381978" y="2041836"/>
                </a:lnTo>
                <a:lnTo>
                  <a:pt x="1381087" y="2041179"/>
                </a:lnTo>
                <a:lnTo>
                  <a:pt x="1381570" y="2042543"/>
                </a:lnTo>
                <a:lnTo>
                  <a:pt x="1381978" y="2041836"/>
                </a:lnTo>
                <a:lnTo>
                  <a:pt x="1393289" y="2050178"/>
                </a:lnTo>
                <a:cubicBezTo>
                  <a:pt x="1398259" y="2052111"/>
                  <a:pt x="1403919" y="2052894"/>
                  <a:pt x="1409628" y="2052281"/>
                </a:cubicBezTo>
                <a:cubicBezTo>
                  <a:pt x="1424262" y="2052281"/>
                  <a:pt x="1435328" y="2051210"/>
                  <a:pt x="1442282" y="2048776"/>
                </a:cubicBezTo>
                <a:lnTo>
                  <a:pt x="1450087" y="2037349"/>
                </a:lnTo>
                <a:lnTo>
                  <a:pt x="1451231" y="2037674"/>
                </a:lnTo>
                <a:lnTo>
                  <a:pt x="1451472" y="2035920"/>
                </a:lnTo>
                <a:cubicBezTo>
                  <a:pt x="1456069" y="2033194"/>
                  <a:pt x="1452925" y="2029687"/>
                  <a:pt x="1442041" y="2027546"/>
                </a:cubicBezTo>
                <a:cubicBezTo>
                  <a:pt x="1428760" y="2025559"/>
                  <a:pt x="1415362" y="2024272"/>
                  <a:pt x="1401888" y="2023651"/>
                </a:cubicBezTo>
                <a:close/>
                <a:moveTo>
                  <a:pt x="5864348" y="2023066"/>
                </a:moveTo>
                <a:lnTo>
                  <a:pt x="5864348" y="2025403"/>
                </a:lnTo>
                <a:cubicBezTo>
                  <a:pt x="5866450" y="2025540"/>
                  <a:pt x="5868530" y="2025540"/>
                  <a:pt x="5870635" y="2025403"/>
                </a:cubicBezTo>
                <a:cubicBezTo>
                  <a:pt x="5870635" y="2025403"/>
                  <a:pt x="5870635" y="2024039"/>
                  <a:pt x="5870635" y="2023260"/>
                </a:cubicBezTo>
                <a:close/>
                <a:moveTo>
                  <a:pt x="2856801" y="2023066"/>
                </a:moveTo>
                <a:lnTo>
                  <a:pt x="2856801" y="2023455"/>
                </a:lnTo>
                <a:cubicBezTo>
                  <a:pt x="2852690" y="2023455"/>
                  <a:pt x="2850270" y="2027350"/>
                  <a:pt x="2852931" y="2028520"/>
                </a:cubicBezTo>
                <a:cubicBezTo>
                  <a:pt x="2861953" y="2031869"/>
                  <a:pt x="2871243" y="2034732"/>
                  <a:pt x="2880748" y="2037090"/>
                </a:cubicBezTo>
                <a:cubicBezTo>
                  <a:pt x="2880748" y="2033000"/>
                  <a:pt x="2883892" y="2031051"/>
                  <a:pt x="2880748" y="2028908"/>
                </a:cubicBezTo>
                <a:cubicBezTo>
                  <a:pt x="2874143" y="2024332"/>
                  <a:pt x="2865460" y="2022209"/>
                  <a:pt x="2856801" y="2023066"/>
                </a:cubicBezTo>
                <a:close/>
                <a:moveTo>
                  <a:pt x="3266789" y="2022287"/>
                </a:moveTo>
                <a:cubicBezTo>
                  <a:pt x="3268966" y="2026571"/>
                  <a:pt x="3267998" y="2029104"/>
                  <a:pt x="3271627" y="2031245"/>
                </a:cubicBezTo>
                <a:cubicBezTo>
                  <a:pt x="3283044" y="2036525"/>
                  <a:pt x="3296468" y="2038257"/>
                  <a:pt x="3309360" y="2036116"/>
                </a:cubicBezTo>
                <a:cubicBezTo>
                  <a:pt x="3311537" y="2033973"/>
                  <a:pt x="3307425" y="2029493"/>
                  <a:pt x="3303555" y="2028520"/>
                </a:cubicBezTo>
                <a:lnTo>
                  <a:pt x="3303314" y="2029299"/>
                </a:lnTo>
                <a:cubicBezTo>
                  <a:pt x="3293154" y="2026571"/>
                  <a:pt x="3281544" y="2025013"/>
                  <a:pt x="3266789" y="2022287"/>
                </a:cubicBezTo>
                <a:close/>
                <a:moveTo>
                  <a:pt x="5612066" y="2020923"/>
                </a:moveTo>
                <a:cubicBezTo>
                  <a:pt x="5608678" y="2023066"/>
                  <a:pt x="5611339" y="2029299"/>
                  <a:pt x="5616662" y="2031636"/>
                </a:cubicBezTo>
                <a:lnTo>
                  <a:pt x="5615936" y="2029884"/>
                </a:lnTo>
                <a:cubicBezTo>
                  <a:pt x="5629070" y="2034090"/>
                  <a:pt x="5642567" y="2037460"/>
                  <a:pt x="5656328" y="2040012"/>
                </a:cubicBezTo>
                <a:cubicBezTo>
                  <a:pt x="5650766" y="2033583"/>
                  <a:pt x="5650281" y="2030078"/>
                  <a:pt x="5644720" y="2027546"/>
                </a:cubicBezTo>
                <a:cubicBezTo>
                  <a:pt x="5635068" y="2022424"/>
                  <a:pt x="5623579" y="2020087"/>
                  <a:pt x="5612066" y="2020923"/>
                </a:cubicBezTo>
                <a:close/>
                <a:moveTo>
                  <a:pt x="5277303" y="2020729"/>
                </a:moveTo>
                <a:cubicBezTo>
                  <a:pt x="5274400" y="2020729"/>
                  <a:pt x="5274156" y="2022481"/>
                  <a:pt x="5272706" y="2023455"/>
                </a:cubicBezTo>
                <a:cubicBezTo>
                  <a:pt x="5279720" y="2025013"/>
                  <a:pt x="5286737" y="2026571"/>
                  <a:pt x="5293750" y="2027546"/>
                </a:cubicBezTo>
                <a:cubicBezTo>
                  <a:pt x="5295444" y="2027546"/>
                  <a:pt x="5296412" y="2025403"/>
                  <a:pt x="5300282" y="2022093"/>
                </a:cubicBezTo>
                <a:cubicBezTo>
                  <a:pt x="5291330" y="2023066"/>
                  <a:pt x="5283831" y="2023066"/>
                  <a:pt x="5277785" y="2023066"/>
                </a:cubicBezTo>
                <a:close/>
                <a:moveTo>
                  <a:pt x="5433315" y="2020338"/>
                </a:moveTo>
                <a:lnTo>
                  <a:pt x="5444199" y="2021896"/>
                </a:lnTo>
                <a:lnTo>
                  <a:pt x="5443473" y="2020338"/>
                </a:lnTo>
                <a:close/>
                <a:moveTo>
                  <a:pt x="2771418" y="2020144"/>
                </a:moveTo>
                <a:lnTo>
                  <a:pt x="2772626" y="2020338"/>
                </a:lnTo>
                <a:cubicBezTo>
                  <a:pt x="2772626" y="2020338"/>
                  <a:pt x="2772626" y="2021702"/>
                  <a:pt x="2772626" y="2022481"/>
                </a:cubicBezTo>
                <a:lnTo>
                  <a:pt x="2779399" y="2022481"/>
                </a:lnTo>
                <a:lnTo>
                  <a:pt x="2779399" y="2020338"/>
                </a:lnTo>
                <a:cubicBezTo>
                  <a:pt x="2776763" y="2019911"/>
                  <a:pt x="2774079" y="2019851"/>
                  <a:pt x="2771418" y="2020144"/>
                </a:cubicBezTo>
                <a:close/>
                <a:moveTo>
                  <a:pt x="3175842" y="2019755"/>
                </a:moveTo>
                <a:lnTo>
                  <a:pt x="3161571" y="2020923"/>
                </a:lnTo>
                <a:cubicBezTo>
                  <a:pt x="3164473" y="2022559"/>
                  <a:pt x="3167642" y="2023863"/>
                  <a:pt x="3171005" y="2024818"/>
                </a:cubicBezTo>
                <a:lnTo>
                  <a:pt x="3180407" y="2023270"/>
                </a:lnTo>
                <a:lnTo>
                  <a:pt x="3181406" y="2024039"/>
                </a:lnTo>
                <a:lnTo>
                  <a:pt x="3181647" y="2023066"/>
                </a:lnTo>
                <a:lnTo>
                  <a:pt x="3180407" y="2023270"/>
                </a:lnTo>
                <a:close/>
                <a:moveTo>
                  <a:pt x="4720733" y="2019171"/>
                </a:moveTo>
                <a:cubicBezTo>
                  <a:pt x="4725573" y="2023066"/>
                  <a:pt x="4727023" y="2025988"/>
                  <a:pt x="4731620" y="2027350"/>
                </a:cubicBezTo>
                <a:cubicBezTo>
                  <a:pt x="4736698" y="2028675"/>
                  <a:pt x="4742044" y="2029143"/>
                  <a:pt x="4747341" y="2028714"/>
                </a:cubicBezTo>
                <a:lnTo>
                  <a:pt x="4749276" y="2028714"/>
                </a:lnTo>
                <a:cubicBezTo>
                  <a:pt x="4752661" y="2028714"/>
                  <a:pt x="4749276" y="2025013"/>
                  <a:pt x="4750485" y="2022872"/>
                </a:cubicBezTo>
                <a:close/>
                <a:moveTo>
                  <a:pt x="4830307" y="2018976"/>
                </a:moveTo>
                <a:lnTo>
                  <a:pt x="4841191" y="2036116"/>
                </a:lnTo>
                <a:cubicBezTo>
                  <a:pt x="4874087" y="2040206"/>
                  <a:pt x="4877474" y="2031830"/>
                  <a:pt x="4894405" y="2030078"/>
                </a:cubicBezTo>
                <a:lnTo>
                  <a:pt x="4916899" y="2039427"/>
                </a:lnTo>
                <a:lnTo>
                  <a:pt x="4952456" y="2039427"/>
                </a:lnTo>
                <a:cubicBezTo>
                  <a:pt x="4935645" y="2029804"/>
                  <a:pt x="4914649" y="2026143"/>
                  <a:pt x="4894405" y="2029299"/>
                </a:cubicBezTo>
                <a:close/>
                <a:moveTo>
                  <a:pt x="6064140" y="2015664"/>
                </a:moveTo>
                <a:lnTo>
                  <a:pt x="6061964" y="2016833"/>
                </a:lnTo>
                <a:lnTo>
                  <a:pt x="6068251" y="2016833"/>
                </a:lnTo>
                <a:cubicBezTo>
                  <a:pt x="6066947" y="2016326"/>
                  <a:pt x="6065567" y="2015938"/>
                  <a:pt x="6064140" y="2015664"/>
                </a:cubicBezTo>
                <a:close/>
                <a:moveTo>
                  <a:pt x="665361" y="2014885"/>
                </a:moveTo>
                <a:cubicBezTo>
                  <a:pt x="665361" y="2014885"/>
                  <a:pt x="661732" y="2014885"/>
                  <a:pt x="662217" y="2016248"/>
                </a:cubicBezTo>
                <a:cubicBezTo>
                  <a:pt x="665531" y="2019404"/>
                  <a:pt x="669087" y="2022403"/>
                  <a:pt x="672860" y="2025209"/>
                </a:cubicBezTo>
                <a:lnTo>
                  <a:pt x="673828" y="2025403"/>
                </a:lnTo>
                <a:lnTo>
                  <a:pt x="679874" y="2025403"/>
                </a:lnTo>
                <a:cubicBezTo>
                  <a:pt x="677721" y="2022248"/>
                  <a:pt x="675207" y="2019248"/>
                  <a:pt x="672375" y="2016443"/>
                </a:cubicBezTo>
                <a:cubicBezTo>
                  <a:pt x="670077" y="2015821"/>
                  <a:pt x="667731" y="2015293"/>
                  <a:pt x="665361" y="2014885"/>
                </a:cubicBezTo>
                <a:close/>
                <a:moveTo>
                  <a:pt x="6480175" y="2014690"/>
                </a:moveTo>
                <a:cubicBezTo>
                  <a:pt x="6478966" y="2014690"/>
                  <a:pt x="6480175" y="2016248"/>
                  <a:pt x="6480175" y="2018197"/>
                </a:cubicBezTo>
                <a:cubicBezTo>
                  <a:pt x="6508548" y="2024176"/>
                  <a:pt x="6537693" y="2027585"/>
                  <a:pt x="6567011" y="2028325"/>
                </a:cubicBezTo>
                <a:cubicBezTo>
                  <a:pt x="6570640" y="2028129"/>
                  <a:pt x="6570640" y="2025209"/>
                  <a:pt x="6570640" y="2023066"/>
                </a:cubicBezTo>
                <a:cubicBezTo>
                  <a:pt x="6570640" y="2021896"/>
                  <a:pt x="6564349" y="2019365"/>
                  <a:pt x="6559997" y="2018391"/>
                </a:cubicBezTo>
                <a:cubicBezTo>
                  <a:pt x="6533485" y="2016054"/>
                  <a:pt x="6506854" y="2014827"/>
                  <a:pt x="6480175" y="2014690"/>
                </a:cubicBezTo>
                <a:close/>
                <a:moveTo>
                  <a:pt x="884263" y="2014690"/>
                </a:moveTo>
                <a:lnTo>
                  <a:pt x="890068" y="2020144"/>
                </a:lnTo>
                <a:cubicBezTo>
                  <a:pt x="893455" y="2020144"/>
                  <a:pt x="899017" y="2020144"/>
                  <a:pt x="899743" y="2020144"/>
                </a:cubicBezTo>
                <a:cubicBezTo>
                  <a:pt x="900469" y="2020144"/>
                  <a:pt x="897567" y="2017222"/>
                  <a:pt x="896114" y="2015860"/>
                </a:cubicBezTo>
                <a:close/>
                <a:moveTo>
                  <a:pt x="4538841" y="2013911"/>
                </a:moveTo>
                <a:lnTo>
                  <a:pt x="4539922" y="2014121"/>
                </a:lnTo>
                <a:lnTo>
                  <a:pt x="4532552" y="2015275"/>
                </a:lnTo>
                <a:cubicBezTo>
                  <a:pt x="4535939" y="2016872"/>
                  <a:pt x="4539613" y="2018040"/>
                  <a:pt x="4543436" y="2018780"/>
                </a:cubicBezTo>
                <a:cubicBezTo>
                  <a:pt x="4548298" y="2018702"/>
                  <a:pt x="4553159" y="2018314"/>
                  <a:pt x="4557948" y="2017612"/>
                </a:cubicBezTo>
                <a:lnTo>
                  <a:pt x="4539922" y="2014121"/>
                </a:lnTo>
                <a:lnTo>
                  <a:pt x="4541259" y="2013911"/>
                </a:lnTo>
                <a:close/>
                <a:moveTo>
                  <a:pt x="731394" y="2013523"/>
                </a:moveTo>
                <a:cubicBezTo>
                  <a:pt x="707932" y="2012353"/>
                  <a:pt x="710835" y="2017612"/>
                  <a:pt x="722204" y="2023066"/>
                </a:cubicBezTo>
                <a:cubicBezTo>
                  <a:pt x="731127" y="2027293"/>
                  <a:pt x="741915" y="2028149"/>
                  <a:pt x="751712" y="2025403"/>
                </a:cubicBezTo>
                <a:cubicBezTo>
                  <a:pt x="744698" y="2021508"/>
                  <a:pt x="737926" y="2017418"/>
                  <a:pt x="731394" y="2013523"/>
                </a:cubicBezTo>
                <a:close/>
                <a:moveTo>
                  <a:pt x="4518765" y="2012938"/>
                </a:moveTo>
                <a:cubicBezTo>
                  <a:pt x="4518765" y="2017222"/>
                  <a:pt x="4524811" y="2015860"/>
                  <a:pt x="4528922" y="2015664"/>
                </a:cubicBezTo>
                <a:close/>
                <a:moveTo>
                  <a:pt x="3035308" y="2011380"/>
                </a:moveTo>
                <a:cubicBezTo>
                  <a:pt x="3042832" y="2018353"/>
                  <a:pt x="3051563" y="2024469"/>
                  <a:pt x="3061190" y="2029493"/>
                </a:cubicBezTo>
                <a:cubicBezTo>
                  <a:pt x="3084169" y="2039233"/>
                  <a:pt x="3074979" y="2044101"/>
                  <a:pt x="3070141" y="2050140"/>
                </a:cubicBezTo>
                <a:cubicBezTo>
                  <a:pt x="3070141" y="2050140"/>
                  <a:pt x="3072074" y="2053256"/>
                  <a:pt x="3074735" y="2056955"/>
                </a:cubicBezTo>
                <a:cubicBezTo>
                  <a:pt x="3116582" y="2060268"/>
                  <a:pt x="3107631" y="2048191"/>
                  <a:pt x="3118758" y="2041958"/>
                </a:cubicBezTo>
                <a:cubicBezTo>
                  <a:pt x="3104294" y="2033018"/>
                  <a:pt x="3089177" y="2024761"/>
                  <a:pt x="3073526" y="2017222"/>
                </a:cubicBezTo>
                <a:lnTo>
                  <a:pt x="3073526" y="2017807"/>
                </a:lnTo>
                <a:cubicBezTo>
                  <a:pt x="3061093" y="2014594"/>
                  <a:pt x="3048299" y="2012451"/>
                  <a:pt x="3035308" y="2011380"/>
                </a:cubicBezTo>
                <a:close/>
                <a:moveTo>
                  <a:pt x="4089426" y="2010795"/>
                </a:moveTo>
                <a:cubicBezTo>
                  <a:pt x="4091361" y="2012547"/>
                  <a:pt x="4092087" y="2014496"/>
                  <a:pt x="4095472" y="2015664"/>
                </a:cubicBezTo>
                <a:cubicBezTo>
                  <a:pt x="4099416" y="2016520"/>
                  <a:pt x="4103479" y="2016970"/>
                  <a:pt x="4107567" y="2017028"/>
                </a:cubicBezTo>
                <a:cubicBezTo>
                  <a:pt x="4107445" y="2015723"/>
                  <a:pt x="4107445" y="2014437"/>
                  <a:pt x="4107567" y="2013132"/>
                </a:cubicBezTo>
                <a:close/>
                <a:moveTo>
                  <a:pt x="1697467" y="2009821"/>
                </a:moveTo>
                <a:lnTo>
                  <a:pt x="1694990" y="2011151"/>
                </a:lnTo>
                <a:lnTo>
                  <a:pt x="1694321" y="2010989"/>
                </a:lnTo>
                <a:lnTo>
                  <a:pt x="1693112" y="2012159"/>
                </a:lnTo>
                <a:lnTo>
                  <a:pt x="1694990" y="2011151"/>
                </a:lnTo>
                <a:lnTo>
                  <a:pt x="1699161" y="2012159"/>
                </a:lnTo>
                <a:cubicBezTo>
                  <a:pt x="1700200" y="2011885"/>
                  <a:pt x="1701167" y="2011496"/>
                  <a:pt x="1702063" y="2010989"/>
                </a:cubicBezTo>
                <a:cubicBezTo>
                  <a:pt x="1700370" y="2010989"/>
                  <a:pt x="1697950" y="2009627"/>
                  <a:pt x="1697467" y="2009821"/>
                </a:cubicBezTo>
                <a:close/>
                <a:moveTo>
                  <a:pt x="6029794" y="2009431"/>
                </a:moveTo>
                <a:cubicBezTo>
                  <a:pt x="6033253" y="2011964"/>
                  <a:pt x="6037172" y="2014067"/>
                  <a:pt x="6041402" y="2015664"/>
                </a:cubicBezTo>
                <a:cubicBezTo>
                  <a:pt x="6047159" y="2016463"/>
                  <a:pt x="6052989" y="2016852"/>
                  <a:pt x="6058817" y="2016833"/>
                </a:cubicBezTo>
                <a:cubicBezTo>
                  <a:pt x="6055262" y="2013813"/>
                  <a:pt x="6051103" y="2011302"/>
                  <a:pt x="6046483" y="2009431"/>
                </a:cubicBezTo>
                <a:close/>
                <a:moveTo>
                  <a:pt x="3090215" y="2008848"/>
                </a:moveTo>
                <a:cubicBezTo>
                  <a:pt x="3089974" y="2008848"/>
                  <a:pt x="3092394" y="2012547"/>
                  <a:pt x="3095779" y="2013911"/>
                </a:cubicBezTo>
                <a:lnTo>
                  <a:pt x="3110057" y="2014957"/>
                </a:lnTo>
                <a:lnTo>
                  <a:pt x="3111260" y="2015664"/>
                </a:lnTo>
                <a:lnTo>
                  <a:pt x="3111745" y="2015081"/>
                </a:lnTo>
                <a:lnTo>
                  <a:pt x="3110057" y="2014957"/>
                </a:lnTo>
                <a:lnTo>
                  <a:pt x="3099649" y="2008848"/>
                </a:lnTo>
                <a:cubicBezTo>
                  <a:pt x="3095538" y="2006705"/>
                  <a:pt x="3090456" y="2008848"/>
                  <a:pt x="3090215" y="2008848"/>
                </a:cubicBezTo>
                <a:close/>
                <a:moveTo>
                  <a:pt x="5750421" y="2008263"/>
                </a:moveTo>
                <a:lnTo>
                  <a:pt x="5733006" y="2011380"/>
                </a:lnTo>
                <a:cubicBezTo>
                  <a:pt x="5735086" y="2012529"/>
                  <a:pt x="5737262" y="2013580"/>
                  <a:pt x="5739537" y="2014496"/>
                </a:cubicBezTo>
                <a:cubicBezTo>
                  <a:pt x="5748001" y="2016269"/>
                  <a:pt x="5756686" y="2017242"/>
                  <a:pt x="5765417" y="2017418"/>
                </a:cubicBezTo>
                <a:cubicBezTo>
                  <a:pt x="5775092" y="2014885"/>
                  <a:pt x="5761305" y="2011964"/>
                  <a:pt x="5753806" y="2009627"/>
                </a:cubicBezTo>
                <a:lnTo>
                  <a:pt x="5754050" y="2010016"/>
                </a:lnTo>
                <a:close/>
                <a:moveTo>
                  <a:pt x="1319407" y="2008069"/>
                </a:moveTo>
                <a:cubicBezTo>
                  <a:pt x="1307723" y="2009588"/>
                  <a:pt x="1296186" y="2011672"/>
                  <a:pt x="1284817" y="2014302"/>
                </a:cubicBezTo>
                <a:cubicBezTo>
                  <a:pt x="1302911" y="2021352"/>
                  <a:pt x="1323180" y="2024000"/>
                  <a:pt x="1343110" y="2021896"/>
                </a:cubicBezTo>
                <a:lnTo>
                  <a:pt x="1343836" y="2021896"/>
                </a:lnTo>
                <a:cubicBezTo>
                  <a:pt x="1348674" y="2021896"/>
                  <a:pt x="1348433" y="2016443"/>
                  <a:pt x="1345289" y="2013523"/>
                </a:cubicBezTo>
                <a:cubicBezTo>
                  <a:pt x="1337861" y="2009081"/>
                  <a:pt x="1328574" y="2007132"/>
                  <a:pt x="1319407" y="2008069"/>
                </a:cubicBezTo>
                <a:close/>
                <a:moveTo>
                  <a:pt x="273998" y="2007290"/>
                </a:moveTo>
                <a:cubicBezTo>
                  <a:pt x="267951" y="2007290"/>
                  <a:pt x="263113" y="2008848"/>
                  <a:pt x="253438" y="2011964"/>
                </a:cubicBezTo>
                <a:lnTo>
                  <a:pt x="301814" y="2011964"/>
                </a:lnTo>
                <a:cubicBezTo>
                  <a:pt x="287301" y="2008848"/>
                  <a:pt x="280045" y="2007290"/>
                  <a:pt x="273998" y="2007290"/>
                </a:cubicBezTo>
                <a:close/>
                <a:moveTo>
                  <a:pt x="351399" y="2005535"/>
                </a:moveTo>
                <a:cubicBezTo>
                  <a:pt x="349222" y="2007503"/>
                  <a:pt x="348158" y="2010114"/>
                  <a:pt x="348496" y="2012744"/>
                </a:cubicBezTo>
                <a:cubicBezTo>
                  <a:pt x="347529" y="2013132"/>
                  <a:pt x="354301" y="2014885"/>
                  <a:pt x="356721" y="2016443"/>
                </a:cubicBezTo>
                <a:lnTo>
                  <a:pt x="357930" y="2017222"/>
                </a:lnTo>
                <a:lnTo>
                  <a:pt x="366397" y="2015469"/>
                </a:lnTo>
                <a:cubicBezTo>
                  <a:pt x="373652" y="2013911"/>
                  <a:pt x="373169" y="2010989"/>
                  <a:pt x="363735" y="2007484"/>
                </a:cubicBezTo>
                <a:cubicBezTo>
                  <a:pt x="359769" y="2006374"/>
                  <a:pt x="355609" y="2005711"/>
                  <a:pt x="351399" y="2005535"/>
                </a:cubicBezTo>
                <a:close/>
                <a:moveTo>
                  <a:pt x="5526680" y="2005341"/>
                </a:moveTo>
                <a:cubicBezTo>
                  <a:pt x="5521408" y="2005497"/>
                  <a:pt x="5516159" y="2005887"/>
                  <a:pt x="5510958" y="2006511"/>
                </a:cubicBezTo>
                <a:cubicBezTo>
                  <a:pt x="5509749" y="2007290"/>
                  <a:pt x="5513619" y="2010795"/>
                  <a:pt x="5515796" y="2011380"/>
                </a:cubicBezTo>
                <a:lnTo>
                  <a:pt x="5515796" y="2010795"/>
                </a:lnTo>
                <a:cubicBezTo>
                  <a:pt x="5522086" y="2011964"/>
                  <a:pt x="5528374" y="2012353"/>
                  <a:pt x="5537808" y="2013326"/>
                </a:cubicBezTo>
                <a:close/>
                <a:moveTo>
                  <a:pt x="11162504" y="2004953"/>
                </a:moveTo>
                <a:cubicBezTo>
                  <a:pt x="11154037" y="2007094"/>
                  <a:pt x="11157422" y="2010601"/>
                  <a:pt x="11167824" y="2013717"/>
                </a:cubicBezTo>
                <a:cubicBezTo>
                  <a:pt x="11188627" y="2019950"/>
                  <a:pt x="11210636" y="2025792"/>
                  <a:pt x="11232165" y="2031636"/>
                </a:cubicBezTo>
                <a:cubicBezTo>
                  <a:pt x="11242808" y="2031636"/>
                  <a:pt x="11253207" y="2031636"/>
                  <a:pt x="11264335" y="2031636"/>
                </a:cubicBezTo>
                <a:cubicBezTo>
                  <a:pt x="11267738" y="2032221"/>
                  <a:pt x="11270902" y="2033505"/>
                  <a:pt x="11273525" y="2035337"/>
                </a:cubicBezTo>
                <a:cubicBezTo>
                  <a:pt x="11273525" y="2036699"/>
                  <a:pt x="11270381" y="2038454"/>
                  <a:pt x="11267964" y="2038063"/>
                </a:cubicBezTo>
                <a:cubicBezTo>
                  <a:pt x="11256110" y="2036505"/>
                  <a:pt x="11243776" y="2034362"/>
                  <a:pt x="11232648" y="2032609"/>
                </a:cubicBezTo>
                <a:cubicBezTo>
                  <a:pt x="11228778" y="2035337"/>
                  <a:pt x="11230230" y="2039036"/>
                  <a:pt x="11242808" y="2041570"/>
                </a:cubicBezTo>
                <a:cubicBezTo>
                  <a:pt x="11273043" y="2047606"/>
                  <a:pt x="11303762" y="2054618"/>
                  <a:pt x="11333511" y="2058319"/>
                </a:cubicBezTo>
                <a:cubicBezTo>
                  <a:pt x="11379229" y="2064163"/>
                  <a:pt x="11423250" y="2077797"/>
                  <a:pt x="11469450" y="2081107"/>
                </a:cubicBezTo>
                <a:cubicBezTo>
                  <a:pt x="11485085" y="2084262"/>
                  <a:pt x="11500253" y="2088763"/>
                  <a:pt x="11514682" y="2094548"/>
                </a:cubicBezTo>
                <a:cubicBezTo>
                  <a:pt x="11506655" y="2095423"/>
                  <a:pt x="11498519" y="2095423"/>
                  <a:pt x="11490494" y="2094548"/>
                </a:cubicBezTo>
                <a:cubicBezTo>
                  <a:pt x="11457161" y="2085608"/>
                  <a:pt x="11422519" y="2080250"/>
                  <a:pt x="11387452" y="2078576"/>
                </a:cubicBezTo>
                <a:cubicBezTo>
                  <a:pt x="11387452" y="2087146"/>
                  <a:pt x="11410190" y="2087146"/>
                  <a:pt x="11420589" y="2091235"/>
                </a:cubicBezTo>
                <a:cubicBezTo>
                  <a:pt x="11432925" y="2092211"/>
                  <a:pt x="11440907" y="2094742"/>
                  <a:pt x="11441392" y="2099611"/>
                </a:cubicBezTo>
                <a:lnTo>
                  <a:pt x="11419865" y="2091626"/>
                </a:lnTo>
                <a:cubicBezTo>
                  <a:pt x="11408496" y="2098053"/>
                  <a:pt x="11409222" y="2098247"/>
                  <a:pt x="11442600" y="2103312"/>
                </a:cubicBezTo>
                <a:cubicBezTo>
                  <a:pt x="11484666" y="2110500"/>
                  <a:pt x="11525988" y="2120258"/>
                  <a:pt x="11566202" y="2132527"/>
                </a:cubicBezTo>
                <a:cubicBezTo>
                  <a:pt x="11586520" y="2140318"/>
                  <a:pt x="11617963" y="2144604"/>
                  <a:pt x="11644330" y="2152005"/>
                </a:cubicBezTo>
                <a:cubicBezTo>
                  <a:pt x="11670705" y="2157965"/>
                  <a:pt x="11697783" y="2161685"/>
                  <a:pt x="11725117" y="2163108"/>
                </a:cubicBezTo>
                <a:lnTo>
                  <a:pt x="11725602" y="2163497"/>
                </a:lnTo>
                <a:cubicBezTo>
                  <a:pt x="11749790" y="2165249"/>
                  <a:pt x="11781960" y="2175768"/>
                  <a:pt x="11795746" y="2167198"/>
                </a:cubicBezTo>
                <a:lnTo>
                  <a:pt x="11870972" y="2179469"/>
                </a:lnTo>
                <a:lnTo>
                  <a:pt x="11888146" y="2172845"/>
                </a:lnTo>
                <a:cubicBezTo>
                  <a:pt x="11934102" y="2176547"/>
                  <a:pt x="11968450" y="2194466"/>
                  <a:pt x="12011021" y="2201478"/>
                </a:cubicBezTo>
                <a:cubicBezTo>
                  <a:pt x="12050797" y="2210262"/>
                  <a:pt x="12091179" y="2217156"/>
                  <a:pt x="12131962" y="2222123"/>
                </a:cubicBezTo>
                <a:cubicBezTo>
                  <a:pt x="12129542" y="2214331"/>
                  <a:pt x="12129542" y="2214331"/>
                  <a:pt x="12116723" y="2206737"/>
                </a:cubicBezTo>
                <a:lnTo>
                  <a:pt x="12149133" y="2206737"/>
                </a:lnTo>
                <a:lnTo>
                  <a:pt x="12160261" y="2206737"/>
                </a:lnTo>
                <a:lnTo>
                  <a:pt x="12148892" y="2203230"/>
                </a:lnTo>
                <a:cubicBezTo>
                  <a:pt x="12122553" y="2188174"/>
                  <a:pt x="12091953" y="2178669"/>
                  <a:pt x="12059880" y="2175574"/>
                </a:cubicBezTo>
                <a:cubicBezTo>
                  <a:pt x="12032482" y="2169923"/>
                  <a:pt x="12004010" y="2168463"/>
                  <a:pt x="11975947" y="2171288"/>
                </a:cubicBezTo>
                <a:cubicBezTo>
                  <a:pt x="11964994" y="2172613"/>
                  <a:pt x="11953821" y="2172222"/>
                  <a:pt x="11943051" y="2170120"/>
                </a:cubicBezTo>
                <a:cubicBezTo>
                  <a:pt x="11927253" y="2165658"/>
                  <a:pt x="11911821" y="2160380"/>
                  <a:pt x="11896854" y="2154342"/>
                </a:cubicBezTo>
                <a:lnTo>
                  <a:pt x="11954905" y="2160965"/>
                </a:lnTo>
                <a:cubicBezTo>
                  <a:pt x="11950067" y="2145577"/>
                  <a:pt x="11898789" y="2144992"/>
                  <a:pt x="11885243" y="2132527"/>
                </a:cubicBezTo>
                <a:lnTo>
                  <a:pt x="11868552" y="2134476"/>
                </a:lnTo>
                <a:cubicBezTo>
                  <a:pt x="11851621" y="2136423"/>
                  <a:pt x="11834932" y="2134476"/>
                  <a:pt x="11832271" y="2129802"/>
                </a:cubicBezTo>
                <a:cubicBezTo>
                  <a:pt x="11825013" y="2116557"/>
                  <a:pt x="11776155" y="2110324"/>
                  <a:pt x="11767929" y="2097859"/>
                </a:cubicBezTo>
                <a:lnTo>
                  <a:pt x="11718344" y="2088898"/>
                </a:lnTo>
                <a:cubicBezTo>
                  <a:pt x="11707135" y="2090477"/>
                  <a:pt x="11695594" y="2088685"/>
                  <a:pt x="11685934" y="2083835"/>
                </a:cubicBezTo>
                <a:cubicBezTo>
                  <a:pt x="11679643" y="2080328"/>
                  <a:pt x="11674806" y="2076629"/>
                  <a:pt x="11668274" y="2072343"/>
                </a:cubicBezTo>
                <a:cubicBezTo>
                  <a:pt x="11627156" y="2066501"/>
                  <a:pt x="11580230" y="2052866"/>
                  <a:pt x="11552898" y="2064163"/>
                </a:cubicBezTo>
                <a:cubicBezTo>
                  <a:pt x="11552898" y="2064163"/>
                  <a:pt x="11589664" y="2087730"/>
                  <a:pt x="11591840" y="2089873"/>
                </a:cubicBezTo>
                <a:cubicBezTo>
                  <a:pt x="11554592" y="2081498"/>
                  <a:pt x="11518067" y="2075265"/>
                  <a:pt x="11486139" y="2066110"/>
                </a:cubicBezTo>
                <a:cubicBezTo>
                  <a:pt x="11420347" y="2046633"/>
                  <a:pt x="11350927" y="2037869"/>
                  <a:pt x="11283444" y="2023455"/>
                </a:cubicBezTo>
                <a:cubicBezTo>
                  <a:pt x="11243776" y="2025988"/>
                  <a:pt x="11202172" y="2008069"/>
                  <a:pt x="11162504" y="2004953"/>
                </a:cubicBezTo>
                <a:close/>
                <a:moveTo>
                  <a:pt x="468805" y="2003690"/>
                </a:moveTo>
                <a:lnTo>
                  <a:pt x="467983" y="2004051"/>
                </a:lnTo>
                <a:lnTo>
                  <a:pt x="466778" y="2003783"/>
                </a:lnTo>
                <a:lnTo>
                  <a:pt x="468469" y="2003783"/>
                </a:lnTo>
                <a:close/>
                <a:moveTo>
                  <a:pt x="127660" y="2002419"/>
                </a:moveTo>
                <a:lnTo>
                  <a:pt x="128868" y="2002615"/>
                </a:lnTo>
                <a:cubicBezTo>
                  <a:pt x="150565" y="2010093"/>
                  <a:pt x="174924" y="2010932"/>
                  <a:pt x="197321" y="2004953"/>
                </a:cubicBezTo>
                <a:cubicBezTo>
                  <a:pt x="174731" y="1999401"/>
                  <a:pt x="150784" y="1998544"/>
                  <a:pt x="127660" y="2002419"/>
                </a:cubicBezTo>
                <a:close/>
                <a:moveTo>
                  <a:pt x="472583" y="2002031"/>
                </a:moveTo>
                <a:lnTo>
                  <a:pt x="474759" y="2002031"/>
                </a:lnTo>
                <a:lnTo>
                  <a:pt x="468805" y="2003690"/>
                </a:lnTo>
                <a:close/>
                <a:moveTo>
                  <a:pt x="4946166" y="2001251"/>
                </a:moveTo>
                <a:lnTo>
                  <a:pt x="4943022" y="2002225"/>
                </a:lnTo>
                <a:lnTo>
                  <a:pt x="4949068" y="2003394"/>
                </a:lnTo>
                <a:close/>
                <a:moveTo>
                  <a:pt x="4822326" y="2000861"/>
                </a:moveTo>
                <a:cubicBezTo>
                  <a:pt x="4821477" y="2002810"/>
                  <a:pt x="4821477" y="2004953"/>
                  <a:pt x="4822326" y="2006899"/>
                </a:cubicBezTo>
                <a:cubicBezTo>
                  <a:pt x="4826703" y="2008458"/>
                  <a:pt x="4831226" y="2009705"/>
                  <a:pt x="4835871" y="2010601"/>
                </a:cubicBezTo>
                <a:cubicBezTo>
                  <a:pt x="4835627" y="2008652"/>
                  <a:pt x="4838771" y="2006899"/>
                  <a:pt x="4837321" y="2004756"/>
                </a:cubicBezTo>
                <a:lnTo>
                  <a:pt x="4838288" y="2004756"/>
                </a:lnTo>
                <a:cubicBezTo>
                  <a:pt x="4833113" y="2003082"/>
                  <a:pt x="4827768" y="2001777"/>
                  <a:pt x="4822326" y="2000861"/>
                </a:cubicBezTo>
                <a:close/>
                <a:moveTo>
                  <a:pt x="4458534" y="2000861"/>
                </a:moveTo>
                <a:cubicBezTo>
                  <a:pt x="4458826" y="2003783"/>
                  <a:pt x="4459550" y="2006666"/>
                  <a:pt x="4460713" y="2009431"/>
                </a:cubicBezTo>
                <a:cubicBezTo>
                  <a:pt x="4464631" y="2010464"/>
                  <a:pt x="4468695" y="2011108"/>
                  <a:pt x="4472806" y="2011380"/>
                </a:cubicBezTo>
                <a:cubicBezTo>
                  <a:pt x="4476654" y="2009509"/>
                  <a:pt x="4480160" y="2007212"/>
                  <a:pt x="4483207" y="2004562"/>
                </a:cubicBezTo>
                <a:close/>
                <a:moveTo>
                  <a:pt x="1225072" y="2000472"/>
                </a:moveTo>
                <a:lnTo>
                  <a:pt x="1229912" y="2003589"/>
                </a:lnTo>
                <a:cubicBezTo>
                  <a:pt x="1231121" y="2003589"/>
                  <a:pt x="1233297" y="2003589"/>
                  <a:pt x="1233539" y="2002419"/>
                </a:cubicBezTo>
                <a:cubicBezTo>
                  <a:pt x="1233780" y="2001251"/>
                  <a:pt x="1231603" y="2001057"/>
                  <a:pt x="1230395" y="2000472"/>
                </a:cubicBezTo>
                <a:close/>
                <a:moveTo>
                  <a:pt x="4606083" y="1999888"/>
                </a:moveTo>
                <a:cubicBezTo>
                  <a:pt x="4596649" y="1999517"/>
                  <a:pt x="4587192" y="1999654"/>
                  <a:pt x="4577783" y="2000278"/>
                </a:cubicBezTo>
                <a:lnTo>
                  <a:pt x="4580445" y="2000278"/>
                </a:lnTo>
                <a:cubicBezTo>
                  <a:pt x="4579233" y="2000278"/>
                  <a:pt x="4580445" y="2001640"/>
                  <a:pt x="4580445" y="2002225"/>
                </a:cubicBezTo>
                <a:cubicBezTo>
                  <a:pt x="4581920" y="2003004"/>
                  <a:pt x="4583467" y="2003726"/>
                  <a:pt x="4585039" y="2004368"/>
                </a:cubicBezTo>
                <a:cubicBezTo>
                  <a:pt x="4597375" y="2007873"/>
                  <a:pt x="4613097" y="2008263"/>
                  <a:pt x="4613338" y="2004368"/>
                </a:cubicBezTo>
                <a:cubicBezTo>
                  <a:pt x="4613582" y="2000472"/>
                  <a:pt x="4607292" y="1999888"/>
                  <a:pt x="4606083" y="1999888"/>
                </a:cubicBezTo>
                <a:close/>
                <a:moveTo>
                  <a:pt x="5191434" y="1999499"/>
                </a:moveTo>
                <a:cubicBezTo>
                  <a:pt x="5182485" y="2001251"/>
                  <a:pt x="5177889" y="2003977"/>
                  <a:pt x="5189499" y="2009431"/>
                </a:cubicBezTo>
                <a:cubicBezTo>
                  <a:pt x="5191313" y="2010153"/>
                  <a:pt x="5193298" y="2010619"/>
                  <a:pt x="5195304" y="2010795"/>
                </a:cubicBezTo>
                <a:lnTo>
                  <a:pt x="5195789" y="2011185"/>
                </a:lnTo>
                <a:cubicBezTo>
                  <a:pt x="5210303" y="2010210"/>
                  <a:pt x="5200868" y="2005535"/>
                  <a:pt x="5195789" y="2001251"/>
                </a:cubicBezTo>
                <a:lnTo>
                  <a:pt x="5194096" y="1999499"/>
                </a:lnTo>
                <a:close/>
                <a:moveTo>
                  <a:pt x="1156622" y="1999108"/>
                </a:moveTo>
                <a:cubicBezTo>
                  <a:pt x="1150283" y="2000004"/>
                  <a:pt x="1144067" y="2001290"/>
                  <a:pt x="1137995" y="2003004"/>
                </a:cubicBezTo>
                <a:cubicBezTo>
                  <a:pt x="1151058" y="2003589"/>
                  <a:pt x="1157348" y="2003589"/>
                  <a:pt x="1162427" y="2003589"/>
                </a:cubicBezTo>
                <a:lnTo>
                  <a:pt x="1162427" y="2003394"/>
                </a:lnTo>
                <a:cubicBezTo>
                  <a:pt x="1164870" y="2003004"/>
                  <a:pt x="1167165" y="2002225"/>
                  <a:pt x="1169200" y="2001057"/>
                </a:cubicBezTo>
                <a:cubicBezTo>
                  <a:pt x="1165111" y="2000063"/>
                  <a:pt x="1160878" y="1999401"/>
                  <a:pt x="1156622" y="1999108"/>
                </a:cubicBezTo>
                <a:close/>
                <a:moveTo>
                  <a:pt x="5275609" y="1998914"/>
                </a:moveTo>
                <a:lnTo>
                  <a:pt x="5275609" y="2000278"/>
                </a:lnTo>
                <a:lnTo>
                  <a:pt x="5278996" y="2000278"/>
                </a:lnTo>
                <a:close/>
                <a:moveTo>
                  <a:pt x="4222944" y="1997162"/>
                </a:moveTo>
                <a:cubicBezTo>
                  <a:pt x="4221735" y="1998914"/>
                  <a:pt x="4220041" y="2002031"/>
                  <a:pt x="4224396" y="2003589"/>
                </a:cubicBezTo>
                <a:cubicBezTo>
                  <a:pt x="4233152" y="2006315"/>
                  <a:pt x="4242124" y="2008595"/>
                  <a:pt x="4251243" y="2010406"/>
                </a:cubicBezTo>
                <a:lnTo>
                  <a:pt x="4390810" y="2025598"/>
                </a:lnTo>
                <a:cubicBezTo>
                  <a:pt x="4403871" y="2026961"/>
                  <a:pt x="4414998" y="2026961"/>
                  <a:pt x="4410158" y="2020923"/>
                </a:cubicBezTo>
                <a:cubicBezTo>
                  <a:pt x="4406288" y="2019093"/>
                  <a:pt x="4402129" y="2017651"/>
                  <a:pt x="4397824" y="2016639"/>
                </a:cubicBezTo>
                <a:cubicBezTo>
                  <a:pt x="4349448" y="2012744"/>
                  <a:pt x="4301072" y="2009431"/>
                  <a:pt x="4252696" y="2005926"/>
                </a:cubicBezTo>
                <a:cubicBezTo>
                  <a:pt x="4249841" y="2003842"/>
                  <a:pt x="4246672" y="2002069"/>
                  <a:pt x="4243262" y="2000667"/>
                </a:cubicBezTo>
                <a:cubicBezTo>
                  <a:pt x="4236972" y="1999108"/>
                  <a:pt x="4229716" y="1998329"/>
                  <a:pt x="4222944" y="1997162"/>
                </a:cubicBezTo>
                <a:close/>
                <a:moveTo>
                  <a:pt x="4364928" y="1995992"/>
                </a:moveTo>
                <a:lnTo>
                  <a:pt x="4366863" y="1998524"/>
                </a:lnTo>
                <a:cubicBezTo>
                  <a:pt x="4370660" y="1998720"/>
                  <a:pt x="4374459" y="1998720"/>
                  <a:pt x="4378230" y="1998524"/>
                </a:cubicBezTo>
                <a:cubicBezTo>
                  <a:pt x="4378230" y="1998524"/>
                  <a:pt x="4378230" y="1997162"/>
                  <a:pt x="4377021" y="1996383"/>
                </a:cubicBezTo>
                <a:close/>
                <a:moveTo>
                  <a:pt x="7275238" y="1995407"/>
                </a:moveTo>
                <a:lnTo>
                  <a:pt x="7274270" y="1996186"/>
                </a:lnTo>
                <a:lnTo>
                  <a:pt x="7259516" y="1997550"/>
                </a:lnTo>
                <a:cubicBezTo>
                  <a:pt x="7261860" y="1999186"/>
                  <a:pt x="7264473" y="2000550"/>
                  <a:pt x="7267256" y="2001640"/>
                </a:cubicBezTo>
                <a:cubicBezTo>
                  <a:pt x="7270667" y="2002380"/>
                  <a:pt x="7274245" y="2002380"/>
                  <a:pt x="7277655" y="2001640"/>
                </a:cubicBezTo>
                <a:cubicBezTo>
                  <a:pt x="7280075" y="1999693"/>
                  <a:pt x="7276931" y="1997745"/>
                  <a:pt x="7275238" y="1995407"/>
                </a:cubicBezTo>
                <a:close/>
                <a:moveTo>
                  <a:pt x="5732038" y="1995407"/>
                </a:moveTo>
                <a:cubicBezTo>
                  <a:pt x="5730370" y="1997356"/>
                  <a:pt x="5730974" y="2000025"/>
                  <a:pt x="5733417" y="2001368"/>
                </a:cubicBezTo>
                <a:cubicBezTo>
                  <a:pt x="5733585" y="2001466"/>
                  <a:pt x="5733780" y="2001562"/>
                  <a:pt x="5733973" y="2001640"/>
                </a:cubicBezTo>
                <a:cubicBezTo>
                  <a:pt x="5738667" y="2004037"/>
                  <a:pt x="5743697" y="2006004"/>
                  <a:pt x="5748969" y="2007484"/>
                </a:cubicBezTo>
                <a:cubicBezTo>
                  <a:pt x="5751630" y="2005147"/>
                  <a:pt x="5755259" y="2003589"/>
                  <a:pt x="5754533" y="2001836"/>
                </a:cubicBezTo>
                <a:lnTo>
                  <a:pt x="5754050" y="2002225"/>
                </a:lnTo>
                <a:cubicBezTo>
                  <a:pt x="5754050" y="2000278"/>
                  <a:pt x="5748245" y="1997356"/>
                  <a:pt x="5743408" y="1995407"/>
                </a:cubicBezTo>
                <a:cubicBezTo>
                  <a:pt x="5739657" y="1994747"/>
                  <a:pt x="5735787" y="1994747"/>
                  <a:pt x="5732038" y="1995407"/>
                </a:cubicBezTo>
                <a:close/>
                <a:moveTo>
                  <a:pt x="2772385" y="1995407"/>
                </a:moveTo>
                <a:lnTo>
                  <a:pt x="2762710" y="1996383"/>
                </a:lnTo>
                <a:cubicBezTo>
                  <a:pt x="2763990" y="1996693"/>
                  <a:pt x="2765272" y="1996965"/>
                  <a:pt x="2766580" y="1997162"/>
                </a:cubicBezTo>
                <a:lnTo>
                  <a:pt x="2767789" y="1997356"/>
                </a:lnTo>
                <a:lnTo>
                  <a:pt x="2777464" y="1997356"/>
                </a:lnTo>
                <a:cubicBezTo>
                  <a:pt x="2775869" y="1996538"/>
                  <a:pt x="2774175" y="1995876"/>
                  <a:pt x="2772385" y="1995407"/>
                </a:cubicBezTo>
                <a:close/>
                <a:moveTo>
                  <a:pt x="6479299" y="1994945"/>
                </a:moveTo>
                <a:cubicBezTo>
                  <a:pt x="6474189" y="1995846"/>
                  <a:pt x="6470500" y="1997648"/>
                  <a:pt x="6469773" y="1999888"/>
                </a:cubicBezTo>
                <a:cubicBezTo>
                  <a:pt x="6469773" y="2000861"/>
                  <a:pt x="6474129" y="2003004"/>
                  <a:pt x="6476305" y="2004756"/>
                </a:cubicBezTo>
                <a:lnTo>
                  <a:pt x="6483560" y="2004756"/>
                </a:lnTo>
                <a:cubicBezTo>
                  <a:pt x="6491543" y="2004952"/>
                  <a:pt x="6497651" y="2004222"/>
                  <a:pt x="6501097" y="2002883"/>
                </a:cubicBezTo>
                <a:lnTo>
                  <a:pt x="6502620" y="1997530"/>
                </a:lnTo>
                <a:lnTo>
                  <a:pt x="6503154" y="1997745"/>
                </a:lnTo>
                <a:lnTo>
                  <a:pt x="6502669" y="1997356"/>
                </a:lnTo>
                <a:lnTo>
                  <a:pt x="6502620" y="1997530"/>
                </a:lnTo>
                <a:lnTo>
                  <a:pt x="6497349" y="1995407"/>
                </a:lnTo>
                <a:cubicBezTo>
                  <a:pt x="6490940" y="1994044"/>
                  <a:pt x="6484409" y="1994044"/>
                  <a:pt x="6479299" y="1994945"/>
                </a:cubicBezTo>
                <a:close/>
                <a:moveTo>
                  <a:pt x="3681131" y="1994240"/>
                </a:moveTo>
                <a:lnTo>
                  <a:pt x="3661780" y="1995798"/>
                </a:lnTo>
                <a:cubicBezTo>
                  <a:pt x="3681131" y="2008069"/>
                  <a:pt x="3707980" y="2009042"/>
                  <a:pt x="3739908" y="2015275"/>
                </a:cubicBezTo>
                <a:cubicBezTo>
                  <a:pt x="3726604" y="2001640"/>
                  <a:pt x="3698305" y="2000472"/>
                  <a:pt x="3681616" y="1994240"/>
                </a:cubicBezTo>
                <a:close/>
                <a:moveTo>
                  <a:pt x="653510" y="1993849"/>
                </a:moveTo>
                <a:cubicBezTo>
                  <a:pt x="650800" y="1994123"/>
                  <a:pt x="648187" y="1994786"/>
                  <a:pt x="645770" y="1995798"/>
                </a:cubicBezTo>
                <a:cubicBezTo>
                  <a:pt x="643108" y="1997162"/>
                  <a:pt x="644558" y="1999303"/>
                  <a:pt x="644558" y="2001057"/>
                </a:cubicBezTo>
                <a:lnTo>
                  <a:pt x="645043" y="2001251"/>
                </a:lnTo>
                <a:lnTo>
                  <a:pt x="665361" y="2003977"/>
                </a:lnTo>
                <a:cubicBezTo>
                  <a:pt x="665143" y="2001875"/>
                  <a:pt x="664224" y="1999849"/>
                  <a:pt x="662700" y="1998135"/>
                </a:cubicBezTo>
                <a:cubicBezTo>
                  <a:pt x="659919" y="1996344"/>
                  <a:pt x="656821" y="1994902"/>
                  <a:pt x="653510" y="1993849"/>
                </a:cubicBezTo>
                <a:close/>
                <a:moveTo>
                  <a:pt x="5817180" y="1993655"/>
                </a:moveTo>
                <a:cubicBezTo>
                  <a:pt x="5813311" y="2002810"/>
                  <a:pt x="5810890" y="2008069"/>
                  <a:pt x="5808229" y="2013132"/>
                </a:cubicBezTo>
                <a:cubicBezTo>
                  <a:pt x="5854188" y="2016833"/>
                  <a:pt x="5855640" y="2015469"/>
                  <a:pt x="5817180" y="1994434"/>
                </a:cubicBezTo>
                <a:close/>
                <a:moveTo>
                  <a:pt x="4887147" y="1993461"/>
                </a:moveTo>
                <a:cubicBezTo>
                  <a:pt x="4864653" y="1996577"/>
                  <a:pt x="4873360" y="2008848"/>
                  <a:pt x="4903354" y="2016248"/>
                </a:cubicBezTo>
                <a:cubicBezTo>
                  <a:pt x="4909329" y="2017379"/>
                  <a:pt x="4915520" y="2017379"/>
                  <a:pt x="4921495" y="2016248"/>
                </a:cubicBezTo>
                <a:cubicBezTo>
                  <a:pt x="4927542" y="2011380"/>
                  <a:pt x="4915690" y="1999693"/>
                  <a:pt x="4900452" y="1994045"/>
                </a:cubicBezTo>
                <a:lnTo>
                  <a:pt x="4900692" y="1994824"/>
                </a:lnTo>
                <a:cubicBezTo>
                  <a:pt x="4896269" y="1993888"/>
                  <a:pt x="4891721" y="1993422"/>
                  <a:pt x="4887147" y="1993461"/>
                </a:cubicBezTo>
                <a:close/>
                <a:moveTo>
                  <a:pt x="7213799" y="1992876"/>
                </a:moveTo>
                <a:cubicBezTo>
                  <a:pt x="7210172" y="1992876"/>
                  <a:pt x="7209205" y="1997162"/>
                  <a:pt x="7210414" y="1997550"/>
                </a:cubicBezTo>
                <a:lnTo>
                  <a:pt x="7238856" y="2003231"/>
                </a:lnTo>
                <a:lnTo>
                  <a:pt x="7239681" y="2004174"/>
                </a:lnTo>
                <a:lnTo>
                  <a:pt x="7240648" y="2003589"/>
                </a:lnTo>
                <a:lnTo>
                  <a:pt x="7238856" y="2003231"/>
                </a:lnTo>
                <a:lnTo>
                  <a:pt x="7232182" y="1995604"/>
                </a:lnTo>
                <a:cubicBezTo>
                  <a:pt x="7226305" y="1993792"/>
                  <a:pt x="7220089" y="1992876"/>
                  <a:pt x="7213799" y="1992876"/>
                </a:cubicBezTo>
                <a:close/>
                <a:moveTo>
                  <a:pt x="7414320" y="1991318"/>
                </a:moveTo>
                <a:cubicBezTo>
                  <a:pt x="7408126" y="1992039"/>
                  <a:pt x="7402054" y="1993285"/>
                  <a:pt x="7396178" y="1995019"/>
                </a:cubicBezTo>
                <a:cubicBezTo>
                  <a:pt x="7406676" y="1999830"/>
                  <a:pt x="7418698" y="2002069"/>
                  <a:pt x="7430768" y="2001446"/>
                </a:cubicBezTo>
                <a:lnTo>
                  <a:pt x="7429800" y="2001251"/>
                </a:lnTo>
                <a:cubicBezTo>
                  <a:pt x="7434638" y="2001251"/>
                  <a:pt x="7439958" y="1998720"/>
                  <a:pt x="7438508" y="1996965"/>
                </a:cubicBezTo>
                <a:cubicBezTo>
                  <a:pt x="7432073" y="1992019"/>
                  <a:pt x="7423050" y="1989915"/>
                  <a:pt x="7414320" y="1991318"/>
                </a:cubicBezTo>
                <a:close/>
                <a:moveTo>
                  <a:pt x="5464761" y="1990344"/>
                </a:moveTo>
                <a:lnTo>
                  <a:pt x="5464761" y="1990538"/>
                </a:lnTo>
                <a:lnTo>
                  <a:pt x="5464809" y="1990538"/>
                </a:lnTo>
                <a:lnTo>
                  <a:pt x="5466452" y="1997162"/>
                </a:lnTo>
                <a:lnTo>
                  <a:pt x="5482176" y="1997162"/>
                </a:lnTo>
                <a:lnTo>
                  <a:pt x="5476612" y="1990538"/>
                </a:lnTo>
                <a:lnTo>
                  <a:pt x="5464809" y="1990538"/>
                </a:lnTo>
                <a:close/>
                <a:moveTo>
                  <a:pt x="240860" y="1990344"/>
                </a:moveTo>
                <a:cubicBezTo>
                  <a:pt x="239941" y="1990559"/>
                  <a:pt x="239118" y="1990968"/>
                  <a:pt x="238442" y="1991512"/>
                </a:cubicBezTo>
                <a:lnTo>
                  <a:pt x="242069" y="1992487"/>
                </a:lnTo>
                <a:cubicBezTo>
                  <a:pt x="243062" y="1992252"/>
                  <a:pt x="243955" y="1991864"/>
                  <a:pt x="244730" y="1991318"/>
                </a:cubicBezTo>
                <a:close/>
                <a:moveTo>
                  <a:pt x="32116" y="1990150"/>
                </a:moveTo>
                <a:lnTo>
                  <a:pt x="24620" y="1991512"/>
                </a:lnTo>
                <a:lnTo>
                  <a:pt x="35019" y="1993070"/>
                </a:lnTo>
                <a:close/>
                <a:moveTo>
                  <a:pt x="11251757" y="1987813"/>
                </a:moveTo>
                <a:cubicBezTo>
                  <a:pt x="11243049" y="1993849"/>
                  <a:pt x="11250548" y="1999303"/>
                  <a:pt x="11271590" y="2003198"/>
                </a:cubicBezTo>
                <a:cubicBezTo>
                  <a:pt x="11297472" y="2007873"/>
                  <a:pt x="11283200" y="1998914"/>
                  <a:pt x="11295778" y="1996577"/>
                </a:cubicBezTo>
                <a:close/>
                <a:moveTo>
                  <a:pt x="480082" y="1987616"/>
                </a:moveTo>
                <a:lnTo>
                  <a:pt x="481093" y="1988063"/>
                </a:lnTo>
                <a:lnTo>
                  <a:pt x="478388" y="1987813"/>
                </a:lnTo>
                <a:lnTo>
                  <a:pt x="478015" y="1987745"/>
                </a:lnTo>
                <a:close/>
                <a:moveTo>
                  <a:pt x="4420801" y="1986255"/>
                </a:moveTo>
                <a:cubicBezTo>
                  <a:pt x="4417901" y="1985670"/>
                  <a:pt x="4417901" y="1990929"/>
                  <a:pt x="4420318" y="1991512"/>
                </a:cubicBezTo>
                <a:lnTo>
                  <a:pt x="4421286" y="1991902"/>
                </a:lnTo>
                <a:cubicBezTo>
                  <a:pt x="4429267" y="1994045"/>
                  <a:pt x="4438216" y="1995213"/>
                  <a:pt x="4450553" y="1997356"/>
                </a:cubicBezTo>
                <a:cubicBezTo>
                  <a:pt x="4449103" y="1993655"/>
                  <a:pt x="4448862" y="1989954"/>
                  <a:pt x="4447650" y="1989759"/>
                </a:cubicBezTo>
                <a:cubicBezTo>
                  <a:pt x="4438798" y="1988144"/>
                  <a:pt x="4429824" y="1986974"/>
                  <a:pt x="4420801" y="1986255"/>
                </a:cubicBezTo>
                <a:close/>
                <a:moveTo>
                  <a:pt x="5663101" y="1986058"/>
                </a:moveTo>
                <a:lnTo>
                  <a:pt x="5657298" y="1988395"/>
                </a:lnTo>
                <a:lnTo>
                  <a:pt x="5669632" y="1990150"/>
                </a:lnTo>
                <a:close/>
                <a:moveTo>
                  <a:pt x="5901596" y="1984696"/>
                </a:moveTo>
                <a:cubicBezTo>
                  <a:pt x="5901911" y="1985533"/>
                  <a:pt x="5902419" y="1986312"/>
                  <a:pt x="5903047" y="1987034"/>
                </a:cubicBezTo>
                <a:lnTo>
                  <a:pt x="5914900" y="1988395"/>
                </a:lnTo>
                <a:lnTo>
                  <a:pt x="5913206" y="1985864"/>
                </a:lnTo>
                <a:close/>
                <a:moveTo>
                  <a:pt x="5522568" y="1984306"/>
                </a:moveTo>
                <a:cubicBezTo>
                  <a:pt x="5522568" y="1984306"/>
                  <a:pt x="5521118" y="1985475"/>
                  <a:pt x="5520392" y="1986058"/>
                </a:cubicBezTo>
                <a:lnTo>
                  <a:pt x="5534423" y="1987813"/>
                </a:lnTo>
                <a:lnTo>
                  <a:pt x="5535872" y="1986058"/>
                </a:lnTo>
                <a:close/>
                <a:moveTo>
                  <a:pt x="632224" y="1983917"/>
                </a:moveTo>
                <a:lnTo>
                  <a:pt x="654233" y="1993266"/>
                </a:lnTo>
                <a:cubicBezTo>
                  <a:pt x="662893" y="1994201"/>
                  <a:pt x="671626" y="1994589"/>
                  <a:pt x="680359" y="1994434"/>
                </a:cubicBezTo>
                <a:cubicBezTo>
                  <a:pt x="687614" y="1994434"/>
                  <a:pt x="696805" y="1992097"/>
                  <a:pt x="695596" y="1989759"/>
                </a:cubicBezTo>
                <a:cubicBezTo>
                  <a:pt x="694387" y="1987422"/>
                  <a:pt x="681324" y="1984112"/>
                  <a:pt x="671408" y="1983917"/>
                </a:cubicBezTo>
                <a:close/>
                <a:moveTo>
                  <a:pt x="2918542" y="1983916"/>
                </a:moveTo>
                <a:cubicBezTo>
                  <a:pt x="2903001" y="1982260"/>
                  <a:pt x="2889092" y="1982455"/>
                  <a:pt x="2879295" y="1986837"/>
                </a:cubicBezTo>
                <a:cubicBezTo>
                  <a:pt x="2903387" y="1995622"/>
                  <a:pt x="2929317" y="2000648"/>
                  <a:pt x="2955730" y="2001640"/>
                </a:cubicBezTo>
                <a:lnTo>
                  <a:pt x="2955730" y="2002225"/>
                </a:lnTo>
                <a:cubicBezTo>
                  <a:pt x="2968792" y="2006899"/>
                  <a:pt x="2977983" y="2007094"/>
                  <a:pt x="2983305" y="2003394"/>
                </a:cubicBezTo>
                <a:cubicBezTo>
                  <a:pt x="2988625" y="1999693"/>
                  <a:pt x="2979191" y="1994240"/>
                  <a:pt x="2967584" y="1992097"/>
                </a:cubicBezTo>
                <a:cubicBezTo>
                  <a:pt x="2951257" y="1989077"/>
                  <a:pt x="2934083" y="1985572"/>
                  <a:pt x="2918542" y="1983916"/>
                </a:cubicBezTo>
                <a:close/>
                <a:moveTo>
                  <a:pt x="6707543" y="1983332"/>
                </a:moveTo>
                <a:lnTo>
                  <a:pt x="6706817" y="1984500"/>
                </a:lnTo>
                <a:lnTo>
                  <a:pt x="6710445" y="1984500"/>
                </a:lnTo>
                <a:close/>
                <a:moveTo>
                  <a:pt x="5081863" y="1979024"/>
                </a:moveTo>
                <a:cubicBezTo>
                  <a:pt x="5071945" y="1979778"/>
                  <a:pt x="5064205" y="1982651"/>
                  <a:pt x="5056949" y="1987616"/>
                </a:cubicBezTo>
                <a:cubicBezTo>
                  <a:pt x="5070494" y="1995213"/>
                  <a:pt x="5083554" y="2003004"/>
                  <a:pt x="5098067" y="2010795"/>
                </a:cubicBezTo>
                <a:cubicBezTo>
                  <a:pt x="5112582" y="2018586"/>
                  <a:pt x="5122255" y="2015860"/>
                  <a:pt x="5133142" y="2014690"/>
                </a:cubicBezTo>
                <a:lnTo>
                  <a:pt x="5132657" y="2013132"/>
                </a:lnTo>
                <a:cubicBezTo>
                  <a:pt x="5127819" y="2005732"/>
                  <a:pt x="5105325" y="1995019"/>
                  <a:pt x="5131207" y="1991902"/>
                </a:cubicBezTo>
                <a:cubicBezTo>
                  <a:pt x="5132900" y="1991902"/>
                  <a:pt x="5125158" y="1984306"/>
                  <a:pt x="5119838" y="1983138"/>
                </a:cubicBezTo>
                <a:cubicBezTo>
                  <a:pt x="5103874" y="1979632"/>
                  <a:pt x="5091780" y="1978269"/>
                  <a:pt x="5081863" y="1979024"/>
                </a:cubicBezTo>
                <a:close/>
                <a:moveTo>
                  <a:pt x="430736" y="1977879"/>
                </a:moveTo>
                <a:cubicBezTo>
                  <a:pt x="430736" y="1977879"/>
                  <a:pt x="430736" y="1979243"/>
                  <a:pt x="430736" y="1979825"/>
                </a:cubicBezTo>
                <a:lnTo>
                  <a:pt x="449604" y="1982553"/>
                </a:lnTo>
                <a:lnTo>
                  <a:pt x="478015" y="1987745"/>
                </a:lnTo>
                <a:lnTo>
                  <a:pt x="445492" y="1989759"/>
                </a:lnTo>
                <a:cubicBezTo>
                  <a:pt x="421304" y="1990929"/>
                  <a:pt x="399534" y="1991902"/>
                  <a:pt x="408726" y="2004368"/>
                </a:cubicBezTo>
                <a:cubicBezTo>
                  <a:pt x="410661" y="2007094"/>
                  <a:pt x="397840" y="2008458"/>
                  <a:pt x="389132" y="2011380"/>
                </a:cubicBezTo>
                <a:cubicBezTo>
                  <a:pt x="409450" y="2015469"/>
                  <a:pt x="423963" y="2018976"/>
                  <a:pt x="437752" y="2020729"/>
                </a:cubicBezTo>
                <a:lnTo>
                  <a:pt x="438961" y="2021508"/>
                </a:lnTo>
                <a:cubicBezTo>
                  <a:pt x="446556" y="2022714"/>
                  <a:pt x="454416" y="2022248"/>
                  <a:pt x="461696" y="2020144"/>
                </a:cubicBezTo>
                <a:cubicBezTo>
                  <a:pt x="464116" y="2018586"/>
                  <a:pt x="458553" y="2013717"/>
                  <a:pt x="452747" y="2011185"/>
                </a:cubicBezTo>
                <a:cubicBezTo>
                  <a:pt x="446942" y="2008652"/>
                  <a:pt x="431706" y="2005341"/>
                  <a:pt x="437752" y="2002615"/>
                </a:cubicBezTo>
                <a:cubicBezTo>
                  <a:pt x="445878" y="2002458"/>
                  <a:pt x="453982" y="2003063"/>
                  <a:pt x="461940" y="2004368"/>
                </a:cubicBezTo>
                <a:lnTo>
                  <a:pt x="467260" y="2004368"/>
                </a:lnTo>
                <a:lnTo>
                  <a:pt x="467983" y="2004051"/>
                </a:lnTo>
                <a:lnTo>
                  <a:pt x="480806" y="2006899"/>
                </a:lnTo>
                <a:cubicBezTo>
                  <a:pt x="512008" y="2010210"/>
                  <a:pt x="518780" y="2006899"/>
                  <a:pt x="499915" y="1996383"/>
                </a:cubicBezTo>
                <a:lnTo>
                  <a:pt x="481093" y="1988063"/>
                </a:lnTo>
                <a:lnTo>
                  <a:pt x="505720" y="1990344"/>
                </a:lnTo>
                <a:cubicBezTo>
                  <a:pt x="504270" y="1984112"/>
                  <a:pt x="496771" y="1980605"/>
                  <a:pt x="481532" y="1980022"/>
                </a:cubicBezTo>
                <a:cubicBezTo>
                  <a:pt x="470163" y="1980022"/>
                  <a:pt x="459279" y="1980022"/>
                  <a:pt x="448151" y="1980022"/>
                </a:cubicBezTo>
                <a:close/>
                <a:moveTo>
                  <a:pt x="4514894" y="1977294"/>
                </a:moveTo>
                <a:cubicBezTo>
                  <a:pt x="4514894" y="1979243"/>
                  <a:pt x="4516344" y="1982553"/>
                  <a:pt x="4518765" y="1983138"/>
                </a:cubicBezTo>
                <a:cubicBezTo>
                  <a:pt x="4524834" y="1983897"/>
                  <a:pt x="4531002" y="1984228"/>
                  <a:pt x="4537147" y="1984112"/>
                </a:cubicBezTo>
                <a:lnTo>
                  <a:pt x="4538115" y="1985085"/>
                </a:lnTo>
                <a:cubicBezTo>
                  <a:pt x="4538115" y="1985085"/>
                  <a:pt x="4536421" y="1982163"/>
                  <a:pt x="4535213" y="1980022"/>
                </a:cubicBezTo>
                <a:close/>
                <a:moveTo>
                  <a:pt x="5167731" y="1976321"/>
                </a:moveTo>
                <a:lnTo>
                  <a:pt x="5149831" y="1988201"/>
                </a:lnTo>
                <a:lnTo>
                  <a:pt x="5195304" y="1999108"/>
                </a:lnTo>
                <a:lnTo>
                  <a:pt x="5220701" y="2003589"/>
                </a:lnTo>
                <a:lnTo>
                  <a:pt x="5257226" y="2009431"/>
                </a:lnTo>
                <a:lnTo>
                  <a:pt x="5268836" y="2011380"/>
                </a:lnTo>
                <a:cubicBezTo>
                  <a:pt x="5270045" y="2008069"/>
                  <a:pt x="5263758" y="2007678"/>
                  <a:pt x="5256985" y="2007678"/>
                </a:cubicBezTo>
                <a:cubicBezTo>
                  <a:pt x="5253115" y="2001446"/>
                  <a:pt x="5247551" y="1995992"/>
                  <a:pt x="5225780" y="1991123"/>
                </a:cubicBezTo>
                <a:cubicBezTo>
                  <a:pt x="5204012" y="1986255"/>
                  <a:pt x="5189984" y="1981968"/>
                  <a:pt x="5167731" y="1976321"/>
                </a:cubicBezTo>
                <a:close/>
                <a:moveTo>
                  <a:pt x="563881" y="1976134"/>
                </a:moveTo>
                <a:cubicBezTo>
                  <a:pt x="540354" y="1975650"/>
                  <a:pt x="533596" y="1981384"/>
                  <a:pt x="529423" y="1988980"/>
                </a:cubicBezTo>
                <a:cubicBezTo>
                  <a:pt x="563289" y="1997941"/>
                  <a:pt x="570544" y="1998720"/>
                  <a:pt x="577075" y="1993266"/>
                </a:cubicBezTo>
                <a:lnTo>
                  <a:pt x="578284" y="1994045"/>
                </a:lnTo>
                <a:cubicBezTo>
                  <a:pt x="583122" y="1989759"/>
                  <a:pt x="586992" y="1985279"/>
                  <a:pt x="593523" y="1978852"/>
                </a:cubicBezTo>
                <a:cubicBezTo>
                  <a:pt x="581429" y="1977148"/>
                  <a:pt x="571724" y="1976296"/>
                  <a:pt x="563881" y="1976134"/>
                </a:cubicBezTo>
                <a:close/>
                <a:moveTo>
                  <a:pt x="5576268" y="1976126"/>
                </a:moveTo>
                <a:cubicBezTo>
                  <a:pt x="5582555" y="1985864"/>
                  <a:pt x="5590295" y="1992487"/>
                  <a:pt x="5616418" y="1998914"/>
                </a:cubicBezTo>
                <a:lnTo>
                  <a:pt x="5649314" y="1981580"/>
                </a:lnTo>
                <a:lnTo>
                  <a:pt x="5663101" y="1985085"/>
                </a:lnTo>
                <a:cubicBezTo>
                  <a:pt x="5666006" y="1984112"/>
                  <a:pt x="5662859" y="1981384"/>
                  <a:pt x="5649558" y="1980995"/>
                </a:cubicBezTo>
                <a:lnTo>
                  <a:pt x="5648832" y="1979243"/>
                </a:lnTo>
                <a:cubicBezTo>
                  <a:pt x="5617629" y="1972814"/>
                  <a:pt x="5602632" y="1979243"/>
                  <a:pt x="5576268" y="1976126"/>
                </a:cubicBezTo>
                <a:close/>
                <a:moveTo>
                  <a:pt x="2843741" y="1975930"/>
                </a:moveTo>
                <a:cubicBezTo>
                  <a:pt x="2841562" y="1975930"/>
                  <a:pt x="2838418" y="1977685"/>
                  <a:pt x="2839144" y="1979046"/>
                </a:cubicBezTo>
                <a:cubicBezTo>
                  <a:pt x="2839871" y="1980410"/>
                  <a:pt x="2847608" y="1984112"/>
                  <a:pt x="2858736" y="1985670"/>
                </a:cubicBezTo>
                <a:lnTo>
                  <a:pt x="2858736" y="1987034"/>
                </a:lnTo>
                <a:cubicBezTo>
                  <a:pt x="2864782" y="1987324"/>
                  <a:pt x="2870831" y="1987324"/>
                  <a:pt x="2876878" y="1987034"/>
                </a:cubicBezTo>
                <a:cubicBezTo>
                  <a:pt x="2874216" y="1984696"/>
                  <a:pt x="2872523" y="1981774"/>
                  <a:pt x="2867929" y="1980410"/>
                </a:cubicBezTo>
                <a:cubicBezTo>
                  <a:pt x="2860092" y="1978210"/>
                  <a:pt x="2851986" y="1976709"/>
                  <a:pt x="2843741" y="1975930"/>
                </a:cubicBezTo>
                <a:close/>
                <a:moveTo>
                  <a:pt x="4372910" y="1974762"/>
                </a:moveTo>
                <a:cubicBezTo>
                  <a:pt x="4362993" y="1974762"/>
                  <a:pt x="4357429" y="1980216"/>
                  <a:pt x="4364928" y="1983721"/>
                </a:cubicBezTo>
                <a:cubicBezTo>
                  <a:pt x="4369814" y="1985261"/>
                  <a:pt x="4374819" y="1986488"/>
                  <a:pt x="4379924" y="1987422"/>
                </a:cubicBezTo>
                <a:lnTo>
                  <a:pt x="4382585" y="1987422"/>
                </a:lnTo>
                <a:cubicBezTo>
                  <a:pt x="4395889" y="1986058"/>
                  <a:pt x="4397098" y="1981384"/>
                  <a:pt x="4386696" y="1977488"/>
                </a:cubicBezTo>
                <a:cubicBezTo>
                  <a:pt x="4382270" y="1976106"/>
                  <a:pt x="4377626" y="1975192"/>
                  <a:pt x="4372910" y="1974762"/>
                </a:cubicBezTo>
                <a:close/>
                <a:moveTo>
                  <a:pt x="4816338" y="1972571"/>
                </a:moveTo>
                <a:cubicBezTo>
                  <a:pt x="4812226" y="1973155"/>
                  <a:pt x="4810352" y="1974567"/>
                  <a:pt x="4811683" y="1976709"/>
                </a:cubicBezTo>
                <a:cubicBezTo>
                  <a:pt x="4813859" y="1978736"/>
                  <a:pt x="4816713" y="1980216"/>
                  <a:pt x="4819905" y="1980995"/>
                </a:cubicBezTo>
                <a:lnTo>
                  <a:pt x="4820873" y="1981384"/>
                </a:lnTo>
                <a:cubicBezTo>
                  <a:pt x="4835145" y="1984306"/>
                  <a:pt x="4845062" y="1983332"/>
                  <a:pt x="4847481" y="1979437"/>
                </a:cubicBezTo>
                <a:cubicBezTo>
                  <a:pt x="4847481" y="1979437"/>
                  <a:pt x="4847481" y="1978073"/>
                  <a:pt x="4847481" y="1977294"/>
                </a:cubicBezTo>
                <a:cubicBezTo>
                  <a:pt x="4843296" y="1975658"/>
                  <a:pt x="4838919" y="1974353"/>
                  <a:pt x="4834418" y="1973399"/>
                </a:cubicBezTo>
                <a:cubicBezTo>
                  <a:pt x="4826799" y="1972230"/>
                  <a:pt x="4820450" y="1971987"/>
                  <a:pt x="4816338" y="1972571"/>
                </a:cubicBezTo>
                <a:close/>
                <a:moveTo>
                  <a:pt x="6799216" y="1972035"/>
                </a:moveTo>
                <a:cubicBezTo>
                  <a:pt x="6802601" y="1976515"/>
                  <a:pt x="6802360" y="1980216"/>
                  <a:pt x="6808165" y="1982553"/>
                </a:cubicBezTo>
                <a:lnTo>
                  <a:pt x="6833377" y="1985840"/>
                </a:lnTo>
                <a:lnTo>
                  <a:pt x="6833080" y="1986255"/>
                </a:lnTo>
                <a:lnTo>
                  <a:pt x="6833562" y="1985864"/>
                </a:lnTo>
                <a:lnTo>
                  <a:pt x="6833377" y="1985840"/>
                </a:lnTo>
                <a:lnTo>
                  <a:pt x="6835679" y="1982627"/>
                </a:lnTo>
                <a:cubicBezTo>
                  <a:pt x="6833200" y="1981141"/>
                  <a:pt x="6828242" y="1979534"/>
                  <a:pt x="6823404" y="1978267"/>
                </a:cubicBezTo>
                <a:cubicBezTo>
                  <a:pt x="6813729" y="1975736"/>
                  <a:pt x="6810100" y="1974957"/>
                  <a:pt x="6799216" y="1972035"/>
                </a:cubicBezTo>
                <a:close/>
                <a:moveTo>
                  <a:pt x="4585039" y="1971452"/>
                </a:moveTo>
                <a:lnTo>
                  <a:pt x="4590844" y="1973010"/>
                </a:lnTo>
                <a:cubicBezTo>
                  <a:pt x="4589998" y="1972366"/>
                  <a:pt x="4589005" y="1971840"/>
                  <a:pt x="4587942" y="1971452"/>
                </a:cubicBezTo>
                <a:close/>
                <a:moveTo>
                  <a:pt x="5338739" y="1970476"/>
                </a:moveTo>
                <a:cubicBezTo>
                  <a:pt x="5338739" y="1970476"/>
                  <a:pt x="5336078" y="1971840"/>
                  <a:pt x="5337048" y="1972425"/>
                </a:cubicBezTo>
                <a:cubicBezTo>
                  <a:pt x="5339587" y="1974041"/>
                  <a:pt x="5342442" y="1975288"/>
                  <a:pt x="5345512" y="1976126"/>
                </a:cubicBezTo>
                <a:lnTo>
                  <a:pt x="5345997" y="1976515"/>
                </a:lnTo>
                <a:cubicBezTo>
                  <a:pt x="5365347" y="1980022"/>
                  <a:pt x="5381069" y="1979631"/>
                  <a:pt x="5381551" y="1976515"/>
                </a:cubicBezTo>
                <a:cubicBezTo>
                  <a:pt x="5382036" y="1973399"/>
                  <a:pt x="5380343" y="1974762"/>
                  <a:pt x="5378893" y="1973983"/>
                </a:cubicBezTo>
                <a:cubicBezTo>
                  <a:pt x="5366218" y="1969697"/>
                  <a:pt x="5352261" y="1968491"/>
                  <a:pt x="5338739" y="1970476"/>
                </a:cubicBezTo>
                <a:close/>
                <a:moveTo>
                  <a:pt x="5049450" y="1969309"/>
                </a:moveTo>
                <a:lnTo>
                  <a:pt x="5045580" y="1971256"/>
                </a:lnTo>
                <a:cubicBezTo>
                  <a:pt x="5047662" y="1971413"/>
                  <a:pt x="5049790" y="1971413"/>
                  <a:pt x="5051870" y="1971256"/>
                </a:cubicBezTo>
                <a:cubicBezTo>
                  <a:pt x="5051870" y="1971256"/>
                  <a:pt x="5053078" y="1971256"/>
                  <a:pt x="5053564" y="1970673"/>
                </a:cubicBezTo>
                <a:lnTo>
                  <a:pt x="5053078" y="1970673"/>
                </a:lnTo>
                <a:close/>
                <a:moveTo>
                  <a:pt x="880634" y="1969309"/>
                </a:moveTo>
                <a:lnTo>
                  <a:pt x="834919" y="1971061"/>
                </a:lnTo>
                <a:lnTo>
                  <a:pt x="866606" y="1992876"/>
                </a:lnTo>
                <a:lnTo>
                  <a:pt x="931430" y="1998135"/>
                </a:lnTo>
                <a:cubicBezTo>
                  <a:pt x="934091" y="1992876"/>
                  <a:pt x="933848" y="1992876"/>
                  <a:pt x="885715" y="1982942"/>
                </a:cubicBezTo>
                <a:close/>
                <a:moveTo>
                  <a:pt x="5510958" y="1968918"/>
                </a:moveTo>
                <a:cubicBezTo>
                  <a:pt x="5510958" y="1968918"/>
                  <a:pt x="5511199" y="1971452"/>
                  <a:pt x="5511684" y="1971646"/>
                </a:cubicBezTo>
                <a:lnTo>
                  <a:pt x="5511684" y="1971061"/>
                </a:lnTo>
                <a:lnTo>
                  <a:pt x="5524262" y="1973789"/>
                </a:lnTo>
                <a:lnTo>
                  <a:pt x="5524262" y="1971646"/>
                </a:lnTo>
                <a:close/>
                <a:moveTo>
                  <a:pt x="5548210" y="1966387"/>
                </a:moveTo>
                <a:cubicBezTo>
                  <a:pt x="5546998" y="1966387"/>
                  <a:pt x="5548210" y="1967751"/>
                  <a:pt x="5548210" y="1968335"/>
                </a:cubicBezTo>
                <a:lnTo>
                  <a:pt x="5554740" y="1968530"/>
                </a:lnTo>
                <a:lnTo>
                  <a:pt x="5554740" y="1966387"/>
                </a:lnTo>
                <a:cubicBezTo>
                  <a:pt x="5552587" y="1966094"/>
                  <a:pt x="5550362" y="1966094"/>
                  <a:pt x="5548210" y="1966387"/>
                </a:cubicBezTo>
                <a:close/>
                <a:moveTo>
                  <a:pt x="5461615" y="1966387"/>
                </a:moveTo>
                <a:lnTo>
                  <a:pt x="5461615" y="1969894"/>
                </a:lnTo>
                <a:lnTo>
                  <a:pt x="5475404" y="1970867"/>
                </a:lnTo>
                <a:lnTo>
                  <a:pt x="5473469" y="1968530"/>
                </a:lnTo>
                <a:close/>
                <a:moveTo>
                  <a:pt x="3574703" y="1965413"/>
                </a:moveTo>
                <a:cubicBezTo>
                  <a:pt x="3594998" y="1969640"/>
                  <a:pt x="3614879" y="1975034"/>
                  <a:pt x="3634207" y="1981580"/>
                </a:cubicBezTo>
                <a:lnTo>
                  <a:pt x="3678865" y="1993057"/>
                </a:lnTo>
                <a:lnTo>
                  <a:pt x="3678954" y="1993266"/>
                </a:lnTo>
                <a:lnTo>
                  <a:pt x="3679681" y="1993266"/>
                </a:lnTo>
                <a:lnTo>
                  <a:pt x="3678865" y="1993057"/>
                </a:lnTo>
                <a:lnTo>
                  <a:pt x="3676052" y="1986449"/>
                </a:lnTo>
                <a:cubicBezTo>
                  <a:pt x="3659337" y="1979983"/>
                  <a:pt x="3642140" y="1974392"/>
                  <a:pt x="3624532" y="1969697"/>
                </a:cubicBezTo>
                <a:cubicBezTo>
                  <a:pt x="3608058" y="1967419"/>
                  <a:pt x="3591418" y="1965998"/>
                  <a:pt x="3574703" y="1965413"/>
                </a:cubicBezTo>
                <a:close/>
                <a:moveTo>
                  <a:pt x="10808390" y="1964634"/>
                </a:moveTo>
                <a:cubicBezTo>
                  <a:pt x="10812743" y="1973399"/>
                  <a:pt x="10826773" y="1973399"/>
                  <a:pt x="10841527" y="1973983"/>
                </a:cubicBezTo>
                <a:cubicBezTo>
                  <a:pt x="10848163" y="1974703"/>
                  <a:pt x="10854659" y="1976087"/>
                  <a:pt x="10860878" y="1978073"/>
                </a:cubicBezTo>
                <a:cubicBezTo>
                  <a:pt x="10864263" y="1978073"/>
                  <a:pt x="10864989" y="1981384"/>
                  <a:pt x="10868133" y="1984500"/>
                </a:cubicBezTo>
                <a:cubicBezTo>
                  <a:pt x="10852411" y="1984500"/>
                  <a:pt x="10835481" y="1982359"/>
                  <a:pt x="10821692" y="1982942"/>
                </a:cubicBezTo>
                <a:cubicBezTo>
                  <a:pt x="10804193" y="1981989"/>
                  <a:pt x="10786856" y="1979631"/>
                  <a:pt x="10769931" y="1975930"/>
                </a:cubicBezTo>
                <a:cubicBezTo>
                  <a:pt x="10761853" y="1974509"/>
                  <a:pt x="10753435" y="1975055"/>
                  <a:pt x="10745743" y="1977488"/>
                </a:cubicBezTo>
                <a:cubicBezTo>
                  <a:pt x="10743566" y="1979243"/>
                  <a:pt x="10750339" y="1984891"/>
                  <a:pt x="10757111" y="1987228"/>
                </a:cubicBezTo>
                <a:cubicBezTo>
                  <a:pt x="10776462" y="1993655"/>
                  <a:pt x="10797989" y="1999108"/>
                  <a:pt x="10818065" y="2004953"/>
                </a:cubicBezTo>
                <a:cubicBezTo>
                  <a:pt x="10818065" y="2006899"/>
                  <a:pt x="10818065" y="2008652"/>
                  <a:pt x="10816613" y="2009821"/>
                </a:cubicBezTo>
                <a:cubicBezTo>
                  <a:pt x="10803068" y="2019755"/>
                  <a:pt x="10805488" y="2021508"/>
                  <a:pt x="10843704" y="2029299"/>
                </a:cubicBezTo>
                <a:cubicBezTo>
                  <a:pt x="10850717" y="2030466"/>
                  <a:pt x="10857734" y="2032024"/>
                  <a:pt x="10866442" y="2033779"/>
                </a:cubicBezTo>
                <a:cubicBezTo>
                  <a:pt x="10844458" y="2037674"/>
                  <a:pt x="10821590" y="2036797"/>
                  <a:pt x="10800165" y="2031245"/>
                </a:cubicBezTo>
                <a:cubicBezTo>
                  <a:pt x="10775977" y="2025013"/>
                  <a:pt x="10751789" y="2018197"/>
                  <a:pt x="10748645" y="2007873"/>
                </a:cubicBezTo>
                <a:cubicBezTo>
                  <a:pt x="10748645" y="2005535"/>
                  <a:pt x="10737276" y="2002031"/>
                  <a:pt x="10737761" y="2000278"/>
                </a:cubicBezTo>
                <a:cubicBezTo>
                  <a:pt x="10739211" y="1995407"/>
                  <a:pt x="10742840" y="1990733"/>
                  <a:pt x="10720346" y="1986837"/>
                </a:cubicBezTo>
                <a:cubicBezTo>
                  <a:pt x="10697849" y="1982942"/>
                  <a:pt x="10686239" y="1984112"/>
                  <a:pt x="10682127" y="1990150"/>
                </a:cubicBezTo>
                <a:cubicBezTo>
                  <a:pt x="10681383" y="1991318"/>
                  <a:pt x="10680489" y="1992428"/>
                  <a:pt x="10679466" y="1993461"/>
                </a:cubicBezTo>
                <a:lnTo>
                  <a:pt x="10677775" y="1994434"/>
                </a:lnTo>
                <a:cubicBezTo>
                  <a:pt x="10660115" y="2000278"/>
                  <a:pt x="10682612" y="2012547"/>
                  <a:pt x="10695190" y="2023066"/>
                </a:cubicBezTo>
                <a:cubicBezTo>
                  <a:pt x="10713103" y="2033194"/>
                  <a:pt x="10734495" y="2038570"/>
                  <a:pt x="10756385" y="2038454"/>
                </a:cubicBezTo>
                <a:cubicBezTo>
                  <a:pt x="10758079" y="2045269"/>
                  <a:pt x="10743566" y="2049555"/>
                  <a:pt x="10768478" y="2057931"/>
                </a:cubicBezTo>
                <a:cubicBezTo>
                  <a:pt x="10777429" y="2060851"/>
                  <a:pt x="10784202" y="2064552"/>
                  <a:pt x="10792666" y="2067668"/>
                </a:cubicBezTo>
                <a:cubicBezTo>
                  <a:pt x="10814777" y="2074369"/>
                  <a:pt x="10834945" y="2084632"/>
                  <a:pt x="10851929" y="2097859"/>
                </a:cubicBezTo>
                <a:cubicBezTo>
                  <a:pt x="10877854" y="2103662"/>
                  <a:pt x="10904183" y="2108220"/>
                  <a:pt x="10930781" y="2111492"/>
                </a:cubicBezTo>
                <a:cubicBezTo>
                  <a:pt x="10927878" y="2096689"/>
                  <a:pt x="10890386" y="2095131"/>
                  <a:pt x="10863054" y="2086951"/>
                </a:cubicBezTo>
                <a:lnTo>
                  <a:pt x="10859669" y="2074292"/>
                </a:lnTo>
                <a:lnTo>
                  <a:pt x="10798956" y="2051502"/>
                </a:lnTo>
                <a:cubicBezTo>
                  <a:pt x="10809358" y="2048191"/>
                  <a:pt x="10831852" y="2054814"/>
                  <a:pt x="10837172" y="2047803"/>
                </a:cubicBezTo>
                <a:cubicBezTo>
                  <a:pt x="10842495" y="2040791"/>
                  <a:pt x="10846365" y="2042349"/>
                  <a:pt x="10870553" y="2052671"/>
                </a:cubicBezTo>
                <a:cubicBezTo>
                  <a:pt x="10898459" y="2067728"/>
                  <a:pt x="10930869" y="2076471"/>
                  <a:pt x="10964403" y="2077991"/>
                </a:cubicBezTo>
                <a:cubicBezTo>
                  <a:pt x="10985929" y="2070006"/>
                  <a:pt x="10945293" y="2060072"/>
                  <a:pt x="10934892" y="2049361"/>
                </a:cubicBezTo>
                <a:lnTo>
                  <a:pt x="10961983" y="2042543"/>
                </a:lnTo>
                <a:lnTo>
                  <a:pt x="10909495" y="2023066"/>
                </a:lnTo>
                <a:cubicBezTo>
                  <a:pt x="10909495" y="2020729"/>
                  <a:pt x="10909495" y="2018391"/>
                  <a:pt x="10909495" y="2016054"/>
                </a:cubicBezTo>
                <a:cubicBezTo>
                  <a:pt x="10909495" y="2013717"/>
                  <a:pt x="10909495" y="2008069"/>
                  <a:pt x="10907801" y="2003977"/>
                </a:cubicBezTo>
                <a:cubicBezTo>
                  <a:pt x="10961358" y="2025111"/>
                  <a:pt x="11019206" y="2038317"/>
                  <a:pt x="11078571" y="2042932"/>
                </a:cubicBezTo>
                <a:lnTo>
                  <a:pt x="11030194" y="2026571"/>
                </a:lnTo>
                <a:cubicBezTo>
                  <a:pt x="11034306" y="2020923"/>
                  <a:pt x="11030194" y="2014496"/>
                  <a:pt x="11007456" y="2007094"/>
                </a:cubicBezTo>
                <a:cubicBezTo>
                  <a:pt x="11005280" y="2007094"/>
                  <a:pt x="11006006" y="2003004"/>
                  <a:pt x="11007456" y="2001836"/>
                </a:cubicBezTo>
                <a:cubicBezTo>
                  <a:pt x="11012159" y="2001523"/>
                  <a:pt x="11016885" y="2002129"/>
                  <a:pt x="11021245" y="2003589"/>
                </a:cubicBezTo>
                <a:cubicBezTo>
                  <a:pt x="11034501" y="2006881"/>
                  <a:pt x="11047244" y="2011380"/>
                  <a:pt x="11059220" y="2017028"/>
                </a:cubicBezTo>
                <a:cubicBezTo>
                  <a:pt x="11077628" y="2028287"/>
                  <a:pt x="11099107" y="2035824"/>
                  <a:pt x="11121868" y="2039036"/>
                </a:cubicBezTo>
                <a:cubicBezTo>
                  <a:pt x="11139524" y="2042543"/>
                  <a:pt x="11135895" y="2047024"/>
                  <a:pt x="11141701" y="2051113"/>
                </a:cubicBezTo>
                <a:cubicBezTo>
                  <a:pt x="11148288" y="2055185"/>
                  <a:pt x="11155528" y="2058534"/>
                  <a:pt x="11163227" y="2061047"/>
                </a:cubicBezTo>
                <a:cubicBezTo>
                  <a:pt x="11171328" y="2063851"/>
                  <a:pt x="11180381" y="2064337"/>
                  <a:pt x="11188868" y="2062409"/>
                </a:cubicBezTo>
                <a:cubicBezTo>
                  <a:pt x="11195661" y="2062448"/>
                  <a:pt x="11202413" y="2063247"/>
                  <a:pt x="11208945" y="2064746"/>
                </a:cubicBezTo>
                <a:cubicBezTo>
                  <a:pt x="11248291" y="2071136"/>
                  <a:pt x="11288134" y="2075361"/>
                  <a:pt x="11328191" y="2077408"/>
                </a:cubicBezTo>
                <a:cubicBezTo>
                  <a:pt x="11333590" y="2077680"/>
                  <a:pt x="11338989" y="2076862"/>
                  <a:pt x="11343913" y="2075071"/>
                </a:cubicBezTo>
                <a:cubicBezTo>
                  <a:pt x="11349236" y="2073901"/>
                  <a:pt x="11342704" y="2067668"/>
                  <a:pt x="11334479" y="2065916"/>
                </a:cubicBezTo>
                <a:lnTo>
                  <a:pt x="11319242" y="2062800"/>
                </a:lnTo>
                <a:cubicBezTo>
                  <a:pt x="11293843" y="2058319"/>
                  <a:pt x="11281750" y="2067084"/>
                  <a:pt x="11249337" y="2058125"/>
                </a:cubicBezTo>
                <a:cubicBezTo>
                  <a:pt x="11223879" y="2053101"/>
                  <a:pt x="11198015" y="2049516"/>
                  <a:pt x="11171935" y="2047412"/>
                </a:cubicBezTo>
                <a:cubicBezTo>
                  <a:pt x="11176773" y="2044686"/>
                  <a:pt x="11184757" y="2042349"/>
                  <a:pt x="11186448" y="2038648"/>
                </a:cubicBezTo>
                <a:cubicBezTo>
                  <a:pt x="11188142" y="2034947"/>
                  <a:pt x="11184513" y="2029104"/>
                  <a:pt x="11182822" y="2022872"/>
                </a:cubicBezTo>
                <a:cubicBezTo>
                  <a:pt x="11128640" y="2009431"/>
                  <a:pt x="11075668" y="1996186"/>
                  <a:pt x="11022213" y="1983917"/>
                </a:cubicBezTo>
                <a:cubicBezTo>
                  <a:pt x="10995122" y="1977488"/>
                  <a:pt x="10987138" y="1980216"/>
                  <a:pt x="10994155" y="1992097"/>
                </a:cubicBezTo>
                <a:cubicBezTo>
                  <a:pt x="10972793" y="1994395"/>
                  <a:pt x="10951061" y="1992252"/>
                  <a:pt x="10931022" y="1985864"/>
                </a:cubicBezTo>
                <a:cubicBezTo>
                  <a:pt x="10917962" y="1981580"/>
                  <a:pt x="10901755" y="1978658"/>
                  <a:pt x="10887727" y="1974568"/>
                </a:cubicBezTo>
                <a:cubicBezTo>
                  <a:pt x="10862508" y="1966601"/>
                  <a:pt x="10835420" y="1963213"/>
                  <a:pt x="10808390" y="1964634"/>
                </a:cubicBezTo>
                <a:close/>
                <a:moveTo>
                  <a:pt x="4670424" y="1964634"/>
                </a:moveTo>
                <a:cubicBezTo>
                  <a:pt x="4668174" y="1969348"/>
                  <a:pt x="4667593" y="1974470"/>
                  <a:pt x="4668731" y="1979437"/>
                </a:cubicBezTo>
                <a:lnTo>
                  <a:pt x="4669213" y="1979825"/>
                </a:lnTo>
                <a:cubicBezTo>
                  <a:pt x="4687840" y="1984891"/>
                  <a:pt x="4698965" y="1984112"/>
                  <a:pt x="4702835" y="1981189"/>
                </a:cubicBezTo>
                <a:cubicBezTo>
                  <a:pt x="4706705" y="1978267"/>
                  <a:pt x="4706223" y="1972814"/>
                  <a:pt x="4705979" y="1968139"/>
                </a:cubicBezTo>
                <a:cubicBezTo>
                  <a:pt x="4702497" y="1966407"/>
                  <a:pt x="4698651" y="1965219"/>
                  <a:pt x="4694612" y="1964634"/>
                </a:cubicBezTo>
                <a:cubicBezTo>
                  <a:pt x="4686606" y="1963446"/>
                  <a:pt x="4678429" y="1963446"/>
                  <a:pt x="4670424" y="1964634"/>
                </a:cubicBezTo>
                <a:close/>
                <a:moveTo>
                  <a:pt x="4274464" y="1962103"/>
                </a:moveTo>
                <a:cubicBezTo>
                  <a:pt x="4268780" y="1961966"/>
                  <a:pt x="4263120" y="1962686"/>
                  <a:pt x="4257775" y="1964244"/>
                </a:cubicBezTo>
                <a:lnTo>
                  <a:pt x="4259710" y="1964244"/>
                </a:lnTo>
                <a:lnTo>
                  <a:pt x="4256566" y="1964634"/>
                </a:lnTo>
                <a:lnTo>
                  <a:pt x="4266000" y="1974372"/>
                </a:lnTo>
                <a:cubicBezTo>
                  <a:pt x="4272506" y="1974392"/>
                  <a:pt x="4278986" y="1973867"/>
                  <a:pt x="4285348" y="1972814"/>
                </a:cubicBezTo>
                <a:cubicBezTo>
                  <a:pt x="4292364" y="1969894"/>
                  <a:pt x="4288009" y="1965413"/>
                  <a:pt x="4274464" y="1962103"/>
                </a:cubicBezTo>
                <a:close/>
                <a:moveTo>
                  <a:pt x="254206" y="1960464"/>
                </a:moveTo>
                <a:cubicBezTo>
                  <a:pt x="231856" y="1960890"/>
                  <a:pt x="209573" y="1963582"/>
                  <a:pt x="187887" y="1968530"/>
                </a:cubicBezTo>
                <a:cubicBezTo>
                  <a:pt x="175795" y="1972035"/>
                  <a:pt x="184261" y="1978658"/>
                  <a:pt x="193936" y="1985864"/>
                </a:cubicBezTo>
                <a:cubicBezTo>
                  <a:pt x="199716" y="1986428"/>
                  <a:pt x="205569" y="1986428"/>
                  <a:pt x="211352" y="1985864"/>
                </a:cubicBezTo>
                <a:cubicBezTo>
                  <a:pt x="230702" y="1972619"/>
                  <a:pt x="266742" y="1968724"/>
                  <a:pt x="321164" y="1974568"/>
                </a:cubicBezTo>
                <a:cubicBezTo>
                  <a:pt x="323826" y="1983917"/>
                  <a:pt x="323826" y="1983917"/>
                  <a:pt x="358898" y="1988201"/>
                </a:cubicBezTo>
                <a:lnTo>
                  <a:pt x="340515" y="1977488"/>
                </a:lnTo>
                <a:cubicBezTo>
                  <a:pt x="340152" y="1974957"/>
                  <a:pt x="339306" y="1972668"/>
                  <a:pt x="336374" y="1970696"/>
                </a:cubicBezTo>
                <a:lnTo>
                  <a:pt x="320170" y="1965936"/>
                </a:lnTo>
                <a:lnTo>
                  <a:pt x="320923" y="1965998"/>
                </a:lnTo>
                <a:lnTo>
                  <a:pt x="319714" y="1965802"/>
                </a:lnTo>
                <a:lnTo>
                  <a:pt x="320170" y="1965936"/>
                </a:lnTo>
                <a:close/>
                <a:moveTo>
                  <a:pt x="6764385" y="1960348"/>
                </a:moveTo>
                <a:cubicBezTo>
                  <a:pt x="6764385" y="1960348"/>
                  <a:pt x="6764385" y="1961518"/>
                  <a:pt x="6764385" y="1962297"/>
                </a:cubicBezTo>
                <a:lnTo>
                  <a:pt x="6783977" y="1965608"/>
                </a:lnTo>
                <a:cubicBezTo>
                  <a:pt x="6783977" y="1965608"/>
                  <a:pt x="6783495" y="1963270"/>
                  <a:pt x="6782768" y="1961712"/>
                </a:cubicBezTo>
                <a:lnTo>
                  <a:pt x="6782283" y="1962491"/>
                </a:lnTo>
                <a:close/>
                <a:moveTo>
                  <a:pt x="2445604" y="1960348"/>
                </a:moveTo>
                <a:cubicBezTo>
                  <a:pt x="2441975" y="1960348"/>
                  <a:pt x="2440766" y="1962686"/>
                  <a:pt x="2438349" y="1964049"/>
                </a:cubicBezTo>
                <a:cubicBezTo>
                  <a:pt x="2442315" y="1965509"/>
                  <a:pt x="2446449" y="1966679"/>
                  <a:pt x="2450683" y="1967556"/>
                </a:cubicBezTo>
                <a:lnTo>
                  <a:pt x="2450200" y="1966972"/>
                </a:lnTo>
                <a:cubicBezTo>
                  <a:pt x="2453826" y="1966231"/>
                  <a:pt x="2457310" y="1965121"/>
                  <a:pt x="2460599" y="1963661"/>
                </a:cubicBezTo>
                <a:cubicBezTo>
                  <a:pt x="2455764" y="1962121"/>
                  <a:pt x="2450731" y="1961011"/>
                  <a:pt x="2445604" y="1960348"/>
                </a:cubicBezTo>
                <a:close/>
                <a:moveTo>
                  <a:pt x="6717944" y="1958986"/>
                </a:moveTo>
                <a:lnTo>
                  <a:pt x="6717459" y="1959181"/>
                </a:lnTo>
                <a:lnTo>
                  <a:pt x="6708025" y="1959181"/>
                </a:lnTo>
                <a:cubicBezTo>
                  <a:pt x="6711365" y="1960446"/>
                  <a:pt x="6714849" y="1961420"/>
                  <a:pt x="6718427" y="1962103"/>
                </a:cubicBezTo>
                <a:cubicBezTo>
                  <a:pt x="6720121" y="1962103"/>
                  <a:pt x="6721814" y="1960739"/>
                  <a:pt x="6723750" y="1959765"/>
                </a:cubicBezTo>
                <a:cubicBezTo>
                  <a:pt x="6721837" y="1959414"/>
                  <a:pt x="6719902" y="1959160"/>
                  <a:pt x="6717944" y="1958986"/>
                </a:cubicBezTo>
                <a:close/>
                <a:moveTo>
                  <a:pt x="5270286" y="1957232"/>
                </a:moveTo>
                <a:cubicBezTo>
                  <a:pt x="5270286" y="1957232"/>
                  <a:pt x="5270286" y="1958790"/>
                  <a:pt x="5270286" y="1959181"/>
                </a:cubicBezTo>
                <a:cubicBezTo>
                  <a:pt x="5272391" y="1960097"/>
                  <a:pt x="5274690" y="1960680"/>
                  <a:pt x="5277059" y="1960933"/>
                </a:cubicBezTo>
                <a:lnTo>
                  <a:pt x="5276576" y="1959375"/>
                </a:lnTo>
                <a:lnTo>
                  <a:pt x="5276576" y="1957232"/>
                </a:lnTo>
                <a:close/>
                <a:moveTo>
                  <a:pt x="29699" y="1956453"/>
                </a:moveTo>
                <a:cubicBezTo>
                  <a:pt x="22537" y="1958790"/>
                  <a:pt x="15645" y="1961673"/>
                  <a:pt x="9139" y="1965023"/>
                </a:cubicBezTo>
                <a:cubicBezTo>
                  <a:pt x="27474" y="1970127"/>
                  <a:pt x="47452" y="1969777"/>
                  <a:pt x="65497" y="1964049"/>
                </a:cubicBezTo>
                <a:cubicBezTo>
                  <a:pt x="67191" y="1962882"/>
                  <a:pt x="64044" y="1960348"/>
                  <a:pt x="62353" y="1958986"/>
                </a:cubicBezTo>
                <a:lnTo>
                  <a:pt x="62353" y="1959569"/>
                </a:lnTo>
                <a:cubicBezTo>
                  <a:pt x="58120" y="1957837"/>
                  <a:pt x="53524" y="1956784"/>
                  <a:pt x="48808" y="1956453"/>
                </a:cubicBezTo>
                <a:cubicBezTo>
                  <a:pt x="42495" y="1955539"/>
                  <a:pt x="36012" y="1955539"/>
                  <a:pt x="29699" y="1956453"/>
                </a:cubicBezTo>
                <a:close/>
                <a:moveTo>
                  <a:pt x="6689160" y="1955674"/>
                </a:moveTo>
                <a:lnTo>
                  <a:pt x="6689160" y="1958011"/>
                </a:lnTo>
                <a:lnTo>
                  <a:pt x="6702223" y="1959375"/>
                </a:lnTo>
                <a:close/>
                <a:moveTo>
                  <a:pt x="5675196" y="1955674"/>
                </a:moveTo>
                <a:cubicBezTo>
                  <a:pt x="5672052" y="1958011"/>
                  <a:pt x="5668423" y="1958986"/>
                  <a:pt x="5669391" y="1960348"/>
                </a:cubicBezTo>
                <a:cubicBezTo>
                  <a:pt x="5678317" y="1965315"/>
                  <a:pt x="5689057" y="1967712"/>
                  <a:pt x="5699869" y="1967166"/>
                </a:cubicBezTo>
                <a:cubicBezTo>
                  <a:pt x="5703013" y="1967166"/>
                  <a:pt x="5704704" y="1964049"/>
                  <a:pt x="5704221" y="1963855"/>
                </a:cubicBezTo>
                <a:close/>
                <a:moveTo>
                  <a:pt x="4784348" y="1954895"/>
                </a:moveTo>
                <a:cubicBezTo>
                  <a:pt x="4788218" y="1959181"/>
                  <a:pt x="4791365" y="1962297"/>
                  <a:pt x="4794509" y="1965413"/>
                </a:cubicBezTo>
                <a:cubicBezTo>
                  <a:pt x="4800725" y="1965491"/>
                  <a:pt x="4806964" y="1965237"/>
                  <a:pt x="4813133" y="1964634"/>
                </a:cubicBezTo>
                <a:lnTo>
                  <a:pt x="4814101" y="1965802"/>
                </a:lnTo>
                <a:cubicBezTo>
                  <a:pt x="4822082" y="1964634"/>
                  <a:pt x="4818938" y="1959375"/>
                  <a:pt x="4809748" y="1957428"/>
                </a:cubicBezTo>
                <a:cubicBezTo>
                  <a:pt x="4801353" y="1956201"/>
                  <a:pt x="4792863" y="1955363"/>
                  <a:pt x="4784348" y="1954895"/>
                </a:cubicBezTo>
                <a:close/>
                <a:moveTo>
                  <a:pt x="4991642" y="1954116"/>
                </a:moveTo>
                <a:cubicBezTo>
                  <a:pt x="4974709" y="1952754"/>
                  <a:pt x="4968904" y="1955870"/>
                  <a:pt x="4974709" y="1962297"/>
                </a:cubicBezTo>
                <a:cubicBezTo>
                  <a:pt x="4977442" y="1964712"/>
                  <a:pt x="4980345" y="1966990"/>
                  <a:pt x="4983417" y="1969115"/>
                </a:cubicBezTo>
                <a:lnTo>
                  <a:pt x="5008637" y="1970263"/>
                </a:lnTo>
                <a:lnTo>
                  <a:pt x="5008572" y="1970282"/>
                </a:lnTo>
                <a:lnTo>
                  <a:pt x="5009057" y="1970282"/>
                </a:lnTo>
                <a:lnTo>
                  <a:pt x="5008637" y="1970263"/>
                </a:lnTo>
                <a:lnTo>
                  <a:pt x="5022904" y="1966022"/>
                </a:lnTo>
                <a:cubicBezTo>
                  <a:pt x="5024657" y="1964196"/>
                  <a:pt x="5023206" y="1962102"/>
                  <a:pt x="5018006" y="1960154"/>
                </a:cubicBezTo>
                <a:cubicBezTo>
                  <a:pt x="5009662" y="1957038"/>
                  <a:pt x="5000759" y="1954993"/>
                  <a:pt x="4991642" y="1954116"/>
                </a:cubicBezTo>
                <a:close/>
                <a:moveTo>
                  <a:pt x="3784444" y="1952656"/>
                </a:moveTo>
                <a:cubicBezTo>
                  <a:pt x="3777400" y="1952607"/>
                  <a:pt x="3774981" y="1955382"/>
                  <a:pt x="3770143" y="1960933"/>
                </a:cubicBezTo>
                <a:lnTo>
                  <a:pt x="3769416" y="1961518"/>
                </a:lnTo>
                <a:lnTo>
                  <a:pt x="3796266" y="1966777"/>
                </a:lnTo>
                <a:lnTo>
                  <a:pt x="3826501" y="1961324"/>
                </a:lnTo>
                <a:cubicBezTo>
                  <a:pt x="3803159" y="1955578"/>
                  <a:pt x="3791489" y="1952705"/>
                  <a:pt x="3784444" y="1952656"/>
                </a:cubicBezTo>
                <a:close/>
                <a:moveTo>
                  <a:pt x="5774609" y="1950999"/>
                </a:moveTo>
                <a:cubicBezTo>
                  <a:pt x="5798797" y="1954895"/>
                  <a:pt x="5805811" y="1956843"/>
                  <a:pt x="5812343" y="1957232"/>
                </a:cubicBezTo>
                <a:cubicBezTo>
                  <a:pt x="5816866" y="1957038"/>
                  <a:pt x="5821340" y="1956375"/>
                  <a:pt x="5825644" y="1955285"/>
                </a:cubicBezTo>
                <a:cubicBezTo>
                  <a:pt x="5820421" y="1953453"/>
                  <a:pt x="5815002" y="1952013"/>
                  <a:pt x="5809440" y="1950999"/>
                </a:cubicBezTo>
                <a:lnTo>
                  <a:pt x="5808473" y="1950999"/>
                </a:lnTo>
                <a:cubicBezTo>
                  <a:pt x="5797200" y="1950435"/>
                  <a:pt x="5785879" y="1950435"/>
                  <a:pt x="5774609" y="1950999"/>
                </a:cubicBezTo>
                <a:close/>
                <a:moveTo>
                  <a:pt x="5144752" y="1949832"/>
                </a:moveTo>
                <a:cubicBezTo>
                  <a:pt x="5140882" y="1949832"/>
                  <a:pt x="5141608" y="1952948"/>
                  <a:pt x="5140156" y="1954506"/>
                </a:cubicBezTo>
                <a:lnTo>
                  <a:pt x="5171116" y="1961127"/>
                </a:lnTo>
                <a:cubicBezTo>
                  <a:pt x="5167731" y="1956649"/>
                  <a:pt x="5167731" y="1953921"/>
                  <a:pt x="5163135" y="1952557"/>
                </a:cubicBezTo>
                <a:lnTo>
                  <a:pt x="5162650" y="1952557"/>
                </a:lnTo>
                <a:cubicBezTo>
                  <a:pt x="5156941" y="1950766"/>
                  <a:pt x="5150872" y="1949850"/>
                  <a:pt x="5144752" y="1949832"/>
                </a:cubicBezTo>
                <a:close/>
                <a:moveTo>
                  <a:pt x="6060996" y="1947689"/>
                </a:moveTo>
                <a:lnTo>
                  <a:pt x="6066560" y="1949637"/>
                </a:lnTo>
                <a:lnTo>
                  <a:pt x="6063899" y="1947689"/>
                </a:lnTo>
                <a:close/>
                <a:moveTo>
                  <a:pt x="4718316" y="1946909"/>
                </a:moveTo>
                <a:cubicBezTo>
                  <a:pt x="4713478" y="1946909"/>
                  <a:pt x="4709125" y="1949832"/>
                  <a:pt x="4710817" y="1951778"/>
                </a:cubicBezTo>
                <a:cubicBezTo>
                  <a:pt x="4715606" y="1954760"/>
                  <a:pt x="4721122" y="1956882"/>
                  <a:pt x="4727023" y="1958011"/>
                </a:cubicBezTo>
                <a:lnTo>
                  <a:pt x="4728958" y="1958011"/>
                </a:lnTo>
                <a:cubicBezTo>
                  <a:pt x="4736336" y="1958868"/>
                  <a:pt x="4743761" y="1959199"/>
                  <a:pt x="4751211" y="1958986"/>
                </a:cubicBezTo>
                <a:cubicBezTo>
                  <a:pt x="4751211" y="1957038"/>
                  <a:pt x="4753631" y="1955091"/>
                  <a:pt x="4751211" y="1952948"/>
                </a:cubicBezTo>
                <a:cubicBezTo>
                  <a:pt x="4747826" y="1950844"/>
                  <a:pt x="4743834" y="1949500"/>
                  <a:pt x="4739601" y="1949052"/>
                </a:cubicBezTo>
                <a:cubicBezTo>
                  <a:pt x="4732635" y="1947670"/>
                  <a:pt x="4725500" y="1946948"/>
                  <a:pt x="4718316" y="1946909"/>
                </a:cubicBezTo>
                <a:close/>
                <a:moveTo>
                  <a:pt x="5515072" y="1945157"/>
                </a:moveTo>
                <a:cubicBezTo>
                  <a:pt x="5523780" y="1954895"/>
                  <a:pt x="5542160" y="1955479"/>
                  <a:pt x="5554740" y="1958790"/>
                </a:cubicBezTo>
                <a:cubicBezTo>
                  <a:pt x="5559601" y="1960076"/>
                  <a:pt x="5564875" y="1960076"/>
                  <a:pt x="5569736" y="1958790"/>
                </a:cubicBezTo>
                <a:cubicBezTo>
                  <a:pt x="5572156" y="1955285"/>
                  <a:pt x="5564898" y="1951778"/>
                  <a:pt x="5553529" y="1950026"/>
                </a:cubicBezTo>
                <a:lnTo>
                  <a:pt x="5553529" y="1949441"/>
                </a:lnTo>
                <a:cubicBezTo>
                  <a:pt x="5542160" y="1947689"/>
                  <a:pt x="5530552" y="1946909"/>
                  <a:pt x="5515072" y="1945157"/>
                </a:cubicBezTo>
                <a:close/>
                <a:moveTo>
                  <a:pt x="6706575" y="1943208"/>
                </a:moveTo>
                <a:cubicBezTo>
                  <a:pt x="6708995" y="1944766"/>
                  <a:pt x="6710687" y="1947300"/>
                  <a:pt x="6713589" y="1947883"/>
                </a:cubicBezTo>
                <a:cubicBezTo>
                  <a:pt x="6717919" y="1948273"/>
                  <a:pt x="6722322" y="1948273"/>
                  <a:pt x="6726652" y="1947883"/>
                </a:cubicBezTo>
                <a:lnTo>
                  <a:pt x="6720847" y="1943208"/>
                </a:lnTo>
                <a:close/>
                <a:moveTo>
                  <a:pt x="6623610" y="1940677"/>
                </a:moveTo>
                <a:cubicBezTo>
                  <a:pt x="6616596" y="1940677"/>
                  <a:pt x="6619016" y="1945157"/>
                  <a:pt x="6629415" y="1947689"/>
                </a:cubicBezTo>
                <a:lnTo>
                  <a:pt x="6628932" y="1948468"/>
                </a:lnTo>
                <a:cubicBezTo>
                  <a:pt x="6632561" y="1949324"/>
                  <a:pt x="6636431" y="1949324"/>
                  <a:pt x="6640058" y="1948468"/>
                </a:cubicBezTo>
                <a:cubicBezTo>
                  <a:pt x="6640058" y="1946521"/>
                  <a:pt x="6640058" y="1943987"/>
                  <a:pt x="6637881" y="1941846"/>
                </a:cubicBezTo>
                <a:cubicBezTo>
                  <a:pt x="6633165" y="1941125"/>
                  <a:pt x="6628399" y="1940736"/>
                  <a:pt x="6623610" y="1940677"/>
                </a:cubicBezTo>
                <a:close/>
                <a:moveTo>
                  <a:pt x="4169247" y="1939119"/>
                </a:moveTo>
                <a:lnTo>
                  <a:pt x="4172874" y="1940871"/>
                </a:lnTo>
                <a:lnTo>
                  <a:pt x="4175050" y="1939313"/>
                </a:lnTo>
                <a:close/>
                <a:moveTo>
                  <a:pt x="3886125" y="1937220"/>
                </a:moveTo>
                <a:cubicBezTo>
                  <a:pt x="3877961" y="1936684"/>
                  <a:pt x="3871007" y="1937463"/>
                  <a:pt x="3868104" y="1939703"/>
                </a:cubicBezTo>
                <a:lnTo>
                  <a:pt x="3867378" y="1939703"/>
                </a:lnTo>
                <a:cubicBezTo>
                  <a:pt x="3867378" y="1940677"/>
                  <a:pt x="3872459" y="1944766"/>
                  <a:pt x="3876812" y="1945936"/>
                </a:cubicBezTo>
                <a:cubicBezTo>
                  <a:pt x="3886924" y="1949324"/>
                  <a:pt x="3898145" y="1949928"/>
                  <a:pt x="3908740" y="1947689"/>
                </a:cubicBezTo>
                <a:cubicBezTo>
                  <a:pt x="3911643" y="1947689"/>
                  <a:pt x="3910675" y="1944184"/>
                  <a:pt x="3911401" y="1942625"/>
                </a:cubicBezTo>
                <a:cubicBezTo>
                  <a:pt x="3903661" y="1939606"/>
                  <a:pt x="3894288" y="1937756"/>
                  <a:pt x="3886125" y="1937220"/>
                </a:cubicBezTo>
                <a:close/>
                <a:moveTo>
                  <a:pt x="5556190" y="1936587"/>
                </a:moveTo>
                <a:lnTo>
                  <a:pt x="5558367" y="1938145"/>
                </a:lnTo>
                <a:lnTo>
                  <a:pt x="5560546" y="1936587"/>
                </a:lnTo>
                <a:close/>
                <a:moveTo>
                  <a:pt x="5669632" y="1934056"/>
                </a:moveTo>
                <a:cubicBezTo>
                  <a:pt x="5663827" y="1934056"/>
                  <a:pt x="5663101" y="1938339"/>
                  <a:pt x="5661892" y="1941067"/>
                </a:cubicBezTo>
                <a:cubicBezTo>
                  <a:pt x="5660683" y="1943793"/>
                  <a:pt x="5667697" y="1947689"/>
                  <a:pt x="5669149" y="1947689"/>
                </a:cubicBezTo>
                <a:lnTo>
                  <a:pt x="5669632" y="1945742"/>
                </a:lnTo>
                <a:cubicBezTo>
                  <a:pt x="5677664" y="1946423"/>
                  <a:pt x="5685790" y="1946423"/>
                  <a:pt x="5693820" y="1945742"/>
                </a:cubicBezTo>
                <a:cubicBezTo>
                  <a:pt x="5700304" y="1944026"/>
                  <a:pt x="5706423" y="1941534"/>
                  <a:pt x="5711962" y="1938339"/>
                </a:cubicBezTo>
                <a:cubicBezTo>
                  <a:pt x="5697982" y="1936139"/>
                  <a:pt x="5683855" y="1934718"/>
                  <a:pt x="5669632" y="1934056"/>
                </a:cubicBezTo>
                <a:close/>
                <a:moveTo>
                  <a:pt x="6465662" y="1933665"/>
                </a:moveTo>
                <a:lnTo>
                  <a:pt x="6469050" y="1934835"/>
                </a:lnTo>
                <a:lnTo>
                  <a:pt x="6469291" y="1933665"/>
                </a:lnTo>
                <a:close/>
                <a:moveTo>
                  <a:pt x="1219511" y="1933080"/>
                </a:moveTo>
                <a:cubicBezTo>
                  <a:pt x="1219511" y="1933080"/>
                  <a:pt x="1218784" y="1936002"/>
                  <a:pt x="1220961" y="1937172"/>
                </a:cubicBezTo>
                <a:lnTo>
                  <a:pt x="1220961" y="1936976"/>
                </a:lnTo>
                <a:cubicBezTo>
                  <a:pt x="1229668" y="1941650"/>
                  <a:pt x="1248536" y="1944572"/>
                  <a:pt x="1249986" y="1941650"/>
                </a:cubicBezTo>
                <a:cubicBezTo>
                  <a:pt x="1251439" y="1938730"/>
                  <a:pt x="1247084" y="1938534"/>
                  <a:pt x="1243699" y="1935417"/>
                </a:cubicBezTo>
                <a:close/>
                <a:moveTo>
                  <a:pt x="1819102" y="1931840"/>
                </a:moveTo>
                <a:cubicBezTo>
                  <a:pt x="1813146" y="1931280"/>
                  <a:pt x="1808974" y="1932302"/>
                  <a:pt x="1806797" y="1935223"/>
                </a:cubicBezTo>
                <a:cubicBezTo>
                  <a:pt x="1806797" y="1935223"/>
                  <a:pt x="1809215" y="1939313"/>
                  <a:pt x="1812361" y="1940092"/>
                </a:cubicBezTo>
                <a:cubicBezTo>
                  <a:pt x="1829777" y="1946521"/>
                  <a:pt x="1833162" y="1942041"/>
                  <a:pt x="1839693" y="1939119"/>
                </a:cubicBezTo>
                <a:lnTo>
                  <a:pt x="1842111" y="1937951"/>
                </a:lnTo>
                <a:cubicBezTo>
                  <a:pt x="1832799" y="1934542"/>
                  <a:pt x="1825059" y="1932400"/>
                  <a:pt x="1819102" y="1931840"/>
                </a:cubicBezTo>
                <a:close/>
                <a:moveTo>
                  <a:pt x="4853769" y="1931328"/>
                </a:moveTo>
                <a:lnTo>
                  <a:pt x="4888557" y="1938915"/>
                </a:lnTo>
                <a:lnTo>
                  <a:pt x="4888841" y="1939703"/>
                </a:lnTo>
                <a:lnTo>
                  <a:pt x="4888600" y="1938924"/>
                </a:lnTo>
                <a:lnTo>
                  <a:pt x="4888557" y="1938915"/>
                </a:lnTo>
                <a:lnTo>
                  <a:pt x="4886665" y="1933665"/>
                </a:lnTo>
                <a:cubicBezTo>
                  <a:pt x="4876867" y="1928522"/>
                  <a:pt x="4864534" y="1927647"/>
                  <a:pt x="4853769" y="1931328"/>
                </a:cubicBezTo>
                <a:close/>
                <a:moveTo>
                  <a:pt x="4632206" y="1928406"/>
                </a:moveTo>
                <a:lnTo>
                  <a:pt x="4565688" y="1932107"/>
                </a:lnTo>
                <a:cubicBezTo>
                  <a:pt x="4582862" y="1940482"/>
                  <a:pt x="4587459" y="1948273"/>
                  <a:pt x="4578751" y="1954506"/>
                </a:cubicBezTo>
                <a:cubicBezTo>
                  <a:pt x="4601898" y="1961712"/>
                  <a:pt x="4627224" y="1962998"/>
                  <a:pt x="4651315" y="1958207"/>
                </a:cubicBezTo>
                <a:lnTo>
                  <a:pt x="4635350" y="1946521"/>
                </a:lnTo>
                <a:cubicBezTo>
                  <a:pt x="4645751" y="1946909"/>
                  <a:pt x="4655427" y="1948468"/>
                  <a:pt x="4663408" y="1948468"/>
                </a:cubicBezTo>
                <a:lnTo>
                  <a:pt x="4663893" y="1948858"/>
                </a:lnTo>
                <a:cubicBezTo>
                  <a:pt x="4680823" y="1948858"/>
                  <a:pt x="4683000" y="1943793"/>
                  <a:pt x="4667763" y="1938339"/>
                </a:cubicBezTo>
                <a:cubicBezTo>
                  <a:pt x="4657362" y="1934638"/>
                  <a:pt x="4643575" y="1931718"/>
                  <a:pt x="4632206" y="1928406"/>
                </a:cubicBezTo>
                <a:close/>
                <a:moveTo>
                  <a:pt x="4912788" y="1928211"/>
                </a:moveTo>
                <a:lnTo>
                  <a:pt x="4898760" y="1929381"/>
                </a:lnTo>
                <a:cubicBezTo>
                  <a:pt x="4901711" y="1930919"/>
                  <a:pt x="4904878" y="1932166"/>
                  <a:pt x="4908191" y="1933080"/>
                </a:cubicBezTo>
                <a:cubicBezTo>
                  <a:pt x="4911772" y="1933802"/>
                  <a:pt x="4915497" y="1933802"/>
                  <a:pt x="4919078" y="1933080"/>
                </a:cubicBezTo>
                <a:cubicBezTo>
                  <a:pt x="4919078" y="1933080"/>
                  <a:pt x="4915690" y="1930354"/>
                  <a:pt x="4912788" y="1928211"/>
                </a:cubicBezTo>
                <a:close/>
                <a:moveTo>
                  <a:pt x="10692287" y="1925680"/>
                </a:moveTo>
                <a:cubicBezTo>
                  <a:pt x="10690109" y="1925680"/>
                  <a:pt x="10692287" y="1928017"/>
                  <a:pt x="10692287" y="1929185"/>
                </a:cubicBezTo>
                <a:cubicBezTo>
                  <a:pt x="10696097" y="1929868"/>
                  <a:pt x="10699992" y="1930199"/>
                  <a:pt x="10703898" y="1930160"/>
                </a:cubicBezTo>
                <a:cubicBezTo>
                  <a:pt x="10705233" y="1928835"/>
                  <a:pt x="10706221" y="1927316"/>
                  <a:pt x="10706800" y="1925680"/>
                </a:cubicBezTo>
                <a:cubicBezTo>
                  <a:pt x="10701968" y="1925387"/>
                  <a:pt x="10697117" y="1925387"/>
                  <a:pt x="10692287" y="1925680"/>
                </a:cubicBezTo>
                <a:close/>
                <a:moveTo>
                  <a:pt x="5851526" y="1925289"/>
                </a:moveTo>
                <a:cubicBezTo>
                  <a:pt x="5845721" y="1925289"/>
                  <a:pt x="5840401" y="1929769"/>
                  <a:pt x="5843545" y="1931718"/>
                </a:cubicBezTo>
                <a:cubicBezTo>
                  <a:pt x="5853776" y="1937327"/>
                  <a:pt x="5864444" y="1942390"/>
                  <a:pt x="5875473" y="1946909"/>
                </a:cubicBezTo>
                <a:lnTo>
                  <a:pt x="5945135" y="1946909"/>
                </a:lnTo>
                <a:cubicBezTo>
                  <a:pt x="5942715" y="1944378"/>
                  <a:pt x="5942473" y="1942235"/>
                  <a:pt x="5939088" y="1941067"/>
                </a:cubicBezTo>
                <a:cubicBezTo>
                  <a:pt x="5911005" y="1933432"/>
                  <a:pt x="5881957" y="1928271"/>
                  <a:pt x="5852494" y="1925680"/>
                </a:cubicBezTo>
                <a:close/>
                <a:moveTo>
                  <a:pt x="3549155" y="1925071"/>
                </a:moveTo>
                <a:cubicBezTo>
                  <a:pt x="3541324" y="1924900"/>
                  <a:pt x="3535882" y="1926361"/>
                  <a:pt x="3533341" y="1929964"/>
                </a:cubicBezTo>
                <a:cubicBezTo>
                  <a:pt x="3556320" y="1935417"/>
                  <a:pt x="3573977" y="1937366"/>
                  <a:pt x="3579782" y="1929964"/>
                </a:cubicBezTo>
                <a:lnTo>
                  <a:pt x="3579299" y="1929964"/>
                </a:lnTo>
                <a:cubicBezTo>
                  <a:pt x="3567205" y="1927043"/>
                  <a:pt x="3556986" y="1925241"/>
                  <a:pt x="3549155" y="1925071"/>
                </a:cubicBezTo>
                <a:close/>
                <a:moveTo>
                  <a:pt x="1894598" y="1923731"/>
                </a:moveTo>
                <a:cubicBezTo>
                  <a:pt x="1890972" y="1923731"/>
                  <a:pt x="1890487" y="1925874"/>
                  <a:pt x="1888310" y="1926847"/>
                </a:cubicBezTo>
                <a:cubicBezTo>
                  <a:pt x="1894189" y="1928913"/>
                  <a:pt x="1900258" y="1930608"/>
                  <a:pt x="1906452" y="1931913"/>
                </a:cubicBezTo>
                <a:cubicBezTo>
                  <a:pt x="1912813" y="1932301"/>
                  <a:pt x="1919197" y="1932301"/>
                  <a:pt x="1925559" y="1931913"/>
                </a:cubicBezTo>
                <a:cubicBezTo>
                  <a:pt x="1923382" y="1931913"/>
                  <a:pt x="1924594" y="1930939"/>
                  <a:pt x="1923382" y="1930354"/>
                </a:cubicBezTo>
                <a:lnTo>
                  <a:pt x="1925559" y="1928990"/>
                </a:lnTo>
                <a:cubicBezTo>
                  <a:pt x="1922392" y="1927023"/>
                  <a:pt x="1918763" y="1925582"/>
                  <a:pt x="1914916" y="1924706"/>
                </a:cubicBezTo>
                <a:cubicBezTo>
                  <a:pt x="1908217" y="1923731"/>
                  <a:pt x="1901396" y="1923400"/>
                  <a:pt x="1894598" y="1923731"/>
                </a:cubicBezTo>
                <a:close/>
                <a:moveTo>
                  <a:pt x="6435669" y="1923537"/>
                </a:moveTo>
                <a:lnTo>
                  <a:pt x="6433493" y="1924901"/>
                </a:lnTo>
                <a:lnTo>
                  <a:pt x="6442442" y="1925680"/>
                </a:lnTo>
                <a:lnTo>
                  <a:pt x="6442442" y="1923537"/>
                </a:lnTo>
                <a:close/>
                <a:moveTo>
                  <a:pt x="5932798" y="1922173"/>
                </a:moveTo>
                <a:cubicBezTo>
                  <a:pt x="5932798" y="1922173"/>
                  <a:pt x="5933042" y="1924510"/>
                  <a:pt x="5934251" y="1925680"/>
                </a:cubicBezTo>
                <a:lnTo>
                  <a:pt x="5934251" y="1924510"/>
                </a:lnTo>
                <a:lnTo>
                  <a:pt x="5951181" y="1928602"/>
                </a:lnTo>
                <a:cubicBezTo>
                  <a:pt x="5951181" y="1926459"/>
                  <a:pt x="5951181" y="1925289"/>
                  <a:pt x="5952634" y="1924122"/>
                </a:cubicBezTo>
                <a:close/>
                <a:moveTo>
                  <a:pt x="5182968" y="1921979"/>
                </a:moveTo>
                <a:cubicBezTo>
                  <a:pt x="5164344" y="1926459"/>
                  <a:pt x="5172810" y="1936196"/>
                  <a:pt x="5163859" y="1940288"/>
                </a:cubicBezTo>
                <a:cubicBezTo>
                  <a:pt x="5171358" y="1950805"/>
                  <a:pt x="5208850" y="1950611"/>
                  <a:pt x="5214896" y="1961518"/>
                </a:cubicBezTo>
                <a:cubicBezTo>
                  <a:pt x="5217316" y="1966192"/>
                  <a:pt x="5239084" y="1969115"/>
                  <a:pt x="5250938" y="1966387"/>
                </a:cubicBezTo>
                <a:cubicBezTo>
                  <a:pt x="5243099" y="1956882"/>
                  <a:pt x="5232119" y="1949324"/>
                  <a:pt x="5219252" y="1944572"/>
                </a:cubicBezTo>
                <a:cubicBezTo>
                  <a:pt x="5220945" y="1941846"/>
                  <a:pt x="5225780" y="1938924"/>
                  <a:pt x="5222154" y="1936976"/>
                </a:cubicBezTo>
                <a:lnTo>
                  <a:pt x="5221669" y="1936976"/>
                </a:lnTo>
                <a:cubicBezTo>
                  <a:pt x="5209091" y="1931465"/>
                  <a:pt x="5196175" y="1926459"/>
                  <a:pt x="5182968" y="1921979"/>
                </a:cubicBezTo>
                <a:close/>
                <a:moveTo>
                  <a:pt x="4817729" y="1921200"/>
                </a:moveTo>
                <a:cubicBezTo>
                  <a:pt x="4817729" y="1921200"/>
                  <a:pt x="4814827" y="1922563"/>
                  <a:pt x="4815553" y="1922758"/>
                </a:cubicBezTo>
                <a:cubicBezTo>
                  <a:pt x="4820632" y="1925271"/>
                  <a:pt x="4826074" y="1927295"/>
                  <a:pt x="4831757" y="1928796"/>
                </a:cubicBezTo>
                <a:cubicBezTo>
                  <a:pt x="4838192" y="1929964"/>
                  <a:pt x="4844746" y="1930608"/>
                  <a:pt x="4851351" y="1930743"/>
                </a:cubicBezTo>
                <a:cubicBezTo>
                  <a:pt x="4846851" y="1927880"/>
                  <a:pt x="4841988" y="1925387"/>
                  <a:pt x="4836839" y="1923343"/>
                </a:cubicBezTo>
                <a:lnTo>
                  <a:pt x="4837080" y="1924122"/>
                </a:lnTo>
                <a:cubicBezTo>
                  <a:pt x="4830741" y="1922700"/>
                  <a:pt x="4824258" y="1921725"/>
                  <a:pt x="4817729" y="1921200"/>
                </a:cubicBezTo>
                <a:close/>
                <a:moveTo>
                  <a:pt x="6384390" y="1920032"/>
                </a:moveTo>
                <a:cubicBezTo>
                  <a:pt x="6386084" y="1921590"/>
                  <a:pt x="6388019" y="1924122"/>
                  <a:pt x="6389469" y="1924316"/>
                </a:cubicBezTo>
                <a:cubicBezTo>
                  <a:pt x="6395686" y="1925543"/>
                  <a:pt x="6401976" y="1926459"/>
                  <a:pt x="6408337" y="1927044"/>
                </a:cubicBezTo>
                <a:lnTo>
                  <a:pt x="6407852" y="1925874"/>
                </a:lnTo>
                <a:cubicBezTo>
                  <a:pt x="6406547" y="1924297"/>
                  <a:pt x="6405094" y="1922797"/>
                  <a:pt x="6403499" y="1921394"/>
                </a:cubicBezTo>
                <a:cubicBezTo>
                  <a:pt x="6396968" y="1921394"/>
                  <a:pt x="6390680" y="1920420"/>
                  <a:pt x="6384390" y="1920032"/>
                </a:cubicBezTo>
                <a:close/>
                <a:moveTo>
                  <a:pt x="4698965" y="1920032"/>
                </a:moveTo>
                <a:cubicBezTo>
                  <a:pt x="4696062" y="1921200"/>
                  <a:pt x="4697031" y="1924510"/>
                  <a:pt x="4700415" y="1926653"/>
                </a:cubicBezTo>
                <a:cubicBezTo>
                  <a:pt x="4703803" y="1928796"/>
                  <a:pt x="4722186" y="1932107"/>
                  <a:pt x="4723638" y="1929575"/>
                </a:cubicBezTo>
                <a:lnTo>
                  <a:pt x="4725573" y="1929575"/>
                </a:lnTo>
                <a:cubicBezTo>
                  <a:pt x="4725573" y="1927823"/>
                  <a:pt x="4722186" y="1925095"/>
                  <a:pt x="4719768" y="1921979"/>
                </a:cubicBezTo>
                <a:cubicBezTo>
                  <a:pt x="4712945" y="1920733"/>
                  <a:pt x="4705956" y="1920071"/>
                  <a:pt x="4698965" y="1920032"/>
                </a:cubicBezTo>
                <a:close/>
                <a:moveTo>
                  <a:pt x="10709218" y="1918668"/>
                </a:moveTo>
                <a:cubicBezTo>
                  <a:pt x="10709261" y="1920480"/>
                  <a:pt x="10709756" y="1922271"/>
                  <a:pt x="10710671" y="1923927"/>
                </a:cubicBezTo>
                <a:cubicBezTo>
                  <a:pt x="10713314" y="1924259"/>
                  <a:pt x="10716008" y="1924259"/>
                  <a:pt x="10718652" y="1923927"/>
                </a:cubicBezTo>
                <a:cubicBezTo>
                  <a:pt x="10720587" y="1923927"/>
                  <a:pt x="10718652" y="1921784"/>
                  <a:pt x="10720346" y="1920615"/>
                </a:cubicBezTo>
                <a:close/>
                <a:moveTo>
                  <a:pt x="5094923" y="1917498"/>
                </a:moveTo>
                <a:cubicBezTo>
                  <a:pt x="5092165" y="1919018"/>
                  <a:pt x="5091442" y="1922038"/>
                  <a:pt x="5093328" y="1924259"/>
                </a:cubicBezTo>
                <a:cubicBezTo>
                  <a:pt x="5093811" y="1924841"/>
                  <a:pt x="5094441" y="1925310"/>
                  <a:pt x="5095167" y="1925680"/>
                </a:cubicBezTo>
                <a:lnTo>
                  <a:pt x="5095167" y="1925874"/>
                </a:lnTo>
                <a:cubicBezTo>
                  <a:pt x="5107793" y="1929594"/>
                  <a:pt x="5120734" y="1932653"/>
                  <a:pt x="5133868" y="1935029"/>
                </a:cubicBezTo>
                <a:cubicBezTo>
                  <a:pt x="5131207" y="1929575"/>
                  <a:pt x="5131930" y="1926653"/>
                  <a:pt x="5128060" y="1923537"/>
                </a:cubicBezTo>
                <a:cubicBezTo>
                  <a:pt x="5117999" y="1918960"/>
                  <a:pt x="5106463" y="1916856"/>
                  <a:pt x="5094923" y="1917498"/>
                </a:cubicBezTo>
                <a:close/>
                <a:moveTo>
                  <a:pt x="5013410" y="1917110"/>
                </a:moveTo>
                <a:cubicBezTo>
                  <a:pt x="5011234" y="1917110"/>
                  <a:pt x="5010990" y="1919056"/>
                  <a:pt x="5010025" y="1920226"/>
                </a:cubicBezTo>
                <a:cubicBezTo>
                  <a:pt x="5012202" y="1920343"/>
                  <a:pt x="5014378" y="1920343"/>
                  <a:pt x="5016554" y="1920226"/>
                </a:cubicBezTo>
                <a:cubicBezTo>
                  <a:pt x="5018900" y="1919641"/>
                  <a:pt x="5021176" y="1918862"/>
                  <a:pt x="5023327" y="1917889"/>
                </a:cubicBezTo>
                <a:cubicBezTo>
                  <a:pt x="5020061" y="1917343"/>
                  <a:pt x="5016747" y="1917071"/>
                  <a:pt x="5013410" y="1917110"/>
                </a:cubicBezTo>
                <a:close/>
                <a:moveTo>
                  <a:pt x="3155281" y="1916525"/>
                </a:moveTo>
                <a:lnTo>
                  <a:pt x="3158909" y="1919836"/>
                </a:lnTo>
                <a:lnTo>
                  <a:pt x="3163506" y="1918083"/>
                </a:lnTo>
                <a:close/>
                <a:moveTo>
                  <a:pt x="8802471" y="1913603"/>
                </a:moveTo>
                <a:lnTo>
                  <a:pt x="8802471" y="1915161"/>
                </a:lnTo>
                <a:lnTo>
                  <a:pt x="8807309" y="1915161"/>
                </a:lnTo>
                <a:close/>
                <a:moveTo>
                  <a:pt x="4221494" y="1913214"/>
                </a:moveTo>
                <a:cubicBezTo>
                  <a:pt x="4221494" y="1913214"/>
                  <a:pt x="4221735" y="1917695"/>
                  <a:pt x="4224396" y="1919056"/>
                </a:cubicBezTo>
                <a:lnTo>
                  <a:pt x="4226088" y="1918083"/>
                </a:lnTo>
                <a:lnTo>
                  <a:pt x="4239392" y="1918083"/>
                </a:lnTo>
                <a:lnTo>
                  <a:pt x="4233345" y="1913214"/>
                </a:lnTo>
                <a:cubicBezTo>
                  <a:pt x="4229401" y="1912981"/>
                  <a:pt x="4225435" y="1912981"/>
                  <a:pt x="4221494" y="1913214"/>
                </a:cubicBezTo>
                <a:close/>
                <a:moveTo>
                  <a:pt x="6369636" y="1906397"/>
                </a:moveTo>
                <a:lnTo>
                  <a:pt x="6361170" y="1907761"/>
                </a:lnTo>
                <a:lnTo>
                  <a:pt x="6372054" y="1910487"/>
                </a:lnTo>
                <a:close/>
                <a:moveTo>
                  <a:pt x="4472806" y="1906203"/>
                </a:moveTo>
                <a:lnTo>
                  <a:pt x="4475296" y="1906899"/>
                </a:lnTo>
                <a:lnTo>
                  <a:pt x="4467636" y="1911900"/>
                </a:lnTo>
                <a:cubicBezTo>
                  <a:pt x="4468755" y="1913993"/>
                  <a:pt x="4473532" y="1916428"/>
                  <a:pt x="4481758" y="1919056"/>
                </a:cubicBezTo>
                <a:cubicBezTo>
                  <a:pt x="4491674" y="1922173"/>
                  <a:pt x="4503284" y="1922369"/>
                  <a:pt x="4504252" y="1919056"/>
                </a:cubicBezTo>
                <a:cubicBezTo>
                  <a:pt x="4504736" y="1917401"/>
                  <a:pt x="4501289" y="1914967"/>
                  <a:pt x="4495514" y="1912557"/>
                </a:cubicBezTo>
                <a:lnTo>
                  <a:pt x="4475296" y="1906899"/>
                </a:lnTo>
                <a:lnTo>
                  <a:pt x="4475467" y="1906787"/>
                </a:lnTo>
                <a:close/>
                <a:moveTo>
                  <a:pt x="4617678" y="1905494"/>
                </a:moveTo>
                <a:cubicBezTo>
                  <a:pt x="4606555" y="1904410"/>
                  <a:pt x="4595235" y="1904634"/>
                  <a:pt x="4584071" y="1906203"/>
                </a:cubicBezTo>
                <a:lnTo>
                  <a:pt x="4584315" y="1906591"/>
                </a:lnTo>
                <a:cubicBezTo>
                  <a:pt x="4632691" y="1920615"/>
                  <a:pt x="4632691" y="1920811"/>
                  <a:pt x="4650106" y="1912630"/>
                </a:cubicBezTo>
                <a:cubicBezTo>
                  <a:pt x="4639729" y="1908968"/>
                  <a:pt x="4628802" y="1906577"/>
                  <a:pt x="4617678" y="1905494"/>
                </a:cubicBezTo>
                <a:close/>
                <a:moveTo>
                  <a:pt x="4345578" y="1901917"/>
                </a:moveTo>
                <a:cubicBezTo>
                  <a:pt x="4319938" y="1905812"/>
                  <a:pt x="4343402" y="1917110"/>
                  <a:pt x="4348237" y="1925486"/>
                </a:cubicBezTo>
                <a:cubicBezTo>
                  <a:pt x="4340740" y="1938339"/>
                  <a:pt x="4341223" y="1938339"/>
                  <a:pt x="4383070" y="1947883"/>
                </a:cubicBezTo>
                <a:cubicBezTo>
                  <a:pt x="4393228" y="1944572"/>
                  <a:pt x="4403630" y="1940871"/>
                  <a:pt x="4414755" y="1937560"/>
                </a:cubicBezTo>
                <a:cubicBezTo>
                  <a:pt x="4418576" y="1936957"/>
                  <a:pt x="4422472" y="1936644"/>
                  <a:pt x="4426365" y="1936587"/>
                </a:cubicBezTo>
                <a:lnTo>
                  <a:pt x="4427332" y="1936976"/>
                </a:lnTo>
                <a:cubicBezTo>
                  <a:pt x="4442549" y="1949267"/>
                  <a:pt x="4466033" y="1951954"/>
                  <a:pt x="4484901" y="1943599"/>
                </a:cubicBezTo>
                <a:cubicBezTo>
                  <a:pt x="4442234" y="1922582"/>
                  <a:pt x="4394922" y="1908423"/>
                  <a:pt x="4345578" y="1901917"/>
                </a:cubicBezTo>
                <a:close/>
                <a:moveTo>
                  <a:pt x="7120434" y="1901722"/>
                </a:moveTo>
                <a:cubicBezTo>
                  <a:pt x="7112160" y="1902734"/>
                  <a:pt x="7104034" y="1904507"/>
                  <a:pt x="7096246" y="1906982"/>
                </a:cubicBezTo>
                <a:cubicBezTo>
                  <a:pt x="7118740" y="1907370"/>
                  <a:pt x="7126965" y="1908540"/>
                  <a:pt x="7132044" y="1908149"/>
                </a:cubicBezTo>
                <a:lnTo>
                  <a:pt x="7131077" y="1908928"/>
                </a:lnTo>
                <a:cubicBezTo>
                  <a:pt x="7134510" y="1908364"/>
                  <a:pt x="7137753" y="1907157"/>
                  <a:pt x="7140511" y="1905423"/>
                </a:cubicBezTo>
                <a:cubicBezTo>
                  <a:pt x="7133954" y="1903767"/>
                  <a:pt x="7127229" y="1902522"/>
                  <a:pt x="7120434" y="1901722"/>
                </a:cubicBezTo>
                <a:close/>
                <a:moveTo>
                  <a:pt x="3984207" y="1901528"/>
                </a:moveTo>
                <a:lnTo>
                  <a:pt x="3989044" y="1906982"/>
                </a:lnTo>
                <a:cubicBezTo>
                  <a:pt x="3994367" y="1906982"/>
                  <a:pt x="4000172" y="1906982"/>
                  <a:pt x="4005492" y="1906982"/>
                </a:cubicBezTo>
                <a:cubicBezTo>
                  <a:pt x="4005492" y="1906982"/>
                  <a:pt x="4005492" y="1905229"/>
                  <a:pt x="4005492" y="1905033"/>
                </a:cubicBezTo>
                <a:close/>
                <a:moveTo>
                  <a:pt x="4948827" y="1900555"/>
                </a:moveTo>
                <a:lnTo>
                  <a:pt x="4912062" y="1905033"/>
                </a:lnTo>
                <a:lnTo>
                  <a:pt x="4975677" y="1922952"/>
                </a:lnTo>
                <a:close/>
                <a:moveTo>
                  <a:pt x="6208542" y="1899191"/>
                </a:moveTo>
                <a:lnTo>
                  <a:pt x="6198867" y="1899776"/>
                </a:lnTo>
                <a:lnTo>
                  <a:pt x="6210236" y="1902696"/>
                </a:lnTo>
                <a:cubicBezTo>
                  <a:pt x="6209558" y="1901567"/>
                  <a:pt x="6209002" y="1900397"/>
                  <a:pt x="6208542" y="1899191"/>
                </a:cubicBezTo>
                <a:close/>
                <a:moveTo>
                  <a:pt x="3427398" y="1898021"/>
                </a:moveTo>
                <a:cubicBezTo>
                  <a:pt x="3429768" y="1899483"/>
                  <a:pt x="3432284" y="1900788"/>
                  <a:pt x="3434895" y="1901917"/>
                </a:cubicBezTo>
                <a:cubicBezTo>
                  <a:pt x="3437267" y="1902501"/>
                  <a:pt x="3439687" y="1902892"/>
                  <a:pt x="3442152" y="1903086"/>
                </a:cubicBezTo>
                <a:lnTo>
                  <a:pt x="3439250" y="1898606"/>
                </a:lnTo>
                <a:close/>
                <a:moveTo>
                  <a:pt x="6787606" y="1897242"/>
                </a:moveTo>
                <a:cubicBezTo>
                  <a:pt x="6782791" y="1897087"/>
                  <a:pt x="6777979" y="1897534"/>
                  <a:pt x="6773334" y="1898606"/>
                </a:cubicBezTo>
                <a:cubicBezTo>
                  <a:pt x="6770673" y="1898606"/>
                  <a:pt x="6772126" y="1902501"/>
                  <a:pt x="6773334" y="1904644"/>
                </a:cubicBezTo>
                <a:cubicBezTo>
                  <a:pt x="6776963" y="1906280"/>
                  <a:pt x="6780882" y="1907468"/>
                  <a:pt x="6784945" y="1908149"/>
                </a:cubicBezTo>
                <a:lnTo>
                  <a:pt x="6794965" y="1903933"/>
                </a:lnTo>
                <a:lnTo>
                  <a:pt x="6795105" y="1904060"/>
                </a:lnTo>
                <a:lnTo>
                  <a:pt x="6795587" y="1903671"/>
                </a:lnTo>
                <a:lnTo>
                  <a:pt x="6794965" y="1903933"/>
                </a:lnTo>
                <a:close/>
                <a:moveTo>
                  <a:pt x="5899420" y="1896853"/>
                </a:moveTo>
                <a:lnTo>
                  <a:pt x="5894824" y="1899191"/>
                </a:lnTo>
                <a:cubicBezTo>
                  <a:pt x="5896274" y="1899191"/>
                  <a:pt x="5899420" y="1899191"/>
                  <a:pt x="5899420" y="1899191"/>
                </a:cubicBezTo>
                <a:cubicBezTo>
                  <a:pt x="5899539" y="1898412"/>
                  <a:pt x="5899539" y="1897633"/>
                  <a:pt x="5899420" y="1896853"/>
                </a:cubicBezTo>
                <a:close/>
                <a:moveTo>
                  <a:pt x="5406466" y="1895684"/>
                </a:moveTo>
                <a:lnTo>
                  <a:pt x="5406466" y="1896463"/>
                </a:lnTo>
                <a:lnTo>
                  <a:pt x="5408839" y="1896865"/>
                </a:lnTo>
                <a:lnTo>
                  <a:pt x="5427995" y="1906397"/>
                </a:lnTo>
                <a:cubicBezTo>
                  <a:pt x="5432421" y="1907898"/>
                  <a:pt x="5436944" y="1909202"/>
                  <a:pt x="5441540" y="1910292"/>
                </a:cubicBezTo>
                <a:cubicBezTo>
                  <a:pt x="5445530" y="1904888"/>
                  <a:pt x="5446528" y="1903537"/>
                  <a:pt x="5429736" y="1900405"/>
                </a:cubicBezTo>
                <a:lnTo>
                  <a:pt x="5408839" y="1896865"/>
                </a:lnTo>
                <a:close/>
                <a:moveTo>
                  <a:pt x="7187434" y="1895490"/>
                </a:moveTo>
                <a:cubicBezTo>
                  <a:pt x="7191546" y="1904450"/>
                  <a:pt x="7195174" y="1911656"/>
                  <a:pt x="7198562" y="1918668"/>
                </a:cubicBezTo>
                <a:cubicBezTo>
                  <a:pt x="7230973" y="1922369"/>
                  <a:pt x="7205576" y="1911850"/>
                  <a:pt x="7214042" y="1909904"/>
                </a:cubicBezTo>
                <a:cubicBezTo>
                  <a:pt x="7227345" y="1916087"/>
                  <a:pt x="7241767" y="1920348"/>
                  <a:pt x="7256658" y="1922588"/>
                </a:cubicBezTo>
                <a:lnTo>
                  <a:pt x="7298819" y="1923108"/>
                </a:lnTo>
                <a:lnTo>
                  <a:pt x="7301120" y="1923927"/>
                </a:lnTo>
                <a:lnTo>
                  <a:pt x="7302087" y="1923148"/>
                </a:lnTo>
                <a:lnTo>
                  <a:pt x="7298819" y="1923108"/>
                </a:lnTo>
                <a:lnTo>
                  <a:pt x="7246318" y="1904413"/>
                </a:lnTo>
                <a:cubicBezTo>
                  <a:pt x="7227243" y="1899643"/>
                  <a:pt x="7207487" y="1896639"/>
                  <a:pt x="7187434" y="1895490"/>
                </a:cubicBezTo>
                <a:close/>
                <a:moveTo>
                  <a:pt x="3895921" y="1894322"/>
                </a:moveTo>
                <a:cubicBezTo>
                  <a:pt x="3882713" y="1890639"/>
                  <a:pt x="3868249" y="1891206"/>
                  <a:pt x="3855526" y="1895880"/>
                </a:cubicBezTo>
                <a:cubicBezTo>
                  <a:pt x="3855526" y="1895880"/>
                  <a:pt x="3854076" y="1897633"/>
                  <a:pt x="3855526" y="1898021"/>
                </a:cubicBezTo>
                <a:cubicBezTo>
                  <a:pt x="3858962" y="1899814"/>
                  <a:pt x="3862710" y="1901197"/>
                  <a:pt x="3866654" y="1902113"/>
                </a:cubicBezTo>
                <a:lnTo>
                  <a:pt x="3902542" y="1900211"/>
                </a:lnTo>
                <a:lnTo>
                  <a:pt x="3902694" y="1900749"/>
                </a:lnTo>
                <a:lnTo>
                  <a:pt x="3903420" y="1900164"/>
                </a:lnTo>
                <a:lnTo>
                  <a:pt x="3902542" y="1900211"/>
                </a:lnTo>
                <a:lnTo>
                  <a:pt x="3901485" y="1896463"/>
                </a:lnTo>
                <a:cubicBezTo>
                  <a:pt x="3899743" y="1895567"/>
                  <a:pt x="3897881" y="1894847"/>
                  <a:pt x="3895921" y="1894322"/>
                </a:cubicBezTo>
                <a:close/>
                <a:moveTo>
                  <a:pt x="7048596" y="1893347"/>
                </a:moveTo>
                <a:lnTo>
                  <a:pt x="7048596" y="1895490"/>
                </a:lnTo>
                <a:cubicBezTo>
                  <a:pt x="7050676" y="1895704"/>
                  <a:pt x="7052804" y="1895704"/>
                  <a:pt x="7054884" y="1895490"/>
                </a:cubicBezTo>
                <a:cubicBezTo>
                  <a:pt x="7054884" y="1895490"/>
                  <a:pt x="7054884" y="1894126"/>
                  <a:pt x="7054884" y="1893347"/>
                </a:cubicBezTo>
                <a:close/>
                <a:moveTo>
                  <a:pt x="8505685" y="1892567"/>
                </a:moveTo>
                <a:cubicBezTo>
                  <a:pt x="8500121" y="1892567"/>
                  <a:pt x="8494075" y="1892567"/>
                  <a:pt x="8493831" y="1894516"/>
                </a:cubicBezTo>
                <a:cubicBezTo>
                  <a:pt x="8493108" y="1898645"/>
                  <a:pt x="8493108" y="1902853"/>
                  <a:pt x="8493831" y="1906982"/>
                </a:cubicBezTo>
                <a:lnTo>
                  <a:pt x="8532776" y="1911071"/>
                </a:lnTo>
                <a:lnTo>
                  <a:pt x="8545837" y="1909707"/>
                </a:lnTo>
                <a:lnTo>
                  <a:pt x="8532291" y="1906787"/>
                </a:lnTo>
                <a:close/>
                <a:moveTo>
                  <a:pt x="3643882" y="1890230"/>
                </a:moveTo>
                <a:lnTo>
                  <a:pt x="3642430" y="1891009"/>
                </a:lnTo>
                <a:cubicBezTo>
                  <a:pt x="3638077" y="1891009"/>
                  <a:pt x="3637351" y="1893931"/>
                  <a:pt x="3635174" y="1895490"/>
                </a:cubicBezTo>
                <a:cubicBezTo>
                  <a:pt x="3641462" y="1897164"/>
                  <a:pt x="3647945" y="1898334"/>
                  <a:pt x="3654525" y="1898996"/>
                </a:cubicBezTo>
                <a:cubicBezTo>
                  <a:pt x="3659604" y="1898996"/>
                  <a:pt x="3661539" y="1896659"/>
                  <a:pt x="3672908" y="1892179"/>
                </a:cubicBezTo>
                <a:cubicBezTo>
                  <a:pt x="3663281" y="1891087"/>
                  <a:pt x="3653606" y="1890426"/>
                  <a:pt x="3643882" y="1890230"/>
                </a:cubicBezTo>
                <a:close/>
                <a:moveTo>
                  <a:pt x="2950651" y="1890036"/>
                </a:moveTo>
                <a:cubicBezTo>
                  <a:pt x="2940442" y="1889568"/>
                  <a:pt x="2930211" y="1890075"/>
                  <a:pt x="2920172" y="1891594"/>
                </a:cubicBezTo>
                <a:cubicBezTo>
                  <a:pt x="2943949" y="1905286"/>
                  <a:pt x="2972734" y="1912143"/>
                  <a:pt x="3001929" y="1911071"/>
                </a:cubicBezTo>
                <a:cubicBezTo>
                  <a:pt x="3016925" y="1911071"/>
                  <a:pt x="3034825" y="1911071"/>
                  <a:pt x="3047885" y="1911071"/>
                </a:cubicBezTo>
                <a:cubicBezTo>
                  <a:pt x="3055384" y="1911071"/>
                  <a:pt x="3056837" y="1906203"/>
                  <a:pt x="3060466" y="1903280"/>
                </a:cubicBezTo>
                <a:cubicBezTo>
                  <a:pt x="3052507" y="1900651"/>
                  <a:pt x="3044234" y="1898626"/>
                  <a:pt x="3035793" y="1897242"/>
                </a:cubicBezTo>
                <a:lnTo>
                  <a:pt x="3034825" y="1895684"/>
                </a:lnTo>
                <a:cubicBezTo>
                  <a:pt x="3006574" y="1897573"/>
                  <a:pt x="2978130" y="1895665"/>
                  <a:pt x="2950651" y="1890036"/>
                </a:cubicBezTo>
                <a:close/>
                <a:moveTo>
                  <a:pt x="3516893" y="1888868"/>
                </a:moveTo>
                <a:cubicBezTo>
                  <a:pt x="3531891" y="1898217"/>
                  <a:pt x="3531891" y="1898217"/>
                  <a:pt x="3522942" y="1907370"/>
                </a:cubicBezTo>
                <a:cubicBezTo>
                  <a:pt x="3587763" y="1923148"/>
                  <a:pt x="3587763" y="1923148"/>
                  <a:pt x="3622594" y="1908346"/>
                </a:cubicBezTo>
                <a:cubicBezTo>
                  <a:pt x="3583169" y="1901528"/>
                  <a:pt x="3551724" y="1886140"/>
                  <a:pt x="3516893" y="1888868"/>
                </a:cubicBezTo>
                <a:close/>
                <a:moveTo>
                  <a:pt x="4901662" y="1888478"/>
                </a:moveTo>
                <a:lnTo>
                  <a:pt x="4904562" y="1890426"/>
                </a:lnTo>
                <a:lnTo>
                  <a:pt x="4910126" y="1890426"/>
                </a:lnTo>
                <a:lnTo>
                  <a:pt x="4907465" y="1888478"/>
                </a:lnTo>
                <a:close/>
                <a:moveTo>
                  <a:pt x="6687951" y="1887893"/>
                </a:moveTo>
                <a:cubicBezTo>
                  <a:pt x="6672471" y="1886531"/>
                  <a:pt x="6661343" y="1887893"/>
                  <a:pt x="6661828" y="1892958"/>
                </a:cubicBezTo>
                <a:cubicBezTo>
                  <a:pt x="6661828" y="1894322"/>
                  <a:pt x="6665213" y="1896659"/>
                  <a:pt x="6668601" y="1897827"/>
                </a:cubicBezTo>
                <a:cubicBezTo>
                  <a:pt x="6672712" y="1898996"/>
                  <a:pt x="6677065" y="1899444"/>
                  <a:pt x="6681420" y="1899191"/>
                </a:cubicBezTo>
                <a:lnTo>
                  <a:pt x="6695751" y="1893420"/>
                </a:lnTo>
                <a:lnTo>
                  <a:pt x="6695933" y="1893931"/>
                </a:lnTo>
                <a:lnTo>
                  <a:pt x="6696415" y="1893152"/>
                </a:lnTo>
                <a:lnTo>
                  <a:pt x="6695751" y="1893420"/>
                </a:lnTo>
                <a:lnTo>
                  <a:pt x="6694480" y="1889842"/>
                </a:lnTo>
                <a:cubicBezTo>
                  <a:pt x="6692377" y="1889063"/>
                  <a:pt x="6690201" y="1888400"/>
                  <a:pt x="6687951" y="1887893"/>
                </a:cubicBezTo>
                <a:close/>
                <a:moveTo>
                  <a:pt x="4058224" y="1886531"/>
                </a:moveTo>
                <a:cubicBezTo>
                  <a:pt x="4067414" y="1890426"/>
                  <a:pt x="4075154" y="1894322"/>
                  <a:pt x="4069108" y="1897438"/>
                </a:cubicBezTo>
                <a:lnTo>
                  <a:pt x="4068381" y="1897438"/>
                </a:lnTo>
                <a:lnTo>
                  <a:pt x="4087490" y="1899191"/>
                </a:lnTo>
                <a:cubicBezTo>
                  <a:pt x="4083694" y="1895665"/>
                  <a:pt x="4079291" y="1892567"/>
                  <a:pt x="4074428" y="1890036"/>
                </a:cubicBezTo>
                <a:cubicBezTo>
                  <a:pt x="4069229" y="1888341"/>
                  <a:pt x="4063785" y="1887173"/>
                  <a:pt x="4058224" y="1886531"/>
                </a:cubicBezTo>
                <a:close/>
                <a:moveTo>
                  <a:pt x="3115371" y="1886531"/>
                </a:moveTo>
                <a:lnTo>
                  <a:pt x="3112906" y="1889842"/>
                </a:lnTo>
                <a:lnTo>
                  <a:pt x="3111501" y="1889842"/>
                </a:lnTo>
                <a:lnTo>
                  <a:pt x="3111745" y="1891400"/>
                </a:lnTo>
                <a:lnTo>
                  <a:pt x="3112906" y="1889842"/>
                </a:lnTo>
                <a:lnTo>
                  <a:pt x="3123837" y="1889842"/>
                </a:lnTo>
                <a:cubicBezTo>
                  <a:pt x="3126740" y="1889842"/>
                  <a:pt x="3126740" y="1887699"/>
                  <a:pt x="3128190" y="1886531"/>
                </a:cubicBezTo>
                <a:cubicBezTo>
                  <a:pt x="3123934" y="1886083"/>
                  <a:pt x="3119629" y="1886083"/>
                  <a:pt x="3115371" y="1886531"/>
                </a:cubicBezTo>
                <a:close/>
                <a:moveTo>
                  <a:pt x="8535920" y="1884388"/>
                </a:moveTo>
                <a:cubicBezTo>
                  <a:pt x="8535364" y="1887036"/>
                  <a:pt x="8537032" y="1889647"/>
                  <a:pt x="8540031" y="1890815"/>
                </a:cubicBezTo>
                <a:cubicBezTo>
                  <a:pt x="8546611" y="1893191"/>
                  <a:pt x="8553505" y="1894964"/>
                  <a:pt x="8560591" y="1896074"/>
                </a:cubicBezTo>
                <a:cubicBezTo>
                  <a:pt x="8563978" y="1896074"/>
                  <a:pt x="8570266" y="1896074"/>
                  <a:pt x="8570992" y="1896074"/>
                </a:cubicBezTo>
                <a:cubicBezTo>
                  <a:pt x="8571718" y="1896074"/>
                  <a:pt x="8568089" y="1891985"/>
                  <a:pt x="8566154" y="1889647"/>
                </a:cubicBezTo>
                <a:lnTo>
                  <a:pt x="8566881" y="1889647"/>
                </a:lnTo>
                <a:cubicBezTo>
                  <a:pt x="8561317" y="1888089"/>
                  <a:pt x="8555029" y="1885752"/>
                  <a:pt x="8548257" y="1884388"/>
                </a:cubicBezTo>
                <a:cubicBezTo>
                  <a:pt x="8544216" y="1883531"/>
                  <a:pt x="8539960" y="1883531"/>
                  <a:pt x="8535920" y="1884388"/>
                </a:cubicBezTo>
                <a:close/>
                <a:moveTo>
                  <a:pt x="6002460" y="1883609"/>
                </a:moveTo>
                <a:cubicBezTo>
                  <a:pt x="5976580" y="1888089"/>
                  <a:pt x="5993026" y="1896463"/>
                  <a:pt x="6000525" y="1903086"/>
                </a:cubicBezTo>
                <a:cubicBezTo>
                  <a:pt x="6032453" y="1907955"/>
                  <a:pt x="6038502" y="1906203"/>
                  <a:pt x="6027615" y="1898217"/>
                </a:cubicBezTo>
                <a:lnTo>
                  <a:pt x="6028583" y="1898606"/>
                </a:lnTo>
                <a:cubicBezTo>
                  <a:pt x="6026069" y="1896716"/>
                  <a:pt x="6023408" y="1894964"/>
                  <a:pt x="6020602" y="1893347"/>
                </a:cubicBezTo>
                <a:close/>
                <a:moveTo>
                  <a:pt x="4012750" y="1883415"/>
                </a:moveTo>
                <a:cubicBezTo>
                  <a:pt x="4031615" y="1897242"/>
                  <a:pt x="4032100" y="1897633"/>
                  <a:pt x="4064752" y="1897438"/>
                </a:cubicBezTo>
                <a:cubicBezTo>
                  <a:pt x="4043467" y="1889842"/>
                  <a:pt x="4042502" y="1889063"/>
                  <a:pt x="4053386" y="1886725"/>
                </a:cubicBezTo>
                <a:lnTo>
                  <a:pt x="4052660" y="1885752"/>
                </a:lnTo>
                <a:close/>
                <a:moveTo>
                  <a:pt x="4786768" y="1882636"/>
                </a:moveTo>
                <a:cubicBezTo>
                  <a:pt x="4762580" y="1884973"/>
                  <a:pt x="4761128" y="1891400"/>
                  <a:pt x="4765483" y="1899385"/>
                </a:cubicBezTo>
                <a:cubicBezTo>
                  <a:pt x="4771699" y="1903788"/>
                  <a:pt x="4779706" y="1906203"/>
                  <a:pt x="4787977" y="1906203"/>
                </a:cubicBezTo>
                <a:lnTo>
                  <a:pt x="4789912" y="1905812"/>
                </a:lnTo>
                <a:cubicBezTo>
                  <a:pt x="4802008" y="1903671"/>
                  <a:pt x="4812406" y="1901137"/>
                  <a:pt x="4829339" y="1897438"/>
                </a:cubicBezTo>
                <a:close/>
                <a:moveTo>
                  <a:pt x="2796815" y="1882439"/>
                </a:moveTo>
                <a:cubicBezTo>
                  <a:pt x="2802838" y="1888711"/>
                  <a:pt x="2809367" y="1894633"/>
                  <a:pt x="2816406" y="1900164"/>
                </a:cubicBezTo>
                <a:cubicBezTo>
                  <a:pt x="2829469" y="1909319"/>
                  <a:pt x="2820035" y="1912824"/>
                  <a:pt x="2803587" y="1914578"/>
                </a:cubicBezTo>
                <a:cubicBezTo>
                  <a:pt x="2781817" y="1910877"/>
                  <a:pt x="2759566" y="1899970"/>
                  <a:pt x="2738281" y="1904450"/>
                </a:cubicBezTo>
                <a:cubicBezTo>
                  <a:pt x="2727516" y="1901256"/>
                  <a:pt x="2716536" y="1898588"/>
                  <a:pt x="2705385" y="1896463"/>
                </a:cubicBezTo>
                <a:cubicBezTo>
                  <a:pt x="2688211" y="1893543"/>
                  <a:pt x="2677083" y="1895295"/>
                  <a:pt x="2676115" y="1900749"/>
                </a:cubicBezTo>
                <a:cubicBezTo>
                  <a:pt x="2675633" y="1905151"/>
                  <a:pt x="2675633" y="1909591"/>
                  <a:pt x="2676115" y="1913993"/>
                </a:cubicBezTo>
                <a:cubicBezTo>
                  <a:pt x="2692805" y="1920420"/>
                  <a:pt x="2700303" y="1916331"/>
                  <a:pt x="2710705" y="1916916"/>
                </a:cubicBezTo>
                <a:cubicBezTo>
                  <a:pt x="2729088" y="1917889"/>
                  <a:pt x="2739489" y="1921394"/>
                  <a:pt x="2743842" y="1928017"/>
                </a:cubicBezTo>
                <a:cubicBezTo>
                  <a:pt x="2748197" y="1934638"/>
                  <a:pt x="2745777" y="1938924"/>
                  <a:pt x="2734893" y="1941846"/>
                </a:cubicBezTo>
                <a:cubicBezTo>
                  <a:pt x="2740917" y="1945429"/>
                  <a:pt x="2747423" y="1948506"/>
                  <a:pt x="2754244" y="1950999"/>
                </a:cubicBezTo>
                <a:cubicBezTo>
                  <a:pt x="2762710" y="1953533"/>
                  <a:pt x="2775529" y="1953921"/>
                  <a:pt x="2783754" y="1956453"/>
                </a:cubicBezTo>
                <a:cubicBezTo>
                  <a:pt x="2810649" y="1966951"/>
                  <a:pt x="2841661" y="1968354"/>
                  <a:pt x="2869864" y="1960348"/>
                </a:cubicBezTo>
                <a:cubicBezTo>
                  <a:pt x="2886309" y="1965998"/>
                  <a:pt x="2900581" y="1971256"/>
                  <a:pt x="2916061" y="1975542"/>
                </a:cubicBezTo>
                <a:cubicBezTo>
                  <a:pt x="2924964" y="1978306"/>
                  <a:pt x="2934348" y="1979885"/>
                  <a:pt x="2943878" y="1980216"/>
                </a:cubicBezTo>
                <a:cubicBezTo>
                  <a:pt x="2972711" y="1979243"/>
                  <a:pt x="3001470" y="1983157"/>
                  <a:pt x="3028294" y="1991708"/>
                </a:cubicBezTo>
                <a:cubicBezTo>
                  <a:pt x="3052870" y="1997783"/>
                  <a:pt x="3078630" y="2000102"/>
                  <a:pt x="3104246" y="1998524"/>
                </a:cubicBezTo>
                <a:cubicBezTo>
                  <a:pt x="3116412" y="2004114"/>
                  <a:pt x="3129957" y="2007425"/>
                  <a:pt x="3143914" y="2008263"/>
                </a:cubicBezTo>
                <a:cubicBezTo>
                  <a:pt x="3198796" y="2014457"/>
                  <a:pt x="3254356" y="2015839"/>
                  <a:pt x="3309602" y="2012353"/>
                </a:cubicBezTo>
                <a:cubicBezTo>
                  <a:pt x="3314391" y="2015099"/>
                  <a:pt x="3319592" y="2017320"/>
                  <a:pt x="3325082" y="2018976"/>
                </a:cubicBezTo>
                <a:cubicBezTo>
                  <a:pt x="3343465" y="2023651"/>
                  <a:pt x="3335725" y="2026377"/>
                  <a:pt x="3335240" y="2031051"/>
                </a:cubicBezTo>
                <a:cubicBezTo>
                  <a:pt x="3363130" y="2040868"/>
                  <a:pt x="3392616" y="2047432"/>
                  <a:pt x="3422802" y="2050528"/>
                </a:cubicBezTo>
                <a:cubicBezTo>
                  <a:pt x="3449771" y="2052397"/>
                  <a:pt x="3475241" y="2061280"/>
                  <a:pt x="3495366" y="2075850"/>
                </a:cubicBezTo>
                <a:cubicBezTo>
                  <a:pt x="3519554" y="2069032"/>
                  <a:pt x="3519554" y="2068447"/>
                  <a:pt x="3520763" y="2053450"/>
                </a:cubicBezTo>
                <a:cubicBezTo>
                  <a:pt x="3540357" y="2059098"/>
                  <a:pt x="3558496" y="2065722"/>
                  <a:pt x="3578091" y="2070006"/>
                </a:cubicBezTo>
                <a:cubicBezTo>
                  <a:pt x="3597682" y="2074292"/>
                  <a:pt x="3617274" y="2076238"/>
                  <a:pt x="3637833" y="2079355"/>
                </a:cubicBezTo>
                <a:cubicBezTo>
                  <a:pt x="3649929" y="2077017"/>
                  <a:pt x="3644850" y="2072537"/>
                  <a:pt x="3632754" y="2067280"/>
                </a:cubicBezTo>
                <a:lnTo>
                  <a:pt x="3591633" y="2064746"/>
                </a:lnTo>
                <a:cubicBezTo>
                  <a:pt x="3579782" y="2049944"/>
                  <a:pt x="3579541" y="2049749"/>
                  <a:pt x="3543257" y="2046827"/>
                </a:cubicBezTo>
                <a:cubicBezTo>
                  <a:pt x="3515974" y="2045095"/>
                  <a:pt x="3489246" y="2039699"/>
                  <a:pt x="3464164" y="2030857"/>
                </a:cubicBezTo>
                <a:cubicBezTo>
                  <a:pt x="3424470" y="2015431"/>
                  <a:pt x="3382288" y="2004562"/>
                  <a:pt x="3338869" y="1998524"/>
                </a:cubicBezTo>
                <a:cubicBezTo>
                  <a:pt x="3349610" y="1996771"/>
                  <a:pt x="3360566" y="1995935"/>
                  <a:pt x="3371523" y="1995992"/>
                </a:cubicBezTo>
                <a:cubicBezTo>
                  <a:pt x="3385335" y="2000200"/>
                  <a:pt x="3399848" y="2002750"/>
                  <a:pt x="3414577" y="2003589"/>
                </a:cubicBezTo>
                <a:cubicBezTo>
                  <a:pt x="3441185" y="2004756"/>
                  <a:pt x="3466582" y="2017612"/>
                  <a:pt x="3495366" y="2018197"/>
                </a:cubicBezTo>
                <a:cubicBezTo>
                  <a:pt x="3505163" y="2019481"/>
                  <a:pt x="3514646" y="2022054"/>
                  <a:pt x="3523424" y="2025792"/>
                </a:cubicBezTo>
                <a:cubicBezTo>
                  <a:pt x="3550515" y="2035006"/>
                  <a:pt x="3579251" y="2040731"/>
                  <a:pt x="3608566" y="2042737"/>
                </a:cubicBezTo>
                <a:lnTo>
                  <a:pt x="3612194" y="2042832"/>
                </a:lnTo>
                <a:lnTo>
                  <a:pt x="3601551" y="2046999"/>
                </a:lnTo>
                <a:cubicBezTo>
                  <a:pt x="3600705" y="2048922"/>
                  <a:pt x="3603486" y="2051503"/>
                  <a:pt x="3612436" y="2055203"/>
                </a:cubicBezTo>
                <a:cubicBezTo>
                  <a:pt x="3621144" y="2058710"/>
                  <a:pt x="3628884" y="2062605"/>
                  <a:pt x="3636625" y="2066304"/>
                </a:cubicBezTo>
                <a:cubicBezTo>
                  <a:pt x="3647267" y="2066304"/>
                  <a:pt x="3658151" y="2067474"/>
                  <a:pt x="3668070" y="2067474"/>
                </a:cubicBezTo>
                <a:cubicBezTo>
                  <a:pt x="3677987" y="2067474"/>
                  <a:pt x="3672423" y="2059877"/>
                  <a:pt x="3664441" y="2058904"/>
                </a:cubicBezTo>
                <a:lnTo>
                  <a:pt x="3665168" y="2059683"/>
                </a:lnTo>
                <a:lnTo>
                  <a:pt x="3612779" y="2042848"/>
                </a:lnTo>
                <a:lnTo>
                  <a:pt x="3640042" y="2043561"/>
                </a:lnTo>
                <a:cubicBezTo>
                  <a:pt x="3650340" y="2045207"/>
                  <a:pt x="3660305" y="2048201"/>
                  <a:pt x="3669520" y="2052477"/>
                </a:cubicBezTo>
                <a:cubicBezTo>
                  <a:pt x="3675399" y="2055456"/>
                  <a:pt x="3681735" y="2057833"/>
                  <a:pt x="3688386" y="2059489"/>
                </a:cubicBezTo>
                <a:cubicBezTo>
                  <a:pt x="3694531" y="2060520"/>
                  <a:pt x="3700867" y="2060520"/>
                  <a:pt x="3707012" y="2059489"/>
                </a:cubicBezTo>
                <a:cubicBezTo>
                  <a:pt x="3709915" y="2059489"/>
                  <a:pt x="3708221" y="2055397"/>
                  <a:pt x="3705319" y="2053450"/>
                </a:cubicBezTo>
                <a:cubicBezTo>
                  <a:pt x="3699054" y="2049749"/>
                  <a:pt x="3692522" y="2046361"/>
                  <a:pt x="3685727" y="2043322"/>
                </a:cubicBezTo>
                <a:cubicBezTo>
                  <a:pt x="3691192" y="2039582"/>
                  <a:pt x="3699079" y="2039194"/>
                  <a:pt x="3705077" y="2042349"/>
                </a:cubicBezTo>
                <a:cubicBezTo>
                  <a:pt x="3733158" y="2054522"/>
                  <a:pt x="3763853" y="2062331"/>
                  <a:pt x="3795540" y="2065331"/>
                </a:cubicBezTo>
                <a:lnTo>
                  <a:pt x="3848997" y="2058514"/>
                </a:lnTo>
                <a:cubicBezTo>
                  <a:pt x="3857802" y="2063636"/>
                  <a:pt x="3868757" y="2065740"/>
                  <a:pt x="3879473" y="2064358"/>
                </a:cubicBezTo>
                <a:cubicBezTo>
                  <a:pt x="3884311" y="2064358"/>
                  <a:pt x="3883828" y="2060462"/>
                  <a:pt x="3887940" y="2059293"/>
                </a:cubicBezTo>
                <a:cubicBezTo>
                  <a:pt x="3894057" y="2058164"/>
                  <a:pt x="3900299" y="2057501"/>
                  <a:pt x="3906564" y="2057346"/>
                </a:cubicBezTo>
                <a:cubicBezTo>
                  <a:pt x="3891810" y="2070785"/>
                  <a:pt x="3891810" y="2070785"/>
                  <a:pt x="3852141" y="2074095"/>
                </a:cubicBezTo>
                <a:cubicBezTo>
                  <a:pt x="3872363" y="2079510"/>
                  <a:pt x="3891713" y="2086912"/>
                  <a:pt x="3909708" y="2096106"/>
                </a:cubicBezTo>
                <a:cubicBezTo>
                  <a:pt x="3918270" y="2097176"/>
                  <a:pt x="3926930" y="2097820"/>
                  <a:pt x="3935589" y="2098053"/>
                </a:cubicBezTo>
                <a:lnTo>
                  <a:pt x="3919868" y="2087340"/>
                </a:lnTo>
                <a:cubicBezTo>
                  <a:pt x="3963648" y="2090653"/>
                  <a:pt x="4001863" y="2088704"/>
                  <a:pt x="4044919" y="2104286"/>
                </a:cubicBezTo>
                <a:cubicBezTo>
                  <a:pt x="4080235" y="2109972"/>
                  <a:pt x="4116082" y="2113169"/>
                  <a:pt x="4152073" y="2113829"/>
                </a:cubicBezTo>
                <a:cubicBezTo>
                  <a:pt x="4144816" y="2100781"/>
                  <a:pt x="4103697" y="2094352"/>
                  <a:pt x="4084347" y="2081498"/>
                </a:cubicBezTo>
                <a:lnTo>
                  <a:pt x="4116275" y="2081498"/>
                </a:lnTo>
                <a:cubicBezTo>
                  <a:pt x="4132553" y="2084847"/>
                  <a:pt x="4147477" y="2091567"/>
                  <a:pt x="4159572" y="2100975"/>
                </a:cubicBezTo>
                <a:cubicBezTo>
                  <a:pt x="4181340" y="2115778"/>
                  <a:pt x="4224638" y="2123178"/>
                  <a:pt x="4254631" y="2135061"/>
                </a:cubicBezTo>
                <a:lnTo>
                  <a:pt x="4303007" y="2137398"/>
                </a:lnTo>
                <a:cubicBezTo>
                  <a:pt x="4303007" y="2138956"/>
                  <a:pt x="4303007" y="2141294"/>
                  <a:pt x="4303007" y="2143435"/>
                </a:cubicBezTo>
                <a:cubicBezTo>
                  <a:pt x="4339046" y="2149864"/>
                  <a:pt x="4339046" y="2149864"/>
                  <a:pt x="4352833" y="2140514"/>
                </a:cubicBezTo>
                <a:lnTo>
                  <a:pt x="4433622" y="2152395"/>
                </a:lnTo>
                <a:cubicBezTo>
                  <a:pt x="4438097" y="2153097"/>
                  <a:pt x="4442427" y="2154342"/>
                  <a:pt x="4446442" y="2156096"/>
                </a:cubicBezTo>
                <a:cubicBezTo>
                  <a:pt x="4451861" y="2161276"/>
                  <a:pt x="4459794" y="2164335"/>
                  <a:pt x="4468210" y="2164470"/>
                </a:cubicBezTo>
                <a:cubicBezTo>
                  <a:pt x="4479871" y="2164237"/>
                  <a:pt x="4491504" y="2163380"/>
                  <a:pt x="4503040" y="2161938"/>
                </a:cubicBezTo>
                <a:cubicBezTo>
                  <a:pt x="4513683" y="2166807"/>
                  <a:pt x="4508122" y="2174210"/>
                  <a:pt x="4532310" y="2178690"/>
                </a:cubicBezTo>
                <a:lnTo>
                  <a:pt x="4534557" y="2178439"/>
                </a:lnTo>
                <a:lnTo>
                  <a:pt x="4527955" y="2181806"/>
                </a:lnTo>
                <a:cubicBezTo>
                  <a:pt x="4530954" y="2183168"/>
                  <a:pt x="4534098" y="2184278"/>
                  <a:pt x="4537389" y="2185117"/>
                </a:cubicBezTo>
                <a:cubicBezTo>
                  <a:pt x="4537389" y="2185117"/>
                  <a:pt x="4541985" y="2184726"/>
                  <a:pt x="4541500" y="2184144"/>
                </a:cubicBezTo>
                <a:lnTo>
                  <a:pt x="4535456" y="2178339"/>
                </a:lnTo>
                <a:lnTo>
                  <a:pt x="4558100" y="2175816"/>
                </a:lnTo>
                <a:cubicBezTo>
                  <a:pt x="4560609" y="2172992"/>
                  <a:pt x="4557827" y="2168464"/>
                  <a:pt x="4552143" y="2162717"/>
                </a:cubicBezTo>
                <a:lnTo>
                  <a:pt x="4591811" y="2167392"/>
                </a:lnTo>
                <a:lnTo>
                  <a:pt x="4596795" y="2167896"/>
                </a:lnTo>
                <a:lnTo>
                  <a:pt x="4587217" y="2178299"/>
                </a:lnTo>
                <a:cubicBezTo>
                  <a:pt x="4601027" y="2182507"/>
                  <a:pt x="4615976" y="2183636"/>
                  <a:pt x="4630512" y="2181610"/>
                </a:cubicBezTo>
                <a:lnTo>
                  <a:pt x="4631480" y="2182000"/>
                </a:lnTo>
                <a:lnTo>
                  <a:pt x="4600473" y="2168269"/>
                </a:lnTo>
                <a:lnTo>
                  <a:pt x="4680341" y="2176352"/>
                </a:lnTo>
                <a:cubicBezTo>
                  <a:pt x="4708785" y="2180248"/>
                  <a:pt x="4737618" y="2182000"/>
                  <a:pt x="4766450" y="2181610"/>
                </a:cubicBezTo>
                <a:lnTo>
                  <a:pt x="4763789" y="2181610"/>
                </a:lnTo>
                <a:cubicBezTo>
                  <a:pt x="4777820" y="2181610"/>
                  <a:pt x="4793541" y="2184144"/>
                  <a:pt x="4808295" y="2185311"/>
                </a:cubicBezTo>
                <a:lnTo>
                  <a:pt x="5025988" y="2203621"/>
                </a:lnTo>
                <a:cubicBezTo>
                  <a:pt x="5058401" y="2203621"/>
                  <a:pt x="5101455" y="2212773"/>
                  <a:pt x="5124193" y="2204788"/>
                </a:cubicBezTo>
                <a:cubicBezTo>
                  <a:pt x="5128908" y="2204068"/>
                  <a:pt x="5133746" y="2204068"/>
                  <a:pt x="5138462" y="2204788"/>
                </a:cubicBezTo>
                <a:cubicBezTo>
                  <a:pt x="5200868" y="2215111"/>
                  <a:pt x="5251906" y="2211021"/>
                  <a:pt x="5310925" y="2216865"/>
                </a:cubicBezTo>
                <a:cubicBezTo>
                  <a:pt x="5318421" y="2216865"/>
                  <a:pt x="5325920" y="2218423"/>
                  <a:pt x="5332934" y="2218812"/>
                </a:cubicBezTo>
                <a:cubicBezTo>
                  <a:pt x="5353978" y="2218812"/>
                  <a:pt x="5357122" y="2215111"/>
                  <a:pt x="5351076" y="2206541"/>
                </a:cubicBezTo>
                <a:cubicBezTo>
                  <a:pt x="5342368" y="2206541"/>
                  <a:pt x="5334386" y="2206541"/>
                  <a:pt x="5326888" y="2204983"/>
                </a:cubicBezTo>
                <a:cubicBezTo>
                  <a:pt x="5293024" y="2200308"/>
                  <a:pt x="5273674" y="2191738"/>
                  <a:pt x="5273432" y="2181610"/>
                </a:cubicBezTo>
                <a:cubicBezTo>
                  <a:pt x="5273577" y="2180013"/>
                  <a:pt x="5273989" y="2178436"/>
                  <a:pt x="5274642" y="2176935"/>
                </a:cubicBezTo>
                <a:lnTo>
                  <a:pt x="5277059" y="2164081"/>
                </a:lnTo>
                <a:lnTo>
                  <a:pt x="5321082" y="2170508"/>
                </a:lnTo>
                <a:cubicBezTo>
                  <a:pt x="5313731" y="2174676"/>
                  <a:pt x="5307126" y="2179663"/>
                  <a:pt x="5301491" y="2185311"/>
                </a:cubicBezTo>
                <a:cubicBezTo>
                  <a:pt x="5298344" y="2189597"/>
                  <a:pt x="5313828" y="2197191"/>
                  <a:pt x="5329064" y="2198750"/>
                </a:cubicBezTo>
                <a:cubicBezTo>
                  <a:pt x="5355913" y="2201672"/>
                  <a:pt x="5382521" y="2203621"/>
                  <a:pt x="5409127" y="2205761"/>
                </a:cubicBezTo>
                <a:lnTo>
                  <a:pt x="5394615" y="2211800"/>
                </a:lnTo>
                <a:cubicBezTo>
                  <a:pt x="5417353" y="2215307"/>
                  <a:pt x="5417353" y="2215307"/>
                  <a:pt x="5415900" y="2206931"/>
                </a:cubicBezTo>
                <a:cubicBezTo>
                  <a:pt x="5420737" y="2191544"/>
                  <a:pt x="5420737" y="2191544"/>
                  <a:pt x="5373329" y="2180442"/>
                </a:cubicBezTo>
                <a:cubicBezTo>
                  <a:pt x="5349141" y="2174598"/>
                  <a:pt x="5347691" y="2172067"/>
                  <a:pt x="5367039" y="2167004"/>
                </a:cubicBezTo>
                <a:cubicBezTo>
                  <a:pt x="5381577" y="2173255"/>
                  <a:pt x="5398725" y="2174248"/>
                  <a:pt x="5414206" y="2169729"/>
                </a:cubicBezTo>
                <a:cubicBezTo>
                  <a:pt x="5399162" y="2163965"/>
                  <a:pt x="5382399" y="2161666"/>
                  <a:pt x="5365830" y="2163108"/>
                </a:cubicBezTo>
                <a:cubicBezTo>
                  <a:pt x="5318253" y="2155297"/>
                  <a:pt x="5271183" y="2145539"/>
                  <a:pt x="5224813" y="2133891"/>
                </a:cubicBezTo>
                <a:cubicBezTo>
                  <a:pt x="5211437" y="2131768"/>
                  <a:pt x="5197796" y="2130969"/>
                  <a:pt x="5184177" y="2131554"/>
                </a:cubicBezTo>
                <a:cubicBezTo>
                  <a:pt x="5162264" y="2135721"/>
                  <a:pt x="5139236" y="2134008"/>
                  <a:pt x="5118629" y="2126685"/>
                </a:cubicBezTo>
                <a:cubicBezTo>
                  <a:pt x="5104840" y="2123374"/>
                  <a:pt x="5090400" y="2122127"/>
                  <a:pt x="5076058" y="2122984"/>
                </a:cubicBezTo>
                <a:cubicBezTo>
                  <a:pt x="5032687" y="2125730"/>
                  <a:pt x="4989077" y="2121094"/>
                  <a:pt x="4948104" y="2109351"/>
                </a:cubicBezTo>
                <a:cubicBezTo>
                  <a:pt x="4900113" y="2098501"/>
                  <a:pt x="4851085" y="2090886"/>
                  <a:pt x="4801522" y="2086561"/>
                </a:cubicBezTo>
                <a:cubicBezTo>
                  <a:pt x="4795959" y="2084224"/>
                  <a:pt x="4787251" y="2079940"/>
                  <a:pt x="4786043" y="2079940"/>
                </a:cubicBezTo>
                <a:cubicBezTo>
                  <a:pt x="4753728" y="2079531"/>
                  <a:pt x="4721655" y="2075480"/>
                  <a:pt x="4690742" y="2067863"/>
                </a:cubicBezTo>
                <a:cubicBezTo>
                  <a:pt x="4674198" y="2067163"/>
                  <a:pt x="4657869" y="2064415"/>
                  <a:pt x="4642366" y="2059683"/>
                </a:cubicBezTo>
                <a:cubicBezTo>
                  <a:pt x="4614598" y="2061826"/>
                  <a:pt x="4586588" y="2059976"/>
                  <a:pt x="4559642" y="2054230"/>
                </a:cubicBezTo>
                <a:cubicBezTo>
                  <a:pt x="4533593" y="2048755"/>
                  <a:pt x="4506428" y="2047627"/>
                  <a:pt x="4479822" y="2050919"/>
                </a:cubicBezTo>
                <a:cubicBezTo>
                  <a:pt x="4441919" y="2041042"/>
                  <a:pt x="4403096" y="2033603"/>
                  <a:pt x="4363720" y="2028714"/>
                </a:cubicBezTo>
                <a:cubicBezTo>
                  <a:pt x="4353222" y="2026182"/>
                  <a:pt x="4342046" y="2026182"/>
                  <a:pt x="4331548" y="2028714"/>
                </a:cubicBezTo>
                <a:cubicBezTo>
                  <a:pt x="4325768" y="2029902"/>
                  <a:pt x="4319696" y="2029902"/>
                  <a:pt x="4313891" y="2028714"/>
                </a:cubicBezTo>
                <a:cubicBezTo>
                  <a:pt x="4263821" y="2016639"/>
                  <a:pt x="4226573" y="2021117"/>
                  <a:pt x="4182308" y="2017222"/>
                </a:cubicBezTo>
                <a:cubicBezTo>
                  <a:pt x="4177229" y="2023455"/>
                  <a:pt x="4173118" y="2028908"/>
                  <a:pt x="4169247" y="2033779"/>
                </a:cubicBezTo>
                <a:lnTo>
                  <a:pt x="4181099" y="2039621"/>
                </a:lnTo>
                <a:cubicBezTo>
                  <a:pt x="4195612" y="2046633"/>
                  <a:pt x="4226088" y="2051698"/>
                  <a:pt x="4221494" y="2060657"/>
                </a:cubicBezTo>
                <a:cubicBezTo>
                  <a:pt x="4197306" y="2053256"/>
                  <a:pt x="4175294" y="2046048"/>
                  <a:pt x="4154976" y="2039815"/>
                </a:cubicBezTo>
                <a:lnTo>
                  <a:pt x="4081200" y="2029687"/>
                </a:lnTo>
                <a:cubicBezTo>
                  <a:pt x="4082412" y="2027546"/>
                  <a:pt x="4085797" y="2025209"/>
                  <a:pt x="4082894" y="2023845"/>
                </a:cubicBezTo>
                <a:cubicBezTo>
                  <a:pt x="4063785" y="2014885"/>
                  <a:pt x="4042984" y="2006120"/>
                  <a:pt x="4020490" y="1996186"/>
                </a:cubicBezTo>
                <a:lnTo>
                  <a:pt x="3959051" y="1995019"/>
                </a:lnTo>
                <a:cubicBezTo>
                  <a:pt x="3960260" y="1999108"/>
                  <a:pt x="3953005" y="2000861"/>
                  <a:pt x="3942362" y="1997941"/>
                </a:cubicBezTo>
                <a:cubicBezTo>
                  <a:pt x="3918174" y="1991708"/>
                  <a:pt x="3896162" y="1984500"/>
                  <a:pt x="3874635" y="1978464"/>
                </a:cubicBezTo>
                <a:cubicBezTo>
                  <a:pt x="3846577" y="1972035"/>
                  <a:pt x="3822872" y="1978464"/>
                  <a:pt x="3794813" y="1967360"/>
                </a:cubicBezTo>
                <a:cubicBezTo>
                  <a:pt x="3782720" y="1967360"/>
                  <a:pt x="3770625" y="1968724"/>
                  <a:pt x="3758050" y="1968530"/>
                </a:cubicBezTo>
                <a:cubicBezTo>
                  <a:pt x="3730959" y="1968530"/>
                  <a:pt x="3729022" y="1979825"/>
                  <a:pt x="3699272" y="1978267"/>
                </a:cubicBezTo>
                <a:cubicBezTo>
                  <a:pt x="3699925" y="1981052"/>
                  <a:pt x="3702030" y="1983469"/>
                  <a:pt x="3705077" y="1984891"/>
                </a:cubicBezTo>
                <a:cubicBezTo>
                  <a:pt x="3714534" y="1987500"/>
                  <a:pt x="3724258" y="1989526"/>
                  <a:pt x="3734103" y="1990929"/>
                </a:cubicBezTo>
                <a:cubicBezTo>
                  <a:pt x="3763370" y="1995604"/>
                  <a:pt x="3769416" y="1999303"/>
                  <a:pt x="3760950" y="2006120"/>
                </a:cubicBezTo>
                <a:cubicBezTo>
                  <a:pt x="3757324" y="2009042"/>
                  <a:pt x="3758050" y="2013132"/>
                  <a:pt x="3757080" y="2016054"/>
                </a:cubicBezTo>
                <a:cubicBezTo>
                  <a:pt x="3789011" y="2029104"/>
                  <a:pt x="3815375" y="2023066"/>
                  <a:pt x="3855770" y="2030272"/>
                </a:cubicBezTo>
                <a:cubicBezTo>
                  <a:pt x="3836176" y="2031830"/>
                  <a:pt x="3825051" y="2032221"/>
                  <a:pt x="3815617" y="2033583"/>
                </a:cubicBezTo>
                <a:cubicBezTo>
                  <a:pt x="3806183" y="2034947"/>
                  <a:pt x="3799895" y="2037090"/>
                  <a:pt x="3791428" y="2038842"/>
                </a:cubicBezTo>
                <a:lnTo>
                  <a:pt x="3795298" y="2040791"/>
                </a:lnTo>
                <a:lnTo>
                  <a:pt x="3786108" y="2039233"/>
                </a:lnTo>
                <a:lnTo>
                  <a:pt x="3791187" y="2039233"/>
                </a:lnTo>
                <a:cubicBezTo>
                  <a:pt x="3775996" y="2033797"/>
                  <a:pt x="3760201" y="2029493"/>
                  <a:pt x="3744020" y="2026377"/>
                </a:cubicBezTo>
                <a:cubicBezTo>
                  <a:pt x="3708247" y="2021741"/>
                  <a:pt x="3673535" y="2012879"/>
                  <a:pt x="3640980" y="2000082"/>
                </a:cubicBezTo>
                <a:cubicBezTo>
                  <a:pt x="3622234" y="2003004"/>
                  <a:pt x="3602858" y="2002147"/>
                  <a:pt x="3584620" y="1997550"/>
                </a:cubicBezTo>
                <a:cubicBezTo>
                  <a:pt x="3589216" y="1989565"/>
                  <a:pt x="3588490" y="1989565"/>
                  <a:pt x="3568898" y="1984500"/>
                </a:cubicBezTo>
                <a:cubicBezTo>
                  <a:pt x="3558981" y="1981968"/>
                  <a:pt x="3549547" y="1979046"/>
                  <a:pt x="3540113" y="1976321"/>
                </a:cubicBezTo>
                <a:lnTo>
                  <a:pt x="3564302" y="1973204"/>
                </a:lnTo>
                <a:cubicBezTo>
                  <a:pt x="3548242" y="1958303"/>
                  <a:pt x="3524707" y="1950007"/>
                  <a:pt x="3500204" y="1950611"/>
                </a:cubicBezTo>
                <a:cubicBezTo>
                  <a:pt x="3488982" y="1948235"/>
                  <a:pt x="3478121" y="1944903"/>
                  <a:pt x="3467793" y="1940677"/>
                </a:cubicBezTo>
                <a:lnTo>
                  <a:pt x="3436588" y="1942625"/>
                </a:lnTo>
                <a:cubicBezTo>
                  <a:pt x="3417990" y="1934113"/>
                  <a:pt x="3397017" y="1929555"/>
                  <a:pt x="3375635" y="1929381"/>
                </a:cubicBezTo>
                <a:cubicBezTo>
                  <a:pt x="3357978" y="1929381"/>
                  <a:pt x="3339110" y="1929381"/>
                  <a:pt x="3321694" y="1929381"/>
                </a:cubicBezTo>
                <a:cubicBezTo>
                  <a:pt x="3304279" y="1929381"/>
                  <a:pt x="3284446" y="1917110"/>
                  <a:pt x="3264854" y="1919253"/>
                </a:cubicBezTo>
                <a:lnTo>
                  <a:pt x="3253727" y="1921394"/>
                </a:lnTo>
                <a:cubicBezTo>
                  <a:pt x="3227677" y="1920752"/>
                  <a:pt x="3201602" y="1921979"/>
                  <a:pt x="3175842" y="1925095"/>
                </a:cubicBezTo>
                <a:cubicBezTo>
                  <a:pt x="3169819" y="1925212"/>
                  <a:pt x="3163821" y="1924745"/>
                  <a:pt x="3157942" y="1923731"/>
                </a:cubicBezTo>
                <a:lnTo>
                  <a:pt x="3129642" y="1934638"/>
                </a:lnTo>
                <a:cubicBezTo>
                  <a:pt x="3140455" y="1944865"/>
                  <a:pt x="3156273" y="1950766"/>
                  <a:pt x="3172940" y="1950805"/>
                </a:cubicBezTo>
                <a:lnTo>
                  <a:pt x="3216237" y="1955285"/>
                </a:lnTo>
                <a:lnTo>
                  <a:pt x="3231474" y="1947494"/>
                </a:lnTo>
                <a:lnTo>
                  <a:pt x="3279850" y="1963465"/>
                </a:lnTo>
                <a:cubicBezTo>
                  <a:pt x="3253823" y="1970010"/>
                  <a:pt x="3226080" y="1970828"/>
                  <a:pt x="3199545" y="1965802"/>
                </a:cubicBezTo>
                <a:lnTo>
                  <a:pt x="3182856" y="1974957"/>
                </a:lnTo>
                <a:lnTo>
                  <a:pt x="3156248" y="1958011"/>
                </a:lnTo>
                <a:lnTo>
                  <a:pt x="3072559" y="1948662"/>
                </a:lnTo>
                <a:cubicBezTo>
                  <a:pt x="3065301" y="1945351"/>
                  <a:pt x="3061190" y="1943793"/>
                  <a:pt x="3058287" y="1942041"/>
                </a:cubicBezTo>
                <a:cubicBezTo>
                  <a:pt x="3051273" y="1937951"/>
                  <a:pt x="3046435" y="1932107"/>
                  <a:pt x="3037728" y="1929964"/>
                </a:cubicBezTo>
                <a:cubicBezTo>
                  <a:pt x="3027181" y="1925835"/>
                  <a:pt x="3014677" y="1926829"/>
                  <a:pt x="3005317" y="1932497"/>
                </a:cubicBezTo>
                <a:cubicBezTo>
                  <a:pt x="3002486" y="1935399"/>
                  <a:pt x="3000068" y="1938534"/>
                  <a:pt x="2998059" y="1941846"/>
                </a:cubicBezTo>
                <a:lnTo>
                  <a:pt x="2958391" y="1928406"/>
                </a:lnTo>
                <a:lnTo>
                  <a:pt x="2990078" y="1922758"/>
                </a:lnTo>
                <a:cubicBezTo>
                  <a:pt x="2966057" y="1915200"/>
                  <a:pt x="2940638" y="1910916"/>
                  <a:pt x="2914852" y="1910098"/>
                </a:cubicBezTo>
                <a:cubicBezTo>
                  <a:pt x="2897775" y="1909143"/>
                  <a:pt x="2881230" y="1904994"/>
                  <a:pt x="2866476" y="1898021"/>
                </a:cubicBezTo>
                <a:lnTo>
                  <a:pt x="2849302" y="1896659"/>
                </a:lnTo>
                <a:cubicBezTo>
                  <a:pt x="2849302" y="1896659"/>
                  <a:pt x="2849302" y="1894516"/>
                  <a:pt x="2849302" y="1894516"/>
                </a:cubicBezTo>
                <a:lnTo>
                  <a:pt x="2865991" y="1896074"/>
                </a:lnTo>
                <a:cubicBezTo>
                  <a:pt x="2870346" y="1894322"/>
                  <a:pt x="2880989" y="1894126"/>
                  <a:pt x="2869379" y="1887310"/>
                </a:cubicBezTo>
                <a:close/>
                <a:moveTo>
                  <a:pt x="6711413" y="1881077"/>
                </a:moveTo>
                <a:lnTo>
                  <a:pt x="6710930" y="1881272"/>
                </a:lnTo>
                <a:lnTo>
                  <a:pt x="6729313" y="1884194"/>
                </a:lnTo>
                <a:cubicBezTo>
                  <a:pt x="6723920" y="1881621"/>
                  <a:pt x="6717629" y="1880531"/>
                  <a:pt x="6711413" y="1881077"/>
                </a:cubicBezTo>
                <a:close/>
                <a:moveTo>
                  <a:pt x="3276465" y="1880493"/>
                </a:moveTo>
                <a:cubicBezTo>
                  <a:pt x="3273077" y="1880493"/>
                  <a:pt x="3271142" y="1884194"/>
                  <a:pt x="3273562" y="1885361"/>
                </a:cubicBezTo>
                <a:cubicBezTo>
                  <a:pt x="3281470" y="1887562"/>
                  <a:pt x="3289550" y="1889316"/>
                  <a:pt x="3297750" y="1890621"/>
                </a:cubicBezTo>
                <a:cubicBezTo>
                  <a:pt x="3297265" y="1888478"/>
                  <a:pt x="3298959" y="1886725"/>
                  <a:pt x="3295815" y="1884777"/>
                </a:cubicBezTo>
                <a:lnTo>
                  <a:pt x="3294848" y="1883803"/>
                </a:lnTo>
                <a:cubicBezTo>
                  <a:pt x="3289042" y="1881779"/>
                  <a:pt x="3282801" y="1880668"/>
                  <a:pt x="3276465" y="1880493"/>
                </a:cubicBezTo>
                <a:close/>
                <a:moveTo>
                  <a:pt x="4694854" y="1879713"/>
                </a:moveTo>
                <a:cubicBezTo>
                  <a:pt x="4689531" y="1882051"/>
                  <a:pt x="4676227" y="1883218"/>
                  <a:pt x="4691951" y="1888868"/>
                </a:cubicBezTo>
                <a:lnTo>
                  <a:pt x="4692192" y="1888868"/>
                </a:lnTo>
                <a:cubicBezTo>
                  <a:pt x="4708399" y="1894710"/>
                  <a:pt x="4725814" y="1897827"/>
                  <a:pt x="4735731" y="1890621"/>
                </a:cubicBezTo>
                <a:close/>
                <a:moveTo>
                  <a:pt x="7008443" y="1877765"/>
                </a:moveTo>
                <a:lnTo>
                  <a:pt x="7011500" y="1884395"/>
                </a:lnTo>
                <a:lnTo>
                  <a:pt x="7010378" y="1884194"/>
                </a:lnTo>
                <a:lnTo>
                  <a:pt x="7011586" y="1884582"/>
                </a:lnTo>
                <a:lnTo>
                  <a:pt x="7011500" y="1884395"/>
                </a:lnTo>
                <a:lnTo>
                  <a:pt x="7027793" y="1887310"/>
                </a:lnTo>
                <a:cubicBezTo>
                  <a:pt x="7031181" y="1887310"/>
                  <a:pt x="7030454" y="1884194"/>
                  <a:pt x="7031422" y="1882636"/>
                </a:cubicBezTo>
                <a:close/>
                <a:moveTo>
                  <a:pt x="5429204" y="1877765"/>
                </a:moveTo>
                <a:cubicBezTo>
                  <a:pt x="5425092" y="1877765"/>
                  <a:pt x="5418802" y="1877765"/>
                  <a:pt x="5419043" y="1879323"/>
                </a:cubicBezTo>
                <a:cubicBezTo>
                  <a:pt x="5420230" y="1882674"/>
                  <a:pt x="5423254" y="1885421"/>
                  <a:pt x="5427269" y="1886725"/>
                </a:cubicBezTo>
                <a:cubicBezTo>
                  <a:pt x="5443572" y="1893152"/>
                  <a:pt x="5462219" y="1894594"/>
                  <a:pt x="5479756" y="1890815"/>
                </a:cubicBezTo>
                <a:cubicBezTo>
                  <a:pt x="5500148" y="1904916"/>
                  <a:pt x="5525545" y="1913429"/>
                  <a:pt x="5552320" y="1915161"/>
                </a:cubicBezTo>
                <a:cubicBezTo>
                  <a:pt x="5551594" y="1907176"/>
                  <a:pt x="5530552" y="1899191"/>
                  <a:pt x="5516763" y="1889257"/>
                </a:cubicBezTo>
                <a:lnTo>
                  <a:pt x="5516763" y="1888672"/>
                </a:lnTo>
                <a:lnTo>
                  <a:pt x="5479515" y="1888672"/>
                </a:lnTo>
                <a:cubicBezTo>
                  <a:pt x="5463671" y="1882674"/>
                  <a:pt x="5446642" y="1878992"/>
                  <a:pt x="5429204" y="1877765"/>
                </a:cubicBezTo>
                <a:close/>
                <a:moveTo>
                  <a:pt x="6685290" y="1875427"/>
                </a:moveTo>
                <a:cubicBezTo>
                  <a:pt x="6683355" y="1875427"/>
                  <a:pt x="6687707" y="1879713"/>
                  <a:pt x="6689401" y="1880102"/>
                </a:cubicBezTo>
                <a:lnTo>
                  <a:pt x="6704597" y="1880434"/>
                </a:lnTo>
                <a:lnTo>
                  <a:pt x="6706817" y="1881272"/>
                </a:lnTo>
                <a:lnTo>
                  <a:pt x="6707302" y="1880493"/>
                </a:lnTo>
                <a:lnTo>
                  <a:pt x="6704597" y="1880434"/>
                </a:lnTo>
                <a:lnTo>
                  <a:pt x="6691336" y="1875427"/>
                </a:lnTo>
                <a:cubicBezTo>
                  <a:pt x="6691336" y="1875427"/>
                  <a:pt x="6687225" y="1875427"/>
                  <a:pt x="6685290" y="1875427"/>
                </a:cubicBezTo>
                <a:close/>
                <a:moveTo>
                  <a:pt x="2663538" y="1875427"/>
                </a:moveTo>
                <a:cubicBezTo>
                  <a:pt x="2660346" y="1876207"/>
                  <a:pt x="2657321" y="1877376"/>
                  <a:pt x="2654589" y="1878934"/>
                </a:cubicBezTo>
                <a:cubicBezTo>
                  <a:pt x="2652171" y="1879323"/>
                  <a:pt x="2653862" y="1881466"/>
                  <a:pt x="2656282" y="1882439"/>
                </a:cubicBezTo>
                <a:lnTo>
                  <a:pt x="2656524" y="1882830"/>
                </a:lnTo>
                <a:cubicBezTo>
                  <a:pt x="2660175" y="1884173"/>
                  <a:pt x="2664119" y="1884914"/>
                  <a:pt x="2668134" y="1884973"/>
                </a:cubicBezTo>
                <a:cubicBezTo>
                  <a:pt x="2671037" y="1884973"/>
                  <a:pt x="2672730" y="1883218"/>
                  <a:pt x="2671763" y="1881857"/>
                </a:cubicBezTo>
                <a:cubicBezTo>
                  <a:pt x="2669391" y="1879421"/>
                  <a:pt x="2666610" y="1877260"/>
                  <a:pt x="2663538" y="1875427"/>
                </a:cubicBezTo>
                <a:close/>
                <a:moveTo>
                  <a:pt x="4253663" y="1874648"/>
                </a:moveTo>
                <a:cubicBezTo>
                  <a:pt x="4253663" y="1874648"/>
                  <a:pt x="4253663" y="1876597"/>
                  <a:pt x="4254872" y="1877765"/>
                </a:cubicBezTo>
                <a:cubicBezTo>
                  <a:pt x="4261160" y="1877765"/>
                  <a:pt x="4267691" y="1878350"/>
                  <a:pt x="4272773" y="1878350"/>
                </a:cubicBezTo>
                <a:lnTo>
                  <a:pt x="4273255" y="1878740"/>
                </a:lnTo>
                <a:cubicBezTo>
                  <a:pt x="4276157" y="1878740"/>
                  <a:pt x="4277366" y="1877376"/>
                  <a:pt x="4279301" y="1876791"/>
                </a:cubicBezTo>
                <a:cubicBezTo>
                  <a:pt x="4277052" y="1875916"/>
                  <a:pt x="4274705" y="1875194"/>
                  <a:pt x="4272287" y="1874648"/>
                </a:cubicBezTo>
                <a:cubicBezTo>
                  <a:pt x="4266000" y="1874648"/>
                  <a:pt x="4259951" y="1874648"/>
                  <a:pt x="4253663" y="1874648"/>
                </a:cubicBezTo>
                <a:close/>
                <a:moveTo>
                  <a:pt x="3935348" y="1874648"/>
                </a:moveTo>
                <a:cubicBezTo>
                  <a:pt x="3931478" y="1874648"/>
                  <a:pt x="3930025" y="1878155"/>
                  <a:pt x="3931961" y="1880102"/>
                </a:cubicBezTo>
                <a:cubicBezTo>
                  <a:pt x="3942700" y="1886412"/>
                  <a:pt x="3955981" y="1889277"/>
                  <a:pt x="3969211" y="1888089"/>
                </a:cubicBezTo>
                <a:cubicBezTo>
                  <a:pt x="3974532" y="1888089"/>
                  <a:pt x="3975017" y="1883997"/>
                  <a:pt x="3976710" y="1882636"/>
                </a:cubicBezTo>
                <a:cubicBezTo>
                  <a:pt x="3964737" y="1876090"/>
                  <a:pt x="3950199" y="1873248"/>
                  <a:pt x="3935831" y="1874648"/>
                </a:cubicBezTo>
                <a:close/>
                <a:moveTo>
                  <a:pt x="5057704" y="1873821"/>
                </a:moveTo>
                <a:cubicBezTo>
                  <a:pt x="5050961" y="1874649"/>
                  <a:pt x="5039895" y="1877181"/>
                  <a:pt x="5017763" y="1882245"/>
                </a:cubicBezTo>
                <a:lnTo>
                  <a:pt x="5060093" y="1891788"/>
                </a:lnTo>
                <a:cubicBezTo>
                  <a:pt x="5078475" y="1888868"/>
                  <a:pt x="5076782" y="1882636"/>
                  <a:pt x="5071703" y="1875624"/>
                </a:cubicBezTo>
                <a:cubicBezTo>
                  <a:pt x="5066865" y="1873870"/>
                  <a:pt x="5064446" y="1872994"/>
                  <a:pt x="5057704" y="1873821"/>
                </a:cubicBezTo>
                <a:close/>
                <a:moveTo>
                  <a:pt x="3416997" y="1872507"/>
                </a:moveTo>
                <a:cubicBezTo>
                  <a:pt x="3402484" y="1875039"/>
                  <a:pt x="3390147" y="1875233"/>
                  <a:pt x="3388456" y="1877570"/>
                </a:cubicBezTo>
                <a:cubicBezTo>
                  <a:pt x="3384586" y="1882439"/>
                  <a:pt x="3389180" y="1889451"/>
                  <a:pt x="3412400" y="1895684"/>
                </a:cubicBezTo>
                <a:lnTo>
                  <a:pt x="3412644" y="1896853"/>
                </a:lnTo>
                <a:cubicBezTo>
                  <a:pt x="3416900" y="1897340"/>
                  <a:pt x="3421205" y="1897340"/>
                  <a:pt x="3425463" y="1896853"/>
                </a:cubicBezTo>
                <a:close/>
                <a:moveTo>
                  <a:pt x="6290055" y="1872117"/>
                </a:moveTo>
                <a:lnTo>
                  <a:pt x="6293684" y="1875039"/>
                </a:lnTo>
                <a:lnTo>
                  <a:pt x="6294896" y="1873090"/>
                </a:lnTo>
                <a:close/>
                <a:moveTo>
                  <a:pt x="5260341" y="1872116"/>
                </a:moveTo>
                <a:cubicBezTo>
                  <a:pt x="5251300" y="1871922"/>
                  <a:pt x="5244648" y="1873869"/>
                  <a:pt x="5240052" y="1878544"/>
                </a:cubicBezTo>
                <a:cubicBezTo>
                  <a:pt x="5257541" y="1884952"/>
                  <a:pt x="5277447" y="1885498"/>
                  <a:pt x="5295444" y="1880102"/>
                </a:cubicBezTo>
                <a:lnTo>
                  <a:pt x="5294959" y="1878544"/>
                </a:lnTo>
                <a:cubicBezTo>
                  <a:pt x="5280810" y="1874648"/>
                  <a:pt x="5269381" y="1872311"/>
                  <a:pt x="5260341" y="1872116"/>
                </a:cubicBezTo>
                <a:close/>
                <a:moveTo>
                  <a:pt x="6187015" y="1869780"/>
                </a:moveTo>
                <a:lnTo>
                  <a:pt x="6194273" y="1871532"/>
                </a:lnTo>
                <a:cubicBezTo>
                  <a:pt x="6225958" y="1882869"/>
                  <a:pt x="6259265" y="1890991"/>
                  <a:pt x="6293443" y="1895684"/>
                </a:cubicBezTo>
                <a:lnTo>
                  <a:pt x="6292961" y="1895490"/>
                </a:lnTo>
                <a:cubicBezTo>
                  <a:pt x="6304957" y="1896269"/>
                  <a:pt x="6317001" y="1896269"/>
                  <a:pt x="6329000" y="1895490"/>
                </a:cubicBezTo>
                <a:lnTo>
                  <a:pt x="6292475" y="1876012"/>
                </a:lnTo>
                <a:cubicBezTo>
                  <a:pt x="6260016" y="1871767"/>
                  <a:pt x="6227121" y="1870209"/>
                  <a:pt x="6194273" y="1871338"/>
                </a:cubicBezTo>
                <a:close/>
                <a:moveTo>
                  <a:pt x="3553176" y="1869391"/>
                </a:moveTo>
                <a:cubicBezTo>
                  <a:pt x="3546404" y="1869293"/>
                  <a:pt x="3540780" y="1869390"/>
                  <a:pt x="3537848" y="1870291"/>
                </a:cubicBezTo>
                <a:lnTo>
                  <a:pt x="3538540" y="1875147"/>
                </a:lnTo>
                <a:lnTo>
                  <a:pt x="3538178" y="1875039"/>
                </a:lnTo>
                <a:lnTo>
                  <a:pt x="3538663" y="1876012"/>
                </a:lnTo>
                <a:lnTo>
                  <a:pt x="3538540" y="1875147"/>
                </a:lnTo>
                <a:lnTo>
                  <a:pt x="3544710" y="1876986"/>
                </a:lnTo>
                <a:cubicBezTo>
                  <a:pt x="3563575" y="1878740"/>
                  <a:pt x="3556079" y="1873481"/>
                  <a:pt x="3553176" y="1869391"/>
                </a:cubicBezTo>
                <a:close/>
                <a:moveTo>
                  <a:pt x="4642366" y="1869195"/>
                </a:moveTo>
                <a:lnTo>
                  <a:pt x="4642607" y="1869780"/>
                </a:lnTo>
                <a:lnTo>
                  <a:pt x="4596167" y="1872117"/>
                </a:lnTo>
                <a:cubicBezTo>
                  <a:pt x="4602383" y="1875642"/>
                  <a:pt x="4608937" y="1878779"/>
                  <a:pt x="4615758" y="1881466"/>
                </a:cubicBezTo>
                <a:cubicBezTo>
                  <a:pt x="4622942" y="1883239"/>
                  <a:pt x="4630296" y="1884484"/>
                  <a:pt x="4637770" y="1885167"/>
                </a:cubicBezTo>
                <a:cubicBezTo>
                  <a:pt x="4662682" y="1886725"/>
                  <a:pt x="4665102" y="1882245"/>
                  <a:pt x="4642366" y="1869195"/>
                </a:cubicBezTo>
                <a:close/>
                <a:moveTo>
                  <a:pt x="1613534" y="1869001"/>
                </a:moveTo>
                <a:cubicBezTo>
                  <a:pt x="1604826" y="1869683"/>
                  <a:pt x="1596289" y="1871319"/>
                  <a:pt x="1588137" y="1873869"/>
                </a:cubicBezTo>
                <a:cubicBezTo>
                  <a:pt x="1577009" y="1879519"/>
                  <a:pt x="1590796" y="1886725"/>
                  <a:pt x="1622483" y="1889451"/>
                </a:cubicBezTo>
                <a:lnTo>
                  <a:pt x="1622483" y="1890230"/>
                </a:lnTo>
                <a:cubicBezTo>
                  <a:pt x="1627564" y="1890600"/>
                  <a:pt x="1632643" y="1890600"/>
                  <a:pt x="1637722" y="1890230"/>
                </a:cubicBezTo>
                <a:cubicBezTo>
                  <a:pt x="1630467" y="1883803"/>
                  <a:pt x="1622968" y="1877376"/>
                  <a:pt x="1613534" y="1869001"/>
                </a:cubicBezTo>
                <a:close/>
                <a:moveTo>
                  <a:pt x="5870938" y="1868927"/>
                </a:moveTo>
                <a:cubicBezTo>
                  <a:pt x="5864770" y="1868172"/>
                  <a:pt x="5856849" y="1868708"/>
                  <a:pt x="5847174" y="1870559"/>
                </a:cubicBezTo>
                <a:lnTo>
                  <a:pt x="5897485" y="1893347"/>
                </a:lnTo>
                <a:cubicBezTo>
                  <a:pt x="5893374" y="1888089"/>
                  <a:pt x="5889260" y="1882051"/>
                  <a:pt x="5884181" y="1875818"/>
                </a:cubicBezTo>
                <a:lnTo>
                  <a:pt x="5884181" y="1875039"/>
                </a:lnTo>
                <a:cubicBezTo>
                  <a:pt x="5881520" y="1871727"/>
                  <a:pt x="5877106" y="1869682"/>
                  <a:pt x="5870938" y="1868927"/>
                </a:cubicBezTo>
                <a:close/>
                <a:moveTo>
                  <a:pt x="5914174" y="1868027"/>
                </a:moveTo>
                <a:lnTo>
                  <a:pt x="5910789" y="1872702"/>
                </a:lnTo>
                <a:lnTo>
                  <a:pt x="5917318" y="1874066"/>
                </a:lnTo>
                <a:cubicBezTo>
                  <a:pt x="5918478" y="1872759"/>
                  <a:pt x="5919375" y="1871319"/>
                  <a:pt x="5919979" y="1869780"/>
                </a:cubicBezTo>
                <a:lnTo>
                  <a:pt x="5919012" y="1869780"/>
                </a:lnTo>
                <a:close/>
                <a:moveTo>
                  <a:pt x="5719943" y="1867833"/>
                </a:moveTo>
                <a:lnTo>
                  <a:pt x="5709331" y="1870474"/>
                </a:lnTo>
                <a:lnTo>
                  <a:pt x="5705915" y="1869391"/>
                </a:lnTo>
                <a:lnTo>
                  <a:pt x="5706642" y="1871144"/>
                </a:lnTo>
                <a:lnTo>
                  <a:pt x="5709331" y="1870474"/>
                </a:lnTo>
                <a:lnTo>
                  <a:pt x="5721878" y="1874454"/>
                </a:lnTo>
                <a:cubicBezTo>
                  <a:pt x="5726208" y="1874863"/>
                  <a:pt x="5730611" y="1874863"/>
                  <a:pt x="5734941" y="1874454"/>
                </a:cubicBezTo>
                <a:lnTo>
                  <a:pt x="5763725" y="1879908"/>
                </a:lnTo>
                <a:cubicBezTo>
                  <a:pt x="5763725" y="1881466"/>
                  <a:pt x="5765660" y="1883218"/>
                  <a:pt x="5766869" y="1884973"/>
                </a:cubicBezTo>
                <a:lnTo>
                  <a:pt x="5771948" y="1881077"/>
                </a:lnTo>
                <a:cubicBezTo>
                  <a:pt x="5776059" y="1881290"/>
                  <a:pt x="5780173" y="1881290"/>
                  <a:pt x="5784285" y="1881077"/>
                </a:cubicBezTo>
                <a:cubicBezTo>
                  <a:pt x="5787428" y="1881077"/>
                  <a:pt x="5790814" y="1879519"/>
                  <a:pt x="5790331" y="1878350"/>
                </a:cubicBezTo>
                <a:cubicBezTo>
                  <a:pt x="5787863" y="1876325"/>
                  <a:pt x="5784767" y="1874845"/>
                  <a:pt x="5781382" y="1874066"/>
                </a:cubicBezTo>
                <a:cubicBezTo>
                  <a:pt x="5765175" y="1872702"/>
                  <a:pt x="5749695" y="1871923"/>
                  <a:pt x="5733006" y="1870949"/>
                </a:cubicBezTo>
                <a:cubicBezTo>
                  <a:pt x="5728844" y="1869448"/>
                  <a:pt x="5724443" y="1868416"/>
                  <a:pt x="5719943" y="1867833"/>
                </a:cubicBezTo>
                <a:close/>
                <a:moveTo>
                  <a:pt x="6018666" y="1866857"/>
                </a:moveTo>
                <a:lnTo>
                  <a:pt x="6018425" y="1867248"/>
                </a:lnTo>
                <a:lnTo>
                  <a:pt x="6019176" y="1867327"/>
                </a:lnTo>
                <a:lnTo>
                  <a:pt x="6023745" y="1871532"/>
                </a:lnTo>
                <a:cubicBezTo>
                  <a:pt x="6032453" y="1873287"/>
                  <a:pt x="6041402" y="1874454"/>
                  <a:pt x="6052289" y="1876207"/>
                </a:cubicBezTo>
                <a:cubicBezTo>
                  <a:pt x="6048418" y="1872896"/>
                  <a:pt x="6046483" y="1870170"/>
                  <a:pt x="6044548" y="1869974"/>
                </a:cubicBezTo>
                <a:lnTo>
                  <a:pt x="6019176" y="1867327"/>
                </a:lnTo>
                <a:close/>
                <a:moveTo>
                  <a:pt x="2279190" y="1865690"/>
                </a:moveTo>
                <a:cubicBezTo>
                  <a:pt x="2276940" y="1866508"/>
                  <a:pt x="2275586" y="1868377"/>
                  <a:pt x="2275805" y="1870364"/>
                </a:cubicBezTo>
                <a:lnTo>
                  <a:pt x="2277013" y="1869195"/>
                </a:lnTo>
                <a:lnTo>
                  <a:pt x="2284754" y="1868027"/>
                </a:lnTo>
                <a:lnTo>
                  <a:pt x="2288865" y="1866663"/>
                </a:lnTo>
                <a:cubicBezTo>
                  <a:pt x="2285696" y="1866078"/>
                  <a:pt x="2282455" y="1865747"/>
                  <a:pt x="2279190" y="1865690"/>
                </a:cubicBezTo>
                <a:close/>
                <a:moveTo>
                  <a:pt x="6936120" y="1863158"/>
                </a:moveTo>
                <a:cubicBezTo>
                  <a:pt x="6936120" y="1865496"/>
                  <a:pt x="6936120" y="1867248"/>
                  <a:pt x="6936120" y="1868027"/>
                </a:cubicBezTo>
                <a:cubicBezTo>
                  <a:pt x="6940668" y="1869585"/>
                  <a:pt x="6945480" y="1870559"/>
                  <a:pt x="6950391" y="1870949"/>
                </a:cubicBezTo>
                <a:cubicBezTo>
                  <a:pt x="6953052" y="1870949"/>
                  <a:pt x="6953779" y="1869195"/>
                  <a:pt x="6955470" y="1868221"/>
                </a:cubicBezTo>
                <a:close/>
                <a:moveTo>
                  <a:pt x="8344592" y="1862768"/>
                </a:moveTo>
                <a:cubicBezTo>
                  <a:pt x="8339513" y="1862768"/>
                  <a:pt x="8332499" y="1864326"/>
                  <a:pt x="8333223" y="1866078"/>
                </a:cubicBezTo>
                <a:cubicBezTo>
                  <a:pt x="8336925" y="1869409"/>
                  <a:pt x="8341834" y="1871728"/>
                  <a:pt x="8347253" y="1872702"/>
                </a:cubicBezTo>
                <a:cubicBezTo>
                  <a:pt x="8369021" y="1875818"/>
                  <a:pt x="8390550" y="1878155"/>
                  <a:pt x="8411836" y="1880102"/>
                </a:cubicBezTo>
                <a:cubicBezTo>
                  <a:pt x="8415221" y="1880102"/>
                  <a:pt x="8416188" y="1876986"/>
                  <a:pt x="8418123" y="1875624"/>
                </a:cubicBezTo>
                <a:cubicBezTo>
                  <a:pt x="8413527" y="1873675"/>
                  <a:pt x="8408641" y="1872176"/>
                  <a:pt x="8403611" y="1871144"/>
                </a:cubicBezTo>
                <a:lnTo>
                  <a:pt x="8404095" y="1870364"/>
                </a:lnTo>
                <a:cubicBezTo>
                  <a:pt x="8384019" y="1867442"/>
                  <a:pt x="8364183" y="1864717"/>
                  <a:pt x="8344592" y="1862768"/>
                </a:cubicBezTo>
                <a:close/>
                <a:moveTo>
                  <a:pt x="5808229" y="1862768"/>
                </a:moveTo>
                <a:cubicBezTo>
                  <a:pt x="5806901" y="1863702"/>
                  <a:pt x="5805885" y="1864911"/>
                  <a:pt x="5805329" y="1866275"/>
                </a:cubicBezTo>
                <a:cubicBezTo>
                  <a:pt x="5809199" y="1866275"/>
                  <a:pt x="5813311" y="1866275"/>
                  <a:pt x="5816454" y="1866275"/>
                </a:cubicBezTo>
                <a:cubicBezTo>
                  <a:pt x="5819598" y="1866275"/>
                  <a:pt x="5817663" y="1864520"/>
                  <a:pt x="5816213" y="1863937"/>
                </a:cubicBezTo>
                <a:lnTo>
                  <a:pt x="5815245" y="1863937"/>
                </a:lnTo>
                <a:cubicBezTo>
                  <a:pt x="5813044" y="1863158"/>
                  <a:pt x="5810650" y="1862749"/>
                  <a:pt x="5808229" y="1862768"/>
                </a:cubicBezTo>
                <a:close/>
                <a:moveTo>
                  <a:pt x="2706350" y="1862574"/>
                </a:moveTo>
                <a:cubicBezTo>
                  <a:pt x="2697208" y="1867812"/>
                  <a:pt x="2685524" y="1869195"/>
                  <a:pt x="2674907" y="1866275"/>
                </a:cubicBezTo>
                <a:cubicBezTo>
                  <a:pt x="2656524" y="1863158"/>
                  <a:pt x="2639350" y="1861794"/>
                  <a:pt x="2632577" y="1868027"/>
                </a:cubicBezTo>
                <a:lnTo>
                  <a:pt x="2663296" y="1874260"/>
                </a:lnTo>
                <a:cubicBezTo>
                  <a:pt x="2688934" y="1874260"/>
                  <a:pt x="2724977" y="1883997"/>
                  <a:pt x="2745536" y="1876403"/>
                </a:cubicBezTo>
                <a:lnTo>
                  <a:pt x="2731990" y="1870170"/>
                </a:lnTo>
                <a:lnTo>
                  <a:pt x="2715301" y="1862574"/>
                </a:lnTo>
                <a:cubicBezTo>
                  <a:pt x="2712325" y="1862281"/>
                  <a:pt x="2709326" y="1862281"/>
                  <a:pt x="2706350" y="1862574"/>
                </a:cubicBezTo>
                <a:close/>
                <a:moveTo>
                  <a:pt x="4774432" y="1860431"/>
                </a:moveTo>
                <a:lnTo>
                  <a:pt x="4774673" y="1861210"/>
                </a:lnTo>
                <a:cubicBezTo>
                  <a:pt x="4774673" y="1861210"/>
                  <a:pt x="4777093" y="1864520"/>
                  <a:pt x="4779269" y="1865105"/>
                </a:cubicBezTo>
                <a:cubicBezTo>
                  <a:pt x="4783406" y="1866138"/>
                  <a:pt x="4787784" y="1866469"/>
                  <a:pt x="4792089" y="1866078"/>
                </a:cubicBezTo>
                <a:cubicBezTo>
                  <a:pt x="4794024" y="1866078"/>
                  <a:pt x="4792089" y="1863547"/>
                  <a:pt x="4792089" y="1861015"/>
                </a:cubicBezTo>
                <a:cubicBezTo>
                  <a:pt x="4784592" y="1860236"/>
                  <a:pt x="4779028" y="1860042"/>
                  <a:pt x="4774432" y="1860431"/>
                </a:cubicBezTo>
                <a:close/>
                <a:moveTo>
                  <a:pt x="6364313" y="1858678"/>
                </a:moveTo>
                <a:cubicBezTo>
                  <a:pt x="6358993" y="1861989"/>
                  <a:pt x="6374232" y="1863741"/>
                  <a:pt x="6381246" y="1866275"/>
                </a:cubicBezTo>
                <a:cubicBezTo>
                  <a:pt x="6387100" y="1871066"/>
                  <a:pt x="6393679" y="1875254"/>
                  <a:pt x="6400838" y="1878740"/>
                </a:cubicBezTo>
                <a:cubicBezTo>
                  <a:pt x="6420625" y="1884173"/>
                  <a:pt x="6438475" y="1893406"/>
                  <a:pt x="6452843" y="1905618"/>
                </a:cubicBezTo>
                <a:cubicBezTo>
                  <a:pt x="6477031" y="1907761"/>
                  <a:pt x="6464453" y="1892958"/>
                  <a:pt x="6493479" y="1897242"/>
                </a:cubicBezTo>
                <a:cubicBezTo>
                  <a:pt x="6506783" y="1890815"/>
                  <a:pt x="6536776" y="1901917"/>
                  <a:pt x="6556368" y="1899776"/>
                </a:cubicBezTo>
                <a:lnTo>
                  <a:pt x="6550078" y="1880298"/>
                </a:lnTo>
                <a:cubicBezTo>
                  <a:pt x="6554481" y="1881681"/>
                  <a:pt x="6559004" y="1882791"/>
                  <a:pt x="6563623" y="1883609"/>
                </a:cubicBezTo>
                <a:cubicBezTo>
                  <a:pt x="6568946" y="1883901"/>
                  <a:pt x="6574266" y="1883901"/>
                  <a:pt x="6579589" y="1883609"/>
                </a:cubicBezTo>
                <a:cubicBezTo>
                  <a:pt x="6573783" y="1882051"/>
                  <a:pt x="6568220" y="1880102"/>
                  <a:pt x="6562414" y="1878934"/>
                </a:cubicBezTo>
                <a:cubicBezTo>
                  <a:pt x="6558158" y="1878642"/>
                  <a:pt x="6553851" y="1878642"/>
                  <a:pt x="6549595" y="1878934"/>
                </a:cubicBezTo>
                <a:lnTo>
                  <a:pt x="6484045" y="1873090"/>
                </a:lnTo>
                <a:lnTo>
                  <a:pt x="6503637" y="1888089"/>
                </a:lnTo>
                <a:lnTo>
                  <a:pt x="6393824" y="1867442"/>
                </a:lnTo>
                <a:cubicBezTo>
                  <a:pt x="6392130" y="1865299"/>
                  <a:pt x="6390437" y="1861404"/>
                  <a:pt x="6388502" y="1861015"/>
                </a:cubicBezTo>
                <a:cubicBezTo>
                  <a:pt x="6380617" y="1859302"/>
                  <a:pt x="6372465" y="1858523"/>
                  <a:pt x="6364313" y="1858678"/>
                </a:cubicBezTo>
                <a:close/>
                <a:moveTo>
                  <a:pt x="5608678" y="1858484"/>
                </a:moveTo>
                <a:cubicBezTo>
                  <a:pt x="5611581" y="1861794"/>
                  <a:pt x="5612066" y="1863547"/>
                  <a:pt x="5614968" y="1865105"/>
                </a:cubicBezTo>
                <a:cubicBezTo>
                  <a:pt x="5622056" y="1869021"/>
                  <a:pt x="5631053" y="1869955"/>
                  <a:pt x="5639156" y="1867637"/>
                </a:cubicBezTo>
                <a:cubicBezTo>
                  <a:pt x="5641091" y="1867637"/>
                  <a:pt x="5639156" y="1863741"/>
                  <a:pt x="5637462" y="1863547"/>
                </a:cubicBezTo>
                <a:close/>
                <a:moveTo>
                  <a:pt x="8471578" y="1857508"/>
                </a:moveTo>
                <a:lnTo>
                  <a:pt x="8476175" y="1858484"/>
                </a:lnTo>
                <a:lnTo>
                  <a:pt x="8473999" y="1857508"/>
                </a:lnTo>
                <a:close/>
                <a:moveTo>
                  <a:pt x="1548710" y="1857508"/>
                </a:moveTo>
                <a:cubicBezTo>
                  <a:pt x="1545807" y="1856147"/>
                  <a:pt x="1542905" y="1858678"/>
                  <a:pt x="1542420" y="1859846"/>
                </a:cubicBezTo>
                <a:cubicBezTo>
                  <a:pt x="1542542" y="1862612"/>
                  <a:pt x="1543098" y="1865379"/>
                  <a:pt x="1544113" y="1868027"/>
                </a:cubicBezTo>
                <a:cubicBezTo>
                  <a:pt x="1548565" y="1868863"/>
                  <a:pt x="1553088" y="1869332"/>
                  <a:pt x="1557659" y="1869391"/>
                </a:cubicBezTo>
                <a:lnTo>
                  <a:pt x="1557418" y="1869001"/>
                </a:lnTo>
                <a:cubicBezTo>
                  <a:pt x="1564916" y="1868027"/>
                  <a:pt x="1568302" y="1866078"/>
                  <a:pt x="1557418" y="1861794"/>
                </a:cubicBezTo>
                <a:cubicBezTo>
                  <a:pt x="1554032" y="1860431"/>
                  <a:pt x="1551612" y="1858872"/>
                  <a:pt x="1548710" y="1857508"/>
                </a:cubicBezTo>
                <a:close/>
                <a:moveTo>
                  <a:pt x="4543436" y="1856926"/>
                </a:moveTo>
                <a:cubicBezTo>
                  <a:pt x="4537147" y="1856926"/>
                  <a:pt x="4531825" y="1858288"/>
                  <a:pt x="4527472" y="1859067"/>
                </a:cubicBezTo>
                <a:cubicBezTo>
                  <a:pt x="4523117" y="1859846"/>
                  <a:pt x="4516103" y="1862768"/>
                  <a:pt x="4525296" y="1866663"/>
                </a:cubicBezTo>
                <a:cubicBezTo>
                  <a:pt x="4531365" y="1869117"/>
                  <a:pt x="4537897" y="1870696"/>
                  <a:pt x="4544644" y="1871338"/>
                </a:cubicBezTo>
                <a:cubicBezTo>
                  <a:pt x="4551175" y="1872311"/>
                  <a:pt x="4559400" y="1871923"/>
                  <a:pt x="4578751" y="1872311"/>
                </a:cubicBezTo>
                <a:lnTo>
                  <a:pt x="4581412" y="1872311"/>
                </a:lnTo>
                <a:close/>
                <a:moveTo>
                  <a:pt x="3287834" y="1856926"/>
                </a:moveTo>
                <a:cubicBezTo>
                  <a:pt x="3287834" y="1858484"/>
                  <a:pt x="3287834" y="1860431"/>
                  <a:pt x="3290978" y="1861600"/>
                </a:cubicBezTo>
                <a:cubicBezTo>
                  <a:pt x="3303047" y="1867403"/>
                  <a:pt x="3317172" y="1869800"/>
                  <a:pt x="3331128" y="1868416"/>
                </a:cubicBezTo>
                <a:cubicBezTo>
                  <a:pt x="3334275" y="1868416"/>
                  <a:pt x="3334757" y="1866275"/>
                  <a:pt x="3336210" y="1865105"/>
                </a:cubicBezTo>
                <a:cubicBezTo>
                  <a:pt x="3332266" y="1863645"/>
                  <a:pt x="3328129" y="1862535"/>
                  <a:pt x="3323873" y="1861794"/>
                </a:cubicBezTo>
                <a:lnTo>
                  <a:pt x="3322906" y="1860821"/>
                </a:lnTo>
                <a:cubicBezTo>
                  <a:pt x="3311296" y="1859067"/>
                  <a:pt x="3298718" y="1858093"/>
                  <a:pt x="3287834" y="1856926"/>
                </a:cubicBezTo>
                <a:close/>
                <a:moveTo>
                  <a:pt x="7087053" y="1856147"/>
                </a:moveTo>
                <a:lnTo>
                  <a:pt x="7086086" y="1856926"/>
                </a:lnTo>
                <a:lnTo>
                  <a:pt x="7082459" y="1856926"/>
                </a:lnTo>
                <a:cubicBezTo>
                  <a:pt x="7077137" y="1858288"/>
                  <a:pt x="7067946" y="1859263"/>
                  <a:pt x="7081007" y="1863741"/>
                </a:cubicBezTo>
                <a:cubicBezTo>
                  <a:pt x="7084806" y="1864851"/>
                  <a:pt x="7088821" y="1865379"/>
                  <a:pt x="7092858" y="1865299"/>
                </a:cubicBezTo>
                <a:cubicBezTo>
                  <a:pt x="7102777" y="1862962"/>
                  <a:pt x="7100598" y="1859846"/>
                  <a:pt x="7087053" y="1856147"/>
                </a:cubicBezTo>
                <a:close/>
                <a:moveTo>
                  <a:pt x="3684516" y="1856147"/>
                </a:moveTo>
                <a:cubicBezTo>
                  <a:pt x="3686717" y="1857840"/>
                  <a:pt x="3689257" y="1859224"/>
                  <a:pt x="3692015" y="1860236"/>
                </a:cubicBezTo>
                <a:cubicBezTo>
                  <a:pt x="3695862" y="1860645"/>
                  <a:pt x="3699780" y="1860645"/>
                  <a:pt x="3703625" y="1860236"/>
                </a:cubicBezTo>
                <a:cubicBezTo>
                  <a:pt x="3701667" y="1858580"/>
                  <a:pt x="3699369" y="1857198"/>
                  <a:pt x="3696852" y="1856147"/>
                </a:cubicBezTo>
                <a:lnTo>
                  <a:pt x="3696370" y="1856147"/>
                </a:lnTo>
                <a:cubicBezTo>
                  <a:pt x="3692426" y="1855815"/>
                  <a:pt x="3688459" y="1855815"/>
                  <a:pt x="3684516" y="1856147"/>
                </a:cubicBezTo>
                <a:close/>
                <a:moveTo>
                  <a:pt x="5058642" y="1854392"/>
                </a:moveTo>
                <a:lnTo>
                  <a:pt x="5055496" y="1855171"/>
                </a:lnTo>
                <a:lnTo>
                  <a:pt x="5061060" y="1856341"/>
                </a:lnTo>
                <a:close/>
                <a:moveTo>
                  <a:pt x="5093232" y="1854198"/>
                </a:moveTo>
                <a:cubicBezTo>
                  <a:pt x="5091538" y="1858872"/>
                  <a:pt x="5089844" y="1863741"/>
                  <a:pt x="5088394" y="1868221"/>
                </a:cubicBezTo>
                <a:cubicBezTo>
                  <a:pt x="5107019" y="1874066"/>
                  <a:pt x="5115727" y="1871923"/>
                  <a:pt x="5119355" y="1869195"/>
                </a:cubicBezTo>
                <a:cubicBezTo>
                  <a:pt x="5121047" y="1867442"/>
                  <a:pt x="5113550" y="1862962"/>
                  <a:pt x="5107986" y="1859846"/>
                </a:cubicBezTo>
                <a:cubicBezTo>
                  <a:pt x="5103268" y="1857625"/>
                  <a:pt x="5098334" y="1855738"/>
                  <a:pt x="5093232" y="1854198"/>
                </a:cubicBezTo>
                <a:close/>
                <a:moveTo>
                  <a:pt x="5583281" y="1852251"/>
                </a:moveTo>
                <a:lnTo>
                  <a:pt x="5579800" y="1855367"/>
                </a:lnTo>
                <a:lnTo>
                  <a:pt x="5578685" y="1855367"/>
                </a:lnTo>
                <a:lnTo>
                  <a:pt x="5578929" y="1856147"/>
                </a:lnTo>
                <a:lnTo>
                  <a:pt x="5579800" y="1855367"/>
                </a:lnTo>
                <a:lnTo>
                  <a:pt x="5585701" y="1855367"/>
                </a:lnTo>
                <a:cubicBezTo>
                  <a:pt x="5585701" y="1855367"/>
                  <a:pt x="5585701" y="1855367"/>
                  <a:pt x="5587152" y="1854004"/>
                </a:cubicBezTo>
                <a:close/>
                <a:moveTo>
                  <a:pt x="3479160" y="1851081"/>
                </a:moveTo>
                <a:lnTo>
                  <a:pt x="3475774" y="1851861"/>
                </a:lnTo>
                <a:lnTo>
                  <a:pt x="3482306" y="1853419"/>
                </a:lnTo>
                <a:close/>
                <a:moveTo>
                  <a:pt x="5190708" y="1850887"/>
                </a:moveTo>
                <a:cubicBezTo>
                  <a:pt x="5187805" y="1850887"/>
                  <a:pt x="5185147" y="1854198"/>
                  <a:pt x="5187323" y="1855950"/>
                </a:cubicBezTo>
                <a:cubicBezTo>
                  <a:pt x="5196150" y="1861210"/>
                  <a:pt x="5207133" y="1863586"/>
                  <a:pt x="5218040" y="1862574"/>
                </a:cubicBezTo>
                <a:cubicBezTo>
                  <a:pt x="5222154" y="1861404"/>
                  <a:pt x="5222636" y="1859263"/>
                  <a:pt x="5225780" y="1856341"/>
                </a:cubicBezTo>
                <a:lnTo>
                  <a:pt x="5225298" y="1856341"/>
                </a:lnTo>
                <a:cubicBezTo>
                  <a:pt x="5207156" y="1853419"/>
                  <a:pt x="5198207" y="1851276"/>
                  <a:pt x="5190708" y="1850887"/>
                </a:cubicBezTo>
                <a:close/>
                <a:moveTo>
                  <a:pt x="4909403" y="1849718"/>
                </a:moveTo>
                <a:cubicBezTo>
                  <a:pt x="4906741" y="1850693"/>
                  <a:pt x="4908191" y="1852640"/>
                  <a:pt x="4908191" y="1853613"/>
                </a:cubicBezTo>
                <a:lnTo>
                  <a:pt x="4909159" y="1853613"/>
                </a:lnTo>
                <a:cubicBezTo>
                  <a:pt x="4911409" y="1853926"/>
                  <a:pt x="4913684" y="1853926"/>
                  <a:pt x="4915931" y="1853613"/>
                </a:cubicBezTo>
                <a:cubicBezTo>
                  <a:pt x="4917747" y="1852795"/>
                  <a:pt x="4919464" y="1851822"/>
                  <a:pt x="4921010" y="1850693"/>
                </a:cubicBezTo>
                <a:cubicBezTo>
                  <a:pt x="4917191" y="1850030"/>
                  <a:pt x="4913296" y="1849699"/>
                  <a:pt x="4909403" y="1849718"/>
                </a:cubicBezTo>
                <a:close/>
                <a:moveTo>
                  <a:pt x="6731731" y="1848356"/>
                </a:moveTo>
                <a:cubicBezTo>
                  <a:pt x="6736327" y="1856729"/>
                  <a:pt x="6755919" y="1855171"/>
                  <a:pt x="6768738" y="1858872"/>
                </a:cubicBezTo>
                <a:cubicBezTo>
                  <a:pt x="6779526" y="1861404"/>
                  <a:pt x="6789033" y="1866663"/>
                  <a:pt x="6795829" y="1873869"/>
                </a:cubicBezTo>
                <a:lnTo>
                  <a:pt x="6786153" y="1879323"/>
                </a:lnTo>
                <a:cubicBezTo>
                  <a:pt x="6789056" y="1882051"/>
                  <a:pt x="6789297" y="1883218"/>
                  <a:pt x="6790991" y="1883803"/>
                </a:cubicBezTo>
                <a:lnTo>
                  <a:pt x="6827274" y="1894126"/>
                </a:lnTo>
                <a:lnTo>
                  <a:pt x="6851463" y="1888283"/>
                </a:lnTo>
                <a:lnTo>
                  <a:pt x="6813729" y="1876597"/>
                </a:lnTo>
                <a:lnTo>
                  <a:pt x="6837191" y="1874845"/>
                </a:lnTo>
                <a:lnTo>
                  <a:pt x="6847107" y="1874845"/>
                </a:lnTo>
                <a:lnTo>
                  <a:pt x="6836950" y="1872702"/>
                </a:lnTo>
                <a:cubicBezTo>
                  <a:pt x="6817599" y="1866078"/>
                  <a:pt x="6798975" y="1859263"/>
                  <a:pt x="6778413" y="1853224"/>
                </a:cubicBezTo>
                <a:cubicBezTo>
                  <a:pt x="6763878" y="1847654"/>
                  <a:pt x="6747549" y="1845959"/>
                  <a:pt x="6731731" y="1848356"/>
                </a:cubicBezTo>
                <a:close/>
                <a:moveTo>
                  <a:pt x="2407144" y="1847965"/>
                </a:moveTo>
                <a:lnTo>
                  <a:pt x="2390940" y="1852251"/>
                </a:lnTo>
                <a:lnTo>
                  <a:pt x="2396019" y="1854004"/>
                </a:lnTo>
                <a:cubicBezTo>
                  <a:pt x="2407388" y="1855756"/>
                  <a:pt x="2415128" y="1855367"/>
                  <a:pt x="2416337" y="1851666"/>
                </a:cubicBezTo>
                <a:cubicBezTo>
                  <a:pt x="2417545" y="1852834"/>
                  <a:pt x="2416093" y="1851861"/>
                  <a:pt x="2415610" y="1851081"/>
                </a:cubicBezTo>
                <a:lnTo>
                  <a:pt x="2414643" y="1849329"/>
                </a:lnTo>
                <a:cubicBezTo>
                  <a:pt x="2412177" y="1848744"/>
                  <a:pt x="2409683" y="1848278"/>
                  <a:pt x="2407144" y="1847965"/>
                </a:cubicBezTo>
                <a:close/>
                <a:moveTo>
                  <a:pt x="5000106" y="1847771"/>
                </a:moveTo>
                <a:cubicBezTo>
                  <a:pt x="4990890" y="1846466"/>
                  <a:pt x="4981386" y="1847341"/>
                  <a:pt x="4972774" y="1850302"/>
                </a:cubicBezTo>
                <a:cubicBezTo>
                  <a:pt x="4963896" y="1855210"/>
                  <a:pt x="4955771" y="1860976"/>
                  <a:pt x="4948586" y="1867442"/>
                </a:cubicBezTo>
                <a:lnTo>
                  <a:pt x="4993818" y="1886531"/>
                </a:lnTo>
                <a:cubicBezTo>
                  <a:pt x="4996721" y="1861600"/>
                  <a:pt x="4996721" y="1861600"/>
                  <a:pt x="5052352" y="1863353"/>
                </a:cubicBezTo>
                <a:cubicBezTo>
                  <a:pt x="5036704" y="1854899"/>
                  <a:pt x="5018804" y="1849562"/>
                  <a:pt x="5000106" y="1847771"/>
                </a:cubicBezTo>
                <a:close/>
                <a:moveTo>
                  <a:pt x="5292542" y="1846992"/>
                </a:moveTo>
                <a:cubicBezTo>
                  <a:pt x="5290266" y="1846992"/>
                  <a:pt x="5288428" y="1848472"/>
                  <a:pt x="5288428" y="1850302"/>
                </a:cubicBezTo>
                <a:cubicBezTo>
                  <a:pt x="5288405" y="1851276"/>
                  <a:pt x="5288961" y="1852212"/>
                  <a:pt x="5289880" y="1852834"/>
                </a:cubicBezTo>
                <a:cubicBezTo>
                  <a:pt x="5297136" y="1857899"/>
                  <a:pt x="5307537" y="1862962"/>
                  <a:pt x="5315760" y="1867637"/>
                </a:cubicBezTo>
                <a:cubicBezTo>
                  <a:pt x="5327492" y="1868611"/>
                  <a:pt x="5332209" y="1867589"/>
                  <a:pt x="5334114" y="1865787"/>
                </a:cubicBezTo>
                <a:lnTo>
                  <a:pt x="5335575" y="1859354"/>
                </a:lnTo>
                <a:lnTo>
                  <a:pt x="5336078" y="1859651"/>
                </a:lnTo>
                <a:lnTo>
                  <a:pt x="5335595" y="1859263"/>
                </a:lnTo>
                <a:lnTo>
                  <a:pt x="5335575" y="1859354"/>
                </a:lnTo>
                <a:lnTo>
                  <a:pt x="5319632" y="1849914"/>
                </a:lnTo>
                <a:cubicBezTo>
                  <a:pt x="5310851" y="1847750"/>
                  <a:pt x="5301709" y="1846777"/>
                  <a:pt x="5292542" y="1846992"/>
                </a:cubicBezTo>
                <a:close/>
                <a:moveTo>
                  <a:pt x="3515925" y="1846018"/>
                </a:moveTo>
                <a:lnTo>
                  <a:pt x="3517378" y="1848356"/>
                </a:lnTo>
                <a:lnTo>
                  <a:pt x="3523424" y="1848356"/>
                </a:lnTo>
                <a:lnTo>
                  <a:pt x="3525601" y="1846992"/>
                </a:lnTo>
                <a:close/>
                <a:moveTo>
                  <a:pt x="1433816" y="1844460"/>
                </a:moveTo>
                <a:cubicBezTo>
                  <a:pt x="1413498" y="1844460"/>
                  <a:pt x="1408178" y="1847380"/>
                  <a:pt x="1416159" y="1855171"/>
                </a:cubicBezTo>
                <a:cubicBezTo>
                  <a:pt x="1417609" y="1856535"/>
                  <a:pt x="1414707" y="1857899"/>
                  <a:pt x="1413498" y="1859651"/>
                </a:cubicBezTo>
                <a:cubicBezTo>
                  <a:pt x="1391077" y="1856398"/>
                  <a:pt x="1368243" y="1855406"/>
                  <a:pt x="1345530" y="1856729"/>
                </a:cubicBezTo>
                <a:cubicBezTo>
                  <a:pt x="1328041" y="1857296"/>
                  <a:pt x="1310529" y="1856380"/>
                  <a:pt x="1293284" y="1854004"/>
                </a:cubicBezTo>
                <a:lnTo>
                  <a:pt x="1265226" y="1857899"/>
                </a:lnTo>
                <a:cubicBezTo>
                  <a:pt x="1289584" y="1866702"/>
                  <a:pt x="1316215" y="1870657"/>
                  <a:pt x="1342869" y="1869391"/>
                </a:cubicBezTo>
                <a:lnTo>
                  <a:pt x="1343836" y="1869391"/>
                </a:lnTo>
                <a:cubicBezTo>
                  <a:pt x="1350368" y="1869391"/>
                  <a:pt x="1357381" y="1867442"/>
                  <a:pt x="1361737" y="1869391"/>
                </a:cubicBezTo>
                <a:cubicBezTo>
                  <a:pt x="1385295" y="1874922"/>
                  <a:pt x="1409750" y="1877609"/>
                  <a:pt x="1434301" y="1877376"/>
                </a:cubicBezTo>
                <a:cubicBezTo>
                  <a:pt x="1456795" y="1877376"/>
                  <a:pt x="1478322" y="1877376"/>
                  <a:pt x="1500816" y="1877376"/>
                </a:cubicBezTo>
                <a:cubicBezTo>
                  <a:pt x="1484612" y="1866857"/>
                  <a:pt x="1463327" y="1856341"/>
                  <a:pt x="1491141" y="1848744"/>
                </a:cubicBezTo>
                <a:cubicBezTo>
                  <a:pt x="1462359" y="1846601"/>
                  <a:pt x="1447846" y="1845239"/>
                  <a:pt x="1433816" y="1844460"/>
                </a:cubicBezTo>
                <a:close/>
                <a:moveTo>
                  <a:pt x="4257412" y="1843097"/>
                </a:moveTo>
                <a:cubicBezTo>
                  <a:pt x="4248765" y="1843632"/>
                  <a:pt x="4245923" y="1848939"/>
                  <a:pt x="4241812" y="1859457"/>
                </a:cubicBezTo>
                <a:lnTo>
                  <a:pt x="4297443" y="1866663"/>
                </a:lnTo>
                <a:lnTo>
                  <a:pt x="4307845" y="1855367"/>
                </a:lnTo>
                <a:cubicBezTo>
                  <a:pt x="4280512" y="1846797"/>
                  <a:pt x="4266059" y="1842561"/>
                  <a:pt x="4257412" y="1843097"/>
                </a:cubicBezTo>
                <a:close/>
                <a:moveTo>
                  <a:pt x="6043096" y="1842902"/>
                </a:moveTo>
                <a:cubicBezTo>
                  <a:pt x="6046966" y="1846018"/>
                  <a:pt x="6048901" y="1849718"/>
                  <a:pt x="6055191" y="1852445"/>
                </a:cubicBezTo>
                <a:cubicBezTo>
                  <a:pt x="6061479" y="1855171"/>
                  <a:pt x="6075024" y="1853224"/>
                  <a:pt x="6070913" y="1858484"/>
                </a:cubicBezTo>
                <a:lnTo>
                  <a:pt x="6070913" y="1858872"/>
                </a:lnTo>
                <a:cubicBezTo>
                  <a:pt x="6069219" y="1860821"/>
                  <a:pt x="6076477" y="1865884"/>
                  <a:pt x="6083249" y="1868221"/>
                </a:cubicBezTo>
                <a:cubicBezTo>
                  <a:pt x="6093651" y="1872117"/>
                  <a:pt x="6107437" y="1874648"/>
                  <a:pt x="6118806" y="1877961"/>
                </a:cubicBezTo>
                <a:cubicBezTo>
                  <a:pt x="6130173" y="1881272"/>
                  <a:pt x="6136463" y="1883803"/>
                  <a:pt x="6144686" y="1886531"/>
                </a:cubicBezTo>
                <a:lnTo>
                  <a:pt x="6163554" y="1909707"/>
                </a:lnTo>
                <a:cubicBezTo>
                  <a:pt x="6183387" y="1912824"/>
                  <a:pt x="6177099" y="1907370"/>
                  <a:pt x="6181695" y="1905618"/>
                </a:cubicBezTo>
                <a:lnTo>
                  <a:pt x="6197176" y="1899970"/>
                </a:lnTo>
                <a:cubicBezTo>
                  <a:pt x="6193062" y="1888478"/>
                  <a:pt x="6171294" y="1877182"/>
                  <a:pt x="6150976" y="1865884"/>
                </a:cubicBezTo>
                <a:lnTo>
                  <a:pt x="6160166" y="1857120"/>
                </a:lnTo>
                <a:lnTo>
                  <a:pt x="6121224" y="1843485"/>
                </a:lnTo>
                <a:cubicBezTo>
                  <a:pt x="6107437" y="1848938"/>
                  <a:pt x="6114692" y="1855367"/>
                  <a:pt x="6129932" y="1862962"/>
                </a:cubicBezTo>
                <a:cubicBezTo>
                  <a:pt x="6122577" y="1862359"/>
                  <a:pt x="6115371" y="1861054"/>
                  <a:pt x="6108405" y="1859067"/>
                </a:cubicBezTo>
                <a:cubicBezTo>
                  <a:pt x="6088087" y="1850419"/>
                  <a:pt x="6065930" y="1844926"/>
                  <a:pt x="6043096" y="1842902"/>
                </a:cubicBezTo>
                <a:close/>
                <a:moveTo>
                  <a:pt x="6245067" y="1842706"/>
                </a:moveTo>
                <a:lnTo>
                  <a:pt x="6236842" y="1846018"/>
                </a:lnTo>
                <a:lnTo>
                  <a:pt x="6247969" y="1847965"/>
                </a:lnTo>
                <a:close/>
                <a:moveTo>
                  <a:pt x="7452777" y="1842511"/>
                </a:moveTo>
                <a:cubicBezTo>
                  <a:pt x="7450842" y="1842511"/>
                  <a:pt x="7456164" y="1847577"/>
                  <a:pt x="7460517" y="1848938"/>
                </a:cubicBezTo>
                <a:cubicBezTo>
                  <a:pt x="7466155" y="1850654"/>
                  <a:pt x="7472153" y="1851529"/>
                  <a:pt x="7478176" y="1851472"/>
                </a:cubicBezTo>
                <a:lnTo>
                  <a:pt x="7478176" y="1850497"/>
                </a:lnTo>
                <a:cubicBezTo>
                  <a:pt x="7482529" y="1850497"/>
                  <a:pt x="7483738" y="1847577"/>
                  <a:pt x="7486399" y="1846018"/>
                </a:cubicBezTo>
                <a:lnTo>
                  <a:pt x="7472612" y="1842511"/>
                </a:lnTo>
                <a:cubicBezTo>
                  <a:pt x="7466007" y="1842084"/>
                  <a:pt x="7459382" y="1842084"/>
                  <a:pt x="7452777" y="1842511"/>
                </a:cubicBezTo>
                <a:close/>
                <a:moveTo>
                  <a:pt x="5995446" y="1842317"/>
                </a:moveTo>
                <a:cubicBezTo>
                  <a:pt x="6000284" y="1846213"/>
                  <a:pt x="6002219" y="1849523"/>
                  <a:pt x="6005848" y="1850302"/>
                </a:cubicBezTo>
                <a:cubicBezTo>
                  <a:pt x="6011797" y="1851394"/>
                  <a:pt x="6017940" y="1851589"/>
                  <a:pt x="6023987" y="1850887"/>
                </a:cubicBezTo>
                <a:lnTo>
                  <a:pt x="6024230" y="1850887"/>
                </a:lnTo>
                <a:cubicBezTo>
                  <a:pt x="6024230" y="1850887"/>
                  <a:pt x="6022295" y="1847186"/>
                  <a:pt x="6019634" y="1846407"/>
                </a:cubicBezTo>
                <a:cubicBezTo>
                  <a:pt x="6011675" y="1844654"/>
                  <a:pt x="6003597" y="1843291"/>
                  <a:pt x="5995446" y="1842317"/>
                </a:cubicBezTo>
                <a:close/>
                <a:moveTo>
                  <a:pt x="6622642" y="1842123"/>
                </a:moveTo>
                <a:lnTo>
                  <a:pt x="6617563" y="1846992"/>
                </a:lnTo>
                <a:lnTo>
                  <a:pt x="6606920" y="1846992"/>
                </a:lnTo>
                <a:lnTo>
                  <a:pt x="6619016" y="1847771"/>
                </a:lnTo>
                <a:cubicBezTo>
                  <a:pt x="6630674" y="1854335"/>
                  <a:pt x="6644268" y="1858308"/>
                  <a:pt x="6658440" y="1859263"/>
                </a:cubicBezTo>
                <a:cubicBezTo>
                  <a:pt x="6683040" y="1861717"/>
                  <a:pt x="6706890" y="1867714"/>
                  <a:pt x="6728828" y="1876986"/>
                </a:cubicBezTo>
                <a:cubicBezTo>
                  <a:pt x="6733425" y="1878934"/>
                  <a:pt x="6731248" y="1881857"/>
                  <a:pt x="6731248" y="1884194"/>
                </a:cubicBezTo>
                <a:lnTo>
                  <a:pt x="6729313" y="1885167"/>
                </a:lnTo>
                <a:cubicBezTo>
                  <a:pt x="6747186" y="1891146"/>
                  <a:pt x="6765980" y="1895140"/>
                  <a:pt x="6785186" y="1897048"/>
                </a:cubicBezTo>
                <a:cubicBezTo>
                  <a:pt x="6785186" y="1884973"/>
                  <a:pt x="6744309" y="1873675"/>
                  <a:pt x="6735119" y="1861404"/>
                </a:cubicBezTo>
                <a:cubicBezTo>
                  <a:pt x="6731490" y="1856535"/>
                  <a:pt x="6710930" y="1852834"/>
                  <a:pt x="6695206" y="1851081"/>
                </a:cubicBezTo>
                <a:close/>
                <a:moveTo>
                  <a:pt x="2535342" y="1842123"/>
                </a:moveTo>
                <a:lnTo>
                  <a:pt x="2529778" y="1845822"/>
                </a:lnTo>
                <a:cubicBezTo>
                  <a:pt x="2536261" y="1847634"/>
                  <a:pt x="2542889" y="1849055"/>
                  <a:pt x="2549614" y="1850108"/>
                </a:cubicBezTo>
                <a:cubicBezTo>
                  <a:pt x="2552272" y="1850108"/>
                  <a:pt x="2553240" y="1847577"/>
                  <a:pt x="2554693" y="1846018"/>
                </a:cubicBezTo>
                <a:close/>
                <a:moveTo>
                  <a:pt x="1498640" y="1841538"/>
                </a:moveTo>
                <a:lnTo>
                  <a:pt x="1504445" y="1843291"/>
                </a:lnTo>
                <a:cubicBezTo>
                  <a:pt x="1517919" y="1850362"/>
                  <a:pt x="1533229" y="1854821"/>
                  <a:pt x="1549192" y="1856341"/>
                </a:cubicBezTo>
                <a:cubicBezTo>
                  <a:pt x="1557176" y="1853809"/>
                  <a:pt x="1554515" y="1849914"/>
                  <a:pt x="1542420" y="1846018"/>
                </a:cubicBezTo>
                <a:cubicBezTo>
                  <a:pt x="1530545" y="1841655"/>
                  <a:pt x="1517241" y="1840428"/>
                  <a:pt x="1504445" y="1842511"/>
                </a:cubicBezTo>
                <a:close/>
                <a:moveTo>
                  <a:pt x="4303974" y="1841344"/>
                </a:moveTo>
                <a:lnTo>
                  <a:pt x="4308812" y="1854392"/>
                </a:lnTo>
                <a:lnTo>
                  <a:pt x="4340496" y="1864520"/>
                </a:lnTo>
                <a:cubicBezTo>
                  <a:pt x="4340496" y="1871144"/>
                  <a:pt x="4353801" y="1875624"/>
                  <a:pt x="4372184" y="1877182"/>
                </a:cubicBezTo>
                <a:cubicBezTo>
                  <a:pt x="4386841" y="1877863"/>
                  <a:pt x="4401550" y="1877863"/>
                  <a:pt x="4416207" y="1877182"/>
                </a:cubicBezTo>
                <a:lnTo>
                  <a:pt x="4387182" y="1852834"/>
                </a:lnTo>
                <a:lnTo>
                  <a:pt x="4359849" y="1846213"/>
                </a:lnTo>
                <a:cubicBezTo>
                  <a:pt x="4345819" y="1851081"/>
                  <a:pt x="4322357" y="1839589"/>
                  <a:pt x="4303974" y="1841344"/>
                </a:cubicBezTo>
                <a:close/>
                <a:moveTo>
                  <a:pt x="6493962" y="1840368"/>
                </a:moveTo>
                <a:lnTo>
                  <a:pt x="6493238" y="1841732"/>
                </a:lnTo>
                <a:cubicBezTo>
                  <a:pt x="6495655" y="1840953"/>
                  <a:pt x="6498075" y="1839980"/>
                  <a:pt x="6502910" y="1842123"/>
                </a:cubicBezTo>
                <a:close/>
                <a:moveTo>
                  <a:pt x="2379812" y="1840368"/>
                </a:moveTo>
                <a:cubicBezTo>
                  <a:pt x="2379086" y="1841305"/>
                  <a:pt x="2378433" y="1842278"/>
                  <a:pt x="2377877" y="1843291"/>
                </a:cubicBezTo>
                <a:lnTo>
                  <a:pt x="2378118" y="1843875"/>
                </a:lnTo>
                <a:cubicBezTo>
                  <a:pt x="2381988" y="1844129"/>
                  <a:pt x="2385858" y="1844129"/>
                  <a:pt x="2389729" y="1843875"/>
                </a:cubicBezTo>
                <a:cubicBezTo>
                  <a:pt x="2391905" y="1843875"/>
                  <a:pt x="2391422" y="1841538"/>
                  <a:pt x="2392149" y="1840368"/>
                </a:cubicBezTo>
                <a:close/>
                <a:moveTo>
                  <a:pt x="1269822" y="1840368"/>
                </a:moveTo>
                <a:cubicBezTo>
                  <a:pt x="1260388" y="1841732"/>
                  <a:pt x="1266193" y="1845628"/>
                  <a:pt x="1279980" y="1849523"/>
                </a:cubicBezTo>
                <a:lnTo>
                  <a:pt x="1280947" y="1849914"/>
                </a:lnTo>
                <a:lnTo>
                  <a:pt x="1293042" y="1853030"/>
                </a:lnTo>
                <a:cubicBezTo>
                  <a:pt x="1295871" y="1852678"/>
                  <a:pt x="1298629" y="1852016"/>
                  <a:pt x="1301265" y="1851081"/>
                </a:cubicBezTo>
                <a:cubicBezTo>
                  <a:pt x="1309249" y="1847771"/>
                  <a:pt x="1301265" y="1843681"/>
                  <a:pt x="1288446" y="1840368"/>
                </a:cubicBezTo>
                <a:cubicBezTo>
                  <a:pt x="1282326" y="1839240"/>
                  <a:pt x="1275939" y="1839240"/>
                  <a:pt x="1269822" y="1840368"/>
                </a:cubicBezTo>
                <a:close/>
                <a:moveTo>
                  <a:pt x="5091821" y="1840306"/>
                </a:moveTo>
                <a:cubicBezTo>
                  <a:pt x="5083961" y="1839673"/>
                  <a:pt x="5075925" y="1840456"/>
                  <a:pt x="5068318" y="1842706"/>
                </a:cubicBezTo>
                <a:lnTo>
                  <a:pt x="5090086" y="1852640"/>
                </a:lnTo>
                <a:lnTo>
                  <a:pt x="5114274" y="1846407"/>
                </a:lnTo>
                <a:cubicBezTo>
                  <a:pt x="5107368" y="1842989"/>
                  <a:pt x="5099682" y="1840939"/>
                  <a:pt x="5091821" y="1840306"/>
                </a:cubicBezTo>
                <a:close/>
                <a:moveTo>
                  <a:pt x="5049450" y="1839201"/>
                </a:moveTo>
                <a:cubicBezTo>
                  <a:pt x="5048000" y="1839201"/>
                  <a:pt x="5046791" y="1840759"/>
                  <a:pt x="5045338" y="1841732"/>
                </a:cubicBezTo>
                <a:cubicBezTo>
                  <a:pt x="5047370" y="1842415"/>
                  <a:pt x="5049475" y="1842941"/>
                  <a:pt x="5051628" y="1843291"/>
                </a:cubicBezTo>
                <a:lnTo>
                  <a:pt x="5065898" y="1842511"/>
                </a:lnTo>
                <a:cubicBezTo>
                  <a:pt x="5060504" y="1841148"/>
                  <a:pt x="5055014" y="1840058"/>
                  <a:pt x="5049450" y="1839201"/>
                </a:cubicBezTo>
                <a:close/>
                <a:moveTo>
                  <a:pt x="4583104" y="1838422"/>
                </a:moveTo>
                <a:cubicBezTo>
                  <a:pt x="4581895" y="1838422"/>
                  <a:pt x="4583104" y="1839980"/>
                  <a:pt x="4583104" y="1840759"/>
                </a:cubicBezTo>
                <a:cubicBezTo>
                  <a:pt x="4585305" y="1840661"/>
                  <a:pt x="4587482" y="1840467"/>
                  <a:pt x="4589635" y="1840174"/>
                </a:cubicBezTo>
                <a:lnTo>
                  <a:pt x="4589876" y="1840759"/>
                </a:lnTo>
                <a:cubicBezTo>
                  <a:pt x="4589876" y="1840759"/>
                  <a:pt x="4589876" y="1839201"/>
                  <a:pt x="4589876" y="1838422"/>
                </a:cubicBezTo>
                <a:cubicBezTo>
                  <a:pt x="4587626" y="1838305"/>
                  <a:pt x="4585353" y="1838305"/>
                  <a:pt x="4583104" y="1838422"/>
                </a:cubicBezTo>
                <a:close/>
                <a:moveTo>
                  <a:pt x="6663519" y="1837643"/>
                </a:moveTo>
                <a:cubicBezTo>
                  <a:pt x="6663519" y="1837643"/>
                  <a:pt x="6662796" y="1839007"/>
                  <a:pt x="6663763" y="1839395"/>
                </a:cubicBezTo>
                <a:lnTo>
                  <a:pt x="6663763" y="1839786"/>
                </a:lnTo>
                <a:lnTo>
                  <a:pt x="6674647" y="1842706"/>
                </a:lnTo>
                <a:cubicBezTo>
                  <a:pt x="6674647" y="1841732"/>
                  <a:pt x="6674647" y="1839980"/>
                  <a:pt x="6674647" y="1839589"/>
                </a:cubicBezTo>
                <a:cubicBezTo>
                  <a:pt x="6671018" y="1838675"/>
                  <a:pt x="6667293" y="1838031"/>
                  <a:pt x="6663519" y="1837643"/>
                </a:cubicBezTo>
                <a:close/>
                <a:moveTo>
                  <a:pt x="6033421" y="1837643"/>
                </a:moveTo>
                <a:lnTo>
                  <a:pt x="6040920" y="1841148"/>
                </a:lnTo>
                <a:lnTo>
                  <a:pt x="6049145" y="1837643"/>
                </a:lnTo>
                <a:close/>
                <a:moveTo>
                  <a:pt x="6895969" y="1837252"/>
                </a:moveTo>
                <a:cubicBezTo>
                  <a:pt x="6898386" y="1839786"/>
                  <a:pt x="6899839" y="1843485"/>
                  <a:pt x="6903468" y="1844264"/>
                </a:cubicBezTo>
                <a:lnTo>
                  <a:pt x="6930829" y="1847684"/>
                </a:lnTo>
                <a:lnTo>
                  <a:pt x="6930799" y="1847771"/>
                </a:lnTo>
                <a:lnTo>
                  <a:pt x="6931526" y="1847771"/>
                </a:lnTo>
                <a:lnTo>
                  <a:pt x="6930829" y="1847684"/>
                </a:lnTo>
                <a:lnTo>
                  <a:pt x="6933217" y="1840759"/>
                </a:lnTo>
                <a:close/>
                <a:moveTo>
                  <a:pt x="1170891" y="1836864"/>
                </a:moveTo>
                <a:cubicBezTo>
                  <a:pt x="1167991" y="1836864"/>
                  <a:pt x="1164362" y="1838031"/>
                  <a:pt x="1161216" y="1838616"/>
                </a:cubicBezTo>
                <a:lnTo>
                  <a:pt x="1173070" y="1840368"/>
                </a:lnTo>
                <a:lnTo>
                  <a:pt x="1161459" y="1840368"/>
                </a:lnTo>
                <a:lnTo>
                  <a:pt x="1127837" y="1846213"/>
                </a:lnTo>
                <a:lnTo>
                  <a:pt x="1178148" y="1865496"/>
                </a:lnTo>
                <a:cubicBezTo>
                  <a:pt x="1197740" y="1864326"/>
                  <a:pt x="1218058" y="1863547"/>
                  <a:pt x="1236926" y="1861794"/>
                </a:cubicBezTo>
                <a:cubicBezTo>
                  <a:pt x="1241520" y="1861794"/>
                  <a:pt x="1244423" y="1858872"/>
                  <a:pt x="1243214" y="1856729"/>
                </a:cubicBezTo>
                <a:cubicBezTo>
                  <a:pt x="1239730" y="1853302"/>
                  <a:pt x="1234991" y="1850848"/>
                  <a:pt x="1229668" y="1849718"/>
                </a:cubicBezTo>
                <a:cubicBezTo>
                  <a:pt x="1210318" y="1845043"/>
                  <a:pt x="1190726" y="1840953"/>
                  <a:pt x="1170891" y="1836864"/>
                </a:cubicBezTo>
                <a:close/>
                <a:moveTo>
                  <a:pt x="5515796" y="1836473"/>
                </a:moveTo>
                <a:lnTo>
                  <a:pt x="5515425" y="1838422"/>
                </a:lnTo>
                <a:lnTo>
                  <a:pt x="5515313" y="1838422"/>
                </a:lnTo>
                <a:lnTo>
                  <a:pt x="5515313" y="1839007"/>
                </a:lnTo>
                <a:lnTo>
                  <a:pt x="5515425" y="1838422"/>
                </a:lnTo>
                <a:lnTo>
                  <a:pt x="5521360" y="1838422"/>
                </a:lnTo>
                <a:cubicBezTo>
                  <a:pt x="5521263" y="1837780"/>
                  <a:pt x="5521263" y="1837117"/>
                  <a:pt x="5521360" y="1836473"/>
                </a:cubicBezTo>
                <a:cubicBezTo>
                  <a:pt x="5519521" y="1836240"/>
                  <a:pt x="5517634" y="1836240"/>
                  <a:pt x="5515796" y="1836473"/>
                </a:cubicBezTo>
                <a:close/>
                <a:moveTo>
                  <a:pt x="1593216" y="1836473"/>
                </a:moveTo>
                <a:cubicBezTo>
                  <a:pt x="1595151" y="1837448"/>
                  <a:pt x="1595636" y="1839201"/>
                  <a:pt x="1598539" y="1840953"/>
                </a:cubicBezTo>
                <a:lnTo>
                  <a:pt x="1598539" y="1842123"/>
                </a:lnTo>
                <a:cubicBezTo>
                  <a:pt x="1617645" y="1852445"/>
                  <a:pt x="1631191" y="1854588"/>
                  <a:pt x="1644012" y="1849135"/>
                </a:cubicBezTo>
                <a:cubicBezTo>
                  <a:pt x="1648123" y="1847186"/>
                  <a:pt x="1647638" y="1843681"/>
                  <a:pt x="1651267" y="1838031"/>
                </a:cubicBezTo>
                <a:close/>
                <a:moveTo>
                  <a:pt x="2611291" y="1836279"/>
                </a:moveTo>
                <a:cubicBezTo>
                  <a:pt x="2611291" y="1838422"/>
                  <a:pt x="2611291" y="1841344"/>
                  <a:pt x="2614438" y="1842317"/>
                </a:cubicBezTo>
                <a:cubicBezTo>
                  <a:pt x="2622612" y="1844517"/>
                  <a:pt x="2630934" y="1846350"/>
                  <a:pt x="2639350" y="1847771"/>
                </a:cubicBezTo>
                <a:lnTo>
                  <a:pt x="2639593" y="1848159"/>
                </a:lnTo>
                <a:cubicBezTo>
                  <a:pt x="2639593" y="1846018"/>
                  <a:pt x="2639593" y="1843875"/>
                  <a:pt x="2637656" y="1840368"/>
                </a:cubicBezTo>
                <a:close/>
                <a:moveTo>
                  <a:pt x="5839916" y="1835890"/>
                </a:moveTo>
                <a:cubicBezTo>
                  <a:pt x="5834837" y="1843681"/>
                  <a:pt x="5839916" y="1846407"/>
                  <a:pt x="5871844" y="1851861"/>
                </a:cubicBezTo>
                <a:cubicBezTo>
                  <a:pt x="5878376" y="1851861"/>
                  <a:pt x="5885631" y="1853419"/>
                  <a:pt x="5891439" y="1853419"/>
                </a:cubicBezTo>
                <a:cubicBezTo>
                  <a:pt x="5897244" y="1853419"/>
                  <a:pt x="5893856" y="1851276"/>
                  <a:pt x="5894824" y="1850108"/>
                </a:cubicBezTo>
                <a:cubicBezTo>
                  <a:pt x="5890712" y="1850108"/>
                  <a:pt x="5885875" y="1848550"/>
                  <a:pt x="5882246" y="1848356"/>
                </a:cubicBezTo>
                <a:cubicBezTo>
                  <a:pt x="5878569" y="1848783"/>
                  <a:pt x="5874917" y="1849427"/>
                  <a:pt x="5871362" y="1850302"/>
                </a:cubicBezTo>
                <a:lnTo>
                  <a:pt x="5871362" y="1849523"/>
                </a:lnTo>
                <a:close/>
                <a:moveTo>
                  <a:pt x="1803653" y="1835500"/>
                </a:moveTo>
                <a:lnTo>
                  <a:pt x="1813811" y="1852055"/>
                </a:lnTo>
                <a:cubicBezTo>
                  <a:pt x="1839449" y="1853809"/>
                  <a:pt x="1839449" y="1847771"/>
                  <a:pt x="1834614" y="1838810"/>
                </a:cubicBezTo>
                <a:close/>
                <a:moveTo>
                  <a:pt x="3246745" y="1835080"/>
                </a:moveTo>
                <a:lnTo>
                  <a:pt x="3246832" y="1835108"/>
                </a:lnTo>
                <a:lnTo>
                  <a:pt x="3246954" y="1835305"/>
                </a:lnTo>
                <a:close/>
                <a:moveTo>
                  <a:pt x="349708" y="1834915"/>
                </a:moveTo>
                <a:lnTo>
                  <a:pt x="378489" y="1847771"/>
                </a:lnTo>
                <a:cubicBezTo>
                  <a:pt x="384296" y="1846797"/>
                  <a:pt x="387924" y="1845823"/>
                  <a:pt x="388922" y="1844557"/>
                </a:cubicBezTo>
                <a:lnTo>
                  <a:pt x="384336" y="1840299"/>
                </a:lnTo>
                <a:lnTo>
                  <a:pt x="384780" y="1840368"/>
                </a:lnTo>
                <a:lnTo>
                  <a:pt x="383571" y="1839589"/>
                </a:lnTo>
                <a:lnTo>
                  <a:pt x="384336" y="1840299"/>
                </a:lnTo>
                <a:close/>
                <a:moveTo>
                  <a:pt x="6394065" y="1832968"/>
                </a:moveTo>
                <a:cubicBezTo>
                  <a:pt x="6382455" y="1837448"/>
                  <a:pt x="6385116" y="1843291"/>
                  <a:pt x="6405434" y="1849329"/>
                </a:cubicBezTo>
                <a:cubicBezTo>
                  <a:pt x="6425752" y="1855367"/>
                  <a:pt x="6443892" y="1858678"/>
                  <a:pt x="6463486" y="1863353"/>
                </a:cubicBezTo>
                <a:lnTo>
                  <a:pt x="6480660" y="1857120"/>
                </a:lnTo>
                <a:lnTo>
                  <a:pt x="6523472" y="1870559"/>
                </a:lnTo>
                <a:cubicBezTo>
                  <a:pt x="6530727" y="1864326"/>
                  <a:pt x="6530727" y="1856926"/>
                  <a:pt x="6552739" y="1855756"/>
                </a:cubicBezTo>
                <a:cubicBezTo>
                  <a:pt x="6496140" y="1850693"/>
                  <a:pt x="6444618" y="1843875"/>
                  <a:pt x="6393339" y="1834332"/>
                </a:cubicBezTo>
                <a:close/>
                <a:moveTo>
                  <a:pt x="3644123" y="1831604"/>
                </a:moveTo>
                <a:cubicBezTo>
                  <a:pt x="3643882" y="1831604"/>
                  <a:pt x="3645332" y="1833553"/>
                  <a:pt x="3646058" y="1836473"/>
                </a:cubicBezTo>
                <a:lnTo>
                  <a:pt x="3644850" y="1837252"/>
                </a:lnTo>
                <a:cubicBezTo>
                  <a:pt x="3655007" y="1837252"/>
                  <a:pt x="3665650" y="1839007"/>
                  <a:pt x="3675567" y="1839395"/>
                </a:cubicBezTo>
                <a:cubicBezTo>
                  <a:pt x="3677019" y="1839395"/>
                  <a:pt x="3677260" y="1836473"/>
                  <a:pt x="3675567" y="1835500"/>
                </a:cubicBezTo>
                <a:cubicBezTo>
                  <a:pt x="3665820" y="1831643"/>
                  <a:pt x="3654863" y="1830300"/>
                  <a:pt x="3644123" y="1831604"/>
                </a:cubicBezTo>
                <a:close/>
                <a:moveTo>
                  <a:pt x="4094748" y="1830437"/>
                </a:moveTo>
                <a:lnTo>
                  <a:pt x="4062576" y="1836084"/>
                </a:lnTo>
                <a:lnTo>
                  <a:pt x="4090704" y="1841414"/>
                </a:lnTo>
                <a:lnTo>
                  <a:pt x="4090634" y="1841538"/>
                </a:lnTo>
                <a:lnTo>
                  <a:pt x="4091361" y="1841538"/>
                </a:lnTo>
                <a:lnTo>
                  <a:pt x="4090704" y="1841414"/>
                </a:lnTo>
                <a:lnTo>
                  <a:pt x="4094748" y="1834136"/>
                </a:lnTo>
                <a:cubicBezTo>
                  <a:pt x="4095109" y="1832929"/>
                  <a:pt x="4095109" y="1831643"/>
                  <a:pt x="4094748" y="1830437"/>
                </a:cubicBezTo>
                <a:close/>
                <a:moveTo>
                  <a:pt x="6540644" y="1828488"/>
                </a:moveTo>
                <a:cubicBezTo>
                  <a:pt x="6536436" y="1830533"/>
                  <a:pt x="6532469" y="1832890"/>
                  <a:pt x="6528792" y="1835500"/>
                </a:cubicBezTo>
                <a:lnTo>
                  <a:pt x="6571605" y="1849329"/>
                </a:lnTo>
                <a:cubicBezTo>
                  <a:pt x="6576686" y="1845822"/>
                  <a:pt x="6583217" y="1843485"/>
                  <a:pt x="6583941" y="1839980"/>
                </a:cubicBezTo>
                <a:cubicBezTo>
                  <a:pt x="6584667" y="1836473"/>
                  <a:pt x="6578621" y="1832968"/>
                  <a:pt x="6572090" y="1830437"/>
                </a:cubicBezTo>
                <a:cubicBezTo>
                  <a:pt x="6562389" y="1826306"/>
                  <a:pt x="6551023" y="1825605"/>
                  <a:pt x="6540644" y="1828488"/>
                </a:cubicBezTo>
                <a:close/>
                <a:moveTo>
                  <a:pt x="5554740" y="1828294"/>
                </a:moveTo>
                <a:cubicBezTo>
                  <a:pt x="5544580" y="1828294"/>
                  <a:pt x="5542886" y="1831798"/>
                  <a:pt x="5548692" y="1835890"/>
                </a:cubicBezTo>
                <a:lnTo>
                  <a:pt x="5547968" y="1835890"/>
                </a:lnTo>
                <a:cubicBezTo>
                  <a:pt x="5562674" y="1843894"/>
                  <a:pt x="5580041" y="1848102"/>
                  <a:pt x="5597794" y="1847965"/>
                </a:cubicBezTo>
                <a:cubicBezTo>
                  <a:pt x="5592593" y="1842297"/>
                  <a:pt x="5586474" y="1837195"/>
                  <a:pt x="5579652" y="1832774"/>
                </a:cubicBezTo>
                <a:cubicBezTo>
                  <a:pt x="5571696" y="1830201"/>
                  <a:pt x="5563301" y="1828682"/>
                  <a:pt x="5554740" y="1828294"/>
                </a:cubicBezTo>
                <a:close/>
                <a:moveTo>
                  <a:pt x="5442264" y="1828294"/>
                </a:moveTo>
                <a:cubicBezTo>
                  <a:pt x="5432830" y="1827124"/>
                  <a:pt x="5421705" y="1828294"/>
                  <a:pt x="5426057" y="1832383"/>
                </a:cubicBezTo>
                <a:cubicBezTo>
                  <a:pt x="5434768" y="1838422"/>
                  <a:pt x="5445167" y="1844460"/>
                  <a:pt x="5456053" y="1851861"/>
                </a:cubicBezTo>
                <a:lnTo>
                  <a:pt x="5499348" y="1853224"/>
                </a:lnTo>
                <a:cubicBezTo>
                  <a:pt x="5499107" y="1851276"/>
                  <a:pt x="5500559" y="1849523"/>
                  <a:pt x="5498140" y="1847771"/>
                </a:cubicBezTo>
                <a:cubicBezTo>
                  <a:pt x="5481861" y="1837583"/>
                  <a:pt x="5462630" y="1830884"/>
                  <a:pt x="5442264" y="1828294"/>
                </a:cubicBezTo>
                <a:close/>
                <a:moveTo>
                  <a:pt x="5126128" y="1828099"/>
                </a:moveTo>
                <a:cubicBezTo>
                  <a:pt x="5123949" y="1830046"/>
                  <a:pt x="5126128" y="1833162"/>
                  <a:pt x="5126128" y="1838422"/>
                </a:cubicBezTo>
                <a:lnTo>
                  <a:pt x="5155877" y="1838422"/>
                </a:lnTo>
                <a:cubicBezTo>
                  <a:pt x="5152104" y="1834935"/>
                  <a:pt x="5147799" y="1831858"/>
                  <a:pt x="5143058" y="1829267"/>
                </a:cubicBezTo>
                <a:cubicBezTo>
                  <a:pt x="5137568" y="1827962"/>
                  <a:pt x="5131811" y="1827553"/>
                  <a:pt x="5126128" y="1828099"/>
                </a:cubicBezTo>
                <a:close/>
                <a:moveTo>
                  <a:pt x="5741714" y="1827903"/>
                </a:moveTo>
                <a:lnTo>
                  <a:pt x="5724455" y="1831764"/>
                </a:lnTo>
                <a:lnTo>
                  <a:pt x="5721396" y="1830825"/>
                </a:lnTo>
                <a:lnTo>
                  <a:pt x="5719943" y="1832774"/>
                </a:lnTo>
                <a:lnTo>
                  <a:pt x="5724455" y="1831764"/>
                </a:lnTo>
                <a:lnTo>
                  <a:pt x="5755018" y="1841148"/>
                </a:lnTo>
                <a:cubicBezTo>
                  <a:pt x="5751607" y="1842395"/>
                  <a:pt x="5748438" y="1844051"/>
                  <a:pt x="5745584" y="1846018"/>
                </a:cubicBezTo>
                <a:cubicBezTo>
                  <a:pt x="5744372" y="1846992"/>
                  <a:pt x="5745584" y="1850108"/>
                  <a:pt x="5748728" y="1850693"/>
                </a:cubicBezTo>
                <a:cubicBezTo>
                  <a:pt x="5754558" y="1852308"/>
                  <a:pt x="5760701" y="1853108"/>
                  <a:pt x="5766869" y="1853030"/>
                </a:cubicBezTo>
                <a:cubicBezTo>
                  <a:pt x="5772745" y="1851159"/>
                  <a:pt x="5778261" y="1848666"/>
                  <a:pt x="5783317" y="1845628"/>
                </a:cubicBezTo>
                <a:cubicBezTo>
                  <a:pt x="5783317" y="1843291"/>
                  <a:pt x="5784526" y="1840953"/>
                  <a:pt x="5781623" y="1838422"/>
                </a:cubicBezTo>
                <a:cubicBezTo>
                  <a:pt x="5771659" y="1829365"/>
                  <a:pt x="5756397" y="1825353"/>
                  <a:pt x="5741714" y="1827903"/>
                </a:cubicBezTo>
                <a:close/>
                <a:moveTo>
                  <a:pt x="2184855" y="1827903"/>
                </a:moveTo>
                <a:cubicBezTo>
                  <a:pt x="2179923" y="1828604"/>
                  <a:pt x="2175109" y="1829852"/>
                  <a:pt x="2170586" y="1831604"/>
                </a:cubicBezTo>
                <a:cubicBezTo>
                  <a:pt x="2167780" y="1833825"/>
                  <a:pt x="2165578" y="1836473"/>
                  <a:pt x="2164054" y="1839395"/>
                </a:cubicBezTo>
                <a:cubicBezTo>
                  <a:pt x="2168747" y="1841129"/>
                  <a:pt x="2173585" y="1842571"/>
                  <a:pt x="2178567" y="1843681"/>
                </a:cubicBezTo>
                <a:cubicBezTo>
                  <a:pt x="2194289" y="1843681"/>
                  <a:pt x="2209528" y="1843681"/>
                  <a:pt x="2229846" y="1843681"/>
                </a:cubicBezTo>
                <a:close/>
                <a:moveTo>
                  <a:pt x="957553" y="1826541"/>
                </a:moveTo>
                <a:lnTo>
                  <a:pt x="939897" y="1837643"/>
                </a:lnTo>
                <a:cubicBezTo>
                  <a:pt x="975040" y="1842219"/>
                  <a:pt x="1010500" y="1844947"/>
                  <a:pt x="1046080" y="1845822"/>
                </a:cubicBezTo>
                <a:lnTo>
                  <a:pt x="1046324" y="1845434"/>
                </a:lnTo>
                <a:cubicBezTo>
                  <a:pt x="1056482" y="1846601"/>
                  <a:pt x="1063013" y="1844070"/>
                  <a:pt x="1057691" y="1839786"/>
                </a:cubicBezTo>
                <a:cubicBezTo>
                  <a:pt x="1052274" y="1836882"/>
                  <a:pt x="1046179" y="1834896"/>
                  <a:pt x="1039793" y="1833941"/>
                </a:cubicBezTo>
                <a:cubicBezTo>
                  <a:pt x="1022837" y="1833649"/>
                  <a:pt x="1006000" y="1831547"/>
                  <a:pt x="989723" y="1827709"/>
                </a:cubicBezTo>
                <a:cubicBezTo>
                  <a:pt x="979009" y="1829112"/>
                  <a:pt x="968051" y="1828721"/>
                  <a:pt x="957553" y="1826541"/>
                </a:cubicBezTo>
                <a:close/>
                <a:moveTo>
                  <a:pt x="4427091" y="1825566"/>
                </a:moveTo>
                <a:cubicBezTo>
                  <a:pt x="4427091" y="1825566"/>
                  <a:pt x="4425641" y="1828488"/>
                  <a:pt x="4427091" y="1829657"/>
                </a:cubicBezTo>
                <a:cubicBezTo>
                  <a:pt x="4434661" y="1833455"/>
                  <a:pt x="4443758" y="1834780"/>
                  <a:pt x="4452488" y="1833357"/>
                </a:cubicBezTo>
                <a:cubicBezTo>
                  <a:pt x="4455876" y="1833162"/>
                  <a:pt x="4454182" y="1830825"/>
                  <a:pt x="4454423" y="1828294"/>
                </a:cubicBezTo>
                <a:lnTo>
                  <a:pt x="4453940" y="1827709"/>
                </a:lnTo>
                <a:cubicBezTo>
                  <a:pt x="4443298" y="1826735"/>
                  <a:pt x="4434831" y="1825762"/>
                  <a:pt x="4427091" y="1825566"/>
                </a:cubicBezTo>
                <a:close/>
                <a:moveTo>
                  <a:pt x="3893986" y="1825371"/>
                </a:moveTo>
                <a:cubicBezTo>
                  <a:pt x="3874635" y="1825371"/>
                  <a:pt x="3855770" y="1825371"/>
                  <a:pt x="3836661" y="1826345"/>
                </a:cubicBezTo>
                <a:cubicBezTo>
                  <a:pt x="3851004" y="1830971"/>
                  <a:pt x="3865940" y="1834137"/>
                  <a:pt x="3881130" y="1835805"/>
                </a:cubicBezTo>
                <a:lnTo>
                  <a:pt x="3926403" y="1836271"/>
                </a:lnTo>
                <a:lnTo>
                  <a:pt x="3926397" y="1836279"/>
                </a:lnTo>
                <a:lnTo>
                  <a:pt x="3927123" y="1836279"/>
                </a:lnTo>
                <a:lnTo>
                  <a:pt x="3926403" y="1836271"/>
                </a:lnTo>
                <a:lnTo>
                  <a:pt x="3928817" y="1833610"/>
                </a:lnTo>
                <a:cubicBezTo>
                  <a:pt x="3928746" y="1833162"/>
                  <a:pt x="3928479" y="1832735"/>
                  <a:pt x="3928090" y="1832383"/>
                </a:cubicBezTo>
                <a:cubicBezTo>
                  <a:pt x="3924390" y="1830279"/>
                  <a:pt x="3920183" y="1828819"/>
                  <a:pt x="3915754" y="1828099"/>
                </a:cubicBezTo>
                <a:cubicBezTo>
                  <a:pt x="3908643" y="1826580"/>
                  <a:pt x="3901340" y="1825664"/>
                  <a:pt x="3893986" y="1825371"/>
                </a:cubicBezTo>
                <a:close/>
                <a:moveTo>
                  <a:pt x="3506250" y="1825371"/>
                </a:moveTo>
                <a:cubicBezTo>
                  <a:pt x="3505041" y="1825371"/>
                  <a:pt x="3506250" y="1826735"/>
                  <a:pt x="3506250" y="1827514"/>
                </a:cubicBezTo>
                <a:lnTo>
                  <a:pt x="3517378" y="1828878"/>
                </a:lnTo>
                <a:lnTo>
                  <a:pt x="3517378" y="1825371"/>
                </a:lnTo>
                <a:cubicBezTo>
                  <a:pt x="3513675" y="1825177"/>
                  <a:pt x="3509953" y="1825177"/>
                  <a:pt x="3506250" y="1825371"/>
                </a:cubicBezTo>
                <a:close/>
                <a:moveTo>
                  <a:pt x="5824921" y="1824787"/>
                </a:moveTo>
                <a:cubicBezTo>
                  <a:pt x="5824750" y="1827222"/>
                  <a:pt x="5826104" y="1829578"/>
                  <a:pt x="5828549" y="1831019"/>
                </a:cubicBezTo>
                <a:lnTo>
                  <a:pt x="5828549" y="1830240"/>
                </a:lnTo>
                <a:cubicBezTo>
                  <a:pt x="5831378" y="1831858"/>
                  <a:pt x="5834474" y="1833162"/>
                  <a:pt x="5837740" y="1834136"/>
                </a:cubicBezTo>
                <a:cubicBezTo>
                  <a:pt x="5840401" y="1834136"/>
                  <a:pt x="5844030" y="1832774"/>
                  <a:pt x="5843786" y="1831798"/>
                </a:cubicBezTo>
                <a:cubicBezTo>
                  <a:pt x="5843545" y="1830825"/>
                  <a:pt x="5840401" y="1827124"/>
                  <a:pt x="5836772" y="1824787"/>
                </a:cubicBezTo>
                <a:cubicBezTo>
                  <a:pt x="5832854" y="1824320"/>
                  <a:pt x="5828839" y="1824320"/>
                  <a:pt x="5824921" y="1824787"/>
                </a:cubicBezTo>
                <a:close/>
                <a:moveTo>
                  <a:pt x="3046435" y="1824787"/>
                </a:moveTo>
                <a:cubicBezTo>
                  <a:pt x="3042880" y="1824963"/>
                  <a:pt x="3039373" y="1825547"/>
                  <a:pt x="3036034" y="1826541"/>
                </a:cubicBezTo>
                <a:cubicBezTo>
                  <a:pt x="3036034" y="1832189"/>
                  <a:pt x="3045468" y="1837448"/>
                  <a:pt x="3063851" y="1838616"/>
                </a:cubicBezTo>
                <a:cubicBezTo>
                  <a:pt x="3085403" y="1840389"/>
                  <a:pt x="3107171" y="1839610"/>
                  <a:pt x="3128434" y="1836279"/>
                </a:cubicBezTo>
                <a:lnTo>
                  <a:pt x="3127466" y="1834721"/>
                </a:lnTo>
                <a:cubicBezTo>
                  <a:pt x="3122387" y="1832189"/>
                  <a:pt x="3120208" y="1830631"/>
                  <a:pt x="3119000" y="1830631"/>
                </a:cubicBezTo>
                <a:close/>
                <a:moveTo>
                  <a:pt x="3756115" y="1823619"/>
                </a:moveTo>
                <a:lnTo>
                  <a:pt x="3759982" y="1828488"/>
                </a:lnTo>
                <a:lnTo>
                  <a:pt x="3773287" y="1828878"/>
                </a:lnTo>
                <a:cubicBezTo>
                  <a:pt x="3773408" y="1827572"/>
                  <a:pt x="3773408" y="1826288"/>
                  <a:pt x="3773287" y="1824983"/>
                </a:cubicBezTo>
                <a:close/>
                <a:moveTo>
                  <a:pt x="1976837" y="1823034"/>
                </a:moveTo>
                <a:lnTo>
                  <a:pt x="1968645" y="1832665"/>
                </a:lnTo>
                <a:lnTo>
                  <a:pt x="1965953" y="1831410"/>
                </a:lnTo>
                <a:lnTo>
                  <a:pt x="1967889" y="1833553"/>
                </a:lnTo>
                <a:lnTo>
                  <a:pt x="1968645" y="1832665"/>
                </a:lnTo>
                <a:lnTo>
                  <a:pt x="1984336" y="1839980"/>
                </a:lnTo>
                <a:cubicBezTo>
                  <a:pt x="1995220" y="1841148"/>
                  <a:pt x="2003204" y="1839980"/>
                  <a:pt x="2003204" y="1837837"/>
                </a:cubicBezTo>
                <a:cubicBezTo>
                  <a:pt x="2003204" y="1835694"/>
                  <a:pt x="1996190" y="1829657"/>
                  <a:pt x="1992077" y="1825566"/>
                </a:cubicBezTo>
                <a:close/>
                <a:moveTo>
                  <a:pt x="6127940" y="1822638"/>
                </a:moveTo>
                <a:cubicBezTo>
                  <a:pt x="6119325" y="1822012"/>
                  <a:pt x="6110568" y="1822655"/>
                  <a:pt x="6102115" y="1824592"/>
                </a:cubicBezTo>
                <a:cubicBezTo>
                  <a:pt x="6118466" y="1828917"/>
                  <a:pt x="6135859" y="1830183"/>
                  <a:pt x="6152911" y="1828294"/>
                </a:cubicBezTo>
                <a:cubicBezTo>
                  <a:pt x="6145026" y="1825158"/>
                  <a:pt x="6136554" y="1823264"/>
                  <a:pt x="6127940" y="1822638"/>
                </a:cubicBezTo>
                <a:close/>
                <a:moveTo>
                  <a:pt x="4761372" y="1822255"/>
                </a:moveTo>
                <a:lnTo>
                  <a:pt x="4772497" y="1835694"/>
                </a:lnTo>
                <a:lnTo>
                  <a:pt x="4867073" y="1841732"/>
                </a:lnTo>
                <a:cubicBezTo>
                  <a:pt x="4824502" y="1826345"/>
                  <a:pt x="4797894" y="1835111"/>
                  <a:pt x="4761372" y="1822255"/>
                </a:cubicBezTo>
                <a:close/>
                <a:moveTo>
                  <a:pt x="5905952" y="1821476"/>
                </a:moveTo>
                <a:cubicBezTo>
                  <a:pt x="5909336" y="1825762"/>
                  <a:pt x="5909095" y="1828294"/>
                  <a:pt x="5912965" y="1829657"/>
                </a:cubicBezTo>
                <a:lnTo>
                  <a:pt x="5912965" y="1830046"/>
                </a:lnTo>
                <a:cubicBezTo>
                  <a:pt x="5918867" y="1832072"/>
                  <a:pt x="5925180" y="1833124"/>
                  <a:pt x="5931589" y="1833162"/>
                </a:cubicBezTo>
                <a:cubicBezTo>
                  <a:pt x="5935459" y="1833162"/>
                  <a:pt x="5935459" y="1830240"/>
                  <a:pt x="5937153" y="1828682"/>
                </a:cubicBezTo>
                <a:close/>
                <a:moveTo>
                  <a:pt x="4506187" y="1820891"/>
                </a:moveTo>
                <a:lnTo>
                  <a:pt x="4508060" y="1822023"/>
                </a:lnTo>
                <a:lnTo>
                  <a:pt x="4499897" y="1833747"/>
                </a:lnTo>
                <a:cubicBezTo>
                  <a:pt x="4514532" y="1832871"/>
                  <a:pt x="4521849" y="1832433"/>
                  <a:pt x="4522635" y="1830826"/>
                </a:cubicBezTo>
                <a:lnTo>
                  <a:pt x="4508060" y="1822023"/>
                </a:lnTo>
                <a:lnTo>
                  <a:pt x="4508848" y="1820891"/>
                </a:lnTo>
                <a:close/>
                <a:moveTo>
                  <a:pt x="1659007" y="1819724"/>
                </a:moveTo>
                <a:cubicBezTo>
                  <a:pt x="1656298" y="1819470"/>
                  <a:pt x="1653565" y="1819742"/>
                  <a:pt x="1651026" y="1820503"/>
                </a:cubicBezTo>
                <a:lnTo>
                  <a:pt x="1651026" y="1821670"/>
                </a:lnTo>
                <a:cubicBezTo>
                  <a:pt x="1654604" y="1822470"/>
                  <a:pt x="1658233" y="1823055"/>
                  <a:pt x="1661910" y="1823425"/>
                </a:cubicBezTo>
                <a:cubicBezTo>
                  <a:pt x="1665272" y="1823365"/>
                  <a:pt x="1668586" y="1822977"/>
                  <a:pt x="1671826" y="1822255"/>
                </a:cubicBezTo>
                <a:cubicBezTo>
                  <a:pt x="1667641" y="1821126"/>
                  <a:pt x="1663360" y="1820288"/>
                  <a:pt x="1659007" y="1819724"/>
                </a:cubicBezTo>
                <a:close/>
                <a:moveTo>
                  <a:pt x="3253727" y="1817971"/>
                </a:moveTo>
                <a:cubicBezTo>
                  <a:pt x="3240424" y="1819140"/>
                  <a:pt x="3236675" y="1821720"/>
                  <a:pt x="3237280" y="1824885"/>
                </a:cubicBezTo>
                <a:lnTo>
                  <a:pt x="3246745" y="1835080"/>
                </a:lnTo>
                <a:lnTo>
                  <a:pt x="3246230" y="1834915"/>
                </a:lnTo>
                <a:lnTo>
                  <a:pt x="3215269" y="1844264"/>
                </a:lnTo>
                <a:cubicBezTo>
                  <a:pt x="3234617" y="1853809"/>
                  <a:pt x="3245260" y="1856729"/>
                  <a:pt x="3254694" y="1854198"/>
                </a:cubicBezTo>
                <a:cubicBezTo>
                  <a:pt x="3262797" y="1852173"/>
                  <a:pt x="3270634" y="1849562"/>
                  <a:pt x="3278158" y="1846407"/>
                </a:cubicBezTo>
                <a:lnTo>
                  <a:pt x="3277188" y="1844849"/>
                </a:lnTo>
                <a:lnTo>
                  <a:pt x="3246832" y="1835108"/>
                </a:lnTo>
                <a:lnTo>
                  <a:pt x="3245986" y="1833747"/>
                </a:lnTo>
                <a:cubicBezTo>
                  <a:pt x="3260984" y="1831410"/>
                  <a:pt x="3275738" y="1829073"/>
                  <a:pt x="3253727" y="1817971"/>
                </a:cubicBezTo>
                <a:close/>
                <a:moveTo>
                  <a:pt x="5595133" y="1816217"/>
                </a:moveTo>
                <a:lnTo>
                  <a:pt x="5610613" y="1819529"/>
                </a:lnTo>
                <a:cubicBezTo>
                  <a:pt x="5609404" y="1821670"/>
                  <a:pt x="5606502" y="1823619"/>
                  <a:pt x="5607228" y="1825956"/>
                </a:cubicBezTo>
                <a:cubicBezTo>
                  <a:pt x="5609890" y="1834136"/>
                  <a:pt x="5616418" y="1836084"/>
                  <a:pt x="5650525" y="1838616"/>
                </a:cubicBezTo>
                <a:cubicBezTo>
                  <a:pt x="5643946" y="1832383"/>
                  <a:pt x="5636929" y="1826463"/>
                  <a:pt x="5629481" y="1820891"/>
                </a:cubicBezTo>
                <a:cubicBezTo>
                  <a:pt x="5623336" y="1818769"/>
                  <a:pt x="5616926" y="1817210"/>
                  <a:pt x="5610372" y="1816217"/>
                </a:cubicBezTo>
                <a:close/>
                <a:moveTo>
                  <a:pt x="6457844" y="1815843"/>
                </a:moveTo>
                <a:cubicBezTo>
                  <a:pt x="6432888" y="1815305"/>
                  <a:pt x="6434702" y="1818409"/>
                  <a:pt x="6441957" y="1830825"/>
                </a:cubicBezTo>
                <a:lnTo>
                  <a:pt x="6442683" y="1829461"/>
                </a:lnTo>
                <a:lnTo>
                  <a:pt x="6491059" y="1839786"/>
                </a:lnTo>
                <a:cubicBezTo>
                  <a:pt x="6491059" y="1832578"/>
                  <a:pt x="6491059" y="1825177"/>
                  <a:pt x="6492512" y="1817386"/>
                </a:cubicBezTo>
                <a:cubicBezTo>
                  <a:pt x="6477455" y="1816607"/>
                  <a:pt x="6466162" y="1816023"/>
                  <a:pt x="6457844" y="1815843"/>
                </a:cubicBezTo>
                <a:close/>
                <a:moveTo>
                  <a:pt x="4067258" y="1815483"/>
                </a:moveTo>
                <a:cubicBezTo>
                  <a:pt x="4055061" y="1814796"/>
                  <a:pt x="4042755" y="1815361"/>
                  <a:pt x="4030648" y="1817192"/>
                </a:cubicBezTo>
                <a:cubicBezTo>
                  <a:pt x="4051233" y="1823365"/>
                  <a:pt x="4072688" y="1827476"/>
                  <a:pt x="4094504" y="1829461"/>
                </a:cubicBezTo>
                <a:lnTo>
                  <a:pt x="4103212" y="1821282"/>
                </a:lnTo>
                <a:cubicBezTo>
                  <a:pt x="4091542" y="1818107"/>
                  <a:pt x="4079455" y="1816169"/>
                  <a:pt x="4067258" y="1815483"/>
                </a:cubicBezTo>
                <a:close/>
                <a:moveTo>
                  <a:pt x="6321260" y="1814076"/>
                </a:moveTo>
                <a:cubicBezTo>
                  <a:pt x="6325953" y="1817444"/>
                  <a:pt x="6330958" y="1820503"/>
                  <a:pt x="6336255" y="1823228"/>
                </a:cubicBezTo>
                <a:cubicBezTo>
                  <a:pt x="6345545" y="1828079"/>
                  <a:pt x="6356792" y="1829891"/>
                  <a:pt x="6367701" y="1828294"/>
                </a:cubicBezTo>
                <a:lnTo>
                  <a:pt x="6367216" y="1826541"/>
                </a:lnTo>
                <a:cubicBezTo>
                  <a:pt x="6369151" y="1826541"/>
                  <a:pt x="6363346" y="1820503"/>
                  <a:pt x="6359961" y="1819918"/>
                </a:cubicBezTo>
                <a:cubicBezTo>
                  <a:pt x="6349318" y="1817581"/>
                  <a:pt x="6337949" y="1816413"/>
                  <a:pt x="6321260" y="1814076"/>
                </a:cubicBezTo>
                <a:close/>
                <a:moveTo>
                  <a:pt x="4676712" y="1813100"/>
                </a:moveTo>
                <a:lnTo>
                  <a:pt x="4700900" y="1833747"/>
                </a:lnTo>
                <a:cubicBezTo>
                  <a:pt x="4721703" y="1835305"/>
                  <a:pt x="4730411" y="1833747"/>
                  <a:pt x="4718316" y="1828099"/>
                </a:cubicBezTo>
                <a:cubicBezTo>
                  <a:pt x="4704794" y="1822509"/>
                  <a:pt x="4690910" y="1817503"/>
                  <a:pt x="4676712" y="1813100"/>
                </a:cubicBezTo>
                <a:close/>
                <a:moveTo>
                  <a:pt x="3524633" y="1813100"/>
                </a:moveTo>
                <a:cubicBezTo>
                  <a:pt x="3521007" y="1814464"/>
                  <a:pt x="3518345" y="1814855"/>
                  <a:pt x="3518828" y="1815243"/>
                </a:cubicBezTo>
                <a:cubicBezTo>
                  <a:pt x="3519313" y="1815634"/>
                  <a:pt x="3523424" y="1819724"/>
                  <a:pt x="3524874" y="1819918"/>
                </a:cubicBezTo>
                <a:cubicBezTo>
                  <a:pt x="3536728" y="1821282"/>
                  <a:pt x="3549062" y="1822061"/>
                  <a:pt x="3559464" y="1822840"/>
                </a:cubicBezTo>
                <a:cubicBezTo>
                  <a:pt x="3559464" y="1822840"/>
                  <a:pt x="3559464" y="1819139"/>
                  <a:pt x="3557046" y="1818945"/>
                </a:cubicBezTo>
                <a:cubicBezTo>
                  <a:pt x="3547130" y="1817386"/>
                  <a:pt x="3534552" y="1815438"/>
                  <a:pt x="3525118" y="1813879"/>
                </a:cubicBezTo>
                <a:close/>
                <a:moveTo>
                  <a:pt x="2867384" y="1811640"/>
                </a:moveTo>
                <a:cubicBezTo>
                  <a:pt x="2865751" y="1811299"/>
                  <a:pt x="2863695" y="1811640"/>
                  <a:pt x="2861639" y="1811738"/>
                </a:cubicBezTo>
                <a:lnTo>
                  <a:pt x="2861880" y="1812906"/>
                </a:lnTo>
                <a:lnTo>
                  <a:pt x="2870588" y="1815634"/>
                </a:lnTo>
                <a:cubicBezTo>
                  <a:pt x="2870226" y="1813004"/>
                  <a:pt x="2869017" y="1811981"/>
                  <a:pt x="2867384" y="1811640"/>
                </a:cubicBezTo>
                <a:close/>
                <a:moveTo>
                  <a:pt x="1739553" y="1811154"/>
                </a:moveTo>
                <a:cubicBezTo>
                  <a:pt x="1734957" y="1810375"/>
                  <a:pt x="1731330" y="1812906"/>
                  <a:pt x="1733024" y="1814855"/>
                </a:cubicBezTo>
                <a:lnTo>
                  <a:pt x="1733024" y="1816022"/>
                </a:lnTo>
                <a:cubicBezTo>
                  <a:pt x="1741973" y="1826541"/>
                  <a:pt x="1725767" y="1825956"/>
                  <a:pt x="1702787" y="1821867"/>
                </a:cubicBezTo>
                <a:cubicBezTo>
                  <a:pt x="1693404" y="1819120"/>
                  <a:pt x="1683147" y="1819120"/>
                  <a:pt x="1673762" y="1821867"/>
                </a:cubicBezTo>
                <a:lnTo>
                  <a:pt x="1692871" y="1838422"/>
                </a:lnTo>
                <a:lnTo>
                  <a:pt x="1801475" y="1833941"/>
                </a:lnTo>
                <a:lnTo>
                  <a:pt x="1781157" y="1824204"/>
                </a:lnTo>
                <a:cubicBezTo>
                  <a:pt x="1790591" y="1821476"/>
                  <a:pt x="1803895" y="1819724"/>
                  <a:pt x="1795428" y="1811154"/>
                </a:cubicBezTo>
                <a:cubicBezTo>
                  <a:pt x="1776997" y="1808174"/>
                  <a:pt x="1757984" y="1808174"/>
                  <a:pt x="1739553" y="1811154"/>
                </a:cubicBezTo>
                <a:close/>
                <a:moveTo>
                  <a:pt x="817745" y="1809790"/>
                </a:moveTo>
                <a:cubicBezTo>
                  <a:pt x="809522" y="1809401"/>
                  <a:pt x="810005" y="1813297"/>
                  <a:pt x="819924" y="1817386"/>
                </a:cubicBezTo>
                <a:lnTo>
                  <a:pt x="820165" y="1817581"/>
                </a:lnTo>
                <a:cubicBezTo>
                  <a:pt x="827372" y="1821261"/>
                  <a:pt x="836227" y="1822198"/>
                  <a:pt x="844353" y="1820112"/>
                </a:cubicBezTo>
                <a:cubicBezTo>
                  <a:pt x="847256" y="1818750"/>
                  <a:pt x="846047" y="1816217"/>
                  <a:pt x="847256" y="1813100"/>
                </a:cubicBezTo>
                <a:cubicBezTo>
                  <a:pt x="835645" y="1811738"/>
                  <a:pt x="825970" y="1810180"/>
                  <a:pt x="817745" y="1809790"/>
                </a:cubicBezTo>
                <a:close/>
                <a:moveTo>
                  <a:pt x="5277785" y="1809205"/>
                </a:moveTo>
                <a:cubicBezTo>
                  <a:pt x="5266731" y="1809381"/>
                  <a:pt x="5255751" y="1810763"/>
                  <a:pt x="5245133" y="1813297"/>
                </a:cubicBezTo>
                <a:cubicBezTo>
                  <a:pt x="5264773" y="1822509"/>
                  <a:pt x="5286615" y="1828216"/>
                  <a:pt x="5309231" y="1830046"/>
                </a:cubicBezTo>
                <a:cubicBezTo>
                  <a:pt x="5317697" y="1831410"/>
                  <a:pt x="5325435" y="1830046"/>
                  <a:pt x="5333419" y="1830046"/>
                </a:cubicBezTo>
                <a:cubicBezTo>
                  <a:pt x="5341400" y="1830046"/>
                  <a:pt x="5352043" y="1833357"/>
                  <a:pt x="5361236" y="1834526"/>
                </a:cubicBezTo>
                <a:lnTo>
                  <a:pt x="5362686" y="1834915"/>
                </a:lnTo>
                <a:cubicBezTo>
                  <a:pt x="5372603" y="1836279"/>
                  <a:pt x="5382036" y="1836669"/>
                  <a:pt x="5390018" y="1837252"/>
                </a:cubicBezTo>
                <a:cubicBezTo>
                  <a:pt x="5401869" y="1834915"/>
                  <a:pt x="5397034" y="1830046"/>
                  <a:pt x="5393647" y="1826151"/>
                </a:cubicBezTo>
                <a:cubicBezTo>
                  <a:pt x="5387938" y="1821709"/>
                  <a:pt x="5380828" y="1818593"/>
                  <a:pt x="5373087" y="1817192"/>
                </a:cubicBezTo>
                <a:cubicBezTo>
                  <a:pt x="5340918" y="1813879"/>
                  <a:pt x="5308505" y="1810763"/>
                  <a:pt x="5277785" y="1809205"/>
                </a:cubicBezTo>
                <a:close/>
                <a:moveTo>
                  <a:pt x="740102" y="1808816"/>
                </a:moveTo>
                <a:cubicBezTo>
                  <a:pt x="740102" y="1810180"/>
                  <a:pt x="740102" y="1811348"/>
                  <a:pt x="738893" y="1812712"/>
                </a:cubicBezTo>
                <a:cubicBezTo>
                  <a:pt x="742956" y="1813354"/>
                  <a:pt x="747093" y="1813685"/>
                  <a:pt x="751230" y="1813685"/>
                </a:cubicBezTo>
                <a:cubicBezTo>
                  <a:pt x="753647" y="1813685"/>
                  <a:pt x="752680" y="1811154"/>
                  <a:pt x="753165" y="1809790"/>
                </a:cubicBezTo>
                <a:close/>
                <a:moveTo>
                  <a:pt x="1879300" y="1808815"/>
                </a:moveTo>
                <a:cubicBezTo>
                  <a:pt x="1870048" y="1808621"/>
                  <a:pt x="1864123" y="1809594"/>
                  <a:pt x="1852271" y="1811542"/>
                </a:cubicBezTo>
                <a:lnTo>
                  <a:pt x="1891454" y="1819139"/>
                </a:lnTo>
                <a:cubicBezTo>
                  <a:pt x="1901856" y="1833747"/>
                  <a:pt x="1877909" y="1842902"/>
                  <a:pt x="1891454" y="1858093"/>
                </a:cubicBezTo>
                <a:lnTo>
                  <a:pt x="1877183" y="1857120"/>
                </a:lnTo>
                <a:lnTo>
                  <a:pt x="1891698" y="1859846"/>
                </a:lnTo>
                <a:cubicBezTo>
                  <a:pt x="1904636" y="1864385"/>
                  <a:pt x="1918715" y="1866449"/>
                  <a:pt x="1932816" y="1865884"/>
                </a:cubicBezTo>
                <a:cubicBezTo>
                  <a:pt x="1953546" y="1872642"/>
                  <a:pt x="1976380" y="1874006"/>
                  <a:pt x="1998123" y="1869780"/>
                </a:cubicBezTo>
                <a:cubicBezTo>
                  <a:pt x="1998123" y="1872702"/>
                  <a:pt x="1999334" y="1875624"/>
                  <a:pt x="2000302" y="1879519"/>
                </a:cubicBezTo>
                <a:cubicBezTo>
                  <a:pt x="2001269" y="1883415"/>
                  <a:pt x="2010460" y="1882830"/>
                  <a:pt x="2017232" y="1884388"/>
                </a:cubicBezTo>
                <a:cubicBezTo>
                  <a:pt x="2043355" y="1889842"/>
                  <a:pt x="2041420" y="1889647"/>
                  <a:pt x="2048193" y="1899776"/>
                </a:cubicBezTo>
                <a:cubicBezTo>
                  <a:pt x="2052838" y="1906008"/>
                  <a:pt x="2058087" y="1911949"/>
                  <a:pt x="2063915" y="1917498"/>
                </a:cubicBezTo>
                <a:lnTo>
                  <a:pt x="2010945" y="1903671"/>
                </a:lnTo>
                <a:lnTo>
                  <a:pt x="2000784" y="1908149"/>
                </a:lnTo>
                <a:cubicBezTo>
                  <a:pt x="1978049" y="1900164"/>
                  <a:pt x="1957005" y="1891206"/>
                  <a:pt x="1932575" y="1884194"/>
                </a:cubicBezTo>
                <a:cubicBezTo>
                  <a:pt x="1890728" y="1872507"/>
                  <a:pt x="1843804" y="1866857"/>
                  <a:pt x="1801475" y="1854588"/>
                </a:cubicBezTo>
                <a:cubicBezTo>
                  <a:pt x="1788826" y="1852329"/>
                  <a:pt x="1775956" y="1851024"/>
                  <a:pt x="1763015" y="1850693"/>
                </a:cubicBezTo>
                <a:lnTo>
                  <a:pt x="1738827" y="1861404"/>
                </a:lnTo>
                <a:cubicBezTo>
                  <a:pt x="1714639" y="1859846"/>
                  <a:pt x="1710527" y="1851081"/>
                  <a:pt x="1694806" y="1846213"/>
                </a:cubicBezTo>
                <a:cubicBezTo>
                  <a:pt x="1678576" y="1844732"/>
                  <a:pt x="1662151" y="1847168"/>
                  <a:pt x="1647638" y="1853224"/>
                </a:cubicBezTo>
                <a:cubicBezTo>
                  <a:pt x="1643768" y="1855562"/>
                  <a:pt x="1651508" y="1861404"/>
                  <a:pt x="1654170" y="1865496"/>
                </a:cubicBezTo>
                <a:cubicBezTo>
                  <a:pt x="1645462" y="1869001"/>
                  <a:pt x="1658281" y="1873090"/>
                  <a:pt x="1666506" y="1876986"/>
                </a:cubicBezTo>
                <a:lnTo>
                  <a:pt x="1654170" y="1880687"/>
                </a:lnTo>
                <a:cubicBezTo>
                  <a:pt x="1675285" y="1888322"/>
                  <a:pt x="1697586" y="1893698"/>
                  <a:pt x="1720446" y="1896659"/>
                </a:cubicBezTo>
                <a:cubicBezTo>
                  <a:pt x="1723298" y="1897048"/>
                  <a:pt x="1726201" y="1896406"/>
                  <a:pt x="1728428" y="1894905"/>
                </a:cubicBezTo>
                <a:cubicBezTo>
                  <a:pt x="1728428" y="1893737"/>
                  <a:pt x="1726008" y="1891206"/>
                  <a:pt x="1722623" y="1890036"/>
                </a:cubicBezTo>
                <a:cubicBezTo>
                  <a:pt x="1711736" y="1886725"/>
                  <a:pt x="1699885" y="1883609"/>
                  <a:pt x="1688274" y="1880493"/>
                </a:cubicBezTo>
                <a:lnTo>
                  <a:pt x="1709077" y="1876403"/>
                </a:lnTo>
                <a:lnTo>
                  <a:pt x="1699161" y="1869195"/>
                </a:lnTo>
                <a:lnTo>
                  <a:pt x="1725281" y="1871144"/>
                </a:lnTo>
                <a:cubicBezTo>
                  <a:pt x="1727750" y="1871651"/>
                  <a:pt x="1730193" y="1872293"/>
                  <a:pt x="1732539" y="1873090"/>
                </a:cubicBezTo>
                <a:lnTo>
                  <a:pt x="1711736" y="1876791"/>
                </a:lnTo>
                <a:cubicBezTo>
                  <a:pt x="1744634" y="1887310"/>
                  <a:pt x="1748261" y="1887310"/>
                  <a:pt x="1756242" y="1876791"/>
                </a:cubicBezTo>
                <a:lnTo>
                  <a:pt x="1792043" y="1879519"/>
                </a:lnTo>
                <a:lnTo>
                  <a:pt x="1766644" y="1890230"/>
                </a:lnTo>
                <a:lnTo>
                  <a:pt x="1851303" y="1907566"/>
                </a:lnTo>
                <a:cubicBezTo>
                  <a:pt x="1928317" y="1909669"/>
                  <a:pt x="2004969" y="1917167"/>
                  <a:pt x="2080362" y="1929964"/>
                </a:cubicBezTo>
                <a:cubicBezTo>
                  <a:pt x="2104698" y="1934444"/>
                  <a:pt x="2129780" y="1935691"/>
                  <a:pt x="2154620" y="1933665"/>
                </a:cubicBezTo>
                <a:lnTo>
                  <a:pt x="2166957" y="1938145"/>
                </a:lnTo>
                <a:cubicBezTo>
                  <a:pt x="2183623" y="1933238"/>
                  <a:pt x="2201717" y="1932418"/>
                  <a:pt x="2218962" y="1935808"/>
                </a:cubicBezTo>
                <a:lnTo>
                  <a:pt x="2220412" y="1935808"/>
                </a:lnTo>
                <a:cubicBezTo>
                  <a:pt x="2248084" y="1944163"/>
                  <a:pt x="2277229" y="1948954"/>
                  <a:pt x="2306765" y="1950026"/>
                </a:cubicBezTo>
                <a:lnTo>
                  <a:pt x="2307974" y="1948858"/>
                </a:lnTo>
                <a:cubicBezTo>
                  <a:pt x="2339491" y="1951292"/>
                  <a:pt x="2371153" y="1951993"/>
                  <a:pt x="2402791" y="1950999"/>
                </a:cubicBezTo>
                <a:cubicBezTo>
                  <a:pt x="2409153" y="1950551"/>
                  <a:pt x="2415369" y="1949228"/>
                  <a:pt x="2421174" y="1947104"/>
                </a:cubicBezTo>
                <a:cubicBezTo>
                  <a:pt x="2430850" y="1942820"/>
                  <a:pt x="2441251" y="1950416"/>
                  <a:pt x="2446812" y="1950805"/>
                </a:cubicBezTo>
                <a:cubicBezTo>
                  <a:pt x="2481524" y="1952596"/>
                  <a:pt x="2516014" y="1956318"/>
                  <a:pt x="2550096" y="1961906"/>
                </a:cubicBezTo>
                <a:cubicBezTo>
                  <a:pt x="2552757" y="1961906"/>
                  <a:pt x="2557836" y="1961906"/>
                  <a:pt x="2558319" y="1959765"/>
                </a:cubicBezTo>
                <a:cubicBezTo>
                  <a:pt x="2558804" y="1957622"/>
                  <a:pt x="2556143" y="1955870"/>
                  <a:pt x="2552999" y="1954895"/>
                </a:cubicBezTo>
                <a:cubicBezTo>
                  <a:pt x="2521408" y="1949247"/>
                  <a:pt x="2490351" y="1941769"/>
                  <a:pt x="2460117" y="1932497"/>
                </a:cubicBezTo>
                <a:cubicBezTo>
                  <a:pt x="2455883" y="1931892"/>
                  <a:pt x="2451531" y="1931892"/>
                  <a:pt x="2447297" y="1932497"/>
                </a:cubicBezTo>
                <a:cubicBezTo>
                  <a:pt x="2426279" y="1934307"/>
                  <a:pt x="2405064" y="1933393"/>
                  <a:pt x="2384408" y="1929769"/>
                </a:cubicBezTo>
                <a:cubicBezTo>
                  <a:pt x="2375701" y="1929769"/>
                  <a:pt x="2375460" y="1928602"/>
                  <a:pt x="2360220" y="1918277"/>
                </a:cubicBezTo>
                <a:cubicBezTo>
                  <a:pt x="2382014" y="1917889"/>
                  <a:pt x="2403685" y="1920868"/>
                  <a:pt x="2424077" y="1927044"/>
                </a:cubicBezTo>
                <a:cubicBezTo>
                  <a:pt x="2429857" y="1928328"/>
                  <a:pt x="2435954" y="1928328"/>
                  <a:pt x="2441734" y="1927044"/>
                </a:cubicBezTo>
                <a:cubicBezTo>
                  <a:pt x="2443910" y="1926068"/>
                  <a:pt x="2441734" y="1922173"/>
                  <a:pt x="2437137" y="1920420"/>
                </a:cubicBezTo>
                <a:cubicBezTo>
                  <a:pt x="2426253" y="1915940"/>
                  <a:pt x="2419963" y="1912630"/>
                  <a:pt x="2421416" y="1907955"/>
                </a:cubicBezTo>
                <a:cubicBezTo>
                  <a:pt x="2414884" y="1904606"/>
                  <a:pt x="2407919" y="1901859"/>
                  <a:pt x="2400615" y="1899776"/>
                </a:cubicBezTo>
                <a:lnTo>
                  <a:pt x="2433508" y="1899776"/>
                </a:lnTo>
                <a:cubicBezTo>
                  <a:pt x="2478258" y="1915552"/>
                  <a:pt x="2510913" y="1933471"/>
                  <a:pt x="2558078" y="1947104"/>
                </a:cubicBezTo>
                <a:cubicBezTo>
                  <a:pt x="2584686" y="1969115"/>
                  <a:pt x="2632094" y="1972231"/>
                  <a:pt x="2666199" y="1971061"/>
                </a:cubicBezTo>
                <a:cubicBezTo>
                  <a:pt x="2705796" y="1970264"/>
                  <a:pt x="2745391" y="1973010"/>
                  <a:pt x="2784237" y="1979243"/>
                </a:cubicBezTo>
                <a:cubicBezTo>
                  <a:pt x="2794397" y="1973983"/>
                  <a:pt x="2780125" y="1969309"/>
                  <a:pt x="2769483" y="1967166"/>
                </a:cubicBezTo>
                <a:cubicBezTo>
                  <a:pt x="2737069" y="1960933"/>
                  <a:pt x="2704174" y="1956064"/>
                  <a:pt x="2672730" y="1950611"/>
                </a:cubicBezTo>
                <a:cubicBezTo>
                  <a:pt x="2670310" y="1942235"/>
                  <a:pt x="2678535" y="1937755"/>
                  <a:pt x="2705626" y="1939313"/>
                </a:cubicBezTo>
                <a:cubicBezTo>
                  <a:pt x="2714890" y="1939820"/>
                  <a:pt x="2724177" y="1939820"/>
                  <a:pt x="2733440" y="1939313"/>
                </a:cubicBezTo>
                <a:cubicBezTo>
                  <a:pt x="2675173" y="1919331"/>
                  <a:pt x="2614897" y="1903417"/>
                  <a:pt x="2553240" y="1891788"/>
                </a:cubicBezTo>
                <a:cubicBezTo>
                  <a:pt x="2529052" y="1887504"/>
                  <a:pt x="2500752" y="1882636"/>
                  <a:pt x="2495430" y="1867248"/>
                </a:cubicBezTo>
                <a:lnTo>
                  <a:pt x="2450200" y="1880687"/>
                </a:lnTo>
                <a:cubicBezTo>
                  <a:pt x="2427462" y="1875233"/>
                  <a:pt x="2411258" y="1863547"/>
                  <a:pt x="2383441" y="1863937"/>
                </a:cubicBezTo>
                <a:cubicBezTo>
                  <a:pt x="2363631" y="1856711"/>
                  <a:pt x="2342053" y="1853126"/>
                  <a:pt x="2320311" y="1853419"/>
                </a:cubicBezTo>
                <a:cubicBezTo>
                  <a:pt x="2296872" y="1851004"/>
                  <a:pt x="2273674" y="1847303"/>
                  <a:pt x="2250890" y="1842317"/>
                </a:cubicBezTo>
                <a:cubicBezTo>
                  <a:pt x="2248760" y="1843563"/>
                  <a:pt x="2246827" y="1845004"/>
                  <a:pt x="2245085" y="1846601"/>
                </a:cubicBezTo>
                <a:cubicBezTo>
                  <a:pt x="2242183" y="1849914"/>
                  <a:pt x="2247261" y="1854004"/>
                  <a:pt x="2258872" y="1855562"/>
                </a:cubicBezTo>
                <a:cubicBezTo>
                  <a:pt x="2278463" y="1858484"/>
                  <a:pt x="2297814" y="1859846"/>
                  <a:pt x="2321519" y="1862379"/>
                </a:cubicBezTo>
                <a:lnTo>
                  <a:pt x="2331195" y="1881857"/>
                </a:lnTo>
                <a:lnTo>
                  <a:pt x="2276528" y="1870559"/>
                </a:lnTo>
                <a:lnTo>
                  <a:pt x="2266612" y="1874454"/>
                </a:lnTo>
                <a:cubicBezTo>
                  <a:pt x="2291186" y="1887680"/>
                  <a:pt x="2320600" y="1893854"/>
                  <a:pt x="2350060" y="1891985"/>
                </a:cubicBezTo>
                <a:lnTo>
                  <a:pt x="2304104" y="1915357"/>
                </a:lnTo>
                <a:lnTo>
                  <a:pt x="2261048" y="1900943"/>
                </a:lnTo>
                <a:cubicBezTo>
                  <a:pt x="2262983" y="1892958"/>
                  <a:pt x="2230087" y="1890036"/>
                  <a:pt x="2222588" y="1881466"/>
                </a:cubicBezTo>
                <a:cubicBezTo>
                  <a:pt x="2210181" y="1871281"/>
                  <a:pt x="2196925" y="1861774"/>
                  <a:pt x="2182922" y="1853030"/>
                </a:cubicBezTo>
                <a:cubicBezTo>
                  <a:pt x="2165748" y="1850693"/>
                  <a:pt x="2157282" y="1857508"/>
                  <a:pt x="2134546" y="1850302"/>
                </a:cubicBezTo>
                <a:cubicBezTo>
                  <a:pt x="2128015" y="1848529"/>
                  <a:pt x="2121097" y="1847869"/>
                  <a:pt x="2114228" y="1848356"/>
                </a:cubicBezTo>
                <a:cubicBezTo>
                  <a:pt x="2096569" y="1855367"/>
                  <a:pt x="2073107" y="1841927"/>
                  <a:pt x="2051822" y="1840759"/>
                </a:cubicBezTo>
                <a:lnTo>
                  <a:pt x="2006107" y="1852055"/>
                </a:lnTo>
                <a:lnTo>
                  <a:pt x="1948297" y="1839786"/>
                </a:lnTo>
                <a:lnTo>
                  <a:pt x="1926285" y="1813100"/>
                </a:lnTo>
                <a:cubicBezTo>
                  <a:pt x="1901130" y="1810374"/>
                  <a:pt x="1888552" y="1809010"/>
                  <a:pt x="1879300" y="1808815"/>
                </a:cubicBezTo>
                <a:close/>
                <a:moveTo>
                  <a:pt x="2838146" y="1808304"/>
                </a:moveTo>
                <a:cubicBezTo>
                  <a:pt x="2833036" y="1808377"/>
                  <a:pt x="2829831" y="1809984"/>
                  <a:pt x="2828502" y="1813100"/>
                </a:cubicBezTo>
                <a:lnTo>
                  <a:pt x="2828743" y="1814270"/>
                </a:lnTo>
                <a:cubicBezTo>
                  <a:pt x="2838636" y="1817640"/>
                  <a:pt x="2849932" y="1817073"/>
                  <a:pt x="2859221" y="1812712"/>
                </a:cubicBezTo>
                <a:cubicBezTo>
                  <a:pt x="2850271" y="1809693"/>
                  <a:pt x="2843256" y="1808232"/>
                  <a:pt x="2838146" y="1808304"/>
                </a:cubicBezTo>
                <a:close/>
                <a:moveTo>
                  <a:pt x="7299426" y="1808037"/>
                </a:moveTo>
                <a:cubicBezTo>
                  <a:pt x="7296282" y="1807452"/>
                  <a:pt x="7289509" y="1807452"/>
                  <a:pt x="7289750" y="1808816"/>
                </a:cubicBezTo>
                <a:cubicBezTo>
                  <a:pt x="7291056" y="1811542"/>
                  <a:pt x="7293232" y="1813959"/>
                  <a:pt x="7296038" y="1815828"/>
                </a:cubicBezTo>
                <a:cubicBezTo>
                  <a:pt x="7296038" y="1815828"/>
                  <a:pt x="7303296" y="1815828"/>
                  <a:pt x="7312004" y="1817192"/>
                </a:cubicBezTo>
                <a:close/>
                <a:moveTo>
                  <a:pt x="3096988" y="1806673"/>
                </a:moveTo>
                <a:cubicBezTo>
                  <a:pt x="3095053" y="1808816"/>
                  <a:pt x="3099408" y="1811542"/>
                  <a:pt x="3103037" y="1813685"/>
                </a:cubicBezTo>
                <a:lnTo>
                  <a:pt x="3103278" y="1813491"/>
                </a:lnTo>
                <a:cubicBezTo>
                  <a:pt x="3107511" y="1814192"/>
                  <a:pt x="3111864" y="1814192"/>
                  <a:pt x="3116097" y="1813491"/>
                </a:cubicBezTo>
                <a:cubicBezTo>
                  <a:pt x="3118758" y="1812321"/>
                  <a:pt x="3117791" y="1810180"/>
                  <a:pt x="3118758" y="1806673"/>
                </a:cubicBezTo>
                <a:cubicBezTo>
                  <a:pt x="3111526" y="1806050"/>
                  <a:pt x="3104220" y="1806050"/>
                  <a:pt x="3096988" y="1806673"/>
                </a:cubicBezTo>
                <a:close/>
                <a:moveTo>
                  <a:pt x="4532069" y="1806479"/>
                </a:moveTo>
                <a:cubicBezTo>
                  <a:pt x="4521908" y="1807258"/>
                  <a:pt x="4526746" y="1811542"/>
                  <a:pt x="4535213" y="1815243"/>
                </a:cubicBezTo>
                <a:lnTo>
                  <a:pt x="4535454" y="1815243"/>
                </a:lnTo>
                <a:cubicBezTo>
                  <a:pt x="4545129" y="1819333"/>
                  <a:pt x="4556013" y="1823228"/>
                  <a:pt x="4572946" y="1829852"/>
                </a:cubicBezTo>
                <a:cubicBezTo>
                  <a:pt x="4580201" y="1818554"/>
                  <a:pt x="4578992" y="1816022"/>
                  <a:pt x="4559883" y="1810375"/>
                </a:cubicBezTo>
                <a:cubicBezTo>
                  <a:pt x="4550934" y="1807882"/>
                  <a:pt x="4541548" y="1806557"/>
                  <a:pt x="4532069" y="1806479"/>
                </a:cubicBezTo>
                <a:close/>
                <a:moveTo>
                  <a:pt x="5946707" y="1805480"/>
                </a:moveTo>
                <a:cubicBezTo>
                  <a:pt x="5937395" y="1804385"/>
                  <a:pt x="5928446" y="1805991"/>
                  <a:pt x="5917562" y="1809984"/>
                </a:cubicBezTo>
                <a:cubicBezTo>
                  <a:pt x="5936572" y="1816626"/>
                  <a:pt x="5957446" y="1819100"/>
                  <a:pt x="5978031" y="1817192"/>
                </a:cubicBezTo>
                <a:cubicBezTo>
                  <a:pt x="5965694" y="1810375"/>
                  <a:pt x="5956019" y="1806576"/>
                  <a:pt x="5946707" y="1805480"/>
                </a:cubicBezTo>
                <a:close/>
                <a:moveTo>
                  <a:pt x="1113083" y="1804142"/>
                </a:moveTo>
                <a:cubicBezTo>
                  <a:pt x="1113977" y="1806733"/>
                  <a:pt x="1116057" y="1808953"/>
                  <a:pt x="1118888" y="1810375"/>
                </a:cubicBezTo>
                <a:lnTo>
                  <a:pt x="1119130" y="1808816"/>
                </a:lnTo>
                <a:cubicBezTo>
                  <a:pt x="1127596" y="1810959"/>
                  <a:pt x="1136786" y="1812321"/>
                  <a:pt x="1144768" y="1813685"/>
                </a:cubicBezTo>
                <a:cubicBezTo>
                  <a:pt x="1146461" y="1811738"/>
                  <a:pt x="1148155" y="1810959"/>
                  <a:pt x="1147429" y="1810569"/>
                </a:cubicBezTo>
                <a:cubicBezTo>
                  <a:pt x="1142469" y="1807784"/>
                  <a:pt x="1137005" y="1805602"/>
                  <a:pt x="1131222" y="1804142"/>
                </a:cubicBezTo>
                <a:cubicBezTo>
                  <a:pt x="1125201" y="1803461"/>
                  <a:pt x="1119104" y="1803461"/>
                  <a:pt x="1113083" y="1804142"/>
                </a:cubicBezTo>
                <a:close/>
                <a:moveTo>
                  <a:pt x="2957423" y="1803751"/>
                </a:moveTo>
                <a:cubicBezTo>
                  <a:pt x="2953457" y="1803577"/>
                  <a:pt x="2949490" y="1803712"/>
                  <a:pt x="2945572" y="1804142"/>
                </a:cubicBezTo>
                <a:lnTo>
                  <a:pt x="2944604" y="1803948"/>
                </a:lnTo>
                <a:cubicBezTo>
                  <a:pt x="2941943" y="1803948"/>
                  <a:pt x="2942428" y="1806285"/>
                  <a:pt x="2941458" y="1807452"/>
                </a:cubicBezTo>
                <a:lnTo>
                  <a:pt x="2955247" y="1807452"/>
                </a:lnTo>
                <a:close/>
                <a:moveTo>
                  <a:pt x="1941524" y="1802972"/>
                </a:moveTo>
                <a:lnTo>
                  <a:pt x="1947814" y="1809401"/>
                </a:lnTo>
                <a:cubicBezTo>
                  <a:pt x="1955819" y="1810354"/>
                  <a:pt x="1963899" y="1810939"/>
                  <a:pt x="1972002" y="1811154"/>
                </a:cubicBezTo>
                <a:lnTo>
                  <a:pt x="1970065" y="1809011"/>
                </a:lnTo>
                <a:cubicBezTo>
                  <a:pt x="1971517" y="1809011"/>
                  <a:pt x="1968374" y="1806285"/>
                  <a:pt x="1967406" y="1804921"/>
                </a:cubicBezTo>
                <a:close/>
                <a:moveTo>
                  <a:pt x="894179" y="1802584"/>
                </a:moveTo>
                <a:cubicBezTo>
                  <a:pt x="891279" y="1802584"/>
                  <a:pt x="887650" y="1804727"/>
                  <a:pt x="889100" y="1805506"/>
                </a:cubicBezTo>
                <a:cubicBezTo>
                  <a:pt x="893841" y="1808232"/>
                  <a:pt x="899164" y="1810219"/>
                  <a:pt x="904822" y="1811348"/>
                </a:cubicBezTo>
                <a:cubicBezTo>
                  <a:pt x="918611" y="1812712"/>
                  <a:pt x="931913" y="1812906"/>
                  <a:pt x="948360" y="1813685"/>
                </a:cubicBezTo>
                <a:lnTo>
                  <a:pt x="956344" y="1826151"/>
                </a:lnTo>
                <a:cubicBezTo>
                  <a:pt x="966695" y="1824145"/>
                  <a:pt x="977531" y="1824613"/>
                  <a:pt x="987546" y="1827514"/>
                </a:cubicBezTo>
                <a:lnTo>
                  <a:pt x="1016813" y="1824592"/>
                </a:lnTo>
                <a:lnTo>
                  <a:pt x="983191" y="1807452"/>
                </a:lnTo>
                <a:cubicBezTo>
                  <a:pt x="954892" y="1805894"/>
                  <a:pt x="924416" y="1803948"/>
                  <a:pt x="894179" y="1802584"/>
                </a:cubicBezTo>
                <a:close/>
                <a:moveTo>
                  <a:pt x="1285363" y="1802535"/>
                </a:moveTo>
                <a:cubicBezTo>
                  <a:pt x="1278227" y="1802876"/>
                  <a:pt x="1273329" y="1804239"/>
                  <a:pt x="1271757" y="1806673"/>
                </a:cubicBezTo>
                <a:cubicBezTo>
                  <a:pt x="1268854" y="1812264"/>
                  <a:pt x="1266653" y="1818067"/>
                  <a:pt x="1265226" y="1824008"/>
                </a:cubicBezTo>
                <a:cubicBezTo>
                  <a:pt x="1293042" y="1828294"/>
                  <a:pt x="1282156" y="1819333"/>
                  <a:pt x="1292316" y="1817971"/>
                </a:cubicBezTo>
                <a:lnTo>
                  <a:pt x="1293284" y="1818360"/>
                </a:lnTo>
                <a:cubicBezTo>
                  <a:pt x="1304409" y="1816801"/>
                  <a:pt x="1314810" y="1815243"/>
                  <a:pt x="1324486" y="1813100"/>
                </a:cubicBezTo>
                <a:cubicBezTo>
                  <a:pt x="1326906" y="1813100"/>
                  <a:pt x="1326180" y="1810180"/>
                  <a:pt x="1324486" y="1808622"/>
                </a:cubicBezTo>
                <a:cubicBezTo>
                  <a:pt x="1320834" y="1806614"/>
                  <a:pt x="1316723" y="1805232"/>
                  <a:pt x="1312393" y="1804530"/>
                </a:cubicBezTo>
                <a:cubicBezTo>
                  <a:pt x="1301871" y="1802875"/>
                  <a:pt x="1292498" y="1802194"/>
                  <a:pt x="1285363" y="1802535"/>
                </a:cubicBezTo>
                <a:close/>
                <a:moveTo>
                  <a:pt x="6760757" y="1802193"/>
                </a:moveTo>
                <a:cubicBezTo>
                  <a:pt x="6761242" y="1806089"/>
                  <a:pt x="6759548" y="1808816"/>
                  <a:pt x="6762209" y="1809984"/>
                </a:cubicBezTo>
                <a:lnTo>
                  <a:pt x="6762209" y="1810375"/>
                </a:lnTo>
                <a:cubicBezTo>
                  <a:pt x="6770506" y="1812614"/>
                  <a:pt x="6778995" y="1814368"/>
                  <a:pt x="6787606" y="1815634"/>
                </a:cubicBezTo>
                <a:cubicBezTo>
                  <a:pt x="6787606" y="1813685"/>
                  <a:pt x="6790267" y="1811348"/>
                  <a:pt x="6787606" y="1809984"/>
                </a:cubicBezTo>
                <a:cubicBezTo>
                  <a:pt x="6778825" y="1807005"/>
                  <a:pt x="6769876" y="1804395"/>
                  <a:pt x="6760757" y="1802193"/>
                </a:cubicBezTo>
                <a:close/>
                <a:moveTo>
                  <a:pt x="6544455" y="1802000"/>
                </a:moveTo>
                <a:cubicBezTo>
                  <a:pt x="6539073" y="1802000"/>
                  <a:pt x="6534356" y="1804727"/>
                  <a:pt x="6525649" y="1810180"/>
                </a:cubicBezTo>
                <a:lnTo>
                  <a:pt x="6567252" y="1810180"/>
                </a:lnTo>
                <a:cubicBezTo>
                  <a:pt x="6555885" y="1804727"/>
                  <a:pt x="6549837" y="1802000"/>
                  <a:pt x="6544455" y="1802000"/>
                </a:cubicBezTo>
                <a:close/>
                <a:moveTo>
                  <a:pt x="4216412" y="1801805"/>
                </a:moveTo>
                <a:lnTo>
                  <a:pt x="4221976" y="1803557"/>
                </a:lnTo>
                <a:lnTo>
                  <a:pt x="4221976" y="1801805"/>
                </a:lnTo>
                <a:close/>
                <a:moveTo>
                  <a:pt x="2140744" y="1801342"/>
                </a:moveTo>
                <a:cubicBezTo>
                  <a:pt x="2134365" y="1801123"/>
                  <a:pt x="2130313" y="1802973"/>
                  <a:pt x="2122210" y="1806673"/>
                </a:cubicBezTo>
                <a:cubicBezTo>
                  <a:pt x="2148092" y="1810763"/>
                  <a:pt x="2168410" y="1815049"/>
                  <a:pt x="2174697" y="1808816"/>
                </a:cubicBezTo>
                <a:lnTo>
                  <a:pt x="2173247" y="1808426"/>
                </a:lnTo>
                <a:cubicBezTo>
                  <a:pt x="2155832" y="1803850"/>
                  <a:pt x="2147124" y="1801561"/>
                  <a:pt x="2140744" y="1801342"/>
                </a:cubicBezTo>
                <a:close/>
                <a:moveTo>
                  <a:pt x="3831097" y="1798494"/>
                </a:moveTo>
                <a:lnTo>
                  <a:pt x="3830371" y="1799077"/>
                </a:lnTo>
                <a:lnTo>
                  <a:pt x="3815617" y="1800246"/>
                </a:lnTo>
                <a:cubicBezTo>
                  <a:pt x="3817866" y="1801921"/>
                  <a:pt x="3820502" y="1803246"/>
                  <a:pt x="3823357" y="1804142"/>
                </a:cubicBezTo>
                <a:cubicBezTo>
                  <a:pt x="3827107" y="1804727"/>
                  <a:pt x="3830975" y="1804727"/>
                  <a:pt x="3834726" y="1804142"/>
                </a:cubicBezTo>
                <a:cubicBezTo>
                  <a:pt x="3837387" y="1802972"/>
                  <a:pt x="3833273" y="1800831"/>
                  <a:pt x="3831097" y="1798494"/>
                </a:cubicBezTo>
                <a:close/>
                <a:moveTo>
                  <a:pt x="6309165" y="1798298"/>
                </a:moveTo>
                <a:cubicBezTo>
                  <a:pt x="6314607" y="1802428"/>
                  <a:pt x="6320727" y="1805954"/>
                  <a:pt x="6327306" y="1808816"/>
                </a:cubicBezTo>
                <a:lnTo>
                  <a:pt x="6326824" y="1807064"/>
                </a:lnTo>
                <a:cubicBezTo>
                  <a:pt x="6351012" y="1810569"/>
                  <a:pt x="6375200" y="1813491"/>
                  <a:pt x="6398177" y="1816801"/>
                </a:cubicBezTo>
                <a:cubicBezTo>
                  <a:pt x="6397669" y="1814951"/>
                  <a:pt x="6397042" y="1813139"/>
                  <a:pt x="6396242" y="1811348"/>
                </a:cubicBezTo>
                <a:close/>
                <a:moveTo>
                  <a:pt x="3545195" y="1797715"/>
                </a:moveTo>
                <a:lnTo>
                  <a:pt x="3561399" y="1801999"/>
                </a:lnTo>
                <a:cubicBezTo>
                  <a:pt x="3561399" y="1801999"/>
                  <a:pt x="3561399" y="1799662"/>
                  <a:pt x="3561399" y="1799662"/>
                </a:cubicBezTo>
                <a:close/>
                <a:moveTo>
                  <a:pt x="2909108" y="1797227"/>
                </a:moveTo>
                <a:cubicBezTo>
                  <a:pt x="2907354" y="1796886"/>
                  <a:pt x="2905057" y="1797227"/>
                  <a:pt x="2903001" y="1797324"/>
                </a:cubicBezTo>
                <a:lnTo>
                  <a:pt x="2903242" y="1798494"/>
                </a:lnTo>
                <a:lnTo>
                  <a:pt x="2911950" y="1801220"/>
                </a:lnTo>
                <a:cubicBezTo>
                  <a:pt x="2912071" y="1798590"/>
                  <a:pt x="2910861" y="1797568"/>
                  <a:pt x="2909108" y="1797227"/>
                </a:cubicBezTo>
                <a:close/>
                <a:moveTo>
                  <a:pt x="2888003" y="1796739"/>
                </a:moveTo>
                <a:cubicBezTo>
                  <a:pt x="2894293" y="1801025"/>
                  <a:pt x="2896952" y="1799273"/>
                  <a:pt x="2899854" y="1798494"/>
                </a:cubicBezTo>
                <a:close/>
                <a:moveTo>
                  <a:pt x="5435733" y="1796545"/>
                </a:moveTo>
                <a:cubicBezTo>
                  <a:pt x="5427436" y="1797013"/>
                  <a:pt x="5419262" y="1798533"/>
                  <a:pt x="5411545" y="1801025"/>
                </a:cubicBezTo>
                <a:cubicBezTo>
                  <a:pt x="5419528" y="1803751"/>
                  <a:pt x="5427269" y="1806673"/>
                  <a:pt x="5435733" y="1809011"/>
                </a:cubicBezTo>
                <a:cubicBezTo>
                  <a:pt x="5440669" y="1810043"/>
                  <a:pt x="5445674" y="1810822"/>
                  <a:pt x="5450731" y="1811348"/>
                </a:cubicBezTo>
                <a:cubicBezTo>
                  <a:pt x="5450731" y="1813879"/>
                  <a:pt x="5450731" y="1816413"/>
                  <a:pt x="5454359" y="1818750"/>
                </a:cubicBezTo>
                <a:cubicBezTo>
                  <a:pt x="5465073" y="1825470"/>
                  <a:pt x="5478547" y="1828741"/>
                  <a:pt x="5492093" y="1827903"/>
                </a:cubicBezTo>
                <a:cubicBezTo>
                  <a:pt x="5502735" y="1826345"/>
                  <a:pt x="5510234" y="1823228"/>
                  <a:pt x="5521601" y="1822255"/>
                </a:cubicBezTo>
                <a:cubicBezTo>
                  <a:pt x="5532970" y="1821282"/>
                  <a:pt x="5546998" y="1823425"/>
                  <a:pt x="5538534" y="1816801"/>
                </a:cubicBezTo>
                <a:cubicBezTo>
                  <a:pt x="5528881" y="1811912"/>
                  <a:pt x="5517779" y="1809148"/>
                  <a:pt x="5506365" y="1808816"/>
                </a:cubicBezTo>
                <a:cubicBezTo>
                  <a:pt x="5496930" y="1807452"/>
                  <a:pt x="5487738" y="1806479"/>
                  <a:pt x="5478304" y="1805506"/>
                </a:cubicBezTo>
                <a:lnTo>
                  <a:pt x="5461373" y="1809790"/>
                </a:lnTo>
                <a:cubicBezTo>
                  <a:pt x="5459245" y="1808193"/>
                  <a:pt x="5457285" y="1806420"/>
                  <a:pt x="5455568" y="1804530"/>
                </a:cubicBezTo>
                <a:cubicBezTo>
                  <a:pt x="5451408" y="1799019"/>
                  <a:pt x="5443691" y="1795903"/>
                  <a:pt x="5435733" y="1796545"/>
                </a:cubicBezTo>
                <a:close/>
                <a:moveTo>
                  <a:pt x="3265096" y="1796545"/>
                </a:moveTo>
                <a:lnTo>
                  <a:pt x="3266063" y="1797519"/>
                </a:lnTo>
                <a:lnTo>
                  <a:pt x="3269520" y="1797888"/>
                </a:lnTo>
                <a:lnTo>
                  <a:pt x="3288495" y="1803648"/>
                </a:lnTo>
                <a:cubicBezTo>
                  <a:pt x="3296734" y="1804678"/>
                  <a:pt x="3305236" y="1804346"/>
                  <a:pt x="3313472" y="1802584"/>
                </a:cubicBezTo>
                <a:lnTo>
                  <a:pt x="3269520" y="1797888"/>
                </a:lnTo>
                <a:close/>
                <a:moveTo>
                  <a:pt x="5735665" y="1795960"/>
                </a:moveTo>
                <a:cubicBezTo>
                  <a:pt x="5742681" y="1804727"/>
                  <a:pt x="5759853" y="1807452"/>
                  <a:pt x="5776303" y="1808816"/>
                </a:cubicBezTo>
                <a:cubicBezTo>
                  <a:pt x="5793960" y="1810959"/>
                  <a:pt x="5800491" y="1808816"/>
                  <a:pt x="5800491" y="1802972"/>
                </a:cubicBezTo>
                <a:cubicBezTo>
                  <a:pt x="5800611" y="1801473"/>
                  <a:pt x="5800611" y="1799993"/>
                  <a:pt x="5800491" y="1798494"/>
                </a:cubicBezTo>
                <a:close/>
                <a:moveTo>
                  <a:pt x="6057126" y="1795378"/>
                </a:moveTo>
                <a:cubicBezTo>
                  <a:pt x="6045031" y="1795378"/>
                  <a:pt x="6032938" y="1795378"/>
                  <a:pt x="6032938" y="1799856"/>
                </a:cubicBezTo>
                <a:cubicBezTo>
                  <a:pt x="6045709" y="1805602"/>
                  <a:pt x="6060148" y="1808503"/>
                  <a:pt x="6074783" y="1808232"/>
                </a:cubicBezTo>
                <a:cubicBezTo>
                  <a:pt x="6094618" y="1809984"/>
                  <a:pt x="6113484" y="1809790"/>
                  <a:pt x="6133319" y="1812127"/>
                </a:cubicBezTo>
                <a:cubicBezTo>
                  <a:pt x="6153152" y="1814464"/>
                  <a:pt x="6167183" y="1818945"/>
                  <a:pt x="6184113" y="1822061"/>
                </a:cubicBezTo>
                <a:cubicBezTo>
                  <a:pt x="6188539" y="1822449"/>
                  <a:pt x="6192991" y="1822449"/>
                  <a:pt x="6197417" y="1822061"/>
                </a:cubicBezTo>
                <a:cubicBezTo>
                  <a:pt x="6191853" y="1816413"/>
                  <a:pt x="6197417" y="1814270"/>
                  <a:pt x="6212412" y="1815828"/>
                </a:cubicBezTo>
                <a:cubicBezTo>
                  <a:pt x="6227410" y="1817386"/>
                  <a:pt x="6254501" y="1825371"/>
                  <a:pt x="6247243" y="1814464"/>
                </a:cubicBezTo>
                <a:cubicBezTo>
                  <a:pt x="6242891" y="1807452"/>
                  <a:pt x="6223055" y="1806285"/>
                  <a:pt x="6208542" y="1805309"/>
                </a:cubicBezTo>
                <a:close/>
                <a:moveTo>
                  <a:pt x="1482192" y="1794793"/>
                </a:moveTo>
                <a:cubicBezTo>
                  <a:pt x="1467197" y="1794793"/>
                  <a:pt x="1451231" y="1794793"/>
                  <a:pt x="1447120" y="1799856"/>
                </a:cubicBezTo>
                <a:cubicBezTo>
                  <a:pt x="1443009" y="1804921"/>
                  <a:pt x="1408178" y="1798494"/>
                  <a:pt x="1411080" y="1808232"/>
                </a:cubicBezTo>
                <a:cubicBezTo>
                  <a:pt x="1441241" y="1813354"/>
                  <a:pt x="1472347" y="1813879"/>
                  <a:pt x="1502754" y="1809790"/>
                </a:cubicBezTo>
                <a:lnTo>
                  <a:pt x="1504445" y="1808816"/>
                </a:lnTo>
                <a:cubicBezTo>
                  <a:pt x="1520288" y="1813354"/>
                  <a:pt x="1536421" y="1817112"/>
                  <a:pt x="1552821" y="1820112"/>
                </a:cubicBezTo>
                <a:cubicBezTo>
                  <a:pt x="1564383" y="1820717"/>
                  <a:pt x="1575993" y="1820190"/>
                  <a:pt x="1587411" y="1818554"/>
                </a:cubicBezTo>
                <a:lnTo>
                  <a:pt x="1605794" y="1828682"/>
                </a:lnTo>
                <a:cubicBezTo>
                  <a:pt x="1627079" y="1830631"/>
                  <a:pt x="1632399" y="1827124"/>
                  <a:pt x="1626597" y="1821088"/>
                </a:cubicBezTo>
                <a:cubicBezTo>
                  <a:pt x="1620500" y="1816763"/>
                  <a:pt x="1613196" y="1813685"/>
                  <a:pt x="1605311" y="1812127"/>
                </a:cubicBezTo>
                <a:cubicBezTo>
                  <a:pt x="1565521" y="1801571"/>
                  <a:pt x="1524062" y="1795748"/>
                  <a:pt x="1482192" y="1794793"/>
                </a:cubicBezTo>
                <a:close/>
                <a:moveTo>
                  <a:pt x="3982030" y="1794598"/>
                </a:moveTo>
                <a:cubicBezTo>
                  <a:pt x="3982030" y="1794598"/>
                  <a:pt x="3982030" y="1795766"/>
                  <a:pt x="3982030" y="1796351"/>
                </a:cubicBezTo>
                <a:lnTo>
                  <a:pt x="3989288" y="1795960"/>
                </a:lnTo>
                <a:lnTo>
                  <a:pt x="3991706" y="1794598"/>
                </a:lnTo>
                <a:close/>
                <a:moveTo>
                  <a:pt x="5793719" y="1792261"/>
                </a:moveTo>
                <a:lnTo>
                  <a:pt x="5801700" y="1797130"/>
                </a:lnTo>
                <a:lnTo>
                  <a:pt x="5804118" y="1793429"/>
                </a:lnTo>
                <a:close/>
                <a:moveTo>
                  <a:pt x="1196046" y="1791286"/>
                </a:moveTo>
                <a:cubicBezTo>
                  <a:pt x="1191209" y="1791286"/>
                  <a:pt x="1193388" y="1796351"/>
                  <a:pt x="1194355" y="1799273"/>
                </a:cubicBezTo>
                <a:cubicBezTo>
                  <a:pt x="1197788" y="1801122"/>
                  <a:pt x="1201659" y="1802369"/>
                  <a:pt x="1205724" y="1802972"/>
                </a:cubicBezTo>
                <a:cubicBezTo>
                  <a:pt x="1225072" y="1804530"/>
                  <a:pt x="1232089" y="1800831"/>
                  <a:pt x="1235715" y="1795766"/>
                </a:cubicBezTo>
                <a:cubicBezTo>
                  <a:pt x="1235715" y="1795766"/>
                  <a:pt x="1233539" y="1794402"/>
                  <a:pt x="1232571" y="1793623"/>
                </a:cubicBezTo>
                <a:cubicBezTo>
                  <a:pt x="1230732" y="1792689"/>
                  <a:pt x="1228797" y="1791909"/>
                  <a:pt x="1226766" y="1791286"/>
                </a:cubicBezTo>
                <a:cubicBezTo>
                  <a:pt x="1216535" y="1790566"/>
                  <a:pt x="1206255" y="1790623"/>
                  <a:pt x="1196046" y="1791482"/>
                </a:cubicBezTo>
                <a:close/>
                <a:moveTo>
                  <a:pt x="10585860" y="1790507"/>
                </a:moveTo>
                <a:lnTo>
                  <a:pt x="10610048" y="1794208"/>
                </a:lnTo>
                <a:lnTo>
                  <a:pt x="10608354" y="1794208"/>
                </a:lnTo>
                <a:lnTo>
                  <a:pt x="10585678" y="1790749"/>
                </a:lnTo>
                <a:close/>
                <a:moveTo>
                  <a:pt x="4451038" y="1790118"/>
                </a:moveTo>
                <a:cubicBezTo>
                  <a:pt x="4433864" y="1795960"/>
                  <a:pt x="4433864" y="1795960"/>
                  <a:pt x="4466277" y="1812712"/>
                </a:cubicBezTo>
                <a:lnTo>
                  <a:pt x="4466518" y="1812712"/>
                </a:lnTo>
                <a:cubicBezTo>
                  <a:pt x="4480546" y="1801805"/>
                  <a:pt x="4480546" y="1801805"/>
                  <a:pt x="4451038" y="1790118"/>
                </a:cubicBezTo>
                <a:close/>
                <a:moveTo>
                  <a:pt x="5571912" y="1789728"/>
                </a:moveTo>
                <a:lnTo>
                  <a:pt x="5571912" y="1790312"/>
                </a:lnTo>
                <a:lnTo>
                  <a:pt x="5572599" y="1790281"/>
                </a:lnTo>
                <a:lnTo>
                  <a:pt x="5577235" y="1794014"/>
                </a:lnTo>
                <a:lnTo>
                  <a:pt x="5590295" y="1794014"/>
                </a:lnTo>
                <a:cubicBezTo>
                  <a:pt x="5588360" y="1792455"/>
                  <a:pt x="5585942" y="1789924"/>
                  <a:pt x="5584490" y="1789728"/>
                </a:cubicBezTo>
                <a:lnTo>
                  <a:pt x="5572599" y="1790281"/>
                </a:lnTo>
                <a:close/>
                <a:moveTo>
                  <a:pt x="6378344" y="1788754"/>
                </a:moveTo>
                <a:cubicBezTo>
                  <a:pt x="6378344" y="1791092"/>
                  <a:pt x="6378344" y="1793235"/>
                  <a:pt x="6378344" y="1795378"/>
                </a:cubicBezTo>
                <a:lnTo>
                  <a:pt x="6378344" y="1800052"/>
                </a:lnTo>
                <a:cubicBezTo>
                  <a:pt x="6396242" y="1805506"/>
                  <a:pt x="6413657" y="1809011"/>
                  <a:pt x="6422365" y="1803557"/>
                </a:cubicBezTo>
                <a:cubicBezTo>
                  <a:pt x="6425511" y="1801805"/>
                  <a:pt x="6422365" y="1796936"/>
                  <a:pt x="6417286" y="1794014"/>
                </a:cubicBezTo>
                <a:cubicBezTo>
                  <a:pt x="6405653" y="1788268"/>
                  <a:pt x="6391671" y="1786378"/>
                  <a:pt x="6378344" y="1788754"/>
                </a:cubicBezTo>
                <a:close/>
                <a:moveTo>
                  <a:pt x="5849592" y="1788754"/>
                </a:moveTo>
                <a:cubicBezTo>
                  <a:pt x="5827582" y="1795766"/>
                  <a:pt x="5837740" y="1803751"/>
                  <a:pt x="5842336" y="1812906"/>
                </a:cubicBezTo>
                <a:lnTo>
                  <a:pt x="5842336" y="1812127"/>
                </a:lnTo>
                <a:lnTo>
                  <a:pt x="5882246" y="1812127"/>
                </a:lnTo>
                <a:close/>
                <a:moveTo>
                  <a:pt x="4135867" y="1788169"/>
                </a:moveTo>
                <a:cubicBezTo>
                  <a:pt x="4120871" y="1786808"/>
                  <a:pt x="4112405" y="1789339"/>
                  <a:pt x="4115549" y="1794987"/>
                </a:cubicBezTo>
                <a:lnTo>
                  <a:pt x="4114822" y="1794987"/>
                </a:lnTo>
                <a:cubicBezTo>
                  <a:pt x="4116105" y="1796701"/>
                  <a:pt x="4117580" y="1798318"/>
                  <a:pt x="4119178" y="1799856"/>
                </a:cubicBezTo>
                <a:cubicBezTo>
                  <a:pt x="4123289" y="1800187"/>
                  <a:pt x="4127400" y="1800187"/>
                  <a:pt x="4131514" y="1799856"/>
                </a:cubicBezTo>
                <a:cubicBezTo>
                  <a:pt x="4139737" y="1797909"/>
                  <a:pt x="4159813" y="1799856"/>
                  <a:pt x="4148686" y="1791482"/>
                </a:cubicBezTo>
                <a:cubicBezTo>
                  <a:pt x="4144719" y="1789709"/>
                  <a:pt x="4140367" y="1788599"/>
                  <a:pt x="4135867" y="1788169"/>
                </a:cubicBezTo>
                <a:close/>
                <a:moveTo>
                  <a:pt x="3521972" y="1787196"/>
                </a:moveTo>
                <a:cubicBezTo>
                  <a:pt x="3520039" y="1787196"/>
                  <a:pt x="3513990" y="1788949"/>
                  <a:pt x="3514958" y="1789533"/>
                </a:cubicBezTo>
                <a:cubicBezTo>
                  <a:pt x="3519361" y="1792261"/>
                  <a:pt x="3524247" y="1794423"/>
                  <a:pt x="3529471" y="1795960"/>
                </a:cubicBezTo>
                <a:cubicBezTo>
                  <a:pt x="3533897" y="1797208"/>
                  <a:pt x="3538567" y="1797850"/>
                  <a:pt x="3543257" y="1797909"/>
                </a:cubicBezTo>
                <a:lnTo>
                  <a:pt x="3542775" y="1797130"/>
                </a:lnTo>
                <a:cubicBezTo>
                  <a:pt x="3542775" y="1795572"/>
                  <a:pt x="3542775" y="1793819"/>
                  <a:pt x="3538663" y="1792455"/>
                </a:cubicBezTo>
                <a:cubicBezTo>
                  <a:pt x="3533341" y="1790255"/>
                  <a:pt x="3527729" y="1788501"/>
                  <a:pt x="3521972" y="1787196"/>
                </a:cubicBezTo>
                <a:close/>
                <a:moveTo>
                  <a:pt x="3312989" y="1786611"/>
                </a:moveTo>
                <a:lnTo>
                  <a:pt x="3364509" y="1795960"/>
                </a:lnTo>
                <a:cubicBezTo>
                  <a:pt x="3368428" y="1800811"/>
                  <a:pt x="3373435" y="1805037"/>
                  <a:pt x="3379263" y="1808426"/>
                </a:cubicBezTo>
                <a:cubicBezTo>
                  <a:pt x="3387875" y="1811055"/>
                  <a:pt x="3396679" y="1813276"/>
                  <a:pt x="3405628" y="1815049"/>
                </a:cubicBezTo>
                <a:lnTo>
                  <a:pt x="3405872" y="1816217"/>
                </a:lnTo>
                <a:cubicBezTo>
                  <a:pt x="3444814" y="1828294"/>
                  <a:pt x="3457150" y="1830046"/>
                  <a:pt x="3481580" y="1823813"/>
                </a:cubicBezTo>
                <a:cubicBezTo>
                  <a:pt x="3485932" y="1822840"/>
                  <a:pt x="3485208" y="1817386"/>
                  <a:pt x="3481580" y="1815438"/>
                </a:cubicBezTo>
                <a:cubicBezTo>
                  <a:pt x="3475338" y="1811700"/>
                  <a:pt x="3466777" y="1811700"/>
                  <a:pt x="3460535" y="1815438"/>
                </a:cubicBezTo>
                <a:cubicBezTo>
                  <a:pt x="3457318" y="1816861"/>
                  <a:pt x="3453907" y="1817971"/>
                  <a:pt x="3450378" y="1818750"/>
                </a:cubicBezTo>
                <a:cubicBezTo>
                  <a:pt x="3443846" y="1814172"/>
                  <a:pt x="3436710" y="1810199"/>
                  <a:pt x="3429090" y="1806868"/>
                </a:cubicBezTo>
                <a:cubicBezTo>
                  <a:pt x="3417820" y="1803070"/>
                  <a:pt x="3406258" y="1799817"/>
                  <a:pt x="3394503" y="1797130"/>
                </a:cubicBezTo>
                <a:cubicBezTo>
                  <a:pt x="3397161" y="1793819"/>
                  <a:pt x="3391359" y="1790312"/>
                  <a:pt x="3380713" y="1788169"/>
                </a:cubicBezTo>
                <a:cubicBezTo>
                  <a:pt x="3358656" y="1783086"/>
                  <a:pt x="3335362" y="1782542"/>
                  <a:pt x="3312989" y="1786611"/>
                </a:cubicBezTo>
                <a:close/>
                <a:moveTo>
                  <a:pt x="6368427" y="1785638"/>
                </a:moveTo>
                <a:lnTo>
                  <a:pt x="6368427" y="1789339"/>
                </a:lnTo>
                <a:lnTo>
                  <a:pt x="6378344" y="1788366"/>
                </a:lnTo>
                <a:close/>
                <a:moveTo>
                  <a:pt x="5936912" y="1784665"/>
                </a:moveTo>
                <a:cubicBezTo>
                  <a:pt x="5940056" y="1789047"/>
                  <a:pt x="5944410" y="1792212"/>
                  <a:pt x="5952029" y="1794159"/>
                </a:cubicBezTo>
                <a:lnTo>
                  <a:pt x="5985831" y="1796294"/>
                </a:lnTo>
                <a:lnTo>
                  <a:pt x="5987706" y="1796739"/>
                </a:lnTo>
                <a:lnTo>
                  <a:pt x="5986739" y="1796351"/>
                </a:lnTo>
                <a:lnTo>
                  <a:pt x="5985831" y="1796294"/>
                </a:lnTo>
                <a:close/>
                <a:moveTo>
                  <a:pt x="7924204" y="1783301"/>
                </a:moveTo>
                <a:lnTo>
                  <a:pt x="7929042" y="1786223"/>
                </a:lnTo>
                <a:cubicBezTo>
                  <a:pt x="7930251" y="1786223"/>
                  <a:pt x="7931945" y="1786223"/>
                  <a:pt x="7932186" y="1784859"/>
                </a:cubicBezTo>
                <a:cubicBezTo>
                  <a:pt x="7932427" y="1783495"/>
                  <a:pt x="7929766" y="1783885"/>
                  <a:pt x="7928798" y="1783301"/>
                </a:cubicBezTo>
                <a:close/>
                <a:moveTo>
                  <a:pt x="7362315" y="1782327"/>
                </a:moveTo>
                <a:cubicBezTo>
                  <a:pt x="7357718" y="1782327"/>
                  <a:pt x="7352881" y="1785249"/>
                  <a:pt x="7355057" y="1787002"/>
                </a:cubicBezTo>
                <a:cubicBezTo>
                  <a:pt x="7361662" y="1792104"/>
                  <a:pt x="7369473" y="1796077"/>
                  <a:pt x="7378036" y="1798688"/>
                </a:cubicBezTo>
                <a:cubicBezTo>
                  <a:pt x="7390396" y="1800518"/>
                  <a:pt x="7402951" y="1801434"/>
                  <a:pt x="7415528" y="1801414"/>
                </a:cubicBezTo>
                <a:lnTo>
                  <a:pt x="7414561" y="1801220"/>
                </a:lnTo>
                <a:cubicBezTo>
                  <a:pt x="7401016" y="1794014"/>
                  <a:pt x="7393034" y="1788949"/>
                  <a:pt x="7382391" y="1784470"/>
                </a:cubicBezTo>
                <a:cubicBezTo>
                  <a:pt x="7375931" y="1782716"/>
                  <a:pt x="7369110" y="1781976"/>
                  <a:pt x="7362315" y="1782327"/>
                </a:cubicBezTo>
                <a:close/>
                <a:moveTo>
                  <a:pt x="5704704" y="1779796"/>
                </a:moveTo>
                <a:cubicBezTo>
                  <a:pt x="5706642" y="1783691"/>
                  <a:pt x="5706883" y="1785832"/>
                  <a:pt x="5707850" y="1786028"/>
                </a:cubicBezTo>
                <a:lnTo>
                  <a:pt x="5707124" y="1784274"/>
                </a:lnTo>
                <a:cubicBezTo>
                  <a:pt x="5713655" y="1785521"/>
                  <a:pt x="5720283" y="1786515"/>
                  <a:pt x="5726958" y="1787196"/>
                </a:cubicBezTo>
                <a:cubicBezTo>
                  <a:pt x="5726958" y="1786028"/>
                  <a:pt x="5726958" y="1783885"/>
                  <a:pt x="5724057" y="1783301"/>
                </a:cubicBezTo>
                <a:cubicBezTo>
                  <a:pt x="5718249" y="1781937"/>
                  <a:pt x="5711720" y="1780963"/>
                  <a:pt x="5704704" y="1779796"/>
                </a:cubicBezTo>
                <a:close/>
                <a:moveTo>
                  <a:pt x="3981304" y="1779405"/>
                </a:moveTo>
                <a:cubicBezTo>
                  <a:pt x="3979854" y="1779405"/>
                  <a:pt x="3977919" y="1779405"/>
                  <a:pt x="3977434" y="1780575"/>
                </a:cubicBezTo>
                <a:cubicBezTo>
                  <a:pt x="3976952" y="1781742"/>
                  <a:pt x="3979369" y="1781742"/>
                  <a:pt x="3980580" y="1782522"/>
                </a:cubicBezTo>
                <a:lnTo>
                  <a:pt x="3986386" y="1782522"/>
                </a:lnTo>
                <a:close/>
                <a:moveTo>
                  <a:pt x="6307471" y="1779017"/>
                </a:moveTo>
                <a:cubicBezTo>
                  <a:pt x="6308634" y="1781041"/>
                  <a:pt x="6310013" y="1783008"/>
                  <a:pt x="6311585" y="1784859"/>
                </a:cubicBezTo>
                <a:lnTo>
                  <a:pt x="6312311" y="1783495"/>
                </a:lnTo>
                <a:lnTo>
                  <a:pt x="6319084" y="1783495"/>
                </a:lnTo>
                <a:lnTo>
                  <a:pt x="6314729" y="1779017"/>
                </a:lnTo>
                <a:close/>
                <a:moveTo>
                  <a:pt x="3826017" y="1778383"/>
                </a:moveTo>
                <a:cubicBezTo>
                  <a:pt x="3824808" y="1778480"/>
                  <a:pt x="3823961" y="1779210"/>
                  <a:pt x="3822872" y="1779599"/>
                </a:cubicBezTo>
                <a:lnTo>
                  <a:pt x="3822148" y="1779599"/>
                </a:lnTo>
                <a:lnTo>
                  <a:pt x="3831338" y="1780963"/>
                </a:lnTo>
                <a:cubicBezTo>
                  <a:pt x="3828799" y="1778821"/>
                  <a:pt x="3827227" y="1778286"/>
                  <a:pt x="3826017" y="1778383"/>
                </a:cubicBezTo>
                <a:close/>
                <a:moveTo>
                  <a:pt x="3410950" y="1777458"/>
                </a:moveTo>
                <a:lnTo>
                  <a:pt x="3448443" y="1800831"/>
                </a:lnTo>
                <a:lnTo>
                  <a:pt x="3493190" y="1804727"/>
                </a:lnTo>
                <a:cubicBezTo>
                  <a:pt x="3494157" y="1803168"/>
                  <a:pt x="3496092" y="1801025"/>
                  <a:pt x="3493914" y="1800246"/>
                </a:cubicBezTo>
                <a:lnTo>
                  <a:pt x="3492949" y="1799273"/>
                </a:lnTo>
                <a:cubicBezTo>
                  <a:pt x="3468324" y="1786593"/>
                  <a:pt x="3440121" y="1779094"/>
                  <a:pt x="3410950" y="1777458"/>
                </a:cubicBezTo>
                <a:close/>
                <a:moveTo>
                  <a:pt x="3125046" y="1777068"/>
                </a:moveTo>
                <a:cubicBezTo>
                  <a:pt x="3131166" y="1780282"/>
                  <a:pt x="3137553" y="1783145"/>
                  <a:pt x="3144155" y="1785638"/>
                </a:cubicBezTo>
                <a:cubicBezTo>
                  <a:pt x="3149453" y="1786184"/>
                  <a:pt x="3154798" y="1786241"/>
                  <a:pt x="3160121" y="1785832"/>
                </a:cubicBezTo>
                <a:lnTo>
                  <a:pt x="3159636" y="1784274"/>
                </a:lnTo>
                <a:cubicBezTo>
                  <a:pt x="3154991" y="1782014"/>
                  <a:pt x="3150034" y="1780184"/>
                  <a:pt x="3144882" y="1778820"/>
                </a:cubicBezTo>
                <a:cubicBezTo>
                  <a:pt x="3138325" y="1777847"/>
                  <a:pt x="3131699" y="1777262"/>
                  <a:pt x="3125046" y="1777068"/>
                </a:cubicBezTo>
                <a:close/>
                <a:moveTo>
                  <a:pt x="7822129" y="1776483"/>
                </a:moveTo>
                <a:cubicBezTo>
                  <a:pt x="7818744" y="1776483"/>
                  <a:pt x="7820679" y="1779990"/>
                  <a:pt x="7820436" y="1781742"/>
                </a:cubicBezTo>
                <a:cubicBezTo>
                  <a:pt x="7827160" y="1782677"/>
                  <a:pt x="7833933" y="1783321"/>
                  <a:pt x="7840754" y="1783691"/>
                </a:cubicBezTo>
                <a:lnTo>
                  <a:pt x="7840754" y="1783301"/>
                </a:lnTo>
                <a:cubicBezTo>
                  <a:pt x="7842447" y="1783301"/>
                  <a:pt x="7840754" y="1780769"/>
                  <a:pt x="7840754" y="1778626"/>
                </a:cubicBezTo>
                <a:cubicBezTo>
                  <a:pt x="7834636" y="1777497"/>
                  <a:pt x="7828394" y="1776776"/>
                  <a:pt x="7822129" y="1776483"/>
                </a:cubicBezTo>
                <a:close/>
                <a:moveTo>
                  <a:pt x="4937943" y="1775121"/>
                </a:moveTo>
                <a:lnTo>
                  <a:pt x="4955841" y="1783885"/>
                </a:lnTo>
                <a:cubicBezTo>
                  <a:pt x="4954632" y="1787196"/>
                  <a:pt x="4950039" y="1790703"/>
                  <a:pt x="4953182" y="1792455"/>
                </a:cubicBezTo>
                <a:cubicBezTo>
                  <a:pt x="4969386" y="1799856"/>
                  <a:pt x="4988496" y="1806673"/>
                  <a:pt x="5006155" y="1813685"/>
                </a:cubicBezTo>
                <a:cubicBezTo>
                  <a:pt x="5019456" y="1812518"/>
                  <a:pt x="5000347" y="1802193"/>
                  <a:pt x="5023327" y="1804727"/>
                </a:cubicBezTo>
                <a:cubicBezTo>
                  <a:pt x="5035010" y="1805369"/>
                  <a:pt x="5046595" y="1806927"/>
                  <a:pt x="5057916" y="1809401"/>
                </a:cubicBezTo>
                <a:cubicBezTo>
                  <a:pt x="5076541" y="1815049"/>
                  <a:pt x="5087669" y="1816217"/>
                  <a:pt x="5089844" y="1809401"/>
                </a:cubicBezTo>
                <a:cubicBezTo>
                  <a:pt x="5092021" y="1802584"/>
                  <a:pt x="5081622" y="1800831"/>
                  <a:pt x="5057916" y="1797519"/>
                </a:cubicBezTo>
                <a:cubicBezTo>
                  <a:pt x="5034213" y="1794208"/>
                  <a:pt x="5013169" y="1791871"/>
                  <a:pt x="4990916" y="1788949"/>
                </a:cubicBezTo>
                <a:lnTo>
                  <a:pt x="4975918" y="1787002"/>
                </a:lnTo>
                <a:cubicBezTo>
                  <a:pt x="4983176" y="1784665"/>
                  <a:pt x="4989222" y="1781937"/>
                  <a:pt x="4968178" y="1778238"/>
                </a:cubicBezTo>
                <a:cubicBezTo>
                  <a:pt x="4959470" y="1776679"/>
                  <a:pt x="4950762" y="1776289"/>
                  <a:pt x="4937943" y="1775121"/>
                </a:cubicBezTo>
                <a:close/>
                <a:moveTo>
                  <a:pt x="4850625" y="1775121"/>
                </a:moveTo>
                <a:cubicBezTo>
                  <a:pt x="4839498" y="1775121"/>
                  <a:pt x="4837321" y="1780575"/>
                  <a:pt x="4845787" y="1784859"/>
                </a:cubicBezTo>
                <a:cubicBezTo>
                  <a:pt x="4860348" y="1791891"/>
                  <a:pt x="4877231" y="1795142"/>
                  <a:pt x="4894163" y="1794208"/>
                </a:cubicBezTo>
                <a:cubicBezTo>
                  <a:pt x="4901662" y="1792455"/>
                  <a:pt x="4901662" y="1787196"/>
                  <a:pt x="4891261" y="1782327"/>
                </a:cubicBezTo>
                <a:lnTo>
                  <a:pt x="4891502" y="1783106"/>
                </a:lnTo>
                <a:cubicBezTo>
                  <a:pt x="4879239" y="1777068"/>
                  <a:pt x="4864945" y="1774283"/>
                  <a:pt x="4850625" y="1775121"/>
                </a:cubicBezTo>
                <a:close/>
                <a:moveTo>
                  <a:pt x="1976355" y="1771226"/>
                </a:moveTo>
                <a:cubicBezTo>
                  <a:pt x="1962327" y="1771226"/>
                  <a:pt x="1949747" y="1773172"/>
                  <a:pt x="1936687" y="1774146"/>
                </a:cubicBezTo>
                <a:cubicBezTo>
                  <a:pt x="1952408" y="1779698"/>
                  <a:pt x="1969341" y="1782736"/>
                  <a:pt x="1986515" y="1783106"/>
                </a:cubicBezTo>
                <a:lnTo>
                  <a:pt x="1984578" y="1780963"/>
                </a:lnTo>
                <a:cubicBezTo>
                  <a:pt x="1989418" y="1780963"/>
                  <a:pt x="1993529" y="1778432"/>
                  <a:pt x="1992562" y="1776483"/>
                </a:cubicBezTo>
                <a:cubicBezTo>
                  <a:pt x="1987650" y="1773874"/>
                  <a:pt x="1982137" y="1772083"/>
                  <a:pt x="1976355" y="1771226"/>
                </a:cubicBezTo>
                <a:close/>
                <a:moveTo>
                  <a:pt x="5187079" y="1767525"/>
                </a:moveTo>
                <a:cubicBezTo>
                  <a:pt x="5177404" y="1772784"/>
                  <a:pt x="5211267" y="1780963"/>
                  <a:pt x="5203045" y="1787002"/>
                </a:cubicBezTo>
                <a:cubicBezTo>
                  <a:pt x="5212382" y="1791247"/>
                  <a:pt x="5222395" y="1794461"/>
                  <a:pt x="5232797" y="1796545"/>
                </a:cubicBezTo>
                <a:cubicBezTo>
                  <a:pt x="5281173" y="1796545"/>
                  <a:pt x="5335836" y="1805506"/>
                  <a:pt x="5379375" y="1804142"/>
                </a:cubicBezTo>
                <a:cubicBezTo>
                  <a:pt x="5382763" y="1797130"/>
                  <a:pt x="5373811" y="1791092"/>
                  <a:pt x="5355187" y="1790118"/>
                </a:cubicBezTo>
                <a:cubicBezTo>
                  <a:pt x="5331484" y="1789339"/>
                  <a:pt x="5308987" y="1791092"/>
                  <a:pt x="5282381" y="1791286"/>
                </a:cubicBezTo>
                <a:lnTo>
                  <a:pt x="5281899" y="1789728"/>
                </a:lnTo>
                <a:cubicBezTo>
                  <a:pt x="5252147" y="1777925"/>
                  <a:pt x="5220049" y="1770426"/>
                  <a:pt x="5187079" y="1767525"/>
                </a:cubicBezTo>
                <a:close/>
                <a:moveTo>
                  <a:pt x="4609953" y="1767330"/>
                </a:moveTo>
                <a:lnTo>
                  <a:pt x="4610194" y="1767913"/>
                </a:lnTo>
                <a:cubicBezTo>
                  <a:pt x="4607584" y="1768011"/>
                  <a:pt x="4605042" y="1768537"/>
                  <a:pt x="4602698" y="1769471"/>
                </a:cubicBezTo>
                <a:cubicBezTo>
                  <a:pt x="4600519" y="1770680"/>
                  <a:pt x="4599722" y="1772978"/>
                  <a:pt x="4600763" y="1774925"/>
                </a:cubicBezTo>
                <a:cubicBezTo>
                  <a:pt x="4604414" y="1776641"/>
                  <a:pt x="4608429" y="1777769"/>
                  <a:pt x="4612614" y="1778238"/>
                </a:cubicBezTo>
                <a:cubicBezTo>
                  <a:pt x="4622772" y="1778238"/>
                  <a:pt x="4625192" y="1775900"/>
                  <a:pt x="4618178" y="1771809"/>
                </a:cubicBezTo>
                <a:cubicBezTo>
                  <a:pt x="4615636" y="1770095"/>
                  <a:pt x="4612881" y="1768596"/>
                  <a:pt x="4609953" y="1767330"/>
                </a:cubicBezTo>
                <a:close/>
                <a:moveTo>
                  <a:pt x="10436135" y="1766355"/>
                </a:moveTo>
                <a:cubicBezTo>
                  <a:pt x="10431539" y="1766355"/>
                  <a:pt x="10430089" y="1768889"/>
                  <a:pt x="10427186" y="1770250"/>
                </a:cubicBezTo>
                <a:cubicBezTo>
                  <a:pt x="10432407" y="1771692"/>
                  <a:pt x="10437740" y="1772862"/>
                  <a:pt x="10443149" y="1773757"/>
                </a:cubicBezTo>
                <a:cubicBezTo>
                  <a:pt x="10449261" y="1774244"/>
                  <a:pt x="10455420" y="1774244"/>
                  <a:pt x="10461532" y="1773757"/>
                </a:cubicBezTo>
                <a:cubicBezTo>
                  <a:pt x="10460351" y="1771847"/>
                  <a:pt x="10458386" y="1770328"/>
                  <a:pt x="10455968" y="1769471"/>
                </a:cubicBezTo>
                <a:cubicBezTo>
                  <a:pt x="10449538" y="1767797"/>
                  <a:pt x="10442877" y="1766745"/>
                  <a:pt x="10436135" y="1766355"/>
                </a:cubicBezTo>
                <a:close/>
                <a:moveTo>
                  <a:pt x="3818760" y="1765187"/>
                </a:moveTo>
                <a:lnTo>
                  <a:pt x="3798927" y="1768889"/>
                </a:lnTo>
                <a:cubicBezTo>
                  <a:pt x="3800161" y="1769569"/>
                  <a:pt x="3801225" y="1770426"/>
                  <a:pt x="3802071" y="1771420"/>
                </a:cubicBezTo>
                <a:cubicBezTo>
                  <a:pt x="3813199" y="1770835"/>
                  <a:pt x="3823357" y="1769862"/>
                  <a:pt x="3819487" y="1765187"/>
                </a:cubicBezTo>
                <a:close/>
                <a:moveTo>
                  <a:pt x="7812695" y="1763629"/>
                </a:moveTo>
                <a:cubicBezTo>
                  <a:pt x="7812695" y="1763629"/>
                  <a:pt x="7812695" y="1765576"/>
                  <a:pt x="7812695" y="1765772"/>
                </a:cubicBezTo>
                <a:lnTo>
                  <a:pt x="7825758" y="1768498"/>
                </a:lnTo>
                <a:cubicBezTo>
                  <a:pt x="7825758" y="1768498"/>
                  <a:pt x="7825758" y="1766551"/>
                  <a:pt x="7825758" y="1766355"/>
                </a:cubicBezTo>
                <a:close/>
                <a:moveTo>
                  <a:pt x="4514653" y="1763239"/>
                </a:moveTo>
                <a:cubicBezTo>
                  <a:pt x="4501832" y="1763239"/>
                  <a:pt x="4496511" y="1766355"/>
                  <a:pt x="4493609" y="1770447"/>
                </a:cubicBezTo>
                <a:cubicBezTo>
                  <a:pt x="4486836" y="1780575"/>
                  <a:pt x="4490465" y="1782133"/>
                  <a:pt x="4538841" y="1786611"/>
                </a:cubicBezTo>
                <a:cubicBezTo>
                  <a:pt x="4540533" y="1779405"/>
                  <a:pt x="4533519" y="1771614"/>
                  <a:pt x="4514653" y="1763239"/>
                </a:cubicBezTo>
                <a:close/>
                <a:moveTo>
                  <a:pt x="4235763" y="1762459"/>
                </a:moveTo>
                <a:cubicBezTo>
                  <a:pt x="4219800" y="1762459"/>
                  <a:pt x="4215930" y="1768109"/>
                  <a:pt x="4231410" y="1773172"/>
                </a:cubicBezTo>
                <a:cubicBezTo>
                  <a:pt x="4246891" y="1778238"/>
                  <a:pt x="4264065" y="1781937"/>
                  <a:pt x="4282930" y="1787002"/>
                </a:cubicBezTo>
                <a:lnTo>
                  <a:pt x="4282445" y="1787002"/>
                </a:lnTo>
                <a:lnTo>
                  <a:pt x="4311473" y="1809595"/>
                </a:lnTo>
                <a:cubicBezTo>
                  <a:pt x="4335661" y="1803557"/>
                  <a:pt x="4335661" y="1803363"/>
                  <a:pt x="4337594" y="1785249"/>
                </a:cubicBezTo>
                <a:lnTo>
                  <a:pt x="4366378" y="1797519"/>
                </a:lnTo>
                <a:cubicBezTo>
                  <a:pt x="4392743" y="1796157"/>
                  <a:pt x="4392987" y="1796157"/>
                  <a:pt x="4376054" y="1779796"/>
                </a:cubicBezTo>
                <a:cubicBezTo>
                  <a:pt x="4350123" y="1773718"/>
                  <a:pt x="4322792" y="1772569"/>
                  <a:pt x="4296234" y="1776483"/>
                </a:cubicBezTo>
                <a:cubicBezTo>
                  <a:pt x="4277996" y="1767525"/>
                  <a:pt x="4257122" y="1762674"/>
                  <a:pt x="4235763" y="1762459"/>
                </a:cubicBezTo>
                <a:close/>
                <a:moveTo>
                  <a:pt x="7153088" y="1762071"/>
                </a:moveTo>
                <a:cubicBezTo>
                  <a:pt x="7142446" y="1763629"/>
                  <a:pt x="7143169" y="1769668"/>
                  <a:pt x="7156715" y="1774536"/>
                </a:cubicBezTo>
                <a:lnTo>
                  <a:pt x="7187015" y="1778633"/>
                </a:lnTo>
                <a:lnTo>
                  <a:pt x="7187434" y="1780379"/>
                </a:lnTo>
                <a:lnTo>
                  <a:pt x="7188402" y="1778820"/>
                </a:lnTo>
                <a:lnTo>
                  <a:pt x="7187015" y="1778633"/>
                </a:lnTo>
                <a:lnTo>
                  <a:pt x="7184532" y="1768304"/>
                </a:lnTo>
                <a:cubicBezTo>
                  <a:pt x="7175245" y="1763376"/>
                  <a:pt x="7164143" y="1761175"/>
                  <a:pt x="7153088" y="1762071"/>
                </a:cubicBezTo>
                <a:close/>
                <a:moveTo>
                  <a:pt x="7359653" y="1761680"/>
                </a:moveTo>
                <a:lnTo>
                  <a:pt x="7358686" y="1762265"/>
                </a:lnTo>
                <a:cubicBezTo>
                  <a:pt x="7358686" y="1763823"/>
                  <a:pt x="7358686" y="1766551"/>
                  <a:pt x="7363041" y="1768498"/>
                </a:cubicBezTo>
                <a:cubicBezTo>
                  <a:pt x="7373369" y="1772393"/>
                  <a:pt x="7384979" y="1773563"/>
                  <a:pt x="7396178" y="1771809"/>
                </a:cubicBezTo>
                <a:cubicBezTo>
                  <a:pt x="7397872" y="1771809"/>
                  <a:pt x="7396178" y="1768692"/>
                  <a:pt x="7393517" y="1767330"/>
                </a:cubicBezTo>
                <a:cubicBezTo>
                  <a:pt x="7383623" y="1761895"/>
                  <a:pt x="7371434" y="1759850"/>
                  <a:pt x="7359653" y="1761680"/>
                </a:cubicBezTo>
                <a:close/>
                <a:moveTo>
                  <a:pt x="3334516" y="1758370"/>
                </a:moveTo>
                <a:cubicBezTo>
                  <a:pt x="3334153" y="1760239"/>
                  <a:pt x="3334153" y="1762149"/>
                  <a:pt x="3334516" y="1764018"/>
                </a:cubicBezTo>
                <a:lnTo>
                  <a:pt x="3301620" y="1764018"/>
                </a:lnTo>
                <a:lnTo>
                  <a:pt x="3267272" y="1764993"/>
                </a:lnTo>
                <a:cubicBezTo>
                  <a:pt x="3292913" y="1775900"/>
                  <a:pt x="3292913" y="1775900"/>
                  <a:pt x="3348303" y="1774925"/>
                </a:cubicBezTo>
                <a:lnTo>
                  <a:pt x="3340804" y="1765382"/>
                </a:lnTo>
                <a:lnTo>
                  <a:pt x="3345883" y="1760319"/>
                </a:lnTo>
                <a:close/>
                <a:moveTo>
                  <a:pt x="2764404" y="1757981"/>
                </a:moveTo>
                <a:cubicBezTo>
                  <a:pt x="2764404" y="1757981"/>
                  <a:pt x="2764404" y="1759343"/>
                  <a:pt x="2764404" y="1760122"/>
                </a:cubicBezTo>
                <a:cubicBezTo>
                  <a:pt x="2766580" y="1760239"/>
                  <a:pt x="2768756" y="1760239"/>
                  <a:pt x="2770933" y="1760122"/>
                </a:cubicBezTo>
                <a:cubicBezTo>
                  <a:pt x="2770933" y="1760122"/>
                  <a:pt x="2773111" y="1760319"/>
                  <a:pt x="2771900" y="1759539"/>
                </a:cubicBezTo>
                <a:lnTo>
                  <a:pt x="2770933" y="1757981"/>
                </a:lnTo>
                <a:cubicBezTo>
                  <a:pt x="2768756" y="1757746"/>
                  <a:pt x="2766580" y="1757746"/>
                  <a:pt x="2764404" y="1757981"/>
                </a:cubicBezTo>
                <a:close/>
                <a:moveTo>
                  <a:pt x="6555401" y="1755838"/>
                </a:moveTo>
                <a:cubicBezTo>
                  <a:pt x="6557577" y="1759734"/>
                  <a:pt x="6555401" y="1762071"/>
                  <a:pt x="6559997" y="1764018"/>
                </a:cubicBezTo>
                <a:cubicBezTo>
                  <a:pt x="6568898" y="1768480"/>
                  <a:pt x="6579782" y="1769549"/>
                  <a:pt x="6589746" y="1766940"/>
                </a:cubicBezTo>
                <a:lnTo>
                  <a:pt x="6589746" y="1766551"/>
                </a:lnTo>
                <a:cubicBezTo>
                  <a:pt x="6592408" y="1766551"/>
                  <a:pt x="6589746" y="1762850"/>
                  <a:pt x="6589746" y="1760707"/>
                </a:cubicBezTo>
                <a:close/>
                <a:moveTo>
                  <a:pt x="5736876" y="1754474"/>
                </a:moveTo>
                <a:lnTo>
                  <a:pt x="5735665" y="1755253"/>
                </a:lnTo>
                <a:lnTo>
                  <a:pt x="5739708" y="1755236"/>
                </a:lnTo>
                <a:lnTo>
                  <a:pt x="5751469" y="1758397"/>
                </a:lnTo>
                <a:cubicBezTo>
                  <a:pt x="5761276" y="1762679"/>
                  <a:pt x="5759009" y="1767865"/>
                  <a:pt x="5765175" y="1772393"/>
                </a:cubicBezTo>
                <a:cubicBezTo>
                  <a:pt x="5794202" y="1778626"/>
                  <a:pt x="5780415" y="1766551"/>
                  <a:pt x="5795169" y="1766355"/>
                </a:cubicBezTo>
                <a:cubicBezTo>
                  <a:pt x="5809923" y="1766161"/>
                  <a:pt x="5829273" y="1772588"/>
                  <a:pt x="5845962" y="1774146"/>
                </a:cubicBezTo>
                <a:cubicBezTo>
                  <a:pt x="5862654" y="1775704"/>
                  <a:pt x="5863378" y="1772005"/>
                  <a:pt x="5855156" y="1765187"/>
                </a:cubicBezTo>
                <a:cubicBezTo>
                  <a:pt x="5843304" y="1764214"/>
                  <a:pt x="5830967" y="1763435"/>
                  <a:pt x="5817422" y="1761680"/>
                </a:cubicBezTo>
                <a:cubicBezTo>
                  <a:pt x="5803876" y="1759928"/>
                  <a:pt x="5793234" y="1757396"/>
                  <a:pt x="5779688" y="1755059"/>
                </a:cubicBezTo>
                <a:lnTo>
                  <a:pt x="5739708" y="1755236"/>
                </a:lnTo>
                <a:close/>
                <a:moveTo>
                  <a:pt x="5226265" y="1753110"/>
                </a:moveTo>
                <a:cubicBezTo>
                  <a:pt x="5222154" y="1753110"/>
                  <a:pt x="5218766" y="1756033"/>
                  <a:pt x="5219977" y="1758176"/>
                </a:cubicBezTo>
                <a:cubicBezTo>
                  <a:pt x="5223822" y="1761370"/>
                  <a:pt x="5228660" y="1763668"/>
                  <a:pt x="5234005" y="1764797"/>
                </a:cubicBezTo>
                <a:cubicBezTo>
                  <a:pt x="5254153" y="1769316"/>
                  <a:pt x="5275223" y="1770447"/>
                  <a:pt x="5295927" y="1768109"/>
                </a:cubicBezTo>
                <a:cubicBezTo>
                  <a:pt x="5298104" y="1767427"/>
                  <a:pt x="5297863" y="1765820"/>
                  <a:pt x="5296955" y="1763994"/>
                </a:cubicBezTo>
                <a:lnTo>
                  <a:pt x="5294292" y="1759114"/>
                </a:lnTo>
                <a:lnTo>
                  <a:pt x="5294718" y="1759149"/>
                </a:lnTo>
                <a:lnTo>
                  <a:pt x="5293992" y="1758564"/>
                </a:lnTo>
                <a:lnTo>
                  <a:pt x="5294292" y="1759114"/>
                </a:lnTo>
                <a:lnTo>
                  <a:pt x="5278029" y="1757785"/>
                </a:lnTo>
                <a:lnTo>
                  <a:pt x="5277303" y="1757785"/>
                </a:lnTo>
                <a:cubicBezTo>
                  <a:pt x="5260128" y="1756227"/>
                  <a:pt x="5242713" y="1754086"/>
                  <a:pt x="5226265" y="1753110"/>
                </a:cubicBezTo>
                <a:close/>
                <a:moveTo>
                  <a:pt x="4983176" y="1751943"/>
                </a:moveTo>
                <a:lnTo>
                  <a:pt x="5011234" y="1774731"/>
                </a:lnTo>
                <a:cubicBezTo>
                  <a:pt x="5025262" y="1772978"/>
                  <a:pt x="5035422" y="1770835"/>
                  <a:pt x="5046547" y="1770056"/>
                </a:cubicBezTo>
                <a:cubicBezTo>
                  <a:pt x="5067447" y="1766844"/>
                  <a:pt x="5088877" y="1772764"/>
                  <a:pt x="5102907" y="1785638"/>
                </a:cubicBezTo>
                <a:lnTo>
                  <a:pt x="5110163" y="1792844"/>
                </a:lnTo>
                <a:lnTo>
                  <a:pt x="5178615" y="1801999"/>
                </a:lnTo>
                <a:cubicBezTo>
                  <a:pt x="5180792" y="1799273"/>
                  <a:pt x="5183694" y="1798103"/>
                  <a:pt x="5182485" y="1796545"/>
                </a:cubicBezTo>
                <a:cubicBezTo>
                  <a:pt x="5177889" y="1790312"/>
                  <a:pt x="5171843" y="1784080"/>
                  <a:pt x="5166520" y="1777068"/>
                </a:cubicBezTo>
                <a:cubicBezTo>
                  <a:pt x="5104840" y="1761098"/>
                  <a:pt x="5048483" y="1760707"/>
                  <a:pt x="4983176" y="1751943"/>
                </a:cubicBezTo>
                <a:close/>
                <a:moveTo>
                  <a:pt x="4780723" y="1751943"/>
                </a:moveTo>
                <a:lnTo>
                  <a:pt x="4780517" y="1752991"/>
                </a:lnTo>
                <a:lnTo>
                  <a:pt x="4771711" y="1755011"/>
                </a:lnTo>
                <a:cubicBezTo>
                  <a:pt x="4770138" y="1756374"/>
                  <a:pt x="4769957" y="1758176"/>
                  <a:pt x="4770079" y="1759928"/>
                </a:cubicBezTo>
                <a:cubicBezTo>
                  <a:pt x="4773223" y="1758759"/>
                  <a:pt x="4777214" y="1757980"/>
                  <a:pt x="4779754" y="1756885"/>
                </a:cubicBezTo>
                <a:lnTo>
                  <a:pt x="4780517" y="1752991"/>
                </a:lnTo>
                <a:lnTo>
                  <a:pt x="4781690" y="1752722"/>
                </a:lnTo>
                <a:close/>
                <a:moveTo>
                  <a:pt x="303023" y="1751749"/>
                </a:moveTo>
                <a:lnTo>
                  <a:pt x="289236" y="1753110"/>
                </a:lnTo>
                <a:cubicBezTo>
                  <a:pt x="294630" y="1754397"/>
                  <a:pt x="300120" y="1755448"/>
                  <a:pt x="305684" y="1756227"/>
                </a:cubicBezTo>
                <a:cubicBezTo>
                  <a:pt x="307378" y="1756227"/>
                  <a:pt x="308104" y="1754086"/>
                  <a:pt x="309313" y="1752916"/>
                </a:cubicBezTo>
                <a:cubicBezTo>
                  <a:pt x="307281" y="1752331"/>
                  <a:pt x="305176" y="1751943"/>
                  <a:pt x="303023" y="1751749"/>
                </a:cubicBezTo>
                <a:close/>
                <a:moveTo>
                  <a:pt x="7698771" y="1751358"/>
                </a:moveTo>
                <a:cubicBezTo>
                  <a:pt x="7700222" y="1752722"/>
                  <a:pt x="7701189" y="1754086"/>
                  <a:pt x="7703124" y="1755644"/>
                </a:cubicBezTo>
                <a:lnTo>
                  <a:pt x="7709655" y="1755644"/>
                </a:lnTo>
                <a:cubicBezTo>
                  <a:pt x="7709655" y="1755644"/>
                  <a:pt x="7709655" y="1753889"/>
                  <a:pt x="7709655" y="1753695"/>
                </a:cubicBezTo>
                <a:cubicBezTo>
                  <a:pt x="7709655" y="1753501"/>
                  <a:pt x="7703609" y="1752331"/>
                  <a:pt x="7699980" y="1751358"/>
                </a:cubicBezTo>
                <a:close/>
                <a:moveTo>
                  <a:pt x="3807394" y="1751358"/>
                </a:moveTo>
                <a:cubicBezTo>
                  <a:pt x="3799410" y="1751358"/>
                  <a:pt x="3787558" y="1751358"/>
                  <a:pt x="3786349" y="1753307"/>
                </a:cubicBezTo>
                <a:cubicBezTo>
                  <a:pt x="3785138" y="1755253"/>
                  <a:pt x="3796507" y="1759539"/>
                  <a:pt x="3807394" y="1761292"/>
                </a:cubicBezTo>
                <a:lnTo>
                  <a:pt x="3806668" y="1761292"/>
                </a:lnTo>
                <a:cubicBezTo>
                  <a:pt x="3810586" y="1761954"/>
                  <a:pt x="3814479" y="1762791"/>
                  <a:pt x="3818278" y="1763823"/>
                </a:cubicBezTo>
                <a:cubicBezTo>
                  <a:pt x="3818278" y="1760901"/>
                  <a:pt x="3820454" y="1757981"/>
                  <a:pt x="3821422" y="1755253"/>
                </a:cubicBezTo>
                <a:cubicBezTo>
                  <a:pt x="3816899" y="1753618"/>
                  <a:pt x="3812206" y="1752313"/>
                  <a:pt x="3807394" y="1751358"/>
                </a:cubicBezTo>
                <a:close/>
                <a:moveTo>
                  <a:pt x="258760" y="1750579"/>
                </a:moveTo>
                <a:cubicBezTo>
                  <a:pt x="255617" y="1750385"/>
                  <a:pt x="255373" y="1752722"/>
                  <a:pt x="254164" y="1753889"/>
                </a:cubicBezTo>
                <a:lnTo>
                  <a:pt x="255373" y="1754086"/>
                </a:lnTo>
                <a:cubicBezTo>
                  <a:pt x="258905" y="1755039"/>
                  <a:pt x="262557" y="1755683"/>
                  <a:pt x="266257" y="1756033"/>
                </a:cubicBezTo>
                <a:cubicBezTo>
                  <a:pt x="272306" y="1756033"/>
                  <a:pt x="277626" y="1754086"/>
                  <a:pt x="282948" y="1753110"/>
                </a:cubicBezTo>
                <a:cubicBezTo>
                  <a:pt x="274964" y="1753110"/>
                  <a:pt x="266742" y="1750969"/>
                  <a:pt x="258760" y="1750579"/>
                </a:cubicBezTo>
                <a:close/>
                <a:moveTo>
                  <a:pt x="2821488" y="1750385"/>
                </a:moveTo>
                <a:cubicBezTo>
                  <a:pt x="2830533" y="1754397"/>
                  <a:pt x="2840015" y="1757785"/>
                  <a:pt x="2849787" y="1760513"/>
                </a:cubicBezTo>
                <a:lnTo>
                  <a:pt x="2850028" y="1761680"/>
                </a:lnTo>
                <a:cubicBezTo>
                  <a:pt x="2862002" y="1764719"/>
                  <a:pt x="2874313" y="1766883"/>
                  <a:pt x="2886794" y="1768109"/>
                </a:cubicBezTo>
                <a:cubicBezTo>
                  <a:pt x="2902757" y="1769277"/>
                  <a:pt x="2922110" y="1771614"/>
                  <a:pt x="2927189" y="1764993"/>
                </a:cubicBezTo>
                <a:lnTo>
                  <a:pt x="2885585" y="1751552"/>
                </a:lnTo>
                <a:close/>
                <a:moveTo>
                  <a:pt x="4258016" y="1749215"/>
                </a:moveTo>
                <a:cubicBezTo>
                  <a:pt x="4258016" y="1749215"/>
                  <a:pt x="4258016" y="1751164"/>
                  <a:pt x="4258016" y="1751358"/>
                </a:cubicBezTo>
                <a:lnTo>
                  <a:pt x="4271079" y="1754669"/>
                </a:lnTo>
                <a:cubicBezTo>
                  <a:pt x="4271320" y="1754086"/>
                  <a:pt x="4272773" y="1752331"/>
                  <a:pt x="4270594" y="1751749"/>
                </a:cubicBezTo>
                <a:lnTo>
                  <a:pt x="4270112" y="1750969"/>
                </a:lnTo>
                <a:cubicBezTo>
                  <a:pt x="4266168" y="1750072"/>
                  <a:pt x="4262105" y="1749489"/>
                  <a:pt x="4258016" y="1749215"/>
                </a:cubicBezTo>
                <a:close/>
                <a:moveTo>
                  <a:pt x="3282752" y="1747657"/>
                </a:moveTo>
                <a:lnTo>
                  <a:pt x="3283961" y="1749606"/>
                </a:lnTo>
                <a:lnTo>
                  <a:pt x="3290493" y="1749606"/>
                </a:lnTo>
                <a:lnTo>
                  <a:pt x="3292913" y="1747657"/>
                </a:lnTo>
                <a:close/>
                <a:moveTo>
                  <a:pt x="5274400" y="1745516"/>
                </a:moveTo>
                <a:lnTo>
                  <a:pt x="5294475" y="1748826"/>
                </a:lnTo>
                <a:lnTo>
                  <a:pt x="5309231" y="1749215"/>
                </a:lnTo>
                <a:lnTo>
                  <a:pt x="5294233" y="1745516"/>
                </a:lnTo>
                <a:cubicBezTo>
                  <a:pt x="5282623" y="1742399"/>
                  <a:pt x="5274883" y="1741815"/>
                  <a:pt x="5274400" y="1745516"/>
                </a:cubicBezTo>
                <a:close/>
                <a:moveTo>
                  <a:pt x="2746262" y="1745320"/>
                </a:moveTo>
                <a:lnTo>
                  <a:pt x="2746503" y="1746489"/>
                </a:lnTo>
                <a:cubicBezTo>
                  <a:pt x="2744810" y="1746489"/>
                  <a:pt x="2742633" y="1748047"/>
                  <a:pt x="2741181" y="1748826"/>
                </a:cubicBezTo>
                <a:cubicBezTo>
                  <a:pt x="2743118" y="1749761"/>
                  <a:pt x="2745246" y="1750423"/>
                  <a:pt x="2747471" y="1750773"/>
                </a:cubicBezTo>
                <a:cubicBezTo>
                  <a:pt x="2753276" y="1750773"/>
                  <a:pt x="2758596" y="1750773"/>
                  <a:pt x="2763919" y="1750773"/>
                </a:cubicBezTo>
                <a:cubicBezTo>
                  <a:pt x="2758187" y="1748651"/>
                  <a:pt x="2752286" y="1746820"/>
                  <a:pt x="2746262" y="1745320"/>
                </a:cubicBezTo>
                <a:close/>
                <a:moveTo>
                  <a:pt x="2965646" y="1745125"/>
                </a:moveTo>
                <a:cubicBezTo>
                  <a:pt x="2949924" y="1752916"/>
                  <a:pt x="2951377" y="1755838"/>
                  <a:pt x="2973871" y="1763044"/>
                </a:cubicBezTo>
                <a:cubicBezTo>
                  <a:pt x="2994842" y="1770095"/>
                  <a:pt x="3016879" y="1774886"/>
                  <a:pt x="3039422" y="1777262"/>
                </a:cubicBezTo>
                <a:cubicBezTo>
                  <a:pt x="3062157" y="1779796"/>
                  <a:pt x="3084410" y="1782327"/>
                  <a:pt x="3106422" y="1784080"/>
                </a:cubicBezTo>
                <a:lnTo>
                  <a:pt x="3106663" y="1783885"/>
                </a:lnTo>
                <a:cubicBezTo>
                  <a:pt x="3120208" y="1785053"/>
                  <a:pt x="3123355" y="1782133"/>
                  <a:pt x="3123837" y="1778238"/>
                </a:cubicBezTo>
                <a:lnTo>
                  <a:pt x="3068206" y="1769862"/>
                </a:lnTo>
                <a:lnTo>
                  <a:pt x="3038210" y="1754865"/>
                </a:lnTo>
                <a:cubicBezTo>
                  <a:pt x="3011605" y="1748632"/>
                  <a:pt x="2989834" y="1754865"/>
                  <a:pt x="2965646" y="1745125"/>
                </a:cubicBezTo>
                <a:close/>
                <a:moveTo>
                  <a:pt x="3220590" y="1744540"/>
                </a:moveTo>
                <a:cubicBezTo>
                  <a:pt x="3219381" y="1744540"/>
                  <a:pt x="3220590" y="1746878"/>
                  <a:pt x="3222042" y="1748242"/>
                </a:cubicBezTo>
                <a:cubicBezTo>
                  <a:pt x="3227845" y="1748242"/>
                  <a:pt x="3234135" y="1749606"/>
                  <a:pt x="3239458" y="1749800"/>
                </a:cubicBezTo>
                <a:cubicBezTo>
                  <a:pt x="3241634" y="1751552"/>
                  <a:pt x="3240181" y="1749021"/>
                  <a:pt x="3239699" y="1747074"/>
                </a:cubicBezTo>
                <a:lnTo>
                  <a:pt x="3238731" y="1745516"/>
                </a:lnTo>
                <a:cubicBezTo>
                  <a:pt x="3232685" y="1745516"/>
                  <a:pt x="3226153" y="1744540"/>
                  <a:pt x="3220590" y="1744540"/>
                </a:cubicBezTo>
                <a:close/>
                <a:moveTo>
                  <a:pt x="933214" y="1744516"/>
                </a:moveTo>
                <a:cubicBezTo>
                  <a:pt x="928044" y="1745028"/>
                  <a:pt x="924174" y="1746294"/>
                  <a:pt x="923690" y="1748047"/>
                </a:cubicBezTo>
                <a:cubicBezTo>
                  <a:pt x="923690" y="1748047"/>
                  <a:pt x="924899" y="1749411"/>
                  <a:pt x="925384" y="1750190"/>
                </a:cubicBezTo>
                <a:cubicBezTo>
                  <a:pt x="930099" y="1751436"/>
                  <a:pt x="934962" y="1752352"/>
                  <a:pt x="939897" y="1752916"/>
                </a:cubicBezTo>
                <a:cubicBezTo>
                  <a:pt x="949087" y="1754280"/>
                  <a:pt x="960456" y="1755448"/>
                  <a:pt x="959003" y="1750385"/>
                </a:cubicBezTo>
                <a:cubicBezTo>
                  <a:pt x="956949" y="1748047"/>
                  <a:pt x="953950" y="1746334"/>
                  <a:pt x="950539" y="1745516"/>
                </a:cubicBezTo>
                <a:cubicBezTo>
                  <a:pt x="944855" y="1744249"/>
                  <a:pt x="938384" y="1744005"/>
                  <a:pt x="933214" y="1744516"/>
                </a:cubicBezTo>
                <a:close/>
                <a:moveTo>
                  <a:pt x="7384327" y="1744152"/>
                </a:moveTo>
                <a:cubicBezTo>
                  <a:pt x="7384327" y="1745320"/>
                  <a:pt x="7381424" y="1746489"/>
                  <a:pt x="7382148" y="1748047"/>
                </a:cubicBezTo>
                <a:cubicBezTo>
                  <a:pt x="7384809" y="1749507"/>
                  <a:pt x="7387638" y="1750734"/>
                  <a:pt x="7390614" y="1751749"/>
                </a:cubicBezTo>
                <a:cubicBezTo>
                  <a:pt x="7391823" y="1750385"/>
                  <a:pt x="7393034" y="1749021"/>
                  <a:pt x="7393034" y="1747853"/>
                </a:cubicBezTo>
                <a:lnTo>
                  <a:pt x="7391340" y="1748436"/>
                </a:lnTo>
                <a:cubicBezTo>
                  <a:pt x="7389235" y="1746782"/>
                  <a:pt x="7386866" y="1745340"/>
                  <a:pt x="7384327" y="1744152"/>
                </a:cubicBezTo>
                <a:close/>
                <a:moveTo>
                  <a:pt x="5697208" y="1742594"/>
                </a:moveTo>
                <a:lnTo>
                  <a:pt x="5693833" y="1747076"/>
                </a:lnTo>
                <a:lnTo>
                  <a:pt x="5693820" y="1747074"/>
                </a:lnTo>
                <a:lnTo>
                  <a:pt x="5692370" y="1749021"/>
                </a:lnTo>
                <a:lnTo>
                  <a:pt x="5693833" y="1747076"/>
                </a:lnTo>
                <a:lnTo>
                  <a:pt x="5729136" y="1753695"/>
                </a:lnTo>
                <a:lnTo>
                  <a:pt x="5733247" y="1753695"/>
                </a:lnTo>
                <a:cubicBezTo>
                  <a:pt x="5732110" y="1751961"/>
                  <a:pt x="5730442" y="1750483"/>
                  <a:pt x="5728410" y="1749411"/>
                </a:cubicBezTo>
                <a:cubicBezTo>
                  <a:pt x="5719290" y="1744328"/>
                  <a:pt x="5708262" y="1741913"/>
                  <a:pt x="5697208" y="1742594"/>
                </a:cubicBezTo>
                <a:close/>
                <a:moveTo>
                  <a:pt x="7228646" y="1741571"/>
                </a:moveTo>
                <a:cubicBezTo>
                  <a:pt x="7220936" y="1740987"/>
                  <a:pt x="7214768" y="1741718"/>
                  <a:pt x="7210655" y="1744152"/>
                </a:cubicBezTo>
                <a:lnTo>
                  <a:pt x="7209929" y="1745710"/>
                </a:lnTo>
                <a:cubicBezTo>
                  <a:pt x="7223959" y="1752331"/>
                  <a:pt x="7237019" y="1759343"/>
                  <a:pt x="7252500" y="1765187"/>
                </a:cubicBezTo>
                <a:cubicBezTo>
                  <a:pt x="7261692" y="1768167"/>
                  <a:pt x="7271271" y="1770328"/>
                  <a:pt x="7281043" y="1771614"/>
                </a:cubicBezTo>
                <a:cubicBezTo>
                  <a:pt x="7289992" y="1773172"/>
                  <a:pt x="7299184" y="1769471"/>
                  <a:pt x="7293621" y="1766355"/>
                </a:cubicBezTo>
                <a:cubicBezTo>
                  <a:pt x="7281284" y="1759539"/>
                  <a:pt x="7267497" y="1752722"/>
                  <a:pt x="7255887" y="1746878"/>
                </a:cubicBezTo>
                <a:cubicBezTo>
                  <a:pt x="7245607" y="1744054"/>
                  <a:pt x="7236356" y="1742155"/>
                  <a:pt x="7228646" y="1741571"/>
                </a:cubicBezTo>
                <a:close/>
                <a:moveTo>
                  <a:pt x="7540540" y="1740794"/>
                </a:moveTo>
                <a:lnTo>
                  <a:pt x="7540821" y="1740841"/>
                </a:lnTo>
                <a:lnTo>
                  <a:pt x="7540693" y="1740864"/>
                </a:lnTo>
                <a:close/>
                <a:moveTo>
                  <a:pt x="5043162" y="1739648"/>
                </a:moveTo>
                <a:cubicBezTo>
                  <a:pt x="5038022" y="1740013"/>
                  <a:pt x="5034212" y="1742106"/>
                  <a:pt x="5028649" y="1746099"/>
                </a:cubicBezTo>
                <a:lnTo>
                  <a:pt x="5028649" y="1746683"/>
                </a:lnTo>
                <a:lnTo>
                  <a:pt x="5088394" y="1754086"/>
                </a:lnTo>
                <a:cubicBezTo>
                  <a:pt x="5081355" y="1749877"/>
                  <a:pt x="5073711" y="1746352"/>
                  <a:pt x="5065657" y="1743567"/>
                </a:cubicBezTo>
                <a:cubicBezTo>
                  <a:pt x="5054772" y="1740646"/>
                  <a:pt x="5048302" y="1739283"/>
                  <a:pt x="5043162" y="1739648"/>
                </a:cubicBezTo>
                <a:close/>
                <a:moveTo>
                  <a:pt x="5827338" y="1739283"/>
                </a:moveTo>
                <a:cubicBezTo>
                  <a:pt x="5827338" y="1739283"/>
                  <a:pt x="5827338" y="1740841"/>
                  <a:pt x="5827338" y="1741424"/>
                </a:cubicBezTo>
                <a:cubicBezTo>
                  <a:pt x="5828742" y="1742029"/>
                  <a:pt x="5830192" y="1742555"/>
                  <a:pt x="5831693" y="1742982"/>
                </a:cubicBezTo>
                <a:lnTo>
                  <a:pt x="5833628" y="1742203"/>
                </a:lnTo>
                <a:lnTo>
                  <a:pt x="5833628" y="1740256"/>
                </a:lnTo>
                <a:close/>
                <a:moveTo>
                  <a:pt x="6263994" y="1738649"/>
                </a:moveTo>
                <a:cubicBezTo>
                  <a:pt x="6258008" y="1737822"/>
                  <a:pt x="6252686" y="1737919"/>
                  <a:pt x="6250146" y="1740062"/>
                </a:cubicBezTo>
                <a:cubicBezTo>
                  <a:pt x="6245067" y="1744346"/>
                  <a:pt x="6254501" y="1746878"/>
                  <a:pt x="6260788" y="1749606"/>
                </a:cubicBezTo>
                <a:cubicBezTo>
                  <a:pt x="6280383" y="1758370"/>
                  <a:pt x="6301668" y="1766940"/>
                  <a:pt x="6322469" y="1775510"/>
                </a:cubicBezTo>
                <a:lnTo>
                  <a:pt x="6391163" y="1778041"/>
                </a:lnTo>
                <a:lnTo>
                  <a:pt x="6364313" y="1761292"/>
                </a:lnTo>
                <a:lnTo>
                  <a:pt x="6339643" y="1762265"/>
                </a:lnTo>
                <a:cubicBezTo>
                  <a:pt x="6320775" y="1755838"/>
                  <a:pt x="6302151" y="1749021"/>
                  <a:pt x="6281833" y="1742788"/>
                </a:cubicBezTo>
                <a:cubicBezTo>
                  <a:pt x="6276632" y="1741230"/>
                  <a:pt x="6269981" y="1739477"/>
                  <a:pt x="6263994" y="1738649"/>
                </a:cubicBezTo>
                <a:close/>
                <a:moveTo>
                  <a:pt x="3040872" y="1737919"/>
                </a:moveTo>
                <a:lnTo>
                  <a:pt x="3040642" y="1741620"/>
                </a:lnTo>
                <a:lnTo>
                  <a:pt x="3039663" y="1741620"/>
                </a:lnTo>
                <a:lnTo>
                  <a:pt x="3040630" y="1741815"/>
                </a:lnTo>
                <a:lnTo>
                  <a:pt x="3040642" y="1741620"/>
                </a:lnTo>
                <a:lnTo>
                  <a:pt x="3045953" y="1741620"/>
                </a:lnTo>
                <a:lnTo>
                  <a:pt x="3051273" y="1739087"/>
                </a:lnTo>
                <a:cubicBezTo>
                  <a:pt x="3047863" y="1738406"/>
                  <a:pt x="3044379" y="1738017"/>
                  <a:pt x="3040872" y="1737919"/>
                </a:cubicBezTo>
                <a:close/>
                <a:moveTo>
                  <a:pt x="5502735" y="1737529"/>
                </a:moveTo>
                <a:cubicBezTo>
                  <a:pt x="5505394" y="1740645"/>
                  <a:pt x="5506847" y="1744346"/>
                  <a:pt x="5512411" y="1746099"/>
                </a:cubicBezTo>
                <a:cubicBezTo>
                  <a:pt x="5520271" y="1749021"/>
                  <a:pt x="5529463" y="1748593"/>
                  <a:pt x="5536840" y="1744931"/>
                </a:cubicBezTo>
                <a:lnTo>
                  <a:pt x="5537082" y="1744931"/>
                </a:lnTo>
                <a:close/>
                <a:moveTo>
                  <a:pt x="3818760" y="1736555"/>
                </a:moveTo>
                <a:lnTo>
                  <a:pt x="3823598" y="1737919"/>
                </a:lnTo>
                <a:cubicBezTo>
                  <a:pt x="3823598" y="1737919"/>
                  <a:pt x="3822148" y="1736555"/>
                  <a:pt x="3821180" y="1736555"/>
                </a:cubicBezTo>
                <a:close/>
                <a:moveTo>
                  <a:pt x="3905807" y="1736190"/>
                </a:moveTo>
                <a:cubicBezTo>
                  <a:pt x="3895135" y="1735922"/>
                  <a:pt x="3885883" y="1736848"/>
                  <a:pt x="3879473" y="1740451"/>
                </a:cubicBezTo>
                <a:cubicBezTo>
                  <a:pt x="3887454" y="1744463"/>
                  <a:pt x="3894979" y="1749021"/>
                  <a:pt x="3901967" y="1754086"/>
                </a:cubicBezTo>
                <a:cubicBezTo>
                  <a:pt x="3909829" y="1761389"/>
                  <a:pt x="3915937" y="1765674"/>
                  <a:pt x="3924070" y="1767792"/>
                </a:cubicBezTo>
                <a:lnTo>
                  <a:pt x="3957439" y="1768480"/>
                </a:lnTo>
                <a:lnTo>
                  <a:pt x="3957357" y="1768498"/>
                </a:lnTo>
                <a:lnTo>
                  <a:pt x="3958327" y="1768498"/>
                </a:lnTo>
                <a:lnTo>
                  <a:pt x="3957439" y="1768480"/>
                </a:lnTo>
                <a:lnTo>
                  <a:pt x="3969453" y="1765772"/>
                </a:lnTo>
                <a:cubicBezTo>
                  <a:pt x="3965753" y="1760981"/>
                  <a:pt x="3961735" y="1756364"/>
                  <a:pt x="3957357" y="1751943"/>
                </a:cubicBezTo>
                <a:cubicBezTo>
                  <a:pt x="3952764" y="1747853"/>
                  <a:pt x="3946473" y="1743567"/>
                  <a:pt x="3940668" y="1739087"/>
                </a:cubicBezTo>
                <a:cubicBezTo>
                  <a:pt x="3928574" y="1737918"/>
                  <a:pt x="3916480" y="1736458"/>
                  <a:pt x="3905807" y="1736190"/>
                </a:cubicBezTo>
                <a:close/>
                <a:moveTo>
                  <a:pt x="3544469" y="1734997"/>
                </a:moveTo>
                <a:lnTo>
                  <a:pt x="3545215" y="1736561"/>
                </a:lnTo>
                <a:lnTo>
                  <a:pt x="3545195" y="1736555"/>
                </a:lnTo>
                <a:lnTo>
                  <a:pt x="3545677" y="1737529"/>
                </a:lnTo>
                <a:lnTo>
                  <a:pt x="3545215" y="1736561"/>
                </a:lnTo>
                <a:lnTo>
                  <a:pt x="3549789" y="1737725"/>
                </a:lnTo>
                <a:lnTo>
                  <a:pt x="3552691" y="1737725"/>
                </a:lnTo>
                <a:close/>
                <a:moveTo>
                  <a:pt x="3417964" y="1734609"/>
                </a:moveTo>
                <a:lnTo>
                  <a:pt x="3416756" y="1735388"/>
                </a:lnTo>
                <a:lnTo>
                  <a:pt x="3401031" y="1735388"/>
                </a:lnTo>
                <a:lnTo>
                  <a:pt x="3407322" y="1742203"/>
                </a:lnTo>
                <a:cubicBezTo>
                  <a:pt x="3411578" y="1742710"/>
                  <a:pt x="3415885" y="1742710"/>
                  <a:pt x="3420141" y="1742203"/>
                </a:cubicBezTo>
                <a:cubicBezTo>
                  <a:pt x="3422317" y="1739087"/>
                  <a:pt x="3419173" y="1736750"/>
                  <a:pt x="3417964" y="1734609"/>
                </a:cubicBezTo>
                <a:close/>
                <a:moveTo>
                  <a:pt x="7466081" y="1734218"/>
                </a:moveTo>
                <a:lnTo>
                  <a:pt x="7468896" y="1734421"/>
                </a:lnTo>
                <a:lnTo>
                  <a:pt x="7463420" y="1735191"/>
                </a:lnTo>
                <a:lnTo>
                  <a:pt x="7461058" y="1734796"/>
                </a:lnTo>
                <a:close/>
                <a:moveTo>
                  <a:pt x="5608678" y="1734024"/>
                </a:moveTo>
                <a:cubicBezTo>
                  <a:pt x="5600430" y="1734901"/>
                  <a:pt x="5592327" y="1736478"/>
                  <a:pt x="5584490" y="1738698"/>
                </a:cubicBezTo>
                <a:lnTo>
                  <a:pt x="5582314" y="1738698"/>
                </a:lnTo>
                <a:lnTo>
                  <a:pt x="5586669" y="1752137"/>
                </a:lnTo>
                <a:cubicBezTo>
                  <a:pt x="5597721" y="1749411"/>
                  <a:pt x="5609041" y="1747522"/>
                  <a:pt x="5620532" y="1746489"/>
                </a:cubicBezTo>
                <a:cubicBezTo>
                  <a:pt x="5634438" y="1746800"/>
                  <a:pt x="5648346" y="1747716"/>
                  <a:pt x="5662136" y="1749215"/>
                </a:cubicBezTo>
                <a:cubicBezTo>
                  <a:pt x="5647620" y="1738522"/>
                  <a:pt x="5628321" y="1733050"/>
                  <a:pt x="5608678" y="1734024"/>
                </a:cubicBezTo>
                <a:close/>
                <a:moveTo>
                  <a:pt x="6027615" y="1733633"/>
                </a:moveTo>
                <a:cubicBezTo>
                  <a:pt x="6027567" y="1734570"/>
                  <a:pt x="6028124" y="1735445"/>
                  <a:pt x="6029068" y="1735970"/>
                </a:cubicBezTo>
                <a:lnTo>
                  <a:pt x="6046966" y="1740451"/>
                </a:lnTo>
                <a:cubicBezTo>
                  <a:pt x="6049627" y="1740451"/>
                  <a:pt x="6052771" y="1739477"/>
                  <a:pt x="6052289" y="1739087"/>
                </a:cubicBezTo>
                <a:cubicBezTo>
                  <a:pt x="6050402" y="1737316"/>
                  <a:pt x="6047982" y="1735970"/>
                  <a:pt x="6045275" y="1735191"/>
                </a:cubicBezTo>
                <a:lnTo>
                  <a:pt x="6045516" y="1735191"/>
                </a:lnTo>
                <a:cubicBezTo>
                  <a:pt x="6039589" y="1734394"/>
                  <a:pt x="6033616" y="1733868"/>
                  <a:pt x="6027615" y="1733633"/>
                </a:cubicBezTo>
                <a:close/>
                <a:moveTo>
                  <a:pt x="7057786" y="1733245"/>
                </a:moveTo>
                <a:cubicBezTo>
                  <a:pt x="7047385" y="1732271"/>
                  <a:pt x="7042547" y="1738698"/>
                  <a:pt x="7049805" y="1743958"/>
                </a:cubicBezTo>
                <a:lnTo>
                  <a:pt x="7048596" y="1743761"/>
                </a:lnTo>
                <a:cubicBezTo>
                  <a:pt x="7052222" y="1746489"/>
                  <a:pt x="7056577" y="1749021"/>
                  <a:pt x="7060689" y="1751749"/>
                </a:cubicBezTo>
                <a:cubicBezTo>
                  <a:pt x="7069130" y="1757533"/>
                  <a:pt x="7079846" y="1760707"/>
                  <a:pt x="7090923" y="1760707"/>
                </a:cubicBezTo>
                <a:cubicBezTo>
                  <a:pt x="7097069" y="1760824"/>
                  <a:pt x="7102630" y="1757767"/>
                  <a:pt x="7104712" y="1753110"/>
                </a:cubicBezTo>
                <a:cubicBezTo>
                  <a:pt x="7104712" y="1749800"/>
                  <a:pt x="7099148" y="1745125"/>
                  <a:pt x="7095520" y="1740451"/>
                </a:cubicBezTo>
                <a:cubicBezTo>
                  <a:pt x="7080280" y="1737529"/>
                  <a:pt x="7068188" y="1734218"/>
                  <a:pt x="7057786" y="1733245"/>
                </a:cubicBezTo>
                <a:close/>
                <a:moveTo>
                  <a:pt x="3006285" y="1731296"/>
                </a:moveTo>
                <a:lnTo>
                  <a:pt x="3004106" y="1732854"/>
                </a:lnTo>
                <a:lnTo>
                  <a:pt x="3009428" y="1732854"/>
                </a:lnTo>
                <a:close/>
                <a:moveTo>
                  <a:pt x="7492023" y="1731165"/>
                </a:moveTo>
                <a:cubicBezTo>
                  <a:pt x="7507625" y="1729808"/>
                  <a:pt x="7517904" y="1731336"/>
                  <a:pt x="7532538" y="1737137"/>
                </a:cubicBezTo>
                <a:lnTo>
                  <a:pt x="7540540" y="1740794"/>
                </a:lnTo>
                <a:lnTo>
                  <a:pt x="7501397" y="1734218"/>
                </a:lnTo>
                <a:cubicBezTo>
                  <a:pt x="7495349" y="1734218"/>
                  <a:pt x="7490632" y="1735143"/>
                  <a:pt x="7485371" y="1735606"/>
                </a:cubicBezTo>
                <a:lnTo>
                  <a:pt x="7468896" y="1734421"/>
                </a:lnTo>
                <a:close/>
                <a:moveTo>
                  <a:pt x="6401323" y="1730907"/>
                </a:moveTo>
                <a:lnTo>
                  <a:pt x="6385843" y="1741230"/>
                </a:lnTo>
                <a:cubicBezTo>
                  <a:pt x="6453084" y="1756617"/>
                  <a:pt x="6453084" y="1756617"/>
                  <a:pt x="6477514" y="1755448"/>
                </a:cubicBezTo>
                <a:lnTo>
                  <a:pt x="6478240" y="1754086"/>
                </a:lnTo>
                <a:close/>
                <a:moveTo>
                  <a:pt x="4498447" y="1728764"/>
                </a:moveTo>
                <a:cubicBezTo>
                  <a:pt x="4496268" y="1732854"/>
                  <a:pt x="4489980" y="1736555"/>
                  <a:pt x="4492398" y="1741036"/>
                </a:cubicBezTo>
                <a:cubicBezTo>
                  <a:pt x="4494818" y="1745516"/>
                  <a:pt x="4492398" y="1751552"/>
                  <a:pt x="4482240" y="1754280"/>
                </a:cubicBezTo>
                <a:lnTo>
                  <a:pt x="4514168" y="1762265"/>
                </a:lnTo>
                <a:cubicBezTo>
                  <a:pt x="4528681" y="1753110"/>
                  <a:pt x="4562544" y="1757006"/>
                  <a:pt x="4595199" y="1760513"/>
                </a:cubicBezTo>
                <a:cubicBezTo>
                  <a:pt x="4599503" y="1761390"/>
                  <a:pt x="4603592" y="1762830"/>
                  <a:pt x="4607292" y="1764797"/>
                </a:cubicBezTo>
                <a:cubicBezTo>
                  <a:pt x="4599310" y="1753110"/>
                  <a:pt x="4581412" y="1743958"/>
                  <a:pt x="4543194" y="1738113"/>
                </a:cubicBezTo>
                <a:cubicBezTo>
                  <a:pt x="4529649" y="1736167"/>
                  <a:pt x="4515862" y="1732466"/>
                  <a:pt x="4498447" y="1728764"/>
                </a:cubicBezTo>
                <a:close/>
                <a:moveTo>
                  <a:pt x="2742392" y="1727597"/>
                </a:moveTo>
                <a:cubicBezTo>
                  <a:pt x="2739731" y="1727597"/>
                  <a:pt x="2740216" y="1730517"/>
                  <a:pt x="2739248" y="1732271"/>
                </a:cubicBezTo>
                <a:cubicBezTo>
                  <a:pt x="2743431" y="1732621"/>
                  <a:pt x="2747641" y="1732621"/>
                  <a:pt x="2751823" y="1732271"/>
                </a:cubicBezTo>
                <a:lnTo>
                  <a:pt x="2753626" y="1729225"/>
                </a:lnTo>
                <a:lnTo>
                  <a:pt x="2754485" y="1729349"/>
                </a:lnTo>
                <a:lnTo>
                  <a:pt x="2754244" y="1728180"/>
                </a:lnTo>
                <a:lnTo>
                  <a:pt x="2753626" y="1729225"/>
                </a:lnTo>
                <a:close/>
                <a:moveTo>
                  <a:pt x="4731135" y="1725648"/>
                </a:moveTo>
                <a:cubicBezTo>
                  <a:pt x="4734278" y="1730907"/>
                  <a:pt x="4737907" y="1736555"/>
                  <a:pt x="4742019" y="1743179"/>
                </a:cubicBezTo>
                <a:lnTo>
                  <a:pt x="4779996" y="1749606"/>
                </a:lnTo>
                <a:lnTo>
                  <a:pt x="4798379" y="1748632"/>
                </a:lnTo>
                <a:cubicBezTo>
                  <a:pt x="4829169" y="1763298"/>
                  <a:pt x="4865453" y="1768614"/>
                  <a:pt x="4900692" y="1763629"/>
                </a:cubicBezTo>
                <a:cubicBezTo>
                  <a:pt x="4890609" y="1761507"/>
                  <a:pt x="4880763" y="1758760"/>
                  <a:pt x="4871184" y="1755448"/>
                </a:cubicBezTo>
                <a:lnTo>
                  <a:pt x="4869732" y="1753889"/>
                </a:lnTo>
                <a:cubicBezTo>
                  <a:pt x="4864653" y="1751358"/>
                  <a:pt x="4869732" y="1747853"/>
                  <a:pt x="4865620" y="1744931"/>
                </a:cubicBezTo>
                <a:cubicBezTo>
                  <a:pt x="4845810" y="1734919"/>
                  <a:pt x="4822978" y="1729466"/>
                  <a:pt x="4799587" y="1729155"/>
                </a:cubicBezTo>
                <a:cubicBezTo>
                  <a:pt x="4793541" y="1729155"/>
                  <a:pt x="4747582" y="1726621"/>
                  <a:pt x="4741295" y="1725648"/>
                </a:cubicBezTo>
                <a:cubicBezTo>
                  <a:pt x="4737907" y="1725376"/>
                  <a:pt x="4734522" y="1725376"/>
                  <a:pt x="4731135" y="1725648"/>
                </a:cubicBezTo>
                <a:close/>
                <a:moveTo>
                  <a:pt x="7043515" y="1725454"/>
                </a:moveTo>
                <a:lnTo>
                  <a:pt x="7040612" y="1727012"/>
                </a:lnTo>
                <a:lnTo>
                  <a:pt x="7050287" y="1728959"/>
                </a:lnTo>
                <a:cubicBezTo>
                  <a:pt x="7050287" y="1728959"/>
                  <a:pt x="7050287" y="1727206"/>
                  <a:pt x="7050287" y="1726621"/>
                </a:cubicBezTo>
                <a:cubicBezTo>
                  <a:pt x="7048088" y="1726077"/>
                  <a:pt x="7045813" y="1725687"/>
                  <a:pt x="7043515" y="1725454"/>
                </a:cubicBezTo>
                <a:close/>
                <a:moveTo>
                  <a:pt x="3445537" y="1725063"/>
                </a:moveTo>
                <a:cubicBezTo>
                  <a:pt x="3445537" y="1725063"/>
                  <a:pt x="3445537" y="1726818"/>
                  <a:pt x="3447716" y="1727206"/>
                </a:cubicBezTo>
                <a:cubicBezTo>
                  <a:pt x="3449722" y="1727323"/>
                  <a:pt x="3451757" y="1727323"/>
                  <a:pt x="3453763" y="1727206"/>
                </a:cubicBezTo>
                <a:lnTo>
                  <a:pt x="3455698" y="1725648"/>
                </a:lnTo>
                <a:close/>
                <a:moveTo>
                  <a:pt x="4202626" y="1724480"/>
                </a:moveTo>
                <a:lnTo>
                  <a:pt x="4205529" y="1726621"/>
                </a:lnTo>
                <a:lnTo>
                  <a:pt x="4211333" y="1727985"/>
                </a:lnTo>
                <a:cubicBezTo>
                  <a:pt x="4211333" y="1727985"/>
                  <a:pt x="4211333" y="1726039"/>
                  <a:pt x="4212542" y="1725063"/>
                </a:cubicBezTo>
                <a:close/>
                <a:moveTo>
                  <a:pt x="3647994" y="1723311"/>
                </a:moveTo>
                <a:lnTo>
                  <a:pt x="3643156" y="1727597"/>
                </a:lnTo>
                <a:cubicBezTo>
                  <a:pt x="3649685" y="1728764"/>
                  <a:pt x="3656457" y="1730128"/>
                  <a:pt x="3662506" y="1730713"/>
                </a:cubicBezTo>
                <a:cubicBezTo>
                  <a:pt x="3665168" y="1730907"/>
                  <a:pt x="3666618" y="1726818"/>
                  <a:pt x="3664924" y="1726233"/>
                </a:cubicBezTo>
                <a:lnTo>
                  <a:pt x="3663715" y="1727012"/>
                </a:lnTo>
                <a:cubicBezTo>
                  <a:pt x="3658588" y="1725493"/>
                  <a:pt x="3653339" y="1724266"/>
                  <a:pt x="3647994" y="1723311"/>
                </a:cubicBezTo>
                <a:close/>
                <a:moveTo>
                  <a:pt x="5711720" y="1722922"/>
                </a:moveTo>
                <a:cubicBezTo>
                  <a:pt x="5711720" y="1731492"/>
                  <a:pt x="5722122" y="1737140"/>
                  <a:pt x="5746551" y="1741036"/>
                </a:cubicBezTo>
                <a:cubicBezTo>
                  <a:pt x="5748606" y="1741561"/>
                  <a:pt x="5750784" y="1741561"/>
                  <a:pt x="5752839" y="1741036"/>
                </a:cubicBezTo>
                <a:cubicBezTo>
                  <a:pt x="5752839" y="1740645"/>
                  <a:pt x="5754533" y="1739087"/>
                  <a:pt x="5752598" y="1737919"/>
                </a:cubicBezTo>
                <a:lnTo>
                  <a:pt x="5753806" y="1737140"/>
                </a:lnTo>
                <a:cubicBezTo>
                  <a:pt x="5741472" y="1729660"/>
                  <a:pt x="5727008" y="1724771"/>
                  <a:pt x="5711720" y="1722922"/>
                </a:cubicBezTo>
                <a:close/>
                <a:moveTo>
                  <a:pt x="5093473" y="1720389"/>
                </a:moveTo>
                <a:lnTo>
                  <a:pt x="5067591" y="1730128"/>
                </a:lnTo>
                <a:cubicBezTo>
                  <a:pt x="5077508" y="1738308"/>
                  <a:pt x="5094923" y="1735191"/>
                  <a:pt x="5107260" y="1739283"/>
                </a:cubicBezTo>
                <a:cubicBezTo>
                  <a:pt x="5109921" y="1742009"/>
                  <a:pt x="5111130" y="1744931"/>
                  <a:pt x="5115967" y="1747074"/>
                </a:cubicBezTo>
                <a:cubicBezTo>
                  <a:pt x="5122281" y="1749313"/>
                  <a:pt x="5128957" y="1750832"/>
                  <a:pt x="5135800" y="1751552"/>
                </a:cubicBezTo>
                <a:cubicBezTo>
                  <a:pt x="5139188" y="1751552"/>
                  <a:pt x="5145234" y="1750190"/>
                  <a:pt x="5144267" y="1749606"/>
                </a:cubicBezTo>
                <a:cubicBezTo>
                  <a:pt x="5128545" y="1739477"/>
                  <a:pt x="5151766" y="1737919"/>
                  <a:pt x="5155153" y="1732271"/>
                </a:cubicBezTo>
                <a:lnTo>
                  <a:pt x="5154427" y="1732271"/>
                </a:lnTo>
                <a:close/>
                <a:moveTo>
                  <a:pt x="3914222" y="1720007"/>
                </a:moveTo>
                <a:cubicBezTo>
                  <a:pt x="3896804" y="1718232"/>
                  <a:pt x="3879050" y="1718597"/>
                  <a:pt x="3861575" y="1721168"/>
                </a:cubicBezTo>
                <a:cubicBezTo>
                  <a:pt x="3866992" y="1723194"/>
                  <a:pt x="3872678" y="1724771"/>
                  <a:pt x="3878506" y="1725842"/>
                </a:cubicBezTo>
                <a:lnTo>
                  <a:pt x="3964856" y="1731686"/>
                </a:lnTo>
                <a:cubicBezTo>
                  <a:pt x="3948723" y="1725697"/>
                  <a:pt x="3931641" y="1721782"/>
                  <a:pt x="3914222" y="1720007"/>
                </a:cubicBezTo>
                <a:close/>
                <a:moveTo>
                  <a:pt x="7284187" y="1719415"/>
                </a:moveTo>
                <a:cubicBezTo>
                  <a:pt x="7279179" y="1719376"/>
                  <a:pt x="7274196" y="1719980"/>
                  <a:pt x="7269433" y="1721168"/>
                </a:cubicBezTo>
                <a:cubicBezTo>
                  <a:pt x="7273810" y="1723818"/>
                  <a:pt x="7278503" y="1726096"/>
                  <a:pt x="7283460" y="1727985"/>
                </a:cubicBezTo>
                <a:cubicBezTo>
                  <a:pt x="7296716" y="1732027"/>
                  <a:pt x="7310510" y="1734652"/>
                  <a:pt x="7324493" y="1735830"/>
                </a:cubicBezTo>
                <a:lnTo>
                  <a:pt x="7365014" y="1735030"/>
                </a:lnTo>
                <a:lnTo>
                  <a:pt x="7365700" y="1735582"/>
                </a:lnTo>
                <a:lnTo>
                  <a:pt x="7366667" y="1734997"/>
                </a:lnTo>
                <a:lnTo>
                  <a:pt x="7365014" y="1735030"/>
                </a:lnTo>
                <a:lnTo>
                  <a:pt x="7358203" y="1729543"/>
                </a:lnTo>
                <a:cubicBezTo>
                  <a:pt x="7332563" y="1725842"/>
                  <a:pt x="7308133" y="1722337"/>
                  <a:pt x="7284187" y="1719415"/>
                </a:cubicBezTo>
                <a:close/>
                <a:moveTo>
                  <a:pt x="3727572" y="1718442"/>
                </a:moveTo>
                <a:lnTo>
                  <a:pt x="3725637" y="1722726"/>
                </a:lnTo>
                <a:cubicBezTo>
                  <a:pt x="3732168" y="1724090"/>
                  <a:pt x="3738699" y="1725648"/>
                  <a:pt x="3744987" y="1726427"/>
                </a:cubicBezTo>
                <a:cubicBezTo>
                  <a:pt x="3746681" y="1726427"/>
                  <a:pt x="3747407" y="1724284"/>
                  <a:pt x="3748375" y="1722922"/>
                </a:cubicBezTo>
                <a:close/>
                <a:moveTo>
                  <a:pt x="5199175" y="1718051"/>
                </a:moveTo>
                <a:lnTo>
                  <a:pt x="5199659" y="1718830"/>
                </a:lnTo>
                <a:lnTo>
                  <a:pt x="5200617" y="1719147"/>
                </a:lnTo>
                <a:lnTo>
                  <a:pt x="5216107" y="1730907"/>
                </a:lnTo>
                <a:lnTo>
                  <a:pt x="5204012" y="1730907"/>
                </a:lnTo>
                <a:cubicBezTo>
                  <a:pt x="5192161" y="1730907"/>
                  <a:pt x="5181759" y="1730907"/>
                  <a:pt x="5191919" y="1737334"/>
                </a:cubicBezTo>
                <a:cubicBezTo>
                  <a:pt x="5197796" y="1739107"/>
                  <a:pt x="5204012" y="1740042"/>
                  <a:pt x="5210303" y="1740062"/>
                </a:cubicBezTo>
                <a:cubicBezTo>
                  <a:pt x="5224089" y="1740256"/>
                  <a:pt x="5235700" y="1739087"/>
                  <a:pt x="5216107" y="1730907"/>
                </a:cubicBezTo>
                <a:cubicBezTo>
                  <a:pt x="5223001" y="1728764"/>
                  <a:pt x="5221852" y="1726719"/>
                  <a:pt x="5217498" y="1724722"/>
                </a:cubicBezTo>
                <a:lnTo>
                  <a:pt x="5200617" y="1719147"/>
                </a:lnTo>
                <a:close/>
                <a:moveTo>
                  <a:pt x="4546338" y="1717857"/>
                </a:moveTo>
                <a:lnTo>
                  <a:pt x="4562059" y="1722337"/>
                </a:lnTo>
                <a:cubicBezTo>
                  <a:pt x="4569802" y="1727597"/>
                  <a:pt x="4576575" y="1732854"/>
                  <a:pt x="4585039" y="1738113"/>
                </a:cubicBezTo>
                <a:cubicBezTo>
                  <a:pt x="4599433" y="1744289"/>
                  <a:pt x="4615421" y="1747696"/>
                  <a:pt x="4631721" y="1748047"/>
                </a:cubicBezTo>
                <a:cubicBezTo>
                  <a:pt x="4641640" y="1753889"/>
                  <a:pt x="4651315" y="1759928"/>
                  <a:pt x="4660990" y="1765966"/>
                </a:cubicBezTo>
                <a:cubicBezTo>
                  <a:pt x="4658088" y="1768304"/>
                  <a:pt x="4651798" y="1772199"/>
                  <a:pt x="4674777" y="1777068"/>
                </a:cubicBezTo>
                <a:lnTo>
                  <a:pt x="4675018" y="1777068"/>
                </a:lnTo>
                <a:cubicBezTo>
                  <a:pt x="4689168" y="1778354"/>
                  <a:pt x="4702714" y="1782425"/>
                  <a:pt x="4714445" y="1788949"/>
                </a:cubicBezTo>
                <a:cubicBezTo>
                  <a:pt x="4735005" y="1808426"/>
                  <a:pt x="4770562" y="1810959"/>
                  <a:pt x="4808537" y="1812127"/>
                </a:cubicBezTo>
                <a:cubicBezTo>
                  <a:pt x="4818938" y="1812127"/>
                  <a:pt x="4832724" y="1814855"/>
                  <a:pt x="4832724" y="1809011"/>
                </a:cubicBezTo>
                <a:lnTo>
                  <a:pt x="4806601" y="1809011"/>
                </a:lnTo>
                <a:cubicBezTo>
                  <a:pt x="4805055" y="1807160"/>
                  <a:pt x="4803361" y="1805408"/>
                  <a:pt x="4801522" y="1803751"/>
                </a:cubicBezTo>
                <a:cubicBezTo>
                  <a:pt x="4799054" y="1802485"/>
                  <a:pt x="4796466" y="1801375"/>
                  <a:pt x="4793782" y="1800441"/>
                </a:cubicBezTo>
                <a:lnTo>
                  <a:pt x="4766933" y="1800441"/>
                </a:lnTo>
                <a:lnTo>
                  <a:pt x="4731376" y="1780963"/>
                </a:lnTo>
                <a:cubicBezTo>
                  <a:pt x="4744198" y="1780963"/>
                  <a:pt x="4755564" y="1780963"/>
                  <a:pt x="4769835" y="1780963"/>
                </a:cubicBezTo>
                <a:cubicBezTo>
                  <a:pt x="4784107" y="1780963"/>
                  <a:pt x="4795959" y="1784859"/>
                  <a:pt x="4806360" y="1784859"/>
                </a:cubicBezTo>
                <a:cubicBezTo>
                  <a:pt x="4811828" y="1785151"/>
                  <a:pt x="4817051" y="1782969"/>
                  <a:pt x="4819905" y="1779211"/>
                </a:cubicBezTo>
                <a:cubicBezTo>
                  <a:pt x="4819905" y="1777458"/>
                  <a:pt x="4814101" y="1773563"/>
                  <a:pt x="4808537" y="1771614"/>
                </a:cubicBezTo>
                <a:cubicBezTo>
                  <a:pt x="4795717" y="1767525"/>
                  <a:pt x="4781931" y="1764018"/>
                  <a:pt x="4768385" y="1760319"/>
                </a:cubicBezTo>
                <a:lnTo>
                  <a:pt x="4751938" y="1763629"/>
                </a:lnTo>
                <a:lnTo>
                  <a:pt x="4753631" y="1765187"/>
                </a:lnTo>
                <a:lnTo>
                  <a:pt x="4751453" y="1763823"/>
                </a:lnTo>
                <a:cubicBezTo>
                  <a:pt x="4742019" y="1761077"/>
                  <a:pt x="4732320" y="1758993"/>
                  <a:pt x="4722427" y="1757591"/>
                </a:cubicBezTo>
                <a:cubicBezTo>
                  <a:pt x="4695869" y="1755546"/>
                  <a:pt x="4670447" y="1747970"/>
                  <a:pt x="4648654" y="1735582"/>
                </a:cubicBezTo>
                <a:cubicBezTo>
                  <a:pt x="4645510" y="1734218"/>
                  <a:pt x="4648654" y="1731492"/>
                  <a:pt x="4650589" y="1728764"/>
                </a:cubicBezTo>
                <a:lnTo>
                  <a:pt x="4606083" y="1719221"/>
                </a:lnTo>
                <a:cubicBezTo>
                  <a:pt x="4603663" y="1725454"/>
                  <a:pt x="4593990" y="1725454"/>
                  <a:pt x="4575605" y="1719221"/>
                </a:cubicBezTo>
                <a:cubicBezTo>
                  <a:pt x="4571011" y="1718383"/>
                  <a:pt x="4566293" y="1717935"/>
                  <a:pt x="4561577" y="1717857"/>
                </a:cubicBezTo>
                <a:close/>
                <a:moveTo>
                  <a:pt x="2924043" y="1715520"/>
                </a:moveTo>
                <a:lnTo>
                  <a:pt x="2890179" y="1720000"/>
                </a:lnTo>
                <a:lnTo>
                  <a:pt x="2963786" y="1744245"/>
                </a:lnTo>
                <a:lnTo>
                  <a:pt x="2963714" y="1744346"/>
                </a:lnTo>
                <a:lnTo>
                  <a:pt x="2964681" y="1744540"/>
                </a:lnTo>
                <a:lnTo>
                  <a:pt x="2963786" y="1744245"/>
                </a:lnTo>
                <a:lnTo>
                  <a:pt x="2972419" y="1732075"/>
                </a:lnTo>
                <a:close/>
                <a:moveTo>
                  <a:pt x="7140993" y="1712015"/>
                </a:moveTo>
                <a:cubicBezTo>
                  <a:pt x="7147936" y="1714624"/>
                  <a:pt x="7155143" y="1716786"/>
                  <a:pt x="7162520" y="1718442"/>
                </a:cubicBezTo>
                <a:lnTo>
                  <a:pt x="7161552" y="1720000"/>
                </a:lnTo>
                <a:cubicBezTo>
                  <a:pt x="7180179" y="1724869"/>
                  <a:pt x="7199286" y="1729155"/>
                  <a:pt x="7220089" y="1734218"/>
                </a:cubicBezTo>
                <a:lnTo>
                  <a:pt x="7228555" y="1724090"/>
                </a:lnTo>
                <a:cubicBezTo>
                  <a:pt x="7200086" y="1717195"/>
                  <a:pt x="7170697" y="1713144"/>
                  <a:pt x="7140993" y="1712015"/>
                </a:cubicBezTo>
                <a:close/>
                <a:moveTo>
                  <a:pt x="2946781" y="1711236"/>
                </a:moveTo>
                <a:lnTo>
                  <a:pt x="2956697" y="1714156"/>
                </a:lnTo>
                <a:lnTo>
                  <a:pt x="2955003" y="1711236"/>
                </a:lnTo>
                <a:close/>
                <a:moveTo>
                  <a:pt x="6076959" y="1710845"/>
                </a:moveTo>
                <a:lnTo>
                  <a:pt x="6057852" y="1712598"/>
                </a:lnTo>
                <a:lnTo>
                  <a:pt x="6063655" y="1715910"/>
                </a:lnTo>
                <a:lnTo>
                  <a:pt x="6083005" y="1714546"/>
                </a:lnTo>
                <a:close/>
                <a:moveTo>
                  <a:pt x="4441604" y="1710260"/>
                </a:moveTo>
                <a:cubicBezTo>
                  <a:pt x="4443539" y="1713573"/>
                  <a:pt x="4442813" y="1715910"/>
                  <a:pt x="4446200" y="1717663"/>
                </a:cubicBezTo>
                <a:cubicBezTo>
                  <a:pt x="4453384" y="1721403"/>
                  <a:pt x="4462262" y="1722337"/>
                  <a:pt x="4470388" y="1720194"/>
                </a:cubicBezTo>
                <a:cubicBezTo>
                  <a:pt x="4473050" y="1719610"/>
                  <a:pt x="4468453" y="1715520"/>
                  <a:pt x="4464098" y="1713767"/>
                </a:cubicBezTo>
                <a:lnTo>
                  <a:pt x="4463616" y="1713767"/>
                </a:lnTo>
                <a:cubicBezTo>
                  <a:pt x="4456406" y="1712093"/>
                  <a:pt x="4449055" y="1710905"/>
                  <a:pt x="4441604" y="1710260"/>
                </a:cubicBezTo>
                <a:close/>
                <a:moveTo>
                  <a:pt x="4925851" y="1710066"/>
                </a:moveTo>
                <a:lnTo>
                  <a:pt x="4926349" y="1710087"/>
                </a:lnTo>
                <a:lnTo>
                  <a:pt x="4932623" y="1717857"/>
                </a:lnTo>
                <a:cubicBezTo>
                  <a:pt x="4937217" y="1721168"/>
                  <a:pt x="4943266" y="1724675"/>
                  <a:pt x="4948586" y="1727985"/>
                </a:cubicBezTo>
                <a:cubicBezTo>
                  <a:pt x="4984626" y="1728959"/>
                  <a:pt x="4985111" y="1727985"/>
                  <a:pt x="4991398" y="1717272"/>
                </a:cubicBezTo>
                <a:cubicBezTo>
                  <a:pt x="4979304" y="1712598"/>
                  <a:pt x="4968965" y="1711624"/>
                  <a:pt x="4958625" y="1711405"/>
                </a:cubicBezTo>
                <a:lnTo>
                  <a:pt x="4926349" y="1710087"/>
                </a:lnTo>
                <a:lnTo>
                  <a:pt x="4926333" y="1710066"/>
                </a:lnTo>
                <a:close/>
                <a:moveTo>
                  <a:pt x="3112468" y="1709287"/>
                </a:moveTo>
                <a:cubicBezTo>
                  <a:pt x="3111018" y="1709287"/>
                  <a:pt x="3112468" y="1712988"/>
                  <a:pt x="3114645" y="1713573"/>
                </a:cubicBezTo>
                <a:cubicBezTo>
                  <a:pt x="3124564" y="1716689"/>
                  <a:pt x="3135933" y="1719221"/>
                  <a:pt x="3151654" y="1723311"/>
                </a:cubicBezTo>
                <a:lnTo>
                  <a:pt x="3151654" y="1723116"/>
                </a:lnTo>
                <a:cubicBezTo>
                  <a:pt x="3147784" y="1718248"/>
                  <a:pt x="3147784" y="1715714"/>
                  <a:pt x="3143914" y="1713962"/>
                </a:cubicBezTo>
                <a:cubicBezTo>
                  <a:pt x="3134528" y="1709269"/>
                  <a:pt x="3123304" y="1707592"/>
                  <a:pt x="3112468" y="1709287"/>
                </a:cubicBezTo>
                <a:close/>
                <a:moveTo>
                  <a:pt x="10059527" y="1708120"/>
                </a:moveTo>
                <a:cubicBezTo>
                  <a:pt x="10059527" y="1708120"/>
                  <a:pt x="10055657" y="1710260"/>
                  <a:pt x="10056866" y="1711430"/>
                </a:cubicBezTo>
                <a:cubicBezTo>
                  <a:pt x="10060043" y="1712872"/>
                  <a:pt x="10063466" y="1713923"/>
                  <a:pt x="10067024" y="1714546"/>
                </a:cubicBezTo>
                <a:cubicBezTo>
                  <a:pt x="10067024" y="1714546"/>
                  <a:pt x="10071138" y="1712403"/>
                  <a:pt x="10069927" y="1711236"/>
                </a:cubicBezTo>
                <a:cubicBezTo>
                  <a:pt x="10066661" y="1709813"/>
                  <a:pt x="10063159" y="1708762"/>
                  <a:pt x="10059527" y="1708120"/>
                </a:cubicBezTo>
                <a:close/>
                <a:moveTo>
                  <a:pt x="6900565" y="1706561"/>
                </a:moveTo>
                <a:cubicBezTo>
                  <a:pt x="6899112" y="1713183"/>
                  <a:pt x="6914110" y="1716884"/>
                  <a:pt x="6929106" y="1719027"/>
                </a:cubicBezTo>
                <a:cubicBezTo>
                  <a:pt x="6944104" y="1721168"/>
                  <a:pt x="6966357" y="1722143"/>
                  <a:pt x="6961034" y="1711430"/>
                </a:cubicBezTo>
                <a:lnTo>
                  <a:pt x="6958858" y="1712209"/>
                </a:lnTo>
                <a:cubicBezTo>
                  <a:pt x="6943136" y="1709872"/>
                  <a:pt x="6930799" y="1707729"/>
                  <a:pt x="6918948" y="1706561"/>
                </a:cubicBezTo>
                <a:cubicBezTo>
                  <a:pt x="6912828" y="1706075"/>
                  <a:pt x="6906682" y="1706075"/>
                  <a:pt x="6900565" y="1706561"/>
                </a:cubicBezTo>
                <a:close/>
                <a:moveTo>
                  <a:pt x="6006330" y="1705977"/>
                </a:moveTo>
                <a:cubicBezTo>
                  <a:pt x="6002993" y="1706600"/>
                  <a:pt x="5999849" y="1707807"/>
                  <a:pt x="5997140" y="1709481"/>
                </a:cubicBezTo>
                <a:cubicBezTo>
                  <a:pt x="6000598" y="1710729"/>
                  <a:pt x="6004154" y="1711761"/>
                  <a:pt x="6007782" y="1712598"/>
                </a:cubicBezTo>
                <a:lnTo>
                  <a:pt x="6008024" y="1712598"/>
                </a:lnTo>
                <a:cubicBezTo>
                  <a:pt x="6012183" y="1711878"/>
                  <a:pt x="6016224" y="1710845"/>
                  <a:pt x="6020119" y="1709481"/>
                </a:cubicBezTo>
                <a:cubicBezTo>
                  <a:pt x="6015642" y="1708021"/>
                  <a:pt x="6011023" y="1706852"/>
                  <a:pt x="6006330" y="1705977"/>
                </a:cubicBezTo>
                <a:close/>
                <a:moveTo>
                  <a:pt x="5398725" y="1705003"/>
                </a:moveTo>
                <a:cubicBezTo>
                  <a:pt x="5386633" y="1707144"/>
                  <a:pt x="5374537" y="1709093"/>
                  <a:pt x="5363168" y="1711430"/>
                </a:cubicBezTo>
                <a:cubicBezTo>
                  <a:pt x="5344062" y="1715520"/>
                  <a:pt x="5344788" y="1715714"/>
                  <a:pt x="5370426" y="1730907"/>
                </a:cubicBezTo>
                <a:cubicBezTo>
                  <a:pt x="5373570" y="1732660"/>
                  <a:pt x="5369217" y="1734997"/>
                  <a:pt x="5368250" y="1737140"/>
                </a:cubicBezTo>
                <a:cubicBezTo>
                  <a:pt x="5355550" y="1729797"/>
                  <a:pt x="5340336" y="1725785"/>
                  <a:pt x="5324712" y="1725648"/>
                </a:cubicBezTo>
                <a:cubicBezTo>
                  <a:pt x="5327373" y="1727985"/>
                  <a:pt x="5330031" y="1730517"/>
                  <a:pt x="5332934" y="1732854"/>
                </a:cubicBezTo>
                <a:cubicBezTo>
                  <a:pt x="5342635" y="1740101"/>
                  <a:pt x="5355888" y="1743391"/>
                  <a:pt x="5368976" y="1741815"/>
                </a:cubicBezTo>
                <a:lnTo>
                  <a:pt x="5401146" y="1745320"/>
                </a:lnTo>
                <a:lnTo>
                  <a:pt x="5379860" y="1750969"/>
                </a:lnTo>
                <a:lnTo>
                  <a:pt x="5374055" y="1749994"/>
                </a:lnTo>
                <a:lnTo>
                  <a:pt x="5374055" y="1751358"/>
                </a:lnTo>
                <a:lnTo>
                  <a:pt x="5379860" y="1751358"/>
                </a:lnTo>
                <a:cubicBezTo>
                  <a:pt x="5398581" y="1764427"/>
                  <a:pt x="5421293" y="1773232"/>
                  <a:pt x="5445652" y="1776874"/>
                </a:cubicBezTo>
                <a:lnTo>
                  <a:pt x="5494028" y="1773563"/>
                </a:lnTo>
                <a:lnTo>
                  <a:pt x="5467420" y="1765966"/>
                </a:lnTo>
                <a:cubicBezTo>
                  <a:pt x="5459390" y="1766803"/>
                  <a:pt x="5451261" y="1766803"/>
                  <a:pt x="5443232" y="1765966"/>
                </a:cubicBezTo>
                <a:cubicBezTo>
                  <a:pt x="5435806" y="1764817"/>
                  <a:pt x="5428792" y="1762343"/>
                  <a:pt x="5422673" y="1758760"/>
                </a:cubicBezTo>
                <a:cubicBezTo>
                  <a:pt x="5422673" y="1756423"/>
                  <a:pt x="5428477" y="1753695"/>
                  <a:pt x="5435009" y="1753695"/>
                </a:cubicBezTo>
                <a:cubicBezTo>
                  <a:pt x="5444489" y="1754591"/>
                  <a:pt x="5453874" y="1756092"/>
                  <a:pt x="5463067" y="1758176"/>
                </a:cubicBezTo>
                <a:cubicBezTo>
                  <a:pt x="5464494" y="1760122"/>
                  <a:pt x="5465799" y="1762149"/>
                  <a:pt x="5466937" y="1764214"/>
                </a:cubicBezTo>
                <a:lnTo>
                  <a:pt x="5472501" y="1758955"/>
                </a:lnTo>
                <a:cubicBezTo>
                  <a:pt x="5463308" y="1749021"/>
                  <a:pt x="5453392" y="1739477"/>
                  <a:pt x="5445167" y="1728959"/>
                </a:cubicBezTo>
                <a:cubicBezTo>
                  <a:pt x="5442675" y="1724889"/>
                  <a:pt x="5441200" y="1720448"/>
                  <a:pt x="5440814" y="1715910"/>
                </a:cubicBezTo>
                <a:close/>
                <a:moveTo>
                  <a:pt x="6662281" y="1704954"/>
                </a:moveTo>
                <a:cubicBezTo>
                  <a:pt x="6658078" y="1705441"/>
                  <a:pt x="6653120" y="1707438"/>
                  <a:pt x="6643204" y="1711430"/>
                </a:cubicBezTo>
                <a:lnTo>
                  <a:pt x="6703673" y="1720973"/>
                </a:lnTo>
                <a:cubicBezTo>
                  <a:pt x="6725441" y="1724284"/>
                  <a:pt x="6741406" y="1723896"/>
                  <a:pt x="6736810" y="1720973"/>
                </a:cubicBezTo>
                <a:cubicBezTo>
                  <a:pt x="6732213" y="1718051"/>
                  <a:pt x="6716492" y="1715520"/>
                  <a:pt x="6704882" y="1713767"/>
                </a:cubicBezTo>
                <a:cubicBezTo>
                  <a:pt x="6693271" y="1712015"/>
                  <a:pt x="6686257" y="1709678"/>
                  <a:pt x="6676823" y="1707535"/>
                </a:cubicBezTo>
                <a:cubicBezTo>
                  <a:pt x="6669930" y="1705490"/>
                  <a:pt x="6666483" y="1704467"/>
                  <a:pt x="6662281" y="1704954"/>
                </a:cubicBezTo>
                <a:close/>
                <a:moveTo>
                  <a:pt x="5200868" y="1704807"/>
                </a:moveTo>
                <a:lnTo>
                  <a:pt x="5201028" y="1705065"/>
                </a:lnTo>
                <a:lnTo>
                  <a:pt x="5200624" y="1705197"/>
                </a:lnTo>
                <a:lnTo>
                  <a:pt x="5200187" y="1705129"/>
                </a:lnTo>
                <a:close/>
                <a:moveTo>
                  <a:pt x="3502865" y="1704224"/>
                </a:moveTo>
                <a:cubicBezTo>
                  <a:pt x="3513627" y="1716281"/>
                  <a:pt x="3531116" y="1723272"/>
                  <a:pt x="3549547" y="1722922"/>
                </a:cubicBezTo>
                <a:lnTo>
                  <a:pt x="3548580" y="1721364"/>
                </a:lnTo>
                <a:lnTo>
                  <a:pt x="3594295" y="1725259"/>
                </a:lnTo>
                <a:cubicBezTo>
                  <a:pt x="3593401" y="1731725"/>
                  <a:pt x="3592916" y="1738230"/>
                  <a:pt x="3592845" y="1744737"/>
                </a:cubicBezTo>
                <a:cubicBezTo>
                  <a:pt x="3592845" y="1748632"/>
                  <a:pt x="3601552" y="1752137"/>
                  <a:pt x="3612436" y="1753307"/>
                </a:cubicBezTo>
                <a:cubicBezTo>
                  <a:pt x="3617419" y="1753793"/>
                  <a:pt x="3622452" y="1752898"/>
                  <a:pt x="3626708" y="1750773"/>
                </a:cubicBezTo>
                <a:cubicBezTo>
                  <a:pt x="3629126" y="1749215"/>
                  <a:pt x="3626708" y="1746489"/>
                  <a:pt x="3626708" y="1744346"/>
                </a:cubicBezTo>
                <a:lnTo>
                  <a:pt x="3662989" y="1744346"/>
                </a:lnTo>
                <a:cubicBezTo>
                  <a:pt x="3642912" y="1734218"/>
                  <a:pt x="3622838" y="1724869"/>
                  <a:pt x="3602520" y="1713767"/>
                </a:cubicBezTo>
                <a:lnTo>
                  <a:pt x="3595989" y="1712209"/>
                </a:lnTo>
                <a:lnTo>
                  <a:pt x="3588490" y="1710651"/>
                </a:lnTo>
                <a:lnTo>
                  <a:pt x="3580749" y="1709481"/>
                </a:lnTo>
                <a:cubicBezTo>
                  <a:pt x="3575671" y="1709481"/>
                  <a:pt x="3570348" y="1707923"/>
                  <a:pt x="3565513" y="1707535"/>
                </a:cubicBezTo>
                <a:close/>
                <a:moveTo>
                  <a:pt x="4342676" y="1703445"/>
                </a:moveTo>
                <a:cubicBezTo>
                  <a:pt x="4326057" y="1702022"/>
                  <a:pt x="4309272" y="1704457"/>
                  <a:pt x="4294299" y="1710457"/>
                </a:cubicBezTo>
                <a:cubicBezTo>
                  <a:pt x="4298797" y="1715424"/>
                  <a:pt x="4304386" y="1719708"/>
                  <a:pt x="4310747" y="1723116"/>
                </a:cubicBezTo>
                <a:cubicBezTo>
                  <a:pt x="4326469" y="1730323"/>
                  <a:pt x="4310747" y="1732075"/>
                  <a:pt x="4314618" y="1738308"/>
                </a:cubicBezTo>
                <a:lnTo>
                  <a:pt x="4385246" y="1754865"/>
                </a:lnTo>
                <a:lnTo>
                  <a:pt x="4445849" y="1756607"/>
                </a:lnTo>
                <a:lnTo>
                  <a:pt x="4445715" y="1756617"/>
                </a:lnTo>
                <a:lnTo>
                  <a:pt x="4446200" y="1756617"/>
                </a:lnTo>
                <a:lnTo>
                  <a:pt x="4445849" y="1756607"/>
                </a:lnTo>
                <a:lnTo>
                  <a:pt x="4479097" y="1754086"/>
                </a:lnTo>
                <a:cubicBezTo>
                  <a:pt x="4469903" y="1749215"/>
                  <a:pt x="4460472" y="1744346"/>
                  <a:pt x="4451521" y="1739283"/>
                </a:cubicBezTo>
                <a:cubicBezTo>
                  <a:pt x="4427332" y="1726039"/>
                  <a:pt x="4422495" y="1725259"/>
                  <a:pt x="4386696" y="1729155"/>
                </a:cubicBezTo>
                <a:lnTo>
                  <a:pt x="4399759" y="1742594"/>
                </a:lnTo>
                <a:lnTo>
                  <a:pt x="4370975" y="1738113"/>
                </a:lnTo>
                <a:lnTo>
                  <a:pt x="4373877" y="1734024"/>
                </a:lnTo>
                <a:lnTo>
                  <a:pt x="4359606" y="1732854"/>
                </a:lnTo>
                <a:lnTo>
                  <a:pt x="4344852" y="1717469"/>
                </a:lnTo>
                <a:lnTo>
                  <a:pt x="4372184" y="1714352"/>
                </a:lnTo>
                <a:close/>
                <a:moveTo>
                  <a:pt x="5593198" y="1703249"/>
                </a:moveTo>
                <a:lnTo>
                  <a:pt x="5591506" y="1704418"/>
                </a:lnTo>
                <a:lnTo>
                  <a:pt x="5596101" y="1704418"/>
                </a:lnTo>
                <a:close/>
                <a:moveTo>
                  <a:pt x="5112582" y="1702470"/>
                </a:moveTo>
                <a:lnTo>
                  <a:pt x="5127819" y="1705392"/>
                </a:lnTo>
                <a:cubicBezTo>
                  <a:pt x="5136745" y="1710183"/>
                  <a:pt x="5147340" y="1712559"/>
                  <a:pt x="5158056" y="1712209"/>
                </a:cubicBezTo>
                <a:cubicBezTo>
                  <a:pt x="5161200" y="1712209"/>
                  <a:pt x="5161200" y="1708314"/>
                  <a:pt x="5158056" y="1706561"/>
                </a:cubicBezTo>
                <a:cubicBezTo>
                  <a:pt x="5148767" y="1702236"/>
                  <a:pt x="5137858" y="1700776"/>
                  <a:pt x="5127337" y="1702470"/>
                </a:cubicBezTo>
                <a:close/>
                <a:moveTo>
                  <a:pt x="4797260" y="1701814"/>
                </a:moveTo>
                <a:cubicBezTo>
                  <a:pt x="4791122" y="1701497"/>
                  <a:pt x="4787130" y="1702957"/>
                  <a:pt x="4786043" y="1706171"/>
                </a:cubicBezTo>
                <a:cubicBezTo>
                  <a:pt x="4785608" y="1707962"/>
                  <a:pt x="4786332" y="1709794"/>
                  <a:pt x="4787977" y="1711040"/>
                </a:cubicBezTo>
                <a:cubicBezTo>
                  <a:pt x="4791726" y="1713475"/>
                  <a:pt x="4795692" y="1715675"/>
                  <a:pt x="4799829" y="1717663"/>
                </a:cubicBezTo>
                <a:lnTo>
                  <a:pt x="4828372" y="1712598"/>
                </a:lnTo>
                <a:cubicBezTo>
                  <a:pt x="4826389" y="1711352"/>
                  <a:pt x="4824187" y="1710379"/>
                  <a:pt x="4821840" y="1709678"/>
                </a:cubicBezTo>
                <a:lnTo>
                  <a:pt x="4821355" y="1708120"/>
                </a:lnTo>
                <a:cubicBezTo>
                  <a:pt x="4811682" y="1704224"/>
                  <a:pt x="4803397" y="1702130"/>
                  <a:pt x="4797260" y="1701814"/>
                </a:cubicBezTo>
                <a:close/>
                <a:moveTo>
                  <a:pt x="4277851" y="1701496"/>
                </a:moveTo>
                <a:cubicBezTo>
                  <a:pt x="4277851" y="1703054"/>
                  <a:pt x="4277851" y="1704613"/>
                  <a:pt x="4279301" y="1705782"/>
                </a:cubicBezTo>
                <a:cubicBezTo>
                  <a:pt x="4283583" y="1707457"/>
                  <a:pt x="4288034" y="1708821"/>
                  <a:pt x="4292605" y="1709872"/>
                </a:cubicBezTo>
                <a:lnTo>
                  <a:pt x="4292120" y="1709093"/>
                </a:lnTo>
                <a:cubicBezTo>
                  <a:pt x="4291831" y="1707535"/>
                  <a:pt x="4290889" y="1706093"/>
                  <a:pt x="4289462" y="1705003"/>
                </a:cubicBezTo>
                <a:cubicBezTo>
                  <a:pt x="4285737" y="1703541"/>
                  <a:pt x="4281841" y="1702373"/>
                  <a:pt x="4277851" y="1701496"/>
                </a:cubicBezTo>
                <a:close/>
                <a:moveTo>
                  <a:pt x="5439361" y="1700132"/>
                </a:moveTo>
                <a:lnTo>
                  <a:pt x="5440425" y="1700187"/>
                </a:lnTo>
                <a:lnTo>
                  <a:pt x="5466452" y="1714741"/>
                </a:lnTo>
                <a:cubicBezTo>
                  <a:pt x="5475256" y="1717176"/>
                  <a:pt x="5484327" y="1718929"/>
                  <a:pt x="5493543" y="1720000"/>
                </a:cubicBezTo>
                <a:cubicBezTo>
                  <a:pt x="5493543" y="1717078"/>
                  <a:pt x="5497172" y="1714156"/>
                  <a:pt x="5493543" y="1711236"/>
                </a:cubicBezTo>
                <a:cubicBezTo>
                  <a:pt x="5487860" y="1706463"/>
                  <a:pt x="5482115" y="1703542"/>
                  <a:pt x="5473891" y="1701886"/>
                </a:cubicBezTo>
                <a:lnTo>
                  <a:pt x="5440425" y="1700187"/>
                </a:lnTo>
                <a:lnTo>
                  <a:pt x="5440329" y="1700132"/>
                </a:lnTo>
                <a:close/>
                <a:moveTo>
                  <a:pt x="4842128" y="1699062"/>
                </a:moveTo>
                <a:cubicBezTo>
                  <a:pt x="4834479" y="1699695"/>
                  <a:pt x="4829460" y="1701984"/>
                  <a:pt x="4827163" y="1705977"/>
                </a:cubicBezTo>
                <a:cubicBezTo>
                  <a:pt x="4826919" y="1709287"/>
                  <a:pt x="4829098" y="1711430"/>
                  <a:pt x="4829098" y="1714156"/>
                </a:cubicBezTo>
                <a:lnTo>
                  <a:pt x="4828854" y="1712598"/>
                </a:lnTo>
                <a:lnTo>
                  <a:pt x="4892470" y="1722726"/>
                </a:lnTo>
                <a:cubicBezTo>
                  <a:pt x="4899242" y="1711430"/>
                  <a:pt x="4894163" y="1706756"/>
                  <a:pt x="4872878" y="1702081"/>
                </a:cubicBezTo>
                <a:cubicBezTo>
                  <a:pt x="4860058" y="1699451"/>
                  <a:pt x="4849777" y="1698429"/>
                  <a:pt x="4842128" y="1699062"/>
                </a:cubicBezTo>
                <a:close/>
                <a:moveTo>
                  <a:pt x="2374733" y="1698186"/>
                </a:moveTo>
                <a:cubicBezTo>
                  <a:pt x="2376257" y="1700502"/>
                  <a:pt x="2378215" y="1702607"/>
                  <a:pt x="2380538" y="1704418"/>
                </a:cubicBezTo>
                <a:lnTo>
                  <a:pt x="2380780" y="1705003"/>
                </a:lnTo>
                <a:cubicBezTo>
                  <a:pt x="2384215" y="1706502"/>
                  <a:pt x="2387867" y="1707690"/>
                  <a:pt x="2391664" y="1708508"/>
                </a:cubicBezTo>
                <a:cubicBezTo>
                  <a:pt x="2391664" y="1706756"/>
                  <a:pt x="2393116" y="1704613"/>
                  <a:pt x="2390214" y="1703249"/>
                </a:cubicBezTo>
                <a:cubicBezTo>
                  <a:pt x="2385279" y="1701165"/>
                  <a:pt x="2380079" y="1699472"/>
                  <a:pt x="2374733" y="1698186"/>
                </a:cubicBezTo>
                <a:close/>
                <a:moveTo>
                  <a:pt x="3370556" y="1697601"/>
                </a:moveTo>
                <a:lnTo>
                  <a:pt x="3365718" y="1697795"/>
                </a:lnTo>
                <a:lnTo>
                  <a:pt x="3369347" y="1699159"/>
                </a:lnTo>
                <a:close/>
                <a:moveTo>
                  <a:pt x="3421108" y="1696237"/>
                </a:moveTo>
                <a:cubicBezTo>
                  <a:pt x="3417482" y="1698380"/>
                  <a:pt x="3413127" y="1699550"/>
                  <a:pt x="3414577" y="1700523"/>
                </a:cubicBezTo>
                <a:cubicBezTo>
                  <a:pt x="3419973" y="1705645"/>
                  <a:pt x="3426553" y="1709872"/>
                  <a:pt x="3433930" y="1712988"/>
                </a:cubicBezTo>
                <a:lnTo>
                  <a:pt x="3464470" y="1714457"/>
                </a:lnTo>
                <a:lnTo>
                  <a:pt x="3465132" y="1715326"/>
                </a:lnTo>
                <a:lnTo>
                  <a:pt x="3466340" y="1714546"/>
                </a:lnTo>
                <a:lnTo>
                  <a:pt x="3464470" y="1714457"/>
                </a:lnTo>
                <a:lnTo>
                  <a:pt x="3458600" y="1706756"/>
                </a:lnTo>
                <a:cubicBezTo>
                  <a:pt x="3446363" y="1702684"/>
                  <a:pt x="3433833" y="1699179"/>
                  <a:pt x="3421108" y="1696237"/>
                </a:cubicBezTo>
                <a:close/>
                <a:moveTo>
                  <a:pt x="4422495" y="1696043"/>
                </a:moveTo>
                <a:lnTo>
                  <a:pt x="4426365" y="1697407"/>
                </a:lnTo>
                <a:lnTo>
                  <a:pt x="4427574" y="1696043"/>
                </a:lnTo>
                <a:close/>
                <a:moveTo>
                  <a:pt x="4494335" y="1695848"/>
                </a:moveTo>
                <a:cubicBezTo>
                  <a:pt x="4486110" y="1696822"/>
                  <a:pt x="4488045" y="1702470"/>
                  <a:pt x="4496511" y="1704224"/>
                </a:cubicBezTo>
                <a:lnTo>
                  <a:pt x="4522293" y="1706531"/>
                </a:lnTo>
                <a:lnTo>
                  <a:pt x="4522876" y="1707144"/>
                </a:lnTo>
                <a:lnTo>
                  <a:pt x="4522635" y="1706561"/>
                </a:lnTo>
                <a:lnTo>
                  <a:pt x="4522293" y="1706531"/>
                </a:lnTo>
                <a:lnTo>
                  <a:pt x="4513442" y="1697212"/>
                </a:lnTo>
                <a:cubicBezTo>
                  <a:pt x="4507202" y="1695965"/>
                  <a:pt x="4500745" y="1695497"/>
                  <a:pt x="4494335" y="1695848"/>
                </a:cubicBezTo>
                <a:close/>
                <a:moveTo>
                  <a:pt x="4718316" y="1695458"/>
                </a:moveTo>
                <a:lnTo>
                  <a:pt x="4720977" y="1697212"/>
                </a:lnTo>
                <a:lnTo>
                  <a:pt x="4723394" y="1695458"/>
                </a:lnTo>
                <a:close/>
                <a:moveTo>
                  <a:pt x="7411900" y="1695069"/>
                </a:moveTo>
                <a:cubicBezTo>
                  <a:pt x="7411900" y="1695069"/>
                  <a:pt x="7413108" y="1697016"/>
                  <a:pt x="7413593" y="1697016"/>
                </a:cubicBezTo>
                <a:cubicBezTo>
                  <a:pt x="7414076" y="1697016"/>
                  <a:pt x="7419157" y="1697016"/>
                  <a:pt x="7421816" y="1698186"/>
                </a:cubicBezTo>
                <a:close/>
                <a:moveTo>
                  <a:pt x="4624707" y="1694484"/>
                </a:moveTo>
                <a:cubicBezTo>
                  <a:pt x="4619869" y="1694484"/>
                  <a:pt x="4614549" y="1695458"/>
                  <a:pt x="4610194" y="1696237"/>
                </a:cubicBezTo>
                <a:cubicBezTo>
                  <a:pt x="4594473" y="1699159"/>
                  <a:pt x="4594958" y="1699550"/>
                  <a:pt x="4616967" y="1709678"/>
                </a:cubicBezTo>
                <a:cubicBezTo>
                  <a:pt x="4623428" y="1710747"/>
                  <a:pt x="4629981" y="1711391"/>
                  <a:pt x="4636561" y="1711624"/>
                </a:cubicBezTo>
                <a:cubicBezTo>
                  <a:pt x="4648413" y="1711430"/>
                  <a:pt x="4654218" y="1708702"/>
                  <a:pt x="4643575" y="1703054"/>
                </a:cubicBezTo>
                <a:lnTo>
                  <a:pt x="4643816" y="1703639"/>
                </a:lnTo>
                <a:cubicBezTo>
                  <a:pt x="4638012" y="1700523"/>
                  <a:pt x="4631238" y="1697601"/>
                  <a:pt x="4624707" y="1694484"/>
                </a:cubicBezTo>
                <a:close/>
                <a:moveTo>
                  <a:pt x="2450924" y="1693705"/>
                </a:moveTo>
                <a:cubicBezTo>
                  <a:pt x="2439557" y="1695458"/>
                  <a:pt x="2450924" y="1700717"/>
                  <a:pt x="2457214" y="1704613"/>
                </a:cubicBezTo>
                <a:cubicBezTo>
                  <a:pt x="2464324" y="1708490"/>
                  <a:pt x="2473299" y="1709443"/>
                  <a:pt x="2481402" y="1707144"/>
                </a:cubicBezTo>
                <a:cubicBezTo>
                  <a:pt x="2491077" y="1705586"/>
                  <a:pt x="2487933" y="1701887"/>
                  <a:pt x="2471242" y="1695264"/>
                </a:cubicBezTo>
                <a:lnTo>
                  <a:pt x="2470277" y="1693705"/>
                </a:lnTo>
                <a:cubicBezTo>
                  <a:pt x="2463865" y="1693004"/>
                  <a:pt x="2457336" y="1693004"/>
                  <a:pt x="2450924" y="1693705"/>
                </a:cubicBezTo>
                <a:close/>
                <a:moveTo>
                  <a:pt x="2804002" y="1693608"/>
                </a:moveTo>
                <a:cubicBezTo>
                  <a:pt x="2796906" y="1692668"/>
                  <a:pt x="2789510" y="1693189"/>
                  <a:pt x="2782543" y="1695264"/>
                </a:cubicBezTo>
                <a:cubicBezTo>
                  <a:pt x="2773111" y="1701108"/>
                  <a:pt x="2776982" y="1704613"/>
                  <a:pt x="2806731" y="1716105"/>
                </a:cubicBezTo>
                <a:lnTo>
                  <a:pt x="2839627" y="1710260"/>
                </a:lnTo>
                <a:cubicBezTo>
                  <a:pt x="2834525" y="1706852"/>
                  <a:pt x="2829202" y="1703658"/>
                  <a:pt x="2823664" y="1700717"/>
                </a:cubicBezTo>
                <a:cubicBezTo>
                  <a:pt x="2817895" y="1696949"/>
                  <a:pt x="2811098" y="1694548"/>
                  <a:pt x="2804002" y="1693608"/>
                </a:cubicBezTo>
                <a:close/>
                <a:moveTo>
                  <a:pt x="3058046" y="1693121"/>
                </a:moveTo>
                <a:lnTo>
                  <a:pt x="3059981" y="1694679"/>
                </a:lnTo>
                <a:lnTo>
                  <a:pt x="3062398" y="1694679"/>
                </a:lnTo>
                <a:close/>
                <a:moveTo>
                  <a:pt x="4998415" y="1691953"/>
                </a:moveTo>
                <a:cubicBezTo>
                  <a:pt x="4991472" y="1692654"/>
                  <a:pt x="4984603" y="1693765"/>
                  <a:pt x="4977853" y="1695264"/>
                </a:cubicBezTo>
                <a:lnTo>
                  <a:pt x="4985352" y="1705003"/>
                </a:lnTo>
                <a:cubicBezTo>
                  <a:pt x="5006226" y="1704165"/>
                  <a:pt x="5027149" y="1705664"/>
                  <a:pt x="5047515" y="1709481"/>
                </a:cubicBezTo>
                <a:cubicBezTo>
                  <a:pt x="5054287" y="1711236"/>
                  <a:pt x="5058642" y="1705586"/>
                  <a:pt x="5051628" y="1702275"/>
                </a:cubicBezTo>
                <a:cubicBezTo>
                  <a:pt x="5035686" y="1694388"/>
                  <a:pt x="5017062" y="1690783"/>
                  <a:pt x="4998415" y="1691953"/>
                </a:cubicBezTo>
                <a:close/>
                <a:moveTo>
                  <a:pt x="7452053" y="1690200"/>
                </a:moveTo>
                <a:cubicBezTo>
                  <a:pt x="7452053" y="1693705"/>
                  <a:pt x="7452053" y="1697212"/>
                  <a:pt x="7452053" y="1700911"/>
                </a:cubicBezTo>
                <a:cubicBezTo>
                  <a:pt x="7463178" y="1704418"/>
                  <a:pt x="7474547" y="1705003"/>
                  <a:pt x="7475030" y="1700911"/>
                </a:cubicBezTo>
                <a:cubicBezTo>
                  <a:pt x="7475515" y="1696822"/>
                  <a:pt x="7465598" y="1695848"/>
                  <a:pt x="7458826" y="1691953"/>
                </a:cubicBezTo>
                <a:cubicBezTo>
                  <a:pt x="7456672" y="1691135"/>
                  <a:pt x="7454400" y="1690550"/>
                  <a:pt x="7452053" y="1690200"/>
                </a:cubicBezTo>
                <a:close/>
                <a:moveTo>
                  <a:pt x="2262259" y="1689225"/>
                </a:moveTo>
                <a:cubicBezTo>
                  <a:pt x="2254275" y="1691953"/>
                  <a:pt x="2258145" y="1698380"/>
                  <a:pt x="2269514" y="1701108"/>
                </a:cubicBezTo>
                <a:lnTo>
                  <a:pt x="2268062" y="1699353"/>
                </a:lnTo>
                <a:cubicBezTo>
                  <a:pt x="2273867" y="1700523"/>
                  <a:pt x="2280642" y="1700523"/>
                  <a:pt x="2292250" y="1701690"/>
                </a:cubicBezTo>
                <a:cubicBezTo>
                  <a:pt x="2289010" y="1697932"/>
                  <a:pt x="2284995" y="1694640"/>
                  <a:pt x="2280398" y="1691953"/>
                </a:cubicBezTo>
                <a:cubicBezTo>
                  <a:pt x="2274642" y="1690063"/>
                  <a:pt x="2268473" y="1689129"/>
                  <a:pt x="2262259" y="1689225"/>
                </a:cubicBezTo>
                <a:close/>
                <a:moveTo>
                  <a:pt x="2352239" y="1688252"/>
                </a:moveTo>
                <a:cubicBezTo>
                  <a:pt x="2354342" y="1689849"/>
                  <a:pt x="2356713" y="1691231"/>
                  <a:pt x="2359253" y="1692341"/>
                </a:cubicBezTo>
                <a:lnTo>
                  <a:pt x="2370137" y="1695069"/>
                </a:lnTo>
                <a:lnTo>
                  <a:pt x="2364332" y="1688252"/>
                </a:lnTo>
                <a:close/>
                <a:moveTo>
                  <a:pt x="2165507" y="1683968"/>
                </a:moveTo>
                <a:cubicBezTo>
                  <a:pt x="2159702" y="1686109"/>
                  <a:pt x="2159458" y="1689225"/>
                  <a:pt x="2170342" y="1692341"/>
                </a:cubicBezTo>
                <a:cubicBezTo>
                  <a:pt x="2181132" y="1694855"/>
                  <a:pt x="2192135" y="1696803"/>
                  <a:pt x="2203240" y="1698186"/>
                </a:cubicBezTo>
                <a:cubicBezTo>
                  <a:pt x="2197191" y="1691953"/>
                  <a:pt x="2195256" y="1688837"/>
                  <a:pt x="2189695" y="1686109"/>
                </a:cubicBezTo>
                <a:lnTo>
                  <a:pt x="2189695" y="1686499"/>
                </a:lnTo>
                <a:cubicBezTo>
                  <a:pt x="2182656" y="1682448"/>
                  <a:pt x="2173585" y="1681514"/>
                  <a:pt x="2165507" y="1683968"/>
                </a:cubicBezTo>
                <a:close/>
                <a:moveTo>
                  <a:pt x="6611758" y="1683771"/>
                </a:moveTo>
                <a:cubicBezTo>
                  <a:pt x="6603535" y="1683771"/>
                  <a:pt x="6596519" y="1685330"/>
                  <a:pt x="6604018" y="1690004"/>
                </a:cubicBezTo>
                <a:cubicBezTo>
                  <a:pt x="6613185" y="1694777"/>
                  <a:pt x="6624239" y="1696589"/>
                  <a:pt x="6634979" y="1695069"/>
                </a:cubicBezTo>
                <a:cubicBezTo>
                  <a:pt x="6639575" y="1693705"/>
                  <a:pt x="6639575" y="1690589"/>
                  <a:pt x="6643928" y="1686109"/>
                </a:cubicBezTo>
                <a:cubicBezTo>
                  <a:pt x="6632995" y="1685311"/>
                  <a:pt x="6622015" y="1684980"/>
                  <a:pt x="6611032" y="1685135"/>
                </a:cubicBezTo>
                <a:close/>
                <a:moveTo>
                  <a:pt x="2570655" y="1682604"/>
                </a:moveTo>
                <a:cubicBezTo>
                  <a:pt x="2570655" y="1682604"/>
                  <a:pt x="2568238" y="1683189"/>
                  <a:pt x="2568720" y="1683577"/>
                </a:cubicBezTo>
                <a:lnTo>
                  <a:pt x="2568964" y="1683968"/>
                </a:lnTo>
                <a:lnTo>
                  <a:pt x="2574525" y="1685720"/>
                </a:lnTo>
                <a:cubicBezTo>
                  <a:pt x="2574525" y="1685720"/>
                  <a:pt x="2576461" y="1685720"/>
                  <a:pt x="2575978" y="1684356"/>
                </a:cubicBezTo>
                <a:close/>
                <a:moveTo>
                  <a:pt x="5221186" y="1682410"/>
                </a:moveTo>
                <a:cubicBezTo>
                  <a:pt x="5231829" y="1691953"/>
                  <a:pt x="5240295" y="1699353"/>
                  <a:pt x="5251662" y="1706365"/>
                </a:cubicBezTo>
                <a:lnTo>
                  <a:pt x="5251179" y="1704807"/>
                </a:lnTo>
                <a:cubicBezTo>
                  <a:pt x="5262548" y="1710982"/>
                  <a:pt x="5276239" y="1713747"/>
                  <a:pt x="5289880" y="1712598"/>
                </a:cubicBezTo>
                <a:cubicBezTo>
                  <a:pt x="5298829" y="1712598"/>
                  <a:pt x="5308505" y="1713573"/>
                  <a:pt x="5316971" y="1712598"/>
                </a:cubicBezTo>
                <a:cubicBezTo>
                  <a:pt x="5318713" y="1712540"/>
                  <a:pt x="5320067" y="1711371"/>
                  <a:pt x="5319995" y="1709970"/>
                </a:cubicBezTo>
                <a:cubicBezTo>
                  <a:pt x="5319971" y="1709600"/>
                  <a:pt x="5319848" y="1709228"/>
                  <a:pt x="5319632" y="1708899"/>
                </a:cubicBezTo>
                <a:cubicBezTo>
                  <a:pt x="5315833" y="1707398"/>
                  <a:pt x="5311745" y="1706484"/>
                  <a:pt x="5307537" y="1706171"/>
                </a:cubicBezTo>
                <a:cubicBezTo>
                  <a:pt x="5300764" y="1706171"/>
                  <a:pt x="5294718" y="1706171"/>
                  <a:pt x="5288428" y="1706171"/>
                </a:cubicBezTo>
                <a:cubicBezTo>
                  <a:pt x="5270626" y="1691622"/>
                  <a:pt x="5246560" y="1683111"/>
                  <a:pt x="5221186" y="1682410"/>
                </a:cubicBezTo>
                <a:close/>
                <a:moveTo>
                  <a:pt x="6158716" y="1681046"/>
                </a:moveTo>
                <a:cubicBezTo>
                  <a:pt x="6142994" y="1679876"/>
                  <a:pt x="6139366" y="1684551"/>
                  <a:pt x="6146380" y="1690200"/>
                </a:cubicBezTo>
                <a:lnTo>
                  <a:pt x="6146380" y="1691368"/>
                </a:lnTo>
                <a:cubicBezTo>
                  <a:pt x="6155885" y="1696355"/>
                  <a:pt x="6167350" y="1698302"/>
                  <a:pt x="6178549" y="1696822"/>
                </a:cubicBezTo>
                <a:cubicBezTo>
                  <a:pt x="6180121" y="1696589"/>
                  <a:pt x="6181670" y="1696180"/>
                  <a:pt x="6183145" y="1695654"/>
                </a:cubicBezTo>
                <a:cubicBezTo>
                  <a:pt x="6190403" y="1693511"/>
                  <a:pt x="6197899" y="1690589"/>
                  <a:pt x="6186289" y="1685526"/>
                </a:cubicBezTo>
                <a:cubicBezTo>
                  <a:pt x="6177485" y="1682739"/>
                  <a:pt x="6168173" y="1681240"/>
                  <a:pt x="6158716" y="1681046"/>
                </a:cubicBezTo>
                <a:close/>
                <a:moveTo>
                  <a:pt x="5413965" y="1681046"/>
                </a:moveTo>
                <a:lnTo>
                  <a:pt x="5398653" y="1682374"/>
                </a:lnTo>
                <a:lnTo>
                  <a:pt x="5398243" y="1682213"/>
                </a:lnTo>
                <a:lnTo>
                  <a:pt x="5398243" y="1682410"/>
                </a:lnTo>
                <a:lnTo>
                  <a:pt x="5398653" y="1682374"/>
                </a:lnTo>
                <a:lnTo>
                  <a:pt x="5408159" y="1686109"/>
                </a:lnTo>
                <a:cubicBezTo>
                  <a:pt x="5414279" y="1686401"/>
                  <a:pt x="5420422" y="1686401"/>
                  <a:pt x="5426542" y="1686109"/>
                </a:cubicBezTo>
                <a:cubicBezTo>
                  <a:pt x="5427751" y="1686109"/>
                  <a:pt x="5426542" y="1684747"/>
                  <a:pt x="5426542" y="1683968"/>
                </a:cubicBezTo>
                <a:cubicBezTo>
                  <a:pt x="5422454" y="1682720"/>
                  <a:pt x="5418246" y="1681727"/>
                  <a:pt x="5413965" y="1681046"/>
                </a:cubicBezTo>
                <a:close/>
                <a:moveTo>
                  <a:pt x="5064206" y="1681046"/>
                </a:moveTo>
                <a:cubicBezTo>
                  <a:pt x="5070253" y="1684669"/>
                  <a:pt x="5077752" y="1686323"/>
                  <a:pt x="5085248" y="1685720"/>
                </a:cubicBezTo>
                <a:cubicBezTo>
                  <a:pt x="5102663" y="1689031"/>
                  <a:pt x="5119838" y="1692341"/>
                  <a:pt x="5137012" y="1695264"/>
                </a:cubicBezTo>
                <a:lnTo>
                  <a:pt x="5200187" y="1705129"/>
                </a:lnTo>
                <a:lnTo>
                  <a:pt x="5190920" y="1709507"/>
                </a:lnTo>
                <a:cubicBezTo>
                  <a:pt x="5190587" y="1711625"/>
                  <a:pt x="5193127" y="1714254"/>
                  <a:pt x="5198207" y="1717272"/>
                </a:cubicBezTo>
                <a:cubicBezTo>
                  <a:pt x="5199972" y="1717469"/>
                  <a:pt x="5201762" y="1717469"/>
                  <a:pt x="5203530" y="1717272"/>
                </a:cubicBezTo>
                <a:cubicBezTo>
                  <a:pt x="5231103" y="1715910"/>
                  <a:pt x="5231344" y="1715131"/>
                  <a:pt x="5201351" y="1705586"/>
                </a:cubicBezTo>
                <a:lnTo>
                  <a:pt x="5201028" y="1705065"/>
                </a:lnTo>
                <a:lnTo>
                  <a:pt x="5209208" y="1702376"/>
                </a:lnTo>
                <a:cubicBezTo>
                  <a:pt x="5210876" y="1698989"/>
                  <a:pt x="5194821" y="1694096"/>
                  <a:pt x="5188291" y="1689421"/>
                </a:cubicBezTo>
                <a:cubicBezTo>
                  <a:pt x="5169181" y="1688837"/>
                  <a:pt x="5152248" y="1689421"/>
                  <a:pt x="5133624" y="1688446"/>
                </a:cubicBezTo>
                <a:lnTo>
                  <a:pt x="5135077" y="1688837"/>
                </a:lnTo>
                <a:cubicBezTo>
                  <a:pt x="5119355" y="1688837"/>
                  <a:pt x="5100246" y="1680267"/>
                  <a:pt x="5085007" y="1682798"/>
                </a:cubicBezTo>
                <a:cubicBezTo>
                  <a:pt x="5078623" y="1680033"/>
                  <a:pt x="5071147" y="1679410"/>
                  <a:pt x="5064206" y="1681046"/>
                </a:cubicBezTo>
                <a:close/>
                <a:moveTo>
                  <a:pt x="6468320" y="1678884"/>
                </a:moveTo>
                <a:cubicBezTo>
                  <a:pt x="6456580" y="1677418"/>
                  <a:pt x="6444437" y="1678037"/>
                  <a:pt x="6432766" y="1680851"/>
                </a:cubicBezTo>
                <a:lnTo>
                  <a:pt x="6432766" y="1682019"/>
                </a:lnTo>
                <a:cubicBezTo>
                  <a:pt x="6447861" y="1686869"/>
                  <a:pt x="6463389" y="1690765"/>
                  <a:pt x="6479207" y="1693705"/>
                </a:cubicBezTo>
                <a:cubicBezTo>
                  <a:pt x="6486948" y="1693726"/>
                  <a:pt x="6494566" y="1692264"/>
                  <a:pt x="6501460" y="1689421"/>
                </a:cubicBezTo>
                <a:cubicBezTo>
                  <a:pt x="6491398" y="1683899"/>
                  <a:pt x="6480060" y="1680349"/>
                  <a:pt x="6468320" y="1678884"/>
                </a:cubicBezTo>
                <a:close/>
                <a:moveTo>
                  <a:pt x="2975080" y="1678124"/>
                </a:moveTo>
                <a:cubicBezTo>
                  <a:pt x="2972177" y="1679682"/>
                  <a:pt x="2965646" y="1681434"/>
                  <a:pt x="2967340" y="1682410"/>
                </a:cubicBezTo>
                <a:cubicBezTo>
                  <a:pt x="2976073" y="1687084"/>
                  <a:pt x="2985410" y="1690998"/>
                  <a:pt x="2995157" y="1694096"/>
                </a:cubicBezTo>
                <a:cubicBezTo>
                  <a:pt x="3013298" y="1699938"/>
                  <a:pt x="3025150" y="1698770"/>
                  <a:pt x="3027085" y="1691953"/>
                </a:cubicBezTo>
                <a:lnTo>
                  <a:pt x="3027085" y="1691174"/>
                </a:lnTo>
                <a:cubicBezTo>
                  <a:pt x="3027085" y="1690004"/>
                  <a:pt x="3024424" y="1688057"/>
                  <a:pt x="3021280" y="1684551"/>
                </a:cubicBezTo>
                <a:close/>
                <a:moveTo>
                  <a:pt x="3699272" y="1673449"/>
                </a:moveTo>
                <a:cubicBezTo>
                  <a:pt x="3696128" y="1673449"/>
                  <a:pt x="3694676" y="1674813"/>
                  <a:pt x="3692258" y="1675592"/>
                </a:cubicBezTo>
                <a:cubicBezTo>
                  <a:pt x="3695740" y="1676371"/>
                  <a:pt x="3699295" y="1676819"/>
                  <a:pt x="3702901" y="1676956"/>
                </a:cubicBezTo>
                <a:cubicBezTo>
                  <a:pt x="3705463" y="1676819"/>
                  <a:pt x="3708003" y="1676371"/>
                  <a:pt x="3710398" y="1675592"/>
                </a:cubicBezTo>
                <a:cubicBezTo>
                  <a:pt x="3706916" y="1674676"/>
                  <a:pt x="3703361" y="1673975"/>
                  <a:pt x="3699755" y="1673449"/>
                </a:cubicBezTo>
                <a:close/>
                <a:moveTo>
                  <a:pt x="3149234" y="1673449"/>
                </a:moveTo>
                <a:cubicBezTo>
                  <a:pt x="3151774" y="1677169"/>
                  <a:pt x="3155235" y="1680422"/>
                  <a:pt x="3159394" y="1682992"/>
                </a:cubicBezTo>
                <a:cubicBezTo>
                  <a:pt x="3165514" y="1684804"/>
                  <a:pt x="3171972" y="1685739"/>
                  <a:pt x="3178504" y="1685720"/>
                </a:cubicBezTo>
                <a:cubicBezTo>
                  <a:pt x="3182130" y="1683189"/>
                  <a:pt x="3180195" y="1680072"/>
                  <a:pt x="3179954" y="1675592"/>
                </a:cubicBezTo>
                <a:lnTo>
                  <a:pt x="3178745" y="1676371"/>
                </a:lnTo>
                <a:close/>
                <a:moveTo>
                  <a:pt x="2000211" y="1672524"/>
                </a:moveTo>
                <a:lnTo>
                  <a:pt x="1965714" y="1674037"/>
                </a:lnTo>
                <a:lnTo>
                  <a:pt x="1959422" y="1672670"/>
                </a:lnTo>
                <a:lnTo>
                  <a:pt x="1961360" y="1674228"/>
                </a:lnTo>
                <a:lnTo>
                  <a:pt x="1965714" y="1674037"/>
                </a:lnTo>
                <a:lnTo>
                  <a:pt x="2005139" y="1682604"/>
                </a:lnTo>
                <a:cubicBezTo>
                  <a:pt x="2028119" y="1687473"/>
                  <a:pt x="2028119" y="1687473"/>
                  <a:pt x="2046499" y="1676371"/>
                </a:cubicBezTo>
                <a:cubicBezTo>
                  <a:pt x="2029810" y="1675786"/>
                  <a:pt x="2014391" y="1673692"/>
                  <a:pt x="2000211" y="1672524"/>
                </a:cubicBezTo>
                <a:close/>
                <a:moveTo>
                  <a:pt x="2500752" y="1672281"/>
                </a:moveTo>
                <a:cubicBezTo>
                  <a:pt x="2501649" y="1674228"/>
                  <a:pt x="2502858" y="1676060"/>
                  <a:pt x="2504381" y="1677735"/>
                </a:cubicBezTo>
                <a:cubicBezTo>
                  <a:pt x="2513089" y="1678708"/>
                  <a:pt x="2522279" y="1679682"/>
                  <a:pt x="2531231" y="1680461"/>
                </a:cubicBezTo>
                <a:lnTo>
                  <a:pt x="2531231" y="1680851"/>
                </a:lnTo>
                <a:cubicBezTo>
                  <a:pt x="2532922" y="1680851"/>
                  <a:pt x="2533163" y="1678708"/>
                  <a:pt x="2533163" y="1677539"/>
                </a:cubicBezTo>
                <a:cubicBezTo>
                  <a:pt x="2531761" y="1676410"/>
                  <a:pt x="2529997" y="1675610"/>
                  <a:pt x="2528084" y="1675201"/>
                </a:cubicBezTo>
                <a:close/>
                <a:moveTo>
                  <a:pt x="3030714" y="1668386"/>
                </a:moveTo>
                <a:cubicBezTo>
                  <a:pt x="3027326" y="1668386"/>
                  <a:pt x="3020795" y="1670527"/>
                  <a:pt x="3021280" y="1672476"/>
                </a:cubicBezTo>
                <a:cubicBezTo>
                  <a:pt x="3021765" y="1674422"/>
                  <a:pt x="3041357" y="1680461"/>
                  <a:pt x="3053449" y="1680267"/>
                </a:cubicBezTo>
                <a:lnTo>
                  <a:pt x="3052482" y="1680072"/>
                </a:lnTo>
                <a:lnTo>
                  <a:pt x="3058772" y="1680072"/>
                </a:lnTo>
                <a:cubicBezTo>
                  <a:pt x="3058772" y="1678318"/>
                  <a:pt x="3058772" y="1676177"/>
                  <a:pt x="3056111" y="1675201"/>
                </a:cubicBezTo>
                <a:cubicBezTo>
                  <a:pt x="3048007" y="1672144"/>
                  <a:pt x="3039470" y="1669866"/>
                  <a:pt x="3030714" y="1668386"/>
                </a:cubicBezTo>
                <a:close/>
                <a:moveTo>
                  <a:pt x="4653250" y="1667995"/>
                </a:moveTo>
                <a:cubicBezTo>
                  <a:pt x="4651074" y="1671112"/>
                  <a:pt x="4647686" y="1674034"/>
                  <a:pt x="4647928" y="1677539"/>
                </a:cubicBezTo>
                <a:cubicBezTo>
                  <a:pt x="4648169" y="1681046"/>
                  <a:pt x="4657362" y="1681630"/>
                  <a:pt x="4663652" y="1683383"/>
                </a:cubicBezTo>
                <a:lnTo>
                  <a:pt x="4663893" y="1684162"/>
                </a:lnTo>
                <a:cubicBezTo>
                  <a:pt x="4667934" y="1685019"/>
                  <a:pt x="4672189" y="1685019"/>
                  <a:pt x="4676227" y="1684162"/>
                </a:cubicBezTo>
                <a:cubicBezTo>
                  <a:pt x="4678888" y="1682798"/>
                  <a:pt x="4682035" y="1680072"/>
                  <a:pt x="4679130" y="1678514"/>
                </a:cubicBezTo>
                <a:cubicBezTo>
                  <a:pt x="4670737" y="1674658"/>
                  <a:pt x="4662103" y="1671151"/>
                  <a:pt x="4653250" y="1667995"/>
                </a:cubicBezTo>
                <a:close/>
                <a:moveTo>
                  <a:pt x="6997074" y="1667022"/>
                </a:moveTo>
                <a:lnTo>
                  <a:pt x="6998241" y="1667105"/>
                </a:lnTo>
                <a:lnTo>
                  <a:pt x="6998325" y="1667385"/>
                </a:lnTo>
                <a:close/>
                <a:moveTo>
                  <a:pt x="4948345" y="1667022"/>
                </a:moveTo>
                <a:cubicBezTo>
                  <a:pt x="4950280" y="1668580"/>
                  <a:pt x="4950762" y="1670917"/>
                  <a:pt x="4953909" y="1671697"/>
                </a:cubicBezTo>
                <a:lnTo>
                  <a:pt x="4971624" y="1674930"/>
                </a:lnTo>
                <a:lnTo>
                  <a:pt x="4971565" y="1675007"/>
                </a:lnTo>
                <a:lnTo>
                  <a:pt x="4972048" y="1675007"/>
                </a:lnTo>
                <a:lnTo>
                  <a:pt x="4971624" y="1674930"/>
                </a:lnTo>
                <a:lnTo>
                  <a:pt x="4974950" y="1670527"/>
                </a:lnTo>
                <a:close/>
                <a:moveTo>
                  <a:pt x="4316308" y="1667022"/>
                </a:moveTo>
                <a:cubicBezTo>
                  <a:pt x="4316308" y="1668190"/>
                  <a:pt x="4312682" y="1669359"/>
                  <a:pt x="4314376" y="1670527"/>
                </a:cubicBezTo>
                <a:cubicBezTo>
                  <a:pt x="4317809" y="1672028"/>
                  <a:pt x="4321461" y="1673216"/>
                  <a:pt x="4325260" y="1674034"/>
                </a:cubicBezTo>
                <a:lnTo>
                  <a:pt x="4328163" y="1670527"/>
                </a:lnTo>
                <a:close/>
                <a:moveTo>
                  <a:pt x="3216478" y="1666243"/>
                </a:moveTo>
                <a:cubicBezTo>
                  <a:pt x="3212849" y="1666437"/>
                  <a:pt x="3208497" y="1668386"/>
                  <a:pt x="3208497" y="1670333"/>
                </a:cubicBezTo>
                <a:lnTo>
                  <a:pt x="3206803" y="1669748"/>
                </a:lnTo>
                <a:cubicBezTo>
                  <a:pt x="3206729" y="1672729"/>
                  <a:pt x="3207552" y="1675670"/>
                  <a:pt x="3209221" y="1678318"/>
                </a:cubicBezTo>
                <a:cubicBezTo>
                  <a:pt x="3223733" y="1684162"/>
                  <a:pt x="3233409" y="1682992"/>
                  <a:pt x="3238246" y="1679876"/>
                </a:cubicBezTo>
                <a:cubicBezTo>
                  <a:pt x="3243084" y="1676760"/>
                  <a:pt x="3239699" y="1674034"/>
                  <a:pt x="3236070" y="1670723"/>
                </a:cubicBezTo>
                <a:cubicBezTo>
                  <a:pt x="3229998" y="1668151"/>
                  <a:pt x="3223322" y="1666631"/>
                  <a:pt x="3216478" y="1666243"/>
                </a:cubicBezTo>
                <a:close/>
                <a:moveTo>
                  <a:pt x="7371749" y="1664294"/>
                </a:moveTo>
                <a:cubicBezTo>
                  <a:pt x="7379307" y="1670839"/>
                  <a:pt x="7388631" y="1675679"/>
                  <a:pt x="7398811" y="1678557"/>
                </a:cubicBezTo>
                <a:lnTo>
                  <a:pt x="7428046" y="1680817"/>
                </a:lnTo>
                <a:lnTo>
                  <a:pt x="7430041" y="1681825"/>
                </a:lnTo>
                <a:lnTo>
                  <a:pt x="7431009" y="1681046"/>
                </a:lnTo>
                <a:lnTo>
                  <a:pt x="7428046" y="1680817"/>
                </a:lnTo>
                <a:lnTo>
                  <a:pt x="7403135" y="1668232"/>
                </a:lnTo>
                <a:cubicBezTo>
                  <a:pt x="7393215" y="1665249"/>
                  <a:pt x="7382548" y="1663876"/>
                  <a:pt x="7371749" y="1664294"/>
                </a:cubicBezTo>
                <a:close/>
                <a:moveTo>
                  <a:pt x="6321742" y="1663711"/>
                </a:moveTo>
                <a:lnTo>
                  <a:pt x="6321742" y="1664879"/>
                </a:lnTo>
                <a:cubicBezTo>
                  <a:pt x="6321742" y="1666243"/>
                  <a:pt x="6317872" y="1667411"/>
                  <a:pt x="6319566" y="1668580"/>
                </a:cubicBezTo>
                <a:cubicBezTo>
                  <a:pt x="6323388" y="1670392"/>
                  <a:pt x="6327548" y="1671637"/>
                  <a:pt x="6331903" y="1672281"/>
                </a:cubicBezTo>
                <a:cubicBezTo>
                  <a:pt x="6336547" y="1672903"/>
                  <a:pt x="6341288" y="1672903"/>
                  <a:pt x="6345931" y="1672281"/>
                </a:cubicBezTo>
                <a:cubicBezTo>
                  <a:pt x="6349148" y="1671521"/>
                  <a:pt x="6352124" y="1670177"/>
                  <a:pt x="6354638" y="1668386"/>
                </a:cubicBezTo>
                <a:cubicBezTo>
                  <a:pt x="6347866" y="1666828"/>
                  <a:pt x="6341093" y="1664879"/>
                  <a:pt x="6334320" y="1663906"/>
                </a:cubicBezTo>
                <a:cubicBezTo>
                  <a:pt x="6330161" y="1663458"/>
                  <a:pt x="6325927" y="1663380"/>
                  <a:pt x="6321742" y="1663711"/>
                </a:cubicBezTo>
                <a:close/>
                <a:moveTo>
                  <a:pt x="6573783" y="1662347"/>
                </a:moveTo>
                <a:lnTo>
                  <a:pt x="6573057" y="1663711"/>
                </a:lnTo>
                <a:lnTo>
                  <a:pt x="6575868" y="1663902"/>
                </a:lnTo>
                <a:lnTo>
                  <a:pt x="6586844" y="1672085"/>
                </a:lnTo>
                <a:cubicBezTo>
                  <a:pt x="6593182" y="1674365"/>
                  <a:pt x="6600003" y="1675610"/>
                  <a:pt x="6606920" y="1675786"/>
                </a:cubicBezTo>
                <a:cubicBezTo>
                  <a:pt x="6617830" y="1673760"/>
                  <a:pt x="6628569" y="1671228"/>
                  <a:pt x="6639090" y="1668190"/>
                </a:cubicBezTo>
                <a:lnTo>
                  <a:pt x="6575868" y="1663902"/>
                </a:lnTo>
                <a:close/>
                <a:moveTo>
                  <a:pt x="3768480" y="1660375"/>
                </a:moveTo>
                <a:cubicBezTo>
                  <a:pt x="3753272" y="1660789"/>
                  <a:pt x="3742690" y="1664100"/>
                  <a:pt x="3738699" y="1671697"/>
                </a:cubicBezTo>
                <a:cubicBezTo>
                  <a:pt x="3737247" y="1674422"/>
                  <a:pt x="3723943" y="1674813"/>
                  <a:pt x="3714511" y="1676177"/>
                </a:cubicBezTo>
                <a:cubicBezTo>
                  <a:pt x="3732821" y="1688213"/>
                  <a:pt x="3752316" y="1699024"/>
                  <a:pt x="3772804" y="1708508"/>
                </a:cubicBezTo>
                <a:lnTo>
                  <a:pt x="3772078" y="1708508"/>
                </a:lnTo>
                <a:cubicBezTo>
                  <a:pt x="3781849" y="1713690"/>
                  <a:pt x="3793267" y="1716475"/>
                  <a:pt x="3804974" y="1716493"/>
                </a:cubicBezTo>
                <a:cubicBezTo>
                  <a:pt x="3813681" y="1716493"/>
                  <a:pt x="3814408" y="1713183"/>
                  <a:pt x="3806668" y="1704418"/>
                </a:cubicBezTo>
                <a:cubicBezTo>
                  <a:pt x="3833758" y="1705586"/>
                  <a:pt x="3862784" y="1708314"/>
                  <a:pt x="3886972" y="1707535"/>
                </a:cubicBezTo>
                <a:cubicBezTo>
                  <a:pt x="3899309" y="1707535"/>
                  <a:pt x="3902694" y="1700717"/>
                  <a:pt x="3911160" y="1696822"/>
                </a:cubicBezTo>
                <a:cubicBezTo>
                  <a:pt x="3900517" y="1686499"/>
                  <a:pt x="3865686" y="1690395"/>
                  <a:pt x="3855285" y="1680851"/>
                </a:cubicBezTo>
                <a:lnTo>
                  <a:pt x="3885763" y="1676565"/>
                </a:lnTo>
                <a:lnTo>
                  <a:pt x="3826018" y="1666437"/>
                </a:lnTo>
                <a:cubicBezTo>
                  <a:pt x="3803523" y="1662445"/>
                  <a:pt x="3783689" y="1659961"/>
                  <a:pt x="3768480" y="1660375"/>
                </a:cubicBezTo>
                <a:close/>
                <a:moveTo>
                  <a:pt x="5019700" y="1659816"/>
                </a:moveTo>
                <a:cubicBezTo>
                  <a:pt x="5027440" y="1661374"/>
                  <a:pt x="5035178" y="1663127"/>
                  <a:pt x="5043888" y="1664490"/>
                </a:cubicBezTo>
                <a:cubicBezTo>
                  <a:pt x="5044856" y="1664879"/>
                  <a:pt x="5046791" y="1662736"/>
                  <a:pt x="5046791" y="1661568"/>
                </a:cubicBezTo>
                <a:cubicBezTo>
                  <a:pt x="5044927" y="1660673"/>
                  <a:pt x="5042873" y="1660088"/>
                  <a:pt x="5040742" y="1659816"/>
                </a:cubicBezTo>
                <a:close/>
                <a:moveTo>
                  <a:pt x="6111066" y="1659620"/>
                </a:moveTo>
                <a:lnTo>
                  <a:pt x="6110340" y="1660789"/>
                </a:lnTo>
                <a:cubicBezTo>
                  <a:pt x="6106952" y="1660789"/>
                  <a:pt x="6105985" y="1662542"/>
                  <a:pt x="6104050" y="1663321"/>
                </a:cubicBezTo>
                <a:lnTo>
                  <a:pt x="6114936" y="1666437"/>
                </a:lnTo>
                <a:lnTo>
                  <a:pt x="6120739" y="1663711"/>
                </a:lnTo>
                <a:cubicBezTo>
                  <a:pt x="6117669" y="1662114"/>
                  <a:pt x="6114428" y="1660750"/>
                  <a:pt x="6111066" y="1659620"/>
                </a:cubicBezTo>
                <a:close/>
                <a:moveTo>
                  <a:pt x="5123466" y="1658258"/>
                </a:moveTo>
                <a:lnTo>
                  <a:pt x="5117571" y="1659274"/>
                </a:lnTo>
                <a:lnTo>
                  <a:pt x="5116694" y="1658646"/>
                </a:lnTo>
                <a:lnTo>
                  <a:pt x="5116694" y="1659425"/>
                </a:lnTo>
                <a:lnTo>
                  <a:pt x="5117571" y="1659274"/>
                </a:lnTo>
                <a:lnTo>
                  <a:pt x="5118870" y="1660204"/>
                </a:lnTo>
                <a:close/>
                <a:moveTo>
                  <a:pt x="2084476" y="1657867"/>
                </a:moveTo>
                <a:lnTo>
                  <a:pt x="2068996" y="1661957"/>
                </a:lnTo>
                <a:cubicBezTo>
                  <a:pt x="2085807" y="1668813"/>
                  <a:pt x="2104335" y="1672476"/>
                  <a:pt x="2123177" y="1672670"/>
                </a:cubicBezTo>
                <a:close/>
                <a:moveTo>
                  <a:pt x="6466145" y="1656309"/>
                </a:moveTo>
                <a:cubicBezTo>
                  <a:pt x="6463750" y="1656329"/>
                  <a:pt x="6461817" y="1657927"/>
                  <a:pt x="6461840" y="1659855"/>
                </a:cubicBezTo>
                <a:cubicBezTo>
                  <a:pt x="6461866" y="1660613"/>
                  <a:pt x="6462178" y="1661354"/>
                  <a:pt x="6462760" y="1661957"/>
                </a:cubicBezTo>
                <a:cubicBezTo>
                  <a:pt x="6472049" y="1667040"/>
                  <a:pt x="6483296" y="1669243"/>
                  <a:pt x="6494447" y="1668190"/>
                </a:cubicBezTo>
                <a:cubicBezTo>
                  <a:pt x="6498075" y="1666049"/>
                  <a:pt x="6493962" y="1662932"/>
                  <a:pt x="6492994" y="1659425"/>
                </a:cubicBezTo>
                <a:lnTo>
                  <a:pt x="6492994" y="1660595"/>
                </a:lnTo>
                <a:cubicBezTo>
                  <a:pt x="6484167" y="1658724"/>
                  <a:pt x="6475193" y="1657303"/>
                  <a:pt x="6466145" y="1656309"/>
                </a:cubicBezTo>
                <a:close/>
                <a:moveTo>
                  <a:pt x="3086830" y="1656115"/>
                </a:moveTo>
                <a:cubicBezTo>
                  <a:pt x="3082960" y="1664879"/>
                  <a:pt x="3078364" y="1667411"/>
                  <a:pt x="3081508" y="1669944"/>
                </a:cubicBezTo>
                <a:cubicBezTo>
                  <a:pt x="3091305" y="1679487"/>
                  <a:pt x="3103494" y="1687258"/>
                  <a:pt x="3117306" y="1692732"/>
                </a:cubicBezTo>
                <a:cubicBezTo>
                  <a:pt x="3144711" y="1704535"/>
                  <a:pt x="3173785" y="1713630"/>
                  <a:pt x="3203900" y="1719806"/>
                </a:cubicBezTo>
                <a:cubicBezTo>
                  <a:pt x="3222042" y="1724362"/>
                  <a:pt x="3239747" y="1729952"/>
                  <a:pt x="3256873" y="1736555"/>
                </a:cubicBezTo>
                <a:lnTo>
                  <a:pt x="3256388" y="1734997"/>
                </a:lnTo>
                <a:lnTo>
                  <a:pt x="3301377" y="1724480"/>
                </a:lnTo>
                <a:cubicBezTo>
                  <a:pt x="3277188" y="1715131"/>
                  <a:pt x="3255662" y="1706561"/>
                  <a:pt x="3232685" y="1698965"/>
                </a:cubicBezTo>
                <a:cubicBezTo>
                  <a:pt x="3220011" y="1694427"/>
                  <a:pt x="3205932" y="1693063"/>
                  <a:pt x="3192290" y="1695069"/>
                </a:cubicBezTo>
                <a:cubicBezTo>
                  <a:pt x="3153226" y="1690511"/>
                  <a:pt x="3116605" y="1676974"/>
                  <a:pt x="3086830" y="1656115"/>
                </a:cubicBezTo>
                <a:close/>
                <a:moveTo>
                  <a:pt x="4634624" y="1654945"/>
                </a:moveTo>
                <a:cubicBezTo>
                  <a:pt x="4630753" y="1659231"/>
                  <a:pt x="4647445" y="1662736"/>
                  <a:pt x="4653491" y="1666828"/>
                </a:cubicBezTo>
                <a:lnTo>
                  <a:pt x="4653733" y="1668190"/>
                </a:lnTo>
                <a:lnTo>
                  <a:pt x="4706705" y="1675592"/>
                </a:lnTo>
                <a:lnTo>
                  <a:pt x="4686146" y="1656115"/>
                </a:lnTo>
                <a:close/>
                <a:moveTo>
                  <a:pt x="4780354" y="1651793"/>
                </a:moveTo>
                <a:lnTo>
                  <a:pt x="4779269" y="1652804"/>
                </a:lnTo>
                <a:lnTo>
                  <a:pt x="4778302" y="1651829"/>
                </a:lnTo>
                <a:close/>
                <a:moveTo>
                  <a:pt x="7118499" y="1650661"/>
                </a:moveTo>
                <a:lnTo>
                  <a:pt x="7199530" y="1667216"/>
                </a:lnTo>
                <a:cubicBezTo>
                  <a:pt x="7221783" y="1682019"/>
                  <a:pt x="7221783" y="1682019"/>
                  <a:pt x="7267012" y="1680267"/>
                </a:cubicBezTo>
                <a:cubicBezTo>
                  <a:pt x="7291201" y="1688837"/>
                  <a:pt x="7271609" y="1696433"/>
                  <a:pt x="7297973" y="1705977"/>
                </a:cubicBezTo>
                <a:cubicBezTo>
                  <a:pt x="7324340" y="1715520"/>
                  <a:pt x="7348043" y="1712209"/>
                  <a:pt x="7372231" y="1719221"/>
                </a:cubicBezTo>
                <a:cubicBezTo>
                  <a:pt x="7379004" y="1721168"/>
                  <a:pt x="7387953" y="1721753"/>
                  <a:pt x="7394725" y="1723701"/>
                </a:cubicBezTo>
                <a:lnTo>
                  <a:pt x="7461058" y="1734796"/>
                </a:lnTo>
                <a:lnTo>
                  <a:pt x="7455923" y="1735388"/>
                </a:lnTo>
                <a:cubicBezTo>
                  <a:pt x="7445763" y="1737725"/>
                  <a:pt x="7431491" y="1738504"/>
                  <a:pt x="7445763" y="1746099"/>
                </a:cubicBezTo>
                <a:lnTo>
                  <a:pt x="7445763" y="1745125"/>
                </a:lnTo>
                <a:cubicBezTo>
                  <a:pt x="7456891" y="1751164"/>
                  <a:pt x="7470652" y="1753209"/>
                  <a:pt x="7483738" y="1750773"/>
                </a:cubicBezTo>
                <a:lnTo>
                  <a:pt x="7540693" y="1740864"/>
                </a:lnTo>
                <a:lnTo>
                  <a:pt x="7558963" y="1749215"/>
                </a:lnTo>
                <a:lnTo>
                  <a:pt x="7538645" y="1754474"/>
                </a:lnTo>
                <a:cubicBezTo>
                  <a:pt x="7541233" y="1756617"/>
                  <a:pt x="7544257" y="1758409"/>
                  <a:pt x="7547594" y="1759734"/>
                </a:cubicBezTo>
                <a:cubicBezTo>
                  <a:pt x="7575896" y="1766745"/>
                  <a:pt x="7604678" y="1773563"/>
                  <a:pt x="7638300" y="1781548"/>
                </a:cubicBezTo>
                <a:cubicBezTo>
                  <a:pt x="7634915" y="1777068"/>
                  <a:pt x="7634915" y="1773952"/>
                  <a:pt x="7631286" y="1770835"/>
                </a:cubicBezTo>
                <a:lnTo>
                  <a:pt x="7631286" y="1769862"/>
                </a:lnTo>
                <a:cubicBezTo>
                  <a:pt x="7622093" y="1763044"/>
                  <a:pt x="7599840" y="1756227"/>
                  <a:pt x="7608548" y="1750385"/>
                </a:cubicBezTo>
                <a:cubicBezTo>
                  <a:pt x="7592633" y="1741346"/>
                  <a:pt x="7575411" y="1733887"/>
                  <a:pt x="7557269" y="1728180"/>
                </a:cubicBezTo>
                <a:cubicBezTo>
                  <a:pt x="7519780" y="1721558"/>
                  <a:pt x="7482288" y="1714741"/>
                  <a:pt x="7444795" y="1708702"/>
                </a:cubicBezTo>
                <a:cubicBezTo>
                  <a:pt x="7428106" y="1705782"/>
                  <a:pt x="7418431" y="1706365"/>
                  <a:pt x="7415287" y="1712209"/>
                </a:cubicBezTo>
                <a:cubicBezTo>
                  <a:pt x="7412141" y="1718051"/>
                  <a:pt x="7374651" y="1714156"/>
                  <a:pt x="7370781" y="1708508"/>
                </a:cubicBezTo>
                <a:cubicBezTo>
                  <a:pt x="7362556" y="1696433"/>
                  <a:pt x="7315632" y="1686694"/>
                  <a:pt x="7319985" y="1674813"/>
                </a:cubicBezTo>
                <a:cubicBezTo>
                  <a:pt x="7319985" y="1673449"/>
                  <a:pt x="7315389" y="1670333"/>
                  <a:pt x="7310795" y="1668386"/>
                </a:cubicBezTo>
                <a:cubicBezTo>
                  <a:pt x="7268706" y="1650661"/>
                  <a:pt x="7257096" y="1650271"/>
                  <a:pt x="7235810" y="1667022"/>
                </a:cubicBezTo>
                <a:lnTo>
                  <a:pt x="7211622" y="1658452"/>
                </a:lnTo>
                <a:cubicBezTo>
                  <a:pt x="7205551" y="1655900"/>
                  <a:pt x="7199141" y="1653933"/>
                  <a:pt x="7192513" y="1652608"/>
                </a:cubicBezTo>
                <a:cubicBezTo>
                  <a:pt x="7167939" y="1650348"/>
                  <a:pt x="7143195" y="1649706"/>
                  <a:pt x="7118499" y="1650661"/>
                </a:cubicBezTo>
                <a:close/>
                <a:moveTo>
                  <a:pt x="2926704" y="1650467"/>
                </a:moveTo>
                <a:cubicBezTo>
                  <a:pt x="2912435" y="1654166"/>
                  <a:pt x="2909773" y="1659816"/>
                  <a:pt x="2930333" y="1669944"/>
                </a:cubicBezTo>
                <a:lnTo>
                  <a:pt x="2972177" y="1677735"/>
                </a:lnTo>
                <a:cubicBezTo>
                  <a:pt x="2969034" y="1673840"/>
                  <a:pt x="2968549" y="1669748"/>
                  <a:pt x="2962020" y="1666049"/>
                </a:cubicBezTo>
                <a:cubicBezTo>
                  <a:pt x="2955488" y="1662347"/>
                  <a:pt x="2937832" y="1655724"/>
                  <a:pt x="2926704" y="1650467"/>
                </a:cubicBezTo>
                <a:close/>
                <a:moveTo>
                  <a:pt x="2697401" y="1649688"/>
                </a:moveTo>
                <a:lnTo>
                  <a:pt x="2695951" y="1653193"/>
                </a:lnTo>
                <a:cubicBezTo>
                  <a:pt x="2700062" y="1653544"/>
                  <a:pt x="2704174" y="1653544"/>
                  <a:pt x="2708287" y="1653193"/>
                </a:cubicBezTo>
                <a:cubicBezTo>
                  <a:pt x="2710464" y="1653193"/>
                  <a:pt x="2709737" y="1650855"/>
                  <a:pt x="2710220" y="1649688"/>
                </a:cubicBezTo>
                <a:close/>
                <a:moveTo>
                  <a:pt x="6898387" y="1648169"/>
                </a:moveTo>
                <a:lnTo>
                  <a:pt x="6899053" y="1648276"/>
                </a:lnTo>
                <a:lnTo>
                  <a:pt x="6898630" y="1648324"/>
                </a:lnTo>
                <a:close/>
                <a:moveTo>
                  <a:pt x="3342166" y="1647252"/>
                </a:moveTo>
                <a:cubicBezTo>
                  <a:pt x="3336996" y="1646717"/>
                  <a:pt x="3333308" y="1647545"/>
                  <a:pt x="3330405" y="1649688"/>
                </a:cubicBezTo>
                <a:cubicBezTo>
                  <a:pt x="3325349" y="1653739"/>
                  <a:pt x="3320874" y="1658258"/>
                  <a:pt x="3317101" y="1663127"/>
                </a:cubicBezTo>
                <a:cubicBezTo>
                  <a:pt x="3337901" y="1671813"/>
                  <a:pt x="3360543" y="1677246"/>
                  <a:pt x="3383860" y="1679097"/>
                </a:cubicBezTo>
                <a:lnTo>
                  <a:pt x="3382651" y="1679876"/>
                </a:lnTo>
                <a:cubicBezTo>
                  <a:pt x="3406839" y="1679876"/>
                  <a:pt x="3434171" y="1696627"/>
                  <a:pt x="3458118" y="1689225"/>
                </a:cubicBezTo>
                <a:cubicBezTo>
                  <a:pt x="3436154" y="1673138"/>
                  <a:pt x="3408675" y="1662736"/>
                  <a:pt x="3379263" y="1659425"/>
                </a:cubicBezTo>
                <a:cubicBezTo>
                  <a:pt x="3373506" y="1657769"/>
                  <a:pt x="3367991" y="1655608"/>
                  <a:pt x="3362815" y="1652998"/>
                </a:cubicBezTo>
                <a:cubicBezTo>
                  <a:pt x="3353987" y="1649687"/>
                  <a:pt x="3347336" y="1647788"/>
                  <a:pt x="3342166" y="1647252"/>
                </a:cubicBezTo>
                <a:close/>
                <a:moveTo>
                  <a:pt x="1776560" y="1646181"/>
                </a:moveTo>
                <a:cubicBezTo>
                  <a:pt x="1768338" y="1646181"/>
                  <a:pt x="1766161" y="1650076"/>
                  <a:pt x="1761324" y="1652998"/>
                </a:cubicBezTo>
                <a:lnTo>
                  <a:pt x="1761324" y="1653972"/>
                </a:lnTo>
                <a:cubicBezTo>
                  <a:pt x="1767322" y="1656133"/>
                  <a:pt x="1773561" y="1657828"/>
                  <a:pt x="1779948" y="1659037"/>
                </a:cubicBezTo>
                <a:cubicBezTo>
                  <a:pt x="1790276" y="1658297"/>
                  <a:pt x="1800532" y="1657070"/>
                  <a:pt x="1810667" y="1655336"/>
                </a:cubicBezTo>
                <a:cubicBezTo>
                  <a:pt x="1801378" y="1648596"/>
                  <a:pt x="1789019" y="1645285"/>
                  <a:pt x="1776560" y="1646181"/>
                </a:cubicBezTo>
                <a:close/>
                <a:moveTo>
                  <a:pt x="3760226" y="1645792"/>
                </a:moveTo>
                <a:cubicBezTo>
                  <a:pt x="3754759" y="1646162"/>
                  <a:pt x="3749340" y="1646882"/>
                  <a:pt x="3744020" y="1647933"/>
                </a:cubicBezTo>
                <a:lnTo>
                  <a:pt x="3742811" y="1648712"/>
                </a:lnTo>
                <a:cubicBezTo>
                  <a:pt x="3750769" y="1650291"/>
                  <a:pt x="3758847" y="1651459"/>
                  <a:pt x="3766999" y="1652219"/>
                </a:cubicBezTo>
                <a:cubicBezTo>
                  <a:pt x="3770869" y="1652219"/>
                  <a:pt x="3771351" y="1649491"/>
                  <a:pt x="3773287" y="1648130"/>
                </a:cubicBezTo>
                <a:cubicBezTo>
                  <a:pt x="3769005" y="1647077"/>
                  <a:pt x="3764652" y="1646297"/>
                  <a:pt x="3760226" y="1645792"/>
                </a:cubicBezTo>
                <a:close/>
                <a:moveTo>
                  <a:pt x="2632336" y="1644817"/>
                </a:moveTo>
                <a:cubicBezTo>
                  <a:pt x="2619758" y="1644817"/>
                  <a:pt x="2606939" y="1643844"/>
                  <a:pt x="2608148" y="1648909"/>
                </a:cubicBezTo>
                <a:cubicBezTo>
                  <a:pt x="2609356" y="1653972"/>
                  <a:pt x="2625563" y="1656309"/>
                  <a:pt x="2637899" y="1658841"/>
                </a:cubicBezTo>
                <a:cubicBezTo>
                  <a:pt x="2630159" y="1659425"/>
                  <a:pt x="2623387" y="1660399"/>
                  <a:pt x="2617096" y="1661763"/>
                </a:cubicBezTo>
                <a:lnTo>
                  <a:pt x="2617340" y="1662153"/>
                </a:lnTo>
                <a:cubicBezTo>
                  <a:pt x="2606939" y="1664294"/>
                  <a:pt x="2602342" y="1667411"/>
                  <a:pt x="2617340" y="1673840"/>
                </a:cubicBezTo>
                <a:cubicBezTo>
                  <a:pt x="2628466" y="1678962"/>
                  <a:pt x="2641528" y="1680694"/>
                  <a:pt x="2654104" y="1678708"/>
                </a:cubicBezTo>
                <a:cubicBezTo>
                  <a:pt x="2683421" y="1687064"/>
                  <a:pt x="2713874" y="1692615"/>
                  <a:pt x="2744810" y="1695264"/>
                </a:cubicBezTo>
                <a:cubicBezTo>
                  <a:pt x="2752865" y="1695517"/>
                  <a:pt x="2760846" y="1693900"/>
                  <a:pt x="2767789" y="1690589"/>
                </a:cubicBezTo>
                <a:cubicBezTo>
                  <a:pt x="2772141" y="1687667"/>
                  <a:pt x="2756179" y="1679097"/>
                  <a:pt x="2742392" y="1676565"/>
                </a:cubicBezTo>
                <a:cubicBezTo>
                  <a:pt x="2709979" y="1670527"/>
                  <a:pt x="2677568" y="1665073"/>
                  <a:pt x="2645640" y="1659425"/>
                </a:cubicBezTo>
                <a:lnTo>
                  <a:pt x="2666199" y="1653972"/>
                </a:lnTo>
                <a:cubicBezTo>
                  <a:pt x="2656646" y="1647759"/>
                  <a:pt x="2644624" y="1644506"/>
                  <a:pt x="2632336" y="1644817"/>
                </a:cubicBezTo>
                <a:close/>
                <a:moveTo>
                  <a:pt x="2328533" y="1644038"/>
                </a:moveTo>
                <a:cubicBezTo>
                  <a:pt x="2323455" y="1644038"/>
                  <a:pt x="2325390" y="1648909"/>
                  <a:pt x="2322728" y="1654362"/>
                </a:cubicBezTo>
                <a:cubicBezTo>
                  <a:pt x="2333081" y="1655258"/>
                  <a:pt x="2343529" y="1655512"/>
                  <a:pt x="2353930" y="1655141"/>
                </a:cubicBezTo>
                <a:lnTo>
                  <a:pt x="2352963" y="1653387"/>
                </a:lnTo>
                <a:cubicBezTo>
                  <a:pt x="2356592" y="1653387"/>
                  <a:pt x="2354656" y="1649297"/>
                  <a:pt x="2355142" y="1647351"/>
                </a:cubicBezTo>
                <a:cubicBezTo>
                  <a:pt x="2346431" y="1645518"/>
                  <a:pt x="2337531" y="1644408"/>
                  <a:pt x="2328533" y="1644038"/>
                </a:cubicBezTo>
                <a:close/>
                <a:moveTo>
                  <a:pt x="3681857" y="1643455"/>
                </a:moveTo>
                <a:lnTo>
                  <a:pt x="3698546" y="1650076"/>
                </a:lnTo>
                <a:lnTo>
                  <a:pt x="3680889" y="1654166"/>
                </a:lnTo>
                <a:cubicBezTo>
                  <a:pt x="3696296" y="1661082"/>
                  <a:pt x="3714486" y="1662756"/>
                  <a:pt x="3731442" y="1658841"/>
                </a:cubicBezTo>
                <a:lnTo>
                  <a:pt x="3730959" y="1658841"/>
                </a:lnTo>
                <a:lnTo>
                  <a:pt x="3699514" y="1650271"/>
                </a:lnTo>
                <a:lnTo>
                  <a:pt x="3699514" y="1644428"/>
                </a:lnTo>
                <a:close/>
                <a:moveTo>
                  <a:pt x="2037550" y="1641897"/>
                </a:moveTo>
                <a:lnTo>
                  <a:pt x="2038066" y="1643081"/>
                </a:lnTo>
                <a:lnTo>
                  <a:pt x="2033461" y="1642104"/>
                </a:lnTo>
                <a:close/>
                <a:moveTo>
                  <a:pt x="5107599" y="1641458"/>
                </a:moveTo>
                <a:lnTo>
                  <a:pt x="5086546" y="1642286"/>
                </a:lnTo>
                <a:lnTo>
                  <a:pt x="5081622" y="1641701"/>
                </a:lnTo>
                <a:lnTo>
                  <a:pt x="5081622" y="1642480"/>
                </a:lnTo>
                <a:lnTo>
                  <a:pt x="5086546" y="1642286"/>
                </a:lnTo>
                <a:lnTo>
                  <a:pt x="5132415" y="1647739"/>
                </a:lnTo>
                <a:cubicBezTo>
                  <a:pt x="5124603" y="1644457"/>
                  <a:pt x="5116197" y="1642349"/>
                  <a:pt x="5107599" y="1641458"/>
                </a:cubicBezTo>
                <a:close/>
                <a:moveTo>
                  <a:pt x="6115178" y="1640727"/>
                </a:moveTo>
                <a:cubicBezTo>
                  <a:pt x="6116386" y="1642870"/>
                  <a:pt x="6115178" y="1644623"/>
                  <a:pt x="6118321" y="1645596"/>
                </a:cubicBezTo>
                <a:cubicBezTo>
                  <a:pt x="6122458" y="1646668"/>
                  <a:pt x="6126788" y="1647193"/>
                  <a:pt x="6131140" y="1647154"/>
                </a:cubicBezTo>
                <a:lnTo>
                  <a:pt x="6131140" y="1648324"/>
                </a:lnTo>
                <a:cubicBezTo>
                  <a:pt x="6133802" y="1648324"/>
                  <a:pt x="6134043" y="1646375"/>
                  <a:pt x="6135254" y="1645208"/>
                </a:cubicBezTo>
                <a:close/>
                <a:moveTo>
                  <a:pt x="5070735" y="1639948"/>
                </a:moveTo>
                <a:cubicBezTo>
                  <a:pt x="5071850" y="1640513"/>
                  <a:pt x="5073082" y="1640903"/>
                  <a:pt x="5074364" y="1641118"/>
                </a:cubicBezTo>
                <a:lnTo>
                  <a:pt x="5076782" y="1641118"/>
                </a:lnTo>
                <a:close/>
                <a:moveTo>
                  <a:pt x="1868234" y="1638975"/>
                </a:moveTo>
                <a:lnTo>
                  <a:pt x="1863881" y="1641118"/>
                </a:lnTo>
                <a:lnTo>
                  <a:pt x="1872104" y="1642480"/>
                </a:lnTo>
                <a:close/>
                <a:moveTo>
                  <a:pt x="7146072" y="1636638"/>
                </a:moveTo>
                <a:lnTo>
                  <a:pt x="7145105" y="1637417"/>
                </a:lnTo>
                <a:cubicBezTo>
                  <a:pt x="7142687" y="1637417"/>
                  <a:pt x="7143169" y="1640339"/>
                  <a:pt x="7145105" y="1641701"/>
                </a:cubicBezTo>
                <a:cubicBezTo>
                  <a:pt x="7148855" y="1643435"/>
                  <a:pt x="7152941" y="1644623"/>
                  <a:pt x="7157200" y="1645208"/>
                </a:cubicBezTo>
                <a:cubicBezTo>
                  <a:pt x="7166149" y="1645208"/>
                  <a:pt x="7173648" y="1643065"/>
                  <a:pt x="7183082" y="1641701"/>
                </a:cubicBezTo>
                <a:cubicBezTo>
                  <a:pt x="7171784" y="1636754"/>
                  <a:pt x="7158772" y="1634963"/>
                  <a:pt x="7146072" y="1636638"/>
                </a:cubicBezTo>
                <a:close/>
                <a:moveTo>
                  <a:pt x="3193740" y="1636638"/>
                </a:moveTo>
                <a:cubicBezTo>
                  <a:pt x="3212149" y="1653213"/>
                  <a:pt x="3240666" y="1659933"/>
                  <a:pt x="3267272" y="1653972"/>
                </a:cubicBezTo>
                <a:lnTo>
                  <a:pt x="3266304" y="1653387"/>
                </a:lnTo>
                <a:cubicBezTo>
                  <a:pt x="3243737" y="1643999"/>
                  <a:pt x="3219066" y="1638292"/>
                  <a:pt x="3193740" y="1636638"/>
                </a:cubicBezTo>
                <a:close/>
                <a:moveTo>
                  <a:pt x="2976533" y="1636443"/>
                </a:moveTo>
                <a:lnTo>
                  <a:pt x="2980403" y="1639948"/>
                </a:lnTo>
                <a:lnTo>
                  <a:pt x="2985482" y="1638001"/>
                </a:lnTo>
                <a:close/>
                <a:moveTo>
                  <a:pt x="2657732" y="1636247"/>
                </a:moveTo>
                <a:lnTo>
                  <a:pt x="2656524" y="1637026"/>
                </a:lnTo>
                <a:cubicBezTo>
                  <a:pt x="2656524" y="1637026"/>
                  <a:pt x="2656524" y="1638584"/>
                  <a:pt x="2656524" y="1638975"/>
                </a:cubicBezTo>
                <a:cubicBezTo>
                  <a:pt x="2658532" y="1639130"/>
                  <a:pt x="2660564" y="1639130"/>
                  <a:pt x="2662570" y="1638975"/>
                </a:cubicBezTo>
                <a:cubicBezTo>
                  <a:pt x="2662570" y="1638975"/>
                  <a:pt x="2662570" y="1637417"/>
                  <a:pt x="2662570" y="1636832"/>
                </a:cubicBezTo>
                <a:cubicBezTo>
                  <a:pt x="2660975" y="1636521"/>
                  <a:pt x="2659353" y="1636325"/>
                  <a:pt x="2657732" y="1636247"/>
                </a:cubicBezTo>
                <a:close/>
                <a:moveTo>
                  <a:pt x="1863215" y="1635079"/>
                </a:moveTo>
                <a:cubicBezTo>
                  <a:pt x="1863578" y="1635664"/>
                  <a:pt x="1866057" y="1636735"/>
                  <a:pt x="1867992" y="1637805"/>
                </a:cubicBezTo>
                <a:lnTo>
                  <a:pt x="1867992" y="1638196"/>
                </a:lnTo>
                <a:lnTo>
                  <a:pt x="1871136" y="1635274"/>
                </a:lnTo>
                <a:cubicBezTo>
                  <a:pt x="1864606" y="1634397"/>
                  <a:pt x="1862853" y="1634495"/>
                  <a:pt x="1863215" y="1635079"/>
                </a:cubicBezTo>
                <a:close/>
                <a:moveTo>
                  <a:pt x="2914367" y="1634300"/>
                </a:moveTo>
                <a:lnTo>
                  <a:pt x="2907353" y="1640921"/>
                </a:lnTo>
                <a:lnTo>
                  <a:pt x="2927430" y="1649882"/>
                </a:lnTo>
                <a:cubicBezTo>
                  <a:pt x="2973485" y="1654401"/>
                  <a:pt x="3019853" y="1656601"/>
                  <a:pt x="3066268" y="1656503"/>
                </a:cubicBezTo>
                <a:lnTo>
                  <a:pt x="2980885" y="1641312"/>
                </a:lnTo>
                <a:close/>
                <a:moveTo>
                  <a:pt x="2173730" y="1633521"/>
                </a:moveTo>
                <a:lnTo>
                  <a:pt x="2173730" y="1633910"/>
                </a:lnTo>
                <a:cubicBezTo>
                  <a:pt x="2173874" y="1637727"/>
                  <a:pt x="2174601" y="1641527"/>
                  <a:pt x="2175906" y="1645208"/>
                </a:cubicBezTo>
                <a:cubicBezTo>
                  <a:pt x="2178930" y="1647389"/>
                  <a:pt x="2182582" y="1648948"/>
                  <a:pt x="2186549" y="1649688"/>
                </a:cubicBezTo>
                <a:cubicBezTo>
                  <a:pt x="2190685" y="1650428"/>
                  <a:pt x="2194990" y="1650428"/>
                  <a:pt x="2199127" y="1649688"/>
                </a:cubicBezTo>
                <a:cubicBezTo>
                  <a:pt x="2202029" y="1648324"/>
                  <a:pt x="2204932" y="1645402"/>
                  <a:pt x="2202270" y="1644234"/>
                </a:cubicBezTo>
                <a:cubicBezTo>
                  <a:pt x="2194048" y="1640533"/>
                  <a:pt x="2183405" y="1637222"/>
                  <a:pt x="2173730" y="1633521"/>
                </a:cubicBezTo>
                <a:close/>
                <a:moveTo>
                  <a:pt x="6535565" y="1631378"/>
                </a:moveTo>
                <a:lnTo>
                  <a:pt x="6535565" y="1631769"/>
                </a:lnTo>
                <a:cubicBezTo>
                  <a:pt x="6529277" y="1634300"/>
                  <a:pt x="6522987" y="1636638"/>
                  <a:pt x="6540888" y="1641897"/>
                </a:cubicBezTo>
                <a:cubicBezTo>
                  <a:pt x="6550078" y="1644623"/>
                  <a:pt x="6558786" y="1647545"/>
                  <a:pt x="6567737" y="1650467"/>
                </a:cubicBezTo>
                <a:cubicBezTo>
                  <a:pt x="6574291" y="1651401"/>
                  <a:pt x="6580919" y="1651986"/>
                  <a:pt x="6587570" y="1652219"/>
                </a:cubicBezTo>
                <a:cubicBezTo>
                  <a:pt x="6596519" y="1652219"/>
                  <a:pt x="6598213" y="1647739"/>
                  <a:pt x="6591925" y="1645208"/>
                </a:cubicBezTo>
                <a:cubicBezTo>
                  <a:pt x="6574436" y="1637689"/>
                  <a:pt x="6555304" y="1632996"/>
                  <a:pt x="6535565" y="1631378"/>
                </a:cubicBezTo>
                <a:close/>
                <a:moveTo>
                  <a:pt x="4327871" y="1630955"/>
                </a:moveTo>
                <a:lnTo>
                  <a:pt x="4328370" y="1631152"/>
                </a:lnTo>
                <a:lnTo>
                  <a:pt x="4327195" y="1631572"/>
                </a:lnTo>
                <a:lnTo>
                  <a:pt x="4327921" y="1630990"/>
                </a:lnTo>
                <a:close/>
                <a:moveTo>
                  <a:pt x="2190663" y="1630405"/>
                </a:moveTo>
                <a:lnTo>
                  <a:pt x="2205173" y="1634689"/>
                </a:lnTo>
                <a:lnTo>
                  <a:pt x="2207834" y="1631769"/>
                </a:lnTo>
                <a:lnTo>
                  <a:pt x="2194774" y="1630405"/>
                </a:lnTo>
                <a:close/>
                <a:moveTo>
                  <a:pt x="1981919" y="1630405"/>
                </a:moveTo>
                <a:cubicBezTo>
                  <a:pt x="1972848" y="1631554"/>
                  <a:pt x="1963922" y="1633462"/>
                  <a:pt x="1955311" y="1636053"/>
                </a:cubicBezTo>
                <a:lnTo>
                  <a:pt x="1962571" y="1645072"/>
                </a:lnTo>
                <a:lnTo>
                  <a:pt x="1961842" y="1645013"/>
                </a:lnTo>
                <a:lnTo>
                  <a:pt x="1963777" y="1646571"/>
                </a:lnTo>
                <a:lnTo>
                  <a:pt x="1962571" y="1645072"/>
                </a:lnTo>
                <a:lnTo>
                  <a:pt x="1986030" y="1646960"/>
                </a:lnTo>
                <a:cubicBezTo>
                  <a:pt x="1990627" y="1646960"/>
                  <a:pt x="1991350" y="1643844"/>
                  <a:pt x="1993770" y="1642285"/>
                </a:cubicBezTo>
                <a:cubicBezTo>
                  <a:pt x="1989900" y="1638196"/>
                  <a:pt x="1985789" y="1634300"/>
                  <a:pt x="1981919" y="1630405"/>
                </a:cubicBezTo>
                <a:close/>
                <a:moveTo>
                  <a:pt x="5961100" y="1630211"/>
                </a:moveTo>
                <a:lnTo>
                  <a:pt x="5961100" y="1630599"/>
                </a:lnTo>
                <a:lnTo>
                  <a:pt x="5958439" y="1630599"/>
                </a:lnTo>
                <a:lnTo>
                  <a:pt x="5964726" y="1631769"/>
                </a:lnTo>
                <a:cubicBezTo>
                  <a:pt x="5964726" y="1631769"/>
                  <a:pt x="5962065" y="1630211"/>
                  <a:pt x="5961100" y="1630211"/>
                </a:cubicBezTo>
                <a:close/>
                <a:moveTo>
                  <a:pt x="8172373" y="1629041"/>
                </a:moveTo>
                <a:cubicBezTo>
                  <a:pt x="8173388" y="1629918"/>
                  <a:pt x="8174526" y="1630697"/>
                  <a:pt x="8175760" y="1631378"/>
                </a:cubicBezTo>
                <a:lnTo>
                  <a:pt x="8180113" y="1631378"/>
                </a:lnTo>
                <a:lnTo>
                  <a:pt x="8176728" y="1629041"/>
                </a:lnTo>
                <a:close/>
                <a:moveTo>
                  <a:pt x="6584547" y="1628579"/>
                </a:moveTo>
                <a:cubicBezTo>
                  <a:pt x="6582612" y="1628409"/>
                  <a:pt x="6580314" y="1628847"/>
                  <a:pt x="6578136" y="1629041"/>
                </a:cubicBezTo>
                <a:lnTo>
                  <a:pt x="6588779" y="1631769"/>
                </a:lnTo>
                <a:cubicBezTo>
                  <a:pt x="6588054" y="1629529"/>
                  <a:pt x="6586482" y="1628749"/>
                  <a:pt x="6584547" y="1628579"/>
                </a:cubicBezTo>
                <a:close/>
                <a:moveTo>
                  <a:pt x="3559705" y="1626704"/>
                </a:moveTo>
                <a:cubicBezTo>
                  <a:pt x="3556320" y="1626704"/>
                  <a:pt x="3560916" y="1627677"/>
                  <a:pt x="3561158" y="1628456"/>
                </a:cubicBezTo>
                <a:lnTo>
                  <a:pt x="3559949" y="1629235"/>
                </a:lnTo>
                <a:lnTo>
                  <a:pt x="3572527" y="1629235"/>
                </a:lnTo>
                <a:cubicBezTo>
                  <a:pt x="3572527" y="1629235"/>
                  <a:pt x="3572527" y="1627483"/>
                  <a:pt x="3571318" y="1626704"/>
                </a:cubicBezTo>
                <a:cubicBezTo>
                  <a:pt x="3570107" y="1625925"/>
                  <a:pt x="3563093" y="1626704"/>
                  <a:pt x="3559705" y="1626704"/>
                </a:cubicBezTo>
                <a:close/>
                <a:moveTo>
                  <a:pt x="3368138" y="1626509"/>
                </a:moveTo>
                <a:lnTo>
                  <a:pt x="3345883" y="1637805"/>
                </a:lnTo>
                <a:lnTo>
                  <a:pt x="3408774" y="1656115"/>
                </a:lnTo>
                <a:lnTo>
                  <a:pt x="3432962" y="1638196"/>
                </a:lnTo>
                <a:lnTo>
                  <a:pt x="3512055" y="1654751"/>
                </a:lnTo>
                <a:lnTo>
                  <a:pt x="3493431" y="1669554"/>
                </a:lnTo>
                <a:lnTo>
                  <a:pt x="3522698" y="1675786"/>
                </a:lnTo>
                <a:cubicBezTo>
                  <a:pt x="3515925" y="1676177"/>
                  <a:pt x="3509153" y="1677539"/>
                  <a:pt x="3503591" y="1679293"/>
                </a:cubicBezTo>
                <a:lnTo>
                  <a:pt x="3504556" y="1680461"/>
                </a:lnTo>
                <a:cubicBezTo>
                  <a:pt x="3502139" y="1680461"/>
                  <a:pt x="3501413" y="1682798"/>
                  <a:pt x="3499236" y="1684747"/>
                </a:cubicBezTo>
                <a:cubicBezTo>
                  <a:pt x="3505283" y="1688642"/>
                  <a:pt x="3512540" y="1692926"/>
                  <a:pt x="3522216" y="1698770"/>
                </a:cubicBezTo>
                <a:lnTo>
                  <a:pt x="3584137" y="1706365"/>
                </a:lnTo>
                <a:cubicBezTo>
                  <a:pt x="3584137" y="1703833"/>
                  <a:pt x="3587040" y="1702470"/>
                  <a:pt x="3584137" y="1701302"/>
                </a:cubicBezTo>
                <a:cubicBezTo>
                  <a:pt x="3569865" y="1693705"/>
                  <a:pt x="3554870" y="1686305"/>
                  <a:pt x="3540113" y="1678708"/>
                </a:cubicBezTo>
                <a:cubicBezTo>
                  <a:pt x="3551894" y="1678279"/>
                  <a:pt x="3563504" y="1681084"/>
                  <a:pt x="3573009" y="1686694"/>
                </a:cubicBezTo>
                <a:cubicBezTo>
                  <a:pt x="3590547" y="1696627"/>
                  <a:pt x="3611324" y="1702177"/>
                  <a:pt x="3632754" y="1702666"/>
                </a:cubicBezTo>
                <a:cubicBezTo>
                  <a:pt x="3638656" y="1703502"/>
                  <a:pt x="3644702" y="1703171"/>
                  <a:pt x="3650411" y="1701690"/>
                </a:cubicBezTo>
                <a:cubicBezTo>
                  <a:pt x="3656701" y="1699353"/>
                  <a:pt x="3651622" y="1695458"/>
                  <a:pt x="3640736" y="1692538"/>
                </a:cubicBezTo>
                <a:cubicBezTo>
                  <a:pt x="3629852" y="1689616"/>
                  <a:pt x="3628884" y="1687084"/>
                  <a:pt x="3631304" y="1683968"/>
                </a:cubicBezTo>
                <a:cubicBezTo>
                  <a:pt x="3633722" y="1680851"/>
                  <a:pt x="3624288" y="1678318"/>
                  <a:pt x="3618724" y="1674422"/>
                </a:cubicBezTo>
                <a:cubicBezTo>
                  <a:pt x="3629054" y="1672652"/>
                  <a:pt x="3639116" y="1669963"/>
                  <a:pt x="3648720" y="1666437"/>
                </a:cubicBezTo>
                <a:cubicBezTo>
                  <a:pt x="3653072" y="1663906"/>
                  <a:pt x="3650655" y="1658646"/>
                  <a:pt x="3645573" y="1654557"/>
                </a:cubicBezTo>
                <a:cubicBezTo>
                  <a:pt x="3637569" y="1650817"/>
                  <a:pt x="3628813" y="1648246"/>
                  <a:pt x="3619694" y="1646960"/>
                </a:cubicBezTo>
                <a:cubicBezTo>
                  <a:pt x="3602520" y="1644623"/>
                  <a:pt x="3585587" y="1643455"/>
                  <a:pt x="3565513" y="1641312"/>
                </a:cubicBezTo>
                <a:cubicBezTo>
                  <a:pt x="3558740" y="1641312"/>
                  <a:pt x="3573977" y="1651634"/>
                  <a:pt x="3553176" y="1647351"/>
                </a:cubicBezTo>
                <a:cubicBezTo>
                  <a:pt x="3539461" y="1642889"/>
                  <a:pt x="3525070" y="1639930"/>
                  <a:pt x="3510364" y="1638584"/>
                </a:cubicBezTo>
                <a:cubicBezTo>
                  <a:pt x="3467067" y="1638584"/>
                  <a:pt x="3418447" y="1630793"/>
                  <a:pt x="3368138" y="1626509"/>
                </a:cubicBezTo>
                <a:close/>
                <a:moveTo>
                  <a:pt x="2595811" y="1624366"/>
                </a:moveTo>
                <a:cubicBezTo>
                  <a:pt x="2592182" y="1624366"/>
                  <a:pt x="2588071" y="1625536"/>
                  <a:pt x="2588312" y="1626898"/>
                </a:cubicBezTo>
                <a:cubicBezTo>
                  <a:pt x="2588556" y="1628262"/>
                  <a:pt x="2591700" y="1631378"/>
                  <a:pt x="2593635" y="1633715"/>
                </a:cubicBezTo>
                <a:lnTo>
                  <a:pt x="2608874" y="1633910"/>
                </a:lnTo>
                <a:cubicBezTo>
                  <a:pt x="2610809" y="1632548"/>
                  <a:pt x="2614679" y="1631184"/>
                  <a:pt x="2615405" y="1629235"/>
                </a:cubicBezTo>
                <a:cubicBezTo>
                  <a:pt x="2616129" y="1627288"/>
                  <a:pt x="2611776" y="1625340"/>
                  <a:pt x="2608389" y="1624366"/>
                </a:cubicBezTo>
                <a:cubicBezTo>
                  <a:pt x="2604229" y="1623782"/>
                  <a:pt x="2599973" y="1623782"/>
                  <a:pt x="2595811" y="1624366"/>
                </a:cubicBezTo>
                <a:close/>
                <a:moveTo>
                  <a:pt x="1466953" y="1623587"/>
                </a:moveTo>
                <a:lnTo>
                  <a:pt x="1469373" y="1628262"/>
                </a:lnTo>
                <a:lnTo>
                  <a:pt x="1461874" y="1627288"/>
                </a:lnTo>
                <a:cubicBezTo>
                  <a:pt x="1448814" y="1626119"/>
                  <a:pt x="1436477" y="1625536"/>
                  <a:pt x="1436477" y="1630405"/>
                </a:cubicBezTo>
                <a:cubicBezTo>
                  <a:pt x="1436477" y="1631769"/>
                  <a:pt x="1445185" y="1635858"/>
                  <a:pt x="1450749" y="1636832"/>
                </a:cubicBezTo>
                <a:cubicBezTo>
                  <a:pt x="1465985" y="1639948"/>
                  <a:pt x="1473484" y="1638001"/>
                  <a:pt x="1474937" y="1633910"/>
                </a:cubicBezTo>
                <a:cubicBezTo>
                  <a:pt x="1476387" y="1629820"/>
                  <a:pt x="1474937" y="1630599"/>
                  <a:pt x="1474937" y="1629041"/>
                </a:cubicBezTo>
                <a:lnTo>
                  <a:pt x="1477113" y="1625340"/>
                </a:lnTo>
                <a:close/>
                <a:moveTo>
                  <a:pt x="4847964" y="1623199"/>
                </a:moveTo>
                <a:cubicBezTo>
                  <a:pt x="4819905" y="1623002"/>
                  <a:pt x="4832483" y="1629431"/>
                  <a:pt x="4845062" y="1635858"/>
                </a:cubicBezTo>
                <a:lnTo>
                  <a:pt x="4845062" y="1635664"/>
                </a:lnTo>
                <a:cubicBezTo>
                  <a:pt x="4864411" y="1645792"/>
                  <a:pt x="4864171" y="1645792"/>
                  <a:pt x="4900210" y="1645013"/>
                </a:cubicBezTo>
                <a:cubicBezTo>
                  <a:pt x="4900210" y="1645013"/>
                  <a:pt x="4900210" y="1643259"/>
                  <a:pt x="4900210" y="1642676"/>
                </a:cubicBezTo>
                <a:close/>
                <a:moveTo>
                  <a:pt x="3761435" y="1622223"/>
                </a:moveTo>
                <a:cubicBezTo>
                  <a:pt x="3750599" y="1620919"/>
                  <a:pt x="3739520" y="1621853"/>
                  <a:pt x="3729265" y="1624951"/>
                </a:cubicBezTo>
                <a:cubicBezTo>
                  <a:pt x="3737006" y="1628086"/>
                  <a:pt x="3745205" y="1630384"/>
                  <a:pt x="3753695" y="1631769"/>
                </a:cubicBezTo>
                <a:lnTo>
                  <a:pt x="3752486" y="1632548"/>
                </a:lnTo>
                <a:cubicBezTo>
                  <a:pt x="3783929" y="1635664"/>
                  <a:pt x="3814408" y="1637417"/>
                  <a:pt x="3845368" y="1639754"/>
                </a:cubicBezTo>
                <a:cubicBezTo>
                  <a:pt x="3845368" y="1637611"/>
                  <a:pt x="3843675" y="1635274"/>
                  <a:pt x="3842948" y="1633327"/>
                </a:cubicBezTo>
                <a:cubicBezTo>
                  <a:pt x="3825533" y="1624951"/>
                  <a:pt x="3818760" y="1631963"/>
                  <a:pt x="3805215" y="1629626"/>
                </a:cubicBezTo>
                <a:cubicBezTo>
                  <a:pt x="3790969" y="1625963"/>
                  <a:pt x="3776311" y="1623471"/>
                  <a:pt x="3761435" y="1622223"/>
                </a:cubicBezTo>
                <a:close/>
                <a:moveTo>
                  <a:pt x="2493497" y="1622029"/>
                </a:moveTo>
                <a:cubicBezTo>
                  <a:pt x="2495915" y="1623587"/>
                  <a:pt x="2496641" y="1626509"/>
                  <a:pt x="2501238" y="1628262"/>
                </a:cubicBezTo>
                <a:lnTo>
                  <a:pt x="2501479" y="1628652"/>
                </a:lnTo>
                <a:cubicBezTo>
                  <a:pt x="2515314" y="1633852"/>
                  <a:pt x="2530987" y="1634963"/>
                  <a:pt x="2545744" y="1631769"/>
                </a:cubicBezTo>
                <a:cubicBezTo>
                  <a:pt x="2547194" y="1631769"/>
                  <a:pt x="2545744" y="1628262"/>
                  <a:pt x="2541873" y="1627094"/>
                </a:cubicBezTo>
                <a:cubicBezTo>
                  <a:pt x="2526876" y="1621193"/>
                  <a:pt x="2509872" y="1619420"/>
                  <a:pt x="2493497" y="1622029"/>
                </a:cubicBezTo>
                <a:close/>
                <a:moveTo>
                  <a:pt x="1745599" y="1620665"/>
                </a:moveTo>
                <a:lnTo>
                  <a:pt x="1759389" y="1623978"/>
                </a:lnTo>
                <a:lnTo>
                  <a:pt x="1773658" y="1624951"/>
                </a:lnTo>
                <a:lnTo>
                  <a:pt x="1759145" y="1622223"/>
                </a:lnTo>
                <a:close/>
                <a:moveTo>
                  <a:pt x="3867863" y="1620277"/>
                </a:moveTo>
                <a:lnTo>
                  <a:pt x="3846819" y="1639754"/>
                </a:lnTo>
                <a:lnTo>
                  <a:pt x="3893503" y="1660984"/>
                </a:lnTo>
                <a:cubicBezTo>
                  <a:pt x="3924947" y="1665464"/>
                  <a:pt x="3906564" y="1652998"/>
                  <a:pt x="3927849" y="1652998"/>
                </a:cubicBezTo>
                <a:cubicBezTo>
                  <a:pt x="3936146" y="1654362"/>
                  <a:pt x="3944249" y="1656368"/>
                  <a:pt x="3952037" y="1659037"/>
                </a:cubicBezTo>
                <a:cubicBezTo>
                  <a:pt x="3958084" y="1661763"/>
                  <a:pt x="3962680" y="1666631"/>
                  <a:pt x="3960745" y="1668774"/>
                </a:cubicBezTo>
                <a:cubicBezTo>
                  <a:pt x="3953487" y="1677344"/>
                  <a:pt x="3955425" y="1686499"/>
                  <a:pt x="3973808" y="1696627"/>
                </a:cubicBezTo>
                <a:lnTo>
                  <a:pt x="4144089" y="1733050"/>
                </a:lnTo>
                <a:cubicBezTo>
                  <a:pt x="4157878" y="1737295"/>
                  <a:pt x="4173044" y="1737725"/>
                  <a:pt x="4187145" y="1734218"/>
                </a:cubicBezTo>
                <a:cubicBezTo>
                  <a:pt x="4178920" y="1729543"/>
                  <a:pt x="4162957" y="1727597"/>
                  <a:pt x="4158120" y="1720585"/>
                </a:cubicBezTo>
                <a:cubicBezTo>
                  <a:pt x="4150379" y="1706756"/>
                  <a:pt x="4143124" y="1704613"/>
                  <a:pt x="4109744" y="1699159"/>
                </a:cubicBezTo>
                <a:cubicBezTo>
                  <a:pt x="4104665" y="1699159"/>
                  <a:pt x="4099342" y="1697407"/>
                  <a:pt x="4094504" y="1697016"/>
                </a:cubicBezTo>
                <a:cubicBezTo>
                  <a:pt x="4084829" y="1697016"/>
                  <a:pt x="4075154" y="1695458"/>
                  <a:pt x="4065237" y="1694679"/>
                </a:cubicBezTo>
                <a:cubicBezTo>
                  <a:pt x="4041049" y="1686499"/>
                  <a:pt x="4032100" y="1675201"/>
                  <a:pt x="4003316" y="1667801"/>
                </a:cubicBezTo>
                <a:cubicBezTo>
                  <a:pt x="3985200" y="1663595"/>
                  <a:pt x="3969308" y="1654694"/>
                  <a:pt x="3958084" y="1642480"/>
                </a:cubicBezTo>
                <a:cubicBezTo>
                  <a:pt x="3947685" y="1629041"/>
                  <a:pt x="3931237" y="1624951"/>
                  <a:pt x="3888422" y="1621250"/>
                </a:cubicBezTo>
                <a:cubicBezTo>
                  <a:pt x="3881408" y="1621250"/>
                  <a:pt x="3874635" y="1621250"/>
                  <a:pt x="3867863" y="1620277"/>
                </a:cubicBezTo>
                <a:close/>
                <a:moveTo>
                  <a:pt x="1335128" y="1618524"/>
                </a:moveTo>
                <a:lnTo>
                  <a:pt x="1331743" y="1621641"/>
                </a:lnTo>
                <a:cubicBezTo>
                  <a:pt x="1336337" y="1621641"/>
                  <a:pt x="1340934" y="1622808"/>
                  <a:pt x="1345289" y="1623002"/>
                </a:cubicBezTo>
                <a:cubicBezTo>
                  <a:pt x="1349641" y="1623199"/>
                  <a:pt x="1346497" y="1622029"/>
                  <a:pt x="1347224" y="1621444"/>
                </a:cubicBezTo>
                <a:close/>
                <a:moveTo>
                  <a:pt x="1640594" y="1618062"/>
                </a:moveTo>
                <a:cubicBezTo>
                  <a:pt x="1635363" y="1617161"/>
                  <a:pt x="1630829" y="1617356"/>
                  <a:pt x="1627564" y="1619303"/>
                </a:cubicBezTo>
                <a:lnTo>
                  <a:pt x="1627564" y="1620082"/>
                </a:lnTo>
                <a:cubicBezTo>
                  <a:pt x="1626353" y="1620082"/>
                  <a:pt x="1630223" y="1623782"/>
                  <a:pt x="1633611" y="1624951"/>
                </a:cubicBezTo>
                <a:cubicBezTo>
                  <a:pt x="1651026" y="1630211"/>
                  <a:pt x="1653929" y="1626315"/>
                  <a:pt x="1657799" y="1623393"/>
                </a:cubicBezTo>
                <a:cubicBezTo>
                  <a:pt x="1651751" y="1620959"/>
                  <a:pt x="1645825" y="1618962"/>
                  <a:pt x="1640594" y="1618062"/>
                </a:cubicBezTo>
                <a:close/>
                <a:moveTo>
                  <a:pt x="7037953" y="1617745"/>
                </a:moveTo>
                <a:lnTo>
                  <a:pt x="7036986" y="1618524"/>
                </a:lnTo>
                <a:cubicBezTo>
                  <a:pt x="7029246" y="1618524"/>
                  <a:pt x="7022955" y="1619886"/>
                  <a:pt x="7015941" y="1620665"/>
                </a:cubicBezTo>
                <a:cubicBezTo>
                  <a:pt x="7026221" y="1626196"/>
                  <a:pt x="7038436" y="1628943"/>
                  <a:pt x="7050772" y="1628456"/>
                </a:cubicBezTo>
                <a:cubicBezTo>
                  <a:pt x="7055851" y="1628456"/>
                  <a:pt x="7062141" y="1626119"/>
                  <a:pt x="7060689" y="1624757"/>
                </a:cubicBezTo>
                <a:cubicBezTo>
                  <a:pt x="7054521" y="1620140"/>
                  <a:pt x="7046369" y="1617629"/>
                  <a:pt x="7037953" y="1617745"/>
                </a:cubicBezTo>
                <a:close/>
                <a:moveTo>
                  <a:pt x="5919738" y="1617549"/>
                </a:moveTo>
                <a:lnTo>
                  <a:pt x="5924090" y="1619303"/>
                </a:lnTo>
                <a:lnTo>
                  <a:pt x="5921914" y="1617549"/>
                </a:lnTo>
                <a:close/>
                <a:moveTo>
                  <a:pt x="4773778" y="1616729"/>
                </a:moveTo>
                <a:cubicBezTo>
                  <a:pt x="4761658" y="1617331"/>
                  <a:pt x="4762156" y="1623685"/>
                  <a:pt x="4747826" y="1622808"/>
                </a:cubicBezTo>
                <a:lnTo>
                  <a:pt x="4767177" y="1632936"/>
                </a:lnTo>
                <a:lnTo>
                  <a:pt x="4757984" y="1639754"/>
                </a:lnTo>
                <a:cubicBezTo>
                  <a:pt x="4743230" y="1651634"/>
                  <a:pt x="4742745" y="1651829"/>
                  <a:pt x="4791847" y="1667411"/>
                </a:cubicBezTo>
                <a:cubicBezTo>
                  <a:pt x="4811198" y="1673449"/>
                  <a:pt x="4796926" y="1676760"/>
                  <a:pt x="4808781" y="1682410"/>
                </a:cubicBezTo>
                <a:cubicBezTo>
                  <a:pt x="4831516" y="1685914"/>
                  <a:pt x="4855946" y="1689225"/>
                  <a:pt x="4881345" y="1693511"/>
                </a:cubicBezTo>
                <a:cubicBezTo>
                  <a:pt x="4903839" y="1699920"/>
                  <a:pt x="4927107" y="1704437"/>
                  <a:pt x="4950762" y="1706950"/>
                </a:cubicBezTo>
                <a:cubicBezTo>
                  <a:pt x="4952697" y="1702275"/>
                  <a:pt x="4954876" y="1697601"/>
                  <a:pt x="4956812" y="1692732"/>
                </a:cubicBezTo>
                <a:cubicBezTo>
                  <a:pt x="4927059" y="1682604"/>
                  <a:pt x="4936735" y="1672085"/>
                  <a:pt x="4916416" y="1661763"/>
                </a:cubicBezTo>
                <a:cubicBezTo>
                  <a:pt x="4899969" y="1659037"/>
                  <a:pt x="4892229" y="1660204"/>
                  <a:pt x="4896822" y="1665852"/>
                </a:cubicBezTo>
                <a:cubicBezTo>
                  <a:pt x="4898516" y="1668386"/>
                  <a:pt x="4900452" y="1670917"/>
                  <a:pt x="4902145" y="1673643"/>
                </a:cubicBezTo>
                <a:lnTo>
                  <a:pt x="4897549" y="1673643"/>
                </a:lnTo>
                <a:lnTo>
                  <a:pt x="4902386" y="1675201"/>
                </a:lnTo>
                <a:cubicBezTo>
                  <a:pt x="4898516" y="1676371"/>
                  <a:pt x="4893678" y="1678903"/>
                  <a:pt x="4891502" y="1678318"/>
                </a:cubicBezTo>
                <a:cubicBezTo>
                  <a:pt x="4870943" y="1673643"/>
                  <a:pt x="4850866" y="1668190"/>
                  <a:pt x="4831757" y="1663127"/>
                </a:cubicBezTo>
                <a:cubicBezTo>
                  <a:pt x="4831757" y="1659425"/>
                  <a:pt x="4833451" y="1655141"/>
                  <a:pt x="4834418" y="1650855"/>
                </a:cubicBezTo>
                <a:lnTo>
                  <a:pt x="4780354" y="1651793"/>
                </a:lnTo>
                <a:lnTo>
                  <a:pt x="4796202" y="1637026"/>
                </a:lnTo>
                <a:cubicBezTo>
                  <a:pt x="4799562" y="1630620"/>
                  <a:pt x="4797531" y="1623199"/>
                  <a:pt x="4791121" y="1618524"/>
                </a:cubicBezTo>
                <a:cubicBezTo>
                  <a:pt x="4783260" y="1616966"/>
                  <a:pt x="4777818" y="1616528"/>
                  <a:pt x="4773778" y="1616729"/>
                </a:cubicBezTo>
                <a:close/>
                <a:moveTo>
                  <a:pt x="4662682" y="1614823"/>
                </a:moveTo>
                <a:cubicBezTo>
                  <a:pt x="4667667" y="1620569"/>
                  <a:pt x="4673520" y="1625808"/>
                  <a:pt x="4680097" y="1630405"/>
                </a:cubicBezTo>
                <a:lnTo>
                  <a:pt x="4680341" y="1631769"/>
                </a:lnTo>
                <a:cubicBezTo>
                  <a:pt x="4688782" y="1633814"/>
                  <a:pt x="4697441" y="1635178"/>
                  <a:pt x="4706223" y="1635858"/>
                </a:cubicBezTo>
                <a:cubicBezTo>
                  <a:pt x="4695095" y="1623978"/>
                  <a:pt x="4728958" y="1629235"/>
                  <a:pt x="4740086" y="1625730"/>
                </a:cubicBezTo>
                <a:cubicBezTo>
                  <a:pt x="4741777" y="1625205"/>
                  <a:pt x="4743230" y="1624250"/>
                  <a:pt x="4744198" y="1623002"/>
                </a:cubicBezTo>
                <a:cubicBezTo>
                  <a:pt x="4715898" y="1616770"/>
                  <a:pt x="4693642" y="1619107"/>
                  <a:pt x="4662682" y="1614823"/>
                </a:cubicBezTo>
                <a:close/>
                <a:moveTo>
                  <a:pt x="6175405" y="1614629"/>
                </a:moveTo>
                <a:cubicBezTo>
                  <a:pt x="6175405" y="1614629"/>
                  <a:pt x="6175405" y="1615602"/>
                  <a:pt x="6175646" y="1616575"/>
                </a:cubicBezTo>
                <a:lnTo>
                  <a:pt x="6175646" y="1616966"/>
                </a:lnTo>
                <a:cubicBezTo>
                  <a:pt x="6179928" y="1617160"/>
                  <a:pt x="6184187" y="1617160"/>
                  <a:pt x="6188465" y="1616966"/>
                </a:cubicBezTo>
                <a:cubicBezTo>
                  <a:pt x="6188465" y="1616966"/>
                  <a:pt x="6188465" y="1615602"/>
                  <a:pt x="6188465" y="1614629"/>
                </a:cubicBezTo>
                <a:close/>
                <a:moveTo>
                  <a:pt x="4953424" y="1613265"/>
                </a:moveTo>
                <a:lnTo>
                  <a:pt x="4929236" y="1634300"/>
                </a:lnTo>
                <a:cubicBezTo>
                  <a:pt x="4934992" y="1639345"/>
                  <a:pt x="4941887" y="1643435"/>
                  <a:pt x="4949554" y="1646375"/>
                </a:cubicBezTo>
                <a:cubicBezTo>
                  <a:pt x="4965468" y="1648402"/>
                  <a:pt x="4980611" y="1653330"/>
                  <a:pt x="4993818" y="1660789"/>
                </a:cubicBezTo>
                <a:lnTo>
                  <a:pt x="5014860" y="1659037"/>
                </a:lnTo>
                <a:cubicBezTo>
                  <a:pt x="5014860" y="1657479"/>
                  <a:pt x="5012443" y="1655530"/>
                  <a:pt x="5014860" y="1655530"/>
                </a:cubicBezTo>
                <a:cubicBezTo>
                  <a:pt x="5048000" y="1652414"/>
                  <a:pt x="5031552" y="1638975"/>
                  <a:pt x="5032035" y="1627873"/>
                </a:cubicBezTo>
                <a:cubicBezTo>
                  <a:pt x="5004944" y="1626509"/>
                  <a:pt x="5005429" y="1640339"/>
                  <a:pt x="4968904" y="1631769"/>
                </a:cubicBezTo>
                <a:lnTo>
                  <a:pt x="4969872" y="1631769"/>
                </a:lnTo>
                <a:cubicBezTo>
                  <a:pt x="4960923" y="1625730"/>
                  <a:pt x="4987772" y="1620861"/>
                  <a:pt x="4953424" y="1613265"/>
                </a:cubicBezTo>
                <a:close/>
                <a:moveTo>
                  <a:pt x="3156007" y="1612680"/>
                </a:moveTo>
                <a:cubicBezTo>
                  <a:pt x="3135689" y="1612680"/>
                  <a:pt x="3117065" y="1614432"/>
                  <a:pt x="3097714" y="1615602"/>
                </a:cubicBezTo>
                <a:lnTo>
                  <a:pt x="3174344" y="1620063"/>
                </a:lnTo>
                <a:lnTo>
                  <a:pt x="3176810" y="1621056"/>
                </a:lnTo>
                <a:lnTo>
                  <a:pt x="3178019" y="1620277"/>
                </a:lnTo>
                <a:lnTo>
                  <a:pt x="3174344" y="1620063"/>
                </a:lnTo>
                <a:close/>
                <a:moveTo>
                  <a:pt x="4971080" y="1611316"/>
                </a:moveTo>
                <a:lnTo>
                  <a:pt x="4972048" y="1612291"/>
                </a:lnTo>
                <a:lnTo>
                  <a:pt x="4982449" y="1615796"/>
                </a:lnTo>
                <a:cubicBezTo>
                  <a:pt x="4983899" y="1610343"/>
                  <a:pt x="4976644" y="1611316"/>
                  <a:pt x="4971080" y="1611316"/>
                </a:cubicBezTo>
                <a:close/>
                <a:moveTo>
                  <a:pt x="2038761" y="1609369"/>
                </a:moveTo>
                <a:cubicBezTo>
                  <a:pt x="2029810" y="1610928"/>
                  <a:pt x="2021102" y="1611122"/>
                  <a:pt x="2020379" y="1612874"/>
                </a:cubicBezTo>
                <a:cubicBezTo>
                  <a:pt x="2017476" y="1620082"/>
                  <a:pt x="2009736" y="1623978"/>
                  <a:pt x="1983369" y="1622614"/>
                </a:cubicBezTo>
                <a:cubicBezTo>
                  <a:pt x="1968132" y="1622614"/>
                  <a:pt x="1975146" y="1627677"/>
                  <a:pt x="1987480" y="1632352"/>
                </a:cubicBezTo>
                <a:lnTo>
                  <a:pt x="2033461" y="1642104"/>
                </a:lnTo>
                <a:lnTo>
                  <a:pt x="2004662" y="1643562"/>
                </a:lnTo>
                <a:lnTo>
                  <a:pt x="1996190" y="1642285"/>
                </a:lnTo>
                <a:lnTo>
                  <a:pt x="1999093" y="1643844"/>
                </a:lnTo>
                <a:lnTo>
                  <a:pt x="2004662" y="1643562"/>
                </a:lnTo>
                <a:lnTo>
                  <a:pt x="2029810" y="1647351"/>
                </a:lnTo>
                <a:cubicBezTo>
                  <a:pt x="2034527" y="1647740"/>
                  <a:pt x="2038156" y="1647740"/>
                  <a:pt x="2039758" y="1646961"/>
                </a:cubicBezTo>
                <a:lnTo>
                  <a:pt x="2038066" y="1643081"/>
                </a:lnTo>
                <a:lnTo>
                  <a:pt x="2041664" y="1643844"/>
                </a:lnTo>
                <a:lnTo>
                  <a:pt x="2081548" y="1655328"/>
                </a:lnTo>
                <a:lnTo>
                  <a:pt x="2081815" y="1655921"/>
                </a:lnTo>
                <a:lnTo>
                  <a:pt x="2081574" y="1655336"/>
                </a:lnTo>
                <a:lnTo>
                  <a:pt x="2081548" y="1655328"/>
                </a:lnTo>
                <a:lnTo>
                  <a:pt x="2076010" y="1643065"/>
                </a:lnTo>
                <a:cubicBezTo>
                  <a:pt x="2098745" y="1638584"/>
                  <a:pt x="2124386" y="1653193"/>
                  <a:pt x="2148574" y="1653777"/>
                </a:cubicBezTo>
                <a:cubicBezTo>
                  <a:pt x="2164054" y="1652414"/>
                  <a:pt x="2158249" y="1647154"/>
                  <a:pt x="2148574" y="1641701"/>
                </a:cubicBezTo>
                <a:cubicBezTo>
                  <a:pt x="2138899" y="1636247"/>
                  <a:pt x="2128256" y="1631572"/>
                  <a:pt x="2116646" y="1625925"/>
                </a:cubicBezTo>
                <a:cubicBezTo>
                  <a:pt x="2088346" y="1624366"/>
                  <a:pt x="2058836" y="1624951"/>
                  <a:pt x="2038761" y="1609369"/>
                </a:cubicBezTo>
                <a:close/>
                <a:moveTo>
                  <a:pt x="3789584" y="1609199"/>
                </a:moveTo>
                <a:cubicBezTo>
                  <a:pt x="3781451" y="1608250"/>
                  <a:pt x="3777279" y="1609662"/>
                  <a:pt x="3768934" y="1612486"/>
                </a:cubicBezTo>
                <a:lnTo>
                  <a:pt x="3766999" y="1613265"/>
                </a:lnTo>
                <a:cubicBezTo>
                  <a:pt x="3787995" y="1620861"/>
                  <a:pt x="3811312" y="1623238"/>
                  <a:pt x="3833999" y="1620082"/>
                </a:cubicBezTo>
                <a:cubicBezTo>
                  <a:pt x="3809811" y="1613460"/>
                  <a:pt x="3797717" y="1610149"/>
                  <a:pt x="3789584" y="1609199"/>
                </a:cubicBezTo>
                <a:close/>
                <a:moveTo>
                  <a:pt x="5096135" y="1608785"/>
                </a:moveTo>
                <a:cubicBezTo>
                  <a:pt x="5093473" y="1608785"/>
                  <a:pt x="5096135" y="1612291"/>
                  <a:pt x="5096135" y="1614238"/>
                </a:cubicBezTo>
                <a:cubicBezTo>
                  <a:pt x="5102712" y="1614901"/>
                  <a:pt x="5109340" y="1615289"/>
                  <a:pt x="5115967" y="1615408"/>
                </a:cubicBezTo>
                <a:cubicBezTo>
                  <a:pt x="5117420" y="1616187"/>
                  <a:pt x="5115241" y="1614044"/>
                  <a:pt x="5114515" y="1611316"/>
                </a:cubicBezTo>
                <a:lnTo>
                  <a:pt x="5114515" y="1610537"/>
                </a:lnTo>
                <a:cubicBezTo>
                  <a:pt x="5108446" y="1609603"/>
                  <a:pt x="5102303" y="1609018"/>
                  <a:pt x="5096135" y="1608785"/>
                </a:cubicBezTo>
                <a:close/>
                <a:moveTo>
                  <a:pt x="4886846" y="1607543"/>
                </a:moveTo>
                <a:cubicBezTo>
                  <a:pt x="4884125" y="1608103"/>
                  <a:pt x="4883158" y="1609467"/>
                  <a:pt x="4883521" y="1611122"/>
                </a:cubicBezTo>
                <a:cubicBezTo>
                  <a:pt x="4885964" y="1616809"/>
                  <a:pt x="4889133" y="1622301"/>
                  <a:pt x="4892955" y="1627483"/>
                </a:cubicBezTo>
                <a:lnTo>
                  <a:pt x="4927783" y="1633521"/>
                </a:lnTo>
                <a:cubicBezTo>
                  <a:pt x="4918834" y="1625340"/>
                  <a:pt x="4909885" y="1616966"/>
                  <a:pt x="4900692" y="1608785"/>
                </a:cubicBezTo>
                <a:cubicBezTo>
                  <a:pt x="4894042" y="1607226"/>
                  <a:pt x="4889567" y="1606983"/>
                  <a:pt x="4886846" y="1607543"/>
                </a:cubicBezTo>
                <a:close/>
                <a:moveTo>
                  <a:pt x="6050353" y="1607226"/>
                </a:moveTo>
                <a:lnTo>
                  <a:pt x="6014555" y="1615796"/>
                </a:lnTo>
                <a:cubicBezTo>
                  <a:pt x="6056159" y="1628456"/>
                  <a:pt x="6059303" y="1628652"/>
                  <a:pt x="6062690" y="1619498"/>
                </a:cubicBezTo>
                <a:cubicBezTo>
                  <a:pt x="6063051" y="1616575"/>
                  <a:pt x="6063051" y="1613653"/>
                  <a:pt x="6062690" y="1610733"/>
                </a:cubicBezTo>
                <a:close/>
                <a:moveTo>
                  <a:pt x="4516344" y="1606838"/>
                </a:moveTo>
                <a:cubicBezTo>
                  <a:pt x="4516273" y="1607674"/>
                  <a:pt x="4516273" y="1608531"/>
                  <a:pt x="4516344" y="1609369"/>
                </a:cubicBezTo>
                <a:cubicBezTo>
                  <a:pt x="4518450" y="1609486"/>
                  <a:pt x="4520529" y="1609486"/>
                  <a:pt x="4522635" y="1609369"/>
                </a:cubicBezTo>
                <a:cubicBezTo>
                  <a:pt x="4522635" y="1609369"/>
                  <a:pt x="4522876" y="1609369"/>
                  <a:pt x="4522876" y="1608590"/>
                </a:cubicBezTo>
                <a:lnTo>
                  <a:pt x="4521426" y="1608005"/>
                </a:lnTo>
                <a:close/>
                <a:moveTo>
                  <a:pt x="6599230" y="1606447"/>
                </a:moveTo>
                <a:lnTo>
                  <a:pt x="6599663" y="1606447"/>
                </a:lnTo>
                <a:lnTo>
                  <a:pt x="6599663" y="1606838"/>
                </a:lnTo>
                <a:close/>
                <a:moveTo>
                  <a:pt x="6101632" y="1605668"/>
                </a:moveTo>
                <a:cubicBezTo>
                  <a:pt x="6117233" y="1609856"/>
                  <a:pt x="6127876" y="1611950"/>
                  <a:pt x="6135344" y="1612023"/>
                </a:cubicBezTo>
                <a:lnTo>
                  <a:pt x="6147291" y="1607322"/>
                </a:lnTo>
                <a:lnTo>
                  <a:pt x="6150008" y="1607421"/>
                </a:lnTo>
                <a:lnTo>
                  <a:pt x="6150008" y="1606253"/>
                </a:lnTo>
                <a:lnTo>
                  <a:pt x="6147291" y="1607322"/>
                </a:lnTo>
                <a:close/>
                <a:moveTo>
                  <a:pt x="4571011" y="1605083"/>
                </a:moveTo>
                <a:cubicBezTo>
                  <a:pt x="4564769" y="1604188"/>
                  <a:pt x="4558336" y="1605319"/>
                  <a:pt x="4553110" y="1608200"/>
                </a:cubicBezTo>
                <a:cubicBezTo>
                  <a:pt x="4543436" y="1618328"/>
                  <a:pt x="4553110" y="1629626"/>
                  <a:pt x="4588426" y="1641506"/>
                </a:cubicBezTo>
                <a:cubicBezTo>
                  <a:pt x="4622289" y="1639754"/>
                  <a:pt x="4621804" y="1639363"/>
                  <a:pt x="4585524" y="1625536"/>
                </a:cubicBezTo>
                <a:cubicBezTo>
                  <a:pt x="4589394" y="1624366"/>
                  <a:pt x="4593506" y="1621444"/>
                  <a:pt x="4593746" y="1617939"/>
                </a:cubicBezTo>
                <a:lnTo>
                  <a:pt x="4592296" y="1616381"/>
                </a:lnTo>
                <a:cubicBezTo>
                  <a:pt x="4592296" y="1612095"/>
                  <a:pt x="4586006" y="1607032"/>
                  <a:pt x="4571011" y="1605083"/>
                </a:cubicBezTo>
                <a:close/>
                <a:moveTo>
                  <a:pt x="1586684" y="1605083"/>
                </a:moveTo>
                <a:lnTo>
                  <a:pt x="1583782" y="1606059"/>
                </a:lnTo>
                <a:lnTo>
                  <a:pt x="1593457" y="1607226"/>
                </a:lnTo>
                <a:cubicBezTo>
                  <a:pt x="1593457" y="1607226"/>
                  <a:pt x="1593457" y="1605862"/>
                  <a:pt x="1593457" y="1605083"/>
                </a:cubicBezTo>
                <a:close/>
                <a:moveTo>
                  <a:pt x="6744309" y="1604889"/>
                </a:moveTo>
                <a:lnTo>
                  <a:pt x="6744309" y="1629431"/>
                </a:lnTo>
                <a:cubicBezTo>
                  <a:pt x="6757613" y="1634495"/>
                  <a:pt x="6770409" y="1640416"/>
                  <a:pt x="6782525" y="1647154"/>
                </a:cubicBezTo>
                <a:cubicBezTo>
                  <a:pt x="6809133" y="1665270"/>
                  <a:pt x="6858961" y="1670138"/>
                  <a:pt x="6896210" y="1682019"/>
                </a:cubicBezTo>
                <a:cubicBezTo>
                  <a:pt x="6923059" y="1677735"/>
                  <a:pt x="6962486" y="1693317"/>
                  <a:pt x="6990060" y="1690589"/>
                </a:cubicBezTo>
                <a:cubicBezTo>
                  <a:pt x="6999976" y="1693550"/>
                  <a:pt x="7010863" y="1693550"/>
                  <a:pt x="7020779" y="1690589"/>
                </a:cubicBezTo>
                <a:cubicBezTo>
                  <a:pt x="7011104" y="1687240"/>
                  <a:pt x="7000509" y="1686031"/>
                  <a:pt x="6990060" y="1687084"/>
                </a:cubicBezTo>
                <a:cubicBezTo>
                  <a:pt x="6988125" y="1684941"/>
                  <a:pt x="6983528" y="1680851"/>
                  <a:pt x="6984981" y="1680851"/>
                </a:cubicBezTo>
                <a:cubicBezTo>
                  <a:pt x="6995503" y="1680364"/>
                  <a:pt x="6999735" y="1678465"/>
                  <a:pt x="7000854" y="1675835"/>
                </a:cubicBezTo>
                <a:lnTo>
                  <a:pt x="6998325" y="1667385"/>
                </a:lnTo>
                <a:lnTo>
                  <a:pt x="7026886" y="1675665"/>
                </a:lnTo>
                <a:cubicBezTo>
                  <a:pt x="7037105" y="1678416"/>
                  <a:pt x="7045450" y="1681532"/>
                  <a:pt x="7045450" y="1686499"/>
                </a:cubicBezTo>
                <a:lnTo>
                  <a:pt x="7034566" y="1688057"/>
                </a:lnTo>
                <a:lnTo>
                  <a:pt x="7020053" y="1691174"/>
                </a:lnTo>
                <a:cubicBezTo>
                  <a:pt x="7020053" y="1694290"/>
                  <a:pt x="7021988" y="1697212"/>
                  <a:pt x="7022714" y="1700329"/>
                </a:cubicBezTo>
                <a:cubicBezTo>
                  <a:pt x="7056092" y="1711819"/>
                  <a:pt x="7063350" y="1702666"/>
                  <a:pt x="7080039" y="1700329"/>
                </a:cubicBezTo>
                <a:lnTo>
                  <a:pt x="7100598" y="1712015"/>
                </a:lnTo>
                <a:lnTo>
                  <a:pt x="7144137" y="1702275"/>
                </a:lnTo>
                <a:lnTo>
                  <a:pt x="7205335" y="1706756"/>
                </a:lnTo>
                <a:cubicBezTo>
                  <a:pt x="7210414" y="1702081"/>
                  <a:pt x="7203400" y="1698770"/>
                  <a:pt x="7188402" y="1695264"/>
                </a:cubicBezTo>
                <a:lnTo>
                  <a:pt x="7107615" y="1675786"/>
                </a:lnTo>
                <a:lnTo>
                  <a:pt x="7117531" y="1665073"/>
                </a:lnTo>
                <a:cubicBezTo>
                  <a:pt x="7077137" y="1644156"/>
                  <a:pt x="7030551" y="1632255"/>
                  <a:pt x="6982561" y="1630599"/>
                </a:cubicBezTo>
                <a:cubicBezTo>
                  <a:pt x="6986431" y="1641312"/>
                  <a:pt x="7029002" y="1640727"/>
                  <a:pt x="7034083" y="1650271"/>
                </a:cubicBezTo>
                <a:lnTo>
                  <a:pt x="7032872" y="1650076"/>
                </a:lnTo>
                <a:lnTo>
                  <a:pt x="6995138" y="1649103"/>
                </a:lnTo>
                <a:cubicBezTo>
                  <a:pt x="7004331" y="1660204"/>
                  <a:pt x="7034083" y="1659231"/>
                  <a:pt x="7049320" y="1667411"/>
                </a:cubicBezTo>
                <a:cubicBezTo>
                  <a:pt x="7045935" y="1667411"/>
                  <a:pt x="7042547" y="1670527"/>
                  <a:pt x="7038195" y="1669944"/>
                </a:cubicBezTo>
                <a:lnTo>
                  <a:pt x="6998241" y="1667105"/>
                </a:lnTo>
                <a:lnTo>
                  <a:pt x="6998041" y="1666437"/>
                </a:lnTo>
                <a:cubicBezTo>
                  <a:pt x="6989214" y="1663556"/>
                  <a:pt x="6980047" y="1661335"/>
                  <a:pt x="6970709" y="1659816"/>
                </a:cubicBezTo>
                <a:lnTo>
                  <a:pt x="6899053" y="1648276"/>
                </a:lnTo>
                <a:lnTo>
                  <a:pt x="6936363" y="1644038"/>
                </a:lnTo>
                <a:cubicBezTo>
                  <a:pt x="6941925" y="1642676"/>
                  <a:pt x="6938540" y="1637611"/>
                  <a:pt x="6939022" y="1634300"/>
                </a:cubicBezTo>
                <a:cubicBezTo>
                  <a:pt x="6914834" y="1628593"/>
                  <a:pt x="6889704" y="1625963"/>
                  <a:pt x="6864523" y="1626509"/>
                </a:cubicBezTo>
                <a:lnTo>
                  <a:pt x="6898387" y="1648169"/>
                </a:lnTo>
                <a:lnTo>
                  <a:pt x="6898145" y="1648130"/>
                </a:lnTo>
                <a:cubicBezTo>
                  <a:pt x="6889437" y="1646375"/>
                  <a:pt x="6880488" y="1645013"/>
                  <a:pt x="6872748" y="1642870"/>
                </a:cubicBezTo>
                <a:cubicBezTo>
                  <a:pt x="6850736" y="1636638"/>
                  <a:pt x="6848560" y="1634689"/>
                  <a:pt x="6857994" y="1628456"/>
                </a:cubicBezTo>
                <a:cubicBezTo>
                  <a:pt x="6859733" y="1627464"/>
                  <a:pt x="6861597" y="1626608"/>
                  <a:pt x="6863555" y="1625925"/>
                </a:cubicBezTo>
                <a:cubicBezTo>
                  <a:pt x="6825050" y="1614919"/>
                  <a:pt x="6784993" y="1607850"/>
                  <a:pt x="6744309" y="1604889"/>
                </a:cubicBezTo>
                <a:close/>
                <a:moveTo>
                  <a:pt x="1695955" y="1603331"/>
                </a:moveTo>
                <a:cubicBezTo>
                  <a:pt x="1691178" y="1603672"/>
                  <a:pt x="1687670" y="1604889"/>
                  <a:pt x="1686581" y="1607032"/>
                </a:cubicBezTo>
                <a:cubicBezTo>
                  <a:pt x="1685397" y="1609136"/>
                  <a:pt x="1684333" y="1611277"/>
                  <a:pt x="1683437" y="1613459"/>
                </a:cubicBezTo>
                <a:cubicBezTo>
                  <a:pt x="1679300" y="1612700"/>
                  <a:pt x="1675092" y="1612175"/>
                  <a:pt x="1670859" y="1611901"/>
                </a:cubicBezTo>
                <a:cubicBezTo>
                  <a:pt x="1669165" y="1615212"/>
                  <a:pt x="1676905" y="1615602"/>
                  <a:pt x="1683678" y="1616187"/>
                </a:cubicBezTo>
                <a:cubicBezTo>
                  <a:pt x="1700103" y="1621348"/>
                  <a:pt x="1718123" y="1622223"/>
                  <a:pt x="1735201" y="1618718"/>
                </a:cubicBezTo>
                <a:lnTo>
                  <a:pt x="1726493" y="1614044"/>
                </a:lnTo>
                <a:cubicBezTo>
                  <a:pt x="1726493" y="1610928"/>
                  <a:pt x="1725281" y="1607617"/>
                  <a:pt x="1712947" y="1604889"/>
                </a:cubicBezTo>
                <a:cubicBezTo>
                  <a:pt x="1706779" y="1603526"/>
                  <a:pt x="1700732" y="1602991"/>
                  <a:pt x="1695955" y="1603331"/>
                </a:cubicBezTo>
                <a:close/>
                <a:moveTo>
                  <a:pt x="3379505" y="1603137"/>
                </a:moveTo>
                <a:cubicBezTo>
                  <a:pt x="3373699" y="1603331"/>
                  <a:pt x="3367171" y="1603722"/>
                  <a:pt x="3361607" y="1604695"/>
                </a:cubicBezTo>
                <a:lnTo>
                  <a:pt x="3360398" y="1605474"/>
                </a:lnTo>
                <a:cubicBezTo>
                  <a:pt x="3360398" y="1605474"/>
                  <a:pt x="3365477" y="1609369"/>
                  <a:pt x="3365959" y="1609564"/>
                </a:cubicBezTo>
                <a:lnTo>
                  <a:pt x="3388939" y="1609564"/>
                </a:lnTo>
                <a:close/>
                <a:moveTo>
                  <a:pt x="6308197" y="1602552"/>
                </a:moveTo>
                <a:cubicBezTo>
                  <a:pt x="6309891" y="1606059"/>
                  <a:pt x="6308197" y="1608590"/>
                  <a:pt x="6312793" y="1610343"/>
                </a:cubicBezTo>
                <a:cubicBezTo>
                  <a:pt x="6318865" y="1612330"/>
                  <a:pt x="6325201" y="1613752"/>
                  <a:pt x="6331659" y="1614629"/>
                </a:cubicBezTo>
                <a:lnTo>
                  <a:pt x="6332270" y="1608562"/>
                </a:lnTo>
                <a:lnTo>
                  <a:pt x="6332385" y="1608590"/>
                </a:lnTo>
                <a:lnTo>
                  <a:pt x="6332385" y="1607421"/>
                </a:lnTo>
                <a:lnTo>
                  <a:pt x="6332270" y="1608562"/>
                </a:lnTo>
                <a:close/>
                <a:moveTo>
                  <a:pt x="3273803" y="1602163"/>
                </a:moveTo>
                <a:cubicBezTo>
                  <a:pt x="3272353" y="1602746"/>
                  <a:pt x="3274288" y="1605474"/>
                  <a:pt x="3273803" y="1609564"/>
                </a:cubicBezTo>
                <a:lnTo>
                  <a:pt x="3272595" y="1610343"/>
                </a:lnTo>
                <a:cubicBezTo>
                  <a:pt x="3288801" y="1610343"/>
                  <a:pt x="3301620" y="1612291"/>
                  <a:pt x="3313472" y="1612486"/>
                </a:cubicBezTo>
                <a:cubicBezTo>
                  <a:pt x="3314922" y="1612486"/>
                  <a:pt x="3313472" y="1608200"/>
                  <a:pt x="3310087" y="1606447"/>
                </a:cubicBezTo>
                <a:cubicBezTo>
                  <a:pt x="3299226" y="1601071"/>
                  <a:pt x="3286115" y="1599513"/>
                  <a:pt x="3273803" y="1602163"/>
                </a:cubicBezTo>
                <a:close/>
                <a:moveTo>
                  <a:pt x="4430476" y="1601578"/>
                </a:moveTo>
                <a:cubicBezTo>
                  <a:pt x="4427091" y="1601578"/>
                  <a:pt x="4426850" y="1603916"/>
                  <a:pt x="4425882" y="1605280"/>
                </a:cubicBezTo>
                <a:cubicBezTo>
                  <a:pt x="4424915" y="1606642"/>
                  <a:pt x="4420560" y="1612095"/>
                  <a:pt x="4418383" y="1614823"/>
                </a:cubicBezTo>
                <a:cubicBezTo>
                  <a:pt x="4439669" y="1625145"/>
                  <a:pt x="4456843" y="1634300"/>
                  <a:pt x="4477402" y="1643259"/>
                </a:cubicBezTo>
                <a:cubicBezTo>
                  <a:pt x="4497962" y="1652219"/>
                  <a:pt x="4496511" y="1658646"/>
                  <a:pt x="4491433" y="1664685"/>
                </a:cubicBezTo>
                <a:cubicBezTo>
                  <a:pt x="4491433" y="1666243"/>
                  <a:pt x="4480790" y="1665852"/>
                  <a:pt x="4471356" y="1666631"/>
                </a:cubicBezTo>
                <a:cubicBezTo>
                  <a:pt x="4467001" y="1662347"/>
                  <a:pt x="4463616" y="1659037"/>
                  <a:pt x="4460954" y="1655921"/>
                </a:cubicBezTo>
                <a:cubicBezTo>
                  <a:pt x="4458996" y="1653465"/>
                  <a:pt x="4457229" y="1650933"/>
                  <a:pt x="4455634" y="1648324"/>
                </a:cubicBezTo>
                <a:lnTo>
                  <a:pt x="4404112" y="1638196"/>
                </a:lnTo>
                <a:lnTo>
                  <a:pt x="4431202" y="1630405"/>
                </a:lnTo>
                <a:cubicBezTo>
                  <a:pt x="4396613" y="1622223"/>
                  <a:pt x="4368313" y="1615408"/>
                  <a:pt x="4339773" y="1609175"/>
                </a:cubicBezTo>
                <a:cubicBezTo>
                  <a:pt x="4334232" y="1607967"/>
                  <a:pt x="4328381" y="1607967"/>
                  <a:pt x="4322840" y="1609175"/>
                </a:cubicBezTo>
                <a:cubicBezTo>
                  <a:pt x="4320664" y="1610537"/>
                  <a:pt x="4322840" y="1614432"/>
                  <a:pt x="4326710" y="1616187"/>
                </a:cubicBezTo>
                <a:cubicBezTo>
                  <a:pt x="4342676" y="1622420"/>
                  <a:pt x="4360573" y="1628262"/>
                  <a:pt x="4377747" y="1634106"/>
                </a:cubicBezTo>
                <a:lnTo>
                  <a:pt x="4362993" y="1644817"/>
                </a:lnTo>
                <a:lnTo>
                  <a:pt x="4328370" y="1631152"/>
                </a:lnTo>
                <a:lnTo>
                  <a:pt x="4331548" y="1630014"/>
                </a:lnTo>
                <a:cubicBezTo>
                  <a:pt x="4326348" y="1628748"/>
                  <a:pt x="4324897" y="1628603"/>
                  <a:pt x="4325018" y="1628968"/>
                </a:cubicBezTo>
                <a:lnTo>
                  <a:pt x="4327871" y="1630955"/>
                </a:lnTo>
                <a:lnTo>
                  <a:pt x="4325986" y="1630211"/>
                </a:lnTo>
                <a:cubicBezTo>
                  <a:pt x="4300683" y="1632100"/>
                  <a:pt x="4275312" y="1627542"/>
                  <a:pt x="4253422" y="1617160"/>
                </a:cubicBezTo>
                <a:lnTo>
                  <a:pt x="4198997" y="1619303"/>
                </a:lnTo>
                <a:cubicBezTo>
                  <a:pt x="4192709" y="1625536"/>
                  <a:pt x="4209157" y="1629431"/>
                  <a:pt x="4221009" y="1634106"/>
                </a:cubicBezTo>
                <a:cubicBezTo>
                  <a:pt x="4229401" y="1637689"/>
                  <a:pt x="4237479" y="1641739"/>
                  <a:pt x="4245197" y="1646181"/>
                </a:cubicBezTo>
                <a:lnTo>
                  <a:pt x="4295990" y="1649882"/>
                </a:lnTo>
                <a:cubicBezTo>
                  <a:pt x="4312441" y="1655530"/>
                  <a:pt x="4343158" y="1654166"/>
                  <a:pt x="4347269" y="1665852"/>
                </a:cubicBezTo>
                <a:lnTo>
                  <a:pt x="4401694" y="1680267"/>
                </a:lnTo>
                <a:cubicBezTo>
                  <a:pt x="4423221" y="1678318"/>
                  <a:pt x="4427817" y="1668969"/>
                  <a:pt x="4459987" y="1674619"/>
                </a:cubicBezTo>
                <a:cubicBezTo>
                  <a:pt x="4469807" y="1675572"/>
                  <a:pt x="4479530" y="1677207"/>
                  <a:pt x="4489013" y="1679487"/>
                </a:cubicBezTo>
                <a:cubicBezTo>
                  <a:pt x="4507225" y="1687920"/>
                  <a:pt x="4528511" y="1691018"/>
                  <a:pt x="4549240" y="1688252"/>
                </a:cubicBezTo>
                <a:cubicBezTo>
                  <a:pt x="4573502" y="1686927"/>
                  <a:pt x="4597860" y="1687959"/>
                  <a:pt x="4621804" y="1691368"/>
                </a:cubicBezTo>
                <a:lnTo>
                  <a:pt x="4634141" y="1687667"/>
                </a:lnTo>
                <a:cubicBezTo>
                  <a:pt x="4621804" y="1675592"/>
                  <a:pt x="4584315" y="1666828"/>
                  <a:pt x="4557465" y="1655921"/>
                </a:cubicBezTo>
                <a:lnTo>
                  <a:pt x="4556013" y="1655336"/>
                </a:lnTo>
                <a:lnTo>
                  <a:pt x="4565206" y="1647545"/>
                </a:lnTo>
                <a:cubicBezTo>
                  <a:pt x="4579233" y="1649103"/>
                  <a:pt x="4582136" y="1645987"/>
                  <a:pt x="4585765" y="1643259"/>
                </a:cubicBezTo>
                <a:lnTo>
                  <a:pt x="4564479" y="1645792"/>
                </a:lnTo>
                <a:cubicBezTo>
                  <a:pt x="4544428" y="1633366"/>
                  <a:pt x="4519610" y="1626976"/>
                  <a:pt x="4494335" y="1627677"/>
                </a:cubicBezTo>
                <a:cubicBezTo>
                  <a:pt x="4478370" y="1627483"/>
                  <a:pt x="4463953" y="1619907"/>
                  <a:pt x="4457326" y="1608200"/>
                </a:cubicBezTo>
                <a:cubicBezTo>
                  <a:pt x="4457326" y="1606253"/>
                  <a:pt x="4451521" y="1603722"/>
                  <a:pt x="4448618" y="1601578"/>
                </a:cubicBezTo>
                <a:cubicBezTo>
                  <a:pt x="4442571" y="1601266"/>
                  <a:pt x="4436525" y="1601266"/>
                  <a:pt x="4430476" y="1601578"/>
                </a:cubicBezTo>
                <a:close/>
                <a:moveTo>
                  <a:pt x="7316600" y="1601384"/>
                </a:moveTo>
                <a:cubicBezTo>
                  <a:pt x="7303296" y="1599435"/>
                  <a:pt x="7294103" y="1604695"/>
                  <a:pt x="7304263" y="1609954"/>
                </a:cubicBezTo>
                <a:lnTo>
                  <a:pt x="7303296" y="1610733"/>
                </a:lnTo>
                <a:cubicBezTo>
                  <a:pt x="7311036" y="1613361"/>
                  <a:pt x="7319162" y="1615134"/>
                  <a:pt x="7327484" y="1615991"/>
                </a:cubicBezTo>
                <a:cubicBezTo>
                  <a:pt x="7330676" y="1613187"/>
                  <a:pt x="7332926" y="1609758"/>
                  <a:pt x="7334015" y="1606059"/>
                </a:cubicBezTo>
                <a:cubicBezTo>
                  <a:pt x="7328355" y="1604169"/>
                  <a:pt x="7322524" y="1602611"/>
                  <a:pt x="7316600" y="1601384"/>
                </a:cubicBezTo>
                <a:close/>
                <a:moveTo>
                  <a:pt x="4198756" y="1599826"/>
                </a:moveTo>
                <a:lnTo>
                  <a:pt x="4198029" y="1600409"/>
                </a:lnTo>
                <a:cubicBezTo>
                  <a:pt x="4195127" y="1600409"/>
                  <a:pt x="4198029" y="1604501"/>
                  <a:pt x="4199965" y="1609175"/>
                </a:cubicBezTo>
                <a:cubicBezTo>
                  <a:pt x="4210076" y="1608901"/>
                  <a:pt x="4220186" y="1608181"/>
                  <a:pt x="4230199" y="1607032"/>
                </a:cubicBezTo>
                <a:cubicBezTo>
                  <a:pt x="4231893" y="1607032"/>
                  <a:pt x="4223911" y="1600994"/>
                  <a:pt x="4222703" y="1600799"/>
                </a:cubicBezTo>
                <a:cubicBezTo>
                  <a:pt x="4214767" y="1599844"/>
                  <a:pt x="4206762" y="1599513"/>
                  <a:pt x="4198756" y="1599826"/>
                </a:cubicBezTo>
                <a:close/>
                <a:moveTo>
                  <a:pt x="2326598" y="1599241"/>
                </a:moveTo>
                <a:cubicBezTo>
                  <a:pt x="2322243" y="1599241"/>
                  <a:pt x="2321034" y="1601773"/>
                  <a:pt x="2318376" y="1603137"/>
                </a:cubicBezTo>
                <a:lnTo>
                  <a:pt x="2347158" y="1610537"/>
                </a:lnTo>
                <a:cubicBezTo>
                  <a:pt x="2347158" y="1606642"/>
                  <a:pt x="2347158" y="1604304"/>
                  <a:pt x="2345223" y="1603137"/>
                </a:cubicBezTo>
                <a:cubicBezTo>
                  <a:pt x="2339369" y="1600916"/>
                  <a:pt x="2333056" y="1599591"/>
                  <a:pt x="2326598" y="1599241"/>
                </a:cubicBezTo>
                <a:close/>
                <a:moveTo>
                  <a:pt x="1968011" y="1595175"/>
                </a:moveTo>
                <a:cubicBezTo>
                  <a:pt x="1961601" y="1594469"/>
                  <a:pt x="1955917" y="1594664"/>
                  <a:pt x="1954343" y="1596125"/>
                </a:cubicBezTo>
                <a:cubicBezTo>
                  <a:pt x="1951199" y="1599047"/>
                  <a:pt x="1957731" y="1600409"/>
                  <a:pt x="1960390" y="1600994"/>
                </a:cubicBezTo>
                <a:cubicBezTo>
                  <a:pt x="1969341" y="1602746"/>
                  <a:pt x="1978775" y="1603916"/>
                  <a:pt x="1988450" y="1605474"/>
                </a:cubicBezTo>
                <a:cubicBezTo>
                  <a:pt x="1988933" y="1603331"/>
                  <a:pt x="1989900" y="1601578"/>
                  <a:pt x="1987480" y="1600409"/>
                </a:cubicBezTo>
                <a:lnTo>
                  <a:pt x="1986030" y="1599630"/>
                </a:lnTo>
                <a:cubicBezTo>
                  <a:pt x="1981556" y="1597488"/>
                  <a:pt x="1974421" y="1595881"/>
                  <a:pt x="1968011" y="1595175"/>
                </a:cubicBezTo>
                <a:close/>
                <a:moveTo>
                  <a:pt x="1485336" y="1594567"/>
                </a:moveTo>
                <a:cubicBezTo>
                  <a:pt x="1481709" y="1595540"/>
                  <a:pt x="1483401" y="1599241"/>
                  <a:pt x="1483886" y="1599241"/>
                </a:cubicBezTo>
                <a:lnTo>
                  <a:pt x="1485580" y="1598268"/>
                </a:lnTo>
                <a:cubicBezTo>
                  <a:pt x="1492060" y="1599376"/>
                  <a:pt x="1498592" y="1600235"/>
                  <a:pt x="1505171" y="1600799"/>
                </a:cubicBezTo>
                <a:cubicBezTo>
                  <a:pt x="1505171" y="1600799"/>
                  <a:pt x="1505171" y="1598268"/>
                  <a:pt x="1505171" y="1596125"/>
                </a:cubicBezTo>
                <a:cubicBezTo>
                  <a:pt x="1498157" y="1596125"/>
                  <a:pt x="1491385" y="1594761"/>
                  <a:pt x="1485336" y="1594567"/>
                </a:cubicBezTo>
                <a:close/>
                <a:moveTo>
                  <a:pt x="2404726" y="1593982"/>
                </a:moveTo>
                <a:lnTo>
                  <a:pt x="2406176" y="1595931"/>
                </a:lnTo>
                <a:lnTo>
                  <a:pt x="2412223" y="1595931"/>
                </a:lnTo>
                <a:lnTo>
                  <a:pt x="2410290" y="1594567"/>
                </a:lnTo>
                <a:close/>
                <a:moveTo>
                  <a:pt x="3049823" y="1592229"/>
                </a:moveTo>
                <a:cubicBezTo>
                  <a:pt x="3040486" y="1589698"/>
                  <a:pt x="3030302" y="1590029"/>
                  <a:pt x="3021280" y="1593203"/>
                </a:cubicBezTo>
                <a:lnTo>
                  <a:pt x="3036278" y="1611707"/>
                </a:lnTo>
                <a:cubicBezTo>
                  <a:pt x="3055072" y="1617492"/>
                  <a:pt x="3075654" y="1618309"/>
                  <a:pt x="3095053" y="1614044"/>
                </a:cubicBezTo>
                <a:cubicBezTo>
                  <a:pt x="3095053" y="1610537"/>
                  <a:pt x="3095053" y="1607226"/>
                  <a:pt x="3095053" y="1603722"/>
                </a:cubicBezTo>
                <a:close/>
                <a:moveTo>
                  <a:pt x="2812054" y="1591645"/>
                </a:moveTo>
                <a:cubicBezTo>
                  <a:pt x="2840401" y="1608805"/>
                  <a:pt x="2875039" y="1617919"/>
                  <a:pt x="2910497" y="1617549"/>
                </a:cubicBezTo>
                <a:lnTo>
                  <a:pt x="2909532" y="1616966"/>
                </a:lnTo>
                <a:lnTo>
                  <a:pt x="2869864" y="1594567"/>
                </a:lnTo>
                <a:cubicBezTo>
                  <a:pt x="2851382" y="1588976"/>
                  <a:pt x="2831259" y="1587964"/>
                  <a:pt x="2812054" y="1591645"/>
                </a:cubicBezTo>
                <a:close/>
                <a:moveTo>
                  <a:pt x="6455746" y="1590281"/>
                </a:moveTo>
                <a:cubicBezTo>
                  <a:pt x="6474611" y="1599826"/>
                  <a:pt x="6507992" y="1606642"/>
                  <a:pt x="6519843" y="1618134"/>
                </a:cubicBezTo>
                <a:cubicBezTo>
                  <a:pt x="6531164" y="1621211"/>
                  <a:pt x="6542823" y="1623432"/>
                  <a:pt x="6554674" y="1624757"/>
                </a:cubicBezTo>
                <a:lnTo>
                  <a:pt x="6571363" y="1625925"/>
                </a:lnTo>
                <a:lnTo>
                  <a:pt x="6554433" y="1622614"/>
                </a:lnTo>
                <a:cubicBezTo>
                  <a:pt x="6559029" y="1616187"/>
                  <a:pt x="6572090" y="1614823"/>
                  <a:pt x="6585394" y="1619692"/>
                </a:cubicBezTo>
                <a:cubicBezTo>
                  <a:pt x="6591199" y="1621387"/>
                  <a:pt x="6596615" y="1623898"/>
                  <a:pt x="6601357" y="1627094"/>
                </a:cubicBezTo>
                <a:cubicBezTo>
                  <a:pt x="6608373" y="1638390"/>
                  <a:pt x="6632802" y="1648712"/>
                  <a:pt x="6654570" y="1660010"/>
                </a:cubicBezTo>
                <a:lnTo>
                  <a:pt x="6691336" y="1662736"/>
                </a:lnTo>
                <a:cubicBezTo>
                  <a:pt x="6697167" y="1670001"/>
                  <a:pt x="6704254" y="1676565"/>
                  <a:pt x="6712380" y="1682213"/>
                </a:cubicBezTo>
                <a:cubicBezTo>
                  <a:pt x="6724476" y="1689225"/>
                  <a:pt x="6723991" y="1693900"/>
                  <a:pt x="6716733" y="1697407"/>
                </a:cubicBezTo>
                <a:cubicBezTo>
                  <a:pt x="6729722" y="1702879"/>
                  <a:pt x="6744913" y="1703872"/>
                  <a:pt x="6758822" y="1700132"/>
                </a:cubicBezTo>
                <a:cubicBezTo>
                  <a:pt x="6765932" y="1697290"/>
                  <a:pt x="6772730" y="1693959"/>
                  <a:pt x="6779140" y="1690200"/>
                </a:cubicBezTo>
                <a:lnTo>
                  <a:pt x="6858718" y="1699353"/>
                </a:lnTo>
                <a:cubicBezTo>
                  <a:pt x="6850495" y="1695069"/>
                  <a:pt x="6846381" y="1691368"/>
                  <a:pt x="6842029" y="1690589"/>
                </a:cubicBezTo>
                <a:cubicBezTo>
                  <a:pt x="6819534" y="1686888"/>
                  <a:pt x="6797040" y="1683771"/>
                  <a:pt x="6769464" y="1679682"/>
                </a:cubicBezTo>
                <a:cubicBezTo>
                  <a:pt x="6750355" y="1664703"/>
                  <a:pt x="6727739" y="1652921"/>
                  <a:pt x="6702947" y="1645013"/>
                </a:cubicBezTo>
                <a:lnTo>
                  <a:pt x="6728587" y="1632742"/>
                </a:lnTo>
                <a:cubicBezTo>
                  <a:pt x="6687225" y="1616187"/>
                  <a:pt x="6660375" y="1593788"/>
                  <a:pt x="6594101" y="1591645"/>
                </a:cubicBezTo>
                <a:cubicBezTo>
                  <a:pt x="6587570" y="1593106"/>
                  <a:pt x="6587389" y="1595200"/>
                  <a:pt x="6589626" y="1597780"/>
                </a:cubicBezTo>
                <a:lnTo>
                  <a:pt x="6599230" y="1606447"/>
                </a:lnTo>
                <a:lnTo>
                  <a:pt x="6553224" y="1606447"/>
                </a:lnTo>
                <a:lnTo>
                  <a:pt x="6511136" y="1590281"/>
                </a:lnTo>
                <a:close/>
                <a:moveTo>
                  <a:pt x="1257000" y="1590281"/>
                </a:moveTo>
                <a:cubicBezTo>
                  <a:pt x="1252648" y="1591645"/>
                  <a:pt x="1252889" y="1595540"/>
                  <a:pt x="1257000" y="1598268"/>
                </a:cubicBezTo>
                <a:lnTo>
                  <a:pt x="1257968" y="1598656"/>
                </a:lnTo>
                <a:cubicBezTo>
                  <a:pt x="1269459" y="1603993"/>
                  <a:pt x="1282979" y="1605728"/>
                  <a:pt x="1295945" y="1603525"/>
                </a:cubicBezTo>
                <a:cubicBezTo>
                  <a:pt x="1303200" y="1601578"/>
                  <a:pt x="1299571" y="1596319"/>
                  <a:pt x="1288205" y="1592424"/>
                </a:cubicBezTo>
                <a:cubicBezTo>
                  <a:pt x="1278649" y="1588197"/>
                  <a:pt x="1267305" y="1587418"/>
                  <a:pt x="1257000" y="1590281"/>
                </a:cubicBezTo>
                <a:close/>
                <a:moveTo>
                  <a:pt x="2735156" y="1590070"/>
                </a:moveTo>
                <a:cubicBezTo>
                  <a:pt x="2723367" y="1588952"/>
                  <a:pt x="2711369" y="1589269"/>
                  <a:pt x="2699577" y="1591060"/>
                </a:cubicBezTo>
                <a:cubicBezTo>
                  <a:pt x="2711431" y="1596904"/>
                  <a:pt x="2737069" y="1603331"/>
                  <a:pt x="2716993" y="1608200"/>
                </a:cubicBezTo>
                <a:cubicBezTo>
                  <a:pt x="2713849" y="1609175"/>
                  <a:pt x="2714575" y="1613265"/>
                  <a:pt x="2716993" y="1614823"/>
                </a:cubicBezTo>
                <a:cubicBezTo>
                  <a:pt x="2739731" y="1624366"/>
                  <a:pt x="2734893" y="1631572"/>
                  <a:pt x="2735619" y="1639363"/>
                </a:cubicBezTo>
                <a:cubicBezTo>
                  <a:pt x="2736346" y="1647154"/>
                  <a:pt x="2746262" y="1655921"/>
                  <a:pt x="2768271" y="1665073"/>
                </a:cubicBezTo>
                <a:cubicBezTo>
                  <a:pt x="2801893" y="1679097"/>
                  <a:pt x="2829710" y="1692926"/>
                  <a:pt x="2856801" y="1705197"/>
                </a:cubicBezTo>
                <a:lnTo>
                  <a:pt x="2855833" y="1703639"/>
                </a:lnTo>
                <a:lnTo>
                  <a:pt x="2922593" y="1713377"/>
                </a:lnTo>
                <a:lnTo>
                  <a:pt x="2944361" y="1710066"/>
                </a:lnTo>
                <a:cubicBezTo>
                  <a:pt x="2939452" y="1707302"/>
                  <a:pt x="2934081" y="1705138"/>
                  <a:pt x="2928398" y="1703639"/>
                </a:cubicBezTo>
                <a:cubicBezTo>
                  <a:pt x="2879636" y="1697738"/>
                  <a:pt x="2833702" y="1681473"/>
                  <a:pt x="2795365" y="1656503"/>
                </a:cubicBezTo>
                <a:cubicBezTo>
                  <a:pt x="2780608" y="1647933"/>
                  <a:pt x="2779158" y="1642870"/>
                  <a:pt x="2785931" y="1637026"/>
                </a:cubicBezTo>
                <a:cubicBezTo>
                  <a:pt x="2783510" y="1632157"/>
                  <a:pt x="2790042" y="1630211"/>
                  <a:pt x="2803828" y="1631769"/>
                </a:cubicBezTo>
                <a:cubicBezTo>
                  <a:pt x="2817615" y="1633327"/>
                  <a:pt x="2834063" y="1636443"/>
                  <a:pt x="2849061" y="1639169"/>
                </a:cubicBezTo>
                <a:cubicBezTo>
                  <a:pt x="2867322" y="1643375"/>
                  <a:pt x="2886672" y="1643375"/>
                  <a:pt x="2904936" y="1639169"/>
                </a:cubicBezTo>
                <a:cubicBezTo>
                  <a:pt x="2864831" y="1622107"/>
                  <a:pt x="2819553" y="1614492"/>
                  <a:pt x="2774320" y="1617160"/>
                </a:cubicBezTo>
                <a:cubicBezTo>
                  <a:pt x="2772385" y="1609564"/>
                  <a:pt x="2770933" y="1603137"/>
                  <a:pt x="2769483" y="1597683"/>
                </a:cubicBezTo>
                <a:cubicBezTo>
                  <a:pt x="2758525" y="1593739"/>
                  <a:pt x="2746945" y="1591187"/>
                  <a:pt x="2735156" y="1590070"/>
                </a:cubicBezTo>
                <a:close/>
                <a:moveTo>
                  <a:pt x="1205965" y="1585997"/>
                </a:moveTo>
                <a:cubicBezTo>
                  <a:pt x="1205866" y="1586776"/>
                  <a:pt x="1205866" y="1587555"/>
                  <a:pt x="1205965" y="1588334"/>
                </a:cubicBezTo>
                <a:cubicBezTo>
                  <a:pt x="1208142" y="1588334"/>
                  <a:pt x="1211286" y="1588334"/>
                  <a:pt x="1212253" y="1588334"/>
                </a:cubicBezTo>
                <a:cubicBezTo>
                  <a:pt x="1213221" y="1588334"/>
                  <a:pt x="1212979" y="1586970"/>
                  <a:pt x="1212738" y="1586191"/>
                </a:cubicBezTo>
                <a:lnTo>
                  <a:pt x="1212738" y="1585997"/>
                </a:lnTo>
                <a:close/>
                <a:moveTo>
                  <a:pt x="6500252" y="1585606"/>
                </a:moveTo>
                <a:lnTo>
                  <a:pt x="6508718" y="1589307"/>
                </a:lnTo>
                <a:cubicBezTo>
                  <a:pt x="6507748" y="1588101"/>
                  <a:pt x="6506613" y="1586990"/>
                  <a:pt x="6505331" y="1585997"/>
                </a:cubicBezTo>
                <a:lnTo>
                  <a:pt x="6505331" y="1585606"/>
                </a:lnTo>
                <a:close/>
                <a:moveTo>
                  <a:pt x="2494221" y="1585023"/>
                </a:moveTo>
                <a:cubicBezTo>
                  <a:pt x="2480920" y="1588140"/>
                  <a:pt x="2482855" y="1593397"/>
                  <a:pt x="2499785" y="1601773"/>
                </a:cubicBezTo>
                <a:lnTo>
                  <a:pt x="2500026" y="1602163"/>
                </a:lnTo>
                <a:cubicBezTo>
                  <a:pt x="2532511" y="1606662"/>
                  <a:pt x="2565721" y="1606662"/>
                  <a:pt x="2598231" y="1602163"/>
                </a:cubicBezTo>
                <a:cubicBezTo>
                  <a:pt x="2562748" y="1600253"/>
                  <a:pt x="2527769" y="1594489"/>
                  <a:pt x="2494221" y="1585023"/>
                </a:cubicBezTo>
                <a:close/>
                <a:moveTo>
                  <a:pt x="1968132" y="1584244"/>
                </a:moveTo>
                <a:cubicBezTo>
                  <a:pt x="1966197" y="1584244"/>
                  <a:pt x="1966197" y="1586385"/>
                  <a:pt x="1965230" y="1587361"/>
                </a:cubicBezTo>
                <a:cubicBezTo>
                  <a:pt x="1968930" y="1588352"/>
                  <a:pt x="1972726" y="1589054"/>
                  <a:pt x="1976596" y="1589502"/>
                </a:cubicBezTo>
                <a:cubicBezTo>
                  <a:pt x="1980662" y="1589250"/>
                  <a:pt x="1984651" y="1588528"/>
                  <a:pt x="1988450" y="1587361"/>
                </a:cubicBezTo>
                <a:lnTo>
                  <a:pt x="1986030" y="1586582"/>
                </a:lnTo>
                <a:cubicBezTo>
                  <a:pt x="1980129" y="1585549"/>
                  <a:pt x="1974153" y="1584770"/>
                  <a:pt x="1968132" y="1584244"/>
                </a:cubicBezTo>
                <a:close/>
                <a:moveTo>
                  <a:pt x="4809021" y="1583269"/>
                </a:moveTo>
                <a:cubicBezTo>
                  <a:pt x="4805151" y="1584244"/>
                  <a:pt x="4804184" y="1586385"/>
                  <a:pt x="4802008" y="1587943"/>
                </a:cubicBezTo>
                <a:cubicBezTo>
                  <a:pt x="4808295" y="1590146"/>
                  <a:pt x="4814875" y="1591782"/>
                  <a:pt x="4821599" y="1592814"/>
                </a:cubicBezTo>
                <a:cubicBezTo>
                  <a:pt x="4835627" y="1592814"/>
                  <a:pt x="4830066" y="1589892"/>
                  <a:pt x="4824258" y="1586191"/>
                </a:cubicBezTo>
                <a:lnTo>
                  <a:pt x="4819905" y="1583269"/>
                </a:lnTo>
                <a:cubicBezTo>
                  <a:pt x="4816302" y="1582821"/>
                  <a:pt x="4812625" y="1582821"/>
                  <a:pt x="4809021" y="1583269"/>
                </a:cubicBezTo>
                <a:close/>
                <a:moveTo>
                  <a:pt x="6730763" y="1582296"/>
                </a:moveTo>
                <a:cubicBezTo>
                  <a:pt x="6724669" y="1582218"/>
                  <a:pt x="6718597" y="1582666"/>
                  <a:pt x="6712622" y="1583659"/>
                </a:cubicBezTo>
                <a:cubicBezTo>
                  <a:pt x="6706624" y="1584964"/>
                  <a:pt x="6700796" y="1586737"/>
                  <a:pt x="6695206" y="1588919"/>
                </a:cubicBezTo>
                <a:cubicBezTo>
                  <a:pt x="6720822" y="1595618"/>
                  <a:pt x="6747623" y="1598832"/>
                  <a:pt x="6774543" y="1598462"/>
                </a:cubicBezTo>
                <a:cubicBezTo>
                  <a:pt x="6765279" y="1586543"/>
                  <a:pt x="6747986" y="1580310"/>
                  <a:pt x="6730763" y="1582686"/>
                </a:cubicBezTo>
                <a:close/>
                <a:moveTo>
                  <a:pt x="4291880" y="1582296"/>
                </a:moveTo>
                <a:cubicBezTo>
                  <a:pt x="4281721" y="1588140"/>
                  <a:pt x="4285833" y="1593397"/>
                  <a:pt x="4303007" y="1596125"/>
                </a:cubicBezTo>
                <a:cubicBezTo>
                  <a:pt x="4315029" y="1598599"/>
                  <a:pt x="4327363" y="1599961"/>
                  <a:pt x="4339773" y="1600215"/>
                </a:cubicBezTo>
                <a:cubicBezTo>
                  <a:pt x="4361058" y="1600215"/>
                  <a:pt x="4380167" y="1597683"/>
                  <a:pt x="4398792" y="1596513"/>
                </a:cubicBezTo>
                <a:cubicBezTo>
                  <a:pt x="4393614" y="1590690"/>
                  <a:pt x="4384883" y="1587614"/>
                  <a:pt x="4376054" y="1588528"/>
                </a:cubicBezTo>
                <a:lnTo>
                  <a:pt x="4375327" y="1589113"/>
                </a:lnTo>
                <a:cubicBezTo>
                  <a:pt x="4347223" y="1591567"/>
                  <a:pt x="4318802" y="1589250"/>
                  <a:pt x="4291880" y="1582296"/>
                </a:cubicBezTo>
                <a:close/>
                <a:moveTo>
                  <a:pt x="3619935" y="1582296"/>
                </a:moveTo>
                <a:cubicBezTo>
                  <a:pt x="3616792" y="1582296"/>
                  <a:pt x="3619935" y="1583659"/>
                  <a:pt x="3619935" y="1584244"/>
                </a:cubicBezTo>
                <a:lnTo>
                  <a:pt x="3630337" y="1584439"/>
                </a:lnTo>
                <a:cubicBezTo>
                  <a:pt x="3630337" y="1584439"/>
                  <a:pt x="3630337" y="1583075"/>
                  <a:pt x="3630337" y="1582296"/>
                </a:cubicBezTo>
                <a:cubicBezTo>
                  <a:pt x="3630337" y="1581516"/>
                  <a:pt x="3623079" y="1582296"/>
                  <a:pt x="3619935" y="1582296"/>
                </a:cubicBezTo>
                <a:close/>
                <a:moveTo>
                  <a:pt x="1102923" y="1579570"/>
                </a:moveTo>
                <a:cubicBezTo>
                  <a:pt x="1095884" y="1579549"/>
                  <a:pt x="1088895" y="1580328"/>
                  <a:pt x="1082122" y="1581907"/>
                </a:cubicBezTo>
                <a:cubicBezTo>
                  <a:pt x="1079944" y="1583075"/>
                  <a:pt x="1084299" y="1586385"/>
                  <a:pt x="1087684" y="1587749"/>
                </a:cubicBezTo>
                <a:lnTo>
                  <a:pt x="1087928" y="1586970"/>
                </a:lnTo>
                <a:cubicBezTo>
                  <a:pt x="1099586" y="1591839"/>
                  <a:pt x="1113203" y="1592698"/>
                  <a:pt x="1125661" y="1589307"/>
                </a:cubicBezTo>
                <a:cubicBezTo>
                  <a:pt x="1127111" y="1588140"/>
                  <a:pt x="1124208" y="1585997"/>
                  <a:pt x="1122758" y="1583659"/>
                </a:cubicBezTo>
                <a:cubicBezTo>
                  <a:pt x="1116324" y="1581827"/>
                  <a:pt x="1109673" y="1580445"/>
                  <a:pt x="1102923" y="1579570"/>
                </a:cubicBezTo>
                <a:close/>
                <a:moveTo>
                  <a:pt x="2526391" y="1578791"/>
                </a:moveTo>
                <a:cubicBezTo>
                  <a:pt x="2550579" y="1591450"/>
                  <a:pt x="2559045" y="1592035"/>
                  <a:pt x="2570414" y="1583075"/>
                </a:cubicBezTo>
                <a:cubicBezTo>
                  <a:pt x="2556821" y="1578770"/>
                  <a:pt x="2542089" y="1577290"/>
                  <a:pt x="2527602" y="1578791"/>
                </a:cubicBezTo>
                <a:close/>
                <a:moveTo>
                  <a:pt x="6149767" y="1578400"/>
                </a:moveTo>
                <a:cubicBezTo>
                  <a:pt x="6133825" y="1576374"/>
                  <a:pt x="6117499" y="1578421"/>
                  <a:pt x="6103082" y="1584244"/>
                </a:cubicBezTo>
                <a:cubicBezTo>
                  <a:pt x="6122021" y="1591528"/>
                  <a:pt x="6143815" y="1592385"/>
                  <a:pt x="6163554" y="1586582"/>
                </a:cubicBezTo>
                <a:cubicBezTo>
                  <a:pt x="6165489" y="1585412"/>
                  <a:pt x="6164521" y="1583075"/>
                  <a:pt x="6162101" y="1581711"/>
                </a:cubicBezTo>
                <a:lnTo>
                  <a:pt x="6162101" y="1582101"/>
                </a:lnTo>
                <a:cubicBezTo>
                  <a:pt x="6158279" y="1580328"/>
                  <a:pt x="6154097" y="1579063"/>
                  <a:pt x="6149767" y="1578400"/>
                </a:cubicBezTo>
                <a:close/>
                <a:moveTo>
                  <a:pt x="5990608" y="1578206"/>
                </a:moveTo>
                <a:cubicBezTo>
                  <a:pt x="5981901" y="1579179"/>
                  <a:pt x="5987223" y="1585218"/>
                  <a:pt x="5999799" y="1589502"/>
                </a:cubicBezTo>
                <a:cubicBezTo>
                  <a:pt x="6006089" y="1591645"/>
                  <a:pt x="6013346" y="1593009"/>
                  <a:pt x="6031486" y="1597683"/>
                </a:cubicBezTo>
                <a:lnTo>
                  <a:pt x="6009647" y="1580288"/>
                </a:lnTo>
                <a:lnTo>
                  <a:pt x="6010200" y="1580349"/>
                </a:lnTo>
                <a:lnTo>
                  <a:pt x="6009233" y="1579958"/>
                </a:lnTo>
                <a:lnTo>
                  <a:pt x="6009647" y="1580288"/>
                </a:lnTo>
                <a:close/>
                <a:moveTo>
                  <a:pt x="3402001" y="1575089"/>
                </a:moveTo>
                <a:cubicBezTo>
                  <a:pt x="3383616" y="1581516"/>
                  <a:pt x="3386519" y="1580932"/>
                  <a:pt x="3410950" y="1588334"/>
                </a:cubicBezTo>
                <a:lnTo>
                  <a:pt x="3435138" y="1595931"/>
                </a:lnTo>
                <a:cubicBezTo>
                  <a:pt x="3431751" y="1597489"/>
                  <a:pt x="3428848" y="1599241"/>
                  <a:pt x="3426190" y="1600994"/>
                </a:cubicBezTo>
                <a:lnTo>
                  <a:pt x="3425463" y="1601773"/>
                </a:lnTo>
                <a:cubicBezTo>
                  <a:pt x="3421108" y="1605862"/>
                  <a:pt x="3428366" y="1610733"/>
                  <a:pt x="3440944" y="1613850"/>
                </a:cubicBezTo>
                <a:cubicBezTo>
                  <a:pt x="3448900" y="1615289"/>
                  <a:pt x="3457173" y="1615289"/>
                  <a:pt x="3465132" y="1613850"/>
                </a:cubicBezTo>
                <a:cubicBezTo>
                  <a:pt x="3471904" y="1611707"/>
                  <a:pt x="3473839" y="1608005"/>
                  <a:pt x="3479645" y="1603525"/>
                </a:cubicBezTo>
                <a:cubicBezTo>
                  <a:pt x="3503833" y="1606059"/>
                  <a:pt x="3528021" y="1608396"/>
                  <a:pt x="3552209" y="1611512"/>
                </a:cubicBezTo>
                <a:cubicBezTo>
                  <a:pt x="3576397" y="1614629"/>
                  <a:pt x="3597439" y="1618134"/>
                  <a:pt x="3624773" y="1622223"/>
                </a:cubicBezTo>
                <a:lnTo>
                  <a:pt x="3635898" y="1608200"/>
                </a:lnTo>
                <a:cubicBezTo>
                  <a:pt x="3652057" y="1618581"/>
                  <a:pt x="3672085" y="1624268"/>
                  <a:pt x="3692741" y="1624366"/>
                </a:cubicBezTo>
                <a:cubicBezTo>
                  <a:pt x="3704110" y="1624366"/>
                  <a:pt x="3714511" y="1624366"/>
                  <a:pt x="3725152" y="1624366"/>
                </a:cubicBezTo>
                <a:lnTo>
                  <a:pt x="3706527" y="1615212"/>
                </a:lnTo>
                <a:lnTo>
                  <a:pt x="3717414" y="1607421"/>
                </a:lnTo>
                <a:cubicBezTo>
                  <a:pt x="3663207" y="1595892"/>
                  <a:pt x="3607309" y="1590320"/>
                  <a:pt x="3551241" y="1590865"/>
                </a:cubicBezTo>
                <a:cubicBezTo>
                  <a:pt x="3534913" y="1592191"/>
                  <a:pt x="3518442" y="1590728"/>
                  <a:pt x="3502865" y="1586582"/>
                </a:cubicBezTo>
                <a:cubicBezTo>
                  <a:pt x="3489416" y="1583970"/>
                  <a:pt x="3475508" y="1583191"/>
                  <a:pt x="3461744" y="1584244"/>
                </a:cubicBezTo>
                <a:cubicBezTo>
                  <a:pt x="3441330" y="1584030"/>
                  <a:pt x="3421108" y="1580932"/>
                  <a:pt x="3402001" y="1575089"/>
                </a:cubicBezTo>
                <a:close/>
                <a:moveTo>
                  <a:pt x="3342256" y="1575089"/>
                </a:moveTo>
                <a:lnTo>
                  <a:pt x="3341047" y="1576257"/>
                </a:lnTo>
                <a:lnTo>
                  <a:pt x="3303555" y="1578012"/>
                </a:lnTo>
                <a:lnTo>
                  <a:pt x="3272353" y="1580349"/>
                </a:lnTo>
                <a:cubicBezTo>
                  <a:pt x="3281833" y="1584205"/>
                  <a:pt x="3291049" y="1588489"/>
                  <a:pt x="3299926" y="1593203"/>
                </a:cubicBezTo>
                <a:cubicBezTo>
                  <a:pt x="3306940" y="1597292"/>
                  <a:pt x="3315455" y="1599358"/>
                  <a:pt x="3324115" y="1599047"/>
                </a:cubicBezTo>
                <a:cubicBezTo>
                  <a:pt x="3331128" y="1599047"/>
                  <a:pt x="3341047" y="1595931"/>
                  <a:pt x="3339354" y="1594761"/>
                </a:cubicBezTo>
                <a:cubicBezTo>
                  <a:pt x="3328226" y="1585802"/>
                  <a:pt x="3340080" y="1582101"/>
                  <a:pt x="3342256" y="1575089"/>
                </a:cubicBezTo>
                <a:close/>
                <a:moveTo>
                  <a:pt x="3736279" y="1574699"/>
                </a:moveTo>
                <a:cubicBezTo>
                  <a:pt x="3745713" y="1577815"/>
                  <a:pt x="3748857" y="1580932"/>
                  <a:pt x="3744505" y="1584439"/>
                </a:cubicBezTo>
                <a:lnTo>
                  <a:pt x="3742811" y="1585218"/>
                </a:lnTo>
                <a:cubicBezTo>
                  <a:pt x="3738456" y="1588528"/>
                  <a:pt x="3739423" y="1593203"/>
                  <a:pt x="3737247" y="1599630"/>
                </a:cubicBezTo>
                <a:cubicBezTo>
                  <a:pt x="3761435" y="1601188"/>
                  <a:pt x="3776189" y="1601967"/>
                  <a:pt x="3792396" y="1603722"/>
                </a:cubicBezTo>
                <a:cubicBezTo>
                  <a:pt x="3808603" y="1605474"/>
                  <a:pt x="3827712" y="1608979"/>
                  <a:pt x="3848997" y="1612291"/>
                </a:cubicBezTo>
                <a:lnTo>
                  <a:pt x="3885763" y="1605668"/>
                </a:lnTo>
                <a:cubicBezTo>
                  <a:pt x="3876329" y="1596904"/>
                  <a:pt x="3858429" y="1599630"/>
                  <a:pt x="3845610" y="1596125"/>
                </a:cubicBezTo>
                <a:lnTo>
                  <a:pt x="3809811" y="1586582"/>
                </a:lnTo>
                <a:cubicBezTo>
                  <a:pt x="3796507" y="1583075"/>
                  <a:pt x="3782962" y="1586582"/>
                  <a:pt x="3767966" y="1578985"/>
                </a:cubicBezTo>
                <a:cubicBezTo>
                  <a:pt x="3757613" y="1576666"/>
                  <a:pt x="3746996" y="1575226"/>
                  <a:pt x="3736279" y="1574699"/>
                </a:cubicBezTo>
                <a:close/>
                <a:moveTo>
                  <a:pt x="2139381" y="1572752"/>
                </a:moveTo>
                <a:cubicBezTo>
                  <a:pt x="2117613" y="1571388"/>
                  <a:pt x="2111082" y="1572752"/>
                  <a:pt x="2120275" y="1580737"/>
                </a:cubicBezTo>
                <a:cubicBezTo>
                  <a:pt x="2129465" y="1588722"/>
                  <a:pt x="2125112" y="1591645"/>
                  <a:pt x="2146398" y="1594955"/>
                </a:cubicBezTo>
                <a:cubicBezTo>
                  <a:pt x="2157041" y="1596612"/>
                  <a:pt x="2164116" y="1596904"/>
                  <a:pt x="2169104" y="1596101"/>
                </a:cubicBezTo>
                <a:lnTo>
                  <a:pt x="2178902" y="1590880"/>
                </a:lnTo>
                <a:lnTo>
                  <a:pt x="2179294" y="1591060"/>
                </a:lnTo>
                <a:lnTo>
                  <a:pt x="2179294" y="1590671"/>
                </a:lnTo>
                <a:lnTo>
                  <a:pt x="2178902" y="1590880"/>
                </a:lnTo>
                <a:close/>
                <a:moveTo>
                  <a:pt x="4804425" y="1571973"/>
                </a:moveTo>
                <a:cubicBezTo>
                  <a:pt x="4804425" y="1573726"/>
                  <a:pt x="4801037" y="1575869"/>
                  <a:pt x="4804425" y="1577621"/>
                </a:cubicBezTo>
                <a:cubicBezTo>
                  <a:pt x="4809311" y="1579919"/>
                  <a:pt x="4814512" y="1581750"/>
                  <a:pt x="4819905" y="1583075"/>
                </a:cubicBezTo>
                <a:lnTo>
                  <a:pt x="4819051" y="1576026"/>
                </a:lnTo>
                <a:lnTo>
                  <a:pt x="4819905" y="1576453"/>
                </a:lnTo>
                <a:lnTo>
                  <a:pt x="4818938" y="1575089"/>
                </a:lnTo>
                <a:lnTo>
                  <a:pt x="4819051" y="1576026"/>
                </a:lnTo>
                <a:lnTo>
                  <a:pt x="4810956" y="1571973"/>
                </a:lnTo>
                <a:cubicBezTo>
                  <a:pt x="4808803" y="1571621"/>
                  <a:pt x="4806579" y="1571621"/>
                  <a:pt x="4804425" y="1571973"/>
                </a:cubicBezTo>
                <a:close/>
                <a:moveTo>
                  <a:pt x="1874280" y="1571583"/>
                </a:moveTo>
                <a:cubicBezTo>
                  <a:pt x="1896051" y="1584244"/>
                  <a:pt x="1896292" y="1584244"/>
                  <a:pt x="1932331" y="1582880"/>
                </a:cubicBezTo>
                <a:lnTo>
                  <a:pt x="1905241" y="1577427"/>
                </a:lnTo>
                <a:close/>
                <a:moveTo>
                  <a:pt x="3044983" y="1570221"/>
                </a:moveTo>
                <a:lnTo>
                  <a:pt x="3044983" y="1576257"/>
                </a:lnTo>
                <a:lnTo>
                  <a:pt x="3078605" y="1579570"/>
                </a:lnTo>
                <a:cubicBezTo>
                  <a:pt x="3079814" y="1579570"/>
                  <a:pt x="3080299" y="1578400"/>
                  <a:pt x="3081025" y="1577815"/>
                </a:cubicBezTo>
                <a:cubicBezTo>
                  <a:pt x="3081751" y="1577232"/>
                  <a:pt x="3079572" y="1576257"/>
                  <a:pt x="3078122" y="1575869"/>
                </a:cubicBezTo>
                <a:cubicBezTo>
                  <a:pt x="3067939" y="1571564"/>
                  <a:pt x="3056474" y="1569615"/>
                  <a:pt x="3044983" y="1570221"/>
                </a:cubicBezTo>
                <a:close/>
                <a:moveTo>
                  <a:pt x="3608325" y="1570024"/>
                </a:moveTo>
                <a:lnTo>
                  <a:pt x="3606149" y="1571583"/>
                </a:lnTo>
                <a:lnTo>
                  <a:pt x="3599132" y="1571583"/>
                </a:lnTo>
                <a:lnTo>
                  <a:pt x="3599132" y="1573920"/>
                </a:lnTo>
                <a:cubicBezTo>
                  <a:pt x="3601382" y="1574038"/>
                  <a:pt x="3603658" y="1574038"/>
                  <a:pt x="3605905" y="1573920"/>
                </a:cubicBezTo>
                <a:cubicBezTo>
                  <a:pt x="3605905" y="1573920"/>
                  <a:pt x="3608566" y="1570803"/>
                  <a:pt x="3608325" y="1570024"/>
                </a:cubicBezTo>
                <a:close/>
                <a:moveTo>
                  <a:pt x="1578944" y="1570024"/>
                </a:moveTo>
                <a:cubicBezTo>
                  <a:pt x="1579429" y="1579179"/>
                  <a:pt x="1600471" y="1584244"/>
                  <a:pt x="1619339" y="1589113"/>
                </a:cubicBezTo>
                <a:lnTo>
                  <a:pt x="1619339" y="1589892"/>
                </a:lnTo>
                <a:cubicBezTo>
                  <a:pt x="1625604" y="1591140"/>
                  <a:pt x="1632183" y="1591140"/>
                  <a:pt x="1638448" y="1589892"/>
                </a:cubicBezTo>
                <a:cubicBezTo>
                  <a:pt x="1642560" y="1588140"/>
                  <a:pt x="1646188" y="1584633"/>
                  <a:pt x="1642318" y="1581907"/>
                </a:cubicBezTo>
                <a:cubicBezTo>
                  <a:pt x="1633948" y="1577367"/>
                  <a:pt x="1625144" y="1573376"/>
                  <a:pt x="1615954" y="1570024"/>
                </a:cubicBezTo>
                <a:close/>
                <a:moveTo>
                  <a:pt x="4336144" y="1569051"/>
                </a:moveTo>
                <a:lnTo>
                  <a:pt x="4335143" y="1569650"/>
                </a:lnTo>
                <a:lnTo>
                  <a:pt x="4277125" y="1572558"/>
                </a:lnTo>
                <a:cubicBezTo>
                  <a:pt x="4282445" y="1575869"/>
                  <a:pt x="4286800" y="1578985"/>
                  <a:pt x="4291155" y="1581907"/>
                </a:cubicBezTo>
                <a:cubicBezTo>
                  <a:pt x="4303249" y="1581517"/>
                  <a:pt x="4313106" y="1580397"/>
                  <a:pt x="4320634" y="1578328"/>
                </a:cubicBezTo>
                <a:lnTo>
                  <a:pt x="4335143" y="1569650"/>
                </a:lnTo>
                <a:lnTo>
                  <a:pt x="4335418" y="1569636"/>
                </a:lnTo>
                <a:close/>
                <a:moveTo>
                  <a:pt x="6038451" y="1567919"/>
                </a:moveTo>
                <a:cubicBezTo>
                  <a:pt x="6018213" y="1567773"/>
                  <a:pt x="6020662" y="1572995"/>
                  <a:pt x="6044063" y="1584244"/>
                </a:cubicBezTo>
                <a:lnTo>
                  <a:pt x="6044063" y="1585412"/>
                </a:lnTo>
                <a:cubicBezTo>
                  <a:pt x="6052530" y="1589502"/>
                  <a:pt x="6061964" y="1593593"/>
                  <a:pt x="6070431" y="1597489"/>
                </a:cubicBezTo>
                <a:cubicBezTo>
                  <a:pt x="6089296" y="1599630"/>
                  <a:pt x="6091472" y="1594176"/>
                  <a:pt x="6084217" y="1591645"/>
                </a:cubicBezTo>
                <a:cubicBezTo>
                  <a:pt x="6057367" y="1582296"/>
                  <a:pt x="6061237" y="1576063"/>
                  <a:pt x="6066316" y="1569830"/>
                </a:cubicBezTo>
                <a:cubicBezTo>
                  <a:pt x="6054464" y="1568613"/>
                  <a:pt x="6045197" y="1567968"/>
                  <a:pt x="6038451" y="1567919"/>
                </a:cubicBezTo>
                <a:close/>
                <a:moveTo>
                  <a:pt x="2725370" y="1567469"/>
                </a:moveTo>
                <a:cubicBezTo>
                  <a:pt x="2713669" y="1568078"/>
                  <a:pt x="2707320" y="1571291"/>
                  <a:pt x="2716028" y="1581711"/>
                </a:cubicBezTo>
                <a:lnTo>
                  <a:pt x="2742874" y="1583465"/>
                </a:lnTo>
                <a:cubicBezTo>
                  <a:pt x="2752067" y="1583465"/>
                  <a:pt x="2760534" y="1583465"/>
                  <a:pt x="2771900" y="1583465"/>
                </a:cubicBezTo>
                <a:cubicBezTo>
                  <a:pt x="2771418" y="1578206"/>
                  <a:pt x="2769965" y="1573531"/>
                  <a:pt x="2768030" y="1568078"/>
                </a:cubicBezTo>
                <a:lnTo>
                  <a:pt x="2766821" y="1568857"/>
                </a:lnTo>
                <a:cubicBezTo>
                  <a:pt x="2754123" y="1568857"/>
                  <a:pt x="2737071" y="1566860"/>
                  <a:pt x="2725370" y="1567469"/>
                </a:cubicBezTo>
                <a:close/>
                <a:moveTo>
                  <a:pt x="4092328" y="1566519"/>
                </a:moveTo>
                <a:lnTo>
                  <a:pt x="4089667" y="1567493"/>
                </a:lnTo>
                <a:lnTo>
                  <a:pt x="4094133" y="1567494"/>
                </a:lnTo>
                <a:lnTo>
                  <a:pt x="4131997" y="1587943"/>
                </a:lnTo>
                <a:lnTo>
                  <a:pt x="4174085" y="1592814"/>
                </a:lnTo>
                <a:lnTo>
                  <a:pt x="4184725" y="1576842"/>
                </a:lnTo>
                <a:cubicBezTo>
                  <a:pt x="4169584" y="1572197"/>
                  <a:pt x="4153862" y="1569076"/>
                  <a:pt x="4137905" y="1567508"/>
                </a:cubicBezTo>
                <a:lnTo>
                  <a:pt x="4094133" y="1567494"/>
                </a:lnTo>
                <a:close/>
                <a:moveTo>
                  <a:pt x="3709430" y="1566519"/>
                </a:moveTo>
                <a:cubicBezTo>
                  <a:pt x="3688630" y="1565156"/>
                  <a:pt x="3694191" y="1571194"/>
                  <a:pt x="3702657" y="1578791"/>
                </a:cubicBezTo>
                <a:lnTo>
                  <a:pt x="3730715" y="1574310"/>
                </a:lnTo>
                <a:cubicBezTo>
                  <a:pt x="3724113" y="1570920"/>
                  <a:pt x="3716954" y="1568292"/>
                  <a:pt x="3709430" y="1566519"/>
                </a:cubicBezTo>
                <a:close/>
                <a:moveTo>
                  <a:pt x="6082041" y="1566129"/>
                </a:moveTo>
                <a:lnTo>
                  <a:pt x="6082162" y="1566149"/>
                </a:lnTo>
                <a:lnTo>
                  <a:pt x="6069463" y="1568272"/>
                </a:lnTo>
                <a:cubicBezTo>
                  <a:pt x="6075098" y="1569519"/>
                  <a:pt x="6080829" y="1570433"/>
                  <a:pt x="6086634" y="1571000"/>
                </a:cubicBezTo>
                <a:cubicBezTo>
                  <a:pt x="6088569" y="1571000"/>
                  <a:pt x="6088328" y="1568466"/>
                  <a:pt x="6089054" y="1567299"/>
                </a:cubicBezTo>
                <a:lnTo>
                  <a:pt x="6082162" y="1566149"/>
                </a:lnTo>
                <a:lnTo>
                  <a:pt x="6082282" y="1566129"/>
                </a:lnTo>
                <a:close/>
                <a:moveTo>
                  <a:pt x="750262" y="1564961"/>
                </a:moveTo>
                <a:cubicBezTo>
                  <a:pt x="745666" y="1564961"/>
                  <a:pt x="745181" y="1568078"/>
                  <a:pt x="742763" y="1569830"/>
                </a:cubicBezTo>
                <a:cubicBezTo>
                  <a:pt x="749099" y="1571973"/>
                  <a:pt x="755656" y="1573648"/>
                  <a:pt x="762355" y="1574895"/>
                </a:cubicBezTo>
                <a:cubicBezTo>
                  <a:pt x="775659" y="1575089"/>
                  <a:pt x="784608" y="1575089"/>
                  <a:pt x="784608" y="1568272"/>
                </a:cubicBezTo>
                <a:lnTo>
                  <a:pt x="784125" y="1568466"/>
                </a:lnTo>
                <a:cubicBezTo>
                  <a:pt x="772926" y="1566830"/>
                  <a:pt x="761606" y="1565663"/>
                  <a:pt x="750262" y="1564961"/>
                </a:cubicBezTo>
                <a:close/>
                <a:moveTo>
                  <a:pt x="3547371" y="1564571"/>
                </a:moveTo>
                <a:cubicBezTo>
                  <a:pt x="3545967" y="1566460"/>
                  <a:pt x="3544443" y="1568292"/>
                  <a:pt x="3542775" y="1570024"/>
                </a:cubicBezTo>
                <a:cubicBezTo>
                  <a:pt x="3540840" y="1571973"/>
                  <a:pt x="3538905" y="1573726"/>
                  <a:pt x="3534793" y="1577232"/>
                </a:cubicBezTo>
                <a:lnTo>
                  <a:pt x="3583169" y="1580932"/>
                </a:lnTo>
                <a:close/>
                <a:moveTo>
                  <a:pt x="1332226" y="1564182"/>
                </a:moveTo>
                <a:cubicBezTo>
                  <a:pt x="1357625" y="1572167"/>
                  <a:pt x="1376249" y="1573726"/>
                  <a:pt x="1387860" y="1566908"/>
                </a:cubicBezTo>
                <a:lnTo>
                  <a:pt x="1387375" y="1565740"/>
                </a:lnTo>
                <a:cubicBezTo>
                  <a:pt x="1369500" y="1561203"/>
                  <a:pt x="1350441" y="1560657"/>
                  <a:pt x="1332226" y="1564182"/>
                </a:cubicBezTo>
                <a:close/>
                <a:moveTo>
                  <a:pt x="4875781" y="1563988"/>
                </a:moveTo>
                <a:cubicBezTo>
                  <a:pt x="4873120" y="1563988"/>
                  <a:pt x="4873602" y="1566519"/>
                  <a:pt x="4872634" y="1567687"/>
                </a:cubicBezTo>
                <a:cubicBezTo>
                  <a:pt x="4876941" y="1568388"/>
                  <a:pt x="4881319" y="1568779"/>
                  <a:pt x="4885697" y="1568857"/>
                </a:cubicBezTo>
                <a:lnTo>
                  <a:pt x="4885697" y="1568662"/>
                </a:lnTo>
                <a:cubicBezTo>
                  <a:pt x="4888600" y="1568662"/>
                  <a:pt x="4888358" y="1566129"/>
                  <a:pt x="4889326" y="1564961"/>
                </a:cubicBezTo>
                <a:cubicBezTo>
                  <a:pt x="4884851" y="1564299"/>
                  <a:pt x="4880329" y="1563988"/>
                  <a:pt x="4875781" y="1563988"/>
                </a:cubicBezTo>
                <a:close/>
                <a:moveTo>
                  <a:pt x="2882198" y="1563597"/>
                </a:moveTo>
                <a:lnTo>
                  <a:pt x="2879306" y="1570973"/>
                </a:lnTo>
                <a:lnTo>
                  <a:pt x="2878328" y="1570803"/>
                </a:lnTo>
                <a:lnTo>
                  <a:pt x="2879295" y="1571000"/>
                </a:lnTo>
                <a:lnTo>
                  <a:pt x="2879306" y="1570973"/>
                </a:lnTo>
                <a:lnTo>
                  <a:pt x="2904210" y="1575284"/>
                </a:lnTo>
                <a:cubicBezTo>
                  <a:pt x="2904210" y="1572558"/>
                  <a:pt x="2904210" y="1569830"/>
                  <a:pt x="2904210" y="1566129"/>
                </a:cubicBezTo>
                <a:cubicBezTo>
                  <a:pt x="2896977" y="1564747"/>
                  <a:pt x="2889623" y="1563908"/>
                  <a:pt x="2882198" y="1563597"/>
                </a:cubicBezTo>
                <a:close/>
                <a:moveTo>
                  <a:pt x="6312311" y="1563403"/>
                </a:moveTo>
                <a:lnTo>
                  <a:pt x="6312311" y="1565740"/>
                </a:lnTo>
                <a:lnTo>
                  <a:pt x="6317390" y="1563403"/>
                </a:lnTo>
                <a:cubicBezTo>
                  <a:pt x="6315696" y="1563287"/>
                  <a:pt x="6314002" y="1563287"/>
                  <a:pt x="6312311" y="1563403"/>
                </a:cubicBezTo>
                <a:close/>
                <a:moveTo>
                  <a:pt x="5077508" y="1563403"/>
                </a:moveTo>
                <a:cubicBezTo>
                  <a:pt x="5077048" y="1564415"/>
                  <a:pt x="5077048" y="1565507"/>
                  <a:pt x="5077508" y="1566519"/>
                </a:cubicBezTo>
                <a:cubicBezTo>
                  <a:pt x="5080121" y="1567552"/>
                  <a:pt x="5082879" y="1568331"/>
                  <a:pt x="5085733" y="1568857"/>
                </a:cubicBezTo>
                <a:cubicBezTo>
                  <a:pt x="5085733" y="1568857"/>
                  <a:pt x="5085733" y="1567493"/>
                  <a:pt x="5085733" y="1566908"/>
                </a:cubicBezTo>
                <a:close/>
                <a:moveTo>
                  <a:pt x="3950343" y="1562624"/>
                </a:moveTo>
                <a:lnTo>
                  <a:pt x="3948652" y="1563597"/>
                </a:lnTo>
                <a:lnTo>
                  <a:pt x="3951751" y="1564492"/>
                </a:lnTo>
                <a:lnTo>
                  <a:pt x="3967518" y="1585412"/>
                </a:lnTo>
                <a:lnTo>
                  <a:pt x="4004284" y="1585412"/>
                </a:lnTo>
                <a:cubicBezTo>
                  <a:pt x="4005494" y="1582978"/>
                  <a:pt x="4001502" y="1579861"/>
                  <a:pt x="3992250" y="1576185"/>
                </a:cubicBezTo>
                <a:lnTo>
                  <a:pt x="3951751" y="1564492"/>
                </a:lnTo>
                <a:close/>
                <a:moveTo>
                  <a:pt x="4640431" y="1562430"/>
                </a:moveTo>
                <a:cubicBezTo>
                  <a:pt x="4638494" y="1562430"/>
                  <a:pt x="4637526" y="1562430"/>
                  <a:pt x="4634867" y="1564182"/>
                </a:cubicBezTo>
                <a:cubicBezTo>
                  <a:pt x="4637285" y="1566129"/>
                  <a:pt x="4638737" y="1569051"/>
                  <a:pt x="4643575" y="1570609"/>
                </a:cubicBezTo>
                <a:cubicBezTo>
                  <a:pt x="4664231" y="1577134"/>
                  <a:pt x="4686194" y="1580561"/>
                  <a:pt x="4708399" y="1580737"/>
                </a:cubicBezTo>
                <a:cubicBezTo>
                  <a:pt x="4712945" y="1580797"/>
                  <a:pt x="4717348" y="1579472"/>
                  <a:pt x="4720733" y="1577036"/>
                </a:cubicBezTo>
                <a:cubicBezTo>
                  <a:pt x="4725329" y="1575089"/>
                  <a:pt x="4713719" y="1567493"/>
                  <a:pt x="4702594" y="1566714"/>
                </a:cubicBezTo>
                <a:lnTo>
                  <a:pt x="4703076" y="1566129"/>
                </a:lnTo>
                <a:cubicBezTo>
                  <a:pt x="4681791" y="1564571"/>
                  <a:pt x="4661232" y="1563597"/>
                  <a:pt x="4640431" y="1562430"/>
                </a:cubicBezTo>
                <a:close/>
                <a:moveTo>
                  <a:pt x="2962743" y="1561845"/>
                </a:moveTo>
                <a:cubicBezTo>
                  <a:pt x="2950168" y="1566325"/>
                  <a:pt x="2938555" y="1567883"/>
                  <a:pt x="2935897" y="1571779"/>
                </a:cubicBezTo>
                <a:cubicBezTo>
                  <a:pt x="2932509" y="1581516"/>
                  <a:pt x="2900581" y="1583465"/>
                  <a:pt x="2910256" y="1597683"/>
                </a:cubicBezTo>
                <a:lnTo>
                  <a:pt x="2909288" y="1597489"/>
                </a:lnTo>
                <a:cubicBezTo>
                  <a:pt x="2919568" y="1600779"/>
                  <a:pt x="2930066" y="1603644"/>
                  <a:pt x="2940734" y="1606059"/>
                </a:cubicBezTo>
                <a:cubicBezTo>
                  <a:pt x="2964922" y="1610148"/>
                  <a:pt x="2975321" y="1609369"/>
                  <a:pt x="2980403" y="1603916"/>
                </a:cubicBezTo>
                <a:cubicBezTo>
                  <a:pt x="2985482" y="1598462"/>
                  <a:pt x="2989834" y="1593593"/>
                  <a:pt x="2994430" y="1588334"/>
                </a:cubicBezTo>
                <a:lnTo>
                  <a:pt x="2962743" y="1580349"/>
                </a:lnTo>
                <a:cubicBezTo>
                  <a:pt x="2962743" y="1575284"/>
                  <a:pt x="2962743" y="1570024"/>
                  <a:pt x="2962743" y="1561845"/>
                </a:cubicBezTo>
                <a:close/>
                <a:moveTo>
                  <a:pt x="4484175" y="1561651"/>
                </a:moveTo>
                <a:lnTo>
                  <a:pt x="4484901" y="1562233"/>
                </a:lnTo>
                <a:cubicBezTo>
                  <a:pt x="4489254" y="1562233"/>
                  <a:pt x="4494576" y="1561651"/>
                  <a:pt x="4492156" y="1564571"/>
                </a:cubicBezTo>
                <a:close/>
                <a:moveTo>
                  <a:pt x="6250872" y="1559313"/>
                </a:moveTo>
                <a:cubicBezTo>
                  <a:pt x="6241004" y="1560092"/>
                  <a:pt x="6231232" y="1561454"/>
                  <a:pt x="6221605" y="1563403"/>
                </a:cubicBezTo>
                <a:cubicBezTo>
                  <a:pt x="6213865" y="1566129"/>
                  <a:pt x="6220153" y="1571973"/>
                  <a:pt x="6232248" y="1575089"/>
                </a:cubicBezTo>
                <a:cubicBezTo>
                  <a:pt x="6254016" y="1580543"/>
                  <a:pt x="6275786" y="1586582"/>
                  <a:pt x="6298281" y="1591256"/>
                </a:cubicBezTo>
                <a:cubicBezTo>
                  <a:pt x="6346705" y="1602668"/>
                  <a:pt x="6397669" y="1605319"/>
                  <a:pt x="6447520" y="1599047"/>
                </a:cubicBezTo>
                <a:cubicBezTo>
                  <a:pt x="6452843" y="1598072"/>
                  <a:pt x="6452117" y="1594372"/>
                  <a:pt x="6453569" y="1591645"/>
                </a:cubicBezTo>
                <a:cubicBezTo>
                  <a:pt x="6420674" y="1583854"/>
                  <a:pt x="6387052" y="1580932"/>
                  <a:pt x="6352947" y="1572752"/>
                </a:cubicBezTo>
                <a:lnTo>
                  <a:pt x="6353912" y="1572362"/>
                </a:lnTo>
                <a:cubicBezTo>
                  <a:pt x="6343947" y="1571370"/>
                  <a:pt x="6333886" y="1571370"/>
                  <a:pt x="6323921" y="1572362"/>
                </a:cubicBezTo>
                <a:lnTo>
                  <a:pt x="6311100" y="1567687"/>
                </a:lnTo>
                <a:cubicBezTo>
                  <a:pt x="6291749" y="1564961"/>
                  <a:pt x="6281591" y="1565740"/>
                  <a:pt x="6282559" y="1573141"/>
                </a:cubicBezTo>
                <a:cubicBezTo>
                  <a:pt x="6283527" y="1580543"/>
                  <a:pt x="6270464" y="1573141"/>
                  <a:pt x="6262000" y="1571583"/>
                </a:cubicBezTo>
                <a:close/>
                <a:moveTo>
                  <a:pt x="3132786" y="1559313"/>
                </a:moveTo>
                <a:cubicBezTo>
                  <a:pt x="3131577" y="1561845"/>
                  <a:pt x="3130369" y="1564767"/>
                  <a:pt x="3128675" y="1568078"/>
                </a:cubicBezTo>
                <a:lnTo>
                  <a:pt x="3168102" y="1571779"/>
                </a:lnTo>
                <a:cubicBezTo>
                  <a:pt x="3168102" y="1575674"/>
                  <a:pt x="3166167" y="1579179"/>
                  <a:pt x="3165441" y="1582686"/>
                </a:cubicBezTo>
                <a:lnTo>
                  <a:pt x="3167135" y="1582686"/>
                </a:lnTo>
                <a:cubicBezTo>
                  <a:pt x="3178333" y="1591003"/>
                  <a:pt x="3193281" y="1595286"/>
                  <a:pt x="3208497" y="1594567"/>
                </a:cubicBezTo>
                <a:cubicBezTo>
                  <a:pt x="3219452" y="1593436"/>
                  <a:pt x="3230290" y="1591626"/>
                  <a:pt x="3240908" y="1589113"/>
                </a:cubicBezTo>
                <a:cubicBezTo>
                  <a:pt x="3225427" y="1583854"/>
                  <a:pt x="3212367" y="1579764"/>
                  <a:pt x="3201480" y="1575284"/>
                </a:cubicBezTo>
                <a:cubicBezTo>
                  <a:pt x="3190596" y="1570803"/>
                  <a:pt x="3182130" y="1565546"/>
                  <a:pt x="3169793" y="1559313"/>
                </a:cubicBezTo>
                <a:close/>
                <a:moveTo>
                  <a:pt x="3680889" y="1556586"/>
                </a:moveTo>
                <a:lnTo>
                  <a:pt x="3692741" y="1558923"/>
                </a:lnTo>
                <a:lnTo>
                  <a:pt x="3692741" y="1556586"/>
                </a:lnTo>
                <a:close/>
                <a:moveTo>
                  <a:pt x="1489691" y="1556586"/>
                </a:moveTo>
                <a:cubicBezTo>
                  <a:pt x="1485384" y="1559761"/>
                  <a:pt x="1481417" y="1563209"/>
                  <a:pt x="1477839" y="1566908"/>
                </a:cubicBezTo>
                <a:cubicBezTo>
                  <a:pt x="1510009" y="1572752"/>
                  <a:pt x="1515329" y="1568857"/>
                  <a:pt x="1509768" y="1562039"/>
                </a:cubicBezTo>
                <a:lnTo>
                  <a:pt x="1511459" y="1561066"/>
                </a:lnTo>
                <a:cubicBezTo>
                  <a:pt x="1508653" y="1558962"/>
                  <a:pt x="1505245" y="1557424"/>
                  <a:pt x="1501542" y="1556586"/>
                </a:cubicBezTo>
                <a:cubicBezTo>
                  <a:pt x="1497649" y="1555788"/>
                  <a:pt x="1493586" y="1555788"/>
                  <a:pt x="1489691" y="1556586"/>
                </a:cubicBezTo>
                <a:close/>
                <a:moveTo>
                  <a:pt x="4917143" y="1552690"/>
                </a:moveTo>
                <a:cubicBezTo>
                  <a:pt x="4907709" y="1555806"/>
                  <a:pt x="4911820" y="1558729"/>
                  <a:pt x="4944233" y="1570221"/>
                </a:cubicBezTo>
                <a:cubicBezTo>
                  <a:pt x="4961890" y="1563988"/>
                  <a:pt x="4963099" y="1560481"/>
                  <a:pt x="4949795" y="1555612"/>
                </a:cubicBezTo>
                <a:cubicBezTo>
                  <a:pt x="4939541" y="1551989"/>
                  <a:pt x="4928123" y="1551034"/>
                  <a:pt x="4917143" y="1552884"/>
                </a:cubicBezTo>
                <a:close/>
                <a:moveTo>
                  <a:pt x="2237101" y="1552690"/>
                </a:moveTo>
                <a:cubicBezTo>
                  <a:pt x="2199853" y="1562039"/>
                  <a:pt x="2200820" y="1563792"/>
                  <a:pt x="2256937" y="1587749"/>
                </a:cubicBezTo>
                <a:lnTo>
                  <a:pt x="2287415" y="1586191"/>
                </a:lnTo>
                <a:cubicBezTo>
                  <a:pt x="2267579" y="1572946"/>
                  <a:pt x="2252340" y="1562624"/>
                  <a:pt x="2237101" y="1552690"/>
                </a:cubicBezTo>
                <a:close/>
                <a:moveTo>
                  <a:pt x="6088328" y="1551326"/>
                </a:moveTo>
                <a:lnTo>
                  <a:pt x="6088318" y="1551371"/>
                </a:lnTo>
                <a:lnTo>
                  <a:pt x="6060029" y="1556391"/>
                </a:lnTo>
                <a:cubicBezTo>
                  <a:pt x="6076234" y="1559508"/>
                  <a:pt x="6083551" y="1559556"/>
                  <a:pt x="6086695" y="1558168"/>
                </a:cubicBezTo>
                <a:lnTo>
                  <a:pt x="6088318" y="1551371"/>
                </a:lnTo>
                <a:lnTo>
                  <a:pt x="6088569" y="1551326"/>
                </a:lnTo>
                <a:close/>
                <a:moveTo>
                  <a:pt x="4713237" y="1550938"/>
                </a:moveTo>
                <a:cubicBezTo>
                  <a:pt x="4711784" y="1552302"/>
                  <a:pt x="4718316" y="1557170"/>
                  <a:pt x="4722671" y="1558144"/>
                </a:cubicBezTo>
                <a:lnTo>
                  <a:pt x="4723153" y="1557559"/>
                </a:lnTo>
                <a:cubicBezTo>
                  <a:pt x="4736698" y="1560675"/>
                  <a:pt x="4745406" y="1559508"/>
                  <a:pt x="4749762" y="1556197"/>
                </a:cubicBezTo>
                <a:cubicBezTo>
                  <a:pt x="4750003" y="1555496"/>
                  <a:pt x="4750003" y="1554755"/>
                  <a:pt x="4749762" y="1554054"/>
                </a:cubicBezTo>
                <a:lnTo>
                  <a:pt x="4743471" y="1552105"/>
                </a:lnTo>
                <a:cubicBezTo>
                  <a:pt x="4733941" y="1548660"/>
                  <a:pt x="4723128" y="1548230"/>
                  <a:pt x="4713237" y="1550938"/>
                </a:cubicBezTo>
                <a:close/>
                <a:moveTo>
                  <a:pt x="3075461" y="1550159"/>
                </a:moveTo>
                <a:cubicBezTo>
                  <a:pt x="3068206" y="1550159"/>
                  <a:pt x="3061190" y="1550159"/>
                  <a:pt x="3055384" y="1551717"/>
                </a:cubicBezTo>
                <a:cubicBezTo>
                  <a:pt x="3053693" y="1552105"/>
                  <a:pt x="3057078" y="1555612"/>
                  <a:pt x="3059981" y="1555612"/>
                </a:cubicBezTo>
                <a:lnTo>
                  <a:pt x="3059981" y="1556001"/>
                </a:lnTo>
                <a:cubicBezTo>
                  <a:pt x="3069897" y="1558923"/>
                  <a:pt x="3079814" y="1560092"/>
                  <a:pt x="3084169" y="1556976"/>
                </a:cubicBezTo>
                <a:cubicBezTo>
                  <a:pt x="3088524" y="1553860"/>
                  <a:pt x="3080299" y="1553663"/>
                  <a:pt x="3075461" y="1550159"/>
                </a:cubicBezTo>
                <a:close/>
                <a:moveTo>
                  <a:pt x="1416159" y="1547821"/>
                </a:moveTo>
                <a:lnTo>
                  <a:pt x="1442524" y="1555027"/>
                </a:lnTo>
                <a:lnTo>
                  <a:pt x="1442524" y="1560092"/>
                </a:lnTo>
                <a:lnTo>
                  <a:pt x="1447361" y="1555806"/>
                </a:lnTo>
                <a:cubicBezTo>
                  <a:pt x="1451958" y="1555612"/>
                  <a:pt x="1454378" y="1552302"/>
                  <a:pt x="1442765" y="1548795"/>
                </a:cubicBezTo>
                <a:lnTo>
                  <a:pt x="1443976" y="1547821"/>
                </a:lnTo>
                <a:cubicBezTo>
                  <a:pt x="1430190" y="1543732"/>
                  <a:pt x="1419788" y="1543732"/>
                  <a:pt x="1416159" y="1547821"/>
                </a:cubicBezTo>
                <a:close/>
                <a:moveTo>
                  <a:pt x="991658" y="1544705"/>
                </a:moveTo>
                <a:lnTo>
                  <a:pt x="981500" y="1546457"/>
                </a:lnTo>
                <a:lnTo>
                  <a:pt x="990690" y="1549185"/>
                </a:lnTo>
                <a:cubicBezTo>
                  <a:pt x="991053" y="1547666"/>
                  <a:pt x="991538" y="1546165"/>
                  <a:pt x="992143" y="1544705"/>
                </a:cubicBezTo>
                <a:close/>
                <a:moveTo>
                  <a:pt x="4430720" y="1544314"/>
                </a:moveTo>
                <a:cubicBezTo>
                  <a:pt x="4415359" y="1545036"/>
                  <a:pt x="4400727" y="1549827"/>
                  <a:pt x="4389116" y="1557949"/>
                </a:cubicBezTo>
                <a:cubicBezTo>
                  <a:pt x="4414998" y="1570803"/>
                  <a:pt x="4436284" y="1565156"/>
                  <a:pt x="4459019" y="1567883"/>
                </a:cubicBezTo>
                <a:lnTo>
                  <a:pt x="4490707" y="1583269"/>
                </a:lnTo>
                <a:cubicBezTo>
                  <a:pt x="4519973" y="1583269"/>
                  <a:pt x="4547305" y="1583269"/>
                  <a:pt x="4577058" y="1584439"/>
                </a:cubicBezTo>
                <a:cubicBezTo>
                  <a:pt x="4597616" y="1585802"/>
                  <a:pt x="4621564" y="1591060"/>
                  <a:pt x="4644058" y="1593982"/>
                </a:cubicBezTo>
                <a:cubicBezTo>
                  <a:pt x="4660750" y="1596319"/>
                  <a:pt x="4671634" y="1593982"/>
                  <a:pt x="4671148" y="1587555"/>
                </a:cubicBezTo>
                <a:cubicBezTo>
                  <a:pt x="4638737" y="1582490"/>
                  <a:pt x="4606324" y="1575089"/>
                  <a:pt x="4575848" y="1572362"/>
                </a:cubicBezTo>
                <a:lnTo>
                  <a:pt x="4576331" y="1571779"/>
                </a:lnTo>
                <a:cubicBezTo>
                  <a:pt x="4547546" y="1568662"/>
                  <a:pt x="4520700" y="1569636"/>
                  <a:pt x="4489739" y="1568662"/>
                </a:cubicBezTo>
                <a:lnTo>
                  <a:pt x="4483207" y="1561651"/>
                </a:lnTo>
                <a:cubicBezTo>
                  <a:pt x="4448377" y="1558144"/>
                  <a:pt x="4447650" y="1558144"/>
                  <a:pt x="4430720" y="1544314"/>
                </a:cubicBezTo>
                <a:close/>
                <a:moveTo>
                  <a:pt x="3117791" y="1542368"/>
                </a:moveTo>
                <a:lnTo>
                  <a:pt x="3123111" y="1544120"/>
                </a:lnTo>
                <a:lnTo>
                  <a:pt x="3120450" y="1542368"/>
                </a:lnTo>
                <a:close/>
                <a:moveTo>
                  <a:pt x="2420689" y="1542368"/>
                </a:moveTo>
                <a:lnTo>
                  <a:pt x="2430606" y="1561845"/>
                </a:lnTo>
                <a:cubicBezTo>
                  <a:pt x="2420933" y="1566325"/>
                  <a:pt x="2395051" y="1561845"/>
                  <a:pt x="2397954" y="1570415"/>
                </a:cubicBezTo>
                <a:cubicBezTo>
                  <a:pt x="2400856" y="1578985"/>
                  <a:pt x="2418754" y="1586385"/>
                  <a:pt x="2442701" y="1592229"/>
                </a:cubicBezTo>
                <a:cubicBezTo>
                  <a:pt x="2447925" y="1593612"/>
                  <a:pt x="2453273" y="1594704"/>
                  <a:pt x="2458666" y="1595540"/>
                </a:cubicBezTo>
                <a:lnTo>
                  <a:pt x="2458181" y="1593982"/>
                </a:lnTo>
                <a:cubicBezTo>
                  <a:pt x="2470277" y="1593982"/>
                  <a:pt x="2463745" y="1589698"/>
                  <a:pt x="2459875" y="1586191"/>
                </a:cubicBezTo>
                <a:cubicBezTo>
                  <a:pt x="2456005" y="1582686"/>
                  <a:pt x="2455038" y="1581128"/>
                  <a:pt x="2452861" y="1578985"/>
                </a:cubicBezTo>
                <a:cubicBezTo>
                  <a:pt x="2466285" y="1576415"/>
                  <a:pt x="2480409" y="1577952"/>
                  <a:pt x="2492527" y="1583269"/>
                </a:cubicBezTo>
                <a:lnTo>
                  <a:pt x="2522523" y="1576842"/>
                </a:lnTo>
                <a:lnTo>
                  <a:pt x="2474147" y="1566519"/>
                </a:lnTo>
                <a:cubicBezTo>
                  <a:pt x="2472212" y="1560481"/>
                  <a:pt x="2470033" y="1554054"/>
                  <a:pt x="2467857" y="1547042"/>
                </a:cubicBezTo>
                <a:cubicBezTo>
                  <a:pt x="2453151" y="1541452"/>
                  <a:pt x="2436629" y="1539816"/>
                  <a:pt x="2420689" y="1542368"/>
                </a:cubicBezTo>
                <a:close/>
                <a:moveTo>
                  <a:pt x="6081555" y="1539836"/>
                </a:moveTo>
                <a:cubicBezTo>
                  <a:pt x="6072363" y="1541198"/>
                  <a:pt x="6079862" y="1545093"/>
                  <a:pt x="6086152" y="1548600"/>
                </a:cubicBezTo>
                <a:lnTo>
                  <a:pt x="6090022" y="1550743"/>
                </a:lnTo>
                <a:cubicBezTo>
                  <a:pt x="6091546" y="1550547"/>
                  <a:pt x="6093092" y="1550547"/>
                  <a:pt x="6094618" y="1550743"/>
                </a:cubicBezTo>
                <a:cubicBezTo>
                  <a:pt x="6100665" y="1551035"/>
                  <a:pt x="6107316" y="1551570"/>
                  <a:pt x="6111549" y="1551205"/>
                </a:cubicBezTo>
                <a:lnTo>
                  <a:pt x="6113794" y="1546615"/>
                </a:lnTo>
                <a:lnTo>
                  <a:pt x="6113966" y="1546652"/>
                </a:lnTo>
                <a:lnTo>
                  <a:pt x="6113966" y="1546263"/>
                </a:lnTo>
                <a:lnTo>
                  <a:pt x="6113794" y="1546615"/>
                </a:lnTo>
                <a:close/>
                <a:moveTo>
                  <a:pt x="4561336" y="1539640"/>
                </a:moveTo>
                <a:lnTo>
                  <a:pt x="4512959" y="1546457"/>
                </a:lnTo>
                <a:cubicBezTo>
                  <a:pt x="4531099" y="1560287"/>
                  <a:pt x="4531342" y="1560287"/>
                  <a:pt x="4576816" y="1561845"/>
                </a:cubicBezTo>
                <a:cubicBezTo>
                  <a:pt x="4585039" y="1556780"/>
                  <a:pt x="4584556" y="1550159"/>
                  <a:pt x="4560851" y="1540225"/>
                </a:cubicBezTo>
                <a:close/>
                <a:moveTo>
                  <a:pt x="1182745" y="1539446"/>
                </a:moveTo>
                <a:cubicBezTo>
                  <a:pt x="1187534" y="1542717"/>
                  <a:pt x="1191983" y="1546302"/>
                  <a:pt x="1196046" y="1550159"/>
                </a:cubicBezTo>
                <a:cubicBezTo>
                  <a:pt x="1198441" y="1553762"/>
                  <a:pt x="1200135" y="1557639"/>
                  <a:pt x="1201128" y="1561651"/>
                </a:cubicBezTo>
                <a:cubicBezTo>
                  <a:pt x="1234024" y="1564571"/>
                  <a:pt x="1264017" y="1567883"/>
                  <a:pt x="1292799" y="1569830"/>
                </a:cubicBezTo>
                <a:cubicBezTo>
                  <a:pt x="1300056" y="1569830"/>
                  <a:pt x="1309005" y="1567883"/>
                  <a:pt x="1308523" y="1565546"/>
                </a:cubicBezTo>
                <a:cubicBezTo>
                  <a:pt x="1308038" y="1563209"/>
                  <a:pt x="1299089" y="1558144"/>
                  <a:pt x="1291107" y="1555806"/>
                </a:cubicBezTo>
                <a:cubicBezTo>
                  <a:pt x="1282496" y="1553723"/>
                  <a:pt x="1273499" y="1552807"/>
                  <a:pt x="1264499" y="1553081"/>
                </a:cubicBezTo>
                <a:cubicBezTo>
                  <a:pt x="1260218" y="1553508"/>
                  <a:pt x="1256155" y="1554774"/>
                  <a:pt x="1252648" y="1556780"/>
                </a:cubicBezTo>
                <a:lnTo>
                  <a:pt x="1252407" y="1556780"/>
                </a:lnTo>
                <a:cubicBezTo>
                  <a:pt x="1231748" y="1545699"/>
                  <a:pt x="1207560" y="1539679"/>
                  <a:pt x="1182745" y="1539446"/>
                </a:cubicBezTo>
                <a:close/>
                <a:moveTo>
                  <a:pt x="5794202" y="1536135"/>
                </a:moveTo>
                <a:cubicBezTo>
                  <a:pt x="5781382" y="1547236"/>
                  <a:pt x="5784767" y="1549574"/>
                  <a:pt x="5824921" y="1555612"/>
                </a:cubicBezTo>
                <a:cubicBezTo>
                  <a:pt x="5840980" y="1560501"/>
                  <a:pt x="5857865" y="1563383"/>
                  <a:pt x="5874991" y="1564182"/>
                </a:cubicBezTo>
                <a:lnTo>
                  <a:pt x="5899179" y="1562039"/>
                </a:lnTo>
                <a:cubicBezTo>
                  <a:pt x="5865120" y="1551093"/>
                  <a:pt x="5830025" y="1542445"/>
                  <a:pt x="5794202" y="1536135"/>
                </a:cubicBezTo>
                <a:close/>
                <a:moveTo>
                  <a:pt x="4637770" y="1535356"/>
                </a:moveTo>
                <a:cubicBezTo>
                  <a:pt x="4627851" y="1536135"/>
                  <a:pt x="4624225" y="1538861"/>
                  <a:pt x="4633659" y="1543147"/>
                </a:cubicBezTo>
                <a:lnTo>
                  <a:pt x="4634141" y="1542562"/>
                </a:lnTo>
                <a:cubicBezTo>
                  <a:pt x="4640284" y="1544685"/>
                  <a:pt x="4646815" y="1545950"/>
                  <a:pt x="4653491" y="1546263"/>
                </a:cubicBezTo>
                <a:cubicBezTo>
                  <a:pt x="4658812" y="1545290"/>
                  <a:pt x="4659782" y="1542368"/>
                  <a:pt x="4664375" y="1539057"/>
                </a:cubicBezTo>
                <a:cubicBezTo>
                  <a:pt x="4655620" y="1537323"/>
                  <a:pt x="4646744" y="1536096"/>
                  <a:pt x="4637770" y="1535356"/>
                </a:cubicBezTo>
                <a:close/>
                <a:moveTo>
                  <a:pt x="2543323" y="1534965"/>
                </a:moveTo>
                <a:lnTo>
                  <a:pt x="2536792" y="1536329"/>
                </a:lnTo>
                <a:lnTo>
                  <a:pt x="2531954" y="1537303"/>
                </a:lnTo>
                <a:cubicBezTo>
                  <a:pt x="2534689" y="1537538"/>
                  <a:pt x="2537445" y="1537538"/>
                  <a:pt x="2540180" y="1537303"/>
                </a:cubicBezTo>
                <a:cubicBezTo>
                  <a:pt x="2541896" y="1536894"/>
                  <a:pt x="2543420" y="1536096"/>
                  <a:pt x="2544532" y="1534965"/>
                </a:cubicBezTo>
                <a:close/>
                <a:moveTo>
                  <a:pt x="2256937" y="1534965"/>
                </a:moveTo>
                <a:cubicBezTo>
                  <a:pt x="2258435" y="1535822"/>
                  <a:pt x="2260058" y="1536544"/>
                  <a:pt x="2261774" y="1537108"/>
                </a:cubicBezTo>
                <a:lnTo>
                  <a:pt x="2272176" y="1537108"/>
                </a:lnTo>
                <a:cubicBezTo>
                  <a:pt x="2269903" y="1536252"/>
                  <a:pt x="2267554" y="1535532"/>
                  <a:pt x="2265162" y="1534965"/>
                </a:cubicBezTo>
                <a:cubicBezTo>
                  <a:pt x="2262427" y="1534714"/>
                  <a:pt x="2259669" y="1534714"/>
                  <a:pt x="2256937" y="1534965"/>
                </a:cubicBezTo>
                <a:close/>
                <a:moveTo>
                  <a:pt x="2755423" y="1532848"/>
                </a:moveTo>
                <a:cubicBezTo>
                  <a:pt x="2751764" y="1533602"/>
                  <a:pt x="2749890" y="1535550"/>
                  <a:pt x="2750132" y="1538472"/>
                </a:cubicBezTo>
                <a:lnTo>
                  <a:pt x="2801652" y="1552105"/>
                </a:lnTo>
                <a:cubicBezTo>
                  <a:pt x="2803587" y="1550353"/>
                  <a:pt x="2806972" y="1548795"/>
                  <a:pt x="2805763" y="1548210"/>
                </a:cubicBezTo>
                <a:cubicBezTo>
                  <a:pt x="2795365" y="1542660"/>
                  <a:pt x="2784455" y="1537771"/>
                  <a:pt x="2773111" y="1533603"/>
                </a:cubicBezTo>
                <a:lnTo>
                  <a:pt x="2771418" y="1534383"/>
                </a:lnTo>
                <a:cubicBezTo>
                  <a:pt x="2764524" y="1532532"/>
                  <a:pt x="2759081" y="1532093"/>
                  <a:pt x="2755423" y="1532848"/>
                </a:cubicBezTo>
                <a:close/>
                <a:moveTo>
                  <a:pt x="1307312" y="1532628"/>
                </a:moveTo>
                <a:lnTo>
                  <a:pt x="1284817" y="1535162"/>
                </a:lnTo>
                <a:cubicBezTo>
                  <a:pt x="1286270" y="1541783"/>
                  <a:pt x="1298363" y="1546263"/>
                  <a:pt x="1315052" y="1548210"/>
                </a:cubicBezTo>
                <a:cubicBezTo>
                  <a:pt x="1326687" y="1549457"/>
                  <a:pt x="1338394" y="1550042"/>
                  <a:pt x="1350126" y="1549964"/>
                </a:cubicBezTo>
                <a:cubicBezTo>
                  <a:pt x="1360284" y="1549964"/>
                  <a:pt x="1366815" y="1548406"/>
                  <a:pt x="1360043" y="1544314"/>
                </a:cubicBezTo>
                <a:cubicBezTo>
                  <a:pt x="1352496" y="1540867"/>
                  <a:pt x="1343691" y="1539640"/>
                  <a:pt x="1335128" y="1540810"/>
                </a:cubicBezTo>
                <a:lnTo>
                  <a:pt x="1335128" y="1540615"/>
                </a:lnTo>
                <a:lnTo>
                  <a:pt x="1310940" y="1542368"/>
                </a:lnTo>
                <a:close/>
                <a:moveTo>
                  <a:pt x="6140574" y="1531655"/>
                </a:moveTo>
                <a:lnTo>
                  <a:pt x="6140574" y="1532045"/>
                </a:lnTo>
                <a:cubicBezTo>
                  <a:pt x="6138154" y="1532045"/>
                  <a:pt x="6136704" y="1535162"/>
                  <a:pt x="6138639" y="1535941"/>
                </a:cubicBezTo>
                <a:cubicBezTo>
                  <a:pt x="6145242" y="1538141"/>
                  <a:pt x="6152040" y="1539971"/>
                  <a:pt x="6158957" y="1541394"/>
                </a:cubicBezTo>
                <a:cubicBezTo>
                  <a:pt x="6158957" y="1538278"/>
                  <a:pt x="6158957" y="1536135"/>
                  <a:pt x="6158957" y="1534186"/>
                </a:cubicBezTo>
                <a:cubicBezTo>
                  <a:pt x="6152911" y="1533037"/>
                  <a:pt x="6146766" y="1532201"/>
                  <a:pt x="6140574" y="1531655"/>
                </a:cubicBezTo>
                <a:close/>
                <a:moveTo>
                  <a:pt x="5864348" y="1531655"/>
                </a:moveTo>
                <a:cubicBezTo>
                  <a:pt x="5859266" y="1531655"/>
                  <a:pt x="5856849" y="1533798"/>
                  <a:pt x="5851044" y="1535744"/>
                </a:cubicBezTo>
                <a:cubicBezTo>
                  <a:pt x="5859025" y="1537186"/>
                  <a:pt x="5867103" y="1538219"/>
                  <a:pt x="5875232" y="1538861"/>
                </a:cubicBezTo>
                <a:cubicBezTo>
                  <a:pt x="5879584" y="1538861"/>
                  <a:pt x="5881037" y="1536523"/>
                  <a:pt x="5883454" y="1535162"/>
                </a:cubicBezTo>
                <a:cubicBezTo>
                  <a:pt x="5876778" y="1533914"/>
                  <a:pt x="5869983" y="1533135"/>
                  <a:pt x="5863137" y="1532824"/>
                </a:cubicBezTo>
                <a:close/>
                <a:moveTo>
                  <a:pt x="5566348" y="1529512"/>
                </a:moveTo>
                <a:cubicBezTo>
                  <a:pt x="5567074" y="1530526"/>
                  <a:pt x="5567874" y="1531499"/>
                  <a:pt x="5568768" y="1532434"/>
                </a:cubicBezTo>
                <a:lnTo>
                  <a:pt x="5571430" y="1530876"/>
                </a:lnTo>
                <a:close/>
                <a:moveTo>
                  <a:pt x="4199965" y="1528538"/>
                </a:moveTo>
                <a:cubicBezTo>
                  <a:pt x="4197547" y="1528538"/>
                  <a:pt x="4194403" y="1530681"/>
                  <a:pt x="4195127" y="1531070"/>
                </a:cubicBezTo>
                <a:cubicBezTo>
                  <a:pt x="4201176" y="1533603"/>
                  <a:pt x="4207948" y="1535744"/>
                  <a:pt x="4220767" y="1540419"/>
                </a:cubicBezTo>
                <a:cubicBezTo>
                  <a:pt x="4220767" y="1536135"/>
                  <a:pt x="4222461" y="1532628"/>
                  <a:pt x="4219556" y="1531460"/>
                </a:cubicBezTo>
                <a:lnTo>
                  <a:pt x="4218832" y="1532045"/>
                </a:lnTo>
                <a:cubicBezTo>
                  <a:pt x="4212761" y="1530195"/>
                  <a:pt x="4206422" y="1529025"/>
                  <a:pt x="4199965" y="1528538"/>
                </a:cubicBezTo>
                <a:close/>
                <a:moveTo>
                  <a:pt x="1878394" y="1527954"/>
                </a:moveTo>
                <a:cubicBezTo>
                  <a:pt x="1863881" y="1529123"/>
                  <a:pt x="1860493" y="1532628"/>
                  <a:pt x="1863637" y="1543147"/>
                </a:cubicBezTo>
                <a:lnTo>
                  <a:pt x="1863881" y="1543732"/>
                </a:lnTo>
                <a:cubicBezTo>
                  <a:pt x="1869105" y="1543419"/>
                  <a:pt x="1874305" y="1542699"/>
                  <a:pt x="1879361" y="1541589"/>
                </a:cubicBezTo>
                <a:cubicBezTo>
                  <a:pt x="1891020" y="1537129"/>
                  <a:pt x="1904710" y="1537791"/>
                  <a:pt x="1915642" y="1543341"/>
                </a:cubicBezTo>
                <a:cubicBezTo>
                  <a:pt x="1938139" y="1551522"/>
                  <a:pt x="1962035" y="1556976"/>
                  <a:pt x="1986515" y="1559508"/>
                </a:cubicBezTo>
                <a:lnTo>
                  <a:pt x="1982645" y="1570609"/>
                </a:lnTo>
                <a:lnTo>
                  <a:pt x="2080606" y="1586191"/>
                </a:lnTo>
                <a:cubicBezTo>
                  <a:pt x="2090281" y="1578791"/>
                  <a:pt x="2073349" y="1571779"/>
                  <a:pt x="2053516" y="1564571"/>
                </a:cubicBezTo>
                <a:cubicBezTo>
                  <a:pt x="2049813" y="1564785"/>
                  <a:pt x="2046090" y="1564785"/>
                  <a:pt x="2042388" y="1564571"/>
                </a:cubicBezTo>
                <a:cubicBezTo>
                  <a:pt x="2039269" y="1563967"/>
                  <a:pt x="2036197" y="1563188"/>
                  <a:pt x="2033198" y="1562233"/>
                </a:cubicBezTo>
                <a:cubicBezTo>
                  <a:pt x="2033198" y="1562233"/>
                  <a:pt x="2033198" y="1560675"/>
                  <a:pt x="2035374" y="1560675"/>
                </a:cubicBezTo>
                <a:lnTo>
                  <a:pt x="2053031" y="1562430"/>
                </a:lnTo>
                <a:cubicBezTo>
                  <a:pt x="2066817" y="1562430"/>
                  <a:pt x="2081330" y="1563597"/>
                  <a:pt x="2094393" y="1562430"/>
                </a:cubicBezTo>
                <a:cubicBezTo>
                  <a:pt x="2099327" y="1562060"/>
                  <a:pt x="2104165" y="1561007"/>
                  <a:pt x="2108664" y="1559313"/>
                </a:cubicBezTo>
                <a:cubicBezTo>
                  <a:pt x="2080484" y="1551210"/>
                  <a:pt x="2051629" y="1544705"/>
                  <a:pt x="2022311" y="1539836"/>
                </a:cubicBezTo>
                <a:cubicBezTo>
                  <a:pt x="2003687" y="1536720"/>
                  <a:pt x="1994979" y="1536523"/>
                  <a:pt x="1987965" y="1539836"/>
                </a:cubicBezTo>
                <a:cubicBezTo>
                  <a:pt x="1978846" y="1539640"/>
                  <a:pt x="1969775" y="1538726"/>
                  <a:pt x="1960875" y="1537108"/>
                </a:cubicBezTo>
                <a:cubicBezTo>
                  <a:pt x="1933301" y="1533992"/>
                  <a:pt x="1905485" y="1530681"/>
                  <a:pt x="1878394" y="1527954"/>
                </a:cubicBezTo>
                <a:close/>
                <a:moveTo>
                  <a:pt x="2830678" y="1527759"/>
                </a:moveTo>
                <a:lnTo>
                  <a:pt x="2871073" y="1546263"/>
                </a:lnTo>
                <a:cubicBezTo>
                  <a:pt x="2891027" y="1551015"/>
                  <a:pt x="2912361" y="1550334"/>
                  <a:pt x="2931785" y="1544314"/>
                </a:cubicBezTo>
                <a:lnTo>
                  <a:pt x="2930815" y="1544120"/>
                </a:lnTo>
                <a:cubicBezTo>
                  <a:pt x="2899275" y="1532980"/>
                  <a:pt x="2865120" y="1527410"/>
                  <a:pt x="2830678" y="1527759"/>
                </a:cubicBezTo>
                <a:close/>
                <a:moveTo>
                  <a:pt x="5442506" y="1525422"/>
                </a:moveTo>
                <a:cubicBezTo>
                  <a:pt x="5433315" y="1525422"/>
                  <a:pt x="5435976" y="1532824"/>
                  <a:pt x="5445893" y="1535550"/>
                </a:cubicBezTo>
                <a:cubicBezTo>
                  <a:pt x="5451939" y="1537264"/>
                  <a:pt x="5458351" y="1538063"/>
                  <a:pt x="5464761" y="1537887"/>
                </a:cubicBezTo>
                <a:cubicBezTo>
                  <a:pt x="5468631" y="1536135"/>
                  <a:pt x="5469840" y="1532434"/>
                  <a:pt x="5474433" y="1527565"/>
                </a:cubicBezTo>
                <a:lnTo>
                  <a:pt x="5475404" y="1527565"/>
                </a:lnTo>
                <a:cubicBezTo>
                  <a:pt x="5464518" y="1526240"/>
                  <a:pt x="5453511" y="1525539"/>
                  <a:pt x="5442506" y="1525422"/>
                </a:cubicBezTo>
                <a:close/>
                <a:moveTo>
                  <a:pt x="4466277" y="1525422"/>
                </a:moveTo>
                <a:cubicBezTo>
                  <a:pt x="4461681" y="1529317"/>
                  <a:pt x="4457763" y="1533720"/>
                  <a:pt x="4454664" y="1538472"/>
                </a:cubicBezTo>
                <a:cubicBezTo>
                  <a:pt x="4454664" y="1539640"/>
                  <a:pt x="4462889" y="1543732"/>
                  <a:pt x="4468453" y="1545093"/>
                </a:cubicBezTo>
                <a:cubicBezTo>
                  <a:pt x="4474017" y="1546457"/>
                  <a:pt x="4485384" y="1546263"/>
                  <a:pt x="4485625" y="1545093"/>
                </a:cubicBezTo>
                <a:lnTo>
                  <a:pt x="4484175" y="1544511"/>
                </a:lnTo>
                <a:cubicBezTo>
                  <a:pt x="4484442" y="1539212"/>
                  <a:pt x="4483885" y="1533914"/>
                  <a:pt x="4482481" y="1528733"/>
                </a:cubicBezTo>
                <a:close/>
                <a:moveTo>
                  <a:pt x="4509089" y="1524254"/>
                </a:moveTo>
                <a:cubicBezTo>
                  <a:pt x="4509089" y="1524254"/>
                  <a:pt x="4509089" y="1526395"/>
                  <a:pt x="4510298" y="1526592"/>
                </a:cubicBezTo>
                <a:lnTo>
                  <a:pt x="4529890" y="1530681"/>
                </a:lnTo>
                <a:lnTo>
                  <a:pt x="4528681" y="1526592"/>
                </a:lnTo>
                <a:close/>
                <a:moveTo>
                  <a:pt x="2446571" y="1524254"/>
                </a:moveTo>
                <a:lnTo>
                  <a:pt x="2448991" y="1527174"/>
                </a:lnTo>
                <a:cubicBezTo>
                  <a:pt x="2450756" y="1527410"/>
                  <a:pt x="2452546" y="1527410"/>
                  <a:pt x="2454311" y="1527174"/>
                </a:cubicBezTo>
                <a:cubicBezTo>
                  <a:pt x="2454311" y="1527174"/>
                  <a:pt x="2454311" y="1525813"/>
                  <a:pt x="2452861" y="1525033"/>
                </a:cubicBezTo>
                <a:close/>
                <a:moveTo>
                  <a:pt x="2529052" y="1522111"/>
                </a:moveTo>
                <a:cubicBezTo>
                  <a:pt x="2523973" y="1524253"/>
                  <a:pt x="2521434" y="1525422"/>
                  <a:pt x="2523369" y="1526883"/>
                </a:cubicBezTo>
                <a:lnTo>
                  <a:pt x="2542552" y="1532797"/>
                </a:lnTo>
                <a:lnTo>
                  <a:pt x="2543323" y="1533407"/>
                </a:lnTo>
                <a:lnTo>
                  <a:pt x="2544532" y="1533407"/>
                </a:lnTo>
                <a:lnTo>
                  <a:pt x="2542552" y="1532797"/>
                </a:lnTo>
                <a:close/>
                <a:moveTo>
                  <a:pt x="1669165" y="1521527"/>
                </a:moveTo>
                <a:lnTo>
                  <a:pt x="1668924" y="1521721"/>
                </a:lnTo>
                <a:cubicBezTo>
                  <a:pt x="1670376" y="1523279"/>
                  <a:pt x="1671826" y="1526007"/>
                  <a:pt x="1673520" y="1526201"/>
                </a:cubicBezTo>
                <a:cubicBezTo>
                  <a:pt x="1680003" y="1527234"/>
                  <a:pt x="1686535" y="1527935"/>
                  <a:pt x="1693112" y="1528344"/>
                </a:cubicBezTo>
                <a:cubicBezTo>
                  <a:pt x="1690694" y="1526201"/>
                  <a:pt x="1688759" y="1523670"/>
                  <a:pt x="1687066" y="1523279"/>
                </a:cubicBezTo>
                <a:cubicBezTo>
                  <a:pt x="1681260" y="1522111"/>
                  <a:pt x="1675214" y="1522111"/>
                  <a:pt x="1669165" y="1521527"/>
                </a:cubicBezTo>
                <a:close/>
                <a:moveTo>
                  <a:pt x="1130014" y="1521527"/>
                </a:moveTo>
                <a:cubicBezTo>
                  <a:pt x="1132190" y="1523279"/>
                  <a:pt x="1133401" y="1525616"/>
                  <a:pt x="1136545" y="1526395"/>
                </a:cubicBezTo>
                <a:cubicBezTo>
                  <a:pt x="1140438" y="1527195"/>
                  <a:pt x="1144504" y="1527195"/>
                  <a:pt x="1148397" y="1526395"/>
                </a:cubicBezTo>
                <a:cubicBezTo>
                  <a:pt x="1149849" y="1527174"/>
                  <a:pt x="1145253" y="1524643"/>
                  <a:pt x="1143318" y="1523085"/>
                </a:cubicBezTo>
                <a:lnTo>
                  <a:pt x="1143318" y="1521527"/>
                </a:lnTo>
                <a:close/>
                <a:moveTo>
                  <a:pt x="4398307" y="1521332"/>
                </a:moveTo>
                <a:cubicBezTo>
                  <a:pt x="4383311" y="1522111"/>
                  <a:pt x="4378230" y="1526980"/>
                  <a:pt x="4379924" y="1533992"/>
                </a:cubicBezTo>
                <a:lnTo>
                  <a:pt x="4428300" y="1543535"/>
                </a:lnTo>
                <a:cubicBezTo>
                  <a:pt x="4430476" y="1539446"/>
                  <a:pt x="4434347" y="1536135"/>
                  <a:pt x="4433137" y="1530876"/>
                </a:cubicBezTo>
                <a:lnTo>
                  <a:pt x="4432414" y="1530681"/>
                </a:lnTo>
                <a:cubicBezTo>
                  <a:pt x="4431202" y="1524837"/>
                  <a:pt x="4413305" y="1520553"/>
                  <a:pt x="4398307" y="1521332"/>
                </a:cubicBezTo>
                <a:close/>
                <a:moveTo>
                  <a:pt x="2296364" y="1521138"/>
                </a:moveTo>
                <a:cubicBezTo>
                  <a:pt x="2289350" y="1521138"/>
                  <a:pt x="2280157" y="1523864"/>
                  <a:pt x="2282334" y="1525616"/>
                </a:cubicBezTo>
                <a:cubicBezTo>
                  <a:pt x="2289106" y="1532045"/>
                  <a:pt x="2284995" y="1535356"/>
                  <a:pt x="2275320" y="1537693"/>
                </a:cubicBezTo>
                <a:cubicBezTo>
                  <a:pt x="2281536" y="1546652"/>
                  <a:pt x="2291453" y="1553547"/>
                  <a:pt x="2303378" y="1557170"/>
                </a:cubicBezTo>
                <a:cubicBezTo>
                  <a:pt x="2309813" y="1560326"/>
                  <a:pt x="2316971" y="1562448"/>
                  <a:pt x="2324422" y="1563403"/>
                </a:cubicBezTo>
                <a:lnTo>
                  <a:pt x="2322969" y="1561651"/>
                </a:lnTo>
                <a:cubicBezTo>
                  <a:pt x="2326720" y="1561923"/>
                  <a:pt x="2330131" y="1559917"/>
                  <a:pt x="2330953" y="1556976"/>
                </a:cubicBezTo>
                <a:cubicBezTo>
                  <a:pt x="2330953" y="1554833"/>
                  <a:pt x="2329018" y="1551911"/>
                  <a:pt x="2325872" y="1549185"/>
                </a:cubicBezTo>
                <a:cubicBezTo>
                  <a:pt x="2318617" y="1543147"/>
                  <a:pt x="2310392" y="1537693"/>
                  <a:pt x="2325872" y="1534771"/>
                </a:cubicBezTo>
                <a:cubicBezTo>
                  <a:pt x="2329018" y="1534771"/>
                  <a:pt x="2323211" y="1528344"/>
                  <a:pt x="2317649" y="1525228"/>
                </a:cubicBezTo>
                <a:cubicBezTo>
                  <a:pt x="2310925" y="1522813"/>
                  <a:pt x="2303716" y="1521428"/>
                  <a:pt x="2296364" y="1521138"/>
                </a:cubicBezTo>
                <a:close/>
                <a:moveTo>
                  <a:pt x="6203705" y="1520163"/>
                </a:moveTo>
                <a:lnTo>
                  <a:pt x="6203705" y="1520553"/>
                </a:lnTo>
                <a:lnTo>
                  <a:pt x="6204103" y="1520631"/>
                </a:lnTo>
                <a:lnTo>
                  <a:pt x="6219519" y="1538788"/>
                </a:lnTo>
                <a:cubicBezTo>
                  <a:pt x="6226563" y="1542124"/>
                  <a:pt x="6236843" y="1543244"/>
                  <a:pt x="6254742" y="1544120"/>
                </a:cubicBezTo>
                <a:cubicBezTo>
                  <a:pt x="6243375" y="1533992"/>
                  <a:pt x="6237691" y="1528928"/>
                  <a:pt x="6231311" y="1525982"/>
                </a:cubicBezTo>
                <a:lnTo>
                  <a:pt x="6204103" y="1520631"/>
                </a:lnTo>
                <a:close/>
                <a:moveTo>
                  <a:pt x="2226458" y="1519968"/>
                </a:moveTo>
                <a:lnTo>
                  <a:pt x="2226458" y="1520359"/>
                </a:lnTo>
                <a:cubicBezTo>
                  <a:pt x="2214607" y="1520359"/>
                  <a:pt x="2202270" y="1518410"/>
                  <a:pt x="2202270" y="1523475"/>
                </a:cubicBezTo>
                <a:cubicBezTo>
                  <a:pt x="2202270" y="1523475"/>
                  <a:pt x="2204208" y="1525228"/>
                  <a:pt x="2206143" y="1525813"/>
                </a:cubicBezTo>
                <a:cubicBezTo>
                  <a:pt x="2214488" y="1529610"/>
                  <a:pt x="2224838" y="1529064"/>
                  <a:pt x="2232507" y="1524449"/>
                </a:cubicBezTo>
                <a:cubicBezTo>
                  <a:pt x="2233716" y="1524449"/>
                  <a:pt x="2232507" y="1523085"/>
                  <a:pt x="2233716" y="1522306"/>
                </a:cubicBezTo>
                <a:cubicBezTo>
                  <a:pt x="2231370" y="1521410"/>
                  <a:pt x="2228927" y="1520631"/>
                  <a:pt x="2226458" y="1519968"/>
                </a:cubicBezTo>
                <a:close/>
                <a:moveTo>
                  <a:pt x="849432" y="1519580"/>
                </a:moveTo>
                <a:cubicBezTo>
                  <a:pt x="849432" y="1519580"/>
                  <a:pt x="849432" y="1520942"/>
                  <a:pt x="849432" y="1521721"/>
                </a:cubicBezTo>
                <a:lnTo>
                  <a:pt x="860075" y="1521721"/>
                </a:lnTo>
                <a:cubicBezTo>
                  <a:pt x="860075" y="1521721"/>
                  <a:pt x="860075" y="1521138"/>
                  <a:pt x="860075" y="1520359"/>
                </a:cubicBezTo>
                <a:lnTo>
                  <a:pt x="860318" y="1519580"/>
                </a:lnTo>
                <a:cubicBezTo>
                  <a:pt x="856690" y="1519384"/>
                  <a:pt x="853061" y="1519384"/>
                  <a:pt x="849432" y="1519580"/>
                </a:cubicBezTo>
                <a:close/>
                <a:moveTo>
                  <a:pt x="2633544" y="1519384"/>
                </a:moveTo>
                <a:lnTo>
                  <a:pt x="2632336" y="1520163"/>
                </a:lnTo>
                <a:cubicBezTo>
                  <a:pt x="2632336" y="1520163"/>
                  <a:pt x="2632336" y="1522111"/>
                  <a:pt x="2632336" y="1522696"/>
                </a:cubicBezTo>
                <a:cubicBezTo>
                  <a:pt x="2634756" y="1522890"/>
                  <a:pt x="2637173" y="1522890"/>
                  <a:pt x="2639593" y="1522696"/>
                </a:cubicBezTo>
                <a:cubicBezTo>
                  <a:pt x="2639593" y="1522696"/>
                  <a:pt x="2639593" y="1520942"/>
                  <a:pt x="2639593" y="1520359"/>
                </a:cubicBezTo>
                <a:cubicBezTo>
                  <a:pt x="2637610" y="1519891"/>
                  <a:pt x="2635601" y="1519559"/>
                  <a:pt x="2633544" y="1519384"/>
                </a:cubicBezTo>
                <a:close/>
                <a:moveTo>
                  <a:pt x="2797541" y="1519189"/>
                </a:moveTo>
                <a:lnTo>
                  <a:pt x="2776497" y="1522111"/>
                </a:lnTo>
                <a:lnTo>
                  <a:pt x="2802620" y="1532824"/>
                </a:lnTo>
                <a:cubicBezTo>
                  <a:pt x="2800200" y="1526395"/>
                  <a:pt x="2798991" y="1522696"/>
                  <a:pt x="2797541" y="1519189"/>
                </a:cubicBezTo>
                <a:close/>
                <a:moveTo>
                  <a:pt x="1521317" y="1518556"/>
                </a:moveTo>
                <a:lnTo>
                  <a:pt x="1495926" y="1527510"/>
                </a:lnTo>
                <a:lnTo>
                  <a:pt x="1495255" y="1527371"/>
                </a:lnTo>
                <a:lnTo>
                  <a:pt x="1493561" y="1528344"/>
                </a:lnTo>
                <a:lnTo>
                  <a:pt x="1495926" y="1527510"/>
                </a:lnTo>
                <a:lnTo>
                  <a:pt x="1522345" y="1533019"/>
                </a:lnTo>
                <a:cubicBezTo>
                  <a:pt x="1517675" y="1533992"/>
                  <a:pt x="1513082" y="1535162"/>
                  <a:pt x="1508556" y="1536523"/>
                </a:cubicBezTo>
                <a:cubicBezTo>
                  <a:pt x="1500092" y="1539640"/>
                  <a:pt x="1494287" y="1543535"/>
                  <a:pt x="1510735" y="1549574"/>
                </a:cubicBezTo>
                <a:cubicBezTo>
                  <a:pt x="1524280" y="1556001"/>
                  <a:pt x="1540655" y="1557287"/>
                  <a:pt x="1555482" y="1553081"/>
                </a:cubicBezTo>
                <a:cubicBezTo>
                  <a:pt x="1557562" y="1552379"/>
                  <a:pt x="1559764" y="1551931"/>
                  <a:pt x="1562014" y="1551717"/>
                </a:cubicBezTo>
                <a:cubicBezTo>
                  <a:pt x="1578510" y="1560092"/>
                  <a:pt x="1596941" y="1565642"/>
                  <a:pt x="1616195" y="1568078"/>
                </a:cubicBezTo>
                <a:cubicBezTo>
                  <a:pt x="1616195" y="1565350"/>
                  <a:pt x="1621033" y="1562430"/>
                  <a:pt x="1616195" y="1559896"/>
                </a:cubicBezTo>
                <a:cubicBezTo>
                  <a:pt x="1608211" y="1554833"/>
                  <a:pt x="1593942" y="1549964"/>
                  <a:pt x="1585717" y="1544899"/>
                </a:cubicBezTo>
                <a:cubicBezTo>
                  <a:pt x="1582332" y="1542756"/>
                  <a:pt x="1587411" y="1540030"/>
                  <a:pt x="1590072" y="1534965"/>
                </a:cubicBezTo>
                <a:cubicBezTo>
                  <a:pt x="1605964" y="1540030"/>
                  <a:pt x="1621056" y="1546574"/>
                  <a:pt x="1635061" y="1554443"/>
                </a:cubicBezTo>
                <a:cubicBezTo>
                  <a:pt x="1650373" y="1567221"/>
                  <a:pt x="1671319" y="1574642"/>
                  <a:pt x="1693353" y="1575089"/>
                </a:cubicBezTo>
                <a:cubicBezTo>
                  <a:pt x="1724243" y="1578263"/>
                  <a:pt x="1754211" y="1585782"/>
                  <a:pt x="1781883" y="1597292"/>
                </a:cubicBezTo>
                <a:cubicBezTo>
                  <a:pt x="1786672" y="1593047"/>
                  <a:pt x="1792114" y="1589328"/>
                  <a:pt x="1798090" y="1586191"/>
                </a:cubicBezTo>
                <a:cubicBezTo>
                  <a:pt x="1806724" y="1583308"/>
                  <a:pt x="1815624" y="1580952"/>
                  <a:pt x="1824695" y="1579179"/>
                </a:cubicBezTo>
                <a:lnTo>
                  <a:pt x="1799057" y="1571779"/>
                </a:lnTo>
                <a:lnTo>
                  <a:pt x="1833647" y="1568857"/>
                </a:lnTo>
                <a:cubicBezTo>
                  <a:pt x="1817173" y="1558416"/>
                  <a:pt x="1797556" y="1551696"/>
                  <a:pt x="1776804" y="1549379"/>
                </a:cubicBezTo>
                <a:cubicBezTo>
                  <a:pt x="1752616" y="1547627"/>
                  <a:pt x="1757695" y="1556391"/>
                  <a:pt x="1748987" y="1561454"/>
                </a:cubicBezTo>
                <a:lnTo>
                  <a:pt x="1776560" y="1568272"/>
                </a:lnTo>
                <a:cubicBezTo>
                  <a:pt x="1753147" y="1567006"/>
                  <a:pt x="1730071" y="1563266"/>
                  <a:pt x="1707866" y="1557170"/>
                </a:cubicBezTo>
                <a:cubicBezTo>
                  <a:pt x="1705690" y="1552302"/>
                  <a:pt x="1703272" y="1547431"/>
                  <a:pt x="1700370" y="1541198"/>
                </a:cubicBezTo>
                <a:lnTo>
                  <a:pt x="1663119" y="1531266"/>
                </a:lnTo>
                <a:lnTo>
                  <a:pt x="1656105" y="1541977"/>
                </a:lnTo>
                <a:lnTo>
                  <a:pt x="1651752" y="1541977"/>
                </a:lnTo>
                <a:cubicBezTo>
                  <a:pt x="1627564" y="1528150"/>
                  <a:pt x="1594183" y="1529512"/>
                  <a:pt x="1565399" y="1523670"/>
                </a:cubicBezTo>
                <a:cubicBezTo>
                  <a:pt x="1542058" y="1519579"/>
                  <a:pt x="1530327" y="1517826"/>
                  <a:pt x="1521317" y="1518556"/>
                </a:cubicBezTo>
                <a:close/>
                <a:moveTo>
                  <a:pt x="3383133" y="1517825"/>
                </a:moveTo>
                <a:lnTo>
                  <a:pt x="3380957" y="1519384"/>
                </a:lnTo>
                <a:lnTo>
                  <a:pt x="3368862" y="1519384"/>
                </a:lnTo>
                <a:cubicBezTo>
                  <a:pt x="3368862" y="1519384"/>
                  <a:pt x="3368862" y="1520942"/>
                  <a:pt x="3368862" y="1521721"/>
                </a:cubicBezTo>
                <a:lnTo>
                  <a:pt x="3380231" y="1521721"/>
                </a:lnTo>
                <a:cubicBezTo>
                  <a:pt x="3380231" y="1521721"/>
                  <a:pt x="3383375" y="1518604"/>
                  <a:pt x="3383133" y="1517825"/>
                </a:cubicBezTo>
                <a:close/>
                <a:moveTo>
                  <a:pt x="4144181" y="1516779"/>
                </a:moveTo>
                <a:lnTo>
                  <a:pt x="4138026" y="1517989"/>
                </a:lnTo>
                <a:lnTo>
                  <a:pt x="4137560" y="1517631"/>
                </a:lnTo>
                <a:lnTo>
                  <a:pt x="4134899" y="1518604"/>
                </a:lnTo>
                <a:lnTo>
                  <a:pt x="4138026" y="1517989"/>
                </a:lnTo>
                <a:lnTo>
                  <a:pt x="4142881" y="1521721"/>
                </a:lnTo>
                <a:cubicBezTo>
                  <a:pt x="4149412" y="1523085"/>
                  <a:pt x="4156185" y="1523475"/>
                  <a:pt x="4163199" y="1524449"/>
                </a:cubicBezTo>
                <a:cubicBezTo>
                  <a:pt x="4161749" y="1522306"/>
                  <a:pt x="4161749" y="1520553"/>
                  <a:pt x="4159087" y="1519189"/>
                </a:cubicBezTo>
                <a:cubicBezTo>
                  <a:pt x="4154129" y="1517924"/>
                  <a:pt x="4148686" y="1516998"/>
                  <a:pt x="4144181" y="1516779"/>
                </a:cubicBezTo>
                <a:close/>
                <a:moveTo>
                  <a:pt x="1630467" y="1516658"/>
                </a:moveTo>
                <a:lnTo>
                  <a:pt x="1631191" y="1517437"/>
                </a:lnTo>
                <a:lnTo>
                  <a:pt x="1631191" y="1524837"/>
                </a:lnTo>
                <a:cubicBezTo>
                  <a:pt x="1635353" y="1525890"/>
                  <a:pt x="1639657" y="1526473"/>
                  <a:pt x="1644012" y="1526592"/>
                </a:cubicBezTo>
                <a:cubicBezTo>
                  <a:pt x="1645340" y="1526493"/>
                  <a:pt x="1646308" y="1525539"/>
                  <a:pt x="1646188" y="1524467"/>
                </a:cubicBezTo>
                <a:cubicBezTo>
                  <a:pt x="1646115" y="1523923"/>
                  <a:pt x="1645777" y="1523416"/>
                  <a:pt x="1645221" y="1523085"/>
                </a:cubicBezTo>
                <a:cubicBezTo>
                  <a:pt x="1640503" y="1520651"/>
                  <a:pt x="1635568" y="1518508"/>
                  <a:pt x="1630467" y="1516658"/>
                </a:cubicBezTo>
                <a:close/>
                <a:moveTo>
                  <a:pt x="5547724" y="1515294"/>
                </a:moveTo>
                <a:cubicBezTo>
                  <a:pt x="5544339" y="1514807"/>
                  <a:pt x="5540855" y="1515216"/>
                  <a:pt x="5537808" y="1516463"/>
                </a:cubicBezTo>
                <a:cubicBezTo>
                  <a:pt x="5537808" y="1516463"/>
                  <a:pt x="5541678" y="1519774"/>
                  <a:pt x="5544821" y="1520747"/>
                </a:cubicBezTo>
                <a:cubicBezTo>
                  <a:pt x="5548717" y="1521760"/>
                  <a:pt x="5552828" y="1522169"/>
                  <a:pt x="5556917" y="1521917"/>
                </a:cubicBezTo>
                <a:cubicBezTo>
                  <a:pt x="5560350" y="1521177"/>
                  <a:pt x="5563616" y="1520007"/>
                  <a:pt x="5566592" y="1518410"/>
                </a:cubicBezTo>
                <a:cubicBezTo>
                  <a:pt x="5560350" y="1517574"/>
                  <a:pt x="5554037" y="1516989"/>
                  <a:pt x="5547724" y="1516658"/>
                </a:cubicBezTo>
                <a:close/>
                <a:moveTo>
                  <a:pt x="2128982" y="1515100"/>
                </a:moveTo>
                <a:cubicBezTo>
                  <a:pt x="2112776" y="1515100"/>
                  <a:pt x="2110114" y="1518995"/>
                  <a:pt x="2113743" y="1524643"/>
                </a:cubicBezTo>
                <a:cubicBezTo>
                  <a:pt x="2112654" y="1528422"/>
                  <a:pt x="2112583" y="1532336"/>
                  <a:pt x="2113502" y="1536135"/>
                </a:cubicBezTo>
                <a:cubicBezTo>
                  <a:pt x="2118362" y="1541374"/>
                  <a:pt x="2126176" y="1544314"/>
                  <a:pt x="2134302" y="1543926"/>
                </a:cubicBezTo>
                <a:cubicBezTo>
                  <a:pt x="2141560" y="1543926"/>
                  <a:pt x="2150268" y="1541783"/>
                  <a:pt x="2149300" y="1539640"/>
                </a:cubicBezTo>
                <a:cubicBezTo>
                  <a:pt x="2148333" y="1537499"/>
                  <a:pt x="2138899" y="1531655"/>
                  <a:pt x="2132852" y="1527565"/>
                </a:cubicBezTo>
                <a:lnTo>
                  <a:pt x="2172521" y="1527565"/>
                </a:lnTo>
                <a:cubicBezTo>
                  <a:pt x="2160814" y="1518703"/>
                  <a:pt x="2145019" y="1514183"/>
                  <a:pt x="2128982" y="1515100"/>
                </a:cubicBezTo>
                <a:close/>
                <a:moveTo>
                  <a:pt x="1748020" y="1514709"/>
                </a:moveTo>
                <a:lnTo>
                  <a:pt x="1759145" y="1517825"/>
                </a:lnTo>
                <a:cubicBezTo>
                  <a:pt x="1781642" y="1523085"/>
                  <a:pt x="1781883" y="1523279"/>
                  <a:pt x="1774628" y="1528344"/>
                </a:cubicBezTo>
                <a:lnTo>
                  <a:pt x="1776078" y="1530291"/>
                </a:lnTo>
                <a:lnTo>
                  <a:pt x="1774384" y="1528538"/>
                </a:lnTo>
                <a:lnTo>
                  <a:pt x="1740038" y="1525422"/>
                </a:lnTo>
                <a:cubicBezTo>
                  <a:pt x="1754719" y="1535239"/>
                  <a:pt x="1771893" y="1542368"/>
                  <a:pt x="1790349" y="1546263"/>
                </a:cubicBezTo>
                <a:lnTo>
                  <a:pt x="1843804" y="1543341"/>
                </a:lnTo>
                <a:cubicBezTo>
                  <a:pt x="1825447" y="1529025"/>
                  <a:pt x="1802490" y="1519112"/>
                  <a:pt x="1777528" y="1514709"/>
                </a:cubicBezTo>
                <a:cubicBezTo>
                  <a:pt x="1771337" y="1514048"/>
                  <a:pt x="1765097" y="1514048"/>
                  <a:pt x="1758904" y="1514709"/>
                </a:cubicBezTo>
                <a:close/>
                <a:moveTo>
                  <a:pt x="3901967" y="1514320"/>
                </a:moveTo>
                <a:lnTo>
                  <a:pt x="3922044" y="1530681"/>
                </a:lnTo>
                <a:lnTo>
                  <a:pt x="3912369" y="1534771"/>
                </a:lnTo>
                <a:cubicBezTo>
                  <a:pt x="3917691" y="1543147"/>
                  <a:pt x="3938977" y="1541783"/>
                  <a:pt x="3949135" y="1545873"/>
                </a:cubicBezTo>
                <a:cubicBezTo>
                  <a:pt x="3959295" y="1549964"/>
                  <a:pt x="3967518" y="1556586"/>
                  <a:pt x="3979613" y="1561066"/>
                </a:cubicBezTo>
                <a:cubicBezTo>
                  <a:pt x="3993107" y="1566090"/>
                  <a:pt x="4007211" y="1570006"/>
                  <a:pt x="4021699" y="1572752"/>
                </a:cubicBezTo>
                <a:cubicBezTo>
                  <a:pt x="4032100" y="1574290"/>
                  <a:pt x="4042743" y="1574290"/>
                  <a:pt x="4053145" y="1572752"/>
                </a:cubicBezTo>
                <a:cubicBezTo>
                  <a:pt x="4059917" y="1572946"/>
                  <a:pt x="4057256" y="1567687"/>
                  <a:pt x="4043467" y="1563597"/>
                </a:cubicBezTo>
                <a:lnTo>
                  <a:pt x="4045161" y="1562624"/>
                </a:lnTo>
                <a:cubicBezTo>
                  <a:pt x="4028713" y="1557559"/>
                  <a:pt x="4020973" y="1553663"/>
                  <a:pt x="4027504" y="1548989"/>
                </a:cubicBezTo>
                <a:cubicBezTo>
                  <a:pt x="4027504" y="1548989"/>
                  <a:pt x="4024119" y="1545290"/>
                  <a:pt x="4021216" y="1544705"/>
                </a:cubicBezTo>
                <a:cubicBezTo>
                  <a:pt x="3977434" y="1534965"/>
                  <a:pt x="3993641" y="1525228"/>
                  <a:pt x="3985174" y="1516463"/>
                </a:cubicBezTo>
                <a:cubicBezTo>
                  <a:pt x="3972355" y="1516463"/>
                  <a:pt x="3958327" y="1517437"/>
                  <a:pt x="3943088" y="1516463"/>
                </a:cubicBezTo>
                <a:cubicBezTo>
                  <a:pt x="3927849" y="1515488"/>
                  <a:pt x="3915754" y="1515100"/>
                  <a:pt x="3901967" y="1514320"/>
                </a:cubicBezTo>
                <a:close/>
                <a:moveTo>
                  <a:pt x="4735005" y="1513930"/>
                </a:moveTo>
                <a:lnTo>
                  <a:pt x="4739842" y="1519968"/>
                </a:lnTo>
                <a:lnTo>
                  <a:pt x="4759193" y="1521138"/>
                </a:lnTo>
                <a:cubicBezTo>
                  <a:pt x="4758080" y="1519267"/>
                  <a:pt x="4756702" y="1517494"/>
                  <a:pt x="4755081" y="1515879"/>
                </a:cubicBezTo>
                <a:close/>
                <a:moveTo>
                  <a:pt x="1307070" y="1513930"/>
                </a:moveTo>
                <a:lnTo>
                  <a:pt x="1307070" y="1519384"/>
                </a:lnTo>
                <a:cubicBezTo>
                  <a:pt x="1314135" y="1520807"/>
                  <a:pt x="1321342" y="1521643"/>
                  <a:pt x="1328597" y="1521917"/>
                </a:cubicBezTo>
                <a:cubicBezTo>
                  <a:pt x="1333193" y="1521917"/>
                  <a:pt x="1333920" y="1518995"/>
                  <a:pt x="1339240" y="1515684"/>
                </a:cubicBezTo>
                <a:cubicBezTo>
                  <a:pt x="1328574" y="1514496"/>
                  <a:pt x="1317835" y="1513911"/>
                  <a:pt x="1307070" y="1513930"/>
                </a:cubicBezTo>
                <a:close/>
                <a:moveTo>
                  <a:pt x="2561150" y="1512872"/>
                </a:moveTo>
                <a:cubicBezTo>
                  <a:pt x="2547169" y="1511978"/>
                  <a:pt x="2532971" y="1513288"/>
                  <a:pt x="2519377" y="1516852"/>
                </a:cubicBezTo>
                <a:lnTo>
                  <a:pt x="2529296" y="1521917"/>
                </a:lnTo>
                <a:cubicBezTo>
                  <a:pt x="2544532" y="1521917"/>
                  <a:pt x="2560498" y="1523864"/>
                  <a:pt x="2575010" y="1524058"/>
                </a:cubicBezTo>
                <a:cubicBezTo>
                  <a:pt x="2583911" y="1523825"/>
                  <a:pt x="2592812" y="1523183"/>
                  <a:pt x="2601616" y="1522111"/>
                </a:cubicBezTo>
                <a:cubicBezTo>
                  <a:pt x="2588894" y="1516862"/>
                  <a:pt x="2575131" y="1513765"/>
                  <a:pt x="2561150" y="1512872"/>
                </a:cubicBezTo>
                <a:close/>
                <a:moveTo>
                  <a:pt x="1425834" y="1511398"/>
                </a:moveTo>
                <a:cubicBezTo>
                  <a:pt x="1417513" y="1511010"/>
                  <a:pt x="1409216" y="1512276"/>
                  <a:pt x="1401646" y="1515100"/>
                </a:cubicBezTo>
                <a:cubicBezTo>
                  <a:pt x="1398744" y="1516073"/>
                  <a:pt x="1401646" y="1519774"/>
                  <a:pt x="1404308" y="1521721"/>
                </a:cubicBezTo>
                <a:cubicBezTo>
                  <a:pt x="1409653" y="1524506"/>
                  <a:pt x="1415529" y="1526553"/>
                  <a:pt x="1421723" y="1527759"/>
                </a:cubicBezTo>
                <a:lnTo>
                  <a:pt x="1423417" y="1526786"/>
                </a:lnTo>
                <a:cubicBezTo>
                  <a:pt x="1444459" y="1529317"/>
                  <a:pt x="1458489" y="1527759"/>
                  <a:pt x="1465985" y="1521138"/>
                </a:cubicBezTo>
                <a:cubicBezTo>
                  <a:pt x="1452900" y="1517144"/>
                  <a:pt x="1439476" y="1513891"/>
                  <a:pt x="1425834" y="1511398"/>
                </a:cubicBezTo>
                <a:close/>
                <a:moveTo>
                  <a:pt x="1702305" y="1509840"/>
                </a:moveTo>
                <a:lnTo>
                  <a:pt x="1699169" y="1512725"/>
                </a:lnTo>
                <a:lnTo>
                  <a:pt x="1698676" y="1512568"/>
                </a:lnTo>
                <a:lnTo>
                  <a:pt x="1698917" y="1512957"/>
                </a:lnTo>
                <a:lnTo>
                  <a:pt x="1699169" y="1512725"/>
                </a:lnTo>
                <a:lnTo>
                  <a:pt x="1710286" y="1516267"/>
                </a:lnTo>
                <a:lnTo>
                  <a:pt x="1714639" y="1512957"/>
                </a:lnTo>
                <a:cubicBezTo>
                  <a:pt x="1710649" y="1511631"/>
                  <a:pt x="1706513" y="1510580"/>
                  <a:pt x="1702305" y="1509840"/>
                </a:cubicBezTo>
                <a:close/>
                <a:moveTo>
                  <a:pt x="5655119" y="1509255"/>
                </a:moveTo>
                <a:cubicBezTo>
                  <a:pt x="5656087" y="1510112"/>
                  <a:pt x="5657224" y="1510834"/>
                  <a:pt x="5658507" y="1511398"/>
                </a:cubicBezTo>
                <a:lnTo>
                  <a:pt x="5662859" y="1511398"/>
                </a:lnTo>
                <a:lnTo>
                  <a:pt x="5659233" y="1509255"/>
                </a:lnTo>
                <a:close/>
                <a:moveTo>
                  <a:pt x="361741" y="1509110"/>
                </a:moveTo>
                <a:cubicBezTo>
                  <a:pt x="355150" y="1508136"/>
                  <a:pt x="346805" y="1508574"/>
                  <a:pt x="334468" y="1510034"/>
                </a:cubicBezTo>
                <a:cubicBezTo>
                  <a:pt x="332533" y="1516658"/>
                  <a:pt x="350675" y="1516658"/>
                  <a:pt x="358171" y="1520942"/>
                </a:cubicBezTo>
                <a:lnTo>
                  <a:pt x="359383" y="1521138"/>
                </a:lnTo>
                <a:lnTo>
                  <a:pt x="383571" y="1532628"/>
                </a:lnTo>
                <a:lnTo>
                  <a:pt x="395422" y="1532628"/>
                </a:lnTo>
                <a:cubicBezTo>
                  <a:pt x="390173" y="1527039"/>
                  <a:pt x="384513" y="1521702"/>
                  <a:pt x="378489" y="1516658"/>
                </a:cubicBezTo>
                <a:cubicBezTo>
                  <a:pt x="373168" y="1512470"/>
                  <a:pt x="368332" y="1510084"/>
                  <a:pt x="361741" y="1509110"/>
                </a:cubicBezTo>
                <a:close/>
                <a:moveTo>
                  <a:pt x="1992320" y="1508228"/>
                </a:moveTo>
                <a:cubicBezTo>
                  <a:pt x="1983933" y="1508228"/>
                  <a:pt x="1975545" y="1510064"/>
                  <a:pt x="1968132" y="1513736"/>
                </a:cubicBezTo>
                <a:cubicBezTo>
                  <a:pt x="1984578" y="1515684"/>
                  <a:pt x="1998849" y="1517631"/>
                  <a:pt x="2012153" y="1518604"/>
                </a:cubicBezTo>
                <a:cubicBezTo>
                  <a:pt x="2015782" y="1517631"/>
                  <a:pt x="2019408" y="1513930"/>
                  <a:pt x="2017476" y="1512762"/>
                </a:cubicBezTo>
                <a:lnTo>
                  <a:pt x="2016508" y="1513736"/>
                </a:lnTo>
                <a:cubicBezTo>
                  <a:pt x="2009095" y="1510064"/>
                  <a:pt x="2000707" y="1508228"/>
                  <a:pt x="1992320" y="1508228"/>
                </a:cubicBezTo>
                <a:close/>
                <a:moveTo>
                  <a:pt x="501850" y="1507697"/>
                </a:moveTo>
                <a:cubicBezTo>
                  <a:pt x="501850" y="1518216"/>
                  <a:pt x="529667" y="1516658"/>
                  <a:pt x="540551" y="1521917"/>
                </a:cubicBezTo>
                <a:cubicBezTo>
                  <a:pt x="537163" y="1523183"/>
                  <a:pt x="534068" y="1524896"/>
                  <a:pt x="531358" y="1526980"/>
                </a:cubicBezTo>
                <a:cubicBezTo>
                  <a:pt x="527973" y="1531070"/>
                  <a:pt x="535231" y="1535941"/>
                  <a:pt x="549741" y="1538278"/>
                </a:cubicBezTo>
                <a:cubicBezTo>
                  <a:pt x="568609" y="1540810"/>
                  <a:pt x="588442" y="1542368"/>
                  <a:pt x="606101" y="1544511"/>
                </a:cubicBezTo>
                <a:lnTo>
                  <a:pt x="607069" y="1545290"/>
                </a:lnTo>
                <a:cubicBezTo>
                  <a:pt x="618920" y="1539446"/>
                  <a:pt x="631257" y="1535162"/>
                  <a:pt x="604407" y="1524837"/>
                </a:cubicBezTo>
                <a:cubicBezTo>
                  <a:pt x="595458" y="1521332"/>
                  <a:pt x="592312" y="1516267"/>
                  <a:pt x="585539" y="1511398"/>
                </a:cubicBezTo>
                <a:close/>
                <a:moveTo>
                  <a:pt x="6956196" y="1506335"/>
                </a:moveTo>
                <a:lnTo>
                  <a:pt x="6960793" y="1508088"/>
                </a:lnTo>
                <a:lnTo>
                  <a:pt x="6958858" y="1506335"/>
                </a:lnTo>
                <a:close/>
                <a:moveTo>
                  <a:pt x="5623433" y="1505166"/>
                </a:moveTo>
                <a:lnTo>
                  <a:pt x="5584975" y="1511789"/>
                </a:lnTo>
                <a:cubicBezTo>
                  <a:pt x="5609163" y="1519384"/>
                  <a:pt x="5624643" y="1523279"/>
                  <a:pt x="5636736" y="1527759"/>
                </a:cubicBezTo>
                <a:cubicBezTo>
                  <a:pt x="5646726" y="1532006"/>
                  <a:pt x="5656427" y="1536681"/>
                  <a:pt x="5665762" y="1541783"/>
                </a:cubicBezTo>
                <a:cubicBezTo>
                  <a:pt x="5711235" y="1545484"/>
                  <a:pt x="5721637" y="1534186"/>
                  <a:pt x="5750421" y="1531070"/>
                </a:cubicBezTo>
                <a:cubicBezTo>
                  <a:pt x="5709785" y="1511593"/>
                  <a:pt x="5690194" y="1525033"/>
                  <a:pt x="5660924" y="1521138"/>
                </a:cubicBezTo>
                <a:lnTo>
                  <a:pt x="5662136" y="1520359"/>
                </a:lnTo>
                <a:close/>
                <a:moveTo>
                  <a:pt x="3842225" y="1505166"/>
                </a:moveTo>
                <a:lnTo>
                  <a:pt x="3840531" y="1506139"/>
                </a:lnTo>
                <a:lnTo>
                  <a:pt x="3842225" y="1506142"/>
                </a:lnTo>
                <a:lnTo>
                  <a:pt x="3842225" y="1507503"/>
                </a:lnTo>
                <a:cubicBezTo>
                  <a:pt x="3859930" y="1515294"/>
                  <a:pt x="3880466" y="1517846"/>
                  <a:pt x="3900276" y="1514709"/>
                </a:cubicBezTo>
                <a:cubicBezTo>
                  <a:pt x="3891254" y="1510503"/>
                  <a:pt x="3881451" y="1507640"/>
                  <a:pt x="3871338" y="1506189"/>
                </a:cubicBezTo>
                <a:lnTo>
                  <a:pt x="3842225" y="1506142"/>
                </a:lnTo>
                <a:close/>
                <a:moveTo>
                  <a:pt x="1166053" y="1504971"/>
                </a:moveTo>
                <a:lnTo>
                  <a:pt x="1172343" y="1510814"/>
                </a:lnTo>
                <a:cubicBezTo>
                  <a:pt x="1183712" y="1510814"/>
                  <a:pt x="1196531" y="1512372"/>
                  <a:pt x="1206448" y="1512568"/>
                </a:cubicBezTo>
                <a:cubicBezTo>
                  <a:pt x="1209835" y="1512568"/>
                  <a:pt x="1210803" y="1510619"/>
                  <a:pt x="1212979" y="1509452"/>
                </a:cubicBezTo>
                <a:cubicBezTo>
                  <a:pt x="1207537" y="1507562"/>
                  <a:pt x="1201852" y="1506139"/>
                  <a:pt x="1196046" y="1505166"/>
                </a:cubicBezTo>
                <a:lnTo>
                  <a:pt x="1196046" y="1504971"/>
                </a:lnTo>
                <a:cubicBezTo>
                  <a:pt x="1185647" y="1504971"/>
                  <a:pt x="1175972" y="1504971"/>
                  <a:pt x="1166053" y="1504971"/>
                </a:cubicBezTo>
                <a:close/>
                <a:moveTo>
                  <a:pt x="4617452" y="1504777"/>
                </a:moveTo>
                <a:cubicBezTo>
                  <a:pt x="4613338" y="1504777"/>
                  <a:pt x="4605116" y="1505945"/>
                  <a:pt x="4604389" y="1507697"/>
                </a:cubicBezTo>
                <a:cubicBezTo>
                  <a:pt x="4603663" y="1509452"/>
                  <a:pt x="4608259" y="1513347"/>
                  <a:pt x="4613338" y="1514905"/>
                </a:cubicBezTo>
                <a:cubicBezTo>
                  <a:pt x="4629303" y="1519968"/>
                  <a:pt x="4646478" y="1524254"/>
                  <a:pt x="4670666" y="1530681"/>
                </a:cubicBezTo>
                <a:cubicBezTo>
                  <a:pt x="4670666" y="1520163"/>
                  <a:pt x="4679615" y="1516267"/>
                  <a:pt x="4704044" y="1517825"/>
                </a:cubicBezTo>
                <a:cubicBezTo>
                  <a:pt x="4706946" y="1517825"/>
                  <a:pt x="4710334" y="1515488"/>
                  <a:pt x="4708882" y="1514515"/>
                </a:cubicBezTo>
                <a:cubicBezTo>
                  <a:pt x="4703681" y="1511691"/>
                  <a:pt x="4697975" y="1509509"/>
                  <a:pt x="4691951" y="1508088"/>
                </a:cubicBezTo>
                <a:cubicBezTo>
                  <a:pt x="4684597" y="1505906"/>
                  <a:pt x="4676809" y="1504855"/>
                  <a:pt x="4668972" y="1504971"/>
                </a:cubicBezTo>
                <a:lnTo>
                  <a:pt x="4669939" y="1505945"/>
                </a:lnTo>
                <a:cubicBezTo>
                  <a:pt x="4652547" y="1508730"/>
                  <a:pt x="4634624" y="1508321"/>
                  <a:pt x="4617452" y="1504777"/>
                </a:cubicBezTo>
                <a:close/>
                <a:moveTo>
                  <a:pt x="1918062" y="1504192"/>
                </a:moveTo>
                <a:lnTo>
                  <a:pt x="1918062" y="1504581"/>
                </a:lnTo>
                <a:cubicBezTo>
                  <a:pt x="1896536" y="1504581"/>
                  <a:pt x="1886617" y="1505750"/>
                  <a:pt x="1898227" y="1513151"/>
                </a:cubicBezTo>
                <a:cubicBezTo>
                  <a:pt x="1908098" y="1520124"/>
                  <a:pt x="1920457" y="1524428"/>
                  <a:pt x="1933543" y="1525422"/>
                </a:cubicBezTo>
                <a:cubicBezTo>
                  <a:pt x="1937895" y="1525422"/>
                  <a:pt x="1943700" y="1522890"/>
                  <a:pt x="1941765" y="1521138"/>
                </a:cubicBezTo>
                <a:cubicBezTo>
                  <a:pt x="1934315" y="1515079"/>
                  <a:pt x="1926407" y="1509431"/>
                  <a:pt x="1918062" y="1504192"/>
                </a:cubicBezTo>
                <a:close/>
                <a:moveTo>
                  <a:pt x="4231531" y="1504192"/>
                </a:moveTo>
                <a:cubicBezTo>
                  <a:pt x="4225000" y="1505166"/>
                  <a:pt x="4221493" y="1508282"/>
                  <a:pt x="4214477" y="1514515"/>
                </a:cubicBezTo>
                <a:lnTo>
                  <a:pt x="4243020" y="1522111"/>
                </a:lnTo>
                <a:cubicBezTo>
                  <a:pt x="4248099" y="1531460"/>
                  <a:pt x="4252937" y="1541589"/>
                  <a:pt x="4257775" y="1548989"/>
                </a:cubicBezTo>
                <a:cubicBezTo>
                  <a:pt x="4321149" y="1562818"/>
                  <a:pt x="4321149" y="1562818"/>
                  <a:pt x="4362993" y="1548989"/>
                </a:cubicBezTo>
                <a:lnTo>
                  <a:pt x="4299861" y="1535744"/>
                </a:lnTo>
                <a:lnTo>
                  <a:pt x="4266724" y="1506724"/>
                </a:lnTo>
                <a:cubicBezTo>
                  <a:pt x="4247616" y="1504387"/>
                  <a:pt x="4238062" y="1503218"/>
                  <a:pt x="4231531" y="1504192"/>
                </a:cubicBezTo>
                <a:close/>
                <a:moveTo>
                  <a:pt x="1627320" y="1503802"/>
                </a:moveTo>
                <a:cubicBezTo>
                  <a:pt x="1627320" y="1507679"/>
                  <a:pt x="1628483" y="1511476"/>
                  <a:pt x="1630708" y="1514905"/>
                </a:cubicBezTo>
                <a:cubicBezTo>
                  <a:pt x="1638204" y="1514476"/>
                  <a:pt x="1645655" y="1513560"/>
                  <a:pt x="1652961" y="1512177"/>
                </a:cubicBezTo>
                <a:lnTo>
                  <a:pt x="1653687" y="1512372"/>
                </a:lnTo>
                <a:cubicBezTo>
                  <a:pt x="1656346" y="1512372"/>
                  <a:pt x="1651508" y="1507893"/>
                  <a:pt x="1649332" y="1505556"/>
                </a:cubicBezTo>
                <a:cubicBezTo>
                  <a:pt x="1647374" y="1504679"/>
                  <a:pt x="1645244" y="1504094"/>
                  <a:pt x="1643045" y="1503802"/>
                </a:cubicBezTo>
                <a:cubicBezTo>
                  <a:pt x="1637239" y="1503802"/>
                  <a:pt x="1627564" y="1503802"/>
                  <a:pt x="1627320" y="1503802"/>
                </a:cubicBezTo>
                <a:close/>
                <a:moveTo>
                  <a:pt x="2325872" y="1501270"/>
                </a:moveTo>
                <a:cubicBezTo>
                  <a:pt x="2329234" y="1507834"/>
                  <a:pt x="2337726" y="1511691"/>
                  <a:pt x="2346431" y="1510619"/>
                </a:cubicBezTo>
                <a:lnTo>
                  <a:pt x="2389575" y="1505345"/>
                </a:lnTo>
                <a:lnTo>
                  <a:pt x="2392875" y="1505556"/>
                </a:lnTo>
                <a:lnTo>
                  <a:pt x="2392631" y="1504971"/>
                </a:lnTo>
                <a:lnTo>
                  <a:pt x="2389575" y="1505345"/>
                </a:lnTo>
                <a:close/>
                <a:moveTo>
                  <a:pt x="6182904" y="1500103"/>
                </a:moveTo>
                <a:cubicBezTo>
                  <a:pt x="6185322" y="1501661"/>
                  <a:pt x="6186774" y="1503607"/>
                  <a:pt x="6190159" y="1504581"/>
                </a:cubicBezTo>
                <a:cubicBezTo>
                  <a:pt x="6194151" y="1505204"/>
                  <a:pt x="6198192" y="1505595"/>
                  <a:pt x="6202255" y="1505750"/>
                </a:cubicBezTo>
                <a:cubicBezTo>
                  <a:pt x="6200198" y="1503783"/>
                  <a:pt x="6197633" y="1502186"/>
                  <a:pt x="6194756" y="1501076"/>
                </a:cubicBezTo>
                <a:cubicBezTo>
                  <a:pt x="6191104" y="1500491"/>
                  <a:pt x="6187353" y="1500297"/>
                  <a:pt x="6183630" y="1500491"/>
                </a:cubicBezTo>
                <a:close/>
                <a:moveTo>
                  <a:pt x="191275" y="1499712"/>
                </a:moveTo>
                <a:lnTo>
                  <a:pt x="192484" y="1499906"/>
                </a:lnTo>
                <a:cubicBezTo>
                  <a:pt x="183535" y="1499906"/>
                  <a:pt x="180632" y="1503023"/>
                  <a:pt x="187405" y="1507503"/>
                </a:cubicBezTo>
                <a:cubicBezTo>
                  <a:pt x="195193" y="1511204"/>
                  <a:pt x="204361" y="1512568"/>
                  <a:pt x="213287" y="1511398"/>
                </a:cubicBezTo>
                <a:cubicBezTo>
                  <a:pt x="216672" y="1509255"/>
                  <a:pt x="215946" y="1505945"/>
                  <a:pt x="217157" y="1501855"/>
                </a:cubicBezTo>
                <a:cubicBezTo>
                  <a:pt x="203853" y="1500685"/>
                  <a:pt x="196113" y="1499518"/>
                  <a:pt x="191275" y="1499712"/>
                </a:cubicBezTo>
                <a:close/>
                <a:moveTo>
                  <a:pt x="4159572" y="1498348"/>
                </a:moveTo>
                <a:cubicBezTo>
                  <a:pt x="4157322" y="1499497"/>
                  <a:pt x="4155484" y="1501115"/>
                  <a:pt x="4154250" y="1503023"/>
                </a:cubicBezTo>
                <a:cubicBezTo>
                  <a:pt x="4157467" y="1504581"/>
                  <a:pt x="4160877" y="1505887"/>
                  <a:pt x="4164407" y="1506918"/>
                </a:cubicBezTo>
                <a:lnTo>
                  <a:pt x="4167069" y="1505945"/>
                </a:lnTo>
                <a:cubicBezTo>
                  <a:pt x="4169852" y="1504894"/>
                  <a:pt x="4172269" y="1503276"/>
                  <a:pt x="4174085" y="1501270"/>
                </a:cubicBezTo>
                <a:cubicBezTo>
                  <a:pt x="4167312" y="1499906"/>
                  <a:pt x="4160296" y="1498154"/>
                  <a:pt x="4159572" y="1498348"/>
                </a:cubicBezTo>
                <a:close/>
                <a:moveTo>
                  <a:pt x="5528617" y="1497960"/>
                </a:moveTo>
                <a:cubicBezTo>
                  <a:pt x="5528617" y="1501270"/>
                  <a:pt x="5526924" y="1503023"/>
                  <a:pt x="5528617" y="1503998"/>
                </a:cubicBezTo>
                <a:cubicBezTo>
                  <a:pt x="5535872" y="1507503"/>
                  <a:pt x="5544458" y="1508828"/>
                  <a:pt x="5552805" y="1507697"/>
                </a:cubicBezTo>
                <a:cubicBezTo>
                  <a:pt x="5554740" y="1507697"/>
                  <a:pt x="5554740" y="1504581"/>
                  <a:pt x="5552805" y="1504192"/>
                </a:cubicBezTo>
                <a:lnTo>
                  <a:pt x="5552805" y="1503607"/>
                </a:lnTo>
                <a:close/>
                <a:moveTo>
                  <a:pt x="2269756" y="1497765"/>
                </a:moveTo>
                <a:cubicBezTo>
                  <a:pt x="2269756" y="1497765"/>
                  <a:pt x="2269756" y="1499127"/>
                  <a:pt x="2270964" y="1499906"/>
                </a:cubicBezTo>
                <a:lnTo>
                  <a:pt x="2277737" y="1500297"/>
                </a:lnTo>
                <a:lnTo>
                  <a:pt x="2280398" y="1498739"/>
                </a:lnTo>
                <a:close/>
                <a:moveTo>
                  <a:pt x="1512426" y="1496596"/>
                </a:moveTo>
                <a:cubicBezTo>
                  <a:pt x="1500334" y="1499518"/>
                  <a:pt x="1507589" y="1504192"/>
                  <a:pt x="1516055" y="1508476"/>
                </a:cubicBezTo>
                <a:cubicBezTo>
                  <a:pt x="1522102" y="1510112"/>
                  <a:pt x="1528344" y="1511282"/>
                  <a:pt x="1534679" y="1511983"/>
                </a:cubicBezTo>
                <a:cubicBezTo>
                  <a:pt x="1534679" y="1509840"/>
                  <a:pt x="1538308" y="1507697"/>
                  <a:pt x="1534679" y="1505945"/>
                </a:cubicBezTo>
                <a:cubicBezTo>
                  <a:pt x="1527739" y="1502673"/>
                  <a:pt x="1520555" y="1499751"/>
                  <a:pt x="1513153" y="1497180"/>
                </a:cubicBezTo>
                <a:close/>
                <a:moveTo>
                  <a:pt x="11855006" y="1496011"/>
                </a:moveTo>
                <a:lnTo>
                  <a:pt x="11865408" y="1498348"/>
                </a:lnTo>
                <a:lnTo>
                  <a:pt x="11872422" y="1499323"/>
                </a:lnTo>
                <a:cubicBezTo>
                  <a:pt x="11869519" y="1499323"/>
                  <a:pt x="11866617" y="1497569"/>
                  <a:pt x="11863473" y="1496986"/>
                </a:cubicBezTo>
                <a:close/>
                <a:moveTo>
                  <a:pt x="4418868" y="1496011"/>
                </a:moveTo>
                <a:cubicBezTo>
                  <a:pt x="4444892" y="1504581"/>
                  <a:pt x="4472372" y="1509899"/>
                  <a:pt x="4500382" y="1511789"/>
                </a:cubicBezTo>
                <a:lnTo>
                  <a:pt x="4499655" y="1511204"/>
                </a:lnTo>
                <a:cubicBezTo>
                  <a:pt x="4474886" y="1500434"/>
                  <a:pt x="4446998" y="1495193"/>
                  <a:pt x="4418868" y="1496011"/>
                </a:cubicBezTo>
                <a:close/>
                <a:moveTo>
                  <a:pt x="899743" y="1495817"/>
                </a:moveTo>
                <a:cubicBezTo>
                  <a:pt x="896792" y="1497103"/>
                  <a:pt x="895703" y="1500043"/>
                  <a:pt x="897300" y="1502419"/>
                </a:cubicBezTo>
                <a:cubicBezTo>
                  <a:pt x="897856" y="1503258"/>
                  <a:pt x="898702" y="1503939"/>
                  <a:pt x="899743" y="1504387"/>
                </a:cubicBezTo>
                <a:cubicBezTo>
                  <a:pt x="936509" y="1516073"/>
                  <a:pt x="945943" y="1534577"/>
                  <a:pt x="994319" y="1543341"/>
                </a:cubicBezTo>
                <a:cubicBezTo>
                  <a:pt x="1021410" y="1546848"/>
                  <a:pt x="1048742" y="1550547"/>
                  <a:pt x="1075591" y="1553469"/>
                </a:cubicBezTo>
                <a:cubicBezTo>
                  <a:pt x="1078857" y="1553332"/>
                  <a:pt x="1081904" y="1552144"/>
                  <a:pt x="1084058" y="1550159"/>
                </a:cubicBezTo>
                <a:lnTo>
                  <a:pt x="1084299" y="1549379"/>
                </a:lnTo>
                <a:cubicBezTo>
                  <a:pt x="1084299" y="1549379"/>
                  <a:pt x="1080429" y="1545093"/>
                  <a:pt x="1078252" y="1544705"/>
                </a:cubicBezTo>
                <a:cubicBezTo>
                  <a:pt x="1055032" y="1540810"/>
                  <a:pt x="1033358" y="1532377"/>
                  <a:pt x="1015120" y="1520163"/>
                </a:cubicBezTo>
                <a:lnTo>
                  <a:pt x="971825" y="1520163"/>
                </a:lnTo>
                <a:cubicBezTo>
                  <a:pt x="967373" y="1519482"/>
                  <a:pt x="963018" y="1518508"/>
                  <a:pt x="958762" y="1517243"/>
                </a:cubicBezTo>
                <a:lnTo>
                  <a:pt x="996980" y="1513151"/>
                </a:lnTo>
                <a:cubicBezTo>
                  <a:pt x="995020" y="1511593"/>
                  <a:pt x="992917" y="1510171"/>
                  <a:pt x="990690" y="1508867"/>
                </a:cubicBezTo>
                <a:cubicBezTo>
                  <a:pt x="967955" y="1506315"/>
                  <a:pt x="945580" y="1501951"/>
                  <a:pt x="923931" y="1495817"/>
                </a:cubicBezTo>
                <a:cubicBezTo>
                  <a:pt x="915998" y="1494220"/>
                  <a:pt x="907676" y="1494220"/>
                  <a:pt x="899743" y="1495817"/>
                </a:cubicBezTo>
                <a:close/>
                <a:moveTo>
                  <a:pt x="5873056" y="1495622"/>
                </a:moveTo>
                <a:cubicBezTo>
                  <a:pt x="5866039" y="1496986"/>
                  <a:pt x="5862169" y="1499323"/>
                  <a:pt x="5873056" y="1503219"/>
                </a:cubicBezTo>
                <a:cubicBezTo>
                  <a:pt x="5877916" y="1505108"/>
                  <a:pt x="5883020" y="1506530"/>
                  <a:pt x="5888292" y="1507503"/>
                </a:cubicBezTo>
                <a:lnTo>
                  <a:pt x="5888536" y="1506335"/>
                </a:lnTo>
                <a:cubicBezTo>
                  <a:pt x="5899661" y="1504192"/>
                  <a:pt x="5892888" y="1500685"/>
                  <a:pt x="5885631" y="1497569"/>
                </a:cubicBezTo>
                <a:cubicBezTo>
                  <a:pt x="5881664" y="1496187"/>
                  <a:pt x="5877385" y="1495524"/>
                  <a:pt x="5873056" y="1495622"/>
                </a:cubicBezTo>
                <a:close/>
                <a:moveTo>
                  <a:pt x="2432543" y="1495428"/>
                </a:moveTo>
                <a:cubicBezTo>
                  <a:pt x="2427221" y="1494629"/>
                  <a:pt x="2421730" y="1495174"/>
                  <a:pt x="2416819" y="1496986"/>
                </a:cubicBezTo>
                <a:cubicBezTo>
                  <a:pt x="2414884" y="1498154"/>
                  <a:pt x="2418513" y="1502244"/>
                  <a:pt x="2422866" y="1503607"/>
                </a:cubicBezTo>
                <a:lnTo>
                  <a:pt x="2475915" y="1518170"/>
                </a:lnTo>
                <a:lnTo>
                  <a:pt x="2474871" y="1518216"/>
                </a:lnTo>
                <a:lnTo>
                  <a:pt x="2476082" y="1518216"/>
                </a:lnTo>
                <a:lnTo>
                  <a:pt x="2475915" y="1518170"/>
                </a:lnTo>
                <a:lnTo>
                  <a:pt x="2514783" y="1516463"/>
                </a:lnTo>
                <a:cubicBezTo>
                  <a:pt x="2493594" y="1513094"/>
                  <a:pt x="2472984" y="1507718"/>
                  <a:pt x="2453344" y="1500491"/>
                </a:cubicBezTo>
                <a:cubicBezTo>
                  <a:pt x="2446790" y="1497900"/>
                  <a:pt x="2439773" y="1496207"/>
                  <a:pt x="2432543" y="1495428"/>
                </a:cubicBezTo>
                <a:close/>
                <a:moveTo>
                  <a:pt x="4877716" y="1495037"/>
                </a:moveTo>
                <a:cubicBezTo>
                  <a:pt x="4878853" y="1496868"/>
                  <a:pt x="4880133" y="1498622"/>
                  <a:pt x="4881586" y="1500297"/>
                </a:cubicBezTo>
                <a:lnTo>
                  <a:pt x="4881586" y="1500103"/>
                </a:lnTo>
                <a:cubicBezTo>
                  <a:pt x="4892470" y="1501076"/>
                  <a:pt x="4903839" y="1502440"/>
                  <a:pt x="4914238" y="1502828"/>
                </a:cubicBezTo>
                <a:cubicBezTo>
                  <a:pt x="4916899" y="1502828"/>
                  <a:pt x="4919319" y="1500685"/>
                  <a:pt x="4917626" y="1499518"/>
                </a:cubicBezTo>
                <a:cubicBezTo>
                  <a:pt x="4913755" y="1497726"/>
                  <a:pt x="4909474" y="1496596"/>
                  <a:pt x="4905047" y="1496207"/>
                </a:cubicBezTo>
                <a:cubicBezTo>
                  <a:pt x="4895613" y="1496207"/>
                  <a:pt x="4886906" y="1496207"/>
                  <a:pt x="4877716" y="1495037"/>
                </a:cubicBezTo>
                <a:close/>
                <a:moveTo>
                  <a:pt x="1473002" y="1494843"/>
                </a:moveTo>
                <a:lnTo>
                  <a:pt x="1476872" y="1496207"/>
                </a:lnTo>
                <a:cubicBezTo>
                  <a:pt x="1476872" y="1496207"/>
                  <a:pt x="1476872" y="1495037"/>
                  <a:pt x="1475419" y="1494843"/>
                </a:cubicBezTo>
                <a:close/>
                <a:moveTo>
                  <a:pt x="3933413" y="1494453"/>
                </a:moveTo>
                <a:cubicBezTo>
                  <a:pt x="3929543" y="1496790"/>
                  <a:pt x="3920594" y="1499127"/>
                  <a:pt x="3923253" y="1501855"/>
                </a:cubicBezTo>
                <a:cubicBezTo>
                  <a:pt x="3928575" y="1508088"/>
                  <a:pt x="3944056" y="1510619"/>
                  <a:pt x="3963165" y="1511398"/>
                </a:cubicBezTo>
                <a:lnTo>
                  <a:pt x="3948408" y="1496986"/>
                </a:lnTo>
                <a:close/>
                <a:moveTo>
                  <a:pt x="5402840" y="1493870"/>
                </a:moveTo>
                <a:cubicBezTo>
                  <a:pt x="5401628" y="1493870"/>
                  <a:pt x="5399693" y="1497180"/>
                  <a:pt x="5399937" y="1497180"/>
                </a:cubicBezTo>
                <a:lnTo>
                  <a:pt x="5425092" y="1503219"/>
                </a:lnTo>
                <a:lnTo>
                  <a:pt x="5428719" y="1498544"/>
                </a:lnTo>
                <a:close/>
                <a:moveTo>
                  <a:pt x="2185340" y="1492115"/>
                </a:moveTo>
                <a:lnTo>
                  <a:pt x="2177600" y="1493479"/>
                </a:lnTo>
                <a:lnTo>
                  <a:pt x="2188243" y="1495622"/>
                </a:lnTo>
                <a:close/>
                <a:moveTo>
                  <a:pt x="4298834" y="1490193"/>
                </a:moveTo>
                <a:cubicBezTo>
                  <a:pt x="4293694" y="1491288"/>
                  <a:pt x="4291154" y="1493479"/>
                  <a:pt x="4289462" y="1495817"/>
                </a:cubicBezTo>
                <a:cubicBezTo>
                  <a:pt x="4286074" y="1500491"/>
                  <a:pt x="4288009" y="1503219"/>
                  <a:pt x="4337838" y="1521332"/>
                </a:cubicBezTo>
                <a:lnTo>
                  <a:pt x="4323807" y="1491142"/>
                </a:lnTo>
                <a:cubicBezTo>
                  <a:pt x="4311713" y="1489097"/>
                  <a:pt x="4303973" y="1489097"/>
                  <a:pt x="4298834" y="1490193"/>
                </a:cubicBezTo>
                <a:close/>
                <a:moveTo>
                  <a:pt x="1878484" y="1489657"/>
                </a:moveTo>
                <a:cubicBezTo>
                  <a:pt x="1871742" y="1489000"/>
                  <a:pt x="1866299" y="1489779"/>
                  <a:pt x="1862429" y="1492700"/>
                </a:cubicBezTo>
                <a:cubicBezTo>
                  <a:pt x="1879603" y="1498154"/>
                  <a:pt x="1893633" y="1500685"/>
                  <a:pt x="1902341" y="1495232"/>
                </a:cubicBezTo>
                <a:cubicBezTo>
                  <a:pt x="1893270" y="1492408"/>
                  <a:pt x="1885227" y="1490314"/>
                  <a:pt x="1878484" y="1489657"/>
                </a:cubicBezTo>
                <a:close/>
                <a:moveTo>
                  <a:pt x="4200209" y="1487637"/>
                </a:moveTo>
                <a:lnTo>
                  <a:pt x="4198273" y="1488220"/>
                </a:lnTo>
                <a:cubicBezTo>
                  <a:pt x="4198273" y="1488220"/>
                  <a:pt x="4198273" y="1490169"/>
                  <a:pt x="4199482" y="1490363"/>
                </a:cubicBezTo>
                <a:lnTo>
                  <a:pt x="4223670" y="1495622"/>
                </a:lnTo>
                <a:cubicBezTo>
                  <a:pt x="4226814" y="1494258"/>
                  <a:pt x="4229234" y="1493674"/>
                  <a:pt x="4228749" y="1493285"/>
                </a:cubicBezTo>
                <a:cubicBezTo>
                  <a:pt x="4226910" y="1491551"/>
                  <a:pt x="4224686" y="1490109"/>
                  <a:pt x="4222217" y="1488999"/>
                </a:cubicBezTo>
                <a:cubicBezTo>
                  <a:pt x="4214477" y="1487831"/>
                  <a:pt x="4206737" y="1487637"/>
                  <a:pt x="4200209" y="1487637"/>
                </a:cubicBezTo>
                <a:close/>
                <a:moveTo>
                  <a:pt x="1428676" y="1487539"/>
                </a:moveTo>
                <a:lnTo>
                  <a:pt x="1411199" y="1495958"/>
                </a:lnTo>
                <a:lnTo>
                  <a:pt x="1410354" y="1495817"/>
                </a:lnTo>
                <a:lnTo>
                  <a:pt x="1408660" y="1497180"/>
                </a:lnTo>
                <a:lnTo>
                  <a:pt x="1411199" y="1495958"/>
                </a:lnTo>
                <a:lnTo>
                  <a:pt x="1417368" y="1496986"/>
                </a:lnTo>
                <a:lnTo>
                  <a:pt x="1465744" y="1493091"/>
                </a:lnTo>
                <a:cubicBezTo>
                  <a:pt x="1446031" y="1489000"/>
                  <a:pt x="1435932" y="1487003"/>
                  <a:pt x="1428676" y="1487539"/>
                </a:cubicBezTo>
                <a:close/>
                <a:moveTo>
                  <a:pt x="2029084" y="1487247"/>
                </a:moveTo>
                <a:cubicBezTo>
                  <a:pt x="2025457" y="1490169"/>
                  <a:pt x="2025699" y="1494064"/>
                  <a:pt x="2023522" y="1499712"/>
                </a:cubicBezTo>
                <a:cubicBezTo>
                  <a:pt x="2052548" y="1500882"/>
                  <a:pt x="2063673" y="1499518"/>
                  <a:pt x="2061015" y="1493479"/>
                </a:cubicBezTo>
                <a:lnTo>
                  <a:pt x="2059803" y="1494258"/>
                </a:lnTo>
                <a:cubicBezTo>
                  <a:pt x="2056248" y="1490888"/>
                  <a:pt x="2051532" y="1488455"/>
                  <a:pt x="2046258" y="1487247"/>
                </a:cubicBezTo>
                <a:cubicBezTo>
                  <a:pt x="2040623" y="1486040"/>
                  <a:pt x="2034721" y="1486040"/>
                  <a:pt x="2029084" y="1487247"/>
                </a:cubicBezTo>
                <a:close/>
                <a:moveTo>
                  <a:pt x="1213462" y="1487052"/>
                </a:moveTo>
                <a:cubicBezTo>
                  <a:pt x="1209980" y="1487071"/>
                  <a:pt x="1206786" y="1488551"/>
                  <a:pt x="1204998" y="1490948"/>
                </a:cubicBezTo>
                <a:cubicBezTo>
                  <a:pt x="1208020" y="1493130"/>
                  <a:pt x="1211552" y="1494784"/>
                  <a:pt x="1215397" y="1495817"/>
                </a:cubicBezTo>
                <a:lnTo>
                  <a:pt x="1215397" y="1495622"/>
                </a:lnTo>
                <a:cubicBezTo>
                  <a:pt x="1221154" y="1495622"/>
                  <a:pt x="1226888" y="1495291"/>
                  <a:pt x="1232571" y="1494649"/>
                </a:cubicBezTo>
                <a:lnTo>
                  <a:pt x="1242246" y="1494649"/>
                </a:lnTo>
                <a:lnTo>
                  <a:pt x="1232571" y="1492506"/>
                </a:lnTo>
                <a:cubicBezTo>
                  <a:pt x="1226403" y="1490267"/>
                  <a:pt x="1220019" y="1488435"/>
                  <a:pt x="1213462" y="1487052"/>
                </a:cubicBezTo>
                <a:close/>
                <a:moveTo>
                  <a:pt x="4606565" y="1486662"/>
                </a:moveTo>
                <a:cubicBezTo>
                  <a:pt x="4604874" y="1488026"/>
                  <a:pt x="4606565" y="1490169"/>
                  <a:pt x="4606565" y="1492115"/>
                </a:cubicBezTo>
                <a:lnTo>
                  <a:pt x="4621078" y="1492700"/>
                </a:lnTo>
                <a:lnTo>
                  <a:pt x="4618178" y="1486662"/>
                </a:lnTo>
                <a:cubicBezTo>
                  <a:pt x="4614331" y="1486273"/>
                  <a:pt x="4610413" y="1486273"/>
                  <a:pt x="4606565" y="1486662"/>
                </a:cubicBezTo>
                <a:close/>
                <a:moveTo>
                  <a:pt x="126692" y="1486079"/>
                </a:moveTo>
                <a:lnTo>
                  <a:pt x="126926" y="1486273"/>
                </a:lnTo>
                <a:lnTo>
                  <a:pt x="116291" y="1486273"/>
                </a:lnTo>
                <a:cubicBezTo>
                  <a:pt x="112664" y="1486273"/>
                  <a:pt x="116291" y="1487831"/>
                  <a:pt x="116291" y="1488610"/>
                </a:cubicBezTo>
                <a:cubicBezTo>
                  <a:pt x="116291" y="1489390"/>
                  <a:pt x="124516" y="1488610"/>
                  <a:pt x="127903" y="1488610"/>
                </a:cubicBezTo>
                <a:cubicBezTo>
                  <a:pt x="129596" y="1488610"/>
                  <a:pt x="129293" y="1488172"/>
                  <a:pt x="128567" y="1487637"/>
                </a:cubicBezTo>
                <a:lnTo>
                  <a:pt x="126926" y="1486273"/>
                </a:lnTo>
                <a:lnTo>
                  <a:pt x="128868" y="1486273"/>
                </a:lnTo>
                <a:close/>
                <a:moveTo>
                  <a:pt x="4651556" y="1484521"/>
                </a:moveTo>
                <a:cubicBezTo>
                  <a:pt x="4654942" y="1487637"/>
                  <a:pt x="4656394" y="1490169"/>
                  <a:pt x="4658088" y="1490557"/>
                </a:cubicBezTo>
                <a:cubicBezTo>
                  <a:pt x="4664787" y="1491706"/>
                  <a:pt x="4671560" y="1492428"/>
                  <a:pt x="4678406" y="1492700"/>
                </a:cubicBezTo>
                <a:lnTo>
                  <a:pt x="4680008" y="1488991"/>
                </a:lnTo>
                <a:lnTo>
                  <a:pt x="4681308" y="1489195"/>
                </a:lnTo>
                <a:lnTo>
                  <a:pt x="4680341" y="1488220"/>
                </a:lnTo>
                <a:lnTo>
                  <a:pt x="4680008" y="1488991"/>
                </a:lnTo>
                <a:close/>
                <a:moveTo>
                  <a:pt x="1675455" y="1482963"/>
                </a:moveTo>
                <a:cubicBezTo>
                  <a:pt x="1667329" y="1482846"/>
                  <a:pt x="1659200" y="1483507"/>
                  <a:pt x="1651267" y="1484909"/>
                </a:cubicBezTo>
                <a:cubicBezTo>
                  <a:pt x="1650541" y="1485688"/>
                  <a:pt x="1654411" y="1488610"/>
                  <a:pt x="1655620" y="1490557"/>
                </a:cubicBezTo>
                <a:lnTo>
                  <a:pt x="1655379" y="1490754"/>
                </a:lnTo>
                <a:cubicBezTo>
                  <a:pt x="1659515" y="1491453"/>
                  <a:pt x="1663723" y="1491766"/>
                  <a:pt x="1667956" y="1491727"/>
                </a:cubicBezTo>
                <a:cubicBezTo>
                  <a:pt x="1671344" y="1489778"/>
                  <a:pt x="1672070" y="1487441"/>
                  <a:pt x="1675455" y="1482963"/>
                </a:cubicBezTo>
                <a:close/>
                <a:moveTo>
                  <a:pt x="11781718" y="1482572"/>
                </a:moveTo>
                <a:cubicBezTo>
                  <a:pt x="11784136" y="1483545"/>
                  <a:pt x="11786556" y="1485883"/>
                  <a:pt x="11788491" y="1486079"/>
                </a:cubicBezTo>
                <a:cubicBezTo>
                  <a:pt x="11794819" y="1486876"/>
                  <a:pt x="11801198" y="1487402"/>
                  <a:pt x="11807598" y="1487637"/>
                </a:cubicBezTo>
                <a:lnTo>
                  <a:pt x="11799375" y="1482572"/>
                </a:lnTo>
                <a:close/>
                <a:moveTo>
                  <a:pt x="359624" y="1482184"/>
                </a:moveTo>
                <a:lnTo>
                  <a:pt x="360592" y="1482963"/>
                </a:lnTo>
                <a:cubicBezTo>
                  <a:pt x="343176" y="1484130"/>
                  <a:pt x="344144" y="1489390"/>
                  <a:pt x="357689" y="1496596"/>
                </a:cubicBezTo>
                <a:cubicBezTo>
                  <a:pt x="373604" y="1499616"/>
                  <a:pt x="390148" y="1499616"/>
                  <a:pt x="406065" y="1496596"/>
                </a:cubicBezTo>
                <a:cubicBezTo>
                  <a:pt x="404348" y="1494688"/>
                  <a:pt x="402218" y="1493031"/>
                  <a:pt x="399775" y="1491727"/>
                </a:cubicBezTo>
                <a:cubicBezTo>
                  <a:pt x="387901" y="1485339"/>
                  <a:pt x="373896" y="1482008"/>
                  <a:pt x="359624" y="1482184"/>
                </a:cubicBezTo>
                <a:close/>
                <a:moveTo>
                  <a:pt x="725589" y="1481014"/>
                </a:moveTo>
                <a:cubicBezTo>
                  <a:pt x="723895" y="1481014"/>
                  <a:pt x="725589" y="1484324"/>
                  <a:pt x="728977" y="1485688"/>
                </a:cubicBezTo>
                <a:cubicBezTo>
                  <a:pt x="752101" y="1494240"/>
                  <a:pt x="776482" y="1500393"/>
                  <a:pt x="801541" y="1503998"/>
                </a:cubicBezTo>
                <a:cubicBezTo>
                  <a:pt x="802991" y="1503998"/>
                  <a:pt x="804685" y="1503998"/>
                  <a:pt x="806378" y="1503998"/>
                </a:cubicBezTo>
                <a:cubicBezTo>
                  <a:pt x="808070" y="1503998"/>
                  <a:pt x="804685" y="1498739"/>
                  <a:pt x="801541" y="1497180"/>
                </a:cubicBezTo>
                <a:lnTo>
                  <a:pt x="802023" y="1498933"/>
                </a:lnTo>
                <a:cubicBezTo>
                  <a:pt x="782673" y="1492700"/>
                  <a:pt x="763081" y="1486467"/>
                  <a:pt x="742763" y="1481014"/>
                </a:cubicBezTo>
                <a:cubicBezTo>
                  <a:pt x="737103" y="1479942"/>
                  <a:pt x="731249" y="1479942"/>
                  <a:pt x="725589" y="1481014"/>
                </a:cubicBezTo>
                <a:close/>
                <a:moveTo>
                  <a:pt x="1971276" y="1480625"/>
                </a:moveTo>
                <a:cubicBezTo>
                  <a:pt x="1956519" y="1480625"/>
                  <a:pt x="1950232" y="1481793"/>
                  <a:pt x="1944668" y="1482378"/>
                </a:cubicBezTo>
                <a:cubicBezTo>
                  <a:pt x="1933543" y="1482766"/>
                  <a:pt x="1931366" y="1486079"/>
                  <a:pt x="1939104" y="1490948"/>
                </a:cubicBezTo>
                <a:lnTo>
                  <a:pt x="1939104" y="1491336"/>
                </a:lnTo>
                <a:cubicBezTo>
                  <a:pt x="1944404" y="1494336"/>
                  <a:pt x="1950425" y="1496381"/>
                  <a:pt x="1956763" y="1497375"/>
                </a:cubicBezTo>
                <a:cubicBezTo>
                  <a:pt x="1967647" y="1497375"/>
                  <a:pt x="1985548" y="1499127"/>
                  <a:pt x="1986271" y="1497375"/>
                </a:cubicBezTo>
                <a:cubicBezTo>
                  <a:pt x="1986998" y="1495622"/>
                  <a:pt x="1978531" y="1488026"/>
                  <a:pt x="1971276" y="1480625"/>
                </a:cubicBezTo>
                <a:close/>
                <a:moveTo>
                  <a:pt x="4109258" y="1479846"/>
                </a:moveTo>
                <a:cubicBezTo>
                  <a:pt x="4109258" y="1479846"/>
                  <a:pt x="4109258" y="1481208"/>
                  <a:pt x="4109258" y="1481987"/>
                </a:cubicBezTo>
                <a:cubicBezTo>
                  <a:pt x="4110808" y="1482513"/>
                  <a:pt x="4112428" y="1482903"/>
                  <a:pt x="4114099" y="1483157"/>
                </a:cubicBezTo>
                <a:lnTo>
                  <a:pt x="4117725" y="1482572"/>
                </a:lnTo>
                <a:close/>
                <a:moveTo>
                  <a:pt x="1029391" y="1479726"/>
                </a:moveTo>
                <a:lnTo>
                  <a:pt x="1029391" y="1480235"/>
                </a:lnTo>
                <a:lnTo>
                  <a:pt x="1027759" y="1479929"/>
                </a:lnTo>
                <a:close/>
                <a:moveTo>
                  <a:pt x="2613107" y="1479334"/>
                </a:moveTo>
                <a:cubicBezTo>
                  <a:pt x="2604399" y="1479505"/>
                  <a:pt x="2597021" y="1480820"/>
                  <a:pt x="2592908" y="1484715"/>
                </a:cubicBezTo>
                <a:cubicBezTo>
                  <a:pt x="2608099" y="1492954"/>
                  <a:pt x="2625370" y="1498387"/>
                  <a:pt x="2643463" y="1500685"/>
                </a:cubicBezTo>
                <a:lnTo>
                  <a:pt x="2642252" y="1500685"/>
                </a:lnTo>
                <a:cubicBezTo>
                  <a:pt x="2664457" y="1503043"/>
                  <a:pt x="2686855" y="1504094"/>
                  <a:pt x="2709252" y="1503802"/>
                </a:cubicBezTo>
                <a:cubicBezTo>
                  <a:pt x="2715301" y="1504290"/>
                  <a:pt x="2721251" y="1502225"/>
                  <a:pt x="2724977" y="1498348"/>
                </a:cubicBezTo>
                <a:cubicBezTo>
                  <a:pt x="2727153" y="1493870"/>
                  <a:pt x="2717478" y="1488610"/>
                  <a:pt x="2704900" y="1483936"/>
                </a:cubicBezTo>
                <a:cubicBezTo>
                  <a:pt x="2683711" y="1487306"/>
                  <a:pt x="2661798" y="1486234"/>
                  <a:pt x="2641285" y="1480820"/>
                </a:cubicBezTo>
                <a:cubicBezTo>
                  <a:pt x="2631852" y="1480138"/>
                  <a:pt x="2621815" y="1479164"/>
                  <a:pt x="2613107" y="1479334"/>
                </a:cubicBezTo>
                <a:close/>
                <a:moveTo>
                  <a:pt x="11709395" y="1478677"/>
                </a:moveTo>
                <a:lnTo>
                  <a:pt x="11714710" y="1479604"/>
                </a:lnTo>
                <a:lnTo>
                  <a:pt x="11728987" y="1486273"/>
                </a:lnTo>
                <a:lnTo>
                  <a:pt x="11731874" y="1488796"/>
                </a:lnTo>
                <a:lnTo>
                  <a:pt x="11731890" y="1489390"/>
                </a:lnTo>
                <a:cubicBezTo>
                  <a:pt x="11729228" y="1488220"/>
                  <a:pt x="11711331" y="1479846"/>
                  <a:pt x="11709395" y="1478677"/>
                </a:cubicBezTo>
                <a:close/>
                <a:moveTo>
                  <a:pt x="3982757" y="1478677"/>
                </a:moveTo>
                <a:lnTo>
                  <a:pt x="3982778" y="1478731"/>
                </a:lnTo>
                <a:lnTo>
                  <a:pt x="3982624" y="1478688"/>
                </a:lnTo>
                <a:close/>
                <a:moveTo>
                  <a:pt x="5084039" y="1477898"/>
                </a:moveTo>
                <a:cubicBezTo>
                  <a:pt x="5084039" y="1480820"/>
                  <a:pt x="5084280" y="1482572"/>
                  <a:pt x="5093473" y="1482963"/>
                </a:cubicBezTo>
                <a:lnTo>
                  <a:pt x="5093473" y="1482184"/>
                </a:lnTo>
                <a:close/>
                <a:moveTo>
                  <a:pt x="668746" y="1477703"/>
                </a:moveTo>
                <a:cubicBezTo>
                  <a:pt x="649640" y="1481987"/>
                  <a:pt x="644558" y="1488416"/>
                  <a:pt x="673586" y="1499712"/>
                </a:cubicBezTo>
                <a:cubicBezTo>
                  <a:pt x="665046" y="1499148"/>
                  <a:pt x="656483" y="1499148"/>
                  <a:pt x="647946" y="1499712"/>
                </a:cubicBezTo>
                <a:cubicBezTo>
                  <a:pt x="637181" y="1501816"/>
                  <a:pt x="626587" y="1504485"/>
                  <a:pt x="616259" y="1507697"/>
                </a:cubicBezTo>
                <a:cubicBezTo>
                  <a:pt x="639868" y="1513891"/>
                  <a:pt x="664175" y="1518273"/>
                  <a:pt x="688823" y="1520747"/>
                </a:cubicBezTo>
                <a:cubicBezTo>
                  <a:pt x="715020" y="1521234"/>
                  <a:pt x="740658" y="1526864"/>
                  <a:pt x="763566" y="1537108"/>
                </a:cubicBezTo>
                <a:cubicBezTo>
                  <a:pt x="772271" y="1539875"/>
                  <a:pt x="781535" y="1541394"/>
                  <a:pt x="790898" y="1541589"/>
                </a:cubicBezTo>
                <a:cubicBezTo>
                  <a:pt x="803402" y="1541102"/>
                  <a:pt x="815835" y="1539932"/>
                  <a:pt x="828146" y="1538082"/>
                </a:cubicBezTo>
                <a:lnTo>
                  <a:pt x="768401" y="1504387"/>
                </a:lnTo>
                <a:cubicBezTo>
                  <a:pt x="750117" y="1501933"/>
                  <a:pt x="732072" y="1498348"/>
                  <a:pt x="714464" y="1493674"/>
                </a:cubicBezTo>
                <a:cubicBezTo>
                  <a:pt x="700459" y="1486312"/>
                  <a:pt x="685001" y="1480916"/>
                  <a:pt x="668746" y="1477703"/>
                </a:cubicBezTo>
                <a:close/>
                <a:moveTo>
                  <a:pt x="1189032" y="1476145"/>
                </a:moveTo>
                <a:cubicBezTo>
                  <a:pt x="1185429" y="1476437"/>
                  <a:pt x="1181874" y="1476963"/>
                  <a:pt x="1178390" y="1477703"/>
                </a:cubicBezTo>
                <a:lnTo>
                  <a:pt x="1178390" y="1478092"/>
                </a:lnTo>
                <a:cubicBezTo>
                  <a:pt x="1181922" y="1478288"/>
                  <a:pt x="1185503" y="1478288"/>
                  <a:pt x="1189032" y="1478092"/>
                </a:cubicBezTo>
                <a:cubicBezTo>
                  <a:pt x="1189032" y="1478092"/>
                  <a:pt x="1189032" y="1476730"/>
                  <a:pt x="1189032" y="1476145"/>
                </a:cubicBezTo>
                <a:close/>
                <a:moveTo>
                  <a:pt x="2649661" y="1475317"/>
                </a:moveTo>
                <a:cubicBezTo>
                  <a:pt x="2645337" y="1475852"/>
                  <a:pt x="2644189" y="1477508"/>
                  <a:pt x="2642496" y="1480820"/>
                </a:cubicBezTo>
                <a:lnTo>
                  <a:pt x="2675874" y="1476534"/>
                </a:lnTo>
                <a:cubicBezTo>
                  <a:pt x="2661482" y="1475365"/>
                  <a:pt x="2653984" y="1474781"/>
                  <a:pt x="2649661" y="1475317"/>
                </a:cubicBezTo>
                <a:close/>
                <a:moveTo>
                  <a:pt x="4271320" y="1475172"/>
                </a:moveTo>
                <a:lnTo>
                  <a:pt x="4271638" y="1476145"/>
                </a:lnTo>
                <a:lnTo>
                  <a:pt x="4265756" y="1476145"/>
                </a:lnTo>
                <a:lnTo>
                  <a:pt x="4263097" y="1477509"/>
                </a:lnTo>
                <a:lnTo>
                  <a:pt x="4272529" y="1478871"/>
                </a:lnTo>
                <a:lnTo>
                  <a:pt x="4271638" y="1476145"/>
                </a:lnTo>
                <a:lnTo>
                  <a:pt x="4272287" y="1476145"/>
                </a:lnTo>
                <a:close/>
                <a:moveTo>
                  <a:pt x="3847786" y="1474975"/>
                </a:moveTo>
                <a:cubicBezTo>
                  <a:pt x="3835549" y="1475133"/>
                  <a:pt x="3823334" y="1476047"/>
                  <a:pt x="3811264" y="1477703"/>
                </a:cubicBezTo>
                <a:cubicBezTo>
                  <a:pt x="3827130" y="1482280"/>
                  <a:pt x="3843263" y="1486175"/>
                  <a:pt x="3859640" y="1489390"/>
                </a:cubicBezTo>
                <a:cubicBezTo>
                  <a:pt x="3866436" y="1490228"/>
                  <a:pt x="3873401" y="1489486"/>
                  <a:pt x="3879714" y="1487247"/>
                </a:cubicBezTo>
                <a:cubicBezTo>
                  <a:pt x="3882376" y="1486079"/>
                  <a:pt x="3879714" y="1481404"/>
                  <a:pt x="3875120" y="1480041"/>
                </a:cubicBezTo>
                <a:cubicBezTo>
                  <a:pt x="3865783" y="1477450"/>
                  <a:pt x="3855986" y="1476086"/>
                  <a:pt x="3846092" y="1475951"/>
                </a:cubicBezTo>
                <a:close/>
                <a:moveTo>
                  <a:pt x="3893745" y="1474781"/>
                </a:moveTo>
                <a:cubicBezTo>
                  <a:pt x="3893018" y="1477703"/>
                  <a:pt x="3893018" y="1478871"/>
                  <a:pt x="3895680" y="1480041"/>
                </a:cubicBezTo>
                <a:lnTo>
                  <a:pt x="3897373" y="1479067"/>
                </a:lnTo>
                <a:cubicBezTo>
                  <a:pt x="3901388" y="1480312"/>
                  <a:pt x="3905500" y="1481288"/>
                  <a:pt x="3909708" y="1481987"/>
                </a:cubicBezTo>
                <a:cubicBezTo>
                  <a:pt x="3908499" y="1480429"/>
                  <a:pt x="3908257" y="1478677"/>
                  <a:pt x="3905596" y="1477313"/>
                </a:cubicBezTo>
                <a:cubicBezTo>
                  <a:pt x="3901726" y="1476243"/>
                  <a:pt x="3897759" y="1475384"/>
                  <a:pt x="3893745" y="1474781"/>
                </a:cubicBezTo>
                <a:close/>
                <a:moveTo>
                  <a:pt x="2705263" y="1473199"/>
                </a:moveTo>
                <a:cubicBezTo>
                  <a:pt x="2701454" y="1473564"/>
                  <a:pt x="2703086" y="1476632"/>
                  <a:pt x="2707076" y="1482766"/>
                </a:cubicBezTo>
                <a:lnTo>
                  <a:pt x="2705867" y="1483545"/>
                </a:lnTo>
                <a:lnTo>
                  <a:pt x="2736102" y="1479846"/>
                </a:lnTo>
                <a:cubicBezTo>
                  <a:pt x="2718325" y="1475172"/>
                  <a:pt x="2709073" y="1472834"/>
                  <a:pt x="2705263" y="1473199"/>
                </a:cubicBezTo>
                <a:close/>
                <a:moveTo>
                  <a:pt x="1013911" y="1472638"/>
                </a:moveTo>
                <a:cubicBezTo>
                  <a:pt x="1012580" y="1475171"/>
                  <a:pt x="1013971" y="1476778"/>
                  <a:pt x="1016934" y="1477898"/>
                </a:cubicBezTo>
                <a:lnTo>
                  <a:pt x="1027759" y="1479929"/>
                </a:lnTo>
                <a:lnTo>
                  <a:pt x="989240" y="1484715"/>
                </a:lnTo>
                <a:cubicBezTo>
                  <a:pt x="996737" y="1493091"/>
                  <a:pt x="1024795" y="1494649"/>
                  <a:pt x="1030844" y="1504192"/>
                </a:cubicBezTo>
                <a:cubicBezTo>
                  <a:pt x="1034714" y="1510619"/>
                  <a:pt x="1073656" y="1516463"/>
                  <a:pt x="1098812" y="1515879"/>
                </a:cubicBezTo>
                <a:cubicBezTo>
                  <a:pt x="1114774" y="1515879"/>
                  <a:pt x="1116227" y="1511010"/>
                  <a:pt x="1112598" y="1505556"/>
                </a:cubicBezTo>
                <a:cubicBezTo>
                  <a:pt x="1108197" y="1501368"/>
                  <a:pt x="1102415" y="1498252"/>
                  <a:pt x="1095909" y="1496596"/>
                </a:cubicBezTo>
                <a:cubicBezTo>
                  <a:pt x="1083209" y="1495915"/>
                  <a:pt x="1071284" y="1491396"/>
                  <a:pt x="1062528" y="1483936"/>
                </a:cubicBezTo>
                <a:cubicBezTo>
                  <a:pt x="1052370" y="1481775"/>
                  <a:pt x="1042017" y="1480274"/>
                  <a:pt x="1031567" y="1479456"/>
                </a:cubicBezTo>
                <a:lnTo>
                  <a:pt x="1029391" y="1479726"/>
                </a:lnTo>
                <a:lnTo>
                  <a:pt x="1029391" y="1478677"/>
                </a:lnTo>
                <a:cubicBezTo>
                  <a:pt x="1029391" y="1476730"/>
                  <a:pt x="1027697" y="1474781"/>
                  <a:pt x="1026730" y="1472638"/>
                </a:cubicBezTo>
                <a:cubicBezTo>
                  <a:pt x="1022474" y="1472366"/>
                  <a:pt x="1018169" y="1472366"/>
                  <a:pt x="1013911" y="1472638"/>
                </a:cubicBezTo>
                <a:close/>
                <a:moveTo>
                  <a:pt x="4366863" y="1471276"/>
                </a:moveTo>
                <a:cubicBezTo>
                  <a:pt x="4386696" y="1485688"/>
                  <a:pt x="4393228" y="1488610"/>
                  <a:pt x="4407499" y="1487637"/>
                </a:cubicBezTo>
                <a:cubicBezTo>
                  <a:pt x="4460713" y="1485787"/>
                  <a:pt x="4513709" y="1494201"/>
                  <a:pt x="4562059" y="1512177"/>
                </a:cubicBezTo>
                <a:cubicBezTo>
                  <a:pt x="4584556" y="1510814"/>
                  <a:pt x="4576331" y="1503802"/>
                  <a:pt x="4562059" y="1500491"/>
                </a:cubicBezTo>
                <a:cubicBezTo>
                  <a:pt x="4532140" y="1492856"/>
                  <a:pt x="4501687" y="1486604"/>
                  <a:pt x="4470871" y="1481793"/>
                </a:cubicBezTo>
                <a:lnTo>
                  <a:pt x="4471838" y="1482766"/>
                </a:lnTo>
                <a:cubicBezTo>
                  <a:pt x="4439186" y="1478092"/>
                  <a:pt x="4407014" y="1475560"/>
                  <a:pt x="4366863" y="1471276"/>
                </a:cubicBezTo>
                <a:close/>
                <a:moveTo>
                  <a:pt x="3955181" y="1471080"/>
                </a:moveTo>
                <a:lnTo>
                  <a:pt x="3982624" y="1478688"/>
                </a:lnTo>
                <a:lnTo>
                  <a:pt x="3966791" y="1480041"/>
                </a:lnTo>
                <a:cubicBezTo>
                  <a:pt x="3963165" y="1481014"/>
                  <a:pt x="3962921" y="1483157"/>
                  <a:pt x="3961713" y="1485104"/>
                </a:cubicBezTo>
                <a:cubicBezTo>
                  <a:pt x="3962873" y="1486429"/>
                  <a:pt x="3964348" y="1487557"/>
                  <a:pt x="3966068" y="1488416"/>
                </a:cubicBezTo>
                <a:lnTo>
                  <a:pt x="3967759" y="1487441"/>
                </a:lnTo>
                <a:cubicBezTo>
                  <a:pt x="3974290" y="1487441"/>
                  <a:pt x="3985416" y="1489195"/>
                  <a:pt x="3986142" y="1487441"/>
                </a:cubicBezTo>
                <a:lnTo>
                  <a:pt x="3982778" y="1478731"/>
                </a:lnTo>
                <a:lnTo>
                  <a:pt x="3984692" y="1479261"/>
                </a:lnTo>
                <a:lnTo>
                  <a:pt x="4038388" y="1494649"/>
                </a:lnTo>
                <a:cubicBezTo>
                  <a:pt x="4042380" y="1495330"/>
                  <a:pt x="4046491" y="1495330"/>
                  <a:pt x="4050483" y="1494649"/>
                </a:cubicBezTo>
                <a:cubicBezTo>
                  <a:pt x="4052660" y="1494649"/>
                  <a:pt x="4054110" y="1491921"/>
                  <a:pt x="4051933" y="1490557"/>
                </a:cubicBezTo>
                <a:cubicBezTo>
                  <a:pt x="4022715" y="1476671"/>
                  <a:pt x="3989093" y="1469892"/>
                  <a:pt x="3955181" y="1471080"/>
                </a:cubicBezTo>
                <a:close/>
                <a:moveTo>
                  <a:pt x="2755211" y="1470691"/>
                </a:moveTo>
                <a:lnTo>
                  <a:pt x="2754970" y="1470886"/>
                </a:lnTo>
                <a:lnTo>
                  <a:pt x="2755374" y="1470892"/>
                </a:lnTo>
                <a:lnTo>
                  <a:pt x="2761440" y="1478385"/>
                </a:lnTo>
                <a:cubicBezTo>
                  <a:pt x="2763919" y="1481404"/>
                  <a:pt x="2766942" y="1485105"/>
                  <a:pt x="2770933" y="1490169"/>
                </a:cubicBezTo>
                <a:lnTo>
                  <a:pt x="2801893" y="1480429"/>
                </a:lnTo>
                <a:cubicBezTo>
                  <a:pt x="2795399" y="1476008"/>
                  <a:pt x="2787828" y="1472921"/>
                  <a:pt x="2779801" y="1471290"/>
                </a:cubicBezTo>
                <a:lnTo>
                  <a:pt x="2755374" y="1470892"/>
                </a:lnTo>
                <a:close/>
                <a:moveTo>
                  <a:pt x="1526698" y="1470497"/>
                </a:moveTo>
                <a:cubicBezTo>
                  <a:pt x="1530375" y="1475035"/>
                  <a:pt x="1534679" y="1479223"/>
                  <a:pt x="1539517" y="1482963"/>
                </a:cubicBezTo>
                <a:cubicBezTo>
                  <a:pt x="1545081" y="1486662"/>
                  <a:pt x="1562014" y="1488416"/>
                  <a:pt x="1563708" y="1485883"/>
                </a:cubicBezTo>
                <a:cubicBezTo>
                  <a:pt x="1564264" y="1482924"/>
                  <a:pt x="1562133" y="1480059"/>
                  <a:pt x="1558626" y="1479067"/>
                </a:cubicBezTo>
                <a:cubicBezTo>
                  <a:pt x="1548951" y="1475754"/>
                  <a:pt x="1537585" y="1473223"/>
                  <a:pt x="1526698" y="1470497"/>
                </a:cubicBezTo>
                <a:close/>
                <a:moveTo>
                  <a:pt x="5418561" y="1470301"/>
                </a:moveTo>
                <a:cubicBezTo>
                  <a:pt x="5412271" y="1475172"/>
                  <a:pt x="5430171" y="1480041"/>
                  <a:pt x="5438153" y="1484324"/>
                </a:cubicBezTo>
                <a:cubicBezTo>
                  <a:pt x="5446764" y="1488864"/>
                  <a:pt x="5457503" y="1489876"/>
                  <a:pt x="5467179" y="1487052"/>
                </a:cubicBezTo>
                <a:cubicBezTo>
                  <a:pt x="5455568" y="1475366"/>
                  <a:pt x="5455086" y="1475366"/>
                  <a:pt x="5419528" y="1470886"/>
                </a:cubicBezTo>
                <a:close/>
                <a:moveTo>
                  <a:pt x="2944361" y="1470107"/>
                </a:moveTo>
                <a:lnTo>
                  <a:pt x="2934929" y="1471665"/>
                </a:lnTo>
                <a:cubicBezTo>
                  <a:pt x="2942428" y="1475560"/>
                  <a:pt x="2944846" y="1474196"/>
                  <a:pt x="2942428" y="1471276"/>
                </a:cubicBezTo>
                <a:close/>
                <a:moveTo>
                  <a:pt x="7358717" y="1469985"/>
                </a:moveTo>
                <a:cubicBezTo>
                  <a:pt x="7357114" y="1469717"/>
                  <a:pt x="7355179" y="1470107"/>
                  <a:pt x="7353366" y="1470301"/>
                </a:cubicBezTo>
                <a:lnTo>
                  <a:pt x="7352398" y="1471080"/>
                </a:lnTo>
                <a:lnTo>
                  <a:pt x="7362073" y="1473614"/>
                </a:lnTo>
                <a:cubicBezTo>
                  <a:pt x="7361589" y="1471178"/>
                  <a:pt x="7360319" y="1470253"/>
                  <a:pt x="7358717" y="1469985"/>
                </a:cubicBezTo>
                <a:close/>
                <a:moveTo>
                  <a:pt x="2062223" y="1469718"/>
                </a:moveTo>
                <a:lnTo>
                  <a:pt x="2061015" y="1470497"/>
                </a:lnTo>
                <a:cubicBezTo>
                  <a:pt x="2055522" y="1471471"/>
                  <a:pt x="2050105" y="1472718"/>
                  <a:pt x="2044808" y="1474196"/>
                </a:cubicBezTo>
                <a:cubicBezTo>
                  <a:pt x="2053516" y="1475172"/>
                  <a:pt x="2062465" y="1476145"/>
                  <a:pt x="2070931" y="1476534"/>
                </a:cubicBezTo>
                <a:cubicBezTo>
                  <a:pt x="2072866" y="1476534"/>
                  <a:pt x="2072381" y="1474002"/>
                  <a:pt x="2073107" y="1472638"/>
                </a:cubicBezTo>
                <a:cubicBezTo>
                  <a:pt x="2069575" y="1471432"/>
                  <a:pt x="2065949" y="1470458"/>
                  <a:pt x="2062223" y="1469718"/>
                </a:cubicBezTo>
                <a:close/>
                <a:moveTo>
                  <a:pt x="394455" y="1469522"/>
                </a:moveTo>
                <a:lnTo>
                  <a:pt x="395422" y="1470301"/>
                </a:lnTo>
                <a:cubicBezTo>
                  <a:pt x="380910" y="1472250"/>
                  <a:pt x="384780" y="1476730"/>
                  <a:pt x="395422" y="1482572"/>
                </a:cubicBezTo>
                <a:cubicBezTo>
                  <a:pt x="400260" y="1483819"/>
                  <a:pt x="405169" y="1484793"/>
                  <a:pt x="410176" y="1485494"/>
                </a:cubicBezTo>
                <a:lnTo>
                  <a:pt x="462181" y="1486662"/>
                </a:lnTo>
                <a:cubicBezTo>
                  <a:pt x="479815" y="1493849"/>
                  <a:pt x="498754" y="1498718"/>
                  <a:pt x="518298" y="1501076"/>
                </a:cubicBezTo>
                <a:cubicBezTo>
                  <a:pt x="543936" y="1507114"/>
                  <a:pt x="551920" y="1505360"/>
                  <a:pt x="550467" y="1495622"/>
                </a:cubicBezTo>
                <a:cubicBezTo>
                  <a:pt x="550467" y="1491921"/>
                  <a:pt x="550467" y="1488026"/>
                  <a:pt x="549259" y="1484324"/>
                </a:cubicBezTo>
                <a:lnTo>
                  <a:pt x="492416" y="1473029"/>
                </a:lnTo>
                <a:cubicBezTo>
                  <a:pt x="481773" y="1474002"/>
                  <a:pt x="479838" y="1479846"/>
                  <a:pt x="457585" y="1474002"/>
                </a:cubicBezTo>
                <a:cubicBezTo>
                  <a:pt x="437412" y="1468023"/>
                  <a:pt x="415618" y="1466465"/>
                  <a:pt x="394455" y="1469522"/>
                </a:cubicBezTo>
                <a:close/>
                <a:moveTo>
                  <a:pt x="155718" y="1468939"/>
                </a:moveTo>
                <a:lnTo>
                  <a:pt x="155922" y="1469133"/>
                </a:lnTo>
                <a:lnTo>
                  <a:pt x="139755" y="1469133"/>
                </a:lnTo>
                <a:cubicBezTo>
                  <a:pt x="137094" y="1470554"/>
                  <a:pt x="136345" y="1473456"/>
                  <a:pt x="138132" y="1475620"/>
                </a:cubicBezTo>
                <a:cubicBezTo>
                  <a:pt x="138544" y="1476125"/>
                  <a:pt x="139100" y="1476572"/>
                  <a:pt x="139755" y="1476924"/>
                </a:cubicBezTo>
                <a:cubicBezTo>
                  <a:pt x="149938" y="1480041"/>
                  <a:pt x="160459" y="1482318"/>
                  <a:pt x="171198" y="1483742"/>
                </a:cubicBezTo>
                <a:lnTo>
                  <a:pt x="155922" y="1469133"/>
                </a:lnTo>
                <a:lnTo>
                  <a:pt x="156927" y="1469133"/>
                </a:lnTo>
                <a:close/>
                <a:moveTo>
                  <a:pt x="2195256" y="1468548"/>
                </a:moveTo>
                <a:cubicBezTo>
                  <a:pt x="2189936" y="1468548"/>
                  <a:pt x="2189210" y="1472834"/>
                  <a:pt x="2189451" y="1475560"/>
                </a:cubicBezTo>
                <a:cubicBezTo>
                  <a:pt x="2189695" y="1478288"/>
                  <a:pt x="2194048" y="1481014"/>
                  <a:pt x="2199370" y="1486467"/>
                </a:cubicBezTo>
                <a:lnTo>
                  <a:pt x="2245326" y="1492894"/>
                </a:lnTo>
                <a:cubicBezTo>
                  <a:pt x="2245326" y="1489778"/>
                  <a:pt x="2247988" y="1488220"/>
                  <a:pt x="2245326" y="1487052"/>
                </a:cubicBezTo>
                <a:cubicBezTo>
                  <a:pt x="2237901" y="1481987"/>
                  <a:pt x="2229772" y="1477605"/>
                  <a:pt x="2221138" y="1474002"/>
                </a:cubicBezTo>
                <a:cubicBezTo>
                  <a:pt x="2213012" y="1470886"/>
                  <a:pt x="2204231" y="1469035"/>
                  <a:pt x="2195256" y="1468548"/>
                </a:cubicBezTo>
                <a:close/>
                <a:moveTo>
                  <a:pt x="2985964" y="1467575"/>
                </a:moveTo>
                <a:cubicBezTo>
                  <a:pt x="2988384" y="1469133"/>
                  <a:pt x="2990804" y="1471665"/>
                  <a:pt x="2993222" y="1472055"/>
                </a:cubicBezTo>
                <a:cubicBezTo>
                  <a:pt x="2998905" y="1472697"/>
                  <a:pt x="3004639" y="1473008"/>
                  <a:pt x="3010396" y="1473029"/>
                </a:cubicBezTo>
                <a:lnTo>
                  <a:pt x="3012090" y="1473029"/>
                </a:lnTo>
                <a:cubicBezTo>
                  <a:pt x="3010952" y="1471139"/>
                  <a:pt x="3009670" y="1469309"/>
                  <a:pt x="3008220" y="1467575"/>
                </a:cubicBezTo>
                <a:close/>
                <a:moveTo>
                  <a:pt x="7334257" y="1467185"/>
                </a:moveTo>
                <a:lnTo>
                  <a:pt x="7333289" y="1467964"/>
                </a:lnTo>
                <a:cubicBezTo>
                  <a:pt x="7331354" y="1467964"/>
                  <a:pt x="7330628" y="1470107"/>
                  <a:pt x="7329419" y="1471080"/>
                </a:cubicBezTo>
                <a:cubicBezTo>
                  <a:pt x="7333411" y="1471781"/>
                  <a:pt x="7337449" y="1472229"/>
                  <a:pt x="7341512" y="1472444"/>
                </a:cubicBezTo>
                <a:cubicBezTo>
                  <a:pt x="7344318" y="1472309"/>
                  <a:pt x="7347101" y="1471859"/>
                  <a:pt x="7349737" y="1471080"/>
                </a:cubicBezTo>
                <a:cubicBezTo>
                  <a:pt x="7344658" y="1469581"/>
                  <a:pt x="7339506" y="1468276"/>
                  <a:pt x="7334257" y="1467185"/>
                </a:cubicBezTo>
                <a:close/>
                <a:moveTo>
                  <a:pt x="805893" y="1466211"/>
                </a:moveTo>
                <a:cubicBezTo>
                  <a:pt x="808070" y="1468354"/>
                  <a:pt x="808555" y="1471859"/>
                  <a:pt x="812184" y="1472834"/>
                </a:cubicBezTo>
                <a:lnTo>
                  <a:pt x="812666" y="1474002"/>
                </a:lnTo>
                <a:cubicBezTo>
                  <a:pt x="828873" y="1478482"/>
                  <a:pt x="851367" y="1477118"/>
                  <a:pt x="851126" y="1471859"/>
                </a:cubicBezTo>
                <a:cubicBezTo>
                  <a:pt x="851126" y="1471859"/>
                  <a:pt x="844112" y="1467769"/>
                  <a:pt x="841933" y="1467575"/>
                </a:cubicBezTo>
                <a:cubicBezTo>
                  <a:pt x="830323" y="1467575"/>
                  <a:pt x="819197" y="1467575"/>
                  <a:pt x="805893" y="1466211"/>
                </a:cubicBezTo>
                <a:close/>
                <a:moveTo>
                  <a:pt x="2129465" y="1465626"/>
                </a:moveTo>
                <a:cubicBezTo>
                  <a:pt x="2129465" y="1469133"/>
                  <a:pt x="2125595" y="1472250"/>
                  <a:pt x="2127774" y="1475951"/>
                </a:cubicBezTo>
                <a:cubicBezTo>
                  <a:pt x="2134643" y="1482202"/>
                  <a:pt x="2145382" y="1484695"/>
                  <a:pt x="2155347" y="1482378"/>
                </a:cubicBezTo>
                <a:lnTo>
                  <a:pt x="2165962" y="1477919"/>
                </a:lnTo>
                <a:lnTo>
                  <a:pt x="2166475" y="1478092"/>
                </a:lnTo>
                <a:lnTo>
                  <a:pt x="2166475" y="1477703"/>
                </a:lnTo>
                <a:lnTo>
                  <a:pt x="2165962" y="1477919"/>
                </a:lnTo>
                <a:close/>
                <a:moveTo>
                  <a:pt x="2328559" y="1464620"/>
                </a:moveTo>
                <a:lnTo>
                  <a:pt x="2328775" y="1464653"/>
                </a:lnTo>
                <a:lnTo>
                  <a:pt x="2328831" y="1464674"/>
                </a:lnTo>
                <a:lnTo>
                  <a:pt x="2328533" y="1464653"/>
                </a:lnTo>
                <a:close/>
                <a:moveTo>
                  <a:pt x="5365106" y="1461537"/>
                </a:moveTo>
                <a:cubicBezTo>
                  <a:pt x="5361236" y="1467769"/>
                  <a:pt x="5357363" y="1470691"/>
                  <a:pt x="5359057" y="1474393"/>
                </a:cubicBezTo>
                <a:lnTo>
                  <a:pt x="5358089" y="1474781"/>
                </a:lnTo>
                <a:cubicBezTo>
                  <a:pt x="5363242" y="1479106"/>
                  <a:pt x="5369773" y="1482202"/>
                  <a:pt x="5376957" y="1483742"/>
                </a:cubicBezTo>
                <a:cubicBezTo>
                  <a:pt x="5386488" y="1487247"/>
                  <a:pt x="5397420" y="1487247"/>
                  <a:pt x="5406951" y="1483742"/>
                </a:cubicBezTo>
                <a:cubicBezTo>
                  <a:pt x="5409127" y="1481987"/>
                  <a:pt x="5403807" y="1477509"/>
                  <a:pt x="5398725" y="1474587"/>
                </a:cubicBezTo>
                <a:cubicBezTo>
                  <a:pt x="5387867" y="1469679"/>
                  <a:pt x="5376643" y="1465316"/>
                  <a:pt x="5365106" y="1461537"/>
                </a:cubicBezTo>
                <a:close/>
                <a:moveTo>
                  <a:pt x="1508800" y="1460952"/>
                </a:moveTo>
                <a:cubicBezTo>
                  <a:pt x="1501542" y="1461927"/>
                  <a:pt x="1511218" y="1465432"/>
                  <a:pt x="1520652" y="1467964"/>
                </a:cubicBezTo>
                <a:lnTo>
                  <a:pt x="1519925" y="1467964"/>
                </a:lnTo>
                <a:lnTo>
                  <a:pt x="1525248" y="1469718"/>
                </a:lnTo>
                <a:cubicBezTo>
                  <a:pt x="1528633" y="1469718"/>
                  <a:pt x="1532262" y="1469718"/>
                  <a:pt x="1535164" y="1468743"/>
                </a:cubicBezTo>
                <a:cubicBezTo>
                  <a:pt x="1543146" y="1467381"/>
                  <a:pt x="1542420" y="1463680"/>
                  <a:pt x="1532988" y="1460952"/>
                </a:cubicBezTo>
                <a:cubicBezTo>
                  <a:pt x="1525030" y="1459492"/>
                  <a:pt x="1516756" y="1459492"/>
                  <a:pt x="1508800" y="1460952"/>
                </a:cubicBezTo>
                <a:close/>
                <a:moveTo>
                  <a:pt x="1815685" y="1460295"/>
                </a:moveTo>
                <a:cubicBezTo>
                  <a:pt x="1807099" y="1459054"/>
                  <a:pt x="1800145" y="1459881"/>
                  <a:pt x="1786238" y="1461537"/>
                </a:cubicBezTo>
                <a:lnTo>
                  <a:pt x="1786479" y="1460563"/>
                </a:lnTo>
                <a:cubicBezTo>
                  <a:pt x="1784448" y="1463271"/>
                  <a:pt x="1781616" y="1465549"/>
                  <a:pt x="1778254" y="1467185"/>
                </a:cubicBezTo>
                <a:cubicBezTo>
                  <a:pt x="1771192" y="1469503"/>
                  <a:pt x="1763911" y="1471393"/>
                  <a:pt x="1756486" y="1472834"/>
                </a:cubicBezTo>
                <a:cubicBezTo>
                  <a:pt x="1767855" y="1476145"/>
                  <a:pt x="1778739" y="1479456"/>
                  <a:pt x="1790349" y="1482572"/>
                </a:cubicBezTo>
                <a:cubicBezTo>
                  <a:pt x="1801960" y="1485688"/>
                  <a:pt x="1819857" y="1487052"/>
                  <a:pt x="1820343" y="1482572"/>
                </a:cubicBezTo>
                <a:cubicBezTo>
                  <a:pt x="1820343" y="1474587"/>
                  <a:pt x="1847433" y="1476534"/>
                  <a:pt x="1854932" y="1471471"/>
                </a:cubicBezTo>
                <a:cubicBezTo>
                  <a:pt x="1834492" y="1464848"/>
                  <a:pt x="1824272" y="1461537"/>
                  <a:pt x="1815685" y="1460295"/>
                </a:cubicBezTo>
                <a:close/>
                <a:moveTo>
                  <a:pt x="3855526" y="1459199"/>
                </a:moveTo>
                <a:cubicBezTo>
                  <a:pt x="3851174" y="1461731"/>
                  <a:pt x="3851174" y="1463485"/>
                  <a:pt x="3849962" y="1464653"/>
                </a:cubicBezTo>
                <a:lnTo>
                  <a:pt x="3851656" y="1463680"/>
                </a:lnTo>
                <a:cubicBezTo>
                  <a:pt x="3854147" y="1463874"/>
                  <a:pt x="3856664" y="1463874"/>
                  <a:pt x="3859155" y="1463680"/>
                </a:cubicBezTo>
                <a:cubicBezTo>
                  <a:pt x="3861743" y="1463035"/>
                  <a:pt x="3864259" y="1462199"/>
                  <a:pt x="3866654" y="1461148"/>
                </a:cubicBezTo>
                <a:cubicBezTo>
                  <a:pt x="3863051" y="1460193"/>
                  <a:pt x="3859300" y="1459531"/>
                  <a:pt x="3855526" y="1459199"/>
                </a:cubicBezTo>
                <a:close/>
                <a:moveTo>
                  <a:pt x="3110292" y="1458226"/>
                </a:moveTo>
                <a:lnTo>
                  <a:pt x="3114403" y="1459784"/>
                </a:lnTo>
                <a:lnTo>
                  <a:pt x="3114403" y="1458226"/>
                </a:lnTo>
                <a:close/>
                <a:moveTo>
                  <a:pt x="2720621" y="1457253"/>
                </a:moveTo>
                <a:cubicBezTo>
                  <a:pt x="2718930" y="1456862"/>
                  <a:pt x="2721833" y="1460173"/>
                  <a:pt x="2722074" y="1462121"/>
                </a:cubicBezTo>
                <a:lnTo>
                  <a:pt x="2720863" y="1462901"/>
                </a:lnTo>
                <a:lnTo>
                  <a:pt x="2743118" y="1465626"/>
                </a:lnTo>
                <a:lnTo>
                  <a:pt x="2740698" y="1458811"/>
                </a:lnTo>
                <a:cubicBezTo>
                  <a:pt x="2734070" y="1457797"/>
                  <a:pt x="2727371" y="1457271"/>
                  <a:pt x="2720621" y="1457253"/>
                </a:cubicBezTo>
                <a:close/>
                <a:moveTo>
                  <a:pt x="4447168" y="1455694"/>
                </a:moveTo>
                <a:cubicBezTo>
                  <a:pt x="4450794" y="1459551"/>
                  <a:pt x="4454931" y="1463076"/>
                  <a:pt x="4459504" y="1466211"/>
                </a:cubicBezTo>
                <a:cubicBezTo>
                  <a:pt x="4463590" y="1467244"/>
                  <a:pt x="4467798" y="1467886"/>
                  <a:pt x="4472080" y="1468160"/>
                </a:cubicBezTo>
                <a:lnTo>
                  <a:pt x="4472522" y="1460001"/>
                </a:lnTo>
                <a:lnTo>
                  <a:pt x="4473533" y="1460173"/>
                </a:lnTo>
                <a:lnTo>
                  <a:pt x="4472565" y="1459199"/>
                </a:lnTo>
                <a:lnTo>
                  <a:pt x="4472522" y="1460001"/>
                </a:lnTo>
                <a:close/>
                <a:moveTo>
                  <a:pt x="4743471" y="1455110"/>
                </a:moveTo>
                <a:lnTo>
                  <a:pt x="4750729" y="1457835"/>
                </a:lnTo>
                <a:lnTo>
                  <a:pt x="4753146" y="1456862"/>
                </a:lnTo>
                <a:cubicBezTo>
                  <a:pt x="4751671" y="1456200"/>
                  <a:pt x="4750122" y="1455617"/>
                  <a:pt x="4748550" y="1455110"/>
                </a:cubicBezTo>
                <a:cubicBezTo>
                  <a:pt x="4746859" y="1454915"/>
                  <a:pt x="4745165" y="1454915"/>
                  <a:pt x="4743471" y="1455110"/>
                </a:cubicBezTo>
                <a:close/>
                <a:moveTo>
                  <a:pt x="1917577" y="1454331"/>
                </a:moveTo>
                <a:cubicBezTo>
                  <a:pt x="1920432" y="1455285"/>
                  <a:pt x="1923456" y="1455946"/>
                  <a:pt x="1926529" y="1456277"/>
                </a:cubicBezTo>
                <a:lnTo>
                  <a:pt x="1931770" y="1455674"/>
                </a:lnTo>
                <a:lnTo>
                  <a:pt x="1933301" y="1455889"/>
                </a:lnTo>
                <a:lnTo>
                  <a:pt x="1933301" y="1455498"/>
                </a:lnTo>
                <a:lnTo>
                  <a:pt x="1931770" y="1455674"/>
                </a:lnTo>
                <a:lnTo>
                  <a:pt x="1922174" y="1454331"/>
                </a:lnTo>
                <a:cubicBezTo>
                  <a:pt x="1920650" y="1454136"/>
                  <a:pt x="1919101" y="1454136"/>
                  <a:pt x="1917577" y="1454331"/>
                </a:cubicBezTo>
                <a:close/>
                <a:moveTo>
                  <a:pt x="542968" y="1453357"/>
                </a:moveTo>
                <a:cubicBezTo>
                  <a:pt x="528458" y="1453357"/>
                  <a:pt x="529667" y="1457056"/>
                  <a:pt x="534987" y="1461927"/>
                </a:cubicBezTo>
                <a:lnTo>
                  <a:pt x="509590" y="1466405"/>
                </a:lnTo>
                <a:cubicBezTo>
                  <a:pt x="528915" y="1473166"/>
                  <a:pt x="549985" y="1476106"/>
                  <a:pt x="571027" y="1474975"/>
                </a:cubicBezTo>
                <a:lnTo>
                  <a:pt x="555305" y="1464847"/>
                </a:lnTo>
                <a:lnTo>
                  <a:pt x="562319" y="1457835"/>
                </a:lnTo>
                <a:cubicBezTo>
                  <a:pt x="556054" y="1455868"/>
                  <a:pt x="549573" y="1454369"/>
                  <a:pt x="542968" y="1453357"/>
                </a:cubicBezTo>
                <a:close/>
                <a:moveTo>
                  <a:pt x="28490" y="1453161"/>
                </a:moveTo>
                <a:cubicBezTo>
                  <a:pt x="25587" y="1454331"/>
                  <a:pt x="28490" y="1457056"/>
                  <a:pt x="28490" y="1459199"/>
                </a:cubicBezTo>
                <a:cubicBezTo>
                  <a:pt x="35745" y="1459199"/>
                  <a:pt x="43485" y="1459199"/>
                  <a:pt x="50017" y="1459199"/>
                </a:cubicBezTo>
                <a:cubicBezTo>
                  <a:pt x="50258" y="1458226"/>
                  <a:pt x="47114" y="1455498"/>
                  <a:pt x="45662" y="1453161"/>
                </a:cubicBezTo>
                <a:cubicBezTo>
                  <a:pt x="39953" y="1452578"/>
                  <a:pt x="34196" y="1452578"/>
                  <a:pt x="28490" y="1453161"/>
                </a:cubicBezTo>
                <a:close/>
                <a:moveTo>
                  <a:pt x="2491804" y="1452188"/>
                </a:moveTo>
                <a:cubicBezTo>
                  <a:pt x="2489627" y="1454838"/>
                  <a:pt x="2488126" y="1457817"/>
                  <a:pt x="2487448" y="1460952"/>
                </a:cubicBezTo>
                <a:lnTo>
                  <a:pt x="2519862" y="1469133"/>
                </a:lnTo>
                <a:cubicBezTo>
                  <a:pt x="2520103" y="1474781"/>
                  <a:pt x="2519135" y="1480820"/>
                  <a:pt x="2517442" y="1490557"/>
                </a:cubicBezTo>
                <a:lnTo>
                  <a:pt x="2516233" y="1490557"/>
                </a:lnTo>
                <a:cubicBezTo>
                  <a:pt x="2540421" y="1492506"/>
                  <a:pt x="2556628" y="1494649"/>
                  <a:pt x="2572108" y="1495232"/>
                </a:cubicBezTo>
                <a:cubicBezTo>
                  <a:pt x="2587588" y="1495817"/>
                  <a:pt x="2589765" y="1490948"/>
                  <a:pt x="2582992" y="1486662"/>
                </a:cubicBezTo>
                <a:cubicBezTo>
                  <a:pt x="2564609" y="1475366"/>
                  <a:pt x="2542841" y="1464264"/>
                  <a:pt x="2521312" y="1453161"/>
                </a:cubicBezTo>
                <a:cubicBezTo>
                  <a:pt x="2512292" y="1448916"/>
                  <a:pt x="2501238" y="1448546"/>
                  <a:pt x="2491804" y="1452188"/>
                </a:cubicBezTo>
                <a:close/>
                <a:moveTo>
                  <a:pt x="4225846" y="1451799"/>
                </a:moveTo>
                <a:cubicBezTo>
                  <a:pt x="4224396" y="1455110"/>
                  <a:pt x="4221250" y="1458226"/>
                  <a:pt x="4224396" y="1458226"/>
                </a:cubicBezTo>
                <a:cubicBezTo>
                  <a:pt x="4230394" y="1460504"/>
                  <a:pt x="4236875" y="1461829"/>
                  <a:pt x="4243503" y="1462121"/>
                </a:cubicBezTo>
                <a:cubicBezTo>
                  <a:pt x="4247614" y="1462121"/>
                  <a:pt x="4247132" y="1458811"/>
                  <a:pt x="4248584" y="1457056"/>
                </a:cubicBezTo>
                <a:close/>
                <a:moveTo>
                  <a:pt x="1005203" y="1451408"/>
                </a:moveTo>
                <a:cubicBezTo>
                  <a:pt x="992625" y="1451020"/>
                  <a:pt x="980025" y="1451214"/>
                  <a:pt x="967470" y="1451993"/>
                </a:cubicBezTo>
                <a:lnTo>
                  <a:pt x="967228" y="1451993"/>
                </a:lnTo>
                <a:cubicBezTo>
                  <a:pt x="962873" y="1451993"/>
                  <a:pt x="965535" y="1457447"/>
                  <a:pt x="967228" y="1460369"/>
                </a:cubicBezTo>
                <a:cubicBezTo>
                  <a:pt x="973564" y="1462355"/>
                  <a:pt x="980266" y="1463465"/>
                  <a:pt x="987061" y="1463680"/>
                </a:cubicBezTo>
                <a:cubicBezTo>
                  <a:pt x="1002301" y="1463680"/>
                  <a:pt x="1011249" y="1459784"/>
                  <a:pt x="1005203" y="1451408"/>
                </a:cubicBezTo>
                <a:close/>
                <a:moveTo>
                  <a:pt x="3275256" y="1451214"/>
                </a:moveTo>
                <a:lnTo>
                  <a:pt x="3244295" y="1468548"/>
                </a:lnTo>
                <a:lnTo>
                  <a:pt x="3272836" y="1483936"/>
                </a:lnTo>
                <a:lnTo>
                  <a:pt x="3311537" y="1481208"/>
                </a:lnTo>
                <a:cubicBezTo>
                  <a:pt x="3319180" y="1485883"/>
                  <a:pt x="3327258" y="1490052"/>
                  <a:pt x="3335725" y="1493674"/>
                </a:cubicBezTo>
                <a:cubicBezTo>
                  <a:pt x="3353889" y="1501661"/>
                  <a:pt x="3375078" y="1503939"/>
                  <a:pt x="3395229" y="1500103"/>
                </a:cubicBezTo>
                <a:cubicBezTo>
                  <a:pt x="3399340" y="1498739"/>
                  <a:pt x="3390389" y="1492700"/>
                  <a:pt x="3386762" y="1488026"/>
                </a:cubicBezTo>
                <a:cubicBezTo>
                  <a:pt x="3402001" y="1488026"/>
                  <a:pt x="3432962" y="1494843"/>
                  <a:pt x="3432962" y="1484909"/>
                </a:cubicBezTo>
                <a:lnTo>
                  <a:pt x="3398129" y="1471859"/>
                </a:lnTo>
                <a:cubicBezTo>
                  <a:pt x="3375635" y="1471859"/>
                  <a:pt x="3375878" y="1484715"/>
                  <a:pt x="3341771" y="1476924"/>
                </a:cubicBezTo>
                <a:lnTo>
                  <a:pt x="3347820" y="1468939"/>
                </a:lnTo>
                <a:close/>
                <a:moveTo>
                  <a:pt x="305925" y="1450824"/>
                </a:moveTo>
                <a:cubicBezTo>
                  <a:pt x="298622" y="1450513"/>
                  <a:pt x="291293" y="1451020"/>
                  <a:pt x="284157" y="1452382"/>
                </a:cubicBezTo>
                <a:cubicBezTo>
                  <a:pt x="276900" y="1456570"/>
                  <a:pt x="270249" y="1461400"/>
                  <a:pt x="264322" y="1466796"/>
                </a:cubicBezTo>
                <a:lnTo>
                  <a:pt x="283672" y="1479650"/>
                </a:lnTo>
                <a:cubicBezTo>
                  <a:pt x="272765" y="1478482"/>
                  <a:pt x="261686" y="1478482"/>
                  <a:pt x="250776" y="1479650"/>
                </a:cubicBezTo>
                <a:cubicBezTo>
                  <a:pt x="248118" y="1482378"/>
                  <a:pt x="253438" y="1488416"/>
                  <a:pt x="261419" y="1491921"/>
                </a:cubicBezTo>
                <a:cubicBezTo>
                  <a:pt x="275594" y="1496986"/>
                  <a:pt x="290130" y="1501348"/>
                  <a:pt x="304958" y="1504971"/>
                </a:cubicBezTo>
                <a:lnTo>
                  <a:pt x="331566" y="1492506"/>
                </a:lnTo>
                <a:cubicBezTo>
                  <a:pt x="326487" y="1485300"/>
                  <a:pt x="292624" y="1475560"/>
                  <a:pt x="320197" y="1472055"/>
                </a:cubicBezTo>
                <a:lnTo>
                  <a:pt x="321408" y="1472250"/>
                </a:lnTo>
                <a:cubicBezTo>
                  <a:pt x="326002" y="1472250"/>
                  <a:pt x="321408" y="1466796"/>
                  <a:pt x="321408" y="1463485"/>
                </a:cubicBezTo>
                <a:cubicBezTo>
                  <a:pt x="321408" y="1463485"/>
                  <a:pt x="321408" y="1461731"/>
                  <a:pt x="319956" y="1460758"/>
                </a:cubicBezTo>
                <a:cubicBezTo>
                  <a:pt x="318503" y="1459784"/>
                  <a:pt x="310522" y="1454136"/>
                  <a:pt x="305925" y="1450824"/>
                </a:cubicBezTo>
                <a:close/>
                <a:moveTo>
                  <a:pt x="5429686" y="1448683"/>
                </a:moveTo>
                <a:cubicBezTo>
                  <a:pt x="5426784" y="1448683"/>
                  <a:pt x="5421222" y="1451020"/>
                  <a:pt x="5422431" y="1452772"/>
                </a:cubicBezTo>
                <a:cubicBezTo>
                  <a:pt x="5431525" y="1458692"/>
                  <a:pt x="5443305" y="1461244"/>
                  <a:pt x="5454842" y="1459784"/>
                </a:cubicBezTo>
                <a:cubicBezTo>
                  <a:pt x="5456295" y="1458226"/>
                  <a:pt x="5457988" y="1456277"/>
                  <a:pt x="5456536" y="1455498"/>
                </a:cubicBezTo>
                <a:lnTo>
                  <a:pt x="5455568" y="1454915"/>
                </a:lnTo>
                <a:cubicBezTo>
                  <a:pt x="5447247" y="1452110"/>
                  <a:pt x="5438564" y="1450026"/>
                  <a:pt x="5429686" y="1448683"/>
                </a:cubicBezTo>
                <a:close/>
                <a:moveTo>
                  <a:pt x="2027392" y="1448683"/>
                </a:moveTo>
                <a:cubicBezTo>
                  <a:pt x="2015538" y="1450435"/>
                  <a:pt x="1998367" y="1450435"/>
                  <a:pt x="2005622" y="1458615"/>
                </a:cubicBezTo>
                <a:lnTo>
                  <a:pt x="1987965" y="1462706"/>
                </a:lnTo>
                <a:cubicBezTo>
                  <a:pt x="1987724" y="1464712"/>
                  <a:pt x="1987724" y="1466737"/>
                  <a:pt x="1987965" y="1468743"/>
                </a:cubicBezTo>
                <a:cubicBezTo>
                  <a:pt x="1989659" y="1475366"/>
                  <a:pt x="1999817" y="1479261"/>
                  <a:pt x="2014815" y="1478482"/>
                </a:cubicBezTo>
                <a:lnTo>
                  <a:pt x="2039134" y="1473935"/>
                </a:lnTo>
                <a:lnTo>
                  <a:pt x="2040697" y="1474781"/>
                </a:lnTo>
                <a:lnTo>
                  <a:pt x="2041905" y="1473417"/>
                </a:lnTo>
                <a:lnTo>
                  <a:pt x="2039134" y="1473935"/>
                </a:lnTo>
                <a:lnTo>
                  <a:pt x="2011912" y="1459199"/>
                </a:lnTo>
                <a:cubicBezTo>
                  <a:pt x="2018200" y="1459199"/>
                  <a:pt x="2024972" y="1459199"/>
                  <a:pt x="2030295" y="1459199"/>
                </a:cubicBezTo>
                <a:cubicBezTo>
                  <a:pt x="2044567" y="1457447"/>
                  <a:pt x="2042629" y="1453746"/>
                  <a:pt x="2027392" y="1448683"/>
                </a:cubicBezTo>
                <a:close/>
                <a:moveTo>
                  <a:pt x="1850577" y="1448292"/>
                </a:moveTo>
                <a:cubicBezTo>
                  <a:pt x="1841387" y="1449462"/>
                  <a:pt x="1845257" y="1456083"/>
                  <a:pt x="1857108" y="1459394"/>
                </a:cubicBezTo>
                <a:cubicBezTo>
                  <a:pt x="1862743" y="1460739"/>
                  <a:pt x="1868670" y="1461128"/>
                  <a:pt x="1874524" y="1460563"/>
                </a:cubicBezTo>
                <a:lnTo>
                  <a:pt x="1874765" y="1460563"/>
                </a:lnTo>
                <a:cubicBezTo>
                  <a:pt x="1877183" y="1458420"/>
                  <a:pt x="1874765" y="1454915"/>
                  <a:pt x="1874765" y="1451214"/>
                </a:cubicBezTo>
                <a:cubicBezTo>
                  <a:pt x="1866806" y="1449695"/>
                  <a:pt x="1858729" y="1448722"/>
                  <a:pt x="1850577" y="1448292"/>
                </a:cubicBezTo>
                <a:close/>
                <a:moveTo>
                  <a:pt x="1953134" y="1446540"/>
                </a:moveTo>
                <a:lnTo>
                  <a:pt x="1935234" y="1456277"/>
                </a:lnTo>
                <a:cubicBezTo>
                  <a:pt x="1957490" y="1465238"/>
                  <a:pt x="1959907" y="1465626"/>
                  <a:pt x="1974905" y="1463289"/>
                </a:cubicBezTo>
                <a:lnTo>
                  <a:pt x="1974661" y="1464264"/>
                </a:lnTo>
                <a:cubicBezTo>
                  <a:pt x="1978821" y="1463602"/>
                  <a:pt x="1982886" y="1462569"/>
                  <a:pt x="1986756" y="1461148"/>
                </a:cubicBezTo>
                <a:close/>
                <a:moveTo>
                  <a:pt x="4326469" y="1444397"/>
                </a:moveTo>
                <a:lnTo>
                  <a:pt x="4325260" y="1445955"/>
                </a:lnTo>
                <a:lnTo>
                  <a:pt x="4330339" y="1445761"/>
                </a:lnTo>
                <a:close/>
                <a:moveTo>
                  <a:pt x="3145849" y="1443229"/>
                </a:moveTo>
                <a:cubicBezTo>
                  <a:pt x="3142705" y="1443229"/>
                  <a:pt x="3145849" y="1444591"/>
                  <a:pt x="3145849" y="1445370"/>
                </a:cubicBezTo>
                <a:lnTo>
                  <a:pt x="3156492" y="1446734"/>
                </a:lnTo>
                <a:cubicBezTo>
                  <a:pt x="3156710" y="1445566"/>
                  <a:pt x="3156781" y="1444397"/>
                  <a:pt x="3156733" y="1443229"/>
                </a:cubicBezTo>
                <a:cubicBezTo>
                  <a:pt x="3153104" y="1443229"/>
                  <a:pt x="3148993" y="1443229"/>
                  <a:pt x="3145849" y="1443229"/>
                </a:cubicBezTo>
                <a:close/>
                <a:moveTo>
                  <a:pt x="3073767" y="1442254"/>
                </a:moveTo>
                <a:lnTo>
                  <a:pt x="3070141" y="1445176"/>
                </a:lnTo>
                <a:cubicBezTo>
                  <a:pt x="3072221" y="1445370"/>
                  <a:pt x="3074349" y="1445370"/>
                  <a:pt x="3076429" y="1445176"/>
                </a:cubicBezTo>
                <a:cubicBezTo>
                  <a:pt x="3077881" y="1444358"/>
                  <a:pt x="3079186" y="1443364"/>
                  <a:pt x="3080299" y="1442254"/>
                </a:cubicBezTo>
                <a:close/>
                <a:moveTo>
                  <a:pt x="1734233" y="1442254"/>
                </a:moveTo>
                <a:lnTo>
                  <a:pt x="1712706" y="1456668"/>
                </a:lnTo>
                <a:lnTo>
                  <a:pt x="1663119" y="1442644"/>
                </a:lnTo>
                <a:cubicBezTo>
                  <a:pt x="1645462" y="1442450"/>
                  <a:pt x="1640383" y="1447707"/>
                  <a:pt x="1660460" y="1453940"/>
                </a:cubicBezTo>
                <a:lnTo>
                  <a:pt x="1659490" y="1454136"/>
                </a:lnTo>
                <a:cubicBezTo>
                  <a:pt x="1682228" y="1461342"/>
                  <a:pt x="1678843" y="1467769"/>
                  <a:pt x="1691177" y="1474587"/>
                </a:cubicBezTo>
                <a:cubicBezTo>
                  <a:pt x="1723349" y="1482572"/>
                  <a:pt x="1743667" y="1481793"/>
                  <a:pt x="1754310" y="1474587"/>
                </a:cubicBezTo>
                <a:cubicBezTo>
                  <a:pt x="1748020" y="1461927"/>
                  <a:pt x="1748505" y="1461537"/>
                  <a:pt x="1784059" y="1461731"/>
                </a:cubicBezTo>
                <a:close/>
                <a:moveTo>
                  <a:pt x="9575766" y="1440307"/>
                </a:moveTo>
                <a:lnTo>
                  <a:pt x="9582539" y="1444008"/>
                </a:lnTo>
                <a:lnTo>
                  <a:pt x="9595117" y="1444008"/>
                </a:lnTo>
                <a:cubicBezTo>
                  <a:pt x="9593410" y="1442468"/>
                  <a:pt x="9591358" y="1441223"/>
                  <a:pt x="9589067" y="1440307"/>
                </a:cubicBezTo>
                <a:cubicBezTo>
                  <a:pt x="9584641" y="1440015"/>
                  <a:pt x="9580192" y="1440015"/>
                  <a:pt x="9575766" y="1440307"/>
                </a:cubicBezTo>
                <a:close/>
                <a:moveTo>
                  <a:pt x="4362752" y="1439722"/>
                </a:moveTo>
                <a:cubicBezTo>
                  <a:pt x="4359606" y="1440307"/>
                  <a:pt x="4358397" y="1444202"/>
                  <a:pt x="4361300" y="1445566"/>
                </a:cubicBezTo>
                <a:lnTo>
                  <a:pt x="4361783" y="1444981"/>
                </a:lnTo>
                <a:cubicBezTo>
                  <a:pt x="4370950" y="1449754"/>
                  <a:pt x="4382054" y="1451429"/>
                  <a:pt x="4392743" y="1449656"/>
                </a:cubicBezTo>
                <a:cubicBezTo>
                  <a:pt x="4396372" y="1449656"/>
                  <a:pt x="4395889" y="1446345"/>
                  <a:pt x="4399033" y="1442644"/>
                </a:cubicBezTo>
                <a:cubicBezTo>
                  <a:pt x="4383311" y="1441280"/>
                  <a:pt x="4372184" y="1439916"/>
                  <a:pt x="4362752" y="1439722"/>
                </a:cubicBezTo>
                <a:close/>
                <a:moveTo>
                  <a:pt x="1471067" y="1435438"/>
                </a:moveTo>
                <a:cubicBezTo>
                  <a:pt x="1468164" y="1435438"/>
                  <a:pt x="1464535" y="1436996"/>
                  <a:pt x="1465262" y="1438164"/>
                </a:cubicBezTo>
                <a:cubicBezTo>
                  <a:pt x="1471382" y="1445740"/>
                  <a:pt x="1479678" y="1452032"/>
                  <a:pt x="1489450" y="1456474"/>
                </a:cubicBezTo>
                <a:lnTo>
                  <a:pt x="1491141" y="1455498"/>
                </a:lnTo>
                <a:cubicBezTo>
                  <a:pt x="1503236" y="1450241"/>
                  <a:pt x="1508074" y="1445761"/>
                  <a:pt x="1491141" y="1438749"/>
                </a:cubicBezTo>
                <a:cubicBezTo>
                  <a:pt x="1484683" y="1436839"/>
                  <a:pt x="1477936" y="1435731"/>
                  <a:pt x="1471067" y="1435438"/>
                </a:cubicBezTo>
                <a:close/>
                <a:moveTo>
                  <a:pt x="650848" y="1432516"/>
                </a:moveTo>
                <a:cubicBezTo>
                  <a:pt x="653266" y="1434463"/>
                  <a:pt x="655927" y="1437385"/>
                  <a:pt x="656412" y="1437385"/>
                </a:cubicBezTo>
                <a:cubicBezTo>
                  <a:pt x="662700" y="1437657"/>
                  <a:pt x="668990" y="1437657"/>
                  <a:pt x="675278" y="1437385"/>
                </a:cubicBezTo>
                <a:cubicBezTo>
                  <a:pt x="675278" y="1437385"/>
                  <a:pt x="672860" y="1434463"/>
                  <a:pt x="671408" y="1432905"/>
                </a:cubicBezTo>
                <a:close/>
                <a:moveTo>
                  <a:pt x="1525730" y="1432322"/>
                </a:moveTo>
                <a:cubicBezTo>
                  <a:pt x="1524522" y="1431346"/>
                  <a:pt x="1525489" y="1433880"/>
                  <a:pt x="1527666" y="1434853"/>
                </a:cubicBezTo>
                <a:lnTo>
                  <a:pt x="1526942" y="1434853"/>
                </a:lnTo>
                <a:cubicBezTo>
                  <a:pt x="1531076" y="1436295"/>
                  <a:pt x="1535502" y="1437152"/>
                  <a:pt x="1540002" y="1437385"/>
                </a:cubicBezTo>
                <a:cubicBezTo>
                  <a:pt x="1545396" y="1437677"/>
                  <a:pt x="1550815" y="1437677"/>
                  <a:pt x="1556209" y="1437385"/>
                </a:cubicBezTo>
                <a:cubicBezTo>
                  <a:pt x="1550404" y="1435632"/>
                  <a:pt x="1544598" y="1433684"/>
                  <a:pt x="1538550" y="1432322"/>
                </a:cubicBezTo>
                <a:cubicBezTo>
                  <a:pt x="1534319" y="1431582"/>
                  <a:pt x="1529964" y="1431582"/>
                  <a:pt x="1525730" y="1432322"/>
                </a:cubicBezTo>
                <a:close/>
                <a:moveTo>
                  <a:pt x="3663956" y="1430373"/>
                </a:moveTo>
                <a:lnTo>
                  <a:pt x="3653072" y="1431543"/>
                </a:lnTo>
                <a:cubicBezTo>
                  <a:pt x="3656216" y="1432925"/>
                  <a:pt x="3659556" y="1434035"/>
                  <a:pt x="3662989" y="1434853"/>
                </a:cubicBezTo>
                <a:cubicBezTo>
                  <a:pt x="3665747" y="1434561"/>
                  <a:pt x="3668408" y="1433763"/>
                  <a:pt x="3670729" y="1432516"/>
                </a:cubicBezTo>
                <a:close/>
                <a:moveTo>
                  <a:pt x="1572898" y="1427451"/>
                </a:moveTo>
                <a:lnTo>
                  <a:pt x="1559111" y="1437775"/>
                </a:lnTo>
                <a:cubicBezTo>
                  <a:pt x="1558385" y="1440892"/>
                  <a:pt x="1557176" y="1444202"/>
                  <a:pt x="1555965" y="1447904"/>
                </a:cubicBezTo>
                <a:lnTo>
                  <a:pt x="1555241" y="1447904"/>
                </a:lnTo>
                <a:cubicBezTo>
                  <a:pt x="1565884" y="1451020"/>
                  <a:pt x="1577977" y="1453940"/>
                  <a:pt x="1588137" y="1457641"/>
                </a:cubicBezTo>
                <a:cubicBezTo>
                  <a:pt x="1598295" y="1461342"/>
                  <a:pt x="1607002" y="1466017"/>
                  <a:pt x="1617645" y="1469718"/>
                </a:cubicBezTo>
                <a:cubicBezTo>
                  <a:pt x="1624347" y="1471859"/>
                  <a:pt x="1631483" y="1472912"/>
                  <a:pt x="1638689" y="1472834"/>
                </a:cubicBezTo>
                <a:cubicBezTo>
                  <a:pt x="1644495" y="1471665"/>
                  <a:pt x="1649332" y="1469133"/>
                  <a:pt x="1649091" y="1466405"/>
                </a:cubicBezTo>
                <a:cubicBezTo>
                  <a:pt x="1647638" y="1457641"/>
                  <a:pt x="1624903" y="1453551"/>
                  <a:pt x="1605311" y="1449071"/>
                </a:cubicBezTo>
                <a:cubicBezTo>
                  <a:pt x="1598539" y="1442059"/>
                  <a:pt x="1611358" y="1434853"/>
                  <a:pt x="1572898" y="1427451"/>
                </a:cubicBezTo>
                <a:close/>
                <a:moveTo>
                  <a:pt x="4167312" y="1424335"/>
                </a:moveTo>
                <a:cubicBezTo>
                  <a:pt x="4165377" y="1425893"/>
                  <a:pt x="4167312" y="1428621"/>
                  <a:pt x="4169489" y="1430958"/>
                </a:cubicBezTo>
                <a:lnTo>
                  <a:pt x="4188839" y="1432516"/>
                </a:lnTo>
                <a:lnTo>
                  <a:pt x="4189050" y="1426384"/>
                </a:lnTo>
                <a:lnTo>
                  <a:pt x="4190048" y="1426478"/>
                </a:lnTo>
                <a:lnTo>
                  <a:pt x="4189080" y="1425504"/>
                </a:lnTo>
                <a:lnTo>
                  <a:pt x="4189050" y="1426384"/>
                </a:lnTo>
                <a:close/>
                <a:moveTo>
                  <a:pt x="2395051" y="1423361"/>
                </a:moveTo>
                <a:lnTo>
                  <a:pt x="2423592" y="1448486"/>
                </a:lnTo>
                <a:cubicBezTo>
                  <a:pt x="2442942" y="1447513"/>
                  <a:pt x="2460117" y="1447319"/>
                  <a:pt x="2475838" y="1446149"/>
                </a:cubicBezTo>
                <a:cubicBezTo>
                  <a:pt x="2524214" y="1442838"/>
                  <a:pt x="2530746" y="1444008"/>
                  <a:pt x="2576219" y="1465626"/>
                </a:cubicBezTo>
                <a:lnTo>
                  <a:pt x="2595811" y="1443618"/>
                </a:lnTo>
                <a:cubicBezTo>
                  <a:pt x="2574284" y="1441865"/>
                  <a:pt x="2550579" y="1438358"/>
                  <a:pt x="2531472" y="1438358"/>
                </a:cubicBezTo>
                <a:cubicBezTo>
                  <a:pt x="2485369" y="1438340"/>
                  <a:pt x="2439484" y="1433295"/>
                  <a:pt x="2395051" y="1423361"/>
                </a:cubicBezTo>
                <a:close/>
                <a:moveTo>
                  <a:pt x="3078605" y="1422973"/>
                </a:moveTo>
                <a:cubicBezTo>
                  <a:pt x="3068447" y="1426478"/>
                  <a:pt x="3069897" y="1430958"/>
                  <a:pt x="3083201" y="1434463"/>
                </a:cubicBezTo>
                <a:lnTo>
                  <a:pt x="3084169" y="1434463"/>
                </a:lnTo>
                <a:cubicBezTo>
                  <a:pt x="3101584" y="1438943"/>
                  <a:pt x="3109566" y="1436021"/>
                  <a:pt x="3111745" y="1430373"/>
                </a:cubicBezTo>
                <a:close/>
                <a:moveTo>
                  <a:pt x="2560980" y="1420245"/>
                </a:moveTo>
                <a:cubicBezTo>
                  <a:pt x="2557351" y="1421609"/>
                  <a:pt x="2560980" y="1425310"/>
                  <a:pt x="2560980" y="1428036"/>
                </a:cubicBezTo>
                <a:lnTo>
                  <a:pt x="2587830" y="1430764"/>
                </a:lnTo>
                <a:cubicBezTo>
                  <a:pt x="2587830" y="1427647"/>
                  <a:pt x="2587830" y="1425310"/>
                  <a:pt x="2585168" y="1423361"/>
                </a:cubicBezTo>
                <a:cubicBezTo>
                  <a:pt x="2578129" y="1419370"/>
                  <a:pt x="2569205" y="1418220"/>
                  <a:pt x="2560980" y="1420245"/>
                </a:cubicBezTo>
                <a:close/>
                <a:moveTo>
                  <a:pt x="3829162" y="1418102"/>
                </a:moveTo>
                <a:lnTo>
                  <a:pt x="3827468" y="1419272"/>
                </a:lnTo>
                <a:lnTo>
                  <a:pt x="3830008" y="1419227"/>
                </a:lnTo>
                <a:lnTo>
                  <a:pt x="3838051" y="1429911"/>
                </a:lnTo>
                <a:cubicBezTo>
                  <a:pt x="3842768" y="1432224"/>
                  <a:pt x="3850810" y="1433685"/>
                  <a:pt x="3866895" y="1436606"/>
                </a:cubicBezTo>
                <a:cubicBezTo>
                  <a:pt x="3868589" y="1434074"/>
                  <a:pt x="3870765" y="1431346"/>
                  <a:pt x="3872459" y="1428621"/>
                </a:cubicBezTo>
                <a:cubicBezTo>
                  <a:pt x="3875844" y="1422973"/>
                  <a:pt x="3862058" y="1420635"/>
                  <a:pt x="3849480" y="1418881"/>
                </a:cubicBezTo>
                <a:lnTo>
                  <a:pt x="3830008" y="1419227"/>
                </a:lnTo>
                <a:close/>
                <a:moveTo>
                  <a:pt x="899502" y="1418102"/>
                </a:moveTo>
                <a:lnTo>
                  <a:pt x="846771" y="1427257"/>
                </a:lnTo>
                <a:cubicBezTo>
                  <a:pt x="862736" y="1430373"/>
                  <a:pt x="872411" y="1432905"/>
                  <a:pt x="881360" y="1434074"/>
                </a:cubicBezTo>
                <a:cubicBezTo>
                  <a:pt x="905548" y="1437191"/>
                  <a:pt x="910386" y="1435827"/>
                  <a:pt x="906757" y="1427257"/>
                </a:cubicBezTo>
                <a:cubicBezTo>
                  <a:pt x="904725" y="1424024"/>
                  <a:pt x="902283" y="1420946"/>
                  <a:pt x="899502" y="1418102"/>
                </a:cubicBezTo>
                <a:close/>
                <a:moveTo>
                  <a:pt x="5152975" y="1417519"/>
                </a:moveTo>
                <a:cubicBezTo>
                  <a:pt x="5144993" y="1419077"/>
                  <a:pt x="5149831" y="1423555"/>
                  <a:pt x="5159265" y="1426283"/>
                </a:cubicBezTo>
                <a:cubicBezTo>
                  <a:pt x="5167609" y="1427919"/>
                  <a:pt x="5176099" y="1429009"/>
                  <a:pt x="5184662" y="1429594"/>
                </a:cubicBezTo>
                <a:lnTo>
                  <a:pt x="5185630" y="1429594"/>
                </a:lnTo>
                <a:lnTo>
                  <a:pt x="5181033" y="1418687"/>
                </a:lnTo>
                <a:cubicBezTo>
                  <a:pt x="5171721" y="1417752"/>
                  <a:pt x="5162360" y="1417362"/>
                  <a:pt x="5152975" y="1417519"/>
                </a:cubicBezTo>
                <a:close/>
                <a:moveTo>
                  <a:pt x="2845191" y="1417323"/>
                </a:moveTo>
                <a:cubicBezTo>
                  <a:pt x="2846884" y="1418881"/>
                  <a:pt x="2848334" y="1421218"/>
                  <a:pt x="2850270" y="1421609"/>
                </a:cubicBezTo>
                <a:cubicBezTo>
                  <a:pt x="2856341" y="1422621"/>
                  <a:pt x="2862484" y="1423343"/>
                  <a:pt x="2868652" y="1423752"/>
                </a:cubicBezTo>
                <a:lnTo>
                  <a:pt x="2861397" y="1417908"/>
                </a:lnTo>
                <a:close/>
                <a:moveTo>
                  <a:pt x="2220412" y="1416934"/>
                </a:moveTo>
                <a:cubicBezTo>
                  <a:pt x="2186549" y="1419856"/>
                  <a:pt x="2187034" y="1421415"/>
                  <a:pt x="2220412" y="1432905"/>
                </a:cubicBezTo>
                <a:cubicBezTo>
                  <a:pt x="2224767" y="1430373"/>
                  <a:pt x="2228878" y="1428815"/>
                  <a:pt x="2228637" y="1426478"/>
                </a:cubicBezTo>
                <a:lnTo>
                  <a:pt x="2227428" y="1427257"/>
                </a:lnTo>
                <a:cubicBezTo>
                  <a:pt x="2225686" y="1423576"/>
                  <a:pt x="2223340" y="1420089"/>
                  <a:pt x="2220412" y="1416934"/>
                </a:cubicBezTo>
                <a:close/>
                <a:moveTo>
                  <a:pt x="395271" y="1416836"/>
                </a:moveTo>
                <a:cubicBezTo>
                  <a:pt x="391371" y="1417031"/>
                  <a:pt x="389134" y="1418492"/>
                  <a:pt x="390102" y="1422388"/>
                </a:cubicBezTo>
                <a:lnTo>
                  <a:pt x="410418" y="1418881"/>
                </a:lnTo>
                <a:cubicBezTo>
                  <a:pt x="404735" y="1417712"/>
                  <a:pt x="399171" y="1416641"/>
                  <a:pt x="395271" y="1416836"/>
                </a:cubicBezTo>
                <a:close/>
                <a:moveTo>
                  <a:pt x="2313538" y="1415765"/>
                </a:moveTo>
                <a:lnTo>
                  <a:pt x="2311844" y="1416544"/>
                </a:lnTo>
                <a:cubicBezTo>
                  <a:pt x="2296605" y="1426478"/>
                  <a:pt x="2249923" y="1417908"/>
                  <a:pt x="2247988" y="1431152"/>
                </a:cubicBezTo>
                <a:cubicBezTo>
                  <a:pt x="2269273" y="1436800"/>
                  <a:pt x="2272176" y="1431152"/>
                  <a:pt x="2282334" y="1431152"/>
                </a:cubicBezTo>
                <a:cubicBezTo>
                  <a:pt x="2297113" y="1431465"/>
                  <a:pt x="2311748" y="1433704"/>
                  <a:pt x="2325631" y="1437775"/>
                </a:cubicBezTo>
                <a:lnTo>
                  <a:pt x="2320311" y="1443033"/>
                </a:lnTo>
                <a:lnTo>
                  <a:pt x="2337726" y="1443033"/>
                </a:lnTo>
                <a:cubicBezTo>
                  <a:pt x="2335888" y="1441143"/>
                  <a:pt x="2333467" y="1439665"/>
                  <a:pt x="2330710" y="1438749"/>
                </a:cubicBezTo>
                <a:lnTo>
                  <a:pt x="2391422" y="1438749"/>
                </a:lnTo>
                <a:cubicBezTo>
                  <a:pt x="2367717" y="1424725"/>
                  <a:pt x="2334097" y="1430958"/>
                  <a:pt x="2313538" y="1415765"/>
                </a:cubicBezTo>
                <a:close/>
                <a:moveTo>
                  <a:pt x="2787381" y="1415182"/>
                </a:moveTo>
                <a:cubicBezTo>
                  <a:pt x="2777223" y="1417908"/>
                  <a:pt x="2780608" y="1424531"/>
                  <a:pt x="2791009" y="1427062"/>
                </a:cubicBezTo>
                <a:lnTo>
                  <a:pt x="2792459" y="1425893"/>
                </a:lnTo>
                <a:cubicBezTo>
                  <a:pt x="2801022" y="1427296"/>
                  <a:pt x="2809659" y="1428349"/>
                  <a:pt x="2818341" y="1429009"/>
                </a:cubicBezTo>
                <a:cubicBezTo>
                  <a:pt x="2814834" y="1424531"/>
                  <a:pt x="2810797" y="1420361"/>
                  <a:pt x="2806249" y="1416544"/>
                </a:cubicBezTo>
                <a:cubicBezTo>
                  <a:pt x="2800080" y="1415278"/>
                  <a:pt x="2793719" y="1414830"/>
                  <a:pt x="2787381" y="1415182"/>
                </a:cubicBezTo>
                <a:close/>
                <a:moveTo>
                  <a:pt x="2135514" y="1414791"/>
                </a:moveTo>
                <a:lnTo>
                  <a:pt x="2144463" y="1417519"/>
                </a:lnTo>
                <a:lnTo>
                  <a:pt x="2144463" y="1414791"/>
                </a:lnTo>
                <a:close/>
                <a:moveTo>
                  <a:pt x="6919430" y="1414597"/>
                </a:moveTo>
                <a:cubicBezTo>
                  <a:pt x="6918029" y="1415221"/>
                  <a:pt x="6917521" y="1416642"/>
                  <a:pt x="6918293" y="1417771"/>
                </a:cubicBezTo>
                <a:cubicBezTo>
                  <a:pt x="6918559" y="1418161"/>
                  <a:pt x="6918948" y="1418472"/>
                  <a:pt x="6919430" y="1418687"/>
                </a:cubicBezTo>
                <a:cubicBezTo>
                  <a:pt x="6924050" y="1421881"/>
                  <a:pt x="6929517" y="1424218"/>
                  <a:pt x="6935396" y="1425504"/>
                </a:cubicBezTo>
                <a:cubicBezTo>
                  <a:pt x="6949182" y="1426868"/>
                  <a:pt x="6962001" y="1426868"/>
                  <a:pt x="6976756" y="1427647"/>
                </a:cubicBezTo>
                <a:cubicBezTo>
                  <a:pt x="6961108" y="1417227"/>
                  <a:pt x="6940764" y="1412571"/>
                  <a:pt x="6920639" y="1414791"/>
                </a:cubicBezTo>
                <a:close/>
                <a:moveTo>
                  <a:pt x="2936379" y="1414597"/>
                </a:moveTo>
                <a:lnTo>
                  <a:pt x="2934685" y="1415376"/>
                </a:lnTo>
                <a:lnTo>
                  <a:pt x="2937415" y="1415654"/>
                </a:lnTo>
                <a:lnTo>
                  <a:pt x="2946298" y="1424725"/>
                </a:lnTo>
                <a:cubicBezTo>
                  <a:pt x="2953794" y="1429048"/>
                  <a:pt x="2963035" y="1430919"/>
                  <a:pt x="2972177" y="1429985"/>
                </a:cubicBezTo>
                <a:cubicBezTo>
                  <a:pt x="2976533" y="1429985"/>
                  <a:pt x="2979435" y="1426868"/>
                  <a:pt x="2978468" y="1424725"/>
                </a:cubicBezTo>
                <a:cubicBezTo>
                  <a:pt x="2977500" y="1422582"/>
                  <a:pt x="2967825" y="1418492"/>
                  <a:pt x="2955730" y="1417519"/>
                </a:cubicBezTo>
                <a:lnTo>
                  <a:pt x="2937415" y="1415654"/>
                </a:lnTo>
                <a:close/>
                <a:moveTo>
                  <a:pt x="5084280" y="1413233"/>
                </a:moveTo>
                <a:cubicBezTo>
                  <a:pt x="5054772" y="1415182"/>
                  <a:pt x="5041709" y="1421997"/>
                  <a:pt x="5062027" y="1437970"/>
                </a:cubicBezTo>
                <a:cubicBezTo>
                  <a:pt x="5101940" y="1447513"/>
                  <a:pt x="5134592" y="1465238"/>
                  <a:pt x="5182968" y="1471859"/>
                </a:cubicBezTo>
                <a:cubicBezTo>
                  <a:pt x="5194893" y="1473984"/>
                  <a:pt x="5206381" y="1477450"/>
                  <a:pt x="5217075" y="1482184"/>
                </a:cubicBezTo>
                <a:cubicBezTo>
                  <a:pt x="5240052" y="1491921"/>
                  <a:pt x="5261096" y="1501661"/>
                  <a:pt x="5282867" y="1511983"/>
                </a:cubicBezTo>
                <a:cubicBezTo>
                  <a:pt x="5295686" y="1514476"/>
                  <a:pt x="5309231" y="1512664"/>
                  <a:pt x="5320356" y="1506918"/>
                </a:cubicBezTo>
                <a:cubicBezTo>
                  <a:pt x="5324226" y="1510425"/>
                  <a:pt x="5328340" y="1513930"/>
                  <a:pt x="5333901" y="1519189"/>
                </a:cubicBezTo>
                <a:lnTo>
                  <a:pt x="5408159" y="1520553"/>
                </a:lnTo>
                <a:cubicBezTo>
                  <a:pt x="5409368" y="1512762"/>
                  <a:pt x="5390262" y="1513736"/>
                  <a:pt x="5382521" y="1510619"/>
                </a:cubicBezTo>
                <a:cubicBezTo>
                  <a:pt x="5370667" y="1505750"/>
                  <a:pt x="5358334" y="1500882"/>
                  <a:pt x="5347691" y="1495817"/>
                </a:cubicBezTo>
                <a:cubicBezTo>
                  <a:pt x="5337048" y="1490754"/>
                  <a:pt x="5330999" y="1487052"/>
                  <a:pt x="5319632" y="1481014"/>
                </a:cubicBezTo>
                <a:cubicBezTo>
                  <a:pt x="5270190" y="1474781"/>
                  <a:pt x="5221598" y="1464808"/>
                  <a:pt x="5174504" y="1451214"/>
                </a:cubicBezTo>
                <a:cubicBezTo>
                  <a:pt x="5206696" y="1453122"/>
                  <a:pt x="5238480" y="1458285"/>
                  <a:pt x="5269078" y="1466602"/>
                </a:cubicBezTo>
                <a:lnTo>
                  <a:pt x="5270045" y="1466602"/>
                </a:lnTo>
                <a:lnTo>
                  <a:pt x="5311407" y="1459199"/>
                </a:lnTo>
                <a:cubicBezTo>
                  <a:pt x="5307827" y="1457116"/>
                  <a:pt x="5303908" y="1455420"/>
                  <a:pt x="5299797" y="1454136"/>
                </a:cubicBezTo>
                <a:cubicBezTo>
                  <a:pt x="5254783" y="1445078"/>
                  <a:pt x="5208560" y="1440638"/>
                  <a:pt x="5162167" y="1440892"/>
                </a:cubicBezTo>
                <a:cubicBezTo>
                  <a:pt x="5141027" y="1440734"/>
                  <a:pt x="5120249" y="1436391"/>
                  <a:pt x="5101696" y="1428230"/>
                </a:cubicBezTo>
                <a:lnTo>
                  <a:pt x="5123708" y="1420051"/>
                </a:lnTo>
                <a:cubicBezTo>
                  <a:pt x="5110863" y="1416779"/>
                  <a:pt x="5097658" y="1414499"/>
                  <a:pt x="5084280" y="1413233"/>
                </a:cubicBezTo>
                <a:close/>
                <a:moveTo>
                  <a:pt x="1103287" y="1412771"/>
                </a:moveTo>
                <a:lnTo>
                  <a:pt x="1074604" y="1418865"/>
                </a:lnTo>
                <a:lnTo>
                  <a:pt x="1072688" y="1418298"/>
                </a:lnTo>
                <a:lnTo>
                  <a:pt x="1072688" y="1419272"/>
                </a:lnTo>
                <a:lnTo>
                  <a:pt x="1074604" y="1418865"/>
                </a:lnTo>
                <a:lnTo>
                  <a:pt x="1106887" y="1428411"/>
                </a:lnTo>
                <a:cubicBezTo>
                  <a:pt x="1118858" y="1430062"/>
                  <a:pt x="1131200" y="1429964"/>
                  <a:pt x="1143318" y="1428036"/>
                </a:cubicBezTo>
                <a:cubicBezTo>
                  <a:pt x="1124572" y="1418882"/>
                  <a:pt x="1113143" y="1414013"/>
                  <a:pt x="1103287" y="1412771"/>
                </a:cubicBezTo>
                <a:close/>
                <a:moveTo>
                  <a:pt x="4940635" y="1412138"/>
                </a:moveTo>
                <a:cubicBezTo>
                  <a:pt x="4919984" y="1409679"/>
                  <a:pt x="4901177" y="1409630"/>
                  <a:pt x="4885697" y="1414403"/>
                </a:cubicBezTo>
                <a:cubicBezTo>
                  <a:pt x="4915546" y="1417110"/>
                  <a:pt x="4944208" y="1425388"/>
                  <a:pt x="4969386" y="1438554"/>
                </a:cubicBezTo>
                <a:cubicBezTo>
                  <a:pt x="4974950" y="1441671"/>
                  <a:pt x="4981192" y="1443910"/>
                  <a:pt x="4987772" y="1445176"/>
                </a:cubicBezTo>
                <a:cubicBezTo>
                  <a:pt x="5021948" y="1451856"/>
                  <a:pt x="5054602" y="1462823"/>
                  <a:pt x="5084524" y="1477703"/>
                </a:cubicBezTo>
                <a:cubicBezTo>
                  <a:pt x="5094682" y="1477703"/>
                  <a:pt x="5098311" y="1480041"/>
                  <a:pt x="5096376" y="1482766"/>
                </a:cubicBezTo>
                <a:cubicBezTo>
                  <a:pt x="5102400" y="1483214"/>
                  <a:pt x="5108494" y="1483214"/>
                  <a:pt x="5114515" y="1482766"/>
                </a:cubicBezTo>
                <a:cubicBezTo>
                  <a:pt x="5121991" y="1480488"/>
                  <a:pt x="5129246" y="1477820"/>
                  <a:pt x="5136285" y="1474781"/>
                </a:cubicBezTo>
                <a:lnTo>
                  <a:pt x="5097585" y="1457056"/>
                </a:lnTo>
                <a:cubicBezTo>
                  <a:pt x="5060336" y="1446928"/>
                  <a:pt x="5022603" y="1450435"/>
                  <a:pt x="4993818" y="1435048"/>
                </a:cubicBezTo>
                <a:lnTo>
                  <a:pt x="4994060" y="1435048"/>
                </a:lnTo>
                <a:lnTo>
                  <a:pt x="5006638" y="1424335"/>
                </a:lnTo>
                <a:cubicBezTo>
                  <a:pt x="4983780" y="1419466"/>
                  <a:pt x="4961285" y="1414596"/>
                  <a:pt x="4940635" y="1412138"/>
                </a:cubicBezTo>
                <a:close/>
                <a:moveTo>
                  <a:pt x="2110841" y="1411869"/>
                </a:moveTo>
                <a:lnTo>
                  <a:pt x="2109632" y="1412648"/>
                </a:lnTo>
                <a:cubicBezTo>
                  <a:pt x="2107938" y="1412648"/>
                  <a:pt x="2110841" y="1415961"/>
                  <a:pt x="2113017" y="1418102"/>
                </a:cubicBezTo>
                <a:lnTo>
                  <a:pt x="2131644" y="1414597"/>
                </a:lnTo>
                <a:cubicBezTo>
                  <a:pt x="2125524" y="1411325"/>
                  <a:pt x="2117928" y="1410331"/>
                  <a:pt x="2110841" y="1411869"/>
                </a:cubicBezTo>
                <a:close/>
                <a:moveTo>
                  <a:pt x="1429463" y="1410702"/>
                </a:moveTo>
                <a:cubicBezTo>
                  <a:pt x="1408660" y="1414597"/>
                  <a:pt x="1384713" y="1416349"/>
                  <a:pt x="1385198" y="1427647"/>
                </a:cubicBezTo>
                <a:lnTo>
                  <a:pt x="1385198" y="1427062"/>
                </a:lnTo>
                <a:cubicBezTo>
                  <a:pt x="1385198" y="1430958"/>
                  <a:pt x="1371894" y="1432905"/>
                  <a:pt x="1363187" y="1436217"/>
                </a:cubicBezTo>
                <a:lnTo>
                  <a:pt x="1401405" y="1450824"/>
                </a:lnTo>
                <a:cubicBezTo>
                  <a:pt x="1409628" y="1447904"/>
                  <a:pt x="1420756" y="1446149"/>
                  <a:pt x="1423417" y="1442450"/>
                </a:cubicBezTo>
                <a:cubicBezTo>
                  <a:pt x="1426076" y="1438749"/>
                  <a:pt x="1423417" y="1433295"/>
                  <a:pt x="1436477" y="1431737"/>
                </a:cubicBezTo>
                <a:cubicBezTo>
                  <a:pt x="1464050" y="1428815"/>
                  <a:pt x="1446635" y="1419660"/>
                  <a:pt x="1429463" y="1410702"/>
                </a:cubicBezTo>
                <a:close/>
                <a:moveTo>
                  <a:pt x="4020731" y="1409143"/>
                </a:moveTo>
                <a:lnTo>
                  <a:pt x="4021699" y="1410117"/>
                </a:lnTo>
                <a:cubicBezTo>
                  <a:pt x="4022908" y="1411675"/>
                  <a:pt x="4021699" y="1413624"/>
                  <a:pt x="4025569" y="1414791"/>
                </a:cubicBezTo>
                <a:cubicBezTo>
                  <a:pt x="4029825" y="1416155"/>
                  <a:pt x="4034300" y="1417069"/>
                  <a:pt x="4038873" y="1417519"/>
                </a:cubicBezTo>
                <a:cubicBezTo>
                  <a:pt x="4037664" y="1415961"/>
                  <a:pt x="4037664" y="1414206"/>
                  <a:pt x="4034762" y="1412845"/>
                </a:cubicBezTo>
                <a:cubicBezTo>
                  <a:pt x="4030285" y="1411168"/>
                  <a:pt x="4025569" y="1409922"/>
                  <a:pt x="4020731" y="1409143"/>
                </a:cubicBezTo>
                <a:close/>
                <a:moveTo>
                  <a:pt x="3901244" y="1409143"/>
                </a:moveTo>
                <a:cubicBezTo>
                  <a:pt x="3881167" y="1406806"/>
                  <a:pt x="3880923" y="1413818"/>
                  <a:pt x="3870765" y="1418881"/>
                </a:cubicBezTo>
                <a:lnTo>
                  <a:pt x="3912851" y="1426672"/>
                </a:lnTo>
                <a:cubicBezTo>
                  <a:pt x="3915030" y="1431152"/>
                  <a:pt x="3917206" y="1436021"/>
                  <a:pt x="3919624" y="1441280"/>
                </a:cubicBezTo>
                <a:lnTo>
                  <a:pt x="4003801" y="1468548"/>
                </a:lnTo>
                <a:lnTo>
                  <a:pt x="4065237" y="1453746"/>
                </a:lnTo>
                <a:cubicBezTo>
                  <a:pt x="4076462" y="1456453"/>
                  <a:pt x="4087320" y="1460038"/>
                  <a:pt x="4097651" y="1464459"/>
                </a:cubicBezTo>
                <a:cubicBezTo>
                  <a:pt x="4117484" y="1474644"/>
                  <a:pt x="4140415" y="1480235"/>
                  <a:pt x="4163925" y="1480625"/>
                </a:cubicBezTo>
                <a:cubicBezTo>
                  <a:pt x="4191500" y="1482572"/>
                  <a:pt x="4202384" y="1477898"/>
                  <a:pt x="4205529" y="1470107"/>
                </a:cubicBezTo>
                <a:lnTo>
                  <a:pt x="4177953" y="1444008"/>
                </a:lnTo>
                <a:cubicBezTo>
                  <a:pt x="4154323" y="1436976"/>
                  <a:pt x="4128972" y="1434502"/>
                  <a:pt x="4103938" y="1436800"/>
                </a:cubicBezTo>
                <a:cubicBezTo>
                  <a:pt x="4072373" y="1429439"/>
                  <a:pt x="4039960" y="1424725"/>
                  <a:pt x="4007186" y="1422776"/>
                </a:cubicBezTo>
                <a:cubicBezTo>
                  <a:pt x="3979369" y="1418298"/>
                  <a:pt x="3976225" y="1422776"/>
                  <a:pt x="3967033" y="1425698"/>
                </a:cubicBezTo>
                <a:cubicBezTo>
                  <a:pt x="3947273" y="1415648"/>
                  <a:pt x="3924583" y="1409941"/>
                  <a:pt x="3901244" y="1409143"/>
                </a:cubicBezTo>
                <a:close/>
                <a:moveTo>
                  <a:pt x="2642011" y="1409143"/>
                </a:moveTo>
                <a:lnTo>
                  <a:pt x="2642325" y="1409342"/>
                </a:lnTo>
                <a:lnTo>
                  <a:pt x="2642252" y="1409338"/>
                </a:lnTo>
                <a:lnTo>
                  <a:pt x="2641897" y="1409168"/>
                </a:lnTo>
                <a:close/>
                <a:moveTo>
                  <a:pt x="2498335" y="1407779"/>
                </a:moveTo>
                <a:lnTo>
                  <a:pt x="2497124" y="1408559"/>
                </a:lnTo>
                <a:cubicBezTo>
                  <a:pt x="2481885" y="1408559"/>
                  <a:pt x="2463745" y="1406027"/>
                  <a:pt x="2459634" y="1411481"/>
                </a:cubicBezTo>
                <a:cubicBezTo>
                  <a:pt x="2455520" y="1416934"/>
                  <a:pt x="2459634" y="1418881"/>
                  <a:pt x="2459634" y="1423361"/>
                </a:cubicBezTo>
                <a:cubicBezTo>
                  <a:pt x="2505831" y="1422776"/>
                  <a:pt x="2507043" y="1422776"/>
                  <a:pt x="2498335" y="1407779"/>
                </a:cubicBezTo>
                <a:close/>
                <a:moveTo>
                  <a:pt x="2043597" y="1406416"/>
                </a:moveTo>
                <a:cubicBezTo>
                  <a:pt x="2030948" y="1403144"/>
                  <a:pt x="2017209" y="1404060"/>
                  <a:pt x="2005381" y="1408949"/>
                </a:cubicBezTo>
                <a:cubicBezTo>
                  <a:pt x="2016265" y="1417129"/>
                  <a:pt x="2018200" y="1424140"/>
                  <a:pt x="2009492" y="1429788"/>
                </a:cubicBezTo>
                <a:cubicBezTo>
                  <a:pt x="2000784" y="1435438"/>
                  <a:pt x="2016750" y="1441086"/>
                  <a:pt x="2029810" y="1446928"/>
                </a:cubicBezTo>
                <a:lnTo>
                  <a:pt x="2068755" y="1454331"/>
                </a:lnTo>
                <a:cubicBezTo>
                  <a:pt x="2079880" y="1444787"/>
                  <a:pt x="2046984" y="1436217"/>
                  <a:pt x="2037794" y="1427842"/>
                </a:cubicBezTo>
                <a:cubicBezTo>
                  <a:pt x="2045509" y="1425484"/>
                  <a:pt x="2054216" y="1426848"/>
                  <a:pt x="2060288" y="1431346"/>
                </a:cubicBezTo>
                <a:cubicBezTo>
                  <a:pt x="2064885" y="1437385"/>
                  <a:pt x="2072625" y="1440892"/>
                  <a:pt x="2089314" y="1445566"/>
                </a:cubicBezTo>
                <a:cubicBezTo>
                  <a:pt x="2106003" y="1450241"/>
                  <a:pt x="2125836" y="1456862"/>
                  <a:pt x="2129706" y="1464653"/>
                </a:cubicBezTo>
                <a:lnTo>
                  <a:pt x="2129706" y="1465044"/>
                </a:lnTo>
                <a:cubicBezTo>
                  <a:pt x="2136022" y="1466035"/>
                  <a:pt x="2142406" y="1466698"/>
                  <a:pt x="2148815" y="1466990"/>
                </a:cubicBezTo>
                <a:cubicBezTo>
                  <a:pt x="2167440" y="1466990"/>
                  <a:pt x="2167925" y="1465626"/>
                  <a:pt x="2153170" y="1453940"/>
                </a:cubicBezTo>
                <a:cubicBezTo>
                  <a:pt x="2162554" y="1457077"/>
                  <a:pt x="2172280" y="1459551"/>
                  <a:pt x="2182196" y="1461342"/>
                </a:cubicBezTo>
                <a:cubicBezTo>
                  <a:pt x="2205925" y="1462005"/>
                  <a:pt x="2229557" y="1464205"/>
                  <a:pt x="2252825" y="1467964"/>
                </a:cubicBezTo>
                <a:cubicBezTo>
                  <a:pt x="2277788" y="1470399"/>
                  <a:pt x="2302507" y="1474178"/>
                  <a:pt x="2326840" y="1479261"/>
                </a:cubicBezTo>
                <a:cubicBezTo>
                  <a:pt x="2334509" y="1480449"/>
                  <a:pt x="2342442" y="1479981"/>
                  <a:pt x="2349819" y="1477898"/>
                </a:cubicBezTo>
                <a:cubicBezTo>
                  <a:pt x="2356109" y="1474393"/>
                  <a:pt x="2344740" y="1469912"/>
                  <a:pt x="2332886" y="1466211"/>
                </a:cubicBezTo>
                <a:lnTo>
                  <a:pt x="2328831" y="1464674"/>
                </a:lnTo>
                <a:lnTo>
                  <a:pt x="2383441" y="1468548"/>
                </a:lnTo>
                <a:cubicBezTo>
                  <a:pt x="2392197" y="1468178"/>
                  <a:pt x="2400831" y="1466814"/>
                  <a:pt x="2409079" y="1464459"/>
                </a:cubicBezTo>
                <a:cubicBezTo>
                  <a:pt x="2385206" y="1458518"/>
                  <a:pt x="2360269" y="1455889"/>
                  <a:pt x="2335306" y="1456668"/>
                </a:cubicBezTo>
                <a:lnTo>
                  <a:pt x="2334097" y="1457447"/>
                </a:lnTo>
                <a:lnTo>
                  <a:pt x="2328559" y="1464620"/>
                </a:lnTo>
                <a:lnTo>
                  <a:pt x="2307007" y="1461342"/>
                </a:lnTo>
                <a:cubicBezTo>
                  <a:pt x="2304104" y="1459005"/>
                  <a:pt x="2307007" y="1456862"/>
                  <a:pt x="2307007" y="1454525"/>
                </a:cubicBezTo>
                <a:cubicBezTo>
                  <a:pt x="2300523" y="1446597"/>
                  <a:pt x="2289759" y="1441612"/>
                  <a:pt x="2277981" y="1441086"/>
                </a:cubicBezTo>
                <a:cubicBezTo>
                  <a:pt x="2263951" y="1439722"/>
                  <a:pt x="2257663" y="1441086"/>
                  <a:pt x="2258145" y="1446540"/>
                </a:cubicBezTo>
                <a:cubicBezTo>
                  <a:pt x="2258630" y="1451993"/>
                  <a:pt x="2260080" y="1452188"/>
                  <a:pt x="2256454" y="1453161"/>
                </a:cubicBezTo>
                <a:cubicBezTo>
                  <a:pt x="2249826" y="1453318"/>
                  <a:pt x="2243198" y="1452597"/>
                  <a:pt x="2236860" y="1451020"/>
                </a:cubicBezTo>
                <a:cubicBezTo>
                  <a:pt x="2233957" y="1451020"/>
                  <a:pt x="2232266" y="1447707"/>
                  <a:pt x="2229361" y="1446149"/>
                </a:cubicBezTo>
                <a:cubicBezTo>
                  <a:pt x="2194048" y="1426672"/>
                  <a:pt x="2192354" y="1426672"/>
                  <a:pt x="2153653" y="1434074"/>
                </a:cubicBezTo>
                <a:cubicBezTo>
                  <a:pt x="2147655" y="1434093"/>
                  <a:pt x="2141680" y="1433704"/>
                  <a:pt x="2135755" y="1432905"/>
                </a:cubicBezTo>
                <a:lnTo>
                  <a:pt x="2111567" y="1418102"/>
                </a:lnTo>
                <a:close/>
                <a:moveTo>
                  <a:pt x="532326" y="1406221"/>
                </a:moveTo>
                <a:cubicBezTo>
                  <a:pt x="515636" y="1413818"/>
                  <a:pt x="515878" y="1413818"/>
                  <a:pt x="517813" y="1427842"/>
                </a:cubicBezTo>
                <a:cubicBezTo>
                  <a:pt x="498996" y="1426167"/>
                  <a:pt x="480590" y="1422290"/>
                  <a:pt x="463149" y="1416349"/>
                </a:cubicBezTo>
                <a:lnTo>
                  <a:pt x="412597" y="1418492"/>
                </a:lnTo>
                <a:lnTo>
                  <a:pt x="433882" y="1431346"/>
                </a:lnTo>
                <a:cubicBezTo>
                  <a:pt x="470648" y="1443618"/>
                  <a:pt x="501124" y="1438749"/>
                  <a:pt x="534987" y="1442059"/>
                </a:cubicBezTo>
                <a:cubicBezTo>
                  <a:pt x="543212" y="1437385"/>
                  <a:pt x="530391" y="1432710"/>
                  <a:pt x="518298" y="1427842"/>
                </a:cubicBezTo>
                <a:cubicBezTo>
                  <a:pt x="561740" y="1437892"/>
                  <a:pt x="605834" y="1446092"/>
                  <a:pt x="650363" y="1452382"/>
                </a:cubicBezTo>
                <a:cubicBezTo>
                  <a:pt x="647946" y="1443229"/>
                  <a:pt x="628354" y="1434463"/>
                  <a:pt x="611906" y="1432905"/>
                </a:cubicBezTo>
                <a:cubicBezTo>
                  <a:pt x="590425" y="1429185"/>
                  <a:pt x="569940" y="1422388"/>
                  <a:pt x="551435" y="1412845"/>
                </a:cubicBezTo>
                <a:lnTo>
                  <a:pt x="550226" y="1412845"/>
                </a:lnTo>
                <a:close/>
                <a:moveTo>
                  <a:pt x="1429219" y="1406027"/>
                </a:moveTo>
                <a:cubicBezTo>
                  <a:pt x="1417368" y="1406027"/>
                  <a:pt x="1423173" y="1407585"/>
                  <a:pt x="1429219" y="1409532"/>
                </a:cubicBezTo>
                <a:close/>
                <a:moveTo>
                  <a:pt x="11754886" y="1405935"/>
                </a:moveTo>
                <a:lnTo>
                  <a:pt x="11754628" y="1406612"/>
                </a:lnTo>
                <a:lnTo>
                  <a:pt x="11754167" y="1406396"/>
                </a:lnTo>
                <a:close/>
                <a:moveTo>
                  <a:pt x="1175728" y="1405442"/>
                </a:moveTo>
                <a:cubicBezTo>
                  <a:pt x="1165571" y="1405442"/>
                  <a:pt x="1163636" y="1409143"/>
                  <a:pt x="1172102" y="1412260"/>
                </a:cubicBezTo>
                <a:cubicBezTo>
                  <a:pt x="1177011" y="1413427"/>
                  <a:pt x="1182044" y="1414343"/>
                  <a:pt x="1187097" y="1414986"/>
                </a:cubicBezTo>
                <a:cubicBezTo>
                  <a:pt x="1187461" y="1413096"/>
                  <a:pt x="1187290" y="1411168"/>
                  <a:pt x="1186615" y="1409338"/>
                </a:cubicBezTo>
                <a:lnTo>
                  <a:pt x="1186615" y="1408364"/>
                </a:lnTo>
                <a:cubicBezTo>
                  <a:pt x="1183276" y="1406786"/>
                  <a:pt x="1179576" y="1405794"/>
                  <a:pt x="1175728" y="1405442"/>
                </a:cubicBezTo>
                <a:close/>
                <a:moveTo>
                  <a:pt x="2318132" y="1404078"/>
                </a:moveTo>
                <a:lnTo>
                  <a:pt x="2316923" y="1404857"/>
                </a:lnTo>
                <a:lnTo>
                  <a:pt x="2350060" y="1419856"/>
                </a:lnTo>
                <a:cubicBezTo>
                  <a:pt x="2357074" y="1407779"/>
                  <a:pt x="2353448" y="1406027"/>
                  <a:pt x="2318132" y="1404078"/>
                </a:cubicBezTo>
                <a:close/>
                <a:moveTo>
                  <a:pt x="3832791" y="1403690"/>
                </a:moveTo>
                <a:cubicBezTo>
                  <a:pt x="3829888" y="1403690"/>
                  <a:pt x="3826501" y="1405054"/>
                  <a:pt x="3827227" y="1406221"/>
                </a:cubicBezTo>
                <a:cubicBezTo>
                  <a:pt x="3830226" y="1408013"/>
                  <a:pt x="3833710" y="1409201"/>
                  <a:pt x="3837387" y="1409728"/>
                </a:cubicBezTo>
                <a:cubicBezTo>
                  <a:pt x="3839393" y="1410137"/>
                  <a:pt x="3841521" y="1410000"/>
                  <a:pt x="3843433" y="1409338"/>
                </a:cubicBezTo>
                <a:lnTo>
                  <a:pt x="3845127" y="1408364"/>
                </a:lnTo>
                <a:cubicBezTo>
                  <a:pt x="3845127" y="1407000"/>
                  <a:pt x="3843916" y="1405442"/>
                  <a:pt x="3842707" y="1403690"/>
                </a:cubicBezTo>
                <a:cubicBezTo>
                  <a:pt x="3839419" y="1403475"/>
                  <a:pt x="3836079" y="1403475"/>
                  <a:pt x="3832791" y="1403690"/>
                </a:cubicBezTo>
                <a:close/>
                <a:moveTo>
                  <a:pt x="3699755" y="1403299"/>
                </a:moveTo>
                <a:cubicBezTo>
                  <a:pt x="3681616" y="1402132"/>
                  <a:pt x="3675567" y="1404663"/>
                  <a:pt x="3684274" y="1411481"/>
                </a:cubicBezTo>
                <a:cubicBezTo>
                  <a:pt x="3689112" y="1414986"/>
                  <a:pt x="3698305" y="1418298"/>
                  <a:pt x="3703869" y="1421803"/>
                </a:cubicBezTo>
                <a:cubicBezTo>
                  <a:pt x="3723943" y="1434074"/>
                  <a:pt x="3748375" y="1446345"/>
                  <a:pt x="3744987" y="1458032"/>
                </a:cubicBezTo>
                <a:cubicBezTo>
                  <a:pt x="3744987" y="1459394"/>
                  <a:pt x="3746922" y="1461927"/>
                  <a:pt x="3750307" y="1463289"/>
                </a:cubicBezTo>
                <a:cubicBezTo>
                  <a:pt x="3758606" y="1466483"/>
                  <a:pt x="3767288" y="1469035"/>
                  <a:pt x="3776189" y="1470886"/>
                </a:cubicBezTo>
                <a:cubicBezTo>
                  <a:pt x="3781268" y="1471704"/>
                  <a:pt x="3786542" y="1470945"/>
                  <a:pt x="3790943" y="1468743"/>
                </a:cubicBezTo>
                <a:cubicBezTo>
                  <a:pt x="3794331" y="1463874"/>
                  <a:pt x="3796025" y="1458420"/>
                  <a:pt x="3777883" y="1451799"/>
                </a:cubicBezTo>
                <a:cubicBezTo>
                  <a:pt x="3789011" y="1451799"/>
                  <a:pt x="3798683" y="1450629"/>
                  <a:pt x="3798927" y="1446149"/>
                </a:cubicBezTo>
                <a:cubicBezTo>
                  <a:pt x="3799168" y="1441671"/>
                  <a:pt x="3800136" y="1435827"/>
                  <a:pt x="3800862" y="1430764"/>
                </a:cubicBezTo>
                <a:cubicBezTo>
                  <a:pt x="3765112" y="1426770"/>
                  <a:pt x="3730474" y="1417811"/>
                  <a:pt x="3698546" y="1404275"/>
                </a:cubicBezTo>
                <a:close/>
                <a:moveTo>
                  <a:pt x="1323036" y="1402326"/>
                </a:moveTo>
                <a:cubicBezTo>
                  <a:pt x="1315826" y="1402346"/>
                  <a:pt x="1308642" y="1402812"/>
                  <a:pt x="1301506" y="1403690"/>
                </a:cubicBezTo>
                <a:cubicBezTo>
                  <a:pt x="1300056" y="1403690"/>
                  <a:pt x="1303200" y="1406221"/>
                  <a:pt x="1304168" y="1407585"/>
                </a:cubicBezTo>
                <a:cubicBezTo>
                  <a:pt x="1308668" y="1407994"/>
                  <a:pt x="1313216" y="1407994"/>
                  <a:pt x="1317713" y="1407585"/>
                </a:cubicBezTo>
                <a:cubicBezTo>
                  <a:pt x="1320931" y="1407274"/>
                  <a:pt x="1324003" y="1406338"/>
                  <a:pt x="1326665" y="1404857"/>
                </a:cubicBezTo>
                <a:lnTo>
                  <a:pt x="1326665" y="1404275"/>
                </a:lnTo>
                <a:cubicBezTo>
                  <a:pt x="1326665" y="1404275"/>
                  <a:pt x="1323277" y="1402326"/>
                  <a:pt x="1323036" y="1402326"/>
                </a:cubicBezTo>
                <a:close/>
                <a:moveTo>
                  <a:pt x="482982" y="1401741"/>
                </a:moveTo>
                <a:cubicBezTo>
                  <a:pt x="469438" y="1402131"/>
                  <a:pt x="462605" y="1402325"/>
                  <a:pt x="460277" y="1404078"/>
                </a:cubicBezTo>
                <a:lnTo>
                  <a:pt x="464559" y="1415656"/>
                </a:lnTo>
                <a:lnTo>
                  <a:pt x="463390" y="1415765"/>
                </a:lnTo>
                <a:lnTo>
                  <a:pt x="464599" y="1415765"/>
                </a:lnTo>
                <a:lnTo>
                  <a:pt x="464559" y="1415656"/>
                </a:lnTo>
                <a:lnTo>
                  <a:pt x="484434" y="1413818"/>
                </a:lnTo>
                <a:cubicBezTo>
                  <a:pt x="496286" y="1411869"/>
                  <a:pt x="495560" y="1407585"/>
                  <a:pt x="482982" y="1401741"/>
                </a:cubicBezTo>
                <a:close/>
                <a:moveTo>
                  <a:pt x="1095909" y="1398821"/>
                </a:moveTo>
                <a:lnTo>
                  <a:pt x="1099294" y="1400183"/>
                </a:lnTo>
                <a:lnTo>
                  <a:pt x="1100747" y="1398821"/>
                </a:lnTo>
                <a:close/>
                <a:moveTo>
                  <a:pt x="2744083" y="1398625"/>
                </a:moveTo>
                <a:cubicBezTo>
                  <a:pt x="2731990" y="1403690"/>
                  <a:pt x="2727635" y="1408753"/>
                  <a:pt x="2743360" y="1416934"/>
                </a:cubicBezTo>
                <a:lnTo>
                  <a:pt x="2744083" y="1415765"/>
                </a:lnTo>
                <a:cubicBezTo>
                  <a:pt x="2766095" y="1417129"/>
                  <a:pt x="2766821" y="1411481"/>
                  <a:pt x="2768271" y="1405248"/>
                </a:cubicBezTo>
                <a:close/>
                <a:moveTo>
                  <a:pt x="762840" y="1398042"/>
                </a:moveTo>
                <a:cubicBezTo>
                  <a:pt x="760661" y="1398042"/>
                  <a:pt x="759452" y="1399404"/>
                  <a:pt x="757758" y="1400183"/>
                </a:cubicBezTo>
                <a:lnTo>
                  <a:pt x="776141" y="1403299"/>
                </a:lnTo>
                <a:lnTo>
                  <a:pt x="775174" y="1401158"/>
                </a:lnTo>
                <a:cubicBezTo>
                  <a:pt x="771184" y="1399833"/>
                  <a:pt x="767048" y="1398782"/>
                  <a:pt x="762840" y="1398042"/>
                </a:cubicBezTo>
                <a:close/>
                <a:moveTo>
                  <a:pt x="503300" y="1397651"/>
                </a:moveTo>
                <a:lnTo>
                  <a:pt x="502817" y="1398821"/>
                </a:lnTo>
                <a:lnTo>
                  <a:pt x="506202" y="1398821"/>
                </a:lnTo>
                <a:close/>
                <a:moveTo>
                  <a:pt x="1671826" y="1397263"/>
                </a:moveTo>
                <a:cubicBezTo>
                  <a:pt x="1669165" y="1397263"/>
                  <a:pt x="1668924" y="1399404"/>
                  <a:pt x="1668441" y="1400768"/>
                </a:cubicBezTo>
                <a:cubicBezTo>
                  <a:pt x="1670303" y="1401684"/>
                  <a:pt x="1672360" y="1402346"/>
                  <a:pt x="1674488" y="1402716"/>
                </a:cubicBezTo>
                <a:cubicBezTo>
                  <a:pt x="1684018" y="1405481"/>
                  <a:pt x="1694468" y="1405481"/>
                  <a:pt x="1703996" y="1402716"/>
                </a:cubicBezTo>
                <a:cubicBezTo>
                  <a:pt x="1693838" y="1399054"/>
                  <a:pt x="1682688" y="1397496"/>
                  <a:pt x="1671585" y="1398236"/>
                </a:cubicBezTo>
                <a:close/>
                <a:moveTo>
                  <a:pt x="2006833" y="1395899"/>
                </a:moveTo>
                <a:lnTo>
                  <a:pt x="2012638" y="1399209"/>
                </a:lnTo>
                <a:lnTo>
                  <a:pt x="2015782" y="1397877"/>
                </a:lnTo>
                <a:lnTo>
                  <a:pt x="2016023" y="1398042"/>
                </a:lnTo>
                <a:lnTo>
                  <a:pt x="2017232" y="1397263"/>
                </a:lnTo>
                <a:lnTo>
                  <a:pt x="2015782" y="1397877"/>
                </a:lnTo>
                <a:lnTo>
                  <a:pt x="2012880" y="1395899"/>
                </a:lnTo>
                <a:close/>
                <a:moveTo>
                  <a:pt x="1928220" y="1394729"/>
                </a:moveTo>
                <a:cubicBezTo>
                  <a:pt x="1906935" y="1394729"/>
                  <a:pt x="1895568" y="1399015"/>
                  <a:pt x="1906693" y="1410507"/>
                </a:cubicBezTo>
                <a:cubicBezTo>
                  <a:pt x="1919101" y="1411988"/>
                  <a:pt x="1931631" y="1412824"/>
                  <a:pt x="1944185" y="1413039"/>
                </a:cubicBezTo>
                <a:lnTo>
                  <a:pt x="1999853" y="1408465"/>
                </a:lnTo>
                <a:lnTo>
                  <a:pt x="2002478" y="1409143"/>
                </a:lnTo>
                <a:lnTo>
                  <a:pt x="2003446" y="1408170"/>
                </a:lnTo>
                <a:lnTo>
                  <a:pt x="1999853" y="1408465"/>
                </a:lnTo>
                <a:lnTo>
                  <a:pt x="1970791" y="1400962"/>
                </a:lnTo>
                <a:cubicBezTo>
                  <a:pt x="1960148" y="1399015"/>
                  <a:pt x="1942492" y="1396678"/>
                  <a:pt x="1928220" y="1394729"/>
                </a:cubicBezTo>
                <a:close/>
                <a:moveTo>
                  <a:pt x="1778915" y="1393296"/>
                </a:moveTo>
                <a:cubicBezTo>
                  <a:pt x="1754237" y="1395091"/>
                  <a:pt x="1729783" y="1398888"/>
                  <a:pt x="1705934" y="1404663"/>
                </a:cubicBezTo>
                <a:lnTo>
                  <a:pt x="1713674" y="1408559"/>
                </a:lnTo>
                <a:lnTo>
                  <a:pt x="1669165" y="1412845"/>
                </a:lnTo>
                <a:cubicBezTo>
                  <a:pt x="1673279" y="1420439"/>
                  <a:pt x="1688759" y="1424919"/>
                  <a:pt x="1707866" y="1427257"/>
                </a:cubicBezTo>
                <a:cubicBezTo>
                  <a:pt x="1720203" y="1428621"/>
                  <a:pt x="1732054" y="1427257"/>
                  <a:pt x="1743908" y="1429788"/>
                </a:cubicBezTo>
                <a:cubicBezTo>
                  <a:pt x="1756026" y="1431717"/>
                  <a:pt x="1767804" y="1434872"/>
                  <a:pt x="1778980" y="1439137"/>
                </a:cubicBezTo>
                <a:cubicBezTo>
                  <a:pt x="1786238" y="1442254"/>
                  <a:pt x="1787447" y="1446928"/>
                  <a:pt x="1793976" y="1453357"/>
                </a:cubicBezTo>
                <a:cubicBezTo>
                  <a:pt x="1800025" y="1450435"/>
                  <a:pt x="1808974" y="1448098"/>
                  <a:pt x="1806556" y="1446734"/>
                </a:cubicBezTo>
                <a:cubicBezTo>
                  <a:pt x="1793493" y="1439334"/>
                  <a:pt x="1778013" y="1431931"/>
                  <a:pt x="1763015" y="1424531"/>
                </a:cubicBezTo>
                <a:cubicBezTo>
                  <a:pt x="1782368" y="1420830"/>
                  <a:pt x="1804136" y="1432516"/>
                  <a:pt x="1830744" y="1434268"/>
                </a:cubicBezTo>
                <a:lnTo>
                  <a:pt x="1856141" y="1427647"/>
                </a:lnTo>
                <a:lnTo>
                  <a:pt x="1949023" y="1435827"/>
                </a:lnTo>
                <a:lnTo>
                  <a:pt x="1955311" y="1444787"/>
                </a:lnTo>
                <a:lnTo>
                  <a:pt x="1979499" y="1441865"/>
                </a:lnTo>
                <a:cubicBezTo>
                  <a:pt x="1975872" y="1433295"/>
                  <a:pt x="1958457" y="1428815"/>
                  <a:pt x="1940315" y="1426478"/>
                </a:cubicBezTo>
                <a:cubicBezTo>
                  <a:pt x="1916127" y="1422973"/>
                  <a:pt x="1891939" y="1420830"/>
                  <a:pt x="1867751" y="1418298"/>
                </a:cubicBezTo>
                <a:cubicBezTo>
                  <a:pt x="1859043" y="1408949"/>
                  <a:pt x="1859043" y="1408949"/>
                  <a:pt x="1881779" y="1397457"/>
                </a:cubicBezTo>
                <a:cubicBezTo>
                  <a:pt x="1869927" y="1396093"/>
                  <a:pt x="1861220" y="1394535"/>
                  <a:pt x="1853238" y="1393950"/>
                </a:cubicBezTo>
                <a:cubicBezTo>
                  <a:pt x="1828494" y="1391711"/>
                  <a:pt x="1803593" y="1391502"/>
                  <a:pt x="1778915" y="1393296"/>
                </a:cubicBezTo>
                <a:close/>
                <a:moveTo>
                  <a:pt x="3911401" y="1392392"/>
                </a:moveTo>
                <a:lnTo>
                  <a:pt x="3912317" y="1393367"/>
                </a:lnTo>
                <a:lnTo>
                  <a:pt x="3899791" y="1393367"/>
                </a:lnTo>
                <a:lnTo>
                  <a:pt x="3907772" y="1399600"/>
                </a:lnTo>
                <a:cubicBezTo>
                  <a:pt x="3911160" y="1399600"/>
                  <a:pt x="3916965" y="1399600"/>
                  <a:pt x="3917448" y="1399600"/>
                </a:cubicBezTo>
                <a:cubicBezTo>
                  <a:pt x="3917690" y="1399600"/>
                  <a:pt x="3916662" y="1398188"/>
                  <a:pt x="3915332" y="1396580"/>
                </a:cubicBezTo>
                <a:lnTo>
                  <a:pt x="3912317" y="1393367"/>
                </a:lnTo>
                <a:lnTo>
                  <a:pt x="3912369" y="1393367"/>
                </a:lnTo>
                <a:close/>
                <a:moveTo>
                  <a:pt x="368724" y="1390542"/>
                </a:moveTo>
                <a:cubicBezTo>
                  <a:pt x="363252" y="1390786"/>
                  <a:pt x="359745" y="1392198"/>
                  <a:pt x="359383" y="1395314"/>
                </a:cubicBezTo>
                <a:cubicBezTo>
                  <a:pt x="379289" y="1402541"/>
                  <a:pt x="400527" y="1407078"/>
                  <a:pt x="422272" y="1408753"/>
                </a:cubicBezTo>
                <a:cubicBezTo>
                  <a:pt x="425174" y="1399794"/>
                  <a:pt x="408726" y="1396093"/>
                  <a:pt x="391067" y="1392782"/>
                </a:cubicBezTo>
                <a:lnTo>
                  <a:pt x="389858" y="1392782"/>
                </a:lnTo>
                <a:cubicBezTo>
                  <a:pt x="381635" y="1391224"/>
                  <a:pt x="374197" y="1390299"/>
                  <a:pt x="368724" y="1390542"/>
                </a:cubicBezTo>
                <a:close/>
                <a:moveTo>
                  <a:pt x="4103335" y="1390494"/>
                </a:moveTo>
                <a:cubicBezTo>
                  <a:pt x="4096320" y="1389958"/>
                  <a:pt x="4091120" y="1391029"/>
                  <a:pt x="4089426" y="1395314"/>
                </a:cubicBezTo>
                <a:cubicBezTo>
                  <a:pt x="4098376" y="1396872"/>
                  <a:pt x="4107083" y="1398577"/>
                  <a:pt x="4113977" y="1398918"/>
                </a:cubicBezTo>
                <a:lnTo>
                  <a:pt x="4125982" y="1394897"/>
                </a:lnTo>
                <a:lnTo>
                  <a:pt x="4128126" y="1395314"/>
                </a:lnTo>
                <a:lnTo>
                  <a:pt x="4127644" y="1394341"/>
                </a:lnTo>
                <a:lnTo>
                  <a:pt x="4125982" y="1394897"/>
                </a:lnTo>
                <a:close/>
                <a:moveTo>
                  <a:pt x="1006897" y="1390055"/>
                </a:moveTo>
                <a:lnTo>
                  <a:pt x="1034909" y="1404445"/>
                </a:lnTo>
                <a:lnTo>
                  <a:pt x="1034714" y="1404469"/>
                </a:lnTo>
                <a:lnTo>
                  <a:pt x="1034955" y="1404469"/>
                </a:lnTo>
                <a:lnTo>
                  <a:pt x="1034909" y="1404445"/>
                </a:lnTo>
                <a:lnTo>
                  <a:pt x="1068577" y="1400379"/>
                </a:lnTo>
                <a:close/>
                <a:moveTo>
                  <a:pt x="873864" y="1384212"/>
                </a:moveTo>
                <a:cubicBezTo>
                  <a:pt x="833952" y="1385771"/>
                  <a:pt x="819439" y="1388693"/>
                  <a:pt x="820165" y="1398625"/>
                </a:cubicBezTo>
                <a:cubicBezTo>
                  <a:pt x="844305" y="1405696"/>
                  <a:pt x="869702" y="1409591"/>
                  <a:pt x="895391" y="1410117"/>
                </a:cubicBezTo>
                <a:cubicBezTo>
                  <a:pt x="890553" y="1401158"/>
                  <a:pt x="832016" y="1396287"/>
                  <a:pt x="873620" y="1384992"/>
                </a:cubicBezTo>
                <a:close/>
                <a:moveTo>
                  <a:pt x="11524840" y="1383433"/>
                </a:moveTo>
                <a:cubicBezTo>
                  <a:pt x="11526386" y="1386004"/>
                  <a:pt x="11528522" y="1388323"/>
                  <a:pt x="11531130" y="1390251"/>
                </a:cubicBezTo>
                <a:lnTo>
                  <a:pt x="11532097" y="1387135"/>
                </a:lnTo>
                <a:cubicBezTo>
                  <a:pt x="11536255" y="1387738"/>
                  <a:pt x="11540455" y="1388126"/>
                  <a:pt x="11544675" y="1388302"/>
                </a:cubicBezTo>
                <a:lnTo>
                  <a:pt x="11537176" y="1384407"/>
                </a:lnTo>
                <a:close/>
                <a:moveTo>
                  <a:pt x="2028842" y="1382654"/>
                </a:moveTo>
                <a:lnTo>
                  <a:pt x="2027634" y="1383433"/>
                </a:lnTo>
                <a:cubicBezTo>
                  <a:pt x="2019894" y="1383433"/>
                  <a:pt x="2022311" y="1389860"/>
                  <a:pt x="2030536" y="1391809"/>
                </a:cubicBezTo>
                <a:cubicBezTo>
                  <a:pt x="2036463" y="1392470"/>
                  <a:pt x="2042436" y="1392860"/>
                  <a:pt x="2048437" y="1392977"/>
                </a:cubicBezTo>
                <a:lnTo>
                  <a:pt x="2046743" y="1384797"/>
                </a:lnTo>
                <a:cubicBezTo>
                  <a:pt x="2040864" y="1383628"/>
                  <a:pt x="2034891" y="1382908"/>
                  <a:pt x="2028842" y="1382654"/>
                </a:cubicBezTo>
                <a:close/>
                <a:moveTo>
                  <a:pt x="4022395" y="1382654"/>
                </a:moveTo>
                <a:cubicBezTo>
                  <a:pt x="4020611" y="1382508"/>
                  <a:pt x="4018555" y="1382947"/>
                  <a:pt x="4016620" y="1383239"/>
                </a:cubicBezTo>
                <a:lnTo>
                  <a:pt x="4026537" y="1385576"/>
                </a:lnTo>
                <a:cubicBezTo>
                  <a:pt x="4025690" y="1383531"/>
                  <a:pt x="4024178" y="1382800"/>
                  <a:pt x="4022395" y="1382654"/>
                </a:cubicBezTo>
                <a:close/>
                <a:moveTo>
                  <a:pt x="2881692" y="1382069"/>
                </a:moveTo>
                <a:lnTo>
                  <a:pt x="2886553" y="1382069"/>
                </a:lnTo>
                <a:cubicBezTo>
                  <a:pt x="2888658" y="1383413"/>
                  <a:pt x="2890591" y="1384914"/>
                  <a:pt x="2892358" y="1386550"/>
                </a:cubicBezTo>
                <a:close/>
                <a:moveTo>
                  <a:pt x="2880007" y="1381875"/>
                </a:moveTo>
                <a:lnTo>
                  <a:pt x="2881230" y="1381875"/>
                </a:lnTo>
                <a:lnTo>
                  <a:pt x="2881692" y="1382069"/>
                </a:lnTo>
                <a:lnTo>
                  <a:pt x="2880748" y="1382069"/>
                </a:lnTo>
                <a:close/>
                <a:moveTo>
                  <a:pt x="12000620" y="1380317"/>
                </a:moveTo>
                <a:cubicBezTo>
                  <a:pt x="12001829" y="1381875"/>
                  <a:pt x="11999167" y="1384407"/>
                  <a:pt x="12002314" y="1385771"/>
                </a:cubicBezTo>
                <a:cubicBezTo>
                  <a:pt x="12010034" y="1388867"/>
                  <a:pt x="12018142" y="1391282"/>
                  <a:pt x="12026502" y="1392977"/>
                </a:cubicBezTo>
                <a:cubicBezTo>
                  <a:pt x="12028437" y="1392977"/>
                  <a:pt x="12035451" y="1390639"/>
                  <a:pt x="12034242" y="1388693"/>
                </a:cubicBezTo>
                <a:cubicBezTo>
                  <a:pt x="12024737" y="1382595"/>
                  <a:pt x="12012736" y="1379616"/>
                  <a:pt x="12000620" y="1380317"/>
                </a:cubicBezTo>
                <a:close/>
                <a:moveTo>
                  <a:pt x="2242727" y="1377054"/>
                </a:moveTo>
                <a:cubicBezTo>
                  <a:pt x="2235229" y="1377638"/>
                  <a:pt x="2229726" y="1379343"/>
                  <a:pt x="2227185" y="1382654"/>
                </a:cubicBezTo>
                <a:cubicBezTo>
                  <a:pt x="2222903" y="1386977"/>
                  <a:pt x="2218210" y="1391010"/>
                  <a:pt x="2213157" y="1394729"/>
                </a:cubicBezTo>
                <a:lnTo>
                  <a:pt x="2168651" y="1383239"/>
                </a:lnTo>
                <a:cubicBezTo>
                  <a:pt x="2135996" y="1375642"/>
                  <a:pt x="2126321" y="1377980"/>
                  <a:pt x="2135755" y="1391613"/>
                </a:cubicBezTo>
                <a:cubicBezTo>
                  <a:pt x="2136842" y="1392645"/>
                  <a:pt x="2138150" y="1393502"/>
                  <a:pt x="2139625" y="1394146"/>
                </a:cubicBezTo>
                <a:cubicBezTo>
                  <a:pt x="2232022" y="1411286"/>
                  <a:pt x="2268547" y="1414791"/>
                  <a:pt x="2308942" y="1410311"/>
                </a:cubicBezTo>
                <a:cubicBezTo>
                  <a:pt x="2292735" y="1402716"/>
                  <a:pt x="2254760" y="1401937"/>
                  <a:pt x="2253549" y="1390834"/>
                </a:cubicBezTo>
                <a:lnTo>
                  <a:pt x="2285962" y="1395899"/>
                </a:lnTo>
                <a:lnTo>
                  <a:pt x="2290800" y="1383043"/>
                </a:lnTo>
                <a:cubicBezTo>
                  <a:pt x="2284124" y="1380959"/>
                  <a:pt x="2277255" y="1379344"/>
                  <a:pt x="2270241" y="1378174"/>
                </a:cubicBezTo>
                <a:cubicBezTo>
                  <a:pt x="2259719" y="1377006"/>
                  <a:pt x="2250225" y="1376470"/>
                  <a:pt x="2242727" y="1377054"/>
                </a:cubicBezTo>
                <a:close/>
                <a:moveTo>
                  <a:pt x="4066446" y="1375642"/>
                </a:moveTo>
                <a:cubicBezTo>
                  <a:pt x="4066543" y="1376479"/>
                  <a:pt x="4066543" y="1377338"/>
                  <a:pt x="4066446" y="1378174"/>
                </a:cubicBezTo>
                <a:cubicBezTo>
                  <a:pt x="4068551" y="1378291"/>
                  <a:pt x="4070631" y="1378291"/>
                  <a:pt x="4072736" y="1378174"/>
                </a:cubicBezTo>
                <a:lnTo>
                  <a:pt x="4071450" y="1376793"/>
                </a:lnTo>
                <a:lnTo>
                  <a:pt x="4071525" y="1376810"/>
                </a:lnTo>
                <a:lnTo>
                  <a:pt x="4070560" y="1375837"/>
                </a:lnTo>
                <a:lnTo>
                  <a:pt x="4071450" y="1376793"/>
                </a:lnTo>
                <a:close/>
                <a:moveTo>
                  <a:pt x="2721106" y="1374863"/>
                </a:moveTo>
                <a:cubicBezTo>
                  <a:pt x="2718686" y="1380123"/>
                  <a:pt x="2716510" y="1384992"/>
                  <a:pt x="2713849" y="1390251"/>
                </a:cubicBezTo>
                <a:lnTo>
                  <a:pt x="2744083" y="1398236"/>
                </a:lnTo>
                <a:cubicBezTo>
                  <a:pt x="2772070" y="1397672"/>
                  <a:pt x="2800080" y="1399034"/>
                  <a:pt x="2827775" y="1402326"/>
                </a:cubicBezTo>
                <a:cubicBezTo>
                  <a:pt x="2838492" y="1402678"/>
                  <a:pt x="2849206" y="1401956"/>
                  <a:pt x="2859704" y="1400183"/>
                </a:cubicBezTo>
                <a:cubicBezTo>
                  <a:pt x="2815124" y="1386764"/>
                  <a:pt x="2768515" y="1378252"/>
                  <a:pt x="2721106" y="1374863"/>
                </a:cubicBezTo>
                <a:close/>
                <a:moveTo>
                  <a:pt x="3710641" y="1372915"/>
                </a:moveTo>
                <a:cubicBezTo>
                  <a:pt x="3713785" y="1376031"/>
                  <a:pt x="3716929" y="1379344"/>
                  <a:pt x="3720317" y="1382460"/>
                </a:cubicBezTo>
                <a:lnTo>
                  <a:pt x="3693467" y="1387135"/>
                </a:lnTo>
                <a:cubicBezTo>
                  <a:pt x="3732892" y="1394146"/>
                  <a:pt x="3735553" y="1393950"/>
                  <a:pt x="3732168" y="1384212"/>
                </a:cubicBezTo>
                <a:lnTo>
                  <a:pt x="3732168" y="1376031"/>
                </a:lnTo>
                <a:close/>
                <a:moveTo>
                  <a:pt x="916432" y="1372915"/>
                </a:moveTo>
                <a:lnTo>
                  <a:pt x="879666" y="1375058"/>
                </a:lnTo>
                <a:cubicBezTo>
                  <a:pt x="891035" y="1379207"/>
                  <a:pt x="903105" y="1381953"/>
                  <a:pt x="915467" y="1383239"/>
                </a:cubicBezTo>
                <a:cubicBezTo>
                  <a:pt x="920546" y="1388496"/>
                  <a:pt x="897326" y="1393950"/>
                  <a:pt x="936026" y="1399015"/>
                </a:cubicBezTo>
                <a:lnTo>
                  <a:pt x="937476" y="1407391"/>
                </a:lnTo>
                <a:cubicBezTo>
                  <a:pt x="957579" y="1409922"/>
                  <a:pt x="978090" y="1409397"/>
                  <a:pt x="997948" y="1405833"/>
                </a:cubicBezTo>
                <a:cubicBezTo>
                  <a:pt x="973638" y="1390875"/>
                  <a:pt x="946088" y="1379714"/>
                  <a:pt x="916676" y="1372915"/>
                </a:cubicBezTo>
                <a:close/>
                <a:moveTo>
                  <a:pt x="1278288" y="1371553"/>
                </a:moveTo>
                <a:cubicBezTo>
                  <a:pt x="1272869" y="1372156"/>
                  <a:pt x="1267595" y="1373324"/>
                  <a:pt x="1262564" y="1375058"/>
                </a:cubicBezTo>
                <a:cubicBezTo>
                  <a:pt x="1255792" y="1379538"/>
                  <a:pt x="1263773" y="1385771"/>
                  <a:pt x="1278530" y="1388693"/>
                </a:cubicBezTo>
                <a:cubicBezTo>
                  <a:pt x="1311740" y="1397457"/>
                  <a:pt x="1347440" y="1398060"/>
                  <a:pt x="1381087" y="1390445"/>
                </a:cubicBezTo>
                <a:lnTo>
                  <a:pt x="1377699" y="1388693"/>
                </a:lnTo>
                <a:lnTo>
                  <a:pt x="1386166" y="1390251"/>
                </a:lnTo>
                <a:lnTo>
                  <a:pt x="1381570" y="1390251"/>
                </a:lnTo>
                <a:cubicBezTo>
                  <a:pt x="1393035" y="1393290"/>
                  <a:pt x="1404765" y="1395705"/>
                  <a:pt x="1416644" y="1397457"/>
                </a:cubicBezTo>
                <a:cubicBezTo>
                  <a:pt x="1422932" y="1397457"/>
                  <a:pt x="1432848" y="1395120"/>
                  <a:pt x="1431154" y="1392977"/>
                </a:cubicBezTo>
                <a:cubicBezTo>
                  <a:pt x="1424600" y="1386472"/>
                  <a:pt x="1417320" y="1380472"/>
                  <a:pt x="1409386" y="1375058"/>
                </a:cubicBezTo>
                <a:lnTo>
                  <a:pt x="1409386" y="1375642"/>
                </a:lnTo>
                <a:cubicBezTo>
                  <a:pt x="1385996" y="1372565"/>
                  <a:pt x="1362026" y="1376831"/>
                  <a:pt x="1342386" y="1387523"/>
                </a:cubicBezTo>
                <a:close/>
                <a:moveTo>
                  <a:pt x="3883828" y="1371356"/>
                </a:moveTo>
                <a:lnTo>
                  <a:pt x="3885763" y="1374473"/>
                </a:lnTo>
                <a:lnTo>
                  <a:pt x="3893986" y="1374473"/>
                </a:lnTo>
                <a:close/>
                <a:moveTo>
                  <a:pt x="4541985" y="1370968"/>
                </a:moveTo>
                <a:cubicBezTo>
                  <a:pt x="4533760" y="1370968"/>
                  <a:pt x="4534969" y="1375837"/>
                  <a:pt x="4543920" y="1378565"/>
                </a:cubicBezTo>
                <a:cubicBezTo>
                  <a:pt x="4547620" y="1379362"/>
                  <a:pt x="4551467" y="1379693"/>
                  <a:pt x="4555287" y="1379538"/>
                </a:cubicBezTo>
                <a:lnTo>
                  <a:pt x="4556049" y="1373566"/>
                </a:lnTo>
                <a:lnTo>
                  <a:pt x="4556739" y="1373694"/>
                </a:lnTo>
                <a:lnTo>
                  <a:pt x="4556257" y="1371941"/>
                </a:lnTo>
                <a:lnTo>
                  <a:pt x="4556049" y="1373566"/>
                </a:lnTo>
                <a:close/>
                <a:moveTo>
                  <a:pt x="1458971" y="1369410"/>
                </a:moveTo>
                <a:lnTo>
                  <a:pt x="1435025" y="1375642"/>
                </a:lnTo>
                <a:cubicBezTo>
                  <a:pt x="1443565" y="1378857"/>
                  <a:pt x="1451668" y="1382771"/>
                  <a:pt x="1459213" y="1387329"/>
                </a:cubicBezTo>
                <a:cubicBezTo>
                  <a:pt x="1462115" y="1390055"/>
                  <a:pt x="1451716" y="1392003"/>
                  <a:pt x="1453651" y="1395120"/>
                </a:cubicBezTo>
                <a:cubicBezTo>
                  <a:pt x="1459190" y="1398976"/>
                  <a:pt x="1465381" y="1402189"/>
                  <a:pt x="1472034" y="1404663"/>
                </a:cubicBezTo>
                <a:lnTo>
                  <a:pt x="1511944" y="1406416"/>
                </a:lnTo>
                <a:cubicBezTo>
                  <a:pt x="1540121" y="1404078"/>
                  <a:pt x="1568594" y="1405657"/>
                  <a:pt x="1596118" y="1411090"/>
                </a:cubicBezTo>
                <a:cubicBezTo>
                  <a:pt x="1603376" y="1404469"/>
                  <a:pt x="1596118" y="1400379"/>
                  <a:pt x="1581606" y="1398042"/>
                </a:cubicBezTo>
                <a:cubicBezTo>
                  <a:pt x="1557418" y="1393950"/>
                  <a:pt x="1531777" y="1390834"/>
                  <a:pt x="1504686" y="1387135"/>
                </a:cubicBezTo>
                <a:close/>
                <a:moveTo>
                  <a:pt x="2113261" y="1368240"/>
                </a:moveTo>
                <a:lnTo>
                  <a:pt x="2064885" y="1372915"/>
                </a:lnTo>
                <a:cubicBezTo>
                  <a:pt x="2106729" y="1380511"/>
                  <a:pt x="2110841" y="1380317"/>
                  <a:pt x="2113261" y="1368240"/>
                </a:cubicBezTo>
                <a:close/>
                <a:moveTo>
                  <a:pt x="11619657" y="1367657"/>
                </a:moveTo>
                <a:cubicBezTo>
                  <a:pt x="11616755" y="1367657"/>
                  <a:pt x="11615546" y="1369410"/>
                  <a:pt x="11613852" y="1370577"/>
                </a:cubicBezTo>
                <a:cubicBezTo>
                  <a:pt x="11617044" y="1372506"/>
                  <a:pt x="11620444" y="1374201"/>
                  <a:pt x="11624012" y="1375642"/>
                </a:cubicBezTo>
                <a:lnTo>
                  <a:pt x="11624980" y="1373305"/>
                </a:lnTo>
                <a:cubicBezTo>
                  <a:pt x="11633202" y="1373305"/>
                  <a:pt x="11640460" y="1373305"/>
                  <a:pt x="11649168" y="1373305"/>
                </a:cubicBezTo>
                <a:lnTo>
                  <a:pt x="11646021" y="1370383"/>
                </a:lnTo>
                <a:cubicBezTo>
                  <a:pt x="11637314" y="1369410"/>
                  <a:pt x="11628123" y="1368046"/>
                  <a:pt x="11619657" y="1367657"/>
                </a:cubicBezTo>
                <a:close/>
                <a:moveTo>
                  <a:pt x="3138411" y="1366415"/>
                </a:moveTo>
                <a:cubicBezTo>
                  <a:pt x="3131941" y="1366098"/>
                  <a:pt x="3126499" y="1366780"/>
                  <a:pt x="3123596" y="1369410"/>
                </a:cubicBezTo>
                <a:cubicBezTo>
                  <a:pt x="3117791" y="1370383"/>
                  <a:pt x="3118517" y="1371356"/>
                  <a:pt x="3118273" y="1372136"/>
                </a:cubicBezTo>
                <a:lnTo>
                  <a:pt x="3123355" y="1371356"/>
                </a:lnTo>
                <a:cubicBezTo>
                  <a:pt x="3143018" y="1379090"/>
                  <a:pt x="3164618" y="1383102"/>
                  <a:pt x="3186485" y="1383043"/>
                </a:cubicBezTo>
                <a:cubicBezTo>
                  <a:pt x="3189581" y="1382887"/>
                  <a:pt x="3192194" y="1381153"/>
                  <a:pt x="3193014" y="1378759"/>
                </a:cubicBezTo>
                <a:cubicBezTo>
                  <a:pt x="3182130" y="1374941"/>
                  <a:pt x="3170883" y="1371825"/>
                  <a:pt x="3159394" y="1369410"/>
                </a:cubicBezTo>
                <a:cubicBezTo>
                  <a:pt x="3152379" y="1368046"/>
                  <a:pt x="3144881" y="1366731"/>
                  <a:pt x="3138411" y="1366415"/>
                </a:cubicBezTo>
                <a:close/>
                <a:moveTo>
                  <a:pt x="5267869" y="1366293"/>
                </a:moveTo>
                <a:cubicBezTo>
                  <a:pt x="5263999" y="1366293"/>
                  <a:pt x="5262063" y="1370189"/>
                  <a:pt x="5264966" y="1371941"/>
                </a:cubicBezTo>
                <a:cubicBezTo>
                  <a:pt x="5271012" y="1374317"/>
                  <a:pt x="5277592" y="1375700"/>
                  <a:pt x="5284316" y="1376031"/>
                </a:cubicBezTo>
                <a:cubicBezTo>
                  <a:pt x="5288672" y="1376227"/>
                  <a:pt x="5288672" y="1373111"/>
                  <a:pt x="5291089" y="1370968"/>
                </a:cubicBezTo>
                <a:lnTo>
                  <a:pt x="5292057" y="1370968"/>
                </a:lnTo>
                <a:cubicBezTo>
                  <a:pt x="5284172" y="1368864"/>
                  <a:pt x="5276094" y="1367287"/>
                  <a:pt x="5267869" y="1366293"/>
                </a:cubicBezTo>
                <a:close/>
                <a:moveTo>
                  <a:pt x="2113594" y="1363396"/>
                </a:moveTo>
                <a:cubicBezTo>
                  <a:pt x="2113624" y="1363907"/>
                  <a:pt x="2115437" y="1365222"/>
                  <a:pt x="2116646" y="1366099"/>
                </a:cubicBezTo>
                <a:lnTo>
                  <a:pt x="2115437" y="1366878"/>
                </a:lnTo>
                <a:lnTo>
                  <a:pt x="2121242" y="1365514"/>
                </a:lnTo>
                <a:cubicBezTo>
                  <a:pt x="2115317" y="1363177"/>
                  <a:pt x="2113563" y="1362885"/>
                  <a:pt x="2113594" y="1363396"/>
                </a:cubicBezTo>
                <a:close/>
                <a:moveTo>
                  <a:pt x="821615" y="1362983"/>
                </a:moveTo>
                <a:cubicBezTo>
                  <a:pt x="817745" y="1362983"/>
                  <a:pt x="821615" y="1368046"/>
                  <a:pt x="821615" y="1370968"/>
                </a:cubicBezTo>
                <a:lnTo>
                  <a:pt x="853061" y="1375058"/>
                </a:lnTo>
                <a:cubicBezTo>
                  <a:pt x="849917" y="1370383"/>
                  <a:pt x="847738" y="1367657"/>
                  <a:pt x="845803" y="1364735"/>
                </a:cubicBezTo>
                <a:cubicBezTo>
                  <a:pt x="837847" y="1363431"/>
                  <a:pt x="829744" y="1362846"/>
                  <a:pt x="821615" y="1362983"/>
                </a:cubicBezTo>
                <a:close/>
                <a:moveTo>
                  <a:pt x="3280817" y="1362398"/>
                </a:moveTo>
                <a:cubicBezTo>
                  <a:pt x="3282994" y="1367073"/>
                  <a:pt x="3285172" y="1371553"/>
                  <a:pt x="3287349" y="1376616"/>
                </a:cubicBezTo>
                <a:cubicBezTo>
                  <a:pt x="3295815" y="1377980"/>
                  <a:pt x="3304378" y="1378953"/>
                  <a:pt x="3312989" y="1379538"/>
                </a:cubicBezTo>
                <a:cubicBezTo>
                  <a:pt x="3343658" y="1379225"/>
                  <a:pt x="3374281" y="1381389"/>
                  <a:pt x="3404419" y="1385965"/>
                </a:cubicBezTo>
                <a:cubicBezTo>
                  <a:pt x="3418206" y="1388302"/>
                  <a:pt x="3434171" y="1388887"/>
                  <a:pt x="3436832" y="1381681"/>
                </a:cubicBezTo>
                <a:cubicBezTo>
                  <a:pt x="3385576" y="1372136"/>
                  <a:pt x="3333500" y="1365690"/>
                  <a:pt x="3281061" y="1362398"/>
                </a:cubicBezTo>
                <a:close/>
                <a:moveTo>
                  <a:pt x="2650236" y="1360061"/>
                </a:moveTo>
                <a:cubicBezTo>
                  <a:pt x="2651445" y="1366099"/>
                  <a:pt x="2650236" y="1368825"/>
                  <a:pt x="2653139" y="1371356"/>
                </a:cubicBezTo>
                <a:cubicBezTo>
                  <a:pt x="2658774" y="1373733"/>
                  <a:pt x="2664942" y="1375195"/>
                  <a:pt x="2671278" y="1375642"/>
                </a:cubicBezTo>
                <a:cubicBezTo>
                  <a:pt x="2682406" y="1376616"/>
                  <a:pt x="2684099" y="1370774"/>
                  <a:pt x="2674424" y="1367073"/>
                </a:cubicBezTo>
                <a:lnTo>
                  <a:pt x="2674424" y="1366488"/>
                </a:lnTo>
                <a:cubicBezTo>
                  <a:pt x="2669101" y="1364541"/>
                  <a:pt x="2661844" y="1363177"/>
                  <a:pt x="2650236" y="1360061"/>
                </a:cubicBezTo>
                <a:close/>
                <a:moveTo>
                  <a:pt x="1534923" y="1359476"/>
                </a:moveTo>
                <a:cubicBezTo>
                  <a:pt x="1516370" y="1360333"/>
                  <a:pt x="1497939" y="1362359"/>
                  <a:pt x="1479774" y="1365514"/>
                </a:cubicBezTo>
                <a:lnTo>
                  <a:pt x="1479774" y="1367073"/>
                </a:lnTo>
                <a:cubicBezTo>
                  <a:pt x="1530327" y="1372720"/>
                  <a:pt x="1530812" y="1372526"/>
                  <a:pt x="1534923" y="1359476"/>
                </a:cubicBezTo>
                <a:close/>
                <a:moveTo>
                  <a:pt x="3781512" y="1359087"/>
                </a:moveTo>
                <a:lnTo>
                  <a:pt x="3776238" y="1362015"/>
                </a:lnTo>
                <a:lnTo>
                  <a:pt x="3776189" y="1362007"/>
                </a:lnTo>
                <a:lnTo>
                  <a:pt x="3774495" y="1362983"/>
                </a:lnTo>
                <a:lnTo>
                  <a:pt x="3776238" y="1362015"/>
                </a:lnTo>
                <a:lnTo>
                  <a:pt x="3787076" y="1363762"/>
                </a:lnTo>
                <a:cubicBezTo>
                  <a:pt x="3789978" y="1363762"/>
                  <a:pt x="3790461" y="1361813"/>
                  <a:pt x="3792396" y="1360646"/>
                </a:cubicBezTo>
                <a:cubicBezTo>
                  <a:pt x="3788863" y="1359789"/>
                  <a:pt x="3785212" y="1359261"/>
                  <a:pt x="3781512" y="1359087"/>
                </a:cubicBezTo>
                <a:close/>
                <a:moveTo>
                  <a:pt x="635368" y="1358891"/>
                </a:moveTo>
                <a:cubicBezTo>
                  <a:pt x="631932" y="1358619"/>
                  <a:pt x="628499" y="1359145"/>
                  <a:pt x="625452" y="1360449"/>
                </a:cubicBezTo>
                <a:cubicBezTo>
                  <a:pt x="622064" y="1363371"/>
                  <a:pt x="634642" y="1370577"/>
                  <a:pt x="649640" y="1374863"/>
                </a:cubicBezTo>
                <a:cubicBezTo>
                  <a:pt x="659701" y="1378622"/>
                  <a:pt x="671118" y="1379383"/>
                  <a:pt x="681809" y="1377006"/>
                </a:cubicBezTo>
                <a:cubicBezTo>
                  <a:pt x="687129" y="1375642"/>
                  <a:pt x="685438" y="1372915"/>
                  <a:pt x="685679" y="1371162"/>
                </a:cubicBezTo>
                <a:lnTo>
                  <a:pt x="683744" y="1371162"/>
                </a:lnTo>
                <a:cubicBezTo>
                  <a:pt x="669109" y="1363936"/>
                  <a:pt x="652494" y="1359729"/>
                  <a:pt x="635368" y="1358891"/>
                </a:cubicBezTo>
                <a:close/>
                <a:moveTo>
                  <a:pt x="3345400" y="1357333"/>
                </a:moveTo>
                <a:lnTo>
                  <a:pt x="3348303" y="1362592"/>
                </a:lnTo>
                <a:lnTo>
                  <a:pt x="3367412" y="1362592"/>
                </a:lnTo>
                <a:cubicBezTo>
                  <a:pt x="3367171" y="1361891"/>
                  <a:pt x="3366663" y="1361288"/>
                  <a:pt x="3365959" y="1360840"/>
                </a:cubicBezTo>
                <a:lnTo>
                  <a:pt x="3365959" y="1361228"/>
                </a:lnTo>
                <a:close/>
                <a:moveTo>
                  <a:pt x="464694" y="1357039"/>
                </a:moveTo>
                <a:cubicBezTo>
                  <a:pt x="456122" y="1356609"/>
                  <a:pt x="447439" y="1357607"/>
                  <a:pt x="439202" y="1360061"/>
                </a:cubicBezTo>
                <a:lnTo>
                  <a:pt x="472320" y="1364089"/>
                </a:lnTo>
                <a:lnTo>
                  <a:pt x="471615" y="1364150"/>
                </a:lnTo>
                <a:lnTo>
                  <a:pt x="472824" y="1364150"/>
                </a:lnTo>
                <a:lnTo>
                  <a:pt x="472320" y="1364089"/>
                </a:lnTo>
                <a:lnTo>
                  <a:pt x="489513" y="1362592"/>
                </a:lnTo>
                <a:cubicBezTo>
                  <a:pt x="481725" y="1359330"/>
                  <a:pt x="473265" y="1357470"/>
                  <a:pt x="464694" y="1357039"/>
                </a:cubicBezTo>
                <a:close/>
                <a:moveTo>
                  <a:pt x="529667" y="1356165"/>
                </a:moveTo>
                <a:cubicBezTo>
                  <a:pt x="519943" y="1355854"/>
                  <a:pt x="510220" y="1356380"/>
                  <a:pt x="500641" y="1357723"/>
                </a:cubicBezTo>
                <a:cubicBezTo>
                  <a:pt x="500641" y="1357723"/>
                  <a:pt x="507896" y="1363566"/>
                  <a:pt x="511525" y="1364345"/>
                </a:cubicBezTo>
                <a:lnTo>
                  <a:pt x="510316" y="1364345"/>
                </a:lnTo>
                <a:cubicBezTo>
                  <a:pt x="521442" y="1366293"/>
                  <a:pt x="533052" y="1366878"/>
                  <a:pt x="541760" y="1367852"/>
                </a:cubicBezTo>
                <a:cubicBezTo>
                  <a:pt x="544662" y="1365124"/>
                  <a:pt x="548532" y="1363566"/>
                  <a:pt x="546597" y="1362592"/>
                </a:cubicBezTo>
                <a:cubicBezTo>
                  <a:pt x="541518" y="1359574"/>
                  <a:pt x="535784" y="1357392"/>
                  <a:pt x="529667" y="1356165"/>
                </a:cubicBezTo>
                <a:close/>
                <a:moveTo>
                  <a:pt x="4075154" y="1355386"/>
                </a:moveTo>
                <a:lnTo>
                  <a:pt x="4075639" y="1356165"/>
                </a:lnTo>
                <a:cubicBezTo>
                  <a:pt x="4075639" y="1362592"/>
                  <a:pt x="4070316" y="1365709"/>
                  <a:pt x="4074428" y="1368436"/>
                </a:cubicBezTo>
                <a:cubicBezTo>
                  <a:pt x="4084202" y="1374454"/>
                  <a:pt x="4094941" y="1379362"/>
                  <a:pt x="4106356" y="1383043"/>
                </a:cubicBezTo>
                <a:cubicBezTo>
                  <a:pt x="4142276" y="1396075"/>
                  <a:pt x="4182234" y="1400066"/>
                  <a:pt x="4221009" y="1394535"/>
                </a:cubicBezTo>
                <a:cubicBezTo>
                  <a:pt x="4199482" y="1387523"/>
                  <a:pt x="4179405" y="1379926"/>
                  <a:pt x="4157152" y="1373890"/>
                </a:cubicBezTo>
                <a:cubicBezTo>
                  <a:pt x="4134899" y="1367852"/>
                  <a:pt x="4108050" y="1362398"/>
                  <a:pt x="4075154" y="1355386"/>
                </a:cubicBezTo>
                <a:close/>
                <a:moveTo>
                  <a:pt x="3570592" y="1354801"/>
                </a:moveTo>
                <a:cubicBezTo>
                  <a:pt x="3509879" y="1354607"/>
                  <a:pt x="3541325" y="1380317"/>
                  <a:pt x="3526086" y="1392977"/>
                </a:cubicBezTo>
                <a:lnTo>
                  <a:pt x="3559705" y="1407000"/>
                </a:lnTo>
                <a:cubicBezTo>
                  <a:pt x="3579058" y="1409143"/>
                  <a:pt x="3596474" y="1411286"/>
                  <a:pt x="3613404" y="1412845"/>
                </a:cubicBezTo>
                <a:cubicBezTo>
                  <a:pt x="3641947" y="1415376"/>
                  <a:pt x="3661780" y="1412845"/>
                  <a:pt x="3654525" y="1403299"/>
                </a:cubicBezTo>
                <a:cubicBezTo>
                  <a:pt x="3647267" y="1393756"/>
                  <a:pt x="3670003" y="1394535"/>
                  <a:pt x="3664683" y="1387717"/>
                </a:cubicBezTo>
                <a:cubicBezTo>
                  <a:pt x="3662577" y="1386764"/>
                  <a:pt x="3660401" y="1385908"/>
                  <a:pt x="3658151" y="1385186"/>
                </a:cubicBezTo>
                <a:cubicBezTo>
                  <a:pt x="3639286" y="1381290"/>
                  <a:pt x="3623564" y="1386355"/>
                  <a:pt x="3602279" y="1377980"/>
                </a:cubicBezTo>
                <a:cubicBezTo>
                  <a:pt x="3580991" y="1369604"/>
                  <a:pt x="3585105" y="1363956"/>
                  <a:pt x="3578091" y="1357139"/>
                </a:cubicBezTo>
                <a:cubicBezTo>
                  <a:pt x="3575719" y="1356126"/>
                  <a:pt x="3573205" y="1355347"/>
                  <a:pt x="3570592" y="1354801"/>
                </a:cubicBezTo>
                <a:close/>
                <a:moveTo>
                  <a:pt x="1669409" y="1354022"/>
                </a:moveTo>
                <a:cubicBezTo>
                  <a:pt x="1667860" y="1354977"/>
                  <a:pt x="1666481" y="1356088"/>
                  <a:pt x="1665298" y="1357333"/>
                </a:cubicBezTo>
                <a:lnTo>
                  <a:pt x="1676423" y="1359282"/>
                </a:lnTo>
                <a:cubicBezTo>
                  <a:pt x="1676641" y="1357918"/>
                  <a:pt x="1676641" y="1356554"/>
                  <a:pt x="1676423" y="1355192"/>
                </a:cubicBezTo>
                <a:cubicBezTo>
                  <a:pt x="1674150" y="1354548"/>
                  <a:pt x="1671804" y="1354159"/>
                  <a:pt x="1669409" y="1354022"/>
                </a:cubicBezTo>
                <a:close/>
                <a:moveTo>
                  <a:pt x="1810667" y="1353049"/>
                </a:moveTo>
                <a:cubicBezTo>
                  <a:pt x="1798572" y="1352464"/>
                  <a:pt x="1787447" y="1353828"/>
                  <a:pt x="1787203" y="1356360"/>
                </a:cubicBezTo>
                <a:lnTo>
                  <a:pt x="1787203" y="1356750"/>
                </a:lnTo>
                <a:cubicBezTo>
                  <a:pt x="1788051" y="1364228"/>
                  <a:pt x="1790687" y="1371493"/>
                  <a:pt x="1794946" y="1378174"/>
                </a:cubicBezTo>
                <a:cubicBezTo>
                  <a:pt x="1812844" y="1383433"/>
                  <a:pt x="1829291" y="1385576"/>
                  <a:pt x="1833888" y="1380706"/>
                </a:cubicBezTo>
                <a:cubicBezTo>
                  <a:pt x="1837781" y="1375428"/>
                  <a:pt x="1838992" y="1369156"/>
                  <a:pt x="1837273" y="1363177"/>
                </a:cubicBezTo>
                <a:cubicBezTo>
                  <a:pt x="1837273" y="1357918"/>
                  <a:pt x="1822760" y="1353634"/>
                  <a:pt x="1810667" y="1353049"/>
                </a:cubicBezTo>
                <a:close/>
                <a:moveTo>
                  <a:pt x="4434591" y="1352855"/>
                </a:moveTo>
                <a:lnTo>
                  <a:pt x="4435073" y="1354022"/>
                </a:lnTo>
                <a:lnTo>
                  <a:pt x="4477887" y="1379538"/>
                </a:lnTo>
                <a:lnTo>
                  <a:pt x="4534486" y="1385380"/>
                </a:lnTo>
                <a:cubicBezTo>
                  <a:pt x="4499170" y="1358503"/>
                  <a:pt x="4499170" y="1358503"/>
                  <a:pt x="4434591" y="1352855"/>
                </a:cubicBezTo>
                <a:close/>
                <a:moveTo>
                  <a:pt x="2048194" y="1352635"/>
                </a:moveTo>
                <a:cubicBezTo>
                  <a:pt x="2046380" y="1352464"/>
                  <a:pt x="2044082" y="1352854"/>
                  <a:pt x="2042147" y="1353049"/>
                </a:cubicBezTo>
                <a:lnTo>
                  <a:pt x="2051339" y="1355580"/>
                </a:lnTo>
                <a:cubicBezTo>
                  <a:pt x="2051339" y="1353536"/>
                  <a:pt x="2050009" y="1352805"/>
                  <a:pt x="2048194" y="1352635"/>
                </a:cubicBezTo>
                <a:close/>
                <a:moveTo>
                  <a:pt x="4117001" y="1351685"/>
                </a:moveTo>
                <a:lnTo>
                  <a:pt x="4122321" y="1355580"/>
                </a:lnTo>
                <a:cubicBezTo>
                  <a:pt x="4125587" y="1355210"/>
                  <a:pt x="4128804" y="1354685"/>
                  <a:pt x="4131997" y="1354022"/>
                </a:cubicBezTo>
                <a:cubicBezTo>
                  <a:pt x="4131997" y="1354022"/>
                  <a:pt x="4130544" y="1352658"/>
                  <a:pt x="4129820" y="1351879"/>
                </a:cubicBezTo>
                <a:close/>
                <a:moveTo>
                  <a:pt x="3231715" y="1350321"/>
                </a:moveTo>
                <a:lnTo>
                  <a:pt x="3240425" y="1353437"/>
                </a:lnTo>
                <a:lnTo>
                  <a:pt x="3241634" y="1350321"/>
                </a:lnTo>
                <a:close/>
                <a:moveTo>
                  <a:pt x="2026666" y="1350321"/>
                </a:moveTo>
                <a:cubicBezTo>
                  <a:pt x="2023982" y="1350556"/>
                  <a:pt x="2021417" y="1351296"/>
                  <a:pt x="2019167" y="1352464"/>
                </a:cubicBezTo>
                <a:cubicBezTo>
                  <a:pt x="2022773" y="1353476"/>
                  <a:pt x="2026496" y="1354139"/>
                  <a:pt x="2030295" y="1354413"/>
                </a:cubicBezTo>
                <a:lnTo>
                  <a:pt x="2038084" y="1352621"/>
                </a:lnTo>
                <a:lnTo>
                  <a:pt x="2039244" y="1352855"/>
                </a:lnTo>
                <a:lnTo>
                  <a:pt x="2040453" y="1352076"/>
                </a:lnTo>
                <a:lnTo>
                  <a:pt x="2038084" y="1352621"/>
                </a:lnTo>
                <a:close/>
                <a:moveTo>
                  <a:pt x="2186066" y="1348763"/>
                </a:moveTo>
                <a:cubicBezTo>
                  <a:pt x="2184131" y="1349738"/>
                  <a:pt x="2187757" y="1354022"/>
                  <a:pt x="2190663" y="1354607"/>
                </a:cubicBezTo>
                <a:cubicBezTo>
                  <a:pt x="2200554" y="1356574"/>
                  <a:pt x="2210569" y="1358132"/>
                  <a:pt x="2220656" y="1359282"/>
                </a:cubicBezTo>
                <a:lnTo>
                  <a:pt x="2221623" y="1359282"/>
                </a:lnTo>
                <a:cubicBezTo>
                  <a:pt x="2216059" y="1354607"/>
                  <a:pt x="2214607" y="1352076"/>
                  <a:pt x="2210254" y="1350321"/>
                </a:cubicBezTo>
                <a:cubicBezTo>
                  <a:pt x="2202948" y="1346738"/>
                  <a:pt x="2193977" y="1346154"/>
                  <a:pt x="2186066" y="1348763"/>
                </a:cubicBezTo>
                <a:close/>
                <a:moveTo>
                  <a:pt x="3960986" y="1347984"/>
                </a:moveTo>
                <a:cubicBezTo>
                  <a:pt x="3957842" y="1347984"/>
                  <a:pt x="3953487" y="1349738"/>
                  <a:pt x="3949861" y="1350712"/>
                </a:cubicBezTo>
                <a:cubicBezTo>
                  <a:pt x="3946232" y="1351685"/>
                  <a:pt x="3948167" y="1351879"/>
                  <a:pt x="3947200" y="1352464"/>
                </a:cubicBezTo>
                <a:cubicBezTo>
                  <a:pt x="3936750" y="1353673"/>
                  <a:pt x="3926397" y="1355425"/>
                  <a:pt x="3916239" y="1357723"/>
                </a:cubicBezTo>
                <a:cubicBezTo>
                  <a:pt x="3909951" y="1357918"/>
                  <a:pt x="3914545" y="1362007"/>
                  <a:pt x="3914545" y="1364345"/>
                </a:cubicBezTo>
                <a:lnTo>
                  <a:pt x="3915513" y="1365320"/>
                </a:lnTo>
                <a:cubicBezTo>
                  <a:pt x="3941880" y="1372136"/>
                  <a:pt x="3960504" y="1365320"/>
                  <a:pt x="3983239" y="1374863"/>
                </a:cubicBezTo>
                <a:lnTo>
                  <a:pt x="3973323" y="1376422"/>
                </a:lnTo>
                <a:cubicBezTo>
                  <a:pt x="3964374" y="1378368"/>
                  <a:pt x="3969211" y="1381485"/>
                  <a:pt x="3980337" y="1383822"/>
                </a:cubicBezTo>
                <a:cubicBezTo>
                  <a:pt x="3991416" y="1386803"/>
                  <a:pt x="4003364" y="1386803"/>
                  <a:pt x="4014444" y="1383822"/>
                </a:cubicBezTo>
                <a:lnTo>
                  <a:pt x="4003075" y="1378565"/>
                </a:lnTo>
                <a:cubicBezTo>
                  <a:pt x="4032824" y="1375448"/>
                  <a:pt x="4033309" y="1375252"/>
                  <a:pt x="4010815" y="1363177"/>
                </a:cubicBezTo>
                <a:lnTo>
                  <a:pt x="4001863" y="1363177"/>
                </a:lnTo>
                <a:lnTo>
                  <a:pt x="3968970" y="1355580"/>
                </a:lnTo>
                <a:cubicBezTo>
                  <a:pt x="3975017" y="1353243"/>
                  <a:pt x="3973564" y="1350321"/>
                  <a:pt x="3960986" y="1347984"/>
                </a:cubicBezTo>
                <a:close/>
                <a:moveTo>
                  <a:pt x="1487756" y="1347010"/>
                </a:moveTo>
                <a:lnTo>
                  <a:pt x="1482436" y="1349542"/>
                </a:lnTo>
                <a:cubicBezTo>
                  <a:pt x="1484757" y="1349777"/>
                  <a:pt x="1487126" y="1349777"/>
                  <a:pt x="1489450" y="1349542"/>
                </a:cubicBezTo>
                <a:cubicBezTo>
                  <a:pt x="1490900" y="1349542"/>
                  <a:pt x="1491141" y="1349542"/>
                  <a:pt x="1492108" y="1347984"/>
                </a:cubicBezTo>
                <a:close/>
                <a:moveTo>
                  <a:pt x="3050178" y="1346849"/>
                </a:moveTo>
                <a:cubicBezTo>
                  <a:pt x="3037728" y="1346621"/>
                  <a:pt x="3039905" y="1351295"/>
                  <a:pt x="3037728" y="1354217"/>
                </a:cubicBezTo>
                <a:lnTo>
                  <a:pt x="3037969" y="1354217"/>
                </a:lnTo>
                <a:lnTo>
                  <a:pt x="3068206" y="1348959"/>
                </a:lnTo>
                <a:cubicBezTo>
                  <a:pt x="3060103" y="1347547"/>
                  <a:pt x="3054328" y="1346926"/>
                  <a:pt x="3050178" y="1346849"/>
                </a:cubicBezTo>
                <a:close/>
                <a:moveTo>
                  <a:pt x="1208383" y="1346816"/>
                </a:moveTo>
                <a:cubicBezTo>
                  <a:pt x="1207174" y="1346816"/>
                  <a:pt x="1211286" y="1351100"/>
                  <a:pt x="1212497" y="1351296"/>
                </a:cubicBezTo>
                <a:cubicBezTo>
                  <a:pt x="1225798" y="1353243"/>
                  <a:pt x="1238861" y="1354607"/>
                  <a:pt x="1251921" y="1356165"/>
                </a:cubicBezTo>
                <a:cubicBezTo>
                  <a:pt x="1251680" y="1353437"/>
                  <a:pt x="1253130" y="1351685"/>
                  <a:pt x="1250713" y="1350517"/>
                </a:cubicBezTo>
                <a:lnTo>
                  <a:pt x="1250471" y="1350517"/>
                </a:lnTo>
                <a:cubicBezTo>
                  <a:pt x="1237602" y="1344849"/>
                  <a:pt x="1222462" y="1343506"/>
                  <a:pt x="1208383" y="1346816"/>
                </a:cubicBezTo>
                <a:close/>
                <a:moveTo>
                  <a:pt x="2930815" y="1345647"/>
                </a:moveTo>
                <a:lnTo>
                  <a:pt x="2931400" y="1345700"/>
                </a:lnTo>
                <a:lnTo>
                  <a:pt x="2966857" y="1351296"/>
                </a:lnTo>
                <a:cubicBezTo>
                  <a:pt x="2968066" y="1351296"/>
                  <a:pt x="2966857" y="1349542"/>
                  <a:pt x="2966857" y="1348959"/>
                </a:cubicBezTo>
                <a:lnTo>
                  <a:pt x="2931400" y="1345700"/>
                </a:lnTo>
                <a:lnTo>
                  <a:pt x="2931059" y="1345647"/>
                </a:lnTo>
                <a:close/>
                <a:moveTo>
                  <a:pt x="3994608" y="1344285"/>
                </a:moveTo>
                <a:lnTo>
                  <a:pt x="3994608" y="1345064"/>
                </a:lnTo>
                <a:lnTo>
                  <a:pt x="4011056" y="1361425"/>
                </a:lnTo>
                <a:lnTo>
                  <a:pt x="4038873" y="1358891"/>
                </a:lnTo>
                <a:cubicBezTo>
                  <a:pt x="4039114" y="1348763"/>
                  <a:pt x="4006704" y="1351296"/>
                  <a:pt x="3994608" y="1344285"/>
                </a:cubicBezTo>
                <a:close/>
                <a:moveTo>
                  <a:pt x="733814" y="1342726"/>
                </a:moveTo>
                <a:cubicBezTo>
                  <a:pt x="724621" y="1342726"/>
                  <a:pt x="724621" y="1342726"/>
                  <a:pt x="735749" y="1359866"/>
                </a:cubicBezTo>
                <a:cubicBezTo>
                  <a:pt x="755341" y="1364345"/>
                  <a:pt x="763322" y="1362398"/>
                  <a:pt x="765984" y="1355971"/>
                </a:cubicBezTo>
                <a:close/>
                <a:moveTo>
                  <a:pt x="3387730" y="1340389"/>
                </a:moveTo>
                <a:cubicBezTo>
                  <a:pt x="3375393" y="1337467"/>
                  <a:pt x="3369347" y="1338635"/>
                  <a:pt x="3366444" y="1341557"/>
                </a:cubicBezTo>
                <a:cubicBezTo>
                  <a:pt x="3363542" y="1344479"/>
                  <a:pt x="3366927" y="1343894"/>
                  <a:pt x="3367653" y="1343894"/>
                </a:cubicBezTo>
                <a:cubicBezTo>
                  <a:pt x="3376531" y="1345939"/>
                  <a:pt x="3385576" y="1347440"/>
                  <a:pt x="3394744" y="1348374"/>
                </a:cubicBezTo>
                <a:cubicBezTo>
                  <a:pt x="3399459" y="1348374"/>
                  <a:pt x="3404129" y="1347440"/>
                  <a:pt x="3408289" y="1345647"/>
                </a:cubicBezTo>
                <a:close/>
                <a:moveTo>
                  <a:pt x="397116" y="1339610"/>
                </a:moveTo>
                <a:cubicBezTo>
                  <a:pt x="395664" y="1340583"/>
                  <a:pt x="398566" y="1342726"/>
                  <a:pt x="399534" y="1344285"/>
                </a:cubicBezTo>
                <a:cubicBezTo>
                  <a:pt x="403526" y="1344829"/>
                  <a:pt x="407563" y="1345160"/>
                  <a:pt x="411629" y="1345258"/>
                </a:cubicBezTo>
                <a:cubicBezTo>
                  <a:pt x="411411" y="1343291"/>
                  <a:pt x="410758" y="1341381"/>
                  <a:pt x="409694" y="1339610"/>
                </a:cubicBezTo>
                <a:lnTo>
                  <a:pt x="408483" y="1339610"/>
                </a:lnTo>
                <a:cubicBezTo>
                  <a:pt x="404712" y="1339181"/>
                  <a:pt x="400890" y="1339181"/>
                  <a:pt x="397116" y="1339610"/>
                </a:cubicBezTo>
                <a:close/>
                <a:moveTo>
                  <a:pt x="3873668" y="1339220"/>
                </a:moveTo>
                <a:lnTo>
                  <a:pt x="3873668" y="1339999"/>
                </a:lnTo>
                <a:lnTo>
                  <a:pt x="3792881" y="1339999"/>
                </a:lnTo>
                <a:cubicBezTo>
                  <a:pt x="3805215" y="1351296"/>
                  <a:pt x="3831582" y="1343894"/>
                  <a:pt x="3843916" y="1351685"/>
                </a:cubicBezTo>
                <a:lnTo>
                  <a:pt x="3838111" y="1359476"/>
                </a:lnTo>
                <a:cubicBezTo>
                  <a:pt x="3842611" y="1360742"/>
                  <a:pt x="3847207" y="1361715"/>
                  <a:pt x="3851900" y="1362398"/>
                </a:cubicBezTo>
                <a:cubicBezTo>
                  <a:pt x="3864742" y="1360392"/>
                  <a:pt x="3877368" y="1357529"/>
                  <a:pt x="3889633" y="1353828"/>
                </a:cubicBezTo>
                <a:cubicBezTo>
                  <a:pt x="3899065" y="1349933"/>
                  <a:pt x="3892777" y="1344673"/>
                  <a:pt x="3873668" y="1339220"/>
                </a:cubicBezTo>
                <a:close/>
                <a:moveTo>
                  <a:pt x="1066157" y="1339220"/>
                </a:moveTo>
                <a:lnTo>
                  <a:pt x="1032535" y="1345843"/>
                </a:lnTo>
                <a:lnTo>
                  <a:pt x="1099779" y="1359476"/>
                </a:lnTo>
                <a:lnTo>
                  <a:pt x="1037373" y="1366099"/>
                </a:lnTo>
                <a:cubicBezTo>
                  <a:pt x="1092570" y="1377786"/>
                  <a:pt x="1149872" y="1381622"/>
                  <a:pt x="1206689" y="1377395"/>
                </a:cubicBezTo>
                <a:cubicBezTo>
                  <a:pt x="1206689" y="1373890"/>
                  <a:pt x="1206689" y="1370189"/>
                  <a:pt x="1206689" y="1364930"/>
                </a:cubicBezTo>
                <a:lnTo>
                  <a:pt x="1134610" y="1360061"/>
                </a:lnTo>
                <a:cubicBezTo>
                  <a:pt x="1136060" y="1356750"/>
                  <a:pt x="1137513" y="1354022"/>
                  <a:pt x="1138721" y="1351100"/>
                </a:cubicBezTo>
                <a:close/>
                <a:moveTo>
                  <a:pt x="3470693" y="1337856"/>
                </a:moveTo>
                <a:lnTo>
                  <a:pt x="3470693" y="1338440"/>
                </a:lnTo>
                <a:lnTo>
                  <a:pt x="3471119" y="1338479"/>
                </a:lnTo>
                <a:lnTo>
                  <a:pt x="3476016" y="1345647"/>
                </a:lnTo>
                <a:lnTo>
                  <a:pt x="3495607" y="1346816"/>
                </a:lnTo>
                <a:cubicBezTo>
                  <a:pt x="3493190" y="1344479"/>
                  <a:pt x="3492464" y="1341751"/>
                  <a:pt x="3487867" y="1339999"/>
                </a:cubicBezTo>
                <a:lnTo>
                  <a:pt x="3471119" y="1338479"/>
                </a:lnTo>
                <a:close/>
                <a:moveTo>
                  <a:pt x="1562981" y="1337467"/>
                </a:moveTo>
                <a:cubicBezTo>
                  <a:pt x="1556498" y="1336980"/>
                  <a:pt x="1549967" y="1337915"/>
                  <a:pt x="1544113" y="1340193"/>
                </a:cubicBezTo>
                <a:lnTo>
                  <a:pt x="1544113" y="1341751"/>
                </a:lnTo>
                <a:cubicBezTo>
                  <a:pt x="1540485" y="1343894"/>
                  <a:pt x="1537826" y="1347595"/>
                  <a:pt x="1542178" y="1350321"/>
                </a:cubicBezTo>
                <a:cubicBezTo>
                  <a:pt x="1550670" y="1353536"/>
                  <a:pt x="1559739" y="1355697"/>
                  <a:pt x="1569028" y="1356750"/>
                </a:cubicBezTo>
                <a:cubicBezTo>
                  <a:pt x="1585234" y="1359282"/>
                  <a:pt x="1588619" y="1356750"/>
                  <a:pt x="1583782" y="1351296"/>
                </a:cubicBezTo>
                <a:cubicBezTo>
                  <a:pt x="1582332" y="1349153"/>
                  <a:pt x="1581364" y="1347205"/>
                  <a:pt x="1580153" y="1345064"/>
                </a:cubicBezTo>
                <a:cubicBezTo>
                  <a:pt x="1587388" y="1345512"/>
                  <a:pt x="1594521" y="1346622"/>
                  <a:pt x="1601441" y="1348374"/>
                </a:cubicBezTo>
                <a:cubicBezTo>
                  <a:pt x="1612808" y="1353165"/>
                  <a:pt x="1623791" y="1358482"/>
                  <a:pt x="1634337" y="1364345"/>
                </a:cubicBezTo>
                <a:cubicBezTo>
                  <a:pt x="1639898" y="1352076"/>
                  <a:pt x="1616195" y="1344867"/>
                  <a:pt x="1596845" y="1339610"/>
                </a:cubicBezTo>
                <a:cubicBezTo>
                  <a:pt x="1585791" y="1337389"/>
                  <a:pt x="1574350" y="1336668"/>
                  <a:pt x="1562981" y="1337467"/>
                </a:cubicBezTo>
                <a:close/>
                <a:moveTo>
                  <a:pt x="3018619" y="1337273"/>
                </a:moveTo>
                <a:cubicBezTo>
                  <a:pt x="3016442" y="1338052"/>
                  <a:pt x="3017892" y="1339999"/>
                  <a:pt x="3018136" y="1341363"/>
                </a:cubicBezTo>
                <a:lnTo>
                  <a:pt x="3018377" y="1341363"/>
                </a:lnTo>
                <a:cubicBezTo>
                  <a:pt x="3020627" y="1341596"/>
                  <a:pt x="3022900" y="1341596"/>
                  <a:pt x="3025150" y="1341363"/>
                </a:cubicBezTo>
                <a:cubicBezTo>
                  <a:pt x="3026963" y="1340545"/>
                  <a:pt x="3028609" y="1339494"/>
                  <a:pt x="3029988" y="1338246"/>
                </a:cubicBezTo>
                <a:cubicBezTo>
                  <a:pt x="3026239" y="1337623"/>
                  <a:pt x="3022440" y="1337291"/>
                  <a:pt x="3018619" y="1337273"/>
                </a:cubicBezTo>
                <a:close/>
                <a:moveTo>
                  <a:pt x="944975" y="1337077"/>
                </a:moveTo>
                <a:cubicBezTo>
                  <a:pt x="940379" y="1336864"/>
                  <a:pt x="935831" y="1337954"/>
                  <a:pt x="932156" y="1340193"/>
                </a:cubicBezTo>
                <a:cubicBezTo>
                  <a:pt x="932156" y="1340193"/>
                  <a:pt x="935541" y="1344088"/>
                  <a:pt x="938685" y="1344867"/>
                </a:cubicBezTo>
                <a:cubicBezTo>
                  <a:pt x="954021" y="1349816"/>
                  <a:pt x="970784" y="1351237"/>
                  <a:pt x="987061" y="1348959"/>
                </a:cubicBezTo>
                <a:cubicBezTo>
                  <a:pt x="989240" y="1348374"/>
                  <a:pt x="986820" y="1346037"/>
                  <a:pt x="986094" y="1342726"/>
                </a:cubicBezTo>
                <a:lnTo>
                  <a:pt x="985853" y="1342726"/>
                </a:lnTo>
                <a:cubicBezTo>
                  <a:pt x="972549" y="1340778"/>
                  <a:pt x="958280" y="1338246"/>
                  <a:pt x="944975" y="1337077"/>
                </a:cubicBezTo>
                <a:close/>
                <a:moveTo>
                  <a:pt x="2858977" y="1336103"/>
                </a:moveTo>
                <a:cubicBezTo>
                  <a:pt x="2893808" y="1349542"/>
                  <a:pt x="2894776" y="1349738"/>
                  <a:pt x="2925980" y="1345452"/>
                </a:cubicBezTo>
                <a:cubicBezTo>
                  <a:pt x="2905129" y="1338577"/>
                  <a:pt x="2882706" y="1335383"/>
                  <a:pt x="2860189" y="1336103"/>
                </a:cubicBezTo>
                <a:close/>
                <a:moveTo>
                  <a:pt x="6005362" y="1335909"/>
                </a:moveTo>
                <a:cubicBezTo>
                  <a:pt x="6007297" y="1337273"/>
                  <a:pt x="6009233" y="1339414"/>
                  <a:pt x="6011653" y="1339999"/>
                </a:cubicBezTo>
                <a:cubicBezTo>
                  <a:pt x="6015667" y="1340291"/>
                  <a:pt x="6019730" y="1340291"/>
                  <a:pt x="6023745" y="1339999"/>
                </a:cubicBezTo>
                <a:lnTo>
                  <a:pt x="6018184" y="1336297"/>
                </a:lnTo>
                <a:close/>
                <a:moveTo>
                  <a:pt x="2711431" y="1335909"/>
                </a:moveTo>
                <a:cubicBezTo>
                  <a:pt x="2701271" y="1341168"/>
                  <a:pt x="2716269" y="1344673"/>
                  <a:pt x="2729088" y="1349542"/>
                </a:cubicBezTo>
                <a:lnTo>
                  <a:pt x="2703691" y="1357529"/>
                </a:lnTo>
                <a:cubicBezTo>
                  <a:pt x="2709011" y="1359476"/>
                  <a:pt x="2714093" y="1361619"/>
                  <a:pt x="2719895" y="1363371"/>
                </a:cubicBezTo>
                <a:cubicBezTo>
                  <a:pt x="2742633" y="1369798"/>
                  <a:pt x="2748680" y="1363371"/>
                  <a:pt x="2764404" y="1363371"/>
                </a:cubicBezTo>
                <a:cubicBezTo>
                  <a:pt x="2796162" y="1377708"/>
                  <a:pt x="2831064" y="1386959"/>
                  <a:pt x="2867202" y="1390639"/>
                </a:cubicBezTo>
                <a:cubicBezTo>
                  <a:pt x="2875885" y="1392821"/>
                  <a:pt x="2885319" y="1391517"/>
                  <a:pt x="2892599" y="1387135"/>
                </a:cubicBezTo>
                <a:cubicBezTo>
                  <a:pt x="2901985" y="1392431"/>
                  <a:pt x="2912892" y="1395723"/>
                  <a:pt x="2924286" y="1396678"/>
                </a:cubicBezTo>
                <a:cubicBezTo>
                  <a:pt x="2958513" y="1399152"/>
                  <a:pt x="2992183" y="1405227"/>
                  <a:pt x="3024424" y="1414791"/>
                </a:cubicBezTo>
                <a:cubicBezTo>
                  <a:pt x="3040148" y="1419856"/>
                  <a:pt x="3048612" y="1417519"/>
                  <a:pt x="3052967" y="1407585"/>
                </a:cubicBezTo>
                <a:cubicBezTo>
                  <a:pt x="3044259" y="1403105"/>
                  <a:pt x="3037487" y="1399015"/>
                  <a:pt x="3054176" y="1398625"/>
                </a:cubicBezTo>
                <a:cubicBezTo>
                  <a:pt x="3071520" y="1398177"/>
                  <a:pt x="3088788" y="1400573"/>
                  <a:pt x="3104972" y="1405636"/>
                </a:cubicBezTo>
                <a:cubicBezTo>
                  <a:pt x="3114162" y="1408364"/>
                  <a:pt x="3121661" y="1412065"/>
                  <a:pt x="3130851" y="1414791"/>
                </a:cubicBezTo>
                <a:cubicBezTo>
                  <a:pt x="3155039" y="1421997"/>
                  <a:pt x="3171972" y="1421609"/>
                  <a:pt x="3181406" y="1414791"/>
                </a:cubicBezTo>
                <a:cubicBezTo>
                  <a:pt x="3183897" y="1412532"/>
                  <a:pt x="3186145" y="1410117"/>
                  <a:pt x="3188179" y="1407585"/>
                </a:cubicBezTo>
                <a:cubicBezTo>
                  <a:pt x="3212367" y="1413427"/>
                  <a:pt x="3225912" y="1418298"/>
                  <a:pt x="3217202" y="1424531"/>
                </a:cubicBezTo>
                <a:cubicBezTo>
                  <a:pt x="3220130" y="1425932"/>
                  <a:pt x="3223203" y="1427101"/>
                  <a:pt x="3226395" y="1428036"/>
                </a:cubicBezTo>
                <a:cubicBezTo>
                  <a:pt x="3253823" y="1435710"/>
                  <a:pt x="3283260" y="1437463"/>
                  <a:pt x="3311778" y="1433101"/>
                </a:cubicBezTo>
                <a:lnTo>
                  <a:pt x="3277915" y="1426283"/>
                </a:lnTo>
                <a:cubicBezTo>
                  <a:pt x="3249374" y="1414986"/>
                  <a:pt x="3263402" y="1399015"/>
                  <a:pt x="3203657" y="1392003"/>
                </a:cubicBezTo>
                <a:lnTo>
                  <a:pt x="3179469" y="1398821"/>
                </a:lnTo>
                <a:cubicBezTo>
                  <a:pt x="3173763" y="1398216"/>
                  <a:pt x="3168173" y="1397105"/>
                  <a:pt x="3162779" y="1395508"/>
                </a:cubicBezTo>
                <a:cubicBezTo>
                  <a:pt x="3144226" y="1386374"/>
                  <a:pt x="3123571" y="1380356"/>
                  <a:pt x="3102069" y="1377786"/>
                </a:cubicBezTo>
                <a:cubicBezTo>
                  <a:pt x="3089696" y="1376704"/>
                  <a:pt x="3077663" y="1374162"/>
                  <a:pt x="3066333" y="1370289"/>
                </a:cubicBezTo>
                <a:lnTo>
                  <a:pt x="3035507" y="1355137"/>
                </a:lnTo>
                <a:lnTo>
                  <a:pt x="3037001" y="1355386"/>
                </a:lnTo>
                <a:lnTo>
                  <a:pt x="3034825" y="1354801"/>
                </a:lnTo>
                <a:lnTo>
                  <a:pt x="3035507" y="1355137"/>
                </a:lnTo>
                <a:lnTo>
                  <a:pt x="3004349" y="1349933"/>
                </a:lnTo>
                <a:lnTo>
                  <a:pt x="2994430" y="1370383"/>
                </a:lnTo>
                <a:cubicBezTo>
                  <a:pt x="2977259" y="1366682"/>
                  <a:pt x="2963228" y="1363177"/>
                  <a:pt x="2949201" y="1360646"/>
                </a:cubicBezTo>
                <a:cubicBezTo>
                  <a:pt x="2913885" y="1354607"/>
                  <a:pt x="2902516" y="1357139"/>
                  <a:pt x="2905903" y="1369798"/>
                </a:cubicBezTo>
                <a:cubicBezTo>
                  <a:pt x="2905903" y="1371356"/>
                  <a:pt x="2905903" y="1372915"/>
                  <a:pt x="2905903" y="1374084"/>
                </a:cubicBezTo>
                <a:lnTo>
                  <a:pt x="2850270" y="1374084"/>
                </a:lnTo>
                <a:lnTo>
                  <a:pt x="2880007" y="1381875"/>
                </a:lnTo>
                <a:lnTo>
                  <a:pt x="2863091" y="1381875"/>
                </a:lnTo>
                <a:cubicBezTo>
                  <a:pt x="2843014" y="1380123"/>
                  <a:pt x="2844949" y="1376422"/>
                  <a:pt x="2847608" y="1372915"/>
                </a:cubicBezTo>
                <a:cubicBezTo>
                  <a:pt x="2832854" y="1367461"/>
                  <a:pt x="2823420" y="1362983"/>
                  <a:pt x="2830437" y="1356944"/>
                </a:cubicBezTo>
                <a:cubicBezTo>
                  <a:pt x="2837450" y="1350906"/>
                  <a:pt x="2823664" y="1344867"/>
                  <a:pt x="2802620" y="1342921"/>
                </a:cubicBezTo>
                <a:cubicBezTo>
                  <a:pt x="2770933" y="1340193"/>
                  <a:pt x="2739731" y="1338052"/>
                  <a:pt x="2711431" y="1335909"/>
                </a:cubicBezTo>
                <a:close/>
                <a:moveTo>
                  <a:pt x="1946967" y="1334862"/>
                </a:moveTo>
                <a:cubicBezTo>
                  <a:pt x="1942129" y="1334448"/>
                  <a:pt x="1938501" y="1335227"/>
                  <a:pt x="1936687" y="1337273"/>
                </a:cubicBezTo>
                <a:cubicBezTo>
                  <a:pt x="1933058" y="1341363"/>
                  <a:pt x="1934510" y="1343115"/>
                  <a:pt x="1932575" y="1348180"/>
                </a:cubicBezTo>
                <a:lnTo>
                  <a:pt x="1981193" y="1349153"/>
                </a:lnTo>
                <a:cubicBezTo>
                  <a:pt x="1975872" y="1345724"/>
                  <a:pt x="1970283" y="1342530"/>
                  <a:pt x="1964503" y="1339610"/>
                </a:cubicBezTo>
                <a:cubicBezTo>
                  <a:pt x="1957851" y="1336883"/>
                  <a:pt x="1951804" y="1335276"/>
                  <a:pt x="1946967" y="1334862"/>
                </a:cubicBezTo>
                <a:close/>
                <a:moveTo>
                  <a:pt x="3086345" y="1334739"/>
                </a:moveTo>
                <a:lnTo>
                  <a:pt x="3088524" y="1336297"/>
                </a:lnTo>
                <a:lnTo>
                  <a:pt x="3090700" y="1336297"/>
                </a:lnTo>
                <a:close/>
                <a:moveTo>
                  <a:pt x="1502510" y="1334351"/>
                </a:moveTo>
                <a:lnTo>
                  <a:pt x="1502510" y="1335909"/>
                </a:lnTo>
                <a:cubicBezTo>
                  <a:pt x="1502510" y="1335909"/>
                  <a:pt x="1502510" y="1337273"/>
                  <a:pt x="1502510" y="1338052"/>
                </a:cubicBezTo>
                <a:lnTo>
                  <a:pt x="1513638" y="1339025"/>
                </a:lnTo>
                <a:cubicBezTo>
                  <a:pt x="1513638" y="1337856"/>
                  <a:pt x="1513638" y="1336882"/>
                  <a:pt x="1513638" y="1335715"/>
                </a:cubicBezTo>
                <a:cubicBezTo>
                  <a:pt x="1509961" y="1335071"/>
                  <a:pt x="1506261" y="1334623"/>
                  <a:pt x="1502510" y="1334351"/>
                </a:cubicBezTo>
                <a:close/>
                <a:moveTo>
                  <a:pt x="2069478" y="1333960"/>
                </a:moveTo>
                <a:cubicBezTo>
                  <a:pt x="2067279" y="1334038"/>
                  <a:pt x="2065078" y="1334312"/>
                  <a:pt x="2062950" y="1334739"/>
                </a:cubicBezTo>
                <a:lnTo>
                  <a:pt x="2061738" y="1335518"/>
                </a:lnTo>
                <a:cubicBezTo>
                  <a:pt x="2065634" y="1336455"/>
                  <a:pt x="2069575" y="1337154"/>
                  <a:pt x="2073590" y="1337661"/>
                </a:cubicBezTo>
                <a:cubicBezTo>
                  <a:pt x="2076495" y="1337661"/>
                  <a:pt x="2077945" y="1336297"/>
                  <a:pt x="2079880" y="1335518"/>
                </a:cubicBezTo>
                <a:cubicBezTo>
                  <a:pt x="2076469" y="1334778"/>
                  <a:pt x="2072985" y="1334253"/>
                  <a:pt x="2069478" y="1333960"/>
                </a:cubicBezTo>
                <a:close/>
                <a:moveTo>
                  <a:pt x="3183824" y="1332208"/>
                </a:moveTo>
                <a:cubicBezTo>
                  <a:pt x="3164958" y="1330261"/>
                  <a:pt x="3159636" y="1333377"/>
                  <a:pt x="3159636" y="1338635"/>
                </a:cubicBezTo>
                <a:cubicBezTo>
                  <a:pt x="3159636" y="1349933"/>
                  <a:pt x="3164232" y="1360646"/>
                  <a:pt x="3203657" y="1373111"/>
                </a:cubicBezTo>
                <a:cubicBezTo>
                  <a:pt x="3226105" y="1383667"/>
                  <a:pt x="3249374" y="1393036"/>
                  <a:pt x="3273318" y="1401158"/>
                </a:cubicBezTo>
                <a:cubicBezTo>
                  <a:pt x="3276465" y="1401158"/>
                  <a:pt x="3275738" y="1405636"/>
                  <a:pt x="3278641" y="1407974"/>
                </a:cubicBezTo>
                <a:cubicBezTo>
                  <a:pt x="3281544" y="1410311"/>
                  <a:pt x="3291460" y="1416155"/>
                  <a:pt x="3297991" y="1420439"/>
                </a:cubicBezTo>
                <a:cubicBezTo>
                  <a:pt x="3328952" y="1418881"/>
                  <a:pt x="3340804" y="1434463"/>
                  <a:pt x="3366927" y="1437970"/>
                </a:cubicBezTo>
                <a:cubicBezTo>
                  <a:pt x="3386036" y="1440695"/>
                  <a:pt x="3393294" y="1445566"/>
                  <a:pt x="3389906" y="1451020"/>
                </a:cubicBezTo>
                <a:cubicBezTo>
                  <a:pt x="3389906" y="1452382"/>
                  <a:pt x="3396920" y="1456474"/>
                  <a:pt x="3402001" y="1457641"/>
                </a:cubicBezTo>
                <a:cubicBezTo>
                  <a:pt x="3413612" y="1460369"/>
                  <a:pt x="3419417" y="1458811"/>
                  <a:pt x="3421349" y="1455498"/>
                </a:cubicBezTo>
                <a:cubicBezTo>
                  <a:pt x="3427398" y="1444008"/>
                  <a:pt x="3427640" y="1444008"/>
                  <a:pt x="3458118" y="1442450"/>
                </a:cubicBezTo>
                <a:cubicBezTo>
                  <a:pt x="3476742" y="1453357"/>
                  <a:pt x="3451586" y="1463095"/>
                  <a:pt x="3490287" y="1474393"/>
                </a:cubicBezTo>
                <a:lnTo>
                  <a:pt x="3535035" y="1466602"/>
                </a:lnTo>
                <a:lnTo>
                  <a:pt x="3565269" y="1506918"/>
                </a:lnTo>
                <a:cubicBezTo>
                  <a:pt x="3539702" y="1502440"/>
                  <a:pt x="3514742" y="1495915"/>
                  <a:pt x="3490770" y="1487441"/>
                </a:cubicBezTo>
                <a:lnTo>
                  <a:pt x="3512299" y="1481987"/>
                </a:lnTo>
                <a:lnTo>
                  <a:pt x="3490529" y="1475172"/>
                </a:lnTo>
                <a:cubicBezTo>
                  <a:pt x="3486755" y="1475462"/>
                  <a:pt x="3482933" y="1475462"/>
                  <a:pt x="3479160" y="1475172"/>
                </a:cubicBezTo>
                <a:cubicBezTo>
                  <a:pt x="3440459" y="1471859"/>
                  <a:pt x="3439735" y="1471859"/>
                  <a:pt x="3437556" y="1482378"/>
                </a:cubicBezTo>
                <a:lnTo>
                  <a:pt x="3485932" y="1492506"/>
                </a:lnTo>
                <a:lnTo>
                  <a:pt x="3454248" y="1503998"/>
                </a:lnTo>
                <a:lnTo>
                  <a:pt x="3517619" y="1513541"/>
                </a:lnTo>
                <a:cubicBezTo>
                  <a:pt x="3527294" y="1518022"/>
                  <a:pt x="3520039" y="1525033"/>
                  <a:pt x="3498510" y="1530097"/>
                </a:cubicBezTo>
                <a:cubicBezTo>
                  <a:pt x="3521708" y="1544762"/>
                  <a:pt x="3550081" y="1553081"/>
                  <a:pt x="3579541" y="1553860"/>
                </a:cubicBezTo>
                <a:cubicBezTo>
                  <a:pt x="3595892" y="1555672"/>
                  <a:pt x="3612073" y="1558475"/>
                  <a:pt x="3627917" y="1562233"/>
                </a:cubicBezTo>
                <a:cubicBezTo>
                  <a:pt x="3636139" y="1568779"/>
                  <a:pt x="3644873" y="1574895"/>
                  <a:pt x="3654040" y="1580543"/>
                </a:cubicBezTo>
                <a:cubicBezTo>
                  <a:pt x="3661417" y="1584185"/>
                  <a:pt x="3669665" y="1586561"/>
                  <a:pt x="3678228" y="1587555"/>
                </a:cubicBezTo>
                <a:cubicBezTo>
                  <a:pt x="3693708" y="1587555"/>
                  <a:pt x="3688386" y="1583269"/>
                  <a:pt x="3680163" y="1578206"/>
                </a:cubicBezTo>
                <a:cubicBezTo>
                  <a:pt x="3671940" y="1573141"/>
                  <a:pt x="3670970" y="1571194"/>
                  <a:pt x="3671455" y="1568466"/>
                </a:cubicBezTo>
                <a:cubicBezTo>
                  <a:pt x="3673632" y="1563209"/>
                  <a:pt x="3676727" y="1558221"/>
                  <a:pt x="3680646" y="1553663"/>
                </a:cubicBezTo>
                <a:lnTo>
                  <a:pt x="3675567" y="1539251"/>
                </a:lnTo>
                <a:cubicBezTo>
                  <a:pt x="3699755" y="1544314"/>
                  <a:pt x="3717414" y="1548795"/>
                  <a:pt x="3735553" y="1551717"/>
                </a:cubicBezTo>
                <a:cubicBezTo>
                  <a:pt x="3746196" y="1553021"/>
                  <a:pt x="3756961" y="1553743"/>
                  <a:pt x="3767723" y="1553860"/>
                </a:cubicBezTo>
                <a:cubicBezTo>
                  <a:pt x="3808722" y="1572597"/>
                  <a:pt x="3854848" y="1582821"/>
                  <a:pt x="3901967" y="1583659"/>
                </a:cubicBezTo>
                <a:cubicBezTo>
                  <a:pt x="3885519" y="1593203"/>
                  <a:pt x="3885519" y="1593009"/>
                  <a:pt x="3918656" y="1599435"/>
                </a:cubicBezTo>
                <a:cubicBezTo>
                  <a:pt x="3924172" y="1600313"/>
                  <a:pt x="3929591" y="1601558"/>
                  <a:pt x="3934863" y="1603137"/>
                </a:cubicBezTo>
                <a:cubicBezTo>
                  <a:pt x="3961301" y="1613361"/>
                  <a:pt x="3989819" y="1619635"/>
                  <a:pt x="4019038" y="1621641"/>
                </a:cubicBezTo>
                <a:cubicBezTo>
                  <a:pt x="4045161" y="1622614"/>
                  <a:pt x="4055321" y="1633715"/>
                  <a:pt x="4073704" y="1639948"/>
                </a:cubicBezTo>
                <a:lnTo>
                  <a:pt x="4049516" y="1647739"/>
                </a:lnTo>
                <a:lnTo>
                  <a:pt x="4081200" y="1663321"/>
                </a:lnTo>
                <a:cubicBezTo>
                  <a:pt x="4103456" y="1664490"/>
                  <a:pt x="4107082" y="1654362"/>
                  <a:pt x="4139495" y="1663321"/>
                </a:cubicBezTo>
                <a:cubicBezTo>
                  <a:pt x="4125224" y="1670333"/>
                  <a:pt x="4147477" y="1681630"/>
                  <a:pt x="4158361" y="1691562"/>
                </a:cubicBezTo>
                <a:cubicBezTo>
                  <a:pt x="4168013" y="1697016"/>
                  <a:pt x="4179791" y="1699433"/>
                  <a:pt x="4191500" y="1698380"/>
                </a:cubicBezTo>
                <a:cubicBezTo>
                  <a:pt x="4201658" y="1698380"/>
                  <a:pt x="4211818" y="1696822"/>
                  <a:pt x="4195612" y="1689810"/>
                </a:cubicBezTo>
                <a:cubicBezTo>
                  <a:pt x="4186419" y="1685720"/>
                  <a:pt x="4189080" y="1679487"/>
                  <a:pt x="4167795" y="1677929"/>
                </a:cubicBezTo>
                <a:cubicBezTo>
                  <a:pt x="4167795" y="1674813"/>
                  <a:pt x="4166345" y="1671697"/>
                  <a:pt x="4165619" y="1667607"/>
                </a:cubicBezTo>
                <a:cubicBezTo>
                  <a:pt x="4191257" y="1667216"/>
                  <a:pt x="4236972" y="1675007"/>
                  <a:pt x="4238424" y="1657867"/>
                </a:cubicBezTo>
                <a:lnTo>
                  <a:pt x="4237698" y="1657867"/>
                </a:lnTo>
                <a:lnTo>
                  <a:pt x="4193918" y="1637222"/>
                </a:lnTo>
                <a:cubicBezTo>
                  <a:pt x="4182960" y="1633131"/>
                  <a:pt x="4172584" y="1628106"/>
                  <a:pt x="4162957" y="1622223"/>
                </a:cubicBezTo>
                <a:cubicBezTo>
                  <a:pt x="4144333" y="1603722"/>
                  <a:pt x="4096924" y="1594567"/>
                  <a:pt x="4054110" y="1578012"/>
                </a:cubicBezTo>
                <a:cubicBezTo>
                  <a:pt x="4054110" y="1585997"/>
                  <a:pt x="4054110" y="1590477"/>
                  <a:pt x="4054110" y="1595734"/>
                </a:cubicBezTo>
                <a:cubicBezTo>
                  <a:pt x="4005734" y="1592229"/>
                  <a:pt x="3969938" y="1602163"/>
                  <a:pt x="3911160" y="1585802"/>
                </a:cubicBezTo>
                <a:cubicBezTo>
                  <a:pt x="3918103" y="1583347"/>
                  <a:pt x="3924802" y="1580484"/>
                  <a:pt x="3931237" y="1577232"/>
                </a:cubicBezTo>
                <a:cubicBezTo>
                  <a:pt x="3937017" y="1572848"/>
                  <a:pt x="3942433" y="1568176"/>
                  <a:pt x="3947441" y="1563209"/>
                </a:cubicBezTo>
                <a:cubicBezTo>
                  <a:pt x="3937090" y="1553332"/>
                  <a:pt x="3921610" y="1547938"/>
                  <a:pt x="3905596" y="1548600"/>
                </a:cubicBezTo>
                <a:cubicBezTo>
                  <a:pt x="3893864" y="1547159"/>
                  <a:pt x="3882231" y="1545212"/>
                  <a:pt x="3870765" y="1542756"/>
                </a:cubicBezTo>
                <a:cubicBezTo>
                  <a:pt x="3873668" y="1534965"/>
                  <a:pt x="3857703" y="1527174"/>
                  <a:pt x="3837870" y="1520942"/>
                </a:cubicBezTo>
                <a:cubicBezTo>
                  <a:pt x="3807150" y="1511204"/>
                  <a:pt x="3773528" y="1502634"/>
                  <a:pt x="3750792" y="1496207"/>
                </a:cubicBezTo>
                <a:cubicBezTo>
                  <a:pt x="3698061" y="1490557"/>
                  <a:pt x="3744505" y="1513151"/>
                  <a:pt x="3708947" y="1511398"/>
                </a:cubicBezTo>
                <a:lnTo>
                  <a:pt x="3695158" y="1497765"/>
                </a:lnTo>
                <a:lnTo>
                  <a:pt x="3620903" y="1495232"/>
                </a:lnTo>
                <a:cubicBezTo>
                  <a:pt x="3654040" y="1484715"/>
                  <a:pt x="3654040" y="1484715"/>
                  <a:pt x="3625497" y="1466796"/>
                </a:cubicBezTo>
                <a:cubicBezTo>
                  <a:pt x="3607116" y="1463485"/>
                  <a:pt x="3599376" y="1464653"/>
                  <a:pt x="3595989" y="1470107"/>
                </a:cubicBezTo>
                <a:cubicBezTo>
                  <a:pt x="3592603" y="1475560"/>
                  <a:pt x="3579541" y="1477509"/>
                  <a:pt x="3561158" y="1471276"/>
                </a:cubicBezTo>
                <a:cubicBezTo>
                  <a:pt x="3542775" y="1465044"/>
                  <a:pt x="3522698" y="1459978"/>
                  <a:pt x="3521248" y="1450045"/>
                </a:cubicBezTo>
                <a:lnTo>
                  <a:pt x="3596715" y="1457253"/>
                </a:lnTo>
                <a:cubicBezTo>
                  <a:pt x="3595262" y="1450824"/>
                  <a:pt x="3594053" y="1444787"/>
                  <a:pt x="3593086" y="1438749"/>
                </a:cubicBezTo>
                <a:cubicBezTo>
                  <a:pt x="3602761" y="1438749"/>
                  <a:pt x="3614854" y="1440695"/>
                  <a:pt x="3616065" y="1444787"/>
                </a:cubicBezTo>
                <a:cubicBezTo>
                  <a:pt x="3620177" y="1457056"/>
                  <a:pt x="3640253" y="1466990"/>
                  <a:pt x="3671214" y="1475951"/>
                </a:cubicBezTo>
                <a:cubicBezTo>
                  <a:pt x="3695402" y="1474002"/>
                  <a:pt x="3666376" y="1464264"/>
                  <a:pt x="3674599" y="1460369"/>
                </a:cubicBezTo>
                <a:cubicBezTo>
                  <a:pt x="3676775" y="1459083"/>
                  <a:pt x="3679389" y="1458324"/>
                  <a:pt x="3682098" y="1458226"/>
                </a:cubicBezTo>
                <a:cubicBezTo>
                  <a:pt x="3703142" y="1459590"/>
                  <a:pt x="3718864" y="1458226"/>
                  <a:pt x="3723943" y="1450435"/>
                </a:cubicBezTo>
                <a:cubicBezTo>
                  <a:pt x="3710278" y="1447435"/>
                  <a:pt x="3696393" y="1445215"/>
                  <a:pt x="3682339" y="1443812"/>
                </a:cubicBezTo>
                <a:cubicBezTo>
                  <a:pt x="3657064" y="1440775"/>
                  <a:pt x="3632125" y="1436021"/>
                  <a:pt x="3607840" y="1429594"/>
                </a:cubicBezTo>
                <a:cubicBezTo>
                  <a:pt x="3580267" y="1414986"/>
                  <a:pt x="3542534" y="1412648"/>
                  <a:pt x="3508426" y="1406416"/>
                </a:cubicBezTo>
                <a:cubicBezTo>
                  <a:pt x="3505768" y="1406416"/>
                  <a:pt x="3503106" y="1406416"/>
                  <a:pt x="3500930" y="1406416"/>
                </a:cubicBezTo>
                <a:cubicBezTo>
                  <a:pt x="3462470" y="1397457"/>
                  <a:pt x="3422802" y="1385965"/>
                  <a:pt x="3395229" y="1395899"/>
                </a:cubicBezTo>
                <a:cubicBezTo>
                  <a:pt x="3359672" y="1384018"/>
                  <a:pt x="3340562" y="1391419"/>
                  <a:pt x="3314439" y="1390639"/>
                </a:cubicBezTo>
                <a:cubicBezTo>
                  <a:pt x="3294363" y="1390639"/>
                  <a:pt x="3267516" y="1383628"/>
                  <a:pt x="3266063" y="1376616"/>
                </a:cubicBezTo>
                <a:cubicBezTo>
                  <a:pt x="3262676" y="1366488"/>
                  <a:pt x="3235829" y="1362204"/>
                  <a:pt x="3221072" y="1354996"/>
                </a:cubicBezTo>
                <a:lnTo>
                  <a:pt x="3229297" y="1350321"/>
                </a:lnTo>
                <a:cubicBezTo>
                  <a:pt x="3212486" y="1347458"/>
                  <a:pt x="3196861" y="1341226"/>
                  <a:pt x="3183824" y="1332208"/>
                </a:cubicBezTo>
                <a:close/>
                <a:moveTo>
                  <a:pt x="1402855" y="1331429"/>
                </a:moveTo>
                <a:cubicBezTo>
                  <a:pt x="1402662" y="1332598"/>
                  <a:pt x="1402662" y="1333766"/>
                  <a:pt x="1402855" y="1334936"/>
                </a:cubicBezTo>
                <a:cubicBezTo>
                  <a:pt x="1404864" y="1335071"/>
                  <a:pt x="1406895" y="1335071"/>
                  <a:pt x="1408901" y="1334936"/>
                </a:cubicBezTo>
                <a:cubicBezTo>
                  <a:pt x="1410280" y="1334118"/>
                  <a:pt x="1411515" y="1333124"/>
                  <a:pt x="1412530" y="1332013"/>
                </a:cubicBezTo>
                <a:close/>
                <a:moveTo>
                  <a:pt x="758726" y="1331234"/>
                </a:moveTo>
                <a:lnTo>
                  <a:pt x="758002" y="1332208"/>
                </a:lnTo>
                <a:lnTo>
                  <a:pt x="751953" y="1332208"/>
                </a:lnTo>
                <a:lnTo>
                  <a:pt x="757758" y="1335909"/>
                </a:lnTo>
                <a:cubicBezTo>
                  <a:pt x="758970" y="1335909"/>
                  <a:pt x="760905" y="1335909"/>
                  <a:pt x="760905" y="1334545"/>
                </a:cubicBezTo>
                <a:cubicBezTo>
                  <a:pt x="760905" y="1333181"/>
                  <a:pt x="759937" y="1332013"/>
                  <a:pt x="758726" y="1331234"/>
                </a:cubicBezTo>
                <a:close/>
                <a:moveTo>
                  <a:pt x="4199085" y="1329971"/>
                </a:moveTo>
                <a:cubicBezTo>
                  <a:pt x="4187659" y="1328181"/>
                  <a:pt x="4175801" y="1328176"/>
                  <a:pt x="4164166" y="1330065"/>
                </a:cubicBezTo>
                <a:lnTo>
                  <a:pt x="4164651" y="1330844"/>
                </a:lnTo>
                <a:cubicBezTo>
                  <a:pt x="4160296" y="1330844"/>
                  <a:pt x="4162475" y="1336494"/>
                  <a:pt x="4166101" y="1339610"/>
                </a:cubicBezTo>
                <a:cubicBezTo>
                  <a:pt x="4172462" y="1342082"/>
                  <a:pt x="4179116" y="1344031"/>
                  <a:pt x="4185937" y="1345452"/>
                </a:cubicBezTo>
                <a:cubicBezTo>
                  <a:pt x="4224638" y="1356750"/>
                  <a:pt x="4224638" y="1356750"/>
                  <a:pt x="4210125" y="1368046"/>
                </a:cubicBezTo>
                <a:cubicBezTo>
                  <a:pt x="4201658" y="1374669"/>
                  <a:pt x="4207463" y="1379147"/>
                  <a:pt x="4233101" y="1385965"/>
                </a:cubicBezTo>
                <a:cubicBezTo>
                  <a:pt x="4247518" y="1390251"/>
                  <a:pt x="4261378" y="1395666"/>
                  <a:pt x="4274464" y="1402132"/>
                </a:cubicBezTo>
                <a:lnTo>
                  <a:pt x="4322840" y="1405248"/>
                </a:lnTo>
                <a:cubicBezTo>
                  <a:pt x="4327677" y="1410896"/>
                  <a:pt x="4332274" y="1416544"/>
                  <a:pt x="4338320" y="1423361"/>
                </a:cubicBezTo>
                <a:cubicBezTo>
                  <a:pt x="4354286" y="1418298"/>
                  <a:pt x="4354286" y="1418298"/>
                  <a:pt x="4333241" y="1406612"/>
                </a:cubicBezTo>
                <a:cubicBezTo>
                  <a:pt x="4338805" y="1402520"/>
                  <a:pt x="4349207" y="1401741"/>
                  <a:pt x="4366378" y="1403495"/>
                </a:cubicBezTo>
                <a:cubicBezTo>
                  <a:pt x="4377410" y="1403436"/>
                  <a:pt x="4388390" y="1402189"/>
                  <a:pt x="4399033" y="1399794"/>
                </a:cubicBezTo>
                <a:cubicBezTo>
                  <a:pt x="4438846" y="1409260"/>
                  <a:pt x="4480160" y="1413916"/>
                  <a:pt x="4521667" y="1413624"/>
                </a:cubicBezTo>
                <a:cubicBezTo>
                  <a:pt x="4579475" y="1423167"/>
                  <a:pt x="4632691" y="1421803"/>
                  <a:pt x="4690984" y="1434659"/>
                </a:cubicBezTo>
                <a:cubicBezTo>
                  <a:pt x="4721774" y="1444182"/>
                  <a:pt x="4755203" y="1446889"/>
                  <a:pt x="4787736" y="1442450"/>
                </a:cubicBezTo>
                <a:cubicBezTo>
                  <a:pt x="4808295" y="1445761"/>
                  <a:pt x="4809989" y="1456668"/>
                  <a:pt x="4834177" y="1458811"/>
                </a:cubicBezTo>
                <a:cubicBezTo>
                  <a:pt x="4852171" y="1463972"/>
                  <a:pt x="4871210" y="1466405"/>
                  <a:pt x="4890293" y="1466017"/>
                </a:cubicBezTo>
                <a:cubicBezTo>
                  <a:pt x="4903476" y="1464770"/>
                  <a:pt x="4916780" y="1464770"/>
                  <a:pt x="4929962" y="1466017"/>
                </a:cubicBezTo>
                <a:cubicBezTo>
                  <a:pt x="4957294" y="1469522"/>
                  <a:pt x="4957052" y="1462316"/>
                  <a:pt x="4965275" y="1458420"/>
                </a:cubicBezTo>
                <a:lnTo>
                  <a:pt x="4987046" y="1461342"/>
                </a:lnTo>
                <a:lnTo>
                  <a:pt x="5001559" y="1461342"/>
                </a:lnTo>
                <a:lnTo>
                  <a:pt x="4986561" y="1457447"/>
                </a:lnTo>
                <a:lnTo>
                  <a:pt x="4964793" y="1453746"/>
                </a:lnTo>
                <a:cubicBezTo>
                  <a:pt x="4970598" y="1443618"/>
                  <a:pt x="4970839" y="1442838"/>
                  <a:pt x="4947377" y="1437385"/>
                </a:cubicBezTo>
                <a:cubicBezTo>
                  <a:pt x="4935356" y="1432905"/>
                  <a:pt x="4922389" y="1430334"/>
                  <a:pt x="4909159" y="1429788"/>
                </a:cubicBezTo>
                <a:cubicBezTo>
                  <a:pt x="4900452" y="1424725"/>
                  <a:pt x="4882068" y="1420051"/>
                  <a:pt x="4884971" y="1414403"/>
                </a:cubicBezTo>
                <a:lnTo>
                  <a:pt x="4846514" y="1389081"/>
                </a:lnTo>
                <a:lnTo>
                  <a:pt x="4836353" y="1386355"/>
                </a:lnTo>
                <a:cubicBezTo>
                  <a:pt x="4817244" y="1383433"/>
                  <a:pt x="4792574" y="1376810"/>
                  <a:pt x="4784348" y="1383239"/>
                </a:cubicBezTo>
                <a:cubicBezTo>
                  <a:pt x="4776126" y="1389666"/>
                  <a:pt x="4784348" y="1395899"/>
                  <a:pt x="4802975" y="1402716"/>
                </a:cubicBezTo>
                <a:cubicBezTo>
                  <a:pt x="4808781" y="1404857"/>
                  <a:pt x="4813859" y="1407391"/>
                  <a:pt x="4819179" y="1409728"/>
                </a:cubicBezTo>
                <a:lnTo>
                  <a:pt x="4725089" y="1405248"/>
                </a:lnTo>
                <a:cubicBezTo>
                  <a:pt x="4708084" y="1399794"/>
                  <a:pt x="4691878" y="1392860"/>
                  <a:pt x="4676712" y="1384601"/>
                </a:cubicBezTo>
                <a:cubicBezTo>
                  <a:pt x="4651315" y="1383413"/>
                  <a:pt x="4625868" y="1385771"/>
                  <a:pt x="4601486" y="1391613"/>
                </a:cubicBezTo>
                <a:lnTo>
                  <a:pt x="4640914" y="1415570"/>
                </a:lnTo>
                <a:cubicBezTo>
                  <a:pt x="4571735" y="1404857"/>
                  <a:pt x="4513683" y="1407974"/>
                  <a:pt x="4447409" y="1391030"/>
                </a:cubicBezTo>
                <a:cubicBezTo>
                  <a:pt x="4449103" y="1389081"/>
                  <a:pt x="4453214" y="1387523"/>
                  <a:pt x="4452247" y="1385186"/>
                </a:cubicBezTo>
                <a:cubicBezTo>
                  <a:pt x="4451279" y="1382849"/>
                  <a:pt x="4444506" y="1381290"/>
                  <a:pt x="4440154" y="1379344"/>
                </a:cubicBezTo>
                <a:cubicBezTo>
                  <a:pt x="4437249" y="1380706"/>
                  <a:pt x="4430720" y="1381681"/>
                  <a:pt x="4431929" y="1383433"/>
                </a:cubicBezTo>
                <a:cubicBezTo>
                  <a:pt x="4436211" y="1386335"/>
                  <a:pt x="4440926" y="1388828"/>
                  <a:pt x="4445959" y="1390834"/>
                </a:cubicBezTo>
                <a:cubicBezTo>
                  <a:pt x="4432581" y="1392451"/>
                  <a:pt x="4418988" y="1389472"/>
                  <a:pt x="4408467" y="1382654"/>
                </a:cubicBezTo>
                <a:cubicBezTo>
                  <a:pt x="4398863" y="1375078"/>
                  <a:pt x="4385513" y="1371436"/>
                  <a:pt x="4372184" y="1372720"/>
                </a:cubicBezTo>
                <a:lnTo>
                  <a:pt x="4387182" y="1363177"/>
                </a:lnTo>
                <a:lnTo>
                  <a:pt x="4351139" y="1348374"/>
                </a:lnTo>
                <a:cubicBezTo>
                  <a:pt x="4346787" y="1349933"/>
                  <a:pt x="4343884" y="1351296"/>
                  <a:pt x="4339773" y="1352464"/>
                </a:cubicBezTo>
                <a:cubicBezTo>
                  <a:pt x="4329541" y="1354957"/>
                  <a:pt x="4318439" y="1352971"/>
                  <a:pt x="4310506" y="1347205"/>
                </a:cubicBezTo>
                <a:cubicBezTo>
                  <a:pt x="4307845" y="1345258"/>
                  <a:pt x="4305909" y="1343506"/>
                  <a:pt x="4303490" y="1341557"/>
                </a:cubicBezTo>
                <a:cubicBezTo>
                  <a:pt x="4282204" y="1338440"/>
                  <a:pt x="4279301" y="1343506"/>
                  <a:pt x="4283171" y="1348180"/>
                </a:cubicBezTo>
                <a:cubicBezTo>
                  <a:pt x="4287041" y="1352855"/>
                  <a:pt x="4301313" y="1362398"/>
                  <a:pt x="4333000" y="1364735"/>
                </a:cubicBezTo>
                <a:lnTo>
                  <a:pt x="4290429" y="1372332"/>
                </a:lnTo>
                <a:cubicBezTo>
                  <a:pt x="4281625" y="1365183"/>
                  <a:pt x="4271609" y="1359087"/>
                  <a:pt x="4260677" y="1354217"/>
                </a:cubicBezTo>
                <a:cubicBezTo>
                  <a:pt x="4249841" y="1351354"/>
                  <a:pt x="4239877" y="1346718"/>
                  <a:pt x="4231410" y="1340583"/>
                </a:cubicBezTo>
                <a:cubicBezTo>
                  <a:pt x="4221505" y="1335334"/>
                  <a:pt x="4210512" y="1331760"/>
                  <a:pt x="4199085" y="1329971"/>
                </a:cubicBezTo>
                <a:close/>
                <a:moveTo>
                  <a:pt x="2584686" y="1328703"/>
                </a:moveTo>
                <a:lnTo>
                  <a:pt x="2585409" y="1328897"/>
                </a:lnTo>
                <a:cubicBezTo>
                  <a:pt x="2582654" y="1328975"/>
                  <a:pt x="2579993" y="1329656"/>
                  <a:pt x="2577672" y="1330844"/>
                </a:cubicBezTo>
                <a:cubicBezTo>
                  <a:pt x="2590973" y="1339610"/>
                  <a:pt x="2590732" y="1339804"/>
                  <a:pt x="2575252" y="1347401"/>
                </a:cubicBezTo>
                <a:cubicBezTo>
                  <a:pt x="2610469" y="1351802"/>
                  <a:pt x="2646051" y="1354022"/>
                  <a:pt x="2681679" y="1354022"/>
                </a:cubicBezTo>
                <a:cubicBezTo>
                  <a:pt x="2677327" y="1350517"/>
                  <a:pt x="2675874" y="1347595"/>
                  <a:pt x="2670795" y="1345452"/>
                </a:cubicBezTo>
                <a:cubicBezTo>
                  <a:pt x="2642615" y="1338226"/>
                  <a:pt x="2613856" y="1332637"/>
                  <a:pt x="2584686" y="1328703"/>
                </a:cubicBezTo>
                <a:close/>
                <a:moveTo>
                  <a:pt x="1176213" y="1328118"/>
                </a:moveTo>
                <a:lnTo>
                  <a:pt x="1178631" y="1331623"/>
                </a:lnTo>
                <a:cubicBezTo>
                  <a:pt x="1182019" y="1331623"/>
                  <a:pt x="1185889" y="1331623"/>
                  <a:pt x="1188550" y="1331623"/>
                </a:cubicBezTo>
                <a:cubicBezTo>
                  <a:pt x="1191209" y="1331623"/>
                  <a:pt x="1188550" y="1328897"/>
                  <a:pt x="1188309" y="1328118"/>
                </a:cubicBezTo>
                <a:lnTo>
                  <a:pt x="1188065" y="1328118"/>
                </a:lnTo>
                <a:close/>
                <a:moveTo>
                  <a:pt x="788237" y="1325975"/>
                </a:moveTo>
                <a:cubicBezTo>
                  <a:pt x="786639" y="1327631"/>
                  <a:pt x="786180" y="1329832"/>
                  <a:pt x="787028" y="1331819"/>
                </a:cubicBezTo>
                <a:cubicBezTo>
                  <a:pt x="787028" y="1331819"/>
                  <a:pt x="795251" y="1333377"/>
                  <a:pt x="801782" y="1334739"/>
                </a:cubicBezTo>
                <a:lnTo>
                  <a:pt x="799280" y="1327522"/>
                </a:lnTo>
                <a:lnTo>
                  <a:pt x="799362" y="1327533"/>
                </a:lnTo>
                <a:lnTo>
                  <a:pt x="798879" y="1326366"/>
                </a:lnTo>
                <a:lnTo>
                  <a:pt x="799280" y="1327522"/>
                </a:lnTo>
                <a:close/>
                <a:moveTo>
                  <a:pt x="1548952" y="1323678"/>
                </a:moveTo>
                <a:lnTo>
                  <a:pt x="1555482" y="1325975"/>
                </a:lnTo>
                <a:lnTo>
                  <a:pt x="1547362" y="1326204"/>
                </a:lnTo>
                <a:close/>
                <a:moveTo>
                  <a:pt x="4108292" y="1323398"/>
                </a:moveTo>
                <a:cubicBezTo>
                  <a:pt x="4098405" y="1324430"/>
                  <a:pt x="4109199" y="1332062"/>
                  <a:pt x="4103938" y="1334545"/>
                </a:cubicBezTo>
                <a:cubicBezTo>
                  <a:pt x="4096683" y="1333181"/>
                  <a:pt x="4088941" y="1331040"/>
                  <a:pt x="4081927" y="1330261"/>
                </a:cubicBezTo>
                <a:cubicBezTo>
                  <a:pt x="4073897" y="1329384"/>
                  <a:pt x="4065768" y="1329384"/>
                  <a:pt x="4057739" y="1330261"/>
                </a:cubicBezTo>
                <a:cubicBezTo>
                  <a:pt x="4055080" y="1330261"/>
                  <a:pt x="4057739" y="1335324"/>
                  <a:pt x="4061852" y="1336882"/>
                </a:cubicBezTo>
                <a:cubicBezTo>
                  <a:pt x="4071987" y="1341070"/>
                  <a:pt x="4082823" y="1344088"/>
                  <a:pt x="4094022" y="1345843"/>
                </a:cubicBezTo>
                <a:cubicBezTo>
                  <a:pt x="4107301" y="1345804"/>
                  <a:pt x="4120556" y="1344966"/>
                  <a:pt x="4133690" y="1343309"/>
                </a:cubicBezTo>
                <a:cubicBezTo>
                  <a:pt x="4135625" y="1341947"/>
                  <a:pt x="4137802" y="1341363"/>
                  <a:pt x="4137317" y="1340583"/>
                </a:cubicBezTo>
                <a:cubicBezTo>
                  <a:pt x="4133447" y="1334739"/>
                  <a:pt x="4129576" y="1329676"/>
                  <a:pt x="4125950" y="1324223"/>
                </a:cubicBezTo>
                <a:lnTo>
                  <a:pt x="4126433" y="1325002"/>
                </a:lnTo>
                <a:cubicBezTo>
                  <a:pt x="4117181" y="1323444"/>
                  <a:pt x="4111588" y="1323054"/>
                  <a:pt x="4108292" y="1323398"/>
                </a:cubicBezTo>
                <a:close/>
                <a:moveTo>
                  <a:pt x="509349" y="1322664"/>
                </a:moveTo>
                <a:cubicBezTo>
                  <a:pt x="539317" y="1332267"/>
                  <a:pt x="571438" y="1336784"/>
                  <a:pt x="603681" y="1335909"/>
                </a:cubicBezTo>
                <a:lnTo>
                  <a:pt x="601264" y="1325781"/>
                </a:lnTo>
                <a:cubicBezTo>
                  <a:pt x="570882" y="1321769"/>
                  <a:pt x="540018" y="1320736"/>
                  <a:pt x="509349" y="1322664"/>
                </a:cubicBezTo>
                <a:close/>
                <a:moveTo>
                  <a:pt x="1333437" y="1321885"/>
                </a:moveTo>
                <a:cubicBezTo>
                  <a:pt x="1315052" y="1323832"/>
                  <a:pt x="1319166" y="1330455"/>
                  <a:pt x="1326180" y="1337661"/>
                </a:cubicBezTo>
                <a:cubicBezTo>
                  <a:pt x="1343354" y="1343506"/>
                  <a:pt x="1354238" y="1343700"/>
                  <a:pt x="1357625" y="1337661"/>
                </a:cubicBezTo>
                <a:cubicBezTo>
                  <a:pt x="1358786" y="1334565"/>
                  <a:pt x="1359438" y="1331351"/>
                  <a:pt x="1359558" y="1328118"/>
                </a:cubicBezTo>
                <a:close/>
                <a:moveTo>
                  <a:pt x="862251" y="1321885"/>
                </a:moveTo>
                <a:cubicBezTo>
                  <a:pt x="855648" y="1327357"/>
                  <a:pt x="848706" y="1332559"/>
                  <a:pt x="841450" y="1337467"/>
                </a:cubicBezTo>
                <a:cubicBezTo>
                  <a:pt x="834919" y="1341557"/>
                  <a:pt x="826453" y="1345064"/>
                  <a:pt x="817262" y="1350321"/>
                </a:cubicBezTo>
                <a:cubicBezTo>
                  <a:pt x="829502" y="1352679"/>
                  <a:pt x="841958" y="1354178"/>
                  <a:pt x="854511" y="1354801"/>
                </a:cubicBezTo>
                <a:cubicBezTo>
                  <a:pt x="866606" y="1353828"/>
                  <a:pt x="886683" y="1354801"/>
                  <a:pt x="877008" y="1345843"/>
                </a:cubicBezTo>
                <a:lnTo>
                  <a:pt x="901196" y="1337077"/>
                </a:lnTo>
                <a:close/>
                <a:moveTo>
                  <a:pt x="730185" y="1321885"/>
                </a:moveTo>
                <a:cubicBezTo>
                  <a:pt x="728492" y="1321885"/>
                  <a:pt x="730185" y="1324223"/>
                  <a:pt x="731635" y="1325587"/>
                </a:cubicBezTo>
                <a:cubicBezTo>
                  <a:pt x="735579" y="1325760"/>
                  <a:pt x="739546" y="1325760"/>
                  <a:pt x="743489" y="1325587"/>
                </a:cubicBezTo>
                <a:cubicBezTo>
                  <a:pt x="745907" y="1324223"/>
                  <a:pt x="743731" y="1321885"/>
                  <a:pt x="743246" y="1321885"/>
                </a:cubicBezTo>
                <a:lnTo>
                  <a:pt x="742522" y="1321885"/>
                </a:lnTo>
                <a:cubicBezTo>
                  <a:pt x="738433" y="1321495"/>
                  <a:pt x="734274" y="1321495"/>
                  <a:pt x="730185" y="1321885"/>
                </a:cubicBezTo>
                <a:close/>
                <a:moveTo>
                  <a:pt x="1841869" y="1320716"/>
                </a:moveTo>
                <a:cubicBezTo>
                  <a:pt x="1827841" y="1323443"/>
                  <a:pt x="1856382" y="1331819"/>
                  <a:pt x="1838725" y="1333572"/>
                </a:cubicBezTo>
                <a:cubicBezTo>
                  <a:pt x="1823560" y="1334584"/>
                  <a:pt x="1808392" y="1331876"/>
                  <a:pt x="1795187" y="1325781"/>
                </a:cubicBezTo>
                <a:lnTo>
                  <a:pt x="1795187" y="1326169"/>
                </a:lnTo>
                <a:lnTo>
                  <a:pt x="1782850" y="1333377"/>
                </a:lnTo>
                <a:cubicBezTo>
                  <a:pt x="1824936" y="1347205"/>
                  <a:pt x="1870410" y="1356360"/>
                  <a:pt x="1913225" y="1367267"/>
                </a:cubicBezTo>
                <a:cubicBezTo>
                  <a:pt x="1917214" y="1367831"/>
                  <a:pt x="1921328" y="1367831"/>
                  <a:pt x="1925318" y="1367267"/>
                </a:cubicBezTo>
                <a:cubicBezTo>
                  <a:pt x="1929429" y="1376616"/>
                  <a:pt x="1910805" y="1382654"/>
                  <a:pt x="1928705" y="1394146"/>
                </a:cubicBezTo>
                <a:cubicBezTo>
                  <a:pt x="1936687" y="1392782"/>
                  <a:pt x="1944185" y="1391224"/>
                  <a:pt x="1952893" y="1390055"/>
                </a:cubicBezTo>
                <a:cubicBezTo>
                  <a:pt x="1972970" y="1387329"/>
                  <a:pt x="1979016" y="1381485"/>
                  <a:pt x="1968374" y="1371553"/>
                </a:cubicBezTo>
                <a:cubicBezTo>
                  <a:pt x="1964163" y="1366392"/>
                  <a:pt x="1960585" y="1360917"/>
                  <a:pt x="1957731" y="1355192"/>
                </a:cubicBezTo>
                <a:lnTo>
                  <a:pt x="1925076" y="1359670"/>
                </a:lnTo>
                <a:lnTo>
                  <a:pt x="1902823" y="1348959"/>
                </a:lnTo>
                <a:lnTo>
                  <a:pt x="1902341" y="1348959"/>
                </a:lnTo>
                <a:lnTo>
                  <a:pt x="1880329" y="1320716"/>
                </a:lnTo>
                <a:close/>
                <a:moveTo>
                  <a:pt x="3770384" y="1319548"/>
                </a:moveTo>
                <a:lnTo>
                  <a:pt x="3773045" y="1321495"/>
                </a:lnTo>
                <a:lnTo>
                  <a:pt x="3776189" y="1320716"/>
                </a:lnTo>
                <a:close/>
                <a:moveTo>
                  <a:pt x="651090" y="1318575"/>
                </a:moveTo>
                <a:lnTo>
                  <a:pt x="648672" y="1319354"/>
                </a:lnTo>
                <a:lnTo>
                  <a:pt x="653992" y="1320521"/>
                </a:lnTo>
                <a:close/>
                <a:moveTo>
                  <a:pt x="378489" y="1318378"/>
                </a:moveTo>
                <a:lnTo>
                  <a:pt x="374137" y="1320716"/>
                </a:lnTo>
                <a:lnTo>
                  <a:pt x="383571" y="1322274"/>
                </a:lnTo>
                <a:close/>
                <a:moveTo>
                  <a:pt x="482581" y="1317978"/>
                </a:moveTo>
                <a:cubicBezTo>
                  <a:pt x="474723" y="1317878"/>
                  <a:pt x="466838" y="1319178"/>
                  <a:pt x="459520" y="1321885"/>
                </a:cubicBezTo>
                <a:lnTo>
                  <a:pt x="458311" y="1321300"/>
                </a:lnTo>
                <a:cubicBezTo>
                  <a:pt x="456376" y="1321300"/>
                  <a:pt x="458311" y="1324223"/>
                  <a:pt x="461214" y="1325781"/>
                </a:cubicBezTo>
                <a:cubicBezTo>
                  <a:pt x="463004" y="1326813"/>
                  <a:pt x="465084" y="1327476"/>
                  <a:pt x="467260" y="1327727"/>
                </a:cubicBezTo>
                <a:cubicBezTo>
                  <a:pt x="487820" y="1329676"/>
                  <a:pt x="503785" y="1329482"/>
                  <a:pt x="505479" y="1322470"/>
                </a:cubicBezTo>
                <a:cubicBezTo>
                  <a:pt x="498271" y="1319578"/>
                  <a:pt x="490440" y="1318078"/>
                  <a:pt x="482581" y="1317978"/>
                </a:cubicBezTo>
                <a:close/>
                <a:moveTo>
                  <a:pt x="1795428" y="1317405"/>
                </a:moveTo>
                <a:cubicBezTo>
                  <a:pt x="1791291" y="1317969"/>
                  <a:pt x="1787228" y="1318886"/>
                  <a:pt x="1783333" y="1320133"/>
                </a:cubicBezTo>
                <a:lnTo>
                  <a:pt x="1783333" y="1320521"/>
                </a:lnTo>
                <a:lnTo>
                  <a:pt x="1793976" y="1325002"/>
                </a:lnTo>
                <a:lnTo>
                  <a:pt x="1805588" y="1321885"/>
                </a:lnTo>
                <a:cubicBezTo>
                  <a:pt x="1805588" y="1321885"/>
                  <a:pt x="1805588" y="1319937"/>
                  <a:pt x="1805588" y="1319742"/>
                </a:cubicBezTo>
                <a:cubicBezTo>
                  <a:pt x="1802371" y="1318554"/>
                  <a:pt x="1798935" y="1317757"/>
                  <a:pt x="1795428" y="1317405"/>
                </a:cubicBezTo>
                <a:close/>
                <a:moveTo>
                  <a:pt x="2706835" y="1316626"/>
                </a:moveTo>
                <a:cubicBezTo>
                  <a:pt x="2698683" y="1316471"/>
                  <a:pt x="2690532" y="1317268"/>
                  <a:pt x="2682647" y="1318963"/>
                </a:cubicBezTo>
                <a:cubicBezTo>
                  <a:pt x="2702480" y="1323638"/>
                  <a:pt x="2714334" y="1326754"/>
                  <a:pt x="2726668" y="1329091"/>
                </a:cubicBezTo>
                <a:cubicBezTo>
                  <a:pt x="2730297" y="1329091"/>
                  <a:pt x="2734652" y="1327339"/>
                  <a:pt x="2738763" y="1326366"/>
                </a:cubicBezTo>
                <a:cubicBezTo>
                  <a:pt x="2728387" y="1322605"/>
                  <a:pt x="2717719" y="1319431"/>
                  <a:pt x="2706835" y="1316820"/>
                </a:cubicBezTo>
                <a:close/>
                <a:moveTo>
                  <a:pt x="3810779" y="1314679"/>
                </a:moveTo>
                <a:cubicBezTo>
                  <a:pt x="3810779" y="1314679"/>
                  <a:pt x="3810779" y="1316041"/>
                  <a:pt x="3810779" y="1316820"/>
                </a:cubicBezTo>
                <a:lnTo>
                  <a:pt x="3823173" y="1316067"/>
                </a:lnTo>
                <a:lnTo>
                  <a:pt x="3823598" y="1316820"/>
                </a:lnTo>
                <a:lnTo>
                  <a:pt x="3823598" y="1316041"/>
                </a:lnTo>
                <a:lnTo>
                  <a:pt x="3823173" y="1316067"/>
                </a:lnTo>
                <a:lnTo>
                  <a:pt x="3822389" y="1314679"/>
                </a:lnTo>
                <a:cubicBezTo>
                  <a:pt x="3818519" y="1314503"/>
                  <a:pt x="3814649" y="1314503"/>
                  <a:pt x="3810779" y="1314679"/>
                </a:cubicBezTo>
                <a:close/>
                <a:moveTo>
                  <a:pt x="1745843" y="1312730"/>
                </a:moveTo>
                <a:cubicBezTo>
                  <a:pt x="1743908" y="1313704"/>
                  <a:pt x="1746085" y="1317017"/>
                  <a:pt x="1748746" y="1317990"/>
                </a:cubicBezTo>
                <a:lnTo>
                  <a:pt x="1748987" y="1317017"/>
                </a:lnTo>
                <a:cubicBezTo>
                  <a:pt x="1754818" y="1319178"/>
                  <a:pt x="1761009" y="1320620"/>
                  <a:pt x="1767370" y="1321300"/>
                </a:cubicBezTo>
                <a:cubicBezTo>
                  <a:pt x="1771966" y="1321145"/>
                  <a:pt x="1776489" y="1320288"/>
                  <a:pt x="1780674" y="1318769"/>
                </a:cubicBezTo>
                <a:cubicBezTo>
                  <a:pt x="1775303" y="1316276"/>
                  <a:pt x="1769643" y="1314250"/>
                  <a:pt x="1763741" y="1312730"/>
                </a:cubicBezTo>
                <a:cubicBezTo>
                  <a:pt x="1757817" y="1311951"/>
                  <a:pt x="1751768" y="1311951"/>
                  <a:pt x="1745843" y="1312730"/>
                </a:cubicBezTo>
                <a:close/>
                <a:moveTo>
                  <a:pt x="3551997" y="1311221"/>
                </a:moveTo>
                <a:cubicBezTo>
                  <a:pt x="3543803" y="1310393"/>
                  <a:pt x="3536728" y="1310393"/>
                  <a:pt x="3532858" y="1313704"/>
                </a:cubicBezTo>
                <a:cubicBezTo>
                  <a:pt x="3547130" y="1322859"/>
                  <a:pt x="3569624" y="1322080"/>
                  <a:pt x="3585105" y="1325781"/>
                </a:cubicBezTo>
                <a:cubicBezTo>
                  <a:pt x="3588975" y="1330261"/>
                  <a:pt x="3590910" y="1336688"/>
                  <a:pt x="3595747" y="1337856"/>
                </a:cubicBezTo>
                <a:cubicBezTo>
                  <a:pt x="3625014" y="1344088"/>
                  <a:pt x="3615339" y="1350712"/>
                  <a:pt x="3625014" y="1357333"/>
                </a:cubicBezTo>
                <a:lnTo>
                  <a:pt x="3623805" y="1357333"/>
                </a:lnTo>
                <a:cubicBezTo>
                  <a:pt x="3622378" y="1358560"/>
                  <a:pt x="3621170" y="1359944"/>
                  <a:pt x="3620177" y="1361425"/>
                </a:cubicBezTo>
                <a:cubicBezTo>
                  <a:pt x="3618724" y="1364150"/>
                  <a:pt x="3615098" y="1366682"/>
                  <a:pt x="3617033" y="1369798"/>
                </a:cubicBezTo>
                <a:cubicBezTo>
                  <a:pt x="3626005" y="1373655"/>
                  <a:pt x="3636647" y="1374084"/>
                  <a:pt x="3646058" y="1370968"/>
                </a:cubicBezTo>
                <a:cubicBezTo>
                  <a:pt x="3665361" y="1365786"/>
                  <a:pt x="3685460" y="1362768"/>
                  <a:pt x="3705804" y="1362007"/>
                </a:cubicBezTo>
                <a:cubicBezTo>
                  <a:pt x="3711850" y="1362007"/>
                  <a:pt x="3716446" y="1357333"/>
                  <a:pt x="3713059" y="1354801"/>
                </a:cubicBezTo>
                <a:cubicBezTo>
                  <a:pt x="3705052" y="1349407"/>
                  <a:pt x="3695765" y="1345434"/>
                  <a:pt x="3685727" y="1343115"/>
                </a:cubicBezTo>
                <a:cubicBezTo>
                  <a:pt x="3668794" y="1339804"/>
                  <a:pt x="3650896" y="1338635"/>
                  <a:pt x="3633239" y="1336494"/>
                </a:cubicBezTo>
                <a:cubicBezTo>
                  <a:pt x="3631546" y="1327145"/>
                  <a:pt x="3653799" y="1321885"/>
                  <a:pt x="3619694" y="1311563"/>
                </a:cubicBezTo>
                <a:lnTo>
                  <a:pt x="3618724" y="1312146"/>
                </a:lnTo>
                <a:cubicBezTo>
                  <a:pt x="3607358" y="1312146"/>
                  <a:pt x="3594536" y="1313704"/>
                  <a:pt x="3577847" y="1313704"/>
                </a:cubicBezTo>
                <a:cubicBezTo>
                  <a:pt x="3569503" y="1313704"/>
                  <a:pt x="3560191" y="1312049"/>
                  <a:pt x="3551997" y="1311221"/>
                </a:cubicBezTo>
                <a:close/>
                <a:moveTo>
                  <a:pt x="2470125" y="1309785"/>
                </a:moveTo>
                <a:cubicBezTo>
                  <a:pt x="2463563" y="1308641"/>
                  <a:pt x="2458665" y="1308933"/>
                  <a:pt x="2459634" y="1314094"/>
                </a:cubicBezTo>
                <a:cubicBezTo>
                  <a:pt x="2468679" y="1318047"/>
                  <a:pt x="2478258" y="1321184"/>
                  <a:pt x="2488175" y="1323443"/>
                </a:cubicBezTo>
                <a:lnTo>
                  <a:pt x="2573075" y="1330261"/>
                </a:lnTo>
                <a:cubicBezTo>
                  <a:pt x="2561440" y="1324787"/>
                  <a:pt x="2548646" y="1321106"/>
                  <a:pt x="2535342" y="1319354"/>
                </a:cubicBezTo>
                <a:lnTo>
                  <a:pt x="2535342" y="1318769"/>
                </a:lnTo>
                <a:lnTo>
                  <a:pt x="2490595" y="1314094"/>
                </a:lnTo>
                <a:cubicBezTo>
                  <a:pt x="2484911" y="1313510"/>
                  <a:pt x="2476686" y="1310929"/>
                  <a:pt x="2470125" y="1309785"/>
                </a:cubicBezTo>
                <a:close/>
                <a:moveTo>
                  <a:pt x="3320244" y="1305330"/>
                </a:moveTo>
                <a:cubicBezTo>
                  <a:pt x="3313472" y="1306109"/>
                  <a:pt x="3312263" y="1310199"/>
                  <a:pt x="3308634" y="1312925"/>
                </a:cubicBezTo>
                <a:lnTo>
                  <a:pt x="3344433" y="1314289"/>
                </a:lnTo>
                <a:cubicBezTo>
                  <a:pt x="3342256" y="1308056"/>
                  <a:pt x="3334031" y="1303966"/>
                  <a:pt x="3320244" y="1305330"/>
                </a:cubicBezTo>
                <a:close/>
                <a:moveTo>
                  <a:pt x="1590313" y="1301044"/>
                </a:moveTo>
                <a:cubicBezTo>
                  <a:pt x="1606858" y="1318554"/>
                  <a:pt x="1630467" y="1330883"/>
                  <a:pt x="1657072" y="1335909"/>
                </a:cubicBezTo>
                <a:lnTo>
                  <a:pt x="1656346" y="1335909"/>
                </a:lnTo>
                <a:cubicBezTo>
                  <a:pt x="1671997" y="1339629"/>
                  <a:pt x="1687210" y="1344458"/>
                  <a:pt x="1701820" y="1350321"/>
                </a:cubicBezTo>
                <a:cubicBezTo>
                  <a:pt x="1718994" y="1356360"/>
                  <a:pt x="1737618" y="1361619"/>
                  <a:pt x="1753583" y="1366488"/>
                </a:cubicBezTo>
                <a:cubicBezTo>
                  <a:pt x="1769064" y="1365124"/>
                  <a:pt x="1772449" y="1362007"/>
                  <a:pt x="1759630" y="1356750"/>
                </a:cubicBezTo>
                <a:cubicBezTo>
                  <a:pt x="1750440" y="1353049"/>
                  <a:pt x="1738586" y="1349933"/>
                  <a:pt x="1720203" y="1344285"/>
                </a:cubicBezTo>
                <a:lnTo>
                  <a:pt x="1773416" y="1341168"/>
                </a:lnTo>
                <a:cubicBezTo>
                  <a:pt x="1771240" y="1334156"/>
                  <a:pt x="1762291" y="1329091"/>
                  <a:pt x="1739071" y="1327533"/>
                </a:cubicBezTo>
                <a:cubicBezTo>
                  <a:pt x="1739071" y="1329676"/>
                  <a:pt x="1739071" y="1332598"/>
                  <a:pt x="1736409" y="1332987"/>
                </a:cubicBezTo>
                <a:cubicBezTo>
                  <a:pt x="1713163" y="1334858"/>
                  <a:pt x="1689702" y="1332539"/>
                  <a:pt x="1667715" y="1326169"/>
                </a:cubicBezTo>
                <a:cubicBezTo>
                  <a:pt x="1643527" y="1319157"/>
                  <a:pt x="1628773" y="1312146"/>
                  <a:pt x="1629014" y="1303966"/>
                </a:cubicBezTo>
                <a:close/>
                <a:moveTo>
                  <a:pt x="2099715" y="1300265"/>
                </a:moveTo>
                <a:cubicBezTo>
                  <a:pt x="2103078" y="1301725"/>
                  <a:pt x="2106656" y="1302835"/>
                  <a:pt x="2110358" y="1303576"/>
                </a:cubicBezTo>
                <a:lnTo>
                  <a:pt x="2109147" y="1304355"/>
                </a:lnTo>
                <a:cubicBezTo>
                  <a:pt x="2113113" y="1305173"/>
                  <a:pt x="2117154" y="1305758"/>
                  <a:pt x="2121242" y="1306109"/>
                </a:cubicBezTo>
                <a:cubicBezTo>
                  <a:pt x="2117999" y="1303927"/>
                  <a:pt x="2114518" y="1301960"/>
                  <a:pt x="2110841" y="1300265"/>
                </a:cubicBezTo>
                <a:cubicBezTo>
                  <a:pt x="2107141" y="1299954"/>
                  <a:pt x="2103415" y="1299954"/>
                  <a:pt x="2099715" y="1300265"/>
                </a:cubicBezTo>
                <a:close/>
                <a:moveTo>
                  <a:pt x="1822034" y="1299877"/>
                </a:moveTo>
                <a:cubicBezTo>
                  <a:pt x="1824454" y="1300459"/>
                  <a:pt x="1824936" y="1302408"/>
                  <a:pt x="1827356" y="1302408"/>
                </a:cubicBezTo>
                <a:lnTo>
                  <a:pt x="1826389" y="1304161"/>
                </a:lnTo>
                <a:cubicBezTo>
                  <a:pt x="1830670" y="1304960"/>
                  <a:pt x="1835048" y="1305408"/>
                  <a:pt x="1839449" y="1305524"/>
                </a:cubicBezTo>
                <a:cubicBezTo>
                  <a:pt x="1839330" y="1304220"/>
                  <a:pt x="1839330" y="1302934"/>
                  <a:pt x="1839449" y="1301629"/>
                </a:cubicBezTo>
                <a:close/>
                <a:moveTo>
                  <a:pt x="2552757" y="1299680"/>
                </a:moveTo>
                <a:cubicBezTo>
                  <a:pt x="2556409" y="1302506"/>
                  <a:pt x="2560569" y="1304862"/>
                  <a:pt x="2565091" y="1306692"/>
                </a:cubicBezTo>
                <a:lnTo>
                  <a:pt x="2565091" y="1306109"/>
                </a:lnTo>
                <a:cubicBezTo>
                  <a:pt x="2572471" y="1307629"/>
                  <a:pt x="2579993" y="1308680"/>
                  <a:pt x="2587588" y="1309226"/>
                </a:cubicBezTo>
                <a:cubicBezTo>
                  <a:pt x="2595328" y="1306109"/>
                  <a:pt x="2587588" y="1301044"/>
                  <a:pt x="2576946" y="1299680"/>
                </a:cubicBezTo>
                <a:cubicBezTo>
                  <a:pt x="2568890" y="1299310"/>
                  <a:pt x="2560813" y="1299310"/>
                  <a:pt x="2552757" y="1299680"/>
                </a:cubicBezTo>
                <a:close/>
                <a:moveTo>
                  <a:pt x="1511218" y="1299680"/>
                </a:moveTo>
                <a:cubicBezTo>
                  <a:pt x="1508582" y="1299895"/>
                  <a:pt x="1505994" y="1300343"/>
                  <a:pt x="1503477" y="1301044"/>
                </a:cubicBezTo>
                <a:lnTo>
                  <a:pt x="1515573" y="1301629"/>
                </a:lnTo>
                <a:cubicBezTo>
                  <a:pt x="1517338" y="1301746"/>
                  <a:pt x="1519128" y="1301746"/>
                  <a:pt x="1520893" y="1301629"/>
                </a:cubicBezTo>
                <a:cubicBezTo>
                  <a:pt x="1517724" y="1300791"/>
                  <a:pt x="1514509" y="1300149"/>
                  <a:pt x="1511218" y="1299680"/>
                </a:cubicBezTo>
                <a:close/>
                <a:moveTo>
                  <a:pt x="643349" y="1298901"/>
                </a:moveTo>
                <a:cubicBezTo>
                  <a:pt x="640447" y="1300656"/>
                  <a:pt x="641899" y="1305330"/>
                  <a:pt x="646493" y="1307083"/>
                </a:cubicBezTo>
                <a:cubicBezTo>
                  <a:pt x="654259" y="1309420"/>
                  <a:pt x="662410" y="1310724"/>
                  <a:pt x="670681" y="1310978"/>
                </a:cubicBezTo>
                <a:cubicBezTo>
                  <a:pt x="676730" y="1309226"/>
                  <a:pt x="674069" y="1305134"/>
                  <a:pt x="673101" y="1298901"/>
                </a:cubicBezTo>
                <a:lnTo>
                  <a:pt x="671166" y="1298901"/>
                </a:lnTo>
                <a:cubicBezTo>
                  <a:pt x="661925" y="1297967"/>
                  <a:pt x="652590" y="1297967"/>
                  <a:pt x="643349" y="1298901"/>
                </a:cubicBezTo>
                <a:close/>
                <a:moveTo>
                  <a:pt x="3401758" y="1297539"/>
                </a:moveTo>
                <a:cubicBezTo>
                  <a:pt x="3403934" y="1304161"/>
                  <a:pt x="3405872" y="1309808"/>
                  <a:pt x="3407804" y="1317017"/>
                </a:cubicBezTo>
                <a:lnTo>
                  <a:pt x="3465614" y="1324807"/>
                </a:lnTo>
                <a:cubicBezTo>
                  <a:pt x="3465614" y="1320521"/>
                  <a:pt x="3464405" y="1317599"/>
                  <a:pt x="3464164" y="1314483"/>
                </a:cubicBezTo>
                <a:cubicBezTo>
                  <a:pt x="3463923" y="1311367"/>
                  <a:pt x="3464164" y="1310005"/>
                  <a:pt x="3464164" y="1307083"/>
                </a:cubicBezTo>
                <a:close/>
                <a:moveTo>
                  <a:pt x="1732539" y="1293059"/>
                </a:moveTo>
                <a:cubicBezTo>
                  <a:pt x="1730122" y="1293059"/>
                  <a:pt x="1728184" y="1295981"/>
                  <a:pt x="1729637" y="1296564"/>
                </a:cubicBezTo>
                <a:cubicBezTo>
                  <a:pt x="1734957" y="1299680"/>
                  <a:pt x="1741729" y="1301238"/>
                  <a:pt x="1761324" y="1306692"/>
                </a:cubicBezTo>
                <a:lnTo>
                  <a:pt x="1761565" y="1305719"/>
                </a:lnTo>
                <a:cubicBezTo>
                  <a:pt x="1756001" y="1300656"/>
                  <a:pt x="1755033" y="1297928"/>
                  <a:pt x="1750440" y="1295981"/>
                </a:cubicBezTo>
                <a:cubicBezTo>
                  <a:pt x="1744706" y="1294227"/>
                  <a:pt x="1738659" y="1293235"/>
                  <a:pt x="1732539" y="1293059"/>
                </a:cubicBezTo>
                <a:close/>
                <a:moveTo>
                  <a:pt x="479838" y="1292865"/>
                </a:moveTo>
                <a:cubicBezTo>
                  <a:pt x="476694" y="1293856"/>
                  <a:pt x="473840" y="1295298"/>
                  <a:pt x="471372" y="1297149"/>
                </a:cubicBezTo>
                <a:cubicBezTo>
                  <a:pt x="475389" y="1298318"/>
                  <a:pt x="479523" y="1299214"/>
                  <a:pt x="483708" y="1299877"/>
                </a:cubicBezTo>
                <a:cubicBezTo>
                  <a:pt x="488112" y="1298766"/>
                  <a:pt x="492271" y="1297130"/>
                  <a:pt x="496045" y="1295006"/>
                </a:cubicBezTo>
                <a:cubicBezTo>
                  <a:pt x="496045" y="1295006"/>
                  <a:pt x="494592" y="1293644"/>
                  <a:pt x="493142" y="1292865"/>
                </a:cubicBezTo>
                <a:lnTo>
                  <a:pt x="491933" y="1292865"/>
                </a:lnTo>
                <a:cubicBezTo>
                  <a:pt x="487916" y="1292552"/>
                  <a:pt x="483853" y="1292552"/>
                  <a:pt x="479838" y="1292865"/>
                </a:cubicBezTo>
                <a:close/>
                <a:moveTo>
                  <a:pt x="1622968" y="1289358"/>
                </a:moveTo>
                <a:cubicBezTo>
                  <a:pt x="1617886" y="1296370"/>
                  <a:pt x="1641592" y="1296954"/>
                  <a:pt x="1647156" y="1301629"/>
                </a:cubicBezTo>
                <a:cubicBezTo>
                  <a:pt x="1652717" y="1306304"/>
                  <a:pt x="1640142" y="1304940"/>
                  <a:pt x="1631676" y="1304355"/>
                </a:cubicBezTo>
                <a:cubicBezTo>
                  <a:pt x="1641447" y="1309536"/>
                  <a:pt x="1652016" y="1313647"/>
                  <a:pt x="1663119" y="1316626"/>
                </a:cubicBezTo>
                <a:cubicBezTo>
                  <a:pt x="1687985" y="1322255"/>
                  <a:pt x="1713526" y="1325781"/>
                  <a:pt x="1739312" y="1327145"/>
                </a:cubicBezTo>
                <a:cubicBezTo>
                  <a:pt x="1740521" y="1315262"/>
                  <a:pt x="1704240" y="1305330"/>
                  <a:pt x="1689486" y="1293644"/>
                </a:cubicBezTo>
                <a:close/>
                <a:moveTo>
                  <a:pt x="2047469" y="1288969"/>
                </a:moveTo>
                <a:lnTo>
                  <a:pt x="2045775" y="1289748"/>
                </a:lnTo>
                <a:cubicBezTo>
                  <a:pt x="2038761" y="1289748"/>
                  <a:pt x="2031986" y="1290916"/>
                  <a:pt x="2025214" y="1291695"/>
                </a:cubicBezTo>
                <a:cubicBezTo>
                  <a:pt x="2047492" y="1302349"/>
                  <a:pt x="2074171" y="1305369"/>
                  <a:pt x="2099230" y="1300071"/>
                </a:cubicBezTo>
                <a:cubicBezTo>
                  <a:pt x="2084936" y="1290274"/>
                  <a:pt x="2065923" y="1286184"/>
                  <a:pt x="2047469" y="1288969"/>
                </a:cubicBezTo>
                <a:close/>
                <a:moveTo>
                  <a:pt x="5486288" y="1288384"/>
                </a:moveTo>
                <a:lnTo>
                  <a:pt x="5510476" y="1300850"/>
                </a:lnTo>
                <a:cubicBezTo>
                  <a:pt x="5518312" y="1305115"/>
                  <a:pt x="5527624" y="1307277"/>
                  <a:pt x="5537082" y="1307083"/>
                </a:cubicBezTo>
                <a:cubicBezTo>
                  <a:pt x="5548933" y="1307862"/>
                  <a:pt x="5546274" y="1304161"/>
                  <a:pt x="5545065" y="1300850"/>
                </a:cubicBezTo>
                <a:lnTo>
                  <a:pt x="5545065" y="1300265"/>
                </a:lnTo>
                <a:cubicBezTo>
                  <a:pt x="5544799" y="1298005"/>
                  <a:pt x="5544799" y="1295707"/>
                  <a:pt x="5545065" y="1293448"/>
                </a:cubicBezTo>
                <a:close/>
                <a:moveTo>
                  <a:pt x="11909914" y="1285853"/>
                </a:moveTo>
                <a:lnTo>
                  <a:pt x="11914269" y="1292474"/>
                </a:lnTo>
                <a:lnTo>
                  <a:pt x="11927088" y="1292474"/>
                </a:lnTo>
                <a:lnTo>
                  <a:pt x="11922251" y="1287994"/>
                </a:lnTo>
                <a:close/>
                <a:moveTo>
                  <a:pt x="4846270" y="1285268"/>
                </a:moveTo>
                <a:cubicBezTo>
                  <a:pt x="4847723" y="1288190"/>
                  <a:pt x="4846270" y="1290722"/>
                  <a:pt x="4850140" y="1292086"/>
                </a:cubicBezTo>
                <a:cubicBezTo>
                  <a:pt x="4855922" y="1293955"/>
                  <a:pt x="4862065" y="1295083"/>
                  <a:pt x="4868282" y="1295396"/>
                </a:cubicBezTo>
                <a:cubicBezTo>
                  <a:pt x="4877474" y="1294617"/>
                  <a:pt x="4876263" y="1289748"/>
                  <a:pt x="4867073" y="1287215"/>
                </a:cubicBezTo>
                <a:lnTo>
                  <a:pt x="4867556" y="1287994"/>
                </a:lnTo>
                <a:cubicBezTo>
                  <a:pt x="4860519" y="1286767"/>
                  <a:pt x="4853431" y="1285871"/>
                  <a:pt x="4846270" y="1285268"/>
                </a:cubicBezTo>
                <a:close/>
                <a:moveTo>
                  <a:pt x="2642496" y="1284489"/>
                </a:moveTo>
                <a:lnTo>
                  <a:pt x="2645155" y="1286436"/>
                </a:lnTo>
                <a:lnTo>
                  <a:pt x="2648057" y="1285657"/>
                </a:lnTo>
                <a:close/>
                <a:moveTo>
                  <a:pt x="3141253" y="1279814"/>
                </a:moveTo>
                <a:cubicBezTo>
                  <a:pt x="3127949" y="1289748"/>
                  <a:pt x="3148267" y="1302797"/>
                  <a:pt x="3153348" y="1315068"/>
                </a:cubicBezTo>
                <a:cubicBezTo>
                  <a:pt x="3193039" y="1321865"/>
                  <a:pt x="3231885" y="1331506"/>
                  <a:pt x="3269448" y="1343894"/>
                </a:cubicBezTo>
                <a:cubicBezTo>
                  <a:pt x="3282293" y="1346933"/>
                  <a:pt x="3295523" y="1348900"/>
                  <a:pt x="3308875" y="1349738"/>
                </a:cubicBezTo>
                <a:cubicBezTo>
                  <a:pt x="3317101" y="1341363"/>
                  <a:pt x="3304523" y="1333960"/>
                  <a:pt x="3284687" y="1326754"/>
                </a:cubicBezTo>
                <a:lnTo>
                  <a:pt x="3374911" y="1332208"/>
                </a:lnTo>
                <a:cubicBezTo>
                  <a:pt x="3362864" y="1327942"/>
                  <a:pt x="3350189" y="1325002"/>
                  <a:pt x="3337177" y="1323443"/>
                </a:cubicBezTo>
                <a:cubicBezTo>
                  <a:pt x="3326776" y="1320521"/>
                  <a:pt x="3316859" y="1316820"/>
                  <a:pt x="3306940" y="1313510"/>
                </a:cubicBezTo>
                <a:cubicBezTo>
                  <a:pt x="3303337" y="1313978"/>
                  <a:pt x="3299660" y="1313978"/>
                  <a:pt x="3296056" y="1313510"/>
                </a:cubicBezTo>
                <a:cubicBezTo>
                  <a:pt x="3274553" y="1309361"/>
                  <a:pt x="3253871" y="1302817"/>
                  <a:pt x="3234617" y="1294032"/>
                </a:cubicBezTo>
                <a:lnTo>
                  <a:pt x="3249615" y="1294032"/>
                </a:lnTo>
                <a:lnTo>
                  <a:pt x="3234376" y="1290331"/>
                </a:lnTo>
                <a:cubicBezTo>
                  <a:pt x="3204190" y="1283009"/>
                  <a:pt x="3172770" y="1279463"/>
                  <a:pt x="3141253" y="1279814"/>
                </a:cubicBezTo>
                <a:close/>
                <a:moveTo>
                  <a:pt x="3271868" y="1277866"/>
                </a:moveTo>
                <a:cubicBezTo>
                  <a:pt x="3264854" y="1277866"/>
                  <a:pt x="3255179" y="1281178"/>
                  <a:pt x="3267998" y="1284683"/>
                </a:cubicBezTo>
                <a:cubicBezTo>
                  <a:pt x="3293395" y="1291889"/>
                  <a:pt x="3275980" y="1295981"/>
                  <a:pt x="3286864" y="1302408"/>
                </a:cubicBezTo>
                <a:cubicBezTo>
                  <a:pt x="3301839" y="1303050"/>
                  <a:pt x="3316738" y="1300343"/>
                  <a:pt x="3329920" y="1294617"/>
                </a:cubicBezTo>
                <a:lnTo>
                  <a:pt x="3323147" y="1285268"/>
                </a:lnTo>
                <a:cubicBezTo>
                  <a:pt x="3307037" y="1279522"/>
                  <a:pt x="3289454" y="1276991"/>
                  <a:pt x="3271868" y="1277866"/>
                </a:cubicBezTo>
                <a:close/>
                <a:moveTo>
                  <a:pt x="1791799" y="1277671"/>
                </a:moveTo>
                <a:cubicBezTo>
                  <a:pt x="1789793" y="1277770"/>
                  <a:pt x="1788292" y="1279172"/>
                  <a:pt x="1788414" y="1280769"/>
                </a:cubicBezTo>
                <a:cubicBezTo>
                  <a:pt x="1788485" y="1281626"/>
                  <a:pt x="1789019" y="1282424"/>
                  <a:pt x="1789864" y="1282931"/>
                </a:cubicBezTo>
                <a:cubicBezTo>
                  <a:pt x="1796540" y="1284976"/>
                  <a:pt x="1803435" y="1286612"/>
                  <a:pt x="1810426" y="1287800"/>
                </a:cubicBezTo>
                <a:cubicBezTo>
                  <a:pt x="1810426" y="1284683"/>
                  <a:pt x="1812117" y="1282346"/>
                  <a:pt x="1808974" y="1280982"/>
                </a:cubicBezTo>
                <a:cubicBezTo>
                  <a:pt x="1803603" y="1278898"/>
                  <a:pt x="1797749" y="1277770"/>
                  <a:pt x="1791799" y="1277671"/>
                </a:cubicBezTo>
                <a:close/>
                <a:moveTo>
                  <a:pt x="2917029" y="1274555"/>
                </a:moveTo>
                <a:cubicBezTo>
                  <a:pt x="2912699" y="1278782"/>
                  <a:pt x="2908661" y="1283203"/>
                  <a:pt x="2904936" y="1287800"/>
                </a:cubicBezTo>
                <a:cubicBezTo>
                  <a:pt x="2900581" y="1293838"/>
                  <a:pt x="2917514" y="1297343"/>
                  <a:pt x="2932268" y="1301044"/>
                </a:cubicBezTo>
                <a:lnTo>
                  <a:pt x="2922834" y="1303381"/>
                </a:lnTo>
                <a:cubicBezTo>
                  <a:pt x="2915094" y="1305913"/>
                  <a:pt x="2914367" y="1309420"/>
                  <a:pt x="2925736" y="1314289"/>
                </a:cubicBezTo>
                <a:cubicBezTo>
                  <a:pt x="2930188" y="1315458"/>
                  <a:pt x="2934833" y="1316041"/>
                  <a:pt x="2939525" y="1316041"/>
                </a:cubicBezTo>
                <a:cubicBezTo>
                  <a:pt x="2953794" y="1316041"/>
                  <a:pt x="2955730" y="1312925"/>
                  <a:pt x="2949201" y="1307667"/>
                </a:cubicBezTo>
                <a:cubicBezTo>
                  <a:pt x="2947022" y="1305913"/>
                  <a:pt x="2943878" y="1304161"/>
                  <a:pt x="2941217" y="1302408"/>
                </a:cubicBezTo>
                <a:cubicBezTo>
                  <a:pt x="2951062" y="1303868"/>
                  <a:pt x="2960979" y="1304921"/>
                  <a:pt x="2970969" y="1305524"/>
                </a:cubicBezTo>
                <a:cubicBezTo>
                  <a:pt x="2995835" y="1306109"/>
                  <a:pt x="3020046" y="1312029"/>
                  <a:pt x="3041113" y="1322664"/>
                </a:cubicBezTo>
                <a:lnTo>
                  <a:pt x="3089489" y="1316820"/>
                </a:lnTo>
                <a:cubicBezTo>
                  <a:pt x="3085863" y="1313315"/>
                  <a:pt x="3085378" y="1311172"/>
                  <a:pt x="3081993" y="1310005"/>
                </a:cubicBezTo>
                <a:lnTo>
                  <a:pt x="3018136" y="1287215"/>
                </a:lnTo>
                <a:lnTo>
                  <a:pt x="2970486" y="1295202"/>
                </a:lnTo>
                <a:close/>
                <a:moveTo>
                  <a:pt x="352369" y="1273191"/>
                </a:moveTo>
                <a:lnTo>
                  <a:pt x="353067" y="1273529"/>
                </a:lnTo>
                <a:lnTo>
                  <a:pt x="339547" y="1277283"/>
                </a:lnTo>
                <a:cubicBezTo>
                  <a:pt x="350190" y="1282152"/>
                  <a:pt x="361074" y="1284098"/>
                  <a:pt x="363735" y="1281373"/>
                </a:cubicBezTo>
                <a:cubicBezTo>
                  <a:pt x="365066" y="1280009"/>
                  <a:pt x="363494" y="1278694"/>
                  <a:pt x="360955" y="1277355"/>
                </a:cubicBezTo>
                <a:lnTo>
                  <a:pt x="353067" y="1273529"/>
                </a:lnTo>
                <a:lnTo>
                  <a:pt x="353578" y="1273387"/>
                </a:lnTo>
                <a:close/>
                <a:moveTo>
                  <a:pt x="2426979" y="1271050"/>
                </a:moveTo>
                <a:cubicBezTo>
                  <a:pt x="2426979" y="1272412"/>
                  <a:pt x="2425527" y="1274555"/>
                  <a:pt x="2426979" y="1274946"/>
                </a:cubicBezTo>
                <a:cubicBezTo>
                  <a:pt x="2435446" y="1277283"/>
                  <a:pt x="2444395" y="1279230"/>
                  <a:pt x="2453585" y="1280982"/>
                </a:cubicBezTo>
                <a:cubicBezTo>
                  <a:pt x="2454794" y="1282931"/>
                  <a:pt x="2458666" y="1279814"/>
                  <a:pt x="2458666" y="1278645"/>
                </a:cubicBezTo>
                <a:lnTo>
                  <a:pt x="2458423" y="1278062"/>
                </a:lnTo>
                <a:cubicBezTo>
                  <a:pt x="2449207" y="1272958"/>
                  <a:pt x="2438130" y="1270484"/>
                  <a:pt x="2426979" y="1271050"/>
                </a:cubicBezTo>
                <a:close/>
                <a:moveTo>
                  <a:pt x="1908628" y="1270075"/>
                </a:moveTo>
                <a:cubicBezTo>
                  <a:pt x="1900525" y="1269940"/>
                  <a:pt x="1892447" y="1270406"/>
                  <a:pt x="1884440" y="1271439"/>
                </a:cubicBezTo>
                <a:cubicBezTo>
                  <a:pt x="1866784" y="1271439"/>
                  <a:pt x="1848401" y="1271439"/>
                  <a:pt x="1823486" y="1271439"/>
                </a:cubicBezTo>
                <a:lnTo>
                  <a:pt x="1863396" y="1284683"/>
                </a:lnTo>
                <a:lnTo>
                  <a:pt x="1855897" y="1287215"/>
                </a:lnTo>
                <a:cubicBezTo>
                  <a:pt x="1852030" y="1288773"/>
                  <a:pt x="1851303" y="1290527"/>
                  <a:pt x="1861946" y="1291695"/>
                </a:cubicBezTo>
                <a:cubicBezTo>
                  <a:pt x="1866299" y="1291987"/>
                  <a:pt x="1870654" y="1291987"/>
                  <a:pt x="1875006" y="1291695"/>
                </a:cubicBezTo>
                <a:lnTo>
                  <a:pt x="1928946" y="1301629"/>
                </a:lnTo>
                <a:cubicBezTo>
                  <a:pt x="1943944" y="1308641"/>
                  <a:pt x="1955069" y="1314289"/>
                  <a:pt x="1968615" y="1319548"/>
                </a:cubicBezTo>
                <a:cubicBezTo>
                  <a:pt x="1982160" y="1324807"/>
                  <a:pt x="1998608" y="1329676"/>
                  <a:pt x="2013847" y="1334739"/>
                </a:cubicBezTo>
                <a:cubicBezTo>
                  <a:pt x="2012951" y="1336124"/>
                  <a:pt x="2012130" y="1337563"/>
                  <a:pt x="2011427" y="1339025"/>
                </a:cubicBezTo>
                <a:lnTo>
                  <a:pt x="2023037" y="1336297"/>
                </a:lnTo>
                <a:lnTo>
                  <a:pt x="2060044" y="1334739"/>
                </a:lnTo>
                <a:cubicBezTo>
                  <a:pt x="2057868" y="1331429"/>
                  <a:pt x="2037309" y="1328312"/>
                  <a:pt x="2047225" y="1324223"/>
                </a:cubicBezTo>
                <a:cubicBezTo>
                  <a:pt x="2057142" y="1320133"/>
                  <a:pt x="2053272" y="1316432"/>
                  <a:pt x="2057386" y="1310393"/>
                </a:cubicBezTo>
                <a:cubicBezTo>
                  <a:pt x="2042629" y="1309226"/>
                  <a:pt x="2033198" y="1307862"/>
                  <a:pt x="2025457" y="1307862"/>
                </a:cubicBezTo>
                <a:cubicBezTo>
                  <a:pt x="2017717" y="1307862"/>
                  <a:pt x="2005139" y="1309226"/>
                  <a:pt x="1993770" y="1309029"/>
                </a:cubicBezTo>
                <a:cubicBezTo>
                  <a:pt x="1987094" y="1307960"/>
                  <a:pt x="1980540" y="1306479"/>
                  <a:pt x="1974179" y="1304551"/>
                </a:cubicBezTo>
                <a:lnTo>
                  <a:pt x="1981919" y="1299680"/>
                </a:lnTo>
                <a:cubicBezTo>
                  <a:pt x="1992270" y="1303829"/>
                  <a:pt x="2004461" y="1303829"/>
                  <a:pt x="2014815" y="1299680"/>
                </a:cubicBezTo>
                <a:cubicBezTo>
                  <a:pt x="2018248" y="1297343"/>
                  <a:pt x="2020958" y="1294423"/>
                  <a:pt x="2022796" y="1291110"/>
                </a:cubicBezTo>
                <a:cubicBezTo>
                  <a:pt x="2017232" y="1288442"/>
                  <a:pt x="2011404" y="1286164"/>
                  <a:pt x="2005381" y="1284295"/>
                </a:cubicBezTo>
                <a:cubicBezTo>
                  <a:pt x="1972970" y="1277283"/>
                  <a:pt x="1942009" y="1279620"/>
                  <a:pt x="1908628" y="1270075"/>
                </a:cubicBezTo>
                <a:close/>
                <a:moveTo>
                  <a:pt x="3184065" y="1269881"/>
                </a:moveTo>
                <a:cubicBezTo>
                  <a:pt x="3186122" y="1271653"/>
                  <a:pt x="3188588" y="1273113"/>
                  <a:pt x="3191323" y="1274167"/>
                </a:cubicBezTo>
                <a:cubicBezTo>
                  <a:pt x="3195312" y="1274848"/>
                  <a:pt x="3199426" y="1274848"/>
                  <a:pt x="3203415" y="1274167"/>
                </a:cubicBezTo>
                <a:cubicBezTo>
                  <a:pt x="3206077" y="1274555"/>
                  <a:pt x="3202933" y="1272218"/>
                  <a:pt x="3201239" y="1269881"/>
                </a:cubicBezTo>
                <a:lnTo>
                  <a:pt x="3200030" y="1269881"/>
                </a:lnTo>
                <a:close/>
                <a:moveTo>
                  <a:pt x="2122451" y="1269686"/>
                </a:moveTo>
                <a:cubicBezTo>
                  <a:pt x="2117613" y="1268907"/>
                  <a:pt x="2119548" y="1271633"/>
                  <a:pt x="2118098" y="1272608"/>
                </a:cubicBezTo>
                <a:cubicBezTo>
                  <a:pt x="2122306" y="1272901"/>
                  <a:pt x="2126514" y="1272764"/>
                  <a:pt x="2130676" y="1272218"/>
                </a:cubicBezTo>
                <a:lnTo>
                  <a:pt x="2129465" y="1272997"/>
                </a:lnTo>
                <a:cubicBezTo>
                  <a:pt x="2132126" y="1273230"/>
                  <a:pt x="2134788" y="1273230"/>
                  <a:pt x="2137449" y="1272997"/>
                </a:cubicBezTo>
                <a:cubicBezTo>
                  <a:pt x="2132367" y="1271829"/>
                  <a:pt x="2127289" y="1270465"/>
                  <a:pt x="2122451" y="1269686"/>
                </a:cubicBezTo>
                <a:close/>
                <a:moveTo>
                  <a:pt x="1606520" y="1269686"/>
                </a:moveTo>
                <a:cubicBezTo>
                  <a:pt x="1607244" y="1271829"/>
                  <a:pt x="1608986" y="1273639"/>
                  <a:pt x="1611358" y="1274749"/>
                </a:cubicBezTo>
                <a:cubicBezTo>
                  <a:pt x="1621564" y="1279152"/>
                  <a:pt x="1633319" y="1280671"/>
                  <a:pt x="1644736" y="1279035"/>
                </a:cubicBezTo>
                <a:lnTo>
                  <a:pt x="1646397" y="1274642"/>
                </a:lnTo>
                <a:lnTo>
                  <a:pt x="1647156" y="1274749"/>
                </a:lnTo>
                <a:lnTo>
                  <a:pt x="1646430" y="1274555"/>
                </a:lnTo>
                <a:lnTo>
                  <a:pt x="1646397" y="1274642"/>
                </a:lnTo>
                <a:lnTo>
                  <a:pt x="1611358" y="1269686"/>
                </a:lnTo>
                <a:cubicBezTo>
                  <a:pt x="1609423" y="1269686"/>
                  <a:pt x="1606279" y="1269686"/>
                  <a:pt x="1606520" y="1269686"/>
                </a:cubicBezTo>
                <a:close/>
                <a:moveTo>
                  <a:pt x="2162604" y="1267738"/>
                </a:moveTo>
                <a:lnTo>
                  <a:pt x="2144222" y="1271439"/>
                </a:lnTo>
                <a:cubicBezTo>
                  <a:pt x="2166957" y="1275725"/>
                  <a:pt x="2168410" y="1275334"/>
                  <a:pt x="2162604" y="1267738"/>
                </a:cubicBezTo>
                <a:close/>
                <a:moveTo>
                  <a:pt x="2934203" y="1265985"/>
                </a:moveTo>
                <a:lnTo>
                  <a:pt x="2932994" y="1268128"/>
                </a:lnTo>
                <a:lnTo>
                  <a:pt x="2947022" y="1268128"/>
                </a:lnTo>
                <a:close/>
                <a:moveTo>
                  <a:pt x="2202270" y="1264233"/>
                </a:moveTo>
                <a:cubicBezTo>
                  <a:pt x="2193299" y="1264388"/>
                  <a:pt x="2184324" y="1264991"/>
                  <a:pt x="2175423" y="1265985"/>
                </a:cubicBezTo>
                <a:cubicBezTo>
                  <a:pt x="2185825" y="1267738"/>
                  <a:pt x="2197191" y="1269881"/>
                  <a:pt x="2208561" y="1271244"/>
                </a:cubicBezTo>
                <a:lnTo>
                  <a:pt x="2209528" y="1271244"/>
                </a:lnTo>
                <a:cubicBezTo>
                  <a:pt x="2212624" y="1271167"/>
                  <a:pt x="2215671" y="1270564"/>
                  <a:pt x="2218477" y="1269492"/>
                </a:cubicBezTo>
                <a:cubicBezTo>
                  <a:pt x="2213302" y="1267310"/>
                  <a:pt x="2207882" y="1265558"/>
                  <a:pt x="2202270" y="1264233"/>
                </a:cubicBezTo>
                <a:close/>
                <a:moveTo>
                  <a:pt x="5048241" y="1261701"/>
                </a:moveTo>
                <a:cubicBezTo>
                  <a:pt x="5038083" y="1263454"/>
                  <a:pt x="5038324" y="1268713"/>
                  <a:pt x="5048241" y="1271050"/>
                </a:cubicBezTo>
                <a:lnTo>
                  <a:pt x="5048241" y="1270854"/>
                </a:lnTo>
                <a:cubicBezTo>
                  <a:pt x="5053805" y="1272238"/>
                  <a:pt x="5059633" y="1272705"/>
                  <a:pt x="5065415" y="1272218"/>
                </a:cubicBezTo>
                <a:cubicBezTo>
                  <a:pt x="5066865" y="1269881"/>
                  <a:pt x="5065415" y="1266570"/>
                  <a:pt x="5063721" y="1263648"/>
                </a:cubicBezTo>
                <a:cubicBezTo>
                  <a:pt x="5058642" y="1262654"/>
                  <a:pt x="5053464" y="1261994"/>
                  <a:pt x="5048241" y="1261701"/>
                </a:cubicBezTo>
                <a:close/>
                <a:moveTo>
                  <a:pt x="3041357" y="1261701"/>
                </a:moveTo>
                <a:cubicBezTo>
                  <a:pt x="3037001" y="1261701"/>
                  <a:pt x="3033375" y="1265206"/>
                  <a:pt x="3035793" y="1267155"/>
                </a:cubicBezTo>
                <a:cubicBezTo>
                  <a:pt x="3041694" y="1270056"/>
                  <a:pt x="3048274" y="1271925"/>
                  <a:pt x="3055143" y="1272608"/>
                </a:cubicBezTo>
                <a:cubicBezTo>
                  <a:pt x="3059740" y="1272803"/>
                  <a:pt x="3066027" y="1271244"/>
                  <a:pt x="3067238" y="1269296"/>
                </a:cubicBezTo>
                <a:lnTo>
                  <a:pt x="3068447" y="1269881"/>
                </a:lnTo>
                <a:cubicBezTo>
                  <a:pt x="3068447" y="1268128"/>
                  <a:pt x="3064577" y="1264818"/>
                  <a:pt x="3061675" y="1261701"/>
                </a:cubicBezTo>
                <a:cubicBezTo>
                  <a:pt x="3054925" y="1261174"/>
                  <a:pt x="3048104" y="1261174"/>
                  <a:pt x="3041357" y="1261701"/>
                </a:cubicBezTo>
                <a:close/>
                <a:moveTo>
                  <a:pt x="2688934" y="1259947"/>
                </a:moveTo>
                <a:cubicBezTo>
                  <a:pt x="2683977" y="1259188"/>
                  <a:pt x="2678850" y="1260026"/>
                  <a:pt x="2674665" y="1262284"/>
                </a:cubicBezTo>
                <a:cubicBezTo>
                  <a:pt x="2674665" y="1263842"/>
                  <a:pt x="2677568" y="1267543"/>
                  <a:pt x="2682647" y="1269492"/>
                </a:cubicBezTo>
                <a:cubicBezTo>
                  <a:pt x="2700788" y="1276113"/>
                  <a:pt x="2720380" y="1282346"/>
                  <a:pt x="2741424" y="1288969"/>
                </a:cubicBezTo>
                <a:lnTo>
                  <a:pt x="2797782" y="1295981"/>
                </a:lnTo>
                <a:cubicBezTo>
                  <a:pt x="2797300" y="1299292"/>
                  <a:pt x="2797300" y="1301044"/>
                  <a:pt x="2796088" y="1302408"/>
                </a:cubicBezTo>
                <a:lnTo>
                  <a:pt x="2796815" y="1301629"/>
                </a:lnTo>
                <a:lnTo>
                  <a:pt x="2808666" y="1301629"/>
                </a:lnTo>
                <a:cubicBezTo>
                  <a:pt x="2815439" y="1303244"/>
                  <a:pt x="2822430" y="1304298"/>
                  <a:pt x="2829469" y="1304745"/>
                </a:cubicBezTo>
                <a:cubicBezTo>
                  <a:pt x="2831597" y="1304512"/>
                  <a:pt x="2833073" y="1302954"/>
                  <a:pt x="2832783" y="1301238"/>
                </a:cubicBezTo>
                <a:cubicBezTo>
                  <a:pt x="2832638" y="1300382"/>
                  <a:pt x="2832057" y="1299603"/>
                  <a:pt x="2831160" y="1299097"/>
                </a:cubicBezTo>
                <a:cubicBezTo>
                  <a:pt x="2813600" y="1287937"/>
                  <a:pt x="2793066" y="1280203"/>
                  <a:pt x="2771176" y="1276504"/>
                </a:cubicBezTo>
                <a:cubicBezTo>
                  <a:pt x="2743601" y="1271633"/>
                  <a:pt x="2716510" y="1265206"/>
                  <a:pt x="2688934" y="1259947"/>
                </a:cubicBezTo>
                <a:close/>
                <a:moveTo>
                  <a:pt x="3981545" y="1258388"/>
                </a:moveTo>
                <a:cubicBezTo>
                  <a:pt x="3978160" y="1258000"/>
                  <a:pt x="3979128" y="1260726"/>
                  <a:pt x="3977675" y="1263454"/>
                </a:cubicBezTo>
                <a:cubicBezTo>
                  <a:pt x="3984255" y="1264836"/>
                  <a:pt x="3990979" y="1265809"/>
                  <a:pt x="3997752" y="1266376"/>
                </a:cubicBezTo>
                <a:cubicBezTo>
                  <a:pt x="4002107" y="1266376"/>
                  <a:pt x="4002348" y="1263454"/>
                  <a:pt x="4005734" y="1260922"/>
                </a:cubicBezTo>
                <a:cubicBezTo>
                  <a:pt x="3997800" y="1259460"/>
                  <a:pt x="3989697" y="1258624"/>
                  <a:pt x="3981545" y="1258388"/>
                </a:cubicBezTo>
                <a:close/>
                <a:moveTo>
                  <a:pt x="2574525" y="1258388"/>
                </a:moveTo>
                <a:lnTo>
                  <a:pt x="2552757" y="1272412"/>
                </a:lnTo>
                <a:cubicBezTo>
                  <a:pt x="2576461" y="1281178"/>
                  <a:pt x="2591458" y="1284098"/>
                  <a:pt x="2601134" y="1280594"/>
                </a:cubicBezTo>
                <a:lnTo>
                  <a:pt x="2601134" y="1280009"/>
                </a:lnTo>
                <a:cubicBezTo>
                  <a:pt x="2612500" y="1275919"/>
                  <a:pt x="2605971" y="1271050"/>
                  <a:pt x="2574525" y="1258388"/>
                </a:cubicBezTo>
                <a:close/>
                <a:moveTo>
                  <a:pt x="2065608" y="1256830"/>
                </a:moveTo>
                <a:cubicBezTo>
                  <a:pt x="2062706" y="1256830"/>
                  <a:pt x="2062223" y="1258585"/>
                  <a:pt x="2060771" y="1259752"/>
                </a:cubicBezTo>
                <a:lnTo>
                  <a:pt x="2071413" y="1261505"/>
                </a:lnTo>
                <a:lnTo>
                  <a:pt x="2075769" y="1258585"/>
                </a:lnTo>
                <a:cubicBezTo>
                  <a:pt x="2072478" y="1257687"/>
                  <a:pt x="2069067" y="1257104"/>
                  <a:pt x="2065608" y="1256830"/>
                </a:cubicBezTo>
                <a:close/>
                <a:moveTo>
                  <a:pt x="1306103" y="1256442"/>
                </a:moveTo>
                <a:lnTo>
                  <a:pt x="1328115" y="1265791"/>
                </a:lnTo>
                <a:cubicBezTo>
                  <a:pt x="1324727" y="1261895"/>
                  <a:pt x="1326421" y="1256830"/>
                  <a:pt x="1306103" y="1256442"/>
                </a:cubicBezTo>
                <a:close/>
                <a:moveTo>
                  <a:pt x="5110647" y="1255663"/>
                </a:moveTo>
                <a:lnTo>
                  <a:pt x="5111858" y="1256040"/>
                </a:lnTo>
                <a:lnTo>
                  <a:pt x="5119596" y="1267934"/>
                </a:lnTo>
                <a:cubicBezTo>
                  <a:pt x="5126344" y="1272451"/>
                  <a:pt x="5135051" y="1274614"/>
                  <a:pt x="5143785" y="1273970"/>
                </a:cubicBezTo>
                <a:cubicBezTo>
                  <a:pt x="5148137" y="1273970"/>
                  <a:pt x="5147654" y="1268713"/>
                  <a:pt x="5143785" y="1265985"/>
                </a:cubicBezTo>
                <a:lnTo>
                  <a:pt x="5111858" y="1256040"/>
                </a:lnTo>
                <a:lnTo>
                  <a:pt x="5111612" y="1255663"/>
                </a:lnTo>
                <a:close/>
                <a:moveTo>
                  <a:pt x="1872830" y="1255272"/>
                </a:moveTo>
                <a:lnTo>
                  <a:pt x="1871862" y="1256051"/>
                </a:lnTo>
                <a:cubicBezTo>
                  <a:pt x="1867218" y="1256305"/>
                  <a:pt x="1862599" y="1256890"/>
                  <a:pt x="1858076" y="1257806"/>
                </a:cubicBezTo>
                <a:cubicBezTo>
                  <a:pt x="1856141" y="1257806"/>
                  <a:pt x="1858076" y="1260143"/>
                  <a:pt x="1858076" y="1261505"/>
                </a:cubicBezTo>
                <a:cubicBezTo>
                  <a:pt x="1862162" y="1261875"/>
                  <a:pt x="1866324" y="1261875"/>
                  <a:pt x="1870410" y="1261505"/>
                </a:cubicBezTo>
                <a:cubicBezTo>
                  <a:pt x="1872200" y="1259773"/>
                  <a:pt x="1873071" y="1257532"/>
                  <a:pt x="1872830" y="1255272"/>
                </a:cubicBezTo>
                <a:close/>
                <a:moveTo>
                  <a:pt x="1451716" y="1251573"/>
                </a:moveTo>
                <a:cubicBezTo>
                  <a:pt x="1445426" y="1253910"/>
                  <a:pt x="1443976" y="1258000"/>
                  <a:pt x="1436718" y="1259558"/>
                </a:cubicBezTo>
                <a:cubicBezTo>
                  <a:pt x="1429245" y="1260298"/>
                  <a:pt x="1421698" y="1260298"/>
                  <a:pt x="1414224" y="1259558"/>
                </a:cubicBezTo>
                <a:lnTo>
                  <a:pt x="1377699" y="1267543"/>
                </a:lnTo>
                <a:lnTo>
                  <a:pt x="1454134" y="1272024"/>
                </a:lnTo>
                <a:cubicBezTo>
                  <a:pt x="1454400" y="1278588"/>
                  <a:pt x="1455538" y="1285131"/>
                  <a:pt x="1457521" y="1291501"/>
                </a:cubicBezTo>
                <a:cubicBezTo>
                  <a:pt x="1461148" y="1299680"/>
                  <a:pt x="1472758" y="1302018"/>
                  <a:pt x="1500334" y="1300656"/>
                </a:cubicBezTo>
                <a:cubicBezTo>
                  <a:pt x="1497672" y="1296760"/>
                  <a:pt x="1494287" y="1292474"/>
                  <a:pt x="1509041" y="1293448"/>
                </a:cubicBezTo>
                <a:cubicBezTo>
                  <a:pt x="1523795" y="1294423"/>
                  <a:pt x="1540243" y="1296175"/>
                  <a:pt x="1555965" y="1297734"/>
                </a:cubicBezTo>
                <a:lnTo>
                  <a:pt x="1573624" y="1293253"/>
                </a:lnTo>
                <a:cubicBezTo>
                  <a:pt x="1564431" y="1278256"/>
                  <a:pt x="1523795" y="1278841"/>
                  <a:pt x="1495981" y="1269686"/>
                </a:cubicBezTo>
                <a:lnTo>
                  <a:pt x="1515329" y="1262284"/>
                </a:lnTo>
                <a:cubicBezTo>
                  <a:pt x="1496464" y="1252604"/>
                  <a:pt x="1473822" y="1248786"/>
                  <a:pt x="1451716" y="1251573"/>
                </a:cubicBezTo>
                <a:close/>
                <a:moveTo>
                  <a:pt x="2205899" y="1249236"/>
                </a:moveTo>
                <a:cubicBezTo>
                  <a:pt x="2200338" y="1256636"/>
                  <a:pt x="2225491" y="1258779"/>
                  <a:pt x="2233475" y="1263454"/>
                </a:cubicBezTo>
                <a:cubicBezTo>
                  <a:pt x="2241456" y="1268128"/>
                  <a:pt x="2249923" y="1273970"/>
                  <a:pt x="2260322" y="1279035"/>
                </a:cubicBezTo>
                <a:cubicBezTo>
                  <a:pt x="2266975" y="1280495"/>
                  <a:pt x="2273771" y="1281412"/>
                  <a:pt x="2280642" y="1281761"/>
                </a:cubicBezTo>
                <a:lnTo>
                  <a:pt x="2316438" y="1290722"/>
                </a:lnTo>
                <a:cubicBezTo>
                  <a:pt x="2306280" y="1295202"/>
                  <a:pt x="2297573" y="1299097"/>
                  <a:pt x="2328533" y="1307277"/>
                </a:cubicBezTo>
                <a:cubicBezTo>
                  <a:pt x="2336781" y="1310471"/>
                  <a:pt x="2344303" y="1314757"/>
                  <a:pt x="2350786" y="1319937"/>
                </a:cubicBezTo>
                <a:lnTo>
                  <a:pt x="2328775" y="1323053"/>
                </a:lnTo>
                <a:lnTo>
                  <a:pt x="2258872" y="1307667"/>
                </a:lnTo>
                <a:cubicBezTo>
                  <a:pt x="2256236" y="1303187"/>
                  <a:pt x="2252896" y="1298999"/>
                  <a:pt x="2248955" y="1295202"/>
                </a:cubicBezTo>
                <a:cubicBezTo>
                  <a:pt x="2243996" y="1291889"/>
                  <a:pt x="2238094" y="1289611"/>
                  <a:pt x="2231781" y="1288579"/>
                </a:cubicBezTo>
                <a:cubicBezTo>
                  <a:pt x="2223848" y="1287002"/>
                  <a:pt x="2215526" y="1287002"/>
                  <a:pt x="2207593" y="1288579"/>
                </a:cubicBezTo>
                <a:cubicBezTo>
                  <a:pt x="2200917" y="1294480"/>
                  <a:pt x="2195137" y="1301026"/>
                  <a:pt x="2190419" y="1308056"/>
                </a:cubicBezTo>
                <a:lnTo>
                  <a:pt x="2253549" y="1321106"/>
                </a:lnTo>
                <a:lnTo>
                  <a:pt x="2264436" y="1336882"/>
                </a:lnTo>
                <a:lnTo>
                  <a:pt x="2216059" y="1343115"/>
                </a:lnTo>
                <a:lnTo>
                  <a:pt x="2291282" y="1373499"/>
                </a:lnTo>
                <a:cubicBezTo>
                  <a:pt x="2320552" y="1367461"/>
                  <a:pt x="2322728" y="1367852"/>
                  <a:pt x="2322728" y="1360646"/>
                </a:cubicBezTo>
                <a:cubicBezTo>
                  <a:pt x="2322728" y="1353437"/>
                  <a:pt x="2338935" y="1358112"/>
                  <a:pt x="2351028" y="1360646"/>
                </a:cubicBezTo>
                <a:lnTo>
                  <a:pt x="2344740" y="1375837"/>
                </a:lnTo>
                <a:cubicBezTo>
                  <a:pt x="2355865" y="1384212"/>
                  <a:pt x="2365299" y="1392198"/>
                  <a:pt x="2377636" y="1399989"/>
                </a:cubicBezTo>
                <a:cubicBezTo>
                  <a:pt x="2391593" y="1407313"/>
                  <a:pt x="2408233" y="1410546"/>
                  <a:pt x="2424803" y="1409143"/>
                </a:cubicBezTo>
                <a:lnTo>
                  <a:pt x="2418754" y="1402911"/>
                </a:lnTo>
                <a:lnTo>
                  <a:pt x="2411258" y="1394146"/>
                </a:lnTo>
                <a:lnTo>
                  <a:pt x="2473662" y="1397457"/>
                </a:lnTo>
                <a:lnTo>
                  <a:pt x="2499300" y="1407585"/>
                </a:lnTo>
                <a:cubicBezTo>
                  <a:pt x="2508734" y="1405833"/>
                  <a:pt x="2523488" y="1405054"/>
                  <a:pt x="2524941" y="1401741"/>
                </a:cubicBezTo>
                <a:cubicBezTo>
                  <a:pt x="2526391" y="1398430"/>
                  <a:pt x="2519862" y="1391809"/>
                  <a:pt x="2512363" y="1386744"/>
                </a:cubicBezTo>
                <a:cubicBezTo>
                  <a:pt x="2487763" y="1372857"/>
                  <a:pt x="2460213" y="1362690"/>
                  <a:pt x="2431091" y="1356750"/>
                </a:cubicBezTo>
                <a:cubicBezTo>
                  <a:pt x="2436678" y="1355912"/>
                  <a:pt x="2442434" y="1355912"/>
                  <a:pt x="2448024" y="1356750"/>
                </a:cubicBezTo>
                <a:cubicBezTo>
                  <a:pt x="2486966" y="1366293"/>
                  <a:pt x="2525908" y="1376227"/>
                  <a:pt x="2563641" y="1386550"/>
                </a:cubicBezTo>
                <a:cubicBezTo>
                  <a:pt x="2573243" y="1389899"/>
                  <a:pt x="2582339" y="1394165"/>
                  <a:pt x="2590732" y="1399209"/>
                </a:cubicBezTo>
                <a:lnTo>
                  <a:pt x="2590491" y="1399209"/>
                </a:lnTo>
                <a:cubicBezTo>
                  <a:pt x="2590491" y="1401158"/>
                  <a:pt x="2588556" y="1403495"/>
                  <a:pt x="2590491" y="1404857"/>
                </a:cubicBezTo>
                <a:cubicBezTo>
                  <a:pt x="2596271" y="1407254"/>
                  <a:pt x="2602632" y="1408597"/>
                  <a:pt x="2609115" y="1408753"/>
                </a:cubicBezTo>
                <a:cubicBezTo>
                  <a:pt x="2617292" y="1408051"/>
                  <a:pt x="2625370" y="1406824"/>
                  <a:pt x="2633303" y="1405054"/>
                </a:cubicBezTo>
                <a:lnTo>
                  <a:pt x="2641897" y="1409168"/>
                </a:lnTo>
                <a:lnTo>
                  <a:pt x="2605971" y="1416740"/>
                </a:lnTo>
                <a:cubicBezTo>
                  <a:pt x="2610568" y="1420830"/>
                  <a:pt x="2616370" y="1425893"/>
                  <a:pt x="2621452" y="1430764"/>
                </a:cubicBezTo>
                <a:cubicBezTo>
                  <a:pt x="2655315" y="1440113"/>
                  <a:pt x="2682647" y="1444008"/>
                  <a:pt x="2696918" y="1434463"/>
                </a:cubicBezTo>
                <a:cubicBezTo>
                  <a:pt x="2714793" y="1437346"/>
                  <a:pt x="2731917" y="1442761"/>
                  <a:pt x="2747471" y="1450435"/>
                </a:cubicBezTo>
                <a:cubicBezTo>
                  <a:pt x="2771926" y="1462629"/>
                  <a:pt x="2799428" y="1470282"/>
                  <a:pt x="2828017" y="1472834"/>
                </a:cubicBezTo>
                <a:cubicBezTo>
                  <a:pt x="2832613" y="1473748"/>
                  <a:pt x="2837064" y="1475053"/>
                  <a:pt x="2841321" y="1476730"/>
                </a:cubicBezTo>
                <a:cubicBezTo>
                  <a:pt x="2835515" y="1492894"/>
                  <a:pt x="2799958" y="1496207"/>
                  <a:pt x="2753035" y="1493674"/>
                </a:cubicBezTo>
                <a:cubicBezTo>
                  <a:pt x="2761499" y="1509255"/>
                  <a:pt x="2761742" y="1509646"/>
                  <a:pt x="2797300" y="1517631"/>
                </a:cubicBezTo>
                <a:cubicBezTo>
                  <a:pt x="2812851" y="1516756"/>
                  <a:pt x="2828428" y="1516756"/>
                  <a:pt x="2843982" y="1517631"/>
                </a:cubicBezTo>
                <a:cubicBezTo>
                  <a:pt x="2876273" y="1522365"/>
                  <a:pt x="2909192" y="1523884"/>
                  <a:pt x="2941943" y="1522111"/>
                </a:cubicBezTo>
                <a:cubicBezTo>
                  <a:pt x="2956722" y="1521586"/>
                  <a:pt x="2971454" y="1523768"/>
                  <a:pt x="2984999" y="1528538"/>
                </a:cubicBezTo>
                <a:cubicBezTo>
                  <a:pt x="2994093" y="1532377"/>
                  <a:pt x="3004928" y="1532377"/>
                  <a:pt x="3014022" y="1528538"/>
                </a:cubicBezTo>
                <a:cubicBezTo>
                  <a:pt x="3009911" y="1521721"/>
                  <a:pt x="2989834" y="1524449"/>
                  <a:pt x="2982579" y="1517825"/>
                </a:cubicBezTo>
                <a:cubicBezTo>
                  <a:pt x="2982627" y="1512470"/>
                  <a:pt x="2983209" y="1507133"/>
                  <a:pt x="2984273" y="1501855"/>
                </a:cubicBezTo>
                <a:cubicBezTo>
                  <a:pt x="2988359" y="1501270"/>
                  <a:pt x="2992521" y="1501270"/>
                  <a:pt x="2996607" y="1501855"/>
                </a:cubicBezTo>
                <a:cubicBezTo>
                  <a:pt x="3001325" y="1502771"/>
                  <a:pt x="3005944" y="1503998"/>
                  <a:pt x="3010396" y="1505556"/>
                </a:cubicBezTo>
                <a:cubicBezTo>
                  <a:pt x="3011605" y="1505556"/>
                  <a:pt x="3011605" y="1507309"/>
                  <a:pt x="3010396" y="1507893"/>
                </a:cubicBezTo>
                <a:cubicBezTo>
                  <a:pt x="3008943" y="1511593"/>
                  <a:pt x="3005317" y="1515684"/>
                  <a:pt x="3019104" y="1520163"/>
                </a:cubicBezTo>
                <a:cubicBezTo>
                  <a:pt x="3037487" y="1526941"/>
                  <a:pt x="3057223" y="1530953"/>
                  <a:pt x="3077396" y="1532045"/>
                </a:cubicBezTo>
                <a:cubicBezTo>
                  <a:pt x="3103278" y="1533019"/>
                  <a:pt x="3129642" y="1534577"/>
                  <a:pt x="3156248" y="1536135"/>
                </a:cubicBezTo>
                <a:cubicBezTo>
                  <a:pt x="3170157" y="1535959"/>
                  <a:pt x="3183801" y="1539153"/>
                  <a:pt x="3195434" y="1545290"/>
                </a:cubicBezTo>
                <a:cubicBezTo>
                  <a:pt x="3208134" y="1550353"/>
                  <a:pt x="3221412" y="1554385"/>
                  <a:pt x="3235102" y="1557365"/>
                </a:cubicBezTo>
                <a:cubicBezTo>
                  <a:pt x="3245019" y="1555418"/>
                  <a:pt x="3253244" y="1553663"/>
                  <a:pt x="3238005" y="1547431"/>
                </a:cubicBezTo>
                <a:cubicBezTo>
                  <a:pt x="3232538" y="1545523"/>
                  <a:pt x="3227266" y="1543245"/>
                  <a:pt x="3222283" y="1540615"/>
                </a:cubicBezTo>
                <a:cubicBezTo>
                  <a:pt x="3220590" y="1539446"/>
                  <a:pt x="3223733" y="1537887"/>
                  <a:pt x="3225912" y="1536914"/>
                </a:cubicBezTo>
                <a:cubicBezTo>
                  <a:pt x="3228137" y="1536466"/>
                  <a:pt x="3230458" y="1536466"/>
                  <a:pt x="3232685" y="1536914"/>
                </a:cubicBezTo>
                <a:cubicBezTo>
                  <a:pt x="3237401" y="1537595"/>
                  <a:pt x="3241972" y="1538842"/>
                  <a:pt x="3246230" y="1540615"/>
                </a:cubicBezTo>
                <a:cubicBezTo>
                  <a:pt x="3283237" y="1560092"/>
                  <a:pt x="3325323" y="1557365"/>
                  <a:pt x="3365236" y="1562233"/>
                </a:cubicBezTo>
                <a:cubicBezTo>
                  <a:pt x="3369588" y="1562233"/>
                  <a:pt x="3372732" y="1559508"/>
                  <a:pt x="3376361" y="1557949"/>
                </a:cubicBezTo>
                <a:lnTo>
                  <a:pt x="3399099" y="1573726"/>
                </a:lnTo>
                <a:cubicBezTo>
                  <a:pt x="3405387" y="1573726"/>
                  <a:pt x="3411674" y="1574895"/>
                  <a:pt x="3417723" y="1575089"/>
                </a:cubicBezTo>
                <a:cubicBezTo>
                  <a:pt x="3441911" y="1575089"/>
                  <a:pt x="3441911" y="1575089"/>
                  <a:pt x="3432962" y="1563792"/>
                </a:cubicBezTo>
                <a:cubicBezTo>
                  <a:pt x="3460535" y="1566908"/>
                  <a:pt x="3488835" y="1582101"/>
                  <a:pt x="3515925" y="1577036"/>
                </a:cubicBezTo>
                <a:cubicBezTo>
                  <a:pt x="3519069" y="1572558"/>
                  <a:pt x="3505283" y="1568857"/>
                  <a:pt x="3497301" y="1564961"/>
                </a:cubicBezTo>
                <a:cubicBezTo>
                  <a:pt x="3509153" y="1564961"/>
                  <a:pt x="3522698" y="1563792"/>
                  <a:pt x="3513023" y="1554833"/>
                </a:cubicBezTo>
                <a:lnTo>
                  <a:pt x="3440459" y="1538472"/>
                </a:lnTo>
                <a:cubicBezTo>
                  <a:pt x="3449651" y="1544511"/>
                  <a:pt x="3455215" y="1548406"/>
                  <a:pt x="3464647" y="1554248"/>
                </a:cubicBezTo>
                <a:lnTo>
                  <a:pt x="3375878" y="1555612"/>
                </a:lnTo>
                <a:lnTo>
                  <a:pt x="3449651" y="1527174"/>
                </a:lnTo>
                <a:cubicBezTo>
                  <a:pt x="3440702" y="1522306"/>
                  <a:pt x="3432236" y="1517243"/>
                  <a:pt x="3421834" y="1512568"/>
                </a:cubicBezTo>
                <a:cubicBezTo>
                  <a:pt x="3415910" y="1511204"/>
                  <a:pt x="3409838" y="1510347"/>
                  <a:pt x="3403693" y="1510034"/>
                </a:cubicBezTo>
                <a:cubicBezTo>
                  <a:pt x="3408530" y="1524449"/>
                  <a:pt x="3391841" y="1531849"/>
                  <a:pt x="3348061" y="1532045"/>
                </a:cubicBezTo>
                <a:lnTo>
                  <a:pt x="3295089" y="1511204"/>
                </a:lnTo>
                <a:lnTo>
                  <a:pt x="3317342" y="1501661"/>
                </a:lnTo>
                <a:cubicBezTo>
                  <a:pt x="3314295" y="1500160"/>
                  <a:pt x="3311052" y="1498915"/>
                  <a:pt x="3307667" y="1497960"/>
                </a:cubicBezTo>
                <a:cubicBezTo>
                  <a:pt x="3289284" y="1494843"/>
                  <a:pt x="3274530" y="1494258"/>
                  <a:pt x="3267757" y="1497960"/>
                </a:cubicBezTo>
                <a:cubicBezTo>
                  <a:pt x="3261952" y="1494649"/>
                  <a:pt x="3255662" y="1491336"/>
                  <a:pt x="3250100" y="1487831"/>
                </a:cubicBezTo>
                <a:cubicBezTo>
                  <a:pt x="3234376" y="1477898"/>
                  <a:pt x="3234135" y="1477898"/>
                  <a:pt x="3192773" y="1469522"/>
                </a:cubicBezTo>
                <a:lnTo>
                  <a:pt x="3211641" y="1463874"/>
                </a:lnTo>
                <a:cubicBezTo>
                  <a:pt x="3178260" y="1451799"/>
                  <a:pt x="3157218" y="1449265"/>
                  <a:pt x="3148025" y="1457056"/>
                </a:cubicBezTo>
                <a:cubicBezTo>
                  <a:pt x="3144155" y="1459978"/>
                  <a:pt x="3148025" y="1465238"/>
                  <a:pt x="3142947" y="1467769"/>
                </a:cubicBezTo>
                <a:cubicBezTo>
                  <a:pt x="3133538" y="1470808"/>
                  <a:pt x="3123715" y="1472969"/>
                  <a:pt x="3113677" y="1474196"/>
                </a:cubicBezTo>
                <a:lnTo>
                  <a:pt x="3075944" y="1453357"/>
                </a:lnTo>
                <a:cubicBezTo>
                  <a:pt x="3068447" y="1456277"/>
                  <a:pt x="3061190" y="1457447"/>
                  <a:pt x="3059740" y="1459978"/>
                </a:cubicBezTo>
                <a:cubicBezTo>
                  <a:pt x="3058287" y="1462510"/>
                  <a:pt x="3019104" y="1461537"/>
                  <a:pt x="3042324" y="1472638"/>
                </a:cubicBezTo>
                <a:cubicBezTo>
                  <a:pt x="3057512" y="1478014"/>
                  <a:pt x="3074179" y="1480178"/>
                  <a:pt x="3090700" y="1478871"/>
                </a:cubicBezTo>
                <a:cubicBezTo>
                  <a:pt x="3097955" y="1479339"/>
                  <a:pt x="3105139" y="1480255"/>
                  <a:pt x="3112227" y="1481599"/>
                </a:cubicBezTo>
                <a:cubicBezTo>
                  <a:pt x="3128916" y="1484715"/>
                  <a:pt x="3140770" y="1493870"/>
                  <a:pt x="3128190" y="1494453"/>
                </a:cubicBezTo>
                <a:cubicBezTo>
                  <a:pt x="3110051" y="1494453"/>
                  <a:pt x="3106181" y="1499906"/>
                  <a:pt x="3102069" y="1504777"/>
                </a:cubicBezTo>
                <a:lnTo>
                  <a:pt x="3067238" y="1486858"/>
                </a:lnTo>
                <a:cubicBezTo>
                  <a:pt x="3043050" y="1484715"/>
                  <a:pt x="3020795" y="1482378"/>
                  <a:pt x="3000477" y="1481404"/>
                </a:cubicBezTo>
                <a:cubicBezTo>
                  <a:pt x="2991360" y="1481462"/>
                  <a:pt x="2982264" y="1482378"/>
                  <a:pt x="2973389" y="1484130"/>
                </a:cubicBezTo>
                <a:cubicBezTo>
                  <a:pt x="2966639" y="1485688"/>
                  <a:pt x="2959600" y="1486351"/>
                  <a:pt x="2952586" y="1486079"/>
                </a:cubicBezTo>
                <a:cubicBezTo>
                  <a:pt x="2936623" y="1482572"/>
                  <a:pt x="2926945" y="1477509"/>
                  <a:pt x="2930091" y="1472250"/>
                </a:cubicBezTo>
                <a:cubicBezTo>
                  <a:pt x="2928639" y="1469328"/>
                  <a:pt x="2930091" y="1467964"/>
                  <a:pt x="2940734" y="1470497"/>
                </a:cubicBezTo>
                <a:cubicBezTo>
                  <a:pt x="2946054" y="1467381"/>
                  <a:pt x="2960811" y="1464068"/>
                  <a:pt x="2932753" y="1459590"/>
                </a:cubicBezTo>
                <a:cubicBezTo>
                  <a:pt x="2916569" y="1456999"/>
                  <a:pt x="2901040" y="1452265"/>
                  <a:pt x="2886794" y="1445566"/>
                </a:cubicBezTo>
                <a:cubicBezTo>
                  <a:pt x="2876393" y="1440892"/>
                  <a:pt x="2862606" y="1436800"/>
                  <a:pt x="2850513" y="1431931"/>
                </a:cubicBezTo>
                <a:lnTo>
                  <a:pt x="2810845" y="1444008"/>
                </a:lnTo>
                <a:cubicBezTo>
                  <a:pt x="2793115" y="1437698"/>
                  <a:pt x="2774247" y="1433626"/>
                  <a:pt x="2754970" y="1431931"/>
                </a:cubicBezTo>
                <a:cubicBezTo>
                  <a:pt x="2747809" y="1431931"/>
                  <a:pt x="2740724" y="1431015"/>
                  <a:pt x="2733926" y="1429205"/>
                </a:cubicBezTo>
                <a:cubicBezTo>
                  <a:pt x="2711431" y="1420343"/>
                  <a:pt x="2685961" y="1417615"/>
                  <a:pt x="2661361" y="1421415"/>
                </a:cubicBezTo>
                <a:lnTo>
                  <a:pt x="2642325" y="1409342"/>
                </a:lnTo>
                <a:lnTo>
                  <a:pt x="2681197" y="1411869"/>
                </a:lnTo>
                <a:cubicBezTo>
                  <a:pt x="2663055" y="1396287"/>
                  <a:pt x="2661361" y="1395899"/>
                  <a:pt x="2632821" y="1398430"/>
                </a:cubicBezTo>
                <a:lnTo>
                  <a:pt x="2598231" y="1378953"/>
                </a:lnTo>
                <a:lnTo>
                  <a:pt x="2556869" y="1372915"/>
                </a:lnTo>
                <a:cubicBezTo>
                  <a:pt x="2556724" y="1370637"/>
                  <a:pt x="2556724" y="1368377"/>
                  <a:pt x="2556869" y="1366099"/>
                </a:cubicBezTo>
                <a:lnTo>
                  <a:pt x="2525426" y="1359670"/>
                </a:lnTo>
                <a:lnTo>
                  <a:pt x="2520344" y="1347790"/>
                </a:lnTo>
                <a:lnTo>
                  <a:pt x="2451894" y="1340389"/>
                </a:lnTo>
                <a:cubicBezTo>
                  <a:pt x="2475307" y="1336903"/>
                  <a:pt x="2499470" y="1339357"/>
                  <a:pt x="2521070" y="1347401"/>
                </a:cubicBezTo>
                <a:lnTo>
                  <a:pt x="2532922" y="1342726"/>
                </a:lnTo>
                <a:lnTo>
                  <a:pt x="2485998" y="1325390"/>
                </a:lnTo>
                <a:lnTo>
                  <a:pt x="2456973" y="1328312"/>
                </a:lnTo>
                <a:lnTo>
                  <a:pt x="2353689" y="1298513"/>
                </a:lnTo>
                <a:lnTo>
                  <a:pt x="2379812" y="1293838"/>
                </a:lnTo>
                <a:cubicBezTo>
                  <a:pt x="2364647" y="1287800"/>
                  <a:pt x="2348270" y="1283982"/>
                  <a:pt x="2331436" y="1282540"/>
                </a:cubicBezTo>
                <a:cubicBezTo>
                  <a:pt x="2317649" y="1279424"/>
                  <a:pt x="2302895" y="1277477"/>
                  <a:pt x="2288380" y="1275140"/>
                </a:cubicBezTo>
                <a:cubicBezTo>
                  <a:pt x="2283906" y="1270758"/>
                  <a:pt x="2282757" y="1267447"/>
                  <a:pt x="2284662" y="1264671"/>
                </a:cubicBezTo>
                <a:lnTo>
                  <a:pt x="2299074" y="1257511"/>
                </a:lnTo>
                <a:lnTo>
                  <a:pt x="2299993" y="1257609"/>
                </a:lnTo>
                <a:lnTo>
                  <a:pt x="2299266" y="1257415"/>
                </a:lnTo>
                <a:lnTo>
                  <a:pt x="2299074" y="1257511"/>
                </a:lnTo>
                <a:lnTo>
                  <a:pt x="2269848" y="1254372"/>
                </a:lnTo>
                <a:cubicBezTo>
                  <a:pt x="2261472" y="1253471"/>
                  <a:pt x="2254396" y="1252741"/>
                  <a:pt x="2247503" y="1252156"/>
                </a:cubicBezTo>
                <a:cubicBezTo>
                  <a:pt x="2233716" y="1250988"/>
                  <a:pt x="2218962" y="1250015"/>
                  <a:pt x="2205899" y="1249236"/>
                </a:cubicBezTo>
                <a:close/>
                <a:moveTo>
                  <a:pt x="4081444" y="1248260"/>
                </a:moveTo>
                <a:cubicBezTo>
                  <a:pt x="4081444" y="1248260"/>
                  <a:pt x="4082653" y="1250015"/>
                  <a:pt x="4083138" y="1250209"/>
                </a:cubicBezTo>
                <a:lnTo>
                  <a:pt x="4094748" y="1251573"/>
                </a:lnTo>
                <a:lnTo>
                  <a:pt x="4093296" y="1249624"/>
                </a:lnTo>
                <a:close/>
                <a:moveTo>
                  <a:pt x="1374071" y="1247872"/>
                </a:moveTo>
                <a:lnTo>
                  <a:pt x="1412530" y="1258388"/>
                </a:lnTo>
                <a:lnTo>
                  <a:pt x="1427043" y="1253325"/>
                </a:lnTo>
                <a:close/>
                <a:moveTo>
                  <a:pt x="2328775" y="1239108"/>
                </a:moveTo>
                <a:cubicBezTo>
                  <a:pt x="2328533" y="1243976"/>
                  <a:pt x="2334339" y="1243976"/>
                  <a:pt x="2339176" y="1242807"/>
                </a:cubicBezTo>
                <a:lnTo>
                  <a:pt x="2339176" y="1242224"/>
                </a:lnTo>
                <a:close/>
                <a:moveTo>
                  <a:pt x="3474566" y="1237159"/>
                </a:moveTo>
                <a:cubicBezTo>
                  <a:pt x="3474566" y="1237159"/>
                  <a:pt x="3474566" y="1238523"/>
                  <a:pt x="3474566" y="1239302"/>
                </a:cubicBezTo>
                <a:lnTo>
                  <a:pt x="3486417" y="1240469"/>
                </a:lnTo>
                <a:lnTo>
                  <a:pt x="3486417" y="1237159"/>
                </a:lnTo>
                <a:close/>
                <a:moveTo>
                  <a:pt x="1847192" y="1235991"/>
                </a:moveTo>
                <a:cubicBezTo>
                  <a:pt x="1841387" y="1235991"/>
                  <a:pt x="1835097" y="1237159"/>
                  <a:pt x="1833888" y="1238911"/>
                </a:cubicBezTo>
                <a:cubicBezTo>
                  <a:pt x="1832677" y="1240666"/>
                  <a:pt x="1841143" y="1246314"/>
                  <a:pt x="1853965" y="1249430"/>
                </a:cubicBezTo>
                <a:lnTo>
                  <a:pt x="1853480" y="1250209"/>
                </a:lnTo>
                <a:lnTo>
                  <a:pt x="1872589" y="1255078"/>
                </a:lnTo>
                <a:lnTo>
                  <a:pt x="1886134" y="1250988"/>
                </a:lnTo>
                <a:lnTo>
                  <a:pt x="1878153" y="1243976"/>
                </a:lnTo>
                <a:cubicBezTo>
                  <a:pt x="1869493" y="1238191"/>
                  <a:pt x="1858414" y="1235329"/>
                  <a:pt x="1847192" y="1235991"/>
                </a:cubicBezTo>
                <a:close/>
                <a:moveTo>
                  <a:pt x="1668200" y="1234042"/>
                </a:moveTo>
                <a:lnTo>
                  <a:pt x="1668200" y="1234237"/>
                </a:lnTo>
                <a:lnTo>
                  <a:pt x="1674488" y="1235601"/>
                </a:lnTo>
                <a:cubicBezTo>
                  <a:pt x="1673617" y="1234920"/>
                  <a:pt x="1672527" y="1234451"/>
                  <a:pt x="1671344" y="1234237"/>
                </a:cubicBezTo>
                <a:cubicBezTo>
                  <a:pt x="1670303" y="1234081"/>
                  <a:pt x="1669264" y="1234004"/>
                  <a:pt x="1668200" y="1234042"/>
                </a:cubicBezTo>
                <a:close/>
                <a:moveTo>
                  <a:pt x="11862023" y="1231120"/>
                </a:moveTo>
                <a:cubicBezTo>
                  <a:pt x="11862264" y="1237353"/>
                  <a:pt x="11867828" y="1237938"/>
                  <a:pt x="11876536" y="1238328"/>
                </a:cubicBezTo>
                <a:lnTo>
                  <a:pt x="11876536" y="1235795"/>
                </a:lnTo>
                <a:lnTo>
                  <a:pt x="11892016" y="1235795"/>
                </a:lnTo>
                <a:lnTo>
                  <a:pt x="11875324" y="1233654"/>
                </a:lnTo>
                <a:close/>
                <a:moveTo>
                  <a:pt x="4739450" y="1229076"/>
                </a:moveTo>
                <a:cubicBezTo>
                  <a:pt x="4731499" y="1228102"/>
                  <a:pt x="4724363" y="1228102"/>
                  <a:pt x="4722671" y="1229758"/>
                </a:cubicBezTo>
                <a:cubicBezTo>
                  <a:pt x="4719283" y="1233069"/>
                  <a:pt x="4726297" y="1234822"/>
                  <a:pt x="4731135" y="1236770"/>
                </a:cubicBezTo>
                <a:cubicBezTo>
                  <a:pt x="4740569" y="1240705"/>
                  <a:pt x="4751623" y="1241269"/>
                  <a:pt x="4761613" y="1238328"/>
                </a:cubicBezTo>
                <a:lnTo>
                  <a:pt x="4759707" y="1233898"/>
                </a:lnTo>
                <a:lnTo>
                  <a:pt x="4761128" y="1234237"/>
                </a:lnTo>
                <a:lnTo>
                  <a:pt x="4759434" y="1233263"/>
                </a:lnTo>
                <a:lnTo>
                  <a:pt x="4759707" y="1233898"/>
                </a:lnTo>
                <a:close/>
                <a:moveTo>
                  <a:pt x="2380546" y="1229018"/>
                </a:moveTo>
                <a:cubicBezTo>
                  <a:pt x="2371499" y="1229795"/>
                  <a:pt x="2377757" y="1235747"/>
                  <a:pt x="2370137" y="1236770"/>
                </a:cubicBezTo>
                <a:cubicBezTo>
                  <a:pt x="2360825" y="1238425"/>
                  <a:pt x="2351706" y="1240645"/>
                  <a:pt x="2342805" y="1243392"/>
                </a:cubicBezTo>
                <a:lnTo>
                  <a:pt x="2386102" y="1260726"/>
                </a:lnTo>
                <a:cubicBezTo>
                  <a:pt x="2405450" y="1261194"/>
                  <a:pt x="2424778" y="1262636"/>
                  <a:pt x="2443910" y="1265012"/>
                </a:cubicBezTo>
                <a:cubicBezTo>
                  <a:pt x="2465051" y="1269316"/>
                  <a:pt x="2485876" y="1274516"/>
                  <a:pt x="2506316" y="1280594"/>
                </a:cubicBezTo>
                <a:lnTo>
                  <a:pt x="2519377" y="1279035"/>
                </a:lnTo>
                <a:lnTo>
                  <a:pt x="2505831" y="1276308"/>
                </a:lnTo>
                <a:lnTo>
                  <a:pt x="2539453" y="1262480"/>
                </a:lnTo>
                <a:lnTo>
                  <a:pt x="2494947" y="1249818"/>
                </a:lnTo>
                <a:lnTo>
                  <a:pt x="2475112" y="1260143"/>
                </a:lnTo>
                <a:cubicBezTo>
                  <a:pt x="2467979" y="1259460"/>
                  <a:pt x="2460939" y="1258272"/>
                  <a:pt x="2454070" y="1256636"/>
                </a:cubicBezTo>
                <a:lnTo>
                  <a:pt x="2395415" y="1230310"/>
                </a:lnTo>
                <a:lnTo>
                  <a:pt x="2395775" y="1230341"/>
                </a:lnTo>
                <a:lnTo>
                  <a:pt x="2395051" y="1230147"/>
                </a:lnTo>
                <a:lnTo>
                  <a:pt x="2395415" y="1230310"/>
                </a:lnTo>
                <a:close/>
                <a:moveTo>
                  <a:pt x="1712917" y="1227396"/>
                </a:moveTo>
                <a:cubicBezTo>
                  <a:pt x="1704722" y="1227031"/>
                  <a:pt x="1698554" y="1228199"/>
                  <a:pt x="1696015" y="1231899"/>
                </a:cubicBezTo>
                <a:lnTo>
                  <a:pt x="1696015" y="1232096"/>
                </a:lnTo>
                <a:cubicBezTo>
                  <a:pt x="1718994" y="1237159"/>
                  <a:pt x="1736894" y="1239302"/>
                  <a:pt x="1741973" y="1232096"/>
                </a:cubicBezTo>
                <a:cubicBezTo>
                  <a:pt x="1731331" y="1229660"/>
                  <a:pt x="1721111" y="1227761"/>
                  <a:pt x="1712917" y="1227396"/>
                </a:cubicBezTo>
                <a:close/>
                <a:moveTo>
                  <a:pt x="5242713" y="1224499"/>
                </a:moveTo>
                <a:cubicBezTo>
                  <a:pt x="5239132" y="1224323"/>
                  <a:pt x="5235529" y="1224655"/>
                  <a:pt x="5232070" y="1225472"/>
                </a:cubicBezTo>
                <a:cubicBezTo>
                  <a:pt x="5234998" y="1227206"/>
                  <a:pt x="5238165" y="1228648"/>
                  <a:pt x="5241504" y="1229758"/>
                </a:cubicBezTo>
                <a:cubicBezTo>
                  <a:pt x="5247769" y="1231081"/>
                  <a:pt x="5254153" y="1231920"/>
                  <a:pt x="5260611" y="1232290"/>
                </a:cubicBezTo>
                <a:cubicBezTo>
                  <a:pt x="5261337" y="1232484"/>
                  <a:pt x="5261822" y="1228979"/>
                  <a:pt x="5260370" y="1228589"/>
                </a:cubicBezTo>
                <a:lnTo>
                  <a:pt x="5261337" y="1228589"/>
                </a:lnTo>
                <a:cubicBezTo>
                  <a:pt x="5255316" y="1226759"/>
                  <a:pt x="5249074" y="1225374"/>
                  <a:pt x="5242713" y="1224499"/>
                </a:cubicBezTo>
                <a:close/>
                <a:moveTo>
                  <a:pt x="4648895" y="1224109"/>
                </a:moveTo>
                <a:lnTo>
                  <a:pt x="4632448" y="1227031"/>
                </a:lnTo>
                <a:lnTo>
                  <a:pt x="4640914" y="1230732"/>
                </a:lnTo>
                <a:lnTo>
                  <a:pt x="4656153" y="1227421"/>
                </a:lnTo>
                <a:close/>
                <a:moveTo>
                  <a:pt x="2070205" y="1222941"/>
                </a:moveTo>
                <a:lnTo>
                  <a:pt x="2071657" y="1224499"/>
                </a:lnTo>
                <a:lnTo>
                  <a:pt x="2071657" y="1223135"/>
                </a:lnTo>
                <a:close/>
                <a:moveTo>
                  <a:pt x="1085993" y="1222747"/>
                </a:moveTo>
                <a:lnTo>
                  <a:pt x="1118034" y="1227735"/>
                </a:lnTo>
                <a:lnTo>
                  <a:pt x="1118162" y="1228783"/>
                </a:lnTo>
                <a:lnTo>
                  <a:pt x="1080528" y="1223028"/>
                </a:lnTo>
                <a:close/>
                <a:moveTo>
                  <a:pt x="1462115" y="1221577"/>
                </a:moveTo>
                <a:cubicBezTo>
                  <a:pt x="1448570" y="1223135"/>
                  <a:pt x="1457036" y="1228004"/>
                  <a:pt x="1465020" y="1232290"/>
                </a:cubicBezTo>
                <a:cubicBezTo>
                  <a:pt x="1472783" y="1237607"/>
                  <a:pt x="1483716" y="1238678"/>
                  <a:pt x="1492835" y="1235016"/>
                </a:cubicBezTo>
                <a:cubicBezTo>
                  <a:pt x="1521134" y="1237938"/>
                  <a:pt x="1521134" y="1237938"/>
                  <a:pt x="1536132" y="1231511"/>
                </a:cubicBezTo>
                <a:cubicBezTo>
                  <a:pt x="1522853" y="1226661"/>
                  <a:pt x="1507881" y="1225706"/>
                  <a:pt x="1493802" y="1228783"/>
                </a:cubicBezTo>
                <a:lnTo>
                  <a:pt x="1492593" y="1228783"/>
                </a:lnTo>
                <a:cubicBezTo>
                  <a:pt x="1484127" y="1223039"/>
                  <a:pt x="1473073" y="1220428"/>
                  <a:pt x="1462115" y="1221577"/>
                </a:cubicBezTo>
                <a:close/>
                <a:moveTo>
                  <a:pt x="807828" y="1219434"/>
                </a:moveTo>
                <a:cubicBezTo>
                  <a:pt x="805170" y="1219434"/>
                  <a:pt x="805170" y="1221577"/>
                  <a:pt x="804200" y="1222747"/>
                </a:cubicBezTo>
                <a:lnTo>
                  <a:pt x="822582" y="1225278"/>
                </a:lnTo>
                <a:cubicBezTo>
                  <a:pt x="821132" y="1223329"/>
                  <a:pt x="819680" y="1221383"/>
                  <a:pt x="818471" y="1219434"/>
                </a:cubicBezTo>
                <a:cubicBezTo>
                  <a:pt x="814941" y="1219123"/>
                  <a:pt x="811361" y="1219123"/>
                  <a:pt x="807828" y="1219434"/>
                </a:cubicBezTo>
                <a:close/>
                <a:moveTo>
                  <a:pt x="1886375" y="1217682"/>
                </a:moveTo>
                <a:cubicBezTo>
                  <a:pt x="1884440" y="1217487"/>
                  <a:pt x="1883473" y="1219630"/>
                  <a:pt x="1885408" y="1220604"/>
                </a:cubicBezTo>
                <a:lnTo>
                  <a:pt x="1884440" y="1221383"/>
                </a:lnTo>
                <a:cubicBezTo>
                  <a:pt x="1891962" y="1225297"/>
                  <a:pt x="1900962" y="1226935"/>
                  <a:pt x="1909837" y="1226057"/>
                </a:cubicBezTo>
                <a:cubicBezTo>
                  <a:pt x="1913176" y="1225863"/>
                  <a:pt x="1916490" y="1225472"/>
                  <a:pt x="1919756" y="1224888"/>
                </a:cubicBezTo>
                <a:lnTo>
                  <a:pt x="1910563" y="1220604"/>
                </a:lnTo>
                <a:cubicBezTo>
                  <a:pt x="1903331" y="1217039"/>
                  <a:pt x="1894598" y="1215986"/>
                  <a:pt x="1886375" y="1217682"/>
                </a:cubicBezTo>
                <a:close/>
                <a:moveTo>
                  <a:pt x="1702546" y="1216123"/>
                </a:moveTo>
                <a:lnTo>
                  <a:pt x="1701093" y="1217487"/>
                </a:lnTo>
                <a:lnTo>
                  <a:pt x="1705934" y="1217487"/>
                </a:lnTo>
                <a:close/>
                <a:moveTo>
                  <a:pt x="1954102" y="1212619"/>
                </a:moveTo>
                <a:cubicBezTo>
                  <a:pt x="1935404" y="1213923"/>
                  <a:pt x="1925005" y="1218013"/>
                  <a:pt x="1922900" y="1224888"/>
                </a:cubicBezTo>
                <a:lnTo>
                  <a:pt x="1935478" y="1232484"/>
                </a:lnTo>
                <a:cubicBezTo>
                  <a:pt x="1935478" y="1240469"/>
                  <a:pt x="1907661" y="1233654"/>
                  <a:pt x="1899438" y="1238523"/>
                </a:cubicBezTo>
                <a:cubicBezTo>
                  <a:pt x="1902341" y="1239887"/>
                  <a:pt x="1906693" y="1243586"/>
                  <a:pt x="1910805" y="1244171"/>
                </a:cubicBezTo>
                <a:cubicBezTo>
                  <a:pt x="1922900" y="1246119"/>
                  <a:pt x="1934993" y="1246898"/>
                  <a:pt x="1947088" y="1247872"/>
                </a:cubicBezTo>
                <a:cubicBezTo>
                  <a:pt x="1958432" y="1248475"/>
                  <a:pt x="1969341" y="1251651"/>
                  <a:pt x="1978531" y="1257027"/>
                </a:cubicBezTo>
                <a:cubicBezTo>
                  <a:pt x="1989563" y="1263083"/>
                  <a:pt x="2003616" y="1264329"/>
                  <a:pt x="2016023" y="1260337"/>
                </a:cubicBezTo>
                <a:cubicBezTo>
                  <a:pt x="2010703" y="1250403"/>
                  <a:pt x="1955311" y="1244171"/>
                  <a:pt x="1967647" y="1231705"/>
                </a:cubicBezTo>
                <a:cubicBezTo>
                  <a:pt x="2002163" y="1238502"/>
                  <a:pt x="2037987" y="1239768"/>
                  <a:pt x="2073107" y="1235406"/>
                </a:cubicBezTo>
                <a:cubicBezTo>
                  <a:pt x="2080799" y="1238893"/>
                  <a:pt x="2088903" y="1241774"/>
                  <a:pt x="2097295" y="1243976"/>
                </a:cubicBezTo>
                <a:cubicBezTo>
                  <a:pt x="2120879" y="1248690"/>
                  <a:pt x="2143229" y="1256734"/>
                  <a:pt x="2163328" y="1267738"/>
                </a:cubicBezTo>
                <a:cubicBezTo>
                  <a:pt x="2166353" y="1267719"/>
                  <a:pt x="2169352" y="1267116"/>
                  <a:pt x="2172036" y="1265985"/>
                </a:cubicBezTo>
                <a:lnTo>
                  <a:pt x="2168166" y="1251182"/>
                </a:lnTo>
                <a:cubicBezTo>
                  <a:pt x="2147848" y="1245535"/>
                  <a:pt x="2127530" y="1239690"/>
                  <a:pt x="2106729" y="1234237"/>
                </a:cubicBezTo>
                <a:cubicBezTo>
                  <a:pt x="2095530" y="1230771"/>
                  <a:pt x="2083268" y="1230225"/>
                  <a:pt x="2071657" y="1232679"/>
                </a:cubicBezTo>
                <a:lnTo>
                  <a:pt x="2073107" y="1233263"/>
                </a:lnTo>
                <a:cubicBezTo>
                  <a:pt x="2054387" y="1224792"/>
                  <a:pt x="2033124" y="1220681"/>
                  <a:pt x="2011668" y="1221383"/>
                </a:cubicBezTo>
                <a:cubicBezTo>
                  <a:pt x="2003687" y="1221383"/>
                  <a:pt x="1993288" y="1220409"/>
                  <a:pt x="1984095" y="1219825"/>
                </a:cubicBezTo>
                <a:cubicBezTo>
                  <a:pt x="1975509" y="1214586"/>
                  <a:pt x="1964841" y="1212034"/>
                  <a:pt x="1954102" y="1212619"/>
                </a:cubicBezTo>
                <a:close/>
                <a:moveTo>
                  <a:pt x="841450" y="1211060"/>
                </a:moveTo>
                <a:lnTo>
                  <a:pt x="844353" y="1212228"/>
                </a:lnTo>
                <a:lnTo>
                  <a:pt x="846047" y="1211060"/>
                </a:lnTo>
                <a:close/>
                <a:moveTo>
                  <a:pt x="3708947" y="1209306"/>
                </a:moveTo>
                <a:cubicBezTo>
                  <a:pt x="3708947" y="1209306"/>
                  <a:pt x="3709430" y="1211449"/>
                  <a:pt x="3709674" y="1212422"/>
                </a:cubicBezTo>
                <a:lnTo>
                  <a:pt x="3709674" y="1211839"/>
                </a:lnTo>
                <a:lnTo>
                  <a:pt x="3722249" y="1211839"/>
                </a:lnTo>
                <a:cubicBezTo>
                  <a:pt x="3722249" y="1211839"/>
                  <a:pt x="3722249" y="1210281"/>
                  <a:pt x="3720799" y="1209306"/>
                </a:cubicBezTo>
                <a:close/>
                <a:moveTo>
                  <a:pt x="1152025" y="1207553"/>
                </a:moveTo>
                <a:lnTo>
                  <a:pt x="1158798" y="1212228"/>
                </a:lnTo>
                <a:cubicBezTo>
                  <a:pt x="1162427" y="1212228"/>
                  <a:pt x="1168473" y="1212228"/>
                  <a:pt x="1169200" y="1212228"/>
                </a:cubicBezTo>
                <a:cubicBezTo>
                  <a:pt x="1169923" y="1212228"/>
                  <a:pt x="1166053" y="1209112"/>
                  <a:pt x="1164121" y="1207553"/>
                </a:cubicBezTo>
                <a:close/>
                <a:moveTo>
                  <a:pt x="897294" y="1206580"/>
                </a:moveTo>
                <a:cubicBezTo>
                  <a:pt x="893696" y="1206921"/>
                  <a:pt x="891882" y="1208625"/>
                  <a:pt x="892729" y="1212422"/>
                </a:cubicBezTo>
                <a:lnTo>
                  <a:pt x="912562" y="1208917"/>
                </a:lnTo>
                <a:cubicBezTo>
                  <a:pt x="906273" y="1207262"/>
                  <a:pt x="900891" y="1206240"/>
                  <a:pt x="897294" y="1206580"/>
                </a:cubicBezTo>
                <a:close/>
                <a:moveTo>
                  <a:pt x="2094152" y="1204243"/>
                </a:moveTo>
                <a:lnTo>
                  <a:pt x="2089314" y="1207748"/>
                </a:lnTo>
                <a:cubicBezTo>
                  <a:pt x="2095094" y="1209637"/>
                  <a:pt x="2101094" y="1211079"/>
                  <a:pt x="2107212" y="1212034"/>
                </a:cubicBezTo>
                <a:cubicBezTo>
                  <a:pt x="2110114" y="1212034"/>
                  <a:pt x="2110841" y="1209306"/>
                  <a:pt x="2113017" y="1207944"/>
                </a:cubicBezTo>
                <a:lnTo>
                  <a:pt x="2113985" y="1207944"/>
                </a:lnTo>
                <a:close/>
                <a:moveTo>
                  <a:pt x="1331500" y="1202879"/>
                </a:moveTo>
                <a:cubicBezTo>
                  <a:pt x="1332104" y="1204789"/>
                  <a:pt x="1332104" y="1206813"/>
                  <a:pt x="1331500" y="1208723"/>
                </a:cubicBezTo>
                <a:cubicBezTo>
                  <a:pt x="1328597" y="1212034"/>
                  <a:pt x="1333193" y="1218072"/>
                  <a:pt x="1348191" y="1221771"/>
                </a:cubicBezTo>
                <a:lnTo>
                  <a:pt x="1348191" y="1223329"/>
                </a:lnTo>
                <a:cubicBezTo>
                  <a:pt x="1366815" y="1228004"/>
                  <a:pt x="1388342" y="1231317"/>
                  <a:pt x="1398744" y="1224499"/>
                </a:cubicBezTo>
                <a:cubicBezTo>
                  <a:pt x="1383746" y="1218266"/>
                  <a:pt x="1368992" y="1212034"/>
                  <a:pt x="1352785" y="1205995"/>
                </a:cubicBezTo>
                <a:cubicBezTo>
                  <a:pt x="1345819" y="1204398"/>
                  <a:pt x="1338709" y="1203366"/>
                  <a:pt x="1331500" y="1202879"/>
                </a:cubicBezTo>
                <a:close/>
                <a:moveTo>
                  <a:pt x="1208624" y="1202685"/>
                </a:moveTo>
                <a:cubicBezTo>
                  <a:pt x="1216849" y="1213592"/>
                  <a:pt x="1230153" y="1219434"/>
                  <a:pt x="1260629" y="1224499"/>
                </a:cubicBezTo>
                <a:lnTo>
                  <a:pt x="1261114" y="1225278"/>
                </a:lnTo>
                <a:cubicBezTo>
                  <a:pt x="1265878" y="1226018"/>
                  <a:pt x="1270812" y="1225258"/>
                  <a:pt x="1274901" y="1223135"/>
                </a:cubicBezTo>
                <a:cubicBezTo>
                  <a:pt x="1276351" y="1221383"/>
                  <a:pt x="1274901" y="1217682"/>
                  <a:pt x="1270063" y="1215929"/>
                </a:cubicBezTo>
                <a:cubicBezTo>
                  <a:pt x="1250906" y="1208216"/>
                  <a:pt x="1230009" y="1203697"/>
                  <a:pt x="1208624" y="1202685"/>
                </a:cubicBezTo>
                <a:close/>
                <a:moveTo>
                  <a:pt x="1804957" y="1202432"/>
                </a:moveTo>
                <a:cubicBezTo>
                  <a:pt x="1779253" y="1201674"/>
                  <a:pt x="1767188" y="1209161"/>
                  <a:pt x="1745599" y="1207553"/>
                </a:cubicBezTo>
                <a:lnTo>
                  <a:pt x="1747537" y="1207359"/>
                </a:lnTo>
                <a:cubicBezTo>
                  <a:pt x="1736894" y="1213592"/>
                  <a:pt x="1783577" y="1222162"/>
                  <a:pt x="1759630" y="1226836"/>
                </a:cubicBezTo>
                <a:cubicBezTo>
                  <a:pt x="1757695" y="1226836"/>
                  <a:pt x="1770999" y="1234433"/>
                  <a:pt x="1777045" y="1238328"/>
                </a:cubicBezTo>
                <a:cubicBezTo>
                  <a:pt x="1782342" y="1238776"/>
                  <a:pt x="1787711" y="1238776"/>
                  <a:pt x="1793011" y="1238328"/>
                </a:cubicBezTo>
                <a:cubicBezTo>
                  <a:pt x="1794946" y="1231511"/>
                  <a:pt x="1823971" y="1232679"/>
                  <a:pt x="1817199" y="1223526"/>
                </a:cubicBezTo>
                <a:lnTo>
                  <a:pt x="1813570" y="1222356"/>
                </a:lnTo>
                <a:lnTo>
                  <a:pt x="1816955" y="1222356"/>
                </a:lnTo>
                <a:lnTo>
                  <a:pt x="1836064" y="1206580"/>
                </a:lnTo>
                <a:cubicBezTo>
                  <a:pt x="1823608" y="1203853"/>
                  <a:pt x="1813524" y="1202685"/>
                  <a:pt x="1804957" y="1202432"/>
                </a:cubicBezTo>
                <a:close/>
                <a:moveTo>
                  <a:pt x="11946418" y="1201832"/>
                </a:moveTo>
                <a:cubicBezTo>
                  <a:pt x="11936827" y="1201501"/>
                  <a:pt x="11927161" y="1202558"/>
                  <a:pt x="11917895" y="1205022"/>
                </a:cubicBezTo>
                <a:cubicBezTo>
                  <a:pt x="11916204" y="1205022"/>
                  <a:pt x="11925636" y="1210281"/>
                  <a:pt x="11930473" y="1213398"/>
                </a:cubicBezTo>
                <a:lnTo>
                  <a:pt x="11930473" y="1210864"/>
                </a:lnTo>
                <a:cubicBezTo>
                  <a:pt x="11945326" y="1212132"/>
                  <a:pt x="11960339" y="1210807"/>
                  <a:pt x="11974497" y="1206969"/>
                </a:cubicBezTo>
                <a:cubicBezTo>
                  <a:pt x="11965527" y="1203882"/>
                  <a:pt x="11956009" y="1202163"/>
                  <a:pt x="11946418" y="1201832"/>
                </a:cubicBezTo>
                <a:close/>
                <a:moveTo>
                  <a:pt x="2153170" y="1201126"/>
                </a:moveTo>
                <a:cubicBezTo>
                  <a:pt x="2155469" y="1202995"/>
                  <a:pt x="2158176" y="1204515"/>
                  <a:pt x="2161152" y="1205607"/>
                </a:cubicBezTo>
                <a:cubicBezTo>
                  <a:pt x="2165215" y="1206267"/>
                  <a:pt x="2169425" y="1206267"/>
                  <a:pt x="2173488" y="1205607"/>
                </a:cubicBezTo>
                <a:lnTo>
                  <a:pt x="2170714" y="1202068"/>
                </a:lnTo>
                <a:lnTo>
                  <a:pt x="2171310" y="1202100"/>
                </a:lnTo>
                <a:lnTo>
                  <a:pt x="2170586" y="1201906"/>
                </a:lnTo>
                <a:lnTo>
                  <a:pt x="2170714" y="1202068"/>
                </a:lnTo>
                <a:close/>
                <a:moveTo>
                  <a:pt x="1320857" y="1200347"/>
                </a:moveTo>
                <a:cubicBezTo>
                  <a:pt x="1322309" y="1200347"/>
                  <a:pt x="1323759" y="1201711"/>
                  <a:pt x="1324971" y="1201711"/>
                </a:cubicBezTo>
                <a:lnTo>
                  <a:pt x="1326906" y="1201711"/>
                </a:lnTo>
                <a:close/>
                <a:moveTo>
                  <a:pt x="1631432" y="1197037"/>
                </a:moveTo>
                <a:lnTo>
                  <a:pt x="1645703" y="1206386"/>
                </a:lnTo>
                <a:cubicBezTo>
                  <a:pt x="1642486" y="1206598"/>
                  <a:pt x="1639319" y="1207126"/>
                  <a:pt x="1636272" y="1207944"/>
                </a:cubicBezTo>
                <a:lnTo>
                  <a:pt x="1635302" y="1208138"/>
                </a:lnTo>
                <a:cubicBezTo>
                  <a:pt x="1633611" y="1208138"/>
                  <a:pt x="1635302" y="1210864"/>
                  <a:pt x="1635302" y="1212422"/>
                </a:cubicBezTo>
                <a:cubicBezTo>
                  <a:pt x="1641325" y="1213571"/>
                  <a:pt x="1647494" y="1214216"/>
                  <a:pt x="1653687" y="1214371"/>
                </a:cubicBezTo>
                <a:cubicBezTo>
                  <a:pt x="1657314" y="1214371"/>
                  <a:pt x="1656105" y="1210670"/>
                  <a:pt x="1656831" y="1208723"/>
                </a:cubicBezTo>
                <a:lnTo>
                  <a:pt x="1686824" y="1201126"/>
                </a:lnTo>
                <a:close/>
                <a:moveTo>
                  <a:pt x="1083090" y="1197037"/>
                </a:moveTo>
                <a:cubicBezTo>
                  <a:pt x="1083090" y="1197037"/>
                  <a:pt x="1084784" y="1198983"/>
                  <a:pt x="1085749" y="1199178"/>
                </a:cubicBezTo>
                <a:lnTo>
                  <a:pt x="1098570" y="1200932"/>
                </a:lnTo>
                <a:cubicBezTo>
                  <a:pt x="1098570" y="1200932"/>
                  <a:pt x="1097359" y="1198983"/>
                  <a:pt x="1096635" y="1198789"/>
                </a:cubicBezTo>
                <a:close/>
                <a:moveTo>
                  <a:pt x="723895" y="1195673"/>
                </a:moveTo>
                <a:cubicBezTo>
                  <a:pt x="723895" y="1195673"/>
                  <a:pt x="724621" y="1196840"/>
                  <a:pt x="725348" y="1197425"/>
                </a:cubicBezTo>
                <a:lnTo>
                  <a:pt x="725830" y="1197425"/>
                </a:lnTo>
                <a:cubicBezTo>
                  <a:pt x="727694" y="1197542"/>
                  <a:pt x="729533" y="1197542"/>
                  <a:pt x="731394" y="1197425"/>
                </a:cubicBezTo>
                <a:lnTo>
                  <a:pt x="728977" y="1195673"/>
                </a:lnTo>
                <a:cubicBezTo>
                  <a:pt x="727283" y="1195556"/>
                  <a:pt x="725589" y="1195556"/>
                  <a:pt x="723895" y="1195673"/>
                </a:cubicBezTo>
                <a:close/>
                <a:moveTo>
                  <a:pt x="1012461" y="1195479"/>
                </a:moveTo>
                <a:cubicBezTo>
                  <a:pt x="1007379" y="1195479"/>
                  <a:pt x="1004962" y="1197816"/>
                  <a:pt x="1001092" y="1199178"/>
                </a:cubicBezTo>
                <a:cubicBezTo>
                  <a:pt x="1006823" y="1201691"/>
                  <a:pt x="1012920" y="1203658"/>
                  <a:pt x="1019233" y="1205022"/>
                </a:cubicBezTo>
                <a:lnTo>
                  <a:pt x="1018022" y="1204243"/>
                </a:lnTo>
                <a:cubicBezTo>
                  <a:pt x="1033503" y="1205216"/>
                  <a:pt x="1054547" y="1208723"/>
                  <a:pt x="1055514" y="1199763"/>
                </a:cubicBezTo>
                <a:cubicBezTo>
                  <a:pt x="1040519" y="1198204"/>
                  <a:pt x="1025762" y="1196258"/>
                  <a:pt x="1012461" y="1195479"/>
                </a:cubicBezTo>
                <a:close/>
                <a:moveTo>
                  <a:pt x="1608937" y="1195282"/>
                </a:moveTo>
                <a:cubicBezTo>
                  <a:pt x="1607002" y="1195282"/>
                  <a:pt x="1607487" y="1197425"/>
                  <a:pt x="1607002" y="1198789"/>
                </a:cubicBezTo>
                <a:cubicBezTo>
                  <a:pt x="1610969" y="1199666"/>
                  <a:pt x="1615009" y="1200249"/>
                  <a:pt x="1619098" y="1200542"/>
                </a:cubicBezTo>
                <a:lnTo>
                  <a:pt x="1627102" y="1196782"/>
                </a:lnTo>
                <a:lnTo>
                  <a:pt x="1627805" y="1196840"/>
                </a:lnTo>
                <a:lnTo>
                  <a:pt x="1627805" y="1196452"/>
                </a:lnTo>
                <a:lnTo>
                  <a:pt x="1627102" y="1196782"/>
                </a:lnTo>
                <a:close/>
                <a:moveTo>
                  <a:pt x="1489691" y="1193920"/>
                </a:moveTo>
                <a:lnTo>
                  <a:pt x="1457521" y="1198204"/>
                </a:lnTo>
                <a:lnTo>
                  <a:pt x="1447120" y="1198204"/>
                </a:lnTo>
                <a:lnTo>
                  <a:pt x="1457521" y="1200542"/>
                </a:lnTo>
                <a:lnTo>
                  <a:pt x="1463083" y="1202879"/>
                </a:lnTo>
                <a:cubicBezTo>
                  <a:pt x="1496946" y="1217876"/>
                  <a:pt x="1499607" y="1218266"/>
                  <a:pt x="1532262" y="1213201"/>
                </a:cubicBezTo>
                <a:cubicBezTo>
                  <a:pt x="1517264" y="1210670"/>
                  <a:pt x="1506139" y="1207359"/>
                  <a:pt x="1502754" y="1201126"/>
                </a:cubicBezTo>
                <a:cubicBezTo>
                  <a:pt x="1502754" y="1198983"/>
                  <a:pt x="1494529" y="1196258"/>
                  <a:pt x="1489691" y="1193920"/>
                </a:cubicBezTo>
                <a:close/>
                <a:moveTo>
                  <a:pt x="1371653" y="1192166"/>
                </a:moveTo>
                <a:cubicBezTo>
                  <a:pt x="1368339" y="1192458"/>
                  <a:pt x="1365073" y="1193121"/>
                  <a:pt x="1361978" y="1194115"/>
                </a:cubicBezTo>
                <a:lnTo>
                  <a:pt x="1352303" y="1192945"/>
                </a:lnTo>
                <a:lnTo>
                  <a:pt x="1361978" y="1194699"/>
                </a:lnTo>
                <a:cubicBezTo>
                  <a:pt x="1368024" y="1197172"/>
                  <a:pt x="1374337" y="1199198"/>
                  <a:pt x="1380843" y="1200736"/>
                </a:cubicBezTo>
                <a:cubicBezTo>
                  <a:pt x="1385925" y="1201282"/>
                  <a:pt x="1391100" y="1200736"/>
                  <a:pt x="1395841" y="1199178"/>
                </a:cubicBezTo>
                <a:cubicBezTo>
                  <a:pt x="1397291" y="1199178"/>
                  <a:pt x="1393180" y="1195088"/>
                  <a:pt x="1390519" y="1194503"/>
                </a:cubicBezTo>
                <a:cubicBezTo>
                  <a:pt x="1384327" y="1193374"/>
                  <a:pt x="1378014" y="1192771"/>
                  <a:pt x="1371653" y="1192751"/>
                </a:cubicBezTo>
                <a:close/>
                <a:moveTo>
                  <a:pt x="4586006" y="1190804"/>
                </a:moveTo>
                <a:cubicBezTo>
                  <a:pt x="4577783" y="1193920"/>
                  <a:pt x="4574881" y="1198204"/>
                  <a:pt x="4587942" y="1203852"/>
                </a:cubicBezTo>
                <a:cubicBezTo>
                  <a:pt x="4596578" y="1207007"/>
                  <a:pt x="4605671" y="1209228"/>
                  <a:pt x="4615032" y="1210475"/>
                </a:cubicBezTo>
                <a:cubicBezTo>
                  <a:pt x="4625675" y="1212657"/>
                  <a:pt x="4636947" y="1211604"/>
                  <a:pt x="4646719" y="1207553"/>
                </a:cubicBezTo>
                <a:cubicBezTo>
                  <a:pt x="4646719" y="1201126"/>
                  <a:pt x="4635350" y="1195867"/>
                  <a:pt x="4616726" y="1191193"/>
                </a:cubicBezTo>
                <a:cubicBezTo>
                  <a:pt x="4607243" y="1188291"/>
                  <a:pt x="4596794" y="1188154"/>
                  <a:pt x="4587217" y="1190804"/>
                </a:cubicBezTo>
                <a:close/>
                <a:moveTo>
                  <a:pt x="4911335" y="1188270"/>
                </a:moveTo>
                <a:cubicBezTo>
                  <a:pt x="4911335" y="1192166"/>
                  <a:pt x="4907950" y="1196258"/>
                  <a:pt x="4913755" y="1199568"/>
                </a:cubicBezTo>
                <a:cubicBezTo>
                  <a:pt x="4924035" y="1203989"/>
                  <a:pt x="4935163" y="1207007"/>
                  <a:pt x="4946651" y="1208527"/>
                </a:cubicBezTo>
                <a:cubicBezTo>
                  <a:pt x="4960874" y="1210437"/>
                  <a:pt x="4975291" y="1211410"/>
                  <a:pt x="4989707" y="1211449"/>
                </a:cubicBezTo>
                <a:cubicBezTo>
                  <a:pt x="4994542" y="1211449"/>
                  <a:pt x="4996236" y="1208917"/>
                  <a:pt x="5001315" y="1206774"/>
                </a:cubicBezTo>
                <a:close/>
                <a:moveTo>
                  <a:pt x="202644" y="1186129"/>
                </a:moveTo>
                <a:cubicBezTo>
                  <a:pt x="200709" y="1186712"/>
                  <a:pt x="200709" y="1189050"/>
                  <a:pt x="202885" y="1190219"/>
                </a:cubicBezTo>
                <a:lnTo>
                  <a:pt x="203368" y="1190219"/>
                </a:lnTo>
                <a:cubicBezTo>
                  <a:pt x="210504" y="1193998"/>
                  <a:pt x="219140" y="1195479"/>
                  <a:pt x="227556" y="1194309"/>
                </a:cubicBezTo>
                <a:cubicBezTo>
                  <a:pt x="230458" y="1194309"/>
                  <a:pt x="229008" y="1190804"/>
                  <a:pt x="229491" y="1189634"/>
                </a:cubicBezTo>
                <a:cubicBezTo>
                  <a:pt x="221606" y="1185369"/>
                  <a:pt x="211811" y="1184103"/>
                  <a:pt x="202644" y="1186129"/>
                </a:cubicBezTo>
                <a:close/>
                <a:moveTo>
                  <a:pt x="4378957" y="1185154"/>
                </a:moveTo>
                <a:cubicBezTo>
                  <a:pt x="4378957" y="1187882"/>
                  <a:pt x="4378957" y="1190219"/>
                  <a:pt x="4378957" y="1190608"/>
                </a:cubicBezTo>
                <a:cubicBezTo>
                  <a:pt x="4385513" y="1192282"/>
                  <a:pt x="4392235" y="1193511"/>
                  <a:pt x="4399033" y="1194309"/>
                </a:cubicBezTo>
                <a:cubicBezTo>
                  <a:pt x="4402177" y="1194309"/>
                  <a:pt x="4403630" y="1192556"/>
                  <a:pt x="4405806" y="1191583"/>
                </a:cubicBezTo>
                <a:close/>
                <a:moveTo>
                  <a:pt x="408483" y="1184960"/>
                </a:moveTo>
                <a:cubicBezTo>
                  <a:pt x="405146" y="1184941"/>
                  <a:pt x="401832" y="1185545"/>
                  <a:pt x="398807" y="1186712"/>
                </a:cubicBezTo>
                <a:cubicBezTo>
                  <a:pt x="404831" y="1188467"/>
                  <a:pt x="410974" y="1189947"/>
                  <a:pt x="417190" y="1191193"/>
                </a:cubicBezTo>
                <a:lnTo>
                  <a:pt x="417675" y="1191193"/>
                </a:lnTo>
                <a:cubicBezTo>
                  <a:pt x="420578" y="1191193"/>
                  <a:pt x="423239" y="1189829"/>
                  <a:pt x="425898" y="1189050"/>
                </a:cubicBezTo>
                <a:cubicBezTo>
                  <a:pt x="420215" y="1187356"/>
                  <a:pt x="414410" y="1185992"/>
                  <a:pt x="408483" y="1184960"/>
                </a:cubicBezTo>
                <a:close/>
                <a:moveTo>
                  <a:pt x="4934013" y="1181892"/>
                </a:moveTo>
                <a:cubicBezTo>
                  <a:pt x="4930264" y="1181211"/>
                  <a:pt x="4926696" y="1181844"/>
                  <a:pt x="4920769" y="1183402"/>
                </a:cubicBezTo>
                <a:cubicBezTo>
                  <a:pt x="4917529" y="1184434"/>
                  <a:pt x="4914504" y="1185876"/>
                  <a:pt x="4911820" y="1187688"/>
                </a:cubicBezTo>
                <a:lnTo>
                  <a:pt x="4948345" y="1188270"/>
                </a:lnTo>
                <a:cubicBezTo>
                  <a:pt x="4941693" y="1184570"/>
                  <a:pt x="4937763" y="1182574"/>
                  <a:pt x="4934013" y="1181892"/>
                </a:cubicBezTo>
                <a:close/>
                <a:moveTo>
                  <a:pt x="1441315" y="1180676"/>
                </a:moveTo>
                <a:cubicBezTo>
                  <a:pt x="1456747" y="1187473"/>
                  <a:pt x="1473654" y="1191777"/>
                  <a:pt x="1491141" y="1193336"/>
                </a:cubicBezTo>
                <a:cubicBezTo>
                  <a:pt x="1501784" y="1191387"/>
                  <a:pt x="1502510" y="1187882"/>
                  <a:pt x="1485580" y="1184375"/>
                </a:cubicBezTo>
                <a:cubicBezTo>
                  <a:pt x="1470945" y="1182330"/>
                  <a:pt x="1456165" y="1181103"/>
                  <a:pt x="1441315" y="1180676"/>
                </a:cubicBezTo>
                <a:close/>
                <a:moveTo>
                  <a:pt x="1152993" y="1179118"/>
                </a:moveTo>
                <a:cubicBezTo>
                  <a:pt x="1148155" y="1185545"/>
                  <a:pt x="1145011" y="1189246"/>
                  <a:pt x="1140174" y="1195479"/>
                </a:cubicBezTo>
                <a:lnTo>
                  <a:pt x="1196046" y="1196840"/>
                </a:lnTo>
                <a:close/>
                <a:moveTo>
                  <a:pt x="1538914" y="1179019"/>
                </a:moveTo>
                <a:cubicBezTo>
                  <a:pt x="1534016" y="1179360"/>
                  <a:pt x="1531899" y="1180772"/>
                  <a:pt x="1533712" y="1183596"/>
                </a:cubicBezTo>
                <a:cubicBezTo>
                  <a:pt x="1541092" y="1192458"/>
                  <a:pt x="1549169" y="1200912"/>
                  <a:pt x="1557903" y="1208917"/>
                </a:cubicBezTo>
                <a:lnTo>
                  <a:pt x="1536858" y="1213786"/>
                </a:lnTo>
                <a:cubicBezTo>
                  <a:pt x="1541452" y="1216514"/>
                  <a:pt x="1546048" y="1220213"/>
                  <a:pt x="1549919" y="1220604"/>
                </a:cubicBezTo>
                <a:cubicBezTo>
                  <a:pt x="1563708" y="1222356"/>
                  <a:pt x="1577977" y="1222941"/>
                  <a:pt x="1592733" y="1224499"/>
                </a:cubicBezTo>
                <a:cubicBezTo>
                  <a:pt x="1598803" y="1228881"/>
                  <a:pt x="1605189" y="1232971"/>
                  <a:pt x="1611840" y="1236770"/>
                </a:cubicBezTo>
                <a:cubicBezTo>
                  <a:pt x="1616073" y="1238502"/>
                  <a:pt x="1620670" y="1239555"/>
                  <a:pt x="1625385" y="1239887"/>
                </a:cubicBezTo>
                <a:cubicBezTo>
                  <a:pt x="1629499" y="1239887"/>
                  <a:pt x="1635302" y="1239887"/>
                  <a:pt x="1635302" y="1238132"/>
                </a:cubicBezTo>
                <a:cubicBezTo>
                  <a:pt x="1633997" y="1232057"/>
                  <a:pt x="1632135" y="1226076"/>
                  <a:pt x="1629740" y="1220213"/>
                </a:cubicBezTo>
                <a:lnTo>
                  <a:pt x="1590555" y="1209891"/>
                </a:lnTo>
                <a:cubicBezTo>
                  <a:pt x="1589275" y="1204944"/>
                  <a:pt x="1586806" y="1200249"/>
                  <a:pt x="1583299" y="1196061"/>
                </a:cubicBezTo>
                <a:cubicBezTo>
                  <a:pt x="1576283" y="1190550"/>
                  <a:pt x="1568761" y="1185467"/>
                  <a:pt x="1560805" y="1180870"/>
                </a:cubicBezTo>
                <a:cubicBezTo>
                  <a:pt x="1551492" y="1179409"/>
                  <a:pt x="1543812" y="1178679"/>
                  <a:pt x="1538914" y="1179019"/>
                </a:cubicBezTo>
                <a:close/>
                <a:moveTo>
                  <a:pt x="4422012" y="1176390"/>
                </a:moveTo>
                <a:lnTo>
                  <a:pt x="4421527" y="1178142"/>
                </a:lnTo>
                <a:cubicBezTo>
                  <a:pt x="4420318" y="1178142"/>
                  <a:pt x="4421527" y="1180480"/>
                  <a:pt x="4422980" y="1183013"/>
                </a:cubicBezTo>
                <a:cubicBezTo>
                  <a:pt x="4432414" y="1183013"/>
                  <a:pt x="4440636" y="1183013"/>
                  <a:pt x="4447168" y="1183013"/>
                </a:cubicBezTo>
                <a:cubicBezTo>
                  <a:pt x="4447168" y="1183013"/>
                  <a:pt x="4445233" y="1180676"/>
                  <a:pt x="4444021" y="1179312"/>
                </a:cubicBezTo>
                <a:cubicBezTo>
                  <a:pt x="4437493" y="1176975"/>
                  <a:pt x="4429511" y="1176390"/>
                  <a:pt x="4422012" y="1176390"/>
                </a:cubicBezTo>
                <a:close/>
                <a:moveTo>
                  <a:pt x="4228267" y="1173858"/>
                </a:moveTo>
                <a:lnTo>
                  <a:pt x="4228749" y="1175026"/>
                </a:lnTo>
                <a:cubicBezTo>
                  <a:pt x="4244712" y="1183207"/>
                  <a:pt x="4255357" y="1189050"/>
                  <a:pt x="4267209" y="1194503"/>
                </a:cubicBezTo>
                <a:cubicBezTo>
                  <a:pt x="4271490" y="1195965"/>
                  <a:pt x="4276109" y="1196705"/>
                  <a:pt x="4280754" y="1196646"/>
                </a:cubicBezTo>
                <a:cubicBezTo>
                  <a:pt x="4283898" y="1195479"/>
                  <a:pt x="4287285" y="1193336"/>
                  <a:pt x="4284865" y="1191583"/>
                </a:cubicBezTo>
                <a:cubicBezTo>
                  <a:pt x="4277633" y="1186420"/>
                  <a:pt x="4269481" y="1182136"/>
                  <a:pt x="4260677" y="1178921"/>
                </a:cubicBezTo>
                <a:cubicBezTo>
                  <a:pt x="4250105" y="1176390"/>
                  <a:pt x="4239247" y="1174695"/>
                  <a:pt x="4228267" y="1173858"/>
                </a:cubicBezTo>
                <a:close/>
                <a:moveTo>
                  <a:pt x="5119838" y="1173468"/>
                </a:moveTo>
                <a:cubicBezTo>
                  <a:pt x="5116694" y="1173468"/>
                  <a:pt x="5116453" y="1175416"/>
                  <a:pt x="5113550" y="1177559"/>
                </a:cubicBezTo>
                <a:cubicBezTo>
                  <a:pt x="5117684" y="1178416"/>
                  <a:pt x="5121895" y="1179079"/>
                  <a:pt x="5126128" y="1179506"/>
                </a:cubicBezTo>
                <a:lnTo>
                  <a:pt x="5127095" y="1179506"/>
                </a:lnTo>
                <a:cubicBezTo>
                  <a:pt x="5134302" y="1179312"/>
                  <a:pt x="5141486" y="1178805"/>
                  <a:pt x="5148622" y="1177948"/>
                </a:cubicBezTo>
                <a:cubicBezTo>
                  <a:pt x="5149831" y="1177948"/>
                  <a:pt x="5144511" y="1173468"/>
                  <a:pt x="5144026" y="1173468"/>
                </a:cubicBezTo>
                <a:cubicBezTo>
                  <a:pt x="5135971" y="1173001"/>
                  <a:pt x="5127893" y="1173001"/>
                  <a:pt x="5119838" y="1173468"/>
                </a:cubicBezTo>
                <a:close/>
                <a:moveTo>
                  <a:pt x="281981" y="1173468"/>
                </a:moveTo>
                <a:lnTo>
                  <a:pt x="288027" y="1176196"/>
                </a:lnTo>
                <a:lnTo>
                  <a:pt x="290204" y="1174832"/>
                </a:lnTo>
                <a:cubicBezTo>
                  <a:pt x="288995" y="1174832"/>
                  <a:pt x="287542" y="1173468"/>
                  <a:pt x="286819" y="1173468"/>
                </a:cubicBezTo>
                <a:close/>
                <a:moveTo>
                  <a:pt x="1047533" y="1171327"/>
                </a:moveTo>
                <a:lnTo>
                  <a:pt x="1007864" y="1178339"/>
                </a:lnTo>
                <a:cubicBezTo>
                  <a:pt x="1038510" y="1187784"/>
                  <a:pt x="1071551" y="1191056"/>
                  <a:pt x="1104132" y="1187882"/>
                </a:cubicBezTo>
                <a:lnTo>
                  <a:pt x="1103890" y="1186324"/>
                </a:lnTo>
                <a:cubicBezTo>
                  <a:pt x="1086137" y="1179079"/>
                  <a:pt x="1067150" y="1174014"/>
                  <a:pt x="1047533" y="1171327"/>
                </a:cubicBezTo>
                <a:close/>
                <a:moveTo>
                  <a:pt x="427592" y="1170157"/>
                </a:moveTo>
                <a:cubicBezTo>
                  <a:pt x="437945" y="1179760"/>
                  <a:pt x="454223" y="1183694"/>
                  <a:pt x="469437" y="1180285"/>
                </a:cubicBezTo>
                <a:lnTo>
                  <a:pt x="469922" y="1180285"/>
                </a:lnTo>
                <a:cubicBezTo>
                  <a:pt x="474033" y="1180285"/>
                  <a:pt x="474274" y="1176780"/>
                  <a:pt x="475968" y="1174637"/>
                </a:cubicBezTo>
                <a:close/>
                <a:moveTo>
                  <a:pt x="4507395" y="1168989"/>
                </a:moveTo>
                <a:cubicBezTo>
                  <a:pt x="4506669" y="1168989"/>
                  <a:pt x="4508848" y="1170548"/>
                  <a:pt x="4510057" y="1172106"/>
                </a:cubicBezTo>
                <a:lnTo>
                  <a:pt x="4510539" y="1173273"/>
                </a:lnTo>
                <a:cubicBezTo>
                  <a:pt x="4514145" y="1173703"/>
                  <a:pt x="4517820" y="1173703"/>
                  <a:pt x="4521426" y="1173273"/>
                </a:cubicBezTo>
                <a:cubicBezTo>
                  <a:pt x="4522635" y="1173273"/>
                  <a:pt x="4518765" y="1170351"/>
                  <a:pt x="4517071" y="1168989"/>
                </a:cubicBezTo>
                <a:cubicBezTo>
                  <a:pt x="4515377" y="1167626"/>
                  <a:pt x="4508122" y="1168989"/>
                  <a:pt x="4507395" y="1168989"/>
                </a:cubicBezTo>
                <a:close/>
                <a:moveTo>
                  <a:pt x="1806556" y="1167820"/>
                </a:moveTo>
                <a:lnTo>
                  <a:pt x="1812117" y="1169963"/>
                </a:lnTo>
                <a:lnTo>
                  <a:pt x="1809700" y="1167820"/>
                </a:lnTo>
                <a:close/>
                <a:moveTo>
                  <a:pt x="4316793" y="1161587"/>
                </a:moveTo>
                <a:cubicBezTo>
                  <a:pt x="4314858" y="1162951"/>
                  <a:pt x="4316793" y="1165873"/>
                  <a:pt x="4319455" y="1167626"/>
                </a:cubicBezTo>
                <a:lnTo>
                  <a:pt x="4338547" y="1169500"/>
                </a:lnTo>
                <a:lnTo>
                  <a:pt x="4339773" y="1170742"/>
                </a:lnTo>
                <a:lnTo>
                  <a:pt x="4339288" y="1169572"/>
                </a:lnTo>
                <a:lnTo>
                  <a:pt x="4338547" y="1169500"/>
                </a:lnTo>
                <a:lnTo>
                  <a:pt x="4332274" y="1163145"/>
                </a:lnTo>
                <a:cubicBezTo>
                  <a:pt x="4327314" y="1161763"/>
                  <a:pt x="4322042" y="1161217"/>
                  <a:pt x="4316793" y="1161587"/>
                </a:cubicBezTo>
                <a:close/>
                <a:moveTo>
                  <a:pt x="783399" y="1160029"/>
                </a:moveTo>
                <a:cubicBezTo>
                  <a:pt x="775174" y="1160419"/>
                  <a:pt x="764290" y="1160808"/>
                  <a:pt x="763322" y="1162951"/>
                </a:cubicBezTo>
                <a:lnTo>
                  <a:pt x="763807" y="1162951"/>
                </a:lnTo>
                <a:cubicBezTo>
                  <a:pt x="761629" y="1168599"/>
                  <a:pt x="780011" y="1169963"/>
                  <a:pt x="790898" y="1172885"/>
                </a:cubicBezTo>
                <a:lnTo>
                  <a:pt x="795251" y="1174053"/>
                </a:lnTo>
                <a:cubicBezTo>
                  <a:pt x="798879" y="1170157"/>
                  <a:pt x="802750" y="1166456"/>
                  <a:pt x="807587" y="1161781"/>
                </a:cubicBezTo>
                <a:cubicBezTo>
                  <a:pt x="799580" y="1160790"/>
                  <a:pt x="791502" y="1160205"/>
                  <a:pt x="783399" y="1160029"/>
                </a:cubicBezTo>
                <a:close/>
                <a:moveTo>
                  <a:pt x="845321" y="1158276"/>
                </a:moveTo>
                <a:cubicBezTo>
                  <a:pt x="840965" y="1157303"/>
                  <a:pt x="840483" y="1160419"/>
                  <a:pt x="841209" y="1161781"/>
                </a:cubicBezTo>
                <a:cubicBezTo>
                  <a:pt x="843868" y="1166456"/>
                  <a:pt x="851608" y="1170742"/>
                  <a:pt x="866606" y="1173079"/>
                </a:cubicBezTo>
                <a:cubicBezTo>
                  <a:pt x="870235" y="1173975"/>
                  <a:pt x="874105" y="1173975"/>
                  <a:pt x="877734" y="1173079"/>
                </a:cubicBezTo>
                <a:cubicBezTo>
                  <a:pt x="882569" y="1167820"/>
                  <a:pt x="869024" y="1164509"/>
                  <a:pt x="857657" y="1161199"/>
                </a:cubicBezTo>
                <a:lnTo>
                  <a:pt x="858140" y="1161199"/>
                </a:lnTo>
                <a:cubicBezTo>
                  <a:pt x="854028" y="1160029"/>
                  <a:pt x="849676" y="1159250"/>
                  <a:pt x="845321" y="1158276"/>
                </a:cubicBezTo>
                <a:close/>
                <a:moveTo>
                  <a:pt x="3881891" y="1152629"/>
                </a:moveTo>
                <a:cubicBezTo>
                  <a:pt x="3881891" y="1152629"/>
                  <a:pt x="3883343" y="1156133"/>
                  <a:pt x="3886246" y="1157107"/>
                </a:cubicBezTo>
                <a:cubicBezTo>
                  <a:pt x="3895703" y="1160536"/>
                  <a:pt x="3906541" y="1160536"/>
                  <a:pt x="3915998" y="1157107"/>
                </a:cubicBezTo>
                <a:cubicBezTo>
                  <a:pt x="3917448" y="1157107"/>
                  <a:pt x="3915998" y="1155745"/>
                  <a:pt x="3918174" y="1153990"/>
                </a:cubicBezTo>
                <a:cubicBezTo>
                  <a:pt x="3914207" y="1153271"/>
                  <a:pt x="3910144" y="1152802"/>
                  <a:pt x="3906079" y="1152629"/>
                </a:cubicBezTo>
                <a:cubicBezTo>
                  <a:pt x="3897615" y="1152629"/>
                  <a:pt x="3889148" y="1152629"/>
                  <a:pt x="3881891" y="1152629"/>
                </a:cubicBezTo>
                <a:close/>
                <a:moveTo>
                  <a:pt x="538375" y="1152432"/>
                </a:moveTo>
                <a:cubicBezTo>
                  <a:pt x="532496" y="1156076"/>
                  <a:pt x="525990" y="1158957"/>
                  <a:pt x="519024" y="1161002"/>
                </a:cubicBezTo>
                <a:cubicBezTo>
                  <a:pt x="507752" y="1163184"/>
                  <a:pt x="496263" y="1164566"/>
                  <a:pt x="484676" y="1165094"/>
                </a:cubicBezTo>
                <a:cubicBezTo>
                  <a:pt x="472583" y="1166262"/>
                  <a:pt x="474274" y="1170157"/>
                  <a:pt x="478871" y="1174637"/>
                </a:cubicBezTo>
                <a:cubicBezTo>
                  <a:pt x="505502" y="1176876"/>
                  <a:pt x="531866" y="1180850"/>
                  <a:pt x="557725" y="1186518"/>
                </a:cubicBezTo>
                <a:lnTo>
                  <a:pt x="558207" y="1186518"/>
                </a:lnTo>
                <a:cubicBezTo>
                  <a:pt x="557725" y="1187726"/>
                  <a:pt x="557725" y="1189011"/>
                  <a:pt x="558207" y="1190219"/>
                </a:cubicBezTo>
                <a:cubicBezTo>
                  <a:pt x="563771" y="1200736"/>
                  <a:pt x="568609" y="1202879"/>
                  <a:pt x="594250" y="1206386"/>
                </a:cubicBezTo>
                <a:lnTo>
                  <a:pt x="625934" y="1210475"/>
                </a:lnTo>
                <a:cubicBezTo>
                  <a:pt x="635853" y="1206774"/>
                  <a:pt x="665844" y="1212422"/>
                  <a:pt x="665120" y="1203852"/>
                </a:cubicBezTo>
                <a:cubicBezTo>
                  <a:pt x="647946" y="1197037"/>
                  <a:pt x="620855" y="1198789"/>
                  <a:pt x="607551" y="1188467"/>
                </a:cubicBezTo>
                <a:cubicBezTo>
                  <a:pt x="631739" y="1185933"/>
                  <a:pt x="655927" y="1183207"/>
                  <a:pt x="681568" y="1181064"/>
                </a:cubicBezTo>
                <a:cubicBezTo>
                  <a:pt x="690395" y="1180383"/>
                  <a:pt x="699296" y="1180850"/>
                  <a:pt x="707932" y="1182428"/>
                </a:cubicBezTo>
                <a:cubicBezTo>
                  <a:pt x="726363" y="1186810"/>
                  <a:pt x="745666" y="1188270"/>
                  <a:pt x="764775" y="1186712"/>
                </a:cubicBezTo>
                <a:cubicBezTo>
                  <a:pt x="786398" y="1185291"/>
                  <a:pt x="808169" y="1186870"/>
                  <a:pt x="829114" y="1191387"/>
                </a:cubicBezTo>
                <a:cubicBezTo>
                  <a:pt x="843386" y="1193724"/>
                  <a:pt x="858625" y="1199178"/>
                  <a:pt x="872170" y="1200736"/>
                </a:cubicBezTo>
                <a:cubicBezTo>
                  <a:pt x="885207" y="1201419"/>
                  <a:pt x="898316" y="1201419"/>
                  <a:pt x="911353" y="1200736"/>
                </a:cubicBezTo>
                <a:cubicBezTo>
                  <a:pt x="915152" y="1201515"/>
                  <a:pt x="918804" y="1202703"/>
                  <a:pt x="922240" y="1204243"/>
                </a:cubicBezTo>
                <a:cubicBezTo>
                  <a:pt x="920569" y="1206073"/>
                  <a:pt x="918537" y="1207652"/>
                  <a:pt x="916191" y="1208917"/>
                </a:cubicBezTo>
                <a:cubicBezTo>
                  <a:pt x="922626" y="1210690"/>
                  <a:pt x="929277" y="1211936"/>
                  <a:pt x="936026" y="1212619"/>
                </a:cubicBezTo>
                <a:cubicBezTo>
                  <a:pt x="950781" y="1210864"/>
                  <a:pt x="963600" y="1208138"/>
                  <a:pt x="976662" y="1205801"/>
                </a:cubicBezTo>
                <a:cubicBezTo>
                  <a:pt x="964326" y="1197619"/>
                  <a:pt x="954409" y="1203073"/>
                  <a:pt x="942799" y="1199763"/>
                </a:cubicBezTo>
                <a:cubicBezTo>
                  <a:pt x="936994" y="1190219"/>
                  <a:pt x="965776" y="1190608"/>
                  <a:pt x="969405" y="1183792"/>
                </a:cubicBezTo>
                <a:cubicBezTo>
                  <a:pt x="965776" y="1176390"/>
                  <a:pt x="950298" y="1172106"/>
                  <a:pt x="930945" y="1168793"/>
                </a:cubicBezTo>
                <a:cubicBezTo>
                  <a:pt x="911595" y="1165483"/>
                  <a:pt x="902887" y="1167431"/>
                  <a:pt x="906757" y="1173468"/>
                </a:cubicBezTo>
                <a:cubicBezTo>
                  <a:pt x="908210" y="1176001"/>
                  <a:pt x="913288" y="1179118"/>
                  <a:pt x="914015" y="1181455"/>
                </a:cubicBezTo>
                <a:cubicBezTo>
                  <a:pt x="914741" y="1183792"/>
                  <a:pt x="897082" y="1192945"/>
                  <a:pt x="887892" y="1190219"/>
                </a:cubicBezTo>
                <a:cubicBezTo>
                  <a:pt x="857413" y="1180870"/>
                  <a:pt x="829840" y="1183792"/>
                  <a:pt x="800814" y="1176975"/>
                </a:cubicBezTo>
                <a:cubicBezTo>
                  <a:pt x="799001" y="1176449"/>
                  <a:pt x="797282" y="1175727"/>
                  <a:pt x="795736" y="1174832"/>
                </a:cubicBezTo>
                <a:cubicBezTo>
                  <a:pt x="765717" y="1176506"/>
                  <a:pt x="735554" y="1174599"/>
                  <a:pt x="706238" y="1169184"/>
                </a:cubicBezTo>
                <a:cubicBezTo>
                  <a:pt x="687470" y="1166106"/>
                  <a:pt x="668287" y="1164918"/>
                  <a:pt x="649155" y="1165677"/>
                </a:cubicBezTo>
                <a:cubicBezTo>
                  <a:pt x="622912" y="1165930"/>
                  <a:pt x="596786" y="1162834"/>
                  <a:pt x="571753" y="1156524"/>
                </a:cubicBezTo>
                <a:cubicBezTo>
                  <a:pt x="560772" y="1154518"/>
                  <a:pt x="549596" y="1153154"/>
                  <a:pt x="538375" y="1152432"/>
                </a:cubicBezTo>
                <a:close/>
                <a:moveTo>
                  <a:pt x="4261160" y="1149512"/>
                </a:moveTo>
                <a:lnTo>
                  <a:pt x="4261645" y="1150680"/>
                </a:lnTo>
                <a:cubicBezTo>
                  <a:pt x="4258742" y="1152044"/>
                  <a:pt x="4254872" y="1154187"/>
                  <a:pt x="4257290" y="1155939"/>
                </a:cubicBezTo>
                <a:cubicBezTo>
                  <a:pt x="4269700" y="1163554"/>
                  <a:pt x="4282979" y="1170196"/>
                  <a:pt x="4296961" y="1175805"/>
                </a:cubicBezTo>
                <a:cubicBezTo>
                  <a:pt x="4310506" y="1167235"/>
                  <a:pt x="4288009" y="1159444"/>
                  <a:pt x="4273981" y="1152044"/>
                </a:cubicBezTo>
                <a:cubicBezTo>
                  <a:pt x="4269916" y="1150641"/>
                  <a:pt x="4265589" y="1149784"/>
                  <a:pt x="4261160" y="1149512"/>
                </a:cubicBezTo>
                <a:close/>
                <a:moveTo>
                  <a:pt x="29457" y="1146590"/>
                </a:moveTo>
                <a:lnTo>
                  <a:pt x="29940" y="1147369"/>
                </a:lnTo>
                <a:cubicBezTo>
                  <a:pt x="30036" y="1148537"/>
                  <a:pt x="30448" y="1149668"/>
                  <a:pt x="31151" y="1150680"/>
                </a:cubicBezTo>
                <a:lnTo>
                  <a:pt x="35745" y="1147369"/>
                </a:lnTo>
                <a:cubicBezTo>
                  <a:pt x="33084" y="1146590"/>
                  <a:pt x="29457" y="1146590"/>
                  <a:pt x="29457" y="1146590"/>
                </a:cubicBezTo>
                <a:close/>
                <a:moveTo>
                  <a:pt x="844353" y="1143668"/>
                </a:moveTo>
                <a:cubicBezTo>
                  <a:pt x="853183" y="1149316"/>
                  <a:pt x="864285" y="1152160"/>
                  <a:pt x="875555" y="1151653"/>
                </a:cubicBezTo>
                <a:cubicBezTo>
                  <a:pt x="878943" y="1151557"/>
                  <a:pt x="882061" y="1150173"/>
                  <a:pt x="884021" y="1147954"/>
                </a:cubicBezTo>
                <a:lnTo>
                  <a:pt x="884507" y="1147954"/>
                </a:lnTo>
                <a:cubicBezTo>
                  <a:pt x="884507" y="1147954"/>
                  <a:pt x="877734" y="1144641"/>
                  <a:pt x="873379" y="1143668"/>
                </a:cubicBezTo>
                <a:cubicBezTo>
                  <a:pt x="864138" y="1140337"/>
                  <a:pt x="853591" y="1140337"/>
                  <a:pt x="844353" y="1143668"/>
                </a:cubicBezTo>
                <a:close/>
                <a:moveTo>
                  <a:pt x="766195" y="1143424"/>
                </a:moveTo>
                <a:cubicBezTo>
                  <a:pt x="761207" y="1143473"/>
                  <a:pt x="757276" y="1144447"/>
                  <a:pt x="755582" y="1146200"/>
                </a:cubicBezTo>
                <a:cubicBezTo>
                  <a:pt x="755582" y="1146200"/>
                  <a:pt x="755582" y="1147563"/>
                  <a:pt x="755582" y="1148343"/>
                </a:cubicBezTo>
                <a:lnTo>
                  <a:pt x="762355" y="1150486"/>
                </a:lnTo>
                <a:cubicBezTo>
                  <a:pt x="776868" y="1154770"/>
                  <a:pt x="789687" y="1154966"/>
                  <a:pt x="789687" y="1150874"/>
                </a:cubicBezTo>
                <a:cubicBezTo>
                  <a:pt x="789687" y="1149707"/>
                  <a:pt x="786543" y="1147175"/>
                  <a:pt x="783158" y="1146200"/>
                </a:cubicBezTo>
                <a:cubicBezTo>
                  <a:pt x="777231" y="1144252"/>
                  <a:pt x="771184" y="1143376"/>
                  <a:pt x="766195" y="1143424"/>
                </a:cubicBezTo>
                <a:close/>
                <a:moveTo>
                  <a:pt x="673586" y="1140163"/>
                </a:moveTo>
                <a:cubicBezTo>
                  <a:pt x="659460" y="1137298"/>
                  <a:pt x="644632" y="1137707"/>
                  <a:pt x="630772" y="1141331"/>
                </a:cubicBezTo>
                <a:cubicBezTo>
                  <a:pt x="630772" y="1147954"/>
                  <a:pt x="641656" y="1151653"/>
                  <a:pt x="659071" y="1151850"/>
                </a:cubicBezTo>
                <a:cubicBezTo>
                  <a:pt x="666522" y="1151537"/>
                  <a:pt x="673899" y="1150563"/>
                  <a:pt x="681083" y="1148927"/>
                </a:cubicBezTo>
                <a:lnTo>
                  <a:pt x="690517" y="1148927"/>
                </a:lnTo>
                <a:lnTo>
                  <a:pt x="680842" y="1147758"/>
                </a:lnTo>
                <a:close/>
                <a:moveTo>
                  <a:pt x="3532858" y="1139578"/>
                </a:moveTo>
                <a:lnTo>
                  <a:pt x="3532858" y="1139773"/>
                </a:lnTo>
                <a:cubicBezTo>
                  <a:pt x="3525842" y="1140942"/>
                  <a:pt x="3520763" y="1143474"/>
                  <a:pt x="3532858" y="1147758"/>
                </a:cubicBezTo>
                <a:cubicBezTo>
                  <a:pt x="3540817" y="1149435"/>
                  <a:pt x="3548895" y="1150739"/>
                  <a:pt x="3557046" y="1151653"/>
                </a:cubicBezTo>
                <a:lnTo>
                  <a:pt x="3551968" y="1141331"/>
                </a:lnTo>
                <a:cubicBezTo>
                  <a:pt x="3545677" y="1140241"/>
                  <a:pt x="3539291" y="1139656"/>
                  <a:pt x="3532858" y="1139578"/>
                </a:cubicBezTo>
                <a:close/>
                <a:moveTo>
                  <a:pt x="66223" y="1139578"/>
                </a:moveTo>
                <a:lnTo>
                  <a:pt x="82186" y="1148927"/>
                </a:lnTo>
                <a:lnTo>
                  <a:pt x="56304" y="1157497"/>
                </a:lnTo>
                <a:cubicBezTo>
                  <a:pt x="72996" y="1164119"/>
                  <a:pt x="88233" y="1168989"/>
                  <a:pt x="99602" y="1174443"/>
                </a:cubicBezTo>
                <a:lnTo>
                  <a:pt x="100087" y="1174443"/>
                </a:lnTo>
                <a:cubicBezTo>
                  <a:pt x="111697" y="1179506"/>
                  <a:pt x="121128" y="1185154"/>
                  <a:pt x="131530" y="1190413"/>
                </a:cubicBezTo>
                <a:lnTo>
                  <a:pt x="158379" y="1187297"/>
                </a:lnTo>
                <a:cubicBezTo>
                  <a:pt x="149115" y="1180617"/>
                  <a:pt x="140382" y="1173449"/>
                  <a:pt x="132256" y="1165873"/>
                </a:cubicBezTo>
                <a:cubicBezTo>
                  <a:pt x="118929" y="1156757"/>
                  <a:pt x="102481" y="1151128"/>
                  <a:pt x="85089" y="1149707"/>
                </a:cubicBezTo>
                <a:lnTo>
                  <a:pt x="106374" y="1147563"/>
                </a:lnTo>
                <a:cubicBezTo>
                  <a:pt x="118470" y="1149805"/>
                  <a:pt x="130344" y="1152725"/>
                  <a:pt x="141931" y="1156328"/>
                </a:cubicBezTo>
                <a:cubicBezTo>
                  <a:pt x="172651" y="1168638"/>
                  <a:pt x="206126" y="1175864"/>
                  <a:pt x="240377" y="1177559"/>
                </a:cubicBezTo>
                <a:cubicBezTo>
                  <a:pt x="253679" y="1172689"/>
                  <a:pt x="267539" y="1168852"/>
                  <a:pt x="281737" y="1166067"/>
                </a:cubicBezTo>
                <a:cubicBezTo>
                  <a:pt x="295742" y="1165172"/>
                  <a:pt x="309821" y="1166282"/>
                  <a:pt x="323341" y="1169378"/>
                </a:cubicBezTo>
                <a:cubicBezTo>
                  <a:pt x="334420" y="1173781"/>
                  <a:pt x="344796" y="1179195"/>
                  <a:pt x="354301" y="1185545"/>
                </a:cubicBezTo>
                <a:lnTo>
                  <a:pt x="396872" y="1186712"/>
                </a:lnTo>
                <a:cubicBezTo>
                  <a:pt x="393246" y="1182428"/>
                  <a:pt x="393246" y="1176975"/>
                  <a:pt x="385262" y="1174053"/>
                </a:cubicBezTo>
                <a:cubicBezTo>
                  <a:pt x="363639" y="1164802"/>
                  <a:pt x="340129" y="1158724"/>
                  <a:pt x="315844" y="1156133"/>
                </a:cubicBezTo>
                <a:cubicBezTo>
                  <a:pt x="296250" y="1154984"/>
                  <a:pt x="276851" y="1152101"/>
                  <a:pt x="258034" y="1147563"/>
                </a:cubicBezTo>
                <a:cubicBezTo>
                  <a:pt x="246520" y="1144760"/>
                  <a:pt x="234473" y="1143707"/>
                  <a:pt x="222477" y="1144447"/>
                </a:cubicBezTo>
                <a:cubicBezTo>
                  <a:pt x="210383" y="1149122"/>
                  <a:pt x="193391" y="1148586"/>
                  <a:pt x="175341" y="1146833"/>
                </a:cubicBezTo>
                <a:lnTo>
                  <a:pt x="123277" y="1142046"/>
                </a:lnTo>
                <a:lnTo>
                  <a:pt x="124275" y="1141916"/>
                </a:lnTo>
                <a:lnTo>
                  <a:pt x="121855" y="1141916"/>
                </a:lnTo>
                <a:lnTo>
                  <a:pt x="123277" y="1142046"/>
                </a:lnTo>
                <a:lnTo>
                  <a:pt x="103472" y="1144641"/>
                </a:lnTo>
                <a:cubicBezTo>
                  <a:pt x="99238" y="1143122"/>
                  <a:pt x="94886" y="1141895"/>
                  <a:pt x="90411" y="1140942"/>
                </a:cubicBezTo>
                <a:cubicBezTo>
                  <a:pt x="81945" y="1140942"/>
                  <a:pt x="73720" y="1140942"/>
                  <a:pt x="66223" y="1139578"/>
                </a:cubicBezTo>
                <a:close/>
                <a:moveTo>
                  <a:pt x="7168569" y="1138409"/>
                </a:moveTo>
                <a:lnTo>
                  <a:pt x="7167601" y="1139188"/>
                </a:lnTo>
                <a:cubicBezTo>
                  <a:pt x="7166390" y="1139188"/>
                  <a:pt x="7167601" y="1140746"/>
                  <a:pt x="7167601" y="1143668"/>
                </a:cubicBezTo>
                <a:cubicBezTo>
                  <a:pt x="7194207" y="1147758"/>
                  <a:pt x="7219363" y="1154575"/>
                  <a:pt x="7237987" y="1146979"/>
                </a:cubicBezTo>
                <a:cubicBezTo>
                  <a:pt x="7215492" y="1141429"/>
                  <a:pt x="7192102" y="1138546"/>
                  <a:pt x="7168569" y="1138409"/>
                </a:cubicBezTo>
                <a:close/>
                <a:moveTo>
                  <a:pt x="7798668" y="1127698"/>
                </a:moveTo>
                <a:cubicBezTo>
                  <a:pt x="7798668" y="1130229"/>
                  <a:pt x="7796733" y="1132567"/>
                  <a:pt x="7798668" y="1132761"/>
                </a:cubicBezTo>
                <a:cubicBezTo>
                  <a:pt x="7811487" y="1136268"/>
                  <a:pt x="7825758" y="1138994"/>
                  <a:pt x="7837369" y="1142889"/>
                </a:cubicBezTo>
                <a:cubicBezTo>
                  <a:pt x="7848979" y="1146784"/>
                  <a:pt x="7854058" y="1151459"/>
                  <a:pt x="7864459" y="1154575"/>
                </a:cubicBezTo>
                <a:cubicBezTo>
                  <a:pt x="7875658" y="1156855"/>
                  <a:pt x="7887075" y="1158471"/>
                  <a:pt x="7898564" y="1159444"/>
                </a:cubicBezTo>
                <a:cubicBezTo>
                  <a:pt x="7888162" y="1144059"/>
                  <a:pt x="7880422" y="1139384"/>
                  <a:pt x="7855510" y="1135292"/>
                </a:cubicBezTo>
                <a:lnTo>
                  <a:pt x="7856234" y="1135292"/>
                </a:lnTo>
                <a:cubicBezTo>
                  <a:pt x="7836883" y="1132176"/>
                  <a:pt x="7817533" y="1130229"/>
                  <a:pt x="7798668" y="1127698"/>
                </a:cubicBezTo>
                <a:close/>
                <a:moveTo>
                  <a:pt x="3850689" y="1123997"/>
                </a:moveTo>
                <a:cubicBezTo>
                  <a:pt x="3852624" y="1126140"/>
                  <a:pt x="3854076" y="1129450"/>
                  <a:pt x="3856979" y="1130035"/>
                </a:cubicBezTo>
                <a:cubicBezTo>
                  <a:pt x="3863607" y="1131047"/>
                  <a:pt x="3870306" y="1131573"/>
                  <a:pt x="3877056" y="1131593"/>
                </a:cubicBezTo>
                <a:lnTo>
                  <a:pt x="3871492" y="1125943"/>
                </a:lnTo>
                <a:close/>
                <a:moveTo>
                  <a:pt x="3406113" y="1121074"/>
                </a:moveTo>
                <a:lnTo>
                  <a:pt x="3370797" y="1128477"/>
                </a:lnTo>
                <a:cubicBezTo>
                  <a:pt x="3412644" y="1137435"/>
                  <a:pt x="3416756" y="1136656"/>
                  <a:pt x="3406113" y="1121074"/>
                </a:cubicBezTo>
                <a:close/>
                <a:moveTo>
                  <a:pt x="12109465" y="1120295"/>
                </a:moveTo>
                <a:lnTo>
                  <a:pt x="12108015" y="1127698"/>
                </a:lnTo>
                <a:cubicBezTo>
                  <a:pt x="12117071" y="1129878"/>
                  <a:pt x="12126279" y="1131632"/>
                  <a:pt x="12135588" y="1132955"/>
                </a:cubicBezTo>
                <a:lnTo>
                  <a:pt x="12135588" y="1131397"/>
                </a:lnTo>
                <a:cubicBezTo>
                  <a:pt x="12138249" y="1131397"/>
                  <a:pt x="12137041" y="1127698"/>
                  <a:pt x="12137523" y="1125555"/>
                </a:cubicBezTo>
                <a:close/>
                <a:moveTo>
                  <a:pt x="7075202" y="1119516"/>
                </a:moveTo>
                <a:cubicBezTo>
                  <a:pt x="7061415" y="1123023"/>
                  <a:pt x="7061415" y="1131787"/>
                  <a:pt x="7073508" y="1138994"/>
                </a:cubicBezTo>
                <a:cubicBezTo>
                  <a:pt x="7077474" y="1140785"/>
                  <a:pt x="7081611" y="1142343"/>
                  <a:pt x="7085844" y="1143668"/>
                </a:cubicBezTo>
                <a:cubicBezTo>
                  <a:pt x="7097696" y="1147563"/>
                  <a:pt x="7114870" y="1147563"/>
                  <a:pt x="7113661" y="1143668"/>
                </a:cubicBezTo>
                <a:cubicBezTo>
                  <a:pt x="7112112" y="1137435"/>
                  <a:pt x="7109911" y="1131301"/>
                  <a:pt x="7107130" y="1125360"/>
                </a:cubicBezTo>
                <a:lnTo>
                  <a:pt x="7106162" y="1126140"/>
                </a:lnTo>
                <a:cubicBezTo>
                  <a:pt x="7102122" y="1123880"/>
                  <a:pt x="7097721" y="1122048"/>
                  <a:pt x="7093102" y="1120686"/>
                </a:cubicBezTo>
                <a:cubicBezTo>
                  <a:pt x="7087200" y="1119770"/>
                  <a:pt x="7081200" y="1119379"/>
                  <a:pt x="7075202" y="1119516"/>
                </a:cubicBezTo>
                <a:close/>
                <a:moveTo>
                  <a:pt x="7647975" y="1118737"/>
                </a:moveTo>
                <a:cubicBezTo>
                  <a:pt x="7675066" y="1135292"/>
                  <a:pt x="7675066" y="1135292"/>
                  <a:pt x="7725618" y="1135098"/>
                </a:cubicBezTo>
                <a:close/>
                <a:moveTo>
                  <a:pt x="3726093" y="1116021"/>
                </a:moveTo>
                <a:cubicBezTo>
                  <a:pt x="3716481" y="1116055"/>
                  <a:pt x="3706878" y="1117871"/>
                  <a:pt x="3698061" y="1121465"/>
                </a:cubicBezTo>
                <a:lnTo>
                  <a:pt x="3763370" y="1127501"/>
                </a:lnTo>
                <a:cubicBezTo>
                  <a:pt x="3758532" y="1124191"/>
                  <a:pt x="3757324" y="1122048"/>
                  <a:pt x="3754180" y="1121269"/>
                </a:cubicBezTo>
                <a:cubicBezTo>
                  <a:pt x="3745326" y="1117734"/>
                  <a:pt x="3735705" y="1115986"/>
                  <a:pt x="3726093" y="1116021"/>
                </a:cubicBezTo>
                <a:close/>
                <a:moveTo>
                  <a:pt x="11994815" y="1109474"/>
                </a:moveTo>
                <a:lnTo>
                  <a:pt x="11994815" y="1110167"/>
                </a:lnTo>
                <a:lnTo>
                  <a:pt x="11993476" y="1109711"/>
                </a:lnTo>
                <a:close/>
                <a:moveTo>
                  <a:pt x="2689661" y="1107636"/>
                </a:moveTo>
                <a:cubicBezTo>
                  <a:pt x="2689661" y="1109582"/>
                  <a:pt x="2688211" y="1112504"/>
                  <a:pt x="2691113" y="1113478"/>
                </a:cubicBezTo>
                <a:cubicBezTo>
                  <a:pt x="2700547" y="1116245"/>
                  <a:pt x="2710149" y="1118582"/>
                  <a:pt x="2719895" y="1120490"/>
                </a:cubicBezTo>
                <a:cubicBezTo>
                  <a:pt x="2717719" y="1116594"/>
                  <a:pt x="2718204" y="1113284"/>
                  <a:pt x="2714816" y="1112310"/>
                </a:cubicBezTo>
                <a:cubicBezTo>
                  <a:pt x="2706616" y="1110188"/>
                  <a:pt x="2698201" y="1108629"/>
                  <a:pt x="2689661" y="1107636"/>
                </a:cubicBezTo>
                <a:close/>
                <a:moveTo>
                  <a:pt x="3623957" y="1101817"/>
                </a:moveTo>
                <a:cubicBezTo>
                  <a:pt x="3619633" y="1102523"/>
                  <a:pt x="3619089" y="1104519"/>
                  <a:pt x="3621870" y="1107636"/>
                </a:cubicBezTo>
                <a:cubicBezTo>
                  <a:pt x="3627988" y="1109836"/>
                  <a:pt x="3634400" y="1111472"/>
                  <a:pt x="3640980" y="1112504"/>
                </a:cubicBezTo>
                <a:lnTo>
                  <a:pt x="3648720" y="1103740"/>
                </a:lnTo>
                <a:cubicBezTo>
                  <a:pt x="3636384" y="1101695"/>
                  <a:pt x="3628281" y="1101111"/>
                  <a:pt x="3623957" y="1101817"/>
                </a:cubicBezTo>
                <a:close/>
                <a:moveTo>
                  <a:pt x="3527053" y="1101791"/>
                </a:moveTo>
                <a:cubicBezTo>
                  <a:pt x="3519844" y="1101871"/>
                  <a:pt x="3512662" y="1102260"/>
                  <a:pt x="3505526" y="1102961"/>
                </a:cubicBezTo>
                <a:lnTo>
                  <a:pt x="3505526" y="1103155"/>
                </a:lnTo>
                <a:cubicBezTo>
                  <a:pt x="3513411" y="1105726"/>
                  <a:pt x="3521489" y="1107869"/>
                  <a:pt x="3529714" y="1109582"/>
                </a:cubicBezTo>
                <a:cubicBezTo>
                  <a:pt x="3531891" y="1109582"/>
                  <a:pt x="3536487" y="1107441"/>
                  <a:pt x="3537937" y="1105687"/>
                </a:cubicBezTo>
                <a:cubicBezTo>
                  <a:pt x="3534600" y="1103916"/>
                  <a:pt x="3530923" y="1102591"/>
                  <a:pt x="3527053" y="1101791"/>
                </a:cubicBezTo>
                <a:close/>
                <a:moveTo>
                  <a:pt x="11972562" y="1094976"/>
                </a:moveTo>
                <a:cubicBezTo>
                  <a:pt x="11968113" y="1095072"/>
                  <a:pt x="11963742" y="1095929"/>
                  <a:pt x="11959743" y="1097507"/>
                </a:cubicBezTo>
                <a:cubicBezTo>
                  <a:pt x="11964976" y="1099863"/>
                  <a:pt x="11970391" y="1101928"/>
                  <a:pt x="11975947" y="1103740"/>
                </a:cubicBezTo>
                <a:lnTo>
                  <a:pt x="11993476" y="1109711"/>
                </a:lnTo>
                <a:lnTo>
                  <a:pt x="11981028" y="1111920"/>
                </a:lnTo>
                <a:cubicBezTo>
                  <a:pt x="11997717" y="1130618"/>
                  <a:pt x="12034483" y="1140552"/>
                  <a:pt x="12080683" y="1150095"/>
                </a:cubicBezTo>
                <a:lnTo>
                  <a:pt x="12080683" y="1147563"/>
                </a:lnTo>
                <a:cubicBezTo>
                  <a:pt x="12080683" y="1139188"/>
                  <a:pt x="12050205" y="1137630"/>
                  <a:pt x="12047302" y="1131787"/>
                </a:cubicBezTo>
                <a:cubicBezTo>
                  <a:pt x="12044400" y="1125943"/>
                  <a:pt x="12062783" y="1127113"/>
                  <a:pt x="12074152" y="1126334"/>
                </a:cubicBezTo>
                <a:cubicBezTo>
                  <a:pt x="12078263" y="1126334"/>
                  <a:pt x="12081407" y="1122633"/>
                  <a:pt x="12079231" y="1121465"/>
                </a:cubicBezTo>
                <a:cubicBezTo>
                  <a:pt x="12073265" y="1118913"/>
                  <a:pt x="12066803" y="1117199"/>
                  <a:pt x="12060121" y="1116400"/>
                </a:cubicBezTo>
                <a:cubicBezTo>
                  <a:pt x="12048511" y="1116400"/>
                  <a:pt x="12037627" y="1116400"/>
                  <a:pt x="12026502" y="1116400"/>
                </a:cubicBezTo>
                <a:lnTo>
                  <a:pt x="12026502" y="1117764"/>
                </a:lnTo>
                <a:lnTo>
                  <a:pt x="12025049" y="1116400"/>
                </a:lnTo>
                <a:lnTo>
                  <a:pt x="11995297" y="1109388"/>
                </a:lnTo>
                <a:lnTo>
                  <a:pt x="11994815" y="1109474"/>
                </a:lnTo>
                <a:lnTo>
                  <a:pt x="11994815" y="1107636"/>
                </a:lnTo>
                <a:cubicBezTo>
                  <a:pt x="11993362" y="1105298"/>
                  <a:pt x="11993606" y="1102767"/>
                  <a:pt x="11989977" y="1100430"/>
                </a:cubicBezTo>
                <a:cubicBezTo>
                  <a:pt x="11984685" y="1097683"/>
                  <a:pt x="11978760" y="1095833"/>
                  <a:pt x="11972562" y="1094976"/>
                </a:cubicBezTo>
                <a:close/>
                <a:moveTo>
                  <a:pt x="2524941" y="1093806"/>
                </a:moveTo>
                <a:cubicBezTo>
                  <a:pt x="2526634" y="1096728"/>
                  <a:pt x="2527117" y="1098675"/>
                  <a:pt x="2529296" y="1099260"/>
                </a:cubicBezTo>
                <a:lnTo>
                  <a:pt x="2529296" y="1098675"/>
                </a:lnTo>
                <a:cubicBezTo>
                  <a:pt x="2533189" y="1099708"/>
                  <a:pt x="2537300" y="1100117"/>
                  <a:pt x="2541388" y="1099845"/>
                </a:cubicBezTo>
                <a:cubicBezTo>
                  <a:pt x="2543806" y="1099845"/>
                  <a:pt x="2543323" y="1097896"/>
                  <a:pt x="2544050" y="1096923"/>
                </a:cubicBezTo>
                <a:close/>
                <a:moveTo>
                  <a:pt x="11564749" y="1090301"/>
                </a:moveTo>
                <a:cubicBezTo>
                  <a:pt x="11567269" y="1092872"/>
                  <a:pt x="11570105" y="1095209"/>
                  <a:pt x="11573216" y="1097313"/>
                </a:cubicBezTo>
                <a:lnTo>
                  <a:pt x="11574183" y="1094976"/>
                </a:lnTo>
                <a:cubicBezTo>
                  <a:pt x="11578155" y="1096045"/>
                  <a:pt x="11582338" y="1096514"/>
                  <a:pt x="11586520" y="1096338"/>
                </a:cubicBezTo>
                <a:cubicBezTo>
                  <a:pt x="11588455" y="1096338"/>
                  <a:pt x="11588214" y="1093806"/>
                  <a:pt x="11586520" y="1093027"/>
                </a:cubicBezTo>
                <a:cubicBezTo>
                  <a:pt x="11582576" y="1091684"/>
                  <a:pt x="11578427" y="1090768"/>
                  <a:pt x="11574183" y="1090301"/>
                </a:cubicBezTo>
                <a:cubicBezTo>
                  <a:pt x="11571060" y="1089892"/>
                  <a:pt x="11567876" y="1089892"/>
                  <a:pt x="11564749" y="1090301"/>
                </a:cubicBezTo>
                <a:close/>
                <a:moveTo>
                  <a:pt x="11617481" y="1084263"/>
                </a:moveTo>
                <a:lnTo>
                  <a:pt x="11648683" y="1100818"/>
                </a:lnTo>
                <a:cubicBezTo>
                  <a:pt x="11652982" y="1102027"/>
                  <a:pt x="11657449" y="1102824"/>
                  <a:pt x="11661987" y="1103155"/>
                </a:cubicBezTo>
                <a:lnTo>
                  <a:pt x="11662954" y="1100624"/>
                </a:lnTo>
                <a:cubicBezTo>
                  <a:pt x="11671903" y="1096923"/>
                  <a:pt x="11679885" y="1093027"/>
                  <a:pt x="11687142" y="1088938"/>
                </a:cubicBezTo>
                <a:close/>
                <a:moveTo>
                  <a:pt x="11814855" y="1083093"/>
                </a:moveTo>
                <a:lnTo>
                  <a:pt x="11790667" y="1084069"/>
                </a:lnTo>
                <a:cubicBezTo>
                  <a:pt x="11792844" y="1088547"/>
                  <a:pt x="11794779" y="1092639"/>
                  <a:pt x="11796714" y="1096338"/>
                </a:cubicBezTo>
                <a:cubicBezTo>
                  <a:pt x="11770591" y="1097896"/>
                  <a:pt x="11733342" y="1087185"/>
                  <a:pt x="11712539" y="1092833"/>
                </a:cubicBezTo>
                <a:lnTo>
                  <a:pt x="11699720" y="1090884"/>
                </a:lnTo>
                <a:lnTo>
                  <a:pt x="11712781" y="1093806"/>
                </a:lnTo>
                <a:cubicBezTo>
                  <a:pt x="11714716" y="1097313"/>
                  <a:pt x="11716894" y="1100624"/>
                  <a:pt x="11719553" y="1104908"/>
                </a:cubicBezTo>
                <a:cubicBezTo>
                  <a:pt x="11765753" y="1112895"/>
                  <a:pt x="11794296" y="1101791"/>
                  <a:pt x="11840494" y="1112699"/>
                </a:cubicBezTo>
                <a:cubicBezTo>
                  <a:pt x="11877744" y="1112699"/>
                  <a:pt x="11919830" y="1125749"/>
                  <a:pt x="11956840" y="1128281"/>
                </a:cubicBezTo>
                <a:cubicBezTo>
                  <a:pt x="11959016" y="1125943"/>
                  <a:pt x="11962401" y="1124776"/>
                  <a:pt x="11960951" y="1123412"/>
                </a:cubicBezTo>
                <a:cubicBezTo>
                  <a:pt x="11943777" y="1103934"/>
                  <a:pt x="11931441" y="1101597"/>
                  <a:pt x="11892016" y="1107051"/>
                </a:cubicBezTo>
                <a:cubicBezTo>
                  <a:pt x="11880660" y="1108454"/>
                  <a:pt x="11869044" y="1106875"/>
                  <a:pt x="11858877" y="1102571"/>
                </a:cubicBezTo>
                <a:cubicBezTo>
                  <a:pt x="11843881" y="1096338"/>
                  <a:pt x="11830577" y="1089911"/>
                  <a:pt x="11814855" y="1083093"/>
                </a:cubicBezTo>
                <a:close/>
                <a:moveTo>
                  <a:pt x="7393275" y="1081731"/>
                </a:moveTo>
                <a:cubicBezTo>
                  <a:pt x="7383115" y="1086210"/>
                  <a:pt x="7393275" y="1090105"/>
                  <a:pt x="7406095" y="1093221"/>
                </a:cubicBezTo>
                <a:cubicBezTo>
                  <a:pt x="7424719" y="1100857"/>
                  <a:pt x="7446730" y="1100857"/>
                  <a:pt x="7465355" y="1093221"/>
                </a:cubicBezTo>
                <a:close/>
                <a:moveTo>
                  <a:pt x="3160121" y="1079004"/>
                </a:moveTo>
                <a:cubicBezTo>
                  <a:pt x="3157218" y="1079004"/>
                  <a:pt x="3157942" y="1083484"/>
                  <a:pt x="3161571" y="1085236"/>
                </a:cubicBezTo>
                <a:cubicBezTo>
                  <a:pt x="3173399" y="1090788"/>
                  <a:pt x="3187404" y="1092520"/>
                  <a:pt x="3200754" y="1090105"/>
                </a:cubicBezTo>
                <a:cubicBezTo>
                  <a:pt x="3202933" y="1090105"/>
                  <a:pt x="3200754" y="1087574"/>
                  <a:pt x="3200754" y="1086406"/>
                </a:cubicBezTo>
                <a:cubicBezTo>
                  <a:pt x="3188443" y="1080678"/>
                  <a:pt x="3174293" y="1078108"/>
                  <a:pt x="3160121" y="1079004"/>
                </a:cubicBezTo>
                <a:close/>
                <a:moveTo>
                  <a:pt x="11734551" y="1078419"/>
                </a:moveTo>
                <a:cubicBezTo>
                  <a:pt x="11734551" y="1080562"/>
                  <a:pt x="11734551" y="1082899"/>
                  <a:pt x="11738180" y="1084651"/>
                </a:cubicBezTo>
                <a:cubicBezTo>
                  <a:pt x="11747121" y="1087788"/>
                  <a:pt x="11756337" y="1090398"/>
                  <a:pt x="11765753" y="1092442"/>
                </a:cubicBezTo>
                <a:cubicBezTo>
                  <a:pt x="11757287" y="1084848"/>
                  <a:pt x="11756319" y="1082120"/>
                  <a:pt x="11752208" y="1080756"/>
                </a:cubicBezTo>
                <a:cubicBezTo>
                  <a:pt x="11746413" y="1079588"/>
                  <a:pt x="11740506" y="1078809"/>
                  <a:pt x="11734551" y="1078419"/>
                </a:cubicBezTo>
                <a:close/>
                <a:moveTo>
                  <a:pt x="11836623" y="1073744"/>
                </a:moveTo>
                <a:cubicBezTo>
                  <a:pt x="11835173" y="1074329"/>
                  <a:pt x="11833238" y="1075302"/>
                  <a:pt x="11833480" y="1076472"/>
                </a:cubicBezTo>
                <a:lnTo>
                  <a:pt x="11833480" y="1076861"/>
                </a:lnTo>
                <a:cubicBezTo>
                  <a:pt x="11833480" y="1076861"/>
                  <a:pt x="11838802" y="1079198"/>
                  <a:pt x="11841946" y="1080562"/>
                </a:cubicBezTo>
                <a:cubicBezTo>
                  <a:pt x="11845090" y="1081926"/>
                  <a:pt x="11845575" y="1078419"/>
                  <a:pt x="11844364" y="1077445"/>
                </a:cubicBezTo>
                <a:cubicBezTo>
                  <a:pt x="11842022" y="1075908"/>
                  <a:pt x="11839414" y="1074660"/>
                  <a:pt x="11836623" y="1073744"/>
                </a:cubicBezTo>
                <a:close/>
                <a:moveTo>
                  <a:pt x="2861156" y="1073161"/>
                </a:moveTo>
                <a:lnTo>
                  <a:pt x="2869864" y="1076666"/>
                </a:lnTo>
                <a:cubicBezTo>
                  <a:pt x="2869864" y="1076666"/>
                  <a:pt x="2873490" y="1075693"/>
                  <a:pt x="2872764" y="1075108"/>
                </a:cubicBezTo>
                <a:lnTo>
                  <a:pt x="2871555" y="1075108"/>
                </a:lnTo>
                <a:cubicBezTo>
                  <a:pt x="2871555" y="1075108"/>
                  <a:pt x="2867685" y="1073941"/>
                  <a:pt x="2865750" y="1073161"/>
                </a:cubicBezTo>
                <a:close/>
                <a:moveTo>
                  <a:pt x="11953453" y="1072186"/>
                </a:moveTo>
                <a:cubicBezTo>
                  <a:pt x="11946952" y="1072556"/>
                  <a:pt x="11940486" y="1073278"/>
                  <a:pt x="11934102" y="1074329"/>
                </a:cubicBezTo>
                <a:lnTo>
                  <a:pt x="11934102" y="1074720"/>
                </a:lnTo>
                <a:cubicBezTo>
                  <a:pt x="11938587" y="1077445"/>
                  <a:pt x="11943561" y="1079627"/>
                  <a:pt x="11948856" y="1081147"/>
                </a:cubicBezTo>
                <a:cubicBezTo>
                  <a:pt x="11962401" y="1083678"/>
                  <a:pt x="11971353" y="1082511"/>
                  <a:pt x="11973044" y="1078419"/>
                </a:cubicBezTo>
                <a:cubicBezTo>
                  <a:pt x="11973044" y="1078419"/>
                  <a:pt x="11973044" y="1076861"/>
                  <a:pt x="11970627" y="1074135"/>
                </a:cubicBezTo>
                <a:cubicBezTo>
                  <a:pt x="11964992" y="1073063"/>
                  <a:pt x="11959240" y="1072401"/>
                  <a:pt x="11953453" y="1072186"/>
                </a:cubicBezTo>
                <a:close/>
                <a:moveTo>
                  <a:pt x="12092776" y="1071213"/>
                </a:moveTo>
                <a:cubicBezTo>
                  <a:pt x="12080924" y="1069070"/>
                  <a:pt x="12075602" y="1071213"/>
                  <a:pt x="12073910" y="1073550"/>
                </a:cubicBezTo>
                <a:cubicBezTo>
                  <a:pt x="12072217" y="1075887"/>
                  <a:pt x="12073910" y="1075108"/>
                  <a:pt x="12075119" y="1075693"/>
                </a:cubicBezTo>
                <a:cubicBezTo>
                  <a:pt x="12077491" y="1076257"/>
                  <a:pt x="12079921" y="1076648"/>
                  <a:pt x="12082374" y="1076861"/>
                </a:cubicBezTo>
                <a:cubicBezTo>
                  <a:pt x="12092050" y="1079977"/>
                  <a:pt x="12100757" y="1080173"/>
                  <a:pt x="12097372" y="1075499"/>
                </a:cubicBezTo>
                <a:lnTo>
                  <a:pt x="12097372" y="1072965"/>
                </a:lnTo>
                <a:cubicBezTo>
                  <a:pt x="12095991" y="1072147"/>
                  <a:pt x="12094432" y="1071564"/>
                  <a:pt x="12092776" y="1071213"/>
                </a:cubicBezTo>
                <a:close/>
                <a:moveTo>
                  <a:pt x="12029646" y="1070045"/>
                </a:moveTo>
                <a:lnTo>
                  <a:pt x="12025439" y="1070661"/>
                </a:lnTo>
                <a:lnTo>
                  <a:pt x="12024323" y="1070239"/>
                </a:lnTo>
                <a:lnTo>
                  <a:pt x="12024323" y="1070824"/>
                </a:lnTo>
                <a:lnTo>
                  <a:pt x="12025439" y="1070661"/>
                </a:lnTo>
                <a:lnTo>
                  <a:pt x="12032063" y="1073161"/>
                </a:lnTo>
                <a:lnTo>
                  <a:pt x="12034242" y="1071603"/>
                </a:lnTo>
                <a:cubicBezTo>
                  <a:pt x="12032802" y="1070920"/>
                  <a:pt x="12031256" y="1070395"/>
                  <a:pt x="12029646" y="1070045"/>
                </a:cubicBezTo>
                <a:close/>
                <a:moveTo>
                  <a:pt x="5849109" y="1069266"/>
                </a:moveTo>
                <a:lnTo>
                  <a:pt x="5856364" y="1074914"/>
                </a:lnTo>
                <a:lnTo>
                  <a:pt x="5874264" y="1076082"/>
                </a:lnTo>
                <a:cubicBezTo>
                  <a:pt x="5870635" y="1074329"/>
                  <a:pt x="5869185" y="1071018"/>
                  <a:pt x="5866039" y="1070434"/>
                </a:cubicBezTo>
                <a:lnTo>
                  <a:pt x="5867250" y="1069266"/>
                </a:lnTo>
                <a:cubicBezTo>
                  <a:pt x="5861202" y="1068875"/>
                  <a:pt x="5855156" y="1068875"/>
                  <a:pt x="5849109" y="1069266"/>
                </a:cubicBezTo>
                <a:close/>
                <a:moveTo>
                  <a:pt x="11678676" y="1068681"/>
                </a:moveTo>
                <a:cubicBezTo>
                  <a:pt x="11668033" y="1068681"/>
                  <a:pt x="11672871" y="1072186"/>
                  <a:pt x="11678676" y="1074135"/>
                </a:cubicBezTo>
                <a:cubicBezTo>
                  <a:pt x="11684877" y="1075634"/>
                  <a:pt x="11691310" y="1076413"/>
                  <a:pt x="11697785" y="1076472"/>
                </a:cubicBezTo>
                <a:cubicBezTo>
                  <a:pt x="11699961" y="1076278"/>
                  <a:pt x="11698511" y="1073744"/>
                  <a:pt x="11699961" y="1071992"/>
                </a:cubicBezTo>
                <a:lnTo>
                  <a:pt x="11700929" y="1069460"/>
                </a:lnTo>
                <a:cubicBezTo>
                  <a:pt x="11693537" y="1068837"/>
                  <a:pt x="11686106" y="1068583"/>
                  <a:pt x="11678676" y="1068681"/>
                </a:cubicBezTo>
                <a:close/>
                <a:moveTo>
                  <a:pt x="6282318" y="1062058"/>
                </a:moveTo>
                <a:lnTo>
                  <a:pt x="6295619" y="1065565"/>
                </a:lnTo>
                <a:lnTo>
                  <a:pt x="6283768" y="1062254"/>
                </a:lnTo>
                <a:close/>
                <a:moveTo>
                  <a:pt x="11852589" y="1060500"/>
                </a:moveTo>
                <a:cubicBezTo>
                  <a:pt x="11829127" y="1060305"/>
                  <a:pt x="11817758" y="1062643"/>
                  <a:pt x="11836623" y="1072382"/>
                </a:cubicBezTo>
                <a:lnTo>
                  <a:pt x="11836623" y="1072771"/>
                </a:lnTo>
                <a:lnTo>
                  <a:pt x="11866617" y="1072771"/>
                </a:lnTo>
                <a:cubicBezTo>
                  <a:pt x="11866617" y="1071603"/>
                  <a:pt x="11869037" y="1070824"/>
                  <a:pt x="11868069" y="1070239"/>
                </a:cubicBezTo>
                <a:cubicBezTo>
                  <a:pt x="11867102" y="1069655"/>
                  <a:pt x="11857909" y="1063812"/>
                  <a:pt x="11852589" y="1060500"/>
                </a:cubicBezTo>
                <a:close/>
                <a:moveTo>
                  <a:pt x="12126092" y="1058914"/>
                </a:moveTo>
                <a:lnTo>
                  <a:pt x="12126317" y="1059366"/>
                </a:lnTo>
                <a:lnTo>
                  <a:pt x="12124945" y="1058942"/>
                </a:lnTo>
                <a:close/>
                <a:moveTo>
                  <a:pt x="2043114" y="1055437"/>
                </a:moveTo>
                <a:lnTo>
                  <a:pt x="2043840" y="1056216"/>
                </a:lnTo>
                <a:cubicBezTo>
                  <a:pt x="2043840" y="1056216"/>
                  <a:pt x="2043840" y="1057580"/>
                  <a:pt x="2043840" y="1058359"/>
                </a:cubicBezTo>
                <a:cubicBezTo>
                  <a:pt x="2048678" y="1059547"/>
                  <a:pt x="2053612" y="1060461"/>
                  <a:pt x="2058594" y="1061085"/>
                </a:cubicBezTo>
                <a:cubicBezTo>
                  <a:pt x="2064229" y="1061397"/>
                  <a:pt x="2069890" y="1061397"/>
                  <a:pt x="2075527" y="1061085"/>
                </a:cubicBezTo>
                <a:cubicBezTo>
                  <a:pt x="2072841" y="1059351"/>
                  <a:pt x="2069915" y="1057852"/>
                  <a:pt x="2066817" y="1056604"/>
                </a:cubicBezTo>
                <a:cubicBezTo>
                  <a:pt x="2058112" y="1054658"/>
                  <a:pt x="2050613" y="1055046"/>
                  <a:pt x="2043114" y="1055437"/>
                </a:cubicBezTo>
                <a:close/>
                <a:moveTo>
                  <a:pt x="1734233" y="1051151"/>
                </a:moveTo>
                <a:cubicBezTo>
                  <a:pt x="1735201" y="1054267"/>
                  <a:pt x="1737136" y="1056410"/>
                  <a:pt x="1738103" y="1056604"/>
                </a:cubicBezTo>
                <a:lnTo>
                  <a:pt x="1738344" y="1055631"/>
                </a:lnTo>
                <a:cubicBezTo>
                  <a:pt x="1742529" y="1055825"/>
                  <a:pt x="1746737" y="1055825"/>
                  <a:pt x="1750922" y="1055631"/>
                </a:cubicBezTo>
                <a:lnTo>
                  <a:pt x="1745599" y="1051151"/>
                </a:lnTo>
                <a:close/>
                <a:moveTo>
                  <a:pt x="11290458" y="1049398"/>
                </a:moveTo>
                <a:cubicBezTo>
                  <a:pt x="11285953" y="1049691"/>
                  <a:pt x="11281499" y="1050353"/>
                  <a:pt x="11277154" y="1051347"/>
                </a:cubicBezTo>
                <a:cubicBezTo>
                  <a:pt x="11275460" y="1051541"/>
                  <a:pt x="11278606" y="1053878"/>
                  <a:pt x="11279815" y="1055242"/>
                </a:cubicBezTo>
                <a:cubicBezTo>
                  <a:pt x="11283444" y="1055242"/>
                  <a:pt x="11289973" y="1055242"/>
                  <a:pt x="11290458" y="1055242"/>
                </a:cubicBezTo>
                <a:cubicBezTo>
                  <a:pt x="11291306" y="1053353"/>
                  <a:pt x="11291306" y="1051288"/>
                  <a:pt x="11290458" y="1049398"/>
                </a:cubicBezTo>
                <a:close/>
                <a:moveTo>
                  <a:pt x="11942811" y="1048985"/>
                </a:moveTo>
                <a:cubicBezTo>
                  <a:pt x="11940150" y="1049447"/>
                  <a:pt x="11940876" y="1051249"/>
                  <a:pt x="11943295" y="1054658"/>
                </a:cubicBezTo>
                <a:lnTo>
                  <a:pt x="11962645" y="1051347"/>
                </a:lnTo>
                <a:cubicBezTo>
                  <a:pt x="11951518" y="1049399"/>
                  <a:pt x="11945471" y="1048522"/>
                  <a:pt x="11942811" y="1048985"/>
                </a:cubicBezTo>
                <a:close/>
                <a:moveTo>
                  <a:pt x="5818875" y="1045697"/>
                </a:moveTo>
                <a:lnTo>
                  <a:pt x="5820809" y="1049204"/>
                </a:lnTo>
                <a:lnTo>
                  <a:pt x="5820809" y="1047451"/>
                </a:lnTo>
                <a:close/>
                <a:moveTo>
                  <a:pt x="2332162" y="1044335"/>
                </a:moveTo>
                <a:lnTo>
                  <a:pt x="2332886" y="1044529"/>
                </a:lnTo>
                <a:cubicBezTo>
                  <a:pt x="2328775" y="1044529"/>
                  <a:pt x="2328292" y="1047255"/>
                  <a:pt x="2323211" y="1050568"/>
                </a:cubicBezTo>
                <a:cubicBezTo>
                  <a:pt x="2333541" y="1051717"/>
                  <a:pt x="2343965" y="1052300"/>
                  <a:pt x="2354415" y="1052320"/>
                </a:cubicBezTo>
                <a:cubicBezTo>
                  <a:pt x="2358285" y="1052320"/>
                  <a:pt x="2356833" y="1048813"/>
                  <a:pt x="2357800" y="1046867"/>
                </a:cubicBezTo>
                <a:cubicBezTo>
                  <a:pt x="2349359" y="1045464"/>
                  <a:pt x="2340773" y="1044626"/>
                  <a:pt x="2332162" y="1044335"/>
                </a:cubicBezTo>
                <a:close/>
                <a:moveTo>
                  <a:pt x="1866784" y="1044335"/>
                </a:moveTo>
                <a:cubicBezTo>
                  <a:pt x="1866784" y="1046476"/>
                  <a:pt x="1862670" y="1047840"/>
                  <a:pt x="1864607" y="1049204"/>
                </a:cubicBezTo>
                <a:cubicBezTo>
                  <a:pt x="1882432" y="1058240"/>
                  <a:pt x="1902653" y="1063714"/>
                  <a:pt x="1923626" y="1065174"/>
                </a:cubicBezTo>
                <a:cubicBezTo>
                  <a:pt x="1927011" y="1065174"/>
                  <a:pt x="1930155" y="1063422"/>
                  <a:pt x="1929429" y="1062254"/>
                </a:cubicBezTo>
                <a:cubicBezTo>
                  <a:pt x="1918329" y="1051834"/>
                  <a:pt x="1902437" y="1045503"/>
                  <a:pt x="1885408" y="1044724"/>
                </a:cubicBezTo>
                <a:cubicBezTo>
                  <a:pt x="1879120" y="1044529"/>
                  <a:pt x="1872805" y="1044724"/>
                  <a:pt x="1866540" y="1045308"/>
                </a:cubicBezTo>
                <a:close/>
                <a:moveTo>
                  <a:pt x="11260465" y="1037323"/>
                </a:moveTo>
                <a:cubicBezTo>
                  <a:pt x="11259256" y="1037323"/>
                  <a:pt x="11256836" y="1037323"/>
                  <a:pt x="11257321" y="1038491"/>
                </a:cubicBezTo>
                <a:cubicBezTo>
                  <a:pt x="11257803" y="1039661"/>
                  <a:pt x="11260223" y="1042777"/>
                  <a:pt x="11263126" y="1043360"/>
                </a:cubicBezTo>
                <a:lnTo>
                  <a:pt x="11262882" y="1043360"/>
                </a:lnTo>
                <a:cubicBezTo>
                  <a:pt x="11271834" y="1045503"/>
                  <a:pt x="11281024" y="1047061"/>
                  <a:pt x="11290217" y="1048619"/>
                </a:cubicBezTo>
                <a:cubicBezTo>
                  <a:pt x="11290217" y="1046476"/>
                  <a:pt x="11290217" y="1043165"/>
                  <a:pt x="11288523" y="1042581"/>
                </a:cubicBezTo>
                <a:cubicBezTo>
                  <a:pt x="11279574" y="1040440"/>
                  <a:pt x="11269899" y="1038882"/>
                  <a:pt x="11260465" y="1037323"/>
                </a:cubicBezTo>
                <a:close/>
                <a:moveTo>
                  <a:pt x="11798890" y="1029727"/>
                </a:moveTo>
                <a:cubicBezTo>
                  <a:pt x="11793837" y="1029766"/>
                  <a:pt x="11788834" y="1030563"/>
                  <a:pt x="11784136" y="1032064"/>
                </a:cubicBezTo>
                <a:cubicBezTo>
                  <a:pt x="11803977" y="1037732"/>
                  <a:pt x="11824480" y="1041783"/>
                  <a:pt x="11845331" y="1044139"/>
                </a:cubicBezTo>
                <a:lnTo>
                  <a:pt x="11935555" y="1062448"/>
                </a:lnTo>
                <a:cubicBezTo>
                  <a:pt x="11948132" y="1064980"/>
                  <a:pt x="11959743" y="1067708"/>
                  <a:pt x="11973529" y="1069655"/>
                </a:cubicBezTo>
                <a:cubicBezTo>
                  <a:pt x="11990218" y="1072382"/>
                  <a:pt x="12006184" y="1069655"/>
                  <a:pt x="12001829" y="1062254"/>
                </a:cubicBezTo>
                <a:cubicBezTo>
                  <a:pt x="11997476" y="1054852"/>
                  <a:pt x="11982237" y="1052709"/>
                  <a:pt x="11965789" y="1051735"/>
                </a:cubicBezTo>
                <a:cubicBezTo>
                  <a:pt x="11965789" y="1056021"/>
                  <a:pt x="11963854" y="1059917"/>
                  <a:pt x="11944986" y="1055825"/>
                </a:cubicBezTo>
                <a:cubicBezTo>
                  <a:pt x="11935224" y="1054132"/>
                  <a:pt x="11925610" y="1051911"/>
                  <a:pt x="11916204" y="1049204"/>
                </a:cubicBezTo>
                <a:cubicBezTo>
                  <a:pt x="11897867" y="1042503"/>
                  <a:pt x="11878224" y="1038413"/>
                  <a:pt x="11858153" y="1037127"/>
                </a:cubicBezTo>
                <a:cubicBezTo>
                  <a:pt x="11839770" y="1035375"/>
                  <a:pt x="11819452" y="1031479"/>
                  <a:pt x="11798890" y="1029727"/>
                </a:cubicBezTo>
                <a:close/>
                <a:moveTo>
                  <a:pt x="10985203" y="1025441"/>
                </a:moveTo>
                <a:cubicBezTo>
                  <a:pt x="10985203" y="1025441"/>
                  <a:pt x="10984479" y="1026999"/>
                  <a:pt x="10984721" y="1027778"/>
                </a:cubicBezTo>
                <a:lnTo>
                  <a:pt x="10991493" y="1027778"/>
                </a:lnTo>
                <a:lnTo>
                  <a:pt x="10991493" y="1025441"/>
                </a:lnTo>
                <a:cubicBezTo>
                  <a:pt x="10989398" y="1025324"/>
                  <a:pt x="10987298" y="1025324"/>
                  <a:pt x="10985203" y="1025441"/>
                </a:cubicBezTo>
                <a:close/>
                <a:moveTo>
                  <a:pt x="2083509" y="1025441"/>
                </a:moveTo>
                <a:lnTo>
                  <a:pt x="2083509" y="1030115"/>
                </a:lnTo>
                <a:lnTo>
                  <a:pt x="2103101" y="1032452"/>
                </a:lnTo>
                <a:cubicBezTo>
                  <a:pt x="2103101" y="1031091"/>
                  <a:pt x="2103101" y="1028753"/>
                  <a:pt x="2100924" y="1028363"/>
                </a:cubicBezTo>
                <a:cubicBezTo>
                  <a:pt x="2095360" y="1027195"/>
                  <a:pt x="2089073" y="1026416"/>
                  <a:pt x="2083509" y="1025441"/>
                </a:cubicBezTo>
                <a:close/>
                <a:moveTo>
                  <a:pt x="10848541" y="1024273"/>
                </a:moveTo>
                <a:cubicBezTo>
                  <a:pt x="10849557" y="1025091"/>
                  <a:pt x="10850695" y="1025811"/>
                  <a:pt x="10851929" y="1026416"/>
                </a:cubicBezTo>
                <a:lnTo>
                  <a:pt x="10855799" y="1026416"/>
                </a:lnTo>
                <a:lnTo>
                  <a:pt x="10852653" y="1024273"/>
                </a:lnTo>
                <a:close/>
                <a:moveTo>
                  <a:pt x="1333678" y="1023494"/>
                </a:moveTo>
                <a:lnTo>
                  <a:pt x="1333678" y="1025052"/>
                </a:lnTo>
                <a:lnTo>
                  <a:pt x="1302718" y="1030506"/>
                </a:lnTo>
                <a:cubicBezTo>
                  <a:pt x="1339484" y="1033037"/>
                  <a:pt x="1339484" y="1033037"/>
                  <a:pt x="1333678" y="1023494"/>
                </a:cubicBezTo>
                <a:close/>
                <a:moveTo>
                  <a:pt x="9334127" y="1021742"/>
                </a:moveTo>
                <a:cubicBezTo>
                  <a:pt x="9336544" y="1023300"/>
                  <a:pt x="9338479" y="1025441"/>
                  <a:pt x="9341140" y="1026026"/>
                </a:cubicBezTo>
                <a:cubicBezTo>
                  <a:pt x="9345295" y="1026688"/>
                  <a:pt x="9349566" y="1026688"/>
                  <a:pt x="9353718" y="1026026"/>
                </a:cubicBezTo>
                <a:cubicBezTo>
                  <a:pt x="9355412" y="1025831"/>
                  <a:pt x="9352268" y="1023688"/>
                  <a:pt x="9352268" y="1021742"/>
                </a:cubicBezTo>
                <a:close/>
                <a:moveTo>
                  <a:pt x="12166308" y="1009470"/>
                </a:moveTo>
                <a:lnTo>
                  <a:pt x="12163646" y="1010834"/>
                </a:lnTo>
                <a:lnTo>
                  <a:pt x="12172598" y="1011417"/>
                </a:lnTo>
                <a:cubicBezTo>
                  <a:pt x="12172598" y="1011417"/>
                  <a:pt x="12172598" y="1010055"/>
                  <a:pt x="12172598" y="1009470"/>
                </a:cubicBezTo>
                <a:close/>
                <a:moveTo>
                  <a:pt x="723171" y="997393"/>
                </a:moveTo>
                <a:cubicBezTo>
                  <a:pt x="723171" y="997393"/>
                  <a:pt x="723171" y="999536"/>
                  <a:pt x="723171" y="1000706"/>
                </a:cubicBezTo>
                <a:lnTo>
                  <a:pt x="743246" y="1000706"/>
                </a:lnTo>
                <a:cubicBezTo>
                  <a:pt x="743246" y="1000706"/>
                  <a:pt x="743246" y="999148"/>
                  <a:pt x="743246" y="997784"/>
                </a:cubicBezTo>
                <a:cubicBezTo>
                  <a:pt x="739378" y="1000316"/>
                  <a:pt x="732120" y="999731"/>
                  <a:pt x="725589" y="999536"/>
                </a:cubicBezTo>
                <a:close/>
                <a:moveTo>
                  <a:pt x="11926121" y="988629"/>
                </a:moveTo>
                <a:lnTo>
                  <a:pt x="11927088" y="989020"/>
                </a:lnTo>
                <a:cubicBezTo>
                  <a:pt x="11921765" y="989020"/>
                  <a:pt x="11919589" y="991357"/>
                  <a:pt x="11915719" y="992719"/>
                </a:cubicBezTo>
                <a:cubicBezTo>
                  <a:pt x="11921573" y="995095"/>
                  <a:pt x="11927741" y="996907"/>
                  <a:pt x="11934102" y="998173"/>
                </a:cubicBezTo>
                <a:cubicBezTo>
                  <a:pt x="11949824" y="998173"/>
                  <a:pt x="11964580" y="998173"/>
                  <a:pt x="11979576" y="998173"/>
                </a:cubicBezTo>
                <a:cubicBezTo>
                  <a:pt x="11963247" y="990966"/>
                  <a:pt x="11944704" y="987656"/>
                  <a:pt x="11926121" y="988629"/>
                </a:cubicBezTo>
                <a:close/>
                <a:moveTo>
                  <a:pt x="12021664" y="986098"/>
                </a:moveTo>
                <a:lnTo>
                  <a:pt x="11983446" y="998563"/>
                </a:lnTo>
                <a:cubicBezTo>
                  <a:pt x="12027226" y="1008691"/>
                  <a:pt x="12060606" y="1010444"/>
                  <a:pt x="12078504" y="998563"/>
                </a:cubicBezTo>
                <a:cubicBezTo>
                  <a:pt x="12061058" y="990909"/>
                  <a:pt x="12041535" y="986817"/>
                  <a:pt x="12021664" y="986683"/>
                </a:cubicBezTo>
                <a:close/>
                <a:moveTo>
                  <a:pt x="5389051" y="984734"/>
                </a:moveTo>
                <a:lnTo>
                  <a:pt x="5398725" y="998757"/>
                </a:lnTo>
                <a:cubicBezTo>
                  <a:pt x="5412997" y="1003043"/>
                  <a:pt x="5417835" y="1000706"/>
                  <a:pt x="5418561" y="998757"/>
                </a:cubicBezTo>
                <a:cubicBezTo>
                  <a:pt x="5419285" y="996811"/>
                  <a:pt x="5414932" y="990772"/>
                  <a:pt x="5390018" y="985319"/>
                </a:cubicBezTo>
                <a:close/>
                <a:moveTo>
                  <a:pt x="12109950" y="971489"/>
                </a:moveTo>
                <a:cubicBezTo>
                  <a:pt x="12104711" y="971119"/>
                  <a:pt x="12099434" y="971645"/>
                  <a:pt x="12094470" y="973047"/>
                </a:cubicBezTo>
                <a:cubicBezTo>
                  <a:pt x="12093261" y="973047"/>
                  <a:pt x="12099307" y="977722"/>
                  <a:pt x="12101242" y="977916"/>
                </a:cubicBezTo>
                <a:cubicBezTo>
                  <a:pt x="12110275" y="979397"/>
                  <a:pt x="12119399" y="980507"/>
                  <a:pt x="12128574" y="981229"/>
                </a:cubicBezTo>
                <a:lnTo>
                  <a:pt x="12128574" y="979671"/>
                </a:lnTo>
                <a:cubicBezTo>
                  <a:pt x="12130750" y="979671"/>
                  <a:pt x="12130268" y="977333"/>
                  <a:pt x="12131236" y="975385"/>
                </a:cubicBezTo>
                <a:cubicBezTo>
                  <a:pt x="12124255" y="973710"/>
                  <a:pt x="12117144" y="972405"/>
                  <a:pt x="12109950" y="971489"/>
                </a:cubicBezTo>
                <a:close/>
                <a:moveTo>
                  <a:pt x="5367765" y="968373"/>
                </a:moveTo>
                <a:cubicBezTo>
                  <a:pt x="5366604" y="968725"/>
                  <a:pt x="5365540" y="969250"/>
                  <a:pt x="5364621" y="969931"/>
                </a:cubicBezTo>
                <a:lnTo>
                  <a:pt x="5369459" y="971101"/>
                </a:lnTo>
                <a:cubicBezTo>
                  <a:pt x="5370741" y="970943"/>
                  <a:pt x="5371924" y="970457"/>
                  <a:pt x="5372846" y="969737"/>
                </a:cubicBezTo>
                <a:close/>
                <a:moveTo>
                  <a:pt x="11889113" y="965841"/>
                </a:moveTo>
                <a:lnTo>
                  <a:pt x="11889884" y="966265"/>
                </a:lnTo>
                <a:lnTo>
                  <a:pt x="11862747" y="971101"/>
                </a:lnTo>
                <a:cubicBezTo>
                  <a:pt x="11872648" y="975501"/>
                  <a:pt x="11883870" y="977585"/>
                  <a:pt x="11895160" y="977137"/>
                </a:cubicBezTo>
                <a:cubicBezTo>
                  <a:pt x="11901570" y="976651"/>
                  <a:pt x="11904351" y="975531"/>
                  <a:pt x="11903383" y="973681"/>
                </a:cubicBezTo>
                <a:lnTo>
                  <a:pt x="11889884" y="966265"/>
                </a:lnTo>
                <a:lnTo>
                  <a:pt x="11890081" y="966230"/>
                </a:lnTo>
                <a:close/>
                <a:moveTo>
                  <a:pt x="5799554" y="963918"/>
                </a:moveTo>
                <a:lnTo>
                  <a:pt x="5785677" y="967833"/>
                </a:lnTo>
                <a:lnTo>
                  <a:pt x="5785252" y="967788"/>
                </a:lnTo>
                <a:lnTo>
                  <a:pt x="5783076" y="968567"/>
                </a:lnTo>
                <a:lnTo>
                  <a:pt x="5785677" y="967833"/>
                </a:lnTo>
                <a:lnTo>
                  <a:pt x="5804512" y="969849"/>
                </a:lnTo>
                <a:cubicBezTo>
                  <a:pt x="5819116" y="971173"/>
                  <a:pt x="5822018" y="970224"/>
                  <a:pt x="5833628" y="966426"/>
                </a:cubicBezTo>
                <a:cubicBezTo>
                  <a:pt x="5815125" y="964576"/>
                  <a:pt x="5805873" y="963650"/>
                  <a:pt x="5799554" y="963918"/>
                </a:cubicBezTo>
                <a:close/>
                <a:moveTo>
                  <a:pt x="6209269" y="963698"/>
                </a:moveTo>
                <a:lnTo>
                  <a:pt x="6212412" y="964868"/>
                </a:lnTo>
                <a:lnTo>
                  <a:pt x="6213865" y="963698"/>
                </a:lnTo>
                <a:close/>
                <a:moveTo>
                  <a:pt x="12172839" y="953376"/>
                </a:moveTo>
                <a:lnTo>
                  <a:pt x="12172839" y="954934"/>
                </a:lnTo>
                <a:cubicBezTo>
                  <a:pt x="12173715" y="954310"/>
                  <a:pt x="12174690" y="953785"/>
                  <a:pt x="12175742" y="953376"/>
                </a:cubicBezTo>
                <a:close/>
                <a:moveTo>
                  <a:pt x="5588119" y="951818"/>
                </a:moveTo>
                <a:cubicBezTo>
                  <a:pt x="5588119" y="951818"/>
                  <a:pt x="5591989" y="957466"/>
                  <a:pt x="5596101" y="958439"/>
                </a:cubicBezTo>
                <a:cubicBezTo>
                  <a:pt x="5604374" y="960660"/>
                  <a:pt x="5613033" y="961770"/>
                  <a:pt x="5621741" y="961752"/>
                </a:cubicBezTo>
                <a:cubicBezTo>
                  <a:pt x="5627305" y="962334"/>
                  <a:pt x="5623191" y="957856"/>
                  <a:pt x="5623433" y="951818"/>
                </a:cubicBezTo>
                <a:cubicBezTo>
                  <a:pt x="5607228" y="951818"/>
                  <a:pt x="5596826" y="951818"/>
                  <a:pt x="5588119" y="951818"/>
                </a:cubicBezTo>
                <a:close/>
                <a:moveTo>
                  <a:pt x="11906770" y="949090"/>
                </a:moveTo>
                <a:cubicBezTo>
                  <a:pt x="11909431" y="954544"/>
                  <a:pt x="11921765" y="956298"/>
                  <a:pt x="11933861" y="956687"/>
                </a:cubicBezTo>
                <a:lnTo>
                  <a:pt x="11934828" y="957077"/>
                </a:lnTo>
                <a:cubicBezTo>
                  <a:pt x="11948615" y="957077"/>
                  <a:pt x="11948374" y="953570"/>
                  <a:pt x="11944745" y="949090"/>
                </a:cubicBezTo>
                <a:close/>
                <a:moveTo>
                  <a:pt x="12045852" y="948507"/>
                </a:moveTo>
                <a:cubicBezTo>
                  <a:pt x="12040537" y="948254"/>
                  <a:pt x="12035209" y="948779"/>
                  <a:pt x="12030128" y="950065"/>
                </a:cubicBezTo>
                <a:cubicBezTo>
                  <a:pt x="12030128" y="950065"/>
                  <a:pt x="12034242" y="953570"/>
                  <a:pt x="12037627" y="954544"/>
                </a:cubicBezTo>
                <a:cubicBezTo>
                  <a:pt x="12050931" y="957856"/>
                  <a:pt x="12061815" y="959024"/>
                  <a:pt x="12066894" y="954544"/>
                </a:cubicBezTo>
                <a:cubicBezTo>
                  <a:pt x="12067379" y="954740"/>
                  <a:pt x="12066894" y="953764"/>
                  <a:pt x="12067138" y="951818"/>
                </a:cubicBezTo>
                <a:cubicBezTo>
                  <a:pt x="12060119" y="950415"/>
                  <a:pt x="12053013" y="949305"/>
                  <a:pt x="12045852" y="948507"/>
                </a:cubicBezTo>
                <a:close/>
                <a:moveTo>
                  <a:pt x="2102618" y="944806"/>
                </a:moveTo>
                <a:lnTo>
                  <a:pt x="2103557" y="944845"/>
                </a:lnTo>
                <a:lnTo>
                  <a:pt x="2102133" y="946753"/>
                </a:lnTo>
                <a:lnTo>
                  <a:pt x="2122692" y="950648"/>
                </a:lnTo>
                <a:cubicBezTo>
                  <a:pt x="2122403" y="948935"/>
                  <a:pt x="2121991" y="947260"/>
                  <a:pt x="2121483" y="945585"/>
                </a:cubicBezTo>
                <a:lnTo>
                  <a:pt x="2103557" y="944845"/>
                </a:lnTo>
                <a:lnTo>
                  <a:pt x="2103586" y="944806"/>
                </a:lnTo>
                <a:close/>
                <a:moveTo>
                  <a:pt x="11673689" y="939615"/>
                </a:moveTo>
                <a:cubicBezTo>
                  <a:pt x="11664260" y="939119"/>
                  <a:pt x="11654720" y="939995"/>
                  <a:pt x="11645539" y="942274"/>
                </a:cubicBezTo>
                <a:cubicBezTo>
                  <a:pt x="11691739" y="952985"/>
                  <a:pt x="11691739" y="952985"/>
                  <a:pt x="11701170" y="945195"/>
                </a:cubicBezTo>
                <a:cubicBezTo>
                  <a:pt x="11692434" y="941981"/>
                  <a:pt x="11683117" y="940111"/>
                  <a:pt x="11673689" y="939615"/>
                </a:cubicBezTo>
                <a:close/>
                <a:moveTo>
                  <a:pt x="6203040" y="938743"/>
                </a:moveTo>
                <a:cubicBezTo>
                  <a:pt x="6198746" y="939011"/>
                  <a:pt x="6196207" y="940034"/>
                  <a:pt x="6197417" y="943053"/>
                </a:cubicBezTo>
                <a:cubicBezTo>
                  <a:pt x="6198433" y="944221"/>
                  <a:pt x="6199860" y="945098"/>
                  <a:pt x="6201528" y="945585"/>
                </a:cubicBezTo>
                <a:cubicBezTo>
                  <a:pt x="6210622" y="949110"/>
                  <a:pt x="6221217" y="949110"/>
                  <a:pt x="6230313" y="945585"/>
                </a:cubicBezTo>
                <a:cubicBezTo>
                  <a:pt x="6232007" y="944415"/>
                  <a:pt x="6227893" y="942274"/>
                  <a:pt x="6226684" y="940520"/>
                </a:cubicBezTo>
                <a:lnTo>
                  <a:pt x="6226684" y="940131"/>
                </a:lnTo>
                <a:cubicBezTo>
                  <a:pt x="6224216" y="939585"/>
                  <a:pt x="6221724" y="939197"/>
                  <a:pt x="6219185" y="938962"/>
                </a:cubicBezTo>
                <a:cubicBezTo>
                  <a:pt x="6213380" y="938962"/>
                  <a:pt x="6207333" y="938475"/>
                  <a:pt x="6203040" y="938743"/>
                </a:cubicBezTo>
                <a:close/>
                <a:moveTo>
                  <a:pt x="11939485" y="935603"/>
                </a:moveTo>
                <a:cubicBezTo>
                  <a:pt x="11930308" y="934415"/>
                  <a:pt x="11920868" y="934542"/>
                  <a:pt x="11911608" y="936042"/>
                </a:cubicBezTo>
                <a:lnTo>
                  <a:pt x="11912575" y="936430"/>
                </a:lnTo>
                <a:lnTo>
                  <a:pt x="11945230" y="948311"/>
                </a:lnTo>
                <a:lnTo>
                  <a:pt x="11965789" y="943053"/>
                </a:lnTo>
                <a:cubicBezTo>
                  <a:pt x="11957578" y="939294"/>
                  <a:pt x="11948663" y="936791"/>
                  <a:pt x="11939485" y="935603"/>
                </a:cubicBezTo>
                <a:close/>
                <a:moveTo>
                  <a:pt x="4944475" y="934872"/>
                </a:moveTo>
                <a:lnTo>
                  <a:pt x="4944420" y="935066"/>
                </a:lnTo>
                <a:lnTo>
                  <a:pt x="4924639" y="935066"/>
                </a:lnTo>
                <a:cubicBezTo>
                  <a:pt x="4923430" y="936430"/>
                  <a:pt x="4928268" y="939352"/>
                  <a:pt x="4930444" y="941690"/>
                </a:cubicBezTo>
                <a:cubicBezTo>
                  <a:pt x="4934459" y="942099"/>
                  <a:pt x="4938525" y="942099"/>
                  <a:pt x="4942540" y="941690"/>
                </a:cubicBezTo>
                <a:lnTo>
                  <a:pt x="4944420" y="935066"/>
                </a:lnTo>
                <a:lnTo>
                  <a:pt x="4945442" y="935066"/>
                </a:lnTo>
                <a:close/>
                <a:moveTo>
                  <a:pt x="11803728" y="932341"/>
                </a:moveTo>
                <a:cubicBezTo>
                  <a:pt x="11801310" y="933704"/>
                  <a:pt x="11803728" y="937209"/>
                  <a:pt x="11806148" y="938962"/>
                </a:cubicBezTo>
                <a:cubicBezTo>
                  <a:pt x="11817695" y="944143"/>
                  <a:pt x="11831179" y="945818"/>
                  <a:pt x="11844122" y="943636"/>
                </a:cubicBezTo>
                <a:cubicBezTo>
                  <a:pt x="11846784" y="941495"/>
                  <a:pt x="11843640" y="938573"/>
                  <a:pt x="11843640" y="937015"/>
                </a:cubicBezTo>
                <a:cubicBezTo>
                  <a:pt x="11831687" y="931132"/>
                  <a:pt x="11817265" y="929439"/>
                  <a:pt x="11803728" y="932341"/>
                </a:cubicBezTo>
                <a:close/>
                <a:moveTo>
                  <a:pt x="4763548" y="932341"/>
                </a:moveTo>
                <a:cubicBezTo>
                  <a:pt x="4761613" y="934678"/>
                  <a:pt x="4763548" y="937988"/>
                  <a:pt x="4765965" y="941105"/>
                </a:cubicBezTo>
                <a:cubicBezTo>
                  <a:pt x="4773850" y="943188"/>
                  <a:pt x="4781954" y="944747"/>
                  <a:pt x="4790153" y="945779"/>
                </a:cubicBezTo>
                <a:cubicBezTo>
                  <a:pt x="4786768" y="940520"/>
                  <a:pt x="4784348" y="937015"/>
                  <a:pt x="4782172" y="933314"/>
                </a:cubicBezTo>
                <a:cubicBezTo>
                  <a:pt x="4776029" y="932437"/>
                  <a:pt x="4769787" y="932107"/>
                  <a:pt x="4763548" y="932341"/>
                </a:cubicBezTo>
                <a:close/>
                <a:moveTo>
                  <a:pt x="4551175" y="926108"/>
                </a:moveTo>
                <a:cubicBezTo>
                  <a:pt x="4554563" y="929224"/>
                  <a:pt x="4556013" y="932146"/>
                  <a:pt x="4560609" y="933704"/>
                </a:cubicBezTo>
                <a:cubicBezTo>
                  <a:pt x="4566511" y="935340"/>
                  <a:pt x="4572753" y="936138"/>
                  <a:pt x="4578992" y="936042"/>
                </a:cubicBezTo>
                <a:cubicBezTo>
                  <a:pt x="4587217" y="935263"/>
                  <a:pt x="4583589" y="929809"/>
                  <a:pt x="4573913" y="927860"/>
                </a:cubicBezTo>
                <a:lnTo>
                  <a:pt x="4573672" y="927860"/>
                </a:lnTo>
                <a:cubicBezTo>
                  <a:pt x="4567141" y="926693"/>
                  <a:pt x="4560368" y="927860"/>
                  <a:pt x="4551175" y="926108"/>
                </a:cubicBezTo>
                <a:close/>
                <a:moveTo>
                  <a:pt x="4694612" y="925329"/>
                </a:moveTo>
                <a:cubicBezTo>
                  <a:pt x="4691951" y="924159"/>
                  <a:pt x="4692192" y="925717"/>
                  <a:pt x="4691467" y="926887"/>
                </a:cubicBezTo>
                <a:lnTo>
                  <a:pt x="4691951" y="928639"/>
                </a:lnTo>
                <a:cubicBezTo>
                  <a:pt x="4694201" y="929341"/>
                  <a:pt x="4696571" y="929789"/>
                  <a:pt x="4698965" y="930003"/>
                </a:cubicBezTo>
                <a:cubicBezTo>
                  <a:pt x="4701263" y="929400"/>
                  <a:pt x="4703465" y="928541"/>
                  <a:pt x="4705496" y="927472"/>
                </a:cubicBezTo>
                <a:cubicBezTo>
                  <a:pt x="4701964" y="926458"/>
                  <a:pt x="4698312" y="925738"/>
                  <a:pt x="4694612" y="925329"/>
                </a:cubicBezTo>
                <a:close/>
                <a:moveTo>
                  <a:pt x="4344610" y="919875"/>
                </a:moveTo>
                <a:cubicBezTo>
                  <a:pt x="4323566" y="919875"/>
                  <a:pt x="4303733" y="921433"/>
                  <a:pt x="4272046" y="922601"/>
                </a:cubicBezTo>
                <a:cubicBezTo>
                  <a:pt x="4300346" y="927335"/>
                  <a:pt x="4329275" y="929242"/>
                  <a:pt x="4358156" y="928251"/>
                </a:cubicBezTo>
                <a:lnTo>
                  <a:pt x="4360208" y="924118"/>
                </a:lnTo>
                <a:lnTo>
                  <a:pt x="4362508" y="924744"/>
                </a:lnTo>
                <a:lnTo>
                  <a:pt x="4361058" y="922407"/>
                </a:lnTo>
                <a:lnTo>
                  <a:pt x="4360208" y="924118"/>
                </a:lnTo>
                <a:close/>
                <a:moveTo>
                  <a:pt x="6030518" y="917926"/>
                </a:moveTo>
                <a:lnTo>
                  <a:pt x="6030518" y="919484"/>
                </a:lnTo>
                <a:lnTo>
                  <a:pt x="6034873" y="919484"/>
                </a:lnTo>
                <a:close/>
                <a:moveTo>
                  <a:pt x="6074783" y="915201"/>
                </a:moveTo>
                <a:lnTo>
                  <a:pt x="6074783" y="915589"/>
                </a:lnTo>
                <a:cubicBezTo>
                  <a:pt x="6072121" y="915589"/>
                  <a:pt x="6072121" y="919681"/>
                  <a:pt x="6074783" y="921628"/>
                </a:cubicBezTo>
                <a:cubicBezTo>
                  <a:pt x="6082571" y="925523"/>
                  <a:pt x="6091932" y="926848"/>
                  <a:pt x="6100906" y="925329"/>
                </a:cubicBezTo>
                <a:cubicBezTo>
                  <a:pt x="6104294" y="925329"/>
                  <a:pt x="6102600" y="921822"/>
                  <a:pt x="6104050" y="918123"/>
                </a:cubicBezTo>
                <a:cubicBezTo>
                  <a:pt x="6094375" y="916738"/>
                  <a:pt x="6084603" y="915765"/>
                  <a:pt x="6074783" y="915201"/>
                </a:cubicBezTo>
                <a:close/>
                <a:moveTo>
                  <a:pt x="12112853" y="912473"/>
                </a:moveTo>
                <a:cubicBezTo>
                  <a:pt x="12112853" y="912473"/>
                  <a:pt x="12112853" y="914421"/>
                  <a:pt x="12114061" y="914616"/>
                </a:cubicBezTo>
                <a:lnTo>
                  <a:pt x="12140426" y="919875"/>
                </a:lnTo>
                <a:lnTo>
                  <a:pt x="12137041" y="914031"/>
                </a:lnTo>
                <a:close/>
                <a:moveTo>
                  <a:pt x="4443539" y="910526"/>
                </a:moveTo>
                <a:cubicBezTo>
                  <a:pt x="4428059" y="911111"/>
                  <a:pt x="4426124" y="915395"/>
                  <a:pt x="4436284" y="921628"/>
                </a:cubicBezTo>
                <a:lnTo>
                  <a:pt x="4435799" y="923380"/>
                </a:lnTo>
                <a:cubicBezTo>
                  <a:pt x="4439911" y="926108"/>
                  <a:pt x="4445233" y="928639"/>
                  <a:pt x="4449829" y="931171"/>
                </a:cubicBezTo>
                <a:lnTo>
                  <a:pt x="4490465" y="928445"/>
                </a:lnTo>
                <a:cubicBezTo>
                  <a:pt x="4485892" y="926108"/>
                  <a:pt x="4481587" y="923439"/>
                  <a:pt x="4477644" y="920460"/>
                </a:cubicBezTo>
                <a:cubicBezTo>
                  <a:pt x="4468961" y="912882"/>
                  <a:pt x="4456239" y="909183"/>
                  <a:pt x="4443539" y="910526"/>
                </a:cubicBezTo>
                <a:close/>
                <a:moveTo>
                  <a:pt x="5982383" y="902735"/>
                </a:moveTo>
                <a:cubicBezTo>
                  <a:pt x="5979892" y="902306"/>
                  <a:pt x="5977449" y="903592"/>
                  <a:pt x="5976941" y="905577"/>
                </a:cubicBezTo>
                <a:cubicBezTo>
                  <a:pt x="5976725" y="906397"/>
                  <a:pt x="5976845" y="907254"/>
                  <a:pt x="5977304" y="907995"/>
                </a:cubicBezTo>
                <a:lnTo>
                  <a:pt x="5978272" y="908383"/>
                </a:lnTo>
                <a:cubicBezTo>
                  <a:pt x="5987417" y="913174"/>
                  <a:pt x="5998590" y="914792"/>
                  <a:pt x="6009233" y="912863"/>
                </a:cubicBezTo>
                <a:cubicBezTo>
                  <a:pt x="6012379" y="911694"/>
                  <a:pt x="6010926" y="908968"/>
                  <a:pt x="6012379" y="905072"/>
                </a:cubicBezTo>
                <a:cubicBezTo>
                  <a:pt x="6002485" y="903651"/>
                  <a:pt x="5992447" y="902872"/>
                  <a:pt x="5982383" y="902735"/>
                </a:cubicBezTo>
                <a:close/>
                <a:moveTo>
                  <a:pt x="3834241" y="899034"/>
                </a:moveTo>
                <a:cubicBezTo>
                  <a:pt x="3832791" y="899034"/>
                  <a:pt x="3834241" y="900398"/>
                  <a:pt x="3834241" y="901177"/>
                </a:cubicBezTo>
                <a:cubicBezTo>
                  <a:pt x="3839078" y="902150"/>
                  <a:pt x="3844160" y="903709"/>
                  <a:pt x="3848754" y="904293"/>
                </a:cubicBezTo>
                <a:lnTo>
                  <a:pt x="3859296" y="903231"/>
                </a:lnTo>
                <a:lnTo>
                  <a:pt x="3860364" y="903903"/>
                </a:lnTo>
                <a:lnTo>
                  <a:pt x="3860364" y="903124"/>
                </a:lnTo>
                <a:lnTo>
                  <a:pt x="3859296" y="903231"/>
                </a:lnTo>
                <a:lnTo>
                  <a:pt x="3852624" y="899034"/>
                </a:lnTo>
                <a:cubicBezTo>
                  <a:pt x="3846506" y="898664"/>
                  <a:pt x="3840361" y="898664"/>
                  <a:pt x="3834241" y="899034"/>
                </a:cubicBezTo>
                <a:close/>
                <a:moveTo>
                  <a:pt x="3647660" y="896649"/>
                </a:moveTo>
                <a:cubicBezTo>
                  <a:pt x="3642974" y="897428"/>
                  <a:pt x="3643277" y="900105"/>
                  <a:pt x="3643882" y="905461"/>
                </a:cubicBezTo>
                <a:cubicBezTo>
                  <a:pt x="3656772" y="909884"/>
                  <a:pt x="3671697" y="907389"/>
                  <a:pt x="3681372" y="899228"/>
                </a:cubicBezTo>
                <a:cubicBezTo>
                  <a:pt x="3662022" y="896989"/>
                  <a:pt x="3652347" y="895869"/>
                  <a:pt x="3647660" y="896649"/>
                </a:cubicBezTo>
                <a:close/>
                <a:moveTo>
                  <a:pt x="3608808" y="893386"/>
                </a:moveTo>
                <a:cubicBezTo>
                  <a:pt x="3600344" y="894750"/>
                  <a:pt x="3590910" y="895723"/>
                  <a:pt x="3583411" y="897476"/>
                </a:cubicBezTo>
                <a:cubicBezTo>
                  <a:pt x="3575912" y="899228"/>
                  <a:pt x="3574462" y="906240"/>
                  <a:pt x="3583411" y="907410"/>
                </a:cubicBezTo>
                <a:cubicBezTo>
                  <a:pt x="3591900" y="908559"/>
                  <a:pt x="3600560" y="908559"/>
                  <a:pt x="3609051" y="907410"/>
                </a:cubicBezTo>
                <a:cubicBezTo>
                  <a:pt x="3622594" y="905072"/>
                  <a:pt x="3625255" y="900398"/>
                  <a:pt x="3608808" y="893386"/>
                </a:cubicBezTo>
                <a:close/>
                <a:moveTo>
                  <a:pt x="5870394" y="891828"/>
                </a:moveTo>
                <a:cubicBezTo>
                  <a:pt x="5871844" y="893386"/>
                  <a:pt x="5873297" y="896308"/>
                  <a:pt x="5875232" y="896697"/>
                </a:cubicBezTo>
                <a:cubicBezTo>
                  <a:pt x="5882173" y="897866"/>
                  <a:pt x="5889211" y="898586"/>
                  <a:pt x="5896274" y="898840"/>
                </a:cubicBezTo>
                <a:cubicBezTo>
                  <a:pt x="5897726" y="898840"/>
                  <a:pt x="5896517" y="896308"/>
                  <a:pt x="5896274" y="893386"/>
                </a:cubicBezTo>
                <a:close/>
                <a:moveTo>
                  <a:pt x="3463197" y="891634"/>
                </a:moveTo>
                <a:cubicBezTo>
                  <a:pt x="3460535" y="891634"/>
                  <a:pt x="3461020" y="893774"/>
                  <a:pt x="3460050" y="895139"/>
                </a:cubicBezTo>
                <a:cubicBezTo>
                  <a:pt x="3463946" y="896735"/>
                  <a:pt x="3468009" y="898099"/>
                  <a:pt x="3472146" y="899228"/>
                </a:cubicBezTo>
                <a:lnTo>
                  <a:pt x="3472146" y="899425"/>
                </a:lnTo>
                <a:cubicBezTo>
                  <a:pt x="3485450" y="902541"/>
                  <a:pt x="3500686" y="907995"/>
                  <a:pt x="3508911" y="903124"/>
                </a:cubicBezTo>
                <a:cubicBezTo>
                  <a:pt x="3510605" y="903124"/>
                  <a:pt x="3508911" y="900007"/>
                  <a:pt x="3506976" y="898645"/>
                </a:cubicBezTo>
                <a:cubicBezTo>
                  <a:pt x="3494035" y="891906"/>
                  <a:pt x="3478362" y="889392"/>
                  <a:pt x="3463197" y="891634"/>
                </a:cubicBezTo>
                <a:close/>
                <a:moveTo>
                  <a:pt x="4655668" y="890855"/>
                </a:moveTo>
                <a:lnTo>
                  <a:pt x="4656153" y="892607"/>
                </a:lnTo>
                <a:cubicBezTo>
                  <a:pt x="4658088" y="896112"/>
                  <a:pt x="4659297" y="898061"/>
                  <a:pt x="4660264" y="900007"/>
                </a:cubicBezTo>
                <a:cubicBezTo>
                  <a:pt x="4666770" y="900729"/>
                  <a:pt x="4673302" y="901195"/>
                  <a:pt x="4679856" y="901371"/>
                </a:cubicBezTo>
                <a:cubicBezTo>
                  <a:pt x="4681067" y="901371"/>
                  <a:pt x="4679856" y="898061"/>
                  <a:pt x="4678406" y="897281"/>
                </a:cubicBezTo>
                <a:cubicBezTo>
                  <a:pt x="4676953" y="896502"/>
                  <a:pt x="4666070" y="893386"/>
                  <a:pt x="4655668" y="890855"/>
                </a:cubicBezTo>
                <a:close/>
                <a:moveTo>
                  <a:pt x="3331128" y="885789"/>
                </a:moveTo>
                <a:cubicBezTo>
                  <a:pt x="3329920" y="885789"/>
                  <a:pt x="3333307" y="889879"/>
                  <a:pt x="3335240" y="890270"/>
                </a:cubicBezTo>
                <a:cubicBezTo>
                  <a:pt x="3344191" y="892022"/>
                  <a:pt x="3353382" y="892996"/>
                  <a:pt x="3362089" y="894359"/>
                </a:cubicBezTo>
                <a:cubicBezTo>
                  <a:pt x="3362089" y="891634"/>
                  <a:pt x="3365477" y="890075"/>
                  <a:pt x="3363542" y="888906"/>
                </a:cubicBezTo>
                <a:cubicBezTo>
                  <a:pt x="3353503" y="884873"/>
                  <a:pt x="3342063" y="883763"/>
                  <a:pt x="3331128" y="885789"/>
                </a:cubicBezTo>
                <a:close/>
                <a:moveTo>
                  <a:pt x="6297072" y="863196"/>
                </a:moveTo>
                <a:cubicBezTo>
                  <a:pt x="6286188" y="863196"/>
                  <a:pt x="6283283" y="867870"/>
                  <a:pt x="6291025" y="872351"/>
                </a:cubicBezTo>
                <a:cubicBezTo>
                  <a:pt x="6302585" y="877861"/>
                  <a:pt x="6316229" y="879868"/>
                  <a:pt x="6329483" y="877999"/>
                </a:cubicBezTo>
                <a:cubicBezTo>
                  <a:pt x="6335288" y="877999"/>
                  <a:pt x="6337223" y="874494"/>
                  <a:pt x="6339884" y="873324"/>
                </a:cubicBezTo>
                <a:cubicBezTo>
                  <a:pt x="6327355" y="866333"/>
                  <a:pt x="6312286" y="862903"/>
                  <a:pt x="6297072" y="863586"/>
                </a:cubicBezTo>
                <a:close/>
                <a:moveTo>
                  <a:pt x="5249969" y="862807"/>
                </a:moveTo>
                <a:lnTo>
                  <a:pt x="5249001" y="863196"/>
                </a:lnTo>
                <a:cubicBezTo>
                  <a:pt x="5235214" y="862028"/>
                  <a:pt x="5226506" y="863196"/>
                  <a:pt x="5222880" y="868261"/>
                </a:cubicBezTo>
                <a:lnTo>
                  <a:pt x="5260611" y="876052"/>
                </a:lnTo>
                <a:lnTo>
                  <a:pt x="5242228" y="885010"/>
                </a:lnTo>
                <a:cubicBezTo>
                  <a:pt x="5271012" y="897866"/>
                  <a:pt x="5276094" y="888711"/>
                  <a:pt x="5288672" y="887348"/>
                </a:cubicBezTo>
                <a:cubicBezTo>
                  <a:pt x="5329790" y="898840"/>
                  <a:pt x="5329790" y="898840"/>
                  <a:pt x="5351317" y="891243"/>
                </a:cubicBezTo>
                <a:cubicBezTo>
                  <a:pt x="5312860" y="880530"/>
                  <a:pt x="5290604" y="866118"/>
                  <a:pt x="5249969" y="862807"/>
                </a:cubicBezTo>
                <a:close/>
                <a:moveTo>
                  <a:pt x="6047933" y="862611"/>
                </a:moveTo>
                <a:lnTo>
                  <a:pt x="6047933" y="863001"/>
                </a:lnTo>
                <a:cubicBezTo>
                  <a:pt x="6042128" y="863527"/>
                  <a:pt x="6036493" y="864852"/>
                  <a:pt x="6031245" y="866897"/>
                </a:cubicBezTo>
                <a:cubicBezTo>
                  <a:pt x="6052771" y="871181"/>
                  <a:pt x="6068251" y="874688"/>
                  <a:pt x="6082764" y="866897"/>
                </a:cubicBezTo>
                <a:cubicBezTo>
                  <a:pt x="6066560" y="864754"/>
                  <a:pt x="6056400" y="862807"/>
                  <a:pt x="6047933" y="862611"/>
                </a:cubicBezTo>
                <a:close/>
                <a:moveTo>
                  <a:pt x="4849051" y="859666"/>
                </a:moveTo>
                <a:cubicBezTo>
                  <a:pt x="4838106" y="859301"/>
                  <a:pt x="4830910" y="861054"/>
                  <a:pt x="4826919" y="865533"/>
                </a:cubicBezTo>
                <a:cubicBezTo>
                  <a:pt x="4847793" y="875038"/>
                  <a:pt x="4873145" y="875604"/>
                  <a:pt x="4894646" y="867091"/>
                </a:cubicBezTo>
                <a:lnTo>
                  <a:pt x="4893678" y="866506"/>
                </a:lnTo>
                <a:cubicBezTo>
                  <a:pt x="4874691" y="862514"/>
                  <a:pt x="4859997" y="860031"/>
                  <a:pt x="4849051" y="859666"/>
                </a:cubicBezTo>
                <a:close/>
                <a:moveTo>
                  <a:pt x="2721106" y="859495"/>
                </a:moveTo>
                <a:lnTo>
                  <a:pt x="2721106" y="859691"/>
                </a:lnTo>
                <a:lnTo>
                  <a:pt x="2721227" y="859735"/>
                </a:lnTo>
                <a:lnTo>
                  <a:pt x="2728847" y="874882"/>
                </a:lnTo>
                <a:cubicBezTo>
                  <a:pt x="2733974" y="878037"/>
                  <a:pt x="2739924" y="880238"/>
                  <a:pt x="2746262" y="881309"/>
                </a:cubicBezTo>
                <a:cubicBezTo>
                  <a:pt x="2752694" y="882810"/>
                  <a:pt x="2759444" y="883199"/>
                  <a:pt x="2766095" y="882479"/>
                </a:cubicBezTo>
                <a:cubicBezTo>
                  <a:pt x="2769483" y="882479"/>
                  <a:pt x="2768515" y="878193"/>
                  <a:pt x="2766095" y="876052"/>
                </a:cubicBezTo>
                <a:lnTo>
                  <a:pt x="2721227" y="859735"/>
                </a:lnTo>
                <a:close/>
                <a:moveTo>
                  <a:pt x="5683421" y="859300"/>
                </a:moveTo>
                <a:lnTo>
                  <a:pt x="5682210" y="860079"/>
                </a:lnTo>
                <a:lnTo>
                  <a:pt x="5684442" y="859946"/>
                </a:lnTo>
                <a:lnTo>
                  <a:pt x="5690194" y="863586"/>
                </a:lnTo>
                <a:cubicBezTo>
                  <a:pt x="5694135" y="863918"/>
                  <a:pt x="5698101" y="863918"/>
                  <a:pt x="5702045" y="863586"/>
                </a:cubicBezTo>
                <a:cubicBezTo>
                  <a:pt x="5699869" y="862028"/>
                  <a:pt x="5698416" y="860079"/>
                  <a:pt x="5695273" y="859300"/>
                </a:cubicBezTo>
                <a:lnTo>
                  <a:pt x="5684442" y="859946"/>
                </a:lnTo>
                <a:close/>
                <a:moveTo>
                  <a:pt x="3125290" y="850925"/>
                </a:moveTo>
                <a:cubicBezTo>
                  <a:pt x="3125290" y="850925"/>
                  <a:pt x="3125772" y="853068"/>
                  <a:pt x="3126014" y="854431"/>
                </a:cubicBezTo>
                <a:lnTo>
                  <a:pt x="3135933" y="854431"/>
                </a:lnTo>
                <a:cubicBezTo>
                  <a:pt x="3136052" y="853262"/>
                  <a:pt x="3136052" y="852094"/>
                  <a:pt x="3135933" y="850925"/>
                </a:cubicBezTo>
                <a:cubicBezTo>
                  <a:pt x="3132400" y="850730"/>
                  <a:pt x="3128820" y="850730"/>
                  <a:pt x="3125290" y="850925"/>
                </a:cubicBezTo>
                <a:close/>
                <a:moveTo>
                  <a:pt x="3282511" y="849757"/>
                </a:moveTo>
                <a:cubicBezTo>
                  <a:pt x="3277503" y="849232"/>
                  <a:pt x="3272450" y="849990"/>
                  <a:pt x="3267998" y="851900"/>
                </a:cubicBezTo>
                <a:cubicBezTo>
                  <a:pt x="3266185" y="854354"/>
                  <a:pt x="3265411" y="857235"/>
                  <a:pt x="3265822" y="860079"/>
                </a:cubicBezTo>
                <a:cubicBezTo>
                  <a:pt x="3276995" y="864852"/>
                  <a:pt x="3290251" y="865300"/>
                  <a:pt x="3301862" y="861249"/>
                </a:cubicBezTo>
                <a:cubicBezTo>
                  <a:pt x="3305249" y="860079"/>
                  <a:pt x="3305249" y="856963"/>
                  <a:pt x="3301620" y="854431"/>
                </a:cubicBezTo>
                <a:lnTo>
                  <a:pt x="3301620" y="855016"/>
                </a:lnTo>
                <a:cubicBezTo>
                  <a:pt x="3295742" y="852250"/>
                  <a:pt x="3289258" y="850458"/>
                  <a:pt x="3282511" y="849757"/>
                </a:cubicBezTo>
                <a:close/>
                <a:moveTo>
                  <a:pt x="2910741" y="843134"/>
                </a:moveTo>
                <a:lnTo>
                  <a:pt x="2904985" y="847082"/>
                </a:lnTo>
                <a:lnTo>
                  <a:pt x="2902516" y="846641"/>
                </a:lnTo>
                <a:lnTo>
                  <a:pt x="2904210" y="847614"/>
                </a:lnTo>
                <a:lnTo>
                  <a:pt x="2904985" y="847082"/>
                </a:lnTo>
                <a:lnTo>
                  <a:pt x="2915579" y="848978"/>
                </a:lnTo>
                <a:cubicBezTo>
                  <a:pt x="2919207" y="848978"/>
                  <a:pt x="2920657" y="847226"/>
                  <a:pt x="2923078" y="846250"/>
                </a:cubicBezTo>
                <a:cubicBezTo>
                  <a:pt x="2919086" y="844927"/>
                  <a:pt x="2914949" y="843874"/>
                  <a:pt x="2910741" y="843134"/>
                </a:cubicBezTo>
                <a:close/>
                <a:moveTo>
                  <a:pt x="4673809" y="842939"/>
                </a:moveTo>
                <a:cubicBezTo>
                  <a:pt x="4663893" y="842551"/>
                  <a:pt x="4665343" y="849172"/>
                  <a:pt x="4675503" y="852873"/>
                </a:cubicBezTo>
                <a:lnTo>
                  <a:pt x="4675986" y="853653"/>
                </a:lnTo>
                <a:cubicBezTo>
                  <a:pt x="4682299" y="855718"/>
                  <a:pt x="4689024" y="856826"/>
                  <a:pt x="4695821" y="856963"/>
                </a:cubicBezTo>
                <a:cubicBezTo>
                  <a:pt x="4701385" y="855016"/>
                  <a:pt x="4703076" y="851704"/>
                  <a:pt x="4708399" y="847226"/>
                </a:cubicBezTo>
                <a:cubicBezTo>
                  <a:pt x="4697007" y="845199"/>
                  <a:pt x="4685445" y="843778"/>
                  <a:pt x="4673809" y="842939"/>
                </a:cubicBezTo>
                <a:close/>
                <a:moveTo>
                  <a:pt x="3972840" y="839044"/>
                </a:moveTo>
                <a:cubicBezTo>
                  <a:pt x="3969646" y="839921"/>
                  <a:pt x="3966621" y="841166"/>
                  <a:pt x="3963889" y="842745"/>
                </a:cubicBezTo>
                <a:cubicBezTo>
                  <a:pt x="3961713" y="842939"/>
                  <a:pt x="3962921" y="845083"/>
                  <a:pt x="3965583" y="846446"/>
                </a:cubicBezTo>
                <a:lnTo>
                  <a:pt x="3966550" y="847420"/>
                </a:lnTo>
                <a:cubicBezTo>
                  <a:pt x="3970275" y="848491"/>
                  <a:pt x="3974219" y="848958"/>
                  <a:pt x="3978160" y="848784"/>
                </a:cubicBezTo>
                <a:cubicBezTo>
                  <a:pt x="3981063" y="848784"/>
                  <a:pt x="3983966" y="847029"/>
                  <a:pt x="3982757" y="845667"/>
                </a:cubicBezTo>
                <a:cubicBezTo>
                  <a:pt x="3979854" y="843077"/>
                  <a:pt x="3976515" y="840856"/>
                  <a:pt x="3972840" y="839044"/>
                </a:cubicBezTo>
                <a:close/>
                <a:moveTo>
                  <a:pt x="4306392" y="838459"/>
                </a:moveTo>
                <a:lnTo>
                  <a:pt x="4291638" y="840408"/>
                </a:lnTo>
                <a:cubicBezTo>
                  <a:pt x="4291638" y="840408"/>
                  <a:pt x="4291638" y="841576"/>
                  <a:pt x="4291638" y="842355"/>
                </a:cubicBezTo>
                <a:cubicBezTo>
                  <a:pt x="4295315" y="842978"/>
                  <a:pt x="4299015" y="843369"/>
                  <a:pt x="4302763" y="843524"/>
                </a:cubicBezTo>
                <a:cubicBezTo>
                  <a:pt x="4304482" y="842101"/>
                  <a:pt x="4305716" y="840369"/>
                  <a:pt x="4306392" y="838459"/>
                </a:cubicBezTo>
                <a:close/>
                <a:moveTo>
                  <a:pt x="3965824" y="834175"/>
                </a:moveTo>
                <a:lnTo>
                  <a:pt x="3970661" y="836318"/>
                </a:lnTo>
                <a:lnTo>
                  <a:pt x="3970661" y="834175"/>
                </a:lnTo>
                <a:close/>
                <a:moveTo>
                  <a:pt x="1378908" y="832811"/>
                </a:moveTo>
                <a:lnTo>
                  <a:pt x="1390036" y="840017"/>
                </a:lnTo>
                <a:lnTo>
                  <a:pt x="1411563" y="837876"/>
                </a:lnTo>
                <a:cubicBezTo>
                  <a:pt x="1412772" y="837486"/>
                  <a:pt x="1411804" y="836318"/>
                  <a:pt x="1411804" y="834954"/>
                </a:cubicBezTo>
                <a:cubicBezTo>
                  <a:pt x="1409701" y="833961"/>
                  <a:pt x="1407403" y="833241"/>
                  <a:pt x="1405031" y="832811"/>
                </a:cubicBezTo>
                <a:close/>
                <a:moveTo>
                  <a:pt x="3080540" y="831838"/>
                </a:moveTo>
                <a:cubicBezTo>
                  <a:pt x="3076914" y="831838"/>
                  <a:pt x="3080540" y="833396"/>
                  <a:pt x="3080540" y="834175"/>
                </a:cubicBezTo>
                <a:lnTo>
                  <a:pt x="3092635" y="834175"/>
                </a:lnTo>
                <a:cubicBezTo>
                  <a:pt x="3092635" y="834175"/>
                  <a:pt x="3092635" y="832617"/>
                  <a:pt x="3092635" y="831838"/>
                </a:cubicBezTo>
                <a:cubicBezTo>
                  <a:pt x="3088524" y="831838"/>
                  <a:pt x="3084169" y="831838"/>
                  <a:pt x="3080540" y="831838"/>
                </a:cubicBezTo>
                <a:close/>
                <a:moveTo>
                  <a:pt x="3408289" y="830668"/>
                </a:moveTo>
                <a:cubicBezTo>
                  <a:pt x="3408289" y="830668"/>
                  <a:pt x="3408048" y="831838"/>
                  <a:pt x="3408530" y="832032"/>
                </a:cubicBezTo>
                <a:lnTo>
                  <a:pt x="3408530" y="832617"/>
                </a:lnTo>
                <a:lnTo>
                  <a:pt x="3419417" y="833981"/>
                </a:lnTo>
                <a:lnTo>
                  <a:pt x="3419417" y="830668"/>
                </a:lnTo>
                <a:cubicBezTo>
                  <a:pt x="3415714" y="830474"/>
                  <a:pt x="3411989" y="830474"/>
                  <a:pt x="3408289" y="830668"/>
                </a:cubicBezTo>
                <a:close/>
                <a:moveTo>
                  <a:pt x="2539695" y="830668"/>
                </a:moveTo>
                <a:cubicBezTo>
                  <a:pt x="2531617" y="829677"/>
                  <a:pt x="2523369" y="830065"/>
                  <a:pt x="2515507" y="831838"/>
                </a:cubicBezTo>
                <a:cubicBezTo>
                  <a:pt x="2512363" y="833396"/>
                  <a:pt x="2515507" y="837876"/>
                  <a:pt x="2519618" y="840993"/>
                </a:cubicBezTo>
                <a:cubicBezTo>
                  <a:pt x="2523732" y="844109"/>
                  <a:pt x="2537518" y="847029"/>
                  <a:pt x="2536310" y="852679"/>
                </a:cubicBezTo>
                <a:cubicBezTo>
                  <a:pt x="2534375" y="862611"/>
                  <a:pt x="2544050" y="866118"/>
                  <a:pt x="2575978" y="870208"/>
                </a:cubicBezTo>
                <a:cubicBezTo>
                  <a:pt x="2584008" y="870948"/>
                  <a:pt x="2592136" y="870948"/>
                  <a:pt x="2600166" y="870208"/>
                </a:cubicBezTo>
                <a:lnTo>
                  <a:pt x="2579122" y="861249"/>
                </a:lnTo>
                <a:cubicBezTo>
                  <a:pt x="2577139" y="860372"/>
                  <a:pt x="2575033" y="859730"/>
                  <a:pt x="2572834" y="859300"/>
                </a:cubicBezTo>
                <a:cubicBezTo>
                  <a:pt x="2572880" y="853340"/>
                  <a:pt x="2571407" y="847438"/>
                  <a:pt x="2568479" y="841966"/>
                </a:cubicBezTo>
                <a:cubicBezTo>
                  <a:pt x="2560642" y="834701"/>
                  <a:pt x="2548936" y="830922"/>
                  <a:pt x="2537033" y="831838"/>
                </a:cubicBezTo>
                <a:close/>
                <a:moveTo>
                  <a:pt x="2124386" y="829306"/>
                </a:moveTo>
                <a:cubicBezTo>
                  <a:pt x="2123177" y="829306"/>
                  <a:pt x="2122451" y="832423"/>
                  <a:pt x="2120275" y="836122"/>
                </a:cubicBezTo>
                <a:cubicBezTo>
                  <a:pt x="2132126" y="837097"/>
                  <a:pt x="2140349" y="838071"/>
                  <a:pt x="2147365" y="838071"/>
                </a:cubicBezTo>
                <a:lnTo>
                  <a:pt x="2148333" y="838071"/>
                </a:lnTo>
                <a:cubicBezTo>
                  <a:pt x="2150509" y="838071"/>
                  <a:pt x="2150750" y="834564"/>
                  <a:pt x="2150024" y="834369"/>
                </a:cubicBezTo>
                <a:cubicBezTo>
                  <a:pt x="2141608" y="832265"/>
                  <a:pt x="2133045" y="830572"/>
                  <a:pt x="2124386" y="829306"/>
                </a:cubicBezTo>
                <a:close/>
                <a:moveTo>
                  <a:pt x="3461020" y="828137"/>
                </a:moveTo>
                <a:lnTo>
                  <a:pt x="3448199" y="838071"/>
                </a:lnTo>
                <a:cubicBezTo>
                  <a:pt x="3466704" y="842238"/>
                  <a:pt x="3486295" y="842238"/>
                  <a:pt x="3504800" y="838071"/>
                </a:cubicBezTo>
                <a:close/>
                <a:moveTo>
                  <a:pt x="2202997" y="827943"/>
                </a:moveTo>
                <a:cubicBezTo>
                  <a:pt x="2200579" y="827943"/>
                  <a:pt x="2201062" y="830085"/>
                  <a:pt x="2200338" y="831253"/>
                </a:cubicBezTo>
                <a:lnTo>
                  <a:pt x="2226943" y="834954"/>
                </a:lnTo>
                <a:lnTo>
                  <a:pt x="2220412" y="829306"/>
                </a:lnTo>
                <a:cubicBezTo>
                  <a:pt x="2214655" y="828468"/>
                  <a:pt x="2208827" y="828020"/>
                  <a:pt x="2202997" y="827943"/>
                </a:cubicBezTo>
                <a:close/>
                <a:moveTo>
                  <a:pt x="4275190" y="825994"/>
                </a:moveTo>
                <a:lnTo>
                  <a:pt x="4275672" y="827163"/>
                </a:lnTo>
                <a:cubicBezTo>
                  <a:pt x="4271683" y="826579"/>
                  <a:pt x="4267572" y="826579"/>
                  <a:pt x="4263580" y="827163"/>
                </a:cubicBezTo>
                <a:cubicBezTo>
                  <a:pt x="4263580" y="827163"/>
                  <a:pt x="4265515" y="830280"/>
                  <a:pt x="4267691" y="830668"/>
                </a:cubicBezTo>
                <a:cubicBezTo>
                  <a:pt x="4271780" y="831605"/>
                  <a:pt x="4276036" y="832014"/>
                  <a:pt x="4280269" y="831838"/>
                </a:cubicBezTo>
                <a:cubicBezTo>
                  <a:pt x="4282737" y="831584"/>
                  <a:pt x="4285132" y="830922"/>
                  <a:pt x="4287285" y="829889"/>
                </a:cubicBezTo>
                <a:cubicBezTo>
                  <a:pt x="4283415" y="828292"/>
                  <a:pt x="4279375" y="826988"/>
                  <a:pt x="4275190" y="825994"/>
                </a:cubicBezTo>
                <a:close/>
                <a:moveTo>
                  <a:pt x="3192290" y="824436"/>
                </a:moveTo>
                <a:cubicBezTo>
                  <a:pt x="3187209" y="825020"/>
                  <a:pt x="3188903" y="827748"/>
                  <a:pt x="3188420" y="829501"/>
                </a:cubicBezTo>
                <a:lnTo>
                  <a:pt x="3189388" y="829695"/>
                </a:lnTo>
                <a:cubicBezTo>
                  <a:pt x="3197829" y="831175"/>
                  <a:pt x="3206392" y="832149"/>
                  <a:pt x="3215026" y="832617"/>
                </a:cubicBezTo>
                <a:cubicBezTo>
                  <a:pt x="3217687" y="832617"/>
                  <a:pt x="3215026" y="828916"/>
                  <a:pt x="3216478" y="827358"/>
                </a:cubicBezTo>
                <a:cubicBezTo>
                  <a:pt x="3209342" y="823560"/>
                  <a:pt x="3200490" y="822489"/>
                  <a:pt x="3192290" y="824436"/>
                </a:cubicBezTo>
                <a:close/>
                <a:moveTo>
                  <a:pt x="3381925" y="820152"/>
                </a:moveTo>
                <a:lnTo>
                  <a:pt x="3391115" y="822683"/>
                </a:lnTo>
                <a:lnTo>
                  <a:pt x="3391115" y="820152"/>
                </a:lnTo>
                <a:close/>
                <a:moveTo>
                  <a:pt x="3116582" y="819373"/>
                </a:moveTo>
                <a:lnTo>
                  <a:pt x="3117306" y="819567"/>
                </a:lnTo>
                <a:cubicBezTo>
                  <a:pt x="3115130" y="819567"/>
                  <a:pt x="3115615" y="822098"/>
                  <a:pt x="3114888" y="823268"/>
                </a:cubicBezTo>
                <a:lnTo>
                  <a:pt x="3141011" y="828722"/>
                </a:lnTo>
                <a:lnTo>
                  <a:pt x="3143673" y="821710"/>
                </a:lnTo>
                <a:cubicBezTo>
                  <a:pt x="3133998" y="820736"/>
                  <a:pt x="3124805" y="819567"/>
                  <a:pt x="3116582" y="819373"/>
                </a:cubicBezTo>
                <a:close/>
                <a:moveTo>
                  <a:pt x="4934074" y="813528"/>
                </a:moveTo>
                <a:cubicBezTo>
                  <a:pt x="4922704" y="815477"/>
                  <a:pt x="4912305" y="819178"/>
                  <a:pt x="4929962" y="823074"/>
                </a:cubicBezTo>
                <a:lnTo>
                  <a:pt x="4930929" y="823268"/>
                </a:lnTo>
                <a:cubicBezTo>
                  <a:pt x="4949554" y="827358"/>
                  <a:pt x="4961405" y="833590"/>
                  <a:pt x="4978097" y="837292"/>
                </a:cubicBezTo>
                <a:cubicBezTo>
                  <a:pt x="4984699" y="838790"/>
                  <a:pt x="4991617" y="839181"/>
                  <a:pt x="4998415" y="838459"/>
                </a:cubicBezTo>
                <a:cubicBezTo>
                  <a:pt x="5001074" y="838459"/>
                  <a:pt x="4998415" y="833006"/>
                  <a:pt x="4993575" y="831644"/>
                </a:cubicBezTo>
                <a:cubicBezTo>
                  <a:pt x="4974227" y="825411"/>
                  <a:pt x="4953665" y="819373"/>
                  <a:pt x="4934074" y="813528"/>
                </a:cubicBezTo>
                <a:close/>
                <a:moveTo>
                  <a:pt x="4865620" y="813528"/>
                </a:moveTo>
                <a:lnTo>
                  <a:pt x="4867392" y="816062"/>
                </a:lnTo>
                <a:lnTo>
                  <a:pt x="4866832" y="816062"/>
                </a:lnTo>
                <a:lnTo>
                  <a:pt x="4867799" y="816645"/>
                </a:lnTo>
                <a:lnTo>
                  <a:pt x="4867392" y="816062"/>
                </a:lnTo>
                <a:lnTo>
                  <a:pt x="4879407" y="816062"/>
                </a:lnTo>
                <a:cubicBezTo>
                  <a:pt x="4879407" y="816062"/>
                  <a:pt x="4879407" y="814504"/>
                  <a:pt x="4877716" y="813528"/>
                </a:cubicBezTo>
                <a:close/>
                <a:moveTo>
                  <a:pt x="2270503" y="811803"/>
                </a:moveTo>
                <a:lnTo>
                  <a:pt x="2246378" y="813325"/>
                </a:lnTo>
                <a:lnTo>
                  <a:pt x="2244600" y="812945"/>
                </a:lnTo>
                <a:lnTo>
                  <a:pt x="2243150" y="813528"/>
                </a:lnTo>
                <a:lnTo>
                  <a:pt x="2246378" y="813325"/>
                </a:lnTo>
                <a:lnTo>
                  <a:pt x="2289350" y="822489"/>
                </a:lnTo>
                <a:cubicBezTo>
                  <a:pt x="2292446" y="822585"/>
                  <a:pt x="2295516" y="822041"/>
                  <a:pt x="2298299" y="820931"/>
                </a:cubicBezTo>
                <a:cubicBezTo>
                  <a:pt x="2298299" y="820931"/>
                  <a:pt x="2298299" y="819178"/>
                  <a:pt x="2296605" y="818593"/>
                </a:cubicBezTo>
                <a:cubicBezTo>
                  <a:pt x="2288466" y="814941"/>
                  <a:pt x="2279589" y="812662"/>
                  <a:pt x="2270503" y="811803"/>
                </a:cubicBezTo>
                <a:close/>
                <a:moveTo>
                  <a:pt x="2429638" y="811582"/>
                </a:moveTo>
                <a:cubicBezTo>
                  <a:pt x="2429519" y="813334"/>
                  <a:pt x="2429519" y="815086"/>
                  <a:pt x="2429638" y="816841"/>
                </a:cubicBezTo>
                <a:cubicBezTo>
                  <a:pt x="2440766" y="818982"/>
                  <a:pt x="2452135" y="821125"/>
                  <a:pt x="2463260" y="822683"/>
                </a:cubicBezTo>
                <a:cubicBezTo>
                  <a:pt x="2465922" y="822683"/>
                  <a:pt x="2469792" y="821515"/>
                  <a:pt x="2470033" y="820346"/>
                </a:cubicBezTo>
                <a:cubicBezTo>
                  <a:pt x="2470277" y="819178"/>
                  <a:pt x="2465439" y="816841"/>
                  <a:pt x="2462778" y="816256"/>
                </a:cubicBezTo>
                <a:close/>
                <a:moveTo>
                  <a:pt x="4690742" y="809439"/>
                </a:moveTo>
                <a:cubicBezTo>
                  <a:pt x="4683970" y="810412"/>
                  <a:pt x="4683970" y="812166"/>
                  <a:pt x="4678647" y="815477"/>
                </a:cubicBezTo>
                <a:lnTo>
                  <a:pt x="4680341" y="814892"/>
                </a:lnTo>
                <a:cubicBezTo>
                  <a:pt x="4691710" y="814892"/>
                  <a:pt x="4698239" y="816256"/>
                  <a:pt x="4704529" y="816256"/>
                </a:cubicBezTo>
                <a:cubicBezTo>
                  <a:pt x="4705979" y="816256"/>
                  <a:pt x="4704529" y="813334"/>
                  <a:pt x="4702835" y="812166"/>
                </a:cubicBezTo>
                <a:cubicBezTo>
                  <a:pt x="4698990" y="810782"/>
                  <a:pt x="4694925" y="809848"/>
                  <a:pt x="4690742" y="809439"/>
                </a:cubicBezTo>
                <a:close/>
                <a:moveTo>
                  <a:pt x="3259773" y="809244"/>
                </a:moveTo>
                <a:lnTo>
                  <a:pt x="3259773" y="810023"/>
                </a:lnTo>
                <a:cubicBezTo>
                  <a:pt x="3285172" y="816645"/>
                  <a:pt x="3305732" y="831253"/>
                  <a:pt x="3338142" y="826773"/>
                </a:cubicBezTo>
                <a:cubicBezTo>
                  <a:pt x="3289766" y="809829"/>
                  <a:pt x="3289525" y="810023"/>
                  <a:pt x="3259773" y="809244"/>
                </a:cubicBezTo>
                <a:close/>
                <a:moveTo>
                  <a:pt x="2102133" y="804958"/>
                </a:moveTo>
                <a:cubicBezTo>
                  <a:pt x="2102133" y="804958"/>
                  <a:pt x="2099715" y="806322"/>
                  <a:pt x="2100924" y="806907"/>
                </a:cubicBezTo>
                <a:lnTo>
                  <a:pt x="2101892" y="806907"/>
                </a:lnTo>
                <a:cubicBezTo>
                  <a:pt x="2103898" y="807062"/>
                  <a:pt x="2105929" y="807062"/>
                  <a:pt x="2107938" y="806907"/>
                </a:cubicBezTo>
                <a:cubicBezTo>
                  <a:pt x="2107938" y="806907"/>
                  <a:pt x="2107938" y="805349"/>
                  <a:pt x="2107938" y="804958"/>
                </a:cubicBezTo>
                <a:cubicBezTo>
                  <a:pt x="2106003" y="804785"/>
                  <a:pt x="2104068" y="804785"/>
                  <a:pt x="2102133" y="804958"/>
                </a:cubicBezTo>
                <a:close/>
                <a:moveTo>
                  <a:pt x="2907353" y="803206"/>
                </a:moveTo>
                <a:cubicBezTo>
                  <a:pt x="2892599" y="803206"/>
                  <a:pt x="2879295" y="803206"/>
                  <a:pt x="2878086" y="810023"/>
                </a:cubicBezTo>
                <a:cubicBezTo>
                  <a:pt x="2894679" y="818146"/>
                  <a:pt x="2914515" y="820814"/>
                  <a:pt x="2933477" y="817424"/>
                </a:cubicBezTo>
                <a:close/>
                <a:moveTo>
                  <a:pt x="2665716" y="803012"/>
                </a:moveTo>
                <a:cubicBezTo>
                  <a:pt x="2646366" y="803012"/>
                  <a:pt x="2644428" y="808854"/>
                  <a:pt x="2661361" y="815283"/>
                </a:cubicBezTo>
                <a:cubicBezTo>
                  <a:pt x="2670795" y="818788"/>
                  <a:pt x="2682162" y="821710"/>
                  <a:pt x="2697645" y="826579"/>
                </a:cubicBezTo>
                <a:cubicBezTo>
                  <a:pt x="2697645" y="819373"/>
                  <a:pt x="2697645" y="813334"/>
                  <a:pt x="2697645" y="807101"/>
                </a:cubicBezTo>
                <a:cubicBezTo>
                  <a:pt x="2686855" y="805427"/>
                  <a:pt x="2675948" y="804257"/>
                  <a:pt x="2664990" y="803597"/>
                </a:cubicBezTo>
                <a:close/>
                <a:moveTo>
                  <a:pt x="1487515" y="802427"/>
                </a:moveTo>
                <a:cubicBezTo>
                  <a:pt x="1485580" y="808854"/>
                  <a:pt x="1480983" y="811776"/>
                  <a:pt x="1484853" y="814307"/>
                </a:cubicBezTo>
                <a:cubicBezTo>
                  <a:pt x="1488723" y="816841"/>
                  <a:pt x="1504445" y="822295"/>
                  <a:pt x="1512670" y="826384"/>
                </a:cubicBezTo>
                <a:cubicBezTo>
                  <a:pt x="1520288" y="830591"/>
                  <a:pt x="1529334" y="832754"/>
                  <a:pt x="1538550" y="832617"/>
                </a:cubicBezTo>
                <a:cubicBezTo>
                  <a:pt x="1548469" y="832617"/>
                  <a:pt x="1546534" y="826969"/>
                  <a:pt x="1535164" y="821904"/>
                </a:cubicBezTo>
                <a:lnTo>
                  <a:pt x="1533956" y="821904"/>
                </a:lnTo>
                <a:cubicBezTo>
                  <a:pt x="1522828" y="817035"/>
                  <a:pt x="1509768" y="812166"/>
                  <a:pt x="1487515" y="802427"/>
                </a:cubicBezTo>
                <a:close/>
                <a:moveTo>
                  <a:pt x="4483449" y="801842"/>
                </a:moveTo>
                <a:cubicBezTo>
                  <a:pt x="4483449" y="806907"/>
                  <a:pt x="4481031" y="811776"/>
                  <a:pt x="4480546" y="816841"/>
                </a:cubicBezTo>
                <a:lnTo>
                  <a:pt x="4494091" y="819761"/>
                </a:lnTo>
                <a:cubicBezTo>
                  <a:pt x="4512233" y="818399"/>
                  <a:pt x="4510539" y="809244"/>
                  <a:pt x="4490948" y="803400"/>
                </a:cubicBezTo>
                <a:close/>
                <a:moveTo>
                  <a:pt x="4837562" y="798531"/>
                </a:moveTo>
                <a:cubicBezTo>
                  <a:pt x="4833936" y="798531"/>
                  <a:pt x="4833936" y="801453"/>
                  <a:pt x="4832242" y="803012"/>
                </a:cubicBezTo>
                <a:cubicBezTo>
                  <a:pt x="4836498" y="804083"/>
                  <a:pt x="4840876" y="804862"/>
                  <a:pt x="4845302" y="805349"/>
                </a:cubicBezTo>
                <a:cubicBezTo>
                  <a:pt x="4852560" y="805349"/>
                  <a:pt x="4858848" y="804375"/>
                  <a:pt x="4865620" y="803791"/>
                </a:cubicBezTo>
                <a:lnTo>
                  <a:pt x="4861750" y="800674"/>
                </a:lnTo>
                <a:cubicBezTo>
                  <a:pt x="4853746" y="799544"/>
                  <a:pt x="4845665" y="798824"/>
                  <a:pt x="4837562" y="798531"/>
                </a:cubicBezTo>
                <a:close/>
                <a:moveTo>
                  <a:pt x="2490595" y="797752"/>
                </a:moveTo>
                <a:lnTo>
                  <a:pt x="2488416" y="798922"/>
                </a:lnTo>
                <a:lnTo>
                  <a:pt x="2491197" y="799402"/>
                </a:lnTo>
                <a:lnTo>
                  <a:pt x="2493012" y="804375"/>
                </a:lnTo>
                <a:cubicBezTo>
                  <a:pt x="2498284" y="807062"/>
                  <a:pt x="2504089" y="808972"/>
                  <a:pt x="2510186" y="810023"/>
                </a:cubicBezTo>
                <a:cubicBezTo>
                  <a:pt x="2512604" y="810023"/>
                  <a:pt x="2519862" y="810023"/>
                  <a:pt x="2519135" y="808854"/>
                </a:cubicBezTo>
                <a:cubicBezTo>
                  <a:pt x="2516378" y="806050"/>
                  <a:pt x="2512822" y="803829"/>
                  <a:pt x="2508734" y="802427"/>
                </a:cubicBezTo>
                <a:lnTo>
                  <a:pt x="2491197" y="799402"/>
                </a:lnTo>
                <a:close/>
                <a:moveTo>
                  <a:pt x="2894293" y="797558"/>
                </a:moveTo>
                <a:lnTo>
                  <a:pt x="2895984" y="798531"/>
                </a:lnTo>
                <a:lnTo>
                  <a:pt x="2897243" y="798609"/>
                </a:lnTo>
                <a:lnTo>
                  <a:pt x="2906871" y="802038"/>
                </a:lnTo>
                <a:cubicBezTo>
                  <a:pt x="2908202" y="800967"/>
                  <a:pt x="2908322" y="799895"/>
                  <a:pt x="2906689" y="799189"/>
                </a:cubicBezTo>
                <a:lnTo>
                  <a:pt x="2897243" y="798609"/>
                </a:lnTo>
                <a:close/>
                <a:moveTo>
                  <a:pt x="3626223" y="796388"/>
                </a:moveTo>
                <a:cubicBezTo>
                  <a:pt x="3625014" y="796000"/>
                  <a:pt x="3626223" y="800090"/>
                  <a:pt x="3629611" y="801453"/>
                </a:cubicBezTo>
                <a:lnTo>
                  <a:pt x="3629611" y="801259"/>
                </a:lnTo>
                <a:cubicBezTo>
                  <a:pt x="3638996" y="805582"/>
                  <a:pt x="3650147" y="806692"/>
                  <a:pt x="3660571" y="804375"/>
                </a:cubicBezTo>
                <a:cubicBezTo>
                  <a:pt x="3663474" y="804375"/>
                  <a:pt x="3660571" y="800480"/>
                  <a:pt x="3660571" y="796388"/>
                </a:cubicBezTo>
                <a:cubicBezTo>
                  <a:pt x="3646058" y="796388"/>
                  <a:pt x="3635174" y="795027"/>
                  <a:pt x="3626223" y="796388"/>
                </a:cubicBezTo>
                <a:close/>
                <a:moveTo>
                  <a:pt x="2879780" y="796000"/>
                </a:moveTo>
                <a:cubicBezTo>
                  <a:pt x="2879780" y="796000"/>
                  <a:pt x="2880263" y="797167"/>
                  <a:pt x="2879780" y="797558"/>
                </a:cubicBezTo>
                <a:lnTo>
                  <a:pt x="2888729" y="797558"/>
                </a:lnTo>
                <a:close/>
                <a:moveTo>
                  <a:pt x="3505768" y="793272"/>
                </a:moveTo>
                <a:cubicBezTo>
                  <a:pt x="3502380" y="794442"/>
                  <a:pt x="3504800" y="798922"/>
                  <a:pt x="3509397" y="802038"/>
                </a:cubicBezTo>
                <a:lnTo>
                  <a:pt x="3509397" y="802621"/>
                </a:lnTo>
                <a:cubicBezTo>
                  <a:pt x="3524199" y="809069"/>
                  <a:pt x="3541470" y="810803"/>
                  <a:pt x="3557773" y="807492"/>
                </a:cubicBezTo>
                <a:cubicBezTo>
                  <a:pt x="3557773" y="805737"/>
                  <a:pt x="3557773" y="803012"/>
                  <a:pt x="3554144" y="801259"/>
                </a:cubicBezTo>
                <a:cubicBezTo>
                  <a:pt x="3539316" y="794869"/>
                  <a:pt x="3522505" y="792084"/>
                  <a:pt x="3505768" y="793272"/>
                </a:cubicBezTo>
                <a:close/>
                <a:moveTo>
                  <a:pt x="2824388" y="790935"/>
                </a:moveTo>
                <a:lnTo>
                  <a:pt x="2794879" y="796000"/>
                </a:lnTo>
                <a:cubicBezTo>
                  <a:pt x="2798991" y="796000"/>
                  <a:pt x="2803102" y="797364"/>
                  <a:pt x="2807216" y="797752"/>
                </a:cubicBezTo>
                <a:cubicBezTo>
                  <a:pt x="2821970" y="799505"/>
                  <a:pt x="2829228" y="797752"/>
                  <a:pt x="2824388" y="790935"/>
                </a:cubicBezTo>
                <a:close/>
                <a:moveTo>
                  <a:pt x="2611655" y="790522"/>
                </a:moveTo>
                <a:lnTo>
                  <a:pt x="2590792" y="795087"/>
                </a:lnTo>
                <a:lnTo>
                  <a:pt x="2590732" y="795027"/>
                </a:lnTo>
                <a:lnTo>
                  <a:pt x="2586621" y="796000"/>
                </a:lnTo>
                <a:lnTo>
                  <a:pt x="2590792" y="795087"/>
                </a:lnTo>
                <a:lnTo>
                  <a:pt x="2595570" y="799895"/>
                </a:lnTo>
                <a:cubicBezTo>
                  <a:pt x="2599392" y="801355"/>
                  <a:pt x="2603480" y="802349"/>
                  <a:pt x="2607665" y="802817"/>
                </a:cubicBezTo>
                <a:cubicBezTo>
                  <a:pt x="2623869" y="800284"/>
                  <a:pt x="2639108" y="797558"/>
                  <a:pt x="2657732" y="794247"/>
                </a:cubicBezTo>
                <a:cubicBezTo>
                  <a:pt x="2637294" y="790936"/>
                  <a:pt x="2622721" y="789962"/>
                  <a:pt x="2611655" y="790522"/>
                </a:cubicBezTo>
                <a:close/>
                <a:moveTo>
                  <a:pt x="3153104" y="788597"/>
                </a:moveTo>
                <a:cubicBezTo>
                  <a:pt x="3153104" y="788597"/>
                  <a:pt x="3152378" y="791325"/>
                  <a:pt x="3153831" y="791714"/>
                </a:cubicBezTo>
                <a:lnTo>
                  <a:pt x="3154557" y="791910"/>
                </a:lnTo>
                <a:cubicBezTo>
                  <a:pt x="3156781" y="792319"/>
                  <a:pt x="3159105" y="792319"/>
                  <a:pt x="3161329" y="791910"/>
                </a:cubicBezTo>
                <a:cubicBezTo>
                  <a:pt x="3163021" y="791910"/>
                  <a:pt x="3163265" y="789767"/>
                  <a:pt x="3164232" y="788597"/>
                </a:cubicBezTo>
                <a:cubicBezTo>
                  <a:pt x="3160530" y="788403"/>
                  <a:pt x="3156807" y="788403"/>
                  <a:pt x="3153104" y="788597"/>
                </a:cubicBezTo>
                <a:close/>
                <a:moveTo>
                  <a:pt x="3330887" y="787624"/>
                </a:moveTo>
                <a:cubicBezTo>
                  <a:pt x="3327743" y="788403"/>
                  <a:pt x="3320003" y="789961"/>
                  <a:pt x="3320730" y="792493"/>
                </a:cubicBezTo>
                <a:lnTo>
                  <a:pt x="3319277" y="792883"/>
                </a:lnTo>
                <a:cubicBezTo>
                  <a:pt x="3319277" y="796194"/>
                  <a:pt x="3330161" y="799895"/>
                  <a:pt x="3341771" y="800480"/>
                </a:cubicBezTo>
                <a:cubicBezTo>
                  <a:pt x="3362645" y="798531"/>
                  <a:pt x="3383812" y="800674"/>
                  <a:pt x="3403451" y="806713"/>
                </a:cubicBezTo>
                <a:cubicBezTo>
                  <a:pt x="3413612" y="805155"/>
                  <a:pt x="3425219" y="803985"/>
                  <a:pt x="3433930" y="801842"/>
                </a:cubicBezTo>
                <a:cubicBezTo>
                  <a:pt x="3442635" y="799701"/>
                  <a:pt x="3433930" y="794636"/>
                  <a:pt x="3425704" y="790352"/>
                </a:cubicBezTo>
                <a:cubicBezTo>
                  <a:pt x="3396293" y="793233"/>
                  <a:pt x="3366467" y="792319"/>
                  <a:pt x="3337419" y="787624"/>
                </a:cubicBezTo>
                <a:cubicBezTo>
                  <a:pt x="3335265" y="787332"/>
                  <a:pt x="3333041" y="787332"/>
                  <a:pt x="3330887" y="787624"/>
                </a:cubicBezTo>
                <a:close/>
                <a:moveTo>
                  <a:pt x="1808006" y="786845"/>
                </a:moveTo>
                <a:cubicBezTo>
                  <a:pt x="1802927" y="786845"/>
                  <a:pt x="1796881" y="790546"/>
                  <a:pt x="1798572" y="791131"/>
                </a:cubicBezTo>
                <a:cubicBezTo>
                  <a:pt x="1821069" y="801453"/>
                  <a:pt x="1806797" y="810608"/>
                  <a:pt x="1831227" y="821319"/>
                </a:cubicBezTo>
                <a:cubicBezTo>
                  <a:pt x="1838725" y="822683"/>
                  <a:pt x="1848883" y="825215"/>
                  <a:pt x="1858317" y="826190"/>
                </a:cubicBezTo>
                <a:cubicBezTo>
                  <a:pt x="1873556" y="827748"/>
                  <a:pt x="1884682" y="823268"/>
                  <a:pt x="1877183" y="818399"/>
                </a:cubicBezTo>
                <a:cubicBezTo>
                  <a:pt x="1860011" y="809050"/>
                  <a:pt x="1843563" y="799505"/>
                  <a:pt x="1826148" y="790156"/>
                </a:cubicBezTo>
                <a:lnTo>
                  <a:pt x="1828083" y="789961"/>
                </a:lnTo>
                <a:cubicBezTo>
                  <a:pt x="1821696" y="787935"/>
                  <a:pt x="1814875" y="786884"/>
                  <a:pt x="1808006" y="786845"/>
                </a:cubicBezTo>
                <a:close/>
                <a:moveTo>
                  <a:pt x="2475112" y="781197"/>
                </a:moveTo>
                <a:cubicBezTo>
                  <a:pt x="2469550" y="781197"/>
                  <a:pt x="2461325" y="781197"/>
                  <a:pt x="2460117" y="782950"/>
                </a:cubicBezTo>
                <a:cubicBezTo>
                  <a:pt x="2454553" y="788988"/>
                  <a:pt x="2461325" y="793857"/>
                  <a:pt x="2480920" y="797364"/>
                </a:cubicBezTo>
                <a:lnTo>
                  <a:pt x="2483096" y="796194"/>
                </a:lnTo>
                <a:lnTo>
                  <a:pt x="2488901" y="797167"/>
                </a:lnTo>
                <a:cubicBezTo>
                  <a:pt x="2491804" y="797167"/>
                  <a:pt x="2496641" y="796000"/>
                  <a:pt x="2496641" y="794830"/>
                </a:cubicBezTo>
                <a:cubicBezTo>
                  <a:pt x="2496641" y="788794"/>
                  <a:pt x="2487933" y="782950"/>
                  <a:pt x="2475112" y="781197"/>
                </a:cubicBezTo>
                <a:close/>
                <a:moveTo>
                  <a:pt x="2160911" y="781197"/>
                </a:moveTo>
                <a:cubicBezTo>
                  <a:pt x="2162241" y="782015"/>
                  <a:pt x="2163691" y="782678"/>
                  <a:pt x="2165263" y="783144"/>
                </a:cubicBezTo>
                <a:cubicBezTo>
                  <a:pt x="2168410" y="783923"/>
                  <a:pt x="2169860" y="783534"/>
                  <a:pt x="2172762" y="783340"/>
                </a:cubicBezTo>
                <a:lnTo>
                  <a:pt x="2173488" y="783534"/>
                </a:lnTo>
                <a:lnTo>
                  <a:pt x="2169133" y="781197"/>
                </a:lnTo>
                <a:close/>
                <a:moveTo>
                  <a:pt x="3091427" y="779248"/>
                </a:moveTo>
                <a:cubicBezTo>
                  <a:pt x="3089006" y="779248"/>
                  <a:pt x="3091427" y="784119"/>
                  <a:pt x="3095538" y="785287"/>
                </a:cubicBezTo>
                <a:cubicBezTo>
                  <a:pt x="3102986" y="786884"/>
                  <a:pt x="3110581" y="787935"/>
                  <a:pt x="3118273" y="788403"/>
                </a:cubicBezTo>
                <a:lnTo>
                  <a:pt x="3108999" y="780570"/>
                </a:lnTo>
                <a:lnTo>
                  <a:pt x="3109566" y="780612"/>
                </a:lnTo>
                <a:lnTo>
                  <a:pt x="3108357" y="780028"/>
                </a:lnTo>
                <a:lnTo>
                  <a:pt x="3108999" y="780570"/>
                </a:lnTo>
                <a:close/>
                <a:moveTo>
                  <a:pt x="2247746" y="778666"/>
                </a:moveTo>
                <a:lnTo>
                  <a:pt x="2244600" y="779833"/>
                </a:lnTo>
                <a:lnTo>
                  <a:pt x="2247746" y="779833"/>
                </a:lnTo>
                <a:close/>
                <a:moveTo>
                  <a:pt x="2098306" y="777185"/>
                </a:moveTo>
                <a:cubicBezTo>
                  <a:pt x="2089604" y="776425"/>
                  <a:pt x="2080727" y="776970"/>
                  <a:pt x="2072140" y="778860"/>
                </a:cubicBezTo>
                <a:cubicBezTo>
                  <a:pt x="2086170" y="784313"/>
                  <a:pt x="2096328" y="788209"/>
                  <a:pt x="2106244" y="791910"/>
                </a:cubicBezTo>
                <a:cubicBezTo>
                  <a:pt x="2116138" y="796253"/>
                  <a:pt x="2127677" y="797499"/>
                  <a:pt x="2138658" y="795415"/>
                </a:cubicBezTo>
                <a:cubicBezTo>
                  <a:pt x="2144222" y="792299"/>
                  <a:pt x="2133094" y="787235"/>
                  <a:pt x="2122933" y="783340"/>
                </a:cubicBezTo>
                <a:lnTo>
                  <a:pt x="2123418" y="783340"/>
                </a:lnTo>
                <a:cubicBezTo>
                  <a:pt x="2115534" y="780009"/>
                  <a:pt x="2107008" y="777944"/>
                  <a:pt x="2098306" y="777185"/>
                </a:cubicBezTo>
                <a:close/>
                <a:moveTo>
                  <a:pt x="2707561" y="774185"/>
                </a:moveTo>
                <a:cubicBezTo>
                  <a:pt x="2705385" y="775743"/>
                  <a:pt x="2701271" y="777302"/>
                  <a:pt x="2701030" y="779248"/>
                </a:cubicBezTo>
                <a:cubicBezTo>
                  <a:pt x="2699821" y="789573"/>
                  <a:pt x="2717236" y="797167"/>
                  <a:pt x="2745536" y="798726"/>
                </a:cubicBezTo>
                <a:cubicBezTo>
                  <a:pt x="2759541" y="798609"/>
                  <a:pt x="2773520" y="797752"/>
                  <a:pt x="2787381" y="796194"/>
                </a:cubicBezTo>
                <a:cubicBezTo>
                  <a:pt x="2773111" y="778666"/>
                  <a:pt x="2773111" y="778666"/>
                  <a:pt x="2706835" y="775353"/>
                </a:cubicBezTo>
                <a:close/>
                <a:moveTo>
                  <a:pt x="2134302" y="770875"/>
                </a:moveTo>
                <a:lnTo>
                  <a:pt x="2137931" y="772042"/>
                </a:lnTo>
                <a:lnTo>
                  <a:pt x="2138899" y="770875"/>
                </a:lnTo>
                <a:close/>
                <a:moveTo>
                  <a:pt x="2641528" y="768341"/>
                </a:moveTo>
                <a:cubicBezTo>
                  <a:pt x="2638141" y="769705"/>
                  <a:pt x="2640076" y="772821"/>
                  <a:pt x="2639593" y="774770"/>
                </a:cubicBezTo>
                <a:lnTo>
                  <a:pt x="2640317" y="774185"/>
                </a:lnTo>
                <a:cubicBezTo>
                  <a:pt x="2651445" y="775549"/>
                  <a:pt x="2662329" y="777107"/>
                  <a:pt x="2673213" y="778081"/>
                </a:cubicBezTo>
                <a:cubicBezTo>
                  <a:pt x="2673213" y="778081"/>
                  <a:pt x="2673213" y="775743"/>
                  <a:pt x="2673213" y="774380"/>
                </a:cubicBezTo>
                <a:cubicBezTo>
                  <a:pt x="2663830" y="769472"/>
                  <a:pt x="2652631" y="767349"/>
                  <a:pt x="2641528" y="768341"/>
                </a:cubicBezTo>
                <a:close/>
                <a:moveTo>
                  <a:pt x="5058642" y="766589"/>
                </a:moveTo>
                <a:lnTo>
                  <a:pt x="5034542" y="770859"/>
                </a:lnTo>
                <a:lnTo>
                  <a:pt x="5033487" y="770484"/>
                </a:lnTo>
                <a:lnTo>
                  <a:pt x="5034454" y="770875"/>
                </a:lnTo>
                <a:lnTo>
                  <a:pt x="5034542" y="770859"/>
                </a:lnTo>
                <a:lnTo>
                  <a:pt x="5053829" y="777713"/>
                </a:lnTo>
                <a:cubicBezTo>
                  <a:pt x="5061073" y="778972"/>
                  <a:pt x="5068633" y="779055"/>
                  <a:pt x="5076058" y="777887"/>
                </a:cubicBezTo>
                <a:cubicBezTo>
                  <a:pt x="5078308" y="777594"/>
                  <a:pt x="5079831" y="775899"/>
                  <a:pt x="5079468" y="774087"/>
                </a:cubicBezTo>
                <a:cubicBezTo>
                  <a:pt x="5079298" y="773290"/>
                  <a:pt x="5078790" y="772549"/>
                  <a:pt x="5077993" y="772042"/>
                </a:cubicBezTo>
                <a:cubicBezTo>
                  <a:pt x="5072018" y="769278"/>
                  <a:pt x="5065463" y="767427"/>
                  <a:pt x="5058642" y="766589"/>
                </a:cubicBezTo>
                <a:close/>
                <a:moveTo>
                  <a:pt x="2299629" y="766150"/>
                </a:moveTo>
                <a:cubicBezTo>
                  <a:pt x="2294488" y="766053"/>
                  <a:pt x="2290558" y="766686"/>
                  <a:pt x="2288865" y="768341"/>
                </a:cubicBezTo>
                <a:cubicBezTo>
                  <a:pt x="2285477" y="771654"/>
                  <a:pt x="2290559" y="773406"/>
                  <a:pt x="2294911" y="775159"/>
                </a:cubicBezTo>
                <a:cubicBezTo>
                  <a:pt x="2305216" y="778684"/>
                  <a:pt x="2316608" y="779561"/>
                  <a:pt x="2327566" y="777690"/>
                </a:cubicBezTo>
                <a:cubicBezTo>
                  <a:pt x="2331799" y="776776"/>
                  <a:pt x="2335888" y="775392"/>
                  <a:pt x="2339659" y="773601"/>
                </a:cubicBezTo>
                <a:cubicBezTo>
                  <a:pt x="2331725" y="771556"/>
                  <a:pt x="2323648" y="769881"/>
                  <a:pt x="2315471" y="768537"/>
                </a:cubicBezTo>
                <a:lnTo>
                  <a:pt x="2317649" y="768341"/>
                </a:lnTo>
                <a:cubicBezTo>
                  <a:pt x="2311118" y="767075"/>
                  <a:pt x="2304769" y="766248"/>
                  <a:pt x="2299629" y="766150"/>
                </a:cubicBezTo>
                <a:close/>
                <a:moveTo>
                  <a:pt x="4996721" y="766004"/>
                </a:moveTo>
                <a:cubicBezTo>
                  <a:pt x="4996721" y="766004"/>
                  <a:pt x="4996721" y="767758"/>
                  <a:pt x="4998415" y="768341"/>
                </a:cubicBezTo>
                <a:cubicBezTo>
                  <a:pt x="5008331" y="772842"/>
                  <a:pt x="5020209" y="773562"/>
                  <a:pt x="5030825" y="770290"/>
                </a:cubicBezTo>
                <a:cubicBezTo>
                  <a:pt x="5020401" y="765771"/>
                  <a:pt x="5008354" y="764251"/>
                  <a:pt x="4996721" y="766004"/>
                </a:cubicBezTo>
                <a:close/>
                <a:moveTo>
                  <a:pt x="2432785" y="762888"/>
                </a:moveTo>
                <a:cubicBezTo>
                  <a:pt x="2423836" y="762888"/>
                  <a:pt x="2415369" y="762888"/>
                  <a:pt x="2407144" y="764057"/>
                </a:cubicBezTo>
                <a:cubicBezTo>
                  <a:pt x="2408112" y="766081"/>
                  <a:pt x="2409902" y="767816"/>
                  <a:pt x="2412223" y="768926"/>
                </a:cubicBezTo>
                <a:lnTo>
                  <a:pt x="2412949" y="769120"/>
                </a:lnTo>
                <a:cubicBezTo>
                  <a:pt x="2424559" y="773016"/>
                  <a:pt x="2438831" y="773601"/>
                  <a:pt x="2440766" y="769120"/>
                </a:cubicBezTo>
                <a:cubicBezTo>
                  <a:pt x="2442701" y="764642"/>
                  <a:pt x="2437378" y="766200"/>
                  <a:pt x="2432785" y="762888"/>
                </a:cubicBezTo>
                <a:close/>
                <a:moveTo>
                  <a:pt x="4369525" y="760550"/>
                </a:moveTo>
                <a:lnTo>
                  <a:pt x="4369525" y="761720"/>
                </a:lnTo>
                <a:cubicBezTo>
                  <a:pt x="4368313" y="761720"/>
                  <a:pt x="4369525" y="763278"/>
                  <a:pt x="4369525" y="764057"/>
                </a:cubicBezTo>
                <a:lnTo>
                  <a:pt x="4382344" y="765615"/>
                </a:lnTo>
                <a:cubicBezTo>
                  <a:pt x="4382054" y="764290"/>
                  <a:pt x="4381643" y="762986"/>
                  <a:pt x="4381135" y="761720"/>
                </a:cubicBezTo>
                <a:cubicBezTo>
                  <a:pt x="4376780" y="760550"/>
                  <a:pt x="4372425" y="760356"/>
                  <a:pt x="4369525" y="760550"/>
                </a:cubicBezTo>
                <a:close/>
                <a:moveTo>
                  <a:pt x="3580023" y="758213"/>
                </a:moveTo>
                <a:lnTo>
                  <a:pt x="3577121" y="759771"/>
                </a:lnTo>
                <a:cubicBezTo>
                  <a:pt x="3580460" y="760395"/>
                  <a:pt x="3583870" y="760863"/>
                  <a:pt x="3587281" y="761135"/>
                </a:cubicBezTo>
                <a:cubicBezTo>
                  <a:pt x="3587281" y="761135"/>
                  <a:pt x="3587281" y="758992"/>
                  <a:pt x="3587281" y="758213"/>
                </a:cubicBezTo>
                <a:close/>
                <a:moveTo>
                  <a:pt x="1697950" y="755681"/>
                </a:moveTo>
                <a:lnTo>
                  <a:pt x="1696500" y="757045"/>
                </a:lnTo>
                <a:lnTo>
                  <a:pt x="1701578" y="757045"/>
                </a:lnTo>
                <a:close/>
                <a:moveTo>
                  <a:pt x="3438282" y="755097"/>
                </a:moveTo>
                <a:cubicBezTo>
                  <a:pt x="3433422" y="755000"/>
                  <a:pt x="3428559" y="755272"/>
                  <a:pt x="3423769" y="755876"/>
                </a:cubicBezTo>
                <a:lnTo>
                  <a:pt x="3423769" y="756655"/>
                </a:lnTo>
                <a:cubicBezTo>
                  <a:pt x="3423769" y="756655"/>
                  <a:pt x="3426672" y="759188"/>
                  <a:pt x="3428366" y="760550"/>
                </a:cubicBezTo>
                <a:lnTo>
                  <a:pt x="3445537" y="760550"/>
                </a:lnTo>
                <a:close/>
                <a:moveTo>
                  <a:pt x="1789141" y="753344"/>
                </a:moveTo>
                <a:cubicBezTo>
                  <a:pt x="1789141" y="753344"/>
                  <a:pt x="1790591" y="753344"/>
                  <a:pt x="1791317" y="754902"/>
                </a:cubicBezTo>
                <a:lnTo>
                  <a:pt x="1795913" y="754902"/>
                </a:lnTo>
                <a:cubicBezTo>
                  <a:pt x="1795913" y="754902"/>
                  <a:pt x="1794461" y="753929"/>
                  <a:pt x="1793734" y="753344"/>
                </a:cubicBezTo>
                <a:close/>
                <a:moveTo>
                  <a:pt x="1293525" y="750033"/>
                </a:moveTo>
                <a:lnTo>
                  <a:pt x="1293525" y="751201"/>
                </a:lnTo>
                <a:lnTo>
                  <a:pt x="1296428" y="751201"/>
                </a:lnTo>
                <a:close/>
                <a:moveTo>
                  <a:pt x="2044567" y="749060"/>
                </a:moveTo>
                <a:cubicBezTo>
                  <a:pt x="2044567" y="753344"/>
                  <a:pt x="2044567" y="757630"/>
                  <a:pt x="2046984" y="763472"/>
                </a:cubicBezTo>
                <a:cubicBezTo>
                  <a:pt x="2058836" y="763084"/>
                  <a:pt x="2068028" y="763863"/>
                  <a:pt x="2075769" y="763472"/>
                </a:cubicBezTo>
                <a:lnTo>
                  <a:pt x="2076495" y="764057"/>
                </a:lnTo>
                <a:cubicBezTo>
                  <a:pt x="2087138" y="764057"/>
                  <a:pt x="2097295" y="762305"/>
                  <a:pt x="2089314" y="756655"/>
                </a:cubicBezTo>
                <a:cubicBezTo>
                  <a:pt x="2078453" y="750228"/>
                  <a:pt x="2064907" y="747502"/>
                  <a:pt x="2051581" y="749060"/>
                </a:cubicBezTo>
                <a:close/>
                <a:moveTo>
                  <a:pt x="2380628" y="748329"/>
                </a:moveTo>
                <a:cubicBezTo>
                  <a:pt x="2371769" y="748232"/>
                  <a:pt x="2364936" y="749450"/>
                  <a:pt x="2363364" y="754514"/>
                </a:cubicBezTo>
                <a:lnTo>
                  <a:pt x="2365540" y="753929"/>
                </a:lnTo>
                <a:lnTo>
                  <a:pt x="2419963" y="755293"/>
                </a:lnTo>
                <a:cubicBezTo>
                  <a:pt x="2416916" y="753228"/>
                  <a:pt x="2413602" y="751475"/>
                  <a:pt x="2410047" y="750033"/>
                </a:cubicBezTo>
                <a:cubicBezTo>
                  <a:pt x="2400372" y="749838"/>
                  <a:pt x="2389487" y="748426"/>
                  <a:pt x="2380628" y="748329"/>
                </a:cubicBezTo>
                <a:close/>
                <a:moveTo>
                  <a:pt x="3351568" y="747501"/>
                </a:moveTo>
                <a:cubicBezTo>
                  <a:pt x="3346187" y="747355"/>
                  <a:pt x="3342135" y="749156"/>
                  <a:pt x="3334031" y="752759"/>
                </a:cubicBezTo>
                <a:lnTo>
                  <a:pt x="3332581" y="753929"/>
                </a:lnTo>
                <a:cubicBezTo>
                  <a:pt x="3364024" y="759967"/>
                  <a:pt x="3364024" y="759967"/>
                  <a:pt x="3377087" y="753929"/>
                </a:cubicBezTo>
                <a:cubicBezTo>
                  <a:pt x="3363663" y="749741"/>
                  <a:pt x="3356951" y="747647"/>
                  <a:pt x="3351568" y="747501"/>
                </a:cubicBezTo>
                <a:close/>
                <a:moveTo>
                  <a:pt x="2024490" y="746917"/>
                </a:moveTo>
                <a:cubicBezTo>
                  <a:pt x="2023037" y="746917"/>
                  <a:pt x="2024490" y="749449"/>
                  <a:pt x="2024490" y="750813"/>
                </a:cubicBezTo>
                <a:cubicBezTo>
                  <a:pt x="2026811" y="750968"/>
                  <a:pt x="2029157" y="750968"/>
                  <a:pt x="2031504" y="750813"/>
                </a:cubicBezTo>
                <a:lnTo>
                  <a:pt x="2041420" y="748670"/>
                </a:lnTo>
                <a:cubicBezTo>
                  <a:pt x="2035834" y="747833"/>
                  <a:pt x="2030173" y="747228"/>
                  <a:pt x="2024490" y="746917"/>
                </a:cubicBezTo>
                <a:close/>
                <a:moveTo>
                  <a:pt x="2149059" y="746138"/>
                </a:moveTo>
                <a:cubicBezTo>
                  <a:pt x="2147122" y="746138"/>
                  <a:pt x="2146154" y="748864"/>
                  <a:pt x="2149059" y="749839"/>
                </a:cubicBezTo>
                <a:cubicBezTo>
                  <a:pt x="2154138" y="752195"/>
                  <a:pt x="2159387" y="754260"/>
                  <a:pt x="2164781" y="756072"/>
                </a:cubicBezTo>
                <a:cubicBezTo>
                  <a:pt x="2168432" y="755293"/>
                  <a:pt x="2171917" y="754105"/>
                  <a:pt x="2175182" y="752565"/>
                </a:cubicBezTo>
                <a:cubicBezTo>
                  <a:pt x="2175182" y="752565"/>
                  <a:pt x="2168410" y="748670"/>
                  <a:pt x="2166957" y="748085"/>
                </a:cubicBezTo>
                <a:lnTo>
                  <a:pt x="2167925" y="748085"/>
                </a:lnTo>
                <a:cubicBezTo>
                  <a:pt x="2161733" y="746974"/>
                  <a:pt x="2155395" y="746332"/>
                  <a:pt x="2149059" y="746138"/>
                </a:cubicBezTo>
                <a:close/>
                <a:moveTo>
                  <a:pt x="2212068" y="743850"/>
                </a:moveTo>
                <a:cubicBezTo>
                  <a:pt x="2205597" y="742973"/>
                  <a:pt x="2201909" y="744483"/>
                  <a:pt x="2199853" y="748281"/>
                </a:cubicBezTo>
                <a:cubicBezTo>
                  <a:pt x="2197797" y="752078"/>
                  <a:pt x="2195984" y="755292"/>
                  <a:pt x="2191207" y="757045"/>
                </a:cubicBezTo>
                <a:lnTo>
                  <a:pt x="2164937" y="757045"/>
                </a:lnTo>
                <a:lnTo>
                  <a:pt x="2165263" y="756851"/>
                </a:lnTo>
                <a:lnTo>
                  <a:pt x="2164781" y="757045"/>
                </a:lnTo>
                <a:lnTo>
                  <a:pt x="2164937" y="757045"/>
                </a:lnTo>
                <a:lnTo>
                  <a:pt x="2154138" y="763472"/>
                </a:lnTo>
                <a:cubicBezTo>
                  <a:pt x="2200338" y="770096"/>
                  <a:pt x="2200094" y="770096"/>
                  <a:pt x="2214851" y="763472"/>
                </a:cubicBezTo>
                <a:lnTo>
                  <a:pt x="2240974" y="753735"/>
                </a:lnTo>
                <a:cubicBezTo>
                  <a:pt x="2227791" y="747989"/>
                  <a:pt x="2218538" y="744726"/>
                  <a:pt x="2212068" y="743850"/>
                </a:cubicBezTo>
                <a:close/>
                <a:moveTo>
                  <a:pt x="3993400" y="741852"/>
                </a:moveTo>
                <a:lnTo>
                  <a:pt x="3993400" y="742631"/>
                </a:lnTo>
                <a:cubicBezTo>
                  <a:pt x="3980337" y="742631"/>
                  <a:pt x="3990256" y="747696"/>
                  <a:pt x="3997752" y="750618"/>
                </a:cubicBezTo>
                <a:cubicBezTo>
                  <a:pt x="4004139" y="752565"/>
                  <a:pt x="4010670" y="754123"/>
                  <a:pt x="4017346" y="755293"/>
                </a:cubicBezTo>
                <a:cubicBezTo>
                  <a:pt x="4017346" y="752565"/>
                  <a:pt x="4017346" y="749839"/>
                  <a:pt x="4018555" y="743216"/>
                </a:cubicBezTo>
                <a:cubicBezTo>
                  <a:pt x="4010211" y="742339"/>
                  <a:pt x="4001818" y="741873"/>
                  <a:pt x="3993400" y="741852"/>
                </a:cubicBezTo>
                <a:close/>
                <a:moveTo>
                  <a:pt x="3202448" y="740100"/>
                </a:moveTo>
                <a:cubicBezTo>
                  <a:pt x="3200587" y="740664"/>
                  <a:pt x="3198796" y="741365"/>
                  <a:pt x="3197128" y="742243"/>
                </a:cubicBezTo>
                <a:lnTo>
                  <a:pt x="3202207" y="743801"/>
                </a:lnTo>
                <a:lnTo>
                  <a:pt x="3207527" y="741463"/>
                </a:lnTo>
                <a:close/>
                <a:moveTo>
                  <a:pt x="1898227" y="737762"/>
                </a:moveTo>
                <a:lnTo>
                  <a:pt x="1877462" y="739830"/>
                </a:lnTo>
                <a:lnTo>
                  <a:pt x="1876700" y="738347"/>
                </a:lnTo>
                <a:lnTo>
                  <a:pt x="1876700" y="739905"/>
                </a:lnTo>
                <a:lnTo>
                  <a:pt x="1877462" y="739830"/>
                </a:lnTo>
                <a:lnTo>
                  <a:pt x="1878877" y="742583"/>
                </a:lnTo>
                <a:cubicBezTo>
                  <a:pt x="1880933" y="744336"/>
                  <a:pt x="1883956" y="746235"/>
                  <a:pt x="1886858" y="747696"/>
                </a:cubicBezTo>
                <a:cubicBezTo>
                  <a:pt x="1893318" y="750052"/>
                  <a:pt x="1900162" y="751688"/>
                  <a:pt x="1907178" y="752565"/>
                </a:cubicBezTo>
                <a:cubicBezTo>
                  <a:pt x="1913151" y="753598"/>
                  <a:pt x="1919345" y="753598"/>
                  <a:pt x="1925318" y="752565"/>
                </a:cubicBezTo>
                <a:cubicBezTo>
                  <a:pt x="1927253" y="750422"/>
                  <a:pt x="1923382" y="746917"/>
                  <a:pt x="1922415" y="744386"/>
                </a:cubicBezTo>
                <a:cubicBezTo>
                  <a:pt x="1914555" y="741735"/>
                  <a:pt x="1906475" y="739515"/>
                  <a:pt x="1898227" y="737762"/>
                </a:cubicBezTo>
                <a:close/>
                <a:moveTo>
                  <a:pt x="3392809" y="736983"/>
                </a:moveTo>
                <a:cubicBezTo>
                  <a:pt x="3392809" y="739515"/>
                  <a:pt x="3392809" y="740490"/>
                  <a:pt x="3392809" y="741269"/>
                </a:cubicBezTo>
                <a:cubicBezTo>
                  <a:pt x="3404444" y="746897"/>
                  <a:pt x="3418038" y="749293"/>
                  <a:pt x="3431510" y="748085"/>
                </a:cubicBezTo>
                <a:lnTo>
                  <a:pt x="3433363" y="743940"/>
                </a:lnTo>
                <a:lnTo>
                  <a:pt x="3433686" y="743995"/>
                </a:lnTo>
                <a:lnTo>
                  <a:pt x="3433686" y="743216"/>
                </a:lnTo>
                <a:lnTo>
                  <a:pt x="3433363" y="743940"/>
                </a:lnTo>
                <a:close/>
                <a:moveTo>
                  <a:pt x="2514298" y="731141"/>
                </a:moveTo>
                <a:cubicBezTo>
                  <a:pt x="2510186" y="734061"/>
                  <a:pt x="2514298" y="733282"/>
                  <a:pt x="2514298" y="733282"/>
                </a:cubicBezTo>
                <a:lnTo>
                  <a:pt x="2538971" y="738153"/>
                </a:lnTo>
                <a:cubicBezTo>
                  <a:pt x="2542115" y="736789"/>
                  <a:pt x="2544532" y="736398"/>
                  <a:pt x="2543806" y="735816"/>
                </a:cubicBezTo>
                <a:cubicBezTo>
                  <a:pt x="2541873" y="733828"/>
                  <a:pt x="2539382" y="732211"/>
                  <a:pt x="2536551" y="731141"/>
                </a:cubicBezTo>
                <a:cubicBezTo>
                  <a:pt x="2526149" y="728025"/>
                  <a:pt x="2518409" y="728219"/>
                  <a:pt x="2514298" y="731141"/>
                </a:cubicBezTo>
                <a:close/>
                <a:moveTo>
                  <a:pt x="3009670" y="729777"/>
                </a:moveTo>
                <a:lnTo>
                  <a:pt x="3010878" y="730362"/>
                </a:lnTo>
                <a:lnTo>
                  <a:pt x="3014022" y="735037"/>
                </a:lnTo>
                <a:cubicBezTo>
                  <a:pt x="3023215" y="736789"/>
                  <a:pt x="3032649" y="738932"/>
                  <a:pt x="3042080" y="740490"/>
                </a:cubicBezTo>
                <a:cubicBezTo>
                  <a:pt x="3051514" y="742048"/>
                  <a:pt x="3060222" y="741852"/>
                  <a:pt x="3061916" y="738541"/>
                </a:cubicBezTo>
                <a:cubicBezTo>
                  <a:pt x="3063610" y="735231"/>
                  <a:pt x="3051032" y="731335"/>
                  <a:pt x="3035308" y="730556"/>
                </a:cubicBezTo>
                <a:cubicBezTo>
                  <a:pt x="3025635" y="729583"/>
                  <a:pt x="3017892" y="729777"/>
                  <a:pt x="3009670" y="729777"/>
                </a:cubicBezTo>
                <a:close/>
                <a:moveTo>
                  <a:pt x="2140593" y="728608"/>
                </a:moveTo>
                <a:cubicBezTo>
                  <a:pt x="2142528" y="731530"/>
                  <a:pt x="2143251" y="734257"/>
                  <a:pt x="2144463" y="734452"/>
                </a:cubicBezTo>
                <a:cubicBezTo>
                  <a:pt x="2153653" y="736010"/>
                  <a:pt x="2163087" y="737374"/>
                  <a:pt x="2172036" y="738153"/>
                </a:cubicBezTo>
                <a:cubicBezTo>
                  <a:pt x="2173247" y="737568"/>
                  <a:pt x="2174212" y="736204"/>
                  <a:pt x="2174456" y="734840"/>
                </a:cubicBezTo>
                <a:lnTo>
                  <a:pt x="2175423" y="734840"/>
                </a:lnTo>
                <a:cubicBezTo>
                  <a:pt x="2175423" y="734840"/>
                  <a:pt x="2171553" y="732893"/>
                  <a:pt x="2169618" y="732503"/>
                </a:cubicBezTo>
                <a:close/>
                <a:moveTo>
                  <a:pt x="12031581" y="728413"/>
                </a:moveTo>
                <a:lnTo>
                  <a:pt x="12044641" y="731920"/>
                </a:lnTo>
                <a:lnTo>
                  <a:pt x="12044641" y="728413"/>
                </a:lnTo>
                <a:close/>
                <a:moveTo>
                  <a:pt x="4600763" y="727246"/>
                </a:moveTo>
                <a:cubicBezTo>
                  <a:pt x="4599310" y="728413"/>
                  <a:pt x="4602698" y="730556"/>
                  <a:pt x="4603663" y="732115"/>
                </a:cubicBezTo>
                <a:lnTo>
                  <a:pt x="4615032" y="732115"/>
                </a:lnTo>
                <a:cubicBezTo>
                  <a:pt x="4616484" y="732115"/>
                  <a:pt x="4613338" y="728998"/>
                  <a:pt x="4612373" y="727246"/>
                </a:cubicBezTo>
                <a:cubicBezTo>
                  <a:pt x="4608503" y="726914"/>
                  <a:pt x="4604633" y="726914"/>
                  <a:pt x="4600763" y="727246"/>
                </a:cubicBezTo>
                <a:close/>
                <a:moveTo>
                  <a:pt x="1846222" y="725491"/>
                </a:moveTo>
                <a:cubicBezTo>
                  <a:pt x="1844531" y="725491"/>
                  <a:pt x="1844046" y="727440"/>
                  <a:pt x="1843078" y="728413"/>
                </a:cubicBezTo>
                <a:lnTo>
                  <a:pt x="1860011" y="732309"/>
                </a:lnTo>
                <a:lnTo>
                  <a:pt x="1865331" y="728413"/>
                </a:lnTo>
                <a:cubicBezTo>
                  <a:pt x="1858802" y="727440"/>
                  <a:pt x="1852271" y="726076"/>
                  <a:pt x="1846222" y="725491"/>
                </a:cubicBezTo>
                <a:close/>
                <a:moveTo>
                  <a:pt x="3206562" y="724712"/>
                </a:moveTo>
                <a:cubicBezTo>
                  <a:pt x="3204142" y="724712"/>
                  <a:pt x="3202692" y="727049"/>
                  <a:pt x="3204624" y="728413"/>
                </a:cubicBezTo>
                <a:cubicBezTo>
                  <a:pt x="3233482" y="743645"/>
                  <a:pt x="3266909" y="752332"/>
                  <a:pt x="3301377" y="753538"/>
                </a:cubicBezTo>
                <a:cubicBezTo>
                  <a:pt x="3273318" y="743801"/>
                  <a:pt x="3259532" y="740490"/>
                  <a:pt x="3248407" y="736398"/>
                </a:cubicBezTo>
                <a:lnTo>
                  <a:pt x="3248407" y="737178"/>
                </a:lnTo>
                <a:cubicBezTo>
                  <a:pt x="3238731" y="733478"/>
                  <a:pt x="3233167" y="728608"/>
                  <a:pt x="3224218" y="724712"/>
                </a:cubicBezTo>
                <a:cubicBezTo>
                  <a:pt x="3218388" y="723876"/>
                  <a:pt x="3212390" y="723876"/>
                  <a:pt x="3206562" y="724712"/>
                </a:cubicBezTo>
                <a:close/>
                <a:moveTo>
                  <a:pt x="2314262" y="722181"/>
                </a:moveTo>
                <a:lnTo>
                  <a:pt x="2319099" y="723933"/>
                </a:lnTo>
                <a:lnTo>
                  <a:pt x="2316923" y="722181"/>
                </a:lnTo>
                <a:close/>
                <a:moveTo>
                  <a:pt x="3715474" y="714615"/>
                </a:moveTo>
                <a:lnTo>
                  <a:pt x="3695593" y="716176"/>
                </a:lnTo>
                <a:lnTo>
                  <a:pt x="3692258" y="715559"/>
                </a:lnTo>
                <a:lnTo>
                  <a:pt x="3691047" y="716533"/>
                </a:lnTo>
                <a:lnTo>
                  <a:pt x="3695593" y="716176"/>
                </a:lnTo>
                <a:lnTo>
                  <a:pt x="3754421" y="727049"/>
                </a:lnTo>
                <a:cubicBezTo>
                  <a:pt x="3738819" y="716386"/>
                  <a:pt x="3734238" y="713720"/>
                  <a:pt x="3715474" y="714615"/>
                </a:cubicBezTo>
                <a:close/>
                <a:moveTo>
                  <a:pt x="11916928" y="707378"/>
                </a:moveTo>
                <a:lnTo>
                  <a:pt x="11912575" y="708742"/>
                </a:lnTo>
                <a:lnTo>
                  <a:pt x="11915719" y="708742"/>
                </a:lnTo>
                <a:close/>
                <a:moveTo>
                  <a:pt x="4596649" y="705820"/>
                </a:moveTo>
                <a:cubicBezTo>
                  <a:pt x="4592174" y="706092"/>
                  <a:pt x="4587822" y="707085"/>
                  <a:pt x="4583830" y="708742"/>
                </a:cubicBezTo>
                <a:cubicBezTo>
                  <a:pt x="4584361" y="710145"/>
                  <a:pt x="4585016" y="711506"/>
                  <a:pt x="4585765" y="712832"/>
                </a:cubicBezTo>
                <a:cubicBezTo>
                  <a:pt x="4592055" y="712832"/>
                  <a:pt x="4599069" y="712832"/>
                  <a:pt x="4604389" y="712832"/>
                </a:cubicBezTo>
                <a:cubicBezTo>
                  <a:pt x="4608237" y="712130"/>
                  <a:pt x="4611962" y="711079"/>
                  <a:pt x="4615517" y="709715"/>
                </a:cubicBezTo>
                <a:cubicBezTo>
                  <a:pt x="4609493" y="707924"/>
                  <a:pt x="4603254" y="706619"/>
                  <a:pt x="4596890" y="705820"/>
                </a:cubicBezTo>
                <a:close/>
                <a:moveTo>
                  <a:pt x="2041420" y="702315"/>
                </a:moveTo>
                <a:lnTo>
                  <a:pt x="2018926" y="703873"/>
                </a:lnTo>
                <a:lnTo>
                  <a:pt x="2024731" y="708351"/>
                </a:lnTo>
                <a:cubicBezTo>
                  <a:pt x="2032230" y="708351"/>
                  <a:pt x="2040212" y="708351"/>
                  <a:pt x="2047225" y="707184"/>
                </a:cubicBezTo>
                <a:cubicBezTo>
                  <a:pt x="2047225" y="707184"/>
                  <a:pt x="2043355" y="704067"/>
                  <a:pt x="2041420" y="702315"/>
                </a:cubicBezTo>
                <a:close/>
                <a:moveTo>
                  <a:pt x="2661603" y="697640"/>
                </a:moveTo>
                <a:cubicBezTo>
                  <a:pt x="2663538" y="701145"/>
                  <a:pt x="2664746" y="703482"/>
                  <a:pt x="2666199" y="703873"/>
                </a:cubicBezTo>
                <a:lnTo>
                  <a:pt x="2666925" y="703288"/>
                </a:lnTo>
                <a:cubicBezTo>
                  <a:pt x="2673286" y="704495"/>
                  <a:pt x="2679744" y="705274"/>
                  <a:pt x="2686276" y="705625"/>
                </a:cubicBezTo>
                <a:cubicBezTo>
                  <a:pt x="2688693" y="705625"/>
                  <a:pt x="2688452" y="703288"/>
                  <a:pt x="2689419" y="702118"/>
                </a:cubicBezTo>
                <a:close/>
                <a:moveTo>
                  <a:pt x="2254034" y="692769"/>
                </a:moveTo>
                <a:lnTo>
                  <a:pt x="2230310" y="694268"/>
                </a:lnTo>
                <a:lnTo>
                  <a:pt x="2229846" y="693745"/>
                </a:lnTo>
                <a:lnTo>
                  <a:pt x="2229361" y="694328"/>
                </a:lnTo>
                <a:lnTo>
                  <a:pt x="2230310" y="694268"/>
                </a:lnTo>
                <a:lnTo>
                  <a:pt x="2233475" y="697835"/>
                </a:lnTo>
                <a:cubicBezTo>
                  <a:pt x="2239762" y="698205"/>
                  <a:pt x="2246053" y="698205"/>
                  <a:pt x="2252340" y="697835"/>
                </a:cubicBezTo>
                <a:cubicBezTo>
                  <a:pt x="2254519" y="697835"/>
                  <a:pt x="2252340" y="695692"/>
                  <a:pt x="2254034" y="692769"/>
                </a:cubicBezTo>
                <a:close/>
                <a:moveTo>
                  <a:pt x="3579541" y="680304"/>
                </a:moveTo>
                <a:cubicBezTo>
                  <a:pt x="3579541" y="681279"/>
                  <a:pt x="3582202" y="683226"/>
                  <a:pt x="3583893" y="684784"/>
                </a:cubicBezTo>
                <a:cubicBezTo>
                  <a:pt x="3585587" y="686342"/>
                  <a:pt x="3592603" y="685758"/>
                  <a:pt x="3593086" y="684978"/>
                </a:cubicBezTo>
                <a:cubicBezTo>
                  <a:pt x="3593086" y="683811"/>
                  <a:pt x="3591151" y="682059"/>
                  <a:pt x="3589942" y="680304"/>
                </a:cubicBezTo>
                <a:cubicBezTo>
                  <a:pt x="3586483" y="679895"/>
                  <a:pt x="3582999" y="679895"/>
                  <a:pt x="3579541" y="680304"/>
                </a:cubicBezTo>
                <a:close/>
                <a:moveTo>
                  <a:pt x="12146957" y="679915"/>
                </a:moveTo>
                <a:cubicBezTo>
                  <a:pt x="12145263" y="680500"/>
                  <a:pt x="12146957" y="682837"/>
                  <a:pt x="12149377" y="684396"/>
                </a:cubicBezTo>
                <a:lnTo>
                  <a:pt x="12149377" y="684590"/>
                </a:lnTo>
                <a:cubicBezTo>
                  <a:pt x="12158994" y="688952"/>
                  <a:pt x="12170175" y="690530"/>
                  <a:pt x="12181062" y="689070"/>
                </a:cubicBezTo>
                <a:cubicBezTo>
                  <a:pt x="12182755" y="689070"/>
                  <a:pt x="12181062" y="686148"/>
                  <a:pt x="12179612" y="684590"/>
                </a:cubicBezTo>
                <a:cubicBezTo>
                  <a:pt x="12169591" y="680343"/>
                  <a:pt x="12158181" y="678707"/>
                  <a:pt x="12146957" y="679915"/>
                </a:cubicBezTo>
                <a:close/>
                <a:moveTo>
                  <a:pt x="2076010" y="675435"/>
                </a:moveTo>
                <a:cubicBezTo>
                  <a:pt x="2061738" y="674850"/>
                  <a:pt x="2061256" y="679136"/>
                  <a:pt x="2074557" y="683811"/>
                </a:cubicBezTo>
                <a:lnTo>
                  <a:pt x="2075042" y="683811"/>
                </a:lnTo>
                <a:cubicBezTo>
                  <a:pt x="2088588" y="687901"/>
                  <a:pt x="2103342" y="691211"/>
                  <a:pt x="2124627" y="696471"/>
                </a:cubicBezTo>
                <a:lnTo>
                  <a:pt x="2102618" y="676993"/>
                </a:lnTo>
                <a:cubicBezTo>
                  <a:pt x="2093425" y="676993"/>
                  <a:pt x="2083750" y="675241"/>
                  <a:pt x="2076010" y="675435"/>
                </a:cubicBezTo>
                <a:close/>
                <a:moveTo>
                  <a:pt x="2213639" y="670761"/>
                </a:moveTo>
                <a:cubicBezTo>
                  <a:pt x="2213639" y="674071"/>
                  <a:pt x="2210737" y="677188"/>
                  <a:pt x="2215092" y="679136"/>
                </a:cubicBezTo>
                <a:lnTo>
                  <a:pt x="2215574" y="678942"/>
                </a:lnTo>
                <a:cubicBezTo>
                  <a:pt x="2223244" y="681629"/>
                  <a:pt x="2231418" y="683208"/>
                  <a:pt x="2239762" y="683617"/>
                </a:cubicBezTo>
                <a:cubicBezTo>
                  <a:pt x="2243633" y="683617"/>
                  <a:pt x="2242424" y="679525"/>
                  <a:pt x="2244118" y="676020"/>
                </a:cubicBezTo>
                <a:close/>
                <a:moveTo>
                  <a:pt x="3455849" y="670567"/>
                </a:moveTo>
                <a:cubicBezTo>
                  <a:pt x="3453279" y="670762"/>
                  <a:pt x="3450860" y="671151"/>
                  <a:pt x="3450619" y="671151"/>
                </a:cubicBezTo>
                <a:cubicBezTo>
                  <a:pt x="3450134" y="671151"/>
                  <a:pt x="3453763" y="674267"/>
                  <a:pt x="3455698" y="676020"/>
                </a:cubicBezTo>
                <a:lnTo>
                  <a:pt x="3465878" y="675110"/>
                </a:lnTo>
                <a:lnTo>
                  <a:pt x="3466582" y="675826"/>
                </a:lnTo>
                <a:lnTo>
                  <a:pt x="3466582" y="675047"/>
                </a:lnTo>
                <a:lnTo>
                  <a:pt x="3465878" y="675110"/>
                </a:lnTo>
                <a:lnTo>
                  <a:pt x="3461988" y="671151"/>
                </a:lnTo>
                <a:cubicBezTo>
                  <a:pt x="3461141" y="670372"/>
                  <a:pt x="3458420" y="670372"/>
                  <a:pt x="3455849" y="670567"/>
                </a:cubicBezTo>
                <a:close/>
                <a:moveTo>
                  <a:pt x="3658395" y="668035"/>
                </a:moveTo>
                <a:cubicBezTo>
                  <a:pt x="3660328" y="670176"/>
                  <a:pt x="3662021" y="672319"/>
                  <a:pt x="3663956" y="674267"/>
                </a:cubicBezTo>
                <a:cubicBezTo>
                  <a:pt x="3665891" y="676214"/>
                  <a:pt x="3673390" y="674850"/>
                  <a:pt x="3674843" y="673877"/>
                </a:cubicBezTo>
                <a:lnTo>
                  <a:pt x="3675325" y="673877"/>
                </a:lnTo>
                <a:cubicBezTo>
                  <a:pt x="3676534" y="673877"/>
                  <a:pt x="3672423" y="670955"/>
                  <a:pt x="3670729" y="669397"/>
                </a:cubicBezTo>
                <a:close/>
                <a:moveTo>
                  <a:pt x="2131644" y="668035"/>
                </a:moveTo>
                <a:cubicBezTo>
                  <a:pt x="2133820" y="671151"/>
                  <a:pt x="2133579" y="674267"/>
                  <a:pt x="2138416" y="676993"/>
                </a:cubicBezTo>
                <a:cubicBezTo>
                  <a:pt x="2149783" y="683459"/>
                  <a:pt x="2164080" y="685662"/>
                  <a:pt x="2177600" y="683032"/>
                </a:cubicBezTo>
                <a:cubicBezTo>
                  <a:pt x="2170174" y="678552"/>
                  <a:pt x="2162145" y="674754"/>
                  <a:pt x="2153653" y="671734"/>
                </a:cubicBezTo>
                <a:lnTo>
                  <a:pt x="2155832" y="671540"/>
                </a:lnTo>
                <a:cubicBezTo>
                  <a:pt x="2147896" y="669826"/>
                  <a:pt x="2139818" y="668657"/>
                  <a:pt x="2131644" y="668035"/>
                </a:cubicBezTo>
                <a:close/>
                <a:moveTo>
                  <a:pt x="1319407" y="667256"/>
                </a:moveTo>
                <a:lnTo>
                  <a:pt x="1324003" y="668423"/>
                </a:lnTo>
                <a:lnTo>
                  <a:pt x="1321342" y="667256"/>
                </a:lnTo>
                <a:close/>
                <a:moveTo>
                  <a:pt x="2016023" y="664139"/>
                </a:moveTo>
                <a:cubicBezTo>
                  <a:pt x="2016023" y="664139"/>
                  <a:pt x="2016023" y="665501"/>
                  <a:pt x="2016023" y="666086"/>
                </a:cubicBezTo>
                <a:cubicBezTo>
                  <a:pt x="2019071" y="666358"/>
                  <a:pt x="2022143" y="666495"/>
                  <a:pt x="2025214" y="666477"/>
                </a:cubicBezTo>
                <a:lnTo>
                  <a:pt x="2026666" y="666280"/>
                </a:lnTo>
                <a:cubicBezTo>
                  <a:pt x="2026666" y="666280"/>
                  <a:pt x="2026666" y="664919"/>
                  <a:pt x="2026666" y="664139"/>
                </a:cubicBezTo>
                <a:close/>
                <a:moveTo>
                  <a:pt x="2353448" y="662970"/>
                </a:moveTo>
                <a:cubicBezTo>
                  <a:pt x="2350060" y="662970"/>
                  <a:pt x="2351271" y="666280"/>
                  <a:pt x="2350301" y="668035"/>
                </a:cubicBezTo>
                <a:cubicBezTo>
                  <a:pt x="2356325" y="669203"/>
                  <a:pt x="2362493" y="669924"/>
                  <a:pt x="2368687" y="670176"/>
                </a:cubicBezTo>
                <a:lnTo>
                  <a:pt x="2369411" y="670372"/>
                </a:lnTo>
                <a:cubicBezTo>
                  <a:pt x="2373524" y="670372"/>
                  <a:pt x="2374248" y="667838"/>
                  <a:pt x="2377636" y="665501"/>
                </a:cubicBezTo>
                <a:cubicBezTo>
                  <a:pt x="2369654" y="664158"/>
                  <a:pt x="2361574" y="663321"/>
                  <a:pt x="2353448" y="662970"/>
                </a:cubicBezTo>
                <a:close/>
                <a:moveTo>
                  <a:pt x="1465020" y="661412"/>
                </a:moveTo>
                <a:lnTo>
                  <a:pt x="1465020" y="663360"/>
                </a:lnTo>
                <a:cubicBezTo>
                  <a:pt x="1466856" y="663495"/>
                  <a:pt x="1468743" y="663495"/>
                  <a:pt x="1470582" y="663360"/>
                </a:cubicBezTo>
                <a:cubicBezTo>
                  <a:pt x="1470582" y="663360"/>
                  <a:pt x="1470582" y="662191"/>
                  <a:pt x="1470340" y="661412"/>
                </a:cubicBezTo>
                <a:close/>
                <a:moveTo>
                  <a:pt x="3480853" y="657128"/>
                </a:moveTo>
                <a:cubicBezTo>
                  <a:pt x="3481435" y="659678"/>
                  <a:pt x="3482595" y="662113"/>
                  <a:pt x="3484238" y="664334"/>
                </a:cubicBezTo>
                <a:lnTo>
                  <a:pt x="3482788" y="665501"/>
                </a:lnTo>
                <a:cubicBezTo>
                  <a:pt x="3486562" y="667041"/>
                  <a:pt x="3490529" y="668209"/>
                  <a:pt x="3494640" y="669008"/>
                </a:cubicBezTo>
                <a:lnTo>
                  <a:pt x="3498027" y="661996"/>
                </a:lnTo>
                <a:close/>
                <a:moveTo>
                  <a:pt x="3236070" y="653426"/>
                </a:moveTo>
                <a:cubicBezTo>
                  <a:pt x="3230024" y="654985"/>
                  <a:pt x="3223733" y="656737"/>
                  <a:pt x="3236070" y="660827"/>
                </a:cubicBezTo>
                <a:cubicBezTo>
                  <a:pt x="3242045" y="662581"/>
                  <a:pt x="3248333" y="663495"/>
                  <a:pt x="3254694" y="663555"/>
                </a:cubicBezTo>
                <a:cubicBezTo>
                  <a:pt x="3266546" y="663555"/>
                  <a:pt x="3260984" y="659659"/>
                  <a:pt x="3253244" y="656543"/>
                </a:cubicBezTo>
                <a:lnTo>
                  <a:pt x="3253244" y="657322"/>
                </a:lnTo>
                <a:cubicBezTo>
                  <a:pt x="3250100" y="656152"/>
                  <a:pt x="3247439" y="654790"/>
                  <a:pt x="3244536" y="653426"/>
                </a:cubicBezTo>
                <a:close/>
                <a:moveTo>
                  <a:pt x="1927253" y="653232"/>
                </a:moveTo>
                <a:lnTo>
                  <a:pt x="1926529" y="653426"/>
                </a:lnTo>
                <a:lnTo>
                  <a:pt x="1926996" y="653549"/>
                </a:lnTo>
                <a:lnTo>
                  <a:pt x="1920843" y="661120"/>
                </a:lnTo>
                <a:cubicBezTo>
                  <a:pt x="1923141" y="663262"/>
                  <a:pt x="1930155" y="665210"/>
                  <a:pt x="1942733" y="667838"/>
                </a:cubicBezTo>
                <a:cubicBezTo>
                  <a:pt x="1954343" y="670176"/>
                  <a:pt x="1965712" y="673292"/>
                  <a:pt x="1977081" y="676214"/>
                </a:cubicBezTo>
                <a:cubicBezTo>
                  <a:pt x="1992803" y="680304"/>
                  <a:pt x="2008524" y="684590"/>
                  <a:pt x="2025457" y="688291"/>
                </a:cubicBezTo>
                <a:cubicBezTo>
                  <a:pt x="2030899" y="689557"/>
                  <a:pt x="2036705" y="689557"/>
                  <a:pt x="2042147" y="688291"/>
                </a:cubicBezTo>
                <a:cubicBezTo>
                  <a:pt x="2043840" y="687122"/>
                  <a:pt x="2038276" y="682641"/>
                  <a:pt x="2033680" y="681474"/>
                </a:cubicBezTo>
                <a:lnTo>
                  <a:pt x="1926996" y="653549"/>
                </a:lnTo>
                <a:close/>
                <a:moveTo>
                  <a:pt x="2049887" y="649920"/>
                </a:moveTo>
                <a:cubicBezTo>
                  <a:pt x="2046017" y="650310"/>
                  <a:pt x="2044567" y="653621"/>
                  <a:pt x="2047469" y="654594"/>
                </a:cubicBezTo>
                <a:cubicBezTo>
                  <a:pt x="2053175" y="656465"/>
                  <a:pt x="2059079" y="657907"/>
                  <a:pt x="2065126" y="658880"/>
                </a:cubicBezTo>
                <a:cubicBezTo>
                  <a:pt x="2067785" y="657322"/>
                  <a:pt x="2071899" y="656543"/>
                  <a:pt x="2070687" y="655569"/>
                </a:cubicBezTo>
                <a:cubicBezTo>
                  <a:pt x="2065271" y="651108"/>
                  <a:pt x="2057553" y="649024"/>
                  <a:pt x="2049887" y="649920"/>
                </a:cubicBezTo>
                <a:close/>
                <a:moveTo>
                  <a:pt x="1573624" y="647388"/>
                </a:moveTo>
                <a:lnTo>
                  <a:pt x="1572413" y="650699"/>
                </a:lnTo>
                <a:lnTo>
                  <a:pt x="1582573" y="651478"/>
                </a:lnTo>
                <a:close/>
                <a:moveTo>
                  <a:pt x="1835097" y="645660"/>
                </a:moveTo>
                <a:lnTo>
                  <a:pt x="1826227" y="650993"/>
                </a:lnTo>
                <a:lnTo>
                  <a:pt x="1825421" y="650699"/>
                </a:lnTo>
                <a:lnTo>
                  <a:pt x="1825421" y="651478"/>
                </a:lnTo>
                <a:lnTo>
                  <a:pt x="1826227" y="650993"/>
                </a:lnTo>
                <a:lnTo>
                  <a:pt x="1836064" y="654594"/>
                </a:lnTo>
                <a:cubicBezTo>
                  <a:pt x="1853238" y="655764"/>
                  <a:pt x="1865816" y="654594"/>
                  <a:pt x="1867992" y="648752"/>
                </a:cubicBezTo>
                <a:cubicBezTo>
                  <a:pt x="1854327" y="646219"/>
                  <a:pt x="1842777" y="645197"/>
                  <a:pt x="1835097" y="645660"/>
                </a:cubicBezTo>
                <a:close/>
                <a:moveTo>
                  <a:pt x="1448814" y="640961"/>
                </a:moveTo>
                <a:cubicBezTo>
                  <a:pt x="1443250" y="642325"/>
                  <a:pt x="1438412" y="644077"/>
                  <a:pt x="1433333" y="645441"/>
                </a:cubicBezTo>
                <a:lnTo>
                  <a:pt x="1437686" y="647194"/>
                </a:lnTo>
                <a:cubicBezTo>
                  <a:pt x="1444217" y="647194"/>
                  <a:pt x="1450749" y="645441"/>
                  <a:pt x="1456554" y="644272"/>
                </a:cubicBezTo>
                <a:cubicBezTo>
                  <a:pt x="1457521" y="644662"/>
                  <a:pt x="1456310" y="643493"/>
                  <a:pt x="1455828" y="642713"/>
                </a:cubicBezTo>
                <a:lnTo>
                  <a:pt x="1455828" y="642129"/>
                </a:lnTo>
                <a:cubicBezTo>
                  <a:pt x="1453529" y="641564"/>
                  <a:pt x="1451183" y="641176"/>
                  <a:pt x="1448814" y="640961"/>
                </a:cubicBezTo>
                <a:close/>
                <a:moveTo>
                  <a:pt x="3161088" y="639012"/>
                </a:moveTo>
                <a:cubicBezTo>
                  <a:pt x="3161088" y="639012"/>
                  <a:pt x="3161088" y="640570"/>
                  <a:pt x="3162538" y="641350"/>
                </a:cubicBezTo>
                <a:lnTo>
                  <a:pt x="3173422" y="641350"/>
                </a:lnTo>
                <a:cubicBezTo>
                  <a:pt x="3173422" y="641350"/>
                  <a:pt x="3173422" y="639791"/>
                  <a:pt x="3173422" y="639012"/>
                </a:cubicBezTo>
                <a:cubicBezTo>
                  <a:pt x="3169311" y="638818"/>
                  <a:pt x="3165200" y="638818"/>
                  <a:pt x="3161088" y="639012"/>
                </a:cubicBezTo>
                <a:close/>
                <a:moveTo>
                  <a:pt x="2918722" y="637260"/>
                </a:moveTo>
                <a:lnTo>
                  <a:pt x="2919896" y="637260"/>
                </a:lnTo>
                <a:lnTo>
                  <a:pt x="2919931" y="637454"/>
                </a:lnTo>
                <a:lnTo>
                  <a:pt x="2919239" y="637387"/>
                </a:lnTo>
                <a:close/>
                <a:moveTo>
                  <a:pt x="3374698" y="636533"/>
                </a:moveTo>
                <a:cubicBezTo>
                  <a:pt x="3367849" y="636713"/>
                  <a:pt x="3361243" y="638234"/>
                  <a:pt x="3355075" y="641740"/>
                </a:cubicBezTo>
                <a:lnTo>
                  <a:pt x="3353625" y="642908"/>
                </a:lnTo>
                <a:cubicBezTo>
                  <a:pt x="3380980" y="649140"/>
                  <a:pt x="3409160" y="652803"/>
                  <a:pt x="3437556" y="653815"/>
                </a:cubicBezTo>
                <a:cubicBezTo>
                  <a:pt x="3417964" y="647535"/>
                  <a:pt x="3395242" y="635994"/>
                  <a:pt x="3374698" y="636533"/>
                </a:cubicBezTo>
                <a:close/>
                <a:moveTo>
                  <a:pt x="3198095" y="633755"/>
                </a:moveTo>
                <a:cubicBezTo>
                  <a:pt x="3203415" y="645830"/>
                  <a:pt x="3203900" y="646220"/>
                  <a:pt x="3241634" y="652063"/>
                </a:cubicBezTo>
                <a:cubicBezTo>
                  <a:pt x="3252955" y="650367"/>
                  <a:pt x="3264684" y="651674"/>
                  <a:pt x="3275012" y="655764"/>
                </a:cubicBezTo>
                <a:cubicBezTo>
                  <a:pt x="3282511" y="658295"/>
                  <a:pt x="3290978" y="660633"/>
                  <a:pt x="3310810" y="666671"/>
                </a:cubicBezTo>
                <a:lnTo>
                  <a:pt x="3281061" y="643104"/>
                </a:lnTo>
                <a:close/>
                <a:moveTo>
                  <a:pt x="2399163" y="632000"/>
                </a:moveTo>
                <a:lnTo>
                  <a:pt x="2387070" y="632780"/>
                </a:lnTo>
                <a:cubicBezTo>
                  <a:pt x="2387359" y="634105"/>
                  <a:pt x="2387771" y="635409"/>
                  <a:pt x="2388279" y="636675"/>
                </a:cubicBezTo>
                <a:lnTo>
                  <a:pt x="2405209" y="636675"/>
                </a:lnTo>
                <a:close/>
                <a:moveTo>
                  <a:pt x="2999509" y="631806"/>
                </a:moveTo>
                <a:cubicBezTo>
                  <a:pt x="2996561" y="632645"/>
                  <a:pt x="2993971" y="634125"/>
                  <a:pt x="2992013" y="636092"/>
                </a:cubicBezTo>
                <a:cubicBezTo>
                  <a:pt x="2996706" y="637143"/>
                  <a:pt x="3001470" y="637922"/>
                  <a:pt x="3006285" y="638430"/>
                </a:cubicBezTo>
                <a:lnTo>
                  <a:pt x="3007493" y="639012"/>
                </a:lnTo>
                <a:cubicBezTo>
                  <a:pt x="3010152" y="637845"/>
                  <a:pt x="3010637" y="635896"/>
                  <a:pt x="3011846" y="634338"/>
                </a:cubicBezTo>
                <a:cubicBezTo>
                  <a:pt x="3007856" y="633131"/>
                  <a:pt x="3003720" y="632274"/>
                  <a:pt x="2999509" y="631806"/>
                </a:cubicBezTo>
                <a:close/>
                <a:moveTo>
                  <a:pt x="1156288" y="627984"/>
                </a:moveTo>
                <a:cubicBezTo>
                  <a:pt x="1152932" y="629128"/>
                  <a:pt x="1153114" y="631417"/>
                  <a:pt x="1157830" y="634143"/>
                </a:cubicBezTo>
                <a:cubicBezTo>
                  <a:pt x="1164989" y="638292"/>
                  <a:pt x="1172414" y="642129"/>
                  <a:pt x="1180084" y="645635"/>
                </a:cubicBezTo>
                <a:lnTo>
                  <a:pt x="1194111" y="634534"/>
                </a:lnTo>
                <a:cubicBezTo>
                  <a:pt x="1188283" y="632176"/>
                  <a:pt x="1182212" y="630230"/>
                  <a:pt x="1175972" y="628690"/>
                </a:cubicBezTo>
                <a:cubicBezTo>
                  <a:pt x="1166538" y="626839"/>
                  <a:pt x="1159645" y="626839"/>
                  <a:pt x="1156288" y="627984"/>
                </a:cubicBezTo>
                <a:close/>
                <a:moveTo>
                  <a:pt x="680842" y="626547"/>
                </a:moveTo>
                <a:lnTo>
                  <a:pt x="635609" y="628105"/>
                </a:lnTo>
                <a:cubicBezTo>
                  <a:pt x="683985" y="641740"/>
                  <a:pt x="687129" y="641740"/>
                  <a:pt x="682535" y="628690"/>
                </a:cubicBezTo>
                <a:close/>
                <a:moveTo>
                  <a:pt x="1496705" y="622651"/>
                </a:moveTo>
                <a:cubicBezTo>
                  <a:pt x="1484550" y="626450"/>
                  <a:pt x="1501104" y="635836"/>
                  <a:pt x="1499426" y="641606"/>
                </a:cubicBezTo>
                <a:lnTo>
                  <a:pt x="1490107" y="645752"/>
                </a:lnTo>
                <a:lnTo>
                  <a:pt x="1489932" y="645635"/>
                </a:lnTo>
                <a:lnTo>
                  <a:pt x="1489932" y="645830"/>
                </a:lnTo>
                <a:lnTo>
                  <a:pt x="1490107" y="645752"/>
                </a:lnTo>
                <a:lnTo>
                  <a:pt x="1496946" y="650310"/>
                </a:lnTo>
                <a:cubicBezTo>
                  <a:pt x="1501494" y="651790"/>
                  <a:pt x="1506309" y="652647"/>
                  <a:pt x="1511218" y="652842"/>
                </a:cubicBezTo>
                <a:cubicBezTo>
                  <a:pt x="1515380" y="653349"/>
                  <a:pt x="1519636" y="653349"/>
                  <a:pt x="1523795" y="652842"/>
                </a:cubicBezTo>
                <a:cubicBezTo>
                  <a:pt x="1528633" y="651674"/>
                  <a:pt x="1535406" y="650699"/>
                  <a:pt x="1535406" y="648752"/>
                </a:cubicBezTo>
                <a:cubicBezTo>
                  <a:pt x="1534149" y="644096"/>
                  <a:pt x="1531487" y="639734"/>
                  <a:pt x="1527666" y="636092"/>
                </a:cubicBezTo>
                <a:cubicBezTo>
                  <a:pt x="1524763" y="632780"/>
                  <a:pt x="1518475" y="630442"/>
                  <a:pt x="1496705" y="622651"/>
                </a:cubicBezTo>
                <a:close/>
                <a:moveTo>
                  <a:pt x="2825599" y="622069"/>
                </a:moveTo>
                <a:cubicBezTo>
                  <a:pt x="2818826" y="622651"/>
                  <a:pt x="2816891" y="625964"/>
                  <a:pt x="2818100" y="626353"/>
                </a:cubicBezTo>
                <a:lnTo>
                  <a:pt x="2823179" y="625573"/>
                </a:lnTo>
                <a:cubicBezTo>
                  <a:pt x="2829202" y="627326"/>
                  <a:pt x="2835345" y="628827"/>
                  <a:pt x="2841562" y="630054"/>
                </a:cubicBezTo>
                <a:lnTo>
                  <a:pt x="2846158" y="625573"/>
                </a:lnTo>
                <a:cubicBezTo>
                  <a:pt x="2839411" y="624054"/>
                  <a:pt x="2832539" y="622887"/>
                  <a:pt x="2825599" y="622069"/>
                </a:cubicBezTo>
                <a:close/>
                <a:moveTo>
                  <a:pt x="3634931" y="620705"/>
                </a:moveTo>
                <a:lnTo>
                  <a:pt x="3634931" y="621872"/>
                </a:lnTo>
                <a:lnTo>
                  <a:pt x="3638560" y="621872"/>
                </a:lnTo>
                <a:close/>
                <a:moveTo>
                  <a:pt x="2875910" y="620120"/>
                </a:moveTo>
                <a:cubicBezTo>
                  <a:pt x="2881931" y="625594"/>
                  <a:pt x="2888584" y="630618"/>
                  <a:pt x="2895743" y="635117"/>
                </a:cubicBezTo>
                <a:lnTo>
                  <a:pt x="2919239" y="637387"/>
                </a:lnTo>
                <a:lnTo>
                  <a:pt x="2930574" y="640182"/>
                </a:lnTo>
                <a:lnTo>
                  <a:pt x="2930574" y="637260"/>
                </a:lnTo>
                <a:lnTo>
                  <a:pt x="2919896" y="637260"/>
                </a:lnTo>
                <a:lnTo>
                  <a:pt x="2917755" y="625379"/>
                </a:lnTo>
                <a:close/>
                <a:moveTo>
                  <a:pt x="1660460" y="619535"/>
                </a:moveTo>
                <a:cubicBezTo>
                  <a:pt x="1644977" y="620899"/>
                  <a:pt x="1628047" y="621484"/>
                  <a:pt x="1614501" y="623821"/>
                </a:cubicBezTo>
                <a:cubicBezTo>
                  <a:pt x="1600956" y="626158"/>
                  <a:pt x="1575074" y="616419"/>
                  <a:pt x="1571448" y="623821"/>
                </a:cubicBezTo>
                <a:lnTo>
                  <a:pt x="1569510" y="623821"/>
                </a:lnTo>
                <a:lnTo>
                  <a:pt x="1558144" y="623821"/>
                </a:lnTo>
                <a:cubicBezTo>
                  <a:pt x="1538067" y="626353"/>
                  <a:pt x="1537341" y="627522"/>
                  <a:pt x="1552339" y="635702"/>
                </a:cubicBezTo>
                <a:cubicBezTo>
                  <a:pt x="1558626" y="639012"/>
                  <a:pt x="1566851" y="642129"/>
                  <a:pt x="1574107" y="645245"/>
                </a:cubicBezTo>
                <a:cubicBezTo>
                  <a:pt x="1581847" y="646220"/>
                  <a:pt x="1587169" y="647582"/>
                  <a:pt x="1585476" y="650116"/>
                </a:cubicBezTo>
                <a:lnTo>
                  <a:pt x="1642560" y="668229"/>
                </a:lnTo>
                <a:cubicBezTo>
                  <a:pt x="1657557" y="663360"/>
                  <a:pt x="1683196" y="662581"/>
                  <a:pt x="1671826" y="650699"/>
                </a:cubicBezTo>
                <a:cubicBezTo>
                  <a:pt x="1698772" y="651635"/>
                  <a:pt x="1725525" y="654829"/>
                  <a:pt x="1751648" y="660244"/>
                </a:cubicBezTo>
                <a:cubicBezTo>
                  <a:pt x="1764371" y="661841"/>
                  <a:pt x="1777238" y="662620"/>
                  <a:pt x="1790106" y="662581"/>
                </a:cubicBezTo>
                <a:cubicBezTo>
                  <a:pt x="1768338" y="650895"/>
                  <a:pt x="1750681" y="641740"/>
                  <a:pt x="1734233" y="632585"/>
                </a:cubicBezTo>
                <a:cubicBezTo>
                  <a:pt x="1724169" y="627794"/>
                  <a:pt x="1712488" y="625690"/>
                  <a:pt x="1700852" y="626547"/>
                </a:cubicBezTo>
                <a:lnTo>
                  <a:pt x="1700852" y="625768"/>
                </a:lnTo>
                <a:cubicBezTo>
                  <a:pt x="1695507" y="625573"/>
                  <a:pt x="1690380" y="627463"/>
                  <a:pt x="1687066" y="630833"/>
                </a:cubicBezTo>
                <a:cubicBezTo>
                  <a:pt x="1685372" y="633364"/>
                  <a:pt x="1687066" y="636675"/>
                  <a:pt x="1688759" y="639597"/>
                </a:cubicBezTo>
                <a:lnTo>
                  <a:pt x="1641592" y="636092"/>
                </a:lnTo>
                <a:cubicBezTo>
                  <a:pt x="1627079" y="624015"/>
                  <a:pt x="1670618" y="629080"/>
                  <a:pt x="1660460" y="619535"/>
                </a:cubicBezTo>
                <a:close/>
                <a:moveTo>
                  <a:pt x="3286381" y="616615"/>
                </a:moveTo>
                <a:cubicBezTo>
                  <a:pt x="3284276" y="617662"/>
                  <a:pt x="3282463" y="619055"/>
                  <a:pt x="3281061" y="620705"/>
                </a:cubicBezTo>
                <a:cubicBezTo>
                  <a:pt x="3283382" y="620860"/>
                  <a:pt x="3285751" y="620860"/>
                  <a:pt x="3288075" y="620705"/>
                </a:cubicBezTo>
                <a:cubicBezTo>
                  <a:pt x="3290010" y="619864"/>
                  <a:pt x="3291800" y="618817"/>
                  <a:pt x="3293395" y="617588"/>
                </a:cubicBezTo>
                <a:cubicBezTo>
                  <a:pt x="3291097" y="617087"/>
                  <a:pt x="3288750" y="616762"/>
                  <a:pt x="3286381" y="616615"/>
                </a:cubicBezTo>
                <a:close/>
                <a:moveTo>
                  <a:pt x="1138239" y="613108"/>
                </a:moveTo>
                <a:cubicBezTo>
                  <a:pt x="1139544" y="614331"/>
                  <a:pt x="1141212" y="615269"/>
                  <a:pt x="1143076" y="615836"/>
                </a:cubicBezTo>
                <a:lnTo>
                  <a:pt x="1141865" y="615057"/>
                </a:lnTo>
                <a:cubicBezTo>
                  <a:pt x="1143559" y="615259"/>
                  <a:pt x="1145253" y="615259"/>
                  <a:pt x="1146946" y="615057"/>
                </a:cubicBezTo>
                <a:cubicBezTo>
                  <a:pt x="1145954" y="614253"/>
                  <a:pt x="1144818" y="613595"/>
                  <a:pt x="1143559" y="613108"/>
                </a:cubicBezTo>
                <a:cubicBezTo>
                  <a:pt x="1141794" y="613004"/>
                  <a:pt x="1140004" y="613004"/>
                  <a:pt x="1138239" y="613108"/>
                </a:cubicBezTo>
                <a:close/>
                <a:moveTo>
                  <a:pt x="2150509" y="611161"/>
                </a:moveTo>
                <a:cubicBezTo>
                  <a:pt x="2149059" y="611161"/>
                  <a:pt x="2147122" y="611161"/>
                  <a:pt x="2146639" y="612329"/>
                </a:cubicBezTo>
                <a:cubicBezTo>
                  <a:pt x="2146154" y="613499"/>
                  <a:pt x="2148574" y="613499"/>
                  <a:pt x="2149783" y="614278"/>
                </a:cubicBezTo>
                <a:lnTo>
                  <a:pt x="2155832" y="614278"/>
                </a:lnTo>
                <a:close/>
                <a:moveTo>
                  <a:pt x="736717" y="609212"/>
                </a:moveTo>
                <a:cubicBezTo>
                  <a:pt x="731249" y="609117"/>
                  <a:pt x="725782" y="609644"/>
                  <a:pt x="720510" y="610771"/>
                </a:cubicBezTo>
                <a:lnTo>
                  <a:pt x="742522" y="617783"/>
                </a:lnTo>
                <a:lnTo>
                  <a:pt x="741311" y="617783"/>
                </a:lnTo>
                <a:cubicBezTo>
                  <a:pt x="741311" y="622848"/>
                  <a:pt x="717122" y="623236"/>
                  <a:pt x="733329" y="632391"/>
                </a:cubicBezTo>
                <a:lnTo>
                  <a:pt x="771304" y="632391"/>
                </a:lnTo>
                <a:cubicBezTo>
                  <a:pt x="774183" y="638877"/>
                  <a:pt x="781850" y="643182"/>
                  <a:pt x="790413" y="643104"/>
                </a:cubicBezTo>
                <a:cubicBezTo>
                  <a:pt x="821615" y="640767"/>
                  <a:pt x="868541" y="647582"/>
                  <a:pt x="884263" y="636675"/>
                </a:cubicBezTo>
                <a:cubicBezTo>
                  <a:pt x="877975" y="630442"/>
                  <a:pt x="866847" y="632197"/>
                  <a:pt x="858625" y="630442"/>
                </a:cubicBezTo>
                <a:lnTo>
                  <a:pt x="873864" y="622848"/>
                </a:lnTo>
                <a:cubicBezTo>
                  <a:pt x="851608" y="621872"/>
                  <a:pt x="847256" y="624794"/>
                  <a:pt x="852093" y="630833"/>
                </a:cubicBezTo>
                <a:lnTo>
                  <a:pt x="849676" y="628690"/>
                </a:lnTo>
                <a:cubicBezTo>
                  <a:pt x="847667" y="628884"/>
                  <a:pt x="845635" y="628884"/>
                  <a:pt x="843627" y="628690"/>
                </a:cubicBezTo>
                <a:cubicBezTo>
                  <a:pt x="824518" y="626743"/>
                  <a:pt x="811942" y="617198"/>
                  <a:pt x="789204" y="616615"/>
                </a:cubicBezTo>
                <a:cubicBezTo>
                  <a:pt x="773724" y="616615"/>
                  <a:pt x="754132" y="611356"/>
                  <a:pt x="736717" y="609212"/>
                </a:cubicBezTo>
                <a:close/>
                <a:moveTo>
                  <a:pt x="3064577" y="609018"/>
                </a:moveTo>
                <a:cubicBezTo>
                  <a:pt x="3057319" y="609407"/>
                  <a:pt x="3049338" y="612719"/>
                  <a:pt x="3052241" y="614472"/>
                </a:cubicBezTo>
                <a:lnTo>
                  <a:pt x="3053449" y="615057"/>
                </a:lnTo>
                <a:cubicBezTo>
                  <a:pt x="3071881" y="627851"/>
                  <a:pt x="3093143" y="637767"/>
                  <a:pt x="3116097" y="644272"/>
                </a:cubicBezTo>
                <a:cubicBezTo>
                  <a:pt x="3134721" y="644272"/>
                  <a:pt x="3140285" y="641350"/>
                  <a:pt x="3130369" y="634728"/>
                </a:cubicBezTo>
                <a:cubicBezTo>
                  <a:pt x="3120450" y="628105"/>
                  <a:pt x="3090942" y="621484"/>
                  <a:pt x="3084654" y="612523"/>
                </a:cubicBezTo>
                <a:cubicBezTo>
                  <a:pt x="3078219" y="610554"/>
                  <a:pt x="3071446" y="609372"/>
                  <a:pt x="3064577" y="609018"/>
                </a:cubicBezTo>
                <a:close/>
                <a:moveTo>
                  <a:pt x="2627438" y="607995"/>
                </a:moveTo>
                <a:cubicBezTo>
                  <a:pt x="2622600" y="607995"/>
                  <a:pt x="2619637" y="609699"/>
                  <a:pt x="2613711" y="613108"/>
                </a:cubicBezTo>
                <a:lnTo>
                  <a:pt x="2652412" y="613108"/>
                </a:lnTo>
                <a:cubicBezTo>
                  <a:pt x="2638988" y="609699"/>
                  <a:pt x="2632276" y="607995"/>
                  <a:pt x="2627438" y="607995"/>
                </a:cubicBezTo>
                <a:close/>
                <a:moveTo>
                  <a:pt x="2665473" y="604538"/>
                </a:moveTo>
                <a:cubicBezTo>
                  <a:pt x="2662570" y="605902"/>
                  <a:pt x="2664023" y="609992"/>
                  <a:pt x="2667408" y="611161"/>
                </a:cubicBezTo>
                <a:lnTo>
                  <a:pt x="2668134" y="610577"/>
                </a:lnTo>
                <a:cubicBezTo>
                  <a:pt x="2677375" y="613110"/>
                  <a:pt x="2686832" y="615128"/>
                  <a:pt x="2696433" y="616615"/>
                </a:cubicBezTo>
                <a:cubicBezTo>
                  <a:pt x="2693290" y="612135"/>
                  <a:pt x="2693290" y="609797"/>
                  <a:pt x="2689661" y="607654"/>
                </a:cubicBezTo>
                <a:cubicBezTo>
                  <a:pt x="2682599" y="603714"/>
                  <a:pt x="2673698" y="602567"/>
                  <a:pt x="2665473" y="604538"/>
                </a:cubicBezTo>
                <a:close/>
                <a:moveTo>
                  <a:pt x="1266434" y="603174"/>
                </a:moveTo>
                <a:cubicBezTo>
                  <a:pt x="1254342" y="603174"/>
                  <a:pt x="1251680" y="608824"/>
                  <a:pt x="1259179" y="612135"/>
                </a:cubicBezTo>
                <a:cubicBezTo>
                  <a:pt x="1267498" y="614748"/>
                  <a:pt x="1276666" y="615157"/>
                  <a:pt x="1285302" y="613302"/>
                </a:cubicBezTo>
                <a:lnTo>
                  <a:pt x="1285302" y="614861"/>
                </a:lnTo>
                <a:cubicBezTo>
                  <a:pt x="1316238" y="613568"/>
                  <a:pt x="1347198" y="617071"/>
                  <a:pt x="1376491" y="625185"/>
                </a:cubicBezTo>
                <a:cubicBezTo>
                  <a:pt x="1388124" y="627346"/>
                  <a:pt x="1399904" y="628845"/>
                  <a:pt x="1411804" y="629663"/>
                </a:cubicBezTo>
                <a:lnTo>
                  <a:pt x="1375764" y="611161"/>
                </a:lnTo>
                <a:cubicBezTo>
                  <a:pt x="1347948" y="608239"/>
                  <a:pt x="1323759" y="605317"/>
                  <a:pt x="1300056" y="603174"/>
                </a:cubicBezTo>
                <a:cubicBezTo>
                  <a:pt x="1288857" y="602514"/>
                  <a:pt x="1277633" y="602514"/>
                  <a:pt x="1266434" y="603174"/>
                </a:cubicBezTo>
                <a:close/>
                <a:moveTo>
                  <a:pt x="3585831" y="598111"/>
                </a:moveTo>
                <a:cubicBezTo>
                  <a:pt x="3582006" y="599751"/>
                  <a:pt x="3580338" y="603448"/>
                  <a:pt x="3581961" y="606681"/>
                </a:cubicBezTo>
                <a:lnTo>
                  <a:pt x="3581961" y="607070"/>
                </a:lnTo>
                <a:cubicBezTo>
                  <a:pt x="3587451" y="609693"/>
                  <a:pt x="3593546" y="611413"/>
                  <a:pt x="3599859" y="612135"/>
                </a:cubicBezTo>
                <a:cubicBezTo>
                  <a:pt x="3614613" y="613693"/>
                  <a:pt x="3620418" y="610965"/>
                  <a:pt x="3617515" y="606096"/>
                </a:cubicBezTo>
                <a:cubicBezTo>
                  <a:pt x="3613767" y="603011"/>
                  <a:pt x="3609534" y="600330"/>
                  <a:pt x="3604937" y="598111"/>
                </a:cubicBezTo>
                <a:cubicBezTo>
                  <a:pt x="3598602" y="597520"/>
                  <a:pt x="3592167" y="597520"/>
                  <a:pt x="3585831" y="598111"/>
                </a:cubicBezTo>
                <a:close/>
                <a:moveTo>
                  <a:pt x="468228" y="598111"/>
                </a:moveTo>
                <a:cubicBezTo>
                  <a:pt x="467623" y="599894"/>
                  <a:pt x="467623" y="601780"/>
                  <a:pt x="468228" y="603565"/>
                </a:cubicBezTo>
                <a:cubicBezTo>
                  <a:pt x="470404" y="603659"/>
                  <a:pt x="472583" y="603659"/>
                  <a:pt x="474759" y="603565"/>
                </a:cubicBezTo>
                <a:cubicBezTo>
                  <a:pt x="477106" y="602103"/>
                  <a:pt x="479307" y="600473"/>
                  <a:pt x="481291" y="598696"/>
                </a:cubicBezTo>
                <a:cubicBezTo>
                  <a:pt x="477250" y="599283"/>
                  <a:pt x="473309" y="600129"/>
                  <a:pt x="469437" y="601227"/>
                </a:cubicBezTo>
                <a:close/>
                <a:moveTo>
                  <a:pt x="1958940" y="593825"/>
                </a:moveTo>
                <a:cubicBezTo>
                  <a:pt x="1957246" y="593825"/>
                  <a:pt x="1958940" y="597138"/>
                  <a:pt x="1960148" y="598111"/>
                </a:cubicBezTo>
                <a:cubicBezTo>
                  <a:pt x="1972363" y="602279"/>
                  <a:pt x="1985860" y="603366"/>
                  <a:pt x="1998849" y="601227"/>
                </a:cubicBezTo>
                <a:cubicBezTo>
                  <a:pt x="1999093" y="601227"/>
                  <a:pt x="1996432" y="598500"/>
                  <a:pt x="1995947" y="596941"/>
                </a:cubicBezTo>
                <a:lnTo>
                  <a:pt x="1997399" y="596747"/>
                </a:lnTo>
                <a:cubicBezTo>
                  <a:pt x="1985400" y="592154"/>
                  <a:pt x="1971784" y="591120"/>
                  <a:pt x="1958940" y="593825"/>
                </a:cubicBezTo>
                <a:close/>
                <a:moveTo>
                  <a:pt x="1019716" y="590905"/>
                </a:moveTo>
                <a:cubicBezTo>
                  <a:pt x="987546" y="590320"/>
                  <a:pt x="985370" y="596553"/>
                  <a:pt x="1004477" y="609407"/>
                </a:cubicBezTo>
                <a:lnTo>
                  <a:pt x="1003268" y="607849"/>
                </a:lnTo>
                <a:cubicBezTo>
                  <a:pt x="1018096" y="618357"/>
                  <a:pt x="1036116" y="625475"/>
                  <a:pt x="1055514" y="628495"/>
                </a:cubicBezTo>
                <a:cubicBezTo>
                  <a:pt x="1066157" y="630442"/>
                  <a:pt x="1069301" y="630054"/>
                  <a:pt x="1085993" y="624989"/>
                </a:cubicBezTo>
                <a:lnTo>
                  <a:pt x="1026247" y="601812"/>
                </a:lnTo>
                <a:cubicBezTo>
                  <a:pt x="1045113" y="601812"/>
                  <a:pt x="1058417" y="603565"/>
                  <a:pt x="1070268" y="603370"/>
                </a:cubicBezTo>
                <a:cubicBezTo>
                  <a:pt x="1073730" y="604438"/>
                  <a:pt x="1077648" y="603569"/>
                  <a:pt x="1079944" y="601227"/>
                </a:cubicBezTo>
                <a:cubicBezTo>
                  <a:pt x="1079944" y="601227"/>
                  <a:pt x="1073656" y="597138"/>
                  <a:pt x="1070512" y="596747"/>
                </a:cubicBezTo>
                <a:cubicBezTo>
                  <a:pt x="1053772" y="593805"/>
                  <a:pt x="1036794" y="591852"/>
                  <a:pt x="1019716" y="590905"/>
                </a:cubicBezTo>
                <a:close/>
                <a:moveTo>
                  <a:pt x="779044" y="588956"/>
                </a:moveTo>
                <a:lnTo>
                  <a:pt x="781464" y="591099"/>
                </a:lnTo>
                <a:lnTo>
                  <a:pt x="781749" y="591050"/>
                </a:lnTo>
                <a:lnTo>
                  <a:pt x="785334" y="593825"/>
                </a:lnTo>
                <a:cubicBezTo>
                  <a:pt x="801056" y="597332"/>
                  <a:pt x="805652" y="593825"/>
                  <a:pt x="809522" y="591099"/>
                </a:cubicBezTo>
                <a:cubicBezTo>
                  <a:pt x="804201" y="590807"/>
                  <a:pt x="798335" y="589590"/>
                  <a:pt x="793226" y="589054"/>
                </a:cubicBezTo>
                <a:lnTo>
                  <a:pt x="781749" y="591050"/>
                </a:lnTo>
                <a:close/>
                <a:moveTo>
                  <a:pt x="829114" y="586034"/>
                </a:moveTo>
                <a:lnTo>
                  <a:pt x="831717" y="592020"/>
                </a:lnTo>
                <a:lnTo>
                  <a:pt x="830081" y="591684"/>
                </a:lnTo>
                <a:lnTo>
                  <a:pt x="832502" y="593825"/>
                </a:lnTo>
                <a:lnTo>
                  <a:pt x="831717" y="592020"/>
                </a:lnTo>
                <a:lnTo>
                  <a:pt x="841450" y="594021"/>
                </a:lnTo>
                <a:cubicBezTo>
                  <a:pt x="842878" y="592363"/>
                  <a:pt x="843942" y="590516"/>
                  <a:pt x="844594" y="588568"/>
                </a:cubicBezTo>
                <a:close/>
                <a:moveTo>
                  <a:pt x="3119967" y="584087"/>
                </a:moveTo>
                <a:cubicBezTo>
                  <a:pt x="3119967" y="584087"/>
                  <a:pt x="3121176" y="587592"/>
                  <a:pt x="3121902" y="587789"/>
                </a:cubicBezTo>
                <a:cubicBezTo>
                  <a:pt x="3128434" y="587789"/>
                  <a:pt x="3135206" y="589541"/>
                  <a:pt x="3141735" y="590126"/>
                </a:cubicBezTo>
                <a:cubicBezTo>
                  <a:pt x="3141182" y="588645"/>
                  <a:pt x="3140455" y="587210"/>
                  <a:pt x="3139559" y="585840"/>
                </a:cubicBezTo>
                <a:lnTo>
                  <a:pt x="3140285" y="585840"/>
                </a:lnTo>
                <a:close/>
                <a:moveTo>
                  <a:pt x="1872348" y="583308"/>
                </a:moveTo>
                <a:lnTo>
                  <a:pt x="1872348" y="584282"/>
                </a:lnTo>
                <a:cubicBezTo>
                  <a:pt x="1873556" y="584476"/>
                  <a:pt x="1879603" y="586425"/>
                  <a:pt x="1883473" y="587398"/>
                </a:cubicBezTo>
                <a:lnTo>
                  <a:pt x="1883473" y="583697"/>
                </a:lnTo>
                <a:cubicBezTo>
                  <a:pt x="1879603" y="584087"/>
                  <a:pt x="1875974" y="583503"/>
                  <a:pt x="1872348" y="583308"/>
                </a:cubicBezTo>
                <a:close/>
                <a:moveTo>
                  <a:pt x="2734408" y="570843"/>
                </a:moveTo>
                <a:cubicBezTo>
                  <a:pt x="2731264" y="572595"/>
                  <a:pt x="2730297" y="574544"/>
                  <a:pt x="2731990" y="575906"/>
                </a:cubicBezTo>
                <a:lnTo>
                  <a:pt x="2732717" y="574738"/>
                </a:lnTo>
                <a:cubicBezTo>
                  <a:pt x="2742052" y="578924"/>
                  <a:pt x="2752865" y="580499"/>
                  <a:pt x="2763436" y="579219"/>
                </a:cubicBezTo>
                <a:cubicBezTo>
                  <a:pt x="2766821" y="578243"/>
                  <a:pt x="2766339" y="575712"/>
                  <a:pt x="2767306" y="574544"/>
                </a:cubicBezTo>
                <a:cubicBezTo>
                  <a:pt x="2757339" y="569955"/>
                  <a:pt x="2745559" y="568632"/>
                  <a:pt x="2734408" y="570843"/>
                </a:cubicBezTo>
                <a:close/>
                <a:moveTo>
                  <a:pt x="2407870" y="556625"/>
                </a:moveTo>
                <a:cubicBezTo>
                  <a:pt x="2404485" y="558183"/>
                  <a:pt x="2405694" y="559545"/>
                  <a:pt x="2405694" y="560324"/>
                </a:cubicBezTo>
                <a:lnTo>
                  <a:pt x="2407870" y="559157"/>
                </a:lnTo>
                <a:lnTo>
                  <a:pt x="2419963" y="560324"/>
                </a:lnTo>
                <a:lnTo>
                  <a:pt x="2419963" y="556625"/>
                </a:lnTo>
                <a:close/>
                <a:moveTo>
                  <a:pt x="1750681" y="551754"/>
                </a:moveTo>
                <a:cubicBezTo>
                  <a:pt x="1748261" y="551754"/>
                  <a:pt x="1748987" y="554092"/>
                  <a:pt x="1748505" y="555261"/>
                </a:cubicBezTo>
                <a:cubicBezTo>
                  <a:pt x="1752616" y="556046"/>
                  <a:pt x="1756849" y="556439"/>
                  <a:pt x="1761082" y="556429"/>
                </a:cubicBezTo>
                <a:cubicBezTo>
                  <a:pt x="1763741" y="556429"/>
                  <a:pt x="1762774" y="554092"/>
                  <a:pt x="1763259" y="552730"/>
                </a:cubicBezTo>
                <a:cubicBezTo>
                  <a:pt x="1759099" y="552251"/>
                  <a:pt x="1754866" y="552188"/>
                  <a:pt x="1750681" y="552533"/>
                </a:cubicBezTo>
                <a:close/>
                <a:moveTo>
                  <a:pt x="1978290" y="546300"/>
                </a:moveTo>
                <a:cubicBezTo>
                  <a:pt x="1975872" y="546300"/>
                  <a:pt x="1979743" y="550002"/>
                  <a:pt x="1980951" y="552145"/>
                </a:cubicBezTo>
                <a:cubicBezTo>
                  <a:pt x="1989174" y="552145"/>
                  <a:pt x="1997882" y="552145"/>
                  <a:pt x="2005139" y="552145"/>
                </a:cubicBezTo>
                <a:cubicBezTo>
                  <a:pt x="2006348" y="552339"/>
                  <a:pt x="2003687" y="549417"/>
                  <a:pt x="2001993" y="546300"/>
                </a:cubicBezTo>
                <a:close/>
                <a:moveTo>
                  <a:pt x="2526512" y="542625"/>
                </a:moveTo>
                <a:cubicBezTo>
                  <a:pt x="2520344" y="541968"/>
                  <a:pt x="2512120" y="542406"/>
                  <a:pt x="2498091" y="543575"/>
                </a:cubicBezTo>
                <a:lnTo>
                  <a:pt x="2508010" y="548055"/>
                </a:lnTo>
                <a:cubicBezTo>
                  <a:pt x="2519547" y="554055"/>
                  <a:pt x="2533359" y="556543"/>
                  <a:pt x="2546952" y="555067"/>
                </a:cubicBezTo>
                <a:cubicBezTo>
                  <a:pt x="2549614" y="555067"/>
                  <a:pt x="2546952" y="550392"/>
                  <a:pt x="2542597" y="548249"/>
                </a:cubicBezTo>
                <a:cubicBezTo>
                  <a:pt x="2536792" y="545036"/>
                  <a:pt x="2532680" y="543283"/>
                  <a:pt x="2526512" y="542625"/>
                </a:cubicBezTo>
                <a:close/>
                <a:moveTo>
                  <a:pt x="2367717" y="535393"/>
                </a:moveTo>
                <a:lnTo>
                  <a:pt x="2365540" y="535978"/>
                </a:lnTo>
                <a:lnTo>
                  <a:pt x="2365957" y="536043"/>
                </a:lnTo>
                <a:lnTo>
                  <a:pt x="2356109" y="539679"/>
                </a:lnTo>
                <a:cubicBezTo>
                  <a:pt x="2364090" y="542211"/>
                  <a:pt x="2369896" y="544742"/>
                  <a:pt x="2376668" y="546300"/>
                </a:cubicBezTo>
                <a:cubicBezTo>
                  <a:pt x="2386077" y="549597"/>
                  <a:pt x="2396768" y="549597"/>
                  <a:pt x="2406176" y="546300"/>
                </a:cubicBezTo>
                <a:cubicBezTo>
                  <a:pt x="2407629" y="546300"/>
                  <a:pt x="2404726" y="542796"/>
                  <a:pt x="2401583" y="541626"/>
                </a:cubicBezTo>
                <a:lnTo>
                  <a:pt x="2365957" y="536043"/>
                </a:lnTo>
                <a:close/>
                <a:moveTo>
                  <a:pt x="2759807" y="512996"/>
                </a:moveTo>
                <a:cubicBezTo>
                  <a:pt x="2754726" y="512996"/>
                  <a:pt x="2750615" y="515528"/>
                  <a:pt x="2751341" y="517671"/>
                </a:cubicBezTo>
                <a:cubicBezTo>
                  <a:pt x="2756275" y="520400"/>
                  <a:pt x="2761887" y="522259"/>
                  <a:pt x="2767789" y="523124"/>
                </a:cubicBezTo>
                <a:cubicBezTo>
                  <a:pt x="2782350" y="525194"/>
                  <a:pt x="2797300" y="524662"/>
                  <a:pt x="2811569" y="521566"/>
                </a:cubicBezTo>
                <a:cubicBezTo>
                  <a:pt x="2795314" y="515078"/>
                  <a:pt x="2777101" y="512507"/>
                  <a:pt x="2759081" y="514164"/>
                </a:cubicBezTo>
                <a:close/>
                <a:moveTo>
                  <a:pt x="1515573" y="511826"/>
                </a:moveTo>
                <a:cubicBezTo>
                  <a:pt x="1513396" y="512021"/>
                  <a:pt x="1513396" y="515722"/>
                  <a:pt x="1515329" y="517865"/>
                </a:cubicBezTo>
                <a:cubicBezTo>
                  <a:pt x="1520819" y="520130"/>
                  <a:pt x="1526820" y="521456"/>
                  <a:pt x="1532988" y="521760"/>
                </a:cubicBezTo>
                <a:cubicBezTo>
                  <a:pt x="1539228" y="520282"/>
                  <a:pt x="1545106" y="517977"/>
                  <a:pt x="1550404" y="514943"/>
                </a:cubicBezTo>
                <a:cubicBezTo>
                  <a:pt x="1538913" y="513227"/>
                  <a:pt x="1527254" y="512184"/>
                  <a:pt x="1515573" y="511826"/>
                </a:cubicBezTo>
                <a:close/>
                <a:moveTo>
                  <a:pt x="1954102" y="508321"/>
                </a:moveTo>
                <a:cubicBezTo>
                  <a:pt x="1950717" y="508516"/>
                  <a:pt x="1950717" y="511438"/>
                  <a:pt x="1950717" y="513190"/>
                </a:cubicBezTo>
                <a:lnTo>
                  <a:pt x="1972726" y="517474"/>
                </a:lnTo>
                <a:lnTo>
                  <a:pt x="1972726" y="510853"/>
                </a:lnTo>
                <a:cubicBezTo>
                  <a:pt x="1966583" y="509677"/>
                  <a:pt x="1960367" y="508831"/>
                  <a:pt x="1954102" y="508321"/>
                </a:cubicBezTo>
                <a:close/>
                <a:moveTo>
                  <a:pt x="3717414" y="499167"/>
                </a:moveTo>
                <a:lnTo>
                  <a:pt x="3717414" y="501310"/>
                </a:lnTo>
                <a:cubicBezTo>
                  <a:pt x="3719517" y="501428"/>
                  <a:pt x="3721596" y="501428"/>
                  <a:pt x="3723702" y="501310"/>
                </a:cubicBezTo>
                <a:cubicBezTo>
                  <a:pt x="3724428" y="502089"/>
                  <a:pt x="3723219" y="500919"/>
                  <a:pt x="3722975" y="500140"/>
                </a:cubicBezTo>
                <a:lnTo>
                  <a:pt x="3724187" y="499167"/>
                </a:lnTo>
                <a:close/>
                <a:moveTo>
                  <a:pt x="3683066" y="483585"/>
                </a:moveTo>
                <a:cubicBezTo>
                  <a:pt x="3679681" y="483585"/>
                  <a:pt x="3678713" y="485337"/>
                  <a:pt x="3676775" y="486311"/>
                </a:cubicBezTo>
                <a:cubicBezTo>
                  <a:pt x="3681108" y="487515"/>
                  <a:pt x="3685557" y="488427"/>
                  <a:pt x="3690080" y="489039"/>
                </a:cubicBezTo>
                <a:cubicBezTo>
                  <a:pt x="3692741" y="489039"/>
                  <a:pt x="3693467" y="487286"/>
                  <a:pt x="3694917" y="486311"/>
                </a:cubicBezTo>
                <a:cubicBezTo>
                  <a:pt x="3690636" y="485341"/>
                  <a:pt x="3686283" y="484691"/>
                  <a:pt x="3681857" y="484364"/>
                </a:cubicBezTo>
                <a:close/>
                <a:moveTo>
                  <a:pt x="2738673" y="480590"/>
                </a:moveTo>
                <a:cubicBezTo>
                  <a:pt x="2732354" y="480225"/>
                  <a:pt x="2724976" y="481345"/>
                  <a:pt x="2710220" y="483585"/>
                </a:cubicBezTo>
                <a:lnTo>
                  <a:pt x="2760775" y="486507"/>
                </a:lnTo>
                <a:cubicBezTo>
                  <a:pt x="2750253" y="482806"/>
                  <a:pt x="2744992" y="480955"/>
                  <a:pt x="2738673" y="480590"/>
                </a:cubicBezTo>
                <a:close/>
                <a:moveTo>
                  <a:pt x="3667826" y="467612"/>
                </a:moveTo>
                <a:cubicBezTo>
                  <a:pt x="3670247" y="469171"/>
                  <a:pt x="3672182" y="471508"/>
                  <a:pt x="3675325" y="472287"/>
                </a:cubicBezTo>
                <a:cubicBezTo>
                  <a:pt x="3679485" y="472960"/>
                  <a:pt x="3683744" y="472960"/>
                  <a:pt x="3687903" y="472287"/>
                </a:cubicBezTo>
                <a:cubicBezTo>
                  <a:pt x="3688386" y="473066"/>
                  <a:pt x="3685727" y="470925"/>
                  <a:pt x="3684759" y="468588"/>
                </a:cubicBezTo>
                <a:lnTo>
                  <a:pt x="3685968" y="467612"/>
                </a:lnTo>
                <a:close/>
                <a:moveTo>
                  <a:pt x="5984652" y="462501"/>
                </a:moveTo>
                <a:cubicBezTo>
                  <a:pt x="5979300" y="462647"/>
                  <a:pt x="5975733" y="464205"/>
                  <a:pt x="5975854" y="468588"/>
                </a:cubicBezTo>
                <a:lnTo>
                  <a:pt x="5975854" y="468976"/>
                </a:lnTo>
                <a:lnTo>
                  <a:pt x="6004154" y="464887"/>
                </a:lnTo>
                <a:cubicBezTo>
                  <a:pt x="5997140" y="463621"/>
                  <a:pt x="5990004" y="462355"/>
                  <a:pt x="5984652" y="462501"/>
                </a:cubicBezTo>
                <a:close/>
                <a:moveTo>
                  <a:pt x="6033664" y="459239"/>
                </a:moveTo>
                <a:lnTo>
                  <a:pt x="6033664" y="459627"/>
                </a:lnTo>
                <a:cubicBezTo>
                  <a:pt x="6027859" y="458546"/>
                  <a:pt x="6021810" y="458546"/>
                  <a:pt x="6016005" y="459627"/>
                </a:cubicBezTo>
                <a:cubicBezTo>
                  <a:pt x="6013080" y="460576"/>
                  <a:pt x="6010492" y="462118"/>
                  <a:pt x="6008506" y="464108"/>
                </a:cubicBezTo>
                <a:cubicBezTo>
                  <a:pt x="6035841" y="472093"/>
                  <a:pt x="6044548" y="472678"/>
                  <a:pt x="6043822" y="466251"/>
                </a:cubicBezTo>
                <a:cubicBezTo>
                  <a:pt x="6043581" y="464887"/>
                  <a:pt x="6038502" y="460212"/>
                  <a:pt x="6033664" y="459239"/>
                </a:cubicBezTo>
                <a:close/>
                <a:moveTo>
                  <a:pt x="11360120" y="453395"/>
                </a:moveTo>
                <a:cubicBezTo>
                  <a:pt x="11354556" y="453395"/>
                  <a:pt x="11350927" y="453395"/>
                  <a:pt x="11351171" y="454564"/>
                </a:cubicBezTo>
                <a:cubicBezTo>
                  <a:pt x="11353106" y="456683"/>
                  <a:pt x="11355688" y="458360"/>
                  <a:pt x="11358667" y="459433"/>
                </a:cubicBezTo>
                <a:cubicBezTo>
                  <a:pt x="11367619" y="460991"/>
                  <a:pt x="11376809" y="461576"/>
                  <a:pt x="11386001" y="462744"/>
                </a:cubicBezTo>
                <a:cubicBezTo>
                  <a:pt x="11386001" y="462744"/>
                  <a:pt x="11386001" y="460601"/>
                  <a:pt x="11384308" y="460212"/>
                </a:cubicBezTo>
                <a:close/>
                <a:moveTo>
                  <a:pt x="5494751" y="450863"/>
                </a:moveTo>
                <a:lnTo>
                  <a:pt x="5493543" y="452227"/>
                </a:lnTo>
                <a:lnTo>
                  <a:pt x="5498622" y="452227"/>
                </a:lnTo>
                <a:close/>
                <a:moveTo>
                  <a:pt x="2480920" y="425542"/>
                </a:moveTo>
                <a:lnTo>
                  <a:pt x="2473902" y="429651"/>
                </a:lnTo>
                <a:lnTo>
                  <a:pt x="2472694" y="429437"/>
                </a:lnTo>
                <a:lnTo>
                  <a:pt x="2472936" y="430216"/>
                </a:lnTo>
                <a:lnTo>
                  <a:pt x="2473902" y="429651"/>
                </a:lnTo>
                <a:lnTo>
                  <a:pt x="2494706" y="433332"/>
                </a:lnTo>
                <a:cubicBezTo>
                  <a:pt x="2501695" y="432803"/>
                  <a:pt x="2508589" y="431627"/>
                  <a:pt x="2515265" y="429828"/>
                </a:cubicBezTo>
                <a:cubicBezTo>
                  <a:pt x="2503922" y="427908"/>
                  <a:pt x="2492456" y="426478"/>
                  <a:pt x="2480920" y="425542"/>
                </a:cubicBezTo>
                <a:close/>
                <a:moveTo>
                  <a:pt x="5461859" y="406455"/>
                </a:moveTo>
                <a:cubicBezTo>
                  <a:pt x="5469284" y="413025"/>
                  <a:pt x="5477361" y="419084"/>
                  <a:pt x="5486046" y="424568"/>
                </a:cubicBezTo>
                <a:cubicBezTo>
                  <a:pt x="5495770" y="430711"/>
                  <a:pt x="5509460" y="430711"/>
                  <a:pt x="5519183" y="424568"/>
                </a:cubicBezTo>
                <a:close/>
                <a:moveTo>
                  <a:pt x="5259402" y="393405"/>
                </a:moveTo>
                <a:cubicBezTo>
                  <a:pt x="5252268" y="393990"/>
                  <a:pt x="5249063" y="394915"/>
                  <a:pt x="5250666" y="397203"/>
                </a:cubicBezTo>
                <a:lnTo>
                  <a:pt x="5270014" y="408730"/>
                </a:lnTo>
                <a:lnTo>
                  <a:pt x="5269804" y="408792"/>
                </a:lnTo>
                <a:lnTo>
                  <a:pt x="5270771" y="409181"/>
                </a:lnTo>
                <a:lnTo>
                  <a:pt x="5270014" y="408730"/>
                </a:lnTo>
                <a:lnTo>
                  <a:pt x="5293992" y="401586"/>
                </a:lnTo>
                <a:cubicBezTo>
                  <a:pt x="5284002" y="395701"/>
                  <a:pt x="5271765" y="392810"/>
                  <a:pt x="5259402" y="393405"/>
                </a:cubicBezTo>
                <a:close/>
                <a:moveTo>
                  <a:pt x="5300523" y="376265"/>
                </a:moveTo>
                <a:cubicBezTo>
                  <a:pt x="5299627" y="377392"/>
                  <a:pt x="5298806" y="378561"/>
                  <a:pt x="5298103" y="379772"/>
                </a:cubicBezTo>
                <a:cubicBezTo>
                  <a:pt x="5300282" y="379903"/>
                  <a:pt x="5302458" y="379903"/>
                  <a:pt x="5304634" y="379772"/>
                </a:cubicBezTo>
                <a:cubicBezTo>
                  <a:pt x="5305821" y="378772"/>
                  <a:pt x="5306740" y="377575"/>
                  <a:pt x="5307296" y="376265"/>
                </a:cubicBezTo>
                <a:close/>
                <a:moveTo>
                  <a:pt x="5391953" y="370617"/>
                </a:moveTo>
                <a:cubicBezTo>
                  <a:pt x="5393888" y="372369"/>
                  <a:pt x="5396308" y="375291"/>
                  <a:pt x="5397758" y="375486"/>
                </a:cubicBezTo>
                <a:cubicBezTo>
                  <a:pt x="5404531" y="375486"/>
                  <a:pt x="5411062" y="375486"/>
                  <a:pt x="5416867" y="376655"/>
                </a:cubicBezTo>
                <a:cubicBezTo>
                  <a:pt x="5416867" y="374707"/>
                  <a:pt x="5416867" y="373343"/>
                  <a:pt x="5416867" y="371981"/>
                </a:cubicBezTo>
                <a:close/>
                <a:moveTo>
                  <a:pt x="1780430" y="370032"/>
                </a:moveTo>
                <a:lnTo>
                  <a:pt x="1788897" y="378602"/>
                </a:lnTo>
                <a:cubicBezTo>
                  <a:pt x="1796881" y="378602"/>
                  <a:pt x="1805103" y="378602"/>
                  <a:pt x="1813085" y="378602"/>
                </a:cubicBezTo>
                <a:cubicBezTo>
                  <a:pt x="1813811" y="378993"/>
                  <a:pt x="1811150" y="375291"/>
                  <a:pt x="1809941" y="375097"/>
                </a:cubicBezTo>
                <a:lnTo>
                  <a:pt x="1809941" y="374318"/>
                </a:lnTo>
                <a:cubicBezTo>
                  <a:pt x="1801475" y="372760"/>
                  <a:pt x="1793011" y="371784"/>
                  <a:pt x="1780430" y="370032"/>
                </a:cubicBezTo>
                <a:close/>
                <a:moveTo>
                  <a:pt x="5284799" y="358151"/>
                </a:moveTo>
                <a:cubicBezTo>
                  <a:pt x="5284799" y="358151"/>
                  <a:pt x="5283349" y="359710"/>
                  <a:pt x="5284799" y="360295"/>
                </a:cubicBezTo>
                <a:cubicBezTo>
                  <a:pt x="5286252" y="360877"/>
                  <a:pt x="5293509" y="364384"/>
                  <a:pt x="5299314" y="367110"/>
                </a:cubicBezTo>
                <a:cubicBezTo>
                  <a:pt x="5301491" y="365163"/>
                  <a:pt x="5303908" y="363411"/>
                  <a:pt x="5303184" y="363214"/>
                </a:cubicBezTo>
                <a:cubicBezTo>
                  <a:pt x="5298103" y="361656"/>
                  <a:pt x="5291816" y="360098"/>
                  <a:pt x="5285770" y="358540"/>
                </a:cubicBezTo>
                <a:close/>
                <a:moveTo>
                  <a:pt x="4770079" y="357178"/>
                </a:moveTo>
                <a:cubicBezTo>
                  <a:pt x="4770079" y="360683"/>
                  <a:pt x="4770079" y="363020"/>
                  <a:pt x="4773223" y="365358"/>
                </a:cubicBezTo>
                <a:cubicBezTo>
                  <a:pt x="4783043" y="369341"/>
                  <a:pt x="4794413" y="370108"/>
                  <a:pt x="4804910" y="367501"/>
                </a:cubicBezTo>
                <a:cubicBezTo>
                  <a:pt x="4811924" y="366331"/>
                  <a:pt x="4816520" y="362826"/>
                  <a:pt x="4804910" y="360098"/>
                </a:cubicBezTo>
                <a:cubicBezTo>
                  <a:pt x="4793467" y="358127"/>
                  <a:pt x="4781786" y="357147"/>
                  <a:pt x="4770079" y="357178"/>
                </a:cubicBezTo>
                <a:close/>
                <a:moveTo>
                  <a:pt x="1697223" y="348023"/>
                </a:moveTo>
                <a:cubicBezTo>
                  <a:pt x="1695532" y="348023"/>
                  <a:pt x="1694806" y="348023"/>
                  <a:pt x="1693597" y="349191"/>
                </a:cubicBezTo>
                <a:lnTo>
                  <a:pt x="1703513" y="351919"/>
                </a:lnTo>
                <a:cubicBezTo>
                  <a:pt x="1703513" y="351919"/>
                  <a:pt x="1703513" y="350555"/>
                  <a:pt x="1703513" y="349776"/>
                </a:cubicBezTo>
                <a:cubicBezTo>
                  <a:pt x="1701457" y="349082"/>
                  <a:pt x="1699377" y="348498"/>
                  <a:pt x="1697223" y="348023"/>
                </a:cubicBezTo>
                <a:close/>
                <a:moveTo>
                  <a:pt x="5926993" y="347438"/>
                </a:moveTo>
                <a:cubicBezTo>
                  <a:pt x="5922277" y="347164"/>
                  <a:pt x="5917536" y="347833"/>
                  <a:pt x="5913206" y="349387"/>
                </a:cubicBezTo>
                <a:cubicBezTo>
                  <a:pt x="5913206" y="349387"/>
                  <a:pt x="5917562" y="353283"/>
                  <a:pt x="5920220" y="353671"/>
                </a:cubicBezTo>
                <a:cubicBezTo>
                  <a:pt x="5928687" y="355424"/>
                  <a:pt x="5937636" y="356203"/>
                  <a:pt x="5944408" y="357372"/>
                </a:cubicBezTo>
                <a:lnTo>
                  <a:pt x="5946905" y="352075"/>
                </a:lnTo>
                <a:lnTo>
                  <a:pt x="5947070" y="352113"/>
                </a:lnTo>
                <a:lnTo>
                  <a:pt x="5947070" y="351725"/>
                </a:lnTo>
                <a:lnTo>
                  <a:pt x="5946905" y="352075"/>
                </a:lnTo>
                <a:close/>
                <a:moveTo>
                  <a:pt x="5237875" y="345295"/>
                </a:moveTo>
                <a:cubicBezTo>
                  <a:pt x="5234490" y="345295"/>
                  <a:pt x="5233523" y="347050"/>
                  <a:pt x="5231344" y="348023"/>
                </a:cubicBezTo>
                <a:cubicBezTo>
                  <a:pt x="5235819" y="349246"/>
                  <a:pt x="5240441" y="350093"/>
                  <a:pt x="5245133" y="350555"/>
                </a:cubicBezTo>
                <a:cubicBezTo>
                  <a:pt x="5248036" y="350555"/>
                  <a:pt x="5248759" y="348802"/>
                  <a:pt x="5250453" y="347829"/>
                </a:cubicBezTo>
                <a:cubicBezTo>
                  <a:pt x="5246680" y="346782"/>
                  <a:pt x="5242787" y="346064"/>
                  <a:pt x="5238843" y="345686"/>
                </a:cubicBezTo>
                <a:close/>
                <a:moveTo>
                  <a:pt x="5015830" y="334388"/>
                </a:moveTo>
                <a:cubicBezTo>
                  <a:pt x="5012684" y="334388"/>
                  <a:pt x="5014378" y="340621"/>
                  <a:pt x="5019700" y="342958"/>
                </a:cubicBezTo>
                <a:cubicBezTo>
                  <a:pt x="5029520" y="347651"/>
                  <a:pt x="5041153" y="349246"/>
                  <a:pt x="5052352" y="347438"/>
                </a:cubicBezTo>
                <a:cubicBezTo>
                  <a:pt x="5057190" y="346465"/>
                  <a:pt x="5054287" y="342570"/>
                  <a:pt x="5054772" y="338089"/>
                </a:cubicBezTo>
                <a:lnTo>
                  <a:pt x="5053805" y="337701"/>
                </a:lnTo>
                <a:cubicBezTo>
                  <a:pt x="5041250" y="335865"/>
                  <a:pt x="5028576" y="334758"/>
                  <a:pt x="5015830" y="334388"/>
                </a:cubicBezTo>
                <a:close/>
                <a:moveTo>
                  <a:pt x="4540050" y="332247"/>
                </a:moveTo>
                <a:cubicBezTo>
                  <a:pt x="4537389" y="332247"/>
                  <a:pt x="4536662" y="334194"/>
                  <a:pt x="4534727" y="335167"/>
                </a:cubicBezTo>
                <a:lnTo>
                  <a:pt x="4552869" y="339259"/>
                </a:lnTo>
                <a:lnTo>
                  <a:pt x="4557225" y="335364"/>
                </a:lnTo>
                <a:cubicBezTo>
                  <a:pt x="4551661" y="334388"/>
                  <a:pt x="4545370" y="332636"/>
                  <a:pt x="4540291" y="332247"/>
                </a:cubicBezTo>
                <a:close/>
                <a:moveTo>
                  <a:pt x="5267869" y="319197"/>
                </a:moveTo>
                <a:lnTo>
                  <a:pt x="5264240" y="322313"/>
                </a:lnTo>
                <a:cubicBezTo>
                  <a:pt x="5269078" y="322313"/>
                  <a:pt x="5273674" y="323481"/>
                  <a:pt x="5278270" y="323677"/>
                </a:cubicBezTo>
                <a:cubicBezTo>
                  <a:pt x="5282867" y="323871"/>
                  <a:pt x="5279479" y="323677"/>
                  <a:pt x="5280206" y="322119"/>
                </a:cubicBezTo>
                <a:close/>
                <a:moveTo>
                  <a:pt x="5495722" y="309069"/>
                </a:moveTo>
                <a:cubicBezTo>
                  <a:pt x="5495722" y="309069"/>
                  <a:pt x="5495722" y="311016"/>
                  <a:pt x="5497413" y="311600"/>
                </a:cubicBezTo>
                <a:lnTo>
                  <a:pt x="5514828" y="316469"/>
                </a:lnTo>
                <a:lnTo>
                  <a:pt x="5514828" y="311600"/>
                </a:lnTo>
                <a:close/>
                <a:moveTo>
                  <a:pt x="4426850" y="293487"/>
                </a:moveTo>
                <a:cubicBezTo>
                  <a:pt x="4431688" y="297577"/>
                  <a:pt x="4435316" y="301472"/>
                  <a:pt x="4438943" y="305368"/>
                </a:cubicBezTo>
                <a:lnTo>
                  <a:pt x="4440395" y="307705"/>
                </a:lnTo>
                <a:cubicBezTo>
                  <a:pt x="4448450" y="308263"/>
                  <a:pt x="4456528" y="308263"/>
                  <a:pt x="4464583" y="307705"/>
                </a:cubicBezTo>
                <a:cubicBezTo>
                  <a:pt x="4472080" y="306341"/>
                  <a:pt x="4471115" y="302446"/>
                  <a:pt x="4460713" y="299135"/>
                </a:cubicBezTo>
                <a:cubicBezTo>
                  <a:pt x="4449585" y="296652"/>
                  <a:pt x="4438290" y="294765"/>
                  <a:pt x="4426850" y="293487"/>
                </a:cubicBezTo>
                <a:close/>
                <a:moveTo>
                  <a:pt x="4528199" y="288033"/>
                </a:moveTo>
                <a:cubicBezTo>
                  <a:pt x="4528199" y="289980"/>
                  <a:pt x="4526020" y="292317"/>
                  <a:pt x="4526988" y="292708"/>
                </a:cubicBezTo>
                <a:cubicBezTo>
                  <a:pt x="4532770" y="294403"/>
                  <a:pt x="4538768" y="295515"/>
                  <a:pt x="4544888" y="296018"/>
                </a:cubicBezTo>
                <a:cubicBezTo>
                  <a:pt x="4549047" y="295745"/>
                  <a:pt x="4553014" y="294454"/>
                  <a:pt x="4556257" y="292317"/>
                </a:cubicBezTo>
                <a:cubicBezTo>
                  <a:pt x="4553595" y="290401"/>
                  <a:pt x="4550452" y="288945"/>
                  <a:pt x="4547064" y="288033"/>
                </a:cubicBezTo>
                <a:lnTo>
                  <a:pt x="4546823" y="288033"/>
                </a:lnTo>
                <a:cubicBezTo>
                  <a:pt x="4540629" y="287765"/>
                  <a:pt x="4534390" y="287765"/>
                  <a:pt x="4528199" y="288033"/>
                </a:cubicBezTo>
                <a:close/>
                <a:moveTo>
                  <a:pt x="5107502" y="277711"/>
                </a:moveTo>
                <a:cubicBezTo>
                  <a:pt x="5101940" y="283359"/>
                  <a:pt x="5122740" y="283944"/>
                  <a:pt x="5129272" y="287254"/>
                </a:cubicBezTo>
                <a:cubicBezTo>
                  <a:pt x="5135800" y="290565"/>
                  <a:pt x="5144511" y="295630"/>
                  <a:pt x="5153460" y="300305"/>
                </a:cubicBezTo>
                <a:lnTo>
                  <a:pt x="5206432" y="304394"/>
                </a:lnTo>
                <a:cubicBezTo>
                  <a:pt x="5205947" y="301278"/>
                  <a:pt x="5207156" y="299135"/>
                  <a:pt x="5204495" y="296798"/>
                </a:cubicBezTo>
                <a:lnTo>
                  <a:pt x="5203530" y="296409"/>
                </a:lnTo>
                <a:cubicBezTo>
                  <a:pt x="5197796" y="291837"/>
                  <a:pt x="5191749" y="287545"/>
                  <a:pt x="5185388" y="283553"/>
                </a:cubicBezTo>
                <a:cubicBezTo>
                  <a:pt x="5164585" y="287839"/>
                  <a:pt x="5131930" y="277126"/>
                  <a:pt x="5107502" y="277711"/>
                </a:cubicBezTo>
                <a:close/>
                <a:moveTo>
                  <a:pt x="4265030" y="276736"/>
                </a:moveTo>
                <a:cubicBezTo>
                  <a:pt x="4265030" y="278100"/>
                  <a:pt x="4266967" y="280437"/>
                  <a:pt x="4268900" y="280827"/>
                </a:cubicBezTo>
                <a:lnTo>
                  <a:pt x="4287405" y="282482"/>
                </a:lnTo>
                <a:lnTo>
                  <a:pt x="4288977" y="283747"/>
                </a:lnTo>
                <a:lnTo>
                  <a:pt x="4288494" y="282580"/>
                </a:lnTo>
                <a:lnTo>
                  <a:pt x="4287405" y="282482"/>
                </a:lnTo>
                <a:lnTo>
                  <a:pt x="4282445" y="278490"/>
                </a:lnTo>
                <a:cubicBezTo>
                  <a:pt x="4276714" y="277511"/>
                  <a:pt x="4270886" y="276926"/>
                  <a:pt x="4265030" y="276736"/>
                </a:cubicBezTo>
                <a:close/>
                <a:moveTo>
                  <a:pt x="5699143" y="266413"/>
                </a:moveTo>
                <a:cubicBezTo>
                  <a:pt x="5696263" y="266932"/>
                  <a:pt x="5694473" y="269227"/>
                  <a:pt x="5695128" y="271535"/>
                </a:cubicBezTo>
                <a:cubicBezTo>
                  <a:pt x="5695440" y="272638"/>
                  <a:pt x="5696263" y="273597"/>
                  <a:pt x="5697449" y="274204"/>
                </a:cubicBezTo>
                <a:cubicBezTo>
                  <a:pt x="5707802" y="277973"/>
                  <a:pt x="5718590" y="280972"/>
                  <a:pt x="5729619" y="283165"/>
                </a:cubicBezTo>
                <a:cubicBezTo>
                  <a:pt x="5725748" y="278294"/>
                  <a:pt x="5725992" y="275374"/>
                  <a:pt x="5722122" y="272646"/>
                </a:cubicBezTo>
                <a:lnTo>
                  <a:pt x="5723331" y="271867"/>
                </a:lnTo>
                <a:cubicBezTo>
                  <a:pt x="5716873" y="266967"/>
                  <a:pt x="5707825" y="264928"/>
                  <a:pt x="5699143" y="266413"/>
                </a:cubicBezTo>
                <a:close/>
                <a:moveTo>
                  <a:pt x="4660750" y="266219"/>
                </a:moveTo>
                <a:cubicBezTo>
                  <a:pt x="4660750" y="266219"/>
                  <a:pt x="4660750" y="268362"/>
                  <a:pt x="4662682" y="268750"/>
                </a:cubicBezTo>
                <a:lnTo>
                  <a:pt x="4681550" y="273231"/>
                </a:lnTo>
                <a:cubicBezTo>
                  <a:pt x="4680968" y="271441"/>
                  <a:pt x="4680244" y="269685"/>
                  <a:pt x="4679373" y="267971"/>
                </a:cubicBezTo>
                <a:lnTo>
                  <a:pt x="4680341" y="267971"/>
                </a:lnTo>
                <a:close/>
                <a:moveTo>
                  <a:pt x="4886665" y="265634"/>
                </a:moveTo>
                <a:cubicBezTo>
                  <a:pt x="4900452" y="272257"/>
                  <a:pt x="4908435" y="276347"/>
                  <a:pt x="4917143" y="280243"/>
                </a:cubicBezTo>
                <a:cubicBezTo>
                  <a:pt x="4926622" y="285344"/>
                  <a:pt x="4937918" y="287806"/>
                  <a:pt x="4949312" y="287254"/>
                </a:cubicBezTo>
                <a:cubicBezTo>
                  <a:pt x="4961164" y="287448"/>
                  <a:pt x="4966969" y="285306"/>
                  <a:pt x="4962614" y="280243"/>
                </a:cubicBezTo>
                <a:lnTo>
                  <a:pt x="4961649" y="279269"/>
                </a:lnTo>
                <a:cubicBezTo>
                  <a:pt x="4959470" y="276736"/>
                  <a:pt x="4956568" y="274204"/>
                  <a:pt x="4950762" y="268556"/>
                </a:cubicBezTo>
                <a:close/>
                <a:moveTo>
                  <a:pt x="4447650" y="262518"/>
                </a:moveTo>
                <a:lnTo>
                  <a:pt x="4429267" y="265245"/>
                </a:lnTo>
                <a:cubicBezTo>
                  <a:pt x="4432533" y="266871"/>
                  <a:pt x="4436017" y="268178"/>
                  <a:pt x="4439669" y="269141"/>
                </a:cubicBezTo>
                <a:cubicBezTo>
                  <a:pt x="4445619" y="269533"/>
                  <a:pt x="4451617" y="269533"/>
                  <a:pt x="4457569" y="269141"/>
                </a:cubicBezTo>
                <a:close/>
                <a:moveTo>
                  <a:pt x="5073396" y="253948"/>
                </a:moveTo>
                <a:cubicBezTo>
                  <a:pt x="5077025" y="257843"/>
                  <a:pt x="5078960" y="261739"/>
                  <a:pt x="5081622" y="262129"/>
                </a:cubicBezTo>
                <a:cubicBezTo>
                  <a:pt x="5090886" y="263626"/>
                  <a:pt x="5100269" y="264732"/>
                  <a:pt x="5109680" y="265440"/>
                </a:cubicBezTo>
                <a:cubicBezTo>
                  <a:pt x="5108712" y="263491"/>
                  <a:pt x="5108227" y="259792"/>
                  <a:pt x="5105083" y="259013"/>
                </a:cubicBezTo>
                <a:lnTo>
                  <a:pt x="5104116" y="258622"/>
                </a:lnTo>
                <a:cubicBezTo>
                  <a:pt x="5095649" y="256675"/>
                  <a:pt x="5085974" y="255896"/>
                  <a:pt x="5073396" y="253948"/>
                </a:cubicBezTo>
                <a:close/>
                <a:moveTo>
                  <a:pt x="4374119" y="251026"/>
                </a:moveTo>
                <a:lnTo>
                  <a:pt x="4377265" y="257064"/>
                </a:lnTo>
                <a:lnTo>
                  <a:pt x="4394437" y="257064"/>
                </a:lnTo>
                <a:cubicBezTo>
                  <a:pt x="4394437" y="257064"/>
                  <a:pt x="4394437" y="255117"/>
                  <a:pt x="4394437" y="254921"/>
                </a:cubicBezTo>
                <a:close/>
                <a:moveTo>
                  <a:pt x="4307603" y="248105"/>
                </a:moveTo>
                <a:cubicBezTo>
                  <a:pt x="4307603" y="248105"/>
                  <a:pt x="4306392" y="248494"/>
                  <a:pt x="4306633" y="248494"/>
                </a:cubicBezTo>
                <a:lnTo>
                  <a:pt x="4308086" y="250052"/>
                </a:lnTo>
                <a:lnTo>
                  <a:pt x="4321149" y="252001"/>
                </a:lnTo>
                <a:cubicBezTo>
                  <a:pt x="4320641" y="250727"/>
                  <a:pt x="4320229" y="249425"/>
                  <a:pt x="4319938" y="248105"/>
                </a:cubicBezTo>
                <a:close/>
                <a:moveTo>
                  <a:pt x="5140156" y="241288"/>
                </a:moveTo>
                <a:lnTo>
                  <a:pt x="5150316" y="244014"/>
                </a:lnTo>
                <a:lnTo>
                  <a:pt x="5148622" y="241288"/>
                </a:lnTo>
                <a:close/>
                <a:moveTo>
                  <a:pt x="4206345" y="239510"/>
                </a:moveTo>
                <a:cubicBezTo>
                  <a:pt x="4203049" y="239924"/>
                  <a:pt x="4201658" y="241190"/>
                  <a:pt x="4203108" y="243040"/>
                </a:cubicBezTo>
                <a:lnTo>
                  <a:pt x="4204561" y="244210"/>
                </a:lnTo>
                <a:cubicBezTo>
                  <a:pt x="4206882" y="247619"/>
                  <a:pt x="4210800" y="250144"/>
                  <a:pt x="4215445" y="251222"/>
                </a:cubicBezTo>
                <a:cubicBezTo>
                  <a:pt x="4221494" y="252580"/>
                  <a:pt x="4227830" y="252978"/>
                  <a:pt x="4234069" y="252390"/>
                </a:cubicBezTo>
                <a:cubicBezTo>
                  <a:pt x="4239028" y="251537"/>
                  <a:pt x="4243770" y="250021"/>
                  <a:pt x="4248099" y="247909"/>
                </a:cubicBezTo>
                <a:cubicBezTo>
                  <a:pt x="4239221" y="245239"/>
                  <a:pt x="4230176" y="242963"/>
                  <a:pt x="4221009" y="241094"/>
                </a:cubicBezTo>
                <a:cubicBezTo>
                  <a:pt x="4214841" y="239536"/>
                  <a:pt x="4209641" y="239097"/>
                  <a:pt x="4206345" y="239510"/>
                </a:cubicBezTo>
                <a:close/>
                <a:moveTo>
                  <a:pt x="3572527" y="227653"/>
                </a:moveTo>
                <a:lnTo>
                  <a:pt x="3571318" y="229211"/>
                </a:lnTo>
                <a:lnTo>
                  <a:pt x="3576397" y="229211"/>
                </a:lnTo>
                <a:close/>
                <a:moveTo>
                  <a:pt x="4120871" y="221420"/>
                </a:moveTo>
                <a:lnTo>
                  <a:pt x="4121354" y="222199"/>
                </a:lnTo>
                <a:cubicBezTo>
                  <a:pt x="4118210" y="222199"/>
                  <a:pt x="4117484" y="224342"/>
                  <a:pt x="4115790" y="225316"/>
                </a:cubicBezTo>
                <a:cubicBezTo>
                  <a:pt x="4119612" y="226377"/>
                  <a:pt x="4123604" y="227033"/>
                  <a:pt x="4127644" y="227264"/>
                </a:cubicBezTo>
                <a:cubicBezTo>
                  <a:pt x="4130788" y="227264"/>
                  <a:pt x="4131514" y="225316"/>
                  <a:pt x="4133447" y="224148"/>
                </a:cubicBezTo>
                <a:cubicBezTo>
                  <a:pt x="4129383" y="222886"/>
                  <a:pt x="4125176" y="221972"/>
                  <a:pt x="4120871" y="221420"/>
                </a:cubicBezTo>
                <a:close/>
                <a:moveTo>
                  <a:pt x="4973500" y="213047"/>
                </a:moveTo>
                <a:cubicBezTo>
                  <a:pt x="4973500" y="214605"/>
                  <a:pt x="4973500" y="217330"/>
                  <a:pt x="4976403" y="219279"/>
                </a:cubicBezTo>
                <a:cubicBezTo>
                  <a:pt x="4983732" y="223373"/>
                  <a:pt x="4991932" y="226342"/>
                  <a:pt x="5000591" y="228043"/>
                </a:cubicBezTo>
                <a:cubicBezTo>
                  <a:pt x="5013532" y="229131"/>
                  <a:pt x="5026592" y="229131"/>
                  <a:pt x="5039533" y="228043"/>
                </a:cubicBezTo>
                <a:cubicBezTo>
                  <a:pt x="5042919" y="228238"/>
                  <a:pt x="5041468" y="223563"/>
                  <a:pt x="5037599" y="221811"/>
                </a:cubicBezTo>
                <a:lnTo>
                  <a:pt x="5036631" y="220837"/>
                </a:lnTo>
                <a:cubicBezTo>
                  <a:pt x="5017062" y="213120"/>
                  <a:pt x="4995027" y="210403"/>
                  <a:pt x="4973500" y="213047"/>
                </a:cubicBezTo>
                <a:close/>
                <a:moveTo>
                  <a:pt x="4376780" y="209734"/>
                </a:moveTo>
                <a:cubicBezTo>
                  <a:pt x="4359124" y="209151"/>
                  <a:pt x="4360091" y="211683"/>
                  <a:pt x="4378474" y="223758"/>
                </a:cubicBezTo>
                <a:lnTo>
                  <a:pt x="4379924" y="226095"/>
                </a:lnTo>
                <a:cubicBezTo>
                  <a:pt x="4385681" y="225988"/>
                  <a:pt x="4391415" y="225532"/>
                  <a:pt x="4397098" y="224733"/>
                </a:cubicBezTo>
                <a:cubicBezTo>
                  <a:pt x="4404838" y="222978"/>
                  <a:pt x="4411369" y="220641"/>
                  <a:pt x="4417901" y="218694"/>
                </a:cubicBezTo>
                <a:cubicBezTo>
                  <a:pt x="4406120" y="211582"/>
                  <a:pt x="4391415" y="208376"/>
                  <a:pt x="4376780" y="209734"/>
                </a:cubicBezTo>
                <a:close/>
                <a:moveTo>
                  <a:pt x="4096439" y="209345"/>
                </a:moveTo>
                <a:lnTo>
                  <a:pt x="4097166" y="210124"/>
                </a:lnTo>
                <a:cubicBezTo>
                  <a:pt x="4094022" y="210124"/>
                  <a:pt x="4093537" y="212071"/>
                  <a:pt x="4091602" y="213047"/>
                </a:cubicBezTo>
                <a:cubicBezTo>
                  <a:pt x="4097554" y="214811"/>
                  <a:pt x="4103720" y="216118"/>
                  <a:pt x="4109985" y="216942"/>
                </a:cubicBezTo>
                <a:cubicBezTo>
                  <a:pt x="4116394" y="216275"/>
                  <a:pt x="4122733" y="215099"/>
                  <a:pt x="4128853" y="213435"/>
                </a:cubicBezTo>
                <a:cubicBezTo>
                  <a:pt x="4118959" y="209073"/>
                  <a:pt x="4107519" y="207628"/>
                  <a:pt x="4096439" y="209345"/>
                </a:cubicBezTo>
                <a:close/>
                <a:moveTo>
                  <a:pt x="4449344" y="200190"/>
                </a:moveTo>
                <a:lnTo>
                  <a:pt x="4450794" y="202528"/>
                </a:lnTo>
                <a:cubicBezTo>
                  <a:pt x="4447892" y="202528"/>
                  <a:pt x="4448377" y="206618"/>
                  <a:pt x="4450794" y="208566"/>
                </a:cubicBezTo>
                <a:cubicBezTo>
                  <a:pt x="4457859" y="212523"/>
                  <a:pt x="4466785" y="213605"/>
                  <a:pt x="4474982" y="211488"/>
                </a:cubicBezTo>
                <a:cubicBezTo>
                  <a:pt x="4478733" y="210521"/>
                  <a:pt x="4482192" y="208928"/>
                  <a:pt x="4485143" y="206814"/>
                </a:cubicBezTo>
                <a:cubicBezTo>
                  <a:pt x="4474766" y="200902"/>
                  <a:pt x="4461899" y="198524"/>
                  <a:pt x="4449344" y="200190"/>
                </a:cubicBezTo>
                <a:close/>
                <a:moveTo>
                  <a:pt x="3941636" y="200190"/>
                </a:moveTo>
                <a:lnTo>
                  <a:pt x="3945506" y="206423"/>
                </a:lnTo>
                <a:cubicBezTo>
                  <a:pt x="3949450" y="206847"/>
                  <a:pt x="3953416" y="206847"/>
                  <a:pt x="3957357" y="206423"/>
                </a:cubicBezTo>
                <a:cubicBezTo>
                  <a:pt x="3958810" y="206423"/>
                  <a:pt x="3955425" y="203501"/>
                  <a:pt x="3953972" y="202139"/>
                </a:cubicBezTo>
                <a:close/>
                <a:moveTo>
                  <a:pt x="3712091" y="199606"/>
                </a:moveTo>
                <a:lnTo>
                  <a:pt x="3712091" y="199802"/>
                </a:lnTo>
                <a:lnTo>
                  <a:pt x="3713793" y="199897"/>
                </a:lnTo>
                <a:lnTo>
                  <a:pt x="3808844" y="216163"/>
                </a:lnTo>
                <a:cubicBezTo>
                  <a:pt x="3793968" y="209882"/>
                  <a:pt x="3778155" y="205326"/>
                  <a:pt x="3761873" y="202572"/>
                </a:cubicBezTo>
                <a:lnTo>
                  <a:pt x="3713793" y="199897"/>
                </a:lnTo>
                <a:close/>
                <a:moveTo>
                  <a:pt x="4240359" y="197853"/>
                </a:moveTo>
                <a:cubicBezTo>
                  <a:pt x="4256566" y="201554"/>
                  <a:pt x="4269869" y="204233"/>
                  <a:pt x="4281359" y="205377"/>
                </a:cubicBezTo>
                <a:lnTo>
                  <a:pt x="4302535" y="204196"/>
                </a:lnTo>
                <a:lnTo>
                  <a:pt x="4312923" y="205256"/>
                </a:lnTo>
                <a:lnTo>
                  <a:pt x="4311473" y="203697"/>
                </a:lnTo>
                <a:lnTo>
                  <a:pt x="4302535" y="204196"/>
                </a:lnTo>
                <a:close/>
                <a:moveTo>
                  <a:pt x="3978402" y="194543"/>
                </a:moveTo>
                <a:cubicBezTo>
                  <a:pt x="3970661" y="194348"/>
                  <a:pt x="3967518" y="199217"/>
                  <a:pt x="3975743" y="201164"/>
                </a:cubicBezTo>
                <a:lnTo>
                  <a:pt x="3975743" y="201943"/>
                </a:lnTo>
                <a:cubicBezTo>
                  <a:pt x="3984448" y="203663"/>
                  <a:pt x="3993374" y="204579"/>
                  <a:pt x="4002348" y="204671"/>
                </a:cubicBezTo>
                <a:cubicBezTo>
                  <a:pt x="4006460" y="204671"/>
                  <a:pt x="4005734" y="201164"/>
                  <a:pt x="4008636" y="197659"/>
                </a:cubicBezTo>
                <a:cubicBezTo>
                  <a:pt x="3995576" y="196295"/>
                  <a:pt x="3986142" y="194737"/>
                  <a:pt x="3978402" y="194543"/>
                </a:cubicBezTo>
                <a:close/>
                <a:moveTo>
                  <a:pt x="3854559" y="194348"/>
                </a:moveTo>
                <a:cubicBezTo>
                  <a:pt x="3849721" y="194348"/>
                  <a:pt x="3843190" y="195710"/>
                  <a:pt x="3842948" y="197465"/>
                </a:cubicBezTo>
                <a:cubicBezTo>
                  <a:pt x="3842707" y="199217"/>
                  <a:pt x="3848512" y="203307"/>
                  <a:pt x="3853350" y="204477"/>
                </a:cubicBezTo>
                <a:cubicBezTo>
                  <a:pt x="3864864" y="207677"/>
                  <a:pt x="3876789" y="209769"/>
                  <a:pt x="3888907" y="210709"/>
                </a:cubicBezTo>
                <a:cubicBezTo>
                  <a:pt x="3897155" y="210497"/>
                  <a:pt x="3905330" y="209247"/>
                  <a:pt x="3913095" y="207008"/>
                </a:cubicBezTo>
                <a:lnTo>
                  <a:pt x="3904387" y="201554"/>
                </a:lnTo>
                <a:cubicBezTo>
                  <a:pt x="3887696" y="199217"/>
                  <a:pt x="3871007" y="196295"/>
                  <a:pt x="3854559" y="194348"/>
                </a:cubicBezTo>
                <a:close/>
                <a:moveTo>
                  <a:pt x="4692675" y="187725"/>
                </a:moveTo>
                <a:cubicBezTo>
                  <a:pt x="4693886" y="189614"/>
                  <a:pt x="4695265" y="191438"/>
                  <a:pt x="4696789" y="193179"/>
                </a:cubicBezTo>
                <a:lnTo>
                  <a:pt x="4720977" y="195516"/>
                </a:lnTo>
                <a:lnTo>
                  <a:pt x="4717953" y="191460"/>
                </a:lnTo>
                <a:lnTo>
                  <a:pt x="4719042" y="191620"/>
                </a:lnTo>
                <a:lnTo>
                  <a:pt x="4717348" y="190647"/>
                </a:lnTo>
                <a:lnTo>
                  <a:pt x="4717953" y="191460"/>
                </a:lnTo>
                <a:close/>
                <a:moveTo>
                  <a:pt x="4332759" y="183050"/>
                </a:moveTo>
                <a:lnTo>
                  <a:pt x="4334176" y="184609"/>
                </a:lnTo>
                <a:lnTo>
                  <a:pt x="4318729" y="184609"/>
                </a:lnTo>
                <a:lnTo>
                  <a:pt x="4328889" y="191426"/>
                </a:lnTo>
                <a:cubicBezTo>
                  <a:pt x="4333000" y="191426"/>
                  <a:pt x="4340496" y="191426"/>
                  <a:pt x="4340255" y="191426"/>
                </a:cubicBezTo>
                <a:cubicBezTo>
                  <a:pt x="4340135" y="191426"/>
                  <a:pt x="4338805" y="189819"/>
                  <a:pt x="4337233" y="187969"/>
                </a:cubicBezTo>
                <a:lnTo>
                  <a:pt x="4334176" y="184609"/>
                </a:lnTo>
                <a:lnTo>
                  <a:pt x="4334209" y="184609"/>
                </a:lnTo>
                <a:close/>
                <a:moveTo>
                  <a:pt x="4264548" y="177791"/>
                </a:moveTo>
                <a:cubicBezTo>
                  <a:pt x="4264548" y="177791"/>
                  <a:pt x="4263338" y="179740"/>
                  <a:pt x="4264548" y="179934"/>
                </a:cubicBezTo>
                <a:lnTo>
                  <a:pt x="4284139" y="184415"/>
                </a:lnTo>
                <a:cubicBezTo>
                  <a:pt x="4284236" y="182858"/>
                  <a:pt x="4284236" y="181296"/>
                  <a:pt x="4284139" y="179740"/>
                </a:cubicBezTo>
                <a:close/>
                <a:moveTo>
                  <a:pt x="4499414" y="171170"/>
                </a:moveTo>
                <a:cubicBezTo>
                  <a:pt x="4496511" y="170976"/>
                  <a:pt x="4497962" y="174286"/>
                  <a:pt x="4501349" y="175845"/>
                </a:cubicBezTo>
                <a:lnTo>
                  <a:pt x="4501832" y="177012"/>
                </a:lnTo>
                <a:cubicBezTo>
                  <a:pt x="4508533" y="178736"/>
                  <a:pt x="4515425" y="179975"/>
                  <a:pt x="4522393" y="180713"/>
                </a:cubicBezTo>
                <a:cubicBezTo>
                  <a:pt x="4519732" y="177012"/>
                  <a:pt x="4519732" y="174480"/>
                  <a:pt x="4515862" y="172728"/>
                </a:cubicBezTo>
                <a:cubicBezTo>
                  <a:pt x="4510588" y="171264"/>
                  <a:pt x="4504978" y="170732"/>
                  <a:pt x="4499414" y="171170"/>
                </a:cubicBezTo>
                <a:close/>
                <a:moveTo>
                  <a:pt x="3861575" y="167663"/>
                </a:moveTo>
                <a:lnTo>
                  <a:pt x="3865201" y="172143"/>
                </a:lnTo>
                <a:lnTo>
                  <a:pt x="3881408" y="172143"/>
                </a:lnTo>
                <a:cubicBezTo>
                  <a:pt x="3878991" y="170585"/>
                  <a:pt x="3876812" y="168054"/>
                  <a:pt x="3874150" y="167663"/>
                </a:cubicBezTo>
                <a:cubicBezTo>
                  <a:pt x="3869968" y="167272"/>
                  <a:pt x="3865758" y="167272"/>
                  <a:pt x="3861575" y="167663"/>
                </a:cubicBezTo>
                <a:close/>
                <a:moveTo>
                  <a:pt x="3489802" y="167275"/>
                </a:moveTo>
                <a:lnTo>
                  <a:pt x="3497060" y="170976"/>
                </a:lnTo>
                <a:cubicBezTo>
                  <a:pt x="3498269" y="170976"/>
                  <a:pt x="3500686" y="170976"/>
                  <a:pt x="3500445" y="170976"/>
                </a:cubicBezTo>
                <a:cubicBezTo>
                  <a:pt x="3500204" y="170976"/>
                  <a:pt x="3497784" y="169417"/>
                  <a:pt x="3496334" y="168638"/>
                </a:cubicBezTo>
                <a:close/>
                <a:moveTo>
                  <a:pt x="4870217" y="167080"/>
                </a:moveTo>
                <a:cubicBezTo>
                  <a:pt x="4870217" y="167080"/>
                  <a:pt x="4870217" y="168638"/>
                  <a:pt x="4870217" y="170000"/>
                </a:cubicBezTo>
                <a:cubicBezTo>
                  <a:pt x="4876989" y="171869"/>
                  <a:pt x="4883955" y="173235"/>
                  <a:pt x="4891020" y="174092"/>
                </a:cubicBezTo>
                <a:cubicBezTo>
                  <a:pt x="4898468" y="174151"/>
                  <a:pt x="4905919" y="173695"/>
                  <a:pt x="4913273" y="172728"/>
                </a:cubicBezTo>
                <a:cubicBezTo>
                  <a:pt x="4909159" y="170759"/>
                  <a:pt x="4904781" y="169191"/>
                  <a:pt x="4900210" y="168054"/>
                </a:cubicBezTo>
                <a:lnTo>
                  <a:pt x="4899242" y="167080"/>
                </a:lnTo>
                <a:cubicBezTo>
                  <a:pt x="4886179" y="164547"/>
                  <a:pt x="4875054" y="163964"/>
                  <a:pt x="4870217" y="167080"/>
                </a:cubicBezTo>
                <a:close/>
                <a:moveTo>
                  <a:pt x="4294540" y="162406"/>
                </a:moveTo>
                <a:cubicBezTo>
                  <a:pt x="4294540" y="165522"/>
                  <a:pt x="4294540" y="166884"/>
                  <a:pt x="4294540" y="168248"/>
                </a:cubicBezTo>
                <a:cubicBezTo>
                  <a:pt x="4303490" y="168248"/>
                  <a:pt x="4312441" y="170391"/>
                  <a:pt x="4321149" y="170976"/>
                </a:cubicBezTo>
                <a:lnTo>
                  <a:pt x="4319354" y="166930"/>
                </a:lnTo>
                <a:lnTo>
                  <a:pt x="4320179" y="167080"/>
                </a:lnTo>
                <a:lnTo>
                  <a:pt x="4318729" y="165522"/>
                </a:lnTo>
                <a:lnTo>
                  <a:pt x="4319354" y="166930"/>
                </a:lnTo>
                <a:close/>
                <a:moveTo>
                  <a:pt x="3048612" y="161821"/>
                </a:moveTo>
                <a:cubicBezTo>
                  <a:pt x="3040968" y="160365"/>
                  <a:pt x="3032987" y="160434"/>
                  <a:pt x="3025391" y="162015"/>
                </a:cubicBezTo>
                <a:lnTo>
                  <a:pt x="3026117" y="162015"/>
                </a:lnTo>
                <a:cubicBezTo>
                  <a:pt x="3028294" y="168833"/>
                  <a:pt x="3043774" y="170976"/>
                  <a:pt x="3059255" y="172338"/>
                </a:cubicBezTo>
                <a:cubicBezTo>
                  <a:pt x="3061433" y="169027"/>
                  <a:pt x="3066753" y="165326"/>
                  <a:pt x="3048612" y="161821"/>
                </a:cubicBezTo>
                <a:close/>
                <a:moveTo>
                  <a:pt x="4017316" y="160482"/>
                </a:moveTo>
                <a:cubicBezTo>
                  <a:pt x="4010211" y="159192"/>
                  <a:pt x="4003922" y="158997"/>
                  <a:pt x="3999931" y="160847"/>
                </a:cubicBezTo>
                <a:cubicBezTo>
                  <a:pt x="3991947" y="164547"/>
                  <a:pt x="3983966" y="164352"/>
                  <a:pt x="3966550" y="160847"/>
                </a:cubicBezTo>
                <a:cubicBezTo>
                  <a:pt x="3949135" y="157341"/>
                  <a:pt x="3945991" y="164937"/>
                  <a:pt x="3958327" y="170197"/>
                </a:cubicBezTo>
                <a:lnTo>
                  <a:pt x="3957601" y="171170"/>
                </a:lnTo>
                <a:cubicBezTo>
                  <a:pt x="3968244" y="176233"/>
                  <a:pt x="3981789" y="180713"/>
                  <a:pt x="3993882" y="185973"/>
                </a:cubicBezTo>
                <a:cubicBezTo>
                  <a:pt x="4013113" y="188809"/>
                  <a:pt x="4032971" y="187048"/>
                  <a:pt x="4050966" y="180908"/>
                </a:cubicBezTo>
                <a:cubicBezTo>
                  <a:pt x="4058224" y="177597"/>
                  <a:pt x="4054110" y="171755"/>
                  <a:pt x="4039597" y="166690"/>
                </a:cubicBezTo>
                <a:cubicBezTo>
                  <a:pt x="4032342" y="164158"/>
                  <a:pt x="4024421" y="161772"/>
                  <a:pt x="4017316" y="160482"/>
                </a:cubicBezTo>
                <a:close/>
                <a:moveTo>
                  <a:pt x="2942428" y="157925"/>
                </a:moveTo>
                <a:cubicBezTo>
                  <a:pt x="2942428" y="159484"/>
                  <a:pt x="2940008" y="160847"/>
                  <a:pt x="2942428" y="162209"/>
                </a:cubicBezTo>
                <a:cubicBezTo>
                  <a:pt x="2946562" y="164117"/>
                  <a:pt x="2951062" y="165496"/>
                  <a:pt x="2955730" y="166301"/>
                </a:cubicBezTo>
                <a:cubicBezTo>
                  <a:pt x="2967584" y="168833"/>
                  <a:pt x="2981611" y="172728"/>
                  <a:pt x="2987417" y="168442"/>
                </a:cubicBezTo>
                <a:cubicBezTo>
                  <a:pt x="2987417" y="168442"/>
                  <a:pt x="2986208" y="164743"/>
                  <a:pt x="2983061" y="163379"/>
                </a:cubicBezTo>
                <a:cubicBezTo>
                  <a:pt x="2970557" y="158169"/>
                  <a:pt x="2956359" y="156261"/>
                  <a:pt x="2942428" y="157925"/>
                </a:cubicBezTo>
                <a:close/>
                <a:moveTo>
                  <a:pt x="4399515" y="157341"/>
                </a:moveTo>
                <a:lnTo>
                  <a:pt x="4400968" y="159678"/>
                </a:lnTo>
                <a:cubicBezTo>
                  <a:pt x="4394680" y="157950"/>
                  <a:pt x="4388004" y="157287"/>
                  <a:pt x="4381376" y="157731"/>
                </a:cubicBezTo>
                <a:cubicBezTo>
                  <a:pt x="4378982" y="157976"/>
                  <a:pt x="4377311" y="159733"/>
                  <a:pt x="4377603" y="161653"/>
                </a:cubicBezTo>
                <a:cubicBezTo>
                  <a:pt x="4377722" y="162369"/>
                  <a:pt x="4378111" y="163040"/>
                  <a:pt x="4378715" y="163573"/>
                </a:cubicBezTo>
                <a:cubicBezTo>
                  <a:pt x="4383771" y="166493"/>
                  <a:pt x="4389551" y="168487"/>
                  <a:pt x="4395645" y="169417"/>
                </a:cubicBezTo>
                <a:cubicBezTo>
                  <a:pt x="4405831" y="170460"/>
                  <a:pt x="4416085" y="170980"/>
                  <a:pt x="4426365" y="170976"/>
                </a:cubicBezTo>
                <a:cubicBezTo>
                  <a:pt x="4417850" y="165888"/>
                  <a:pt x="4408878" y="161330"/>
                  <a:pt x="4399515" y="157341"/>
                </a:cubicBezTo>
                <a:close/>
                <a:moveTo>
                  <a:pt x="3692741" y="155198"/>
                </a:moveTo>
                <a:lnTo>
                  <a:pt x="3662021" y="157731"/>
                </a:lnTo>
                <a:lnTo>
                  <a:pt x="3698061" y="174092"/>
                </a:lnTo>
                <a:lnTo>
                  <a:pt x="3714994" y="171170"/>
                </a:lnTo>
                <a:cubicBezTo>
                  <a:pt x="3710083" y="169628"/>
                  <a:pt x="3705367" y="167669"/>
                  <a:pt x="3700964" y="165326"/>
                </a:cubicBezTo>
                <a:cubicBezTo>
                  <a:pt x="3697675" y="162259"/>
                  <a:pt x="3694917" y="158854"/>
                  <a:pt x="3692741" y="155198"/>
                </a:cubicBezTo>
                <a:close/>
                <a:moveTo>
                  <a:pt x="3613645" y="153251"/>
                </a:moveTo>
                <a:cubicBezTo>
                  <a:pt x="3613645" y="153251"/>
                  <a:pt x="3616548" y="157535"/>
                  <a:pt x="3617515" y="157535"/>
                </a:cubicBezTo>
                <a:cubicBezTo>
                  <a:pt x="3623998" y="158412"/>
                  <a:pt x="3630553" y="158931"/>
                  <a:pt x="3637110" y="159093"/>
                </a:cubicBezTo>
                <a:cubicBezTo>
                  <a:pt x="3637110" y="159093"/>
                  <a:pt x="3634931" y="155977"/>
                  <a:pt x="3633239" y="153251"/>
                </a:cubicBezTo>
                <a:close/>
                <a:moveTo>
                  <a:pt x="2872315" y="146377"/>
                </a:moveTo>
                <a:cubicBezTo>
                  <a:pt x="2863653" y="145121"/>
                  <a:pt x="2854697" y="145182"/>
                  <a:pt x="2845917" y="146628"/>
                </a:cubicBezTo>
                <a:cubicBezTo>
                  <a:pt x="2847608" y="147992"/>
                  <a:pt x="2845676" y="149940"/>
                  <a:pt x="2849061" y="150914"/>
                </a:cubicBezTo>
                <a:lnTo>
                  <a:pt x="2847852" y="150914"/>
                </a:lnTo>
                <a:cubicBezTo>
                  <a:pt x="2862532" y="156527"/>
                  <a:pt x="2878813" y="158944"/>
                  <a:pt x="2895019" y="157925"/>
                </a:cubicBezTo>
                <a:cubicBezTo>
                  <a:pt x="2897678" y="157925"/>
                  <a:pt x="2898889" y="155198"/>
                  <a:pt x="2896952" y="154030"/>
                </a:cubicBezTo>
                <a:cubicBezTo>
                  <a:pt x="2889345" y="150207"/>
                  <a:pt x="2880977" y="147634"/>
                  <a:pt x="2872315" y="146377"/>
                </a:cubicBezTo>
                <a:close/>
                <a:moveTo>
                  <a:pt x="3782720" y="145848"/>
                </a:moveTo>
                <a:lnTo>
                  <a:pt x="3782720" y="146433"/>
                </a:lnTo>
                <a:cubicBezTo>
                  <a:pt x="3799217" y="155803"/>
                  <a:pt x="3819172" y="160338"/>
                  <a:pt x="3839320" y="159289"/>
                </a:cubicBezTo>
                <a:cubicBezTo>
                  <a:pt x="3822872" y="149744"/>
                  <a:pt x="3822872" y="149744"/>
                  <a:pt x="3782720" y="145848"/>
                </a:cubicBezTo>
                <a:close/>
                <a:moveTo>
                  <a:pt x="2576946" y="140785"/>
                </a:moveTo>
                <a:cubicBezTo>
                  <a:pt x="2577791" y="142462"/>
                  <a:pt x="2578929" y="144037"/>
                  <a:pt x="2580331" y="145460"/>
                </a:cubicBezTo>
                <a:cubicBezTo>
                  <a:pt x="2582484" y="145759"/>
                  <a:pt x="2584709" y="145759"/>
                  <a:pt x="2586862" y="145460"/>
                </a:cubicBezTo>
                <a:cubicBezTo>
                  <a:pt x="2586428" y="144689"/>
                  <a:pt x="2585846" y="143969"/>
                  <a:pt x="2585168" y="143317"/>
                </a:cubicBezTo>
                <a:lnTo>
                  <a:pt x="2588071" y="142149"/>
                </a:lnTo>
                <a:close/>
                <a:moveTo>
                  <a:pt x="3873427" y="133774"/>
                </a:moveTo>
                <a:cubicBezTo>
                  <a:pt x="3873427" y="133774"/>
                  <a:pt x="3869557" y="136696"/>
                  <a:pt x="3871007" y="137084"/>
                </a:cubicBezTo>
                <a:cubicBezTo>
                  <a:pt x="3876545" y="138878"/>
                  <a:pt x="3882205" y="140438"/>
                  <a:pt x="3887940" y="141759"/>
                </a:cubicBezTo>
                <a:cubicBezTo>
                  <a:pt x="3889875" y="139812"/>
                  <a:pt x="3890842" y="138642"/>
                  <a:pt x="3892051" y="137669"/>
                </a:cubicBezTo>
                <a:cubicBezTo>
                  <a:pt x="3885763" y="136305"/>
                  <a:pt x="3879714" y="134747"/>
                  <a:pt x="3873427" y="133774"/>
                </a:cubicBezTo>
                <a:close/>
                <a:moveTo>
                  <a:pt x="2925254" y="132604"/>
                </a:moveTo>
                <a:cubicBezTo>
                  <a:pt x="2922351" y="132604"/>
                  <a:pt x="2923078" y="134941"/>
                  <a:pt x="2922351" y="136305"/>
                </a:cubicBezTo>
                <a:cubicBezTo>
                  <a:pt x="2927456" y="137593"/>
                  <a:pt x="2932727" y="138379"/>
                  <a:pt x="2938073" y="138642"/>
                </a:cubicBezTo>
                <a:lnTo>
                  <a:pt x="2936379" y="137669"/>
                </a:lnTo>
                <a:cubicBezTo>
                  <a:pt x="2939040" y="137669"/>
                  <a:pt x="2938073" y="135137"/>
                  <a:pt x="2938799" y="133774"/>
                </a:cubicBezTo>
                <a:cubicBezTo>
                  <a:pt x="2934325" y="133078"/>
                  <a:pt x="2929799" y="132686"/>
                  <a:pt x="2925254" y="132604"/>
                </a:cubicBezTo>
                <a:close/>
                <a:moveTo>
                  <a:pt x="3505041" y="123645"/>
                </a:moveTo>
                <a:lnTo>
                  <a:pt x="3503591" y="124813"/>
                </a:lnTo>
                <a:cubicBezTo>
                  <a:pt x="3500930" y="124813"/>
                  <a:pt x="3500930" y="126956"/>
                  <a:pt x="3499721" y="128320"/>
                </a:cubicBezTo>
                <a:lnTo>
                  <a:pt x="3519313" y="131242"/>
                </a:lnTo>
                <a:lnTo>
                  <a:pt x="3522698" y="126956"/>
                </a:lnTo>
                <a:cubicBezTo>
                  <a:pt x="3516893" y="125557"/>
                  <a:pt x="3511017" y="124451"/>
                  <a:pt x="3505041" y="123645"/>
                </a:cubicBezTo>
                <a:close/>
                <a:moveTo>
                  <a:pt x="3177777" y="122282"/>
                </a:moveTo>
                <a:lnTo>
                  <a:pt x="3177807" y="122476"/>
                </a:lnTo>
                <a:lnTo>
                  <a:pt x="3158668" y="122476"/>
                </a:lnTo>
                <a:cubicBezTo>
                  <a:pt x="3156248" y="123451"/>
                  <a:pt x="3159877" y="126371"/>
                  <a:pt x="3160844" y="128514"/>
                </a:cubicBezTo>
                <a:cubicBezTo>
                  <a:pt x="3166794" y="129582"/>
                  <a:pt x="3172891" y="130105"/>
                  <a:pt x="3178986" y="130072"/>
                </a:cubicBezTo>
                <a:lnTo>
                  <a:pt x="3177807" y="122476"/>
                </a:lnTo>
                <a:lnTo>
                  <a:pt x="3178745" y="122476"/>
                </a:lnTo>
                <a:close/>
                <a:moveTo>
                  <a:pt x="4512719" y="121893"/>
                </a:moveTo>
                <a:cubicBezTo>
                  <a:pt x="4512719" y="121893"/>
                  <a:pt x="4515136" y="124813"/>
                  <a:pt x="4516586" y="126371"/>
                </a:cubicBezTo>
                <a:cubicBezTo>
                  <a:pt x="4525052" y="126371"/>
                  <a:pt x="4533760" y="126371"/>
                  <a:pt x="4541985" y="126371"/>
                </a:cubicBezTo>
                <a:cubicBezTo>
                  <a:pt x="4540484" y="124809"/>
                  <a:pt x="4538864" y="123314"/>
                  <a:pt x="4537147" y="121893"/>
                </a:cubicBezTo>
                <a:lnTo>
                  <a:pt x="4536906" y="121893"/>
                </a:lnTo>
                <a:cubicBezTo>
                  <a:pt x="4528440" y="121893"/>
                  <a:pt x="4520456" y="121893"/>
                  <a:pt x="4512719" y="121893"/>
                </a:cubicBezTo>
                <a:close/>
                <a:moveTo>
                  <a:pt x="3552209" y="119359"/>
                </a:moveTo>
                <a:lnTo>
                  <a:pt x="3552209" y="120138"/>
                </a:lnTo>
                <a:cubicBezTo>
                  <a:pt x="3552209" y="120138"/>
                  <a:pt x="3552209" y="123645"/>
                  <a:pt x="3555111" y="124424"/>
                </a:cubicBezTo>
                <a:cubicBezTo>
                  <a:pt x="3562366" y="126371"/>
                  <a:pt x="3570348" y="127929"/>
                  <a:pt x="3582684" y="130463"/>
                </a:cubicBezTo>
                <a:lnTo>
                  <a:pt x="3578091" y="122087"/>
                </a:lnTo>
                <a:cubicBezTo>
                  <a:pt x="3569383" y="120529"/>
                  <a:pt x="3560675" y="119750"/>
                  <a:pt x="3552209" y="119359"/>
                </a:cubicBezTo>
                <a:close/>
                <a:moveTo>
                  <a:pt x="3664168" y="118508"/>
                </a:moveTo>
                <a:cubicBezTo>
                  <a:pt x="3659784" y="118581"/>
                  <a:pt x="3657063" y="119847"/>
                  <a:pt x="3656216" y="122087"/>
                </a:cubicBezTo>
                <a:cubicBezTo>
                  <a:pt x="3654525" y="126567"/>
                  <a:pt x="3656457" y="126177"/>
                  <a:pt x="3657910" y="130657"/>
                </a:cubicBezTo>
                <a:lnTo>
                  <a:pt x="3657910" y="130463"/>
                </a:lnTo>
                <a:lnTo>
                  <a:pt x="3682098" y="127929"/>
                </a:lnTo>
                <a:cubicBezTo>
                  <a:pt x="3689790" y="131273"/>
                  <a:pt x="3697893" y="133952"/>
                  <a:pt x="3706286" y="135917"/>
                </a:cubicBezTo>
                <a:cubicBezTo>
                  <a:pt x="3723460" y="138642"/>
                  <a:pt x="3736038" y="135917"/>
                  <a:pt x="3731683" y="131046"/>
                </a:cubicBezTo>
                <a:cubicBezTo>
                  <a:pt x="3723798" y="125152"/>
                  <a:pt x="3713397" y="121940"/>
                  <a:pt x="3702657" y="122087"/>
                </a:cubicBezTo>
                <a:cubicBezTo>
                  <a:pt x="3695643" y="122087"/>
                  <a:pt x="3688871" y="122087"/>
                  <a:pt x="3682098" y="122087"/>
                </a:cubicBezTo>
                <a:cubicBezTo>
                  <a:pt x="3674599" y="119555"/>
                  <a:pt x="3668552" y="118435"/>
                  <a:pt x="3664168" y="118508"/>
                </a:cubicBezTo>
                <a:close/>
                <a:moveTo>
                  <a:pt x="2870588" y="118386"/>
                </a:moveTo>
                <a:cubicBezTo>
                  <a:pt x="2863815" y="119750"/>
                  <a:pt x="2868170" y="123451"/>
                  <a:pt x="2877119" y="126956"/>
                </a:cubicBezTo>
                <a:lnTo>
                  <a:pt x="2875910" y="126956"/>
                </a:lnTo>
                <a:cubicBezTo>
                  <a:pt x="2883142" y="130624"/>
                  <a:pt x="2892043" y="131412"/>
                  <a:pt x="2900098" y="129099"/>
                </a:cubicBezTo>
                <a:cubicBezTo>
                  <a:pt x="2903242" y="127150"/>
                  <a:pt x="2900098" y="123451"/>
                  <a:pt x="2900098" y="118386"/>
                </a:cubicBezTo>
                <a:cubicBezTo>
                  <a:pt x="2890278" y="117877"/>
                  <a:pt x="2880407" y="117877"/>
                  <a:pt x="2870588" y="118386"/>
                </a:cubicBezTo>
                <a:close/>
                <a:moveTo>
                  <a:pt x="3749825" y="112348"/>
                </a:moveTo>
                <a:cubicBezTo>
                  <a:pt x="3736762" y="114102"/>
                  <a:pt x="3723702" y="114102"/>
                  <a:pt x="3722008" y="116634"/>
                </a:cubicBezTo>
                <a:cubicBezTo>
                  <a:pt x="3720317" y="119165"/>
                  <a:pt x="3731201" y="125009"/>
                  <a:pt x="3767481" y="131825"/>
                </a:cubicBezTo>
                <a:close/>
                <a:moveTo>
                  <a:pt x="4883521" y="108649"/>
                </a:moveTo>
                <a:cubicBezTo>
                  <a:pt x="4883521" y="108649"/>
                  <a:pt x="4883521" y="110207"/>
                  <a:pt x="4883521" y="110986"/>
                </a:cubicBezTo>
                <a:cubicBezTo>
                  <a:pt x="4885215" y="111642"/>
                  <a:pt x="4887002" y="112100"/>
                  <a:pt x="4888841" y="112348"/>
                </a:cubicBezTo>
                <a:lnTo>
                  <a:pt x="4892711" y="112348"/>
                </a:lnTo>
                <a:close/>
                <a:moveTo>
                  <a:pt x="2794547" y="101490"/>
                </a:moveTo>
                <a:cubicBezTo>
                  <a:pt x="2788530" y="100663"/>
                  <a:pt x="2783753" y="101247"/>
                  <a:pt x="2780608" y="103974"/>
                </a:cubicBezTo>
                <a:lnTo>
                  <a:pt x="2782784" y="104557"/>
                </a:lnTo>
                <a:cubicBezTo>
                  <a:pt x="2782784" y="104557"/>
                  <a:pt x="2784722" y="108452"/>
                  <a:pt x="2787624" y="109428"/>
                </a:cubicBezTo>
                <a:cubicBezTo>
                  <a:pt x="2807942" y="115464"/>
                  <a:pt x="2811812" y="111568"/>
                  <a:pt x="2815924" y="107479"/>
                </a:cubicBezTo>
                <a:cubicBezTo>
                  <a:pt x="2807821" y="104558"/>
                  <a:pt x="2800564" y="102318"/>
                  <a:pt x="2794547" y="101490"/>
                </a:cubicBezTo>
                <a:close/>
                <a:moveTo>
                  <a:pt x="3578332" y="97935"/>
                </a:moveTo>
                <a:lnTo>
                  <a:pt x="3576879" y="99299"/>
                </a:lnTo>
                <a:cubicBezTo>
                  <a:pt x="3589942" y="109777"/>
                  <a:pt x="3608640" y="114309"/>
                  <a:pt x="3626708" y="111374"/>
                </a:cubicBezTo>
                <a:cubicBezTo>
                  <a:pt x="3613838" y="101353"/>
                  <a:pt x="3596133" y="96430"/>
                  <a:pt x="3578332" y="97935"/>
                </a:cubicBezTo>
                <a:close/>
                <a:moveTo>
                  <a:pt x="3102552" y="87028"/>
                </a:moveTo>
                <a:cubicBezTo>
                  <a:pt x="3121902" y="95404"/>
                  <a:pt x="3121902" y="95404"/>
                  <a:pt x="3138591" y="90533"/>
                </a:cubicBezTo>
                <a:close/>
                <a:moveTo>
                  <a:pt x="3272595" y="83133"/>
                </a:moveTo>
                <a:cubicBezTo>
                  <a:pt x="3258564" y="82939"/>
                  <a:pt x="3260258" y="86055"/>
                  <a:pt x="3265578" y="89950"/>
                </a:cubicBezTo>
                <a:cubicBezTo>
                  <a:pt x="3274118" y="95523"/>
                  <a:pt x="3285221" y="97864"/>
                  <a:pt x="3296056" y="96377"/>
                </a:cubicBezTo>
                <a:cubicBezTo>
                  <a:pt x="3298377" y="96105"/>
                  <a:pt x="3300505" y="95212"/>
                  <a:pt x="3302103" y="93846"/>
                </a:cubicBezTo>
                <a:cubicBezTo>
                  <a:pt x="3300894" y="93067"/>
                  <a:pt x="3299200" y="92288"/>
                  <a:pt x="3298959" y="91509"/>
                </a:cubicBezTo>
                <a:lnTo>
                  <a:pt x="3298959" y="91703"/>
                </a:lnTo>
                <a:cubicBezTo>
                  <a:pt x="3296056" y="86249"/>
                  <a:pt x="3286622" y="83327"/>
                  <a:pt x="3272595" y="83133"/>
                </a:cubicBezTo>
                <a:close/>
                <a:moveTo>
                  <a:pt x="4485869" y="72031"/>
                </a:moveTo>
                <a:cubicBezTo>
                  <a:pt x="4477644" y="74563"/>
                  <a:pt x="4481999" y="78847"/>
                  <a:pt x="4495303" y="83133"/>
                </a:cubicBezTo>
                <a:cubicBezTo>
                  <a:pt x="4508604" y="87417"/>
                  <a:pt x="4517312" y="88392"/>
                  <a:pt x="4519491" y="85276"/>
                </a:cubicBezTo>
                <a:cubicBezTo>
                  <a:pt x="4521667" y="82159"/>
                  <a:pt x="4517797" y="78068"/>
                  <a:pt x="4514653" y="72031"/>
                </a:cubicBezTo>
                <a:cubicBezTo>
                  <a:pt x="4505075" y="71373"/>
                  <a:pt x="4495448" y="71373"/>
                  <a:pt x="4485869" y="72031"/>
                </a:cubicBezTo>
                <a:close/>
                <a:moveTo>
                  <a:pt x="2444636" y="68524"/>
                </a:moveTo>
                <a:cubicBezTo>
                  <a:pt x="2439799" y="68524"/>
                  <a:pt x="2447054" y="72614"/>
                  <a:pt x="2448506" y="72810"/>
                </a:cubicBezTo>
                <a:cubicBezTo>
                  <a:pt x="2455279" y="72810"/>
                  <a:pt x="2461810" y="74172"/>
                  <a:pt x="2468583" y="74757"/>
                </a:cubicBezTo>
                <a:lnTo>
                  <a:pt x="2461567" y="68524"/>
                </a:lnTo>
                <a:cubicBezTo>
                  <a:pt x="2455520" y="68524"/>
                  <a:pt x="2449474" y="68524"/>
                  <a:pt x="2444636" y="68524"/>
                </a:cubicBezTo>
                <a:close/>
                <a:moveTo>
                  <a:pt x="2354777" y="65944"/>
                </a:moveTo>
                <a:cubicBezTo>
                  <a:pt x="2346674" y="64970"/>
                  <a:pt x="2339418" y="66090"/>
                  <a:pt x="2324905" y="68330"/>
                </a:cubicBezTo>
                <a:cubicBezTo>
                  <a:pt x="2344014" y="76716"/>
                  <a:pt x="2366097" y="79667"/>
                  <a:pt x="2387552" y="76706"/>
                </a:cubicBezTo>
                <a:lnTo>
                  <a:pt x="2389729" y="76121"/>
                </a:lnTo>
                <a:cubicBezTo>
                  <a:pt x="2371830" y="69985"/>
                  <a:pt x="2362880" y="66918"/>
                  <a:pt x="2354777" y="65944"/>
                </a:cubicBezTo>
                <a:close/>
                <a:moveTo>
                  <a:pt x="2791009" y="65798"/>
                </a:moveTo>
                <a:lnTo>
                  <a:pt x="2797782" y="67160"/>
                </a:lnTo>
                <a:cubicBezTo>
                  <a:pt x="2796477" y="66606"/>
                  <a:pt x="2795098" y="66150"/>
                  <a:pt x="2793671" y="65798"/>
                </a:cubicBezTo>
                <a:cubicBezTo>
                  <a:pt x="2792800" y="65606"/>
                  <a:pt x="2791880" y="65606"/>
                  <a:pt x="2791009" y="65798"/>
                </a:cubicBezTo>
                <a:close/>
                <a:moveTo>
                  <a:pt x="2588797" y="65408"/>
                </a:moveTo>
                <a:cubicBezTo>
                  <a:pt x="2584541" y="66334"/>
                  <a:pt x="2580331" y="67441"/>
                  <a:pt x="2576219" y="68719"/>
                </a:cubicBezTo>
                <a:cubicBezTo>
                  <a:pt x="2580041" y="69723"/>
                  <a:pt x="2583911" y="70567"/>
                  <a:pt x="2587830" y="71252"/>
                </a:cubicBezTo>
                <a:lnTo>
                  <a:pt x="2590732" y="70082"/>
                </a:lnTo>
                <a:cubicBezTo>
                  <a:pt x="2593876" y="68915"/>
                  <a:pt x="2594361" y="66966"/>
                  <a:pt x="2596052" y="65408"/>
                </a:cubicBezTo>
                <a:cubicBezTo>
                  <a:pt x="2593635" y="65201"/>
                  <a:pt x="2591217" y="65201"/>
                  <a:pt x="2588797" y="65408"/>
                </a:cubicBezTo>
                <a:close/>
                <a:moveTo>
                  <a:pt x="2940249" y="61707"/>
                </a:moveTo>
                <a:cubicBezTo>
                  <a:pt x="2933720" y="63461"/>
                  <a:pt x="2932994" y="67357"/>
                  <a:pt x="2929850" y="70473"/>
                </a:cubicBezTo>
                <a:lnTo>
                  <a:pt x="2942428" y="75342"/>
                </a:lnTo>
                <a:cubicBezTo>
                  <a:pt x="2951352" y="75119"/>
                  <a:pt x="2960252" y="74338"/>
                  <a:pt x="2969034" y="73005"/>
                </a:cubicBezTo>
                <a:cubicBezTo>
                  <a:pt x="2975806" y="70862"/>
                  <a:pt x="2975321" y="66772"/>
                  <a:pt x="2964681" y="63850"/>
                </a:cubicBezTo>
                <a:lnTo>
                  <a:pt x="2964437" y="63850"/>
                </a:lnTo>
                <a:cubicBezTo>
                  <a:pt x="2956626" y="61885"/>
                  <a:pt x="2948401" y="61157"/>
                  <a:pt x="2940249" y="61707"/>
                </a:cubicBezTo>
                <a:close/>
                <a:moveTo>
                  <a:pt x="2718445" y="54695"/>
                </a:moveTo>
                <a:cubicBezTo>
                  <a:pt x="2714334" y="55016"/>
                  <a:pt x="2710319" y="55942"/>
                  <a:pt x="2706594" y="57423"/>
                </a:cubicBezTo>
                <a:cubicBezTo>
                  <a:pt x="2712640" y="59370"/>
                  <a:pt x="2718445" y="61512"/>
                  <a:pt x="2724492" y="63265"/>
                </a:cubicBezTo>
                <a:cubicBezTo>
                  <a:pt x="2730538" y="65019"/>
                  <a:pt x="2733684" y="65214"/>
                  <a:pt x="2738281" y="66187"/>
                </a:cubicBezTo>
                <a:cubicBezTo>
                  <a:pt x="2733440" y="65993"/>
                  <a:pt x="2734893" y="64629"/>
                  <a:pt x="2734167" y="63071"/>
                </a:cubicBezTo>
                <a:lnTo>
                  <a:pt x="2739248" y="61903"/>
                </a:lnTo>
                <a:cubicBezTo>
                  <a:pt x="2734215" y="56873"/>
                  <a:pt x="2726427" y="54173"/>
                  <a:pt x="2718445" y="54695"/>
                </a:cubicBezTo>
                <a:close/>
                <a:moveTo>
                  <a:pt x="4114099" y="39892"/>
                </a:moveTo>
                <a:lnTo>
                  <a:pt x="4114822" y="40671"/>
                </a:lnTo>
                <a:cubicBezTo>
                  <a:pt x="4106600" y="40671"/>
                  <a:pt x="4099101" y="41841"/>
                  <a:pt x="4093537" y="42814"/>
                </a:cubicBezTo>
                <a:cubicBezTo>
                  <a:pt x="4092087" y="42814"/>
                  <a:pt x="4093537" y="46321"/>
                  <a:pt x="4096924" y="47100"/>
                </a:cubicBezTo>
                <a:cubicBezTo>
                  <a:pt x="4104520" y="50221"/>
                  <a:pt x="4113517" y="50221"/>
                  <a:pt x="4121113" y="47100"/>
                </a:cubicBezTo>
                <a:cubicBezTo>
                  <a:pt x="4121354" y="45931"/>
                  <a:pt x="4117242" y="43594"/>
                  <a:pt x="4114099" y="39892"/>
                </a:cubicBezTo>
                <a:close/>
                <a:moveTo>
                  <a:pt x="2614194" y="39309"/>
                </a:moveTo>
                <a:cubicBezTo>
                  <a:pt x="2611535" y="44763"/>
                  <a:pt x="2612985" y="48659"/>
                  <a:pt x="2614194" y="52554"/>
                </a:cubicBezTo>
                <a:lnTo>
                  <a:pt x="2618308" y="51384"/>
                </a:lnTo>
                <a:cubicBezTo>
                  <a:pt x="2640221" y="56936"/>
                  <a:pt x="2660419" y="66165"/>
                  <a:pt x="2677568" y="78458"/>
                </a:cubicBezTo>
                <a:lnTo>
                  <a:pt x="2682162" y="80990"/>
                </a:lnTo>
                <a:lnTo>
                  <a:pt x="2687243" y="83912"/>
                </a:lnTo>
                <a:cubicBezTo>
                  <a:pt x="2718712" y="90110"/>
                  <a:pt x="2751704" y="89165"/>
                  <a:pt x="2782543" y="81184"/>
                </a:cubicBezTo>
                <a:cubicBezTo>
                  <a:pt x="2773594" y="72420"/>
                  <a:pt x="2754002" y="70082"/>
                  <a:pt x="2737554" y="66381"/>
                </a:cubicBezTo>
                <a:lnTo>
                  <a:pt x="2698127" y="67745"/>
                </a:lnTo>
                <a:cubicBezTo>
                  <a:pt x="2673939" y="56644"/>
                  <a:pt x="2660394" y="41256"/>
                  <a:pt x="2614194" y="39309"/>
                </a:cubicBezTo>
                <a:close/>
                <a:moveTo>
                  <a:pt x="2716751" y="38334"/>
                </a:moveTo>
                <a:cubicBezTo>
                  <a:pt x="2714093" y="39504"/>
                  <a:pt x="2715060" y="43594"/>
                  <a:pt x="2718686" y="44763"/>
                </a:cubicBezTo>
                <a:cubicBezTo>
                  <a:pt x="2741181" y="54803"/>
                  <a:pt x="2765780" y="61406"/>
                  <a:pt x="2791251" y="64240"/>
                </a:cubicBezTo>
                <a:cubicBezTo>
                  <a:pt x="2788592" y="60345"/>
                  <a:pt x="2786172" y="56253"/>
                  <a:pt x="2783754" y="52358"/>
                </a:cubicBezTo>
                <a:cubicBezTo>
                  <a:pt x="2761257" y="48074"/>
                  <a:pt x="2745777" y="43399"/>
                  <a:pt x="2729573" y="39504"/>
                </a:cubicBezTo>
                <a:lnTo>
                  <a:pt x="2734652" y="38334"/>
                </a:lnTo>
                <a:cubicBezTo>
                  <a:pt x="2728750" y="37263"/>
                  <a:pt x="2722653" y="37263"/>
                  <a:pt x="2716751" y="38334"/>
                </a:cubicBezTo>
                <a:close/>
                <a:moveTo>
                  <a:pt x="3982757" y="34635"/>
                </a:moveTo>
                <a:lnTo>
                  <a:pt x="3985174" y="36387"/>
                </a:lnTo>
                <a:lnTo>
                  <a:pt x="3990497" y="36387"/>
                </a:lnTo>
                <a:lnTo>
                  <a:pt x="3988318" y="34635"/>
                </a:lnTo>
                <a:cubicBezTo>
                  <a:pt x="3986457" y="34521"/>
                  <a:pt x="3984618" y="34521"/>
                  <a:pt x="3982757" y="34635"/>
                </a:cubicBezTo>
                <a:close/>
                <a:moveTo>
                  <a:pt x="2814715" y="33271"/>
                </a:moveTo>
                <a:cubicBezTo>
                  <a:pt x="2808884" y="33044"/>
                  <a:pt x="2803056" y="33306"/>
                  <a:pt x="2797300" y="34050"/>
                </a:cubicBezTo>
                <a:cubicBezTo>
                  <a:pt x="2802305" y="37985"/>
                  <a:pt x="2808135" y="41211"/>
                  <a:pt x="2814471" y="43594"/>
                </a:cubicBezTo>
                <a:cubicBezTo>
                  <a:pt x="2840523" y="50384"/>
                  <a:pt x="2868363" y="51327"/>
                  <a:pt x="2895019" y="46321"/>
                </a:cubicBezTo>
                <a:cubicBezTo>
                  <a:pt x="2859462" y="40477"/>
                  <a:pt x="2836968" y="36582"/>
                  <a:pt x="2814715" y="33271"/>
                </a:cubicBezTo>
                <a:close/>
                <a:moveTo>
                  <a:pt x="2423592" y="30543"/>
                </a:moveTo>
                <a:cubicBezTo>
                  <a:pt x="2421901" y="30543"/>
                  <a:pt x="2421174" y="32686"/>
                  <a:pt x="2420207" y="33856"/>
                </a:cubicBezTo>
                <a:lnTo>
                  <a:pt x="2444395" y="39504"/>
                </a:lnTo>
                <a:lnTo>
                  <a:pt x="2447780" y="34635"/>
                </a:lnTo>
                <a:cubicBezTo>
                  <a:pt x="2439557" y="33271"/>
                  <a:pt x="2431091" y="31519"/>
                  <a:pt x="2423592" y="30543"/>
                </a:cubicBezTo>
                <a:close/>
                <a:moveTo>
                  <a:pt x="2192354" y="29692"/>
                </a:moveTo>
                <a:cubicBezTo>
                  <a:pt x="2185521" y="29084"/>
                  <a:pt x="2180260" y="29668"/>
                  <a:pt x="2178082" y="33271"/>
                </a:cubicBezTo>
                <a:cubicBezTo>
                  <a:pt x="2195256" y="37946"/>
                  <a:pt x="2208319" y="39309"/>
                  <a:pt x="2216059" y="33271"/>
                </a:cubicBezTo>
                <a:cubicBezTo>
                  <a:pt x="2207593" y="32102"/>
                  <a:pt x="2199188" y="30301"/>
                  <a:pt x="2192354" y="29692"/>
                </a:cubicBezTo>
                <a:close/>
                <a:moveTo>
                  <a:pt x="2537518" y="28791"/>
                </a:moveTo>
                <a:lnTo>
                  <a:pt x="2537518" y="29960"/>
                </a:lnTo>
                <a:cubicBezTo>
                  <a:pt x="2522279" y="27427"/>
                  <a:pt x="2511636" y="27623"/>
                  <a:pt x="2506316" y="31322"/>
                </a:cubicBezTo>
                <a:cubicBezTo>
                  <a:pt x="2519354" y="38584"/>
                  <a:pt x="2534085" y="43622"/>
                  <a:pt x="2549614" y="46125"/>
                </a:cubicBezTo>
                <a:cubicBezTo>
                  <a:pt x="2559289" y="48988"/>
                  <a:pt x="2569932" y="48988"/>
                  <a:pt x="2579607" y="46125"/>
                </a:cubicBezTo>
                <a:cubicBezTo>
                  <a:pt x="2586862" y="42229"/>
                  <a:pt x="2573558" y="38140"/>
                  <a:pt x="2563641" y="34439"/>
                </a:cubicBezTo>
                <a:cubicBezTo>
                  <a:pt x="2555419" y="30934"/>
                  <a:pt x="2546711" y="30155"/>
                  <a:pt x="2537518" y="28791"/>
                </a:cubicBezTo>
                <a:close/>
                <a:moveTo>
                  <a:pt x="4078269" y="28353"/>
                </a:moveTo>
                <a:cubicBezTo>
                  <a:pt x="4073522" y="28256"/>
                  <a:pt x="4070075" y="28791"/>
                  <a:pt x="4070075" y="31322"/>
                </a:cubicBezTo>
                <a:cubicBezTo>
                  <a:pt x="4070075" y="31322"/>
                  <a:pt x="4072251" y="33077"/>
                  <a:pt x="4073945" y="33465"/>
                </a:cubicBezTo>
                <a:cubicBezTo>
                  <a:pt x="4081952" y="37228"/>
                  <a:pt x="4091843" y="37228"/>
                  <a:pt x="4099827" y="33465"/>
                </a:cubicBezTo>
                <a:cubicBezTo>
                  <a:pt x="4101036" y="33465"/>
                  <a:pt x="4099827" y="32101"/>
                  <a:pt x="4101277" y="31519"/>
                </a:cubicBezTo>
                <a:lnTo>
                  <a:pt x="4094113" y="29174"/>
                </a:lnTo>
                <a:lnTo>
                  <a:pt x="4094263" y="29181"/>
                </a:lnTo>
                <a:lnTo>
                  <a:pt x="4093537" y="28985"/>
                </a:lnTo>
                <a:lnTo>
                  <a:pt x="4094113" y="29174"/>
                </a:lnTo>
                <a:close/>
                <a:moveTo>
                  <a:pt x="1960390" y="13403"/>
                </a:moveTo>
                <a:cubicBezTo>
                  <a:pt x="1957972" y="13403"/>
                  <a:pt x="1960390" y="17104"/>
                  <a:pt x="1962327" y="19053"/>
                </a:cubicBezTo>
                <a:cubicBezTo>
                  <a:pt x="1968422" y="20249"/>
                  <a:pt x="1974661" y="20904"/>
                  <a:pt x="1980951" y="21000"/>
                </a:cubicBezTo>
                <a:cubicBezTo>
                  <a:pt x="1983369" y="19832"/>
                  <a:pt x="1980466" y="16910"/>
                  <a:pt x="1979984" y="13403"/>
                </a:cubicBezTo>
                <a:close/>
                <a:moveTo>
                  <a:pt x="2230814" y="6782"/>
                </a:moveTo>
                <a:cubicBezTo>
                  <a:pt x="2227911" y="7950"/>
                  <a:pt x="2228152" y="10872"/>
                  <a:pt x="2230814" y="12821"/>
                </a:cubicBezTo>
                <a:cubicBezTo>
                  <a:pt x="2239496" y="17481"/>
                  <a:pt x="2250286" y="18834"/>
                  <a:pt x="2260322" y="16520"/>
                </a:cubicBezTo>
                <a:cubicBezTo>
                  <a:pt x="2263951" y="14767"/>
                  <a:pt x="2263709" y="11845"/>
                  <a:pt x="2264677" y="9898"/>
                </a:cubicBezTo>
                <a:cubicBezTo>
                  <a:pt x="2254519" y="4862"/>
                  <a:pt x="2242109" y="3721"/>
                  <a:pt x="2230814" y="6782"/>
                </a:cubicBezTo>
                <a:close/>
                <a:moveTo>
                  <a:pt x="2535705" y="6295"/>
                </a:moveTo>
                <a:cubicBezTo>
                  <a:pt x="2527602" y="5905"/>
                  <a:pt x="2520709" y="6587"/>
                  <a:pt x="2518653" y="8534"/>
                </a:cubicBezTo>
                <a:cubicBezTo>
                  <a:pt x="2518653" y="8534"/>
                  <a:pt x="2520344" y="12041"/>
                  <a:pt x="2523488" y="13209"/>
                </a:cubicBezTo>
                <a:cubicBezTo>
                  <a:pt x="2535753" y="18908"/>
                  <a:pt x="2550629" y="19632"/>
                  <a:pt x="2563641" y="15158"/>
                </a:cubicBezTo>
                <a:cubicBezTo>
                  <a:pt x="2564850" y="13209"/>
                  <a:pt x="2561465" y="11066"/>
                  <a:pt x="2560013" y="9508"/>
                </a:cubicBezTo>
                <a:lnTo>
                  <a:pt x="2560013" y="10483"/>
                </a:lnTo>
                <a:cubicBezTo>
                  <a:pt x="2553120" y="8146"/>
                  <a:pt x="2543808" y="6685"/>
                  <a:pt x="2535705" y="6295"/>
                </a:cubicBezTo>
                <a:close/>
                <a:moveTo>
                  <a:pt x="2576946" y="2302"/>
                </a:moveTo>
                <a:cubicBezTo>
                  <a:pt x="2580719" y="3735"/>
                  <a:pt x="2584589" y="4972"/>
                  <a:pt x="2588556" y="6003"/>
                </a:cubicBezTo>
                <a:cubicBezTo>
                  <a:pt x="2590491" y="6189"/>
                  <a:pt x="2592426" y="6189"/>
                  <a:pt x="2594361" y="6003"/>
                </a:cubicBezTo>
                <a:lnTo>
                  <a:pt x="2587588" y="2302"/>
                </a:lnTo>
                <a:close/>
                <a:moveTo>
                  <a:pt x="0" y="99"/>
                </a:moveTo>
                <a:lnTo>
                  <a:pt x="1358013" y="99"/>
                </a:lnTo>
                <a:lnTo>
                  <a:pt x="1354238" y="1523"/>
                </a:lnTo>
                <a:cubicBezTo>
                  <a:pt x="1365655" y="2355"/>
                  <a:pt x="1377169" y="2355"/>
                  <a:pt x="1388583" y="1523"/>
                </a:cubicBezTo>
                <a:lnTo>
                  <a:pt x="1389114" y="99"/>
                </a:lnTo>
                <a:lnTo>
                  <a:pt x="1482477" y="99"/>
                </a:lnTo>
                <a:lnTo>
                  <a:pt x="1486547" y="8146"/>
                </a:lnTo>
                <a:cubicBezTo>
                  <a:pt x="1515039" y="6261"/>
                  <a:pt x="1543702" y="7109"/>
                  <a:pt x="1571930" y="10677"/>
                </a:cubicBezTo>
                <a:lnTo>
                  <a:pt x="1590072" y="10677"/>
                </a:lnTo>
                <a:lnTo>
                  <a:pt x="1571689" y="6976"/>
                </a:lnTo>
                <a:lnTo>
                  <a:pt x="1550857" y="99"/>
                </a:lnTo>
                <a:lnTo>
                  <a:pt x="2109632" y="99"/>
                </a:lnTo>
                <a:lnTo>
                  <a:pt x="2105180" y="4506"/>
                </a:lnTo>
                <a:cubicBezTo>
                  <a:pt x="2105206" y="4682"/>
                  <a:pt x="2105229" y="4858"/>
                  <a:pt x="2105277" y="5030"/>
                </a:cubicBezTo>
                <a:cubicBezTo>
                  <a:pt x="2108471" y="7279"/>
                  <a:pt x="2112291" y="8882"/>
                  <a:pt x="2116405" y="9704"/>
                </a:cubicBezTo>
                <a:cubicBezTo>
                  <a:pt x="2139963" y="15154"/>
                  <a:pt x="2164707" y="16481"/>
                  <a:pt x="2188969" y="13599"/>
                </a:cubicBezTo>
                <a:cubicBezTo>
                  <a:pt x="2177007" y="8191"/>
                  <a:pt x="2164193" y="4251"/>
                  <a:pt x="2150950" y="1856"/>
                </a:cubicBezTo>
                <a:lnTo>
                  <a:pt x="2122154" y="99"/>
                </a:lnTo>
                <a:lnTo>
                  <a:pt x="3699799" y="99"/>
                </a:lnTo>
                <a:lnTo>
                  <a:pt x="3712333" y="1134"/>
                </a:lnTo>
                <a:lnTo>
                  <a:pt x="3710740" y="99"/>
                </a:lnTo>
                <a:lnTo>
                  <a:pt x="3921297" y="99"/>
                </a:lnTo>
                <a:lnTo>
                  <a:pt x="3919141" y="1913"/>
                </a:lnTo>
                <a:lnTo>
                  <a:pt x="3924464" y="3666"/>
                </a:lnTo>
                <a:lnTo>
                  <a:pt x="3929083" y="99"/>
                </a:lnTo>
                <a:lnTo>
                  <a:pt x="3969070" y="99"/>
                </a:lnTo>
                <a:lnTo>
                  <a:pt x="3966550" y="4833"/>
                </a:lnTo>
                <a:cubicBezTo>
                  <a:pt x="3972622" y="7500"/>
                  <a:pt x="3979273" y="9217"/>
                  <a:pt x="3986142" y="9898"/>
                </a:cubicBezTo>
                <a:cubicBezTo>
                  <a:pt x="3995406" y="10387"/>
                  <a:pt x="4004695" y="10387"/>
                  <a:pt x="4013959" y="9898"/>
                </a:cubicBezTo>
                <a:lnTo>
                  <a:pt x="4013959" y="3879"/>
                </a:lnTo>
                <a:lnTo>
                  <a:pt x="4014685" y="4054"/>
                </a:lnTo>
                <a:lnTo>
                  <a:pt x="4013959" y="3860"/>
                </a:lnTo>
                <a:lnTo>
                  <a:pt x="4013959" y="3879"/>
                </a:lnTo>
                <a:lnTo>
                  <a:pt x="3998313" y="99"/>
                </a:lnTo>
                <a:lnTo>
                  <a:pt x="4052679" y="99"/>
                </a:lnTo>
                <a:lnTo>
                  <a:pt x="4052901" y="159"/>
                </a:lnTo>
                <a:cubicBezTo>
                  <a:pt x="4047555" y="-232"/>
                  <a:pt x="4042162" y="97"/>
                  <a:pt x="4036938" y="1134"/>
                </a:cubicBezTo>
                <a:cubicBezTo>
                  <a:pt x="4038873" y="3154"/>
                  <a:pt x="4041461" y="4704"/>
                  <a:pt x="4044437" y="5612"/>
                </a:cubicBezTo>
                <a:cubicBezTo>
                  <a:pt x="4053772" y="7369"/>
                  <a:pt x="4063206" y="8669"/>
                  <a:pt x="4072736" y="9508"/>
                </a:cubicBezTo>
                <a:cubicBezTo>
                  <a:pt x="4075395" y="9508"/>
                  <a:pt x="4076606" y="7755"/>
                  <a:pt x="4080235" y="6003"/>
                </a:cubicBezTo>
                <a:lnTo>
                  <a:pt x="4052803" y="99"/>
                </a:lnTo>
                <a:lnTo>
                  <a:pt x="4619573" y="99"/>
                </a:lnTo>
                <a:lnTo>
                  <a:pt x="4621322" y="5030"/>
                </a:lnTo>
                <a:cubicBezTo>
                  <a:pt x="4632859" y="10692"/>
                  <a:pt x="4646333" y="13221"/>
                  <a:pt x="4659782" y="12236"/>
                </a:cubicBezTo>
                <a:cubicBezTo>
                  <a:pt x="4661714" y="11651"/>
                  <a:pt x="4659782" y="8146"/>
                  <a:pt x="4657603" y="6391"/>
                </a:cubicBezTo>
                <a:lnTo>
                  <a:pt x="4658570" y="6391"/>
                </a:lnTo>
                <a:lnTo>
                  <a:pt x="4622395" y="99"/>
                </a:lnTo>
                <a:lnTo>
                  <a:pt x="12190737" y="99"/>
                </a:lnTo>
                <a:lnTo>
                  <a:pt x="12190737" y="769705"/>
                </a:lnTo>
                <a:cubicBezTo>
                  <a:pt x="12172839" y="760941"/>
                  <a:pt x="12166549" y="752759"/>
                  <a:pt x="12139217" y="752177"/>
                </a:cubicBezTo>
                <a:cubicBezTo>
                  <a:pt x="12147655" y="757377"/>
                  <a:pt x="12156460" y="762186"/>
                  <a:pt x="12165581" y="766589"/>
                </a:cubicBezTo>
                <a:cubicBezTo>
                  <a:pt x="12173456" y="768634"/>
                  <a:pt x="12181557" y="770075"/>
                  <a:pt x="12189769" y="770875"/>
                </a:cubicBezTo>
                <a:lnTo>
                  <a:pt x="12189769" y="1063033"/>
                </a:lnTo>
                <a:cubicBezTo>
                  <a:pt x="12187199" y="1061046"/>
                  <a:pt x="12184449" y="1059234"/>
                  <a:pt x="12181547" y="1057580"/>
                </a:cubicBezTo>
                <a:lnTo>
                  <a:pt x="12126092" y="1058914"/>
                </a:lnTo>
                <a:lnTo>
                  <a:pt x="12124945" y="1056604"/>
                </a:lnTo>
                <a:cubicBezTo>
                  <a:pt x="12109709" y="1052320"/>
                  <a:pt x="12096163" y="1049983"/>
                  <a:pt x="12094470" y="1056604"/>
                </a:cubicBezTo>
                <a:cubicBezTo>
                  <a:pt x="12092776" y="1063228"/>
                  <a:pt x="12101969" y="1065953"/>
                  <a:pt x="12130750" y="1069849"/>
                </a:cubicBezTo>
                <a:lnTo>
                  <a:pt x="12130750" y="1068291"/>
                </a:lnTo>
                <a:lnTo>
                  <a:pt x="12126317" y="1059366"/>
                </a:lnTo>
                <a:lnTo>
                  <a:pt x="12152642" y="1067508"/>
                </a:lnTo>
                <a:cubicBezTo>
                  <a:pt x="12162319" y="1069154"/>
                  <a:pt x="12172318" y="1069568"/>
                  <a:pt x="12182273" y="1068681"/>
                </a:cubicBezTo>
                <a:cubicBezTo>
                  <a:pt x="12184840" y="1068953"/>
                  <a:pt x="12187443" y="1068953"/>
                  <a:pt x="12190013" y="1068681"/>
                </a:cubicBezTo>
                <a:lnTo>
                  <a:pt x="12190013" y="1082120"/>
                </a:lnTo>
                <a:lnTo>
                  <a:pt x="12130027" y="1078809"/>
                </a:lnTo>
                <a:cubicBezTo>
                  <a:pt x="12147749" y="1088878"/>
                  <a:pt x="12168423" y="1095054"/>
                  <a:pt x="12190013" y="1096728"/>
                </a:cubicBezTo>
                <a:lnTo>
                  <a:pt x="12190013" y="1216318"/>
                </a:lnTo>
                <a:lnTo>
                  <a:pt x="12185417" y="1216318"/>
                </a:lnTo>
                <a:cubicBezTo>
                  <a:pt x="12165340" y="1213980"/>
                  <a:pt x="12145263" y="1212034"/>
                  <a:pt x="12126157" y="1211255"/>
                </a:cubicBezTo>
                <a:cubicBezTo>
                  <a:pt x="12107047" y="1210475"/>
                  <a:pt x="12085521" y="1211255"/>
                  <a:pt x="12065685" y="1211255"/>
                </a:cubicBezTo>
                <a:cubicBezTo>
                  <a:pt x="12062541" y="1211255"/>
                  <a:pt x="12062056" y="1213398"/>
                  <a:pt x="12059880" y="1214565"/>
                </a:cubicBezTo>
                <a:cubicBezTo>
                  <a:pt x="12093743" y="1234042"/>
                  <a:pt x="12113094" y="1220604"/>
                  <a:pt x="12139217" y="1222941"/>
                </a:cubicBezTo>
                <a:cubicBezTo>
                  <a:pt x="12143430" y="1227849"/>
                  <a:pt x="12148123" y="1232466"/>
                  <a:pt x="12153247" y="1236770"/>
                </a:cubicBezTo>
                <a:cubicBezTo>
                  <a:pt x="12159052" y="1241445"/>
                  <a:pt x="12184932" y="1244561"/>
                  <a:pt x="12178644" y="1250403"/>
                </a:cubicBezTo>
                <a:cubicBezTo>
                  <a:pt x="12156632" y="1249236"/>
                  <a:pt x="12134138" y="1247093"/>
                  <a:pt x="12114303" y="1247093"/>
                </a:cubicBezTo>
                <a:cubicBezTo>
                  <a:pt x="12074467" y="1248281"/>
                  <a:pt x="12034801" y="1242281"/>
                  <a:pt x="11998200" y="1229562"/>
                </a:cubicBezTo>
                <a:cubicBezTo>
                  <a:pt x="11990206" y="1228532"/>
                  <a:pt x="11982097" y="1228200"/>
                  <a:pt x="11974012" y="1228589"/>
                </a:cubicBezTo>
                <a:cubicBezTo>
                  <a:pt x="11980784" y="1233848"/>
                  <a:pt x="11987316" y="1238911"/>
                  <a:pt x="11970868" y="1240081"/>
                </a:cubicBezTo>
                <a:lnTo>
                  <a:pt x="11914510" y="1243586"/>
                </a:lnTo>
                <a:lnTo>
                  <a:pt x="11999167" y="1262090"/>
                </a:lnTo>
                <a:lnTo>
                  <a:pt x="11957081" y="1267349"/>
                </a:lnTo>
                <a:cubicBezTo>
                  <a:pt x="11958966" y="1268498"/>
                  <a:pt x="11961096" y="1269355"/>
                  <a:pt x="11963369" y="1269881"/>
                </a:cubicBezTo>
                <a:lnTo>
                  <a:pt x="11953694" y="1278451"/>
                </a:lnTo>
                <a:lnTo>
                  <a:pt x="12003764" y="1296370"/>
                </a:lnTo>
                <a:cubicBezTo>
                  <a:pt x="11997468" y="1296934"/>
                  <a:pt x="11991242" y="1297928"/>
                  <a:pt x="11985140" y="1299292"/>
                </a:cubicBezTo>
                <a:cubicBezTo>
                  <a:pt x="11985140" y="1299292"/>
                  <a:pt x="11990218" y="1303576"/>
                  <a:pt x="11993121" y="1303966"/>
                </a:cubicBezTo>
                <a:cubicBezTo>
                  <a:pt x="12031370" y="1312283"/>
                  <a:pt x="12070343" y="1318282"/>
                  <a:pt x="12109709" y="1321885"/>
                </a:cubicBezTo>
                <a:cubicBezTo>
                  <a:pt x="12138163" y="1322820"/>
                  <a:pt x="12165868" y="1329521"/>
                  <a:pt x="12190254" y="1341363"/>
                </a:cubicBezTo>
                <a:lnTo>
                  <a:pt x="12190254" y="1342726"/>
                </a:lnTo>
                <a:cubicBezTo>
                  <a:pt x="12173860" y="1339688"/>
                  <a:pt x="12156820" y="1339688"/>
                  <a:pt x="12140426" y="1342726"/>
                </a:cubicBezTo>
                <a:lnTo>
                  <a:pt x="12190254" y="1355580"/>
                </a:lnTo>
                <a:lnTo>
                  <a:pt x="12190254" y="1356750"/>
                </a:lnTo>
                <a:cubicBezTo>
                  <a:pt x="12180323" y="1357529"/>
                  <a:pt x="12170300" y="1356730"/>
                  <a:pt x="12160744" y="1354413"/>
                </a:cubicBezTo>
                <a:cubicBezTo>
                  <a:pt x="12136556" y="1347401"/>
                  <a:pt x="12114303" y="1340389"/>
                  <a:pt x="12096646" y="1347010"/>
                </a:cubicBezTo>
                <a:lnTo>
                  <a:pt x="12021664" y="1338635"/>
                </a:lnTo>
                <a:cubicBezTo>
                  <a:pt x="12021664" y="1342142"/>
                  <a:pt x="12023599" y="1345258"/>
                  <a:pt x="12024567" y="1349348"/>
                </a:cubicBezTo>
                <a:cubicBezTo>
                  <a:pt x="12053107" y="1354996"/>
                  <a:pt x="12080683" y="1360255"/>
                  <a:pt x="12107530" y="1366293"/>
                </a:cubicBezTo>
                <a:cubicBezTo>
                  <a:pt x="12134379" y="1372332"/>
                  <a:pt x="12162679" y="1379344"/>
                  <a:pt x="12190254" y="1385771"/>
                </a:cubicBezTo>
                <a:lnTo>
                  <a:pt x="12105839" y="1379538"/>
                </a:lnTo>
                <a:cubicBezTo>
                  <a:pt x="12108353" y="1381427"/>
                  <a:pt x="12111316" y="1382887"/>
                  <a:pt x="12114546" y="1383822"/>
                </a:cubicBezTo>
                <a:lnTo>
                  <a:pt x="12190254" y="1396872"/>
                </a:lnTo>
                <a:lnTo>
                  <a:pt x="12190254" y="1405442"/>
                </a:lnTo>
                <a:cubicBezTo>
                  <a:pt x="12147683" y="1397651"/>
                  <a:pt x="12105112" y="1389666"/>
                  <a:pt x="12062541" y="1384992"/>
                </a:cubicBezTo>
                <a:lnTo>
                  <a:pt x="12047787" y="1384992"/>
                </a:lnTo>
                <a:lnTo>
                  <a:pt x="12062783" y="1388887"/>
                </a:lnTo>
                <a:cubicBezTo>
                  <a:pt x="12077587" y="1399481"/>
                  <a:pt x="12096455" y="1405675"/>
                  <a:pt x="12116238" y="1406416"/>
                </a:cubicBezTo>
                <a:cubicBezTo>
                  <a:pt x="12141650" y="1407507"/>
                  <a:pt x="12166663" y="1411967"/>
                  <a:pt x="12190254" y="1419660"/>
                </a:cubicBezTo>
                <a:lnTo>
                  <a:pt x="12190254" y="1420635"/>
                </a:lnTo>
                <a:cubicBezTo>
                  <a:pt x="12164060" y="1423322"/>
                  <a:pt x="12137467" y="1422018"/>
                  <a:pt x="12111885" y="1416740"/>
                </a:cubicBezTo>
                <a:cubicBezTo>
                  <a:pt x="12081651" y="1411481"/>
                  <a:pt x="12050931" y="1406806"/>
                  <a:pt x="12020697" y="1402911"/>
                </a:cubicBezTo>
                <a:cubicBezTo>
                  <a:pt x="12002555" y="1400768"/>
                  <a:pt x="12007634" y="1406221"/>
                  <a:pt x="12010778" y="1410507"/>
                </a:cubicBezTo>
                <a:lnTo>
                  <a:pt x="11988283" y="1417519"/>
                </a:lnTo>
                <a:cubicBezTo>
                  <a:pt x="12026743" y="1425893"/>
                  <a:pt x="12039080" y="1417519"/>
                  <a:pt x="12065926" y="1417519"/>
                </a:cubicBezTo>
                <a:lnTo>
                  <a:pt x="12093985" y="1425893"/>
                </a:lnTo>
                <a:lnTo>
                  <a:pt x="12081407" y="1433684"/>
                </a:lnTo>
                <a:lnTo>
                  <a:pt x="12137282" y="1443033"/>
                </a:lnTo>
                <a:cubicBezTo>
                  <a:pt x="12146231" y="1447513"/>
                  <a:pt x="12155424" y="1451603"/>
                  <a:pt x="12162679" y="1455694"/>
                </a:cubicBezTo>
                <a:cubicBezTo>
                  <a:pt x="12169936" y="1459784"/>
                  <a:pt x="12162679" y="1460952"/>
                  <a:pt x="12155424" y="1461731"/>
                </a:cubicBezTo>
                <a:cubicBezTo>
                  <a:pt x="12142018" y="1457017"/>
                  <a:pt x="12127464" y="1454838"/>
                  <a:pt x="12112853" y="1455304"/>
                </a:cubicBezTo>
                <a:cubicBezTo>
                  <a:pt x="12086638" y="1443773"/>
                  <a:pt x="12057333" y="1437561"/>
                  <a:pt x="12027469" y="1437191"/>
                </a:cubicBezTo>
                <a:cubicBezTo>
                  <a:pt x="12003281" y="1436217"/>
                  <a:pt x="12001102" y="1443423"/>
                  <a:pt x="11988042" y="1446734"/>
                </a:cubicBezTo>
                <a:cubicBezTo>
                  <a:pt x="11958049" y="1442838"/>
                  <a:pt x="11927814" y="1439528"/>
                  <a:pt x="11897821" y="1434853"/>
                </a:cubicBezTo>
                <a:cubicBezTo>
                  <a:pt x="11875083" y="1431346"/>
                  <a:pt x="11852348" y="1425310"/>
                  <a:pt x="11829610" y="1421415"/>
                </a:cubicBezTo>
                <a:cubicBezTo>
                  <a:pt x="11806874" y="1417519"/>
                  <a:pt x="11792117" y="1423946"/>
                  <a:pt x="11766721" y="1416740"/>
                </a:cubicBezTo>
                <a:cubicBezTo>
                  <a:pt x="11775428" y="1413624"/>
                  <a:pt x="11764786" y="1409532"/>
                  <a:pt x="11755352" y="1405636"/>
                </a:cubicBezTo>
                <a:lnTo>
                  <a:pt x="11754886" y="1405935"/>
                </a:lnTo>
                <a:lnTo>
                  <a:pt x="11755595" y="1404078"/>
                </a:lnTo>
                <a:lnTo>
                  <a:pt x="11769382" y="1394146"/>
                </a:lnTo>
                <a:lnTo>
                  <a:pt x="11711813" y="1386550"/>
                </a:lnTo>
                <a:lnTo>
                  <a:pt x="11754167" y="1406396"/>
                </a:lnTo>
                <a:lnTo>
                  <a:pt x="11743500" y="1413233"/>
                </a:lnTo>
                <a:lnTo>
                  <a:pt x="11742774" y="1413233"/>
                </a:lnTo>
                <a:lnTo>
                  <a:pt x="11652553" y="1421024"/>
                </a:lnTo>
                <a:cubicBezTo>
                  <a:pt x="11636105" y="1416544"/>
                  <a:pt x="11621351" y="1413039"/>
                  <a:pt x="11607564" y="1408949"/>
                </a:cubicBezTo>
                <a:cubicBezTo>
                  <a:pt x="11591614" y="1403669"/>
                  <a:pt x="11574491" y="1401099"/>
                  <a:pt x="11557253" y="1401352"/>
                </a:cubicBezTo>
                <a:cubicBezTo>
                  <a:pt x="11540805" y="1401352"/>
                  <a:pt x="11520002" y="1399404"/>
                  <a:pt x="11501861" y="1398430"/>
                </a:cubicBezTo>
                <a:cubicBezTo>
                  <a:pt x="11492670" y="1403299"/>
                  <a:pt x="11485413" y="1407779"/>
                  <a:pt x="11498717" y="1416740"/>
                </a:cubicBezTo>
                <a:lnTo>
                  <a:pt x="11527742" y="1423361"/>
                </a:lnTo>
                <a:cubicBezTo>
                  <a:pt x="11538639" y="1425970"/>
                  <a:pt x="11550115" y="1426653"/>
                  <a:pt x="11561364" y="1425310"/>
                </a:cubicBezTo>
                <a:cubicBezTo>
                  <a:pt x="11580474" y="1423361"/>
                  <a:pt x="11544190" y="1415376"/>
                  <a:pt x="11557977" y="1413427"/>
                </a:cubicBezTo>
                <a:cubicBezTo>
                  <a:pt x="11576119" y="1418881"/>
                  <a:pt x="11594987" y="1423946"/>
                  <a:pt x="11611676" y="1429788"/>
                </a:cubicBezTo>
                <a:cubicBezTo>
                  <a:pt x="11619416" y="1432516"/>
                  <a:pt x="11621833" y="1436996"/>
                  <a:pt x="11628606" y="1440307"/>
                </a:cubicBezTo>
                <a:cubicBezTo>
                  <a:pt x="11647487" y="1450707"/>
                  <a:pt x="11670954" y="1454175"/>
                  <a:pt x="11693189" y="1449850"/>
                </a:cubicBezTo>
                <a:cubicBezTo>
                  <a:pt x="11701940" y="1447630"/>
                  <a:pt x="11710503" y="1444961"/>
                  <a:pt x="11718829" y="1441865"/>
                </a:cubicBezTo>
                <a:lnTo>
                  <a:pt x="11767206" y="1458226"/>
                </a:lnTo>
                <a:cubicBezTo>
                  <a:pt x="11764478" y="1457895"/>
                  <a:pt x="11761708" y="1457895"/>
                  <a:pt x="11758980" y="1458226"/>
                </a:cubicBezTo>
                <a:cubicBezTo>
                  <a:pt x="11757345" y="1457253"/>
                  <a:pt x="11755555" y="1456474"/>
                  <a:pt x="11753660" y="1455889"/>
                </a:cubicBezTo>
                <a:lnTo>
                  <a:pt x="11735277" y="1453357"/>
                </a:lnTo>
                <a:cubicBezTo>
                  <a:pt x="11738434" y="1455928"/>
                  <a:pt x="11741921" y="1458206"/>
                  <a:pt x="11745676" y="1460173"/>
                </a:cubicBezTo>
                <a:cubicBezTo>
                  <a:pt x="11750034" y="1461089"/>
                  <a:pt x="11754488" y="1461674"/>
                  <a:pt x="11758980" y="1461927"/>
                </a:cubicBezTo>
                <a:lnTo>
                  <a:pt x="11787765" y="1467185"/>
                </a:lnTo>
                <a:lnTo>
                  <a:pt x="11772767" y="1459199"/>
                </a:lnTo>
                <a:lnTo>
                  <a:pt x="11801551" y="1466405"/>
                </a:lnTo>
                <a:cubicBezTo>
                  <a:pt x="11810927" y="1466581"/>
                  <a:pt x="11820252" y="1467555"/>
                  <a:pt x="11829368" y="1469328"/>
                </a:cubicBezTo>
                <a:cubicBezTo>
                  <a:pt x="11870949" y="1483468"/>
                  <a:pt x="11914122" y="1494357"/>
                  <a:pt x="11958290" y="1501855"/>
                </a:cubicBezTo>
                <a:cubicBezTo>
                  <a:pt x="11969855" y="1503589"/>
                  <a:pt x="11980873" y="1507172"/>
                  <a:pt x="11990703" y="1512372"/>
                </a:cubicBezTo>
                <a:cubicBezTo>
                  <a:pt x="11998695" y="1519831"/>
                  <a:pt x="12005592" y="1527992"/>
                  <a:pt x="12011263" y="1536720"/>
                </a:cubicBezTo>
                <a:lnTo>
                  <a:pt x="11890322" y="1517243"/>
                </a:lnTo>
                <a:lnTo>
                  <a:pt x="11834206" y="1496011"/>
                </a:lnTo>
                <a:cubicBezTo>
                  <a:pt x="11821387" y="1494843"/>
                  <a:pt x="11802519" y="1489390"/>
                  <a:pt x="11801069" y="1496011"/>
                </a:cubicBezTo>
                <a:lnTo>
                  <a:pt x="11840737" y="1507697"/>
                </a:lnTo>
                <a:cubicBezTo>
                  <a:pt x="11823078" y="1508437"/>
                  <a:pt x="11805409" y="1506393"/>
                  <a:pt x="11788732" y="1501661"/>
                </a:cubicBezTo>
                <a:cubicBezTo>
                  <a:pt x="11772043" y="1499323"/>
                  <a:pt x="11755837" y="1497960"/>
                  <a:pt x="11740356" y="1496207"/>
                </a:cubicBezTo>
                <a:lnTo>
                  <a:pt x="11731874" y="1488796"/>
                </a:lnTo>
                <a:lnTo>
                  <a:pt x="11731709" y="1482572"/>
                </a:lnTo>
                <a:lnTo>
                  <a:pt x="11714710" y="1479604"/>
                </a:lnTo>
                <a:lnTo>
                  <a:pt x="11704799" y="1474975"/>
                </a:lnTo>
                <a:lnTo>
                  <a:pt x="11708669" y="1474975"/>
                </a:lnTo>
                <a:cubicBezTo>
                  <a:pt x="11633637" y="1451312"/>
                  <a:pt x="11554640" y="1436800"/>
                  <a:pt x="11474287" y="1431931"/>
                </a:cubicBezTo>
                <a:cubicBezTo>
                  <a:pt x="11473079" y="1433880"/>
                  <a:pt x="11470417" y="1435827"/>
                  <a:pt x="11471144" y="1438358"/>
                </a:cubicBezTo>
                <a:cubicBezTo>
                  <a:pt x="11475255" y="1452382"/>
                  <a:pt x="11458322" y="1457835"/>
                  <a:pt x="11415510" y="1453551"/>
                </a:cubicBezTo>
                <a:cubicBezTo>
                  <a:pt x="11404961" y="1452967"/>
                  <a:pt x="11394374" y="1452967"/>
                  <a:pt x="11383823" y="1453551"/>
                </a:cubicBezTo>
                <a:cubicBezTo>
                  <a:pt x="11387452" y="1473029"/>
                  <a:pt x="11405352" y="1494843"/>
                  <a:pt x="11383823" y="1509646"/>
                </a:cubicBezTo>
                <a:lnTo>
                  <a:pt x="11352379" y="1509646"/>
                </a:lnTo>
                <a:lnTo>
                  <a:pt x="11376568" y="1527174"/>
                </a:lnTo>
                <a:lnTo>
                  <a:pt x="11323354" y="1524254"/>
                </a:lnTo>
                <a:cubicBezTo>
                  <a:pt x="11328674" y="1533213"/>
                  <a:pt x="11333755" y="1540810"/>
                  <a:pt x="11338108" y="1548406"/>
                </a:cubicBezTo>
                <a:cubicBezTo>
                  <a:pt x="11339802" y="1551717"/>
                  <a:pt x="11344639" y="1556586"/>
                  <a:pt x="11340528" y="1557755"/>
                </a:cubicBezTo>
                <a:cubicBezTo>
                  <a:pt x="11316340" y="1565156"/>
                  <a:pt x="11342704" y="1575089"/>
                  <a:pt x="11362781" y="1584827"/>
                </a:cubicBezTo>
                <a:cubicBezTo>
                  <a:pt x="11351648" y="1583289"/>
                  <a:pt x="11340657" y="1581128"/>
                  <a:pt x="11329885" y="1578400"/>
                </a:cubicBezTo>
                <a:cubicBezTo>
                  <a:pt x="11315520" y="1573589"/>
                  <a:pt x="11301614" y="1567922"/>
                  <a:pt x="11288282" y="1561454"/>
                </a:cubicBezTo>
                <a:cubicBezTo>
                  <a:pt x="11259345" y="1547899"/>
                  <a:pt x="11226680" y="1540341"/>
                  <a:pt x="11193221" y="1539446"/>
                </a:cubicBezTo>
                <a:lnTo>
                  <a:pt x="11203140" y="1528929"/>
                </a:lnTo>
                <a:cubicBezTo>
                  <a:pt x="11150167" y="1511398"/>
                  <a:pt x="11098403" y="1511204"/>
                  <a:pt x="11049060" y="1500297"/>
                </a:cubicBezTo>
                <a:cubicBezTo>
                  <a:pt x="11040271" y="1498933"/>
                  <a:pt x="11031243" y="1498933"/>
                  <a:pt x="11022454" y="1500297"/>
                </a:cubicBezTo>
                <a:cubicBezTo>
                  <a:pt x="11003246" y="1501972"/>
                  <a:pt x="10983814" y="1500452"/>
                  <a:pt x="10965370" y="1495817"/>
                </a:cubicBezTo>
                <a:cubicBezTo>
                  <a:pt x="10945293" y="1491921"/>
                  <a:pt x="10925461" y="1486858"/>
                  <a:pt x="10905625" y="1482378"/>
                </a:cubicBezTo>
                <a:lnTo>
                  <a:pt x="10884581" y="1481208"/>
                </a:lnTo>
                <a:cubicBezTo>
                  <a:pt x="10824594" y="1479067"/>
                  <a:pt x="10817098" y="1481208"/>
                  <a:pt x="10825806" y="1504581"/>
                </a:cubicBezTo>
                <a:cubicBezTo>
                  <a:pt x="10807664" y="1506918"/>
                  <a:pt x="10789763" y="1509840"/>
                  <a:pt x="10770172" y="1511593"/>
                </a:cubicBezTo>
                <a:cubicBezTo>
                  <a:pt x="10751377" y="1513288"/>
                  <a:pt x="10732464" y="1509413"/>
                  <a:pt x="10716958" y="1500685"/>
                </a:cubicBezTo>
                <a:cubicBezTo>
                  <a:pt x="10708250" y="1495622"/>
                  <a:pt x="10707042" y="1489390"/>
                  <a:pt x="10689385" y="1485688"/>
                </a:cubicBezTo>
                <a:cubicBezTo>
                  <a:pt x="10664313" y="1478306"/>
                  <a:pt x="10640374" y="1468626"/>
                  <a:pt x="10618029" y="1456862"/>
                </a:cubicBezTo>
                <a:cubicBezTo>
                  <a:pt x="10586655" y="1453513"/>
                  <a:pt x="10555090" y="1451429"/>
                  <a:pt x="10523453" y="1450629"/>
                </a:cubicBezTo>
                <a:lnTo>
                  <a:pt x="10538207" y="1464068"/>
                </a:lnTo>
                <a:cubicBezTo>
                  <a:pt x="10486688" y="1449071"/>
                  <a:pt x="10477497" y="1448098"/>
                  <a:pt x="10438311" y="1454915"/>
                </a:cubicBezTo>
                <a:cubicBezTo>
                  <a:pt x="10482817" y="1467185"/>
                  <a:pt x="10528050" y="1470301"/>
                  <a:pt x="10583440" y="1480820"/>
                </a:cubicBezTo>
                <a:cubicBezTo>
                  <a:pt x="10568445" y="1480820"/>
                  <a:pt x="10563607" y="1481987"/>
                  <a:pt x="10557558" y="1480820"/>
                </a:cubicBezTo>
                <a:cubicBezTo>
                  <a:pt x="10536516" y="1479261"/>
                  <a:pt x="10511117" y="1475366"/>
                  <a:pt x="10526356" y="1488999"/>
                </a:cubicBezTo>
                <a:cubicBezTo>
                  <a:pt x="10528776" y="1491142"/>
                  <a:pt x="10504588" y="1492894"/>
                  <a:pt x="10507006" y="1494453"/>
                </a:cubicBezTo>
                <a:cubicBezTo>
                  <a:pt x="10526841" y="1508673"/>
                  <a:pt x="10493219" y="1512177"/>
                  <a:pt x="10497815" y="1521917"/>
                </a:cubicBezTo>
                <a:cubicBezTo>
                  <a:pt x="10524246" y="1537615"/>
                  <a:pt x="10553216" y="1550334"/>
                  <a:pt x="10583925" y="1559702"/>
                </a:cubicBezTo>
                <a:lnTo>
                  <a:pt x="10585616" y="1559702"/>
                </a:lnTo>
                <a:lnTo>
                  <a:pt x="10596503" y="1564571"/>
                </a:lnTo>
                <a:lnTo>
                  <a:pt x="10595050" y="1564571"/>
                </a:lnTo>
                <a:cubicBezTo>
                  <a:pt x="10595050" y="1572362"/>
                  <a:pt x="10608837" y="1579958"/>
                  <a:pt x="10625770" y="1587361"/>
                </a:cubicBezTo>
                <a:cubicBezTo>
                  <a:pt x="10617303" y="1593593"/>
                  <a:pt x="10570380" y="1584827"/>
                  <a:pt x="10581990" y="1597098"/>
                </a:cubicBezTo>
                <a:cubicBezTo>
                  <a:pt x="10593600" y="1609369"/>
                  <a:pt x="10626978" y="1609564"/>
                  <a:pt x="10647055" y="1616575"/>
                </a:cubicBezTo>
                <a:cubicBezTo>
                  <a:pt x="10649231" y="1616575"/>
                  <a:pt x="10655763" y="1616575"/>
                  <a:pt x="10660601" y="1616575"/>
                </a:cubicBezTo>
                <a:cubicBezTo>
                  <a:pt x="10696158" y="1621250"/>
                  <a:pt x="10706800" y="1625730"/>
                  <a:pt x="10711394" y="1636053"/>
                </a:cubicBezTo>
                <a:cubicBezTo>
                  <a:pt x="10715991" y="1646375"/>
                  <a:pt x="10704139" y="1652414"/>
                  <a:pt x="10688659" y="1657088"/>
                </a:cubicBezTo>
                <a:cubicBezTo>
                  <a:pt x="10667373" y="1663515"/>
                  <a:pt x="10670276" y="1673060"/>
                  <a:pt x="10692770" y="1689031"/>
                </a:cubicBezTo>
                <a:lnTo>
                  <a:pt x="10734859" y="1693121"/>
                </a:lnTo>
                <a:cubicBezTo>
                  <a:pt x="10729295" y="1695654"/>
                  <a:pt x="10728086" y="1698965"/>
                  <a:pt x="10738970" y="1703639"/>
                </a:cubicBezTo>
                <a:cubicBezTo>
                  <a:pt x="10749854" y="1708314"/>
                  <a:pt x="10763158" y="1709872"/>
                  <a:pt x="10763158" y="1716299"/>
                </a:cubicBezTo>
                <a:cubicBezTo>
                  <a:pt x="10749138" y="1716377"/>
                  <a:pt x="10735209" y="1718072"/>
                  <a:pt x="10721796" y="1721364"/>
                </a:cubicBezTo>
                <a:cubicBezTo>
                  <a:pt x="10711153" y="1727400"/>
                  <a:pt x="10685997" y="1724090"/>
                  <a:pt x="10671969" y="1727206"/>
                </a:cubicBezTo>
                <a:cubicBezTo>
                  <a:pt x="10657939" y="1730323"/>
                  <a:pt x="10641009" y="1729738"/>
                  <a:pt x="10638106" y="1737140"/>
                </a:cubicBezTo>
                <a:lnTo>
                  <a:pt x="10675840" y="1745320"/>
                </a:lnTo>
                <a:cubicBezTo>
                  <a:pt x="10664407" y="1748125"/>
                  <a:pt x="10652197" y="1748125"/>
                  <a:pt x="10640765" y="1745320"/>
                </a:cubicBezTo>
                <a:cubicBezTo>
                  <a:pt x="10602486" y="1738600"/>
                  <a:pt x="10563079" y="1737081"/>
                  <a:pt x="10524180" y="1740841"/>
                </a:cubicBezTo>
                <a:cubicBezTo>
                  <a:pt x="10505050" y="1743549"/>
                  <a:pt x="10486266" y="1747657"/>
                  <a:pt x="10468063" y="1753110"/>
                </a:cubicBezTo>
                <a:cubicBezTo>
                  <a:pt x="10488399" y="1758447"/>
                  <a:pt x="10508075" y="1765304"/>
                  <a:pt x="10526841" y="1773563"/>
                </a:cubicBezTo>
                <a:cubicBezTo>
                  <a:pt x="10544650" y="1782503"/>
                  <a:pt x="10564590" y="1788345"/>
                  <a:pt x="10585375" y="1790703"/>
                </a:cubicBezTo>
                <a:lnTo>
                  <a:pt x="10585678" y="1790749"/>
                </a:lnTo>
                <a:lnTo>
                  <a:pt x="10583199" y="1794062"/>
                </a:lnTo>
                <a:cubicBezTo>
                  <a:pt x="10584288" y="1795426"/>
                  <a:pt x="10587432" y="1796936"/>
                  <a:pt x="10592874" y="1798494"/>
                </a:cubicBezTo>
                <a:lnTo>
                  <a:pt x="10619479" y="1805700"/>
                </a:lnTo>
                <a:lnTo>
                  <a:pt x="10598920" y="1813297"/>
                </a:lnTo>
                <a:cubicBezTo>
                  <a:pt x="10627463" y="1823228"/>
                  <a:pt x="10652619" y="1819724"/>
                  <a:pt x="10678742" y="1827709"/>
                </a:cubicBezTo>
                <a:lnTo>
                  <a:pt x="10690353" y="1834721"/>
                </a:lnTo>
                <a:cubicBezTo>
                  <a:pt x="10729536" y="1857314"/>
                  <a:pt x="10730503" y="1860431"/>
                  <a:pt x="10699301" y="1872117"/>
                </a:cubicBezTo>
                <a:cubicBezTo>
                  <a:pt x="10689867" y="1875624"/>
                  <a:pt x="10677775" y="1878350"/>
                  <a:pt x="10667373" y="1881272"/>
                </a:cubicBezTo>
                <a:cubicBezTo>
                  <a:pt x="10681117" y="1887349"/>
                  <a:pt x="10696711" y="1890191"/>
                  <a:pt x="10712362" y="1889451"/>
                </a:cubicBezTo>
                <a:cubicBezTo>
                  <a:pt x="10734373" y="1889451"/>
                  <a:pt x="10754691" y="1887504"/>
                  <a:pt x="10775736" y="1886335"/>
                </a:cubicBezTo>
                <a:cubicBezTo>
                  <a:pt x="10784888" y="1885224"/>
                  <a:pt x="10794195" y="1887290"/>
                  <a:pt x="10801374" y="1891985"/>
                </a:cubicBezTo>
                <a:lnTo>
                  <a:pt x="10741387" y="1907761"/>
                </a:lnTo>
                <a:cubicBezTo>
                  <a:pt x="10752759" y="1912415"/>
                  <a:pt x="10764471" y="1916525"/>
                  <a:pt x="10776462" y="1920032"/>
                </a:cubicBezTo>
                <a:cubicBezTo>
                  <a:pt x="10795569" y="1924316"/>
                  <a:pt x="10815404" y="1927432"/>
                  <a:pt x="10834755" y="1930939"/>
                </a:cubicBezTo>
                <a:lnTo>
                  <a:pt x="10812984" y="1935417"/>
                </a:lnTo>
                <a:cubicBezTo>
                  <a:pt x="10854633" y="1947670"/>
                  <a:pt x="10897110" y="1958011"/>
                  <a:pt x="10940215" y="1966387"/>
                </a:cubicBezTo>
                <a:cubicBezTo>
                  <a:pt x="10946817" y="1966777"/>
                  <a:pt x="10953445" y="1966777"/>
                  <a:pt x="10960048" y="1966387"/>
                </a:cubicBezTo>
                <a:lnTo>
                  <a:pt x="11012294" y="1966387"/>
                </a:lnTo>
                <a:lnTo>
                  <a:pt x="11025115" y="1965219"/>
                </a:lnTo>
                <a:lnTo>
                  <a:pt x="11012053" y="1963270"/>
                </a:lnTo>
                <a:lnTo>
                  <a:pt x="10969723" y="1943793"/>
                </a:lnTo>
                <a:cubicBezTo>
                  <a:pt x="11027000" y="1956181"/>
                  <a:pt x="11085160" y="1965745"/>
                  <a:pt x="11143877" y="1972425"/>
                </a:cubicBezTo>
                <a:lnTo>
                  <a:pt x="11119689" y="1951778"/>
                </a:lnTo>
                <a:cubicBezTo>
                  <a:pt x="11134687" y="1953336"/>
                  <a:pt x="11149682" y="1955285"/>
                  <a:pt x="11155731" y="1962103"/>
                </a:cubicBezTo>
                <a:cubicBezTo>
                  <a:pt x="11170797" y="1973282"/>
                  <a:pt x="11190635" y="1979359"/>
                  <a:pt x="11211121" y="1979046"/>
                </a:cubicBezTo>
                <a:cubicBezTo>
                  <a:pt x="11220796" y="1979046"/>
                  <a:pt x="11227328" y="1978073"/>
                  <a:pt x="11220311" y="1973204"/>
                </a:cubicBezTo>
                <a:cubicBezTo>
                  <a:pt x="11213297" y="1968335"/>
                  <a:pt x="11212571" y="1968530"/>
                  <a:pt x="11208460" y="1965802"/>
                </a:cubicBezTo>
                <a:cubicBezTo>
                  <a:pt x="11245711" y="1962491"/>
                  <a:pt x="11294811" y="1976126"/>
                  <a:pt x="11331094" y="1974178"/>
                </a:cubicBezTo>
                <a:cubicBezTo>
                  <a:pt x="11333572" y="1973807"/>
                  <a:pt x="11336112" y="1973807"/>
                  <a:pt x="11338593" y="1974178"/>
                </a:cubicBezTo>
                <a:cubicBezTo>
                  <a:pt x="11345366" y="1976126"/>
                  <a:pt x="11351894" y="1978464"/>
                  <a:pt x="11358911" y="1980410"/>
                </a:cubicBezTo>
                <a:lnTo>
                  <a:pt x="11438730" y="2002031"/>
                </a:lnTo>
                <a:cubicBezTo>
                  <a:pt x="11443997" y="2001797"/>
                  <a:pt x="11449246" y="2001348"/>
                  <a:pt x="11454452" y="2000667"/>
                </a:cubicBezTo>
                <a:cubicBezTo>
                  <a:pt x="11506698" y="1988980"/>
                  <a:pt x="11547334" y="1992876"/>
                  <a:pt x="11625947" y="2016054"/>
                </a:cubicBezTo>
                <a:cubicBezTo>
                  <a:pt x="11640018" y="2020377"/>
                  <a:pt x="11654610" y="2023514"/>
                  <a:pt x="11669486" y="2025403"/>
                </a:cubicBezTo>
                <a:cubicBezTo>
                  <a:pt x="11694944" y="2027663"/>
                  <a:pt x="11719916" y="2032630"/>
                  <a:pt x="11743741" y="2040206"/>
                </a:cubicBezTo>
                <a:cubicBezTo>
                  <a:pt x="11762132" y="2047081"/>
                  <a:pt x="11782937" y="2048522"/>
                  <a:pt x="11802519" y="2044296"/>
                </a:cubicBezTo>
                <a:cubicBezTo>
                  <a:pt x="11815488" y="2046866"/>
                  <a:pt x="11828063" y="2050588"/>
                  <a:pt x="11840011" y="2055397"/>
                </a:cubicBezTo>
                <a:cubicBezTo>
                  <a:pt x="11846057" y="2065525"/>
                  <a:pt x="11873389" y="2070590"/>
                  <a:pt x="11888387" y="2077991"/>
                </a:cubicBezTo>
                <a:lnTo>
                  <a:pt x="11850895" y="2076238"/>
                </a:lnTo>
                <a:lnTo>
                  <a:pt x="11850895" y="2081498"/>
                </a:lnTo>
                <a:cubicBezTo>
                  <a:pt x="11931685" y="2089289"/>
                  <a:pt x="12004005" y="2111688"/>
                  <a:pt x="12081166" y="2126295"/>
                </a:cubicBezTo>
                <a:lnTo>
                  <a:pt x="12114546" y="2145772"/>
                </a:lnTo>
                <a:cubicBezTo>
                  <a:pt x="12140911" y="2147720"/>
                  <a:pt x="12166308" y="2149084"/>
                  <a:pt x="12191948" y="2150642"/>
                </a:cubicBezTo>
                <a:lnTo>
                  <a:pt x="12191948" y="2433646"/>
                </a:lnTo>
                <a:lnTo>
                  <a:pt x="12156150" y="2429360"/>
                </a:lnTo>
                <a:cubicBezTo>
                  <a:pt x="12157600" y="2434620"/>
                  <a:pt x="12169210" y="2439294"/>
                  <a:pt x="12181547" y="2440852"/>
                </a:cubicBezTo>
                <a:lnTo>
                  <a:pt x="12191948" y="2442411"/>
                </a:lnTo>
                <a:lnTo>
                  <a:pt x="12191948" y="2495583"/>
                </a:lnTo>
                <a:cubicBezTo>
                  <a:pt x="12163961" y="2491377"/>
                  <a:pt x="12136454" y="2485320"/>
                  <a:pt x="12109709" y="2477470"/>
                </a:cubicBezTo>
                <a:cubicBezTo>
                  <a:pt x="12078299" y="2469213"/>
                  <a:pt x="12045850" y="2463798"/>
                  <a:pt x="12012956" y="2461303"/>
                </a:cubicBezTo>
                <a:cubicBezTo>
                  <a:pt x="11977641" y="2457604"/>
                  <a:pt x="11966757" y="2461303"/>
                  <a:pt x="11970142" y="2472989"/>
                </a:cubicBezTo>
                <a:cubicBezTo>
                  <a:pt x="11971835" y="2478639"/>
                  <a:pt x="11973771" y="2484287"/>
                  <a:pt x="11976191" y="2492467"/>
                </a:cubicBezTo>
                <a:lnTo>
                  <a:pt x="11925394" y="2487598"/>
                </a:lnTo>
                <a:cubicBezTo>
                  <a:pt x="11929506" y="2485455"/>
                  <a:pt x="11936522" y="2482535"/>
                  <a:pt x="11934828" y="2481756"/>
                </a:cubicBezTo>
                <a:cubicBezTo>
                  <a:pt x="11916687" y="2474451"/>
                  <a:pt x="11928071" y="2471530"/>
                  <a:pt x="11931835" y="2467239"/>
                </a:cubicBezTo>
                <a:lnTo>
                  <a:pt x="11931689" y="2462396"/>
                </a:lnTo>
                <a:lnTo>
                  <a:pt x="11932167" y="2462473"/>
                </a:lnTo>
                <a:cubicBezTo>
                  <a:pt x="11932167" y="2458577"/>
                  <a:pt x="11929991" y="2454876"/>
                  <a:pt x="11914752" y="2451566"/>
                </a:cubicBezTo>
                <a:cubicBezTo>
                  <a:pt x="11899512" y="2448255"/>
                  <a:pt x="11885485" y="2447085"/>
                  <a:pt x="11880406" y="2453318"/>
                </a:cubicBezTo>
                <a:lnTo>
                  <a:pt x="11906285" y="2458577"/>
                </a:lnTo>
                <a:lnTo>
                  <a:pt x="11906044" y="2458577"/>
                </a:lnTo>
                <a:lnTo>
                  <a:pt x="11888628" y="2458577"/>
                </a:lnTo>
                <a:cubicBezTo>
                  <a:pt x="11855491" y="2453512"/>
                  <a:pt x="11822354" y="2448059"/>
                  <a:pt x="11789215" y="2442022"/>
                </a:cubicBezTo>
                <a:cubicBezTo>
                  <a:pt x="11747370" y="2434426"/>
                  <a:pt x="11709154" y="2425271"/>
                  <a:pt x="11692463" y="2407742"/>
                </a:cubicBezTo>
                <a:cubicBezTo>
                  <a:pt x="11685484" y="2403671"/>
                  <a:pt x="11676581" y="2402384"/>
                  <a:pt x="11668274" y="2404235"/>
                </a:cubicBezTo>
                <a:cubicBezTo>
                  <a:pt x="11664163" y="2410274"/>
                  <a:pt x="11701897" y="2420402"/>
                  <a:pt x="11677467" y="2425661"/>
                </a:cubicBezTo>
                <a:cubicBezTo>
                  <a:pt x="11661502" y="2417870"/>
                  <a:pt x="11644571" y="2410274"/>
                  <a:pt x="11631752" y="2402677"/>
                </a:cubicBezTo>
                <a:cubicBezTo>
                  <a:pt x="11615477" y="2393718"/>
                  <a:pt x="11596312" y="2388770"/>
                  <a:pt x="11576604" y="2388459"/>
                </a:cubicBezTo>
                <a:lnTo>
                  <a:pt x="11618207" y="2409494"/>
                </a:lnTo>
                <a:cubicBezTo>
                  <a:pt x="11589524" y="2408695"/>
                  <a:pt x="11561359" y="2403125"/>
                  <a:pt x="11535483" y="2393134"/>
                </a:cubicBezTo>
                <a:lnTo>
                  <a:pt x="11562091" y="2392160"/>
                </a:lnTo>
                <a:cubicBezTo>
                  <a:pt x="11568378" y="2384564"/>
                  <a:pt x="11543708" y="2377161"/>
                  <a:pt x="11531854" y="2369567"/>
                </a:cubicBezTo>
                <a:cubicBezTo>
                  <a:pt x="11563779" y="2370773"/>
                  <a:pt x="11594702" y="2378934"/>
                  <a:pt x="11621351" y="2393134"/>
                </a:cubicBezTo>
                <a:cubicBezTo>
                  <a:pt x="11634655" y="2393134"/>
                  <a:pt x="11628850" y="2389044"/>
                  <a:pt x="11632476" y="2387095"/>
                </a:cubicBezTo>
                <a:cubicBezTo>
                  <a:pt x="11641961" y="2383259"/>
                  <a:pt x="11653254" y="2383686"/>
                  <a:pt x="11662228" y="2388265"/>
                </a:cubicBezTo>
                <a:cubicBezTo>
                  <a:pt x="11668518" y="2390406"/>
                  <a:pt x="11675291" y="2395471"/>
                  <a:pt x="11677467" y="2395471"/>
                </a:cubicBezTo>
                <a:cubicBezTo>
                  <a:pt x="11711331" y="2395471"/>
                  <a:pt x="11744468" y="2413975"/>
                  <a:pt x="11777605" y="2410274"/>
                </a:cubicBezTo>
                <a:cubicBezTo>
                  <a:pt x="11777605" y="2413584"/>
                  <a:pt x="11777605" y="2414948"/>
                  <a:pt x="11777605" y="2416506"/>
                </a:cubicBezTo>
                <a:cubicBezTo>
                  <a:pt x="11777605" y="2418064"/>
                  <a:pt x="11783895" y="2423712"/>
                  <a:pt x="11795264" y="2425661"/>
                </a:cubicBezTo>
                <a:cubicBezTo>
                  <a:pt x="11806630" y="2427608"/>
                  <a:pt x="11817517" y="2428581"/>
                  <a:pt x="11816305" y="2424103"/>
                </a:cubicBezTo>
                <a:cubicBezTo>
                  <a:pt x="11815097" y="2419623"/>
                  <a:pt x="11825981" y="2416895"/>
                  <a:pt x="11834206" y="2414363"/>
                </a:cubicBezTo>
                <a:cubicBezTo>
                  <a:pt x="11855006" y="2407351"/>
                  <a:pt x="11868069" y="2398587"/>
                  <a:pt x="11858394" y="2384370"/>
                </a:cubicBezTo>
                <a:lnTo>
                  <a:pt x="11805663" y="2370149"/>
                </a:lnTo>
                <a:cubicBezTo>
                  <a:pt x="11798408" y="2368203"/>
                  <a:pt x="11791635" y="2365865"/>
                  <a:pt x="11784377" y="2364113"/>
                </a:cubicBezTo>
                <a:cubicBezTo>
                  <a:pt x="11761312" y="2356887"/>
                  <a:pt x="11736349" y="2354472"/>
                  <a:pt x="11711813" y="2357101"/>
                </a:cubicBezTo>
                <a:cubicBezTo>
                  <a:pt x="11691383" y="2361367"/>
                  <a:pt x="11669801" y="2360353"/>
                  <a:pt x="11650135" y="2354179"/>
                </a:cubicBezTo>
                <a:cubicBezTo>
                  <a:pt x="11632926" y="2349932"/>
                  <a:pt x="11615277" y="2346934"/>
                  <a:pt x="11597404" y="2345219"/>
                </a:cubicBezTo>
                <a:cubicBezTo>
                  <a:pt x="11582703" y="2344849"/>
                  <a:pt x="11567987" y="2345376"/>
                  <a:pt x="11553383" y="2346777"/>
                </a:cubicBezTo>
                <a:cubicBezTo>
                  <a:pt x="11511487" y="2332248"/>
                  <a:pt x="11468607" y="2319627"/>
                  <a:pt x="11424944" y="2308992"/>
                </a:cubicBezTo>
                <a:lnTo>
                  <a:pt x="11414301" y="2330612"/>
                </a:lnTo>
                <a:lnTo>
                  <a:pt x="11386243" y="2323795"/>
                </a:lnTo>
                <a:cubicBezTo>
                  <a:pt x="11386243" y="2327884"/>
                  <a:pt x="11387937" y="2330222"/>
                  <a:pt x="11388660" y="2332950"/>
                </a:cubicBezTo>
                <a:cubicBezTo>
                  <a:pt x="11355282" y="2329637"/>
                  <a:pt x="11351894" y="2319314"/>
                  <a:pt x="11337625" y="2311523"/>
                </a:cubicBezTo>
                <a:lnTo>
                  <a:pt x="11360602" y="2311523"/>
                </a:lnTo>
                <a:lnTo>
                  <a:pt x="11341252" y="2294578"/>
                </a:lnTo>
                <a:lnTo>
                  <a:pt x="11301101" y="2281918"/>
                </a:lnTo>
                <a:cubicBezTo>
                  <a:pt x="11318275" y="2277634"/>
                  <a:pt x="11319242" y="2275297"/>
                  <a:pt x="11304245" y="2269647"/>
                </a:cubicBezTo>
                <a:cubicBezTo>
                  <a:pt x="11289249" y="2263999"/>
                  <a:pt x="11280057" y="2260688"/>
                  <a:pt x="11267479" y="2256403"/>
                </a:cubicBezTo>
                <a:cubicBezTo>
                  <a:pt x="11278363" y="2249781"/>
                  <a:pt x="11237485" y="2239068"/>
                  <a:pt x="11252240" y="2231862"/>
                </a:cubicBezTo>
                <a:cubicBezTo>
                  <a:pt x="11266996" y="2224656"/>
                  <a:pt x="11223458" y="2214331"/>
                  <a:pt x="11220311" y="2205373"/>
                </a:cubicBezTo>
                <a:lnTo>
                  <a:pt x="11217894" y="2200114"/>
                </a:lnTo>
                <a:cubicBezTo>
                  <a:pt x="11186133" y="2192147"/>
                  <a:pt x="11153827" y="2185642"/>
                  <a:pt x="11121141" y="2180637"/>
                </a:cubicBezTo>
                <a:cubicBezTo>
                  <a:pt x="11083408" y="2176935"/>
                  <a:pt x="11053415" y="2165445"/>
                  <a:pt x="11018825" y="2159992"/>
                </a:cubicBezTo>
                <a:cubicBezTo>
                  <a:pt x="10996572" y="2156485"/>
                  <a:pt x="10974078" y="2151616"/>
                  <a:pt x="10951825" y="2147136"/>
                </a:cubicBezTo>
                <a:cubicBezTo>
                  <a:pt x="10929572" y="2142655"/>
                  <a:pt x="10909254" y="2137592"/>
                  <a:pt x="10889418" y="2133306"/>
                </a:cubicBezTo>
                <a:cubicBezTo>
                  <a:pt x="10855555" y="2142655"/>
                  <a:pt x="10899337" y="2154147"/>
                  <a:pt x="10925702" y="2165834"/>
                </a:cubicBezTo>
                <a:lnTo>
                  <a:pt x="10837657" y="2149667"/>
                </a:lnTo>
                <a:cubicBezTo>
                  <a:pt x="10822177" y="2138760"/>
                  <a:pt x="10822177" y="2138177"/>
                  <a:pt x="10806455" y="2135643"/>
                </a:cubicBezTo>
                <a:cubicBezTo>
                  <a:pt x="10768092" y="2129587"/>
                  <a:pt x="10731021" y="2119088"/>
                  <a:pt x="10696399" y="2104480"/>
                </a:cubicBezTo>
                <a:cubicBezTo>
                  <a:pt x="10679859" y="2098229"/>
                  <a:pt x="10662807" y="2092892"/>
                  <a:pt x="10645361" y="2088510"/>
                </a:cubicBezTo>
                <a:cubicBezTo>
                  <a:pt x="10601823" y="2088510"/>
                  <a:pt x="10566025" y="2088510"/>
                  <a:pt x="10532161" y="2090262"/>
                </a:cubicBezTo>
                <a:cubicBezTo>
                  <a:pt x="10515230" y="2091138"/>
                  <a:pt x="10494670" y="2090116"/>
                  <a:pt x="10475168" y="2089897"/>
                </a:cubicBezTo>
                <a:lnTo>
                  <a:pt x="10424797" y="2094328"/>
                </a:lnTo>
                <a:lnTo>
                  <a:pt x="10380260" y="2092793"/>
                </a:lnTo>
                <a:cubicBezTo>
                  <a:pt x="10350825" y="2097059"/>
                  <a:pt x="10320683" y="2097059"/>
                  <a:pt x="10291248" y="2092793"/>
                </a:cubicBezTo>
                <a:cubicBezTo>
                  <a:pt x="10267073" y="2091100"/>
                  <a:pt x="10242737" y="2091567"/>
                  <a:pt x="10218684" y="2094157"/>
                </a:cubicBezTo>
                <a:cubicBezTo>
                  <a:pt x="10208699" y="2095229"/>
                  <a:pt x="10198833" y="2096924"/>
                  <a:pt x="10189175" y="2099223"/>
                </a:cubicBezTo>
                <a:cubicBezTo>
                  <a:pt x="10164987" y="2095716"/>
                  <a:pt x="10135718" y="2082083"/>
                  <a:pt x="10120481" y="2093184"/>
                </a:cubicBezTo>
                <a:lnTo>
                  <a:pt x="10153377" y="2112662"/>
                </a:lnTo>
                <a:lnTo>
                  <a:pt x="10148055" y="2113635"/>
                </a:lnTo>
                <a:lnTo>
                  <a:pt x="10103307" y="2096300"/>
                </a:lnTo>
                <a:cubicBezTo>
                  <a:pt x="10045015" y="2092793"/>
                  <a:pt x="9985511" y="2084808"/>
                  <a:pt x="9943181" y="2092793"/>
                </a:cubicBezTo>
                <a:cubicBezTo>
                  <a:pt x="9931913" y="2092113"/>
                  <a:pt x="9920788" y="2090360"/>
                  <a:pt x="9910044" y="2087536"/>
                </a:cubicBezTo>
                <a:cubicBezTo>
                  <a:pt x="9902789" y="2089094"/>
                  <a:pt x="9881503" y="2086367"/>
                  <a:pt x="9895049" y="2093769"/>
                </a:cubicBezTo>
                <a:lnTo>
                  <a:pt x="9870861" y="2088315"/>
                </a:lnTo>
                <a:cubicBezTo>
                  <a:pt x="9859324" y="2085003"/>
                  <a:pt x="9847417" y="2082588"/>
                  <a:pt x="9835303" y="2081107"/>
                </a:cubicBezTo>
                <a:cubicBezTo>
                  <a:pt x="9790071" y="2082083"/>
                  <a:pt x="9734440" y="2077602"/>
                  <a:pt x="9711461" y="2091432"/>
                </a:cubicBezTo>
                <a:cubicBezTo>
                  <a:pt x="9699220" y="2095736"/>
                  <a:pt x="9685761" y="2097274"/>
                  <a:pt x="9672518" y="2095910"/>
                </a:cubicBezTo>
                <a:cubicBezTo>
                  <a:pt x="9659971" y="2096339"/>
                  <a:pt x="9647502" y="2097722"/>
                  <a:pt x="9635267" y="2100002"/>
                </a:cubicBezTo>
                <a:cubicBezTo>
                  <a:pt x="9651957" y="2112077"/>
                  <a:pt x="9667681" y="2106623"/>
                  <a:pt x="9683643" y="2109545"/>
                </a:cubicBezTo>
                <a:cubicBezTo>
                  <a:pt x="9687755" y="2124736"/>
                  <a:pt x="9638655" y="2112467"/>
                  <a:pt x="9620755" y="2117336"/>
                </a:cubicBezTo>
                <a:cubicBezTo>
                  <a:pt x="9617369" y="2120647"/>
                  <a:pt x="9613499" y="2124542"/>
                  <a:pt x="9608418" y="2129217"/>
                </a:cubicBezTo>
                <a:lnTo>
                  <a:pt x="9680982" y="2146357"/>
                </a:lnTo>
                <a:cubicBezTo>
                  <a:pt x="9649478" y="2154051"/>
                  <a:pt x="9617044" y="2159016"/>
                  <a:pt x="9584230" y="2161159"/>
                </a:cubicBezTo>
                <a:lnTo>
                  <a:pt x="9560042" y="2151031"/>
                </a:lnTo>
                <a:cubicBezTo>
                  <a:pt x="9608418" y="2152395"/>
                  <a:pt x="9623657" y="2149667"/>
                  <a:pt x="9618578" y="2140514"/>
                </a:cubicBezTo>
                <a:lnTo>
                  <a:pt x="9579392" y="2130386"/>
                </a:lnTo>
                <a:lnTo>
                  <a:pt x="9570928" y="2134476"/>
                </a:lnTo>
                <a:lnTo>
                  <a:pt x="9558592" y="2139735"/>
                </a:lnTo>
                <a:cubicBezTo>
                  <a:pt x="9548917" y="2137007"/>
                  <a:pt x="9540209" y="2134085"/>
                  <a:pt x="9531260" y="2132139"/>
                </a:cubicBezTo>
                <a:cubicBezTo>
                  <a:pt x="9516503" y="2129217"/>
                  <a:pt x="9501023" y="2126100"/>
                  <a:pt x="9486510" y="2124348"/>
                </a:cubicBezTo>
                <a:cubicBezTo>
                  <a:pt x="9471997" y="2122595"/>
                  <a:pt x="9453858" y="2127464"/>
                  <a:pt x="9458696" y="2132527"/>
                </a:cubicBezTo>
                <a:cubicBezTo>
                  <a:pt x="9465730" y="2137709"/>
                  <a:pt x="9473945" y="2141741"/>
                  <a:pt x="9482884" y="2144410"/>
                </a:cubicBezTo>
                <a:cubicBezTo>
                  <a:pt x="9493768" y="2147720"/>
                  <a:pt x="9515536" y="2149667"/>
                  <a:pt x="9518438" y="2152201"/>
                </a:cubicBezTo>
                <a:cubicBezTo>
                  <a:pt x="9538274" y="2168171"/>
                  <a:pt x="9576975" y="2171678"/>
                  <a:pt x="9607209" y="2180637"/>
                </a:cubicBezTo>
                <a:cubicBezTo>
                  <a:pt x="9628253" y="2178493"/>
                  <a:pt x="9647363" y="2177131"/>
                  <a:pt x="9662843" y="2174404"/>
                </a:cubicBezTo>
                <a:cubicBezTo>
                  <a:pt x="9678323" y="2171678"/>
                  <a:pt x="9685337" y="2167586"/>
                  <a:pt x="9697674" y="2164666"/>
                </a:cubicBezTo>
                <a:cubicBezTo>
                  <a:pt x="9703212" y="2164061"/>
                  <a:pt x="9708825" y="2164061"/>
                  <a:pt x="9714363" y="2164666"/>
                </a:cubicBezTo>
                <a:cubicBezTo>
                  <a:pt x="9714363" y="2170508"/>
                  <a:pt x="9724765" y="2178493"/>
                  <a:pt x="9704203" y="2179858"/>
                </a:cubicBezTo>
                <a:cubicBezTo>
                  <a:pt x="9704203" y="2187648"/>
                  <a:pt x="9734196" y="2190959"/>
                  <a:pt x="9742904" y="2197971"/>
                </a:cubicBezTo>
                <a:lnTo>
                  <a:pt x="9653891" y="2206737"/>
                </a:lnTo>
                <a:cubicBezTo>
                  <a:pt x="9624866" y="2200504"/>
                  <a:pt x="9590761" y="2192323"/>
                  <a:pt x="9570685" y="2200893"/>
                </a:cubicBezTo>
                <a:cubicBezTo>
                  <a:pt x="9566375" y="2200913"/>
                  <a:pt x="9562106" y="2200251"/>
                  <a:pt x="9558107" y="2198946"/>
                </a:cubicBezTo>
                <a:cubicBezTo>
                  <a:pt x="9519741" y="2189928"/>
                  <a:pt x="9479715" y="2186364"/>
                  <a:pt x="9439828" y="2188428"/>
                </a:cubicBezTo>
                <a:cubicBezTo>
                  <a:pt x="9408824" y="2177950"/>
                  <a:pt x="9374696" y="2174968"/>
                  <a:pt x="9341625" y="2179858"/>
                </a:cubicBezTo>
                <a:cubicBezTo>
                  <a:pt x="9378147" y="2187260"/>
                  <a:pt x="9375971" y="2194660"/>
                  <a:pt x="9379115" y="2203815"/>
                </a:cubicBezTo>
                <a:cubicBezTo>
                  <a:pt x="9408626" y="2205958"/>
                  <a:pt x="9440313" y="2215695"/>
                  <a:pt x="9466436" y="2209657"/>
                </a:cubicBezTo>
                <a:cubicBezTo>
                  <a:pt x="9485385" y="2209170"/>
                  <a:pt x="9504345" y="2210203"/>
                  <a:pt x="9523035" y="2212773"/>
                </a:cubicBezTo>
                <a:cubicBezTo>
                  <a:pt x="9539967" y="2213943"/>
                  <a:pt x="9557865" y="2215890"/>
                  <a:pt x="9573587" y="2215890"/>
                </a:cubicBezTo>
                <a:cubicBezTo>
                  <a:pt x="9607694" y="2215890"/>
                  <a:pt x="9640346" y="2215890"/>
                  <a:pt x="9674209" y="2215890"/>
                </a:cubicBezTo>
                <a:cubicBezTo>
                  <a:pt x="9684121" y="2215773"/>
                  <a:pt x="9693992" y="2216904"/>
                  <a:pt x="9703479" y="2219202"/>
                </a:cubicBezTo>
                <a:cubicBezTo>
                  <a:pt x="9730983" y="2226564"/>
                  <a:pt x="9759349" y="2231647"/>
                  <a:pt x="9788136" y="2234394"/>
                </a:cubicBezTo>
                <a:cubicBezTo>
                  <a:pt x="9788136" y="2243937"/>
                  <a:pt x="9788136" y="2252703"/>
                  <a:pt x="9773864" y="2258545"/>
                </a:cubicBezTo>
                <a:lnTo>
                  <a:pt x="9734681" y="2259909"/>
                </a:lnTo>
                <a:cubicBezTo>
                  <a:pt x="9737342" y="2264390"/>
                  <a:pt x="9740245" y="2268479"/>
                  <a:pt x="9742180" y="2272569"/>
                </a:cubicBezTo>
                <a:cubicBezTo>
                  <a:pt x="9744115" y="2276659"/>
                  <a:pt x="9738551" y="2280166"/>
                  <a:pt x="9755967" y="2284450"/>
                </a:cubicBezTo>
                <a:cubicBezTo>
                  <a:pt x="9801923" y="2277243"/>
                  <a:pt x="9801923" y="2277243"/>
                  <a:pt x="9821999" y="2261273"/>
                </a:cubicBezTo>
                <a:cubicBezTo>
                  <a:pt x="9828323" y="2262635"/>
                  <a:pt x="9834475" y="2264447"/>
                  <a:pt x="9840382" y="2266727"/>
                </a:cubicBezTo>
                <a:cubicBezTo>
                  <a:pt x="9843526" y="2271011"/>
                  <a:pt x="9848123" y="2276855"/>
                  <a:pt x="9843043" y="2278996"/>
                </a:cubicBezTo>
                <a:cubicBezTo>
                  <a:pt x="9817710" y="2294598"/>
                  <a:pt x="9785531" y="2301162"/>
                  <a:pt x="9754031" y="2297112"/>
                </a:cubicBezTo>
                <a:cubicBezTo>
                  <a:pt x="9748953" y="2297112"/>
                  <a:pt x="9746291" y="2299252"/>
                  <a:pt x="9741936" y="2300616"/>
                </a:cubicBezTo>
                <a:cubicBezTo>
                  <a:pt x="9792247" y="2312303"/>
                  <a:pt x="9792732" y="2312303"/>
                  <a:pt x="9813050" y="2329637"/>
                </a:cubicBezTo>
                <a:lnTo>
                  <a:pt x="9815840" y="2329637"/>
                </a:lnTo>
                <a:lnTo>
                  <a:pt x="9814259" y="2337818"/>
                </a:lnTo>
                <a:cubicBezTo>
                  <a:pt x="9825143" y="2344830"/>
                  <a:pt x="9842076" y="2343857"/>
                  <a:pt x="9855380" y="2347556"/>
                </a:cubicBezTo>
                <a:cubicBezTo>
                  <a:pt x="9868681" y="2351257"/>
                  <a:pt x="9877874" y="2352815"/>
                  <a:pt x="9888032" y="2354958"/>
                </a:cubicBezTo>
                <a:cubicBezTo>
                  <a:pt x="9897707" y="2350090"/>
                  <a:pt x="9888276" y="2345415"/>
                  <a:pt x="9876665" y="2342493"/>
                </a:cubicBezTo>
                <a:lnTo>
                  <a:pt x="9877874" y="2343078"/>
                </a:lnTo>
                <a:lnTo>
                  <a:pt x="9818526" y="2329637"/>
                </a:lnTo>
                <a:lnTo>
                  <a:pt x="9889967" y="2329637"/>
                </a:lnTo>
                <a:cubicBezTo>
                  <a:pt x="9901664" y="2329308"/>
                  <a:pt x="9913365" y="2330164"/>
                  <a:pt x="9924798" y="2332170"/>
                </a:cubicBezTo>
                <a:cubicBezTo>
                  <a:pt x="9947584" y="2337720"/>
                  <a:pt x="9971435" y="2339902"/>
                  <a:pt x="9995186" y="2338598"/>
                </a:cubicBezTo>
                <a:cubicBezTo>
                  <a:pt x="10011151" y="2338598"/>
                  <a:pt x="10035581" y="2342881"/>
                  <a:pt x="10040418" y="2335869"/>
                </a:cubicBezTo>
                <a:lnTo>
                  <a:pt x="10038966" y="2334896"/>
                </a:lnTo>
                <a:lnTo>
                  <a:pt x="10040901" y="2334896"/>
                </a:lnTo>
                <a:cubicBezTo>
                  <a:pt x="10047227" y="2334195"/>
                  <a:pt x="10053407" y="2332812"/>
                  <a:pt x="10059284" y="2330806"/>
                </a:cubicBezTo>
                <a:cubicBezTo>
                  <a:pt x="10075295" y="2325040"/>
                  <a:pt x="10093145" y="2323482"/>
                  <a:pt x="10110321" y="2326326"/>
                </a:cubicBezTo>
                <a:lnTo>
                  <a:pt x="10158697" y="2350868"/>
                </a:lnTo>
                <a:lnTo>
                  <a:pt x="10124351" y="2361385"/>
                </a:lnTo>
                <a:cubicBezTo>
                  <a:pt x="10138575" y="2371611"/>
                  <a:pt x="10157047" y="2377182"/>
                  <a:pt x="10176113" y="2376967"/>
                </a:cubicBezTo>
                <a:cubicBezTo>
                  <a:pt x="10205380" y="2375215"/>
                  <a:pt x="10248677" y="2380474"/>
                  <a:pt x="10258111" y="2367812"/>
                </a:cubicBezTo>
                <a:cubicBezTo>
                  <a:pt x="10263431" y="2361385"/>
                  <a:pt x="10276009" y="2363138"/>
                  <a:pt x="10306487" y="2370734"/>
                </a:cubicBezTo>
                <a:cubicBezTo>
                  <a:pt x="10311023" y="2372021"/>
                  <a:pt x="10315464" y="2373520"/>
                  <a:pt x="10319791" y="2375215"/>
                </a:cubicBezTo>
                <a:lnTo>
                  <a:pt x="10321967" y="2376382"/>
                </a:lnTo>
                <a:lnTo>
                  <a:pt x="10319547" y="2376382"/>
                </a:lnTo>
                <a:lnTo>
                  <a:pt x="10316162" y="2388654"/>
                </a:lnTo>
                <a:lnTo>
                  <a:pt x="10342285" y="2387095"/>
                </a:lnTo>
                <a:lnTo>
                  <a:pt x="10363571" y="2403262"/>
                </a:lnTo>
                <a:cubicBezTo>
                  <a:pt x="10339383" y="2407936"/>
                  <a:pt x="10307937" y="2409104"/>
                  <a:pt x="10293424" y="2418259"/>
                </a:cubicBezTo>
                <a:cubicBezTo>
                  <a:pt x="10281011" y="2420733"/>
                  <a:pt x="10268228" y="2421784"/>
                  <a:pt x="10255450" y="2421375"/>
                </a:cubicBezTo>
                <a:cubicBezTo>
                  <a:pt x="10252306" y="2416506"/>
                  <a:pt x="10252788" y="2412611"/>
                  <a:pt x="10246983" y="2410080"/>
                </a:cubicBezTo>
                <a:cubicBezTo>
                  <a:pt x="10238694" y="2408014"/>
                  <a:pt x="10230012" y="2407157"/>
                  <a:pt x="10221345" y="2407546"/>
                </a:cubicBezTo>
                <a:cubicBezTo>
                  <a:pt x="10200301" y="2409300"/>
                  <a:pt x="10185547" y="2413196"/>
                  <a:pt x="10201995" y="2424882"/>
                </a:cubicBezTo>
                <a:cubicBezTo>
                  <a:pt x="10209493" y="2430336"/>
                  <a:pt x="10204412" y="2432673"/>
                  <a:pt x="10185305" y="2432088"/>
                </a:cubicBezTo>
                <a:cubicBezTo>
                  <a:pt x="10181435" y="2427802"/>
                  <a:pt x="10177807" y="2423712"/>
                  <a:pt x="10173451" y="2419623"/>
                </a:cubicBezTo>
                <a:cubicBezTo>
                  <a:pt x="10169099" y="2415533"/>
                  <a:pt x="10164987" y="2410274"/>
                  <a:pt x="10162085" y="2410080"/>
                </a:cubicBezTo>
                <a:cubicBezTo>
                  <a:pt x="10127254" y="2405599"/>
                  <a:pt x="10133542" y="2394107"/>
                  <a:pt x="10113709" y="2387289"/>
                </a:cubicBezTo>
                <a:lnTo>
                  <a:pt x="10084924" y="2388265"/>
                </a:lnTo>
                <a:cubicBezTo>
                  <a:pt x="10074525" y="2383647"/>
                  <a:pt x="10062653" y="2381603"/>
                  <a:pt x="10050820" y="2382421"/>
                </a:cubicBezTo>
                <a:cubicBezTo>
                  <a:pt x="10043885" y="2383570"/>
                  <a:pt x="10037305" y="2385809"/>
                  <a:pt x="10031469" y="2389044"/>
                </a:cubicBezTo>
                <a:cubicBezTo>
                  <a:pt x="10030258" y="2389044"/>
                  <a:pt x="10034372" y="2392549"/>
                  <a:pt x="10037998" y="2393913"/>
                </a:cubicBezTo>
                <a:cubicBezTo>
                  <a:pt x="10042450" y="2395451"/>
                  <a:pt x="10047193" y="2396387"/>
                  <a:pt x="10052029" y="2396639"/>
                </a:cubicBezTo>
                <a:cubicBezTo>
                  <a:pt x="10063946" y="2398781"/>
                  <a:pt x="10076430" y="2396561"/>
                  <a:pt x="10086133" y="2390602"/>
                </a:cubicBezTo>
                <a:lnTo>
                  <a:pt x="10118546" y="2410080"/>
                </a:lnTo>
                <a:cubicBezTo>
                  <a:pt x="10091212" y="2413390"/>
                  <a:pt x="10124834" y="2426634"/>
                  <a:pt x="10120481" y="2434620"/>
                </a:cubicBezTo>
                <a:cubicBezTo>
                  <a:pt x="10112398" y="2434523"/>
                  <a:pt x="10104321" y="2434853"/>
                  <a:pt x="10096293" y="2435593"/>
                </a:cubicBezTo>
                <a:cubicBezTo>
                  <a:pt x="10091213" y="2436178"/>
                  <a:pt x="10090184" y="2437298"/>
                  <a:pt x="10091636" y="2438686"/>
                </a:cubicBezTo>
                <a:lnTo>
                  <a:pt x="10101573" y="2443254"/>
                </a:lnTo>
                <a:lnTo>
                  <a:pt x="10093663" y="2445819"/>
                </a:lnTo>
                <a:cubicBezTo>
                  <a:pt x="10092182" y="2447864"/>
                  <a:pt x="10094358" y="2450591"/>
                  <a:pt x="10102099" y="2454291"/>
                </a:cubicBezTo>
                <a:cubicBezTo>
                  <a:pt x="10107708" y="2456941"/>
                  <a:pt x="10113846" y="2458792"/>
                  <a:pt x="10120238" y="2459745"/>
                </a:cubicBezTo>
                <a:cubicBezTo>
                  <a:pt x="10124351" y="2459745"/>
                  <a:pt x="10130639" y="2457407"/>
                  <a:pt x="10128945" y="2456046"/>
                </a:cubicBezTo>
                <a:lnTo>
                  <a:pt x="10111884" y="2444596"/>
                </a:lnTo>
                <a:lnTo>
                  <a:pt x="10149415" y="2449131"/>
                </a:lnTo>
                <a:cubicBezTo>
                  <a:pt x="10166014" y="2451225"/>
                  <a:pt x="10183732" y="2453806"/>
                  <a:pt x="10203688" y="2457798"/>
                </a:cubicBezTo>
                <a:lnTo>
                  <a:pt x="10159423" y="2465589"/>
                </a:lnTo>
                <a:cubicBezTo>
                  <a:pt x="10216266" y="2476106"/>
                  <a:pt x="10246983" y="2473380"/>
                  <a:pt x="10268269" y="2462473"/>
                </a:cubicBezTo>
                <a:cubicBezTo>
                  <a:pt x="10306246" y="2478249"/>
                  <a:pt x="10344703" y="2477860"/>
                  <a:pt x="10382195" y="2484482"/>
                </a:cubicBezTo>
                <a:cubicBezTo>
                  <a:pt x="10410738" y="2489350"/>
                  <a:pt x="10416300" y="2487598"/>
                  <a:pt x="10416300" y="2478054"/>
                </a:cubicBezTo>
                <a:cubicBezTo>
                  <a:pt x="10415429" y="2474938"/>
                  <a:pt x="10414047" y="2471918"/>
                  <a:pt x="10412188" y="2469094"/>
                </a:cubicBezTo>
                <a:cubicBezTo>
                  <a:pt x="10444358" y="2474353"/>
                  <a:pt x="10472175" y="2478639"/>
                  <a:pt x="10499750" y="2483702"/>
                </a:cubicBezTo>
                <a:cubicBezTo>
                  <a:pt x="10514019" y="2486624"/>
                  <a:pt x="10528070" y="2490207"/>
                  <a:pt x="10541836" y="2494415"/>
                </a:cubicBezTo>
                <a:cubicBezTo>
                  <a:pt x="10557317" y="2499090"/>
                  <a:pt x="10571830" y="2504544"/>
                  <a:pt x="10586827" y="2509412"/>
                </a:cubicBezTo>
                <a:cubicBezTo>
                  <a:pt x="10586827" y="2522268"/>
                  <a:pt x="10586827" y="2523436"/>
                  <a:pt x="10616821" y="2528889"/>
                </a:cubicBezTo>
                <a:cubicBezTo>
                  <a:pt x="10626737" y="2530838"/>
                  <a:pt x="10637139" y="2531617"/>
                  <a:pt x="10646570" y="2533758"/>
                </a:cubicBezTo>
                <a:cubicBezTo>
                  <a:pt x="10682127" y="2541940"/>
                  <a:pt x="10719134" y="2543107"/>
                  <a:pt x="10754691" y="2553235"/>
                </a:cubicBezTo>
                <a:lnTo>
                  <a:pt x="10785170" y="2576220"/>
                </a:lnTo>
                <a:cubicBezTo>
                  <a:pt x="10802341" y="2578167"/>
                  <a:pt x="10820242" y="2580700"/>
                  <a:pt x="10837657" y="2582452"/>
                </a:cubicBezTo>
                <a:lnTo>
                  <a:pt x="10855314" y="2582452"/>
                </a:lnTo>
                <a:cubicBezTo>
                  <a:pt x="10851203" y="2581089"/>
                  <a:pt x="10846847" y="2579921"/>
                  <a:pt x="10843221" y="2578363"/>
                </a:cubicBezTo>
                <a:cubicBezTo>
                  <a:pt x="10839592" y="2576804"/>
                  <a:pt x="10843221" y="2576804"/>
                  <a:pt x="10841769" y="2576026"/>
                </a:cubicBezTo>
                <a:lnTo>
                  <a:pt x="10839107" y="2575050"/>
                </a:lnTo>
                <a:lnTo>
                  <a:pt x="10840560" y="2575050"/>
                </a:lnTo>
                <a:lnTo>
                  <a:pt x="10856115" y="2582452"/>
                </a:lnTo>
                <a:lnTo>
                  <a:pt x="10856523" y="2582647"/>
                </a:lnTo>
                <a:cubicBezTo>
                  <a:pt x="10870873" y="2584050"/>
                  <a:pt x="10885094" y="2586192"/>
                  <a:pt x="10899094" y="2589074"/>
                </a:cubicBezTo>
                <a:cubicBezTo>
                  <a:pt x="10930054" y="2596670"/>
                  <a:pt x="10959806" y="2605435"/>
                  <a:pt x="10989558" y="2613422"/>
                </a:cubicBezTo>
                <a:cubicBezTo>
                  <a:pt x="11041817" y="2611610"/>
                  <a:pt x="11094160" y="2614628"/>
                  <a:pt x="11145571" y="2622380"/>
                </a:cubicBezTo>
                <a:lnTo>
                  <a:pt x="11167824" y="2640105"/>
                </a:lnTo>
                <a:cubicBezTo>
                  <a:pt x="11158514" y="2637690"/>
                  <a:pt x="11148963" y="2635938"/>
                  <a:pt x="11139283" y="2634846"/>
                </a:cubicBezTo>
                <a:cubicBezTo>
                  <a:pt x="11099366" y="2633989"/>
                  <a:pt x="11059695" y="2629547"/>
                  <a:pt x="11021001" y="2621601"/>
                </a:cubicBezTo>
                <a:cubicBezTo>
                  <a:pt x="10991976" y="2616538"/>
                  <a:pt x="10986897" y="2618291"/>
                  <a:pt x="10984479" y="2631341"/>
                </a:cubicBezTo>
                <a:lnTo>
                  <a:pt x="10940697" y="2623354"/>
                </a:lnTo>
                <a:lnTo>
                  <a:pt x="10930539" y="2647505"/>
                </a:lnTo>
                <a:cubicBezTo>
                  <a:pt x="10915242" y="2640242"/>
                  <a:pt x="10897171" y="2637747"/>
                  <a:pt x="10879743" y="2640494"/>
                </a:cubicBezTo>
                <a:cubicBezTo>
                  <a:pt x="10869585" y="2643806"/>
                  <a:pt x="10876841" y="2649648"/>
                  <a:pt x="10886760" y="2654908"/>
                </a:cubicBezTo>
                <a:cubicBezTo>
                  <a:pt x="10901854" y="2660965"/>
                  <a:pt x="10912266" y="2672612"/>
                  <a:pt x="10914574" y="2686072"/>
                </a:cubicBezTo>
                <a:cubicBezTo>
                  <a:pt x="10916463" y="2691875"/>
                  <a:pt x="10919140" y="2697486"/>
                  <a:pt x="10922558" y="2702821"/>
                </a:cubicBezTo>
                <a:cubicBezTo>
                  <a:pt x="10956477" y="2709620"/>
                  <a:pt x="10991158" y="2713671"/>
                  <a:pt x="11026083" y="2714898"/>
                </a:cubicBezTo>
                <a:cubicBezTo>
                  <a:pt x="11052930" y="2722298"/>
                  <a:pt x="11068654" y="2734375"/>
                  <a:pt x="11111466" y="2739244"/>
                </a:cubicBezTo>
                <a:cubicBezTo>
                  <a:pt x="11092161" y="2739303"/>
                  <a:pt x="11072930" y="2741133"/>
                  <a:pt x="11054141" y="2744697"/>
                </a:cubicBezTo>
                <a:cubicBezTo>
                  <a:pt x="11036667" y="2748574"/>
                  <a:pt x="11018404" y="2749566"/>
                  <a:pt x="11000442" y="2747619"/>
                </a:cubicBezTo>
                <a:cubicBezTo>
                  <a:pt x="10977463" y="2747619"/>
                  <a:pt x="10976254" y="2757748"/>
                  <a:pt x="10962226" y="2760864"/>
                </a:cubicBezTo>
                <a:cubicBezTo>
                  <a:pt x="10938709" y="2763123"/>
                  <a:pt x="10914988" y="2763649"/>
                  <a:pt x="10891353" y="2762422"/>
                </a:cubicBezTo>
                <a:cubicBezTo>
                  <a:pt x="10876599" y="2772744"/>
                  <a:pt x="10855314" y="2781899"/>
                  <a:pt x="10882889" y="2801377"/>
                </a:cubicBezTo>
                <a:lnTo>
                  <a:pt x="10922073" y="2802156"/>
                </a:lnTo>
                <a:cubicBezTo>
                  <a:pt x="10950616" y="2808583"/>
                  <a:pt x="10970449" y="2815789"/>
                  <a:pt x="10970449" y="2826696"/>
                </a:cubicBezTo>
                <a:cubicBezTo>
                  <a:pt x="10900061" y="2803129"/>
                  <a:pt x="10910221" y="2802935"/>
                  <a:pt x="10825321" y="2806245"/>
                </a:cubicBezTo>
                <a:cubicBezTo>
                  <a:pt x="10825321" y="2810335"/>
                  <a:pt x="10808147" y="2812284"/>
                  <a:pt x="10830158" y="2819101"/>
                </a:cubicBezTo>
                <a:cubicBezTo>
                  <a:pt x="10852581" y="2812946"/>
                  <a:pt x="10876810" y="2812460"/>
                  <a:pt x="10899579" y="2817737"/>
                </a:cubicBezTo>
                <a:cubicBezTo>
                  <a:pt x="10899579" y="2832540"/>
                  <a:pt x="10903931" y="2848122"/>
                  <a:pt x="10864263" y="2853381"/>
                </a:cubicBezTo>
                <a:cubicBezTo>
                  <a:pt x="10832093" y="2838382"/>
                  <a:pt x="10832093" y="2838382"/>
                  <a:pt x="10785893" y="2837603"/>
                </a:cubicBezTo>
                <a:lnTo>
                  <a:pt x="10752274" y="2825723"/>
                </a:lnTo>
                <a:cubicBezTo>
                  <a:pt x="10760014" y="2825723"/>
                  <a:pt x="10766302" y="2825723"/>
                  <a:pt x="10773316" y="2825723"/>
                </a:cubicBezTo>
                <a:cubicBezTo>
                  <a:pt x="10787829" y="2827475"/>
                  <a:pt x="10797504" y="2827281"/>
                  <a:pt x="10792910" y="2821242"/>
                </a:cubicBezTo>
                <a:cubicBezTo>
                  <a:pt x="10784781" y="2814913"/>
                  <a:pt x="10773979" y="2811290"/>
                  <a:pt x="10762673" y="2811114"/>
                </a:cubicBezTo>
                <a:cubicBezTo>
                  <a:pt x="10729777" y="2808388"/>
                  <a:pt x="10700510" y="2808194"/>
                  <a:pt x="10690109" y="2817543"/>
                </a:cubicBezTo>
                <a:cubicBezTo>
                  <a:pt x="10758562" y="2844421"/>
                  <a:pt x="10758562" y="2844421"/>
                  <a:pt x="10755418" y="2850459"/>
                </a:cubicBezTo>
                <a:lnTo>
                  <a:pt x="10721555" y="2834877"/>
                </a:lnTo>
                <a:lnTo>
                  <a:pt x="10676322" y="2834877"/>
                </a:lnTo>
                <a:cubicBezTo>
                  <a:pt x="10662325" y="2828684"/>
                  <a:pt x="10647573" y="2823659"/>
                  <a:pt x="10632301" y="2819880"/>
                </a:cubicBezTo>
                <a:cubicBezTo>
                  <a:pt x="10637380" y="2817932"/>
                  <a:pt x="10649473" y="2817543"/>
                  <a:pt x="10636895" y="2810141"/>
                </a:cubicBezTo>
                <a:cubicBezTo>
                  <a:pt x="10622382" y="2810141"/>
                  <a:pt x="10607387" y="2810141"/>
                  <a:pt x="10591180" y="2808583"/>
                </a:cubicBezTo>
                <a:cubicBezTo>
                  <a:pt x="10581746" y="2808583"/>
                  <a:pt x="10564816" y="2806830"/>
                  <a:pt x="10562881" y="2799624"/>
                </a:cubicBezTo>
                <a:cubicBezTo>
                  <a:pt x="10577406" y="2798201"/>
                  <a:pt x="10592028" y="2797481"/>
                  <a:pt x="10606661" y="2797481"/>
                </a:cubicBezTo>
                <a:cubicBezTo>
                  <a:pt x="10632784" y="2798845"/>
                  <a:pt x="10622626" y="2789496"/>
                  <a:pt x="10630849" y="2785989"/>
                </a:cubicBezTo>
                <a:cubicBezTo>
                  <a:pt x="10653401" y="2786690"/>
                  <a:pt x="10675718" y="2789962"/>
                  <a:pt x="10697125" y="2795729"/>
                </a:cubicBezTo>
                <a:cubicBezTo>
                  <a:pt x="10708474" y="2799156"/>
                  <a:pt x="10721072" y="2798669"/>
                  <a:pt x="10731956" y="2794365"/>
                </a:cubicBezTo>
                <a:lnTo>
                  <a:pt x="10722522" y="2783067"/>
                </a:lnTo>
                <a:cubicBezTo>
                  <a:pt x="10746189" y="2784568"/>
                  <a:pt x="10769966" y="2784568"/>
                  <a:pt x="10793634" y="2783067"/>
                </a:cubicBezTo>
                <a:cubicBezTo>
                  <a:pt x="10812502" y="2779951"/>
                  <a:pt x="10853620" y="2789884"/>
                  <a:pt x="10855799" y="2777810"/>
                </a:cubicBezTo>
                <a:cubicBezTo>
                  <a:pt x="10838140" y="2771129"/>
                  <a:pt x="10818662" y="2768187"/>
                  <a:pt x="10799197" y="2769240"/>
                </a:cubicBezTo>
                <a:cubicBezTo>
                  <a:pt x="10777186" y="2769240"/>
                  <a:pt x="10755900" y="2770601"/>
                  <a:pt x="10733165" y="2770601"/>
                </a:cubicBezTo>
                <a:cubicBezTo>
                  <a:pt x="10715876" y="2771284"/>
                  <a:pt x="10699060" y="2765966"/>
                  <a:pt x="10686965" y="2755995"/>
                </a:cubicBezTo>
                <a:cubicBezTo>
                  <a:pt x="10665921" y="2750151"/>
                  <a:pt x="10642217" y="2753462"/>
                  <a:pt x="10622626" y="2743918"/>
                </a:cubicBezTo>
                <a:cubicBezTo>
                  <a:pt x="10600855" y="2743918"/>
                  <a:pt x="10579329" y="2743918"/>
                  <a:pt x="10556834" y="2743918"/>
                </a:cubicBezTo>
                <a:cubicBezTo>
                  <a:pt x="10538451" y="2743918"/>
                  <a:pt x="10526841" y="2745282"/>
                  <a:pt x="10523695" y="2752294"/>
                </a:cubicBezTo>
                <a:lnTo>
                  <a:pt x="10500718" y="2736518"/>
                </a:lnTo>
                <a:cubicBezTo>
                  <a:pt x="10486929" y="2733984"/>
                  <a:pt x="10473142" y="2731843"/>
                  <a:pt x="10459356" y="2729115"/>
                </a:cubicBezTo>
                <a:cubicBezTo>
                  <a:pt x="10445569" y="2726390"/>
                  <a:pt x="10424766" y="2720740"/>
                  <a:pt x="10407836" y="2718208"/>
                </a:cubicBezTo>
                <a:cubicBezTo>
                  <a:pt x="10378554" y="2712444"/>
                  <a:pt x="10348675" y="2708859"/>
                  <a:pt x="10318580" y="2707495"/>
                </a:cubicBezTo>
                <a:cubicBezTo>
                  <a:pt x="10288218" y="2707982"/>
                  <a:pt x="10257903" y="2705373"/>
                  <a:pt x="10228359" y="2699705"/>
                </a:cubicBezTo>
                <a:cubicBezTo>
                  <a:pt x="10222259" y="2699042"/>
                  <a:pt x="10216076" y="2699042"/>
                  <a:pt x="10209976" y="2699705"/>
                </a:cubicBezTo>
                <a:cubicBezTo>
                  <a:pt x="10194435" y="2700582"/>
                  <a:pt x="10178835" y="2700582"/>
                  <a:pt x="10163294" y="2699705"/>
                </a:cubicBezTo>
                <a:cubicBezTo>
                  <a:pt x="10140297" y="2696511"/>
                  <a:pt x="10116941" y="2695343"/>
                  <a:pt x="10093632" y="2696199"/>
                </a:cubicBezTo>
                <a:cubicBezTo>
                  <a:pt x="10066714" y="2690824"/>
                  <a:pt x="10039413" y="2686791"/>
                  <a:pt x="10011875" y="2684123"/>
                </a:cubicBezTo>
                <a:cubicBezTo>
                  <a:pt x="9974142" y="2677696"/>
                  <a:pt x="9932056" y="2677696"/>
                  <a:pt x="9900127" y="2660362"/>
                </a:cubicBezTo>
                <a:cubicBezTo>
                  <a:pt x="9897959" y="2659406"/>
                  <a:pt x="9895572" y="2658803"/>
                  <a:pt x="9893113" y="2658609"/>
                </a:cubicBezTo>
                <a:cubicBezTo>
                  <a:pt x="9854169" y="2655493"/>
                  <a:pt x="9847881" y="2642052"/>
                  <a:pt x="9826355" y="2633678"/>
                </a:cubicBezTo>
                <a:cubicBezTo>
                  <a:pt x="9823208" y="2632314"/>
                  <a:pt x="9826355" y="2629586"/>
                  <a:pt x="9826355" y="2627249"/>
                </a:cubicBezTo>
                <a:cubicBezTo>
                  <a:pt x="9858753" y="2640261"/>
                  <a:pt x="9893411" y="2649260"/>
                  <a:pt x="9929153" y="2653934"/>
                </a:cubicBezTo>
                <a:cubicBezTo>
                  <a:pt x="9934717" y="2653934"/>
                  <a:pt x="9941972" y="2660167"/>
                  <a:pt x="9950197" y="2662893"/>
                </a:cubicBezTo>
                <a:cubicBezTo>
                  <a:pt x="9958636" y="2666048"/>
                  <a:pt x="9967597" y="2668209"/>
                  <a:pt x="9976803" y="2669320"/>
                </a:cubicBezTo>
                <a:cubicBezTo>
                  <a:pt x="9983093" y="2669320"/>
                  <a:pt x="9988898" y="2666009"/>
                  <a:pt x="9987446" y="2663284"/>
                </a:cubicBezTo>
                <a:cubicBezTo>
                  <a:pt x="9982085" y="2657362"/>
                  <a:pt x="9976011" y="2651889"/>
                  <a:pt x="9969304" y="2646923"/>
                </a:cubicBezTo>
                <a:lnTo>
                  <a:pt x="10003652" y="2649648"/>
                </a:lnTo>
                <a:cubicBezTo>
                  <a:pt x="10037516" y="2667179"/>
                  <a:pt x="10043562" y="2668152"/>
                  <a:pt x="10067024" y="2659192"/>
                </a:cubicBezTo>
                <a:cubicBezTo>
                  <a:pt x="10072740" y="2658822"/>
                  <a:pt x="10078482" y="2658822"/>
                  <a:pt x="10084198" y="2659192"/>
                </a:cubicBezTo>
                <a:lnTo>
                  <a:pt x="10105725" y="2676137"/>
                </a:lnTo>
                <a:lnTo>
                  <a:pt x="10091938" y="2676137"/>
                </a:lnTo>
                <a:cubicBezTo>
                  <a:pt x="10079845" y="2676137"/>
                  <a:pt x="10067750" y="2676137"/>
                  <a:pt x="10076458" y="2682370"/>
                </a:cubicBezTo>
                <a:cubicBezTo>
                  <a:pt x="10085963" y="2687045"/>
                  <a:pt x="10096458" y="2690278"/>
                  <a:pt x="10107419" y="2691913"/>
                </a:cubicBezTo>
                <a:cubicBezTo>
                  <a:pt x="10120723" y="2693862"/>
                  <a:pt x="10127254" y="2690552"/>
                  <a:pt x="10124834" y="2685877"/>
                </a:cubicBezTo>
                <a:cubicBezTo>
                  <a:pt x="10122417" y="2681202"/>
                  <a:pt x="10117094" y="2680618"/>
                  <a:pt x="10112983" y="2677890"/>
                </a:cubicBezTo>
                <a:cubicBezTo>
                  <a:pt x="10123826" y="2679526"/>
                  <a:pt x="10134928" y="2676332"/>
                  <a:pt x="10142008" y="2669516"/>
                </a:cubicBezTo>
                <a:cubicBezTo>
                  <a:pt x="10149573" y="2665874"/>
                  <a:pt x="10157709" y="2663049"/>
                  <a:pt x="10166196" y="2661140"/>
                </a:cubicBezTo>
                <a:cubicBezTo>
                  <a:pt x="10180950" y="2666594"/>
                  <a:pt x="10190384" y="2670878"/>
                  <a:pt x="10201753" y="2674191"/>
                </a:cubicBezTo>
                <a:cubicBezTo>
                  <a:pt x="10212769" y="2677851"/>
                  <a:pt x="10224306" y="2680403"/>
                  <a:pt x="10236099" y="2681785"/>
                </a:cubicBezTo>
                <a:cubicBezTo>
                  <a:pt x="10244456" y="2681319"/>
                  <a:pt x="10252643" y="2679683"/>
                  <a:pt x="10260287" y="2676917"/>
                </a:cubicBezTo>
                <a:cubicBezTo>
                  <a:pt x="10290910" y="2683247"/>
                  <a:pt x="10322602" y="2685546"/>
                  <a:pt x="10354137" y="2683734"/>
                </a:cubicBezTo>
                <a:cubicBezTo>
                  <a:pt x="10338898" y="2677307"/>
                  <a:pt x="10338898" y="2677307"/>
                  <a:pt x="10345429" y="2672242"/>
                </a:cubicBezTo>
                <a:cubicBezTo>
                  <a:pt x="10371070" y="2677111"/>
                  <a:pt x="10396949" y="2682565"/>
                  <a:pt x="10422590" y="2686656"/>
                </a:cubicBezTo>
                <a:lnTo>
                  <a:pt x="10476530" y="2692272"/>
                </a:lnTo>
                <a:lnTo>
                  <a:pt x="10476530" y="2692498"/>
                </a:lnTo>
                <a:lnTo>
                  <a:pt x="10478706" y="2692498"/>
                </a:lnTo>
                <a:cubicBezTo>
                  <a:pt x="10507973" y="2693668"/>
                  <a:pt x="10538451" y="2695226"/>
                  <a:pt x="10566509" y="2695226"/>
                </a:cubicBezTo>
                <a:cubicBezTo>
                  <a:pt x="10578958" y="2694642"/>
                  <a:pt x="10591289" y="2692928"/>
                  <a:pt x="10603275" y="2690161"/>
                </a:cubicBezTo>
                <a:cubicBezTo>
                  <a:pt x="10582221" y="2680794"/>
                  <a:pt x="10559437" y="2674230"/>
                  <a:pt x="10535790" y="2670684"/>
                </a:cubicBezTo>
                <a:cubicBezTo>
                  <a:pt x="10516051" y="2678260"/>
                  <a:pt x="10493125" y="2678260"/>
                  <a:pt x="10473383" y="2670684"/>
                </a:cubicBezTo>
                <a:cubicBezTo>
                  <a:pt x="10462576" y="2668251"/>
                  <a:pt x="10452052" y="2665054"/>
                  <a:pt x="10441940" y="2661140"/>
                </a:cubicBezTo>
                <a:cubicBezTo>
                  <a:pt x="10433349" y="2656427"/>
                  <a:pt x="10425256" y="2651147"/>
                  <a:pt x="10417752" y="2645364"/>
                </a:cubicBezTo>
                <a:cubicBezTo>
                  <a:pt x="10409387" y="2639326"/>
                  <a:pt x="10398727" y="2635762"/>
                  <a:pt x="10387518" y="2635236"/>
                </a:cubicBezTo>
                <a:cubicBezTo>
                  <a:pt x="10370826" y="2634067"/>
                  <a:pt x="10372761" y="2638156"/>
                  <a:pt x="10376631" y="2643027"/>
                </a:cubicBezTo>
                <a:cubicBezTo>
                  <a:pt x="10380501" y="2647896"/>
                  <a:pt x="10381954" y="2649260"/>
                  <a:pt x="10378810" y="2650039"/>
                </a:cubicBezTo>
                <a:cubicBezTo>
                  <a:pt x="10370829" y="2651344"/>
                  <a:pt x="10362601" y="2651344"/>
                  <a:pt x="10354622" y="2650039"/>
                </a:cubicBezTo>
                <a:cubicBezTo>
                  <a:pt x="10348111" y="2648597"/>
                  <a:pt x="10341854" y="2646514"/>
                  <a:pt x="10335995" y="2643806"/>
                </a:cubicBezTo>
                <a:cubicBezTo>
                  <a:pt x="10304191" y="2630619"/>
                  <a:pt x="10269373" y="2622789"/>
                  <a:pt x="10233682" y="2620822"/>
                </a:cubicBezTo>
                <a:lnTo>
                  <a:pt x="10301891" y="2645947"/>
                </a:lnTo>
                <a:cubicBezTo>
                  <a:pt x="10277703" y="2640494"/>
                  <a:pt x="10267545" y="2638741"/>
                  <a:pt x="10259078" y="2636598"/>
                </a:cubicBezTo>
                <a:cubicBezTo>
                  <a:pt x="10250612" y="2634457"/>
                  <a:pt x="10236340" y="2629392"/>
                  <a:pt x="10224248" y="2626666"/>
                </a:cubicBezTo>
                <a:cubicBezTo>
                  <a:pt x="10207800" y="2622965"/>
                  <a:pt x="10200059" y="2624329"/>
                  <a:pt x="10194254" y="2631145"/>
                </a:cubicBezTo>
                <a:cubicBezTo>
                  <a:pt x="10191111" y="2635040"/>
                  <a:pt x="10185305" y="2636989"/>
                  <a:pt x="10166923" y="2634261"/>
                </a:cubicBezTo>
                <a:cubicBezTo>
                  <a:pt x="10152651" y="2623160"/>
                  <a:pt x="10137653" y="2611864"/>
                  <a:pt x="10121205" y="2599398"/>
                </a:cubicBezTo>
                <a:lnTo>
                  <a:pt x="10171034" y="2601930"/>
                </a:lnTo>
                <a:lnTo>
                  <a:pt x="10179015" y="2590243"/>
                </a:lnTo>
                <a:lnTo>
                  <a:pt x="10221827" y="2594139"/>
                </a:lnTo>
                <a:cubicBezTo>
                  <a:pt x="10221827" y="2584790"/>
                  <a:pt x="10195948" y="2574661"/>
                  <a:pt x="10184820" y="2565507"/>
                </a:cubicBezTo>
                <a:cubicBezTo>
                  <a:pt x="10178579" y="2563151"/>
                  <a:pt x="10171862" y="2561689"/>
                  <a:pt x="10164987" y="2561223"/>
                </a:cubicBezTo>
                <a:cubicBezTo>
                  <a:pt x="10159906" y="2561223"/>
                  <a:pt x="10154345" y="2562975"/>
                  <a:pt x="10155069" y="2564922"/>
                </a:cubicBezTo>
                <a:cubicBezTo>
                  <a:pt x="10158415" y="2570181"/>
                  <a:pt x="10162557" y="2575089"/>
                  <a:pt x="10167405" y="2579530"/>
                </a:cubicBezTo>
                <a:cubicBezTo>
                  <a:pt x="10118572" y="2556879"/>
                  <a:pt x="10064482" y="2542564"/>
                  <a:pt x="10008490" y="2537459"/>
                </a:cubicBezTo>
                <a:cubicBezTo>
                  <a:pt x="9972691" y="2514672"/>
                  <a:pt x="9970757" y="2512723"/>
                  <a:pt x="9969063" y="2499675"/>
                </a:cubicBezTo>
                <a:cubicBezTo>
                  <a:pt x="9956726" y="2495583"/>
                  <a:pt x="9944875" y="2490909"/>
                  <a:pt x="9930121" y="2486819"/>
                </a:cubicBezTo>
                <a:cubicBezTo>
                  <a:pt x="9915367" y="2482729"/>
                  <a:pt x="9900854" y="2478443"/>
                  <a:pt x="9883195" y="2473380"/>
                </a:cubicBezTo>
                <a:cubicBezTo>
                  <a:pt x="9925283" y="2473380"/>
                  <a:pt x="9963017" y="2486819"/>
                  <a:pt x="10004135" y="2492857"/>
                </a:cubicBezTo>
                <a:lnTo>
                  <a:pt x="10028323" y="2483508"/>
                </a:lnTo>
                <a:cubicBezTo>
                  <a:pt x="10012119" y="2479418"/>
                  <a:pt x="10000509" y="2475911"/>
                  <a:pt x="9988655" y="2473574"/>
                </a:cubicBezTo>
                <a:cubicBezTo>
                  <a:pt x="9946454" y="2465783"/>
                  <a:pt x="9903611" y="2460446"/>
                  <a:pt x="9860459" y="2457604"/>
                </a:cubicBezTo>
                <a:cubicBezTo>
                  <a:pt x="9852279" y="2456455"/>
                  <a:pt x="9844201" y="2454896"/>
                  <a:pt x="9836271" y="2452929"/>
                </a:cubicBezTo>
                <a:lnTo>
                  <a:pt x="9811841" y="2432088"/>
                </a:lnTo>
                <a:lnTo>
                  <a:pt x="9753790" y="2423324"/>
                </a:lnTo>
                <a:cubicBezTo>
                  <a:pt x="9753790" y="2429557"/>
                  <a:pt x="9753790" y="2434426"/>
                  <a:pt x="9755240" y="2439294"/>
                </a:cubicBezTo>
                <a:lnTo>
                  <a:pt x="9630915" y="2424297"/>
                </a:lnTo>
                <a:cubicBezTo>
                  <a:pt x="9630915" y="2428581"/>
                  <a:pt x="9627286" y="2431503"/>
                  <a:pt x="9630915" y="2434814"/>
                </a:cubicBezTo>
                <a:cubicBezTo>
                  <a:pt x="9640105" y="2446500"/>
                  <a:pt x="9650989" y="2458577"/>
                  <a:pt x="9661632" y="2470458"/>
                </a:cubicBezTo>
                <a:cubicBezTo>
                  <a:pt x="9663937" y="2472288"/>
                  <a:pt x="9666543" y="2473866"/>
                  <a:pt x="9669372" y="2475132"/>
                </a:cubicBezTo>
                <a:cubicBezTo>
                  <a:pt x="9658729" y="2478249"/>
                  <a:pt x="9647845" y="2481365"/>
                  <a:pt x="9638170" y="2484676"/>
                </a:cubicBezTo>
                <a:cubicBezTo>
                  <a:pt x="9635752" y="2484676"/>
                  <a:pt x="9638170" y="2487792"/>
                  <a:pt x="9636720" y="2490129"/>
                </a:cubicBezTo>
                <a:lnTo>
                  <a:pt x="9668404" y="2504544"/>
                </a:lnTo>
                <a:cubicBezTo>
                  <a:pt x="9689934" y="2509412"/>
                  <a:pt x="9695739" y="2501622"/>
                  <a:pt x="9713878" y="2508048"/>
                </a:cubicBezTo>
                <a:cubicBezTo>
                  <a:pt x="9689690" y="2512334"/>
                  <a:pt x="9663084" y="2516618"/>
                  <a:pt x="9638655" y="2521489"/>
                </a:cubicBezTo>
                <a:cubicBezTo>
                  <a:pt x="9636476" y="2521489"/>
                  <a:pt x="9641073" y="2525385"/>
                  <a:pt x="9643493" y="2527916"/>
                </a:cubicBezTo>
                <a:cubicBezTo>
                  <a:pt x="9625833" y="2532006"/>
                  <a:pt x="9604548" y="2535317"/>
                  <a:pt x="9621239" y="2549146"/>
                </a:cubicBezTo>
                <a:lnTo>
                  <a:pt x="9654859" y="2554015"/>
                </a:lnTo>
                <a:lnTo>
                  <a:pt x="9616643" y="2571155"/>
                </a:lnTo>
                <a:cubicBezTo>
                  <a:pt x="9623898" y="2574077"/>
                  <a:pt x="9629947" y="2576220"/>
                  <a:pt x="9634785" y="2578557"/>
                </a:cubicBezTo>
                <a:cubicBezTo>
                  <a:pt x="9639053" y="2580504"/>
                  <a:pt x="9643173" y="2582647"/>
                  <a:pt x="9647119" y="2584984"/>
                </a:cubicBezTo>
                <a:cubicBezTo>
                  <a:pt x="9638282" y="2584225"/>
                  <a:pt x="9629401" y="2583835"/>
                  <a:pt x="9620513" y="2583816"/>
                </a:cubicBezTo>
                <a:cubicBezTo>
                  <a:pt x="9615597" y="2584205"/>
                  <a:pt x="9610787" y="2585178"/>
                  <a:pt x="9606242" y="2586737"/>
                </a:cubicBezTo>
                <a:lnTo>
                  <a:pt x="9627286" y="2594139"/>
                </a:lnTo>
                <a:cubicBezTo>
                  <a:pt x="9615282" y="2596944"/>
                  <a:pt x="9602367" y="2595521"/>
                  <a:pt x="9591729" y="2590243"/>
                </a:cubicBezTo>
                <a:cubicBezTo>
                  <a:pt x="9585791" y="2587223"/>
                  <a:pt x="9580205" y="2583757"/>
                  <a:pt x="9575040" y="2579921"/>
                </a:cubicBezTo>
                <a:cubicBezTo>
                  <a:pt x="9562388" y="2574214"/>
                  <a:pt x="9548368" y="2570766"/>
                  <a:pt x="9533919" y="2569793"/>
                </a:cubicBezTo>
                <a:cubicBezTo>
                  <a:pt x="9519891" y="2568038"/>
                  <a:pt x="9513359" y="2569793"/>
                  <a:pt x="9509731" y="2573104"/>
                </a:cubicBezTo>
                <a:cubicBezTo>
                  <a:pt x="9455214" y="2568701"/>
                  <a:pt x="9400187" y="2570864"/>
                  <a:pt x="9346463" y="2579530"/>
                </a:cubicBezTo>
                <a:cubicBezTo>
                  <a:pt x="9346463" y="2579530"/>
                  <a:pt x="9346463" y="2577584"/>
                  <a:pt x="9342593" y="2576414"/>
                </a:cubicBezTo>
                <a:lnTo>
                  <a:pt x="9337997" y="2572324"/>
                </a:lnTo>
                <a:lnTo>
                  <a:pt x="9334368" y="2575050"/>
                </a:lnTo>
                <a:cubicBezTo>
                  <a:pt x="9312356" y="2573492"/>
                  <a:pt x="9291314" y="2572519"/>
                  <a:pt x="9284541" y="2580894"/>
                </a:cubicBezTo>
                <a:cubicBezTo>
                  <a:pt x="9306119" y="2590906"/>
                  <a:pt x="9329205" y="2598619"/>
                  <a:pt x="9353236" y="2603877"/>
                </a:cubicBezTo>
                <a:cubicBezTo>
                  <a:pt x="9370913" y="2608181"/>
                  <a:pt x="9388209" y="2613461"/>
                  <a:pt x="9404997" y="2619654"/>
                </a:cubicBezTo>
                <a:cubicBezTo>
                  <a:pt x="9385090" y="2622673"/>
                  <a:pt x="9364516" y="2620765"/>
                  <a:pt x="9345978" y="2614201"/>
                </a:cubicBezTo>
                <a:cubicBezTo>
                  <a:pt x="9325185" y="2606858"/>
                  <a:pt x="9302874" y="2602688"/>
                  <a:pt x="9280186" y="2601930"/>
                </a:cubicBezTo>
                <a:cubicBezTo>
                  <a:pt x="9291621" y="2607443"/>
                  <a:pt x="9302249" y="2613986"/>
                  <a:pt x="9311873" y="2621407"/>
                </a:cubicBezTo>
                <a:cubicBezTo>
                  <a:pt x="9316952" y="2627055"/>
                  <a:pt x="9311873" y="2632314"/>
                  <a:pt x="9311873" y="2637962"/>
                </a:cubicBezTo>
                <a:lnTo>
                  <a:pt x="9340899" y="2646144"/>
                </a:lnTo>
                <a:lnTo>
                  <a:pt x="9315017" y="2649454"/>
                </a:lnTo>
                <a:cubicBezTo>
                  <a:pt x="9301020" y="2643825"/>
                  <a:pt x="9287594" y="2637300"/>
                  <a:pt x="9274866" y="2629977"/>
                </a:cubicBezTo>
                <a:cubicBezTo>
                  <a:pt x="9267126" y="2624523"/>
                  <a:pt x="9267609" y="2619070"/>
                  <a:pt x="9263980" y="2612252"/>
                </a:cubicBezTo>
                <a:cubicBezTo>
                  <a:pt x="9175935" y="2604461"/>
                  <a:pt x="9093213" y="2576608"/>
                  <a:pt x="9010974" y="2569402"/>
                </a:cubicBezTo>
                <a:cubicBezTo>
                  <a:pt x="8996943" y="2575050"/>
                  <a:pt x="9013391" y="2580700"/>
                  <a:pt x="9025001" y="2586348"/>
                </a:cubicBezTo>
                <a:cubicBezTo>
                  <a:pt x="8989856" y="2588372"/>
                  <a:pt x="8954784" y="2581557"/>
                  <a:pt x="8924623" y="2566871"/>
                </a:cubicBezTo>
                <a:lnTo>
                  <a:pt x="8849397" y="2560832"/>
                </a:lnTo>
                <a:cubicBezTo>
                  <a:pt x="8854766" y="2565020"/>
                  <a:pt x="8859847" y="2569441"/>
                  <a:pt x="8864637" y="2574077"/>
                </a:cubicBezTo>
                <a:cubicBezTo>
                  <a:pt x="8867465" y="2577563"/>
                  <a:pt x="8869982" y="2581205"/>
                  <a:pt x="8872133" y="2584984"/>
                </a:cubicBezTo>
                <a:cubicBezTo>
                  <a:pt x="8878327" y="2587011"/>
                  <a:pt x="8884736" y="2588626"/>
                  <a:pt x="8891242" y="2589853"/>
                </a:cubicBezTo>
                <a:lnTo>
                  <a:pt x="8950746" y="2594333"/>
                </a:lnTo>
                <a:lnTo>
                  <a:pt x="8993799" y="2609721"/>
                </a:lnTo>
                <a:cubicBezTo>
                  <a:pt x="9008313" y="2614590"/>
                  <a:pt x="9038064" y="2616342"/>
                  <a:pt x="9032501" y="2626470"/>
                </a:cubicBezTo>
                <a:cubicBezTo>
                  <a:pt x="9002025" y="2622945"/>
                  <a:pt x="8972199" y="2616421"/>
                  <a:pt x="8943729" y="2606993"/>
                </a:cubicBezTo>
                <a:cubicBezTo>
                  <a:pt x="8923170" y="2600566"/>
                  <a:pt x="8906481" y="2596085"/>
                  <a:pt x="8892936" y="2601930"/>
                </a:cubicBezTo>
                <a:cubicBezTo>
                  <a:pt x="8881615" y="2603936"/>
                  <a:pt x="8869812" y="2603118"/>
                  <a:pt x="8859073" y="2599592"/>
                </a:cubicBezTo>
                <a:cubicBezTo>
                  <a:pt x="8827385" y="2592581"/>
                  <a:pt x="8809244" y="2601930"/>
                  <a:pt x="8776833" y="2593944"/>
                </a:cubicBezTo>
                <a:cubicBezTo>
                  <a:pt x="8772648" y="2593008"/>
                  <a:pt x="8768197" y="2593008"/>
                  <a:pt x="8764014" y="2593944"/>
                </a:cubicBezTo>
                <a:cubicBezTo>
                  <a:pt x="8760385" y="2595658"/>
                  <a:pt x="8757046" y="2597742"/>
                  <a:pt x="8754095" y="2600177"/>
                </a:cubicBezTo>
                <a:cubicBezTo>
                  <a:pt x="8729981" y="2588822"/>
                  <a:pt x="8702141" y="2583581"/>
                  <a:pt x="8674276" y="2585178"/>
                </a:cubicBezTo>
                <a:lnTo>
                  <a:pt x="8625899" y="2573688"/>
                </a:lnTo>
                <a:cubicBezTo>
                  <a:pt x="8615739" y="2579336"/>
                  <a:pt x="8614289" y="2579336"/>
                  <a:pt x="8577523" y="2571351"/>
                </a:cubicBezTo>
                <a:lnTo>
                  <a:pt x="8588649" y="2559468"/>
                </a:lnTo>
                <a:cubicBezTo>
                  <a:pt x="8572445" y="2556158"/>
                  <a:pt x="8559623" y="2554015"/>
                  <a:pt x="8548257" y="2551095"/>
                </a:cubicBezTo>
                <a:cubicBezTo>
                  <a:pt x="8536887" y="2548172"/>
                  <a:pt x="8524069" y="2543107"/>
                  <a:pt x="8511973" y="2539602"/>
                </a:cubicBezTo>
                <a:cubicBezTo>
                  <a:pt x="8495043" y="2542719"/>
                  <a:pt x="8510764" y="2554211"/>
                  <a:pt x="8484641" y="2552847"/>
                </a:cubicBezTo>
                <a:cubicBezTo>
                  <a:pt x="8458518" y="2551483"/>
                  <a:pt x="8466741" y="2559468"/>
                  <a:pt x="8468676" y="2565701"/>
                </a:cubicBezTo>
                <a:cubicBezTo>
                  <a:pt x="8429007" y="2560444"/>
                  <a:pt x="8437959" y="2547978"/>
                  <a:pt x="8414253" y="2539212"/>
                </a:cubicBezTo>
                <a:lnTo>
                  <a:pt x="8280009" y="2514866"/>
                </a:lnTo>
                <a:lnTo>
                  <a:pt x="8225104" y="2517397"/>
                </a:lnTo>
                <a:cubicBezTo>
                  <a:pt x="8204931" y="2506239"/>
                  <a:pt x="8180862" y="2500589"/>
                  <a:pt x="8156410" y="2501233"/>
                </a:cubicBezTo>
                <a:cubicBezTo>
                  <a:pt x="8142864" y="2501233"/>
                  <a:pt x="8143106" y="2505908"/>
                  <a:pt x="8158101" y="2514866"/>
                </a:cubicBezTo>
                <a:cubicBezTo>
                  <a:pt x="8164003" y="2515645"/>
                  <a:pt x="8169785" y="2517027"/>
                  <a:pt x="8175275" y="2518956"/>
                </a:cubicBezTo>
                <a:cubicBezTo>
                  <a:pt x="8194722" y="2532396"/>
                  <a:pt x="8218572" y="2541062"/>
                  <a:pt x="8243969" y="2543887"/>
                </a:cubicBezTo>
                <a:cubicBezTo>
                  <a:pt x="8266464" y="2563364"/>
                  <a:pt x="8266464" y="2563364"/>
                  <a:pt x="8249774" y="2564922"/>
                </a:cubicBezTo>
                <a:cubicBezTo>
                  <a:pt x="8248081" y="2563364"/>
                  <a:pt x="8245178" y="2561611"/>
                  <a:pt x="8245422" y="2560247"/>
                </a:cubicBezTo>
                <a:cubicBezTo>
                  <a:pt x="8245422" y="2555769"/>
                  <a:pt x="8241067" y="2551483"/>
                  <a:pt x="8226071" y="2548561"/>
                </a:cubicBezTo>
                <a:cubicBezTo>
                  <a:pt x="8211074" y="2545641"/>
                  <a:pt x="8191241" y="2544277"/>
                  <a:pt x="8193899" y="2550510"/>
                </a:cubicBezTo>
                <a:cubicBezTo>
                  <a:pt x="8196561" y="2556742"/>
                  <a:pt x="8169711" y="2551677"/>
                  <a:pt x="8166809" y="2556158"/>
                </a:cubicBezTo>
                <a:cubicBezTo>
                  <a:pt x="8173340" y="2563949"/>
                  <a:pt x="8208656" y="2571934"/>
                  <a:pt x="8199222" y="2581479"/>
                </a:cubicBezTo>
                <a:cubicBezTo>
                  <a:pt x="8155442" y="2577972"/>
                  <a:pt x="8146008" y="2552653"/>
                  <a:pt x="8097391" y="2551095"/>
                </a:cubicBezTo>
                <a:cubicBezTo>
                  <a:pt x="8106099" y="2563949"/>
                  <a:pt x="8138268" y="2574077"/>
                  <a:pt x="8159554" y="2584984"/>
                </a:cubicBezTo>
                <a:cubicBezTo>
                  <a:pt x="8174308" y="2592581"/>
                  <a:pt x="8170196" y="2595112"/>
                  <a:pt x="8141897" y="2595307"/>
                </a:cubicBezTo>
                <a:lnTo>
                  <a:pt x="8134880" y="2587321"/>
                </a:lnTo>
                <a:lnTo>
                  <a:pt x="8053367" y="2579336"/>
                </a:lnTo>
                <a:cubicBezTo>
                  <a:pt x="8048311" y="2582023"/>
                  <a:pt x="8043474" y="2584945"/>
                  <a:pt x="8038854" y="2588100"/>
                </a:cubicBezTo>
                <a:cubicBezTo>
                  <a:pt x="8024583" y="2599398"/>
                  <a:pt x="8027970" y="2601151"/>
                  <a:pt x="8079975" y="2610888"/>
                </a:cubicBezTo>
                <a:cubicBezTo>
                  <a:pt x="8083409" y="2611825"/>
                  <a:pt x="8086649" y="2613148"/>
                  <a:pt x="8089651" y="2614784"/>
                </a:cubicBezTo>
                <a:cubicBezTo>
                  <a:pt x="8085781" y="2619070"/>
                  <a:pt x="8076347" y="2619654"/>
                  <a:pt x="8061834" y="2614784"/>
                </a:cubicBezTo>
                <a:cubicBezTo>
                  <a:pt x="8051166" y="2610168"/>
                  <a:pt x="8039339" y="2607577"/>
                  <a:pt x="8027244" y="2607189"/>
                </a:cubicBezTo>
                <a:cubicBezTo>
                  <a:pt x="8020182" y="2608572"/>
                  <a:pt x="8013409" y="2610810"/>
                  <a:pt x="8007167" y="2613810"/>
                </a:cubicBezTo>
                <a:cubicBezTo>
                  <a:pt x="8003953" y="2614044"/>
                  <a:pt x="8000710" y="2614044"/>
                  <a:pt x="7997492" y="2613810"/>
                </a:cubicBezTo>
                <a:lnTo>
                  <a:pt x="7904369" y="2577584"/>
                </a:lnTo>
                <a:cubicBezTo>
                  <a:pt x="7878731" y="2586737"/>
                  <a:pt x="7847285" y="2580115"/>
                  <a:pt x="7813907" y="2566871"/>
                </a:cubicBezTo>
                <a:cubicBezTo>
                  <a:pt x="7809021" y="2565584"/>
                  <a:pt x="7803988" y="2564591"/>
                  <a:pt x="7798909" y="2563949"/>
                </a:cubicBezTo>
                <a:cubicBezTo>
                  <a:pt x="7787784" y="2561611"/>
                  <a:pt x="7778832" y="2560638"/>
                  <a:pt x="7779558" y="2565701"/>
                </a:cubicBezTo>
                <a:cubicBezTo>
                  <a:pt x="7794312" y="2573492"/>
                  <a:pt x="7844867" y="2574856"/>
                  <a:pt x="7830837" y="2588491"/>
                </a:cubicBezTo>
                <a:cubicBezTo>
                  <a:pt x="7811197" y="2588413"/>
                  <a:pt x="7791798" y="2584888"/>
                  <a:pt x="7773995" y="2578167"/>
                </a:cubicBezTo>
                <a:cubicBezTo>
                  <a:pt x="7757839" y="2573026"/>
                  <a:pt x="7740568" y="2570513"/>
                  <a:pt x="7723201" y="2570766"/>
                </a:cubicBezTo>
                <a:cubicBezTo>
                  <a:pt x="7699013" y="2569793"/>
                  <a:pt x="7694658" y="2577193"/>
                  <a:pt x="7715461" y="2584205"/>
                </a:cubicBezTo>
                <a:cubicBezTo>
                  <a:pt x="7744001" y="2593944"/>
                  <a:pt x="7759482" y="2603682"/>
                  <a:pt x="7763837" y="2615368"/>
                </a:cubicBezTo>
                <a:cubicBezTo>
                  <a:pt x="7754403" y="2616538"/>
                  <a:pt x="7729247" y="2614201"/>
                  <a:pt x="7743519" y="2623938"/>
                </a:cubicBezTo>
                <a:lnTo>
                  <a:pt x="7781493" y="2633872"/>
                </a:lnTo>
                <a:cubicBezTo>
                  <a:pt x="7775930" y="2637377"/>
                  <a:pt x="7755129" y="2633872"/>
                  <a:pt x="7763837" y="2642248"/>
                </a:cubicBezTo>
                <a:lnTo>
                  <a:pt x="7824549" y="2655493"/>
                </a:lnTo>
                <a:cubicBezTo>
                  <a:pt x="7839883" y="2653174"/>
                  <a:pt x="7855655" y="2653174"/>
                  <a:pt x="7870991" y="2655493"/>
                </a:cubicBezTo>
                <a:cubicBezTo>
                  <a:pt x="7883083" y="2655493"/>
                  <a:pt x="7895179" y="2657051"/>
                  <a:pt x="7906789" y="2657439"/>
                </a:cubicBezTo>
                <a:cubicBezTo>
                  <a:pt x="7924446" y="2657439"/>
                  <a:pt x="7926381" y="2652959"/>
                  <a:pt x="7910900" y="2646923"/>
                </a:cubicBezTo>
                <a:cubicBezTo>
                  <a:pt x="7902675" y="2643806"/>
                  <a:pt x="7892517" y="2641273"/>
                  <a:pt x="7884536" y="2638156"/>
                </a:cubicBezTo>
                <a:cubicBezTo>
                  <a:pt x="7881633" y="2638156"/>
                  <a:pt x="7880907" y="2634652"/>
                  <a:pt x="7882601" y="2633678"/>
                </a:cubicBezTo>
                <a:cubicBezTo>
                  <a:pt x="7886156" y="2632879"/>
                  <a:pt x="7889930" y="2632879"/>
                  <a:pt x="7893485" y="2633678"/>
                </a:cubicBezTo>
                <a:cubicBezTo>
                  <a:pt x="7908602" y="2634748"/>
                  <a:pt x="7923404" y="2637846"/>
                  <a:pt x="7937265" y="2642831"/>
                </a:cubicBezTo>
                <a:cubicBezTo>
                  <a:pt x="7947425" y="2648207"/>
                  <a:pt x="7959447" y="2650875"/>
                  <a:pt x="7971613" y="2650427"/>
                </a:cubicBezTo>
                <a:cubicBezTo>
                  <a:pt x="7971613" y="2648675"/>
                  <a:pt x="7973304" y="2646726"/>
                  <a:pt x="7974272" y="2644780"/>
                </a:cubicBezTo>
                <a:lnTo>
                  <a:pt x="7968467" y="2643027"/>
                </a:lnTo>
                <a:lnTo>
                  <a:pt x="7974757" y="2644195"/>
                </a:lnTo>
                <a:cubicBezTo>
                  <a:pt x="8001606" y="2642052"/>
                  <a:pt x="7963873" y="2627055"/>
                  <a:pt x="7985158" y="2622771"/>
                </a:cubicBezTo>
                <a:cubicBezTo>
                  <a:pt x="7999427" y="2627446"/>
                  <a:pt x="8012973" y="2632703"/>
                  <a:pt x="8027729" y="2636794"/>
                </a:cubicBezTo>
                <a:cubicBezTo>
                  <a:pt x="8048771" y="2642637"/>
                  <a:pt x="8053126" y="2648481"/>
                  <a:pt x="8051917" y="2654129"/>
                </a:cubicBezTo>
                <a:cubicBezTo>
                  <a:pt x="8049716" y="2658296"/>
                  <a:pt x="8046521" y="2662075"/>
                  <a:pt x="8042483" y="2665230"/>
                </a:cubicBezTo>
                <a:cubicBezTo>
                  <a:pt x="8061204" y="2674442"/>
                  <a:pt x="8081740" y="2681027"/>
                  <a:pt x="8103196" y="2684707"/>
                </a:cubicBezTo>
                <a:cubicBezTo>
                  <a:pt x="8115919" y="2689226"/>
                  <a:pt x="8128011" y="2694856"/>
                  <a:pt x="8139236" y="2701459"/>
                </a:cubicBezTo>
                <a:cubicBezTo>
                  <a:pt x="8103678" y="2708080"/>
                  <a:pt x="8101985" y="2709444"/>
                  <a:pt x="8120611" y="2717041"/>
                </a:cubicBezTo>
                <a:lnTo>
                  <a:pt x="8183257" y="2720936"/>
                </a:lnTo>
                <a:cubicBezTo>
                  <a:pt x="8207445" y="2744112"/>
                  <a:pt x="8168261" y="2745671"/>
                  <a:pt x="8126899" y="2747035"/>
                </a:cubicBezTo>
                <a:cubicBezTo>
                  <a:pt x="8134398" y="2755020"/>
                  <a:pt x="8140686" y="2761837"/>
                  <a:pt x="8147217" y="2768461"/>
                </a:cubicBezTo>
                <a:lnTo>
                  <a:pt x="8109969" y="2775082"/>
                </a:lnTo>
                <a:cubicBezTo>
                  <a:pt x="8131495" y="2791833"/>
                  <a:pt x="8091342" y="2801571"/>
                  <a:pt x="8130528" y="2822021"/>
                </a:cubicBezTo>
                <a:cubicBezTo>
                  <a:pt x="8148185" y="2822021"/>
                  <a:pt x="8170679" y="2823776"/>
                  <a:pt x="8154716" y="2814815"/>
                </a:cubicBezTo>
                <a:cubicBezTo>
                  <a:pt x="8138751" y="2805857"/>
                  <a:pt x="8146491" y="2801377"/>
                  <a:pt x="8145523" y="2795338"/>
                </a:cubicBezTo>
                <a:cubicBezTo>
                  <a:pt x="8144556" y="2789300"/>
                  <a:pt x="8158345" y="2790469"/>
                  <a:pt x="8172131" y="2793195"/>
                </a:cubicBezTo>
                <a:cubicBezTo>
                  <a:pt x="8185918" y="2795923"/>
                  <a:pt x="8196319" y="2799428"/>
                  <a:pt x="8207445" y="2801961"/>
                </a:cubicBezTo>
                <a:cubicBezTo>
                  <a:pt x="8214146" y="2802974"/>
                  <a:pt x="8220942" y="2803499"/>
                  <a:pt x="8227763" y="2803520"/>
                </a:cubicBezTo>
                <a:cubicBezTo>
                  <a:pt x="8227763" y="2802350"/>
                  <a:pt x="8227763" y="2801377"/>
                  <a:pt x="8226313" y="2800792"/>
                </a:cubicBezTo>
                <a:cubicBezTo>
                  <a:pt x="8217846" y="2795338"/>
                  <a:pt x="8209138" y="2790079"/>
                  <a:pt x="8200190" y="2784821"/>
                </a:cubicBezTo>
                <a:cubicBezTo>
                  <a:pt x="8207445" y="2781509"/>
                  <a:pt x="8205995" y="2773718"/>
                  <a:pt x="8233085" y="2781509"/>
                </a:cubicBezTo>
                <a:cubicBezTo>
                  <a:pt x="8228006" y="2785795"/>
                  <a:pt x="8220990" y="2789884"/>
                  <a:pt x="8236714" y="2796702"/>
                </a:cubicBezTo>
                <a:cubicBezTo>
                  <a:pt x="8249678" y="2805875"/>
                  <a:pt x="8265062" y="2812537"/>
                  <a:pt x="8281703" y="2816179"/>
                </a:cubicBezTo>
                <a:cubicBezTo>
                  <a:pt x="8313631" y="2822021"/>
                  <a:pt x="8317501" y="2826307"/>
                  <a:pt x="8305891" y="2835656"/>
                </a:cubicBezTo>
                <a:cubicBezTo>
                  <a:pt x="8328629" y="2844576"/>
                  <a:pt x="8355016" y="2845298"/>
                  <a:pt x="8378455" y="2837603"/>
                </a:cubicBezTo>
                <a:cubicBezTo>
                  <a:pt x="8399596" y="2846973"/>
                  <a:pt x="8423276" y="2851979"/>
                  <a:pt x="8447390" y="2852212"/>
                </a:cubicBezTo>
                <a:cubicBezTo>
                  <a:pt x="8453681" y="2845590"/>
                  <a:pt x="8418609" y="2838188"/>
                  <a:pt x="8434330" y="2832734"/>
                </a:cubicBezTo>
                <a:cubicBezTo>
                  <a:pt x="8441103" y="2834098"/>
                  <a:pt x="8448117" y="2836045"/>
                  <a:pt x="8455374" y="2837215"/>
                </a:cubicBezTo>
                <a:cubicBezTo>
                  <a:pt x="8509312" y="2846369"/>
                  <a:pt x="8563011" y="2855522"/>
                  <a:pt x="8598809" y="2876169"/>
                </a:cubicBezTo>
                <a:cubicBezTo>
                  <a:pt x="8627205" y="2882285"/>
                  <a:pt x="8653546" y="2893387"/>
                  <a:pt x="8675969" y="2908697"/>
                </a:cubicBezTo>
                <a:lnTo>
                  <a:pt x="8588649" y="2902073"/>
                </a:lnTo>
                <a:cubicBezTo>
                  <a:pt x="8592277" y="2911617"/>
                  <a:pt x="8637025" y="2913175"/>
                  <a:pt x="8632431" y="2922915"/>
                </a:cubicBezTo>
                <a:lnTo>
                  <a:pt x="8601470" y="2924473"/>
                </a:lnTo>
                <a:cubicBezTo>
                  <a:pt x="8635260" y="2937055"/>
                  <a:pt x="8671518" y="2944768"/>
                  <a:pt x="8708621" y="2947261"/>
                </a:cubicBezTo>
                <a:lnTo>
                  <a:pt x="8684433" y="2957000"/>
                </a:lnTo>
                <a:cubicBezTo>
                  <a:pt x="8717088" y="2967517"/>
                  <a:pt x="8724587" y="2978036"/>
                  <a:pt x="8718541" y="2989137"/>
                </a:cubicBezTo>
                <a:cubicBezTo>
                  <a:pt x="8699528" y="2976107"/>
                  <a:pt x="8676282" y="2967732"/>
                  <a:pt x="8651538" y="2964985"/>
                </a:cubicBezTo>
                <a:lnTo>
                  <a:pt x="8639204" y="2977451"/>
                </a:lnTo>
                <a:cubicBezTo>
                  <a:pt x="8644765" y="2985047"/>
                  <a:pt x="8668712" y="2986994"/>
                  <a:pt x="8660489" y="2993421"/>
                </a:cubicBezTo>
                <a:lnTo>
                  <a:pt x="8587925" y="2989722"/>
                </a:lnTo>
                <a:lnTo>
                  <a:pt x="8563877" y="2980232"/>
                </a:lnTo>
                <a:lnTo>
                  <a:pt x="8565187" y="2980373"/>
                </a:lnTo>
                <a:lnTo>
                  <a:pt x="8584779" y="2972386"/>
                </a:lnTo>
                <a:cubicBezTo>
                  <a:pt x="8576071" y="2964791"/>
                  <a:pt x="8551400" y="2962454"/>
                  <a:pt x="8548257" y="2954467"/>
                </a:cubicBezTo>
                <a:cubicBezTo>
                  <a:pt x="8536621" y="2948935"/>
                  <a:pt x="8524091" y="2944747"/>
                  <a:pt x="8511005" y="2942001"/>
                </a:cubicBezTo>
                <a:cubicBezTo>
                  <a:pt x="8504718" y="2946481"/>
                  <a:pt x="8501089" y="2951156"/>
                  <a:pt x="8474240" y="2948040"/>
                </a:cubicBezTo>
                <a:cubicBezTo>
                  <a:pt x="8452131" y="2946267"/>
                  <a:pt x="8429904" y="2945762"/>
                  <a:pt x="8407722" y="2946481"/>
                </a:cubicBezTo>
                <a:cubicBezTo>
                  <a:pt x="8418365" y="2964012"/>
                  <a:pt x="8418365" y="2964012"/>
                  <a:pt x="8470855" y="2969269"/>
                </a:cubicBezTo>
                <a:cubicBezTo>
                  <a:pt x="8467708" y="2972776"/>
                  <a:pt x="8465291" y="2977060"/>
                  <a:pt x="8482465" y="2979788"/>
                </a:cubicBezTo>
                <a:cubicBezTo>
                  <a:pt x="8499637" y="2982514"/>
                  <a:pt x="8493831" y="2976281"/>
                  <a:pt x="8490929" y="2972386"/>
                </a:cubicBezTo>
                <a:lnTo>
                  <a:pt x="8563697" y="2980213"/>
                </a:lnTo>
                <a:lnTo>
                  <a:pt x="8557507" y="2985801"/>
                </a:lnTo>
                <a:cubicBezTo>
                  <a:pt x="8559080" y="2988212"/>
                  <a:pt x="8563131" y="2990988"/>
                  <a:pt x="8566154" y="2993617"/>
                </a:cubicBezTo>
                <a:lnTo>
                  <a:pt x="8585990" y="2990695"/>
                </a:lnTo>
                <a:cubicBezTo>
                  <a:pt x="8585990" y="2994397"/>
                  <a:pt x="8587440" y="2999071"/>
                  <a:pt x="8566154" y="2993812"/>
                </a:cubicBezTo>
                <a:lnTo>
                  <a:pt x="8517778" y="3002382"/>
                </a:lnTo>
                <a:lnTo>
                  <a:pt x="8558173" y="3016015"/>
                </a:lnTo>
                <a:cubicBezTo>
                  <a:pt x="8562503" y="3015626"/>
                  <a:pt x="8566903" y="3015626"/>
                  <a:pt x="8571233" y="3016015"/>
                </a:cubicBezTo>
                <a:lnTo>
                  <a:pt x="8637510" y="3028092"/>
                </a:lnTo>
                <a:lnTo>
                  <a:pt x="8621303" y="3032181"/>
                </a:lnTo>
                <a:lnTo>
                  <a:pt x="8622997" y="3032181"/>
                </a:lnTo>
                <a:lnTo>
                  <a:pt x="8622997" y="3035883"/>
                </a:lnTo>
                <a:lnTo>
                  <a:pt x="8621545" y="3034324"/>
                </a:lnTo>
                <a:cubicBezTo>
                  <a:pt x="8599535" y="3032202"/>
                  <a:pt x="8578103" y="3027118"/>
                  <a:pt x="8558173" y="3019327"/>
                </a:cubicBezTo>
                <a:cubicBezTo>
                  <a:pt x="8545933" y="3023844"/>
                  <a:pt x="8533332" y="3027683"/>
                  <a:pt x="8520439" y="3030817"/>
                </a:cubicBezTo>
                <a:cubicBezTo>
                  <a:pt x="8506168" y="3033740"/>
                  <a:pt x="8488026" y="3034713"/>
                  <a:pt x="8472063" y="3036662"/>
                </a:cubicBezTo>
                <a:lnTo>
                  <a:pt x="8485367" y="3044647"/>
                </a:lnTo>
                <a:lnTo>
                  <a:pt x="8475933" y="3053411"/>
                </a:lnTo>
                <a:cubicBezTo>
                  <a:pt x="8467541" y="3051873"/>
                  <a:pt x="8459412" y="3049516"/>
                  <a:pt x="8451745" y="3046399"/>
                </a:cubicBezTo>
                <a:cubicBezTo>
                  <a:pt x="8443038" y="3026922"/>
                  <a:pt x="8395629" y="3019327"/>
                  <a:pt x="8352573" y="3007445"/>
                </a:cubicBezTo>
                <a:cubicBezTo>
                  <a:pt x="8351123" y="3007445"/>
                  <a:pt x="8352573" y="3003355"/>
                  <a:pt x="8354026" y="2999654"/>
                </a:cubicBezTo>
                <a:lnTo>
                  <a:pt x="8305650" y="2992059"/>
                </a:lnTo>
                <a:cubicBezTo>
                  <a:pt x="8305650" y="2995758"/>
                  <a:pt x="8303229" y="2997901"/>
                  <a:pt x="8305650" y="3000433"/>
                </a:cubicBezTo>
                <a:cubicBezTo>
                  <a:pt x="8311455" y="3006083"/>
                  <a:pt x="8326694" y="3012898"/>
                  <a:pt x="8307826" y="3014847"/>
                </a:cubicBezTo>
                <a:cubicBezTo>
                  <a:pt x="8315325" y="3021080"/>
                  <a:pt x="8332014" y="3029065"/>
                  <a:pt x="8328629" y="3033155"/>
                </a:cubicBezTo>
                <a:cubicBezTo>
                  <a:pt x="8324032" y="3041336"/>
                  <a:pt x="8348703" y="3046205"/>
                  <a:pt x="8358378" y="3052632"/>
                </a:cubicBezTo>
                <a:cubicBezTo>
                  <a:pt x="8338931" y="3052847"/>
                  <a:pt x="8319581" y="3050217"/>
                  <a:pt x="8301294" y="3044841"/>
                </a:cubicBezTo>
                <a:cubicBezTo>
                  <a:pt x="8280976" y="3039387"/>
                  <a:pt x="8307343" y="3036077"/>
                  <a:pt x="8292345" y="3031402"/>
                </a:cubicBezTo>
                <a:cubicBezTo>
                  <a:pt x="8273721" y="3025560"/>
                  <a:pt x="8282911" y="3024585"/>
                  <a:pt x="8287267" y="3021665"/>
                </a:cubicBezTo>
                <a:cubicBezTo>
                  <a:pt x="8291619" y="3018743"/>
                  <a:pt x="8285573" y="3014457"/>
                  <a:pt x="8273236" y="3012704"/>
                </a:cubicBezTo>
                <a:cubicBezTo>
                  <a:pt x="8243243" y="3008614"/>
                  <a:pt x="8226313" y="3003161"/>
                  <a:pt x="8220749" y="2991863"/>
                </a:cubicBezTo>
                <a:cubicBezTo>
                  <a:pt x="8219055" y="2988552"/>
                  <a:pt x="8199705" y="2983489"/>
                  <a:pt x="8200190" y="2983684"/>
                </a:cubicBezTo>
                <a:lnTo>
                  <a:pt x="8188094" y="2962454"/>
                </a:lnTo>
                <a:cubicBezTo>
                  <a:pt x="8204060" y="2964791"/>
                  <a:pt x="8223410" y="2969075"/>
                  <a:pt x="8221716" y="2959532"/>
                </a:cubicBezTo>
                <a:cubicBezTo>
                  <a:pt x="8193973" y="2953962"/>
                  <a:pt x="8168020" y="2943735"/>
                  <a:pt x="8145523" y="2929536"/>
                </a:cubicBezTo>
                <a:cubicBezTo>
                  <a:pt x="8134929" y="2925213"/>
                  <a:pt x="8123730" y="2921941"/>
                  <a:pt x="8112145" y="2919798"/>
                </a:cubicBezTo>
                <a:cubicBezTo>
                  <a:pt x="8115870" y="2914559"/>
                  <a:pt x="8118410" y="2908813"/>
                  <a:pt x="8119644" y="2902852"/>
                </a:cubicBezTo>
                <a:cubicBezTo>
                  <a:pt x="8119644" y="2893309"/>
                  <a:pt x="8099567" y="2885518"/>
                  <a:pt x="8069333" y="2883375"/>
                </a:cubicBezTo>
                <a:lnTo>
                  <a:pt x="8043692" y="2881817"/>
                </a:lnTo>
                <a:lnTo>
                  <a:pt x="8009588" y="2881817"/>
                </a:lnTo>
                <a:cubicBezTo>
                  <a:pt x="8004750" y="2885128"/>
                  <a:pt x="7999671" y="2888440"/>
                  <a:pt x="7995316" y="2891945"/>
                </a:cubicBezTo>
                <a:cubicBezTo>
                  <a:pt x="7990963" y="2895452"/>
                  <a:pt x="8011764" y="2903243"/>
                  <a:pt x="7989270" y="2903047"/>
                </a:cubicBezTo>
                <a:lnTo>
                  <a:pt x="7980803" y="2894673"/>
                </a:lnTo>
                <a:cubicBezTo>
                  <a:pt x="7973838" y="2888303"/>
                  <a:pt x="7964185" y="2884271"/>
                  <a:pt x="7953713" y="2883375"/>
                </a:cubicBezTo>
                <a:cubicBezTo>
                  <a:pt x="7937023" y="2881232"/>
                  <a:pt x="7939441" y="2886492"/>
                  <a:pt x="7938232" y="2890193"/>
                </a:cubicBezTo>
                <a:cubicBezTo>
                  <a:pt x="7935815" y="2897205"/>
                  <a:pt x="7919367" y="2892724"/>
                  <a:pt x="7903886" y="2890193"/>
                </a:cubicBezTo>
                <a:lnTo>
                  <a:pt x="7885986" y="2872662"/>
                </a:lnTo>
                <a:lnTo>
                  <a:pt x="7861798" y="2874026"/>
                </a:lnTo>
                <a:cubicBezTo>
                  <a:pt x="7861798" y="2868963"/>
                  <a:pt x="7866877" y="2865456"/>
                  <a:pt x="7861798" y="2861951"/>
                </a:cubicBezTo>
                <a:cubicBezTo>
                  <a:pt x="7851881" y="2854160"/>
                  <a:pt x="7829870" y="2846564"/>
                  <a:pt x="7829628" y="2838382"/>
                </a:cubicBezTo>
                <a:cubicBezTo>
                  <a:pt x="7829387" y="2830203"/>
                  <a:pt x="7799394" y="2822218"/>
                  <a:pt x="7790927" y="2813842"/>
                </a:cubicBezTo>
                <a:lnTo>
                  <a:pt x="7847044" y="2819490"/>
                </a:lnTo>
                <a:cubicBezTo>
                  <a:pt x="7857687" y="2814230"/>
                  <a:pt x="7850429" y="2807024"/>
                  <a:pt x="7833498" y="2802544"/>
                </a:cubicBezTo>
                <a:cubicBezTo>
                  <a:pt x="7811631" y="2797422"/>
                  <a:pt x="7792692" y="2786243"/>
                  <a:pt x="7780043" y="2770992"/>
                </a:cubicBezTo>
                <a:cubicBezTo>
                  <a:pt x="7791895" y="2767681"/>
                  <a:pt x="7816809" y="2780730"/>
                  <a:pt x="7826241" y="2774303"/>
                </a:cubicBezTo>
                <a:cubicBezTo>
                  <a:pt x="7811342" y="2761661"/>
                  <a:pt x="7792814" y="2752177"/>
                  <a:pt x="7772303" y="2746646"/>
                </a:cubicBezTo>
                <a:cubicBezTo>
                  <a:pt x="7756216" y="2742321"/>
                  <a:pt x="7741243" y="2735718"/>
                  <a:pt x="7728038" y="2727169"/>
                </a:cubicBezTo>
                <a:cubicBezTo>
                  <a:pt x="7713647" y="2719787"/>
                  <a:pt x="7696641" y="2716435"/>
                  <a:pt x="7679662" y="2717623"/>
                </a:cubicBezTo>
                <a:cubicBezTo>
                  <a:pt x="7669550" y="2718286"/>
                  <a:pt x="7659512" y="2719591"/>
                  <a:pt x="7649669" y="2721519"/>
                </a:cubicBezTo>
                <a:lnTo>
                  <a:pt x="7565977" y="2696199"/>
                </a:lnTo>
                <a:lnTo>
                  <a:pt x="7564768" y="2694057"/>
                </a:lnTo>
                <a:lnTo>
                  <a:pt x="7558963" y="2695030"/>
                </a:lnTo>
                <a:cubicBezTo>
                  <a:pt x="7543942" y="2697387"/>
                  <a:pt x="7528510" y="2697387"/>
                  <a:pt x="7513490" y="2695030"/>
                </a:cubicBezTo>
                <a:lnTo>
                  <a:pt x="7490086" y="2695030"/>
                </a:lnTo>
                <a:lnTo>
                  <a:pt x="7489543" y="2694447"/>
                </a:lnTo>
                <a:cubicBezTo>
                  <a:pt x="7475804" y="2687668"/>
                  <a:pt x="7459357" y="2685370"/>
                  <a:pt x="7443587" y="2688018"/>
                </a:cubicBezTo>
                <a:cubicBezTo>
                  <a:pt x="7433426" y="2689772"/>
                  <a:pt x="7428348" y="2692889"/>
                  <a:pt x="7441410" y="2697952"/>
                </a:cubicBezTo>
                <a:lnTo>
                  <a:pt x="7441410" y="2698731"/>
                </a:lnTo>
                <a:cubicBezTo>
                  <a:pt x="7464171" y="2708918"/>
                  <a:pt x="7488601" y="2716456"/>
                  <a:pt x="7513975" y="2721130"/>
                </a:cubicBezTo>
                <a:lnTo>
                  <a:pt x="7528487" y="2721130"/>
                </a:lnTo>
                <a:lnTo>
                  <a:pt x="7513490" y="2717429"/>
                </a:lnTo>
                <a:cubicBezTo>
                  <a:pt x="7508893" y="2713534"/>
                  <a:pt x="7504056" y="2709444"/>
                  <a:pt x="7499703" y="2705354"/>
                </a:cubicBezTo>
                <a:lnTo>
                  <a:pt x="7490772" y="2695767"/>
                </a:lnTo>
                <a:lnTo>
                  <a:pt x="7532840" y="2716844"/>
                </a:lnTo>
                <a:lnTo>
                  <a:pt x="7564527" y="2714898"/>
                </a:lnTo>
                <a:lnTo>
                  <a:pt x="7645558" y="2742360"/>
                </a:lnTo>
                <a:cubicBezTo>
                  <a:pt x="7640961" y="2743918"/>
                  <a:pt x="7636124" y="2745867"/>
                  <a:pt x="7631045" y="2747425"/>
                </a:cubicBezTo>
                <a:cubicBezTo>
                  <a:pt x="7621611" y="2750345"/>
                  <a:pt x="7627416" y="2754631"/>
                  <a:pt x="7640235" y="2758527"/>
                </a:cubicBezTo>
                <a:cubicBezTo>
                  <a:pt x="7653054" y="2762422"/>
                  <a:pt x="7657892" y="2760279"/>
                  <a:pt x="7661279" y="2757357"/>
                </a:cubicBezTo>
                <a:cubicBezTo>
                  <a:pt x="7663674" y="2756034"/>
                  <a:pt x="7666165" y="2754864"/>
                  <a:pt x="7668778" y="2753852"/>
                </a:cubicBezTo>
                <a:lnTo>
                  <a:pt x="7701189" y="2760279"/>
                </a:lnTo>
                <a:cubicBezTo>
                  <a:pt x="7698771" y="2763590"/>
                  <a:pt x="7697560" y="2765733"/>
                  <a:pt x="7695625" y="2768264"/>
                </a:cubicBezTo>
                <a:cubicBezTo>
                  <a:pt x="7723442" y="2774887"/>
                  <a:pt x="7750774" y="2780926"/>
                  <a:pt x="7776415" y="2787741"/>
                </a:cubicBezTo>
                <a:cubicBezTo>
                  <a:pt x="7788992" y="2791054"/>
                  <a:pt x="7805199" y="2796311"/>
                  <a:pt x="7797215" y="2801961"/>
                </a:cubicBezTo>
                <a:cubicBezTo>
                  <a:pt x="7746904" y="2796117"/>
                  <a:pt x="7700463" y="2779368"/>
                  <a:pt x="7648702" y="2774108"/>
                </a:cubicBezTo>
                <a:cubicBezTo>
                  <a:pt x="7633173" y="2766064"/>
                  <a:pt x="7613556" y="2765091"/>
                  <a:pt x="7596938" y="2771577"/>
                </a:cubicBezTo>
                <a:cubicBezTo>
                  <a:pt x="7624028" y="2783067"/>
                  <a:pt x="7640476" y="2797675"/>
                  <a:pt x="7685467" y="2801182"/>
                </a:cubicBezTo>
                <a:lnTo>
                  <a:pt x="7709655" y="2823385"/>
                </a:lnTo>
                <a:lnTo>
                  <a:pt x="7755612" y="2832929"/>
                </a:lnTo>
                <a:cubicBezTo>
                  <a:pt x="7755612" y="2849095"/>
                  <a:pt x="7755612" y="2849095"/>
                  <a:pt x="7791169" y="2867793"/>
                </a:cubicBezTo>
                <a:cubicBezTo>
                  <a:pt x="7797167" y="2870677"/>
                  <a:pt x="7802609" y="2874202"/>
                  <a:pt x="7807375" y="2878312"/>
                </a:cubicBezTo>
                <a:cubicBezTo>
                  <a:pt x="7809310" y="2880453"/>
                  <a:pt x="7805440" y="2882402"/>
                  <a:pt x="7804232" y="2884349"/>
                </a:cubicBezTo>
                <a:cubicBezTo>
                  <a:pt x="7795280" y="2882208"/>
                  <a:pt x="7786090" y="2880259"/>
                  <a:pt x="7777623" y="2877727"/>
                </a:cubicBezTo>
                <a:cubicBezTo>
                  <a:pt x="7775447" y="2877727"/>
                  <a:pt x="7773512" y="2874026"/>
                  <a:pt x="7775206" y="2873247"/>
                </a:cubicBezTo>
                <a:cubicBezTo>
                  <a:pt x="7787540" y="2867209"/>
                  <a:pt x="7768189" y="2860587"/>
                  <a:pt x="7753194" y="2853770"/>
                </a:cubicBezTo>
                <a:cubicBezTo>
                  <a:pt x="7738029" y="2848298"/>
                  <a:pt x="7721385" y="2846018"/>
                  <a:pt x="7704818" y="2847149"/>
                </a:cubicBezTo>
                <a:cubicBezTo>
                  <a:pt x="7677679" y="2832890"/>
                  <a:pt x="7648724" y="2821009"/>
                  <a:pt x="7618467" y="2811699"/>
                </a:cubicBezTo>
                <a:cubicBezTo>
                  <a:pt x="7600978" y="2805973"/>
                  <a:pt x="7582402" y="2802759"/>
                  <a:pt x="7563560" y="2802156"/>
                </a:cubicBezTo>
                <a:cubicBezTo>
                  <a:pt x="7555989" y="2794774"/>
                  <a:pt x="7549191" y="2786885"/>
                  <a:pt x="7543242" y="2778589"/>
                </a:cubicBezTo>
                <a:cubicBezTo>
                  <a:pt x="7536228" y="2767485"/>
                  <a:pt x="7519053" y="2759111"/>
                  <a:pt x="7486640" y="2752879"/>
                </a:cubicBezTo>
                <a:lnTo>
                  <a:pt x="7438264" y="2742945"/>
                </a:lnTo>
                <a:lnTo>
                  <a:pt x="7422784" y="2749762"/>
                </a:lnTo>
                <a:cubicBezTo>
                  <a:pt x="7388001" y="2734121"/>
                  <a:pt x="7349833" y="2723993"/>
                  <a:pt x="7310310" y="2719961"/>
                </a:cubicBezTo>
                <a:cubicBezTo>
                  <a:pt x="7310310" y="2715482"/>
                  <a:pt x="7310310" y="2711587"/>
                  <a:pt x="7310310" y="2706912"/>
                </a:cubicBezTo>
                <a:cubicBezTo>
                  <a:pt x="7272721" y="2692459"/>
                  <a:pt x="7232715" y="2682487"/>
                  <a:pt x="7191546" y="2677307"/>
                </a:cubicBezTo>
                <a:cubicBezTo>
                  <a:pt x="7175438" y="2675630"/>
                  <a:pt x="7159932" y="2671248"/>
                  <a:pt x="7146072" y="2664451"/>
                </a:cubicBezTo>
                <a:cubicBezTo>
                  <a:pt x="7132456" y="2666496"/>
                  <a:pt x="7118425" y="2665815"/>
                  <a:pt x="7105195" y="2662504"/>
                </a:cubicBezTo>
                <a:cubicBezTo>
                  <a:pt x="7098204" y="2660830"/>
                  <a:pt x="7090949" y="2659971"/>
                  <a:pt x="7083668" y="2659971"/>
                </a:cubicBezTo>
                <a:cubicBezTo>
                  <a:pt x="7058027" y="2665425"/>
                  <a:pt x="7023197" y="2668152"/>
                  <a:pt x="7033598" y="2684707"/>
                </a:cubicBezTo>
                <a:cubicBezTo>
                  <a:pt x="7045693" y="2690940"/>
                  <a:pt x="7069396" y="2693277"/>
                  <a:pt x="7076654" y="2701068"/>
                </a:cubicBezTo>
                <a:lnTo>
                  <a:pt x="6994897" y="2698146"/>
                </a:lnTo>
                <a:lnTo>
                  <a:pt x="7006993" y="2707107"/>
                </a:lnTo>
                <a:cubicBezTo>
                  <a:pt x="6986190" y="2711781"/>
                  <a:pt x="6984496" y="2711587"/>
                  <a:pt x="6953052" y="2703600"/>
                </a:cubicBezTo>
                <a:cubicBezTo>
                  <a:pt x="6967080" y="2699901"/>
                  <a:pt x="6974579" y="2694642"/>
                  <a:pt x="6972644" y="2686850"/>
                </a:cubicBezTo>
                <a:lnTo>
                  <a:pt x="6948456" y="2680033"/>
                </a:lnTo>
                <a:cubicBezTo>
                  <a:pt x="6945312" y="2687239"/>
                  <a:pt x="6920639" y="2689576"/>
                  <a:pt x="6933943" y="2700483"/>
                </a:cubicBezTo>
                <a:lnTo>
                  <a:pt x="6902015" y="2706134"/>
                </a:lnTo>
                <a:cubicBezTo>
                  <a:pt x="6902015" y="2711975"/>
                  <a:pt x="6904191" y="2717820"/>
                  <a:pt x="6905159" y="2722883"/>
                </a:cubicBezTo>
                <a:lnTo>
                  <a:pt x="6839507" y="2704069"/>
                </a:lnTo>
                <a:lnTo>
                  <a:pt x="6901047" y="2706716"/>
                </a:lnTo>
                <a:cubicBezTo>
                  <a:pt x="6899112" y="2700095"/>
                  <a:pt x="6891613" y="2693472"/>
                  <a:pt x="6869119" y="2685877"/>
                </a:cubicBezTo>
                <a:cubicBezTo>
                  <a:pt x="6844931" y="2689188"/>
                  <a:pt x="6803569" y="2678280"/>
                  <a:pt x="6782525" y="2685877"/>
                </a:cubicBezTo>
                <a:cubicBezTo>
                  <a:pt x="6799361" y="2693764"/>
                  <a:pt x="6817648" y="2699414"/>
                  <a:pt x="6836708" y="2702627"/>
                </a:cubicBezTo>
                <a:lnTo>
                  <a:pt x="6837277" y="2703430"/>
                </a:lnTo>
                <a:lnTo>
                  <a:pt x="6837191" y="2703406"/>
                </a:lnTo>
                <a:cubicBezTo>
                  <a:pt x="6819776" y="2706716"/>
                  <a:pt x="6800425" y="2697367"/>
                  <a:pt x="6783010" y="2695226"/>
                </a:cubicBezTo>
                <a:cubicBezTo>
                  <a:pt x="6758822" y="2696394"/>
                  <a:pt x="6783010" y="2704964"/>
                  <a:pt x="6783010" y="2709638"/>
                </a:cubicBezTo>
                <a:cubicBezTo>
                  <a:pt x="6769754" y="2711665"/>
                  <a:pt x="6756064" y="2709268"/>
                  <a:pt x="6745035" y="2703017"/>
                </a:cubicBezTo>
                <a:cubicBezTo>
                  <a:pt x="6735020" y="2697075"/>
                  <a:pt x="6722249" y="2695069"/>
                  <a:pt x="6710204" y="2697564"/>
                </a:cubicBezTo>
                <a:cubicBezTo>
                  <a:pt x="6716977" y="2703990"/>
                  <a:pt x="6724717" y="2711002"/>
                  <a:pt x="6731248" y="2717041"/>
                </a:cubicBezTo>
                <a:cubicBezTo>
                  <a:pt x="6739448" y="2724694"/>
                  <a:pt x="6750767" y="2729719"/>
                  <a:pt x="6763177" y="2731258"/>
                </a:cubicBezTo>
                <a:cubicBezTo>
                  <a:pt x="6770650" y="2732524"/>
                  <a:pt x="6777423" y="2735661"/>
                  <a:pt x="6782525" y="2740217"/>
                </a:cubicBezTo>
                <a:cubicBezTo>
                  <a:pt x="6795105" y="2749178"/>
                  <a:pt x="6801878" y="2750151"/>
                  <a:pt x="6837917" y="2752488"/>
                </a:cubicBezTo>
                <a:cubicBezTo>
                  <a:pt x="6836465" y="2748398"/>
                  <a:pt x="6834773" y="2744309"/>
                  <a:pt x="6833562" y="2740413"/>
                </a:cubicBezTo>
                <a:cubicBezTo>
                  <a:pt x="6833562" y="2740413"/>
                  <a:pt x="6835497" y="2739244"/>
                  <a:pt x="6838885" y="2737685"/>
                </a:cubicBezTo>
                <a:lnTo>
                  <a:pt x="6883632" y="2746061"/>
                </a:lnTo>
                <a:cubicBezTo>
                  <a:pt x="6886052" y="2755410"/>
                  <a:pt x="6923059" y="2767876"/>
                  <a:pt x="6895484" y="2774497"/>
                </a:cubicBezTo>
                <a:lnTo>
                  <a:pt x="6853154" y="2757163"/>
                </a:lnTo>
                <a:lnTo>
                  <a:pt x="6834288" y="2763395"/>
                </a:lnTo>
                <a:cubicBezTo>
                  <a:pt x="6806471" y="2755721"/>
                  <a:pt x="6777326" y="2751593"/>
                  <a:pt x="6747938" y="2751124"/>
                </a:cubicBezTo>
                <a:cubicBezTo>
                  <a:pt x="6740413" y="2750541"/>
                  <a:pt x="6733013" y="2749157"/>
                  <a:pt x="6725926" y="2747035"/>
                </a:cubicBezTo>
                <a:cubicBezTo>
                  <a:pt x="6722467" y="2746080"/>
                  <a:pt x="6719080" y="2744990"/>
                  <a:pt x="6715768" y="2743724"/>
                </a:cubicBezTo>
                <a:lnTo>
                  <a:pt x="6739956" y="2742554"/>
                </a:lnTo>
                <a:cubicBezTo>
                  <a:pt x="6725926" y="2732817"/>
                  <a:pt x="6713833" y="2723077"/>
                  <a:pt x="6699076" y="2714313"/>
                </a:cubicBezTo>
                <a:cubicBezTo>
                  <a:pt x="6690709" y="2710904"/>
                  <a:pt x="6681953" y="2708100"/>
                  <a:pt x="6672953" y="2705937"/>
                </a:cubicBezTo>
                <a:lnTo>
                  <a:pt x="6624577" y="2704185"/>
                </a:lnTo>
                <a:cubicBezTo>
                  <a:pt x="6622327" y="2702355"/>
                  <a:pt x="6619910" y="2700660"/>
                  <a:pt x="6617322" y="2699122"/>
                </a:cubicBezTo>
                <a:cubicBezTo>
                  <a:pt x="6596519" y="2687435"/>
                  <a:pt x="6585876" y="2686460"/>
                  <a:pt x="6571122" y="2694836"/>
                </a:cubicBezTo>
                <a:lnTo>
                  <a:pt x="6569913" y="2694836"/>
                </a:lnTo>
                <a:lnTo>
                  <a:pt x="6554192" y="2706328"/>
                </a:lnTo>
                <a:cubicBezTo>
                  <a:pt x="6567445" y="2713767"/>
                  <a:pt x="6583047" y="2718033"/>
                  <a:pt x="6599180" y="2718599"/>
                </a:cubicBezTo>
                <a:cubicBezTo>
                  <a:pt x="6615628" y="2719766"/>
                  <a:pt x="6621916" y="2716650"/>
                  <a:pt x="6624577" y="2711975"/>
                </a:cubicBezTo>
                <a:lnTo>
                  <a:pt x="6672953" y="2760864"/>
                </a:lnTo>
                <a:lnTo>
                  <a:pt x="6655297" y="2773135"/>
                </a:lnTo>
                <a:cubicBezTo>
                  <a:pt x="6668601" y="2777613"/>
                  <a:pt x="6681661" y="2781509"/>
                  <a:pt x="6693515" y="2785795"/>
                </a:cubicBezTo>
                <a:cubicBezTo>
                  <a:pt x="6704567" y="2789788"/>
                  <a:pt x="6716492" y="2791968"/>
                  <a:pt x="6728587" y="2792222"/>
                </a:cubicBezTo>
                <a:cubicBezTo>
                  <a:pt x="6742882" y="2792747"/>
                  <a:pt x="6757105" y="2794111"/>
                  <a:pt x="6771158" y="2796311"/>
                </a:cubicBezTo>
                <a:cubicBezTo>
                  <a:pt x="6809374" y="2802350"/>
                  <a:pt x="6809374" y="2802544"/>
                  <a:pt x="6834530" y="2794170"/>
                </a:cubicBezTo>
                <a:cubicBezTo>
                  <a:pt x="6850254" y="2797481"/>
                  <a:pt x="6867184" y="2801961"/>
                  <a:pt x="6882906" y="2804299"/>
                </a:cubicBezTo>
                <a:cubicBezTo>
                  <a:pt x="6892873" y="2805174"/>
                  <a:pt x="6902934" y="2805174"/>
                  <a:pt x="6912899" y="2804299"/>
                </a:cubicBezTo>
                <a:cubicBezTo>
                  <a:pt x="6916045" y="2808388"/>
                  <a:pt x="6921124" y="2812869"/>
                  <a:pt x="6920883" y="2816374"/>
                </a:cubicBezTo>
                <a:cubicBezTo>
                  <a:pt x="6920639" y="2819880"/>
                  <a:pt x="6915078" y="2823970"/>
                  <a:pt x="6909996" y="2830009"/>
                </a:cubicBezTo>
                <a:lnTo>
                  <a:pt x="6958373" y="2832346"/>
                </a:lnTo>
                <a:lnTo>
                  <a:pt x="6972885" y="2832346"/>
                </a:lnTo>
                <a:lnTo>
                  <a:pt x="6957890" y="2828450"/>
                </a:lnTo>
                <a:cubicBezTo>
                  <a:pt x="6957890" y="2827086"/>
                  <a:pt x="6954988" y="2824164"/>
                  <a:pt x="6956438" y="2824164"/>
                </a:cubicBezTo>
                <a:cubicBezTo>
                  <a:pt x="6972934" y="2823406"/>
                  <a:pt x="6989310" y="2826970"/>
                  <a:pt x="7003122" y="2834293"/>
                </a:cubicBezTo>
                <a:cubicBezTo>
                  <a:pt x="7013232" y="2840486"/>
                  <a:pt x="7025761" y="2843525"/>
                  <a:pt x="7038436" y="2842863"/>
                </a:cubicBezTo>
                <a:cubicBezTo>
                  <a:pt x="7034566" y="2838773"/>
                  <a:pt x="7028519" y="2834487"/>
                  <a:pt x="7028034" y="2830788"/>
                </a:cubicBezTo>
                <a:cubicBezTo>
                  <a:pt x="7027552" y="2827086"/>
                  <a:pt x="7033598" y="2823580"/>
                  <a:pt x="7037227" y="2824164"/>
                </a:cubicBezTo>
                <a:cubicBezTo>
                  <a:pt x="7071573" y="2829230"/>
                  <a:pt x="7072540" y="2820660"/>
                  <a:pt x="7081492" y="2813063"/>
                </a:cubicBezTo>
                <a:cubicBezTo>
                  <a:pt x="7096972" y="2828585"/>
                  <a:pt x="7119345" y="2838656"/>
                  <a:pt x="7143896" y="2841110"/>
                </a:cubicBezTo>
                <a:cubicBezTo>
                  <a:pt x="7160829" y="2842863"/>
                  <a:pt x="7187434" y="2853185"/>
                  <a:pt x="7192272" y="2843642"/>
                </a:cubicBezTo>
                <a:cubicBezTo>
                  <a:pt x="7197110" y="2834098"/>
                  <a:pt x="7233393" y="2843642"/>
                  <a:pt x="7234117" y="2835072"/>
                </a:cubicBezTo>
                <a:cubicBezTo>
                  <a:pt x="7234843" y="2826502"/>
                  <a:pt x="7266045" y="2830788"/>
                  <a:pt x="7282493" y="2828254"/>
                </a:cubicBezTo>
                <a:cubicBezTo>
                  <a:pt x="7303415" y="2826892"/>
                  <a:pt x="7324459" y="2827671"/>
                  <a:pt x="7345141" y="2830591"/>
                </a:cubicBezTo>
                <a:cubicBezTo>
                  <a:pt x="7354138" y="2831624"/>
                  <a:pt x="7363330" y="2830475"/>
                  <a:pt x="7371505" y="2827281"/>
                </a:cubicBezTo>
                <a:cubicBezTo>
                  <a:pt x="7374651" y="2824943"/>
                  <a:pt x="7369087" y="2820269"/>
                  <a:pt x="7365944" y="2816374"/>
                </a:cubicBezTo>
                <a:cubicBezTo>
                  <a:pt x="7400048" y="2824555"/>
                  <a:pt x="7404401" y="2826502"/>
                  <a:pt x="7395211" y="2831955"/>
                </a:cubicBezTo>
                <a:cubicBezTo>
                  <a:pt x="7389647" y="2835266"/>
                  <a:pt x="7378763" y="2836824"/>
                  <a:pt x="7372716" y="2840137"/>
                </a:cubicBezTo>
                <a:cubicBezTo>
                  <a:pt x="7366667" y="2843447"/>
                  <a:pt x="7372716" y="2845200"/>
                  <a:pt x="7376828" y="2846952"/>
                </a:cubicBezTo>
                <a:cubicBezTo>
                  <a:pt x="7383311" y="2849271"/>
                  <a:pt x="7390299" y="2850596"/>
                  <a:pt x="7397387" y="2850848"/>
                </a:cubicBezTo>
                <a:cubicBezTo>
                  <a:pt x="7405683" y="2849778"/>
                  <a:pt x="7413786" y="2847946"/>
                  <a:pt x="7421575" y="2845394"/>
                </a:cubicBezTo>
                <a:cubicBezTo>
                  <a:pt x="7429556" y="2847537"/>
                  <a:pt x="7438990" y="2850459"/>
                  <a:pt x="7448666" y="2852406"/>
                </a:cubicBezTo>
                <a:cubicBezTo>
                  <a:pt x="7472854" y="2857277"/>
                  <a:pt x="7480594" y="2856498"/>
                  <a:pt x="7487851" y="2850848"/>
                </a:cubicBezTo>
                <a:cubicBezTo>
                  <a:pt x="7495107" y="2845200"/>
                  <a:pt x="7496559" y="2838188"/>
                  <a:pt x="7482770" y="2828254"/>
                </a:cubicBezTo>
                <a:lnTo>
                  <a:pt x="7513248" y="2835072"/>
                </a:lnTo>
                <a:lnTo>
                  <a:pt x="7513248" y="2842474"/>
                </a:lnTo>
                <a:cubicBezTo>
                  <a:pt x="7538163" y="2850148"/>
                  <a:pt x="7565324" y="2851764"/>
                  <a:pt x="7591376" y="2847149"/>
                </a:cubicBezTo>
                <a:lnTo>
                  <a:pt x="7612177" y="2856692"/>
                </a:lnTo>
                <a:cubicBezTo>
                  <a:pt x="7592052" y="2857101"/>
                  <a:pt x="7572290" y="2861172"/>
                  <a:pt x="7554367" y="2868573"/>
                </a:cubicBezTo>
                <a:cubicBezTo>
                  <a:pt x="7525585" y="2864092"/>
                  <a:pt x="7524617" y="2872468"/>
                  <a:pt x="7513248" y="2876169"/>
                </a:cubicBezTo>
                <a:cubicBezTo>
                  <a:pt x="7509475" y="2876597"/>
                  <a:pt x="7505653" y="2876597"/>
                  <a:pt x="7501879" y="2876169"/>
                </a:cubicBezTo>
                <a:lnTo>
                  <a:pt x="7466566" y="2863898"/>
                </a:lnTo>
                <a:lnTo>
                  <a:pt x="7455438" y="2878895"/>
                </a:lnTo>
                <a:cubicBezTo>
                  <a:pt x="7450456" y="2879286"/>
                  <a:pt x="7445425" y="2879286"/>
                  <a:pt x="7440443" y="2878895"/>
                </a:cubicBezTo>
                <a:cubicBezTo>
                  <a:pt x="7421623" y="2874766"/>
                  <a:pt x="7402128" y="2872916"/>
                  <a:pt x="7382633" y="2873441"/>
                </a:cubicBezTo>
                <a:cubicBezTo>
                  <a:pt x="7364491" y="2874999"/>
                  <a:pt x="7363041" y="2880844"/>
                  <a:pt x="7373199" y="2889023"/>
                </a:cubicBezTo>
                <a:cubicBezTo>
                  <a:pt x="7373199" y="2889023"/>
                  <a:pt x="7373199" y="2890778"/>
                  <a:pt x="7370781" y="2890778"/>
                </a:cubicBezTo>
                <a:cubicBezTo>
                  <a:pt x="7337642" y="2889023"/>
                  <a:pt x="7354090" y="2903047"/>
                  <a:pt x="7336674" y="2906748"/>
                </a:cubicBezTo>
                <a:cubicBezTo>
                  <a:pt x="7319259" y="2910449"/>
                  <a:pt x="7316115" y="2920577"/>
                  <a:pt x="7329419" y="2931679"/>
                </a:cubicBezTo>
                <a:cubicBezTo>
                  <a:pt x="7342868" y="2937327"/>
                  <a:pt x="7358589" y="2938320"/>
                  <a:pt x="7372957" y="2934407"/>
                </a:cubicBezTo>
                <a:cubicBezTo>
                  <a:pt x="7382874" y="2938691"/>
                  <a:pt x="7387712" y="2942586"/>
                  <a:pt x="7382391" y="2945897"/>
                </a:cubicBezTo>
                <a:cubicBezTo>
                  <a:pt x="7380383" y="2947612"/>
                  <a:pt x="7378544" y="2949442"/>
                  <a:pt x="7376828" y="2951350"/>
                </a:cubicBezTo>
                <a:lnTo>
                  <a:pt x="7446248" y="2965374"/>
                </a:lnTo>
                <a:cubicBezTo>
                  <a:pt x="7447698" y="2962102"/>
                  <a:pt x="7449392" y="2958929"/>
                  <a:pt x="7451327" y="2955831"/>
                </a:cubicBezTo>
                <a:cubicBezTo>
                  <a:pt x="7459793" y="2945118"/>
                  <a:pt x="7481320" y="2940834"/>
                  <a:pt x="7521956" y="2945897"/>
                </a:cubicBezTo>
                <a:cubicBezTo>
                  <a:pt x="7541548" y="2948234"/>
                  <a:pt x="7561383" y="2950377"/>
                  <a:pt x="7580249" y="2951741"/>
                </a:cubicBezTo>
                <a:cubicBezTo>
                  <a:pt x="7585086" y="2951741"/>
                  <a:pt x="7590409" y="2949598"/>
                  <a:pt x="7589924" y="2947651"/>
                </a:cubicBezTo>
                <a:cubicBezTo>
                  <a:pt x="7589441" y="2945702"/>
                  <a:pt x="7577587" y="2941418"/>
                  <a:pt x="7576620" y="2941613"/>
                </a:cubicBezTo>
                <a:cubicBezTo>
                  <a:pt x="7554270" y="2940639"/>
                  <a:pt x="7532236" y="2936899"/>
                  <a:pt x="7511313" y="2930511"/>
                </a:cubicBezTo>
                <a:cubicBezTo>
                  <a:pt x="7492857" y="2926049"/>
                  <a:pt x="7473895" y="2923052"/>
                  <a:pt x="7454712" y="2921551"/>
                </a:cubicBezTo>
                <a:cubicBezTo>
                  <a:pt x="7454712" y="2918629"/>
                  <a:pt x="7453021" y="2915708"/>
                  <a:pt x="7452294" y="2913760"/>
                </a:cubicBezTo>
                <a:lnTo>
                  <a:pt x="7553884" y="2933237"/>
                </a:lnTo>
                <a:cubicBezTo>
                  <a:pt x="7556787" y="2933237"/>
                  <a:pt x="7560416" y="2932264"/>
                  <a:pt x="7565495" y="2931485"/>
                </a:cubicBezTo>
                <a:lnTo>
                  <a:pt x="7547838" y="2921745"/>
                </a:lnTo>
                <a:lnTo>
                  <a:pt x="7564527" y="2903632"/>
                </a:lnTo>
                <a:cubicBezTo>
                  <a:pt x="7584845" y="2905190"/>
                  <a:pt x="7605163" y="2907721"/>
                  <a:pt x="7622820" y="2908112"/>
                </a:cubicBezTo>
                <a:cubicBezTo>
                  <a:pt x="7638978" y="2907936"/>
                  <a:pt x="7655134" y="2907079"/>
                  <a:pt x="7671196" y="2905580"/>
                </a:cubicBezTo>
                <a:cubicBezTo>
                  <a:pt x="7698190" y="2913565"/>
                  <a:pt x="7726152" y="2919195"/>
                  <a:pt x="7754644" y="2922330"/>
                </a:cubicBezTo>
                <a:lnTo>
                  <a:pt x="7818744" y="2902852"/>
                </a:lnTo>
                <a:lnTo>
                  <a:pt x="7847770" y="2916097"/>
                </a:lnTo>
                <a:cubicBezTo>
                  <a:pt x="7893363" y="2918357"/>
                  <a:pt x="7937265" y="2930842"/>
                  <a:pt x="7974516" y="2952129"/>
                </a:cubicBezTo>
                <a:cubicBezTo>
                  <a:pt x="7947425" y="2955246"/>
                  <a:pt x="7934121" y="2944338"/>
                  <a:pt x="7915979" y="2939275"/>
                </a:cubicBezTo>
                <a:cubicBezTo>
                  <a:pt x="7893485" y="2942392"/>
                  <a:pt x="7867603" y="2927978"/>
                  <a:pt x="7839545" y="2929147"/>
                </a:cubicBezTo>
                <a:lnTo>
                  <a:pt x="7805440" y="2945702"/>
                </a:lnTo>
                <a:lnTo>
                  <a:pt x="7858169" y="2974334"/>
                </a:lnTo>
                <a:lnTo>
                  <a:pt x="7930733" y="2990501"/>
                </a:lnTo>
                <a:cubicBezTo>
                  <a:pt x="7964114" y="2988943"/>
                  <a:pt x="7940167" y="2975308"/>
                  <a:pt x="7948149" y="2968490"/>
                </a:cubicBezTo>
                <a:cubicBezTo>
                  <a:pt x="7966775" y="2968490"/>
                  <a:pt x="7985400" y="2969660"/>
                  <a:pt x="8004750" y="2971024"/>
                </a:cubicBezTo>
                <a:cubicBezTo>
                  <a:pt x="8015827" y="2973069"/>
                  <a:pt x="8026736" y="2975660"/>
                  <a:pt x="8037404" y="2978815"/>
                </a:cubicBezTo>
                <a:cubicBezTo>
                  <a:pt x="8016843" y="2982514"/>
                  <a:pt x="8001121" y="2984851"/>
                  <a:pt x="7987093" y="2987967"/>
                </a:cubicBezTo>
                <a:cubicBezTo>
                  <a:pt x="7983223" y="2987967"/>
                  <a:pt x="7984191" y="2991863"/>
                  <a:pt x="7982979" y="2994006"/>
                </a:cubicBezTo>
                <a:lnTo>
                  <a:pt x="8024342" y="3006471"/>
                </a:lnTo>
                <a:cubicBezTo>
                  <a:pt x="8022407" y="3012704"/>
                  <a:pt x="8020472" y="3018352"/>
                  <a:pt x="8018295" y="3023806"/>
                </a:cubicBezTo>
                <a:lnTo>
                  <a:pt x="8006926" y="3022247"/>
                </a:lnTo>
                <a:lnTo>
                  <a:pt x="7993140" y="3004134"/>
                </a:lnTo>
                <a:lnTo>
                  <a:pt x="7927348" y="2999850"/>
                </a:lnTo>
                <a:cubicBezTo>
                  <a:pt x="7910199" y="2992624"/>
                  <a:pt x="7891621" y="2987812"/>
                  <a:pt x="7872441" y="2985630"/>
                </a:cubicBezTo>
                <a:cubicBezTo>
                  <a:pt x="7872441" y="2987773"/>
                  <a:pt x="7869056" y="2989722"/>
                  <a:pt x="7869297" y="2992253"/>
                </a:cubicBezTo>
                <a:cubicBezTo>
                  <a:pt x="7869297" y="3004719"/>
                  <a:pt x="7881875" y="3009199"/>
                  <a:pt x="7919367" y="3011731"/>
                </a:cubicBezTo>
                <a:lnTo>
                  <a:pt x="7939200" y="3013289"/>
                </a:lnTo>
                <a:lnTo>
                  <a:pt x="7970887" y="3027897"/>
                </a:lnTo>
                <a:cubicBezTo>
                  <a:pt x="7947351" y="3022366"/>
                  <a:pt x="7922800" y="3020125"/>
                  <a:pt x="7898322" y="3021274"/>
                </a:cubicBezTo>
                <a:lnTo>
                  <a:pt x="7925413" y="3039778"/>
                </a:lnTo>
                <a:cubicBezTo>
                  <a:pt x="7901225" y="3032572"/>
                  <a:pt x="7893244" y="3030038"/>
                  <a:pt x="7885503" y="3027118"/>
                </a:cubicBezTo>
                <a:cubicBezTo>
                  <a:pt x="7877763" y="3024196"/>
                  <a:pt x="7865668" y="3019716"/>
                  <a:pt x="7850914" y="3014068"/>
                </a:cubicBezTo>
                <a:cubicBezTo>
                  <a:pt x="7846803" y="3018158"/>
                  <a:pt x="7839786" y="3020689"/>
                  <a:pt x="7842932" y="3022832"/>
                </a:cubicBezTo>
                <a:cubicBezTo>
                  <a:pt x="7851589" y="3027450"/>
                  <a:pt x="7860830" y="3031304"/>
                  <a:pt x="7870506" y="3034324"/>
                </a:cubicBezTo>
                <a:cubicBezTo>
                  <a:pt x="7822129" y="3038999"/>
                  <a:pt x="7822129" y="3038999"/>
                  <a:pt x="7808825" y="3035883"/>
                </a:cubicBezTo>
                <a:lnTo>
                  <a:pt x="7793345" y="3020106"/>
                </a:lnTo>
                <a:cubicBezTo>
                  <a:pt x="7765457" y="3010017"/>
                  <a:pt x="7734471" y="3006841"/>
                  <a:pt x="7704333" y="3010952"/>
                </a:cubicBezTo>
                <a:cubicBezTo>
                  <a:pt x="7685467" y="3014068"/>
                  <a:pt x="7660794" y="3014653"/>
                  <a:pt x="7639994" y="3016990"/>
                </a:cubicBezTo>
                <a:cubicBezTo>
                  <a:pt x="7636606" y="3016990"/>
                  <a:pt x="7639994" y="3020689"/>
                  <a:pt x="7639994" y="3022832"/>
                </a:cubicBezTo>
                <a:cubicBezTo>
                  <a:pt x="7635882" y="3024781"/>
                  <a:pt x="7630801" y="3026533"/>
                  <a:pt x="7629351" y="3029065"/>
                </a:cubicBezTo>
                <a:cubicBezTo>
                  <a:pt x="7633462" y="3031793"/>
                  <a:pt x="7638252" y="3033778"/>
                  <a:pt x="7643379" y="3034909"/>
                </a:cubicBezTo>
                <a:cubicBezTo>
                  <a:pt x="7651482" y="3034909"/>
                  <a:pt x="7658739" y="3034909"/>
                  <a:pt x="7663002" y="3033911"/>
                </a:cubicBezTo>
                <a:lnTo>
                  <a:pt x="7664412" y="3027983"/>
                </a:lnTo>
                <a:lnTo>
                  <a:pt x="7717878" y="3040557"/>
                </a:lnTo>
                <a:cubicBezTo>
                  <a:pt x="7739212" y="3043888"/>
                  <a:pt x="7759725" y="3050004"/>
                  <a:pt x="7778591" y="3058670"/>
                </a:cubicBezTo>
                <a:cubicBezTo>
                  <a:pt x="7788147" y="3061437"/>
                  <a:pt x="7797918" y="3063656"/>
                  <a:pt x="7807858" y="3065294"/>
                </a:cubicBezTo>
                <a:cubicBezTo>
                  <a:pt x="7890824" y="3081264"/>
                  <a:pt x="7974031" y="3094120"/>
                  <a:pt x="8057237" y="3107365"/>
                </a:cubicBezTo>
                <a:cubicBezTo>
                  <a:pt x="8111444" y="3115329"/>
                  <a:pt x="8164754" y="3126860"/>
                  <a:pt x="8216637" y="3141839"/>
                </a:cubicBezTo>
                <a:cubicBezTo>
                  <a:pt x="8210759" y="3142326"/>
                  <a:pt x="8204857" y="3142326"/>
                  <a:pt x="8198981" y="3141839"/>
                </a:cubicBezTo>
                <a:lnTo>
                  <a:pt x="8046595" y="3120024"/>
                </a:lnTo>
                <a:cubicBezTo>
                  <a:pt x="8019626" y="3116693"/>
                  <a:pt x="7992970" y="3111941"/>
                  <a:pt x="7966775" y="3105806"/>
                </a:cubicBezTo>
                <a:cubicBezTo>
                  <a:pt x="7938717" y="3098989"/>
                  <a:pt x="7906545" y="3097040"/>
                  <a:pt x="7876069" y="3092171"/>
                </a:cubicBezTo>
                <a:cubicBezTo>
                  <a:pt x="7855751" y="3088861"/>
                  <a:pt x="7834948" y="3084380"/>
                  <a:pt x="7815357" y="3079512"/>
                </a:cubicBezTo>
                <a:cubicBezTo>
                  <a:pt x="7805826" y="3076453"/>
                  <a:pt x="7796684" y="3072655"/>
                  <a:pt x="7788025" y="3068214"/>
                </a:cubicBezTo>
                <a:cubicBezTo>
                  <a:pt x="7752493" y="3071136"/>
                  <a:pt x="7716573" y="3068428"/>
                  <a:pt x="7682324" y="3060229"/>
                </a:cubicBezTo>
                <a:cubicBezTo>
                  <a:pt x="7672864" y="3058515"/>
                  <a:pt x="7663214" y="3057599"/>
                  <a:pt x="7653539" y="3057503"/>
                </a:cubicBezTo>
                <a:cubicBezTo>
                  <a:pt x="7626931" y="3055360"/>
                  <a:pt x="7600567" y="3053607"/>
                  <a:pt x="7567912" y="3051270"/>
                </a:cubicBezTo>
                <a:lnTo>
                  <a:pt x="7536951" y="3061981"/>
                </a:lnTo>
                <a:cubicBezTo>
                  <a:pt x="7480111" y="3050295"/>
                  <a:pt x="7480111" y="3050295"/>
                  <a:pt x="7406580" y="3054386"/>
                </a:cubicBezTo>
                <a:cubicBezTo>
                  <a:pt x="7430768" y="3063151"/>
                  <a:pt x="7461243" y="3071721"/>
                  <a:pt x="7461728" y="3083213"/>
                </a:cubicBezTo>
                <a:cubicBezTo>
                  <a:pt x="7461728" y="3084380"/>
                  <a:pt x="7459308" y="3085160"/>
                  <a:pt x="7457614" y="3086329"/>
                </a:cubicBezTo>
                <a:lnTo>
                  <a:pt x="7416737" y="3064903"/>
                </a:lnTo>
                <a:cubicBezTo>
                  <a:pt x="7373780" y="3062372"/>
                  <a:pt x="7331329" y="3055846"/>
                  <a:pt x="7290233" y="3045426"/>
                </a:cubicBezTo>
                <a:cubicBezTo>
                  <a:pt x="7284913" y="3053607"/>
                  <a:pt x="7284913" y="3053607"/>
                  <a:pt x="7310310" y="3067240"/>
                </a:cubicBezTo>
                <a:cubicBezTo>
                  <a:pt x="7271368" y="3057697"/>
                  <a:pt x="7240407" y="3054190"/>
                  <a:pt x="7221056" y="3061202"/>
                </a:cubicBezTo>
                <a:cubicBezTo>
                  <a:pt x="7169293" y="3044258"/>
                  <a:pt x="7154297" y="3042700"/>
                  <a:pt x="7116079" y="3050879"/>
                </a:cubicBezTo>
                <a:cubicBezTo>
                  <a:pt x="7144137" y="3061398"/>
                  <a:pt x="7191546" y="3070357"/>
                  <a:pt x="7188643" y="3085744"/>
                </a:cubicBezTo>
                <a:cubicBezTo>
                  <a:pt x="7166149" y="3080485"/>
                  <a:pt x="7146798" y="3075226"/>
                  <a:pt x="7127207" y="3071721"/>
                </a:cubicBezTo>
                <a:cubicBezTo>
                  <a:pt x="7115113" y="3069578"/>
                  <a:pt x="7106042" y="3069285"/>
                  <a:pt x="7099722" y="3070405"/>
                </a:cubicBezTo>
                <a:lnTo>
                  <a:pt x="7088821" y="3077514"/>
                </a:lnTo>
                <a:lnTo>
                  <a:pt x="7041175" y="3074914"/>
                </a:lnTo>
                <a:cubicBezTo>
                  <a:pt x="7024969" y="3075338"/>
                  <a:pt x="7008817" y="3077067"/>
                  <a:pt x="6992962" y="3080096"/>
                </a:cubicBezTo>
                <a:cubicBezTo>
                  <a:pt x="6987883" y="3075226"/>
                  <a:pt x="6991512" y="3071915"/>
                  <a:pt x="7001429" y="3071330"/>
                </a:cubicBezTo>
                <a:cubicBezTo>
                  <a:pt x="7015215" y="3070357"/>
                  <a:pt x="7032148" y="3071330"/>
                  <a:pt x="7046176" y="3070357"/>
                </a:cubicBezTo>
                <a:cubicBezTo>
                  <a:pt x="7055392" y="3069208"/>
                  <a:pt x="7064462" y="3067377"/>
                  <a:pt x="7073267" y="3064903"/>
                </a:cubicBezTo>
                <a:lnTo>
                  <a:pt x="7002155" y="3057306"/>
                </a:lnTo>
                <a:cubicBezTo>
                  <a:pt x="7002155" y="3055554"/>
                  <a:pt x="7002155" y="3053607"/>
                  <a:pt x="7002155" y="3051853"/>
                </a:cubicBezTo>
                <a:cubicBezTo>
                  <a:pt x="6985730" y="3043966"/>
                  <a:pt x="6965800" y="3042330"/>
                  <a:pt x="6947730" y="3047375"/>
                </a:cubicBezTo>
                <a:lnTo>
                  <a:pt x="6982319" y="3066852"/>
                </a:lnTo>
                <a:lnTo>
                  <a:pt x="6963695" y="3072109"/>
                </a:lnTo>
                <a:cubicBezTo>
                  <a:pt x="6956923" y="3070688"/>
                  <a:pt x="6950053" y="3069578"/>
                  <a:pt x="6943136" y="3068799"/>
                </a:cubicBezTo>
                <a:cubicBezTo>
                  <a:pt x="6904918" y="3066073"/>
                  <a:pt x="6898871" y="3068799"/>
                  <a:pt x="6912175" y="3082822"/>
                </a:cubicBezTo>
                <a:cubicBezTo>
                  <a:pt x="6916045" y="3086912"/>
                  <a:pt x="6927171" y="3091783"/>
                  <a:pt x="6917013" y="3094509"/>
                </a:cubicBezTo>
                <a:cubicBezTo>
                  <a:pt x="6896621" y="3095697"/>
                  <a:pt x="6876230" y="3092192"/>
                  <a:pt x="6858235" y="3084380"/>
                </a:cubicBezTo>
                <a:lnTo>
                  <a:pt x="6912899" y="3088861"/>
                </a:lnTo>
                <a:cubicBezTo>
                  <a:pt x="6895727" y="3081849"/>
                  <a:pt x="6887261" y="3077563"/>
                  <a:pt x="6876859" y="3074252"/>
                </a:cubicBezTo>
                <a:cubicBezTo>
                  <a:pt x="6866458" y="3070942"/>
                  <a:pt x="6850495" y="3068993"/>
                  <a:pt x="6841302" y="3065294"/>
                </a:cubicBezTo>
                <a:cubicBezTo>
                  <a:pt x="6831216" y="3060462"/>
                  <a:pt x="6821736" y="3054853"/>
                  <a:pt x="6813003" y="3048542"/>
                </a:cubicBezTo>
                <a:cubicBezTo>
                  <a:pt x="6795829" y="3054581"/>
                  <a:pt x="6755437" y="3041530"/>
                  <a:pt x="6742615" y="3052438"/>
                </a:cubicBezTo>
                <a:lnTo>
                  <a:pt x="6809859" y="3066656"/>
                </a:lnTo>
                <a:cubicBezTo>
                  <a:pt x="6808648" y="3071527"/>
                  <a:pt x="6807683" y="3075031"/>
                  <a:pt x="6806956" y="3078148"/>
                </a:cubicBezTo>
                <a:cubicBezTo>
                  <a:pt x="6788574" y="3074058"/>
                  <a:pt x="6772126" y="3069578"/>
                  <a:pt x="6755678" y="3067046"/>
                </a:cubicBezTo>
                <a:cubicBezTo>
                  <a:pt x="6731490" y="3063345"/>
                  <a:pt x="6748179" y="3076201"/>
                  <a:pt x="6729070" y="3075031"/>
                </a:cubicBezTo>
                <a:cubicBezTo>
                  <a:pt x="6707350" y="3072070"/>
                  <a:pt x="6686235" y="3066617"/>
                  <a:pt x="6666424" y="3058865"/>
                </a:cubicBezTo>
                <a:cubicBezTo>
                  <a:pt x="6652854" y="3053607"/>
                  <a:pt x="6637180" y="3053119"/>
                  <a:pt x="6623127" y="3057503"/>
                </a:cubicBezTo>
                <a:cubicBezTo>
                  <a:pt x="6616113" y="3061008"/>
                  <a:pt x="6613934" y="3065488"/>
                  <a:pt x="6624821" y="3071330"/>
                </a:cubicBezTo>
                <a:cubicBezTo>
                  <a:pt x="6635705" y="3077174"/>
                  <a:pt x="6632076" y="3082237"/>
                  <a:pt x="6624821" y="3085939"/>
                </a:cubicBezTo>
                <a:cubicBezTo>
                  <a:pt x="6622160" y="3087108"/>
                  <a:pt x="6624821" y="3089834"/>
                  <a:pt x="6624821" y="3089834"/>
                </a:cubicBezTo>
                <a:cubicBezTo>
                  <a:pt x="6590955" y="3085939"/>
                  <a:pt x="6561206" y="3081849"/>
                  <a:pt x="6531936" y="3078927"/>
                </a:cubicBezTo>
                <a:cubicBezTo>
                  <a:pt x="6498050" y="3077076"/>
                  <a:pt x="6465032" y="3069383"/>
                  <a:pt x="6435184" y="3056333"/>
                </a:cubicBezTo>
                <a:cubicBezTo>
                  <a:pt x="6429790" y="3055339"/>
                  <a:pt x="6424277" y="3054757"/>
                  <a:pt x="6418739" y="3054581"/>
                </a:cubicBezTo>
                <a:lnTo>
                  <a:pt x="6412690" y="3067825"/>
                </a:lnTo>
                <a:lnTo>
                  <a:pt x="6354882" y="3059449"/>
                </a:lnTo>
                <a:cubicBezTo>
                  <a:pt x="6335773" y="3060366"/>
                  <a:pt x="6316590" y="3058515"/>
                  <a:pt x="6298281" y="3053996"/>
                </a:cubicBezTo>
                <a:cubicBezTo>
                  <a:pt x="6278448" y="3049712"/>
                  <a:pt x="6258612" y="3045232"/>
                  <a:pt x="6238535" y="3041336"/>
                </a:cubicBezTo>
                <a:cubicBezTo>
                  <a:pt x="6225234" y="3038805"/>
                  <a:pt x="6214347" y="3038608"/>
                  <a:pt x="6210719" y="3044841"/>
                </a:cubicBezTo>
                <a:lnTo>
                  <a:pt x="6286429" y="3073279"/>
                </a:lnTo>
                <a:cubicBezTo>
                  <a:pt x="6242406" y="3069383"/>
                  <a:pt x="6195238" y="3048736"/>
                  <a:pt x="6157990" y="3058086"/>
                </a:cubicBezTo>
                <a:cubicBezTo>
                  <a:pt x="6161860" y="3061787"/>
                  <a:pt x="6165971" y="3065876"/>
                  <a:pt x="6170326" y="3069772"/>
                </a:cubicBezTo>
                <a:cubicBezTo>
                  <a:pt x="6146138" y="3069772"/>
                  <a:pt x="6113966" y="3059644"/>
                  <a:pt x="6097762" y="3068410"/>
                </a:cubicBezTo>
                <a:cubicBezTo>
                  <a:pt x="6102358" y="3075422"/>
                  <a:pt x="6127270" y="3084575"/>
                  <a:pt x="6118563" y="3091587"/>
                </a:cubicBezTo>
                <a:cubicBezTo>
                  <a:pt x="6134795" y="3090926"/>
                  <a:pt x="6151047" y="3091977"/>
                  <a:pt x="6166939" y="3094703"/>
                </a:cubicBezTo>
                <a:cubicBezTo>
                  <a:pt x="6183630" y="3097040"/>
                  <a:pt x="6199835" y="3097040"/>
                  <a:pt x="6217250" y="3098210"/>
                </a:cubicBezTo>
                <a:cubicBezTo>
                  <a:pt x="6225475" y="3109117"/>
                  <a:pt x="6217250" y="3117687"/>
                  <a:pt x="6241438" y="3127815"/>
                </a:cubicBezTo>
                <a:cubicBezTo>
                  <a:pt x="6281833" y="3122750"/>
                  <a:pt x="6281833" y="3122750"/>
                  <a:pt x="6297313" y="3109702"/>
                </a:cubicBezTo>
                <a:cubicBezTo>
                  <a:pt x="6331903" y="3118076"/>
                  <a:pt x="6303118" y="3121583"/>
                  <a:pt x="6312552" y="3129179"/>
                </a:cubicBezTo>
                <a:cubicBezTo>
                  <a:pt x="6344239" y="3138528"/>
                  <a:pt x="6378100" y="3148656"/>
                  <a:pt x="6414383" y="3158588"/>
                </a:cubicBezTo>
                <a:cubicBezTo>
                  <a:pt x="6448054" y="3166283"/>
                  <a:pt x="6482907" y="3170023"/>
                  <a:pt x="6517908" y="3169692"/>
                </a:cubicBezTo>
                <a:lnTo>
                  <a:pt x="6571848" y="3187220"/>
                </a:lnTo>
                <a:cubicBezTo>
                  <a:pt x="6571848" y="3187220"/>
                  <a:pt x="6570396" y="3189169"/>
                  <a:pt x="6569187" y="3190531"/>
                </a:cubicBezTo>
                <a:lnTo>
                  <a:pt x="6607647" y="3210008"/>
                </a:lnTo>
                <a:lnTo>
                  <a:pt x="6637396" y="3210008"/>
                </a:lnTo>
                <a:cubicBezTo>
                  <a:pt x="6655612" y="3221715"/>
                  <a:pt x="6676244" y="3230733"/>
                  <a:pt x="6698353" y="3236694"/>
                </a:cubicBezTo>
                <a:lnTo>
                  <a:pt x="6659408" y="3239225"/>
                </a:lnTo>
                <a:cubicBezTo>
                  <a:pt x="6671262" y="3247795"/>
                  <a:pt x="6683596" y="3256171"/>
                  <a:pt x="6701979" y="3269219"/>
                </a:cubicBezTo>
                <a:cubicBezTo>
                  <a:pt x="6669809" y="3260845"/>
                  <a:pt x="6646348" y="3255001"/>
                  <a:pt x="6631835" y="3260649"/>
                </a:cubicBezTo>
                <a:cubicBezTo>
                  <a:pt x="6617322" y="3266299"/>
                  <a:pt x="6621433" y="3273505"/>
                  <a:pt x="6634496" y="3282660"/>
                </a:cubicBezTo>
                <a:lnTo>
                  <a:pt x="6666666" y="3284801"/>
                </a:lnTo>
                <a:lnTo>
                  <a:pt x="6638122" y="3295904"/>
                </a:lnTo>
                <a:cubicBezTo>
                  <a:pt x="6612484" y="3288696"/>
                  <a:pt x="6589746" y="3283439"/>
                  <a:pt x="6570881" y="3276427"/>
                </a:cubicBezTo>
                <a:cubicBezTo>
                  <a:pt x="6559271" y="3272726"/>
                  <a:pt x="6553948" y="3267272"/>
                  <a:pt x="6560721" y="3264350"/>
                </a:cubicBezTo>
                <a:cubicBezTo>
                  <a:pt x="6567493" y="3261428"/>
                  <a:pt x="6576927" y="3260845"/>
                  <a:pt x="6584909" y="3258508"/>
                </a:cubicBezTo>
                <a:cubicBezTo>
                  <a:pt x="6592893" y="3256171"/>
                  <a:pt x="6589020" y="3254807"/>
                  <a:pt x="6590714" y="3253054"/>
                </a:cubicBezTo>
                <a:lnTo>
                  <a:pt x="6558544" y="3237276"/>
                </a:lnTo>
                <a:cubicBezTo>
                  <a:pt x="6550538" y="3236264"/>
                  <a:pt x="6542460" y="3235679"/>
                  <a:pt x="6534356" y="3235524"/>
                </a:cubicBezTo>
                <a:cubicBezTo>
                  <a:pt x="6516578" y="3238446"/>
                  <a:pt x="6498075" y="3236246"/>
                  <a:pt x="6482110" y="3229291"/>
                </a:cubicBezTo>
                <a:cubicBezTo>
                  <a:pt x="6454849" y="3227598"/>
                  <a:pt x="6427759" y="3224345"/>
                  <a:pt x="6401079" y="3219554"/>
                </a:cubicBezTo>
                <a:lnTo>
                  <a:pt x="6399629" y="3216241"/>
                </a:lnTo>
                <a:cubicBezTo>
                  <a:pt x="6399749" y="3217216"/>
                  <a:pt x="6399749" y="3218190"/>
                  <a:pt x="6399629" y="3219163"/>
                </a:cubicBezTo>
                <a:lnTo>
                  <a:pt x="6336255" y="3209620"/>
                </a:lnTo>
                <a:cubicBezTo>
                  <a:pt x="6327596" y="3210360"/>
                  <a:pt x="6319058" y="3211936"/>
                  <a:pt x="6310858" y="3214294"/>
                </a:cubicBezTo>
                <a:cubicBezTo>
                  <a:pt x="6302392" y="3217995"/>
                  <a:pt x="6308197" y="3223058"/>
                  <a:pt x="6329000" y="3227927"/>
                </a:cubicBezTo>
                <a:lnTo>
                  <a:pt x="6348109" y="3223643"/>
                </a:lnTo>
                <a:lnTo>
                  <a:pt x="6388743" y="3233381"/>
                </a:lnTo>
                <a:cubicBezTo>
                  <a:pt x="6369392" y="3235718"/>
                  <a:pt x="6349074" y="3237861"/>
                  <a:pt x="6330935" y="3240977"/>
                </a:cubicBezTo>
                <a:cubicBezTo>
                  <a:pt x="6327306" y="3240977"/>
                  <a:pt x="6330935" y="3245846"/>
                  <a:pt x="6332629" y="3249742"/>
                </a:cubicBezTo>
                <a:lnTo>
                  <a:pt x="6402047" y="3251885"/>
                </a:lnTo>
                <a:cubicBezTo>
                  <a:pt x="6417794" y="3257494"/>
                  <a:pt x="6433927" y="3262305"/>
                  <a:pt x="6450423" y="3266299"/>
                </a:cubicBezTo>
                <a:cubicBezTo>
                  <a:pt x="6468806" y="3269998"/>
                  <a:pt x="6488400" y="3271362"/>
                  <a:pt x="6507507" y="3273894"/>
                </a:cubicBezTo>
                <a:cubicBezTo>
                  <a:pt x="6507507" y="3277595"/>
                  <a:pt x="6509201" y="3279932"/>
                  <a:pt x="6510409" y="3283827"/>
                </a:cubicBezTo>
                <a:lnTo>
                  <a:pt x="6565317" y="3281684"/>
                </a:lnTo>
                <a:cubicBezTo>
                  <a:pt x="6585876" y="3297072"/>
                  <a:pt x="6586120" y="3297463"/>
                  <a:pt x="6568461" y="3302526"/>
                </a:cubicBezTo>
                <a:cubicBezTo>
                  <a:pt x="6538226" y="3288696"/>
                  <a:pt x="6536533" y="3288696"/>
                  <a:pt x="6495897" y="3296293"/>
                </a:cubicBezTo>
                <a:cubicBezTo>
                  <a:pt x="6444862" y="3284997"/>
                  <a:pt x="6438813" y="3284218"/>
                  <a:pt x="6407852" y="3288696"/>
                </a:cubicBezTo>
                <a:cubicBezTo>
                  <a:pt x="6382455" y="3292397"/>
                  <a:pt x="6359476" y="3297072"/>
                  <a:pt x="6335288" y="3301358"/>
                </a:cubicBezTo>
                <a:cubicBezTo>
                  <a:pt x="6332629" y="3300188"/>
                  <a:pt x="6330450" y="3298824"/>
                  <a:pt x="6327306" y="3297657"/>
                </a:cubicBezTo>
                <a:cubicBezTo>
                  <a:pt x="6324163" y="3296487"/>
                  <a:pt x="6319084" y="3295514"/>
                  <a:pt x="6314970" y="3294540"/>
                </a:cubicBezTo>
                <a:cubicBezTo>
                  <a:pt x="6314970" y="3296293"/>
                  <a:pt x="6314970" y="3297851"/>
                  <a:pt x="6314970" y="3299603"/>
                </a:cubicBezTo>
                <a:cubicBezTo>
                  <a:pt x="6314970" y="3301358"/>
                  <a:pt x="6319084" y="3302137"/>
                  <a:pt x="6321742" y="3303499"/>
                </a:cubicBezTo>
                <a:cubicBezTo>
                  <a:pt x="6281470" y="3302370"/>
                  <a:pt x="6241608" y="3296469"/>
                  <a:pt x="6203463" y="3285970"/>
                </a:cubicBezTo>
                <a:cubicBezTo>
                  <a:pt x="6206850" y="3282951"/>
                  <a:pt x="6212534" y="3281295"/>
                  <a:pt x="6220122" y="3280735"/>
                </a:cubicBezTo>
                <a:lnTo>
                  <a:pt x="6248150" y="3282072"/>
                </a:lnTo>
                <a:lnTo>
                  <a:pt x="6246034" y="3282075"/>
                </a:lnTo>
                <a:lnTo>
                  <a:pt x="6248211" y="3282075"/>
                </a:lnTo>
                <a:lnTo>
                  <a:pt x="6248150" y="3282072"/>
                </a:lnTo>
                <a:lnTo>
                  <a:pt x="6263570" y="3282051"/>
                </a:lnTo>
                <a:cubicBezTo>
                  <a:pt x="6268408" y="3281637"/>
                  <a:pt x="6270343" y="3280420"/>
                  <a:pt x="6263691" y="3277206"/>
                </a:cubicBezTo>
                <a:cubicBezTo>
                  <a:pt x="6246034" y="3268830"/>
                  <a:pt x="6253292" y="3264741"/>
                  <a:pt x="6253775" y="3258897"/>
                </a:cubicBezTo>
                <a:lnTo>
                  <a:pt x="6295378" y="3260066"/>
                </a:lnTo>
                <a:cubicBezTo>
                  <a:pt x="6302151" y="3249547"/>
                  <a:pt x="6297072" y="3240589"/>
                  <a:pt x="6257403" y="3229682"/>
                </a:cubicBezTo>
                <a:cubicBezTo>
                  <a:pt x="6223926" y="3229954"/>
                  <a:pt x="6190644" y="3233870"/>
                  <a:pt x="6158475" y="3241368"/>
                </a:cubicBezTo>
                <a:lnTo>
                  <a:pt x="6160407" y="3242926"/>
                </a:lnTo>
                <a:lnTo>
                  <a:pt x="6158231" y="3241368"/>
                </a:lnTo>
                <a:cubicBezTo>
                  <a:pt x="6147565" y="3236945"/>
                  <a:pt x="6135640" y="3234784"/>
                  <a:pt x="6123644" y="3235135"/>
                </a:cubicBezTo>
                <a:cubicBezTo>
                  <a:pt x="6123644" y="3236694"/>
                  <a:pt x="6120983" y="3238055"/>
                  <a:pt x="6123644" y="3239419"/>
                </a:cubicBezTo>
                <a:cubicBezTo>
                  <a:pt x="6147832" y="3263765"/>
                  <a:pt x="6149767" y="3265908"/>
                  <a:pt x="6142268" y="3279543"/>
                </a:cubicBezTo>
                <a:cubicBezTo>
                  <a:pt x="6141301" y="3281997"/>
                  <a:pt x="6140719" y="3284568"/>
                  <a:pt x="6140574" y="3287138"/>
                </a:cubicBezTo>
                <a:lnTo>
                  <a:pt x="6093892" y="3275648"/>
                </a:lnTo>
                <a:cubicBezTo>
                  <a:pt x="6095101" y="3290839"/>
                  <a:pt x="6148556" y="3303695"/>
                  <a:pt x="6155328" y="3318498"/>
                </a:cubicBezTo>
                <a:lnTo>
                  <a:pt x="6129690" y="3322003"/>
                </a:lnTo>
                <a:cubicBezTo>
                  <a:pt x="6129690" y="3312459"/>
                  <a:pt x="6113484" y="3307591"/>
                  <a:pt x="6093651" y="3304863"/>
                </a:cubicBezTo>
                <a:cubicBezTo>
                  <a:pt x="6050932" y="3297540"/>
                  <a:pt x="6009039" y="3287430"/>
                  <a:pt x="5968355" y="3274673"/>
                </a:cubicBezTo>
                <a:cubicBezTo>
                  <a:pt x="5994720" y="3264741"/>
                  <a:pt x="5994720" y="3264741"/>
                  <a:pt x="6030277" y="3270389"/>
                </a:cubicBezTo>
                <a:cubicBezTo>
                  <a:pt x="6012620" y="3275257"/>
                  <a:pt x="6012135" y="3277206"/>
                  <a:pt x="6030277" y="3282660"/>
                </a:cubicBezTo>
                <a:cubicBezTo>
                  <a:pt x="6045153" y="3288989"/>
                  <a:pt x="6061842" y="3292066"/>
                  <a:pt x="6078653" y="3291618"/>
                </a:cubicBezTo>
                <a:lnTo>
                  <a:pt x="6088328" y="3292592"/>
                </a:lnTo>
                <a:lnTo>
                  <a:pt x="6078653" y="3290254"/>
                </a:lnTo>
                <a:lnTo>
                  <a:pt x="6037049" y="3270777"/>
                </a:lnTo>
                <a:lnTo>
                  <a:pt x="6044548" y="3263183"/>
                </a:lnTo>
                <a:lnTo>
                  <a:pt x="6036323" y="3260260"/>
                </a:lnTo>
                <a:cubicBezTo>
                  <a:pt x="6038017" y="3260144"/>
                  <a:pt x="6039711" y="3260144"/>
                  <a:pt x="6041402" y="3260260"/>
                </a:cubicBezTo>
                <a:cubicBezTo>
                  <a:pt x="6042636" y="3260864"/>
                  <a:pt x="6043774" y="3261586"/>
                  <a:pt x="6044790" y="3262403"/>
                </a:cubicBezTo>
                <a:lnTo>
                  <a:pt x="6045998" y="3262403"/>
                </a:lnTo>
                <a:lnTo>
                  <a:pt x="6075751" y="3262403"/>
                </a:lnTo>
                <a:cubicBezTo>
                  <a:pt x="6082935" y="3264487"/>
                  <a:pt x="6090289" y="3266182"/>
                  <a:pt x="6097762" y="3267467"/>
                </a:cubicBezTo>
                <a:cubicBezTo>
                  <a:pt x="6121950" y="3270583"/>
                  <a:pt x="6132108" y="3268440"/>
                  <a:pt x="6127029" y="3261428"/>
                </a:cubicBezTo>
                <a:cubicBezTo>
                  <a:pt x="6122191" y="3256054"/>
                  <a:pt x="6116871" y="3250971"/>
                  <a:pt x="6111066" y="3246237"/>
                </a:cubicBezTo>
                <a:cubicBezTo>
                  <a:pt x="6093892" y="3243120"/>
                  <a:pt x="6086879" y="3246237"/>
                  <a:pt x="6090748" y="3248768"/>
                </a:cubicBezTo>
                <a:cubicBezTo>
                  <a:pt x="6097762" y="3256365"/>
                  <a:pt x="6093892" y="3260066"/>
                  <a:pt x="6075268" y="3260455"/>
                </a:cubicBezTo>
                <a:cubicBezTo>
                  <a:pt x="6073693" y="3257183"/>
                  <a:pt x="6072558" y="3253795"/>
                  <a:pt x="6071880" y="3250327"/>
                </a:cubicBezTo>
                <a:cubicBezTo>
                  <a:pt x="6071880" y="3245846"/>
                  <a:pt x="6067284" y="3241368"/>
                  <a:pt x="6053015" y="3238055"/>
                </a:cubicBezTo>
                <a:cubicBezTo>
                  <a:pt x="6038743" y="3234745"/>
                  <a:pt x="6023022" y="3229682"/>
                  <a:pt x="6013588" y="3234356"/>
                </a:cubicBezTo>
                <a:lnTo>
                  <a:pt x="6027133" y="3242536"/>
                </a:lnTo>
                <a:cubicBezTo>
                  <a:pt x="5990486" y="3249216"/>
                  <a:pt x="5952392" y="3248613"/>
                  <a:pt x="5916109" y="3240783"/>
                </a:cubicBezTo>
                <a:cubicBezTo>
                  <a:pt x="5876755" y="3232136"/>
                  <a:pt x="5835853" y="3228980"/>
                  <a:pt x="5795169" y="3231434"/>
                </a:cubicBezTo>
                <a:cubicBezTo>
                  <a:pt x="5785420" y="3231590"/>
                  <a:pt x="5775673" y="3230792"/>
                  <a:pt x="5766143" y="3229097"/>
                </a:cubicBezTo>
                <a:cubicBezTo>
                  <a:pt x="5690435" y="3217995"/>
                  <a:pt x="5616662" y="3213321"/>
                  <a:pt x="5539984" y="3199491"/>
                </a:cubicBezTo>
                <a:cubicBezTo>
                  <a:pt x="5523005" y="3197232"/>
                  <a:pt x="5505879" y="3195674"/>
                  <a:pt x="5488705" y="3194817"/>
                </a:cubicBezTo>
                <a:cubicBezTo>
                  <a:pt x="5474121" y="3203698"/>
                  <a:pt x="5456198" y="3208295"/>
                  <a:pt x="5437911" y="3207867"/>
                </a:cubicBezTo>
                <a:cubicBezTo>
                  <a:pt x="5432589" y="3207867"/>
                  <a:pt x="5431139" y="3210787"/>
                  <a:pt x="5427995" y="3212345"/>
                </a:cubicBezTo>
                <a:lnTo>
                  <a:pt x="5432106" y="3214100"/>
                </a:lnTo>
                <a:lnTo>
                  <a:pt x="5423399" y="3212736"/>
                </a:lnTo>
                <a:lnTo>
                  <a:pt x="5427995" y="3212736"/>
                </a:lnTo>
                <a:cubicBezTo>
                  <a:pt x="5407385" y="3202880"/>
                  <a:pt x="5383367" y="3198635"/>
                  <a:pt x="5359542" y="3200661"/>
                </a:cubicBezTo>
                <a:cubicBezTo>
                  <a:pt x="5359542" y="3209229"/>
                  <a:pt x="5373570" y="3217411"/>
                  <a:pt x="5390262" y="3224032"/>
                </a:cubicBezTo>
                <a:cubicBezTo>
                  <a:pt x="5421222" y="3229291"/>
                  <a:pt x="5436944" y="3221891"/>
                  <a:pt x="5464518" y="3229682"/>
                </a:cubicBezTo>
                <a:lnTo>
                  <a:pt x="5475886" y="3240004"/>
                </a:lnTo>
                <a:lnTo>
                  <a:pt x="5506121" y="3246237"/>
                </a:lnTo>
                <a:cubicBezTo>
                  <a:pt x="5537326" y="3242147"/>
                  <a:pt x="5520634" y="3231434"/>
                  <a:pt x="5506121" y="3220915"/>
                </a:cubicBezTo>
                <a:cubicBezTo>
                  <a:pt x="5509508" y="3214488"/>
                  <a:pt x="5506121" y="3205334"/>
                  <a:pt x="5537326" y="3207673"/>
                </a:cubicBezTo>
                <a:cubicBezTo>
                  <a:pt x="5537326" y="3218774"/>
                  <a:pt x="5538534" y="3218774"/>
                  <a:pt x="5554497" y="3232019"/>
                </a:cubicBezTo>
                <a:cubicBezTo>
                  <a:pt x="5560810" y="3237978"/>
                  <a:pt x="5566252" y="3244523"/>
                  <a:pt x="5570704" y="3251496"/>
                </a:cubicBezTo>
                <a:cubicBezTo>
                  <a:pt x="5584490" y="3257533"/>
                  <a:pt x="5605534" y="3254222"/>
                  <a:pt x="5619079" y="3263183"/>
                </a:cubicBezTo>
                <a:cubicBezTo>
                  <a:pt x="5632625" y="3272141"/>
                  <a:pt x="5640365" y="3265908"/>
                  <a:pt x="5650525" y="3265908"/>
                </a:cubicBezTo>
                <a:cubicBezTo>
                  <a:pt x="5639882" y="3261624"/>
                  <a:pt x="5629240" y="3257144"/>
                  <a:pt x="5648590" y="3257338"/>
                </a:cubicBezTo>
                <a:cubicBezTo>
                  <a:pt x="5666803" y="3257144"/>
                  <a:pt x="5684630" y="3261508"/>
                  <a:pt x="5699625" y="3269804"/>
                </a:cubicBezTo>
                <a:lnTo>
                  <a:pt x="5669875" y="3268646"/>
                </a:lnTo>
                <a:lnTo>
                  <a:pt x="5669873" y="3268636"/>
                </a:lnTo>
                <a:lnTo>
                  <a:pt x="5669632" y="3268636"/>
                </a:lnTo>
                <a:lnTo>
                  <a:pt x="5669875" y="3268646"/>
                </a:lnTo>
                <a:lnTo>
                  <a:pt x="5671144" y="3277035"/>
                </a:lnTo>
                <a:cubicBezTo>
                  <a:pt x="5666971" y="3278374"/>
                  <a:pt x="5659110" y="3278472"/>
                  <a:pt x="5650281" y="3277985"/>
                </a:cubicBezTo>
                <a:cubicBezTo>
                  <a:pt x="5636977" y="3277985"/>
                  <a:pt x="5621741" y="3274673"/>
                  <a:pt x="5611098" y="3273311"/>
                </a:cubicBezTo>
                <a:cubicBezTo>
                  <a:pt x="5586910" y="3278374"/>
                  <a:pt x="5597553" y="3292788"/>
                  <a:pt x="5558611" y="3291618"/>
                </a:cubicBezTo>
                <a:cubicBezTo>
                  <a:pt x="5565384" y="3282660"/>
                  <a:pt x="5543613" y="3276231"/>
                  <a:pt x="5524988" y="3270389"/>
                </a:cubicBezTo>
                <a:lnTo>
                  <a:pt x="5466693" y="3265908"/>
                </a:lnTo>
                <a:cubicBezTo>
                  <a:pt x="5442506" y="3253443"/>
                  <a:pt x="5436218" y="3271168"/>
                  <a:pt x="5413482" y="3260649"/>
                </a:cubicBezTo>
                <a:cubicBezTo>
                  <a:pt x="5403564" y="3253249"/>
                  <a:pt x="5441540" y="3255392"/>
                  <a:pt x="5420496" y="3245458"/>
                </a:cubicBezTo>
                <a:cubicBezTo>
                  <a:pt x="5378651" y="3245458"/>
                  <a:pt x="5360992" y="3255195"/>
                  <a:pt x="5351317" y="3271558"/>
                </a:cubicBezTo>
                <a:cubicBezTo>
                  <a:pt x="5333541" y="3257222"/>
                  <a:pt x="5309254" y="3249333"/>
                  <a:pt x="5284075" y="3249742"/>
                </a:cubicBezTo>
                <a:cubicBezTo>
                  <a:pt x="5280083" y="3248049"/>
                  <a:pt x="5275850" y="3246744"/>
                  <a:pt x="5271497" y="3245846"/>
                </a:cubicBezTo>
                <a:cubicBezTo>
                  <a:pt x="5266104" y="3245458"/>
                  <a:pt x="5260685" y="3245458"/>
                  <a:pt x="5255291" y="3245846"/>
                </a:cubicBezTo>
                <a:cubicBezTo>
                  <a:pt x="5257734" y="3247601"/>
                  <a:pt x="5260514" y="3249042"/>
                  <a:pt x="5263514" y="3250132"/>
                </a:cubicBezTo>
                <a:cubicBezTo>
                  <a:pt x="5270286" y="3251613"/>
                  <a:pt x="5277132" y="3252780"/>
                  <a:pt x="5284075" y="3253637"/>
                </a:cubicBezTo>
                <a:lnTo>
                  <a:pt x="5306570" y="3275063"/>
                </a:lnTo>
                <a:lnTo>
                  <a:pt x="5305361" y="3275063"/>
                </a:lnTo>
                <a:lnTo>
                  <a:pt x="5234490" y="3269610"/>
                </a:lnTo>
                <a:cubicBezTo>
                  <a:pt x="5218040" y="3278959"/>
                  <a:pt x="5218040" y="3278959"/>
                  <a:pt x="5171358" y="3283048"/>
                </a:cubicBezTo>
                <a:cubicBezTo>
                  <a:pt x="5158153" y="3275161"/>
                  <a:pt x="5143759" y="3268616"/>
                  <a:pt x="5128545" y="3263571"/>
                </a:cubicBezTo>
                <a:cubicBezTo>
                  <a:pt x="5109654" y="3259851"/>
                  <a:pt x="5091853" y="3253228"/>
                  <a:pt x="5076058" y="3244094"/>
                </a:cubicBezTo>
                <a:lnTo>
                  <a:pt x="5036631" y="3238425"/>
                </a:lnTo>
                <a:lnTo>
                  <a:pt x="5036389" y="3238252"/>
                </a:lnTo>
                <a:lnTo>
                  <a:pt x="5035422" y="3238252"/>
                </a:lnTo>
                <a:lnTo>
                  <a:pt x="5036631" y="3238425"/>
                </a:lnTo>
                <a:lnTo>
                  <a:pt x="5047758" y="3246431"/>
                </a:lnTo>
                <a:lnTo>
                  <a:pt x="5026714" y="3240004"/>
                </a:lnTo>
                <a:lnTo>
                  <a:pt x="5025020" y="3240004"/>
                </a:lnTo>
                <a:lnTo>
                  <a:pt x="5025020" y="3239031"/>
                </a:lnTo>
                <a:cubicBezTo>
                  <a:pt x="5012684" y="3237082"/>
                  <a:pt x="4999382" y="3234356"/>
                  <a:pt x="4988013" y="3233577"/>
                </a:cubicBezTo>
                <a:cubicBezTo>
                  <a:pt x="4982160" y="3233751"/>
                  <a:pt x="4976403" y="3234882"/>
                  <a:pt x="4971080" y="3236888"/>
                </a:cubicBezTo>
                <a:cubicBezTo>
                  <a:pt x="4988496" y="3245652"/>
                  <a:pt x="5015830" y="3244094"/>
                  <a:pt x="5026955" y="3253054"/>
                </a:cubicBezTo>
                <a:cubicBezTo>
                  <a:pt x="5018900" y="3253559"/>
                  <a:pt x="5010822" y="3253559"/>
                  <a:pt x="5002767" y="3253054"/>
                </a:cubicBezTo>
                <a:cubicBezTo>
                  <a:pt x="4993575" y="3253054"/>
                  <a:pt x="4982691" y="3249742"/>
                  <a:pt x="4973016" y="3248768"/>
                </a:cubicBezTo>
                <a:cubicBezTo>
                  <a:pt x="4963340" y="3247795"/>
                  <a:pt x="4955359" y="3248768"/>
                  <a:pt x="4946651" y="3247601"/>
                </a:cubicBezTo>
                <a:lnTo>
                  <a:pt x="4923672" y="3230461"/>
                </a:lnTo>
                <a:lnTo>
                  <a:pt x="4954876" y="3229291"/>
                </a:lnTo>
                <a:cubicBezTo>
                  <a:pt x="4922656" y="3218969"/>
                  <a:pt x="4889278" y="3211157"/>
                  <a:pt x="4855219" y="3205918"/>
                </a:cubicBezTo>
                <a:cubicBezTo>
                  <a:pt x="4850140" y="3205918"/>
                  <a:pt x="4847964" y="3208256"/>
                  <a:pt x="4842885" y="3210204"/>
                </a:cubicBezTo>
                <a:lnTo>
                  <a:pt x="4914238" y="3229682"/>
                </a:lnTo>
                <a:cubicBezTo>
                  <a:pt x="4869323" y="3226954"/>
                  <a:pt x="4825058" y="3219357"/>
                  <a:pt x="4782655" y="3207088"/>
                </a:cubicBezTo>
                <a:cubicBezTo>
                  <a:pt x="4760523" y="3200193"/>
                  <a:pt x="4737183" y="3196181"/>
                  <a:pt x="4713478" y="3195205"/>
                </a:cubicBezTo>
                <a:lnTo>
                  <a:pt x="4734278" y="3213709"/>
                </a:lnTo>
                <a:cubicBezTo>
                  <a:pt x="4704697" y="3211393"/>
                  <a:pt x="4675552" y="3206289"/>
                  <a:pt x="4647445" y="3198518"/>
                </a:cubicBezTo>
                <a:cubicBezTo>
                  <a:pt x="4579114" y="3179372"/>
                  <a:pt x="4509089" y="3164394"/>
                  <a:pt x="4437975" y="3153719"/>
                </a:cubicBezTo>
                <a:cubicBezTo>
                  <a:pt x="4433018" y="3153000"/>
                  <a:pt x="4428155" y="3151889"/>
                  <a:pt x="4423463" y="3150409"/>
                </a:cubicBezTo>
                <a:cubicBezTo>
                  <a:pt x="4402177" y="3142812"/>
                  <a:pt x="4375086" y="3142618"/>
                  <a:pt x="4353801" y="3134242"/>
                </a:cubicBezTo>
                <a:cubicBezTo>
                  <a:pt x="4344367" y="3130541"/>
                  <a:pt x="4327921" y="3127815"/>
                  <a:pt x="4322357" y="3131905"/>
                </a:cubicBezTo>
                <a:cubicBezTo>
                  <a:pt x="4312441" y="3139307"/>
                  <a:pt x="4295267" y="3137943"/>
                  <a:pt x="4268659" y="3130347"/>
                </a:cubicBezTo>
                <a:cubicBezTo>
                  <a:pt x="4222436" y="3115526"/>
                  <a:pt x="4173285" y="3107481"/>
                  <a:pt x="4123530" y="3106586"/>
                </a:cubicBezTo>
                <a:cubicBezTo>
                  <a:pt x="4082241" y="3106001"/>
                  <a:pt x="4041895" y="3096515"/>
                  <a:pt x="4006704" y="3079121"/>
                </a:cubicBezTo>
                <a:lnTo>
                  <a:pt x="3952764" y="3077369"/>
                </a:lnTo>
                <a:lnTo>
                  <a:pt x="3970661" y="3093924"/>
                </a:lnTo>
                <a:lnTo>
                  <a:pt x="3940668" y="3093924"/>
                </a:lnTo>
                <a:cubicBezTo>
                  <a:pt x="3924027" y="3081965"/>
                  <a:pt x="3903298" y="3074291"/>
                  <a:pt x="3881167" y="3071915"/>
                </a:cubicBezTo>
                <a:cubicBezTo>
                  <a:pt x="3868830" y="3069772"/>
                  <a:pt x="3856979" y="3067825"/>
                  <a:pt x="3844160" y="3065488"/>
                </a:cubicBezTo>
                <a:cubicBezTo>
                  <a:pt x="3832186" y="3062431"/>
                  <a:pt x="3819995" y="3059957"/>
                  <a:pt x="3807635" y="3058086"/>
                </a:cubicBezTo>
                <a:cubicBezTo>
                  <a:pt x="3796629" y="3058124"/>
                  <a:pt x="3785671" y="3059235"/>
                  <a:pt x="3774980" y="3061398"/>
                </a:cubicBezTo>
                <a:lnTo>
                  <a:pt x="3763370" y="3055360"/>
                </a:lnTo>
                <a:cubicBezTo>
                  <a:pt x="3747527" y="3044880"/>
                  <a:pt x="3727135" y="3039972"/>
                  <a:pt x="3706771" y="3041725"/>
                </a:cubicBezTo>
                <a:cubicBezTo>
                  <a:pt x="3700263" y="3042172"/>
                  <a:pt x="3693708" y="3042172"/>
                  <a:pt x="3687177" y="3041725"/>
                </a:cubicBezTo>
                <a:cubicBezTo>
                  <a:pt x="3656216" y="3029650"/>
                  <a:pt x="3630337" y="3036271"/>
                  <a:pt x="3601552" y="3030038"/>
                </a:cubicBezTo>
                <a:lnTo>
                  <a:pt x="3564545" y="3040557"/>
                </a:lnTo>
                <a:cubicBezTo>
                  <a:pt x="3538567" y="3032999"/>
                  <a:pt x="3511113" y="3029319"/>
                  <a:pt x="3483515" y="3029650"/>
                </a:cubicBezTo>
                <a:cubicBezTo>
                  <a:pt x="3470211" y="3029650"/>
                  <a:pt x="3465373" y="3036662"/>
                  <a:pt x="3456665" y="3040363"/>
                </a:cubicBezTo>
                <a:lnTo>
                  <a:pt x="3428122" y="3031208"/>
                </a:lnTo>
                <a:lnTo>
                  <a:pt x="3385554" y="3038608"/>
                </a:lnTo>
                <a:lnTo>
                  <a:pt x="3337177" y="3019131"/>
                </a:lnTo>
                <a:lnTo>
                  <a:pt x="3295574" y="3019131"/>
                </a:lnTo>
                <a:cubicBezTo>
                  <a:pt x="3237764" y="3009978"/>
                  <a:pt x="3210429" y="2991474"/>
                  <a:pt x="3168826" y="2980177"/>
                </a:cubicBezTo>
                <a:cubicBezTo>
                  <a:pt x="3098923" y="2977060"/>
                  <a:pt x="3099167" y="2977060"/>
                  <a:pt x="2999509" y="2956025"/>
                </a:cubicBezTo>
                <a:cubicBezTo>
                  <a:pt x="2987320" y="2953669"/>
                  <a:pt x="2974961" y="2951994"/>
                  <a:pt x="2962502" y="2950962"/>
                </a:cubicBezTo>
                <a:cubicBezTo>
                  <a:pt x="2945087" y="2949404"/>
                  <a:pt x="2928156" y="2948234"/>
                  <a:pt x="2904695" y="2946481"/>
                </a:cubicBezTo>
                <a:cubicBezTo>
                  <a:pt x="2870588" y="2924278"/>
                  <a:pt x="2817133" y="2925446"/>
                  <a:pt x="2769239" y="2916876"/>
                </a:cubicBezTo>
                <a:cubicBezTo>
                  <a:pt x="2761257" y="2915512"/>
                  <a:pt x="2757146" y="2919604"/>
                  <a:pt x="2764886" y="2924082"/>
                </a:cubicBezTo>
                <a:cubicBezTo>
                  <a:pt x="2780852" y="2930121"/>
                  <a:pt x="2805763" y="2927198"/>
                  <a:pt x="2820035" y="2938106"/>
                </a:cubicBezTo>
                <a:cubicBezTo>
                  <a:pt x="2799887" y="2942001"/>
                  <a:pt x="2778673" y="2940132"/>
                  <a:pt x="2760049" y="2932848"/>
                </a:cubicBezTo>
                <a:cubicBezTo>
                  <a:pt x="2741424" y="2926225"/>
                  <a:pt x="2729814" y="2930900"/>
                  <a:pt x="2715060" y="2926810"/>
                </a:cubicBezTo>
                <a:lnTo>
                  <a:pt x="2701756" y="2915512"/>
                </a:lnTo>
                <a:cubicBezTo>
                  <a:pt x="2655533" y="2910138"/>
                  <a:pt x="2610034" y="2901354"/>
                  <a:pt x="2565818" y="2889219"/>
                </a:cubicBezTo>
                <a:lnTo>
                  <a:pt x="2496683" y="2883160"/>
                </a:lnTo>
                <a:lnTo>
                  <a:pt x="2496882" y="2882987"/>
                </a:lnTo>
                <a:lnTo>
                  <a:pt x="2494706" y="2882987"/>
                </a:lnTo>
                <a:lnTo>
                  <a:pt x="2496683" y="2883160"/>
                </a:lnTo>
                <a:lnTo>
                  <a:pt x="2490595" y="2888440"/>
                </a:lnTo>
                <a:cubicBezTo>
                  <a:pt x="2493739" y="2897984"/>
                  <a:pt x="2501479" y="2900906"/>
                  <a:pt x="2527358" y="2900321"/>
                </a:cubicBezTo>
                <a:cubicBezTo>
                  <a:pt x="2542549" y="2899873"/>
                  <a:pt x="2557521" y="2903282"/>
                  <a:pt x="2570173" y="2910059"/>
                </a:cubicBezTo>
                <a:cubicBezTo>
                  <a:pt x="2527117" y="2908989"/>
                  <a:pt x="2484353" y="2903944"/>
                  <a:pt x="2442701" y="2895062"/>
                </a:cubicBezTo>
                <a:cubicBezTo>
                  <a:pt x="2437863" y="2888829"/>
                  <a:pt x="2433267" y="2882402"/>
                  <a:pt x="2429156" y="2875584"/>
                </a:cubicBezTo>
                <a:lnTo>
                  <a:pt x="2368928" y="2873441"/>
                </a:lnTo>
                <a:cubicBezTo>
                  <a:pt x="2349070" y="2871844"/>
                  <a:pt x="2329138" y="2871065"/>
                  <a:pt x="2309183" y="2871104"/>
                </a:cubicBezTo>
                <a:lnTo>
                  <a:pt x="2239598" y="2863622"/>
                </a:lnTo>
                <a:lnTo>
                  <a:pt x="2247020" y="2860976"/>
                </a:lnTo>
                <a:cubicBezTo>
                  <a:pt x="2252340" y="2858056"/>
                  <a:pt x="2251373" y="2857665"/>
                  <a:pt x="2231299" y="2847149"/>
                </a:cubicBezTo>
                <a:cubicBezTo>
                  <a:pt x="2224043" y="2851434"/>
                  <a:pt x="2220414" y="2853625"/>
                  <a:pt x="2220324" y="2855913"/>
                </a:cubicBezTo>
                <a:lnTo>
                  <a:pt x="2226648" y="2861682"/>
                </a:lnTo>
                <a:lnTo>
                  <a:pt x="2202029" y="2857277"/>
                </a:lnTo>
                <a:cubicBezTo>
                  <a:pt x="2166957" y="2857277"/>
                  <a:pt x="2145672" y="2841304"/>
                  <a:pt x="2114711" y="2837799"/>
                </a:cubicBezTo>
                <a:cubicBezTo>
                  <a:pt x="2090523" y="2820854"/>
                  <a:pt x="2057627" y="2823776"/>
                  <a:pt x="2027634" y="2820463"/>
                </a:cubicBezTo>
                <a:cubicBezTo>
                  <a:pt x="2003446" y="2827671"/>
                  <a:pt x="1956278" y="2819296"/>
                  <a:pt x="1925318" y="2823580"/>
                </a:cubicBezTo>
                <a:lnTo>
                  <a:pt x="1883955" y="2804102"/>
                </a:lnTo>
                <a:lnTo>
                  <a:pt x="1852271" y="2815985"/>
                </a:lnTo>
                <a:lnTo>
                  <a:pt x="1814339" y="2809466"/>
                </a:lnTo>
                <a:lnTo>
                  <a:pt x="1814294" y="2809167"/>
                </a:lnTo>
                <a:lnTo>
                  <a:pt x="1813811" y="2809167"/>
                </a:lnTo>
                <a:cubicBezTo>
                  <a:pt x="1789623" y="2806245"/>
                  <a:pt x="1759389" y="2799624"/>
                  <a:pt x="1749228" y="2809167"/>
                </a:cubicBezTo>
                <a:cubicBezTo>
                  <a:pt x="1738222" y="2810043"/>
                  <a:pt x="1727123" y="2809108"/>
                  <a:pt x="1716576" y="2806440"/>
                </a:cubicBezTo>
                <a:cubicBezTo>
                  <a:pt x="1690451" y="2799428"/>
                  <a:pt x="1665780" y="2791248"/>
                  <a:pt x="1641592" y="2783846"/>
                </a:cubicBezTo>
                <a:cubicBezTo>
                  <a:pt x="1614938" y="2784374"/>
                  <a:pt x="1588305" y="2782347"/>
                  <a:pt x="1562255" y="2777810"/>
                </a:cubicBezTo>
                <a:cubicBezTo>
                  <a:pt x="1538600" y="2775959"/>
                  <a:pt x="1514798" y="2775959"/>
                  <a:pt x="1491141" y="2777810"/>
                </a:cubicBezTo>
                <a:cubicBezTo>
                  <a:pt x="1470292" y="2762676"/>
                  <a:pt x="1442331" y="2755566"/>
                  <a:pt x="1414465" y="2758332"/>
                </a:cubicBezTo>
                <a:cubicBezTo>
                  <a:pt x="1408274" y="2758974"/>
                  <a:pt x="1402251" y="2760338"/>
                  <a:pt x="1396567" y="2762422"/>
                </a:cubicBezTo>
                <a:cubicBezTo>
                  <a:pt x="1368098" y="2751067"/>
                  <a:pt x="1337089" y="2744444"/>
                  <a:pt x="1305376" y="2742945"/>
                </a:cubicBezTo>
                <a:lnTo>
                  <a:pt x="1317472" y="2760473"/>
                </a:lnTo>
                <a:cubicBezTo>
                  <a:pt x="1299137" y="2760416"/>
                  <a:pt x="1280947" y="2758040"/>
                  <a:pt x="1263532" y="2753462"/>
                </a:cubicBezTo>
                <a:cubicBezTo>
                  <a:pt x="1248196" y="2751378"/>
                  <a:pt x="1232619" y="2750658"/>
                  <a:pt x="1217091" y="2751321"/>
                </a:cubicBezTo>
                <a:cubicBezTo>
                  <a:pt x="1197644" y="2740237"/>
                  <a:pt x="1175584" y="2732485"/>
                  <a:pt x="1152267" y="2728531"/>
                </a:cubicBezTo>
                <a:lnTo>
                  <a:pt x="1130981" y="2732232"/>
                </a:lnTo>
                <a:cubicBezTo>
                  <a:pt x="1098327" y="2727752"/>
                  <a:pt x="1060837" y="2716844"/>
                  <a:pt x="1032053" y="2723077"/>
                </a:cubicBezTo>
                <a:cubicBezTo>
                  <a:pt x="1017395" y="2722241"/>
                  <a:pt x="1002882" y="2720157"/>
                  <a:pt x="988755" y="2716844"/>
                </a:cubicBezTo>
                <a:cubicBezTo>
                  <a:pt x="950539" y="2711391"/>
                  <a:pt x="911595" y="2704575"/>
                  <a:pt x="874829" y="2701068"/>
                </a:cubicBezTo>
                <a:cubicBezTo>
                  <a:pt x="850641" y="2698925"/>
                  <a:pt x="833225" y="2703990"/>
                  <a:pt x="810005" y="2702238"/>
                </a:cubicBezTo>
                <a:cubicBezTo>
                  <a:pt x="786784" y="2700483"/>
                  <a:pt x="759452" y="2693083"/>
                  <a:pt x="734297" y="2689576"/>
                </a:cubicBezTo>
                <a:cubicBezTo>
                  <a:pt x="723194" y="2688701"/>
                  <a:pt x="712021" y="2688701"/>
                  <a:pt x="700918" y="2689576"/>
                </a:cubicBezTo>
                <a:cubicBezTo>
                  <a:pt x="671070" y="2689907"/>
                  <a:pt x="641293" y="2687026"/>
                  <a:pt x="612389" y="2681006"/>
                </a:cubicBezTo>
                <a:cubicBezTo>
                  <a:pt x="580897" y="2673899"/>
                  <a:pt x="548339" y="2670430"/>
                  <a:pt x="515636" y="2670684"/>
                </a:cubicBezTo>
                <a:cubicBezTo>
                  <a:pt x="490989" y="2669612"/>
                  <a:pt x="466270" y="2669612"/>
                  <a:pt x="441622" y="2670684"/>
                </a:cubicBezTo>
                <a:cubicBezTo>
                  <a:pt x="434558" y="2670412"/>
                  <a:pt x="427592" y="2669164"/>
                  <a:pt x="421060" y="2666983"/>
                </a:cubicBezTo>
                <a:cubicBezTo>
                  <a:pt x="412500" y="2661550"/>
                  <a:pt x="401977" y="2658472"/>
                  <a:pt x="391067" y="2658218"/>
                </a:cubicBezTo>
                <a:cubicBezTo>
                  <a:pt x="347772" y="2652376"/>
                  <a:pt x="318503" y="2658218"/>
                  <a:pt x="276658" y="2654714"/>
                </a:cubicBezTo>
                <a:cubicBezTo>
                  <a:pt x="250728" y="2645344"/>
                  <a:pt x="222187" y="2641702"/>
                  <a:pt x="193936" y="2644195"/>
                </a:cubicBezTo>
                <a:cubicBezTo>
                  <a:pt x="164959" y="2646317"/>
                  <a:pt x="135738" y="2644000"/>
                  <a:pt x="107827" y="2637377"/>
                </a:cubicBezTo>
                <a:cubicBezTo>
                  <a:pt x="107827" y="2629004"/>
                  <a:pt x="90894" y="2624133"/>
                  <a:pt x="66706" y="2619264"/>
                </a:cubicBezTo>
                <a:lnTo>
                  <a:pt x="42518" y="2623550"/>
                </a:lnTo>
                <a:lnTo>
                  <a:pt x="21958" y="2621016"/>
                </a:lnTo>
                <a:lnTo>
                  <a:pt x="30181" y="2625691"/>
                </a:lnTo>
                <a:lnTo>
                  <a:pt x="7687" y="2625691"/>
                </a:lnTo>
                <a:lnTo>
                  <a:pt x="7687" y="2258545"/>
                </a:lnTo>
                <a:cubicBezTo>
                  <a:pt x="7687" y="2258545"/>
                  <a:pt x="7687" y="2257378"/>
                  <a:pt x="7687" y="2256403"/>
                </a:cubicBezTo>
                <a:lnTo>
                  <a:pt x="7687" y="1488026"/>
                </a:lnTo>
                <a:cubicBezTo>
                  <a:pt x="29940" y="1491142"/>
                  <a:pt x="31875" y="1488026"/>
                  <a:pt x="31875" y="1482184"/>
                </a:cubicBezTo>
                <a:cubicBezTo>
                  <a:pt x="29021" y="1480041"/>
                  <a:pt x="25514" y="1478560"/>
                  <a:pt x="21717" y="1477898"/>
                </a:cubicBezTo>
                <a:cubicBezTo>
                  <a:pt x="17725" y="1477178"/>
                  <a:pt x="13614" y="1477178"/>
                  <a:pt x="9622" y="1477898"/>
                </a:cubicBezTo>
                <a:lnTo>
                  <a:pt x="9622" y="1441086"/>
                </a:lnTo>
                <a:lnTo>
                  <a:pt x="32360" y="1438749"/>
                </a:lnTo>
                <a:lnTo>
                  <a:pt x="9622" y="1437385"/>
                </a:lnTo>
                <a:lnTo>
                  <a:pt x="9622" y="1223135"/>
                </a:lnTo>
                <a:cubicBezTo>
                  <a:pt x="27835" y="1226407"/>
                  <a:pt x="46243" y="1228881"/>
                  <a:pt x="64771" y="1230538"/>
                </a:cubicBezTo>
                <a:cubicBezTo>
                  <a:pt x="60659" y="1232290"/>
                  <a:pt x="59692" y="1233848"/>
                  <a:pt x="57272" y="1233654"/>
                </a:cubicBezTo>
                <a:cubicBezTo>
                  <a:pt x="43485" y="1233654"/>
                  <a:pt x="24861" y="1229368"/>
                  <a:pt x="26070" y="1236574"/>
                </a:cubicBezTo>
                <a:cubicBezTo>
                  <a:pt x="27281" y="1243782"/>
                  <a:pt x="43970" y="1243782"/>
                  <a:pt x="54613" y="1246898"/>
                </a:cubicBezTo>
                <a:cubicBezTo>
                  <a:pt x="73478" y="1252352"/>
                  <a:pt x="52678" y="1253325"/>
                  <a:pt x="60174" y="1258585"/>
                </a:cubicBezTo>
                <a:cubicBezTo>
                  <a:pt x="73237" y="1258585"/>
                  <a:pt x="86056" y="1258585"/>
                  <a:pt x="99845" y="1259558"/>
                </a:cubicBezTo>
                <a:cubicBezTo>
                  <a:pt x="113632" y="1260531"/>
                  <a:pt x="125242" y="1264427"/>
                  <a:pt x="137820" y="1265985"/>
                </a:cubicBezTo>
                <a:cubicBezTo>
                  <a:pt x="149768" y="1267815"/>
                  <a:pt x="161934" y="1268654"/>
                  <a:pt x="174101" y="1268517"/>
                </a:cubicBezTo>
                <a:cubicBezTo>
                  <a:pt x="211664" y="1266278"/>
                  <a:pt x="249423" y="1268635"/>
                  <a:pt x="286092" y="1275528"/>
                </a:cubicBezTo>
                <a:cubicBezTo>
                  <a:pt x="301380" y="1278997"/>
                  <a:pt x="317754" y="1277614"/>
                  <a:pt x="331807" y="1271633"/>
                </a:cubicBezTo>
                <a:cubicBezTo>
                  <a:pt x="342257" y="1268713"/>
                  <a:pt x="353722" y="1269200"/>
                  <a:pt x="363735" y="1272997"/>
                </a:cubicBezTo>
                <a:lnTo>
                  <a:pt x="444525" y="1291110"/>
                </a:lnTo>
                <a:lnTo>
                  <a:pt x="503300" y="1277477"/>
                </a:lnTo>
                <a:cubicBezTo>
                  <a:pt x="527272" y="1288521"/>
                  <a:pt x="554942" y="1293235"/>
                  <a:pt x="582396" y="1290916"/>
                </a:cubicBezTo>
                <a:cubicBezTo>
                  <a:pt x="600052" y="1289748"/>
                  <a:pt x="619888" y="1289943"/>
                  <a:pt x="641414" y="1289358"/>
                </a:cubicBezTo>
                <a:lnTo>
                  <a:pt x="637786" y="1283319"/>
                </a:lnTo>
                <a:cubicBezTo>
                  <a:pt x="636577" y="1281178"/>
                  <a:pt x="635609" y="1279230"/>
                  <a:pt x="633192" y="1275140"/>
                </a:cubicBezTo>
                <a:cubicBezTo>
                  <a:pt x="659071" y="1282346"/>
                  <a:pt x="678665" y="1289358"/>
                  <a:pt x="699466" y="1293253"/>
                </a:cubicBezTo>
                <a:cubicBezTo>
                  <a:pt x="719083" y="1294889"/>
                  <a:pt x="738289" y="1298746"/>
                  <a:pt x="756550" y="1304745"/>
                </a:cubicBezTo>
                <a:cubicBezTo>
                  <a:pt x="760976" y="1306283"/>
                  <a:pt x="765742" y="1307083"/>
                  <a:pt x="770580" y="1307083"/>
                </a:cubicBezTo>
                <a:cubicBezTo>
                  <a:pt x="779529" y="1307083"/>
                  <a:pt x="793074" y="1305524"/>
                  <a:pt x="794768" y="1302797"/>
                </a:cubicBezTo>
                <a:cubicBezTo>
                  <a:pt x="796459" y="1300071"/>
                  <a:pt x="782190" y="1294811"/>
                  <a:pt x="772998" y="1289358"/>
                </a:cubicBezTo>
                <a:cubicBezTo>
                  <a:pt x="772998" y="1284683"/>
                  <a:pt x="782914" y="1283904"/>
                  <a:pt x="801300" y="1287215"/>
                </a:cubicBezTo>
                <a:lnTo>
                  <a:pt x="805170" y="1292474"/>
                </a:lnTo>
                <a:lnTo>
                  <a:pt x="810005" y="1288579"/>
                </a:lnTo>
                <a:cubicBezTo>
                  <a:pt x="831534" y="1292474"/>
                  <a:pt x="853061" y="1296760"/>
                  <a:pt x="874829" y="1300459"/>
                </a:cubicBezTo>
                <a:cubicBezTo>
                  <a:pt x="891520" y="1303381"/>
                  <a:pt x="903131" y="1302602"/>
                  <a:pt x="905548" y="1297539"/>
                </a:cubicBezTo>
                <a:cubicBezTo>
                  <a:pt x="907968" y="1292474"/>
                  <a:pt x="891762" y="1288384"/>
                  <a:pt x="877249" y="1285268"/>
                </a:cubicBezTo>
                <a:lnTo>
                  <a:pt x="871685" y="1283710"/>
                </a:lnTo>
                <a:lnTo>
                  <a:pt x="889100" y="1274946"/>
                </a:lnTo>
                <a:cubicBezTo>
                  <a:pt x="921270" y="1281178"/>
                  <a:pt x="908936" y="1294423"/>
                  <a:pt x="941347" y="1302018"/>
                </a:cubicBezTo>
                <a:cubicBezTo>
                  <a:pt x="960938" y="1303966"/>
                  <a:pt x="982709" y="1305719"/>
                  <a:pt x="1005203" y="1308250"/>
                </a:cubicBezTo>
                <a:cubicBezTo>
                  <a:pt x="1027697" y="1310784"/>
                  <a:pt x="1048742" y="1317796"/>
                  <a:pt x="1049227" y="1327727"/>
                </a:cubicBezTo>
                <a:cubicBezTo>
                  <a:pt x="1049709" y="1337661"/>
                  <a:pt x="1066642" y="1336103"/>
                  <a:pt x="1077285" y="1339414"/>
                </a:cubicBezTo>
                <a:cubicBezTo>
                  <a:pt x="1082267" y="1339201"/>
                  <a:pt x="1087153" y="1338344"/>
                  <a:pt x="1091798" y="1336882"/>
                </a:cubicBezTo>
                <a:cubicBezTo>
                  <a:pt x="1097603" y="1333572"/>
                  <a:pt x="1097118" y="1325975"/>
                  <a:pt x="1105826" y="1326169"/>
                </a:cubicBezTo>
                <a:cubicBezTo>
                  <a:pt x="1133884" y="1326169"/>
                  <a:pt x="1133884" y="1316432"/>
                  <a:pt x="1160733" y="1316237"/>
                </a:cubicBezTo>
                <a:cubicBezTo>
                  <a:pt x="1187582" y="1316041"/>
                  <a:pt x="1187097" y="1312146"/>
                  <a:pt x="1154687" y="1298318"/>
                </a:cubicBezTo>
                <a:cubicBezTo>
                  <a:pt x="1153234" y="1298318"/>
                  <a:pt x="1153475" y="1296760"/>
                  <a:pt x="1152508" y="1295591"/>
                </a:cubicBezTo>
                <a:cubicBezTo>
                  <a:pt x="1172247" y="1294325"/>
                  <a:pt x="1191597" y="1300420"/>
                  <a:pt x="1204998" y="1312146"/>
                </a:cubicBezTo>
                <a:cubicBezTo>
                  <a:pt x="1212713" y="1318632"/>
                  <a:pt x="1219727" y="1325587"/>
                  <a:pt x="1226040" y="1332987"/>
                </a:cubicBezTo>
                <a:cubicBezTo>
                  <a:pt x="1283608" y="1342921"/>
                  <a:pt x="1283608" y="1342921"/>
                  <a:pt x="1305135" y="1325781"/>
                </a:cubicBezTo>
                <a:lnTo>
                  <a:pt x="1265708" y="1317405"/>
                </a:lnTo>
                <a:lnTo>
                  <a:pt x="1274416" y="1305330"/>
                </a:lnTo>
                <a:cubicBezTo>
                  <a:pt x="1296405" y="1312945"/>
                  <a:pt x="1319480" y="1318321"/>
                  <a:pt x="1343110" y="1321300"/>
                </a:cubicBezTo>
                <a:cubicBezTo>
                  <a:pt x="1358834" y="1321300"/>
                  <a:pt x="1376006" y="1322859"/>
                  <a:pt x="1390036" y="1321300"/>
                </a:cubicBezTo>
                <a:cubicBezTo>
                  <a:pt x="1415966" y="1319023"/>
                  <a:pt x="1442016" y="1324942"/>
                  <a:pt x="1462600" y="1337856"/>
                </a:cubicBezTo>
                <a:cubicBezTo>
                  <a:pt x="1477088" y="1333455"/>
                  <a:pt x="1491964" y="1329948"/>
                  <a:pt x="1507106" y="1327339"/>
                </a:cubicBezTo>
                <a:lnTo>
                  <a:pt x="1547362" y="1326204"/>
                </a:lnTo>
                <a:lnTo>
                  <a:pt x="1547260" y="1326366"/>
                </a:lnTo>
                <a:cubicBezTo>
                  <a:pt x="1575074" y="1331819"/>
                  <a:pt x="1587652" y="1328312"/>
                  <a:pt x="1593216" y="1322080"/>
                </a:cubicBezTo>
                <a:cubicBezTo>
                  <a:pt x="1595392" y="1320327"/>
                  <a:pt x="1586684" y="1315068"/>
                  <a:pt x="1579429" y="1312536"/>
                </a:cubicBezTo>
                <a:lnTo>
                  <a:pt x="1578703" y="1312536"/>
                </a:lnTo>
                <a:cubicBezTo>
                  <a:pt x="1569028" y="1309029"/>
                  <a:pt x="1558868" y="1309420"/>
                  <a:pt x="1555965" y="1312536"/>
                </a:cubicBezTo>
                <a:lnTo>
                  <a:pt x="1548952" y="1323678"/>
                </a:lnTo>
                <a:lnTo>
                  <a:pt x="1513396" y="1311172"/>
                </a:lnTo>
                <a:cubicBezTo>
                  <a:pt x="1500115" y="1306187"/>
                  <a:pt x="1485435" y="1304103"/>
                  <a:pt x="1470823" y="1305134"/>
                </a:cubicBezTo>
                <a:cubicBezTo>
                  <a:pt x="1437904" y="1306888"/>
                  <a:pt x="1404912" y="1302895"/>
                  <a:pt x="1374071" y="1293448"/>
                </a:cubicBezTo>
                <a:lnTo>
                  <a:pt x="1380602" y="1285462"/>
                </a:lnTo>
                <a:cubicBezTo>
                  <a:pt x="1400194" y="1285462"/>
                  <a:pt x="1427284" y="1302214"/>
                  <a:pt x="1445667" y="1293838"/>
                </a:cubicBezTo>
                <a:cubicBezTo>
                  <a:pt x="1441315" y="1285268"/>
                  <a:pt x="1425349" y="1279230"/>
                  <a:pt x="1399470" y="1274361"/>
                </a:cubicBezTo>
                <a:cubicBezTo>
                  <a:pt x="1380602" y="1271439"/>
                  <a:pt x="1361978" y="1268128"/>
                  <a:pt x="1343354" y="1265012"/>
                </a:cubicBezTo>
                <a:lnTo>
                  <a:pt x="1301991" y="1268322"/>
                </a:lnTo>
                <a:cubicBezTo>
                  <a:pt x="1263773" y="1263842"/>
                  <a:pt x="1246843" y="1243976"/>
                  <a:pt x="1197499" y="1241639"/>
                </a:cubicBezTo>
                <a:lnTo>
                  <a:pt x="1213462" y="1235016"/>
                </a:lnTo>
                <a:cubicBezTo>
                  <a:pt x="1206933" y="1231550"/>
                  <a:pt x="1199845" y="1228804"/>
                  <a:pt x="1192420" y="1226836"/>
                </a:cubicBezTo>
                <a:cubicBezTo>
                  <a:pt x="1176940" y="1224499"/>
                  <a:pt x="1173311" y="1228395"/>
                  <a:pt x="1176213" y="1233069"/>
                </a:cubicBezTo>
                <a:cubicBezTo>
                  <a:pt x="1179116" y="1237744"/>
                  <a:pt x="1190968" y="1249039"/>
                  <a:pt x="1178148" y="1253910"/>
                </a:cubicBezTo>
                <a:cubicBezTo>
                  <a:pt x="1145011" y="1247678"/>
                  <a:pt x="1160974" y="1235795"/>
                  <a:pt x="1129772" y="1229562"/>
                </a:cubicBezTo>
                <a:lnTo>
                  <a:pt x="1118034" y="1227735"/>
                </a:lnTo>
                <a:lnTo>
                  <a:pt x="1117436" y="1222867"/>
                </a:lnTo>
                <a:cubicBezTo>
                  <a:pt x="1115018" y="1220944"/>
                  <a:pt x="1110181" y="1219143"/>
                  <a:pt x="1102199" y="1217682"/>
                </a:cubicBezTo>
                <a:cubicBezTo>
                  <a:pt x="1086234" y="1214759"/>
                  <a:pt x="1075591" y="1217682"/>
                  <a:pt x="1074865" y="1222162"/>
                </a:cubicBezTo>
                <a:lnTo>
                  <a:pt x="1080528" y="1223028"/>
                </a:lnTo>
                <a:lnTo>
                  <a:pt x="1044389" y="1224888"/>
                </a:lnTo>
                <a:cubicBezTo>
                  <a:pt x="1040275" y="1227421"/>
                  <a:pt x="1041969" y="1231705"/>
                  <a:pt x="1040760" y="1235991"/>
                </a:cubicBezTo>
                <a:cubicBezTo>
                  <a:pt x="1023611" y="1234102"/>
                  <a:pt x="1006315" y="1233126"/>
                  <a:pt x="988996" y="1233069"/>
                </a:cubicBezTo>
                <a:cubicBezTo>
                  <a:pt x="976274" y="1234024"/>
                  <a:pt x="963915" y="1237063"/>
                  <a:pt x="952716" y="1242028"/>
                </a:cubicBezTo>
                <a:cubicBezTo>
                  <a:pt x="949813" y="1243392"/>
                  <a:pt x="955618" y="1247481"/>
                  <a:pt x="958521" y="1250598"/>
                </a:cubicBezTo>
                <a:lnTo>
                  <a:pt x="920061" y="1251573"/>
                </a:lnTo>
                <a:cubicBezTo>
                  <a:pt x="910797" y="1240431"/>
                  <a:pt x="896477" y="1232660"/>
                  <a:pt x="880151" y="1229953"/>
                </a:cubicBezTo>
                <a:cubicBezTo>
                  <a:pt x="852505" y="1233887"/>
                  <a:pt x="824180" y="1233556"/>
                  <a:pt x="796703" y="1228979"/>
                </a:cubicBezTo>
                <a:cubicBezTo>
                  <a:pt x="775829" y="1225258"/>
                  <a:pt x="754036" y="1226544"/>
                  <a:pt x="734055" y="1232679"/>
                </a:cubicBezTo>
                <a:lnTo>
                  <a:pt x="639238" y="1210281"/>
                </a:lnTo>
                <a:cubicBezTo>
                  <a:pt x="631739" y="1218266"/>
                  <a:pt x="636094" y="1228004"/>
                  <a:pt x="641656" y="1237744"/>
                </a:cubicBezTo>
                <a:lnTo>
                  <a:pt x="570785" y="1229368"/>
                </a:lnTo>
                <a:lnTo>
                  <a:pt x="573688" y="1209891"/>
                </a:lnTo>
                <a:cubicBezTo>
                  <a:pt x="532569" y="1205410"/>
                  <a:pt x="532569" y="1205410"/>
                  <a:pt x="539342" y="1223914"/>
                </a:cubicBezTo>
                <a:cubicBezTo>
                  <a:pt x="495270" y="1222571"/>
                  <a:pt x="451417" y="1218266"/>
                  <a:pt x="408241" y="1211060"/>
                </a:cubicBezTo>
                <a:cubicBezTo>
                  <a:pt x="397721" y="1209989"/>
                  <a:pt x="387078" y="1209989"/>
                  <a:pt x="376557" y="1211060"/>
                </a:cubicBezTo>
                <a:lnTo>
                  <a:pt x="335677" y="1202685"/>
                </a:lnTo>
                <a:cubicBezTo>
                  <a:pt x="322617" y="1210281"/>
                  <a:pt x="280770" y="1201126"/>
                  <a:pt x="265774" y="1207748"/>
                </a:cubicBezTo>
                <a:cubicBezTo>
                  <a:pt x="252447" y="1210747"/>
                  <a:pt x="238224" y="1209637"/>
                  <a:pt x="225865" y="1204631"/>
                </a:cubicBezTo>
                <a:cubicBezTo>
                  <a:pt x="199112" y="1196159"/>
                  <a:pt x="170861" y="1191174"/>
                  <a:pt x="142173" y="1189829"/>
                </a:cubicBezTo>
                <a:cubicBezTo>
                  <a:pt x="142173" y="1193530"/>
                  <a:pt x="139755" y="1197231"/>
                  <a:pt x="156203" y="1201515"/>
                </a:cubicBezTo>
                <a:cubicBezTo>
                  <a:pt x="172651" y="1205801"/>
                  <a:pt x="170472" y="1208917"/>
                  <a:pt x="161523" y="1212619"/>
                </a:cubicBezTo>
                <a:cubicBezTo>
                  <a:pt x="146769" y="1207748"/>
                  <a:pt x="130804" y="1203269"/>
                  <a:pt x="118470" y="1198010"/>
                </a:cubicBezTo>
                <a:cubicBezTo>
                  <a:pt x="103375" y="1192303"/>
                  <a:pt x="86686" y="1189966"/>
                  <a:pt x="70093" y="1191193"/>
                </a:cubicBezTo>
                <a:cubicBezTo>
                  <a:pt x="66223" y="1187882"/>
                  <a:pt x="62112" y="1184375"/>
                  <a:pt x="57031" y="1179700"/>
                </a:cubicBezTo>
                <a:lnTo>
                  <a:pt x="8654" y="1170742"/>
                </a:lnTo>
                <a:lnTo>
                  <a:pt x="8654" y="1163340"/>
                </a:lnTo>
                <a:cubicBezTo>
                  <a:pt x="18815" y="1161781"/>
                  <a:pt x="28972" y="1160419"/>
                  <a:pt x="38648" y="1158665"/>
                </a:cubicBezTo>
                <a:cubicBezTo>
                  <a:pt x="48323" y="1156913"/>
                  <a:pt x="36954" y="1155745"/>
                  <a:pt x="29699" y="1152044"/>
                </a:cubicBezTo>
                <a:lnTo>
                  <a:pt x="0" y="1152044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5067300" y="4612822"/>
            <a:ext cx="6362700" cy="857250"/>
          </a:xfrm>
        </p:spPr>
        <p:txBody>
          <a:bodyPr anchor="b"/>
          <a:lstStyle>
            <a:lvl1pPr algn="l">
              <a:defRPr sz="3600" b="1" i="0">
                <a:ln>
                  <a:noFill/>
                </a:ln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add title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5067300" y="5468019"/>
            <a:ext cx="6362700" cy="360612"/>
          </a:xfrm>
        </p:spPr>
        <p:txBody>
          <a:bodyPr wrap="square" anchor="t">
            <a:spAutoFit/>
          </a:bodyPr>
          <a:lstStyle>
            <a:lvl1pPr marL="0" indent="0" algn="l">
              <a:buNone/>
              <a:defRPr sz="1600" b="0" i="0">
                <a:ln>
                  <a:noFill/>
                </a:ln>
                <a:solidFill>
                  <a:schemeClr val="tx1">
                    <a:alpha val="100000"/>
                  </a:schemeClr>
                </a:solidFill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0" name="灯片编号占位符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BB1146-E542-4D4E-B8E9-6919A11DDD4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-2"/>
            <a:ext cx="12191999" cy="6858002"/>
            <a:chOff x="0" y="-2"/>
            <a:chExt cx="12191999" cy="6858002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2" cstate="email">
              <a:grayscl/>
              <a:alphaModFix amt="39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200000">
              <a:off x="2666998" y="-2666998"/>
              <a:ext cx="6858000" cy="12191996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3" cstate="email">
              <a:alphaModFix amt="4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200000">
              <a:off x="2666999" y="-2667000"/>
              <a:ext cx="6858002" cy="12191998"/>
            </a:xfrm>
            <a:prstGeom prst="rect">
              <a:avLst/>
            </a:prstGeom>
          </p:spPr>
        </p:pic>
      </p:grpSp>
      <p:sp>
        <p:nvSpPr>
          <p:cNvPr id="9" name="标题 8"/>
          <p:cNvSpPr>
            <a:spLocks noGrp="1"/>
          </p:cNvSpPr>
          <p:nvPr>
            <p:ph type="title" hasCustomPrompt="1"/>
          </p:nvPr>
        </p:nvSpPr>
        <p:spPr>
          <a:xfrm>
            <a:off x="660400" y="0"/>
            <a:ext cx="10858500" cy="1028700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>
                <a:solidFill>
                  <a:schemeClr val="accent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/>
              <a:t>Click to add title</a:t>
            </a:r>
          </a:p>
        </p:txBody>
      </p:sp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2A54-1ED4-49C6-8154-FC2019FF8FB3}" type="datetime1">
              <a:rPr lang="zh-CN" altLang="en-US" smtClean="0"/>
              <a:t>2023/8/21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af-ZA" altLang="zh-CN"/>
              <a:t>OfficePLUS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65B630-C7FF-41C0-9923-C5E5E29EED8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-2"/>
            <a:ext cx="12191999" cy="6858002"/>
            <a:chOff x="0" y="-2"/>
            <a:chExt cx="12191999" cy="6858002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2" cstate="email">
              <a:grayscl/>
              <a:alphaModFix amt="39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200000">
              <a:off x="2666998" y="-2666998"/>
              <a:ext cx="6858000" cy="12191996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3" cstate="email">
              <a:alphaModFix amt="4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200000">
              <a:off x="2666999" y="-2667000"/>
              <a:ext cx="6858002" cy="12191998"/>
            </a:xfrm>
            <a:prstGeom prst="rect">
              <a:avLst/>
            </a:prstGeom>
          </p:spPr>
        </p:pic>
      </p:grpSp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BB1146-E542-4D4E-B8E9-6919A11DDD4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0" y="-2"/>
            <a:ext cx="12191999" cy="6858002"/>
            <a:chOff x="0" y="-2"/>
            <a:chExt cx="12191999" cy="6858002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2" cstate="email">
              <a:grayscl/>
              <a:alphaModFix amt="39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200000">
              <a:off x="2666998" y="-2666998"/>
              <a:ext cx="6858000" cy="12191996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3" cstate="email">
              <a:alphaModFix amt="4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200000">
              <a:off x="2666999" y="-2667000"/>
              <a:ext cx="6858002" cy="12191998"/>
            </a:xfrm>
            <a:prstGeom prst="rect">
              <a:avLst/>
            </a:prstGeom>
          </p:spPr>
        </p:pic>
      </p:grpSp>
      <p:sp>
        <p:nvSpPr>
          <p:cNvPr id="9" name="任意多边形: 形状 8"/>
          <p:cNvSpPr/>
          <p:nvPr/>
        </p:nvSpPr>
        <p:spPr>
          <a:xfrm flipH="1">
            <a:off x="0" y="-222035"/>
            <a:ext cx="12191948" cy="4882623"/>
          </a:xfrm>
          <a:custGeom>
            <a:avLst/>
            <a:gdLst>
              <a:gd name="connsiteX0" fmla="*/ 6286670 w 12191948"/>
              <a:gd name="connsiteY0" fmla="*/ 3276427 h 3322003"/>
              <a:gd name="connsiteX1" fmla="*/ 6288123 w 12191948"/>
              <a:gd name="connsiteY1" fmla="*/ 3279543 h 3322003"/>
              <a:gd name="connsiteX2" fmla="*/ 6296587 w 12191948"/>
              <a:gd name="connsiteY2" fmla="*/ 3279543 h 3322003"/>
              <a:gd name="connsiteX3" fmla="*/ 5532970 w 12191948"/>
              <a:gd name="connsiteY3" fmla="*/ 3259676 h 3322003"/>
              <a:gd name="connsiteX4" fmla="*/ 5528374 w 12191948"/>
              <a:gd name="connsiteY4" fmla="*/ 3262207 h 3322003"/>
              <a:gd name="connsiteX5" fmla="*/ 5539743 w 12191948"/>
              <a:gd name="connsiteY5" fmla="*/ 3264544 h 3322003"/>
              <a:gd name="connsiteX6" fmla="*/ 5539743 w 12191948"/>
              <a:gd name="connsiteY6" fmla="*/ 3260845 h 3322003"/>
              <a:gd name="connsiteX7" fmla="*/ 6548628 w 12191948"/>
              <a:gd name="connsiteY7" fmla="*/ 3221891 h 3322003"/>
              <a:gd name="connsiteX8" fmla="*/ 6544999 w 12191948"/>
              <a:gd name="connsiteY8" fmla="*/ 3224617 h 3322003"/>
              <a:gd name="connsiteX9" fmla="*/ 6554433 w 12191948"/>
              <a:gd name="connsiteY9" fmla="*/ 3225396 h 3322003"/>
              <a:gd name="connsiteX10" fmla="*/ 5877650 w 12191948"/>
              <a:gd name="connsiteY10" fmla="*/ 3213127 h 3322003"/>
              <a:gd name="connsiteX11" fmla="*/ 5867007 w 12191948"/>
              <a:gd name="connsiteY11" fmla="*/ 3216631 h 3322003"/>
              <a:gd name="connsiteX12" fmla="*/ 5881278 w 12191948"/>
              <a:gd name="connsiteY12" fmla="*/ 3223643 h 3322003"/>
              <a:gd name="connsiteX13" fmla="*/ 5882246 w 12191948"/>
              <a:gd name="connsiteY13" fmla="*/ 3223253 h 3322003"/>
              <a:gd name="connsiteX14" fmla="*/ 5906434 w 12191948"/>
              <a:gd name="connsiteY14" fmla="*/ 3215462 h 3322003"/>
              <a:gd name="connsiteX15" fmla="*/ 5877650 w 12191948"/>
              <a:gd name="connsiteY15" fmla="*/ 3213127 h 3322003"/>
              <a:gd name="connsiteX16" fmla="*/ 6002460 w 12191948"/>
              <a:gd name="connsiteY16" fmla="*/ 3208256 h 3322003"/>
              <a:gd name="connsiteX17" fmla="*/ 5999799 w 12191948"/>
              <a:gd name="connsiteY17" fmla="*/ 3212345 h 3322003"/>
              <a:gd name="connsiteX18" fmla="*/ 6000769 w 12191948"/>
              <a:gd name="connsiteY18" fmla="*/ 3211957 h 3322003"/>
              <a:gd name="connsiteX19" fmla="*/ 6013346 w 12191948"/>
              <a:gd name="connsiteY19" fmla="*/ 3215462 h 3322003"/>
              <a:gd name="connsiteX20" fmla="*/ 6032212 w 12191948"/>
              <a:gd name="connsiteY20" fmla="*/ 3211372 h 3322003"/>
              <a:gd name="connsiteX21" fmla="*/ 6034629 w 12191948"/>
              <a:gd name="connsiteY21" fmla="*/ 3209425 h 3322003"/>
              <a:gd name="connsiteX22" fmla="*/ 6022778 w 12191948"/>
              <a:gd name="connsiteY22" fmla="*/ 3208256 h 3322003"/>
              <a:gd name="connsiteX23" fmla="*/ 6265144 w 12191948"/>
              <a:gd name="connsiteY23" fmla="*/ 3200855 h 3322003"/>
              <a:gd name="connsiteX24" fmla="*/ 6266111 w 12191948"/>
              <a:gd name="connsiteY24" fmla="*/ 3207282 h 3322003"/>
              <a:gd name="connsiteX25" fmla="*/ 6267079 w 12191948"/>
              <a:gd name="connsiteY25" fmla="*/ 3206892 h 3322003"/>
              <a:gd name="connsiteX26" fmla="*/ 6294652 w 12191948"/>
              <a:gd name="connsiteY26" fmla="*/ 3211957 h 3322003"/>
              <a:gd name="connsiteX27" fmla="*/ 6289332 w 12191948"/>
              <a:gd name="connsiteY27" fmla="*/ 3203581 h 3322003"/>
              <a:gd name="connsiteX28" fmla="*/ 6265144 w 12191948"/>
              <a:gd name="connsiteY28" fmla="*/ 3200855 h 3322003"/>
              <a:gd name="connsiteX29" fmla="*/ 6316664 w 12191948"/>
              <a:gd name="connsiteY29" fmla="*/ 3194038 h 3322003"/>
              <a:gd name="connsiteX30" fmla="*/ 6301424 w 12191948"/>
              <a:gd name="connsiteY30" fmla="*/ 3195790 h 3322003"/>
              <a:gd name="connsiteX31" fmla="*/ 6306506 w 12191948"/>
              <a:gd name="connsiteY31" fmla="*/ 3201050 h 3322003"/>
              <a:gd name="connsiteX32" fmla="*/ 6307471 w 12191948"/>
              <a:gd name="connsiteY32" fmla="*/ 3200661 h 3322003"/>
              <a:gd name="connsiteX33" fmla="*/ 6331659 w 12191948"/>
              <a:gd name="connsiteY33" fmla="*/ 3208841 h 3322003"/>
              <a:gd name="connsiteX34" fmla="*/ 6342787 w 12191948"/>
              <a:gd name="connsiteY34" fmla="*/ 3201438 h 3322003"/>
              <a:gd name="connsiteX35" fmla="*/ 6316664 w 12191948"/>
              <a:gd name="connsiteY35" fmla="*/ 3194038 h 3322003"/>
              <a:gd name="connsiteX36" fmla="*/ 6504282 w 12191948"/>
              <a:gd name="connsiteY36" fmla="*/ 3192744 h 3322003"/>
              <a:gd name="connsiteX37" fmla="*/ 6478966 w 12191948"/>
              <a:gd name="connsiteY37" fmla="*/ 3198712 h 3322003"/>
              <a:gd name="connsiteX38" fmla="*/ 6546452 w 12191948"/>
              <a:gd name="connsiteY38" fmla="*/ 3221112 h 3322003"/>
              <a:gd name="connsiteX39" fmla="*/ 6547902 w 12191948"/>
              <a:gd name="connsiteY39" fmla="*/ 3220721 h 3322003"/>
              <a:gd name="connsiteX40" fmla="*/ 6574025 w 12191948"/>
              <a:gd name="connsiteY40" fmla="*/ 3217411 h 3322003"/>
              <a:gd name="connsiteX41" fmla="*/ 6530486 w 12191948"/>
              <a:gd name="connsiteY41" fmla="*/ 3195205 h 3322003"/>
              <a:gd name="connsiteX42" fmla="*/ 6504282 w 12191948"/>
              <a:gd name="connsiteY42" fmla="*/ 3192744 h 3322003"/>
              <a:gd name="connsiteX43" fmla="*/ 5451939 w 12191948"/>
              <a:gd name="connsiteY43" fmla="*/ 3188778 h 3322003"/>
              <a:gd name="connsiteX44" fmla="*/ 5450972 w 12191948"/>
              <a:gd name="connsiteY44" fmla="*/ 3191701 h 3322003"/>
              <a:gd name="connsiteX45" fmla="*/ 5451698 w 12191948"/>
              <a:gd name="connsiteY45" fmla="*/ 3190531 h 3322003"/>
              <a:gd name="connsiteX46" fmla="*/ 5457503 w 12191948"/>
              <a:gd name="connsiteY46" fmla="*/ 3190531 h 3322003"/>
              <a:gd name="connsiteX47" fmla="*/ 5457503 w 12191948"/>
              <a:gd name="connsiteY47" fmla="*/ 3188778 h 3322003"/>
              <a:gd name="connsiteX48" fmla="*/ 5451939 w 12191948"/>
              <a:gd name="connsiteY48" fmla="*/ 3188778 h 3322003"/>
              <a:gd name="connsiteX49" fmla="*/ 6466388 w 12191948"/>
              <a:gd name="connsiteY49" fmla="*/ 3187999 h 3322003"/>
              <a:gd name="connsiteX50" fmla="*/ 6466388 w 12191948"/>
              <a:gd name="connsiteY50" fmla="*/ 3189948 h 3322003"/>
              <a:gd name="connsiteX51" fmla="*/ 6471952 w 12191948"/>
              <a:gd name="connsiteY51" fmla="*/ 3189948 h 3322003"/>
              <a:gd name="connsiteX52" fmla="*/ 6471226 w 12191948"/>
              <a:gd name="connsiteY52" fmla="*/ 3188584 h 3322003"/>
              <a:gd name="connsiteX53" fmla="*/ 6472194 w 12191948"/>
              <a:gd name="connsiteY53" fmla="*/ 3187999 h 3322003"/>
              <a:gd name="connsiteX54" fmla="*/ 6346717 w 12191948"/>
              <a:gd name="connsiteY54" fmla="*/ 3179356 h 3322003"/>
              <a:gd name="connsiteX55" fmla="*/ 6330935 w 12191948"/>
              <a:gd name="connsiteY55" fmla="*/ 3182351 h 3322003"/>
              <a:gd name="connsiteX56" fmla="*/ 6443650 w 12191948"/>
              <a:gd name="connsiteY56" fmla="*/ 3217799 h 3322003"/>
              <a:gd name="connsiteX57" fmla="*/ 6482110 w 12191948"/>
              <a:gd name="connsiteY57" fmla="*/ 3216826 h 3322003"/>
              <a:gd name="connsiteX58" fmla="*/ 6450182 w 12191948"/>
              <a:gd name="connsiteY58" fmla="*/ 3202802 h 3322003"/>
              <a:gd name="connsiteX59" fmla="*/ 6364313 w 12191948"/>
              <a:gd name="connsiteY59" fmla="*/ 3182351 h 3322003"/>
              <a:gd name="connsiteX60" fmla="*/ 6346717 w 12191948"/>
              <a:gd name="connsiteY60" fmla="*/ 3179356 h 3322003"/>
              <a:gd name="connsiteX61" fmla="*/ 6275545 w 12191948"/>
              <a:gd name="connsiteY61" fmla="*/ 3133269 h 3322003"/>
              <a:gd name="connsiteX62" fmla="*/ 6278448 w 12191948"/>
              <a:gd name="connsiteY62" fmla="*/ 3139111 h 3322003"/>
              <a:gd name="connsiteX63" fmla="*/ 6304086 w 12191948"/>
              <a:gd name="connsiteY63" fmla="*/ 3142033 h 3322003"/>
              <a:gd name="connsiteX64" fmla="*/ 6301424 w 12191948"/>
              <a:gd name="connsiteY64" fmla="*/ 3138917 h 3322003"/>
              <a:gd name="connsiteX65" fmla="*/ 6302877 w 12191948"/>
              <a:gd name="connsiteY65" fmla="*/ 3138332 h 3322003"/>
              <a:gd name="connsiteX66" fmla="*/ 6275545 w 12191948"/>
              <a:gd name="connsiteY66" fmla="*/ 3133269 h 3322003"/>
              <a:gd name="connsiteX67" fmla="*/ 5944650 w 12191948"/>
              <a:gd name="connsiteY67" fmla="*/ 3108338 h 3322003"/>
              <a:gd name="connsiteX68" fmla="*/ 5946102 w 12191948"/>
              <a:gd name="connsiteY68" fmla="*/ 3110870 h 3322003"/>
              <a:gd name="connsiteX69" fmla="*/ 5957954 w 12191948"/>
              <a:gd name="connsiteY69" fmla="*/ 3110870 h 3322003"/>
              <a:gd name="connsiteX70" fmla="*/ 5956504 w 12191948"/>
              <a:gd name="connsiteY70" fmla="*/ 3108727 h 3322003"/>
              <a:gd name="connsiteX71" fmla="*/ 5957471 w 12191948"/>
              <a:gd name="connsiteY71" fmla="*/ 3108338 h 3322003"/>
              <a:gd name="connsiteX72" fmla="*/ 5881642 w 12191948"/>
              <a:gd name="connsiteY72" fmla="*/ 3106292 h 3322003"/>
              <a:gd name="connsiteX73" fmla="*/ 5877167 w 12191948"/>
              <a:gd name="connsiteY73" fmla="*/ 3113401 h 3322003"/>
              <a:gd name="connsiteX74" fmla="*/ 5949490 w 12191948"/>
              <a:gd name="connsiteY74" fmla="*/ 3128983 h 3322003"/>
              <a:gd name="connsiteX75" fmla="*/ 5964970 w 12191948"/>
              <a:gd name="connsiteY75" fmla="*/ 3123529 h 3322003"/>
              <a:gd name="connsiteX76" fmla="*/ 5898452 w 12191948"/>
              <a:gd name="connsiteY76" fmla="*/ 3106780 h 3322003"/>
              <a:gd name="connsiteX77" fmla="*/ 5881642 w 12191948"/>
              <a:gd name="connsiteY77" fmla="*/ 3106292 h 3322003"/>
              <a:gd name="connsiteX78" fmla="*/ 6046242 w 12191948"/>
              <a:gd name="connsiteY78" fmla="*/ 3103858 h 3322003"/>
              <a:gd name="connsiteX79" fmla="*/ 6007782 w 12191948"/>
              <a:gd name="connsiteY79" fmla="*/ 3122362 h 3322003"/>
              <a:gd name="connsiteX80" fmla="*/ 6082282 w 12191948"/>
              <a:gd name="connsiteY80" fmla="*/ 3132099 h 3322003"/>
              <a:gd name="connsiteX81" fmla="*/ 6087843 w 12191948"/>
              <a:gd name="connsiteY81" fmla="*/ 3120609 h 3322003"/>
              <a:gd name="connsiteX82" fmla="*/ 6129690 w 12191948"/>
              <a:gd name="connsiteY82" fmla="*/ 3126451 h 3322003"/>
              <a:gd name="connsiteX83" fmla="*/ 6135737 w 12191948"/>
              <a:gd name="connsiteY83" fmla="*/ 3129762 h 3322003"/>
              <a:gd name="connsiteX84" fmla="*/ 6135737 w 12191948"/>
              <a:gd name="connsiteY84" fmla="*/ 3144176 h 3322003"/>
              <a:gd name="connsiteX85" fmla="*/ 6154846 w 12191948"/>
              <a:gd name="connsiteY85" fmla="*/ 3157809 h 3322003"/>
              <a:gd name="connsiteX86" fmla="*/ 6186289 w 12191948"/>
              <a:gd name="connsiteY86" fmla="*/ 3174172 h 3322003"/>
              <a:gd name="connsiteX87" fmla="*/ 6253775 w 12191948"/>
              <a:gd name="connsiteY87" fmla="*/ 3186053 h 3322003"/>
              <a:gd name="connsiteX88" fmla="*/ 6313520 w 12191948"/>
              <a:gd name="connsiteY88" fmla="*/ 3170665 h 3322003"/>
              <a:gd name="connsiteX89" fmla="*/ 6321986 w 12191948"/>
              <a:gd name="connsiteY89" fmla="*/ 3163653 h 3322003"/>
              <a:gd name="connsiteX90" fmla="*/ 6293443 w 12191948"/>
              <a:gd name="connsiteY90" fmla="*/ 3153135 h 3322003"/>
              <a:gd name="connsiteX91" fmla="*/ 6254260 w 12191948"/>
              <a:gd name="connsiteY91" fmla="*/ 3151967 h 3322003"/>
              <a:gd name="connsiteX92" fmla="*/ 6181695 w 12191948"/>
              <a:gd name="connsiteY92" fmla="*/ 3132490 h 3322003"/>
              <a:gd name="connsiteX93" fmla="*/ 6131140 w 12191948"/>
              <a:gd name="connsiteY93" fmla="*/ 3114571 h 3322003"/>
              <a:gd name="connsiteX94" fmla="*/ 6096310 w 12191948"/>
              <a:gd name="connsiteY94" fmla="*/ 3112039 h 3322003"/>
              <a:gd name="connsiteX95" fmla="*/ 6046242 w 12191948"/>
              <a:gd name="connsiteY95" fmla="*/ 3103858 h 3322003"/>
              <a:gd name="connsiteX96" fmla="*/ 6102358 w 12191948"/>
              <a:gd name="connsiteY96" fmla="*/ 3103663 h 3322003"/>
              <a:gd name="connsiteX97" fmla="*/ 6100906 w 12191948"/>
              <a:gd name="connsiteY97" fmla="*/ 3105027 h 3322003"/>
              <a:gd name="connsiteX98" fmla="*/ 6105502 w 12191948"/>
              <a:gd name="connsiteY98" fmla="*/ 3105027 h 3322003"/>
              <a:gd name="connsiteX99" fmla="*/ 5801941 w 12191948"/>
              <a:gd name="connsiteY99" fmla="*/ 3095482 h 3322003"/>
              <a:gd name="connsiteX100" fmla="*/ 5809199 w 12191948"/>
              <a:gd name="connsiteY100" fmla="*/ 3100741 h 3322003"/>
              <a:gd name="connsiteX101" fmla="*/ 5810167 w 12191948"/>
              <a:gd name="connsiteY101" fmla="*/ 3100353 h 3322003"/>
              <a:gd name="connsiteX102" fmla="*/ 5822986 w 12191948"/>
              <a:gd name="connsiteY102" fmla="*/ 3100353 h 3322003"/>
              <a:gd name="connsiteX103" fmla="*/ 5819598 w 12191948"/>
              <a:gd name="connsiteY103" fmla="*/ 3095482 h 3322003"/>
              <a:gd name="connsiteX104" fmla="*/ 5752598 w 12191948"/>
              <a:gd name="connsiteY104" fmla="*/ 3094120 h 3322003"/>
              <a:gd name="connsiteX105" fmla="*/ 5754533 w 12191948"/>
              <a:gd name="connsiteY105" fmla="*/ 3095093 h 3322003"/>
              <a:gd name="connsiteX106" fmla="*/ 5756953 w 12191948"/>
              <a:gd name="connsiteY106" fmla="*/ 3095093 h 3322003"/>
              <a:gd name="connsiteX107" fmla="*/ 6005362 w 12191948"/>
              <a:gd name="connsiteY107" fmla="*/ 3084186 h 3322003"/>
              <a:gd name="connsiteX108" fmla="*/ 6005667 w 12191948"/>
              <a:gd name="connsiteY108" fmla="*/ 3084256 h 3322003"/>
              <a:gd name="connsiteX109" fmla="*/ 6018425 w 12191948"/>
              <a:gd name="connsiteY109" fmla="*/ 3098989 h 3322003"/>
              <a:gd name="connsiteX110" fmla="*/ 6042613 w 12191948"/>
              <a:gd name="connsiteY110" fmla="*/ 3092756 h 3322003"/>
              <a:gd name="connsiteX111" fmla="*/ 6005667 w 12191948"/>
              <a:gd name="connsiteY111" fmla="*/ 3084256 h 3322003"/>
              <a:gd name="connsiteX112" fmla="*/ 6005606 w 12191948"/>
              <a:gd name="connsiteY112" fmla="*/ 3084186 h 3322003"/>
              <a:gd name="connsiteX113" fmla="*/ 7088821 w 12191948"/>
              <a:gd name="connsiteY113" fmla="*/ 3077514 h 3322003"/>
              <a:gd name="connsiteX114" fmla="*/ 7089714 w 12191948"/>
              <a:gd name="connsiteY114" fmla="*/ 3077563 h 3322003"/>
              <a:gd name="connsiteX115" fmla="*/ 7088747 w 12191948"/>
              <a:gd name="connsiteY115" fmla="*/ 3077563 h 3322003"/>
              <a:gd name="connsiteX116" fmla="*/ 5682454 w 12191948"/>
              <a:gd name="connsiteY116" fmla="*/ 3068993 h 3322003"/>
              <a:gd name="connsiteX117" fmla="*/ 5680516 w 12191948"/>
              <a:gd name="connsiteY117" fmla="*/ 3071136 h 3322003"/>
              <a:gd name="connsiteX118" fmla="*/ 5681486 w 12191948"/>
              <a:gd name="connsiteY118" fmla="*/ 3070747 h 3322003"/>
              <a:gd name="connsiteX119" fmla="*/ 5693338 w 12191948"/>
              <a:gd name="connsiteY119" fmla="*/ 3074252 h 3322003"/>
              <a:gd name="connsiteX120" fmla="*/ 5693338 w 12191948"/>
              <a:gd name="connsiteY120" fmla="*/ 3070942 h 3322003"/>
              <a:gd name="connsiteX121" fmla="*/ 5682454 w 12191948"/>
              <a:gd name="connsiteY121" fmla="*/ 3068993 h 3322003"/>
              <a:gd name="connsiteX122" fmla="*/ 6557577 w 12191948"/>
              <a:gd name="connsiteY122" fmla="*/ 3066461 h 3322003"/>
              <a:gd name="connsiteX123" fmla="*/ 6545725 w 12191948"/>
              <a:gd name="connsiteY123" fmla="*/ 3069383 h 3322003"/>
              <a:gd name="connsiteX124" fmla="*/ 6558303 w 12191948"/>
              <a:gd name="connsiteY124" fmla="*/ 3073085 h 3322003"/>
              <a:gd name="connsiteX125" fmla="*/ 6558303 w 12191948"/>
              <a:gd name="connsiteY125" fmla="*/ 3073667 h 3322003"/>
              <a:gd name="connsiteX126" fmla="*/ 6578136 w 12191948"/>
              <a:gd name="connsiteY126" fmla="*/ 3073667 h 3322003"/>
              <a:gd name="connsiteX127" fmla="*/ 6578136 w 12191948"/>
              <a:gd name="connsiteY127" fmla="*/ 3070357 h 3322003"/>
              <a:gd name="connsiteX128" fmla="*/ 6557577 w 12191948"/>
              <a:gd name="connsiteY128" fmla="*/ 3066461 h 3322003"/>
              <a:gd name="connsiteX129" fmla="*/ 5856547 w 12191948"/>
              <a:gd name="connsiteY129" fmla="*/ 3061884 h 3322003"/>
              <a:gd name="connsiteX130" fmla="*/ 5809440 w 12191948"/>
              <a:gd name="connsiteY130" fmla="*/ 3073864 h 3322003"/>
              <a:gd name="connsiteX131" fmla="*/ 5859751 w 12191948"/>
              <a:gd name="connsiteY131" fmla="*/ 3098016 h 3322003"/>
              <a:gd name="connsiteX132" fmla="*/ 5860719 w 12191948"/>
              <a:gd name="connsiteY132" fmla="*/ 3097625 h 3322003"/>
              <a:gd name="connsiteX133" fmla="*/ 5924334 w 12191948"/>
              <a:gd name="connsiteY133" fmla="*/ 3082043 h 3322003"/>
              <a:gd name="connsiteX134" fmla="*/ 6001492 w 12191948"/>
              <a:gd name="connsiteY134" fmla="*/ 3102690 h 3322003"/>
              <a:gd name="connsiteX135" fmla="*/ 5934492 w 12191948"/>
              <a:gd name="connsiteY135" fmla="*/ 3073864 h 3322003"/>
              <a:gd name="connsiteX136" fmla="*/ 5856547 w 12191948"/>
              <a:gd name="connsiteY136" fmla="*/ 3061884 h 3322003"/>
              <a:gd name="connsiteX137" fmla="*/ 5928928 w 12191948"/>
              <a:gd name="connsiteY137" fmla="*/ 3053607 h 3322003"/>
              <a:gd name="connsiteX138" fmla="*/ 5904394 w 12191948"/>
              <a:gd name="connsiteY138" fmla="*/ 3055300 h 3322003"/>
              <a:gd name="connsiteX139" fmla="*/ 5903772 w 12191948"/>
              <a:gd name="connsiteY139" fmla="*/ 3054775 h 3322003"/>
              <a:gd name="connsiteX140" fmla="*/ 5903531 w 12191948"/>
              <a:gd name="connsiteY140" fmla="*/ 3055360 h 3322003"/>
              <a:gd name="connsiteX141" fmla="*/ 5904394 w 12191948"/>
              <a:gd name="connsiteY141" fmla="*/ 3055300 h 3322003"/>
              <a:gd name="connsiteX142" fmla="*/ 5908611 w 12191948"/>
              <a:gd name="connsiteY142" fmla="*/ 3058865 h 3322003"/>
              <a:gd name="connsiteX143" fmla="*/ 5932798 w 12191948"/>
              <a:gd name="connsiteY143" fmla="*/ 3058865 h 3322003"/>
              <a:gd name="connsiteX144" fmla="*/ 5928928 w 12191948"/>
              <a:gd name="connsiteY144" fmla="*/ 3053607 h 3322003"/>
              <a:gd name="connsiteX145" fmla="*/ 6488156 w 12191948"/>
              <a:gd name="connsiteY145" fmla="*/ 3052438 h 3322003"/>
              <a:gd name="connsiteX146" fmla="*/ 6489850 w 12191948"/>
              <a:gd name="connsiteY146" fmla="*/ 3053996 h 3322003"/>
              <a:gd name="connsiteX147" fmla="*/ 6489850 w 12191948"/>
              <a:gd name="connsiteY147" fmla="*/ 3054581 h 3322003"/>
              <a:gd name="connsiteX148" fmla="*/ 6505816 w 12191948"/>
              <a:gd name="connsiteY148" fmla="*/ 3058865 h 3322003"/>
              <a:gd name="connsiteX149" fmla="*/ 6507024 w 12191948"/>
              <a:gd name="connsiteY149" fmla="*/ 3054581 h 3322003"/>
              <a:gd name="connsiteX150" fmla="*/ 5732765 w 12191948"/>
              <a:gd name="connsiteY150" fmla="*/ 3051074 h 3322003"/>
              <a:gd name="connsiteX151" fmla="*/ 5733247 w 12191948"/>
              <a:gd name="connsiteY151" fmla="*/ 3054969 h 3322003"/>
              <a:gd name="connsiteX152" fmla="*/ 5750904 w 12191948"/>
              <a:gd name="connsiteY152" fmla="*/ 3056724 h 3322003"/>
              <a:gd name="connsiteX153" fmla="*/ 5797586 w 12191948"/>
              <a:gd name="connsiteY153" fmla="*/ 3059255 h 3322003"/>
              <a:gd name="connsiteX154" fmla="*/ 5751145 w 12191948"/>
              <a:gd name="connsiteY154" fmla="*/ 3055165 h 3322003"/>
              <a:gd name="connsiteX155" fmla="*/ 6850254 w 12191948"/>
              <a:gd name="connsiteY155" fmla="*/ 3049321 h 3322003"/>
              <a:gd name="connsiteX156" fmla="*/ 6854365 w 12191948"/>
              <a:gd name="connsiteY156" fmla="*/ 3056527 h 3322003"/>
              <a:gd name="connsiteX157" fmla="*/ 6854848 w 12191948"/>
              <a:gd name="connsiteY157" fmla="*/ 3058282 h 3322003"/>
              <a:gd name="connsiteX158" fmla="*/ 6880971 w 12191948"/>
              <a:gd name="connsiteY158" fmla="*/ 3063930 h 3322003"/>
              <a:gd name="connsiteX159" fmla="*/ 6869360 w 12191948"/>
              <a:gd name="connsiteY159" fmla="*/ 3050879 h 3322003"/>
              <a:gd name="connsiteX160" fmla="*/ 6850254 w 12191948"/>
              <a:gd name="connsiteY160" fmla="*/ 3049321 h 3322003"/>
              <a:gd name="connsiteX161" fmla="*/ 5604326 w 12191948"/>
              <a:gd name="connsiteY161" fmla="*/ 3045426 h 3322003"/>
              <a:gd name="connsiteX162" fmla="*/ 5656572 w 12191948"/>
              <a:gd name="connsiteY162" fmla="*/ 3064709 h 3322003"/>
              <a:gd name="connsiteX163" fmla="*/ 5657298 w 12191948"/>
              <a:gd name="connsiteY163" fmla="*/ 3064318 h 3322003"/>
              <a:gd name="connsiteX164" fmla="*/ 5713897 w 12191948"/>
              <a:gd name="connsiteY164" fmla="*/ 3060813 h 3322003"/>
              <a:gd name="connsiteX165" fmla="*/ 5604326 w 12191948"/>
              <a:gd name="connsiteY165" fmla="*/ 3045426 h 3322003"/>
              <a:gd name="connsiteX166" fmla="*/ 6313761 w 12191948"/>
              <a:gd name="connsiteY166" fmla="*/ 3044647 h 3322003"/>
              <a:gd name="connsiteX167" fmla="*/ 6350044 w 12191948"/>
              <a:gd name="connsiteY167" fmla="*/ 3057503 h 3322003"/>
              <a:gd name="connsiteX168" fmla="*/ 6364072 w 12191948"/>
              <a:gd name="connsiteY168" fmla="*/ 3048348 h 3322003"/>
              <a:gd name="connsiteX169" fmla="*/ 6313761 w 12191948"/>
              <a:gd name="connsiteY169" fmla="*/ 3044647 h 3322003"/>
              <a:gd name="connsiteX170" fmla="*/ 6401323 w 12191948"/>
              <a:gd name="connsiteY170" fmla="*/ 3043283 h 3322003"/>
              <a:gd name="connsiteX171" fmla="*/ 6401323 w 12191948"/>
              <a:gd name="connsiteY171" fmla="*/ 3045816 h 3322003"/>
              <a:gd name="connsiteX172" fmla="*/ 6413901 w 12191948"/>
              <a:gd name="connsiteY172" fmla="*/ 3045816 h 3322003"/>
              <a:gd name="connsiteX173" fmla="*/ 6413901 w 12191948"/>
              <a:gd name="connsiteY173" fmla="*/ 3043283 h 3322003"/>
              <a:gd name="connsiteX174" fmla="*/ 7011586 w 12191948"/>
              <a:gd name="connsiteY174" fmla="*/ 3042504 h 3322003"/>
              <a:gd name="connsiteX175" fmla="*/ 7003846 w 12191948"/>
              <a:gd name="connsiteY175" fmla="*/ 3051270 h 3322003"/>
              <a:gd name="connsiteX176" fmla="*/ 7033357 w 12191948"/>
              <a:gd name="connsiteY176" fmla="*/ 3051270 h 3322003"/>
              <a:gd name="connsiteX177" fmla="*/ 7033839 w 12191948"/>
              <a:gd name="connsiteY177" fmla="*/ 3052243 h 3322003"/>
              <a:gd name="connsiteX178" fmla="*/ 7035774 w 12191948"/>
              <a:gd name="connsiteY178" fmla="*/ 3046790 h 3322003"/>
              <a:gd name="connsiteX179" fmla="*/ 7011586 w 12191948"/>
              <a:gd name="connsiteY179" fmla="*/ 3042504 h 3322003"/>
              <a:gd name="connsiteX180" fmla="*/ 7038195 w 12191948"/>
              <a:gd name="connsiteY180" fmla="*/ 3031987 h 3322003"/>
              <a:gd name="connsiteX181" fmla="*/ 7038195 w 12191948"/>
              <a:gd name="connsiteY181" fmla="*/ 3032766 h 3322003"/>
              <a:gd name="connsiteX182" fmla="*/ 7026825 w 12191948"/>
              <a:gd name="connsiteY182" fmla="*/ 3032766 h 3322003"/>
              <a:gd name="connsiteX183" fmla="*/ 7026825 w 12191948"/>
              <a:gd name="connsiteY183" fmla="*/ 3034909 h 3322003"/>
              <a:gd name="connsiteX184" fmla="*/ 7038195 w 12191948"/>
              <a:gd name="connsiteY184" fmla="*/ 3036271 h 3322003"/>
              <a:gd name="connsiteX185" fmla="*/ 7038195 w 12191948"/>
              <a:gd name="connsiteY185" fmla="*/ 3032766 h 3322003"/>
              <a:gd name="connsiteX186" fmla="*/ 7038677 w 12191948"/>
              <a:gd name="connsiteY186" fmla="*/ 3032766 h 3322003"/>
              <a:gd name="connsiteX187" fmla="*/ 7640476 w 12191948"/>
              <a:gd name="connsiteY187" fmla="*/ 3023223 h 3322003"/>
              <a:gd name="connsiteX188" fmla="*/ 7664664 w 12191948"/>
              <a:gd name="connsiteY188" fmla="*/ 3026922 h 3322003"/>
              <a:gd name="connsiteX189" fmla="*/ 7664412 w 12191948"/>
              <a:gd name="connsiteY189" fmla="*/ 3027983 h 3322003"/>
              <a:gd name="connsiteX190" fmla="*/ 7663214 w 12191948"/>
              <a:gd name="connsiteY190" fmla="*/ 3027701 h 3322003"/>
              <a:gd name="connsiteX191" fmla="*/ 7663214 w 12191948"/>
              <a:gd name="connsiteY191" fmla="*/ 3026728 h 3322003"/>
              <a:gd name="connsiteX192" fmla="*/ 7319259 w 12191948"/>
              <a:gd name="connsiteY192" fmla="*/ 3022832 h 3322003"/>
              <a:gd name="connsiteX193" fmla="*/ 7317809 w 12191948"/>
              <a:gd name="connsiteY193" fmla="*/ 3027313 h 3322003"/>
              <a:gd name="connsiteX194" fmla="*/ 7315632 w 12191948"/>
              <a:gd name="connsiteY194" fmla="*/ 3028286 h 3322003"/>
              <a:gd name="connsiteX195" fmla="*/ 7339820 w 12191948"/>
              <a:gd name="connsiteY195" fmla="*/ 3044841 h 3322003"/>
              <a:gd name="connsiteX196" fmla="*/ 7418672 w 12191948"/>
              <a:gd name="connsiteY196" fmla="*/ 3039972 h 3322003"/>
              <a:gd name="connsiteX197" fmla="*/ 7378763 w 12191948"/>
              <a:gd name="connsiteY197" fmla="*/ 3032572 h 3322003"/>
              <a:gd name="connsiteX198" fmla="*/ 7337400 w 12191948"/>
              <a:gd name="connsiteY198" fmla="*/ 3024585 h 3322003"/>
              <a:gd name="connsiteX199" fmla="*/ 7319259 w 12191948"/>
              <a:gd name="connsiteY199" fmla="*/ 3022832 h 3322003"/>
              <a:gd name="connsiteX200" fmla="*/ 5837740 w 12191948"/>
              <a:gd name="connsiteY200" fmla="*/ 3021468 h 3322003"/>
              <a:gd name="connsiteX201" fmla="*/ 5918770 w 12191948"/>
              <a:gd name="connsiteY201" fmla="*/ 3043673 h 3322003"/>
              <a:gd name="connsiteX202" fmla="*/ 6011168 w 12191948"/>
              <a:gd name="connsiteY202" fmla="*/ 3072694 h 3322003"/>
              <a:gd name="connsiteX203" fmla="*/ 6059544 w 12191948"/>
              <a:gd name="connsiteY203" fmla="*/ 3064709 h 3322003"/>
              <a:gd name="connsiteX204" fmla="*/ 6111066 w 12191948"/>
              <a:gd name="connsiteY204" fmla="*/ 3050491 h 3322003"/>
              <a:gd name="connsiteX205" fmla="*/ 6078170 w 12191948"/>
              <a:gd name="connsiteY205" fmla="*/ 3041921 h 3322003"/>
              <a:gd name="connsiteX206" fmla="*/ 6039952 w 12191948"/>
              <a:gd name="connsiteY206" fmla="*/ 3041921 h 3322003"/>
              <a:gd name="connsiteX207" fmla="*/ 6038017 w 12191948"/>
              <a:gd name="connsiteY207" fmla="*/ 3053217 h 3322003"/>
              <a:gd name="connsiteX208" fmla="*/ 5837740 w 12191948"/>
              <a:gd name="connsiteY208" fmla="*/ 3021468 h 3322003"/>
              <a:gd name="connsiteX209" fmla="*/ 6441957 w 12191948"/>
              <a:gd name="connsiteY209" fmla="*/ 3018548 h 3322003"/>
              <a:gd name="connsiteX210" fmla="*/ 6436636 w 12191948"/>
              <a:gd name="connsiteY210" fmla="*/ 3024781 h 3322003"/>
              <a:gd name="connsiteX211" fmla="*/ 6437845 w 12191948"/>
              <a:gd name="connsiteY211" fmla="*/ 3025364 h 3322003"/>
              <a:gd name="connsiteX212" fmla="*/ 6457681 w 12191948"/>
              <a:gd name="connsiteY212" fmla="*/ 3027897 h 3322003"/>
              <a:gd name="connsiteX213" fmla="*/ 6466145 w 12191948"/>
              <a:gd name="connsiteY213" fmla="*/ 3022638 h 3322003"/>
              <a:gd name="connsiteX214" fmla="*/ 6441957 w 12191948"/>
              <a:gd name="connsiteY214" fmla="*/ 3018548 h 3322003"/>
              <a:gd name="connsiteX215" fmla="*/ 3477951 w 12191948"/>
              <a:gd name="connsiteY215" fmla="*/ 3016794 h 3322003"/>
              <a:gd name="connsiteX216" fmla="*/ 3477951 w 12191948"/>
              <a:gd name="connsiteY216" fmla="*/ 3018743 h 3322003"/>
              <a:gd name="connsiteX217" fmla="*/ 3483271 w 12191948"/>
              <a:gd name="connsiteY217" fmla="*/ 3020886 h 3322003"/>
              <a:gd name="connsiteX218" fmla="*/ 3483997 w 12191948"/>
              <a:gd name="connsiteY218" fmla="*/ 3021468 h 3322003"/>
              <a:gd name="connsiteX219" fmla="*/ 3509638 w 12191948"/>
              <a:gd name="connsiteY219" fmla="*/ 3021468 h 3322003"/>
              <a:gd name="connsiteX220" fmla="*/ 3505041 w 12191948"/>
              <a:gd name="connsiteY220" fmla="*/ 3016794 h 3322003"/>
              <a:gd name="connsiteX221" fmla="*/ 3477951 w 12191948"/>
              <a:gd name="connsiteY221" fmla="*/ 3016794 h 3322003"/>
              <a:gd name="connsiteX222" fmla="*/ 7274029 w 12191948"/>
              <a:gd name="connsiteY222" fmla="*/ 3016405 h 3322003"/>
              <a:gd name="connsiteX223" fmla="*/ 7271850 w 12191948"/>
              <a:gd name="connsiteY223" fmla="*/ 3017573 h 3322003"/>
              <a:gd name="connsiteX224" fmla="*/ 7237745 w 12191948"/>
              <a:gd name="connsiteY224" fmla="*/ 3024781 h 3322003"/>
              <a:gd name="connsiteX225" fmla="*/ 7274029 w 12191948"/>
              <a:gd name="connsiteY225" fmla="*/ 3016405 h 3322003"/>
              <a:gd name="connsiteX226" fmla="*/ 3372732 w 12191948"/>
              <a:gd name="connsiteY226" fmla="*/ 3015236 h 3322003"/>
              <a:gd name="connsiteX227" fmla="*/ 3360639 w 12191948"/>
              <a:gd name="connsiteY227" fmla="*/ 3020886 h 3322003"/>
              <a:gd name="connsiteX228" fmla="*/ 3376602 w 12191948"/>
              <a:gd name="connsiteY228" fmla="*/ 3024781 h 3322003"/>
              <a:gd name="connsiteX229" fmla="*/ 3377328 w 12191948"/>
              <a:gd name="connsiteY229" fmla="*/ 3025364 h 3322003"/>
              <a:gd name="connsiteX230" fmla="*/ 3389424 w 12191948"/>
              <a:gd name="connsiteY230" fmla="*/ 3019910 h 3322003"/>
              <a:gd name="connsiteX231" fmla="*/ 3372732 w 12191948"/>
              <a:gd name="connsiteY231" fmla="*/ 3015236 h 3322003"/>
              <a:gd name="connsiteX232" fmla="*/ 8465291 w 12191948"/>
              <a:gd name="connsiteY232" fmla="*/ 3014262 h 3322003"/>
              <a:gd name="connsiteX233" fmla="*/ 8455615 w 12191948"/>
              <a:gd name="connsiteY233" fmla="*/ 3022247 h 3322003"/>
              <a:gd name="connsiteX234" fmla="*/ 8473757 w 12191948"/>
              <a:gd name="connsiteY234" fmla="*/ 3024585 h 3322003"/>
              <a:gd name="connsiteX235" fmla="*/ 8465291 w 12191948"/>
              <a:gd name="connsiteY235" fmla="*/ 3014262 h 3322003"/>
              <a:gd name="connsiteX236" fmla="*/ 5921914 w 12191948"/>
              <a:gd name="connsiteY236" fmla="*/ 3006862 h 3322003"/>
              <a:gd name="connsiteX237" fmla="*/ 5925784 w 12191948"/>
              <a:gd name="connsiteY237" fmla="*/ 3015041 h 3322003"/>
              <a:gd name="connsiteX238" fmla="*/ 5943926 w 12191948"/>
              <a:gd name="connsiteY238" fmla="*/ 3019910 h 3322003"/>
              <a:gd name="connsiteX239" fmla="*/ 5953117 w 12191948"/>
              <a:gd name="connsiteY239" fmla="*/ 3009003 h 3322003"/>
              <a:gd name="connsiteX240" fmla="*/ 5921914 w 12191948"/>
              <a:gd name="connsiteY240" fmla="*/ 3007445 h 3322003"/>
              <a:gd name="connsiteX241" fmla="*/ 6690854 w 12191948"/>
              <a:gd name="connsiteY241" fmla="*/ 2993812 h 3322003"/>
              <a:gd name="connsiteX242" fmla="*/ 6691580 w 12191948"/>
              <a:gd name="connsiteY242" fmla="*/ 3001603 h 3322003"/>
              <a:gd name="connsiteX243" fmla="*/ 6692304 w 12191948"/>
              <a:gd name="connsiteY243" fmla="*/ 3002187 h 3322003"/>
              <a:gd name="connsiteX244" fmla="*/ 6724958 w 12191948"/>
              <a:gd name="connsiteY244" fmla="*/ 3006083 h 3322003"/>
              <a:gd name="connsiteX245" fmla="*/ 6728587 w 12191948"/>
              <a:gd name="connsiteY245" fmla="*/ 2996149 h 3322003"/>
              <a:gd name="connsiteX246" fmla="*/ 6690854 w 12191948"/>
              <a:gd name="connsiteY246" fmla="*/ 2993812 h 3322003"/>
              <a:gd name="connsiteX247" fmla="*/ 6047451 w 12191948"/>
              <a:gd name="connsiteY247" fmla="*/ 2984268 h 3322003"/>
              <a:gd name="connsiteX248" fmla="*/ 6047451 w 12191948"/>
              <a:gd name="connsiteY248" fmla="*/ 2986409 h 3322003"/>
              <a:gd name="connsiteX249" fmla="*/ 6034147 w 12191948"/>
              <a:gd name="connsiteY249" fmla="*/ 2986409 h 3322003"/>
              <a:gd name="connsiteX250" fmla="*/ 6042373 w 12191948"/>
              <a:gd name="connsiteY250" fmla="*/ 2993033 h 3322003"/>
              <a:gd name="connsiteX251" fmla="*/ 6052530 w 12191948"/>
              <a:gd name="connsiteY251" fmla="*/ 2992059 h 3322003"/>
              <a:gd name="connsiteX252" fmla="*/ 6047451 w 12191948"/>
              <a:gd name="connsiteY252" fmla="*/ 2984268 h 3322003"/>
              <a:gd name="connsiteX253" fmla="*/ 5691402 w 12191948"/>
              <a:gd name="connsiteY253" fmla="*/ 2982320 h 3322003"/>
              <a:gd name="connsiteX254" fmla="*/ 5731312 w 12191948"/>
              <a:gd name="connsiteY254" fmla="*/ 3004525 h 3322003"/>
              <a:gd name="connsiteX255" fmla="*/ 5711962 w 12191948"/>
              <a:gd name="connsiteY255" fmla="*/ 3010367 h 3322003"/>
              <a:gd name="connsiteX256" fmla="*/ 5819598 w 12191948"/>
              <a:gd name="connsiteY256" fmla="*/ 3029844 h 3322003"/>
              <a:gd name="connsiteX257" fmla="*/ 5750904 w 12191948"/>
              <a:gd name="connsiteY257" fmla="*/ 2989722 h 3322003"/>
              <a:gd name="connsiteX258" fmla="*/ 5610372 w 12191948"/>
              <a:gd name="connsiteY258" fmla="*/ 2980567 h 3322003"/>
              <a:gd name="connsiteX259" fmla="*/ 5566592 w 12191948"/>
              <a:gd name="connsiteY259" fmla="*/ 2983489 h 3322003"/>
              <a:gd name="connsiteX260" fmla="*/ 5566348 w 12191948"/>
              <a:gd name="connsiteY260" fmla="*/ 2983489 h 3322003"/>
              <a:gd name="connsiteX261" fmla="*/ 5575782 w 12191948"/>
              <a:gd name="connsiteY261" fmla="*/ 2990890 h 3322003"/>
              <a:gd name="connsiteX262" fmla="*/ 5604326 w 12191948"/>
              <a:gd name="connsiteY262" fmla="*/ 3004134 h 3322003"/>
              <a:gd name="connsiteX263" fmla="*/ 5639639 w 12191948"/>
              <a:gd name="connsiteY263" fmla="*/ 3003161 h 3322003"/>
              <a:gd name="connsiteX264" fmla="*/ 5680033 w 12191948"/>
              <a:gd name="connsiteY264" fmla="*/ 3009782 h 3322003"/>
              <a:gd name="connsiteX265" fmla="*/ 5675437 w 12191948"/>
              <a:gd name="connsiteY265" fmla="*/ 2998875 h 3322003"/>
              <a:gd name="connsiteX266" fmla="*/ 5610372 w 12191948"/>
              <a:gd name="connsiteY266" fmla="*/ 2980567 h 3322003"/>
              <a:gd name="connsiteX267" fmla="*/ 8563737 w 12191948"/>
              <a:gd name="connsiteY267" fmla="*/ 2980177 h 3322003"/>
              <a:gd name="connsiteX268" fmla="*/ 8563877 w 12191948"/>
              <a:gd name="connsiteY268" fmla="*/ 2980232 h 3322003"/>
              <a:gd name="connsiteX269" fmla="*/ 8563697 w 12191948"/>
              <a:gd name="connsiteY269" fmla="*/ 2980213 h 3322003"/>
              <a:gd name="connsiteX270" fmla="*/ 7022714 w 12191948"/>
              <a:gd name="connsiteY270" fmla="*/ 2979594 h 3322003"/>
              <a:gd name="connsiteX271" fmla="*/ 7005781 w 12191948"/>
              <a:gd name="connsiteY271" fmla="*/ 2980761 h 3322003"/>
              <a:gd name="connsiteX272" fmla="*/ 7011586 w 12191948"/>
              <a:gd name="connsiteY272" fmla="*/ 2985047 h 3322003"/>
              <a:gd name="connsiteX273" fmla="*/ 7039162 w 12191948"/>
              <a:gd name="connsiteY273" fmla="*/ 2988552 h 3322003"/>
              <a:gd name="connsiteX274" fmla="*/ 7041290 w 12191948"/>
              <a:gd name="connsiteY274" fmla="*/ 2984268 h 3322003"/>
              <a:gd name="connsiteX275" fmla="*/ 7042065 w 12191948"/>
              <a:gd name="connsiteY275" fmla="*/ 2984463 h 3322003"/>
              <a:gd name="connsiteX276" fmla="*/ 7041580 w 12191948"/>
              <a:gd name="connsiteY276" fmla="*/ 2983684 h 3322003"/>
              <a:gd name="connsiteX277" fmla="*/ 7041290 w 12191948"/>
              <a:gd name="connsiteY277" fmla="*/ 2984268 h 3322003"/>
              <a:gd name="connsiteX278" fmla="*/ 6071639 w 12191948"/>
              <a:gd name="connsiteY278" fmla="*/ 2973361 h 3322003"/>
              <a:gd name="connsiteX279" fmla="*/ 6066075 w 12191948"/>
              <a:gd name="connsiteY279" fmla="*/ 2976477 h 3322003"/>
              <a:gd name="connsiteX280" fmla="*/ 6073090 w 12191948"/>
              <a:gd name="connsiteY280" fmla="*/ 2981346 h 3322003"/>
              <a:gd name="connsiteX281" fmla="*/ 6117595 w 12191948"/>
              <a:gd name="connsiteY281" fmla="*/ 2979982 h 3322003"/>
              <a:gd name="connsiteX282" fmla="*/ 6072363 w 12191948"/>
              <a:gd name="connsiteY282" fmla="*/ 2973555 h 3322003"/>
              <a:gd name="connsiteX283" fmla="*/ 5757918 w 12191948"/>
              <a:gd name="connsiteY283" fmla="*/ 2964012 h 3322003"/>
              <a:gd name="connsiteX284" fmla="*/ 5757435 w 12191948"/>
              <a:gd name="connsiteY284" fmla="*/ 2964401 h 3322003"/>
              <a:gd name="connsiteX285" fmla="*/ 5815728 w 12191948"/>
              <a:gd name="connsiteY285" fmla="*/ 2972386 h 3322003"/>
              <a:gd name="connsiteX286" fmla="*/ 5757918 w 12191948"/>
              <a:gd name="connsiteY286" fmla="*/ 2964012 h 3322003"/>
              <a:gd name="connsiteX287" fmla="*/ 7314665 w 12191948"/>
              <a:gd name="connsiteY287" fmla="*/ 2963816 h 3322003"/>
              <a:gd name="connsiteX288" fmla="*/ 7280075 w 12191948"/>
              <a:gd name="connsiteY288" fmla="*/ 2972582 h 3322003"/>
              <a:gd name="connsiteX289" fmla="*/ 7239198 w 12191948"/>
              <a:gd name="connsiteY289" fmla="*/ 2974723 h 3322003"/>
              <a:gd name="connsiteX290" fmla="*/ 7243068 w 12191948"/>
              <a:gd name="connsiteY290" fmla="*/ 2978036 h 3322003"/>
              <a:gd name="connsiteX291" fmla="*/ 7374166 w 12191948"/>
              <a:gd name="connsiteY291" fmla="*/ 2988164 h 3322003"/>
              <a:gd name="connsiteX292" fmla="*/ 7371990 w 12191948"/>
              <a:gd name="connsiteY292" fmla="*/ 2989331 h 3322003"/>
              <a:gd name="connsiteX293" fmla="*/ 7396178 w 12191948"/>
              <a:gd name="connsiteY293" fmla="*/ 2989331 h 3322003"/>
              <a:gd name="connsiteX294" fmla="*/ 7369570 w 12191948"/>
              <a:gd name="connsiteY294" fmla="*/ 2974140 h 3322003"/>
              <a:gd name="connsiteX295" fmla="*/ 7314665 w 12191948"/>
              <a:gd name="connsiteY295" fmla="*/ 2963816 h 3322003"/>
              <a:gd name="connsiteX296" fmla="*/ 6545725 w 12191948"/>
              <a:gd name="connsiteY296" fmla="*/ 2959337 h 3322003"/>
              <a:gd name="connsiteX297" fmla="*/ 6548869 w 12191948"/>
              <a:gd name="connsiteY297" fmla="*/ 2962842 h 3322003"/>
              <a:gd name="connsiteX298" fmla="*/ 6548869 w 12191948"/>
              <a:gd name="connsiteY298" fmla="*/ 2963427 h 3322003"/>
              <a:gd name="connsiteX299" fmla="*/ 6571605 w 12191948"/>
              <a:gd name="connsiteY299" fmla="*/ 2967323 h 3322003"/>
              <a:gd name="connsiteX300" fmla="*/ 6564591 w 12191948"/>
              <a:gd name="connsiteY300" fmla="*/ 2959337 h 3322003"/>
              <a:gd name="connsiteX301" fmla="*/ 6545725 w 12191948"/>
              <a:gd name="connsiteY301" fmla="*/ 2959337 h 3322003"/>
              <a:gd name="connsiteX302" fmla="*/ 7544935 w 12191948"/>
              <a:gd name="connsiteY302" fmla="*/ 2958168 h 3322003"/>
              <a:gd name="connsiteX303" fmla="*/ 7530422 w 12191948"/>
              <a:gd name="connsiteY303" fmla="*/ 2968490 h 3322003"/>
              <a:gd name="connsiteX304" fmla="*/ 7570615 w 12191948"/>
              <a:gd name="connsiteY304" fmla="*/ 2969422 h 3322003"/>
              <a:gd name="connsiteX305" fmla="*/ 7570332 w 12191948"/>
              <a:gd name="connsiteY305" fmla="*/ 2969854 h 3322003"/>
              <a:gd name="connsiteX306" fmla="*/ 7572508 w 12191948"/>
              <a:gd name="connsiteY306" fmla="*/ 2969466 h 3322003"/>
              <a:gd name="connsiteX307" fmla="*/ 7570615 w 12191948"/>
              <a:gd name="connsiteY307" fmla="*/ 2969422 h 3322003"/>
              <a:gd name="connsiteX308" fmla="*/ 7572660 w 12191948"/>
              <a:gd name="connsiteY308" fmla="*/ 2966300 h 3322003"/>
              <a:gd name="connsiteX309" fmla="*/ 7571541 w 12191948"/>
              <a:gd name="connsiteY309" fmla="*/ 2961284 h 3322003"/>
              <a:gd name="connsiteX310" fmla="*/ 7544935 w 12191948"/>
              <a:gd name="connsiteY310" fmla="*/ 2958168 h 3322003"/>
              <a:gd name="connsiteX311" fmla="*/ 7621126 w 12191948"/>
              <a:gd name="connsiteY311" fmla="*/ 2956610 h 3322003"/>
              <a:gd name="connsiteX312" fmla="*/ 7623061 w 12191948"/>
              <a:gd name="connsiteY312" fmla="*/ 2957974 h 3322003"/>
              <a:gd name="connsiteX313" fmla="*/ 7620885 w 12191948"/>
              <a:gd name="connsiteY313" fmla="*/ 2958947 h 3322003"/>
              <a:gd name="connsiteX314" fmla="*/ 7632980 w 12191948"/>
              <a:gd name="connsiteY314" fmla="*/ 2960117 h 3322003"/>
              <a:gd name="connsiteX315" fmla="*/ 7632980 w 12191948"/>
              <a:gd name="connsiteY315" fmla="*/ 2956610 h 3322003"/>
              <a:gd name="connsiteX316" fmla="*/ 4369766 w 12191948"/>
              <a:gd name="connsiteY316" fmla="*/ 2955246 h 3322003"/>
              <a:gd name="connsiteX317" fmla="*/ 4376054 w 12191948"/>
              <a:gd name="connsiteY317" fmla="*/ 2957974 h 3322003"/>
              <a:gd name="connsiteX318" fmla="*/ 4376780 w 12191948"/>
              <a:gd name="connsiteY318" fmla="*/ 2959337 h 3322003"/>
              <a:gd name="connsiteX319" fmla="*/ 4394680 w 12191948"/>
              <a:gd name="connsiteY319" fmla="*/ 2960505 h 3322003"/>
              <a:gd name="connsiteX320" fmla="*/ 4386940 w 12191948"/>
              <a:gd name="connsiteY320" fmla="*/ 2955246 h 3322003"/>
              <a:gd name="connsiteX321" fmla="*/ 6087602 w 12191948"/>
              <a:gd name="connsiteY321" fmla="*/ 2953688 h 3322003"/>
              <a:gd name="connsiteX322" fmla="*/ 6086879 w 12191948"/>
              <a:gd name="connsiteY322" fmla="*/ 2968490 h 3322003"/>
              <a:gd name="connsiteX323" fmla="*/ 6087602 w 12191948"/>
              <a:gd name="connsiteY323" fmla="*/ 2970633 h 3322003"/>
              <a:gd name="connsiteX324" fmla="*/ 6087602 w 12191948"/>
              <a:gd name="connsiteY324" fmla="*/ 2953688 h 3322003"/>
              <a:gd name="connsiteX325" fmla="*/ 4305183 w 12191948"/>
              <a:gd name="connsiteY325" fmla="*/ 2952714 h 3322003"/>
              <a:gd name="connsiteX326" fmla="*/ 4303733 w 12191948"/>
              <a:gd name="connsiteY326" fmla="*/ 2953884 h 3322003"/>
              <a:gd name="connsiteX327" fmla="*/ 4304457 w 12191948"/>
              <a:gd name="connsiteY327" fmla="*/ 2954467 h 3322003"/>
              <a:gd name="connsiteX328" fmla="*/ 4310506 w 12191948"/>
              <a:gd name="connsiteY328" fmla="*/ 2952714 h 3322003"/>
              <a:gd name="connsiteX329" fmla="*/ 4305183 w 12191948"/>
              <a:gd name="connsiteY329" fmla="*/ 2952714 h 3322003"/>
              <a:gd name="connsiteX330" fmla="*/ 6001614 w 12191948"/>
              <a:gd name="connsiteY330" fmla="*/ 2951765 h 3322003"/>
              <a:gd name="connsiteX331" fmla="*/ 5979239 w 12191948"/>
              <a:gd name="connsiteY331" fmla="*/ 2957389 h 3322003"/>
              <a:gd name="connsiteX332" fmla="*/ 6031660 w 12191948"/>
              <a:gd name="connsiteY332" fmla="*/ 2962213 h 3322003"/>
              <a:gd name="connsiteX333" fmla="*/ 6038502 w 12191948"/>
              <a:gd name="connsiteY333" fmla="*/ 2964985 h 3322003"/>
              <a:gd name="connsiteX334" fmla="*/ 6038502 w 12191948"/>
              <a:gd name="connsiteY334" fmla="*/ 2962842 h 3322003"/>
              <a:gd name="connsiteX335" fmla="*/ 6031660 w 12191948"/>
              <a:gd name="connsiteY335" fmla="*/ 2962213 h 3322003"/>
              <a:gd name="connsiteX336" fmla="*/ 6015500 w 12191948"/>
              <a:gd name="connsiteY336" fmla="*/ 2955664 h 3322003"/>
              <a:gd name="connsiteX337" fmla="*/ 6001614 w 12191948"/>
              <a:gd name="connsiteY337" fmla="*/ 2951765 h 3322003"/>
              <a:gd name="connsiteX338" fmla="*/ 7684259 w 12191948"/>
              <a:gd name="connsiteY338" fmla="*/ 2951350 h 3322003"/>
              <a:gd name="connsiteX339" fmla="*/ 7654265 w 12191948"/>
              <a:gd name="connsiteY339" fmla="*/ 2957000 h 3322003"/>
              <a:gd name="connsiteX340" fmla="*/ 7736357 w 12191948"/>
              <a:gd name="connsiteY340" fmla="*/ 2971419 h 3322003"/>
              <a:gd name="connsiteX341" fmla="*/ 7737472 w 12191948"/>
              <a:gd name="connsiteY341" fmla="*/ 2972386 h 3322003"/>
              <a:gd name="connsiteX342" fmla="*/ 7739649 w 12191948"/>
              <a:gd name="connsiteY342" fmla="*/ 2971997 h 3322003"/>
              <a:gd name="connsiteX343" fmla="*/ 7736357 w 12191948"/>
              <a:gd name="connsiteY343" fmla="*/ 2971419 h 3322003"/>
              <a:gd name="connsiteX344" fmla="*/ 7727615 w 12191948"/>
              <a:gd name="connsiteY344" fmla="*/ 2963841 h 3322003"/>
              <a:gd name="connsiteX345" fmla="*/ 7710864 w 12191948"/>
              <a:gd name="connsiteY345" fmla="*/ 2959532 h 3322003"/>
              <a:gd name="connsiteX346" fmla="*/ 7684259 w 12191948"/>
              <a:gd name="connsiteY346" fmla="*/ 2951350 h 3322003"/>
              <a:gd name="connsiteX347" fmla="*/ 5284558 w 12191948"/>
              <a:gd name="connsiteY347" fmla="*/ 2948819 h 3322003"/>
              <a:gd name="connsiteX348" fmla="*/ 5279964 w 12191948"/>
              <a:gd name="connsiteY348" fmla="*/ 2964401 h 3322003"/>
              <a:gd name="connsiteX349" fmla="*/ 5280688 w 12191948"/>
              <a:gd name="connsiteY349" fmla="*/ 2964012 h 3322003"/>
              <a:gd name="connsiteX350" fmla="*/ 5323017 w 12191948"/>
              <a:gd name="connsiteY350" fmla="*/ 2968296 h 3322003"/>
              <a:gd name="connsiteX351" fmla="*/ 5284558 w 12191948"/>
              <a:gd name="connsiteY351" fmla="*/ 2948819 h 3322003"/>
              <a:gd name="connsiteX352" fmla="*/ 7057060 w 12191948"/>
              <a:gd name="connsiteY352" fmla="*/ 2948624 h 3322003"/>
              <a:gd name="connsiteX353" fmla="*/ 7062383 w 12191948"/>
              <a:gd name="connsiteY353" fmla="*/ 2952129 h 3322003"/>
              <a:gd name="connsiteX354" fmla="*/ 7062865 w 12191948"/>
              <a:gd name="connsiteY354" fmla="*/ 2952908 h 3322003"/>
              <a:gd name="connsiteX355" fmla="*/ 7179694 w 12191948"/>
              <a:gd name="connsiteY355" fmla="*/ 2965959 h 3322003"/>
              <a:gd name="connsiteX356" fmla="*/ 7174130 w 12191948"/>
              <a:gd name="connsiteY356" fmla="*/ 2952129 h 3322003"/>
              <a:gd name="connsiteX357" fmla="*/ 7136156 w 12191948"/>
              <a:gd name="connsiteY357" fmla="*/ 2949792 h 3322003"/>
              <a:gd name="connsiteX358" fmla="*/ 7129624 w 12191948"/>
              <a:gd name="connsiteY358" fmla="*/ 2955051 h 3322003"/>
              <a:gd name="connsiteX359" fmla="*/ 5492093 w 12191948"/>
              <a:gd name="connsiteY359" fmla="*/ 2940639 h 3322003"/>
              <a:gd name="connsiteX360" fmla="*/ 5529040 w 12191948"/>
              <a:gd name="connsiteY360" fmla="*/ 2947772 h 3322003"/>
              <a:gd name="connsiteX361" fmla="*/ 5568202 w 12191948"/>
              <a:gd name="connsiteY361" fmla="*/ 2950935 h 3322003"/>
              <a:gd name="connsiteX362" fmla="*/ 5568286 w 12191948"/>
              <a:gd name="connsiteY362" fmla="*/ 2950962 h 3322003"/>
              <a:gd name="connsiteX363" fmla="*/ 5568527 w 12191948"/>
              <a:gd name="connsiteY363" fmla="*/ 2950962 h 3322003"/>
              <a:gd name="connsiteX364" fmla="*/ 5568202 w 12191948"/>
              <a:gd name="connsiteY364" fmla="*/ 2950935 h 3322003"/>
              <a:gd name="connsiteX365" fmla="*/ 5543217 w 12191948"/>
              <a:gd name="connsiteY365" fmla="*/ 2943132 h 3322003"/>
              <a:gd name="connsiteX366" fmla="*/ 5492093 w 12191948"/>
              <a:gd name="connsiteY366" fmla="*/ 2940639 h 3322003"/>
              <a:gd name="connsiteX367" fmla="*/ 5619806 w 12191948"/>
              <a:gd name="connsiteY367" fmla="*/ 2939081 h 3322003"/>
              <a:gd name="connsiteX368" fmla="*/ 5591263 w 12191948"/>
              <a:gd name="connsiteY368" fmla="*/ 2941028 h 3322003"/>
              <a:gd name="connsiteX369" fmla="*/ 5604808 w 12191948"/>
              <a:gd name="connsiteY369" fmla="*/ 2947845 h 3322003"/>
              <a:gd name="connsiteX370" fmla="*/ 5646896 w 12191948"/>
              <a:gd name="connsiteY370" fmla="*/ 2952520 h 3322003"/>
              <a:gd name="connsiteX371" fmla="*/ 5619321 w 12191948"/>
              <a:gd name="connsiteY371" fmla="*/ 2940834 h 3322003"/>
              <a:gd name="connsiteX372" fmla="*/ 5698175 w 12191948"/>
              <a:gd name="connsiteY372" fmla="*/ 2938691 h 3322003"/>
              <a:gd name="connsiteX373" fmla="*/ 5666247 w 12191948"/>
              <a:gd name="connsiteY373" fmla="*/ 2942198 h 3322003"/>
              <a:gd name="connsiteX374" fmla="*/ 5715832 w 12191948"/>
              <a:gd name="connsiteY374" fmla="*/ 2954467 h 3322003"/>
              <a:gd name="connsiteX375" fmla="*/ 5717041 w 12191948"/>
              <a:gd name="connsiteY375" fmla="*/ 2953884 h 3322003"/>
              <a:gd name="connsiteX376" fmla="*/ 5731553 w 12191948"/>
              <a:gd name="connsiteY376" fmla="*/ 2946872 h 3322003"/>
              <a:gd name="connsiteX377" fmla="*/ 5698175 w 12191948"/>
              <a:gd name="connsiteY377" fmla="*/ 2938691 h 3322003"/>
              <a:gd name="connsiteX378" fmla="*/ 5208608 w 12191948"/>
              <a:gd name="connsiteY378" fmla="*/ 2935768 h 3322003"/>
              <a:gd name="connsiteX379" fmla="*/ 5195304 w 12191948"/>
              <a:gd name="connsiteY379" fmla="*/ 2938106 h 3322003"/>
              <a:gd name="connsiteX380" fmla="*/ 5209335 w 12191948"/>
              <a:gd name="connsiteY380" fmla="*/ 2944535 h 3322003"/>
              <a:gd name="connsiteX381" fmla="*/ 5210058 w 12191948"/>
              <a:gd name="connsiteY381" fmla="*/ 2944535 h 3322003"/>
              <a:gd name="connsiteX382" fmla="*/ 5243922 w 12191948"/>
              <a:gd name="connsiteY382" fmla="*/ 2948040 h 3322003"/>
              <a:gd name="connsiteX383" fmla="*/ 5243922 w 12191948"/>
              <a:gd name="connsiteY383" fmla="*/ 2942977 h 3322003"/>
              <a:gd name="connsiteX384" fmla="*/ 5208608 w 12191948"/>
              <a:gd name="connsiteY384" fmla="*/ 2935768 h 3322003"/>
              <a:gd name="connsiteX385" fmla="*/ 8176484 w 12191948"/>
              <a:gd name="connsiteY385" fmla="*/ 2929732 h 3322003"/>
              <a:gd name="connsiteX386" fmla="*/ 8180144 w 12191948"/>
              <a:gd name="connsiteY386" fmla="*/ 2936110 h 3322003"/>
              <a:gd name="connsiteX387" fmla="*/ 8199929 w 12191948"/>
              <a:gd name="connsiteY387" fmla="*/ 2941573 h 3322003"/>
              <a:gd name="connsiteX388" fmla="*/ 8203092 w 12191948"/>
              <a:gd name="connsiteY388" fmla="*/ 2943171 h 3322003"/>
              <a:gd name="connsiteX389" fmla="*/ 8204301 w 12191948"/>
              <a:gd name="connsiteY389" fmla="*/ 2942780 h 3322003"/>
              <a:gd name="connsiteX390" fmla="*/ 8199929 w 12191948"/>
              <a:gd name="connsiteY390" fmla="*/ 2941573 h 3322003"/>
              <a:gd name="connsiteX391" fmla="*/ 5148137 w 12191948"/>
              <a:gd name="connsiteY391" fmla="*/ 2929341 h 3322003"/>
              <a:gd name="connsiteX392" fmla="*/ 5145719 w 12191948"/>
              <a:gd name="connsiteY392" fmla="*/ 2932848 h 3322003"/>
              <a:gd name="connsiteX393" fmla="*/ 5152008 w 12191948"/>
              <a:gd name="connsiteY393" fmla="*/ 2933822 h 3322003"/>
              <a:gd name="connsiteX394" fmla="*/ 5152733 w 12191948"/>
              <a:gd name="connsiteY394" fmla="*/ 2933822 h 3322003"/>
              <a:gd name="connsiteX395" fmla="*/ 5155153 w 12191948"/>
              <a:gd name="connsiteY395" fmla="*/ 2930315 h 3322003"/>
              <a:gd name="connsiteX396" fmla="*/ 5918044 w 12191948"/>
              <a:gd name="connsiteY396" fmla="*/ 2928953 h 3322003"/>
              <a:gd name="connsiteX397" fmla="*/ 5918044 w 12191948"/>
              <a:gd name="connsiteY397" fmla="*/ 2931485 h 3322003"/>
              <a:gd name="connsiteX398" fmla="*/ 5931107 w 12191948"/>
              <a:gd name="connsiteY398" fmla="*/ 2935186 h 3322003"/>
              <a:gd name="connsiteX399" fmla="*/ 5956504 w 12191948"/>
              <a:gd name="connsiteY399" fmla="*/ 2932848 h 3322003"/>
              <a:gd name="connsiteX400" fmla="*/ 5947797 w 12191948"/>
              <a:gd name="connsiteY400" fmla="*/ 2928953 h 3322003"/>
              <a:gd name="connsiteX401" fmla="*/ 5918044 w 12191948"/>
              <a:gd name="connsiteY401" fmla="*/ 2928953 h 3322003"/>
              <a:gd name="connsiteX402" fmla="*/ 6936605 w 12191948"/>
              <a:gd name="connsiteY402" fmla="*/ 2927395 h 3322003"/>
              <a:gd name="connsiteX403" fmla="*/ 7013521 w 12191948"/>
              <a:gd name="connsiteY403" fmla="*/ 2953105 h 3322003"/>
              <a:gd name="connsiteX404" fmla="*/ 7014006 w 12191948"/>
              <a:gd name="connsiteY404" fmla="*/ 2954857 h 3322003"/>
              <a:gd name="connsiteX405" fmla="*/ 7039888 w 12191948"/>
              <a:gd name="connsiteY405" fmla="*/ 2956221 h 3322003"/>
              <a:gd name="connsiteX406" fmla="*/ 7054642 w 12191948"/>
              <a:gd name="connsiteY406" fmla="*/ 2949209 h 3322003"/>
              <a:gd name="connsiteX407" fmla="*/ 7013765 w 12191948"/>
              <a:gd name="connsiteY407" fmla="*/ 2937911 h 3322003"/>
              <a:gd name="connsiteX408" fmla="*/ 6936605 w 12191948"/>
              <a:gd name="connsiteY408" fmla="*/ 2927395 h 3322003"/>
              <a:gd name="connsiteX409" fmla="*/ 6916528 w 12191948"/>
              <a:gd name="connsiteY409" fmla="*/ 2927395 h 3322003"/>
              <a:gd name="connsiteX410" fmla="*/ 6913867 w 12191948"/>
              <a:gd name="connsiteY410" fmla="*/ 2931485 h 3322003"/>
              <a:gd name="connsiteX411" fmla="*/ 6914352 w 12191948"/>
              <a:gd name="connsiteY411" fmla="*/ 2933237 h 3322003"/>
              <a:gd name="connsiteX412" fmla="*/ 6919189 w 12191948"/>
              <a:gd name="connsiteY412" fmla="*/ 2935186 h 3322003"/>
              <a:gd name="connsiteX413" fmla="*/ 6931526 w 12191948"/>
              <a:gd name="connsiteY413" fmla="*/ 2932652 h 3322003"/>
              <a:gd name="connsiteX414" fmla="*/ 6934670 w 12191948"/>
              <a:gd name="connsiteY414" fmla="*/ 2927395 h 3322003"/>
              <a:gd name="connsiteX415" fmla="*/ 6916528 w 12191948"/>
              <a:gd name="connsiteY415" fmla="*/ 2927395 h 3322003"/>
              <a:gd name="connsiteX416" fmla="*/ 8546078 w 12191948"/>
              <a:gd name="connsiteY416" fmla="*/ 2923303 h 3322003"/>
              <a:gd name="connsiteX417" fmla="*/ 8580909 w 12191948"/>
              <a:gd name="connsiteY417" fmla="*/ 2946481 h 3322003"/>
              <a:gd name="connsiteX418" fmla="*/ 8605581 w 12191948"/>
              <a:gd name="connsiteY418" fmla="*/ 2952520 h 3322003"/>
              <a:gd name="connsiteX419" fmla="*/ 8604129 w 12191948"/>
              <a:gd name="connsiteY419" fmla="*/ 2951156 h 3322003"/>
              <a:gd name="connsiteX420" fmla="*/ 8606790 w 12191948"/>
              <a:gd name="connsiteY420" fmla="*/ 2952714 h 3322003"/>
              <a:gd name="connsiteX421" fmla="*/ 8655167 w 12191948"/>
              <a:gd name="connsiteY421" fmla="*/ 2956221 h 3322003"/>
              <a:gd name="connsiteX422" fmla="*/ 8646700 w 12191948"/>
              <a:gd name="connsiteY422" fmla="*/ 2948819 h 3322003"/>
              <a:gd name="connsiteX423" fmla="*/ 8611145 w 12191948"/>
              <a:gd name="connsiteY423" fmla="*/ 2939470 h 3322003"/>
              <a:gd name="connsiteX424" fmla="*/ 8583329 w 12191948"/>
              <a:gd name="connsiteY424" fmla="*/ 2931485 h 3322003"/>
              <a:gd name="connsiteX425" fmla="*/ 8546078 w 12191948"/>
              <a:gd name="connsiteY425" fmla="*/ 2923303 h 3322003"/>
              <a:gd name="connsiteX426" fmla="*/ 8187127 w 12191948"/>
              <a:gd name="connsiteY426" fmla="*/ 2919798 h 3322003"/>
              <a:gd name="connsiteX427" fmla="*/ 8239617 w 12191948"/>
              <a:gd name="connsiteY427" fmla="*/ 2938496 h 3322003"/>
              <a:gd name="connsiteX428" fmla="*/ 8229456 w 12191948"/>
              <a:gd name="connsiteY428" fmla="*/ 2927198 h 3322003"/>
              <a:gd name="connsiteX429" fmla="*/ 8187127 w 12191948"/>
              <a:gd name="connsiteY429" fmla="*/ 2919798 h 3322003"/>
              <a:gd name="connsiteX430" fmla="*/ 5578443 w 12191948"/>
              <a:gd name="connsiteY430" fmla="*/ 2918240 h 3322003"/>
              <a:gd name="connsiteX431" fmla="*/ 5580379 w 12191948"/>
              <a:gd name="connsiteY431" fmla="*/ 2923109 h 3322003"/>
              <a:gd name="connsiteX432" fmla="*/ 5581588 w 12191948"/>
              <a:gd name="connsiteY432" fmla="*/ 2922524 h 3322003"/>
              <a:gd name="connsiteX433" fmla="*/ 5591506 w 12191948"/>
              <a:gd name="connsiteY433" fmla="*/ 2922524 h 3322003"/>
              <a:gd name="connsiteX434" fmla="*/ 5588601 w 12191948"/>
              <a:gd name="connsiteY434" fmla="*/ 2918240 h 3322003"/>
              <a:gd name="connsiteX435" fmla="*/ 5578443 w 12191948"/>
              <a:gd name="connsiteY435" fmla="*/ 2918240 h 3322003"/>
              <a:gd name="connsiteX436" fmla="*/ 7825273 w 12191948"/>
              <a:gd name="connsiteY436" fmla="*/ 2917070 h 3322003"/>
              <a:gd name="connsiteX437" fmla="*/ 7823823 w 12191948"/>
              <a:gd name="connsiteY437" fmla="*/ 2920577 h 3322003"/>
              <a:gd name="connsiteX438" fmla="*/ 7841239 w 12191948"/>
              <a:gd name="connsiteY438" fmla="*/ 2922135 h 3322003"/>
              <a:gd name="connsiteX439" fmla="*/ 7841239 w 12191948"/>
              <a:gd name="connsiteY439" fmla="*/ 2922720 h 3322003"/>
              <a:gd name="connsiteX440" fmla="*/ 7843415 w 12191948"/>
              <a:gd name="connsiteY440" fmla="*/ 2922330 h 3322003"/>
              <a:gd name="connsiteX441" fmla="*/ 7841239 w 12191948"/>
              <a:gd name="connsiteY441" fmla="*/ 2922135 h 3322003"/>
              <a:gd name="connsiteX442" fmla="*/ 7841239 w 12191948"/>
              <a:gd name="connsiteY442" fmla="*/ 2917070 h 3322003"/>
              <a:gd name="connsiteX443" fmla="*/ 7825273 w 12191948"/>
              <a:gd name="connsiteY443" fmla="*/ 2917070 h 3322003"/>
              <a:gd name="connsiteX444" fmla="*/ 5356639 w 12191948"/>
              <a:gd name="connsiteY444" fmla="*/ 2913954 h 3322003"/>
              <a:gd name="connsiteX445" fmla="*/ 5370909 w 12191948"/>
              <a:gd name="connsiteY445" fmla="*/ 2926810 h 3322003"/>
              <a:gd name="connsiteX446" fmla="*/ 5405739 w 12191948"/>
              <a:gd name="connsiteY446" fmla="*/ 2922135 h 3322003"/>
              <a:gd name="connsiteX447" fmla="*/ 5406466 w 12191948"/>
              <a:gd name="connsiteY447" fmla="*/ 2921745 h 3322003"/>
              <a:gd name="connsiteX448" fmla="*/ 5371635 w 12191948"/>
              <a:gd name="connsiteY448" fmla="*/ 2915512 h 3322003"/>
              <a:gd name="connsiteX449" fmla="*/ 5356639 w 12191948"/>
              <a:gd name="connsiteY449" fmla="*/ 2913954 h 3322003"/>
              <a:gd name="connsiteX450" fmla="*/ 5115967 w 12191948"/>
              <a:gd name="connsiteY450" fmla="*/ 2913954 h 3322003"/>
              <a:gd name="connsiteX451" fmla="*/ 5132900 w 12191948"/>
              <a:gd name="connsiteY451" fmla="*/ 2921745 h 3322003"/>
              <a:gd name="connsiteX452" fmla="*/ 5133624 w 12191948"/>
              <a:gd name="connsiteY452" fmla="*/ 2921745 h 3322003"/>
              <a:gd name="connsiteX453" fmla="*/ 5292783 w 12191948"/>
              <a:gd name="connsiteY453" fmla="*/ 2946287 h 3322003"/>
              <a:gd name="connsiteX454" fmla="*/ 5322050 w 12191948"/>
              <a:gd name="connsiteY454" fmla="*/ 2954272 h 3322003"/>
              <a:gd name="connsiteX455" fmla="*/ 5324226 w 12191948"/>
              <a:gd name="connsiteY455" fmla="*/ 2968490 h 3322003"/>
              <a:gd name="connsiteX456" fmla="*/ 5327129 w 12191948"/>
              <a:gd name="connsiteY456" fmla="*/ 2980567 h 3322003"/>
              <a:gd name="connsiteX457" fmla="*/ 5441781 w 12191948"/>
              <a:gd name="connsiteY457" fmla="*/ 3009393 h 3322003"/>
              <a:gd name="connsiteX458" fmla="*/ 5522086 w 12191948"/>
              <a:gd name="connsiteY458" fmla="*/ 3017963 h 3322003"/>
              <a:gd name="connsiteX459" fmla="*/ 5577717 w 12191948"/>
              <a:gd name="connsiteY459" fmla="*/ 3020106 h 3322003"/>
              <a:gd name="connsiteX460" fmla="*/ 5681242 w 12191948"/>
              <a:gd name="connsiteY460" fmla="*/ 3027507 h 3322003"/>
              <a:gd name="connsiteX461" fmla="*/ 5653428 w 12191948"/>
              <a:gd name="connsiteY461" fmla="*/ 3015041 h 3322003"/>
              <a:gd name="connsiteX462" fmla="*/ 5548933 w 12191948"/>
              <a:gd name="connsiteY462" fmla="*/ 2998875 h 3322003"/>
              <a:gd name="connsiteX463" fmla="*/ 5513861 w 12191948"/>
              <a:gd name="connsiteY463" fmla="*/ 2996537 h 3322003"/>
              <a:gd name="connsiteX464" fmla="*/ 5515796 w 12191948"/>
              <a:gd name="connsiteY464" fmla="*/ 2996537 h 3322003"/>
              <a:gd name="connsiteX465" fmla="*/ 5457744 w 12191948"/>
              <a:gd name="connsiteY465" fmla="*/ 2986606 h 3322003"/>
              <a:gd name="connsiteX466" fmla="*/ 5380828 w 12191948"/>
              <a:gd name="connsiteY466" fmla="*/ 2972191 h 3322003"/>
              <a:gd name="connsiteX467" fmla="*/ 5378167 w 12191948"/>
              <a:gd name="connsiteY467" fmla="*/ 2959141 h 3322003"/>
              <a:gd name="connsiteX468" fmla="*/ 5379619 w 12191948"/>
              <a:gd name="connsiteY468" fmla="*/ 2959141 h 3322003"/>
              <a:gd name="connsiteX469" fmla="*/ 5452183 w 12191948"/>
              <a:gd name="connsiteY469" fmla="*/ 2977645 h 3322003"/>
              <a:gd name="connsiteX470" fmla="*/ 5476371 w 12191948"/>
              <a:gd name="connsiteY470" fmla="*/ 2977645 h 3322003"/>
              <a:gd name="connsiteX471" fmla="*/ 5492576 w 12191948"/>
              <a:gd name="connsiteY471" fmla="*/ 2970633 h 3322003"/>
              <a:gd name="connsiteX472" fmla="*/ 5455086 w 12191948"/>
              <a:gd name="connsiteY472" fmla="*/ 2964985 h 3322003"/>
              <a:gd name="connsiteX473" fmla="*/ 5435009 w 12191948"/>
              <a:gd name="connsiteY473" fmla="*/ 2963621 h 3322003"/>
              <a:gd name="connsiteX474" fmla="*/ 5328340 w 12191948"/>
              <a:gd name="connsiteY474" fmla="*/ 2936353 h 3322003"/>
              <a:gd name="connsiteX475" fmla="*/ 5226750 w 12191948"/>
              <a:gd name="connsiteY475" fmla="*/ 2918046 h 3322003"/>
              <a:gd name="connsiteX476" fmla="*/ 5115967 w 12191948"/>
              <a:gd name="connsiteY476" fmla="*/ 2913954 h 3322003"/>
              <a:gd name="connsiteX477" fmla="*/ 8382810 w 12191948"/>
              <a:gd name="connsiteY477" fmla="*/ 2913760 h 3322003"/>
              <a:gd name="connsiteX478" fmla="*/ 8392968 w 12191948"/>
              <a:gd name="connsiteY478" fmla="*/ 2923499 h 3322003"/>
              <a:gd name="connsiteX479" fmla="*/ 8405545 w 12191948"/>
              <a:gd name="connsiteY479" fmla="*/ 2925252 h 3322003"/>
              <a:gd name="connsiteX480" fmla="*/ 8405545 w 12191948"/>
              <a:gd name="connsiteY480" fmla="*/ 2916097 h 3322003"/>
              <a:gd name="connsiteX481" fmla="*/ 5629963 w 12191948"/>
              <a:gd name="connsiteY481" fmla="*/ 2912396 h 3322003"/>
              <a:gd name="connsiteX482" fmla="*/ 5613516 w 12191948"/>
              <a:gd name="connsiteY482" fmla="*/ 2919604 h 3322003"/>
              <a:gd name="connsiteX483" fmla="*/ 5686080 w 12191948"/>
              <a:gd name="connsiteY483" fmla="*/ 2925058 h 3322003"/>
              <a:gd name="connsiteX484" fmla="*/ 5681242 w 12191948"/>
              <a:gd name="connsiteY484" fmla="*/ 2920577 h 3322003"/>
              <a:gd name="connsiteX485" fmla="*/ 5681727 w 12191948"/>
              <a:gd name="connsiteY485" fmla="*/ 2919604 h 3322003"/>
              <a:gd name="connsiteX486" fmla="*/ 5629963 w 12191948"/>
              <a:gd name="connsiteY486" fmla="*/ 2912396 h 3322003"/>
              <a:gd name="connsiteX487" fmla="*/ 5039048 w 12191948"/>
              <a:gd name="connsiteY487" fmla="*/ 2912202 h 3322003"/>
              <a:gd name="connsiteX488" fmla="*/ 5037599 w 12191948"/>
              <a:gd name="connsiteY488" fmla="*/ 2921162 h 3322003"/>
              <a:gd name="connsiteX489" fmla="*/ 5038324 w 12191948"/>
              <a:gd name="connsiteY489" fmla="*/ 2921745 h 3322003"/>
              <a:gd name="connsiteX490" fmla="*/ 5071221 w 12191948"/>
              <a:gd name="connsiteY490" fmla="*/ 2926616 h 3322003"/>
              <a:gd name="connsiteX491" fmla="*/ 5076782 w 12191948"/>
              <a:gd name="connsiteY491" fmla="*/ 2915124 h 3322003"/>
              <a:gd name="connsiteX492" fmla="*/ 5039048 w 12191948"/>
              <a:gd name="connsiteY492" fmla="*/ 2912202 h 3322003"/>
              <a:gd name="connsiteX493" fmla="*/ 4959744 w 12191948"/>
              <a:gd name="connsiteY493" fmla="*/ 2911764 h 3322003"/>
              <a:gd name="connsiteX494" fmla="*/ 4953665 w 12191948"/>
              <a:gd name="connsiteY494" fmla="*/ 2917267 h 3322003"/>
              <a:gd name="connsiteX495" fmla="*/ 4954391 w 12191948"/>
              <a:gd name="connsiteY495" fmla="*/ 2917849 h 3322003"/>
              <a:gd name="connsiteX496" fmla="*/ 4970354 w 12191948"/>
              <a:gd name="connsiteY496" fmla="*/ 2924082 h 3322003"/>
              <a:gd name="connsiteX497" fmla="*/ 5010025 w 12191948"/>
              <a:gd name="connsiteY497" fmla="*/ 2922720 h 3322003"/>
              <a:gd name="connsiteX498" fmla="*/ 5006155 w 12191948"/>
              <a:gd name="connsiteY498" fmla="*/ 2916097 h 3322003"/>
              <a:gd name="connsiteX499" fmla="*/ 4980514 w 12191948"/>
              <a:gd name="connsiteY499" fmla="*/ 2912396 h 3322003"/>
              <a:gd name="connsiteX500" fmla="*/ 4959744 w 12191948"/>
              <a:gd name="connsiteY500" fmla="*/ 2911764 h 3322003"/>
              <a:gd name="connsiteX501" fmla="*/ 6018908 w 12191948"/>
              <a:gd name="connsiteY501" fmla="*/ 2908306 h 3322003"/>
              <a:gd name="connsiteX502" fmla="*/ 6018184 w 12191948"/>
              <a:gd name="connsiteY502" fmla="*/ 2913175 h 3322003"/>
              <a:gd name="connsiteX503" fmla="*/ 6036323 w 12191948"/>
              <a:gd name="connsiteY503" fmla="*/ 2915708 h 3322003"/>
              <a:gd name="connsiteX504" fmla="*/ 6038258 w 12191948"/>
              <a:gd name="connsiteY504" fmla="*/ 2912202 h 3322003"/>
              <a:gd name="connsiteX505" fmla="*/ 8446181 w 12191948"/>
              <a:gd name="connsiteY505" fmla="*/ 2907138 h 3322003"/>
              <a:gd name="connsiteX506" fmla="*/ 8452228 w 12191948"/>
              <a:gd name="connsiteY506" fmla="*/ 2908891 h 3322003"/>
              <a:gd name="connsiteX507" fmla="*/ 8509555 w 12191948"/>
              <a:gd name="connsiteY507" fmla="*/ 2940834 h 3322003"/>
              <a:gd name="connsiteX508" fmla="*/ 8531809 w 12191948"/>
              <a:gd name="connsiteY508" fmla="*/ 2939664 h 3322003"/>
              <a:gd name="connsiteX509" fmla="*/ 8489479 w 12191948"/>
              <a:gd name="connsiteY509" fmla="*/ 2909085 h 3322003"/>
              <a:gd name="connsiteX510" fmla="*/ 8452228 w 12191948"/>
              <a:gd name="connsiteY510" fmla="*/ 2908306 h 3322003"/>
              <a:gd name="connsiteX511" fmla="*/ 4890050 w 12191948"/>
              <a:gd name="connsiteY511" fmla="*/ 2904605 h 3322003"/>
              <a:gd name="connsiteX512" fmla="*/ 4887632 w 12191948"/>
              <a:gd name="connsiteY512" fmla="*/ 2908112 h 3322003"/>
              <a:gd name="connsiteX513" fmla="*/ 4899001 w 12191948"/>
              <a:gd name="connsiteY513" fmla="*/ 2907527 h 3322003"/>
              <a:gd name="connsiteX514" fmla="*/ 4899727 w 12191948"/>
              <a:gd name="connsiteY514" fmla="*/ 2908112 h 3322003"/>
              <a:gd name="connsiteX515" fmla="*/ 4902386 w 12191948"/>
              <a:gd name="connsiteY515" fmla="*/ 2904605 h 3322003"/>
              <a:gd name="connsiteX516" fmla="*/ 8146249 w 12191948"/>
              <a:gd name="connsiteY516" fmla="*/ 2902073 h 3322003"/>
              <a:gd name="connsiteX517" fmla="*/ 8148911 w 12191948"/>
              <a:gd name="connsiteY517" fmla="*/ 2914953 h 3322003"/>
              <a:gd name="connsiteX518" fmla="*/ 8175646 w 12191948"/>
              <a:gd name="connsiteY518" fmla="*/ 2927693 h 3322003"/>
              <a:gd name="connsiteX519" fmla="*/ 8175034 w 12191948"/>
              <a:gd name="connsiteY519" fmla="*/ 2928368 h 3322003"/>
              <a:gd name="connsiteX520" fmla="*/ 8176243 w 12191948"/>
              <a:gd name="connsiteY520" fmla="*/ 2927978 h 3322003"/>
              <a:gd name="connsiteX521" fmla="*/ 8175646 w 12191948"/>
              <a:gd name="connsiteY521" fmla="*/ 2927693 h 3322003"/>
              <a:gd name="connsiteX522" fmla="*/ 8183500 w 12191948"/>
              <a:gd name="connsiteY522" fmla="*/ 2919019 h 3322003"/>
              <a:gd name="connsiteX523" fmla="*/ 5698902 w 12191948"/>
              <a:gd name="connsiteY523" fmla="*/ 2900906 h 3322003"/>
              <a:gd name="connsiteX524" fmla="*/ 5701560 w 12191948"/>
              <a:gd name="connsiteY524" fmla="*/ 2906554 h 3322003"/>
              <a:gd name="connsiteX525" fmla="*/ 5725748 w 12191948"/>
              <a:gd name="connsiteY525" fmla="*/ 2908891 h 3322003"/>
              <a:gd name="connsiteX526" fmla="*/ 5724057 w 12191948"/>
              <a:gd name="connsiteY526" fmla="*/ 2905775 h 3322003"/>
              <a:gd name="connsiteX527" fmla="*/ 5724539 w 12191948"/>
              <a:gd name="connsiteY527" fmla="*/ 2904801 h 3322003"/>
              <a:gd name="connsiteX528" fmla="*/ 5698902 w 12191948"/>
              <a:gd name="connsiteY528" fmla="*/ 2900906 h 3322003"/>
              <a:gd name="connsiteX529" fmla="*/ 5633351 w 12191948"/>
              <a:gd name="connsiteY529" fmla="*/ 2896425 h 3322003"/>
              <a:gd name="connsiteX530" fmla="*/ 5636254 w 12191948"/>
              <a:gd name="connsiteY530" fmla="*/ 2903047 h 3322003"/>
              <a:gd name="connsiteX531" fmla="*/ 5656328 w 12191948"/>
              <a:gd name="connsiteY531" fmla="*/ 2906554 h 3322003"/>
              <a:gd name="connsiteX532" fmla="*/ 5663586 w 12191948"/>
              <a:gd name="connsiteY532" fmla="*/ 2900321 h 3322003"/>
              <a:gd name="connsiteX533" fmla="*/ 5904499 w 12191948"/>
              <a:gd name="connsiteY533" fmla="*/ 2893503 h 3322003"/>
              <a:gd name="connsiteX534" fmla="*/ 5886357 w 12191948"/>
              <a:gd name="connsiteY534" fmla="*/ 2898957 h 3322003"/>
              <a:gd name="connsiteX535" fmla="*/ 5913206 w 12191948"/>
              <a:gd name="connsiteY535" fmla="*/ 2904411 h 3322003"/>
              <a:gd name="connsiteX536" fmla="*/ 5928687 w 12191948"/>
              <a:gd name="connsiteY536" fmla="*/ 2900906 h 3322003"/>
              <a:gd name="connsiteX537" fmla="*/ 5928687 w 12191948"/>
              <a:gd name="connsiteY537" fmla="*/ 2900321 h 3322003"/>
              <a:gd name="connsiteX538" fmla="*/ 5904499 w 12191948"/>
              <a:gd name="connsiteY538" fmla="*/ 2893503 h 3322003"/>
              <a:gd name="connsiteX539" fmla="*/ 5791784 w 12191948"/>
              <a:gd name="connsiteY539" fmla="*/ 2887855 h 3322003"/>
              <a:gd name="connsiteX540" fmla="*/ 5883214 w 12191948"/>
              <a:gd name="connsiteY540" fmla="*/ 2898568 h 3322003"/>
              <a:gd name="connsiteX541" fmla="*/ 5865798 w 12191948"/>
              <a:gd name="connsiteY541" fmla="*/ 2893115 h 3322003"/>
              <a:gd name="connsiteX542" fmla="*/ 5867007 w 12191948"/>
              <a:gd name="connsiteY542" fmla="*/ 2892530 h 3322003"/>
              <a:gd name="connsiteX543" fmla="*/ 5791784 w 12191948"/>
              <a:gd name="connsiteY543" fmla="*/ 2887855 h 3322003"/>
              <a:gd name="connsiteX544" fmla="*/ 8238649 w 12191948"/>
              <a:gd name="connsiteY544" fmla="*/ 2883569 h 3322003"/>
              <a:gd name="connsiteX545" fmla="*/ 8226313 w 12191948"/>
              <a:gd name="connsiteY545" fmla="*/ 2886686 h 3322003"/>
              <a:gd name="connsiteX546" fmla="*/ 8234779 w 12191948"/>
              <a:gd name="connsiteY546" fmla="*/ 2894088 h 3322003"/>
              <a:gd name="connsiteX547" fmla="*/ 8294223 w 12191948"/>
              <a:gd name="connsiteY547" fmla="*/ 2905531 h 3322003"/>
              <a:gd name="connsiteX548" fmla="*/ 8294281 w 12191948"/>
              <a:gd name="connsiteY548" fmla="*/ 2905775 h 3322003"/>
              <a:gd name="connsiteX549" fmla="*/ 8295489 w 12191948"/>
              <a:gd name="connsiteY549" fmla="*/ 2905775 h 3322003"/>
              <a:gd name="connsiteX550" fmla="*/ 8294223 w 12191948"/>
              <a:gd name="connsiteY550" fmla="*/ 2905531 h 3322003"/>
              <a:gd name="connsiteX551" fmla="*/ 8291137 w 12191948"/>
              <a:gd name="connsiteY551" fmla="*/ 2892530 h 3322003"/>
              <a:gd name="connsiteX552" fmla="*/ 8238649 w 12191948"/>
              <a:gd name="connsiteY552" fmla="*/ 2883569 h 3322003"/>
              <a:gd name="connsiteX553" fmla="*/ 8574136 w 12191948"/>
              <a:gd name="connsiteY553" fmla="*/ 2882596 h 3322003"/>
              <a:gd name="connsiteX554" fmla="*/ 8587925 w 12191948"/>
              <a:gd name="connsiteY554" fmla="*/ 2890778 h 3322003"/>
              <a:gd name="connsiteX555" fmla="*/ 8607517 w 12191948"/>
              <a:gd name="connsiteY555" fmla="*/ 2893698 h 3322003"/>
              <a:gd name="connsiteX556" fmla="*/ 8607517 w 12191948"/>
              <a:gd name="connsiteY556" fmla="*/ 2894088 h 3322003"/>
              <a:gd name="connsiteX557" fmla="*/ 8612113 w 12191948"/>
              <a:gd name="connsiteY557" fmla="*/ 2890972 h 3322003"/>
              <a:gd name="connsiteX558" fmla="*/ 8595906 w 12191948"/>
              <a:gd name="connsiteY558" fmla="*/ 2884349 h 3322003"/>
              <a:gd name="connsiteX559" fmla="*/ 8574136 w 12191948"/>
              <a:gd name="connsiteY559" fmla="*/ 2882596 h 3322003"/>
              <a:gd name="connsiteX560" fmla="*/ 8170196 w 12191948"/>
              <a:gd name="connsiteY560" fmla="*/ 2882011 h 3322003"/>
              <a:gd name="connsiteX561" fmla="*/ 8170196 w 12191948"/>
              <a:gd name="connsiteY561" fmla="*/ 2884545 h 3322003"/>
              <a:gd name="connsiteX562" fmla="*/ 8176728 w 12191948"/>
              <a:gd name="connsiteY562" fmla="*/ 2884545 h 3322003"/>
              <a:gd name="connsiteX563" fmla="*/ 8176243 w 12191948"/>
              <a:gd name="connsiteY563" fmla="*/ 2883181 h 3322003"/>
              <a:gd name="connsiteX564" fmla="*/ 8175275 w 12191948"/>
              <a:gd name="connsiteY564" fmla="*/ 2883181 h 3322003"/>
              <a:gd name="connsiteX565" fmla="*/ 3786832 w 12191948"/>
              <a:gd name="connsiteY565" fmla="*/ 2881038 h 3322003"/>
              <a:gd name="connsiteX566" fmla="*/ 3786832 w 12191948"/>
              <a:gd name="connsiteY566" fmla="*/ 2883375 h 3322003"/>
              <a:gd name="connsiteX567" fmla="*/ 3799160 w 12191948"/>
              <a:gd name="connsiteY567" fmla="*/ 2883141 h 3322003"/>
              <a:gd name="connsiteX568" fmla="*/ 3832001 w 12191948"/>
              <a:gd name="connsiteY568" fmla="*/ 2888744 h 3322003"/>
              <a:gd name="connsiteX569" fmla="*/ 3878020 w 12191948"/>
              <a:gd name="connsiteY569" fmla="*/ 2885712 h 3322003"/>
              <a:gd name="connsiteX570" fmla="*/ 3868830 w 12191948"/>
              <a:gd name="connsiteY570" fmla="*/ 2881817 h 3322003"/>
              <a:gd name="connsiteX571" fmla="*/ 3799160 w 12191948"/>
              <a:gd name="connsiteY571" fmla="*/ 2883141 h 3322003"/>
              <a:gd name="connsiteX572" fmla="*/ 6780833 w 12191948"/>
              <a:gd name="connsiteY572" fmla="*/ 2876754 h 3322003"/>
              <a:gd name="connsiteX573" fmla="*/ 6771158 w 12191948"/>
              <a:gd name="connsiteY573" fmla="*/ 2878506 h 3322003"/>
              <a:gd name="connsiteX574" fmla="*/ 6812826 w 12191948"/>
              <a:gd name="connsiteY574" fmla="*/ 2886289 h 3322003"/>
              <a:gd name="connsiteX575" fmla="*/ 6818082 w 12191948"/>
              <a:gd name="connsiteY575" fmla="*/ 2887855 h 3322003"/>
              <a:gd name="connsiteX576" fmla="*/ 6818082 w 12191948"/>
              <a:gd name="connsiteY576" fmla="*/ 2887271 h 3322003"/>
              <a:gd name="connsiteX577" fmla="*/ 6812826 w 12191948"/>
              <a:gd name="connsiteY577" fmla="*/ 2886289 h 3322003"/>
              <a:gd name="connsiteX578" fmla="*/ 6953294 w 12191948"/>
              <a:gd name="connsiteY578" fmla="*/ 2876558 h 3322003"/>
              <a:gd name="connsiteX579" fmla="*/ 6962486 w 12191948"/>
              <a:gd name="connsiteY579" fmla="*/ 2887076 h 3322003"/>
              <a:gd name="connsiteX580" fmla="*/ 6936846 w 12191948"/>
              <a:gd name="connsiteY580" fmla="*/ 2887076 h 3322003"/>
              <a:gd name="connsiteX581" fmla="*/ 6908305 w 12191948"/>
              <a:gd name="connsiteY581" fmla="*/ 2881817 h 3322003"/>
              <a:gd name="connsiteX582" fmla="*/ 6901289 w 12191948"/>
              <a:gd name="connsiteY582" fmla="*/ 2883960 h 3322003"/>
              <a:gd name="connsiteX583" fmla="*/ 6901774 w 12191948"/>
              <a:gd name="connsiteY583" fmla="*/ 2885712 h 3322003"/>
              <a:gd name="connsiteX584" fmla="*/ 6938540 w 12191948"/>
              <a:gd name="connsiteY584" fmla="*/ 2897205 h 3322003"/>
              <a:gd name="connsiteX585" fmla="*/ 6997317 w 12191948"/>
              <a:gd name="connsiteY585" fmla="*/ 2891945 h 3322003"/>
              <a:gd name="connsiteX586" fmla="*/ 6953294 w 12191948"/>
              <a:gd name="connsiteY586" fmla="*/ 2876558 h 3322003"/>
              <a:gd name="connsiteX587" fmla="*/ 8130830 w 12191948"/>
              <a:gd name="connsiteY587" fmla="*/ 2874027 h 3322003"/>
              <a:gd name="connsiteX588" fmla="*/ 8128834 w 12191948"/>
              <a:gd name="connsiteY588" fmla="*/ 2877727 h 3322003"/>
              <a:gd name="connsiteX589" fmla="*/ 8126658 w 12191948"/>
              <a:gd name="connsiteY589" fmla="*/ 2878116 h 3322003"/>
              <a:gd name="connsiteX590" fmla="*/ 8139236 w 12191948"/>
              <a:gd name="connsiteY590" fmla="*/ 2884154 h 3322003"/>
              <a:gd name="connsiteX591" fmla="*/ 8146008 w 12191948"/>
              <a:gd name="connsiteY591" fmla="*/ 2882011 h 3322003"/>
              <a:gd name="connsiteX592" fmla="*/ 8142621 w 12191948"/>
              <a:gd name="connsiteY592" fmla="*/ 2874999 h 3322003"/>
              <a:gd name="connsiteX593" fmla="*/ 8130830 w 12191948"/>
              <a:gd name="connsiteY593" fmla="*/ 2874027 h 3322003"/>
              <a:gd name="connsiteX594" fmla="*/ 8504474 w 12191948"/>
              <a:gd name="connsiteY594" fmla="*/ 2873638 h 3322003"/>
              <a:gd name="connsiteX595" fmla="*/ 8512941 w 12191948"/>
              <a:gd name="connsiteY595" fmla="*/ 2882402 h 3322003"/>
              <a:gd name="connsiteX596" fmla="*/ 8537129 w 12191948"/>
              <a:gd name="connsiteY596" fmla="*/ 2884545 h 3322003"/>
              <a:gd name="connsiteX597" fmla="*/ 8533500 w 12191948"/>
              <a:gd name="connsiteY597" fmla="*/ 2880065 h 3322003"/>
              <a:gd name="connsiteX598" fmla="*/ 8504474 w 12191948"/>
              <a:gd name="connsiteY598" fmla="*/ 2873638 h 3322003"/>
              <a:gd name="connsiteX599" fmla="*/ 6758337 w 12191948"/>
              <a:gd name="connsiteY599" fmla="*/ 2873441 h 3322003"/>
              <a:gd name="connsiteX600" fmla="*/ 6749629 w 12191948"/>
              <a:gd name="connsiteY600" fmla="*/ 2875196 h 3322003"/>
              <a:gd name="connsiteX601" fmla="*/ 6767529 w 12191948"/>
              <a:gd name="connsiteY601" fmla="*/ 2877727 h 3322003"/>
              <a:gd name="connsiteX602" fmla="*/ 7990599 w 12191948"/>
              <a:gd name="connsiteY602" fmla="*/ 2872951 h 3322003"/>
              <a:gd name="connsiteX603" fmla="*/ 7969193 w 12191948"/>
              <a:gd name="connsiteY603" fmla="*/ 2874220 h 3322003"/>
              <a:gd name="connsiteX604" fmla="*/ 8007550 w 12191948"/>
              <a:gd name="connsiteY604" fmla="*/ 2879737 h 3322003"/>
              <a:gd name="connsiteX605" fmla="*/ 8009829 w 12191948"/>
              <a:gd name="connsiteY605" fmla="*/ 2880649 h 3322003"/>
              <a:gd name="connsiteX606" fmla="*/ 8009829 w 12191948"/>
              <a:gd name="connsiteY606" fmla="*/ 2880065 h 3322003"/>
              <a:gd name="connsiteX607" fmla="*/ 8007550 w 12191948"/>
              <a:gd name="connsiteY607" fmla="*/ 2879737 h 3322003"/>
              <a:gd name="connsiteX608" fmla="*/ 6594343 w 12191948"/>
              <a:gd name="connsiteY608" fmla="*/ 2872859 h 3322003"/>
              <a:gd name="connsiteX609" fmla="*/ 6602568 w 12191948"/>
              <a:gd name="connsiteY609" fmla="*/ 2883181 h 3322003"/>
              <a:gd name="connsiteX610" fmla="*/ 6626756 w 12191948"/>
              <a:gd name="connsiteY610" fmla="*/ 2881623 h 3322003"/>
              <a:gd name="connsiteX611" fmla="*/ 5557640 w 12191948"/>
              <a:gd name="connsiteY611" fmla="*/ 2871883 h 3322003"/>
              <a:gd name="connsiteX612" fmla="*/ 5561028 w 12191948"/>
              <a:gd name="connsiteY612" fmla="*/ 2876558 h 3322003"/>
              <a:gd name="connsiteX613" fmla="*/ 5591506 w 12191948"/>
              <a:gd name="connsiteY613" fmla="*/ 2883375 h 3322003"/>
              <a:gd name="connsiteX614" fmla="*/ 5592716 w 12191948"/>
              <a:gd name="connsiteY614" fmla="*/ 2883569 h 3322003"/>
              <a:gd name="connsiteX615" fmla="*/ 5592716 w 12191948"/>
              <a:gd name="connsiteY615" fmla="*/ 2875779 h 3322003"/>
              <a:gd name="connsiteX616" fmla="*/ 7427380 w 12191948"/>
              <a:gd name="connsiteY616" fmla="*/ 2870325 h 3322003"/>
              <a:gd name="connsiteX617" fmla="*/ 7429315 w 12191948"/>
              <a:gd name="connsiteY617" fmla="*/ 2872274 h 3322003"/>
              <a:gd name="connsiteX618" fmla="*/ 7427139 w 12191948"/>
              <a:gd name="connsiteY618" fmla="*/ 2872662 h 3322003"/>
              <a:gd name="connsiteX619" fmla="*/ 7434394 w 12191948"/>
              <a:gd name="connsiteY619" fmla="*/ 2872662 h 3322003"/>
              <a:gd name="connsiteX620" fmla="*/ 7434394 w 12191948"/>
              <a:gd name="connsiteY620" fmla="*/ 2870325 h 3322003"/>
              <a:gd name="connsiteX621" fmla="*/ 7427380 w 12191948"/>
              <a:gd name="connsiteY621" fmla="*/ 2870325 h 3322003"/>
              <a:gd name="connsiteX622" fmla="*/ 4735399 w 12191948"/>
              <a:gd name="connsiteY622" fmla="*/ 2868792 h 3322003"/>
              <a:gd name="connsiteX623" fmla="*/ 4732346 w 12191948"/>
              <a:gd name="connsiteY623" fmla="*/ 2874220 h 3322003"/>
              <a:gd name="connsiteX624" fmla="*/ 4732828 w 12191948"/>
              <a:gd name="connsiteY624" fmla="*/ 2874805 h 3322003"/>
              <a:gd name="connsiteX625" fmla="*/ 4810713 w 12191948"/>
              <a:gd name="connsiteY625" fmla="*/ 2888829 h 3322003"/>
              <a:gd name="connsiteX626" fmla="*/ 4830789 w 12191948"/>
              <a:gd name="connsiteY626" fmla="*/ 2897789 h 3322003"/>
              <a:gd name="connsiteX627" fmla="*/ 4849172 w 12191948"/>
              <a:gd name="connsiteY627" fmla="*/ 2897789 h 3322003"/>
              <a:gd name="connsiteX628" fmla="*/ 4902386 w 12191948"/>
              <a:gd name="connsiteY628" fmla="*/ 2893309 h 3322003"/>
              <a:gd name="connsiteX629" fmla="*/ 4880133 w 12191948"/>
              <a:gd name="connsiteY629" fmla="*/ 2887076 h 3322003"/>
              <a:gd name="connsiteX630" fmla="*/ 4751694 w 12191948"/>
              <a:gd name="connsiteY630" fmla="*/ 2870521 h 3322003"/>
              <a:gd name="connsiteX631" fmla="*/ 4735399 w 12191948"/>
              <a:gd name="connsiteY631" fmla="*/ 2868792 h 3322003"/>
              <a:gd name="connsiteX632" fmla="*/ 5606743 w 12191948"/>
              <a:gd name="connsiteY632" fmla="*/ 2868184 h 3322003"/>
              <a:gd name="connsiteX633" fmla="*/ 5613759 w 12191948"/>
              <a:gd name="connsiteY633" fmla="*/ 2875196 h 3322003"/>
              <a:gd name="connsiteX634" fmla="*/ 5653428 w 12191948"/>
              <a:gd name="connsiteY634" fmla="*/ 2887855 h 3322003"/>
              <a:gd name="connsiteX635" fmla="*/ 5716074 w 12191948"/>
              <a:gd name="connsiteY635" fmla="*/ 2891557 h 3322003"/>
              <a:gd name="connsiteX636" fmla="*/ 5715591 w 12191948"/>
              <a:gd name="connsiteY636" fmla="*/ 2890581 h 3322003"/>
              <a:gd name="connsiteX637" fmla="*/ 5667214 w 12191948"/>
              <a:gd name="connsiteY637" fmla="*/ 2878895 h 3322003"/>
              <a:gd name="connsiteX638" fmla="*/ 5624643 w 12191948"/>
              <a:gd name="connsiteY638" fmla="*/ 2868184 h 3322003"/>
              <a:gd name="connsiteX639" fmla="*/ 5606743 w 12191948"/>
              <a:gd name="connsiteY639" fmla="*/ 2868184 h 3322003"/>
              <a:gd name="connsiteX640" fmla="*/ 2226648 w 12191948"/>
              <a:gd name="connsiteY640" fmla="*/ 2861682 h 3322003"/>
              <a:gd name="connsiteX641" fmla="*/ 2236860 w 12191948"/>
              <a:gd name="connsiteY641" fmla="*/ 2863509 h 3322003"/>
              <a:gd name="connsiteX642" fmla="*/ 2238554 w 12191948"/>
              <a:gd name="connsiteY642" fmla="*/ 2863509 h 3322003"/>
              <a:gd name="connsiteX643" fmla="*/ 2239598 w 12191948"/>
              <a:gd name="connsiteY643" fmla="*/ 2863622 h 3322003"/>
              <a:gd name="connsiteX644" fmla="*/ 2232266 w 12191948"/>
              <a:gd name="connsiteY644" fmla="*/ 2866235 h 3322003"/>
              <a:gd name="connsiteX645" fmla="*/ 2230572 w 12191948"/>
              <a:gd name="connsiteY645" fmla="*/ 2865262 h 3322003"/>
              <a:gd name="connsiteX646" fmla="*/ 4602213 w 12191948"/>
              <a:gd name="connsiteY646" fmla="*/ 2859614 h 3322003"/>
              <a:gd name="connsiteX647" fmla="*/ 4690742 w 12191948"/>
              <a:gd name="connsiteY647" fmla="*/ 2869352 h 3322003"/>
              <a:gd name="connsiteX648" fmla="*/ 4691467 w 12191948"/>
              <a:gd name="connsiteY648" fmla="*/ 2869936 h 3322003"/>
              <a:gd name="connsiteX649" fmla="*/ 4695580 w 12191948"/>
              <a:gd name="connsiteY649" fmla="*/ 2866429 h 3322003"/>
              <a:gd name="connsiteX650" fmla="*/ 4686387 w 12191948"/>
              <a:gd name="connsiteY650" fmla="*/ 2862146 h 3322003"/>
              <a:gd name="connsiteX651" fmla="*/ 4602213 w 12191948"/>
              <a:gd name="connsiteY651" fmla="*/ 2859614 h 3322003"/>
              <a:gd name="connsiteX652" fmla="*/ 6639816 w 12191948"/>
              <a:gd name="connsiteY652" fmla="*/ 2859418 h 3322003"/>
              <a:gd name="connsiteX653" fmla="*/ 6585152 w 12191948"/>
              <a:gd name="connsiteY653" fmla="*/ 2863313 h 3322003"/>
              <a:gd name="connsiteX654" fmla="*/ 6593616 w 12191948"/>
              <a:gd name="connsiteY654" fmla="*/ 2872079 h 3322003"/>
              <a:gd name="connsiteX655" fmla="*/ 6617804 w 12191948"/>
              <a:gd name="connsiteY655" fmla="*/ 2872079 h 3322003"/>
              <a:gd name="connsiteX656" fmla="*/ 6703188 w 12191948"/>
              <a:gd name="connsiteY656" fmla="*/ 2875390 h 3322003"/>
              <a:gd name="connsiteX657" fmla="*/ 7995075 w 12191948"/>
              <a:gd name="connsiteY657" fmla="*/ 2858639 h 3322003"/>
              <a:gd name="connsiteX658" fmla="*/ 8044418 w 12191948"/>
              <a:gd name="connsiteY658" fmla="*/ 2880649 h 3322003"/>
              <a:gd name="connsiteX659" fmla="*/ 8048530 w 12191948"/>
              <a:gd name="connsiteY659" fmla="*/ 2880649 h 3322003"/>
              <a:gd name="connsiteX660" fmla="*/ 8044901 w 12191948"/>
              <a:gd name="connsiteY660" fmla="*/ 2865650 h 3322003"/>
              <a:gd name="connsiteX661" fmla="*/ 7995075 w 12191948"/>
              <a:gd name="connsiteY661" fmla="*/ 2858639 h 3322003"/>
              <a:gd name="connsiteX662" fmla="*/ 7877519 w 12191948"/>
              <a:gd name="connsiteY662" fmla="*/ 2856692 h 3322003"/>
              <a:gd name="connsiteX663" fmla="*/ 7882842 w 12191948"/>
              <a:gd name="connsiteY663" fmla="*/ 2858639 h 3322003"/>
              <a:gd name="connsiteX664" fmla="*/ 7880666 w 12191948"/>
              <a:gd name="connsiteY664" fmla="*/ 2856692 h 3322003"/>
              <a:gd name="connsiteX665" fmla="*/ 8237923 w 12191948"/>
              <a:gd name="connsiteY665" fmla="*/ 2853381 h 3322003"/>
              <a:gd name="connsiteX666" fmla="*/ 8256547 w 12191948"/>
              <a:gd name="connsiteY666" fmla="*/ 2872859 h 3322003"/>
              <a:gd name="connsiteX667" fmla="*/ 8302747 w 12191948"/>
              <a:gd name="connsiteY667" fmla="*/ 2888050 h 3322003"/>
              <a:gd name="connsiteX668" fmla="*/ 8331773 w 12191948"/>
              <a:gd name="connsiteY668" fmla="*/ 2888050 h 3322003"/>
              <a:gd name="connsiteX669" fmla="*/ 8357411 w 12191948"/>
              <a:gd name="connsiteY669" fmla="*/ 2888050 h 3322003"/>
              <a:gd name="connsiteX670" fmla="*/ 8330079 w 12191948"/>
              <a:gd name="connsiteY670" fmla="*/ 2879870 h 3322003"/>
              <a:gd name="connsiteX671" fmla="*/ 8246872 w 12191948"/>
              <a:gd name="connsiteY671" fmla="*/ 2853381 h 3322003"/>
              <a:gd name="connsiteX672" fmla="*/ 8237923 w 12191948"/>
              <a:gd name="connsiteY672" fmla="*/ 2853381 h 3322003"/>
              <a:gd name="connsiteX673" fmla="*/ 5623433 w 12191948"/>
              <a:gd name="connsiteY673" fmla="*/ 2849874 h 3322003"/>
              <a:gd name="connsiteX674" fmla="*/ 5630205 w 12191948"/>
              <a:gd name="connsiteY674" fmla="*/ 2860587 h 3322003"/>
              <a:gd name="connsiteX675" fmla="*/ 5654393 w 12191948"/>
              <a:gd name="connsiteY675" fmla="*/ 2863119 h 3322003"/>
              <a:gd name="connsiteX676" fmla="*/ 5661892 w 12191948"/>
              <a:gd name="connsiteY676" fmla="*/ 2858639 h 3322003"/>
              <a:gd name="connsiteX677" fmla="*/ 5379134 w 12191948"/>
              <a:gd name="connsiteY677" fmla="*/ 2844226 h 3322003"/>
              <a:gd name="connsiteX678" fmla="*/ 5398484 w 12191948"/>
              <a:gd name="connsiteY678" fmla="*/ 2855913 h 3322003"/>
              <a:gd name="connsiteX679" fmla="*/ 5416141 w 12191948"/>
              <a:gd name="connsiteY679" fmla="*/ 2857277 h 3322003"/>
              <a:gd name="connsiteX680" fmla="*/ 5427027 w 12191948"/>
              <a:gd name="connsiteY680" fmla="*/ 2854355 h 3322003"/>
              <a:gd name="connsiteX681" fmla="*/ 5417898 w 12191948"/>
              <a:gd name="connsiteY681" fmla="*/ 2849712 h 3322003"/>
              <a:gd name="connsiteX682" fmla="*/ 5419043 w 12191948"/>
              <a:gd name="connsiteY682" fmla="*/ 2849874 h 3322003"/>
              <a:gd name="connsiteX683" fmla="*/ 5417835 w 12191948"/>
              <a:gd name="connsiteY683" fmla="*/ 2849680 h 3322003"/>
              <a:gd name="connsiteX684" fmla="*/ 5417898 w 12191948"/>
              <a:gd name="connsiteY684" fmla="*/ 2849712 h 3322003"/>
              <a:gd name="connsiteX685" fmla="*/ 4516586 w 12191948"/>
              <a:gd name="connsiteY685" fmla="*/ 2842474 h 3322003"/>
              <a:gd name="connsiteX686" fmla="*/ 4514653 w 12191948"/>
              <a:gd name="connsiteY686" fmla="*/ 2843836 h 3322003"/>
              <a:gd name="connsiteX687" fmla="*/ 4516586 w 12191948"/>
              <a:gd name="connsiteY687" fmla="*/ 2844421 h 3322003"/>
              <a:gd name="connsiteX688" fmla="*/ 4522150 w 12191948"/>
              <a:gd name="connsiteY688" fmla="*/ 2844421 h 3322003"/>
              <a:gd name="connsiteX689" fmla="*/ 4522150 w 12191948"/>
              <a:gd name="connsiteY689" fmla="*/ 2842474 h 3322003"/>
              <a:gd name="connsiteX690" fmla="*/ 4516586 w 12191948"/>
              <a:gd name="connsiteY690" fmla="*/ 2842474 h 3322003"/>
              <a:gd name="connsiteX691" fmla="*/ 7986608 w 12191948"/>
              <a:gd name="connsiteY691" fmla="*/ 2839358 h 3322003"/>
              <a:gd name="connsiteX692" fmla="*/ 7989028 w 12191948"/>
              <a:gd name="connsiteY692" fmla="*/ 2841695 h 3322003"/>
              <a:gd name="connsiteX693" fmla="*/ 8005959 w 12191948"/>
              <a:gd name="connsiteY693" fmla="*/ 2844226 h 3322003"/>
              <a:gd name="connsiteX694" fmla="*/ 7996525 w 12191948"/>
              <a:gd name="connsiteY694" fmla="*/ 2841110 h 3322003"/>
              <a:gd name="connsiteX695" fmla="*/ 7996525 w 12191948"/>
              <a:gd name="connsiteY695" fmla="*/ 2840331 h 3322003"/>
              <a:gd name="connsiteX696" fmla="*/ 7986608 w 12191948"/>
              <a:gd name="connsiteY696" fmla="*/ 2839358 h 3322003"/>
              <a:gd name="connsiteX697" fmla="*/ 6856427 w 12191948"/>
              <a:gd name="connsiteY697" fmla="*/ 2835642 h 3322003"/>
              <a:gd name="connsiteX698" fmla="*/ 6757613 w 12191948"/>
              <a:gd name="connsiteY698" fmla="*/ 2839358 h 3322003"/>
              <a:gd name="connsiteX699" fmla="*/ 6794137 w 12191948"/>
              <a:gd name="connsiteY699" fmla="*/ 2846173 h 3322003"/>
              <a:gd name="connsiteX700" fmla="*/ 6820261 w 12191948"/>
              <a:gd name="connsiteY700" fmla="*/ 2855134 h 3322003"/>
              <a:gd name="connsiteX701" fmla="*/ 6874924 w 12191948"/>
              <a:gd name="connsiteY701" fmla="*/ 2860587 h 3322003"/>
              <a:gd name="connsiteX702" fmla="*/ 6949909 w 12191948"/>
              <a:gd name="connsiteY702" fmla="*/ 2874026 h 3322003"/>
              <a:gd name="connsiteX703" fmla="*/ 6949909 w 12191948"/>
              <a:gd name="connsiteY703" fmla="*/ 2858444 h 3322003"/>
              <a:gd name="connsiteX704" fmla="*/ 6981837 w 12191948"/>
              <a:gd name="connsiteY704" fmla="*/ 2856301 h 3322003"/>
              <a:gd name="connsiteX705" fmla="*/ 6967324 w 12191948"/>
              <a:gd name="connsiteY705" fmla="*/ 2866235 h 3322003"/>
              <a:gd name="connsiteX706" fmla="*/ 7023682 w 12191948"/>
              <a:gd name="connsiteY706" fmla="*/ 2882402 h 3322003"/>
              <a:gd name="connsiteX707" fmla="*/ 7011830 w 12191948"/>
              <a:gd name="connsiteY707" fmla="*/ 2852796 h 3322003"/>
              <a:gd name="connsiteX708" fmla="*/ 6954988 w 12191948"/>
              <a:gd name="connsiteY708" fmla="*/ 2842474 h 3322003"/>
              <a:gd name="connsiteX709" fmla="*/ 6856427 w 12191948"/>
              <a:gd name="connsiteY709" fmla="*/ 2835642 h 3322003"/>
              <a:gd name="connsiteX710" fmla="*/ 7890582 w 12191948"/>
              <a:gd name="connsiteY710" fmla="*/ 2835072 h 3322003"/>
              <a:gd name="connsiteX711" fmla="*/ 7901225 w 12191948"/>
              <a:gd name="connsiteY711" fmla="*/ 2845006 h 3322003"/>
              <a:gd name="connsiteX712" fmla="*/ 7919123 w 12191948"/>
              <a:gd name="connsiteY712" fmla="*/ 2864483 h 3322003"/>
              <a:gd name="connsiteX713" fmla="*/ 7956856 w 12191948"/>
              <a:gd name="connsiteY713" fmla="*/ 2854549 h 3322003"/>
              <a:gd name="connsiteX714" fmla="*/ 7890582 w 12191948"/>
              <a:gd name="connsiteY714" fmla="*/ 2835072 h 3322003"/>
              <a:gd name="connsiteX715" fmla="*/ 7091408 w 12191948"/>
              <a:gd name="connsiteY715" fmla="*/ 2834683 h 3322003"/>
              <a:gd name="connsiteX716" fmla="*/ 7091891 w 12191948"/>
              <a:gd name="connsiteY716" fmla="*/ 2836045 h 3322003"/>
              <a:gd name="connsiteX717" fmla="*/ 7071573 w 12191948"/>
              <a:gd name="connsiteY717" fmla="*/ 2837215 h 3322003"/>
              <a:gd name="connsiteX718" fmla="*/ 7082942 w 12191948"/>
              <a:gd name="connsiteY718" fmla="*/ 2846369 h 3322003"/>
              <a:gd name="connsiteX719" fmla="*/ 7119708 w 12191948"/>
              <a:gd name="connsiteY719" fmla="*/ 2856692 h 3322003"/>
              <a:gd name="connsiteX720" fmla="*/ 7143896 w 12191948"/>
              <a:gd name="connsiteY720" fmla="*/ 2843447 h 3322003"/>
              <a:gd name="connsiteX721" fmla="*/ 7091408 w 12191948"/>
              <a:gd name="connsiteY721" fmla="*/ 2834683 h 3322003"/>
              <a:gd name="connsiteX722" fmla="*/ 4566414 w 12191948"/>
              <a:gd name="connsiteY722" fmla="*/ 2832929 h 3322003"/>
              <a:gd name="connsiteX723" fmla="*/ 4555772 w 12191948"/>
              <a:gd name="connsiteY723" fmla="*/ 2846758 h 3322003"/>
              <a:gd name="connsiteX724" fmla="*/ 4556498 w 12191948"/>
              <a:gd name="connsiteY724" fmla="*/ 2847343 h 3322003"/>
              <a:gd name="connsiteX725" fmla="*/ 4587217 w 12191948"/>
              <a:gd name="connsiteY725" fmla="*/ 2841110 h 3322003"/>
              <a:gd name="connsiteX726" fmla="*/ 4566414 w 12191948"/>
              <a:gd name="connsiteY726" fmla="*/ 2832929 h 3322003"/>
              <a:gd name="connsiteX727" fmla="*/ 6719879 w 12191948"/>
              <a:gd name="connsiteY727" fmla="*/ 2830397 h 3322003"/>
              <a:gd name="connsiteX728" fmla="*/ 6679000 w 12191948"/>
              <a:gd name="connsiteY728" fmla="*/ 2837603 h 3322003"/>
              <a:gd name="connsiteX729" fmla="*/ 6662311 w 12191948"/>
              <a:gd name="connsiteY729" fmla="*/ 2839358 h 3322003"/>
              <a:gd name="connsiteX730" fmla="*/ 6648039 w 12191948"/>
              <a:gd name="connsiteY730" fmla="*/ 2851627 h 3322003"/>
              <a:gd name="connsiteX731" fmla="*/ 6692789 w 12191948"/>
              <a:gd name="connsiteY731" fmla="*/ 2863704 h 3322003"/>
              <a:gd name="connsiteX732" fmla="*/ 6714557 w 12191948"/>
              <a:gd name="connsiteY732" fmla="*/ 2866820 h 3322003"/>
              <a:gd name="connsiteX733" fmla="*/ 6706575 w 12191948"/>
              <a:gd name="connsiteY733" fmla="*/ 2876169 h 3322003"/>
              <a:gd name="connsiteX734" fmla="*/ 6726542 w 12191948"/>
              <a:gd name="connsiteY734" fmla="*/ 2879010 h 3322003"/>
              <a:gd name="connsiteX735" fmla="*/ 6744867 w 12191948"/>
              <a:gd name="connsiteY735" fmla="*/ 2874685 h 3322003"/>
              <a:gd name="connsiteX736" fmla="*/ 6746003 w 12191948"/>
              <a:gd name="connsiteY736" fmla="*/ 2874999 h 3322003"/>
              <a:gd name="connsiteX737" fmla="*/ 6746003 w 12191948"/>
              <a:gd name="connsiteY737" fmla="*/ 2874417 h 3322003"/>
              <a:gd name="connsiteX738" fmla="*/ 6744867 w 12191948"/>
              <a:gd name="connsiteY738" fmla="*/ 2874685 h 3322003"/>
              <a:gd name="connsiteX739" fmla="*/ 6715768 w 12191948"/>
              <a:gd name="connsiteY739" fmla="*/ 2866626 h 3322003"/>
              <a:gd name="connsiteX740" fmla="*/ 6746970 w 12191948"/>
              <a:gd name="connsiteY740" fmla="*/ 2869742 h 3322003"/>
              <a:gd name="connsiteX741" fmla="*/ 6759307 w 12191948"/>
              <a:gd name="connsiteY741" fmla="*/ 2873247 h 3322003"/>
              <a:gd name="connsiteX742" fmla="*/ 6778172 w 12191948"/>
              <a:gd name="connsiteY742" fmla="*/ 2875975 h 3322003"/>
              <a:gd name="connsiteX743" fmla="*/ 6808165 w 12191948"/>
              <a:gd name="connsiteY743" fmla="*/ 2860587 h 3322003"/>
              <a:gd name="connsiteX744" fmla="*/ 6711413 w 12191948"/>
              <a:gd name="connsiteY744" fmla="*/ 2845785 h 3322003"/>
              <a:gd name="connsiteX745" fmla="*/ 6723508 w 12191948"/>
              <a:gd name="connsiteY745" fmla="*/ 2844615 h 3322003"/>
              <a:gd name="connsiteX746" fmla="*/ 6719879 w 12191948"/>
              <a:gd name="connsiteY746" fmla="*/ 2830397 h 3322003"/>
              <a:gd name="connsiteX747" fmla="*/ 4602698 w 12191948"/>
              <a:gd name="connsiteY747" fmla="*/ 2828450 h 3322003"/>
              <a:gd name="connsiteX748" fmla="*/ 4602698 w 12191948"/>
              <a:gd name="connsiteY748" fmla="*/ 2829812 h 3322003"/>
              <a:gd name="connsiteX749" fmla="*/ 4605842 w 12191948"/>
              <a:gd name="connsiteY749" fmla="*/ 2829618 h 3322003"/>
              <a:gd name="connsiteX750" fmla="*/ 6506783 w 12191948"/>
              <a:gd name="connsiteY750" fmla="*/ 2826696 h 3322003"/>
              <a:gd name="connsiteX751" fmla="*/ 6505393 w 12191948"/>
              <a:gd name="connsiteY751" fmla="*/ 2827741 h 3322003"/>
              <a:gd name="connsiteX752" fmla="*/ 6471708 w 12191948"/>
              <a:gd name="connsiteY752" fmla="*/ 2833708 h 3322003"/>
              <a:gd name="connsiteX753" fmla="*/ 6492602 w 12191948"/>
              <a:gd name="connsiteY753" fmla="*/ 2837360 h 3322003"/>
              <a:gd name="connsiteX754" fmla="*/ 6505393 w 12191948"/>
              <a:gd name="connsiteY754" fmla="*/ 2827741 h 3322003"/>
              <a:gd name="connsiteX755" fmla="*/ 6507992 w 12191948"/>
              <a:gd name="connsiteY755" fmla="*/ 2827281 h 3322003"/>
              <a:gd name="connsiteX756" fmla="*/ 7999671 w 12191948"/>
              <a:gd name="connsiteY756" fmla="*/ 2825917 h 3322003"/>
              <a:gd name="connsiteX757" fmla="*/ 7999671 w 12191948"/>
              <a:gd name="connsiteY757" fmla="*/ 2826113 h 3322003"/>
              <a:gd name="connsiteX758" fmla="*/ 7999755 w 12191948"/>
              <a:gd name="connsiteY758" fmla="*/ 2826126 h 3322003"/>
              <a:gd name="connsiteX759" fmla="*/ 8007411 w 12191948"/>
              <a:gd name="connsiteY759" fmla="*/ 2845394 h 3322003"/>
              <a:gd name="connsiteX760" fmla="*/ 8057479 w 12191948"/>
              <a:gd name="connsiteY760" fmla="*/ 2835266 h 3322003"/>
              <a:gd name="connsiteX761" fmla="*/ 7999755 w 12191948"/>
              <a:gd name="connsiteY761" fmla="*/ 2826126 h 3322003"/>
              <a:gd name="connsiteX762" fmla="*/ 6554765 w 12191948"/>
              <a:gd name="connsiteY762" fmla="*/ 2822193 h 3322003"/>
              <a:gd name="connsiteX763" fmla="*/ 6551045 w 12191948"/>
              <a:gd name="connsiteY763" fmla="*/ 2827475 h 3322003"/>
              <a:gd name="connsiteX764" fmla="*/ 6541614 w 12191948"/>
              <a:gd name="connsiteY764" fmla="*/ 2832346 h 3322003"/>
              <a:gd name="connsiteX765" fmla="*/ 6532421 w 12191948"/>
              <a:gd name="connsiteY765" fmla="*/ 2838188 h 3322003"/>
              <a:gd name="connsiteX766" fmla="*/ 6564108 w 12191948"/>
              <a:gd name="connsiteY766" fmla="*/ 2843642 h 3322003"/>
              <a:gd name="connsiteX767" fmla="*/ 6564108 w 12191948"/>
              <a:gd name="connsiteY767" fmla="*/ 2844226 h 3322003"/>
              <a:gd name="connsiteX768" fmla="*/ 6602083 w 12191948"/>
              <a:gd name="connsiteY768" fmla="*/ 2849095 h 3322003"/>
              <a:gd name="connsiteX769" fmla="*/ 6587570 w 12191948"/>
              <a:gd name="connsiteY769" fmla="*/ 2837603 h 3322003"/>
              <a:gd name="connsiteX770" fmla="*/ 6585635 w 12191948"/>
              <a:gd name="connsiteY770" fmla="*/ 2832734 h 3322003"/>
              <a:gd name="connsiteX771" fmla="*/ 6570640 w 12191948"/>
              <a:gd name="connsiteY771" fmla="*/ 2823191 h 3322003"/>
              <a:gd name="connsiteX772" fmla="*/ 6554765 w 12191948"/>
              <a:gd name="connsiteY772" fmla="*/ 2822193 h 3322003"/>
              <a:gd name="connsiteX773" fmla="*/ 4294299 w 12191948"/>
              <a:gd name="connsiteY773" fmla="*/ 2822021 h 3322003"/>
              <a:gd name="connsiteX774" fmla="*/ 4344125 w 12191948"/>
              <a:gd name="connsiteY774" fmla="*/ 2832929 h 3322003"/>
              <a:gd name="connsiteX775" fmla="*/ 4349208 w 12191948"/>
              <a:gd name="connsiteY775" fmla="*/ 2831070 h 3322003"/>
              <a:gd name="connsiteX776" fmla="*/ 4350174 w 12191948"/>
              <a:gd name="connsiteY776" fmla="*/ 2831567 h 3322003"/>
              <a:gd name="connsiteX777" fmla="*/ 4349448 w 12191948"/>
              <a:gd name="connsiteY777" fmla="*/ 2830982 h 3322003"/>
              <a:gd name="connsiteX778" fmla="*/ 4349208 w 12191948"/>
              <a:gd name="connsiteY778" fmla="*/ 2831070 h 3322003"/>
              <a:gd name="connsiteX779" fmla="*/ 4341464 w 12191948"/>
              <a:gd name="connsiteY779" fmla="*/ 2827086 h 3322003"/>
              <a:gd name="connsiteX780" fmla="*/ 4301798 w 12191948"/>
              <a:gd name="connsiteY780" fmla="*/ 2822021 h 3322003"/>
              <a:gd name="connsiteX781" fmla="*/ 4297684 w 12191948"/>
              <a:gd name="connsiteY781" fmla="*/ 2822021 h 3322003"/>
              <a:gd name="connsiteX782" fmla="*/ 3167617 w 12191948"/>
              <a:gd name="connsiteY782" fmla="*/ 2821633 h 3322003"/>
              <a:gd name="connsiteX783" fmla="*/ 3140526 w 12191948"/>
              <a:gd name="connsiteY783" fmla="*/ 2845979 h 3322003"/>
              <a:gd name="connsiteX784" fmla="*/ 3128434 w 12191948"/>
              <a:gd name="connsiteY784" fmla="*/ 2860197 h 3322003"/>
              <a:gd name="connsiteX785" fmla="*/ 3429816 w 12191948"/>
              <a:gd name="connsiteY785" fmla="*/ 2895452 h 3322003"/>
              <a:gd name="connsiteX786" fmla="*/ 3430542 w 12191948"/>
              <a:gd name="connsiteY786" fmla="*/ 2896035 h 3322003"/>
              <a:gd name="connsiteX787" fmla="*/ 3524392 w 12191948"/>
              <a:gd name="connsiteY787" fmla="*/ 2912007 h 3322003"/>
              <a:gd name="connsiteX788" fmla="*/ 3589942 w 12191948"/>
              <a:gd name="connsiteY788" fmla="*/ 2917070 h 3322003"/>
              <a:gd name="connsiteX789" fmla="*/ 3604937 w 12191948"/>
              <a:gd name="connsiteY789" fmla="*/ 2905190 h 3322003"/>
              <a:gd name="connsiteX790" fmla="*/ 3621144 w 12191948"/>
              <a:gd name="connsiteY790" fmla="*/ 2913760 h 3322003"/>
              <a:gd name="connsiteX791" fmla="*/ 3658151 w 12191948"/>
              <a:gd name="connsiteY791" fmla="*/ 2926810 h 3322003"/>
              <a:gd name="connsiteX792" fmla="*/ 3760226 w 12191948"/>
              <a:gd name="connsiteY792" fmla="*/ 2935380 h 3322003"/>
              <a:gd name="connsiteX793" fmla="*/ 3748857 w 12191948"/>
              <a:gd name="connsiteY793" fmla="*/ 2925058 h 3322003"/>
              <a:gd name="connsiteX794" fmla="*/ 3759017 w 12191948"/>
              <a:gd name="connsiteY794" fmla="*/ 2925058 h 3322003"/>
              <a:gd name="connsiteX795" fmla="*/ 3811020 w 12191948"/>
              <a:gd name="connsiteY795" fmla="*/ 2936159 h 3322003"/>
              <a:gd name="connsiteX796" fmla="*/ 3808359 w 12191948"/>
              <a:gd name="connsiteY796" fmla="*/ 2939860 h 3322003"/>
              <a:gd name="connsiteX797" fmla="*/ 3818519 w 12191948"/>
              <a:gd name="connsiteY797" fmla="*/ 2941418 h 3322003"/>
              <a:gd name="connsiteX798" fmla="*/ 3814890 w 12191948"/>
              <a:gd name="connsiteY798" fmla="*/ 2936744 h 3322003"/>
              <a:gd name="connsiteX799" fmla="*/ 3841013 w 12191948"/>
              <a:gd name="connsiteY799" fmla="*/ 2936744 h 3322003"/>
              <a:gd name="connsiteX800" fmla="*/ 3898582 w 12191948"/>
              <a:gd name="connsiteY800" fmla="*/ 2940054 h 3322003"/>
              <a:gd name="connsiteX801" fmla="*/ 3941636 w 12191948"/>
              <a:gd name="connsiteY801" fmla="*/ 2948040 h 3322003"/>
              <a:gd name="connsiteX802" fmla="*/ 3941636 w 12191948"/>
              <a:gd name="connsiteY802" fmla="*/ 2952520 h 3322003"/>
              <a:gd name="connsiteX803" fmla="*/ 3955907 w 12191948"/>
              <a:gd name="connsiteY803" fmla="*/ 2959337 h 3322003"/>
              <a:gd name="connsiteX804" fmla="*/ 3968000 w 12191948"/>
              <a:gd name="connsiteY804" fmla="*/ 2956415 h 3322003"/>
              <a:gd name="connsiteX805" fmla="*/ 3963406 w 12191948"/>
              <a:gd name="connsiteY805" fmla="*/ 2951156 h 3322003"/>
              <a:gd name="connsiteX806" fmla="*/ 4028230 w 12191948"/>
              <a:gd name="connsiteY806" fmla="*/ 2939860 h 3322003"/>
              <a:gd name="connsiteX807" fmla="*/ 4100795 w 12191948"/>
              <a:gd name="connsiteY807" fmla="*/ 2967128 h 3322003"/>
              <a:gd name="connsiteX808" fmla="*/ 4132964 w 12191948"/>
              <a:gd name="connsiteY808" fmla="*/ 2978036 h 3322003"/>
              <a:gd name="connsiteX809" fmla="*/ 4160296 w 12191948"/>
              <a:gd name="connsiteY809" fmla="*/ 2964595 h 3322003"/>
              <a:gd name="connsiteX810" fmla="*/ 4183034 w 12191948"/>
              <a:gd name="connsiteY810" fmla="*/ 2951156 h 3322003"/>
              <a:gd name="connsiteX811" fmla="*/ 4209881 w 12191948"/>
              <a:gd name="connsiteY811" fmla="*/ 2965570 h 3322003"/>
              <a:gd name="connsiteX812" fmla="*/ 4343884 w 12191948"/>
              <a:gd name="connsiteY812" fmla="*/ 2969854 h 3322003"/>
              <a:gd name="connsiteX813" fmla="*/ 4303733 w 12191948"/>
              <a:gd name="connsiteY813" fmla="*/ 2954857 h 3322003"/>
              <a:gd name="connsiteX814" fmla="*/ 4223185 w 12191948"/>
              <a:gd name="connsiteY814" fmla="*/ 2948430 h 3322003"/>
              <a:gd name="connsiteX815" fmla="*/ 4257048 w 12191948"/>
              <a:gd name="connsiteY815" fmla="*/ 2938106 h 3322003"/>
              <a:gd name="connsiteX816" fmla="*/ 4189807 w 12191948"/>
              <a:gd name="connsiteY816" fmla="*/ 2932848 h 3322003"/>
              <a:gd name="connsiteX817" fmla="*/ 4167069 w 12191948"/>
              <a:gd name="connsiteY817" fmla="*/ 2918825 h 3322003"/>
              <a:gd name="connsiteX818" fmla="*/ 4102486 w 12191948"/>
              <a:gd name="connsiteY818" fmla="*/ 2916291 h 3322003"/>
              <a:gd name="connsiteX819" fmla="*/ 4093296 w 12191948"/>
              <a:gd name="connsiteY819" fmla="*/ 2926810 h 3322003"/>
              <a:gd name="connsiteX820" fmla="*/ 4031133 w 12191948"/>
              <a:gd name="connsiteY820" fmla="*/ 2927783 h 3322003"/>
              <a:gd name="connsiteX821" fmla="*/ 4011297 w 12191948"/>
              <a:gd name="connsiteY821" fmla="*/ 2911422 h 3322003"/>
              <a:gd name="connsiteX822" fmla="*/ 3982516 w 12191948"/>
              <a:gd name="connsiteY822" fmla="*/ 2899542 h 3322003"/>
              <a:gd name="connsiteX823" fmla="*/ 3927849 w 12191948"/>
              <a:gd name="connsiteY823" fmla="*/ 2894867 h 3322003"/>
              <a:gd name="connsiteX824" fmla="*/ 3992914 w 12191948"/>
              <a:gd name="connsiteY824" fmla="*/ 2927783 h 3322003"/>
              <a:gd name="connsiteX825" fmla="*/ 3952522 w 12191948"/>
              <a:gd name="connsiteY825" fmla="*/ 2915903 h 3322003"/>
              <a:gd name="connsiteX826" fmla="*/ 3906805 w 12191948"/>
              <a:gd name="connsiteY826" fmla="*/ 2915903 h 3322003"/>
              <a:gd name="connsiteX827" fmla="*/ 3831338 w 12191948"/>
              <a:gd name="connsiteY827" fmla="*/ 2912396 h 3322003"/>
              <a:gd name="connsiteX828" fmla="*/ 3811746 w 12191948"/>
              <a:gd name="connsiteY828" fmla="*/ 2915318 h 3322003"/>
              <a:gd name="connsiteX829" fmla="*/ 3825533 w 12191948"/>
              <a:gd name="connsiteY829" fmla="*/ 2923109 h 3322003"/>
              <a:gd name="connsiteX830" fmla="*/ 3806426 w 12191948"/>
              <a:gd name="connsiteY830" fmla="*/ 2923109 h 3322003"/>
              <a:gd name="connsiteX831" fmla="*/ 3787076 w 12191948"/>
              <a:gd name="connsiteY831" fmla="*/ 2917070 h 3322003"/>
              <a:gd name="connsiteX832" fmla="*/ 3663474 w 12191948"/>
              <a:gd name="connsiteY832" fmla="*/ 2893115 h 3322003"/>
              <a:gd name="connsiteX833" fmla="*/ 3677743 w 12191948"/>
              <a:gd name="connsiteY833" fmla="*/ 2887076 h 3322003"/>
              <a:gd name="connsiteX834" fmla="*/ 3628158 w 12191948"/>
              <a:gd name="connsiteY834" fmla="*/ 2887076 h 3322003"/>
              <a:gd name="connsiteX835" fmla="*/ 3609051 w 12191948"/>
              <a:gd name="connsiteY835" fmla="*/ 2891166 h 3322003"/>
              <a:gd name="connsiteX836" fmla="*/ 3551000 w 12191948"/>
              <a:gd name="connsiteY836" fmla="*/ 2876363 h 3322003"/>
              <a:gd name="connsiteX837" fmla="*/ 3534067 w 12191948"/>
              <a:gd name="connsiteY837" fmla="*/ 2872662 h 3322003"/>
              <a:gd name="connsiteX838" fmla="*/ 3522942 w 12191948"/>
              <a:gd name="connsiteY838" fmla="*/ 2899348 h 3322003"/>
              <a:gd name="connsiteX839" fmla="*/ 3480612 w 12191948"/>
              <a:gd name="connsiteY839" fmla="*/ 2867405 h 3322003"/>
              <a:gd name="connsiteX840" fmla="*/ 3403693 w 12191948"/>
              <a:gd name="connsiteY840" fmla="*/ 2868963 h 3322003"/>
              <a:gd name="connsiteX841" fmla="*/ 3363783 w 12191948"/>
              <a:gd name="connsiteY841" fmla="*/ 2857860 h 3322003"/>
              <a:gd name="connsiteX842" fmla="*/ 3300653 w 12191948"/>
              <a:gd name="connsiteY842" fmla="*/ 2844615 h 3322003"/>
              <a:gd name="connsiteX843" fmla="*/ 3271386 w 12191948"/>
              <a:gd name="connsiteY843" fmla="*/ 2832929 h 3322003"/>
              <a:gd name="connsiteX844" fmla="*/ 3227362 w 12191948"/>
              <a:gd name="connsiteY844" fmla="*/ 2832929 h 3322003"/>
              <a:gd name="connsiteX845" fmla="*/ 3240908 w 12191948"/>
              <a:gd name="connsiteY845" fmla="*/ 2841695 h 3322003"/>
              <a:gd name="connsiteX846" fmla="*/ 3221798 w 12191948"/>
              <a:gd name="connsiteY846" fmla="*/ 2839746 h 3322003"/>
              <a:gd name="connsiteX847" fmla="*/ 3221798 w 12191948"/>
              <a:gd name="connsiteY847" fmla="*/ 2832346 h 3322003"/>
              <a:gd name="connsiteX848" fmla="*/ 6794861 w 12191948"/>
              <a:gd name="connsiteY848" fmla="*/ 2820660 h 3322003"/>
              <a:gd name="connsiteX849" fmla="*/ 6799699 w 12191948"/>
              <a:gd name="connsiteY849" fmla="*/ 2821827 h 3322003"/>
              <a:gd name="connsiteX850" fmla="*/ 6797281 w 12191948"/>
              <a:gd name="connsiteY850" fmla="*/ 2820660 h 3322003"/>
              <a:gd name="connsiteX851" fmla="*/ 8210106 w 12191948"/>
              <a:gd name="connsiteY851" fmla="*/ 2817737 h 3322003"/>
              <a:gd name="connsiteX852" fmla="*/ 8214702 w 12191948"/>
              <a:gd name="connsiteY852" fmla="*/ 2824164 h 3322003"/>
              <a:gd name="connsiteX853" fmla="*/ 8235262 w 12191948"/>
              <a:gd name="connsiteY853" fmla="*/ 2825723 h 3322003"/>
              <a:gd name="connsiteX854" fmla="*/ 8228974 w 12191948"/>
              <a:gd name="connsiteY854" fmla="*/ 2819684 h 3322003"/>
              <a:gd name="connsiteX855" fmla="*/ 4248099 w 12191948"/>
              <a:gd name="connsiteY855" fmla="*/ 2814621 h 3322003"/>
              <a:gd name="connsiteX856" fmla="*/ 4288253 w 12191948"/>
              <a:gd name="connsiteY856" fmla="*/ 2819684 h 3322003"/>
              <a:gd name="connsiteX857" fmla="*/ 4270352 w 12191948"/>
              <a:gd name="connsiteY857" fmla="*/ 2816374 h 3322003"/>
              <a:gd name="connsiteX858" fmla="*/ 4248099 w 12191948"/>
              <a:gd name="connsiteY858" fmla="*/ 2814621 h 3322003"/>
              <a:gd name="connsiteX859" fmla="*/ 1813857 w 12191948"/>
              <a:gd name="connsiteY859" fmla="*/ 2809383 h 3322003"/>
              <a:gd name="connsiteX860" fmla="*/ 1814339 w 12191948"/>
              <a:gd name="connsiteY860" fmla="*/ 2809466 h 3322003"/>
              <a:gd name="connsiteX861" fmla="*/ 1815505 w 12191948"/>
              <a:gd name="connsiteY861" fmla="*/ 2817153 h 3322003"/>
              <a:gd name="connsiteX862" fmla="*/ 1812602 w 12191948"/>
              <a:gd name="connsiteY862" fmla="*/ 2809167 h 3322003"/>
              <a:gd name="connsiteX863" fmla="*/ 1813811 w 12191948"/>
              <a:gd name="connsiteY863" fmla="*/ 2809167 h 3322003"/>
              <a:gd name="connsiteX864" fmla="*/ 1813857 w 12191948"/>
              <a:gd name="connsiteY864" fmla="*/ 2809383 h 3322003"/>
              <a:gd name="connsiteX865" fmla="*/ 4697515 w 12191948"/>
              <a:gd name="connsiteY865" fmla="*/ 2804881 h 3322003"/>
              <a:gd name="connsiteX866" fmla="*/ 4697515 w 12191948"/>
              <a:gd name="connsiteY866" fmla="*/ 2805661 h 3322003"/>
              <a:gd name="connsiteX867" fmla="*/ 4698036 w 12191948"/>
              <a:gd name="connsiteY867" fmla="*/ 2805650 h 3322003"/>
              <a:gd name="connsiteX868" fmla="*/ 4700415 w 12191948"/>
              <a:gd name="connsiteY868" fmla="*/ 2809167 h 3322003"/>
              <a:gd name="connsiteX869" fmla="*/ 4709125 w 12191948"/>
              <a:gd name="connsiteY869" fmla="*/ 2812869 h 3322003"/>
              <a:gd name="connsiteX870" fmla="*/ 4712995 w 12191948"/>
              <a:gd name="connsiteY870" fmla="*/ 2809947 h 3322003"/>
              <a:gd name="connsiteX871" fmla="*/ 4707432 w 12191948"/>
              <a:gd name="connsiteY871" fmla="*/ 2805466 h 3322003"/>
              <a:gd name="connsiteX872" fmla="*/ 4698036 w 12191948"/>
              <a:gd name="connsiteY872" fmla="*/ 2805650 h 3322003"/>
              <a:gd name="connsiteX873" fmla="*/ 6737054 w 12191948"/>
              <a:gd name="connsiteY873" fmla="*/ 2802740 h 3322003"/>
              <a:gd name="connsiteX874" fmla="*/ 6744068 w 12191948"/>
              <a:gd name="connsiteY874" fmla="*/ 2811893 h 3322003"/>
              <a:gd name="connsiteX875" fmla="*/ 6775028 w 12191948"/>
              <a:gd name="connsiteY875" fmla="*/ 2816568 h 3322003"/>
              <a:gd name="connsiteX876" fmla="*/ 6768014 w 12191948"/>
              <a:gd name="connsiteY876" fmla="*/ 2803908 h 3322003"/>
              <a:gd name="connsiteX877" fmla="*/ 6768497 w 12191948"/>
              <a:gd name="connsiteY877" fmla="*/ 2805272 h 3322003"/>
              <a:gd name="connsiteX878" fmla="*/ 6737054 w 12191948"/>
              <a:gd name="connsiteY878" fmla="*/ 2802740 h 3322003"/>
              <a:gd name="connsiteX879" fmla="*/ 2896711 w 12191948"/>
              <a:gd name="connsiteY879" fmla="*/ 2802544 h 3322003"/>
              <a:gd name="connsiteX880" fmla="*/ 2888247 w 12191948"/>
              <a:gd name="connsiteY880" fmla="*/ 2806636 h 3322003"/>
              <a:gd name="connsiteX881" fmla="*/ 2888488 w 12191948"/>
              <a:gd name="connsiteY881" fmla="*/ 2804299 h 3322003"/>
              <a:gd name="connsiteX882" fmla="*/ 4303007 w 12191948"/>
              <a:gd name="connsiteY882" fmla="*/ 2801571 h 3322003"/>
              <a:gd name="connsiteX883" fmla="*/ 4295508 w 12191948"/>
              <a:gd name="connsiteY883" fmla="*/ 2816179 h 3322003"/>
              <a:gd name="connsiteX884" fmla="*/ 4299619 w 12191948"/>
              <a:gd name="connsiteY884" fmla="*/ 2818126 h 3322003"/>
              <a:gd name="connsiteX885" fmla="*/ 4342434 w 12191948"/>
              <a:gd name="connsiteY885" fmla="*/ 2810920 h 3322003"/>
              <a:gd name="connsiteX886" fmla="*/ 4321390 w 12191948"/>
              <a:gd name="connsiteY886" fmla="*/ 2801571 h 3322003"/>
              <a:gd name="connsiteX887" fmla="*/ 4900210 w 12191948"/>
              <a:gd name="connsiteY887" fmla="*/ 2798649 h 3322003"/>
              <a:gd name="connsiteX888" fmla="*/ 4858848 w 12191948"/>
              <a:gd name="connsiteY888" fmla="*/ 2810141 h 3322003"/>
              <a:gd name="connsiteX889" fmla="*/ 4884971 w 12191948"/>
              <a:gd name="connsiteY889" fmla="*/ 2822606 h 3322003"/>
              <a:gd name="connsiteX890" fmla="*/ 4898760 w 12191948"/>
              <a:gd name="connsiteY890" fmla="*/ 2834683 h 3322003"/>
              <a:gd name="connsiteX891" fmla="*/ 4901662 w 12191948"/>
              <a:gd name="connsiteY891" fmla="*/ 2842083 h 3322003"/>
              <a:gd name="connsiteX892" fmla="*/ 4931653 w 12191948"/>
              <a:gd name="connsiteY892" fmla="*/ 2876558 h 3322003"/>
              <a:gd name="connsiteX893" fmla="*/ 4932379 w 12191948"/>
              <a:gd name="connsiteY893" fmla="*/ 2877142 h 3322003"/>
              <a:gd name="connsiteX894" fmla="*/ 4937461 w 12191948"/>
              <a:gd name="connsiteY894" fmla="*/ 2882402 h 3322003"/>
              <a:gd name="connsiteX895" fmla="*/ 4943266 w 12191948"/>
              <a:gd name="connsiteY895" fmla="*/ 2884154 h 3322003"/>
              <a:gd name="connsiteX896" fmla="*/ 4954632 w 12191948"/>
              <a:gd name="connsiteY896" fmla="*/ 2884154 h 3322003"/>
              <a:gd name="connsiteX897" fmla="*/ 4956812 w 12191948"/>
              <a:gd name="connsiteY897" fmla="*/ 2876754 h 3322003"/>
              <a:gd name="connsiteX898" fmla="*/ 5038324 w 12191948"/>
              <a:gd name="connsiteY898" fmla="*/ 2893503 h 3322003"/>
              <a:gd name="connsiteX899" fmla="*/ 5043644 w 12191948"/>
              <a:gd name="connsiteY899" fmla="*/ 2893503 h 3322003"/>
              <a:gd name="connsiteX900" fmla="*/ 5038083 w 12191948"/>
              <a:gd name="connsiteY900" fmla="*/ 2891751 h 3322003"/>
              <a:gd name="connsiteX901" fmla="*/ 4987287 w 12191948"/>
              <a:gd name="connsiteY901" fmla="*/ 2868573 h 3322003"/>
              <a:gd name="connsiteX902" fmla="*/ 5027197 w 12191948"/>
              <a:gd name="connsiteY902" fmla="*/ 2872859 h 3322003"/>
              <a:gd name="connsiteX903" fmla="*/ 5043403 w 12191948"/>
              <a:gd name="connsiteY903" fmla="*/ 2877337 h 3322003"/>
              <a:gd name="connsiteX904" fmla="*/ 5085733 w 12191948"/>
              <a:gd name="connsiteY904" fmla="*/ 2906942 h 3322003"/>
              <a:gd name="connsiteX905" fmla="*/ 5129754 w 12191948"/>
              <a:gd name="connsiteY905" fmla="*/ 2902464 h 3322003"/>
              <a:gd name="connsiteX906" fmla="*/ 5139188 w 12191948"/>
              <a:gd name="connsiteY906" fmla="*/ 2907918 h 3322003"/>
              <a:gd name="connsiteX907" fmla="*/ 5140641 w 12191948"/>
              <a:gd name="connsiteY907" fmla="*/ 2904216 h 3322003"/>
              <a:gd name="connsiteX908" fmla="*/ 5178856 w 12191948"/>
              <a:gd name="connsiteY908" fmla="*/ 2895062 h 3322003"/>
              <a:gd name="connsiteX909" fmla="*/ 5128304 w 12191948"/>
              <a:gd name="connsiteY909" fmla="*/ 2871883 h 3322003"/>
              <a:gd name="connsiteX910" fmla="*/ 5155636 w 12191948"/>
              <a:gd name="connsiteY910" fmla="*/ 2864483 h 3322003"/>
              <a:gd name="connsiteX911" fmla="*/ 5177648 w 12191948"/>
              <a:gd name="connsiteY911" fmla="*/ 2853964 h 3322003"/>
              <a:gd name="connsiteX912" fmla="*/ 5208365 w 12191948"/>
              <a:gd name="connsiteY912" fmla="*/ 2874805 h 3322003"/>
              <a:gd name="connsiteX913" fmla="*/ 5284075 w 12191948"/>
              <a:gd name="connsiteY913" fmla="*/ 2875779 h 3322003"/>
              <a:gd name="connsiteX914" fmla="*/ 5249969 w 12191948"/>
              <a:gd name="connsiteY914" fmla="*/ 2857277 h 3322003"/>
              <a:gd name="connsiteX915" fmla="*/ 5304876 w 12191948"/>
              <a:gd name="connsiteY915" fmla="*/ 2870325 h 3322003"/>
              <a:gd name="connsiteX916" fmla="*/ 5350109 w 12191948"/>
              <a:gd name="connsiteY916" fmla="*/ 2878506 h 3322003"/>
              <a:gd name="connsiteX917" fmla="*/ 5363653 w 12191948"/>
              <a:gd name="connsiteY917" fmla="*/ 2890581 h 3322003"/>
              <a:gd name="connsiteX918" fmla="*/ 5295686 w 12191948"/>
              <a:gd name="connsiteY918" fmla="*/ 2881232 h 3322003"/>
              <a:gd name="connsiteX919" fmla="*/ 5363653 w 12191948"/>
              <a:gd name="connsiteY919" fmla="*/ 2890581 h 3322003"/>
              <a:gd name="connsiteX920" fmla="*/ 5360992 w 12191948"/>
              <a:gd name="connsiteY920" fmla="*/ 2905190 h 3322003"/>
              <a:gd name="connsiteX921" fmla="*/ 5502250 w 12191948"/>
              <a:gd name="connsiteY921" fmla="*/ 2933237 h 3322003"/>
              <a:gd name="connsiteX922" fmla="*/ 5524262 w 12191948"/>
              <a:gd name="connsiteY922" fmla="*/ 2928368 h 3322003"/>
              <a:gd name="connsiteX923" fmla="*/ 5525715 w 12191948"/>
              <a:gd name="connsiteY923" fmla="*/ 2928368 h 3322003"/>
              <a:gd name="connsiteX924" fmla="*/ 5525715 w 12191948"/>
              <a:gd name="connsiteY924" fmla="*/ 2915512 h 3322003"/>
              <a:gd name="connsiteX925" fmla="*/ 5511926 w 12191948"/>
              <a:gd name="connsiteY925" fmla="*/ 2911422 h 3322003"/>
              <a:gd name="connsiteX926" fmla="*/ 5491608 w 12191948"/>
              <a:gd name="connsiteY926" fmla="*/ 2898763 h 3322003"/>
              <a:gd name="connsiteX927" fmla="*/ 5463067 w 12191948"/>
              <a:gd name="connsiteY927" fmla="*/ 2906942 h 3322003"/>
              <a:gd name="connsiteX928" fmla="*/ 5457018 w 12191948"/>
              <a:gd name="connsiteY928" fmla="*/ 2910255 h 3322003"/>
              <a:gd name="connsiteX929" fmla="*/ 5408642 w 12191948"/>
              <a:gd name="connsiteY929" fmla="*/ 2900709 h 3322003"/>
              <a:gd name="connsiteX930" fmla="*/ 5432830 w 12191948"/>
              <a:gd name="connsiteY930" fmla="*/ 2887271 h 3322003"/>
              <a:gd name="connsiteX931" fmla="*/ 5573121 w 12191948"/>
              <a:gd name="connsiteY931" fmla="*/ 2893698 h 3322003"/>
              <a:gd name="connsiteX932" fmla="*/ 5534179 w 12191948"/>
              <a:gd name="connsiteY932" fmla="*/ 2883766 h 3322003"/>
              <a:gd name="connsiteX933" fmla="*/ 5501042 w 12191948"/>
              <a:gd name="connsiteY933" fmla="*/ 2882208 h 3322003"/>
              <a:gd name="connsiteX934" fmla="*/ 5428477 w 12191948"/>
              <a:gd name="connsiteY934" fmla="*/ 2867405 h 3322003"/>
              <a:gd name="connsiteX935" fmla="*/ 5396308 w 12191948"/>
              <a:gd name="connsiteY935" fmla="*/ 2856886 h 3322003"/>
              <a:gd name="connsiteX936" fmla="*/ 5351561 w 12191948"/>
              <a:gd name="connsiteY936" fmla="*/ 2852017 h 3322003"/>
              <a:gd name="connsiteX937" fmla="*/ 5331484 w 12191948"/>
              <a:gd name="connsiteY937" fmla="*/ 2864483 h 3322003"/>
              <a:gd name="connsiteX938" fmla="*/ 5242228 w 12191948"/>
              <a:gd name="connsiteY938" fmla="*/ 2843057 h 3322003"/>
              <a:gd name="connsiteX939" fmla="*/ 5147169 w 12191948"/>
              <a:gd name="connsiteY939" fmla="*/ 2835851 h 3322003"/>
              <a:gd name="connsiteX940" fmla="*/ 5079443 w 12191948"/>
              <a:gd name="connsiteY940" fmla="*/ 2830788 h 3322003"/>
              <a:gd name="connsiteX941" fmla="*/ 5156118 w 12191948"/>
              <a:gd name="connsiteY941" fmla="*/ 2850265 h 3322003"/>
              <a:gd name="connsiteX942" fmla="*/ 5090086 w 12191948"/>
              <a:gd name="connsiteY942" fmla="*/ 2843057 h 3322003"/>
              <a:gd name="connsiteX943" fmla="*/ 5043403 w 12191948"/>
              <a:gd name="connsiteY943" fmla="*/ 2818711 h 3322003"/>
              <a:gd name="connsiteX944" fmla="*/ 4951971 w 12191948"/>
              <a:gd name="connsiteY944" fmla="*/ 2812672 h 3322003"/>
              <a:gd name="connsiteX945" fmla="*/ 4944957 w 12191948"/>
              <a:gd name="connsiteY945" fmla="*/ 2828060 h 3322003"/>
              <a:gd name="connsiteX946" fmla="*/ 4900210 w 12191948"/>
              <a:gd name="connsiteY946" fmla="*/ 2798649 h 3322003"/>
              <a:gd name="connsiteX947" fmla="*/ 4321149 w 12191948"/>
              <a:gd name="connsiteY947" fmla="*/ 2793974 h 3322003"/>
              <a:gd name="connsiteX948" fmla="*/ 4321149 w 12191948"/>
              <a:gd name="connsiteY948" fmla="*/ 2800986 h 3322003"/>
              <a:gd name="connsiteX949" fmla="*/ 4351866 w 12191948"/>
              <a:gd name="connsiteY949" fmla="*/ 2802350 h 3322003"/>
              <a:gd name="connsiteX950" fmla="*/ 4339773 w 12191948"/>
              <a:gd name="connsiteY950" fmla="*/ 2799039 h 3322003"/>
              <a:gd name="connsiteX951" fmla="*/ 4339773 w 12191948"/>
              <a:gd name="connsiteY951" fmla="*/ 2796702 h 3322003"/>
              <a:gd name="connsiteX952" fmla="*/ 4321149 w 12191948"/>
              <a:gd name="connsiteY952" fmla="*/ 2793974 h 3322003"/>
              <a:gd name="connsiteX953" fmla="*/ 4781931 w 12191948"/>
              <a:gd name="connsiteY953" fmla="*/ 2793001 h 3322003"/>
              <a:gd name="connsiteX954" fmla="*/ 4772497 w 12191948"/>
              <a:gd name="connsiteY954" fmla="*/ 2804687 h 3322003"/>
              <a:gd name="connsiteX955" fmla="*/ 4756775 w 12191948"/>
              <a:gd name="connsiteY955" fmla="*/ 2811114 h 3322003"/>
              <a:gd name="connsiteX956" fmla="*/ 4807569 w 12191948"/>
              <a:gd name="connsiteY956" fmla="*/ 2823385 h 3322003"/>
              <a:gd name="connsiteX957" fmla="*/ 4798620 w 12191948"/>
              <a:gd name="connsiteY957" fmla="*/ 2830397 h 3322003"/>
              <a:gd name="connsiteX958" fmla="*/ 4710334 w 12191948"/>
              <a:gd name="connsiteY958" fmla="*/ 2814815 h 3322003"/>
              <a:gd name="connsiteX959" fmla="*/ 4675986 w 12191948"/>
              <a:gd name="connsiteY959" fmla="*/ 2810531 h 3322003"/>
              <a:gd name="connsiteX960" fmla="*/ 4588426 w 12191948"/>
              <a:gd name="connsiteY960" fmla="*/ 2794950 h 3322003"/>
              <a:gd name="connsiteX961" fmla="*/ 4637526 w 12191948"/>
              <a:gd name="connsiteY961" fmla="*/ 2818711 h 3322003"/>
              <a:gd name="connsiteX962" fmla="*/ 4638252 w 12191948"/>
              <a:gd name="connsiteY962" fmla="*/ 2819296 h 3322003"/>
              <a:gd name="connsiteX963" fmla="*/ 4617934 w 12191948"/>
              <a:gd name="connsiteY963" fmla="*/ 2825334 h 3322003"/>
              <a:gd name="connsiteX964" fmla="*/ 4677198 w 12191948"/>
              <a:gd name="connsiteY964" fmla="*/ 2839940 h 3322003"/>
              <a:gd name="connsiteX965" fmla="*/ 4677198 w 12191948"/>
              <a:gd name="connsiteY965" fmla="*/ 2851238 h 3322003"/>
              <a:gd name="connsiteX966" fmla="*/ 4733314 w 12191948"/>
              <a:gd name="connsiteY966" fmla="*/ 2855719 h 3322003"/>
              <a:gd name="connsiteX967" fmla="*/ 4731861 w 12191948"/>
              <a:gd name="connsiteY967" fmla="*/ 2851044 h 3322003"/>
              <a:gd name="connsiteX968" fmla="*/ 4681067 w 12191948"/>
              <a:gd name="connsiteY968" fmla="*/ 2825528 h 3322003"/>
              <a:gd name="connsiteX969" fmla="*/ 4761128 w 12191948"/>
              <a:gd name="connsiteY969" fmla="*/ 2855328 h 3322003"/>
              <a:gd name="connsiteX970" fmla="*/ 4866347 w 12191948"/>
              <a:gd name="connsiteY970" fmla="*/ 2871495 h 3322003"/>
              <a:gd name="connsiteX971" fmla="*/ 4793782 w 12191948"/>
              <a:gd name="connsiteY971" fmla="*/ 2848707 h 3322003"/>
              <a:gd name="connsiteX972" fmla="*/ 4808295 w 12191948"/>
              <a:gd name="connsiteY972" fmla="*/ 2845394 h 3322003"/>
              <a:gd name="connsiteX973" fmla="*/ 4877716 w 12191948"/>
              <a:gd name="connsiteY973" fmla="*/ 2862730 h 3322003"/>
              <a:gd name="connsiteX974" fmla="*/ 4910126 w 12191948"/>
              <a:gd name="connsiteY974" fmla="*/ 2857080 h 3322003"/>
              <a:gd name="connsiteX975" fmla="*/ 4870943 w 12191948"/>
              <a:gd name="connsiteY975" fmla="*/ 2832734 h 3322003"/>
              <a:gd name="connsiteX976" fmla="*/ 4857639 w 12191948"/>
              <a:gd name="connsiteY976" fmla="*/ 2809556 h 3322003"/>
              <a:gd name="connsiteX977" fmla="*/ 4781931 w 12191948"/>
              <a:gd name="connsiteY977" fmla="*/ 2793001 h 3322003"/>
              <a:gd name="connsiteX978" fmla="*/ 10751548 w 12191948"/>
              <a:gd name="connsiteY978" fmla="*/ 2790079 h 3322003"/>
              <a:gd name="connsiteX979" fmla="*/ 10734132 w 12191948"/>
              <a:gd name="connsiteY979" fmla="*/ 2793001 h 3322003"/>
              <a:gd name="connsiteX980" fmla="*/ 10758320 w 12191948"/>
              <a:gd name="connsiteY980" fmla="*/ 2795144 h 3322003"/>
              <a:gd name="connsiteX981" fmla="*/ 10759047 w 12191948"/>
              <a:gd name="connsiteY981" fmla="*/ 2791054 h 3322003"/>
              <a:gd name="connsiteX982" fmla="*/ 10751548 w 12191948"/>
              <a:gd name="connsiteY982" fmla="*/ 2790079 h 3322003"/>
              <a:gd name="connsiteX983" fmla="*/ 8047562 w 12191948"/>
              <a:gd name="connsiteY983" fmla="*/ 2788911 h 3322003"/>
              <a:gd name="connsiteX984" fmla="*/ 8036678 w 12191948"/>
              <a:gd name="connsiteY984" fmla="*/ 2791248 h 3322003"/>
              <a:gd name="connsiteX985" fmla="*/ 8055787 w 12191948"/>
              <a:gd name="connsiteY985" fmla="*/ 2793780 h 3322003"/>
              <a:gd name="connsiteX986" fmla="*/ 8063769 w 12191948"/>
              <a:gd name="connsiteY986" fmla="*/ 2792222 h 3322003"/>
              <a:gd name="connsiteX987" fmla="*/ 8047562 w 12191948"/>
              <a:gd name="connsiteY987" fmla="*/ 2789105 h 3322003"/>
              <a:gd name="connsiteX988" fmla="*/ 7570573 w 12191948"/>
              <a:gd name="connsiteY988" fmla="*/ 2788521 h 3322003"/>
              <a:gd name="connsiteX989" fmla="*/ 7570091 w 12191948"/>
              <a:gd name="connsiteY989" fmla="*/ 2791637 h 3322003"/>
              <a:gd name="connsiteX990" fmla="*/ 7567912 w 12191948"/>
              <a:gd name="connsiteY990" fmla="*/ 2792027 h 3322003"/>
              <a:gd name="connsiteX991" fmla="*/ 7617500 w 12191948"/>
              <a:gd name="connsiteY991" fmla="*/ 2800013 h 3322003"/>
              <a:gd name="connsiteX992" fmla="*/ 7617500 w 12191948"/>
              <a:gd name="connsiteY992" fmla="*/ 2797675 h 3322003"/>
              <a:gd name="connsiteX993" fmla="*/ 7570573 w 12191948"/>
              <a:gd name="connsiteY993" fmla="*/ 2788521 h 3322003"/>
              <a:gd name="connsiteX994" fmla="*/ 8024583 w 12191948"/>
              <a:gd name="connsiteY994" fmla="*/ 2788326 h 3322003"/>
              <a:gd name="connsiteX995" fmla="*/ 8027485 w 12191948"/>
              <a:gd name="connsiteY995" fmla="*/ 2790079 h 3322003"/>
              <a:gd name="connsiteX996" fmla="*/ 8030388 w 12191948"/>
              <a:gd name="connsiteY996" fmla="*/ 2790469 h 3322003"/>
              <a:gd name="connsiteX997" fmla="*/ 6125335 w 12191948"/>
              <a:gd name="connsiteY997" fmla="*/ 2786183 h 3322003"/>
              <a:gd name="connsiteX998" fmla="*/ 6126446 w 12191948"/>
              <a:gd name="connsiteY998" fmla="*/ 2788326 h 3322003"/>
              <a:gd name="connsiteX999" fmla="*/ 6125820 w 12191948"/>
              <a:gd name="connsiteY999" fmla="*/ 2788326 h 3322003"/>
              <a:gd name="connsiteX1000" fmla="*/ 6126547 w 12191948"/>
              <a:gd name="connsiteY1000" fmla="*/ 2788521 h 3322003"/>
              <a:gd name="connsiteX1001" fmla="*/ 6126446 w 12191948"/>
              <a:gd name="connsiteY1001" fmla="*/ 2788326 h 3322003"/>
              <a:gd name="connsiteX1002" fmla="*/ 6131867 w 12191948"/>
              <a:gd name="connsiteY1002" fmla="*/ 2788326 h 3322003"/>
              <a:gd name="connsiteX1003" fmla="*/ 6131867 w 12191948"/>
              <a:gd name="connsiteY1003" fmla="*/ 2786183 h 3322003"/>
              <a:gd name="connsiteX1004" fmla="*/ 4362267 w 12191948"/>
              <a:gd name="connsiteY1004" fmla="*/ 2780926 h 3322003"/>
              <a:gd name="connsiteX1005" fmla="*/ 4362267 w 12191948"/>
              <a:gd name="connsiteY1005" fmla="*/ 2783016 h 3322003"/>
              <a:gd name="connsiteX1006" fmla="*/ 4350405 w 12191948"/>
              <a:gd name="connsiteY1006" fmla="*/ 2782396 h 3322003"/>
              <a:gd name="connsiteX1007" fmla="*/ 6168391 w 12191948"/>
              <a:gd name="connsiteY1007" fmla="*/ 2779756 h 3322003"/>
              <a:gd name="connsiteX1008" fmla="*/ 6172503 w 12191948"/>
              <a:gd name="connsiteY1008" fmla="*/ 2781314 h 3322003"/>
              <a:gd name="connsiteX1009" fmla="*/ 6170326 w 12191948"/>
              <a:gd name="connsiteY1009" fmla="*/ 2779756 h 3322003"/>
              <a:gd name="connsiteX1010" fmla="*/ 6613481 w 12191948"/>
              <a:gd name="connsiteY1010" fmla="*/ 2778710 h 3322003"/>
              <a:gd name="connsiteX1011" fmla="*/ 6608373 w 12191948"/>
              <a:gd name="connsiteY1011" fmla="*/ 2789690 h 3322003"/>
              <a:gd name="connsiteX1012" fmla="*/ 6608856 w 12191948"/>
              <a:gd name="connsiteY1012" fmla="*/ 2791054 h 3322003"/>
              <a:gd name="connsiteX1013" fmla="*/ 6657232 w 12191948"/>
              <a:gd name="connsiteY1013" fmla="*/ 2788326 h 3322003"/>
              <a:gd name="connsiteX1014" fmla="*/ 6613481 w 12191948"/>
              <a:gd name="connsiteY1014" fmla="*/ 2778710 h 3322003"/>
              <a:gd name="connsiteX1015" fmla="*/ 4659055 w 12191948"/>
              <a:gd name="connsiteY1015" fmla="*/ 2776640 h 3322003"/>
              <a:gd name="connsiteX1016" fmla="*/ 4683244 w 12191948"/>
              <a:gd name="connsiteY1016" fmla="*/ 2783263 h 3322003"/>
              <a:gd name="connsiteX1017" fmla="*/ 4722912 w 12191948"/>
              <a:gd name="connsiteY1017" fmla="*/ 2792807 h 3322003"/>
              <a:gd name="connsiteX1018" fmla="*/ 4722912 w 12191948"/>
              <a:gd name="connsiteY1018" fmla="*/ 2792027 h 3322003"/>
              <a:gd name="connsiteX1019" fmla="*/ 4725258 w 12191948"/>
              <a:gd name="connsiteY1019" fmla="*/ 2789651 h 3322003"/>
              <a:gd name="connsiteX1020" fmla="*/ 4724121 w 12191948"/>
              <a:gd name="connsiteY1020" fmla="*/ 2788132 h 3322003"/>
              <a:gd name="connsiteX1021" fmla="*/ 4685178 w 12191948"/>
              <a:gd name="connsiteY1021" fmla="*/ 2776640 h 3322003"/>
              <a:gd name="connsiteX1022" fmla="*/ 4659055 w 12191948"/>
              <a:gd name="connsiteY1022" fmla="*/ 2776640 h 3322003"/>
              <a:gd name="connsiteX1023" fmla="*/ 2784478 w 12191948"/>
              <a:gd name="connsiteY1023" fmla="*/ 2776640 h 3322003"/>
              <a:gd name="connsiteX1024" fmla="*/ 2799476 w 12191948"/>
              <a:gd name="connsiteY1024" fmla="*/ 2779562 h 3322003"/>
              <a:gd name="connsiteX1025" fmla="*/ 2835757 w 12191948"/>
              <a:gd name="connsiteY1025" fmla="*/ 2786962 h 3322003"/>
              <a:gd name="connsiteX1026" fmla="*/ 2817859 w 12191948"/>
              <a:gd name="connsiteY1026" fmla="*/ 2778198 h 3322003"/>
              <a:gd name="connsiteX1027" fmla="*/ 2817859 w 12191948"/>
              <a:gd name="connsiteY1027" fmla="*/ 2777613 h 3322003"/>
              <a:gd name="connsiteX1028" fmla="*/ 2799232 w 12191948"/>
              <a:gd name="connsiteY1028" fmla="*/ 2777613 h 3322003"/>
              <a:gd name="connsiteX1029" fmla="*/ 4535695 w 12191948"/>
              <a:gd name="connsiteY1029" fmla="*/ 2773135 h 3322003"/>
              <a:gd name="connsiteX1030" fmla="*/ 4531949 w 12191948"/>
              <a:gd name="connsiteY1030" fmla="*/ 2776453 h 3322003"/>
              <a:gd name="connsiteX1031" fmla="*/ 4530857 w 12191948"/>
              <a:gd name="connsiteY1031" fmla="*/ 2776055 h 3322003"/>
              <a:gd name="connsiteX1032" fmla="*/ 4530857 w 12191948"/>
              <a:gd name="connsiteY1032" fmla="*/ 2777419 h 3322003"/>
              <a:gd name="connsiteX1033" fmla="*/ 4531949 w 12191948"/>
              <a:gd name="connsiteY1033" fmla="*/ 2776453 h 3322003"/>
              <a:gd name="connsiteX1034" fmla="*/ 4541018 w 12191948"/>
              <a:gd name="connsiteY1034" fmla="*/ 2779756 h 3322003"/>
              <a:gd name="connsiteX1035" fmla="*/ 4565206 w 12191948"/>
              <a:gd name="connsiteY1035" fmla="*/ 2779756 h 3322003"/>
              <a:gd name="connsiteX1036" fmla="*/ 4562059 w 12191948"/>
              <a:gd name="connsiteY1036" fmla="*/ 2774887 h 3322003"/>
              <a:gd name="connsiteX1037" fmla="*/ 4535695 w 12191948"/>
              <a:gd name="connsiteY1037" fmla="*/ 2773135 h 3322003"/>
              <a:gd name="connsiteX1038" fmla="*/ 2642978 w 12191948"/>
              <a:gd name="connsiteY1038" fmla="*/ 2771381 h 3322003"/>
              <a:gd name="connsiteX1039" fmla="*/ 2753761 w 12191948"/>
              <a:gd name="connsiteY1039" fmla="*/ 2802156 h 3322003"/>
              <a:gd name="connsiteX1040" fmla="*/ 2775044 w 12191948"/>
              <a:gd name="connsiteY1040" fmla="*/ 2803323 h 3322003"/>
              <a:gd name="connsiteX1041" fmla="*/ 2809875 w 12191948"/>
              <a:gd name="connsiteY1041" fmla="*/ 2808388 h 3322003"/>
              <a:gd name="connsiteX1042" fmla="*/ 2844706 w 12191948"/>
              <a:gd name="connsiteY1042" fmla="*/ 2815400 h 3322003"/>
              <a:gd name="connsiteX1043" fmla="*/ 2931785 w 12191948"/>
              <a:gd name="connsiteY1043" fmla="*/ 2827671 h 3322003"/>
              <a:gd name="connsiteX1044" fmla="*/ 2943152 w 12191948"/>
              <a:gd name="connsiteY1044" fmla="*/ 2832346 h 3322003"/>
              <a:gd name="connsiteX1045" fmla="*/ 3054661 w 12191948"/>
              <a:gd name="connsiteY1045" fmla="*/ 2852991 h 3322003"/>
              <a:gd name="connsiteX1046" fmla="*/ 3118758 w 12191948"/>
              <a:gd name="connsiteY1046" fmla="*/ 2850265 h 3322003"/>
              <a:gd name="connsiteX1047" fmla="*/ 3112712 w 12191948"/>
              <a:gd name="connsiteY1047" fmla="*/ 2842863 h 3322003"/>
              <a:gd name="connsiteX1048" fmla="*/ 3049579 w 12191948"/>
              <a:gd name="connsiteY1048" fmla="*/ 2840525 h 3322003"/>
              <a:gd name="connsiteX1049" fmla="*/ 3045227 w 12191948"/>
              <a:gd name="connsiteY1049" fmla="*/ 2837994 h 3322003"/>
              <a:gd name="connsiteX1050" fmla="*/ 3090942 w 12191948"/>
              <a:gd name="connsiteY1050" fmla="*/ 2831370 h 3322003"/>
              <a:gd name="connsiteX1051" fmla="*/ 3117306 w 12191948"/>
              <a:gd name="connsiteY1051" fmla="*/ 2814815 h 3322003"/>
              <a:gd name="connsiteX1052" fmla="*/ 3002171 w 12191948"/>
              <a:gd name="connsiteY1052" fmla="*/ 2805272 h 3322003"/>
              <a:gd name="connsiteX1053" fmla="*/ 2970969 w 12191948"/>
              <a:gd name="connsiteY1053" fmla="*/ 2806636 h 3322003"/>
              <a:gd name="connsiteX1054" fmla="*/ 2899613 w 12191948"/>
              <a:gd name="connsiteY1054" fmla="*/ 2806636 h 3322003"/>
              <a:gd name="connsiteX1055" fmla="*/ 2888970 w 12191948"/>
              <a:gd name="connsiteY1055" fmla="*/ 2808388 h 3322003"/>
              <a:gd name="connsiteX1056" fmla="*/ 2866961 w 12191948"/>
              <a:gd name="connsiteY1056" fmla="*/ 2806636 h 3322003"/>
              <a:gd name="connsiteX1057" fmla="*/ 2850028 w 12191948"/>
              <a:gd name="connsiteY1057" fmla="*/ 2804299 h 3322003"/>
              <a:gd name="connsiteX1058" fmla="*/ 2836724 w 12191948"/>
              <a:gd name="connsiteY1058" fmla="*/ 2790275 h 3322003"/>
              <a:gd name="connsiteX1059" fmla="*/ 2737796 w 12191948"/>
              <a:gd name="connsiteY1059" fmla="*/ 2783263 h 3322003"/>
              <a:gd name="connsiteX1060" fmla="*/ 2642978 w 12191948"/>
              <a:gd name="connsiteY1060" fmla="*/ 2771381 h 3322003"/>
              <a:gd name="connsiteX1061" fmla="*/ 6223299 w 12191948"/>
              <a:gd name="connsiteY1061" fmla="*/ 2768070 h 3322003"/>
              <a:gd name="connsiteX1062" fmla="*/ 6229400 w 12191948"/>
              <a:gd name="connsiteY1062" fmla="*/ 2774497 h 3322003"/>
              <a:gd name="connsiteX1063" fmla="*/ 6229104 w 12191948"/>
              <a:gd name="connsiteY1063" fmla="*/ 2774497 h 3322003"/>
              <a:gd name="connsiteX1064" fmla="*/ 6229586 w 12191948"/>
              <a:gd name="connsiteY1064" fmla="*/ 2774693 h 3322003"/>
              <a:gd name="connsiteX1065" fmla="*/ 6229400 w 12191948"/>
              <a:gd name="connsiteY1065" fmla="*/ 2774497 h 3322003"/>
              <a:gd name="connsiteX1066" fmla="*/ 6253292 w 12191948"/>
              <a:gd name="connsiteY1066" fmla="*/ 2774497 h 3322003"/>
              <a:gd name="connsiteX1067" fmla="*/ 6245552 w 12191948"/>
              <a:gd name="connsiteY1067" fmla="*/ 2768070 h 3322003"/>
              <a:gd name="connsiteX1068" fmla="*/ 6223299 w 12191948"/>
              <a:gd name="connsiteY1068" fmla="*/ 2768070 h 3322003"/>
              <a:gd name="connsiteX1069" fmla="*/ 6051804 w 12191948"/>
              <a:gd name="connsiteY1069" fmla="*/ 2767485 h 3322003"/>
              <a:gd name="connsiteX1070" fmla="*/ 6051804 w 12191948"/>
              <a:gd name="connsiteY1070" fmla="*/ 2769628 h 3322003"/>
              <a:gd name="connsiteX1071" fmla="*/ 6021569 w 12191948"/>
              <a:gd name="connsiteY1071" fmla="*/ 2769628 h 3322003"/>
              <a:gd name="connsiteX1072" fmla="*/ 6058576 w 12191948"/>
              <a:gd name="connsiteY1072" fmla="*/ 2776055 h 3322003"/>
              <a:gd name="connsiteX1073" fmla="*/ 6063173 w 12191948"/>
              <a:gd name="connsiteY1073" fmla="*/ 2772550 h 3322003"/>
              <a:gd name="connsiteX1074" fmla="*/ 6051804 w 12191948"/>
              <a:gd name="connsiteY1074" fmla="*/ 2767485 h 3322003"/>
              <a:gd name="connsiteX1075" fmla="*/ 3841168 w 12191948"/>
              <a:gd name="connsiteY1075" fmla="*/ 2759727 h 3322003"/>
              <a:gd name="connsiteX1076" fmla="*/ 3817310 w 12191948"/>
              <a:gd name="connsiteY1076" fmla="*/ 2763201 h 3322003"/>
              <a:gd name="connsiteX1077" fmla="*/ 3863993 w 12191948"/>
              <a:gd name="connsiteY1077" fmla="*/ 2766318 h 3322003"/>
              <a:gd name="connsiteX1078" fmla="*/ 3841168 w 12191948"/>
              <a:gd name="connsiteY1078" fmla="*/ 2759727 h 3322003"/>
              <a:gd name="connsiteX1079" fmla="*/ 7531631 w 12191948"/>
              <a:gd name="connsiteY1079" fmla="*/ 2757748 h 3322003"/>
              <a:gd name="connsiteX1080" fmla="*/ 7533081 w 12191948"/>
              <a:gd name="connsiteY1080" fmla="*/ 2761643 h 3322003"/>
              <a:gd name="connsiteX1081" fmla="*/ 7544209 w 12191948"/>
              <a:gd name="connsiteY1081" fmla="*/ 2762811 h 3322003"/>
              <a:gd name="connsiteX1082" fmla="*/ 7544209 w 12191948"/>
              <a:gd name="connsiteY1082" fmla="*/ 2761058 h 3322003"/>
              <a:gd name="connsiteX1083" fmla="*/ 2512363 w 12191948"/>
              <a:gd name="connsiteY1083" fmla="*/ 2756384 h 3322003"/>
              <a:gd name="connsiteX1084" fmla="*/ 2507766 w 12191948"/>
              <a:gd name="connsiteY1084" fmla="*/ 2758915 h 3322003"/>
              <a:gd name="connsiteX1085" fmla="*/ 2513572 w 12191948"/>
              <a:gd name="connsiteY1085" fmla="*/ 2760864 h 3322003"/>
              <a:gd name="connsiteX1086" fmla="*/ 2514539 w 12191948"/>
              <a:gd name="connsiteY1086" fmla="*/ 2760864 h 3322003"/>
              <a:gd name="connsiteX1087" fmla="*/ 2533407 w 12191948"/>
              <a:gd name="connsiteY1087" fmla="*/ 2758915 h 3322003"/>
              <a:gd name="connsiteX1088" fmla="*/ 2512363 w 12191948"/>
              <a:gd name="connsiteY1088" fmla="*/ 2756384 h 3322003"/>
              <a:gd name="connsiteX1089" fmla="*/ 7999671 w 12191948"/>
              <a:gd name="connsiteY1089" fmla="*/ 2754437 h 3322003"/>
              <a:gd name="connsiteX1090" fmla="*/ 8001606 w 12191948"/>
              <a:gd name="connsiteY1090" fmla="*/ 2762228 h 3322003"/>
              <a:gd name="connsiteX1091" fmla="*/ 8037887 w 12191948"/>
              <a:gd name="connsiteY1091" fmla="*/ 2768264 h 3322003"/>
              <a:gd name="connsiteX1092" fmla="*/ 8032808 w 12191948"/>
              <a:gd name="connsiteY1092" fmla="*/ 2757553 h 3322003"/>
              <a:gd name="connsiteX1093" fmla="*/ 7999671 w 12191948"/>
              <a:gd name="connsiteY1093" fmla="*/ 2754631 h 3322003"/>
              <a:gd name="connsiteX1094" fmla="*/ 6185807 w 12191948"/>
              <a:gd name="connsiteY1094" fmla="*/ 2748593 h 3322003"/>
              <a:gd name="connsiteX1095" fmla="*/ 6189677 w 12191948"/>
              <a:gd name="connsiteY1095" fmla="*/ 2749957 h 3322003"/>
              <a:gd name="connsiteX1096" fmla="*/ 6189677 w 12191948"/>
              <a:gd name="connsiteY1096" fmla="*/ 2748593 h 3322003"/>
              <a:gd name="connsiteX1097" fmla="*/ 4252454 w 12191948"/>
              <a:gd name="connsiteY1097" fmla="*/ 2742166 h 3322003"/>
              <a:gd name="connsiteX1098" fmla="*/ 4287527 w 12191948"/>
              <a:gd name="connsiteY1098" fmla="*/ 2756968 h 3322003"/>
              <a:gd name="connsiteX1099" fmla="*/ 4277851 w 12191948"/>
              <a:gd name="connsiteY1099" fmla="*/ 2762811 h 3322003"/>
              <a:gd name="connsiteX1100" fmla="*/ 4318487 w 12191948"/>
              <a:gd name="connsiteY1100" fmla="*/ 2769240 h 3322003"/>
              <a:gd name="connsiteX1101" fmla="*/ 4314858 w 12191948"/>
              <a:gd name="connsiteY1101" fmla="*/ 2780535 h 3322003"/>
              <a:gd name="connsiteX1102" fmla="*/ 4350405 w 12191948"/>
              <a:gd name="connsiteY1102" fmla="*/ 2782396 h 3322003"/>
              <a:gd name="connsiteX1103" fmla="*/ 4349689 w 12191948"/>
              <a:gd name="connsiteY1103" fmla="*/ 2782484 h 3322003"/>
              <a:gd name="connsiteX1104" fmla="*/ 4349689 w 12191948"/>
              <a:gd name="connsiteY1104" fmla="*/ 2784431 h 3322003"/>
              <a:gd name="connsiteX1105" fmla="*/ 4362267 w 12191948"/>
              <a:gd name="connsiteY1105" fmla="*/ 2788326 h 3322003"/>
              <a:gd name="connsiteX1106" fmla="*/ 4362267 w 12191948"/>
              <a:gd name="connsiteY1106" fmla="*/ 2785989 h 3322003"/>
              <a:gd name="connsiteX1107" fmla="*/ 4362267 w 12191948"/>
              <a:gd name="connsiteY1107" fmla="*/ 2783016 h 3322003"/>
              <a:gd name="connsiteX1108" fmla="*/ 4363235 w 12191948"/>
              <a:gd name="connsiteY1108" fmla="*/ 2783067 h 3322003"/>
              <a:gd name="connsiteX1109" fmla="*/ 4398066 w 12191948"/>
              <a:gd name="connsiteY1109" fmla="*/ 2787741 h 3322003"/>
              <a:gd name="connsiteX1110" fmla="*/ 4414998 w 12191948"/>
              <a:gd name="connsiteY1110" fmla="*/ 2793780 h 3322003"/>
              <a:gd name="connsiteX1111" fmla="*/ 4355009 w 12191948"/>
              <a:gd name="connsiteY1111" fmla="*/ 2806440 h 3322003"/>
              <a:gd name="connsiteX1112" fmla="*/ 4346304 w 12191948"/>
              <a:gd name="connsiteY1112" fmla="*/ 2814815 h 3322003"/>
              <a:gd name="connsiteX1113" fmla="*/ 4407014 w 12191948"/>
              <a:gd name="connsiteY1113" fmla="*/ 2831176 h 3322003"/>
              <a:gd name="connsiteX1114" fmla="*/ 4394680 w 12191948"/>
              <a:gd name="connsiteY1114" fmla="*/ 2834877 h 3322003"/>
              <a:gd name="connsiteX1115" fmla="*/ 4431929 w 12191948"/>
              <a:gd name="connsiteY1115" fmla="*/ 2833708 h 3322003"/>
              <a:gd name="connsiteX1116" fmla="*/ 4432655 w 12191948"/>
              <a:gd name="connsiteY1116" fmla="*/ 2834293 h 3322003"/>
              <a:gd name="connsiteX1117" fmla="*/ 4489495 w 12191948"/>
              <a:gd name="connsiteY1117" fmla="*/ 2836630 h 3322003"/>
              <a:gd name="connsiteX1118" fmla="*/ 4528199 w 12191948"/>
              <a:gd name="connsiteY1118" fmla="*/ 2834293 h 3322003"/>
              <a:gd name="connsiteX1119" fmla="*/ 4511507 w 12191948"/>
              <a:gd name="connsiteY1119" fmla="*/ 2814815 h 3322003"/>
              <a:gd name="connsiteX1120" fmla="*/ 4521667 w 12191948"/>
              <a:gd name="connsiteY1120" fmla="*/ 2816374 h 3322003"/>
              <a:gd name="connsiteX1121" fmla="*/ 4585039 w 12191948"/>
              <a:gd name="connsiteY1121" fmla="*/ 2820075 h 3322003"/>
              <a:gd name="connsiteX1122" fmla="*/ 4535213 w 12191948"/>
              <a:gd name="connsiteY1122" fmla="*/ 2788521 h 3322003"/>
              <a:gd name="connsiteX1123" fmla="*/ 4435073 w 12191948"/>
              <a:gd name="connsiteY1123" fmla="*/ 2772550 h 3322003"/>
              <a:gd name="connsiteX1124" fmla="*/ 4388873 w 12191948"/>
              <a:gd name="connsiteY1124" fmla="*/ 2749957 h 3322003"/>
              <a:gd name="connsiteX1125" fmla="*/ 4345819 w 12191948"/>
              <a:gd name="connsiteY1125" fmla="*/ 2745867 h 3322003"/>
              <a:gd name="connsiteX1126" fmla="*/ 4354286 w 12191948"/>
              <a:gd name="connsiteY1126" fmla="*/ 2761643 h 3322003"/>
              <a:gd name="connsiteX1127" fmla="*/ 4252454 w 12191948"/>
              <a:gd name="connsiteY1127" fmla="*/ 2742166 h 3322003"/>
              <a:gd name="connsiteX1128" fmla="*/ 4157152 w 12191948"/>
              <a:gd name="connsiteY1128" fmla="*/ 2740413 h 3322003"/>
              <a:gd name="connsiteX1129" fmla="*/ 4156185 w 12191948"/>
              <a:gd name="connsiteY1129" fmla="*/ 2740802 h 3322003"/>
              <a:gd name="connsiteX1130" fmla="*/ 4158630 w 12191948"/>
              <a:gd name="connsiteY1130" fmla="*/ 2740942 h 3322003"/>
              <a:gd name="connsiteX1131" fmla="*/ 4189807 w 12191948"/>
              <a:gd name="connsiteY1131" fmla="*/ 2752100 h 3322003"/>
              <a:gd name="connsiteX1132" fmla="*/ 4272773 w 12191948"/>
              <a:gd name="connsiteY1132" fmla="*/ 2761643 h 3322003"/>
              <a:gd name="connsiteX1133" fmla="*/ 4216400 w 12191948"/>
              <a:gd name="connsiteY1133" fmla="*/ 2744254 h 3322003"/>
              <a:gd name="connsiteX1134" fmla="*/ 4158630 w 12191948"/>
              <a:gd name="connsiteY1134" fmla="*/ 2740942 h 3322003"/>
              <a:gd name="connsiteX1135" fmla="*/ 10681401 w 12191948"/>
              <a:gd name="connsiteY1135" fmla="*/ 2739438 h 3322003"/>
              <a:gd name="connsiteX1136" fmla="*/ 10694223 w 12191948"/>
              <a:gd name="connsiteY1136" fmla="*/ 2743724 h 3322003"/>
              <a:gd name="connsiteX1137" fmla="*/ 10718411 w 12191948"/>
              <a:gd name="connsiteY1137" fmla="*/ 2754046 h 3322003"/>
              <a:gd name="connsiteX1138" fmla="*/ 10733891 w 12191948"/>
              <a:gd name="connsiteY1138" fmla="*/ 2750345 h 3322003"/>
              <a:gd name="connsiteX1139" fmla="*/ 10693979 w 12191948"/>
              <a:gd name="connsiteY1139" fmla="*/ 2741387 h 3322003"/>
              <a:gd name="connsiteX1140" fmla="*/ 10681401 w 12191948"/>
              <a:gd name="connsiteY1140" fmla="*/ 2739438 h 3322003"/>
              <a:gd name="connsiteX1141" fmla="*/ 3638560 w 12191948"/>
              <a:gd name="connsiteY1141" fmla="*/ 2738465 h 3322003"/>
              <a:gd name="connsiteX1142" fmla="*/ 3638471 w 12191948"/>
              <a:gd name="connsiteY1142" fmla="*/ 2740413 h 3322003"/>
              <a:gd name="connsiteX1143" fmla="*/ 3638318 w 12191948"/>
              <a:gd name="connsiteY1143" fmla="*/ 2740413 h 3322003"/>
              <a:gd name="connsiteX1144" fmla="*/ 3638318 w 12191948"/>
              <a:gd name="connsiteY1144" fmla="*/ 2743724 h 3322003"/>
              <a:gd name="connsiteX1145" fmla="*/ 3638471 w 12191948"/>
              <a:gd name="connsiteY1145" fmla="*/ 2740413 h 3322003"/>
              <a:gd name="connsiteX1146" fmla="*/ 3644365 w 12191948"/>
              <a:gd name="connsiteY1146" fmla="*/ 2740413 h 3322003"/>
              <a:gd name="connsiteX1147" fmla="*/ 3644365 w 12191948"/>
              <a:gd name="connsiteY1147" fmla="*/ 2738465 h 3322003"/>
              <a:gd name="connsiteX1148" fmla="*/ 3638560 w 12191948"/>
              <a:gd name="connsiteY1148" fmla="*/ 2738465 h 3322003"/>
              <a:gd name="connsiteX1149" fmla="*/ 6083249 w 12191948"/>
              <a:gd name="connsiteY1149" fmla="*/ 2736322 h 3322003"/>
              <a:gd name="connsiteX1150" fmla="*/ 6139607 w 12191948"/>
              <a:gd name="connsiteY1150" fmla="*/ 2745088 h 3322003"/>
              <a:gd name="connsiteX1151" fmla="*/ 6120739 w 12191948"/>
              <a:gd name="connsiteY1151" fmla="*/ 2738076 h 3322003"/>
              <a:gd name="connsiteX1152" fmla="*/ 6120015 w 12191948"/>
              <a:gd name="connsiteY1152" fmla="*/ 2737880 h 3322003"/>
              <a:gd name="connsiteX1153" fmla="*/ 6083249 w 12191948"/>
              <a:gd name="connsiteY1153" fmla="*/ 2736322 h 3322003"/>
              <a:gd name="connsiteX1154" fmla="*/ 7758273 w 12191948"/>
              <a:gd name="connsiteY1154" fmla="*/ 2735739 h 3322003"/>
              <a:gd name="connsiteX1155" fmla="*/ 7763837 w 12191948"/>
              <a:gd name="connsiteY1155" fmla="*/ 2737685 h 3322003"/>
              <a:gd name="connsiteX1156" fmla="*/ 7761417 w 12191948"/>
              <a:gd name="connsiteY1156" fmla="*/ 2735739 h 3322003"/>
              <a:gd name="connsiteX1157" fmla="*/ 6354397 w 12191948"/>
              <a:gd name="connsiteY1157" fmla="*/ 2734375 h 3322003"/>
              <a:gd name="connsiteX1158" fmla="*/ 6354397 w 12191948"/>
              <a:gd name="connsiteY1158" fmla="*/ 2736712 h 3322003"/>
              <a:gd name="connsiteX1159" fmla="*/ 6374232 w 12191948"/>
              <a:gd name="connsiteY1159" fmla="*/ 2741387 h 3322003"/>
              <a:gd name="connsiteX1160" fmla="*/ 6374232 w 12191948"/>
              <a:gd name="connsiteY1160" fmla="*/ 2737101 h 3322003"/>
              <a:gd name="connsiteX1161" fmla="*/ 8034017 w 12191948"/>
              <a:gd name="connsiteY1161" fmla="*/ 2733401 h 3322003"/>
              <a:gd name="connsiteX1162" fmla="*/ 8032323 w 12191948"/>
              <a:gd name="connsiteY1162" fmla="*/ 2734569 h 3322003"/>
              <a:gd name="connsiteX1163" fmla="*/ 8037646 w 12191948"/>
              <a:gd name="connsiteY1163" fmla="*/ 2736322 h 3322003"/>
              <a:gd name="connsiteX1164" fmla="*/ 8039581 w 12191948"/>
              <a:gd name="connsiteY1164" fmla="*/ 2735154 h 3322003"/>
              <a:gd name="connsiteX1165" fmla="*/ 6043822 w 12191948"/>
              <a:gd name="connsiteY1165" fmla="*/ 2729506 h 3322003"/>
              <a:gd name="connsiteX1166" fmla="*/ 6039711 w 12191948"/>
              <a:gd name="connsiteY1166" fmla="*/ 2737101 h 3322003"/>
              <a:gd name="connsiteX1167" fmla="*/ 6065834 w 12191948"/>
              <a:gd name="connsiteY1167" fmla="*/ 2740217 h 3322003"/>
              <a:gd name="connsiteX1168" fmla="*/ 6076525 w 12191948"/>
              <a:gd name="connsiteY1168" fmla="*/ 2736166 h 3322003"/>
              <a:gd name="connsiteX1169" fmla="*/ 6078170 w 12191948"/>
              <a:gd name="connsiteY1169" fmla="*/ 2736906 h 3322003"/>
              <a:gd name="connsiteX1170" fmla="*/ 6078170 w 12191948"/>
              <a:gd name="connsiteY1170" fmla="*/ 2735542 h 3322003"/>
              <a:gd name="connsiteX1171" fmla="*/ 6076525 w 12191948"/>
              <a:gd name="connsiteY1171" fmla="*/ 2736166 h 3322003"/>
              <a:gd name="connsiteX1172" fmla="*/ 6061723 w 12191948"/>
              <a:gd name="connsiteY1172" fmla="*/ 2729506 h 3322003"/>
              <a:gd name="connsiteX1173" fmla="*/ 6043822 w 12191948"/>
              <a:gd name="connsiteY1173" fmla="*/ 2729506 h 3322003"/>
              <a:gd name="connsiteX1174" fmla="*/ 10561672 w 12191948"/>
              <a:gd name="connsiteY1174" fmla="*/ 2724247 h 3322003"/>
              <a:gd name="connsiteX1175" fmla="*/ 10620932 w 12191948"/>
              <a:gd name="connsiteY1175" fmla="*/ 2741775 h 3322003"/>
              <a:gd name="connsiteX1176" fmla="*/ 10602549 w 12191948"/>
              <a:gd name="connsiteY1176" fmla="*/ 2728921 h 3322003"/>
              <a:gd name="connsiteX1177" fmla="*/ 10561672 w 12191948"/>
              <a:gd name="connsiteY1177" fmla="*/ 2724247 h 3322003"/>
              <a:gd name="connsiteX1178" fmla="*/ 10531679 w 12191948"/>
              <a:gd name="connsiteY1178" fmla="*/ 2723856 h 3322003"/>
              <a:gd name="connsiteX1179" fmla="*/ 10531679 w 12191948"/>
              <a:gd name="connsiteY1179" fmla="*/ 2725220 h 3322003"/>
              <a:gd name="connsiteX1180" fmla="*/ 10535549 w 12191948"/>
              <a:gd name="connsiteY1180" fmla="*/ 2725220 h 3322003"/>
              <a:gd name="connsiteX1181" fmla="*/ 10495637 w 12191948"/>
              <a:gd name="connsiteY1181" fmla="*/ 2723856 h 3322003"/>
              <a:gd name="connsiteX1182" fmla="*/ 10492251 w 12191948"/>
              <a:gd name="connsiteY1182" fmla="*/ 2729115 h 3322003"/>
              <a:gd name="connsiteX1183" fmla="*/ 10500474 w 12191948"/>
              <a:gd name="connsiteY1183" fmla="*/ 2733401 h 3322003"/>
              <a:gd name="connsiteX1184" fmla="*/ 10508941 w 12191948"/>
              <a:gd name="connsiteY1184" fmla="*/ 2731843 h 3322003"/>
              <a:gd name="connsiteX1185" fmla="*/ 10507491 w 12191948"/>
              <a:gd name="connsiteY1185" fmla="*/ 2725805 h 3322003"/>
              <a:gd name="connsiteX1186" fmla="*/ 10495637 w 12191948"/>
              <a:gd name="connsiteY1186" fmla="*/ 2723856 h 3322003"/>
              <a:gd name="connsiteX1187" fmla="*/ 7435361 w 12191948"/>
              <a:gd name="connsiteY1187" fmla="*/ 2716844 h 3322003"/>
              <a:gd name="connsiteX1188" fmla="*/ 7451568 w 12191948"/>
              <a:gd name="connsiteY1188" fmla="*/ 2724247 h 3322003"/>
              <a:gd name="connsiteX1189" fmla="*/ 7451568 w 12191948"/>
              <a:gd name="connsiteY1189" fmla="*/ 2725220 h 3322003"/>
              <a:gd name="connsiteX1190" fmla="*/ 7478417 w 12191948"/>
              <a:gd name="connsiteY1190" fmla="*/ 2727948 h 3322003"/>
              <a:gd name="connsiteX1191" fmla="*/ 7478417 w 12191948"/>
              <a:gd name="connsiteY1191" fmla="*/ 2725805 h 3322003"/>
              <a:gd name="connsiteX1192" fmla="*/ 7459550 w 12191948"/>
              <a:gd name="connsiteY1192" fmla="*/ 2719766 h 3322003"/>
              <a:gd name="connsiteX1193" fmla="*/ 7435361 w 12191948"/>
              <a:gd name="connsiteY1193" fmla="*/ 2716844 h 3322003"/>
              <a:gd name="connsiteX1194" fmla="*/ 6489609 w 12191948"/>
              <a:gd name="connsiteY1194" fmla="*/ 2709444 h 3322003"/>
              <a:gd name="connsiteX1195" fmla="*/ 6485013 w 12191948"/>
              <a:gd name="connsiteY1195" fmla="*/ 2713145 h 3322003"/>
              <a:gd name="connsiteX1196" fmla="*/ 6504122 w 12191948"/>
              <a:gd name="connsiteY1196" fmla="*/ 2717429 h 3322003"/>
              <a:gd name="connsiteX1197" fmla="*/ 6507568 w 12191948"/>
              <a:gd name="connsiteY1197" fmla="*/ 2713440 h 3322003"/>
              <a:gd name="connsiteX1198" fmla="*/ 6507992 w 12191948"/>
              <a:gd name="connsiteY1198" fmla="*/ 2713534 h 3322003"/>
              <a:gd name="connsiteX1199" fmla="*/ 6507992 w 12191948"/>
              <a:gd name="connsiteY1199" fmla="*/ 2712949 h 3322003"/>
              <a:gd name="connsiteX1200" fmla="*/ 6507568 w 12191948"/>
              <a:gd name="connsiteY1200" fmla="*/ 2713440 h 3322003"/>
              <a:gd name="connsiteX1201" fmla="*/ 6837277 w 12191948"/>
              <a:gd name="connsiteY1201" fmla="*/ 2703430 h 3322003"/>
              <a:gd name="connsiteX1202" fmla="*/ 6839507 w 12191948"/>
              <a:gd name="connsiteY1202" fmla="*/ 2704069 h 3322003"/>
              <a:gd name="connsiteX1203" fmla="*/ 6837673 w 12191948"/>
              <a:gd name="connsiteY1203" fmla="*/ 2703990 h 3322003"/>
              <a:gd name="connsiteX1204" fmla="*/ 10628672 w 12191948"/>
              <a:gd name="connsiteY1204" fmla="*/ 2703211 h 3322003"/>
              <a:gd name="connsiteX1205" fmla="*/ 10631333 w 12191948"/>
              <a:gd name="connsiteY1205" fmla="*/ 2706522 h 3322003"/>
              <a:gd name="connsiteX1206" fmla="*/ 10632542 w 12191948"/>
              <a:gd name="connsiteY1206" fmla="*/ 2706522 h 3322003"/>
              <a:gd name="connsiteX1207" fmla="*/ 10649231 w 12191948"/>
              <a:gd name="connsiteY1207" fmla="*/ 2707692 h 3322003"/>
              <a:gd name="connsiteX1208" fmla="*/ 10641976 w 12191948"/>
              <a:gd name="connsiteY1208" fmla="*/ 2703211 h 3322003"/>
              <a:gd name="connsiteX1209" fmla="*/ 10628672 w 12191948"/>
              <a:gd name="connsiteY1209" fmla="*/ 2703211 h 3322003"/>
              <a:gd name="connsiteX1210" fmla="*/ 3897130 w 12191948"/>
              <a:gd name="connsiteY1210" fmla="*/ 2700095 h 3322003"/>
              <a:gd name="connsiteX1211" fmla="*/ 3897130 w 12191948"/>
              <a:gd name="connsiteY1211" fmla="*/ 2704770 h 3322003"/>
              <a:gd name="connsiteX1212" fmla="*/ 3923979 w 12191948"/>
              <a:gd name="connsiteY1212" fmla="*/ 2710808 h 3322003"/>
              <a:gd name="connsiteX1213" fmla="*/ 3951070 w 12191948"/>
              <a:gd name="connsiteY1213" fmla="*/ 2706328 h 3322003"/>
              <a:gd name="connsiteX1214" fmla="*/ 10810476 w 12191948"/>
              <a:gd name="connsiteY1214" fmla="*/ 2700070 h 3322003"/>
              <a:gd name="connsiteX1215" fmla="*/ 10802585 w 12191948"/>
              <a:gd name="connsiteY1215" fmla="*/ 2703017 h 3322003"/>
              <a:gd name="connsiteX1216" fmla="*/ 10805729 w 12191948"/>
              <a:gd name="connsiteY1216" fmla="*/ 2705937 h 3322003"/>
              <a:gd name="connsiteX1217" fmla="*/ 10836205 w 12191948"/>
              <a:gd name="connsiteY1217" fmla="*/ 2705937 h 3322003"/>
              <a:gd name="connsiteX1218" fmla="*/ 10836205 w 12191948"/>
              <a:gd name="connsiteY1218" fmla="*/ 2703796 h 3322003"/>
              <a:gd name="connsiteX1219" fmla="*/ 10829432 w 12191948"/>
              <a:gd name="connsiteY1219" fmla="*/ 2701653 h 3322003"/>
              <a:gd name="connsiteX1220" fmla="*/ 10810476 w 12191948"/>
              <a:gd name="connsiteY1220" fmla="*/ 2700070 h 3322003"/>
              <a:gd name="connsiteX1221" fmla="*/ 10434683 w 12191948"/>
              <a:gd name="connsiteY1221" fmla="*/ 2699122 h 3322003"/>
              <a:gd name="connsiteX1222" fmla="*/ 10437829 w 12191948"/>
              <a:gd name="connsiteY1222" fmla="*/ 2704185 h 3322003"/>
              <a:gd name="connsiteX1223" fmla="*/ 10456212 w 12191948"/>
              <a:gd name="connsiteY1223" fmla="*/ 2706522 h 3322003"/>
              <a:gd name="connsiteX1224" fmla="*/ 10455244 w 12191948"/>
              <a:gd name="connsiteY1224" fmla="*/ 2702821 h 3322003"/>
              <a:gd name="connsiteX1225" fmla="*/ 10434683 w 12191948"/>
              <a:gd name="connsiteY1225" fmla="*/ 2699122 h 3322003"/>
              <a:gd name="connsiteX1226" fmla="*/ 7895420 w 12191948"/>
              <a:gd name="connsiteY1226" fmla="*/ 2697952 h 3322003"/>
              <a:gd name="connsiteX1227" fmla="*/ 7895179 w 12191948"/>
              <a:gd name="connsiteY1227" fmla="*/ 2698146 h 3322003"/>
              <a:gd name="connsiteX1228" fmla="*/ 7895420 w 12191948"/>
              <a:gd name="connsiteY1228" fmla="*/ 2698173 h 3322003"/>
              <a:gd name="connsiteX1229" fmla="*/ 7895420 w 12191948"/>
              <a:gd name="connsiteY1229" fmla="*/ 2703990 h 3322003"/>
              <a:gd name="connsiteX1230" fmla="*/ 7912594 w 12191948"/>
              <a:gd name="connsiteY1230" fmla="*/ 2707495 h 3322003"/>
              <a:gd name="connsiteX1231" fmla="*/ 7929042 w 12191948"/>
              <a:gd name="connsiteY1231" fmla="*/ 2701848 h 3322003"/>
              <a:gd name="connsiteX1232" fmla="*/ 7895420 w 12191948"/>
              <a:gd name="connsiteY1232" fmla="*/ 2698173 h 3322003"/>
              <a:gd name="connsiteX1233" fmla="*/ 7649428 w 12191948"/>
              <a:gd name="connsiteY1233" fmla="*/ 2696005 h 3322003"/>
              <a:gd name="connsiteX1234" fmla="*/ 7641203 w 12191948"/>
              <a:gd name="connsiteY1234" fmla="*/ 2697367 h 3322003"/>
              <a:gd name="connsiteX1235" fmla="*/ 7657168 w 12191948"/>
              <a:gd name="connsiteY1235" fmla="*/ 2700289 h 3322003"/>
              <a:gd name="connsiteX1236" fmla="*/ 7657168 w 12191948"/>
              <a:gd name="connsiteY1236" fmla="*/ 2701068 h 3322003"/>
              <a:gd name="connsiteX1237" fmla="*/ 7661521 w 12191948"/>
              <a:gd name="connsiteY1237" fmla="*/ 2697758 h 3322003"/>
              <a:gd name="connsiteX1238" fmla="*/ 7649428 w 12191948"/>
              <a:gd name="connsiteY1238" fmla="*/ 2696005 h 3322003"/>
              <a:gd name="connsiteX1239" fmla="*/ 7967499 w 12191948"/>
              <a:gd name="connsiteY1239" fmla="*/ 2695615 h 3322003"/>
              <a:gd name="connsiteX1240" fmla="*/ 7931701 w 12191948"/>
              <a:gd name="connsiteY1240" fmla="*/ 2701848 h 3322003"/>
              <a:gd name="connsiteX1241" fmla="*/ 7973304 w 12191948"/>
              <a:gd name="connsiteY1241" fmla="*/ 2726584 h 3322003"/>
              <a:gd name="connsiteX1242" fmla="*/ 8025068 w 12191948"/>
              <a:gd name="connsiteY1242" fmla="*/ 2744309 h 3322003"/>
              <a:gd name="connsiteX1243" fmla="*/ 7999427 w 12191948"/>
              <a:gd name="connsiteY1243" fmla="*/ 2725611 h 3322003"/>
              <a:gd name="connsiteX1244" fmla="*/ 7999671 w 12191948"/>
              <a:gd name="connsiteY1244" fmla="*/ 2725414 h 3322003"/>
              <a:gd name="connsiteX1245" fmla="*/ 7978142 w 12191948"/>
              <a:gd name="connsiteY1245" fmla="*/ 2704575 h 3322003"/>
              <a:gd name="connsiteX1246" fmla="*/ 7967499 w 12191948"/>
              <a:gd name="connsiteY1246" fmla="*/ 2695615 h 3322003"/>
              <a:gd name="connsiteX1247" fmla="*/ 7489301 w 12191948"/>
              <a:gd name="connsiteY1247" fmla="*/ 2695030 h 3322003"/>
              <a:gd name="connsiteX1248" fmla="*/ 7490086 w 12191948"/>
              <a:gd name="connsiteY1248" fmla="*/ 2695030 h 3322003"/>
              <a:gd name="connsiteX1249" fmla="*/ 7490772 w 12191948"/>
              <a:gd name="connsiteY1249" fmla="*/ 2695767 h 3322003"/>
              <a:gd name="connsiteX1250" fmla="*/ 7313212 w 12191948"/>
              <a:gd name="connsiteY1250" fmla="*/ 2695030 h 3322003"/>
              <a:gd name="connsiteX1251" fmla="*/ 7335224 w 12191948"/>
              <a:gd name="connsiteY1251" fmla="*/ 2712560 h 3322003"/>
              <a:gd name="connsiteX1252" fmla="*/ 7335224 w 12191948"/>
              <a:gd name="connsiteY1252" fmla="*/ 2713340 h 3322003"/>
              <a:gd name="connsiteX1253" fmla="*/ 7426412 w 12191948"/>
              <a:gd name="connsiteY1253" fmla="*/ 2729506 h 3322003"/>
              <a:gd name="connsiteX1254" fmla="*/ 7313212 w 12191948"/>
              <a:gd name="connsiteY1254" fmla="*/ 2695030 h 3322003"/>
              <a:gd name="connsiteX1255" fmla="*/ 5703254 w 12191948"/>
              <a:gd name="connsiteY1255" fmla="*/ 2690552 h 3322003"/>
              <a:gd name="connsiteX1256" fmla="*/ 5703254 w 12191948"/>
              <a:gd name="connsiteY1256" fmla="*/ 2692304 h 3322003"/>
              <a:gd name="connsiteX1257" fmla="*/ 5708818 w 12191948"/>
              <a:gd name="connsiteY1257" fmla="*/ 2692304 h 3322003"/>
              <a:gd name="connsiteX1258" fmla="*/ 5710994 w 12191948"/>
              <a:gd name="connsiteY1258" fmla="*/ 2690940 h 3322003"/>
              <a:gd name="connsiteX1259" fmla="*/ 7691514 w 12191948"/>
              <a:gd name="connsiteY1259" fmla="*/ 2689967 h 3322003"/>
              <a:gd name="connsiteX1260" fmla="*/ 7724651 w 12191948"/>
              <a:gd name="connsiteY1260" fmla="*/ 2704770 h 3322003"/>
              <a:gd name="connsiteX1261" fmla="*/ 7724651 w 12191948"/>
              <a:gd name="connsiteY1261" fmla="*/ 2705158 h 3322003"/>
              <a:gd name="connsiteX1262" fmla="*/ 7755129 w 12191948"/>
              <a:gd name="connsiteY1262" fmla="*/ 2720157 h 3322003"/>
              <a:gd name="connsiteX1263" fmla="*/ 7813422 w 12191948"/>
              <a:gd name="connsiteY1263" fmla="*/ 2751515 h 3322003"/>
              <a:gd name="connsiteX1264" fmla="*/ 7920334 w 12191948"/>
              <a:gd name="connsiteY1264" fmla="*/ 2769240 h 3322003"/>
              <a:gd name="connsiteX1265" fmla="*/ 7923961 w 12191948"/>
              <a:gd name="connsiteY1265" fmla="*/ 2760864 h 3322003"/>
              <a:gd name="connsiteX1266" fmla="*/ 7942587 w 12191948"/>
              <a:gd name="connsiteY1266" fmla="*/ 2766902 h 3322003"/>
              <a:gd name="connsiteX1267" fmla="*/ 7955406 w 12191948"/>
              <a:gd name="connsiteY1267" fmla="*/ 2766902 h 3322003"/>
              <a:gd name="connsiteX1268" fmla="*/ 7951295 w 12191948"/>
              <a:gd name="connsiteY1268" fmla="*/ 2758136 h 3322003"/>
              <a:gd name="connsiteX1269" fmla="*/ 7923237 w 12191948"/>
              <a:gd name="connsiteY1269" fmla="*/ 2752682 h 3322003"/>
              <a:gd name="connsiteX1270" fmla="*/ 7891791 w 12191948"/>
              <a:gd name="connsiteY1270" fmla="*/ 2742751 h 3322003"/>
              <a:gd name="connsiteX1271" fmla="*/ 7867603 w 12191948"/>
              <a:gd name="connsiteY1271" fmla="*/ 2731453 h 3322003"/>
              <a:gd name="connsiteX1272" fmla="*/ 7886712 w 12191948"/>
              <a:gd name="connsiteY1272" fmla="*/ 2722883 h 3322003"/>
              <a:gd name="connsiteX1273" fmla="*/ 7878972 w 12191948"/>
              <a:gd name="connsiteY1273" fmla="*/ 2716065 h 3322003"/>
              <a:gd name="connsiteX1274" fmla="*/ 7860104 w 12191948"/>
              <a:gd name="connsiteY1274" fmla="*/ 2714507 h 3322003"/>
              <a:gd name="connsiteX1275" fmla="*/ 7811728 w 12191948"/>
              <a:gd name="connsiteY1275" fmla="*/ 2715871 h 3322003"/>
              <a:gd name="connsiteX1276" fmla="*/ 7831563 w 12191948"/>
              <a:gd name="connsiteY1276" fmla="*/ 2712366 h 3322003"/>
              <a:gd name="connsiteX1277" fmla="*/ 7777865 w 12191948"/>
              <a:gd name="connsiteY1277" fmla="*/ 2701653 h 3322003"/>
              <a:gd name="connsiteX1278" fmla="*/ 7788025 w 12191948"/>
              <a:gd name="connsiteY1278" fmla="*/ 2712366 h 3322003"/>
              <a:gd name="connsiteX1279" fmla="*/ 7774238 w 12191948"/>
              <a:gd name="connsiteY1279" fmla="*/ 2713340 h 3322003"/>
              <a:gd name="connsiteX1280" fmla="*/ 7736261 w 12191948"/>
              <a:gd name="connsiteY1280" fmla="*/ 2689967 h 3322003"/>
              <a:gd name="connsiteX1281" fmla="*/ 10476530 w 12191948"/>
              <a:gd name="connsiteY1281" fmla="*/ 2688797 h 3322003"/>
              <a:gd name="connsiteX1282" fmla="*/ 10478706 w 12191948"/>
              <a:gd name="connsiteY1282" fmla="*/ 2690746 h 3322003"/>
              <a:gd name="connsiteX1283" fmla="*/ 10478706 w 12191948"/>
              <a:gd name="connsiteY1283" fmla="*/ 2692498 h 3322003"/>
              <a:gd name="connsiteX1284" fmla="*/ 10476530 w 12191948"/>
              <a:gd name="connsiteY1284" fmla="*/ 2692272 h 3322003"/>
              <a:gd name="connsiteX1285" fmla="*/ 10704018 w 12191948"/>
              <a:gd name="connsiteY1285" fmla="*/ 2687824 h 3322003"/>
              <a:gd name="connsiteX1286" fmla="*/ 10670035 w 12191948"/>
              <a:gd name="connsiteY1286" fmla="*/ 2691913 h 3322003"/>
              <a:gd name="connsiteX1287" fmla="*/ 10749371 w 12191948"/>
              <a:gd name="connsiteY1287" fmla="*/ 2699122 h 3322003"/>
              <a:gd name="connsiteX1288" fmla="*/ 10751548 w 12191948"/>
              <a:gd name="connsiteY1288" fmla="*/ 2695420 h 3322003"/>
              <a:gd name="connsiteX1289" fmla="*/ 10746710 w 12191948"/>
              <a:gd name="connsiteY1289" fmla="*/ 2693083 h 3322003"/>
              <a:gd name="connsiteX1290" fmla="*/ 10704018 w 12191948"/>
              <a:gd name="connsiteY1290" fmla="*/ 2687824 h 3322003"/>
              <a:gd name="connsiteX1291" fmla="*/ 3528867 w 12191948"/>
              <a:gd name="connsiteY1291" fmla="*/ 2686030 h 3322003"/>
              <a:gd name="connsiteX1292" fmla="*/ 3529593 w 12191948"/>
              <a:gd name="connsiteY1292" fmla="*/ 2686214 h 3322003"/>
              <a:gd name="connsiteX1293" fmla="*/ 3529714 w 12191948"/>
              <a:gd name="connsiteY1293" fmla="*/ 2686460 h 3322003"/>
              <a:gd name="connsiteX1294" fmla="*/ 7984673 w 12191948"/>
              <a:gd name="connsiteY1294" fmla="*/ 2684902 h 3322003"/>
              <a:gd name="connsiteX1295" fmla="*/ 7986850 w 12191948"/>
              <a:gd name="connsiteY1295" fmla="*/ 2686656 h 3322003"/>
              <a:gd name="connsiteX1296" fmla="*/ 7989752 w 12191948"/>
              <a:gd name="connsiteY1296" fmla="*/ 2686656 h 3322003"/>
              <a:gd name="connsiteX1297" fmla="*/ 10195463 w 12191948"/>
              <a:gd name="connsiteY1297" fmla="*/ 2681591 h 3322003"/>
              <a:gd name="connsiteX1298" fmla="*/ 10195463 w 12191948"/>
              <a:gd name="connsiteY1298" fmla="*/ 2683734 h 3322003"/>
              <a:gd name="connsiteX1299" fmla="*/ 10208041 w 12191948"/>
              <a:gd name="connsiteY1299" fmla="*/ 2685098 h 3322003"/>
              <a:gd name="connsiteX1300" fmla="*/ 10207073 w 12191948"/>
              <a:gd name="connsiteY1300" fmla="*/ 2681591 h 3322003"/>
              <a:gd name="connsiteX1301" fmla="*/ 6687466 w 12191948"/>
              <a:gd name="connsiteY1301" fmla="*/ 2680812 h 3322003"/>
              <a:gd name="connsiteX1302" fmla="*/ 6687263 w 12191948"/>
              <a:gd name="connsiteY1302" fmla="*/ 2682299 h 3322003"/>
              <a:gd name="connsiteX1303" fmla="*/ 6653120 w 12191948"/>
              <a:gd name="connsiteY1303" fmla="*/ 2688409 h 3322003"/>
              <a:gd name="connsiteX1304" fmla="*/ 6686258 w 12191948"/>
              <a:gd name="connsiteY1304" fmla="*/ 2689651 h 3322003"/>
              <a:gd name="connsiteX1305" fmla="*/ 6687263 w 12191948"/>
              <a:gd name="connsiteY1305" fmla="*/ 2682299 h 3322003"/>
              <a:gd name="connsiteX1306" fmla="*/ 6687951 w 12191948"/>
              <a:gd name="connsiteY1306" fmla="*/ 2682176 h 3322003"/>
              <a:gd name="connsiteX1307" fmla="*/ 6024472 w 12191948"/>
              <a:gd name="connsiteY1307" fmla="*/ 2677111 h 3322003"/>
              <a:gd name="connsiteX1308" fmla="*/ 6029550 w 12191948"/>
              <a:gd name="connsiteY1308" fmla="*/ 2680227 h 3322003"/>
              <a:gd name="connsiteX1309" fmla="*/ 6032938 w 12191948"/>
              <a:gd name="connsiteY1309" fmla="*/ 2678865 h 3322003"/>
              <a:gd name="connsiteX1310" fmla="*/ 6030036 w 12191948"/>
              <a:gd name="connsiteY1310" fmla="*/ 2677111 h 3322003"/>
              <a:gd name="connsiteX1311" fmla="*/ 10605934 w 12191948"/>
              <a:gd name="connsiteY1311" fmla="*/ 2672827 h 3322003"/>
              <a:gd name="connsiteX1312" fmla="*/ 10627220 w 12191948"/>
              <a:gd name="connsiteY1312" fmla="*/ 2678280 h 3322003"/>
              <a:gd name="connsiteX1313" fmla="*/ 10645603 w 12191948"/>
              <a:gd name="connsiteY1313" fmla="*/ 2679254 h 3322003"/>
              <a:gd name="connsiteX1314" fmla="*/ 10646814 w 12191948"/>
              <a:gd name="connsiteY1314" fmla="*/ 2679254 h 3322003"/>
              <a:gd name="connsiteX1315" fmla="*/ 10646814 w 12191948"/>
              <a:gd name="connsiteY1315" fmla="*/ 2677111 h 3322003"/>
              <a:gd name="connsiteX1316" fmla="*/ 10626496 w 12191948"/>
              <a:gd name="connsiteY1316" fmla="*/ 2672827 h 3322003"/>
              <a:gd name="connsiteX1317" fmla="*/ 10605934 w 12191948"/>
              <a:gd name="connsiteY1317" fmla="*/ 2672827 h 3322003"/>
              <a:gd name="connsiteX1318" fmla="*/ 7520021 w 12191948"/>
              <a:gd name="connsiteY1318" fmla="*/ 2668152 h 3322003"/>
              <a:gd name="connsiteX1319" fmla="*/ 7491478 w 12191948"/>
              <a:gd name="connsiteY1319" fmla="*/ 2673606 h 3322003"/>
              <a:gd name="connsiteX1320" fmla="*/ 7491237 w 12191948"/>
              <a:gd name="connsiteY1320" fmla="*/ 2680481 h 3322003"/>
              <a:gd name="connsiteX1321" fmla="*/ 7492689 w 12191948"/>
              <a:gd name="connsiteY1321" fmla="*/ 2681397 h 3322003"/>
              <a:gd name="connsiteX1322" fmla="*/ 7492689 w 12191948"/>
              <a:gd name="connsiteY1322" fmla="*/ 2682176 h 3322003"/>
              <a:gd name="connsiteX1323" fmla="*/ 7519780 w 12191948"/>
              <a:gd name="connsiteY1323" fmla="*/ 2687045 h 3322003"/>
              <a:gd name="connsiteX1324" fmla="*/ 7533325 w 12191948"/>
              <a:gd name="connsiteY1324" fmla="*/ 2685292 h 3322003"/>
              <a:gd name="connsiteX1325" fmla="*/ 6979658 w 12191948"/>
              <a:gd name="connsiteY1325" fmla="*/ 2667762 h 3322003"/>
              <a:gd name="connsiteX1326" fmla="*/ 6975306 w 12191948"/>
              <a:gd name="connsiteY1326" fmla="*/ 2673412 h 3322003"/>
              <a:gd name="connsiteX1327" fmla="*/ 6975306 w 12191948"/>
              <a:gd name="connsiteY1327" fmla="*/ 2674773 h 3322003"/>
              <a:gd name="connsiteX1328" fmla="*/ 6990060 w 12191948"/>
              <a:gd name="connsiteY1328" fmla="*/ 2682370 h 3322003"/>
              <a:gd name="connsiteX1329" fmla="*/ 6975547 w 12191948"/>
              <a:gd name="connsiteY1329" fmla="*/ 2687435 h 3322003"/>
              <a:gd name="connsiteX1330" fmla="*/ 6996350 w 12191948"/>
              <a:gd name="connsiteY1330" fmla="*/ 2683540 h 3322003"/>
              <a:gd name="connsiteX1331" fmla="*/ 7003846 w 12191948"/>
              <a:gd name="connsiteY1331" fmla="*/ 2674579 h 3322003"/>
              <a:gd name="connsiteX1332" fmla="*/ 6979658 w 12191948"/>
              <a:gd name="connsiteY1332" fmla="*/ 2667762 h 3322003"/>
              <a:gd name="connsiteX1333" fmla="*/ 6774079 w 12191948"/>
              <a:gd name="connsiteY1333" fmla="*/ 2663203 h 3322003"/>
              <a:gd name="connsiteX1334" fmla="*/ 6749146 w 12191948"/>
              <a:gd name="connsiteY1334" fmla="*/ 2664062 h 3322003"/>
              <a:gd name="connsiteX1335" fmla="*/ 6797523 w 12191948"/>
              <a:gd name="connsiteY1335" fmla="*/ 2676917 h 3322003"/>
              <a:gd name="connsiteX1336" fmla="*/ 6797523 w 12191948"/>
              <a:gd name="connsiteY1336" fmla="*/ 2670099 h 3322003"/>
              <a:gd name="connsiteX1337" fmla="*/ 6774079 w 12191948"/>
              <a:gd name="connsiteY1337" fmla="*/ 2663203 h 3322003"/>
              <a:gd name="connsiteX1338" fmla="*/ 6319566 w 12191948"/>
              <a:gd name="connsiteY1338" fmla="*/ 2658024 h 3322003"/>
              <a:gd name="connsiteX1339" fmla="*/ 6313520 w 12191948"/>
              <a:gd name="connsiteY1339" fmla="*/ 2660556 h 3322003"/>
              <a:gd name="connsiteX1340" fmla="*/ 6325371 w 12191948"/>
              <a:gd name="connsiteY1340" fmla="*/ 2663672 h 3322003"/>
              <a:gd name="connsiteX1341" fmla="*/ 6325856 w 12191948"/>
              <a:gd name="connsiteY1341" fmla="*/ 2663478 h 3322003"/>
              <a:gd name="connsiteX1342" fmla="*/ 6332629 w 12191948"/>
              <a:gd name="connsiteY1342" fmla="*/ 2660556 h 3322003"/>
              <a:gd name="connsiteX1343" fmla="*/ 6319566 w 12191948"/>
              <a:gd name="connsiteY1343" fmla="*/ 2658024 h 3322003"/>
              <a:gd name="connsiteX1344" fmla="*/ 6875651 w 12191948"/>
              <a:gd name="connsiteY1344" fmla="*/ 2657633 h 3322003"/>
              <a:gd name="connsiteX1345" fmla="*/ 6872507 w 12191948"/>
              <a:gd name="connsiteY1345" fmla="*/ 2658413 h 3322003"/>
              <a:gd name="connsiteX1346" fmla="*/ 6878068 w 12191948"/>
              <a:gd name="connsiteY1346" fmla="*/ 2659582 h 3322003"/>
              <a:gd name="connsiteX1347" fmla="*/ 7871473 w 12191948"/>
              <a:gd name="connsiteY1347" fmla="*/ 2657245 h 3322003"/>
              <a:gd name="connsiteX1348" fmla="*/ 7865427 w 12191948"/>
              <a:gd name="connsiteY1348" fmla="*/ 2659971 h 3322003"/>
              <a:gd name="connsiteX1349" fmla="*/ 7871473 w 12191948"/>
              <a:gd name="connsiteY1349" fmla="*/ 2659971 h 3322003"/>
              <a:gd name="connsiteX1350" fmla="*/ 7871473 w 12191948"/>
              <a:gd name="connsiteY1350" fmla="*/ 2657245 h 3322003"/>
              <a:gd name="connsiteX1351" fmla="*/ 7827935 w 12191948"/>
              <a:gd name="connsiteY1351" fmla="*/ 2656855 h 3322003"/>
              <a:gd name="connsiteX1352" fmla="*/ 7833981 w 12191948"/>
              <a:gd name="connsiteY1352" fmla="*/ 2671269 h 3322003"/>
              <a:gd name="connsiteX1353" fmla="*/ 7870991 w 12191948"/>
              <a:gd name="connsiteY1353" fmla="*/ 2684123 h 3322003"/>
              <a:gd name="connsiteX1354" fmla="*/ 7906063 w 12191948"/>
              <a:gd name="connsiteY1354" fmla="*/ 2684123 h 3322003"/>
              <a:gd name="connsiteX1355" fmla="*/ 7828420 w 12191948"/>
              <a:gd name="connsiteY1355" fmla="*/ 2657051 h 3322003"/>
              <a:gd name="connsiteX1356" fmla="*/ 7132527 w 12191948"/>
              <a:gd name="connsiteY1356" fmla="*/ 2655493 h 3322003"/>
              <a:gd name="connsiteX1357" fmla="*/ 7131077 w 12191948"/>
              <a:gd name="connsiteY1357" fmla="*/ 2657633 h 3322003"/>
              <a:gd name="connsiteX1358" fmla="*/ 7131077 w 12191948"/>
              <a:gd name="connsiteY1358" fmla="*/ 2658609 h 3322003"/>
              <a:gd name="connsiteX1359" fmla="*/ 7144863 w 12191948"/>
              <a:gd name="connsiteY1359" fmla="*/ 2663672 h 3322003"/>
              <a:gd name="connsiteX1360" fmla="*/ 7138576 w 12191948"/>
              <a:gd name="connsiteY1360" fmla="*/ 2657439 h 3322003"/>
              <a:gd name="connsiteX1361" fmla="*/ 7132527 w 12191948"/>
              <a:gd name="connsiteY1361" fmla="*/ 2655493 h 3322003"/>
              <a:gd name="connsiteX1362" fmla="*/ 7751741 w 12191948"/>
              <a:gd name="connsiteY1362" fmla="*/ 2653155 h 3322003"/>
              <a:gd name="connsiteX1363" fmla="*/ 7746421 w 12191948"/>
              <a:gd name="connsiteY1363" fmla="*/ 2655493 h 3322003"/>
              <a:gd name="connsiteX1364" fmla="*/ 7759240 w 12191948"/>
              <a:gd name="connsiteY1364" fmla="*/ 2658413 h 3322003"/>
              <a:gd name="connsiteX1365" fmla="*/ 7764078 w 12191948"/>
              <a:gd name="connsiteY1365" fmla="*/ 2656075 h 3322003"/>
              <a:gd name="connsiteX1366" fmla="*/ 7751500 w 12191948"/>
              <a:gd name="connsiteY1366" fmla="*/ 2653350 h 3322003"/>
              <a:gd name="connsiteX1367" fmla="*/ 3270175 w 12191948"/>
              <a:gd name="connsiteY1367" fmla="*/ 2652376 h 3322003"/>
              <a:gd name="connsiteX1368" fmla="*/ 3280335 w 12191948"/>
              <a:gd name="connsiteY1368" fmla="*/ 2660167 h 3322003"/>
              <a:gd name="connsiteX1369" fmla="*/ 3296056 w 12191948"/>
              <a:gd name="connsiteY1369" fmla="*/ 2660167 h 3322003"/>
              <a:gd name="connsiteX1370" fmla="*/ 3292485 w 12191948"/>
              <a:gd name="connsiteY1370" fmla="*/ 2655430 h 3322003"/>
              <a:gd name="connsiteX1371" fmla="*/ 3294363 w 12191948"/>
              <a:gd name="connsiteY1371" fmla="*/ 2655687 h 3322003"/>
              <a:gd name="connsiteX1372" fmla="*/ 3291945 w 12191948"/>
              <a:gd name="connsiteY1372" fmla="*/ 2654714 h 3322003"/>
              <a:gd name="connsiteX1373" fmla="*/ 3292485 w 12191948"/>
              <a:gd name="connsiteY1373" fmla="*/ 2655430 h 3322003"/>
              <a:gd name="connsiteX1374" fmla="*/ 7390614 w 12191948"/>
              <a:gd name="connsiteY1374" fmla="*/ 2652180 h 3322003"/>
              <a:gd name="connsiteX1375" fmla="*/ 7396904 w 12191948"/>
              <a:gd name="connsiteY1375" fmla="*/ 2654908 h 3322003"/>
              <a:gd name="connsiteX1376" fmla="*/ 7396904 w 12191948"/>
              <a:gd name="connsiteY1376" fmla="*/ 2653934 h 3322003"/>
              <a:gd name="connsiteX1377" fmla="*/ 7390614 w 12191948"/>
              <a:gd name="connsiteY1377" fmla="*/ 2652180 h 3322003"/>
              <a:gd name="connsiteX1378" fmla="*/ 7430768 w 12191948"/>
              <a:gd name="connsiteY1378" fmla="*/ 2651986 h 3322003"/>
              <a:gd name="connsiteX1379" fmla="*/ 7401498 w 12191948"/>
              <a:gd name="connsiteY1379" fmla="*/ 2655687 h 3322003"/>
              <a:gd name="connsiteX1380" fmla="*/ 7442378 w 12191948"/>
              <a:gd name="connsiteY1380" fmla="*/ 2673800 h 3322003"/>
              <a:gd name="connsiteX1381" fmla="*/ 7472612 w 12191948"/>
              <a:gd name="connsiteY1381" fmla="*/ 2661725 h 3322003"/>
              <a:gd name="connsiteX1382" fmla="*/ 7430768 w 12191948"/>
              <a:gd name="connsiteY1382" fmla="*/ 2651986 h 3322003"/>
              <a:gd name="connsiteX1383" fmla="*/ 3362574 w 12191948"/>
              <a:gd name="connsiteY1383" fmla="*/ 2648675 h 3322003"/>
              <a:gd name="connsiteX1384" fmla="*/ 3365236 w 12191948"/>
              <a:gd name="connsiteY1384" fmla="*/ 2650818 h 3322003"/>
              <a:gd name="connsiteX1385" fmla="*/ 3368379 w 12191948"/>
              <a:gd name="connsiteY1385" fmla="*/ 2650818 h 3322003"/>
              <a:gd name="connsiteX1386" fmla="*/ 5953601 w 12191948"/>
              <a:gd name="connsiteY1386" fmla="*/ 2647505 h 3322003"/>
              <a:gd name="connsiteX1387" fmla="*/ 5993026 w 12191948"/>
              <a:gd name="connsiteY1387" fmla="*/ 2665815 h 3322003"/>
              <a:gd name="connsiteX1388" fmla="*/ 5998834 w 12191948"/>
              <a:gd name="connsiteY1388" fmla="*/ 2660750 h 3322003"/>
              <a:gd name="connsiteX1389" fmla="*/ 5974645 w 12191948"/>
              <a:gd name="connsiteY1389" fmla="*/ 2648675 h 3322003"/>
              <a:gd name="connsiteX1390" fmla="*/ 5953601 w 12191948"/>
              <a:gd name="connsiteY1390" fmla="*/ 2647505 h 3322003"/>
              <a:gd name="connsiteX1391" fmla="*/ 6988911 w 12191948"/>
              <a:gd name="connsiteY1391" fmla="*/ 2641177 h 3322003"/>
              <a:gd name="connsiteX1392" fmla="*/ 6979176 w 12191948"/>
              <a:gd name="connsiteY1392" fmla="*/ 2642442 h 3322003"/>
              <a:gd name="connsiteX1393" fmla="*/ 6995623 w 12191948"/>
              <a:gd name="connsiteY1393" fmla="*/ 2654323 h 3322003"/>
              <a:gd name="connsiteX1394" fmla="*/ 7053271 w 12191948"/>
              <a:gd name="connsiteY1394" fmla="*/ 2654150 h 3322003"/>
              <a:gd name="connsiteX1395" fmla="*/ 7060206 w 12191948"/>
              <a:gd name="connsiteY1395" fmla="*/ 2655296 h 3322003"/>
              <a:gd name="connsiteX1396" fmla="*/ 7060206 w 12191948"/>
              <a:gd name="connsiteY1396" fmla="*/ 2654129 h 3322003"/>
              <a:gd name="connsiteX1397" fmla="*/ 7053271 w 12191948"/>
              <a:gd name="connsiteY1397" fmla="*/ 2654150 h 3322003"/>
              <a:gd name="connsiteX1398" fmla="*/ 7006025 w 12191948"/>
              <a:gd name="connsiteY1398" fmla="*/ 2646338 h 3322003"/>
              <a:gd name="connsiteX1399" fmla="*/ 7003364 w 12191948"/>
              <a:gd name="connsiteY1399" fmla="*/ 2644585 h 3322003"/>
              <a:gd name="connsiteX1400" fmla="*/ 6988911 w 12191948"/>
              <a:gd name="connsiteY1400" fmla="*/ 2641177 h 3322003"/>
              <a:gd name="connsiteX1401" fmla="*/ 3367412 w 12191948"/>
              <a:gd name="connsiteY1401" fmla="*/ 2640690 h 3322003"/>
              <a:gd name="connsiteX1402" fmla="*/ 3415788 w 12191948"/>
              <a:gd name="connsiteY1402" fmla="*/ 2665621 h 3322003"/>
              <a:gd name="connsiteX1403" fmla="*/ 3462953 w 12191948"/>
              <a:gd name="connsiteY1403" fmla="*/ 2673412 h 3322003"/>
              <a:gd name="connsiteX1404" fmla="*/ 3421108 w 12191948"/>
              <a:gd name="connsiteY1404" fmla="*/ 2645559 h 3322003"/>
              <a:gd name="connsiteX1405" fmla="*/ 3367412 w 12191948"/>
              <a:gd name="connsiteY1405" fmla="*/ 2640690 h 3322003"/>
              <a:gd name="connsiteX1406" fmla="*/ 7058754 w 12191948"/>
              <a:gd name="connsiteY1406" fmla="*/ 2638741 h 3322003"/>
              <a:gd name="connsiteX1407" fmla="*/ 7062383 w 12191948"/>
              <a:gd name="connsiteY1407" fmla="*/ 2645753 h 3322003"/>
              <a:gd name="connsiteX1408" fmla="*/ 7074475 w 12191948"/>
              <a:gd name="connsiteY1408" fmla="*/ 2646338 h 3322003"/>
              <a:gd name="connsiteX1409" fmla="*/ 7058754 w 12191948"/>
              <a:gd name="connsiteY1409" fmla="*/ 2638741 h 3322003"/>
              <a:gd name="connsiteX1410" fmla="*/ 6883632 w 12191948"/>
              <a:gd name="connsiteY1410" fmla="*/ 2637377 h 3322003"/>
              <a:gd name="connsiteX1411" fmla="*/ 6887727 w 12191948"/>
              <a:gd name="connsiteY1411" fmla="*/ 2639729 h 3322003"/>
              <a:gd name="connsiteX1412" fmla="*/ 6883150 w 12191948"/>
              <a:gd name="connsiteY1412" fmla="*/ 2638935 h 3322003"/>
              <a:gd name="connsiteX1413" fmla="*/ 6881754 w 12191948"/>
              <a:gd name="connsiteY1413" fmla="*/ 2637910 h 3322003"/>
              <a:gd name="connsiteX1414" fmla="*/ 3349753 w 12191948"/>
              <a:gd name="connsiteY1414" fmla="*/ 2635430 h 3322003"/>
              <a:gd name="connsiteX1415" fmla="*/ 3352173 w 12191948"/>
              <a:gd name="connsiteY1415" fmla="*/ 2637377 h 3322003"/>
              <a:gd name="connsiteX1416" fmla="*/ 3360639 w 12191948"/>
              <a:gd name="connsiteY1416" fmla="*/ 2638935 h 3322003"/>
              <a:gd name="connsiteX1417" fmla="*/ 4888358 w 12191948"/>
              <a:gd name="connsiteY1417" fmla="*/ 2634846 h 3322003"/>
              <a:gd name="connsiteX1418" fmla="*/ 4888154 w 12191948"/>
              <a:gd name="connsiteY1418" fmla="*/ 2636989 h 3322003"/>
              <a:gd name="connsiteX1419" fmla="*/ 4888117 w 12191948"/>
              <a:gd name="connsiteY1419" fmla="*/ 2636989 h 3322003"/>
              <a:gd name="connsiteX1420" fmla="*/ 4888117 w 12191948"/>
              <a:gd name="connsiteY1420" fmla="*/ 2637377 h 3322003"/>
              <a:gd name="connsiteX1421" fmla="*/ 4888154 w 12191948"/>
              <a:gd name="connsiteY1421" fmla="*/ 2636989 h 3322003"/>
              <a:gd name="connsiteX1422" fmla="*/ 4899727 w 12191948"/>
              <a:gd name="connsiteY1422" fmla="*/ 2636989 h 3322003"/>
              <a:gd name="connsiteX1423" fmla="*/ 4899727 w 12191948"/>
              <a:gd name="connsiteY1423" fmla="*/ 2634846 h 3322003"/>
              <a:gd name="connsiteX1424" fmla="*/ 4888358 w 12191948"/>
              <a:gd name="connsiteY1424" fmla="*/ 2634846 h 3322003"/>
              <a:gd name="connsiteX1425" fmla="*/ 6485495 w 12191948"/>
              <a:gd name="connsiteY1425" fmla="*/ 2633482 h 3322003"/>
              <a:gd name="connsiteX1426" fmla="*/ 6487674 w 12191948"/>
              <a:gd name="connsiteY1426" fmla="*/ 2635040 h 3322003"/>
              <a:gd name="connsiteX1427" fmla="*/ 6489850 w 12191948"/>
              <a:gd name="connsiteY1427" fmla="*/ 2635040 h 3322003"/>
              <a:gd name="connsiteX1428" fmla="*/ 7049564 w 12191948"/>
              <a:gd name="connsiteY1428" fmla="*/ 2632120 h 3322003"/>
              <a:gd name="connsiteX1429" fmla="*/ 7056092 w 12191948"/>
              <a:gd name="connsiteY1429" fmla="*/ 2635819 h 3322003"/>
              <a:gd name="connsiteX1430" fmla="*/ 7054157 w 12191948"/>
              <a:gd name="connsiteY1430" fmla="*/ 2633287 h 3322003"/>
              <a:gd name="connsiteX1431" fmla="*/ 7049564 w 12191948"/>
              <a:gd name="connsiteY1431" fmla="*/ 2632120 h 3322003"/>
              <a:gd name="connsiteX1432" fmla="*/ 6404223 w 12191948"/>
              <a:gd name="connsiteY1432" fmla="*/ 2631145 h 3322003"/>
              <a:gd name="connsiteX1433" fmla="*/ 6425267 w 12191948"/>
              <a:gd name="connsiteY1433" fmla="*/ 2640690 h 3322003"/>
              <a:gd name="connsiteX1434" fmla="*/ 6405434 w 12191948"/>
              <a:gd name="connsiteY1434" fmla="*/ 2651597 h 3322003"/>
              <a:gd name="connsiteX1435" fmla="*/ 6445827 w 12191948"/>
              <a:gd name="connsiteY1435" fmla="*/ 2671463 h 3322003"/>
              <a:gd name="connsiteX1436" fmla="*/ 6447038 w 12191948"/>
              <a:gd name="connsiteY1436" fmla="*/ 2672048 h 3322003"/>
              <a:gd name="connsiteX1437" fmla="*/ 6543790 w 12191948"/>
              <a:gd name="connsiteY1437" fmla="*/ 2689576 h 3322003"/>
              <a:gd name="connsiteX1438" fmla="*/ 6514765 w 12191948"/>
              <a:gd name="connsiteY1438" fmla="*/ 2656466 h 3322003"/>
              <a:gd name="connsiteX1439" fmla="*/ 6445344 w 12191948"/>
              <a:gd name="connsiteY1439" fmla="*/ 2644389 h 3322003"/>
              <a:gd name="connsiteX1440" fmla="*/ 6448732 w 12191948"/>
              <a:gd name="connsiteY1440" fmla="*/ 2638353 h 3322003"/>
              <a:gd name="connsiteX1441" fmla="*/ 6414142 w 12191948"/>
              <a:gd name="connsiteY1441" fmla="*/ 2631145 h 3322003"/>
              <a:gd name="connsiteX1442" fmla="*/ 6404223 w 12191948"/>
              <a:gd name="connsiteY1442" fmla="*/ 2631145 h 3322003"/>
              <a:gd name="connsiteX1443" fmla="*/ 2750373 w 12191948"/>
              <a:gd name="connsiteY1443" fmla="*/ 2631145 h 3322003"/>
              <a:gd name="connsiteX1444" fmla="*/ 2750373 w 12191948"/>
              <a:gd name="connsiteY1444" fmla="*/ 2631730 h 3322003"/>
              <a:gd name="connsiteX1445" fmla="*/ 2757003 w 12191948"/>
              <a:gd name="connsiteY1445" fmla="*/ 2632929 h 3322003"/>
              <a:gd name="connsiteX1446" fmla="*/ 2793428 w 12191948"/>
              <a:gd name="connsiteY1446" fmla="*/ 2642735 h 3322003"/>
              <a:gd name="connsiteX1447" fmla="*/ 2836483 w 12191948"/>
              <a:gd name="connsiteY1447" fmla="*/ 2647311 h 3322003"/>
              <a:gd name="connsiteX1448" fmla="*/ 2757003 w 12191948"/>
              <a:gd name="connsiteY1448" fmla="*/ 2632929 h 3322003"/>
              <a:gd name="connsiteX1449" fmla="*/ 10440247 w 12191948"/>
              <a:gd name="connsiteY1449" fmla="*/ 2630756 h 3322003"/>
              <a:gd name="connsiteX1450" fmla="*/ 10422590 w 12191948"/>
              <a:gd name="connsiteY1450" fmla="*/ 2634457 h 3322003"/>
              <a:gd name="connsiteX1451" fmla="*/ 10443390 w 12191948"/>
              <a:gd name="connsiteY1451" fmla="*/ 2645168 h 3322003"/>
              <a:gd name="connsiteX1452" fmla="*/ 10443634 w 12191948"/>
              <a:gd name="connsiteY1452" fmla="*/ 2645947 h 3322003"/>
              <a:gd name="connsiteX1453" fmla="*/ 10473383 w 12191948"/>
              <a:gd name="connsiteY1453" fmla="*/ 2650233 h 3322003"/>
              <a:gd name="connsiteX1454" fmla="*/ 10532161 w 12191948"/>
              <a:gd name="connsiteY1454" fmla="*/ 2652570 h 3322003"/>
              <a:gd name="connsiteX1455" fmla="*/ 10499265 w 12191948"/>
              <a:gd name="connsiteY1455" fmla="*/ 2636989 h 3322003"/>
              <a:gd name="connsiteX1456" fmla="*/ 10440247 w 12191948"/>
              <a:gd name="connsiteY1456" fmla="*/ 2630756 h 3322003"/>
              <a:gd name="connsiteX1457" fmla="*/ 6107104 w 12191948"/>
              <a:gd name="connsiteY1457" fmla="*/ 2629879 h 3322003"/>
              <a:gd name="connsiteX1458" fmla="*/ 6090748 w 12191948"/>
              <a:gd name="connsiteY1458" fmla="*/ 2633678 h 3322003"/>
              <a:gd name="connsiteX1459" fmla="*/ 6188224 w 12191948"/>
              <a:gd name="connsiteY1459" fmla="*/ 2655493 h 3322003"/>
              <a:gd name="connsiteX1460" fmla="*/ 6187501 w 12191948"/>
              <a:gd name="connsiteY1460" fmla="*/ 2655296 h 3322003"/>
              <a:gd name="connsiteX1461" fmla="*/ 6172988 w 12191948"/>
              <a:gd name="connsiteY1461" fmla="*/ 2639132 h 3322003"/>
              <a:gd name="connsiteX1462" fmla="*/ 6133802 w 12191948"/>
              <a:gd name="connsiteY1462" fmla="*/ 2633678 h 3322003"/>
              <a:gd name="connsiteX1463" fmla="*/ 6107104 w 12191948"/>
              <a:gd name="connsiteY1463" fmla="*/ 2629879 h 3322003"/>
              <a:gd name="connsiteX1464" fmla="*/ 3051999 w 12191948"/>
              <a:gd name="connsiteY1464" fmla="*/ 2626470 h 3322003"/>
              <a:gd name="connsiteX1465" fmla="*/ 3051289 w 12191948"/>
              <a:gd name="connsiteY1465" fmla="*/ 2628566 h 3322003"/>
              <a:gd name="connsiteX1466" fmla="*/ 3050791 w 12191948"/>
              <a:gd name="connsiteY1466" fmla="*/ 2628419 h 3322003"/>
              <a:gd name="connsiteX1467" fmla="*/ 3050547 w 12191948"/>
              <a:gd name="connsiteY1467" fmla="*/ 2630756 h 3322003"/>
              <a:gd name="connsiteX1468" fmla="*/ 3051289 w 12191948"/>
              <a:gd name="connsiteY1468" fmla="*/ 2628566 h 3322003"/>
              <a:gd name="connsiteX1469" fmla="*/ 3072559 w 12191948"/>
              <a:gd name="connsiteY1469" fmla="*/ 2634846 h 3322003"/>
              <a:gd name="connsiteX1470" fmla="*/ 3083443 w 12191948"/>
              <a:gd name="connsiteY1470" fmla="*/ 2634846 h 3322003"/>
              <a:gd name="connsiteX1471" fmla="*/ 3076187 w 12191948"/>
              <a:gd name="connsiteY1471" fmla="*/ 2631145 h 3322003"/>
              <a:gd name="connsiteX1472" fmla="*/ 3051999 w 12191948"/>
              <a:gd name="connsiteY1472" fmla="*/ 2626470 h 3322003"/>
              <a:gd name="connsiteX1473" fmla="*/ 5059851 w 12191948"/>
              <a:gd name="connsiteY1473" fmla="*/ 2625497 h 3322003"/>
              <a:gd name="connsiteX1474" fmla="*/ 5057190 w 12191948"/>
              <a:gd name="connsiteY1474" fmla="*/ 2626470 h 3322003"/>
              <a:gd name="connsiteX1475" fmla="*/ 5063721 w 12191948"/>
              <a:gd name="connsiteY1475" fmla="*/ 2626470 h 3322003"/>
              <a:gd name="connsiteX1476" fmla="*/ 10869101 w 12191948"/>
              <a:gd name="connsiteY1476" fmla="*/ 2618876 h 3322003"/>
              <a:gd name="connsiteX1477" fmla="*/ 10863054 w 12191948"/>
              <a:gd name="connsiteY1477" fmla="*/ 2625691 h 3322003"/>
              <a:gd name="connsiteX1478" fmla="*/ 10882889 w 12191948"/>
              <a:gd name="connsiteY1478" fmla="*/ 2628807 h 3322003"/>
              <a:gd name="connsiteX1479" fmla="*/ 10879019 w 12191948"/>
              <a:gd name="connsiteY1479" fmla="*/ 2620628 h 3322003"/>
              <a:gd name="connsiteX1480" fmla="*/ 10873938 w 12191948"/>
              <a:gd name="connsiteY1480" fmla="*/ 2618876 h 3322003"/>
              <a:gd name="connsiteX1481" fmla="*/ 10869101 w 12191948"/>
              <a:gd name="connsiteY1481" fmla="*/ 2618876 h 3322003"/>
              <a:gd name="connsiteX1482" fmla="*/ 3161812 w 12191948"/>
              <a:gd name="connsiteY1482" fmla="*/ 2618876 h 3322003"/>
              <a:gd name="connsiteX1483" fmla="*/ 3127225 w 12191948"/>
              <a:gd name="connsiteY1483" fmla="*/ 2620237 h 3322003"/>
              <a:gd name="connsiteX1484" fmla="*/ 3155766 w 12191948"/>
              <a:gd name="connsiteY1484" fmla="*/ 2633287 h 3322003"/>
              <a:gd name="connsiteX1485" fmla="*/ 3186241 w 12191948"/>
              <a:gd name="connsiteY1485" fmla="*/ 2626666 h 3322003"/>
              <a:gd name="connsiteX1486" fmla="*/ 3282511 w 12191948"/>
              <a:gd name="connsiteY1486" fmla="*/ 2618679 h 3322003"/>
              <a:gd name="connsiteX1487" fmla="*/ 3284931 w 12191948"/>
              <a:gd name="connsiteY1487" fmla="*/ 2619654 h 3322003"/>
              <a:gd name="connsiteX1488" fmla="*/ 3284931 w 12191948"/>
              <a:gd name="connsiteY1488" fmla="*/ 2621601 h 3322003"/>
              <a:gd name="connsiteX1489" fmla="*/ 3290734 w 12191948"/>
              <a:gd name="connsiteY1489" fmla="*/ 2621601 h 3322003"/>
              <a:gd name="connsiteX1490" fmla="*/ 3290734 w 12191948"/>
              <a:gd name="connsiteY1490" fmla="*/ 2619654 h 3322003"/>
              <a:gd name="connsiteX1491" fmla="*/ 3282511 w 12191948"/>
              <a:gd name="connsiteY1491" fmla="*/ 2618679 h 3322003"/>
              <a:gd name="connsiteX1492" fmla="*/ 6204672 w 12191948"/>
              <a:gd name="connsiteY1492" fmla="*/ 2617512 h 3322003"/>
              <a:gd name="connsiteX1493" fmla="*/ 6208783 w 12191948"/>
              <a:gd name="connsiteY1493" fmla="*/ 2619070 h 3322003"/>
              <a:gd name="connsiteX1494" fmla="*/ 6208783 w 12191948"/>
              <a:gd name="connsiteY1494" fmla="*/ 2617512 h 3322003"/>
              <a:gd name="connsiteX1495" fmla="*/ 10665438 w 12191948"/>
              <a:gd name="connsiteY1495" fmla="*/ 2615174 h 3322003"/>
              <a:gd name="connsiteX1496" fmla="*/ 10662777 w 12191948"/>
              <a:gd name="connsiteY1496" fmla="*/ 2618679 h 3322003"/>
              <a:gd name="connsiteX1497" fmla="*/ 10702204 w 12191948"/>
              <a:gd name="connsiteY1497" fmla="*/ 2631535 h 3322003"/>
              <a:gd name="connsiteX1498" fmla="*/ 10714541 w 12191948"/>
              <a:gd name="connsiteY1498" fmla="*/ 2631535 h 3322003"/>
              <a:gd name="connsiteX1499" fmla="*/ 10715991 w 12191948"/>
              <a:gd name="connsiteY1499" fmla="*/ 2627640 h 3322003"/>
              <a:gd name="connsiteX1500" fmla="*/ 10665438 w 12191948"/>
              <a:gd name="connsiteY1500" fmla="*/ 2615174 h 3322003"/>
              <a:gd name="connsiteX1501" fmla="*/ 5117661 w 12191948"/>
              <a:gd name="connsiteY1501" fmla="*/ 2615174 h 3322003"/>
              <a:gd name="connsiteX1502" fmla="*/ 5116453 w 12191948"/>
              <a:gd name="connsiteY1502" fmla="*/ 2618876 h 3322003"/>
              <a:gd name="connsiteX1503" fmla="*/ 5115727 w 12191948"/>
              <a:gd name="connsiteY1503" fmla="*/ 2618876 h 3322003"/>
              <a:gd name="connsiteX1504" fmla="*/ 5122740 w 12191948"/>
              <a:gd name="connsiteY1504" fmla="*/ 2620822 h 3322003"/>
              <a:gd name="connsiteX1505" fmla="*/ 5148863 w 12191948"/>
              <a:gd name="connsiteY1505" fmla="*/ 2622771 h 3322003"/>
              <a:gd name="connsiteX1506" fmla="*/ 5141849 w 12191948"/>
              <a:gd name="connsiteY1506" fmla="*/ 2616538 h 3322003"/>
              <a:gd name="connsiteX1507" fmla="*/ 5117661 w 12191948"/>
              <a:gd name="connsiteY1507" fmla="*/ 2615174 h 3322003"/>
              <a:gd name="connsiteX1508" fmla="*/ 3482062 w 12191948"/>
              <a:gd name="connsiteY1508" fmla="*/ 2612837 h 3322003"/>
              <a:gd name="connsiteX1509" fmla="*/ 3462470 w 12191948"/>
              <a:gd name="connsiteY1509" fmla="*/ 2614784 h 3322003"/>
              <a:gd name="connsiteX1510" fmla="*/ 3467308 w 12191948"/>
              <a:gd name="connsiteY1510" fmla="*/ 2617121 h 3322003"/>
              <a:gd name="connsiteX1511" fmla="*/ 3489561 w 12191948"/>
              <a:gd name="connsiteY1511" fmla="*/ 2617121 h 3322003"/>
              <a:gd name="connsiteX1512" fmla="*/ 3486824 w 12191948"/>
              <a:gd name="connsiteY1512" fmla="*/ 2614069 h 3322003"/>
              <a:gd name="connsiteX1513" fmla="*/ 3488835 w 12191948"/>
              <a:gd name="connsiteY1513" fmla="*/ 2614590 h 3322003"/>
              <a:gd name="connsiteX1514" fmla="*/ 3486417 w 12191948"/>
              <a:gd name="connsiteY1514" fmla="*/ 2613616 h 3322003"/>
              <a:gd name="connsiteX1515" fmla="*/ 3486824 w 12191948"/>
              <a:gd name="connsiteY1515" fmla="*/ 2614069 h 3322003"/>
              <a:gd name="connsiteX1516" fmla="*/ 6313520 w 12191948"/>
              <a:gd name="connsiteY1516" fmla="*/ 2611984 h 3322003"/>
              <a:gd name="connsiteX1517" fmla="*/ 6302392 w 12191948"/>
              <a:gd name="connsiteY1517" fmla="*/ 2625887 h 3322003"/>
              <a:gd name="connsiteX1518" fmla="*/ 6243373 w 12191948"/>
              <a:gd name="connsiteY1518" fmla="*/ 2625887 h 3322003"/>
              <a:gd name="connsiteX1519" fmla="*/ 6191853 w 12191948"/>
              <a:gd name="connsiteY1519" fmla="*/ 2630950 h 3322003"/>
              <a:gd name="connsiteX1520" fmla="*/ 6254016 w 12191948"/>
              <a:gd name="connsiteY1520" fmla="*/ 2636598 h 3322003"/>
              <a:gd name="connsiteX1521" fmla="*/ 6253292 w 12191948"/>
              <a:gd name="connsiteY1521" fmla="*/ 2636404 h 3322003"/>
              <a:gd name="connsiteX1522" fmla="*/ 6346174 w 12191948"/>
              <a:gd name="connsiteY1522" fmla="*/ 2643806 h 3322003"/>
              <a:gd name="connsiteX1523" fmla="*/ 6327791 w 12191948"/>
              <a:gd name="connsiteY1523" fmla="*/ 2649843 h 3322003"/>
              <a:gd name="connsiteX1524" fmla="*/ 6317872 w 12191948"/>
              <a:gd name="connsiteY1524" fmla="*/ 2648481 h 3322003"/>
              <a:gd name="connsiteX1525" fmla="*/ 6322227 w 12191948"/>
              <a:gd name="connsiteY1525" fmla="*/ 2650039 h 3322003"/>
              <a:gd name="connsiteX1526" fmla="*/ 6327791 w 12191948"/>
              <a:gd name="connsiteY1526" fmla="*/ 2650039 h 3322003"/>
              <a:gd name="connsiteX1527" fmla="*/ 6347383 w 12191948"/>
              <a:gd name="connsiteY1527" fmla="*/ 2655296 h 3322003"/>
              <a:gd name="connsiteX1528" fmla="*/ 6402532 w 12191948"/>
              <a:gd name="connsiteY1528" fmla="*/ 2651401 h 3322003"/>
              <a:gd name="connsiteX1529" fmla="*/ 6363346 w 12191948"/>
              <a:gd name="connsiteY1529" fmla="*/ 2634846 h 3322003"/>
              <a:gd name="connsiteX1530" fmla="*/ 6367460 w 12191948"/>
              <a:gd name="connsiteY1530" fmla="*/ 2617512 h 3322003"/>
              <a:gd name="connsiteX1531" fmla="*/ 6313520 w 12191948"/>
              <a:gd name="connsiteY1531" fmla="*/ 2611984 h 3322003"/>
              <a:gd name="connsiteX1532" fmla="*/ 5178374 w 12191948"/>
              <a:gd name="connsiteY1532" fmla="*/ 2611473 h 3322003"/>
              <a:gd name="connsiteX1533" fmla="*/ 5175713 w 12191948"/>
              <a:gd name="connsiteY1533" fmla="*/ 2614784 h 3322003"/>
              <a:gd name="connsiteX1534" fmla="*/ 5187323 w 12191948"/>
              <a:gd name="connsiteY1534" fmla="*/ 2614784 h 3322003"/>
              <a:gd name="connsiteX1535" fmla="*/ 5190467 w 12191948"/>
              <a:gd name="connsiteY1535" fmla="*/ 2611473 h 3322003"/>
              <a:gd name="connsiteX1536" fmla="*/ 5178374 w 12191948"/>
              <a:gd name="connsiteY1536" fmla="*/ 2611473 h 3322003"/>
              <a:gd name="connsiteX1537" fmla="*/ 2860912 w 12191948"/>
              <a:gd name="connsiteY1537" fmla="*/ 2611473 h 3322003"/>
              <a:gd name="connsiteX1538" fmla="*/ 2846884 w 12191948"/>
              <a:gd name="connsiteY1538" fmla="*/ 2620043 h 3322003"/>
              <a:gd name="connsiteX1539" fmla="*/ 2869620 w 12191948"/>
              <a:gd name="connsiteY1539" fmla="*/ 2630171 h 3322003"/>
              <a:gd name="connsiteX1540" fmla="*/ 2869864 w 12191948"/>
              <a:gd name="connsiteY1540" fmla="*/ 2630171 h 3322003"/>
              <a:gd name="connsiteX1541" fmla="*/ 2906145 w 12191948"/>
              <a:gd name="connsiteY1541" fmla="*/ 2647117 h 3322003"/>
              <a:gd name="connsiteX1542" fmla="*/ 2987417 w 12191948"/>
              <a:gd name="connsiteY1542" fmla="*/ 2659582 h 3322003"/>
              <a:gd name="connsiteX1543" fmla="*/ 3105454 w 12191948"/>
              <a:gd name="connsiteY1543" fmla="*/ 2673606 h 3322003"/>
              <a:gd name="connsiteX1544" fmla="*/ 3232685 w 12191948"/>
              <a:gd name="connsiteY1544" fmla="*/ 2695030 h 3322003"/>
              <a:gd name="connsiteX1545" fmla="*/ 3267031 w 12191948"/>
              <a:gd name="connsiteY1545" fmla="*/ 2695030 h 3322003"/>
              <a:gd name="connsiteX1546" fmla="*/ 3381198 w 12191948"/>
              <a:gd name="connsiteY1546" fmla="*/ 2705937 h 3322003"/>
              <a:gd name="connsiteX1547" fmla="*/ 3490287 w 12191948"/>
              <a:gd name="connsiteY1547" fmla="*/ 2720545 h 3322003"/>
              <a:gd name="connsiteX1548" fmla="*/ 3504556 w 12191948"/>
              <a:gd name="connsiteY1548" fmla="*/ 2722298 h 3322003"/>
              <a:gd name="connsiteX1549" fmla="*/ 3604211 w 12191948"/>
              <a:gd name="connsiteY1549" fmla="*/ 2738855 h 3322003"/>
              <a:gd name="connsiteX1550" fmla="*/ 3606149 w 12191948"/>
              <a:gd name="connsiteY1550" fmla="*/ 2729700 h 3322003"/>
              <a:gd name="connsiteX1551" fmla="*/ 3580749 w 12191948"/>
              <a:gd name="connsiteY1551" fmla="*/ 2721325 h 3322003"/>
              <a:gd name="connsiteX1552" fmla="*/ 3543257 w 12191948"/>
              <a:gd name="connsiteY1552" fmla="*/ 2718403 h 3322003"/>
              <a:gd name="connsiteX1553" fmla="*/ 3525601 w 12191948"/>
              <a:gd name="connsiteY1553" fmla="*/ 2716650 h 3322003"/>
              <a:gd name="connsiteX1554" fmla="*/ 3525601 w 12191948"/>
              <a:gd name="connsiteY1554" fmla="*/ 2714507 h 3322003"/>
              <a:gd name="connsiteX1555" fmla="*/ 3542775 w 12191948"/>
              <a:gd name="connsiteY1555" fmla="*/ 2716650 h 3322003"/>
              <a:gd name="connsiteX1556" fmla="*/ 3564545 w 12191948"/>
              <a:gd name="connsiteY1556" fmla="*/ 2715092 h 3322003"/>
              <a:gd name="connsiteX1557" fmla="*/ 3564545 w 12191948"/>
              <a:gd name="connsiteY1557" fmla="*/ 2711781 h 3322003"/>
              <a:gd name="connsiteX1558" fmla="*/ 3536728 w 12191948"/>
              <a:gd name="connsiteY1558" fmla="*/ 2704185 h 3322003"/>
              <a:gd name="connsiteX1559" fmla="*/ 3628643 w 12191948"/>
              <a:gd name="connsiteY1559" fmla="*/ 2715871 h 3322003"/>
              <a:gd name="connsiteX1560" fmla="*/ 3649929 w 12191948"/>
              <a:gd name="connsiteY1560" fmla="*/ 2717820 h 3322003"/>
              <a:gd name="connsiteX1561" fmla="*/ 3660086 w 12191948"/>
              <a:gd name="connsiteY1561" fmla="*/ 2721715 h 3322003"/>
              <a:gd name="connsiteX1562" fmla="*/ 3649929 w 12191948"/>
              <a:gd name="connsiteY1562" fmla="*/ 2722689 h 3322003"/>
              <a:gd name="connsiteX1563" fmla="*/ 3628643 w 12191948"/>
              <a:gd name="connsiteY1563" fmla="*/ 2717429 h 3322003"/>
              <a:gd name="connsiteX1564" fmla="*/ 3620418 w 12191948"/>
              <a:gd name="connsiteY1564" fmla="*/ 2723662 h 3322003"/>
              <a:gd name="connsiteX1565" fmla="*/ 3763853 w 12191948"/>
              <a:gd name="connsiteY1565" fmla="*/ 2758332 h 3322003"/>
              <a:gd name="connsiteX1566" fmla="*/ 3810779 w 12191948"/>
              <a:gd name="connsiteY1566" fmla="*/ 2762031 h 3322003"/>
              <a:gd name="connsiteX1567" fmla="*/ 3766514 w 12191948"/>
              <a:gd name="connsiteY1567" fmla="*/ 2747035 h 3322003"/>
              <a:gd name="connsiteX1568" fmla="*/ 3771351 w 12191948"/>
              <a:gd name="connsiteY1568" fmla="*/ 2730089 h 3322003"/>
              <a:gd name="connsiteX1569" fmla="*/ 3785864 w 12191948"/>
              <a:gd name="connsiteY1569" fmla="*/ 2730089 h 3322003"/>
              <a:gd name="connsiteX1570" fmla="*/ 3893018 w 12191948"/>
              <a:gd name="connsiteY1570" fmla="*/ 2758136 h 3322003"/>
              <a:gd name="connsiteX1571" fmla="*/ 3899791 w 12191948"/>
              <a:gd name="connsiteY1571" fmla="*/ 2760279 h 3322003"/>
              <a:gd name="connsiteX1572" fmla="*/ 3926397 w 12191948"/>
              <a:gd name="connsiteY1572" fmla="*/ 2775276 h 3322003"/>
              <a:gd name="connsiteX1573" fmla="*/ 3969694 w 12191948"/>
              <a:gd name="connsiteY1573" fmla="*/ 2775276 h 3322003"/>
              <a:gd name="connsiteX1574" fmla="*/ 3911884 w 12191948"/>
              <a:gd name="connsiteY1574" fmla="*/ 2742945 h 3322003"/>
              <a:gd name="connsiteX1575" fmla="*/ 3941880 w 12191948"/>
              <a:gd name="connsiteY1575" fmla="*/ 2756968 h 3322003"/>
              <a:gd name="connsiteX1576" fmla="*/ 4037179 w 12191948"/>
              <a:gd name="connsiteY1576" fmla="*/ 2772356 h 3322003"/>
              <a:gd name="connsiteX1577" fmla="*/ 3985659 w 12191948"/>
              <a:gd name="connsiteY1577" fmla="*/ 2748593 h 3322003"/>
              <a:gd name="connsiteX1578" fmla="*/ 4026778 w 12191948"/>
              <a:gd name="connsiteY1578" fmla="*/ 2746450 h 3322003"/>
              <a:gd name="connsiteX1579" fmla="*/ 4056530 w 12191948"/>
              <a:gd name="connsiteY1579" fmla="*/ 2767681 h 3322003"/>
              <a:gd name="connsiteX1580" fmla="*/ 4139254 w 12191948"/>
              <a:gd name="connsiteY1580" fmla="*/ 2799234 h 3322003"/>
              <a:gd name="connsiteX1581" fmla="*/ 4196336 w 12191948"/>
              <a:gd name="connsiteY1581" fmla="*/ 2807804 h 3322003"/>
              <a:gd name="connsiteX1582" fmla="*/ 4240842 w 12191948"/>
              <a:gd name="connsiteY1582" fmla="*/ 2800207 h 3322003"/>
              <a:gd name="connsiteX1583" fmla="*/ 4256807 w 12191948"/>
              <a:gd name="connsiteY1583" fmla="*/ 2777030 h 3322003"/>
              <a:gd name="connsiteX1584" fmla="*/ 4264548 w 12191948"/>
              <a:gd name="connsiteY1584" fmla="*/ 2774303 h 3322003"/>
              <a:gd name="connsiteX1585" fmla="*/ 4206981 w 12191948"/>
              <a:gd name="connsiteY1585" fmla="*/ 2757553 h 3322003"/>
              <a:gd name="connsiteX1586" fmla="*/ 4164651 w 12191948"/>
              <a:gd name="connsiteY1586" fmla="*/ 2753658 h 3322003"/>
              <a:gd name="connsiteX1587" fmla="*/ 4154732 w 12191948"/>
              <a:gd name="connsiteY1587" fmla="*/ 2736906 h 3322003"/>
              <a:gd name="connsiteX1588" fmla="*/ 4084588 w 12191948"/>
              <a:gd name="connsiteY1588" fmla="*/ 2714704 h 3322003"/>
              <a:gd name="connsiteX1589" fmla="*/ 4055562 w 12191948"/>
              <a:gd name="connsiteY1589" fmla="*/ 2710029 h 3322003"/>
              <a:gd name="connsiteX1590" fmla="*/ 4040082 w 12191948"/>
              <a:gd name="connsiteY1590" fmla="*/ 2711975 h 3322003"/>
              <a:gd name="connsiteX1591" fmla="*/ 4045887 w 12191948"/>
              <a:gd name="connsiteY1591" fmla="*/ 2718988 h 3322003"/>
              <a:gd name="connsiteX1592" fmla="*/ 4099342 w 12191948"/>
              <a:gd name="connsiteY1592" fmla="*/ 2740608 h 3322003"/>
              <a:gd name="connsiteX1593" fmla="*/ 4126918 w 12191948"/>
              <a:gd name="connsiteY1593" fmla="*/ 2753073 h 3322003"/>
              <a:gd name="connsiteX1594" fmla="*/ 4086764 w 12191948"/>
              <a:gd name="connsiteY1594" fmla="*/ 2761837 h 3322003"/>
              <a:gd name="connsiteX1595" fmla="*/ 4069834 w 12191948"/>
              <a:gd name="connsiteY1595" fmla="*/ 2746450 h 3322003"/>
              <a:gd name="connsiteX1596" fmla="*/ 4027504 w 12191948"/>
              <a:gd name="connsiteY1596" fmla="*/ 2744309 h 3322003"/>
              <a:gd name="connsiteX1597" fmla="*/ 3952279 w 12191948"/>
              <a:gd name="connsiteY1597" fmla="*/ 2734763 h 3322003"/>
              <a:gd name="connsiteX1598" fmla="*/ 3866413 w 12191948"/>
              <a:gd name="connsiteY1598" fmla="*/ 2704185 h 3322003"/>
              <a:gd name="connsiteX1599" fmla="*/ 3851656 w 12191948"/>
              <a:gd name="connsiteY1599" fmla="*/ 2710808 h 3322003"/>
              <a:gd name="connsiteX1600" fmla="*/ 3855044 w 12191948"/>
              <a:gd name="connsiteY1600" fmla="*/ 2712170 h 3322003"/>
              <a:gd name="connsiteX1601" fmla="*/ 3851900 w 12191948"/>
              <a:gd name="connsiteY1601" fmla="*/ 2712170 h 3322003"/>
              <a:gd name="connsiteX1602" fmla="*/ 3843675 w 12191948"/>
              <a:gd name="connsiteY1602" fmla="*/ 2723274 h 3322003"/>
              <a:gd name="connsiteX1603" fmla="*/ 3778609 w 12191948"/>
              <a:gd name="connsiteY1603" fmla="*/ 2706522 h 3322003"/>
              <a:gd name="connsiteX1604" fmla="*/ 3728298 w 12191948"/>
              <a:gd name="connsiteY1604" fmla="*/ 2693668 h 3322003"/>
              <a:gd name="connsiteX1605" fmla="*/ 3736038 w 12191948"/>
              <a:gd name="connsiteY1605" fmla="*/ 2705354 h 3322003"/>
              <a:gd name="connsiteX1606" fmla="*/ 3701931 w 12191948"/>
              <a:gd name="connsiteY1606" fmla="*/ 2694057 h 3322003"/>
              <a:gd name="connsiteX1607" fmla="*/ 3710883 w 12191948"/>
              <a:gd name="connsiteY1607" fmla="*/ 2684123 h 3322003"/>
              <a:gd name="connsiteX1608" fmla="*/ 3733377 w 12191948"/>
              <a:gd name="connsiteY1608" fmla="*/ 2687629 h 3322003"/>
              <a:gd name="connsiteX1609" fmla="*/ 3801345 w 12191948"/>
              <a:gd name="connsiteY1609" fmla="*/ 2701848 h 3322003"/>
              <a:gd name="connsiteX1610" fmla="*/ 3814649 w 12191948"/>
              <a:gd name="connsiteY1610" fmla="*/ 2703796 h 3322003"/>
              <a:gd name="connsiteX1611" fmla="*/ 3736279 w 12191948"/>
              <a:gd name="connsiteY1611" fmla="*/ 2675553 h 3322003"/>
              <a:gd name="connsiteX1612" fmla="*/ 3710156 w 12191948"/>
              <a:gd name="connsiteY1612" fmla="*/ 2680227 h 3322003"/>
              <a:gd name="connsiteX1613" fmla="*/ 3690080 w 12191948"/>
              <a:gd name="connsiteY1613" fmla="*/ 2673021 h 3322003"/>
              <a:gd name="connsiteX1614" fmla="*/ 3659845 w 12191948"/>
              <a:gd name="connsiteY1614" fmla="*/ 2683149 h 3322003"/>
              <a:gd name="connsiteX1615" fmla="*/ 3668553 w 12191948"/>
              <a:gd name="connsiteY1615" fmla="*/ 2705158 h 3322003"/>
              <a:gd name="connsiteX1616" fmla="*/ 3638077 w 12191948"/>
              <a:gd name="connsiteY1616" fmla="*/ 2696979 h 3322003"/>
              <a:gd name="connsiteX1617" fmla="*/ 3613889 w 12191948"/>
              <a:gd name="connsiteY1617" fmla="*/ 2666983 h 3322003"/>
              <a:gd name="connsiteX1618" fmla="*/ 3598891 w 12191948"/>
              <a:gd name="connsiteY1618" fmla="*/ 2658609 h 3322003"/>
              <a:gd name="connsiteX1619" fmla="*/ 3582443 w 12191948"/>
              <a:gd name="connsiteY1619" fmla="*/ 2667762 h 3322003"/>
              <a:gd name="connsiteX1620" fmla="*/ 3509879 w 12191948"/>
              <a:gd name="connsiteY1620" fmla="*/ 2653544 h 3322003"/>
              <a:gd name="connsiteX1621" fmla="*/ 3519313 w 12191948"/>
              <a:gd name="connsiteY1621" fmla="*/ 2669516 h 3322003"/>
              <a:gd name="connsiteX1622" fmla="*/ 3540357 w 12191948"/>
              <a:gd name="connsiteY1622" fmla="*/ 2675164 h 3322003"/>
              <a:gd name="connsiteX1623" fmla="*/ 3558981 w 12191948"/>
              <a:gd name="connsiteY1623" fmla="*/ 2680424 h 3322003"/>
              <a:gd name="connsiteX1624" fmla="*/ 3562610 w 12191948"/>
              <a:gd name="connsiteY1624" fmla="*/ 2683928 h 3322003"/>
              <a:gd name="connsiteX1625" fmla="*/ 3569865 w 12191948"/>
              <a:gd name="connsiteY1625" fmla="*/ 2696394 h 3322003"/>
              <a:gd name="connsiteX1626" fmla="*/ 3529593 w 12191948"/>
              <a:gd name="connsiteY1626" fmla="*/ 2686214 h 3322003"/>
              <a:gd name="connsiteX1627" fmla="*/ 3527566 w 12191948"/>
              <a:gd name="connsiteY1627" fmla="*/ 2682103 h 3322003"/>
              <a:gd name="connsiteX1628" fmla="*/ 3514581 w 12191948"/>
              <a:gd name="connsiteY1628" fmla="*/ 2678783 h 3322003"/>
              <a:gd name="connsiteX1629" fmla="*/ 3512055 w 12191948"/>
              <a:gd name="connsiteY1629" fmla="*/ 2677502 h 3322003"/>
              <a:gd name="connsiteX1630" fmla="*/ 3511088 w 12191948"/>
              <a:gd name="connsiteY1630" fmla="*/ 2677890 h 3322003"/>
              <a:gd name="connsiteX1631" fmla="*/ 3514581 w 12191948"/>
              <a:gd name="connsiteY1631" fmla="*/ 2678783 h 3322003"/>
              <a:gd name="connsiteX1632" fmla="*/ 3528867 w 12191948"/>
              <a:gd name="connsiteY1632" fmla="*/ 2686030 h 3322003"/>
              <a:gd name="connsiteX1633" fmla="*/ 3528262 w 12191948"/>
              <a:gd name="connsiteY1633" fmla="*/ 2685877 h 3322003"/>
              <a:gd name="connsiteX1634" fmla="*/ 3306699 w 12191948"/>
              <a:gd name="connsiteY1634" fmla="*/ 2665425 h 3322003"/>
              <a:gd name="connsiteX1635" fmla="*/ 3320971 w 12191948"/>
              <a:gd name="connsiteY1635" fmla="*/ 2683734 h 3322003"/>
              <a:gd name="connsiteX1636" fmla="*/ 3289766 w 12191948"/>
              <a:gd name="connsiteY1636" fmla="*/ 2686266 h 3322003"/>
              <a:gd name="connsiteX1637" fmla="*/ 3276706 w 12191948"/>
              <a:gd name="connsiteY1637" fmla="*/ 2680227 h 3322003"/>
              <a:gd name="connsiteX1638" fmla="*/ 3224942 w 12191948"/>
              <a:gd name="connsiteY1638" fmla="*/ 2656855 h 3322003"/>
              <a:gd name="connsiteX1639" fmla="*/ 3172213 w 12191948"/>
              <a:gd name="connsiteY1639" fmla="*/ 2647505 h 3322003"/>
              <a:gd name="connsiteX1640" fmla="*/ 3092047 w 12191948"/>
              <a:gd name="connsiteY1640" fmla="*/ 2639390 h 3322003"/>
              <a:gd name="connsiteX1641" fmla="*/ 3087798 w 12191948"/>
              <a:gd name="connsiteY1641" fmla="*/ 2636598 h 3322003"/>
              <a:gd name="connsiteX1642" fmla="*/ 3087556 w 12191948"/>
              <a:gd name="connsiteY1642" fmla="*/ 2638935 h 3322003"/>
              <a:gd name="connsiteX1643" fmla="*/ 3092047 w 12191948"/>
              <a:gd name="connsiteY1643" fmla="*/ 2639390 h 3322003"/>
              <a:gd name="connsiteX1644" fmla="*/ 3096988 w 12191948"/>
              <a:gd name="connsiteY1644" fmla="*/ 2642637 h 3322003"/>
              <a:gd name="connsiteX1645" fmla="*/ 3074252 w 12191948"/>
              <a:gd name="connsiteY1645" fmla="*/ 2657051 h 3322003"/>
              <a:gd name="connsiteX1646" fmla="*/ 3066512 w 12191948"/>
              <a:gd name="connsiteY1646" fmla="*/ 2641469 h 3322003"/>
              <a:gd name="connsiteX1647" fmla="*/ 2990319 w 12191948"/>
              <a:gd name="connsiteY1647" fmla="*/ 2630950 h 3322003"/>
              <a:gd name="connsiteX1648" fmla="*/ 2940249 w 12191948"/>
              <a:gd name="connsiteY1648" fmla="*/ 2620628 h 3322003"/>
              <a:gd name="connsiteX1649" fmla="*/ 2860912 w 12191948"/>
              <a:gd name="connsiteY1649" fmla="*/ 2611473 h 3322003"/>
              <a:gd name="connsiteX1650" fmla="*/ 6531669 w 12191948"/>
              <a:gd name="connsiteY1650" fmla="*/ 2611227 h 3322003"/>
              <a:gd name="connsiteX1651" fmla="*/ 6505572 w 12191948"/>
              <a:gd name="connsiteY1651" fmla="*/ 2614395 h 3322003"/>
              <a:gd name="connsiteX1652" fmla="*/ 6535324 w 12191948"/>
              <a:gd name="connsiteY1652" fmla="*/ 2636989 h 3322003"/>
              <a:gd name="connsiteX1653" fmla="*/ 6579830 w 12191948"/>
              <a:gd name="connsiteY1653" fmla="*/ 2658024 h 3322003"/>
              <a:gd name="connsiteX1654" fmla="*/ 6580312 w 12191948"/>
              <a:gd name="connsiteY1654" fmla="*/ 2659388 h 3322003"/>
              <a:gd name="connsiteX1655" fmla="*/ 6632802 w 12191948"/>
              <a:gd name="connsiteY1655" fmla="*/ 2674191 h 3322003"/>
              <a:gd name="connsiteX1656" fmla="*/ 6628932 w 12191948"/>
              <a:gd name="connsiteY1656" fmla="*/ 2657830 h 3322003"/>
              <a:gd name="connsiteX1657" fmla="*/ 6649009 w 12191948"/>
              <a:gd name="connsiteY1657" fmla="*/ 2660167 h 3322003"/>
              <a:gd name="connsiteX1658" fmla="*/ 6674647 w 12191948"/>
              <a:gd name="connsiteY1658" fmla="*/ 2668152 h 3322003"/>
              <a:gd name="connsiteX1659" fmla="*/ 6636187 w 12191948"/>
              <a:gd name="connsiteY1659" fmla="*/ 2642052 h 3322003"/>
              <a:gd name="connsiteX1660" fmla="*/ 6609097 w 12191948"/>
              <a:gd name="connsiteY1660" fmla="*/ 2642052 h 3322003"/>
              <a:gd name="connsiteX1661" fmla="*/ 6578862 w 12191948"/>
              <a:gd name="connsiteY1661" fmla="*/ 2638935 h 3322003"/>
              <a:gd name="connsiteX1662" fmla="*/ 6557094 w 12191948"/>
              <a:gd name="connsiteY1662" fmla="*/ 2616927 h 3322003"/>
              <a:gd name="connsiteX1663" fmla="*/ 6531669 w 12191948"/>
              <a:gd name="connsiteY1663" fmla="*/ 2611227 h 3322003"/>
              <a:gd name="connsiteX1664" fmla="*/ 3126740 w 12191948"/>
              <a:gd name="connsiteY1664" fmla="*/ 2608357 h 3322003"/>
              <a:gd name="connsiteX1665" fmla="*/ 3160844 w 12191948"/>
              <a:gd name="connsiteY1665" fmla="*/ 2617121 h 3322003"/>
              <a:gd name="connsiteX1666" fmla="*/ 3150928 w 12191948"/>
              <a:gd name="connsiteY1666" fmla="*/ 2608357 h 3322003"/>
              <a:gd name="connsiteX1667" fmla="*/ 3126740 w 12191948"/>
              <a:gd name="connsiteY1667" fmla="*/ 2608357 h 3322003"/>
              <a:gd name="connsiteX1668" fmla="*/ 3394017 w 12191948"/>
              <a:gd name="connsiteY1668" fmla="*/ 2606214 h 3322003"/>
              <a:gd name="connsiteX1669" fmla="*/ 3388212 w 12191948"/>
              <a:gd name="connsiteY1669" fmla="*/ 2608942 h 3322003"/>
              <a:gd name="connsiteX1670" fmla="*/ 3398614 w 12191948"/>
              <a:gd name="connsiteY1670" fmla="*/ 2610694 h 3322003"/>
              <a:gd name="connsiteX1671" fmla="*/ 6711172 w 12191948"/>
              <a:gd name="connsiteY1671" fmla="*/ 2605046 h 3322003"/>
              <a:gd name="connsiteX1672" fmla="*/ 6709237 w 12191948"/>
              <a:gd name="connsiteY1672" fmla="*/ 2605825 h 3322003"/>
              <a:gd name="connsiteX1673" fmla="*/ 6715283 w 12191948"/>
              <a:gd name="connsiteY1673" fmla="*/ 2608551 h 3322003"/>
              <a:gd name="connsiteX1674" fmla="*/ 6712622 w 12191948"/>
              <a:gd name="connsiteY1674" fmla="*/ 2606604 h 3322003"/>
              <a:gd name="connsiteX1675" fmla="*/ 6711172 w 12191948"/>
              <a:gd name="connsiteY1675" fmla="*/ 2605046 h 3322003"/>
              <a:gd name="connsiteX1676" fmla="*/ 2720380 w 12191948"/>
              <a:gd name="connsiteY1676" fmla="*/ 2603488 h 3322003"/>
              <a:gd name="connsiteX1677" fmla="*/ 2720380 w 12191948"/>
              <a:gd name="connsiteY1677" fmla="*/ 2603877 h 3322003"/>
              <a:gd name="connsiteX1678" fmla="*/ 2697886 w 12191948"/>
              <a:gd name="connsiteY1678" fmla="*/ 2608551 h 3322003"/>
              <a:gd name="connsiteX1679" fmla="*/ 2813504 w 12191948"/>
              <a:gd name="connsiteY1679" fmla="*/ 2621601 h 3322003"/>
              <a:gd name="connsiteX1680" fmla="*/ 2808666 w 12191948"/>
              <a:gd name="connsiteY1680" fmla="*/ 2614590 h 3322003"/>
              <a:gd name="connsiteX1681" fmla="*/ 2720380 w 12191948"/>
              <a:gd name="connsiteY1681" fmla="*/ 2603488 h 3322003"/>
              <a:gd name="connsiteX1682" fmla="*/ 2490110 w 12191948"/>
              <a:gd name="connsiteY1682" fmla="*/ 2602903 h 3322003"/>
              <a:gd name="connsiteX1683" fmla="*/ 2488657 w 12191948"/>
              <a:gd name="connsiteY1683" fmla="*/ 2604073 h 3322003"/>
              <a:gd name="connsiteX1684" fmla="*/ 2490351 w 12191948"/>
              <a:gd name="connsiteY1684" fmla="*/ 2605046 h 3322003"/>
              <a:gd name="connsiteX1685" fmla="*/ 2497124 w 12191948"/>
              <a:gd name="connsiteY1685" fmla="*/ 2605046 h 3322003"/>
              <a:gd name="connsiteX1686" fmla="*/ 2497124 w 12191948"/>
              <a:gd name="connsiteY1686" fmla="*/ 2602903 h 3322003"/>
              <a:gd name="connsiteX1687" fmla="*/ 10197883 w 12191948"/>
              <a:gd name="connsiteY1687" fmla="*/ 2601930 h 3322003"/>
              <a:gd name="connsiteX1688" fmla="*/ 10197883 w 12191948"/>
              <a:gd name="connsiteY1688" fmla="*/ 2606020 h 3322003"/>
              <a:gd name="connsiteX1689" fmla="*/ 10216266 w 12191948"/>
              <a:gd name="connsiteY1689" fmla="*/ 2612252 h 3322003"/>
              <a:gd name="connsiteX1690" fmla="*/ 10230535 w 12191948"/>
              <a:gd name="connsiteY1690" fmla="*/ 2617900 h 3322003"/>
              <a:gd name="connsiteX1691" fmla="*/ 10223763 w 12191948"/>
              <a:gd name="connsiteY1691" fmla="*/ 2613225 h 3322003"/>
              <a:gd name="connsiteX1692" fmla="*/ 10214814 w 12191948"/>
              <a:gd name="connsiteY1692" fmla="*/ 2603877 h 3322003"/>
              <a:gd name="connsiteX1693" fmla="*/ 10214814 w 12191948"/>
              <a:gd name="connsiteY1693" fmla="*/ 2604073 h 3322003"/>
              <a:gd name="connsiteX1694" fmla="*/ 10197883 w 12191948"/>
              <a:gd name="connsiteY1694" fmla="*/ 2601930 h 3322003"/>
              <a:gd name="connsiteX1695" fmla="*/ 3087313 w 12191948"/>
              <a:gd name="connsiteY1695" fmla="*/ 2600176 h 3322003"/>
              <a:gd name="connsiteX1696" fmla="*/ 3078364 w 12191948"/>
              <a:gd name="connsiteY1696" fmla="*/ 2602514 h 3322003"/>
              <a:gd name="connsiteX1697" fmla="*/ 3121902 w 12191948"/>
              <a:gd name="connsiteY1697" fmla="*/ 2609330 h 3322003"/>
              <a:gd name="connsiteX1698" fmla="*/ 3122144 w 12191948"/>
              <a:gd name="connsiteY1698" fmla="*/ 2606993 h 3322003"/>
              <a:gd name="connsiteX1699" fmla="*/ 3104246 w 12191948"/>
              <a:gd name="connsiteY1699" fmla="*/ 2602514 h 3322003"/>
              <a:gd name="connsiteX1700" fmla="*/ 3087313 w 12191948"/>
              <a:gd name="connsiteY1700" fmla="*/ 2600176 h 3322003"/>
              <a:gd name="connsiteX1701" fmla="*/ 10804035 w 12191948"/>
              <a:gd name="connsiteY1701" fmla="*/ 2597061 h 3322003"/>
              <a:gd name="connsiteX1702" fmla="*/ 10873455 w 12191948"/>
              <a:gd name="connsiteY1702" fmla="*/ 2618291 h 3322003"/>
              <a:gd name="connsiteX1703" fmla="*/ 10925461 w 12191948"/>
              <a:gd name="connsiteY1703" fmla="*/ 2610500 h 3322003"/>
              <a:gd name="connsiteX1704" fmla="*/ 10859184 w 12191948"/>
              <a:gd name="connsiteY1704" fmla="*/ 2597061 h 3322003"/>
              <a:gd name="connsiteX1705" fmla="*/ 10804035 w 12191948"/>
              <a:gd name="connsiteY1705" fmla="*/ 2597061 h 3322003"/>
              <a:gd name="connsiteX1706" fmla="*/ 3347820 w 12191948"/>
              <a:gd name="connsiteY1706" fmla="*/ 2596670 h 3322003"/>
              <a:gd name="connsiteX1707" fmla="*/ 3319518 w 12191948"/>
              <a:gd name="connsiteY1707" fmla="*/ 2598813 h 3322003"/>
              <a:gd name="connsiteX1708" fmla="*/ 3349029 w 12191948"/>
              <a:gd name="connsiteY1708" fmla="*/ 2597644 h 3322003"/>
              <a:gd name="connsiteX1709" fmla="*/ 3351446 w 12191948"/>
              <a:gd name="connsiteY1709" fmla="*/ 2598619 h 3322003"/>
              <a:gd name="connsiteX1710" fmla="*/ 3347820 w 12191948"/>
              <a:gd name="connsiteY1710" fmla="*/ 2596670 h 3322003"/>
              <a:gd name="connsiteX1711" fmla="*/ 6142751 w 12191948"/>
              <a:gd name="connsiteY1711" fmla="*/ 2594724 h 3322003"/>
              <a:gd name="connsiteX1712" fmla="*/ 6146621 w 12191948"/>
              <a:gd name="connsiteY1712" fmla="*/ 2601151 h 3322003"/>
              <a:gd name="connsiteX1713" fmla="*/ 6177823 w 12191948"/>
              <a:gd name="connsiteY1713" fmla="*/ 2603294 h 3322003"/>
              <a:gd name="connsiteX1714" fmla="*/ 6176614 w 12191948"/>
              <a:gd name="connsiteY1714" fmla="*/ 2594724 h 3322003"/>
              <a:gd name="connsiteX1715" fmla="*/ 6142751 w 12191948"/>
              <a:gd name="connsiteY1715" fmla="*/ 2594724 h 3322003"/>
              <a:gd name="connsiteX1716" fmla="*/ 2515992 w 12191948"/>
              <a:gd name="connsiteY1716" fmla="*/ 2594139 h 3322003"/>
              <a:gd name="connsiteX1717" fmla="*/ 2594602 w 12191948"/>
              <a:gd name="connsiteY1717" fmla="*/ 2621795 h 3322003"/>
              <a:gd name="connsiteX1718" fmla="*/ 2722315 w 12191948"/>
              <a:gd name="connsiteY1718" fmla="*/ 2634067 h 3322003"/>
              <a:gd name="connsiteX1719" fmla="*/ 2709011 w 12191948"/>
              <a:gd name="connsiteY1719" fmla="*/ 2626470 h 3322003"/>
              <a:gd name="connsiteX1720" fmla="*/ 2649510 w 12191948"/>
              <a:gd name="connsiteY1720" fmla="*/ 2613810 h 3322003"/>
              <a:gd name="connsiteX1721" fmla="*/ 2625322 w 12191948"/>
              <a:gd name="connsiteY1721" fmla="*/ 2610694 h 3322003"/>
              <a:gd name="connsiteX1722" fmla="*/ 2603069 w 12191948"/>
              <a:gd name="connsiteY1722" fmla="*/ 2597255 h 3322003"/>
              <a:gd name="connsiteX1723" fmla="*/ 2515992 w 12191948"/>
              <a:gd name="connsiteY1723" fmla="*/ 2594139 h 3322003"/>
              <a:gd name="connsiteX1724" fmla="*/ 6705367 w 12191948"/>
              <a:gd name="connsiteY1724" fmla="*/ 2592190 h 3322003"/>
              <a:gd name="connsiteX1725" fmla="*/ 6701979 w 12191948"/>
              <a:gd name="connsiteY1725" fmla="*/ 2595307 h 3322003"/>
              <a:gd name="connsiteX1726" fmla="*/ 6708995 w 12191948"/>
              <a:gd name="connsiteY1726" fmla="*/ 2596670 h 3322003"/>
              <a:gd name="connsiteX1727" fmla="*/ 6715692 w 12191948"/>
              <a:gd name="connsiteY1727" fmla="*/ 2594124 h 3322003"/>
              <a:gd name="connsiteX1728" fmla="*/ 6715768 w 12191948"/>
              <a:gd name="connsiteY1728" fmla="*/ 2594139 h 3322003"/>
              <a:gd name="connsiteX1729" fmla="*/ 6717703 w 12191948"/>
              <a:gd name="connsiteY1729" fmla="*/ 2593360 h 3322003"/>
              <a:gd name="connsiteX1730" fmla="*/ 6715692 w 12191948"/>
              <a:gd name="connsiteY1730" fmla="*/ 2594124 h 3322003"/>
              <a:gd name="connsiteX1731" fmla="*/ 2953399 w 12191948"/>
              <a:gd name="connsiteY1731" fmla="*/ 2589378 h 3322003"/>
              <a:gd name="connsiteX1732" fmla="*/ 2953312 w 12191948"/>
              <a:gd name="connsiteY1732" fmla="*/ 2589659 h 3322003"/>
              <a:gd name="connsiteX1733" fmla="*/ 2952662 w 12191948"/>
              <a:gd name="connsiteY1733" fmla="*/ 2589399 h 3322003"/>
              <a:gd name="connsiteX1734" fmla="*/ 6750114 w 12191948"/>
              <a:gd name="connsiteY1734" fmla="*/ 2584399 h 3322003"/>
              <a:gd name="connsiteX1735" fmla="*/ 6746970 w 12191948"/>
              <a:gd name="connsiteY1735" fmla="*/ 2585569 h 3322003"/>
              <a:gd name="connsiteX1736" fmla="*/ 6757613 w 12191948"/>
              <a:gd name="connsiteY1736" fmla="*/ 2589270 h 3322003"/>
              <a:gd name="connsiteX1737" fmla="*/ 6770917 w 12191948"/>
              <a:gd name="connsiteY1737" fmla="*/ 2590632 h 3322003"/>
              <a:gd name="connsiteX1738" fmla="*/ 6768497 w 12191948"/>
              <a:gd name="connsiteY1738" fmla="*/ 2587127 h 3322003"/>
              <a:gd name="connsiteX1739" fmla="*/ 10436376 w 12191948"/>
              <a:gd name="connsiteY1739" fmla="*/ 2583231 h 3322003"/>
              <a:gd name="connsiteX1740" fmla="*/ 10394532 w 12191948"/>
              <a:gd name="connsiteY1740" fmla="*/ 2590243 h 3322003"/>
              <a:gd name="connsiteX1741" fmla="*/ 10334304 w 12191948"/>
              <a:gd name="connsiteY1741" fmla="*/ 2590243 h 3322003"/>
              <a:gd name="connsiteX1742" fmla="*/ 10279638 w 12191948"/>
              <a:gd name="connsiteY1742" fmla="*/ 2599787 h 3322003"/>
              <a:gd name="connsiteX1743" fmla="*/ 10336480 w 12191948"/>
              <a:gd name="connsiteY1743" fmla="*/ 2617317 h 3322003"/>
              <a:gd name="connsiteX1744" fmla="*/ 10338415 w 12191948"/>
              <a:gd name="connsiteY1744" fmla="*/ 2603682 h 3322003"/>
              <a:gd name="connsiteX1745" fmla="*/ 10422590 w 12191948"/>
              <a:gd name="connsiteY1745" fmla="*/ 2608357 h 3322003"/>
              <a:gd name="connsiteX1746" fmla="*/ 10451857 w 12191948"/>
              <a:gd name="connsiteY1746" fmla="*/ 2611667 h 3322003"/>
              <a:gd name="connsiteX1747" fmla="*/ 10522003 w 12191948"/>
              <a:gd name="connsiteY1747" fmla="*/ 2619458 h 3322003"/>
              <a:gd name="connsiteX1748" fmla="*/ 10436376 w 12191948"/>
              <a:gd name="connsiteY1748" fmla="*/ 2583231 h 3322003"/>
              <a:gd name="connsiteX1749" fmla="*/ 4976403 w 12191948"/>
              <a:gd name="connsiteY1749" fmla="*/ 2582452 h 3322003"/>
              <a:gd name="connsiteX1750" fmla="*/ 4972533 w 12191948"/>
              <a:gd name="connsiteY1750" fmla="*/ 2585763 h 3322003"/>
              <a:gd name="connsiteX1751" fmla="*/ 4971807 w 12191948"/>
              <a:gd name="connsiteY1751" fmla="*/ 2585763 h 3322003"/>
              <a:gd name="connsiteX1752" fmla="*/ 4991883 w 12191948"/>
              <a:gd name="connsiteY1752" fmla="*/ 2589659 h 3322003"/>
              <a:gd name="connsiteX1753" fmla="*/ 4994060 w 12191948"/>
              <a:gd name="connsiteY1753" fmla="*/ 2584984 h 3322003"/>
              <a:gd name="connsiteX1754" fmla="*/ 4976403 w 12191948"/>
              <a:gd name="connsiteY1754" fmla="*/ 2582452 h 3322003"/>
              <a:gd name="connsiteX1755" fmla="*/ 2776738 w 12191948"/>
              <a:gd name="connsiteY1755" fmla="*/ 2582452 h 3322003"/>
              <a:gd name="connsiteX1756" fmla="*/ 2771418 w 12191948"/>
              <a:gd name="connsiteY1756" fmla="*/ 2586542 h 3322003"/>
              <a:gd name="connsiteX1757" fmla="*/ 2789557 w 12191948"/>
              <a:gd name="connsiteY1757" fmla="*/ 2589270 h 3322003"/>
              <a:gd name="connsiteX1758" fmla="*/ 2800926 w 12191948"/>
              <a:gd name="connsiteY1758" fmla="*/ 2584984 h 3322003"/>
              <a:gd name="connsiteX1759" fmla="*/ 2800926 w 12191948"/>
              <a:gd name="connsiteY1759" fmla="*/ 2584399 h 3322003"/>
              <a:gd name="connsiteX1760" fmla="*/ 2776738 w 12191948"/>
              <a:gd name="connsiteY1760" fmla="*/ 2582452 h 3322003"/>
              <a:gd name="connsiteX1761" fmla="*/ 3303555 w 12191948"/>
              <a:gd name="connsiteY1761" fmla="*/ 2581868 h 3322003"/>
              <a:gd name="connsiteX1762" fmla="*/ 3288801 w 12191948"/>
              <a:gd name="connsiteY1762" fmla="*/ 2583816 h 3322003"/>
              <a:gd name="connsiteX1763" fmla="*/ 3317824 w 12191948"/>
              <a:gd name="connsiteY1763" fmla="*/ 2598423 h 3322003"/>
              <a:gd name="connsiteX1764" fmla="*/ 3317101 w 12191948"/>
              <a:gd name="connsiteY1764" fmla="*/ 2587906 h 3322003"/>
              <a:gd name="connsiteX1765" fmla="*/ 3319518 w 12191948"/>
              <a:gd name="connsiteY1765" fmla="*/ 2587906 h 3322003"/>
              <a:gd name="connsiteX1766" fmla="*/ 3303555 w 12191948"/>
              <a:gd name="connsiteY1766" fmla="*/ 2581868 h 3322003"/>
              <a:gd name="connsiteX1767" fmla="*/ 2940493 w 12191948"/>
              <a:gd name="connsiteY1767" fmla="*/ 2576414 h 3322003"/>
              <a:gd name="connsiteX1768" fmla="*/ 2944596 w 12191948"/>
              <a:gd name="connsiteY1768" fmla="*/ 2579717 h 3322003"/>
              <a:gd name="connsiteX1769" fmla="*/ 2941702 w 12191948"/>
              <a:gd name="connsiteY1769" fmla="*/ 2579530 h 3322003"/>
              <a:gd name="connsiteX1770" fmla="*/ 2939768 w 12191948"/>
              <a:gd name="connsiteY1770" fmla="*/ 2579482 h 3322003"/>
              <a:gd name="connsiteX1771" fmla="*/ 6483259 w 12191948"/>
              <a:gd name="connsiteY1771" fmla="*/ 2572737 h 3322003"/>
              <a:gd name="connsiteX1772" fmla="*/ 6473887 w 12191948"/>
              <a:gd name="connsiteY1772" fmla="*/ 2581283 h 3322003"/>
              <a:gd name="connsiteX1773" fmla="*/ 6519843 w 12191948"/>
              <a:gd name="connsiteY1773" fmla="*/ 2592775 h 3322003"/>
              <a:gd name="connsiteX1774" fmla="*/ 6560721 w 12191948"/>
              <a:gd name="connsiteY1774" fmla="*/ 2600956 h 3322003"/>
              <a:gd name="connsiteX1775" fmla="*/ 6565802 w 12191948"/>
              <a:gd name="connsiteY1775" fmla="*/ 2600956 h 3322003"/>
              <a:gd name="connsiteX1776" fmla="*/ 6614178 w 12191948"/>
              <a:gd name="connsiteY1776" fmla="*/ 2613422 h 3322003"/>
              <a:gd name="connsiteX1777" fmla="*/ 6629415 w 12191948"/>
              <a:gd name="connsiteY1777" fmla="*/ 2622186 h 3322003"/>
              <a:gd name="connsiteX1778" fmla="*/ 6647798 w 12191948"/>
              <a:gd name="connsiteY1778" fmla="*/ 2619264 h 3322003"/>
              <a:gd name="connsiteX1779" fmla="*/ 6658199 w 12191948"/>
              <a:gd name="connsiteY1779" fmla="*/ 2614395 h 3322003"/>
              <a:gd name="connsiteX1780" fmla="*/ 6693756 w 12191948"/>
              <a:gd name="connsiteY1780" fmla="*/ 2628613 h 3322003"/>
              <a:gd name="connsiteX1781" fmla="*/ 6685290 w 12191948"/>
              <a:gd name="connsiteY1781" fmla="*/ 2649260 h 3322003"/>
              <a:gd name="connsiteX1782" fmla="*/ 6745518 w 12191948"/>
              <a:gd name="connsiteY1782" fmla="*/ 2663284 h 3322003"/>
              <a:gd name="connsiteX1783" fmla="*/ 6728828 w 12191948"/>
              <a:gd name="connsiteY1783" fmla="*/ 2643806 h 3322003"/>
              <a:gd name="connsiteX1784" fmla="*/ 6829936 w 12191948"/>
              <a:gd name="connsiteY1784" fmla="*/ 2668152 h 3322003"/>
              <a:gd name="connsiteX1785" fmla="*/ 6878312 w 12191948"/>
              <a:gd name="connsiteY1785" fmla="*/ 2682176 h 3322003"/>
              <a:gd name="connsiteX1786" fmla="*/ 6911690 w 12191948"/>
              <a:gd name="connsiteY1786" fmla="*/ 2677111 h 3322003"/>
              <a:gd name="connsiteX1787" fmla="*/ 6907820 w 12191948"/>
              <a:gd name="connsiteY1787" fmla="*/ 2676137 h 3322003"/>
              <a:gd name="connsiteX1788" fmla="*/ 6911690 w 12191948"/>
              <a:gd name="connsiteY1788" fmla="*/ 2676137 h 3322003"/>
              <a:gd name="connsiteX1789" fmla="*/ 6945312 w 12191948"/>
              <a:gd name="connsiteY1789" fmla="*/ 2670295 h 3322003"/>
              <a:gd name="connsiteX1790" fmla="*/ 6911449 w 12191948"/>
              <a:gd name="connsiteY1790" fmla="*/ 2653350 h 3322003"/>
              <a:gd name="connsiteX1791" fmla="*/ 6887727 w 12191948"/>
              <a:gd name="connsiteY1791" fmla="*/ 2639729 h 3322003"/>
              <a:gd name="connsiteX1792" fmla="*/ 6940475 w 12191948"/>
              <a:gd name="connsiteY1792" fmla="*/ 2648869 h 3322003"/>
              <a:gd name="connsiteX1793" fmla="*/ 6950495 w 12191948"/>
              <a:gd name="connsiteY1793" fmla="*/ 2646589 h 3322003"/>
              <a:gd name="connsiteX1794" fmla="*/ 6951600 w 12191948"/>
              <a:gd name="connsiteY1794" fmla="*/ 2647702 h 3322003"/>
              <a:gd name="connsiteX1795" fmla="*/ 6951600 w 12191948"/>
              <a:gd name="connsiteY1795" fmla="*/ 2646338 h 3322003"/>
              <a:gd name="connsiteX1796" fmla="*/ 6950495 w 12191948"/>
              <a:gd name="connsiteY1796" fmla="*/ 2646589 h 3322003"/>
              <a:gd name="connsiteX1797" fmla="*/ 6944827 w 12191948"/>
              <a:gd name="connsiteY1797" fmla="*/ 2640884 h 3322003"/>
              <a:gd name="connsiteX1798" fmla="*/ 6917013 w 12191948"/>
              <a:gd name="connsiteY1798" fmla="*/ 2633093 h 3322003"/>
              <a:gd name="connsiteX1799" fmla="*/ 6883150 w 12191948"/>
              <a:gd name="connsiteY1799" fmla="*/ 2626082 h 3322003"/>
              <a:gd name="connsiteX1800" fmla="*/ 6872808 w 12191948"/>
              <a:gd name="connsiteY1800" fmla="*/ 2631340 h 3322003"/>
              <a:gd name="connsiteX1801" fmla="*/ 6881754 w 12191948"/>
              <a:gd name="connsiteY1801" fmla="*/ 2637910 h 3322003"/>
              <a:gd name="connsiteX1802" fmla="*/ 6866458 w 12191948"/>
              <a:gd name="connsiteY1802" fmla="*/ 2642248 h 3322003"/>
              <a:gd name="connsiteX1803" fmla="*/ 6893066 w 12191948"/>
              <a:gd name="connsiteY1803" fmla="*/ 2654714 h 3322003"/>
              <a:gd name="connsiteX1804" fmla="*/ 6893066 w 12191948"/>
              <a:gd name="connsiteY1804" fmla="*/ 2663087 h 3322003"/>
              <a:gd name="connsiteX1805" fmla="*/ 6866702 w 12191948"/>
              <a:gd name="connsiteY1805" fmla="*/ 2660556 h 3322003"/>
              <a:gd name="connsiteX1806" fmla="*/ 6831627 w 12191948"/>
              <a:gd name="connsiteY1806" fmla="*/ 2643806 h 3322003"/>
              <a:gd name="connsiteX1807" fmla="*/ 6721573 w 12191948"/>
              <a:gd name="connsiteY1807" fmla="*/ 2629586 h 3322003"/>
              <a:gd name="connsiteX1808" fmla="*/ 6742132 w 12191948"/>
              <a:gd name="connsiteY1808" fmla="*/ 2626082 h 3322003"/>
              <a:gd name="connsiteX1809" fmla="*/ 6796555 w 12191948"/>
              <a:gd name="connsiteY1809" fmla="*/ 2630365 h 3322003"/>
              <a:gd name="connsiteX1810" fmla="*/ 6794620 w 12191948"/>
              <a:gd name="connsiteY1810" fmla="*/ 2617317 h 3322003"/>
              <a:gd name="connsiteX1811" fmla="*/ 6722056 w 12191948"/>
              <a:gd name="connsiteY1811" fmla="*/ 2608357 h 3322003"/>
              <a:gd name="connsiteX1812" fmla="*/ 6706093 w 12191948"/>
              <a:gd name="connsiteY1812" fmla="*/ 2610306 h 3322003"/>
              <a:gd name="connsiteX1813" fmla="*/ 6699320 w 12191948"/>
              <a:gd name="connsiteY1813" fmla="*/ 2610306 h 3322003"/>
              <a:gd name="connsiteX1814" fmla="*/ 6697626 w 12191948"/>
              <a:gd name="connsiteY1814" fmla="*/ 2606799 h 3322003"/>
              <a:gd name="connsiteX1815" fmla="*/ 6708269 w 12191948"/>
              <a:gd name="connsiteY1815" fmla="*/ 2603097 h 3322003"/>
              <a:gd name="connsiteX1816" fmla="*/ 6653362 w 12191948"/>
              <a:gd name="connsiteY1816" fmla="*/ 2597255 h 3322003"/>
              <a:gd name="connsiteX1817" fmla="*/ 6615143 w 12191948"/>
              <a:gd name="connsiteY1817" fmla="*/ 2598619 h 3322003"/>
              <a:gd name="connsiteX1818" fmla="*/ 6604259 w 12191948"/>
              <a:gd name="connsiteY1818" fmla="*/ 2585957 h 3322003"/>
              <a:gd name="connsiteX1819" fmla="*/ 6555883 w 12191948"/>
              <a:gd name="connsiteY1819" fmla="*/ 2582647 h 3322003"/>
              <a:gd name="connsiteX1820" fmla="*/ 6505331 w 12191948"/>
              <a:gd name="connsiteY1820" fmla="*/ 2576026 h 3322003"/>
              <a:gd name="connsiteX1821" fmla="*/ 6483259 w 12191948"/>
              <a:gd name="connsiteY1821" fmla="*/ 2572737 h 3322003"/>
              <a:gd name="connsiteX1822" fmla="*/ 3134239 w 12191948"/>
              <a:gd name="connsiteY1822" fmla="*/ 2571934 h 3322003"/>
              <a:gd name="connsiteX1823" fmla="*/ 3179954 w 12191948"/>
              <a:gd name="connsiteY1823" fmla="*/ 2579142 h 3322003"/>
              <a:gd name="connsiteX1824" fmla="*/ 3180921 w 12191948"/>
              <a:gd name="connsiteY1824" fmla="*/ 2578167 h 3322003"/>
              <a:gd name="connsiteX1825" fmla="*/ 3134239 w 12191948"/>
              <a:gd name="connsiteY1825" fmla="*/ 2571934 h 3322003"/>
              <a:gd name="connsiteX1826" fmla="*/ 6665457 w 12191948"/>
              <a:gd name="connsiteY1826" fmla="*/ 2571739 h 3322003"/>
              <a:gd name="connsiteX1827" fmla="*/ 6664972 w 12191948"/>
              <a:gd name="connsiteY1827" fmla="*/ 2571934 h 3322003"/>
              <a:gd name="connsiteX1828" fmla="*/ 6624336 w 12191948"/>
              <a:gd name="connsiteY1828" fmla="*/ 2579142 h 3322003"/>
              <a:gd name="connsiteX1829" fmla="*/ 6652153 w 12191948"/>
              <a:gd name="connsiteY1829" fmla="*/ 2591801 h 3322003"/>
              <a:gd name="connsiteX1830" fmla="*/ 6665457 w 12191948"/>
              <a:gd name="connsiteY1830" fmla="*/ 2571739 h 3322003"/>
              <a:gd name="connsiteX1831" fmla="*/ 7500912 w 12191948"/>
              <a:gd name="connsiteY1831" fmla="*/ 2569793 h 3322003"/>
              <a:gd name="connsiteX1832" fmla="*/ 7500912 w 12191948"/>
              <a:gd name="connsiteY1832" fmla="*/ 2570572 h 3322003"/>
              <a:gd name="connsiteX1833" fmla="*/ 7489301 w 12191948"/>
              <a:gd name="connsiteY1833" fmla="*/ 2574271 h 3322003"/>
              <a:gd name="connsiteX1834" fmla="*/ 7507202 w 12191948"/>
              <a:gd name="connsiteY1834" fmla="*/ 2579725 h 3322003"/>
              <a:gd name="connsiteX1835" fmla="*/ 7528487 w 12191948"/>
              <a:gd name="connsiteY1835" fmla="*/ 2581868 h 3322003"/>
              <a:gd name="connsiteX1836" fmla="*/ 7500912 w 12191948"/>
              <a:gd name="connsiteY1836" fmla="*/ 2569793 h 3322003"/>
              <a:gd name="connsiteX1837" fmla="*/ 2523247 w 12191948"/>
              <a:gd name="connsiteY1837" fmla="*/ 2568234 h 3322003"/>
              <a:gd name="connsiteX1838" fmla="*/ 2524699 w 12191948"/>
              <a:gd name="connsiteY1838" fmla="*/ 2571934 h 3322003"/>
              <a:gd name="connsiteX1839" fmla="*/ 2548161 w 12191948"/>
              <a:gd name="connsiteY1839" fmla="*/ 2573688 h 3322003"/>
              <a:gd name="connsiteX1840" fmla="*/ 2539695 w 12191948"/>
              <a:gd name="connsiteY1840" fmla="*/ 2568234 h 3322003"/>
              <a:gd name="connsiteX1841" fmla="*/ 2523247 w 12191948"/>
              <a:gd name="connsiteY1841" fmla="*/ 2568234 h 3322003"/>
              <a:gd name="connsiteX1842" fmla="*/ 2294429 w 12191948"/>
              <a:gd name="connsiteY1842" fmla="*/ 2568038 h 3322003"/>
              <a:gd name="connsiteX1843" fmla="*/ 2313538 w 12191948"/>
              <a:gd name="connsiteY1843" fmla="*/ 2575829 h 3322003"/>
              <a:gd name="connsiteX1844" fmla="*/ 2314262 w 12191948"/>
              <a:gd name="connsiteY1844" fmla="*/ 2576804 h 3322003"/>
              <a:gd name="connsiteX1845" fmla="*/ 2325872 w 12191948"/>
              <a:gd name="connsiteY1845" fmla="*/ 2576804 h 3322003"/>
              <a:gd name="connsiteX1846" fmla="*/ 2312568 w 12191948"/>
              <a:gd name="connsiteY1846" fmla="*/ 2568038 h 3322003"/>
              <a:gd name="connsiteX1847" fmla="*/ 2294429 w 12191948"/>
              <a:gd name="connsiteY1847" fmla="*/ 2568038 h 3322003"/>
              <a:gd name="connsiteX1848" fmla="*/ 8819887 w 12191948"/>
              <a:gd name="connsiteY1848" fmla="*/ 2567259 h 3322003"/>
              <a:gd name="connsiteX1849" fmla="*/ 8816743 w 12191948"/>
              <a:gd name="connsiteY1849" fmla="*/ 2570960 h 3322003"/>
              <a:gd name="connsiteX1850" fmla="*/ 8832465 w 12191948"/>
              <a:gd name="connsiteY1850" fmla="*/ 2572130 h 3322003"/>
              <a:gd name="connsiteX1851" fmla="*/ 8833191 w 12191948"/>
              <a:gd name="connsiteY1851" fmla="*/ 2572324 h 3322003"/>
              <a:gd name="connsiteX1852" fmla="*/ 8833191 w 12191948"/>
              <a:gd name="connsiteY1852" fmla="*/ 2568623 h 3322003"/>
              <a:gd name="connsiteX1853" fmla="*/ 3071591 w 12191948"/>
              <a:gd name="connsiteY1853" fmla="*/ 2564143 h 3322003"/>
              <a:gd name="connsiteX1854" fmla="*/ 3079090 w 12191948"/>
              <a:gd name="connsiteY1854" fmla="*/ 2572909 h 3322003"/>
              <a:gd name="connsiteX1855" fmla="*/ 3091427 w 12191948"/>
              <a:gd name="connsiteY1855" fmla="*/ 2569793 h 3322003"/>
              <a:gd name="connsiteX1856" fmla="*/ 3080784 w 12191948"/>
              <a:gd name="connsiteY1856" fmla="*/ 2565897 h 3322003"/>
              <a:gd name="connsiteX1857" fmla="*/ 3081751 w 12191948"/>
              <a:gd name="connsiteY1857" fmla="*/ 2564143 h 3322003"/>
              <a:gd name="connsiteX1858" fmla="*/ 3071591 w 12191948"/>
              <a:gd name="connsiteY1858" fmla="*/ 2564143 h 3322003"/>
              <a:gd name="connsiteX1859" fmla="*/ 2584686 w 12191948"/>
              <a:gd name="connsiteY1859" fmla="*/ 2562390 h 3322003"/>
              <a:gd name="connsiteX1860" fmla="*/ 2590422 w 12191948"/>
              <a:gd name="connsiteY1860" fmla="*/ 2563410 h 3322003"/>
              <a:gd name="connsiteX1861" fmla="*/ 2584686 w 12191948"/>
              <a:gd name="connsiteY1861" fmla="*/ 2563169 h 3322003"/>
              <a:gd name="connsiteX1862" fmla="*/ 2584520 w 12191948"/>
              <a:gd name="connsiteY1862" fmla="*/ 2563137 h 3322003"/>
              <a:gd name="connsiteX1863" fmla="*/ 2113261 w 12191948"/>
              <a:gd name="connsiteY1863" fmla="*/ 2561805 h 3322003"/>
              <a:gd name="connsiteX1864" fmla="*/ 2122692 w 12191948"/>
              <a:gd name="connsiteY1864" fmla="*/ 2568429 h 3322003"/>
              <a:gd name="connsiteX1865" fmla="*/ 2124386 w 12191948"/>
              <a:gd name="connsiteY1865" fmla="*/ 2570181 h 3322003"/>
              <a:gd name="connsiteX1866" fmla="*/ 2161878 w 12191948"/>
              <a:gd name="connsiteY1866" fmla="*/ 2576414 h 3322003"/>
              <a:gd name="connsiteX1867" fmla="*/ 2203964 w 12191948"/>
              <a:gd name="connsiteY1867" fmla="*/ 2573492 h 3322003"/>
              <a:gd name="connsiteX1868" fmla="*/ 2155588 w 12191948"/>
              <a:gd name="connsiteY1868" fmla="*/ 2565701 h 3322003"/>
              <a:gd name="connsiteX1869" fmla="*/ 2113261 w 12191948"/>
              <a:gd name="connsiteY1869" fmla="*/ 2561805 h 3322003"/>
              <a:gd name="connsiteX1870" fmla="*/ 6263691 w 12191948"/>
              <a:gd name="connsiteY1870" fmla="*/ 2559859 h 3322003"/>
              <a:gd name="connsiteX1871" fmla="*/ 6290782 w 12191948"/>
              <a:gd name="connsiteY1871" fmla="*/ 2569402 h 3322003"/>
              <a:gd name="connsiteX1872" fmla="*/ 6416560 w 12191948"/>
              <a:gd name="connsiteY1872" fmla="*/ 2591411 h 3322003"/>
              <a:gd name="connsiteX1873" fmla="*/ 6469773 w 12191948"/>
              <a:gd name="connsiteY1873" fmla="*/ 2582062 h 3322003"/>
              <a:gd name="connsiteX1874" fmla="*/ 6416803 w 12191948"/>
              <a:gd name="connsiteY1874" fmla="*/ 2566480 h 3322003"/>
              <a:gd name="connsiteX1875" fmla="*/ 6416318 w 12191948"/>
              <a:gd name="connsiteY1875" fmla="*/ 2566676 h 3322003"/>
              <a:gd name="connsiteX1876" fmla="*/ 6361896 w 12191948"/>
              <a:gd name="connsiteY1876" fmla="*/ 2572909 h 3322003"/>
              <a:gd name="connsiteX1877" fmla="*/ 6327306 w 12191948"/>
              <a:gd name="connsiteY1877" fmla="*/ 2559859 h 3322003"/>
              <a:gd name="connsiteX1878" fmla="*/ 6564832 w 12191948"/>
              <a:gd name="connsiteY1878" fmla="*/ 2559664 h 3322003"/>
              <a:gd name="connsiteX1879" fmla="*/ 6546693 w 12191948"/>
              <a:gd name="connsiteY1879" fmla="*/ 2562975 h 3322003"/>
              <a:gd name="connsiteX1880" fmla="*/ 6545240 w 12191948"/>
              <a:gd name="connsiteY1880" fmla="*/ 2567065 h 3322003"/>
              <a:gd name="connsiteX1881" fmla="*/ 6544999 w 12191948"/>
              <a:gd name="connsiteY1881" fmla="*/ 2567065 h 3322003"/>
              <a:gd name="connsiteX1882" fmla="*/ 6576201 w 12191948"/>
              <a:gd name="connsiteY1882" fmla="*/ 2570375 h 3322003"/>
              <a:gd name="connsiteX1883" fmla="*/ 6564832 w 12191948"/>
              <a:gd name="connsiteY1883" fmla="*/ 2559664 h 3322003"/>
              <a:gd name="connsiteX1884" fmla="*/ 10215055 w 12191948"/>
              <a:gd name="connsiteY1884" fmla="*/ 2559468 h 3322003"/>
              <a:gd name="connsiteX1885" fmla="*/ 10215055 w 12191948"/>
              <a:gd name="connsiteY1885" fmla="*/ 2561417 h 3322003"/>
              <a:gd name="connsiteX1886" fmla="*/ 10221586 w 12191948"/>
              <a:gd name="connsiteY1886" fmla="*/ 2561223 h 3322003"/>
              <a:gd name="connsiteX1887" fmla="*/ 10221586 w 12191948"/>
              <a:gd name="connsiteY1887" fmla="*/ 2559468 h 3322003"/>
              <a:gd name="connsiteX1888" fmla="*/ 10215055 w 12191948"/>
              <a:gd name="connsiteY1888" fmla="*/ 2559468 h 3322003"/>
              <a:gd name="connsiteX1889" fmla="*/ 8630737 w 12191948"/>
              <a:gd name="connsiteY1889" fmla="*/ 2558886 h 3322003"/>
              <a:gd name="connsiteX1890" fmla="*/ 8631390 w 12191948"/>
              <a:gd name="connsiteY1890" fmla="*/ 2559191 h 3322003"/>
              <a:gd name="connsiteX1891" fmla="*/ 8629529 w 12191948"/>
              <a:gd name="connsiteY1891" fmla="*/ 2562002 h 3322003"/>
              <a:gd name="connsiteX1892" fmla="*/ 8635937 w 12191948"/>
              <a:gd name="connsiteY1892" fmla="*/ 2561319 h 3322003"/>
              <a:gd name="connsiteX1893" fmla="*/ 8631390 w 12191948"/>
              <a:gd name="connsiteY1893" fmla="*/ 2559191 h 3322003"/>
              <a:gd name="connsiteX1894" fmla="*/ 8631463 w 12191948"/>
              <a:gd name="connsiteY1894" fmla="*/ 2559080 h 3322003"/>
              <a:gd name="connsiteX1895" fmla="*/ 2216059 w 12191948"/>
              <a:gd name="connsiteY1895" fmla="*/ 2558495 h 3322003"/>
              <a:gd name="connsiteX1896" fmla="*/ 2214851 w 12191948"/>
              <a:gd name="connsiteY1896" fmla="*/ 2561805 h 3322003"/>
              <a:gd name="connsiteX1897" fmla="*/ 2216542 w 12191948"/>
              <a:gd name="connsiteY1897" fmla="*/ 2562781 h 3322003"/>
              <a:gd name="connsiteX1898" fmla="*/ 2241941 w 12191948"/>
              <a:gd name="connsiteY1898" fmla="*/ 2566286 h 3322003"/>
              <a:gd name="connsiteX1899" fmla="*/ 2243874 w 12191948"/>
              <a:gd name="connsiteY1899" fmla="*/ 2561027 h 3322003"/>
              <a:gd name="connsiteX1900" fmla="*/ 4690984 w 12191948"/>
              <a:gd name="connsiteY1900" fmla="*/ 2557327 h 3322003"/>
              <a:gd name="connsiteX1901" fmla="*/ 4693160 w 12191948"/>
              <a:gd name="connsiteY1901" fmla="*/ 2558886 h 3322003"/>
              <a:gd name="connsiteX1902" fmla="*/ 4695580 w 12191948"/>
              <a:gd name="connsiteY1902" fmla="*/ 2558886 h 3322003"/>
              <a:gd name="connsiteX1903" fmla="*/ 8004265 w 12191948"/>
              <a:gd name="connsiteY1903" fmla="*/ 2554794 h 3322003"/>
              <a:gd name="connsiteX1904" fmla="*/ 7980077 w 12191948"/>
              <a:gd name="connsiteY1904" fmla="*/ 2558886 h 3322003"/>
              <a:gd name="connsiteX1905" fmla="*/ 8072477 w 12191948"/>
              <a:gd name="connsiteY1905" fmla="*/ 2569793 h 3322003"/>
              <a:gd name="connsiteX1906" fmla="*/ 8004265 w 12191948"/>
              <a:gd name="connsiteY1906" fmla="*/ 2554794 h 3322003"/>
              <a:gd name="connsiteX1907" fmla="*/ 5084039 w 12191948"/>
              <a:gd name="connsiteY1907" fmla="*/ 2554405 h 3322003"/>
              <a:gd name="connsiteX1908" fmla="*/ 5077025 w 12191948"/>
              <a:gd name="connsiteY1908" fmla="*/ 2556352 h 3322003"/>
              <a:gd name="connsiteX1909" fmla="*/ 5085007 w 12191948"/>
              <a:gd name="connsiteY1909" fmla="*/ 2560832 h 3322003"/>
              <a:gd name="connsiteX1910" fmla="*/ 5106051 w 12191948"/>
              <a:gd name="connsiteY1910" fmla="*/ 2562975 h 3322003"/>
              <a:gd name="connsiteX1911" fmla="*/ 5105566 w 12191948"/>
              <a:gd name="connsiteY1911" fmla="*/ 2558495 h 3322003"/>
              <a:gd name="connsiteX1912" fmla="*/ 5103872 w 12191948"/>
              <a:gd name="connsiteY1912" fmla="*/ 2558495 h 3322003"/>
              <a:gd name="connsiteX1913" fmla="*/ 5084039 w 12191948"/>
              <a:gd name="connsiteY1913" fmla="*/ 2554405 h 3322003"/>
              <a:gd name="connsiteX1914" fmla="*/ 2981611 w 12191948"/>
              <a:gd name="connsiteY1914" fmla="*/ 2552262 h 3322003"/>
              <a:gd name="connsiteX1915" fmla="*/ 2981611 w 12191948"/>
              <a:gd name="connsiteY1915" fmla="*/ 2554405 h 3322003"/>
              <a:gd name="connsiteX1916" fmla="*/ 2994429 w 12191948"/>
              <a:gd name="connsiteY1916" fmla="*/ 2553737 h 3322003"/>
              <a:gd name="connsiteX1917" fmla="*/ 3047644 w 12191948"/>
              <a:gd name="connsiteY1917" fmla="*/ 2559859 h 3322003"/>
              <a:gd name="connsiteX1918" fmla="*/ 3015200 w 12191948"/>
              <a:gd name="connsiteY1918" fmla="*/ 2552654 h 3322003"/>
              <a:gd name="connsiteX1919" fmla="*/ 2994429 w 12191948"/>
              <a:gd name="connsiteY1919" fmla="*/ 2553737 h 3322003"/>
              <a:gd name="connsiteX1920" fmla="*/ 9148603 w 12191948"/>
              <a:gd name="connsiteY1920" fmla="*/ 2552068 h 3322003"/>
              <a:gd name="connsiteX1921" fmla="*/ 9151023 w 12191948"/>
              <a:gd name="connsiteY1921" fmla="*/ 2557716 h 3322003"/>
              <a:gd name="connsiteX1922" fmla="*/ 9151023 w 12191948"/>
              <a:gd name="connsiteY1922" fmla="*/ 2557910 h 3322003"/>
              <a:gd name="connsiteX1923" fmla="*/ 9172550 w 12191948"/>
              <a:gd name="connsiteY1923" fmla="*/ 2572909 h 3322003"/>
              <a:gd name="connsiteX1924" fmla="*/ 9217539 w 12191948"/>
              <a:gd name="connsiteY1924" fmla="*/ 2571545 h 3322003"/>
              <a:gd name="connsiteX1925" fmla="*/ 9217539 w 12191948"/>
              <a:gd name="connsiteY1925" fmla="*/ 2568817 h 3322003"/>
              <a:gd name="connsiteX1926" fmla="*/ 9193351 w 12191948"/>
              <a:gd name="connsiteY1926" fmla="*/ 2553235 h 3322003"/>
              <a:gd name="connsiteX1927" fmla="*/ 6263450 w 12191948"/>
              <a:gd name="connsiteY1927" fmla="*/ 2550510 h 3322003"/>
              <a:gd name="connsiteX1928" fmla="*/ 6265626 w 12191948"/>
              <a:gd name="connsiteY1928" fmla="*/ 2553041 h 3322003"/>
              <a:gd name="connsiteX1929" fmla="*/ 6265144 w 12191948"/>
              <a:gd name="connsiteY1929" fmla="*/ 2553235 h 3322003"/>
              <a:gd name="connsiteX1930" fmla="*/ 6269014 w 12191948"/>
              <a:gd name="connsiteY1930" fmla="*/ 2552262 h 3322003"/>
              <a:gd name="connsiteX1931" fmla="*/ 6269014 w 12191948"/>
              <a:gd name="connsiteY1931" fmla="*/ 2550510 h 3322003"/>
              <a:gd name="connsiteX1932" fmla="*/ 7529211 w 12191948"/>
              <a:gd name="connsiteY1932" fmla="*/ 2550119 h 3322003"/>
              <a:gd name="connsiteX1933" fmla="*/ 7533081 w 12191948"/>
              <a:gd name="connsiteY1933" fmla="*/ 2554794 h 3322003"/>
              <a:gd name="connsiteX1934" fmla="*/ 7586539 w 12191948"/>
              <a:gd name="connsiteY1934" fmla="*/ 2578363 h 3322003"/>
              <a:gd name="connsiteX1935" fmla="*/ 7586539 w 12191948"/>
              <a:gd name="connsiteY1935" fmla="*/ 2579142 h 3322003"/>
              <a:gd name="connsiteX1936" fmla="*/ 7586539 w 12191948"/>
              <a:gd name="connsiteY1936" fmla="*/ 2596670 h 3322003"/>
              <a:gd name="connsiteX1937" fmla="*/ 7639509 w 12191948"/>
              <a:gd name="connsiteY1937" fmla="*/ 2621016 h 3322003"/>
              <a:gd name="connsiteX1938" fmla="*/ 7653539 w 12191948"/>
              <a:gd name="connsiteY1938" fmla="*/ 2623550 h 3322003"/>
              <a:gd name="connsiteX1939" fmla="*/ 7713526 w 12191948"/>
              <a:gd name="connsiteY1939" fmla="*/ 2611667 h 3322003"/>
              <a:gd name="connsiteX1940" fmla="*/ 7650395 w 12191948"/>
              <a:gd name="connsiteY1940" fmla="*/ 2596476 h 3322003"/>
              <a:gd name="connsiteX1941" fmla="*/ 7641203 w 12191948"/>
              <a:gd name="connsiteY1941" fmla="*/ 2598034 h 3322003"/>
              <a:gd name="connsiteX1942" fmla="*/ 7624755 w 12191948"/>
              <a:gd name="connsiteY1942" fmla="*/ 2594918 h 3322003"/>
              <a:gd name="connsiteX1943" fmla="*/ 7638300 w 12191948"/>
              <a:gd name="connsiteY1943" fmla="*/ 2593166 h 3322003"/>
              <a:gd name="connsiteX1944" fmla="*/ 7650395 w 12191948"/>
              <a:gd name="connsiteY1944" fmla="*/ 2596282 h 3322003"/>
              <a:gd name="connsiteX1945" fmla="*/ 7704092 w 12191948"/>
              <a:gd name="connsiteY1945" fmla="*/ 2596282 h 3322003"/>
              <a:gd name="connsiteX1946" fmla="*/ 7651845 w 12191948"/>
              <a:gd name="connsiteY1946" fmla="*/ 2584790 h 3322003"/>
              <a:gd name="connsiteX1947" fmla="*/ 7664908 w 12191948"/>
              <a:gd name="connsiteY1947" fmla="*/ 2581868 h 3322003"/>
              <a:gd name="connsiteX1948" fmla="*/ 7655957 w 12191948"/>
              <a:gd name="connsiteY1948" fmla="*/ 2572909 h 3322003"/>
              <a:gd name="connsiteX1949" fmla="*/ 7579766 w 12191948"/>
              <a:gd name="connsiteY1949" fmla="*/ 2558886 h 3322003"/>
              <a:gd name="connsiteX1950" fmla="*/ 7562592 w 12191948"/>
              <a:gd name="connsiteY1950" fmla="*/ 2554211 h 3322003"/>
              <a:gd name="connsiteX1951" fmla="*/ 7529211 w 12191948"/>
              <a:gd name="connsiteY1951" fmla="*/ 2550119 h 3322003"/>
              <a:gd name="connsiteX1952" fmla="*/ 10397434 w 12191948"/>
              <a:gd name="connsiteY1952" fmla="*/ 2547782 h 3322003"/>
              <a:gd name="connsiteX1953" fmla="*/ 10362603 w 12191948"/>
              <a:gd name="connsiteY1953" fmla="*/ 2552457 h 3322003"/>
              <a:gd name="connsiteX1954" fmla="*/ 10396708 w 12191948"/>
              <a:gd name="connsiteY1954" fmla="*/ 2565118 h 3322003"/>
              <a:gd name="connsiteX1955" fmla="*/ 10418720 w 12191948"/>
              <a:gd name="connsiteY1955" fmla="*/ 2563754 h 3322003"/>
              <a:gd name="connsiteX1956" fmla="*/ 10415332 w 12191948"/>
              <a:gd name="connsiteY1956" fmla="*/ 2556352 h 3322003"/>
              <a:gd name="connsiteX1957" fmla="*/ 10415576 w 12191948"/>
              <a:gd name="connsiteY1957" fmla="*/ 2557131 h 3322003"/>
              <a:gd name="connsiteX1958" fmla="*/ 10397434 w 12191948"/>
              <a:gd name="connsiteY1958" fmla="*/ 2547782 h 3322003"/>
              <a:gd name="connsiteX1959" fmla="*/ 7808466 w 12191948"/>
              <a:gd name="connsiteY1959" fmla="*/ 2547415 h 3322003"/>
              <a:gd name="connsiteX1960" fmla="*/ 7783670 w 12191948"/>
              <a:gd name="connsiteY1960" fmla="*/ 2549146 h 3322003"/>
              <a:gd name="connsiteX1961" fmla="*/ 7765531 w 12191948"/>
              <a:gd name="connsiteY1961" fmla="*/ 2547978 h 3322003"/>
              <a:gd name="connsiteX1962" fmla="*/ 7765772 w 12191948"/>
              <a:gd name="connsiteY1962" fmla="*/ 2550119 h 3322003"/>
              <a:gd name="connsiteX1963" fmla="*/ 7765772 w 12191948"/>
              <a:gd name="connsiteY1963" fmla="*/ 2549925 h 3322003"/>
              <a:gd name="connsiteX1964" fmla="*/ 7785122 w 12191948"/>
              <a:gd name="connsiteY1964" fmla="*/ 2552068 h 3322003"/>
              <a:gd name="connsiteX1965" fmla="*/ 7832046 w 12191948"/>
              <a:gd name="connsiteY1965" fmla="*/ 2553820 h 3322003"/>
              <a:gd name="connsiteX1966" fmla="*/ 7808466 w 12191948"/>
              <a:gd name="connsiteY1966" fmla="*/ 2547415 h 3322003"/>
              <a:gd name="connsiteX1967" fmla="*/ 7938232 w 12191948"/>
              <a:gd name="connsiteY1967" fmla="*/ 2543304 h 3322003"/>
              <a:gd name="connsiteX1968" fmla="*/ 7937757 w 12191948"/>
              <a:gd name="connsiteY1968" fmla="*/ 2554422 h 3322003"/>
              <a:gd name="connsiteX1969" fmla="*/ 7937750 w 12191948"/>
              <a:gd name="connsiteY1969" fmla="*/ 2554405 h 3322003"/>
              <a:gd name="connsiteX1970" fmla="*/ 7937750 w 12191948"/>
              <a:gd name="connsiteY1970" fmla="*/ 2554599 h 3322003"/>
              <a:gd name="connsiteX1971" fmla="*/ 7937757 w 12191948"/>
              <a:gd name="connsiteY1971" fmla="*/ 2554422 h 3322003"/>
              <a:gd name="connsiteX1972" fmla="*/ 7943796 w 12191948"/>
              <a:gd name="connsiteY1972" fmla="*/ 2567456 h 3322003"/>
              <a:gd name="connsiteX1973" fmla="*/ 7983947 w 12191948"/>
              <a:gd name="connsiteY1973" fmla="*/ 2572130 h 3322003"/>
              <a:gd name="connsiteX1974" fmla="*/ 7977659 w 12191948"/>
              <a:gd name="connsiteY1974" fmla="*/ 2559080 h 3322003"/>
              <a:gd name="connsiteX1975" fmla="*/ 9012666 w 12191948"/>
              <a:gd name="connsiteY1975" fmla="*/ 2541233 h 3322003"/>
              <a:gd name="connsiteX1976" fmla="*/ 8992106 w 12191948"/>
              <a:gd name="connsiteY1976" fmla="*/ 2545250 h 3322003"/>
              <a:gd name="connsiteX1977" fmla="*/ 9040060 w 12191948"/>
              <a:gd name="connsiteY1977" fmla="*/ 2554429 h 3322003"/>
              <a:gd name="connsiteX1978" fmla="*/ 9044744 w 12191948"/>
              <a:gd name="connsiteY1978" fmla="*/ 2545239 h 3322003"/>
              <a:gd name="connsiteX1979" fmla="*/ 9044837 w 12191948"/>
              <a:gd name="connsiteY1979" fmla="*/ 2545250 h 3322003"/>
              <a:gd name="connsiteX1980" fmla="*/ 9044837 w 12191948"/>
              <a:gd name="connsiteY1980" fmla="*/ 2545056 h 3322003"/>
              <a:gd name="connsiteX1981" fmla="*/ 9044744 w 12191948"/>
              <a:gd name="connsiteY1981" fmla="*/ 2545239 h 3322003"/>
              <a:gd name="connsiteX1982" fmla="*/ 8128834 w 12191948"/>
              <a:gd name="connsiteY1982" fmla="*/ 2540770 h 3322003"/>
              <a:gd name="connsiteX1983" fmla="*/ 8151572 w 12191948"/>
              <a:gd name="connsiteY1983" fmla="*/ 2547199 h 3322003"/>
              <a:gd name="connsiteX1984" fmla="*/ 8151572 w 12191948"/>
              <a:gd name="connsiteY1984" fmla="*/ 2547003 h 3322003"/>
              <a:gd name="connsiteX1985" fmla="*/ 8159069 w 12191948"/>
              <a:gd name="connsiteY1985" fmla="*/ 2544665 h 3322003"/>
              <a:gd name="connsiteX1986" fmla="*/ 8153022 w 12191948"/>
              <a:gd name="connsiteY1986" fmla="*/ 2542719 h 3322003"/>
              <a:gd name="connsiteX1987" fmla="*/ 6349318 w 12191948"/>
              <a:gd name="connsiteY1987" fmla="*/ 2540770 h 3322003"/>
              <a:gd name="connsiteX1988" fmla="*/ 6349789 w 12191948"/>
              <a:gd name="connsiteY1988" fmla="*/ 2540779 h 3322003"/>
              <a:gd name="connsiteX1989" fmla="*/ 6344092 w 12191948"/>
              <a:gd name="connsiteY1989" fmla="*/ 2545134 h 3322003"/>
              <a:gd name="connsiteX1990" fmla="*/ 6345448 w 12191948"/>
              <a:gd name="connsiteY1990" fmla="*/ 2548172 h 3322003"/>
              <a:gd name="connsiteX1991" fmla="*/ 6370845 w 12191948"/>
              <a:gd name="connsiteY1991" fmla="*/ 2552847 h 3322003"/>
              <a:gd name="connsiteX1992" fmla="*/ 6381005 w 12191948"/>
              <a:gd name="connsiteY1992" fmla="*/ 2541355 h 3322003"/>
              <a:gd name="connsiteX1993" fmla="*/ 6349789 w 12191948"/>
              <a:gd name="connsiteY1993" fmla="*/ 2540779 h 3322003"/>
              <a:gd name="connsiteX1994" fmla="*/ 6349801 w 12191948"/>
              <a:gd name="connsiteY1994" fmla="*/ 2540770 h 3322003"/>
              <a:gd name="connsiteX1995" fmla="*/ 8578006 w 12191948"/>
              <a:gd name="connsiteY1995" fmla="*/ 2540187 h 3322003"/>
              <a:gd name="connsiteX1996" fmla="*/ 8553818 w 12191948"/>
              <a:gd name="connsiteY1996" fmla="*/ 2544083 h 3322003"/>
              <a:gd name="connsiteX1997" fmla="*/ 8629529 w 12191948"/>
              <a:gd name="connsiteY1997" fmla="*/ 2557716 h 3322003"/>
              <a:gd name="connsiteX1998" fmla="*/ 8669921 w 12191948"/>
              <a:gd name="connsiteY1998" fmla="*/ 2566091 h 3322003"/>
              <a:gd name="connsiteX1999" fmla="*/ 8750225 w 12191948"/>
              <a:gd name="connsiteY1999" fmla="*/ 2578751 h 3322003"/>
              <a:gd name="connsiteX2000" fmla="*/ 8738132 w 12191948"/>
              <a:gd name="connsiteY2000" fmla="*/ 2562390 h 3322003"/>
              <a:gd name="connsiteX2001" fmla="*/ 8740550 w 12191948"/>
              <a:gd name="connsiteY2001" fmla="*/ 2558106 h 3322003"/>
              <a:gd name="connsiteX2002" fmla="*/ 8728457 w 12191948"/>
              <a:gd name="connsiteY2002" fmla="*/ 2554405 h 3322003"/>
              <a:gd name="connsiteX2003" fmla="*/ 8672099 w 12191948"/>
              <a:gd name="connsiteY2003" fmla="*/ 2544083 h 3322003"/>
              <a:gd name="connsiteX2004" fmla="*/ 8578006 w 12191948"/>
              <a:gd name="connsiteY2004" fmla="*/ 2540187 h 3322003"/>
              <a:gd name="connsiteX2005" fmla="*/ 10207769 w 12191948"/>
              <a:gd name="connsiteY2005" fmla="*/ 2539797 h 3322003"/>
              <a:gd name="connsiteX2006" fmla="*/ 10201027 w 12191948"/>
              <a:gd name="connsiteY2006" fmla="*/ 2544862 h 3322003"/>
              <a:gd name="connsiteX2007" fmla="*/ 10221586 w 12191948"/>
              <a:gd name="connsiteY2007" fmla="*/ 2539991 h 3322003"/>
              <a:gd name="connsiteX2008" fmla="*/ 10207769 w 12191948"/>
              <a:gd name="connsiteY2008" fmla="*/ 2539797 h 3322003"/>
              <a:gd name="connsiteX2009" fmla="*/ 1920965 w 12191948"/>
              <a:gd name="connsiteY2009" fmla="*/ 2538824 h 3322003"/>
              <a:gd name="connsiteX2010" fmla="*/ 1922767 w 12191948"/>
              <a:gd name="connsiteY2010" fmla="*/ 2548136 h 3322003"/>
              <a:gd name="connsiteX2011" fmla="*/ 1945526 w 12191948"/>
              <a:gd name="connsiteY2011" fmla="*/ 2551050 h 3322003"/>
              <a:gd name="connsiteX2012" fmla="*/ 1947571 w 12191948"/>
              <a:gd name="connsiteY2012" fmla="*/ 2552068 h 3322003"/>
              <a:gd name="connsiteX2013" fmla="*/ 1945877 w 12191948"/>
              <a:gd name="connsiteY2013" fmla="*/ 2551095 h 3322003"/>
              <a:gd name="connsiteX2014" fmla="*/ 1945526 w 12191948"/>
              <a:gd name="connsiteY2014" fmla="*/ 2551050 h 3322003"/>
              <a:gd name="connsiteX2015" fmla="*/ 4958502 w 12191948"/>
              <a:gd name="connsiteY2015" fmla="*/ 2538433 h 3322003"/>
              <a:gd name="connsiteX2016" fmla="*/ 4961405 w 12191948"/>
              <a:gd name="connsiteY2016" fmla="*/ 2541746 h 3322003"/>
              <a:gd name="connsiteX2017" fmla="*/ 4965275 w 12191948"/>
              <a:gd name="connsiteY2017" fmla="*/ 2541746 h 3322003"/>
              <a:gd name="connsiteX2018" fmla="*/ 4963825 w 12191948"/>
              <a:gd name="connsiteY2018" fmla="*/ 2539797 h 3322003"/>
              <a:gd name="connsiteX2019" fmla="*/ 10246983 w 12191948"/>
              <a:gd name="connsiteY2019" fmla="*/ 2538044 h 3322003"/>
              <a:gd name="connsiteX2020" fmla="*/ 10225215 w 12191948"/>
              <a:gd name="connsiteY2020" fmla="*/ 2539797 h 3322003"/>
              <a:gd name="connsiteX2021" fmla="*/ 10244566 w 12191948"/>
              <a:gd name="connsiteY2021" fmla="*/ 2548951 h 3322003"/>
              <a:gd name="connsiteX2022" fmla="*/ 10264157 w 12191948"/>
              <a:gd name="connsiteY2022" fmla="*/ 2550898 h 3322003"/>
              <a:gd name="connsiteX2023" fmla="*/ 10266704 w 12191948"/>
              <a:gd name="connsiteY2023" fmla="*/ 2543185 h 3322003"/>
              <a:gd name="connsiteX2024" fmla="*/ 10266334 w 12191948"/>
              <a:gd name="connsiteY2024" fmla="*/ 2542719 h 3322003"/>
              <a:gd name="connsiteX2025" fmla="*/ 10246983 w 12191948"/>
              <a:gd name="connsiteY2025" fmla="*/ 2538044 h 3322003"/>
              <a:gd name="connsiteX2026" fmla="*/ 6498075 w 12191948"/>
              <a:gd name="connsiteY2026" fmla="*/ 2537850 h 3322003"/>
              <a:gd name="connsiteX2027" fmla="*/ 6470741 w 12191948"/>
              <a:gd name="connsiteY2027" fmla="*/ 2559859 h 3322003"/>
              <a:gd name="connsiteX2028" fmla="*/ 6543305 w 12191948"/>
              <a:gd name="connsiteY2028" fmla="*/ 2549340 h 3322003"/>
              <a:gd name="connsiteX2029" fmla="*/ 6564832 w 12191948"/>
              <a:gd name="connsiteY2029" fmla="*/ 2558495 h 3322003"/>
              <a:gd name="connsiteX2030" fmla="*/ 6603777 w 12191948"/>
              <a:gd name="connsiteY2030" fmla="*/ 2553432 h 3322003"/>
              <a:gd name="connsiteX2031" fmla="*/ 6542338 w 12191948"/>
              <a:gd name="connsiteY2031" fmla="*/ 2547199 h 3322003"/>
              <a:gd name="connsiteX2032" fmla="*/ 7207752 w 12191948"/>
              <a:gd name="connsiteY2032" fmla="*/ 2535122 h 3322003"/>
              <a:gd name="connsiteX2033" fmla="*/ 7211864 w 12191948"/>
              <a:gd name="connsiteY2033" fmla="*/ 2536680 h 3322003"/>
              <a:gd name="connsiteX2034" fmla="*/ 7214042 w 12191948"/>
              <a:gd name="connsiteY2034" fmla="*/ 2535122 h 3322003"/>
              <a:gd name="connsiteX2035" fmla="*/ 10378325 w 12191948"/>
              <a:gd name="connsiteY2035" fmla="*/ 2534343 h 3322003"/>
              <a:gd name="connsiteX2036" fmla="*/ 10378566 w 12191948"/>
              <a:gd name="connsiteY2036" fmla="*/ 2535122 h 3322003"/>
              <a:gd name="connsiteX2037" fmla="*/ 10355831 w 12191948"/>
              <a:gd name="connsiteY2037" fmla="*/ 2535122 h 3322003"/>
              <a:gd name="connsiteX2038" fmla="*/ 10396708 w 12191948"/>
              <a:gd name="connsiteY2038" fmla="*/ 2546809 h 3322003"/>
              <a:gd name="connsiteX2039" fmla="*/ 10405901 w 12191948"/>
              <a:gd name="connsiteY2039" fmla="*/ 2540770 h 3322003"/>
              <a:gd name="connsiteX2040" fmla="*/ 10378325 w 12191948"/>
              <a:gd name="connsiteY2040" fmla="*/ 2534343 h 3322003"/>
              <a:gd name="connsiteX2041" fmla="*/ 1851303 w 12191948"/>
              <a:gd name="connsiteY2041" fmla="*/ 2531227 h 3322003"/>
              <a:gd name="connsiteX2042" fmla="*/ 1837032 w 12191948"/>
              <a:gd name="connsiteY2042" fmla="*/ 2532785 h 3322003"/>
              <a:gd name="connsiteX2043" fmla="*/ 1853965 w 12191948"/>
              <a:gd name="connsiteY2043" fmla="*/ 2535317 h 3322003"/>
              <a:gd name="connsiteX2044" fmla="*/ 1854932 w 12191948"/>
              <a:gd name="connsiteY2044" fmla="*/ 2536292 h 3322003"/>
              <a:gd name="connsiteX2045" fmla="*/ 1857591 w 12191948"/>
              <a:gd name="connsiteY2045" fmla="*/ 2532979 h 3322003"/>
              <a:gd name="connsiteX2046" fmla="*/ 1851303 w 12191948"/>
              <a:gd name="connsiteY2046" fmla="*/ 2531227 h 3322003"/>
              <a:gd name="connsiteX2047" fmla="*/ 8847703 w 12191948"/>
              <a:gd name="connsiteY2047" fmla="*/ 2529669 h 3322003"/>
              <a:gd name="connsiteX2048" fmla="*/ 8842866 w 12191948"/>
              <a:gd name="connsiteY2048" fmla="*/ 2533955 h 3322003"/>
              <a:gd name="connsiteX2049" fmla="*/ 8840690 w 12191948"/>
              <a:gd name="connsiteY2049" fmla="*/ 2533955 h 3322003"/>
              <a:gd name="connsiteX2050" fmla="*/ 8865119 w 12191948"/>
              <a:gd name="connsiteY2050" fmla="*/ 2545445 h 3322003"/>
              <a:gd name="connsiteX2051" fmla="*/ 8865845 w 12191948"/>
              <a:gd name="connsiteY2051" fmla="*/ 2545641 h 3322003"/>
              <a:gd name="connsiteX2052" fmla="*/ 8880358 w 12191948"/>
              <a:gd name="connsiteY2052" fmla="*/ 2547199 h 3322003"/>
              <a:gd name="connsiteX2053" fmla="*/ 8887372 w 12191948"/>
              <a:gd name="connsiteY2053" fmla="*/ 2548951 h 3322003"/>
              <a:gd name="connsiteX2054" fmla="*/ 8882293 w 12191948"/>
              <a:gd name="connsiteY2054" fmla="*/ 2548951 h 3322003"/>
              <a:gd name="connsiteX2055" fmla="*/ 8876488 w 12191948"/>
              <a:gd name="connsiteY2055" fmla="*/ 2555964 h 3322003"/>
              <a:gd name="connsiteX2056" fmla="*/ 8877214 w 12191948"/>
              <a:gd name="connsiteY2056" fmla="*/ 2556158 h 3322003"/>
              <a:gd name="connsiteX2057" fmla="*/ 8897532 w 12191948"/>
              <a:gd name="connsiteY2057" fmla="*/ 2559080 h 3322003"/>
              <a:gd name="connsiteX2058" fmla="*/ 8893419 w 12191948"/>
              <a:gd name="connsiteY2058" fmla="*/ 2551289 h 3322003"/>
              <a:gd name="connsiteX2059" fmla="*/ 8887372 w 12191948"/>
              <a:gd name="connsiteY2059" fmla="*/ 2548951 h 3322003"/>
              <a:gd name="connsiteX2060" fmla="*/ 8926314 w 12191948"/>
              <a:gd name="connsiteY2060" fmla="*/ 2550119 h 3322003"/>
              <a:gd name="connsiteX2061" fmla="*/ 8905029 w 12191948"/>
              <a:gd name="connsiteY2061" fmla="*/ 2539991 h 3322003"/>
              <a:gd name="connsiteX2062" fmla="*/ 8847703 w 12191948"/>
              <a:gd name="connsiteY2062" fmla="*/ 2529669 h 3322003"/>
              <a:gd name="connsiteX2063" fmla="*/ 10336963 w 12191948"/>
              <a:gd name="connsiteY2063" fmla="*/ 2528889 h 3322003"/>
              <a:gd name="connsiteX2064" fmla="*/ 10334060 w 12191948"/>
              <a:gd name="connsiteY2064" fmla="*/ 2531421 h 3322003"/>
              <a:gd name="connsiteX2065" fmla="*/ 10347849 w 12191948"/>
              <a:gd name="connsiteY2065" fmla="*/ 2533370 h 3322003"/>
              <a:gd name="connsiteX2066" fmla="*/ 4623490 w 12191948"/>
              <a:gd name="connsiteY2066" fmla="*/ 2527058 h 3322003"/>
              <a:gd name="connsiteX2067" fmla="*/ 4594714 w 12191948"/>
              <a:gd name="connsiteY2067" fmla="*/ 2529863 h 3322003"/>
              <a:gd name="connsiteX2068" fmla="*/ 4679615 w 12191948"/>
              <a:gd name="connsiteY2068" fmla="*/ 2544862 h 3322003"/>
              <a:gd name="connsiteX2069" fmla="*/ 4623490 w 12191948"/>
              <a:gd name="connsiteY2069" fmla="*/ 2527058 h 3322003"/>
              <a:gd name="connsiteX2070" fmla="*/ 8416915 w 12191948"/>
              <a:gd name="connsiteY2070" fmla="*/ 2526358 h 3322003"/>
              <a:gd name="connsiteX2071" fmla="*/ 8443520 w 12191948"/>
              <a:gd name="connsiteY2071" fmla="*/ 2526358 h 3322003"/>
              <a:gd name="connsiteX2072" fmla="*/ 7689338 w 12191948"/>
              <a:gd name="connsiteY2072" fmla="*/ 2525579 h 3322003"/>
              <a:gd name="connsiteX2073" fmla="*/ 7689096 w 12191948"/>
              <a:gd name="connsiteY2073" fmla="*/ 2525773 h 3322003"/>
              <a:gd name="connsiteX2074" fmla="*/ 7689966 w 12191948"/>
              <a:gd name="connsiteY2074" fmla="*/ 2525883 h 3322003"/>
              <a:gd name="connsiteX2075" fmla="*/ 7719572 w 12191948"/>
              <a:gd name="connsiteY2075" fmla="*/ 2540187 h 3322003"/>
              <a:gd name="connsiteX2076" fmla="*/ 7712022 w 12191948"/>
              <a:gd name="connsiteY2076" fmla="*/ 2528655 h 3322003"/>
              <a:gd name="connsiteX2077" fmla="*/ 7689966 w 12191948"/>
              <a:gd name="connsiteY2077" fmla="*/ 2525883 h 3322003"/>
              <a:gd name="connsiteX2078" fmla="*/ 10297294 w 12191948"/>
              <a:gd name="connsiteY2078" fmla="*/ 2524994 h 3322003"/>
              <a:gd name="connsiteX2079" fmla="*/ 10294151 w 12191948"/>
              <a:gd name="connsiteY2079" fmla="*/ 2525188 h 3322003"/>
              <a:gd name="connsiteX2080" fmla="*/ 10297294 w 12191948"/>
              <a:gd name="connsiteY2080" fmla="*/ 2526358 h 3322003"/>
              <a:gd name="connsiteX2081" fmla="*/ 4825226 w 12191948"/>
              <a:gd name="connsiteY2081" fmla="*/ 2524606 h 3322003"/>
              <a:gd name="connsiteX2082" fmla="*/ 4839498 w 12191948"/>
              <a:gd name="connsiteY2082" fmla="*/ 2529474 h 3322003"/>
              <a:gd name="connsiteX2083" fmla="*/ 4858848 w 12191948"/>
              <a:gd name="connsiteY2083" fmla="*/ 2529474 h 3322003"/>
              <a:gd name="connsiteX2084" fmla="*/ 4856430 w 12191948"/>
              <a:gd name="connsiteY2084" fmla="*/ 2527722 h 3322003"/>
              <a:gd name="connsiteX2085" fmla="*/ 4839015 w 12191948"/>
              <a:gd name="connsiteY2085" fmla="*/ 2527722 h 3322003"/>
              <a:gd name="connsiteX2086" fmla="*/ 7840030 w 12191948"/>
              <a:gd name="connsiteY2086" fmla="*/ 2524021 h 3322003"/>
              <a:gd name="connsiteX2087" fmla="*/ 7840754 w 12191948"/>
              <a:gd name="connsiteY2087" fmla="*/ 2528501 h 3322003"/>
              <a:gd name="connsiteX2088" fmla="*/ 7853575 w 12191948"/>
              <a:gd name="connsiteY2088" fmla="*/ 2528501 h 3322003"/>
              <a:gd name="connsiteX2089" fmla="*/ 9434749 w 12191948"/>
              <a:gd name="connsiteY2089" fmla="*/ 2523436 h 3322003"/>
              <a:gd name="connsiteX2090" fmla="*/ 9439345 w 12191948"/>
              <a:gd name="connsiteY2090" fmla="*/ 2540382 h 3322003"/>
              <a:gd name="connsiteX2091" fmla="*/ 9438619 w 12191948"/>
              <a:gd name="connsiteY2091" fmla="*/ 2540382 h 3322003"/>
              <a:gd name="connsiteX2092" fmla="*/ 9502234 w 12191948"/>
              <a:gd name="connsiteY2092" fmla="*/ 2559859 h 3322003"/>
              <a:gd name="connsiteX2093" fmla="*/ 9498120 w 12191948"/>
              <a:gd name="connsiteY2093" fmla="*/ 2529669 h 3322003"/>
              <a:gd name="connsiteX2094" fmla="*/ 6483319 w 12191948"/>
              <a:gd name="connsiteY2094" fmla="*/ 2521684 h 3322003"/>
              <a:gd name="connsiteX2095" fmla="*/ 6486948 w 12191948"/>
              <a:gd name="connsiteY2095" fmla="*/ 2524021 h 3322003"/>
              <a:gd name="connsiteX2096" fmla="*/ 6498075 w 12191948"/>
              <a:gd name="connsiteY2096" fmla="*/ 2524021 h 3322003"/>
              <a:gd name="connsiteX2097" fmla="*/ 6494447 w 12191948"/>
              <a:gd name="connsiteY2097" fmla="*/ 2521684 h 3322003"/>
              <a:gd name="connsiteX2098" fmla="*/ 6364313 w 12191948"/>
              <a:gd name="connsiteY2098" fmla="*/ 2521684 h 3322003"/>
              <a:gd name="connsiteX2099" fmla="*/ 6359961 w 12191948"/>
              <a:gd name="connsiteY2099" fmla="*/ 2524409 h 3322003"/>
              <a:gd name="connsiteX2100" fmla="*/ 6379311 w 12191948"/>
              <a:gd name="connsiteY2100" fmla="*/ 2529280 h 3322003"/>
              <a:gd name="connsiteX2101" fmla="*/ 6377135 w 12191948"/>
              <a:gd name="connsiteY2101" fmla="*/ 2524215 h 3322003"/>
              <a:gd name="connsiteX2102" fmla="*/ 6378100 w 12191948"/>
              <a:gd name="connsiteY2102" fmla="*/ 2524215 h 3322003"/>
              <a:gd name="connsiteX2103" fmla="*/ 6364313 w 12191948"/>
              <a:gd name="connsiteY2103" fmla="*/ 2521684 h 3322003"/>
              <a:gd name="connsiteX2104" fmla="*/ 9231084 w 12191948"/>
              <a:gd name="connsiteY2104" fmla="*/ 2521099 h 3322003"/>
              <a:gd name="connsiteX2105" fmla="*/ 9235680 w 12191948"/>
              <a:gd name="connsiteY2105" fmla="*/ 2531227 h 3322003"/>
              <a:gd name="connsiteX2106" fmla="*/ 9235680 w 12191948"/>
              <a:gd name="connsiteY2106" fmla="*/ 2531421 h 3322003"/>
              <a:gd name="connsiteX2107" fmla="*/ 9259869 w 12191948"/>
              <a:gd name="connsiteY2107" fmla="*/ 2532591 h 3322003"/>
              <a:gd name="connsiteX2108" fmla="*/ 9262771 w 12191948"/>
              <a:gd name="connsiteY2108" fmla="*/ 2523242 h 3322003"/>
              <a:gd name="connsiteX2109" fmla="*/ 9231084 w 12191948"/>
              <a:gd name="connsiteY2109" fmla="*/ 2521099 h 3322003"/>
              <a:gd name="connsiteX2110" fmla="*/ 7643138 w 12191948"/>
              <a:gd name="connsiteY2110" fmla="*/ 2520904 h 3322003"/>
              <a:gd name="connsiteX2111" fmla="*/ 7622337 w 12191948"/>
              <a:gd name="connsiteY2111" fmla="*/ 2543304 h 3322003"/>
              <a:gd name="connsiteX2112" fmla="*/ 7557754 w 12191948"/>
              <a:gd name="connsiteY2112" fmla="*/ 2533370 h 3322003"/>
              <a:gd name="connsiteX2113" fmla="*/ 7562107 w 12191948"/>
              <a:gd name="connsiteY2113" fmla="*/ 2544083 h 3322003"/>
              <a:gd name="connsiteX2114" fmla="*/ 7601293 w 12191948"/>
              <a:gd name="connsiteY2114" fmla="*/ 2548561 h 3322003"/>
              <a:gd name="connsiteX2115" fmla="*/ 7686917 w 12191948"/>
              <a:gd name="connsiteY2115" fmla="*/ 2564728 h 3322003"/>
              <a:gd name="connsiteX2116" fmla="*/ 7706027 w 12191948"/>
              <a:gd name="connsiteY2116" fmla="*/ 2562975 h 3322003"/>
              <a:gd name="connsiteX2117" fmla="*/ 7706268 w 12191948"/>
              <a:gd name="connsiteY2117" fmla="*/ 2562781 h 3322003"/>
              <a:gd name="connsiteX2118" fmla="*/ 7684741 w 12191948"/>
              <a:gd name="connsiteY2118" fmla="*/ 2545445 h 3322003"/>
              <a:gd name="connsiteX2119" fmla="*/ 7643138 w 12191948"/>
              <a:gd name="connsiteY2119" fmla="*/ 2520904 h 3322003"/>
              <a:gd name="connsiteX2120" fmla="*/ 4513201 w 12191948"/>
              <a:gd name="connsiteY2120" fmla="*/ 2517009 h 3322003"/>
              <a:gd name="connsiteX2121" fmla="*/ 4510539 w 12191948"/>
              <a:gd name="connsiteY2121" fmla="*/ 2517397 h 3322003"/>
              <a:gd name="connsiteX2122" fmla="*/ 4521182 w 12191948"/>
              <a:gd name="connsiteY2122" fmla="*/ 2519735 h 3322003"/>
              <a:gd name="connsiteX2123" fmla="*/ 4523358 w 12191948"/>
              <a:gd name="connsiteY2123" fmla="*/ 2519735 h 3322003"/>
              <a:gd name="connsiteX2124" fmla="*/ 6526857 w 12191948"/>
              <a:gd name="connsiteY2124" fmla="*/ 2516815 h 3322003"/>
              <a:gd name="connsiteX2125" fmla="*/ 6533389 w 12191948"/>
              <a:gd name="connsiteY2125" fmla="*/ 2521293 h 3322003"/>
              <a:gd name="connsiteX2126" fmla="*/ 6547175 w 12191948"/>
              <a:gd name="connsiteY2126" fmla="*/ 2524021 h 3322003"/>
              <a:gd name="connsiteX2127" fmla="*/ 6561206 w 12191948"/>
              <a:gd name="connsiteY2127" fmla="*/ 2522072 h 3322003"/>
              <a:gd name="connsiteX2128" fmla="*/ 6544517 w 12191948"/>
              <a:gd name="connsiteY2128" fmla="*/ 2517594 h 3322003"/>
              <a:gd name="connsiteX2129" fmla="*/ 6544517 w 12191948"/>
              <a:gd name="connsiteY2129" fmla="*/ 2516815 h 3322003"/>
              <a:gd name="connsiteX2130" fmla="*/ 6531454 w 12191948"/>
              <a:gd name="connsiteY2130" fmla="*/ 2516815 h 3322003"/>
              <a:gd name="connsiteX2131" fmla="*/ 6526857 w 12191948"/>
              <a:gd name="connsiteY2131" fmla="*/ 2516815 h 3322003"/>
              <a:gd name="connsiteX2132" fmla="*/ 7943555 w 12191948"/>
              <a:gd name="connsiteY2132" fmla="*/ 2515645 h 3322003"/>
              <a:gd name="connsiteX2133" fmla="*/ 7942829 w 12191948"/>
              <a:gd name="connsiteY2133" fmla="*/ 2515839 h 3322003"/>
              <a:gd name="connsiteX2134" fmla="*/ 7947295 w 12191948"/>
              <a:gd name="connsiteY2134" fmla="*/ 2516658 h 3322003"/>
              <a:gd name="connsiteX2135" fmla="*/ 7970887 w 12191948"/>
              <a:gd name="connsiteY2135" fmla="*/ 2523048 h 3322003"/>
              <a:gd name="connsiteX2136" fmla="*/ 7972581 w 12191948"/>
              <a:gd name="connsiteY2136" fmla="*/ 2521293 h 3322003"/>
              <a:gd name="connsiteX2137" fmla="*/ 7947295 w 12191948"/>
              <a:gd name="connsiteY2137" fmla="*/ 2516658 h 3322003"/>
              <a:gd name="connsiteX2138" fmla="*/ 1896051 w 12191948"/>
              <a:gd name="connsiteY2138" fmla="*/ 2515451 h 3322003"/>
              <a:gd name="connsiteX2139" fmla="*/ 1890728 w 12191948"/>
              <a:gd name="connsiteY2139" fmla="*/ 2518373 h 3322003"/>
              <a:gd name="connsiteX2140" fmla="*/ 1917821 w 12191948"/>
              <a:gd name="connsiteY2140" fmla="*/ 2536486 h 3322003"/>
              <a:gd name="connsiteX2141" fmla="*/ 1919512 w 12191948"/>
              <a:gd name="connsiteY2141" fmla="*/ 2537459 h 3322003"/>
              <a:gd name="connsiteX2142" fmla="*/ 1928705 w 12191948"/>
              <a:gd name="connsiteY2142" fmla="*/ 2525967 h 3322003"/>
              <a:gd name="connsiteX2143" fmla="*/ 1916610 w 12191948"/>
              <a:gd name="connsiteY2143" fmla="*/ 2518567 h 3322003"/>
              <a:gd name="connsiteX2144" fmla="*/ 1896051 w 12191948"/>
              <a:gd name="connsiteY2144" fmla="*/ 2515451 h 3322003"/>
              <a:gd name="connsiteX2145" fmla="*/ 10395014 w 12191948"/>
              <a:gd name="connsiteY2145" fmla="*/ 2511944 h 3322003"/>
              <a:gd name="connsiteX2146" fmla="*/ 10395258 w 12191948"/>
              <a:gd name="connsiteY2146" fmla="*/ 2512723 h 3322003"/>
              <a:gd name="connsiteX2147" fmla="*/ 10384615 w 12191948"/>
              <a:gd name="connsiteY2147" fmla="*/ 2514866 h 3322003"/>
              <a:gd name="connsiteX2148" fmla="*/ 10400578 w 12191948"/>
              <a:gd name="connsiteY2148" fmla="*/ 2516618 h 3322003"/>
              <a:gd name="connsiteX2149" fmla="*/ 10401787 w 12191948"/>
              <a:gd name="connsiteY2149" fmla="*/ 2513114 h 3322003"/>
              <a:gd name="connsiteX2150" fmla="*/ 10395014 w 12191948"/>
              <a:gd name="connsiteY2150" fmla="*/ 2511944 h 3322003"/>
              <a:gd name="connsiteX2151" fmla="*/ 8446479 w 12191948"/>
              <a:gd name="connsiteY2151" fmla="*/ 2510621 h 3322003"/>
              <a:gd name="connsiteX2152" fmla="*/ 8441344 w 12191948"/>
              <a:gd name="connsiteY2152" fmla="*/ 2521878 h 3322003"/>
              <a:gd name="connsiteX2153" fmla="*/ 8445455 w 12191948"/>
              <a:gd name="connsiteY2153" fmla="*/ 2526358 h 3322003"/>
              <a:gd name="connsiteX2154" fmla="*/ 8445699 w 12191948"/>
              <a:gd name="connsiteY2154" fmla="*/ 2526358 h 3322003"/>
              <a:gd name="connsiteX2155" fmla="*/ 8473272 w 12191948"/>
              <a:gd name="connsiteY2155" fmla="*/ 2524994 h 3322003"/>
              <a:gd name="connsiteX2156" fmla="*/ 8471578 w 12191948"/>
              <a:gd name="connsiteY2156" fmla="*/ 2513308 h 3322003"/>
              <a:gd name="connsiteX2157" fmla="*/ 8446479 w 12191948"/>
              <a:gd name="connsiteY2157" fmla="*/ 2510621 h 3322003"/>
              <a:gd name="connsiteX2158" fmla="*/ 10251097 w 12191948"/>
              <a:gd name="connsiteY2158" fmla="*/ 2510582 h 3322003"/>
              <a:gd name="connsiteX2159" fmla="*/ 10231261 w 12191948"/>
              <a:gd name="connsiteY2159" fmla="*/ 2513114 h 3322003"/>
              <a:gd name="connsiteX2160" fmla="*/ 10233438 w 12191948"/>
              <a:gd name="connsiteY2160" fmla="*/ 2516815 h 3322003"/>
              <a:gd name="connsiteX2161" fmla="*/ 10233682 w 12191948"/>
              <a:gd name="connsiteY2161" fmla="*/ 2517594 h 3322003"/>
              <a:gd name="connsiteX2162" fmla="*/ 10245048 w 12191948"/>
              <a:gd name="connsiteY2162" fmla="*/ 2517594 h 3322003"/>
              <a:gd name="connsiteX2163" fmla="*/ 10251097 w 12191948"/>
              <a:gd name="connsiteY2163" fmla="*/ 2510582 h 3322003"/>
              <a:gd name="connsiteX2164" fmla="*/ 8129560 w 12191948"/>
              <a:gd name="connsiteY2164" fmla="*/ 2510192 h 3322003"/>
              <a:gd name="connsiteX2165" fmla="*/ 8117648 w 12191948"/>
              <a:gd name="connsiteY2165" fmla="*/ 2510825 h 3322003"/>
              <a:gd name="connsiteX2166" fmla="*/ 8116311 w 12191948"/>
              <a:gd name="connsiteY2166" fmla="*/ 2515081 h 3322003"/>
              <a:gd name="connsiteX2167" fmla="*/ 8116256 w 12191948"/>
              <a:gd name="connsiteY2167" fmla="*/ 2515060 h 3322003"/>
              <a:gd name="connsiteX2168" fmla="*/ 8116256 w 12191948"/>
              <a:gd name="connsiteY2168" fmla="*/ 2515256 h 3322003"/>
              <a:gd name="connsiteX2169" fmla="*/ 8116311 w 12191948"/>
              <a:gd name="connsiteY2169" fmla="*/ 2515081 h 3322003"/>
              <a:gd name="connsiteX2170" fmla="*/ 8138268 w 12191948"/>
              <a:gd name="connsiteY2170" fmla="*/ 2523436 h 3322003"/>
              <a:gd name="connsiteX2171" fmla="*/ 8156892 w 12191948"/>
              <a:gd name="connsiteY2171" fmla="*/ 2514281 h 3322003"/>
              <a:gd name="connsiteX2172" fmla="*/ 8129560 w 12191948"/>
              <a:gd name="connsiteY2172" fmla="*/ 2510192 h 3322003"/>
              <a:gd name="connsiteX2173" fmla="*/ 2744810 w 12191948"/>
              <a:gd name="connsiteY2173" fmla="*/ 2509997 h 3322003"/>
              <a:gd name="connsiteX2174" fmla="*/ 2747712 w 12191948"/>
              <a:gd name="connsiteY2174" fmla="*/ 2520904 h 3322003"/>
              <a:gd name="connsiteX2175" fmla="*/ 2765613 w 12191948"/>
              <a:gd name="connsiteY2175" fmla="*/ 2523048 h 3322003"/>
              <a:gd name="connsiteX2176" fmla="*/ 2769965 w 12191948"/>
              <a:gd name="connsiteY2176" fmla="*/ 2511944 h 3322003"/>
              <a:gd name="connsiteX2177" fmla="*/ 2744810 w 12191948"/>
              <a:gd name="connsiteY2177" fmla="*/ 2509997 h 3322003"/>
              <a:gd name="connsiteX2178" fmla="*/ 5026714 w 12191948"/>
              <a:gd name="connsiteY2178" fmla="*/ 2509412 h 3322003"/>
              <a:gd name="connsiteX2179" fmla="*/ 5102181 w 12191948"/>
              <a:gd name="connsiteY2179" fmla="*/ 2519735 h 3322003"/>
              <a:gd name="connsiteX2180" fmla="*/ 5102663 w 12191948"/>
              <a:gd name="connsiteY2180" fmla="*/ 2519735 h 3322003"/>
              <a:gd name="connsiteX2181" fmla="*/ 5026714 w 12191948"/>
              <a:gd name="connsiteY2181" fmla="*/ 2509412 h 3322003"/>
              <a:gd name="connsiteX2182" fmla="*/ 7575652 w 12191948"/>
              <a:gd name="connsiteY2182" fmla="*/ 2509218 h 3322003"/>
              <a:gd name="connsiteX2183" fmla="*/ 7525100 w 12191948"/>
              <a:gd name="connsiteY2183" fmla="*/ 2511361 h 3322003"/>
              <a:gd name="connsiteX2184" fmla="*/ 7535984 w 12191948"/>
              <a:gd name="connsiteY2184" fmla="*/ 2516230 h 3322003"/>
              <a:gd name="connsiteX2185" fmla="*/ 7598390 w 12191948"/>
              <a:gd name="connsiteY2185" fmla="*/ 2519735 h 3322003"/>
              <a:gd name="connsiteX2186" fmla="*/ 9526422 w 12191948"/>
              <a:gd name="connsiteY2186" fmla="*/ 2509024 h 3322003"/>
              <a:gd name="connsiteX2187" fmla="*/ 9547223 w 12191948"/>
              <a:gd name="connsiteY2187" fmla="*/ 2526552 h 3322003"/>
              <a:gd name="connsiteX2188" fmla="*/ 9546497 w 12191948"/>
              <a:gd name="connsiteY2188" fmla="*/ 2526552 h 3322003"/>
              <a:gd name="connsiteX2189" fmla="*/ 9585441 w 12191948"/>
              <a:gd name="connsiteY2189" fmla="*/ 2534734 h 3322003"/>
              <a:gd name="connsiteX2190" fmla="*/ 9587133 w 12191948"/>
              <a:gd name="connsiteY2190" fmla="*/ 2525385 h 3322003"/>
              <a:gd name="connsiteX2191" fmla="*/ 9526422 w 12191948"/>
              <a:gd name="connsiteY2191" fmla="*/ 2509024 h 3322003"/>
              <a:gd name="connsiteX2192" fmla="*/ 8773689 w 12191948"/>
              <a:gd name="connsiteY2192" fmla="*/ 2507660 h 3322003"/>
              <a:gd name="connsiteX2193" fmla="*/ 8768852 w 12191948"/>
              <a:gd name="connsiteY2193" fmla="*/ 2511165 h 3322003"/>
              <a:gd name="connsiteX2194" fmla="*/ 8775625 w 12191948"/>
              <a:gd name="connsiteY2194" fmla="*/ 2516036 h 3322003"/>
              <a:gd name="connsiteX2195" fmla="*/ 8824001 w 12191948"/>
              <a:gd name="connsiteY2195" fmla="*/ 2520904 h 3322003"/>
              <a:gd name="connsiteX2196" fmla="*/ 8825451 w 12191948"/>
              <a:gd name="connsiteY2196" fmla="*/ 2515451 h 3322003"/>
              <a:gd name="connsiteX2197" fmla="*/ 8773931 w 12191948"/>
              <a:gd name="connsiteY2197" fmla="*/ 2507660 h 3322003"/>
              <a:gd name="connsiteX2198" fmla="*/ 7843656 w 12191948"/>
              <a:gd name="connsiteY2198" fmla="*/ 2504738 h 3322003"/>
              <a:gd name="connsiteX2199" fmla="*/ 7881633 w 12191948"/>
              <a:gd name="connsiteY2199" fmla="*/ 2524606 h 3322003"/>
              <a:gd name="connsiteX2200" fmla="*/ 7881633 w 12191948"/>
              <a:gd name="connsiteY2200" fmla="*/ 2524409 h 3322003"/>
              <a:gd name="connsiteX2201" fmla="*/ 7940408 w 12191948"/>
              <a:gd name="connsiteY2201" fmla="*/ 2515451 h 3322003"/>
              <a:gd name="connsiteX2202" fmla="*/ 7843656 w 12191948"/>
              <a:gd name="connsiteY2202" fmla="*/ 2504738 h 3322003"/>
              <a:gd name="connsiteX2203" fmla="*/ 8259691 w 12191948"/>
              <a:gd name="connsiteY2203" fmla="*/ 2504544 h 3322003"/>
              <a:gd name="connsiteX2204" fmla="*/ 8260417 w 12191948"/>
              <a:gd name="connsiteY2204" fmla="*/ 2507075 h 3322003"/>
              <a:gd name="connsiteX2205" fmla="*/ 8272269 w 12191948"/>
              <a:gd name="connsiteY2205" fmla="*/ 2507075 h 3322003"/>
              <a:gd name="connsiteX2206" fmla="*/ 8272269 w 12191948"/>
              <a:gd name="connsiteY2206" fmla="*/ 2504544 h 3322003"/>
              <a:gd name="connsiteX2207" fmla="*/ 5608195 w 12191948"/>
              <a:gd name="connsiteY2207" fmla="*/ 2502595 h 3322003"/>
              <a:gd name="connsiteX2208" fmla="*/ 5610613 w 12191948"/>
              <a:gd name="connsiteY2208" fmla="*/ 2512919 h 3322003"/>
              <a:gd name="connsiteX2209" fmla="*/ 5611098 w 12191948"/>
              <a:gd name="connsiteY2209" fmla="*/ 2510582 h 3322003"/>
              <a:gd name="connsiteX2210" fmla="*/ 5629963 w 12191948"/>
              <a:gd name="connsiteY2210" fmla="*/ 2513308 h 3322003"/>
              <a:gd name="connsiteX2211" fmla="*/ 5632384 w 12191948"/>
              <a:gd name="connsiteY2211" fmla="*/ 2505517 h 3322003"/>
              <a:gd name="connsiteX2212" fmla="*/ 5608195 w 12191948"/>
              <a:gd name="connsiteY2212" fmla="*/ 2502595 h 3322003"/>
              <a:gd name="connsiteX2213" fmla="*/ 3215026 w 12191948"/>
              <a:gd name="connsiteY2213" fmla="*/ 2501622 h 3322003"/>
              <a:gd name="connsiteX2214" fmla="*/ 3212367 w 12191948"/>
              <a:gd name="connsiteY2214" fmla="*/ 2502595 h 3322003"/>
              <a:gd name="connsiteX2215" fmla="*/ 3217928 w 12191948"/>
              <a:gd name="connsiteY2215" fmla="*/ 2503764 h 3322003"/>
              <a:gd name="connsiteX2216" fmla="*/ 9330256 w 12191948"/>
              <a:gd name="connsiteY2216" fmla="*/ 2500063 h 3322003"/>
              <a:gd name="connsiteX2217" fmla="*/ 9335094 w 12191948"/>
              <a:gd name="connsiteY2217" fmla="*/ 2503570 h 3322003"/>
              <a:gd name="connsiteX2218" fmla="*/ 9344284 w 12191948"/>
              <a:gd name="connsiteY2218" fmla="*/ 2502206 h 3322003"/>
              <a:gd name="connsiteX2219" fmla="*/ 9342593 w 12191948"/>
              <a:gd name="connsiteY2219" fmla="*/ 2500063 h 3322003"/>
              <a:gd name="connsiteX2220" fmla="*/ 4338805 w 12191948"/>
              <a:gd name="connsiteY2220" fmla="*/ 2498311 h 3322003"/>
              <a:gd name="connsiteX2221" fmla="*/ 4343643 w 12191948"/>
              <a:gd name="connsiteY2221" fmla="*/ 2502791 h 3322003"/>
              <a:gd name="connsiteX2222" fmla="*/ 4364202 w 12191948"/>
              <a:gd name="connsiteY2222" fmla="*/ 2504932 h 3322003"/>
              <a:gd name="connsiteX2223" fmla="*/ 4358638 w 12191948"/>
              <a:gd name="connsiteY2223" fmla="*/ 2499284 h 3322003"/>
              <a:gd name="connsiteX2224" fmla="*/ 8670405 w 12191948"/>
              <a:gd name="connsiteY2224" fmla="*/ 2494609 h 3322003"/>
              <a:gd name="connsiteX2225" fmla="*/ 8678387 w 12191948"/>
              <a:gd name="connsiteY2225" fmla="*/ 2498311 h 3322003"/>
              <a:gd name="connsiteX2226" fmla="*/ 8683710 w 12191948"/>
              <a:gd name="connsiteY2226" fmla="*/ 2498311 h 3322003"/>
              <a:gd name="connsiteX2227" fmla="*/ 8679596 w 12191948"/>
              <a:gd name="connsiteY2227" fmla="*/ 2494609 h 3322003"/>
              <a:gd name="connsiteX2228" fmla="*/ 4717107 w 12191948"/>
              <a:gd name="connsiteY2228" fmla="*/ 2494025 h 3322003"/>
              <a:gd name="connsiteX2229" fmla="*/ 4716139 w 12191948"/>
              <a:gd name="connsiteY2229" fmla="*/ 2494415 h 3322003"/>
              <a:gd name="connsiteX2230" fmla="*/ 4717107 w 12191948"/>
              <a:gd name="connsiteY2230" fmla="*/ 2494432 h 3322003"/>
              <a:gd name="connsiteX2231" fmla="*/ 4717107 w 12191948"/>
              <a:gd name="connsiteY2231" fmla="*/ 2497338 h 3322003"/>
              <a:gd name="connsiteX2232" fmla="*/ 4722912 w 12191948"/>
              <a:gd name="connsiteY2232" fmla="*/ 2497338 h 3322003"/>
              <a:gd name="connsiteX2233" fmla="*/ 4727506 w 12191948"/>
              <a:gd name="connsiteY2233" fmla="*/ 2494609 h 3322003"/>
              <a:gd name="connsiteX2234" fmla="*/ 4717107 w 12191948"/>
              <a:gd name="connsiteY2234" fmla="*/ 2494432 h 3322003"/>
              <a:gd name="connsiteX2235" fmla="*/ 8397805 w 12191948"/>
              <a:gd name="connsiteY2235" fmla="*/ 2489350 h 3322003"/>
              <a:gd name="connsiteX2236" fmla="*/ 8411109 w 12191948"/>
              <a:gd name="connsiteY2236" fmla="*/ 2493246 h 3322003"/>
              <a:gd name="connsiteX2237" fmla="*/ 8445940 w 12191948"/>
              <a:gd name="connsiteY2237" fmla="*/ 2497141 h 3322003"/>
              <a:gd name="connsiteX2238" fmla="*/ 8436506 w 12191948"/>
              <a:gd name="connsiteY2238" fmla="*/ 2490326 h 3322003"/>
              <a:gd name="connsiteX2239" fmla="*/ 8397805 w 12191948"/>
              <a:gd name="connsiteY2239" fmla="*/ 2489350 h 3322003"/>
              <a:gd name="connsiteX2240" fmla="*/ 8532050 w 12191948"/>
              <a:gd name="connsiteY2240" fmla="*/ 2487209 h 3322003"/>
              <a:gd name="connsiteX2241" fmla="*/ 8533743 w 12191948"/>
              <a:gd name="connsiteY2241" fmla="*/ 2499090 h 3322003"/>
              <a:gd name="connsiteX2242" fmla="*/ 8528906 w 12191948"/>
              <a:gd name="connsiteY2242" fmla="*/ 2507466 h 3322003"/>
              <a:gd name="connsiteX2243" fmla="*/ 8673308 w 12191948"/>
              <a:gd name="connsiteY2243" fmla="*/ 2543887 h 3322003"/>
              <a:gd name="connsiteX2244" fmla="*/ 8765464 w 12191948"/>
              <a:gd name="connsiteY2244" fmla="*/ 2552457 h 3322003"/>
              <a:gd name="connsiteX2245" fmla="*/ 8834399 w 12191948"/>
              <a:gd name="connsiteY2245" fmla="*/ 2552457 h 3322003"/>
              <a:gd name="connsiteX2246" fmla="*/ 8838513 w 12191948"/>
              <a:gd name="connsiteY2246" fmla="*/ 2552457 h 3322003"/>
              <a:gd name="connsiteX2247" fmla="*/ 8834399 w 12191948"/>
              <a:gd name="connsiteY2247" fmla="*/ 2551289 h 3322003"/>
              <a:gd name="connsiteX2248" fmla="*/ 8786023 w 12191948"/>
              <a:gd name="connsiteY2248" fmla="*/ 2534928 h 3322003"/>
              <a:gd name="connsiteX2249" fmla="*/ 8758450 w 12191948"/>
              <a:gd name="connsiteY2249" fmla="*/ 2529474 h 3322003"/>
              <a:gd name="connsiteX2250" fmla="*/ 8652505 w 12191948"/>
              <a:gd name="connsiteY2250" fmla="*/ 2514672 h 3322003"/>
              <a:gd name="connsiteX2251" fmla="*/ 8690239 w 12191948"/>
              <a:gd name="connsiteY2251" fmla="*/ 2512919 h 3322003"/>
              <a:gd name="connsiteX2252" fmla="*/ 8641863 w 12191948"/>
              <a:gd name="connsiteY2252" fmla="*/ 2490129 h 3322003"/>
              <a:gd name="connsiteX2253" fmla="*/ 8622029 w 12191948"/>
              <a:gd name="connsiteY2253" fmla="*/ 2494804 h 3322003"/>
              <a:gd name="connsiteX2254" fmla="*/ 8626626 w 12191948"/>
              <a:gd name="connsiteY2254" fmla="*/ 2495974 h 3322003"/>
              <a:gd name="connsiteX2255" fmla="*/ 8622271 w 12191948"/>
              <a:gd name="connsiteY2255" fmla="*/ 2495974 h 3322003"/>
              <a:gd name="connsiteX2256" fmla="*/ 8532050 w 12191948"/>
              <a:gd name="connsiteY2256" fmla="*/ 2487209 h 3322003"/>
              <a:gd name="connsiteX2257" fmla="*/ 4651798 w 12191948"/>
              <a:gd name="connsiteY2257" fmla="*/ 2485651 h 3322003"/>
              <a:gd name="connsiteX2258" fmla="*/ 4650106 w 12191948"/>
              <a:gd name="connsiteY2258" fmla="*/ 2487403 h 3322003"/>
              <a:gd name="connsiteX2259" fmla="*/ 4661958 w 12191948"/>
              <a:gd name="connsiteY2259" fmla="*/ 2489546 h 3322003"/>
              <a:gd name="connsiteX2260" fmla="*/ 4657603 w 12191948"/>
              <a:gd name="connsiteY2260" fmla="*/ 2485651 h 3322003"/>
              <a:gd name="connsiteX2261" fmla="*/ 4651798 w 12191948"/>
              <a:gd name="connsiteY2261" fmla="*/ 2485651 h 3322003"/>
              <a:gd name="connsiteX2262" fmla="*/ 4260918 w 12191948"/>
              <a:gd name="connsiteY2262" fmla="*/ 2484093 h 3322003"/>
              <a:gd name="connsiteX2263" fmla="*/ 4257775 w 12191948"/>
              <a:gd name="connsiteY2263" fmla="*/ 2491687 h 3322003"/>
              <a:gd name="connsiteX2264" fmla="*/ 4294782 w 12191948"/>
              <a:gd name="connsiteY2264" fmla="*/ 2495974 h 3322003"/>
              <a:gd name="connsiteX2265" fmla="*/ 4293573 w 12191948"/>
              <a:gd name="connsiteY2265" fmla="*/ 2488962 h 3322003"/>
              <a:gd name="connsiteX2266" fmla="*/ 4294540 w 12191948"/>
              <a:gd name="connsiteY2266" fmla="*/ 2488571 h 3322003"/>
              <a:gd name="connsiteX2267" fmla="*/ 4260918 w 12191948"/>
              <a:gd name="connsiteY2267" fmla="*/ 2484093 h 3322003"/>
              <a:gd name="connsiteX2268" fmla="*/ 2000543 w 12191948"/>
              <a:gd name="connsiteY2268" fmla="*/ 2483314 h 3322003"/>
              <a:gd name="connsiteX2269" fmla="*/ 1965471 w 12191948"/>
              <a:gd name="connsiteY2269" fmla="*/ 2506490 h 3322003"/>
              <a:gd name="connsiteX2270" fmla="*/ 2083024 w 12191948"/>
              <a:gd name="connsiteY2270" fmla="*/ 2522268 h 3322003"/>
              <a:gd name="connsiteX2271" fmla="*/ 2084718 w 12191948"/>
              <a:gd name="connsiteY2271" fmla="*/ 2523242 h 3322003"/>
              <a:gd name="connsiteX2272" fmla="*/ 2121483 w 12191948"/>
              <a:gd name="connsiteY2272" fmla="*/ 2528305 h 3322003"/>
              <a:gd name="connsiteX2273" fmla="*/ 2167925 w 12191948"/>
              <a:gd name="connsiteY2273" fmla="*/ 2531812 h 3322003"/>
              <a:gd name="connsiteX2274" fmla="*/ 2202029 w 12191948"/>
              <a:gd name="connsiteY2274" fmla="*/ 2538239 h 3322003"/>
              <a:gd name="connsiteX2275" fmla="*/ 2244600 w 12191948"/>
              <a:gd name="connsiteY2275" fmla="*/ 2523630 h 3322003"/>
              <a:gd name="connsiteX2276" fmla="*/ 2287656 w 12191948"/>
              <a:gd name="connsiteY2276" fmla="*/ 2534928 h 3322003"/>
              <a:gd name="connsiteX2277" fmla="*/ 2336032 w 12191948"/>
              <a:gd name="connsiteY2277" fmla="*/ 2534928 h 3322003"/>
              <a:gd name="connsiteX2278" fmla="*/ 2456973 w 12191948"/>
              <a:gd name="connsiteY2278" fmla="*/ 2550510 h 3322003"/>
              <a:gd name="connsiteX2279" fmla="*/ 2485755 w 12191948"/>
              <a:gd name="connsiteY2279" fmla="*/ 2554015 h 3322003"/>
              <a:gd name="connsiteX2280" fmla="*/ 2532137 w 12191948"/>
              <a:gd name="connsiteY2280" fmla="*/ 2552968 h 3322003"/>
              <a:gd name="connsiteX2281" fmla="*/ 2584520 w 12191948"/>
              <a:gd name="connsiteY2281" fmla="*/ 2563137 h 3322003"/>
              <a:gd name="connsiteX2282" fmla="*/ 2582237 w 12191948"/>
              <a:gd name="connsiteY2282" fmla="*/ 2573420 h 3322003"/>
              <a:gd name="connsiteX2283" fmla="*/ 2616614 w 12191948"/>
              <a:gd name="connsiteY2283" fmla="*/ 2588100 h 3322003"/>
              <a:gd name="connsiteX2284" fmla="*/ 2635479 w 12191948"/>
              <a:gd name="connsiteY2284" fmla="*/ 2582062 h 3322003"/>
              <a:gd name="connsiteX2285" fmla="*/ 2652171 w 12191948"/>
              <a:gd name="connsiteY2285" fmla="*/ 2576804 h 3322003"/>
              <a:gd name="connsiteX2286" fmla="*/ 2640558 w 12191948"/>
              <a:gd name="connsiteY2286" fmla="*/ 2572324 h 3322003"/>
              <a:gd name="connsiteX2287" fmla="*/ 2590422 w 12191948"/>
              <a:gd name="connsiteY2287" fmla="*/ 2563410 h 3322003"/>
              <a:gd name="connsiteX2288" fmla="*/ 2631127 w 12191948"/>
              <a:gd name="connsiteY2288" fmla="*/ 2565118 h 3322003"/>
              <a:gd name="connsiteX2289" fmla="*/ 2659911 w 12191948"/>
              <a:gd name="connsiteY2289" fmla="*/ 2568038 h 3322003"/>
              <a:gd name="connsiteX2290" fmla="*/ 2752793 w 12191948"/>
              <a:gd name="connsiteY2290" fmla="*/ 2575635 h 3322003"/>
              <a:gd name="connsiteX2291" fmla="*/ 2811569 w 12191948"/>
              <a:gd name="connsiteY2291" fmla="*/ 2566676 h 3322003"/>
              <a:gd name="connsiteX2292" fmla="*/ 2799476 w 12191948"/>
              <a:gd name="connsiteY2292" fmla="*/ 2561417 h 3322003"/>
              <a:gd name="connsiteX2293" fmla="*/ 2812295 w 12191948"/>
              <a:gd name="connsiteY2293" fmla="*/ 2566676 h 3322003"/>
              <a:gd name="connsiteX2294" fmla="*/ 2856560 w 12191948"/>
              <a:gd name="connsiteY2294" fmla="*/ 2577387 h 3322003"/>
              <a:gd name="connsiteX2295" fmla="*/ 2939768 w 12191948"/>
              <a:gd name="connsiteY2295" fmla="*/ 2579482 h 3322003"/>
              <a:gd name="connsiteX2296" fmla="*/ 2938739 w 12191948"/>
              <a:gd name="connsiteY2296" fmla="*/ 2583840 h 3322003"/>
              <a:gd name="connsiteX2297" fmla="*/ 2952662 w 12191948"/>
              <a:gd name="connsiteY2297" fmla="*/ 2589399 h 3322003"/>
              <a:gd name="connsiteX2298" fmla="*/ 2929850 w 12191948"/>
              <a:gd name="connsiteY2298" fmla="*/ 2590049 h 3322003"/>
              <a:gd name="connsiteX2299" fmla="*/ 2923078 w 12191948"/>
              <a:gd name="connsiteY2299" fmla="*/ 2588491 h 3322003"/>
              <a:gd name="connsiteX2300" fmla="*/ 2907353 w 12191948"/>
              <a:gd name="connsiteY2300" fmla="*/ 2591217 h 3322003"/>
              <a:gd name="connsiteX2301" fmla="*/ 2925254 w 12191948"/>
              <a:gd name="connsiteY2301" fmla="*/ 2594139 h 3322003"/>
              <a:gd name="connsiteX2302" fmla="*/ 2931300 w 12191948"/>
              <a:gd name="connsiteY2302" fmla="*/ 2594139 h 3322003"/>
              <a:gd name="connsiteX2303" fmla="*/ 2965890 w 12191948"/>
              <a:gd name="connsiteY2303" fmla="*/ 2606604 h 3322003"/>
              <a:gd name="connsiteX2304" fmla="*/ 3097714 w 12191948"/>
              <a:gd name="connsiteY2304" fmla="*/ 2621016 h 3322003"/>
              <a:gd name="connsiteX2305" fmla="*/ 3053208 w 12191948"/>
              <a:gd name="connsiteY2305" fmla="*/ 2598034 h 3322003"/>
              <a:gd name="connsiteX2306" fmla="*/ 3037487 w 12191948"/>
              <a:gd name="connsiteY2306" fmla="*/ 2592190 h 3322003"/>
              <a:gd name="connsiteX2307" fmla="*/ 3022489 w 12191948"/>
              <a:gd name="connsiteY2307" fmla="*/ 2594139 h 3322003"/>
              <a:gd name="connsiteX2308" fmla="*/ 3017651 w 12191948"/>
              <a:gd name="connsiteY2308" fmla="*/ 2600760 h 3322003"/>
              <a:gd name="connsiteX2309" fmla="*/ 2984514 w 12191948"/>
              <a:gd name="connsiteY2309" fmla="*/ 2594139 h 3322003"/>
              <a:gd name="connsiteX2310" fmla="*/ 2957182 w 12191948"/>
              <a:gd name="connsiteY2310" fmla="*/ 2589270 h 3322003"/>
              <a:gd name="connsiteX2311" fmla="*/ 2953399 w 12191948"/>
              <a:gd name="connsiteY2311" fmla="*/ 2589378 h 3322003"/>
              <a:gd name="connsiteX2312" fmla="*/ 2954038 w 12191948"/>
              <a:gd name="connsiteY2312" fmla="*/ 2587321 h 3322003"/>
              <a:gd name="connsiteX2313" fmla="*/ 2944596 w 12191948"/>
              <a:gd name="connsiteY2313" fmla="*/ 2579717 h 3322003"/>
              <a:gd name="connsiteX2314" fmla="*/ 3155766 w 12191948"/>
              <a:gd name="connsiteY2314" fmla="*/ 2593360 h 3322003"/>
              <a:gd name="connsiteX2315" fmla="*/ 3117791 w 12191948"/>
              <a:gd name="connsiteY2315" fmla="*/ 2583426 h 3322003"/>
              <a:gd name="connsiteX2316" fmla="*/ 3081025 w 12191948"/>
              <a:gd name="connsiteY2316" fmla="*/ 2576608 h 3322003"/>
              <a:gd name="connsiteX2317" fmla="*/ 3042565 w 12191948"/>
              <a:gd name="connsiteY2317" fmla="*/ 2576608 h 3322003"/>
              <a:gd name="connsiteX2318" fmla="*/ 2971695 w 12191948"/>
              <a:gd name="connsiteY2318" fmla="*/ 2566286 h 3322003"/>
              <a:gd name="connsiteX2319" fmla="*/ 2873249 w 12191948"/>
              <a:gd name="connsiteY2319" fmla="*/ 2552068 h 3322003"/>
              <a:gd name="connsiteX2320" fmla="*/ 2832372 w 12191948"/>
              <a:gd name="connsiteY2320" fmla="*/ 2549340 h 3322003"/>
              <a:gd name="connsiteX2321" fmla="*/ 2767548 w 12191948"/>
              <a:gd name="connsiteY2321" fmla="*/ 2554015 h 3322003"/>
              <a:gd name="connsiteX2322" fmla="*/ 2595570 w 12191948"/>
              <a:gd name="connsiteY2322" fmla="*/ 2526552 h 3322003"/>
              <a:gd name="connsiteX2323" fmla="*/ 2548887 w 12191948"/>
              <a:gd name="connsiteY2323" fmla="*/ 2526552 h 3322003"/>
              <a:gd name="connsiteX2324" fmla="*/ 2500511 w 12191948"/>
              <a:gd name="connsiteY2324" fmla="*/ 2519931 h 3322003"/>
              <a:gd name="connsiteX2325" fmla="*/ 2461567 w 12191948"/>
              <a:gd name="connsiteY2325" fmla="*/ 2528501 h 3322003"/>
              <a:gd name="connsiteX2326" fmla="*/ 2402306 w 12191948"/>
              <a:gd name="connsiteY2326" fmla="*/ 2511749 h 3322003"/>
              <a:gd name="connsiteX2327" fmla="*/ 2236134 w 12191948"/>
              <a:gd name="connsiteY2327" fmla="*/ 2504349 h 3322003"/>
              <a:gd name="connsiteX2328" fmla="*/ 2181711 w 12191948"/>
              <a:gd name="connsiteY2328" fmla="*/ 2497338 h 3322003"/>
              <a:gd name="connsiteX2329" fmla="*/ 2107697 w 12191948"/>
              <a:gd name="connsiteY2329" fmla="*/ 2495583 h 3322003"/>
              <a:gd name="connsiteX2330" fmla="*/ 2000543 w 12191948"/>
              <a:gd name="connsiteY2330" fmla="*/ 2483314 h 3322003"/>
              <a:gd name="connsiteX2331" fmla="*/ 4516829 w 12191948"/>
              <a:gd name="connsiteY2331" fmla="*/ 2482144 h 3322003"/>
              <a:gd name="connsiteX2332" fmla="*/ 4504010 w 12191948"/>
              <a:gd name="connsiteY2332" fmla="*/ 2484676 h 3322003"/>
              <a:gd name="connsiteX2333" fmla="*/ 4524811 w 12191948"/>
              <a:gd name="connsiteY2333" fmla="*/ 2493636 h 3322003"/>
              <a:gd name="connsiteX2334" fmla="*/ 4524811 w 12191948"/>
              <a:gd name="connsiteY2334" fmla="*/ 2492272 h 3322003"/>
              <a:gd name="connsiteX2335" fmla="*/ 4557948 w 12191948"/>
              <a:gd name="connsiteY2335" fmla="*/ 2488571 h 3322003"/>
              <a:gd name="connsiteX2336" fmla="*/ 4516829 w 12191948"/>
              <a:gd name="connsiteY2336" fmla="*/ 2482144 h 3322003"/>
              <a:gd name="connsiteX2337" fmla="*/ 4822082 w 12191948"/>
              <a:gd name="connsiteY2337" fmla="*/ 2480586 h 3322003"/>
              <a:gd name="connsiteX2338" fmla="*/ 4810956 w 12191948"/>
              <a:gd name="connsiteY2338" fmla="*/ 2493442 h 3322003"/>
              <a:gd name="connsiteX2339" fmla="*/ 4865379 w 12191948"/>
              <a:gd name="connsiteY2339" fmla="*/ 2502012 h 3322003"/>
              <a:gd name="connsiteX2340" fmla="*/ 4865379 w 12191948"/>
              <a:gd name="connsiteY2340" fmla="*/ 2501233 h 3322003"/>
              <a:gd name="connsiteX2341" fmla="*/ 4841191 w 12191948"/>
              <a:gd name="connsiteY2341" fmla="*/ 2480586 h 3322003"/>
              <a:gd name="connsiteX2342" fmla="*/ 4822082 w 12191948"/>
              <a:gd name="connsiteY2342" fmla="*/ 2480586 h 3322003"/>
              <a:gd name="connsiteX2343" fmla="*/ 10256176 w 12191948"/>
              <a:gd name="connsiteY2343" fmla="*/ 2479418 h 3322003"/>
              <a:gd name="connsiteX2344" fmla="*/ 10256417 w 12191948"/>
              <a:gd name="connsiteY2344" fmla="*/ 2480198 h 3322003"/>
              <a:gd name="connsiteX2345" fmla="*/ 10208041 w 12191948"/>
              <a:gd name="connsiteY2345" fmla="*/ 2481365 h 3322003"/>
              <a:gd name="connsiteX2346" fmla="*/ 10304793 w 12191948"/>
              <a:gd name="connsiteY2346" fmla="*/ 2495974 h 3322003"/>
              <a:gd name="connsiteX2347" fmla="*/ 10256176 w 12191948"/>
              <a:gd name="connsiteY2347" fmla="*/ 2479418 h 3322003"/>
              <a:gd name="connsiteX2348" fmla="*/ 10199333 w 12191948"/>
              <a:gd name="connsiteY2348" fmla="*/ 2478833 h 3322003"/>
              <a:gd name="connsiteX2349" fmla="*/ 10201753 w 12191948"/>
              <a:gd name="connsiteY2349" fmla="*/ 2480001 h 3322003"/>
              <a:gd name="connsiteX2350" fmla="*/ 10202721 w 12191948"/>
              <a:gd name="connsiteY2350" fmla="*/ 2480198 h 3322003"/>
              <a:gd name="connsiteX2351" fmla="*/ 10204897 w 12191948"/>
              <a:gd name="connsiteY2351" fmla="*/ 2480198 h 3322003"/>
              <a:gd name="connsiteX2352" fmla="*/ 4434591 w 12191948"/>
              <a:gd name="connsiteY2352" fmla="*/ 2478833 h 3322003"/>
              <a:gd name="connsiteX2353" fmla="*/ 4437008 w 12191948"/>
              <a:gd name="connsiteY2353" fmla="*/ 2480976 h 3322003"/>
              <a:gd name="connsiteX2354" fmla="*/ 4440395 w 12191948"/>
              <a:gd name="connsiteY2354" fmla="*/ 2480976 h 3322003"/>
              <a:gd name="connsiteX2355" fmla="*/ 1885649 w 12191948"/>
              <a:gd name="connsiteY2355" fmla="*/ 2478054 h 3322003"/>
              <a:gd name="connsiteX2356" fmla="*/ 1890972 w 12191948"/>
              <a:gd name="connsiteY2356" fmla="*/ 2490520 h 3322003"/>
              <a:gd name="connsiteX2357" fmla="*/ 1891698 w 12191948"/>
              <a:gd name="connsiteY2357" fmla="*/ 2489156 h 3322003"/>
              <a:gd name="connsiteX2358" fmla="*/ 1926044 w 12191948"/>
              <a:gd name="connsiteY2358" fmla="*/ 2494025 h 3322003"/>
              <a:gd name="connsiteX2359" fmla="*/ 1926044 w 12191948"/>
              <a:gd name="connsiteY2359" fmla="*/ 2486430 h 3322003"/>
              <a:gd name="connsiteX2360" fmla="*/ 1885649 w 12191948"/>
              <a:gd name="connsiteY2360" fmla="*/ 2478054 h 3322003"/>
              <a:gd name="connsiteX2361" fmla="*/ 8462388 w 12191948"/>
              <a:gd name="connsiteY2361" fmla="*/ 2477860 h 3322003"/>
              <a:gd name="connsiteX2362" fmla="*/ 8459244 w 12191948"/>
              <a:gd name="connsiteY2362" fmla="*/ 2478639 h 3322003"/>
              <a:gd name="connsiteX2363" fmla="*/ 8465049 w 12191948"/>
              <a:gd name="connsiteY2363" fmla="*/ 2479807 h 3322003"/>
              <a:gd name="connsiteX2364" fmla="*/ 4617452 w 12191948"/>
              <a:gd name="connsiteY2364" fmla="*/ 2477275 h 3322003"/>
              <a:gd name="connsiteX2365" fmla="*/ 4581895 w 12191948"/>
              <a:gd name="connsiteY2365" fmla="*/ 2490129 h 3322003"/>
              <a:gd name="connsiteX2366" fmla="*/ 4647686 w 12191948"/>
              <a:gd name="connsiteY2366" fmla="*/ 2497141 h 3322003"/>
              <a:gd name="connsiteX2367" fmla="*/ 4648654 w 12191948"/>
              <a:gd name="connsiteY2367" fmla="*/ 2496753 h 3322003"/>
              <a:gd name="connsiteX2368" fmla="*/ 1806071 w 12191948"/>
              <a:gd name="connsiteY2368" fmla="*/ 2475327 h 3322003"/>
              <a:gd name="connsiteX2369" fmla="*/ 1744149 w 12191948"/>
              <a:gd name="connsiteY2369" fmla="*/ 2477081 h 3322003"/>
              <a:gd name="connsiteX2370" fmla="*/ 1786238 w 12191948"/>
              <a:gd name="connsiteY2370" fmla="*/ 2498896 h 3322003"/>
              <a:gd name="connsiteX2371" fmla="*/ 1772449 w 12191948"/>
              <a:gd name="connsiteY2371" fmla="*/ 2504738 h 3322003"/>
              <a:gd name="connsiteX2372" fmla="*/ 1824936 w 12191948"/>
              <a:gd name="connsiteY2372" fmla="*/ 2514866 h 3322003"/>
              <a:gd name="connsiteX2373" fmla="*/ 1903550 w 12191948"/>
              <a:gd name="connsiteY2373" fmla="*/ 2504544 h 3322003"/>
              <a:gd name="connsiteX2374" fmla="*/ 1864364 w 12191948"/>
              <a:gd name="connsiteY2374" fmla="*/ 2488768 h 3322003"/>
              <a:gd name="connsiteX2375" fmla="*/ 1806071 w 12191948"/>
              <a:gd name="connsiteY2375" fmla="*/ 2475327 h 3322003"/>
              <a:gd name="connsiteX2376" fmla="*/ 7669020 w 12191948"/>
              <a:gd name="connsiteY2376" fmla="*/ 2472016 h 3322003"/>
              <a:gd name="connsiteX2377" fmla="*/ 7637574 w 12191948"/>
              <a:gd name="connsiteY2377" fmla="*/ 2482144 h 3322003"/>
              <a:gd name="connsiteX2378" fmla="*/ 7656200 w 12191948"/>
              <a:gd name="connsiteY2378" fmla="*/ 2500063 h 3322003"/>
              <a:gd name="connsiteX2379" fmla="*/ 7629110 w 12191948"/>
              <a:gd name="connsiteY2379" fmla="*/ 2501816 h 3322003"/>
              <a:gd name="connsiteX2380" fmla="*/ 7619917 w 12191948"/>
              <a:gd name="connsiteY2380" fmla="*/ 2484872 h 3322003"/>
              <a:gd name="connsiteX2381" fmla="*/ 7595729 w 12191948"/>
              <a:gd name="connsiteY2381" fmla="*/ 2478249 h 3322003"/>
              <a:gd name="connsiteX2382" fmla="*/ 7580490 w 12191948"/>
              <a:gd name="connsiteY2382" fmla="*/ 2482923 h 3322003"/>
              <a:gd name="connsiteX2383" fmla="*/ 7604678 w 12191948"/>
              <a:gd name="connsiteY2383" fmla="*/ 2508633 h 3322003"/>
              <a:gd name="connsiteX2384" fmla="*/ 7637818 w 12191948"/>
              <a:gd name="connsiteY2384" fmla="*/ 2508633 h 3322003"/>
              <a:gd name="connsiteX2385" fmla="*/ 7741343 w 12191948"/>
              <a:gd name="connsiteY2385" fmla="*/ 2520710 h 3322003"/>
              <a:gd name="connsiteX2386" fmla="*/ 7741584 w 12191948"/>
              <a:gd name="connsiteY2386" fmla="*/ 2520514 h 3322003"/>
              <a:gd name="connsiteX2387" fmla="*/ 7762628 w 12191948"/>
              <a:gd name="connsiteY2387" fmla="*/ 2525773 h 3322003"/>
              <a:gd name="connsiteX2388" fmla="*/ 7778350 w 12191948"/>
              <a:gd name="connsiteY2388" fmla="*/ 2507660 h 3322003"/>
              <a:gd name="connsiteX2389" fmla="*/ 7843174 w 12191948"/>
              <a:gd name="connsiteY2389" fmla="*/ 2503764 h 3322003"/>
              <a:gd name="connsiteX2390" fmla="*/ 7790686 w 12191948"/>
              <a:gd name="connsiteY2390" fmla="*/ 2487013 h 3322003"/>
              <a:gd name="connsiteX2391" fmla="*/ 7776415 w 12191948"/>
              <a:gd name="connsiteY2391" fmla="*/ 2495583 h 3322003"/>
              <a:gd name="connsiteX2392" fmla="*/ 7710864 w 12191948"/>
              <a:gd name="connsiteY2392" fmla="*/ 2493246 h 3322003"/>
              <a:gd name="connsiteX2393" fmla="*/ 7669020 w 12191948"/>
              <a:gd name="connsiteY2393" fmla="*/ 2472016 h 3322003"/>
              <a:gd name="connsiteX2394" fmla="*/ 8591289 w 12191948"/>
              <a:gd name="connsiteY2394" fmla="*/ 2467800 h 3322003"/>
              <a:gd name="connsiteX2395" fmla="*/ 8570509 w 12191948"/>
              <a:gd name="connsiteY2395" fmla="*/ 2468315 h 3322003"/>
              <a:gd name="connsiteX2396" fmla="*/ 8571233 w 12191948"/>
              <a:gd name="connsiteY2396" fmla="*/ 2468706 h 3322003"/>
              <a:gd name="connsiteX2397" fmla="*/ 8612113 w 12191948"/>
              <a:gd name="connsiteY2397" fmla="*/ 2488183 h 3322003"/>
              <a:gd name="connsiteX2398" fmla="*/ 8610419 w 12191948"/>
              <a:gd name="connsiteY2398" fmla="*/ 2474353 h 3322003"/>
              <a:gd name="connsiteX2399" fmla="*/ 8591289 w 12191948"/>
              <a:gd name="connsiteY2399" fmla="*/ 2467800 h 3322003"/>
              <a:gd name="connsiteX2400" fmla="*/ 9226005 w 12191948"/>
              <a:gd name="connsiteY2400" fmla="*/ 2466174 h 3322003"/>
              <a:gd name="connsiteX2401" fmla="*/ 9231810 w 12191948"/>
              <a:gd name="connsiteY2401" fmla="*/ 2472601 h 3322003"/>
              <a:gd name="connsiteX2402" fmla="*/ 9244629 w 12191948"/>
              <a:gd name="connsiteY2402" fmla="*/ 2478443 h 3322003"/>
              <a:gd name="connsiteX2403" fmla="*/ 9243662 w 12191948"/>
              <a:gd name="connsiteY2403" fmla="*/ 2472795 h 3322003"/>
              <a:gd name="connsiteX2404" fmla="*/ 9243905 w 12191948"/>
              <a:gd name="connsiteY2404" fmla="*/ 2472210 h 3322003"/>
              <a:gd name="connsiteX2405" fmla="*/ 9231810 w 12191948"/>
              <a:gd name="connsiteY2405" fmla="*/ 2466174 h 3322003"/>
              <a:gd name="connsiteX2406" fmla="*/ 9226005 w 12191948"/>
              <a:gd name="connsiteY2406" fmla="*/ 2466174 h 3322003"/>
              <a:gd name="connsiteX2407" fmla="*/ 9577701 w 12191948"/>
              <a:gd name="connsiteY2407" fmla="*/ 2465589 h 3322003"/>
              <a:gd name="connsiteX2408" fmla="*/ 9577701 w 12191948"/>
              <a:gd name="connsiteY2408" fmla="*/ 2467536 h 3322003"/>
              <a:gd name="connsiteX2409" fmla="*/ 9591246 w 12191948"/>
              <a:gd name="connsiteY2409" fmla="*/ 2470069 h 3322003"/>
              <a:gd name="connsiteX2410" fmla="*/ 9588826 w 12191948"/>
              <a:gd name="connsiteY2410" fmla="*/ 2465589 h 3322003"/>
              <a:gd name="connsiteX2411" fmla="*/ 9577701 w 12191948"/>
              <a:gd name="connsiteY2411" fmla="*/ 2465589 h 3322003"/>
              <a:gd name="connsiteX2412" fmla="*/ 1492835 w 12191948"/>
              <a:gd name="connsiteY2412" fmla="*/ 2465589 h 3322003"/>
              <a:gd name="connsiteX2413" fmla="*/ 1482677 w 12191948"/>
              <a:gd name="connsiteY2413" fmla="*/ 2471237 h 3322003"/>
              <a:gd name="connsiteX2414" fmla="*/ 1605794 w 12191948"/>
              <a:gd name="connsiteY2414" fmla="*/ 2484482 h 3322003"/>
              <a:gd name="connsiteX2415" fmla="*/ 1607487 w 12191948"/>
              <a:gd name="connsiteY2415" fmla="*/ 2485455 h 3322003"/>
              <a:gd name="connsiteX2416" fmla="*/ 1619339 w 12191948"/>
              <a:gd name="connsiteY2416" fmla="*/ 2495194 h 3322003"/>
              <a:gd name="connsiteX2417" fmla="*/ 1658525 w 12191948"/>
              <a:gd name="connsiteY2417" fmla="*/ 2498116 h 3322003"/>
              <a:gd name="connsiteX2418" fmla="*/ 1658525 w 12191948"/>
              <a:gd name="connsiteY2418" fmla="*/ 2494609 h 3322003"/>
              <a:gd name="connsiteX2419" fmla="*/ 1684163 w 12191948"/>
              <a:gd name="connsiteY2419" fmla="*/ 2494609 h 3322003"/>
              <a:gd name="connsiteX2420" fmla="*/ 1741488 w 12191948"/>
              <a:gd name="connsiteY2420" fmla="*/ 2476691 h 3322003"/>
              <a:gd name="connsiteX2421" fmla="*/ 1718753 w 12191948"/>
              <a:gd name="connsiteY2421" fmla="*/ 2472989 h 3322003"/>
              <a:gd name="connsiteX2422" fmla="*/ 1711980 w 12191948"/>
              <a:gd name="connsiteY2422" fmla="*/ 2480198 h 3322003"/>
              <a:gd name="connsiteX2423" fmla="*/ 1721655 w 12191948"/>
              <a:gd name="connsiteY2423" fmla="*/ 2485066 h 3322003"/>
              <a:gd name="connsiteX2424" fmla="*/ 1649091 w 12191948"/>
              <a:gd name="connsiteY2424" fmla="*/ 2475132 h 3322003"/>
              <a:gd name="connsiteX2425" fmla="*/ 1561529 w 12191948"/>
              <a:gd name="connsiteY2425" fmla="*/ 2468315 h 3322003"/>
              <a:gd name="connsiteX2426" fmla="*/ 1492835 w 12191948"/>
              <a:gd name="connsiteY2426" fmla="*/ 2465589 h 3322003"/>
              <a:gd name="connsiteX2427" fmla="*/ 3973808 w 12191948"/>
              <a:gd name="connsiteY2427" fmla="*/ 2463640 h 3322003"/>
              <a:gd name="connsiteX2428" fmla="*/ 3977675 w 12191948"/>
              <a:gd name="connsiteY2428" fmla="*/ 2468121 h 3322003"/>
              <a:gd name="connsiteX2429" fmla="*/ 3990738 w 12191948"/>
              <a:gd name="connsiteY2429" fmla="*/ 2471043 h 3322003"/>
              <a:gd name="connsiteX2430" fmla="*/ 3987109 w 12191948"/>
              <a:gd name="connsiteY2430" fmla="*/ 2466368 h 3322003"/>
              <a:gd name="connsiteX2431" fmla="*/ 9341414 w 12191948"/>
              <a:gd name="connsiteY2431" fmla="*/ 2463592 h 3322003"/>
              <a:gd name="connsiteX2432" fmla="*/ 9334127 w 12191948"/>
              <a:gd name="connsiteY2432" fmla="*/ 2466953 h 3322003"/>
              <a:gd name="connsiteX2433" fmla="*/ 9285750 w 12191948"/>
              <a:gd name="connsiteY2433" fmla="*/ 2463640 h 3322003"/>
              <a:gd name="connsiteX2434" fmla="*/ 9261562 w 12191948"/>
              <a:gd name="connsiteY2434" fmla="*/ 2481559 h 3322003"/>
              <a:gd name="connsiteX2435" fmla="*/ 9245355 w 12191948"/>
              <a:gd name="connsiteY2435" fmla="*/ 2481559 h 3322003"/>
              <a:gd name="connsiteX2436" fmla="*/ 9198432 w 12191948"/>
              <a:gd name="connsiteY2436" fmla="*/ 2481559 h 3322003"/>
              <a:gd name="connsiteX2437" fmla="*/ 9179081 w 12191948"/>
              <a:gd name="connsiteY2437" fmla="*/ 2484872 h 3322003"/>
              <a:gd name="connsiteX2438" fmla="*/ 9206172 w 12191948"/>
              <a:gd name="connsiteY2438" fmla="*/ 2496947 h 3322003"/>
              <a:gd name="connsiteX2439" fmla="*/ 9231328 w 12191948"/>
              <a:gd name="connsiteY2439" fmla="*/ 2495000 h 3322003"/>
              <a:gd name="connsiteX2440" fmla="*/ 9231810 w 12191948"/>
              <a:gd name="connsiteY2440" fmla="*/ 2495194 h 3322003"/>
              <a:gd name="connsiteX2441" fmla="*/ 9304375 w 12191948"/>
              <a:gd name="connsiteY2441" fmla="*/ 2491105 h 3322003"/>
              <a:gd name="connsiteX2442" fmla="*/ 9356379 w 12191948"/>
              <a:gd name="connsiteY2442" fmla="*/ 2479613 h 3322003"/>
              <a:gd name="connsiteX2443" fmla="*/ 9358315 w 12191948"/>
              <a:gd name="connsiteY2443" fmla="*/ 2466953 h 3322003"/>
              <a:gd name="connsiteX2444" fmla="*/ 9341414 w 12191948"/>
              <a:gd name="connsiteY2444" fmla="*/ 2463592 h 3322003"/>
              <a:gd name="connsiteX2445" fmla="*/ 9533677 w 12191948"/>
              <a:gd name="connsiteY2445" fmla="*/ 2462667 h 3322003"/>
              <a:gd name="connsiteX2446" fmla="*/ 9490865 w 12191948"/>
              <a:gd name="connsiteY2446" fmla="*/ 2464031 h 3322003"/>
              <a:gd name="connsiteX2447" fmla="*/ 9531983 w 12191948"/>
              <a:gd name="connsiteY2447" fmla="*/ 2480001 h 3322003"/>
              <a:gd name="connsiteX2448" fmla="*/ 9516503 w 12191948"/>
              <a:gd name="connsiteY2448" fmla="*/ 2491105 h 3322003"/>
              <a:gd name="connsiteX2449" fmla="*/ 9580845 w 12191948"/>
              <a:gd name="connsiteY2449" fmla="*/ 2511361 h 3322003"/>
              <a:gd name="connsiteX2450" fmla="*/ 9623175 w 12191948"/>
              <a:gd name="connsiteY2450" fmla="*/ 2501037 h 3322003"/>
              <a:gd name="connsiteX2451" fmla="*/ 9576249 w 12191948"/>
              <a:gd name="connsiteY2451" fmla="*/ 2493636 h 3322003"/>
              <a:gd name="connsiteX2452" fmla="*/ 9565365 w 12191948"/>
              <a:gd name="connsiteY2452" fmla="*/ 2476496 h 3322003"/>
              <a:gd name="connsiteX2453" fmla="*/ 9533677 w 12191948"/>
              <a:gd name="connsiteY2453" fmla="*/ 2462667 h 3322003"/>
              <a:gd name="connsiteX2454" fmla="*/ 7833377 w 12191948"/>
              <a:gd name="connsiteY2454" fmla="*/ 2461766 h 3322003"/>
              <a:gd name="connsiteX2455" fmla="*/ 7818501 w 12191948"/>
              <a:gd name="connsiteY2455" fmla="*/ 2463446 h 3322003"/>
              <a:gd name="connsiteX2456" fmla="*/ 7800844 w 12191948"/>
              <a:gd name="connsiteY2456" fmla="*/ 2471043 h 3322003"/>
              <a:gd name="connsiteX2457" fmla="*/ 7862765 w 12191948"/>
              <a:gd name="connsiteY2457" fmla="*/ 2484676 h 3322003"/>
              <a:gd name="connsiteX2458" fmla="*/ 7875584 w 12191948"/>
              <a:gd name="connsiteY2458" fmla="*/ 2485651 h 3322003"/>
              <a:gd name="connsiteX2459" fmla="*/ 7910415 w 12191948"/>
              <a:gd name="connsiteY2459" fmla="*/ 2492467 h 3322003"/>
              <a:gd name="connsiteX2460" fmla="*/ 7922511 w 12191948"/>
              <a:gd name="connsiteY2460" fmla="*/ 2487598 h 3322003"/>
              <a:gd name="connsiteX2461" fmla="*/ 7852608 w 12191948"/>
              <a:gd name="connsiteY2461" fmla="*/ 2468706 h 3322003"/>
              <a:gd name="connsiteX2462" fmla="*/ 7833377 w 12191948"/>
              <a:gd name="connsiteY2462" fmla="*/ 2461766 h 3322003"/>
              <a:gd name="connsiteX2463" fmla="*/ 4523117 w 12191948"/>
              <a:gd name="connsiteY2463" fmla="*/ 2461693 h 3322003"/>
              <a:gd name="connsiteX2464" fmla="*/ 4516344 w 12191948"/>
              <a:gd name="connsiteY2464" fmla="*/ 2463836 h 3322003"/>
              <a:gd name="connsiteX2465" fmla="*/ 4529890 w 12191948"/>
              <a:gd name="connsiteY2465" fmla="*/ 2466953 h 3322003"/>
              <a:gd name="connsiteX2466" fmla="*/ 4536906 w 12191948"/>
              <a:gd name="connsiteY2466" fmla="*/ 2465199 h 3322003"/>
              <a:gd name="connsiteX2467" fmla="*/ 4536906 w 12191948"/>
              <a:gd name="connsiteY2467" fmla="*/ 2464419 h 3322003"/>
              <a:gd name="connsiteX2468" fmla="*/ 4523117 w 12191948"/>
              <a:gd name="connsiteY2468" fmla="*/ 2461693 h 3322003"/>
              <a:gd name="connsiteX2469" fmla="*/ 8685645 w 12191948"/>
              <a:gd name="connsiteY2469" fmla="*/ 2461109 h 3322003"/>
              <a:gd name="connsiteX2470" fmla="*/ 8678628 w 12191948"/>
              <a:gd name="connsiteY2470" fmla="*/ 2463640 h 3322003"/>
              <a:gd name="connsiteX2471" fmla="*/ 8694109 w 12191948"/>
              <a:gd name="connsiteY2471" fmla="*/ 2468900 h 3322003"/>
              <a:gd name="connsiteX2472" fmla="*/ 8693867 w 12191948"/>
              <a:gd name="connsiteY2472" fmla="*/ 2468706 h 3322003"/>
              <a:gd name="connsiteX2473" fmla="*/ 8707171 w 12191948"/>
              <a:gd name="connsiteY2473" fmla="*/ 2468706 h 3322003"/>
              <a:gd name="connsiteX2474" fmla="*/ 8717573 w 12191948"/>
              <a:gd name="connsiteY2474" fmla="*/ 2468706 h 3322003"/>
              <a:gd name="connsiteX2475" fmla="*/ 8706930 w 12191948"/>
              <a:gd name="connsiteY2475" fmla="*/ 2465395 h 3322003"/>
              <a:gd name="connsiteX2476" fmla="*/ 8685645 w 12191948"/>
              <a:gd name="connsiteY2476" fmla="*/ 2461109 h 3322003"/>
              <a:gd name="connsiteX2477" fmla="*/ 3869315 w 12191948"/>
              <a:gd name="connsiteY2477" fmla="*/ 2460914 h 3322003"/>
              <a:gd name="connsiteX2478" fmla="*/ 3870524 w 12191948"/>
              <a:gd name="connsiteY2478" fmla="*/ 2462278 h 3322003"/>
              <a:gd name="connsiteX2479" fmla="*/ 3875120 w 12191948"/>
              <a:gd name="connsiteY2479" fmla="*/ 2463446 h 3322003"/>
              <a:gd name="connsiteX2480" fmla="*/ 3877056 w 12191948"/>
              <a:gd name="connsiteY2480" fmla="*/ 2462278 h 3322003"/>
              <a:gd name="connsiteX2481" fmla="*/ 3872942 w 12191948"/>
              <a:gd name="connsiteY2481" fmla="*/ 2461109 h 3322003"/>
              <a:gd name="connsiteX2482" fmla="*/ 3869315 w 12191948"/>
              <a:gd name="connsiteY2482" fmla="*/ 2460914 h 3322003"/>
              <a:gd name="connsiteX2483" fmla="*/ 7135429 w 12191948"/>
              <a:gd name="connsiteY2483" fmla="*/ 2460136 h 3322003"/>
              <a:gd name="connsiteX2484" fmla="*/ 7124545 w 12191948"/>
              <a:gd name="connsiteY2484" fmla="*/ 2470848 h 3322003"/>
              <a:gd name="connsiteX2485" fmla="*/ 7156474 w 12191948"/>
              <a:gd name="connsiteY2485" fmla="*/ 2473965 h 3322003"/>
              <a:gd name="connsiteX2486" fmla="*/ 7156474 w 12191948"/>
              <a:gd name="connsiteY2486" fmla="*/ 2474938 h 3322003"/>
              <a:gd name="connsiteX2487" fmla="*/ 7135429 w 12191948"/>
              <a:gd name="connsiteY2487" fmla="*/ 2460136 h 3322003"/>
              <a:gd name="connsiteX2488" fmla="*/ 1406725 w 12191948"/>
              <a:gd name="connsiteY2488" fmla="*/ 2459356 h 3322003"/>
              <a:gd name="connsiteX2489" fmla="*/ 1368509 w 12191948"/>
              <a:gd name="connsiteY2489" fmla="*/ 2468121 h 3322003"/>
              <a:gd name="connsiteX2490" fmla="*/ 1396567 w 12191948"/>
              <a:gd name="connsiteY2490" fmla="*/ 2479418 h 3322003"/>
              <a:gd name="connsiteX2491" fmla="*/ 1398259 w 12191948"/>
              <a:gd name="connsiteY2491" fmla="*/ 2480392 h 3322003"/>
              <a:gd name="connsiteX2492" fmla="*/ 1409386 w 12191948"/>
              <a:gd name="connsiteY2492" fmla="*/ 2486234 h 3322003"/>
              <a:gd name="connsiteX2493" fmla="*/ 1471067 w 12191948"/>
              <a:gd name="connsiteY2493" fmla="*/ 2499675 h 3322003"/>
              <a:gd name="connsiteX2494" fmla="*/ 1516782 w 12191948"/>
              <a:gd name="connsiteY2494" fmla="*/ 2507075 h 3322003"/>
              <a:gd name="connsiteX2495" fmla="*/ 1486547 w 12191948"/>
              <a:gd name="connsiteY2495" fmla="*/ 2487598 h 3322003"/>
              <a:gd name="connsiteX2496" fmla="*/ 1438171 w 12191948"/>
              <a:gd name="connsiteY2496" fmla="*/ 2474744 h 3322003"/>
              <a:gd name="connsiteX2497" fmla="*/ 1406725 w 12191948"/>
              <a:gd name="connsiteY2497" fmla="*/ 2459356 h 3322003"/>
              <a:gd name="connsiteX2498" fmla="*/ 7077863 w 12191948"/>
              <a:gd name="connsiteY2498" fmla="*/ 2458966 h 3322003"/>
              <a:gd name="connsiteX2499" fmla="*/ 7083183 w 12191948"/>
              <a:gd name="connsiteY2499" fmla="*/ 2463446 h 3322003"/>
              <a:gd name="connsiteX2500" fmla="*/ 7092268 w 12191948"/>
              <a:gd name="connsiteY2500" fmla="*/ 2463620 h 3322003"/>
              <a:gd name="connsiteX2501" fmla="*/ 7093343 w 12191948"/>
              <a:gd name="connsiteY2501" fmla="*/ 2464616 h 3322003"/>
              <a:gd name="connsiteX2502" fmla="*/ 7093343 w 12191948"/>
              <a:gd name="connsiteY2502" fmla="*/ 2463640 h 3322003"/>
              <a:gd name="connsiteX2503" fmla="*/ 7092268 w 12191948"/>
              <a:gd name="connsiteY2503" fmla="*/ 2463620 h 3322003"/>
              <a:gd name="connsiteX2504" fmla="*/ 7088506 w 12191948"/>
              <a:gd name="connsiteY2504" fmla="*/ 2460136 h 3322003"/>
              <a:gd name="connsiteX2505" fmla="*/ 5443958 w 12191948"/>
              <a:gd name="connsiteY2505" fmla="*/ 2458771 h 3322003"/>
              <a:gd name="connsiteX2506" fmla="*/ 5445167 w 12191948"/>
              <a:gd name="connsiteY2506" fmla="*/ 2464810 h 3322003"/>
              <a:gd name="connsiteX2507" fmla="*/ 5445410 w 12191948"/>
              <a:gd name="connsiteY2507" fmla="*/ 2464810 h 3322003"/>
              <a:gd name="connsiteX2508" fmla="*/ 5474433 w 12191948"/>
              <a:gd name="connsiteY2508" fmla="*/ 2471043 h 3322003"/>
              <a:gd name="connsiteX2509" fmla="*/ 5475886 w 12191948"/>
              <a:gd name="connsiteY2509" fmla="*/ 2463252 h 3322003"/>
              <a:gd name="connsiteX2510" fmla="*/ 5443958 w 12191948"/>
              <a:gd name="connsiteY2510" fmla="*/ 2458771 h 3322003"/>
              <a:gd name="connsiteX2511" fmla="*/ 11907979 w 12191948"/>
              <a:gd name="connsiteY2511" fmla="*/ 2458577 h 3322003"/>
              <a:gd name="connsiteX2512" fmla="*/ 11909188 w 12191948"/>
              <a:gd name="connsiteY2512" fmla="*/ 2458577 h 3322003"/>
              <a:gd name="connsiteX2513" fmla="*/ 11931685 w 12191948"/>
              <a:gd name="connsiteY2513" fmla="*/ 2462278 h 3322003"/>
              <a:gd name="connsiteX2514" fmla="*/ 11931689 w 12191948"/>
              <a:gd name="connsiteY2514" fmla="*/ 2462396 h 3322003"/>
              <a:gd name="connsiteX2515" fmla="*/ 4067899 w 12191948"/>
              <a:gd name="connsiteY2515" fmla="*/ 2457798 h 3322003"/>
              <a:gd name="connsiteX2516" fmla="*/ 4069108 w 12191948"/>
              <a:gd name="connsiteY2516" fmla="*/ 2459162 h 3322003"/>
              <a:gd name="connsiteX2517" fmla="*/ 4029439 w 12191948"/>
              <a:gd name="connsiteY2517" fmla="*/ 2461499 h 3322003"/>
              <a:gd name="connsiteX2518" fmla="*/ 4032583 w 12191948"/>
              <a:gd name="connsiteY2518" fmla="*/ 2466174 h 3322003"/>
              <a:gd name="connsiteX2519" fmla="*/ 4044919 w 12191948"/>
              <a:gd name="connsiteY2519" fmla="*/ 2469873 h 3322003"/>
              <a:gd name="connsiteX2520" fmla="*/ 4098860 w 12191948"/>
              <a:gd name="connsiteY2520" fmla="*/ 2471628 h 3322003"/>
              <a:gd name="connsiteX2521" fmla="*/ 4067899 w 12191948"/>
              <a:gd name="connsiteY2521" fmla="*/ 2457798 h 3322003"/>
              <a:gd name="connsiteX2522" fmla="*/ 4353590 w 12191948"/>
              <a:gd name="connsiteY2522" fmla="*/ 2457213 h 3322003"/>
              <a:gd name="connsiteX2523" fmla="*/ 4331066 w 12191948"/>
              <a:gd name="connsiteY2523" fmla="*/ 2461109 h 3322003"/>
              <a:gd name="connsiteX2524" fmla="*/ 4364928 w 12191948"/>
              <a:gd name="connsiteY2524" fmla="*/ 2473380 h 3322003"/>
              <a:gd name="connsiteX2525" fmla="*/ 4364928 w 12191948"/>
              <a:gd name="connsiteY2525" fmla="*/ 2471043 h 3322003"/>
              <a:gd name="connsiteX2526" fmla="*/ 4400968 w 12191948"/>
              <a:gd name="connsiteY2526" fmla="*/ 2472406 h 3322003"/>
              <a:gd name="connsiteX2527" fmla="*/ 4368313 w 12191948"/>
              <a:gd name="connsiteY2527" fmla="*/ 2459162 h 3322003"/>
              <a:gd name="connsiteX2528" fmla="*/ 4353590 w 12191948"/>
              <a:gd name="connsiteY2528" fmla="*/ 2457213 h 3322003"/>
              <a:gd name="connsiteX2529" fmla="*/ 8888581 w 12191948"/>
              <a:gd name="connsiteY2529" fmla="*/ 2456046 h 3322003"/>
              <a:gd name="connsiteX2530" fmla="*/ 8865845 w 12191948"/>
              <a:gd name="connsiteY2530" fmla="*/ 2460914 h 3322003"/>
              <a:gd name="connsiteX2531" fmla="*/ 8928008 w 12191948"/>
              <a:gd name="connsiteY2531" fmla="*/ 2485455 h 3322003"/>
              <a:gd name="connsiteX2532" fmla="*/ 8928734 w 12191948"/>
              <a:gd name="connsiteY2532" fmla="*/ 2485651 h 3322003"/>
              <a:gd name="connsiteX2533" fmla="*/ 8941312 w 12191948"/>
              <a:gd name="connsiteY2533" fmla="*/ 2485651 h 3322003"/>
              <a:gd name="connsiteX2534" fmla="*/ 8940441 w 12191948"/>
              <a:gd name="connsiteY2534" fmla="*/ 2479359 h 3322003"/>
              <a:gd name="connsiteX2535" fmla="*/ 8939859 w 12191948"/>
              <a:gd name="connsiteY2535" fmla="*/ 2479028 h 3322003"/>
              <a:gd name="connsiteX2536" fmla="*/ 8913013 w 12191948"/>
              <a:gd name="connsiteY2536" fmla="*/ 2470652 h 3322003"/>
              <a:gd name="connsiteX2537" fmla="*/ 8888825 w 12191948"/>
              <a:gd name="connsiteY2537" fmla="*/ 2458187 h 3322003"/>
              <a:gd name="connsiteX2538" fmla="*/ 8901643 w 12191948"/>
              <a:gd name="connsiteY2538" fmla="*/ 2458187 h 3322003"/>
              <a:gd name="connsiteX2539" fmla="*/ 5345512 w 12191948"/>
              <a:gd name="connsiteY2539" fmla="*/ 2456046 h 3322003"/>
              <a:gd name="connsiteX2540" fmla="*/ 5348899 w 12191948"/>
              <a:gd name="connsiteY2540" fmla="*/ 2460524 h 3322003"/>
              <a:gd name="connsiteX2541" fmla="*/ 5381795 w 12191948"/>
              <a:gd name="connsiteY2541" fmla="*/ 2464616 h 3322003"/>
              <a:gd name="connsiteX2542" fmla="*/ 5383004 w 12191948"/>
              <a:gd name="connsiteY2542" fmla="*/ 2464810 h 3322003"/>
              <a:gd name="connsiteX2543" fmla="*/ 5391227 w 12191948"/>
              <a:gd name="connsiteY2543" fmla="*/ 2464810 h 3322003"/>
              <a:gd name="connsiteX2544" fmla="*/ 5383489 w 12191948"/>
              <a:gd name="connsiteY2544" fmla="*/ 2460136 h 3322003"/>
              <a:gd name="connsiteX2545" fmla="*/ 5345512 w 12191948"/>
              <a:gd name="connsiteY2545" fmla="*/ 2456046 h 3322003"/>
              <a:gd name="connsiteX2546" fmla="*/ 4800070 w 12191948"/>
              <a:gd name="connsiteY2546" fmla="*/ 2455266 h 3322003"/>
              <a:gd name="connsiteX2547" fmla="*/ 4800070 w 12191948"/>
              <a:gd name="connsiteY2547" fmla="*/ 2457407 h 3322003"/>
              <a:gd name="connsiteX2548" fmla="*/ 4811924 w 12191948"/>
              <a:gd name="connsiteY2548" fmla="*/ 2460524 h 3322003"/>
              <a:gd name="connsiteX2549" fmla="*/ 4813133 w 12191948"/>
              <a:gd name="connsiteY2549" fmla="*/ 2458383 h 3322003"/>
              <a:gd name="connsiteX2550" fmla="*/ 9227940 w 12191948"/>
              <a:gd name="connsiteY2550" fmla="*/ 2455070 h 3322003"/>
              <a:gd name="connsiteX2551" fmla="*/ 9233504 w 12191948"/>
              <a:gd name="connsiteY2551" fmla="*/ 2457213 h 3322003"/>
              <a:gd name="connsiteX2552" fmla="*/ 9231084 w 12191948"/>
              <a:gd name="connsiteY2552" fmla="*/ 2455070 h 3322003"/>
              <a:gd name="connsiteX2553" fmla="*/ 11971835 w 12191948"/>
              <a:gd name="connsiteY2553" fmla="*/ 2451954 h 3322003"/>
              <a:gd name="connsiteX2554" fmla="*/ 11973529 w 12191948"/>
              <a:gd name="connsiteY2554" fmla="*/ 2454488 h 3322003"/>
              <a:gd name="connsiteX2555" fmla="*/ 11973529 w 12191948"/>
              <a:gd name="connsiteY2555" fmla="*/ 2454097 h 3322003"/>
              <a:gd name="connsiteX2556" fmla="*/ 11980784 w 12191948"/>
              <a:gd name="connsiteY2556" fmla="*/ 2454097 h 3322003"/>
              <a:gd name="connsiteX2557" fmla="*/ 11976673 w 12191948"/>
              <a:gd name="connsiteY2557" fmla="*/ 2451954 h 3322003"/>
              <a:gd name="connsiteX2558" fmla="*/ 11971835 w 12191948"/>
              <a:gd name="connsiteY2558" fmla="*/ 2451954 h 3322003"/>
              <a:gd name="connsiteX2559" fmla="*/ 8743696 w 12191948"/>
              <a:gd name="connsiteY2559" fmla="*/ 2450396 h 3322003"/>
              <a:gd name="connsiteX2560" fmla="*/ 8742002 w 12191948"/>
              <a:gd name="connsiteY2560" fmla="*/ 2454876 h 3322003"/>
              <a:gd name="connsiteX2561" fmla="*/ 8767641 w 12191948"/>
              <a:gd name="connsiteY2561" fmla="*/ 2461693 h 3322003"/>
              <a:gd name="connsiteX2562" fmla="*/ 8775625 w 12191948"/>
              <a:gd name="connsiteY2562" fmla="*/ 2459941 h 3322003"/>
              <a:gd name="connsiteX2563" fmla="*/ 8775381 w 12191948"/>
              <a:gd name="connsiteY2563" fmla="*/ 2459941 h 3322003"/>
              <a:gd name="connsiteX2564" fmla="*/ 8771754 w 12191948"/>
              <a:gd name="connsiteY2564" fmla="*/ 2457407 h 3322003"/>
              <a:gd name="connsiteX2565" fmla="*/ 7724168 w 12191948"/>
              <a:gd name="connsiteY2565" fmla="*/ 2449034 h 3322003"/>
              <a:gd name="connsiteX2566" fmla="*/ 7690305 w 12191948"/>
              <a:gd name="connsiteY2566" fmla="*/ 2453512 h 3322003"/>
              <a:gd name="connsiteX2567" fmla="*/ 7685950 w 12191948"/>
              <a:gd name="connsiteY2567" fmla="*/ 2465395 h 3322003"/>
              <a:gd name="connsiteX2568" fmla="*/ 7669020 w 12191948"/>
              <a:gd name="connsiteY2568" fmla="*/ 2471431 h 3322003"/>
              <a:gd name="connsiteX2569" fmla="*/ 7700222 w 12191948"/>
              <a:gd name="connsiteY2569" fmla="*/ 2478054 h 3322003"/>
              <a:gd name="connsiteX2570" fmla="*/ 7720298 w 12191948"/>
              <a:gd name="connsiteY2570" fmla="*/ 2485455 h 3322003"/>
              <a:gd name="connsiteX2571" fmla="*/ 7724895 w 12191948"/>
              <a:gd name="connsiteY2571" fmla="*/ 2476496 h 3322003"/>
              <a:gd name="connsiteX2572" fmla="*/ 7727312 w 12191948"/>
              <a:gd name="connsiteY2572" fmla="*/ 2472210 h 3322003"/>
              <a:gd name="connsiteX2573" fmla="*/ 7787057 w 12191948"/>
              <a:gd name="connsiteY2573" fmla="*/ 2485651 h 3322003"/>
              <a:gd name="connsiteX2574" fmla="*/ 7752468 w 12191948"/>
              <a:gd name="connsiteY2574" fmla="*/ 2466174 h 3322003"/>
              <a:gd name="connsiteX2575" fmla="*/ 7725377 w 12191948"/>
              <a:gd name="connsiteY2575" fmla="*/ 2449034 h 3322003"/>
              <a:gd name="connsiteX2576" fmla="*/ 8782397 w 12191948"/>
              <a:gd name="connsiteY2576" fmla="*/ 2448449 h 3322003"/>
              <a:gd name="connsiteX2577" fmla="*/ 8797393 w 12191948"/>
              <a:gd name="connsiteY2577" fmla="*/ 2454876 h 3322003"/>
              <a:gd name="connsiteX2578" fmla="*/ 8814567 w 12191948"/>
              <a:gd name="connsiteY2578" fmla="*/ 2454097 h 3322003"/>
              <a:gd name="connsiteX2579" fmla="*/ 8814325 w 12191948"/>
              <a:gd name="connsiteY2579" fmla="*/ 2454097 h 3322003"/>
              <a:gd name="connsiteX2580" fmla="*/ 8800536 w 12191948"/>
              <a:gd name="connsiteY2580" fmla="*/ 2448449 h 3322003"/>
              <a:gd name="connsiteX2581" fmla="*/ 8782397 w 12191948"/>
              <a:gd name="connsiteY2581" fmla="*/ 2448449 h 3322003"/>
              <a:gd name="connsiteX2582" fmla="*/ 4715413 w 12191948"/>
              <a:gd name="connsiteY2582" fmla="*/ 2446891 h 3322003"/>
              <a:gd name="connsiteX2583" fmla="*/ 4719283 w 12191948"/>
              <a:gd name="connsiteY2583" fmla="*/ 2451175 h 3322003"/>
              <a:gd name="connsiteX2584" fmla="*/ 4741537 w 12191948"/>
              <a:gd name="connsiteY2584" fmla="*/ 2451175 h 3322003"/>
              <a:gd name="connsiteX2585" fmla="*/ 4738634 w 12191948"/>
              <a:gd name="connsiteY2585" fmla="*/ 2447279 h 3322003"/>
              <a:gd name="connsiteX2586" fmla="*/ 4739601 w 12191948"/>
              <a:gd name="connsiteY2586" fmla="*/ 2446891 h 3322003"/>
              <a:gd name="connsiteX2587" fmla="*/ 4715413 w 12191948"/>
              <a:gd name="connsiteY2587" fmla="*/ 2446891 h 3322003"/>
              <a:gd name="connsiteX2588" fmla="*/ 10107177 w 12191948"/>
              <a:gd name="connsiteY2588" fmla="*/ 2441437 h 3322003"/>
              <a:gd name="connsiteX2589" fmla="*/ 10111884 w 12191948"/>
              <a:gd name="connsiteY2589" fmla="*/ 2444596 h 3322003"/>
              <a:gd name="connsiteX2590" fmla="*/ 10101855 w 12191948"/>
              <a:gd name="connsiteY2590" fmla="*/ 2443384 h 3322003"/>
              <a:gd name="connsiteX2591" fmla="*/ 10101573 w 12191948"/>
              <a:gd name="connsiteY2591" fmla="*/ 2443254 h 3322003"/>
              <a:gd name="connsiteX2592" fmla="*/ 4658812 w 12191948"/>
              <a:gd name="connsiteY2592" fmla="*/ 2441047 h 3322003"/>
              <a:gd name="connsiteX2593" fmla="*/ 4658812 w 12191948"/>
              <a:gd name="connsiteY2593" fmla="*/ 2443190 h 3322003"/>
              <a:gd name="connsiteX2594" fmla="*/ 4670907 w 12191948"/>
              <a:gd name="connsiteY2594" fmla="*/ 2444553 h 3322003"/>
              <a:gd name="connsiteX2595" fmla="*/ 4670907 w 12191948"/>
              <a:gd name="connsiteY2595" fmla="*/ 2441047 h 3322003"/>
              <a:gd name="connsiteX2596" fmla="*/ 4658812 w 12191948"/>
              <a:gd name="connsiteY2596" fmla="*/ 2441047 h 3322003"/>
              <a:gd name="connsiteX2597" fmla="*/ 2777949 w 12191948"/>
              <a:gd name="connsiteY2597" fmla="*/ 2441047 h 3322003"/>
              <a:gd name="connsiteX2598" fmla="*/ 2779884 w 12191948"/>
              <a:gd name="connsiteY2598" fmla="*/ 2442801 h 3322003"/>
              <a:gd name="connsiteX2599" fmla="*/ 2806005 w 12191948"/>
              <a:gd name="connsiteY2599" fmla="*/ 2450786 h 3322003"/>
              <a:gd name="connsiteX2600" fmla="*/ 2809151 w 12191948"/>
              <a:gd name="connsiteY2600" fmla="*/ 2447476 h 3322003"/>
              <a:gd name="connsiteX2601" fmla="*/ 2783269 w 12191948"/>
              <a:gd name="connsiteY2601" fmla="*/ 2441631 h 3322003"/>
              <a:gd name="connsiteX2602" fmla="*/ 9112805 w 12191948"/>
              <a:gd name="connsiteY2602" fmla="*/ 2440852 h 3322003"/>
              <a:gd name="connsiteX2603" fmla="*/ 9100953 w 12191948"/>
              <a:gd name="connsiteY2603" fmla="*/ 2446696 h 3322003"/>
              <a:gd name="connsiteX2604" fmla="*/ 9121513 w 12191948"/>
              <a:gd name="connsiteY2604" fmla="*/ 2462861 h 3322003"/>
              <a:gd name="connsiteX2605" fmla="*/ 9006619 w 12191948"/>
              <a:gd name="connsiteY2605" fmla="*/ 2445527 h 3322003"/>
              <a:gd name="connsiteX2606" fmla="*/ 9004927 w 12191948"/>
              <a:gd name="connsiteY2606" fmla="*/ 2452150 h 3322003"/>
              <a:gd name="connsiteX2607" fmla="*/ 9004927 w 12191948"/>
              <a:gd name="connsiteY2607" fmla="*/ 2456825 h 3322003"/>
              <a:gd name="connsiteX2608" fmla="*/ 8916883 w 12191948"/>
              <a:gd name="connsiteY2608" fmla="*/ 2451566 h 3322003"/>
              <a:gd name="connsiteX2609" fmla="*/ 8972514 w 12191948"/>
              <a:gd name="connsiteY2609" fmla="*/ 2468121 h 3322003"/>
              <a:gd name="connsiteX2610" fmla="*/ 9001299 w 12191948"/>
              <a:gd name="connsiteY2610" fmla="*/ 2471043 h 3322003"/>
              <a:gd name="connsiteX2611" fmla="*/ 9001299 w 12191948"/>
              <a:gd name="connsiteY2611" fmla="*/ 2470652 h 3322003"/>
              <a:gd name="connsiteX2612" fmla="*/ 9159246 w 12191948"/>
              <a:gd name="connsiteY2612" fmla="*/ 2477275 h 3322003"/>
              <a:gd name="connsiteX2613" fmla="*/ 9197221 w 12191948"/>
              <a:gd name="connsiteY2613" fmla="*/ 2479418 h 3322003"/>
              <a:gd name="connsiteX2614" fmla="*/ 9183675 w 12191948"/>
              <a:gd name="connsiteY2614" fmla="*/ 2465783 h 3322003"/>
              <a:gd name="connsiteX2615" fmla="*/ 9147636 w 12191948"/>
              <a:gd name="connsiteY2615" fmla="*/ 2457992 h 3322003"/>
              <a:gd name="connsiteX2616" fmla="*/ 9132397 w 12191948"/>
              <a:gd name="connsiteY2616" fmla="*/ 2445918 h 3322003"/>
              <a:gd name="connsiteX2617" fmla="*/ 9112805 w 12191948"/>
              <a:gd name="connsiteY2617" fmla="*/ 2440852 h 3322003"/>
              <a:gd name="connsiteX2618" fmla="*/ 9905147 w 12191948"/>
              <a:gd name="connsiteY2618" fmla="*/ 2440183 h 3322003"/>
              <a:gd name="connsiteX2619" fmla="*/ 9869408 w 12191948"/>
              <a:gd name="connsiteY2619" fmla="*/ 2441243 h 3322003"/>
              <a:gd name="connsiteX2620" fmla="*/ 9917179 w 12191948"/>
              <a:gd name="connsiteY2620" fmla="*/ 2449569 h 3322003"/>
              <a:gd name="connsiteX2621" fmla="*/ 9937448 w 12191948"/>
              <a:gd name="connsiteY2621" fmla="*/ 2446032 h 3322003"/>
              <a:gd name="connsiteX2622" fmla="*/ 9940037 w 12191948"/>
              <a:gd name="connsiteY2622" fmla="*/ 2446500 h 3322003"/>
              <a:gd name="connsiteX2623" fmla="*/ 9938102 w 12191948"/>
              <a:gd name="connsiteY2623" fmla="*/ 2445918 h 3322003"/>
              <a:gd name="connsiteX2624" fmla="*/ 9937448 w 12191948"/>
              <a:gd name="connsiteY2624" fmla="*/ 2446032 h 3322003"/>
              <a:gd name="connsiteX2625" fmla="*/ 11905561 w 12191948"/>
              <a:gd name="connsiteY2625" fmla="*/ 2439879 h 3322003"/>
              <a:gd name="connsiteX2626" fmla="*/ 11907496 w 12191948"/>
              <a:gd name="connsiteY2626" fmla="*/ 2441437 h 3322003"/>
              <a:gd name="connsiteX2627" fmla="*/ 11907979 w 12191948"/>
              <a:gd name="connsiteY2627" fmla="*/ 2441826 h 3322003"/>
              <a:gd name="connsiteX2628" fmla="*/ 11913543 w 12191948"/>
              <a:gd name="connsiteY2628" fmla="*/ 2441826 h 3322003"/>
              <a:gd name="connsiteX2629" fmla="*/ 11911367 w 12191948"/>
              <a:gd name="connsiteY2629" fmla="*/ 2439879 h 3322003"/>
              <a:gd name="connsiteX2630" fmla="*/ 11905561 w 12191948"/>
              <a:gd name="connsiteY2630" fmla="*/ 2439879 h 3322003"/>
              <a:gd name="connsiteX2631" fmla="*/ 8832223 w 12191948"/>
              <a:gd name="connsiteY2631" fmla="*/ 2437930 h 3322003"/>
              <a:gd name="connsiteX2632" fmla="*/ 8836093 w 12191948"/>
              <a:gd name="connsiteY2632" fmla="*/ 2442216 h 3322003"/>
              <a:gd name="connsiteX2633" fmla="*/ 8849397 w 12191948"/>
              <a:gd name="connsiteY2633" fmla="*/ 2443580 h 3322003"/>
              <a:gd name="connsiteX2634" fmla="*/ 8849397 w 12191948"/>
              <a:gd name="connsiteY2634" fmla="*/ 2439489 h 3322003"/>
              <a:gd name="connsiteX2635" fmla="*/ 3749697 w 12191948"/>
              <a:gd name="connsiteY2635" fmla="*/ 2436705 h 3322003"/>
              <a:gd name="connsiteX2636" fmla="*/ 3749825 w 12191948"/>
              <a:gd name="connsiteY2636" fmla="*/ 2436763 h 3322003"/>
              <a:gd name="connsiteX2637" fmla="*/ 3749689 w 12191948"/>
              <a:gd name="connsiteY2637" fmla="*/ 2436751 h 3322003"/>
              <a:gd name="connsiteX2638" fmla="*/ 4111679 w 12191948"/>
              <a:gd name="connsiteY2638" fmla="*/ 2436372 h 3322003"/>
              <a:gd name="connsiteX2639" fmla="*/ 4178438 w 12191948"/>
              <a:gd name="connsiteY2639" fmla="*/ 2454097 h 3322003"/>
              <a:gd name="connsiteX2640" fmla="*/ 4194645 w 12191948"/>
              <a:gd name="connsiteY2640" fmla="*/ 2450592 h 3322003"/>
              <a:gd name="connsiteX2641" fmla="*/ 4176020 w 12191948"/>
              <a:gd name="connsiteY2641" fmla="*/ 2438709 h 3322003"/>
              <a:gd name="connsiteX2642" fmla="*/ 4176503 w 12191948"/>
              <a:gd name="connsiteY2642" fmla="*/ 2441437 h 3322003"/>
              <a:gd name="connsiteX2643" fmla="*/ 4111679 w 12191948"/>
              <a:gd name="connsiteY2643" fmla="*/ 2436372 h 3322003"/>
              <a:gd name="connsiteX2644" fmla="*/ 2674424 w 12191948"/>
              <a:gd name="connsiteY2644" fmla="*/ 2434814 h 3322003"/>
              <a:gd name="connsiteX2645" fmla="*/ 2670554 w 12191948"/>
              <a:gd name="connsiteY2645" fmla="*/ 2438515 h 3322003"/>
              <a:gd name="connsiteX2646" fmla="*/ 2684341 w 12191948"/>
              <a:gd name="connsiteY2646" fmla="*/ 2445333 h 3322003"/>
              <a:gd name="connsiteX2647" fmla="*/ 2691596 w 12191948"/>
              <a:gd name="connsiteY2647" fmla="*/ 2445333 h 3322003"/>
              <a:gd name="connsiteX2648" fmla="*/ 2720863 w 12191948"/>
              <a:gd name="connsiteY2648" fmla="*/ 2445333 h 3322003"/>
              <a:gd name="connsiteX2649" fmla="*/ 2715543 w 12191948"/>
              <a:gd name="connsiteY2649" fmla="*/ 2441631 h 3322003"/>
              <a:gd name="connsiteX2650" fmla="*/ 2715060 w 12191948"/>
              <a:gd name="connsiteY2650" fmla="*/ 2441047 h 3322003"/>
              <a:gd name="connsiteX2651" fmla="*/ 2674424 w 12191948"/>
              <a:gd name="connsiteY2651" fmla="*/ 2434814 h 3322003"/>
              <a:gd name="connsiteX2652" fmla="*/ 7605645 w 12191948"/>
              <a:gd name="connsiteY2652" fmla="*/ 2434620 h 3322003"/>
              <a:gd name="connsiteX2653" fmla="*/ 7642411 w 12191948"/>
              <a:gd name="connsiteY2653" fmla="*/ 2455655 h 3322003"/>
              <a:gd name="connsiteX2654" fmla="*/ 7688370 w 12191948"/>
              <a:gd name="connsiteY2654" fmla="*/ 2453318 h 3322003"/>
              <a:gd name="connsiteX2655" fmla="*/ 7667326 w 12191948"/>
              <a:gd name="connsiteY2655" fmla="*/ 2446891 h 3322003"/>
              <a:gd name="connsiteX2656" fmla="*/ 7667567 w 12191948"/>
              <a:gd name="connsiteY2656" fmla="*/ 2447670 h 3322003"/>
              <a:gd name="connsiteX2657" fmla="*/ 7645073 w 12191948"/>
              <a:gd name="connsiteY2657" fmla="*/ 2434620 h 3322003"/>
              <a:gd name="connsiteX2658" fmla="*/ 5511443 w 12191948"/>
              <a:gd name="connsiteY2658" fmla="*/ 2433646 h 3322003"/>
              <a:gd name="connsiteX2659" fmla="*/ 5570221 w 12191948"/>
              <a:gd name="connsiteY2659" fmla="*/ 2445918 h 3322003"/>
              <a:gd name="connsiteX2660" fmla="*/ 5565624 w 12191948"/>
              <a:gd name="connsiteY2660" fmla="*/ 2440267 h 3322003"/>
              <a:gd name="connsiteX2661" fmla="*/ 5556190 w 12191948"/>
              <a:gd name="connsiteY2661" fmla="*/ 2435204 h 3322003"/>
              <a:gd name="connsiteX2662" fmla="*/ 5511443 w 12191948"/>
              <a:gd name="connsiteY2662" fmla="*/ 2433646 h 3322003"/>
              <a:gd name="connsiteX2663" fmla="*/ 4431688 w 12191948"/>
              <a:gd name="connsiteY2663" fmla="*/ 2432867 h 3322003"/>
              <a:gd name="connsiteX2664" fmla="*/ 4431688 w 12191948"/>
              <a:gd name="connsiteY2664" fmla="*/ 2439294 h 3322003"/>
              <a:gd name="connsiteX2665" fmla="*/ 4439428 w 12191948"/>
              <a:gd name="connsiteY2665" fmla="*/ 2441437 h 3322003"/>
              <a:gd name="connsiteX2666" fmla="*/ 4439428 w 12191948"/>
              <a:gd name="connsiteY2666" fmla="*/ 2439879 h 3322003"/>
              <a:gd name="connsiteX2667" fmla="*/ 4447892 w 12191948"/>
              <a:gd name="connsiteY2667" fmla="*/ 2435010 h 3322003"/>
              <a:gd name="connsiteX2668" fmla="*/ 8612354 w 12191948"/>
              <a:gd name="connsiteY2668" fmla="*/ 2432477 h 3322003"/>
              <a:gd name="connsiteX2669" fmla="*/ 8601470 w 12191948"/>
              <a:gd name="connsiteY2669" fmla="*/ 2435983 h 3322003"/>
              <a:gd name="connsiteX2670" fmla="*/ 8608967 w 12191948"/>
              <a:gd name="connsiteY2670" fmla="*/ 2449034 h 3322003"/>
              <a:gd name="connsiteX2671" fmla="*/ 8609693 w 12191948"/>
              <a:gd name="connsiteY2671" fmla="*/ 2449228 h 3322003"/>
              <a:gd name="connsiteX2672" fmla="*/ 8631463 w 12191948"/>
              <a:gd name="connsiteY2672" fmla="*/ 2441047 h 3322003"/>
              <a:gd name="connsiteX2673" fmla="*/ 8612354 w 12191948"/>
              <a:gd name="connsiteY2673" fmla="*/ 2432477 h 3322003"/>
              <a:gd name="connsiteX2674" fmla="*/ 8678146 w 12191948"/>
              <a:gd name="connsiteY2674" fmla="*/ 2432088 h 3322003"/>
              <a:gd name="connsiteX2675" fmla="*/ 8677905 w 12191948"/>
              <a:gd name="connsiteY2675" fmla="*/ 2432673 h 3322003"/>
              <a:gd name="connsiteX2676" fmla="*/ 8653717 w 12191948"/>
              <a:gd name="connsiteY2676" fmla="*/ 2445333 h 3322003"/>
              <a:gd name="connsiteX2677" fmla="*/ 8684192 w 12191948"/>
              <a:gd name="connsiteY2677" fmla="*/ 2448449 h 3322003"/>
              <a:gd name="connsiteX2678" fmla="*/ 8713703 w 12191948"/>
              <a:gd name="connsiteY2678" fmla="*/ 2438321 h 3322003"/>
              <a:gd name="connsiteX2679" fmla="*/ 8678146 w 12191948"/>
              <a:gd name="connsiteY2679" fmla="*/ 2432088 h 3322003"/>
              <a:gd name="connsiteX2680" fmla="*/ 4201176 w 12191948"/>
              <a:gd name="connsiteY2680" fmla="*/ 2431503 h 3322003"/>
              <a:gd name="connsiteX2681" fmla="*/ 4206737 w 12191948"/>
              <a:gd name="connsiteY2681" fmla="*/ 2434814 h 3322003"/>
              <a:gd name="connsiteX2682" fmla="*/ 4210607 w 12191948"/>
              <a:gd name="connsiteY2682" fmla="*/ 2433646 h 3322003"/>
              <a:gd name="connsiteX2683" fmla="*/ 4207222 w 12191948"/>
              <a:gd name="connsiteY2683" fmla="*/ 2431503 h 3322003"/>
              <a:gd name="connsiteX2684" fmla="*/ 3914468 w 12191948"/>
              <a:gd name="connsiteY2684" fmla="*/ 2431232 h 3322003"/>
              <a:gd name="connsiteX2685" fmla="*/ 3926882 w 12191948"/>
              <a:gd name="connsiteY2685" fmla="*/ 2433061 h 3322003"/>
              <a:gd name="connsiteX2686" fmla="*/ 3920350 w 12191948"/>
              <a:gd name="connsiteY2686" fmla="*/ 2433061 h 3322003"/>
              <a:gd name="connsiteX2687" fmla="*/ 3907773 w 12191948"/>
              <a:gd name="connsiteY2687" fmla="*/ 2429751 h 3322003"/>
              <a:gd name="connsiteX2688" fmla="*/ 3909708 w 12191948"/>
              <a:gd name="connsiteY2688" fmla="*/ 2429751 h 3322003"/>
              <a:gd name="connsiteX2689" fmla="*/ 3914468 w 12191948"/>
              <a:gd name="connsiteY2689" fmla="*/ 2431232 h 3322003"/>
              <a:gd name="connsiteX2690" fmla="*/ 3909708 w 12191948"/>
              <a:gd name="connsiteY2690" fmla="*/ 2430530 h 3322003"/>
              <a:gd name="connsiteX2691" fmla="*/ 4794509 w 12191948"/>
              <a:gd name="connsiteY2691" fmla="*/ 2428581 h 3322003"/>
              <a:gd name="connsiteX2692" fmla="*/ 4834177 w 12191948"/>
              <a:gd name="connsiteY2692" fmla="*/ 2447864 h 3322003"/>
              <a:gd name="connsiteX2693" fmla="*/ 4842159 w 12191948"/>
              <a:gd name="connsiteY2693" fmla="*/ 2447864 h 3322003"/>
              <a:gd name="connsiteX2694" fmla="*/ 4844094 w 12191948"/>
              <a:gd name="connsiteY2694" fmla="*/ 2432477 h 3322003"/>
              <a:gd name="connsiteX2695" fmla="*/ 7563074 w 12191948"/>
              <a:gd name="connsiteY2695" fmla="*/ 2427608 h 3322003"/>
              <a:gd name="connsiteX2696" fmla="*/ 7570091 w 12191948"/>
              <a:gd name="connsiteY2696" fmla="*/ 2439100 h 3322003"/>
              <a:gd name="connsiteX2697" fmla="*/ 7570091 w 12191948"/>
              <a:gd name="connsiteY2697" fmla="*/ 2427608 h 3322003"/>
              <a:gd name="connsiteX2698" fmla="*/ 7563074 w 12191948"/>
              <a:gd name="connsiteY2698" fmla="*/ 2427608 h 3322003"/>
              <a:gd name="connsiteX2699" fmla="*/ 2579848 w 12191948"/>
              <a:gd name="connsiteY2699" fmla="*/ 2427023 h 3322003"/>
              <a:gd name="connsiteX2700" fmla="*/ 2566062 w 12191948"/>
              <a:gd name="connsiteY2700" fmla="*/ 2428972 h 3322003"/>
              <a:gd name="connsiteX2701" fmla="*/ 2575010 w 12191948"/>
              <a:gd name="connsiteY2701" fmla="*/ 2432867 h 3322003"/>
              <a:gd name="connsiteX2702" fmla="*/ 2586380 w 12191948"/>
              <a:gd name="connsiteY2702" fmla="*/ 2432867 h 3322003"/>
              <a:gd name="connsiteX2703" fmla="*/ 2579607 w 12191948"/>
              <a:gd name="connsiteY2703" fmla="*/ 2427608 h 3322003"/>
              <a:gd name="connsiteX2704" fmla="*/ 10037275 w 12191948"/>
              <a:gd name="connsiteY2704" fmla="*/ 2425661 h 3322003"/>
              <a:gd name="connsiteX2705" fmla="*/ 10029534 w 12191948"/>
              <a:gd name="connsiteY2705" fmla="*/ 2432088 h 3322003"/>
              <a:gd name="connsiteX2706" fmla="*/ 10061463 w 12191948"/>
              <a:gd name="connsiteY2706" fmla="*/ 2437542 h 3322003"/>
              <a:gd name="connsiteX2707" fmla="*/ 10073555 w 12191948"/>
              <a:gd name="connsiteY2707" fmla="*/ 2433061 h 3322003"/>
              <a:gd name="connsiteX2708" fmla="*/ 10037275 w 12191948"/>
              <a:gd name="connsiteY2708" fmla="*/ 2425661 h 3322003"/>
              <a:gd name="connsiteX2709" fmla="*/ 3837387 w 12191948"/>
              <a:gd name="connsiteY2709" fmla="*/ 2424491 h 3322003"/>
              <a:gd name="connsiteX2710" fmla="*/ 3839591 w 12191948"/>
              <a:gd name="connsiteY2710" fmla="*/ 2425465 h 3322003"/>
              <a:gd name="connsiteX2711" fmla="*/ 3833999 w 12191948"/>
              <a:gd name="connsiteY2711" fmla="*/ 2425465 h 3322003"/>
              <a:gd name="connsiteX2712" fmla="*/ 3835208 w 12191948"/>
              <a:gd name="connsiteY2712" fmla="*/ 2427802 h 3322003"/>
              <a:gd name="connsiteX2713" fmla="*/ 3844883 w 12191948"/>
              <a:gd name="connsiteY2713" fmla="*/ 2427802 h 3322003"/>
              <a:gd name="connsiteX2714" fmla="*/ 3839591 w 12191948"/>
              <a:gd name="connsiteY2714" fmla="*/ 2425465 h 3322003"/>
              <a:gd name="connsiteX2715" fmla="*/ 3840287 w 12191948"/>
              <a:gd name="connsiteY2715" fmla="*/ 2425465 h 3322003"/>
              <a:gd name="connsiteX2716" fmla="*/ 4089184 w 12191948"/>
              <a:gd name="connsiteY2716" fmla="*/ 2422545 h 3322003"/>
              <a:gd name="connsiteX2717" fmla="*/ 4089184 w 12191948"/>
              <a:gd name="connsiteY2717" fmla="*/ 2424103 h 3322003"/>
              <a:gd name="connsiteX2718" fmla="*/ 4093296 w 12191948"/>
              <a:gd name="connsiteY2718" fmla="*/ 2424103 h 3322003"/>
              <a:gd name="connsiteX2719" fmla="*/ 8439409 w 12191948"/>
              <a:gd name="connsiteY2719" fmla="*/ 2420402 h 3322003"/>
              <a:gd name="connsiteX2720" fmla="*/ 8443279 w 12191948"/>
              <a:gd name="connsiteY2720" fmla="*/ 2428778 h 3322003"/>
              <a:gd name="connsiteX2721" fmla="*/ 8469643 w 12191948"/>
              <a:gd name="connsiteY2721" fmla="*/ 2432088 h 3322003"/>
              <a:gd name="connsiteX2722" fmla="*/ 8469643 w 12191948"/>
              <a:gd name="connsiteY2722" fmla="*/ 2422739 h 3322003"/>
              <a:gd name="connsiteX2723" fmla="*/ 8439409 w 12191948"/>
              <a:gd name="connsiteY2723" fmla="*/ 2420402 h 3322003"/>
              <a:gd name="connsiteX2724" fmla="*/ 5344788 w 12191948"/>
              <a:gd name="connsiteY2724" fmla="*/ 2419623 h 3322003"/>
              <a:gd name="connsiteX2725" fmla="*/ 5340918 w 12191948"/>
              <a:gd name="connsiteY2725" fmla="*/ 2430336 h 3322003"/>
              <a:gd name="connsiteX2726" fmla="*/ 5368250 w 12191948"/>
              <a:gd name="connsiteY2726" fmla="*/ 2448449 h 3322003"/>
              <a:gd name="connsiteX2727" fmla="*/ 5369459 w 12191948"/>
              <a:gd name="connsiteY2727" fmla="*/ 2448643 h 3322003"/>
              <a:gd name="connsiteX2728" fmla="*/ 5422673 w 12191948"/>
              <a:gd name="connsiteY2728" fmla="*/ 2446891 h 3322003"/>
              <a:gd name="connsiteX2729" fmla="*/ 5410580 w 12191948"/>
              <a:gd name="connsiteY2729" fmla="*/ 2440267 h 3322003"/>
              <a:gd name="connsiteX2730" fmla="*/ 5398969 w 12191948"/>
              <a:gd name="connsiteY2730" fmla="*/ 2426244 h 3322003"/>
              <a:gd name="connsiteX2731" fmla="*/ 5344788 w 12191948"/>
              <a:gd name="connsiteY2731" fmla="*/ 2419623 h 3322003"/>
              <a:gd name="connsiteX2732" fmla="*/ 3900276 w 12191948"/>
              <a:gd name="connsiteY2732" fmla="*/ 2419232 h 3322003"/>
              <a:gd name="connsiteX2733" fmla="*/ 3898582 w 12191948"/>
              <a:gd name="connsiteY2733" fmla="*/ 2426050 h 3322003"/>
              <a:gd name="connsiteX2734" fmla="*/ 3907773 w 12191948"/>
              <a:gd name="connsiteY2734" fmla="*/ 2429751 h 3322003"/>
              <a:gd name="connsiteX2735" fmla="*/ 3903661 w 12191948"/>
              <a:gd name="connsiteY2735" fmla="*/ 2429751 h 3322003"/>
              <a:gd name="connsiteX2736" fmla="*/ 3882376 w 12191948"/>
              <a:gd name="connsiteY2736" fmla="*/ 2433646 h 3322003"/>
              <a:gd name="connsiteX2737" fmla="*/ 3914789 w 12191948"/>
              <a:gd name="connsiteY2737" fmla="*/ 2437151 h 3322003"/>
              <a:gd name="connsiteX2738" fmla="*/ 3915998 w 12191948"/>
              <a:gd name="connsiteY2738" fmla="*/ 2438515 h 3322003"/>
              <a:gd name="connsiteX2739" fmla="*/ 3921803 w 12191948"/>
              <a:gd name="connsiteY2739" fmla="*/ 2438515 h 3322003"/>
              <a:gd name="connsiteX2740" fmla="*/ 3948652 w 12191948"/>
              <a:gd name="connsiteY2740" fmla="*/ 2456240 h 3322003"/>
              <a:gd name="connsiteX2741" fmla="*/ 3972840 w 12191948"/>
              <a:gd name="connsiteY2741" fmla="*/ 2455070 h 3322003"/>
              <a:gd name="connsiteX2742" fmla="*/ 4005734 w 12191948"/>
              <a:gd name="connsiteY2742" fmla="*/ 2455070 h 3322003"/>
              <a:gd name="connsiteX2743" fmla="*/ 4007912 w 12191948"/>
              <a:gd name="connsiteY2743" fmla="*/ 2449034 h 3322003"/>
              <a:gd name="connsiteX2744" fmla="*/ 3995817 w 12191948"/>
              <a:gd name="connsiteY2744" fmla="*/ 2445138 h 3322003"/>
              <a:gd name="connsiteX2745" fmla="*/ 3960504 w 12191948"/>
              <a:gd name="connsiteY2745" fmla="*/ 2442996 h 3322003"/>
              <a:gd name="connsiteX2746" fmla="*/ 3936316 w 12191948"/>
              <a:gd name="connsiteY2746" fmla="*/ 2434620 h 3322003"/>
              <a:gd name="connsiteX2747" fmla="*/ 3900276 w 12191948"/>
              <a:gd name="connsiteY2747" fmla="*/ 2419232 h 3322003"/>
              <a:gd name="connsiteX2748" fmla="*/ 9881745 w 12191948"/>
              <a:gd name="connsiteY2748" fmla="*/ 2418650 h 3322003"/>
              <a:gd name="connsiteX2749" fmla="*/ 9881745 w 12191948"/>
              <a:gd name="connsiteY2749" fmla="*/ 2420790 h 3322003"/>
              <a:gd name="connsiteX2750" fmla="*/ 9881986 w 12191948"/>
              <a:gd name="connsiteY2750" fmla="*/ 2419232 h 3322003"/>
              <a:gd name="connsiteX2751" fmla="*/ 9883921 w 12191948"/>
              <a:gd name="connsiteY2751" fmla="*/ 2419817 h 3322003"/>
              <a:gd name="connsiteX2752" fmla="*/ 5174745 w 12191948"/>
              <a:gd name="connsiteY2752" fmla="*/ 2417870 h 3322003"/>
              <a:gd name="connsiteX2753" fmla="*/ 5184662 w 12191948"/>
              <a:gd name="connsiteY2753" fmla="*/ 2426829 h 3322003"/>
              <a:gd name="connsiteX2754" fmla="*/ 5252147 w 12191948"/>
              <a:gd name="connsiteY2754" fmla="*/ 2441631 h 3322003"/>
              <a:gd name="connsiteX2755" fmla="*/ 5300523 w 12191948"/>
              <a:gd name="connsiteY2755" fmla="*/ 2437348 h 3322003"/>
              <a:gd name="connsiteX2756" fmla="*/ 5174745 w 12191948"/>
              <a:gd name="connsiteY2756" fmla="*/ 2417870 h 3322003"/>
              <a:gd name="connsiteX2757" fmla="*/ 7626207 w 12191948"/>
              <a:gd name="connsiteY2757" fmla="*/ 2417674 h 3322003"/>
              <a:gd name="connsiteX2758" fmla="*/ 7620643 w 12191948"/>
              <a:gd name="connsiteY2758" fmla="*/ 2422739 h 3322003"/>
              <a:gd name="connsiteX2759" fmla="*/ 7644831 w 12191948"/>
              <a:gd name="connsiteY2759" fmla="*/ 2433646 h 3322003"/>
              <a:gd name="connsiteX2760" fmla="*/ 7645558 w 12191948"/>
              <a:gd name="connsiteY2760" fmla="*/ 2420208 h 3322003"/>
              <a:gd name="connsiteX2761" fmla="*/ 7645799 w 12191948"/>
              <a:gd name="connsiteY2761" fmla="*/ 2420987 h 3322003"/>
              <a:gd name="connsiteX2762" fmla="*/ 7626207 w 12191948"/>
              <a:gd name="connsiteY2762" fmla="*/ 2417674 h 3322003"/>
              <a:gd name="connsiteX2763" fmla="*/ 4161022 w 12191948"/>
              <a:gd name="connsiteY2763" fmla="*/ 2417091 h 3322003"/>
              <a:gd name="connsiteX2764" fmla="*/ 4147718 w 12191948"/>
              <a:gd name="connsiteY2764" fmla="*/ 2417480 h 3322003"/>
              <a:gd name="connsiteX2765" fmla="*/ 4148686 w 12191948"/>
              <a:gd name="connsiteY2765" fmla="*/ 2420208 h 3322003"/>
              <a:gd name="connsiteX2766" fmla="*/ 4166101 w 12191948"/>
              <a:gd name="connsiteY2766" fmla="*/ 2424882 h 3322003"/>
              <a:gd name="connsiteX2767" fmla="*/ 4174809 w 12191948"/>
              <a:gd name="connsiteY2767" fmla="*/ 2420790 h 3322003"/>
              <a:gd name="connsiteX2768" fmla="*/ 4161022 w 12191948"/>
              <a:gd name="connsiteY2768" fmla="*/ 2417091 h 3322003"/>
              <a:gd name="connsiteX2769" fmla="*/ 8490446 w 12191948"/>
              <a:gd name="connsiteY2769" fmla="*/ 2416506 h 3322003"/>
              <a:gd name="connsiteX2770" fmla="*/ 8497460 w 12191948"/>
              <a:gd name="connsiteY2770" fmla="*/ 2422545 h 3322003"/>
              <a:gd name="connsiteX2771" fmla="*/ 8508588 w 12191948"/>
              <a:gd name="connsiteY2771" fmla="*/ 2422545 h 3322003"/>
              <a:gd name="connsiteX2772" fmla="*/ 8503751 w 12191948"/>
              <a:gd name="connsiteY2772" fmla="*/ 2418064 h 3322003"/>
              <a:gd name="connsiteX2773" fmla="*/ 6812762 w 12191948"/>
              <a:gd name="connsiteY2773" fmla="*/ 2415921 h 3322003"/>
              <a:gd name="connsiteX2774" fmla="*/ 6803569 w 12191948"/>
              <a:gd name="connsiteY2774" fmla="*/ 2435593 h 3322003"/>
              <a:gd name="connsiteX2775" fmla="*/ 6845416 w 12191948"/>
              <a:gd name="connsiteY2775" fmla="*/ 2439294 h 3322003"/>
              <a:gd name="connsiteX2776" fmla="*/ 6840579 w 12191948"/>
              <a:gd name="connsiteY2776" fmla="*/ 2427608 h 3322003"/>
              <a:gd name="connsiteX2777" fmla="*/ 3484965 w 12191948"/>
              <a:gd name="connsiteY2777" fmla="*/ 2414754 h 3322003"/>
              <a:gd name="connsiteX2778" fmla="*/ 3469243 w 12191948"/>
              <a:gd name="connsiteY2778" fmla="*/ 2415727 h 3322003"/>
              <a:gd name="connsiteX2779" fmla="*/ 3470452 w 12191948"/>
              <a:gd name="connsiteY2779" fmla="*/ 2419232 h 3322003"/>
              <a:gd name="connsiteX2780" fmla="*/ 3472872 w 12191948"/>
              <a:gd name="connsiteY2780" fmla="*/ 2420208 h 3322003"/>
              <a:gd name="connsiteX2781" fmla="*/ 3488111 w 12191948"/>
              <a:gd name="connsiteY2781" fmla="*/ 2418453 h 3322003"/>
              <a:gd name="connsiteX2782" fmla="*/ 3484965 w 12191948"/>
              <a:gd name="connsiteY2782" fmla="*/ 2414754 h 3322003"/>
              <a:gd name="connsiteX2783" fmla="*/ 3720073 w 12191948"/>
              <a:gd name="connsiteY2783" fmla="*/ 2414363 h 3322003"/>
              <a:gd name="connsiteX2784" fmla="*/ 3726604 w 12191948"/>
              <a:gd name="connsiteY2784" fmla="*/ 2427023 h 3322003"/>
              <a:gd name="connsiteX2785" fmla="*/ 3748857 w 12191948"/>
              <a:gd name="connsiteY2785" fmla="*/ 2428387 h 3322003"/>
              <a:gd name="connsiteX2786" fmla="*/ 3749825 w 12191948"/>
              <a:gd name="connsiteY2786" fmla="*/ 2435983 h 3322003"/>
              <a:gd name="connsiteX2787" fmla="*/ 3749697 w 12191948"/>
              <a:gd name="connsiteY2787" fmla="*/ 2436705 h 3322003"/>
              <a:gd name="connsiteX2788" fmla="*/ 3728539 w 12191948"/>
              <a:gd name="connsiteY2788" fmla="*/ 2427219 h 3322003"/>
              <a:gd name="connsiteX2789" fmla="*/ 3722008 w 12191948"/>
              <a:gd name="connsiteY2789" fmla="*/ 2434426 h 3322003"/>
              <a:gd name="connsiteX2790" fmla="*/ 3749689 w 12191948"/>
              <a:gd name="connsiteY2790" fmla="*/ 2436751 h 3322003"/>
              <a:gd name="connsiteX2791" fmla="*/ 3749583 w 12191948"/>
              <a:gd name="connsiteY2791" fmla="*/ 2437348 h 3322003"/>
              <a:gd name="connsiteX2792" fmla="*/ 3791669 w 12191948"/>
              <a:gd name="connsiteY2792" fmla="*/ 2446891 h 3322003"/>
              <a:gd name="connsiteX2793" fmla="*/ 3831582 w 12191948"/>
              <a:gd name="connsiteY2793" fmla="*/ 2449617 h 3322003"/>
              <a:gd name="connsiteX2794" fmla="*/ 3768449 w 12191948"/>
              <a:gd name="connsiteY2794" fmla="*/ 2423518 h 3322003"/>
              <a:gd name="connsiteX2795" fmla="*/ 3720073 w 12191948"/>
              <a:gd name="connsiteY2795" fmla="*/ 2414363 h 3322003"/>
              <a:gd name="connsiteX2796" fmla="*/ 4251002 w 12191948"/>
              <a:gd name="connsiteY2796" fmla="*/ 2413975 h 3322003"/>
              <a:gd name="connsiteX2797" fmla="*/ 4249552 w 12191948"/>
              <a:gd name="connsiteY2797" fmla="*/ 2422933 h 3322003"/>
              <a:gd name="connsiteX2798" fmla="*/ 4275432 w 12191948"/>
              <a:gd name="connsiteY2798" fmla="*/ 2426634 h 3322003"/>
              <a:gd name="connsiteX2799" fmla="*/ 4276399 w 12191948"/>
              <a:gd name="connsiteY2799" fmla="*/ 2426244 h 3322003"/>
              <a:gd name="connsiteX2800" fmla="*/ 4276399 w 12191948"/>
              <a:gd name="connsiteY2800" fmla="*/ 2418064 h 3322003"/>
              <a:gd name="connsiteX2801" fmla="*/ 4046855 w 12191948"/>
              <a:gd name="connsiteY2801" fmla="*/ 2413779 h 3322003"/>
              <a:gd name="connsiteX2802" fmla="*/ 4047939 w 12191948"/>
              <a:gd name="connsiteY2802" fmla="*/ 2414386 h 3322003"/>
              <a:gd name="connsiteX2803" fmla="*/ 4047096 w 12191948"/>
              <a:gd name="connsiteY2803" fmla="*/ 2414558 h 3322003"/>
              <a:gd name="connsiteX2804" fmla="*/ 4043925 w 12191948"/>
              <a:gd name="connsiteY2804" fmla="*/ 2413957 h 3322003"/>
              <a:gd name="connsiteX2805" fmla="*/ 5404772 w 12191948"/>
              <a:gd name="connsiteY2805" fmla="*/ 2413390 h 3322003"/>
              <a:gd name="connsiteX2806" fmla="*/ 5457988 w 12191948"/>
              <a:gd name="connsiteY2806" fmla="*/ 2447670 h 3322003"/>
              <a:gd name="connsiteX2807" fmla="*/ 5529100 w 12191948"/>
              <a:gd name="connsiteY2807" fmla="*/ 2451954 h 3322003"/>
              <a:gd name="connsiteX2808" fmla="*/ 5510717 w 12191948"/>
              <a:gd name="connsiteY2808" fmla="*/ 2442216 h 3322003"/>
              <a:gd name="connsiteX2809" fmla="*/ 5462341 w 12191948"/>
              <a:gd name="connsiteY2809" fmla="*/ 2427998 h 3322003"/>
              <a:gd name="connsiteX2810" fmla="*/ 5404772 w 12191948"/>
              <a:gd name="connsiteY2810" fmla="*/ 2413390 h 3322003"/>
              <a:gd name="connsiteX2811" fmla="*/ 9981158 w 12191948"/>
              <a:gd name="connsiteY2811" fmla="*/ 2412611 h 3322003"/>
              <a:gd name="connsiteX2812" fmla="*/ 9981158 w 12191948"/>
              <a:gd name="connsiteY2812" fmla="*/ 2419232 h 3322003"/>
              <a:gd name="connsiteX2813" fmla="*/ 9996880 w 12191948"/>
              <a:gd name="connsiteY2813" fmla="*/ 2435204 h 3322003"/>
              <a:gd name="connsiteX2814" fmla="*/ 9998815 w 12191948"/>
              <a:gd name="connsiteY2814" fmla="*/ 2435789 h 3322003"/>
              <a:gd name="connsiteX2815" fmla="*/ 9995671 w 12191948"/>
              <a:gd name="connsiteY2815" fmla="*/ 2421181 h 3322003"/>
              <a:gd name="connsiteX2816" fmla="*/ 9995671 w 12191948"/>
              <a:gd name="connsiteY2816" fmla="*/ 2419232 h 3322003"/>
              <a:gd name="connsiteX2817" fmla="*/ 9981158 w 12191948"/>
              <a:gd name="connsiteY2817" fmla="*/ 2412611 h 3322003"/>
              <a:gd name="connsiteX2818" fmla="*/ 9735649 w 12191948"/>
              <a:gd name="connsiteY2818" fmla="*/ 2412611 h 3322003"/>
              <a:gd name="connsiteX2819" fmla="*/ 9731293 w 12191948"/>
              <a:gd name="connsiteY2819" fmla="*/ 2413779 h 3322003"/>
              <a:gd name="connsiteX2820" fmla="*/ 9736857 w 12191948"/>
              <a:gd name="connsiteY2820" fmla="*/ 2413779 h 3322003"/>
              <a:gd name="connsiteX2821" fmla="*/ 9737583 w 12191948"/>
              <a:gd name="connsiteY2821" fmla="*/ 2413779 h 3322003"/>
              <a:gd name="connsiteX2822" fmla="*/ 7390855 w 12191948"/>
              <a:gd name="connsiteY2822" fmla="*/ 2408716 h 3322003"/>
              <a:gd name="connsiteX2823" fmla="*/ 7396661 w 12191948"/>
              <a:gd name="connsiteY2823" fmla="*/ 2409883 h 3322003"/>
              <a:gd name="connsiteX2824" fmla="*/ 7394243 w 12191948"/>
              <a:gd name="connsiteY2824" fmla="*/ 2408716 h 3322003"/>
              <a:gd name="connsiteX2825" fmla="*/ 3822148 w 12191948"/>
              <a:gd name="connsiteY2825" fmla="*/ 2406115 h 3322003"/>
              <a:gd name="connsiteX2826" fmla="*/ 3797960 w 12191948"/>
              <a:gd name="connsiteY2826" fmla="*/ 2409883 h 3322003"/>
              <a:gd name="connsiteX2827" fmla="*/ 3848512 w 12191948"/>
              <a:gd name="connsiteY2827" fmla="*/ 2416506 h 3322003"/>
              <a:gd name="connsiteX2828" fmla="*/ 3852141 w 12191948"/>
              <a:gd name="connsiteY2828" fmla="*/ 2412805 h 3322003"/>
              <a:gd name="connsiteX2829" fmla="*/ 3845792 w 12191948"/>
              <a:gd name="connsiteY2829" fmla="*/ 2409798 h 3322003"/>
              <a:gd name="connsiteX2830" fmla="*/ 3846336 w 12191948"/>
              <a:gd name="connsiteY2830" fmla="*/ 2409883 h 3322003"/>
              <a:gd name="connsiteX2831" fmla="*/ 3843916 w 12191948"/>
              <a:gd name="connsiteY2831" fmla="*/ 2408910 h 3322003"/>
              <a:gd name="connsiteX2832" fmla="*/ 3845792 w 12191948"/>
              <a:gd name="connsiteY2832" fmla="*/ 2409798 h 3322003"/>
              <a:gd name="connsiteX2833" fmla="*/ 4675262 w 12191948"/>
              <a:gd name="connsiteY2833" fmla="*/ 2404429 h 3322003"/>
              <a:gd name="connsiteX2834" fmla="*/ 4678406 w 12191948"/>
              <a:gd name="connsiteY2834" fmla="*/ 2405599 h 3322003"/>
              <a:gd name="connsiteX2835" fmla="*/ 4678406 w 12191948"/>
              <a:gd name="connsiteY2835" fmla="*/ 2404429 h 3322003"/>
              <a:gd name="connsiteX2836" fmla="*/ 11956840 w 12191948"/>
              <a:gd name="connsiteY2836" fmla="*/ 2404041 h 3322003"/>
              <a:gd name="connsiteX2837" fmla="*/ 11968692 w 12191948"/>
              <a:gd name="connsiteY2837" fmla="*/ 2413390 h 3322003"/>
              <a:gd name="connsiteX2838" fmla="*/ 11956355 w 12191948"/>
              <a:gd name="connsiteY2838" fmla="*/ 2415142 h 3322003"/>
              <a:gd name="connsiteX2839" fmla="*/ 11977641 w 12191948"/>
              <a:gd name="connsiteY2839" fmla="*/ 2424882 h 3322003"/>
              <a:gd name="connsiteX2840" fmla="*/ 11982237 w 12191948"/>
              <a:gd name="connsiteY2840" fmla="*/ 2433452 h 3322003"/>
              <a:gd name="connsiteX2841" fmla="*/ 12060365 w 12191948"/>
              <a:gd name="connsiteY2841" fmla="*/ 2447670 h 3322003"/>
              <a:gd name="connsiteX2842" fmla="*/ 12071008 w 12191948"/>
              <a:gd name="connsiteY2842" fmla="*/ 2443774 h 3322003"/>
              <a:gd name="connsiteX2843" fmla="*/ 11998444 w 12191948"/>
              <a:gd name="connsiteY2843" fmla="*/ 2428193 h 3322003"/>
              <a:gd name="connsiteX2844" fmla="*/ 12053834 w 12191948"/>
              <a:gd name="connsiteY2844" fmla="*/ 2431309 h 3322003"/>
              <a:gd name="connsiteX2845" fmla="*/ 12086971 w 12191948"/>
              <a:gd name="connsiteY2845" fmla="*/ 2427414 h 3322003"/>
              <a:gd name="connsiteX2846" fmla="*/ 11990218 w 12191948"/>
              <a:gd name="connsiteY2846" fmla="*/ 2409883 h 3322003"/>
              <a:gd name="connsiteX2847" fmla="*/ 11984172 w 12191948"/>
              <a:gd name="connsiteY2847" fmla="*/ 2407742 h 3322003"/>
              <a:gd name="connsiteX2848" fmla="*/ 3667100 w 12191948"/>
              <a:gd name="connsiteY2848" fmla="*/ 2403650 h 3322003"/>
              <a:gd name="connsiteX2849" fmla="*/ 3668070 w 12191948"/>
              <a:gd name="connsiteY2849" fmla="*/ 2404429 h 3322003"/>
              <a:gd name="connsiteX2850" fmla="*/ 3666859 w 12191948"/>
              <a:gd name="connsiteY2850" fmla="*/ 2405794 h 3322003"/>
              <a:gd name="connsiteX2851" fmla="*/ 3673632 w 12191948"/>
              <a:gd name="connsiteY2851" fmla="*/ 2405794 h 3322003"/>
              <a:gd name="connsiteX2852" fmla="*/ 3673632 w 12191948"/>
              <a:gd name="connsiteY2852" fmla="*/ 2403650 h 3322003"/>
              <a:gd name="connsiteX2853" fmla="*/ 3667100 w 12191948"/>
              <a:gd name="connsiteY2853" fmla="*/ 2403650 h 3322003"/>
              <a:gd name="connsiteX2854" fmla="*/ 7444069 w 12191948"/>
              <a:gd name="connsiteY2854" fmla="*/ 2403456 h 3322003"/>
              <a:gd name="connsiteX2855" fmla="*/ 7444069 w 12191948"/>
              <a:gd name="connsiteY2855" fmla="*/ 2404235 h 3322003"/>
              <a:gd name="connsiteX2856" fmla="*/ 7457614 w 12191948"/>
              <a:gd name="connsiteY2856" fmla="*/ 2406572 h 3322003"/>
              <a:gd name="connsiteX2857" fmla="*/ 7459067 w 12191948"/>
              <a:gd name="connsiteY2857" fmla="*/ 2403456 h 3322003"/>
              <a:gd name="connsiteX2858" fmla="*/ 7444069 w 12191948"/>
              <a:gd name="connsiteY2858" fmla="*/ 2403456 h 3322003"/>
              <a:gd name="connsiteX2859" fmla="*/ 11904594 w 12191948"/>
              <a:gd name="connsiteY2859" fmla="*/ 2403068 h 3322003"/>
              <a:gd name="connsiteX2860" fmla="*/ 11903383 w 12191948"/>
              <a:gd name="connsiteY2860" fmla="*/ 2405209 h 3322003"/>
              <a:gd name="connsiteX2861" fmla="*/ 11903868 w 12191948"/>
              <a:gd name="connsiteY2861" fmla="*/ 2405599 h 3322003"/>
              <a:gd name="connsiteX2862" fmla="*/ 11936037 w 12191948"/>
              <a:gd name="connsiteY2862" fmla="*/ 2414169 h 3322003"/>
              <a:gd name="connsiteX2863" fmla="*/ 11954420 w 12191948"/>
              <a:gd name="connsiteY2863" fmla="*/ 2414169 h 3322003"/>
              <a:gd name="connsiteX2864" fmla="*/ 11938940 w 12191948"/>
              <a:gd name="connsiteY2864" fmla="*/ 2407546 h 3322003"/>
              <a:gd name="connsiteX2865" fmla="*/ 11904594 w 12191948"/>
              <a:gd name="connsiteY2865" fmla="*/ 2403068 h 3322003"/>
              <a:gd name="connsiteX2866" fmla="*/ 3427398 w 12191948"/>
              <a:gd name="connsiteY2866" fmla="*/ 2400925 h 3322003"/>
              <a:gd name="connsiteX2867" fmla="*/ 3426190 w 12191948"/>
              <a:gd name="connsiteY2867" fmla="*/ 2420790 h 3322003"/>
              <a:gd name="connsiteX2868" fmla="*/ 3429575 w 12191948"/>
              <a:gd name="connsiteY2868" fmla="*/ 2421766 h 3322003"/>
              <a:gd name="connsiteX2869" fmla="*/ 3436588 w 12191948"/>
              <a:gd name="connsiteY2869" fmla="*/ 2421766 h 3322003"/>
              <a:gd name="connsiteX2870" fmla="*/ 3427398 w 12191948"/>
              <a:gd name="connsiteY2870" fmla="*/ 2400925 h 3322003"/>
              <a:gd name="connsiteX2871" fmla="*/ 5223121 w 12191948"/>
              <a:gd name="connsiteY2871" fmla="*/ 2400146 h 3322003"/>
              <a:gd name="connsiteX2872" fmla="*/ 5239084 w 12191948"/>
              <a:gd name="connsiteY2872" fmla="*/ 2412026 h 3322003"/>
              <a:gd name="connsiteX2873" fmla="*/ 5267627 w 12191948"/>
              <a:gd name="connsiteY2873" fmla="*/ 2411053 h 3322003"/>
              <a:gd name="connsiteX2874" fmla="*/ 5264240 w 12191948"/>
              <a:gd name="connsiteY2874" fmla="*/ 2406963 h 3322003"/>
              <a:gd name="connsiteX2875" fmla="*/ 5223121 w 12191948"/>
              <a:gd name="connsiteY2875" fmla="*/ 2400146 h 3322003"/>
              <a:gd name="connsiteX2876" fmla="*/ 3330887 w 12191948"/>
              <a:gd name="connsiteY2876" fmla="*/ 2399366 h 3322003"/>
              <a:gd name="connsiteX2877" fmla="*/ 3334757 w 12191948"/>
              <a:gd name="connsiteY2877" fmla="*/ 2403650 h 3322003"/>
              <a:gd name="connsiteX2878" fmla="*/ 3362330 w 12191948"/>
              <a:gd name="connsiteY2878" fmla="*/ 2410080 h 3322003"/>
              <a:gd name="connsiteX2879" fmla="*/ 3364751 w 12191948"/>
              <a:gd name="connsiteY2879" fmla="*/ 2411053 h 3322003"/>
              <a:gd name="connsiteX2880" fmla="*/ 3368621 w 12191948"/>
              <a:gd name="connsiteY2880" fmla="*/ 2408716 h 3322003"/>
              <a:gd name="connsiteX2881" fmla="*/ 3341530 w 12191948"/>
              <a:gd name="connsiteY2881" fmla="*/ 2399366 h 3322003"/>
              <a:gd name="connsiteX2882" fmla="*/ 3330887 w 12191948"/>
              <a:gd name="connsiteY2882" fmla="*/ 2399366 h 3322003"/>
              <a:gd name="connsiteX2883" fmla="*/ 8657343 w 12191948"/>
              <a:gd name="connsiteY2883" fmla="*/ 2398197 h 3322003"/>
              <a:gd name="connsiteX2884" fmla="*/ 8653717 w 12191948"/>
              <a:gd name="connsiteY2884" fmla="*/ 2400730 h 3322003"/>
              <a:gd name="connsiteX2885" fmla="*/ 8657343 w 12191948"/>
              <a:gd name="connsiteY2885" fmla="*/ 2398197 h 3322003"/>
              <a:gd name="connsiteX2886" fmla="*/ 6540161 w 12191948"/>
              <a:gd name="connsiteY2886" fmla="*/ 2397224 h 3322003"/>
              <a:gd name="connsiteX2887" fmla="*/ 6535083 w 12191948"/>
              <a:gd name="connsiteY2887" fmla="*/ 2401704 h 3322003"/>
              <a:gd name="connsiteX2888" fmla="*/ 6561688 w 12191948"/>
              <a:gd name="connsiteY2888" fmla="*/ 2403456 h 3322003"/>
              <a:gd name="connsiteX2889" fmla="*/ 6560721 w 12191948"/>
              <a:gd name="connsiteY2889" fmla="*/ 2400340 h 3322003"/>
              <a:gd name="connsiteX2890" fmla="*/ 6560721 w 12191948"/>
              <a:gd name="connsiteY2890" fmla="*/ 2399951 h 3322003"/>
              <a:gd name="connsiteX2891" fmla="*/ 6540161 w 12191948"/>
              <a:gd name="connsiteY2891" fmla="*/ 2397224 h 3322003"/>
              <a:gd name="connsiteX2892" fmla="*/ 3828921 w 12191948"/>
              <a:gd name="connsiteY2892" fmla="*/ 2396250 h 3322003"/>
              <a:gd name="connsiteX2893" fmla="*/ 3831097 w 12191948"/>
              <a:gd name="connsiteY2893" fmla="*/ 2397808 h 3322003"/>
              <a:gd name="connsiteX2894" fmla="*/ 3833273 w 12191948"/>
              <a:gd name="connsiteY2894" fmla="*/ 2397808 h 3322003"/>
              <a:gd name="connsiteX2895" fmla="*/ 11923944 w 12191948"/>
              <a:gd name="connsiteY2895" fmla="*/ 2395277 h 3322003"/>
              <a:gd name="connsiteX2896" fmla="*/ 11923984 w 12191948"/>
              <a:gd name="connsiteY2896" fmla="*/ 2395665 h 3322003"/>
              <a:gd name="connsiteX2897" fmla="*/ 11918622 w 12191948"/>
              <a:gd name="connsiteY2897" fmla="*/ 2395665 h 3322003"/>
              <a:gd name="connsiteX2898" fmla="*/ 11918622 w 12191948"/>
              <a:gd name="connsiteY2898" fmla="*/ 2397614 h 3322003"/>
              <a:gd name="connsiteX2899" fmla="*/ 11924186 w 12191948"/>
              <a:gd name="connsiteY2899" fmla="*/ 2397614 h 3322003"/>
              <a:gd name="connsiteX2900" fmla="*/ 11923984 w 12191948"/>
              <a:gd name="connsiteY2900" fmla="*/ 2395665 h 3322003"/>
              <a:gd name="connsiteX2901" fmla="*/ 11924427 w 12191948"/>
              <a:gd name="connsiteY2901" fmla="*/ 2395665 h 3322003"/>
              <a:gd name="connsiteX2902" fmla="*/ 8337003 w 12191948"/>
              <a:gd name="connsiteY2902" fmla="*/ 2394984 h 3322003"/>
              <a:gd name="connsiteX2903" fmla="*/ 8326450 w 12191948"/>
              <a:gd name="connsiteY2903" fmla="*/ 2397808 h 3322003"/>
              <a:gd name="connsiteX2904" fmla="*/ 8332740 w 12191948"/>
              <a:gd name="connsiteY2904" fmla="*/ 2402677 h 3322003"/>
              <a:gd name="connsiteX2905" fmla="*/ 8366362 w 12191948"/>
              <a:gd name="connsiteY2905" fmla="*/ 2407546 h 3322003"/>
              <a:gd name="connsiteX2906" fmla="*/ 8375552 w 12191948"/>
              <a:gd name="connsiteY2906" fmla="*/ 2402677 h 3322003"/>
              <a:gd name="connsiteX2907" fmla="*/ 8354267 w 12191948"/>
              <a:gd name="connsiteY2907" fmla="*/ 2396835 h 3322003"/>
              <a:gd name="connsiteX2908" fmla="*/ 8337003 w 12191948"/>
              <a:gd name="connsiteY2908" fmla="*/ 2394984 h 3322003"/>
              <a:gd name="connsiteX2909" fmla="*/ 9806519 w 12191948"/>
              <a:gd name="connsiteY2909" fmla="*/ 2394498 h 3322003"/>
              <a:gd name="connsiteX2910" fmla="*/ 9794667 w 12191948"/>
              <a:gd name="connsiteY2910" fmla="*/ 2404626 h 3322003"/>
              <a:gd name="connsiteX2911" fmla="*/ 9880051 w 12191948"/>
              <a:gd name="connsiteY2911" fmla="*/ 2417480 h 3322003"/>
              <a:gd name="connsiteX2912" fmla="*/ 9923589 w 12191948"/>
              <a:gd name="connsiteY2912" fmla="*/ 2413975 h 3322003"/>
              <a:gd name="connsiteX2913" fmla="*/ 9806519 w 12191948"/>
              <a:gd name="connsiteY2913" fmla="*/ 2394498 h 3322003"/>
              <a:gd name="connsiteX2914" fmla="*/ 4612129 w 12191948"/>
              <a:gd name="connsiteY2914" fmla="*/ 2392160 h 3322003"/>
              <a:gd name="connsiteX2915" fmla="*/ 4614791 w 12191948"/>
              <a:gd name="connsiteY2915" fmla="*/ 2392160 h 3322003"/>
              <a:gd name="connsiteX2916" fmla="*/ 4612269 w 12191948"/>
              <a:gd name="connsiteY2916" fmla="*/ 2392305 h 3322003"/>
              <a:gd name="connsiteX2917" fmla="*/ 3966309 w 12191948"/>
              <a:gd name="connsiteY2917" fmla="*/ 2391964 h 3322003"/>
              <a:gd name="connsiteX2918" fmla="*/ 3966791 w 12191948"/>
              <a:gd name="connsiteY2918" fmla="*/ 2394692 h 3322003"/>
              <a:gd name="connsiteX2919" fmla="*/ 3976225 w 12191948"/>
              <a:gd name="connsiteY2919" fmla="*/ 2401119 h 3322003"/>
              <a:gd name="connsiteX2920" fmla="*/ 4043925 w 12191948"/>
              <a:gd name="connsiteY2920" fmla="*/ 2413957 h 3322003"/>
              <a:gd name="connsiteX2921" fmla="*/ 3969938 w 12191948"/>
              <a:gd name="connsiteY2921" fmla="*/ 2418453 h 3322003"/>
              <a:gd name="connsiteX2922" fmla="*/ 3996785 w 12191948"/>
              <a:gd name="connsiteY2922" fmla="*/ 2428581 h 3322003"/>
              <a:gd name="connsiteX2923" fmla="*/ 4085314 w 12191948"/>
              <a:gd name="connsiteY2923" fmla="*/ 2437736 h 3322003"/>
              <a:gd name="connsiteX2924" fmla="*/ 4085797 w 12191948"/>
              <a:gd name="connsiteY2924" fmla="*/ 2439100 h 3322003"/>
              <a:gd name="connsiteX2925" fmla="*/ 4069108 w 12191948"/>
              <a:gd name="connsiteY2925" fmla="*/ 2426244 h 3322003"/>
              <a:gd name="connsiteX2926" fmla="*/ 4047939 w 12191948"/>
              <a:gd name="connsiteY2926" fmla="*/ 2414386 h 3322003"/>
              <a:gd name="connsiteX2927" fmla="*/ 4065237 w 12191948"/>
              <a:gd name="connsiteY2927" fmla="*/ 2410858 h 3322003"/>
              <a:gd name="connsiteX2928" fmla="*/ 4050483 w 12191948"/>
              <a:gd name="connsiteY2928" fmla="*/ 2397614 h 3322003"/>
              <a:gd name="connsiteX2929" fmla="*/ 4008636 w 12191948"/>
              <a:gd name="connsiteY2929" fmla="*/ 2397614 h 3322003"/>
              <a:gd name="connsiteX2930" fmla="*/ 3966309 w 12191948"/>
              <a:gd name="connsiteY2930" fmla="*/ 2391964 h 3322003"/>
              <a:gd name="connsiteX2931" fmla="*/ 4951489 w 12191948"/>
              <a:gd name="connsiteY2931" fmla="*/ 2390991 h 3322003"/>
              <a:gd name="connsiteX2932" fmla="*/ 4958020 w 12191948"/>
              <a:gd name="connsiteY2932" fmla="*/ 2401898 h 3322003"/>
              <a:gd name="connsiteX2933" fmla="*/ 4998415 w 12191948"/>
              <a:gd name="connsiteY2933" fmla="*/ 2406572 h 3322003"/>
              <a:gd name="connsiteX2934" fmla="*/ 4990431 w 12191948"/>
              <a:gd name="connsiteY2934" fmla="*/ 2397614 h 3322003"/>
              <a:gd name="connsiteX2935" fmla="*/ 4951489 w 12191948"/>
              <a:gd name="connsiteY2935" fmla="*/ 2390991 h 3322003"/>
              <a:gd name="connsiteX2936" fmla="*/ 4338320 w 12191948"/>
              <a:gd name="connsiteY2936" fmla="*/ 2389238 h 3322003"/>
              <a:gd name="connsiteX2937" fmla="*/ 4359849 w 12191948"/>
              <a:gd name="connsiteY2937" fmla="*/ 2408716 h 3322003"/>
              <a:gd name="connsiteX2938" fmla="*/ 4390325 w 12191948"/>
              <a:gd name="connsiteY2938" fmla="*/ 2412999 h 3322003"/>
              <a:gd name="connsiteX2939" fmla="*/ 4402903 w 12191948"/>
              <a:gd name="connsiteY2939" fmla="*/ 2412026 h 3322003"/>
              <a:gd name="connsiteX2940" fmla="*/ 4364202 w 12191948"/>
              <a:gd name="connsiteY2940" fmla="*/ 2400534 h 3322003"/>
              <a:gd name="connsiteX2941" fmla="*/ 4365170 w 12191948"/>
              <a:gd name="connsiteY2941" fmla="*/ 2400146 h 3322003"/>
              <a:gd name="connsiteX2942" fmla="*/ 4338320 w 12191948"/>
              <a:gd name="connsiteY2942" fmla="*/ 2389238 h 3322003"/>
              <a:gd name="connsiteX2943" fmla="*/ 7264836 w 12191948"/>
              <a:gd name="connsiteY2943" fmla="*/ 2387486 h 3322003"/>
              <a:gd name="connsiteX2944" fmla="*/ 7263869 w 12191948"/>
              <a:gd name="connsiteY2944" fmla="*/ 2388265 h 3322003"/>
              <a:gd name="connsiteX2945" fmla="*/ 7257581 w 12191948"/>
              <a:gd name="connsiteY2945" fmla="*/ 2399755 h 3322003"/>
              <a:gd name="connsiteX2946" fmla="*/ 7323373 w 12191948"/>
              <a:gd name="connsiteY2946" fmla="*/ 2416895 h 3322003"/>
              <a:gd name="connsiteX2947" fmla="*/ 7264836 w 12191948"/>
              <a:gd name="connsiteY2947" fmla="*/ 2387486 h 3322003"/>
              <a:gd name="connsiteX2948" fmla="*/ 3504315 w 12191948"/>
              <a:gd name="connsiteY2948" fmla="*/ 2385537 h 3322003"/>
              <a:gd name="connsiteX2949" fmla="*/ 3504074 w 12191948"/>
              <a:gd name="connsiteY2949" fmla="*/ 2386316 h 3322003"/>
              <a:gd name="connsiteX2950" fmla="*/ 3509638 w 12191948"/>
              <a:gd name="connsiteY2950" fmla="*/ 2390211 h 3322003"/>
              <a:gd name="connsiteX2951" fmla="*/ 3521489 w 12191948"/>
              <a:gd name="connsiteY2951" fmla="*/ 2390211 h 3322003"/>
              <a:gd name="connsiteX2952" fmla="*/ 3516169 w 12191948"/>
              <a:gd name="connsiteY2952" fmla="*/ 2386316 h 3322003"/>
              <a:gd name="connsiteX2953" fmla="*/ 3504315 w 12191948"/>
              <a:gd name="connsiteY2953" fmla="*/ 2385537 h 3322003"/>
              <a:gd name="connsiteX2954" fmla="*/ 9044596 w 12191948"/>
              <a:gd name="connsiteY2954" fmla="*/ 2385148 h 3322003"/>
              <a:gd name="connsiteX2955" fmla="*/ 9044352 w 12191948"/>
              <a:gd name="connsiteY2955" fmla="*/ 2386122 h 3322003"/>
              <a:gd name="connsiteX2956" fmla="*/ 9023551 w 12191948"/>
              <a:gd name="connsiteY2956" fmla="*/ 2386122 h 3322003"/>
              <a:gd name="connsiteX2957" fmla="*/ 9031533 w 12191948"/>
              <a:gd name="connsiteY2957" fmla="*/ 2390991 h 3322003"/>
              <a:gd name="connsiteX2958" fmla="*/ 9053303 w 12191948"/>
              <a:gd name="connsiteY2958" fmla="*/ 2390991 h 3322003"/>
              <a:gd name="connsiteX2959" fmla="*/ 9044596 w 12191948"/>
              <a:gd name="connsiteY2959" fmla="*/ 2385148 h 3322003"/>
              <a:gd name="connsiteX2960" fmla="*/ 4186663 w 12191948"/>
              <a:gd name="connsiteY2960" fmla="*/ 2384564 h 3322003"/>
              <a:gd name="connsiteX2961" fmla="*/ 4180131 w 12191948"/>
              <a:gd name="connsiteY2961" fmla="*/ 2389238 h 3322003"/>
              <a:gd name="connsiteX2962" fmla="*/ 4223723 w 12191948"/>
              <a:gd name="connsiteY2962" fmla="*/ 2402857 h 3322003"/>
              <a:gd name="connsiteX2963" fmla="*/ 4225364 w 12191948"/>
              <a:gd name="connsiteY2963" fmla="*/ 2405794 h 3322003"/>
              <a:gd name="connsiteX2964" fmla="*/ 4224396 w 12191948"/>
              <a:gd name="connsiteY2964" fmla="*/ 2403068 h 3322003"/>
              <a:gd name="connsiteX2965" fmla="*/ 4223723 w 12191948"/>
              <a:gd name="connsiteY2965" fmla="*/ 2402857 h 3322003"/>
              <a:gd name="connsiteX2966" fmla="*/ 4219800 w 12191948"/>
              <a:gd name="connsiteY2966" fmla="*/ 2395835 h 3322003"/>
              <a:gd name="connsiteX2967" fmla="*/ 4199723 w 12191948"/>
              <a:gd name="connsiteY2967" fmla="*/ 2386316 h 3322003"/>
              <a:gd name="connsiteX2968" fmla="*/ 4186663 w 12191948"/>
              <a:gd name="connsiteY2968" fmla="*/ 2384564 h 3322003"/>
              <a:gd name="connsiteX2969" fmla="*/ 9733955 w 12191948"/>
              <a:gd name="connsiteY2969" fmla="*/ 2383785 h 3322003"/>
              <a:gd name="connsiteX2970" fmla="*/ 9739277 w 12191948"/>
              <a:gd name="connsiteY2970" fmla="*/ 2401313 h 3322003"/>
              <a:gd name="connsiteX2971" fmla="*/ 9742421 w 12191948"/>
              <a:gd name="connsiteY2971" fmla="*/ 2401898 h 3322003"/>
              <a:gd name="connsiteX2972" fmla="*/ 9793215 w 12191948"/>
              <a:gd name="connsiteY2972" fmla="*/ 2404626 h 3322003"/>
              <a:gd name="connsiteX2973" fmla="*/ 9733955 w 12191948"/>
              <a:gd name="connsiteY2973" fmla="*/ 2383785 h 3322003"/>
              <a:gd name="connsiteX2974" fmla="*/ 3413368 w 12191948"/>
              <a:gd name="connsiteY2974" fmla="*/ 2382811 h 3322003"/>
              <a:gd name="connsiteX2975" fmla="*/ 3389180 w 12191948"/>
              <a:gd name="connsiteY2975" fmla="*/ 2389627 h 3322003"/>
              <a:gd name="connsiteX2976" fmla="*/ 3402001 w 12191948"/>
              <a:gd name="connsiteY2976" fmla="*/ 2395277 h 3322003"/>
              <a:gd name="connsiteX2977" fmla="*/ 3481821 w 12191948"/>
              <a:gd name="connsiteY2977" fmla="*/ 2404626 h 3322003"/>
              <a:gd name="connsiteX2978" fmla="*/ 3461744 w 12191948"/>
              <a:gd name="connsiteY2978" fmla="*/ 2391381 h 3322003"/>
              <a:gd name="connsiteX2979" fmla="*/ 3413368 w 12191948"/>
              <a:gd name="connsiteY2979" fmla="*/ 2382811 h 3322003"/>
              <a:gd name="connsiteX2980" fmla="*/ 7164940 w 12191948"/>
              <a:gd name="connsiteY2980" fmla="*/ 2381836 h 3322003"/>
              <a:gd name="connsiteX2981" fmla="*/ 7116564 w 12191948"/>
              <a:gd name="connsiteY2981" fmla="*/ 2390211 h 3322003"/>
              <a:gd name="connsiteX2982" fmla="*/ 7223959 w 12191948"/>
              <a:gd name="connsiteY2982" fmla="*/ 2405794 h 3322003"/>
              <a:gd name="connsiteX2983" fmla="*/ 7204850 w 12191948"/>
              <a:gd name="connsiteY2983" fmla="*/ 2396639 h 3322003"/>
              <a:gd name="connsiteX2984" fmla="*/ 7183564 w 12191948"/>
              <a:gd name="connsiteY2984" fmla="*/ 2387486 h 3322003"/>
              <a:gd name="connsiteX2985" fmla="*/ 7164940 w 12191948"/>
              <a:gd name="connsiteY2985" fmla="*/ 2381836 h 3322003"/>
              <a:gd name="connsiteX2986" fmla="*/ 7041338 w 12191948"/>
              <a:gd name="connsiteY2986" fmla="*/ 2381253 h 3322003"/>
              <a:gd name="connsiteX2987" fmla="*/ 7041338 w 12191948"/>
              <a:gd name="connsiteY2987" fmla="*/ 2392743 h 3322003"/>
              <a:gd name="connsiteX2988" fmla="*/ 7032148 w 12191948"/>
              <a:gd name="connsiteY2988" fmla="*/ 2415533 h 3322003"/>
              <a:gd name="connsiteX2989" fmla="*/ 7044482 w 12191948"/>
              <a:gd name="connsiteY2989" fmla="*/ 2415533 h 3322003"/>
              <a:gd name="connsiteX2990" fmla="*/ 7249597 w 12191948"/>
              <a:gd name="connsiteY2990" fmla="*/ 2450592 h 3322003"/>
              <a:gd name="connsiteX2991" fmla="*/ 7252258 w 12191948"/>
              <a:gd name="connsiteY2991" fmla="*/ 2441047 h 3322003"/>
              <a:gd name="connsiteX2992" fmla="*/ 7302328 w 12191948"/>
              <a:gd name="connsiteY2992" fmla="*/ 2457604 h 3322003"/>
              <a:gd name="connsiteX2993" fmla="*/ 7261692 w 12191948"/>
              <a:gd name="connsiteY2993" fmla="*/ 2481171 h 3322003"/>
              <a:gd name="connsiteX2994" fmla="*/ 7260725 w 12191948"/>
              <a:gd name="connsiteY2994" fmla="*/ 2481171 h 3322003"/>
              <a:gd name="connsiteX2995" fmla="*/ 7242101 w 12191948"/>
              <a:gd name="connsiteY2995" fmla="*/ 2490520 h 3322003"/>
              <a:gd name="connsiteX2996" fmla="*/ 7288057 w 12191948"/>
              <a:gd name="connsiteY2996" fmla="*/ 2515839 h 3322003"/>
              <a:gd name="connsiteX2997" fmla="*/ 7281769 w 12191948"/>
              <a:gd name="connsiteY2997" fmla="*/ 2513698 h 3322003"/>
              <a:gd name="connsiteX2998" fmla="*/ 7249356 w 12191948"/>
              <a:gd name="connsiteY2998" fmla="*/ 2508633 h 3322003"/>
              <a:gd name="connsiteX2999" fmla="*/ 7250808 w 12191948"/>
              <a:gd name="connsiteY2999" fmla="*/ 2513114 h 3322003"/>
              <a:gd name="connsiteX3000" fmla="*/ 7282252 w 12191948"/>
              <a:gd name="connsiteY3000" fmla="*/ 2520514 h 3322003"/>
              <a:gd name="connsiteX3001" fmla="*/ 7288783 w 12191948"/>
              <a:gd name="connsiteY3001" fmla="*/ 2520514 h 3322003"/>
              <a:gd name="connsiteX3002" fmla="*/ 7387712 w 12191948"/>
              <a:gd name="connsiteY3002" fmla="*/ 2536292 h 3322003"/>
              <a:gd name="connsiteX3003" fmla="*/ 7391582 w 12191948"/>
              <a:gd name="connsiteY3003" fmla="*/ 2542328 h 3322003"/>
              <a:gd name="connsiteX3004" fmla="*/ 7409723 w 12191948"/>
              <a:gd name="connsiteY3004" fmla="*/ 2551483 h 3322003"/>
              <a:gd name="connsiteX3005" fmla="*/ 7494139 w 12191948"/>
              <a:gd name="connsiteY3005" fmla="*/ 2562390 h 3322003"/>
              <a:gd name="connsiteX3006" fmla="*/ 7490269 w 12191948"/>
              <a:gd name="connsiteY3006" fmla="*/ 2542913 h 3322003"/>
              <a:gd name="connsiteX3007" fmla="*/ 7509861 w 12191948"/>
              <a:gd name="connsiteY3007" fmla="*/ 2541746 h 3322003"/>
              <a:gd name="connsiteX3008" fmla="*/ 7539854 w 12191948"/>
              <a:gd name="connsiteY3008" fmla="*/ 2536680 h 3322003"/>
              <a:gd name="connsiteX3009" fmla="*/ 7556302 w 12191948"/>
              <a:gd name="connsiteY3009" fmla="*/ 2535513 h 3322003"/>
              <a:gd name="connsiteX3010" fmla="*/ 7554367 w 12191948"/>
              <a:gd name="connsiteY3010" fmla="*/ 2535513 h 3322003"/>
              <a:gd name="connsiteX3011" fmla="*/ 7533566 w 12191948"/>
              <a:gd name="connsiteY3011" fmla="*/ 2518956 h 3322003"/>
              <a:gd name="connsiteX3012" fmla="*/ 7524617 w 12191948"/>
              <a:gd name="connsiteY3012" fmla="*/ 2518956 h 3322003"/>
              <a:gd name="connsiteX3013" fmla="*/ 7523165 w 12191948"/>
              <a:gd name="connsiteY3013" fmla="*/ 2514672 h 3322003"/>
              <a:gd name="connsiteX3014" fmla="*/ 7520503 w 12191948"/>
              <a:gd name="connsiteY3014" fmla="*/ 2504738 h 3322003"/>
              <a:gd name="connsiteX3015" fmla="*/ 7522924 w 12191948"/>
              <a:gd name="connsiteY3015" fmla="*/ 2497920 h 3322003"/>
              <a:gd name="connsiteX3016" fmla="*/ 7492204 w 12191948"/>
              <a:gd name="connsiteY3016" fmla="*/ 2486234 h 3322003"/>
              <a:gd name="connsiteX3017" fmla="*/ 7488575 w 12191948"/>
              <a:gd name="connsiteY3017" fmla="*/ 2479613 h 3322003"/>
              <a:gd name="connsiteX3018" fmla="*/ 7512763 w 12191948"/>
              <a:gd name="connsiteY3018" fmla="*/ 2479613 h 3322003"/>
              <a:gd name="connsiteX3019" fmla="*/ 7548562 w 12191948"/>
              <a:gd name="connsiteY3019" fmla="*/ 2493831 h 3322003"/>
              <a:gd name="connsiteX3020" fmla="*/ 7560657 w 12191948"/>
              <a:gd name="connsiteY3020" fmla="*/ 2467147 h 3322003"/>
              <a:gd name="connsiteX3021" fmla="*/ 7530905 w 12191948"/>
              <a:gd name="connsiteY3021" fmla="*/ 2469484 h 3322003"/>
              <a:gd name="connsiteX3022" fmla="*/ 7510104 w 12191948"/>
              <a:gd name="connsiteY3022" fmla="*/ 2460914 h 3322003"/>
              <a:gd name="connsiteX3023" fmla="*/ 7500429 w 12191948"/>
              <a:gd name="connsiteY3023" fmla="*/ 2448449 h 3322003"/>
              <a:gd name="connsiteX3024" fmla="*/ 7476241 w 12191948"/>
              <a:gd name="connsiteY3024" fmla="*/ 2444163 h 3322003"/>
              <a:gd name="connsiteX3025" fmla="*/ 7462937 w 12191948"/>
              <a:gd name="connsiteY3025" fmla="*/ 2435010 h 3322003"/>
              <a:gd name="connsiteX3026" fmla="*/ 7483981 w 12191948"/>
              <a:gd name="connsiteY3026" fmla="*/ 2433452 h 3322003"/>
              <a:gd name="connsiteX3027" fmla="*/ 7525826 w 12191948"/>
              <a:gd name="connsiteY3027" fmla="*/ 2442996 h 3322003"/>
              <a:gd name="connsiteX3028" fmla="*/ 7574202 w 12191948"/>
              <a:gd name="connsiteY3028" fmla="*/ 2460136 h 3322003"/>
              <a:gd name="connsiteX3029" fmla="*/ 7569365 w 12191948"/>
              <a:gd name="connsiteY3029" fmla="*/ 2441631 h 3322003"/>
              <a:gd name="connsiteX3030" fmla="*/ 7519536 w 12191948"/>
              <a:gd name="connsiteY3030" fmla="*/ 2417091 h 3322003"/>
              <a:gd name="connsiteX3031" fmla="*/ 7403192 w 12191948"/>
              <a:gd name="connsiteY3031" fmla="*/ 2422933 h 3322003"/>
              <a:gd name="connsiteX3032" fmla="*/ 7368602 w 12191948"/>
              <a:gd name="connsiteY3032" fmla="*/ 2410662 h 3322003"/>
              <a:gd name="connsiteX3033" fmla="*/ 7357960 w 12191948"/>
              <a:gd name="connsiteY3033" fmla="*/ 2412611 h 3322003"/>
              <a:gd name="connsiteX3034" fmla="*/ 7350463 w 12191948"/>
              <a:gd name="connsiteY3034" fmla="*/ 2425465 h 3322003"/>
              <a:gd name="connsiteX3035" fmla="*/ 7280317 w 12191948"/>
              <a:gd name="connsiteY3035" fmla="*/ 2421375 h 3322003"/>
              <a:gd name="connsiteX3036" fmla="*/ 7247179 w 12191948"/>
              <a:gd name="connsiteY3036" fmla="*/ 2412999 h 3322003"/>
              <a:gd name="connsiteX3037" fmla="*/ 7228555 w 12191948"/>
              <a:gd name="connsiteY3037" fmla="*/ 2418064 h 3322003"/>
              <a:gd name="connsiteX3038" fmla="*/ 7198803 w 12191948"/>
              <a:gd name="connsiteY3038" fmla="*/ 2414558 h 3322003"/>
              <a:gd name="connsiteX3039" fmla="*/ 7118740 w 12191948"/>
              <a:gd name="connsiteY3039" fmla="*/ 2405405 h 3322003"/>
              <a:gd name="connsiteX3040" fmla="*/ 7061174 w 12191948"/>
              <a:gd name="connsiteY3040" fmla="*/ 2395859 h 3322003"/>
              <a:gd name="connsiteX3041" fmla="*/ 7089714 w 12191948"/>
              <a:gd name="connsiteY3041" fmla="*/ 2392940 h 3322003"/>
              <a:gd name="connsiteX3042" fmla="*/ 7071090 w 12191948"/>
              <a:gd name="connsiteY3042" fmla="*/ 2384370 h 3322003"/>
              <a:gd name="connsiteX3043" fmla="*/ 7041338 w 12191948"/>
              <a:gd name="connsiteY3043" fmla="*/ 2381253 h 3322003"/>
              <a:gd name="connsiteX3044" fmla="*/ 6938781 w 12191948"/>
              <a:gd name="connsiteY3044" fmla="*/ 2380278 h 3322003"/>
              <a:gd name="connsiteX3045" fmla="*/ 6924994 w 12191948"/>
              <a:gd name="connsiteY3045" fmla="*/ 2391381 h 3322003"/>
              <a:gd name="connsiteX3046" fmla="*/ 6900806 w 12191948"/>
              <a:gd name="connsiteY3046" fmla="*/ 2382615 h 3322003"/>
              <a:gd name="connsiteX3047" fmla="*/ 6891613 w 12191948"/>
              <a:gd name="connsiteY3047" fmla="*/ 2383979 h 3322003"/>
              <a:gd name="connsiteX3048" fmla="*/ 6862105 w 12191948"/>
              <a:gd name="connsiteY3048" fmla="*/ 2395665 h 3322003"/>
              <a:gd name="connsiteX3049" fmla="*/ 6843722 w 12191948"/>
              <a:gd name="connsiteY3049" fmla="*/ 2409689 h 3322003"/>
              <a:gd name="connsiteX3050" fmla="*/ 6887261 w 12191948"/>
              <a:gd name="connsiteY3050" fmla="*/ 2448643 h 3322003"/>
              <a:gd name="connsiteX3051" fmla="*/ 6935637 w 12191948"/>
              <a:gd name="connsiteY3051" fmla="*/ 2453123 h 3322003"/>
              <a:gd name="connsiteX3052" fmla="*/ 6940233 w 12191948"/>
              <a:gd name="connsiteY3052" fmla="*/ 2441826 h 3322003"/>
              <a:gd name="connsiteX3053" fmla="*/ 6953294 w 12191948"/>
              <a:gd name="connsiteY3053" fmla="*/ 2454097 h 3322003"/>
              <a:gd name="connsiteX3054" fmla="*/ 7033598 w 12191948"/>
              <a:gd name="connsiteY3054" fmla="*/ 2473186 h 3322003"/>
              <a:gd name="connsiteX3055" fmla="*/ 7033598 w 12191948"/>
              <a:gd name="connsiteY3055" fmla="*/ 2474547 h 3322003"/>
              <a:gd name="connsiteX3056" fmla="*/ 7088264 w 12191948"/>
              <a:gd name="connsiteY3056" fmla="*/ 2480780 h 3322003"/>
              <a:gd name="connsiteX3057" fmla="*/ 7027793 w 12191948"/>
              <a:gd name="connsiteY3057" fmla="*/ 2450786 h 3322003"/>
              <a:gd name="connsiteX3058" fmla="*/ 7059963 w 12191948"/>
              <a:gd name="connsiteY3058" fmla="*/ 2452344 h 3322003"/>
              <a:gd name="connsiteX3059" fmla="*/ 7079313 w 12191948"/>
              <a:gd name="connsiteY3059" fmla="*/ 2438709 h 3322003"/>
              <a:gd name="connsiteX3060" fmla="*/ 7076654 w 12191948"/>
              <a:gd name="connsiteY3060" fmla="*/ 2434620 h 3322003"/>
              <a:gd name="connsiteX3061" fmla="*/ 7030454 w 12191948"/>
              <a:gd name="connsiteY3061" fmla="*/ 2415142 h 3322003"/>
              <a:gd name="connsiteX3062" fmla="*/ 6938781 w 12191948"/>
              <a:gd name="connsiteY3062" fmla="*/ 2380278 h 3322003"/>
              <a:gd name="connsiteX3063" fmla="*/ 3789734 w 12191948"/>
              <a:gd name="connsiteY3063" fmla="*/ 2379499 h 3322003"/>
              <a:gd name="connsiteX3064" fmla="*/ 3803765 w 12191948"/>
              <a:gd name="connsiteY3064" fmla="*/ 2390406 h 3322003"/>
              <a:gd name="connsiteX3065" fmla="*/ 3836661 w 12191948"/>
              <a:gd name="connsiteY3065" fmla="*/ 2384564 h 3322003"/>
              <a:gd name="connsiteX3066" fmla="*/ 4139737 w 12191948"/>
              <a:gd name="connsiteY3066" fmla="*/ 2378525 h 3322003"/>
              <a:gd name="connsiteX3067" fmla="*/ 4131997 w 12191948"/>
              <a:gd name="connsiteY3067" fmla="*/ 2380278 h 3322003"/>
              <a:gd name="connsiteX3068" fmla="*/ 4132964 w 12191948"/>
              <a:gd name="connsiteY3068" fmla="*/ 2383005 h 3322003"/>
              <a:gd name="connsiteX3069" fmla="*/ 4148686 w 12191948"/>
              <a:gd name="connsiteY3069" fmla="*/ 2388069 h 3322003"/>
              <a:gd name="connsiteX3070" fmla="*/ 4152556 w 12191948"/>
              <a:gd name="connsiteY3070" fmla="*/ 2384952 h 3322003"/>
              <a:gd name="connsiteX3071" fmla="*/ 4139737 w 12191948"/>
              <a:gd name="connsiteY3071" fmla="*/ 2378525 h 3322003"/>
              <a:gd name="connsiteX3072" fmla="*/ 4591088 w 12191948"/>
              <a:gd name="connsiteY3072" fmla="*/ 2377746 h 3322003"/>
              <a:gd name="connsiteX3073" fmla="*/ 4600036 w 12191948"/>
              <a:gd name="connsiteY3073" fmla="*/ 2387289 h 3322003"/>
              <a:gd name="connsiteX3074" fmla="*/ 4611405 w 12191948"/>
              <a:gd name="connsiteY3074" fmla="*/ 2392355 h 3322003"/>
              <a:gd name="connsiteX3075" fmla="*/ 4612269 w 12191948"/>
              <a:gd name="connsiteY3075" fmla="*/ 2392305 h 3322003"/>
              <a:gd name="connsiteX3076" fmla="*/ 4621322 w 12191948"/>
              <a:gd name="connsiteY3076" fmla="*/ 2401704 h 3322003"/>
              <a:gd name="connsiteX3077" fmla="*/ 4654459 w 12191948"/>
              <a:gd name="connsiteY3077" fmla="*/ 2388459 h 3322003"/>
              <a:gd name="connsiteX3078" fmla="*/ 4621804 w 12191948"/>
              <a:gd name="connsiteY3078" fmla="*/ 2377746 h 3322003"/>
              <a:gd name="connsiteX3079" fmla="*/ 4591088 w 12191948"/>
              <a:gd name="connsiteY3079" fmla="*/ 2377746 h 3322003"/>
              <a:gd name="connsiteX3080" fmla="*/ 8834885 w 12191948"/>
              <a:gd name="connsiteY3080" fmla="*/ 2377161 h 3322003"/>
              <a:gd name="connsiteX3081" fmla="*/ 8837302 w 12191948"/>
              <a:gd name="connsiteY3081" fmla="*/ 2383785 h 3322003"/>
              <a:gd name="connsiteX3082" fmla="*/ 8849880 w 12191948"/>
              <a:gd name="connsiteY3082" fmla="*/ 2383785 h 3322003"/>
              <a:gd name="connsiteX3083" fmla="*/ 8848671 w 12191948"/>
              <a:gd name="connsiteY3083" fmla="*/ 2380278 h 3322003"/>
              <a:gd name="connsiteX3084" fmla="*/ 8847945 w 12191948"/>
              <a:gd name="connsiteY3084" fmla="*/ 2379499 h 3322003"/>
              <a:gd name="connsiteX3085" fmla="*/ 4846274 w 12191948"/>
              <a:gd name="connsiteY3085" fmla="*/ 2377047 h 3322003"/>
              <a:gd name="connsiteX3086" fmla="*/ 4832483 w 12191948"/>
              <a:gd name="connsiteY3086" fmla="*/ 2382811 h 3322003"/>
              <a:gd name="connsiteX3087" fmla="*/ 4880859 w 12191948"/>
              <a:gd name="connsiteY3087" fmla="*/ 2389823 h 3322003"/>
              <a:gd name="connsiteX3088" fmla="*/ 4913996 w 12191948"/>
              <a:gd name="connsiteY3088" fmla="*/ 2384564 h 3322003"/>
              <a:gd name="connsiteX3089" fmla="*/ 4913996 w 12191948"/>
              <a:gd name="connsiteY3089" fmla="*/ 2383785 h 3322003"/>
              <a:gd name="connsiteX3090" fmla="*/ 4846274 w 12191948"/>
              <a:gd name="connsiteY3090" fmla="*/ 2377047 h 3322003"/>
              <a:gd name="connsiteX3091" fmla="*/ 3349996 w 12191948"/>
              <a:gd name="connsiteY3091" fmla="*/ 2376382 h 3322003"/>
              <a:gd name="connsiteX3092" fmla="*/ 3351690 w 12191948"/>
              <a:gd name="connsiteY3092" fmla="*/ 2379304 h 3322003"/>
              <a:gd name="connsiteX3093" fmla="*/ 3357010 w 12191948"/>
              <a:gd name="connsiteY3093" fmla="*/ 2379304 h 3322003"/>
              <a:gd name="connsiteX3094" fmla="*/ 3355317 w 12191948"/>
              <a:gd name="connsiteY3094" fmla="*/ 2377161 h 3322003"/>
              <a:gd name="connsiteX3095" fmla="*/ 6969500 w 12191948"/>
              <a:gd name="connsiteY3095" fmla="*/ 2376188 h 3322003"/>
              <a:gd name="connsiteX3096" fmla="*/ 6987642 w 12191948"/>
              <a:gd name="connsiteY3096" fmla="*/ 2384564 h 3322003"/>
              <a:gd name="connsiteX3097" fmla="*/ 7014974 w 12191948"/>
              <a:gd name="connsiteY3097" fmla="*/ 2387486 h 3322003"/>
              <a:gd name="connsiteX3098" fmla="*/ 6994897 w 12191948"/>
              <a:gd name="connsiteY3098" fmla="*/ 2376578 h 3322003"/>
              <a:gd name="connsiteX3099" fmla="*/ 6993688 w 12191948"/>
              <a:gd name="connsiteY3099" fmla="*/ 2376188 h 3322003"/>
              <a:gd name="connsiteX3100" fmla="*/ 6969500 w 12191948"/>
              <a:gd name="connsiteY3100" fmla="*/ 2376188 h 3322003"/>
              <a:gd name="connsiteX3101" fmla="*/ 4532499 w 12191948"/>
              <a:gd name="connsiteY3101" fmla="*/ 2375324 h 3322003"/>
              <a:gd name="connsiteX3102" fmla="*/ 4497479 w 12191948"/>
              <a:gd name="connsiteY3102" fmla="*/ 2376188 h 3322003"/>
              <a:gd name="connsiteX3103" fmla="*/ 4491674 w 12191948"/>
              <a:gd name="connsiteY3103" fmla="*/ 2383979 h 3322003"/>
              <a:gd name="connsiteX3104" fmla="*/ 4499170 w 12191948"/>
              <a:gd name="connsiteY3104" fmla="*/ 2388848 h 3322003"/>
              <a:gd name="connsiteX3105" fmla="*/ 4520456 w 12191948"/>
              <a:gd name="connsiteY3105" fmla="*/ 2393134 h 3322003"/>
              <a:gd name="connsiteX3106" fmla="*/ 4520456 w 12191948"/>
              <a:gd name="connsiteY3106" fmla="*/ 2391964 h 3322003"/>
              <a:gd name="connsiteX3107" fmla="*/ 4542226 w 12191948"/>
              <a:gd name="connsiteY3107" fmla="*/ 2386122 h 3322003"/>
              <a:gd name="connsiteX3108" fmla="*/ 4566414 w 12191948"/>
              <a:gd name="connsiteY3108" fmla="*/ 2382421 h 3322003"/>
              <a:gd name="connsiteX3109" fmla="*/ 4532499 w 12191948"/>
              <a:gd name="connsiteY3109" fmla="*/ 2375324 h 3322003"/>
              <a:gd name="connsiteX3110" fmla="*/ 6889678 w 12191948"/>
              <a:gd name="connsiteY3110" fmla="*/ 2374630 h 3322003"/>
              <a:gd name="connsiteX3111" fmla="*/ 6887743 w 12191948"/>
              <a:gd name="connsiteY3111" fmla="*/ 2375603 h 3322003"/>
              <a:gd name="connsiteX3112" fmla="*/ 6899112 w 12191948"/>
              <a:gd name="connsiteY3112" fmla="*/ 2380278 h 3322003"/>
              <a:gd name="connsiteX3113" fmla="*/ 6904435 w 12191948"/>
              <a:gd name="connsiteY3113" fmla="*/ 2377941 h 3322003"/>
              <a:gd name="connsiteX3114" fmla="*/ 6904435 w 12191948"/>
              <a:gd name="connsiteY3114" fmla="*/ 2374824 h 3322003"/>
              <a:gd name="connsiteX3115" fmla="*/ 6898145 w 12191948"/>
              <a:gd name="connsiteY3115" fmla="*/ 2374824 h 3322003"/>
              <a:gd name="connsiteX3116" fmla="*/ 6889678 w 12191948"/>
              <a:gd name="connsiteY3116" fmla="*/ 2374630 h 3322003"/>
              <a:gd name="connsiteX3117" fmla="*/ 4406773 w 12191948"/>
              <a:gd name="connsiteY3117" fmla="*/ 2371125 h 3322003"/>
              <a:gd name="connsiteX3118" fmla="*/ 4405323 w 12191948"/>
              <a:gd name="connsiteY3118" fmla="*/ 2388459 h 3322003"/>
              <a:gd name="connsiteX3119" fmla="*/ 4405806 w 12191948"/>
              <a:gd name="connsiteY3119" fmla="*/ 2371513 h 3322003"/>
              <a:gd name="connsiteX3120" fmla="*/ 8255580 w 12191948"/>
              <a:gd name="connsiteY3120" fmla="*/ 2369371 h 3322003"/>
              <a:gd name="connsiteX3121" fmla="*/ 8249048 w 12191948"/>
              <a:gd name="connsiteY3121" fmla="*/ 2379889 h 3322003"/>
              <a:gd name="connsiteX3122" fmla="*/ 8309520 w 12191948"/>
              <a:gd name="connsiteY3122" fmla="*/ 2377941 h 3322003"/>
              <a:gd name="connsiteX3123" fmla="*/ 8255580 w 12191948"/>
              <a:gd name="connsiteY3123" fmla="*/ 2369371 h 3322003"/>
              <a:gd name="connsiteX3124" fmla="*/ 6797523 w 12191948"/>
              <a:gd name="connsiteY3124" fmla="*/ 2367812 h 3322003"/>
              <a:gd name="connsiteX3125" fmla="*/ 6803813 w 12191948"/>
              <a:gd name="connsiteY3125" fmla="*/ 2372487 h 3322003"/>
              <a:gd name="connsiteX3126" fmla="*/ 6815664 w 12191948"/>
              <a:gd name="connsiteY3126" fmla="*/ 2372320 h 3322003"/>
              <a:gd name="connsiteX3127" fmla="*/ 6815664 w 12191948"/>
              <a:gd name="connsiteY3127" fmla="*/ 2373266 h 3322003"/>
              <a:gd name="connsiteX3128" fmla="*/ 6817599 w 12191948"/>
              <a:gd name="connsiteY3128" fmla="*/ 2372293 h 3322003"/>
              <a:gd name="connsiteX3129" fmla="*/ 6815664 w 12191948"/>
              <a:gd name="connsiteY3129" fmla="*/ 2372320 h 3322003"/>
              <a:gd name="connsiteX3130" fmla="*/ 6815664 w 12191948"/>
              <a:gd name="connsiteY3130" fmla="*/ 2369371 h 3322003"/>
              <a:gd name="connsiteX3131" fmla="*/ 6867184 w 12191948"/>
              <a:gd name="connsiteY3131" fmla="*/ 2366254 h 3322003"/>
              <a:gd name="connsiteX3132" fmla="*/ 6855333 w 12191948"/>
              <a:gd name="connsiteY3132" fmla="*/ 2369371 h 3322003"/>
              <a:gd name="connsiteX3133" fmla="*/ 6854848 w 12191948"/>
              <a:gd name="connsiteY3133" fmla="*/ 2369761 h 3322003"/>
              <a:gd name="connsiteX3134" fmla="*/ 6863797 w 12191948"/>
              <a:gd name="connsiteY3134" fmla="*/ 2374045 h 3322003"/>
              <a:gd name="connsiteX3135" fmla="*/ 6887987 w 12191948"/>
              <a:gd name="connsiteY3135" fmla="*/ 2374045 h 3322003"/>
              <a:gd name="connsiteX3136" fmla="*/ 6867184 w 12191948"/>
              <a:gd name="connsiteY3136" fmla="*/ 2366254 h 3322003"/>
              <a:gd name="connsiteX3137" fmla="*/ 4651074 w 12191948"/>
              <a:gd name="connsiteY3137" fmla="*/ 2366060 h 3322003"/>
              <a:gd name="connsiteX3138" fmla="*/ 4655186 w 12191948"/>
              <a:gd name="connsiteY3138" fmla="*/ 2371708 h 3322003"/>
              <a:gd name="connsiteX3139" fmla="*/ 4656153 w 12191948"/>
              <a:gd name="connsiteY3139" fmla="*/ 2372098 h 3322003"/>
              <a:gd name="connsiteX3140" fmla="*/ 4665102 w 12191948"/>
              <a:gd name="connsiteY3140" fmla="*/ 2377358 h 3322003"/>
              <a:gd name="connsiteX3141" fmla="*/ 4712028 w 12191948"/>
              <a:gd name="connsiteY3141" fmla="*/ 2385927 h 3322003"/>
              <a:gd name="connsiteX3142" fmla="*/ 4712028 w 12191948"/>
              <a:gd name="connsiteY3142" fmla="*/ 2377941 h 3322003"/>
              <a:gd name="connsiteX3143" fmla="*/ 4670181 w 12191948"/>
              <a:gd name="connsiteY3143" fmla="*/ 2366060 h 3322003"/>
              <a:gd name="connsiteX3144" fmla="*/ 4651074 w 12191948"/>
              <a:gd name="connsiteY3144" fmla="*/ 2366060 h 3322003"/>
              <a:gd name="connsiteX3145" fmla="*/ 9637443 w 12191948"/>
              <a:gd name="connsiteY3145" fmla="*/ 2365281 h 3322003"/>
              <a:gd name="connsiteX3146" fmla="*/ 9666713 w 12191948"/>
              <a:gd name="connsiteY3146" fmla="*/ 2375215 h 3322003"/>
              <a:gd name="connsiteX3147" fmla="*/ 9686546 w 12191948"/>
              <a:gd name="connsiteY3147" fmla="*/ 2377941 h 3322003"/>
              <a:gd name="connsiteX3148" fmla="*/ 9688966 w 12191948"/>
              <a:gd name="connsiteY3148" fmla="*/ 2374241 h 3322003"/>
              <a:gd name="connsiteX3149" fmla="*/ 9671066 w 12191948"/>
              <a:gd name="connsiteY3149" fmla="*/ 2368203 h 3322003"/>
              <a:gd name="connsiteX3150" fmla="*/ 9637443 w 12191948"/>
              <a:gd name="connsiteY3150" fmla="*/ 2365281 h 3322003"/>
              <a:gd name="connsiteX3151" fmla="*/ 3870519 w 12191948"/>
              <a:gd name="connsiteY3151" fmla="*/ 2364882 h 3322003"/>
              <a:gd name="connsiteX3152" fmla="*/ 3871492 w 12191948"/>
              <a:gd name="connsiteY3152" fmla="*/ 2364892 h 3322003"/>
              <a:gd name="connsiteX3153" fmla="*/ 3871269 w 12191948"/>
              <a:gd name="connsiteY3153" fmla="*/ 2365033 h 3322003"/>
              <a:gd name="connsiteX3154" fmla="*/ 3870524 w 12191948"/>
              <a:gd name="connsiteY3154" fmla="*/ 2364892 h 3322003"/>
              <a:gd name="connsiteX3155" fmla="*/ 5035178 w 12191948"/>
              <a:gd name="connsiteY3155" fmla="*/ 2364502 h 3322003"/>
              <a:gd name="connsiteX3156" fmla="*/ 5053320 w 12191948"/>
              <a:gd name="connsiteY3156" fmla="*/ 2373851 h 3322003"/>
              <a:gd name="connsiteX3157" fmla="*/ 5130480 w 12191948"/>
              <a:gd name="connsiteY3157" fmla="*/ 2377552 h 3322003"/>
              <a:gd name="connsiteX3158" fmla="*/ 5129754 w 12191948"/>
              <a:gd name="connsiteY3158" fmla="*/ 2377552 h 3322003"/>
              <a:gd name="connsiteX3159" fmla="*/ 5119111 w 12191948"/>
              <a:gd name="connsiteY3159" fmla="*/ 2370929 h 3322003"/>
              <a:gd name="connsiteX3160" fmla="*/ 3183339 w 12191948"/>
              <a:gd name="connsiteY3160" fmla="*/ 2363138 h 3322003"/>
              <a:gd name="connsiteX3161" fmla="*/ 3184309 w 12191948"/>
              <a:gd name="connsiteY3161" fmla="*/ 2367424 h 3322003"/>
              <a:gd name="connsiteX3162" fmla="*/ 3186000 w 12191948"/>
              <a:gd name="connsiteY3162" fmla="*/ 2367812 h 3322003"/>
              <a:gd name="connsiteX3163" fmla="*/ 3203657 w 12191948"/>
              <a:gd name="connsiteY3163" fmla="*/ 2367812 h 3322003"/>
              <a:gd name="connsiteX3164" fmla="*/ 3196160 w 12191948"/>
              <a:gd name="connsiteY3164" fmla="*/ 2363138 h 3322003"/>
              <a:gd name="connsiteX3165" fmla="*/ 3183339 w 12191948"/>
              <a:gd name="connsiteY3165" fmla="*/ 2363138 h 3322003"/>
              <a:gd name="connsiteX3166" fmla="*/ 5010507 w 12191948"/>
              <a:gd name="connsiteY3166" fmla="*/ 2362555 h 3322003"/>
              <a:gd name="connsiteX3167" fmla="*/ 5005162 w 12191948"/>
              <a:gd name="connsiteY3167" fmla="*/ 2366430 h 3322003"/>
              <a:gd name="connsiteX3168" fmla="*/ 5005187 w 12191948"/>
              <a:gd name="connsiteY3168" fmla="*/ 2367033 h 3322003"/>
              <a:gd name="connsiteX3169" fmla="*/ 5015586 w 12191948"/>
              <a:gd name="connsiteY3169" fmla="*/ 2371513 h 3322003"/>
              <a:gd name="connsiteX3170" fmla="*/ 5033969 w 12191948"/>
              <a:gd name="connsiteY3170" fmla="*/ 2370540 h 3322003"/>
              <a:gd name="connsiteX3171" fmla="*/ 5031308 w 12191948"/>
              <a:gd name="connsiteY3171" fmla="*/ 2370540 h 3322003"/>
              <a:gd name="connsiteX3172" fmla="*/ 5031308 w 12191948"/>
              <a:gd name="connsiteY3172" fmla="*/ 2364502 h 3322003"/>
              <a:gd name="connsiteX3173" fmla="*/ 5010507 w 12191948"/>
              <a:gd name="connsiteY3173" fmla="*/ 2362555 h 3322003"/>
              <a:gd name="connsiteX3174" fmla="*/ 4432655 w 12191948"/>
              <a:gd name="connsiteY3174" fmla="*/ 2362359 h 3322003"/>
              <a:gd name="connsiteX3175" fmla="*/ 4440636 w 12191948"/>
              <a:gd name="connsiteY3175" fmla="*/ 2369176 h 3322003"/>
              <a:gd name="connsiteX3176" fmla="*/ 4455634 w 12191948"/>
              <a:gd name="connsiteY3176" fmla="*/ 2368788 h 3322003"/>
              <a:gd name="connsiteX3177" fmla="*/ 4449103 w 12191948"/>
              <a:gd name="connsiteY3177" fmla="*/ 2362359 h 3322003"/>
              <a:gd name="connsiteX3178" fmla="*/ 2907838 w 12191948"/>
              <a:gd name="connsiteY3178" fmla="*/ 2359242 h 3322003"/>
              <a:gd name="connsiteX3179" fmla="*/ 2914852 w 12191948"/>
              <a:gd name="connsiteY3179" fmla="*/ 2363917 h 3322003"/>
              <a:gd name="connsiteX3180" fmla="*/ 2926945 w 12191948"/>
              <a:gd name="connsiteY3180" fmla="*/ 2363917 h 3322003"/>
              <a:gd name="connsiteX3181" fmla="*/ 2929124 w 12191948"/>
              <a:gd name="connsiteY3181" fmla="*/ 2359633 h 3322003"/>
              <a:gd name="connsiteX3182" fmla="*/ 9766124 w 12191948"/>
              <a:gd name="connsiteY3182" fmla="*/ 2357490 h 3322003"/>
              <a:gd name="connsiteX3183" fmla="*/ 9738066 w 12191948"/>
              <a:gd name="connsiteY3183" fmla="*/ 2358854 h 3322003"/>
              <a:gd name="connsiteX3184" fmla="*/ 9771447 w 12191948"/>
              <a:gd name="connsiteY3184" fmla="*/ 2366839 h 3322003"/>
              <a:gd name="connsiteX3185" fmla="*/ 9811841 w 12191948"/>
              <a:gd name="connsiteY3185" fmla="*/ 2371319 h 3322003"/>
              <a:gd name="connsiteX3186" fmla="*/ 9810640 w 12191948"/>
              <a:gd name="connsiteY3186" fmla="*/ 2368422 h 3322003"/>
              <a:gd name="connsiteX3187" fmla="*/ 9811841 w 12191948"/>
              <a:gd name="connsiteY3187" fmla="*/ 2368982 h 3322003"/>
              <a:gd name="connsiteX3188" fmla="*/ 9810630 w 12191948"/>
              <a:gd name="connsiteY3188" fmla="*/ 2368397 h 3322003"/>
              <a:gd name="connsiteX3189" fmla="*/ 9810640 w 12191948"/>
              <a:gd name="connsiteY3189" fmla="*/ 2368422 h 3322003"/>
              <a:gd name="connsiteX3190" fmla="*/ 9796692 w 12191948"/>
              <a:gd name="connsiteY3190" fmla="*/ 2361921 h 3322003"/>
              <a:gd name="connsiteX3191" fmla="*/ 9766124 w 12191948"/>
              <a:gd name="connsiteY3191" fmla="*/ 2357490 h 3322003"/>
              <a:gd name="connsiteX3192" fmla="*/ 4224879 w 12191948"/>
              <a:gd name="connsiteY3192" fmla="*/ 2356516 h 3322003"/>
              <a:gd name="connsiteX3193" fmla="*/ 4214236 w 12191948"/>
              <a:gd name="connsiteY3193" fmla="*/ 2359048 h 3322003"/>
              <a:gd name="connsiteX3194" fmla="*/ 4231169 w 12191948"/>
              <a:gd name="connsiteY3194" fmla="*/ 2357490 h 3322003"/>
              <a:gd name="connsiteX3195" fmla="*/ 4231651 w 12191948"/>
              <a:gd name="connsiteY3195" fmla="*/ 2360218 h 3322003"/>
              <a:gd name="connsiteX3196" fmla="*/ 4231651 w 12191948"/>
              <a:gd name="connsiteY3196" fmla="*/ 2356516 h 3322003"/>
              <a:gd name="connsiteX3197" fmla="*/ 4224879 w 12191948"/>
              <a:gd name="connsiteY3197" fmla="*/ 2356516 h 3322003"/>
              <a:gd name="connsiteX3198" fmla="*/ 6995865 w 12191948"/>
              <a:gd name="connsiteY3198" fmla="*/ 2354373 h 3322003"/>
              <a:gd name="connsiteX3199" fmla="*/ 7001670 w 12191948"/>
              <a:gd name="connsiteY3199" fmla="*/ 2359438 h 3322003"/>
              <a:gd name="connsiteX3200" fmla="*/ 7025858 w 12191948"/>
              <a:gd name="connsiteY3200" fmla="*/ 2361970 h 3322003"/>
              <a:gd name="connsiteX3201" fmla="*/ 7021262 w 12191948"/>
              <a:gd name="connsiteY3201" fmla="*/ 2356126 h 3322003"/>
              <a:gd name="connsiteX3202" fmla="*/ 7020053 w 12191948"/>
              <a:gd name="connsiteY3202" fmla="*/ 2355738 h 3322003"/>
              <a:gd name="connsiteX3203" fmla="*/ 3952279 w 12191948"/>
              <a:gd name="connsiteY3203" fmla="*/ 2354179 h 3322003"/>
              <a:gd name="connsiteX3204" fmla="*/ 3952764 w 12191948"/>
              <a:gd name="connsiteY3204" fmla="*/ 2355738 h 3322003"/>
              <a:gd name="connsiteX3205" fmla="*/ 3940668 w 12191948"/>
              <a:gd name="connsiteY3205" fmla="*/ 2364113 h 3322003"/>
              <a:gd name="connsiteX3206" fmla="*/ 3948408 w 12191948"/>
              <a:gd name="connsiteY3206" fmla="*/ 2368397 h 3322003"/>
              <a:gd name="connsiteX3207" fmla="*/ 3998961 w 12191948"/>
              <a:gd name="connsiteY3207" fmla="*/ 2383005 h 3322003"/>
              <a:gd name="connsiteX3208" fmla="*/ 4071525 w 12191948"/>
              <a:gd name="connsiteY3208" fmla="*/ 2384952 h 3322003"/>
              <a:gd name="connsiteX3209" fmla="*/ 4010330 w 12191948"/>
              <a:gd name="connsiteY3209" fmla="*/ 2371319 h 3322003"/>
              <a:gd name="connsiteX3210" fmla="*/ 3952279 w 12191948"/>
              <a:gd name="connsiteY3210" fmla="*/ 2354179 h 3322003"/>
              <a:gd name="connsiteX3211" fmla="*/ 10063397 w 12191948"/>
              <a:gd name="connsiteY3211" fmla="*/ 2353400 h 3322003"/>
              <a:gd name="connsiteX3212" fmla="*/ 10060495 w 12191948"/>
              <a:gd name="connsiteY3212" fmla="*/ 2356126 h 3322003"/>
              <a:gd name="connsiteX3213" fmla="*/ 10059769 w 12191948"/>
              <a:gd name="connsiteY3213" fmla="*/ 2356711 h 3322003"/>
              <a:gd name="connsiteX3214" fmla="*/ 10071138 w 12191948"/>
              <a:gd name="connsiteY3214" fmla="*/ 2359633 h 3322003"/>
              <a:gd name="connsiteX3215" fmla="*/ 10075731 w 12191948"/>
              <a:gd name="connsiteY3215" fmla="*/ 2356905 h 3322003"/>
              <a:gd name="connsiteX3216" fmla="*/ 4768868 w 12191948"/>
              <a:gd name="connsiteY3216" fmla="*/ 2352815 h 3322003"/>
              <a:gd name="connsiteX3217" fmla="*/ 4784107 w 12191948"/>
              <a:gd name="connsiteY3217" fmla="*/ 2373462 h 3322003"/>
              <a:gd name="connsiteX3218" fmla="*/ 4815068 w 12191948"/>
              <a:gd name="connsiteY3218" fmla="*/ 2373851 h 3322003"/>
              <a:gd name="connsiteX3219" fmla="*/ 3618724 w 12191948"/>
              <a:gd name="connsiteY3219" fmla="*/ 2350672 h 3322003"/>
              <a:gd name="connsiteX3220" fmla="*/ 3614371 w 12191948"/>
              <a:gd name="connsiteY3220" fmla="*/ 2351842 h 3322003"/>
              <a:gd name="connsiteX3221" fmla="*/ 3615580 w 12191948"/>
              <a:gd name="connsiteY3221" fmla="*/ 2352036 h 3322003"/>
              <a:gd name="connsiteX3222" fmla="*/ 3622838 w 12191948"/>
              <a:gd name="connsiteY3222" fmla="*/ 2358075 h 3322003"/>
              <a:gd name="connsiteX3223" fmla="*/ 3628399 w 12191948"/>
              <a:gd name="connsiteY3223" fmla="*/ 2354179 h 3322003"/>
              <a:gd name="connsiteX3224" fmla="*/ 3618724 w 12191948"/>
              <a:gd name="connsiteY3224" fmla="*/ 2350672 h 3322003"/>
              <a:gd name="connsiteX3225" fmla="*/ 2982820 w 12191948"/>
              <a:gd name="connsiteY3225" fmla="*/ 2349505 h 3322003"/>
              <a:gd name="connsiteX3226" fmla="*/ 2986690 w 12191948"/>
              <a:gd name="connsiteY3226" fmla="*/ 2353789 h 3322003"/>
              <a:gd name="connsiteX3227" fmla="*/ 2998786 w 12191948"/>
              <a:gd name="connsiteY3227" fmla="*/ 2357295 h 3322003"/>
              <a:gd name="connsiteX3228" fmla="*/ 2998786 w 12191948"/>
              <a:gd name="connsiteY3228" fmla="*/ 2355153 h 3322003"/>
              <a:gd name="connsiteX3229" fmla="*/ 2998786 w 12191948"/>
              <a:gd name="connsiteY3229" fmla="*/ 2351063 h 3322003"/>
              <a:gd name="connsiteX3230" fmla="*/ 8336610 w 12191948"/>
              <a:gd name="connsiteY3230" fmla="*/ 2349310 h 3322003"/>
              <a:gd name="connsiteX3231" fmla="*/ 8348462 w 12191948"/>
              <a:gd name="connsiteY3231" fmla="*/ 2356126 h 3322003"/>
              <a:gd name="connsiteX3232" fmla="*/ 8375311 w 12191948"/>
              <a:gd name="connsiteY3232" fmla="*/ 2361579 h 3322003"/>
              <a:gd name="connsiteX3233" fmla="*/ 8378214 w 12191948"/>
              <a:gd name="connsiteY3233" fmla="*/ 2357684 h 3322003"/>
              <a:gd name="connsiteX3234" fmla="*/ 8353541 w 12191948"/>
              <a:gd name="connsiteY3234" fmla="*/ 2350478 h 3322003"/>
              <a:gd name="connsiteX3235" fmla="*/ 8336610 w 12191948"/>
              <a:gd name="connsiteY3235" fmla="*/ 2349310 h 3322003"/>
              <a:gd name="connsiteX3236" fmla="*/ 4555287 w 12191948"/>
              <a:gd name="connsiteY3236" fmla="*/ 2348141 h 3322003"/>
              <a:gd name="connsiteX3237" fmla="*/ 4565930 w 12191948"/>
              <a:gd name="connsiteY3237" fmla="*/ 2352427 h 3322003"/>
              <a:gd name="connsiteX3238" fmla="*/ 4577058 w 12191948"/>
              <a:gd name="connsiteY3238" fmla="*/ 2352427 h 3322003"/>
              <a:gd name="connsiteX3239" fmla="*/ 4569558 w 12191948"/>
              <a:gd name="connsiteY3239" fmla="*/ 2348531 h 3322003"/>
              <a:gd name="connsiteX3240" fmla="*/ 4570526 w 12191948"/>
              <a:gd name="connsiteY3240" fmla="*/ 2348141 h 3322003"/>
              <a:gd name="connsiteX3241" fmla="*/ 2044567 w 12191948"/>
              <a:gd name="connsiteY3241" fmla="*/ 2347946 h 3322003"/>
              <a:gd name="connsiteX3242" fmla="*/ 2023037 w 12191948"/>
              <a:gd name="connsiteY3242" fmla="*/ 2348920 h 3322003"/>
              <a:gd name="connsiteX3243" fmla="*/ 2024731 w 12191948"/>
              <a:gd name="connsiteY3243" fmla="*/ 2351063 h 3322003"/>
              <a:gd name="connsiteX3244" fmla="*/ 2031504 w 12191948"/>
              <a:gd name="connsiteY3244" fmla="*/ 2352621 h 3322003"/>
              <a:gd name="connsiteX3245" fmla="*/ 2049402 w 12191948"/>
              <a:gd name="connsiteY3245" fmla="*/ 2350284 h 3322003"/>
              <a:gd name="connsiteX3246" fmla="*/ 2044567 w 12191948"/>
              <a:gd name="connsiteY3246" fmla="*/ 2347946 h 3322003"/>
              <a:gd name="connsiteX3247" fmla="*/ 8552972 w 12191948"/>
              <a:gd name="connsiteY3247" fmla="*/ 2347625 h 3322003"/>
              <a:gd name="connsiteX3248" fmla="*/ 8521166 w 12191948"/>
              <a:gd name="connsiteY3248" fmla="*/ 2354373 h 3322003"/>
              <a:gd name="connsiteX3249" fmla="*/ 8621545 w 12191948"/>
              <a:gd name="connsiteY3249" fmla="*/ 2386511 h 3322003"/>
              <a:gd name="connsiteX3250" fmla="*/ 8622271 w 12191948"/>
              <a:gd name="connsiteY3250" fmla="*/ 2386901 h 3322003"/>
              <a:gd name="connsiteX3251" fmla="*/ 8645250 w 12191948"/>
              <a:gd name="connsiteY3251" fmla="*/ 2386901 h 3322003"/>
              <a:gd name="connsiteX3252" fmla="*/ 8652749 w 12191948"/>
              <a:gd name="connsiteY3252" fmla="*/ 2383200 h 3322003"/>
              <a:gd name="connsiteX3253" fmla="*/ 8584779 w 12191948"/>
              <a:gd name="connsiteY3253" fmla="*/ 2354373 h 3322003"/>
              <a:gd name="connsiteX3254" fmla="*/ 8552972 w 12191948"/>
              <a:gd name="connsiteY3254" fmla="*/ 2347625 h 3322003"/>
              <a:gd name="connsiteX3255" fmla="*/ 96940 w 12191948"/>
              <a:gd name="connsiteY3255" fmla="*/ 2347556 h 3322003"/>
              <a:gd name="connsiteX3256" fmla="*/ 96940 w 12191948"/>
              <a:gd name="connsiteY3256" fmla="*/ 2351257 h 3322003"/>
              <a:gd name="connsiteX3257" fmla="*/ 113873 w 12191948"/>
              <a:gd name="connsiteY3257" fmla="*/ 2351257 h 3322003"/>
              <a:gd name="connsiteX3258" fmla="*/ 119193 w 12191948"/>
              <a:gd name="connsiteY3258" fmla="*/ 2351257 h 3322003"/>
              <a:gd name="connsiteX3259" fmla="*/ 119193 w 12191948"/>
              <a:gd name="connsiteY3259" fmla="*/ 2349699 h 3322003"/>
              <a:gd name="connsiteX3260" fmla="*/ 113632 w 12191948"/>
              <a:gd name="connsiteY3260" fmla="*/ 2349699 h 3322003"/>
              <a:gd name="connsiteX3261" fmla="*/ 4129760 w 12191948"/>
              <a:gd name="connsiteY3261" fmla="*/ 2347508 h 3322003"/>
              <a:gd name="connsiteX3262" fmla="*/ 4128853 w 12191948"/>
              <a:gd name="connsiteY3262" fmla="*/ 2348335 h 3322003"/>
              <a:gd name="connsiteX3263" fmla="*/ 4131009 w 12191948"/>
              <a:gd name="connsiteY3263" fmla="*/ 2348335 h 3322003"/>
              <a:gd name="connsiteX3264" fmla="*/ 4132482 w 12191948"/>
              <a:gd name="connsiteY3264" fmla="*/ 2349310 h 3322003"/>
              <a:gd name="connsiteX3265" fmla="*/ 4132964 w 12191948"/>
              <a:gd name="connsiteY3265" fmla="*/ 2352036 h 3322003"/>
              <a:gd name="connsiteX3266" fmla="*/ 4152315 w 12191948"/>
              <a:gd name="connsiteY3266" fmla="*/ 2353789 h 3322003"/>
              <a:gd name="connsiteX3267" fmla="*/ 4147477 w 12191948"/>
              <a:gd name="connsiteY3267" fmla="*/ 2348335 h 3322003"/>
              <a:gd name="connsiteX3268" fmla="*/ 4131009 w 12191948"/>
              <a:gd name="connsiteY3268" fmla="*/ 2348335 h 3322003"/>
              <a:gd name="connsiteX3269" fmla="*/ 4297684 w 12191948"/>
              <a:gd name="connsiteY3269" fmla="*/ 2347168 h 3322003"/>
              <a:gd name="connsiteX3270" fmla="*/ 4323081 w 12191948"/>
              <a:gd name="connsiteY3270" fmla="*/ 2358660 h 3322003"/>
              <a:gd name="connsiteX3271" fmla="*/ 4291638 w 12191948"/>
              <a:gd name="connsiteY3271" fmla="*/ 2367618 h 3322003"/>
              <a:gd name="connsiteX3272" fmla="*/ 4298169 w 12191948"/>
              <a:gd name="connsiteY3272" fmla="*/ 2369761 h 3322003"/>
              <a:gd name="connsiteX3273" fmla="*/ 4305424 w 12191948"/>
              <a:gd name="connsiteY3273" fmla="*/ 2370929 h 3322003"/>
              <a:gd name="connsiteX3274" fmla="*/ 4369040 w 12191948"/>
              <a:gd name="connsiteY3274" fmla="*/ 2368788 h 3322003"/>
              <a:gd name="connsiteX3275" fmla="*/ 4321872 w 12191948"/>
              <a:gd name="connsiteY3275" fmla="*/ 2347168 h 3322003"/>
              <a:gd name="connsiteX3276" fmla="*/ 4297684 w 12191948"/>
              <a:gd name="connsiteY3276" fmla="*/ 2347168 h 3322003"/>
              <a:gd name="connsiteX3277" fmla="*/ 4712028 w 12191948"/>
              <a:gd name="connsiteY3277" fmla="*/ 2345803 h 3322003"/>
              <a:gd name="connsiteX3278" fmla="*/ 4693160 w 12191948"/>
              <a:gd name="connsiteY3278" fmla="*/ 2352036 h 3322003"/>
              <a:gd name="connsiteX3279" fmla="*/ 4712028 w 12191948"/>
              <a:gd name="connsiteY3279" fmla="*/ 2364113 h 3322003"/>
              <a:gd name="connsiteX3280" fmla="*/ 4724603 w 12191948"/>
              <a:gd name="connsiteY3280" fmla="*/ 2364892 h 3322003"/>
              <a:gd name="connsiteX3281" fmla="*/ 4725573 w 12191948"/>
              <a:gd name="connsiteY3281" fmla="*/ 2365281 h 3322003"/>
              <a:gd name="connsiteX3282" fmla="*/ 4718801 w 12191948"/>
              <a:gd name="connsiteY3282" fmla="*/ 2347168 h 3322003"/>
              <a:gd name="connsiteX3283" fmla="*/ 4712028 w 12191948"/>
              <a:gd name="connsiteY3283" fmla="*/ 2345803 h 3322003"/>
              <a:gd name="connsiteX3284" fmla="*/ 2934685 w 12191948"/>
              <a:gd name="connsiteY3284" fmla="*/ 2344636 h 3322003"/>
              <a:gd name="connsiteX3285" fmla="*/ 2937347 w 12191948"/>
              <a:gd name="connsiteY3285" fmla="*/ 2346973 h 3322003"/>
              <a:gd name="connsiteX3286" fmla="*/ 2943637 w 12191948"/>
              <a:gd name="connsiteY3286" fmla="*/ 2346973 h 3322003"/>
              <a:gd name="connsiteX3287" fmla="*/ 2945328 w 12191948"/>
              <a:gd name="connsiteY3287" fmla="*/ 2345219 h 3322003"/>
              <a:gd name="connsiteX3288" fmla="*/ 4820632 w 12191948"/>
              <a:gd name="connsiteY3288" fmla="*/ 2344439 h 3322003"/>
              <a:gd name="connsiteX3289" fmla="*/ 4811198 w 12191948"/>
              <a:gd name="connsiteY3289" fmla="*/ 2348335 h 3322003"/>
              <a:gd name="connsiteX3290" fmla="*/ 4825952 w 12191948"/>
              <a:gd name="connsiteY3290" fmla="*/ 2355347 h 3322003"/>
              <a:gd name="connsiteX3291" fmla="*/ 4840708 w 12191948"/>
              <a:gd name="connsiteY3291" fmla="*/ 2357684 h 3322003"/>
              <a:gd name="connsiteX3292" fmla="*/ 4974227 w 12191948"/>
              <a:gd name="connsiteY3292" fmla="*/ 2382421 h 3322003"/>
              <a:gd name="connsiteX3293" fmla="*/ 5004944 w 12191948"/>
              <a:gd name="connsiteY3293" fmla="*/ 2385537 h 3322003"/>
              <a:gd name="connsiteX3294" fmla="*/ 4945684 w 12191948"/>
              <a:gd name="connsiteY3294" fmla="*/ 2358463 h 3322003"/>
              <a:gd name="connsiteX3295" fmla="*/ 4820632 w 12191948"/>
              <a:gd name="connsiteY3295" fmla="*/ 2344439 h 3322003"/>
              <a:gd name="connsiteX3296" fmla="*/ 3341047 w 12191948"/>
              <a:gd name="connsiteY3296" fmla="*/ 2340740 h 3322003"/>
              <a:gd name="connsiteX3297" fmla="*/ 3313954 w 12191948"/>
              <a:gd name="connsiteY3297" fmla="*/ 2349893 h 3322003"/>
              <a:gd name="connsiteX3298" fmla="*/ 3369829 w 12191948"/>
              <a:gd name="connsiteY3298" fmla="*/ 2365086 h 3322003"/>
              <a:gd name="connsiteX3299" fmla="*/ 3410950 w 12191948"/>
              <a:gd name="connsiteY3299" fmla="*/ 2381447 h 3322003"/>
              <a:gd name="connsiteX3300" fmla="*/ 3484723 w 12191948"/>
              <a:gd name="connsiteY3300" fmla="*/ 2369567 h 3322003"/>
              <a:gd name="connsiteX3301" fmla="*/ 3517619 w 12191948"/>
              <a:gd name="connsiteY3301" fmla="*/ 2377552 h 3322003"/>
              <a:gd name="connsiteX3302" fmla="*/ 3517378 w 12191948"/>
              <a:gd name="connsiteY3302" fmla="*/ 2378331 h 3322003"/>
              <a:gd name="connsiteX3303" fmla="*/ 3538422 w 12191948"/>
              <a:gd name="connsiteY3303" fmla="*/ 2381253 h 3322003"/>
              <a:gd name="connsiteX3304" fmla="*/ 3557529 w 12191948"/>
              <a:gd name="connsiteY3304" fmla="*/ 2390602 h 3322003"/>
              <a:gd name="connsiteX3305" fmla="*/ 3624773 w 12191948"/>
              <a:gd name="connsiteY3305" fmla="*/ 2399951 h 3322003"/>
              <a:gd name="connsiteX3306" fmla="*/ 3669038 w 12191948"/>
              <a:gd name="connsiteY3306" fmla="*/ 2392743 h 3322003"/>
              <a:gd name="connsiteX3307" fmla="*/ 3675084 w 12191948"/>
              <a:gd name="connsiteY3307" fmla="*/ 2385927 h 3322003"/>
              <a:gd name="connsiteX3308" fmla="*/ 3650896 w 12191948"/>
              <a:gd name="connsiteY3308" fmla="*/ 2378331 h 3322003"/>
              <a:gd name="connsiteX3309" fmla="*/ 3638560 w 12191948"/>
              <a:gd name="connsiteY3309" fmla="*/ 2378331 h 3322003"/>
              <a:gd name="connsiteX3310" fmla="*/ 3620418 w 12191948"/>
              <a:gd name="connsiteY3310" fmla="*/ 2379695 h 3322003"/>
              <a:gd name="connsiteX3311" fmla="*/ 3622838 w 12191948"/>
              <a:gd name="connsiteY3311" fmla="*/ 2368788 h 3322003"/>
              <a:gd name="connsiteX3312" fmla="*/ 3620903 w 12191948"/>
              <a:gd name="connsiteY3312" fmla="*/ 2359438 h 3322003"/>
              <a:gd name="connsiteX3313" fmla="*/ 3566478 w 12191948"/>
              <a:gd name="connsiteY3313" fmla="*/ 2352036 h 3322003"/>
              <a:gd name="connsiteX3314" fmla="*/ 3523666 w 12191948"/>
              <a:gd name="connsiteY3314" fmla="*/ 2345609 h 3322003"/>
              <a:gd name="connsiteX3315" fmla="*/ 3515443 w 12191948"/>
              <a:gd name="connsiteY3315" fmla="*/ 2349699 h 3322003"/>
              <a:gd name="connsiteX3316" fmla="*/ 3525359 w 12191948"/>
              <a:gd name="connsiteY3316" fmla="*/ 2353206 h 3322003"/>
              <a:gd name="connsiteX3317" fmla="*/ 3515443 w 12191948"/>
              <a:gd name="connsiteY3317" fmla="*/ 2349893 h 3322003"/>
              <a:gd name="connsiteX3318" fmla="*/ 3508426 w 12191948"/>
              <a:gd name="connsiteY3318" fmla="*/ 2354958 h 3322003"/>
              <a:gd name="connsiteX3319" fmla="*/ 3526812 w 12191948"/>
              <a:gd name="connsiteY3319" fmla="*/ 2356322 h 3322003"/>
              <a:gd name="connsiteX3320" fmla="*/ 3551000 w 12191948"/>
              <a:gd name="connsiteY3320" fmla="*/ 2366060 h 3322003"/>
              <a:gd name="connsiteX3321" fmla="*/ 3561884 w 12191948"/>
              <a:gd name="connsiteY3321" fmla="*/ 2369761 h 3322003"/>
              <a:gd name="connsiteX3322" fmla="*/ 3561884 w 12191948"/>
              <a:gd name="connsiteY3322" fmla="*/ 2373851 h 3322003"/>
              <a:gd name="connsiteX3323" fmla="*/ 3518102 w 12191948"/>
              <a:gd name="connsiteY3323" fmla="*/ 2376382 h 3322003"/>
              <a:gd name="connsiteX3324" fmla="*/ 3484965 w 12191948"/>
              <a:gd name="connsiteY3324" fmla="*/ 2367230 h 3322003"/>
              <a:gd name="connsiteX3325" fmla="*/ 3425463 w 12191948"/>
              <a:gd name="connsiteY3325" fmla="*/ 2357684 h 3322003"/>
              <a:gd name="connsiteX3326" fmla="*/ 3363783 w 12191948"/>
              <a:gd name="connsiteY3326" fmla="*/ 2351648 h 3322003"/>
              <a:gd name="connsiteX3327" fmla="*/ 3341047 w 12191948"/>
              <a:gd name="connsiteY3327" fmla="*/ 2340740 h 3322003"/>
              <a:gd name="connsiteX3328" fmla="*/ 150154 w 12191948"/>
              <a:gd name="connsiteY3328" fmla="*/ 2340350 h 3322003"/>
              <a:gd name="connsiteX3329" fmla="*/ 169504 w 12191948"/>
              <a:gd name="connsiteY3329" fmla="*/ 2352427 h 3322003"/>
              <a:gd name="connsiteX3330" fmla="*/ 183535 w 12191948"/>
              <a:gd name="connsiteY3330" fmla="*/ 2353789 h 3322003"/>
              <a:gd name="connsiteX3331" fmla="*/ 183535 w 12191948"/>
              <a:gd name="connsiteY3331" fmla="*/ 2343466 h 3322003"/>
              <a:gd name="connsiteX3332" fmla="*/ 150154 w 12191948"/>
              <a:gd name="connsiteY3332" fmla="*/ 2340350 h 3322003"/>
              <a:gd name="connsiteX3333" fmla="*/ 1624659 w 12191948"/>
              <a:gd name="connsiteY3333" fmla="*/ 2338013 h 3322003"/>
              <a:gd name="connsiteX3334" fmla="*/ 1613474 w 12191948"/>
              <a:gd name="connsiteY3334" fmla="*/ 2342006 h 3322003"/>
              <a:gd name="connsiteX3335" fmla="*/ 1603193 w 12191948"/>
              <a:gd name="connsiteY3335" fmla="*/ 2346310 h 3322003"/>
              <a:gd name="connsiteX3336" fmla="*/ 1599989 w 12191948"/>
              <a:gd name="connsiteY3336" fmla="*/ 2345998 h 3322003"/>
              <a:gd name="connsiteX3337" fmla="*/ 1599747 w 12191948"/>
              <a:gd name="connsiteY3337" fmla="*/ 2347752 h 3322003"/>
              <a:gd name="connsiteX3338" fmla="*/ 1603193 w 12191948"/>
              <a:gd name="connsiteY3338" fmla="*/ 2346310 h 3322003"/>
              <a:gd name="connsiteX3339" fmla="*/ 1629982 w 12191948"/>
              <a:gd name="connsiteY3339" fmla="*/ 2348919 h 3322003"/>
              <a:gd name="connsiteX3340" fmla="*/ 1651267 w 12191948"/>
              <a:gd name="connsiteY3340" fmla="*/ 2350672 h 3322003"/>
              <a:gd name="connsiteX3341" fmla="*/ 1651267 w 12191948"/>
              <a:gd name="connsiteY3341" fmla="*/ 2344439 h 3322003"/>
              <a:gd name="connsiteX3342" fmla="*/ 1624659 w 12191948"/>
              <a:gd name="connsiteY3342" fmla="*/ 2338013 h 3322003"/>
              <a:gd name="connsiteX3343" fmla="*/ 959247 w 12191948"/>
              <a:gd name="connsiteY3343" fmla="*/ 2337233 h 3322003"/>
              <a:gd name="connsiteX3344" fmla="*/ 957312 w 12191948"/>
              <a:gd name="connsiteY3344" fmla="*/ 2340740 h 3322003"/>
              <a:gd name="connsiteX3345" fmla="*/ 969164 w 12191948"/>
              <a:gd name="connsiteY3345" fmla="*/ 2342102 h 3322003"/>
              <a:gd name="connsiteX3346" fmla="*/ 969405 w 12191948"/>
              <a:gd name="connsiteY3346" fmla="*/ 2340740 h 3322003"/>
              <a:gd name="connsiteX3347" fmla="*/ 970857 w 12191948"/>
              <a:gd name="connsiteY3347" fmla="*/ 2337233 h 3322003"/>
              <a:gd name="connsiteX3348" fmla="*/ 959247 w 12191948"/>
              <a:gd name="connsiteY3348" fmla="*/ 2337233 h 3322003"/>
              <a:gd name="connsiteX3349" fmla="*/ 3262919 w 12191948"/>
              <a:gd name="connsiteY3349" fmla="*/ 2337039 h 3322003"/>
              <a:gd name="connsiteX3350" fmla="*/ 3233894 w 12191948"/>
              <a:gd name="connsiteY3350" fmla="*/ 2344051 h 3322003"/>
              <a:gd name="connsiteX3351" fmla="*/ 3199545 w 12191948"/>
              <a:gd name="connsiteY3351" fmla="*/ 2338013 h 3322003"/>
              <a:gd name="connsiteX3352" fmla="*/ 3183339 w 12191948"/>
              <a:gd name="connsiteY3352" fmla="*/ 2349310 h 3322003"/>
              <a:gd name="connsiteX3353" fmla="*/ 3134963 w 12191948"/>
              <a:gd name="connsiteY3353" fmla="*/ 2341908 h 3322003"/>
              <a:gd name="connsiteX3354" fmla="*/ 3136656 w 12191948"/>
              <a:gd name="connsiteY3354" fmla="*/ 2348335 h 3322003"/>
              <a:gd name="connsiteX3355" fmla="*/ 3184309 w 12191948"/>
              <a:gd name="connsiteY3355" fmla="*/ 2354179 h 3322003"/>
              <a:gd name="connsiteX3356" fmla="*/ 3295330 w 12191948"/>
              <a:gd name="connsiteY3356" fmla="*/ 2367424 h 3322003"/>
              <a:gd name="connsiteX3357" fmla="*/ 3305490 w 12191948"/>
              <a:gd name="connsiteY3357" fmla="*/ 2361776 h 3322003"/>
              <a:gd name="connsiteX3358" fmla="*/ 3281302 w 12191948"/>
              <a:gd name="connsiteY3358" fmla="*/ 2349114 h 3322003"/>
              <a:gd name="connsiteX3359" fmla="*/ 3262919 w 12191948"/>
              <a:gd name="connsiteY3359" fmla="*/ 2337039 h 3322003"/>
              <a:gd name="connsiteX3360" fmla="*/ 6854063 w 12191948"/>
              <a:gd name="connsiteY3360" fmla="*/ 2336552 h 3322003"/>
              <a:gd name="connsiteX3361" fmla="*/ 6844931 w 12191948"/>
              <a:gd name="connsiteY3361" fmla="*/ 2342687 h 3322003"/>
              <a:gd name="connsiteX3362" fmla="*/ 6842270 w 12191948"/>
              <a:gd name="connsiteY3362" fmla="*/ 2346583 h 3322003"/>
              <a:gd name="connsiteX3363" fmla="*/ 6792685 w 12191948"/>
              <a:gd name="connsiteY3363" fmla="*/ 2346583 h 3322003"/>
              <a:gd name="connsiteX3364" fmla="*/ 6874683 w 12191948"/>
              <a:gd name="connsiteY3364" fmla="*/ 2359048 h 3322003"/>
              <a:gd name="connsiteX3365" fmla="*/ 6872748 w 12191948"/>
              <a:gd name="connsiteY3365" fmla="*/ 2360021 h 3322003"/>
              <a:gd name="connsiteX3366" fmla="*/ 6878794 w 12191948"/>
              <a:gd name="connsiteY3366" fmla="*/ 2357490 h 3322003"/>
              <a:gd name="connsiteX3367" fmla="*/ 6882423 w 12191948"/>
              <a:gd name="connsiteY3367" fmla="*/ 2343857 h 3322003"/>
              <a:gd name="connsiteX3368" fmla="*/ 6854063 w 12191948"/>
              <a:gd name="connsiteY3368" fmla="*/ 2336552 h 3322003"/>
              <a:gd name="connsiteX3369" fmla="*/ 3595506 w 12191948"/>
              <a:gd name="connsiteY3369" fmla="*/ 2336454 h 3322003"/>
              <a:gd name="connsiteX3370" fmla="*/ 3595506 w 12191948"/>
              <a:gd name="connsiteY3370" fmla="*/ 2338986 h 3322003"/>
              <a:gd name="connsiteX3371" fmla="*/ 3602520 w 12191948"/>
              <a:gd name="connsiteY3371" fmla="*/ 2338986 h 3322003"/>
              <a:gd name="connsiteX3372" fmla="*/ 3602520 w 12191948"/>
              <a:gd name="connsiteY3372" fmla="*/ 2336649 h 3322003"/>
              <a:gd name="connsiteX3373" fmla="*/ 3955181 w 12191948"/>
              <a:gd name="connsiteY3373" fmla="*/ 2336260 h 3322003"/>
              <a:gd name="connsiteX3374" fmla="*/ 3959295 w 12191948"/>
              <a:gd name="connsiteY3374" fmla="*/ 2337233 h 3322003"/>
              <a:gd name="connsiteX3375" fmla="*/ 3960504 w 12191948"/>
              <a:gd name="connsiteY3375" fmla="*/ 2336260 h 3322003"/>
              <a:gd name="connsiteX3376" fmla="*/ 3687662 w 12191948"/>
              <a:gd name="connsiteY3376" fmla="*/ 2335091 h 3322003"/>
              <a:gd name="connsiteX3377" fmla="*/ 3680404 w 12191948"/>
              <a:gd name="connsiteY3377" fmla="*/ 2343272 h 3322003"/>
              <a:gd name="connsiteX3378" fmla="*/ 3726119 w 12191948"/>
              <a:gd name="connsiteY3378" fmla="*/ 2357684 h 3322003"/>
              <a:gd name="connsiteX3379" fmla="*/ 3728539 w 12191948"/>
              <a:gd name="connsiteY3379" fmla="*/ 2358660 h 3322003"/>
              <a:gd name="connsiteX3380" fmla="*/ 3716688 w 12191948"/>
              <a:gd name="connsiteY3380" fmla="*/ 2339182 h 3322003"/>
              <a:gd name="connsiteX3381" fmla="*/ 3705319 w 12191948"/>
              <a:gd name="connsiteY3381" fmla="*/ 2335091 h 3322003"/>
              <a:gd name="connsiteX3382" fmla="*/ 3687662 w 12191948"/>
              <a:gd name="connsiteY3382" fmla="*/ 2335091 h 3322003"/>
              <a:gd name="connsiteX3383" fmla="*/ 10113950 w 12191948"/>
              <a:gd name="connsiteY3383" fmla="*/ 2334702 h 3322003"/>
              <a:gd name="connsiteX3384" fmla="*/ 10073797 w 12191948"/>
              <a:gd name="connsiteY3384" fmla="*/ 2341714 h 3322003"/>
              <a:gd name="connsiteX3385" fmla="*/ 10108145 w 12191948"/>
              <a:gd name="connsiteY3385" fmla="*/ 2354179 h 3322003"/>
              <a:gd name="connsiteX3386" fmla="*/ 10113950 w 12191948"/>
              <a:gd name="connsiteY3386" fmla="*/ 2334702 h 3322003"/>
              <a:gd name="connsiteX3387" fmla="*/ 3751519 w 12191948"/>
              <a:gd name="connsiteY3387" fmla="*/ 2331974 h 3322003"/>
              <a:gd name="connsiteX3388" fmla="*/ 3757806 w 12191948"/>
              <a:gd name="connsiteY3388" fmla="*/ 2343661 h 3322003"/>
              <a:gd name="connsiteX3389" fmla="*/ 3785382 w 12191948"/>
              <a:gd name="connsiteY3389" fmla="*/ 2357684 h 3322003"/>
              <a:gd name="connsiteX3390" fmla="*/ 3833514 w 12191948"/>
              <a:gd name="connsiteY3390" fmla="*/ 2356322 h 3322003"/>
              <a:gd name="connsiteX3391" fmla="*/ 3834726 w 12191948"/>
              <a:gd name="connsiteY3391" fmla="*/ 2357295 h 3322003"/>
              <a:gd name="connsiteX3392" fmla="*/ 3822872 w 12191948"/>
              <a:gd name="connsiteY3392" fmla="*/ 2348335 h 3322003"/>
              <a:gd name="connsiteX3393" fmla="*/ 3795540 w 12191948"/>
              <a:gd name="connsiteY3393" fmla="*/ 2343857 h 3322003"/>
              <a:gd name="connsiteX3394" fmla="*/ 3509879 w 12191948"/>
              <a:gd name="connsiteY3394" fmla="*/ 2331195 h 3322003"/>
              <a:gd name="connsiteX3395" fmla="*/ 3513023 w 12191948"/>
              <a:gd name="connsiteY3395" fmla="*/ 2334508 h 3322003"/>
              <a:gd name="connsiteX3396" fmla="*/ 3518102 w 12191948"/>
              <a:gd name="connsiteY3396" fmla="*/ 2334508 h 3322003"/>
              <a:gd name="connsiteX3397" fmla="*/ 3516169 w 12191948"/>
              <a:gd name="connsiteY3397" fmla="*/ 2332170 h 3322003"/>
              <a:gd name="connsiteX3398" fmla="*/ 8341004 w 12191948"/>
              <a:gd name="connsiteY3398" fmla="*/ 2330738 h 3322003"/>
              <a:gd name="connsiteX3399" fmla="*/ 8312422 w 12191948"/>
              <a:gd name="connsiteY3399" fmla="*/ 2333532 h 3322003"/>
              <a:gd name="connsiteX3400" fmla="*/ 8369021 w 12191948"/>
              <a:gd name="connsiteY3400" fmla="*/ 2336066 h 3322003"/>
              <a:gd name="connsiteX3401" fmla="*/ 8341004 w 12191948"/>
              <a:gd name="connsiteY3401" fmla="*/ 2330738 h 3322003"/>
              <a:gd name="connsiteX3402" fmla="*/ 9815953 w 12191948"/>
              <a:gd name="connsiteY3402" fmla="*/ 2329054 h 3322003"/>
              <a:gd name="connsiteX3403" fmla="*/ 9818526 w 12191948"/>
              <a:gd name="connsiteY3403" fmla="*/ 2329637 h 3322003"/>
              <a:gd name="connsiteX3404" fmla="*/ 9815840 w 12191948"/>
              <a:gd name="connsiteY3404" fmla="*/ 2329637 h 3322003"/>
              <a:gd name="connsiteX3405" fmla="*/ 4556498 w 12191948"/>
              <a:gd name="connsiteY3405" fmla="*/ 2328469 h 3322003"/>
              <a:gd name="connsiteX3406" fmla="*/ 4630753 w 12191948"/>
              <a:gd name="connsiteY3406" fmla="*/ 2356322 h 3322003"/>
              <a:gd name="connsiteX3407" fmla="*/ 4657847 w 12191948"/>
              <a:gd name="connsiteY3407" fmla="*/ 2342102 h 3322003"/>
              <a:gd name="connsiteX3408" fmla="*/ 4556498 w 12191948"/>
              <a:gd name="connsiteY3408" fmla="*/ 2328469 h 3322003"/>
              <a:gd name="connsiteX3409" fmla="*/ 3076670 w 12191948"/>
              <a:gd name="connsiteY3409" fmla="*/ 2326326 h 3322003"/>
              <a:gd name="connsiteX3410" fmla="*/ 3119485 w 12191948"/>
              <a:gd name="connsiteY3410" fmla="*/ 2333728 h 3322003"/>
              <a:gd name="connsiteX3411" fmla="*/ 3121417 w 12191948"/>
              <a:gd name="connsiteY3411" fmla="*/ 2331391 h 3322003"/>
              <a:gd name="connsiteX3412" fmla="*/ 3122387 w 12191948"/>
              <a:gd name="connsiteY3412" fmla="*/ 2330416 h 3322003"/>
              <a:gd name="connsiteX3413" fmla="*/ 3111986 w 12191948"/>
              <a:gd name="connsiteY3413" fmla="*/ 2326326 h 3322003"/>
              <a:gd name="connsiteX3414" fmla="*/ 3076670 w 12191948"/>
              <a:gd name="connsiteY3414" fmla="*/ 2326326 h 3322003"/>
              <a:gd name="connsiteX3415" fmla="*/ 4531584 w 12191948"/>
              <a:gd name="connsiteY3415" fmla="*/ 2323210 h 3322003"/>
              <a:gd name="connsiteX3416" fmla="*/ 4526746 w 12191948"/>
              <a:gd name="connsiteY3416" fmla="*/ 2330612 h 3322003"/>
              <a:gd name="connsiteX3417" fmla="*/ 4545129 w 12191948"/>
              <a:gd name="connsiteY3417" fmla="*/ 2332365 h 3322003"/>
              <a:gd name="connsiteX3418" fmla="*/ 4547064 w 12191948"/>
              <a:gd name="connsiteY3418" fmla="*/ 2326717 h 3322003"/>
              <a:gd name="connsiteX3419" fmla="*/ 2537277 w 12191948"/>
              <a:gd name="connsiteY3419" fmla="*/ 2321067 h 3322003"/>
              <a:gd name="connsiteX3420" fmla="*/ 2540421 w 12191948"/>
              <a:gd name="connsiteY3420" fmla="*/ 2324768 h 3322003"/>
              <a:gd name="connsiteX3421" fmla="*/ 2550096 w 12191948"/>
              <a:gd name="connsiteY3421" fmla="*/ 2323795 h 3322003"/>
              <a:gd name="connsiteX3422" fmla="*/ 2550096 w 12191948"/>
              <a:gd name="connsiteY3422" fmla="*/ 2321652 h 3322003"/>
              <a:gd name="connsiteX3423" fmla="*/ 3564060 w 12191948"/>
              <a:gd name="connsiteY3423" fmla="*/ 2320484 h 3322003"/>
              <a:gd name="connsiteX3424" fmla="*/ 3565269 w 12191948"/>
              <a:gd name="connsiteY3424" fmla="*/ 2320678 h 3322003"/>
              <a:gd name="connsiteX3425" fmla="*/ 3561643 w 12191948"/>
              <a:gd name="connsiteY3425" fmla="*/ 2323795 h 3322003"/>
              <a:gd name="connsiteX3426" fmla="*/ 3568415 w 12191948"/>
              <a:gd name="connsiteY3426" fmla="*/ 2323795 h 3322003"/>
              <a:gd name="connsiteX3427" fmla="*/ 3575188 w 12191948"/>
              <a:gd name="connsiteY3427" fmla="*/ 2321458 h 3322003"/>
              <a:gd name="connsiteX3428" fmla="*/ 3564060 w 12191948"/>
              <a:gd name="connsiteY3428" fmla="*/ 2320484 h 3322003"/>
              <a:gd name="connsiteX3429" fmla="*/ 3371764 w 12191948"/>
              <a:gd name="connsiteY3429" fmla="*/ 2320288 h 3322003"/>
              <a:gd name="connsiteX3430" fmla="*/ 3370071 w 12191948"/>
              <a:gd name="connsiteY3430" fmla="*/ 2323015 h 3322003"/>
              <a:gd name="connsiteX3431" fmla="*/ 3369829 w 12191948"/>
              <a:gd name="connsiteY3431" fmla="*/ 2323795 h 3322003"/>
              <a:gd name="connsiteX3432" fmla="*/ 3387730 w 12191948"/>
              <a:gd name="connsiteY3432" fmla="*/ 2329054 h 3322003"/>
              <a:gd name="connsiteX3433" fmla="*/ 3390147 w 12191948"/>
              <a:gd name="connsiteY3433" fmla="*/ 2324768 h 3322003"/>
              <a:gd name="connsiteX3434" fmla="*/ 3371764 w 12191948"/>
              <a:gd name="connsiteY3434" fmla="*/ 2320288 h 3322003"/>
              <a:gd name="connsiteX3435" fmla="*/ 11773252 w 12191948"/>
              <a:gd name="connsiteY3435" fmla="*/ 2319899 h 3322003"/>
              <a:gd name="connsiteX3436" fmla="*/ 11799616 w 12191948"/>
              <a:gd name="connsiteY3436" fmla="*/ 2335869 h 3322003"/>
              <a:gd name="connsiteX3437" fmla="*/ 11800101 w 12191948"/>
              <a:gd name="connsiteY3437" fmla="*/ 2336260 h 3322003"/>
              <a:gd name="connsiteX3438" fmla="*/ 11813162 w 12191948"/>
              <a:gd name="connsiteY3438" fmla="*/ 2323795 h 3322003"/>
              <a:gd name="connsiteX3439" fmla="*/ 4316308 w 12191948"/>
              <a:gd name="connsiteY3439" fmla="*/ 2318147 h 3322003"/>
              <a:gd name="connsiteX3440" fmla="*/ 4364685 w 12191948"/>
              <a:gd name="connsiteY3440" fmla="*/ 2336066 h 3322003"/>
              <a:gd name="connsiteX3441" fmla="*/ 4444748 w 12191948"/>
              <a:gd name="connsiteY3441" fmla="*/ 2354179 h 3322003"/>
              <a:gd name="connsiteX3442" fmla="*/ 4444748 w 12191948"/>
              <a:gd name="connsiteY3442" fmla="*/ 2352427 h 3322003"/>
              <a:gd name="connsiteX3443" fmla="*/ 4502075 w 12191948"/>
              <a:gd name="connsiteY3443" fmla="*/ 2354958 h 3322003"/>
              <a:gd name="connsiteX3444" fmla="*/ 4438216 w 12191948"/>
              <a:gd name="connsiteY3444" fmla="*/ 2335481 h 3322003"/>
              <a:gd name="connsiteX3445" fmla="*/ 4502799 w 12191948"/>
              <a:gd name="connsiteY3445" fmla="*/ 2340740 h 3322003"/>
              <a:gd name="connsiteX3446" fmla="*/ 4452488 w 12191948"/>
              <a:gd name="connsiteY3446" fmla="*/ 2326911 h 3322003"/>
              <a:gd name="connsiteX3447" fmla="*/ 4316308 w 12191948"/>
              <a:gd name="connsiteY3447" fmla="*/ 2318147 h 3322003"/>
              <a:gd name="connsiteX3448" fmla="*/ 3649444 w 12191948"/>
              <a:gd name="connsiteY3448" fmla="*/ 2317368 h 3322003"/>
              <a:gd name="connsiteX3449" fmla="*/ 3642188 w 12191948"/>
              <a:gd name="connsiteY3449" fmla="*/ 2318926 h 3322003"/>
              <a:gd name="connsiteX3450" fmla="*/ 3653799 w 12191948"/>
              <a:gd name="connsiteY3450" fmla="*/ 2322821 h 3322003"/>
              <a:gd name="connsiteX3451" fmla="*/ 3682339 w 12191948"/>
              <a:gd name="connsiteY3451" fmla="*/ 2322431 h 3322003"/>
              <a:gd name="connsiteX3452" fmla="*/ 3684759 w 12191948"/>
              <a:gd name="connsiteY3452" fmla="*/ 2323404 h 3322003"/>
              <a:gd name="connsiteX3453" fmla="*/ 3682824 w 12191948"/>
              <a:gd name="connsiteY3453" fmla="*/ 2320873 h 3322003"/>
              <a:gd name="connsiteX3454" fmla="*/ 3649444 w 12191948"/>
              <a:gd name="connsiteY3454" fmla="*/ 2317368 h 3322003"/>
              <a:gd name="connsiteX3455" fmla="*/ 6597486 w 12191948"/>
              <a:gd name="connsiteY3455" fmla="*/ 2315613 h 3322003"/>
              <a:gd name="connsiteX3456" fmla="*/ 6592649 w 12191948"/>
              <a:gd name="connsiteY3456" fmla="*/ 2319120 h 3322003"/>
              <a:gd name="connsiteX3457" fmla="*/ 6612572 w 12191948"/>
              <a:gd name="connsiteY3457" fmla="*/ 2330497 h 3322003"/>
              <a:gd name="connsiteX3458" fmla="*/ 6636052 w 12191948"/>
              <a:gd name="connsiteY3458" fmla="*/ 2334635 h 3322003"/>
              <a:gd name="connsiteX3459" fmla="*/ 6635946 w 12191948"/>
              <a:gd name="connsiteY3459" fmla="*/ 2334702 h 3322003"/>
              <a:gd name="connsiteX3460" fmla="*/ 6636431 w 12191948"/>
              <a:gd name="connsiteY3460" fmla="*/ 2334702 h 3322003"/>
              <a:gd name="connsiteX3461" fmla="*/ 6636052 w 12191948"/>
              <a:gd name="connsiteY3461" fmla="*/ 2334635 h 3322003"/>
              <a:gd name="connsiteX3462" fmla="*/ 6640996 w 12191948"/>
              <a:gd name="connsiteY3462" fmla="*/ 2331513 h 3322003"/>
              <a:gd name="connsiteX3463" fmla="*/ 6644413 w 12191948"/>
              <a:gd name="connsiteY3463" fmla="*/ 2325547 h 3322003"/>
              <a:gd name="connsiteX3464" fmla="*/ 11525081 w 12191948"/>
              <a:gd name="connsiteY3464" fmla="*/ 2315225 h 3322003"/>
              <a:gd name="connsiteX3465" fmla="*/ 11526049 w 12191948"/>
              <a:gd name="connsiteY3465" fmla="*/ 2316392 h 3322003"/>
              <a:gd name="connsiteX3466" fmla="*/ 11529195 w 12191948"/>
              <a:gd name="connsiteY3466" fmla="*/ 2315225 h 3322003"/>
              <a:gd name="connsiteX3467" fmla="*/ 3511573 w 12191948"/>
              <a:gd name="connsiteY3467" fmla="*/ 2315030 h 3322003"/>
              <a:gd name="connsiteX3468" fmla="*/ 3502380 w 12191948"/>
              <a:gd name="connsiteY3468" fmla="*/ 2316589 h 3322003"/>
              <a:gd name="connsiteX3469" fmla="*/ 3509879 w 12191948"/>
              <a:gd name="connsiteY3469" fmla="*/ 2320484 h 3322003"/>
              <a:gd name="connsiteX3470" fmla="*/ 3509879 w 12191948"/>
              <a:gd name="connsiteY3470" fmla="*/ 2321067 h 3322003"/>
              <a:gd name="connsiteX3471" fmla="*/ 3535761 w 12191948"/>
              <a:gd name="connsiteY3471" fmla="*/ 2324574 h 3322003"/>
              <a:gd name="connsiteX3472" fmla="*/ 3535761 w 12191948"/>
              <a:gd name="connsiteY3472" fmla="*/ 2318147 h 3322003"/>
              <a:gd name="connsiteX3473" fmla="*/ 3511573 w 12191948"/>
              <a:gd name="connsiteY3473" fmla="*/ 2315030 h 3322003"/>
              <a:gd name="connsiteX3474" fmla="*/ 2663055 w 12191948"/>
              <a:gd name="connsiteY3474" fmla="*/ 2312693 h 3322003"/>
              <a:gd name="connsiteX3475" fmla="*/ 2688693 w 12191948"/>
              <a:gd name="connsiteY3475" fmla="*/ 2326521 h 3322003"/>
              <a:gd name="connsiteX3476" fmla="*/ 2688211 w 12191948"/>
              <a:gd name="connsiteY3476" fmla="*/ 2325938 h 3322003"/>
              <a:gd name="connsiteX3477" fmla="*/ 2707802 w 12191948"/>
              <a:gd name="connsiteY3477" fmla="*/ 2324183 h 3322003"/>
              <a:gd name="connsiteX3478" fmla="*/ 2687243 w 12191948"/>
              <a:gd name="connsiteY3478" fmla="*/ 2322042 h 3322003"/>
              <a:gd name="connsiteX3479" fmla="*/ 3129642 w 12191948"/>
              <a:gd name="connsiteY3479" fmla="*/ 2311329 h 3322003"/>
              <a:gd name="connsiteX3480" fmla="*/ 3226636 w 12191948"/>
              <a:gd name="connsiteY3480" fmla="*/ 2329443 h 3322003"/>
              <a:gd name="connsiteX3481" fmla="*/ 3227604 w 12191948"/>
              <a:gd name="connsiteY3481" fmla="*/ 2328469 h 3322003"/>
              <a:gd name="connsiteX3482" fmla="*/ 3206318 w 12191948"/>
              <a:gd name="connsiteY3482" fmla="*/ 2317171 h 3322003"/>
              <a:gd name="connsiteX3483" fmla="*/ 3129642 w 12191948"/>
              <a:gd name="connsiteY3483" fmla="*/ 2311329 h 3322003"/>
              <a:gd name="connsiteX3484" fmla="*/ 2595811 w 12191948"/>
              <a:gd name="connsiteY3484" fmla="*/ 2310159 h 3322003"/>
              <a:gd name="connsiteX3485" fmla="*/ 2597022 w 12191948"/>
              <a:gd name="connsiteY3485" fmla="*/ 2316004 h 3322003"/>
              <a:gd name="connsiteX3486" fmla="*/ 2621210 w 12191948"/>
              <a:gd name="connsiteY3486" fmla="*/ 2320093 h 3322003"/>
              <a:gd name="connsiteX3487" fmla="*/ 2625804 w 12191948"/>
              <a:gd name="connsiteY3487" fmla="*/ 2313082 h 3322003"/>
              <a:gd name="connsiteX3488" fmla="*/ 2596296 w 12191948"/>
              <a:gd name="connsiteY3488" fmla="*/ 2310744 h 3322003"/>
              <a:gd name="connsiteX3489" fmla="*/ 4485143 w 12191948"/>
              <a:gd name="connsiteY3489" fmla="*/ 2307628 h 3322003"/>
              <a:gd name="connsiteX3490" fmla="*/ 4485143 w 12191948"/>
              <a:gd name="connsiteY3490" fmla="*/ 2309965 h 3322003"/>
              <a:gd name="connsiteX3491" fmla="*/ 4487078 w 12191948"/>
              <a:gd name="connsiteY3491" fmla="*/ 2308798 h 3322003"/>
              <a:gd name="connsiteX3492" fmla="*/ 3016348 w 12191948"/>
              <a:gd name="connsiteY3492" fmla="*/ 2306856 h 3322003"/>
              <a:gd name="connsiteX3493" fmla="*/ 3025371 w 12191948"/>
              <a:gd name="connsiteY3493" fmla="*/ 2309834 h 3322003"/>
              <a:gd name="connsiteX3494" fmla="*/ 3013298 w 12191948"/>
              <a:gd name="connsiteY3494" fmla="*/ 2307822 h 3322003"/>
              <a:gd name="connsiteX3495" fmla="*/ 3012090 w 12191948"/>
              <a:gd name="connsiteY3495" fmla="*/ 2307434 h 3322003"/>
              <a:gd name="connsiteX3496" fmla="*/ 3033616 w 12191948"/>
              <a:gd name="connsiteY3496" fmla="*/ 2304512 h 3322003"/>
              <a:gd name="connsiteX3497" fmla="*/ 3016348 w 12191948"/>
              <a:gd name="connsiteY3497" fmla="*/ 2306856 h 3322003"/>
              <a:gd name="connsiteX3498" fmla="*/ 3011605 w 12191948"/>
              <a:gd name="connsiteY3498" fmla="*/ 2305291 h 3322003"/>
              <a:gd name="connsiteX3499" fmla="*/ 2975806 w 12191948"/>
              <a:gd name="connsiteY3499" fmla="*/ 2315419 h 3322003"/>
              <a:gd name="connsiteX3500" fmla="*/ 3008461 w 12191948"/>
              <a:gd name="connsiteY3500" fmla="*/ 2335675 h 3322003"/>
              <a:gd name="connsiteX3501" fmla="*/ 3070624 w 12191948"/>
              <a:gd name="connsiteY3501" fmla="*/ 2324768 h 3322003"/>
              <a:gd name="connsiteX3502" fmla="*/ 3025371 w 12191948"/>
              <a:gd name="connsiteY3502" fmla="*/ 2309834 h 3322003"/>
              <a:gd name="connsiteX3503" fmla="*/ 3041357 w 12191948"/>
              <a:gd name="connsiteY3503" fmla="*/ 2312497 h 3322003"/>
              <a:gd name="connsiteX3504" fmla="*/ 3055626 w 12191948"/>
              <a:gd name="connsiteY3504" fmla="*/ 2310744 h 3322003"/>
              <a:gd name="connsiteX3505" fmla="*/ 3053693 w 12191948"/>
              <a:gd name="connsiteY3505" fmla="*/ 2308407 h 3322003"/>
              <a:gd name="connsiteX3506" fmla="*/ 3033616 w 12191948"/>
              <a:gd name="connsiteY3506" fmla="*/ 2304512 h 3322003"/>
              <a:gd name="connsiteX3507" fmla="*/ 2548402 w 12191948"/>
              <a:gd name="connsiteY3507" fmla="*/ 2304123 h 3322003"/>
              <a:gd name="connsiteX3508" fmla="*/ 2515265 w 12191948"/>
              <a:gd name="connsiteY3508" fmla="*/ 2311718 h 3322003"/>
              <a:gd name="connsiteX3509" fmla="*/ 2523005 w 12191948"/>
              <a:gd name="connsiteY3509" fmla="*/ 2314251 h 3322003"/>
              <a:gd name="connsiteX3510" fmla="*/ 2566303 w 12191948"/>
              <a:gd name="connsiteY3510" fmla="*/ 2314055 h 3322003"/>
              <a:gd name="connsiteX3511" fmla="*/ 2566303 w 12191948"/>
              <a:gd name="connsiteY3511" fmla="*/ 2312303 h 3322003"/>
              <a:gd name="connsiteX3512" fmla="*/ 2567512 w 12191948"/>
              <a:gd name="connsiteY3512" fmla="*/ 2308213 h 3322003"/>
              <a:gd name="connsiteX3513" fmla="*/ 2548402 w 12191948"/>
              <a:gd name="connsiteY3513" fmla="*/ 2304123 h 3322003"/>
              <a:gd name="connsiteX3514" fmla="*/ 2921384 w 12191948"/>
              <a:gd name="connsiteY3514" fmla="*/ 2302565 h 3322003"/>
              <a:gd name="connsiteX3515" fmla="*/ 2923017 w 12191948"/>
              <a:gd name="connsiteY3515" fmla="*/ 2303274 h 3322003"/>
              <a:gd name="connsiteX3516" fmla="*/ 2921866 w 12191948"/>
              <a:gd name="connsiteY3516" fmla="*/ 2303148 h 3322003"/>
              <a:gd name="connsiteX3517" fmla="*/ 2919951 w 12191948"/>
              <a:gd name="connsiteY3517" fmla="*/ 2302901 h 3322003"/>
              <a:gd name="connsiteX3518" fmla="*/ 4439428 w 12191948"/>
              <a:gd name="connsiteY3518" fmla="*/ 2301786 h 3322003"/>
              <a:gd name="connsiteX3519" fmla="*/ 4393713 w 12191948"/>
              <a:gd name="connsiteY3519" fmla="*/ 2303148 h 3322003"/>
              <a:gd name="connsiteX3520" fmla="*/ 4439428 w 12191948"/>
              <a:gd name="connsiteY3520" fmla="*/ 2318729 h 3322003"/>
              <a:gd name="connsiteX3521" fmla="*/ 4439428 w 12191948"/>
              <a:gd name="connsiteY3521" fmla="*/ 2301786 h 3322003"/>
              <a:gd name="connsiteX3522" fmla="*/ 4172147 w 12191948"/>
              <a:gd name="connsiteY3522" fmla="*/ 2301201 h 3322003"/>
              <a:gd name="connsiteX3523" fmla="*/ 4234554 w 12191948"/>
              <a:gd name="connsiteY3523" fmla="*/ 2317562 h 3322003"/>
              <a:gd name="connsiteX3524" fmla="*/ 4252454 w 12191948"/>
              <a:gd name="connsiteY3524" fmla="*/ 2322042 h 3322003"/>
              <a:gd name="connsiteX3525" fmla="*/ 4337353 w 12191948"/>
              <a:gd name="connsiteY3525" fmla="*/ 2340544 h 3322003"/>
              <a:gd name="connsiteX3526" fmla="*/ 4261403 w 12191948"/>
              <a:gd name="connsiteY3526" fmla="*/ 2310356 h 3322003"/>
              <a:gd name="connsiteX3527" fmla="*/ 4262130 w 12191948"/>
              <a:gd name="connsiteY3527" fmla="*/ 2311135 h 3322003"/>
              <a:gd name="connsiteX3528" fmla="*/ 4172147 w 12191948"/>
              <a:gd name="connsiteY3528" fmla="*/ 2301201 h 3322003"/>
              <a:gd name="connsiteX3529" fmla="*/ 11436069 w 12191948"/>
              <a:gd name="connsiteY3529" fmla="*/ 2300422 h 3322003"/>
              <a:gd name="connsiteX3530" fmla="*/ 11438489 w 12191948"/>
              <a:gd name="connsiteY3530" fmla="*/ 2305096 h 3322003"/>
              <a:gd name="connsiteX3531" fmla="*/ 11437763 w 12191948"/>
              <a:gd name="connsiteY3531" fmla="*/ 2305096 h 3322003"/>
              <a:gd name="connsiteX3532" fmla="*/ 11456146 w 12191948"/>
              <a:gd name="connsiteY3532" fmla="*/ 2308798 h 3322003"/>
              <a:gd name="connsiteX3533" fmla="*/ 11456146 w 12191948"/>
              <a:gd name="connsiteY3533" fmla="*/ 2305291 h 3322003"/>
              <a:gd name="connsiteX3534" fmla="*/ 11436069 w 12191948"/>
              <a:gd name="connsiteY3534" fmla="*/ 2300422 h 3322003"/>
              <a:gd name="connsiteX3535" fmla="*/ 4488045 w 12191948"/>
              <a:gd name="connsiteY3535" fmla="*/ 2299449 h 3322003"/>
              <a:gd name="connsiteX3536" fmla="*/ 4485143 w 12191948"/>
              <a:gd name="connsiteY3536" fmla="*/ 2306264 h 3322003"/>
              <a:gd name="connsiteX3537" fmla="*/ 4513927 w 12191948"/>
              <a:gd name="connsiteY3537" fmla="*/ 2301201 h 3322003"/>
              <a:gd name="connsiteX3538" fmla="*/ 4488045 w 12191948"/>
              <a:gd name="connsiteY3538" fmla="*/ 2299449 h 3322003"/>
              <a:gd name="connsiteX3539" fmla="*/ 3123111 w 12191948"/>
              <a:gd name="connsiteY3539" fmla="*/ 2299058 h 3322003"/>
              <a:gd name="connsiteX3540" fmla="*/ 3164958 w 12191948"/>
              <a:gd name="connsiteY3540" fmla="*/ 2299058 h 3322003"/>
              <a:gd name="connsiteX3541" fmla="*/ 8293072 w 12191948"/>
              <a:gd name="connsiteY3541" fmla="*/ 2298085 h 3322003"/>
              <a:gd name="connsiteX3542" fmla="*/ 8287993 w 12191948"/>
              <a:gd name="connsiteY3542" fmla="*/ 2301980 h 3322003"/>
              <a:gd name="connsiteX3543" fmla="*/ 8289443 w 12191948"/>
              <a:gd name="connsiteY3543" fmla="*/ 2301201 h 3322003"/>
              <a:gd name="connsiteX3544" fmla="*/ 8300086 w 12191948"/>
              <a:gd name="connsiteY3544" fmla="*/ 2302565 h 3322003"/>
              <a:gd name="connsiteX3545" fmla="*/ 8300086 w 12191948"/>
              <a:gd name="connsiteY3545" fmla="*/ 2299058 h 3322003"/>
              <a:gd name="connsiteX3546" fmla="*/ 8293072 w 12191948"/>
              <a:gd name="connsiteY3546" fmla="*/ 2298085 h 3322003"/>
              <a:gd name="connsiteX3547" fmla="*/ 6531936 w 12191948"/>
              <a:gd name="connsiteY3547" fmla="*/ 2297306 h 3322003"/>
              <a:gd name="connsiteX3548" fmla="*/ 6605953 w 12191948"/>
              <a:gd name="connsiteY3548" fmla="*/ 2302953 h 3322003"/>
              <a:gd name="connsiteX3549" fmla="*/ 5898209 w 12191948"/>
              <a:gd name="connsiteY3549" fmla="*/ 2295553 h 3322003"/>
              <a:gd name="connsiteX3550" fmla="*/ 5895309 w 12191948"/>
              <a:gd name="connsiteY3550" fmla="*/ 2298670 h 3322003"/>
              <a:gd name="connsiteX3551" fmla="*/ 5913689 w 12191948"/>
              <a:gd name="connsiteY3551" fmla="*/ 2303148 h 3322003"/>
              <a:gd name="connsiteX3552" fmla="*/ 5917562 w 12191948"/>
              <a:gd name="connsiteY3552" fmla="*/ 2298864 h 3322003"/>
              <a:gd name="connsiteX3553" fmla="*/ 5898209 w 12191948"/>
              <a:gd name="connsiteY3553" fmla="*/ 2295748 h 3322003"/>
              <a:gd name="connsiteX3554" fmla="*/ 4210607 w 12191948"/>
              <a:gd name="connsiteY3554" fmla="*/ 2292437 h 3322003"/>
              <a:gd name="connsiteX3555" fmla="*/ 4210607 w 12191948"/>
              <a:gd name="connsiteY3555" fmla="*/ 2294578 h 3322003"/>
              <a:gd name="connsiteX3556" fmla="*/ 4222944 w 12191948"/>
              <a:gd name="connsiteY3556" fmla="*/ 2296136 h 3322003"/>
              <a:gd name="connsiteX3557" fmla="*/ 4220282 w 12191948"/>
              <a:gd name="connsiteY3557" fmla="*/ 2292437 h 3322003"/>
              <a:gd name="connsiteX3558" fmla="*/ 4210607 w 12191948"/>
              <a:gd name="connsiteY3558" fmla="*/ 2292437 h 3322003"/>
              <a:gd name="connsiteX3559" fmla="*/ 4281236 w 12191948"/>
              <a:gd name="connsiteY3559" fmla="*/ 2292046 h 3322003"/>
              <a:gd name="connsiteX3560" fmla="*/ 4282204 w 12191948"/>
              <a:gd name="connsiteY3560" fmla="*/ 2294774 h 3322003"/>
              <a:gd name="connsiteX3561" fmla="*/ 4289703 w 12191948"/>
              <a:gd name="connsiteY3561" fmla="*/ 2300616 h 3322003"/>
              <a:gd name="connsiteX3562" fmla="*/ 4342434 w 12191948"/>
              <a:gd name="connsiteY3562" fmla="*/ 2314446 h 3322003"/>
              <a:gd name="connsiteX3563" fmla="*/ 4366622 w 12191948"/>
              <a:gd name="connsiteY3563" fmla="*/ 2294968 h 3322003"/>
              <a:gd name="connsiteX3564" fmla="*/ 4320664 w 12191948"/>
              <a:gd name="connsiteY3564" fmla="*/ 2296136 h 3322003"/>
              <a:gd name="connsiteX3565" fmla="*/ 4281236 w 12191948"/>
              <a:gd name="connsiteY3565" fmla="*/ 2292046 h 3322003"/>
              <a:gd name="connsiteX3566" fmla="*/ 3574703 w 12191948"/>
              <a:gd name="connsiteY3566" fmla="*/ 2289709 h 3322003"/>
              <a:gd name="connsiteX3567" fmla="*/ 3585831 w 12191948"/>
              <a:gd name="connsiteY3567" fmla="*/ 2299449 h 3322003"/>
              <a:gd name="connsiteX3568" fmla="*/ 3574944 w 12191948"/>
              <a:gd name="connsiteY3568" fmla="*/ 2299449 h 3322003"/>
              <a:gd name="connsiteX3569" fmla="*/ 3586072 w 12191948"/>
              <a:gd name="connsiteY3569" fmla="*/ 2302565 h 3322003"/>
              <a:gd name="connsiteX3570" fmla="*/ 3643882 w 12191948"/>
              <a:gd name="connsiteY3570" fmla="*/ 2302759 h 3322003"/>
              <a:gd name="connsiteX3571" fmla="*/ 3645815 w 12191948"/>
              <a:gd name="connsiteY3571" fmla="*/ 2302953 h 3322003"/>
              <a:gd name="connsiteX3572" fmla="*/ 3616548 w 12191948"/>
              <a:gd name="connsiteY3572" fmla="*/ 2289709 h 3322003"/>
              <a:gd name="connsiteX3573" fmla="*/ 11652553 w 12191948"/>
              <a:gd name="connsiteY3573" fmla="*/ 2286787 h 3322003"/>
              <a:gd name="connsiteX3574" fmla="*/ 11652553 w 12191948"/>
              <a:gd name="connsiteY3574" fmla="*/ 2289124 h 3322003"/>
              <a:gd name="connsiteX3575" fmla="*/ 11665131 w 12191948"/>
              <a:gd name="connsiteY3575" fmla="*/ 2292437 h 3322003"/>
              <a:gd name="connsiteX3576" fmla="*/ 11665131 w 12191948"/>
              <a:gd name="connsiteY3576" fmla="*/ 2290100 h 3322003"/>
              <a:gd name="connsiteX3577" fmla="*/ 2612500 w 12191948"/>
              <a:gd name="connsiteY3577" fmla="*/ 2286593 h 3322003"/>
              <a:gd name="connsiteX3578" fmla="*/ 2612985 w 12191948"/>
              <a:gd name="connsiteY3578" fmla="*/ 2287178 h 3322003"/>
              <a:gd name="connsiteX3579" fmla="*/ 2613237 w 12191948"/>
              <a:gd name="connsiteY3579" fmla="*/ 2287159 h 3322003"/>
              <a:gd name="connsiteX3580" fmla="*/ 2617823 w 12191948"/>
              <a:gd name="connsiteY3580" fmla="*/ 2290682 h 3322003"/>
              <a:gd name="connsiteX3581" fmla="*/ 2623869 w 12191948"/>
              <a:gd name="connsiteY3581" fmla="*/ 2290682 h 3322003"/>
              <a:gd name="connsiteX3582" fmla="*/ 2618308 w 12191948"/>
              <a:gd name="connsiteY3582" fmla="*/ 2286787 h 3322003"/>
              <a:gd name="connsiteX3583" fmla="*/ 2613237 w 12191948"/>
              <a:gd name="connsiteY3583" fmla="*/ 2287159 h 3322003"/>
              <a:gd name="connsiteX3584" fmla="*/ 3513146 w 12191948"/>
              <a:gd name="connsiteY3584" fmla="*/ 2286204 h 3322003"/>
              <a:gd name="connsiteX3585" fmla="*/ 3506494 w 12191948"/>
              <a:gd name="connsiteY3585" fmla="*/ 2290879 h 3322003"/>
              <a:gd name="connsiteX3586" fmla="*/ 3528744 w 12191948"/>
              <a:gd name="connsiteY3586" fmla="*/ 2294774 h 3322003"/>
              <a:gd name="connsiteX3587" fmla="*/ 3540840 w 12191948"/>
              <a:gd name="connsiteY3587" fmla="*/ 2292046 h 3322003"/>
              <a:gd name="connsiteX3588" fmla="*/ 3542049 w 12191948"/>
              <a:gd name="connsiteY3588" fmla="*/ 2292241 h 3322003"/>
              <a:gd name="connsiteX3589" fmla="*/ 3530682 w 12191948"/>
              <a:gd name="connsiteY3589" fmla="*/ 2288542 h 3322003"/>
              <a:gd name="connsiteX3590" fmla="*/ 3513146 w 12191948"/>
              <a:gd name="connsiteY3590" fmla="*/ 2286204 h 3322003"/>
              <a:gd name="connsiteX3591" fmla="*/ 2500813 w 12191948"/>
              <a:gd name="connsiteY3591" fmla="*/ 2285376 h 3322003"/>
              <a:gd name="connsiteX3592" fmla="*/ 2490351 w 12191948"/>
              <a:gd name="connsiteY3592" fmla="*/ 2298085 h 3322003"/>
              <a:gd name="connsiteX3593" fmla="*/ 2500994 w 12191948"/>
              <a:gd name="connsiteY3593" fmla="*/ 2304706 h 3322003"/>
              <a:gd name="connsiteX3594" fmla="*/ 2552757 w 12191948"/>
              <a:gd name="connsiteY3594" fmla="*/ 2289320 h 3322003"/>
              <a:gd name="connsiteX3595" fmla="*/ 2552272 w 12191948"/>
              <a:gd name="connsiteY3595" fmla="*/ 2288736 h 3322003"/>
              <a:gd name="connsiteX3596" fmla="*/ 2500813 w 12191948"/>
              <a:gd name="connsiteY3596" fmla="*/ 2285376 h 3322003"/>
              <a:gd name="connsiteX3597" fmla="*/ 2696918 w 12191948"/>
              <a:gd name="connsiteY3597" fmla="*/ 2284450 h 3322003"/>
              <a:gd name="connsiteX3598" fmla="*/ 2681438 w 12191948"/>
              <a:gd name="connsiteY3598" fmla="*/ 2289320 h 3322003"/>
              <a:gd name="connsiteX3599" fmla="*/ 2693290 w 12191948"/>
              <a:gd name="connsiteY3599" fmla="*/ 2304318 h 3322003"/>
              <a:gd name="connsiteX3600" fmla="*/ 2739248 w 12191948"/>
              <a:gd name="connsiteY3600" fmla="*/ 2307240 h 3322003"/>
              <a:gd name="connsiteX3601" fmla="*/ 2726185 w 12191948"/>
              <a:gd name="connsiteY3601" fmla="*/ 2287762 h 3322003"/>
              <a:gd name="connsiteX3602" fmla="*/ 2696918 w 12191948"/>
              <a:gd name="connsiteY3602" fmla="*/ 2284450 h 3322003"/>
              <a:gd name="connsiteX3603" fmla="*/ 4178679 w 12191948"/>
              <a:gd name="connsiteY3603" fmla="*/ 2284450 h 3322003"/>
              <a:gd name="connsiteX3604" fmla="*/ 4182549 w 12191948"/>
              <a:gd name="connsiteY3604" fmla="*/ 2287957 h 3322003"/>
              <a:gd name="connsiteX3605" fmla="*/ 4190533 w 12191948"/>
              <a:gd name="connsiteY3605" fmla="*/ 2286008 h 3322003"/>
              <a:gd name="connsiteX3606" fmla="*/ 4191257 w 12191948"/>
              <a:gd name="connsiteY3606" fmla="*/ 2286787 h 3322003"/>
              <a:gd name="connsiteX3607" fmla="*/ 4190048 w 12191948"/>
              <a:gd name="connsiteY3607" fmla="*/ 2284450 h 3322003"/>
              <a:gd name="connsiteX3608" fmla="*/ 3178504 w 12191948"/>
              <a:gd name="connsiteY3608" fmla="*/ 2284450 h 3322003"/>
              <a:gd name="connsiteX3609" fmla="*/ 3174390 w 12191948"/>
              <a:gd name="connsiteY3609" fmla="*/ 2284646 h 3322003"/>
              <a:gd name="connsiteX3610" fmla="*/ 3178504 w 12191948"/>
              <a:gd name="connsiteY3610" fmla="*/ 2286204 h 3322003"/>
              <a:gd name="connsiteX3611" fmla="*/ 6114210 w 12191948"/>
              <a:gd name="connsiteY3611" fmla="*/ 2283867 h 3322003"/>
              <a:gd name="connsiteX3612" fmla="*/ 6112275 w 12191948"/>
              <a:gd name="connsiteY3612" fmla="*/ 2288930 h 3322003"/>
              <a:gd name="connsiteX3613" fmla="*/ 6145653 w 12191948"/>
              <a:gd name="connsiteY3613" fmla="*/ 2292437 h 3322003"/>
              <a:gd name="connsiteX3614" fmla="*/ 6147588 w 12191948"/>
              <a:gd name="connsiteY3614" fmla="*/ 2286983 h 3322003"/>
              <a:gd name="connsiteX3615" fmla="*/ 6114210 w 12191948"/>
              <a:gd name="connsiteY3615" fmla="*/ 2283867 h 3322003"/>
              <a:gd name="connsiteX3616" fmla="*/ 6816390 w 12191948"/>
              <a:gd name="connsiteY3616" fmla="*/ 2283671 h 3322003"/>
              <a:gd name="connsiteX3617" fmla="*/ 6815905 w 12191948"/>
              <a:gd name="connsiteY3617" fmla="*/ 2284061 h 3322003"/>
              <a:gd name="connsiteX3618" fmla="*/ 6819049 w 12191948"/>
              <a:gd name="connsiteY3618" fmla="*/ 2290682 h 3322003"/>
              <a:gd name="connsiteX3619" fmla="*/ 6830901 w 12191948"/>
              <a:gd name="connsiteY3619" fmla="*/ 2290682 h 3322003"/>
              <a:gd name="connsiteX3620" fmla="*/ 6829692 w 12191948"/>
              <a:gd name="connsiteY3620" fmla="*/ 2284256 h 3322003"/>
              <a:gd name="connsiteX3621" fmla="*/ 6816390 w 12191948"/>
              <a:gd name="connsiteY3621" fmla="*/ 2283671 h 3322003"/>
              <a:gd name="connsiteX3622" fmla="*/ 2345223 w 12191948"/>
              <a:gd name="connsiteY3622" fmla="*/ 2283282 h 3322003"/>
              <a:gd name="connsiteX3623" fmla="*/ 2345708 w 12191948"/>
              <a:gd name="connsiteY3623" fmla="*/ 2283867 h 3322003"/>
              <a:gd name="connsiteX3624" fmla="*/ 2346452 w 12191948"/>
              <a:gd name="connsiteY3624" fmla="*/ 2283971 h 3322003"/>
              <a:gd name="connsiteX3625" fmla="*/ 2371075 w 12191948"/>
              <a:gd name="connsiteY3625" fmla="*/ 2297768 h 3322003"/>
              <a:gd name="connsiteX3626" fmla="*/ 2414160 w 12191948"/>
              <a:gd name="connsiteY3626" fmla="*/ 2293410 h 3322003"/>
              <a:gd name="connsiteX3627" fmla="*/ 2346452 w 12191948"/>
              <a:gd name="connsiteY3627" fmla="*/ 2283971 h 3322003"/>
              <a:gd name="connsiteX3628" fmla="*/ 9453880 w 12191948"/>
              <a:gd name="connsiteY3628" fmla="*/ 2283172 h 3322003"/>
              <a:gd name="connsiteX3629" fmla="*/ 9425800 w 12191948"/>
              <a:gd name="connsiteY3629" fmla="*/ 2285619 h 3322003"/>
              <a:gd name="connsiteX3630" fmla="*/ 9480705 w 12191948"/>
              <a:gd name="connsiteY3630" fmla="*/ 2290294 h 3322003"/>
              <a:gd name="connsiteX3631" fmla="*/ 9453880 w 12191948"/>
              <a:gd name="connsiteY3631" fmla="*/ 2283172 h 3322003"/>
              <a:gd name="connsiteX3632" fmla="*/ 1175670 w 12191948"/>
              <a:gd name="connsiteY3632" fmla="*/ 2282868 h 3322003"/>
              <a:gd name="connsiteX3633" fmla="*/ 1154928 w 12191948"/>
              <a:gd name="connsiteY3633" fmla="*/ 2284840 h 3322003"/>
              <a:gd name="connsiteX3634" fmla="*/ 1157830 w 12191948"/>
              <a:gd name="connsiteY3634" fmla="*/ 2289709 h 3322003"/>
              <a:gd name="connsiteX3635" fmla="*/ 1157830 w 12191948"/>
              <a:gd name="connsiteY3635" fmla="*/ 2289515 h 3322003"/>
              <a:gd name="connsiteX3636" fmla="*/ 1169682 w 12191948"/>
              <a:gd name="connsiteY3636" fmla="*/ 2293799 h 3322003"/>
              <a:gd name="connsiteX3637" fmla="*/ 1209835 w 12191948"/>
              <a:gd name="connsiteY3637" fmla="*/ 2289515 h 3322003"/>
              <a:gd name="connsiteX3638" fmla="*/ 1175670 w 12191948"/>
              <a:gd name="connsiteY3638" fmla="*/ 2282868 h 3322003"/>
              <a:gd name="connsiteX3639" fmla="*/ 9275590 w 12191948"/>
              <a:gd name="connsiteY3639" fmla="*/ 2282309 h 3322003"/>
              <a:gd name="connsiteX3640" fmla="*/ 9275590 w 12191948"/>
              <a:gd name="connsiteY3640" fmla="*/ 2282503 h 3322003"/>
              <a:gd name="connsiteX3641" fmla="*/ 9267609 w 12191948"/>
              <a:gd name="connsiteY3641" fmla="*/ 2283867 h 3322003"/>
              <a:gd name="connsiteX3642" fmla="*/ 9279460 w 12191948"/>
              <a:gd name="connsiteY3642" fmla="*/ 2285425 h 3322003"/>
              <a:gd name="connsiteX3643" fmla="*/ 9281880 w 12191948"/>
              <a:gd name="connsiteY3643" fmla="*/ 2282697 h 3322003"/>
              <a:gd name="connsiteX3644" fmla="*/ 9275590 w 12191948"/>
              <a:gd name="connsiteY3644" fmla="*/ 2282309 h 3322003"/>
              <a:gd name="connsiteX3645" fmla="*/ 5711235 w 12191948"/>
              <a:gd name="connsiteY3645" fmla="*/ 2281529 h 3322003"/>
              <a:gd name="connsiteX3646" fmla="*/ 5714864 w 12191948"/>
              <a:gd name="connsiteY3646" fmla="*/ 2290294 h 3322003"/>
              <a:gd name="connsiteX3647" fmla="*/ 5733488 w 12191948"/>
              <a:gd name="connsiteY3647" fmla="*/ 2293995 h 3322003"/>
              <a:gd name="connsiteX3648" fmla="*/ 5735908 w 12191948"/>
              <a:gd name="connsiteY3648" fmla="*/ 2285813 h 3322003"/>
              <a:gd name="connsiteX3649" fmla="*/ 8248081 w 12191948"/>
              <a:gd name="connsiteY3649" fmla="*/ 2281333 h 3322003"/>
              <a:gd name="connsiteX3650" fmla="*/ 8228730 w 12191948"/>
              <a:gd name="connsiteY3650" fmla="*/ 2284840 h 3322003"/>
              <a:gd name="connsiteX3651" fmla="*/ 8239617 w 12191948"/>
              <a:gd name="connsiteY3651" fmla="*/ 2288345 h 3322003"/>
              <a:gd name="connsiteX3652" fmla="*/ 8240340 w 12191948"/>
              <a:gd name="connsiteY3652" fmla="*/ 2288345 h 3322003"/>
              <a:gd name="connsiteX3653" fmla="*/ 8258000 w 12191948"/>
              <a:gd name="connsiteY3653" fmla="*/ 2288345 h 3322003"/>
              <a:gd name="connsiteX3654" fmla="*/ 3484965 w 12191948"/>
              <a:gd name="connsiteY3654" fmla="*/ 2280166 h 3322003"/>
              <a:gd name="connsiteX3655" fmla="*/ 3484965 w 12191948"/>
              <a:gd name="connsiteY3655" fmla="*/ 2282113 h 3322003"/>
              <a:gd name="connsiteX3656" fmla="*/ 3490770 w 12191948"/>
              <a:gd name="connsiteY3656" fmla="*/ 2282113 h 3322003"/>
              <a:gd name="connsiteX3657" fmla="*/ 3490770 w 12191948"/>
              <a:gd name="connsiteY3657" fmla="*/ 2280166 h 3322003"/>
              <a:gd name="connsiteX3658" fmla="*/ 3484965 w 12191948"/>
              <a:gd name="connsiteY3658" fmla="*/ 2280166 h 3322003"/>
              <a:gd name="connsiteX3659" fmla="*/ 9249467 w 12191948"/>
              <a:gd name="connsiteY3659" fmla="*/ 2278413 h 3322003"/>
              <a:gd name="connsiteX3660" fmla="*/ 9237857 w 12191948"/>
              <a:gd name="connsiteY3660" fmla="*/ 2280750 h 3322003"/>
              <a:gd name="connsiteX3661" fmla="*/ 9256483 w 12191948"/>
              <a:gd name="connsiteY3661" fmla="*/ 2284450 h 3322003"/>
              <a:gd name="connsiteX3662" fmla="*/ 9265191 w 12191948"/>
              <a:gd name="connsiteY3662" fmla="*/ 2283088 h 3322003"/>
              <a:gd name="connsiteX3663" fmla="*/ 9249226 w 12191948"/>
              <a:gd name="connsiteY3663" fmla="*/ 2278996 h 3322003"/>
              <a:gd name="connsiteX3664" fmla="*/ 9151265 w 12191948"/>
              <a:gd name="connsiteY3664" fmla="*/ 2276270 h 3322003"/>
              <a:gd name="connsiteX3665" fmla="*/ 9151265 w 12191948"/>
              <a:gd name="connsiteY3665" fmla="*/ 2281724 h 3322003"/>
              <a:gd name="connsiteX3666" fmla="*/ 9178838 w 12191948"/>
              <a:gd name="connsiteY3666" fmla="*/ 2287566 h 3322003"/>
              <a:gd name="connsiteX3667" fmla="*/ 9183434 w 12191948"/>
              <a:gd name="connsiteY3667" fmla="*/ 2280750 h 3322003"/>
              <a:gd name="connsiteX3668" fmla="*/ 9151265 w 12191948"/>
              <a:gd name="connsiteY3668" fmla="*/ 2276270 h 3322003"/>
              <a:gd name="connsiteX3669" fmla="*/ 6691580 w 12191948"/>
              <a:gd name="connsiteY3669" fmla="*/ 2276270 h 3322003"/>
              <a:gd name="connsiteX3670" fmla="*/ 6691580 w 12191948"/>
              <a:gd name="connsiteY3670" fmla="*/ 2278413 h 3322003"/>
              <a:gd name="connsiteX3671" fmla="*/ 6697626 w 12191948"/>
              <a:gd name="connsiteY3671" fmla="*/ 2278413 h 3322003"/>
              <a:gd name="connsiteX3672" fmla="*/ 6697626 w 12191948"/>
              <a:gd name="connsiteY3672" fmla="*/ 2276270 h 3322003"/>
              <a:gd name="connsiteX3673" fmla="*/ 6567011 w 12191948"/>
              <a:gd name="connsiteY3673" fmla="*/ 2275686 h 3322003"/>
              <a:gd name="connsiteX3674" fmla="*/ 6549110 w 12191948"/>
              <a:gd name="connsiteY3674" fmla="*/ 2276270 h 3322003"/>
              <a:gd name="connsiteX3675" fmla="*/ 6555401 w 12191948"/>
              <a:gd name="connsiteY3675" fmla="*/ 2280945 h 3322003"/>
              <a:gd name="connsiteX3676" fmla="*/ 6573540 w 12191948"/>
              <a:gd name="connsiteY3676" fmla="*/ 2280945 h 3322003"/>
              <a:gd name="connsiteX3677" fmla="*/ 3113117 w 12191948"/>
              <a:gd name="connsiteY3677" fmla="*/ 2275082 h 3322003"/>
              <a:gd name="connsiteX3678" fmla="*/ 3082234 w 12191948"/>
              <a:gd name="connsiteY3678" fmla="*/ 2276855 h 3322003"/>
              <a:gd name="connsiteX3679" fmla="*/ 3093844 w 12191948"/>
              <a:gd name="connsiteY3679" fmla="*/ 2290488 h 3322003"/>
              <a:gd name="connsiteX3680" fmla="*/ 3142947 w 12191948"/>
              <a:gd name="connsiteY3680" fmla="*/ 2281724 h 3322003"/>
              <a:gd name="connsiteX3681" fmla="*/ 3113117 w 12191948"/>
              <a:gd name="connsiteY3681" fmla="*/ 2275082 h 3322003"/>
              <a:gd name="connsiteX3682" fmla="*/ 5859510 w 12191948"/>
              <a:gd name="connsiteY3682" fmla="*/ 2274321 h 3322003"/>
              <a:gd name="connsiteX3683" fmla="*/ 5854670 w 12191948"/>
              <a:gd name="connsiteY3683" fmla="*/ 2278996 h 3322003"/>
              <a:gd name="connsiteX3684" fmla="*/ 5878858 w 12191948"/>
              <a:gd name="connsiteY3684" fmla="*/ 2283476 h 3322003"/>
              <a:gd name="connsiteX3685" fmla="*/ 5882731 w 12191948"/>
              <a:gd name="connsiteY3685" fmla="*/ 2280166 h 3322003"/>
              <a:gd name="connsiteX3686" fmla="*/ 294559 w 12191948"/>
              <a:gd name="connsiteY3686" fmla="*/ 2273348 h 3322003"/>
              <a:gd name="connsiteX3687" fmla="*/ 297461 w 12191948"/>
              <a:gd name="connsiteY3687" fmla="*/ 2278802 h 3322003"/>
              <a:gd name="connsiteX3688" fmla="*/ 298670 w 12191948"/>
              <a:gd name="connsiteY3688" fmla="*/ 2279581 h 3322003"/>
              <a:gd name="connsiteX3689" fmla="*/ 331081 w 12191948"/>
              <a:gd name="connsiteY3689" fmla="*/ 2280554 h 3322003"/>
              <a:gd name="connsiteX3690" fmla="*/ 325761 w 12191948"/>
              <a:gd name="connsiteY3690" fmla="*/ 2274321 h 3322003"/>
              <a:gd name="connsiteX3691" fmla="*/ 294559 w 12191948"/>
              <a:gd name="connsiteY3691" fmla="*/ 2273348 h 3322003"/>
              <a:gd name="connsiteX3692" fmla="*/ 2247261 w 12191948"/>
              <a:gd name="connsiteY3692" fmla="*/ 2272569 h 3322003"/>
              <a:gd name="connsiteX3693" fmla="*/ 2280883 w 12191948"/>
              <a:gd name="connsiteY3693" fmla="*/ 2287957 h 3322003"/>
              <a:gd name="connsiteX3694" fmla="*/ 2284510 w 12191948"/>
              <a:gd name="connsiteY3694" fmla="*/ 2277828 h 3322003"/>
              <a:gd name="connsiteX3695" fmla="*/ 6658684 w 12191948"/>
              <a:gd name="connsiteY3695" fmla="*/ 2272180 h 3322003"/>
              <a:gd name="connsiteX3696" fmla="*/ 6658684 w 12191948"/>
              <a:gd name="connsiteY3696" fmla="*/ 2275297 h 3322003"/>
              <a:gd name="connsiteX3697" fmla="*/ 6686257 w 12191948"/>
              <a:gd name="connsiteY3697" fmla="*/ 2285619 h 3322003"/>
              <a:gd name="connsiteX3698" fmla="*/ 6664972 w 12191948"/>
              <a:gd name="connsiteY3698" fmla="*/ 2273933 h 3322003"/>
              <a:gd name="connsiteX3699" fmla="*/ 6658684 w 12191948"/>
              <a:gd name="connsiteY3699" fmla="*/ 2272180 h 3322003"/>
              <a:gd name="connsiteX3700" fmla="*/ 4367831 w 12191948"/>
              <a:gd name="connsiteY3700" fmla="*/ 2271205 h 3322003"/>
              <a:gd name="connsiteX3701" fmla="*/ 4370248 w 12191948"/>
              <a:gd name="connsiteY3701" fmla="*/ 2273739 h 3322003"/>
              <a:gd name="connsiteX3702" fmla="*/ 4382585 w 12191948"/>
              <a:gd name="connsiteY3702" fmla="*/ 2273739 h 3322003"/>
              <a:gd name="connsiteX3703" fmla="*/ 4382585 w 12191948"/>
              <a:gd name="connsiteY3703" fmla="*/ 2271596 h 3322003"/>
              <a:gd name="connsiteX3704" fmla="*/ 8864878 w 12191948"/>
              <a:gd name="connsiteY3704" fmla="*/ 2269647 h 3322003"/>
              <a:gd name="connsiteX3705" fmla="*/ 8868507 w 12191948"/>
              <a:gd name="connsiteY3705" fmla="*/ 2281918 h 3322003"/>
              <a:gd name="connsiteX3706" fmla="*/ 8869230 w 12191948"/>
              <a:gd name="connsiteY3706" fmla="*/ 2281139 h 3322003"/>
              <a:gd name="connsiteX3707" fmla="*/ 8902126 w 12191948"/>
              <a:gd name="connsiteY3707" fmla="*/ 2285229 h 3322003"/>
              <a:gd name="connsiteX3708" fmla="*/ 8916883 w 12191948"/>
              <a:gd name="connsiteY3708" fmla="*/ 2285229 h 3322003"/>
              <a:gd name="connsiteX3709" fmla="*/ 8901643 w 12191948"/>
              <a:gd name="connsiteY3709" fmla="*/ 2281529 h 3322003"/>
              <a:gd name="connsiteX3710" fmla="*/ 8883019 w 12191948"/>
              <a:gd name="connsiteY3710" fmla="*/ 2271205 h 3322003"/>
              <a:gd name="connsiteX3711" fmla="*/ 8864878 w 12191948"/>
              <a:gd name="connsiteY3711" fmla="*/ 2269647 h 3322003"/>
              <a:gd name="connsiteX3712" fmla="*/ 2608148 w 12191948"/>
              <a:gd name="connsiteY3712" fmla="*/ 2268479 h 3322003"/>
              <a:gd name="connsiteX3713" fmla="*/ 2645640 w 12191948"/>
              <a:gd name="connsiteY3713" fmla="*/ 2283671 h 3322003"/>
              <a:gd name="connsiteX3714" fmla="*/ 2701030 w 12191948"/>
              <a:gd name="connsiteY3714" fmla="*/ 2279972 h 3322003"/>
              <a:gd name="connsiteX3715" fmla="*/ 2680712 w 12191948"/>
              <a:gd name="connsiteY3715" fmla="*/ 2270232 h 3322003"/>
              <a:gd name="connsiteX3716" fmla="*/ 2608148 w 12191948"/>
              <a:gd name="connsiteY3716" fmla="*/ 2268479 h 3322003"/>
              <a:gd name="connsiteX3717" fmla="*/ 6467115 w 12191948"/>
              <a:gd name="connsiteY3717" fmla="*/ 2268089 h 3322003"/>
              <a:gd name="connsiteX3718" fmla="*/ 6462033 w 12191948"/>
              <a:gd name="connsiteY3718" fmla="*/ 2271790 h 3322003"/>
              <a:gd name="connsiteX3719" fmla="*/ 6477999 w 12191948"/>
              <a:gd name="connsiteY3719" fmla="*/ 2278023 h 3322003"/>
              <a:gd name="connsiteX3720" fmla="*/ 6498075 w 12191948"/>
              <a:gd name="connsiteY3720" fmla="*/ 2277634 h 3322003"/>
              <a:gd name="connsiteX3721" fmla="*/ 6506057 w 12191948"/>
              <a:gd name="connsiteY3721" fmla="*/ 2273348 h 3322003"/>
              <a:gd name="connsiteX3722" fmla="*/ 6486706 w 12191948"/>
              <a:gd name="connsiteY3722" fmla="*/ 2268089 h 3322003"/>
              <a:gd name="connsiteX3723" fmla="*/ 6467115 w 12191948"/>
              <a:gd name="connsiteY3723" fmla="*/ 2268089 h 3322003"/>
              <a:gd name="connsiteX3724" fmla="*/ 4231651 w 12191948"/>
              <a:gd name="connsiteY3724" fmla="*/ 2267895 h 3322003"/>
              <a:gd name="connsiteX3725" fmla="*/ 4228990 w 12191948"/>
              <a:gd name="connsiteY3725" fmla="*/ 2271596 h 3322003"/>
              <a:gd name="connsiteX3726" fmla="*/ 4243020 w 12191948"/>
              <a:gd name="connsiteY3726" fmla="*/ 2273154 h 3322003"/>
              <a:gd name="connsiteX3727" fmla="*/ 4244956 w 12191948"/>
              <a:gd name="connsiteY3727" fmla="*/ 2269258 h 3322003"/>
              <a:gd name="connsiteX3728" fmla="*/ 4231651 w 12191948"/>
              <a:gd name="connsiteY3728" fmla="*/ 2267895 h 3322003"/>
              <a:gd name="connsiteX3729" fmla="*/ 6614178 w 12191948"/>
              <a:gd name="connsiteY3729" fmla="*/ 2267115 h 3322003"/>
              <a:gd name="connsiteX3730" fmla="*/ 6613693 w 12191948"/>
              <a:gd name="connsiteY3730" fmla="*/ 2267895 h 3322003"/>
              <a:gd name="connsiteX3731" fmla="*/ 6613693 w 12191948"/>
              <a:gd name="connsiteY3731" fmla="*/ 2272569 h 3322003"/>
              <a:gd name="connsiteX3732" fmla="*/ 6625545 w 12191948"/>
              <a:gd name="connsiteY3732" fmla="*/ 2272569 h 3322003"/>
              <a:gd name="connsiteX3733" fmla="*/ 6625545 w 12191948"/>
              <a:gd name="connsiteY3733" fmla="*/ 2268868 h 3322003"/>
              <a:gd name="connsiteX3734" fmla="*/ 6614178 w 12191948"/>
              <a:gd name="connsiteY3734" fmla="*/ 2267115 h 3322003"/>
              <a:gd name="connsiteX3735" fmla="*/ 8940345 w 12191948"/>
              <a:gd name="connsiteY3735" fmla="*/ 2264973 h 3322003"/>
              <a:gd name="connsiteX3736" fmla="*/ 8943247 w 12191948"/>
              <a:gd name="connsiteY3736" fmla="*/ 2266142 h 3322003"/>
              <a:gd name="connsiteX3737" fmla="*/ 8943247 w 12191948"/>
              <a:gd name="connsiteY3737" fmla="*/ 2264973 h 3322003"/>
              <a:gd name="connsiteX3738" fmla="*/ 3196884 w 12191948"/>
              <a:gd name="connsiteY3738" fmla="*/ 2264973 h 3322003"/>
              <a:gd name="connsiteX3739" fmla="*/ 3191323 w 12191948"/>
              <a:gd name="connsiteY3739" fmla="*/ 2275686 h 3322003"/>
              <a:gd name="connsiteX3740" fmla="*/ 3241149 w 12191948"/>
              <a:gd name="connsiteY3740" fmla="*/ 2288542 h 3322003"/>
              <a:gd name="connsiteX3741" fmla="*/ 3240425 w 12191948"/>
              <a:gd name="connsiteY3741" fmla="*/ 2295748 h 3322003"/>
              <a:gd name="connsiteX3742" fmla="*/ 3280576 w 12191948"/>
              <a:gd name="connsiteY3742" fmla="*/ 2297112 h 3322003"/>
              <a:gd name="connsiteX3743" fmla="*/ 3225186 w 12191948"/>
              <a:gd name="connsiteY3743" fmla="*/ 2270232 h 3322003"/>
              <a:gd name="connsiteX3744" fmla="*/ 3196884 w 12191948"/>
              <a:gd name="connsiteY3744" fmla="*/ 2264973 h 3322003"/>
              <a:gd name="connsiteX3745" fmla="*/ 4007186 w 12191948"/>
              <a:gd name="connsiteY3745" fmla="*/ 2260103 h 3322003"/>
              <a:gd name="connsiteX3746" fmla="*/ 4007186 w 12191948"/>
              <a:gd name="connsiteY3746" fmla="*/ 2261662 h 3322003"/>
              <a:gd name="connsiteX3747" fmla="*/ 4015409 w 12191948"/>
              <a:gd name="connsiteY3747" fmla="*/ 2260103 h 3322003"/>
              <a:gd name="connsiteX3748" fmla="*/ 2412467 w 12191948"/>
              <a:gd name="connsiteY3748" fmla="*/ 2259130 h 3322003"/>
              <a:gd name="connsiteX3749" fmla="*/ 2385858 w 12191948"/>
              <a:gd name="connsiteY3749" fmla="*/ 2263805 h 3322003"/>
              <a:gd name="connsiteX3750" fmla="*/ 2424803 w 12191948"/>
              <a:gd name="connsiteY3750" fmla="*/ 2281529 h 3322003"/>
              <a:gd name="connsiteX3751" fmla="*/ 2471486 w 12191948"/>
              <a:gd name="connsiteY3751" fmla="*/ 2277828 h 3322003"/>
              <a:gd name="connsiteX3752" fmla="*/ 2412949 w 12191948"/>
              <a:gd name="connsiteY3752" fmla="*/ 2259715 h 3322003"/>
              <a:gd name="connsiteX3753" fmla="*/ 2171795 w 12191948"/>
              <a:gd name="connsiteY3753" fmla="*/ 2257766 h 3322003"/>
              <a:gd name="connsiteX3754" fmla="*/ 2146154 w 12191948"/>
              <a:gd name="connsiteY3754" fmla="*/ 2266531 h 3322003"/>
              <a:gd name="connsiteX3755" fmla="*/ 2219930 w 12191948"/>
              <a:gd name="connsiteY3755" fmla="*/ 2277634 h 3322003"/>
              <a:gd name="connsiteX3756" fmla="*/ 2239762 w 12191948"/>
              <a:gd name="connsiteY3756" fmla="*/ 2272375 h 3322003"/>
              <a:gd name="connsiteX3757" fmla="*/ 2172521 w 12191948"/>
              <a:gd name="connsiteY3757" fmla="*/ 2258545 h 3322003"/>
              <a:gd name="connsiteX3758" fmla="*/ 9238342 w 12191948"/>
              <a:gd name="connsiteY3758" fmla="*/ 2256014 h 3322003"/>
              <a:gd name="connsiteX3759" fmla="*/ 9246082 w 12191948"/>
              <a:gd name="connsiteY3759" fmla="*/ 2260494 h 3322003"/>
              <a:gd name="connsiteX3760" fmla="*/ 9263739 w 12191948"/>
              <a:gd name="connsiteY3760" fmla="*/ 2260494 h 3322003"/>
              <a:gd name="connsiteX3761" fmla="*/ 9262289 w 12191948"/>
              <a:gd name="connsiteY3761" fmla="*/ 2256793 h 3322003"/>
              <a:gd name="connsiteX3762" fmla="*/ 9262530 w 12191948"/>
              <a:gd name="connsiteY3762" fmla="*/ 2256014 h 3322003"/>
              <a:gd name="connsiteX3763" fmla="*/ 9154167 w 12191948"/>
              <a:gd name="connsiteY3763" fmla="*/ 2255235 h 3322003"/>
              <a:gd name="connsiteX3764" fmla="*/ 9158763 w 12191948"/>
              <a:gd name="connsiteY3764" fmla="*/ 2256793 h 3322003"/>
              <a:gd name="connsiteX3765" fmla="*/ 9156343 w 12191948"/>
              <a:gd name="connsiteY3765" fmla="*/ 2255235 h 3322003"/>
              <a:gd name="connsiteX3766" fmla="*/ 2063915 w 12191948"/>
              <a:gd name="connsiteY3766" fmla="*/ 2255235 h 3322003"/>
              <a:gd name="connsiteX3767" fmla="*/ 2063915 w 12191948"/>
              <a:gd name="connsiteY3767" fmla="*/ 2263610 h 3322003"/>
              <a:gd name="connsiteX3768" fmla="*/ 2082056 w 12191948"/>
              <a:gd name="connsiteY3768" fmla="*/ 2267115 h 3322003"/>
              <a:gd name="connsiteX3769" fmla="*/ 2088103 w 12191948"/>
              <a:gd name="connsiteY3769" fmla="*/ 2258351 h 3322003"/>
              <a:gd name="connsiteX3770" fmla="*/ 2063915 w 12191948"/>
              <a:gd name="connsiteY3770" fmla="*/ 2255235 h 3322003"/>
              <a:gd name="connsiteX3771" fmla="*/ 8282670 w 12191948"/>
              <a:gd name="connsiteY3771" fmla="*/ 2254844 h 3322003"/>
              <a:gd name="connsiteX3772" fmla="*/ 8288234 w 12191948"/>
              <a:gd name="connsiteY3772" fmla="*/ 2268089 h 3322003"/>
              <a:gd name="connsiteX3773" fmla="*/ 8304682 w 12191948"/>
              <a:gd name="connsiteY3773" fmla="*/ 2273543 h 3322003"/>
              <a:gd name="connsiteX3774" fmla="*/ 8305165 w 12191948"/>
              <a:gd name="connsiteY3774" fmla="*/ 2272763 h 3322003"/>
              <a:gd name="connsiteX3775" fmla="*/ 8339754 w 12191948"/>
              <a:gd name="connsiteY3775" fmla="*/ 2268285 h 3322003"/>
              <a:gd name="connsiteX3776" fmla="*/ 8328629 w 12191948"/>
              <a:gd name="connsiteY3776" fmla="*/ 2261273 h 3322003"/>
              <a:gd name="connsiteX3777" fmla="*/ 8282670 w 12191948"/>
              <a:gd name="connsiteY3777" fmla="*/ 2254844 h 3322003"/>
              <a:gd name="connsiteX3778" fmla="*/ 6176373 w 12191948"/>
              <a:gd name="connsiteY3778" fmla="*/ 2254844 h 3322003"/>
              <a:gd name="connsiteX3779" fmla="*/ 6172988 w 12191948"/>
              <a:gd name="connsiteY3779" fmla="*/ 2264973 h 3322003"/>
              <a:gd name="connsiteX3780" fmla="*/ 6193788 w 12191948"/>
              <a:gd name="connsiteY3780" fmla="*/ 2268285 h 3322003"/>
              <a:gd name="connsiteX3781" fmla="*/ 6194514 w 12191948"/>
              <a:gd name="connsiteY3781" fmla="*/ 2258545 h 3322003"/>
              <a:gd name="connsiteX3782" fmla="*/ 6176373 w 12191948"/>
              <a:gd name="connsiteY3782" fmla="*/ 2254844 h 3322003"/>
              <a:gd name="connsiteX3783" fmla="*/ 6660619 w 12191948"/>
              <a:gd name="connsiteY3783" fmla="*/ 2253871 h 3322003"/>
              <a:gd name="connsiteX3784" fmla="*/ 6657232 w 12191948"/>
              <a:gd name="connsiteY3784" fmla="*/ 2255429 h 3322003"/>
              <a:gd name="connsiteX3785" fmla="*/ 6662796 w 12191948"/>
              <a:gd name="connsiteY3785" fmla="*/ 2264193 h 3322003"/>
              <a:gd name="connsiteX3786" fmla="*/ 6681905 w 12191948"/>
              <a:gd name="connsiteY3786" fmla="*/ 2266727 h 3322003"/>
              <a:gd name="connsiteX3787" fmla="*/ 6687466 w 12191948"/>
              <a:gd name="connsiteY3787" fmla="*/ 2263999 h 3322003"/>
              <a:gd name="connsiteX3788" fmla="*/ 6686984 w 12191948"/>
              <a:gd name="connsiteY3788" fmla="*/ 2264193 h 3322003"/>
              <a:gd name="connsiteX3789" fmla="*/ 6667633 w 12191948"/>
              <a:gd name="connsiteY3789" fmla="*/ 2255235 h 3322003"/>
              <a:gd name="connsiteX3790" fmla="*/ 6660619 w 12191948"/>
              <a:gd name="connsiteY3790" fmla="*/ 2253871 h 3322003"/>
              <a:gd name="connsiteX3791" fmla="*/ 8060866 w 12191948"/>
              <a:gd name="connsiteY3791" fmla="*/ 2253092 h 3322003"/>
              <a:gd name="connsiteX3792" fmla="*/ 8060625 w 12191948"/>
              <a:gd name="connsiteY3792" fmla="*/ 2257181 h 3322003"/>
              <a:gd name="connsiteX3793" fmla="*/ 8067398 w 12191948"/>
              <a:gd name="connsiteY3793" fmla="*/ 2257181 h 3322003"/>
              <a:gd name="connsiteX3794" fmla="*/ 8067398 w 12191948"/>
              <a:gd name="connsiteY3794" fmla="*/ 2255040 h 3322003"/>
              <a:gd name="connsiteX3795" fmla="*/ 2290074 w 12191948"/>
              <a:gd name="connsiteY3795" fmla="*/ 2252313 h 3322003"/>
              <a:gd name="connsiteX3796" fmla="*/ 2294911 w 12191948"/>
              <a:gd name="connsiteY3796" fmla="*/ 2256208 h 3322003"/>
              <a:gd name="connsiteX3797" fmla="*/ 2293613 w 12191948"/>
              <a:gd name="connsiteY3797" fmla="*/ 2255732 h 3322003"/>
              <a:gd name="connsiteX3798" fmla="*/ 3823357 w 12191948"/>
              <a:gd name="connsiteY3798" fmla="*/ 2251145 h 3322003"/>
              <a:gd name="connsiteX3799" fmla="*/ 3824083 w 12191948"/>
              <a:gd name="connsiteY3799" fmla="*/ 2251924 h 3322003"/>
              <a:gd name="connsiteX3800" fmla="*/ 3804006 w 12191948"/>
              <a:gd name="connsiteY3800" fmla="*/ 2254650 h 3322003"/>
              <a:gd name="connsiteX3801" fmla="*/ 3849239 w 12191948"/>
              <a:gd name="connsiteY3801" fmla="*/ 2275686 h 3322003"/>
              <a:gd name="connsiteX3802" fmla="*/ 3845610 w 12191948"/>
              <a:gd name="connsiteY3802" fmla="*/ 2256208 h 3322003"/>
              <a:gd name="connsiteX3803" fmla="*/ 3823357 w 12191948"/>
              <a:gd name="connsiteY3803" fmla="*/ 2251145 h 3322003"/>
              <a:gd name="connsiteX3804" fmla="*/ 2147607 w 12191948"/>
              <a:gd name="connsiteY3804" fmla="*/ 2249002 h 3322003"/>
              <a:gd name="connsiteX3805" fmla="*/ 2136723 w 12191948"/>
              <a:gd name="connsiteY3805" fmla="*/ 2250949 h 3322003"/>
              <a:gd name="connsiteX3806" fmla="*/ 2153653 w 12191948"/>
              <a:gd name="connsiteY3806" fmla="*/ 2252313 h 3322003"/>
              <a:gd name="connsiteX3807" fmla="*/ 2156797 w 12191948"/>
              <a:gd name="connsiteY3807" fmla="*/ 2251340 h 3322003"/>
              <a:gd name="connsiteX3808" fmla="*/ 2147607 w 12191948"/>
              <a:gd name="connsiteY3808" fmla="*/ 2249002 h 3322003"/>
              <a:gd name="connsiteX3809" fmla="*/ 2554449 w 12191948"/>
              <a:gd name="connsiteY3809" fmla="*/ 2248223 h 3322003"/>
              <a:gd name="connsiteX3810" fmla="*/ 2544776 w 12191948"/>
              <a:gd name="connsiteY3810" fmla="*/ 2260688 h 3322003"/>
              <a:gd name="connsiteX3811" fmla="*/ 2605245 w 12191948"/>
              <a:gd name="connsiteY3811" fmla="*/ 2267700 h 3322003"/>
              <a:gd name="connsiteX3812" fmla="*/ 2554449 w 12191948"/>
              <a:gd name="connsiteY3812" fmla="*/ 2248223 h 3322003"/>
              <a:gd name="connsiteX3813" fmla="*/ 3548580 w 12191948"/>
              <a:gd name="connsiteY3813" fmla="*/ 2247638 h 3322003"/>
              <a:gd name="connsiteX3814" fmla="*/ 3548580 w 12191948"/>
              <a:gd name="connsiteY3814" fmla="*/ 2251534 h 3322003"/>
              <a:gd name="connsiteX3815" fmla="*/ 3557773 w 12191948"/>
              <a:gd name="connsiteY3815" fmla="*/ 2250170 h 3322003"/>
              <a:gd name="connsiteX3816" fmla="*/ 6486948 w 12191948"/>
              <a:gd name="connsiteY3816" fmla="*/ 2247444 h 3322003"/>
              <a:gd name="connsiteX3817" fmla="*/ 6488883 w 12191948"/>
              <a:gd name="connsiteY3817" fmla="*/ 2253677 h 3322003"/>
              <a:gd name="connsiteX3818" fmla="*/ 6522746 w 12191948"/>
              <a:gd name="connsiteY3818" fmla="*/ 2257378 h 3322003"/>
              <a:gd name="connsiteX3819" fmla="*/ 6518391 w 12191948"/>
              <a:gd name="connsiteY3819" fmla="*/ 2251728 h 3322003"/>
              <a:gd name="connsiteX3820" fmla="*/ 6518391 w 12191948"/>
              <a:gd name="connsiteY3820" fmla="*/ 2250949 h 3322003"/>
              <a:gd name="connsiteX3821" fmla="*/ 6486948 w 12191948"/>
              <a:gd name="connsiteY3821" fmla="*/ 2247444 h 3322003"/>
              <a:gd name="connsiteX3822" fmla="*/ 8685160 w 12191948"/>
              <a:gd name="connsiteY3822" fmla="*/ 2246470 h 3322003"/>
              <a:gd name="connsiteX3823" fmla="*/ 8693141 w 12191948"/>
              <a:gd name="connsiteY3823" fmla="*/ 2257766 h 3322003"/>
              <a:gd name="connsiteX3824" fmla="*/ 8729666 w 12191948"/>
              <a:gd name="connsiteY3824" fmla="*/ 2278802 h 3322003"/>
              <a:gd name="connsiteX3825" fmla="*/ 8749984 w 12191948"/>
              <a:gd name="connsiteY3825" fmla="*/ 2276270 h 3322003"/>
              <a:gd name="connsiteX3826" fmla="*/ 8696287 w 12191948"/>
              <a:gd name="connsiteY3826" fmla="*/ 2246470 h 3322003"/>
              <a:gd name="connsiteX3827" fmla="*/ 8685160 w 12191948"/>
              <a:gd name="connsiteY3827" fmla="*/ 2246470 h 3322003"/>
              <a:gd name="connsiteX3828" fmla="*/ 8540031 w 12191948"/>
              <a:gd name="connsiteY3828" fmla="*/ 2246080 h 3322003"/>
              <a:gd name="connsiteX3829" fmla="*/ 8542934 w 12191948"/>
              <a:gd name="connsiteY3829" fmla="*/ 2254650 h 3322003"/>
              <a:gd name="connsiteX3830" fmla="*/ 8567122 w 12191948"/>
              <a:gd name="connsiteY3830" fmla="*/ 2261273 h 3322003"/>
              <a:gd name="connsiteX3831" fmla="*/ 8563582 w 12191948"/>
              <a:gd name="connsiteY3831" fmla="*/ 2251012 h 3322003"/>
              <a:gd name="connsiteX3832" fmla="*/ 8564219 w 12191948"/>
              <a:gd name="connsiteY3832" fmla="*/ 2251145 h 3322003"/>
              <a:gd name="connsiteX3833" fmla="*/ 8563493 w 12191948"/>
              <a:gd name="connsiteY3833" fmla="*/ 2250755 h 3322003"/>
              <a:gd name="connsiteX3834" fmla="*/ 8563582 w 12191948"/>
              <a:gd name="connsiteY3834" fmla="*/ 2251012 h 3322003"/>
              <a:gd name="connsiteX3835" fmla="*/ 8184950 w 12191948"/>
              <a:gd name="connsiteY3835" fmla="*/ 2245886 h 3322003"/>
              <a:gd name="connsiteX3836" fmla="*/ 8175516 w 12191948"/>
              <a:gd name="connsiteY3836" fmla="*/ 2254456 h 3322003"/>
              <a:gd name="connsiteX3837" fmla="*/ 8203818 w 12191948"/>
              <a:gd name="connsiteY3837" fmla="*/ 2273933 h 3322003"/>
              <a:gd name="connsiteX3838" fmla="*/ 8250016 w 12191948"/>
              <a:gd name="connsiteY3838" fmla="*/ 2267506 h 3322003"/>
              <a:gd name="connsiteX3839" fmla="*/ 8220022 w 12191948"/>
              <a:gd name="connsiteY3839" fmla="*/ 2249975 h 3322003"/>
              <a:gd name="connsiteX3840" fmla="*/ 8184950 w 12191948"/>
              <a:gd name="connsiteY3840" fmla="*/ 2245886 h 3322003"/>
              <a:gd name="connsiteX3841" fmla="*/ 1999576 w 12191948"/>
              <a:gd name="connsiteY3841" fmla="*/ 2244133 h 3322003"/>
              <a:gd name="connsiteX3842" fmla="*/ 2005139 w 12191948"/>
              <a:gd name="connsiteY3842" fmla="*/ 2255623 h 3322003"/>
              <a:gd name="connsiteX3843" fmla="*/ 2023281 w 12191948"/>
              <a:gd name="connsiteY3843" fmla="*/ 2261856 h 3322003"/>
              <a:gd name="connsiteX3844" fmla="*/ 2024249 w 12191948"/>
              <a:gd name="connsiteY3844" fmla="*/ 2260103 h 3322003"/>
              <a:gd name="connsiteX3845" fmla="*/ 2030778 w 12191948"/>
              <a:gd name="connsiteY3845" fmla="*/ 2253482 h 3322003"/>
              <a:gd name="connsiteX3846" fmla="*/ 1999576 w 12191948"/>
              <a:gd name="connsiteY3846" fmla="*/ 2244133 h 3322003"/>
              <a:gd name="connsiteX3847" fmla="*/ 2862847 w 12191948"/>
              <a:gd name="connsiteY3847" fmla="*/ 2243937 h 3322003"/>
              <a:gd name="connsiteX3848" fmla="*/ 2864053 w 12191948"/>
              <a:gd name="connsiteY3848" fmla="*/ 2244761 h 3322003"/>
              <a:gd name="connsiteX3849" fmla="*/ 2862606 w 12191948"/>
              <a:gd name="connsiteY3849" fmla="*/ 2245107 h 3322003"/>
              <a:gd name="connsiteX3850" fmla="*/ 2861026 w 12191948"/>
              <a:gd name="connsiteY3850" fmla="*/ 2244740 h 3322003"/>
              <a:gd name="connsiteX3851" fmla="*/ 2178567 w 12191948"/>
              <a:gd name="connsiteY3851" fmla="*/ 2242964 h 3322003"/>
              <a:gd name="connsiteX3852" fmla="*/ 2179294 w 12191948"/>
              <a:gd name="connsiteY3852" fmla="*/ 2243743 h 3322003"/>
              <a:gd name="connsiteX3853" fmla="*/ 2181996 w 12191948"/>
              <a:gd name="connsiteY3853" fmla="*/ 2244162 h 3322003"/>
              <a:gd name="connsiteX3854" fmla="*/ 2201713 w 12191948"/>
              <a:gd name="connsiteY3854" fmla="*/ 2251056 h 3322003"/>
              <a:gd name="connsiteX3855" fmla="*/ 2226943 w 12191948"/>
              <a:gd name="connsiteY3855" fmla="*/ 2251145 h 3322003"/>
              <a:gd name="connsiteX3856" fmla="*/ 2181996 w 12191948"/>
              <a:gd name="connsiteY3856" fmla="*/ 2244162 h 3322003"/>
              <a:gd name="connsiteX3857" fmla="*/ 8756515 w 12191948"/>
              <a:gd name="connsiteY3857" fmla="*/ 2241017 h 3322003"/>
              <a:gd name="connsiteX3858" fmla="*/ 8771754 w 12191948"/>
              <a:gd name="connsiteY3858" fmla="*/ 2250755 h 3322003"/>
              <a:gd name="connsiteX3859" fmla="*/ 8795942 w 12191948"/>
              <a:gd name="connsiteY3859" fmla="*/ 2255040 h 3322003"/>
              <a:gd name="connsiteX3860" fmla="*/ 8795942 w 12191948"/>
              <a:gd name="connsiteY3860" fmla="*/ 2246470 h 3322003"/>
              <a:gd name="connsiteX3861" fmla="*/ 8794731 w 12191948"/>
              <a:gd name="connsiteY3861" fmla="*/ 2246470 h 3322003"/>
              <a:gd name="connsiteX3862" fmla="*/ 8756515 w 12191948"/>
              <a:gd name="connsiteY3862" fmla="*/ 2241017 h 3322003"/>
              <a:gd name="connsiteX3863" fmla="*/ 3480974 w 12191948"/>
              <a:gd name="connsiteY3863" fmla="*/ 2240967 h 3322003"/>
              <a:gd name="connsiteX3864" fmla="*/ 3469726 w 12191948"/>
              <a:gd name="connsiteY3864" fmla="*/ 2242770 h 3322003"/>
              <a:gd name="connsiteX3865" fmla="*/ 3421349 w 12191948"/>
              <a:gd name="connsiteY3865" fmla="*/ 2253482 h 3322003"/>
              <a:gd name="connsiteX3866" fmla="*/ 3571318 w 12191948"/>
              <a:gd name="connsiteY3866" fmla="*/ 2288736 h 3322003"/>
              <a:gd name="connsiteX3867" fmla="*/ 3612678 w 12191948"/>
              <a:gd name="connsiteY3867" fmla="*/ 2288736 h 3322003"/>
              <a:gd name="connsiteX3868" fmla="*/ 3629126 w 12191948"/>
              <a:gd name="connsiteY3868" fmla="*/ 2282113 h 3322003"/>
              <a:gd name="connsiteX3869" fmla="*/ 3680404 w 12191948"/>
              <a:gd name="connsiteY3869" fmla="*/ 2298864 h 3322003"/>
              <a:gd name="connsiteX3870" fmla="*/ 3725395 w 12191948"/>
              <a:gd name="connsiteY3870" fmla="*/ 2302174 h 3322003"/>
              <a:gd name="connsiteX3871" fmla="*/ 3717655 w 12191948"/>
              <a:gd name="connsiteY3871" fmla="*/ 2313666 h 3322003"/>
              <a:gd name="connsiteX3872" fmla="*/ 3727330 w 12191948"/>
              <a:gd name="connsiteY3872" fmla="*/ 2318341 h 3322003"/>
              <a:gd name="connsiteX3873" fmla="*/ 3825292 w 12191948"/>
              <a:gd name="connsiteY3873" fmla="*/ 2335481 h 3322003"/>
              <a:gd name="connsiteX3874" fmla="*/ 3862784 w 12191948"/>
              <a:gd name="connsiteY3874" fmla="*/ 2354958 h 3322003"/>
              <a:gd name="connsiteX3875" fmla="*/ 3869798 w 12191948"/>
              <a:gd name="connsiteY3875" fmla="*/ 2363528 h 3322003"/>
              <a:gd name="connsiteX3876" fmla="*/ 3870519 w 12191948"/>
              <a:gd name="connsiteY3876" fmla="*/ 2364882 h 3322003"/>
              <a:gd name="connsiteX3877" fmla="*/ 3832306 w 12191948"/>
              <a:gd name="connsiteY3877" fmla="*/ 2364502 h 3322003"/>
              <a:gd name="connsiteX3878" fmla="*/ 3834726 w 12191948"/>
              <a:gd name="connsiteY3878" fmla="*/ 2365475 h 3322003"/>
              <a:gd name="connsiteX3879" fmla="*/ 3830856 w 12191948"/>
              <a:gd name="connsiteY3879" fmla="*/ 2370540 h 3322003"/>
              <a:gd name="connsiteX3880" fmla="*/ 3837143 w 12191948"/>
              <a:gd name="connsiteY3880" fmla="*/ 2372487 h 3322003"/>
              <a:gd name="connsiteX3881" fmla="*/ 3856735 w 12191948"/>
              <a:gd name="connsiteY3881" fmla="*/ 2374241 h 3322003"/>
              <a:gd name="connsiteX3882" fmla="*/ 3871269 w 12191948"/>
              <a:gd name="connsiteY3882" fmla="*/ 2365033 h 3322003"/>
              <a:gd name="connsiteX3883" fmla="*/ 3896768 w 12191948"/>
              <a:gd name="connsiteY3883" fmla="*/ 2369859 h 3322003"/>
              <a:gd name="connsiteX3884" fmla="*/ 3912128 w 12191948"/>
              <a:gd name="connsiteY3884" fmla="*/ 2366645 h 3322003"/>
              <a:gd name="connsiteX3885" fmla="*/ 3921077 w 12191948"/>
              <a:gd name="connsiteY3885" fmla="*/ 2343857 h 3322003"/>
              <a:gd name="connsiteX3886" fmla="*/ 3921077 w 12191948"/>
              <a:gd name="connsiteY3886" fmla="*/ 2339376 h 3322003"/>
              <a:gd name="connsiteX3887" fmla="*/ 3898824 w 12191948"/>
              <a:gd name="connsiteY3887" fmla="*/ 2329443 h 3322003"/>
              <a:gd name="connsiteX3888" fmla="*/ 3895195 w 12191948"/>
              <a:gd name="connsiteY3888" fmla="*/ 2338013 h 3322003"/>
              <a:gd name="connsiteX3889" fmla="*/ 3900032 w 12191948"/>
              <a:gd name="connsiteY3889" fmla="*/ 2340350 h 3322003"/>
              <a:gd name="connsiteX3890" fmla="*/ 3863508 w 12191948"/>
              <a:gd name="connsiteY3890" fmla="*/ 2338403 h 3322003"/>
              <a:gd name="connsiteX3891" fmla="*/ 3837387 w 12191948"/>
              <a:gd name="connsiteY3891" fmla="*/ 2326326 h 3322003"/>
              <a:gd name="connsiteX3892" fmla="*/ 3779092 w 12191948"/>
              <a:gd name="connsiteY3892" fmla="*/ 2316977 h 3322003"/>
              <a:gd name="connsiteX3893" fmla="*/ 3779092 w 12191948"/>
              <a:gd name="connsiteY3893" fmla="*/ 2308407 h 3322003"/>
              <a:gd name="connsiteX3894" fmla="*/ 3871492 w 12191948"/>
              <a:gd name="connsiteY3894" fmla="*/ 2318341 h 3322003"/>
              <a:gd name="connsiteX3895" fmla="*/ 3933654 w 12191948"/>
              <a:gd name="connsiteY3895" fmla="*/ 2325353 h 3322003"/>
              <a:gd name="connsiteX3896" fmla="*/ 3914063 w 12191948"/>
              <a:gd name="connsiteY3896" fmla="*/ 2314834 h 3322003"/>
              <a:gd name="connsiteX3897" fmla="*/ 3941395 w 12191948"/>
              <a:gd name="connsiteY3897" fmla="*/ 2305485 h 3322003"/>
              <a:gd name="connsiteX3898" fmla="*/ 3950829 w 12191948"/>
              <a:gd name="connsiteY3898" fmla="*/ 2318147 h 3322003"/>
              <a:gd name="connsiteX3899" fmla="*/ 3977193 w 12191948"/>
              <a:gd name="connsiteY3899" fmla="*/ 2334311 h 3322003"/>
              <a:gd name="connsiteX3900" fmla="*/ 4001381 w 12191948"/>
              <a:gd name="connsiteY3900" fmla="*/ 2334311 h 3322003"/>
              <a:gd name="connsiteX3901" fmla="*/ 4024119 w 12191948"/>
              <a:gd name="connsiteY3901" fmla="*/ 2311135 h 3322003"/>
              <a:gd name="connsiteX3902" fmla="*/ 3969453 w 12191948"/>
              <a:gd name="connsiteY3902" fmla="*/ 2291658 h 3322003"/>
              <a:gd name="connsiteX3903" fmla="*/ 4054110 w 12191948"/>
              <a:gd name="connsiteY3903" fmla="*/ 2298864 h 3322003"/>
              <a:gd name="connsiteX3904" fmla="*/ 4034518 w 12191948"/>
              <a:gd name="connsiteY3904" fmla="*/ 2323795 h 3322003"/>
              <a:gd name="connsiteX3905" fmla="*/ 4034518 w 12191948"/>
              <a:gd name="connsiteY3905" fmla="*/ 2332559 h 3322003"/>
              <a:gd name="connsiteX3906" fmla="*/ 4043467 w 12191948"/>
              <a:gd name="connsiteY3906" fmla="*/ 2349114 h 3322003"/>
              <a:gd name="connsiteX3907" fmla="*/ 4079024 w 12191948"/>
              <a:gd name="connsiteY3907" fmla="*/ 2356516 h 3322003"/>
              <a:gd name="connsiteX3908" fmla="*/ 4087249 w 12191948"/>
              <a:gd name="connsiteY3908" fmla="*/ 2352815 h 3322003"/>
              <a:gd name="connsiteX3909" fmla="*/ 4126918 w 12191948"/>
              <a:gd name="connsiteY3909" fmla="*/ 2334896 h 3322003"/>
              <a:gd name="connsiteX3910" fmla="*/ 4169489 w 12191948"/>
              <a:gd name="connsiteY3910" fmla="*/ 2345803 h 3322003"/>
              <a:gd name="connsiteX3911" fmla="*/ 4212301 w 12191948"/>
              <a:gd name="connsiteY3911" fmla="*/ 2356516 h 3322003"/>
              <a:gd name="connsiteX3912" fmla="*/ 4203593 w 12191948"/>
              <a:gd name="connsiteY3912" fmla="*/ 2340935 h 3322003"/>
              <a:gd name="connsiteX3913" fmla="*/ 4266000 w 12191948"/>
              <a:gd name="connsiteY3913" fmla="*/ 2353206 h 3322003"/>
              <a:gd name="connsiteX3914" fmla="*/ 4295749 w 12191948"/>
              <a:gd name="connsiteY3914" fmla="*/ 2347946 h 3322003"/>
              <a:gd name="connsiteX3915" fmla="*/ 4275672 w 12191948"/>
              <a:gd name="connsiteY3915" fmla="*/ 2344636 h 3322003"/>
              <a:gd name="connsiteX3916" fmla="*/ 4186419 w 12191948"/>
              <a:gd name="connsiteY3916" fmla="*/ 2316589 h 3322003"/>
              <a:gd name="connsiteX3917" fmla="*/ 4144574 w 12191948"/>
              <a:gd name="connsiteY3917" fmla="*/ 2306460 h 3322003"/>
              <a:gd name="connsiteX3918" fmla="*/ 4108294 w 12191948"/>
              <a:gd name="connsiteY3918" fmla="*/ 2293216 h 3322003"/>
              <a:gd name="connsiteX3919" fmla="*/ 4106115 w 12191948"/>
              <a:gd name="connsiteY3919" fmla="*/ 2279387 h 3322003"/>
              <a:gd name="connsiteX3920" fmla="*/ 4021458 w 12191948"/>
              <a:gd name="connsiteY3920" fmla="*/ 2259909 h 3322003"/>
              <a:gd name="connsiteX3921" fmla="*/ 4021458 w 12191948"/>
              <a:gd name="connsiteY3921" fmla="*/ 2270817 h 3322003"/>
              <a:gd name="connsiteX3922" fmla="*/ 4058465 w 12191948"/>
              <a:gd name="connsiteY3922" fmla="*/ 2283282 h 3322003"/>
              <a:gd name="connsiteX3923" fmla="*/ 3966791 w 12191948"/>
              <a:gd name="connsiteY3923" fmla="*/ 2265948 h 3322003"/>
              <a:gd name="connsiteX3924" fmla="*/ 3907531 w 12191948"/>
              <a:gd name="connsiteY3924" fmla="*/ 2269647 h 3322003"/>
              <a:gd name="connsiteX3925" fmla="*/ 3950585 w 12191948"/>
              <a:gd name="connsiteY3925" fmla="*/ 2287957 h 3322003"/>
              <a:gd name="connsiteX3926" fmla="*/ 3900032 w 12191948"/>
              <a:gd name="connsiteY3926" fmla="*/ 2287957 h 3322003"/>
              <a:gd name="connsiteX3927" fmla="*/ 3832306 w 12191948"/>
              <a:gd name="connsiteY3927" fmla="*/ 2282503 h 3322003"/>
              <a:gd name="connsiteX3928" fmla="*/ 3796992 w 12191948"/>
              <a:gd name="connsiteY3928" fmla="*/ 2271790 h 3322003"/>
              <a:gd name="connsiteX3929" fmla="*/ 3760950 w 12191948"/>
              <a:gd name="connsiteY3929" fmla="*/ 2261077 h 3322003"/>
              <a:gd name="connsiteX3930" fmla="*/ 3740391 w 12191948"/>
              <a:gd name="connsiteY3930" fmla="*/ 2254456 h 3322003"/>
              <a:gd name="connsiteX3931" fmla="*/ 3733136 w 12191948"/>
              <a:gd name="connsiteY3931" fmla="*/ 2261467 h 3322003"/>
              <a:gd name="connsiteX3932" fmla="*/ 3736521 w 12191948"/>
              <a:gd name="connsiteY3932" fmla="*/ 2266727 h 3322003"/>
              <a:gd name="connsiteX3933" fmla="*/ 3650411 w 12191948"/>
              <a:gd name="connsiteY3933" fmla="*/ 2256599 h 3322003"/>
              <a:gd name="connsiteX3934" fmla="*/ 3658151 w 12191948"/>
              <a:gd name="connsiteY3934" fmla="*/ 2252507 h 3322003"/>
              <a:gd name="connsiteX3935" fmla="*/ 3633963 w 12191948"/>
              <a:gd name="connsiteY3935" fmla="*/ 2248611 h 3322003"/>
              <a:gd name="connsiteX3936" fmla="*/ 3618968 w 12191948"/>
              <a:gd name="connsiteY3936" fmla="*/ 2248611 h 3322003"/>
              <a:gd name="connsiteX3937" fmla="*/ 3634207 w 12191948"/>
              <a:gd name="connsiteY3937" fmla="*/ 2252897 h 3322003"/>
              <a:gd name="connsiteX3938" fmla="*/ 3642430 w 12191948"/>
              <a:gd name="connsiteY3938" fmla="*/ 2255820 h 3322003"/>
              <a:gd name="connsiteX3939" fmla="*/ 3583893 w 12191948"/>
              <a:gd name="connsiteY3939" fmla="*/ 2251145 h 3322003"/>
              <a:gd name="connsiteX3940" fmla="*/ 3559705 w 12191948"/>
              <a:gd name="connsiteY3940" fmla="*/ 2250170 h 3322003"/>
              <a:gd name="connsiteX3941" fmla="*/ 3549306 w 12191948"/>
              <a:gd name="connsiteY3941" fmla="*/ 2252118 h 3322003"/>
              <a:gd name="connsiteX3942" fmla="*/ 3500930 w 12191948"/>
              <a:gd name="connsiteY3942" fmla="*/ 2244716 h 3322003"/>
              <a:gd name="connsiteX3943" fmla="*/ 3480974 w 12191948"/>
              <a:gd name="connsiteY3943" fmla="*/ 2240967 h 3322003"/>
              <a:gd name="connsiteX3944" fmla="*/ 2368687 w 12191948"/>
              <a:gd name="connsiteY3944" fmla="*/ 2239459 h 3322003"/>
              <a:gd name="connsiteX3945" fmla="*/ 2406661 w 12191948"/>
              <a:gd name="connsiteY3945" fmla="*/ 2250170 h 3322003"/>
              <a:gd name="connsiteX3946" fmla="*/ 2444395 w 12191948"/>
              <a:gd name="connsiteY3946" fmla="*/ 2255820 h 3322003"/>
              <a:gd name="connsiteX3947" fmla="*/ 2471968 w 12191948"/>
              <a:gd name="connsiteY3947" fmla="*/ 2277634 h 3322003"/>
              <a:gd name="connsiteX3948" fmla="*/ 2516715 w 12191948"/>
              <a:gd name="connsiteY3948" fmla="*/ 2268089 h 3322003"/>
              <a:gd name="connsiteX3949" fmla="*/ 2425771 w 12191948"/>
              <a:gd name="connsiteY3949" fmla="*/ 2239459 h 3322003"/>
              <a:gd name="connsiteX3950" fmla="*/ 2368687 w 12191948"/>
              <a:gd name="connsiteY3950" fmla="*/ 2239459 h 3322003"/>
              <a:gd name="connsiteX3951" fmla="*/ 9034194 w 12191948"/>
              <a:gd name="connsiteY3951" fmla="*/ 2236925 h 3322003"/>
              <a:gd name="connsiteX3952" fmla="*/ 9082812 w 12191948"/>
              <a:gd name="connsiteY3952" fmla="*/ 2253871 h 3322003"/>
              <a:gd name="connsiteX3953" fmla="*/ 9082571 w 12191948"/>
              <a:gd name="connsiteY3953" fmla="*/ 2254844 h 3322003"/>
              <a:gd name="connsiteX3954" fmla="*/ 9102403 w 12191948"/>
              <a:gd name="connsiteY3954" fmla="*/ 2256403 h 3322003"/>
              <a:gd name="connsiteX3955" fmla="*/ 9106032 w 12191948"/>
              <a:gd name="connsiteY3955" fmla="*/ 2253092 h 3322003"/>
              <a:gd name="connsiteX3956" fmla="*/ 9093696 w 12191948"/>
              <a:gd name="connsiteY3956" fmla="*/ 2238483 h 3322003"/>
              <a:gd name="connsiteX3957" fmla="*/ 9034194 w 12191948"/>
              <a:gd name="connsiteY3957" fmla="*/ 2236925 h 3322003"/>
              <a:gd name="connsiteX3958" fmla="*/ 8147217 w 12191948"/>
              <a:gd name="connsiteY3958" fmla="*/ 2235757 h 3322003"/>
              <a:gd name="connsiteX3959" fmla="*/ 8143588 w 12191948"/>
              <a:gd name="connsiteY3959" fmla="*/ 2243743 h 3322003"/>
              <a:gd name="connsiteX3960" fmla="*/ 8157133 w 12191948"/>
              <a:gd name="connsiteY3960" fmla="*/ 2244327 h 3322003"/>
              <a:gd name="connsiteX3961" fmla="*/ 8157133 w 12191948"/>
              <a:gd name="connsiteY3961" fmla="*/ 2244133 h 3322003"/>
              <a:gd name="connsiteX3962" fmla="*/ 8163182 w 12191948"/>
              <a:gd name="connsiteY3962" fmla="*/ 2239263 h 3322003"/>
              <a:gd name="connsiteX3963" fmla="*/ 2195015 w 12191948"/>
              <a:gd name="connsiteY3963" fmla="*/ 2234005 h 3322003"/>
              <a:gd name="connsiteX3964" fmla="*/ 2202755 w 12191948"/>
              <a:gd name="connsiteY3964" fmla="*/ 2237316 h 3322003"/>
              <a:gd name="connsiteX3965" fmla="*/ 2205658 w 12191948"/>
              <a:gd name="connsiteY3965" fmla="*/ 2235952 h 3322003"/>
              <a:gd name="connsiteX3966" fmla="*/ 2201062 w 12191948"/>
              <a:gd name="connsiteY3966" fmla="*/ 2234005 h 3322003"/>
              <a:gd name="connsiteX3967" fmla="*/ 2195015 w 12191948"/>
              <a:gd name="connsiteY3967" fmla="*/ 2234005 h 3322003"/>
              <a:gd name="connsiteX3968" fmla="*/ 5265177 w 12191948"/>
              <a:gd name="connsiteY3968" fmla="*/ 2233347 h 3322003"/>
              <a:gd name="connsiteX3969" fmla="*/ 5243195 w 12191948"/>
              <a:gd name="connsiteY3969" fmla="*/ 2237316 h 3322003"/>
              <a:gd name="connsiteX3970" fmla="*/ 5305117 w 12191948"/>
              <a:gd name="connsiteY3970" fmla="*/ 2242964 h 3322003"/>
              <a:gd name="connsiteX3971" fmla="*/ 5265177 w 12191948"/>
              <a:gd name="connsiteY3971" fmla="*/ 2233347 h 3322003"/>
              <a:gd name="connsiteX3972" fmla="*/ 9313323 w 12191948"/>
              <a:gd name="connsiteY3972" fmla="*/ 2233030 h 3322003"/>
              <a:gd name="connsiteX3973" fmla="*/ 9280671 w 12191948"/>
              <a:gd name="connsiteY3973" fmla="*/ 2235173 h 3322003"/>
              <a:gd name="connsiteX3974" fmla="*/ 9297119 w 12191948"/>
              <a:gd name="connsiteY3974" fmla="*/ 2241600 h 3322003"/>
              <a:gd name="connsiteX3975" fmla="*/ 9345495 w 12191948"/>
              <a:gd name="connsiteY3975" fmla="*/ 2243743 h 3322003"/>
              <a:gd name="connsiteX3976" fmla="*/ 9356862 w 12191948"/>
              <a:gd name="connsiteY3976" fmla="*/ 2238680 h 3322003"/>
              <a:gd name="connsiteX3977" fmla="*/ 3144397 w 12191948"/>
              <a:gd name="connsiteY3977" fmla="*/ 2232835 h 3322003"/>
              <a:gd name="connsiteX3978" fmla="*/ 3099408 w 12191948"/>
              <a:gd name="connsiteY3978" fmla="*/ 2234005 h 3322003"/>
              <a:gd name="connsiteX3979" fmla="*/ 3147784 w 12191948"/>
              <a:gd name="connsiteY3979" fmla="*/ 2249196 h 3322003"/>
              <a:gd name="connsiteX3980" fmla="*/ 3151169 w 12191948"/>
              <a:gd name="connsiteY3980" fmla="*/ 2262635 h 3322003"/>
              <a:gd name="connsiteX3981" fmla="*/ 3194466 w 12191948"/>
              <a:gd name="connsiteY3981" fmla="*/ 2263610 h 3322003"/>
              <a:gd name="connsiteX3982" fmla="*/ 3155039 w 12191948"/>
              <a:gd name="connsiteY3982" fmla="*/ 2250560 h 3322003"/>
              <a:gd name="connsiteX3983" fmla="*/ 3144397 w 12191948"/>
              <a:gd name="connsiteY3983" fmla="*/ 2232835 h 3322003"/>
              <a:gd name="connsiteX3984" fmla="*/ 1794946 w 12191948"/>
              <a:gd name="connsiteY3984" fmla="*/ 2232641 h 3322003"/>
              <a:gd name="connsiteX3985" fmla="*/ 1794461 w 12191948"/>
              <a:gd name="connsiteY3985" fmla="*/ 2238680 h 3322003"/>
              <a:gd name="connsiteX3986" fmla="*/ 1795187 w 12191948"/>
              <a:gd name="connsiteY3986" fmla="*/ 2236925 h 3322003"/>
              <a:gd name="connsiteX3987" fmla="*/ 1804618 w 12191948"/>
              <a:gd name="connsiteY3987" fmla="*/ 2240821 h 3322003"/>
              <a:gd name="connsiteX3988" fmla="*/ 1814052 w 12191948"/>
              <a:gd name="connsiteY3988" fmla="*/ 2239653 h 3322003"/>
              <a:gd name="connsiteX3989" fmla="*/ 1806071 w 12191948"/>
              <a:gd name="connsiteY3989" fmla="*/ 2235563 h 3322003"/>
              <a:gd name="connsiteX3990" fmla="*/ 1794946 w 12191948"/>
              <a:gd name="connsiteY3990" fmla="*/ 2232641 h 3322003"/>
              <a:gd name="connsiteX3991" fmla="*/ 1877909 w 12191948"/>
              <a:gd name="connsiteY3991" fmla="*/ 2230889 h 3322003"/>
              <a:gd name="connsiteX3992" fmla="*/ 1847192 w 12191948"/>
              <a:gd name="connsiteY3992" fmla="*/ 2236537 h 3322003"/>
              <a:gd name="connsiteX3993" fmla="*/ 1921447 w 12191948"/>
              <a:gd name="connsiteY3993" fmla="*/ 2249391 h 3322003"/>
              <a:gd name="connsiteX3994" fmla="*/ 1922174 w 12191948"/>
              <a:gd name="connsiteY3994" fmla="*/ 2247638 h 3322003"/>
              <a:gd name="connsiteX3995" fmla="*/ 1913951 w 12191948"/>
              <a:gd name="connsiteY3995" fmla="*/ 2235173 h 3322003"/>
              <a:gd name="connsiteX3996" fmla="*/ 8493108 w 12191948"/>
              <a:gd name="connsiteY3996" fmla="*/ 2230693 h 3322003"/>
              <a:gd name="connsiteX3997" fmla="*/ 8500121 w 12191948"/>
              <a:gd name="connsiteY3997" fmla="*/ 2237704 h 3322003"/>
              <a:gd name="connsiteX3998" fmla="*/ 8517052 w 12191948"/>
              <a:gd name="connsiteY3998" fmla="*/ 2237316 h 3322003"/>
              <a:gd name="connsiteX3999" fmla="*/ 8517778 w 12191948"/>
              <a:gd name="connsiteY3999" fmla="*/ 2237316 h 3322003"/>
              <a:gd name="connsiteX4000" fmla="*/ 8510764 w 12191948"/>
              <a:gd name="connsiteY4000" fmla="*/ 2231668 h 3322003"/>
              <a:gd name="connsiteX4001" fmla="*/ 3408048 w 12191948"/>
              <a:gd name="connsiteY4001" fmla="*/ 2230304 h 3322003"/>
              <a:gd name="connsiteX4002" fmla="*/ 3408774 w 12191948"/>
              <a:gd name="connsiteY4002" fmla="*/ 2231083 h 3322003"/>
              <a:gd name="connsiteX4003" fmla="*/ 3404901 w 12191948"/>
              <a:gd name="connsiteY4003" fmla="*/ 2234394 h 3322003"/>
              <a:gd name="connsiteX4004" fmla="*/ 3433203 w 12191948"/>
              <a:gd name="connsiteY4004" fmla="*/ 2243548 h 3322003"/>
              <a:gd name="connsiteX4005" fmla="*/ 3429090 w 12191948"/>
              <a:gd name="connsiteY4005" fmla="*/ 2234394 h 3322003"/>
              <a:gd name="connsiteX4006" fmla="*/ 3408048 w 12191948"/>
              <a:gd name="connsiteY4006" fmla="*/ 2230304 h 3322003"/>
              <a:gd name="connsiteX4007" fmla="*/ 8650814 w 12191948"/>
              <a:gd name="connsiteY4007" fmla="*/ 2229913 h 3322003"/>
              <a:gd name="connsiteX4008" fmla="*/ 8652264 w 12191948"/>
              <a:gd name="connsiteY4008" fmla="*/ 2236146 h 3322003"/>
              <a:gd name="connsiteX4009" fmla="*/ 8682648 w 12191948"/>
              <a:gd name="connsiteY4009" fmla="*/ 2244496 h 3322003"/>
              <a:gd name="connsiteX4010" fmla="*/ 8682742 w 12191948"/>
              <a:gd name="connsiteY4010" fmla="*/ 2244912 h 3322003"/>
              <a:gd name="connsiteX4011" fmla="*/ 8682742 w 12191948"/>
              <a:gd name="connsiteY4011" fmla="*/ 2244522 h 3322003"/>
              <a:gd name="connsiteX4012" fmla="*/ 8682648 w 12191948"/>
              <a:gd name="connsiteY4012" fmla="*/ 2244496 h 3322003"/>
              <a:gd name="connsiteX4013" fmla="*/ 8680807 w 12191948"/>
              <a:gd name="connsiteY4013" fmla="*/ 2236342 h 3322003"/>
              <a:gd name="connsiteX4014" fmla="*/ 8667985 w 12191948"/>
              <a:gd name="connsiteY4014" fmla="*/ 2229913 h 3322003"/>
              <a:gd name="connsiteX4015" fmla="*/ 8650814 w 12191948"/>
              <a:gd name="connsiteY4015" fmla="*/ 2229913 h 3322003"/>
              <a:gd name="connsiteX4016" fmla="*/ 8776348 w 12191948"/>
              <a:gd name="connsiteY4016" fmla="*/ 2229719 h 3322003"/>
              <a:gd name="connsiteX4017" fmla="*/ 8776107 w 12191948"/>
              <a:gd name="connsiteY4017" fmla="*/ 2231083 h 3322003"/>
              <a:gd name="connsiteX4018" fmla="*/ 8775865 w 12191948"/>
              <a:gd name="connsiteY4018" fmla="*/ 2231083 h 3322003"/>
              <a:gd name="connsiteX4019" fmla="*/ 8788685 w 12191948"/>
              <a:gd name="connsiteY4019" fmla="*/ 2233030 h 3322003"/>
              <a:gd name="connsiteX4020" fmla="*/ 8788685 w 12191948"/>
              <a:gd name="connsiteY4020" fmla="*/ 2229719 h 3322003"/>
              <a:gd name="connsiteX4021" fmla="*/ 8862701 w 12191948"/>
              <a:gd name="connsiteY4021" fmla="*/ 2229525 h 3322003"/>
              <a:gd name="connsiteX4022" fmla="*/ 8890275 w 12191948"/>
              <a:gd name="connsiteY4022" fmla="*/ 2252507 h 3322003"/>
              <a:gd name="connsiteX4023" fmla="*/ 8902611 w 12191948"/>
              <a:gd name="connsiteY4023" fmla="*/ 2237122 h 3322003"/>
              <a:gd name="connsiteX4024" fmla="*/ 8862701 w 12191948"/>
              <a:gd name="connsiteY4024" fmla="*/ 2229525 h 3322003"/>
              <a:gd name="connsiteX4025" fmla="*/ 2147607 w 12191948"/>
              <a:gd name="connsiteY4025" fmla="*/ 2229330 h 3322003"/>
              <a:gd name="connsiteX4026" fmla="*/ 2155347 w 12191948"/>
              <a:gd name="connsiteY4026" fmla="*/ 2231277 h 3322003"/>
              <a:gd name="connsiteX4027" fmla="*/ 2159458 w 12191948"/>
              <a:gd name="connsiteY4027" fmla="*/ 2230110 h 3322003"/>
              <a:gd name="connsiteX4028" fmla="*/ 2158734 w 12191948"/>
              <a:gd name="connsiteY4028" fmla="*/ 2229330 h 3322003"/>
              <a:gd name="connsiteX4029" fmla="*/ 9708799 w 12191948"/>
              <a:gd name="connsiteY4029" fmla="*/ 2228355 h 3322003"/>
              <a:gd name="connsiteX4030" fmla="*/ 9708799 w 12191948"/>
              <a:gd name="connsiteY4030" fmla="*/ 2230693 h 3322003"/>
              <a:gd name="connsiteX4031" fmla="*/ 9710734 w 12191948"/>
              <a:gd name="connsiteY4031" fmla="*/ 2231277 h 3322003"/>
              <a:gd name="connsiteX4032" fmla="*/ 9717265 w 12191948"/>
              <a:gd name="connsiteY4032" fmla="*/ 2231277 h 3322003"/>
              <a:gd name="connsiteX4033" fmla="*/ 9719442 w 12191948"/>
              <a:gd name="connsiteY4033" fmla="*/ 2229525 h 3322003"/>
              <a:gd name="connsiteX4034" fmla="*/ 1747052 w 12191948"/>
              <a:gd name="connsiteY4034" fmla="*/ 2227967 h 3322003"/>
              <a:gd name="connsiteX4035" fmla="*/ 1750440 w 12191948"/>
              <a:gd name="connsiteY4035" fmla="*/ 2230498 h 3322003"/>
              <a:gd name="connsiteX4036" fmla="*/ 1773901 w 12191948"/>
              <a:gd name="connsiteY4036" fmla="*/ 2228940 h 3322003"/>
              <a:gd name="connsiteX4037" fmla="*/ 8609211 w 12191948"/>
              <a:gd name="connsiteY4037" fmla="*/ 2227576 h 3322003"/>
              <a:gd name="connsiteX4038" fmla="*/ 8609934 w 12191948"/>
              <a:gd name="connsiteY4038" fmla="*/ 2227967 h 3322003"/>
              <a:gd name="connsiteX4039" fmla="*/ 8609934 w 12191948"/>
              <a:gd name="connsiteY4039" fmla="*/ 2235952 h 3322003"/>
              <a:gd name="connsiteX4040" fmla="*/ 8628561 w 12191948"/>
              <a:gd name="connsiteY4040" fmla="*/ 2239068 h 3322003"/>
              <a:gd name="connsiteX4041" fmla="*/ 8633155 w 12191948"/>
              <a:gd name="connsiteY4041" fmla="*/ 2231862 h 3322003"/>
              <a:gd name="connsiteX4042" fmla="*/ 8609211 w 12191948"/>
              <a:gd name="connsiteY4042" fmla="*/ 2227576 h 3322003"/>
              <a:gd name="connsiteX4043" fmla="*/ 12149377 w 12191948"/>
              <a:gd name="connsiteY4043" fmla="*/ 2227382 h 3322003"/>
              <a:gd name="connsiteX4044" fmla="*/ 12144055 w 12191948"/>
              <a:gd name="connsiteY4044" fmla="*/ 2230110 h 3322003"/>
              <a:gd name="connsiteX4045" fmla="*/ 12165099 w 12191948"/>
              <a:gd name="connsiteY4045" fmla="*/ 2234394 h 3322003"/>
              <a:gd name="connsiteX4046" fmla="*/ 12165099 w 12191948"/>
              <a:gd name="connsiteY4046" fmla="*/ 2234005 h 3322003"/>
              <a:gd name="connsiteX4047" fmla="*/ 12172113 w 12191948"/>
              <a:gd name="connsiteY4047" fmla="*/ 2228746 h 3322003"/>
              <a:gd name="connsiteX4048" fmla="*/ 12149377 w 12191948"/>
              <a:gd name="connsiteY4048" fmla="*/ 2227382 h 3322003"/>
              <a:gd name="connsiteX4049" fmla="*/ 2259357 w 12191948"/>
              <a:gd name="connsiteY4049" fmla="*/ 2227382 h 3322003"/>
              <a:gd name="connsiteX4050" fmla="*/ 2278463 w 12191948"/>
              <a:gd name="connsiteY4050" fmla="*/ 2250170 h 3322003"/>
              <a:gd name="connsiteX4051" fmla="*/ 2293613 w 12191948"/>
              <a:gd name="connsiteY4051" fmla="*/ 2255732 h 3322003"/>
              <a:gd name="connsiteX4052" fmla="*/ 2296123 w 12191948"/>
              <a:gd name="connsiteY4052" fmla="*/ 2258157 h 3322003"/>
              <a:gd name="connsiteX4053" fmla="*/ 2296123 w 12191948"/>
              <a:gd name="connsiteY4053" fmla="*/ 2256403 h 3322003"/>
              <a:gd name="connsiteX4054" fmla="*/ 2326357 w 12191948"/>
              <a:gd name="connsiteY4054" fmla="*/ 2258936 h 3322003"/>
              <a:gd name="connsiteX4055" fmla="*/ 2299993 w 12191948"/>
              <a:gd name="connsiteY4055" fmla="*/ 2242379 h 3322003"/>
              <a:gd name="connsiteX4056" fmla="*/ 2304345 w 12191948"/>
              <a:gd name="connsiteY4056" fmla="*/ 2235563 h 3322003"/>
              <a:gd name="connsiteX4057" fmla="*/ 2328533 w 12191948"/>
              <a:gd name="connsiteY4057" fmla="*/ 2235563 h 3322003"/>
              <a:gd name="connsiteX4058" fmla="*/ 2327325 w 12191948"/>
              <a:gd name="connsiteY4058" fmla="*/ 2231668 h 3322003"/>
              <a:gd name="connsiteX4059" fmla="*/ 2320552 w 12191948"/>
              <a:gd name="connsiteY4059" fmla="*/ 2230304 h 3322003"/>
              <a:gd name="connsiteX4060" fmla="*/ 2303378 w 12191948"/>
              <a:gd name="connsiteY4060" fmla="*/ 2231862 h 3322003"/>
              <a:gd name="connsiteX4061" fmla="*/ 1782124 w 12191948"/>
              <a:gd name="connsiteY4061" fmla="*/ 2226603 h 3322003"/>
              <a:gd name="connsiteX4062" fmla="*/ 1781400 w 12191948"/>
              <a:gd name="connsiteY4062" fmla="*/ 2228355 h 3322003"/>
              <a:gd name="connsiteX4063" fmla="*/ 1787339 w 12191948"/>
              <a:gd name="connsiteY4063" fmla="*/ 2228893 h 3322003"/>
              <a:gd name="connsiteX4064" fmla="*/ 1792767 w 12191948"/>
              <a:gd name="connsiteY4064" fmla="*/ 2231277 h 3322003"/>
              <a:gd name="connsiteX4065" fmla="*/ 1791891 w 12191948"/>
              <a:gd name="connsiteY4065" fmla="*/ 2229305 h 3322003"/>
              <a:gd name="connsiteX4066" fmla="*/ 1787339 w 12191948"/>
              <a:gd name="connsiteY4066" fmla="*/ 2228893 h 3322003"/>
              <a:gd name="connsiteX4067" fmla="*/ 11409222 w 12191948"/>
              <a:gd name="connsiteY4067" fmla="*/ 2226214 h 3322003"/>
              <a:gd name="connsiteX4068" fmla="*/ 11398821 w 12191948"/>
              <a:gd name="connsiteY4068" fmla="*/ 2232447 h 3322003"/>
              <a:gd name="connsiteX4069" fmla="*/ 11407528 w 12191948"/>
              <a:gd name="connsiteY4069" fmla="*/ 2245301 h 3322003"/>
              <a:gd name="connsiteX4070" fmla="*/ 11454452 w 12191948"/>
              <a:gd name="connsiteY4070" fmla="*/ 2268868 h 3322003"/>
              <a:gd name="connsiteX4071" fmla="*/ 11482754 w 12191948"/>
              <a:gd name="connsiteY4071" fmla="*/ 2275880 h 3322003"/>
              <a:gd name="connsiteX4072" fmla="*/ 11496055 w 12191948"/>
              <a:gd name="connsiteY4072" fmla="*/ 2289903 h 3322003"/>
              <a:gd name="connsiteX4073" fmla="*/ 11559188 w 12191948"/>
              <a:gd name="connsiteY4073" fmla="*/ 2301007 h 3322003"/>
              <a:gd name="connsiteX4074" fmla="*/ 11558703 w 12191948"/>
              <a:gd name="connsiteY4074" fmla="*/ 2301007 h 3322003"/>
              <a:gd name="connsiteX4075" fmla="*/ 11602000 w 12191948"/>
              <a:gd name="connsiteY4075" fmla="*/ 2307043 h 3322003"/>
              <a:gd name="connsiteX4076" fmla="*/ 11654973 w 12191948"/>
              <a:gd name="connsiteY4076" fmla="*/ 2317562 h 3322003"/>
              <a:gd name="connsiteX4077" fmla="*/ 11689077 w 12191948"/>
              <a:gd name="connsiteY4077" fmla="*/ 2318729 h 3322003"/>
              <a:gd name="connsiteX4078" fmla="*/ 11698026 w 12191948"/>
              <a:gd name="connsiteY4078" fmla="*/ 2311329 h 3322003"/>
              <a:gd name="connsiteX4079" fmla="*/ 11703349 w 12191948"/>
              <a:gd name="connsiteY4079" fmla="*/ 2311329 h 3322003"/>
              <a:gd name="connsiteX4080" fmla="*/ 11703349 w 12191948"/>
              <a:gd name="connsiteY4080" fmla="*/ 2309965 h 3322003"/>
              <a:gd name="connsiteX4081" fmla="*/ 11698026 w 12191948"/>
              <a:gd name="connsiteY4081" fmla="*/ 2309965 h 3322003"/>
              <a:gd name="connsiteX4082" fmla="*/ 11670936 w 12191948"/>
              <a:gd name="connsiteY4082" fmla="*/ 2301590 h 3322003"/>
              <a:gd name="connsiteX4083" fmla="*/ 11613611 w 12191948"/>
              <a:gd name="connsiteY4083" fmla="*/ 2278996 h 3322003"/>
              <a:gd name="connsiteX4084" fmla="*/ 11539353 w 12191948"/>
              <a:gd name="connsiteY4084" fmla="*/ 2261662 h 3322003"/>
              <a:gd name="connsiteX4085" fmla="*/ 11563541 w 12191948"/>
              <a:gd name="connsiteY4085" fmla="*/ 2272569 h 3322003"/>
              <a:gd name="connsiteX4086" fmla="*/ 11580474 w 12191948"/>
              <a:gd name="connsiteY4086" fmla="*/ 2279387 h 3322003"/>
              <a:gd name="connsiteX4087" fmla="*/ 11575877 w 12191948"/>
              <a:gd name="connsiteY4087" fmla="*/ 2289709 h 3322003"/>
              <a:gd name="connsiteX4088" fmla="*/ 11542740 w 12191948"/>
              <a:gd name="connsiteY4088" fmla="*/ 2284646 h 3322003"/>
              <a:gd name="connsiteX4089" fmla="*/ 11487348 w 12191948"/>
              <a:gd name="connsiteY4089" fmla="*/ 2259130 h 3322003"/>
              <a:gd name="connsiteX4090" fmla="*/ 11409222 w 12191948"/>
              <a:gd name="connsiteY4090" fmla="*/ 2226214 h 3322003"/>
              <a:gd name="connsiteX4091" fmla="*/ 1867266 w 12191948"/>
              <a:gd name="connsiteY4091" fmla="*/ 2226018 h 3322003"/>
              <a:gd name="connsiteX4092" fmla="*/ 1876459 w 12191948"/>
              <a:gd name="connsiteY4092" fmla="*/ 2230304 h 3322003"/>
              <a:gd name="connsiteX4093" fmla="*/ 1878153 w 12191948"/>
              <a:gd name="connsiteY4093" fmla="*/ 2228746 h 3322003"/>
              <a:gd name="connsiteX4094" fmla="*/ 1879120 w 12191948"/>
              <a:gd name="connsiteY4094" fmla="*/ 2226993 h 3322003"/>
              <a:gd name="connsiteX4095" fmla="*/ 2368202 w 12191948"/>
              <a:gd name="connsiteY4095" fmla="*/ 2224850 h 3322003"/>
              <a:gd name="connsiteX4096" fmla="*/ 2368202 w 12191948"/>
              <a:gd name="connsiteY4096" fmla="*/ 2226797 h 3322003"/>
              <a:gd name="connsiteX4097" fmla="*/ 2368928 w 12191948"/>
              <a:gd name="connsiteY4097" fmla="*/ 2226018 h 3322003"/>
              <a:gd name="connsiteX4098" fmla="*/ 2369411 w 12191948"/>
              <a:gd name="connsiteY4098" fmla="*/ 2224850 h 3322003"/>
              <a:gd name="connsiteX4099" fmla="*/ 3728780 w 12191948"/>
              <a:gd name="connsiteY4099" fmla="*/ 2224460 h 3322003"/>
              <a:gd name="connsiteX4100" fmla="*/ 3720558 w 12191948"/>
              <a:gd name="connsiteY4100" fmla="*/ 2226018 h 3322003"/>
              <a:gd name="connsiteX4101" fmla="*/ 3721284 w 12191948"/>
              <a:gd name="connsiteY4101" fmla="*/ 2226797 h 3322003"/>
              <a:gd name="connsiteX4102" fmla="*/ 3729265 w 12191948"/>
              <a:gd name="connsiteY4102" fmla="*/ 2231471 h 3322003"/>
              <a:gd name="connsiteX4103" fmla="*/ 3771110 w 12191948"/>
              <a:gd name="connsiteY4103" fmla="*/ 2236342 h 3322003"/>
              <a:gd name="connsiteX4104" fmla="*/ 3797716 w 12191948"/>
              <a:gd name="connsiteY4104" fmla="*/ 2243158 h 3322003"/>
              <a:gd name="connsiteX4105" fmla="*/ 3808359 w 12191948"/>
              <a:gd name="connsiteY4105" fmla="*/ 2239847 h 3322003"/>
              <a:gd name="connsiteX4106" fmla="*/ 3799168 w 12191948"/>
              <a:gd name="connsiteY4106" fmla="*/ 2235367 h 3322003"/>
              <a:gd name="connsiteX4107" fmla="*/ 3770384 w 12191948"/>
              <a:gd name="connsiteY4107" fmla="*/ 2232056 h 3322003"/>
              <a:gd name="connsiteX4108" fmla="*/ 3728780 w 12191948"/>
              <a:gd name="connsiteY4108" fmla="*/ 2224460 h 3322003"/>
              <a:gd name="connsiteX4109" fmla="*/ 2948985 w 12191948"/>
              <a:gd name="connsiteY4109" fmla="*/ 2224235 h 3322003"/>
              <a:gd name="connsiteX4110" fmla="*/ 2914611 w 12191948"/>
              <a:gd name="connsiteY4110" fmla="*/ 2230889 h 3322003"/>
              <a:gd name="connsiteX4111" fmla="*/ 2950409 w 12191948"/>
              <a:gd name="connsiteY4111" fmla="*/ 2250366 h 3322003"/>
              <a:gd name="connsiteX4112" fmla="*/ 2935170 w 12191948"/>
              <a:gd name="connsiteY4112" fmla="*/ 2255623 h 3322003"/>
              <a:gd name="connsiteX4113" fmla="*/ 2940734 w 12191948"/>
              <a:gd name="connsiteY4113" fmla="*/ 2258157 h 3322003"/>
              <a:gd name="connsiteX4114" fmla="*/ 2960567 w 12191948"/>
              <a:gd name="connsiteY4114" fmla="*/ 2255429 h 3322003"/>
              <a:gd name="connsiteX4115" fmla="*/ 2987417 w 12191948"/>
              <a:gd name="connsiteY4115" fmla="*/ 2266142 h 3322003"/>
              <a:gd name="connsiteX4116" fmla="*/ 2963228 w 12191948"/>
              <a:gd name="connsiteY4116" fmla="*/ 2269647 h 3322003"/>
              <a:gd name="connsiteX4117" fmla="*/ 2960567 w 12191948"/>
              <a:gd name="connsiteY4117" fmla="*/ 2275686 h 3322003"/>
              <a:gd name="connsiteX4118" fmla="*/ 2977983 w 12191948"/>
              <a:gd name="connsiteY4118" fmla="*/ 2282113 h 3322003"/>
              <a:gd name="connsiteX4119" fmla="*/ 3028538 w 12191948"/>
              <a:gd name="connsiteY4119" fmla="*/ 2284061 h 3322003"/>
              <a:gd name="connsiteX4120" fmla="*/ 3022489 w 12191948"/>
              <a:gd name="connsiteY4120" fmla="*/ 2264584 h 3322003"/>
              <a:gd name="connsiteX4121" fmla="*/ 2977741 w 12191948"/>
              <a:gd name="connsiteY4121" fmla="*/ 2245107 h 3322003"/>
              <a:gd name="connsiteX4122" fmla="*/ 3015475 w 12191948"/>
              <a:gd name="connsiteY4122" fmla="*/ 2244133 h 3322003"/>
              <a:gd name="connsiteX4123" fmla="*/ 3056111 w 12191948"/>
              <a:gd name="connsiteY4123" fmla="*/ 2245692 h 3322003"/>
              <a:gd name="connsiteX4124" fmla="*/ 3067962 w 12191948"/>
              <a:gd name="connsiteY4124" fmla="*/ 2249196 h 3322003"/>
              <a:gd name="connsiteX4125" fmla="*/ 3056352 w 12191948"/>
              <a:gd name="connsiteY4125" fmla="*/ 2247053 h 3322003"/>
              <a:gd name="connsiteX4126" fmla="*/ 3102552 w 12191948"/>
              <a:gd name="connsiteY4126" fmla="*/ 2260494 h 3322003"/>
              <a:gd name="connsiteX4127" fmla="*/ 3092150 w 12191948"/>
              <a:gd name="connsiteY4127" fmla="*/ 2244133 h 3322003"/>
              <a:gd name="connsiteX4128" fmla="*/ 3049097 w 12191948"/>
              <a:gd name="connsiteY4128" fmla="*/ 2235367 h 3322003"/>
              <a:gd name="connsiteX4129" fmla="*/ 3019830 w 12191948"/>
              <a:gd name="connsiteY4129" fmla="*/ 2232447 h 3322003"/>
              <a:gd name="connsiteX4130" fmla="*/ 3001203 w 12191948"/>
              <a:gd name="connsiteY4130" fmla="*/ 2227967 h 3322003"/>
              <a:gd name="connsiteX4131" fmla="*/ 2984031 w 12191948"/>
              <a:gd name="connsiteY4131" fmla="*/ 2227967 h 3322003"/>
              <a:gd name="connsiteX4132" fmla="*/ 2948985 w 12191948"/>
              <a:gd name="connsiteY4132" fmla="*/ 2224235 h 3322003"/>
              <a:gd name="connsiteX4133" fmla="*/ 7767466 w 12191948"/>
              <a:gd name="connsiteY4133" fmla="*/ 2223877 h 3322003"/>
              <a:gd name="connsiteX4134" fmla="*/ 7768227 w 12191948"/>
              <a:gd name="connsiteY4134" fmla="*/ 2223913 h 3322003"/>
              <a:gd name="connsiteX4135" fmla="*/ 7773995 w 12191948"/>
              <a:gd name="connsiteY4135" fmla="*/ 2229330 h 3322003"/>
              <a:gd name="connsiteX4136" fmla="*/ 7795524 w 12191948"/>
              <a:gd name="connsiteY4136" fmla="*/ 2231083 h 3322003"/>
              <a:gd name="connsiteX4137" fmla="*/ 7801570 w 12191948"/>
              <a:gd name="connsiteY4137" fmla="*/ 2228552 h 3322003"/>
              <a:gd name="connsiteX4138" fmla="*/ 7788266 w 12191948"/>
              <a:gd name="connsiteY4138" fmla="*/ 2224850 h 3322003"/>
              <a:gd name="connsiteX4139" fmla="*/ 7768227 w 12191948"/>
              <a:gd name="connsiteY4139" fmla="*/ 2223913 h 3322003"/>
              <a:gd name="connsiteX4140" fmla="*/ 7768189 w 12191948"/>
              <a:gd name="connsiteY4140" fmla="*/ 2223877 h 3322003"/>
              <a:gd name="connsiteX4141" fmla="*/ 9349607 w 12191948"/>
              <a:gd name="connsiteY4141" fmla="*/ 2222513 h 3322003"/>
              <a:gd name="connsiteX4142" fmla="*/ 9349204 w 12191948"/>
              <a:gd name="connsiteY4142" fmla="*/ 2222707 h 3322003"/>
              <a:gd name="connsiteX4143" fmla="*/ 9339205 w 12191948"/>
              <a:gd name="connsiteY4143" fmla="*/ 2222707 h 3322003"/>
              <a:gd name="connsiteX4144" fmla="*/ 9347187 w 12191948"/>
              <a:gd name="connsiteY4144" fmla="*/ 2223681 h 3322003"/>
              <a:gd name="connsiteX4145" fmla="*/ 9349204 w 12191948"/>
              <a:gd name="connsiteY4145" fmla="*/ 2222707 h 3322003"/>
              <a:gd name="connsiteX4146" fmla="*/ 9349607 w 12191948"/>
              <a:gd name="connsiteY4146" fmla="*/ 2222707 h 3322003"/>
              <a:gd name="connsiteX4147" fmla="*/ 6846625 w 12191948"/>
              <a:gd name="connsiteY4147" fmla="*/ 2222123 h 3322003"/>
              <a:gd name="connsiteX4148" fmla="*/ 6850254 w 12191948"/>
              <a:gd name="connsiteY4148" fmla="*/ 2226993 h 3322003"/>
              <a:gd name="connsiteX4149" fmla="*/ 6865249 w 12191948"/>
              <a:gd name="connsiteY4149" fmla="*/ 2234005 h 3322003"/>
              <a:gd name="connsiteX4150" fmla="*/ 6897419 w 12191948"/>
              <a:gd name="connsiteY4150" fmla="*/ 2240238 h 3322003"/>
              <a:gd name="connsiteX4151" fmla="*/ 6895484 w 12191948"/>
              <a:gd name="connsiteY4151" fmla="*/ 2241211 h 3322003"/>
              <a:gd name="connsiteX4152" fmla="*/ 6904918 w 12191948"/>
              <a:gd name="connsiteY4152" fmla="*/ 2239459 h 3322003"/>
              <a:gd name="connsiteX4153" fmla="*/ 6878794 w 12191948"/>
              <a:gd name="connsiteY4153" fmla="*/ 2225630 h 3322003"/>
              <a:gd name="connsiteX4154" fmla="*/ 6864523 w 12191948"/>
              <a:gd name="connsiteY4154" fmla="*/ 2222123 h 3322003"/>
              <a:gd name="connsiteX4155" fmla="*/ 6846625 w 12191948"/>
              <a:gd name="connsiteY4155" fmla="*/ 2222123 h 3322003"/>
              <a:gd name="connsiteX4156" fmla="*/ 6424544 w 12191948"/>
              <a:gd name="connsiteY4156" fmla="*/ 2220955 h 3322003"/>
              <a:gd name="connsiteX4157" fmla="*/ 6405676 w 12191948"/>
              <a:gd name="connsiteY4157" fmla="*/ 2234978 h 3322003"/>
              <a:gd name="connsiteX4158" fmla="*/ 6444135 w 12191948"/>
              <a:gd name="connsiteY4158" fmla="*/ 2229330 h 3322003"/>
              <a:gd name="connsiteX4159" fmla="*/ 6425511 w 12191948"/>
              <a:gd name="connsiteY4159" fmla="*/ 2222123 h 3322003"/>
              <a:gd name="connsiteX4160" fmla="*/ 1837032 w 12191948"/>
              <a:gd name="connsiteY4160" fmla="*/ 2220176 h 3322003"/>
              <a:gd name="connsiteX4161" fmla="*/ 1822760 w 12191948"/>
              <a:gd name="connsiteY4161" fmla="*/ 2225630 h 3322003"/>
              <a:gd name="connsiteX4162" fmla="*/ 1862670 w 12191948"/>
              <a:gd name="connsiteY4162" fmla="*/ 2225239 h 3322003"/>
              <a:gd name="connsiteX4163" fmla="*/ 1837032 w 12191948"/>
              <a:gd name="connsiteY4163" fmla="*/ 2220176 h 3322003"/>
              <a:gd name="connsiteX4164" fmla="*/ 5085007 w 12191948"/>
              <a:gd name="connsiteY4164" fmla="*/ 2219591 h 3322003"/>
              <a:gd name="connsiteX4165" fmla="*/ 5091779 w 12191948"/>
              <a:gd name="connsiteY4165" fmla="*/ 2226408 h 3322003"/>
              <a:gd name="connsiteX4166" fmla="*/ 5110889 w 12191948"/>
              <a:gd name="connsiteY4166" fmla="*/ 2229134 h 3322003"/>
              <a:gd name="connsiteX4167" fmla="*/ 5117420 w 12191948"/>
              <a:gd name="connsiteY4167" fmla="*/ 2222123 h 3322003"/>
              <a:gd name="connsiteX4168" fmla="*/ 5115727 w 12191948"/>
              <a:gd name="connsiteY4168" fmla="*/ 2222123 h 3322003"/>
              <a:gd name="connsiteX4169" fmla="*/ 8632672 w 12191948"/>
              <a:gd name="connsiteY4169" fmla="*/ 2218812 h 3322003"/>
              <a:gd name="connsiteX4170" fmla="*/ 8637510 w 12191948"/>
              <a:gd name="connsiteY4170" fmla="*/ 2220176 h 3322003"/>
              <a:gd name="connsiteX4171" fmla="*/ 8635090 w 12191948"/>
              <a:gd name="connsiteY4171" fmla="*/ 2218812 h 3322003"/>
              <a:gd name="connsiteX4172" fmla="*/ 7667567 w 12191948"/>
              <a:gd name="connsiteY4172" fmla="*/ 2217838 h 3322003"/>
              <a:gd name="connsiteX4173" fmla="*/ 7672648 w 12191948"/>
              <a:gd name="connsiteY4173" fmla="*/ 2219397 h 3322003"/>
              <a:gd name="connsiteX4174" fmla="*/ 7669987 w 12191948"/>
              <a:gd name="connsiteY4174" fmla="*/ 2218033 h 3322003"/>
              <a:gd name="connsiteX4175" fmla="*/ 9489657 w 12191948"/>
              <a:gd name="connsiteY4175" fmla="*/ 2216280 h 3322003"/>
              <a:gd name="connsiteX4176" fmla="*/ 9492559 w 12191948"/>
              <a:gd name="connsiteY4176" fmla="*/ 2220370 h 3322003"/>
              <a:gd name="connsiteX4177" fmla="*/ 9503443 w 12191948"/>
              <a:gd name="connsiteY4177" fmla="*/ 2220370 h 3322003"/>
              <a:gd name="connsiteX4178" fmla="*/ 9502717 w 12191948"/>
              <a:gd name="connsiteY4178" fmla="*/ 2216280 h 3322003"/>
              <a:gd name="connsiteX4179" fmla="*/ 9501991 w 12191948"/>
              <a:gd name="connsiteY4179" fmla="*/ 2216280 h 3322003"/>
              <a:gd name="connsiteX4180" fmla="*/ 2875910 w 12191948"/>
              <a:gd name="connsiteY4180" fmla="*/ 2216086 h 3322003"/>
              <a:gd name="connsiteX4181" fmla="*/ 2875910 w 12191948"/>
              <a:gd name="connsiteY4181" fmla="*/ 2218227 h 3322003"/>
              <a:gd name="connsiteX4182" fmla="*/ 2888003 w 12191948"/>
              <a:gd name="connsiteY4182" fmla="*/ 2218227 h 3322003"/>
              <a:gd name="connsiteX4183" fmla="*/ 2888003 w 12191948"/>
              <a:gd name="connsiteY4183" fmla="*/ 2216086 h 3322003"/>
              <a:gd name="connsiteX4184" fmla="*/ 2875910 w 12191948"/>
              <a:gd name="connsiteY4184" fmla="*/ 2216086 h 3322003"/>
              <a:gd name="connsiteX4185" fmla="*/ 11400997 w 12191948"/>
              <a:gd name="connsiteY4185" fmla="*/ 2214528 h 3322003"/>
              <a:gd name="connsiteX4186" fmla="*/ 11384067 w 12191948"/>
              <a:gd name="connsiteY4186" fmla="*/ 2215307 h 3322003"/>
              <a:gd name="connsiteX4187" fmla="*/ 11397612 w 12191948"/>
              <a:gd name="connsiteY4187" fmla="*/ 2221928 h 3322003"/>
              <a:gd name="connsiteX4188" fmla="*/ 11410431 w 12191948"/>
              <a:gd name="connsiteY4188" fmla="*/ 2225824 h 3322003"/>
              <a:gd name="connsiteX4189" fmla="*/ 11458807 w 12191948"/>
              <a:gd name="connsiteY4189" fmla="*/ 2232835 h 3322003"/>
              <a:gd name="connsiteX4190" fmla="*/ 11400997 w 12191948"/>
              <a:gd name="connsiteY4190" fmla="*/ 2214528 h 3322003"/>
              <a:gd name="connsiteX4191" fmla="*/ 2009347 w 12191948"/>
              <a:gd name="connsiteY4191" fmla="*/ 2214528 h 3322003"/>
              <a:gd name="connsiteX4192" fmla="*/ 2015831 w 12191948"/>
              <a:gd name="connsiteY4192" fmla="*/ 2214528 h 3322003"/>
              <a:gd name="connsiteX4193" fmla="*/ 2018685 w 12191948"/>
              <a:gd name="connsiteY4193" fmla="*/ 2216669 h 3322003"/>
              <a:gd name="connsiteX4194" fmla="*/ 1605552 w 12191948"/>
              <a:gd name="connsiteY4194" fmla="*/ 2211800 h 3322003"/>
              <a:gd name="connsiteX4195" fmla="*/ 1610873 w 12191948"/>
              <a:gd name="connsiteY4195" fmla="*/ 2213553 h 3322003"/>
              <a:gd name="connsiteX4196" fmla="*/ 1614501 w 12191948"/>
              <a:gd name="connsiteY4196" fmla="*/ 2215695 h 3322003"/>
              <a:gd name="connsiteX4197" fmla="*/ 1614743 w 12191948"/>
              <a:gd name="connsiteY4197" fmla="*/ 2213943 h 3322003"/>
              <a:gd name="connsiteX4198" fmla="*/ 1612084 w 12191948"/>
              <a:gd name="connsiteY4198" fmla="*/ 2211800 h 3322003"/>
              <a:gd name="connsiteX4199" fmla="*/ 3169311 w 12191948"/>
              <a:gd name="connsiteY4199" fmla="*/ 2209074 h 3322003"/>
              <a:gd name="connsiteX4200" fmla="*/ 3174634 w 12191948"/>
              <a:gd name="connsiteY4200" fmla="*/ 2213749 h 3322003"/>
              <a:gd name="connsiteX4201" fmla="*/ 3205836 w 12191948"/>
              <a:gd name="connsiteY4201" fmla="*/ 2226603 h 3322003"/>
              <a:gd name="connsiteX4202" fmla="*/ 3241634 w 12191948"/>
              <a:gd name="connsiteY4202" fmla="*/ 2233615 h 3322003"/>
              <a:gd name="connsiteX4203" fmla="*/ 3241634 w 12191948"/>
              <a:gd name="connsiteY4203" fmla="*/ 2232251 h 3322003"/>
              <a:gd name="connsiteX4204" fmla="*/ 3243810 w 12191948"/>
              <a:gd name="connsiteY4204" fmla="*/ 2233615 h 3322003"/>
              <a:gd name="connsiteX4205" fmla="*/ 3287590 w 12191948"/>
              <a:gd name="connsiteY4205" fmla="*/ 2251924 h 3322003"/>
              <a:gd name="connsiteX4206" fmla="*/ 3242358 w 12191948"/>
              <a:gd name="connsiteY4206" fmla="*/ 2246274 h 3322003"/>
              <a:gd name="connsiteX4207" fmla="*/ 3231232 w 12191948"/>
              <a:gd name="connsiteY4207" fmla="*/ 2256208 h 3322003"/>
              <a:gd name="connsiteX4208" fmla="*/ 3246230 w 12191948"/>
              <a:gd name="connsiteY4208" fmla="*/ 2265751 h 3322003"/>
              <a:gd name="connsiteX4209" fmla="*/ 3320244 w 12191948"/>
              <a:gd name="connsiteY4209" fmla="*/ 2302759 h 3322003"/>
              <a:gd name="connsiteX4210" fmla="*/ 3374667 w 12191948"/>
              <a:gd name="connsiteY4210" fmla="*/ 2308213 h 3322003"/>
              <a:gd name="connsiteX4211" fmla="*/ 3313472 w 12191948"/>
              <a:gd name="connsiteY4211" fmla="*/ 2262052 h 3322003"/>
              <a:gd name="connsiteX4212" fmla="*/ 3343706 w 12191948"/>
              <a:gd name="connsiteY4212" fmla="*/ 2263805 h 3322003"/>
              <a:gd name="connsiteX4213" fmla="*/ 3366686 w 12191948"/>
              <a:gd name="connsiteY4213" fmla="*/ 2267506 h 3322003"/>
              <a:gd name="connsiteX4214" fmla="*/ 3362330 w 12191948"/>
              <a:gd name="connsiteY4214" fmla="*/ 2284840 h 3322003"/>
              <a:gd name="connsiteX4215" fmla="*/ 3423769 w 12191948"/>
              <a:gd name="connsiteY4215" fmla="*/ 2297694 h 3322003"/>
              <a:gd name="connsiteX4216" fmla="*/ 3390874 w 12191948"/>
              <a:gd name="connsiteY4216" fmla="*/ 2300422 h 3322003"/>
              <a:gd name="connsiteX4217" fmla="*/ 3401758 w 12191948"/>
              <a:gd name="connsiteY4217" fmla="*/ 2315030 h 3322003"/>
              <a:gd name="connsiteX4218" fmla="*/ 3500930 w 12191948"/>
              <a:gd name="connsiteY4218" fmla="*/ 2315030 h 3322003"/>
              <a:gd name="connsiteX4219" fmla="*/ 3457874 w 12191948"/>
              <a:gd name="connsiteY4219" fmla="*/ 2295553 h 3322003"/>
              <a:gd name="connsiteX4220" fmla="*/ 3391359 w 12191948"/>
              <a:gd name="connsiteY4220" fmla="*/ 2253092 h 3322003"/>
              <a:gd name="connsiteX4221" fmla="*/ 3331128 w 12191948"/>
              <a:gd name="connsiteY4221" fmla="*/ 2251534 h 3322003"/>
              <a:gd name="connsiteX4222" fmla="*/ 3343950 w 12191948"/>
              <a:gd name="connsiteY4222" fmla="*/ 2240821 h 3322003"/>
              <a:gd name="connsiteX4223" fmla="*/ 3380957 w 12191948"/>
              <a:gd name="connsiteY4223" fmla="*/ 2240821 h 3322003"/>
              <a:gd name="connsiteX4224" fmla="*/ 3342983 w 12191948"/>
              <a:gd name="connsiteY4224" fmla="*/ 2235563 h 3322003"/>
              <a:gd name="connsiteX4225" fmla="*/ 3329437 w 12191948"/>
              <a:gd name="connsiteY4225" fmla="*/ 2217838 h 3322003"/>
              <a:gd name="connsiteX4226" fmla="*/ 3276706 w 12191948"/>
              <a:gd name="connsiteY4226" fmla="*/ 2215890 h 3322003"/>
              <a:gd name="connsiteX4227" fmla="*/ 3226395 w 12191948"/>
              <a:gd name="connsiteY4227" fmla="*/ 2222123 h 3322003"/>
              <a:gd name="connsiteX4228" fmla="*/ 3169311 w 12191948"/>
              <a:gd name="connsiteY4228" fmla="*/ 2209074 h 3322003"/>
              <a:gd name="connsiteX4229" fmla="*/ 7610727 w 12191948"/>
              <a:gd name="connsiteY4229" fmla="*/ 2208878 h 3322003"/>
              <a:gd name="connsiteX4230" fmla="*/ 7600567 w 12191948"/>
              <a:gd name="connsiteY4230" fmla="*/ 2212579 h 3322003"/>
              <a:gd name="connsiteX4231" fmla="*/ 7659103 w 12191948"/>
              <a:gd name="connsiteY4231" fmla="*/ 2216086 h 3322003"/>
              <a:gd name="connsiteX4232" fmla="*/ 7610727 w 12191948"/>
              <a:gd name="connsiteY4232" fmla="*/ 2208878 h 3322003"/>
              <a:gd name="connsiteX4233" fmla="*/ 6493479 w 12191948"/>
              <a:gd name="connsiteY4233" fmla="*/ 2208295 h 3322003"/>
              <a:gd name="connsiteX4234" fmla="*/ 6513797 w 12191948"/>
              <a:gd name="connsiteY4234" fmla="*/ 2226797 h 3322003"/>
              <a:gd name="connsiteX4235" fmla="*/ 6553224 w 12191948"/>
              <a:gd name="connsiteY4235" fmla="*/ 2221540 h 3322003"/>
              <a:gd name="connsiteX4236" fmla="*/ 6553224 w 12191948"/>
              <a:gd name="connsiteY4236" fmla="*/ 2220760 h 3322003"/>
              <a:gd name="connsiteX4237" fmla="*/ 3023609 w 12191948"/>
              <a:gd name="connsiteY4237" fmla="*/ 2208294 h 3322003"/>
              <a:gd name="connsiteX4238" fmla="*/ 2989834 w 12191948"/>
              <a:gd name="connsiteY4238" fmla="*/ 2210632 h 3322003"/>
              <a:gd name="connsiteX4239" fmla="*/ 2999268 w 12191948"/>
              <a:gd name="connsiteY4239" fmla="*/ 2226603 h 3322003"/>
              <a:gd name="connsiteX4240" fmla="*/ 2999268 w 12191948"/>
              <a:gd name="connsiteY4240" fmla="*/ 2227187 h 3322003"/>
              <a:gd name="connsiteX4241" fmla="*/ 3069656 w 12191948"/>
              <a:gd name="connsiteY4241" fmla="*/ 2227187 h 3322003"/>
              <a:gd name="connsiteX4242" fmla="*/ 3083684 w 12191948"/>
              <a:gd name="connsiteY4242" fmla="*/ 2222319 h 3322003"/>
              <a:gd name="connsiteX4243" fmla="*/ 3064092 w 12191948"/>
              <a:gd name="connsiteY4243" fmla="*/ 2213553 h 3322003"/>
              <a:gd name="connsiteX4244" fmla="*/ 3023609 w 12191948"/>
              <a:gd name="connsiteY4244" fmla="*/ 2208294 h 3322003"/>
              <a:gd name="connsiteX4245" fmla="*/ 11851380 w 12191948"/>
              <a:gd name="connsiteY4245" fmla="*/ 2207710 h 3322003"/>
              <a:gd name="connsiteX4246" fmla="*/ 11978126 w 12191948"/>
              <a:gd name="connsiteY4246" fmla="*/ 2245301 h 3322003"/>
              <a:gd name="connsiteX4247" fmla="*/ 11978608 w 12191948"/>
              <a:gd name="connsiteY4247" fmla="*/ 2245692 h 3322003"/>
              <a:gd name="connsiteX4248" fmla="*/ 12000861 w 12191948"/>
              <a:gd name="connsiteY4248" fmla="*/ 2249002 h 3322003"/>
              <a:gd name="connsiteX4249" fmla="*/ 12016827 w 12191948"/>
              <a:gd name="connsiteY4249" fmla="*/ 2247053 h 3322003"/>
              <a:gd name="connsiteX4250" fmla="*/ 12010536 w 12191948"/>
              <a:gd name="connsiteY4250" fmla="*/ 2239847 h 3322003"/>
              <a:gd name="connsiteX4251" fmla="*/ 11977158 w 12191948"/>
              <a:gd name="connsiteY4251" fmla="*/ 2230110 h 3322003"/>
              <a:gd name="connsiteX4252" fmla="*/ 11906044 w 12191948"/>
              <a:gd name="connsiteY4252" fmla="*/ 2214722 h 3322003"/>
              <a:gd name="connsiteX4253" fmla="*/ 11851380 w 12191948"/>
              <a:gd name="connsiteY4253" fmla="*/ 2207710 h 3322003"/>
              <a:gd name="connsiteX4254" fmla="*/ 6455836 w 12191948"/>
              <a:gd name="connsiteY4254" fmla="*/ 2206785 h 3322003"/>
              <a:gd name="connsiteX4255" fmla="*/ 6423332 w 12191948"/>
              <a:gd name="connsiteY4255" fmla="*/ 2207516 h 3322003"/>
              <a:gd name="connsiteX4256" fmla="*/ 6470015 w 12191948"/>
              <a:gd name="connsiteY4256" fmla="*/ 2220955 h 3322003"/>
              <a:gd name="connsiteX4257" fmla="*/ 6455836 w 12191948"/>
              <a:gd name="connsiteY4257" fmla="*/ 2206785 h 3322003"/>
              <a:gd name="connsiteX4258" fmla="*/ 2826808 w 12191948"/>
              <a:gd name="connsiteY4258" fmla="*/ 2205761 h 3322003"/>
              <a:gd name="connsiteX4259" fmla="*/ 2826808 w 12191948"/>
              <a:gd name="connsiteY4259" fmla="*/ 2207125 h 3322003"/>
              <a:gd name="connsiteX4260" fmla="*/ 2832613 w 12191948"/>
              <a:gd name="connsiteY4260" fmla="*/ 2211412 h 3322003"/>
              <a:gd name="connsiteX4261" fmla="*/ 2838903 w 12191948"/>
              <a:gd name="connsiteY4261" fmla="*/ 2211412 h 3322003"/>
              <a:gd name="connsiteX4262" fmla="*/ 2833098 w 12191948"/>
              <a:gd name="connsiteY4262" fmla="*/ 2207320 h 3322003"/>
              <a:gd name="connsiteX4263" fmla="*/ 2826808 w 12191948"/>
              <a:gd name="connsiteY4263" fmla="*/ 2205761 h 3322003"/>
              <a:gd name="connsiteX4264" fmla="*/ 2727909 w 12191948"/>
              <a:gd name="connsiteY4264" fmla="*/ 2205373 h 3322003"/>
              <a:gd name="connsiteX4265" fmla="*/ 2710705 w 12191948"/>
              <a:gd name="connsiteY4265" fmla="*/ 2205958 h 3322003"/>
              <a:gd name="connsiteX4266" fmla="*/ 2711914 w 12191948"/>
              <a:gd name="connsiteY4266" fmla="*/ 2206152 h 3322003"/>
              <a:gd name="connsiteX4267" fmla="*/ 2728362 w 12191948"/>
              <a:gd name="connsiteY4267" fmla="*/ 2221343 h 3322003"/>
              <a:gd name="connsiteX4268" fmla="*/ 2752550 w 12191948"/>
              <a:gd name="connsiteY4268" fmla="*/ 2214137 h 3322003"/>
              <a:gd name="connsiteX4269" fmla="*/ 2727909 w 12191948"/>
              <a:gd name="connsiteY4269" fmla="*/ 2205373 h 3322003"/>
              <a:gd name="connsiteX4270" fmla="*/ 5027682 w 12191948"/>
              <a:gd name="connsiteY4270" fmla="*/ 2204594 h 3322003"/>
              <a:gd name="connsiteX4271" fmla="*/ 5010266 w 12191948"/>
              <a:gd name="connsiteY4271" fmla="*/ 2212773 h 3322003"/>
              <a:gd name="connsiteX4272" fmla="*/ 4984869 w 12191948"/>
              <a:gd name="connsiteY4272" fmla="*/ 2209074 h 3322003"/>
              <a:gd name="connsiteX4273" fmla="*/ 4960681 w 12191948"/>
              <a:gd name="connsiteY4273" fmla="*/ 2211800 h 3322003"/>
              <a:gd name="connsiteX4274" fmla="*/ 4993093 w 12191948"/>
              <a:gd name="connsiteY4274" fmla="*/ 2224656 h 3322003"/>
              <a:gd name="connsiteX4275" fmla="*/ 5042433 w 12191948"/>
              <a:gd name="connsiteY4275" fmla="*/ 2225025 h 3322003"/>
              <a:gd name="connsiteX4276" fmla="*/ 5042436 w 12191948"/>
              <a:gd name="connsiteY4276" fmla="*/ 2225045 h 3322003"/>
              <a:gd name="connsiteX4277" fmla="*/ 5045097 w 12191948"/>
              <a:gd name="connsiteY4277" fmla="*/ 2225045 h 3322003"/>
              <a:gd name="connsiteX4278" fmla="*/ 5042433 w 12191948"/>
              <a:gd name="connsiteY4278" fmla="*/ 2225025 h 3322003"/>
              <a:gd name="connsiteX4279" fmla="*/ 5040955 w 12191948"/>
              <a:gd name="connsiteY4279" fmla="*/ 2214673 h 3322003"/>
              <a:gd name="connsiteX4280" fmla="*/ 5027682 w 12191948"/>
              <a:gd name="connsiteY4280" fmla="*/ 2204594 h 3322003"/>
              <a:gd name="connsiteX4281" fmla="*/ 2527358 w 12191948"/>
              <a:gd name="connsiteY4281" fmla="*/ 2204009 h 3322003"/>
              <a:gd name="connsiteX4282" fmla="*/ 2467857 w 12191948"/>
              <a:gd name="connsiteY4282" fmla="*/ 2205373 h 3322003"/>
              <a:gd name="connsiteX4283" fmla="*/ 2484546 w 12191948"/>
              <a:gd name="connsiteY4283" fmla="*/ 2219982 h 3322003"/>
              <a:gd name="connsiteX4284" fmla="*/ 2586621 w 12191948"/>
              <a:gd name="connsiteY4284" fmla="*/ 2234978 h 3322003"/>
              <a:gd name="connsiteX4285" fmla="*/ 2598714 w 12191948"/>
              <a:gd name="connsiteY4285" fmla="*/ 2239263 h 3322003"/>
              <a:gd name="connsiteX4286" fmla="*/ 2713123 w 12191948"/>
              <a:gd name="connsiteY4286" fmla="*/ 2249391 h 3322003"/>
              <a:gd name="connsiteX4287" fmla="*/ 2753276 w 12191948"/>
              <a:gd name="connsiteY4287" fmla="*/ 2261273 h 3322003"/>
              <a:gd name="connsiteX4288" fmla="*/ 2760049 w 12191948"/>
              <a:gd name="connsiteY4288" fmla="*/ 2280750 h 3322003"/>
              <a:gd name="connsiteX4289" fmla="*/ 2731749 w 12191948"/>
              <a:gd name="connsiteY4289" fmla="*/ 2287762 h 3322003"/>
              <a:gd name="connsiteX4290" fmla="*/ 2743842 w 12191948"/>
              <a:gd name="connsiteY4290" fmla="*/ 2290879 h 3322003"/>
              <a:gd name="connsiteX4291" fmla="*/ 2751341 w 12191948"/>
              <a:gd name="connsiteY4291" fmla="*/ 2304706 h 3322003"/>
              <a:gd name="connsiteX4292" fmla="*/ 2743360 w 12191948"/>
              <a:gd name="connsiteY4292" fmla="*/ 2307043 h 3322003"/>
              <a:gd name="connsiteX4293" fmla="*/ 2748680 w 12191948"/>
              <a:gd name="connsiteY4293" fmla="*/ 2308992 h 3322003"/>
              <a:gd name="connsiteX4294" fmla="*/ 2872040 w 12191948"/>
              <a:gd name="connsiteY4294" fmla="*/ 2321263 h 3322003"/>
              <a:gd name="connsiteX4295" fmla="*/ 2872040 w 12191948"/>
              <a:gd name="connsiteY4295" fmla="*/ 2319509 h 3322003"/>
              <a:gd name="connsiteX4296" fmla="*/ 2858010 w 12191948"/>
              <a:gd name="connsiteY4296" fmla="*/ 2300031 h 3322003"/>
              <a:gd name="connsiteX4297" fmla="*/ 2878086 w 12191948"/>
              <a:gd name="connsiteY4297" fmla="*/ 2297500 h 3322003"/>
              <a:gd name="connsiteX4298" fmla="*/ 2919951 w 12191948"/>
              <a:gd name="connsiteY4298" fmla="*/ 2302901 h 3322003"/>
              <a:gd name="connsiteX4299" fmla="*/ 2899645 w 12191948"/>
              <a:gd name="connsiteY4299" fmla="*/ 2307653 h 3322003"/>
              <a:gd name="connsiteX4300" fmla="*/ 2912191 w 12191948"/>
              <a:gd name="connsiteY4300" fmla="*/ 2318147 h 3322003"/>
              <a:gd name="connsiteX4301" fmla="*/ 2902516 w 12191948"/>
              <a:gd name="connsiteY4301" fmla="*/ 2324183 h 3322003"/>
              <a:gd name="connsiteX4302" fmla="*/ 2917270 w 12191948"/>
              <a:gd name="connsiteY4302" fmla="*/ 2326911 h 3322003"/>
              <a:gd name="connsiteX4303" fmla="*/ 2934203 w 12191948"/>
              <a:gd name="connsiteY4303" fmla="*/ 2321263 h 3322003"/>
              <a:gd name="connsiteX4304" fmla="*/ 2936623 w 12191948"/>
              <a:gd name="connsiteY4304" fmla="*/ 2309186 h 3322003"/>
              <a:gd name="connsiteX4305" fmla="*/ 2923017 w 12191948"/>
              <a:gd name="connsiteY4305" fmla="*/ 2303274 h 3322003"/>
              <a:gd name="connsiteX4306" fmla="*/ 2976774 w 12191948"/>
              <a:gd name="connsiteY4306" fmla="*/ 2309186 h 3322003"/>
              <a:gd name="connsiteX4307" fmla="*/ 2961776 w 12191948"/>
              <a:gd name="connsiteY4307" fmla="*/ 2296332 h 3322003"/>
              <a:gd name="connsiteX4308" fmla="*/ 2928398 w 12191948"/>
              <a:gd name="connsiteY4308" fmla="*/ 2287762 h 3322003"/>
              <a:gd name="connsiteX4309" fmla="*/ 2878569 w 12191948"/>
              <a:gd name="connsiteY4309" fmla="*/ 2284256 h 3322003"/>
              <a:gd name="connsiteX4310" fmla="*/ 2862847 w 12191948"/>
              <a:gd name="connsiteY4310" fmla="*/ 2278217 h 3322003"/>
              <a:gd name="connsiteX4311" fmla="*/ 2868652 w 12191948"/>
              <a:gd name="connsiteY4311" fmla="*/ 2273348 h 3322003"/>
              <a:gd name="connsiteX4312" fmla="*/ 2902033 w 12191948"/>
              <a:gd name="connsiteY4312" fmla="*/ 2273348 h 3322003"/>
              <a:gd name="connsiteX4313" fmla="*/ 2900825 w 12191948"/>
              <a:gd name="connsiteY4313" fmla="*/ 2261662 h 3322003"/>
              <a:gd name="connsiteX4314" fmla="*/ 2877210 w 12191948"/>
              <a:gd name="connsiteY4314" fmla="*/ 2253749 h 3322003"/>
              <a:gd name="connsiteX4315" fmla="*/ 2864053 w 12191948"/>
              <a:gd name="connsiteY4315" fmla="*/ 2244761 h 3322003"/>
              <a:gd name="connsiteX4316" fmla="*/ 2878086 w 12191948"/>
              <a:gd name="connsiteY4316" fmla="*/ 2241405 h 3322003"/>
              <a:gd name="connsiteX4317" fmla="*/ 2842288 w 12191948"/>
              <a:gd name="connsiteY4317" fmla="*/ 2222901 h 3322003"/>
              <a:gd name="connsiteX4318" fmla="*/ 2842288 w 12191948"/>
              <a:gd name="connsiteY4318" fmla="*/ 2224265 h 3322003"/>
              <a:gd name="connsiteX4319" fmla="*/ 2798508 w 12191948"/>
              <a:gd name="connsiteY4319" fmla="*/ 2220955 h 3322003"/>
              <a:gd name="connsiteX4320" fmla="*/ 2807216 w 12191948"/>
              <a:gd name="connsiteY4320" fmla="*/ 2232251 h 3322003"/>
              <a:gd name="connsiteX4321" fmla="*/ 2861026 w 12191948"/>
              <a:gd name="connsiteY4321" fmla="*/ 2244740 h 3322003"/>
              <a:gd name="connsiteX4322" fmla="*/ 2834588 w 12191948"/>
              <a:gd name="connsiteY4322" fmla="*/ 2256391 h 3322003"/>
              <a:gd name="connsiteX4323" fmla="*/ 2814471 w 12191948"/>
              <a:gd name="connsiteY4323" fmla="*/ 2276659 h 3322003"/>
              <a:gd name="connsiteX4324" fmla="*/ 2772385 w 12191948"/>
              <a:gd name="connsiteY4324" fmla="*/ 2251340 h 3322003"/>
              <a:gd name="connsiteX4325" fmla="*/ 2777705 w 12191948"/>
              <a:gd name="connsiteY4325" fmla="*/ 2243548 h 3322003"/>
              <a:gd name="connsiteX4326" fmla="*/ 2796329 w 12191948"/>
              <a:gd name="connsiteY4326" fmla="*/ 2246470 h 3322003"/>
              <a:gd name="connsiteX4327" fmla="*/ 2820518 w 12191948"/>
              <a:gd name="connsiteY4327" fmla="*/ 2246470 h 3322003"/>
              <a:gd name="connsiteX4328" fmla="*/ 2812536 w 12191948"/>
              <a:gd name="connsiteY4328" fmla="*/ 2238874 h 3322003"/>
              <a:gd name="connsiteX4329" fmla="*/ 2776738 w 12191948"/>
              <a:gd name="connsiteY4329" fmla="*/ 2225824 h 3322003"/>
              <a:gd name="connsiteX4330" fmla="*/ 2738281 w 12191948"/>
              <a:gd name="connsiteY4330" fmla="*/ 2231277 h 3322003"/>
              <a:gd name="connsiteX4331" fmla="*/ 2689904 w 12191948"/>
              <a:gd name="connsiteY4331" fmla="*/ 2227772 h 3322003"/>
              <a:gd name="connsiteX4332" fmla="*/ 2670310 w 12191948"/>
              <a:gd name="connsiteY4332" fmla="*/ 2214331 h 3322003"/>
              <a:gd name="connsiteX4333" fmla="*/ 2648298 w 12191948"/>
              <a:gd name="connsiteY4333" fmla="*/ 2223486 h 3322003"/>
              <a:gd name="connsiteX4334" fmla="*/ 2527358 w 12191948"/>
              <a:gd name="connsiteY4334" fmla="*/ 2204009 h 3322003"/>
              <a:gd name="connsiteX4335" fmla="*/ 8309765 w 12191948"/>
              <a:gd name="connsiteY4335" fmla="*/ 2203961 h 3322003"/>
              <a:gd name="connsiteX4336" fmla="*/ 8285332 w 12191948"/>
              <a:gd name="connsiteY4336" fmla="*/ 2206931 h 3322003"/>
              <a:gd name="connsiteX4337" fmla="*/ 8297183 w 12191948"/>
              <a:gd name="connsiteY4337" fmla="*/ 2219982 h 3322003"/>
              <a:gd name="connsiteX4338" fmla="*/ 8297668 w 12191948"/>
              <a:gd name="connsiteY4338" fmla="*/ 2219202 h 3322003"/>
              <a:gd name="connsiteX4339" fmla="*/ 8316292 w 12191948"/>
              <a:gd name="connsiteY4339" fmla="*/ 2223098 h 3322003"/>
              <a:gd name="connsiteX4340" fmla="*/ 8333708 w 12191948"/>
              <a:gd name="connsiteY4340" fmla="*/ 2208878 h 3322003"/>
              <a:gd name="connsiteX4341" fmla="*/ 8309765 w 12191948"/>
              <a:gd name="connsiteY4341" fmla="*/ 2203961 h 3322003"/>
              <a:gd name="connsiteX4342" fmla="*/ 5456295 w 12191948"/>
              <a:gd name="connsiteY4342" fmla="*/ 2202645 h 3322003"/>
              <a:gd name="connsiteX4343" fmla="*/ 5459438 w 12191948"/>
              <a:gd name="connsiteY4343" fmla="*/ 2203815 h 3322003"/>
              <a:gd name="connsiteX4344" fmla="*/ 5459438 w 12191948"/>
              <a:gd name="connsiteY4344" fmla="*/ 2202645 h 3322003"/>
              <a:gd name="connsiteX4345" fmla="*/ 11296746 w 12191948"/>
              <a:gd name="connsiteY4345" fmla="*/ 2202451 h 3322003"/>
              <a:gd name="connsiteX4346" fmla="*/ 11298681 w 12191948"/>
              <a:gd name="connsiteY4346" fmla="*/ 2213749 h 3322003"/>
              <a:gd name="connsiteX4347" fmla="*/ 11347057 w 12191948"/>
              <a:gd name="connsiteY4347" fmla="*/ 2240432 h 3322003"/>
              <a:gd name="connsiteX4348" fmla="*/ 11312711 w 12191948"/>
              <a:gd name="connsiteY4348" fmla="*/ 2228552 h 3322003"/>
              <a:gd name="connsiteX4349" fmla="*/ 11283200 w 12191948"/>
              <a:gd name="connsiteY4349" fmla="*/ 2228552 h 3322003"/>
              <a:gd name="connsiteX4350" fmla="*/ 11329885 w 12191948"/>
              <a:gd name="connsiteY4350" fmla="*/ 2250366 h 3322003"/>
              <a:gd name="connsiteX4351" fmla="*/ 11329159 w 12191948"/>
              <a:gd name="connsiteY4351" fmla="*/ 2250366 h 3322003"/>
              <a:gd name="connsiteX4352" fmla="*/ 11371245 w 12191948"/>
              <a:gd name="connsiteY4352" fmla="*/ 2273739 h 3322003"/>
              <a:gd name="connsiteX4353" fmla="*/ 11412607 w 12191948"/>
              <a:gd name="connsiteY4353" fmla="*/ 2296721 h 3322003"/>
              <a:gd name="connsiteX4354" fmla="*/ 11425670 w 12191948"/>
              <a:gd name="connsiteY4354" fmla="*/ 2281918 h 3322003"/>
              <a:gd name="connsiteX4355" fmla="*/ 11489041 w 12191948"/>
              <a:gd name="connsiteY4355" fmla="*/ 2296332 h 3322003"/>
              <a:gd name="connsiteX4356" fmla="*/ 11426637 w 12191948"/>
              <a:gd name="connsiteY4356" fmla="*/ 2278802 h 3322003"/>
              <a:gd name="connsiteX4357" fmla="*/ 11378261 w 12191948"/>
              <a:gd name="connsiteY4357" fmla="*/ 2229330 h 3322003"/>
              <a:gd name="connsiteX4358" fmla="*/ 3484482 w 12191948"/>
              <a:gd name="connsiteY4358" fmla="*/ 2199529 h 3322003"/>
              <a:gd name="connsiteX4359" fmla="*/ 3485208 w 12191948"/>
              <a:gd name="connsiteY4359" fmla="*/ 2200308 h 3322003"/>
              <a:gd name="connsiteX4360" fmla="*/ 3482306 w 12191948"/>
              <a:gd name="connsiteY4360" fmla="*/ 2203815 h 3322003"/>
              <a:gd name="connsiteX4361" fmla="*/ 3515925 w 12191948"/>
              <a:gd name="connsiteY4361" fmla="*/ 2213553 h 3322003"/>
              <a:gd name="connsiteX4362" fmla="*/ 3502865 w 12191948"/>
              <a:gd name="connsiteY4362" fmla="*/ 2203230 h 3322003"/>
              <a:gd name="connsiteX4363" fmla="*/ 3484482 w 12191948"/>
              <a:gd name="connsiteY4363" fmla="*/ 2199529 h 3322003"/>
              <a:gd name="connsiteX4364" fmla="*/ 2318858 w 12191948"/>
              <a:gd name="connsiteY4364" fmla="*/ 2198555 h 3322003"/>
              <a:gd name="connsiteX4365" fmla="*/ 2312327 w 12191948"/>
              <a:gd name="connsiteY4365" fmla="*/ 2204400 h 3322003"/>
              <a:gd name="connsiteX4366" fmla="*/ 2323937 w 12191948"/>
              <a:gd name="connsiteY4366" fmla="*/ 2209657 h 3322003"/>
              <a:gd name="connsiteX4367" fmla="*/ 2365784 w 12191948"/>
              <a:gd name="connsiteY4367" fmla="*/ 2222319 h 3322003"/>
              <a:gd name="connsiteX4368" fmla="*/ 2365784 w 12191948"/>
              <a:gd name="connsiteY4368" fmla="*/ 2209463 h 3322003"/>
              <a:gd name="connsiteX4369" fmla="*/ 2398436 w 12191948"/>
              <a:gd name="connsiteY4369" fmla="*/ 2215111 h 3322003"/>
              <a:gd name="connsiteX4370" fmla="*/ 2429638 w 12191948"/>
              <a:gd name="connsiteY4370" fmla="*/ 2225630 h 3322003"/>
              <a:gd name="connsiteX4371" fmla="*/ 2456246 w 12191948"/>
              <a:gd name="connsiteY4371" fmla="*/ 2226993 h 3322003"/>
              <a:gd name="connsiteX4372" fmla="*/ 2456246 w 12191948"/>
              <a:gd name="connsiteY4372" fmla="*/ 2218033 h 3322003"/>
              <a:gd name="connsiteX4373" fmla="*/ 2426736 w 12191948"/>
              <a:gd name="connsiteY4373" fmla="*/ 2203230 h 3322003"/>
              <a:gd name="connsiteX4374" fmla="*/ 2354171 w 12191948"/>
              <a:gd name="connsiteY4374" fmla="*/ 2204400 h 3322003"/>
              <a:gd name="connsiteX4375" fmla="*/ 2318858 w 12191948"/>
              <a:gd name="connsiteY4375" fmla="*/ 2198555 h 3322003"/>
              <a:gd name="connsiteX4376" fmla="*/ 8233327 w 12191948"/>
              <a:gd name="connsiteY4376" fmla="*/ 2198361 h 3322003"/>
              <a:gd name="connsiteX4377" fmla="*/ 8237438 w 12191948"/>
              <a:gd name="connsiteY4377" fmla="*/ 2204788 h 3322003"/>
              <a:gd name="connsiteX4378" fmla="*/ 8271060 w 12191948"/>
              <a:gd name="connsiteY4378" fmla="*/ 2209657 h 3322003"/>
              <a:gd name="connsiteX4379" fmla="*/ 8283638 w 12191948"/>
              <a:gd name="connsiteY4379" fmla="*/ 2206931 h 3322003"/>
              <a:gd name="connsiteX4380" fmla="*/ 8263805 w 12191948"/>
              <a:gd name="connsiteY4380" fmla="*/ 2198361 h 3322003"/>
              <a:gd name="connsiteX4381" fmla="*/ 8233327 w 12191948"/>
              <a:gd name="connsiteY4381" fmla="*/ 2198361 h 3322003"/>
              <a:gd name="connsiteX4382" fmla="*/ 9241727 w 12191948"/>
              <a:gd name="connsiteY4382" fmla="*/ 2196413 h 3322003"/>
              <a:gd name="connsiteX4383" fmla="*/ 9248258 w 12191948"/>
              <a:gd name="connsiteY4383" fmla="*/ 2203036 h 3322003"/>
              <a:gd name="connsiteX4384" fmla="*/ 9268576 w 12191948"/>
              <a:gd name="connsiteY4384" fmla="*/ 2207125 h 3322003"/>
              <a:gd name="connsiteX4385" fmla="*/ 9313082 w 12191948"/>
              <a:gd name="connsiteY4385" fmla="*/ 2232251 h 3322003"/>
              <a:gd name="connsiteX4386" fmla="*/ 9333641 w 12191948"/>
              <a:gd name="connsiteY4386" fmla="*/ 2222707 h 3322003"/>
              <a:gd name="connsiteX4387" fmla="*/ 9333641 w 12191948"/>
              <a:gd name="connsiteY4387" fmla="*/ 2213164 h 3322003"/>
              <a:gd name="connsiteX4388" fmla="*/ 9373069 w 12191948"/>
              <a:gd name="connsiteY4388" fmla="*/ 2214722 h 3322003"/>
              <a:gd name="connsiteX4389" fmla="*/ 9330256 w 12191948"/>
              <a:gd name="connsiteY4389" fmla="*/ 2203815 h 3322003"/>
              <a:gd name="connsiteX4390" fmla="*/ 9330256 w 12191948"/>
              <a:gd name="connsiteY4390" fmla="*/ 2204009 h 3322003"/>
              <a:gd name="connsiteX4391" fmla="*/ 9269543 w 12191948"/>
              <a:gd name="connsiteY4391" fmla="*/ 2203036 h 3322003"/>
              <a:gd name="connsiteX4392" fmla="*/ 9260110 w 12191948"/>
              <a:gd name="connsiteY4392" fmla="*/ 2198167 h 3322003"/>
              <a:gd name="connsiteX4393" fmla="*/ 9241727 w 12191948"/>
              <a:gd name="connsiteY4393" fmla="*/ 2196413 h 3322003"/>
              <a:gd name="connsiteX4394" fmla="*/ 4814583 w 12191948"/>
              <a:gd name="connsiteY4394" fmla="*/ 2196024 h 3322003"/>
              <a:gd name="connsiteX4395" fmla="*/ 4812892 w 12191948"/>
              <a:gd name="connsiteY4395" fmla="*/ 2197191 h 3322003"/>
              <a:gd name="connsiteX4396" fmla="*/ 4818455 w 12191948"/>
              <a:gd name="connsiteY4396" fmla="*/ 2199140 h 3322003"/>
              <a:gd name="connsiteX4397" fmla="*/ 4822808 w 12191948"/>
              <a:gd name="connsiteY4397" fmla="*/ 2198361 h 3322003"/>
              <a:gd name="connsiteX4398" fmla="*/ 4820147 w 12191948"/>
              <a:gd name="connsiteY4398" fmla="*/ 2197776 h 3322003"/>
              <a:gd name="connsiteX4399" fmla="*/ 4814583 w 12191948"/>
              <a:gd name="connsiteY4399" fmla="*/ 2196024 h 3322003"/>
              <a:gd name="connsiteX4400" fmla="*/ 2759566 w 12191948"/>
              <a:gd name="connsiteY4400" fmla="*/ 2195245 h 3322003"/>
              <a:gd name="connsiteX4401" fmla="*/ 2760775 w 12191948"/>
              <a:gd name="connsiteY4401" fmla="*/ 2195633 h 3322003"/>
              <a:gd name="connsiteX4402" fmla="*/ 2753276 w 12191948"/>
              <a:gd name="connsiteY4402" fmla="*/ 2214137 h 3322003"/>
              <a:gd name="connsiteX4403" fmla="*/ 2772141 w 12191948"/>
              <a:gd name="connsiteY4403" fmla="*/ 2215111 h 3322003"/>
              <a:gd name="connsiteX4404" fmla="*/ 2798750 w 12191948"/>
              <a:gd name="connsiteY4404" fmla="*/ 2205373 h 3322003"/>
              <a:gd name="connsiteX4405" fmla="*/ 2759566 w 12191948"/>
              <a:gd name="connsiteY4405" fmla="*/ 2195245 h 3322003"/>
              <a:gd name="connsiteX4406" fmla="*/ 1927738 w 12191948"/>
              <a:gd name="connsiteY4406" fmla="*/ 2195051 h 3322003"/>
              <a:gd name="connsiteX4407" fmla="*/ 1924835 w 12191948"/>
              <a:gd name="connsiteY4407" fmla="*/ 2196997 h 3322003"/>
              <a:gd name="connsiteX4408" fmla="*/ 1961601 w 12191948"/>
              <a:gd name="connsiteY4408" fmla="*/ 2211021 h 3322003"/>
              <a:gd name="connsiteX4409" fmla="*/ 1982160 w 12191948"/>
              <a:gd name="connsiteY4409" fmla="*/ 2208295 h 3322003"/>
              <a:gd name="connsiteX4410" fmla="*/ 2009347 w 12191948"/>
              <a:gd name="connsiteY4410" fmla="*/ 2214528 h 3322003"/>
              <a:gd name="connsiteX4411" fmla="*/ 1986030 w 12191948"/>
              <a:gd name="connsiteY4411" fmla="*/ 2214528 h 3322003"/>
              <a:gd name="connsiteX4412" fmla="*/ 1979258 w 12191948"/>
              <a:gd name="connsiteY4412" fmla="*/ 2224071 h 3322003"/>
              <a:gd name="connsiteX4413" fmla="*/ 2132852 w 12191948"/>
              <a:gd name="connsiteY4413" fmla="*/ 2251340 h 3322003"/>
              <a:gd name="connsiteX4414" fmla="*/ 2132852 w 12191948"/>
              <a:gd name="connsiteY4414" fmla="*/ 2249587 h 3322003"/>
              <a:gd name="connsiteX4415" fmla="*/ 2141560 w 12191948"/>
              <a:gd name="connsiteY4415" fmla="*/ 2227187 h 3322003"/>
              <a:gd name="connsiteX4416" fmla="*/ 2099957 w 12191948"/>
              <a:gd name="connsiteY4416" fmla="*/ 2218423 h 3322003"/>
              <a:gd name="connsiteX4417" fmla="*/ 2072625 w 12191948"/>
              <a:gd name="connsiteY4417" fmla="*/ 2212385 h 3322003"/>
              <a:gd name="connsiteX4418" fmla="*/ 2065852 w 12191948"/>
              <a:gd name="connsiteY4418" fmla="*/ 2215111 h 3322003"/>
              <a:gd name="connsiteX4419" fmla="*/ 2071172 w 12191948"/>
              <a:gd name="connsiteY4419" fmla="*/ 2217254 h 3322003"/>
              <a:gd name="connsiteX4420" fmla="*/ 2099957 w 12191948"/>
              <a:gd name="connsiteY4420" fmla="*/ 2221928 h 3322003"/>
              <a:gd name="connsiteX4421" fmla="*/ 2017958 w 12191948"/>
              <a:gd name="connsiteY4421" fmla="*/ 2214528 h 3322003"/>
              <a:gd name="connsiteX4422" fmla="*/ 2015831 w 12191948"/>
              <a:gd name="connsiteY4422" fmla="*/ 2214528 h 3322003"/>
              <a:gd name="connsiteX4423" fmla="*/ 2005865 w 12191948"/>
              <a:gd name="connsiteY4423" fmla="*/ 2207053 h 3322003"/>
              <a:gd name="connsiteX4424" fmla="*/ 1982160 w 12191948"/>
              <a:gd name="connsiteY4424" fmla="*/ 2208099 h 3322003"/>
              <a:gd name="connsiteX4425" fmla="*/ 3636866 w 12191948"/>
              <a:gd name="connsiteY4425" fmla="*/ 2194854 h 3322003"/>
              <a:gd name="connsiteX4426" fmla="*/ 3630578 w 12191948"/>
              <a:gd name="connsiteY4426" fmla="*/ 2197582 h 3322003"/>
              <a:gd name="connsiteX4427" fmla="*/ 3653072 w 12191948"/>
              <a:gd name="connsiteY4427" fmla="*/ 2206152 h 3322003"/>
              <a:gd name="connsiteX4428" fmla="*/ 3667826 w 12191948"/>
              <a:gd name="connsiteY4428" fmla="*/ 2208295 h 3322003"/>
              <a:gd name="connsiteX4429" fmla="*/ 3671697 w 12191948"/>
              <a:gd name="connsiteY4429" fmla="*/ 2213749 h 3322003"/>
              <a:gd name="connsiteX4430" fmla="*/ 3677260 w 12191948"/>
              <a:gd name="connsiteY4430" fmla="*/ 2209853 h 3322003"/>
              <a:gd name="connsiteX4431" fmla="*/ 3664577 w 12191948"/>
              <a:gd name="connsiteY4431" fmla="*/ 2200004 h 3322003"/>
              <a:gd name="connsiteX4432" fmla="*/ 3665168 w 12191948"/>
              <a:gd name="connsiteY4432" fmla="*/ 2200114 h 3322003"/>
              <a:gd name="connsiteX4433" fmla="*/ 3663715 w 12191948"/>
              <a:gd name="connsiteY4433" fmla="*/ 2199335 h 3322003"/>
              <a:gd name="connsiteX4434" fmla="*/ 3664577 w 12191948"/>
              <a:gd name="connsiteY4434" fmla="*/ 2200004 h 3322003"/>
              <a:gd name="connsiteX4435" fmla="*/ 1714397 w 12191948"/>
              <a:gd name="connsiteY4435" fmla="*/ 2192323 h 3322003"/>
              <a:gd name="connsiteX4436" fmla="*/ 1734957 w 12191948"/>
              <a:gd name="connsiteY4436" fmla="*/ 2203424 h 3322003"/>
              <a:gd name="connsiteX4437" fmla="*/ 1766885 w 12191948"/>
              <a:gd name="connsiteY4437" fmla="*/ 2207710 h 3322003"/>
              <a:gd name="connsiteX4438" fmla="*/ 1768579 w 12191948"/>
              <a:gd name="connsiteY4438" fmla="*/ 2209463 h 3322003"/>
              <a:gd name="connsiteX4439" fmla="*/ 1766161 w 12191948"/>
              <a:gd name="connsiteY4439" fmla="*/ 2198167 h 3322003"/>
              <a:gd name="connsiteX4440" fmla="*/ 2534616 w 12191948"/>
              <a:gd name="connsiteY4440" fmla="*/ 2190180 h 3322003"/>
              <a:gd name="connsiteX4441" fmla="*/ 2532922 w 12191948"/>
              <a:gd name="connsiteY4441" fmla="*/ 2191544 h 3322003"/>
              <a:gd name="connsiteX4442" fmla="*/ 2542356 w 12191948"/>
              <a:gd name="connsiteY4442" fmla="*/ 2191350 h 3322003"/>
              <a:gd name="connsiteX4443" fmla="*/ 6312067 w 12191948"/>
              <a:gd name="connsiteY4443" fmla="*/ 2189985 h 3322003"/>
              <a:gd name="connsiteX4444" fmla="*/ 6343995 w 12191948"/>
              <a:gd name="connsiteY4444" fmla="*/ 2204594 h 3322003"/>
              <a:gd name="connsiteX4445" fmla="*/ 6328759 w 12191948"/>
              <a:gd name="connsiteY4445" fmla="*/ 2210827 h 3322003"/>
              <a:gd name="connsiteX4446" fmla="*/ 6389469 w 12191948"/>
              <a:gd name="connsiteY4446" fmla="*/ 2223486 h 3322003"/>
              <a:gd name="connsiteX4447" fmla="*/ 6372054 w 12191948"/>
              <a:gd name="connsiteY4447" fmla="*/ 2194660 h 3322003"/>
              <a:gd name="connsiteX4448" fmla="*/ 4737425 w 12191948"/>
              <a:gd name="connsiteY4448" fmla="*/ 2189985 h 3322003"/>
              <a:gd name="connsiteX4449" fmla="*/ 4741537 w 12191948"/>
              <a:gd name="connsiteY4449" fmla="*/ 2194272 h 3322003"/>
              <a:gd name="connsiteX4450" fmla="*/ 4748550 w 12191948"/>
              <a:gd name="connsiteY4450" fmla="*/ 2194272 h 3322003"/>
              <a:gd name="connsiteX4451" fmla="*/ 4746374 w 12191948"/>
              <a:gd name="connsiteY4451" fmla="*/ 2190376 h 3322003"/>
              <a:gd name="connsiteX4452" fmla="*/ 4747341 w 12191948"/>
              <a:gd name="connsiteY4452" fmla="*/ 2189985 h 3322003"/>
              <a:gd name="connsiteX4453" fmla="*/ 4737425 w 12191948"/>
              <a:gd name="connsiteY4453" fmla="*/ 2189985 h 3322003"/>
              <a:gd name="connsiteX4454" fmla="*/ 7025163 w 12191948"/>
              <a:gd name="connsiteY4454" fmla="*/ 2189110 h 3322003"/>
              <a:gd name="connsiteX4455" fmla="*/ 7020542 w 12191948"/>
              <a:gd name="connsiteY4455" fmla="*/ 2193062 h 3322003"/>
              <a:gd name="connsiteX4456" fmla="*/ 7018603 w 12191948"/>
              <a:gd name="connsiteY4456" fmla="*/ 2193296 h 3322003"/>
              <a:gd name="connsiteX4457" fmla="*/ 7019812 w 12191948"/>
              <a:gd name="connsiteY4457" fmla="*/ 2193687 h 3322003"/>
              <a:gd name="connsiteX4458" fmla="*/ 7020542 w 12191948"/>
              <a:gd name="connsiteY4458" fmla="*/ 2193062 h 3322003"/>
              <a:gd name="connsiteX4459" fmla="*/ 7037953 w 12191948"/>
              <a:gd name="connsiteY4459" fmla="*/ 2190959 h 3322003"/>
              <a:gd name="connsiteX4460" fmla="*/ 7025163 w 12191948"/>
              <a:gd name="connsiteY4460" fmla="*/ 2189110 h 3322003"/>
              <a:gd name="connsiteX4461" fmla="*/ 8496554 w 12191948"/>
              <a:gd name="connsiteY4461" fmla="*/ 2188988 h 3322003"/>
              <a:gd name="connsiteX4462" fmla="*/ 8481253 w 12191948"/>
              <a:gd name="connsiteY4462" fmla="*/ 2199725 h 3322003"/>
              <a:gd name="connsiteX4463" fmla="*/ 8511793 w 12191948"/>
              <a:gd name="connsiteY4463" fmla="*/ 2201648 h 3322003"/>
              <a:gd name="connsiteX4464" fmla="*/ 8531463 w 12191948"/>
              <a:gd name="connsiteY4464" fmla="*/ 2197078 h 3322003"/>
              <a:gd name="connsiteX4465" fmla="*/ 8532532 w 12191948"/>
              <a:gd name="connsiteY4465" fmla="*/ 2197388 h 3322003"/>
              <a:gd name="connsiteX4466" fmla="*/ 8531809 w 12191948"/>
              <a:gd name="connsiteY4466" fmla="*/ 2196997 h 3322003"/>
              <a:gd name="connsiteX4467" fmla="*/ 8531463 w 12191948"/>
              <a:gd name="connsiteY4467" fmla="*/ 2197078 h 3322003"/>
              <a:gd name="connsiteX4468" fmla="*/ 8510099 w 12191948"/>
              <a:gd name="connsiteY4468" fmla="*/ 2190878 h 3322003"/>
              <a:gd name="connsiteX4469" fmla="*/ 8496554 w 12191948"/>
              <a:gd name="connsiteY4469" fmla="*/ 2188988 h 3322003"/>
              <a:gd name="connsiteX4470" fmla="*/ 4644543 w 12191948"/>
              <a:gd name="connsiteY4470" fmla="*/ 2187648 h 3322003"/>
              <a:gd name="connsiteX4471" fmla="*/ 4631480 w 12191948"/>
              <a:gd name="connsiteY4471" fmla="*/ 2189597 h 3322003"/>
              <a:gd name="connsiteX4472" fmla="*/ 4631480 w 12191948"/>
              <a:gd name="connsiteY4472" fmla="*/ 2193687 h 3322003"/>
              <a:gd name="connsiteX4473" fmla="*/ 4643334 w 12191948"/>
              <a:gd name="connsiteY4473" fmla="*/ 2196997 h 3322003"/>
              <a:gd name="connsiteX4474" fmla="*/ 4649863 w 12191948"/>
              <a:gd name="connsiteY4474" fmla="*/ 2194466 h 3322003"/>
              <a:gd name="connsiteX4475" fmla="*/ 4644543 w 12191948"/>
              <a:gd name="connsiteY4475" fmla="*/ 2187648 h 3322003"/>
              <a:gd name="connsiteX4476" fmla="*/ 3320486 w 12191948"/>
              <a:gd name="connsiteY4476" fmla="*/ 2187063 h 3322003"/>
              <a:gd name="connsiteX4477" fmla="*/ 3302588 w 12191948"/>
              <a:gd name="connsiteY4477" fmla="*/ 2191738 h 3322003"/>
              <a:gd name="connsiteX4478" fmla="*/ 3303314 w 12191948"/>
              <a:gd name="connsiteY4478" fmla="*/ 2192517 h 3322003"/>
              <a:gd name="connsiteX4479" fmla="*/ 3281302 w 12191948"/>
              <a:gd name="connsiteY4479" fmla="*/ 2199725 h 3322003"/>
              <a:gd name="connsiteX4480" fmla="*/ 3305490 w 12191948"/>
              <a:gd name="connsiteY4480" fmla="*/ 2205179 h 3322003"/>
              <a:gd name="connsiteX4481" fmla="*/ 3320486 w 12191948"/>
              <a:gd name="connsiteY4481" fmla="*/ 2187063 h 3322003"/>
              <a:gd name="connsiteX4482" fmla="*/ 9016294 w 12191948"/>
              <a:gd name="connsiteY4482" fmla="*/ 2186869 h 3322003"/>
              <a:gd name="connsiteX4483" fmla="*/ 8993799 w 12191948"/>
              <a:gd name="connsiteY4483" fmla="*/ 2192323 h 3322003"/>
              <a:gd name="connsiteX4484" fmla="*/ 9073053 w 12191948"/>
              <a:gd name="connsiteY4484" fmla="*/ 2204969 h 3322003"/>
              <a:gd name="connsiteX4485" fmla="*/ 9072895 w 12191948"/>
              <a:gd name="connsiteY4485" fmla="*/ 2205958 h 3322003"/>
              <a:gd name="connsiteX4486" fmla="*/ 9073137 w 12191948"/>
              <a:gd name="connsiteY4486" fmla="*/ 2204983 h 3322003"/>
              <a:gd name="connsiteX4487" fmla="*/ 9073053 w 12191948"/>
              <a:gd name="connsiteY4487" fmla="*/ 2204969 h 3322003"/>
              <a:gd name="connsiteX4488" fmla="*/ 9074346 w 12191948"/>
              <a:gd name="connsiteY4488" fmla="*/ 2196876 h 3322003"/>
              <a:gd name="connsiteX4489" fmla="*/ 9054753 w 12191948"/>
              <a:gd name="connsiteY4489" fmla="*/ 2188818 h 3322003"/>
              <a:gd name="connsiteX4490" fmla="*/ 9016294 w 12191948"/>
              <a:gd name="connsiteY4490" fmla="*/ 2186869 h 3322003"/>
              <a:gd name="connsiteX4491" fmla="*/ 2973145 w 12191948"/>
              <a:gd name="connsiteY4491" fmla="*/ 2186869 h 3322003"/>
              <a:gd name="connsiteX4492" fmla="*/ 3021039 w 12191948"/>
              <a:gd name="connsiteY4492" fmla="*/ 2196609 h 3322003"/>
              <a:gd name="connsiteX4493" fmla="*/ 3021039 w 12191948"/>
              <a:gd name="connsiteY4493" fmla="*/ 2197191 h 3322003"/>
              <a:gd name="connsiteX4494" fmla="*/ 3024909 w 12191948"/>
              <a:gd name="connsiteY4494" fmla="*/ 2193881 h 3322003"/>
              <a:gd name="connsiteX4495" fmla="*/ 3014507 w 12191948"/>
              <a:gd name="connsiteY4495" fmla="*/ 2189401 h 3322003"/>
              <a:gd name="connsiteX4496" fmla="*/ 2973145 w 12191948"/>
              <a:gd name="connsiteY4496" fmla="*/ 2186869 h 3322003"/>
              <a:gd name="connsiteX4497" fmla="*/ 8075379 w 12191948"/>
              <a:gd name="connsiteY4497" fmla="*/ 2186675 h 3322003"/>
              <a:gd name="connsiteX4498" fmla="*/ 8089892 w 12191948"/>
              <a:gd name="connsiteY4498" fmla="*/ 2193881 h 3322003"/>
              <a:gd name="connsiteX4499" fmla="*/ 8089892 w 12191948"/>
              <a:gd name="connsiteY4499" fmla="*/ 2193687 h 3322003"/>
              <a:gd name="connsiteX4500" fmla="*/ 8112145 w 12191948"/>
              <a:gd name="connsiteY4500" fmla="*/ 2193687 h 3322003"/>
              <a:gd name="connsiteX4501" fmla="*/ 8112145 w 12191948"/>
              <a:gd name="connsiteY4501" fmla="*/ 2191350 h 3322003"/>
              <a:gd name="connsiteX4502" fmla="*/ 8091586 w 12191948"/>
              <a:gd name="connsiteY4502" fmla="*/ 2186675 h 3322003"/>
              <a:gd name="connsiteX4503" fmla="*/ 8075379 w 12191948"/>
              <a:gd name="connsiteY4503" fmla="*/ 2186675 h 3322003"/>
              <a:gd name="connsiteX4504" fmla="*/ 7115838 w 12191948"/>
              <a:gd name="connsiteY4504" fmla="*/ 2185311 h 3322003"/>
              <a:gd name="connsiteX4505" fmla="*/ 7146798 w 12191948"/>
              <a:gd name="connsiteY4505" fmla="*/ 2203036 h 3322003"/>
              <a:gd name="connsiteX4506" fmla="*/ 7145831 w 12191948"/>
              <a:gd name="connsiteY4506" fmla="*/ 2203815 h 3322003"/>
              <a:gd name="connsiteX4507" fmla="*/ 7171471 w 12191948"/>
              <a:gd name="connsiteY4507" fmla="*/ 2208295 h 3322003"/>
              <a:gd name="connsiteX4508" fmla="*/ 7173889 w 12191948"/>
              <a:gd name="connsiteY4508" fmla="*/ 2200698 h 3322003"/>
              <a:gd name="connsiteX4509" fmla="*/ 7140026 w 12191948"/>
              <a:gd name="connsiteY4509" fmla="*/ 2187260 h 3322003"/>
              <a:gd name="connsiteX4510" fmla="*/ 7115838 w 12191948"/>
              <a:gd name="connsiteY4510" fmla="*/ 2185311 h 3322003"/>
              <a:gd name="connsiteX4511" fmla="*/ 6151943 w 12191948"/>
              <a:gd name="connsiteY4511" fmla="*/ 2184338 h 3322003"/>
              <a:gd name="connsiteX4512" fmla="*/ 6172988 w 12191948"/>
              <a:gd name="connsiteY4512" fmla="*/ 2200893 h 3322003"/>
              <a:gd name="connsiteX4513" fmla="*/ 6193547 w 12191948"/>
              <a:gd name="connsiteY4513" fmla="*/ 2187843 h 3322003"/>
              <a:gd name="connsiteX4514" fmla="*/ 6152426 w 12191948"/>
              <a:gd name="connsiteY4514" fmla="*/ 2184532 h 3322003"/>
              <a:gd name="connsiteX4515" fmla="*/ 5474677 w 12191948"/>
              <a:gd name="connsiteY4515" fmla="*/ 2182585 h 3322003"/>
              <a:gd name="connsiteX4516" fmla="*/ 5452424 w 12191948"/>
              <a:gd name="connsiteY4516" fmla="*/ 2186675 h 3322003"/>
              <a:gd name="connsiteX4517" fmla="*/ 5498865 w 12191948"/>
              <a:gd name="connsiteY4517" fmla="*/ 2193296 h 3322003"/>
              <a:gd name="connsiteX4518" fmla="*/ 5498865 w 12191948"/>
              <a:gd name="connsiteY4518" fmla="*/ 2193102 h 3322003"/>
              <a:gd name="connsiteX4519" fmla="*/ 5474677 w 12191948"/>
              <a:gd name="connsiteY4519" fmla="*/ 2182585 h 3322003"/>
              <a:gd name="connsiteX4520" fmla="*/ 7749806 w 12191948"/>
              <a:gd name="connsiteY4520" fmla="*/ 2182195 h 3322003"/>
              <a:gd name="connsiteX4521" fmla="*/ 7752709 w 12191948"/>
              <a:gd name="connsiteY4521" fmla="*/ 2185311 h 3322003"/>
              <a:gd name="connsiteX4522" fmla="*/ 7758032 w 12191948"/>
              <a:gd name="connsiteY4522" fmla="*/ 2185311 h 3322003"/>
              <a:gd name="connsiteX4523" fmla="*/ 7757790 w 12191948"/>
              <a:gd name="connsiteY4523" fmla="*/ 2182195 h 3322003"/>
              <a:gd name="connsiteX4524" fmla="*/ 7756579 w 12191948"/>
              <a:gd name="connsiteY4524" fmla="*/ 2182195 h 3322003"/>
              <a:gd name="connsiteX4525" fmla="*/ 3199545 w 12191948"/>
              <a:gd name="connsiteY4525" fmla="*/ 2182000 h 3322003"/>
              <a:gd name="connsiteX4526" fmla="*/ 3202448 w 12191948"/>
              <a:gd name="connsiteY4526" fmla="*/ 2189791 h 3322003"/>
              <a:gd name="connsiteX4527" fmla="*/ 3221072 w 12191948"/>
              <a:gd name="connsiteY4527" fmla="*/ 2189791 h 3322003"/>
              <a:gd name="connsiteX4528" fmla="*/ 3222042 w 12191948"/>
              <a:gd name="connsiteY4528" fmla="*/ 2185896 h 3322003"/>
              <a:gd name="connsiteX4529" fmla="*/ 3221798 w 12191948"/>
              <a:gd name="connsiteY4529" fmla="*/ 2186675 h 3322003"/>
              <a:gd name="connsiteX4530" fmla="*/ 3199545 w 12191948"/>
              <a:gd name="connsiteY4530" fmla="*/ 2182000 h 3322003"/>
              <a:gd name="connsiteX4531" fmla="*/ 8834885 w 12191948"/>
              <a:gd name="connsiteY4531" fmla="*/ 2181806 h 3322003"/>
              <a:gd name="connsiteX4532" fmla="*/ 8840449 w 12191948"/>
              <a:gd name="connsiteY4532" fmla="*/ 2188039 h 3322003"/>
              <a:gd name="connsiteX4533" fmla="*/ 8872377 w 12191948"/>
              <a:gd name="connsiteY4533" fmla="*/ 2191155 h 3322003"/>
              <a:gd name="connsiteX4534" fmla="*/ 8872133 w 12191948"/>
              <a:gd name="connsiteY4534" fmla="*/ 2190376 h 3322003"/>
              <a:gd name="connsiteX4535" fmla="*/ 8869715 w 12191948"/>
              <a:gd name="connsiteY4535" fmla="*/ 2181806 h 3322003"/>
              <a:gd name="connsiteX4536" fmla="*/ 8834885 w 12191948"/>
              <a:gd name="connsiteY4536" fmla="*/ 2181806 h 3322003"/>
              <a:gd name="connsiteX4537" fmla="*/ 8770302 w 12191948"/>
              <a:gd name="connsiteY4537" fmla="*/ 2180248 h 3322003"/>
              <a:gd name="connsiteX4538" fmla="*/ 8766673 w 12191948"/>
              <a:gd name="connsiteY4538" fmla="*/ 2182974 h 3322003"/>
              <a:gd name="connsiteX4539" fmla="*/ 8774898 w 12191948"/>
              <a:gd name="connsiteY4539" fmla="*/ 2187454 h 3322003"/>
              <a:gd name="connsiteX4540" fmla="*/ 8797393 w 12191948"/>
              <a:gd name="connsiteY4540" fmla="*/ 2187454 h 3322003"/>
              <a:gd name="connsiteX4541" fmla="*/ 8795942 w 12191948"/>
              <a:gd name="connsiteY4541" fmla="*/ 2184726 h 3322003"/>
              <a:gd name="connsiteX4542" fmla="*/ 4649139 w 12191948"/>
              <a:gd name="connsiteY4542" fmla="*/ 2179469 h 3322003"/>
              <a:gd name="connsiteX4543" fmla="*/ 4633659 w 12191948"/>
              <a:gd name="connsiteY4543" fmla="*/ 2182195 h 3322003"/>
              <a:gd name="connsiteX4544" fmla="*/ 4644784 w 12191948"/>
              <a:gd name="connsiteY4544" fmla="*/ 2186481 h 3322003"/>
              <a:gd name="connsiteX4545" fmla="*/ 4655668 w 12191948"/>
              <a:gd name="connsiteY4545" fmla="*/ 2182000 h 3322003"/>
              <a:gd name="connsiteX4546" fmla="*/ 2423592 w 12191948"/>
              <a:gd name="connsiteY4546" fmla="*/ 2179469 h 3322003"/>
              <a:gd name="connsiteX4547" fmla="*/ 2423592 w 12191948"/>
              <a:gd name="connsiteY4547" fmla="*/ 2182974 h 3322003"/>
              <a:gd name="connsiteX4548" fmla="*/ 2441734 w 12191948"/>
              <a:gd name="connsiteY4548" fmla="*/ 2187454 h 3322003"/>
              <a:gd name="connsiteX4549" fmla="*/ 2446089 w 12191948"/>
              <a:gd name="connsiteY4549" fmla="*/ 2181221 h 3322003"/>
              <a:gd name="connsiteX4550" fmla="*/ 2424077 w 12191948"/>
              <a:gd name="connsiteY4550" fmla="*/ 2180052 h 3322003"/>
              <a:gd name="connsiteX4551" fmla="*/ 2267094 w 12191948"/>
              <a:gd name="connsiteY4551" fmla="*/ 2178493 h 3322003"/>
              <a:gd name="connsiteX4552" fmla="*/ 2261774 w 12191948"/>
              <a:gd name="connsiteY4552" fmla="*/ 2183168 h 3322003"/>
              <a:gd name="connsiteX4553" fmla="*/ 2261774 w 12191948"/>
              <a:gd name="connsiteY4553" fmla="*/ 2185311 h 3322003"/>
              <a:gd name="connsiteX4554" fmla="*/ 2276287 w 12191948"/>
              <a:gd name="connsiteY4554" fmla="*/ 2191934 h 3322003"/>
              <a:gd name="connsiteX4555" fmla="*/ 2288139 w 12191948"/>
              <a:gd name="connsiteY4555" fmla="*/ 2191934 h 3322003"/>
              <a:gd name="connsiteX4556" fmla="*/ 2274111 w 12191948"/>
              <a:gd name="connsiteY4556" fmla="*/ 2184726 h 3322003"/>
              <a:gd name="connsiteX4557" fmla="*/ 4535213 w 12191948"/>
              <a:gd name="connsiteY4557" fmla="*/ 2178105 h 3322003"/>
              <a:gd name="connsiteX4558" fmla="*/ 4535456 w 12191948"/>
              <a:gd name="connsiteY4558" fmla="*/ 2178339 h 3322003"/>
              <a:gd name="connsiteX4559" fmla="*/ 4534557 w 12191948"/>
              <a:gd name="connsiteY4559" fmla="*/ 2178439 h 3322003"/>
              <a:gd name="connsiteX4560" fmla="*/ 2392631 w 12191948"/>
              <a:gd name="connsiteY4560" fmla="*/ 2177911 h 3322003"/>
              <a:gd name="connsiteX4561" fmla="*/ 2394566 w 12191948"/>
              <a:gd name="connsiteY4561" fmla="*/ 2179663 h 3322003"/>
              <a:gd name="connsiteX4562" fmla="*/ 2397228 w 12191948"/>
              <a:gd name="connsiteY4562" fmla="*/ 2179078 h 3322003"/>
              <a:gd name="connsiteX4563" fmla="*/ 2364332 w 12191948"/>
              <a:gd name="connsiteY4563" fmla="*/ 2177520 h 3322003"/>
              <a:gd name="connsiteX4564" fmla="*/ 2359706 w 12191948"/>
              <a:gd name="connsiteY4564" fmla="*/ 2177910 h 3322003"/>
              <a:gd name="connsiteX4565" fmla="*/ 2353206 w 12191948"/>
              <a:gd name="connsiteY4565" fmla="*/ 2178816 h 3322003"/>
              <a:gd name="connsiteX4566" fmla="*/ 2353206 w 12191948"/>
              <a:gd name="connsiteY4566" fmla="*/ 2177715 h 3322003"/>
              <a:gd name="connsiteX4567" fmla="*/ 2352721 w 12191948"/>
              <a:gd name="connsiteY4567" fmla="*/ 2178884 h 3322003"/>
              <a:gd name="connsiteX4568" fmla="*/ 2353206 w 12191948"/>
              <a:gd name="connsiteY4568" fmla="*/ 2178816 h 3322003"/>
              <a:gd name="connsiteX4569" fmla="*/ 2353206 w 12191948"/>
              <a:gd name="connsiteY4569" fmla="*/ 2179858 h 3322003"/>
              <a:gd name="connsiteX4570" fmla="*/ 2364332 w 12191948"/>
              <a:gd name="connsiteY4570" fmla="*/ 2179858 h 3322003"/>
              <a:gd name="connsiteX4571" fmla="*/ 2364332 w 12191948"/>
              <a:gd name="connsiteY4571" fmla="*/ 2177520 h 3322003"/>
              <a:gd name="connsiteX4572" fmla="*/ 7830355 w 12191948"/>
              <a:gd name="connsiteY4572" fmla="*/ 2174989 h 3322003"/>
              <a:gd name="connsiteX4573" fmla="*/ 7831926 w 12191948"/>
              <a:gd name="connsiteY4573" fmla="*/ 2175162 h 3322003"/>
              <a:gd name="connsiteX4574" fmla="*/ 7829628 w 12191948"/>
              <a:gd name="connsiteY4574" fmla="*/ 2178493 h 3322003"/>
              <a:gd name="connsiteX4575" fmla="*/ 7853816 w 12191948"/>
              <a:gd name="connsiteY4575" fmla="*/ 2182780 h 3322003"/>
              <a:gd name="connsiteX4576" fmla="*/ 7858654 w 12191948"/>
              <a:gd name="connsiteY4576" fmla="*/ 2178105 h 3322003"/>
              <a:gd name="connsiteX4577" fmla="*/ 7831926 w 12191948"/>
              <a:gd name="connsiteY4577" fmla="*/ 2175162 h 3322003"/>
              <a:gd name="connsiteX4578" fmla="*/ 7832046 w 12191948"/>
              <a:gd name="connsiteY4578" fmla="*/ 2174989 h 3322003"/>
              <a:gd name="connsiteX4579" fmla="*/ 6303359 w 12191948"/>
              <a:gd name="connsiteY4579" fmla="*/ 2172845 h 3322003"/>
              <a:gd name="connsiteX4580" fmla="*/ 6304571 w 12191948"/>
              <a:gd name="connsiteY4580" fmla="*/ 2176935 h 3322003"/>
              <a:gd name="connsiteX4581" fmla="*/ 6333111 w 12191948"/>
              <a:gd name="connsiteY4581" fmla="*/ 2183168 h 3322003"/>
              <a:gd name="connsiteX4582" fmla="*/ 6332629 w 12191948"/>
              <a:gd name="connsiteY4582" fmla="*/ 2182000 h 3322003"/>
              <a:gd name="connsiteX4583" fmla="*/ 6343995 w 12191948"/>
              <a:gd name="connsiteY4583" fmla="*/ 2182000 h 3322003"/>
              <a:gd name="connsiteX4584" fmla="*/ 6329724 w 12191948"/>
              <a:gd name="connsiteY4584" fmla="*/ 2175768 h 3322003"/>
              <a:gd name="connsiteX4585" fmla="*/ 6303359 w 12191948"/>
              <a:gd name="connsiteY4585" fmla="*/ 2172845 h 3322003"/>
              <a:gd name="connsiteX4586" fmla="*/ 2581239 w 12191948"/>
              <a:gd name="connsiteY4586" fmla="*/ 2172325 h 3322003"/>
              <a:gd name="connsiteX4587" fmla="*/ 2558804 w 12191948"/>
              <a:gd name="connsiteY4587" fmla="*/ 2173040 h 3322003"/>
              <a:gd name="connsiteX4588" fmla="*/ 2566544 w 12191948"/>
              <a:gd name="connsiteY4588" fmla="*/ 2181027 h 3322003"/>
              <a:gd name="connsiteX4589" fmla="*/ 2581298 w 12191948"/>
              <a:gd name="connsiteY4589" fmla="*/ 2191350 h 3322003"/>
              <a:gd name="connsiteX4590" fmla="*/ 2657009 w 12191948"/>
              <a:gd name="connsiteY4590" fmla="*/ 2206931 h 3322003"/>
              <a:gd name="connsiteX4591" fmla="*/ 2666684 w 12191948"/>
              <a:gd name="connsiteY4591" fmla="*/ 2205179 h 3322003"/>
              <a:gd name="connsiteX4592" fmla="*/ 2668134 w 12191948"/>
              <a:gd name="connsiteY4592" fmla="*/ 2197388 h 3322003"/>
              <a:gd name="connsiteX4593" fmla="*/ 2638382 w 12191948"/>
              <a:gd name="connsiteY4593" fmla="*/ 2190959 h 3322003"/>
              <a:gd name="connsiteX4594" fmla="*/ 2600892 w 12191948"/>
              <a:gd name="connsiteY4594" fmla="*/ 2181027 h 3322003"/>
              <a:gd name="connsiteX4595" fmla="*/ 2601860 w 12191948"/>
              <a:gd name="connsiteY4595" fmla="*/ 2179469 h 3322003"/>
              <a:gd name="connsiteX4596" fmla="*/ 2581239 w 12191948"/>
              <a:gd name="connsiteY4596" fmla="*/ 2172325 h 3322003"/>
              <a:gd name="connsiteX4597" fmla="*/ 5551353 w 12191948"/>
              <a:gd name="connsiteY4597" fmla="*/ 2171093 h 3322003"/>
              <a:gd name="connsiteX4598" fmla="*/ 5557399 w 12191948"/>
              <a:gd name="connsiteY4598" fmla="*/ 2175574 h 3322003"/>
              <a:gd name="connsiteX4599" fmla="*/ 5569495 w 12191948"/>
              <a:gd name="connsiteY4599" fmla="*/ 2175574 h 3322003"/>
              <a:gd name="connsiteX4600" fmla="*/ 5563931 w 12191948"/>
              <a:gd name="connsiteY4600" fmla="*/ 2171093 h 3322003"/>
              <a:gd name="connsiteX4601" fmla="*/ 1723831 w 12191948"/>
              <a:gd name="connsiteY4601" fmla="*/ 2168365 h 3322003"/>
              <a:gd name="connsiteX4602" fmla="*/ 1716818 w 12191948"/>
              <a:gd name="connsiteY4602" fmla="*/ 2168561 h 3322003"/>
              <a:gd name="connsiteX4603" fmla="*/ 1718026 w 12191948"/>
              <a:gd name="connsiteY4603" fmla="*/ 2170508 h 3322003"/>
              <a:gd name="connsiteX4604" fmla="*/ 1723831 w 12191948"/>
              <a:gd name="connsiteY4604" fmla="*/ 2170508 h 3322003"/>
              <a:gd name="connsiteX4605" fmla="*/ 1723831 w 12191948"/>
              <a:gd name="connsiteY4605" fmla="*/ 2168365 h 3322003"/>
              <a:gd name="connsiteX4606" fmla="*/ 6649009 w 12191948"/>
              <a:gd name="connsiteY4606" fmla="*/ 2168171 h 3322003"/>
              <a:gd name="connsiteX4607" fmla="*/ 6627723 w 12191948"/>
              <a:gd name="connsiteY4607" fmla="*/ 2169729 h 3322003"/>
              <a:gd name="connsiteX4608" fmla="*/ 6651912 w 12191948"/>
              <a:gd name="connsiteY4608" fmla="*/ 2180637 h 3322003"/>
              <a:gd name="connsiteX4609" fmla="*/ 6705849 w 12191948"/>
              <a:gd name="connsiteY4609" fmla="*/ 2185097 h 3322003"/>
              <a:gd name="connsiteX4610" fmla="*/ 6705849 w 12191948"/>
              <a:gd name="connsiteY4610" fmla="*/ 2185117 h 3322003"/>
              <a:gd name="connsiteX4611" fmla="*/ 6706093 w 12191948"/>
              <a:gd name="connsiteY4611" fmla="*/ 2185117 h 3322003"/>
              <a:gd name="connsiteX4612" fmla="*/ 6705849 w 12191948"/>
              <a:gd name="connsiteY4612" fmla="*/ 2185097 h 3322003"/>
              <a:gd name="connsiteX4613" fmla="*/ 6705849 w 12191948"/>
              <a:gd name="connsiteY4613" fmla="*/ 2181610 h 3322003"/>
              <a:gd name="connsiteX4614" fmla="*/ 6649009 w 12191948"/>
              <a:gd name="connsiteY4614" fmla="*/ 2168171 h 3322003"/>
              <a:gd name="connsiteX4615" fmla="*/ 7937991 w 12191948"/>
              <a:gd name="connsiteY4615" fmla="*/ 2167782 h 3322003"/>
              <a:gd name="connsiteX4616" fmla="*/ 8001847 w 12191948"/>
              <a:gd name="connsiteY4616" fmla="*/ 2185311 h 3322003"/>
              <a:gd name="connsiteX4617" fmla="*/ 7987817 w 12191948"/>
              <a:gd name="connsiteY4617" fmla="*/ 2173040 h 3322003"/>
              <a:gd name="connsiteX4618" fmla="*/ 7988543 w 12191948"/>
              <a:gd name="connsiteY4618" fmla="*/ 2172845 h 3322003"/>
              <a:gd name="connsiteX4619" fmla="*/ 7937991 w 12191948"/>
              <a:gd name="connsiteY4619" fmla="*/ 2167782 h 3322003"/>
              <a:gd name="connsiteX4620" fmla="*/ 2883650 w 12191948"/>
              <a:gd name="connsiteY4620" fmla="*/ 2167586 h 3322003"/>
              <a:gd name="connsiteX4621" fmla="*/ 2884859 w 12191948"/>
              <a:gd name="connsiteY4621" fmla="*/ 2169145 h 3322003"/>
              <a:gd name="connsiteX4622" fmla="*/ 2888970 w 12191948"/>
              <a:gd name="connsiteY4622" fmla="*/ 2169145 h 3322003"/>
              <a:gd name="connsiteX4623" fmla="*/ 4597616 w 12191948"/>
              <a:gd name="connsiteY4623" fmla="*/ 2167004 h 3322003"/>
              <a:gd name="connsiteX4624" fmla="*/ 4600473 w 12191948"/>
              <a:gd name="connsiteY4624" fmla="*/ 2168269 h 3322003"/>
              <a:gd name="connsiteX4625" fmla="*/ 4596795 w 12191948"/>
              <a:gd name="connsiteY4625" fmla="*/ 2167896 h 3322003"/>
              <a:gd name="connsiteX4626" fmla="*/ 8669032 w 12191948"/>
              <a:gd name="connsiteY4626" fmla="*/ 2166932 h 3322003"/>
              <a:gd name="connsiteX4627" fmla="*/ 8636542 w 12191948"/>
              <a:gd name="connsiteY4627" fmla="*/ 2169341 h 3322003"/>
              <a:gd name="connsiteX4628" fmla="*/ 8666051 w 12191948"/>
              <a:gd name="connsiteY4628" fmla="*/ 2176352 h 3322003"/>
              <a:gd name="connsiteX4629" fmla="*/ 8699673 w 12191948"/>
              <a:gd name="connsiteY4629" fmla="*/ 2175962 h 3322003"/>
              <a:gd name="connsiteX4630" fmla="*/ 8669032 w 12191948"/>
              <a:gd name="connsiteY4630" fmla="*/ 2166932 h 3322003"/>
              <a:gd name="connsiteX4631" fmla="*/ 1983128 w 12191948"/>
              <a:gd name="connsiteY4631" fmla="*/ 2165249 h 3322003"/>
              <a:gd name="connsiteX4632" fmla="*/ 1966680 w 12191948"/>
              <a:gd name="connsiteY4632" fmla="*/ 2166419 h 3322003"/>
              <a:gd name="connsiteX4633" fmla="*/ 2023281 w 12191948"/>
              <a:gd name="connsiteY4633" fmla="*/ 2198361 h 3322003"/>
              <a:gd name="connsiteX4634" fmla="*/ 2052789 w 12191948"/>
              <a:gd name="connsiteY4634" fmla="*/ 2205373 h 3322003"/>
              <a:gd name="connsiteX4635" fmla="*/ 2065852 w 12191948"/>
              <a:gd name="connsiteY4635" fmla="*/ 2193296 h 3322003"/>
              <a:gd name="connsiteX4636" fmla="*/ 2066817 w 12191948"/>
              <a:gd name="connsiteY4636" fmla="*/ 2193296 h 3322003"/>
              <a:gd name="connsiteX4637" fmla="*/ 2166957 w 12191948"/>
              <a:gd name="connsiteY4637" fmla="*/ 2199335 h 3322003"/>
              <a:gd name="connsiteX4638" fmla="*/ 2194289 w 12191948"/>
              <a:gd name="connsiteY4638" fmla="*/ 2186481 h 3322003"/>
              <a:gd name="connsiteX4639" fmla="*/ 2172521 w 12191948"/>
              <a:gd name="connsiteY4639" fmla="*/ 2182974 h 3322003"/>
              <a:gd name="connsiteX4640" fmla="*/ 1983128 w 12191948"/>
              <a:gd name="connsiteY4640" fmla="*/ 2165249 h 3322003"/>
              <a:gd name="connsiteX4641" fmla="*/ 7604437 w 12191948"/>
              <a:gd name="connsiteY4641" fmla="*/ 2165055 h 3322003"/>
              <a:gd name="connsiteX4642" fmla="*/ 7604437 w 12191948"/>
              <a:gd name="connsiteY4642" fmla="*/ 2167392 h 3322003"/>
              <a:gd name="connsiteX4643" fmla="*/ 7617015 w 12191948"/>
              <a:gd name="connsiteY4643" fmla="*/ 2167392 h 3322003"/>
              <a:gd name="connsiteX4644" fmla="*/ 7617015 w 12191948"/>
              <a:gd name="connsiteY4644" fmla="*/ 2165055 h 3322003"/>
              <a:gd name="connsiteX4645" fmla="*/ 7604437 w 12191948"/>
              <a:gd name="connsiteY4645" fmla="*/ 2165055 h 3322003"/>
              <a:gd name="connsiteX4646" fmla="*/ 7123095 w 12191948"/>
              <a:gd name="connsiteY4646" fmla="*/ 2163887 h 3322003"/>
              <a:gd name="connsiteX4647" fmla="*/ 7129383 w 12191948"/>
              <a:gd name="connsiteY4647" fmla="*/ 2172651 h 3322003"/>
              <a:gd name="connsiteX4648" fmla="*/ 7160829 w 12191948"/>
              <a:gd name="connsiteY4648" fmla="*/ 2176547 h 3322003"/>
              <a:gd name="connsiteX4649" fmla="*/ 7160585 w 12191948"/>
              <a:gd name="connsiteY4649" fmla="*/ 2169341 h 3322003"/>
              <a:gd name="connsiteX4650" fmla="*/ 7159617 w 12191948"/>
              <a:gd name="connsiteY4650" fmla="*/ 2169923 h 3322003"/>
              <a:gd name="connsiteX4651" fmla="*/ 7123095 w 12191948"/>
              <a:gd name="connsiteY4651" fmla="*/ 2163887 h 3322003"/>
              <a:gd name="connsiteX4652" fmla="*/ 1547016 w 12191948"/>
              <a:gd name="connsiteY4652" fmla="*/ 2163691 h 3322003"/>
              <a:gd name="connsiteX4653" fmla="*/ 1484853 w 12191948"/>
              <a:gd name="connsiteY4653" fmla="*/ 2171872 h 3322003"/>
              <a:gd name="connsiteX4654" fmla="*/ 1530568 w 12191948"/>
              <a:gd name="connsiteY4654" fmla="*/ 2185311 h 3322003"/>
              <a:gd name="connsiteX4655" fmla="*/ 1571448 w 12191948"/>
              <a:gd name="connsiteY4655" fmla="*/ 2179273 h 3322003"/>
              <a:gd name="connsiteX4656" fmla="*/ 1624659 w 12191948"/>
              <a:gd name="connsiteY4656" fmla="*/ 2185311 h 3322003"/>
              <a:gd name="connsiteX4657" fmla="*/ 1624903 w 12191948"/>
              <a:gd name="connsiteY4657" fmla="*/ 2183559 h 3322003"/>
              <a:gd name="connsiteX4658" fmla="*/ 1643045 w 12191948"/>
              <a:gd name="connsiteY4658" fmla="*/ 2192908 h 3322003"/>
              <a:gd name="connsiteX4659" fmla="*/ 1659249 w 12191948"/>
              <a:gd name="connsiteY4659" fmla="*/ 2178299 h 3322003"/>
              <a:gd name="connsiteX4660" fmla="*/ 1624903 w 12191948"/>
              <a:gd name="connsiteY4660" fmla="*/ 2181610 h 3322003"/>
              <a:gd name="connsiteX4661" fmla="*/ 1615710 w 12191948"/>
              <a:gd name="connsiteY4661" fmla="*/ 2176741 h 3322003"/>
              <a:gd name="connsiteX4662" fmla="*/ 1573139 w 12191948"/>
              <a:gd name="connsiteY4662" fmla="*/ 2171678 h 3322003"/>
              <a:gd name="connsiteX4663" fmla="*/ 1568787 w 12191948"/>
              <a:gd name="connsiteY4663" fmla="*/ 2175183 h 3322003"/>
              <a:gd name="connsiteX4664" fmla="*/ 2363847 w 12191948"/>
              <a:gd name="connsiteY4664" fmla="*/ 2162717 h 3322003"/>
              <a:gd name="connsiteX4665" fmla="*/ 2303619 w 12191948"/>
              <a:gd name="connsiteY4665" fmla="*/ 2165834 h 3322003"/>
              <a:gd name="connsiteX4666" fmla="*/ 2363364 w 12191948"/>
              <a:gd name="connsiteY4666" fmla="*/ 2163887 h 3322003"/>
              <a:gd name="connsiteX4667" fmla="*/ 1947179 w 12191948"/>
              <a:gd name="connsiteY4667" fmla="*/ 2161232 h 3322003"/>
              <a:gd name="connsiteX4668" fmla="*/ 1937413 w 12191948"/>
              <a:gd name="connsiteY4668" fmla="*/ 2163887 h 3322003"/>
              <a:gd name="connsiteX4669" fmla="*/ 1902823 w 12191948"/>
              <a:gd name="connsiteY4669" fmla="*/ 2169729 h 3322003"/>
              <a:gd name="connsiteX4670" fmla="*/ 1841628 w 12191948"/>
              <a:gd name="connsiteY4670" fmla="*/ 2161353 h 3322003"/>
              <a:gd name="connsiteX4671" fmla="*/ 1828324 w 12191948"/>
              <a:gd name="connsiteY4671" fmla="*/ 2168561 h 3322003"/>
              <a:gd name="connsiteX4672" fmla="*/ 1836549 w 12191948"/>
              <a:gd name="connsiteY4672" fmla="*/ 2173236 h 3322003"/>
              <a:gd name="connsiteX4673" fmla="*/ 1829050 w 12191948"/>
              <a:gd name="connsiteY4673" fmla="*/ 2173236 h 3322003"/>
              <a:gd name="connsiteX4674" fmla="*/ 1827841 w 12191948"/>
              <a:gd name="connsiteY4674" fmla="*/ 2167977 h 3322003"/>
              <a:gd name="connsiteX4675" fmla="*/ 1744391 w 12191948"/>
              <a:gd name="connsiteY4675" fmla="*/ 2162717 h 3322003"/>
              <a:gd name="connsiteX4676" fmla="*/ 1773901 w 12191948"/>
              <a:gd name="connsiteY4676" fmla="*/ 2169729 h 3322003"/>
              <a:gd name="connsiteX4677" fmla="*/ 1827598 w 12191948"/>
              <a:gd name="connsiteY4677" fmla="*/ 2178884 h 3322003"/>
              <a:gd name="connsiteX4678" fmla="*/ 1828324 w 12191948"/>
              <a:gd name="connsiteY4678" fmla="*/ 2177326 h 3322003"/>
              <a:gd name="connsiteX4679" fmla="*/ 1840902 w 12191948"/>
              <a:gd name="connsiteY4679" fmla="*/ 2174015 h 3322003"/>
              <a:gd name="connsiteX4680" fmla="*/ 1903308 w 12191948"/>
              <a:gd name="connsiteY4680" fmla="*/ 2176352 h 3322003"/>
              <a:gd name="connsiteX4681" fmla="*/ 1951684 w 12191948"/>
              <a:gd name="connsiteY4681" fmla="*/ 2179469 h 3322003"/>
              <a:gd name="connsiteX4682" fmla="*/ 1965471 w 12191948"/>
              <a:gd name="connsiteY4682" fmla="*/ 2164860 h 3322003"/>
              <a:gd name="connsiteX4683" fmla="*/ 1947179 w 12191948"/>
              <a:gd name="connsiteY4683" fmla="*/ 2161232 h 3322003"/>
              <a:gd name="connsiteX4684" fmla="*/ 6260306 w 12191948"/>
              <a:gd name="connsiteY4684" fmla="*/ 2158919 h 3322003"/>
              <a:gd name="connsiteX4685" fmla="*/ 6252807 w 12191948"/>
              <a:gd name="connsiteY4685" fmla="*/ 2165445 h 3322003"/>
              <a:gd name="connsiteX4686" fmla="*/ 6286991 w 12191948"/>
              <a:gd name="connsiteY4686" fmla="*/ 2167965 h 3322003"/>
              <a:gd name="connsiteX4687" fmla="*/ 6286670 w 12191948"/>
              <a:gd name="connsiteY4687" fmla="*/ 2168171 h 3322003"/>
              <a:gd name="connsiteX4688" fmla="*/ 6287155 w 12191948"/>
              <a:gd name="connsiteY4688" fmla="*/ 2167977 h 3322003"/>
              <a:gd name="connsiteX4689" fmla="*/ 6286991 w 12191948"/>
              <a:gd name="connsiteY4689" fmla="*/ 2167965 h 3322003"/>
              <a:gd name="connsiteX4690" fmla="*/ 6291508 w 12191948"/>
              <a:gd name="connsiteY4690" fmla="*/ 2165055 h 3322003"/>
              <a:gd name="connsiteX4691" fmla="*/ 6281591 w 12191948"/>
              <a:gd name="connsiteY4691" fmla="*/ 2161159 h 3322003"/>
              <a:gd name="connsiteX4692" fmla="*/ 6260306 w 12191948"/>
              <a:gd name="connsiteY4692" fmla="*/ 2158919 h 3322003"/>
              <a:gd name="connsiteX4693" fmla="*/ 7636606 w 12191948"/>
              <a:gd name="connsiteY4693" fmla="*/ 2158628 h 3322003"/>
              <a:gd name="connsiteX4694" fmla="*/ 7676275 w 12191948"/>
              <a:gd name="connsiteY4694" fmla="*/ 2178884 h 3322003"/>
              <a:gd name="connsiteX4695" fmla="*/ 7696110 w 12191948"/>
              <a:gd name="connsiteY4695" fmla="*/ 2181610 h 3322003"/>
              <a:gd name="connsiteX4696" fmla="*/ 7701189 w 12191948"/>
              <a:gd name="connsiteY4696" fmla="*/ 2176352 h 3322003"/>
              <a:gd name="connsiteX4697" fmla="*/ 7636606 w 12191948"/>
              <a:gd name="connsiteY4697" fmla="*/ 2158628 h 3322003"/>
              <a:gd name="connsiteX4698" fmla="*/ 1346980 w 12191948"/>
              <a:gd name="connsiteY4698" fmla="*/ 2156290 h 3322003"/>
              <a:gd name="connsiteX4699" fmla="*/ 1354238 w 12191948"/>
              <a:gd name="connsiteY4699" fmla="*/ 2159407 h 3322003"/>
              <a:gd name="connsiteX4700" fmla="*/ 1356899 w 12191948"/>
              <a:gd name="connsiteY4700" fmla="*/ 2158043 h 3322003"/>
              <a:gd name="connsiteX4701" fmla="*/ 1352303 w 12191948"/>
              <a:gd name="connsiteY4701" fmla="*/ 2156290 h 3322003"/>
              <a:gd name="connsiteX4702" fmla="*/ 1346980 w 12191948"/>
              <a:gd name="connsiteY4702" fmla="*/ 2156290 h 3322003"/>
              <a:gd name="connsiteX4703" fmla="*/ 2583718 w 12191948"/>
              <a:gd name="connsiteY4703" fmla="*/ 2155121 h 3322003"/>
              <a:gd name="connsiteX4704" fmla="*/ 2582751 w 12191948"/>
              <a:gd name="connsiteY4704" fmla="*/ 2156679 h 3322003"/>
              <a:gd name="connsiteX4705" fmla="*/ 2592159 w 12191948"/>
              <a:gd name="connsiteY4705" fmla="*/ 2157254 h 3322003"/>
              <a:gd name="connsiteX4706" fmla="*/ 2616855 w 12191948"/>
              <a:gd name="connsiteY4706" fmla="*/ 2163497 h 3322003"/>
              <a:gd name="connsiteX4707" fmla="*/ 2606244 w 12191948"/>
              <a:gd name="connsiteY4707" fmla="*/ 2158116 h 3322003"/>
              <a:gd name="connsiteX4708" fmla="*/ 2592159 w 12191948"/>
              <a:gd name="connsiteY4708" fmla="*/ 2157254 h 3322003"/>
              <a:gd name="connsiteX4709" fmla="*/ 6134287 w 12191948"/>
              <a:gd name="connsiteY4709" fmla="*/ 2154147 h 3322003"/>
              <a:gd name="connsiteX4710" fmla="*/ 6131867 w 12191948"/>
              <a:gd name="connsiteY4710" fmla="*/ 2154342 h 3322003"/>
              <a:gd name="connsiteX4711" fmla="*/ 6137913 w 12191948"/>
              <a:gd name="connsiteY4711" fmla="*/ 2155511 h 3322003"/>
              <a:gd name="connsiteX4712" fmla="*/ 5610131 w 12191948"/>
              <a:gd name="connsiteY4712" fmla="*/ 2153563 h 3322003"/>
              <a:gd name="connsiteX4713" fmla="*/ 5610857 w 12191948"/>
              <a:gd name="connsiteY4713" fmla="*/ 2155317 h 3322003"/>
              <a:gd name="connsiteX4714" fmla="*/ 5611391 w 12191948"/>
              <a:gd name="connsiteY4714" fmla="*/ 2155281 h 3322003"/>
              <a:gd name="connsiteX4715" fmla="*/ 5613274 w 12191948"/>
              <a:gd name="connsiteY4715" fmla="*/ 2157849 h 3322003"/>
              <a:gd name="connsiteX4716" fmla="*/ 5629722 w 12191948"/>
              <a:gd name="connsiteY4716" fmla="*/ 2159016 h 3322003"/>
              <a:gd name="connsiteX4717" fmla="*/ 5622467 w 12191948"/>
              <a:gd name="connsiteY4717" fmla="*/ 2154538 h 3322003"/>
              <a:gd name="connsiteX4718" fmla="*/ 5611391 w 12191948"/>
              <a:gd name="connsiteY4718" fmla="*/ 2155281 h 3322003"/>
              <a:gd name="connsiteX4719" fmla="*/ 6171535 w 12191948"/>
              <a:gd name="connsiteY4719" fmla="*/ 2147526 h 3322003"/>
              <a:gd name="connsiteX4720" fmla="*/ 6171535 w 12191948"/>
              <a:gd name="connsiteY4720" fmla="*/ 2153368 h 3322003"/>
              <a:gd name="connsiteX4721" fmla="*/ 6202737 w 12191948"/>
              <a:gd name="connsiteY4721" fmla="*/ 2158628 h 3322003"/>
              <a:gd name="connsiteX4722" fmla="*/ 6207818 w 12191948"/>
              <a:gd name="connsiteY4722" fmla="*/ 2151225 h 3322003"/>
              <a:gd name="connsiteX4723" fmla="*/ 6171535 w 12191948"/>
              <a:gd name="connsiteY4723" fmla="*/ 2147526 h 3322003"/>
              <a:gd name="connsiteX4724" fmla="*/ 9057173 w 12191948"/>
              <a:gd name="connsiteY4724" fmla="*/ 2146551 h 3322003"/>
              <a:gd name="connsiteX4725" fmla="*/ 9060317 w 12191948"/>
              <a:gd name="connsiteY4725" fmla="*/ 2147720 h 3322003"/>
              <a:gd name="connsiteX4726" fmla="*/ 9060317 w 12191948"/>
              <a:gd name="connsiteY4726" fmla="*/ 2146551 h 3322003"/>
              <a:gd name="connsiteX4727" fmla="*/ 5332058 w 12191948"/>
              <a:gd name="connsiteY4727" fmla="*/ 2145188 h 3322003"/>
              <a:gd name="connsiteX4728" fmla="*/ 5325920 w 12191948"/>
              <a:gd name="connsiteY4728" fmla="*/ 2145383 h 3322003"/>
              <a:gd name="connsiteX4729" fmla="*/ 5326405 w 12191948"/>
              <a:gd name="connsiteY4729" fmla="*/ 2145772 h 3322003"/>
              <a:gd name="connsiteX4730" fmla="*/ 5335113 w 12191948"/>
              <a:gd name="connsiteY4730" fmla="*/ 2148499 h 3322003"/>
              <a:gd name="connsiteX4731" fmla="*/ 5332058 w 12191948"/>
              <a:gd name="connsiteY4731" fmla="*/ 2145188 h 3322003"/>
              <a:gd name="connsiteX4732" fmla="*/ 2404241 w 12191948"/>
              <a:gd name="connsiteY4732" fmla="*/ 2144410 h 3322003"/>
              <a:gd name="connsiteX4733" fmla="*/ 2404241 w 12191948"/>
              <a:gd name="connsiteY4733" fmla="*/ 2150446 h 3322003"/>
              <a:gd name="connsiteX4734" fmla="*/ 2436896 w 12191948"/>
              <a:gd name="connsiteY4734" fmla="*/ 2157264 h 3322003"/>
              <a:gd name="connsiteX4735" fmla="*/ 2436411 w 12191948"/>
              <a:gd name="connsiteY4735" fmla="*/ 2156679 h 3322003"/>
              <a:gd name="connsiteX4736" fmla="*/ 2430850 w 12191948"/>
              <a:gd name="connsiteY4736" fmla="*/ 2148305 h 3322003"/>
              <a:gd name="connsiteX4737" fmla="*/ 2404241 w 12191948"/>
              <a:gd name="connsiteY4737" fmla="*/ 2144410 h 3322003"/>
              <a:gd name="connsiteX4738" fmla="*/ 6451876 w 12191948"/>
              <a:gd name="connsiteY4738" fmla="*/ 2143825 h 3322003"/>
              <a:gd name="connsiteX4739" fmla="*/ 6458407 w 12191948"/>
              <a:gd name="connsiteY4739" fmla="*/ 2150446 h 3322003"/>
              <a:gd name="connsiteX4740" fmla="*/ 6484771 w 12191948"/>
              <a:gd name="connsiteY4740" fmla="*/ 2153368 h 3322003"/>
              <a:gd name="connsiteX4741" fmla="*/ 6486948 w 12191948"/>
              <a:gd name="connsiteY4741" fmla="*/ 2145968 h 3322003"/>
              <a:gd name="connsiteX4742" fmla="*/ 1628531 w 12191948"/>
              <a:gd name="connsiteY4742" fmla="*/ 2142861 h 3322003"/>
              <a:gd name="connsiteX4743" fmla="*/ 1596360 w 12191948"/>
              <a:gd name="connsiteY4743" fmla="*/ 2149084 h 3322003"/>
              <a:gd name="connsiteX4744" fmla="*/ 1661428 w 12191948"/>
              <a:gd name="connsiteY4744" fmla="*/ 2160575 h 3322003"/>
              <a:gd name="connsiteX4745" fmla="*/ 1672312 w 12191948"/>
              <a:gd name="connsiteY4745" fmla="*/ 2157069 h 3322003"/>
              <a:gd name="connsiteX4746" fmla="*/ 1660460 w 12191948"/>
              <a:gd name="connsiteY4746" fmla="*/ 2149473 h 3322003"/>
              <a:gd name="connsiteX4747" fmla="*/ 1660701 w 12191948"/>
              <a:gd name="connsiteY4747" fmla="*/ 2149084 h 3322003"/>
              <a:gd name="connsiteX4748" fmla="*/ 1628531 w 12191948"/>
              <a:gd name="connsiteY4748" fmla="*/ 2142861 h 3322003"/>
              <a:gd name="connsiteX4749" fmla="*/ 6230795 w 12191948"/>
              <a:gd name="connsiteY4749" fmla="*/ 2142655 h 3322003"/>
              <a:gd name="connsiteX4750" fmla="*/ 6234907 w 12191948"/>
              <a:gd name="connsiteY4750" fmla="*/ 2145968 h 3322003"/>
              <a:gd name="connsiteX4751" fmla="*/ 6240470 w 12191948"/>
              <a:gd name="connsiteY4751" fmla="*/ 2145968 h 3322003"/>
              <a:gd name="connsiteX4752" fmla="*/ 6238053 w 12191948"/>
              <a:gd name="connsiteY4752" fmla="*/ 2142852 h 3322003"/>
              <a:gd name="connsiteX4753" fmla="*/ 6237568 w 12191948"/>
              <a:gd name="connsiteY4753" fmla="*/ 2142655 h 3322003"/>
              <a:gd name="connsiteX4754" fmla="*/ 6230795 w 12191948"/>
              <a:gd name="connsiteY4754" fmla="*/ 2142655 h 3322003"/>
              <a:gd name="connsiteX4755" fmla="*/ 8855685 w 12191948"/>
              <a:gd name="connsiteY4755" fmla="*/ 2142267 h 3322003"/>
              <a:gd name="connsiteX4756" fmla="*/ 8834703 w 12191948"/>
              <a:gd name="connsiteY4756" fmla="*/ 2148913 h 3322003"/>
              <a:gd name="connsiteX4757" fmla="*/ 8853008 w 12191948"/>
              <a:gd name="connsiteY4757" fmla="*/ 2160797 h 3322003"/>
              <a:gd name="connsiteX4758" fmla="*/ 8852541 w 12191948"/>
              <a:gd name="connsiteY4758" fmla="*/ 2160575 h 3322003"/>
              <a:gd name="connsiteX4759" fmla="*/ 8853267 w 12191948"/>
              <a:gd name="connsiteY4759" fmla="*/ 2160965 h 3322003"/>
              <a:gd name="connsiteX4760" fmla="*/ 8853008 w 12191948"/>
              <a:gd name="connsiteY4760" fmla="*/ 2160797 h 3322003"/>
              <a:gd name="connsiteX4761" fmla="*/ 8868507 w 12191948"/>
              <a:gd name="connsiteY4761" fmla="*/ 2168171 h 3322003"/>
              <a:gd name="connsiteX4762" fmla="*/ 8906240 w 12191948"/>
              <a:gd name="connsiteY4762" fmla="*/ 2187648 h 3322003"/>
              <a:gd name="connsiteX4763" fmla="*/ 8888825 w 12191948"/>
              <a:gd name="connsiteY4763" fmla="*/ 2171093 h 3322003"/>
              <a:gd name="connsiteX4764" fmla="*/ 8922444 w 12191948"/>
              <a:gd name="connsiteY4764" fmla="*/ 2165055 h 3322003"/>
              <a:gd name="connsiteX4765" fmla="*/ 8933813 w 12191948"/>
              <a:gd name="connsiteY4765" fmla="*/ 2157264 h 3322003"/>
              <a:gd name="connsiteX4766" fmla="*/ 8855685 w 12191948"/>
              <a:gd name="connsiteY4766" fmla="*/ 2142267 h 3322003"/>
              <a:gd name="connsiteX4767" fmla="*/ 1552821 w 12191948"/>
              <a:gd name="connsiteY4767" fmla="*/ 2141682 h 3322003"/>
              <a:gd name="connsiteX4768" fmla="*/ 1555482 w 12191948"/>
              <a:gd name="connsiteY4768" fmla="*/ 2143631 h 3322003"/>
              <a:gd name="connsiteX4769" fmla="*/ 1558385 w 12191948"/>
              <a:gd name="connsiteY4769" fmla="*/ 2143631 h 3322003"/>
              <a:gd name="connsiteX4770" fmla="*/ 8927282 w 12191948"/>
              <a:gd name="connsiteY4770" fmla="*/ 2141097 h 3322003"/>
              <a:gd name="connsiteX4771" fmla="*/ 8890759 w 12191948"/>
              <a:gd name="connsiteY4771" fmla="*/ 2141294 h 3322003"/>
              <a:gd name="connsiteX4772" fmla="*/ 8934054 w 12191948"/>
              <a:gd name="connsiteY4772" fmla="*/ 2157264 h 3322003"/>
              <a:gd name="connsiteX4773" fmla="*/ 8927282 w 12191948"/>
              <a:gd name="connsiteY4773" fmla="*/ 2141097 h 3322003"/>
              <a:gd name="connsiteX4774" fmla="*/ 6575960 w 12191948"/>
              <a:gd name="connsiteY4774" fmla="*/ 2139929 h 3322003"/>
              <a:gd name="connsiteX4775" fmla="*/ 6574025 w 12191948"/>
              <a:gd name="connsiteY4775" fmla="*/ 2141488 h 3322003"/>
              <a:gd name="connsiteX4776" fmla="*/ 6578136 w 12191948"/>
              <a:gd name="connsiteY4776" fmla="*/ 2141488 h 3322003"/>
              <a:gd name="connsiteX4777" fmla="*/ 2829228 w 12191948"/>
              <a:gd name="connsiteY4777" fmla="*/ 2139929 h 3322003"/>
              <a:gd name="connsiteX4778" fmla="*/ 2877360 w 12191948"/>
              <a:gd name="connsiteY4778" fmla="*/ 2156679 h 3322003"/>
              <a:gd name="connsiteX4779" fmla="*/ 2877360 w 12191948"/>
              <a:gd name="connsiteY4779" fmla="*/ 2158043 h 3322003"/>
              <a:gd name="connsiteX4780" fmla="*/ 2880263 w 12191948"/>
              <a:gd name="connsiteY4780" fmla="*/ 2139929 h 3322003"/>
              <a:gd name="connsiteX4781" fmla="*/ 2252099 w 12191948"/>
              <a:gd name="connsiteY4781" fmla="*/ 2139735 h 3322003"/>
              <a:gd name="connsiteX4782" fmla="*/ 2252099 w 12191948"/>
              <a:gd name="connsiteY4782" fmla="*/ 2140903 h 3322003"/>
              <a:gd name="connsiteX4783" fmla="*/ 2255243 w 12191948"/>
              <a:gd name="connsiteY4783" fmla="*/ 2140903 h 3322003"/>
              <a:gd name="connsiteX4784" fmla="*/ 8980013 w 12191948"/>
              <a:gd name="connsiteY4784" fmla="*/ 2137592 h 3322003"/>
              <a:gd name="connsiteX4785" fmla="*/ 9008071 w 12191948"/>
              <a:gd name="connsiteY4785" fmla="*/ 2181221 h 3322003"/>
              <a:gd name="connsiteX4786" fmla="*/ 9144251 w 12191948"/>
              <a:gd name="connsiteY4786" fmla="*/ 2183947 h 3322003"/>
              <a:gd name="connsiteX4787" fmla="*/ 9130947 w 12191948"/>
              <a:gd name="connsiteY4787" fmla="*/ 2196609 h 3322003"/>
              <a:gd name="connsiteX4788" fmla="*/ 9163357 w 12191948"/>
              <a:gd name="connsiteY4788" fmla="*/ 2212191 h 3322003"/>
              <a:gd name="connsiteX4789" fmla="*/ 9249711 w 12191948"/>
              <a:gd name="connsiteY4789" fmla="*/ 2214722 h 3322003"/>
              <a:gd name="connsiteX4790" fmla="*/ 9212460 w 12191948"/>
              <a:gd name="connsiteY4790" fmla="*/ 2199529 h 3322003"/>
              <a:gd name="connsiteX4791" fmla="*/ 9214880 w 12191948"/>
              <a:gd name="connsiteY4791" fmla="*/ 2184922 h 3322003"/>
              <a:gd name="connsiteX4792" fmla="*/ 9275349 w 12191948"/>
              <a:gd name="connsiteY4792" fmla="*/ 2192323 h 3322003"/>
              <a:gd name="connsiteX4793" fmla="*/ 9311388 w 12191948"/>
              <a:gd name="connsiteY4793" fmla="*/ 2194854 h 3322003"/>
              <a:gd name="connsiteX4794" fmla="*/ 9324210 w 12191948"/>
              <a:gd name="connsiteY4794" fmla="*/ 2184532 h 3322003"/>
              <a:gd name="connsiteX4795" fmla="*/ 9293973 w 12191948"/>
              <a:gd name="connsiteY4795" fmla="*/ 2174015 h 3322003"/>
              <a:gd name="connsiteX4796" fmla="*/ 9241727 w 12191948"/>
              <a:gd name="connsiteY4796" fmla="*/ 2167977 h 3322003"/>
              <a:gd name="connsiteX4797" fmla="*/ 9243662 w 12191948"/>
              <a:gd name="connsiteY4797" fmla="*/ 2167977 h 3322003"/>
              <a:gd name="connsiteX4798" fmla="*/ 9215121 w 12191948"/>
              <a:gd name="connsiteY4798" fmla="*/ 2165834 h 3322003"/>
              <a:gd name="connsiteX4799" fmla="*/ 9193835 w 12191948"/>
              <a:gd name="connsiteY4799" fmla="*/ 2160380 h 3322003"/>
              <a:gd name="connsiteX4800" fmla="*/ 9193594 w 12191948"/>
              <a:gd name="connsiteY4800" fmla="*/ 2161353 h 3322003"/>
              <a:gd name="connsiteX4801" fmla="*/ 9041208 w 12191948"/>
              <a:gd name="connsiteY4801" fmla="*/ 2155900 h 3322003"/>
              <a:gd name="connsiteX4802" fmla="*/ 6389469 w 12191948"/>
              <a:gd name="connsiteY4802" fmla="*/ 2136619 h 3322003"/>
              <a:gd name="connsiteX4803" fmla="*/ 6389469 w 12191948"/>
              <a:gd name="connsiteY4803" fmla="*/ 2138760 h 3322003"/>
              <a:gd name="connsiteX4804" fmla="*/ 6396000 w 12191948"/>
              <a:gd name="connsiteY4804" fmla="*/ 2138760 h 3322003"/>
              <a:gd name="connsiteX4805" fmla="*/ 6396485 w 12191948"/>
              <a:gd name="connsiteY4805" fmla="*/ 2137787 h 3322003"/>
              <a:gd name="connsiteX4806" fmla="*/ 6396000 w 12191948"/>
              <a:gd name="connsiteY4806" fmla="*/ 2136619 h 3322003"/>
              <a:gd name="connsiteX4807" fmla="*/ 6389469 w 12191948"/>
              <a:gd name="connsiteY4807" fmla="*/ 2136619 h 3322003"/>
              <a:gd name="connsiteX4808" fmla="*/ 11139766 w 12191948"/>
              <a:gd name="connsiteY4808" fmla="*/ 2134865 h 3322003"/>
              <a:gd name="connsiteX4809" fmla="*/ 11137589 w 12191948"/>
              <a:gd name="connsiteY4809" fmla="*/ 2137592 h 3322003"/>
              <a:gd name="connsiteX4810" fmla="*/ 11136863 w 12191948"/>
              <a:gd name="connsiteY4810" fmla="*/ 2137981 h 3322003"/>
              <a:gd name="connsiteX4811" fmla="*/ 11154520 w 12191948"/>
              <a:gd name="connsiteY4811" fmla="*/ 2142852 h 3322003"/>
              <a:gd name="connsiteX4812" fmla="*/ 11157907 w 12191948"/>
              <a:gd name="connsiteY4812" fmla="*/ 2138760 h 3322003"/>
              <a:gd name="connsiteX4813" fmla="*/ 11139766 w 12191948"/>
              <a:gd name="connsiteY4813" fmla="*/ 2134865 h 3322003"/>
              <a:gd name="connsiteX4814" fmla="*/ 7851640 w 12191948"/>
              <a:gd name="connsiteY4814" fmla="*/ 2133697 h 3322003"/>
              <a:gd name="connsiteX4815" fmla="*/ 7832046 w 12191948"/>
              <a:gd name="connsiteY4815" fmla="*/ 2136034 h 3322003"/>
              <a:gd name="connsiteX4816" fmla="*/ 7838336 w 12191948"/>
              <a:gd name="connsiteY4816" fmla="*/ 2140709 h 3322003"/>
              <a:gd name="connsiteX4817" fmla="*/ 7860589 w 12191948"/>
              <a:gd name="connsiteY4817" fmla="*/ 2139929 h 3322003"/>
              <a:gd name="connsiteX4818" fmla="*/ 5516037 w 12191948"/>
              <a:gd name="connsiteY4818" fmla="*/ 2132918 h 3322003"/>
              <a:gd name="connsiteX4819" fmla="*/ 5511926 w 12191948"/>
              <a:gd name="connsiteY4819" fmla="*/ 2143825 h 3322003"/>
              <a:gd name="connsiteX4820" fmla="*/ 5536114 w 12191948"/>
              <a:gd name="connsiteY4820" fmla="*/ 2149279 h 3322003"/>
              <a:gd name="connsiteX4821" fmla="*/ 5548450 w 12191948"/>
              <a:gd name="connsiteY4821" fmla="*/ 2137787 h 3322003"/>
              <a:gd name="connsiteX4822" fmla="*/ 5516763 w 12191948"/>
              <a:gd name="connsiteY4822" fmla="*/ 2132918 h 3322003"/>
              <a:gd name="connsiteX4823" fmla="*/ 6887261 w 12191948"/>
              <a:gd name="connsiteY4823" fmla="*/ 2132139 h 3322003"/>
              <a:gd name="connsiteX4824" fmla="*/ 6885085 w 12191948"/>
              <a:gd name="connsiteY4824" fmla="*/ 2132918 h 3322003"/>
              <a:gd name="connsiteX4825" fmla="*/ 6885567 w 12191948"/>
              <a:gd name="connsiteY4825" fmla="*/ 2133306 h 3322003"/>
              <a:gd name="connsiteX4826" fmla="*/ 6890890 w 12191948"/>
              <a:gd name="connsiteY4826" fmla="*/ 2135061 h 3322003"/>
              <a:gd name="connsiteX4827" fmla="*/ 6892825 w 12191948"/>
              <a:gd name="connsiteY4827" fmla="*/ 2133891 h 3322003"/>
              <a:gd name="connsiteX4828" fmla="*/ 6887261 w 12191948"/>
              <a:gd name="connsiteY4828" fmla="*/ 2132139 h 3322003"/>
              <a:gd name="connsiteX4829" fmla="*/ 1329323 w 12191948"/>
              <a:gd name="connsiteY4829" fmla="*/ 2131359 h 3322003"/>
              <a:gd name="connsiteX4830" fmla="*/ 1329323 w 12191948"/>
              <a:gd name="connsiteY4830" fmla="*/ 2133697 h 3322003"/>
              <a:gd name="connsiteX4831" fmla="*/ 1330050 w 12191948"/>
              <a:gd name="connsiteY4831" fmla="*/ 2133697 h 3322003"/>
              <a:gd name="connsiteX4832" fmla="*/ 1341175 w 12191948"/>
              <a:gd name="connsiteY4832" fmla="*/ 2133697 h 3322003"/>
              <a:gd name="connsiteX4833" fmla="*/ 1341175 w 12191948"/>
              <a:gd name="connsiteY4833" fmla="*/ 2131359 h 3322003"/>
              <a:gd name="connsiteX4834" fmla="*/ 8354812 w 12191948"/>
              <a:gd name="connsiteY4834" fmla="*/ 2131310 h 3322003"/>
              <a:gd name="connsiteX4835" fmla="*/ 8341930 w 12191948"/>
              <a:gd name="connsiteY4835" fmla="*/ 2141876 h 3322003"/>
              <a:gd name="connsiteX4836" fmla="*/ 8314357 w 12191948"/>
              <a:gd name="connsiteY4836" fmla="*/ 2141876 h 3322003"/>
              <a:gd name="connsiteX4837" fmla="*/ 8325241 w 12191948"/>
              <a:gd name="connsiteY4837" fmla="*/ 2156290 h 3322003"/>
              <a:gd name="connsiteX4838" fmla="*/ 8332740 w 12191948"/>
              <a:gd name="connsiteY4838" fmla="*/ 2157849 h 3322003"/>
              <a:gd name="connsiteX4839" fmla="*/ 8365877 w 12191948"/>
              <a:gd name="connsiteY4839" fmla="*/ 2177326 h 3322003"/>
              <a:gd name="connsiteX4840" fmla="*/ 8378696 w 12191948"/>
              <a:gd name="connsiteY4840" fmla="*/ 2177326 h 3322003"/>
              <a:gd name="connsiteX4841" fmla="*/ 8381116 w 12191948"/>
              <a:gd name="connsiteY4841" fmla="*/ 2171872 h 3322003"/>
              <a:gd name="connsiteX4842" fmla="*/ 8352332 w 12191948"/>
              <a:gd name="connsiteY4842" fmla="*/ 2159601 h 3322003"/>
              <a:gd name="connsiteX4843" fmla="*/ 8401917 w 12191948"/>
              <a:gd name="connsiteY4843" fmla="*/ 2167586 h 3322003"/>
              <a:gd name="connsiteX4844" fmla="*/ 8423929 w 12191948"/>
              <a:gd name="connsiteY4844" fmla="*/ 2167586 h 3322003"/>
              <a:gd name="connsiteX4845" fmla="*/ 8413771 w 12191948"/>
              <a:gd name="connsiteY4845" fmla="*/ 2158043 h 3322003"/>
              <a:gd name="connsiteX4846" fmla="*/ 8372409 w 12191948"/>
              <a:gd name="connsiteY4846" fmla="*/ 2142461 h 3322003"/>
              <a:gd name="connsiteX4847" fmla="*/ 8396597 w 12191948"/>
              <a:gd name="connsiteY4847" fmla="*/ 2139539 h 3322003"/>
              <a:gd name="connsiteX4848" fmla="*/ 8386195 w 12191948"/>
              <a:gd name="connsiteY4848" fmla="*/ 2133306 h 3322003"/>
              <a:gd name="connsiteX4849" fmla="*/ 8354812 w 12191948"/>
              <a:gd name="connsiteY4849" fmla="*/ 2131310 h 3322003"/>
              <a:gd name="connsiteX4850" fmla="*/ 9096842 w 12191948"/>
              <a:gd name="connsiteY4850" fmla="*/ 2131165 h 3322003"/>
              <a:gd name="connsiteX4851" fmla="*/ 9096842 w 12191948"/>
              <a:gd name="connsiteY4851" fmla="*/ 2132333 h 3322003"/>
              <a:gd name="connsiteX4852" fmla="*/ 9096842 w 12191948"/>
              <a:gd name="connsiteY4852" fmla="*/ 2133306 h 3322003"/>
              <a:gd name="connsiteX4853" fmla="*/ 9103615 w 12191948"/>
              <a:gd name="connsiteY4853" fmla="*/ 2133306 h 3322003"/>
              <a:gd name="connsiteX4854" fmla="*/ 9103615 w 12191948"/>
              <a:gd name="connsiteY4854" fmla="*/ 2131165 h 3322003"/>
              <a:gd name="connsiteX4855" fmla="*/ 9096842 w 12191948"/>
              <a:gd name="connsiteY4855" fmla="*/ 2131165 h 3322003"/>
              <a:gd name="connsiteX4856" fmla="*/ 1879120 w 12191948"/>
              <a:gd name="connsiteY4856" fmla="*/ 2130775 h 3322003"/>
              <a:gd name="connsiteX4857" fmla="*/ 1873313 w 12191948"/>
              <a:gd name="connsiteY4857" fmla="*/ 2133502 h 3322003"/>
              <a:gd name="connsiteX4858" fmla="*/ 1876700 w 12191948"/>
              <a:gd name="connsiteY4858" fmla="*/ 2135840 h 3322003"/>
              <a:gd name="connsiteX4859" fmla="*/ 1934751 w 12191948"/>
              <a:gd name="connsiteY4859" fmla="*/ 2141876 h 3322003"/>
              <a:gd name="connsiteX4860" fmla="*/ 1936687 w 12191948"/>
              <a:gd name="connsiteY4860" fmla="*/ 2138372 h 3322003"/>
              <a:gd name="connsiteX4861" fmla="*/ 1876941 w 12191948"/>
              <a:gd name="connsiteY4861" fmla="*/ 2132139 h 3322003"/>
              <a:gd name="connsiteX4862" fmla="*/ 1493320 w 12191948"/>
              <a:gd name="connsiteY4862" fmla="*/ 2130580 h 3322003"/>
              <a:gd name="connsiteX4863" fmla="*/ 1466953 w 12191948"/>
              <a:gd name="connsiteY4863" fmla="*/ 2137787 h 3322003"/>
              <a:gd name="connsiteX4864" fmla="*/ 1466953 w 12191948"/>
              <a:gd name="connsiteY4864" fmla="*/ 2136034 h 3322003"/>
              <a:gd name="connsiteX4865" fmla="*/ 1460906 w 12191948"/>
              <a:gd name="connsiteY4865" fmla="*/ 2145772 h 3322003"/>
              <a:gd name="connsiteX4866" fmla="*/ 1487030 w 12191948"/>
              <a:gd name="connsiteY4866" fmla="*/ 2143046 h 3322003"/>
              <a:gd name="connsiteX4867" fmla="*/ 1498399 w 12191948"/>
              <a:gd name="connsiteY4867" fmla="*/ 2132527 h 3322003"/>
              <a:gd name="connsiteX4868" fmla="*/ 1493320 w 12191948"/>
              <a:gd name="connsiteY4868" fmla="*/ 2130580 h 3322003"/>
              <a:gd name="connsiteX4869" fmla="*/ 7500185 w 12191948"/>
              <a:gd name="connsiteY4869" fmla="*/ 2130190 h 3322003"/>
              <a:gd name="connsiteX4870" fmla="*/ 7502364 w 12191948"/>
              <a:gd name="connsiteY4870" fmla="*/ 2136228 h 3322003"/>
              <a:gd name="connsiteX4871" fmla="*/ 7528244 w 12191948"/>
              <a:gd name="connsiteY4871" fmla="*/ 2139929 h 3322003"/>
              <a:gd name="connsiteX4872" fmla="*/ 7530905 w 12191948"/>
              <a:gd name="connsiteY4872" fmla="*/ 2130190 h 3322003"/>
              <a:gd name="connsiteX4873" fmla="*/ 7500185 w 12191948"/>
              <a:gd name="connsiteY4873" fmla="*/ 2130190 h 3322003"/>
              <a:gd name="connsiteX4874" fmla="*/ 7773027 w 12191948"/>
              <a:gd name="connsiteY4874" fmla="*/ 2128243 h 3322003"/>
              <a:gd name="connsiteX4875" fmla="*/ 7775688 w 12191948"/>
              <a:gd name="connsiteY4875" fmla="*/ 2131359 h 3322003"/>
              <a:gd name="connsiteX4876" fmla="*/ 7781493 w 12191948"/>
              <a:gd name="connsiteY4876" fmla="*/ 2131359 h 3322003"/>
              <a:gd name="connsiteX4877" fmla="*/ 7780043 w 12191948"/>
              <a:gd name="connsiteY4877" fmla="*/ 2128243 h 3322003"/>
              <a:gd name="connsiteX4878" fmla="*/ 6058094 w 12191948"/>
              <a:gd name="connsiteY4878" fmla="*/ 2126685 h 3322003"/>
              <a:gd name="connsiteX4879" fmla="*/ 6060029 w 12191948"/>
              <a:gd name="connsiteY4879" fmla="*/ 2128049 h 3322003"/>
              <a:gd name="connsiteX4880" fmla="*/ 6062206 w 12191948"/>
              <a:gd name="connsiteY4880" fmla="*/ 2128049 h 3322003"/>
              <a:gd name="connsiteX4881" fmla="*/ 2265162 w 12191948"/>
              <a:gd name="connsiteY4881" fmla="*/ 2123569 h 3322003"/>
              <a:gd name="connsiteX4882" fmla="*/ 2268306 w 12191948"/>
              <a:gd name="connsiteY4882" fmla="*/ 2124736 h 3322003"/>
              <a:gd name="connsiteX4883" fmla="*/ 2269514 w 12191948"/>
              <a:gd name="connsiteY4883" fmla="*/ 2123569 h 3322003"/>
              <a:gd name="connsiteX4884" fmla="*/ 6435428 w 12191948"/>
              <a:gd name="connsiteY4884" fmla="*/ 2122984 h 3322003"/>
              <a:gd name="connsiteX4885" fmla="*/ 6442683 w 12191948"/>
              <a:gd name="connsiteY4885" fmla="*/ 2130386 h 3322003"/>
              <a:gd name="connsiteX4886" fmla="*/ 6459131 w 12191948"/>
              <a:gd name="connsiteY4886" fmla="*/ 2131359 h 3322003"/>
              <a:gd name="connsiteX4887" fmla="*/ 6459616 w 12191948"/>
              <a:gd name="connsiteY4887" fmla="*/ 2131748 h 3322003"/>
              <a:gd name="connsiteX4888" fmla="*/ 6457439 w 12191948"/>
              <a:gd name="connsiteY4888" fmla="*/ 2126295 h 3322003"/>
              <a:gd name="connsiteX4889" fmla="*/ 6435428 w 12191948"/>
              <a:gd name="connsiteY4889" fmla="*/ 2122984 h 3322003"/>
              <a:gd name="connsiteX4890" fmla="*/ 9234230 w 12191948"/>
              <a:gd name="connsiteY4890" fmla="*/ 2121620 h 3322003"/>
              <a:gd name="connsiteX4891" fmla="*/ 9239309 w 12191948"/>
              <a:gd name="connsiteY4891" fmla="*/ 2136228 h 3322003"/>
              <a:gd name="connsiteX4892" fmla="*/ 9239551 w 12191948"/>
              <a:gd name="connsiteY4892" fmla="*/ 2135643 h 3322003"/>
              <a:gd name="connsiteX4893" fmla="*/ 9281154 w 12191948"/>
              <a:gd name="connsiteY4893" fmla="*/ 2129022 h 3322003"/>
              <a:gd name="connsiteX4894" fmla="*/ 7705300 w 12191948"/>
              <a:gd name="connsiteY4894" fmla="*/ 2120452 h 3322003"/>
              <a:gd name="connsiteX4895" fmla="*/ 7697560 w 12191948"/>
              <a:gd name="connsiteY4895" fmla="*/ 2125127 h 3322003"/>
              <a:gd name="connsiteX4896" fmla="*/ 7718363 w 12191948"/>
              <a:gd name="connsiteY4896" fmla="*/ 2129411 h 3322003"/>
              <a:gd name="connsiteX4897" fmla="*/ 7734570 w 12191948"/>
              <a:gd name="connsiteY4897" fmla="*/ 2125515 h 3322003"/>
              <a:gd name="connsiteX4898" fmla="*/ 7731667 w 12191948"/>
              <a:gd name="connsiteY4898" fmla="*/ 2121426 h 3322003"/>
              <a:gd name="connsiteX4899" fmla="*/ 7729488 w 12191948"/>
              <a:gd name="connsiteY4899" fmla="*/ 2121426 h 3322003"/>
              <a:gd name="connsiteX4900" fmla="*/ 7705300 w 12191948"/>
              <a:gd name="connsiteY4900" fmla="*/ 2120452 h 3322003"/>
              <a:gd name="connsiteX4901" fmla="*/ 6120015 w 12191948"/>
              <a:gd name="connsiteY4901" fmla="*/ 2120062 h 3322003"/>
              <a:gd name="connsiteX4902" fmla="*/ 6113001 w 12191948"/>
              <a:gd name="connsiteY4902" fmla="*/ 2125321 h 3322003"/>
              <a:gd name="connsiteX4903" fmla="*/ 6122433 w 12191948"/>
              <a:gd name="connsiteY4903" fmla="*/ 2130190 h 3322003"/>
              <a:gd name="connsiteX4904" fmla="*/ 6142751 w 12191948"/>
              <a:gd name="connsiteY4904" fmla="*/ 2134282 h 3322003"/>
              <a:gd name="connsiteX4905" fmla="*/ 6142751 w 12191948"/>
              <a:gd name="connsiteY4905" fmla="*/ 2128049 h 3322003"/>
              <a:gd name="connsiteX4906" fmla="*/ 6133560 w 12191948"/>
              <a:gd name="connsiteY4906" fmla="*/ 2122789 h 3322003"/>
              <a:gd name="connsiteX4907" fmla="*/ 6120015 w 12191948"/>
              <a:gd name="connsiteY4907" fmla="*/ 2120062 h 3322003"/>
              <a:gd name="connsiteX4908" fmla="*/ 6207818 w 12191948"/>
              <a:gd name="connsiteY4908" fmla="*/ 2117725 h 3322003"/>
              <a:gd name="connsiteX4909" fmla="*/ 6174196 w 12191948"/>
              <a:gd name="connsiteY4909" fmla="*/ 2120841 h 3322003"/>
              <a:gd name="connsiteX4910" fmla="*/ 6218702 w 12191948"/>
              <a:gd name="connsiteY4910" fmla="*/ 2129996 h 3322003"/>
              <a:gd name="connsiteX4911" fmla="*/ 6207818 w 12191948"/>
              <a:gd name="connsiteY4911" fmla="*/ 2117725 h 3322003"/>
              <a:gd name="connsiteX4912" fmla="*/ 6875651 w 12191948"/>
              <a:gd name="connsiteY4912" fmla="*/ 2115387 h 3322003"/>
              <a:gd name="connsiteX4913" fmla="*/ 6872989 w 12191948"/>
              <a:gd name="connsiteY4913" fmla="*/ 2119673 h 3322003"/>
              <a:gd name="connsiteX4914" fmla="*/ 6894275 w 12191948"/>
              <a:gd name="connsiteY4914" fmla="*/ 2122309 h 3322003"/>
              <a:gd name="connsiteX4915" fmla="*/ 6894275 w 12191948"/>
              <a:gd name="connsiteY4915" fmla="*/ 2122789 h 3322003"/>
              <a:gd name="connsiteX4916" fmla="*/ 6895001 w 12191948"/>
              <a:gd name="connsiteY4916" fmla="*/ 2122399 h 3322003"/>
              <a:gd name="connsiteX4917" fmla="*/ 6894275 w 12191948"/>
              <a:gd name="connsiteY4917" fmla="*/ 2122309 h 3322003"/>
              <a:gd name="connsiteX4918" fmla="*/ 6894275 w 12191948"/>
              <a:gd name="connsiteY4918" fmla="*/ 2119479 h 3322003"/>
              <a:gd name="connsiteX4919" fmla="*/ 6875651 w 12191948"/>
              <a:gd name="connsiteY4919" fmla="*/ 2115387 h 3322003"/>
              <a:gd name="connsiteX4920" fmla="*/ 1391971 w 12191948"/>
              <a:gd name="connsiteY4920" fmla="*/ 2114025 h 3322003"/>
              <a:gd name="connsiteX4921" fmla="*/ 1392456 w 12191948"/>
              <a:gd name="connsiteY4921" fmla="*/ 2115778 h 3322003"/>
              <a:gd name="connsiteX4922" fmla="*/ 1392994 w 12191948"/>
              <a:gd name="connsiteY4922" fmla="*/ 2115792 h 3322003"/>
              <a:gd name="connsiteX4923" fmla="*/ 1398048 w 12191948"/>
              <a:gd name="connsiteY4923" fmla="*/ 2124518 h 3322003"/>
              <a:gd name="connsiteX4924" fmla="*/ 1421723 w 12191948"/>
              <a:gd name="connsiteY4924" fmla="*/ 2131359 h 3322003"/>
              <a:gd name="connsiteX4925" fmla="*/ 1407210 w 12191948"/>
              <a:gd name="connsiteY4925" fmla="*/ 2147330 h 3322003"/>
              <a:gd name="connsiteX4926" fmla="*/ 1431398 w 12191948"/>
              <a:gd name="connsiteY4926" fmla="*/ 2132918 h 3322003"/>
              <a:gd name="connsiteX4927" fmla="*/ 1484368 w 12191948"/>
              <a:gd name="connsiteY4927" fmla="*/ 2122010 h 3322003"/>
              <a:gd name="connsiteX4928" fmla="*/ 1413892 w 12191948"/>
              <a:gd name="connsiteY4928" fmla="*/ 2116341 h 3322003"/>
              <a:gd name="connsiteX4929" fmla="*/ 1392994 w 12191948"/>
              <a:gd name="connsiteY4929" fmla="*/ 2115792 h 3322003"/>
              <a:gd name="connsiteX4930" fmla="*/ 8093277 w 12191948"/>
              <a:gd name="connsiteY4930" fmla="*/ 2113246 h 3322003"/>
              <a:gd name="connsiteX4931" fmla="*/ 8047562 w 12191948"/>
              <a:gd name="connsiteY4931" fmla="*/ 2117530 h 3322003"/>
              <a:gd name="connsiteX4932" fmla="*/ 8123270 w 12191948"/>
              <a:gd name="connsiteY4932" fmla="*/ 2142852 h 3322003"/>
              <a:gd name="connsiteX4933" fmla="*/ 8083361 w 12191948"/>
              <a:gd name="connsiteY4933" fmla="*/ 2124736 h 3322003"/>
              <a:gd name="connsiteX4934" fmla="*/ 8112871 w 12191948"/>
              <a:gd name="connsiteY4934" fmla="*/ 2122399 h 3322003"/>
              <a:gd name="connsiteX4935" fmla="*/ 8106099 w 12191948"/>
              <a:gd name="connsiteY4935" fmla="*/ 2115584 h 3322003"/>
              <a:gd name="connsiteX4936" fmla="*/ 8093277 w 12191948"/>
              <a:gd name="connsiteY4936" fmla="*/ 2113246 h 3322003"/>
              <a:gd name="connsiteX4937" fmla="*/ 1070149 w 12191948"/>
              <a:gd name="connsiteY4937" fmla="*/ 2112637 h 3322003"/>
              <a:gd name="connsiteX4938" fmla="*/ 1063013 w 12191948"/>
              <a:gd name="connsiteY4938" fmla="*/ 2113050 h 3322003"/>
              <a:gd name="connsiteX4939" fmla="*/ 1073656 w 12191948"/>
              <a:gd name="connsiteY4939" fmla="*/ 2116166 h 3322003"/>
              <a:gd name="connsiteX4940" fmla="*/ 1070149 w 12191948"/>
              <a:gd name="connsiteY4940" fmla="*/ 2112637 h 3322003"/>
              <a:gd name="connsiteX4941" fmla="*/ 3728298 w 12191948"/>
              <a:gd name="connsiteY4941" fmla="*/ 2112271 h 3322003"/>
              <a:gd name="connsiteX4942" fmla="*/ 3728298 w 12191948"/>
              <a:gd name="connsiteY4942" fmla="*/ 2116557 h 3322003"/>
              <a:gd name="connsiteX4943" fmla="*/ 3731442 w 12191948"/>
              <a:gd name="connsiteY4943" fmla="*/ 2117336 h 3322003"/>
              <a:gd name="connsiteX4944" fmla="*/ 3732168 w 12191948"/>
              <a:gd name="connsiteY4944" fmla="*/ 2118115 h 3322003"/>
              <a:gd name="connsiteX4945" fmla="*/ 3752245 w 12191948"/>
              <a:gd name="connsiteY4945" fmla="*/ 2115972 h 3322003"/>
              <a:gd name="connsiteX4946" fmla="*/ 3746437 w 12191948"/>
              <a:gd name="connsiteY4946" fmla="*/ 2112271 h 3322003"/>
              <a:gd name="connsiteX4947" fmla="*/ 3728298 w 12191948"/>
              <a:gd name="connsiteY4947" fmla="*/ 2112271 h 3322003"/>
              <a:gd name="connsiteX4948" fmla="*/ 8178663 w 12191948"/>
              <a:gd name="connsiteY4948" fmla="*/ 2112077 h 3322003"/>
              <a:gd name="connsiteX4949" fmla="*/ 8169470 w 12191948"/>
              <a:gd name="connsiteY4949" fmla="*/ 2114219 h 3322003"/>
              <a:gd name="connsiteX4950" fmla="*/ 8189062 w 12191948"/>
              <a:gd name="connsiteY4950" fmla="*/ 2127270 h 3322003"/>
              <a:gd name="connsiteX4951" fmla="*/ 8208656 w 12191948"/>
              <a:gd name="connsiteY4951" fmla="*/ 2128243 h 3322003"/>
              <a:gd name="connsiteX4952" fmla="*/ 8200916 w 12191948"/>
              <a:gd name="connsiteY4952" fmla="*/ 2116362 h 3322003"/>
              <a:gd name="connsiteX4953" fmla="*/ 8178663 w 12191948"/>
              <a:gd name="connsiteY4953" fmla="*/ 2112077 h 3322003"/>
              <a:gd name="connsiteX4954" fmla="*/ 5195063 w 12191948"/>
              <a:gd name="connsiteY4954" fmla="*/ 2111103 h 3322003"/>
              <a:gd name="connsiteX4955" fmla="*/ 5189984 w 12191948"/>
              <a:gd name="connsiteY4955" fmla="*/ 2113440 h 3322003"/>
              <a:gd name="connsiteX4956" fmla="*/ 5190467 w 12191948"/>
              <a:gd name="connsiteY4956" fmla="*/ 2113829 h 3322003"/>
              <a:gd name="connsiteX4957" fmla="*/ 5214655 w 12191948"/>
              <a:gd name="connsiteY4957" fmla="*/ 2123374 h 3322003"/>
              <a:gd name="connsiteX4958" fmla="*/ 5228441 w 12191948"/>
              <a:gd name="connsiteY4958" fmla="*/ 2134085 h 3322003"/>
              <a:gd name="connsiteX4959" fmla="*/ 5238602 w 12191948"/>
              <a:gd name="connsiteY4959" fmla="*/ 2127270 h 3322003"/>
              <a:gd name="connsiteX4960" fmla="*/ 5214414 w 12191948"/>
              <a:gd name="connsiteY4960" fmla="*/ 2121037 h 3322003"/>
              <a:gd name="connsiteX4961" fmla="*/ 5206915 w 12191948"/>
              <a:gd name="connsiteY4961" fmla="*/ 2113635 h 3322003"/>
              <a:gd name="connsiteX4962" fmla="*/ 5195063 w 12191948"/>
              <a:gd name="connsiteY4962" fmla="*/ 2111103 h 3322003"/>
              <a:gd name="connsiteX4963" fmla="*/ 1316262 w 12191948"/>
              <a:gd name="connsiteY4963" fmla="*/ 2109593 h 3322003"/>
              <a:gd name="connsiteX4964" fmla="*/ 1298604 w 12191948"/>
              <a:gd name="connsiteY4964" fmla="*/ 2111688 h 3322003"/>
              <a:gd name="connsiteX4965" fmla="*/ 1307070 w 12191948"/>
              <a:gd name="connsiteY4965" fmla="*/ 2118309 h 3322003"/>
              <a:gd name="connsiteX4966" fmla="*/ 1307797 w 12191948"/>
              <a:gd name="connsiteY4966" fmla="*/ 2118309 h 3322003"/>
              <a:gd name="connsiteX4967" fmla="*/ 1341419 w 12191948"/>
              <a:gd name="connsiteY4967" fmla="*/ 2120841 h 3322003"/>
              <a:gd name="connsiteX4968" fmla="*/ 1343354 w 12191948"/>
              <a:gd name="connsiteY4968" fmla="*/ 2115972 h 3322003"/>
              <a:gd name="connsiteX4969" fmla="*/ 1316262 w 12191948"/>
              <a:gd name="connsiteY4969" fmla="*/ 2109593 h 3322003"/>
              <a:gd name="connsiteX4970" fmla="*/ 5954084 w 12191948"/>
              <a:gd name="connsiteY4970" fmla="*/ 2108375 h 3322003"/>
              <a:gd name="connsiteX4971" fmla="*/ 5956263 w 12191948"/>
              <a:gd name="connsiteY4971" fmla="*/ 2114608 h 3322003"/>
              <a:gd name="connsiteX4972" fmla="*/ 5969808 w 12191948"/>
              <a:gd name="connsiteY4972" fmla="*/ 2116751 h 3322003"/>
              <a:gd name="connsiteX4973" fmla="*/ 5965938 w 12191948"/>
              <a:gd name="connsiteY4973" fmla="*/ 2108375 h 3322003"/>
              <a:gd name="connsiteX4974" fmla="*/ 5954084 w 12191948"/>
              <a:gd name="connsiteY4974" fmla="*/ 2108375 h 3322003"/>
              <a:gd name="connsiteX4975" fmla="*/ 1050677 w 12191948"/>
              <a:gd name="connsiteY4975" fmla="*/ 2107987 h 3322003"/>
              <a:gd name="connsiteX4976" fmla="*/ 1048983 w 12191948"/>
              <a:gd name="connsiteY4976" fmla="*/ 2111492 h 3322003"/>
              <a:gd name="connsiteX4977" fmla="*/ 1059626 w 12191948"/>
              <a:gd name="connsiteY4977" fmla="*/ 2112467 h 3322003"/>
              <a:gd name="connsiteX4978" fmla="*/ 3934139 w 12191948"/>
              <a:gd name="connsiteY4978" fmla="*/ 2107208 h 3322003"/>
              <a:gd name="connsiteX4979" fmla="*/ 3934622 w 12191948"/>
              <a:gd name="connsiteY4979" fmla="*/ 2107987 h 3322003"/>
              <a:gd name="connsiteX4980" fmla="*/ 3917206 w 12191948"/>
              <a:gd name="connsiteY4980" fmla="*/ 2107987 h 3322003"/>
              <a:gd name="connsiteX4981" fmla="*/ 3922044 w 12191948"/>
              <a:gd name="connsiteY4981" fmla="*/ 2114608 h 3322003"/>
              <a:gd name="connsiteX4982" fmla="*/ 3938977 w 12191948"/>
              <a:gd name="connsiteY4982" fmla="*/ 2114608 h 3322003"/>
              <a:gd name="connsiteX4983" fmla="*/ 3934139 w 12191948"/>
              <a:gd name="connsiteY4983" fmla="*/ 2107208 h 3322003"/>
              <a:gd name="connsiteX4984" fmla="*/ 8381116 w 12191948"/>
              <a:gd name="connsiteY4984" fmla="*/ 2107014 h 3322003"/>
              <a:gd name="connsiteX4985" fmla="*/ 8378696 w 12191948"/>
              <a:gd name="connsiteY4985" fmla="*/ 2110518 h 3322003"/>
              <a:gd name="connsiteX4986" fmla="*/ 8385469 w 12191948"/>
              <a:gd name="connsiteY4986" fmla="*/ 2111688 h 3322003"/>
              <a:gd name="connsiteX4987" fmla="*/ 8388372 w 12191948"/>
              <a:gd name="connsiteY4987" fmla="*/ 2107987 h 3322003"/>
              <a:gd name="connsiteX4988" fmla="*/ 9610597 w 12191948"/>
              <a:gd name="connsiteY4988" fmla="*/ 2104676 h 3322003"/>
              <a:gd name="connsiteX4989" fmla="*/ 9606242 w 12191948"/>
              <a:gd name="connsiteY4989" fmla="*/ 2105649 h 3322003"/>
              <a:gd name="connsiteX4990" fmla="*/ 9606242 w 12191948"/>
              <a:gd name="connsiteY4990" fmla="*/ 2107402 h 3322003"/>
              <a:gd name="connsiteX4991" fmla="*/ 9606727 w 12191948"/>
              <a:gd name="connsiteY4991" fmla="*/ 2107402 h 3322003"/>
              <a:gd name="connsiteX4992" fmla="*/ 9612288 w 12191948"/>
              <a:gd name="connsiteY4992" fmla="*/ 2107402 h 3322003"/>
              <a:gd name="connsiteX4993" fmla="*/ 9610597 w 12191948"/>
              <a:gd name="connsiteY4993" fmla="*/ 2104676 h 3322003"/>
              <a:gd name="connsiteX4994" fmla="*/ 4018070 w 12191948"/>
              <a:gd name="connsiteY4994" fmla="*/ 2103897 h 3322003"/>
              <a:gd name="connsiteX4995" fmla="*/ 4019279 w 12191948"/>
              <a:gd name="connsiteY4995" fmla="*/ 2107596 h 3322003"/>
              <a:gd name="connsiteX4996" fmla="*/ 4029680 w 12191948"/>
              <a:gd name="connsiteY4996" fmla="*/ 2108766 h 3322003"/>
              <a:gd name="connsiteX4997" fmla="*/ 4029316 w 12191948"/>
              <a:gd name="connsiteY4997" fmla="*/ 2106854 h 3322003"/>
              <a:gd name="connsiteX4998" fmla="*/ 4029922 w 12191948"/>
              <a:gd name="connsiteY4998" fmla="*/ 2107014 h 3322003"/>
              <a:gd name="connsiteX4999" fmla="*/ 4029198 w 12191948"/>
              <a:gd name="connsiteY4999" fmla="*/ 2106234 h 3322003"/>
              <a:gd name="connsiteX5000" fmla="*/ 4029316 w 12191948"/>
              <a:gd name="connsiteY5000" fmla="*/ 2106854 h 3322003"/>
              <a:gd name="connsiteX5001" fmla="*/ 2551546 w 12191948"/>
              <a:gd name="connsiteY5001" fmla="*/ 2103897 h 3322003"/>
              <a:gd name="connsiteX5002" fmla="*/ 2548887 w 12191948"/>
              <a:gd name="connsiteY5002" fmla="*/ 2107987 h 3322003"/>
              <a:gd name="connsiteX5003" fmla="*/ 2565577 w 12191948"/>
              <a:gd name="connsiteY5003" fmla="*/ 2113829 h 3322003"/>
              <a:gd name="connsiteX5004" fmla="*/ 2584201 w 12191948"/>
              <a:gd name="connsiteY5004" fmla="*/ 2113829 h 3322003"/>
              <a:gd name="connsiteX5005" fmla="*/ 2587347 w 12191948"/>
              <a:gd name="connsiteY5005" fmla="*/ 2110130 h 3322003"/>
              <a:gd name="connsiteX5006" fmla="*/ 2588312 w 12191948"/>
              <a:gd name="connsiteY5006" fmla="*/ 2108572 h 3322003"/>
              <a:gd name="connsiteX5007" fmla="*/ 2570173 w 12191948"/>
              <a:gd name="connsiteY5007" fmla="*/ 2103897 h 3322003"/>
              <a:gd name="connsiteX5008" fmla="*/ 2551546 w 12191948"/>
              <a:gd name="connsiteY5008" fmla="*/ 2103897 h 3322003"/>
              <a:gd name="connsiteX5009" fmla="*/ 1045113 w 12191948"/>
              <a:gd name="connsiteY5009" fmla="*/ 2103701 h 3322003"/>
              <a:gd name="connsiteX5010" fmla="*/ 1049950 w 12191948"/>
              <a:gd name="connsiteY5010" fmla="*/ 2107208 h 3322003"/>
              <a:gd name="connsiteX5011" fmla="*/ 1053823 w 12191948"/>
              <a:gd name="connsiteY5011" fmla="*/ 2104870 h 3322003"/>
              <a:gd name="connsiteX5012" fmla="*/ 928528 w 12191948"/>
              <a:gd name="connsiteY5012" fmla="*/ 2102143 h 3322003"/>
              <a:gd name="connsiteX5013" fmla="*/ 930945 w 12191948"/>
              <a:gd name="connsiteY5013" fmla="*/ 2103507 h 3322003"/>
              <a:gd name="connsiteX5014" fmla="*/ 934091 w 12191948"/>
              <a:gd name="connsiteY5014" fmla="*/ 2103507 h 3322003"/>
              <a:gd name="connsiteX5015" fmla="*/ 3680163 w 12191948"/>
              <a:gd name="connsiteY5015" fmla="*/ 2101948 h 3322003"/>
              <a:gd name="connsiteX5016" fmla="*/ 3684274 w 12191948"/>
              <a:gd name="connsiteY5016" fmla="*/ 2105065 h 3322003"/>
              <a:gd name="connsiteX5017" fmla="*/ 3689356 w 12191948"/>
              <a:gd name="connsiteY5017" fmla="*/ 2103897 h 3322003"/>
              <a:gd name="connsiteX5018" fmla="*/ 3686453 w 12191948"/>
              <a:gd name="connsiteY5018" fmla="*/ 2101948 h 3322003"/>
              <a:gd name="connsiteX5019" fmla="*/ 1967406 w 12191948"/>
              <a:gd name="connsiteY5019" fmla="*/ 2101560 h 3322003"/>
              <a:gd name="connsiteX5020" fmla="*/ 1961116 w 12191948"/>
              <a:gd name="connsiteY5020" fmla="*/ 2103897 h 3322003"/>
              <a:gd name="connsiteX5021" fmla="*/ 1967647 w 12191948"/>
              <a:gd name="connsiteY5021" fmla="*/ 2108375 h 3322003"/>
              <a:gd name="connsiteX5022" fmla="*/ 1967406 w 12191948"/>
              <a:gd name="connsiteY5022" fmla="*/ 2107987 h 3322003"/>
              <a:gd name="connsiteX5023" fmla="*/ 2002719 w 12191948"/>
              <a:gd name="connsiteY5023" fmla="*/ 2113246 h 3322003"/>
              <a:gd name="connsiteX5024" fmla="*/ 2021829 w 12191948"/>
              <a:gd name="connsiteY5024" fmla="*/ 2113246 h 3322003"/>
              <a:gd name="connsiteX5025" fmla="*/ 2001511 w 12191948"/>
              <a:gd name="connsiteY5025" fmla="*/ 2108766 h 3322003"/>
              <a:gd name="connsiteX5026" fmla="*/ 1967406 w 12191948"/>
              <a:gd name="connsiteY5026" fmla="*/ 2101560 h 3322003"/>
              <a:gd name="connsiteX5027" fmla="*/ 8821339 w 12191948"/>
              <a:gd name="connsiteY5027" fmla="*/ 2101363 h 3322003"/>
              <a:gd name="connsiteX5028" fmla="*/ 8810211 w 12191948"/>
              <a:gd name="connsiteY5028" fmla="*/ 2122205 h 3322003"/>
              <a:gd name="connsiteX5029" fmla="*/ 8821098 w 12191948"/>
              <a:gd name="connsiteY5029" fmla="*/ 2124736 h 3322003"/>
              <a:gd name="connsiteX5030" fmla="*/ 8810455 w 12191948"/>
              <a:gd name="connsiteY5030" fmla="*/ 2122399 h 3322003"/>
              <a:gd name="connsiteX5031" fmla="*/ 8855203 w 12191948"/>
              <a:gd name="connsiteY5031" fmla="*/ 2141876 h 3322003"/>
              <a:gd name="connsiteX5032" fmla="*/ 8845769 w 12191948"/>
              <a:gd name="connsiteY5032" fmla="*/ 2116166 h 3322003"/>
              <a:gd name="connsiteX5033" fmla="*/ 8845527 w 12191948"/>
              <a:gd name="connsiteY5033" fmla="*/ 2116166 h 3322003"/>
              <a:gd name="connsiteX5034" fmla="*/ 8821339 w 12191948"/>
              <a:gd name="connsiteY5034" fmla="*/ 2101363 h 3322003"/>
              <a:gd name="connsiteX5035" fmla="*/ 8935022 w 12191948"/>
              <a:gd name="connsiteY5035" fmla="*/ 2100390 h 3322003"/>
              <a:gd name="connsiteX5036" fmla="*/ 8928008 w 12191948"/>
              <a:gd name="connsiteY5036" fmla="*/ 2102339 h 3322003"/>
              <a:gd name="connsiteX5037" fmla="*/ 8940586 w 12191948"/>
              <a:gd name="connsiteY5037" fmla="*/ 2104480 h 3322003"/>
              <a:gd name="connsiteX5038" fmla="*/ 8946150 w 12191948"/>
              <a:gd name="connsiteY5038" fmla="*/ 2101948 h 3322003"/>
              <a:gd name="connsiteX5039" fmla="*/ 8935748 w 12191948"/>
              <a:gd name="connsiteY5039" fmla="*/ 2100975 h 3322003"/>
              <a:gd name="connsiteX5040" fmla="*/ 5010025 w 12191948"/>
              <a:gd name="connsiteY5040" fmla="*/ 2100390 h 3322003"/>
              <a:gd name="connsiteX5041" fmla="*/ 5011231 w 12191948"/>
              <a:gd name="connsiteY5041" fmla="*/ 2101045 h 3322003"/>
              <a:gd name="connsiteX5042" fmla="*/ 5010749 w 12191948"/>
              <a:gd name="connsiteY5042" fmla="*/ 2101169 h 3322003"/>
              <a:gd name="connsiteX5043" fmla="*/ 5009552 w 12191948"/>
              <a:gd name="connsiteY5043" fmla="*/ 2100398 h 3322003"/>
              <a:gd name="connsiteX5044" fmla="*/ 1801475 w 12191948"/>
              <a:gd name="connsiteY5044" fmla="*/ 2100390 h 3322003"/>
              <a:gd name="connsiteX5045" fmla="*/ 1799298 w 12191948"/>
              <a:gd name="connsiteY5045" fmla="*/ 2100975 h 3322003"/>
              <a:gd name="connsiteX5046" fmla="*/ 1799726 w 12191948"/>
              <a:gd name="connsiteY5046" fmla="*/ 2101048 h 3322003"/>
              <a:gd name="connsiteX5047" fmla="*/ 1794219 w 12191948"/>
              <a:gd name="connsiteY5047" fmla="*/ 2103118 h 3322003"/>
              <a:gd name="connsiteX5048" fmla="*/ 1799298 w 12191948"/>
              <a:gd name="connsiteY5048" fmla="*/ 2107792 h 3322003"/>
              <a:gd name="connsiteX5049" fmla="*/ 1863396 w 12191948"/>
              <a:gd name="connsiteY5049" fmla="*/ 2111882 h 3322003"/>
              <a:gd name="connsiteX5050" fmla="*/ 1799726 w 12191948"/>
              <a:gd name="connsiteY5050" fmla="*/ 2101048 h 3322003"/>
              <a:gd name="connsiteX5051" fmla="*/ 5141849 w 12191948"/>
              <a:gd name="connsiteY5051" fmla="*/ 2099417 h 3322003"/>
              <a:gd name="connsiteX5052" fmla="*/ 5136044 w 12191948"/>
              <a:gd name="connsiteY5052" fmla="*/ 2104480 h 3322003"/>
              <a:gd name="connsiteX5053" fmla="*/ 5143058 w 12191948"/>
              <a:gd name="connsiteY5053" fmla="*/ 2109739 h 3322003"/>
              <a:gd name="connsiteX5054" fmla="*/ 5148381 w 12191948"/>
              <a:gd name="connsiteY5054" fmla="*/ 2115387 h 3322003"/>
              <a:gd name="connsiteX5055" fmla="*/ 5152248 w 12191948"/>
              <a:gd name="connsiteY5055" fmla="*/ 2111103 h 3322003"/>
              <a:gd name="connsiteX5056" fmla="*/ 5159506 w 12191948"/>
              <a:gd name="connsiteY5056" fmla="*/ 2108375 h 3322003"/>
              <a:gd name="connsiteX5057" fmla="*/ 5154910 w 12191948"/>
              <a:gd name="connsiteY5057" fmla="*/ 2103118 h 3322003"/>
              <a:gd name="connsiteX5058" fmla="*/ 5154427 w 12191948"/>
              <a:gd name="connsiteY5058" fmla="*/ 2101560 h 3322003"/>
              <a:gd name="connsiteX5059" fmla="*/ 5141849 w 12191948"/>
              <a:gd name="connsiteY5059" fmla="*/ 2099417 h 3322003"/>
              <a:gd name="connsiteX5060" fmla="*/ 3943088 w 12191948"/>
              <a:gd name="connsiteY5060" fmla="*/ 2098832 h 3322003"/>
              <a:gd name="connsiteX5061" fmla="*/ 3957116 w 12191948"/>
              <a:gd name="connsiteY5061" fmla="*/ 2101169 h 3322003"/>
              <a:gd name="connsiteX5062" fmla="*/ 3957116 w 12191948"/>
              <a:gd name="connsiteY5062" fmla="*/ 2098832 h 3322003"/>
              <a:gd name="connsiteX5063" fmla="*/ 5021633 w 12191948"/>
              <a:gd name="connsiteY5063" fmla="*/ 2098053 h 3322003"/>
              <a:gd name="connsiteX5064" fmla="*/ 5022603 w 12191948"/>
              <a:gd name="connsiteY5064" fmla="*/ 2099611 h 3322003"/>
              <a:gd name="connsiteX5065" fmla="*/ 5028141 w 12191948"/>
              <a:gd name="connsiteY5065" fmla="*/ 2099496 h 3322003"/>
              <a:gd name="connsiteX5066" fmla="*/ 5085733 w 12191948"/>
              <a:gd name="connsiteY5066" fmla="*/ 2112271 h 3322003"/>
              <a:gd name="connsiteX5067" fmla="*/ 5105566 w 12191948"/>
              <a:gd name="connsiteY5067" fmla="*/ 2108766 h 3322003"/>
              <a:gd name="connsiteX5068" fmla="*/ 5059005 w 12191948"/>
              <a:gd name="connsiteY5068" fmla="*/ 2098857 h 3322003"/>
              <a:gd name="connsiteX5069" fmla="*/ 5028141 w 12191948"/>
              <a:gd name="connsiteY5069" fmla="*/ 2099496 h 3322003"/>
              <a:gd name="connsiteX5070" fmla="*/ 5005911 w 12191948"/>
              <a:gd name="connsiteY5070" fmla="*/ 2098053 h 3322003"/>
              <a:gd name="connsiteX5071" fmla="*/ 5009552 w 12191948"/>
              <a:gd name="connsiteY5071" fmla="*/ 2100398 h 3322003"/>
              <a:gd name="connsiteX5072" fmla="*/ 4974227 w 12191948"/>
              <a:gd name="connsiteY5072" fmla="*/ 2100975 h 3322003"/>
              <a:gd name="connsiteX5073" fmla="*/ 5040501 w 12191948"/>
              <a:gd name="connsiteY5073" fmla="*/ 2116945 h 3322003"/>
              <a:gd name="connsiteX5074" fmla="*/ 5011231 w 12191948"/>
              <a:gd name="connsiteY5074" fmla="*/ 2101045 h 3322003"/>
              <a:gd name="connsiteX5075" fmla="*/ 5016798 w 12191948"/>
              <a:gd name="connsiteY5075" fmla="*/ 2099611 h 3322003"/>
              <a:gd name="connsiteX5076" fmla="*/ 7259999 w 12191948"/>
              <a:gd name="connsiteY5076" fmla="*/ 2097859 h 3322003"/>
              <a:gd name="connsiteX5077" fmla="*/ 7259031 w 12191948"/>
              <a:gd name="connsiteY5077" fmla="*/ 2098638 h 3322003"/>
              <a:gd name="connsiteX5078" fmla="*/ 7290959 w 12191948"/>
              <a:gd name="connsiteY5078" fmla="*/ 2104676 h 3322003"/>
              <a:gd name="connsiteX5079" fmla="*/ 7259999 w 12191948"/>
              <a:gd name="connsiteY5079" fmla="*/ 2097859 h 3322003"/>
              <a:gd name="connsiteX5080" fmla="*/ 3810538 w 12191948"/>
              <a:gd name="connsiteY5080" fmla="*/ 2097859 h 3322003"/>
              <a:gd name="connsiteX5081" fmla="*/ 3811264 w 12191948"/>
              <a:gd name="connsiteY5081" fmla="*/ 2098638 h 3322003"/>
              <a:gd name="connsiteX5082" fmla="*/ 3808844 w 12191948"/>
              <a:gd name="connsiteY5082" fmla="*/ 2113050 h 3322003"/>
              <a:gd name="connsiteX5083" fmla="*/ 3838596 w 12191948"/>
              <a:gd name="connsiteY5083" fmla="*/ 2110324 h 3322003"/>
              <a:gd name="connsiteX5084" fmla="*/ 3810538 w 12191948"/>
              <a:gd name="connsiteY5084" fmla="*/ 2097859 h 3322003"/>
              <a:gd name="connsiteX5085" fmla="*/ 1143803 w 12191948"/>
              <a:gd name="connsiteY5085" fmla="*/ 2097664 h 3322003"/>
              <a:gd name="connsiteX5086" fmla="*/ 1174037 w 12191948"/>
              <a:gd name="connsiteY5086" fmla="*/ 2111688 h 3322003"/>
              <a:gd name="connsiteX5087" fmla="*/ 1174037 w 12191948"/>
              <a:gd name="connsiteY5087" fmla="*/ 2111492 h 3322003"/>
              <a:gd name="connsiteX5088" fmla="*/ 1171135 w 12191948"/>
              <a:gd name="connsiteY5088" fmla="*/ 2097664 h 3322003"/>
              <a:gd name="connsiteX5089" fmla="*/ 1143803 w 12191948"/>
              <a:gd name="connsiteY5089" fmla="*/ 2097664 h 3322003"/>
              <a:gd name="connsiteX5090" fmla="*/ 9392419 w 12191948"/>
              <a:gd name="connsiteY5090" fmla="*/ 2097468 h 3322003"/>
              <a:gd name="connsiteX5091" fmla="*/ 9366296 w 12191948"/>
              <a:gd name="connsiteY5091" fmla="*/ 2103507 h 3322003"/>
              <a:gd name="connsiteX5092" fmla="*/ 9434023 w 12191948"/>
              <a:gd name="connsiteY5092" fmla="*/ 2104870 h 3322003"/>
              <a:gd name="connsiteX5093" fmla="*/ 9392419 w 12191948"/>
              <a:gd name="connsiteY5093" fmla="*/ 2097468 h 3322003"/>
              <a:gd name="connsiteX5094" fmla="*/ 11054644 w 12191948"/>
              <a:gd name="connsiteY5094" fmla="*/ 2097204 h 3322003"/>
              <a:gd name="connsiteX5095" fmla="*/ 11054624 w 12191948"/>
              <a:gd name="connsiteY5095" fmla="*/ 2097274 h 3322003"/>
              <a:gd name="connsiteX5096" fmla="*/ 11054576 w 12191948"/>
              <a:gd name="connsiteY5096" fmla="*/ 2097242 h 3322003"/>
              <a:gd name="connsiteX5097" fmla="*/ 9336339 w 12191948"/>
              <a:gd name="connsiteY5097" fmla="*/ 2096919 h 3322003"/>
              <a:gd name="connsiteX5098" fmla="*/ 9309938 w 12191948"/>
              <a:gd name="connsiteY5098" fmla="*/ 2097664 h 3322003"/>
              <a:gd name="connsiteX5099" fmla="*/ 9259869 w 12191948"/>
              <a:gd name="connsiteY5099" fmla="*/ 2097664 h 3322003"/>
              <a:gd name="connsiteX5100" fmla="*/ 9238824 w 12191948"/>
              <a:gd name="connsiteY5100" fmla="*/ 2097664 h 3322003"/>
              <a:gd name="connsiteX5101" fmla="*/ 9228425 w 12191948"/>
              <a:gd name="connsiteY5101" fmla="*/ 2101754 h 3322003"/>
              <a:gd name="connsiteX5102" fmla="*/ 9237374 w 12191948"/>
              <a:gd name="connsiteY5102" fmla="*/ 2109155 h 3322003"/>
              <a:gd name="connsiteX5103" fmla="*/ 9287444 w 12191948"/>
              <a:gd name="connsiteY5103" fmla="*/ 2120452 h 3322003"/>
              <a:gd name="connsiteX5104" fmla="*/ 9328080 w 12191948"/>
              <a:gd name="connsiteY5104" fmla="*/ 2124154 h 3322003"/>
              <a:gd name="connsiteX5105" fmla="*/ 9365813 w 12191948"/>
              <a:gd name="connsiteY5105" fmla="*/ 2155900 h 3322003"/>
              <a:gd name="connsiteX5106" fmla="*/ 9421930 w 12191948"/>
              <a:gd name="connsiteY5106" fmla="*/ 2168365 h 3322003"/>
              <a:gd name="connsiteX5107" fmla="*/ 9521585 w 12191948"/>
              <a:gd name="connsiteY5107" fmla="*/ 2164470 h 3322003"/>
              <a:gd name="connsiteX5108" fmla="*/ 9421203 w 12191948"/>
              <a:gd name="connsiteY5108" fmla="*/ 2118503 h 3322003"/>
              <a:gd name="connsiteX5109" fmla="*/ 9394354 w 12191948"/>
              <a:gd name="connsiteY5109" fmla="*/ 2121816 h 3322003"/>
              <a:gd name="connsiteX5110" fmla="*/ 9342593 w 12191948"/>
              <a:gd name="connsiteY5110" fmla="*/ 2116751 h 3322003"/>
              <a:gd name="connsiteX5111" fmla="*/ 9361458 w 12191948"/>
              <a:gd name="connsiteY5111" fmla="*/ 2103507 h 3322003"/>
              <a:gd name="connsiteX5112" fmla="*/ 9336339 w 12191948"/>
              <a:gd name="connsiteY5112" fmla="*/ 2096919 h 3322003"/>
              <a:gd name="connsiteX5113" fmla="*/ 11260344 w 12191948"/>
              <a:gd name="connsiteY5113" fmla="*/ 2095911 h 3322003"/>
              <a:gd name="connsiteX5114" fmla="*/ 11233374 w 12191948"/>
              <a:gd name="connsiteY5114" fmla="*/ 2096106 h 3322003"/>
              <a:gd name="connsiteX5115" fmla="*/ 11300617 w 12191948"/>
              <a:gd name="connsiteY5115" fmla="*/ 2112851 h 3322003"/>
              <a:gd name="connsiteX5116" fmla="*/ 11369966 w 12191948"/>
              <a:gd name="connsiteY5116" fmla="*/ 2117477 h 3322003"/>
              <a:gd name="connsiteX5117" fmla="*/ 11370036 w 12191948"/>
              <a:gd name="connsiteY5117" fmla="*/ 2117530 h 3322003"/>
              <a:gd name="connsiteX5118" fmla="*/ 11370762 w 12191948"/>
              <a:gd name="connsiteY5118" fmla="*/ 2117530 h 3322003"/>
              <a:gd name="connsiteX5119" fmla="*/ 11369966 w 12191948"/>
              <a:gd name="connsiteY5119" fmla="*/ 2117477 h 3322003"/>
              <a:gd name="connsiteX5120" fmla="*/ 11356250 w 12191948"/>
              <a:gd name="connsiteY5120" fmla="*/ 2107014 h 3322003"/>
              <a:gd name="connsiteX5121" fmla="*/ 11288038 w 12191948"/>
              <a:gd name="connsiteY5121" fmla="*/ 2101560 h 3322003"/>
              <a:gd name="connsiteX5122" fmla="*/ 11260344 w 12191948"/>
              <a:gd name="connsiteY5122" fmla="*/ 2095911 h 3322003"/>
              <a:gd name="connsiteX5123" fmla="*/ 5176680 w 12191948"/>
              <a:gd name="connsiteY5123" fmla="*/ 2095521 h 3322003"/>
              <a:gd name="connsiteX5124" fmla="*/ 5179342 w 12191948"/>
              <a:gd name="connsiteY5124" fmla="*/ 2097468 h 3322003"/>
              <a:gd name="connsiteX5125" fmla="*/ 5182485 w 12191948"/>
              <a:gd name="connsiteY5125" fmla="*/ 2097468 h 3322003"/>
              <a:gd name="connsiteX5126" fmla="*/ 6173955 w 12191948"/>
              <a:gd name="connsiteY5126" fmla="*/ 2095327 h 3322003"/>
              <a:gd name="connsiteX5127" fmla="*/ 6187501 w 12191948"/>
              <a:gd name="connsiteY5127" fmla="*/ 2113246 h 3322003"/>
              <a:gd name="connsiteX5128" fmla="*/ 6206366 w 12191948"/>
              <a:gd name="connsiteY5128" fmla="*/ 2117142 h 3322003"/>
              <a:gd name="connsiteX5129" fmla="*/ 6232007 w 12191948"/>
              <a:gd name="connsiteY5129" fmla="*/ 2113246 h 3322003"/>
              <a:gd name="connsiteX5130" fmla="*/ 6232489 w 12191948"/>
              <a:gd name="connsiteY5130" fmla="*/ 2113050 h 3322003"/>
              <a:gd name="connsiteX5131" fmla="*/ 6063655 w 12191948"/>
              <a:gd name="connsiteY5131" fmla="*/ 2094742 h 3322003"/>
              <a:gd name="connsiteX5132" fmla="*/ 6047451 w 12191948"/>
              <a:gd name="connsiteY5132" fmla="*/ 2100390 h 3322003"/>
              <a:gd name="connsiteX5133" fmla="*/ 6053739 w 12191948"/>
              <a:gd name="connsiteY5133" fmla="*/ 2109155 h 3322003"/>
              <a:gd name="connsiteX5134" fmla="*/ 6079862 w 12191948"/>
              <a:gd name="connsiteY5134" fmla="*/ 2109155 h 3322003"/>
              <a:gd name="connsiteX5135" fmla="*/ 6085611 w 12191948"/>
              <a:gd name="connsiteY5135" fmla="*/ 2102453 h 3322003"/>
              <a:gd name="connsiteX5136" fmla="*/ 6086393 w 12191948"/>
              <a:gd name="connsiteY5136" fmla="*/ 2102727 h 3322003"/>
              <a:gd name="connsiteX5137" fmla="*/ 6086879 w 12191948"/>
              <a:gd name="connsiteY5137" fmla="*/ 2100975 h 3322003"/>
              <a:gd name="connsiteX5138" fmla="*/ 6085611 w 12191948"/>
              <a:gd name="connsiteY5138" fmla="*/ 2102453 h 3322003"/>
              <a:gd name="connsiteX5139" fmla="*/ 10424797 w 12191948"/>
              <a:gd name="connsiteY5139" fmla="*/ 2094328 h 3322003"/>
              <a:gd name="connsiteX5140" fmla="*/ 10425492 w 12191948"/>
              <a:gd name="connsiteY5140" fmla="*/ 2094352 h 3322003"/>
              <a:gd name="connsiteX5141" fmla="*/ 10424525 w 12191948"/>
              <a:gd name="connsiteY5141" fmla="*/ 2094352 h 3322003"/>
              <a:gd name="connsiteX5142" fmla="*/ 6112757 w 12191948"/>
              <a:gd name="connsiteY5142" fmla="*/ 2094157 h 3322003"/>
              <a:gd name="connsiteX5143" fmla="*/ 6130417 w 12191948"/>
              <a:gd name="connsiteY5143" fmla="*/ 2105844 h 3322003"/>
              <a:gd name="connsiteX5144" fmla="*/ 6136704 w 12191948"/>
              <a:gd name="connsiteY5144" fmla="*/ 2105844 h 3322003"/>
              <a:gd name="connsiteX5145" fmla="*/ 6139468 w 12191948"/>
              <a:gd name="connsiteY5145" fmla="*/ 2103104 h 3322003"/>
              <a:gd name="connsiteX5146" fmla="*/ 6139848 w 12191948"/>
              <a:gd name="connsiteY5146" fmla="*/ 2103312 h 3322003"/>
              <a:gd name="connsiteX5147" fmla="*/ 6139848 w 12191948"/>
              <a:gd name="connsiteY5147" fmla="*/ 2102727 h 3322003"/>
              <a:gd name="connsiteX5148" fmla="*/ 6139468 w 12191948"/>
              <a:gd name="connsiteY5148" fmla="*/ 2103104 h 3322003"/>
              <a:gd name="connsiteX5149" fmla="*/ 6123159 w 12191948"/>
              <a:gd name="connsiteY5149" fmla="*/ 2094157 h 3322003"/>
              <a:gd name="connsiteX5150" fmla="*/ 6112757 w 12191948"/>
              <a:gd name="connsiteY5150" fmla="*/ 2094157 h 3322003"/>
              <a:gd name="connsiteX5151" fmla="*/ 1694565 w 12191948"/>
              <a:gd name="connsiteY5151" fmla="*/ 2093184 h 3322003"/>
              <a:gd name="connsiteX5152" fmla="*/ 1689727 w 12191948"/>
              <a:gd name="connsiteY5152" fmla="*/ 2094157 h 3322003"/>
              <a:gd name="connsiteX5153" fmla="*/ 1689727 w 12191948"/>
              <a:gd name="connsiteY5153" fmla="*/ 2098444 h 3322003"/>
              <a:gd name="connsiteX5154" fmla="*/ 1719479 w 12191948"/>
              <a:gd name="connsiteY5154" fmla="*/ 2111882 h 3322003"/>
              <a:gd name="connsiteX5155" fmla="*/ 1719720 w 12191948"/>
              <a:gd name="connsiteY5155" fmla="*/ 2110130 h 3322003"/>
              <a:gd name="connsiteX5156" fmla="*/ 1768096 w 12191948"/>
              <a:gd name="connsiteY5156" fmla="*/ 2120258 h 3322003"/>
              <a:gd name="connsiteX5157" fmla="*/ 1782609 w 12191948"/>
              <a:gd name="connsiteY5157" fmla="*/ 2115584 h 3322003"/>
              <a:gd name="connsiteX5158" fmla="*/ 1770999 w 12191948"/>
              <a:gd name="connsiteY5158" fmla="*/ 2107987 h 3322003"/>
              <a:gd name="connsiteX5159" fmla="*/ 1694565 w 12191948"/>
              <a:gd name="connsiteY5159" fmla="*/ 2093184 h 3322003"/>
              <a:gd name="connsiteX5160" fmla="*/ 1470340 w 12191948"/>
              <a:gd name="connsiteY5160" fmla="*/ 2091820 h 3322003"/>
              <a:gd name="connsiteX5161" fmla="*/ 1468405 w 12191948"/>
              <a:gd name="connsiteY5161" fmla="*/ 2093184 h 3322003"/>
              <a:gd name="connsiteX5162" fmla="*/ 1473725 w 12191948"/>
              <a:gd name="connsiteY5162" fmla="*/ 2093184 h 3322003"/>
              <a:gd name="connsiteX5163" fmla="*/ 11044707 w 12191948"/>
              <a:gd name="connsiteY5163" fmla="*/ 2090653 h 3322003"/>
              <a:gd name="connsiteX5164" fmla="*/ 11054576 w 12191948"/>
              <a:gd name="connsiteY5164" fmla="*/ 2097242 h 3322003"/>
              <a:gd name="connsiteX5165" fmla="*/ 11046883 w 12191948"/>
              <a:gd name="connsiteY5165" fmla="*/ 2101560 h 3322003"/>
              <a:gd name="connsiteX5166" fmla="*/ 11058253 w 12191948"/>
              <a:gd name="connsiteY5166" fmla="*/ 2108181 h 3322003"/>
              <a:gd name="connsiteX5167" fmla="*/ 11057526 w 12191948"/>
              <a:gd name="connsiteY5167" fmla="*/ 2108572 h 3322003"/>
              <a:gd name="connsiteX5168" fmla="*/ 11069378 w 12191948"/>
              <a:gd name="connsiteY5168" fmla="*/ 2108572 h 3322003"/>
              <a:gd name="connsiteX5169" fmla="*/ 11072280 w 12191948"/>
              <a:gd name="connsiteY5169" fmla="*/ 2103312 h 3322003"/>
              <a:gd name="connsiteX5170" fmla="*/ 11054865 w 12191948"/>
              <a:gd name="connsiteY5170" fmla="*/ 2097080 h 3322003"/>
              <a:gd name="connsiteX5171" fmla="*/ 11054644 w 12191948"/>
              <a:gd name="connsiteY5171" fmla="*/ 2097204 h 3322003"/>
              <a:gd name="connsiteX5172" fmla="*/ 11056076 w 12191948"/>
              <a:gd name="connsiteY5172" fmla="*/ 2092211 h 3322003"/>
              <a:gd name="connsiteX5173" fmla="*/ 11142668 w 12191948"/>
              <a:gd name="connsiteY5173" fmla="*/ 2089873 h 3322003"/>
              <a:gd name="connsiteX5174" fmla="*/ 11218135 w 12191948"/>
              <a:gd name="connsiteY5174" fmla="*/ 2110130 h 3322003"/>
              <a:gd name="connsiteX5175" fmla="*/ 11217409 w 12191948"/>
              <a:gd name="connsiteY5175" fmla="*/ 2110130 h 3322003"/>
              <a:gd name="connsiteX5176" fmla="*/ 11232648 w 12191948"/>
              <a:gd name="connsiteY5176" fmla="*/ 2108960 h 3322003"/>
              <a:gd name="connsiteX5177" fmla="*/ 11220796 w 12191948"/>
              <a:gd name="connsiteY5177" fmla="*/ 2101948 h 3322003"/>
              <a:gd name="connsiteX5178" fmla="*/ 11142668 w 12191948"/>
              <a:gd name="connsiteY5178" fmla="*/ 2089873 h 3322003"/>
              <a:gd name="connsiteX5179" fmla="*/ 855963 w 12191948"/>
              <a:gd name="connsiteY5179" fmla="*/ 2089873 h 3322003"/>
              <a:gd name="connsiteX5180" fmla="*/ 848949 w 12191948"/>
              <a:gd name="connsiteY5180" fmla="*/ 2093769 h 3322003"/>
              <a:gd name="connsiteX5181" fmla="*/ 867091 w 12191948"/>
              <a:gd name="connsiteY5181" fmla="*/ 2099417 h 3322003"/>
              <a:gd name="connsiteX5182" fmla="*/ 867332 w 12191948"/>
              <a:gd name="connsiteY5182" fmla="*/ 2098053 h 3322003"/>
              <a:gd name="connsiteX5183" fmla="*/ 904339 w 12191948"/>
              <a:gd name="connsiteY5183" fmla="*/ 2095716 h 3322003"/>
              <a:gd name="connsiteX5184" fmla="*/ 855963 w 12191948"/>
              <a:gd name="connsiteY5184" fmla="*/ 2089873 h 3322003"/>
              <a:gd name="connsiteX5185" fmla="*/ 8820613 w 12191948"/>
              <a:gd name="connsiteY5185" fmla="*/ 2088898 h 3322003"/>
              <a:gd name="connsiteX5186" fmla="*/ 8828353 w 12191948"/>
              <a:gd name="connsiteY5186" fmla="*/ 2095910 h 3322003"/>
              <a:gd name="connsiteX5187" fmla="*/ 8845527 w 12191948"/>
              <a:gd name="connsiteY5187" fmla="*/ 2095910 h 3322003"/>
              <a:gd name="connsiteX5188" fmla="*/ 8839237 w 12191948"/>
              <a:gd name="connsiteY5188" fmla="*/ 2088898 h 3322003"/>
              <a:gd name="connsiteX5189" fmla="*/ 8838996 w 12191948"/>
              <a:gd name="connsiteY5189" fmla="*/ 2088898 h 3322003"/>
              <a:gd name="connsiteX5190" fmla="*/ 1821069 w 12191948"/>
              <a:gd name="connsiteY5190" fmla="*/ 2088704 h 3322003"/>
              <a:gd name="connsiteX5191" fmla="*/ 1817922 w 12191948"/>
              <a:gd name="connsiteY5191" fmla="*/ 2088898 h 3322003"/>
              <a:gd name="connsiteX5192" fmla="*/ 1821069 w 12191948"/>
              <a:gd name="connsiteY5192" fmla="*/ 2089873 h 3322003"/>
              <a:gd name="connsiteX5193" fmla="*/ 9059109 w 12191948"/>
              <a:gd name="connsiteY5193" fmla="*/ 2087925 h 3322003"/>
              <a:gd name="connsiteX5194" fmla="*/ 9062253 w 12191948"/>
              <a:gd name="connsiteY5194" fmla="*/ 2096689 h 3322003"/>
              <a:gd name="connsiteX5195" fmla="*/ 9062253 w 12191948"/>
              <a:gd name="connsiteY5195" fmla="*/ 2100002 h 3322003"/>
              <a:gd name="connsiteX5196" fmla="*/ 9029839 w 12191948"/>
              <a:gd name="connsiteY5196" fmla="*/ 2102727 h 3322003"/>
              <a:gd name="connsiteX5197" fmla="*/ 9039273 w 12191948"/>
              <a:gd name="connsiteY5197" fmla="*/ 2107792 h 3322003"/>
              <a:gd name="connsiteX5198" fmla="*/ 9154167 w 12191948"/>
              <a:gd name="connsiteY5198" fmla="*/ 2130775 h 3322003"/>
              <a:gd name="connsiteX5199" fmla="*/ 9202543 w 12191948"/>
              <a:gd name="connsiteY5199" fmla="*/ 2114414 h 3322003"/>
              <a:gd name="connsiteX5200" fmla="*/ 9148362 w 12191948"/>
              <a:gd name="connsiteY5200" fmla="*/ 2100975 h 3322003"/>
              <a:gd name="connsiteX5201" fmla="*/ 9141348 w 12191948"/>
              <a:gd name="connsiteY5201" fmla="*/ 2111297 h 3322003"/>
              <a:gd name="connsiteX5202" fmla="*/ 9127803 w 12191948"/>
              <a:gd name="connsiteY5202" fmla="*/ 2108375 h 3322003"/>
              <a:gd name="connsiteX5203" fmla="*/ 9086199 w 12191948"/>
              <a:gd name="connsiteY5203" fmla="*/ 2091235 h 3322003"/>
              <a:gd name="connsiteX5204" fmla="*/ 9059109 w 12191948"/>
              <a:gd name="connsiteY5204" fmla="*/ 2087925 h 3322003"/>
              <a:gd name="connsiteX5205" fmla="*/ 6338917 w 12191948"/>
              <a:gd name="connsiteY5205" fmla="*/ 2087730 h 3322003"/>
              <a:gd name="connsiteX5206" fmla="*/ 6314729 w 12191948"/>
              <a:gd name="connsiteY5206" fmla="*/ 2091626 h 3322003"/>
              <a:gd name="connsiteX5207" fmla="*/ 6347383 w 12191948"/>
              <a:gd name="connsiteY5207" fmla="*/ 2100975 h 3322003"/>
              <a:gd name="connsiteX5208" fmla="*/ 6346898 w 12191948"/>
              <a:gd name="connsiteY5208" fmla="*/ 2099223 h 3322003"/>
              <a:gd name="connsiteX5209" fmla="*/ 6361655 w 12191948"/>
              <a:gd name="connsiteY5209" fmla="*/ 2097274 h 3322003"/>
              <a:gd name="connsiteX5210" fmla="*/ 6358508 w 12191948"/>
              <a:gd name="connsiteY5210" fmla="*/ 2092599 h 3322003"/>
              <a:gd name="connsiteX5211" fmla="*/ 6338917 w 12191948"/>
              <a:gd name="connsiteY5211" fmla="*/ 2087730 h 3322003"/>
              <a:gd name="connsiteX5212" fmla="*/ 11201959 w 12191948"/>
              <a:gd name="connsiteY5212" fmla="*/ 2087365 h 3322003"/>
              <a:gd name="connsiteX5213" fmla="*/ 11195641 w 12191948"/>
              <a:gd name="connsiteY5213" fmla="*/ 2087730 h 3322003"/>
              <a:gd name="connsiteX5214" fmla="*/ 11204831 w 12191948"/>
              <a:gd name="connsiteY5214" fmla="*/ 2090653 h 3322003"/>
              <a:gd name="connsiteX5215" fmla="*/ 11201959 w 12191948"/>
              <a:gd name="connsiteY5215" fmla="*/ 2087365 h 3322003"/>
              <a:gd name="connsiteX5216" fmla="*/ 3855526 w 12191948"/>
              <a:gd name="connsiteY5216" fmla="*/ 2087146 h 3322003"/>
              <a:gd name="connsiteX5217" fmla="*/ 3862058 w 12191948"/>
              <a:gd name="connsiteY5217" fmla="*/ 2091432 h 3322003"/>
              <a:gd name="connsiteX5218" fmla="*/ 3873691 w 12191948"/>
              <a:gd name="connsiteY5218" fmla="*/ 2091056 h 3322003"/>
              <a:gd name="connsiteX5219" fmla="*/ 3874877 w 12191948"/>
              <a:gd name="connsiteY5219" fmla="*/ 2091820 h 3322003"/>
              <a:gd name="connsiteX5220" fmla="*/ 3874150 w 12191948"/>
              <a:gd name="connsiteY5220" fmla="*/ 2091041 h 3322003"/>
              <a:gd name="connsiteX5221" fmla="*/ 3873691 w 12191948"/>
              <a:gd name="connsiteY5221" fmla="*/ 2091056 h 3322003"/>
              <a:gd name="connsiteX5222" fmla="*/ 3867622 w 12191948"/>
              <a:gd name="connsiteY5222" fmla="*/ 2087146 h 3322003"/>
              <a:gd name="connsiteX5223" fmla="*/ 3855526 w 12191948"/>
              <a:gd name="connsiteY5223" fmla="*/ 2087146 h 3322003"/>
              <a:gd name="connsiteX5224" fmla="*/ 10192319 w 12191948"/>
              <a:gd name="connsiteY5224" fmla="*/ 2085782 h 3322003"/>
              <a:gd name="connsiteX5225" fmla="*/ 10193769 w 12191948"/>
              <a:gd name="connsiteY5225" fmla="*/ 2090068 h 3322003"/>
              <a:gd name="connsiteX5226" fmla="*/ 10199818 w 12191948"/>
              <a:gd name="connsiteY5226" fmla="*/ 2090068 h 3322003"/>
              <a:gd name="connsiteX5227" fmla="*/ 10203445 w 12191948"/>
              <a:gd name="connsiteY5227" fmla="*/ 2087340 h 3322003"/>
              <a:gd name="connsiteX5228" fmla="*/ 7247906 w 12191948"/>
              <a:gd name="connsiteY5228" fmla="*/ 2085587 h 3322003"/>
              <a:gd name="connsiteX5229" fmla="*/ 7246212 w 12191948"/>
              <a:gd name="connsiteY5229" fmla="*/ 2086367 h 3322003"/>
              <a:gd name="connsiteX5230" fmla="*/ 7225894 w 12191948"/>
              <a:gd name="connsiteY5230" fmla="*/ 2088315 h 3322003"/>
              <a:gd name="connsiteX5231" fmla="*/ 7239681 w 12191948"/>
              <a:gd name="connsiteY5231" fmla="*/ 2094936 h 3322003"/>
              <a:gd name="connsiteX5232" fmla="*/ 7253711 w 12191948"/>
              <a:gd name="connsiteY5232" fmla="*/ 2097664 h 3322003"/>
              <a:gd name="connsiteX5233" fmla="*/ 7253711 w 12191948"/>
              <a:gd name="connsiteY5233" fmla="*/ 2088119 h 3322003"/>
              <a:gd name="connsiteX5234" fmla="*/ 7247906 w 12191948"/>
              <a:gd name="connsiteY5234" fmla="*/ 2085587 h 3322003"/>
              <a:gd name="connsiteX5235" fmla="*/ 6217250 w 12191948"/>
              <a:gd name="connsiteY5235" fmla="*/ 2085393 h 3322003"/>
              <a:gd name="connsiteX5236" fmla="*/ 6211445 w 12191948"/>
              <a:gd name="connsiteY5236" fmla="*/ 2091820 h 3322003"/>
              <a:gd name="connsiteX5237" fmla="*/ 6239988 w 12191948"/>
              <a:gd name="connsiteY5237" fmla="*/ 2096495 h 3322003"/>
              <a:gd name="connsiteX5238" fmla="*/ 6243614 w 12191948"/>
              <a:gd name="connsiteY5238" fmla="*/ 2090068 h 3322003"/>
              <a:gd name="connsiteX5239" fmla="*/ 6243132 w 12191948"/>
              <a:gd name="connsiteY5239" fmla="*/ 2089873 h 3322003"/>
              <a:gd name="connsiteX5240" fmla="*/ 6217250 w 12191948"/>
              <a:gd name="connsiteY5240" fmla="*/ 2085393 h 3322003"/>
              <a:gd name="connsiteX5241" fmla="*/ 5877408 w 12191948"/>
              <a:gd name="connsiteY5241" fmla="*/ 2084614 h 3322003"/>
              <a:gd name="connsiteX5242" fmla="*/ 5907886 w 12191948"/>
              <a:gd name="connsiteY5242" fmla="*/ 2089094 h 3322003"/>
              <a:gd name="connsiteX5243" fmla="*/ 5907886 w 12191948"/>
              <a:gd name="connsiteY5243" fmla="*/ 2088510 h 3322003"/>
              <a:gd name="connsiteX5244" fmla="*/ 5905225 w 12191948"/>
              <a:gd name="connsiteY5244" fmla="*/ 2085978 h 3322003"/>
              <a:gd name="connsiteX5245" fmla="*/ 5877408 w 12191948"/>
              <a:gd name="connsiteY5245" fmla="*/ 2084614 h 3322003"/>
              <a:gd name="connsiteX5246" fmla="*/ 3744505 w 12191948"/>
              <a:gd name="connsiteY5246" fmla="*/ 2083835 h 3322003"/>
              <a:gd name="connsiteX5247" fmla="*/ 3740635 w 12191948"/>
              <a:gd name="connsiteY5247" fmla="*/ 2086367 h 3322003"/>
              <a:gd name="connsiteX5248" fmla="*/ 3742085 w 12191948"/>
              <a:gd name="connsiteY5248" fmla="*/ 2087146 h 3322003"/>
              <a:gd name="connsiteX5249" fmla="*/ 3760950 w 12191948"/>
              <a:gd name="connsiteY5249" fmla="*/ 2093378 h 3322003"/>
              <a:gd name="connsiteX5250" fmla="*/ 3807876 w 12191948"/>
              <a:gd name="connsiteY5250" fmla="*/ 2097664 h 3322003"/>
              <a:gd name="connsiteX5251" fmla="*/ 3762888 w 12191948"/>
              <a:gd name="connsiteY5251" fmla="*/ 2083835 h 3322003"/>
              <a:gd name="connsiteX5252" fmla="*/ 3744505 w 12191948"/>
              <a:gd name="connsiteY5252" fmla="*/ 2083835 h 3322003"/>
              <a:gd name="connsiteX5253" fmla="*/ 4939152 w 12191948"/>
              <a:gd name="connsiteY5253" fmla="*/ 2083444 h 3322003"/>
              <a:gd name="connsiteX5254" fmla="*/ 4934074 w 12191948"/>
              <a:gd name="connsiteY5254" fmla="*/ 2086367 h 3322003"/>
              <a:gd name="connsiteX5255" fmla="*/ 4935041 w 12191948"/>
              <a:gd name="connsiteY5255" fmla="*/ 2086367 h 3322003"/>
              <a:gd name="connsiteX5256" fmla="*/ 4951730 w 12191948"/>
              <a:gd name="connsiteY5256" fmla="*/ 2091820 h 3322003"/>
              <a:gd name="connsiteX5257" fmla="*/ 4957779 w 12191948"/>
              <a:gd name="connsiteY5257" fmla="*/ 2087536 h 3322003"/>
              <a:gd name="connsiteX5258" fmla="*/ 4939152 w 12191948"/>
              <a:gd name="connsiteY5258" fmla="*/ 2083444 h 3322003"/>
              <a:gd name="connsiteX5259" fmla="*/ 1381087 w 12191948"/>
              <a:gd name="connsiteY5259" fmla="*/ 2082665 h 3322003"/>
              <a:gd name="connsiteX5260" fmla="*/ 1380843 w 12191948"/>
              <a:gd name="connsiteY5260" fmla="*/ 2084420 h 3322003"/>
              <a:gd name="connsiteX5261" fmla="*/ 1383996 w 12191948"/>
              <a:gd name="connsiteY5261" fmla="*/ 2084107 h 3322003"/>
              <a:gd name="connsiteX5262" fmla="*/ 1398931 w 12191948"/>
              <a:gd name="connsiteY5262" fmla="*/ 2091506 h 3322003"/>
              <a:gd name="connsiteX5263" fmla="*/ 1419788 w 12191948"/>
              <a:gd name="connsiteY5263" fmla="*/ 2089873 h 3322003"/>
              <a:gd name="connsiteX5264" fmla="*/ 1419788 w 12191948"/>
              <a:gd name="connsiteY5264" fmla="*/ 2087340 h 3322003"/>
              <a:gd name="connsiteX5265" fmla="*/ 1398502 w 12191948"/>
              <a:gd name="connsiteY5265" fmla="*/ 2082665 h 3322003"/>
              <a:gd name="connsiteX5266" fmla="*/ 1383996 w 12191948"/>
              <a:gd name="connsiteY5266" fmla="*/ 2084107 h 3322003"/>
              <a:gd name="connsiteX5267" fmla="*/ 9906900 w 12191948"/>
              <a:gd name="connsiteY5267" fmla="*/ 2082471 h 3322003"/>
              <a:gd name="connsiteX5268" fmla="*/ 9908594 w 12191948"/>
              <a:gd name="connsiteY5268" fmla="*/ 2084224 h 3322003"/>
              <a:gd name="connsiteX5269" fmla="*/ 9908594 w 12191948"/>
              <a:gd name="connsiteY5269" fmla="*/ 2082471 h 3322003"/>
              <a:gd name="connsiteX5270" fmla="*/ 9906900 w 12191948"/>
              <a:gd name="connsiteY5270" fmla="*/ 2082471 h 3322003"/>
              <a:gd name="connsiteX5271" fmla="*/ 10997057 w 12191948"/>
              <a:gd name="connsiteY5271" fmla="*/ 2080719 h 3322003"/>
              <a:gd name="connsiteX5272" fmla="*/ 10997057 w 12191948"/>
              <a:gd name="connsiteY5272" fmla="*/ 2082665 h 3322003"/>
              <a:gd name="connsiteX5273" fmla="*/ 11003104 w 12191948"/>
              <a:gd name="connsiteY5273" fmla="*/ 2082665 h 3322003"/>
              <a:gd name="connsiteX5274" fmla="*/ 11003104 w 12191948"/>
              <a:gd name="connsiteY5274" fmla="*/ 2080719 h 3322003"/>
              <a:gd name="connsiteX5275" fmla="*/ 8856653 w 12191948"/>
              <a:gd name="connsiteY5275" fmla="*/ 2079745 h 3322003"/>
              <a:gd name="connsiteX5276" fmla="*/ 8867054 w 12191948"/>
              <a:gd name="connsiteY5276" fmla="*/ 2089289 h 3322003"/>
              <a:gd name="connsiteX5277" fmla="*/ 8898015 w 12191948"/>
              <a:gd name="connsiteY5277" fmla="*/ 2092014 h 3322003"/>
              <a:gd name="connsiteX5278" fmla="*/ 8904546 w 12191948"/>
              <a:gd name="connsiteY5278" fmla="*/ 2082277 h 3322003"/>
              <a:gd name="connsiteX5279" fmla="*/ 5718008 w 12191948"/>
              <a:gd name="connsiteY5279" fmla="*/ 2079549 h 3322003"/>
              <a:gd name="connsiteX5280" fmla="*/ 5734215 w 12191948"/>
              <a:gd name="connsiteY5280" fmla="*/ 2082862 h 3322003"/>
              <a:gd name="connsiteX5281" fmla="*/ 5746066 w 12191948"/>
              <a:gd name="connsiteY5281" fmla="*/ 2087340 h 3322003"/>
              <a:gd name="connsiteX5282" fmla="*/ 5762873 w 12191948"/>
              <a:gd name="connsiteY5282" fmla="*/ 2087524 h 3322003"/>
              <a:gd name="connsiteX5283" fmla="*/ 5763482 w 12191948"/>
              <a:gd name="connsiteY5283" fmla="*/ 2087925 h 3322003"/>
              <a:gd name="connsiteX5284" fmla="*/ 5763967 w 12191948"/>
              <a:gd name="connsiteY5284" fmla="*/ 2087536 h 3322003"/>
              <a:gd name="connsiteX5285" fmla="*/ 5762873 w 12191948"/>
              <a:gd name="connsiteY5285" fmla="*/ 2087524 h 3322003"/>
              <a:gd name="connsiteX5286" fmla="*/ 5754291 w 12191948"/>
              <a:gd name="connsiteY5286" fmla="*/ 2081886 h 3322003"/>
              <a:gd name="connsiteX5287" fmla="*/ 5733973 w 12191948"/>
              <a:gd name="connsiteY5287" fmla="*/ 2079549 h 3322003"/>
              <a:gd name="connsiteX5288" fmla="*/ 1664086 w 12191948"/>
              <a:gd name="connsiteY5288" fmla="*/ 2079355 h 3322003"/>
              <a:gd name="connsiteX5289" fmla="*/ 1664086 w 12191948"/>
              <a:gd name="connsiteY5289" fmla="*/ 2081498 h 3322003"/>
              <a:gd name="connsiteX5290" fmla="*/ 1670376 w 12191948"/>
              <a:gd name="connsiteY5290" fmla="*/ 2081498 h 3322003"/>
              <a:gd name="connsiteX5291" fmla="*/ 1669165 w 12191948"/>
              <a:gd name="connsiteY5291" fmla="*/ 2079355 h 3322003"/>
              <a:gd name="connsiteX5292" fmla="*/ 1664330 w 12191948"/>
              <a:gd name="connsiteY5292" fmla="*/ 2079745 h 3322003"/>
              <a:gd name="connsiteX5293" fmla="*/ 4859333 w 12191948"/>
              <a:gd name="connsiteY5293" fmla="*/ 2078770 h 3322003"/>
              <a:gd name="connsiteX5294" fmla="*/ 4859907 w 12191948"/>
              <a:gd name="connsiteY5294" fmla="*/ 2078881 h 3322003"/>
              <a:gd name="connsiteX5295" fmla="*/ 4849899 w 12191948"/>
              <a:gd name="connsiteY5295" fmla="*/ 2081692 h 3322003"/>
              <a:gd name="connsiteX5296" fmla="*/ 4869249 w 12191948"/>
              <a:gd name="connsiteY5296" fmla="*/ 2083835 h 3322003"/>
              <a:gd name="connsiteX5297" fmla="*/ 4876504 w 12191948"/>
              <a:gd name="connsiteY5297" fmla="*/ 2082083 h 3322003"/>
              <a:gd name="connsiteX5298" fmla="*/ 4859907 w 12191948"/>
              <a:gd name="connsiteY5298" fmla="*/ 2078881 h 3322003"/>
              <a:gd name="connsiteX5299" fmla="*/ 4860300 w 12191948"/>
              <a:gd name="connsiteY5299" fmla="*/ 2078770 h 3322003"/>
              <a:gd name="connsiteX5300" fmla="*/ 1610390 w 12191948"/>
              <a:gd name="connsiteY5300" fmla="*/ 2078770 h 3322003"/>
              <a:gd name="connsiteX5301" fmla="*/ 1610149 w 12191948"/>
              <a:gd name="connsiteY5301" fmla="*/ 2083835 h 3322003"/>
              <a:gd name="connsiteX5302" fmla="*/ 1610149 w 12191948"/>
              <a:gd name="connsiteY5302" fmla="*/ 2085003 h 3322003"/>
              <a:gd name="connsiteX5303" fmla="*/ 1644977 w 12191948"/>
              <a:gd name="connsiteY5303" fmla="*/ 2095327 h 3322003"/>
              <a:gd name="connsiteX5304" fmla="*/ 1628529 w 12191948"/>
              <a:gd name="connsiteY5304" fmla="*/ 2083250 h 3322003"/>
              <a:gd name="connsiteX5305" fmla="*/ 1610390 w 12191948"/>
              <a:gd name="connsiteY5305" fmla="*/ 2078770 h 3322003"/>
              <a:gd name="connsiteX5306" fmla="*/ 3498027 w 12191948"/>
              <a:gd name="connsiteY5306" fmla="*/ 2077017 h 3322003"/>
              <a:gd name="connsiteX5307" fmla="*/ 3493672 w 12191948"/>
              <a:gd name="connsiteY5307" fmla="*/ 2087146 h 3322003"/>
              <a:gd name="connsiteX5308" fmla="*/ 3494399 w 12191948"/>
              <a:gd name="connsiteY5308" fmla="*/ 2087925 h 3322003"/>
              <a:gd name="connsiteX5309" fmla="*/ 3513749 w 12191948"/>
              <a:gd name="connsiteY5309" fmla="*/ 2092599 h 3322003"/>
              <a:gd name="connsiteX5310" fmla="*/ 3519554 w 12191948"/>
              <a:gd name="connsiteY5310" fmla="*/ 2088119 h 3322003"/>
              <a:gd name="connsiteX5311" fmla="*/ 3498027 w 12191948"/>
              <a:gd name="connsiteY5311" fmla="*/ 2077017 h 3322003"/>
              <a:gd name="connsiteX5312" fmla="*/ 4832483 w 12191948"/>
              <a:gd name="connsiteY5312" fmla="*/ 2076629 h 3322003"/>
              <a:gd name="connsiteX5313" fmla="*/ 4833936 w 12191948"/>
              <a:gd name="connsiteY5313" fmla="*/ 2078381 h 3322003"/>
              <a:gd name="connsiteX5314" fmla="*/ 4842400 w 12191948"/>
              <a:gd name="connsiteY5314" fmla="*/ 2080524 h 3322003"/>
              <a:gd name="connsiteX5315" fmla="*/ 3416271 w 12191948"/>
              <a:gd name="connsiteY5315" fmla="*/ 2076044 h 3322003"/>
              <a:gd name="connsiteX5316" fmla="*/ 3420867 w 12191948"/>
              <a:gd name="connsiteY5316" fmla="*/ 2077797 h 3322003"/>
              <a:gd name="connsiteX5317" fmla="*/ 3418206 w 12191948"/>
              <a:gd name="connsiteY5317" fmla="*/ 2076044 h 3322003"/>
              <a:gd name="connsiteX5318" fmla="*/ 1568787 w 12191948"/>
              <a:gd name="connsiteY5318" fmla="*/ 2076044 h 3322003"/>
              <a:gd name="connsiteX5319" fmla="*/ 1571930 w 12191948"/>
              <a:gd name="connsiteY5319" fmla="*/ 2077212 h 3322003"/>
              <a:gd name="connsiteX5320" fmla="*/ 1572413 w 12191948"/>
              <a:gd name="connsiteY5320" fmla="*/ 2076044 h 3322003"/>
              <a:gd name="connsiteX5321" fmla="*/ 3808603 w 12191948"/>
              <a:gd name="connsiteY5321" fmla="*/ 2074680 h 3322003"/>
              <a:gd name="connsiteX5322" fmla="*/ 3793848 w 12191948"/>
              <a:gd name="connsiteY5322" fmla="*/ 2076433 h 3322003"/>
              <a:gd name="connsiteX5323" fmla="*/ 3803524 w 12191948"/>
              <a:gd name="connsiteY5323" fmla="*/ 2079745 h 3322003"/>
              <a:gd name="connsiteX5324" fmla="*/ 3804247 w 12191948"/>
              <a:gd name="connsiteY5324" fmla="*/ 2080524 h 3322003"/>
              <a:gd name="connsiteX5325" fmla="*/ 3817310 w 12191948"/>
              <a:gd name="connsiteY5325" fmla="*/ 2080524 h 3322003"/>
              <a:gd name="connsiteX5326" fmla="*/ 5050417 w 12191948"/>
              <a:gd name="connsiteY5326" fmla="*/ 2074292 h 3322003"/>
              <a:gd name="connsiteX5327" fmla="*/ 5036631 w 12191948"/>
              <a:gd name="connsiteY5327" fmla="*/ 2076823 h 3322003"/>
              <a:gd name="connsiteX5328" fmla="*/ 5044612 w 12191948"/>
              <a:gd name="connsiteY5328" fmla="*/ 2080328 h 3322003"/>
              <a:gd name="connsiteX5329" fmla="*/ 5065415 w 12191948"/>
              <a:gd name="connsiteY5329" fmla="*/ 2081692 h 3322003"/>
              <a:gd name="connsiteX5330" fmla="*/ 5070735 w 12191948"/>
              <a:gd name="connsiteY5330" fmla="*/ 2078381 h 3322003"/>
              <a:gd name="connsiteX5331" fmla="*/ 5050902 w 12191948"/>
              <a:gd name="connsiteY5331" fmla="*/ 2074292 h 3322003"/>
              <a:gd name="connsiteX5332" fmla="*/ 1141141 w 12191948"/>
              <a:gd name="connsiteY5332" fmla="*/ 2072537 h 3322003"/>
              <a:gd name="connsiteX5333" fmla="*/ 1140920 w 12191948"/>
              <a:gd name="connsiteY5333" fmla="*/ 2074486 h 3322003"/>
              <a:gd name="connsiteX5334" fmla="*/ 1140898 w 12191948"/>
              <a:gd name="connsiteY5334" fmla="*/ 2074486 h 3322003"/>
              <a:gd name="connsiteX5335" fmla="*/ 1140898 w 12191948"/>
              <a:gd name="connsiteY5335" fmla="*/ 2074680 h 3322003"/>
              <a:gd name="connsiteX5336" fmla="*/ 1140920 w 12191948"/>
              <a:gd name="connsiteY5336" fmla="*/ 2074486 h 3322003"/>
              <a:gd name="connsiteX5337" fmla="*/ 1146703 w 12191948"/>
              <a:gd name="connsiteY5337" fmla="*/ 2074486 h 3322003"/>
              <a:gd name="connsiteX5338" fmla="*/ 1146703 w 12191948"/>
              <a:gd name="connsiteY5338" fmla="*/ 2072537 h 3322003"/>
              <a:gd name="connsiteX5339" fmla="*/ 1141141 w 12191948"/>
              <a:gd name="connsiteY5339" fmla="*/ 2072537 h 3322003"/>
              <a:gd name="connsiteX5340" fmla="*/ 6875651 w 12191948"/>
              <a:gd name="connsiteY5340" fmla="*/ 2070200 h 3322003"/>
              <a:gd name="connsiteX5341" fmla="*/ 6874924 w 12191948"/>
              <a:gd name="connsiteY5341" fmla="*/ 2070590 h 3322003"/>
              <a:gd name="connsiteX5342" fmla="*/ 6870087 w 12191948"/>
              <a:gd name="connsiteY5342" fmla="*/ 2073707 h 3322003"/>
              <a:gd name="connsiteX5343" fmla="*/ 6879036 w 12191948"/>
              <a:gd name="connsiteY5343" fmla="*/ 2077991 h 3322003"/>
              <a:gd name="connsiteX5344" fmla="*/ 6912175 w 12191948"/>
              <a:gd name="connsiteY5344" fmla="*/ 2077991 h 3322003"/>
              <a:gd name="connsiteX5345" fmla="*/ 6875651 w 12191948"/>
              <a:gd name="connsiteY5345" fmla="*/ 2070200 h 3322003"/>
              <a:gd name="connsiteX5346" fmla="*/ 4981723 w 12191948"/>
              <a:gd name="connsiteY5346" fmla="*/ 2070200 h 3322003"/>
              <a:gd name="connsiteX5347" fmla="*/ 4962614 w 12191948"/>
              <a:gd name="connsiteY5347" fmla="*/ 2079160 h 3322003"/>
              <a:gd name="connsiteX5348" fmla="*/ 4977370 w 12191948"/>
              <a:gd name="connsiteY5348" fmla="*/ 2084029 h 3322003"/>
              <a:gd name="connsiteX5349" fmla="*/ 5002767 w 12191948"/>
              <a:gd name="connsiteY5349" fmla="*/ 2077408 h 3322003"/>
              <a:gd name="connsiteX5350" fmla="*/ 4995512 w 12191948"/>
              <a:gd name="connsiteY5350" fmla="*/ 2072733 h 3322003"/>
              <a:gd name="connsiteX5351" fmla="*/ 4981723 w 12191948"/>
              <a:gd name="connsiteY5351" fmla="*/ 2070200 h 3322003"/>
              <a:gd name="connsiteX5352" fmla="*/ 8356202 w 12191948"/>
              <a:gd name="connsiteY5352" fmla="*/ 2067863 h 3322003"/>
              <a:gd name="connsiteX5353" fmla="*/ 8443038 w 12191948"/>
              <a:gd name="connsiteY5353" fmla="*/ 2109155 h 3322003"/>
              <a:gd name="connsiteX5354" fmla="*/ 8464323 w 12191948"/>
              <a:gd name="connsiteY5354" fmla="*/ 2128632 h 3322003"/>
              <a:gd name="connsiteX5355" fmla="*/ 8511005 w 12191948"/>
              <a:gd name="connsiteY5355" fmla="*/ 2140318 h 3322003"/>
              <a:gd name="connsiteX5356" fmla="*/ 8517052 w 12191948"/>
              <a:gd name="connsiteY5356" fmla="*/ 2147915 h 3322003"/>
              <a:gd name="connsiteX5357" fmla="*/ 8527695 w 12191948"/>
              <a:gd name="connsiteY5357" fmla="*/ 2159212 h 3322003"/>
              <a:gd name="connsiteX5358" fmla="*/ 8549224 w 12191948"/>
              <a:gd name="connsiteY5358" fmla="*/ 2176935 h 3322003"/>
              <a:gd name="connsiteX5359" fmla="*/ 8696770 w 12191948"/>
              <a:gd name="connsiteY5359" fmla="*/ 2191155 h 3322003"/>
              <a:gd name="connsiteX5360" fmla="*/ 8667018 w 12191948"/>
              <a:gd name="connsiteY5360" fmla="*/ 2176547 h 3322003"/>
              <a:gd name="connsiteX5361" fmla="*/ 8629770 w 12191948"/>
              <a:gd name="connsiteY5361" fmla="*/ 2175574 h 3322003"/>
              <a:gd name="connsiteX5362" fmla="*/ 8615498 w 12191948"/>
              <a:gd name="connsiteY5362" fmla="*/ 2166224 h 3322003"/>
              <a:gd name="connsiteX5363" fmla="*/ 8579459 w 12191948"/>
              <a:gd name="connsiteY5363" fmla="*/ 2151225 h 3322003"/>
              <a:gd name="connsiteX5364" fmla="*/ 8607275 w 12191948"/>
              <a:gd name="connsiteY5364" fmla="*/ 2145383 h 3322003"/>
              <a:gd name="connsiteX5365" fmla="*/ 8704028 w 12191948"/>
              <a:gd name="connsiteY5365" fmla="*/ 2161159 h 3322003"/>
              <a:gd name="connsiteX5366" fmla="*/ 8698946 w 12191948"/>
              <a:gd name="connsiteY5366" fmla="*/ 2151616 h 3322003"/>
              <a:gd name="connsiteX5367" fmla="*/ 8624932 w 12191948"/>
              <a:gd name="connsiteY5367" fmla="*/ 2138760 h 3322003"/>
              <a:gd name="connsiteX5368" fmla="*/ 8610661 w 12191948"/>
              <a:gd name="connsiteY5368" fmla="*/ 2127073 h 3322003"/>
              <a:gd name="connsiteX5369" fmla="*/ 8598083 w 12191948"/>
              <a:gd name="connsiteY5369" fmla="*/ 2123374 h 3322003"/>
              <a:gd name="connsiteX5370" fmla="*/ 8522616 w 12191948"/>
              <a:gd name="connsiteY5370" fmla="*/ 2109739 h 3322003"/>
              <a:gd name="connsiteX5371" fmla="*/ 8435056 w 12191948"/>
              <a:gd name="connsiteY5371" fmla="*/ 2084808 h 3322003"/>
              <a:gd name="connsiteX5372" fmla="*/ 8356202 w 12191948"/>
              <a:gd name="connsiteY5372" fmla="*/ 2067863 h 3322003"/>
              <a:gd name="connsiteX5373" fmla="*/ 418884 w 12191948"/>
              <a:gd name="connsiteY5373" fmla="*/ 2067863 h 3322003"/>
              <a:gd name="connsiteX5374" fmla="*/ 413079 w 12191948"/>
              <a:gd name="connsiteY5374" fmla="*/ 2072343 h 3322003"/>
              <a:gd name="connsiteX5375" fmla="*/ 424689 w 12191948"/>
              <a:gd name="connsiteY5375" fmla="*/ 2074095 h 3322003"/>
              <a:gd name="connsiteX5376" fmla="*/ 425898 w 12191948"/>
              <a:gd name="connsiteY5376" fmla="*/ 2074874 h 3322003"/>
              <a:gd name="connsiteX5377" fmla="*/ 443072 w 12191948"/>
              <a:gd name="connsiteY5377" fmla="*/ 2071564 h 3322003"/>
              <a:gd name="connsiteX5378" fmla="*/ 418884 w 12191948"/>
              <a:gd name="connsiteY5378" fmla="*/ 2067863 h 3322003"/>
              <a:gd name="connsiteX5379" fmla="*/ 4761854 w 12191948"/>
              <a:gd name="connsiteY5379" fmla="*/ 2067280 h 3322003"/>
              <a:gd name="connsiteX5380" fmla="*/ 4761728 w 12191948"/>
              <a:gd name="connsiteY5380" fmla="*/ 2068102 h 3322003"/>
              <a:gd name="connsiteX5381" fmla="*/ 4741537 w 12191948"/>
              <a:gd name="connsiteY5381" fmla="*/ 2072343 h 3322003"/>
              <a:gd name="connsiteX5382" fmla="*/ 4760947 w 12191948"/>
              <a:gd name="connsiteY5382" fmla="*/ 2073171 h 3322003"/>
              <a:gd name="connsiteX5383" fmla="*/ 4761728 w 12191948"/>
              <a:gd name="connsiteY5383" fmla="*/ 2068102 h 3322003"/>
              <a:gd name="connsiteX5384" fmla="*/ 4763789 w 12191948"/>
              <a:gd name="connsiteY5384" fmla="*/ 2067668 h 3322003"/>
              <a:gd name="connsiteX5385" fmla="*/ 5120564 w 12191948"/>
              <a:gd name="connsiteY5385" fmla="*/ 2067084 h 3322003"/>
              <a:gd name="connsiteX5386" fmla="*/ 5112097 w 12191948"/>
              <a:gd name="connsiteY5386" fmla="*/ 2069227 h 3322003"/>
              <a:gd name="connsiteX5387" fmla="*/ 5120323 w 12191948"/>
              <a:gd name="connsiteY5387" fmla="*/ 2072928 h 3322003"/>
              <a:gd name="connsiteX5388" fmla="*/ 5134835 w 12191948"/>
              <a:gd name="connsiteY5388" fmla="*/ 2069811 h 3322003"/>
              <a:gd name="connsiteX5389" fmla="*/ 5121047 w 12191948"/>
              <a:gd name="connsiteY5389" fmla="*/ 2068642 h 3322003"/>
              <a:gd name="connsiteX5390" fmla="*/ 5338498 w 12191948"/>
              <a:gd name="connsiteY5390" fmla="*/ 2066110 h 3322003"/>
              <a:gd name="connsiteX5391" fmla="*/ 5345029 w 12191948"/>
              <a:gd name="connsiteY5391" fmla="*/ 2072343 h 3322003"/>
              <a:gd name="connsiteX5392" fmla="*/ 5361236 w 12191948"/>
              <a:gd name="connsiteY5392" fmla="*/ 2072343 h 3322003"/>
              <a:gd name="connsiteX5393" fmla="*/ 5353978 w 12191948"/>
              <a:gd name="connsiteY5393" fmla="*/ 2066501 h 3322003"/>
              <a:gd name="connsiteX5394" fmla="*/ 1631432 w 12191948"/>
              <a:gd name="connsiteY5394" fmla="*/ 2063967 h 3322003"/>
              <a:gd name="connsiteX5395" fmla="*/ 1649091 w 12191948"/>
              <a:gd name="connsiteY5395" fmla="*/ 2073513 h 3322003"/>
              <a:gd name="connsiteX5396" fmla="*/ 1725767 w 12191948"/>
              <a:gd name="connsiteY5396" fmla="*/ 2077017 h 3322003"/>
              <a:gd name="connsiteX5397" fmla="*/ 1725525 w 12191948"/>
              <a:gd name="connsiteY5397" fmla="*/ 2076629 h 3322003"/>
              <a:gd name="connsiteX5398" fmla="*/ 1746326 w 12191948"/>
              <a:gd name="connsiteY5398" fmla="*/ 2069227 h 3322003"/>
              <a:gd name="connsiteX5399" fmla="*/ 1684648 w 12191948"/>
              <a:gd name="connsiteY5399" fmla="*/ 2067474 h 3322003"/>
              <a:gd name="connsiteX5400" fmla="*/ 1631432 w 12191948"/>
              <a:gd name="connsiteY5400" fmla="*/ 2063967 h 3322003"/>
              <a:gd name="connsiteX5401" fmla="*/ 5962550 w 12191948"/>
              <a:gd name="connsiteY5401" fmla="*/ 2063773 h 3322003"/>
              <a:gd name="connsiteX5402" fmla="*/ 5962550 w 12191948"/>
              <a:gd name="connsiteY5402" fmla="*/ 2066889 h 3322003"/>
              <a:gd name="connsiteX5403" fmla="*/ 5982383 w 12191948"/>
              <a:gd name="connsiteY5403" fmla="*/ 2069421 h 3322003"/>
              <a:gd name="connsiteX5404" fmla="*/ 5978998 w 12191948"/>
              <a:gd name="connsiteY5404" fmla="*/ 2063773 h 3322003"/>
              <a:gd name="connsiteX5405" fmla="*/ 5962550 w 12191948"/>
              <a:gd name="connsiteY5405" fmla="*/ 2063773 h 3322003"/>
              <a:gd name="connsiteX5406" fmla="*/ 6096310 w 12191948"/>
              <a:gd name="connsiteY5406" fmla="*/ 2063188 h 3322003"/>
              <a:gd name="connsiteX5407" fmla="*/ 6083491 w 12191948"/>
              <a:gd name="connsiteY5407" fmla="*/ 2065722 h 3322003"/>
              <a:gd name="connsiteX5408" fmla="*/ 6107679 w 12191948"/>
              <a:gd name="connsiteY5408" fmla="*/ 2080524 h 3322003"/>
              <a:gd name="connsiteX5409" fmla="*/ 6137431 w 12191948"/>
              <a:gd name="connsiteY5409" fmla="*/ 2082665 h 3322003"/>
              <a:gd name="connsiteX5410" fmla="*/ 6137431 w 12191948"/>
              <a:gd name="connsiteY5410" fmla="*/ 2083250 h 3322003"/>
              <a:gd name="connsiteX5411" fmla="*/ 6173711 w 12191948"/>
              <a:gd name="connsiteY5411" fmla="*/ 2094936 h 3322003"/>
              <a:gd name="connsiteX5412" fmla="*/ 6185322 w 12191948"/>
              <a:gd name="connsiteY5412" fmla="*/ 2082083 h 3322003"/>
              <a:gd name="connsiteX5413" fmla="*/ 6136946 w 12191948"/>
              <a:gd name="connsiteY5413" fmla="*/ 2075459 h 3322003"/>
              <a:gd name="connsiteX5414" fmla="*/ 6096310 w 12191948"/>
              <a:gd name="connsiteY5414" fmla="*/ 2063188 h 3322003"/>
              <a:gd name="connsiteX5415" fmla="*/ 1460665 w 12191948"/>
              <a:gd name="connsiteY5415" fmla="*/ 2062605 h 3322003"/>
              <a:gd name="connsiteX5416" fmla="*/ 1454860 w 12191948"/>
              <a:gd name="connsiteY5416" fmla="*/ 2065137 h 3322003"/>
              <a:gd name="connsiteX5417" fmla="*/ 1462841 w 12191948"/>
              <a:gd name="connsiteY5417" fmla="*/ 2071564 h 3322003"/>
              <a:gd name="connsiteX5418" fmla="*/ 1474452 w 12191948"/>
              <a:gd name="connsiteY5418" fmla="*/ 2073901 h 3322003"/>
              <a:gd name="connsiteX5419" fmla="*/ 1473969 w 12191948"/>
              <a:gd name="connsiteY5419" fmla="*/ 2072149 h 3322003"/>
              <a:gd name="connsiteX5420" fmla="*/ 1470340 w 12191948"/>
              <a:gd name="connsiteY5420" fmla="*/ 2065916 h 3322003"/>
              <a:gd name="connsiteX5421" fmla="*/ 1460665 w 12191948"/>
              <a:gd name="connsiteY5421" fmla="*/ 2062605 h 3322003"/>
              <a:gd name="connsiteX5422" fmla="*/ 6933461 w 12191948"/>
              <a:gd name="connsiteY5422" fmla="*/ 2062020 h 3322003"/>
              <a:gd name="connsiteX5423" fmla="*/ 6929106 w 12191948"/>
              <a:gd name="connsiteY5423" fmla="*/ 2064943 h 3322003"/>
              <a:gd name="connsiteX5424" fmla="*/ 6939990 w 12191948"/>
              <a:gd name="connsiteY5424" fmla="*/ 2067084 h 3322003"/>
              <a:gd name="connsiteX5425" fmla="*/ 6944104 w 12191948"/>
              <a:gd name="connsiteY5425" fmla="*/ 2064163 h 3322003"/>
              <a:gd name="connsiteX5426" fmla="*/ 6933461 w 12191948"/>
              <a:gd name="connsiteY5426" fmla="*/ 2062020 h 3322003"/>
              <a:gd name="connsiteX5427" fmla="*/ 897567 w 12191948"/>
              <a:gd name="connsiteY5427" fmla="*/ 2060462 h 3322003"/>
              <a:gd name="connsiteX5428" fmla="*/ 895632 w 12191948"/>
              <a:gd name="connsiteY5428" fmla="*/ 2061826 h 3322003"/>
              <a:gd name="connsiteX5429" fmla="*/ 901437 w 12191948"/>
              <a:gd name="connsiteY5429" fmla="*/ 2063579 h 3322003"/>
              <a:gd name="connsiteX5430" fmla="*/ 903131 w 12191948"/>
              <a:gd name="connsiteY5430" fmla="*/ 2062409 h 3322003"/>
              <a:gd name="connsiteX5431" fmla="*/ 897326 w 12191948"/>
              <a:gd name="connsiteY5431" fmla="*/ 2060851 h 3322003"/>
              <a:gd name="connsiteX5432" fmla="*/ 10705166 w 12191948"/>
              <a:gd name="connsiteY5432" fmla="*/ 2059244 h 3322003"/>
              <a:gd name="connsiteX5433" fmla="*/ 10686239 w 12191948"/>
              <a:gd name="connsiteY5433" fmla="*/ 2063773 h 3322003"/>
              <a:gd name="connsiteX5434" fmla="*/ 10726633 w 12191948"/>
              <a:gd name="connsiteY5434" fmla="*/ 2072928 h 3322003"/>
              <a:gd name="connsiteX5435" fmla="*/ 10725666 w 12191948"/>
              <a:gd name="connsiteY5435" fmla="*/ 2072928 h 3322003"/>
              <a:gd name="connsiteX5436" fmla="*/ 10770898 w 12191948"/>
              <a:gd name="connsiteY5436" fmla="*/ 2082083 h 3322003"/>
              <a:gd name="connsiteX5437" fmla="*/ 10819274 w 12191948"/>
              <a:gd name="connsiteY5437" fmla="*/ 2087146 h 3322003"/>
              <a:gd name="connsiteX5438" fmla="*/ 10734615 w 12191948"/>
              <a:gd name="connsiteY5438" fmla="*/ 2063773 h 3322003"/>
              <a:gd name="connsiteX5439" fmla="*/ 10705166 w 12191948"/>
              <a:gd name="connsiteY5439" fmla="*/ 2059244 h 3322003"/>
              <a:gd name="connsiteX5440" fmla="*/ 934815 w 12191948"/>
              <a:gd name="connsiteY5440" fmla="*/ 2058514 h 3322003"/>
              <a:gd name="connsiteX5441" fmla="*/ 1001092 w 12191948"/>
              <a:gd name="connsiteY5441" fmla="*/ 2063967 h 3322003"/>
              <a:gd name="connsiteX5442" fmla="*/ 1001333 w 12191948"/>
              <a:gd name="connsiteY5442" fmla="*/ 2062605 h 3322003"/>
              <a:gd name="connsiteX5443" fmla="*/ 934815 w 12191948"/>
              <a:gd name="connsiteY5443" fmla="*/ 2058514 h 3322003"/>
              <a:gd name="connsiteX5444" fmla="*/ 1986515 w 12191948"/>
              <a:gd name="connsiteY5444" fmla="*/ 2056176 h 3322003"/>
              <a:gd name="connsiteX5445" fmla="*/ 1974905 w 12191948"/>
              <a:gd name="connsiteY5445" fmla="*/ 2065137 h 3322003"/>
              <a:gd name="connsiteX5446" fmla="*/ 1977081 w 12191948"/>
              <a:gd name="connsiteY5446" fmla="*/ 2063773 h 3322003"/>
              <a:gd name="connsiteX5447" fmla="*/ 2016508 w 12191948"/>
              <a:gd name="connsiteY5447" fmla="*/ 2069811 h 3322003"/>
              <a:gd name="connsiteX5448" fmla="*/ 5516281 w 12191948"/>
              <a:gd name="connsiteY5448" fmla="*/ 2051502 h 3322003"/>
              <a:gd name="connsiteX5449" fmla="*/ 5513854 w 12191948"/>
              <a:gd name="connsiteY5449" fmla="*/ 2052555 h 3322003"/>
              <a:gd name="connsiteX5450" fmla="*/ 5513137 w 12191948"/>
              <a:gd name="connsiteY5450" fmla="*/ 2052281 h 3322003"/>
              <a:gd name="connsiteX5451" fmla="*/ 5513137 w 12191948"/>
              <a:gd name="connsiteY5451" fmla="*/ 2052866 h 3322003"/>
              <a:gd name="connsiteX5452" fmla="*/ 5513854 w 12191948"/>
              <a:gd name="connsiteY5452" fmla="*/ 2052555 h 3322003"/>
              <a:gd name="connsiteX5453" fmla="*/ 5517731 w 12191948"/>
              <a:gd name="connsiteY5453" fmla="*/ 2054035 h 3322003"/>
              <a:gd name="connsiteX5454" fmla="*/ 5522327 w 12191948"/>
              <a:gd name="connsiteY5454" fmla="*/ 2052671 h 3322003"/>
              <a:gd name="connsiteX5455" fmla="*/ 5516281 w 12191948"/>
              <a:gd name="connsiteY5455" fmla="*/ 2051502 h 3322003"/>
              <a:gd name="connsiteX5456" fmla="*/ 1088169 w 12191948"/>
              <a:gd name="connsiteY5456" fmla="*/ 2050140 h 3322003"/>
              <a:gd name="connsiteX5457" fmla="*/ 1090104 w 12191948"/>
              <a:gd name="connsiteY5457" fmla="*/ 2055982 h 3322003"/>
              <a:gd name="connsiteX5458" fmla="*/ 1090345 w 12191948"/>
              <a:gd name="connsiteY5458" fmla="*/ 2054424 h 3322003"/>
              <a:gd name="connsiteX5459" fmla="*/ 1103649 w 12191948"/>
              <a:gd name="connsiteY5459" fmla="*/ 2056176 h 3322003"/>
              <a:gd name="connsiteX5460" fmla="*/ 1099294 w 12191948"/>
              <a:gd name="connsiteY5460" fmla="*/ 2050140 h 3322003"/>
              <a:gd name="connsiteX5461" fmla="*/ 1088169 w 12191948"/>
              <a:gd name="connsiteY5461" fmla="*/ 2050140 h 3322003"/>
              <a:gd name="connsiteX5462" fmla="*/ 5816696 w 12191948"/>
              <a:gd name="connsiteY5462" fmla="*/ 2049361 h 3322003"/>
              <a:gd name="connsiteX5463" fmla="*/ 5812584 w 12191948"/>
              <a:gd name="connsiteY5463" fmla="*/ 2053060 h 3322003"/>
              <a:gd name="connsiteX5464" fmla="*/ 5819115 w 12191948"/>
              <a:gd name="connsiteY5464" fmla="*/ 2058125 h 3322003"/>
              <a:gd name="connsiteX5465" fmla="*/ 5834111 w 12191948"/>
              <a:gd name="connsiteY5465" fmla="*/ 2062020 h 3322003"/>
              <a:gd name="connsiteX5466" fmla="*/ 5833144 w 12191948"/>
              <a:gd name="connsiteY5466" fmla="*/ 2055788 h 3322003"/>
              <a:gd name="connsiteX5467" fmla="*/ 5833144 w 12191948"/>
              <a:gd name="connsiteY5467" fmla="*/ 2055009 h 3322003"/>
              <a:gd name="connsiteX5468" fmla="*/ 5816696 w 12191948"/>
              <a:gd name="connsiteY5468" fmla="*/ 2049361 h 3322003"/>
              <a:gd name="connsiteX5469" fmla="*/ 6910723 w 12191948"/>
              <a:gd name="connsiteY5469" fmla="*/ 2049164 h 3322003"/>
              <a:gd name="connsiteX5470" fmla="*/ 6909273 w 12191948"/>
              <a:gd name="connsiteY5470" fmla="*/ 2050334 h 3322003"/>
              <a:gd name="connsiteX5471" fmla="*/ 6914834 w 12191948"/>
              <a:gd name="connsiteY5471" fmla="*/ 2052087 h 3322003"/>
              <a:gd name="connsiteX5472" fmla="*/ 6916528 w 12191948"/>
              <a:gd name="connsiteY5472" fmla="*/ 2050919 h 3322003"/>
              <a:gd name="connsiteX5473" fmla="*/ 7323855 w 12191948"/>
              <a:gd name="connsiteY5473" fmla="*/ 2045269 h 3322003"/>
              <a:gd name="connsiteX5474" fmla="*/ 7336674 w 12191948"/>
              <a:gd name="connsiteY5474" fmla="*/ 2049164 h 3322003"/>
              <a:gd name="connsiteX5475" fmla="*/ 7349252 w 12191948"/>
              <a:gd name="connsiteY5475" fmla="*/ 2051113 h 3322003"/>
              <a:gd name="connsiteX5476" fmla="*/ 7336433 w 12191948"/>
              <a:gd name="connsiteY5476" fmla="*/ 2046244 h 3322003"/>
              <a:gd name="connsiteX5477" fmla="*/ 7336433 w 12191948"/>
              <a:gd name="connsiteY5477" fmla="*/ 2047024 h 3322003"/>
              <a:gd name="connsiteX5478" fmla="*/ 10709703 w 12191948"/>
              <a:gd name="connsiteY5478" fmla="*/ 2045075 h 3322003"/>
              <a:gd name="connsiteX5479" fmla="*/ 10709703 w 12191948"/>
              <a:gd name="connsiteY5479" fmla="*/ 2047218 h 3322003"/>
              <a:gd name="connsiteX5480" fmla="*/ 10721313 w 12191948"/>
              <a:gd name="connsiteY5480" fmla="*/ 2048582 h 3322003"/>
              <a:gd name="connsiteX5481" fmla="*/ 10721313 w 12191948"/>
              <a:gd name="connsiteY5481" fmla="*/ 2045075 h 3322003"/>
              <a:gd name="connsiteX5482" fmla="*/ 10709703 w 12191948"/>
              <a:gd name="connsiteY5482" fmla="*/ 2045075 h 3322003"/>
              <a:gd name="connsiteX5483" fmla="*/ 4816277 w 12191948"/>
              <a:gd name="connsiteY5483" fmla="*/ 2044296 h 3322003"/>
              <a:gd name="connsiteX5484" fmla="*/ 4813859 w 12191948"/>
              <a:gd name="connsiteY5484" fmla="*/ 2047803 h 3322003"/>
              <a:gd name="connsiteX5485" fmla="*/ 4851351 w 12191948"/>
              <a:gd name="connsiteY5485" fmla="*/ 2055397 h 3322003"/>
              <a:gd name="connsiteX5486" fmla="*/ 4851834 w 12191948"/>
              <a:gd name="connsiteY5486" fmla="*/ 2055788 h 3322003"/>
              <a:gd name="connsiteX5487" fmla="*/ 4855704 w 12191948"/>
              <a:gd name="connsiteY5487" fmla="*/ 2050723 h 3322003"/>
              <a:gd name="connsiteX5488" fmla="*/ 10965129 w 12191948"/>
              <a:gd name="connsiteY5488" fmla="*/ 2043711 h 3322003"/>
              <a:gd name="connsiteX5489" fmla="*/ 11060429 w 12191948"/>
              <a:gd name="connsiteY5489" fmla="*/ 2075850 h 3322003"/>
              <a:gd name="connsiteX5490" fmla="*/ 11059703 w 12191948"/>
              <a:gd name="connsiteY5490" fmla="*/ 2076238 h 3322003"/>
              <a:gd name="connsiteX5491" fmla="*/ 11078571 w 12191948"/>
              <a:gd name="connsiteY5491" fmla="*/ 2082862 h 3322003"/>
              <a:gd name="connsiteX5492" fmla="*/ 11138316 w 12191948"/>
              <a:gd name="connsiteY5492" fmla="*/ 2089094 h 3322003"/>
              <a:gd name="connsiteX5493" fmla="*/ 11123803 w 12191948"/>
              <a:gd name="connsiteY5493" fmla="*/ 2077212 h 3322003"/>
              <a:gd name="connsiteX5494" fmla="*/ 11133234 w 12191948"/>
              <a:gd name="connsiteY5494" fmla="*/ 2069811 h 3322003"/>
              <a:gd name="connsiteX5495" fmla="*/ 11072039 w 12191948"/>
              <a:gd name="connsiteY5495" fmla="*/ 2057931 h 3322003"/>
              <a:gd name="connsiteX5496" fmla="*/ 11013505 w 12191948"/>
              <a:gd name="connsiteY5496" fmla="*/ 2043711 h 3322003"/>
              <a:gd name="connsiteX5497" fmla="*/ 10965129 w 12191948"/>
              <a:gd name="connsiteY5497" fmla="*/ 2043711 h 3322003"/>
              <a:gd name="connsiteX5498" fmla="*/ 5911513 w 12191948"/>
              <a:gd name="connsiteY5498" fmla="*/ 2043322 h 3322003"/>
              <a:gd name="connsiteX5499" fmla="*/ 5896517 w 12191948"/>
              <a:gd name="connsiteY5499" fmla="*/ 2044296 h 3322003"/>
              <a:gd name="connsiteX5500" fmla="*/ 5904258 w 12191948"/>
              <a:gd name="connsiteY5500" fmla="*/ 2048191 h 3322003"/>
              <a:gd name="connsiteX5501" fmla="*/ 5915627 w 12191948"/>
              <a:gd name="connsiteY5501" fmla="*/ 2048582 h 3322003"/>
              <a:gd name="connsiteX5502" fmla="*/ 5915627 w 12191948"/>
              <a:gd name="connsiteY5502" fmla="*/ 2048191 h 3322003"/>
              <a:gd name="connsiteX5503" fmla="*/ 5911513 w 12191948"/>
              <a:gd name="connsiteY5503" fmla="*/ 2043322 h 3322003"/>
              <a:gd name="connsiteX5504" fmla="*/ 1304409 w 12191948"/>
              <a:gd name="connsiteY5504" fmla="*/ 2042932 h 3322003"/>
              <a:gd name="connsiteX5505" fmla="*/ 1334402 w 12191948"/>
              <a:gd name="connsiteY5505" fmla="*/ 2071758 h 3322003"/>
              <a:gd name="connsiteX5506" fmla="*/ 1353753 w 12191948"/>
              <a:gd name="connsiteY5506" fmla="*/ 2066695 h 3322003"/>
              <a:gd name="connsiteX5507" fmla="*/ 1354238 w 12191948"/>
              <a:gd name="connsiteY5507" fmla="*/ 2066695 h 3322003"/>
              <a:gd name="connsiteX5508" fmla="*/ 1342869 w 12191948"/>
              <a:gd name="connsiteY5508" fmla="*/ 2056761 h 3322003"/>
              <a:gd name="connsiteX5509" fmla="*/ 1304409 w 12191948"/>
              <a:gd name="connsiteY5509" fmla="*/ 2042932 h 3322003"/>
              <a:gd name="connsiteX5510" fmla="*/ 3612436 w 12191948"/>
              <a:gd name="connsiteY5510" fmla="*/ 2042737 h 3322003"/>
              <a:gd name="connsiteX5511" fmla="*/ 3612779 w 12191948"/>
              <a:gd name="connsiteY5511" fmla="*/ 2042848 h 3322003"/>
              <a:gd name="connsiteX5512" fmla="*/ 3612194 w 12191948"/>
              <a:gd name="connsiteY5512" fmla="*/ 2042832 h 3322003"/>
              <a:gd name="connsiteX5513" fmla="*/ 11096227 w 12191948"/>
              <a:gd name="connsiteY5513" fmla="*/ 2042543 h 3322003"/>
              <a:gd name="connsiteX5514" fmla="*/ 11084617 w 12191948"/>
              <a:gd name="connsiteY5514" fmla="*/ 2044686 h 3322003"/>
              <a:gd name="connsiteX5515" fmla="*/ 11101791 w 12191948"/>
              <a:gd name="connsiteY5515" fmla="*/ 2046633 h 3322003"/>
              <a:gd name="connsiteX5516" fmla="*/ 11103241 w 12191948"/>
              <a:gd name="connsiteY5516" fmla="*/ 2042543 h 3322003"/>
              <a:gd name="connsiteX5517" fmla="*/ 11096227 w 12191948"/>
              <a:gd name="connsiteY5517" fmla="*/ 2042543 h 3322003"/>
              <a:gd name="connsiteX5518" fmla="*/ 3009760 w 12191948"/>
              <a:gd name="connsiteY5518" fmla="*/ 2042081 h 3322003"/>
              <a:gd name="connsiteX5519" fmla="*/ 2998301 w 12191948"/>
              <a:gd name="connsiteY5519" fmla="*/ 2049164 h 3322003"/>
              <a:gd name="connsiteX5520" fmla="*/ 3035551 w 12191948"/>
              <a:gd name="connsiteY5520" fmla="*/ 2043907 h 3322003"/>
              <a:gd name="connsiteX5521" fmla="*/ 3009760 w 12191948"/>
              <a:gd name="connsiteY5521" fmla="*/ 2042081 h 3322003"/>
              <a:gd name="connsiteX5522" fmla="*/ 5710723 w 12191948"/>
              <a:gd name="connsiteY5522" fmla="*/ 2041886 h 3322003"/>
              <a:gd name="connsiteX5523" fmla="*/ 5694061 w 12191948"/>
              <a:gd name="connsiteY5523" fmla="*/ 2044686 h 3322003"/>
              <a:gd name="connsiteX5524" fmla="*/ 5694305 w 12191948"/>
              <a:gd name="connsiteY5524" fmla="*/ 2045075 h 3322003"/>
              <a:gd name="connsiteX5525" fmla="*/ 5702769 w 12191948"/>
              <a:gd name="connsiteY5525" fmla="*/ 2060462 h 3322003"/>
              <a:gd name="connsiteX5526" fmla="*/ 5733973 w 12191948"/>
              <a:gd name="connsiteY5526" fmla="*/ 2070590 h 3322003"/>
              <a:gd name="connsiteX5527" fmla="*/ 5711962 w 12191948"/>
              <a:gd name="connsiteY5527" fmla="*/ 2054424 h 3322003"/>
              <a:gd name="connsiteX5528" fmla="*/ 5742681 w 12191948"/>
              <a:gd name="connsiteY5528" fmla="*/ 2053450 h 3322003"/>
              <a:gd name="connsiteX5529" fmla="*/ 5755985 w 12191948"/>
              <a:gd name="connsiteY5529" fmla="*/ 2052087 h 3322003"/>
              <a:gd name="connsiteX5530" fmla="*/ 5742437 w 12191948"/>
              <a:gd name="connsiteY5530" fmla="*/ 2049164 h 3322003"/>
              <a:gd name="connsiteX5531" fmla="*/ 5710723 w 12191948"/>
              <a:gd name="connsiteY5531" fmla="*/ 2041886 h 3322003"/>
              <a:gd name="connsiteX5532" fmla="*/ 6086393 w 12191948"/>
              <a:gd name="connsiteY5532" fmla="*/ 2041570 h 3322003"/>
              <a:gd name="connsiteX5533" fmla="*/ 6082041 w 12191948"/>
              <a:gd name="connsiteY5533" fmla="*/ 2050528 h 3322003"/>
              <a:gd name="connsiteX5534" fmla="*/ 6082041 w 12191948"/>
              <a:gd name="connsiteY5534" fmla="*/ 2050919 h 3322003"/>
              <a:gd name="connsiteX5535" fmla="*/ 6107920 w 12191948"/>
              <a:gd name="connsiteY5535" fmla="*/ 2056176 h 3322003"/>
              <a:gd name="connsiteX5536" fmla="*/ 6110581 w 12191948"/>
              <a:gd name="connsiteY5536" fmla="*/ 2045269 h 3322003"/>
              <a:gd name="connsiteX5537" fmla="*/ 6086393 w 12191948"/>
              <a:gd name="connsiteY5537" fmla="*/ 2041570 h 3322003"/>
              <a:gd name="connsiteX5538" fmla="*/ 5401628 w 12191948"/>
              <a:gd name="connsiteY5538" fmla="*/ 2041179 h 3322003"/>
              <a:gd name="connsiteX5539" fmla="*/ 5454116 w 12191948"/>
              <a:gd name="connsiteY5539" fmla="*/ 2055593 h 3322003"/>
              <a:gd name="connsiteX5540" fmla="*/ 5442023 w 12191948"/>
              <a:gd name="connsiteY5540" fmla="*/ 2041179 h 3322003"/>
              <a:gd name="connsiteX5541" fmla="*/ 5401628 w 12191948"/>
              <a:gd name="connsiteY5541" fmla="*/ 2041179 h 3322003"/>
              <a:gd name="connsiteX5542" fmla="*/ 4916899 w 12191948"/>
              <a:gd name="connsiteY5542" fmla="*/ 2040400 h 3322003"/>
              <a:gd name="connsiteX5543" fmla="*/ 4907950 w 12191948"/>
              <a:gd name="connsiteY5543" fmla="*/ 2044101 h 3322003"/>
              <a:gd name="connsiteX5544" fmla="*/ 4908435 w 12191948"/>
              <a:gd name="connsiteY5544" fmla="*/ 2044490 h 3322003"/>
              <a:gd name="connsiteX5545" fmla="*/ 4914723 w 12191948"/>
              <a:gd name="connsiteY5545" fmla="*/ 2049164 h 3322003"/>
              <a:gd name="connsiteX5546" fmla="*/ 4926818 w 12191948"/>
              <a:gd name="connsiteY5546" fmla="*/ 2050334 h 3322003"/>
              <a:gd name="connsiteX5547" fmla="*/ 4929962 w 12191948"/>
              <a:gd name="connsiteY5547" fmla="*/ 2046827 h 3322003"/>
              <a:gd name="connsiteX5548" fmla="*/ 4916899 w 12191948"/>
              <a:gd name="connsiteY5548" fmla="*/ 2040400 h 3322003"/>
              <a:gd name="connsiteX5549" fmla="*/ 996495 w 12191948"/>
              <a:gd name="connsiteY5549" fmla="*/ 2040206 h 3322003"/>
              <a:gd name="connsiteX5550" fmla="*/ 993593 w 12191948"/>
              <a:gd name="connsiteY5550" fmla="*/ 2041374 h 3322003"/>
              <a:gd name="connsiteX5551" fmla="*/ 1002059 w 12191948"/>
              <a:gd name="connsiteY5551" fmla="*/ 2041374 h 3322003"/>
              <a:gd name="connsiteX5552" fmla="*/ 1002059 w 12191948"/>
              <a:gd name="connsiteY5552" fmla="*/ 2042543 h 3322003"/>
              <a:gd name="connsiteX5553" fmla="*/ 1002301 w 12191948"/>
              <a:gd name="connsiteY5553" fmla="*/ 2040206 h 3322003"/>
              <a:gd name="connsiteX5554" fmla="*/ 1962327 w 12191948"/>
              <a:gd name="connsiteY5554" fmla="*/ 2038842 h 3322003"/>
              <a:gd name="connsiteX5555" fmla="*/ 1963536 w 12191948"/>
              <a:gd name="connsiteY5555" fmla="*/ 2040985 h 3322003"/>
              <a:gd name="connsiteX5556" fmla="*/ 1975146 w 12191948"/>
              <a:gd name="connsiteY5556" fmla="*/ 2041958 h 3322003"/>
              <a:gd name="connsiteX5557" fmla="*/ 1975146 w 12191948"/>
              <a:gd name="connsiteY5557" fmla="*/ 2040012 h 3322003"/>
              <a:gd name="connsiteX5558" fmla="*/ 1449174 w 12191948"/>
              <a:gd name="connsiteY5558" fmla="*/ 2037090 h 3322003"/>
              <a:gd name="connsiteX5559" fmla="*/ 1450264 w 12191948"/>
              <a:gd name="connsiteY5559" fmla="*/ 2037090 h 3322003"/>
              <a:gd name="connsiteX5560" fmla="*/ 1450087 w 12191948"/>
              <a:gd name="connsiteY5560" fmla="*/ 2037349 h 3322003"/>
              <a:gd name="connsiteX5561" fmla="*/ 5834111 w 12191948"/>
              <a:gd name="connsiteY5561" fmla="*/ 2036311 h 3322003"/>
              <a:gd name="connsiteX5562" fmla="*/ 5836290 w 12191948"/>
              <a:gd name="connsiteY5562" fmla="*/ 2037284 h 3322003"/>
              <a:gd name="connsiteX5563" fmla="*/ 5838466 w 12191948"/>
              <a:gd name="connsiteY5563" fmla="*/ 2037284 h 3322003"/>
              <a:gd name="connsiteX5564" fmla="*/ 4562786 w 12191948"/>
              <a:gd name="connsiteY5564" fmla="*/ 2031830 h 3322003"/>
              <a:gd name="connsiteX5565" fmla="*/ 4574881 w 12191948"/>
              <a:gd name="connsiteY5565" fmla="*/ 2048385 h 3322003"/>
              <a:gd name="connsiteX5566" fmla="*/ 4645993 w 12191948"/>
              <a:gd name="connsiteY5566" fmla="*/ 2059683 h 3322003"/>
              <a:gd name="connsiteX5567" fmla="*/ 4630271 w 12191948"/>
              <a:gd name="connsiteY5567" fmla="*/ 2049944 h 3322003"/>
              <a:gd name="connsiteX5568" fmla="*/ 4632932 w 12191948"/>
              <a:gd name="connsiteY5568" fmla="*/ 2049944 h 3322003"/>
              <a:gd name="connsiteX5569" fmla="*/ 4562786 w 12191948"/>
              <a:gd name="connsiteY5569" fmla="*/ 2031830 h 3322003"/>
              <a:gd name="connsiteX5570" fmla="*/ 1736409 w 12191948"/>
              <a:gd name="connsiteY5570" fmla="*/ 2030272 h 3322003"/>
              <a:gd name="connsiteX5571" fmla="*/ 1725281 w 12191948"/>
              <a:gd name="connsiteY5571" fmla="*/ 2040400 h 3322003"/>
              <a:gd name="connsiteX5572" fmla="*/ 1805588 w 12191948"/>
              <a:gd name="connsiteY5572" fmla="*/ 2042543 h 3322003"/>
              <a:gd name="connsiteX5573" fmla="*/ 1808974 w 12191948"/>
              <a:gd name="connsiteY5573" fmla="*/ 2041958 h 3322003"/>
              <a:gd name="connsiteX5574" fmla="*/ 1736409 w 12191948"/>
              <a:gd name="connsiteY5574" fmla="*/ 2030272 h 3322003"/>
              <a:gd name="connsiteX5575" fmla="*/ 1500816 w 12191948"/>
              <a:gd name="connsiteY5575" fmla="*/ 2029299 h 3322003"/>
              <a:gd name="connsiteX5576" fmla="*/ 1489450 w 12191948"/>
              <a:gd name="connsiteY5576" fmla="*/ 2040012 h 3322003"/>
              <a:gd name="connsiteX5577" fmla="*/ 1528392 w 12191948"/>
              <a:gd name="connsiteY5577" fmla="*/ 2038648 h 3322003"/>
              <a:gd name="connsiteX5578" fmla="*/ 1528633 w 12191948"/>
              <a:gd name="connsiteY5578" fmla="*/ 2038063 h 3322003"/>
              <a:gd name="connsiteX5579" fmla="*/ 1519925 w 12191948"/>
              <a:gd name="connsiteY5579" fmla="*/ 2031051 h 3322003"/>
              <a:gd name="connsiteX5580" fmla="*/ 1500816 w 12191948"/>
              <a:gd name="connsiteY5580" fmla="*/ 2029299 h 3322003"/>
              <a:gd name="connsiteX5581" fmla="*/ 2737554 w 12191948"/>
              <a:gd name="connsiteY5581" fmla="*/ 2027935 h 3322003"/>
              <a:gd name="connsiteX5582" fmla="*/ 2737069 w 12191948"/>
              <a:gd name="connsiteY5582" fmla="*/ 2033973 h 3322003"/>
              <a:gd name="connsiteX5583" fmla="*/ 2738281 w 12191948"/>
              <a:gd name="connsiteY5583" fmla="*/ 2034168 h 3322003"/>
              <a:gd name="connsiteX5584" fmla="*/ 2769239 w 12191948"/>
              <a:gd name="connsiteY5584" fmla="*/ 2040012 h 3322003"/>
              <a:gd name="connsiteX5585" fmla="*/ 2763677 w 12191948"/>
              <a:gd name="connsiteY5585" fmla="*/ 2031442 h 3322003"/>
              <a:gd name="connsiteX5586" fmla="*/ 2737554 w 12191948"/>
              <a:gd name="connsiteY5586" fmla="*/ 2027935 h 3322003"/>
              <a:gd name="connsiteX5587" fmla="*/ 1793734 w 12191948"/>
              <a:gd name="connsiteY5587" fmla="*/ 2026767 h 3322003"/>
              <a:gd name="connsiteX5588" fmla="*/ 1792526 w 12191948"/>
              <a:gd name="connsiteY5588" fmla="*/ 2027935 h 3322003"/>
              <a:gd name="connsiteX5589" fmla="*/ 1797579 w 12191948"/>
              <a:gd name="connsiteY5589" fmla="*/ 2028655 h 3322003"/>
              <a:gd name="connsiteX5590" fmla="*/ 1833403 w 12191948"/>
              <a:gd name="connsiteY5590" fmla="*/ 2046244 h 3322003"/>
              <a:gd name="connsiteX5591" fmla="*/ 1859526 w 12191948"/>
              <a:gd name="connsiteY5591" fmla="*/ 2050334 h 3322003"/>
              <a:gd name="connsiteX5592" fmla="*/ 1869445 w 12191948"/>
              <a:gd name="connsiteY5592" fmla="*/ 2046244 h 3322003"/>
              <a:gd name="connsiteX5593" fmla="*/ 1855415 w 12191948"/>
              <a:gd name="connsiteY5593" fmla="*/ 2036895 h 3322003"/>
              <a:gd name="connsiteX5594" fmla="*/ 1797579 w 12191948"/>
              <a:gd name="connsiteY5594" fmla="*/ 2028655 h 3322003"/>
              <a:gd name="connsiteX5595" fmla="*/ 753165 w 12191948"/>
              <a:gd name="connsiteY5595" fmla="*/ 2025792 h 3322003"/>
              <a:gd name="connsiteX5596" fmla="*/ 774186 w 12191948"/>
              <a:gd name="connsiteY5596" fmla="*/ 2031891 h 3322003"/>
              <a:gd name="connsiteX5597" fmla="*/ 795047 w 12191948"/>
              <a:gd name="connsiteY5597" fmla="*/ 2030557 h 3322003"/>
              <a:gd name="connsiteX5598" fmla="*/ 795977 w 12191948"/>
              <a:gd name="connsiteY5598" fmla="*/ 2030663 h 3322003"/>
              <a:gd name="connsiteX5599" fmla="*/ 796459 w 12191948"/>
              <a:gd name="connsiteY5599" fmla="*/ 2030466 h 3322003"/>
              <a:gd name="connsiteX5600" fmla="*/ 795047 w 12191948"/>
              <a:gd name="connsiteY5600" fmla="*/ 2030557 h 3322003"/>
              <a:gd name="connsiteX5601" fmla="*/ 870446 w 12191948"/>
              <a:gd name="connsiteY5601" fmla="*/ 2024624 h 3322003"/>
              <a:gd name="connsiteX5602" fmla="*/ 858622 w 12191948"/>
              <a:gd name="connsiteY5602" fmla="*/ 2025935 h 3322003"/>
              <a:gd name="connsiteX5603" fmla="*/ 858381 w 12191948"/>
              <a:gd name="connsiteY5603" fmla="*/ 2025598 h 3322003"/>
              <a:gd name="connsiteX5604" fmla="*/ 858140 w 12191948"/>
              <a:gd name="connsiteY5604" fmla="*/ 2025988 h 3322003"/>
              <a:gd name="connsiteX5605" fmla="*/ 858622 w 12191948"/>
              <a:gd name="connsiteY5605" fmla="*/ 2025935 h 3322003"/>
              <a:gd name="connsiteX5606" fmla="*/ 864912 w 12191948"/>
              <a:gd name="connsiteY5606" fmla="*/ 2034752 h 3322003"/>
              <a:gd name="connsiteX5607" fmla="*/ 893455 w 12191948"/>
              <a:gd name="connsiteY5607" fmla="*/ 2036311 h 3322003"/>
              <a:gd name="connsiteX5608" fmla="*/ 893455 w 12191948"/>
              <a:gd name="connsiteY5608" fmla="*/ 2029104 h 3322003"/>
              <a:gd name="connsiteX5609" fmla="*/ 870446 w 12191948"/>
              <a:gd name="connsiteY5609" fmla="*/ 2024624 h 3322003"/>
              <a:gd name="connsiteX5610" fmla="*/ 1401888 w 12191948"/>
              <a:gd name="connsiteY5610" fmla="*/ 2023651 h 3322003"/>
              <a:gd name="connsiteX5611" fmla="*/ 1449174 w 12191948"/>
              <a:gd name="connsiteY5611" fmla="*/ 2037090 h 3322003"/>
              <a:gd name="connsiteX5612" fmla="*/ 1384713 w 12191948"/>
              <a:gd name="connsiteY5612" fmla="*/ 2037090 h 3322003"/>
              <a:gd name="connsiteX5613" fmla="*/ 1381978 w 12191948"/>
              <a:gd name="connsiteY5613" fmla="*/ 2041836 h 3322003"/>
              <a:gd name="connsiteX5614" fmla="*/ 1381087 w 12191948"/>
              <a:gd name="connsiteY5614" fmla="*/ 2041179 h 3322003"/>
              <a:gd name="connsiteX5615" fmla="*/ 1381570 w 12191948"/>
              <a:gd name="connsiteY5615" fmla="*/ 2042543 h 3322003"/>
              <a:gd name="connsiteX5616" fmla="*/ 1381978 w 12191948"/>
              <a:gd name="connsiteY5616" fmla="*/ 2041836 h 3322003"/>
              <a:gd name="connsiteX5617" fmla="*/ 1393289 w 12191948"/>
              <a:gd name="connsiteY5617" fmla="*/ 2050178 h 3322003"/>
              <a:gd name="connsiteX5618" fmla="*/ 1409628 w 12191948"/>
              <a:gd name="connsiteY5618" fmla="*/ 2052281 h 3322003"/>
              <a:gd name="connsiteX5619" fmla="*/ 1442282 w 12191948"/>
              <a:gd name="connsiteY5619" fmla="*/ 2048776 h 3322003"/>
              <a:gd name="connsiteX5620" fmla="*/ 1450087 w 12191948"/>
              <a:gd name="connsiteY5620" fmla="*/ 2037349 h 3322003"/>
              <a:gd name="connsiteX5621" fmla="*/ 1451231 w 12191948"/>
              <a:gd name="connsiteY5621" fmla="*/ 2037674 h 3322003"/>
              <a:gd name="connsiteX5622" fmla="*/ 1451472 w 12191948"/>
              <a:gd name="connsiteY5622" fmla="*/ 2035920 h 3322003"/>
              <a:gd name="connsiteX5623" fmla="*/ 1442041 w 12191948"/>
              <a:gd name="connsiteY5623" fmla="*/ 2027546 h 3322003"/>
              <a:gd name="connsiteX5624" fmla="*/ 1401888 w 12191948"/>
              <a:gd name="connsiteY5624" fmla="*/ 2023651 h 3322003"/>
              <a:gd name="connsiteX5625" fmla="*/ 5864348 w 12191948"/>
              <a:gd name="connsiteY5625" fmla="*/ 2023066 h 3322003"/>
              <a:gd name="connsiteX5626" fmla="*/ 5864348 w 12191948"/>
              <a:gd name="connsiteY5626" fmla="*/ 2025403 h 3322003"/>
              <a:gd name="connsiteX5627" fmla="*/ 5870635 w 12191948"/>
              <a:gd name="connsiteY5627" fmla="*/ 2025403 h 3322003"/>
              <a:gd name="connsiteX5628" fmla="*/ 5870635 w 12191948"/>
              <a:gd name="connsiteY5628" fmla="*/ 2023260 h 3322003"/>
              <a:gd name="connsiteX5629" fmla="*/ 2856801 w 12191948"/>
              <a:gd name="connsiteY5629" fmla="*/ 2023066 h 3322003"/>
              <a:gd name="connsiteX5630" fmla="*/ 2856801 w 12191948"/>
              <a:gd name="connsiteY5630" fmla="*/ 2023455 h 3322003"/>
              <a:gd name="connsiteX5631" fmla="*/ 2852931 w 12191948"/>
              <a:gd name="connsiteY5631" fmla="*/ 2028520 h 3322003"/>
              <a:gd name="connsiteX5632" fmla="*/ 2880748 w 12191948"/>
              <a:gd name="connsiteY5632" fmla="*/ 2037090 h 3322003"/>
              <a:gd name="connsiteX5633" fmla="*/ 2880748 w 12191948"/>
              <a:gd name="connsiteY5633" fmla="*/ 2028908 h 3322003"/>
              <a:gd name="connsiteX5634" fmla="*/ 2856801 w 12191948"/>
              <a:gd name="connsiteY5634" fmla="*/ 2023066 h 3322003"/>
              <a:gd name="connsiteX5635" fmla="*/ 3266789 w 12191948"/>
              <a:gd name="connsiteY5635" fmla="*/ 2022287 h 3322003"/>
              <a:gd name="connsiteX5636" fmla="*/ 3271627 w 12191948"/>
              <a:gd name="connsiteY5636" fmla="*/ 2031245 h 3322003"/>
              <a:gd name="connsiteX5637" fmla="*/ 3309360 w 12191948"/>
              <a:gd name="connsiteY5637" fmla="*/ 2036116 h 3322003"/>
              <a:gd name="connsiteX5638" fmla="*/ 3303555 w 12191948"/>
              <a:gd name="connsiteY5638" fmla="*/ 2028520 h 3322003"/>
              <a:gd name="connsiteX5639" fmla="*/ 3303314 w 12191948"/>
              <a:gd name="connsiteY5639" fmla="*/ 2029299 h 3322003"/>
              <a:gd name="connsiteX5640" fmla="*/ 3266789 w 12191948"/>
              <a:gd name="connsiteY5640" fmla="*/ 2022287 h 3322003"/>
              <a:gd name="connsiteX5641" fmla="*/ 5612066 w 12191948"/>
              <a:gd name="connsiteY5641" fmla="*/ 2020923 h 3322003"/>
              <a:gd name="connsiteX5642" fmla="*/ 5616662 w 12191948"/>
              <a:gd name="connsiteY5642" fmla="*/ 2031636 h 3322003"/>
              <a:gd name="connsiteX5643" fmla="*/ 5615936 w 12191948"/>
              <a:gd name="connsiteY5643" fmla="*/ 2029884 h 3322003"/>
              <a:gd name="connsiteX5644" fmla="*/ 5656328 w 12191948"/>
              <a:gd name="connsiteY5644" fmla="*/ 2040012 h 3322003"/>
              <a:gd name="connsiteX5645" fmla="*/ 5644720 w 12191948"/>
              <a:gd name="connsiteY5645" fmla="*/ 2027546 h 3322003"/>
              <a:gd name="connsiteX5646" fmla="*/ 5612066 w 12191948"/>
              <a:gd name="connsiteY5646" fmla="*/ 2020923 h 3322003"/>
              <a:gd name="connsiteX5647" fmla="*/ 5277303 w 12191948"/>
              <a:gd name="connsiteY5647" fmla="*/ 2020729 h 3322003"/>
              <a:gd name="connsiteX5648" fmla="*/ 5272706 w 12191948"/>
              <a:gd name="connsiteY5648" fmla="*/ 2023455 h 3322003"/>
              <a:gd name="connsiteX5649" fmla="*/ 5293750 w 12191948"/>
              <a:gd name="connsiteY5649" fmla="*/ 2027546 h 3322003"/>
              <a:gd name="connsiteX5650" fmla="*/ 5300282 w 12191948"/>
              <a:gd name="connsiteY5650" fmla="*/ 2022093 h 3322003"/>
              <a:gd name="connsiteX5651" fmla="*/ 5277785 w 12191948"/>
              <a:gd name="connsiteY5651" fmla="*/ 2023066 h 3322003"/>
              <a:gd name="connsiteX5652" fmla="*/ 5433315 w 12191948"/>
              <a:gd name="connsiteY5652" fmla="*/ 2020338 h 3322003"/>
              <a:gd name="connsiteX5653" fmla="*/ 5444199 w 12191948"/>
              <a:gd name="connsiteY5653" fmla="*/ 2021896 h 3322003"/>
              <a:gd name="connsiteX5654" fmla="*/ 5443473 w 12191948"/>
              <a:gd name="connsiteY5654" fmla="*/ 2020338 h 3322003"/>
              <a:gd name="connsiteX5655" fmla="*/ 2771418 w 12191948"/>
              <a:gd name="connsiteY5655" fmla="*/ 2020144 h 3322003"/>
              <a:gd name="connsiteX5656" fmla="*/ 2772626 w 12191948"/>
              <a:gd name="connsiteY5656" fmla="*/ 2020338 h 3322003"/>
              <a:gd name="connsiteX5657" fmla="*/ 2772626 w 12191948"/>
              <a:gd name="connsiteY5657" fmla="*/ 2022481 h 3322003"/>
              <a:gd name="connsiteX5658" fmla="*/ 2779399 w 12191948"/>
              <a:gd name="connsiteY5658" fmla="*/ 2022481 h 3322003"/>
              <a:gd name="connsiteX5659" fmla="*/ 2779399 w 12191948"/>
              <a:gd name="connsiteY5659" fmla="*/ 2020338 h 3322003"/>
              <a:gd name="connsiteX5660" fmla="*/ 2771418 w 12191948"/>
              <a:gd name="connsiteY5660" fmla="*/ 2020144 h 3322003"/>
              <a:gd name="connsiteX5661" fmla="*/ 3175842 w 12191948"/>
              <a:gd name="connsiteY5661" fmla="*/ 2019755 h 3322003"/>
              <a:gd name="connsiteX5662" fmla="*/ 3161571 w 12191948"/>
              <a:gd name="connsiteY5662" fmla="*/ 2020923 h 3322003"/>
              <a:gd name="connsiteX5663" fmla="*/ 3171005 w 12191948"/>
              <a:gd name="connsiteY5663" fmla="*/ 2024818 h 3322003"/>
              <a:gd name="connsiteX5664" fmla="*/ 3180407 w 12191948"/>
              <a:gd name="connsiteY5664" fmla="*/ 2023270 h 3322003"/>
              <a:gd name="connsiteX5665" fmla="*/ 3181406 w 12191948"/>
              <a:gd name="connsiteY5665" fmla="*/ 2024039 h 3322003"/>
              <a:gd name="connsiteX5666" fmla="*/ 3181647 w 12191948"/>
              <a:gd name="connsiteY5666" fmla="*/ 2023066 h 3322003"/>
              <a:gd name="connsiteX5667" fmla="*/ 3180407 w 12191948"/>
              <a:gd name="connsiteY5667" fmla="*/ 2023270 h 3322003"/>
              <a:gd name="connsiteX5668" fmla="*/ 4720733 w 12191948"/>
              <a:gd name="connsiteY5668" fmla="*/ 2019171 h 3322003"/>
              <a:gd name="connsiteX5669" fmla="*/ 4731620 w 12191948"/>
              <a:gd name="connsiteY5669" fmla="*/ 2027350 h 3322003"/>
              <a:gd name="connsiteX5670" fmla="*/ 4747341 w 12191948"/>
              <a:gd name="connsiteY5670" fmla="*/ 2028714 h 3322003"/>
              <a:gd name="connsiteX5671" fmla="*/ 4749276 w 12191948"/>
              <a:gd name="connsiteY5671" fmla="*/ 2028714 h 3322003"/>
              <a:gd name="connsiteX5672" fmla="*/ 4750485 w 12191948"/>
              <a:gd name="connsiteY5672" fmla="*/ 2022872 h 3322003"/>
              <a:gd name="connsiteX5673" fmla="*/ 4830307 w 12191948"/>
              <a:gd name="connsiteY5673" fmla="*/ 2018976 h 3322003"/>
              <a:gd name="connsiteX5674" fmla="*/ 4841191 w 12191948"/>
              <a:gd name="connsiteY5674" fmla="*/ 2036116 h 3322003"/>
              <a:gd name="connsiteX5675" fmla="*/ 4894405 w 12191948"/>
              <a:gd name="connsiteY5675" fmla="*/ 2030078 h 3322003"/>
              <a:gd name="connsiteX5676" fmla="*/ 4916899 w 12191948"/>
              <a:gd name="connsiteY5676" fmla="*/ 2039427 h 3322003"/>
              <a:gd name="connsiteX5677" fmla="*/ 4952456 w 12191948"/>
              <a:gd name="connsiteY5677" fmla="*/ 2039427 h 3322003"/>
              <a:gd name="connsiteX5678" fmla="*/ 4894405 w 12191948"/>
              <a:gd name="connsiteY5678" fmla="*/ 2029299 h 3322003"/>
              <a:gd name="connsiteX5679" fmla="*/ 6064140 w 12191948"/>
              <a:gd name="connsiteY5679" fmla="*/ 2015664 h 3322003"/>
              <a:gd name="connsiteX5680" fmla="*/ 6061964 w 12191948"/>
              <a:gd name="connsiteY5680" fmla="*/ 2016833 h 3322003"/>
              <a:gd name="connsiteX5681" fmla="*/ 6068251 w 12191948"/>
              <a:gd name="connsiteY5681" fmla="*/ 2016833 h 3322003"/>
              <a:gd name="connsiteX5682" fmla="*/ 6064140 w 12191948"/>
              <a:gd name="connsiteY5682" fmla="*/ 2015664 h 3322003"/>
              <a:gd name="connsiteX5683" fmla="*/ 665361 w 12191948"/>
              <a:gd name="connsiteY5683" fmla="*/ 2014885 h 3322003"/>
              <a:gd name="connsiteX5684" fmla="*/ 662217 w 12191948"/>
              <a:gd name="connsiteY5684" fmla="*/ 2016248 h 3322003"/>
              <a:gd name="connsiteX5685" fmla="*/ 672860 w 12191948"/>
              <a:gd name="connsiteY5685" fmla="*/ 2025209 h 3322003"/>
              <a:gd name="connsiteX5686" fmla="*/ 673828 w 12191948"/>
              <a:gd name="connsiteY5686" fmla="*/ 2025403 h 3322003"/>
              <a:gd name="connsiteX5687" fmla="*/ 679874 w 12191948"/>
              <a:gd name="connsiteY5687" fmla="*/ 2025403 h 3322003"/>
              <a:gd name="connsiteX5688" fmla="*/ 672375 w 12191948"/>
              <a:gd name="connsiteY5688" fmla="*/ 2016443 h 3322003"/>
              <a:gd name="connsiteX5689" fmla="*/ 665361 w 12191948"/>
              <a:gd name="connsiteY5689" fmla="*/ 2014885 h 3322003"/>
              <a:gd name="connsiteX5690" fmla="*/ 6480175 w 12191948"/>
              <a:gd name="connsiteY5690" fmla="*/ 2014690 h 3322003"/>
              <a:gd name="connsiteX5691" fmla="*/ 6480175 w 12191948"/>
              <a:gd name="connsiteY5691" fmla="*/ 2018197 h 3322003"/>
              <a:gd name="connsiteX5692" fmla="*/ 6567011 w 12191948"/>
              <a:gd name="connsiteY5692" fmla="*/ 2028325 h 3322003"/>
              <a:gd name="connsiteX5693" fmla="*/ 6570640 w 12191948"/>
              <a:gd name="connsiteY5693" fmla="*/ 2023066 h 3322003"/>
              <a:gd name="connsiteX5694" fmla="*/ 6559997 w 12191948"/>
              <a:gd name="connsiteY5694" fmla="*/ 2018391 h 3322003"/>
              <a:gd name="connsiteX5695" fmla="*/ 6480175 w 12191948"/>
              <a:gd name="connsiteY5695" fmla="*/ 2014690 h 3322003"/>
              <a:gd name="connsiteX5696" fmla="*/ 884263 w 12191948"/>
              <a:gd name="connsiteY5696" fmla="*/ 2014690 h 3322003"/>
              <a:gd name="connsiteX5697" fmla="*/ 890068 w 12191948"/>
              <a:gd name="connsiteY5697" fmla="*/ 2020144 h 3322003"/>
              <a:gd name="connsiteX5698" fmla="*/ 899743 w 12191948"/>
              <a:gd name="connsiteY5698" fmla="*/ 2020144 h 3322003"/>
              <a:gd name="connsiteX5699" fmla="*/ 896114 w 12191948"/>
              <a:gd name="connsiteY5699" fmla="*/ 2015860 h 3322003"/>
              <a:gd name="connsiteX5700" fmla="*/ 4538841 w 12191948"/>
              <a:gd name="connsiteY5700" fmla="*/ 2013911 h 3322003"/>
              <a:gd name="connsiteX5701" fmla="*/ 4539922 w 12191948"/>
              <a:gd name="connsiteY5701" fmla="*/ 2014121 h 3322003"/>
              <a:gd name="connsiteX5702" fmla="*/ 4532552 w 12191948"/>
              <a:gd name="connsiteY5702" fmla="*/ 2015275 h 3322003"/>
              <a:gd name="connsiteX5703" fmla="*/ 4543436 w 12191948"/>
              <a:gd name="connsiteY5703" fmla="*/ 2018780 h 3322003"/>
              <a:gd name="connsiteX5704" fmla="*/ 4557948 w 12191948"/>
              <a:gd name="connsiteY5704" fmla="*/ 2017612 h 3322003"/>
              <a:gd name="connsiteX5705" fmla="*/ 4539922 w 12191948"/>
              <a:gd name="connsiteY5705" fmla="*/ 2014121 h 3322003"/>
              <a:gd name="connsiteX5706" fmla="*/ 4541259 w 12191948"/>
              <a:gd name="connsiteY5706" fmla="*/ 2013911 h 3322003"/>
              <a:gd name="connsiteX5707" fmla="*/ 731394 w 12191948"/>
              <a:gd name="connsiteY5707" fmla="*/ 2013523 h 3322003"/>
              <a:gd name="connsiteX5708" fmla="*/ 722204 w 12191948"/>
              <a:gd name="connsiteY5708" fmla="*/ 2023066 h 3322003"/>
              <a:gd name="connsiteX5709" fmla="*/ 751712 w 12191948"/>
              <a:gd name="connsiteY5709" fmla="*/ 2025403 h 3322003"/>
              <a:gd name="connsiteX5710" fmla="*/ 731394 w 12191948"/>
              <a:gd name="connsiteY5710" fmla="*/ 2013523 h 3322003"/>
              <a:gd name="connsiteX5711" fmla="*/ 4518765 w 12191948"/>
              <a:gd name="connsiteY5711" fmla="*/ 2012938 h 3322003"/>
              <a:gd name="connsiteX5712" fmla="*/ 4528922 w 12191948"/>
              <a:gd name="connsiteY5712" fmla="*/ 2015664 h 3322003"/>
              <a:gd name="connsiteX5713" fmla="*/ 3035308 w 12191948"/>
              <a:gd name="connsiteY5713" fmla="*/ 2011380 h 3322003"/>
              <a:gd name="connsiteX5714" fmla="*/ 3061190 w 12191948"/>
              <a:gd name="connsiteY5714" fmla="*/ 2029493 h 3322003"/>
              <a:gd name="connsiteX5715" fmla="*/ 3070141 w 12191948"/>
              <a:gd name="connsiteY5715" fmla="*/ 2050140 h 3322003"/>
              <a:gd name="connsiteX5716" fmla="*/ 3074735 w 12191948"/>
              <a:gd name="connsiteY5716" fmla="*/ 2056955 h 3322003"/>
              <a:gd name="connsiteX5717" fmla="*/ 3118758 w 12191948"/>
              <a:gd name="connsiteY5717" fmla="*/ 2041958 h 3322003"/>
              <a:gd name="connsiteX5718" fmla="*/ 3073526 w 12191948"/>
              <a:gd name="connsiteY5718" fmla="*/ 2017222 h 3322003"/>
              <a:gd name="connsiteX5719" fmla="*/ 3073526 w 12191948"/>
              <a:gd name="connsiteY5719" fmla="*/ 2017807 h 3322003"/>
              <a:gd name="connsiteX5720" fmla="*/ 3035308 w 12191948"/>
              <a:gd name="connsiteY5720" fmla="*/ 2011380 h 3322003"/>
              <a:gd name="connsiteX5721" fmla="*/ 4089426 w 12191948"/>
              <a:gd name="connsiteY5721" fmla="*/ 2010795 h 3322003"/>
              <a:gd name="connsiteX5722" fmla="*/ 4095472 w 12191948"/>
              <a:gd name="connsiteY5722" fmla="*/ 2015664 h 3322003"/>
              <a:gd name="connsiteX5723" fmla="*/ 4107567 w 12191948"/>
              <a:gd name="connsiteY5723" fmla="*/ 2017028 h 3322003"/>
              <a:gd name="connsiteX5724" fmla="*/ 4107567 w 12191948"/>
              <a:gd name="connsiteY5724" fmla="*/ 2013132 h 3322003"/>
              <a:gd name="connsiteX5725" fmla="*/ 1697467 w 12191948"/>
              <a:gd name="connsiteY5725" fmla="*/ 2009821 h 3322003"/>
              <a:gd name="connsiteX5726" fmla="*/ 1694990 w 12191948"/>
              <a:gd name="connsiteY5726" fmla="*/ 2011151 h 3322003"/>
              <a:gd name="connsiteX5727" fmla="*/ 1694321 w 12191948"/>
              <a:gd name="connsiteY5727" fmla="*/ 2010989 h 3322003"/>
              <a:gd name="connsiteX5728" fmla="*/ 1693112 w 12191948"/>
              <a:gd name="connsiteY5728" fmla="*/ 2012159 h 3322003"/>
              <a:gd name="connsiteX5729" fmla="*/ 1694990 w 12191948"/>
              <a:gd name="connsiteY5729" fmla="*/ 2011151 h 3322003"/>
              <a:gd name="connsiteX5730" fmla="*/ 1699161 w 12191948"/>
              <a:gd name="connsiteY5730" fmla="*/ 2012159 h 3322003"/>
              <a:gd name="connsiteX5731" fmla="*/ 1702063 w 12191948"/>
              <a:gd name="connsiteY5731" fmla="*/ 2010989 h 3322003"/>
              <a:gd name="connsiteX5732" fmla="*/ 1697467 w 12191948"/>
              <a:gd name="connsiteY5732" fmla="*/ 2009821 h 3322003"/>
              <a:gd name="connsiteX5733" fmla="*/ 6029794 w 12191948"/>
              <a:gd name="connsiteY5733" fmla="*/ 2009431 h 3322003"/>
              <a:gd name="connsiteX5734" fmla="*/ 6041402 w 12191948"/>
              <a:gd name="connsiteY5734" fmla="*/ 2015664 h 3322003"/>
              <a:gd name="connsiteX5735" fmla="*/ 6058817 w 12191948"/>
              <a:gd name="connsiteY5735" fmla="*/ 2016833 h 3322003"/>
              <a:gd name="connsiteX5736" fmla="*/ 6046483 w 12191948"/>
              <a:gd name="connsiteY5736" fmla="*/ 2009431 h 3322003"/>
              <a:gd name="connsiteX5737" fmla="*/ 3090215 w 12191948"/>
              <a:gd name="connsiteY5737" fmla="*/ 2008848 h 3322003"/>
              <a:gd name="connsiteX5738" fmla="*/ 3095779 w 12191948"/>
              <a:gd name="connsiteY5738" fmla="*/ 2013911 h 3322003"/>
              <a:gd name="connsiteX5739" fmla="*/ 3110057 w 12191948"/>
              <a:gd name="connsiteY5739" fmla="*/ 2014957 h 3322003"/>
              <a:gd name="connsiteX5740" fmla="*/ 3111260 w 12191948"/>
              <a:gd name="connsiteY5740" fmla="*/ 2015664 h 3322003"/>
              <a:gd name="connsiteX5741" fmla="*/ 3111745 w 12191948"/>
              <a:gd name="connsiteY5741" fmla="*/ 2015081 h 3322003"/>
              <a:gd name="connsiteX5742" fmla="*/ 3110057 w 12191948"/>
              <a:gd name="connsiteY5742" fmla="*/ 2014957 h 3322003"/>
              <a:gd name="connsiteX5743" fmla="*/ 3099649 w 12191948"/>
              <a:gd name="connsiteY5743" fmla="*/ 2008848 h 3322003"/>
              <a:gd name="connsiteX5744" fmla="*/ 3090215 w 12191948"/>
              <a:gd name="connsiteY5744" fmla="*/ 2008848 h 3322003"/>
              <a:gd name="connsiteX5745" fmla="*/ 5750421 w 12191948"/>
              <a:gd name="connsiteY5745" fmla="*/ 2008263 h 3322003"/>
              <a:gd name="connsiteX5746" fmla="*/ 5733006 w 12191948"/>
              <a:gd name="connsiteY5746" fmla="*/ 2011380 h 3322003"/>
              <a:gd name="connsiteX5747" fmla="*/ 5739537 w 12191948"/>
              <a:gd name="connsiteY5747" fmla="*/ 2014496 h 3322003"/>
              <a:gd name="connsiteX5748" fmla="*/ 5765417 w 12191948"/>
              <a:gd name="connsiteY5748" fmla="*/ 2017418 h 3322003"/>
              <a:gd name="connsiteX5749" fmla="*/ 5753806 w 12191948"/>
              <a:gd name="connsiteY5749" fmla="*/ 2009627 h 3322003"/>
              <a:gd name="connsiteX5750" fmla="*/ 5754050 w 12191948"/>
              <a:gd name="connsiteY5750" fmla="*/ 2010016 h 3322003"/>
              <a:gd name="connsiteX5751" fmla="*/ 1319407 w 12191948"/>
              <a:gd name="connsiteY5751" fmla="*/ 2008069 h 3322003"/>
              <a:gd name="connsiteX5752" fmla="*/ 1284817 w 12191948"/>
              <a:gd name="connsiteY5752" fmla="*/ 2014302 h 3322003"/>
              <a:gd name="connsiteX5753" fmla="*/ 1343110 w 12191948"/>
              <a:gd name="connsiteY5753" fmla="*/ 2021896 h 3322003"/>
              <a:gd name="connsiteX5754" fmla="*/ 1343836 w 12191948"/>
              <a:gd name="connsiteY5754" fmla="*/ 2021896 h 3322003"/>
              <a:gd name="connsiteX5755" fmla="*/ 1345289 w 12191948"/>
              <a:gd name="connsiteY5755" fmla="*/ 2013523 h 3322003"/>
              <a:gd name="connsiteX5756" fmla="*/ 1319407 w 12191948"/>
              <a:gd name="connsiteY5756" fmla="*/ 2008069 h 3322003"/>
              <a:gd name="connsiteX5757" fmla="*/ 273998 w 12191948"/>
              <a:gd name="connsiteY5757" fmla="*/ 2007290 h 3322003"/>
              <a:gd name="connsiteX5758" fmla="*/ 253438 w 12191948"/>
              <a:gd name="connsiteY5758" fmla="*/ 2011964 h 3322003"/>
              <a:gd name="connsiteX5759" fmla="*/ 301814 w 12191948"/>
              <a:gd name="connsiteY5759" fmla="*/ 2011964 h 3322003"/>
              <a:gd name="connsiteX5760" fmla="*/ 273998 w 12191948"/>
              <a:gd name="connsiteY5760" fmla="*/ 2007290 h 3322003"/>
              <a:gd name="connsiteX5761" fmla="*/ 351399 w 12191948"/>
              <a:gd name="connsiteY5761" fmla="*/ 2005535 h 3322003"/>
              <a:gd name="connsiteX5762" fmla="*/ 348496 w 12191948"/>
              <a:gd name="connsiteY5762" fmla="*/ 2012744 h 3322003"/>
              <a:gd name="connsiteX5763" fmla="*/ 356721 w 12191948"/>
              <a:gd name="connsiteY5763" fmla="*/ 2016443 h 3322003"/>
              <a:gd name="connsiteX5764" fmla="*/ 357930 w 12191948"/>
              <a:gd name="connsiteY5764" fmla="*/ 2017222 h 3322003"/>
              <a:gd name="connsiteX5765" fmla="*/ 366397 w 12191948"/>
              <a:gd name="connsiteY5765" fmla="*/ 2015469 h 3322003"/>
              <a:gd name="connsiteX5766" fmla="*/ 363735 w 12191948"/>
              <a:gd name="connsiteY5766" fmla="*/ 2007484 h 3322003"/>
              <a:gd name="connsiteX5767" fmla="*/ 351399 w 12191948"/>
              <a:gd name="connsiteY5767" fmla="*/ 2005535 h 3322003"/>
              <a:gd name="connsiteX5768" fmla="*/ 5526680 w 12191948"/>
              <a:gd name="connsiteY5768" fmla="*/ 2005341 h 3322003"/>
              <a:gd name="connsiteX5769" fmla="*/ 5510958 w 12191948"/>
              <a:gd name="connsiteY5769" fmla="*/ 2006511 h 3322003"/>
              <a:gd name="connsiteX5770" fmla="*/ 5515796 w 12191948"/>
              <a:gd name="connsiteY5770" fmla="*/ 2011380 h 3322003"/>
              <a:gd name="connsiteX5771" fmla="*/ 5515796 w 12191948"/>
              <a:gd name="connsiteY5771" fmla="*/ 2010795 h 3322003"/>
              <a:gd name="connsiteX5772" fmla="*/ 5537808 w 12191948"/>
              <a:gd name="connsiteY5772" fmla="*/ 2013326 h 3322003"/>
              <a:gd name="connsiteX5773" fmla="*/ 11162504 w 12191948"/>
              <a:gd name="connsiteY5773" fmla="*/ 2004953 h 3322003"/>
              <a:gd name="connsiteX5774" fmla="*/ 11167824 w 12191948"/>
              <a:gd name="connsiteY5774" fmla="*/ 2013717 h 3322003"/>
              <a:gd name="connsiteX5775" fmla="*/ 11232165 w 12191948"/>
              <a:gd name="connsiteY5775" fmla="*/ 2031636 h 3322003"/>
              <a:gd name="connsiteX5776" fmla="*/ 11264335 w 12191948"/>
              <a:gd name="connsiteY5776" fmla="*/ 2031636 h 3322003"/>
              <a:gd name="connsiteX5777" fmla="*/ 11273525 w 12191948"/>
              <a:gd name="connsiteY5777" fmla="*/ 2035337 h 3322003"/>
              <a:gd name="connsiteX5778" fmla="*/ 11267964 w 12191948"/>
              <a:gd name="connsiteY5778" fmla="*/ 2038063 h 3322003"/>
              <a:gd name="connsiteX5779" fmla="*/ 11232648 w 12191948"/>
              <a:gd name="connsiteY5779" fmla="*/ 2032609 h 3322003"/>
              <a:gd name="connsiteX5780" fmla="*/ 11242808 w 12191948"/>
              <a:gd name="connsiteY5780" fmla="*/ 2041570 h 3322003"/>
              <a:gd name="connsiteX5781" fmla="*/ 11333511 w 12191948"/>
              <a:gd name="connsiteY5781" fmla="*/ 2058319 h 3322003"/>
              <a:gd name="connsiteX5782" fmla="*/ 11469450 w 12191948"/>
              <a:gd name="connsiteY5782" fmla="*/ 2081107 h 3322003"/>
              <a:gd name="connsiteX5783" fmla="*/ 11514682 w 12191948"/>
              <a:gd name="connsiteY5783" fmla="*/ 2094548 h 3322003"/>
              <a:gd name="connsiteX5784" fmla="*/ 11490494 w 12191948"/>
              <a:gd name="connsiteY5784" fmla="*/ 2094548 h 3322003"/>
              <a:gd name="connsiteX5785" fmla="*/ 11387452 w 12191948"/>
              <a:gd name="connsiteY5785" fmla="*/ 2078576 h 3322003"/>
              <a:gd name="connsiteX5786" fmla="*/ 11420589 w 12191948"/>
              <a:gd name="connsiteY5786" fmla="*/ 2091235 h 3322003"/>
              <a:gd name="connsiteX5787" fmla="*/ 11441392 w 12191948"/>
              <a:gd name="connsiteY5787" fmla="*/ 2099611 h 3322003"/>
              <a:gd name="connsiteX5788" fmla="*/ 11419865 w 12191948"/>
              <a:gd name="connsiteY5788" fmla="*/ 2091626 h 3322003"/>
              <a:gd name="connsiteX5789" fmla="*/ 11442600 w 12191948"/>
              <a:gd name="connsiteY5789" fmla="*/ 2103312 h 3322003"/>
              <a:gd name="connsiteX5790" fmla="*/ 11566202 w 12191948"/>
              <a:gd name="connsiteY5790" fmla="*/ 2132527 h 3322003"/>
              <a:gd name="connsiteX5791" fmla="*/ 11644330 w 12191948"/>
              <a:gd name="connsiteY5791" fmla="*/ 2152005 h 3322003"/>
              <a:gd name="connsiteX5792" fmla="*/ 11725117 w 12191948"/>
              <a:gd name="connsiteY5792" fmla="*/ 2163108 h 3322003"/>
              <a:gd name="connsiteX5793" fmla="*/ 11725602 w 12191948"/>
              <a:gd name="connsiteY5793" fmla="*/ 2163497 h 3322003"/>
              <a:gd name="connsiteX5794" fmla="*/ 11795746 w 12191948"/>
              <a:gd name="connsiteY5794" fmla="*/ 2167198 h 3322003"/>
              <a:gd name="connsiteX5795" fmla="*/ 11870972 w 12191948"/>
              <a:gd name="connsiteY5795" fmla="*/ 2179469 h 3322003"/>
              <a:gd name="connsiteX5796" fmla="*/ 11888146 w 12191948"/>
              <a:gd name="connsiteY5796" fmla="*/ 2172845 h 3322003"/>
              <a:gd name="connsiteX5797" fmla="*/ 12011021 w 12191948"/>
              <a:gd name="connsiteY5797" fmla="*/ 2201478 h 3322003"/>
              <a:gd name="connsiteX5798" fmla="*/ 12131962 w 12191948"/>
              <a:gd name="connsiteY5798" fmla="*/ 2222123 h 3322003"/>
              <a:gd name="connsiteX5799" fmla="*/ 12116723 w 12191948"/>
              <a:gd name="connsiteY5799" fmla="*/ 2206737 h 3322003"/>
              <a:gd name="connsiteX5800" fmla="*/ 12149133 w 12191948"/>
              <a:gd name="connsiteY5800" fmla="*/ 2206737 h 3322003"/>
              <a:gd name="connsiteX5801" fmla="*/ 12160261 w 12191948"/>
              <a:gd name="connsiteY5801" fmla="*/ 2206737 h 3322003"/>
              <a:gd name="connsiteX5802" fmla="*/ 12148892 w 12191948"/>
              <a:gd name="connsiteY5802" fmla="*/ 2203230 h 3322003"/>
              <a:gd name="connsiteX5803" fmla="*/ 12059880 w 12191948"/>
              <a:gd name="connsiteY5803" fmla="*/ 2175574 h 3322003"/>
              <a:gd name="connsiteX5804" fmla="*/ 11975947 w 12191948"/>
              <a:gd name="connsiteY5804" fmla="*/ 2171288 h 3322003"/>
              <a:gd name="connsiteX5805" fmla="*/ 11943051 w 12191948"/>
              <a:gd name="connsiteY5805" fmla="*/ 2170120 h 3322003"/>
              <a:gd name="connsiteX5806" fmla="*/ 11896854 w 12191948"/>
              <a:gd name="connsiteY5806" fmla="*/ 2154342 h 3322003"/>
              <a:gd name="connsiteX5807" fmla="*/ 11954905 w 12191948"/>
              <a:gd name="connsiteY5807" fmla="*/ 2160965 h 3322003"/>
              <a:gd name="connsiteX5808" fmla="*/ 11885243 w 12191948"/>
              <a:gd name="connsiteY5808" fmla="*/ 2132527 h 3322003"/>
              <a:gd name="connsiteX5809" fmla="*/ 11868552 w 12191948"/>
              <a:gd name="connsiteY5809" fmla="*/ 2134476 h 3322003"/>
              <a:gd name="connsiteX5810" fmla="*/ 11832271 w 12191948"/>
              <a:gd name="connsiteY5810" fmla="*/ 2129802 h 3322003"/>
              <a:gd name="connsiteX5811" fmla="*/ 11767929 w 12191948"/>
              <a:gd name="connsiteY5811" fmla="*/ 2097859 h 3322003"/>
              <a:gd name="connsiteX5812" fmla="*/ 11718344 w 12191948"/>
              <a:gd name="connsiteY5812" fmla="*/ 2088898 h 3322003"/>
              <a:gd name="connsiteX5813" fmla="*/ 11685934 w 12191948"/>
              <a:gd name="connsiteY5813" fmla="*/ 2083835 h 3322003"/>
              <a:gd name="connsiteX5814" fmla="*/ 11668274 w 12191948"/>
              <a:gd name="connsiteY5814" fmla="*/ 2072343 h 3322003"/>
              <a:gd name="connsiteX5815" fmla="*/ 11552898 w 12191948"/>
              <a:gd name="connsiteY5815" fmla="*/ 2064163 h 3322003"/>
              <a:gd name="connsiteX5816" fmla="*/ 11591840 w 12191948"/>
              <a:gd name="connsiteY5816" fmla="*/ 2089873 h 3322003"/>
              <a:gd name="connsiteX5817" fmla="*/ 11486139 w 12191948"/>
              <a:gd name="connsiteY5817" fmla="*/ 2066110 h 3322003"/>
              <a:gd name="connsiteX5818" fmla="*/ 11283444 w 12191948"/>
              <a:gd name="connsiteY5818" fmla="*/ 2023455 h 3322003"/>
              <a:gd name="connsiteX5819" fmla="*/ 11162504 w 12191948"/>
              <a:gd name="connsiteY5819" fmla="*/ 2004953 h 3322003"/>
              <a:gd name="connsiteX5820" fmla="*/ 468805 w 12191948"/>
              <a:gd name="connsiteY5820" fmla="*/ 2003690 h 3322003"/>
              <a:gd name="connsiteX5821" fmla="*/ 467983 w 12191948"/>
              <a:gd name="connsiteY5821" fmla="*/ 2004051 h 3322003"/>
              <a:gd name="connsiteX5822" fmla="*/ 466778 w 12191948"/>
              <a:gd name="connsiteY5822" fmla="*/ 2003783 h 3322003"/>
              <a:gd name="connsiteX5823" fmla="*/ 468469 w 12191948"/>
              <a:gd name="connsiteY5823" fmla="*/ 2003783 h 3322003"/>
              <a:gd name="connsiteX5824" fmla="*/ 127660 w 12191948"/>
              <a:gd name="connsiteY5824" fmla="*/ 2002419 h 3322003"/>
              <a:gd name="connsiteX5825" fmla="*/ 128868 w 12191948"/>
              <a:gd name="connsiteY5825" fmla="*/ 2002615 h 3322003"/>
              <a:gd name="connsiteX5826" fmla="*/ 197321 w 12191948"/>
              <a:gd name="connsiteY5826" fmla="*/ 2004953 h 3322003"/>
              <a:gd name="connsiteX5827" fmla="*/ 127660 w 12191948"/>
              <a:gd name="connsiteY5827" fmla="*/ 2002419 h 3322003"/>
              <a:gd name="connsiteX5828" fmla="*/ 472583 w 12191948"/>
              <a:gd name="connsiteY5828" fmla="*/ 2002031 h 3322003"/>
              <a:gd name="connsiteX5829" fmla="*/ 474759 w 12191948"/>
              <a:gd name="connsiteY5829" fmla="*/ 2002031 h 3322003"/>
              <a:gd name="connsiteX5830" fmla="*/ 468805 w 12191948"/>
              <a:gd name="connsiteY5830" fmla="*/ 2003690 h 3322003"/>
              <a:gd name="connsiteX5831" fmla="*/ 4946166 w 12191948"/>
              <a:gd name="connsiteY5831" fmla="*/ 2001251 h 3322003"/>
              <a:gd name="connsiteX5832" fmla="*/ 4943022 w 12191948"/>
              <a:gd name="connsiteY5832" fmla="*/ 2002225 h 3322003"/>
              <a:gd name="connsiteX5833" fmla="*/ 4949068 w 12191948"/>
              <a:gd name="connsiteY5833" fmla="*/ 2003394 h 3322003"/>
              <a:gd name="connsiteX5834" fmla="*/ 4822326 w 12191948"/>
              <a:gd name="connsiteY5834" fmla="*/ 2000861 h 3322003"/>
              <a:gd name="connsiteX5835" fmla="*/ 4822326 w 12191948"/>
              <a:gd name="connsiteY5835" fmla="*/ 2006899 h 3322003"/>
              <a:gd name="connsiteX5836" fmla="*/ 4835871 w 12191948"/>
              <a:gd name="connsiteY5836" fmla="*/ 2010601 h 3322003"/>
              <a:gd name="connsiteX5837" fmla="*/ 4837321 w 12191948"/>
              <a:gd name="connsiteY5837" fmla="*/ 2004756 h 3322003"/>
              <a:gd name="connsiteX5838" fmla="*/ 4838288 w 12191948"/>
              <a:gd name="connsiteY5838" fmla="*/ 2004756 h 3322003"/>
              <a:gd name="connsiteX5839" fmla="*/ 4822326 w 12191948"/>
              <a:gd name="connsiteY5839" fmla="*/ 2000861 h 3322003"/>
              <a:gd name="connsiteX5840" fmla="*/ 4458534 w 12191948"/>
              <a:gd name="connsiteY5840" fmla="*/ 2000861 h 3322003"/>
              <a:gd name="connsiteX5841" fmla="*/ 4460713 w 12191948"/>
              <a:gd name="connsiteY5841" fmla="*/ 2009431 h 3322003"/>
              <a:gd name="connsiteX5842" fmla="*/ 4472806 w 12191948"/>
              <a:gd name="connsiteY5842" fmla="*/ 2011380 h 3322003"/>
              <a:gd name="connsiteX5843" fmla="*/ 4483207 w 12191948"/>
              <a:gd name="connsiteY5843" fmla="*/ 2004562 h 3322003"/>
              <a:gd name="connsiteX5844" fmla="*/ 1225072 w 12191948"/>
              <a:gd name="connsiteY5844" fmla="*/ 2000472 h 3322003"/>
              <a:gd name="connsiteX5845" fmla="*/ 1229912 w 12191948"/>
              <a:gd name="connsiteY5845" fmla="*/ 2003589 h 3322003"/>
              <a:gd name="connsiteX5846" fmla="*/ 1233539 w 12191948"/>
              <a:gd name="connsiteY5846" fmla="*/ 2002419 h 3322003"/>
              <a:gd name="connsiteX5847" fmla="*/ 1230395 w 12191948"/>
              <a:gd name="connsiteY5847" fmla="*/ 2000472 h 3322003"/>
              <a:gd name="connsiteX5848" fmla="*/ 4606083 w 12191948"/>
              <a:gd name="connsiteY5848" fmla="*/ 1999888 h 3322003"/>
              <a:gd name="connsiteX5849" fmla="*/ 4577783 w 12191948"/>
              <a:gd name="connsiteY5849" fmla="*/ 2000278 h 3322003"/>
              <a:gd name="connsiteX5850" fmla="*/ 4580445 w 12191948"/>
              <a:gd name="connsiteY5850" fmla="*/ 2000278 h 3322003"/>
              <a:gd name="connsiteX5851" fmla="*/ 4580445 w 12191948"/>
              <a:gd name="connsiteY5851" fmla="*/ 2002225 h 3322003"/>
              <a:gd name="connsiteX5852" fmla="*/ 4585039 w 12191948"/>
              <a:gd name="connsiteY5852" fmla="*/ 2004368 h 3322003"/>
              <a:gd name="connsiteX5853" fmla="*/ 4613338 w 12191948"/>
              <a:gd name="connsiteY5853" fmla="*/ 2004368 h 3322003"/>
              <a:gd name="connsiteX5854" fmla="*/ 4606083 w 12191948"/>
              <a:gd name="connsiteY5854" fmla="*/ 1999888 h 3322003"/>
              <a:gd name="connsiteX5855" fmla="*/ 5191434 w 12191948"/>
              <a:gd name="connsiteY5855" fmla="*/ 1999499 h 3322003"/>
              <a:gd name="connsiteX5856" fmla="*/ 5189499 w 12191948"/>
              <a:gd name="connsiteY5856" fmla="*/ 2009431 h 3322003"/>
              <a:gd name="connsiteX5857" fmla="*/ 5195304 w 12191948"/>
              <a:gd name="connsiteY5857" fmla="*/ 2010795 h 3322003"/>
              <a:gd name="connsiteX5858" fmla="*/ 5195789 w 12191948"/>
              <a:gd name="connsiteY5858" fmla="*/ 2011185 h 3322003"/>
              <a:gd name="connsiteX5859" fmla="*/ 5195789 w 12191948"/>
              <a:gd name="connsiteY5859" fmla="*/ 2001251 h 3322003"/>
              <a:gd name="connsiteX5860" fmla="*/ 5194096 w 12191948"/>
              <a:gd name="connsiteY5860" fmla="*/ 1999499 h 3322003"/>
              <a:gd name="connsiteX5861" fmla="*/ 1156622 w 12191948"/>
              <a:gd name="connsiteY5861" fmla="*/ 1999108 h 3322003"/>
              <a:gd name="connsiteX5862" fmla="*/ 1137995 w 12191948"/>
              <a:gd name="connsiteY5862" fmla="*/ 2003004 h 3322003"/>
              <a:gd name="connsiteX5863" fmla="*/ 1162427 w 12191948"/>
              <a:gd name="connsiteY5863" fmla="*/ 2003589 h 3322003"/>
              <a:gd name="connsiteX5864" fmla="*/ 1162427 w 12191948"/>
              <a:gd name="connsiteY5864" fmla="*/ 2003394 h 3322003"/>
              <a:gd name="connsiteX5865" fmla="*/ 1169200 w 12191948"/>
              <a:gd name="connsiteY5865" fmla="*/ 2001057 h 3322003"/>
              <a:gd name="connsiteX5866" fmla="*/ 1156622 w 12191948"/>
              <a:gd name="connsiteY5866" fmla="*/ 1999108 h 3322003"/>
              <a:gd name="connsiteX5867" fmla="*/ 5275609 w 12191948"/>
              <a:gd name="connsiteY5867" fmla="*/ 1998914 h 3322003"/>
              <a:gd name="connsiteX5868" fmla="*/ 5275609 w 12191948"/>
              <a:gd name="connsiteY5868" fmla="*/ 2000278 h 3322003"/>
              <a:gd name="connsiteX5869" fmla="*/ 5278996 w 12191948"/>
              <a:gd name="connsiteY5869" fmla="*/ 2000278 h 3322003"/>
              <a:gd name="connsiteX5870" fmla="*/ 4222944 w 12191948"/>
              <a:gd name="connsiteY5870" fmla="*/ 1997162 h 3322003"/>
              <a:gd name="connsiteX5871" fmla="*/ 4224396 w 12191948"/>
              <a:gd name="connsiteY5871" fmla="*/ 2003589 h 3322003"/>
              <a:gd name="connsiteX5872" fmla="*/ 4251243 w 12191948"/>
              <a:gd name="connsiteY5872" fmla="*/ 2010406 h 3322003"/>
              <a:gd name="connsiteX5873" fmla="*/ 4390810 w 12191948"/>
              <a:gd name="connsiteY5873" fmla="*/ 2025598 h 3322003"/>
              <a:gd name="connsiteX5874" fmla="*/ 4410158 w 12191948"/>
              <a:gd name="connsiteY5874" fmla="*/ 2020923 h 3322003"/>
              <a:gd name="connsiteX5875" fmla="*/ 4397824 w 12191948"/>
              <a:gd name="connsiteY5875" fmla="*/ 2016639 h 3322003"/>
              <a:gd name="connsiteX5876" fmla="*/ 4252696 w 12191948"/>
              <a:gd name="connsiteY5876" fmla="*/ 2005926 h 3322003"/>
              <a:gd name="connsiteX5877" fmla="*/ 4243262 w 12191948"/>
              <a:gd name="connsiteY5877" fmla="*/ 2000667 h 3322003"/>
              <a:gd name="connsiteX5878" fmla="*/ 4222944 w 12191948"/>
              <a:gd name="connsiteY5878" fmla="*/ 1997162 h 3322003"/>
              <a:gd name="connsiteX5879" fmla="*/ 4364928 w 12191948"/>
              <a:gd name="connsiteY5879" fmla="*/ 1995992 h 3322003"/>
              <a:gd name="connsiteX5880" fmla="*/ 4366863 w 12191948"/>
              <a:gd name="connsiteY5880" fmla="*/ 1998524 h 3322003"/>
              <a:gd name="connsiteX5881" fmla="*/ 4378230 w 12191948"/>
              <a:gd name="connsiteY5881" fmla="*/ 1998524 h 3322003"/>
              <a:gd name="connsiteX5882" fmla="*/ 4377021 w 12191948"/>
              <a:gd name="connsiteY5882" fmla="*/ 1996383 h 3322003"/>
              <a:gd name="connsiteX5883" fmla="*/ 7275238 w 12191948"/>
              <a:gd name="connsiteY5883" fmla="*/ 1995407 h 3322003"/>
              <a:gd name="connsiteX5884" fmla="*/ 7274270 w 12191948"/>
              <a:gd name="connsiteY5884" fmla="*/ 1996186 h 3322003"/>
              <a:gd name="connsiteX5885" fmla="*/ 7259516 w 12191948"/>
              <a:gd name="connsiteY5885" fmla="*/ 1997550 h 3322003"/>
              <a:gd name="connsiteX5886" fmla="*/ 7267256 w 12191948"/>
              <a:gd name="connsiteY5886" fmla="*/ 2001640 h 3322003"/>
              <a:gd name="connsiteX5887" fmla="*/ 7277655 w 12191948"/>
              <a:gd name="connsiteY5887" fmla="*/ 2001640 h 3322003"/>
              <a:gd name="connsiteX5888" fmla="*/ 7275238 w 12191948"/>
              <a:gd name="connsiteY5888" fmla="*/ 1995407 h 3322003"/>
              <a:gd name="connsiteX5889" fmla="*/ 5732038 w 12191948"/>
              <a:gd name="connsiteY5889" fmla="*/ 1995407 h 3322003"/>
              <a:gd name="connsiteX5890" fmla="*/ 5733417 w 12191948"/>
              <a:gd name="connsiteY5890" fmla="*/ 2001368 h 3322003"/>
              <a:gd name="connsiteX5891" fmla="*/ 5733973 w 12191948"/>
              <a:gd name="connsiteY5891" fmla="*/ 2001640 h 3322003"/>
              <a:gd name="connsiteX5892" fmla="*/ 5748969 w 12191948"/>
              <a:gd name="connsiteY5892" fmla="*/ 2007484 h 3322003"/>
              <a:gd name="connsiteX5893" fmla="*/ 5754533 w 12191948"/>
              <a:gd name="connsiteY5893" fmla="*/ 2001836 h 3322003"/>
              <a:gd name="connsiteX5894" fmla="*/ 5754050 w 12191948"/>
              <a:gd name="connsiteY5894" fmla="*/ 2002225 h 3322003"/>
              <a:gd name="connsiteX5895" fmla="*/ 5743408 w 12191948"/>
              <a:gd name="connsiteY5895" fmla="*/ 1995407 h 3322003"/>
              <a:gd name="connsiteX5896" fmla="*/ 5732038 w 12191948"/>
              <a:gd name="connsiteY5896" fmla="*/ 1995407 h 3322003"/>
              <a:gd name="connsiteX5897" fmla="*/ 2772385 w 12191948"/>
              <a:gd name="connsiteY5897" fmla="*/ 1995407 h 3322003"/>
              <a:gd name="connsiteX5898" fmla="*/ 2762710 w 12191948"/>
              <a:gd name="connsiteY5898" fmla="*/ 1996383 h 3322003"/>
              <a:gd name="connsiteX5899" fmla="*/ 2766580 w 12191948"/>
              <a:gd name="connsiteY5899" fmla="*/ 1997162 h 3322003"/>
              <a:gd name="connsiteX5900" fmla="*/ 2767789 w 12191948"/>
              <a:gd name="connsiteY5900" fmla="*/ 1997356 h 3322003"/>
              <a:gd name="connsiteX5901" fmla="*/ 2777464 w 12191948"/>
              <a:gd name="connsiteY5901" fmla="*/ 1997356 h 3322003"/>
              <a:gd name="connsiteX5902" fmla="*/ 2772385 w 12191948"/>
              <a:gd name="connsiteY5902" fmla="*/ 1995407 h 3322003"/>
              <a:gd name="connsiteX5903" fmla="*/ 6479299 w 12191948"/>
              <a:gd name="connsiteY5903" fmla="*/ 1994945 h 3322003"/>
              <a:gd name="connsiteX5904" fmla="*/ 6469773 w 12191948"/>
              <a:gd name="connsiteY5904" fmla="*/ 1999888 h 3322003"/>
              <a:gd name="connsiteX5905" fmla="*/ 6476305 w 12191948"/>
              <a:gd name="connsiteY5905" fmla="*/ 2004756 h 3322003"/>
              <a:gd name="connsiteX5906" fmla="*/ 6483560 w 12191948"/>
              <a:gd name="connsiteY5906" fmla="*/ 2004756 h 3322003"/>
              <a:gd name="connsiteX5907" fmla="*/ 6501097 w 12191948"/>
              <a:gd name="connsiteY5907" fmla="*/ 2002883 h 3322003"/>
              <a:gd name="connsiteX5908" fmla="*/ 6502620 w 12191948"/>
              <a:gd name="connsiteY5908" fmla="*/ 1997530 h 3322003"/>
              <a:gd name="connsiteX5909" fmla="*/ 6503154 w 12191948"/>
              <a:gd name="connsiteY5909" fmla="*/ 1997745 h 3322003"/>
              <a:gd name="connsiteX5910" fmla="*/ 6502669 w 12191948"/>
              <a:gd name="connsiteY5910" fmla="*/ 1997356 h 3322003"/>
              <a:gd name="connsiteX5911" fmla="*/ 6502620 w 12191948"/>
              <a:gd name="connsiteY5911" fmla="*/ 1997530 h 3322003"/>
              <a:gd name="connsiteX5912" fmla="*/ 6497349 w 12191948"/>
              <a:gd name="connsiteY5912" fmla="*/ 1995407 h 3322003"/>
              <a:gd name="connsiteX5913" fmla="*/ 6479299 w 12191948"/>
              <a:gd name="connsiteY5913" fmla="*/ 1994945 h 3322003"/>
              <a:gd name="connsiteX5914" fmla="*/ 3681131 w 12191948"/>
              <a:gd name="connsiteY5914" fmla="*/ 1994240 h 3322003"/>
              <a:gd name="connsiteX5915" fmla="*/ 3661780 w 12191948"/>
              <a:gd name="connsiteY5915" fmla="*/ 1995798 h 3322003"/>
              <a:gd name="connsiteX5916" fmla="*/ 3739908 w 12191948"/>
              <a:gd name="connsiteY5916" fmla="*/ 2015275 h 3322003"/>
              <a:gd name="connsiteX5917" fmla="*/ 3681616 w 12191948"/>
              <a:gd name="connsiteY5917" fmla="*/ 1994240 h 3322003"/>
              <a:gd name="connsiteX5918" fmla="*/ 653510 w 12191948"/>
              <a:gd name="connsiteY5918" fmla="*/ 1993849 h 3322003"/>
              <a:gd name="connsiteX5919" fmla="*/ 645770 w 12191948"/>
              <a:gd name="connsiteY5919" fmla="*/ 1995798 h 3322003"/>
              <a:gd name="connsiteX5920" fmla="*/ 644558 w 12191948"/>
              <a:gd name="connsiteY5920" fmla="*/ 2001057 h 3322003"/>
              <a:gd name="connsiteX5921" fmla="*/ 645043 w 12191948"/>
              <a:gd name="connsiteY5921" fmla="*/ 2001251 h 3322003"/>
              <a:gd name="connsiteX5922" fmla="*/ 665361 w 12191948"/>
              <a:gd name="connsiteY5922" fmla="*/ 2003977 h 3322003"/>
              <a:gd name="connsiteX5923" fmla="*/ 662700 w 12191948"/>
              <a:gd name="connsiteY5923" fmla="*/ 1998135 h 3322003"/>
              <a:gd name="connsiteX5924" fmla="*/ 653510 w 12191948"/>
              <a:gd name="connsiteY5924" fmla="*/ 1993849 h 3322003"/>
              <a:gd name="connsiteX5925" fmla="*/ 5817180 w 12191948"/>
              <a:gd name="connsiteY5925" fmla="*/ 1993655 h 3322003"/>
              <a:gd name="connsiteX5926" fmla="*/ 5808229 w 12191948"/>
              <a:gd name="connsiteY5926" fmla="*/ 2013132 h 3322003"/>
              <a:gd name="connsiteX5927" fmla="*/ 5817180 w 12191948"/>
              <a:gd name="connsiteY5927" fmla="*/ 1994434 h 3322003"/>
              <a:gd name="connsiteX5928" fmla="*/ 4887147 w 12191948"/>
              <a:gd name="connsiteY5928" fmla="*/ 1993461 h 3322003"/>
              <a:gd name="connsiteX5929" fmla="*/ 4903354 w 12191948"/>
              <a:gd name="connsiteY5929" fmla="*/ 2016248 h 3322003"/>
              <a:gd name="connsiteX5930" fmla="*/ 4921495 w 12191948"/>
              <a:gd name="connsiteY5930" fmla="*/ 2016248 h 3322003"/>
              <a:gd name="connsiteX5931" fmla="*/ 4900452 w 12191948"/>
              <a:gd name="connsiteY5931" fmla="*/ 1994045 h 3322003"/>
              <a:gd name="connsiteX5932" fmla="*/ 4900692 w 12191948"/>
              <a:gd name="connsiteY5932" fmla="*/ 1994824 h 3322003"/>
              <a:gd name="connsiteX5933" fmla="*/ 4887147 w 12191948"/>
              <a:gd name="connsiteY5933" fmla="*/ 1993461 h 3322003"/>
              <a:gd name="connsiteX5934" fmla="*/ 7213799 w 12191948"/>
              <a:gd name="connsiteY5934" fmla="*/ 1992876 h 3322003"/>
              <a:gd name="connsiteX5935" fmla="*/ 7210414 w 12191948"/>
              <a:gd name="connsiteY5935" fmla="*/ 1997550 h 3322003"/>
              <a:gd name="connsiteX5936" fmla="*/ 7238856 w 12191948"/>
              <a:gd name="connsiteY5936" fmla="*/ 2003231 h 3322003"/>
              <a:gd name="connsiteX5937" fmla="*/ 7239681 w 12191948"/>
              <a:gd name="connsiteY5937" fmla="*/ 2004174 h 3322003"/>
              <a:gd name="connsiteX5938" fmla="*/ 7240648 w 12191948"/>
              <a:gd name="connsiteY5938" fmla="*/ 2003589 h 3322003"/>
              <a:gd name="connsiteX5939" fmla="*/ 7238856 w 12191948"/>
              <a:gd name="connsiteY5939" fmla="*/ 2003231 h 3322003"/>
              <a:gd name="connsiteX5940" fmla="*/ 7232182 w 12191948"/>
              <a:gd name="connsiteY5940" fmla="*/ 1995604 h 3322003"/>
              <a:gd name="connsiteX5941" fmla="*/ 7213799 w 12191948"/>
              <a:gd name="connsiteY5941" fmla="*/ 1992876 h 3322003"/>
              <a:gd name="connsiteX5942" fmla="*/ 7414320 w 12191948"/>
              <a:gd name="connsiteY5942" fmla="*/ 1991318 h 3322003"/>
              <a:gd name="connsiteX5943" fmla="*/ 7396178 w 12191948"/>
              <a:gd name="connsiteY5943" fmla="*/ 1995019 h 3322003"/>
              <a:gd name="connsiteX5944" fmla="*/ 7430768 w 12191948"/>
              <a:gd name="connsiteY5944" fmla="*/ 2001446 h 3322003"/>
              <a:gd name="connsiteX5945" fmla="*/ 7429800 w 12191948"/>
              <a:gd name="connsiteY5945" fmla="*/ 2001251 h 3322003"/>
              <a:gd name="connsiteX5946" fmla="*/ 7438508 w 12191948"/>
              <a:gd name="connsiteY5946" fmla="*/ 1996965 h 3322003"/>
              <a:gd name="connsiteX5947" fmla="*/ 7414320 w 12191948"/>
              <a:gd name="connsiteY5947" fmla="*/ 1991318 h 3322003"/>
              <a:gd name="connsiteX5948" fmla="*/ 5464761 w 12191948"/>
              <a:gd name="connsiteY5948" fmla="*/ 1990344 h 3322003"/>
              <a:gd name="connsiteX5949" fmla="*/ 5464761 w 12191948"/>
              <a:gd name="connsiteY5949" fmla="*/ 1990538 h 3322003"/>
              <a:gd name="connsiteX5950" fmla="*/ 5464809 w 12191948"/>
              <a:gd name="connsiteY5950" fmla="*/ 1990538 h 3322003"/>
              <a:gd name="connsiteX5951" fmla="*/ 5466452 w 12191948"/>
              <a:gd name="connsiteY5951" fmla="*/ 1997162 h 3322003"/>
              <a:gd name="connsiteX5952" fmla="*/ 5482176 w 12191948"/>
              <a:gd name="connsiteY5952" fmla="*/ 1997162 h 3322003"/>
              <a:gd name="connsiteX5953" fmla="*/ 5476612 w 12191948"/>
              <a:gd name="connsiteY5953" fmla="*/ 1990538 h 3322003"/>
              <a:gd name="connsiteX5954" fmla="*/ 5464809 w 12191948"/>
              <a:gd name="connsiteY5954" fmla="*/ 1990538 h 3322003"/>
              <a:gd name="connsiteX5955" fmla="*/ 240860 w 12191948"/>
              <a:gd name="connsiteY5955" fmla="*/ 1990344 h 3322003"/>
              <a:gd name="connsiteX5956" fmla="*/ 238442 w 12191948"/>
              <a:gd name="connsiteY5956" fmla="*/ 1991512 h 3322003"/>
              <a:gd name="connsiteX5957" fmla="*/ 242069 w 12191948"/>
              <a:gd name="connsiteY5957" fmla="*/ 1992487 h 3322003"/>
              <a:gd name="connsiteX5958" fmla="*/ 244730 w 12191948"/>
              <a:gd name="connsiteY5958" fmla="*/ 1991318 h 3322003"/>
              <a:gd name="connsiteX5959" fmla="*/ 32116 w 12191948"/>
              <a:gd name="connsiteY5959" fmla="*/ 1990150 h 3322003"/>
              <a:gd name="connsiteX5960" fmla="*/ 24620 w 12191948"/>
              <a:gd name="connsiteY5960" fmla="*/ 1991512 h 3322003"/>
              <a:gd name="connsiteX5961" fmla="*/ 35019 w 12191948"/>
              <a:gd name="connsiteY5961" fmla="*/ 1993070 h 3322003"/>
              <a:gd name="connsiteX5962" fmla="*/ 11251757 w 12191948"/>
              <a:gd name="connsiteY5962" fmla="*/ 1987813 h 3322003"/>
              <a:gd name="connsiteX5963" fmla="*/ 11271590 w 12191948"/>
              <a:gd name="connsiteY5963" fmla="*/ 2003198 h 3322003"/>
              <a:gd name="connsiteX5964" fmla="*/ 11295778 w 12191948"/>
              <a:gd name="connsiteY5964" fmla="*/ 1996577 h 3322003"/>
              <a:gd name="connsiteX5965" fmla="*/ 480082 w 12191948"/>
              <a:gd name="connsiteY5965" fmla="*/ 1987616 h 3322003"/>
              <a:gd name="connsiteX5966" fmla="*/ 481093 w 12191948"/>
              <a:gd name="connsiteY5966" fmla="*/ 1988063 h 3322003"/>
              <a:gd name="connsiteX5967" fmla="*/ 478388 w 12191948"/>
              <a:gd name="connsiteY5967" fmla="*/ 1987813 h 3322003"/>
              <a:gd name="connsiteX5968" fmla="*/ 478015 w 12191948"/>
              <a:gd name="connsiteY5968" fmla="*/ 1987745 h 3322003"/>
              <a:gd name="connsiteX5969" fmla="*/ 4420801 w 12191948"/>
              <a:gd name="connsiteY5969" fmla="*/ 1986255 h 3322003"/>
              <a:gd name="connsiteX5970" fmla="*/ 4420318 w 12191948"/>
              <a:gd name="connsiteY5970" fmla="*/ 1991512 h 3322003"/>
              <a:gd name="connsiteX5971" fmla="*/ 4421286 w 12191948"/>
              <a:gd name="connsiteY5971" fmla="*/ 1991902 h 3322003"/>
              <a:gd name="connsiteX5972" fmla="*/ 4450553 w 12191948"/>
              <a:gd name="connsiteY5972" fmla="*/ 1997356 h 3322003"/>
              <a:gd name="connsiteX5973" fmla="*/ 4447650 w 12191948"/>
              <a:gd name="connsiteY5973" fmla="*/ 1989759 h 3322003"/>
              <a:gd name="connsiteX5974" fmla="*/ 4420801 w 12191948"/>
              <a:gd name="connsiteY5974" fmla="*/ 1986255 h 3322003"/>
              <a:gd name="connsiteX5975" fmla="*/ 5663101 w 12191948"/>
              <a:gd name="connsiteY5975" fmla="*/ 1986058 h 3322003"/>
              <a:gd name="connsiteX5976" fmla="*/ 5657298 w 12191948"/>
              <a:gd name="connsiteY5976" fmla="*/ 1988395 h 3322003"/>
              <a:gd name="connsiteX5977" fmla="*/ 5669632 w 12191948"/>
              <a:gd name="connsiteY5977" fmla="*/ 1990150 h 3322003"/>
              <a:gd name="connsiteX5978" fmla="*/ 5901596 w 12191948"/>
              <a:gd name="connsiteY5978" fmla="*/ 1984696 h 3322003"/>
              <a:gd name="connsiteX5979" fmla="*/ 5903047 w 12191948"/>
              <a:gd name="connsiteY5979" fmla="*/ 1987034 h 3322003"/>
              <a:gd name="connsiteX5980" fmla="*/ 5914900 w 12191948"/>
              <a:gd name="connsiteY5980" fmla="*/ 1988395 h 3322003"/>
              <a:gd name="connsiteX5981" fmla="*/ 5913206 w 12191948"/>
              <a:gd name="connsiteY5981" fmla="*/ 1985864 h 3322003"/>
              <a:gd name="connsiteX5982" fmla="*/ 5522568 w 12191948"/>
              <a:gd name="connsiteY5982" fmla="*/ 1984306 h 3322003"/>
              <a:gd name="connsiteX5983" fmla="*/ 5520392 w 12191948"/>
              <a:gd name="connsiteY5983" fmla="*/ 1986058 h 3322003"/>
              <a:gd name="connsiteX5984" fmla="*/ 5534423 w 12191948"/>
              <a:gd name="connsiteY5984" fmla="*/ 1987813 h 3322003"/>
              <a:gd name="connsiteX5985" fmla="*/ 5535872 w 12191948"/>
              <a:gd name="connsiteY5985" fmla="*/ 1986058 h 3322003"/>
              <a:gd name="connsiteX5986" fmla="*/ 632224 w 12191948"/>
              <a:gd name="connsiteY5986" fmla="*/ 1983917 h 3322003"/>
              <a:gd name="connsiteX5987" fmla="*/ 654233 w 12191948"/>
              <a:gd name="connsiteY5987" fmla="*/ 1993266 h 3322003"/>
              <a:gd name="connsiteX5988" fmla="*/ 680359 w 12191948"/>
              <a:gd name="connsiteY5988" fmla="*/ 1994434 h 3322003"/>
              <a:gd name="connsiteX5989" fmla="*/ 695596 w 12191948"/>
              <a:gd name="connsiteY5989" fmla="*/ 1989759 h 3322003"/>
              <a:gd name="connsiteX5990" fmla="*/ 671408 w 12191948"/>
              <a:gd name="connsiteY5990" fmla="*/ 1983917 h 3322003"/>
              <a:gd name="connsiteX5991" fmla="*/ 2918542 w 12191948"/>
              <a:gd name="connsiteY5991" fmla="*/ 1983916 h 3322003"/>
              <a:gd name="connsiteX5992" fmla="*/ 2879295 w 12191948"/>
              <a:gd name="connsiteY5992" fmla="*/ 1986837 h 3322003"/>
              <a:gd name="connsiteX5993" fmla="*/ 2955730 w 12191948"/>
              <a:gd name="connsiteY5993" fmla="*/ 2001640 h 3322003"/>
              <a:gd name="connsiteX5994" fmla="*/ 2955730 w 12191948"/>
              <a:gd name="connsiteY5994" fmla="*/ 2002225 h 3322003"/>
              <a:gd name="connsiteX5995" fmla="*/ 2983305 w 12191948"/>
              <a:gd name="connsiteY5995" fmla="*/ 2003394 h 3322003"/>
              <a:gd name="connsiteX5996" fmla="*/ 2967584 w 12191948"/>
              <a:gd name="connsiteY5996" fmla="*/ 1992097 h 3322003"/>
              <a:gd name="connsiteX5997" fmla="*/ 2918542 w 12191948"/>
              <a:gd name="connsiteY5997" fmla="*/ 1983916 h 3322003"/>
              <a:gd name="connsiteX5998" fmla="*/ 6707543 w 12191948"/>
              <a:gd name="connsiteY5998" fmla="*/ 1983332 h 3322003"/>
              <a:gd name="connsiteX5999" fmla="*/ 6706817 w 12191948"/>
              <a:gd name="connsiteY5999" fmla="*/ 1984500 h 3322003"/>
              <a:gd name="connsiteX6000" fmla="*/ 6710445 w 12191948"/>
              <a:gd name="connsiteY6000" fmla="*/ 1984500 h 3322003"/>
              <a:gd name="connsiteX6001" fmla="*/ 5081863 w 12191948"/>
              <a:gd name="connsiteY6001" fmla="*/ 1979024 h 3322003"/>
              <a:gd name="connsiteX6002" fmla="*/ 5056949 w 12191948"/>
              <a:gd name="connsiteY6002" fmla="*/ 1987616 h 3322003"/>
              <a:gd name="connsiteX6003" fmla="*/ 5098067 w 12191948"/>
              <a:gd name="connsiteY6003" fmla="*/ 2010795 h 3322003"/>
              <a:gd name="connsiteX6004" fmla="*/ 5133142 w 12191948"/>
              <a:gd name="connsiteY6004" fmla="*/ 2014690 h 3322003"/>
              <a:gd name="connsiteX6005" fmla="*/ 5132657 w 12191948"/>
              <a:gd name="connsiteY6005" fmla="*/ 2013132 h 3322003"/>
              <a:gd name="connsiteX6006" fmla="*/ 5131207 w 12191948"/>
              <a:gd name="connsiteY6006" fmla="*/ 1991902 h 3322003"/>
              <a:gd name="connsiteX6007" fmla="*/ 5119838 w 12191948"/>
              <a:gd name="connsiteY6007" fmla="*/ 1983138 h 3322003"/>
              <a:gd name="connsiteX6008" fmla="*/ 5081863 w 12191948"/>
              <a:gd name="connsiteY6008" fmla="*/ 1979024 h 3322003"/>
              <a:gd name="connsiteX6009" fmla="*/ 430736 w 12191948"/>
              <a:gd name="connsiteY6009" fmla="*/ 1977879 h 3322003"/>
              <a:gd name="connsiteX6010" fmla="*/ 430736 w 12191948"/>
              <a:gd name="connsiteY6010" fmla="*/ 1979825 h 3322003"/>
              <a:gd name="connsiteX6011" fmla="*/ 449604 w 12191948"/>
              <a:gd name="connsiteY6011" fmla="*/ 1982553 h 3322003"/>
              <a:gd name="connsiteX6012" fmla="*/ 478015 w 12191948"/>
              <a:gd name="connsiteY6012" fmla="*/ 1987745 h 3322003"/>
              <a:gd name="connsiteX6013" fmla="*/ 445492 w 12191948"/>
              <a:gd name="connsiteY6013" fmla="*/ 1989759 h 3322003"/>
              <a:gd name="connsiteX6014" fmla="*/ 408726 w 12191948"/>
              <a:gd name="connsiteY6014" fmla="*/ 2004368 h 3322003"/>
              <a:gd name="connsiteX6015" fmla="*/ 389132 w 12191948"/>
              <a:gd name="connsiteY6015" fmla="*/ 2011380 h 3322003"/>
              <a:gd name="connsiteX6016" fmla="*/ 437752 w 12191948"/>
              <a:gd name="connsiteY6016" fmla="*/ 2020729 h 3322003"/>
              <a:gd name="connsiteX6017" fmla="*/ 438961 w 12191948"/>
              <a:gd name="connsiteY6017" fmla="*/ 2021508 h 3322003"/>
              <a:gd name="connsiteX6018" fmla="*/ 461696 w 12191948"/>
              <a:gd name="connsiteY6018" fmla="*/ 2020144 h 3322003"/>
              <a:gd name="connsiteX6019" fmla="*/ 452747 w 12191948"/>
              <a:gd name="connsiteY6019" fmla="*/ 2011185 h 3322003"/>
              <a:gd name="connsiteX6020" fmla="*/ 437752 w 12191948"/>
              <a:gd name="connsiteY6020" fmla="*/ 2002615 h 3322003"/>
              <a:gd name="connsiteX6021" fmla="*/ 461940 w 12191948"/>
              <a:gd name="connsiteY6021" fmla="*/ 2004368 h 3322003"/>
              <a:gd name="connsiteX6022" fmla="*/ 467260 w 12191948"/>
              <a:gd name="connsiteY6022" fmla="*/ 2004368 h 3322003"/>
              <a:gd name="connsiteX6023" fmla="*/ 467983 w 12191948"/>
              <a:gd name="connsiteY6023" fmla="*/ 2004051 h 3322003"/>
              <a:gd name="connsiteX6024" fmla="*/ 480806 w 12191948"/>
              <a:gd name="connsiteY6024" fmla="*/ 2006899 h 3322003"/>
              <a:gd name="connsiteX6025" fmla="*/ 499915 w 12191948"/>
              <a:gd name="connsiteY6025" fmla="*/ 1996383 h 3322003"/>
              <a:gd name="connsiteX6026" fmla="*/ 481093 w 12191948"/>
              <a:gd name="connsiteY6026" fmla="*/ 1988063 h 3322003"/>
              <a:gd name="connsiteX6027" fmla="*/ 505720 w 12191948"/>
              <a:gd name="connsiteY6027" fmla="*/ 1990344 h 3322003"/>
              <a:gd name="connsiteX6028" fmla="*/ 481532 w 12191948"/>
              <a:gd name="connsiteY6028" fmla="*/ 1980022 h 3322003"/>
              <a:gd name="connsiteX6029" fmla="*/ 448151 w 12191948"/>
              <a:gd name="connsiteY6029" fmla="*/ 1980022 h 3322003"/>
              <a:gd name="connsiteX6030" fmla="*/ 4514894 w 12191948"/>
              <a:gd name="connsiteY6030" fmla="*/ 1977294 h 3322003"/>
              <a:gd name="connsiteX6031" fmla="*/ 4518765 w 12191948"/>
              <a:gd name="connsiteY6031" fmla="*/ 1983138 h 3322003"/>
              <a:gd name="connsiteX6032" fmla="*/ 4537147 w 12191948"/>
              <a:gd name="connsiteY6032" fmla="*/ 1984112 h 3322003"/>
              <a:gd name="connsiteX6033" fmla="*/ 4538115 w 12191948"/>
              <a:gd name="connsiteY6033" fmla="*/ 1985085 h 3322003"/>
              <a:gd name="connsiteX6034" fmla="*/ 4535213 w 12191948"/>
              <a:gd name="connsiteY6034" fmla="*/ 1980022 h 3322003"/>
              <a:gd name="connsiteX6035" fmla="*/ 5167731 w 12191948"/>
              <a:gd name="connsiteY6035" fmla="*/ 1976321 h 3322003"/>
              <a:gd name="connsiteX6036" fmla="*/ 5149831 w 12191948"/>
              <a:gd name="connsiteY6036" fmla="*/ 1988201 h 3322003"/>
              <a:gd name="connsiteX6037" fmla="*/ 5195304 w 12191948"/>
              <a:gd name="connsiteY6037" fmla="*/ 1999108 h 3322003"/>
              <a:gd name="connsiteX6038" fmla="*/ 5220701 w 12191948"/>
              <a:gd name="connsiteY6038" fmla="*/ 2003589 h 3322003"/>
              <a:gd name="connsiteX6039" fmla="*/ 5257226 w 12191948"/>
              <a:gd name="connsiteY6039" fmla="*/ 2009431 h 3322003"/>
              <a:gd name="connsiteX6040" fmla="*/ 5268836 w 12191948"/>
              <a:gd name="connsiteY6040" fmla="*/ 2011380 h 3322003"/>
              <a:gd name="connsiteX6041" fmla="*/ 5256985 w 12191948"/>
              <a:gd name="connsiteY6041" fmla="*/ 2007678 h 3322003"/>
              <a:gd name="connsiteX6042" fmla="*/ 5225780 w 12191948"/>
              <a:gd name="connsiteY6042" fmla="*/ 1991123 h 3322003"/>
              <a:gd name="connsiteX6043" fmla="*/ 5167731 w 12191948"/>
              <a:gd name="connsiteY6043" fmla="*/ 1976321 h 3322003"/>
              <a:gd name="connsiteX6044" fmla="*/ 563881 w 12191948"/>
              <a:gd name="connsiteY6044" fmla="*/ 1976134 h 3322003"/>
              <a:gd name="connsiteX6045" fmla="*/ 529423 w 12191948"/>
              <a:gd name="connsiteY6045" fmla="*/ 1988980 h 3322003"/>
              <a:gd name="connsiteX6046" fmla="*/ 577075 w 12191948"/>
              <a:gd name="connsiteY6046" fmla="*/ 1993266 h 3322003"/>
              <a:gd name="connsiteX6047" fmla="*/ 578284 w 12191948"/>
              <a:gd name="connsiteY6047" fmla="*/ 1994045 h 3322003"/>
              <a:gd name="connsiteX6048" fmla="*/ 593523 w 12191948"/>
              <a:gd name="connsiteY6048" fmla="*/ 1978852 h 3322003"/>
              <a:gd name="connsiteX6049" fmla="*/ 563881 w 12191948"/>
              <a:gd name="connsiteY6049" fmla="*/ 1976134 h 3322003"/>
              <a:gd name="connsiteX6050" fmla="*/ 5576268 w 12191948"/>
              <a:gd name="connsiteY6050" fmla="*/ 1976126 h 3322003"/>
              <a:gd name="connsiteX6051" fmla="*/ 5616418 w 12191948"/>
              <a:gd name="connsiteY6051" fmla="*/ 1998914 h 3322003"/>
              <a:gd name="connsiteX6052" fmla="*/ 5649314 w 12191948"/>
              <a:gd name="connsiteY6052" fmla="*/ 1981580 h 3322003"/>
              <a:gd name="connsiteX6053" fmla="*/ 5663101 w 12191948"/>
              <a:gd name="connsiteY6053" fmla="*/ 1985085 h 3322003"/>
              <a:gd name="connsiteX6054" fmla="*/ 5649558 w 12191948"/>
              <a:gd name="connsiteY6054" fmla="*/ 1980995 h 3322003"/>
              <a:gd name="connsiteX6055" fmla="*/ 5648832 w 12191948"/>
              <a:gd name="connsiteY6055" fmla="*/ 1979243 h 3322003"/>
              <a:gd name="connsiteX6056" fmla="*/ 5576268 w 12191948"/>
              <a:gd name="connsiteY6056" fmla="*/ 1976126 h 3322003"/>
              <a:gd name="connsiteX6057" fmla="*/ 2843741 w 12191948"/>
              <a:gd name="connsiteY6057" fmla="*/ 1975930 h 3322003"/>
              <a:gd name="connsiteX6058" fmla="*/ 2839144 w 12191948"/>
              <a:gd name="connsiteY6058" fmla="*/ 1979046 h 3322003"/>
              <a:gd name="connsiteX6059" fmla="*/ 2858736 w 12191948"/>
              <a:gd name="connsiteY6059" fmla="*/ 1985670 h 3322003"/>
              <a:gd name="connsiteX6060" fmla="*/ 2858736 w 12191948"/>
              <a:gd name="connsiteY6060" fmla="*/ 1987034 h 3322003"/>
              <a:gd name="connsiteX6061" fmla="*/ 2876878 w 12191948"/>
              <a:gd name="connsiteY6061" fmla="*/ 1987034 h 3322003"/>
              <a:gd name="connsiteX6062" fmla="*/ 2867929 w 12191948"/>
              <a:gd name="connsiteY6062" fmla="*/ 1980410 h 3322003"/>
              <a:gd name="connsiteX6063" fmla="*/ 2843741 w 12191948"/>
              <a:gd name="connsiteY6063" fmla="*/ 1975930 h 3322003"/>
              <a:gd name="connsiteX6064" fmla="*/ 4372910 w 12191948"/>
              <a:gd name="connsiteY6064" fmla="*/ 1974762 h 3322003"/>
              <a:gd name="connsiteX6065" fmla="*/ 4364928 w 12191948"/>
              <a:gd name="connsiteY6065" fmla="*/ 1983721 h 3322003"/>
              <a:gd name="connsiteX6066" fmla="*/ 4379924 w 12191948"/>
              <a:gd name="connsiteY6066" fmla="*/ 1987422 h 3322003"/>
              <a:gd name="connsiteX6067" fmla="*/ 4382585 w 12191948"/>
              <a:gd name="connsiteY6067" fmla="*/ 1987422 h 3322003"/>
              <a:gd name="connsiteX6068" fmla="*/ 4386696 w 12191948"/>
              <a:gd name="connsiteY6068" fmla="*/ 1977488 h 3322003"/>
              <a:gd name="connsiteX6069" fmla="*/ 4372910 w 12191948"/>
              <a:gd name="connsiteY6069" fmla="*/ 1974762 h 3322003"/>
              <a:gd name="connsiteX6070" fmla="*/ 4816338 w 12191948"/>
              <a:gd name="connsiteY6070" fmla="*/ 1972571 h 3322003"/>
              <a:gd name="connsiteX6071" fmla="*/ 4811683 w 12191948"/>
              <a:gd name="connsiteY6071" fmla="*/ 1976709 h 3322003"/>
              <a:gd name="connsiteX6072" fmla="*/ 4819905 w 12191948"/>
              <a:gd name="connsiteY6072" fmla="*/ 1980995 h 3322003"/>
              <a:gd name="connsiteX6073" fmla="*/ 4820873 w 12191948"/>
              <a:gd name="connsiteY6073" fmla="*/ 1981384 h 3322003"/>
              <a:gd name="connsiteX6074" fmla="*/ 4847481 w 12191948"/>
              <a:gd name="connsiteY6074" fmla="*/ 1979437 h 3322003"/>
              <a:gd name="connsiteX6075" fmla="*/ 4847481 w 12191948"/>
              <a:gd name="connsiteY6075" fmla="*/ 1977294 h 3322003"/>
              <a:gd name="connsiteX6076" fmla="*/ 4834418 w 12191948"/>
              <a:gd name="connsiteY6076" fmla="*/ 1973399 h 3322003"/>
              <a:gd name="connsiteX6077" fmla="*/ 4816338 w 12191948"/>
              <a:gd name="connsiteY6077" fmla="*/ 1972571 h 3322003"/>
              <a:gd name="connsiteX6078" fmla="*/ 6799216 w 12191948"/>
              <a:gd name="connsiteY6078" fmla="*/ 1972035 h 3322003"/>
              <a:gd name="connsiteX6079" fmla="*/ 6808165 w 12191948"/>
              <a:gd name="connsiteY6079" fmla="*/ 1982553 h 3322003"/>
              <a:gd name="connsiteX6080" fmla="*/ 6833377 w 12191948"/>
              <a:gd name="connsiteY6080" fmla="*/ 1985840 h 3322003"/>
              <a:gd name="connsiteX6081" fmla="*/ 6833080 w 12191948"/>
              <a:gd name="connsiteY6081" fmla="*/ 1986255 h 3322003"/>
              <a:gd name="connsiteX6082" fmla="*/ 6833562 w 12191948"/>
              <a:gd name="connsiteY6082" fmla="*/ 1985864 h 3322003"/>
              <a:gd name="connsiteX6083" fmla="*/ 6833377 w 12191948"/>
              <a:gd name="connsiteY6083" fmla="*/ 1985840 h 3322003"/>
              <a:gd name="connsiteX6084" fmla="*/ 6835679 w 12191948"/>
              <a:gd name="connsiteY6084" fmla="*/ 1982627 h 3322003"/>
              <a:gd name="connsiteX6085" fmla="*/ 6823404 w 12191948"/>
              <a:gd name="connsiteY6085" fmla="*/ 1978267 h 3322003"/>
              <a:gd name="connsiteX6086" fmla="*/ 6799216 w 12191948"/>
              <a:gd name="connsiteY6086" fmla="*/ 1972035 h 3322003"/>
              <a:gd name="connsiteX6087" fmla="*/ 4585039 w 12191948"/>
              <a:gd name="connsiteY6087" fmla="*/ 1971452 h 3322003"/>
              <a:gd name="connsiteX6088" fmla="*/ 4590844 w 12191948"/>
              <a:gd name="connsiteY6088" fmla="*/ 1973010 h 3322003"/>
              <a:gd name="connsiteX6089" fmla="*/ 4587942 w 12191948"/>
              <a:gd name="connsiteY6089" fmla="*/ 1971452 h 3322003"/>
              <a:gd name="connsiteX6090" fmla="*/ 5338739 w 12191948"/>
              <a:gd name="connsiteY6090" fmla="*/ 1970476 h 3322003"/>
              <a:gd name="connsiteX6091" fmla="*/ 5337048 w 12191948"/>
              <a:gd name="connsiteY6091" fmla="*/ 1972425 h 3322003"/>
              <a:gd name="connsiteX6092" fmla="*/ 5345512 w 12191948"/>
              <a:gd name="connsiteY6092" fmla="*/ 1976126 h 3322003"/>
              <a:gd name="connsiteX6093" fmla="*/ 5345997 w 12191948"/>
              <a:gd name="connsiteY6093" fmla="*/ 1976515 h 3322003"/>
              <a:gd name="connsiteX6094" fmla="*/ 5381551 w 12191948"/>
              <a:gd name="connsiteY6094" fmla="*/ 1976515 h 3322003"/>
              <a:gd name="connsiteX6095" fmla="*/ 5378893 w 12191948"/>
              <a:gd name="connsiteY6095" fmla="*/ 1973983 h 3322003"/>
              <a:gd name="connsiteX6096" fmla="*/ 5338739 w 12191948"/>
              <a:gd name="connsiteY6096" fmla="*/ 1970476 h 3322003"/>
              <a:gd name="connsiteX6097" fmla="*/ 5049450 w 12191948"/>
              <a:gd name="connsiteY6097" fmla="*/ 1969309 h 3322003"/>
              <a:gd name="connsiteX6098" fmla="*/ 5045580 w 12191948"/>
              <a:gd name="connsiteY6098" fmla="*/ 1971256 h 3322003"/>
              <a:gd name="connsiteX6099" fmla="*/ 5051870 w 12191948"/>
              <a:gd name="connsiteY6099" fmla="*/ 1971256 h 3322003"/>
              <a:gd name="connsiteX6100" fmla="*/ 5053564 w 12191948"/>
              <a:gd name="connsiteY6100" fmla="*/ 1970673 h 3322003"/>
              <a:gd name="connsiteX6101" fmla="*/ 5053078 w 12191948"/>
              <a:gd name="connsiteY6101" fmla="*/ 1970673 h 3322003"/>
              <a:gd name="connsiteX6102" fmla="*/ 880634 w 12191948"/>
              <a:gd name="connsiteY6102" fmla="*/ 1969309 h 3322003"/>
              <a:gd name="connsiteX6103" fmla="*/ 834919 w 12191948"/>
              <a:gd name="connsiteY6103" fmla="*/ 1971061 h 3322003"/>
              <a:gd name="connsiteX6104" fmla="*/ 866606 w 12191948"/>
              <a:gd name="connsiteY6104" fmla="*/ 1992876 h 3322003"/>
              <a:gd name="connsiteX6105" fmla="*/ 931430 w 12191948"/>
              <a:gd name="connsiteY6105" fmla="*/ 1998135 h 3322003"/>
              <a:gd name="connsiteX6106" fmla="*/ 885715 w 12191948"/>
              <a:gd name="connsiteY6106" fmla="*/ 1982942 h 3322003"/>
              <a:gd name="connsiteX6107" fmla="*/ 5510958 w 12191948"/>
              <a:gd name="connsiteY6107" fmla="*/ 1968918 h 3322003"/>
              <a:gd name="connsiteX6108" fmla="*/ 5511684 w 12191948"/>
              <a:gd name="connsiteY6108" fmla="*/ 1971646 h 3322003"/>
              <a:gd name="connsiteX6109" fmla="*/ 5511684 w 12191948"/>
              <a:gd name="connsiteY6109" fmla="*/ 1971061 h 3322003"/>
              <a:gd name="connsiteX6110" fmla="*/ 5524262 w 12191948"/>
              <a:gd name="connsiteY6110" fmla="*/ 1973789 h 3322003"/>
              <a:gd name="connsiteX6111" fmla="*/ 5524262 w 12191948"/>
              <a:gd name="connsiteY6111" fmla="*/ 1971646 h 3322003"/>
              <a:gd name="connsiteX6112" fmla="*/ 5548210 w 12191948"/>
              <a:gd name="connsiteY6112" fmla="*/ 1966387 h 3322003"/>
              <a:gd name="connsiteX6113" fmla="*/ 5548210 w 12191948"/>
              <a:gd name="connsiteY6113" fmla="*/ 1968335 h 3322003"/>
              <a:gd name="connsiteX6114" fmla="*/ 5554740 w 12191948"/>
              <a:gd name="connsiteY6114" fmla="*/ 1968530 h 3322003"/>
              <a:gd name="connsiteX6115" fmla="*/ 5554740 w 12191948"/>
              <a:gd name="connsiteY6115" fmla="*/ 1966387 h 3322003"/>
              <a:gd name="connsiteX6116" fmla="*/ 5548210 w 12191948"/>
              <a:gd name="connsiteY6116" fmla="*/ 1966387 h 3322003"/>
              <a:gd name="connsiteX6117" fmla="*/ 5461615 w 12191948"/>
              <a:gd name="connsiteY6117" fmla="*/ 1966387 h 3322003"/>
              <a:gd name="connsiteX6118" fmla="*/ 5461615 w 12191948"/>
              <a:gd name="connsiteY6118" fmla="*/ 1969894 h 3322003"/>
              <a:gd name="connsiteX6119" fmla="*/ 5475404 w 12191948"/>
              <a:gd name="connsiteY6119" fmla="*/ 1970867 h 3322003"/>
              <a:gd name="connsiteX6120" fmla="*/ 5473469 w 12191948"/>
              <a:gd name="connsiteY6120" fmla="*/ 1968530 h 3322003"/>
              <a:gd name="connsiteX6121" fmla="*/ 3574703 w 12191948"/>
              <a:gd name="connsiteY6121" fmla="*/ 1965413 h 3322003"/>
              <a:gd name="connsiteX6122" fmla="*/ 3634207 w 12191948"/>
              <a:gd name="connsiteY6122" fmla="*/ 1981580 h 3322003"/>
              <a:gd name="connsiteX6123" fmla="*/ 3678865 w 12191948"/>
              <a:gd name="connsiteY6123" fmla="*/ 1993057 h 3322003"/>
              <a:gd name="connsiteX6124" fmla="*/ 3678954 w 12191948"/>
              <a:gd name="connsiteY6124" fmla="*/ 1993266 h 3322003"/>
              <a:gd name="connsiteX6125" fmla="*/ 3679681 w 12191948"/>
              <a:gd name="connsiteY6125" fmla="*/ 1993266 h 3322003"/>
              <a:gd name="connsiteX6126" fmla="*/ 3678865 w 12191948"/>
              <a:gd name="connsiteY6126" fmla="*/ 1993057 h 3322003"/>
              <a:gd name="connsiteX6127" fmla="*/ 3676052 w 12191948"/>
              <a:gd name="connsiteY6127" fmla="*/ 1986449 h 3322003"/>
              <a:gd name="connsiteX6128" fmla="*/ 3624532 w 12191948"/>
              <a:gd name="connsiteY6128" fmla="*/ 1969697 h 3322003"/>
              <a:gd name="connsiteX6129" fmla="*/ 3574703 w 12191948"/>
              <a:gd name="connsiteY6129" fmla="*/ 1965413 h 3322003"/>
              <a:gd name="connsiteX6130" fmla="*/ 10808390 w 12191948"/>
              <a:gd name="connsiteY6130" fmla="*/ 1964634 h 3322003"/>
              <a:gd name="connsiteX6131" fmla="*/ 10841527 w 12191948"/>
              <a:gd name="connsiteY6131" fmla="*/ 1973983 h 3322003"/>
              <a:gd name="connsiteX6132" fmla="*/ 10860878 w 12191948"/>
              <a:gd name="connsiteY6132" fmla="*/ 1978073 h 3322003"/>
              <a:gd name="connsiteX6133" fmla="*/ 10868133 w 12191948"/>
              <a:gd name="connsiteY6133" fmla="*/ 1984500 h 3322003"/>
              <a:gd name="connsiteX6134" fmla="*/ 10821692 w 12191948"/>
              <a:gd name="connsiteY6134" fmla="*/ 1982942 h 3322003"/>
              <a:gd name="connsiteX6135" fmla="*/ 10769931 w 12191948"/>
              <a:gd name="connsiteY6135" fmla="*/ 1975930 h 3322003"/>
              <a:gd name="connsiteX6136" fmla="*/ 10745743 w 12191948"/>
              <a:gd name="connsiteY6136" fmla="*/ 1977488 h 3322003"/>
              <a:gd name="connsiteX6137" fmla="*/ 10757111 w 12191948"/>
              <a:gd name="connsiteY6137" fmla="*/ 1987228 h 3322003"/>
              <a:gd name="connsiteX6138" fmla="*/ 10818065 w 12191948"/>
              <a:gd name="connsiteY6138" fmla="*/ 2004953 h 3322003"/>
              <a:gd name="connsiteX6139" fmla="*/ 10816613 w 12191948"/>
              <a:gd name="connsiteY6139" fmla="*/ 2009821 h 3322003"/>
              <a:gd name="connsiteX6140" fmla="*/ 10843704 w 12191948"/>
              <a:gd name="connsiteY6140" fmla="*/ 2029299 h 3322003"/>
              <a:gd name="connsiteX6141" fmla="*/ 10866442 w 12191948"/>
              <a:gd name="connsiteY6141" fmla="*/ 2033779 h 3322003"/>
              <a:gd name="connsiteX6142" fmla="*/ 10800165 w 12191948"/>
              <a:gd name="connsiteY6142" fmla="*/ 2031245 h 3322003"/>
              <a:gd name="connsiteX6143" fmla="*/ 10748645 w 12191948"/>
              <a:gd name="connsiteY6143" fmla="*/ 2007873 h 3322003"/>
              <a:gd name="connsiteX6144" fmla="*/ 10737761 w 12191948"/>
              <a:gd name="connsiteY6144" fmla="*/ 2000278 h 3322003"/>
              <a:gd name="connsiteX6145" fmla="*/ 10720346 w 12191948"/>
              <a:gd name="connsiteY6145" fmla="*/ 1986837 h 3322003"/>
              <a:gd name="connsiteX6146" fmla="*/ 10682127 w 12191948"/>
              <a:gd name="connsiteY6146" fmla="*/ 1990150 h 3322003"/>
              <a:gd name="connsiteX6147" fmla="*/ 10679466 w 12191948"/>
              <a:gd name="connsiteY6147" fmla="*/ 1993461 h 3322003"/>
              <a:gd name="connsiteX6148" fmla="*/ 10677775 w 12191948"/>
              <a:gd name="connsiteY6148" fmla="*/ 1994434 h 3322003"/>
              <a:gd name="connsiteX6149" fmla="*/ 10695190 w 12191948"/>
              <a:gd name="connsiteY6149" fmla="*/ 2023066 h 3322003"/>
              <a:gd name="connsiteX6150" fmla="*/ 10756385 w 12191948"/>
              <a:gd name="connsiteY6150" fmla="*/ 2038454 h 3322003"/>
              <a:gd name="connsiteX6151" fmla="*/ 10768478 w 12191948"/>
              <a:gd name="connsiteY6151" fmla="*/ 2057931 h 3322003"/>
              <a:gd name="connsiteX6152" fmla="*/ 10792666 w 12191948"/>
              <a:gd name="connsiteY6152" fmla="*/ 2067668 h 3322003"/>
              <a:gd name="connsiteX6153" fmla="*/ 10851929 w 12191948"/>
              <a:gd name="connsiteY6153" fmla="*/ 2097859 h 3322003"/>
              <a:gd name="connsiteX6154" fmla="*/ 10930781 w 12191948"/>
              <a:gd name="connsiteY6154" fmla="*/ 2111492 h 3322003"/>
              <a:gd name="connsiteX6155" fmla="*/ 10863054 w 12191948"/>
              <a:gd name="connsiteY6155" fmla="*/ 2086951 h 3322003"/>
              <a:gd name="connsiteX6156" fmla="*/ 10859669 w 12191948"/>
              <a:gd name="connsiteY6156" fmla="*/ 2074292 h 3322003"/>
              <a:gd name="connsiteX6157" fmla="*/ 10798956 w 12191948"/>
              <a:gd name="connsiteY6157" fmla="*/ 2051502 h 3322003"/>
              <a:gd name="connsiteX6158" fmla="*/ 10837172 w 12191948"/>
              <a:gd name="connsiteY6158" fmla="*/ 2047803 h 3322003"/>
              <a:gd name="connsiteX6159" fmla="*/ 10870553 w 12191948"/>
              <a:gd name="connsiteY6159" fmla="*/ 2052671 h 3322003"/>
              <a:gd name="connsiteX6160" fmla="*/ 10964403 w 12191948"/>
              <a:gd name="connsiteY6160" fmla="*/ 2077991 h 3322003"/>
              <a:gd name="connsiteX6161" fmla="*/ 10934892 w 12191948"/>
              <a:gd name="connsiteY6161" fmla="*/ 2049361 h 3322003"/>
              <a:gd name="connsiteX6162" fmla="*/ 10961983 w 12191948"/>
              <a:gd name="connsiteY6162" fmla="*/ 2042543 h 3322003"/>
              <a:gd name="connsiteX6163" fmla="*/ 10909495 w 12191948"/>
              <a:gd name="connsiteY6163" fmla="*/ 2023066 h 3322003"/>
              <a:gd name="connsiteX6164" fmla="*/ 10909495 w 12191948"/>
              <a:gd name="connsiteY6164" fmla="*/ 2016054 h 3322003"/>
              <a:gd name="connsiteX6165" fmla="*/ 10907801 w 12191948"/>
              <a:gd name="connsiteY6165" fmla="*/ 2003977 h 3322003"/>
              <a:gd name="connsiteX6166" fmla="*/ 11078571 w 12191948"/>
              <a:gd name="connsiteY6166" fmla="*/ 2042932 h 3322003"/>
              <a:gd name="connsiteX6167" fmla="*/ 11030194 w 12191948"/>
              <a:gd name="connsiteY6167" fmla="*/ 2026571 h 3322003"/>
              <a:gd name="connsiteX6168" fmla="*/ 11007456 w 12191948"/>
              <a:gd name="connsiteY6168" fmla="*/ 2007094 h 3322003"/>
              <a:gd name="connsiteX6169" fmla="*/ 11007456 w 12191948"/>
              <a:gd name="connsiteY6169" fmla="*/ 2001836 h 3322003"/>
              <a:gd name="connsiteX6170" fmla="*/ 11021245 w 12191948"/>
              <a:gd name="connsiteY6170" fmla="*/ 2003589 h 3322003"/>
              <a:gd name="connsiteX6171" fmla="*/ 11059220 w 12191948"/>
              <a:gd name="connsiteY6171" fmla="*/ 2017028 h 3322003"/>
              <a:gd name="connsiteX6172" fmla="*/ 11121868 w 12191948"/>
              <a:gd name="connsiteY6172" fmla="*/ 2039036 h 3322003"/>
              <a:gd name="connsiteX6173" fmla="*/ 11141701 w 12191948"/>
              <a:gd name="connsiteY6173" fmla="*/ 2051113 h 3322003"/>
              <a:gd name="connsiteX6174" fmla="*/ 11163227 w 12191948"/>
              <a:gd name="connsiteY6174" fmla="*/ 2061047 h 3322003"/>
              <a:gd name="connsiteX6175" fmla="*/ 11188868 w 12191948"/>
              <a:gd name="connsiteY6175" fmla="*/ 2062409 h 3322003"/>
              <a:gd name="connsiteX6176" fmla="*/ 11208945 w 12191948"/>
              <a:gd name="connsiteY6176" fmla="*/ 2064746 h 3322003"/>
              <a:gd name="connsiteX6177" fmla="*/ 11328191 w 12191948"/>
              <a:gd name="connsiteY6177" fmla="*/ 2077408 h 3322003"/>
              <a:gd name="connsiteX6178" fmla="*/ 11343913 w 12191948"/>
              <a:gd name="connsiteY6178" fmla="*/ 2075071 h 3322003"/>
              <a:gd name="connsiteX6179" fmla="*/ 11334479 w 12191948"/>
              <a:gd name="connsiteY6179" fmla="*/ 2065916 h 3322003"/>
              <a:gd name="connsiteX6180" fmla="*/ 11319242 w 12191948"/>
              <a:gd name="connsiteY6180" fmla="*/ 2062800 h 3322003"/>
              <a:gd name="connsiteX6181" fmla="*/ 11249337 w 12191948"/>
              <a:gd name="connsiteY6181" fmla="*/ 2058125 h 3322003"/>
              <a:gd name="connsiteX6182" fmla="*/ 11171935 w 12191948"/>
              <a:gd name="connsiteY6182" fmla="*/ 2047412 h 3322003"/>
              <a:gd name="connsiteX6183" fmla="*/ 11186448 w 12191948"/>
              <a:gd name="connsiteY6183" fmla="*/ 2038648 h 3322003"/>
              <a:gd name="connsiteX6184" fmla="*/ 11182822 w 12191948"/>
              <a:gd name="connsiteY6184" fmla="*/ 2022872 h 3322003"/>
              <a:gd name="connsiteX6185" fmla="*/ 11022213 w 12191948"/>
              <a:gd name="connsiteY6185" fmla="*/ 1983917 h 3322003"/>
              <a:gd name="connsiteX6186" fmla="*/ 10994155 w 12191948"/>
              <a:gd name="connsiteY6186" fmla="*/ 1992097 h 3322003"/>
              <a:gd name="connsiteX6187" fmla="*/ 10931022 w 12191948"/>
              <a:gd name="connsiteY6187" fmla="*/ 1985864 h 3322003"/>
              <a:gd name="connsiteX6188" fmla="*/ 10887727 w 12191948"/>
              <a:gd name="connsiteY6188" fmla="*/ 1974568 h 3322003"/>
              <a:gd name="connsiteX6189" fmla="*/ 10808390 w 12191948"/>
              <a:gd name="connsiteY6189" fmla="*/ 1964634 h 3322003"/>
              <a:gd name="connsiteX6190" fmla="*/ 4670424 w 12191948"/>
              <a:gd name="connsiteY6190" fmla="*/ 1964634 h 3322003"/>
              <a:gd name="connsiteX6191" fmla="*/ 4668731 w 12191948"/>
              <a:gd name="connsiteY6191" fmla="*/ 1979437 h 3322003"/>
              <a:gd name="connsiteX6192" fmla="*/ 4669213 w 12191948"/>
              <a:gd name="connsiteY6192" fmla="*/ 1979825 h 3322003"/>
              <a:gd name="connsiteX6193" fmla="*/ 4702835 w 12191948"/>
              <a:gd name="connsiteY6193" fmla="*/ 1981189 h 3322003"/>
              <a:gd name="connsiteX6194" fmla="*/ 4705979 w 12191948"/>
              <a:gd name="connsiteY6194" fmla="*/ 1968139 h 3322003"/>
              <a:gd name="connsiteX6195" fmla="*/ 4694612 w 12191948"/>
              <a:gd name="connsiteY6195" fmla="*/ 1964634 h 3322003"/>
              <a:gd name="connsiteX6196" fmla="*/ 4670424 w 12191948"/>
              <a:gd name="connsiteY6196" fmla="*/ 1964634 h 3322003"/>
              <a:gd name="connsiteX6197" fmla="*/ 4274464 w 12191948"/>
              <a:gd name="connsiteY6197" fmla="*/ 1962103 h 3322003"/>
              <a:gd name="connsiteX6198" fmla="*/ 4257775 w 12191948"/>
              <a:gd name="connsiteY6198" fmla="*/ 1964244 h 3322003"/>
              <a:gd name="connsiteX6199" fmla="*/ 4259710 w 12191948"/>
              <a:gd name="connsiteY6199" fmla="*/ 1964244 h 3322003"/>
              <a:gd name="connsiteX6200" fmla="*/ 4256566 w 12191948"/>
              <a:gd name="connsiteY6200" fmla="*/ 1964634 h 3322003"/>
              <a:gd name="connsiteX6201" fmla="*/ 4266000 w 12191948"/>
              <a:gd name="connsiteY6201" fmla="*/ 1974372 h 3322003"/>
              <a:gd name="connsiteX6202" fmla="*/ 4285348 w 12191948"/>
              <a:gd name="connsiteY6202" fmla="*/ 1972814 h 3322003"/>
              <a:gd name="connsiteX6203" fmla="*/ 4274464 w 12191948"/>
              <a:gd name="connsiteY6203" fmla="*/ 1962103 h 3322003"/>
              <a:gd name="connsiteX6204" fmla="*/ 254206 w 12191948"/>
              <a:gd name="connsiteY6204" fmla="*/ 1960464 h 3322003"/>
              <a:gd name="connsiteX6205" fmla="*/ 187887 w 12191948"/>
              <a:gd name="connsiteY6205" fmla="*/ 1968530 h 3322003"/>
              <a:gd name="connsiteX6206" fmla="*/ 193936 w 12191948"/>
              <a:gd name="connsiteY6206" fmla="*/ 1985864 h 3322003"/>
              <a:gd name="connsiteX6207" fmla="*/ 211352 w 12191948"/>
              <a:gd name="connsiteY6207" fmla="*/ 1985864 h 3322003"/>
              <a:gd name="connsiteX6208" fmla="*/ 321164 w 12191948"/>
              <a:gd name="connsiteY6208" fmla="*/ 1974568 h 3322003"/>
              <a:gd name="connsiteX6209" fmla="*/ 358898 w 12191948"/>
              <a:gd name="connsiteY6209" fmla="*/ 1988201 h 3322003"/>
              <a:gd name="connsiteX6210" fmla="*/ 340515 w 12191948"/>
              <a:gd name="connsiteY6210" fmla="*/ 1977488 h 3322003"/>
              <a:gd name="connsiteX6211" fmla="*/ 336374 w 12191948"/>
              <a:gd name="connsiteY6211" fmla="*/ 1970696 h 3322003"/>
              <a:gd name="connsiteX6212" fmla="*/ 320170 w 12191948"/>
              <a:gd name="connsiteY6212" fmla="*/ 1965936 h 3322003"/>
              <a:gd name="connsiteX6213" fmla="*/ 320923 w 12191948"/>
              <a:gd name="connsiteY6213" fmla="*/ 1965998 h 3322003"/>
              <a:gd name="connsiteX6214" fmla="*/ 319714 w 12191948"/>
              <a:gd name="connsiteY6214" fmla="*/ 1965802 h 3322003"/>
              <a:gd name="connsiteX6215" fmla="*/ 320170 w 12191948"/>
              <a:gd name="connsiteY6215" fmla="*/ 1965936 h 3322003"/>
              <a:gd name="connsiteX6216" fmla="*/ 6764385 w 12191948"/>
              <a:gd name="connsiteY6216" fmla="*/ 1960348 h 3322003"/>
              <a:gd name="connsiteX6217" fmla="*/ 6764385 w 12191948"/>
              <a:gd name="connsiteY6217" fmla="*/ 1962297 h 3322003"/>
              <a:gd name="connsiteX6218" fmla="*/ 6783977 w 12191948"/>
              <a:gd name="connsiteY6218" fmla="*/ 1965608 h 3322003"/>
              <a:gd name="connsiteX6219" fmla="*/ 6782768 w 12191948"/>
              <a:gd name="connsiteY6219" fmla="*/ 1961712 h 3322003"/>
              <a:gd name="connsiteX6220" fmla="*/ 6782283 w 12191948"/>
              <a:gd name="connsiteY6220" fmla="*/ 1962491 h 3322003"/>
              <a:gd name="connsiteX6221" fmla="*/ 2445604 w 12191948"/>
              <a:gd name="connsiteY6221" fmla="*/ 1960348 h 3322003"/>
              <a:gd name="connsiteX6222" fmla="*/ 2438349 w 12191948"/>
              <a:gd name="connsiteY6222" fmla="*/ 1964049 h 3322003"/>
              <a:gd name="connsiteX6223" fmla="*/ 2450683 w 12191948"/>
              <a:gd name="connsiteY6223" fmla="*/ 1967556 h 3322003"/>
              <a:gd name="connsiteX6224" fmla="*/ 2450200 w 12191948"/>
              <a:gd name="connsiteY6224" fmla="*/ 1966972 h 3322003"/>
              <a:gd name="connsiteX6225" fmla="*/ 2460599 w 12191948"/>
              <a:gd name="connsiteY6225" fmla="*/ 1963661 h 3322003"/>
              <a:gd name="connsiteX6226" fmla="*/ 2445604 w 12191948"/>
              <a:gd name="connsiteY6226" fmla="*/ 1960348 h 3322003"/>
              <a:gd name="connsiteX6227" fmla="*/ 6717944 w 12191948"/>
              <a:gd name="connsiteY6227" fmla="*/ 1958986 h 3322003"/>
              <a:gd name="connsiteX6228" fmla="*/ 6717459 w 12191948"/>
              <a:gd name="connsiteY6228" fmla="*/ 1959181 h 3322003"/>
              <a:gd name="connsiteX6229" fmla="*/ 6708025 w 12191948"/>
              <a:gd name="connsiteY6229" fmla="*/ 1959181 h 3322003"/>
              <a:gd name="connsiteX6230" fmla="*/ 6718427 w 12191948"/>
              <a:gd name="connsiteY6230" fmla="*/ 1962103 h 3322003"/>
              <a:gd name="connsiteX6231" fmla="*/ 6723750 w 12191948"/>
              <a:gd name="connsiteY6231" fmla="*/ 1959765 h 3322003"/>
              <a:gd name="connsiteX6232" fmla="*/ 6717944 w 12191948"/>
              <a:gd name="connsiteY6232" fmla="*/ 1958986 h 3322003"/>
              <a:gd name="connsiteX6233" fmla="*/ 5270286 w 12191948"/>
              <a:gd name="connsiteY6233" fmla="*/ 1957232 h 3322003"/>
              <a:gd name="connsiteX6234" fmla="*/ 5270286 w 12191948"/>
              <a:gd name="connsiteY6234" fmla="*/ 1959181 h 3322003"/>
              <a:gd name="connsiteX6235" fmla="*/ 5277059 w 12191948"/>
              <a:gd name="connsiteY6235" fmla="*/ 1960933 h 3322003"/>
              <a:gd name="connsiteX6236" fmla="*/ 5276576 w 12191948"/>
              <a:gd name="connsiteY6236" fmla="*/ 1959375 h 3322003"/>
              <a:gd name="connsiteX6237" fmla="*/ 5276576 w 12191948"/>
              <a:gd name="connsiteY6237" fmla="*/ 1957232 h 3322003"/>
              <a:gd name="connsiteX6238" fmla="*/ 29699 w 12191948"/>
              <a:gd name="connsiteY6238" fmla="*/ 1956453 h 3322003"/>
              <a:gd name="connsiteX6239" fmla="*/ 9139 w 12191948"/>
              <a:gd name="connsiteY6239" fmla="*/ 1965023 h 3322003"/>
              <a:gd name="connsiteX6240" fmla="*/ 65497 w 12191948"/>
              <a:gd name="connsiteY6240" fmla="*/ 1964049 h 3322003"/>
              <a:gd name="connsiteX6241" fmla="*/ 62353 w 12191948"/>
              <a:gd name="connsiteY6241" fmla="*/ 1958986 h 3322003"/>
              <a:gd name="connsiteX6242" fmla="*/ 62353 w 12191948"/>
              <a:gd name="connsiteY6242" fmla="*/ 1959569 h 3322003"/>
              <a:gd name="connsiteX6243" fmla="*/ 48808 w 12191948"/>
              <a:gd name="connsiteY6243" fmla="*/ 1956453 h 3322003"/>
              <a:gd name="connsiteX6244" fmla="*/ 29699 w 12191948"/>
              <a:gd name="connsiteY6244" fmla="*/ 1956453 h 3322003"/>
              <a:gd name="connsiteX6245" fmla="*/ 6689160 w 12191948"/>
              <a:gd name="connsiteY6245" fmla="*/ 1955674 h 3322003"/>
              <a:gd name="connsiteX6246" fmla="*/ 6689160 w 12191948"/>
              <a:gd name="connsiteY6246" fmla="*/ 1958011 h 3322003"/>
              <a:gd name="connsiteX6247" fmla="*/ 6702223 w 12191948"/>
              <a:gd name="connsiteY6247" fmla="*/ 1959375 h 3322003"/>
              <a:gd name="connsiteX6248" fmla="*/ 5675196 w 12191948"/>
              <a:gd name="connsiteY6248" fmla="*/ 1955674 h 3322003"/>
              <a:gd name="connsiteX6249" fmla="*/ 5669391 w 12191948"/>
              <a:gd name="connsiteY6249" fmla="*/ 1960348 h 3322003"/>
              <a:gd name="connsiteX6250" fmla="*/ 5699869 w 12191948"/>
              <a:gd name="connsiteY6250" fmla="*/ 1967166 h 3322003"/>
              <a:gd name="connsiteX6251" fmla="*/ 5704221 w 12191948"/>
              <a:gd name="connsiteY6251" fmla="*/ 1963855 h 3322003"/>
              <a:gd name="connsiteX6252" fmla="*/ 4784348 w 12191948"/>
              <a:gd name="connsiteY6252" fmla="*/ 1954895 h 3322003"/>
              <a:gd name="connsiteX6253" fmla="*/ 4794509 w 12191948"/>
              <a:gd name="connsiteY6253" fmla="*/ 1965413 h 3322003"/>
              <a:gd name="connsiteX6254" fmla="*/ 4813133 w 12191948"/>
              <a:gd name="connsiteY6254" fmla="*/ 1964634 h 3322003"/>
              <a:gd name="connsiteX6255" fmla="*/ 4814101 w 12191948"/>
              <a:gd name="connsiteY6255" fmla="*/ 1965802 h 3322003"/>
              <a:gd name="connsiteX6256" fmla="*/ 4809748 w 12191948"/>
              <a:gd name="connsiteY6256" fmla="*/ 1957428 h 3322003"/>
              <a:gd name="connsiteX6257" fmla="*/ 4784348 w 12191948"/>
              <a:gd name="connsiteY6257" fmla="*/ 1954895 h 3322003"/>
              <a:gd name="connsiteX6258" fmla="*/ 4991642 w 12191948"/>
              <a:gd name="connsiteY6258" fmla="*/ 1954116 h 3322003"/>
              <a:gd name="connsiteX6259" fmla="*/ 4974709 w 12191948"/>
              <a:gd name="connsiteY6259" fmla="*/ 1962297 h 3322003"/>
              <a:gd name="connsiteX6260" fmla="*/ 4983417 w 12191948"/>
              <a:gd name="connsiteY6260" fmla="*/ 1969115 h 3322003"/>
              <a:gd name="connsiteX6261" fmla="*/ 5008637 w 12191948"/>
              <a:gd name="connsiteY6261" fmla="*/ 1970263 h 3322003"/>
              <a:gd name="connsiteX6262" fmla="*/ 5008572 w 12191948"/>
              <a:gd name="connsiteY6262" fmla="*/ 1970282 h 3322003"/>
              <a:gd name="connsiteX6263" fmla="*/ 5009057 w 12191948"/>
              <a:gd name="connsiteY6263" fmla="*/ 1970282 h 3322003"/>
              <a:gd name="connsiteX6264" fmla="*/ 5008637 w 12191948"/>
              <a:gd name="connsiteY6264" fmla="*/ 1970263 h 3322003"/>
              <a:gd name="connsiteX6265" fmla="*/ 5022904 w 12191948"/>
              <a:gd name="connsiteY6265" fmla="*/ 1966022 h 3322003"/>
              <a:gd name="connsiteX6266" fmla="*/ 5018006 w 12191948"/>
              <a:gd name="connsiteY6266" fmla="*/ 1960154 h 3322003"/>
              <a:gd name="connsiteX6267" fmla="*/ 4991642 w 12191948"/>
              <a:gd name="connsiteY6267" fmla="*/ 1954116 h 3322003"/>
              <a:gd name="connsiteX6268" fmla="*/ 3784444 w 12191948"/>
              <a:gd name="connsiteY6268" fmla="*/ 1952656 h 3322003"/>
              <a:gd name="connsiteX6269" fmla="*/ 3770143 w 12191948"/>
              <a:gd name="connsiteY6269" fmla="*/ 1960933 h 3322003"/>
              <a:gd name="connsiteX6270" fmla="*/ 3769416 w 12191948"/>
              <a:gd name="connsiteY6270" fmla="*/ 1961518 h 3322003"/>
              <a:gd name="connsiteX6271" fmla="*/ 3796266 w 12191948"/>
              <a:gd name="connsiteY6271" fmla="*/ 1966777 h 3322003"/>
              <a:gd name="connsiteX6272" fmla="*/ 3826501 w 12191948"/>
              <a:gd name="connsiteY6272" fmla="*/ 1961324 h 3322003"/>
              <a:gd name="connsiteX6273" fmla="*/ 3784444 w 12191948"/>
              <a:gd name="connsiteY6273" fmla="*/ 1952656 h 3322003"/>
              <a:gd name="connsiteX6274" fmla="*/ 5774609 w 12191948"/>
              <a:gd name="connsiteY6274" fmla="*/ 1950999 h 3322003"/>
              <a:gd name="connsiteX6275" fmla="*/ 5812343 w 12191948"/>
              <a:gd name="connsiteY6275" fmla="*/ 1957232 h 3322003"/>
              <a:gd name="connsiteX6276" fmla="*/ 5825644 w 12191948"/>
              <a:gd name="connsiteY6276" fmla="*/ 1955285 h 3322003"/>
              <a:gd name="connsiteX6277" fmla="*/ 5809440 w 12191948"/>
              <a:gd name="connsiteY6277" fmla="*/ 1950999 h 3322003"/>
              <a:gd name="connsiteX6278" fmla="*/ 5808473 w 12191948"/>
              <a:gd name="connsiteY6278" fmla="*/ 1950999 h 3322003"/>
              <a:gd name="connsiteX6279" fmla="*/ 5774609 w 12191948"/>
              <a:gd name="connsiteY6279" fmla="*/ 1950999 h 3322003"/>
              <a:gd name="connsiteX6280" fmla="*/ 5144752 w 12191948"/>
              <a:gd name="connsiteY6280" fmla="*/ 1949832 h 3322003"/>
              <a:gd name="connsiteX6281" fmla="*/ 5140156 w 12191948"/>
              <a:gd name="connsiteY6281" fmla="*/ 1954506 h 3322003"/>
              <a:gd name="connsiteX6282" fmla="*/ 5171116 w 12191948"/>
              <a:gd name="connsiteY6282" fmla="*/ 1961127 h 3322003"/>
              <a:gd name="connsiteX6283" fmla="*/ 5163135 w 12191948"/>
              <a:gd name="connsiteY6283" fmla="*/ 1952557 h 3322003"/>
              <a:gd name="connsiteX6284" fmla="*/ 5162650 w 12191948"/>
              <a:gd name="connsiteY6284" fmla="*/ 1952557 h 3322003"/>
              <a:gd name="connsiteX6285" fmla="*/ 5144752 w 12191948"/>
              <a:gd name="connsiteY6285" fmla="*/ 1949832 h 3322003"/>
              <a:gd name="connsiteX6286" fmla="*/ 6060996 w 12191948"/>
              <a:gd name="connsiteY6286" fmla="*/ 1947689 h 3322003"/>
              <a:gd name="connsiteX6287" fmla="*/ 6066560 w 12191948"/>
              <a:gd name="connsiteY6287" fmla="*/ 1949637 h 3322003"/>
              <a:gd name="connsiteX6288" fmla="*/ 6063899 w 12191948"/>
              <a:gd name="connsiteY6288" fmla="*/ 1947689 h 3322003"/>
              <a:gd name="connsiteX6289" fmla="*/ 4718316 w 12191948"/>
              <a:gd name="connsiteY6289" fmla="*/ 1946909 h 3322003"/>
              <a:gd name="connsiteX6290" fmla="*/ 4710817 w 12191948"/>
              <a:gd name="connsiteY6290" fmla="*/ 1951778 h 3322003"/>
              <a:gd name="connsiteX6291" fmla="*/ 4727023 w 12191948"/>
              <a:gd name="connsiteY6291" fmla="*/ 1958011 h 3322003"/>
              <a:gd name="connsiteX6292" fmla="*/ 4728958 w 12191948"/>
              <a:gd name="connsiteY6292" fmla="*/ 1958011 h 3322003"/>
              <a:gd name="connsiteX6293" fmla="*/ 4751211 w 12191948"/>
              <a:gd name="connsiteY6293" fmla="*/ 1958986 h 3322003"/>
              <a:gd name="connsiteX6294" fmla="*/ 4751211 w 12191948"/>
              <a:gd name="connsiteY6294" fmla="*/ 1952948 h 3322003"/>
              <a:gd name="connsiteX6295" fmla="*/ 4739601 w 12191948"/>
              <a:gd name="connsiteY6295" fmla="*/ 1949052 h 3322003"/>
              <a:gd name="connsiteX6296" fmla="*/ 4718316 w 12191948"/>
              <a:gd name="connsiteY6296" fmla="*/ 1946909 h 3322003"/>
              <a:gd name="connsiteX6297" fmla="*/ 5515072 w 12191948"/>
              <a:gd name="connsiteY6297" fmla="*/ 1945157 h 3322003"/>
              <a:gd name="connsiteX6298" fmla="*/ 5554740 w 12191948"/>
              <a:gd name="connsiteY6298" fmla="*/ 1958790 h 3322003"/>
              <a:gd name="connsiteX6299" fmla="*/ 5569736 w 12191948"/>
              <a:gd name="connsiteY6299" fmla="*/ 1958790 h 3322003"/>
              <a:gd name="connsiteX6300" fmla="*/ 5553529 w 12191948"/>
              <a:gd name="connsiteY6300" fmla="*/ 1950026 h 3322003"/>
              <a:gd name="connsiteX6301" fmla="*/ 5553529 w 12191948"/>
              <a:gd name="connsiteY6301" fmla="*/ 1949441 h 3322003"/>
              <a:gd name="connsiteX6302" fmla="*/ 5515072 w 12191948"/>
              <a:gd name="connsiteY6302" fmla="*/ 1945157 h 3322003"/>
              <a:gd name="connsiteX6303" fmla="*/ 6706575 w 12191948"/>
              <a:gd name="connsiteY6303" fmla="*/ 1943208 h 3322003"/>
              <a:gd name="connsiteX6304" fmla="*/ 6713589 w 12191948"/>
              <a:gd name="connsiteY6304" fmla="*/ 1947883 h 3322003"/>
              <a:gd name="connsiteX6305" fmla="*/ 6726652 w 12191948"/>
              <a:gd name="connsiteY6305" fmla="*/ 1947883 h 3322003"/>
              <a:gd name="connsiteX6306" fmla="*/ 6720847 w 12191948"/>
              <a:gd name="connsiteY6306" fmla="*/ 1943208 h 3322003"/>
              <a:gd name="connsiteX6307" fmla="*/ 6623610 w 12191948"/>
              <a:gd name="connsiteY6307" fmla="*/ 1940677 h 3322003"/>
              <a:gd name="connsiteX6308" fmla="*/ 6629415 w 12191948"/>
              <a:gd name="connsiteY6308" fmla="*/ 1947689 h 3322003"/>
              <a:gd name="connsiteX6309" fmla="*/ 6628932 w 12191948"/>
              <a:gd name="connsiteY6309" fmla="*/ 1948468 h 3322003"/>
              <a:gd name="connsiteX6310" fmla="*/ 6640058 w 12191948"/>
              <a:gd name="connsiteY6310" fmla="*/ 1948468 h 3322003"/>
              <a:gd name="connsiteX6311" fmla="*/ 6637881 w 12191948"/>
              <a:gd name="connsiteY6311" fmla="*/ 1941846 h 3322003"/>
              <a:gd name="connsiteX6312" fmla="*/ 6623610 w 12191948"/>
              <a:gd name="connsiteY6312" fmla="*/ 1940677 h 3322003"/>
              <a:gd name="connsiteX6313" fmla="*/ 4169247 w 12191948"/>
              <a:gd name="connsiteY6313" fmla="*/ 1939119 h 3322003"/>
              <a:gd name="connsiteX6314" fmla="*/ 4172874 w 12191948"/>
              <a:gd name="connsiteY6314" fmla="*/ 1940871 h 3322003"/>
              <a:gd name="connsiteX6315" fmla="*/ 4175050 w 12191948"/>
              <a:gd name="connsiteY6315" fmla="*/ 1939313 h 3322003"/>
              <a:gd name="connsiteX6316" fmla="*/ 3886125 w 12191948"/>
              <a:gd name="connsiteY6316" fmla="*/ 1937220 h 3322003"/>
              <a:gd name="connsiteX6317" fmla="*/ 3868104 w 12191948"/>
              <a:gd name="connsiteY6317" fmla="*/ 1939703 h 3322003"/>
              <a:gd name="connsiteX6318" fmla="*/ 3867378 w 12191948"/>
              <a:gd name="connsiteY6318" fmla="*/ 1939703 h 3322003"/>
              <a:gd name="connsiteX6319" fmla="*/ 3876812 w 12191948"/>
              <a:gd name="connsiteY6319" fmla="*/ 1945936 h 3322003"/>
              <a:gd name="connsiteX6320" fmla="*/ 3908740 w 12191948"/>
              <a:gd name="connsiteY6320" fmla="*/ 1947689 h 3322003"/>
              <a:gd name="connsiteX6321" fmla="*/ 3911401 w 12191948"/>
              <a:gd name="connsiteY6321" fmla="*/ 1942625 h 3322003"/>
              <a:gd name="connsiteX6322" fmla="*/ 3886125 w 12191948"/>
              <a:gd name="connsiteY6322" fmla="*/ 1937220 h 3322003"/>
              <a:gd name="connsiteX6323" fmla="*/ 5556190 w 12191948"/>
              <a:gd name="connsiteY6323" fmla="*/ 1936587 h 3322003"/>
              <a:gd name="connsiteX6324" fmla="*/ 5558367 w 12191948"/>
              <a:gd name="connsiteY6324" fmla="*/ 1938145 h 3322003"/>
              <a:gd name="connsiteX6325" fmla="*/ 5560546 w 12191948"/>
              <a:gd name="connsiteY6325" fmla="*/ 1936587 h 3322003"/>
              <a:gd name="connsiteX6326" fmla="*/ 5669632 w 12191948"/>
              <a:gd name="connsiteY6326" fmla="*/ 1934056 h 3322003"/>
              <a:gd name="connsiteX6327" fmla="*/ 5661892 w 12191948"/>
              <a:gd name="connsiteY6327" fmla="*/ 1941067 h 3322003"/>
              <a:gd name="connsiteX6328" fmla="*/ 5669149 w 12191948"/>
              <a:gd name="connsiteY6328" fmla="*/ 1947689 h 3322003"/>
              <a:gd name="connsiteX6329" fmla="*/ 5669632 w 12191948"/>
              <a:gd name="connsiteY6329" fmla="*/ 1945742 h 3322003"/>
              <a:gd name="connsiteX6330" fmla="*/ 5693820 w 12191948"/>
              <a:gd name="connsiteY6330" fmla="*/ 1945742 h 3322003"/>
              <a:gd name="connsiteX6331" fmla="*/ 5711962 w 12191948"/>
              <a:gd name="connsiteY6331" fmla="*/ 1938339 h 3322003"/>
              <a:gd name="connsiteX6332" fmla="*/ 5669632 w 12191948"/>
              <a:gd name="connsiteY6332" fmla="*/ 1934056 h 3322003"/>
              <a:gd name="connsiteX6333" fmla="*/ 6465662 w 12191948"/>
              <a:gd name="connsiteY6333" fmla="*/ 1933665 h 3322003"/>
              <a:gd name="connsiteX6334" fmla="*/ 6469050 w 12191948"/>
              <a:gd name="connsiteY6334" fmla="*/ 1934835 h 3322003"/>
              <a:gd name="connsiteX6335" fmla="*/ 6469291 w 12191948"/>
              <a:gd name="connsiteY6335" fmla="*/ 1933665 h 3322003"/>
              <a:gd name="connsiteX6336" fmla="*/ 1219511 w 12191948"/>
              <a:gd name="connsiteY6336" fmla="*/ 1933080 h 3322003"/>
              <a:gd name="connsiteX6337" fmla="*/ 1220961 w 12191948"/>
              <a:gd name="connsiteY6337" fmla="*/ 1937172 h 3322003"/>
              <a:gd name="connsiteX6338" fmla="*/ 1220961 w 12191948"/>
              <a:gd name="connsiteY6338" fmla="*/ 1936976 h 3322003"/>
              <a:gd name="connsiteX6339" fmla="*/ 1249986 w 12191948"/>
              <a:gd name="connsiteY6339" fmla="*/ 1941650 h 3322003"/>
              <a:gd name="connsiteX6340" fmla="*/ 1243699 w 12191948"/>
              <a:gd name="connsiteY6340" fmla="*/ 1935417 h 3322003"/>
              <a:gd name="connsiteX6341" fmla="*/ 1819102 w 12191948"/>
              <a:gd name="connsiteY6341" fmla="*/ 1931840 h 3322003"/>
              <a:gd name="connsiteX6342" fmla="*/ 1806797 w 12191948"/>
              <a:gd name="connsiteY6342" fmla="*/ 1935223 h 3322003"/>
              <a:gd name="connsiteX6343" fmla="*/ 1812361 w 12191948"/>
              <a:gd name="connsiteY6343" fmla="*/ 1940092 h 3322003"/>
              <a:gd name="connsiteX6344" fmla="*/ 1839693 w 12191948"/>
              <a:gd name="connsiteY6344" fmla="*/ 1939119 h 3322003"/>
              <a:gd name="connsiteX6345" fmla="*/ 1842111 w 12191948"/>
              <a:gd name="connsiteY6345" fmla="*/ 1937951 h 3322003"/>
              <a:gd name="connsiteX6346" fmla="*/ 1819102 w 12191948"/>
              <a:gd name="connsiteY6346" fmla="*/ 1931840 h 3322003"/>
              <a:gd name="connsiteX6347" fmla="*/ 4853769 w 12191948"/>
              <a:gd name="connsiteY6347" fmla="*/ 1931328 h 3322003"/>
              <a:gd name="connsiteX6348" fmla="*/ 4888557 w 12191948"/>
              <a:gd name="connsiteY6348" fmla="*/ 1938915 h 3322003"/>
              <a:gd name="connsiteX6349" fmla="*/ 4888841 w 12191948"/>
              <a:gd name="connsiteY6349" fmla="*/ 1939703 h 3322003"/>
              <a:gd name="connsiteX6350" fmla="*/ 4888600 w 12191948"/>
              <a:gd name="connsiteY6350" fmla="*/ 1938924 h 3322003"/>
              <a:gd name="connsiteX6351" fmla="*/ 4888557 w 12191948"/>
              <a:gd name="connsiteY6351" fmla="*/ 1938915 h 3322003"/>
              <a:gd name="connsiteX6352" fmla="*/ 4886665 w 12191948"/>
              <a:gd name="connsiteY6352" fmla="*/ 1933665 h 3322003"/>
              <a:gd name="connsiteX6353" fmla="*/ 4853769 w 12191948"/>
              <a:gd name="connsiteY6353" fmla="*/ 1931328 h 3322003"/>
              <a:gd name="connsiteX6354" fmla="*/ 4632206 w 12191948"/>
              <a:gd name="connsiteY6354" fmla="*/ 1928406 h 3322003"/>
              <a:gd name="connsiteX6355" fmla="*/ 4565688 w 12191948"/>
              <a:gd name="connsiteY6355" fmla="*/ 1932107 h 3322003"/>
              <a:gd name="connsiteX6356" fmla="*/ 4578751 w 12191948"/>
              <a:gd name="connsiteY6356" fmla="*/ 1954506 h 3322003"/>
              <a:gd name="connsiteX6357" fmla="*/ 4651315 w 12191948"/>
              <a:gd name="connsiteY6357" fmla="*/ 1958207 h 3322003"/>
              <a:gd name="connsiteX6358" fmla="*/ 4635350 w 12191948"/>
              <a:gd name="connsiteY6358" fmla="*/ 1946521 h 3322003"/>
              <a:gd name="connsiteX6359" fmla="*/ 4663408 w 12191948"/>
              <a:gd name="connsiteY6359" fmla="*/ 1948468 h 3322003"/>
              <a:gd name="connsiteX6360" fmla="*/ 4663893 w 12191948"/>
              <a:gd name="connsiteY6360" fmla="*/ 1948858 h 3322003"/>
              <a:gd name="connsiteX6361" fmla="*/ 4667763 w 12191948"/>
              <a:gd name="connsiteY6361" fmla="*/ 1938339 h 3322003"/>
              <a:gd name="connsiteX6362" fmla="*/ 4632206 w 12191948"/>
              <a:gd name="connsiteY6362" fmla="*/ 1928406 h 3322003"/>
              <a:gd name="connsiteX6363" fmla="*/ 4912788 w 12191948"/>
              <a:gd name="connsiteY6363" fmla="*/ 1928211 h 3322003"/>
              <a:gd name="connsiteX6364" fmla="*/ 4898760 w 12191948"/>
              <a:gd name="connsiteY6364" fmla="*/ 1929381 h 3322003"/>
              <a:gd name="connsiteX6365" fmla="*/ 4908191 w 12191948"/>
              <a:gd name="connsiteY6365" fmla="*/ 1933080 h 3322003"/>
              <a:gd name="connsiteX6366" fmla="*/ 4919078 w 12191948"/>
              <a:gd name="connsiteY6366" fmla="*/ 1933080 h 3322003"/>
              <a:gd name="connsiteX6367" fmla="*/ 4912788 w 12191948"/>
              <a:gd name="connsiteY6367" fmla="*/ 1928211 h 3322003"/>
              <a:gd name="connsiteX6368" fmla="*/ 10692287 w 12191948"/>
              <a:gd name="connsiteY6368" fmla="*/ 1925680 h 3322003"/>
              <a:gd name="connsiteX6369" fmla="*/ 10692287 w 12191948"/>
              <a:gd name="connsiteY6369" fmla="*/ 1929185 h 3322003"/>
              <a:gd name="connsiteX6370" fmla="*/ 10703898 w 12191948"/>
              <a:gd name="connsiteY6370" fmla="*/ 1930160 h 3322003"/>
              <a:gd name="connsiteX6371" fmla="*/ 10706800 w 12191948"/>
              <a:gd name="connsiteY6371" fmla="*/ 1925680 h 3322003"/>
              <a:gd name="connsiteX6372" fmla="*/ 10692287 w 12191948"/>
              <a:gd name="connsiteY6372" fmla="*/ 1925680 h 3322003"/>
              <a:gd name="connsiteX6373" fmla="*/ 5851526 w 12191948"/>
              <a:gd name="connsiteY6373" fmla="*/ 1925289 h 3322003"/>
              <a:gd name="connsiteX6374" fmla="*/ 5843545 w 12191948"/>
              <a:gd name="connsiteY6374" fmla="*/ 1931718 h 3322003"/>
              <a:gd name="connsiteX6375" fmla="*/ 5875473 w 12191948"/>
              <a:gd name="connsiteY6375" fmla="*/ 1946909 h 3322003"/>
              <a:gd name="connsiteX6376" fmla="*/ 5945135 w 12191948"/>
              <a:gd name="connsiteY6376" fmla="*/ 1946909 h 3322003"/>
              <a:gd name="connsiteX6377" fmla="*/ 5939088 w 12191948"/>
              <a:gd name="connsiteY6377" fmla="*/ 1941067 h 3322003"/>
              <a:gd name="connsiteX6378" fmla="*/ 5852494 w 12191948"/>
              <a:gd name="connsiteY6378" fmla="*/ 1925680 h 3322003"/>
              <a:gd name="connsiteX6379" fmla="*/ 3549155 w 12191948"/>
              <a:gd name="connsiteY6379" fmla="*/ 1925071 h 3322003"/>
              <a:gd name="connsiteX6380" fmla="*/ 3533341 w 12191948"/>
              <a:gd name="connsiteY6380" fmla="*/ 1929964 h 3322003"/>
              <a:gd name="connsiteX6381" fmla="*/ 3579782 w 12191948"/>
              <a:gd name="connsiteY6381" fmla="*/ 1929964 h 3322003"/>
              <a:gd name="connsiteX6382" fmla="*/ 3579299 w 12191948"/>
              <a:gd name="connsiteY6382" fmla="*/ 1929964 h 3322003"/>
              <a:gd name="connsiteX6383" fmla="*/ 3549155 w 12191948"/>
              <a:gd name="connsiteY6383" fmla="*/ 1925071 h 3322003"/>
              <a:gd name="connsiteX6384" fmla="*/ 1894598 w 12191948"/>
              <a:gd name="connsiteY6384" fmla="*/ 1923731 h 3322003"/>
              <a:gd name="connsiteX6385" fmla="*/ 1888310 w 12191948"/>
              <a:gd name="connsiteY6385" fmla="*/ 1926847 h 3322003"/>
              <a:gd name="connsiteX6386" fmla="*/ 1906452 w 12191948"/>
              <a:gd name="connsiteY6386" fmla="*/ 1931913 h 3322003"/>
              <a:gd name="connsiteX6387" fmla="*/ 1925559 w 12191948"/>
              <a:gd name="connsiteY6387" fmla="*/ 1931913 h 3322003"/>
              <a:gd name="connsiteX6388" fmla="*/ 1923382 w 12191948"/>
              <a:gd name="connsiteY6388" fmla="*/ 1930354 h 3322003"/>
              <a:gd name="connsiteX6389" fmla="*/ 1925559 w 12191948"/>
              <a:gd name="connsiteY6389" fmla="*/ 1928990 h 3322003"/>
              <a:gd name="connsiteX6390" fmla="*/ 1914916 w 12191948"/>
              <a:gd name="connsiteY6390" fmla="*/ 1924706 h 3322003"/>
              <a:gd name="connsiteX6391" fmla="*/ 1894598 w 12191948"/>
              <a:gd name="connsiteY6391" fmla="*/ 1923731 h 3322003"/>
              <a:gd name="connsiteX6392" fmla="*/ 6435669 w 12191948"/>
              <a:gd name="connsiteY6392" fmla="*/ 1923537 h 3322003"/>
              <a:gd name="connsiteX6393" fmla="*/ 6433493 w 12191948"/>
              <a:gd name="connsiteY6393" fmla="*/ 1924901 h 3322003"/>
              <a:gd name="connsiteX6394" fmla="*/ 6442442 w 12191948"/>
              <a:gd name="connsiteY6394" fmla="*/ 1925680 h 3322003"/>
              <a:gd name="connsiteX6395" fmla="*/ 6442442 w 12191948"/>
              <a:gd name="connsiteY6395" fmla="*/ 1923537 h 3322003"/>
              <a:gd name="connsiteX6396" fmla="*/ 5932798 w 12191948"/>
              <a:gd name="connsiteY6396" fmla="*/ 1922173 h 3322003"/>
              <a:gd name="connsiteX6397" fmla="*/ 5934251 w 12191948"/>
              <a:gd name="connsiteY6397" fmla="*/ 1925680 h 3322003"/>
              <a:gd name="connsiteX6398" fmla="*/ 5934251 w 12191948"/>
              <a:gd name="connsiteY6398" fmla="*/ 1924510 h 3322003"/>
              <a:gd name="connsiteX6399" fmla="*/ 5951181 w 12191948"/>
              <a:gd name="connsiteY6399" fmla="*/ 1928602 h 3322003"/>
              <a:gd name="connsiteX6400" fmla="*/ 5952634 w 12191948"/>
              <a:gd name="connsiteY6400" fmla="*/ 1924122 h 3322003"/>
              <a:gd name="connsiteX6401" fmla="*/ 5182968 w 12191948"/>
              <a:gd name="connsiteY6401" fmla="*/ 1921979 h 3322003"/>
              <a:gd name="connsiteX6402" fmla="*/ 5163859 w 12191948"/>
              <a:gd name="connsiteY6402" fmla="*/ 1940288 h 3322003"/>
              <a:gd name="connsiteX6403" fmla="*/ 5214896 w 12191948"/>
              <a:gd name="connsiteY6403" fmla="*/ 1961518 h 3322003"/>
              <a:gd name="connsiteX6404" fmla="*/ 5250938 w 12191948"/>
              <a:gd name="connsiteY6404" fmla="*/ 1966387 h 3322003"/>
              <a:gd name="connsiteX6405" fmla="*/ 5219252 w 12191948"/>
              <a:gd name="connsiteY6405" fmla="*/ 1944572 h 3322003"/>
              <a:gd name="connsiteX6406" fmla="*/ 5222154 w 12191948"/>
              <a:gd name="connsiteY6406" fmla="*/ 1936976 h 3322003"/>
              <a:gd name="connsiteX6407" fmla="*/ 5221669 w 12191948"/>
              <a:gd name="connsiteY6407" fmla="*/ 1936976 h 3322003"/>
              <a:gd name="connsiteX6408" fmla="*/ 5182968 w 12191948"/>
              <a:gd name="connsiteY6408" fmla="*/ 1921979 h 3322003"/>
              <a:gd name="connsiteX6409" fmla="*/ 4817729 w 12191948"/>
              <a:gd name="connsiteY6409" fmla="*/ 1921200 h 3322003"/>
              <a:gd name="connsiteX6410" fmla="*/ 4815553 w 12191948"/>
              <a:gd name="connsiteY6410" fmla="*/ 1922758 h 3322003"/>
              <a:gd name="connsiteX6411" fmla="*/ 4831757 w 12191948"/>
              <a:gd name="connsiteY6411" fmla="*/ 1928796 h 3322003"/>
              <a:gd name="connsiteX6412" fmla="*/ 4851351 w 12191948"/>
              <a:gd name="connsiteY6412" fmla="*/ 1930743 h 3322003"/>
              <a:gd name="connsiteX6413" fmla="*/ 4836839 w 12191948"/>
              <a:gd name="connsiteY6413" fmla="*/ 1923343 h 3322003"/>
              <a:gd name="connsiteX6414" fmla="*/ 4837080 w 12191948"/>
              <a:gd name="connsiteY6414" fmla="*/ 1924122 h 3322003"/>
              <a:gd name="connsiteX6415" fmla="*/ 4817729 w 12191948"/>
              <a:gd name="connsiteY6415" fmla="*/ 1921200 h 3322003"/>
              <a:gd name="connsiteX6416" fmla="*/ 6384390 w 12191948"/>
              <a:gd name="connsiteY6416" fmla="*/ 1920032 h 3322003"/>
              <a:gd name="connsiteX6417" fmla="*/ 6389469 w 12191948"/>
              <a:gd name="connsiteY6417" fmla="*/ 1924316 h 3322003"/>
              <a:gd name="connsiteX6418" fmla="*/ 6408337 w 12191948"/>
              <a:gd name="connsiteY6418" fmla="*/ 1927044 h 3322003"/>
              <a:gd name="connsiteX6419" fmla="*/ 6407852 w 12191948"/>
              <a:gd name="connsiteY6419" fmla="*/ 1925874 h 3322003"/>
              <a:gd name="connsiteX6420" fmla="*/ 6403499 w 12191948"/>
              <a:gd name="connsiteY6420" fmla="*/ 1921394 h 3322003"/>
              <a:gd name="connsiteX6421" fmla="*/ 6384390 w 12191948"/>
              <a:gd name="connsiteY6421" fmla="*/ 1920032 h 3322003"/>
              <a:gd name="connsiteX6422" fmla="*/ 4698965 w 12191948"/>
              <a:gd name="connsiteY6422" fmla="*/ 1920032 h 3322003"/>
              <a:gd name="connsiteX6423" fmla="*/ 4700415 w 12191948"/>
              <a:gd name="connsiteY6423" fmla="*/ 1926653 h 3322003"/>
              <a:gd name="connsiteX6424" fmla="*/ 4723638 w 12191948"/>
              <a:gd name="connsiteY6424" fmla="*/ 1929575 h 3322003"/>
              <a:gd name="connsiteX6425" fmla="*/ 4725573 w 12191948"/>
              <a:gd name="connsiteY6425" fmla="*/ 1929575 h 3322003"/>
              <a:gd name="connsiteX6426" fmla="*/ 4719768 w 12191948"/>
              <a:gd name="connsiteY6426" fmla="*/ 1921979 h 3322003"/>
              <a:gd name="connsiteX6427" fmla="*/ 4698965 w 12191948"/>
              <a:gd name="connsiteY6427" fmla="*/ 1920032 h 3322003"/>
              <a:gd name="connsiteX6428" fmla="*/ 10709218 w 12191948"/>
              <a:gd name="connsiteY6428" fmla="*/ 1918668 h 3322003"/>
              <a:gd name="connsiteX6429" fmla="*/ 10710671 w 12191948"/>
              <a:gd name="connsiteY6429" fmla="*/ 1923927 h 3322003"/>
              <a:gd name="connsiteX6430" fmla="*/ 10718652 w 12191948"/>
              <a:gd name="connsiteY6430" fmla="*/ 1923927 h 3322003"/>
              <a:gd name="connsiteX6431" fmla="*/ 10720346 w 12191948"/>
              <a:gd name="connsiteY6431" fmla="*/ 1920615 h 3322003"/>
              <a:gd name="connsiteX6432" fmla="*/ 5094923 w 12191948"/>
              <a:gd name="connsiteY6432" fmla="*/ 1917498 h 3322003"/>
              <a:gd name="connsiteX6433" fmla="*/ 5093328 w 12191948"/>
              <a:gd name="connsiteY6433" fmla="*/ 1924259 h 3322003"/>
              <a:gd name="connsiteX6434" fmla="*/ 5095167 w 12191948"/>
              <a:gd name="connsiteY6434" fmla="*/ 1925680 h 3322003"/>
              <a:gd name="connsiteX6435" fmla="*/ 5095167 w 12191948"/>
              <a:gd name="connsiteY6435" fmla="*/ 1925874 h 3322003"/>
              <a:gd name="connsiteX6436" fmla="*/ 5133868 w 12191948"/>
              <a:gd name="connsiteY6436" fmla="*/ 1935029 h 3322003"/>
              <a:gd name="connsiteX6437" fmla="*/ 5128060 w 12191948"/>
              <a:gd name="connsiteY6437" fmla="*/ 1923537 h 3322003"/>
              <a:gd name="connsiteX6438" fmla="*/ 5094923 w 12191948"/>
              <a:gd name="connsiteY6438" fmla="*/ 1917498 h 3322003"/>
              <a:gd name="connsiteX6439" fmla="*/ 5013410 w 12191948"/>
              <a:gd name="connsiteY6439" fmla="*/ 1917110 h 3322003"/>
              <a:gd name="connsiteX6440" fmla="*/ 5010025 w 12191948"/>
              <a:gd name="connsiteY6440" fmla="*/ 1920226 h 3322003"/>
              <a:gd name="connsiteX6441" fmla="*/ 5016554 w 12191948"/>
              <a:gd name="connsiteY6441" fmla="*/ 1920226 h 3322003"/>
              <a:gd name="connsiteX6442" fmla="*/ 5023327 w 12191948"/>
              <a:gd name="connsiteY6442" fmla="*/ 1917889 h 3322003"/>
              <a:gd name="connsiteX6443" fmla="*/ 5013410 w 12191948"/>
              <a:gd name="connsiteY6443" fmla="*/ 1917110 h 3322003"/>
              <a:gd name="connsiteX6444" fmla="*/ 3155281 w 12191948"/>
              <a:gd name="connsiteY6444" fmla="*/ 1916525 h 3322003"/>
              <a:gd name="connsiteX6445" fmla="*/ 3158909 w 12191948"/>
              <a:gd name="connsiteY6445" fmla="*/ 1919836 h 3322003"/>
              <a:gd name="connsiteX6446" fmla="*/ 3163506 w 12191948"/>
              <a:gd name="connsiteY6446" fmla="*/ 1918083 h 3322003"/>
              <a:gd name="connsiteX6447" fmla="*/ 8802471 w 12191948"/>
              <a:gd name="connsiteY6447" fmla="*/ 1913603 h 3322003"/>
              <a:gd name="connsiteX6448" fmla="*/ 8802471 w 12191948"/>
              <a:gd name="connsiteY6448" fmla="*/ 1915161 h 3322003"/>
              <a:gd name="connsiteX6449" fmla="*/ 8807309 w 12191948"/>
              <a:gd name="connsiteY6449" fmla="*/ 1915161 h 3322003"/>
              <a:gd name="connsiteX6450" fmla="*/ 4221494 w 12191948"/>
              <a:gd name="connsiteY6450" fmla="*/ 1913214 h 3322003"/>
              <a:gd name="connsiteX6451" fmla="*/ 4224396 w 12191948"/>
              <a:gd name="connsiteY6451" fmla="*/ 1919056 h 3322003"/>
              <a:gd name="connsiteX6452" fmla="*/ 4226088 w 12191948"/>
              <a:gd name="connsiteY6452" fmla="*/ 1918083 h 3322003"/>
              <a:gd name="connsiteX6453" fmla="*/ 4239392 w 12191948"/>
              <a:gd name="connsiteY6453" fmla="*/ 1918083 h 3322003"/>
              <a:gd name="connsiteX6454" fmla="*/ 4233345 w 12191948"/>
              <a:gd name="connsiteY6454" fmla="*/ 1913214 h 3322003"/>
              <a:gd name="connsiteX6455" fmla="*/ 4221494 w 12191948"/>
              <a:gd name="connsiteY6455" fmla="*/ 1913214 h 3322003"/>
              <a:gd name="connsiteX6456" fmla="*/ 6369636 w 12191948"/>
              <a:gd name="connsiteY6456" fmla="*/ 1906397 h 3322003"/>
              <a:gd name="connsiteX6457" fmla="*/ 6361170 w 12191948"/>
              <a:gd name="connsiteY6457" fmla="*/ 1907761 h 3322003"/>
              <a:gd name="connsiteX6458" fmla="*/ 6372054 w 12191948"/>
              <a:gd name="connsiteY6458" fmla="*/ 1910487 h 3322003"/>
              <a:gd name="connsiteX6459" fmla="*/ 4472806 w 12191948"/>
              <a:gd name="connsiteY6459" fmla="*/ 1906203 h 3322003"/>
              <a:gd name="connsiteX6460" fmla="*/ 4475296 w 12191948"/>
              <a:gd name="connsiteY6460" fmla="*/ 1906899 h 3322003"/>
              <a:gd name="connsiteX6461" fmla="*/ 4467636 w 12191948"/>
              <a:gd name="connsiteY6461" fmla="*/ 1911900 h 3322003"/>
              <a:gd name="connsiteX6462" fmla="*/ 4481758 w 12191948"/>
              <a:gd name="connsiteY6462" fmla="*/ 1919056 h 3322003"/>
              <a:gd name="connsiteX6463" fmla="*/ 4504252 w 12191948"/>
              <a:gd name="connsiteY6463" fmla="*/ 1919056 h 3322003"/>
              <a:gd name="connsiteX6464" fmla="*/ 4495514 w 12191948"/>
              <a:gd name="connsiteY6464" fmla="*/ 1912557 h 3322003"/>
              <a:gd name="connsiteX6465" fmla="*/ 4475296 w 12191948"/>
              <a:gd name="connsiteY6465" fmla="*/ 1906899 h 3322003"/>
              <a:gd name="connsiteX6466" fmla="*/ 4475467 w 12191948"/>
              <a:gd name="connsiteY6466" fmla="*/ 1906787 h 3322003"/>
              <a:gd name="connsiteX6467" fmla="*/ 4617678 w 12191948"/>
              <a:gd name="connsiteY6467" fmla="*/ 1905494 h 3322003"/>
              <a:gd name="connsiteX6468" fmla="*/ 4584071 w 12191948"/>
              <a:gd name="connsiteY6468" fmla="*/ 1906203 h 3322003"/>
              <a:gd name="connsiteX6469" fmla="*/ 4584315 w 12191948"/>
              <a:gd name="connsiteY6469" fmla="*/ 1906591 h 3322003"/>
              <a:gd name="connsiteX6470" fmla="*/ 4650106 w 12191948"/>
              <a:gd name="connsiteY6470" fmla="*/ 1912630 h 3322003"/>
              <a:gd name="connsiteX6471" fmla="*/ 4617678 w 12191948"/>
              <a:gd name="connsiteY6471" fmla="*/ 1905494 h 3322003"/>
              <a:gd name="connsiteX6472" fmla="*/ 4345578 w 12191948"/>
              <a:gd name="connsiteY6472" fmla="*/ 1901917 h 3322003"/>
              <a:gd name="connsiteX6473" fmla="*/ 4348237 w 12191948"/>
              <a:gd name="connsiteY6473" fmla="*/ 1925486 h 3322003"/>
              <a:gd name="connsiteX6474" fmla="*/ 4383070 w 12191948"/>
              <a:gd name="connsiteY6474" fmla="*/ 1947883 h 3322003"/>
              <a:gd name="connsiteX6475" fmla="*/ 4414755 w 12191948"/>
              <a:gd name="connsiteY6475" fmla="*/ 1937560 h 3322003"/>
              <a:gd name="connsiteX6476" fmla="*/ 4426365 w 12191948"/>
              <a:gd name="connsiteY6476" fmla="*/ 1936587 h 3322003"/>
              <a:gd name="connsiteX6477" fmla="*/ 4427332 w 12191948"/>
              <a:gd name="connsiteY6477" fmla="*/ 1936976 h 3322003"/>
              <a:gd name="connsiteX6478" fmla="*/ 4484901 w 12191948"/>
              <a:gd name="connsiteY6478" fmla="*/ 1943599 h 3322003"/>
              <a:gd name="connsiteX6479" fmla="*/ 4345578 w 12191948"/>
              <a:gd name="connsiteY6479" fmla="*/ 1901917 h 3322003"/>
              <a:gd name="connsiteX6480" fmla="*/ 7120434 w 12191948"/>
              <a:gd name="connsiteY6480" fmla="*/ 1901722 h 3322003"/>
              <a:gd name="connsiteX6481" fmla="*/ 7096246 w 12191948"/>
              <a:gd name="connsiteY6481" fmla="*/ 1906982 h 3322003"/>
              <a:gd name="connsiteX6482" fmla="*/ 7132044 w 12191948"/>
              <a:gd name="connsiteY6482" fmla="*/ 1908149 h 3322003"/>
              <a:gd name="connsiteX6483" fmla="*/ 7131077 w 12191948"/>
              <a:gd name="connsiteY6483" fmla="*/ 1908928 h 3322003"/>
              <a:gd name="connsiteX6484" fmla="*/ 7140511 w 12191948"/>
              <a:gd name="connsiteY6484" fmla="*/ 1905423 h 3322003"/>
              <a:gd name="connsiteX6485" fmla="*/ 7120434 w 12191948"/>
              <a:gd name="connsiteY6485" fmla="*/ 1901722 h 3322003"/>
              <a:gd name="connsiteX6486" fmla="*/ 3984207 w 12191948"/>
              <a:gd name="connsiteY6486" fmla="*/ 1901528 h 3322003"/>
              <a:gd name="connsiteX6487" fmla="*/ 3989044 w 12191948"/>
              <a:gd name="connsiteY6487" fmla="*/ 1906982 h 3322003"/>
              <a:gd name="connsiteX6488" fmla="*/ 4005492 w 12191948"/>
              <a:gd name="connsiteY6488" fmla="*/ 1906982 h 3322003"/>
              <a:gd name="connsiteX6489" fmla="*/ 4005492 w 12191948"/>
              <a:gd name="connsiteY6489" fmla="*/ 1905033 h 3322003"/>
              <a:gd name="connsiteX6490" fmla="*/ 4948827 w 12191948"/>
              <a:gd name="connsiteY6490" fmla="*/ 1900555 h 3322003"/>
              <a:gd name="connsiteX6491" fmla="*/ 4912062 w 12191948"/>
              <a:gd name="connsiteY6491" fmla="*/ 1905033 h 3322003"/>
              <a:gd name="connsiteX6492" fmla="*/ 4975677 w 12191948"/>
              <a:gd name="connsiteY6492" fmla="*/ 1922952 h 3322003"/>
              <a:gd name="connsiteX6493" fmla="*/ 6208542 w 12191948"/>
              <a:gd name="connsiteY6493" fmla="*/ 1899191 h 3322003"/>
              <a:gd name="connsiteX6494" fmla="*/ 6198867 w 12191948"/>
              <a:gd name="connsiteY6494" fmla="*/ 1899776 h 3322003"/>
              <a:gd name="connsiteX6495" fmla="*/ 6210236 w 12191948"/>
              <a:gd name="connsiteY6495" fmla="*/ 1902696 h 3322003"/>
              <a:gd name="connsiteX6496" fmla="*/ 6208542 w 12191948"/>
              <a:gd name="connsiteY6496" fmla="*/ 1899191 h 3322003"/>
              <a:gd name="connsiteX6497" fmla="*/ 3427398 w 12191948"/>
              <a:gd name="connsiteY6497" fmla="*/ 1898021 h 3322003"/>
              <a:gd name="connsiteX6498" fmla="*/ 3434895 w 12191948"/>
              <a:gd name="connsiteY6498" fmla="*/ 1901917 h 3322003"/>
              <a:gd name="connsiteX6499" fmla="*/ 3442152 w 12191948"/>
              <a:gd name="connsiteY6499" fmla="*/ 1903086 h 3322003"/>
              <a:gd name="connsiteX6500" fmla="*/ 3439250 w 12191948"/>
              <a:gd name="connsiteY6500" fmla="*/ 1898606 h 3322003"/>
              <a:gd name="connsiteX6501" fmla="*/ 6787606 w 12191948"/>
              <a:gd name="connsiteY6501" fmla="*/ 1897242 h 3322003"/>
              <a:gd name="connsiteX6502" fmla="*/ 6773334 w 12191948"/>
              <a:gd name="connsiteY6502" fmla="*/ 1898606 h 3322003"/>
              <a:gd name="connsiteX6503" fmla="*/ 6773334 w 12191948"/>
              <a:gd name="connsiteY6503" fmla="*/ 1904644 h 3322003"/>
              <a:gd name="connsiteX6504" fmla="*/ 6784945 w 12191948"/>
              <a:gd name="connsiteY6504" fmla="*/ 1908149 h 3322003"/>
              <a:gd name="connsiteX6505" fmla="*/ 6794965 w 12191948"/>
              <a:gd name="connsiteY6505" fmla="*/ 1903933 h 3322003"/>
              <a:gd name="connsiteX6506" fmla="*/ 6795105 w 12191948"/>
              <a:gd name="connsiteY6506" fmla="*/ 1904060 h 3322003"/>
              <a:gd name="connsiteX6507" fmla="*/ 6795587 w 12191948"/>
              <a:gd name="connsiteY6507" fmla="*/ 1903671 h 3322003"/>
              <a:gd name="connsiteX6508" fmla="*/ 6794965 w 12191948"/>
              <a:gd name="connsiteY6508" fmla="*/ 1903933 h 3322003"/>
              <a:gd name="connsiteX6509" fmla="*/ 5899420 w 12191948"/>
              <a:gd name="connsiteY6509" fmla="*/ 1896853 h 3322003"/>
              <a:gd name="connsiteX6510" fmla="*/ 5894824 w 12191948"/>
              <a:gd name="connsiteY6510" fmla="*/ 1899191 h 3322003"/>
              <a:gd name="connsiteX6511" fmla="*/ 5899420 w 12191948"/>
              <a:gd name="connsiteY6511" fmla="*/ 1899191 h 3322003"/>
              <a:gd name="connsiteX6512" fmla="*/ 5899420 w 12191948"/>
              <a:gd name="connsiteY6512" fmla="*/ 1896853 h 3322003"/>
              <a:gd name="connsiteX6513" fmla="*/ 5406466 w 12191948"/>
              <a:gd name="connsiteY6513" fmla="*/ 1895684 h 3322003"/>
              <a:gd name="connsiteX6514" fmla="*/ 5406466 w 12191948"/>
              <a:gd name="connsiteY6514" fmla="*/ 1896463 h 3322003"/>
              <a:gd name="connsiteX6515" fmla="*/ 5408839 w 12191948"/>
              <a:gd name="connsiteY6515" fmla="*/ 1896865 h 3322003"/>
              <a:gd name="connsiteX6516" fmla="*/ 5427995 w 12191948"/>
              <a:gd name="connsiteY6516" fmla="*/ 1906397 h 3322003"/>
              <a:gd name="connsiteX6517" fmla="*/ 5441540 w 12191948"/>
              <a:gd name="connsiteY6517" fmla="*/ 1910292 h 3322003"/>
              <a:gd name="connsiteX6518" fmla="*/ 5429736 w 12191948"/>
              <a:gd name="connsiteY6518" fmla="*/ 1900405 h 3322003"/>
              <a:gd name="connsiteX6519" fmla="*/ 5408839 w 12191948"/>
              <a:gd name="connsiteY6519" fmla="*/ 1896865 h 3322003"/>
              <a:gd name="connsiteX6520" fmla="*/ 7187434 w 12191948"/>
              <a:gd name="connsiteY6520" fmla="*/ 1895490 h 3322003"/>
              <a:gd name="connsiteX6521" fmla="*/ 7198562 w 12191948"/>
              <a:gd name="connsiteY6521" fmla="*/ 1918668 h 3322003"/>
              <a:gd name="connsiteX6522" fmla="*/ 7214042 w 12191948"/>
              <a:gd name="connsiteY6522" fmla="*/ 1909904 h 3322003"/>
              <a:gd name="connsiteX6523" fmla="*/ 7256658 w 12191948"/>
              <a:gd name="connsiteY6523" fmla="*/ 1922588 h 3322003"/>
              <a:gd name="connsiteX6524" fmla="*/ 7298819 w 12191948"/>
              <a:gd name="connsiteY6524" fmla="*/ 1923108 h 3322003"/>
              <a:gd name="connsiteX6525" fmla="*/ 7301120 w 12191948"/>
              <a:gd name="connsiteY6525" fmla="*/ 1923927 h 3322003"/>
              <a:gd name="connsiteX6526" fmla="*/ 7302087 w 12191948"/>
              <a:gd name="connsiteY6526" fmla="*/ 1923148 h 3322003"/>
              <a:gd name="connsiteX6527" fmla="*/ 7298819 w 12191948"/>
              <a:gd name="connsiteY6527" fmla="*/ 1923108 h 3322003"/>
              <a:gd name="connsiteX6528" fmla="*/ 7246318 w 12191948"/>
              <a:gd name="connsiteY6528" fmla="*/ 1904413 h 3322003"/>
              <a:gd name="connsiteX6529" fmla="*/ 7187434 w 12191948"/>
              <a:gd name="connsiteY6529" fmla="*/ 1895490 h 3322003"/>
              <a:gd name="connsiteX6530" fmla="*/ 3895921 w 12191948"/>
              <a:gd name="connsiteY6530" fmla="*/ 1894322 h 3322003"/>
              <a:gd name="connsiteX6531" fmla="*/ 3855526 w 12191948"/>
              <a:gd name="connsiteY6531" fmla="*/ 1895880 h 3322003"/>
              <a:gd name="connsiteX6532" fmla="*/ 3855526 w 12191948"/>
              <a:gd name="connsiteY6532" fmla="*/ 1898021 h 3322003"/>
              <a:gd name="connsiteX6533" fmla="*/ 3866654 w 12191948"/>
              <a:gd name="connsiteY6533" fmla="*/ 1902113 h 3322003"/>
              <a:gd name="connsiteX6534" fmla="*/ 3902542 w 12191948"/>
              <a:gd name="connsiteY6534" fmla="*/ 1900211 h 3322003"/>
              <a:gd name="connsiteX6535" fmla="*/ 3902694 w 12191948"/>
              <a:gd name="connsiteY6535" fmla="*/ 1900749 h 3322003"/>
              <a:gd name="connsiteX6536" fmla="*/ 3903420 w 12191948"/>
              <a:gd name="connsiteY6536" fmla="*/ 1900164 h 3322003"/>
              <a:gd name="connsiteX6537" fmla="*/ 3902542 w 12191948"/>
              <a:gd name="connsiteY6537" fmla="*/ 1900211 h 3322003"/>
              <a:gd name="connsiteX6538" fmla="*/ 3901485 w 12191948"/>
              <a:gd name="connsiteY6538" fmla="*/ 1896463 h 3322003"/>
              <a:gd name="connsiteX6539" fmla="*/ 3895921 w 12191948"/>
              <a:gd name="connsiteY6539" fmla="*/ 1894322 h 3322003"/>
              <a:gd name="connsiteX6540" fmla="*/ 7048596 w 12191948"/>
              <a:gd name="connsiteY6540" fmla="*/ 1893347 h 3322003"/>
              <a:gd name="connsiteX6541" fmla="*/ 7048596 w 12191948"/>
              <a:gd name="connsiteY6541" fmla="*/ 1895490 h 3322003"/>
              <a:gd name="connsiteX6542" fmla="*/ 7054884 w 12191948"/>
              <a:gd name="connsiteY6542" fmla="*/ 1895490 h 3322003"/>
              <a:gd name="connsiteX6543" fmla="*/ 7054884 w 12191948"/>
              <a:gd name="connsiteY6543" fmla="*/ 1893347 h 3322003"/>
              <a:gd name="connsiteX6544" fmla="*/ 8505685 w 12191948"/>
              <a:gd name="connsiteY6544" fmla="*/ 1892567 h 3322003"/>
              <a:gd name="connsiteX6545" fmla="*/ 8493831 w 12191948"/>
              <a:gd name="connsiteY6545" fmla="*/ 1894516 h 3322003"/>
              <a:gd name="connsiteX6546" fmla="*/ 8493831 w 12191948"/>
              <a:gd name="connsiteY6546" fmla="*/ 1906982 h 3322003"/>
              <a:gd name="connsiteX6547" fmla="*/ 8532776 w 12191948"/>
              <a:gd name="connsiteY6547" fmla="*/ 1911071 h 3322003"/>
              <a:gd name="connsiteX6548" fmla="*/ 8545837 w 12191948"/>
              <a:gd name="connsiteY6548" fmla="*/ 1909707 h 3322003"/>
              <a:gd name="connsiteX6549" fmla="*/ 8532291 w 12191948"/>
              <a:gd name="connsiteY6549" fmla="*/ 1906787 h 3322003"/>
              <a:gd name="connsiteX6550" fmla="*/ 3643882 w 12191948"/>
              <a:gd name="connsiteY6550" fmla="*/ 1890230 h 3322003"/>
              <a:gd name="connsiteX6551" fmla="*/ 3642430 w 12191948"/>
              <a:gd name="connsiteY6551" fmla="*/ 1891009 h 3322003"/>
              <a:gd name="connsiteX6552" fmla="*/ 3635174 w 12191948"/>
              <a:gd name="connsiteY6552" fmla="*/ 1895490 h 3322003"/>
              <a:gd name="connsiteX6553" fmla="*/ 3654525 w 12191948"/>
              <a:gd name="connsiteY6553" fmla="*/ 1898996 h 3322003"/>
              <a:gd name="connsiteX6554" fmla="*/ 3672908 w 12191948"/>
              <a:gd name="connsiteY6554" fmla="*/ 1892179 h 3322003"/>
              <a:gd name="connsiteX6555" fmla="*/ 3643882 w 12191948"/>
              <a:gd name="connsiteY6555" fmla="*/ 1890230 h 3322003"/>
              <a:gd name="connsiteX6556" fmla="*/ 2950651 w 12191948"/>
              <a:gd name="connsiteY6556" fmla="*/ 1890036 h 3322003"/>
              <a:gd name="connsiteX6557" fmla="*/ 2920172 w 12191948"/>
              <a:gd name="connsiteY6557" fmla="*/ 1891594 h 3322003"/>
              <a:gd name="connsiteX6558" fmla="*/ 3001929 w 12191948"/>
              <a:gd name="connsiteY6558" fmla="*/ 1911071 h 3322003"/>
              <a:gd name="connsiteX6559" fmla="*/ 3047885 w 12191948"/>
              <a:gd name="connsiteY6559" fmla="*/ 1911071 h 3322003"/>
              <a:gd name="connsiteX6560" fmla="*/ 3060466 w 12191948"/>
              <a:gd name="connsiteY6560" fmla="*/ 1903280 h 3322003"/>
              <a:gd name="connsiteX6561" fmla="*/ 3035793 w 12191948"/>
              <a:gd name="connsiteY6561" fmla="*/ 1897242 h 3322003"/>
              <a:gd name="connsiteX6562" fmla="*/ 3034825 w 12191948"/>
              <a:gd name="connsiteY6562" fmla="*/ 1895684 h 3322003"/>
              <a:gd name="connsiteX6563" fmla="*/ 2950651 w 12191948"/>
              <a:gd name="connsiteY6563" fmla="*/ 1890036 h 3322003"/>
              <a:gd name="connsiteX6564" fmla="*/ 3516893 w 12191948"/>
              <a:gd name="connsiteY6564" fmla="*/ 1888868 h 3322003"/>
              <a:gd name="connsiteX6565" fmla="*/ 3522942 w 12191948"/>
              <a:gd name="connsiteY6565" fmla="*/ 1907370 h 3322003"/>
              <a:gd name="connsiteX6566" fmla="*/ 3622594 w 12191948"/>
              <a:gd name="connsiteY6566" fmla="*/ 1908346 h 3322003"/>
              <a:gd name="connsiteX6567" fmla="*/ 3516893 w 12191948"/>
              <a:gd name="connsiteY6567" fmla="*/ 1888868 h 3322003"/>
              <a:gd name="connsiteX6568" fmla="*/ 4901662 w 12191948"/>
              <a:gd name="connsiteY6568" fmla="*/ 1888478 h 3322003"/>
              <a:gd name="connsiteX6569" fmla="*/ 4904562 w 12191948"/>
              <a:gd name="connsiteY6569" fmla="*/ 1890426 h 3322003"/>
              <a:gd name="connsiteX6570" fmla="*/ 4910126 w 12191948"/>
              <a:gd name="connsiteY6570" fmla="*/ 1890426 h 3322003"/>
              <a:gd name="connsiteX6571" fmla="*/ 4907465 w 12191948"/>
              <a:gd name="connsiteY6571" fmla="*/ 1888478 h 3322003"/>
              <a:gd name="connsiteX6572" fmla="*/ 6687951 w 12191948"/>
              <a:gd name="connsiteY6572" fmla="*/ 1887893 h 3322003"/>
              <a:gd name="connsiteX6573" fmla="*/ 6661828 w 12191948"/>
              <a:gd name="connsiteY6573" fmla="*/ 1892958 h 3322003"/>
              <a:gd name="connsiteX6574" fmla="*/ 6668601 w 12191948"/>
              <a:gd name="connsiteY6574" fmla="*/ 1897827 h 3322003"/>
              <a:gd name="connsiteX6575" fmla="*/ 6681420 w 12191948"/>
              <a:gd name="connsiteY6575" fmla="*/ 1899191 h 3322003"/>
              <a:gd name="connsiteX6576" fmla="*/ 6695751 w 12191948"/>
              <a:gd name="connsiteY6576" fmla="*/ 1893420 h 3322003"/>
              <a:gd name="connsiteX6577" fmla="*/ 6695933 w 12191948"/>
              <a:gd name="connsiteY6577" fmla="*/ 1893931 h 3322003"/>
              <a:gd name="connsiteX6578" fmla="*/ 6696415 w 12191948"/>
              <a:gd name="connsiteY6578" fmla="*/ 1893152 h 3322003"/>
              <a:gd name="connsiteX6579" fmla="*/ 6695751 w 12191948"/>
              <a:gd name="connsiteY6579" fmla="*/ 1893420 h 3322003"/>
              <a:gd name="connsiteX6580" fmla="*/ 6694480 w 12191948"/>
              <a:gd name="connsiteY6580" fmla="*/ 1889842 h 3322003"/>
              <a:gd name="connsiteX6581" fmla="*/ 6687951 w 12191948"/>
              <a:gd name="connsiteY6581" fmla="*/ 1887893 h 3322003"/>
              <a:gd name="connsiteX6582" fmla="*/ 4058224 w 12191948"/>
              <a:gd name="connsiteY6582" fmla="*/ 1886531 h 3322003"/>
              <a:gd name="connsiteX6583" fmla="*/ 4069108 w 12191948"/>
              <a:gd name="connsiteY6583" fmla="*/ 1897438 h 3322003"/>
              <a:gd name="connsiteX6584" fmla="*/ 4068381 w 12191948"/>
              <a:gd name="connsiteY6584" fmla="*/ 1897438 h 3322003"/>
              <a:gd name="connsiteX6585" fmla="*/ 4087490 w 12191948"/>
              <a:gd name="connsiteY6585" fmla="*/ 1899191 h 3322003"/>
              <a:gd name="connsiteX6586" fmla="*/ 4074428 w 12191948"/>
              <a:gd name="connsiteY6586" fmla="*/ 1890036 h 3322003"/>
              <a:gd name="connsiteX6587" fmla="*/ 4058224 w 12191948"/>
              <a:gd name="connsiteY6587" fmla="*/ 1886531 h 3322003"/>
              <a:gd name="connsiteX6588" fmla="*/ 3115371 w 12191948"/>
              <a:gd name="connsiteY6588" fmla="*/ 1886531 h 3322003"/>
              <a:gd name="connsiteX6589" fmla="*/ 3112906 w 12191948"/>
              <a:gd name="connsiteY6589" fmla="*/ 1889842 h 3322003"/>
              <a:gd name="connsiteX6590" fmla="*/ 3111501 w 12191948"/>
              <a:gd name="connsiteY6590" fmla="*/ 1889842 h 3322003"/>
              <a:gd name="connsiteX6591" fmla="*/ 3111745 w 12191948"/>
              <a:gd name="connsiteY6591" fmla="*/ 1891400 h 3322003"/>
              <a:gd name="connsiteX6592" fmla="*/ 3112906 w 12191948"/>
              <a:gd name="connsiteY6592" fmla="*/ 1889842 h 3322003"/>
              <a:gd name="connsiteX6593" fmla="*/ 3123837 w 12191948"/>
              <a:gd name="connsiteY6593" fmla="*/ 1889842 h 3322003"/>
              <a:gd name="connsiteX6594" fmla="*/ 3128190 w 12191948"/>
              <a:gd name="connsiteY6594" fmla="*/ 1886531 h 3322003"/>
              <a:gd name="connsiteX6595" fmla="*/ 3115371 w 12191948"/>
              <a:gd name="connsiteY6595" fmla="*/ 1886531 h 3322003"/>
              <a:gd name="connsiteX6596" fmla="*/ 8535920 w 12191948"/>
              <a:gd name="connsiteY6596" fmla="*/ 1884388 h 3322003"/>
              <a:gd name="connsiteX6597" fmla="*/ 8540031 w 12191948"/>
              <a:gd name="connsiteY6597" fmla="*/ 1890815 h 3322003"/>
              <a:gd name="connsiteX6598" fmla="*/ 8560591 w 12191948"/>
              <a:gd name="connsiteY6598" fmla="*/ 1896074 h 3322003"/>
              <a:gd name="connsiteX6599" fmla="*/ 8570992 w 12191948"/>
              <a:gd name="connsiteY6599" fmla="*/ 1896074 h 3322003"/>
              <a:gd name="connsiteX6600" fmla="*/ 8566154 w 12191948"/>
              <a:gd name="connsiteY6600" fmla="*/ 1889647 h 3322003"/>
              <a:gd name="connsiteX6601" fmla="*/ 8566881 w 12191948"/>
              <a:gd name="connsiteY6601" fmla="*/ 1889647 h 3322003"/>
              <a:gd name="connsiteX6602" fmla="*/ 8548257 w 12191948"/>
              <a:gd name="connsiteY6602" fmla="*/ 1884388 h 3322003"/>
              <a:gd name="connsiteX6603" fmla="*/ 8535920 w 12191948"/>
              <a:gd name="connsiteY6603" fmla="*/ 1884388 h 3322003"/>
              <a:gd name="connsiteX6604" fmla="*/ 6002460 w 12191948"/>
              <a:gd name="connsiteY6604" fmla="*/ 1883609 h 3322003"/>
              <a:gd name="connsiteX6605" fmla="*/ 6000525 w 12191948"/>
              <a:gd name="connsiteY6605" fmla="*/ 1903086 h 3322003"/>
              <a:gd name="connsiteX6606" fmla="*/ 6027615 w 12191948"/>
              <a:gd name="connsiteY6606" fmla="*/ 1898217 h 3322003"/>
              <a:gd name="connsiteX6607" fmla="*/ 6028583 w 12191948"/>
              <a:gd name="connsiteY6607" fmla="*/ 1898606 h 3322003"/>
              <a:gd name="connsiteX6608" fmla="*/ 6020602 w 12191948"/>
              <a:gd name="connsiteY6608" fmla="*/ 1893347 h 3322003"/>
              <a:gd name="connsiteX6609" fmla="*/ 4012750 w 12191948"/>
              <a:gd name="connsiteY6609" fmla="*/ 1883415 h 3322003"/>
              <a:gd name="connsiteX6610" fmla="*/ 4064752 w 12191948"/>
              <a:gd name="connsiteY6610" fmla="*/ 1897438 h 3322003"/>
              <a:gd name="connsiteX6611" fmla="*/ 4053386 w 12191948"/>
              <a:gd name="connsiteY6611" fmla="*/ 1886725 h 3322003"/>
              <a:gd name="connsiteX6612" fmla="*/ 4052660 w 12191948"/>
              <a:gd name="connsiteY6612" fmla="*/ 1885752 h 3322003"/>
              <a:gd name="connsiteX6613" fmla="*/ 4786768 w 12191948"/>
              <a:gd name="connsiteY6613" fmla="*/ 1882636 h 3322003"/>
              <a:gd name="connsiteX6614" fmla="*/ 4765483 w 12191948"/>
              <a:gd name="connsiteY6614" fmla="*/ 1899385 h 3322003"/>
              <a:gd name="connsiteX6615" fmla="*/ 4787977 w 12191948"/>
              <a:gd name="connsiteY6615" fmla="*/ 1906203 h 3322003"/>
              <a:gd name="connsiteX6616" fmla="*/ 4789912 w 12191948"/>
              <a:gd name="connsiteY6616" fmla="*/ 1905812 h 3322003"/>
              <a:gd name="connsiteX6617" fmla="*/ 4829339 w 12191948"/>
              <a:gd name="connsiteY6617" fmla="*/ 1897438 h 3322003"/>
              <a:gd name="connsiteX6618" fmla="*/ 2796815 w 12191948"/>
              <a:gd name="connsiteY6618" fmla="*/ 1882439 h 3322003"/>
              <a:gd name="connsiteX6619" fmla="*/ 2816406 w 12191948"/>
              <a:gd name="connsiteY6619" fmla="*/ 1900164 h 3322003"/>
              <a:gd name="connsiteX6620" fmla="*/ 2803587 w 12191948"/>
              <a:gd name="connsiteY6620" fmla="*/ 1914578 h 3322003"/>
              <a:gd name="connsiteX6621" fmla="*/ 2738281 w 12191948"/>
              <a:gd name="connsiteY6621" fmla="*/ 1904450 h 3322003"/>
              <a:gd name="connsiteX6622" fmla="*/ 2705385 w 12191948"/>
              <a:gd name="connsiteY6622" fmla="*/ 1896463 h 3322003"/>
              <a:gd name="connsiteX6623" fmla="*/ 2676115 w 12191948"/>
              <a:gd name="connsiteY6623" fmla="*/ 1900749 h 3322003"/>
              <a:gd name="connsiteX6624" fmla="*/ 2676115 w 12191948"/>
              <a:gd name="connsiteY6624" fmla="*/ 1913993 h 3322003"/>
              <a:gd name="connsiteX6625" fmla="*/ 2710705 w 12191948"/>
              <a:gd name="connsiteY6625" fmla="*/ 1916916 h 3322003"/>
              <a:gd name="connsiteX6626" fmla="*/ 2743842 w 12191948"/>
              <a:gd name="connsiteY6626" fmla="*/ 1928017 h 3322003"/>
              <a:gd name="connsiteX6627" fmla="*/ 2734893 w 12191948"/>
              <a:gd name="connsiteY6627" fmla="*/ 1941846 h 3322003"/>
              <a:gd name="connsiteX6628" fmla="*/ 2754244 w 12191948"/>
              <a:gd name="connsiteY6628" fmla="*/ 1950999 h 3322003"/>
              <a:gd name="connsiteX6629" fmla="*/ 2783754 w 12191948"/>
              <a:gd name="connsiteY6629" fmla="*/ 1956453 h 3322003"/>
              <a:gd name="connsiteX6630" fmla="*/ 2869864 w 12191948"/>
              <a:gd name="connsiteY6630" fmla="*/ 1960348 h 3322003"/>
              <a:gd name="connsiteX6631" fmla="*/ 2916061 w 12191948"/>
              <a:gd name="connsiteY6631" fmla="*/ 1975542 h 3322003"/>
              <a:gd name="connsiteX6632" fmla="*/ 2943878 w 12191948"/>
              <a:gd name="connsiteY6632" fmla="*/ 1980216 h 3322003"/>
              <a:gd name="connsiteX6633" fmla="*/ 3028294 w 12191948"/>
              <a:gd name="connsiteY6633" fmla="*/ 1991708 h 3322003"/>
              <a:gd name="connsiteX6634" fmla="*/ 3104246 w 12191948"/>
              <a:gd name="connsiteY6634" fmla="*/ 1998524 h 3322003"/>
              <a:gd name="connsiteX6635" fmla="*/ 3143914 w 12191948"/>
              <a:gd name="connsiteY6635" fmla="*/ 2008263 h 3322003"/>
              <a:gd name="connsiteX6636" fmla="*/ 3309602 w 12191948"/>
              <a:gd name="connsiteY6636" fmla="*/ 2012353 h 3322003"/>
              <a:gd name="connsiteX6637" fmla="*/ 3325082 w 12191948"/>
              <a:gd name="connsiteY6637" fmla="*/ 2018976 h 3322003"/>
              <a:gd name="connsiteX6638" fmla="*/ 3335240 w 12191948"/>
              <a:gd name="connsiteY6638" fmla="*/ 2031051 h 3322003"/>
              <a:gd name="connsiteX6639" fmla="*/ 3422802 w 12191948"/>
              <a:gd name="connsiteY6639" fmla="*/ 2050528 h 3322003"/>
              <a:gd name="connsiteX6640" fmla="*/ 3495366 w 12191948"/>
              <a:gd name="connsiteY6640" fmla="*/ 2075850 h 3322003"/>
              <a:gd name="connsiteX6641" fmla="*/ 3520763 w 12191948"/>
              <a:gd name="connsiteY6641" fmla="*/ 2053450 h 3322003"/>
              <a:gd name="connsiteX6642" fmla="*/ 3578091 w 12191948"/>
              <a:gd name="connsiteY6642" fmla="*/ 2070006 h 3322003"/>
              <a:gd name="connsiteX6643" fmla="*/ 3637833 w 12191948"/>
              <a:gd name="connsiteY6643" fmla="*/ 2079355 h 3322003"/>
              <a:gd name="connsiteX6644" fmla="*/ 3632754 w 12191948"/>
              <a:gd name="connsiteY6644" fmla="*/ 2067280 h 3322003"/>
              <a:gd name="connsiteX6645" fmla="*/ 3591633 w 12191948"/>
              <a:gd name="connsiteY6645" fmla="*/ 2064746 h 3322003"/>
              <a:gd name="connsiteX6646" fmla="*/ 3543257 w 12191948"/>
              <a:gd name="connsiteY6646" fmla="*/ 2046827 h 3322003"/>
              <a:gd name="connsiteX6647" fmla="*/ 3464164 w 12191948"/>
              <a:gd name="connsiteY6647" fmla="*/ 2030857 h 3322003"/>
              <a:gd name="connsiteX6648" fmla="*/ 3338869 w 12191948"/>
              <a:gd name="connsiteY6648" fmla="*/ 1998524 h 3322003"/>
              <a:gd name="connsiteX6649" fmla="*/ 3371523 w 12191948"/>
              <a:gd name="connsiteY6649" fmla="*/ 1995992 h 3322003"/>
              <a:gd name="connsiteX6650" fmla="*/ 3414577 w 12191948"/>
              <a:gd name="connsiteY6650" fmla="*/ 2003589 h 3322003"/>
              <a:gd name="connsiteX6651" fmla="*/ 3495366 w 12191948"/>
              <a:gd name="connsiteY6651" fmla="*/ 2018197 h 3322003"/>
              <a:gd name="connsiteX6652" fmla="*/ 3523424 w 12191948"/>
              <a:gd name="connsiteY6652" fmla="*/ 2025792 h 3322003"/>
              <a:gd name="connsiteX6653" fmla="*/ 3608566 w 12191948"/>
              <a:gd name="connsiteY6653" fmla="*/ 2042737 h 3322003"/>
              <a:gd name="connsiteX6654" fmla="*/ 3612194 w 12191948"/>
              <a:gd name="connsiteY6654" fmla="*/ 2042832 h 3322003"/>
              <a:gd name="connsiteX6655" fmla="*/ 3601551 w 12191948"/>
              <a:gd name="connsiteY6655" fmla="*/ 2046999 h 3322003"/>
              <a:gd name="connsiteX6656" fmla="*/ 3612436 w 12191948"/>
              <a:gd name="connsiteY6656" fmla="*/ 2055203 h 3322003"/>
              <a:gd name="connsiteX6657" fmla="*/ 3636625 w 12191948"/>
              <a:gd name="connsiteY6657" fmla="*/ 2066304 h 3322003"/>
              <a:gd name="connsiteX6658" fmla="*/ 3668070 w 12191948"/>
              <a:gd name="connsiteY6658" fmla="*/ 2067474 h 3322003"/>
              <a:gd name="connsiteX6659" fmla="*/ 3664441 w 12191948"/>
              <a:gd name="connsiteY6659" fmla="*/ 2058904 h 3322003"/>
              <a:gd name="connsiteX6660" fmla="*/ 3665168 w 12191948"/>
              <a:gd name="connsiteY6660" fmla="*/ 2059683 h 3322003"/>
              <a:gd name="connsiteX6661" fmla="*/ 3612779 w 12191948"/>
              <a:gd name="connsiteY6661" fmla="*/ 2042848 h 3322003"/>
              <a:gd name="connsiteX6662" fmla="*/ 3640042 w 12191948"/>
              <a:gd name="connsiteY6662" fmla="*/ 2043561 h 3322003"/>
              <a:gd name="connsiteX6663" fmla="*/ 3669520 w 12191948"/>
              <a:gd name="connsiteY6663" fmla="*/ 2052477 h 3322003"/>
              <a:gd name="connsiteX6664" fmla="*/ 3688386 w 12191948"/>
              <a:gd name="connsiteY6664" fmla="*/ 2059489 h 3322003"/>
              <a:gd name="connsiteX6665" fmla="*/ 3707012 w 12191948"/>
              <a:gd name="connsiteY6665" fmla="*/ 2059489 h 3322003"/>
              <a:gd name="connsiteX6666" fmla="*/ 3705319 w 12191948"/>
              <a:gd name="connsiteY6666" fmla="*/ 2053450 h 3322003"/>
              <a:gd name="connsiteX6667" fmla="*/ 3685727 w 12191948"/>
              <a:gd name="connsiteY6667" fmla="*/ 2043322 h 3322003"/>
              <a:gd name="connsiteX6668" fmla="*/ 3705077 w 12191948"/>
              <a:gd name="connsiteY6668" fmla="*/ 2042349 h 3322003"/>
              <a:gd name="connsiteX6669" fmla="*/ 3795540 w 12191948"/>
              <a:gd name="connsiteY6669" fmla="*/ 2065331 h 3322003"/>
              <a:gd name="connsiteX6670" fmla="*/ 3848997 w 12191948"/>
              <a:gd name="connsiteY6670" fmla="*/ 2058514 h 3322003"/>
              <a:gd name="connsiteX6671" fmla="*/ 3879473 w 12191948"/>
              <a:gd name="connsiteY6671" fmla="*/ 2064358 h 3322003"/>
              <a:gd name="connsiteX6672" fmla="*/ 3887940 w 12191948"/>
              <a:gd name="connsiteY6672" fmla="*/ 2059293 h 3322003"/>
              <a:gd name="connsiteX6673" fmla="*/ 3906564 w 12191948"/>
              <a:gd name="connsiteY6673" fmla="*/ 2057346 h 3322003"/>
              <a:gd name="connsiteX6674" fmla="*/ 3852141 w 12191948"/>
              <a:gd name="connsiteY6674" fmla="*/ 2074095 h 3322003"/>
              <a:gd name="connsiteX6675" fmla="*/ 3909708 w 12191948"/>
              <a:gd name="connsiteY6675" fmla="*/ 2096106 h 3322003"/>
              <a:gd name="connsiteX6676" fmla="*/ 3935589 w 12191948"/>
              <a:gd name="connsiteY6676" fmla="*/ 2098053 h 3322003"/>
              <a:gd name="connsiteX6677" fmla="*/ 3919868 w 12191948"/>
              <a:gd name="connsiteY6677" fmla="*/ 2087340 h 3322003"/>
              <a:gd name="connsiteX6678" fmla="*/ 4044919 w 12191948"/>
              <a:gd name="connsiteY6678" fmla="*/ 2104286 h 3322003"/>
              <a:gd name="connsiteX6679" fmla="*/ 4152073 w 12191948"/>
              <a:gd name="connsiteY6679" fmla="*/ 2113829 h 3322003"/>
              <a:gd name="connsiteX6680" fmla="*/ 4084347 w 12191948"/>
              <a:gd name="connsiteY6680" fmla="*/ 2081498 h 3322003"/>
              <a:gd name="connsiteX6681" fmla="*/ 4116275 w 12191948"/>
              <a:gd name="connsiteY6681" fmla="*/ 2081498 h 3322003"/>
              <a:gd name="connsiteX6682" fmla="*/ 4159572 w 12191948"/>
              <a:gd name="connsiteY6682" fmla="*/ 2100975 h 3322003"/>
              <a:gd name="connsiteX6683" fmla="*/ 4254631 w 12191948"/>
              <a:gd name="connsiteY6683" fmla="*/ 2135061 h 3322003"/>
              <a:gd name="connsiteX6684" fmla="*/ 4303007 w 12191948"/>
              <a:gd name="connsiteY6684" fmla="*/ 2137398 h 3322003"/>
              <a:gd name="connsiteX6685" fmla="*/ 4303007 w 12191948"/>
              <a:gd name="connsiteY6685" fmla="*/ 2143435 h 3322003"/>
              <a:gd name="connsiteX6686" fmla="*/ 4352833 w 12191948"/>
              <a:gd name="connsiteY6686" fmla="*/ 2140514 h 3322003"/>
              <a:gd name="connsiteX6687" fmla="*/ 4433622 w 12191948"/>
              <a:gd name="connsiteY6687" fmla="*/ 2152395 h 3322003"/>
              <a:gd name="connsiteX6688" fmla="*/ 4446442 w 12191948"/>
              <a:gd name="connsiteY6688" fmla="*/ 2156096 h 3322003"/>
              <a:gd name="connsiteX6689" fmla="*/ 4468210 w 12191948"/>
              <a:gd name="connsiteY6689" fmla="*/ 2164470 h 3322003"/>
              <a:gd name="connsiteX6690" fmla="*/ 4503040 w 12191948"/>
              <a:gd name="connsiteY6690" fmla="*/ 2161938 h 3322003"/>
              <a:gd name="connsiteX6691" fmla="*/ 4532310 w 12191948"/>
              <a:gd name="connsiteY6691" fmla="*/ 2178690 h 3322003"/>
              <a:gd name="connsiteX6692" fmla="*/ 4534557 w 12191948"/>
              <a:gd name="connsiteY6692" fmla="*/ 2178439 h 3322003"/>
              <a:gd name="connsiteX6693" fmla="*/ 4527955 w 12191948"/>
              <a:gd name="connsiteY6693" fmla="*/ 2181806 h 3322003"/>
              <a:gd name="connsiteX6694" fmla="*/ 4537389 w 12191948"/>
              <a:gd name="connsiteY6694" fmla="*/ 2185117 h 3322003"/>
              <a:gd name="connsiteX6695" fmla="*/ 4541500 w 12191948"/>
              <a:gd name="connsiteY6695" fmla="*/ 2184144 h 3322003"/>
              <a:gd name="connsiteX6696" fmla="*/ 4535456 w 12191948"/>
              <a:gd name="connsiteY6696" fmla="*/ 2178339 h 3322003"/>
              <a:gd name="connsiteX6697" fmla="*/ 4558100 w 12191948"/>
              <a:gd name="connsiteY6697" fmla="*/ 2175816 h 3322003"/>
              <a:gd name="connsiteX6698" fmla="*/ 4552143 w 12191948"/>
              <a:gd name="connsiteY6698" fmla="*/ 2162717 h 3322003"/>
              <a:gd name="connsiteX6699" fmla="*/ 4591811 w 12191948"/>
              <a:gd name="connsiteY6699" fmla="*/ 2167392 h 3322003"/>
              <a:gd name="connsiteX6700" fmla="*/ 4596795 w 12191948"/>
              <a:gd name="connsiteY6700" fmla="*/ 2167896 h 3322003"/>
              <a:gd name="connsiteX6701" fmla="*/ 4587217 w 12191948"/>
              <a:gd name="connsiteY6701" fmla="*/ 2178299 h 3322003"/>
              <a:gd name="connsiteX6702" fmla="*/ 4630512 w 12191948"/>
              <a:gd name="connsiteY6702" fmla="*/ 2181610 h 3322003"/>
              <a:gd name="connsiteX6703" fmla="*/ 4631480 w 12191948"/>
              <a:gd name="connsiteY6703" fmla="*/ 2182000 h 3322003"/>
              <a:gd name="connsiteX6704" fmla="*/ 4600473 w 12191948"/>
              <a:gd name="connsiteY6704" fmla="*/ 2168269 h 3322003"/>
              <a:gd name="connsiteX6705" fmla="*/ 4680341 w 12191948"/>
              <a:gd name="connsiteY6705" fmla="*/ 2176352 h 3322003"/>
              <a:gd name="connsiteX6706" fmla="*/ 4766450 w 12191948"/>
              <a:gd name="connsiteY6706" fmla="*/ 2181610 h 3322003"/>
              <a:gd name="connsiteX6707" fmla="*/ 4763789 w 12191948"/>
              <a:gd name="connsiteY6707" fmla="*/ 2181610 h 3322003"/>
              <a:gd name="connsiteX6708" fmla="*/ 4808295 w 12191948"/>
              <a:gd name="connsiteY6708" fmla="*/ 2185311 h 3322003"/>
              <a:gd name="connsiteX6709" fmla="*/ 5025988 w 12191948"/>
              <a:gd name="connsiteY6709" fmla="*/ 2203621 h 3322003"/>
              <a:gd name="connsiteX6710" fmla="*/ 5124193 w 12191948"/>
              <a:gd name="connsiteY6710" fmla="*/ 2204788 h 3322003"/>
              <a:gd name="connsiteX6711" fmla="*/ 5138462 w 12191948"/>
              <a:gd name="connsiteY6711" fmla="*/ 2204788 h 3322003"/>
              <a:gd name="connsiteX6712" fmla="*/ 5310925 w 12191948"/>
              <a:gd name="connsiteY6712" fmla="*/ 2216865 h 3322003"/>
              <a:gd name="connsiteX6713" fmla="*/ 5332934 w 12191948"/>
              <a:gd name="connsiteY6713" fmla="*/ 2218812 h 3322003"/>
              <a:gd name="connsiteX6714" fmla="*/ 5351076 w 12191948"/>
              <a:gd name="connsiteY6714" fmla="*/ 2206541 h 3322003"/>
              <a:gd name="connsiteX6715" fmla="*/ 5326888 w 12191948"/>
              <a:gd name="connsiteY6715" fmla="*/ 2204983 h 3322003"/>
              <a:gd name="connsiteX6716" fmla="*/ 5273432 w 12191948"/>
              <a:gd name="connsiteY6716" fmla="*/ 2181610 h 3322003"/>
              <a:gd name="connsiteX6717" fmla="*/ 5274642 w 12191948"/>
              <a:gd name="connsiteY6717" fmla="*/ 2176935 h 3322003"/>
              <a:gd name="connsiteX6718" fmla="*/ 5277059 w 12191948"/>
              <a:gd name="connsiteY6718" fmla="*/ 2164081 h 3322003"/>
              <a:gd name="connsiteX6719" fmla="*/ 5321082 w 12191948"/>
              <a:gd name="connsiteY6719" fmla="*/ 2170508 h 3322003"/>
              <a:gd name="connsiteX6720" fmla="*/ 5301491 w 12191948"/>
              <a:gd name="connsiteY6720" fmla="*/ 2185311 h 3322003"/>
              <a:gd name="connsiteX6721" fmla="*/ 5329064 w 12191948"/>
              <a:gd name="connsiteY6721" fmla="*/ 2198750 h 3322003"/>
              <a:gd name="connsiteX6722" fmla="*/ 5409127 w 12191948"/>
              <a:gd name="connsiteY6722" fmla="*/ 2205761 h 3322003"/>
              <a:gd name="connsiteX6723" fmla="*/ 5394615 w 12191948"/>
              <a:gd name="connsiteY6723" fmla="*/ 2211800 h 3322003"/>
              <a:gd name="connsiteX6724" fmla="*/ 5415900 w 12191948"/>
              <a:gd name="connsiteY6724" fmla="*/ 2206931 h 3322003"/>
              <a:gd name="connsiteX6725" fmla="*/ 5373329 w 12191948"/>
              <a:gd name="connsiteY6725" fmla="*/ 2180442 h 3322003"/>
              <a:gd name="connsiteX6726" fmla="*/ 5367039 w 12191948"/>
              <a:gd name="connsiteY6726" fmla="*/ 2167004 h 3322003"/>
              <a:gd name="connsiteX6727" fmla="*/ 5414206 w 12191948"/>
              <a:gd name="connsiteY6727" fmla="*/ 2169729 h 3322003"/>
              <a:gd name="connsiteX6728" fmla="*/ 5365830 w 12191948"/>
              <a:gd name="connsiteY6728" fmla="*/ 2163108 h 3322003"/>
              <a:gd name="connsiteX6729" fmla="*/ 5224813 w 12191948"/>
              <a:gd name="connsiteY6729" fmla="*/ 2133891 h 3322003"/>
              <a:gd name="connsiteX6730" fmla="*/ 5184177 w 12191948"/>
              <a:gd name="connsiteY6730" fmla="*/ 2131554 h 3322003"/>
              <a:gd name="connsiteX6731" fmla="*/ 5118629 w 12191948"/>
              <a:gd name="connsiteY6731" fmla="*/ 2126685 h 3322003"/>
              <a:gd name="connsiteX6732" fmla="*/ 5076058 w 12191948"/>
              <a:gd name="connsiteY6732" fmla="*/ 2122984 h 3322003"/>
              <a:gd name="connsiteX6733" fmla="*/ 4948104 w 12191948"/>
              <a:gd name="connsiteY6733" fmla="*/ 2109351 h 3322003"/>
              <a:gd name="connsiteX6734" fmla="*/ 4801522 w 12191948"/>
              <a:gd name="connsiteY6734" fmla="*/ 2086561 h 3322003"/>
              <a:gd name="connsiteX6735" fmla="*/ 4786043 w 12191948"/>
              <a:gd name="connsiteY6735" fmla="*/ 2079940 h 3322003"/>
              <a:gd name="connsiteX6736" fmla="*/ 4690742 w 12191948"/>
              <a:gd name="connsiteY6736" fmla="*/ 2067863 h 3322003"/>
              <a:gd name="connsiteX6737" fmla="*/ 4642366 w 12191948"/>
              <a:gd name="connsiteY6737" fmla="*/ 2059683 h 3322003"/>
              <a:gd name="connsiteX6738" fmla="*/ 4559642 w 12191948"/>
              <a:gd name="connsiteY6738" fmla="*/ 2054230 h 3322003"/>
              <a:gd name="connsiteX6739" fmla="*/ 4479822 w 12191948"/>
              <a:gd name="connsiteY6739" fmla="*/ 2050919 h 3322003"/>
              <a:gd name="connsiteX6740" fmla="*/ 4363720 w 12191948"/>
              <a:gd name="connsiteY6740" fmla="*/ 2028714 h 3322003"/>
              <a:gd name="connsiteX6741" fmla="*/ 4331548 w 12191948"/>
              <a:gd name="connsiteY6741" fmla="*/ 2028714 h 3322003"/>
              <a:gd name="connsiteX6742" fmla="*/ 4313891 w 12191948"/>
              <a:gd name="connsiteY6742" fmla="*/ 2028714 h 3322003"/>
              <a:gd name="connsiteX6743" fmla="*/ 4182308 w 12191948"/>
              <a:gd name="connsiteY6743" fmla="*/ 2017222 h 3322003"/>
              <a:gd name="connsiteX6744" fmla="*/ 4169247 w 12191948"/>
              <a:gd name="connsiteY6744" fmla="*/ 2033779 h 3322003"/>
              <a:gd name="connsiteX6745" fmla="*/ 4181099 w 12191948"/>
              <a:gd name="connsiteY6745" fmla="*/ 2039621 h 3322003"/>
              <a:gd name="connsiteX6746" fmla="*/ 4221494 w 12191948"/>
              <a:gd name="connsiteY6746" fmla="*/ 2060657 h 3322003"/>
              <a:gd name="connsiteX6747" fmla="*/ 4154976 w 12191948"/>
              <a:gd name="connsiteY6747" fmla="*/ 2039815 h 3322003"/>
              <a:gd name="connsiteX6748" fmla="*/ 4081200 w 12191948"/>
              <a:gd name="connsiteY6748" fmla="*/ 2029687 h 3322003"/>
              <a:gd name="connsiteX6749" fmla="*/ 4082894 w 12191948"/>
              <a:gd name="connsiteY6749" fmla="*/ 2023845 h 3322003"/>
              <a:gd name="connsiteX6750" fmla="*/ 4020490 w 12191948"/>
              <a:gd name="connsiteY6750" fmla="*/ 1996186 h 3322003"/>
              <a:gd name="connsiteX6751" fmla="*/ 3959051 w 12191948"/>
              <a:gd name="connsiteY6751" fmla="*/ 1995019 h 3322003"/>
              <a:gd name="connsiteX6752" fmla="*/ 3942362 w 12191948"/>
              <a:gd name="connsiteY6752" fmla="*/ 1997941 h 3322003"/>
              <a:gd name="connsiteX6753" fmla="*/ 3874635 w 12191948"/>
              <a:gd name="connsiteY6753" fmla="*/ 1978464 h 3322003"/>
              <a:gd name="connsiteX6754" fmla="*/ 3794813 w 12191948"/>
              <a:gd name="connsiteY6754" fmla="*/ 1967360 h 3322003"/>
              <a:gd name="connsiteX6755" fmla="*/ 3758050 w 12191948"/>
              <a:gd name="connsiteY6755" fmla="*/ 1968530 h 3322003"/>
              <a:gd name="connsiteX6756" fmla="*/ 3699272 w 12191948"/>
              <a:gd name="connsiteY6756" fmla="*/ 1978267 h 3322003"/>
              <a:gd name="connsiteX6757" fmla="*/ 3705077 w 12191948"/>
              <a:gd name="connsiteY6757" fmla="*/ 1984891 h 3322003"/>
              <a:gd name="connsiteX6758" fmla="*/ 3734103 w 12191948"/>
              <a:gd name="connsiteY6758" fmla="*/ 1990929 h 3322003"/>
              <a:gd name="connsiteX6759" fmla="*/ 3760950 w 12191948"/>
              <a:gd name="connsiteY6759" fmla="*/ 2006120 h 3322003"/>
              <a:gd name="connsiteX6760" fmla="*/ 3757080 w 12191948"/>
              <a:gd name="connsiteY6760" fmla="*/ 2016054 h 3322003"/>
              <a:gd name="connsiteX6761" fmla="*/ 3855770 w 12191948"/>
              <a:gd name="connsiteY6761" fmla="*/ 2030272 h 3322003"/>
              <a:gd name="connsiteX6762" fmla="*/ 3815617 w 12191948"/>
              <a:gd name="connsiteY6762" fmla="*/ 2033583 h 3322003"/>
              <a:gd name="connsiteX6763" fmla="*/ 3791428 w 12191948"/>
              <a:gd name="connsiteY6763" fmla="*/ 2038842 h 3322003"/>
              <a:gd name="connsiteX6764" fmla="*/ 3795298 w 12191948"/>
              <a:gd name="connsiteY6764" fmla="*/ 2040791 h 3322003"/>
              <a:gd name="connsiteX6765" fmla="*/ 3786108 w 12191948"/>
              <a:gd name="connsiteY6765" fmla="*/ 2039233 h 3322003"/>
              <a:gd name="connsiteX6766" fmla="*/ 3791187 w 12191948"/>
              <a:gd name="connsiteY6766" fmla="*/ 2039233 h 3322003"/>
              <a:gd name="connsiteX6767" fmla="*/ 3744020 w 12191948"/>
              <a:gd name="connsiteY6767" fmla="*/ 2026377 h 3322003"/>
              <a:gd name="connsiteX6768" fmla="*/ 3640980 w 12191948"/>
              <a:gd name="connsiteY6768" fmla="*/ 2000082 h 3322003"/>
              <a:gd name="connsiteX6769" fmla="*/ 3584620 w 12191948"/>
              <a:gd name="connsiteY6769" fmla="*/ 1997550 h 3322003"/>
              <a:gd name="connsiteX6770" fmla="*/ 3568898 w 12191948"/>
              <a:gd name="connsiteY6770" fmla="*/ 1984500 h 3322003"/>
              <a:gd name="connsiteX6771" fmla="*/ 3540113 w 12191948"/>
              <a:gd name="connsiteY6771" fmla="*/ 1976321 h 3322003"/>
              <a:gd name="connsiteX6772" fmla="*/ 3564302 w 12191948"/>
              <a:gd name="connsiteY6772" fmla="*/ 1973204 h 3322003"/>
              <a:gd name="connsiteX6773" fmla="*/ 3500204 w 12191948"/>
              <a:gd name="connsiteY6773" fmla="*/ 1950611 h 3322003"/>
              <a:gd name="connsiteX6774" fmla="*/ 3467793 w 12191948"/>
              <a:gd name="connsiteY6774" fmla="*/ 1940677 h 3322003"/>
              <a:gd name="connsiteX6775" fmla="*/ 3436588 w 12191948"/>
              <a:gd name="connsiteY6775" fmla="*/ 1942625 h 3322003"/>
              <a:gd name="connsiteX6776" fmla="*/ 3375635 w 12191948"/>
              <a:gd name="connsiteY6776" fmla="*/ 1929381 h 3322003"/>
              <a:gd name="connsiteX6777" fmla="*/ 3321694 w 12191948"/>
              <a:gd name="connsiteY6777" fmla="*/ 1929381 h 3322003"/>
              <a:gd name="connsiteX6778" fmla="*/ 3264854 w 12191948"/>
              <a:gd name="connsiteY6778" fmla="*/ 1919253 h 3322003"/>
              <a:gd name="connsiteX6779" fmla="*/ 3253727 w 12191948"/>
              <a:gd name="connsiteY6779" fmla="*/ 1921394 h 3322003"/>
              <a:gd name="connsiteX6780" fmla="*/ 3175842 w 12191948"/>
              <a:gd name="connsiteY6780" fmla="*/ 1925095 h 3322003"/>
              <a:gd name="connsiteX6781" fmla="*/ 3157942 w 12191948"/>
              <a:gd name="connsiteY6781" fmla="*/ 1923731 h 3322003"/>
              <a:gd name="connsiteX6782" fmla="*/ 3129642 w 12191948"/>
              <a:gd name="connsiteY6782" fmla="*/ 1934638 h 3322003"/>
              <a:gd name="connsiteX6783" fmla="*/ 3172940 w 12191948"/>
              <a:gd name="connsiteY6783" fmla="*/ 1950805 h 3322003"/>
              <a:gd name="connsiteX6784" fmla="*/ 3216237 w 12191948"/>
              <a:gd name="connsiteY6784" fmla="*/ 1955285 h 3322003"/>
              <a:gd name="connsiteX6785" fmla="*/ 3231474 w 12191948"/>
              <a:gd name="connsiteY6785" fmla="*/ 1947494 h 3322003"/>
              <a:gd name="connsiteX6786" fmla="*/ 3279850 w 12191948"/>
              <a:gd name="connsiteY6786" fmla="*/ 1963465 h 3322003"/>
              <a:gd name="connsiteX6787" fmla="*/ 3199545 w 12191948"/>
              <a:gd name="connsiteY6787" fmla="*/ 1965802 h 3322003"/>
              <a:gd name="connsiteX6788" fmla="*/ 3182856 w 12191948"/>
              <a:gd name="connsiteY6788" fmla="*/ 1974957 h 3322003"/>
              <a:gd name="connsiteX6789" fmla="*/ 3156248 w 12191948"/>
              <a:gd name="connsiteY6789" fmla="*/ 1958011 h 3322003"/>
              <a:gd name="connsiteX6790" fmla="*/ 3072559 w 12191948"/>
              <a:gd name="connsiteY6790" fmla="*/ 1948662 h 3322003"/>
              <a:gd name="connsiteX6791" fmla="*/ 3058287 w 12191948"/>
              <a:gd name="connsiteY6791" fmla="*/ 1942041 h 3322003"/>
              <a:gd name="connsiteX6792" fmla="*/ 3037728 w 12191948"/>
              <a:gd name="connsiteY6792" fmla="*/ 1929964 h 3322003"/>
              <a:gd name="connsiteX6793" fmla="*/ 3005317 w 12191948"/>
              <a:gd name="connsiteY6793" fmla="*/ 1932497 h 3322003"/>
              <a:gd name="connsiteX6794" fmla="*/ 2998059 w 12191948"/>
              <a:gd name="connsiteY6794" fmla="*/ 1941846 h 3322003"/>
              <a:gd name="connsiteX6795" fmla="*/ 2958391 w 12191948"/>
              <a:gd name="connsiteY6795" fmla="*/ 1928406 h 3322003"/>
              <a:gd name="connsiteX6796" fmla="*/ 2990078 w 12191948"/>
              <a:gd name="connsiteY6796" fmla="*/ 1922758 h 3322003"/>
              <a:gd name="connsiteX6797" fmla="*/ 2914852 w 12191948"/>
              <a:gd name="connsiteY6797" fmla="*/ 1910098 h 3322003"/>
              <a:gd name="connsiteX6798" fmla="*/ 2866476 w 12191948"/>
              <a:gd name="connsiteY6798" fmla="*/ 1898021 h 3322003"/>
              <a:gd name="connsiteX6799" fmla="*/ 2849302 w 12191948"/>
              <a:gd name="connsiteY6799" fmla="*/ 1896659 h 3322003"/>
              <a:gd name="connsiteX6800" fmla="*/ 2849302 w 12191948"/>
              <a:gd name="connsiteY6800" fmla="*/ 1894516 h 3322003"/>
              <a:gd name="connsiteX6801" fmla="*/ 2865991 w 12191948"/>
              <a:gd name="connsiteY6801" fmla="*/ 1896074 h 3322003"/>
              <a:gd name="connsiteX6802" fmla="*/ 2869379 w 12191948"/>
              <a:gd name="connsiteY6802" fmla="*/ 1887310 h 3322003"/>
              <a:gd name="connsiteX6803" fmla="*/ 6711413 w 12191948"/>
              <a:gd name="connsiteY6803" fmla="*/ 1881077 h 3322003"/>
              <a:gd name="connsiteX6804" fmla="*/ 6710930 w 12191948"/>
              <a:gd name="connsiteY6804" fmla="*/ 1881272 h 3322003"/>
              <a:gd name="connsiteX6805" fmla="*/ 6729313 w 12191948"/>
              <a:gd name="connsiteY6805" fmla="*/ 1884194 h 3322003"/>
              <a:gd name="connsiteX6806" fmla="*/ 6711413 w 12191948"/>
              <a:gd name="connsiteY6806" fmla="*/ 1881077 h 3322003"/>
              <a:gd name="connsiteX6807" fmla="*/ 3276465 w 12191948"/>
              <a:gd name="connsiteY6807" fmla="*/ 1880493 h 3322003"/>
              <a:gd name="connsiteX6808" fmla="*/ 3273562 w 12191948"/>
              <a:gd name="connsiteY6808" fmla="*/ 1885361 h 3322003"/>
              <a:gd name="connsiteX6809" fmla="*/ 3297750 w 12191948"/>
              <a:gd name="connsiteY6809" fmla="*/ 1890621 h 3322003"/>
              <a:gd name="connsiteX6810" fmla="*/ 3295815 w 12191948"/>
              <a:gd name="connsiteY6810" fmla="*/ 1884777 h 3322003"/>
              <a:gd name="connsiteX6811" fmla="*/ 3294848 w 12191948"/>
              <a:gd name="connsiteY6811" fmla="*/ 1883803 h 3322003"/>
              <a:gd name="connsiteX6812" fmla="*/ 3276465 w 12191948"/>
              <a:gd name="connsiteY6812" fmla="*/ 1880493 h 3322003"/>
              <a:gd name="connsiteX6813" fmla="*/ 4694854 w 12191948"/>
              <a:gd name="connsiteY6813" fmla="*/ 1879713 h 3322003"/>
              <a:gd name="connsiteX6814" fmla="*/ 4691951 w 12191948"/>
              <a:gd name="connsiteY6814" fmla="*/ 1888868 h 3322003"/>
              <a:gd name="connsiteX6815" fmla="*/ 4692192 w 12191948"/>
              <a:gd name="connsiteY6815" fmla="*/ 1888868 h 3322003"/>
              <a:gd name="connsiteX6816" fmla="*/ 4735731 w 12191948"/>
              <a:gd name="connsiteY6816" fmla="*/ 1890621 h 3322003"/>
              <a:gd name="connsiteX6817" fmla="*/ 7008443 w 12191948"/>
              <a:gd name="connsiteY6817" fmla="*/ 1877765 h 3322003"/>
              <a:gd name="connsiteX6818" fmla="*/ 7011500 w 12191948"/>
              <a:gd name="connsiteY6818" fmla="*/ 1884395 h 3322003"/>
              <a:gd name="connsiteX6819" fmla="*/ 7010378 w 12191948"/>
              <a:gd name="connsiteY6819" fmla="*/ 1884194 h 3322003"/>
              <a:gd name="connsiteX6820" fmla="*/ 7011586 w 12191948"/>
              <a:gd name="connsiteY6820" fmla="*/ 1884582 h 3322003"/>
              <a:gd name="connsiteX6821" fmla="*/ 7011500 w 12191948"/>
              <a:gd name="connsiteY6821" fmla="*/ 1884395 h 3322003"/>
              <a:gd name="connsiteX6822" fmla="*/ 7027793 w 12191948"/>
              <a:gd name="connsiteY6822" fmla="*/ 1887310 h 3322003"/>
              <a:gd name="connsiteX6823" fmla="*/ 7031422 w 12191948"/>
              <a:gd name="connsiteY6823" fmla="*/ 1882636 h 3322003"/>
              <a:gd name="connsiteX6824" fmla="*/ 5429204 w 12191948"/>
              <a:gd name="connsiteY6824" fmla="*/ 1877765 h 3322003"/>
              <a:gd name="connsiteX6825" fmla="*/ 5419043 w 12191948"/>
              <a:gd name="connsiteY6825" fmla="*/ 1879323 h 3322003"/>
              <a:gd name="connsiteX6826" fmla="*/ 5427269 w 12191948"/>
              <a:gd name="connsiteY6826" fmla="*/ 1886725 h 3322003"/>
              <a:gd name="connsiteX6827" fmla="*/ 5479756 w 12191948"/>
              <a:gd name="connsiteY6827" fmla="*/ 1890815 h 3322003"/>
              <a:gd name="connsiteX6828" fmla="*/ 5552320 w 12191948"/>
              <a:gd name="connsiteY6828" fmla="*/ 1915161 h 3322003"/>
              <a:gd name="connsiteX6829" fmla="*/ 5516763 w 12191948"/>
              <a:gd name="connsiteY6829" fmla="*/ 1889257 h 3322003"/>
              <a:gd name="connsiteX6830" fmla="*/ 5516763 w 12191948"/>
              <a:gd name="connsiteY6830" fmla="*/ 1888672 h 3322003"/>
              <a:gd name="connsiteX6831" fmla="*/ 5479515 w 12191948"/>
              <a:gd name="connsiteY6831" fmla="*/ 1888672 h 3322003"/>
              <a:gd name="connsiteX6832" fmla="*/ 5429204 w 12191948"/>
              <a:gd name="connsiteY6832" fmla="*/ 1877765 h 3322003"/>
              <a:gd name="connsiteX6833" fmla="*/ 6685290 w 12191948"/>
              <a:gd name="connsiteY6833" fmla="*/ 1875427 h 3322003"/>
              <a:gd name="connsiteX6834" fmla="*/ 6689401 w 12191948"/>
              <a:gd name="connsiteY6834" fmla="*/ 1880102 h 3322003"/>
              <a:gd name="connsiteX6835" fmla="*/ 6704597 w 12191948"/>
              <a:gd name="connsiteY6835" fmla="*/ 1880434 h 3322003"/>
              <a:gd name="connsiteX6836" fmla="*/ 6706817 w 12191948"/>
              <a:gd name="connsiteY6836" fmla="*/ 1881272 h 3322003"/>
              <a:gd name="connsiteX6837" fmla="*/ 6707302 w 12191948"/>
              <a:gd name="connsiteY6837" fmla="*/ 1880493 h 3322003"/>
              <a:gd name="connsiteX6838" fmla="*/ 6704597 w 12191948"/>
              <a:gd name="connsiteY6838" fmla="*/ 1880434 h 3322003"/>
              <a:gd name="connsiteX6839" fmla="*/ 6691336 w 12191948"/>
              <a:gd name="connsiteY6839" fmla="*/ 1875427 h 3322003"/>
              <a:gd name="connsiteX6840" fmla="*/ 6685290 w 12191948"/>
              <a:gd name="connsiteY6840" fmla="*/ 1875427 h 3322003"/>
              <a:gd name="connsiteX6841" fmla="*/ 2663538 w 12191948"/>
              <a:gd name="connsiteY6841" fmla="*/ 1875427 h 3322003"/>
              <a:gd name="connsiteX6842" fmla="*/ 2654589 w 12191948"/>
              <a:gd name="connsiteY6842" fmla="*/ 1878934 h 3322003"/>
              <a:gd name="connsiteX6843" fmla="*/ 2656282 w 12191948"/>
              <a:gd name="connsiteY6843" fmla="*/ 1882439 h 3322003"/>
              <a:gd name="connsiteX6844" fmla="*/ 2656524 w 12191948"/>
              <a:gd name="connsiteY6844" fmla="*/ 1882830 h 3322003"/>
              <a:gd name="connsiteX6845" fmla="*/ 2668134 w 12191948"/>
              <a:gd name="connsiteY6845" fmla="*/ 1884973 h 3322003"/>
              <a:gd name="connsiteX6846" fmla="*/ 2671763 w 12191948"/>
              <a:gd name="connsiteY6846" fmla="*/ 1881857 h 3322003"/>
              <a:gd name="connsiteX6847" fmla="*/ 2663538 w 12191948"/>
              <a:gd name="connsiteY6847" fmla="*/ 1875427 h 3322003"/>
              <a:gd name="connsiteX6848" fmla="*/ 4253663 w 12191948"/>
              <a:gd name="connsiteY6848" fmla="*/ 1874648 h 3322003"/>
              <a:gd name="connsiteX6849" fmla="*/ 4254872 w 12191948"/>
              <a:gd name="connsiteY6849" fmla="*/ 1877765 h 3322003"/>
              <a:gd name="connsiteX6850" fmla="*/ 4272773 w 12191948"/>
              <a:gd name="connsiteY6850" fmla="*/ 1878350 h 3322003"/>
              <a:gd name="connsiteX6851" fmla="*/ 4273255 w 12191948"/>
              <a:gd name="connsiteY6851" fmla="*/ 1878740 h 3322003"/>
              <a:gd name="connsiteX6852" fmla="*/ 4279301 w 12191948"/>
              <a:gd name="connsiteY6852" fmla="*/ 1876791 h 3322003"/>
              <a:gd name="connsiteX6853" fmla="*/ 4272287 w 12191948"/>
              <a:gd name="connsiteY6853" fmla="*/ 1874648 h 3322003"/>
              <a:gd name="connsiteX6854" fmla="*/ 4253663 w 12191948"/>
              <a:gd name="connsiteY6854" fmla="*/ 1874648 h 3322003"/>
              <a:gd name="connsiteX6855" fmla="*/ 3935348 w 12191948"/>
              <a:gd name="connsiteY6855" fmla="*/ 1874648 h 3322003"/>
              <a:gd name="connsiteX6856" fmla="*/ 3931961 w 12191948"/>
              <a:gd name="connsiteY6856" fmla="*/ 1880102 h 3322003"/>
              <a:gd name="connsiteX6857" fmla="*/ 3969211 w 12191948"/>
              <a:gd name="connsiteY6857" fmla="*/ 1888089 h 3322003"/>
              <a:gd name="connsiteX6858" fmla="*/ 3976710 w 12191948"/>
              <a:gd name="connsiteY6858" fmla="*/ 1882636 h 3322003"/>
              <a:gd name="connsiteX6859" fmla="*/ 3935831 w 12191948"/>
              <a:gd name="connsiteY6859" fmla="*/ 1874648 h 3322003"/>
              <a:gd name="connsiteX6860" fmla="*/ 5057704 w 12191948"/>
              <a:gd name="connsiteY6860" fmla="*/ 1873821 h 3322003"/>
              <a:gd name="connsiteX6861" fmla="*/ 5017763 w 12191948"/>
              <a:gd name="connsiteY6861" fmla="*/ 1882245 h 3322003"/>
              <a:gd name="connsiteX6862" fmla="*/ 5060093 w 12191948"/>
              <a:gd name="connsiteY6862" fmla="*/ 1891788 h 3322003"/>
              <a:gd name="connsiteX6863" fmla="*/ 5071703 w 12191948"/>
              <a:gd name="connsiteY6863" fmla="*/ 1875624 h 3322003"/>
              <a:gd name="connsiteX6864" fmla="*/ 5057704 w 12191948"/>
              <a:gd name="connsiteY6864" fmla="*/ 1873821 h 3322003"/>
              <a:gd name="connsiteX6865" fmla="*/ 3416997 w 12191948"/>
              <a:gd name="connsiteY6865" fmla="*/ 1872507 h 3322003"/>
              <a:gd name="connsiteX6866" fmla="*/ 3388456 w 12191948"/>
              <a:gd name="connsiteY6866" fmla="*/ 1877570 h 3322003"/>
              <a:gd name="connsiteX6867" fmla="*/ 3412400 w 12191948"/>
              <a:gd name="connsiteY6867" fmla="*/ 1895684 h 3322003"/>
              <a:gd name="connsiteX6868" fmla="*/ 3412644 w 12191948"/>
              <a:gd name="connsiteY6868" fmla="*/ 1896853 h 3322003"/>
              <a:gd name="connsiteX6869" fmla="*/ 3425463 w 12191948"/>
              <a:gd name="connsiteY6869" fmla="*/ 1896853 h 3322003"/>
              <a:gd name="connsiteX6870" fmla="*/ 6290055 w 12191948"/>
              <a:gd name="connsiteY6870" fmla="*/ 1872117 h 3322003"/>
              <a:gd name="connsiteX6871" fmla="*/ 6293684 w 12191948"/>
              <a:gd name="connsiteY6871" fmla="*/ 1875039 h 3322003"/>
              <a:gd name="connsiteX6872" fmla="*/ 6294896 w 12191948"/>
              <a:gd name="connsiteY6872" fmla="*/ 1873090 h 3322003"/>
              <a:gd name="connsiteX6873" fmla="*/ 5260341 w 12191948"/>
              <a:gd name="connsiteY6873" fmla="*/ 1872116 h 3322003"/>
              <a:gd name="connsiteX6874" fmla="*/ 5240052 w 12191948"/>
              <a:gd name="connsiteY6874" fmla="*/ 1878544 h 3322003"/>
              <a:gd name="connsiteX6875" fmla="*/ 5295444 w 12191948"/>
              <a:gd name="connsiteY6875" fmla="*/ 1880102 h 3322003"/>
              <a:gd name="connsiteX6876" fmla="*/ 5294959 w 12191948"/>
              <a:gd name="connsiteY6876" fmla="*/ 1878544 h 3322003"/>
              <a:gd name="connsiteX6877" fmla="*/ 5260341 w 12191948"/>
              <a:gd name="connsiteY6877" fmla="*/ 1872116 h 3322003"/>
              <a:gd name="connsiteX6878" fmla="*/ 6187015 w 12191948"/>
              <a:gd name="connsiteY6878" fmla="*/ 1869780 h 3322003"/>
              <a:gd name="connsiteX6879" fmla="*/ 6194273 w 12191948"/>
              <a:gd name="connsiteY6879" fmla="*/ 1871532 h 3322003"/>
              <a:gd name="connsiteX6880" fmla="*/ 6293443 w 12191948"/>
              <a:gd name="connsiteY6880" fmla="*/ 1895684 h 3322003"/>
              <a:gd name="connsiteX6881" fmla="*/ 6292961 w 12191948"/>
              <a:gd name="connsiteY6881" fmla="*/ 1895490 h 3322003"/>
              <a:gd name="connsiteX6882" fmla="*/ 6329000 w 12191948"/>
              <a:gd name="connsiteY6882" fmla="*/ 1895490 h 3322003"/>
              <a:gd name="connsiteX6883" fmla="*/ 6292475 w 12191948"/>
              <a:gd name="connsiteY6883" fmla="*/ 1876012 h 3322003"/>
              <a:gd name="connsiteX6884" fmla="*/ 6194273 w 12191948"/>
              <a:gd name="connsiteY6884" fmla="*/ 1871338 h 3322003"/>
              <a:gd name="connsiteX6885" fmla="*/ 3553176 w 12191948"/>
              <a:gd name="connsiteY6885" fmla="*/ 1869391 h 3322003"/>
              <a:gd name="connsiteX6886" fmla="*/ 3537848 w 12191948"/>
              <a:gd name="connsiteY6886" fmla="*/ 1870291 h 3322003"/>
              <a:gd name="connsiteX6887" fmla="*/ 3538540 w 12191948"/>
              <a:gd name="connsiteY6887" fmla="*/ 1875147 h 3322003"/>
              <a:gd name="connsiteX6888" fmla="*/ 3538178 w 12191948"/>
              <a:gd name="connsiteY6888" fmla="*/ 1875039 h 3322003"/>
              <a:gd name="connsiteX6889" fmla="*/ 3538663 w 12191948"/>
              <a:gd name="connsiteY6889" fmla="*/ 1876012 h 3322003"/>
              <a:gd name="connsiteX6890" fmla="*/ 3538540 w 12191948"/>
              <a:gd name="connsiteY6890" fmla="*/ 1875147 h 3322003"/>
              <a:gd name="connsiteX6891" fmla="*/ 3544710 w 12191948"/>
              <a:gd name="connsiteY6891" fmla="*/ 1876986 h 3322003"/>
              <a:gd name="connsiteX6892" fmla="*/ 3553176 w 12191948"/>
              <a:gd name="connsiteY6892" fmla="*/ 1869391 h 3322003"/>
              <a:gd name="connsiteX6893" fmla="*/ 4642366 w 12191948"/>
              <a:gd name="connsiteY6893" fmla="*/ 1869195 h 3322003"/>
              <a:gd name="connsiteX6894" fmla="*/ 4642607 w 12191948"/>
              <a:gd name="connsiteY6894" fmla="*/ 1869780 h 3322003"/>
              <a:gd name="connsiteX6895" fmla="*/ 4596167 w 12191948"/>
              <a:gd name="connsiteY6895" fmla="*/ 1872117 h 3322003"/>
              <a:gd name="connsiteX6896" fmla="*/ 4615758 w 12191948"/>
              <a:gd name="connsiteY6896" fmla="*/ 1881466 h 3322003"/>
              <a:gd name="connsiteX6897" fmla="*/ 4637770 w 12191948"/>
              <a:gd name="connsiteY6897" fmla="*/ 1885167 h 3322003"/>
              <a:gd name="connsiteX6898" fmla="*/ 4642366 w 12191948"/>
              <a:gd name="connsiteY6898" fmla="*/ 1869195 h 3322003"/>
              <a:gd name="connsiteX6899" fmla="*/ 1613534 w 12191948"/>
              <a:gd name="connsiteY6899" fmla="*/ 1869001 h 3322003"/>
              <a:gd name="connsiteX6900" fmla="*/ 1588137 w 12191948"/>
              <a:gd name="connsiteY6900" fmla="*/ 1873869 h 3322003"/>
              <a:gd name="connsiteX6901" fmla="*/ 1622483 w 12191948"/>
              <a:gd name="connsiteY6901" fmla="*/ 1889451 h 3322003"/>
              <a:gd name="connsiteX6902" fmla="*/ 1622483 w 12191948"/>
              <a:gd name="connsiteY6902" fmla="*/ 1890230 h 3322003"/>
              <a:gd name="connsiteX6903" fmla="*/ 1637722 w 12191948"/>
              <a:gd name="connsiteY6903" fmla="*/ 1890230 h 3322003"/>
              <a:gd name="connsiteX6904" fmla="*/ 1613534 w 12191948"/>
              <a:gd name="connsiteY6904" fmla="*/ 1869001 h 3322003"/>
              <a:gd name="connsiteX6905" fmla="*/ 5870938 w 12191948"/>
              <a:gd name="connsiteY6905" fmla="*/ 1868927 h 3322003"/>
              <a:gd name="connsiteX6906" fmla="*/ 5847174 w 12191948"/>
              <a:gd name="connsiteY6906" fmla="*/ 1870559 h 3322003"/>
              <a:gd name="connsiteX6907" fmla="*/ 5897485 w 12191948"/>
              <a:gd name="connsiteY6907" fmla="*/ 1893347 h 3322003"/>
              <a:gd name="connsiteX6908" fmla="*/ 5884181 w 12191948"/>
              <a:gd name="connsiteY6908" fmla="*/ 1875818 h 3322003"/>
              <a:gd name="connsiteX6909" fmla="*/ 5884181 w 12191948"/>
              <a:gd name="connsiteY6909" fmla="*/ 1875039 h 3322003"/>
              <a:gd name="connsiteX6910" fmla="*/ 5870938 w 12191948"/>
              <a:gd name="connsiteY6910" fmla="*/ 1868927 h 3322003"/>
              <a:gd name="connsiteX6911" fmla="*/ 5914174 w 12191948"/>
              <a:gd name="connsiteY6911" fmla="*/ 1868027 h 3322003"/>
              <a:gd name="connsiteX6912" fmla="*/ 5910789 w 12191948"/>
              <a:gd name="connsiteY6912" fmla="*/ 1872702 h 3322003"/>
              <a:gd name="connsiteX6913" fmla="*/ 5917318 w 12191948"/>
              <a:gd name="connsiteY6913" fmla="*/ 1874066 h 3322003"/>
              <a:gd name="connsiteX6914" fmla="*/ 5919979 w 12191948"/>
              <a:gd name="connsiteY6914" fmla="*/ 1869780 h 3322003"/>
              <a:gd name="connsiteX6915" fmla="*/ 5919012 w 12191948"/>
              <a:gd name="connsiteY6915" fmla="*/ 1869780 h 3322003"/>
              <a:gd name="connsiteX6916" fmla="*/ 5719943 w 12191948"/>
              <a:gd name="connsiteY6916" fmla="*/ 1867833 h 3322003"/>
              <a:gd name="connsiteX6917" fmla="*/ 5709331 w 12191948"/>
              <a:gd name="connsiteY6917" fmla="*/ 1870474 h 3322003"/>
              <a:gd name="connsiteX6918" fmla="*/ 5705915 w 12191948"/>
              <a:gd name="connsiteY6918" fmla="*/ 1869391 h 3322003"/>
              <a:gd name="connsiteX6919" fmla="*/ 5706642 w 12191948"/>
              <a:gd name="connsiteY6919" fmla="*/ 1871144 h 3322003"/>
              <a:gd name="connsiteX6920" fmla="*/ 5709331 w 12191948"/>
              <a:gd name="connsiteY6920" fmla="*/ 1870474 h 3322003"/>
              <a:gd name="connsiteX6921" fmla="*/ 5721878 w 12191948"/>
              <a:gd name="connsiteY6921" fmla="*/ 1874454 h 3322003"/>
              <a:gd name="connsiteX6922" fmla="*/ 5734941 w 12191948"/>
              <a:gd name="connsiteY6922" fmla="*/ 1874454 h 3322003"/>
              <a:gd name="connsiteX6923" fmla="*/ 5763725 w 12191948"/>
              <a:gd name="connsiteY6923" fmla="*/ 1879908 h 3322003"/>
              <a:gd name="connsiteX6924" fmla="*/ 5766869 w 12191948"/>
              <a:gd name="connsiteY6924" fmla="*/ 1884973 h 3322003"/>
              <a:gd name="connsiteX6925" fmla="*/ 5771948 w 12191948"/>
              <a:gd name="connsiteY6925" fmla="*/ 1881077 h 3322003"/>
              <a:gd name="connsiteX6926" fmla="*/ 5784285 w 12191948"/>
              <a:gd name="connsiteY6926" fmla="*/ 1881077 h 3322003"/>
              <a:gd name="connsiteX6927" fmla="*/ 5790331 w 12191948"/>
              <a:gd name="connsiteY6927" fmla="*/ 1878350 h 3322003"/>
              <a:gd name="connsiteX6928" fmla="*/ 5781382 w 12191948"/>
              <a:gd name="connsiteY6928" fmla="*/ 1874066 h 3322003"/>
              <a:gd name="connsiteX6929" fmla="*/ 5733006 w 12191948"/>
              <a:gd name="connsiteY6929" fmla="*/ 1870949 h 3322003"/>
              <a:gd name="connsiteX6930" fmla="*/ 5719943 w 12191948"/>
              <a:gd name="connsiteY6930" fmla="*/ 1867833 h 3322003"/>
              <a:gd name="connsiteX6931" fmla="*/ 6018666 w 12191948"/>
              <a:gd name="connsiteY6931" fmla="*/ 1866857 h 3322003"/>
              <a:gd name="connsiteX6932" fmla="*/ 6018425 w 12191948"/>
              <a:gd name="connsiteY6932" fmla="*/ 1867248 h 3322003"/>
              <a:gd name="connsiteX6933" fmla="*/ 6019176 w 12191948"/>
              <a:gd name="connsiteY6933" fmla="*/ 1867327 h 3322003"/>
              <a:gd name="connsiteX6934" fmla="*/ 6023745 w 12191948"/>
              <a:gd name="connsiteY6934" fmla="*/ 1871532 h 3322003"/>
              <a:gd name="connsiteX6935" fmla="*/ 6052289 w 12191948"/>
              <a:gd name="connsiteY6935" fmla="*/ 1876207 h 3322003"/>
              <a:gd name="connsiteX6936" fmla="*/ 6044548 w 12191948"/>
              <a:gd name="connsiteY6936" fmla="*/ 1869974 h 3322003"/>
              <a:gd name="connsiteX6937" fmla="*/ 6019176 w 12191948"/>
              <a:gd name="connsiteY6937" fmla="*/ 1867327 h 3322003"/>
              <a:gd name="connsiteX6938" fmla="*/ 2279190 w 12191948"/>
              <a:gd name="connsiteY6938" fmla="*/ 1865690 h 3322003"/>
              <a:gd name="connsiteX6939" fmla="*/ 2275805 w 12191948"/>
              <a:gd name="connsiteY6939" fmla="*/ 1870364 h 3322003"/>
              <a:gd name="connsiteX6940" fmla="*/ 2277013 w 12191948"/>
              <a:gd name="connsiteY6940" fmla="*/ 1869195 h 3322003"/>
              <a:gd name="connsiteX6941" fmla="*/ 2284754 w 12191948"/>
              <a:gd name="connsiteY6941" fmla="*/ 1868027 h 3322003"/>
              <a:gd name="connsiteX6942" fmla="*/ 2288865 w 12191948"/>
              <a:gd name="connsiteY6942" fmla="*/ 1866663 h 3322003"/>
              <a:gd name="connsiteX6943" fmla="*/ 2279190 w 12191948"/>
              <a:gd name="connsiteY6943" fmla="*/ 1865690 h 3322003"/>
              <a:gd name="connsiteX6944" fmla="*/ 6936120 w 12191948"/>
              <a:gd name="connsiteY6944" fmla="*/ 1863158 h 3322003"/>
              <a:gd name="connsiteX6945" fmla="*/ 6936120 w 12191948"/>
              <a:gd name="connsiteY6945" fmla="*/ 1868027 h 3322003"/>
              <a:gd name="connsiteX6946" fmla="*/ 6950391 w 12191948"/>
              <a:gd name="connsiteY6946" fmla="*/ 1870949 h 3322003"/>
              <a:gd name="connsiteX6947" fmla="*/ 6955470 w 12191948"/>
              <a:gd name="connsiteY6947" fmla="*/ 1868221 h 3322003"/>
              <a:gd name="connsiteX6948" fmla="*/ 8344592 w 12191948"/>
              <a:gd name="connsiteY6948" fmla="*/ 1862768 h 3322003"/>
              <a:gd name="connsiteX6949" fmla="*/ 8333223 w 12191948"/>
              <a:gd name="connsiteY6949" fmla="*/ 1866078 h 3322003"/>
              <a:gd name="connsiteX6950" fmla="*/ 8347253 w 12191948"/>
              <a:gd name="connsiteY6950" fmla="*/ 1872702 h 3322003"/>
              <a:gd name="connsiteX6951" fmla="*/ 8411836 w 12191948"/>
              <a:gd name="connsiteY6951" fmla="*/ 1880102 h 3322003"/>
              <a:gd name="connsiteX6952" fmla="*/ 8418123 w 12191948"/>
              <a:gd name="connsiteY6952" fmla="*/ 1875624 h 3322003"/>
              <a:gd name="connsiteX6953" fmla="*/ 8403611 w 12191948"/>
              <a:gd name="connsiteY6953" fmla="*/ 1871144 h 3322003"/>
              <a:gd name="connsiteX6954" fmla="*/ 8404095 w 12191948"/>
              <a:gd name="connsiteY6954" fmla="*/ 1870364 h 3322003"/>
              <a:gd name="connsiteX6955" fmla="*/ 8344592 w 12191948"/>
              <a:gd name="connsiteY6955" fmla="*/ 1862768 h 3322003"/>
              <a:gd name="connsiteX6956" fmla="*/ 5808229 w 12191948"/>
              <a:gd name="connsiteY6956" fmla="*/ 1862768 h 3322003"/>
              <a:gd name="connsiteX6957" fmla="*/ 5805329 w 12191948"/>
              <a:gd name="connsiteY6957" fmla="*/ 1866275 h 3322003"/>
              <a:gd name="connsiteX6958" fmla="*/ 5816454 w 12191948"/>
              <a:gd name="connsiteY6958" fmla="*/ 1866275 h 3322003"/>
              <a:gd name="connsiteX6959" fmla="*/ 5816213 w 12191948"/>
              <a:gd name="connsiteY6959" fmla="*/ 1863937 h 3322003"/>
              <a:gd name="connsiteX6960" fmla="*/ 5815245 w 12191948"/>
              <a:gd name="connsiteY6960" fmla="*/ 1863937 h 3322003"/>
              <a:gd name="connsiteX6961" fmla="*/ 5808229 w 12191948"/>
              <a:gd name="connsiteY6961" fmla="*/ 1862768 h 3322003"/>
              <a:gd name="connsiteX6962" fmla="*/ 2706350 w 12191948"/>
              <a:gd name="connsiteY6962" fmla="*/ 1862574 h 3322003"/>
              <a:gd name="connsiteX6963" fmla="*/ 2674907 w 12191948"/>
              <a:gd name="connsiteY6963" fmla="*/ 1866275 h 3322003"/>
              <a:gd name="connsiteX6964" fmla="*/ 2632577 w 12191948"/>
              <a:gd name="connsiteY6964" fmla="*/ 1868027 h 3322003"/>
              <a:gd name="connsiteX6965" fmla="*/ 2663296 w 12191948"/>
              <a:gd name="connsiteY6965" fmla="*/ 1874260 h 3322003"/>
              <a:gd name="connsiteX6966" fmla="*/ 2745536 w 12191948"/>
              <a:gd name="connsiteY6966" fmla="*/ 1876403 h 3322003"/>
              <a:gd name="connsiteX6967" fmla="*/ 2731990 w 12191948"/>
              <a:gd name="connsiteY6967" fmla="*/ 1870170 h 3322003"/>
              <a:gd name="connsiteX6968" fmla="*/ 2715301 w 12191948"/>
              <a:gd name="connsiteY6968" fmla="*/ 1862574 h 3322003"/>
              <a:gd name="connsiteX6969" fmla="*/ 2706350 w 12191948"/>
              <a:gd name="connsiteY6969" fmla="*/ 1862574 h 3322003"/>
              <a:gd name="connsiteX6970" fmla="*/ 4774432 w 12191948"/>
              <a:gd name="connsiteY6970" fmla="*/ 1860431 h 3322003"/>
              <a:gd name="connsiteX6971" fmla="*/ 4774673 w 12191948"/>
              <a:gd name="connsiteY6971" fmla="*/ 1861210 h 3322003"/>
              <a:gd name="connsiteX6972" fmla="*/ 4779269 w 12191948"/>
              <a:gd name="connsiteY6972" fmla="*/ 1865105 h 3322003"/>
              <a:gd name="connsiteX6973" fmla="*/ 4792089 w 12191948"/>
              <a:gd name="connsiteY6973" fmla="*/ 1866078 h 3322003"/>
              <a:gd name="connsiteX6974" fmla="*/ 4792089 w 12191948"/>
              <a:gd name="connsiteY6974" fmla="*/ 1861015 h 3322003"/>
              <a:gd name="connsiteX6975" fmla="*/ 4774432 w 12191948"/>
              <a:gd name="connsiteY6975" fmla="*/ 1860431 h 3322003"/>
              <a:gd name="connsiteX6976" fmla="*/ 6364313 w 12191948"/>
              <a:gd name="connsiteY6976" fmla="*/ 1858678 h 3322003"/>
              <a:gd name="connsiteX6977" fmla="*/ 6381246 w 12191948"/>
              <a:gd name="connsiteY6977" fmla="*/ 1866275 h 3322003"/>
              <a:gd name="connsiteX6978" fmla="*/ 6400838 w 12191948"/>
              <a:gd name="connsiteY6978" fmla="*/ 1878740 h 3322003"/>
              <a:gd name="connsiteX6979" fmla="*/ 6452843 w 12191948"/>
              <a:gd name="connsiteY6979" fmla="*/ 1905618 h 3322003"/>
              <a:gd name="connsiteX6980" fmla="*/ 6493479 w 12191948"/>
              <a:gd name="connsiteY6980" fmla="*/ 1897242 h 3322003"/>
              <a:gd name="connsiteX6981" fmla="*/ 6556368 w 12191948"/>
              <a:gd name="connsiteY6981" fmla="*/ 1899776 h 3322003"/>
              <a:gd name="connsiteX6982" fmla="*/ 6550078 w 12191948"/>
              <a:gd name="connsiteY6982" fmla="*/ 1880298 h 3322003"/>
              <a:gd name="connsiteX6983" fmla="*/ 6563623 w 12191948"/>
              <a:gd name="connsiteY6983" fmla="*/ 1883609 h 3322003"/>
              <a:gd name="connsiteX6984" fmla="*/ 6579589 w 12191948"/>
              <a:gd name="connsiteY6984" fmla="*/ 1883609 h 3322003"/>
              <a:gd name="connsiteX6985" fmla="*/ 6562414 w 12191948"/>
              <a:gd name="connsiteY6985" fmla="*/ 1878934 h 3322003"/>
              <a:gd name="connsiteX6986" fmla="*/ 6549595 w 12191948"/>
              <a:gd name="connsiteY6986" fmla="*/ 1878934 h 3322003"/>
              <a:gd name="connsiteX6987" fmla="*/ 6484045 w 12191948"/>
              <a:gd name="connsiteY6987" fmla="*/ 1873090 h 3322003"/>
              <a:gd name="connsiteX6988" fmla="*/ 6503637 w 12191948"/>
              <a:gd name="connsiteY6988" fmla="*/ 1888089 h 3322003"/>
              <a:gd name="connsiteX6989" fmla="*/ 6393824 w 12191948"/>
              <a:gd name="connsiteY6989" fmla="*/ 1867442 h 3322003"/>
              <a:gd name="connsiteX6990" fmla="*/ 6388502 w 12191948"/>
              <a:gd name="connsiteY6990" fmla="*/ 1861015 h 3322003"/>
              <a:gd name="connsiteX6991" fmla="*/ 6364313 w 12191948"/>
              <a:gd name="connsiteY6991" fmla="*/ 1858678 h 3322003"/>
              <a:gd name="connsiteX6992" fmla="*/ 5608678 w 12191948"/>
              <a:gd name="connsiteY6992" fmla="*/ 1858484 h 3322003"/>
              <a:gd name="connsiteX6993" fmla="*/ 5614968 w 12191948"/>
              <a:gd name="connsiteY6993" fmla="*/ 1865105 h 3322003"/>
              <a:gd name="connsiteX6994" fmla="*/ 5639156 w 12191948"/>
              <a:gd name="connsiteY6994" fmla="*/ 1867637 h 3322003"/>
              <a:gd name="connsiteX6995" fmla="*/ 5637462 w 12191948"/>
              <a:gd name="connsiteY6995" fmla="*/ 1863547 h 3322003"/>
              <a:gd name="connsiteX6996" fmla="*/ 8471578 w 12191948"/>
              <a:gd name="connsiteY6996" fmla="*/ 1857508 h 3322003"/>
              <a:gd name="connsiteX6997" fmla="*/ 8476175 w 12191948"/>
              <a:gd name="connsiteY6997" fmla="*/ 1858484 h 3322003"/>
              <a:gd name="connsiteX6998" fmla="*/ 8473999 w 12191948"/>
              <a:gd name="connsiteY6998" fmla="*/ 1857508 h 3322003"/>
              <a:gd name="connsiteX6999" fmla="*/ 1548710 w 12191948"/>
              <a:gd name="connsiteY6999" fmla="*/ 1857508 h 3322003"/>
              <a:gd name="connsiteX7000" fmla="*/ 1542420 w 12191948"/>
              <a:gd name="connsiteY7000" fmla="*/ 1859846 h 3322003"/>
              <a:gd name="connsiteX7001" fmla="*/ 1544113 w 12191948"/>
              <a:gd name="connsiteY7001" fmla="*/ 1868027 h 3322003"/>
              <a:gd name="connsiteX7002" fmla="*/ 1557659 w 12191948"/>
              <a:gd name="connsiteY7002" fmla="*/ 1869391 h 3322003"/>
              <a:gd name="connsiteX7003" fmla="*/ 1557418 w 12191948"/>
              <a:gd name="connsiteY7003" fmla="*/ 1869001 h 3322003"/>
              <a:gd name="connsiteX7004" fmla="*/ 1557418 w 12191948"/>
              <a:gd name="connsiteY7004" fmla="*/ 1861794 h 3322003"/>
              <a:gd name="connsiteX7005" fmla="*/ 1548710 w 12191948"/>
              <a:gd name="connsiteY7005" fmla="*/ 1857508 h 3322003"/>
              <a:gd name="connsiteX7006" fmla="*/ 4543436 w 12191948"/>
              <a:gd name="connsiteY7006" fmla="*/ 1856926 h 3322003"/>
              <a:gd name="connsiteX7007" fmla="*/ 4527472 w 12191948"/>
              <a:gd name="connsiteY7007" fmla="*/ 1859067 h 3322003"/>
              <a:gd name="connsiteX7008" fmla="*/ 4525296 w 12191948"/>
              <a:gd name="connsiteY7008" fmla="*/ 1866663 h 3322003"/>
              <a:gd name="connsiteX7009" fmla="*/ 4544644 w 12191948"/>
              <a:gd name="connsiteY7009" fmla="*/ 1871338 h 3322003"/>
              <a:gd name="connsiteX7010" fmla="*/ 4578751 w 12191948"/>
              <a:gd name="connsiteY7010" fmla="*/ 1872311 h 3322003"/>
              <a:gd name="connsiteX7011" fmla="*/ 4581412 w 12191948"/>
              <a:gd name="connsiteY7011" fmla="*/ 1872311 h 3322003"/>
              <a:gd name="connsiteX7012" fmla="*/ 3287834 w 12191948"/>
              <a:gd name="connsiteY7012" fmla="*/ 1856926 h 3322003"/>
              <a:gd name="connsiteX7013" fmla="*/ 3290978 w 12191948"/>
              <a:gd name="connsiteY7013" fmla="*/ 1861600 h 3322003"/>
              <a:gd name="connsiteX7014" fmla="*/ 3331128 w 12191948"/>
              <a:gd name="connsiteY7014" fmla="*/ 1868416 h 3322003"/>
              <a:gd name="connsiteX7015" fmla="*/ 3336210 w 12191948"/>
              <a:gd name="connsiteY7015" fmla="*/ 1865105 h 3322003"/>
              <a:gd name="connsiteX7016" fmla="*/ 3323873 w 12191948"/>
              <a:gd name="connsiteY7016" fmla="*/ 1861794 h 3322003"/>
              <a:gd name="connsiteX7017" fmla="*/ 3322906 w 12191948"/>
              <a:gd name="connsiteY7017" fmla="*/ 1860821 h 3322003"/>
              <a:gd name="connsiteX7018" fmla="*/ 3287834 w 12191948"/>
              <a:gd name="connsiteY7018" fmla="*/ 1856926 h 3322003"/>
              <a:gd name="connsiteX7019" fmla="*/ 7087053 w 12191948"/>
              <a:gd name="connsiteY7019" fmla="*/ 1856147 h 3322003"/>
              <a:gd name="connsiteX7020" fmla="*/ 7086086 w 12191948"/>
              <a:gd name="connsiteY7020" fmla="*/ 1856926 h 3322003"/>
              <a:gd name="connsiteX7021" fmla="*/ 7082459 w 12191948"/>
              <a:gd name="connsiteY7021" fmla="*/ 1856926 h 3322003"/>
              <a:gd name="connsiteX7022" fmla="*/ 7081007 w 12191948"/>
              <a:gd name="connsiteY7022" fmla="*/ 1863741 h 3322003"/>
              <a:gd name="connsiteX7023" fmla="*/ 7092858 w 12191948"/>
              <a:gd name="connsiteY7023" fmla="*/ 1865299 h 3322003"/>
              <a:gd name="connsiteX7024" fmla="*/ 7087053 w 12191948"/>
              <a:gd name="connsiteY7024" fmla="*/ 1856147 h 3322003"/>
              <a:gd name="connsiteX7025" fmla="*/ 3684516 w 12191948"/>
              <a:gd name="connsiteY7025" fmla="*/ 1856147 h 3322003"/>
              <a:gd name="connsiteX7026" fmla="*/ 3692015 w 12191948"/>
              <a:gd name="connsiteY7026" fmla="*/ 1860236 h 3322003"/>
              <a:gd name="connsiteX7027" fmla="*/ 3703625 w 12191948"/>
              <a:gd name="connsiteY7027" fmla="*/ 1860236 h 3322003"/>
              <a:gd name="connsiteX7028" fmla="*/ 3696852 w 12191948"/>
              <a:gd name="connsiteY7028" fmla="*/ 1856147 h 3322003"/>
              <a:gd name="connsiteX7029" fmla="*/ 3696370 w 12191948"/>
              <a:gd name="connsiteY7029" fmla="*/ 1856147 h 3322003"/>
              <a:gd name="connsiteX7030" fmla="*/ 3684516 w 12191948"/>
              <a:gd name="connsiteY7030" fmla="*/ 1856147 h 3322003"/>
              <a:gd name="connsiteX7031" fmla="*/ 5058642 w 12191948"/>
              <a:gd name="connsiteY7031" fmla="*/ 1854392 h 3322003"/>
              <a:gd name="connsiteX7032" fmla="*/ 5055496 w 12191948"/>
              <a:gd name="connsiteY7032" fmla="*/ 1855171 h 3322003"/>
              <a:gd name="connsiteX7033" fmla="*/ 5061060 w 12191948"/>
              <a:gd name="connsiteY7033" fmla="*/ 1856341 h 3322003"/>
              <a:gd name="connsiteX7034" fmla="*/ 5093232 w 12191948"/>
              <a:gd name="connsiteY7034" fmla="*/ 1854198 h 3322003"/>
              <a:gd name="connsiteX7035" fmla="*/ 5088394 w 12191948"/>
              <a:gd name="connsiteY7035" fmla="*/ 1868221 h 3322003"/>
              <a:gd name="connsiteX7036" fmla="*/ 5119355 w 12191948"/>
              <a:gd name="connsiteY7036" fmla="*/ 1869195 h 3322003"/>
              <a:gd name="connsiteX7037" fmla="*/ 5107986 w 12191948"/>
              <a:gd name="connsiteY7037" fmla="*/ 1859846 h 3322003"/>
              <a:gd name="connsiteX7038" fmla="*/ 5093232 w 12191948"/>
              <a:gd name="connsiteY7038" fmla="*/ 1854198 h 3322003"/>
              <a:gd name="connsiteX7039" fmla="*/ 5583281 w 12191948"/>
              <a:gd name="connsiteY7039" fmla="*/ 1852251 h 3322003"/>
              <a:gd name="connsiteX7040" fmla="*/ 5579800 w 12191948"/>
              <a:gd name="connsiteY7040" fmla="*/ 1855367 h 3322003"/>
              <a:gd name="connsiteX7041" fmla="*/ 5578685 w 12191948"/>
              <a:gd name="connsiteY7041" fmla="*/ 1855367 h 3322003"/>
              <a:gd name="connsiteX7042" fmla="*/ 5578929 w 12191948"/>
              <a:gd name="connsiteY7042" fmla="*/ 1856147 h 3322003"/>
              <a:gd name="connsiteX7043" fmla="*/ 5579800 w 12191948"/>
              <a:gd name="connsiteY7043" fmla="*/ 1855367 h 3322003"/>
              <a:gd name="connsiteX7044" fmla="*/ 5585701 w 12191948"/>
              <a:gd name="connsiteY7044" fmla="*/ 1855367 h 3322003"/>
              <a:gd name="connsiteX7045" fmla="*/ 5587152 w 12191948"/>
              <a:gd name="connsiteY7045" fmla="*/ 1854004 h 3322003"/>
              <a:gd name="connsiteX7046" fmla="*/ 3479160 w 12191948"/>
              <a:gd name="connsiteY7046" fmla="*/ 1851081 h 3322003"/>
              <a:gd name="connsiteX7047" fmla="*/ 3475774 w 12191948"/>
              <a:gd name="connsiteY7047" fmla="*/ 1851861 h 3322003"/>
              <a:gd name="connsiteX7048" fmla="*/ 3482306 w 12191948"/>
              <a:gd name="connsiteY7048" fmla="*/ 1853419 h 3322003"/>
              <a:gd name="connsiteX7049" fmla="*/ 5190708 w 12191948"/>
              <a:gd name="connsiteY7049" fmla="*/ 1850887 h 3322003"/>
              <a:gd name="connsiteX7050" fmla="*/ 5187323 w 12191948"/>
              <a:gd name="connsiteY7050" fmla="*/ 1855950 h 3322003"/>
              <a:gd name="connsiteX7051" fmla="*/ 5218040 w 12191948"/>
              <a:gd name="connsiteY7051" fmla="*/ 1862574 h 3322003"/>
              <a:gd name="connsiteX7052" fmla="*/ 5225780 w 12191948"/>
              <a:gd name="connsiteY7052" fmla="*/ 1856341 h 3322003"/>
              <a:gd name="connsiteX7053" fmla="*/ 5225298 w 12191948"/>
              <a:gd name="connsiteY7053" fmla="*/ 1856341 h 3322003"/>
              <a:gd name="connsiteX7054" fmla="*/ 5190708 w 12191948"/>
              <a:gd name="connsiteY7054" fmla="*/ 1850887 h 3322003"/>
              <a:gd name="connsiteX7055" fmla="*/ 4909403 w 12191948"/>
              <a:gd name="connsiteY7055" fmla="*/ 1849718 h 3322003"/>
              <a:gd name="connsiteX7056" fmla="*/ 4908191 w 12191948"/>
              <a:gd name="connsiteY7056" fmla="*/ 1853613 h 3322003"/>
              <a:gd name="connsiteX7057" fmla="*/ 4909159 w 12191948"/>
              <a:gd name="connsiteY7057" fmla="*/ 1853613 h 3322003"/>
              <a:gd name="connsiteX7058" fmla="*/ 4915931 w 12191948"/>
              <a:gd name="connsiteY7058" fmla="*/ 1853613 h 3322003"/>
              <a:gd name="connsiteX7059" fmla="*/ 4921010 w 12191948"/>
              <a:gd name="connsiteY7059" fmla="*/ 1850693 h 3322003"/>
              <a:gd name="connsiteX7060" fmla="*/ 4909403 w 12191948"/>
              <a:gd name="connsiteY7060" fmla="*/ 1849718 h 3322003"/>
              <a:gd name="connsiteX7061" fmla="*/ 6731731 w 12191948"/>
              <a:gd name="connsiteY7061" fmla="*/ 1848356 h 3322003"/>
              <a:gd name="connsiteX7062" fmla="*/ 6768738 w 12191948"/>
              <a:gd name="connsiteY7062" fmla="*/ 1858872 h 3322003"/>
              <a:gd name="connsiteX7063" fmla="*/ 6795829 w 12191948"/>
              <a:gd name="connsiteY7063" fmla="*/ 1873869 h 3322003"/>
              <a:gd name="connsiteX7064" fmla="*/ 6786153 w 12191948"/>
              <a:gd name="connsiteY7064" fmla="*/ 1879323 h 3322003"/>
              <a:gd name="connsiteX7065" fmla="*/ 6790991 w 12191948"/>
              <a:gd name="connsiteY7065" fmla="*/ 1883803 h 3322003"/>
              <a:gd name="connsiteX7066" fmla="*/ 6827274 w 12191948"/>
              <a:gd name="connsiteY7066" fmla="*/ 1894126 h 3322003"/>
              <a:gd name="connsiteX7067" fmla="*/ 6851463 w 12191948"/>
              <a:gd name="connsiteY7067" fmla="*/ 1888283 h 3322003"/>
              <a:gd name="connsiteX7068" fmla="*/ 6813729 w 12191948"/>
              <a:gd name="connsiteY7068" fmla="*/ 1876597 h 3322003"/>
              <a:gd name="connsiteX7069" fmla="*/ 6837191 w 12191948"/>
              <a:gd name="connsiteY7069" fmla="*/ 1874845 h 3322003"/>
              <a:gd name="connsiteX7070" fmla="*/ 6847107 w 12191948"/>
              <a:gd name="connsiteY7070" fmla="*/ 1874845 h 3322003"/>
              <a:gd name="connsiteX7071" fmla="*/ 6836950 w 12191948"/>
              <a:gd name="connsiteY7071" fmla="*/ 1872702 h 3322003"/>
              <a:gd name="connsiteX7072" fmla="*/ 6778413 w 12191948"/>
              <a:gd name="connsiteY7072" fmla="*/ 1853224 h 3322003"/>
              <a:gd name="connsiteX7073" fmla="*/ 6731731 w 12191948"/>
              <a:gd name="connsiteY7073" fmla="*/ 1848356 h 3322003"/>
              <a:gd name="connsiteX7074" fmla="*/ 2407144 w 12191948"/>
              <a:gd name="connsiteY7074" fmla="*/ 1847965 h 3322003"/>
              <a:gd name="connsiteX7075" fmla="*/ 2390940 w 12191948"/>
              <a:gd name="connsiteY7075" fmla="*/ 1852251 h 3322003"/>
              <a:gd name="connsiteX7076" fmla="*/ 2396019 w 12191948"/>
              <a:gd name="connsiteY7076" fmla="*/ 1854004 h 3322003"/>
              <a:gd name="connsiteX7077" fmla="*/ 2416337 w 12191948"/>
              <a:gd name="connsiteY7077" fmla="*/ 1851666 h 3322003"/>
              <a:gd name="connsiteX7078" fmla="*/ 2415610 w 12191948"/>
              <a:gd name="connsiteY7078" fmla="*/ 1851081 h 3322003"/>
              <a:gd name="connsiteX7079" fmla="*/ 2414643 w 12191948"/>
              <a:gd name="connsiteY7079" fmla="*/ 1849329 h 3322003"/>
              <a:gd name="connsiteX7080" fmla="*/ 2407144 w 12191948"/>
              <a:gd name="connsiteY7080" fmla="*/ 1847965 h 3322003"/>
              <a:gd name="connsiteX7081" fmla="*/ 5000106 w 12191948"/>
              <a:gd name="connsiteY7081" fmla="*/ 1847771 h 3322003"/>
              <a:gd name="connsiteX7082" fmla="*/ 4972774 w 12191948"/>
              <a:gd name="connsiteY7082" fmla="*/ 1850302 h 3322003"/>
              <a:gd name="connsiteX7083" fmla="*/ 4948586 w 12191948"/>
              <a:gd name="connsiteY7083" fmla="*/ 1867442 h 3322003"/>
              <a:gd name="connsiteX7084" fmla="*/ 4993818 w 12191948"/>
              <a:gd name="connsiteY7084" fmla="*/ 1886531 h 3322003"/>
              <a:gd name="connsiteX7085" fmla="*/ 5052352 w 12191948"/>
              <a:gd name="connsiteY7085" fmla="*/ 1863353 h 3322003"/>
              <a:gd name="connsiteX7086" fmla="*/ 5000106 w 12191948"/>
              <a:gd name="connsiteY7086" fmla="*/ 1847771 h 3322003"/>
              <a:gd name="connsiteX7087" fmla="*/ 5292542 w 12191948"/>
              <a:gd name="connsiteY7087" fmla="*/ 1846992 h 3322003"/>
              <a:gd name="connsiteX7088" fmla="*/ 5288428 w 12191948"/>
              <a:gd name="connsiteY7088" fmla="*/ 1850302 h 3322003"/>
              <a:gd name="connsiteX7089" fmla="*/ 5289880 w 12191948"/>
              <a:gd name="connsiteY7089" fmla="*/ 1852834 h 3322003"/>
              <a:gd name="connsiteX7090" fmla="*/ 5315760 w 12191948"/>
              <a:gd name="connsiteY7090" fmla="*/ 1867637 h 3322003"/>
              <a:gd name="connsiteX7091" fmla="*/ 5334114 w 12191948"/>
              <a:gd name="connsiteY7091" fmla="*/ 1865787 h 3322003"/>
              <a:gd name="connsiteX7092" fmla="*/ 5335575 w 12191948"/>
              <a:gd name="connsiteY7092" fmla="*/ 1859354 h 3322003"/>
              <a:gd name="connsiteX7093" fmla="*/ 5336078 w 12191948"/>
              <a:gd name="connsiteY7093" fmla="*/ 1859651 h 3322003"/>
              <a:gd name="connsiteX7094" fmla="*/ 5335595 w 12191948"/>
              <a:gd name="connsiteY7094" fmla="*/ 1859263 h 3322003"/>
              <a:gd name="connsiteX7095" fmla="*/ 5335575 w 12191948"/>
              <a:gd name="connsiteY7095" fmla="*/ 1859354 h 3322003"/>
              <a:gd name="connsiteX7096" fmla="*/ 5319632 w 12191948"/>
              <a:gd name="connsiteY7096" fmla="*/ 1849914 h 3322003"/>
              <a:gd name="connsiteX7097" fmla="*/ 5292542 w 12191948"/>
              <a:gd name="connsiteY7097" fmla="*/ 1846992 h 3322003"/>
              <a:gd name="connsiteX7098" fmla="*/ 3515925 w 12191948"/>
              <a:gd name="connsiteY7098" fmla="*/ 1846018 h 3322003"/>
              <a:gd name="connsiteX7099" fmla="*/ 3517378 w 12191948"/>
              <a:gd name="connsiteY7099" fmla="*/ 1848356 h 3322003"/>
              <a:gd name="connsiteX7100" fmla="*/ 3523424 w 12191948"/>
              <a:gd name="connsiteY7100" fmla="*/ 1848356 h 3322003"/>
              <a:gd name="connsiteX7101" fmla="*/ 3525601 w 12191948"/>
              <a:gd name="connsiteY7101" fmla="*/ 1846992 h 3322003"/>
              <a:gd name="connsiteX7102" fmla="*/ 1433816 w 12191948"/>
              <a:gd name="connsiteY7102" fmla="*/ 1844460 h 3322003"/>
              <a:gd name="connsiteX7103" fmla="*/ 1416159 w 12191948"/>
              <a:gd name="connsiteY7103" fmla="*/ 1855171 h 3322003"/>
              <a:gd name="connsiteX7104" fmla="*/ 1413498 w 12191948"/>
              <a:gd name="connsiteY7104" fmla="*/ 1859651 h 3322003"/>
              <a:gd name="connsiteX7105" fmla="*/ 1345530 w 12191948"/>
              <a:gd name="connsiteY7105" fmla="*/ 1856729 h 3322003"/>
              <a:gd name="connsiteX7106" fmla="*/ 1293284 w 12191948"/>
              <a:gd name="connsiteY7106" fmla="*/ 1854004 h 3322003"/>
              <a:gd name="connsiteX7107" fmla="*/ 1265226 w 12191948"/>
              <a:gd name="connsiteY7107" fmla="*/ 1857899 h 3322003"/>
              <a:gd name="connsiteX7108" fmla="*/ 1342869 w 12191948"/>
              <a:gd name="connsiteY7108" fmla="*/ 1869391 h 3322003"/>
              <a:gd name="connsiteX7109" fmla="*/ 1343836 w 12191948"/>
              <a:gd name="connsiteY7109" fmla="*/ 1869391 h 3322003"/>
              <a:gd name="connsiteX7110" fmla="*/ 1361737 w 12191948"/>
              <a:gd name="connsiteY7110" fmla="*/ 1869391 h 3322003"/>
              <a:gd name="connsiteX7111" fmla="*/ 1434301 w 12191948"/>
              <a:gd name="connsiteY7111" fmla="*/ 1877376 h 3322003"/>
              <a:gd name="connsiteX7112" fmla="*/ 1500816 w 12191948"/>
              <a:gd name="connsiteY7112" fmla="*/ 1877376 h 3322003"/>
              <a:gd name="connsiteX7113" fmla="*/ 1491141 w 12191948"/>
              <a:gd name="connsiteY7113" fmla="*/ 1848744 h 3322003"/>
              <a:gd name="connsiteX7114" fmla="*/ 1433816 w 12191948"/>
              <a:gd name="connsiteY7114" fmla="*/ 1844460 h 3322003"/>
              <a:gd name="connsiteX7115" fmla="*/ 4257412 w 12191948"/>
              <a:gd name="connsiteY7115" fmla="*/ 1843097 h 3322003"/>
              <a:gd name="connsiteX7116" fmla="*/ 4241812 w 12191948"/>
              <a:gd name="connsiteY7116" fmla="*/ 1859457 h 3322003"/>
              <a:gd name="connsiteX7117" fmla="*/ 4297443 w 12191948"/>
              <a:gd name="connsiteY7117" fmla="*/ 1866663 h 3322003"/>
              <a:gd name="connsiteX7118" fmla="*/ 4307845 w 12191948"/>
              <a:gd name="connsiteY7118" fmla="*/ 1855367 h 3322003"/>
              <a:gd name="connsiteX7119" fmla="*/ 4257412 w 12191948"/>
              <a:gd name="connsiteY7119" fmla="*/ 1843097 h 3322003"/>
              <a:gd name="connsiteX7120" fmla="*/ 6043096 w 12191948"/>
              <a:gd name="connsiteY7120" fmla="*/ 1842902 h 3322003"/>
              <a:gd name="connsiteX7121" fmla="*/ 6055191 w 12191948"/>
              <a:gd name="connsiteY7121" fmla="*/ 1852445 h 3322003"/>
              <a:gd name="connsiteX7122" fmla="*/ 6070913 w 12191948"/>
              <a:gd name="connsiteY7122" fmla="*/ 1858484 h 3322003"/>
              <a:gd name="connsiteX7123" fmla="*/ 6070913 w 12191948"/>
              <a:gd name="connsiteY7123" fmla="*/ 1858872 h 3322003"/>
              <a:gd name="connsiteX7124" fmla="*/ 6083249 w 12191948"/>
              <a:gd name="connsiteY7124" fmla="*/ 1868221 h 3322003"/>
              <a:gd name="connsiteX7125" fmla="*/ 6118806 w 12191948"/>
              <a:gd name="connsiteY7125" fmla="*/ 1877961 h 3322003"/>
              <a:gd name="connsiteX7126" fmla="*/ 6144686 w 12191948"/>
              <a:gd name="connsiteY7126" fmla="*/ 1886531 h 3322003"/>
              <a:gd name="connsiteX7127" fmla="*/ 6163554 w 12191948"/>
              <a:gd name="connsiteY7127" fmla="*/ 1909707 h 3322003"/>
              <a:gd name="connsiteX7128" fmla="*/ 6181695 w 12191948"/>
              <a:gd name="connsiteY7128" fmla="*/ 1905618 h 3322003"/>
              <a:gd name="connsiteX7129" fmla="*/ 6197176 w 12191948"/>
              <a:gd name="connsiteY7129" fmla="*/ 1899970 h 3322003"/>
              <a:gd name="connsiteX7130" fmla="*/ 6150976 w 12191948"/>
              <a:gd name="connsiteY7130" fmla="*/ 1865884 h 3322003"/>
              <a:gd name="connsiteX7131" fmla="*/ 6160166 w 12191948"/>
              <a:gd name="connsiteY7131" fmla="*/ 1857120 h 3322003"/>
              <a:gd name="connsiteX7132" fmla="*/ 6121224 w 12191948"/>
              <a:gd name="connsiteY7132" fmla="*/ 1843485 h 3322003"/>
              <a:gd name="connsiteX7133" fmla="*/ 6129932 w 12191948"/>
              <a:gd name="connsiteY7133" fmla="*/ 1862962 h 3322003"/>
              <a:gd name="connsiteX7134" fmla="*/ 6108405 w 12191948"/>
              <a:gd name="connsiteY7134" fmla="*/ 1859067 h 3322003"/>
              <a:gd name="connsiteX7135" fmla="*/ 6043096 w 12191948"/>
              <a:gd name="connsiteY7135" fmla="*/ 1842902 h 3322003"/>
              <a:gd name="connsiteX7136" fmla="*/ 6245067 w 12191948"/>
              <a:gd name="connsiteY7136" fmla="*/ 1842706 h 3322003"/>
              <a:gd name="connsiteX7137" fmla="*/ 6236842 w 12191948"/>
              <a:gd name="connsiteY7137" fmla="*/ 1846018 h 3322003"/>
              <a:gd name="connsiteX7138" fmla="*/ 6247969 w 12191948"/>
              <a:gd name="connsiteY7138" fmla="*/ 1847965 h 3322003"/>
              <a:gd name="connsiteX7139" fmla="*/ 7452777 w 12191948"/>
              <a:gd name="connsiteY7139" fmla="*/ 1842511 h 3322003"/>
              <a:gd name="connsiteX7140" fmla="*/ 7460517 w 12191948"/>
              <a:gd name="connsiteY7140" fmla="*/ 1848938 h 3322003"/>
              <a:gd name="connsiteX7141" fmla="*/ 7478176 w 12191948"/>
              <a:gd name="connsiteY7141" fmla="*/ 1851472 h 3322003"/>
              <a:gd name="connsiteX7142" fmla="*/ 7478176 w 12191948"/>
              <a:gd name="connsiteY7142" fmla="*/ 1850497 h 3322003"/>
              <a:gd name="connsiteX7143" fmla="*/ 7486399 w 12191948"/>
              <a:gd name="connsiteY7143" fmla="*/ 1846018 h 3322003"/>
              <a:gd name="connsiteX7144" fmla="*/ 7472612 w 12191948"/>
              <a:gd name="connsiteY7144" fmla="*/ 1842511 h 3322003"/>
              <a:gd name="connsiteX7145" fmla="*/ 7452777 w 12191948"/>
              <a:gd name="connsiteY7145" fmla="*/ 1842511 h 3322003"/>
              <a:gd name="connsiteX7146" fmla="*/ 5995446 w 12191948"/>
              <a:gd name="connsiteY7146" fmla="*/ 1842317 h 3322003"/>
              <a:gd name="connsiteX7147" fmla="*/ 6005848 w 12191948"/>
              <a:gd name="connsiteY7147" fmla="*/ 1850302 h 3322003"/>
              <a:gd name="connsiteX7148" fmla="*/ 6023987 w 12191948"/>
              <a:gd name="connsiteY7148" fmla="*/ 1850887 h 3322003"/>
              <a:gd name="connsiteX7149" fmla="*/ 6024230 w 12191948"/>
              <a:gd name="connsiteY7149" fmla="*/ 1850887 h 3322003"/>
              <a:gd name="connsiteX7150" fmla="*/ 6019634 w 12191948"/>
              <a:gd name="connsiteY7150" fmla="*/ 1846407 h 3322003"/>
              <a:gd name="connsiteX7151" fmla="*/ 5995446 w 12191948"/>
              <a:gd name="connsiteY7151" fmla="*/ 1842317 h 3322003"/>
              <a:gd name="connsiteX7152" fmla="*/ 6622642 w 12191948"/>
              <a:gd name="connsiteY7152" fmla="*/ 1842123 h 3322003"/>
              <a:gd name="connsiteX7153" fmla="*/ 6617563 w 12191948"/>
              <a:gd name="connsiteY7153" fmla="*/ 1846992 h 3322003"/>
              <a:gd name="connsiteX7154" fmla="*/ 6606920 w 12191948"/>
              <a:gd name="connsiteY7154" fmla="*/ 1846992 h 3322003"/>
              <a:gd name="connsiteX7155" fmla="*/ 6619016 w 12191948"/>
              <a:gd name="connsiteY7155" fmla="*/ 1847771 h 3322003"/>
              <a:gd name="connsiteX7156" fmla="*/ 6658440 w 12191948"/>
              <a:gd name="connsiteY7156" fmla="*/ 1859263 h 3322003"/>
              <a:gd name="connsiteX7157" fmla="*/ 6728828 w 12191948"/>
              <a:gd name="connsiteY7157" fmla="*/ 1876986 h 3322003"/>
              <a:gd name="connsiteX7158" fmla="*/ 6731248 w 12191948"/>
              <a:gd name="connsiteY7158" fmla="*/ 1884194 h 3322003"/>
              <a:gd name="connsiteX7159" fmla="*/ 6729313 w 12191948"/>
              <a:gd name="connsiteY7159" fmla="*/ 1885167 h 3322003"/>
              <a:gd name="connsiteX7160" fmla="*/ 6785186 w 12191948"/>
              <a:gd name="connsiteY7160" fmla="*/ 1897048 h 3322003"/>
              <a:gd name="connsiteX7161" fmla="*/ 6735119 w 12191948"/>
              <a:gd name="connsiteY7161" fmla="*/ 1861404 h 3322003"/>
              <a:gd name="connsiteX7162" fmla="*/ 6695206 w 12191948"/>
              <a:gd name="connsiteY7162" fmla="*/ 1851081 h 3322003"/>
              <a:gd name="connsiteX7163" fmla="*/ 2535342 w 12191948"/>
              <a:gd name="connsiteY7163" fmla="*/ 1842123 h 3322003"/>
              <a:gd name="connsiteX7164" fmla="*/ 2529778 w 12191948"/>
              <a:gd name="connsiteY7164" fmla="*/ 1845822 h 3322003"/>
              <a:gd name="connsiteX7165" fmla="*/ 2549614 w 12191948"/>
              <a:gd name="connsiteY7165" fmla="*/ 1850108 h 3322003"/>
              <a:gd name="connsiteX7166" fmla="*/ 2554693 w 12191948"/>
              <a:gd name="connsiteY7166" fmla="*/ 1846018 h 3322003"/>
              <a:gd name="connsiteX7167" fmla="*/ 1498640 w 12191948"/>
              <a:gd name="connsiteY7167" fmla="*/ 1841538 h 3322003"/>
              <a:gd name="connsiteX7168" fmla="*/ 1504445 w 12191948"/>
              <a:gd name="connsiteY7168" fmla="*/ 1843291 h 3322003"/>
              <a:gd name="connsiteX7169" fmla="*/ 1549192 w 12191948"/>
              <a:gd name="connsiteY7169" fmla="*/ 1856341 h 3322003"/>
              <a:gd name="connsiteX7170" fmla="*/ 1542420 w 12191948"/>
              <a:gd name="connsiteY7170" fmla="*/ 1846018 h 3322003"/>
              <a:gd name="connsiteX7171" fmla="*/ 1504445 w 12191948"/>
              <a:gd name="connsiteY7171" fmla="*/ 1842511 h 3322003"/>
              <a:gd name="connsiteX7172" fmla="*/ 4303974 w 12191948"/>
              <a:gd name="connsiteY7172" fmla="*/ 1841344 h 3322003"/>
              <a:gd name="connsiteX7173" fmla="*/ 4308812 w 12191948"/>
              <a:gd name="connsiteY7173" fmla="*/ 1854392 h 3322003"/>
              <a:gd name="connsiteX7174" fmla="*/ 4340496 w 12191948"/>
              <a:gd name="connsiteY7174" fmla="*/ 1864520 h 3322003"/>
              <a:gd name="connsiteX7175" fmla="*/ 4372184 w 12191948"/>
              <a:gd name="connsiteY7175" fmla="*/ 1877182 h 3322003"/>
              <a:gd name="connsiteX7176" fmla="*/ 4416207 w 12191948"/>
              <a:gd name="connsiteY7176" fmla="*/ 1877182 h 3322003"/>
              <a:gd name="connsiteX7177" fmla="*/ 4387182 w 12191948"/>
              <a:gd name="connsiteY7177" fmla="*/ 1852834 h 3322003"/>
              <a:gd name="connsiteX7178" fmla="*/ 4359849 w 12191948"/>
              <a:gd name="connsiteY7178" fmla="*/ 1846213 h 3322003"/>
              <a:gd name="connsiteX7179" fmla="*/ 4303974 w 12191948"/>
              <a:gd name="connsiteY7179" fmla="*/ 1841344 h 3322003"/>
              <a:gd name="connsiteX7180" fmla="*/ 6493962 w 12191948"/>
              <a:gd name="connsiteY7180" fmla="*/ 1840368 h 3322003"/>
              <a:gd name="connsiteX7181" fmla="*/ 6493238 w 12191948"/>
              <a:gd name="connsiteY7181" fmla="*/ 1841732 h 3322003"/>
              <a:gd name="connsiteX7182" fmla="*/ 6502910 w 12191948"/>
              <a:gd name="connsiteY7182" fmla="*/ 1842123 h 3322003"/>
              <a:gd name="connsiteX7183" fmla="*/ 2379812 w 12191948"/>
              <a:gd name="connsiteY7183" fmla="*/ 1840368 h 3322003"/>
              <a:gd name="connsiteX7184" fmla="*/ 2377877 w 12191948"/>
              <a:gd name="connsiteY7184" fmla="*/ 1843291 h 3322003"/>
              <a:gd name="connsiteX7185" fmla="*/ 2378118 w 12191948"/>
              <a:gd name="connsiteY7185" fmla="*/ 1843875 h 3322003"/>
              <a:gd name="connsiteX7186" fmla="*/ 2389729 w 12191948"/>
              <a:gd name="connsiteY7186" fmla="*/ 1843875 h 3322003"/>
              <a:gd name="connsiteX7187" fmla="*/ 2392149 w 12191948"/>
              <a:gd name="connsiteY7187" fmla="*/ 1840368 h 3322003"/>
              <a:gd name="connsiteX7188" fmla="*/ 1269822 w 12191948"/>
              <a:gd name="connsiteY7188" fmla="*/ 1840368 h 3322003"/>
              <a:gd name="connsiteX7189" fmla="*/ 1279980 w 12191948"/>
              <a:gd name="connsiteY7189" fmla="*/ 1849523 h 3322003"/>
              <a:gd name="connsiteX7190" fmla="*/ 1280947 w 12191948"/>
              <a:gd name="connsiteY7190" fmla="*/ 1849914 h 3322003"/>
              <a:gd name="connsiteX7191" fmla="*/ 1293042 w 12191948"/>
              <a:gd name="connsiteY7191" fmla="*/ 1853030 h 3322003"/>
              <a:gd name="connsiteX7192" fmla="*/ 1301265 w 12191948"/>
              <a:gd name="connsiteY7192" fmla="*/ 1851081 h 3322003"/>
              <a:gd name="connsiteX7193" fmla="*/ 1288446 w 12191948"/>
              <a:gd name="connsiteY7193" fmla="*/ 1840368 h 3322003"/>
              <a:gd name="connsiteX7194" fmla="*/ 1269822 w 12191948"/>
              <a:gd name="connsiteY7194" fmla="*/ 1840368 h 3322003"/>
              <a:gd name="connsiteX7195" fmla="*/ 5091821 w 12191948"/>
              <a:gd name="connsiteY7195" fmla="*/ 1840306 h 3322003"/>
              <a:gd name="connsiteX7196" fmla="*/ 5068318 w 12191948"/>
              <a:gd name="connsiteY7196" fmla="*/ 1842706 h 3322003"/>
              <a:gd name="connsiteX7197" fmla="*/ 5090086 w 12191948"/>
              <a:gd name="connsiteY7197" fmla="*/ 1852640 h 3322003"/>
              <a:gd name="connsiteX7198" fmla="*/ 5114274 w 12191948"/>
              <a:gd name="connsiteY7198" fmla="*/ 1846407 h 3322003"/>
              <a:gd name="connsiteX7199" fmla="*/ 5091821 w 12191948"/>
              <a:gd name="connsiteY7199" fmla="*/ 1840306 h 3322003"/>
              <a:gd name="connsiteX7200" fmla="*/ 5049450 w 12191948"/>
              <a:gd name="connsiteY7200" fmla="*/ 1839201 h 3322003"/>
              <a:gd name="connsiteX7201" fmla="*/ 5045338 w 12191948"/>
              <a:gd name="connsiteY7201" fmla="*/ 1841732 h 3322003"/>
              <a:gd name="connsiteX7202" fmla="*/ 5051628 w 12191948"/>
              <a:gd name="connsiteY7202" fmla="*/ 1843291 h 3322003"/>
              <a:gd name="connsiteX7203" fmla="*/ 5065898 w 12191948"/>
              <a:gd name="connsiteY7203" fmla="*/ 1842511 h 3322003"/>
              <a:gd name="connsiteX7204" fmla="*/ 5049450 w 12191948"/>
              <a:gd name="connsiteY7204" fmla="*/ 1839201 h 3322003"/>
              <a:gd name="connsiteX7205" fmla="*/ 4583104 w 12191948"/>
              <a:gd name="connsiteY7205" fmla="*/ 1838422 h 3322003"/>
              <a:gd name="connsiteX7206" fmla="*/ 4583104 w 12191948"/>
              <a:gd name="connsiteY7206" fmla="*/ 1840759 h 3322003"/>
              <a:gd name="connsiteX7207" fmla="*/ 4589635 w 12191948"/>
              <a:gd name="connsiteY7207" fmla="*/ 1840174 h 3322003"/>
              <a:gd name="connsiteX7208" fmla="*/ 4589876 w 12191948"/>
              <a:gd name="connsiteY7208" fmla="*/ 1840759 h 3322003"/>
              <a:gd name="connsiteX7209" fmla="*/ 4589876 w 12191948"/>
              <a:gd name="connsiteY7209" fmla="*/ 1838422 h 3322003"/>
              <a:gd name="connsiteX7210" fmla="*/ 4583104 w 12191948"/>
              <a:gd name="connsiteY7210" fmla="*/ 1838422 h 3322003"/>
              <a:gd name="connsiteX7211" fmla="*/ 6663519 w 12191948"/>
              <a:gd name="connsiteY7211" fmla="*/ 1837643 h 3322003"/>
              <a:gd name="connsiteX7212" fmla="*/ 6663763 w 12191948"/>
              <a:gd name="connsiteY7212" fmla="*/ 1839395 h 3322003"/>
              <a:gd name="connsiteX7213" fmla="*/ 6663763 w 12191948"/>
              <a:gd name="connsiteY7213" fmla="*/ 1839786 h 3322003"/>
              <a:gd name="connsiteX7214" fmla="*/ 6674647 w 12191948"/>
              <a:gd name="connsiteY7214" fmla="*/ 1842706 h 3322003"/>
              <a:gd name="connsiteX7215" fmla="*/ 6674647 w 12191948"/>
              <a:gd name="connsiteY7215" fmla="*/ 1839589 h 3322003"/>
              <a:gd name="connsiteX7216" fmla="*/ 6663519 w 12191948"/>
              <a:gd name="connsiteY7216" fmla="*/ 1837643 h 3322003"/>
              <a:gd name="connsiteX7217" fmla="*/ 6033421 w 12191948"/>
              <a:gd name="connsiteY7217" fmla="*/ 1837643 h 3322003"/>
              <a:gd name="connsiteX7218" fmla="*/ 6040920 w 12191948"/>
              <a:gd name="connsiteY7218" fmla="*/ 1841148 h 3322003"/>
              <a:gd name="connsiteX7219" fmla="*/ 6049145 w 12191948"/>
              <a:gd name="connsiteY7219" fmla="*/ 1837643 h 3322003"/>
              <a:gd name="connsiteX7220" fmla="*/ 6895969 w 12191948"/>
              <a:gd name="connsiteY7220" fmla="*/ 1837252 h 3322003"/>
              <a:gd name="connsiteX7221" fmla="*/ 6903468 w 12191948"/>
              <a:gd name="connsiteY7221" fmla="*/ 1844264 h 3322003"/>
              <a:gd name="connsiteX7222" fmla="*/ 6930829 w 12191948"/>
              <a:gd name="connsiteY7222" fmla="*/ 1847684 h 3322003"/>
              <a:gd name="connsiteX7223" fmla="*/ 6930799 w 12191948"/>
              <a:gd name="connsiteY7223" fmla="*/ 1847771 h 3322003"/>
              <a:gd name="connsiteX7224" fmla="*/ 6931526 w 12191948"/>
              <a:gd name="connsiteY7224" fmla="*/ 1847771 h 3322003"/>
              <a:gd name="connsiteX7225" fmla="*/ 6930829 w 12191948"/>
              <a:gd name="connsiteY7225" fmla="*/ 1847684 h 3322003"/>
              <a:gd name="connsiteX7226" fmla="*/ 6933217 w 12191948"/>
              <a:gd name="connsiteY7226" fmla="*/ 1840759 h 3322003"/>
              <a:gd name="connsiteX7227" fmla="*/ 1170891 w 12191948"/>
              <a:gd name="connsiteY7227" fmla="*/ 1836864 h 3322003"/>
              <a:gd name="connsiteX7228" fmla="*/ 1161216 w 12191948"/>
              <a:gd name="connsiteY7228" fmla="*/ 1838616 h 3322003"/>
              <a:gd name="connsiteX7229" fmla="*/ 1173070 w 12191948"/>
              <a:gd name="connsiteY7229" fmla="*/ 1840368 h 3322003"/>
              <a:gd name="connsiteX7230" fmla="*/ 1161459 w 12191948"/>
              <a:gd name="connsiteY7230" fmla="*/ 1840368 h 3322003"/>
              <a:gd name="connsiteX7231" fmla="*/ 1127837 w 12191948"/>
              <a:gd name="connsiteY7231" fmla="*/ 1846213 h 3322003"/>
              <a:gd name="connsiteX7232" fmla="*/ 1178148 w 12191948"/>
              <a:gd name="connsiteY7232" fmla="*/ 1865496 h 3322003"/>
              <a:gd name="connsiteX7233" fmla="*/ 1236926 w 12191948"/>
              <a:gd name="connsiteY7233" fmla="*/ 1861794 h 3322003"/>
              <a:gd name="connsiteX7234" fmla="*/ 1243214 w 12191948"/>
              <a:gd name="connsiteY7234" fmla="*/ 1856729 h 3322003"/>
              <a:gd name="connsiteX7235" fmla="*/ 1229668 w 12191948"/>
              <a:gd name="connsiteY7235" fmla="*/ 1849718 h 3322003"/>
              <a:gd name="connsiteX7236" fmla="*/ 1170891 w 12191948"/>
              <a:gd name="connsiteY7236" fmla="*/ 1836864 h 3322003"/>
              <a:gd name="connsiteX7237" fmla="*/ 5515796 w 12191948"/>
              <a:gd name="connsiteY7237" fmla="*/ 1836473 h 3322003"/>
              <a:gd name="connsiteX7238" fmla="*/ 5515425 w 12191948"/>
              <a:gd name="connsiteY7238" fmla="*/ 1838422 h 3322003"/>
              <a:gd name="connsiteX7239" fmla="*/ 5515313 w 12191948"/>
              <a:gd name="connsiteY7239" fmla="*/ 1838422 h 3322003"/>
              <a:gd name="connsiteX7240" fmla="*/ 5515313 w 12191948"/>
              <a:gd name="connsiteY7240" fmla="*/ 1839007 h 3322003"/>
              <a:gd name="connsiteX7241" fmla="*/ 5515425 w 12191948"/>
              <a:gd name="connsiteY7241" fmla="*/ 1838422 h 3322003"/>
              <a:gd name="connsiteX7242" fmla="*/ 5521360 w 12191948"/>
              <a:gd name="connsiteY7242" fmla="*/ 1838422 h 3322003"/>
              <a:gd name="connsiteX7243" fmla="*/ 5521360 w 12191948"/>
              <a:gd name="connsiteY7243" fmla="*/ 1836473 h 3322003"/>
              <a:gd name="connsiteX7244" fmla="*/ 5515796 w 12191948"/>
              <a:gd name="connsiteY7244" fmla="*/ 1836473 h 3322003"/>
              <a:gd name="connsiteX7245" fmla="*/ 1593216 w 12191948"/>
              <a:gd name="connsiteY7245" fmla="*/ 1836473 h 3322003"/>
              <a:gd name="connsiteX7246" fmla="*/ 1598539 w 12191948"/>
              <a:gd name="connsiteY7246" fmla="*/ 1840953 h 3322003"/>
              <a:gd name="connsiteX7247" fmla="*/ 1598539 w 12191948"/>
              <a:gd name="connsiteY7247" fmla="*/ 1842123 h 3322003"/>
              <a:gd name="connsiteX7248" fmla="*/ 1644012 w 12191948"/>
              <a:gd name="connsiteY7248" fmla="*/ 1849135 h 3322003"/>
              <a:gd name="connsiteX7249" fmla="*/ 1651267 w 12191948"/>
              <a:gd name="connsiteY7249" fmla="*/ 1838031 h 3322003"/>
              <a:gd name="connsiteX7250" fmla="*/ 2611291 w 12191948"/>
              <a:gd name="connsiteY7250" fmla="*/ 1836279 h 3322003"/>
              <a:gd name="connsiteX7251" fmla="*/ 2614438 w 12191948"/>
              <a:gd name="connsiteY7251" fmla="*/ 1842317 h 3322003"/>
              <a:gd name="connsiteX7252" fmla="*/ 2639350 w 12191948"/>
              <a:gd name="connsiteY7252" fmla="*/ 1847771 h 3322003"/>
              <a:gd name="connsiteX7253" fmla="*/ 2639593 w 12191948"/>
              <a:gd name="connsiteY7253" fmla="*/ 1848159 h 3322003"/>
              <a:gd name="connsiteX7254" fmla="*/ 2637656 w 12191948"/>
              <a:gd name="connsiteY7254" fmla="*/ 1840368 h 3322003"/>
              <a:gd name="connsiteX7255" fmla="*/ 5839916 w 12191948"/>
              <a:gd name="connsiteY7255" fmla="*/ 1835890 h 3322003"/>
              <a:gd name="connsiteX7256" fmla="*/ 5871844 w 12191948"/>
              <a:gd name="connsiteY7256" fmla="*/ 1851861 h 3322003"/>
              <a:gd name="connsiteX7257" fmla="*/ 5891439 w 12191948"/>
              <a:gd name="connsiteY7257" fmla="*/ 1853419 h 3322003"/>
              <a:gd name="connsiteX7258" fmla="*/ 5894824 w 12191948"/>
              <a:gd name="connsiteY7258" fmla="*/ 1850108 h 3322003"/>
              <a:gd name="connsiteX7259" fmla="*/ 5882246 w 12191948"/>
              <a:gd name="connsiteY7259" fmla="*/ 1848356 h 3322003"/>
              <a:gd name="connsiteX7260" fmla="*/ 5871362 w 12191948"/>
              <a:gd name="connsiteY7260" fmla="*/ 1850302 h 3322003"/>
              <a:gd name="connsiteX7261" fmla="*/ 5871362 w 12191948"/>
              <a:gd name="connsiteY7261" fmla="*/ 1849523 h 3322003"/>
              <a:gd name="connsiteX7262" fmla="*/ 1803653 w 12191948"/>
              <a:gd name="connsiteY7262" fmla="*/ 1835500 h 3322003"/>
              <a:gd name="connsiteX7263" fmla="*/ 1813811 w 12191948"/>
              <a:gd name="connsiteY7263" fmla="*/ 1852055 h 3322003"/>
              <a:gd name="connsiteX7264" fmla="*/ 1834614 w 12191948"/>
              <a:gd name="connsiteY7264" fmla="*/ 1838810 h 3322003"/>
              <a:gd name="connsiteX7265" fmla="*/ 3246745 w 12191948"/>
              <a:gd name="connsiteY7265" fmla="*/ 1835080 h 3322003"/>
              <a:gd name="connsiteX7266" fmla="*/ 3246832 w 12191948"/>
              <a:gd name="connsiteY7266" fmla="*/ 1835108 h 3322003"/>
              <a:gd name="connsiteX7267" fmla="*/ 3246954 w 12191948"/>
              <a:gd name="connsiteY7267" fmla="*/ 1835305 h 3322003"/>
              <a:gd name="connsiteX7268" fmla="*/ 349708 w 12191948"/>
              <a:gd name="connsiteY7268" fmla="*/ 1834915 h 3322003"/>
              <a:gd name="connsiteX7269" fmla="*/ 378489 w 12191948"/>
              <a:gd name="connsiteY7269" fmla="*/ 1847771 h 3322003"/>
              <a:gd name="connsiteX7270" fmla="*/ 388922 w 12191948"/>
              <a:gd name="connsiteY7270" fmla="*/ 1844557 h 3322003"/>
              <a:gd name="connsiteX7271" fmla="*/ 384336 w 12191948"/>
              <a:gd name="connsiteY7271" fmla="*/ 1840299 h 3322003"/>
              <a:gd name="connsiteX7272" fmla="*/ 384780 w 12191948"/>
              <a:gd name="connsiteY7272" fmla="*/ 1840368 h 3322003"/>
              <a:gd name="connsiteX7273" fmla="*/ 383571 w 12191948"/>
              <a:gd name="connsiteY7273" fmla="*/ 1839589 h 3322003"/>
              <a:gd name="connsiteX7274" fmla="*/ 384336 w 12191948"/>
              <a:gd name="connsiteY7274" fmla="*/ 1840299 h 3322003"/>
              <a:gd name="connsiteX7275" fmla="*/ 6394065 w 12191948"/>
              <a:gd name="connsiteY7275" fmla="*/ 1832968 h 3322003"/>
              <a:gd name="connsiteX7276" fmla="*/ 6405434 w 12191948"/>
              <a:gd name="connsiteY7276" fmla="*/ 1849329 h 3322003"/>
              <a:gd name="connsiteX7277" fmla="*/ 6463486 w 12191948"/>
              <a:gd name="connsiteY7277" fmla="*/ 1863353 h 3322003"/>
              <a:gd name="connsiteX7278" fmla="*/ 6480660 w 12191948"/>
              <a:gd name="connsiteY7278" fmla="*/ 1857120 h 3322003"/>
              <a:gd name="connsiteX7279" fmla="*/ 6523472 w 12191948"/>
              <a:gd name="connsiteY7279" fmla="*/ 1870559 h 3322003"/>
              <a:gd name="connsiteX7280" fmla="*/ 6552739 w 12191948"/>
              <a:gd name="connsiteY7280" fmla="*/ 1855756 h 3322003"/>
              <a:gd name="connsiteX7281" fmla="*/ 6393339 w 12191948"/>
              <a:gd name="connsiteY7281" fmla="*/ 1834332 h 3322003"/>
              <a:gd name="connsiteX7282" fmla="*/ 3644123 w 12191948"/>
              <a:gd name="connsiteY7282" fmla="*/ 1831604 h 3322003"/>
              <a:gd name="connsiteX7283" fmla="*/ 3646058 w 12191948"/>
              <a:gd name="connsiteY7283" fmla="*/ 1836473 h 3322003"/>
              <a:gd name="connsiteX7284" fmla="*/ 3644850 w 12191948"/>
              <a:gd name="connsiteY7284" fmla="*/ 1837252 h 3322003"/>
              <a:gd name="connsiteX7285" fmla="*/ 3675567 w 12191948"/>
              <a:gd name="connsiteY7285" fmla="*/ 1839395 h 3322003"/>
              <a:gd name="connsiteX7286" fmla="*/ 3675567 w 12191948"/>
              <a:gd name="connsiteY7286" fmla="*/ 1835500 h 3322003"/>
              <a:gd name="connsiteX7287" fmla="*/ 3644123 w 12191948"/>
              <a:gd name="connsiteY7287" fmla="*/ 1831604 h 3322003"/>
              <a:gd name="connsiteX7288" fmla="*/ 4094748 w 12191948"/>
              <a:gd name="connsiteY7288" fmla="*/ 1830437 h 3322003"/>
              <a:gd name="connsiteX7289" fmla="*/ 4062576 w 12191948"/>
              <a:gd name="connsiteY7289" fmla="*/ 1836084 h 3322003"/>
              <a:gd name="connsiteX7290" fmla="*/ 4090704 w 12191948"/>
              <a:gd name="connsiteY7290" fmla="*/ 1841414 h 3322003"/>
              <a:gd name="connsiteX7291" fmla="*/ 4090634 w 12191948"/>
              <a:gd name="connsiteY7291" fmla="*/ 1841538 h 3322003"/>
              <a:gd name="connsiteX7292" fmla="*/ 4091361 w 12191948"/>
              <a:gd name="connsiteY7292" fmla="*/ 1841538 h 3322003"/>
              <a:gd name="connsiteX7293" fmla="*/ 4090704 w 12191948"/>
              <a:gd name="connsiteY7293" fmla="*/ 1841414 h 3322003"/>
              <a:gd name="connsiteX7294" fmla="*/ 4094748 w 12191948"/>
              <a:gd name="connsiteY7294" fmla="*/ 1834136 h 3322003"/>
              <a:gd name="connsiteX7295" fmla="*/ 4094748 w 12191948"/>
              <a:gd name="connsiteY7295" fmla="*/ 1830437 h 3322003"/>
              <a:gd name="connsiteX7296" fmla="*/ 6540644 w 12191948"/>
              <a:gd name="connsiteY7296" fmla="*/ 1828488 h 3322003"/>
              <a:gd name="connsiteX7297" fmla="*/ 6528792 w 12191948"/>
              <a:gd name="connsiteY7297" fmla="*/ 1835500 h 3322003"/>
              <a:gd name="connsiteX7298" fmla="*/ 6571605 w 12191948"/>
              <a:gd name="connsiteY7298" fmla="*/ 1849329 h 3322003"/>
              <a:gd name="connsiteX7299" fmla="*/ 6583941 w 12191948"/>
              <a:gd name="connsiteY7299" fmla="*/ 1839980 h 3322003"/>
              <a:gd name="connsiteX7300" fmla="*/ 6572090 w 12191948"/>
              <a:gd name="connsiteY7300" fmla="*/ 1830437 h 3322003"/>
              <a:gd name="connsiteX7301" fmla="*/ 6540644 w 12191948"/>
              <a:gd name="connsiteY7301" fmla="*/ 1828488 h 3322003"/>
              <a:gd name="connsiteX7302" fmla="*/ 5554740 w 12191948"/>
              <a:gd name="connsiteY7302" fmla="*/ 1828294 h 3322003"/>
              <a:gd name="connsiteX7303" fmla="*/ 5548692 w 12191948"/>
              <a:gd name="connsiteY7303" fmla="*/ 1835890 h 3322003"/>
              <a:gd name="connsiteX7304" fmla="*/ 5547968 w 12191948"/>
              <a:gd name="connsiteY7304" fmla="*/ 1835890 h 3322003"/>
              <a:gd name="connsiteX7305" fmla="*/ 5597794 w 12191948"/>
              <a:gd name="connsiteY7305" fmla="*/ 1847965 h 3322003"/>
              <a:gd name="connsiteX7306" fmla="*/ 5579652 w 12191948"/>
              <a:gd name="connsiteY7306" fmla="*/ 1832774 h 3322003"/>
              <a:gd name="connsiteX7307" fmla="*/ 5554740 w 12191948"/>
              <a:gd name="connsiteY7307" fmla="*/ 1828294 h 3322003"/>
              <a:gd name="connsiteX7308" fmla="*/ 5442264 w 12191948"/>
              <a:gd name="connsiteY7308" fmla="*/ 1828294 h 3322003"/>
              <a:gd name="connsiteX7309" fmla="*/ 5426057 w 12191948"/>
              <a:gd name="connsiteY7309" fmla="*/ 1832383 h 3322003"/>
              <a:gd name="connsiteX7310" fmla="*/ 5456053 w 12191948"/>
              <a:gd name="connsiteY7310" fmla="*/ 1851861 h 3322003"/>
              <a:gd name="connsiteX7311" fmla="*/ 5499348 w 12191948"/>
              <a:gd name="connsiteY7311" fmla="*/ 1853224 h 3322003"/>
              <a:gd name="connsiteX7312" fmla="*/ 5498140 w 12191948"/>
              <a:gd name="connsiteY7312" fmla="*/ 1847771 h 3322003"/>
              <a:gd name="connsiteX7313" fmla="*/ 5442264 w 12191948"/>
              <a:gd name="connsiteY7313" fmla="*/ 1828294 h 3322003"/>
              <a:gd name="connsiteX7314" fmla="*/ 5126128 w 12191948"/>
              <a:gd name="connsiteY7314" fmla="*/ 1828099 h 3322003"/>
              <a:gd name="connsiteX7315" fmla="*/ 5126128 w 12191948"/>
              <a:gd name="connsiteY7315" fmla="*/ 1838422 h 3322003"/>
              <a:gd name="connsiteX7316" fmla="*/ 5155877 w 12191948"/>
              <a:gd name="connsiteY7316" fmla="*/ 1838422 h 3322003"/>
              <a:gd name="connsiteX7317" fmla="*/ 5143058 w 12191948"/>
              <a:gd name="connsiteY7317" fmla="*/ 1829267 h 3322003"/>
              <a:gd name="connsiteX7318" fmla="*/ 5126128 w 12191948"/>
              <a:gd name="connsiteY7318" fmla="*/ 1828099 h 3322003"/>
              <a:gd name="connsiteX7319" fmla="*/ 5741714 w 12191948"/>
              <a:gd name="connsiteY7319" fmla="*/ 1827903 h 3322003"/>
              <a:gd name="connsiteX7320" fmla="*/ 5724455 w 12191948"/>
              <a:gd name="connsiteY7320" fmla="*/ 1831764 h 3322003"/>
              <a:gd name="connsiteX7321" fmla="*/ 5721396 w 12191948"/>
              <a:gd name="connsiteY7321" fmla="*/ 1830825 h 3322003"/>
              <a:gd name="connsiteX7322" fmla="*/ 5719943 w 12191948"/>
              <a:gd name="connsiteY7322" fmla="*/ 1832774 h 3322003"/>
              <a:gd name="connsiteX7323" fmla="*/ 5724455 w 12191948"/>
              <a:gd name="connsiteY7323" fmla="*/ 1831764 h 3322003"/>
              <a:gd name="connsiteX7324" fmla="*/ 5755018 w 12191948"/>
              <a:gd name="connsiteY7324" fmla="*/ 1841148 h 3322003"/>
              <a:gd name="connsiteX7325" fmla="*/ 5745584 w 12191948"/>
              <a:gd name="connsiteY7325" fmla="*/ 1846018 h 3322003"/>
              <a:gd name="connsiteX7326" fmla="*/ 5748728 w 12191948"/>
              <a:gd name="connsiteY7326" fmla="*/ 1850693 h 3322003"/>
              <a:gd name="connsiteX7327" fmla="*/ 5766869 w 12191948"/>
              <a:gd name="connsiteY7327" fmla="*/ 1853030 h 3322003"/>
              <a:gd name="connsiteX7328" fmla="*/ 5783317 w 12191948"/>
              <a:gd name="connsiteY7328" fmla="*/ 1845628 h 3322003"/>
              <a:gd name="connsiteX7329" fmla="*/ 5781623 w 12191948"/>
              <a:gd name="connsiteY7329" fmla="*/ 1838422 h 3322003"/>
              <a:gd name="connsiteX7330" fmla="*/ 5741714 w 12191948"/>
              <a:gd name="connsiteY7330" fmla="*/ 1827903 h 3322003"/>
              <a:gd name="connsiteX7331" fmla="*/ 2184855 w 12191948"/>
              <a:gd name="connsiteY7331" fmla="*/ 1827903 h 3322003"/>
              <a:gd name="connsiteX7332" fmla="*/ 2170586 w 12191948"/>
              <a:gd name="connsiteY7332" fmla="*/ 1831604 h 3322003"/>
              <a:gd name="connsiteX7333" fmla="*/ 2164054 w 12191948"/>
              <a:gd name="connsiteY7333" fmla="*/ 1839395 h 3322003"/>
              <a:gd name="connsiteX7334" fmla="*/ 2178567 w 12191948"/>
              <a:gd name="connsiteY7334" fmla="*/ 1843681 h 3322003"/>
              <a:gd name="connsiteX7335" fmla="*/ 2229846 w 12191948"/>
              <a:gd name="connsiteY7335" fmla="*/ 1843681 h 3322003"/>
              <a:gd name="connsiteX7336" fmla="*/ 957553 w 12191948"/>
              <a:gd name="connsiteY7336" fmla="*/ 1826541 h 3322003"/>
              <a:gd name="connsiteX7337" fmla="*/ 939897 w 12191948"/>
              <a:gd name="connsiteY7337" fmla="*/ 1837643 h 3322003"/>
              <a:gd name="connsiteX7338" fmla="*/ 1046080 w 12191948"/>
              <a:gd name="connsiteY7338" fmla="*/ 1845822 h 3322003"/>
              <a:gd name="connsiteX7339" fmla="*/ 1046324 w 12191948"/>
              <a:gd name="connsiteY7339" fmla="*/ 1845434 h 3322003"/>
              <a:gd name="connsiteX7340" fmla="*/ 1057691 w 12191948"/>
              <a:gd name="connsiteY7340" fmla="*/ 1839786 h 3322003"/>
              <a:gd name="connsiteX7341" fmla="*/ 1039793 w 12191948"/>
              <a:gd name="connsiteY7341" fmla="*/ 1833941 h 3322003"/>
              <a:gd name="connsiteX7342" fmla="*/ 989723 w 12191948"/>
              <a:gd name="connsiteY7342" fmla="*/ 1827709 h 3322003"/>
              <a:gd name="connsiteX7343" fmla="*/ 957553 w 12191948"/>
              <a:gd name="connsiteY7343" fmla="*/ 1826541 h 3322003"/>
              <a:gd name="connsiteX7344" fmla="*/ 4427091 w 12191948"/>
              <a:gd name="connsiteY7344" fmla="*/ 1825566 h 3322003"/>
              <a:gd name="connsiteX7345" fmla="*/ 4427091 w 12191948"/>
              <a:gd name="connsiteY7345" fmla="*/ 1829657 h 3322003"/>
              <a:gd name="connsiteX7346" fmla="*/ 4452488 w 12191948"/>
              <a:gd name="connsiteY7346" fmla="*/ 1833357 h 3322003"/>
              <a:gd name="connsiteX7347" fmla="*/ 4454423 w 12191948"/>
              <a:gd name="connsiteY7347" fmla="*/ 1828294 h 3322003"/>
              <a:gd name="connsiteX7348" fmla="*/ 4453940 w 12191948"/>
              <a:gd name="connsiteY7348" fmla="*/ 1827709 h 3322003"/>
              <a:gd name="connsiteX7349" fmla="*/ 4427091 w 12191948"/>
              <a:gd name="connsiteY7349" fmla="*/ 1825566 h 3322003"/>
              <a:gd name="connsiteX7350" fmla="*/ 3893986 w 12191948"/>
              <a:gd name="connsiteY7350" fmla="*/ 1825371 h 3322003"/>
              <a:gd name="connsiteX7351" fmla="*/ 3836661 w 12191948"/>
              <a:gd name="connsiteY7351" fmla="*/ 1826345 h 3322003"/>
              <a:gd name="connsiteX7352" fmla="*/ 3881130 w 12191948"/>
              <a:gd name="connsiteY7352" fmla="*/ 1835805 h 3322003"/>
              <a:gd name="connsiteX7353" fmla="*/ 3926403 w 12191948"/>
              <a:gd name="connsiteY7353" fmla="*/ 1836271 h 3322003"/>
              <a:gd name="connsiteX7354" fmla="*/ 3926397 w 12191948"/>
              <a:gd name="connsiteY7354" fmla="*/ 1836279 h 3322003"/>
              <a:gd name="connsiteX7355" fmla="*/ 3927123 w 12191948"/>
              <a:gd name="connsiteY7355" fmla="*/ 1836279 h 3322003"/>
              <a:gd name="connsiteX7356" fmla="*/ 3926403 w 12191948"/>
              <a:gd name="connsiteY7356" fmla="*/ 1836271 h 3322003"/>
              <a:gd name="connsiteX7357" fmla="*/ 3928817 w 12191948"/>
              <a:gd name="connsiteY7357" fmla="*/ 1833610 h 3322003"/>
              <a:gd name="connsiteX7358" fmla="*/ 3928090 w 12191948"/>
              <a:gd name="connsiteY7358" fmla="*/ 1832383 h 3322003"/>
              <a:gd name="connsiteX7359" fmla="*/ 3915754 w 12191948"/>
              <a:gd name="connsiteY7359" fmla="*/ 1828099 h 3322003"/>
              <a:gd name="connsiteX7360" fmla="*/ 3893986 w 12191948"/>
              <a:gd name="connsiteY7360" fmla="*/ 1825371 h 3322003"/>
              <a:gd name="connsiteX7361" fmla="*/ 3506250 w 12191948"/>
              <a:gd name="connsiteY7361" fmla="*/ 1825371 h 3322003"/>
              <a:gd name="connsiteX7362" fmla="*/ 3506250 w 12191948"/>
              <a:gd name="connsiteY7362" fmla="*/ 1827514 h 3322003"/>
              <a:gd name="connsiteX7363" fmla="*/ 3517378 w 12191948"/>
              <a:gd name="connsiteY7363" fmla="*/ 1828878 h 3322003"/>
              <a:gd name="connsiteX7364" fmla="*/ 3517378 w 12191948"/>
              <a:gd name="connsiteY7364" fmla="*/ 1825371 h 3322003"/>
              <a:gd name="connsiteX7365" fmla="*/ 3506250 w 12191948"/>
              <a:gd name="connsiteY7365" fmla="*/ 1825371 h 3322003"/>
              <a:gd name="connsiteX7366" fmla="*/ 5824921 w 12191948"/>
              <a:gd name="connsiteY7366" fmla="*/ 1824787 h 3322003"/>
              <a:gd name="connsiteX7367" fmla="*/ 5828549 w 12191948"/>
              <a:gd name="connsiteY7367" fmla="*/ 1831019 h 3322003"/>
              <a:gd name="connsiteX7368" fmla="*/ 5828549 w 12191948"/>
              <a:gd name="connsiteY7368" fmla="*/ 1830240 h 3322003"/>
              <a:gd name="connsiteX7369" fmla="*/ 5837740 w 12191948"/>
              <a:gd name="connsiteY7369" fmla="*/ 1834136 h 3322003"/>
              <a:gd name="connsiteX7370" fmla="*/ 5843786 w 12191948"/>
              <a:gd name="connsiteY7370" fmla="*/ 1831798 h 3322003"/>
              <a:gd name="connsiteX7371" fmla="*/ 5836772 w 12191948"/>
              <a:gd name="connsiteY7371" fmla="*/ 1824787 h 3322003"/>
              <a:gd name="connsiteX7372" fmla="*/ 5824921 w 12191948"/>
              <a:gd name="connsiteY7372" fmla="*/ 1824787 h 3322003"/>
              <a:gd name="connsiteX7373" fmla="*/ 3046435 w 12191948"/>
              <a:gd name="connsiteY7373" fmla="*/ 1824787 h 3322003"/>
              <a:gd name="connsiteX7374" fmla="*/ 3036034 w 12191948"/>
              <a:gd name="connsiteY7374" fmla="*/ 1826541 h 3322003"/>
              <a:gd name="connsiteX7375" fmla="*/ 3063851 w 12191948"/>
              <a:gd name="connsiteY7375" fmla="*/ 1838616 h 3322003"/>
              <a:gd name="connsiteX7376" fmla="*/ 3128434 w 12191948"/>
              <a:gd name="connsiteY7376" fmla="*/ 1836279 h 3322003"/>
              <a:gd name="connsiteX7377" fmla="*/ 3127466 w 12191948"/>
              <a:gd name="connsiteY7377" fmla="*/ 1834721 h 3322003"/>
              <a:gd name="connsiteX7378" fmla="*/ 3119000 w 12191948"/>
              <a:gd name="connsiteY7378" fmla="*/ 1830631 h 3322003"/>
              <a:gd name="connsiteX7379" fmla="*/ 3756115 w 12191948"/>
              <a:gd name="connsiteY7379" fmla="*/ 1823619 h 3322003"/>
              <a:gd name="connsiteX7380" fmla="*/ 3759982 w 12191948"/>
              <a:gd name="connsiteY7380" fmla="*/ 1828488 h 3322003"/>
              <a:gd name="connsiteX7381" fmla="*/ 3773287 w 12191948"/>
              <a:gd name="connsiteY7381" fmla="*/ 1828878 h 3322003"/>
              <a:gd name="connsiteX7382" fmla="*/ 3773287 w 12191948"/>
              <a:gd name="connsiteY7382" fmla="*/ 1824983 h 3322003"/>
              <a:gd name="connsiteX7383" fmla="*/ 1976837 w 12191948"/>
              <a:gd name="connsiteY7383" fmla="*/ 1823034 h 3322003"/>
              <a:gd name="connsiteX7384" fmla="*/ 1968645 w 12191948"/>
              <a:gd name="connsiteY7384" fmla="*/ 1832665 h 3322003"/>
              <a:gd name="connsiteX7385" fmla="*/ 1965953 w 12191948"/>
              <a:gd name="connsiteY7385" fmla="*/ 1831410 h 3322003"/>
              <a:gd name="connsiteX7386" fmla="*/ 1967889 w 12191948"/>
              <a:gd name="connsiteY7386" fmla="*/ 1833553 h 3322003"/>
              <a:gd name="connsiteX7387" fmla="*/ 1968645 w 12191948"/>
              <a:gd name="connsiteY7387" fmla="*/ 1832665 h 3322003"/>
              <a:gd name="connsiteX7388" fmla="*/ 1984336 w 12191948"/>
              <a:gd name="connsiteY7388" fmla="*/ 1839980 h 3322003"/>
              <a:gd name="connsiteX7389" fmla="*/ 2003204 w 12191948"/>
              <a:gd name="connsiteY7389" fmla="*/ 1837837 h 3322003"/>
              <a:gd name="connsiteX7390" fmla="*/ 1992077 w 12191948"/>
              <a:gd name="connsiteY7390" fmla="*/ 1825566 h 3322003"/>
              <a:gd name="connsiteX7391" fmla="*/ 6127940 w 12191948"/>
              <a:gd name="connsiteY7391" fmla="*/ 1822638 h 3322003"/>
              <a:gd name="connsiteX7392" fmla="*/ 6102115 w 12191948"/>
              <a:gd name="connsiteY7392" fmla="*/ 1824592 h 3322003"/>
              <a:gd name="connsiteX7393" fmla="*/ 6152911 w 12191948"/>
              <a:gd name="connsiteY7393" fmla="*/ 1828294 h 3322003"/>
              <a:gd name="connsiteX7394" fmla="*/ 6127940 w 12191948"/>
              <a:gd name="connsiteY7394" fmla="*/ 1822638 h 3322003"/>
              <a:gd name="connsiteX7395" fmla="*/ 4761372 w 12191948"/>
              <a:gd name="connsiteY7395" fmla="*/ 1822255 h 3322003"/>
              <a:gd name="connsiteX7396" fmla="*/ 4772497 w 12191948"/>
              <a:gd name="connsiteY7396" fmla="*/ 1835694 h 3322003"/>
              <a:gd name="connsiteX7397" fmla="*/ 4867073 w 12191948"/>
              <a:gd name="connsiteY7397" fmla="*/ 1841732 h 3322003"/>
              <a:gd name="connsiteX7398" fmla="*/ 4761372 w 12191948"/>
              <a:gd name="connsiteY7398" fmla="*/ 1822255 h 3322003"/>
              <a:gd name="connsiteX7399" fmla="*/ 5905952 w 12191948"/>
              <a:gd name="connsiteY7399" fmla="*/ 1821476 h 3322003"/>
              <a:gd name="connsiteX7400" fmla="*/ 5912965 w 12191948"/>
              <a:gd name="connsiteY7400" fmla="*/ 1829657 h 3322003"/>
              <a:gd name="connsiteX7401" fmla="*/ 5912965 w 12191948"/>
              <a:gd name="connsiteY7401" fmla="*/ 1830046 h 3322003"/>
              <a:gd name="connsiteX7402" fmla="*/ 5931589 w 12191948"/>
              <a:gd name="connsiteY7402" fmla="*/ 1833162 h 3322003"/>
              <a:gd name="connsiteX7403" fmla="*/ 5937153 w 12191948"/>
              <a:gd name="connsiteY7403" fmla="*/ 1828682 h 3322003"/>
              <a:gd name="connsiteX7404" fmla="*/ 4506187 w 12191948"/>
              <a:gd name="connsiteY7404" fmla="*/ 1820891 h 3322003"/>
              <a:gd name="connsiteX7405" fmla="*/ 4508060 w 12191948"/>
              <a:gd name="connsiteY7405" fmla="*/ 1822023 h 3322003"/>
              <a:gd name="connsiteX7406" fmla="*/ 4499897 w 12191948"/>
              <a:gd name="connsiteY7406" fmla="*/ 1833747 h 3322003"/>
              <a:gd name="connsiteX7407" fmla="*/ 4522635 w 12191948"/>
              <a:gd name="connsiteY7407" fmla="*/ 1830826 h 3322003"/>
              <a:gd name="connsiteX7408" fmla="*/ 4508060 w 12191948"/>
              <a:gd name="connsiteY7408" fmla="*/ 1822023 h 3322003"/>
              <a:gd name="connsiteX7409" fmla="*/ 4508848 w 12191948"/>
              <a:gd name="connsiteY7409" fmla="*/ 1820891 h 3322003"/>
              <a:gd name="connsiteX7410" fmla="*/ 1659007 w 12191948"/>
              <a:gd name="connsiteY7410" fmla="*/ 1819724 h 3322003"/>
              <a:gd name="connsiteX7411" fmla="*/ 1651026 w 12191948"/>
              <a:gd name="connsiteY7411" fmla="*/ 1820503 h 3322003"/>
              <a:gd name="connsiteX7412" fmla="*/ 1651026 w 12191948"/>
              <a:gd name="connsiteY7412" fmla="*/ 1821670 h 3322003"/>
              <a:gd name="connsiteX7413" fmla="*/ 1661910 w 12191948"/>
              <a:gd name="connsiteY7413" fmla="*/ 1823425 h 3322003"/>
              <a:gd name="connsiteX7414" fmla="*/ 1671826 w 12191948"/>
              <a:gd name="connsiteY7414" fmla="*/ 1822255 h 3322003"/>
              <a:gd name="connsiteX7415" fmla="*/ 1659007 w 12191948"/>
              <a:gd name="connsiteY7415" fmla="*/ 1819724 h 3322003"/>
              <a:gd name="connsiteX7416" fmla="*/ 3253727 w 12191948"/>
              <a:gd name="connsiteY7416" fmla="*/ 1817971 h 3322003"/>
              <a:gd name="connsiteX7417" fmla="*/ 3237280 w 12191948"/>
              <a:gd name="connsiteY7417" fmla="*/ 1824885 h 3322003"/>
              <a:gd name="connsiteX7418" fmla="*/ 3246745 w 12191948"/>
              <a:gd name="connsiteY7418" fmla="*/ 1835080 h 3322003"/>
              <a:gd name="connsiteX7419" fmla="*/ 3246230 w 12191948"/>
              <a:gd name="connsiteY7419" fmla="*/ 1834915 h 3322003"/>
              <a:gd name="connsiteX7420" fmla="*/ 3215269 w 12191948"/>
              <a:gd name="connsiteY7420" fmla="*/ 1844264 h 3322003"/>
              <a:gd name="connsiteX7421" fmla="*/ 3254694 w 12191948"/>
              <a:gd name="connsiteY7421" fmla="*/ 1854198 h 3322003"/>
              <a:gd name="connsiteX7422" fmla="*/ 3278158 w 12191948"/>
              <a:gd name="connsiteY7422" fmla="*/ 1846407 h 3322003"/>
              <a:gd name="connsiteX7423" fmla="*/ 3277188 w 12191948"/>
              <a:gd name="connsiteY7423" fmla="*/ 1844849 h 3322003"/>
              <a:gd name="connsiteX7424" fmla="*/ 3246832 w 12191948"/>
              <a:gd name="connsiteY7424" fmla="*/ 1835108 h 3322003"/>
              <a:gd name="connsiteX7425" fmla="*/ 3245986 w 12191948"/>
              <a:gd name="connsiteY7425" fmla="*/ 1833747 h 3322003"/>
              <a:gd name="connsiteX7426" fmla="*/ 3253727 w 12191948"/>
              <a:gd name="connsiteY7426" fmla="*/ 1817971 h 3322003"/>
              <a:gd name="connsiteX7427" fmla="*/ 5595133 w 12191948"/>
              <a:gd name="connsiteY7427" fmla="*/ 1816217 h 3322003"/>
              <a:gd name="connsiteX7428" fmla="*/ 5610613 w 12191948"/>
              <a:gd name="connsiteY7428" fmla="*/ 1819529 h 3322003"/>
              <a:gd name="connsiteX7429" fmla="*/ 5607228 w 12191948"/>
              <a:gd name="connsiteY7429" fmla="*/ 1825956 h 3322003"/>
              <a:gd name="connsiteX7430" fmla="*/ 5650525 w 12191948"/>
              <a:gd name="connsiteY7430" fmla="*/ 1838616 h 3322003"/>
              <a:gd name="connsiteX7431" fmla="*/ 5629481 w 12191948"/>
              <a:gd name="connsiteY7431" fmla="*/ 1820891 h 3322003"/>
              <a:gd name="connsiteX7432" fmla="*/ 5610372 w 12191948"/>
              <a:gd name="connsiteY7432" fmla="*/ 1816217 h 3322003"/>
              <a:gd name="connsiteX7433" fmla="*/ 6457844 w 12191948"/>
              <a:gd name="connsiteY7433" fmla="*/ 1815843 h 3322003"/>
              <a:gd name="connsiteX7434" fmla="*/ 6441957 w 12191948"/>
              <a:gd name="connsiteY7434" fmla="*/ 1830825 h 3322003"/>
              <a:gd name="connsiteX7435" fmla="*/ 6442683 w 12191948"/>
              <a:gd name="connsiteY7435" fmla="*/ 1829461 h 3322003"/>
              <a:gd name="connsiteX7436" fmla="*/ 6491059 w 12191948"/>
              <a:gd name="connsiteY7436" fmla="*/ 1839786 h 3322003"/>
              <a:gd name="connsiteX7437" fmla="*/ 6492512 w 12191948"/>
              <a:gd name="connsiteY7437" fmla="*/ 1817386 h 3322003"/>
              <a:gd name="connsiteX7438" fmla="*/ 6457844 w 12191948"/>
              <a:gd name="connsiteY7438" fmla="*/ 1815843 h 3322003"/>
              <a:gd name="connsiteX7439" fmla="*/ 4067258 w 12191948"/>
              <a:gd name="connsiteY7439" fmla="*/ 1815483 h 3322003"/>
              <a:gd name="connsiteX7440" fmla="*/ 4030648 w 12191948"/>
              <a:gd name="connsiteY7440" fmla="*/ 1817192 h 3322003"/>
              <a:gd name="connsiteX7441" fmla="*/ 4094504 w 12191948"/>
              <a:gd name="connsiteY7441" fmla="*/ 1829461 h 3322003"/>
              <a:gd name="connsiteX7442" fmla="*/ 4103212 w 12191948"/>
              <a:gd name="connsiteY7442" fmla="*/ 1821282 h 3322003"/>
              <a:gd name="connsiteX7443" fmla="*/ 4067258 w 12191948"/>
              <a:gd name="connsiteY7443" fmla="*/ 1815483 h 3322003"/>
              <a:gd name="connsiteX7444" fmla="*/ 6321260 w 12191948"/>
              <a:gd name="connsiteY7444" fmla="*/ 1814076 h 3322003"/>
              <a:gd name="connsiteX7445" fmla="*/ 6336255 w 12191948"/>
              <a:gd name="connsiteY7445" fmla="*/ 1823228 h 3322003"/>
              <a:gd name="connsiteX7446" fmla="*/ 6367701 w 12191948"/>
              <a:gd name="connsiteY7446" fmla="*/ 1828294 h 3322003"/>
              <a:gd name="connsiteX7447" fmla="*/ 6367216 w 12191948"/>
              <a:gd name="connsiteY7447" fmla="*/ 1826541 h 3322003"/>
              <a:gd name="connsiteX7448" fmla="*/ 6359961 w 12191948"/>
              <a:gd name="connsiteY7448" fmla="*/ 1819918 h 3322003"/>
              <a:gd name="connsiteX7449" fmla="*/ 6321260 w 12191948"/>
              <a:gd name="connsiteY7449" fmla="*/ 1814076 h 3322003"/>
              <a:gd name="connsiteX7450" fmla="*/ 4676712 w 12191948"/>
              <a:gd name="connsiteY7450" fmla="*/ 1813100 h 3322003"/>
              <a:gd name="connsiteX7451" fmla="*/ 4700900 w 12191948"/>
              <a:gd name="connsiteY7451" fmla="*/ 1833747 h 3322003"/>
              <a:gd name="connsiteX7452" fmla="*/ 4718316 w 12191948"/>
              <a:gd name="connsiteY7452" fmla="*/ 1828099 h 3322003"/>
              <a:gd name="connsiteX7453" fmla="*/ 4676712 w 12191948"/>
              <a:gd name="connsiteY7453" fmla="*/ 1813100 h 3322003"/>
              <a:gd name="connsiteX7454" fmla="*/ 3524633 w 12191948"/>
              <a:gd name="connsiteY7454" fmla="*/ 1813100 h 3322003"/>
              <a:gd name="connsiteX7455" fmla="*/ 3518828 w 12191948"/>
              <a:gd name="connsiteY7455" fmla="*/ 1815243 h 3322003"/>
              <a:gd name="connsiteX7456" fmla="*/ 3524874 w 12191948"/>
              <a:gd name="connsiteY7456" fmla="*/ 1819918 h 3322003"/>
              <a:gd name="connsiteX7457" fmla="*/ 3559464 w 12191948"/>
              <a:gd name="connsiteY7457" fmla="*/ 1822840 h 3322003"/>
              <a:gd name="connsiteX7458" fmla="*/ 3557046 w 12191948"/>
              <a:gd name="connsiteY7458" fmla="*/ 1818945 h 3322003"/>
              <a:gd name="connsiteX7459" fmla="*/ 3525118 w 12191948"/>
              <a:gd name="connsiteY7459" fmla="*/ 1813879 h 3322003"/>
              <a:gd name="connsiteX7460" fmla="*/ 2867384 w 12191948"/>
              <a:gd name="connsiteY7460" fmla="*/ 1811640 h 3322003"/>
              <a:gd name="connsiteX7461" fmla="*/ 2861639 w 12191948"/>
              <a:gd name="connsiteY7461" fmla="*/ 1811738 h 3322003"/>
              <a:gd name="connsiteX7462" fmla="*/ 2861880 w 12191948"/>
              <a:gd name="connsiteY7462" fmla="*/ 1812906 h 3322003"/>
              <a:gd name="connsiteX7463" fmla="*/ 2870588 w 12191948"/>
              <a:gd name="connsiteY7463" fmla="*/ 1815634 h 3322003"/>
              <a:gd name="connsiteX7464" fmla="*/ 2867384 w 12191948"/>
              <a:gd name="connsiteY7464" fmla="*/ 1811640 h 3322003"/>
              <a:gd name="connsiteX7465" fmla="*/ 1739553 w 12191948"/>
              <a:gd name="connsiteY7465" fmla="*/ 1811154 h 3322003"/>
              <a:gd name="connsiteX7466" fmla="*/ 1733024 w 12191948"/>
              <a:gd name="connsiteY7466" fmla="*/ 1814855 h 3322003"/>
              <a:gd name="connsiteX7467" fmla="*/ 1733024 w 12191948"/>
              <a:gd name="connsiteY7467" fmla="*/ 1816022 h 3322003"/>
              <a:gd name="connsiteX7468" fmla="*/ 1702787 w 12191948"/>
              <a:gd name="connsiteY7468" fmla="*/ 1821867 h 3322003"/>
              <a:gd name="connsiteX7469" fmla="*/ 1673762 w 12191948"/>
              <a:gd name="connsiteY7469" fmla="*/ 1821867 h 3322003"/>
              <a:gd name="connsiteX7470" fmla="*/ 1692871 w 12191948"/>
              <a:gd name="connsiteY7470" fmla="*/ 1838422 h 3322003"/>
              <a:gd name="connsiteX7471" fmla="*/ 1801475 w 12191948"/>
              <a:gd name="connsiteY7471" fmla="*/ 1833941 h 3322003"/>
              <a:gd name="connsiteX7472" fmla="*/ 1781157 w 12191948"/>
              <a:gd name="connsiteY7472" fmla="*/ 1824204 h 3322003"/>
              <a:gd name="connsiteX7473" fmla="*/ 1795428 w 12191948"/>
              <a:gd name="connsiteY7473" fmla="*/ 1811154 h 3322003"/>
              <a:gd name="connsiteX7474" fmla="*/ 1739553 w 12191948"/>
              <a:gd name="connsiteY7474" fmla="*/ 1811154 h 3322003"/>
              <a:gd name="connsiteX7475" fmla="*/ 817745 w 12191948"/>
              <a:gd name="connsiteY7475" fmla="*/ 1809790 h 3322003"/>
              <a:gd name="connsiteX7476" fmla="*/ 819924 w 12191948"/>
              <a:gd name="connsiteY7476" fmla="*/ 1817386 h 3322003"/>
              <a:gd name="connsiteX7477" fmla="*/ 820165 w 12191948"/>
              <a:gd name="connsiteY7477" fmla="*/ 1817581 h 3322003"/>
              <a:gd name="connsiteX7478" fmla="*/ 844353 w 12191948"/>
              <a:gd name="connsiteY7478" fmla="*/ 1820112 h 3322003"/>
              <a:gd name="connsiteX7479" fmla="*/ 847256 w 12191948"/>
              <a:gd name="connsiteY7479" fmla="*/ 1813100 h 3322003"/>
              <a:gd name="connsiteX7480" fmla="*/ 817745 w 12191948"/>
              <a:gd name="connsiteY7480" fmla="*/ 1809790 h 3322003"/>
              <a:gd name="connsiteX7481" fmla="*/ 5277785 w 12191948"/>
              <a:gd name="connsiteY7481" fmla="*/ 1809205 h 3322003"/>
              <a:gd name="connsiteX7482" fmla="*/ 5245133 w 12191948"/>
              <a:gd name="connsiteY7482" fmla="*/ 1813297 h 3322003"/>
              <a:gd name="connsiteX7483" fmla="*/ 5309231 w 12191948"/>
              <a:gd name="connsiteY7483" fmla="*/ 1830046 h 3322003"/>
              <a:gd name="connsiteX7484" fmla="*/ 5333419 w 12191948"/>
              <a:gd name="connsiteY7484" fmla="*/ 1830046 h 3322003"/>
              <a:gd name="connsiteX7485" fmla="*/ 5361236 w 12191948"/>
              <a:gd name="connsiteY7485" fmla="*/ 1834526 h 3322003"/>
              <a:gd name="connsiteX7486" fmla="*/ 5362686 w 12191948"/>
              <a:gd name="connsiteY7486" fmla="*/ 1834915 h 3322003"/>
              <a:gd name="connsiteX7487" fmla="*/ 5390018 w 12191948"/>
              <a:gd name="connsiteY7487" fmla="*/ 1837252 h 3322003"/>
              <a:gd name="connsiteX7488" fmla="*/ 5393647 w 12191948"/>
              <a:gd name="connsiteY7488" fmla="*/ 1826151 h 3322003"/>
              <a:gd name="connsiteX7489" fmla="*/ 5373087 w 12191948"/>
              <a:gd name="connsiteY7489" fmla="*/ 1817192 h 3322003"/>
              <a:gd name="connsiteX7490" fmla="*/ 5277785 w 12191948"/>
              <a:gd name="connsiteY7490" fmla="*/ 1809205 h 3322003"/>
              <a:gd name="connsiteX7491" fmla="*/ 740102 w 12191948"/>
              <a:gd name="connsiteY7491" fmla="*/ 1808816 h 3322003"/>
              <a:gd name="connsiteX7492" fmla="*/ 738893 w 12191948"/>
              <a:gd name="connsiteY7492" fmla="*/ 1812712 h 3322003"/>
              <a:gd name="connsiteX7493" fmla="*/ 751230 w 12191948"/>
              <a:gd name="connsiteY7493" fmla="*/ 1813685 h 3322003"/>
              <a:gd name="connsiteX7494" fmla="*/ 753165 w 12191948"/>
              <a:gd name="connsiteY7494" fmla="*/ 1809790 h 3322003"/>
              <a:gd name="connsiteX7495" fmla="*/ 1879300 w 12191948"/>
              <a:gd name="connsiteY7495" fmla="*/ 1808815 h 3322003"/>
              <a:gd name="connsiteX7496" fmla="*/ 1852271 w 12191948"/>
              <a:gd name="connsiteY7496" fmla="*/ 1811542 h 3322003"/>
              <a:gd name="connsiteX7497" fmla="*/ 1891454 w 12191948"/>
              <a:gd name="connsiteY7497" fmla="*/ 1819139 h 3322003"/>
              <a:gd name="connsiteX7498" fmla="*/ 1891454 w 12191948"/>
              <a:gd name="connsiteY7498" fmla="*/ 1858093 h 3322003"/>
              <a:gd name="connsiteX7499" fmla="*/ 1877183 w 12191948"/>
              <a:gd name="connsiteY7499" fmla="*/ 1857120 h 3322003"/>
              <a:gd name="connsiteX7500" fmla="*/ 1891698 w 12191948"/>
              <a:gd name="connsiteY7500" fmla="*/ 1859846 h 3322003"/>
              <a:gd name="connsiteX7501" fmla="*/ 1932816 w 12191948"/>
              <a:gd name="connsiteY7501" fmla="*/ 1865884 h 3322003"/>
              <a:gd name="connsiteX7502" fmla="*/ 1998123 w 12191948"/>
              <a:gd name="connsiteY7502" fmla="*/ 1869780 h 3322003"/>
              <a:gd name="connsiteX7503" fmla="*/ 2000302 w 12191948"/>
              <a:gd name="connsiteY7503" fmla="*/ 1879519 h 3322003"/>
              <a:gd name="connsiteX7504" fmla="*/ 2017232 w 12191948"/>
              <a:gd name="connsiteY7504" fmla="*/ 1884388 h 3322003"/>
              <a:gd name="connsiteX7505" fmla="*/ 2048193 w 12191948"/>
              <a:gd name="connsiteY7505" fmla="*/ 1899776 h 3322003"/>
              <a:gd name="connsiteX7506" fmla="*/ 2063915 w 12191948"/>
              <a:gd name="connsiteY7506" fmla="*/ 1917498 h 3322003"/>
              <a:gd name="connsiteX7507" fmla="*/ 2010945 w 12191948"/>
              <a:gd name="connsiteY7507" fmla="*/ 1903671 h 3322003"/>
              <a:gd name="connsiteX7508" fmla="*/ 2000784 w 12191948"/>
              <a:gd name="connsiteY7508" fmla="*/ 1908149 h 3322003"/>
              <a:gd name="connsiteX7509" fmla="*/ 1932575 w 12191948"/>
              <a:gd name="connsiteY7509" fmla="*/ 1884194 h 3322003"/>
              <a:gd name="connsiteX7510" fmla="*/ 1801475 w 12191948"/>
              <a:gd name="connsiteY7510" fmla="*/ 1854588 h 3322003"/>
              <a:gd name="connsiteX7511" fmla="*/ 1763015 w 12191948"/>
              <a:gd name="connsiteY7511" fmla="*/ 1850693 h 3322003"/>
              <a:gd name="connsiteX7512" fmla="*/ 1738827 w 12191948"/>
              <a:gd name="connsiteY7512" fmla="*/ 1861404 h 3322003"/>
              <a:gd name="connsiteX7513" fmla="*/ 1694806 w 12191948"/>
              <a:gd name="connsiteY7513" fmla="*/ 1846213 h 3322003"/>
              <a:gd name="connsiteX7514" fmla="*/ 1647638 w 12191948"/>
              <a:gd name="connsiteY7514" fmla="*/ 1853224 h 3322003"/>
              <a:gd name="connsiteX7515" fmla="*/ 1654170 w 12191948"/>
              <a:gd name="connsiteY7515" fmla="*/ 1865496 h 3322003"/>
              <a:gd name="connsiteX7516" fmla="*/ 1666506 w 12191948"/>
              <a:gd name="connsiteY7516" fmla="*/ 1876986 h 3322003"/>
              <a:gd name="connsiteX7517" fmla="*/ 1654170 w 12191948"/>
              <a:gd name="connsiteY7517" fmla="*/ 1880687 h 3322003"/>
              <a:gd name="connsiteX7518" fmla="*/ 1720446 w 12191948"/>
              <a:gd name="connsiteY7518" fmla="*/ 1896659 h 3322003"/>
              <a:gd name="connsiteX7519" fmla="*/ 1728428 w 12191948"/>
              <a:gd name="connsiteY7519" fmla="*/ 1894905 h 3322003"/>
              <a:gd name="connsiteX7520" fmla="*/ 1722623 w 12191948"/>
              <a:gd name="connsiteY7520" fmla="*/ 1890036 h 3322003"/>
              <a:gd name="connsiteX7521" fmla="*/ 1688274 w 12191948"/>
              <a:gd name="connsiteY7521" fmla="*/ 1880493 h 3322003"/>
              <a:gd name="connsiteX7522" fmla="*/ 1709077 w 12191948"/>
              <a:gd name="connsiteY7522" fmla="*/ 1876403 h 3322003"/>
              <a:gd name="connsiteX7523" fmla="*/ 1699161 w 12191948"/>
              <a:gd name="connsiteY7523" fmla="*/ 1869195 h 3322003"/>
              <a:gd name="connsiteX7524" fmla="*/ 1725281 w 12191948"/>
              <a:gd name="connsiteY7524" fmla="*/ 1871144 h 3322003"/>
              <a:gd name="connsiteX7525" fmla="*/ 1732539 w 12191948"/>
              <a:gd name="connsiteY7525" fmla="*/ 1873090 h 3322003"/>
              <a:gd name="connsiteX7526" fmla="*/ 1711736 w 12191948"/>
              <a:gd name="connsiteY7526" fmla="*/ 1876791 h 3322003"/>
              <a:gd name="connsiteX7527" fmla="*/ 1756242 w 12191948"/>
              <a:gd name="connsiteY7527" fmla="*/ 1876791 h 3322003"/>
              <a:gd name="connsiteX7528" fmla="*/ 1792043 w 12191948"/>
              <a:gd name="connsiteY7528" fmla="*/ 1879519 h 3322003"/>
              <a:gd name="connsiteX7529" fmla="*/ 1766644 w 12191948"/>
              <a:gd name="connsiteY7529" fmla="*/ 1890230 h 3322003"/>
              <a:gd name="connsiteX7530" fmla="*/ 1851303 w 12191948"/>
              <a:gd name="connsiteY7530" fmla="*/ 1907566 h 3322003"/>
              <a:gd name="connsiteX7531" fmla="*/ 2080362 w 12191948"/>
              <a:gd name="connsiteY7531" fmla="*/ 1929964 h 3322003"/>
              <a:gd name="connsiteX7532" fmla="*/ 2154620 w 12191948"/>
              <a:gd name="connsiteY7532" fmla="*/ 1933665 h 3322003"/>
              <a:gd name="connsiteX7533" fmla="*/ 2166957 w 12191948"/>
              <a:gd name="connsiteY7533" fmla="*/ 1938145 h 3322003"/>
              <a:gd name="connsiteX7534" fmla="*/ 2218962 w 12191948"/>
              <a:gd name="connsiteY7534" fmla="*/ 1935808 h 3322003"/>
              <a:gd name="connsiteX7535" fmla="*/ 2220412 w 12191948"/>
              <a:gd name="connsiteY7535" fmla="*/ 1935808 h 3322003"/>
              <a:gd name="connsiteX7536" fmla="*/ 2306765 w 12191948"/>
              <a:gd name="connsiteY7536" fmla="*/ 1950026 h 3322003"/>
              <a:gd name="connsiteX7537" fmla="*/ 2307974 w 12191948"/>
              <a:gd name="connsiteY7537" fmla="*/ 1948858 h 3322003"/>
              <a:gd name="connsiteX7538" fmla="*/ 2402791 w 12191948"/>
              <a:gd name="connsiteY7538" fmla="*/ 1950999 h 3322003"/>
              <a:gd name="connsiteX7539" fmla="*/ 2421174 w 12191948"/>
              <a:gd name="connsiteY7539" fmla="*/ 1947104 h 3322003"/>
              <a:gd name="connsiteX7540" fmla="*/ 2446812 w 12191948"/>
              <a:gd name="connsiteY7540" fmla="*/ 1950805 h 3322003"/>
              <a:gd name="connsiteX7541" fmla="*/ 2550096 w 12191948"/>
              <a:gd name="connsiteY7541" fmla="*/ 1961906 h 3322003"/>
              <a:gd name="connsiteX7542" fmla="*/ 2558319 w 12191948"/>
              <a:gd name="connsiteY7542" fmla="*/ 1959765 h 3322003"/>
              <a:gd name="connsiteX7543" fmla="*/ 2552999 w 12191948"/>
              <a:gd name="connsiteY7543" fmla="*/ 1954895 h 3322003"/>
              <a:gd name="connsiteX7544" fmla="*/ 2460117 w 12191948"/>
              <a:gd name="connsiteY7544" fmla="*/ 1932497 h 3322003"/>
              <a:gd name="connsiteX7545" fmla="*/ 2447297 w 12191948"/>
              <a:gd name="connsiteY7545" fmla="*/ 1932497 h 3322003"/>
              <a:gd name="connsiteX7546" fmla="*/ 2384408 w 12191948"/>
              <a:gd name="connsiteY7546" fmla="*/ 1929769 h 3322003"/>
              <a:gd name="connsiteX7547" fmla="*/ 2360220 w 12191948"/>
              <a:gd name="connsiteY7547" fmla="*/ 1918277 h 3322003"/>
              <a:gd name="connsiteX7548" fmla="*/ 2424077 w 12191948"/>
              <a:gd name="connsiteY7548" fmla="*/ 1927044 h 3322003"/>
              <a:gd name="connsiteX7549" fmla="*/ 2441734 w 12191948"/>
              <a:gd name="connsiteY7549" fmla="*/ 1927044 h 3322003"/>
              <a:gd name="connsiteX7550" fmla="*/ 2437137 w 12191948"/>
              <a:gd name="connsiteY7550" fmla="*/ 1920420 h 3322003"/>
              <a:gd name="connsiteX7551" fmla="*/ 2421416 w 12191948"/>
              <a:gd name="connsiteY7551" fmla="*/ 1907955 h 3322003"/>
              <a:gd name="connsiteX7552" fmla="*/ 2400615 w 12191948"/>
              <a:gd name="connsiteY7552" fmla="*/ 1899776 h 3322003"/>
              <a:gd name="connsiteX7553" fmla="*/ 2433508 w 12191948"/>
              <a:gd name="connsiteY7553" fmla="*/ 1899776 h 3322003"/>
              <a:gd name="connsiteX7554" fmla="*/ 2558078 w 12191948"/>
              <a:gd name="connsiteY7554" fmla="*/ 1947104 h 3322003"/>
              <a:gd name="connsiteX7555" fmla="*/ 2666199 w 12191948"/>
              <a:gd name="connsiteY7555" fmla="*/ 1971061 h 3322003"/>
              <a:gd name="connsiteX7556" fmla="*/ 2784237 w 12191948"/>
              <a:gd name="connsiteY7556" fmla="*/ 1979243 h 3322003"/>
              <a:gd name="connsiteX7557" fmla="*/ 2769483 w 12191948"/>
              <a:gd name="connsiteY7557" fmla="*/ 1967166 h 3322003"/>
              <a:gd name="connsiteX7558" fmla="*/ 2672730 w 12191948"/>
              <a:gd name="connsiteY7558" fmla="*/ 1950611 h 3322003"/>
              <a:gd name="connsiteX7559" fmla="*/ 2705626 w 12191948"/>
              <a:gd name="connsiteY7559" fmla="*/ 1939313 h 3322003"/>
              <a:gd name="connsiteX7560" fmla="*/ 2733440 w 12191948"/>
              <a:gd name="connsiteY7560" fmla="*/ 1939313 h 3322003"/>
              <a:gd name="connsiteX7561" fmla="*/ 2553240 w 12191948"/>
              <a:gd name="connsiteY7561" fmla="*/ 1891788 h 3322003"/>
              <a:gd name="connsiteX7562" fmla="*/ 2495430 w 12191948"/>
              <a:gd name="connsiteY7562" fmla="*/ 1867248 h 3322003"/>
              <a:gd name="connsiteX7563" fmla="*/ 2450200 w 12191948"/>
              <a:gd name="connsiteY7563" fmla="*/ 1880687 h 3322003"/>
              <a:gd name="connsiteX7564" fmla="*/ 2383441 w 12191948"/>
              <a:gd name="connsiteY7564" fmla="*/ 1863937 h 3322003"/>
              <a:gd name="connsiteX7565" fmla="*/ 2320311 w 12191948"/>
              <a:gd name="connsiteY7565" fmla="*/ 1853419 h 3322003"/>
              <a:gd name="connsiteX7566" fmla="*/ 2250890 w 12191948"/>
              <a:gd name="connsiteY7566" fmla="*/ 1842317 h 3322003"/>
              <a:gd name="connsiteX7567" fmla="*/ 2245085 w 12191948"/>
              <a:gd name="connsiteY7567" fmla="*/ 1846601 h 3322003"/>
              <a:gd name="connsiteX7568" fmla="*/ 2258872 w 12191948"/>
              <a:gd name="connsiteY7568" fmla="*/ 1855562 h 3322003"/>
              <a:gd name="connsiteX7569" fmla="*/ 2321519 w 12191948"/>
              <a:gd name="connsiteY7569" fmla="*/ 1862379 h 3322003"/>
              <a:gd name="connsiteX7570" fmla="*/ 2331195 w 12191948"/>
              <a:gd name="connsiteY7570" fmla="*/ 1881857 h 3322003"/>
              <a:gd name="connsiteX7571" fmla="*/ 2276528 w 12191948"/>
              <a:gd name="connsiteY7571" fmla="*/ 1870559 h 3322003"/>
              <a:gd name="connsiteX7572" fmla="*/ 2266612 w 12191948"/>
              <a:gd name="connsiteY7572" fmla="*/ 1874454 h 3322003"/>
              <a:gd name="connsiteX7573" fmla="*/ 2350060 w 12191948"/>
              <a:gd name="connsiteY7573" fmla="*/ 1891985 h 3322003"/>
              <a:gd name="connsiteX7574" fmla="*/ 2304104 w 12191948"/>
              <a:gd name="connsiteY7574" fmla="*/ 1915357 h 3322003"/>
              <a:gd name="connsiteX7575" fmla="*/ 2261048 w 12191948"/>
              <a:gd name="connsiteY7575" fmla="*/ 1900943 h 3322003"/>
              <a:gd name="connsiteX7576" fmla="*/ 2222588 w 12191948"/>
              <a:gd name="connsiteY7576" fmla="*/ 1881466 h 3322003"/>
              <a:gd name="connsiteX7577" fmla="*/ 2182922 w 12191948"/>
              <a:gd name="connsiteY7577" fmla="*/ 1853030 h 3322003"/>
              <a:gd name="connsiteX7578" fmla="*/ 2134546 w 12191948"/>
              <a:gd name="connsiteY7578" fmla="*/ 1850302 h 3322003"/>
              <a:gd name="connsiteX7579" fmla="*/ 2114228 w 12191948"/>
              <a:gd name="connsiteY7579" fmla="*/ 1848356 h 3322003"/>
              <a:gd name="connsiteX7580" fmla="*/ 2051822 w 12191948"/>
              <a:gd name="connsiteY7580" fmla="*/ 1840759 h 3322003"/>
              <a:gd name="connsiteX7581" fmla="*/ 2006107 w 12191948"/>
              <a:gd name="connsiteY7581" fmla="*/ 1852055 h 3322003"/>
              <a:gd name="connsiteX7582" fmla="*/ 1948297 w 12191948"/>
              <a:gd name="connsiteY7582" fmla="*/ 1839786 h 3322003"/>
              <a:gd name="connsiteX7583" fmla="*/ 1926285 w 12191948"/>
              <a:gd name="connsiteY7583" fmla="*/ 1813100 h 3322003"/>
              <a:gd name="connsiteX7584" fmla="*/ 1879300 w 12191948"/>
              <a:gd name="connsiteY7584" fmla="*/ 1808815 h 3322003"/>
              <a:gd name="connsiteX7585" fmla="*/ 2838146 w 12191948"/>
              <a:gd name="connsiteY7585" fmla="*/ 1808304 h 3322003"/>
              <a:gd name="connsiteX7586" fmla="*/ 2828502 w 12191948"/>
              <a:gd name="connsiteY7586" fmla="*/ 1813100 h 3322003"/>
              <a:gd name="connsiteX7587" fmla="*/ 2828743 w 12191948"/>
              <a:gd name="connsiteY7587" fmla="*/ 1814270 h 3322003"/>
              <a:gd name="connsiteX7588" fmla="*/ 2859221 w 12191948"/>
              <a:gd name="connsiteY7588" fmla="*/ 1812712 h 3322003"/>
              <a:gd name="connsiteX7589" fmla="*/ 2838146 w 12191948"/>
              <a:gd name="connsiteY7589" fmla="*/ 1808304 h 3322003"/>
              <a:gd name="connsiteX7590" fmla="*/ 7299426 w 12191948"/>
              <a:gd name="connsiteY7590" fmla="*/ 1808037 h 3322003"/>
              <a:gd name="connsiteX7591" fmla="*/ 7289750 w 12191948"/>
              <a:gd name="connsiteY7591" fmla="*/ 1808816 h 3322003"/>
              <a:gd name="connsiteX7592" fmla="*/ 7296038 w 12191948"/>
              <a:gd name="connsiteY7592" fmla="*/ 1815828 h 3322003"/>
              <a:gd name="connsiteX7593" fmla="*/ 7312004 w 12191948"/>
              <a:gd name="connsiteY7593" fmla="*/ 1817192 h 3322003"/>
              <a:gd name="connsiteX7594" fmla="*/ 3096988 w 12191948"/>
              <a:gd name="connsiteY7594" fmla="*/ 1806673 h 3322003"/>
              <a:gd name="connsiteX7595" fmla="*/ 3103037 w 12191948"/>
              <a:gd name="connsiteY7595" fmla="*/ 1813685 h 3322003"/>
              <a:gd name="connsiteX7596" fmla="*/ 3103278 w 12191948"/>
              <a:gd name="connsiteY7596" fmla="*/ 1813491 h 3322003"/>
              <a:gd name="connsiteX7597" fmla="*/ 3116097 w 12191948"/>
              <a:gd name="connsiteY7597" fmla="*/ 1813491 h 3322003"/>
              <a:gd name="connsiteX7598" fmla="*/ 3118758 w 12191948"/>
              <a:gd name="connsiteY7598" fmla="*/ 1806673 h 3322003"/>
              <a:gd name="connsiteX7599" fmla="*/ 3096988 w 12191948"/>
              <a:gd name="connsiteY7599" fmla="*/ 1806673 h 3322003"/>
              <a:gd name="connsiteX7600" fmla="*/ 4532069 w 12191948"/>
              <a:gd name="connsiteY7600" fmla="*/ 1806479 h 3322003"/>
              <a:gd name="connsiteX7601" fmla="*/ 4535213 w 12191948"/>
              <a:gd name="connsiteY7601" fmla="*/ 1815243 h 3322003"/>
              <a:gd name="connsiteX7602" fmla="*/ 4535454 w 12191948"/>
              <a:gd name="connsiteY7602" fmla="*/ 1815243 h 3322003"/>
              <a:gd name="connsiteX7603" fmla="*/ 4572946 w 12191948"/>
              <a:gd name="connsiteY7603" fmla="*/ 1829852 h 3322003"/>
              <a:gd name="connsiteX7604" fmla="*/ 4559883 w 12191948"/>
              <a:gd name="connsiteY7604" fmla="*/ 1810375 h 3322003"/>
              <a:gd name="connsiteX7605" fmla="*/ 4532069 w 12191948"/>
              <a:gd name="connsiteY7605" fmla="*/ 1806479 h 3322003"/>
              <a:gd name="connsiteX7606" fmla="*/ 5946707 w 12191948"/>
              <a:gd name="connsiteY7606" fmla="*/ 1805480 h 3322003"/>
              <a:gd name="connsiteX7607" fmla="*/ 5917562 w 12191948"/>
              <a:gd name="connsiteY7607" fmla="*/ 1809984 h 3322003"/>
              <a:gd name="connsiteX7608" fmla="*/ 5978031 w 12191948"/>
              <a:gd name="connsiteY7608" fmla="*/ 1817192 h 3322003"/>
              <a:gd name="connsiteX7609" fmla="*/ 5946707 w 12191948"/>
              <a:gd name="connsiteY7609" fmla="*/ 1805480 h 3322003"/>
              <a:gd name="connsiteX7610" fmla="*/ 1113083 w 12191948"/>
              <a:gd name="connsiteY7610" fmla="*/ 1804142 h 3322003"/>
              <a:gd name="connsiteX7611" fmla="*/ 1118888 w 12191948"/>
              <a:gd name="connsiteY7611" fmla="*/ 1810375 h 3322003"/>
              <a:gd name="connsiteX7612" fmla="*/ 1119130 w 12191948"/>
              <a:gd name="connsiteY7612" fmla="*/ 1808816 h 3322003"/>
              <a:gd name="connsiteX7613" fmla="*/ 1144768 w 12191948"/>
              <a:gd name="connsiteY7613" fmla="*/ 1813685 h 3322003"/>
              <a:gd name="connsiteX7614" fmla="*/ 1147429 w 12191948"/>
              <a:gd name="connsiteY7614" fmla="*/ 1810569 h 3322003"/>
              <a:gd name="connsiteX7615" fmla="*/ 1131222 w 12191948"/>
              <a:gd name="connsiteY7615" fmla="*/ 1804142 h 3322003"/>
              <a:gd name="connsiteX7616" fmla="*/ 1113083 w 12191948"/>
              <a:gd name="connsiteY7616" fmla="*/ 1804142 h 3322003"/>
              <a:gd name="connsiteX7617" fmla="*/ 2957423 w 12191948"/>
              <a:gd name="connsiteY7617" fmla="*/ 1803751 h 3322003"/>
              <a:gd name="connsiteX7618" fmla="*/ 2945572 w 12191948"/>
              <a:gd name="connsiteY7618" fmla="*/ 1804142 h 3322003"/>
              <a:gd name="connsiteX7619" fmla="*/ 2944604 w 12191948"/>
              <a:gd name="connsiteY7619" fmla="*/ 1803948 h 3322003"/>
              <a:gd name="connsiteX7620" fmla="*/ 2941458 w 12191948"/>
              <a:gd name="connsiteY7620" fmla="*/ 1807452 h 3322003"/>
              <a:gd name="connsiteX7621" fmla="*/ 2955247 w 12191948"/>
              <a:gd name="connsiteY7621" fmla="*/ 1807452 h 3322003"/>
              <a:gd name="connsiteX7622" fmla="*/ 1941524 w 12191948"/>
              <a:gd name="connsiteY7622" fmla="*/ 1802972 h 3322003"/>
              <a:gd name="connsiteX7623" fmla="*/ 1947814 w 12191948"/>
              <a:gd name="connsiteY7623" fmla="*/ 1809401 h 3322003"/>
              <a:gd name="connsiteX7624" fmla="*/ 1972002 w 12191948"/>
              <a:gd name="connsiteY7624" fmla="*/ 1811154 h 3322003"/>
              <a:gd name="connsiteX7625" fmla="*/ 1970065 w 12191948"/>
              <a:gd name="connsiteY7625" fmla="*/ 1809011 h 3322003"/>
              <a:gd name="connsiteX7626" fmla="*/ 1967406 w 12191948"/>
              <a:gd name="connsiteY7626" fmla="*/ 1804921 h 3322003"/>
              <a:gd name="connsiteX7627" fmla="*/ 894179 w 12191948"/>
              <a:gd name="connsiteY7627" fmla="*/ 1802584 h 3322003"/>
              <a:gd name="connsiteX7628" fmla="*/ 889100 w 12191948"/>
              <a:gd name="connsiteY7628" fmla="*/ 1805506 h 3322003"/>
              <a:gd name="connsiteX7629" fmla="*/ 904822 w 12191948"/>
              <a:gd name="connsiteY7629" fmla="*/ 1811348 h 3322003"/>
              <a:gd name="connsiteX7630" fmla="*/ 948360 w 12191948"/>
              <a:gd name="connsiteY7630" fmla="*/ 1813685 h 3322003"/>
              <a:gd name="connsiteX7631" fmla="*/ 956344 w 12191948"/>
              <a:gd name="connsiteY7631" fmla="*/ 1826151 h 3322003"/>
              <a:gd name="connsiteX7632" fmla="*/ 987546 w 12191948"/>
              <a:gd name="connsiteY7632" fmla="*/ 1827514 h 3322003"/>
              <a:gd name="connsiteX7633" fmla="*/ 1016813 w 12191948"/>
              <a:gd name="connsiteY7633" fmla="*/ 1824592 h 3322003"/>
              <a:gd name="connsiteX7634" fmla="*/ 983191 w 12191948"/>
              <a:gd name="connsiteY7634" fmla="*/ 1807452 h 3322003"/>
              <a:gd name="connsiteX7635" fmla="*/ 894179 w 12191948"/>
              <a:gd name="connsiteY7635" fmla="*/ 1802584 h 3322003"/>
              <a:gd name="connsiteX7636" fmla="*/ 1285363 w 12191948"/>
              <a:gd name="connsiteY7636" fmla="*/ 1802535 h 3322003"/>
              <a:gd name="connsiteX7637" fmla="*/ 1271757 w 12191948"/>
              <a:gd name="connsiteY7637" fmla="*/ 1806673 h 3322003"/>
              <a:gd name="connsiteX7638" fmla="*/ 1265226 w 12191948"/>
              <a:gd name="connsiteY7638" fmla="*/ 1824008 h 3322003"/>
              <a:gd name="connsiteX7639" fmla="*/ 1292316 w 12191948"/>
              <a:gd name="connsiteY7639" fmla="*/ 1817971 h 3322003"/>
              <a:gd name="connsiteX7640" fmla="*/ 1293284 w 12191948"/>
              <a:gd name="connsiteY7640" fmla="*/ 1818360 h 3322003"/>
              <a:gd name="connsiteX7641" fmla="*/ 1324486 w 12191948"/>
              <a:gd name="connsiteY7641" fmla="*/ 1813100 h 3322003"/>
              <a:gd name="connsiteX7642" fmla="*/ 1324486 w 12191948"/>
              <a:gd name="connsiteY7642" fmla="*/ 1808622 h 3322003"/>
              <a:gd name="connsiteX7643" fmla="*/ 1312393 w 12191948"/>
              <a:gd name="connsiteY7643" fmla="*/ 1804530 h 3322003"/>
              <a:gd name="connsiteX7644" fmla="*/ 1285363 w 12191948"/>
              <a:gd name="connsiteY7644" fmla="*/ 1802535 h 3322003"/>
              <a:gd name="connsiteX7645" fmla="*/ 6760757 w 12191948"/>
              <a:gd name="connsiteY7645" fmla="*/ 1802193 h 3322003"/>
              <a:gd name="connsiteX7646" fmla="*/ 6762209 w 12191948"/>
              <a:gd name="connsiteY7646" fmla="*/ 1809984 h 3322003"/>
              <a:gd name="connsiteX7647" fmla="*/ 6762209 w 12191948"/>
              <a:gd name="connsiteY7647" fmla="*/ 1810375 h 3322003"/>
              <a:gd name="connsiteX7648" fmla="*/ 6787606 w 12191948"/>
              <a:gd name="connsiteY7648" fmla="*/ 1815634 h 3322003"/>
              <a:gd name="connsiteX7649" fmla="*/ 6787606 w 12191948"/>
              <a:gd name="connsiteY7649" fmla="*/ 1809984 h 3322003"/>
              <a:gd name="connsiteX7650" fmla="*/ 6760757 w 12191948"/>
              <a:gd name="connsiteY7650" fmla="*/ 1802193 h 3322003"/>
              <a:gd name="connsiteX7651" fmla="*/ 6544455 w 12191948"/>
              <a:gd name="connsiteY7651" fmla="*/ 1802000 h 3322003"/>
              <a:gd name="connsiteX7652" fmla="*/ 6525649 w 12191948"/>
              <a:gd name="connsiteY7652" fmla="*/ 1810180 h 3322003"/>
              <a:gd name="connsiteX7653" fmla="*/ 6567252 w 12191948"/>
              <a:gd name="connsiteY7653" fmla="*/ 1810180 h 3322003"/>
              <a:gd name="connsiteX7654" fmla="*/ 6544455 w 12191948"/>
              <a:gd name="connsiteY7654" fmla="*/ 1802000 h 3322003"/>
              <a:gd name="connsiteX7655" fmla="*/ 4216412 w 12191948"/>
              <a:gd name="connsiteY7655" fmla="*/ 1801805 h 3322003"/>
              <a:gd name="connsiteX7656" fmla="*/ 4221976 w 12191948"/>
              <a:gd name="connsiteY7656" fmla="*/ 1803557 h 3322003"/>
              <a:gd name="connsiteX7657" fmla="*/ 4221976 w 12191948"/>
              <a:gd name="connsiteY7657" fmla="*/ 1801805 h 3322003"/>
              <a:gd name="connsiteX7658" fmla="*/ 2140744 w 12191948"/>
              <a:gd name="connsiteY7658" fmla="*/ 1801342 h 3322003"/>
              <a:gd name="connsiteX7659" fmla="*/ 2122210 w 12191948"/>
              <a:gd name="connsiteY7659" fmla="*/ 1806673 h 3322003"/>
              <a:gd name="connsiteX7660" fmla="*/ 2174697 w 12191948"/>
              <a:gd name="connsiteY7660" fmla="*/ 1808816 h 3322003"/>
              <a:gd name="connsiteX7661" fmla="*/ 2173247 w 12191948"/>
              <a:gd name="connsiteY7661" fmla="*/ 1808426 h 3322003"/>
              <a:gd name="connsiteX7662" fmla="*/ 2140744 w 12191948"/>
              <a:gd name="connsiteY7662" fmla="*/ 1801342 h 3322003"/>
              <a:gd name="connsiteX7663" fmla="*/ 3831097 w 12191948"/>
              <a:gd name="connsiteY7663" fmla="*/ 1798494 h 3322003"/>
              <a:gd name="connsiteX7664" fmla="*/ 3830371 w 12191948"/>
              <a:gd name="connsiteY7664" fmla="*/ 1799077 h 3322003"/>
              <a:gd name="connsiteX7665" fmla="*/ 3815617 w 12191948"/>
              <a:gd name="connsiteY7665" fmla="*/ 1800246 h 3322003"/>
              <a:gd name="connsiteX7666" fmla="*/ 3823357 w 12191948"/>
              <a:gd name="connsiteY7666" fmla="*/ 1804142 h 3322003"/>
              <a:gd name="connsiteX7667" fmla="*/ 3834726 w 12191948"/>
              <a:gd name="connsiteY7667" fmla="*/ 1804142 h 3322003"/>
              <a:gd name="connsiteX7668" fmla="*/ 3831097 w 12191948"/>
              <a:gd name="connsiteY7668" fmla="*/ 1798494 h 3322003"/>
              <a:gd name="connsiteX7669" fmla="*/ 6309165 w 12191948"/>
              <a:gd name="connsiteY7669" fmla="*/ 1798298 h 3322003"/>
              <a:gd name="connsiteX7670" fmla="*/ 6327306 w 12191948"/>
              <a:gd name="connsiteY7670" fmla="*/ 1808816 h 3322003"/>
              <a:gd name="connsiteX7671" fmla="*/ 6326824 w 12191948"/>
              <a:gd name="connsiteY7671" fmla="*/ 1807064 h 3322003"/>
              <a:gd name="connsiteX7672" fmla="*/ 6398177 w 12191948"/>
              <a:gd name="connsiteY7672" fmla="*/ 1816801 h 3322003"/>
              <a:gd name="connsiteX7673" fmla="*/ 6396242 w 12191948"/>
              <a:gd name="connsiteY7673" fmla="*/ 1811348 h 3322003"/>
              <a:gd name="connsiteX7674" fmla="*/ 3545195 w 12191948"/>
              <a:gd name="connsiteY7674" fmla="*/ 1797715 h 3322003"/>
              <a:gd name="connsiteX7675" fmla="*/ 3561399 w 12191948"/>
              <a:gd name="connsiteY7675" fmla="*/ 1801999 h 3322003"/>
              <a:gd name="connsiteX7676" fmla="*/ 3561399 w 12191948"/>
              <a:gd name="connsiteY7676" fmla="*/ 1799662 h 3322003"/>
              <a:gd name="connsiteX7677" fmla="*/ 2909108 w 12191948"/>
              <a:gd name="connsiteY7677" fmla="*/ 1797227 h 3322003"/>
              <a:gd name="connsiteX7678" fmla="*/ 2903001 w 12191948"/>
              <a:gd name="connsiteY7678" fmla="*/ 1797324 h 3322003"/>
              <a:gd name="connsiteX7679" fmla="*/ 2903242 w 12191948"/>
              <a:gd name="connsiteY7679" fmla="*/ 1798494 h 3322003"/>
              <a:gd name="connsiteX7680" fmla="*/ 2911950 w 12191948"/>
              <a:gd name="connsiteY7680" fmla="*/ 1801220 h 3322003"/>
              <a:gd name="connsiteX7681" fmla="*/ 2909108 w 12191948"/>
              <a:gd name="connsiteY7681" fmla="*/ 1797227 h 3322003"/>
              <a:gd name="connsiteX7682" fmla="*/ 2888003 w 12191948"/>
              <a:gd name="connsiteY7682" fmla="*/ 1796739 h 3322003"/>
              <a:gd name="connsiteX7683" fmla="*/ 2899854 w 12191948"/>
              <a:gd name="connsiteY7683" fmla="*/ 1798494 h 3322003"/>
              <a:gd name="connsiteX7684" fmla="*/ 5435733 w 12191948"/>
              <a:gd name="connsiteY7684" fmla="*/ 1796545 h 3322003"/>
              <a:gd name="connsiteX7685" fmla="*/ 5411545 w 12191948"/>
              <a:gd name="connsiteY7685" fmla="*/ 1801025 h 3322003"/>
              <a:gd name="connsiteX7686" fmla="*/ 5435733 w 12191948"/>
              <a:gd name="connsiteY7686" fmla="*/ 1809011 h 3322003"/>
              <a:gd name="connsiteX7687" fmla="*/ 5450731 w 12191948"/>
              <a:gd name="connsiteY7687" fmla="*/ 1811348 h 3322003"/>
              <a:gd name="connsiteX7688" fmla="*/ 5454359 w 12191948"/>
              <a:gd name="connsiteY7688" fmla="*/ 1818750 h 3322003"/>
              <a:gd name="connsiteX7689" fmla="*/ 5492093 w 12191948"/>
              <a:gd name="connsiteY7689" fmla="*/ 1827903 h 3322003"/>
              <a:gd name="connsiteX7690" fmla="*/ 5521601 w 12191948"/>
              <a:gd name="connsiteY7690" fmla="*/ 1822255 h 3322003"/>
              <a:gd name="connsiteX7691" fmla="*/ 5538534 w 12191948"/>
              <a:gd name="connsiteY7691" fmla="*/ 1816801 h 3322003"/>
              <a:gd name="connsiteX7692" fmla="*/ 5506365 w 12191948"/>
              <a:gd name="connsiteY7692" fmla="*/ 1808816 h 3322003"/>
              <a:gd name="connsiteX7693" fmla="*/ 5478304 w 12191948"/>
              <a:gd name="connsiteY7693" fmla="*/ 1805506 h 3322003"/>
              <a:gd name="connsiteX7694" fmla="*/ 5461373 w 12191948"/>
              <a:gd name="connsiteY7694" fmla="*/ 1809790 h 3322003"/>
              <a:gd name="connsiteX7695" fmla="*/ 5455568 w 12191948"/>
              <a:gd name="connsiteY7695" fmla="*/ 1804530 h 3322003"/>
              <a:gd name="connsiteX7696" fmla="*/ 5435733 w 12191948"/>
              <a:gd name="connsiteY7696" fmla="*/ 1796545 h 3322003"/>
              <a:gd name="connsiteX7697" fmla="*/ 3265096 w 12191948"/>
              <a:gd name="connsiteY7697" fmla="*/ 1796545 h 3322003"/>
              <a:gd name="connsiteX7698" fmla="*/ 3266063 w 12191948"/>
              <a:gd name="connsiteY7698" fmla="*/ 1797519 h 3322003"/>
              <a:gd name="connsiteX7699" fmla="*/ 3269520 w 12191948"/>
              <a:gd name="connsiteY7699" fmla="*/ 1797888 h 3322003"/>
              <a:gd name="connsiteX7700" fmla="*/ 3288495 w 12191948"/>
              <a:gd name="connsiteY7700" fmla="*/ 1803648 h 3322003"/>
              <a:gd name="connsiteX7701" fmla="*/ 3313472 w 12191948"/>
              <a:gd name="connsiteY7701" fmla="*/ 1802584 h 3322003"/>
              <a:gd name="connsiteX7702" fmla="*/ 3269520 w 12191948"/>
              <a:gd name="connsiteY7702" fmla="*/ 1797888 h 3322003"/>
              <a:gd name="connsiteX7703" fmla="*/ 5735665 w 12191948"/>
              <a:gd name="connsiteY7703" fmla="*/ 1795960 h 3322003"/>
              <a:gd name="connsiteX7704" fmla="*/ 5776303 w 12191948"/>
              <a:gd name="connsiteY7704" fmla="*/ 1808816 h 3322003"/>
              <a:gd name="connsiteX7705" fmla="*/ 5800491 w 12191948"/>
              <a:gd name="connsiteY7705" fmla="*/ 1802972 h 3322003"/>
              <a:gd name="connsiteX7706" fmla="*/ 5800491 w 12191948"/>
              <a:gd name="connsiteY7706" fmla="*/ 1798494 h 3322003"/>
              <a:gd name="connsiteX7707" fmla="*/ 6057126 w 12191948"/>
              <a:gd name="connsiteY7707" fmla="*/ 1795378 h 3322003"/>
              <a:gd name="connsiteX7708" fmla="*/ 6032938 w 12191948"/>
              <a:gd name="connsiteY7708" fmla="*/ 1799856 h 3322003"/>
              <a:gd name="connsiteX7709" fmla="*/ 6074783 w 12191948"/>
              <a:gd name="connsiteY7709" fmla="*/ 1808232 h 3322003"/>
              <a:gd name="connsiteX7710" fmla="*/ 6133319 w 12191948"/>
              <a:gd name="connsiteY7710" fmla="*/ 1812127 h 3322003"/>
              <a:gd name="connsiteX7711" fmla="*/ 6184113 w 12191948"/>
              <a:gd name="connsiteY7711" fmla="*/ 1822061 h 3322003"/>
              <a:gd name="connsiteX7712" fmla="*/ 6197417 w 12191948"/>
              <a:gd name="connsiteY7712" fmla="*/ 1822061 h 3322003"/>
              <a:gd name="connsiteX7713" fmla="*/ 6212412 w 12191948"/>
              <a:gd name="connsiteY7713" fmla="*/ 1815828 h 3322003"/>
              <a:gd name="connsiteX7714" fmla="*/ 6247243 w 12191948"/>
              <a:gd name="connsiteY7714" fmla="*/ 1814464 h 3322003"/>
              <a:gd name="connsiteX7715" fmla="*/ 6208542 w 12191948"/>
              <a:gd name="connsiteY7715" fmla="*/ 1805309 h 3322003"/>
              <a:gd name="connsiteX7716" fmla="*/ 1482192 w 12191948"/>
              <a:gd name="connsiteY7716" fmla="*/ 1794793 h 3322003"/>
              <a:gd name="connsiteX7717" fmla="*/ 1447120 w 12191948"/>
              <a:gd name="connsiteY7717" fmla="*/ 1799856 h 3322003"/>
              <a:gd name="connsiteX7718" fmla="*/ 1411080 w 12191948"/>
              <a:gd name="connsiteY7718" fmla="*/ 1808232 h 3322003"/>
              <a:gd name="connsiteX7719" fmla="*/ 1502754 w 12191948"/>
              <a:gd name="connsiteY7719" fmla="*/ 1809790 h 3322003"/>
              <a:gd name="connsiteX7720" fmla="*/ 1504445 w 12191948"/>
              <a:gd name="connsiteY7720" fmla="*/ 1808816 h 3322003"/>
              <a:gd name="connsiteX7721" fmla="*/ 1552821 w 12191948"/>
              <a:gd name="connsiteY7721" fmla="*/ 1820112 h 3322003"/>
              <a:gd name="connsiteX7722" fmla="*/ 1587411 w 12191948"/>
              <a:gd name="connsiteY7722" fmla="*/ 1818554 h 3322003"/>
              <a:gd name="connsiteX7723" fmla="*/ 1605794 w 12191948"/>
              <a:gd name="connsiteY7723" fmla="*/ 1828682 h 3322003"/>
              <a:gd name="connsiteX7724" fmla="*/ 1626597 w 12191948"/>
              <a:gd name="connsiteY7724" fmla="*/ 1821088 h 3322003"/>
              <a:gd name="connsiteX7725" fmla="*/ 1605311 w 12191948"/>
              <a:gd name="connsiteY7725" fmla="*/ 1812127 h 3322003"/>
              <a:gd name="connsiteX7726" fmla="*/ 1482192 w 12191948"/>
              <a:gd name="connsiteY7726" fmla="*/ 1794793 h 3322003"/>
              <a:gd name="connsiteX7727" fmla="*/ 3982030 w 12191948"/>
              <a:gd name="connsiteY7727" fmla="*/ 1794598 h 3322003"/>
              <a:gd name="connsiteX7728" fmla="*/ 3982030 w 12191948"/>
              <a:gd name="connsiteY7728" fmla="*/ 1796351 h 3322003"/>
              <a:gd name="connsiteX7729" fmla="*/ 3989288 w 12191948"/>
              <a:gd name="connsiteY7729" fmla="*/ 1795960 h 3322003"/>
              <a:gd name="connsiteX7730" fmla="*/ 3991706 w 12191948"/>
              <a:gd name="connsiteY7730" fmla="*/ 1794598 h 3322003"/>
              <a:gd name="connsiteX7731" fmla="*/ 5793719 w 12191948"/>
              <a:gd name="connsiteY7731" fmla="*/ 1792261 h 3322003"/>
              <a:gd name="connsiteX7732" fmla="*/ 5801700 w 12191948"/>
              <a:gd name="connsiteY7732" fmla="*/ 1797130 h 3322003"/>
              <a:gd name="connsiteX7733" fmla="*/ 5804118 w 12191948"/>
              <a:gd name="connsiteY7733" fmla="*/ 1793429 h 3322003"/>
              <a:gd name="connsiteX7734" fmla="*/ 1196046 w 12191948"/>
              <a:gd name="connsiteY7734" fmla="*/ 1791286 h 3322003"/>
              <a:gd name="connsiteX7735" fmla="*/ 1194355 w 12191948"/>
              <a:gd name="connsiteY7735" fmla="*/ 1799273 h 3322003"/>
              <a:gd name="connsiteX7736" fmla="*/ 1205724 w 12191948"/>
              <a:gd name="connsiteY7736" fmla="*/ 1802972 h 3322003"/>
              <a:gd name="connsiteX7737" fmla="*/ 1235715 w 12191948"/>
              <a:gd name="connsiteY7737" fmla="*/ 1795766 h 3322003"/>
              <a:gd name="connsiteX7738" fmla="*/ 1232571 w 12191948"/>
              <a:gd name="connsiteY7738" fmla="*/ 1793623 h 3322003"/>
              <a:gd name="connsiteX7739" fmla="*/ 1226766 w 12191948"/>
              <a:gd name="connsiteY7739" fmla="*/ 1791286 h 3322003"/>
              <a:gd name="connsiteX7740" fmla="*/ 1196046 w 12191948"/>
              <a:gd name="connsiteY7740" fmla="*/ 1791482 h 3322003"/>
              <a:gd name="connsiteX7741" fmla="*/ 10585860 w 12191948"/>
              <a:gd name="connsiteY7741" fmla="*/ 1790507 h 3322003"/>
              <a:gd name="connsiteX7742" fmla="*/ 10610048 w 12191948"/>
              <a:gd name="connsiteY7742" fmla="*/ 1794208 h 3322003"/>
              <a:gd name="connsiteX7743" fmla="*/ 10608354 w 12191948"/>
              <a:gd name="connsiteY7743" fmla="*/ 1794208 h 3322003"/>
              <a:gd name="connsiteX7744" fmla="*/ 10585678 w 12191948"/>
              <a:gd name="connsiteY7744" fmla="*/ 1790749 h 3322003"/>
              <a:gd name="connsiteX7745" fmla="*/ 4451038 w 12191948"/>
              <a:gd name="connsiteY7745" fmla="*/ 1790118 h 3322003"/>
              <a:gd name="connsiteX7746" fmla="*/ 4466277 w 12191948"/>
              <a:gd name="connsiteY7746" fmla="*/ 1812712 h 3322003"/>
              <a:gd name="connsiteX7747" fmla="*/ 4466518 w 12191948"/>
              <a:gd name="connsiteY7747" fmla="*/ 1812712 h 3322003"/>
              <a:gd name="connsiteX7748" fmla="*/ 4451038 w 12191948"/>
              <a:gd name="connsiteY7748" fmla="*/ 1790118 h 3322003"/>
              <a:gd name="connsiteX7749" fmla="*/ 5571912 w 12191948"/>
              <a:gd name="connsiteY7749" fmla="*/ 1789728 h 3322003"/>
              <a:gd name="connsiteX7750" fmla="*/ 5571912 w 12191948"/>
              <a:gd name="connsiteY7750" fmla="*/ 1790312 h 3322003"/>
              <a:gd name="connsiteX7751" fmla="*/ 5572599 w 12191948"/>
              <a:gd name="connsiteY7751" fmla="*/ 1790281 h 3322003"/>
              <a:gd name="connsiteX7752" fmla="*/ 5577235 w 12191948"/>
              <a:gd name="connsiteY7752" fmla="*/ 1794014 h 3322003"/>
              <a:gd name="connsiteX7753" fmla="*/ 5590295 w 12191948"/>
              <a:gd name="connsiteY7753" fmla="*/ 1794014 h 3322003"/>
              <a:gd name="connsiteX7754" fmla="*/ 5584490 w 12191948"/>
              <a:gd name="connsiteY7754" fmla="*/ 1789728 h 3322003"/>
              <a:gd name="connsiteX7755" fmla="*/ 5572599 w 12191948"/>
              <a:gd name="connsiteY7755" fmla="*/ 1790281 h 3322003"/>
              <a:gd name="connsiteX7756" fmla="*/ 6378344 w 12191948"/>
              <a:gd name="connsiteY7756" fmla="*/ 1788754 h 3322003"/>
              <a:gd name="connsiteX7757" fmla="*/ 6378344 w 12191948"/>
              <a:gd name="connsiteY7757" fmla="*/ 1795378 h 3322003"/>
              <a:gd name="connsiteX7758" fmla="*/ 6378344 w 12191948"/>
              <a:gd name="connsiteY7758" fmla="*/ 1800052 h 3322003"/>
              <a:gd name="connsiteX7759" fmla="*/ 6422365 w 12191948"/>
              <a:gd name="connsiteY7759" fmla="*/ 1803557 h 3322003"/>
              <a:gd name="connsiteX7760" fmla="*/ 6417286 w 12191948"/>
              <a:gd name="connsiteY7760" fmla="*/ 1794014 h 3322003"/>
              <a:gd name="connsiteX7761" fmla="*/ 6378344 w 12191948"/>
              <a:gd name="connsiteY7761" fmla="*/ 1788754 h 3322003"/>
              <a:gd name="connsiteX7762" fmla="*/ 5849592 w 12191948"/>
              <a:gd name="connsiteY7762" fmla="*/ 1788754 h 3322003"/>
              <a:gd name="connsiteX7763" fmla="*/ 5842336 w 12191948"/>
              <a:gd name="connsiteY7763" fmla="*/ 1812906 h 3322003"/>
              <a:gd name="connsiteX7764" fmla="*/ 5842336 w 12191948"/>
              <a:gd name="connsiteY7764" fmla="*/ 1812127 h 3322003"/>
              <a:gd name="connsiteX7765" fmla="*/ 5882246 w 12191948"/>
              <a:gd name="connsiteY7765" fmla="*/ 1812127 h 3322003"/>
              <a:gd name="connsiteX7766" fmla="*/ 4135867 w 12191948"/>
              <a:gd name="connsiteY7766" fmla="*/ 1788169 h 3322003"/>
              <a:gd name="connsiteX7767" fmla="*/ 4115549 w 12191948"/>
              <a:gd name="connsiteY7767" fmla="*/ 1794987 h 3322003"/>
              <a:gd name="connsiteX7768" fmla="*/ 4114822 w 12191948"/>
              <a:gd name="connsiteY7768" fmla="*/ 1794987 h 3322003"/>
              <a:gd name="connsiteX7769" fmla="*/ 4119178 w 12191948"/>
              <a:gd name="connsiteY7769" fmla="*/ 1799856 h 3322003"/>
              <a:gd name="connsiteX7770" fmla="*/ 4131514 w 12191948"/>
              <a:gd name="connsiteY7770" fmla="*/ 1799856 h 3322003"/>
              <a:gd name="connsiteX7771" fmla="*/ 4148686 w 12191948"/>
              <a:gd name="connsiteY7771" fmla="*/ 1791482 h 3322003"/>
              <a:gd name="connsiteX7772" fmla="*/ 4135867 w 12191948"/>
              <a:gd name="connsiteY7772" fmla="*/ 1788169 h 3322003"/>
              <a:gd name="connsiteX7773" fmla="*/ 3521972 w 12191948"/>
              <a:gd name="connsiteY7773" fmla="*/ 1787196 h 3322003"/>
              <a:gd name="connsiteX7774" fmla="*/ 3514958 w 12191948"/>
              <a:gd name="connsiteY7774" fmla="*/ 1789533 h 3322003"/>
              <a:gd name="connsiteX7775" fmla="*/ 3529471 w 12191948"/>
              <a:gd name="connsiteY7775" fmla="*/ 1795960 h 3322003"/>
              <a:gd name="connsiteX7776" fmla="*/ 3543257 w 12191948"/>
              <a:gd name="connsiteY7776" fmla="*/ 1797909 h 3322003"/>
              <a:gd name="connsiteX7777" fmla="*/ 3542775 w 12191948"/>
              <a:gd name="connsiteY7777" fmla="*/ 1797130 h 3322003"/>
              <a:gd name="connsiteX7778" fmla="*/ 3538663 w 12191948"/>
              <a:gd name="connsiteY7778" fmla="*/ 1792455 h 3322003"/>
              <a:gd name="connsiteX7779" fmla="*/ 3521972 w 12191948"/>
              <a:gd name="connsiteY7779" fmla="*/ 1787196 h 3322003"/>
              <a:gd name="connsiteX7780" fmla="*/ 3312989 w 12191948"/>
              <a:gd name="connsiteY7780" fmla="*/ 1786611 h 3322003"/>
              <a:gd name="connsiteX7781" fmla="*/ 3364509 w 12191948"/>
              <a:gd name="connsiteY7781" fmla="*/ 1795960 h 3322003"/>
              <a:gd name="connsiteX7782" fmla="*/ 3379263 w 12191948"/>
              <a:gd name="connsiteY7782" fmla="*/ 1808426 h 3322003"/>
              <a:gd name="connsiteX7783" fmla="*/ 3405628 w 12191948"/>
              <a:gd name="connsiteY7783" fmla="*/ 1815049 h 3322003"/>
              <a:gd name="connsiteX7784" fmla="*/ 3405872 w 12191948"/>
              <a:gd name="connsiteY7784" fmla="*/ 1816217 h 3322003"/>
              <a:gd name="connsiteX7785" fmla="*/ 3481580 w 12191948"/>
              <a:gd name="connsiteY7785" fmla="*/ 1823813 h 3322003"/>
              <a:gd name="connsiteX7786" fmla="*/ 3481580 w 12191948"/>
              <a:gd name="connsiteY7786" fmla="*/ 1815438 h 3322003"/>
              <a:gd name="connsiteX7787" fmla="*/ 3460535 w 12191948"/>
              <a:gd name="connsiteY7787" fmla="*/ 1815438 h 3322003"/>
              <a:gd name="connsiteX7788" fmla="*/ 3450378 w 12191948"/>
              <a:gd name="connsiteY7788" fmla="*/ 1818750 h 3322003"/>
              <a:gd name="connsiteX7789" fmla="*/ 3429090 w 12191948"/>
              <a:gd name="connsiteY7789" fmla="*/ 1806868 h 3322003"/>
              <a:gd name="connsiteX7790" fmla="*/ 3394503 w 12191948"/>
              <a:gd name="connsiteY7790" fmla="*/ 1797130 h 3322003"/>
              <a:gd name="connsiteX7791" fmla="*/ 3380713 w 12191948"/>
              <a:gd name="connsiteY7791" fmla="*/ 1788169 h 3322003"/>
              <a:gd name="connsiteX7792" fmla="*/ 3312989 w 12191948"/>
              <a:gd name="connsiteY7792" fmla="*/ 1786611 h 3322003"/>
              <a:gd name="connsiteX7793" fmla="*/ 6368427 w 12191948"/>
              <a:gd name="connsiteY7793" fmla="*/ 1785638 h 3322003"/>
              <a:gd name="connsiteX7794" fmla="*/ 6368427 w 12191948"/>
              <a:gd name="connsiteY7794" fmla="*/ 1789339 h 3322003"/>
              <a:gd name="connsiteX7795" fmla="*/ 6378344 w 12191948"/>
              <a:gd name="connsiteY7795" fmla="*/ 1788366 h 3322003"/>
              <a:gd name="connsiteX7796" fmla="*/ 5936912 w 12191948"/>
              <a:gd name="connsiteY7796" fmla="*/ 1784665 h 3322003"/>
              <a:gd name="connsiteX7797" fmla="*/ 5952029 w 12191948"/>
              <a:gd name="connsiteY7797" fmla="*/ 1794159 h 3322003"/>
              <a:gd name="connsiteX7798" fmla="*/ 5985831 w 12191948"/>
              <a:gd name="connsiteY7798" fmla="*/ 1796294 h 3322003"/>
              <a:gd name="connsiteX7799" fmla="*/ 5987706 w 12191948"/>
              <a:gd name="connsiteY7799" fmla="*/ 1796739 h 3322003"/>
              <a:gd name="connsiteX7800" fmla="*/ 5986739 w 12191948"/>
              <a:gd name="connsiteY7800" fmla="*/ 1796351 h 3322003"/>
              <a:gd name="connsiteX7801" fmla="*/ 5985831 w 12191948"/>
              <a:gd name="connsiteY7801" fmla="*/ 1796294 h 3322003"/>
              <a:gd name="connsiteX7802" fmla="*/ 7924204 w 12191948"/>
              <a:gd name="connsiteY7802" fmla="*/ 1783301 h 3322003"/>
              <a:gd name="connsiteX7803" fmla="*/ 7929042 w 12191948"/>
              <a:gd name="connsiteY7803" fmla="*/ 1786223 h 3322003"/>
              <a:gd name="connsiteX7804" fmla="*/ 7932186 w 12191948"/>
              <a:gd name="connsiteY7804" fmla="*/ 1784859 h 3322003"/>
              <a:gd name="connsiteX7805" fmla="*/ 7928798 w 12191948"/>
              <a:gd name="connsiteY7805" fmla="*/ 1783301 h 3322003"/>
              <a:gd name="connsiteX7806" fmla="*/ 7362315 w 12191948"/>
              <a:gd name="connsiteY7806" fmla="*/ 1782327 h 3322003"/>
              <a:gd name="connsiteX7807" fmla="*/ 7355057 w 12191948"/>
              <a:gd name="connsiteY7807" fmla="*/ 1787002 h 3322003"/>
              <a:gd name="connsiteX7808" fmla="*/ 7378036 w 12191948"/>
              <a:gd name="connsiteY7808" fmla="*/ 1798688 h 3322003"/>
              <a:gd name="connsiteX7809" fmla="*/ 7415528 w 12191948"/>
              <a:gd name="connsiteY7809" fmla="*/ 1801414 h 3322003"/>
              <a:gd name="connsiteX7810" fmla="*/ 7414561 w 12191948"/>
              <a:gd name="connsiteY7810" fmla="*/ 1801220 h 3322003"/>
              <a:gd name="connsiteX7811" fmla="*/ 7382391 w 12191948"/>
              <a:gd name="connsiteY7811" fmla="*/ 1784470 h 3322003"/>
              <a:gd name="connsiteX7812" fmla="*/ 7362315 w 12191948"/>
              <a:gd name="connsiteY7812" fmla="*/ 1782327 h 3322003"/>
              <a:gd name="connsiteX7813" fmla="*/ 5704704 w 12191948"/>
              <a:gd name="connsiteY7813" fmla="*/ 1779796 h 3322003"/>
              <a:gd name="connsiteX7814" fmla="*/ 5707850 w 12191948"/>
              <a:gd name="connsiteY7814" fmla="*/ 1786028 h 3322003"/>
              <a:gd name="connsiteX7815" fmla="*/ 5707124 w 12191948"/>
              <a:gd name="connsiteY7815" fmla="*/ 1784274 h 3322003"/>
              <a:gd name="connsiteX7816" fmla="*/ 5726958 w 12191948"/>
              <a:gd name="connsiteY7816" fmla="*/ 1787196 h 3322003"/>
              <a:gd name="connsiteX7817" fmla="*/ 5724057 w 12191948"/>
              <a:gd name="connsiteY7817" fmla="*/ 1783301 h 3322003"/>
              <a:gd name="connsiteX7818" fmla="*/ 5704704 w 12191948"/>
              <a:gd name="connsiteY7818" fmla="*/ 1779796 h 3322003"/>
              <a:gd name="connsiteX7819" fmla="*/ 3981304 w 12191948"/>
              <a:gd name="connsiteY7819" fmla="*/ 1779405 h 3322003"/>
              <a:gd name="connsiteX7820" fmla="*/ 3977434 w 12191948"/>
              <a:gd name="connsiteY7820" fmla="*/ 1780575 h 3322003"/>
              <a:gd name="connsiteX7821" fmla="*/ 3980580 w 12191948"/>
              <a:gd name="connsiteY7821" fmla="*/ 1782522 h 3322003"/>
              <a:gd name="connsiteX7822" fmla="*/ 3986386 w 12191948"/>
              <a:gd name="connsiteY7822" fmla="*/ 1782522 h 3322003"/>
              <a:gd name="connsiteX7823" fmla="*/ 6307471 w 12191948"/>
              <a:gd name="connsiteY7823" fmla="*/ 1779017 h 3322003"/>
              <a:gd name="connsiteX7824" fmla="*/ 6311585 w 12191948"/>
              <a:gd name="connsiteY7824" fmla="*/ 1784859 h 3322003"/>
              <a:gd name="connsiteX7825" fmla="*/ 6312311 w 12191948"/>
              <a:gd name="connsiteY7825" fmla="*/ 1783495 h 3322003"/>
              <a:gd name="connsiteX7826" fmla="*/ 6319084 w 12191948"/>
              <a:gd name="connsiteY7826" fmla="*/ 1783495 h 3322003"/>
              <a:gd name="connsiteX7827" fmla="*/ 6314729 w 12191948"/>
              <a:gd name="connsiteY7827" fmla="*/ 1779017 h 3322003"/>
              <a:gd name="connsiteX7828" fmla="*/ 3826017 w 12191948"/>
              <a:gd name="connsiteY7828" fmla="*/ 1778383 h 3322003"/>
              <a:gd name="connsiteX7829" fmla="*/ 3822872 w 12191948"/>
              <a:gd name="connsiteY7829" fmla="*/ 1779599 h 3322003"/>
              <a:gd name="connsiteX7830" fmla="*/ 3822148 w 12191948"/>
              <a:gd name="connsiteY7830" fmla="*/ 1779599 h 3322003"/>
              <a:gd name="connsiteX7831" fmla="*/ 3831338 w 12191948"/>
              <a:gd name="connsiteY7831" fmla="*/ 1780963 h 3322003"/>
              <a:gd name="connsiteX7832" fmla="*/ 3826017 w 12191948"/>
              <a:gd name="connsiteY7832" fmla="*/ 1778383 h 3322003"/>
              <a:gd name="connsiteX7833" fmla="*/ 3410950 w 12191948"/>
              <a:gd name="connsiteY7833" fmla="*/ 1777458 h 3322003"/>
              <a:gd name="connsiteX7834" fmla="*/ 3448443 w 12191948"/>
              <a:gd name="connsiteY7834" fmla="*/ 1800831 h 3322003"/>
              <a:gd name="connsiteX7835" fmla="*/ 3493190 w 12191948"/>
              <a:gd name="connsiteY7835" fmla="*/ 1804727 h 3322003"/>
              <a:gd name="connsiteX7836" fmla="*/ 3493914 w 12191948"/>
              <a:gd name="connsiteY7836" fmla="*/ 1800246 h 3322003"/>
              <a:gd name="connsiteX7837" fmla="*/ 3492949 w 12191948"/>
              <a:gd name="connsiteY7837" fmla="*/ 1799273 h 3322003"/>
              <a:gd name="connsiteX7838" fmla="*/ 3410950 w 12191948"/>
              <a:gd name="connsiteY7838" fmla="*/ 1777458 h 3322003"/>
              <a:gd name="connsiteX7839" fmla="*/ 3125046 w 12191948"/>
              <a:gd name="connsiteY7839" fmla="*/ 1777068 h 3322003"/>
              <a:gd name="connsiteX7840" fmla="*/ 3144155 w 12191948"/>
              <a:gd name="connsiteY7840" fmla="*/ 1785638 h 3322003"/>
              <a:gd name="connsiteX7841" fmla="*/ 3160121 w 12191948"/>
              <a:gd name="connsiteY7841" fmla="*/ 1785832 h 3322003"/>
              <a:gd name="connsiteX7842" fmla="*/ 3159636 w 12191948"/>
              <a:gd name="connsiteY7842" fmla="*/ 1784274 h 3322003"/>
              <a:gd name="connsiteX7843" fmla="*/ 3144882 w 12191948"/>
              <a:gd name="connsiteY7843" fmla="*/ 1778820 h 3322003"/>
              <a:gd name="connsiteX7844" fmla="*/ 3125046 w 12191948"/>
              <a:gd name="connsiteY7844" fmla="*/ 1777068 h 3322003"/>
              <a:gd name="connsiteX7845" fmla="*/ 7822129 w 12191948"/>
              <a:gd name="connsiteY7845" fmla="*/ 1776483 h 3322003"/>
              <a:gd name="connsiteX7846" fmla="*/ 7820436 w 12191948"/>
              <a:gd name="connsiteY7846" fmla="*/ 1781742 h 3322003"/>
              <a:gd name="connsiteX7847" fmla="*/ 7840754 w 12191948"/>
              <a:gd name="connsiteY7847" fmla="*/ 1783691 h 3322003"/>
              <a:gd name="connsiteX7848" fmla="*/ 7840754 w 12191948"/>
              <a:gd name="connsiteY7848" fmla="*/ 1783301 h 3322003"/>
              <a:gd name="connsiteX7849" fmla="*/ 7840754 w 12191948"/>
              <a:gd name="connsiteY7849" fmla="*/ 1778626 h 3322003"/>
              <a:gd name="connsiteX7850" fmla="*/ 7822129 w 12191948"/>
              <a:gd name="connsiteY7850" fmla="*/ 1776483 h 3322003"/>
              <a:gd name="connsiteX7851" fmla="*/ 4937943 w 12191948"/>
              <a:gd name="connsiteY7851" fmla="*/ 1775121 h 3322003"/>
              <a:gd name="connsiteX7852" fmla="*/ 4955841 w 12191948"/>
              <a:gd name="connsiteY7852" fmla="*/ 1783885 h 3322003"/>
              <a:gd name="connsiteX7853" fmla="*/ 4953182 w 12191948"/>
              <a:gd name="connsiteY7853" fmla="*/ 1792455 h 3322003"/>
              <a:gd name="connsiteX7854" fmla="*/ 5006155 w 12191948"/>
              <a:gd name="connsiteY7854" fmla="*/ 1813685 h 3322003"/>
              <a:gd name="connsiteX7855" fmla="*/ 5023327 w 12191948"/>
              <a:gd name="connsiteY7855" fmla="*/ 1804727 h 3322003"/>
              <a:gd name="connsiteX7856" fmla="*/ 5057916 w 12191948"/>
              <a:gd name="connsiteY7856" fmla="*/ 1809401 h 3322003"/>
              <a:gd name="connsiteX7857" fmla="*/ 5089844 w 12191948"/>
              <a:gd name="connsiteY7857" fmla="*/ 1809401 h 3322003"/>
              <a:gd name="connsiteX7858" fmla="*/ 5057916 w 12191948"/>
              <a:gd name="connsiteY7858" fmla="*/ 1797519 h 3322003"/>
              <a:gd name="connsiteX7859" fmla="*/ 4990916 w 12191948"/>
              <a:gd name="connsiteY7859" fmla="*/ 1788949 h 3322003"/>
              <a:gd name="connsiteX7860" fmla="*/ 4975918 w 12191948"/>
              <a:gd name="connsiteY7860" fmla="*/ 1787002 h 3322003"/>
              <a:gd name="connsiteX7861" fmla="*/ 4968178 w 12191948"/>
              <a:gd name="connsiteY7861" fmla="*/ 1778238 h 3322003"/>
              <a:gd name="connsiteX7862" fmla="*/ 4937943 w 12191948"/>
              <a:gd name="connsiteY7862" fmla="*/ 1775121 h 3322003"/>
              <a:gd name="connsiteX7863" fmla="*/ 4850625 w 12191948"/>
              <a:gd name="connsiteY7863" fmla="*/ 1775121 h 3322003"/>
              <a:gd name="connsiteX7864" fmla="*/ 4845787 w 12191948"/>
              <a:gd name="connsiteY7864" fmla="*/ 1784859 h 3322003"/>
              <a:gd name="connsiteX7865" fmla="*/ 4894163 w 12191948"/>
              <a:gd name="connsiteY7865" fmla="*/ 1794208 h 3322003"/>
              <a:gd name="connsiteX7866" fmla="*/ 4891261 w 12191948"/>
              <a:gd name="connsiteY7866" fmla="*/ 1782327 h 3322003"/>
              <a:gd name="connsiteX7867" fmla="*/ 4891502 w 12191948"/>
              <a:gd name="connsiteY7867" fmla="*/ 1783106 h 3322003"/>
              <a:gd name="connsiteX7868" fmla="*/ 4850625 w 12191948"/>
              <a:gd name="connsiteY7868" fmla="*/ 1775121 h 3322003"/>
              <a:gd name="connsiteX7869" fmla="*/ 1976355 w 12191948"/>
              <a:gd name="connsiteY7869" fmla="*/ 1771226 h 3322003"/>
              <a:gd name="connsiteX7870" fmla="*/ 1936687 w 12191948"/>
              <a:gd name="connsiteY7870" fmla="*/ 1774146 h 3322003"/>
              <a:gd name="connsiteX7871" fmla="*/ 1986515 w 12191948"/>
              <a:gd name="connsiteY7871" fmla="*/ 1783106 h 3322003"/>
              <a:gd name="connsiteX7872" fmla="*/ 1984578 w 12191948"/>
              <a:gd name="connsiteY7872" fmla="*/ 1780963 h 3322003"/>
              <a:gd name="connsiteX7873" fmla="*/ 1992562 w 12191948"/>
              <a:gd name="connsiteY7873" fmla="*/ 1776483 h 3322003"/>
              <a:gd name="connsiteX7874" fmla="*/ 1976355 w 12191948"/>
              <a:gd name="connsiteY7874" fmla="*/ 1771226 h 3322003"/>
              <a:gd name="connsiteX7875" fmla="*/ 5187079 w 12191948"/>
              <a:gd name="connsiteY7875" fmla="*/ 1767525 h 3322003"/>
              <a:gd name="connsiteX7876" fmla="*/ 5203045 w 12191948"/>
              <a:gd name="connsiteY7876" fmla="*/ 1787002 h 3322003"/>
              <a:gd name="connsiteX7877" fmla="*/ 5232797 w 12191948"/>
              <a:gd name="connsiteY7877" fmla="*/ 1796545 h 3322003"/>
              <a:gd name="connsiteX7878" fmla="*/ 5379375 w 12191948"/>
              <a:gd name="connsiteY7878" fmla="*/ 1804142 h 3322003"/>
              <a:gd name="connsiteX7879" fmla="*/ 5355187 w 12191948"/>
              <a:gd name="connsiteY7879" fmla="*/ 1790118 h 3322003"/>
              <a:gd name="connsiteX7880" fmla="*/ 5282381 w 12191948"/>
              <a:gd name="connsiteY7880" fmla="*/ 1791286 h 3322003"/>
              <a:gd name="connsiteX7881" fmla="*/ 5281899 w 12191948"/>
              <a:gd name="connsiteY7881" fmla="*/ 1789728 h 3322003"/>
              <a:gd name="connsiteX7882" fmla="*/ 5187079 w 12191948"/>
              <a:gd name="connsiteY7882" fmla="*/ 1767525 h 3322003"/>
              <a:gd name="connsiteX7883" fmla="*/ 4609953 w 12191948"/>
              <a:gd name="connsiteY7883" fmla="*/ 1767330 h 3322003"/>
              <a:gd name="connsiteX7884" fmla="*/ 4610194 w 12191948"/>
              <a:gd name="connsiteY7884" fmla="*/ 1767913 h 3322003"/>
              <a:gd name="connsiteX7885" fmla="*/ 4602698 w 12191948"/>
              <a:gd name="connsiteY7885" fmla="*/ 1769471 h 3322003"/>
              <a:gd name="connsiteX7886" fmla="*/ 4600763 w 12191948"/>
              <a:gd name="connsiteY7886" fmla="*/ 1774925 h 3322003"/>
              <a:gd name="connsiteX7887" fmla="*/ 4612614 w 12191948"/>
              <a:gd name="connsiteY7887" fmla="*/ 1778238 h 3322003"/>
              <a:gd name="connsiteX7888" fmla="*/ 4618178 w 12191948"/>
              <a:gd name="connsiteY7888" fmla="*/ 1771809 h 3322003"/>
              <a:gd name="connsiteX7889" fmla="*/ 4609953 w 12191948"/>
              <a:gd name="connsiteY7889" fmla="*/ 1767330 h 3322003"/>
              <a:gd name="connsiteX7890" fmla="*/ 10436135 w 12191948"/>
              <a:gd name="connsiteY7890" fmla="*/ 1766355 h 3322003"/>
              <a:gd name="connsiteX7891" fmla="*/ 10427186 w 12191948"/>
              <a:gd name="connsiteY7891" fmla="*/ 1770250 h 3322003"/>
              <a:gd name="connsiteX7892" fmla="*/ 10443149 w 12191948"/>
              <a:gd name="connsiteY7892" fmla="*/ 1773757 h 3322003"/>
              <a:gd name="connsiteX7893" fmla="*/ 10461532 w 12191948"/>
              <a:gd name="connsiteY7893" fmla="*/ 1773757 h 3322003"/>
              <a:gd name="connsiteX7894" fmla="*/ 10455968 w 12191948"/>
              <a:gd name="connsiteY7894" fmla="*/ 1769471 h 3322003"/>
              <a:gd name="connsiteX7895" fmla="*/ 10436135 w 12191948"/>
              <a:gd name="connsiteY7895" fmla="*/ 1766355 h 3322003"/>
              <a:gd name="connsiteX7896" fmla="*/ 3818760 w 12191948"/>
              <a:gd name="connsiteY7896" fmla="*/ 1765187 h 3322003"/>
              <a:gd name="connsiteX7897" fmla="*/ 3798927 w 12191948"/>
              <a:gd name="connsiteY7897" fmla="*/ 1768889 h 3322003"/>
              <a:gd name="connsiteX7898" fmla="*/ 3802071 w 12191948"/>
              <a:gd name="connsiteY7898" fmla="*/ 1771420 h 3322003"/>
              <a:gd name="connsiteX7899" fmla="*/ 3819487 w 12191948"/>
              <a:gd name="connsiteY7899" fmla="*/ 1765187 h 3322003"/>
              <a:gd name="connsiteX7900" fmla="*/ 7812695 w 12191948"/>
              <a:gd name="connsiteY7900" fmla="*/ 1763629 h 3322003"/>
              <a:gd name="connsiteX7901" fmla="*/ 7812695 w 12191948"/>
              <a:gd name="connsiteY7901" fmla="*/ 1765772 h 3322003"/>
              <a:gd name="connsiteX7902" fmla="*/ 7825758 w 12191948"/>
              <a:gd name="connsiteY7902" fmla="*/ 1768498 h 3322003"/>
              <a:gd name="connsiteX7903" fmla="*/ 7825758 w 12191948"/>
              <a:gd name="connsiteY7903" fmla="*/ 1766355 h 3322003"/>
              <a:gd name="connsiteX7904" fmla="*/ 4514653 w 12191948"/>
              <a:gd name="connsiteY7904" fmla="*/ 1763239 h 3322003"/>
              <a:gd name="connsiteX7905" fmla="*/ 4493609 w 12191948"/>
              <a:gd name="connsiteY7905" fmla="*/ 1770447 h 3322003"/>
              <a:gd name="connsiteX7906" fmla="*/ 4538841 w 12191948"/>
              <a:gd name="connsiteY7906" fmla="*/ 1786611 h 3322003"/>
              <a:gd name="connsiteX7907" fmla="*/ 4514653 w 12191948"/>
              <a:gd name="connsiteY7907" fmla="*/ 1763239 h 3322003"/>
              <a:gd name="connsiteX7908" fmla="*/ 4235763 w 12191948"/>
              <a:gd name="connsiteY7908" fmla="*/ 1762459 h 3322003"/>
              <a:gd name="connsiteX7909" fmla="*/ 4231410 w 12191948"/>
              <a:gd name="connsiteY7909" fmla="*/ 1773172 h 3322003"/>
              <a:gd name="connsiteX7910" fmla="*/ 4282930 w 12191948"/>
              <a:gd name="connsiteY7910" fmla="*/ 1787002 h 3322003"/>
              <a:gd name="connsiteX7911" fmla="*/ 4282445 w 12191948"/>
              <a:gd name="connsiteY7911" fmla="*/ 1787002 h 3322003"/>
              <a:gd name="connsiteX7912" fmla="*/ 4311473 w 12191948"/>
              <a:gd name="connsiteY7912" fmla="*/ 1809595 h 3322003"/>
              <a:gd name="connsiteX7913" fmla="*/ 4337594 w 12191948"/>
              <a:gd name="connsiteY7913" fmla="*/ 1785249 h 3322003"/>
              <a:gd name="connsiteX7914" fmla="*/ 4366378 w 12191948"/>
              <a:gd name="connsiteY7914" fmla="*/ 1797519 h 3322003"/>
              <a:gd name="connsiteX7915" fmla="*/ 4376054 w 12191948"/>
              <a:gd name="connsiteY7915" fmla="*/ 1779796 h 3322003"/>
              <a:gd name="connsiteX7916" fmla="*/ 4296234 w 12191948"/>
              <a:gd name="connsiteY7916" fmla="*/ 1776483 h 3322003"/>
              <a:gd name="connsiteX7917" fmla="*/ 4235763 w 12191948"/>
              <a:gd name="connsiteY7917" fmla="*/ 1762459 h 3322003"/>
              <a:gd name="connsiteX7918" fmla="*/ 7153088 w 12191948"/>
              <a:gd name="connsiteY7918" fmla="*/ 1762071 h 3322003"/>
              <a:gd name="connsiteX7919" fmla="*/ 7156715 w 12191948"/>
              <a:gd name="connsiteY7919" fmla="*/ 1774536 h 3322003"/>
              <a:gd name="connsiteX7920" fmla="*/ 7187015 w 12191948"/>
              <a:gd name="connsiteY7920" fmla="*/ 1778633 h 3322003"/>
              <a:gd name="connsiteX7921" fmla="*/ 7187434 w 12191948"/>
              <a:gd name="connsiteY7921" fmla="*/ 1780379 h 3322003"/>
              <a:gd name="connsiteX7922" fmla="*/ 7188402 w 12191948"/>
              <a:gd name="connsiteY7922" fmla="*/ 1778820 h 3322003"/>
              <a:gd name="connsiteX7923" fmla="*/ 7187015 w 12191948"/>
              <a:gd name="connsiteY7923" fmla="*/ 1778633 h 3322003"/>
              <a:gd name="connsiteX7924" fmla="*/ 7184532 w 12191948"/>
              <a:gd name="connsiteY7924" fmla="*/ 1768304 h 3322003"/>
              <a:gd name="connsiteX7925" fmla="*/ 7153088 w 12191948"/>
              <a:gd name="connsiteY7925" fmla="*/ 1762071 h 3322003"/>
              <a:gd name="connsiteX7926" fmla="*/ 7359653 w 12191948"/>
              <a:gd name="connsiteY7926" fmla="*/ 1761680 h 3322003"/>
              <a:gd name="connsiteX7927" fmla="*/ 7358686 w 12191948"/>
              <a:gd name="connsiteY7927" fmla="*/ 1762265 h 3322003"/>
              <a:gd name="connsiteX7928" fmla="*/ 7363041 w 12191948"/>
              <a:gd name="connsiteY7928" fmla="*/ 1768498 h 3322003"/>
              <a:gd name="connsiteX7929" fmla="*/ 7396178 w 12191948"/>
              <a:gd name="connsiteY7929" fmla="*/ 1771809 h 3322003"/>
              <a:gd name="connsiteX7930" fmla="*/ 7393517 w 12191948"/>
              <a:gd name="connsiteY7930" fmla="*/ 1767330 h 3322003"/>
              <a:gd name="connsiteX7931" fmla="*/ 7359653 w 12191948"/>
              <a:gd name="connsiteY7931" fmla="*/ 1761680 h 3322003"/>
              <a:gd name="connsiteX7932" fmla="*/ 3334516 w 12191948"/>
              <a:gd name="connsiteY7932" fmla="*/ 1758370 h 3322003"/>
              <a:gd name="connsiteX7933" fmla="*/ 3334516 w 12191948"/>
              <a:gd name="connsiteY7933" fmla="*/ 1764018 h 3322003"/>
              <a:gd name="connsiteX7934" fmla="*/ 3301620 w 12191948"/>
              <a:gd name="connsiteY7934" fmla="*/ 1764018 h 3322003"/>
              <a:gd name="connsiteX7935" fmla="*/ 3267272 w 12191948"/>
              <a:gd name="connsiteY7935" fmla="*/ 1764993 h 3322003"/>
              <a:gd name="connsiteX7936" fmla="*/ 3348303 w 12191948"/>
              <a:gd name="connsiteY7936" fmla="*/ 1774925 h 3322003"/>
              <a:gd name="connsiteX7937" fmla="*/ 3340804 w 12191948"/>
              <a:gd name="connsiteY7937" fmla="*/ 1765382 h 3322003"/>
              <a:gd name="connsiteX7938" fmla="*/ 3345883 w 12191948"/>
              <a:gd name="connsiteY7938" fmla="*/ 1760319 h 3322003"/>
              <a:gd name="connsiteX7939" fmla="*/ 2764404 w 12191948"/>
              <a:gd name="connsiteY7939" fmla="*/ 1757981 h 3322003"/>
              <a:gd name="connsiteX7940" fmla="*/ 2764404 w 12191948"/>
              <a:gd name="connsiteY7940" fmla="*/ 1760122 h 3322003"/>
              <a:gd name="connsiteX7941" fmla="*/ 2770933 w 12191948"/>
              <a:gd name="connsiteY7941" fmla="*/ 1760122 h 3322003"/>
              <a:gd name="connsiteX7942" fmla="*/ 2771900 w 12191948"/>
              <a:gd name="connsiteY7942" fmla="*/ 1759539 h 3322003"/>
              <a:gd name="connsiteX7943" fmla="*/ 2770933 w 12191948"/>
              <a:gd name="connsiteY7943" fmla="*/ 1757981 h 3322003"/>
              <a:gd name="connsiteX7944" fmla="*/ 2764404 w 12191948"/>
              <a:gd name="connsiteY7944" fmla="*/ 1757981 h 3322003"/>
              <a:gd name="connsiteX7945" fmla="*/ 6555401 w 12191948"/>
              <a:gd name="connsiteY7945" fmla="*/ 1755838 h 3322003"/>
              <a:gd name="connsiteX7946" fmla="*/ 6559997 w 12191948"/>
              <a:gd name="connsiteY7946" fmla="*/ 1764018 h 3322003"/>
              <a:gd name="connsiteX7947" fmla="*/ 6589746 w 12191948"/>
              <a:gd name="connsiteY7947" fmla="*/ 1766940 h 3322003"/>
              <a:gd name="connsiteX7948" fmla="*/ 6589746 w 12191948"/>
              <a:gd name="connsiteY7948" fmla="*/ 1766551 h 3322003"/>
              <a:gd name="connsiteX7949" fmla="*/ 6589746 w 12191948"/>
              <a:gd name="connsiteY7949" fmla="*/ 1760707 h 3322003"/>
              <a:gd name="connsiteX7950" fmla="*/ 5736876 w 12191948"/>
              <a:gd name="connsiteY7950" fmla="*/ 1754474 h 3322003"/>
              <a:gd name="connsiteX7951" fmla="*/ 5735665 w 12191948"/>
              <a:gd name="connsiteY7951" fmla="*/ 1755253 h 3322003"/>
              <a:gd name="connsiteX7952" fmla="*/ 5739708 w 12191948"/>
              <a:gd name="connsiteY7952" fmla="*/ 1755236 h 3322003"/>
              <a:gd name="connsiteX7953" fmla="*/ 5751469 w 12191948"/>
              <a:gd name="connsiteY7953" fmla="*/ 1758397 h 3322003"/>
              <a:gd name="connsiteX7954" fmla="*/ 5765175 w 12191948"/>
              <a:gd name="connsiteY7954" fmla="*/ 1772393 h 3322003"/>
              <a:gd name="connsiteX7955" fmla="*/ 5795169 w 12191948"/>
              <a:gd name="connsiteY7955" fmla="*/ 1766355 h 3322003"/>
              <a:gd name="connsiteX7956" fmla="*/ 5845962 w 12191948"/>
              <a:gd name="connsiteY7956" fmla="*/ 1774146 h 3322003"/>
              <a:gd name="connsiteX7957" fmla="*/ 5855156 w 12191948"/>
              <a:gd name="connsiteY7957" fmla="*/ 1765187 h 3322003"/>
              <a:gd name="connsiteX7958" fmla="*/ 5817422 w 12191948"/>
              <a:gd name="connsiteY7958" fmla="*/ 1761680 h 3322003"/>
              <a:gd name="connsiteX7959" fmla="*/ 5779688 w 12191948"/>
              <a:gd name="connsiteY7959" fmla="*/ 1755059 h 3322003"/>
              <a:gd name="connsiteX7960" fmla="*/ 5739708 w 12191948"/>
              <a:gd name="connsiteY7960" fmla="*/ 1755236 h 3322003"/>
              <a:gd name="connsiteX7961" fmla="*/ 5226265 w 12191948"/>
              <a:gd name="connsiteY7961" fmla="*/ 1753110 h 3322003"/>
              <a:gd name="connsiteX7962" fmla="*/ 5219977 w 12191948"/>
              <a:gd name="connsiteY7962" fmla="*/ 1758176 h 3322003"/>
              <a:gd name="connsiteX7963" fmla="*/ 5234005 w 12191948"/>
              <a:gd name="connsiteY7963" fmla="*/ 1764797 h 3322003"/>
              <a:gd name="connsiteX7964" fmla="*/ 5295927 w 12191948"/>
              <a:gd name="connsiteY7964" fmla="*/ 1768109 h 3322003"/>
              <a:gd name="connsiteX7965" fmla="*/ 5296955 w 12191948"/>
              <a:gd name="connsiteY7965" fmla="*/ 1763994 h 3322003"/>
              <a:gd name="connsiteX7966" fmla="*/ 5294292 w 12191948"/>
              <a:gd name="connsiteY7966" fmla="*/ 1759114 h 3322003"/>
              <a:gd name="connsiteX7967" fmla="*/ 5294718 w 12191948"/>
              <a:gd name="connsiteY7967" fmla="*/ 1759149 h 3322003"/>
              <a:gd name="connsiteX7968" fmla="*/ 5293992 w 12191948"/>
              <a:gd name="connsiteY7968" fmla="*/ 1758564 h 3322003"/>
              <a:gd name="connsiteX7969" fmla="*/ 5294292 w 12191948"/>
              <a:gd name="connsiteY7969" fmla="*/ 1759114 h 3322003"/>
              <a:gd name="connsiteX7970" fmla="*/ 5278029 w 12191948"/>
              <a:gd name="connsiteY7970" fmla="*/ 1757785 h 3322003"/>
              <a:gd name="connsiteX7971" fmla="*/ 5277303 w 12191948"/>
              <a:gd name="connsiteY7971" fmla="*/ 1757785 h 3322003"/>
              <a:gd name="connsiteX7972" fmla="*/ 5226265 w 12191948"/>
              <a:gd name="connsiteY7972" fmla="*/ 1753110 h 3322003"/>
              <a:gd name="connsiteX7973" fmla="*/ 4983176 w 12191948"/>
              <a:gd name="connsiteY7973" fmla="*/ 1751943 h 3322003"/>
              <a:gd name="connsiteX7974" fmla="*/ 5011234 w 12191948"/>
              <a:gd name="connsiteY7974" fmla="*/ 1774731 h 3322003"/>
              <a:gd name="connsiteX7975" fmla="*/ 5046547 w 12191948"/>
              <a:gd name="connsiteY7975" fmla="*/ 1770056 h 3322003"/>
              <a:gd name="connsiteX7976" fmla="*/ 5102907 w 12191948"/>
              <a:gd name="connsiteY7976" fmla="*/ 1785638 h 3322003"/>
              <a:gd name="connsiteX7977" fmla="*/ 5110163 w 12191948"/>
              <a:gd name="connsiteY7977" fmla="*/ 1792844 h 3322003"/>
              <a:gd name="connsiteX7978" fmla="*/ 5178615 w 12191948"/>
              <a:gd name="connsiteY7978" fmla="*/ 1801999 h 3322003"/>
              <a:gd name="connsiteX7979" fmla="*/ 5182485 w 12191948"/>
              <a:gd name="connsiteY7979" fmla="*/ 1796545 h 3322003"/>
              <a:gd name="connsiteX7980" fmla="*/ 5166520 w 12191948"/>
              <a:gd name="connsiteY7980" fmla="*/ 1777068 h 3322003"/>
              <a:gd name="connsiteX7981" fmla="*/ 4983176 w 12191948"/>
              <a:gd name="connsiteY7981" fmla="*/ 1751943 h 3322003"/>
              <a:gd name="connsiteX7982" fmla="*/ 4780723 w 12191948"/>
              <a:gd name="connsiteY7982" fmla="*/ 1751943 h 3322003"/>
              <a:gd name="connsiteX7983" fmla="*/ 4780517 w 12191948"/>
              <a:gd name="connsiteY7983" fmla="*/ 1752991 h 3322003"/>
              <a:gd name="connsiteX7984" fmla="*/ 4771711 w 12191948"/>
              <a:gd name="connsiteY7984" fmla="*/ 1755011 h 3322003"/>
              <a:gd name="connsiteX7985" fmla="*/ 4770079 w 12191948"/>
              <a:gd name="connsiteY7985" fmla="*/ 1759928 h 3322003"/>
              <a:gd name="connsiteX7986" fmla="*/ 4779754 w 12191948"/>
              <a:gd name="connsiteY7986" fmla="*/ 1756885 h 3322003"/>
              <a:gd name="connsiteX7987" fmla="*/ 4780517 w 12191948"/>
              <a:gd name="connsiteY7987" fmla="*/ 1752991 h 3322003"/>
              <a:gd name="connsiteX7988" fmla="*/ 4781690 w 12191948"/>
              <a:gd name="connsiteY7988" fmla="*/ 1752722 h 3322003"/>
              <a:gd name="connsiteX7989" fmla="*/ 303023 w 12191948"/>
              <a:gd name="connsiteY7989" fmla="*/ 1751749 h 3322003"/>
              <a:gd name="connsiteX7990" fmla="*/ 289236 w 12191948"/>
              <a:gd name="connsiteY7990" fmla="*/ 1753110 h 3322003"/>
              <a:gd name="connsiteX7991" fmla="*/ 305684 w 12191948"/>
              <a:gd name="connsiteY7991" fmla="*/ 1756227 h 3322003"/>
              <a:gd name="connsiteX7992" fmla="*/ 309313 w 12191948"/>
              <a:gd name="connsiteY7992" fmla="*/ 1752916 h 3322003"/>
              <a:gd name="connsiteX7993" fmla="*/ 303023 w 12191948"/>
              <a:gd name="connsiteY7993" fmla="*/ 1751749 h 3322003"/>
              <a:gd name="connsiteX7994" fmla="*/ 7698771 w 12191948"/>
              <a:gd name="connsiteY7994" fmla="*/ 1751358 h 3322003"/>
              <a:gd name="connsiteX7995" fmla="*/ 7703124 w 12191948"/>
              <a:gd name="connsiteY7995" fmla="*/ 1755644 h 3322003"/>
              <a:gd name="connsiteX7996" fmla="*/ 7709655 w 12191948"/>
              <a:gd name="connsiteY7996" fmla="*/ 1755644 h 3322003"/>
              <a:gd name="connsiteX7997" fmla="*/ 7709655 w 12191948"/>
              <a:gd name="connsiteY7997" fmla="*/ 1753695 h 3322003"/>
              <a:gd name="connsiteX7998" fmla="*/ 7699980 w 12191948"/>
              <a:gd name="connsiteY7998" fmla="*/ 1751358 h 3322003"/>
              <a:gd name="connsiteX7999" fmla="*/ 3807394 w 12191948"/>
              <a:gd name="connsiteY7999" fmla="*/ 1751358 h 3322003"/>
              <a:gd name="connsiteX8000" fmla="*/ 3786349 w 12191948"/>
              <a:gd name="connsiteY8000" fmla="*/ 1753307 h 3322003"/>
              <a:gd name="connsiteX8001" fmla="*/ 3807394 w 12191948"/>
              <a:gd name="connsiteY8001" fmla="*/ 1761292 h 3322003"/>
              <a:gd name="connsiteX8002" fmla="*/ 3806668 w 12191948"/>
              <a:gd name="connsiteY8002" fmla="*/ 1761292 h 3322003"/>
              <a:gd name="connsiteX8003" fmla="*/ 3818278 w 12191948"/>
              <a:gd name="connsiteY8003" fmla="*/ 1763823 h 3322003"/>
              <a:gd name="connsiteX8004" fmla="*/ 3821422 w 12191948"/>
              <a:gd name="connsiteY8004" fmla="*/ 1755253 h 3322003"/>
              <a:gd name="connsiteX8005" fmla="*/ 3807394 w 12191948"/>
              <a:gd name="connsiteY8005" fmla="*/ 1751358 h 3322003"/>
              <a:gd name="connsiteX8006" fmla="*/ 258760 w 12191948"/>
              <a:gd name="connsiteY8006" fmla="*/ 1750579 h 3322003"/>
              <a:gd name="connsiteX8007" fmla="*/ 254164 w 12191948"/>
              <a:gd name="connsiteY8007" fmla="*/ 1753889 h 3322003"/>
              <a:gd name="connsiteX8008" fmla="*/ 255373 w 12191948"/>
              <a:gd name="connsiteY8008" fmla="*/ 1754086 h 3322003"/>
              <a:gd name="connsiteX8009" fmla="*/ 266257 w 12191948"/>
              <a:gd name="connsiteY8009" fmla="*/ 1756033 h 3322003"/>
              <a:gd name="connsiteX8010" fmla="*/ 282948 w 12191948"/>
              <a:gd name="connsiteY8010" fmla="*/ 1753110 h 3322003"/>
              <a:gd name="connsiteX8011" fmla="*/ 258760 w 12191948"/>
              <a:gd name="connsiteY8011" fmla="*/ 1750579 h 3322003"/>
              <a:gd name="connsiteX8012" fmla="*/ 2821488 w 12191948"/>
              <a:gd name="connsiteY8012" fmla="*/ 1750385 h 3322003"/>
              <a:gd name="connsiteX8013" fmla="*/ 2849787 w 12191948"/>
              <a:gd name="connsiteY8013" fmla="*/ 1760513 h 3322003"/>
              <a:gd name="connsiteX8014" fmla="*/ 2850028 w 12191948"/>
              <a:gd name="connsiteY8014" fmla="*/ 1761680 h 3322003"/>
              <a:gd name="connsiteX8015" fmla="*/ 2886794 w 12191948"/>
              <a:gd name="connsiteY8015" fmla="*/ 1768109 h 3322003"/>
              <a:gd name="connsiteX8016" fmla="*/ 2927189 w 12191948"/>
              <a:gd name="connsiteY8016" fmla="*/ 1764993 h 3322003"/>
              <a:gd name="connsiteX8017" fmla="*/ 2885585 w 12191948"/>
              <a:gd name="connsiteY8017" fmla="*/ 1751552 h 3322003"/>
              <a:gd name="connsiteX8018" fmla="*/ 4258016 w 12191948"/>
              <a:gd name="connsiteY8018" fmla="*/ 1749215 h 3322003"/>
              <a:gd name="connsiteX8019" fmla="*/ 4258016 w 12191948"/>
              <a:gd name="connsiteY8019" fmla="*/ 1751358 h 3322003"/>
              <a:gd name="connsiteX8020" fmla="*/ 4271079 w 12191948"/>
              <a:gd name="connsiteY8020" fmla="*/ 1754669 h 3322003"/>
              <a:gd name="connsiteX8021" fmla="*/ 4270594 w 12191948"/>
              <a:gd name="connsiteY8021" fmla="*/ 1751749 h 3322003"/>
              <a:gd name="connsiteX8022" fmla="*/ 4270112 w 12191948"/>
              <a:gd name="connsiteY8022" fmla="*/ 1750969 h 3322003"/>
              <a:gd name="connsiteX8023" fmla="*/ 4258016 w 12191948"/>
              <a:gd name="connsiteY8023" fmla="*/ 1749215 h 3322003"/>
              <a:gd name="connsiteX8024" fmla="*/ 3282752 w 12191948"/>
              <a:gd name="connsiteY8024" fmla="*/ 1747657 h 3322003"/>
              <a:gd name="connsiteX8025" fmla="*/ 3283961 w 12191948"/>
              <a:gd name="connsiteY8025" fmla="*/ 1749606 h 3322003"/>
              <a:gd name="connsiteX8026" fmla="*/ 3290493 w 12191948"/>
              <a:gd name="connsiteY8026" fmla="*/ 1749606 h 3322003"/>
              <a:gd name="connsiteX8027" fmla="*/ 3292913 w 12191948"/>
              <a:gd name="connsiteY8027" fmla="*/ 1747657 h 3322003"/>
              <a:gd name="connsiteX8028" fmla="*/ 5274400 w 12191948"/>
              <a:gd name="connsiteY8028" fmla="*/ 1745516 h 3322003"/>
              <a:gd name="connsiteX8029" fmla="*/ 5294475 w 12191948"/>
              <a:gd name="connsiteY8029" fmla="*/ 1748826 h 3322003"/>
              <a:gd name="connsiteX8030" fmla="*/ 5309231 w 12191948"/>
              <a:gd name="connsiteY8030" fmla="*/ 1749215 h 3322003"/>
              <a:gd name="connsiteX8031" fmla="*/ 5294233 w 12191948"/>
              <a:gd name="connsiteY8031" fmla="*/ 1745516 h 3322003"/>
              <a:gd name="connsiteX8032" fmla="*/ 5274400 w 12191948"/>
              <a:gd name="connsiteY8032" fmla="*/ 1745516 h 3322003"/>
              <a:gd name="connsiteX8033" fmla="*/ 2746262 w 12191948"/>
              <a:gd name="connsiteY8033" fmla="*/ 1745320 h 3322003"/>
              <a:gd name="connsiteX8034" fmla="*/ 2746503 w 12191948"/>
              <a:gd name="connsiteY8034" fmla="*/ 1746489 h 3322003"/>
              <a:gd name="connsiteX8035" fmla="*/ 2741181 w 12191948"/>
              <a:gd name="connsiteY8035" fmla="*/ 1748826 h 3322003"/>
              <a:gd name="connsiteX8036" fmla="*/ 2747471 w 12191948"/>
              <a:gd name="connsiteY8036" fmla="*/ 1750773 h 3322003"/>
              <a:gd name="connsiteX8037" fmla="*/ 2763919 w 12191948"/>
              <a:gd name="connsiteY8037" fmla="*/ 1750773 h 3322003"/>
              <a:gd name="connsiteX8038" fmla="*/ 2746262 w 12191948"/>
              <a:gd name="connsiteY8038" fmla="*/ 1745320 h 3322003"/>
              <a:gd name="connsiteX8039" fmla="*/ 2965646 w 12191948"/>
              <a:gd name="connsiteY8039" fmla="*/ 1745125 h 3322003"/>
              <a:gd name="connsiteX8040" fmla="*/ 2973871 w 12191948"/>
              <a:gd name="connsiteY8040" fmla="*/ 1763044 h 3322003"/>
              <a:gd name="connsiteX8041" fmla="*/ 3039422 w 12191948"/>
              <a:gd name="connsiteY8041" fmla="*/ 1777262 h 3322003"/>
              <a:gd name="connsiteX8042" fmla="*/ 3106422 w 12191948"/>
              <a:gd name="connsiteY8042" fmla="*/ 1784080 h 3322003"/>
              <a:gd name="connsiteX8043" fmla="*/ 3106663 w 12191948"/>
              <a:gd name="connsiteY8043" fmla="*/ 1783885 h 3322003"/>
              <a:gd name="connsiteX8044" fmla="*/ 3123837 w 12191948"/>
              <a:gd name="connsiteY8044" fmla="*/ 1778238 h 3322003"/>
              <a:gd name="connsiteX8045" fmla="*/ 3068206 w 12191948"/>
              <a:gd name="connsiteY8045" fmla="*/ 1769862 h 3322003"/>
              <a:gd name="connsiteX8046" fmla="*/ 3038210 w 12191948"/>
              <a:gd name="connsiteY8046" fmla="*/ 1754865 h 3322003"/>
              <a:gd name="connsiteX8047" fmla="*/ 2965646 w 12191948"/>
              <a:gd name="connsiteY8047" fmla="*/ 1745125 h 3322003"/>
              <a:gd name="connsiteX8048" fmla="*/ 3220590 w 12191948"/>
              <a:gd name="connsiteY8048" fmla="*/ 1744540 h 3322003"/>
              <a:gd name="connsiteX8049" fmla="*/ 3222042 w 12191948"/>
              <a:gd name="connsiteY8049" fmla="*/ 1748242 h 3322003"/>
              <a:gd name="connsiteX8050" fmla="*/ 3239458 w 12191948"/>
              <a:gd name="connsiteY8050" fmla="*/ 1749800 h 3322003"/>
              <a:gd name="connsiteX8051" fmla="*/ 3239699 w 12191948"/>
              <a:gd name="connsiteY8051" fmla="*/ 1747074 h 3322003"/>
              <a:gd name="connsiteX8052" fmla="*/ 3238731 w 12191948"/>
              <a:gd name="connsiteY8052" fmla="*/ 1745516 h 3322003"/>
              <a:gd name="connsiteX8053" fmla="*/ 3220590 w 12191948"/>
              <a:gd name="connsiteY8053" fmla="*/ 1744540 h 3322003"/>
              <a:gd name="connsiteX8054" fmla="*/ 933214 w 12191948"/>
              <a:gd name="connsiteY8054" fmla="*/ 1744516 h 3322003"/>
              <a:gd name="connsiteX8055" fmla="*/ 923690 w 12191948"/>
              <a:gd name="connsiteY8055" fmla="*/ 1748047 h 3322003"/>
              <a:gd name="connsiteX8056" fmla="*/ 925384 w 12191948"/>
              <a:gd name="connsiteY8056" fmla="*/ 1750190 h 3322003"/>
              <a:gd name="connsiteX8057" fmla="*/ 939897 w 12191948"/>
              <a:gd name="connsiteY8057" fmla="*/ 1752916 h 3322003"/>
              <a:gd name="connsiteX8058" fmla="*/ 959003 w 12191948"/>
              <a:gd name="connsiteY8058" fmla="*/ 1750385 h 3322003"/>
              <a:gd name="connsiteX8059" fmla="*/ 950539 w 12191948"/>
              <a:gd name="connsiteY8059" fmla="*/ 1745516 h 3322003"/>
              <a:gd name="connsiteX8060" fmla="*/ 933214 w 12191948"/>
              <a:gd name="connsiteY8060" fmla="*/ 1744516 h 3322003"/>
              <a:gd name="connsiteX8061" fmla="*/ 7384327 w 12191948"/>
              <a:gd name="connsiteY8061" fmla="*/ 1744152 h 3322003"/>
              <a:gd name="connsiteX8062" fmla="*/ 7382148 w 12191948"/>
              <a:gd name="connsiteY8062" fmla="*/ 1748047 h 3322003"/>
              <a:gd name="connsiteX8063" fmla="*/ 7390614 w 12191948"/>
              <a:gd name="connsiteY8063" fmla="*/ 1751749 h 3322003"/>
              <a:gd name="connsiteX8064" fmla="*/ 7393034 w 12191948"/>
              <a:gd name="connsiteY8064" fmla="*/ 1747853 h 3322003"/>
              <a:gd name="connsiteX8065" fmla="*/ 7391340 w 12191948"/>
              <a:gd name="connsiteY8065" fmla="*/ 1748436 h 3322003"/>
              <a:gd name="connsiteX8066" fmla="*/ 7384327 w 12191948"/>
              <a:gd name="connsiteY8066" fmla="*/ 1744152 h 3322003"/>
              <a:gd name="connsiteX8067" fmla="*/ 5697208 w 12191948"/>
              <a:gd name="connsiteY8067" fmla="*/ 1742594 h 3322003"/>
              <a:gd name="connsiteX8068" fmla="*/ 5693833 w 12191948"/>
              <a:gd name="connsiteY8068" fmla="*/ 1747076 h 3322003"/>
              <a:gd name="connsiteX8069" fmla="*/ 5693820 w 12191948"/>
              <a:gd name="connsiteY8069" fmla="*/ 1747074 h 3322003"/>
              <a:gd name="connsiteX8070" fmla="*/ 5692370 w 12191948"/>
              <a:gd name="connsiteY8070" fmla="*/ 1749021 h 3322003"/>
              <a:gd name="connsiteX8071" fmla="*/ 5693833 w 12191948"/>
              <a:gd name="connsiteY8071" fmla="*/ 1747076 h 3322003"/>
              <a:gd name="connsiteX8072" fmla="*/ 5729136 w 12191948"/>
              <a:gd name="connsiteY8072" fmla="*/ 1753695 h 3322003"/>
              <a:gd name="connsiteX8073" fmla="*/ 5733247 w 12191948"/>
              <a:gd name="connsiteY8073" fmla="*/ 1753695 h 3322003"/>
              <a:gd name="connsiteX8074" fmla="*/ 5728410 w 12191948"/>
              <a:gd name="connsiteY8074" fmla="*/ 1749411 h 3322003"/>
              <a:gd name="connsiteX8075" fmla="*/ 5697208 w 12191948"/>
              <a:gd name="connsiteY8075" fmla="*/ 1742594 h 3322003"/>
              <a:gd name="connsiteX8076" fmla="*/ 7228646 w 12191948"/>
              <a:gd name="connsiteY8076" fmla="*/ 1741571 h 3322003"/>
              <a:gd name="connsiteX8077" fmla="*/ 7210655 w 12191948"/>
              <a:gd name="connsiteY8077" fmla="*/ 1744152 h 3322003"/>
              <a:gd name="connsiteX8078" fmla="*/ 7209929 w 12191948"/>
              <a:gd name="connsiteY8078" fmla="*/ 1745710 h 3322003"/>
              <a:gd name="connsiteX8079" fmla="*/ 7252500 w 12191948"/>
              <a:gd name="connsiteY8079" fmla="*/ 1765187 h 3322003"/>
              <a:gd name="connsiteX8080" fmla="*/ 7281043 w 12191948"/>
              <a:gd name="connsiteY8080" fmla="*/ 1771614 h 3322003"/>
              <a:gd name="connsiteX8081" fmla="*/ 7293621 w 12191948"/>
              <a:gd name="connsiteY8081" fmla="*/ 1766355 h 3322003"/>
              <a:gd name="connsiteX8082" fmla="*/ 7255887 w 12191948"/>
              <a:gd name="connsiteY8082" fmla="*/ 1746878 h 3322003"/>
              <a:gd name="connsiteX8083" fmla="*/ 7228646 w 12191948"/>
              <a:gd name="connsiteY8083" fmla="*/ 1741571 h 3322003"/>
              <a:gd name="connsiteX8084" fmla="*/ 7540540 w 12191948"/>
              <a:gd name="connsiteY8084" fmla="*/ 1740794 h 3322003"/>
              <a:gd name="connsiteX8085" fmla="*/ 7540821 w 12191948"/>
              <a:gd name="connsiteY8085" fmla="*/ 1740841 h 3322003"/>
              <a:gd name="connsiteX8086" fmla="*/ 7540693 w 12191948"/>
              <a:gd name="connsiteY8086" fmla="*/ 1740864 h 3322003"/>
              <a:gd name="connsiteX8087" fmla="*/ 5043162 w 12191948"/>
              <a:gd name="connsiteY8087" fmla="*/ 1739648 h 3322003"/>
              <a:gd name="connsiteX8088" fmla="*/ 5028649 w 12191948"/>
              <a:gd name="connsiteY8088" fmla="*/ 1746099 h 3322003"/>
              <a:gd name="connsiteX8089" fmla="*/ 5028649 w 12191948"/>
              <a:gd name="connsiteY8089" fmla="*/ 1746683 h 3322003"/>
              <a:gd name="connsiteX8090" fmla="*/ 5088394 w 12191948"/>
              <a:gd name="connsiteY8090" fmla="*/ 1754086 h 3322003"/>
              <a:gd name="connsiteX8091" fmla="*/ 5065657 w 12191948"/>
              <a:gd name="connsiteY8091" fmla="*/ 1743567 h 3322003"/>
              <a:gd name="connsiteX8092" fmla="*/ 5043162 w 12191948"/>
              <a:gd name="connsiteY8092" fmla="*/ 1739648 h 3322003"/>
              <a:gd name="connsiteX8093" fmla="*/ 5827338 w 12191948"/>
              <a:gd name="connsiteY8093" fmla="*/ 1739283 h 3322003"/>
              <a:gd name="connsiteX8094" fmla="*/ 5827338 w 12191948"/>
              <a:gd name="connsiteY8094" fmla="*/ 1741424 h 3322003"/>
              <a:gd name="connsiteX8095" fmla="*/ 5831693 w 12191948"/>
              <a:gd name="connsiteY8095" fmla="*/ 1742982 h 3322003"/>
              <a:gd name="connsiteX8096" fmla="*/ 5833628 w 12191948"/>
              <a:gd name="connsiteY8096" fmla="*/ 1742203 h 3322003"/>
              <a:gd name="connsiteX8097" fmla="*/ 5833628 w 12191948"/>
              <a:gd name="connsiteY8097" fmla="*/ 1740256 h 3322003"/>
              <a:gd name="connsiteX8098" fmla="*/ 6263994 w 12191948"/>
              <a:gd name="connsiteY8098" fmla="*/ 1738649 h 3322003"/>
              <a:gd name="connsiteX8099" fmla="*/ 6250146 w 12191948"/>
              <a:gd name="connsiteY8099" fmla="*/ 1740062 h 3322003"/>
              <a:gd name="connsiteX8100" fmla="*/ 6260788 w 12191948"/>
              <a:gd name="connsiteY8100" fmla="*/ 1749606 h 3322003"/>
              <a:gd name="connsiteX8101" fmla="*/ 6322469 w 12191948"/>
              <a:gd name="connsiteY8101" fmla="*/ 1775510 h 3322003"/>
              <a:gd name="connsiteX8102" fmla="*/ 6391163 w 12191948"/>
              <a:gd name="connsiteY8102" fmla="*/ 1778041 h 3322003"/>
              <a:gd name="connsiteX8103" fmla="*/ 6364313 w 12191948"/>
              <a:gd name="connsiteY8103" fmla="*/ 1761292 h 3322003"/>
              <a:gd name="connsiteX8104" fmla="*/ 6339643 w 12191948"/>
              <a:gd name="connsiteY8104" fmla="*/ 1762265 h 3322003"/>
              <a:gd name="connsiteX8105" fmla="*/ 6281833 w 12191948"/>
              <a:gd name="connsiteY8105" fmla="*/ 1742788 h 3322003"/>
              <a:gd name="connsiteX8106" fmla="*/ 6263994 w 12191948"/>
              <a:gd name="connsiteY8106" fmla="*/ 1738649 h 3322003"/>
              <a:gd name="connsiteX8107" fmla="*/ 3040872 w 12191948"/>
              <a:gd name="connsiteY8107" fmla="*/ 1737919 h 3322003"/>
              <a:gd name="connsiteX8108" fmla="*/ 3040642 w 12191948"/>
              <a:gd name="connsiteY8108" fmla="*/ 1741620 h 3322003"/>
              <a:gd name="connsiteX8109" fmla="*/ 3039663 w 12191948"/>
              <a:gd name="connsiteY8109" fmla="*/ 1741620 h 3322003"/>
              <a:gd name="connsiteX8110" fmla="*/ 3040630 w 12191948"/>
              <a:gd name="connsiteY8110" fmla="*/ 1741815 h 3322003"/>
              <a:gd name="connsiteX8111" fmla="*/ 3040642 w 12191948"/>
              <a:gd name="connsiteY8111" fmla="*/ 1741620 h 3322003"/>
              <a:gd name="connsiteX8112" fmla="*/ 3045953 w 12191948"/>
              <a:gd name="connsiteY8112" fmla="*/ 1741620 h 3322003"/>
              <a:gd name="connsiteX8113" fmla="*/ 3051273 w 12191948"/>
              <a:gd name="connsiteY8113" fmla="*/ 1739087 h 3322003"/>
              <a:gd name="connsiteX8114" fmla="*/ 3040872 w 12191948"/>
              <a:gd name="connsiteY8114" fmla="*/ 1737919 h 3322003"/>
              <a:gd name="connsiteX8115" fmla="*/ 5502735 w 12191948"/>
              <a:gd name="connsiteY8115" fmla="*/ 1737529 h 3322003"/>
              <a:gd name="connsiteX8116" fmla="*/ 5512411 w 12191948"/>
              <a:gd name="connsiteY8116" fmla="*/ 1746099 h 3322003"/>
              <a:gd name="connsiteX8117" fmla="*/ 5536840 w 12191948"/>
              <a:gd name="connsiteY8117" fmla="*/ 1744931 h 3322003"/>
              <a:gd name="connsiteX8118" fmla="*/ 5537082 w 12191948"/>
              <a:gd name="connsiteY8118" fmla="*/ 1744931 h 3322003"/>
              <a:gd name="connsiteX8119" fmla="*/ 3818760 w 12191948"/>
              <a:gd name="connsiteY8119" fmla="*/ 1736555 h 3322003"/>
              <a:gd name="connsiteX8120" fmla="*/ 3823598 w 12191948"/>
              <a:gd name="connsiteY8120" fmla="*/ 1737919 h 3322003"/>
              <a:gd name="connsiteX8121" fmla="*/ 3821180 w 12191948"/>
              <a:gd name="connsiteY8121" fmla="*/ 1736555 h 3322003"/>
              <a:gd name="connsiteX8122" fmla="*/ 3905807 w 12191948"/>
              <a:gd name="connsiteY8122" fmla="*/ 1736190 h 3322003"/>
              <a:gd name="connsiteX8123" fmla="*/ 3879473 w 12191948"/>
              <a:gd name="connsiteY8123" fmla="*/ 1740451 h 3322003"/>
              <a:gd name="connsiteX8124" fmla="*/ 3901967 w 12191948"/>
              <a:gd name="connsiteY8124" fmla="*/ 1754086 h 3322003"/>
              <a:gd name="connsiteX8125" fmla="*/ 3924070 w 12191948"/>
              <a:gd name="connsiteY8125" fmla="*/ 1767792 h 3322003"/>
              <a:gd name="connsiteX8126" fmla="*/ 3957439 w 12191948"/>
              <a:gd name="connsiteY8126" fmla="*/ 1768480 h 3322003"/>
              <a:gd name="connsiteX8127" fmla="*/ 3957357 w 12191948"/>
              <a:gd name="connsiteY8127" fmla="*/ 1768498 h 3322003"/>
              <a:gd name="connsiteX8128" fmla="*/ 3958327 w 12191948"/>
              <a:gd name="connsiteY8128" fmla="*/ 1768498 h 3322003"/>
              <a:gd name="connsiteX8129" fmla="*/ 3957439 w 12191948"/>
              <a:gd name="connsiteY8129" fmla="*/ 1768480 h 3322003"/>
              <a:gd name="connsiteX8130" fmla="*/ 3969453 w 12191948"/>
              <a:gd name="connsiteY8130" fmla="*/ 1765772 h 3322003"/>
              <a:gd name="connsiteX8131" fmla="*/ 3957357 w 12191948"/>
              <a:gd name="connsiteY8131" fmla="*/ 1751943 h 3322003"/>
              <a:gd name="connsiteX8132" fmla="*/ 3940668 w 12191948"/>
              <a:gd name="connsiteY8132" fmla="*/ 1739087 h 3322003"/>
              <a:gd name="connsiteX8133" fmla="*/ 3905807 w 12191948"/>
              <a:gd name="connsiteY8133" fmla="*/ 1736190 h 3322003"/>
              <a:gd name="connsiteX8134" fmla="*/ 3544469 w 12191948"/>
              <a:gd name="connsiteY8134" fmla="*/ 1734997 h 3322003"/>
              <a:gd name="connsiteX8135" fmla="*/ 3545215 w 12191948"/>
              <a:gd name="connsiteY8135" fmla="*/ 1736561 h 3322003"/>
              <a:gd name="connsiteX8136" fmla="*/ 3545195 w 12191948"/>
              <a:gd name="connsiteY8136" fmla="*/ 1736555 h 3322003"/>
              <a:gd name="connsiteX8137" fmla="*/ 3545677 w 12191948"/>
              <a:gd name="connsiteY8137" fmla="*/ 1737529 h 3322003"/>
              <a:gd name="connsiteX8138" fmla="*/ 3545215 w 12191948"/>
              <a:gd name="connsiteY8138" fmla="*/ 1736561 h 3322003"/>
              <a:gd name="connsiteX8139" fmla="*/ 3549789 w 12191948"/>
              <a:gd name="connsiteY8139" fmla="*/ 1737725 h 3322003"/>
              <a:gd name="connsiteX8140" fmla="*/ 3552691 w 12191948"/>
              <a:gd name="connsiteY8140" fmla="*/ 1737725 h 3322003"/>
              <a:gd name="connsiteX8141" fmla="*/ 3417964 w 12191948"/>
              <a:gd name="connsiteY8141" fmla="*/ 1734609 h 3322003"/>
              <a:gd name="connsiteX8142" fmla="*/ 3416756 w 12191948"/>
              <a:gd name="connsiteY8142" fmla="*/ 1735388 h 3322003"/>
              <a:gd name="connsiteX8143" fmla="*/ 3401031 w 12191948"/>
              <a:gd name="connsiteY8143" fmla="*/ 1735388 h 3322003"/>
              <a:gd name="connsiteX8144" fmla="*/ 3407322 w 12191948"/>
              <a:gd name="connsiteY8144" fmla="*/ 1742203 h 3322003"/>
              <a:gd name="connsiteX8145" fmla="*/ 3420141 w 12191948"/>
              <a:gd name="connsiteY8145" fmla="*/ 1742203 h 3322003"/>
              <a:gd name="connsiteX8146" fmla="*/ 3417964 w 12191948"/>
              <a:gd name="connsiteY8146" fmla="*/ 1734609 h 3322003"/>
              <a:gd name="connsiteX8147" fmla="*/ 7466081 w 12191948"/>
              <a:gd name="connsiteY8147" fmla="*/ 1734218 h 3322003"/>
              <a:gd name="connsiteX8148" fmla="*/ 7468896 w 12191948"/>
              <a:gd name="connsiteY8148" fmla="*/ 1734421 h 3322003"/>
              <a:gd name="connsiteX8149" fmla="*/ 7463420 w 12191948"/>
              <a:gd name="connsiteY8149" fmla="*/ 1735191 h 3322003"/>
              <a:gd name="connsiteX8150" fmla="*/ 7461058 w 12191948"/>
              <a:gd name="connsiteY8150" fmla="*/ 1734796 h 3322003"/>
              <a:gd name="connsiteX8151" fmla="*/ 5608678 w 12191948"/>
              <a:gd name="connsiteY8151" fmla="*/ 1734024 h 3322003"/>
              <a:gd name="connsiteX8152" fmla="*/ 5584490 w 12191948"/>
              <a:gd name="connsiteY8152" fmla="*/ 1738698 h 3322003"/>
              <a:gd name="connsiteX8153" fmla="*/ 5582314 w 12191948"/>
              <a:gd name="connsiteY8153" fmla="*/ 1738698 h 3322003"/>
              <a:gd name="connsiteX8154" fmla="*/ 5586669 w 12191948"/>
              <a:gd name="connsiteY8154" fmla="*/ 1752137 h 3322003"/>
              <a:gd name="connsiteX8155" fmla="*/ 5620532 w 12191948"/>
              <a:gd name="connsiteY8155" fmla="*/ 1746489 h 3322003"/>
              <a:gd name="connsiteX8156" fmla="*/ 5662136 w 12191948"/>
              <a:gd name="connsiteY8156" fmla="*/ 1749215 h 3322003"/>
              <a:gd name="connsiteX8157" fmla="*/ 5608678 w 12191948"/>
              <a:gd name="connsiteY8157" fmla="*/ 1734024 h 3322003"/>
              <a:gd name="connsiteX8158" fmla="*/ 6027615 w 12191948"/>
              <a:gd name="connsiteY8158" fmla="*/ 1733633 h 3322003"/>
              <a:gd name="connsiteX8159" fmla="*/ 6029068 w 12191948"/>
              <a:gd name="connsiteY8159" fmla="*/ 1735970 h 3322003"/>
              <a:gd name="connsiteX8160" fmla="*/ 6046966 w 12191948"/>
              <a:gd name="connsiteY8160" fmla="*/ 1740451 h 3322003"/>
              <a:gd name="connsiteX8161" fmla="*/ 6052289 w 12191948"/>
              <a:gd name="connsiteY8161" fmla="*/ 1739087 h 3322003"/>
              <a:gd name="connsiteX8162" fmla="*/ 6045275 w 12191948"/>
              <a:gd name="connsiteY8162" fmla="*/ 1735191 h 3322003"/>
              <a:gd name="connsiteX8163" fmla="*/ 6045516 w 12191948"/>
              <a:gd name="connsiteY8163" fmla="*/ 1735191 h 3322003"/>
              <a:gd name="connsiteX8164" fmla="*/ 6027615 w 12191948"/>
              <a:gd name="connsiteY8164" fmla="*/ 1733633 h 3322003"/>
              <a:gd name="connsiteX8165" fmla="*/ 7057786 w 12191948"/>
              <a:gd name="connsiteY8165" fmla="*/ 1733245 h 3322003"/>
              <a:gd name="connsiteX8166" fmla="*/ 7049805 w 12191948"/>
              <a:gd name="connsiteY8166" fmla="*/ 1743958 h 3322003"/>
              <a:gd name="connsiteX8167" fmla="*/ 7048596 w 12191948"/>
              <a:gd name="connsiteY8167" fmla="*/ 1743761 h 3322003"/>
              <a:gd name="connsiteX8168" fmla="*/ 7060689 w 12191948"/>
              <a:gd name="connsiteY8168" fmla="*/ 1751749 h 3322003"/>
              <a:gd name="connsiteX8169" fmla="*/ 7090923 w 12191948"/>
              <a:gd name="connsiteY8169" fmla="*/ 1760707 h 3322003"/>
              <a:gd name="connsiteX8170" fmla="*/ 7104712 w 12191948"/>
              <a:gd name="connsiteY8170" fmla="*/ 1753110 h 3322003"/>
              <a:gd name="connsiteX8171" fmla="*/ 7095520 w 12191948"/>
              <a:gd name="connsiteY8171" fmla="*/ 1740451 h 3322003"/>
              <a:gd name="connsiteX8172" fmla="*/ 7057786 w 12191948"/>
              <a:gd name="connsiteY8172" fmla="*/ 1733245 h 3322003"/>
              <a:gd name="connsiteX8173" fmla="*/ 3006285 w 12191948"/>
              <a:gd name="connsiteY8173" fmla="*/ 1731296 h 3322003"/>
              <a:gd name="connsiteX8174" fmla="*/ 3004106 w 12191948"/>
              <a:gd name="connsiteY8174" fmla="*/ 1732854 h 3322003"/>
              <a:gd name="connsiteX8175" fmla="*/ 3009428 w 12191948"/>
              <a:gd name="connsiteY8175" fmla="*/ 1732854 h 3322003"/>
              <a:gd name="connsiteX8176" fmla="*/ 7492023 w 12191948"/>
              <a:gd name="connsiteY8176" fmla="*/ 1731165 h 3322003"/>
              <a:gd name="connsiteX8177" fmla="*/ 7532538 w 12191948"/>
              <a:gd name="connsiteY8177" fmla="*/ 1737137 h 3322003"/>
              <a:gd name="connsiteX8178" fmla="*/ 7540540 w 12191948"/>
              <a:gd name="connsiteY8178" fmla="*/ 1740794 h 3322003"/>
              <a:gd name="connsiteX8179" fmla="*/ 7501397 w 12191948"/>
              <a:gd name="connsiteY8179" fmla="*/ 1734218 h 3322003"/>
              <a:gd name="connsiteX8180" fmla="*/ 7485371 w 12191948"/>
              <a:gd name="connsiteY8180" fmla="*/ 1735606 h 3322003"/>
              <a:gd name="connsiteX8181" fmla="*/ 7468896 w 12191948"/>
              <a:gd name="connsiteY8181" fmla="*/ 1734421 h 3322003"/>
              <a:gd name="connsiteX8182" fmla="*/ 6401323 w 12191948"/>
              <a:gd name="connsiteY8182" fmla="*/ 1730907 h 3322003"/>
              <a:gd name="connsiteX8183" fmla="*/ 6385843 w 12191948"/>
              <a:gd name="connsiteY8183" fmla="*/ 1741230 h 3322003"/>
              <a:gd name="connsiteX8184" fmla="*/ 6477514 w 12191948"/>
              <a:gd name="connsiteY8184" fmla="*/ 1755448 h 3322003"/>
              <a:gd name="connsiteX8185" fmla="*/ 6478240 w 12191948"/>
              <a:gd name="connsiteY8185" fmla="*/ 1754086 h 3322003"/>
              <a:gd name="connsiteX8186" fmla="*/ 4498447 w 12191948"/>
              <a:gd name="connsiteY8186" fmla="*/ 1728764 h 3322003"/>
              <a:gd name="connsiteX8187" fmla="*/ 4492398 w 12191948"/>
              <a:gd name="connsiteY8187" fmla="*/ 1741036 h 3322003"/>
              <a:gd name="connsiteX8188" fmla="*/ 4482240 w 12191948"/>
              <a:gd name="connsiteY8188" fmla="*/ 1754280 h 3322003"/>
              <a:gd name="connsiteX8189" fmla="*/ 4514168 w 12191948"/>
              <a:gd name="connsiteY8189" fmla="*/ 1762265 h 3322003"/>
              <a:gd name="connsiteX8190" fmla="*/ 4595199 w 12191948"/>
              <a:gd name="connsiteY8190" fmla="*/ 1760513 h 3322003"/>
              <a:gd name="connsiteX8191" fmla="*/ 4607292 w 12191948"/>
              <a:gd name="connsiteY8191" fmla="*/ 1764797 h 3322003"/>
              <a:gd name="connsiteX8192" fmla="*/ 4543194 w 12191948"/>
              <a:gd name="connsiteY8192" fmla="*/ 1738113 h 3322003"/>
              <a:gd name="connsiteX8193" fmla="*/ 4498447 w 12191948"/>
              <a:gd name="connsiteY8193" fmla="*/ 1728764 h 3322003"/>
              <a:gd name="connsiteX8194" fmla="*/ 2742392 w 12191948"/>
              <a:gd name="connsiteY8194" fmla="*/ 1727597 h 3322003"/>
              <a:gd name="connsiteX8195" fmla="*/ 2739248 w 12191948"/>
              <a:gd name="connsiteY8195" fmla="*/ 1732271 h 3322003"/>
              <a:gd name="connsiteX8196" fmla="*/ 2751823 w 12191948"/>
              <a:gd name="connsiteY8196" fmla="*/ 1732271 h 3322003"/>
              <a:gd name="connsiteX8197" fmla="*/ 2753626 w 12191948"/>
              <a:gd name="connsiteY8197" fmla="*/ 1729225 h 3322003"/>
              <a:gd name="connsiteX8198" fmla="*/ 2754485 w 12191948"/>
              <a:gd name="connsiteY8198" fmla="*/ 1729349 h 3322003"/>
              <a:gd name="connsiteX8199" fmla="*/ 2754244 w 12191948"/>
              <a:gd name="connsiteY8199" fmla="*/ 1728180 h 3322003"/>
              <a:gd name="connsiteX8200" fmla="*/ 2753626 w 12191948"/>
              <a:gd name="connsiteY8200" fmla="*/ 1729225 h 3322003"/>
              <a:gd name="connsiteX8201" fmla="*/ 4731135 w 12191948"/>
              <a:gd name="connsiteY8201" fmla="*/ 1725648 h 3322003"/>
              <a:gd name="connsiteX8202" fmla="*/ 4742019 w 12191948"/>
              <a:gd name="connsiteY8202" fmla="*/ 1743179 h 3322003"/>
              <a:gd name="connsiteX8203" fmla="*/ 4779996 w 12191948"/>
              <a:gd name="connsiteY8203" fmla="*/ 1749606 h 3322003"/>
              <a:gd name="connsiteX8204" fmla="*/ 4798379 w 12191948"/>
              <a:gd name="connsiteY8204" fmla="*/ 1748632 h 3322003"/>
              <a:gd name="connsiteX8205" fmla="*/ 4900692 w 12191948"/>
              <a:gd name="connsiteY8205" fmla="*/ 1763629 h 3322003"/>
              <a:gd name="connsiteX8206" fmla="*/ 4871184 w 12191948"/>
              <a:gd name="connsiteY8206" fmla="*/ 1755448 h 3322003"/>
              <a:gd name="connsiteX8207" fmla="*/ 4869732 w 12191948"/>
              <a:gd name="connsiteY8207" fmla="*/ 1753889 h 3322003"/>
              <a:gd name="connsiteX8208" fmla="*/ 4865620 w 12191948"/>
              <a:gd name="connsiteY8208" fmla="*/ 1744931 h 3322003"/>
              <a:gd name="connsiteX8209" fmla="*/ 4799587 w 12191948"/>
              <a:gd name="connsiteY8209" fmla="*/ 1729155 h 3322003"/>
              <a:gd name="connsiteX8210" fmla="*/ 4741295 w 12191948"/>
              <a:gd name="connsiteY8210" fmla="*/ 1725648 h 3322003"/>
              <a:gd name="connsiteX8211" fmla="*/ 4731135 w 12191948"/>
              <a:gd name="connsiteY8211" fmla="*/ 1725648 h 3322003"/>
              <a:gd name="connsiteX8212" fmla="*/ 7043515 w 12191948"/>
              <a:gd name="connsiteY8212" fmla="*/ 1725454 h 3322003"/>
              <a:gd name="connsiteX8213" fmla="*/ 7040612 w 12191948"/>
              <a:gd name="connsiteY8213" fmla="*/ 1727012 h 3322003"/>
              <a:gd name="connsiteX8214" fmla="*/ 7050287 w 12191948"/>
              <a:gd name="connsiteY8214" fmla="*/ 1728959 h 3322003"/>
              <a:gd name="connsiteX8215" fmla="*/ 7050287 w 12191948"/>
              <a:gd name="connsiteY8215" fmla="*/ 1726621 h 3322003"/>
              <a:gd name="connsiteX8216" fmla="*/ 7043515 w 12191948"/>
              <a:gd name="connsiteY8216" fmla="*/ 1725454 h 3322003"/>
              <a:gd name="connsiteX8217" fmla="*/ 3445537 w 12191948"/>
              <a:gd name="connsiteY8217" fmla="*/ 1725063 h 3322003"/>
              <a:gd name="connsiteX8218" fmla="*/ 3447716 w 12191948"/>
              <a:gd name="connsiteY8218" fmla="*/ 1727206 h 3322003"/>
              <a:gd name="connsiteX8219" fmla="*/ 3453763 w 12191948"/>
              <a:gd name="connsiteY8219" fmla="*/ 1727206 h 3322003"/>
              <a:gd name="connsiteX8220" fmla="*/ 3455698 w 12191948"/>
              <a:gd name="connsiteY8220" fmla="*/ 1725648 h 3322003"/>
              <a:gd name="connsiteX8221" fmla="*/ 4202626 w 12191948"/>
              <a:gd name="connsiteY8221" fmla="*/ 1724480 h 3322003"/>
              <a:gd name="connsiteX8222" fmla="*/ 4205529 w 12191948"/>
              <a:gd name="connsiteY8222" fmla="*/ 1726621 h 3322003"/>
              <a:gd name="connsiteX8223" fmla="*/ 4211333 w 12191948"/>
              <a:gd name="connsiteY8223" fmla="*/ 1727985 h 3322003"/>
              <a:gd name="connsiteX8224" fmla="*/ 4212542 w 12191948"/>
              <a:gd name="connsiteY8224" fmla="*/ 1725063 h 3322003"/>
              <a:gd name="connsiteX8225" fmla="*/ 3647994 w 12191948"/>
              <a:gd name="connsiteY8225" fmla="*/ 1723311 h 3322003"/>
              <a:gd name="connsiteX8226" fmla="*/ 3643156 w 12191948"/>
              <a:gd name="connsiteY8226" fmla="*/ 1727597 h 3322003"/>
              <a:gd name="connsiteX8227" fmla="*/ 3662506 w 12191948"/>
              <a:gd name="connsiteY8227" fmla="*/ 1730713 h 3322003"/>
              <a:gd name="connsiteX8228" fmla="*/ 3664924 w 12191948"/>
              <a:gd name="connsiteY8228" fmla="*/ 1726233 h 3322003"/>
              <a:gd name="connsiteX8229" fmla="*/ 3663715 w 12191948"/>
              <a:gd name="connsiteY8229" fmla="*/ 1727012 h 3322003"/>
              <a:gd name="connsiteX8230" fmla="*/ 3647994 w 12191948"/>
              <a:gd name="connsiteY8230" fmla="*/ 1723311 h 3322003"/>
              <a:gd name="connsiteX8231" fmla="*/ 5711720 w 12191948"/>
              <a:gd name="connsiteY8231" fmla="*/ 1722922 h 3322003"/>
              <a:gd name="connsiteX8232" fmla="*/ 5746551 w 12191948"/>
              <a:gd name="connsiteY8232" fmla="*/ 1741036 h 3322003"/>
              <a:gd name="connsiteX8233" fmla="*/ 5752839 w 12191948"/>
              <a:gd name="connsiteY8233" fmla="*/ 1741036 h 3322003"/>
              <a:gd name="connsiteX8234" fmla="*/ 5752598 w 12191948"/>
              <a:gd name="connsiteY8234" fmla="*/ 1737919 h 3322003"/>
              <a:gd name="connsiteX8235" fmla="*/ 5753806 w 12191948"/>
              <a:gd name="connsiteY8235" fmla="*/ 1737140 h 3322003"/>
              <a:gd name="connsiteX8236" fmla="*/ 5711720 w 12191948"/>
              <a:gd name="connsiteY8236" fmla="*/ 1722922 h 3322003"/>
              <a:gd name="connsiteX8237" fmla="*/ 5093473 w 12191948"/>
              <a:gd name="connsiteY8237" fmla="*/ 1720389 h 3322003"/>
              <a:gd name="connsiteX8238" fmla="*/ 5067591 w 12191948"/>
              <a:gd name="connsiteY8238" fmla="*/ 1730128 h 3322003"/>
              <a:gd name="connsiteX8239" fmla="*/ 5107260 w 12191948"/>
              <a:gd name="connsiteY8239" fmla="*/ 1739283 h 3322003"/>
              <a:gd name="connsiteX8240" fmla="*/ 5115967 w 12191948"/>
              <a:gd name="connsiteY8240" fmla="*/ 1747074 h 3322003"/>
              <a:gd name="connsiteX8241" fmla="*/ 5135800 w 12191948"/>
              <a:gd name="connsiteY8241" fmla="*/ 1751552 h 3322003"/>
              <a:gd name="connsiteX8242" fmla="*/ 5144267 w 12191948"/>
              <a:gd name="connsiteY8242" fmla="*/ 1749606 h 3322003"/>
              <a:gd name="connsiteX8243" fmla="*/ 5155153 w 12191948"/>
              <a:gd name="connsiteY8243" fmla="*/ 1732271 h 3322003"/>
              <a:gd name="connsiteX8244" fmla="*/ 5154427 w 12191948"/>
              <a:gd name="connsiteY8244" fmla="*/ 1732271 h 3322003"/>
              <a:gd name="connsiteX8245" fmla="*/ 3914222 w 12191948"/>
              <a:gd name="connsiteY8245" fmla="*/ 1720007 h 3322003"/>
              <a:gd name="connsiteX8246" fmla="*/ 3861575 w 12191948"/>
              <a:gd name="connsiteY8246" fmla="*/ 1721168 h 3322003"/>
              <a:gd name="connsiteX8247" fmla="*/ 3878506 w 12191948"/>
              <a:gd name="connsiteY8247" fmla="*/ 1725842 h 3322003"/>
              <a:gd name="connsiteX8248" fmla="*/ 3964856 w 12191948"/>
              <a:gd name="connsiteY8248" fmla="*/ 1731686 h 3322003"/>
              <a:gd name="connsiteX8249" fmla="*/ 3914222 w 12191948"/>
              <a:gd name="connsiteY8249" fmla="*/ 1720007 h 3322003"/>
              <a:gd name="connsiteX8250" fmla="*/ 7284187 w 12191948"/>
              <a:gd name="connsiteY8250" fmla="*/ 1719415 h 3322003"/>
              <a:gd name="connsiteX8251" fmla="*/ 7269433 w 12191948"/>
              <a:gd name="connsiteY8251" fmla="*/ 1721168 h 3322003"/>
              <a:gd name="connsiteX8252" fmla="*/ 7283460 w 12191948"/>
              <a:gd name="connsiteY8252" fmla="*/ 1727985 h 3322003"/>
              <a:gd name="connsiteX8253" fmla="*/ 7324493 w 12191948"/>
              <a:gd name="connsiteY8253" fmla="*/ 1735830 h 3322003"/>
              <a:gd name="connsiteX8254" fmla="*/ 7365014 w 12191948"/>
              <a:gd name="connsiteY8254" fmla="*/ 1735030 h 3322003"/>
              <a:gd name="connsiteX8255" fmla="*/ 7365700 w 12191948"/>
              <a:gd name="connsiteY8255" fmla="*/ 1735582 h 3322003"/>
              <a:gd name="connsiteX8256" fmla="*/ 7366667 w 12191948"/>
              <a:gd name="connsiteY8256" fmla="*/ 1734997 h 3322003"/>
              <a:gd name="connsiteX8257" fmla="*/ 7365014 w 12191948"/>
              <a:gd name="connsiteY8257" fmla="*/ 1735030 h 3322003"/>
              <a:gd name="connsiteX8258" fmla="*/ 7358203 w 12191948"/>
              <a:gd name="connsiteY8258" fmla="*/ 1729543 h 3322003"/>
              <a:gd name="connsiteX8259" fmla="*/ 7284187 w 12191948"/>
              <a:gd name="connsiteY8259" fmla="*/ 1719415 h 3322003"/>
              <a:gd name="connsiteX8260" fmla="*/ 3727572 w 12191948"/>
              <a:gd name="connsiteY8260" fmla="*/ 1718442 h 3322003"/>
              <a:gd name="connsiteX8261" fmla="*/ 3725637 w 12191948"/>
              <a:gd name="connsiteY8261" fmla="*/ 1722726 h 3322003"/>
              <a:gd name="connsiteX8262" fmla="*/ 3744987 w 12191948"/>
              <a:gd name="connsiteY8262" fmla="*/ 1726427 h 3322003"/>
              <a:gd name="connsiteX8263" fmla="*/ 3748375 w 12191948"/>
              <a:gd name="connsiteY8263" fmla="*/ 1722922 h 3322003"/>
              <a:gd name="connsiteX8264" fmla="*/ 5199175 w 12191948"/>
              <a:gd name="connsiteY8264" fmla="*/ 1718051 h 3322003"/>
              <a:gd name="connsiteX8265" fmla="*/ 5199659 w 12191948"/>
              <a:gd name="connsiteY8265" fmla="*/ 1718830 h 3322003"/>
              <a:gd name="connsiteX8266" fmla="*/ 5200617 w 12191948"/>
              <a:gd name="connsiteY8266" fmla="*/ 1719147 h 3322003"/>
              <a:gd name="connsiteX8267" fmla="*/ 5216107 w 12191948"/>
              <a:gd name="connsiteY8267" fmla="*/ 1730907 h 3322003"/>
              <a:gd name="connsiteX8268" fmla="*/ 5204012 w 12191948"/>
              <a:gd name="connsiteY8268" fmla="*/ 1730907 h 3322003"/>
              <a:gd name="connsiteX8269" fmla="*/ 5191919 w 12191948"/>
              <a:gd name="connsiteY8269" fmla="*/ 1737334 h 3322003"/>
              <a:gd name="connsiteX8270" fmla="*/ 5210303 w 12191948"/>
              <a:gd name="connsiteY8270" fmla="*/ 1740062 h 3322003"/>
              <a:gd name="connsiteX8271" fmla="*/ 5216107 w 12191948"/>
              <a:gd name="connsiteY8271" fmla="*/ 1730907 h 3322003"/>
              <a:gd name="connsiteX8272" fmla="*/ 5217498 w 12191948"/>
              <a:gd name="connsiteY8272" fmla="*/ 1724722 h 3322003"/>
              <a:gd name="connsiteX8273" fmla="*/ 5200617 w 12191948"/>
              <a:gd name="connsiteY8273" fmla="*/ 1719147 h 3322003"/>
              <a:gd name="connsiteX8274" fmla="*/ 4546338 w 12191948"/>
              <a:gd name="connsiteY8274" fmla="*/ 1717857 h 3322003"/>
              <a:gd name="connsiteX8275" fmla="*/ 4562059 w 12191948"/>
              <a:gd name="connsiteY8275" fmla="*/ 1722337 h 3322003"/>
              <a:gd name="connsiteX8276" fmla="*/ 4585039 w 12191948"/>
              <a:gd name="connsiteY8276" fmla="*/ 1738113 h 3322003"/>
              <a:gd name="connsiteX8277" fmla="*/ 4631721 w 12191948"/>
              <a:gd name="connsiteY8277" fmla="*/ 1748047 h 3322003"/>
              <a:gd name="connsiteX8278" fmla="*/ 4660990 w 12191948"/>
              <a:gd name="connsiteY8278" fmla="*/ 1765966 h 3322003"/>
              <a:gd name="connsiteX8279" fmla="*/ 4674777 w 12191948"/>
              <a:gd name="connsiteY8279" fmla="*/ 1777068 h 3322003"/>
              <a:gd name="connsiteX8280" fmla="*/ 4675018 w 12191948"/>
              <a:gd name="connsiteY8280" fmla="*/ 1777068 h 3322003"/>
              <a:gd name="connsiteX8281" fmla="*/ 4714445 w 12191948"/>
              <a:gd name="connsiteY8281" fmla="*/ 1788949 h 3322003"/>
              <a:gd name="connsiteX8282" fmla="*/ 4808537 w 12191948"/>
              <a:gd name="connsiteY8282" fmla="*/ 1812127 h 3322003"/>
              <a:gd name="connsiteX8283" fmla="*/ 4832724 w 12191948"/>
              <a:gd name="connsiteY8283" fmla="*/ 1809011 h 3322003"/>
              <a:gd name="connsiteX8284" fmla="*/ 4806601 w 12191948"/>
              <a:gd name="connsiteY8284" fmla="*/ 1809011 h 3322003"/>
              <a:gd name="connsiteX8285" fmla="*/ 4801522 w 12191948"/>
              <a:gd name="connsiteY8285" fmla="*/ 1803751 h 3322003"/>
              <a:gd name="connsiteX8286" fmla="*/ 4793782 w 12191948"/>
              <a:gd name="connsiteY8286" fmla="*/ 1800441 h 3322003"/>
              <a:gd name="connsiteX8287" fmla="*/ 4766933 w 12191948"/>
              <a:gd name="connsiteY8287" fmla="*/ 1800441 h 3322003"/>
              <a:gd name="connsiteX8288" fmla="*/ 4731376 w 12191948"/>
              <a:gd name="connsiteY8288" fmla="*/ 1780963 h 3322003"/>
              <a:gd name="connsiteX8289" fmla="*/ 4769835 w 12191948"/>
              <a:gd name="connsiteY8289" fmla="*/ 1780963 h 3322003"/>
              <a:gd name="connsiteX8290" fmla="*/ 4806360 w 12191948"/>
              <a:gd name="connsiteY8290" fmla="*/ 1784859 h 3322003"/>
              <a:gd name="connsiteX8291" fmla="*/ 4819905 w 12191948"/>
              <a:gd name="connsiteY8291" fmla="*/ 1779211 h 3322003"/>
              <a:gd name="connsiteX8292" fmla="*/ 4808537 w 12191948"/>
              <a:gd name="connsiteY8292" fmla="*/ 1771614 h 3322003"/>
              <a:gd name="connsiteX8293" fmla="*/ 4768385 w 12191948"/>
              <a:gd name="connsiteY8293" fmla="*/ 1760319 h 3322003"/>
              <a:gd name="connsiteX8294" fmla="*/ 4751938 w 12191948"/>
              <a:gd name="connsiteY8294" fmla="*/ 1763629 h 3322003"/>
              <a:gd name="connsiteX8295" fmla="*/ 4753631 w 12191948"/>
              <a:gd name="connsiteY8295" fmla="*/ 1765187 h 3322003"/>
              <a:gd name="connsiteX8296" fmla="*/ 4751453 w 12191948"/>
              <a:gd name="connsiteY8296" fmla="*/ 1763823 h 3322003"/>
              <a:gd name="connsiteX8297" fmla="*/ 4722427 w 12191948"/>
              <a:gd name="connsiteY8297" fmla="*/ 1757591 h 3322003"/>
              <a:gd name="connsiteX8298" fmla="*/ 4648654 w 12191948"/>
              <a:gd name="connsiteY8298" fmla="*/ 1735582 h 3322003"/>
              <a:gd name="connsiteX8299" fmla="*/ 4650589 w 12191948"/>
              <a:gd name="connsiteY8299" fmla="*/ 1728764 h 3322003"/>
              <a:gd name="connsiteX8300" fmla="*/ 4606083 w 12191948"/>
              <a:gd name="connsiteY8300" fmla="*/ 1719221 h 3322003"/>
              <a:gd name="connsiteX8301" fmla="*/ 4575605 w 12191948"/>
              <a:gd name="connsiteY8301" fmla="*/ 1719221 h 3322003"/>
              <a:gd name="connsiteX8302" fmla="*/ 4561577 w 12191948"/>
              <a:gd name="connsiteY8302" fmla="*/ 1717857 h 3322003"/>
              <a:gd name="connsiteX8303" fmla="*/ 2924043 w 12191948"/>
              <a:gd name="connsiteY8303" fmla="*/ 1715520 h 3322003"/>
              <a:gd name="connsiteX8304" fmla="*/ 2890179 w 12191948"/>
              <a:gd name="connsiteY8304" fmla="*/ 1720000 h 3322003"/>
              <a:gd name="connsiteX8305" fmla="*/ 2963786 w 12191948"/>
              <a:gd name="connsiteY8305" fmla="*/ 1744245 h 3322003"/>
              <a:gd name="connsiteX8306" fmla="*/ 2963714 w 12191948"/>
              <a:gd name="connsiteY8306" fmla="*/ 1744346 h 3322003"/>
              <a:gd name="connsiteX8307" fmla="*/ 2964681 w 12191948"/>
              <a:gd name="connsiteY8307" fmla="*/ 1744540 h 3322003"/>
              <a:gd name="connsiteX8308" fmla="*/ 2963786 w 12191948"/>
              <a:gd name="connsiteY8308" fmla="*/ 1744245 h 3322003"/>
              <a:gd name="connsiteX8309" fmla="*/ 2972419 w 12191948"/>
              <a:gd name="connsiteY8309" fmla="*/ 1732075 h 3322003"/>
              <a:gd name="connsiteX8310" fmla="*/ 7140993 w 12191948"/>
              <a:gd name="connsiteY8310" fmla="*/ 1712015 h 3322003"/>
              <a:gd name="connsiteX8311" fmla="*/ 7162520 w 12191948"/>
              <a:gd name="connsiteY8311" fmla="*/ 1718442 h 3322003"/>
              <a:gd name="connsiteX8312" fmla="*/ 7161552 w 12191948"/>
              <a:gd name="connsiteY8312" fmla="*/ 1720000 h 3322003"/>
              <a:gd name="connsiteX8313" fmla="*/ 7220089 w 12191948"/>
              <a:gd name="connsiteY8313" fmla="*/ 1734218 h 3322003"/>
              <a:gd name="connsiteX8314" fmla="*/ 7228555 w 12191948"/>
              <a:gd name="connsiteY8314" fmla="*/ 1724090 h 3322003"/>
              <a:gd name="connsiteX8315" fmla="*/ 7140993 w 12191948"/>
              <a:gd name="connsiteY8315" fmla="*/ 1712015 h 3322003"/>
              <a:gd name="connsiteX8316" fmla="*/ 2946781 w 12191948"/>
              <a:gd name="connsiteY8316" fmla="*/ 1711236 h 3322003"/>
              <a:gd name="connsiteX8317" fmla="*/ 2956697 w 12191948"/>
              <a:gd name="connsiteY8317" fmla="*/ 1714156 h 3322003"/>
              <a:gd name="connsiteX8318" fmla="*/ 2955003 w 12191948"/>
              <a:gd name="connsiteY8318" fmla="*/ 1711236 h 3322003"/>
              <a:gd name="connsiteX8319" fmla="*/ 6076959 w 12191948"/>
              <a:gd name="connsiteY8319" fmla="*/ 1710845 h 3322003"/>
              <a:gd name="connsiteX8320" fmla="*/ 6057852 w 12191948"/>
              <a:gd name="connsiteY8320" fmla="*/ 1712598 h 3322003"/>
              <a:gd name="connsiteX8321" fmla="*/ 6063655 w 12191948"/>
              <a:gd name="connsiteY8321" fmla="*/ 1715910 h 3322003"/>
              <a:gd name="connsiteX8322" fmla="*/ 6083005 w 12191948"/>
              <a:gd name="connsiteY8322" fmla="*/ 1714546 h 3322003"/>
              <a:gd name="connsiteX8323" fmla="*/ 4441604 w 12191948"/>
              <a:gd name="connsiteY8323" fmla="*/ 1710260 h 3322003"/>
              <a:gd name="connsiteX8324" fmla="*/ 4446200 w 12191948"/>
              <a:gd name="connsiteY8324" fmla="*/ 1717663 h 3322003"/>
              <a:gd name="connsiteX8325" fmla="*/ 4470388 w 12191948"/>
              <a:gd name="connsiteY8325" fmla="*/ 1720194 h 3322003"/>
              <a:gd name="connsiteX8326" fmla="*/ 4464098 w 12191948"/>
              <a:gd name="connsiteY8326" fmla="*/ 1713767 h 3322003"/>
              <a:gd name="connsiteX8327" fmla="*/ 4463616 w 12191948"/>
              <a:gd name="connsiteY8327" fmla="*/ 1713767 h 3322003"/>
              <a:gd name="connsiteX8328" fmla="*/ 4441604 w 12191948"/>
              <a:gd name="connsiteY8328" fmla="*/ 1710260 h 3322003"/>
              <a:gd name="connsiteX8329" fmla="*/ 4925851 w 12191948"/>
              <a:gd name="connsiteY8329" fmla="*/ 1710066 h 3322003"/>
              <a:gd name="connsiteX8330" fmla="*/ 4926349 w 12191948"/>
              <a:gd name="connsiteY8330" fmla="*/ 1710087 h 3322003"/>
              <a:gd name="connsiteX8331" fmla="*/ 4932623 w 12191948"/>
              <a:gd name="connsiteY8331" fmla="*/ 1717857 h 3322003"/>
              <a:gd name="connsiteX8332" fmla="*/ 4948586 w 12191948"/>
              <a:gd name="connsiteY8332" fmla="*/ 1727985 h 3322003"/>
              <a:gd name="connsiteX8333" fmla="*/ 4991398 w 12191948"/>
              <a:gd name="connsiteY8333" fmla="*/ 1717272 h 3322003"/>
              <a:gd name="connsiteX8334" fmla="*/ 4958625 w 12191948"/>
              <a:gd name="connsiteY8334" fmla="*/ 1711405 h 3322003"/>
              <a:gd name="connsiteX8335" fmla="*/ 4926349 w 12191948"/>
              <a:gd name="connsiteY8335" fmla="*/ 1710087 h 3322003"/>
              <a:gd name="connsiteX8336" fmla="*/ 4926333 w 12191948"/>
              <a:gd name="connsiteY8336" fmla="*/ 1710066 h 3322003"/>
              <a:gd name="connsiteX8337" fmla="*/ 3112468 w 12191948"/>
              <a:gd name="connsiteY8337" fmla="*/ 1709287 h 3322003"/>
              <a:gd name="connsiteX8338" fmla="*/ 3114645 w 12191948"/>
              <a:gd name="connsiteY8338" fmla="*/ 1713573 h 3322003"/>
              <a:gd name="connsiteX8339" fmla="*/ 3151654 w 12191948"/>
              <a:gd name="connsiteY8339" fmla="*/ 1723311 h 3322003"/>
              <a:gd name="connsiteX8340" fmla="*/ 3151654 w 12191948"/>
              <a:gd name="connsiteY8340" fmla="*/ 1723116 h 3322003"/>
              <a:gd name="connsiteX8341" fmla="*/ 3143914 w 12191948"/>
              <a:gd name="connsiteY8341" fmla="*/ 1713962 h 3322003"/>
              <a:gd name="connsiteX8342" fmla="*/ 3112468 w 12191948"/>
              <a:gd name="connsiteY8342" fmla="*/ 1709287 h 3322003"/>
              <a:gd name="connsiteX8343" fmla="*/ 10059527 w 12191948"/>
              <a:gd name="connsiteY8343" fmla="*/ 1708120 h 3322003"/>
              <a:gd name="connsiteX8344" fmla="*/ 10056866 w 12191948"/>
              <a:gd name="connsiteY8344" fmla="*/ 1711430 h 3322003"/>
              <a:gd name="connsiteX8345" fmla="*/ 10067024 w 12191948"/>
              <a:gd name="connsiteY8345" fmla="*/ 1714546 h 3322003"/>
              <a:gd name="connsiteX8346" fmla="*/ 10069927 w 12191948"/>
              <a:gd name="connsiteY8346" fmla="*/ 1711236 h 3322003"/>
              <a:gd name="connsiteX8347" fmla="*/ 10059527 w 12191948"/>
              <a:gd name="connsiteY8347" fmla="*/ 1708120 h 3322003"/>
              <a:gd name="connsiteX8348" fmla="*/ 6900565 w 12191948"/>
              <a:gd name="connsiteY8348" fmla="*/ 1706561 h 3322003"/>
              <a:gd name="connsiteX8349" fmla="*/ 6929106 w 12191948"/>
              <a:gd name="connsiteY8349" fmla="*/ 1719027 h 3322003"/>
              <a:gd name="connsiteX8350" fmla="*/ 6961034 w 12191948"/>
              <a:gd name="connsiteY8350" fmla="*/ 1711430 h 3322003"/>
              <a:gd name="connsiteX8351" fmla="*/ 6958858 w 12191948"/>
              <a:gd name="connsiteY8351" fmla="*/ 1712209 h 3322003"/>
              <a:gd name="connsiteX8352" fmla="*/ 6918948 w 12191948"/>
              <a:gd name="connsiteY8352" fmla="*/ 1706561 h 3322003"/>
              <a:gd name="connsiteX8353" fmla="*/ 6900565 w 12191948"/>
              <a:gd name="connsiteY8353" fmla="*/ 1706561 h 3322003"/>
              <a:gd name="connsiteX8354" fmla="*/ 6006330 w 12191948"/>
              <a:gd name="connsiteY8354" fmla="*/ 1705977 h 3322003"/>
              <a:gd name="connsiteX8355" fmla="*/ 5997140 w 12191948"/>
              <a:gd name="connsiteY8355" fmla="*/ 1709481 h 3322003"/>
              <a:gd name="connsiteX8356" fmla="*/ 6007782 w 12191948"/>
              <a:gd name="connsiteY8356" fmla="*/ 1712598 h 3322003"/>
              <a:gd name="connsiteX8357" fmla="*/ 6008024 w 12191948"/>
              <a:gd name="connsiteY8357" fmla="*/ 1712598 h 3322003"/>
              <a:gd name="connsiteX8358" fmla="*/ 6020119 w 12191948"/>
              <a:gd name="connsiteY8358" fmla="*/ 1709481 h 3322003"/>
              <a:gd name="connsiteX8359" fmla="*/ 6006330 w 12191948"/>
              <a:gd name="connsiteY8359" fmla="*/ 1705977 h 3322003"/>
              <a:gd name="connsiteX8360" fmla="*/ 5398725 w 12191948"/>
              <a:gd name="connsiteY8360" fmla="*/ 1705003 h 3322003"/>
              <a:gd name="connsiteX8361" fmla="*/ 5363168 w 12191948"/>
              <a:gd name="connsiteY8361" fmla="*/ 1711430 h 3322003"/>
              <a:gd name="connsiteX8362" fmla="*/ 5370426 w 12191948"/>
              <a:gd name="connsiteY8362" fmla="*/ 1730907 h 3322003"/>
              <a:gd name="connsiteX8363" fmla="*/ 5368250 w 12191948"/>
              <a:gd name="connsiteY8363" fmla="*/ 1737140 h 3322003"/>
              <a:gd name="connsiteX8364" fmla="*/ 5324712 w 12191948"/>
              <a:gd name="connsiteY8364" fmla="*/ 1725648 h 3322003"/>
              <a:gd name="connsiteX8365" fmla="*/ 5332934 w 12191948"/>
              <a:gd name="connsiteY8365" fmla="*/ 1732854 h 3322003"/>
              <a:gd name="connsiteX8366" fmla="*/ 5368976 w 12191948"/>
              <a:gd name="connsiteY8366" fmla="*/ 1741815 h 3322003"/>
              <a:gd name="connsiteX8367" fmla="*/ 5401146 w 12191948"/>
              <a:gd name="connsiteY8367" fmla="*/ 1745320 h 3322003"/>
              <a:gd name="connsiteX8368" fmla="*/ 5379860 w 12191948"/>
              <a:gd name="connsiteY8368" fmla="*/ 1750969 h 3322003"/>
              <a:gd name="connsiteX8369" fmla="*/ 5374055 w 12191948"/>
              <a:gd name="connsiteY8369" fmla="*/ 1749994 h 3322003"/>
              <a:gd name="connsiteX8370" fmla="*/ 5374055 w 12191948"/>
              <a:gd name="connsiteY8370" fmla="*/ 1751358 h 3322003"/>
              <a:gd name="connsiteX8371" fmla="*/ 5379860 w 12191948"/>
              <a:gd name="connsiteY8371" fmla="*/ 1751358 h 3322003"/>
              <a:gd name="connsiteX8372" fmla="*/ 5445652 w 12191948"/>
              <a:gd name="connsiteY8372" fmla="*/ 1776874 h 3322003"/>
              <a:gd name="connsiteX8373" fmla="*/ 5494028 w 12191948"/>
              <a:gd name="connsiteY8373" fmla="*/ 1773563 h 3322003"/>
              <a:gd name="connsiteX8374" fmla="*/ 5467420 w 12191948"/>
              <a:gd name="connsiteY8374" fmla="*/ 1765966 h 3322003"/>
              <a:gd name="connsiteX8375" fmla="*/ 5443232 w 12191948"/>
              <a:gd name="connsiteY8375" fmla="*/ 1765966 h 3322003"/>
              <a:gd name="connsiteX8376" fmla="*/ 5422673 w 12191948"/>
              <a:gd name="connsiteY8376" fmla="*/ 1758760 h 3322003"/>
              <a:gd name="connsiteX8377" fmla="*/ 5435009 w 12191948"/>
              <a:gd name="connsiteY8377" fmla="*/ 1753695 h 3322003"/>
              <a:gd name="connsiteX8378" fmla="*/ 5463067 w 12191948"/>
              <a:gd name="connsiteY8378" fmla="*/ 1758176 h 3322003"/>
              <a:gd name="connsiteX8379" fmla="*/ 5466937 w 12191948"/>
              <a:gd name="connsiteY8379" fmla="*/ 1764214 h 3322003"/>
              <a:gd name="connsiteX8380" fmla="*/ 5472501 w 12191948"/>
              <a:gd name="connsiteY8380" fmla="*/ 1758955 h 3322003"/>
              <a:gd name="connsiteX8381" fmla="*/ 5445167 w 12191948"/>
              <a:gd name="connsiteY8381" fmla="*/ 1728959 h 3322003"/>
              <a:gd name="connsiteX8382" fmla="*/ 5440814 w 12191948"/>
              <a:gd name="connsiteY8382" fmla="*/ 1715910 h 3322003"/>
              <a:gd name="connsiteX8383" fmla="*/ 6662281 w 12191948"/>
              <a:gd name="connsiteY8383" fmla="*/ 1704954 h 3322003"/>
              <a:gd name="connsiteX8384" fmla="*/ 6643204 w 12191948"/>
              <a:gd name="connsiteY8384" fmla="*/ 1711430 h 3322003"/>
              <a:gd name="connsiteX8385" fmla="*/ 6703673 w 12191948"/>
              <a:gd name="connsiteY8385" fmla="*/ 1720973 h 3322003"/>
              <a:gd name="connsiteX8386" fmla="*/ 6736810 w 12191948"/>
              <a:gd name="connsiteY8386" fmla="*/ 1720973 h 3322003"/>
              <a:gd name="connsiteX8387" fmla="*/ 6704882 w 12191948"/>
              <a:gd name="connsiteY8387" fmla="*/ 1713767 h 3322003"/>
              <a:gd name="connsiteX8388" fmla="*/ 6676823 w 12191948"/>
              <a:gd name="connsiteY8388" fmla="*/ 1707535 h 3322003"/>
              <a:gd name="connsiteX8389" fmla="*/ 6662281 w 12191948"/>
              <a:gd name="connsiteY8389" fmla="*/ 1704954 h 3322003"/>
              <a:gd name="connsiteX8390" fmla="*/ 5200868 w 12191948"/>
              <a:gd name="connsiteY8390" fmla="*/ 1704807 h 3322003"/>
              <a:gd name="connsiteX8391" fmla="*/ 5201028 w 12191948"/>
              <a:gd name="connsiteY8391" fmla="*/ 1705065 h 3322003"/>
              <a:gd name="connsiteX8392" fmla="*/ 5200624 w 12191948"/>
              <a:gd name="connsiteY8392" fmla="*/ 1705197 h 3322003"/>
              <a:gd name="connsiteX8393" fmla="*/ 5200187 w 12191948"/>
              <a:gd name="connsiteY8393" fmla="*/ 1705129 h 3322003"/>
              <a:gd name="connsiteX8394" fmla="*/ 3502865 w 12191948"/>
              <a:gd name="connsiteY8394" fmla="*/ 1704224 h 3322003"/>
              <a:gd name="connsiteX8395" fmla="*/ 3549547 w 12191948"/>
              <a:gd name="connsiteY8395" fmla="*/ 1722922 h 3322003"/>
              <a:gd name="connsiteX8396" fmla="*/ 3548580 w 12191948"/>
              <a:gd name="connsiteY8396" fmla="*/ 1721364 h 3322003"/>
              <a:gd name="connsiteX8397" fmla="*/ 3594295 w 12191948"/>
              <a:gd name="connsiteY8397" fmla="*/ 1725259 h 3322003"/>
              <a:gd name="connsiteX8398" fmla="*/ 3592845 w 12191948"/>
              <a:gd name="connsiteY8398" fmla="*/ 1744737 h 3322003"/>
              <a:gd name="connsiteX8399" fmla="*/ 3612436 w 12191948"/>
              <a:gd name="connsiteY8399" fmla="*/ 1753307 h 3322003"/>
              <a:gd name="connsiteX8400" fmla="*/ 3626708 w 12191948"/>
              <a:gd name="connsiteY8400" fmla="*/ 1750773 h 3322003"/>
              <a:gd name="connsiteX8401" fmla="*/ 3626708 w 12191948"/>
              <a:gd name="connsiteY8401" fmla="*/ 1744346 h 3322003"/>
              <a:gd name="connsiteX8402" fmla="*/ 3662989 w 12191948"/>
              <a:gd name="connsiteY8402" fmla="*/ 1744346 h 3322003"/>
              <a:gd name="connsiteX8403" fmla="*/ 3602520 w 12191948"/>
              <a:gd name="connsiteY8403" fmla="*/ 1713767 h 3322003"/>
              <a:gd name="connsiteX8404" fmla="*/ 3595989 w 12191948"/>
              <a:gd name="connsiteY8404" fmla="*/ 1712209 h 3322003"/>
              <a:gd name="connsiteX8405" fmla="*/ 3588490 w 12191948"/>
              <a:gd name="connsiteY8405" fmla="*/ 1710651 h 3322003"/>
              <a:gd name="connsiteX8406" fmla="*/ 3580749 w 12191948"/>
              <a:gd name="connsiteY8406" fmla="*/ 1709481 h 3322003"/>
              <a:gd name="connsiteX8407" fmla="*/ 3565513 w 12191948"/>
              <a:gd name="connsiteY8407" fmla="*/ 1707535 h 3322003"/>
              <a:gd name="connsiteX8408" fmla="*/ 4342676 w 12191948"/>
              <a:gd name="connsiteY8408" fmla="*/ 1703445 h 3322003"/>
              <a:gd name="connsiteX8409" fmla="*/ 4294299 w 12191948"/>
              <a:gd name="connsiteY8409" fmla="*/ 1710457 h 3322003"/>
              <a:gd name="connsiteX8410" fmla="*/ 4310747 w 12191948"/>
              <a:gd name="connsiteY8410" fmla="*/ 1723116 h 3322003"/>
              <a:gd name="connsiteX8411" fmla="*/ 4314618 w 12191948"/>
              <a:gd name="connsiteY8411" fmla="*/ 1738308 h 3322003"/>
              <a:gd name="connsiteX8412" fmla="*/ 4385246 w 12191948"/>
              <a:gd name="connsiteY8412" fmla="*/ 1754865 h 3322003"/>
              <a:gd name="connsiteX8413" fmla="*/ 4445849 w 12191948"/>
              <a:gd name="connsiteY8413" fmla="*/ 1756607 h 3322003"/>
              <a:gd name="connsiteX8414" fmla="*/ 4445715 w 12191948"/>
              <a:gd name="connsiteY8414" fmla="*/ 1756617 h 3322003"/>
              <a:gd name="connsiteX8415" fmla="*/ 4446200 w 12191948"/>
              <a:gd name="connsiteY8415" fmla="*/ 1756617 h 3322003"/>
              <a:gd name="connsiteX8416" fmla="*/ 4445849 w 12191948"/>
              <a:gd name="connsiteY8416" fmla="*/ 1756607 h 3322003"/>
              <a:gd name="connsiteX8417" fmla="*/ 4479097 w 12191948"/>
              <a:gd name="connsiteY8417" fmla="*/ 1754086 h 3322003"/>
              <a:gd name="connsiteX8418" fmla="*/ 4451521 w 12191948"/>
              <a:gd name="connsiteY8418" fmla="*/ 1739283 h 3322003"/>
              <a:gd name="connsiteX8419" fmla="*/ 4386696 w 12191948"/>
              <a:gd name="connsiteY8419" fmla="*/ 1729155 h 3322003"/>
              <a:gd name="connsiteX8420" fmla="*/ 4399759 w 12191948"/>
              <a:gd name="connsiteY8420" fmla="*/ 1742594 h 3322003"/>
              <a:gd name="connsiteX8421" fmla="*/ 4370975 w 12191948"/>
              <a:gd name="connsiteY8421" fmla="*/ 1738113 h 3322003"/>
              <a:gd name="connsiteX8422" fmla="*/ 4373877 w 12191948"/>
              <a:gd name="connsiteY8422" fmla="*/ 1734024 h 3322003"/>
              <a:gd name="connsiteX8423" fmla="*/ 4359606 w 12191948"/>
              <a:gd name="connsiteY8423" fmla="*/ 1732854 h 3322003"/>
              <a:gd name="connsiteX8424" fmla="*/ 4344852 w 12191948"/>
              <a:gd name="connsiteY8424" fmla="*/ 1717469 h 3322003"/>
              <a:gd name="connsiteX8425" fmla="*/ 4372184 w 12191948"/>
              <a:gd name="connsiteY8425" fmla="*/ 1714352 h 3322003"/>
              <a:gd name="connsiteX8426" fmla="*/ 5593198 w 12191948"/>
              <a:gd name="connsiteY8426" fmla="*/ 1703249 h 3322003"/>
              <a:gd name="connsiteX8427" fmla="*/ 5591506 w 12191948"/>
              <a:gd name="connsiteY8427" fmla="*/ 1704418 h 3322003"/>
              <a:gd name="connsiteX8428" fmla="*/ 5596101 w 12191948"/>
              <a:gd name="connsiteY8428" fmla="*/ 1704418 h 3322003"/>
              <a:gd name="connsiteX8429" fmla="*/ 5112582 w 12191948"/>
              <a:gd name="connsiteY8429" fmla="*/ 1702470 h 3322003"/>
              <a:gd name="connsiteX8430" fmla="*/ 5127819 w 12191948"/>
              <a:gd name="connsiteY8430" fmla="*/ 1705392 h 3322003"/>
              <a:gd name="connsiteX8431" fmla="*/ 5158056 w 12191948"/>
              <a:gd name="connsiteY8431" fmla="*/ 1712209 h 3322003"/>
              <a:gd name="connsiteX8432" fmla="*/ 5158056 w 12191948"/>
              <a:gd name="connsiteY8432" fmla="*/ 1706561 h 3322003"/>
              <a:gd name="connsiteX8433" fmla="*/ 5127337 w 12191948"/>
              <a:gd name="connsiteY8433" fmla="*/ 1702470 h 3322003"/>
              <a:gd name="connsiteX8434" fmla="*/ 4797260 w 12191948"/>
              <a:gd name="connsiteY8434" fmla="*/ 1701814 h 3322003"/>
              <a:gd name="connsiteX8435" fmla="*/ 4786043 w 12191948"/>
              <a:gd name="connsiteY8435" fmla="*/ 1706171 h 3322003"/>
              <a:gd name="connsiteX8436" fmla="*/ 4787977 w 12191948"/>
              <a:gd name="connsiteY8436" fmla="*/ 1711040 h 3322003"/>
              <a:gd name="connsiteX8437" fmla="*/ 4799829 w 12191948"/>
              <a:gd name="connsiteY8437" fmla="*/ 1717663 h 3322003"/>
              <a:gd name="connsiteX8438" fmla="*/ 4828372 w 12191948"/>
              <a:gd name="connsiteY8438" fmla="*/ 1712598 h 3322003"/>
              <a:gd name="connsiteX8439" fmla="*/ 4821840 w 12191948"/>
              <a:gd name="connsiteY8439" fmla="*/ 1709678 h 3322003"/>
              <a:gd name="connsiteX8440" fmla="*/ 4821355 w 12191948"/>
              <a:gd name="connsiteY8440" fmla="*/ 1708120 h 3322003"/>
              <a:gd name="connsiteX8441" fmla="*/ 4797260 w 12191948"/>
              <a:gd name="connsiteY8441" fmla="*/ 1701814 h 3322003"/>
              <a:gd name="connsiteX8442" fmla="*/ 4277851 w 12191948"/>
              <a:gd name="connsiteY8442" fmla="*/ 1701496 h 3322003"/>
              <a:gd name="connsiteX8443" fmla="*/ 4279301 w 12191948"/>
              <a:gd name="connsiteY8443" fmla="*/ 1705782 h 3322003"/>
              <a:gd name="connsiteX8444" fmla="*/ 4292605 w 12191948"/>
              <a:gd name="connsiteY8444" fmla="*/ 1709872 h 3322003"/>
              <a:gd name="connsiteX8445" fmla="*/ 4292120 w 12191948"/>
              <a:gd name="connsiteY8445" fmla="*/ 1709093 h 3322003"/>
              <a:gd name="connsiteX8446" fmla="*/ 4289462 w 12191948"/>
              <a:gd name="connsiteY8446" fmla="*/ 1705003 h 3322003"/>
              <a:gd name="connsiteX8447" fmla="*/ 4277851 w 12191948"/>
              <a:gd name="connsiteY8447" fmla="*/ 1701496 h 3322003"/>
              <a:gd name="connsiteX8448" fmla="*/ 5439361 w 12191948"/>
              <a:gd name="connsiteY8448" fmla="*/ 1700132 h 3322003"/>
              <a:gd name="connsiteX8449" fmla="*/ 5440425 w 12191948"/>
              <a:gd name="connsiteY8449" fmla="*/ 1700187 h 3322003"/>
              <a:gd name="connsiteX8450" fmla="*/ 5466452 w 12191948"/>
              <a:gd name="connsiteY8450" fmla="*/ 1714741 h 3322003"/>
              <a:gd name="connsiteX8451" fmla="*/ 5493543 w 12191948"/>
              <a:gd name="connsiteY8451" fmla="*/ 1720000 h 3322003"/>
              <a:gd name="connsiteX8452" fmla="*/ 5493543 w 12191948"/>
              <a:gd name="connsiteY8452" fmla="*/ 1711236 h 3322003"/>
              <a:gd name="connsiteX8453" fmla="*/ 5473891 w 12191948"/>
              <a:gd name="connsiteY8453" fmla="*/ 1701886 h 3322003"/>
              <a:gd name="connsiteX8454" fmla="*/ 5440425 w 12191948"/>
              <a:gd name="connsiteY8454" fmla="*/ 1700187 h 3322003"/>
              <a:gd name="connsiteX8455" fmla="*/ 5440329 w 12191948"/>
              <a:gd name="connsiteY8455" fmla="*/ 1700132 h 3322003"/>
              <a:gd name="connsiteX8456" fmla="*/ 4842128 w 12191948"/>
              <a:gd name="connsiteY8456" fmla="*/ 1699062 h 3322003"/>
              <a:gd name="connsiteX8457" fmla="*/ 4827163 w 12191948"/>
              <a:gd name="connsiteY8457" fmla="*/ 1705977 h 3322003"/>
              <a:gd name="connsiteX8458" fmla="*/ 4829098 w 12191948"/>
              <a:gd name="connsiteY8458" fmla="*/ 1714156 h 3322003"/>
              <a:gd name="connsiteX8459" fmla="*/ 4828854 w 12191948"/>
              <a:gd name="connsiteY8459" fmla="*/ 1712598 h 3322003"/>
              <a:gd name="connsiteX8460" fmla="*/ 4892470 w 12191948"/>
              <a:gd name="connsiteY8460" fmla="*/ 1722726 h 3322003"/>
              <a:gd name="connsiteX8461" fmla="*/ 4872878 w 12191948"/>
              <a:gd name="connsiteY8461" fmla="*/ 1702081 h 3322003"/>
              <a:gd name="connsiteX8462" fmla="*/ 4842128 w 12191948"/>
              <a:gd name="connsiteY8462" fmla="*/ 1699062 h 3322003"/>
              <a:gd name="connsiteX8463" fmla="*/ 2374733 w 12191948"/>
              <a:gd name="connsiteY8463" fmla="*/ 1698186 h 3322003"/>
              <a:gd name="connsiteX8464" fmla="*/ 2380538 w 12191948"/>
              <a:gd name="connsiteY8464" fmla="*/ 1704418 h 3322003"/>
              <a:gd name="connsiteX8465" fmla="*/ 2380780 w 12191948"/>
              <a:gd name="connsiteY8465" fmla="*/ 1705003 h 3322003"/>
              <a:gd name="connsiteX8466" fmla="*/ 2391664 w 12191948"/>
              <a:gd name="connsiteY8466" fmla="*/ 1708508 h 3322003"/>
              <a:gd name="connsiteX8467" fmla="*/ 2390214 w 12191948"/>
              <a:gd name="connsiteY8467" fmla="*/ 1703249 h 3322003"/>
              <a:gd name="connsiteX8468" fmla="*/ 2374733 w 12191948"/>
              <a:gd name="connsiteY8468" fmla="*/ 1698186 h 3322003"/>
              <a:gd name="connsiteX8469" fmla="*/ 3370556 w 12191948"/>
              <a:gd name="connsiteY8469" fmla="*/ 1697601 h 3322003"/>
              <a:gd name="connsiteX8470" fmla="*/ 3365718 w 12191948"/>
              <a:gd name="connsiteY8470" fmla="*/ 1697795 h 3322003"/>
              <a:gd name="connsiteX8471" fmla="*/ 3369347 w 12191948"/>
              <a:gd name="connsiteY8471" fmla="*/ 1699159 h 3322003"/>
              <a:gd name="connsiteX8472" fmla="*/ 3421108 w 12191948"/>
              <a:gd name="connsiteY8472" fmla="*/ 1696237 h 3322003"/>
              <a:gd name="connsiteX8473" fmla="*/ 3414577 w 12191948"/>
              <a:gd name="connsiteY8473" fmla="*/ 1700523 h 3322003"/>
              <a:gd name="connsiteX8474" fmla="*/ 3433930 w 12191948"/>
              <a:gd name="connsiteY8474" fmla="*/ 1712988 h 3322003"/>
              <a:gd name="connsiteX8475" fmla="*/ 3464470 w 12191948"/>
              <a:gd name="connsiteY8475" fmla="*/ 1714457 h 3322003"/>
              <a:gd name="connsiteX8476" fmla="*/ 3465132 w 12191948"/>
              <a:gd name="connsiteY8476" fmla="*/ 1715326 h 3322003"/>
              <a:gd name="connsiteX8477" fmla="*/ 3466340 w 12191948"/>
              <a:gd name="connsiteY8477" fmla="*/ 1714546 h 3322003"/>
              <a:gd name="connsiteX8478" fmla="*/ 3464470 w 12191948"/>
              <a:gd name="connsiteY8478" fmla="*/ 1714457 h 3322003"/>
              <a:gd name="connsiteX8479" fmla="*/ 3458600 w 12191948"/>
              <a:gd name="connsiteY8479" fmla="*/ 1706756 h 3322003"/>
              <a:gd name="connsiteX8480" fmla="*/ 3421108 w 12191948"/>
              <a:gd name="connsiteY8480" fmla="*/ 1696237 h 3322003"/>
              <a:gd name="connsiteX8481" fmla="*/ 4422495 w 12191948"/>
              <a:gd name="connsiteY8481" fmla="*/ 1696043 h 3322003"/>
              <a:gd name="connsiteX8482" fmla="*/ 4426365 w 12191948"/>
              <a:gd name="connsiteY8482" fmla="*/ 1697407 h 3322003"/>
              <a:gd name="connsiteX8483" fmla="*/ 4427574 w 12191948"/>
              <a:gd name="connsiteY8483" fmla="*/ 1696043 h 3322003"/>
              <a:gd name="connsiteX8484" fmla="*/ 4494335 w 12191948"/>
              <a:gd name="connsiteY8484" fmla="*/ 1695848 h 3322003"/>
              <a:gd name="connsiteX8485" fmla="*/ 4496511 w 12191948"/>
              <a:gd name="connsiteY8485" fmla="*/ 1704224 h 3322003"/>
              <a:gd name="connsiteX8486" fmla="*/ 4522293 w 12191948"/>
              <a:gd name="connsiteY8486" fmla="*/ 1706531 h 3322003"/>
              <a:gd name="connsiteX8487" fmla="*/ 4522876 w 12191948"/>
              <a:gd name="connsiteY8487" fmla="*/ 1707144 h 3322003"/>
              <a:gd name="connsiteX8488" fmla="*/ 4522635 w 12191948"/>
              <a:gd name="connsiteY8488" fmla="*/ 1706561 h 3322003"/>
              <a:gd name="connsiteX8489" fmla="*/ 4522293 w 12191948"/>
              <a:gd name="connsiteY8489" fmla="*/ 1706531 h 3322003"/>
              <a:gd name="connsiteX8490" fmla="*/ 4513442 w 12191948"/>
              <a:gd name="connsiteY8490" fmla="*/ 1697212 h 3322003"/>
              <a:gd name="connsiteX8491" fmla="*/ 4494335 w 12191948"/>
              <a:gd name="connsiteY8491" fmla="*/ 1695848 h 3322003"/>
              <a:gd name="connsiteX8492" fmla="*/ 4718316 w 12191948"/>
              <a:gd name="connsiteY8492" fmla="*/ 1695458 h 3322003"/>
              <a:gd name="connsiteX8493" fmla="*/ 4720977 w 12191948"/>
              <a:gd name="connsiteY8493" fmla="*/ 1697212 h 3322003"/>
              <a:gd name="connsiteX8494" fmla="*/ 4723394 w 12191948"/>
              <a:gd name="connsiteY8494" fmla="*/ 1695458 h 3322003"/>
              <a:gd name="connsiteX8495" fmla="*/ 7411900 w 12191948"/>
              <a:gd name="connsiteY8495" fmla="*/ 1695069 h 3322003"/>
              <a:gd name="connsiteX8496" fmla="*/ 7413593 w 12191948"/>
              <a:gd name="connsiteY8496" fmla="*/ 1697016 h 3322003"/>
              <a:gd name="connsiteX8497" fmla="*/ 7421816 w 12191948"/>
              <a:gd name="connsiteY8497" fmla="*/ 1698186 h 3322003"/>
              <a:gd name="connsiteX8498" fmla="*/ 4624707 w 12191948"/>
              <a:gd name="connsiteY8498" fmla="*/ 1694484 h 3322003"/>
              <a:gd name="connsiteX8499" fmla="*/ 4610194 w 12191948"/>
              <a:gd name="connsiteY8499" fmla="*/ 1696237 h 3322003"/>
              <a:gd name="connsiteX8500" fmla="*/ 4616967 w 12191948"/>
              <a:gd name="connsiteY8500" fmla="*/ 1709678 h 3322003"/>
              <a:gd name="connsiteX8501" fmla="*/ 4636561 w 12191948"/>
              <a:gd name="connsiteY8501" fmla="*/ 1711624 h 3322003"/>
              <a:gd name="connsiteX8502" fmla="*/ 4643575 w 12191948"/>
              <a:gd name="connsiteY8502" fmla="*/ 1703054 h 3322003"/>
              <a:gd name="connsiteX8503" fmla="*/ 4643816 w 12191948"/>
              <a:gd name="connsiteY8503" fmla="*/ 1703639 h 3322003"/>
              <a:gd name="connsiteX8504" fmla="*/ 4624707 w 12191948"/>
              <a:gd name="connsiteY8504" fmla="*/ 1694484 h 3322003"/>
              <a:gd name="connsiteX8505" fmla="*/ 2450924 w 12191948"/>
              <a:gd name="connsiteY8505" fmla="*/ 1693705 h 3322003"/>
              <a:gd name="connsiteX8506" fmla="*/ 2457214 w 12191948"/>
              <a:gd name="connsiteY8506" fmla="*/ 1704613 h 3322003"/>
              <a:gd name="connsiteX8507" fmla="*/ 2481402 w 12191948"/>
              <a:gd name="connsiteY8507" fmla="*/ 1707144 h 3322003"/>
              <a:gd name="connsiteX8508" fmla="*/ 2471242 w 12191948"/>
              <a:gd name="connsiteY8508" fmla="*/ 1695264 h 3322003"/>
              <a:gd name="connsiteX8509" fmla="*/ 2470277 w 12191948"/>
              <a:gd name="connsiteY8509" fmla="*/ 1693705 h 3322003"/>
              <a:gd name="connsiteX8510" fmla="*/ 2450924 w 12191948"/>
              <a:gd name="connsiteY8510" fmla="*/ 1693705 h 3322003"/>
              <a:gd name="connsiteX8511" fmla="*/ 2804002 w 12191948"/>
              <a:gd name="connsiteY8511" fmla="*/ 1693608 h 3322003"/>
              <a:gd name="connsiteX8512" fmla="*/ 2782543 w 12191948"/>
              <a:gd name="connsiteY8512" fmla="*/ 1695264 h 3322003"/>
              <a:gd name="connsiteX8513" fmla="*/ 2806731 w 12191948"/>
              <a:gd name="connsiteY8513" fmla="*/ 1716105 h 3322003"/>
              <a:gd name="connsiteX8514" fmla="*/ 2839627 w 12191948"/>
              <a:gd name="connsiteY8514" fmla="*/ 1710260 h 3322003"/>
              <a:gd name="connsiteX8515" fmla="*/ 2823664 w 12191948"/>
              <a:gd name="connsiteY8515" fmla="*/ 1700717 h 3322003"/>
              <a:gd name="connsiteX8516" fmla="*/ 2804002 w 12191948"/>
              <a:gd name="connsiteY8516" fmla="*/ 1693608 h 3322003"/>
              <a:gd name="connsiteX8517" fmla="*/ 3058046 w 12191948"/>
              <a:gd name="connsiteY8517" fmla="*/ 1693121 h 3322003"/>
              <a:gd name="connsiteX8518" fmla="*/ 3059981 w 12191948"/>
              <a:gd name="connsiteY8518" fmla="*/ 1694679 h 3322003"/>
              <a:gd name="connsiteX8519" fmla="*/ 3062398 w 12191948"/>
              <a:gd name="connsiteY8519" fmla="*/ 1694679 h 3322003"/>
              <a:gd name="connsiteX8520" fmla="*/ 4998415 w 12191948"/>
              <a:gd name="connsiteY8520" fmla="*/ 1691953 h 3322003"/>
              <a:gd name="connsiteX8521" fmla="*/ 4977853 w 12191948"/>
              <a:gd name="connsiteY8521" fmla="*/ 1695264 h 3322003"/>
              <a:gd name="connsiteX8522" fmla="*/ 4985352 w 12191948"/>
              <a:gd name="connsiteY8522" fmla="*/ 1705003 h 3322003"/>
              <a:gd name="connsiteX8523" fmla="*/ 5047515 w 12191948"/>
              <a:gd name="connsiteY8523" fmla="*/ 1709481 h 3322003"/>
              <a:gd name="connsiteX8524" fmla="*/ 5051628 w 12191948"/>
              <a:gd name="connsiteY8524" fmla="*/ 1702275 h 3322003"/>
              <a:gd name="connsiteX8525" fmla="*/ 4998415 w 12191948"/>
              <a:gd name="connsiteY8525" fmla="*/ 1691953 h 3322003"/>
              <a:gd name="connsiteX8526" fmla="*/ 7452053 w 12191948"/>
              <a:gd name="connsiteY8526" fmla="*/ 1690200 h 3322003"/>
              <a:gd name="connsiteX8527" fmla="*/ 7452053 w 12191948"/>
              <a:gd name="connsiteY8527" fmla="*/ 1700911 h 3322003"/>
              <a:gd name="connsiteX8528" fmla="*/ 7475030 w 12191948"/>
              <a:gd name="connsiteY8528" fmla="*/ 1700911 h 3322003"/>
              <a:gd name="connsiteX8529" fmla="*/ 7458826 w 12191948"/>
              <a:gd name="connsiteY8529" fmla="*/ 1691953 h 3322003"/>
              <a:gd name="connsiteX8530" fmla="*/ 7452053 w 12191948"/>
              <a:gd name="connsiteY8530" fmla="*/ 1690200 h 3322003"/>
              <a:gd name="connsiteX8531" fmla="*/ 2262259 w 12191948"/>
              <a:gd name="connsiteY8531" fmla="*/ 1689225 h 3322003"/>
              <a:gd name="connsiteX8532" fmla="*/ 2269514 w 12191948"/>
              <a:gd name="connsiteY8532" fmla="*/ 1701108 h 3322003"/>
              <a:gd name="connsiteX8533" fmla="*/ 2268062 w 12191948"/>
              <a:gd name="connsiteY8533" fmla="*/ 1699353 h 3322003"/>
              <a:gd name="connsiteX8534" fmla="*/ 2292250 w 12191948"/>
              <a:gd name="connsiteY8534" fmla="*/ 1701690 h 3322003"/>
              <a:gd name="connsiteX8535" fmla="*/ 2280398 w 12191948"/>
              <a:gd name="connsiteY8535" fmla="*/ 1691953 h 3322003"/>
              <a:gd name="connsiteX8536" fmla="*/ 2262259 w 12191948"/>
              <a:gd name="connsiteY8536" fmla="*/ 1689225 h 3322003"/>
              <a:gd name="connsiteX8537" fmla="*/ 2352239 w 12191948"/>
              <a:gd name="connsiteY8537" fmla="*/ 1688252 h 3322003"/>
              <a:gd name="connsiteX8538" fmla="*/ 2359253 w 12191948"/>
              <a:gd name="connsiteY8538" fmla="*/ 1692341 h 3322003"/>
              <a:gd name="connsiteX8539" fmla="*/ 2370137 w 12191948"/>
              <a:gd name="connsiteY8539" fmla="*/ 1695069 h 3322003"/>
              <a:gd name="connsiteX8540" fmla="*/ 2364332 w 12191948"/>
              <a:gd name="connsiteY8540" fmla="*/ 1688252 h 3322003"/>
              <a:gd name="connsiteX8541" fmla="*/ 2165507 w 12191948"/>
              <a:gd name="connsiteY8541" fmla="*/ 1683968 h 3322003"/>
              <a:gd name="connsiteX8542" fmla="*/ 2170342 w 12191948"/>
              <a:gd name="connsiteY8542" fmla="*/ 1692341 h 3322003"/>
              <a:gd name="connsiteX8543" fmla="*/ 2203240 w 12191948"/>
              <a:gd name="connsiteY8543" fmla="*/ 1698186 h 3322003"/>
              <a:gd name="connsiteX8544" fmla="*/ 2189695 w 12191948"/>
              <a:gd name="connsiteY8544" fmla="*/ 1686109 h 3322003"/>
              <a:gd name="connsiteX8545" fmla="*/ 2189695 w 12191948"/>
              <a:gd name="connsiteY8545" fmla="*/ 1686499 h 3322003"/>
              <a:gd name="connsiteX8546" fmla="*/ 2165507 w 12191948"/>
              <a:gd name="connsiteY8546" fmla="*/ 1683968 h 3322003"/>
              <a:gd name="connsiteX8547" fmla="*/ 6611758 w 12191948"/>
              <a:gd name="connsiteY8547" fmla="*/ 1683771 h 3322003"/>
              <a:gd name="connsiteX8548" fmla="*/ 6604018 w 12191948"/>
              <a:gd name="connsiteY8548" fmla="*/ 1690004 h 3322003"/>
              <a:gd name="connsiteX8549" fmla="*/ 6634979 w 12191948"/>
              <a:gd name="connsiteY8549" fmla="*/ 1695069 h 3322003"/>
              <a:gd name="connsiteX8550" fmla="*/ 6643928 w 12191948"/>
              <a:gd name="connsiteY8550" fmla="*/ 1686109 h 3322003"/>
              <a:gd name="connsiteX8551" fmla="*/ 6611032 w 12191948"/>
              <a:gd name="connsiteY8551" fmla="*/ 1685135 h 3322003"/>
              <a:gd name="connsiteX8552" fmla="*/ 2570655 w 12191948"/>
              <a:gd name="connsiteY8552" fmla="*/ 1682604 h 3322003"/>
              <a:gd name="connsiteX8553" fmla="*/ 2568720 w 12191948"/>
              <a:gd name="connsiteY8553" fmla="*/ 1683577 h 3322003"/>
              <a:gd name="connsiteX8554" fmla="*/ 2568964 w 12191948"/>
              <a:gd name="connsiteY8554" fmla="*/ 1683968 h 3322003"/>
              <a:gd name="connsiteX8555" fmla="*/ 2574525 w 12191948"/>
              <a:gd name="connsiteY8555" fmla="*/ 1685720 h 3322003"/>
              <a:gd name="connsiteX8556" fmla="*/ 2575978 w 12191948"/>
              <a:gd name="connsiteY8556" fmla="*/ 1684356 h 3322003"/>
              <a:gd name="connsiteX8557" fmla="*/ 5221186 w 12191948"/>
              <a:gd name="connsiteY8557" fmla="*/ 1682410 h 3322003"/>
              <a:gd name="connsiteX8558" fmla="*/ 5251662 w 12191948"/>
              <a:gd name="connsiteY8558" fmla="*/ 1706365 h 3322003"/>
              <a:gd name="connsiteX8559" fmla="*/ 5251179 w 12191948"/>
              <a:gd name="connsiteY8559" fmla="*/ 1704807 h 3322003"/>
              <a:gd name="connsiteX8560" fmla="*/ 5289880 w 12191948"/>
              <a:gd name="connsiteY8560" fmla="*/ 1712598 h 3322003"/>
              <a:gd name="connsiteX8561" fmla="*/ 5316971 w 12191948"/>
              <a:gd name="connsiteY8561" fmla="*/ 1712598 h 3322003"/>
              <a:gd name="connsiteX8562" fmla="*/ 5319995 w 12191948"/>
              <a:gd name="connsiteY8562" fmla="*/ 1709970 h 3322003"/>
              <a:gd name="connsiteX8563" fmla="*/ 5319632 w 12191948"/>
              <a:gd name="connsiteY8563" fmla="*/ 1708899 h 3322003"/>
              <a:gd name="connsiteX8564" fmla="*/ 5307537 w 12191948"/>
              <a:gd name="connsiteY8564" fmla="*/ 1706171 h 3322003"/>
              <a:gd name="connsiteX8565" fmla="*/ 5288428 w 12191948"/>
              <a:gd name="connsiteY8565" fmla="*/ 1706171 h 3322003"/>
              <a:gd name="connsiteX8566" fmla="*/ 5221186 w 12191948"/>
              <a:gd name="connsiteY8566" fmla="*/ 1682410 h 3322003"/>
              <a:gd name="connsiteX8567" fmla="*/ 6158716 w 12191948"/>
              <a:gd name="connsiteY8567" fmla="*/ 1681046 h 3322003"/>
              <a:gd name="connsiteX8568" fmla="*/ 6146380 w 12191948"/>
              <a:gd name="connsiteY8568" fmla="*/ 1690200 h 3322003"/>
              <a:gd name="connsiteX8569" fmla="*/ 6146380 w 12191948"/>
              <a:gd name="connsiteY8569" fmla="*/ 1691368 h 3322003"/>
              <a:gd name="connsiteX8570" fmla="*/ 6178549 w 12191948"/>
              <a:gd name="connsiteY8570" fmla="*/ 1696822 h 3322003"/>
              <a:gd name="connsiteX8571" fmla="*/ 6183145 w 12191948"/>
              <a:gd name="connsiteY8571" fmla="*/ 1695654 h 3322003"/>
              <a:gd name="connsiteX8572" fmla="*/ 6186289 w 12191948"/>
              <a:gd name="connsiteY8572" fmla="*/ 1685526 h 3322003"/>
              <a:gd name="connsiteX8573" fmla="*/ 6158716 w 12191948"/>
              <a:gd name="connsiteY8573" fmla="*/ 1681046 h 3322003"/>
              <a:gd name="connsiteX8574" fmla="*/ 5413965 w 12191948"/>
              <a:gd name="connsiteY8574" fmla="*/ 1681046 h 3322003"/>
              <a:gd name="connsiteX8575" fmla="*/ 5398653 w 12191948"/>
              <a:gd name="connsiteY8575" fmla="*/ 1682374 h 3322003"/>
              <a:gd name="connsiteX8576" fmla="*/ 5398243 w 12191948"/>
              <a:gd name="connsiteY8576" fmla="*/ 1682213 h 3322003"/>
              <a:gd name="connsiteX8577" fmla="*/ 5398243 w 12191948"/>
              <a:gd name="connsiteY8577" fmla="*/ 1682410 h 3322003"/>
              <a:gd name="connsiteX8578" fmla="*/ 5398653 w 12191948"/>
              <a:gd name="connsiteY8578" fmla="*/ 1682374 h 3322003"/>
              <a:gd name="connsiteX8579" fmla="*/ 5408159 w 12191948"/>
              <a:gd name="connsiteY8579" fmla="*/ 1686109 h 3322003"/>
              <a:gd name="connsiteX8580" fmla="*/ 5426542 w 12191948"/>
              <a:gd name="connsiteY8580" fmla="*/ 1686109 h 3322003"/>
              <a:gd name="connsiteX8581" fmla="*/ 5426542 w 12191948"/>
              <a:gd name="connsiteY8581" fmla="*/ 1683968 h 3322003"/>
              <a:gd name="connsiteX8582" fmla="*/ 5413965 w 12191948"/>
              <a:gd name="connsiteY8582" fmla="*/ 1681046 h 3322003"/>
              <a:gd name="connsiteX8583" fmla="*/ 5064206 w 12191948"/>
              <a:gd name="connsiteY8583" fmla="*/ 1681046 h 3322003"/>
              <a:gd name="connsiteX8584" fmla="*/ 5085248 w 12191948"/>
              <a:gd name="connsiteY8584" fmla="*/ 1685720 h 3322003"/>
              <a:gd name="connsiteX8585" fmla="*/ 5137012 w 12191948"/>
              <a:gd name="connsiteY8585" fmla="*/ 1695264 h 3322003"/>
              <a:gd name="connsiteX8586" fmla="*/ 5200187 w 12191948"/>
              <a:gd name="connsiteY8586" fmla="*/ 1705129 h 3322003"/>
              <a:gd name="connsiteX8587" fmla="*/ 5190920 w 12191948"/>
              <a:gd name="connsiteY8587" fmla="*/ 1709507 h 3322003"/>
              <a:gd name="connsiteX8588" fmla="*/ 5198207 w 12191948"/>
              <a:gd name="connsiteY8588" fmla="*/ 1717272 h 3322003"/>
              <a:gd name="connsiteX8589" fmla="*/ 5203530 w 12191948"/>
              <a:gd name="connsiteY8589" fmla="*/ 1717272 h 3322003"/>
              <a:gd name="connsiteX8590" fmla="*/ 5201351 w 12191948"/>
              <a:gd name="connsiteY8590" fmla="*/ 1705586 h 3322003"/>
              <a:gd name="connsiteX8591" fmla="*/ 5201028 w 12191948"/>
              <a:gd name="connsiteY8591" fmla="*/ 1705065 h 3322003"/>
              <a:gd name="connsiteX8592" fmla="*/ 5209208 w 12191948"/>
              <a:gd name="connsiteY8592" fmla="*/ 1702376 h 3322003"/>
              <a:gd name="connsiteX8593" fmla="*/ 5188291 w 12191948"/>
              <a:gd name="connsiteY8593" fmla="*/ 1689421 h 3322003"/>
              <a:gd name="connsiteX8594" fmla="*/ 5133624 w 12191948"/>
              <a:gd name="connsiteY8594" fmla="*/ 1688446 h 3322003"/>
              <a:gd name="connsiteX8595" fmla="*/ 5135077 w 12191948"/>
              <a:gd name="connsiteY8595" fmla="*/ 1688837 h 3322003"/>
              <a:gd name="connsiteX8596" fmla="*/ 5085007 w 12191948"/>
              <a:gd name="connsiteY8596" fmla="*/ 1682798 h 3322003"/>
              <a:gd name="connsiteX8597" fmla="*/ 5064206 w 12191948"/>
              <a:gd name="connsiteY8597" fmla="*/ 1681046 h 3322003"/>
              <a:gd name="connsiteX8598" fmla="*/ 6468320 w 12191948"/>
              <a:gd name="connsiteY8598" fmla="*/ 1678884 h 3322003"/>
              <a:gd name="connsiteX8599" fmla="*/ 6432766 w 12191948"/>
              <a:gd name="connsiteY8599" fmla="*/ 1680851 h 3322003"/>
              <a:gd name="connsiteX8600" fmla="*/ 6432766 w 12191948"/>
              <a:gd name="connsiteY8600" fmla="*/ 1682019 h 3322003"/>
              <a:gd name="connsiteX8601" fmla="*/ 6479207 w 12191948"/>
              <a:gd name="connsiteY8601" fmla="*/ 1693705 h 3322003"/>
              <a:gd name="connsiteX8602" fmla="*/ 6501460 w 12191948"/>
              <a:gd name="connsiteY8602" fmla="*/ 1689421 h 3322003"/>
              <a:gd name="connsiteX8603" fmla="*/ 6468320 w 12191948"/>
              <a:gd name="connsiteY8603" fmla="*/ 1678884 h 3322003"/>
              <a:gd name="connsiteX8604" fmla="*/ 2975080 w 12191948"/>
              <a:gd name="connsiteY8604" fmla="*/ 1678124 h 3322003"/>
              <a:gd name="connsiteX8605" fmla="*/ 2967340 w 12191948"/>
              <a:gd name="connsiteY8605" fmla="*/ 1682410 h 3322003"/>
              <a:gd name="connsiteX8606" fmla="*/ 2995157 w 12191948"/>
              <a:gd name="connsiteY8606" fmla="*/ 1694096 h 3322003"/>
              <a:gd name="connsiteX8607" fmla="*/ 3027085 w 12191948"/>
              <a:gd name="connsiteY8607" fmla="*/ 1691953 h 3322003"/>
              <a:gd name="connsiteX8608" fmla="*/ 3027085 w 12191948"/>
              <a:gd name="connsiteY8608" fmla="*/ 1691174 h 3322003"/>
              <a:gd name="connsiteX8609" fmla="*/ 3021280 w 12191948"/>
              <a:gd name="connsiteY8609" fmla="*/ 1684551 h 3322003"/>
              <a:gd name="connsiteX8610" fmla="*/ 3699272 w 12191948"/>
              <a:gd name="connsiteY8610" fmla="*/ 1673449 h 3322003"/>
              <a:gd name="connsiteX8611" fmla="*/ 3692258 w 12191948"/>
              <a:gd name="connsiteY8611" fmla="*/ 1675592 h 3322003"/>
              <a:gd name="connsiteX8612" fmla="*/ 3702901 w 12191948"/>
              <a:gd name="connsiteY8612" fmla="*/ 1676956 h 3322003"/>
              <a:gd name="connsiteX8613" fmla="*/ 3710398 w 12191948"/>
              <a:gd name="connsiteY8613" fmla="*/ 1675592 h 3322003"/>
              <a:gd name="connsiteX8614" fmla="*/ 3699755 w 12191948"/>
              <a:gd name="connsiteY8614" fmla="*/ 1673449 h 3322003"/>
              <a:gd name="connsiteX8615" fmla="*/ 3149234 w 12191948"/>
              <a:gd name="connsiteY8615" fmla="*/ 1673449 h 3322003"/>
              <a:gd name="connsiteX8616" fmla="*/ 3159394 w 12191948"/>
              <a:gd name="connsiteY8616" fmla="*/ 1682992 h 3322003"/>
              <a:gd name="connsiteX8617" fmla="*/ 3178504 w 12191948"/>
              <a:gd name="connsiteY8617" fmla="*/ 1685720 h 3322003"/>
              <a:gd name="connsiteX8618" fmla="*/ 3179954 w 12191948"/>
              <a:gd name="connsiteY8618" fmla="*/ 1675592 h 3322003"/>
              <a:gd name="connsiteX8619" fmla="*/ 3178745 w 12191948"/>
              <a:gd name="connsiteY8619" fmla="*/ 1676371 h 3322003"/>
              <a:gd name="connsiteX8620" fmla="*/ 2000211 w 12191948"/>
              <a:gd name="connsiteY8620" fmla="*/ 1672524 h 3322003"/>
              <a:gd name="connsiteX8621" fmla="*/ 1965714 w 12191948"/>
              <a:gd name="connsiteY8621" fmla="*/ 1674037 h 3322003"/>
              <a:gd name="connsiteX8622" fmla="*/ 1959422 w 12191948"/>
              <a:gd name="connsiteY8622" fmla="*/ 1672670 h 3322003"/>
              <a:gd name="connsiteX8623" fmla="*/ 1961360 w 12191948"/>
              <a:gd name="connsiteY8623" fmla="*/ 1674228 h 3322003"/>
              <a:gd name="connsiteX8624" fmla="*/ 1965714 w 12191948"/>
              <a:gd name="connsiteY8624" fmla="*/ 1674037 h 3322003"/>
              <a:gd name="connsiteX8625" fmla="*/ 2005139 w 12191948"/>
              <a:gd name="connsiteY8625" fmla="*/ 1682604 h 3322003"/>
              <a:gd name="connsiteX8626" fmla="*/ 2046499 w 12191948"/>
              <a:gd name="connsiteY8626" fmla="*/ 1676371 h 3322003"/>
              <a:gd name="connsiteX8627" fmla="*/ 2000211 w 12191948"/>
              <a:gd name="connsiteY8627" fmla="*/ 1672524 h 3322003"/>
              <a:gd name="connsiteX8628" fmla="*/ 2500752 w 12191948"/>
              <a:gd name="connsiteY8628" fmla="*/ 1672281 h 3322003"/>
              <a:gd name="connsiteX8629" fmla="*/ 2504381 w 12191948"/>
              <a:gd name="connsiteY8629" fmla="*/ 1677735 h 3322003"/>
              <a:gd name="connsiteX8630" fmla="*/ 2531231 w 12191948"/>
              <a:gd name="connsiteY8630" fmla="*/ 1680461 h 3322003"/>
              <a:gd name="connsiteX8631" fmla="*/ 2531231 w 12191948"/>
              <a:gd name="connsiteY8631" fmla="*/ 1680851 h 3322003"/>
              <a:gd name="connsiteX8632" fmla="*/ 2533163 w 12191948"/>
              <a:gd name="connsiteY8632" fmla="*/ 1677539 h 3322003"/>
              <a:gd name="connsiteX8633" fmla="*/ 2528084 w 12191948"/>
              <a:gd name="connsiteY8633" fmla="*/ 1675201 h 3322003"/>
              <a:gd name="connsiteX8634" fmla="*/ 3030714 w 12191948"/>
              <a:gd name="connsiteY8634" fmla="*/ 1668386 h 3322003"/>
              <a:gd name="connsiteX8635" fmla="*/ 3021280 w 12191948"/>
              <a:gd name="connsiteY8635" fmla="*/ 1672476 h 3322003"/>
              <a:gd name="connsiteX8636" fmla="*/ 3053449 w 12191948"/>
              <a:gd name="connsiteY8636" fmla="*/ 1680267 h 3322003"/>
              <a:gd name="connsiteX8637" fmla="*/ 3052482 w 12191948"/>
              <a:gd name="connsiteY8637" fmla="*/ 1680072 h 3322003"/>
              <a:gd name="connsiteX8638" fmla="*/ 3058772 w 12191948"/>
              <a:gd name="connsiteY8638" fmla="*/ 1680072 h 3322003"/>
              <a:gd name="connsiteX8639" fmla="*/ 3056111 w 12191948"/>
              <a:gd name="connsiteY8639" fmla="*/ 1675201 h 3322003"/>
              <a:gd name="connsiteX8640" fmla="*/ 3030714 w 12191948"/>
              <a:gd name="connsiteY8640" fmla="*/ 1668386 h 3322003"/>
              <a:gd name="connsiteX8641" fmla="*/ 4653250 w 12191948"/>
              <a:gd name="connsiteY8641" fmla="*/ 1667995 h 3322003"/>
              <a:gd name="connsiteX8642" fmla="*/ 4647928 w 12191948"/>
              <a:gd name="connsiteY8642" fmla="*/ 1677539 h 3322003"/>
              <a:gd name="connsiteX8643" fmla="*/ 4663652 w 12191948"/>
              <a:gd name="connsiteY8643" fmla="*/ 1683383 h 3322003"/>
              <a:gd name="connsiteX8644" fmla="*/ 4663893 w 12191948"/>
              <a:gd name="connsiteY8644" fmla="*/ 1684162 h 3322003"/>
              <a:gd name="connsiteX8645" fmla="*/ 4676227 w 12191948"/>
              <a:gd name="connsiteY8645" fmla="*/ 1684162 h 3322003"/>
              <a:gd name="connsiteX8646" fmla="*/ 4679130 w 12191948"/>
              <a:gd name="connsiteY8646" fmla="*/ 1678514 h 3322003"/>
              <a:gd name="connsiteX8647" fmla="*/ 4653250 w 12191948"/>
              <a:gd name="connsiteY8647" fmla="*/ 1667995 h 3322003"/>
              <a:gd name="connsiteX8648" fmla="*/ 6997074 w 12191948"/>
              <a:gd name="connsiteY8648" fmla="*/ 1667022 h 3322003"/>
              <a:gd name="connsiteX8649" fmla="*/ 6998241 w 12191948"/>
              <a:gd name="connsiteY8649" fmla="*/ 1667105 h 3322003"/>
              <a:gd name="connsiteX8650" fmla="*/ 6998325 w 12191948"/>
              <a:gd name="connsiteY8650" fmla="*/ 1667385 h 3322003"/>
              <a:gd name="connsiteX8651" fmla="*/ 4948345 w 12191948"/>
              <a:gd name="connsiteY8651" fmla="*/ 1667022 h 3322003"/>
              <a:gd name="connsiteX8652" fmla="*/ 4953909 w 12191948"/>
              <a:gd name="connsiteY8652" fmla="*/ 1671697 h 3322003"/>
              <a:gd name="connsiteX8653" fmla="*/ 4971624 w 12191948"/>
              <a:gd name="connsiteY8653" fmla="*/ 1674930 h 3322003"/>
              <a:gd name="connsiteX8654" fmla="*/ 4971565 w 12191948"/>
              <a:gd name="connsiteY8654" fmla="*/ 1675007 h 3322003"/>
              <a:gd name="connsiteX8655" fmla="*/ 4972048 w 12191948"/>
              <a:gd name="connsiteY8655" fmla="*/ 1675007 h 3322003"/>
              <a:gd name="connsiteX8656" fmla="*/ 4971624 w 12191948"/>
              <a:gd name="connsiteY8656" fmla="*/ 1674930 h 3322003"/>
              <a:gd name="connsiteX8657" fmla="*/ 4974950 w 12191948"/>
              <a:gd name="connsiteY8657" fmla="*/ 1670527 h 3322003"/>
              <a:gd name="connsiteX8658" fmla="*/ 4316308 w 12191948"/>
              <a:gd name="connsiteY8658" fmla="*/ 1667022 h 3322003"/>
              <a:gd name="connsiteX8659" fmla="*/ 4314376 w 12191948"/>
              <a:gd name="connsiteY8659" fmla="*/ 1670527 h 3322003"/>
              <a:gd name="connsiteX8660" fmla="*/ 4325260 w 12191948"/>
              <a:gd name="connsiteY8660" fmla="*/ 1674034 h 3322003"/>
              <a:gd name="connsiteX8661" fmla="*/ 4328163 w 12191948"/>
              <a:gd name="connsiteY8661" fmla="*/ 1670527 h 3322003"/>
              <a:gd name="connsiteX8662" fmla="*/ 3216478 w 12191948"/>
              <a:gd name="connsiteY8662" fmla="*/ 1666243 h 3322003"/>
              <a:gd name="connsiteX8663" fmla="*/ 3208497 w 12191948"/>
              <a:gd name="connsiteY8663" fmla="*/ 1670333 h 3322003"/>
              <a:gd name="connsiteX8664" fmla="*/ 3206803 w 12191948"/>
              <a:gd name="connsiteY8664" fmla="*/ 1669748 h 3322003"/>
              <a:gd name="connsiteX8665" fmla="*/ 3209221 w 12191948"/>
              <a:gd name="connsiteY8665" fmla="*/ 1678318 h 3322003"/>
              <a:gd name="connsiteX8666" fmla="*/ 3238246 w 12191948"/>
              <a:gd name="connsiteY8666" fmla="*/ 1679876 h 3322003"/>
              <a:gd name="connsiteX8667" fmla="*/ 3236070 w 12191948"/>
              <a:gd name="connsiteY8667" fmla="*/ 1670723 h 3322003"/>
              <a:gd name="connsiteX8668" fmla="*/ 3216478 w 12191948"/>
              <a:gd name="connsiteY8668" fmla="*/ 1666243 h 3322003"/>
              <a:gd name="connsiteX8669" fmla="*/ 7371749 w 12191948"/>
              <a:gd name="connsiteY8669" fmla="*/ 1664294 h 3322003"/>
              <a:gd name="connsiteX8670" fmla="*/ 7398811 w 12191948"/>
              <a:gd name="connsiteY8670" fmla="*/ 1678557 h 3322003"/>
              <a:gd name="connsiteX8671" fmla="*/ 7428046 w 12191948"/>
              <a:gd name="connsiteY8671" fmla="*/ 1680817 h 3322003"/>
              <a:gd name="connsiteX8672" fmla="*/ 7430041 w 12191948"/>
              <a:gd name="connsiteY8672" fmla="*/ 1681825 h 3322003"/>
              <a:gd name="connsiteX8673" fmla="*/ 7431009 w 12191948"/>
              <a:gd name="connsiteY8673" fmla="*/ 1681046 h 3322003"/>
              <a:gd name="connsiteX8674" fmla="*/ 7428046 w 12191948"/>
              <a:gd name="connsiteY8674" fmla="*/ 1680817 h 3322003"/>
              <a:gd name="connsiteX8675" fmla="*/ 7403135 w 12191948"/>
              <a:gd name="connsiteY8675" fmla="*/ 1668232 h 3322003"/>
              <a:gd name="connsiteX8676" fmla="*/ 7371749 w 12191948"/>
              <a:gd name="connsiteY8676" fmla="*/ 1664294 h 3322003"/>
              <a:gd name="connsiteX8677" fmla="*/ 6321742 w 12191948"/>
              <a:gd name="connsiteY8677" fmla="*/ 1663711 h 3322003"/>
              <a:gd name="connsiteX8678" fmla="*/ 6321742 w 12191948"/>
              <a:gd name="connsiteY8678" fmla="*/ 1664879 h 3322003"/>
              <a:gd name="connsiteX8679" fmla="*/ 6319566 w 12191948"/>
              <a:gd name="connsiteY8679" fmla="*/ 1668580 h 3322003"/>
              <a:gd name="connsiteX8680" fmla="*/ 6331903 w 12191948"/>
              <a:gd name="connsiteY8680" fmla="*/ 1672281 h 3322003"/>
              <a:gd name="connsiteX8681" fmla="*/ 6345931 w 12191948"/>
              <a:gd name="connsiteY8681" fmla="*/ 1672281 h 3322003"/>
              <a:gd name="connsiteX8682" fmla="*/ 6354638 w 12191948"/>
              <a:gd name="connsiteY8682" fmla="*/ 1668386 h 3322003"/>
              <a:gd name="connsiteX8683" fmla="*/ 6334320 w 12191948"/>
              <a:gd name="connsiteY8683" fmla="*/ 1663906 h 3322003"/>
              <a:gd name="connsiteX8684" fmla="*/ 6321742 w 12191948"/>
              <a:gd name="connsiteY8684" fmla="*/ 1663711 h 3322003"/>
              <a:gd name="connsiteX8685" fmla="*/ 6573783 w 12191948"/>
              <a:gd name="connsiteY8685" fmla="*/ 1662347 h 3322003"/>
              <a:gd name="connsiteX8686" fmla="*/ 6573057 w 12191948"/>
              <a:gd name="connsiteY8686" fmla="*/ 1663711 h 3322003"/>
              <a:gd name="connsiteX8687" fmla="*/ 6575868 w 12191948"/>
              <a:gd name="connsiteY8687" fmla="*/ 1663902 h 3322003"/>
              <a:gd name="connsiteX8688" fmla="*/ 6586844 w 12191948"/>
              <a:gd name="connsiteY8688" fmla="*/ 1672085 h 3322003"/>
              <a:gd name="connsiteX8689" fmla="*/ 6606920 w 12191948"/>
              <a:gd name="connsiteY8689" fmla="*/ 1675786 h 3322003"/>
              <a:gd name="connsiteX8690" fmla="*/ 6639090 w 12191948"/>
              <a:gd name="connsiteY8690" fmla="*/ 1668190 h 3322003"/>
              <a:gd name="connsiteX8691" fmla="*/ 6575868 w 12191948"/>
              <a:gd name="connsiteY8691" fmla="*/ 1663902 h 3322003"/>
              <a:gd name="connsiteX8692" fmla="*/ 3768480 w 12191948"/>
              <a:gd name="connsiteY8692" fmla="*/ 1660375 h 3322003"/>
              <a:gd name="connsiteX8693" fmla="*/ 3738699 w 12191948"/>
              <a:gd name="connsiteY8693" fmla="*/ 1671697 h 3322003"/>
              <a:gd name="connsiteX8694" fmla="*/ 3714511 w 12191948"/>
              <a:gd name="connsiteY8694" fmla="*/ 1676177 h 3322003"/>
              <a:gd name="connsiteX8695" fmla="*/ 3772804 w 12191948"/>
              <a:gd name="connsiteY8695" fmla="*/ 1708508 h 3322003"/>
              <a:gd name="connsiteX8696" fmla="*/ 3772078 w 12191948"/>
              <a:gd name="connsiteY8696" fmla="*/ 1708508 h 3322003"/>
              <a:gd name="connsiteX8697" fmla="*/ 3804974 w 12191948"/>
              <a:gd name="connsiteY8697" fmla="*/ 1716493 h 3322003"/>
              <a:gd name="connsiteX8698" fmla="*/ 3806668 w 12191948"/>
              <a:gd name="connsiteY8698" fmla="*/ 1704418 h 3322003"/>
              <a:gd name="connsiteX8699" fmla="*/ 3886972 w 12191948"/>
              <a:gd name="connsiteY8699" fmla="*/ 1707535 h 3322003"/>
              <a:gd name="connsiteX8700" fmla="*/ 3911160 w 12191948"/>
              <a:gd name="connsiteY8700" fmla="*/ 1696822 h 3322003"/>
              <a:gd name="connsiteX8701" fmla="*/ 3855285 w 12191948"/>
              <a:gd name="connsiteY8701" fmla="*/ 1680851 h 3322003"/>
              <a:gd name="connsiteX8702" fmla="*/ 3885763 w 12191948"/>
              <a:gd name="connsiteY8702" fmla="*/ 1676565 h 3322003"/>
              <a:gd name="connsiteX8703" fmla="*/ 3826018 w 12191948"/>
              <a:gd name="connsiteY8703" fmla="*/ 1666437 h 3322003"/>
              <a:gd name="connsiteX8704" fmla="*/ 3768480 w 12191948"/>
              <a:gd name="connsiteY8704" fmla="*/ 1660375 h 3322003"/>
              <a:gd name="connsiteX8705" fmla="*/ 5019700 w 12191948"/>
              <a:gd name="connsiteY8705" fmla="*/ 1659816 h 3322003"/>
              <a:gd name="connsiteX8706" fmla="*/ 5043888 w 12191948"/>
              <a:gd name="connsiteY8706" fmla="*/ 1664490 h 3322003"/>
              <a:gd name="connsiteX8707" fmla="*/ 5046791 w 12191948"/>
              <a:gd name="connsiteY8707" fmla="*/ 1661568 h 3322003"/>
              <a:gd name="connsiteX8708" fmla="*/ 5040742 w 12191948"/>
              <a:gd name="connsiteY8708" fmla="*/ 1659816 h 3322003"/>
              <a:gd name="connsiteX8709" fmla="*/ 6111066 w 12191948"/>
              <a:gd name="connsiteY8709" fmla="*/ 1659620 h 3322003"/>
              <a:gd name="connsiteX8710" fmla="*/ 6110340 w 12191948"/>
              <a:gd name="connsiteY8710" fmla="*/ 1660789 h 3322003"/>
              <a:gd name="connsiteX8711" fmla="*/ 6104050 w 12191948"/>
              <a:gd name="connsiteY8711" fmla="*/ 1663321 h 3322003"/>
              <a:gd name="connsiteX8712" fmla="*/ 6114936 w 12191948"/>
              <a:gd name="connsiteY8712" fmla="*/ 1666437 h 3322003"/>
              <a:gd name="connsiteX8713" fmla="*/ 6120739 w 12191948"/>
              <a:gd name="connsiteY8713" fmla="*/ 1663711 h 3322003"/>
              <a:gd name="connsiteX8714" fmla="*/ 6111066 w 12191948"/>
              <a:gd name="connsiteY8714" fmla="*/ 1659620 h 3322003"/>
              <a:gd name="connsiteX8715" fmla="*/ 5123466 w 12191948"/>
              <a:gd name="connsiteY8715" fmla="*/ 1658258 h 3322003"/>
              <a:gd name="connsiteX8716" fmla="*/ 5117571 w 12191948"/>
              <a:gd name="connsiteY8716" fmla="*/ 1659274 h 3322003"/>
              <a:gd name="connsiteX8717" fmla="*/ 5116694 w 12191948"/>
              <a:gd name="connsiteY8717" fmla="*/ 1658646 h 3322003"/>
              <a:gd name="connsiteX8718" fmla="*/ 5116694 w 12191948"/>
              <a:gd name="connsiteY8718" fmla="*/ 1659425 h 3322003"/>
              <a:gd name="connsiteX8719" fmla="*/ 5117571 w 12191948"/>
              <a:gd name="connsiteY8719" fmla="*/ 1659274 h 3322003"/>
              <a:gd name="connsiteX8720" fmla="*/ 5118870 w 12191948"/>
              <a:gd name="connsiteY8720" fmla="*/ 1660204 h 3322003"/>
              <a:gd name="connsiteX8721" fmla="*/ 2084476 w 12191948"/>
              <a:gd name="connsiteY8721" fmla="*/ 1657867 h 3322003"/>
              <a:gd name="connsiteX8722" fmla="*/ 2068996 w 12191948"/>
              <a:gd name="connsiteY8722" fmla="*/ 1661957 h 3322003"/>
              <a:gd name="connsiteX8723" fmla="*/ 2123177 w 12191948"/>
              <a:gd name="connsiteY8723" fmla="*/ 1672670 h 3322003"/>
              <a:gd name="connsiteX8724" fmla="*/ 6466145 w 12191948"/>
              <a:gd name="connsiteY8724" fmla="*/ 1656309 h 3322003"/>
              <a:gd name="connsiteX8725" fmla="*/ 6461840 w 12191948"/>
              <a:gd name="connsiteY8725" fmla="*/ 1659855 h 3322003"/>
              <a:gd name="connsiteX8726" fmla="*/ 6462760 w 12191948"/>
              <a:gd name="connsiteY8726" fmla="*/ 1661957 h 3322003"/>
              <a:gd name="connsiteX8727" fmla="*/ 6494447 w 12191948"/>
              <a:gd name="connsiteY8727" fmla="*/ 1668190 h 3322003"/>
              <a:gd name="connsiteX8728" fmla="*/ 6492994 w 12191948"/>
              <a:gd name="connsiteY8728" fmla="*/ 1659425 h 3322003"/>
              <a:gd name="connsiteX8729" fmla="*/ 6492994 w 12191948"/>
              <a:gd name="connsiteY8729" fmla="*/ 1660595 h 3322003"/>
              <a:gd name="connsiteX8730" fmla="*/ 6466145 w 12191948"/>
              <a:gd name="connsiteY8730" fmla="*/ 1656309 h 3322003"/>
              <a:gd name="connsiteX8731" fmla="*/ 3086830 w 12191948"/>
              <a:gd name="connsiteY8731" fmla="*/ 1656115 h 3322003"/>
              <a:gd name="connsiteX8732" fmla="*/ 3081508 w 12191948"/>
              <a:gd name="connsiteY8732" fmla="*/ 1669944 h 3322003"/>
              <a:gd name="connsiteX8733" fmla="*/ 3117306 w 12191948"/>
              <a:gd name="connsiteY8733" fmla="*/ 1692732 h 3322003"/>
              <a:gd name="connsiteX8734" fmla="*/ 3203900 w 12191948"/>
              <a:gd name="connsiteY8734" fmla="*/ 1719806 h 3322003"/>
              <a:gd name="connsiteX8735" fmla="*/ 3256873 w 12191948"/>
              <a:gd name="connsiteY8735" fmla="*/ 1736555 h 3322003"/>
              <a:gd name="connsiteX8736" fmla="*/ 3256388 w 12191948"/>
              <a:gd name="connsiteY8736" fmla="*/ 1734997 h 3322003"/>
              <a:gd name="connsiteX8737" fmla="*/ 3301377 w 12191948"/>
              <a:gd name="connsiteY8737" fmla="*/ 1724480 h 3322003"/>
              <a:gd name="connsiteX8738" fmla="*/ 3232685 w 12191948"/>
              <a:gd name="connsiteY8738" fmla="*/ 1698965 h 3322003"/>
              <a:gd name="connsiteX8739" fmla="*/ 3192290 w 12191948"/>
              <a:gd name="connsiteY8739" fmla="*/ 1695069 h 3322003"/>
              <a:gd name="connsiteX8740" fmla="*/ 3086830 w 12191948"/>
              <a:gd name="connsiteY8740" fmla="*/ 1656115 h 3322003"/>
              <a:gd name="connsiteX8741" fmla="*/ 4634624 w 12191948"/>
              <a:gd name="connsiteY8741" fmla="*/ 1654945 h 3322003"/>
              <a:gd name="connsiteX8742" fmla="*/ 4653491 w 12191948"/>
              <a:gd name="connsiteY8742" fmla="*/ 1666828 h 3322003"/>
              <a:gd name="connsiteX8743" fmla="*/ 4653733 w 12191948"/>
              <a:gd name="connsiteY8743" fmla="*/ 1668190 h 3322003"/>
              <a:gd name="connsiteX8744" fmla="*/ 4706705 w 12191948"/>
              <a:gd name="connsiteY8744" fmla="*/ 1675592 h 3322003"/>
              <a:gd name="connsiteX8745" fmla="*/ 4686146 w 12191948"/>
              <a:gd name="connsiteY8745" fmla="*/ 1656115 h 3322003"/>
              <a:gd name="connsiteX8746" fmla="*/ 4780354 w 12191948"/>
              <a:gd name="connsiteY8746" fmla="*/ 1651793 h 3322003"/>
              <a:gd name="connsiteX8747" fmla="*/ 4779269 w 12191948"/>
              <a:gd name="connsiteY8747" fmla="*/ 1652804 h 3322003"/>
              <a:gd name="connsiteX8748" fmla="*/ 4778302 w 12191948"/>
              <a:gd name="connsiteY8748" fmla="*/ 1651829 h 3322003"/>
              <a:gd name="connsiteX8749" fmla="*/ 7118499 w 12191948"/>
              <a:gd name="connsiteY8749" fmla="*/ 1650661 h 3322003"/>
              <a:gd name="connsiteX8750" fmla="*/ 7199530 w 12191948"/>
              <a:gd name="connsiteY8750" fmla="*/ 1667216 h 3322003"/>
              <a:gd name="connsiteX8751" fmla="*/ 7267012 w 12191948"/>
              <a:gd name="connsiteY8751" fmla="*/ 1680267 h 3322003"/>
              <a:gd name="connsiteX8752" fmla="*/ 7297973 w 12191948"/>
              <a:gd name="connsiteY8752" fmla="*/ 1705977 h 3322003"/>
              <a:gd name="connsiteX8753" fmla="*/ 7372231 w 12191948"/>
              <a:gd name="connsiteY8753" fmla="*/ 1719221 h 3322003"/>
              <a:gd name="connsiteX8754" fmla="*/ 7394725 w 12191948"/>
              <a:gd name="connsiteY8754" fmla="*/ 1723701 h 3322003"/>
              <a:gd name="connsiteX8755" fmla="*/ 7461058 w 12191948"/>
              <a:gd name="connsiteY8755" fmla="*/ 1734796 h 3322003"/>
              <a:gd name="connsiteX8756" fmla="*/ 7455923 w 12191948"/>
              <a:gd name="connsiteY8756" fmla="*/ 1735388 h 3322003"/>
              <a:gd name="connsiteX8757" fmla="*/ 7445763 w 12191948"/>
              <a:gd name="connsiteY8757" fmla="*/ 1746099 h 3322003"/>
              <a:gd name="connsiteX8758" fmla="*/ 7445763 w 12191948"/>
              <a:gd name="connsiteY8758" fmla="*/ 1745125 h 3322003"/>
              <a:gd name="connsiteX8759" fmla="*/ 7483738 w 12191948"/>
              <a:gd name="connsiteY8759" fmla="*/ 1750773 h 3322003"/>
              <a:gd name="connsiteX8760" fmla="*/ 7540693 w 12191948"/>
              <a:gd name="connsiteY8760" fmla="*/ 1740864 h 3322003"/>
              <a:gd name="connsiteX8761" fmla="*/ 7558963 w 12191948"/>
              <a:gd name="connsiteY8761" fmla="*/ 1749215 h 3322003"/>
              <a:gd name="connsiteX8762" fmla="*/ 7538645 w 12191948"/>
              <a:gd name="connsiteY8762" fmla="*/ 1754474 h 3322003"/>
              <a:gd name="connsiteX8763" fmla="*/ 7547594 w 12191948"/>
              <a:gd name="connsiteY8763" fmla="*/ 1759734 h 3322003"/>
              <a:gd name="connsiteX8764" fmla="*/ 7638300 w 12191948"/>
              <a:gd name="connsiteY8764" fmla="*/ 1781548 h 3322003"/>
              <a:gd name="connsiteX8765" fmla="*/ 7631286 w 12191948"/>
              <a:gd name="connsiteY8765" fmla="*/ 1770835 h 3322003"/>
              <a:gd name="connsiteX8766" fmla="*/ 7631286 w 12191948"/>
              <a:gd name="connsiteY8766" fmla="*/ 1769862 h 3322003"/>
              <a:gd name="connsiteX8767" fmla="*/ 7608548 w 12191948"/>
              <a:gd name="connsiteY8767" fmla="*/ 1750385 h 3322003"/>
              <a:gd name="connsiteX8768" fmla="*/ 7557269 w 12191948"/>
              <a:gd name="connsiteY8768" fmla="*/ 1728180 h 3322003"/>
              <a:gd name="connsiteX8769" fmla="*/ 7444795 w 12191948"/>
              <a:gd name="connsiteY8769" fmla="*/ 1708702 h 3322003"/>
              <a:gd name="connsiteX8770" fmla="*/ 7415287 w 12191948"/>
              <a:gd name="connsiteY8770" fmla="*/ 1712209 h 3322003"/>
              <a:gd name="connsiteX8771" fmla="*/ 7370781 w 12191948"/>
              <a:gd name="connsiteY8771" fmla="*/ 1708508 h 3322003"/>
              <a:gd name="connsiteX8772" fmla="*/ 7319985 w 12191948"/>
              <a:gd name="connsiteY8772" fmla="*/ 1674813 h 3322003"/>
              <a:gd name="connsiteX8773" fmla="*/ 7310795 w 12191948"/>
              <a:gd name="connsiteY8773" fmla="*/ 1668386 h 3322003"/>
              <a:gd name="connsiteX8774" fmla="*/ 7235810 w 12191948"/>
              <a:gd name="connsiteY8774" fmla="*/ 1667022 h 3322003"/>
              <a:gd name="connsiteX8775" fmla="*/ 7211622 w 12191948"/>
              <a:gd name="connsiteY8775" fmla="*/ 1658452 h 3322003"/>
              <a:gd name="connsiteX8776" fmla="*/ 7192513 w 12191948"/>
              <a:gd name="connsiteY8776" fmla="*/ 1652608 h 3322003"/>
              <a:gd name="connsiteX8777" fmla="*/ 7118499 w 12191948"/>
              <a:gd name="connsiteY8777" fmla="*/ 1650661 h 3322003"/>
              <a:gd name="connsiteX8778" fmla="*/ 2926704 w 12191948"/>
              <a:gd name="connsiteY8778" fmla="*/ 1650467 h 3322003"/>
              <a:gd name="connsiteX8779" fmla="*/ 2930333 w 12191948"/>
              <a:gd name="connsiteY8779" fmla="*/ 1669944 h 3322003"/>
              <a:gd name="connsiteX8780" fmla="*/ 2972177 w 12191948"/>
              <a:gd name="connsiteY8780" fmla="*/ 1677735 h 3322003"/>
              <a:gd name="connsiteX8781" fmla="*/ 2962020 w 12191948"/>
              <a:gd name="connsiteY8781" fmla="*/ 1666049 h 3322003"/>
              <a:gd name="connsiteX8782" fmla="*/ 2926704 w 12191948"/>
              <a:gd name="connsiteY8782" fmla="*/ 1650467 h 3322003"/>
              <a:gd name="connsiteX8783" fmla="*/ 2697401 w 12191948"/>
              <a:gd name="connsiteY8783" fmla="*/ 1649688 h 3322003"/>
              <a:gd name="connsiteX8784" fmla="*/ 2695951 w 12191948"/>
              <a:gd name="connsiteY8784" fmla="*/ 1653193 h 3322003"/>
              <a:gd name="connsiteX8785" fmla="*/ 2708287 w 12191948"/>
              <a:gd name="connsiteY8785" fmla="*/ 1653193 h 3322003"/>
              <a:gd name="connsiteX8786" fmla="*/ 2710220 w 12191948"/>
              <a:gd name="connsiteY8786" fmla="*/ 1649688 h 3322003"/>
              <a:gd name="connsiteX8787" fmla="*/ 6898387 w 12191948"/>
              <a:gd name="connsiteY8787" fmla="*/ 1648169 h 3322003"/>
              <a:gd name="connsiteX8788" fmla="*/ 6899053 w 12191948"/>
              <a:gd name="connsiteY8788" fmla="*/ 1648276 h 3322003"/>
              <a:gd name="connsiteX8789" fmla="*/ 6898630 w 12191948"/>
              <a:gd name="connsiteY8789" fmla="*/ 1648324 h 3322003"/>
              <a:gd name="connsiteX8790" fmla="*/ 3342166 w 12191948"/>
              <a:gd name="connsiteY8790" fmla="*/ 1647252 h 3322003"/>
              <a:gd name="connsiteX8791" fmla="*/ 3330405 w 12191948"/>
              <a:gd name="connsiteY8791" fmla="*/ 1649688 h 3322003"/>
              <a:gd name="connsiteX8792" fmla="*/ 3317101 w 12191948"/>
              <a:gd name="connsiteY8792" fmla="*/ 1663127 h 3322003"/>
              <a:gd name="connsiteX8793" fmla="*/ 3383860 w 12191948"/>
              <a:gd name="connsiteY8793" fmla="*/ 1679097 h 3322003"/>
              <a:gd name="connsiteX8794" fmla="*/ 3382651 w 12191948"/>
              <a:gd name="connsiteY8794" fmla="*/ 1679876 h 3322003"/>
              <a:gd name="connsiteX8795" fmla="*/ 3458118 w 12191948"/>
              <a:gd name="connsiteY8795" fmla="*/ 1689225 h 3322003"/>
              <a:gd name="connsiteX8796" fmla="*/ 3379263 w 12191948"/>
              <a:gd name="connsiteY8796" fmla="*/ 1659425 h 3322003"/>
              <a:gd name="connsiteX8797" fmla="*/ 3362815 w 12191948"/>
              <a:gd name="connsiteY8797" fmla="*/ 1652998 h 3322003"/>
              <a:gd name="connsiteX8798" fmla="*/ 3342166 w 12191948"/>
              <a:gd name="connsiteY8798" fmla="*/ 1647252 h 3322003"/>
              <a:gd name="connsiteX8799" fmla="*/ 1776560 w 12191948"/>
              <a:gd name="connsiteY8799" fmla="*/ 1646181 h 3322003"/>
              <a:gd name="connsiteX8800" fmla="*/ 1761324 w 12191948"/>
              <a:gd name="connsiteY8800" fmla="*/ 1652998 h 3322003"/>
              <a:gd name="connsiteX8801" fmla="*/ 1761324 w 12191948"/>
              <a:gd name="connsiteY8801" fmla="*/ 1653972 h 3322003"/>
              <a:gd name="connsiteX8802" fmla="*/ 1779948 w 12191948"/>
              <a:gd name="connsiteY8802" fmla="*/ 1659037 h 3322003"/>
              <a:gd name="connsiteX8803" fmla="*/ 1810667 w 12191948"/>
              <a:gd name="connsiteY8803" fmla="*/ 1655336 h 3322003"/>
              <a:gd name="connsiteX8804" fmla="*/ 1776560 w 12191948"/>
              <a:gd name="connsiteY8804" fmla="*/ 1646181 h 3322003"/>
              <a:gd name="connsiteX8805" fmla="*/ 3760226 w 12191948"/>
              <a:gd name="connsiteY8805" fmla="*/ 1645792 h 3322003"/>
              <a:gd name="connsiteX8806" fmla="*/ 3744020 w 12191948"/>
              <a:gd name="connsiteY8806" fmla="*/ 1647933 h 3322003"/>
              <a:gd name="connsiteX8807" fmla="*/ 3742811 w 12191948"/>
              <a:gd name="connsiteY8807" fmla="*/ 1648712 h 3322003"/>
              <a:gd name="connsiteX8808" fmla="*/ 3766999 w 12191948"/>
              <a:gd name="connsiteY8808" fmla="*/ 1652219 h 3322003"/>
              <a:gd name="connsiteX8809" fmla="*/ 3773287 w 12191948"/>
              <a:gd name="connsiteY8809" fmla="*/ 1648130 h 3322003"/>
              <a:gd name="connsiteX8810" fmla="*/ 3760226 w 12191948"/>
              <a:gd name="connsiteY8810" fmla="*/ 1645792 h 3322003"/>
              <a:gd name="connsiteX8811" fmla="*/ 2632336 w 12191948"/>
              <a:gd name="connsiteY8811" fmla="*/ 1644817 h 3322003"/>
              <a:gd name="connsiteX8812" fmla="*/ 2608148 w 12191948"/>
              <a:gd name="connsiteY8812" fmla="*/ 1648909 h 3322003"/>
              <a:gd name="connsiteX8813" fmla="*/ 2637899 w 12191948"/>
              <a:gd name="connsiteY8813" fmla="*/ 1658841 h 3322003"/>
              <a:gd name="connsiteX8814" fmla="*/ 2617096 w 12191948"/>
              <a:gd name="connsiteY8814" fmla="*/ 1661763 h 3322003"/>
              <a:gd name="connsiteX8815" fmla="*/ 2617340 w 12191948"/>
              <a:gd name="connsiteY8815" fmla="*/ 1662153 h 3322003"/>
              <a:gd name="connsiteX8816" fmla="*/ 2617340 w 12191948"/>
              <a:gd name="connsiteY8816" fmla="*/ 1673840 h 3322003"/>
              <a:gd name="connsiteX8817" fmla="*/ 2654104 w 12191948"/>
              <a:gd name="connsiteY8817" fmla="*/ 1678708 h 3322003"/>
              <a:gd name="connsiteX8818" fmla="*/ 2744810 w 12191948"/>
              <a:gd name="connsiteY8818" fmla="*/ 1695264 h 3322003"/>
              <a:gd name="connsiteX8819" fmla="*/ 2767789 w 12191948"/>
              <a:gd name="connsiteY8819" fmla="*/ 1690589 h 3322003"/>
              <a:gd name="connsiteX8820" fmla="*/ 2742392 w 12191948"/>
              <a:gd name="connsiteY8820" fmla="*/ 1676565 h 3322003"/>
              <a:gd name="connsiteX8821" fmla="*/ 2645640 w 12191948"/>
              <a:gd name="connsiteY8821" fmla="*/ 1659425 h 3322003"/>
              <a:gd name="connsiteX8822" fmla="*/ 2666199 w 12191948"/>
              <a:gd name="connsiteY8822" fmla="*/ 1653972 h 3322003"/>
              <a:gd name="connsiteX8823" fmla="*/ 2632336 w 12191948"/>
              <a:gd name="connsiteY8823" fmla="*/ 1644817 h 3322003"/>
              <a:gd name="connsiteX8824" fmla="*/ 2328533 w 12191948"/>
              <a:gd name="connsiteY8824" fmla="*/ 1644038 h 3322003"/>
              <a:gd name="connsiteX8825" fmla="*/ 2322728 w 12191948"/>
              <a:gd name="connsiteY8825" fmla="*/ 1654362 h 3322003"/>
              <a:gd name="connsiteX8826" fmla="*/ 2353930 w 12191948"/>
              <a:gd name="connsiteY8826" fmla="*/ 1655141 h 3322003"/>
              <a:gd name="connsiteX8827" fmla="*/ 2352963 w 12191948"/>
              <a:gd name="connsiteY8827" fmla="*/ 1653387 h 3322003"/>
              <a:gd name="connsiteX8828" fmla="*/ 2355142 w 12191948"/>
              <a:gd name="connsiteY8828" fmla="*/ 1647351 h 3322003"/>
              <a:gd name="connsiteX8829" fmla="*/ 2328533 w 12191948"/>
              <a:gd name="connsiteY8829" fmla="*/ 1644038 h 3322003"/>
              <a:gd name="connsiteX8830" fmla="*/ 3681857 w 12191948"/>
              <a:gd name="connsiteY8830" fmla="*/ 1643455 h 3322003"/>
              <a:gd name="connsiteX8831" fmla="*/ 3698546 w 12191948"/>
              <a:gd name="connsiteY8831" fmla="*/ 1650076 h 3322003"/>
              <a:gd name="connsiteX8832" fmla="*/ 3680889 w 12191948"/>
              <a:gd name="connsiteY8832" fmla="*/ 1654166 h 3322003"/>
              <a:gd name="connsiteX8833" fmla="*/ 3731442 w 12191948"/>
              <a:gd name="connsiteY8833" fmla="*/ 1658841 h 3322003"/>
              <a:gd name="connsiteX8834" fmla="*/ 3730959 w 12191948"/>
              <a:gd name="connsiteY8834" fmla="*/ 1658841 h 3322003"/>
              <a:gd name="connsiteX8835" fmla="*/ 3699514 w 12191948"/>
              <a:gd name="connsiteY8835" fmla="*/ 1650271 h 3322003"/>
              <a:gd name="connsiteX8836" fmla="*/ 3699514 w 12191948"/>
              <a:gd name="connsiteY8836" fmla="*/ 1644428 h 3322003"/>
              <a:gd name="connsiteX8837" fmla="*/ 2037550 w 12191948"/>
              <a:gd name="connsiteY8837" fmla="*/ 1641897 h 3322003"/>
              <a:gd name="connsiteX8838" fmla="*/ 2038066 w 12191948"/>
              <a:gd name="connsiteY8838" fmla="*/ 1643081 h 3322003"/>
              <a:gd name="connsiteX8839" fmla="*/ 2033461 w 12191948"/>
              <a:gd name="connsiteY8839" fmla="*/ 1642104 h 3322003"/>
              <a:gd name="connsiteX8840" fmla="*/ 5107599 w 12191948"/>
              <a:gd name="connsiteY8840" fmla="*/ 1641458 h 3322003"/>
              <a:gd name="connsiteX8841" fmla="*/ 5086546 w 12191948"/>
              <a:gd name="connsiteY8841" fmla="*/ 1642286 h 3322003"/>
              <a:gd name="connsiteX8842" fmla="*/ 5081622 w 12191948"/>
              <a:gd name="connsiteY8842" fmla="*/ 1641701 h 3322003"/>
              <a:gd name="connsiteX8843" fmla="*/ 5081622 w 12191948"/>
              <a:gd name="connsiteY8843" fmla="*/ 1642480 h 3322003"/>
              <a:gd name="connsiteX8844" fmla="*/ 5086546 w 12191948"/>
              <a:gd name="connsiteY8844" fmla="*/ 1642286 h 3322003"/>
              <a:gd name="connsiteX8845" fmla="*/ 5132415 w 12191948"/>
              <a:gd name="connsiteY8845" fmla="*/ 1647739 h 3322003"/>
              <a:gd name="connsiteX8846" fmla="*/ 5107599 w 12191948"/>
              <a:gd name="connsiteY8846" fmla="*/ 1641458 h 3322003"/>
              <a:gd name="connsiteX8847" fmla="*/ 6115178 w 12191948"/>
              <a:gd name="connsiteY8847" fmla="*/ 1640727 h 3322003"/>
              <a:gd name="connsiteX8848" fmla="*/ 6118321 w 12191948"/>
              <a:gd name="connsiteY8848" fmla="*/ 1645596 h 3322003"/>
              <a:gd name="connsiteX8849" fmla="*/ 6131140 w 12191948"/>
              <a:gd name="connsiteY8849" fmla="*/ 1647154 h 3322003"/>
              <a:gd name="connsiteX8850" fmla="*/ 6131140 w 12191948"/>
              <a:gd name="connsiteY8850" fmla="*/ 1648324 h 3322003"/>
              <a:gd name="connsiteX8851" fmla="*/ 6135254 w 12191948"/>
              <a:gd name="connsiteY8851" fmla="*/ 1645208 h 3322003"/>
              <a:gd name="connsiteX8852" fmla="*/ 5070735 w 12191948"/>
              <a:gd name="connsiteY8852" fmla="*/ 1639948 h 3322003"/>
              <a:gd name="connsiteX8853" fmla="*/ 5074364 w 12191948"/>
              <a:gd name="connsiteY8853" fmla="*/ 1641118 h 3322003"/>
              <a:gd name="connsiteX8854" fmla="*/ 5076782 w 12191948"/>
              <a:gd name="connsiteY8854" fmla="*/ 1641118 h 3322003"/>
              <a:gd name="connsiteX8855" fmla="*/ 1868234 w 12191948"/>
              <a:gd name="connsiteY8855" fmla="*/ 1638975 h 3322003"/>
              <a:gd name="connsiteX8856" fmla="*/ 1863881 w 12191948"/>
              <a:gd name="connsiteY8856" fmla="*/ 1641118 h 3322003"/>
              <a:gd name="connsiteX8857" fmla="*/ 1872104 w 12191948"/>
              <a:gd name="connsiteY8857" fmla="*/ 1642480 h 3322003"/>
              <a:gd name="connsiteX8858" fmla="*/ 7146072 w 12191948"/>
              <a:gd name="connsiteY8858" fmla="*/ 1636638 h 3322003"/>
              <a:gd name="connsiteX8859" fmla="*/ 7145105 w 12191948"/>
              <a:gd name="connsiteY8859" fmla="*/ 1637417 h 3322003"/>
              <a:gd name="connsiteX8860" fmla="*/ 7145105 w 12191948"/>
              <a:gd name="connsiteY8860" fmla="*/ 1641701 h 3322003"/>
              <a:gd name="connsiteX8861" fmla="*/ 7157200 w 12191948"/>
              <a:gd name="connsiteY8861" fmla="*/ 1645208 h 3322003"/>
              <a:gd name="connsiteX8862" fmla="*/ 7183082 w 12191948"/>
              <a:gd name="connsiteY8862" fmla="*/ 1641701 h 3322003"/>
              <a:gd name="connsiteX8863" fmla="*/ 7146072 w 12191948"/>
              <a:gd name="connsiteY8863" fmla="*/ 1636638 h 3322003"/>
              <a:gd name="connsiteX8864" fmla="*/ 3193740 w 12191948"/>
              <a:gd name="connsiteY8864" fmla="*/ 1636638 h 3322003"/>
              <a:gd name="connsiteX8865" fmla="*/ 3267272 w 12191948"/>
              <a:gd name="connsiteY8865" fmla="*/ 1653972 h 3322003"/>
              <a:gd name="connsiteX8866" fmla="*/ 3266304 w 12191948"/>
              <a:gd name="connsiteY8866" fmla="*/ 1653387 h 3322003"/>
              <a:gd name="connsiteX8867" fmla="*/ 3193740 w 12191948"/>
              <a:gd name="connsiteY8867" fmla="*/ 1636638 h 3322003"/>
              <a:gd name="connsiteX8868" fmla="*/ 2976533 w 12191948"/>
              <a:gd name="connsiteY8868" fmla="*/ 1636443 h 3322003"/>
              <a:gd name="connsiteX8869" fmla="*/ 2980403 w 12191948"/>
              <a:gd name="connsiteY8869" fmla="*/ 1639948 h 3322003"/>
              <a:gd name="connsiteX8870" fmla="*/ 2985482 w 12191948"/>
              <a:gd name="connsiteY8870" fmla="*/ 1638001 h 3322003"/>
              <a:gd name="connsiteX8871" fmla="*/ 2657732 w 12191948"/>
              <a:gd name="connsiteY8871" fmla="*/ 1636247 h 3322003"/>
              <a:gd name="connsiteX8872" fmla="*/ 2656524 w 12191948"/>
              <a:gd name="connsiteY8872" fmla="*/ 1637026 h 3322003"/>
              <a:gd name="connsiteX8873" fmla="*/ 2656524 w 12191948"/>
              <a:gd name="connsiteY8873" fmla="*/ 1638975 h 3322003"/>
              <a:gd name="connsiteX8874" fmla="*/ 2662570 w 12191948"/>
              <a:gd name="connsiteY8874" fmla="*/ 1638975 h 3322003"/>
              <a:gd name="connsiteX8875" fmla="*/ 2662570 w 12191948"/>
              <a:gd name="connsiteY8875" fmla="*/ 1636832 h 3322003"/>
              <a:gd name="connsiteX8876" fmla="*/ 2657732 w 12191948"/>
              <a:gd name="connsiteY8876" fmla="*/ 1636247 h 3322003"/>
              <a:gd name="connsiteX8877" fmla="*/ 1863215 w 12191948"/>
              <a:gd name="connsiteY8877" fmla="*/ 1635079 h 3322003"/>
              <a:gd name="connsiteX8878" fmla="*/ 1867992 w 12191948"/>
              <a:gd name="connsiteY8878" fmla="*/ 1637805 h 3322003"/>
              <a:gd name="connsiteX8879" fmla="*/ 1867992 w 12191948"/>
              <a:gd name="connsiteY8879" fmla="*/ 1638196 h 3322003"/>
              <a:gd name="connsiteX8880" fmla="*/ 1871136 w 12191948"/>
              <a:gd name="connsiteY8880" fmla="*/ 1635274 h 3322003"/>
              <a:gd name="connsiteX8881" fmla="*/ 1863215 w 12191948"/>
              <a:gd name="connsiteY8881" fmla="*/ 1635079 h 3322003"/>
              <a:gd name="connsiteX8882" fmla="*/ 2914367 w 12191948"/>
              <a:gd name="connsiteY8882" fmla="*/ 1634300 h 3322003"/>
              <a:gd name="connsiteX8883" fmla="*/ 2907353 w 12191948"/>
              <a:gd name="connsiteY8883" fmla="*/ 1640921 h 3322003"/>
              <a:gd name="connsiteX8884" fmla="*/ 2927430 w 12191948"/>
              <a:gd name="connsiteY8884" fmla="*/ 1649882 h 3322003"/>
              <a:gd name="connsiteX8885" fmla="*/ 3066268 w 12191948"/>
              <a:gd name="connsiteY8885" fmla="*/ 1656503 h 3322003"/>
              <a:gd name="connsiteX8886" fmla="*/ 2980885 w 12191948"/>
              <a:gd name="connsiteY8886" fmla="*/ 1641312 h 3322003"/>
              <a:gd name="connsiteX8887" fmla="*/ 2173730 w 12191948"/>
              <a:gd name="connsiteY8887" fmla="*/ 1633521 h 3322003"/>
              <a:gd name="connsiteX8888" fmla="*/ 2173730 w 12191948"/>
              <a:gd name="connsiteY8888" fmla="*/ 1633910 h 3322003"/>
              <a:gd name="connsiteX8889" fmla="*/ 2175906 w 12191948"/>
              <a:gd name="connsiteY8889" fmla="*/ 1645208 h 3322003"/>
              <a:gd name="connsiteX8890" fmla="*/ 2186549 w 12191948"/>
              <a:gd name="connsiteY8890" fmla="*/ 1649688 h 3322003"/>
              <a:gd name="connsiteX8891" fmla="*/ 2199127 w 12191948"/>
              <a:gd name="connsiteY8891" fmla="*/ 1649688 h 3322003"/>
              <a:gd name="connsiteX8892" fmla="*/ 2202270 w 12191948"/>
              <a:gd name="connsiteY8892" fmla="*/ 1644234 h 3322003"/>
              <a:gd name="connsiteX8893" fmla="*/ 2173730 w 12191948"/>
              <a:gd name="connsiteY8893" fmla="*/ 1633521 h 3322003"/>
              <a:gd name="connsiteX8894" fmla="*/ 6535565 w 12191948"/>
              <a:gd name="connsiteY8894" fmla="*/ 1631378 h 3322003"/>
              <a:gd name="connsiteX8895" fmla="*/ 6535565 w 12191948"/>
              <a:gd name="connsiteY8895" fmla="*/ 1631769 h 3322003"/>
              <a:gd name="connsiteX8896" fmla="*/ 6540888 w 12191948"/>
              <a:gd name="connsiteY8896" fmla="*/ 1641897 h 3322003"/>
              <a:gd name="connsiteX8897" fmla="*/ 6567737 w 12191948"/>
              <a:gd name="connsiteY8897" fmla="*/ 1650467 h 3322003"/>
              <a:gd name="connsiteX8898" fmla="*/ 6587570 w 12191948"/>
              <a:gd name="connsiteY8898" fmla="*/ 1652219 h 3322003"/>
              <a:gd name="connsiteX8899" fmla="*/ 6591925 w 12191948"/>
              <a:gd name="connsiteY8899" fmla="*/ 1645208 h 3322003"/>
              <a:gd name="connsiteX8900" fmla="*/ 6535565 w 12191948"/>
              <a:gd name="connsiteY8900" fmla="*/ 1631378 h 3322003"/>
              <a:gd name="connsiteX8901" fmla="*/ 4327871 w 12191948"/>
              <a:gd name="connsiteY8901" fmla="*/ 1630955 h 3322003"/>
              <a:gd name="connsiteX8902" fmla="*/ 4328370 w 12191948"/>
              <a:gd name="connsiteY8902" fmla="*/ 1631152 h 3322003"/>
              <a:gd name="connsiteX8903" fmla="*/ 4327195 w 12191948"/>
              <a:gd name="connsiteY8903" fmla="*/ 1631572 h 3322003"/>
              <a:gd name="connsiteX8904" fmla="*/ 4327921 w 12191948"/>
              <a:gd name="connsiteY8904" fmla="*/ 1630990 h 3322003"/>
              <a:gd name="connsiteX8905" fmla="*/ 2190663 w 12191948"/>
              <a:gd name="connsiteY8905" fmla="*/ 1630405 h 3322003"/>
              <a:gd name="connsiteX8906" fmla="*/ 2205173 w 12191948"/>
              <a:gd name="connsiteY8906" fmla="*/ 1634689 h 3322003"/>
              <a:gd name="connsiteX8907" fmla="*/ 2207834 w 12191948"/>
              <a:gd name="connsiteY8907" fmla="*/ 1631769 h 3322003"/>
              <a:gd name="connsiteX8908" fmla="*/ 2194774 w 12191948"/>
              <a:gd name="connsiteY8908" fmla="*/ 1630405 h 3322003"/>
              <a:gd name="connsiteX8909" fmla="*/ 1981919 w 12191948"/>
              <a:gd name="connsiteY8909" fmla="*/ 1630405 h 3322003"/>
              <a:gd name="connsiteX8910" fmla="*/ 1955311 w 12191948"/>
              <a:gd name="connsiteY8910" fmla="*/ 1636053 h 3322003"/>
              <a:gd name="connsiteX8911" fmla="*/ 1962571 w 12191948"/>
              <a:gd name="connsiteY8911" fmla="*/ 1645072 h 3322003"/>
              <a:gd name="connsiteX8912" fmla="*/ 1961842 w 12191948"/>
              <a:gd name="connsiteY8912" fmla="*/ 1645013 h 3322003"/>
              <a:gd name="connsiteX8913" fmla="*/ 1963777 w 12191948"/>
              <a:gd name="connsiteY8913" fmla="*/ 1646571 h 3322003"/>
              <a:gd name="connsiteX8914" fmla="*/ 1962571 w 12191948"/>
              <a:gd name="connsiteY8914" fmla="*/ 1645072 h 3322003"/>
              <a:gd name="connsiteX8915" fmla="*/ 1986030 w 12191948"/>
              <a:gd name="connsiteY8915" fmla="*/ 1646960 h 3322003"/>
              <a:gd name="connsiteX8916" fmla="*/ 1993770 w 12191948"/>
              <a:gd name="connsiteY8916" fmla="*/ 1642285 h 3322003"/>
              <a:gd name="connsiteX8917" fmla="*/ 1981919 w 12191948"/>
              <a:gd name="connsiteY8917" fmla="*/ 1630405 h 3322003"/>
              <a:gd name="connsiteX8918" fmla="*/ 5961100 w 12191948"/>
              <a:gd name="connsiteY8918" fmla="*/ 1630211 h 3322003"/>
              <a:gd name="connsiteX8919" fmla="*/ 5961100 w 12191948"/>
              <a:gd name="connsiteY8919" fmla="*/ 1630599 h 3322003"/>
              <a:gd name="connsiteX8920" fmla="*/ 5958439 w 12191948"/>
              <a:gd name="connsiteY8920" fmla="*/ 1630599 h 3322003"/>
              <a:gd name="connsiteX8921" fmla="*/ 5964726 w 12191948"/>
              <a:gd name="connsiteY8921" fmla="*/ 1631769 h 3322003"/>
              <a:gd name="connsiteX8922" fmla="*/ 5961100 w 12191948"/>
              <a:gd name="connsiteY8922" fmla="*/ 1630211 h 3322003"/>
              <a:gd name="connsiteX8923" fmla="*/ 8172373 w 12191948"/>
              <a:gd name="connsiteY8923" fmla="*/ 1629041 h 3322003"/>
              <a:gd name="connsiteX8924" fmla="*/ 8175760 w 12191948"/>
              <a:gd name="connsiteY8924" fmla="*/ 1631378 h 3322003"/>
              <a:gd name="connsiteX8925" fmla="*/ 8180113 w 12191948"/>
              <a:gd name="connsiteY8925" fmla="*/ 1631378 h 3322003"/>
              <a:gd name="connsiteX8926" fmla="*/ 8176728 w 12191948"/>
              <a:gd name="connsiteY8926" fmla="*/ 1629041 h 3322003"/>
              <a:gd name="connsiteX8927" fmla="*/ 6584547 w 12191948"/>
              <a:gd name="connsiteY8927" fmla="*/ 1628579 h 3322003"/>
              <a:gd name="connsiteX8928" fmla="*/ 6578136 w 12191948"/>
              <a:gd name="connsiteY8928" fmla="*/ 1629041 h 3322003"/>
              <a:gd name="connsiteX8929" fmla="*/ 6588779 w 12191948"/>
              <a:gd name="connsiteY8929" fmla="*/ 1631769 h 3322003"/>
              <a:gd name="connsiteX8930" fmla="*/ 6584547 w 12191948"/>
              <a:gd name="connsiteY8930" fmla="*/ 1628579 h 3322003"/>
              <a:gd name="connsiteX8931" fmla="*/ 3559705 w 12191948"/>
              <a:gd name="connsiteY8931" fmla="*/ 1626704 h 3322003"/>
              <a:gd name="connsiteX8932" fmla="*/ 3561158 w 12191948"/>
              <a:gd name="connsiteY8932" fmla="*/ 1628456 h 3322003"/>
              <a:gd name="connsiteX8933" fmla="*/ 3559949 w 12191948"/>
              <a:gd name="connsiteY8933" fmla="*/ 1629235 h 3322003"/>
              <a:gd name="connsiteX8934" fmla="*/ 3572527 w 12191948"/>
              <a:gd name="connsiteY8934" fmla="*/ 1629235 h 3322003"/>
              <a:gd name="connsiteX8935" fmla="*/ 3571318 w 12191948"/>
              <a:gd name="connsiteY8935" fmla="*/ 1626704 h 3322003"/>
              <a:gd name="connsiteX8936" fmla="*/ 3559705 w 12191948"/>
              <a:gd name="connsiteY8936" fmla="*/ 1626704 h 3322003"/>
              <a:gd name="connsiteX8937" fmla="*/ 3368138 w 12191948"/>
              <a:gd name="connsiteY8937" fmla="*/ 1626509 h 3322003"/>
              <a:gd name="connsiteX8938" fmla="*/ 3345883 w 12191948"/>
              <a:gd name="connsiteY8938" fmla="*/ 1637805 h 3322003"/>
              <a:gd name="connsiteX8939" fmla="*/ 3408774 w 12191948"/>
              <a:gd name="connsiteY8939" fmla="*/ 1656115 h 3322003"/>
              <a:gd name="connsiteX8940" fmla="*/ 3432962 w 12191948"/>
              <a:gd name="connsiteY8940" fmla="*/ 1638196 h 3322003"/>
              <a:gd name="connsiteX8941" fmla="*/ 3512055 w 12191948"/>
              <a:gd name="connsiteY8941" fmla="*/ 1654751 h 3322003"/>
              <a:gd name="connsiteX8942" fmla="*/ 3493431 w 12191948"/>
              <a:gd name="connsiteY8942" fmla="*/ 1669554 h 3322003"/>
              <a:gd name="connsiteX8943" fmla="*/ 3522698 w 12191948"/>
              <a:gd name="connsiteY8943" fmla="*/ 1675786 h 3322003"/>
              <a:gd name="connsiteX8944" fmla="*/ 3503591 w 12191948"/>
              <a:gd name="connsiteY8944" fmla="*/ 1679293 h 3322003"/>
              <a:gd name="connsiteX8945" fmla="*/ 3504556 w 12191948"/>
              <a:gd name="connsiteY8945" fmla="*/ 1680461 h 3322003"/>
              <a:gd name="connsiteX8946" fmla="*/ 3499236 w 12191948"/>
              <a:gd name="connsiteY8946" fmla="*/ 1684747 h 3322003"/>
              <a:gd name="connsiteX8947" fmla="*/ 3522216 w 12191948"/>
              <a:gd name="connsiteY8947" fmla="*/ 1698770 h 3322003"/>
              <a:gd name="connsiteX8948" fmla="*/ 3584137 w 12191948"/>
              <a:gd name="connsiteY8948" fmla="*/ 1706365 h 3322003"/>
              <a:gd name="connsiteX8949" fmla="*/ 3584137 w 12191948"/>
              <a:gd name="connsiteY8949" fmla="*/ 1701302 h 3322003"/>
              <a:gd name="connsiteX8950" fmla="*/ 3540113 w 12191948"/>
              <a:gd name="connsiteY8950" fmla="*/ 1678708 h 3322003"/>
              <a:gd name="connsiteX8951" fmla="*/ 3573009 w 12191948"/>
              <a:gd name="connsiteY8951" fmla="*/ 1686694 h 3322003"/>
              <a:gd name="connsiteX8952" fmla="*/ 3632754 w 12191948"/>
              <a:gd name="connsiteY8952" fmla="*/ 1702666 h 3322003"/>
              <a:gd name="connsiteX8953" fmla="*/ 3650411 w 12191948"/>
              <a:gd name="connsiteY8953" fmla="*/ 1701690 h 3322003"/>
              <a:gd name="connsiteX8954" fmla="*/ 3640736 w 12191948"/>
              <a:gd name="connsiteY8954" fmla="*/ 1692538 h 3322003"/>
              <a:gd name="connsiteX8955" fmla="*/ 3631304 w 12191948"/>
              <a:gd name="connsiteY8955" fmla="*/ 1683968 h 3322003"/>
              <a:gd name="connsiteX8956" fmla="*/ 3618724 w 12191948"/>
              <a:gd name="connsiteY8956" fmla="*/ 1674422 h 3322003"/>
              <a:gd name="connsiteX8957" fmla="*/ 3648720 w 12191948"/>
              <a:gd name="connsiteY8957" fmla="*/ 1666437 h 3322003"/>
              <a:gd name="connsiteX8958" fmla="*/ 3645573 w 12191948"/>
              <a:gd name="connsiteY8958" fmla="*/ 1654557 h 3322003"/>
              <a:gd name="connsiteX8959" fmla="*/ 3619694 w 12191948"/>
              <a:gd name="connsiteY8959" fmla="*/ 1646960 h 3322003"/>
              <a:gd name="connsiteX8960" fmla="*/ 3565513 w 12191948"/>
              <a:gd name="connsiteY8960" fmla="*/ 1641312 h 3322003"/>
              <a:gd name="connsiteX8961" fmla="*/ 3553176 w 12191948"/>
              <a:gd name="connsiteY8961" fmla="*/ 1647351 h 3322003"/>
              <a:gd name="connsiteX8962" fmla="*/ 3510364 w 12191948"/>
              <a:gd name="connsiteY8962" fmla="*/ 1638584 h 3322003"/>
              <a:gd name="connsiteX8963" fmla="*/ 3368138 w 12191948"/>
              <a:gd name="connsiteY8963" fmla="*/ 1626509 h 3322003"/>
              <a:gd name="connsiteX8964" fmla="*/ 2595811 w 12191948"/>
              <a:gd name="connsiteY8964" fmla="*/ 1624366 h 3322003"/>
              <a:gd name="connsiteX8965" fmla="*/ 2588312 w 12191948"/>
              <a:gd name="connsiteY8965" fmla="*/ 1626898 h 3322003"/>
              <a:gd name="connsiteX8966" fmla="*/ 2593635 w 12191948"/>
              <a:gd name="connsiteY8966" fmla="*/ 1633715 h 3322003"/>
              <a:gd name="connsiteX8967" fmla="*/ 2608874 w 12191948"/>
              <a:gd name="connsiteY8967" fmla="*/ 1633910 h 3322003"/>
              <a:gd name="connsiteX8968" fmla="*/ 2615405 w 12191948"/>
              <a:gd name="connsiteY8968" fmla="*/ 1629235 h 3322003"/>
              <a:gd name="connsiteX8969" fmla="*/ 2608389 w 12191948"/>
              <a:gd name="connsiteY8969" fmla="*/ 1624366 h 3322003"/>
              <a:gd name="connsiteX8970" fmla="*/ 2595811 w 12191948"/>
              <a:gd name="connsiteY8970" fmla="*/ 1624366 h 3322003"/>
              <a:gd name="connsiteX8971" fmla="*/ 1466953 w 12191948"/>
              <a:gd name="connsiteY8971" fmla="*/ 1623587 h 3322003"/>
              <a:gd name="connsiteX8972" fmla="*/ 1469373 w 12191948"/>
              <a:gd name="connsiteY8972" fmla="*/ 1628262 h 3322003"/>
              <a:gd name="connsiteX8973" fmla="*/ 1461874 w 12191948"/>
              <a:gd name="connsiteY8973" fmla="*/ 1627288 h 3322003"/>
              <a:gd name="connsiteX8974" fmla="*/ 1436477 w 12191948"/>
              <a:gd name="connsiteY8974" fmla="*/ 1630405 h 3322003"/>
              <a:gd name="connsiteX8975" fmla="*/ 1450749 w 12191948"/>
              <a:gd name="connsiteY8975" fmla="*/ 1636832 h 3322003"/>
              <a:gd name="connsiteX8976" fmla="*/ 1474937 w 12191948"/>
              <a:gd name="connsiteY8976" fmla="*/ 1633910 h 3322003"/>
              <a:gd name="connsiteX8977" fmla="*/ 1474937 w 12191948"/>
              <a:gd name="connsiteY8977" fmla="*/ 1629041 h 3322003"/>
              <a:gd name="connsiteX8978" fmla="*/ 1477113 w 12191948"/>
              <a:gd name="connsiteY8978" fmla="*/ 1625340 h 3322003"/>
              <a:gd name="connsiteX8979" fmla="*/ 4847964 w 12191948"/>
              <a:gd name="connsiteY8979" fmla="*/ 1623199 h 3322003"/>
              <a:gd name="connsiteX8980" fmla="*/ 4845062 w 12191948"/>
              <a:gd name="connsiteY8980" fmla="*/ 1635858 h 3322003"/>
              <a:gd name="connsiteX8981" fmla="*/ 4845062 w 12191948"/>
              <a:gd name="connsiteY8981" fmla="*/ 1635664 h 3322003"/>
              <a:gd name="connsiteX8982" fmla="*/ 4900210 w 12191948"/>
              <a:gd name="connsiteY8982" fmla="*/ 1645013 h 3322003"/>
              <a:gd name="connsiteX8983" fmla="*/ 4900210 w 12191948"/>
              <a:gd name="connsiteY8983" fmla="*/ 1642676 h 3322003"/>
              <a:gd name="connsiteX8984" fmla="*/ 3761435 w 12191948"/>
              <a:gd name="connsiteY8984" fmla="*/ 1622223 h 3322003"/>
              <a:gd name="connsiteX8985" fmla="*/ 3729265 w 12191948"/>
              <a:gd name="connsiteY8985" fmla="*/ 1624951 h 3322003"/>
              <a:gd name="connsiteX8986" fmla="*/ 3753695 w 12191948"/>
              <a:gd name="connsiteY8986" fmla="*/ 1631769 h 3322003"/>
              <a:gd name="connsiteX8987" fmla="*/ 3752486 w 12191948"/>
              <a:gd name="connsiteY8987" fmla="*/ 1632548 h 3322003"/>
              <a:gd name="connsiteX8988" fmla="*/ 3845368 w 12191948"/>
              <a:gd name="connsiteY8988" fmla="*/ 1639754 h 3322003"/>
              <a:gd name="connsiteX8989" fmla="*/ 3842948 w 12191948"/>
              <a:gd name="connsiteY8989" fmla="*/ 1633327 h 3322003"/>
              <a:gd name="connsiteX8990" fmla="*/ 3805215 w 12191948"/>
              <a:gd name="connsiteY8990" fmla="*/ 1629626 h 3322003"/>
              <a:gd name="connsiteX8991" fmla="*/ 3761435 w 12191948"/>
              <a:gd name="connsiteY8991" fmla="*/ 1622223 h 3322003"/>
              <a:gd name="connsiteX8992" fmla="*/ 2493497 w 12191948"/>
              <a:gd name="connsiteY8992" fmla="*/ 1622029 h 3322003"/>
              <a:gd name="connsiteX8993" fmla="*/ 2501238 w 12191948"/>
              <a:gd name="connsiteY8993" fmla="*/ 1628262 h 3322003"/>
              <a:gd name="connsiteX8994" fmla="*/ 2501479 w 12191948"/>
              <a:gd name="connsiteY8994" fmla="*/ 1628652 h 3322003"/>
              <a:gd name="connsiteX8995" fmla="*/ 2545744 w 12191948"/>
              <a:gd name="connsiteY8995" fmla="*/ 1631769 h 3322003"/>
              <a:gd name="connsiteX8996" fmla="*/ 2541873 w 12191948"/>
              <a:gd name="connsiteY8996" fmla="*/ 1627094 h 3322003"/>
              <a:gd name="connsiteX8997" fmla="*/ 2493497 w 12191948"/>
              <a:gd name="connsiteY8997" fmla="*/ 1622029 h 3322003"/>
              <a:gd name="connsiteX8998" fmla="*/ 1745599 w 12191948"/>
              <a:gd name="connsiteY8998" fmla="*/ 1620665 h 3322003"/>
              <a:gd name="connsiteX8999" fmla="*/ 1759389 w 12191948"/>
              <a:gd name="connsiteY8999" fmla="*/ 1623978 h 3322003"/>
              <a:gd name="connsiteX9000" fmla="*/ 1773658 w 12191948"/>
              <a:gd name="connsiteY9000" fmla="*/ 1624951 h 3322003"/>
              <a:gd name="connsiteX9001" fmla="*/ 1759145 w 12191948"/>
              <a:gd name="connsiteY9001" fmla="*/ 1622223 h 3322003"/>
              <a:gd name="connsiteX9002" fmla="*/ 3867863 w 12191948"/>
              <a:gd name="connsiteY9002" fmla="*/ 1620277 h 3322003"/>
              <a:gd name="connsiteX9003" fmla="*/ 3846819 w 12191948"/>
              <a:gd name="connsiteY9003" fmla="*/ 1639754 h 3322003"/>
              <a:gd name="connsiteX9004" fmla="*/ 3893503 w 12191948"/>
              <a:gd name="connsiteY9004" fmla="*/ 1660984 h 3322003"/>
              <a:gd name="connsiteX9005" fmla="*/ 3927849 w 12191948"/>
              <a:gd name="connsiteY9005" fmla="*/ 1652998 h 3322003"/>
              <a:gd name="connsiteX9006" fmla="*/ 3952037 w 12191948"/>
              <a:gd name="connsiteY9006" fmla="*/ 1659037 h 3322003"/>
              <a:gd name="connsiteX9007" fmla="*/ 3960745 w 12191948"/>
              <a:gd name="connsiteY9007" fmla="*/ 1668774 h 3322003"/>
              <a:gd name="connsiteX9008" fmla="*/ 3973808 w 12191948"/>
              <a:gd name="connsiteY9008" fmla="*/ 1696627 h 3322003"/>
              <a:gd name="connsiteX9009" fmla="*/ 4144089 w 12191948"/>
              <a:gd name="connsiteY9009" fmla="*/ 1733050 h 3322003"/>
              <a:gd name="connsiteX9010" fmla="*/ 4187145 w 12191948"/>
              <a:gd name="connsiteY9010" fmla="*/ 1734218 h 3322003"/>
              <a:gd name="connsiteX9011" fmla="*/ 4158120 w 12191948"/>
              <a:gd name="connsiteY9011" fmla="*/ 1720585 h 3322003"/>
              <a:gd name="connsiteX9012" fmla="*/ 4109744 w 12191948"/>
              <a:gd name="connsiteY9012" fmla="*/ 1699159 h 3322003"/>
              <a:gd name="connsiteX9013" fmla="*/ 4094504 w 12191948"/>
              <a:gd name="connsiteY9013" fmla="*/ 1697016 h 3322003"/>
              <a:gd name="connsiteX9014" fmla="*/ 4065237 w 12191948"/>
              <a:gd name="connsiteY9014" fmla="*/ 1694679 h 3322003"/>
              <a:gd name="connsiteX9015" fmla="*/ 4003316 w 12191948"/>
              <a:gd name="connsiteY9015" fmla="*/ 1667801 h 3322003"/>
              <a:gd name="connsiteX9016" fmla="*/ 3958084 w 12191948"/>
              <a:gd name="connsiteY9016" fmla="*/ 1642480 h 3322003"/>
              <a:gd name="connsiteX9017" fmla="*/ 3888422 w 12191948"/>
              <a:gd name="connsiteY9017" fmla="*/ 1621250 h 3322003"/>
              <a:gd name="connsiteX9018" fmla="*/ 3867863 w 12191948"/>
              <a:gd name="connsiteY9018" fmla="*/ 1620277 h 3322003"/>
              <a:gd name="connsiteX9019" fmla="*/ 1335128 w 12191948"/>
              <a:gd name="connsiteY9019" fmla="*/ 1618524 h 3322003"/>
              <a:gd name="connsiteX9020" fmla="*/ 1331743 w 12191948"/>
              <a:gd name="connsiteY9020" fmla="*/ 1621641 h 3322003"/>
              <a:gd name="connsiteX9021" fmla="*/ 1345289 w 12191948"/>
              <a:gd name="connsiteY9021" fmla="*/ 1623002 h 3322003"/>
              <a:gd name="connsiteX9022" fmla="*/ 1347224 w 12191948"/>
              <a:gd name="connsiteY9022" fmla="*/ 1621444 h 3322003"/>
              <a:gd name="connsiteX9023" fmla="*/ 1640594 w 12191948"/>
              <a:gd name="connsiteY9023" fmla="*/ 1618062 h 3322003"/>
              <a:gd name="connsiteX9024" fmla="*/ 1627564 w 12191948"/>
              <a:gd name="connsiteY9024" fmla="*/ 1619303 h 3322003"/>
              <a:gd name="connsiteX9025" fmla="*/ 1627564 w 12191948"/>
              <a:gd name="connsiteY9025" fmla="*/ 1620082 h 3322003"/>
              <a:gd name="connsiteX9026" fmla="*/ 1633611 w 12191948"/>
              <a:gd name="connsiteY9026" fmla="*/ 1624951 h 3322003"/>
              <a:gd name="connsiteX9027" fmla="*/ 1657799 w 12191948"/>
              <a:gd name="connsiteY9027" fmla="*/ 1623393 h 3322003"/>
              <a:gd name="connsiteX9028" fmla="*/ 1640594 w 12191948"/>
              <a:gd name="connsiteY9028" fmla="*/ 1618062 h 3322003"/>
              <a:gd name="connsiteX9029" fmla="*/ 7037953 w 12191948"/>
              <a:gd name="connsiteY9029" fmla="*/ 1617745 h 3322003"/>
              <a:gd name="connsiteX9030" fmla="*/ 7036986 w 12191948"/>
              <a:gd name="connsiteY9030" fmla="*/ 1618524 h 3322003"/>
              <a:gd name="connsiteX9031" fmla="*/ 7015941 w 12191948"/>
              <a:gd name="connsiteY9031" fmla="*/ 1620665 h 3322003"/>
              <a:gd name="connsiteX9032" fmla="*/ 7050772 w 12191948"/>
              <a:gd name="connsiteY9032" fmla="*/ 1628456 h 3322003"/>
              <a:gd name="connsiteX9033" fmla="*/ 7060689 w 12191948"/>
              <a:gd name="connsiteY9033" fmla="*/ 1624757 h 3322003"/>
              <a:gd name="connsiteX9034" fmla="*/ 7037953 w 12191948"/>
              <a:gd name="connsiteY9034" fmla="*/ 1617745 h 3322003"/>
              <a:gd name="connsiteX9035" fmla="*/ 5919738 w 12191948"/>
              <a:gd name="connsiteY9035" fmla="*/ 1617549 h 3322003"/>
              <a:gd name="connsiteX9036" fmla="*/ 5924090 w 12191948"/>
              <a:gd name="connsiteY9036" fmla="*/ 1619303 h 3322003"/>
              <a:gd name="connsiteX9037" fmla="*/ 5921914 w 12191948"/>
              <a:gd name="connsiteY9037" fmla="*/ 1617549 h 3322003"/>
              <a:gd name="connsiteX9038" fmla="*/ 4773778 w 12191948"/>
              <a:gd name="connsiteY9038" fmla="*/ 1616729 h 3322003"/>
              <a:gd name="connsiteX9039" fmla="*/ 4747826 w 12191948"/>
              <a:gd name="connsiteY9039" fmla="*/ 1622808 h 3322003"/>
              <a:gd name="connsiteX9040" fmla="*/ 4767177 w 12191948"/>
              <a:gd name="connsiteY9040" fmla="*/ 1632936 h 3322003"/>
              <a:gd name="connsiteX9041" fmla="*/ 4757984 w 12191948"/>
              <a:gd name="connsiteY9041" fmla="*/ 1639754 h 3322003"/>
              <a:gd name="connsiteX9042" fmla="*/ 4791847 w 12191948"/>
              <a:gd name="connsiteY9042" fmla="*/ 1667411 h 3322003"/>
              <a:gd name="connsiteX9043" fmla="*/ 4808781 w 12191948"/>
              <a:gd name="connsiteY9043" fmla="*/ 1682410 h 3322003"/>
              <a:gd name="connsiteX9044" fmla="*/ 4881345 w 12191948"/>
              <a:gd name="connsiteY9044" fmla="*/ 1693511 h 3322003"/>
              <a:gd name="connsiteX9045" fmla="*/ 4950762 w 12191948"/>
              <a:gd name="connsiteY9045" fmla="*/ 1706950 h 3322003"/>
              <a:gd name="connsiteX9046" fmla="*/ 4956812 w 12191948"/>
              <a:gd name="connsiteY9046" fmla="*/ 1692732 h 3322003"/>
              <a:gd name="connsiteX9047" fmla="*/ 4916416 w 12191948"/>
              <a:gd name="connsiteY9047" fmla="*/ 1661763 h 3322003"/>
              <a:gd name="connsiteX9048" fmla="*/ 4896822 w 12191948"/>
              <a:gd name="connsiteY9048" fmla="*/ 1665852 h 3322003"/>
              <a:gd name="connsiteX9049" fmla="*/ 4902145 w 12191948"/>
              <a:gd name="connsiteY9049" fmla="*/ 1673643 h 3322003"/>
              <a:gd name="connsiteX9050" fmla="*/ 4897549 w 12191948"/>
              <a:gd name="connsiteY9050" fmla="*/ 1673643 h 3322003"/>
              <a:gd name="connsiteX9051" fmla="*/ 4902386 w 12191948"/>
              <a:gd name="connsiteY9051" fmla="*/ 1675201 h 3322003"/>
              <a:gd name="connsiteX9052" fmla="*/ 4891502 w 12191948"/>
              <a:gd name="connsiteY9052" fmla="*/ 1678318 h 3322003"/>
              <a:gd name="connsiteX9053" fmla="*/ 4831757 w 12191948"/>
              <a:gd name="connsiteY9053" fmla="*/ 1663127 h 3322003"/>
              <a:gd name="connsiteX9054" fmla="*/ 4834418 w 12191948"/>
              <a:gd name="connsiteY9054" fmla="*/ 1650855 h 3322003"/>
              <a:gd name="connsiteX9055" fmla="*/ 4780354 w 12191948"/>
              <a:gd name="connsiteY9055" fmla="*/ 1651793 h 3322003"/>
              <a:gd name="connsiteX9056" fmla="*/ 4796202 w 12191948"/>
              <a:gd name="connsiteY9056" fmla="*/ 1637026 h 3322003"/>
              <a:gd name="connsiteX9057" fmla="*/ 4791121 w 12191948"/>
              <a:gd name="connsiteY9057" fmla="*/ 1618524 h 3322003"/>
              <a:gd name="connsiteX9058" fmla="*/ 4773778 w 12191948"/>
              <a:gd name="connsiteY9058" fmla="*/ 1616729 h 3322003"/>
              <a:gd name="connsiteX9059" fmla="*/ 4662682 w 12191948"/>
              <a:gd name="connsiteY9059" fmla="*/ 1614823 h 3322003"/>
              <a:gd name="connsiteX9060" fmla="*/ 4680097 w 12191948"/>
              <a:gd name="connsiteY9060" fmla="*/ 1630405 h 3322003"/>
              <a:gd name="connsiteX9061" fmla="*/ 4680341 w 12191948"/>
              <a:gd name="connsiteY9061" fmla="*/ 1631769 h 3322003"/>
              <a:gd name="connsiteX9062" fmla="*/ 4706223 w 12191948"/>
              <a:gd name="connsiteY9062" fmla="*/ 1635858 h 3322003"/>
              <a:gd name="connsiteX9063" fmla="*/ 4740086 w 12191948"/>
              <a:gd name="connsiteY9063" fmla="*/ 1625730 h 3322003"/>
              <a:gd name="connsiteX9064" fmla="*/ 4744198 w 12191948"/>
              <a:gd name="connsiteY9064" fmla="*/ 1623002 h 3322003"/>
              <a:gd name="connsiteX9065" fmla="*/ 4662682 w 12191948"/>
              <a:gd name="connsiteY9065" fmla="*/ 1614823 h 3322003"/>
              <a:gd name="connsiteX9066" fmla="*/ 6175405 w 12191948"/>
              <a:gd name="connsiteY9066" fmla="*/ 1614629 h 3322003"/>
              <a:gd name="connsiteX9067" fmla="*/ 6175646 w 12191948"/>
              <a:gd name="connsiteY9067" fmla="*/ 1616575 h 3322003"/>
              <a:gd name="connsiteX9068" fmla="*/ 6175646 w 12191948"/>
              <a:gd name="connsiteY9068" fmla="*/ 1616966 h 3322003"/>
              <a:gd name="connsiteX9069" fmla="*/ 6188465 w 12191948"/>
              <a:gd name="connsiteY9069" fmla="*/ 1616966 h 3322003"/>
              <a:gd name="connsiteX9070" fmla="*/ 6188465 w 12191948"/>
              <a:gd name="connsiteY9070" fmla="*/ 1614629 h 3322003"/>
              <a:gd name="connsiteX9071" fmla="*/ 4953424 w 12191948"/>
              <a:gd name="connsiteY9071" fmla="*/ 1613265 h 3322003"/>
              <a:gd name="connsiteX9072" fmla="*/ 4929236 w 12191948"/>
              <a:gd name="connsiteY9072" fmla="*/ 1634300 h 3322003"/>
              <a:gd name="connsiteX9073" fmla="*/ 4949554 w 12191948"/>
              <a:gd name="connsiteY9073" fmla="*/ 1646375 h 3322003"/>
              <a:gd name="connsiteX9074" fmla="*/ 4993818 w 12191948"/>
              <a:gd name="connsiteY9074" fmla="*/ 1660789 h 3322003"/>
              <a:gd name="connsiteX9075" fmla="*/ 5014860 w 12191948"/>
              <a:gd name="connsiteY9075" fmla="*/ 1659037 h 3322003"/>
              <a:gd name="connsiteX9076" fmla="*/ 5014860 w 12191948"/>
              <a:gd name="connsiteY9076" fmla="*/ 1655530 h 3322003"/>
              <a:gd name="connsiteX9077" fmla="*/ 5032035 w 12191948"/>
              <a:gd name="connsiteY9077" fmla="*/ 1627873 h 3322003"/>
              <a:gd name="connsiteX9078" fmla="*/ 4968904 w 12191948"/>
              <a:gd name="connsiteY9078" fmla="*/ 1631769 h 3322003"/>
              <a:gd name="connsiteX9079" fmla="*/ 4969872 w 12191948"/>
              <a:gd name="connsiteY9079" fmla="*/ 1631769 h 3322003"/>
              <a:gd name="connsiteX9080" fmla="*/ 4953424 w 12191948"/>
              <a:gd name="connsiteY9080" fmla="*/ 1613265 h 3322003"/>
              <a:gd name="connsiteX9081" fmla="*/ 3156007 w 12191948"/>
              <a:gd name="connsiteY9081" fmla="*/ 1612680 h 3322003"/>
              <a:gd name="connsiteX9082" fmla="*/ 3097714 w 12191948"/>
              <a:gd name="connsiteY9082" fmla="*/ 1615602 h 3322003"/>
              <a:gd name="connsiteX9083" fmla="*/ 3174344 w 12191948"/>
              <a:gd name="connsiteY9083" fmla="*/ 1620063 h 3322003"/>
              <a:gd name="connsiteX9084" fmla="*/ 3176810 w 12191948"/>
              <a:gd name="connsiteY9084" fmla="*/ 1621056 h 3322003"/>
              <a:gd name="connsiteX9085" fmla="*/ 3178019 w 12191948"/>
              <a:gd name="connsiteY9085" fmla="*/ 1620277 h 3322003"/>
              <a:gd name="connsiteX9086" fmla="*/ 3174344 w 12191948"/>
              <a:gd name="connsiteY9086" fmla="*/ 1620063 h 3322003"/>
              <a:gd name="connsiteX9087" fmla="*/ 4971080 w 12191948"/>
              <a:gd name="connsiteY9087" fmla="*/ 1611316 h 3322003"/>
              <a:gd name="connsiteX9088" fmla="*/ 4972048 w 12191948"/>
              <a:gd name="connsiteY9088" fmla="*/ 1612291 h 3322003"/>
              <a:gd name="connsiteX9089" fmla="*/ 4982449 w 12191948"/>
              <a:gd name="connsiteY9089" fmla="*/ 1615796 h 3322003"/>
              <a:gd name="connsiteX9090" fmla="*/ 4971080 w 12191948"/>
              <a:gd name="connsiteY9090" fmla="*/ 1611316 h 3322003"/>
              <a:gd name="connsiteX9091" fmla="*/ 2038761 w 12191948"/>
              <a:gd name="connsiteY9091" fmla="*/ 1609369 h 3322003"/>
              <a:gd name="connsiteX9092" fmla="*/ 2020379 w 12191948"/>
              <a:gd name="connsiteY9092" fmla="*/ 1612874 h 3322003"/>
              <a:gd name="connsiteX9093" fmla="*/ 1983369 w 12191948"/>
              <a:gd name="connsiteY9093" fmla="*/ 1622614 h 3322003"/>
              <a:gd name="connsiteX9094" fmla="*/ 1987480 w 12191948"/>
              <a:gd name="connsiteY9094" fmla="*/ 1632352 h 3322003"/>
              <a:gd name="connsiteX9095" fmla="*/ 2033461 w 12191948"/>
              <a:gd name="connsiteY9095" fmla="*/ 1642104 h 3322003"/>
              <a:gd name="connsiteX9096" fmla="*/ 2004662 w 12191948"/>
              <a:gd name="connsiteY9096" fmla="*/ 1643562 h 3322003"/>
              <a:gd name="connsiteX9097" fmla="*/ 1996190 w 12191948"/>
              <a:gd name="connsiteY9097" fmla="*/ 1642285 h 3322003"/>
              <a:gd name="connsiteX9098" fmla="*/ 1999093 w 12191948"/>
              <a:gd name="connsiteY9098" fmla="*/ 1643844 h 3322003"/>
              <a:gd name="connsiteX9099" fmla="*/ 2004662 w 12191948"/>
              <a:gd name="connsiteY9099" fmla="*/ 1643562 h 3322003"/>
              <a:gd name="connsiteX9100" fmla="*/ 2029810 w 12191948"/>
              <a:gd name="connsiteY9100" fmla="*/ 1647351 h 3322003"/>
              <a:gd name="connsiteX9101" fmla="*/ 2039758 w 12191948"/>
              <a:gd name="connsiteY9101" fmla="*/ 1646961 h 3322003"/>
              <a:gd name="connsiteX9102" fmla="*/ 2038066 w 12191948"/>
              <a:gd name="connsiteY9102" fmla="*/ 1643081 h 3322003"/>
              <a:gd name="connsiteX9103" fmla="*/ 2041664 w 12191948"/>
              <a:gd name="connsiteY9103" fmla="*/ 1643844 h 3322003"/>
              <a:gd name="connsiteX9104" fmla="*/ 2081548 w 12191948"/>
              <a:gd name="connsiteY9104" fmla="*/ 1655328 h 3322003"/>
              <a:gd name="connsiteX9105" fmla="*/ 2081815 w 12191948"/>
              <a:gd name="connsiteY9105" fmla="*/ 1655921 h 3322003"/>
              <a:gd name="connsiteX9106" fmla="*/ 2081574 w 12191948"/>
              <a:gd name="connsiteY9106" fmla="*/ 1655336 h 3322003"/>
              <a:gd name="connsiteX9107" fmla="*/ 2081548 w 12191948"/>
              <a:gd name="connsiteY9107" fmla="*/ 1655328 h 3322003"/>
              <a:gd name="connsiteX9108" fmla="*/ 2076010 w 12191948"/>
              <a:gd name="connsiteY9108" fmla="*/ 1643065 h 3322003"/>
              <a:gd name="connsiteX9109" fmla="*/ 2148574 w 12191948"/>
              <a:gd name="connsiteY9109" fmla="*/ 1653777 h 3322003"/>
              <a:gd name="connsiteX9110" fmla="*/ 2148574 w 12191948"/>
              <a:gd name="connsiteY9110" fmla="*/ 1641701 h 3322003"/>
              <a:gd name="connsiteX9111" fmla="*/ 2116646 w 12191948"/>
              <a:gd name="connsiteY9111" fmla="*/ 1625925 h 3322003"/>
              <a:gd name="connsiteX9112" fmla="*/ 2038761 w 12191948"/>
              <a:gd name="connsiteY9112" fmla="*/ 1609369 h 3322003"/>
              <a:gd name="connsiteX9113" fmla="*/ 3789584 w 12191948"/>
              <a:gd name="connsiteY9113" fmla="*/ 1609199 h 3322003"/>
              <a:gd name="connsiteX9114" fmla="*/ 3768934 w 12191948"/>
              <a:gd name="connsiteY9114" fmla="*/ 1612486 h 3322003"/>
              <a:gd name="connsiteX9115" fmla="*/ 3766999 w 12191948"/>
              <a:gd name="connsiteY9115" fmla="*/ 1613265 h 3322003"/>
              <a:gd name="connsiteX9116" fmla="*/ 3833999 w 12191948"/>
              <a:gd name="connsiteY9116" fmla="*/ 1620082 h 3322003"/>
              <a:gd name="connsiteX9117" fmla="*/ 3789584 w 12191948"/>
              <a:gd name="connsiteY9117" fmla="*/ 1609199 h 3322003"/>
              <a:gd name="connsiteX9118" fmla="*/ 5096135 w 12191948"/>
              <a:gd name="connsiteY9118" fmla="*/ 1608785 h 3322003"/>
              <a:gd name="connsiteX9119" fmla="*/ 5096135 w 12191948"/>
              <a:gd name="connsiteY9119" fmla="*/ 1614238 h 3322003"/>
              <a:gd name="connsiteX9120" fmla="*/ 5115967 w 12191948"/>
              <a:gd name="connsiteY9120" fmla="*/ 1615408 h 3322003"/>
              <a:gd name="connsiteX9121" fmla="*/ 5114515 w 12191948"/>
              <a:gd name="connsiteY9121" fmla="*/ 1611316 h 3322003"/>
              <a:gd name="connsiteX9122" fmla="*/ 5114515 w 12191948"/>
              <a:gd name="connsiteY9122" fmla="*/ 1610537 h 3322003"/>
              <a:gd name="connsiteX9123" fmla="*/ 5096135 w 12191948"/>
              <a:gd name="connsiteY9123" fmla="*/ 1608785 h 3322003"/>
              <a:gd name="connsiteX9124" fmla="*/ 4886846 w 12191948"/>
              <a:gd name="connsiteY9124" fmla="*/ 1607543 h 3322003"/>
              <a:gd name="connsiteX9125" fmla="*/ 4883521 w 12191948"/>
              <a:gd name="connsiteY9125" fmla="*/ 1611122 h 3322003"/>
              <a:gd name="connsiteX9126" fmla="*/ 4892955 w 12191948"/>
              <a:gd name="connsiteY9126" fmla="*/ 1627483 h 3322003"/>
              <a:gd name="connsiteX9127" fmla="*/ 4927783 w 12191948"/>
              <a:gd name="connsiteY9127" fmla="*/ 1633521 h 3322003"/>
              <a:gd name="connsiteX9128" fmla="*/ 4900692 w 12191948"/>
              <a:gd name="connsiteY9128" fmla="*/ 1608785 h 3322003"/>
              <a:gd name="connsiteX9129" fmla="*/ 4886846 w 12191948"/>
              <a:gd name="connsiteY9129" fmla="*/ 1607543 h 3322003"/>
              <a:gd name="connsiteX9130" fmla="*/ 6050353 w 12191948"/>
              <a:gd name="connsiteY9130" fmla="*/ 1607226 h 3322003"/>
              <a:gd name="connsiteX9131" fmla="*/ 6014555 w 12191948"/>
              <a:gd name="connsiteY9131" fmla="*/ 1615796 h 3322003"/>
              <a:gd name="connsiteX9132" fmla="*/ 6062690 w 12191948"/>
              <a:gd name="connsiteY9132" fmla="*/ 1619498 h 3322003"/>
              <a:gd name="connsiteX9133" fmla="*/ 6062690 w 12191948"/>
              <a:gd name="connsiteY9133" fmla="*/ 1610733 h 3322003"/>
              <a:gd name="connsiteX9134" fmla="*/ 4516344 w 12191948"/>
              <a:gd name="connsiteY9134" fmla="*/ 1606838 h 3322003"/>
              <a:gd name="connsiteX9135" fmla="*/ 4516344 w 12191948"/>
              <a:gd name="connsiteY9135" fmla="*/ 1609369 h 3322003"/>
              <a:gd name="connsiteX9136" fmla="*/ 4522635 w 12191948"/>
              <a:gd name="connsiteY9136" fmla="*/ 1609369 h 3322003"/>
              <a:gd name="connsiteX9137" fmla="*/ 4522876 w 12191948"/>
              <a:gd name="connsiteY9137" fmla="*/ 1608590 h 3322003"/>
              <a:gd name="connsiteX9138" fmla="*/ 4521426 w 12191948"/>
              <a:gd name="connsiteY9138" fmla="*/ 1608005 h 3322003"/>
              <a:gd name="connsiteX9139" fmla="*/ 6599230 w 12191948"/>
              <a:gd name="connsiteY9139" fmla="*/ 1606447 h 3322003"/>
              <a:gd name="connsiteX9140" fmla="*/ 6599663 w 12191948"/>
              <a:gd name="connsiteY9140" fmla="*/ 1606447 h 3322003"/>
              <a:gd name="connsiteX9141" fmla="*/ 6599663 w 12191948"/>
              <a:gd name="connsiteY9141" fmla="*/ 1606838 h 3322003"/>
              <a:gd name="connsiteX9142" fmla="*/ 6101632 w 12191948"/>
              <a:gd name="connsiteY9142" fmla="*/ 1605668 h 3322003"/>
              <a:gd name="connsiteX9143" fmla="*/ 6135344 w 12191948"/>
              <a:gd name="connsiteY9143" fmla="*/ 1612023 h 3322003"/>
              <a:gd name="connsiteX9144" fmla="*/ 6147291 w 12191948"/>
              <a:gd name="connsiteY9144" fmla="*/ 1607322 h 3322003"/>
              <a:gd name="connsiteX9145" fmla="*/ 6150008 w 12191948"/>
              <a:gd name="connsiteY9145" fmla="*/ 1607421 h 3322003"/>
              <a:gd name="connsiteX9146" fmla="*/ 6150008 w 12191948"/>
              <a:gd name="connsiteY9146" fmla="*/ 1606253 h 3322003"/>
              <a:gd name="connsiteX9147" fmla="*/ 6147291 w 12191948"/>
              <a:gd name="connsiteY9147" fmla="*/ 1607322 h 3322003"/>
              <a:gd name="connsiteX9148" fmla="*/ 4571011 w 12191948"/>
              <a:gd name="connsiteY9148" fmla="*/ 1605083 h 3322003"/>
              <a:gd name="connsiteX9149" fmla="*/ 4553110 w 12191948"/>
              <a:gd name="connsiteY9149" fmla="*/ 1608200 h 3322003"/>
              <a:gd name="connsiteX9150" fmla="*/ 4588426 w 12191948"/>
              <a:gd name="connsiteY9150" fmla="*/ 1641506 h 3322003"/>
              <a:gd name="connsiteX9151" fmla="*/ 4585524 w 12191948"/>
              <a:gd name="connsiteY9151" fmla="*/ 1625536 h 3322003"/>
              <a:gd name="connsiteX9152" fmla="*/ 4593746 w 12191948"/>
              <a:gd name="connsiteY9152" fmla="*/ 1617939 h 3322003"/>
              <a:gd name="connsiteX9153" fmla="*/ 4592296 w 12191948"/>
              <a:gd name="connsiteY9153" fmla="*/ 1616381 h 3322003"/>
              <a:gd name="connsiteX9154" fmla="*/ 4571011 w 12191948"/>
              <a:gd name="connsiteY9154" fmla="*/ 1605083 h 3322003"/>
              <a:gd name="connsiteX9155" fmla="*/ 1586684 w 12191948"/>
              <a:gd name="connsiteY9155" fmla="*/ 1605083 h 3322003"/>
              <a:gd name="connsiteX9156" fmla="*/ 1583782 w 12191948"/>
              <a:gd name="connsiteY9156" fmla="*/ 1606059 h 3322003"/>
              <a:gd name="connsiteX9157" fmla="*/ 1593457 w 12191948"/>
              <a:gd name="connsiteY9157" fmla="*/ 1607226 h 3322003"/>
              <a:gd name="connsiteX9158" fmla="*/ 1593457 w 12191948"/>
              <a:gd name="connsiteY9158" fmla="*/ 1605083 h 3322003"/>
              <a:gd name="connsiteX9159" fmla="*/ 6744309 w 12191948"/>
              <a:gd name="connsiteY9159" fmla="*/ 1604889 h 3322003"/>
              <a:gd name="connsiteX9160" fmla="*/ 6744309 w 12191948"/>
              <a:gd name="connsiteY9160" fmla="*/ 1629431 h 3322003"/>
              <a:gd name="connsiteX9161" fmla="*/ 6782525 w 12191948"/>
              <a:gd name="connsiteY9161" fmla="*/ 1647154 h 3322003"/>
              <a:gd name="connsiteX9162" fmla="*/ 6896210 w 12191948"/>
              <a:gd name="connsiteY9162" fmla="*/ 1682019 h 3322003"/>
              <a:gd name="connsiteX9163" fmla="*/ 6990060 w 12191948"/>
              <a:gd name="connsiteY9163" fmla="*/ 1690589 h 3322003"/>
              <a:gd name="connsiteX9164" fmla="*/ 7020779 w 12191948"/>
              <a:gd name="connsiteY9164" fmla="*/ 1690589 h 3322003"/>
              <a:gd name="connsiteX9165" fmla="*/ 6990060 w 12191948"/>
              <a:gd name="connsiteY9165" fmla="*/ 1687084 h 3322003"/>
              <a:gd name="connsiteX9166" fmla="*/ 6984981 w 12191948"/>
              <a:gd name="connsiteY9166" fmla="*/ 1680851 h 3322003"/>
              <a:gd name="connsiteX9167" fmla="*/ 7000854 w 12191948"/>
              <a:gd name="connsiteY9167" fmla="*/ 1675835 h 3322003"/>
              <a:gd name="connsiteX9168" fmla="*/ 6998325 w 12191948"/>
              <a:gd name="connsiteY9168" fmla="*/ 1667385 h 3322003"/>
              <a:gd name="connsiteX9169" fmla="*/ 7026886 w 12191948"/>
              <a:gd name="connsiteY9169" fmla="*/ 1675665 h 3322003"/>
              <a:gd name="connsiteX9170" fmla="*/ 7045450 w 12191948"/>
              <a:gd name="connsiteY9170" fmla="*/ 1686499 h 3322003"/>
              <a:gd name="connsiteX9171" fmla="*/ 7034566 w 12191948"/>
              <a:gd name="connsiteY9171" fmla="*/ 1688057 h 3322003"/>
              <a:gd name="connsiteX9172" fmla="*/ 7020053 w 12191948"/>
              <a:gd name="connsiteY9172" fmla="*/ 1691174 h 3322003"/>
              <a:gd name="connsiteX9173" fmla="*/ 7022714 w 12191948"/>
              <a:gd name="connsiteY9173" fmla="*/ 1700329 h 3322003"/>
              <a:gd name="connsiteX9174" fmla="*/ 7080039 w 12191948"/>
              <a:gd name="connsiteY9174" fmla="*/ 1700329 h 3322003"/>
              <a:gd name="connsiteX9175" fmla="*/ 7100598 w 12191948"/>
              <a:gd name="connsiteY9175" fmla="*/ 1712015 h 3322003"/>
              <a:gd name="connsiteX9176" fmla="*/ 7144137 w 12191948"/>
              <a:gd name="connsiteY9176" fmla="*/ 1702275 h 3322003"/>
              <a:gd name="connsiteX9177" fmla="*/ 7205335 w 12191948"/>
              <a:gd name="connsiteY9177" fmla="*/ 1706756 h 3322003"/>
              <a:gd name="connsiteX9178" fmla="*/ 7188402 w 12191948"/>
              <a:gd name="connsiteY9178" fmla="*/ 1695264 h 3322003"/>
              <a:gd name="connsiteX9179" fmla="*/ 7107615 w 12191948"/>
              <a:gd name="connsiteY9179" fmla="*/ 1675786 h 3322003"/>
              <a:gd name="connsiteX9180" fmla="*/ 7117531 w 12191948"/>
              <a:gd name="connsiteY9180" fmla="*/ 1665073 h 3322003"/>
              <a:gd name="connsiteX9181" fmla="*/ 6982561 w 12191948"/>
              <a:gd name="connsiteY9181" fmla="*/ 1630599 h 3322003"/>
              <a:gd name="connsiteX9182" fmla="*/ 7034083 w 12191948"/>
              <a:gd name="connsiteY9182" fmla="*/ 1650271 h 3322003"/>
              <a:gd name="connsiteX9183" fmla="*/ 7032872 w 12191948"/>
              <a:gd name="connsiteY9183" fmla="*/ 1650076 h 3322003"/>
              <a:gd name="connsiteX9184" fmla="*/ 6995138 w 12191948"/>
              <a:gd name="connsiteY9184" fmla="*/ 1649103 h 3322003"/>
              <a:gd name="connsiteX9185" fmla="*/ 7049320 w 12191948"/>
              <a:gd name="connsiteY9185" fmla="*/ 1667411 h 3322003"/>
              <a:gd name="connsiteX9186" fmla="*/ 7038195 w 12191948"/>
              <a:gd name="connsiteY9186" fmla="*/ 1669944 h 3322003"/>
              <a:gd name="connsiteX9187" fmla="*/ 6998241 w 12191948"/>
              <a:gd name="connsiteY9187" fmla="*/ 1667105 h 3322003"/>
              <a:gd name="connsiteX9188" fmla="*/ 6998041 w 12191948"/>
              <a:gd name="connsiteY9188" fmla="*/ 1666437 h 3322003"/>
              <a:gd name="connsiteX9189" fmla="*/ 6970709 w 12191948"/>
              <a:gd name="connsiteY9189" fmla="*/ 1659816 h 3322003"/>
              <a:gd name="connsiteX9190" fmla="*/ 6899053 w 12191948"/>
              <a:gd name="connsiteY9190" fmla="*/ 1648276 h 3322003"/>
              <a:gd name="connsiteX9191" fmla="*/ 6936363 w 12191948"/>
              <a:gd name="connsiteY9191" fmla="*/ 1644038 h 3322003"/>
              <a:gd name="connsiteX9192" fmla="*/ 6939022 w 12191948"/>
              <a:gd name="connsiteY9192" fmla="*/ 1634300 h 3322003"/>
              <a:gd name="connsiteX9193" fmla="*/ 6864523 w 12191948"/>
              <a:gd name="connsiteY9193" fmla="*/ 1626509 h 3322003"/>
              <a:gd name="connsiteX9194" fmla="*/ 6898387 w 12191948"/>
              <a:gd name="connsiteY9194" fmla="*/ 1648169 h 3322003"/>
              <a:gd name="connsiteX9195" fmla="*/ 6898145 w 12191948"/>
              <a:gd name="connsiteY9195" fmla="*/ 1648130 h 3322003"/>
              <a:gd name="connsiteX9196" fmla="*/ 6872748 w 12191948"/>
              <a:gd name="connsiteY9196" fmla="*/ 1642870 h 3322003"/>
              <a:gd name="connsiteX9197" fmla="*/ 6857994 w 12191948"/>
              <a:gd name="connsiteY9197" fmla="*/ 1628456 h 3322003"/>
              <a:gd name="connsiteX9198" fmla="*/ 6863555 w 12191948"/>
              <a:gd name="connsiteY9198" fmla="*/ 1625925 h 3322003"/>
              <a:gd name="connsiteX9199" fmla="*/ 6744309 w 12191948"/>
              <a:gd name="connsiteY9199" fmla="*/ 1604889 h 3322003"/>
              <a:gd name="connsiteX9200" fmla="*/ 1695955 w 12191948"/>
              <a:gd name="connsiteY9200" fmla="*/ 1603331 h 3322003"/>
              <a:gd name="connsiteX9201" fmla="*/ 1686581 w 12191948"/>
              <a:gd name="connsiteY9201" fmla="*/ 1607032 h 3322003"/>
              <a:gd name="connsiteX9202" fmla="*/ 1683437 w 12191948"/>
              <a:gd name="connsiteY9202" fmla="*/ 1613459 h 3322003"/>
              <a:gd name="connsiteX9203" fmla="*/ 1670859 w 12191948"/>
              <a:gd name="connsiteY9203" fmla="*/ 1611901 h 3322003"/>
              <a:gd name="connsiteX9204" fmla="*/ 1683678 w 12191948"/>
              <a:gd name="connsiteY9204" fmla="*/ 1616187 h 3322003"/>
              <a:gd name="connsiteX9205" fmla="*/ 1735201 w 12191948"/>
              <a:gd name="connsiteY9205" fmla="*/ 1618718 h 3322003"/>
              <a:gd name="connsiteX9206" fmla="*/ 1726493 w 12191948"/>
              <a:gd name="connsiteY9206" fmla="*/ 1614044 h 3322003"/>
              <a:gd name="connsiteX9207" fmla="*/ 1712947 w 12191948"/>
              <a:gd name="connsiteY9207" fmla="*/ 1604889 h 3322003"/>
              <a:gd name="connsiteX9208" fmla="*/ 1695955 w 12191948"/>
              <a:gd name="connsiteY9208" fmla="*/ 1603331 h 3322003"/>
              <a:gd name="connsiteX9209" fmla="*/ 3379505 w 12191948"/>
              <a:gd name="connsiteY9209" fmla="*/ 1603137 h 3322003"/>
              <a:gd name="connsiteX9210" fmla="*/ 3361607 w 12191948"/>
              <a:gd name="connsiteY9210" fmla="*/ 1604695 h 3322003"/>
              <a:gd name="connsiteX9211" fmla="*/ 3360398 w 12191948"/>
              <a:gd name="connsiteY9211" fmla="*/ 1605474 h 3322003"/>
              <a:gd name="connsiteX9212" fmla="*/ 3365959 w 12191948"/>
              <a:gd name="connsiteY9212" fmla="*/ 1609564 h 3322003"/>
              <a:gd name="connsiteX9213" fmla="*/ 3388939 w 12191948"/>
              <a:gd name="connsiteY9213" fmla="*/ 1609564 h 3322003"/>
              <a:gd name="connsiteX9214" fmla="*/ 6308197 w 12191948"/>
              <a:gd name="connsiteY9214" fmla="*/ 1602552 h 3322003"/>
              <a:gd name="connsiteX9215" fmla="*/ 6312793 w 12191948"/>
              <a:gd name="connsiteY9215" fmla="*/ 1610343 h 3322003"/>
              <a:gd name="connsiteX9216" fmla="*/ 6331659 w 12191948"/>
              <a:gd name="connsiteY9216" fmla="*/ 1614629 h 3322003"/>
              <a:gd name="connsiteX9217" fmla="*/ 6332270 w 12191948"/>
              <a:gd name="connsiteY9217" fmla="*/ 1608562 h 3322003"/>
              <a:gd name="connsiteX9218" fmla="*/ 6332385 w 12191948"/>
              <a:gd name="connsiteY9218" fmla="*/ 1608590 h 3322003"/>
              <a:gd name="connsiteX9219" fmla="*/ 6332385 w 12191948"/>
              <a:gd name="connsiteY9219" fmla="*/ 1607421 h 3322003"/>
              <a:gd name="connsiteX9220" fmla="*/ 6332270 w 12191948"/>
              <a:gd name="connsiteY9220" fmla="*/ 1608562 h 3322003"/>
              <a:gd name="connsiteX9221" fmla="*/ 3273803 w 12191948"/>
              <a:gd name="connsiteY9221" fmla="*/ 1602163 h 3322003"/>
              <a:gd name="connsiteX9222" fmla="*/ 3273803 w 12191948"/>
              <a:gd name="connsiteY9222" fmla="*/ 1609564 h 3322003"/>
              <a:gd name="connsiteX9223" fmla="*/ 3272595 w 12191948"/>
              <a:gd name="connsiteY9223" fmla="*/ 1610343 h 3322003"/>
              <a:gd name="connsiteX9224" fmla="*/ 3313472 w 12191948"/>
              <a:gd name="connsiteY9224" fmla="*/ 1612486 h 3322003"/>
              <a:gd name="connsiteX9225" fmla="*/ 3310087 w 12191948"/>
              <a:gd name="connsiteY9225" fmla="*/ 1606447 h 3322003"/>
              <a:gd name="connsiteX9226" fmla="*/ 3273803 w 12191948"/>
              <a:gd name="connsiteY9226" fmla="*/ 1602163 h 3322003"/>
              <a:gd name="connsiteX9227" fmla="*/ 4430476 w 12191948"/>
              <a:gd name="connsiteY9227" fmla="*/ 1601578 h 3322003"/>
              <a:gd name="connsiteX9228" fmla="*/ 4425882 w 12191948"/>
              <a:gd name="connsiteY9228" fmla="*/ 1605280 h 3322003"/>
              <a:gd name="connsiteX9229" fmla="*/ 4418383 w 12191948"/>
              <a:gd name="connsiteY9229" fmla="*/ 1614823 h 3322003"/>
              <a:gd name="connsiteX9230" fmla="*/ 4477402 w 12191948"/>
              <a:gd name="connsiteY9230" fmla="*/ 1643259 h 3322003"/>
              <a:gd name="connsiteX9231" fmla="*/ 4491433 w 12191948"/>
              <a:gd name="connsiteY9231" fmla="*/ 1664685 h 3322003"/>
              <a:gd name="connsiteX9232" fmla="*/ 4471356 w 12191948"/>
              <a:gd name="connsiteY9232" fmla="*/ 1666631 h 3322003"/>
              <a:gd name="connsiteX9233" fmla="*/ 4460954 w 12191948"/>
              <a:gd name="connsiteY9233" fmla="*/ 1655921 h 3322003"/>
              <a:gd name="connsiteX9234" fmla="*/ 4455634 w 12191948"/>
              <a:gd name="connsiteY9234" fmla="*/ 1648324 h 3322003"/>
              <a:gd name="connsiteX9235" fmla="*/ 4404112 w 12191948"/>
              <a:gd name="connsiteY9235" fmla="*/ 1638196 h 3322003"/>
              <a:gd name="connsiteX9236" fmla="*/ 4431202 w 12191948"/>
              <a:gd name="connsiteY9236" fmla="*/ 1630405 h 3322003"/>
              <a:gd name="connsiteX9237" fmla="*/ 4339773 w 12191948"/>
              <a:gd name="connsiteY9237" fmla="*/ 1609175 h 3322003"/>
              <a:gd name="connsiteX9238" fmla="*/ 4322840 w 12191948"/>
              <a:gd name="connsiteY9238" fmla="*/ 1609175 h 3322003"/>
              <a:gd name="connsiteX9239" fmla="*/ 4326710 w 12191948"/>
              <a:gd name="connsiteY9239" fmla="*/ 1616187 h 3322003"/>
              <a:gd name="connsiteX9240" fmla="*/ 4377747 w 12191948"/>
              <a:gd name="connsiteY9240" fmla="*/ 1634106 h 3322003"/>
              <a:gd name="connsiteX9241" fmla="*/ 4362993 w 12191948"/>
              <a:gd name="connsiteY9241" fmla="*/ 1644817 h 3322003"/>
              <a:gd name="connsiteX9242" fmla="*/ 4328370 w 12191948"/>
              <a:gd name="connsiteY9242" fmla="*/ 1631152 h 3322003"/>
              <a:gd name="connsiteX9243" fmla="*/ 4331548 w 12191948"/>
              <a:gd name="connsiteY9243" fmla="*/ 1630014 h 3322003"/>
              <a:gd name="connsiteX9244" fmla="*/ 4325018 w 12191948"/>
              <a:gd name="connsiteY9244" fmla="*/ 1628968 h 3322003"/>
              <a:gd name="connsiteX9245" fmla="*/ 4327871 w 12191948"/>
              <a:gd name="connsiteY9245" fmla="*/ 1630955 h 3322003"/>
              <a:gd name="connsiteX9246" fmla="*/ 4325986 w 12191948"/>
              <a:gd name="connsiteY9246" fmla="*/ 1630211 h 3322003"/>
              <a:gd name="connsiteX9247" fmla="*/ 4253422 w 12191948"/>
              <a:gd name="connsiteY9247" fmla="*/ 1617160 h 3322003"/>
              <a:gd name="connsiteX9248" fmla="*/ 4198997 w 12191948"/>
              <a:gd name="connsiteY9248" fmla="*/ 1619303 h 3322003"/>
              <a:gd name="connsiteX9249" fmla="*/ 4221009 w 12191948"/>
              <a:gd name="connsiteY9249" fmla="*/ 1634106 h 3322003"/>
              <a:gd name="connsiteX9250" fmla="*/ 4245197 w 12191948"/>
              <a:gd name="connsiteY9250" fmla="*/ 1646181 h 3322003"/>
              <a:gd name="connsiteX9251" fmla="*/ 4295990 w 12191948"/>
              <a:gd name="connsiteY9251" fmla="*/ 1649882 h 3322003"/>
              <a:gd name="connsiteX9252" fmla="*/ 4347269 w 12191948"/>
              <a:gd name="connsiteY9252" fmla="*/ 1665852 h 3322003"/>
              <a:gd name="connsiteX9253" fmla="*/ 4401694 w 12191948"/>
              <a:gd name="connsiteY9253" fmla="*/ 1680267 h 3322003"/>
              <a:gd name="connsiteX9254" fmla="*/ 4459987 w 12191948"/>
              <a:gd name="connsiteY9254" fmla="*/ 1674619 h 3322003"/>
              <a:gd name="connsiteX9255" fmla="*/ 4489013 w 12191948"/>
              <a:gd name="connsiteY9255" fmla="*/ 1679487 h 3322003"/>
              <a:gd name="connsiteX9256" fmla="*/ 4549240 w 12191948"/>
              <a:gd name="connsiteY9256" fmla="*/ 1688252 h 3322003"/>
              <a:gd name="connsiteX9257" fmla="*/ 4621804 w 12191948"/>
              <a:gd name="connsiteY9257" fmla="*/ 1691368 h 3322003"/>
              <a:gd name="connsiteX9258" fmla="*/ 4634141 w 12191948"/>
              <a:gd name="connsiteY9258" fmla="*/ 1687667 h 3322003"/>
              <a:gd name="connsiteX9259" fmla="*/ 4557465 w 12191948"/>
              <a:gd name="connsiteY9259" fmla="*/ 1655921 h 3322003"/>
              <a:gd name="connsiteX9260" fmla="*/ 4556013 w 12191948"/>
              <a:gd name="connsiteY9260" fmla="*/ 1655336 h 3322003"/>
              <a:gd name="connsiteX9261" fmla="*/ 4565206 w 12191948"/>
              <a:gd name="connsiteY9261" fmla="*/ 1647545 h 3322003"/>
              <a:gd name="connsiteX9262" fmla="*/ 4585765 w 12191948"/>
              <a:gd name="connsiteY9262" fmla="*/ 1643259 h 3322003"/>
              <a:gd name="connsiteX9263" fmla="*/ 4564479 w 12191948"/>
              <a:gd name="connsiteY9263" fmla="*/ 1645792 h 3322003"/>
              <a:gd name="connsiteX9264" fmla="*/ 4494335 w 12191948"/>
              <a:gd name="connsiteY9264" fmla="*/ 1627677 h 3322003"/>
              <a:gd name="connsiteX9265" fmla="*/ 4457326 w 12191948"/>
              <a:gd name="connsiteY9265" fmla="*/ 1608200 h 3322003"/>
              <a:gd name="connsiteX9266" fmla="*/ 4448618 w 12191948"/>
              <a:gd name="connsiteY9266" fmla="*/ 1601578 h 3322003"/>
              <a:gd name="connsiteX9267" fmla="*/ 4430476 w 12191948"/>
              <a:gd name="connsiteY9267" fmla="*/ 1601578 h 3322003"/>
              <a:gd name="connsiteX9268" fmla="*/ 7316600 w 12191948"/>
              <a:gd name="connsiteY9268" fmla="*/ 1601384 h 3322003"/>
              <a:gd name="connsiteX9269" fmla="*/ 7304263 w 12191948"/>
              <a:gd name="connsiteY9269" fmla="*/ 1609954 h 3322003"/>
              <a:gd name="connsiteX9270" fmla="*/ 7303296 w 12191948"/>
              <a:gd name="connsiteY9270" fmla="*/ 1610733 h 3322003"/>
              <a:gd name="connsiteX9271" fmla="*/ 7327484 w 12191948"/>
              <a:gd name="connsiteY9271" fmla="*/ 1615991 h 3322003"/>
              <a:gd name="connsiteX9272" fmla="*/ 7334015 w 12191948"/>
              <a:gd name="connsiteY9272" fmla="*/ 1606059 h 3322003"/>
              <a:gd name="connsiteX9273" fmla="*/ 7316600 w 12191948"/>
              <a:gd name="connsiteY9273" fmla="*/ 1601384 h 3322003"/>
              <a:gd name="connsiteX9274" fmla="*/ 4198756 w 12191948"/>
              <a:gd name="connsiteY9274" fmla="*/ 1599826 h 3322003"/>
              <a:gd name="connsiteX9275" fmla="*/ 4198029 w 12191948"/>
              <a:gd name="connsiteY9275" fmla="*/ 1600409 h 3322003"/>
              <a:gd name="connsiteX9276" fmla="*/ 4199965 w 12191948"/>
              <a:gd name="connsiteY9276" fmla="*/ 1609175 h 3322003"/>
              <a:gd name="connsiteX9277" fmla="*/ 4230199 w 12191948"/>
              <a:gd name="connsiteY9277" fmla="*/ 1607032 h 3322003"/>
              <a:gd name="connsiteX9278" fmla="*/ 4222703 w 12191948"/>
              <a:gd name="connsiteY9278" fmla="*/ 1600799 h 3322003"/>
              <a:gd name="connsiteX9279" fmla="*/ 4198756 w 12191948"/>
              <a:gd name="connsiteY9279" fmla="*/ 1599826 h 3322003"/>
              <a:gd name="connsiteX9280" fmla="*/ 2326598 w 12191948"/>
              <a:gd name="connsiteY9280" fmla="*/ 1599241 h 3322003"/>
              <a:gd name="connsiteX9281" fmla="*/ 2318376 w 12191948"/>
              <a:gd name="connsiteY9281" fmla="*/ 1603137 h 3322003"/>
              <a:gd name="connsiteX9282" fmla="*/ 2347158 w 12191948"/>
              <a:gd name="connsiteY9282" fmla="*/ 1610537 h 3322003"/>
              <a:gd name="connsiteX9283" fmla="*/ 2345223 w 12191948"/>
              <a:gd name="connsiteY9283" fmla="*/ 1603137 h 3322003"/>
              <a:gd name="connsiteX9284" fmla="*/ 2326598 w 12191948"/>
              <a:gd name="connsiteY9284" fmla="*/ 1599241 h 3322003"/>
              <a:gd name="connsiteX9285" fmla="*/ 1968011 w 12191948"/>
              <a:gd name="connsiteY9285" fmla="*/ 1595175 h 3322003"/>
              <a:gd name="connsiteX9286" fmla="*/ 1954343 w 12191948"/>
              <a:gd name="connsiteY9286" fmla="*/ 1596125 h 3322003"/>
              <a:gd name="connsiteX9287" fmla="*/ 1960390 w 12191948"/>
              <a:gd name="connsiteY9287" fmla="*/ 1600994 h 3322003"/>
              <a:gd name="connsiteX9288" fmla="*/ 1988450 w 12191948"/>
              <a:gd name="connsiteY9288" fmla="*/ 1605474 h 3322003"/>
              <a:gd name="connsiteX9289" fmla="*/ 1987480 w 12191948"/>
              <a:gd name="connsiteY9289" fmla="*/ 1600409 h 3322003"/>
              <a:gd name="connsiteX9290" fmla="*/ 1986030 w 12191948"/>
              <a:gd name="connsiteY9290" fmla="*/ 1599630 h 3322003"/>
              <a:gd name="connsiteX9291" fmla="*/ 1968011 w 12191948"/>
              <a:gd name="connsiteY9291" fmla="*/ 1595175 h 3322003"/>
              <a:gd name="connsiteX9292" fmla="*/ 1485336 w 12191948"/>
              <a:gd name="connsiteY9292" fmla="*/ 1594567 h 3322003"/>
              <a:gd name="connsiteX9293" fmla="*/ 1483886 w 12191948"/>
              <a:gd name="connsiteY9293" fmla="*/ 1599241 h 3322003"/>
              <a:gd name="connsiteX9294" fmla="*/ 1485580 w 12191948"/>
              <a:gd name="connsiteY9294" fmla="*/ 1598268 h 3322003"/>
              <a:gd name="connsiteX9295" fmla="*/ 1505171 w 12191948"/>
              <a:gd name="connsiteY9295" fmla="*/ 1600799 h 3322003"/>
              <a:gd name="connsiteX9296" fmla="*/ 1505171 w 12191948"/>
              <a:gd name="connsiteY9296" fmla="*/ 1596125 h 3322003"/>
              <a:gd name="connsiteX9297" fmla="*/ 1485336 w 12191948"/>
              <a:gd name="connsiteY9297" fmla="*/ 1594567 h 3322003"/>
              <a:gd name="connsiteX9298" fmla="*/ 2404726 w 12191948"/>
              <a:gd name="connsiteY9298" fmla="*/ 1593982 h 3322003"/>
              <a:gd name="connsiteX9299" fmla="*/ 2406176 w 12191948"/>
              <a:gd name="connsiteY9299" fmla="*/ 1595931 h 3322003"/>
              <a:gd name="connsiteX9300" fmla="*/ 2412223 w 12191948"/>
              <a:gd name="connsiteY9300" fmla="*/ 1595931 h 3322003"/>
              <a:gd name="connsiteX9301" fmla="*/ 2410290 w 12191948"/>
              <a:gd name="connsiteY9301" fmla="*/ 1594567 h 3322003"/>
              <a:gd name="connsiteX9302" fmla="*/ 3049823 w 12191948"/>
              <a:gd name="connsiteY9302" fmla="*/ 1592229 h 3322003"/>
              <a:gd name="connsiteX9303" fmla="*/ 3021280 w 12191948"/>
              <a:gd name="connsiteY9303" fmla="*/ 1593203 h 3322003"/>
              <a:gd name="connsiteX9304" fmla="*/ 3036278 w 12191948"/>
              <a:gd name="connsiteY9304" fmla="*/ 1611707 h 3322003"/>
              <a:gd name="connsiteX9305" fmla="*/ 3095053 w 12191948"/>
              <a:gd name="connsiteY9305" fmla="*/ 1614044 h 3322003"/>
              <a:gd name="connsiteX9306" fmla="*/ 3095053 w 12191948"/>
              <a:gd name="connsiteY9306" fmla="*/ 1603722 h 3322003"/>
              <a:gd name="connsiteX9307" fmla="*/ 2812054 w 12191948"/>
              <a:gd name="connsiteY9307" fmla="*/ 1591645 h 3322003"/>
              <a:gd name="connsiteX9308" fmla="*/ 2910497 w 12191948"/>
              <a:gd name="connsiteY9308" fmla="*/ 1617549 h 3322003"/>
              <a:gd name="connsiteX9309" fmla="*/ 2909532 w 12191948"/>
              <a:gd name="connsiteY9309" fmla="*/ 1616966 h 3322003"/>
              <a:gd name="connsiteX9310" fmla="*/ 2869864 w 12191948"/>
              <a:gd name="connsiteY9310" fmla="*/ 1594567 h 3322003"/>
              <a:gd name="connsiteX9311" fmla="*/ 2812054 w 12191948"/>
              <a:gd name="connsiteY9311" fmla="*/ 1591645 h 3322003"/>
              <a:gd name="connsiteX9312" fmla="*/ 6455746 w 12191948"/>
              <a:gd name="connsiteY9312" fmla="*/ 1590281 h 3322003"/>
              <a:gd name="connsiteX9313" fmla="*/ 6519843 w 12191948"/>
              <a:gd name="connsiteY9313" fmla="*/ 1618134 h 3322003"/>
              <a:gd name="connsiteX9314" fmla="*/ 6554674 w 12191948"/>
              <a:gd name="connsiteY9314" fmla="*/ 1624757 h 3322003"/>
              <a:gd name="connsiteX9315" fmla="*/ 6571363 w 12191948"/>
              <a:gd name="connsiteY9315" fmla="*/ 1625925 h 3322003"/>
              <a:gd name="connsiteX9316" fmla="*/ 6554433 w 12191948"/>
              <a:gd name="connsiteY9316" fmla="*/ 1622614 h 3322003"/>
              <a:gd name="connsiteX9317" fmla="*/ 6585394 w 12191948"/>
              <a:gd name="connsiteY9317" fmla="*/ 1619692 h 3322003"/>
              <a:gd name="connsiteX9318" fmla="*/ 6601357 w 12191948"/>
              <a:gd name="connsiteY9318" fmla="*/ 1627094 h 3322003"/>
              <a:gd name="connsiteX9319" fmla="*/ 6654570 w 12191948"/>
              <a:gd name="connsiteY9319" fmla="*/ 1660010 h 3322003"/>
              <a:gd name="connsiteX9320" fmla="*/ 6691336 w 12191948"/>
              <a:gd name="connsiteY9320" fmla="*/ 1662736 h 3322003"/>
              <a:gd name="connsiteX9321" fmla="*/ 6712380 w 12191948"/>
              <a:gd name="connsiteY9321" fmla="*/ 1682213 h 3322003"/>
              <a:gd name="connsiteX9322" fmla="*/ 6716733 w 12191948"/>
              <a:gd name="connsiteY9322" fmla="*/ 1697407 h 3322003"/>
              <a:gd name="connsiteX9323" fmla="*/ 6758822 w 12191948"/>
              <a:gd name="connsiteY9323" fmla="*/ 1700132 h 3322003"/>
              <a:gd name="connsiteX9324" fmla="*/ 6779140 w 12191948"/>
              <a:gd name="connsiteY9324" fmla="*/ 1690200 h 3322003"/>
              <a:gd name="connsiteX9325" fmla="*/ 6858718 w 12191948"/>
              <a:gd name="connsiteY9325" fmla="*/ 1699353 h 3322003"/>
              <a:gd name="connsiteX9326" fmla="*/ 6842029 w 12191948"/>
              <a:gd name="connsiteY9326" fmla="*/ 1690589 h 3322003"/>
              <a:gd name="connsiteX9327" fmla="*/ 6769464 w 12191948"/>
              <a:gd name="connsiteY9327" fmla="*/ 1679682 h 3322003"/>
              <a:gd name="connsiteX9328" fmla="*/ 6702947 w 12191948"/>
              <a:gd name="connsiteY9328" fmla="*/ 1645013 h 3322003"/>
              <a:gd name="connsiteX9329" fmla="*/ 6728587 w 12191948"/>
              <a:gd name="connsiteY9329" fmla="*/ 1632742 h 3322003"/>
              <a:gd name="connsiteX9330" fmla="*/ 6594101 w 12191948"/>
              <a:gd name="connsiteY9330" fmla="*/ 1591645 h 3322003"/>
              <a:gd name="connsiteX9331" fmla="*/ 6589626 w 12191948"/>
              <a:gd name="connsiteY9331" fmla="*/ 1597780 h 3322003"/>
              <a:gd name="connsiteX9332" fmla="*/ 6599230 w 12191948"/>
              <a:gd name="connsiteY9332" fmla="*/ 1606447 h 3322003"/>
              <a:gd name="connsiteX9333" fmla="*/ 6553224 w 12191948"/>
              <a:gd name="connsiteY9333" fmla="*/ 1606447 h 3322003"/>
              <a:gd name="connsiteX9334" fmla="*/ 6511136 w 12191948"/>
              <a:gd name="connsiteY9334" fmla="*/ 1590281 h 3322003"/>
              <a:gd name="connsiteX9335" fmla="*/ 1257000 w 12191948"/>
              <a:gd name="connsiteY9335" fmla="*/ 1590281 h 3322003"/>
              <a:gd name="connsiteX9336" fmla="*/ 1257000 w 12191948"/>
              <a:gd name="connsiteY9336" fmla="*/ 1598268 h 3322003"/>
              <a:gd name="connsiteX9337" fmla="*/ 1257968 w 12191948"/>
              <a:gd name="connsiteY9337" fmla="*/ 1598656 h 3322003"/>
              <a:gd name="connsiteX9338" fmla="*/ 1295945 w 12191948"/>
              <a:gd name="connsiteY9338" fmla="*/ 1603525 h 3322003"/>
              <a:gd name="connsiteX9339" fmla="*/ 1288205 w 12191948"/>
              <a:gd name="connsiteY9339" fmla="*/ 1592424 h 3322003"/>
              <a:gd name="connsiteX9340" fmla="*/ 1257000 w 12191948"/>
              <a:gd name="connsiteY9340" fmla="*/ 1590281 h 3322003"/>
              <a:gd name="connsiteX9341" fmla="*/ 2735156 w 12191948"/>
              <a:gd name="connsiteY9341" fmla="*/ 1590070 h 3322003"/>
              <a:gd name="connsiteX9342" fmla="*/ 2699577 w 12191948"/>
              <a:gd name="connsiteY9342" fmla="*/ 1591060 h 3322003"/>
              <a:gd name="connsiteX9343" fmla="*/ 2716993 w 12191948"/>
              <a:gd name="connsiteY9343" fmla="*/ 1608200 h 3322003"/>
              <a:gd name="connsiteX9344" fmla="*/ 2716993 w 12191948"/>
              <a:gd name="connsiteY9344" fmla="*/ 1614823 h 3322003"/>
              <a:gd name="connsiteX9345" fmla="*/ 2735619 w 12191948"/>
              <a:gd name="connsiteY9345" fmla="*/ 1639363 h 3322003"/>
              <a:gd name="connsiteX9346" fmla="*/ 2768271 w 12191948"/>
              <a:gd name="connsiteY9346" fmla="*/ 1665073 h 3322003"/>
              <a:gd name="connsiteX9347" fmla="*/ 2856801 w 12191948"/>
              <a:gd name="connsiteY9347" fmla="*/ 1705197 h 3322003"/>
              <a:gd name="connsiteX9348" fmla="*/ 2855833 w 12191948"/>
              <a:gd name="connsiteY9348" fmla="*/ 1703639 h 3322003"/>
              <a:gd name="connsiteX9349" fmla="*/ 2922593 w 12191948"/>
              <a:gd name="connsiteY9349" fmla="*/ 1713377 h 3322003"/>
              <a:gd name="connsiteX9350" fmla="*/ 2944361 w 12191948"/>
              <a:gd name="connsiteY9350" fmla="*/ 1710066 h 3322003"/>
              <a:gd name="connsiteX9351" fmla="*/ 2928398 w 12191948"/>
              <a:gd name="connsiteY9351" fmla="*/ 1703639 h 3322003"/>
              <a:gd name="connsiteX9352" fmla="*/ 2795365 w 12191948"/>
              <a:gd name="connsiteY9352" fmla="*/ 1656503 h 3322003"/>
              <a:gd name="connsiteX9353" fmla="*/ 2785931 w 12191948"/>
              <a:gd name="connsiteY9353" fmla="*/ 1637026 h 3322003"/>
              <a:gd name="connsiteX9354" fmla="*/ 2803828 w 12191948"/>
              <a:gd name="connsiteY9354" fmla="*/ 1631769 h 3322003"/>
              <a:gd name="connsiteX9355" fmla="*/ 2849061 w 12191948"/>
              <a:gd name="connsiteY9355" fmla="*/ 1639169 h 3322003"/>
              <a:gd name="connsiteX9356" fmla="*/ 2904936 w 12191948"/>
              <a:gd name="connsiteY9356" fmla="*/ 1639169 h 3322003"/>
              <a:gd name="connsiteX9357" fmla="*/ 2774320 w 12191948"/>
              <a:gd name="connsiteY9357" fmla="*/ 1617160 h 3322003"/>
              <a:gd name="connsiteX9358" fmla="*/ 2769483 w 12191948"/>
              <a:gd name="connsiteY9358" fmla="*/ 1597683 h 3322003"/>
              <a:gd name="connsiteX9359" fmla="*/ 2735156 w 12191948"/>
              <a:gd name="connsiteY9359" fmla="*/ 1590070 h 3322003"/>
              <a:gd name="connsiteX9360" fmla="*/ 1205965 w 12191948"/>
              <a:gd name="connsiteY9360" fmla="*/ 1585997 h 3322003"/>
              <a:gd name="connsiteX9361" fmla="*/ 1205965 w 12191948"/>
              <a:gd name="connsiteY9361" fmla="*/ 1588334 h 3322003"/>
              <a:gd name="connsiteX9362" fmla="*/ 1212253 w 12191948"/>
              <a:gd name="connsiteY9362" fmla="*/ 1588334 h 3322003"/>
              <a:gd name="connsiteX9363" fmla="*/ 1212738 w 12191948"/>
              <a:gd name="connsiteY9363" fmla="*/ 1586191 h 3322003"/>
              <a:gd name="connsiteX9364" fmla="*/ 1212738 w 12191948"/>
              <a:gd name="connsiteY9364" fmla="*/ 1585997 h 3322003"/>
              <a:gd name="connsiteX9365" fmla="*/ 6500252 w 12191948"/>
              <a:gd name="connsiteY9365" fmla="*/ 1585606 h 3322003"/>
              <a:gd name="connsiteX9366" fmla="*/ 6508718 w 12191948"/>
              <a:gd name="connsiteY9366" fmla="*/ 1589307 h 3322003"/>
              <a:gd name="connsiteX9367" fmla="*/ 6505331 w 12191948"/>
              <a:gd name="connsiteY9367" fmla="*/ 1585997 h 3322003"/>
              <a:gd name="connsiteX9368" fmla="*/ 6505331 w 12191948"/>
              <a:gd name="connsiteY9368" fmla="*/ 1585606 h 3322003"/>
              <a:gd name="connsiteX9369" fmla="*/ 2494221 w 12191948"/>
              <a:gd name="connsiteY9369" fmla="*/ 1585023 h 3322003"/>
              <a:gd name="connsiteX9370" fmla="*/ 2499785 w 12191948"/>
              <a:gd name="connsiteY9370" fmla="*/ 1601773 h 3322003"/>
              <a:gd name="connsiteX9371" fmla="*/ 2500026 w 12191948"/>
              <a:gd name="connsiteY9371" fmla="*/ 1602163 h 3322003"/>
              <a:gd name="connsiteX9372" fmla="*/ 2598231 w 12191948"/>
              <a:gd name="connsiteY9372" fmla="*/ 1602163 h 3322003"/>
              <a:gd name="connsiteX9373" fmla="*/ 2494221 w 12191948"/>
              <a:gd name="connsiteY9373" fmla="*/ 1585023 h 3322003"/>
              <a:gd name="connsiteX9374" fmla="*/ 1968132 w 12191948"/>
              <a:gd name="connsiteY9374" fmla="*/ 1584244 h 3322003"/>
              <a:gd name="connsiteX9375" fmla="*/ 1965230 w 12191948"/>
              <a:gd name="connsiteY9375" fmla="*/ 1587361 h 3322003"/>
              <a:gd name="connsiteX9376" fmla="*/ 1976596 w 12191948"/>
              <a:gd name="connsiteY9376" fmla="*/ 1589502 h 3322003"/>
              <a:gd name="connsiteX9377" fmla="*/ 1988450 w 12191948"/>
              <a:gd name="connsiteY9377" fmla="*/ 1587361 h 3322003"/>
              <a:gd name="connsiteX9378" fmla="*/ 1986030 w 12191948"/>
              <a:gd name="connsiteY9378" fmla="*/ 1586582 h 3322003"/>
              <a:gd name="connsiteX9379" fmla="*/ 1968132 w 12191948"/>
              <a:gd name="connsiteY9379" fmla="*/ 1584244 h 3322003"/>
              <a:gd name="connsiteX9380" fmla="*/ 4809021 w 12191948"/>
              <a:gd name="connsiteY9380" fmla="*/ 1583269 h 3322003"/>
              <a:gd name="connsiteX9381" fmla="*/ 4802008 w 12191948"/>
              <a:gd name="connsiteY9381" fmla="*/ 1587943 h 3322003"/>
              <a:gd name="connsiteX9382" fmla="*/ 4821599 w 12191948"/>
              <a:gd name="connsiteY9382" fmla="*/ 1592814 h 3322003"/>
              <a:gd name="connsiteX9383" fmla="*/ 4824258 w 12191948"/>
              <a:gd name="connsiteY9383" fmla="*/ 1586191 h 3322003"/>
              <a:gd name="connsiteX9384" fmla="*/ 4819905 w 12191948"/>
              <a:gd name="connsiteY9384" fmla="*/ 1583269 h 3322003"/>
              <a:gd name="connsiteX9385" fmla="*/ 4809021 w 12191948"/>
              <a:gd name="connsiteY9385" fmla="*/ 1583269 h 3322003"/>
              <a:gd name="connsiteX9386" fmla="*/ 6730763 w 12191948"/>
              <a:gd name="connsiteY9386" fmla="*/ 1582296 h 3322003"/>
              <a:gd name="connsiteX9387" fmla="*/ 6712622 w 12191948"/>
              <a:gd name="connsiteY9387" fmla="*/ 1583659 h 3322003"/>
              <a:gd name="connsiteX9388" fmla="*/ 6695206 w 12191948"/>
              <a:gd name="connsiteY9388" fmla="*/ 1588919 h 3322003"/>
              <a:gd name="connsiteX9389" fmla="*/ 6774543 w 12191948"/>
              <a:gd name="connsiteY9389" fmla="*/ 1598462 h 3322003"/>
              <a:gd name="connsiteX9390" fmla="*/ 6730763 w 12191948"/>
              <a:gd name="connsiteY9390" fmla="*/ 1582686 h 3322003"/>
              <a:gd name="connsiteX9391" fmla="*/ 4291880 w 12191948"/>
              <a:gd name="connsiteY9391" fmla="*/ 1582296 h 3322003"/>
              <a:gd name="connsiteX9392" fmla="*/ 4303007 w 12191948"/>
              <a:gd name="connsiteY9392" fmla="*/ 1596125 h 3322003"/>
              <a:gd name="connsiteX9393" fmla="*/ 4339773 w 12191948"/>
              <a:gd name="connsiteY9393" fmla="*/ 1600215 h 3322003"/>
              <a:gd name="connsiteX9394" fmla="*/ 4398792 w 12191948"/>
              <a:gd name="connsiteY9394" fmla="*/ 1596513 h 3322003"/>
              <a:gd name="connsiteX9395" fmla="*/ 4376054 w 12191948"/>
              <a:gd name="connsiteY9395" fmla="*/ 1588528 h 3322003"/>
              <a:gd name="connsiteX9396" fmla="*/ 4375327 w 12191948"/>
              <a:gd name="connsiteY9396" fmla="*/ 1589113 h 3322003"/>
              <a:gd name="connsiteX9397" fmla="*/ 4291880 w 12191948"/>
              <a:gd name="connsiteY9397" fmla="*/ 1582296 h 3322003"/>
              <a:gd name="connsiteX9398" fmla="*/ 3619935 w 12191948"/>
              <a:gd name="connsiteY9398" fmla="*/ 1582296 h 3322003"/>
              <a:gd name="connsiteX9399" fmla="*/ 3619935 w 12191948"/>
              <a:gd name="connsiteY9399" fmla="*/ 1584244 h 3322003"/>
              <a:gd name="connsiteX9400" fmla="*/ 3630337 w 12191948"/>
              <a:gd name="connsiteY9400" fmla="*/ 1584439 h 3322003"/>
              <a:gd name="connsiteX9401" fmla="*/ 3630337 w 12191948"/>
              <a:gd name="connsiteY9401" fmla="*/ 1582296 h 3322003"/>
              <a:gd name="connsiteX9402" fmla="*/ 3619935 w 12191948"/>
              <a:gd name="connsiteY9402" fmla="*/ 1582296 h 3322003"/>
              <a:gd name="connsiteX9403" fmla="*/ 1102923 w 12191948"/>
              <a:gd name="connsiteY9403" fmla="*/ 1579570 h 3322003"/>
              <a:gd name="connsiteX9404" fmla="*/ 1082122 w 12191948"/>
              <a:gd name="connsiteY9404" fmla="*/ 1581907 h 3322003"/>
              <a:gd name="connsiteX9405" fmla="*/ 1087684 w 12191948"/>
              <a:gd name="connsiteY9405" fmla="*/ 1587749 h 3322003"/>
              <a:gd name="connsiteX9406" fmla="*/ 1087928 w 12191948"/>
              <a:gd name="connsiteY9406" fmla="*/ 1586970 h 3322003"/>
              <a:gd name="connsiteX9407" fmla="*/ 1125661 w 12191948"/>
              <a:gd name="connsiteY9407" fmla="*/ 1589307 h 3322003"/>
              <a:gd name="connsiteX9408" fmla="*/ 1122758 w 12191948"/>
              <a:gd name="connsiteY9408" fmla="*/ 1583659 h 3322003"/>
              <a:gd name="connsiteX9409" fmla="*/ 1102923 w 12191948"/>
              <a:gd name="connsiteY9409" fmla="*/ 1579570 h 3322003"/>
              <a:gd name="connsiteX9410" fmla="*/ 2526391 w 12191948"/>
              <a:gd name="connsiteY9410" fmla="*/ 1578791 h 3322003"/>
              <a:gd name="connsiteX9411" fmla="*/ 2570414 w 12191948"/>
              <a:gd name="connsiteY9411" fmla="*/ 1583075 h 3322003"/>
              <a:gd name="connsiteX9412" fmla="*/ 2527602 w 12191948"/>
              <a:gd name="connsiteY9412" fmla="*/ 1578791 h 3322003"/>
              <a:gd name="connsiteX9413" fmla="*/ 6149767 w 12191948"/>
              <a:gd name="connsiteY9413" fmla="*/ 1578400 h 3322003"/>
              <a:gd name="connsiteX9414" fmla="*/ 6103082 w 12191948"/>
              <a:gd name="connsiteY9414" fmla="*/ 1584244 h 3322003"/>
              <a:gd name="connsiteX9415" fmla="*/ 6163554 w 12191948"/>
              <a:gd name="connsiteY9415" fmla="*/ 1586582 h 3322003"/>
              <a:gd name="connsiteX9416" fmla="*/ 6162101 w 12191948"/>
              <a:gd name="connsiteY9416" fmla="*/ 1581711 h 3322003"/>
              <a:gd name="connsiteX9417" fmla="*/ 6162101 w 12191948"/>
              <a:gd name="connsiteY9417" fmla="*/ 1582101 h 3322003"/>
              <a:gd name="connsiteX9418" fmla="*/ 6149767 w 12191948"/>
              <a:gd name="connsiteY9418" fmla="*/ 1578400 h 3322003"/>
              <a:gd name="connsiteX9419" fmla="*/ 5990608 w 12191948"/>
              <a:gd name="connsiteY9419" fmla="*/ 1578206 h 3322003"/>
              <a:gd name="connsiteX9420" fmla="*/ 5999799 w 12191948"/>
              <a:gd name="connsiteY9420" fmla="*/ 1589502 h 3322003"/>
              <a:gd name="connsiteX9421" fmla="*/ 6031486 w 12191948"/>
              <a:gd name="connsiteY9421" fmla="*/ 1597683 h 3322003"/>
              <a:gd name="connsiteX9422" fmla="*/ 6009647 w 12191948"/>
              <a:gd name="connsiteY9422" fmla="*/ 1580288 h 3322003"/>
              <a:gd name="connsiteX9423" fmla="*/ 6010200 w 12191948"/>
              <a:gd name="connsiteY9423" fmla="*/ 1580349 h 3322003"/>
              <a:gd name="connsiteX9424" fmla="*/ 6009233 w 12191948"/>
              <a:gd name="connsiteY9424" fmla="*/ 1579958 h 3322003"/>
              <a:gd name="connsiteX9425" fmla="*/ 6009647 w 12191948"/>
              <a:gd name="connsiteY9425" fmla="*/ 1580288 h 3322003"/>
              <a:gd name="connsiteX9426" fmla="*/ 3402001 w 12191948"/>
              <a:gd name="connsiteY9426" fmla="*/ 1575089 h 3322003"/>
              <a:gd name="connsiteX9427" fmla="*/ 3410950 w 12191948"/>
              <a:gd name="connsiteY9427" fmla="*/ 1588334 h 3322003"/>
              <a:gd name="connsiteX9428" fmla="*/ 3435138 w 12191948"/>
              <a:gd name="connsiteY9428" fmla="*/ 1595931 h 3322003"/>
              <a:gd name="connsiteX9429" fmla="*/ 3426190 w 12191948"/>
              <a:gd name="connsiteY9429" fmla="*/ 1600994 h 3322003"/>
              <a:gd name="connsiteX9430" fmla="*/ 3425463 w 12191948"/>
              <a:gd name="connsiteY9430" fmla="*/ 1601773 h 3322003"/>
              <a:gd name="connsiteX9431" fmla="*/ 3440944 w 12191948"/>
              <a:gd name="connsiteY9431" fmla="*/ 1613850 h 3322003"/>
              <a:gd name="connsiteX9432" fmla="*/ 3465132 w 12191948"/>
              <a:gd name="connsiteY9432" fmla="*/ 1613850 h 3322003"/>
              <a:gd name="connsiteX9433" fmla="*/ 3479645 w 12191948"/>
              <a:gd name="connsiteY9433" fmla="*/ 1603525 h 3322003"/>
              <a:gd name="connsiteX9434" fmla="*/ 3552209 w 12191948"/>
              <a:gd name="connsiteY9434" fmla="*/ 1611512 h 3322003"/>
              <a:gd name="connsiteX9435" fmla="*/ 3624773 w 12191948"/>
              <a:gd name="connsiteY9435" fmla="*/ 1622223 h 3322003"/>
              <a:gd name="connsiteX9436" fmla="*/ 3635898 w 12191948"/>
              <a:gd name="connsiteY9436" fmla="*/ 1608200 h 3322003"/>
              <a:gd name="connsiteX9437" fmla="*/ 3692741 w 12191948"/>
              <a:gd name="connsiteY9437" fmla="*/ 1624366 h 3322003"/>
              <a:gd name="connsiteX9438" fmla="*/ 3725152 w 12191948"/>
              <a:gd name="connsiteY9438" fmla="*/ 1624366 h 3322003"/>
              <a:gd name="connsiteX9439" fmla="*/ 3706527 w 12191948"/>
              <a:gd name="connsiteY9439" fmla="*/ 1615212 h 3322003"/>
              <a:gd name="connsiteX9440" fmla="*/ 3717414 w 12191948"/>
              <a:gd name="connsiteY9440" fmla="*/ 1607421 h 3322003"/>
              <a:gd name="connsiteX9441" fmla="*/ 3551241 w 12191948"/>
              <a:gd name="connsiteY9441" fmla="*/ 1590865 h 3322003"/>
              <a:gd name="connsiteX9442" fmla="*/ 3502865 w 12191948"/>
              <a:gd name="connsiteY9442" fmla="*/ 1586582 h 3322003"/>
              <a:gd name="connsiteX9443" fmla="*/ 3461744 w 12191948"/>
              <a:gd name="connsiteY9443" fmla="*/ 1584244 h 3322003"/>
              <a:gd name="connsiteX9444" fmla="*/ 3402001 w 12191948"/>
              <a:gd name="connsiteY9444" fmla="*/ 1575089 h 3322003"/>
              <a:gd name="connsiteX9445" fmla="*/ 3342256 w 12191948"/>
              <a:gd name="connsiteY9445" fmla="*/ 1575089 h 3322003"/>
              <a:gd name="connsiteX9446" fmla="*/ 3341047 w 12191948"/>
              <a:gd name="connsiteY9446" fmla="*/ 1576257 h 3322003"/>
              <a:gd name="connsiteX9447" fmla="*/ 3303555 w 12191948"/>
              <a:gd name="connsiteY9447" fmla="*/ 1578012 h 3322003"/>
              <a:gd name="connsiteX9448" fmla="*/ 3272353 w 12191948"/>
              <a:gd name="connsiteY9448" fmla="*/ 1580349 h 3322003"/>
              <a:gd name="connsiteX9449" fmla="*/ 3299926 w 12191948"/>
              <a:gd name="connsiteY9449" fmla="*/ 1593203 h 3322003"/>
              <a:gd name="connsiteX9450" fmla="*/ 3324115 w 12191948"/>
              <a:gd name="connsiteY9450" fmla="*/ 1599047 h 3322003"/>
              <a:gd name="connsiteX9451" fmla="*/ 3339354 w 12191948"/>
              <a:gd name="connsiteY9451" fmla="*/ 1594761 h 3322003"/>
              <a:gd name="connsiteX9452" fmla="*/ 3342256 w 12191948"/>
              <a:gd name="connsiteY9452" fmla="*/ 1575089 h 3322003"/>
              <a:gd name="connsiteX9453" fmla="*/ 3736279 w 12191948"/>
              <a:gd name="connsiteY9453" fmla="*/ 1574699 h 3322003"/>
              <a:gd name="connsiteX9454" fmla="*/ 3744505 w 12191948"/>
              <a:gd name="connsiteY9454" fmla="*/ 1584439 h 3322003"/>
              <a:gd name="connsiteX9455" fmla="*/ 3742811 w 12191948"/>
              <a:gd name="connsiteY9455" fmla="*/ 1585218 h 3322003"/>
              <a:gd name="connsiteX9456" fmla="*/ 3737247 w 12191948"/>
              <a:gd name="connsiteY9456" fmla="*/ 1599630 h 3322003"/>
              <a:gd name="connsiteX9457" fmla="*/ 3792396 w 12191948"/>
              <a:gd name="connsiteY9457" fmla="*/ 1603722 h 3322003"/>
              <a:gd name="connsiteX9458" fmla="*/ 3848997 w 12191948"/>
              <a:gd name="connsiteY9458" fmla="*/ 1612291 h 3322003"/>
              <a:gd name="connsiteX9459" fmla="*/ 3885763 w 12191948"/>
              <a:gd name="connsiteY9459" fmla="*/ 1605668 h 3322003"/>
              <a:gd name="connsiteX9460" fmla="*/ 3845610 w 12191948"/>
              <a:gd name="connsiteY9460" fmla="*/ 1596125 h 3322003"/>
              <a:gd name="connsiteX9461" fmla="*/ 3809811 w 12191948"/>
              <a:gd name="connsiteY9461" fmla="*/ 1586582 h 3322003"/>
              <a:gd name="connsiteX9462" fmla="*/ 3767966 w 12191948"/>
              <a:gd name="connsiteY9462" fmla="*/ 1578985 h 3322003"/>
              <a:gd name="connsiteX9463" fmla="*/ 3736279 w 12191948"/>
              <a:gd name="connsiteY9463" fmla="*/ 1574699 h 3322003"/>
              <a:gd name="connsiteX9464" fmla="*/ 2139381 w 12191948"/>
              <a:gd name="connsiteY9464" fmla="*/ 1572752 h 3322003"/>
              <a:gd name="connsiteX9465" fmla="*/ 2120275 w 12191948"/>
              <a:gd name="connsiteY9465" fmla="*/ 1580737 h 3322003"/>
              <a:gd name="connsiteX9466" fmla="*/ 2146398 w 12191948"/>
              <a:gd name="connsiteY9466" fmla="*/ 1594955 h 3322003"/>
              <a:gd name="connsiteX9467" fmla="*/ 2169104 w 12191948"/>
              <a:gd name="connsiteY9467" fmla="*/ 1596101 h 3322003"/>
              <a:gd name="connsiteX9468" fmla="*/ 2178902 w 12191948"/>
              <a:gd name="connsiteY9468" fmla="*/ 1590880 h 3322003"/>
              <a:gd name="connsiteX9469" fmla="*/ 2179294 w 12191948"/>
              <a:gd name="connsiteY9469" fmla="*/ 1591060 h 3322003"/>
              <a:gd name="connsiteX9470" fmla="*/ 2179294 w 12191948"/>
              <a:gd name="connsiteY9470" fmla="*/ 1590671 h 3322003"/>
              <a:gd name="connsiteX9471" fmla="*/ 2178902 w 12191948"/>
              <a:gd name="connsiteY9471" fmla="*/ 1590880 h 3322003"/>
              <a:gd name="connsiteX9472" fmla="*/ 4804425 w 12191948"/>
              <a:gd name="connsiteY9472" fmla="*/ 1571973 h 3322003"/>
              <a:gd name="connsiteX9473" fmla="*/ 4804425 w 12191948"/>
              <a:gd name="connsiteY9473" fmla="*/ 1577621 h 3322003"/>
              <a:gd name="connsiteX9474" fmla="*/ 4819905 w 12191948"/>
              <a:gd name="connsiteY9474" fmla="*/ 1583075 h 3322003"/>
              <a:gd name="connsiteX9475" fmla="*/ 4819051 w 12191948"/>
              <a:gd name="connsiteY9475" fmla="*/ 1576026 h 3322003"/>
              <a:gd name="connsiteX9476" fmla="*/ 4819905 w 12191948"/>
              <a:gd name="connsiteY9476" fmla="*/ 1576453 h 3322003"/>
              <a:gd name="connsiteX9477" fmla="*/ 4818938 w 12191948"/>
              <a:gd name="connsiteY9477" fmla="*/ 1575089 h 3322003"/>
              <a:gd name="connsiteX9478" fmla="*/ 4819051 w 12191948"/>
              <a:gd name="connsiteY9478" fmla="*/ 1576026 h 3322003"/>
              <a:gd name="connsiteX9479" fmla="*/ 4810956 w 12191948"/>
              <a:gd name="connsiteY9479" fmla="*/ 1571973 h 3322003"/>
              <a:gd name="connsiteX9480" fmla="*/ 4804425 w 12191948"/>
              <a:gd name="connsiteY9480" fmla="*/ 1571973 h 3322003"/>
              <a:gd name="connsiteX9481" fmla="*/ 1874280 w 12191948"/>
              <a:gd name="connsiteY9481" fmla="*/ 1571583 h 3322003"/>
              <a:gd name="connsiteX9482" fmla="*/ 1932331 w 12191948"/>
              <a:gd name="connsiteY9482" fmla="*/ 1582880 h 3322003"/>
              <a:gd name="connsiteX9483" fmla="*/ 1905241 w 12191948"/>
              <a:gd name="connsiteY9483" fmla="*/ 1577427 h 3322003"/>
              <a:gd name="connsiteX9484" fmla="*/ 3044983 w 12191948"/>
              <a:gd name="connsiteY9484" fmla="*/ 1570221 h 3322003"/>
              <a:gd name="connsiteX9485" fmla="*/ 3044983 w 12191948"/>
              <a:gd name="connsiteY9485" fmla="*/ 1576257 h 3322003"/>
              <a:gd name="connsiteX9486" fmla="*/ 3078605 w 12191948"/>
              <a:gd name="connsiteY9486" fmla="*/ 1579570 h 3322003"/>
              <a:gd name="connsiteX9487" fmla="*/ 3081025 w 12191948"/>
              <a:gd name="connsiteY9487" fmla="*/ 1577815 h 3322003"/>
              <a:gd name="connsiteX9488" fmla="*/ 3078122 w 12191948"/>
              <a:gd name="connsiteY9488" fmla="*/ 1575869 h 3322003"/>
              <a:gd name="connsiteX9489" fmla="*/ 3044983 w 12191948"/>
              <a:gd name="connsiteY9489" fmla="*/ 1570221 h 3322003"/>
              <a:gd name="connsiteX9490" fmla="*/ 3608325 w 12191948"/>
              <a:gd name="connsiteY9490" fmla="*/ 1570024 h 3322003"/>
              <a:gd name="connsiteX9491" fmla="*/ 3606149 w 12191948"/>
              <a:gd name="connsiteY9491" fmla="*/ 1571583 h 3322003"/>
              <a:gd name="connsiteX9492" fmla="*/ 3599132 w 12191948"/>
              <a:gd name="connsiteY9492" fmla="*/ 1571583 h 3322003"/>
              <a:gd name="connsiteX9493" fmla="*/ 3599132 w 12191948"/>
              <a:gd name="connsiteY9493" fmla="*/ 1573920 h 3322003"/>
              <a:gd name="connsiteX9494" fmla="*/ 3605905 w 12191948"/>
              <a:gd name="connsiteY9494" fmla="*/ 1573920 h 3322003"/>
              <a:gd name="connsiteX9495" fmla="*/ 3608325 w 12191948"/>
              <a:gd name="connsiteY9495" fmla="*/ 1570024 h 3322003"/>
              <a:gd name="connsiteX9496" fmla="*/ 1578944 w 12191948"/>
              <a:gd name="connsiteY9496" fmla="*/ 1570024 h 3322003"/>
              <a:gd name="connsiteX9497" fmla="*/ 1619339 w 12191948"/>
              <a:gd name="connsiteY9497" fmla="*/ 1589113 h 3322003"/>
              <a:gd name="connsiteX9498" fmla="*/ 1619339 w 12191948"/>
              <a:gd name="connsiteY9498" fmla="*/ 1589892 h 3322003"/>
              <a:gd name="connsiteX9499" fmla="*/ 1638448 w 12191948"/>
              <a:gd name="connsiteY9499" fmla="*/ 1589892 h 3322003"/>
              <a:gd name="connsiteX9500" fmla="*/ 1642318 w 12191948"/>
              <a:gd name="connsiteY9500" fmla="*/ 1581907 h 3322003"/>
              <a:gd name="connsiteX9501" fmla="*/ 1615954 w 12191948"/>
              <a:gd name="connsiteY9501" fmla="*/ 1570024 h 3322003"/>
              <a:gd name="connsiteX9502" fmla="*/ 4336144 w 12191948"/>
              <a:gd name="connsiteY9502" fmla="*/ 1569051 h 3322003"/>
              <a:gd name="connsiteX9503" fmla="*/ 4335143 w 12191948"/>
              <a:gd name="connsiteY9503" fmla="*/ 1569650 h 3322003"/>
              <a:gd name="connsiteX9504" fmla="*/ 4277125 w 12191948"/>
              <a:gd name="connsiteY9504" fmla="*/ 1572558 h 3322003"/>
              <a:gd name="connsiteX9505" fmla="*/ 4291155 w 12191948"/>
              <a:gd name="connsiteY9505" fmla="*/ 1581907 h 3322003"/>
              <a:gd name="connsiteX9506" fmla="*/ 4320634 w 12191948"/>
              <a:gd name="connsiteY9506" fmla="*/ 1578328 h 3322003"/>
              <a:gd name="connsiteX9507" fmla="*/ 4335143 w 12191948"/>
              <a:gd name="connsiteY9507" fmla="*/ 1569650 h 3322003"/>
              <a:gd name="connsiteX9508" fmla="*/ 4335418 w 12191948"/>
              <a:gd name="connsiteY9508" fmla="*/ 1569636 h 3322003"/>
              <a:gd name="connsiteX9509" fmla="*/ 6038451 w 12191948"/>
              <a:gd name="connsiteY9509" fmla="*/ 1567919 h 3322003"/>
              <a:gd name="connsiteX9510" fmla="*/ 6044063 w 12191948"/>
              <a:gd name="connsiteY9510" fmla="*/ 1584244 h 3322003"/>
              <a:gd name="connsiteX9511" fmla="*/ 6044063 w 12191948"/>
              <a:gd name="connsiteY9511" fmla="*/ 1585412 h 3322003"/>
              <a:gd name="connsiteX9512" fmla="*/ 6070431 w 12191948"/>
              <a:gd name="connsiteY9512" fmla="*/ 1597489 h 3322003"/>
              <a:gd name="connsiteX9513" fmla="*/ 6084217 w 12191948"/>
              <a:gd name="connsiteY9513" fmla="*/ 1591645 h 3322003"/>
              <a:gd name="connsiteX9514" fmla="*/ 6066316 w 12191948"/>
              <a:gd name="connsiteY9514" fmla="*/ 1569830 h 3322003"/>
              <a:gd name="connsiteX9515" fmla="*/ 6038451 w 12191948"/>
              <a:gd name="connsiteY9515" fmla="*/ 1567919 h 3322003"/>
              <a:gd name="connsiteX9516" fmla="*/ 2725370 w 12191948"/>
              <a:gd name="connsiteY9516" fmla="*/ 1567469 h 3322003"/>
              <a:gd name="connsiteX9517" fmla="*/ 2716028 w 12191948"/>
              <a:gd name="connsiteY9517" fmla="*/ 1581711 h 3322003"/>
              <a:gd name="connsiteX9518" fmla="*/ 2742874 w 12191948"/>
              <a:gd name="connsiteY9518" fmla="*/ 1583465 h 3322003"/>
              <a:gd name="connsiteX9519" fmla="*/ 2771900 w 12191948"/>
              <a:gd name="connsiteY9519" fmla="*/ 1583465 h 3322003"/>
              <a:gd name="connsiteX9520" fmla="*/ 2768030 w 12191948"/>
              <a:gd name="connsiteY9520" fmla="*/ 1568078 h 3322003"/>
              <a:gd name="connsiteX9521" fmla="*/ 2766821 w 12191948"/>
              <a:gd name="connsiteY9521" fmla="*/ 1568857 h 3322003"/>
              <a:gd name="connsiteX9522" fmla="*/ 2725370 w 12191948"/>
              <a:gd name="connsiteY9522" fmla="*/ 1567469 h 3322003"/>
              <a:gd name="connsiteX9523" fmla="*/ 4092328 w 12191948"/>
              <a:gd name="connsiteY9523" fmla="*/ 1566519 h 3322003"/>
              <a:gd name="connsiteX9524" fmla="*/ 4089667 w 12191948"/>
              <a:gd name="connsiteY9524" fmla="*/ 1567493 h 3322003"/>
              <a:gd name="connsiteX9525" fmla="*/ 4094133 w 12191948"/>
              <a:gd name="connsiteY9525" fmla="*/ 1567494 h 3322003"/>
              <a:gd name="connsiteX9526" fmla="*/ 4131997 w 12191948"/>
              <a:gd name="connsiteY9526" fmla="*/ 1587943 h 3322003"/>
              <a:gd name="connsiteX9527" fmla="*/ 4174085 w 12191948"/>
              <a:gd name="connsiteY9527" fmla="*/ 1592814 h 3322003"/>
              <a:gd name="connsiteX9528" fmla="*/ 4184725 w 12191948"/>
              <a:gd name="connsiteY9528" fmla="*/ 1576842 h 3322003"/>
              <a:gd name="connsiteX9529" fmla="*/ 4137905 w 12191948"/>
              <a:gd name="connsiteY9529" fmla="*/ 1567508 h 3322003"/>
              <a:gd name="connsiteX9530" fmla="*/ 4094133 w 12191948"/>
              <a:gd name="connsiteY9530" fmla="*/ 1567494 h 3322003"/>
              <a:gd name="connsiteX9531" fmla="*/ 3709430 w 12191948"/>
              <a:gd name="connsiteY9531" fmla="*/ 1566519 h 3322003"/>
              <a:gd name="connsiteX9532" fmla="*/ 3702657 w 12191948"/>
              <a:gd name="connsiteY9532" fmla="*/ 1578791 h 3322003"/>
              <a:gd name="connsiteX9533" fmla="*/ 3730715 w 12191948"/>
              <a:gd name="connsiteY9533" fmla="*/ 1574310 h 3322003"/>
              <a:gd name="connsiteX9534" fmla="*/ 3709430 w 12191948"/>
              <a:gd name="connsiteY9534" fmla="*/ 1566519 h 3322003"/>
              <a:gd name="connsiteX9535" fmla="*/ 6082041 w 12191948"/>
              <a:gd name="connsiteY9535" fmla="*/ 1566129 h 3322003"/>
              <a:gd name="connsiteX9536" fmla="*/ 6082162 w 12191948"/>
              <a:gd name="connsiteY9536" fmla="*/ 1566149 h 3322003"/>
              <a:gd name="connsiteX9537" fmla="*/ 6069463 w 12191948"/>
              <a:gd name="connsiteY9537" fmla="*/ 1568272 h 3322003"/>
              <a:gd name="connsiteX9538" fmla="*/ 6086634 w 12191948"/>
              <a:gd name="connsiteY9538" fmla="*/ 1571000 h 3322003"/>
              <a:gd name="connsiteX9539" fmla="*/ 6089054 w 12191948"/>
              <a:gd name="connsiteY9539" fmla="*/ 1567299 h 3322003"/>
              <a:gd name="connsiteX9540" fmla="*/ 6082162 w 12191948"/>
              <a:gd name="connsiteY9540" fmla="*/ 1566149 h 3322003"/>
              <a:gd name="connsiteX9541" fmla="*/ 6082282 w 12191948"/>
              <a:gd name="connsiteY9541" fmla="*/ 1566129 h 3322003"/>
              <a:gd name="connsiteX9542" fmla="*/ 750262 w 12191948"/>
              <a:gd name="connsiteY9542" fmla="*/ 1564961 h 3322003"/>
              <a:gd name="connsiteX9543" fmla="*/ 742763 w 12191948"/>
              <a:gd name="connsiteY9543" fmla="*/ 1569830 h 3322003"/>
              <a:gd name="connsiteX9544" fmla="*/ 762355 w 12191948"/>
              <a:gd name="connsiteY9544" fmla="*/ 1574895 h 3322003"/>
              <a:gd name="connsiteX9545" fmla="*/ 784608 w 12191948"/>
              <a:gd name="connsiteY9545" fmla="*/ 1568272 h 3322003"/>
              <a:gd name="connsiteX9546" fmla="*/ 784125 w 12191948"/>
              <a:gd name="connsiteY9546" fmla="*/ 1568466 h 3322003"/>
              <a:gd name="connsiteX9547" fmla="*/ 750262 w 12191948"/>
              <a:gd name="connsiteY9547" fmla="*/ 1564961 h 3322003"/>
              <a:gd name="connsiteX9548" fmla="*/ 3547371 w 12191948"/>
              <a:gd name="connsiteY9548" fmla="*/ 1564571 h 3322003"/>
              <a:gd name="connsiteX9549" fmla="*/ 3542775 w 12191948"/>
              <a:gd name="connsiteY9549" fmla="*/ 1570024 h 3322003"/>
              <a:gd name="connsiteX9550" fmla="*/ 3534793 w 12191948"/>
              <a:gd name="connsiteY9550" fmla="*/ 1577232 h 3322003"/>
              <a:gd name="connsiteX9551" fmla="*/ 3583169 w 12191948"/>
              <a:gd name="connsiteY9551" fmla="*/ 1580932 h 3322003"/>
              <a:gd name="connsiteX9552" fmla="*/ 1332226 w 12191948"/>
              <a:gd name="connsiteY9552" fmla="*/ 1564182 h 3322003"/>
              <a:gd name="connsiteX9553" fmla="*/ 1387860 w 12191948"/>
              <a:gd name="connsiteY9553" fmla="*/ 1566908 h 3322003"/>
              <a:gd name="connsiteX9554" fmla="*/ 1387375 w 12191948"/>
              <a:gd name="connsiteY9554" fmla="*/ 1565740 h 3322003"/>
              <a:gd name="connsiteX9555" fmla="*/ 1332226 w 12191948"/>
              <a:gd name="connsiteY9555" fmla="*/ 1564182 h 3322003"/>
              <a:gd name="connsiteX9556" fmla="*/ 4875781 w 12191948"/>
              <a:gd name="connsiteY9556" fmla="*/ 1563988 h 3322003"/>
              <a:gd name="connsiteX9557" fmla="*/ 4872634 w 12191948"/>
              <a:gd name="connsiteY9557" fmla="*/ 1567687 h 3322003"/>
              <a:gd name="connsiteX9558" fmla="*/ 4885697 w 12191948"/>
              <a:gd name="connsiteY9558" fmla="*/ 1568857 h 3322003"/>
              <a:gd name="connsiteX9559" fmla="*/ 4885697 w 12191948"/>
              <a:gd name="connsiteY9559" fmla="*/ 1568662 h 3322003"/>
              <a:gd name="connsiteX9560" fmla="*/ 4889326 w 12191948"/>
              <a:gd name="connsiteY9560" fmla="*/ 1564961 h 3322003"/>
              <a:gd name="connsiteX9561" fmla="*/ 4875781 w 12191948"/>
              <a:gd name="connsiteY9561" fmla="*/ 1563988 h 3322003"/>
              <a:gd name="connsiteX9562" fmla="*/ 2882198 w 12191948"/>
              <a:gd name="connsiteY9562" fmla="*/ 1563597 h 3322003"/>
              <a:gd name="connsiteX9563" fmla="*/ 2879306 w 12191948"/>
              <a:gd name="connsiteY9563" fmla="*/ 1570973 h 3322003"/>
              <a:gd name="connsiteX9564" fmla="*/ 2878328 w 12191948"/>
              <a:gd name="connsiteY9564" fmla="*/ 1570803 h 3322003"/>
              <a:gd name="connsiteX9565" fmla="*/ 2879295 w 12191948"/>
              <a:gd name="connsiteY9565" fmla="*/ 1571000 h 3322003"/>
              <a:gd name="connsiteX9566" fmla="*/ 2879306 w 12191948"/>
              <a:gd name="connsiteY9566" fmla="*/ 1570973 h 3322003"/>
              <a:gd name="connsiteX9567" fmla="*/ 2904210 w 12191948"/>
              <a:gd name="connsiteY9567" fmla="*/ 1575284 h 3322003"/>
              <a:gd name="connsiteX9568" fmla="*/ 2904210 w 12191948"/>
              <a:gd name="connsiteY9568" fmla="*/ 1566129 h 3322003"/>
              <a:gd name="connsiteX9569" fmla="*/ 2882198 w 12191948"/>
              <a:gd name="connsiteY9569" fmla="*/ 1563597 h 3322003"/>
              <a:gd name="connsiteX9570" fmla="*/ 6312311 w 12191948"/>
              <a:gd name="connsiteY9570" fmla="*/ 1563403 h 3322003"/>
              <a:gd name="connsiteX9571" fmla="*/ 6312311 w 12191948"/>
              <a:gd name="connsiteY9571" fmla="*/ 1565740 h 3322003"/>
              <a:gd name="connsiteX9572" fmla="*/ 6317390 w 12191948"/>
              <a:gd name="connsiteY9572" fmla="*/ 1563403 h 3322003"/>
              <a:gd name="connsiteX9573" fmla="*/ 6312311 w 12191948"/>
              <a:gd name="connsiteY9573" fmla="*/ 1563403 h 3322003"/>
              <a:gd name="connsiteX9574" fmla="*/ 5077508 w 12191948"/>
              <a:gd name="connsiteY9574" fmla="*/ 1563403 h 3322003"/>
              <a:gd name="connsiteX9575" fmla="*/ 5077508 w 12191948"/>
              <a:gd name="connsiteY9575" fmla="*/ 1566519 h 3322003"/>
              <a:gd name="connsiteX9576" fmla="*/ 5085733 w 12191948"/>
              <a:gd name="connsiteY9576" fmla="*/ 1568857 h 3322003"/>
              <a:gd name="connsiteX9577" fmla="*/ 5085733 w 12191948"/>
              <a:gd name="connsiteY9577" fmla="*/ 1566908 h 3322003"/>
              <a:gd name="connsiteX9578" fmla="*/ 3950343 w 12191948"/>
              <a:gd name="connsiteY9578" fmla="*/ 1562624 h 3322003"/>
              <a:gd name="connsiteX9579" fmla="*/ 3948652 w 12191948"/>
              <a:gd name="connsiteY9579" fmla="*/ 1563597 h 3322003"/>
              <a:gd name="connsiteX9580" fmla="*/ 3951751 w 12191948"/>
              <a:gd name="connsiteY9580" fmla="*/ 1564492 h 3322003"/>
              <a:gd name="connsiteX9581" fmla="*/ 3967518 w 12191948"/>
              <a:gd name="connsiteY9581" fmla="*/ 1585412 h 3322003"/>
              <a:gd name="connsiteX9582" fmla="*/ 4004284 w 12191948"/>
              <a:gd name="connsiteY9582" fmla="*/ 1585412 h 3322003"/>
              <a:gd name="connsiteX9583" fmla="*/ 3992250 w 12191948"/>
              <a:gd name="connsiteY9583" fmla="*/ 1576185 h 3322003"/>
              <a:gd name="connsiteX9584" fmla="*/ 3951751 w 12191948"/>
              <a:gd name="connsiteY9584" fmla="*/ 1564492 h 3322003"/>
              <a:gd name="connsiteX9585" fmla="*/ 4640431 w 12191948"/>
              <a:gd name="connsiteY9585" fmla="*/ 1562430 h 3322003"/>
              <a:gd name="connsiteX9586" fmla="*/ 4634867 w 12191948"/>
              <a:gd name="connsiteY9586" fmla="*/ 1564182 h 3322003"/>
              <a:gd name="connsiteX9587" fmla="*/ 4643575 w 12191948"/>
              <a:gd name="connsiteY9587" fmla="*/ 1570609 h 3322003"/>
              <a:gd name="connsiteX9588" fmla="*/ 4708399 w 12191948"/>
              <a:gd name="connsiteY9588" fmla="*/ 1580737 h 3322003"/>
              <a:gd name="connsiteX9589" fmla="*/ 4720733 w 12191948"/>
              <a:gd name="connsiteY9589" fmla="*/ 1577036 h 3322003"/>
              <a:gd name="connsiteX9590" fmla="*/ 4702594 w 12191948"/>
              <a:gd name="connsiteY9590" fmla="*/ 1566714 h 3322003"/>
              <a:gd name="connsiteX9591" fmla="*/ 4703076 w 12191948"/>
              <a:gd name="connsiteY9591" fmla="*/ 1566129 h 3322003"/>
              <a:gd name="connsiteX9592" fmla="*/ 4640431 w 12191948"/>
              <a:gd name="connsiteY9592" fmla="*/ 1562430 h 3322003"/>
              <a:gd name="connsiteX9593" fmla="*/ 2962743 w 12191948"/>
              <a:gd name="connsiteY9593" fmla="*/ 1561845 h 3322003"/>
              <a:gd name="connsiteX9594" fmla="*/ 2935897 w 12191948"/>
              <a:gd name="connsiteY9594" fmla="*/ 1571779 h 3322003"/>
              <a:gd name="connsiteX9595" fmla="*/ 2910256 w 12191948"/>
              <a:gd name="connsiteY9595" fmla="*/ 1597683 h 3322003"/>
              <a:gd name="connsiteX9596" fmla="*/ 2909288 w 12191948"/>
              <a:gd name="connsiteY9596" fmla="*/ 1597489 h 3322003"/>
              <a:gd name="connsiteX9597" fmla="*/ 2940734 w 12191948"/>
              <a:gd name="connsiteY9597" fmla="*/ 1606059 h 3322003"/>
              <a:gd name="connsiteX9598" fmla="*/ 2980403 w 12191948"/>
              <a:gd name="connsiteY9598" fmla="*/ 1603916 h 3322003"/>
              <a:gd name="connsiteX9599" fmla="*/ 2994430 w 12191948"/>
              <a:gd name="connsiteY9599" fmla="*/ 1588334 h 3322003"/>
              <a:gd name="connsiteX9600" fmla="*/ 2962743 w 12191948"/>
              <a:gd name="connsiteY9600" fmla="*/ 1580349 h 3322003"/>
              <a:gd name="connsiteX9601" fmla="*/ 2962743 w 12191948"/>
              <a:gd name="connsiteY9601" fmla="*/ 1561845 h 3322003"/>
              <a:gd name="connsiteX9602" fmla="*/ 4484175 w 12191948"/>
              <a:gd name="connsiteY9602" fmla="*/ 1561651 h 3322003"/>
              <a:gd name="connsiteX9603" fmla="*/ 4484901 w 12191948"/>
              <a:gd name="connsiteY9603" fmla="*/ 1562233 h 3322003"/>
              <a:gd name="connsiteX9604" fmla="*/ 4492156 w 12191948"/>
              <a:gd name="connsiteY9604" fmla="*/ 1564571 h 3322003"/>
              <a:gd name="connsiteX9605" fmla="*/ 6250872 w 12191948"/>
              <a:gd name="connsiteY9605" fmla="*/ 1559313 h 3322003"/>
              <a:gd name="connsiteX9606" fmla="*/ 6221605 w 12191948"/>
              <a:gd name="connsiteY9606" fmla="*/ 1563403 h 3322003"/>
              <a:gd name="connsiteX9607" fmla="*/ 6232248 w 12191948"/>
              <a:gd name="connsiteY9607" fmla="*/ 1575089 h 3322003"/>
              <a:gd name="connsiteX9608" fmla="*/ 6298281 w 12191948"/>
              <a:gd name="connsiteY9608" fmla="*/ 1591256 h 3322003"/>
              <a:gd name="connsiteX9609" fmla="*/ 6447520 w 12191948"/>
              <a:gd name="connsiteY9609" fmla="*/ 1599047 h 3322003"/>
              <a:gd name="connsiteX9610" fmla="*/ 6453569 w 12191948"/>
              <a:gd name="connsiteY9610" fmla="*/ 1591645 h 3322003"/>
              <a:gd name="connsiteX9611" fmla="*/ 6352947 w 12191948"/>
              <a:gd name="connsiteY9611" fmla="*/ 1572752 h 3322003"/>
              <a:gd name="connsiteX9612" fmla="*/ 6353912 w 12191948"/>
              <a:gd name="connsiteY9612" fmla="*/ 1572362 h 3322003"/>
              <a:gd name="connsiteX9613" fmla="*/ 6323921 w 12191948"/>
              <a:gd name="connsiteY9613" fmla="*/ 1572362 h 3322003"/>
              <a:gd name="connsiteX9614" fmla="*/ 6311100 w 12191948"/>
              <a:gd name="connsiteY9614" fmla="*/ 1567687 h 3322003"/>
              <a:gd name="connsiteX9615" fmla="*/ 6282559 w 12191948"/>
              <a:gd name="connsiteY9615" fmla="*/ 1573141 h 3322003"/>
              <a:gd name="connsiteX9616" fmla="*/ 6262000 w 12191948"/>
              <a:gd name="connsiteY9616" fmla="*/ 1571583 h 3322003"/>
              <a:gd name="connsiteX9617" fmla="*/ 3132786 w 12191948"/>
              <a:gd name="connsiteY9617" fmla="*/ 1559313 h 3322003"/>
              <a:gd name="connsiteX9618" fmla="*/ 3128675 w 12191948"/>
              <a:gd name="connsiteY9618" fmla="*/ 1568078 h 3322003"/>
              <a:gd name="connsiteX9619" fmla="*/ 3168102 w 12191948"/>
              <a:gd name="connsiteY9619" fmla="*/ 1571779 h 3322003"/>
              <a:gd name="connsiteX9620" fmla="*/ 3165441 w 12191948"/>
              <a:gd name="connsiteY9620" fmla="*/ 1582686 h 3322003"/>
              <a:gd name="connsiteX9621" fmla="*/ 3167135 w 12191948"/>
              <a:gd name="connsiteY9621" fmla="*/ 1582686 h 3322003"/>
              <a:gd name="connsiteX9622" fmla="*/ 3208497 w 12191948"/>
              <a:gd name="connsiteY9622" fmla="*/ 1594567 h 3322003"/>
              <a:gd name="connsiteX9623" fmla="*/ 3240908 w 12191948"/>
              <a:gd name="connsiteY9623" fmla="*/ 1589113 h 3322003"/>
              <a:gd name="connsiteX9624" fmla="*/ 3201480 w 12191948"/>
              <a:gd name="connsiteY9624" fmla="*/ 1575284 h 3322003"/>
              <a:gd name="connsiteX9625" fmla="*/ 3169793 w 12191948"/>
              <a:gd name="connsiteY9625" fmla="*/ 1559313 h 3322003"/>
              <a:gd name="connsiteX9626" fmla="*/ 3680889 w 12191948"/>
              <a:gd name="connsiteY9626" fmla="*/ 1556586 h 3322003"/>
              <a:gd name="connsiteX9627" fmla="*/ 3692741 w 12191948"/>
              <a:gd name="connsiteY9627" fmla="*/ 1558923 h 3322003"/>
              <a:gd name="connsiteX9628" fmla="*/ 3692741 w 12191948"/>
              <a:gd name="connsiteY9628" fmla="*/ 1556586 h 3322003"/>
              <a:gd name="connsiteX9629" fmla="*/ 1489691 w 12191948"/>
              <a:gd name="connsiteY9629" fmla="*/ 1556586 h 3322003"/>
              <a:gd name="connsiteX9630" fmla="*/ 1477839 w 12191948"/>
              <a:gd name="connsiteY9630" fmla="*/ 1566908 h 3322003"/>
              <a:gd name="connsiteX9631" fmla="*/ 1509768 w 12191948"/>
              <a:gd name="connsiteY9631" fmla="*/ 1562039 h 3322003"/>
              <a:gd name="connsiteX9632" fmla="*/ 1511459 w 12191948"/>
              <a:gd name="connsiteY9632" fmla="*/ 1561066 h 3322003"/>
              <a:gd name="connsiteX9633" fmla="*/ 1501542 w 12191948"/>
              <a:gd name="connsiteY9633" fmla="*/ 1556586 h 3322003"/>
              <a:gd name="connsiteX9634" fmla="*/ 1489691 w 12191948"/>
              <a:gd name="connsiteY9634" fmla="*/ 1556586 h 3322003"/>
              <a:gd name="connsiteX9635" fmla="*/ 4917143 w 12191948"/>
              <a:gd name="connsiteY9635" fmla="*/ 1552690 h 3322003"/>
              <a:gd name="connsiteX9636" fmla="*/ 4944233 w 12191948"/>
              <a:gd name="connsiteY9636" fmla="*/ 1570221 h 3322003"/>
              <a:gd name="connsiteX9637" fmla="*/ 4949795 w 12191948"/>
              <a:gd name="connsiteY9637" fmla="*/ 1555612 h 3322003"/>
              <a:gd name="connsiteX9638" fmla="*/ 4917143 w 12191948"/>
              <a:gd name="connsiteY9638" fmla="*/ 1552884 h 3322003"/>
              <a:gd name="connsiteX9639" fmla="*/ 2237101 w 12191948"/>
              <a:gd name="connsiteY9639" fmla="*/ 1552690 h 3322003"/>
              <a:gd name="connsiteX9640" fmla="*/ 2256937 w 12191948"/>
              <a:gd name="connsiteY9640" fmla="*/ 1587749 h 3322003"/>
              <a:gd name="connsiteX9641" fmla="*/ 2287415 w 12191948"/>
              <a:gd name="connsiteY9641" fmla="*/ 1586191 h 3322003"/>
              <a:gd name="connsiteX9642" fmla="*/ 2237101 w 12191948"/>
              <a:gd name="connsiteY9642" fmla="*/ 1552690 h 3322003"/>
              <a:gd name="connsiteX9643" fmla="*/ 6088328 w 12191948"/>
              <a:gd name="connsiteY9643" fmla="*/ 1551326 h 3322003"/>
              <a:gd name="connsiteX9644" fmla="*/ 6088318 w 12191948"/>
              <a:gd name="connsiteY9644" fmla="*/ 1551371 h 3322003"/>
              <a:gd name="connsiteX9645" fmla="*/ 6060029 w 12191948"/>
              <a:gd name="connsiteY9645" fmla="*/ 1556391 h 3322003"/>
              <a:gd name="connsiteX9646" fmla="*/ 6086695 w 12191948"/>
              <a:gd name="connsiteY9646" fmla="*/ 1558168 h 3322003"/>
              <a:gd name="connsiteX9647" fmla="*/ 6088318 w 12191948"/>
              <a:gd name="connsiteY9647" fmla="*/ 1551371 h 3322003"/>
              <a:gd name="connsiteX9648" fmla="*/ 6088569 w 12191948"/>
              <a:gd name="connsiteY9648" fmla="*/ 1551326 h 3322003"/>
              <a:gd name="connsiteX9649" fmla="*/ 4713237 w 12191948"/>
              <a:gd name="connsiteY9649" fmla="*/ 1550938 h 3322003"/>
              <a:gd name="connsiteX9650" fmla="*/ 4722671 w 12191948"/>
              <a:gd name="connsiteY9650" fmla="*/ 1558144 h 3322003"/>
              <a:gd name="connsiteX9651" fmla="*/ 4723153 w 12191948"/>
              <a:gd name="connsiteY9651" fmla="*/ 1557559 h 3322003"/>
              <a:gd name="connsiteX9652" fmla="*/ 4749762 w 12191948"/>
              <a:gd name="connsiteY9652" fmla="*/ 1556197 h 3322003"/>
              <a:gd name="connsiteX9653" fmla="*/ 4749762 w 12191948"/>
              <a:gd name="connsiteY9653" fmla="*/ 1554054 h 3322003"/>
              <a:gd name="connsiteX9654" fmla="*/ 4743471 w 12191948"/>
              <a:gd name="connsiteY9654" fmla="*/ 1552105 h 3322003"/>
              <a:gd name="connsiteX9655" fmla="*/ 4713237 w 12191948"/>
              <a:gd name="connsiteY9655" fmla="*/ 1550938 h 3322003"/>
              <a:gd name="connsiteX9656" fmla="*/ 3075461 w 12191948"/>
              <a:gd name="connsiteY9656" fmla="*/ 1550159 h 3322003"/>
              <a:gd name="connsiteX9657" fmla="*/ 3055384 w 12191948"/>
              <a:gd name="connsiteY9657" fmla="*/ 1551717 h 3322003"/>
              <a:gd name="connsiteX9658" fmla="*/ 3059981 w 12191948"/>
              <a:gd name="connsiteY9658" fmla="*/ 1555612 h 3322003"/>
              <a:gd name="connsiteX9659" fmla="*/ 3059981 w 12191948"/>
              <a:gd name="connsiteY9659" fmla="*/ 1556001 h 3322003"/>
              <a:gd name="connsiteX9660" fmla="*/ 3084169 w 12191948"/>
              <a:gd name="connsiteY9660" fmla="*/ 1556976 h 3322003"/>
              <a:gd name="connsiteX9661" fmla="*/ 3075461 w 12191948"/>
              <a:gd name="connsiteY9661" fmla="*/ 1550159 h 3322003"/>
              <a:gd name="connsiteX9662" fmla="*/ 1416159 w 12191948"/>
              <a:gd name="connsiteY9662" fmla="*/ 1547821 h 3322003"/>
              <a:gd name="connsiteX9663" fmla="*/ 1442524 w 12191948"/>
              <a:gd name="connsiteY9663" fmla="*/ 1555027 h 3322003"/>
              <a:gd name="connsiteX9664" fmla="*/ 1442524 w 12191948"/>
              <a:gd name="connsiteY9664" fmla="*/ 1560092 h 3322003"/>
              <a:gd name="connsiteX9665" fmla="*/ 1447361 w 12191948"/>
              <a:gd name="connsiteY9665" fmla="*/ 1555806 h 3322003"/>
              <a:gd name="connsiteX9666" fmla="*/ 1442765 w 12191948"/>
              <a:gd name="connsiteY9666" fmla="*/ 1548795 h 3322003"/>
              <a:gd name="connsiteX9667" fmla="*/ 1443976 w 12191948"/>
              <a:gd name="connsiteY9667" fmla="*/ 1547821 h 3322003"/>
              <a:gd name="connsiteX9668" fmla="*/ 1416159 w 12191948"/>
              <a:gd name="connsiteY9668" fmla="*/ 1547821 h 3322003"/>
              <a:gd name="connsiteX9669" fmla="*/ 991658 w 12191948"/>
              <a:gd name="connsiteY9669" fmla="*/ 1544705 h 3322003"/>
              <a:gd name="connsiteX9670" fmla="*/ 981500 w 12191948"/>
              <a:gd name="connsiteY9670" fmla="*/ 1546457 h 3322003"/>
              <a:gd name="connsiteX9671" fmla="*/ 990690 w 12191948"/>
              <a:gd name="connsiteY9671" fmla="*/ 1549185 h 3322003"/>
              <a:gd name="connsiteX9672" fmla="*/ 992143 w 12191948"/>
              <a:gd name="connsiteY9672" fmla="*/ 1544705 h 3322003"/>
              <a:gd name="connsiteX9673" fmla="*/ 4430720 w 12191948"/>
              <a:gd name="connsiteY9673" fmla="*/ 1544314 h 3322003"/>
              <a:gd name="connsiteX9674" fmla="*/ 4389116 w 12191948"/>
              <a:gd name="connsiteY9674" fmla="*/ 1557949 h 3322003"/>
              <a:gd name="connsiteX9675" fmla="*/ 4459019 w 12191948"/>
              <a:gd name="connsiteY9675" fmla="*/ 1567883 h 3322003"/>
              <a:gd name="connsiteX9676" fmla="*/ 4490707 w 12191948"/>
              <a:gd name="connsiteY9676" fmla="*/ 1583269 h 3322003"/>
              <a:gd name="connsiteX9677" fmla="*/ 4577058 w 12191948"/>
              <a:gd name="connsiteY9677" fmla="*/ 1584439 h 3322003"/>
              <a:gd name="connsiteX9678" fmla="*/ 4644058 w 12191948"/>
              <a:gd name="connsiteY9678" fmla="*/ 1593982 h 3322003"/>
              <a:gd name="connsiteX9679" fmla="*/ 4671148 w 12191948"/>
              <a:gd name="connsiteY9679" fmla="*/ 1587555 h 3322003"/>
              <a:gd name="connsiteX9680" fmla="*/ 4575848 w 12191948"/>
              <a:gd name="connsiteY9680" fmla="*/ 1572362 h 3322003"/>
              <a:gd name="connsiteX9681" fmla="*/ 4576331 w 12191948"/>
              <a:gd name="connsiteY9681" fmla="*/ 1571779 h 3322003"/>
              <a:gd name="connsiteX9682" fmla="*/ 4489739 w 12191948"/>
              <a:gd name="connsiteY9682" fmla="*/ 1568662 h 3322003"/>
              <a:gd name="connsiteX9683" fmla="*/ 4483207 w 12191948"/>
              <a:gd name="connsiteY9683" fmla="*/ 1561651 h 3322003"/>
              <a:gd name="connsiteX9684" fmla="*/ 4430720 w 12191948"/>
              <a:gd name="connsiteY9684" fmla="*/ 1544314 h 3322003"/>
              <a:gd name="connsiteX9685" fmla="*/ 3117791 w 12191948"/>
              <a:gd name="connsiteY9685" fmla="*/ 1542368 h 3322003"/>
              <a:gd name="connsiteX9686" fmla="*/ 3123111 w 12191948"/>
              <a:gd name="connsiteY9686" fmla="*/ 1544120 h 3322003"/>
              <a:gd name="connsiteX9687" fmla="*/ 3120450 w 12191948"/>
              <a:gd name="connsiteY9687" fmla="*/ 1542368 h 3322003"/>
              <a:gd name="connsiteX9688" fmla="*/ 2420689 w 12191948"/>
              <a:gd name="connsiteY9688" fmla="*/ 1542368 h 3322003"/>
              <a:gd name="connsiteX9689" fmla="*/ 2430606 w 12191948"/>
              <a:gd name="connsiteY9689" fmla="*/ 1561845 h 3322003"/>
              <a:gd name="connsiteX9690" fmla="*/ 2397954 w 12191948"/>
              <a:gd name="connsiteY9690" fmla="*/ 1570415 h 3322003"/>
              <a:gd name="connsiteX9691" fmla="*/ 2442701 w 12191948"/>
              <a:gd name="connsiteY9691" fmla="*/ 1592229 h 3322003"/>
              <a:gd name="connsiteX9692" fmla="*/ 2458666 w 12191948"/>
              <a:gd name="connsiteY9692" fmla="*/ 1595540 h 3322003"/>
              <a:gd name="connsiteX9693" fmla="*/ 2458181 w 12191948"/>
              <a:gd name="connsiteY9693" fmla="*/ 1593982 h 3322003"/>
              <a:gd name="connsiteX9694" fmla="*/ 2459875 w 12191948"/>
              <a:gd name="connsiteY9694" fmla="*/ 1586191 h 3322003"/>
              <a:gd name="connsiteX9695" fmla="*/ 2452861 w 12191948"/>
              <a:gd name="connsiteY9695" fmla="*/ 1578985 h 3322003"/>
              <a:gd name="connsiteX9696" fmla="*/ 2492527 w 12191948"/>
              <a:gd name="connsiteY9696" fmla="*/ 1583269 h 3322003"/>
              <a:gd name="connsiteX9697" fmla="*/ 2522523 w 12191948"/>
              <a:gd name="connsiteY9697" fmla="*/ 1576842 h 3322003"/>
              <a:gd name="connsiteX9698" fmla="*/ 2474147 w 12191948"/>
              <a:gd name="connsiteY9698" fmla="*/ 1566519 h 3322003"/>
              <a:gd name="connsiteX9699" fmla="*/ 2467857 w 12191948"/>
              <a:gd name="connsiteY9699" fmla="*/ 1547042 h 3322003"/>
              <a:gd name="connsiteX9700" fmla="*/ 2420689 w 12191948"/>
              <a:gd name="connsiteY9700" fmla="*/ 1542368 h 3322003"/>
              <a:gd name="connsiteX9701" fmla="*/ 6081555 w 12191948"/>
              <a:gd name="connsiteY9701" fmla="*/ 1539836 h 3322003"/>
              <a:gd name="connsiteX9702" fmla="*/ 6086152 w 12191948"/>
              <a:gd name="connsiteY9702" fmla="*/ 1548600 h 3322003"/>
              <a:gd name="connsiteX9703" fmla="*/ 6090022 w 12191948"/>
              <a:gd name="connsiteY9703" fmla="*/ 1550743 h 3322003"/>
              <a:gd name="connsiteX9704" fmla="*/ 6094618 w 12191948"/>
              <a:gd name="connsiteY9704" fmla="*/ 1550743 h 3322003"/>
              <a:gd name="connsiteX9705" fmla="*/ 6111549 w 12191948"/>
              <a:gd name="connsiteY9705" fmla="*/ 1551205 h 3322003"/>
              <a:gd name="connsiteX9706" fmla="*/ 6113794 w 12191948"/>
              <a:gd name="connsiteY9706" fmla="*/ 1546615 h 3322003"/>
              <a:gd name="connsiteX9707" fmla="*/ 6113966 w 12191948"/>
              <a:gd name="connsiteY9707" fmla="*/ 1546652 h 3322003"/>
              <a:gd name="connsiteX9708" fmla="*/ 6113966 w 12191948"/>
              <a:gd name="connsiteY9708" fmla="*/ 1546263 h 3322003"/>
              <a:gd name="connsiteX9709" fmla="*/ 6113794 w 12191948"/>
              <a:gd name="connsiteY9709" fmla="*/ 1546615 h 3322003"/>
              <a:gd name="connsiteX9710" fmla="*/ 4561336 w 12191948"/>
              <a:gd name="connsiteY9710" fmla="*/ 1539640 h 3322003"/>
              <a:gd name="connsiteX9711" fmla="*/ 4512959 w 12191948"/>
              <a:gd name="connsiteY9711" fmla="*/ 1546457 h 3322003"/>
              <a:gd name="connsiteX9712" fmla="*/ 4576816 w 12191948"/>
              <a:gd name="connsiteY9712" fmla="*/ 1561845 h 3322003"/>
              <a:gd name="connsiteX9713" fmla="*/ 4560851 w 12191948"/>
              <a:gd name="connsiteY9713" fmla="*/ 1540225 h 3322003"/>
              <a:gd name="connsiteX9714" fmla="*/ 1182745 w 12191948"/>
              <a:gd name="connsiteY9714" fmla="*/ 1539446 h 3322003"/>
              <a:gd name="connsiteX9715" fmla="*/ 1196046 w 12191948"/>
              <a:gd name="connsiteY9715" fmla="*/ 1550159 h 3322003"/>
              <a:gd name="connsiteX9716" fmla="*/ 1201128 w 12191948"/>
              <a:gd name="connsiteY9716" fmla="*/ 1561651 h 3322003"/>
              <a:gd name="connsiteX9717" fmla="*/ 1292799 w 12191948"/>
              <a:gd name="connsiteY9717" fmla="*/ 1569830 h 3322003"/>
              <a:gd name="connsiteX9718" fmla="*/ 1308523 w 12191948"/>
              <a:gd name="connsiteY9718" fmla="*/ 1565546 h 3322003"/>
              <a:gd name="connsiteX9719" fmla="*/ 1291107 w 12191948"/>
              <a:gd name="connsiteY9719" fmla="*/ 1555806 h 3322003"/>
              <a:gd name="connsiteX9720" fmla="*/ 1264499 w 12191948"/>
              <a:gd name="connsiteY9720" fmla="*/ 1553081 h 3322003"/>
              <a:gd name="connsiteX9721" fmla="*/ 1252648 w 12191948"/>
              <a:gd name="connsiteY9721" fmla="*/ 1556780 h 3322003"/>
              <a:gd name="connsiteX9722" fmla="*/ 1252407 w 12191948"/>
              <a:gd name="connsiteY9722" fmla="*/ 1556780 h 3322003"/>
              <a:gd name="connsiteX9723" fmla="*/ 1182745 w 12191948"/>
              <a:gd name="connsiteY9723" fmla="*/ 1539446 h 3322003"/>
              <a:gd name="connsiteX9724" fmla="*/ 5794202 w 12191948"/>
              <a:gd name="connsiteY9724" fmla="*/ 1536135 h 3322003"/>
              <a:gd name="connsiteX9725" fmla="*/ 5824921 w 12191948"/>
              <a:gd name="connsiteY9725" fmla="*/ 1555612 h 3322003"/>
              <a:gd name="connsiteX9726" fmla="*/ 5874991 w 12191948"/>
              <a:gd name="connsiteY9726" fmla="*/ 1564182 h 3322003"/>
              <a:gd name="connsiteX9727" fmla="*/ 5899179 w 12191948"/>
              <a:gd name="connsiteY9727" fmla="*/ 1562039 h 3322003"/>
              <a:gd name="connsiteX9728" fmla="*/ 5794202 w 12191948"/>
              <a:gd name="connsiteY9728" fmla="*/ 1536135 h 3322003"/>
              <a:gd name="connsiteX9729" fmla="*/ 4637770 w 12191948"/>
              <a:gd name="connsiteY9729" fmla="*/ 1535356 h 3322003"/>
              <a:gd name="connsiteX9730" fmla="*/ 4633659 w 12191948"/>
              <a:gd name="connsiteY9730" fmla="*/ 1543147 h 3322003"/>
              <a:gd name="connsiteX9731" fmla="*/ 4634141 w 12191948"/>
              <a:gd name="connsiteY9731" fmla="*/ 1542562 h 3322003"/>
              <a:gd name="connsiteX9732" fmla="*/ 4653491 w 12191948"/>
              <a:gd name="connsiteY9732" fmla="*/ 1546263 h 3322003"/>
              <a:gd name="connsiteX9733" fmla="*/ 4664375 w 12191948"/>
              <a:gd name="connsiteY9733" fmla="*/ 1539057 h 3322003"/>
              <a:gd name="connsiteX9734" fmla="*/ 4637770 w 12191948"/>
              <a:gd name="connsiteY9734" fmla="*/ 1535356 h 3322003"/>
              <a:gd name="connsiteX9735" fmla="*/ 2543323 w 12191948"/>
              <a:gd name="connsiteY9735" fmla="*/ 1534965 h 3322003"/>
              <a:gd name="connsiteX9736" fmla="*/ 2536792 w 12191948"/>
              <a:gd name="connsiteY9736" fmla="*/ 1536329 h 3322003"/>
              <a:gd name="connsiteX9737" fmla="*/ 2531954 w 12191948"/>
              <a:gd name="connsiteY9737" fmla="*/ 1537303 h 3322003"/>
              <a:gd name="connsiteX9738" fmla="*/ 2540180 w 12191948"/>
              <a:gd name="connsiteY9738" fmla="*/ 1537303 h 3322003"/>
              <a:gd name="connsiteX9739" fmla="*/ 2544532 w 12191948"/>
              <a:gd name="connsiteY9739" fmla="*/ 1534965 h 3322003"/>
              <a:gd name="connsiteX9740" fmla="*/ 2256937 w 12191948"/>
              <a:gd name="connsiteY9740" fmla="*/ 1534965 h 3322003"/>
              <a:gd name="connsiteX9741" fmla="*/ 2261774 w 12191948"/>
              <a:gd name="connsiteY9741" fmla="*/ 1537108 h 3322003"/>
              <a:gd name="connsiteX9742" fmla="*/ 2272176 w 12191948"/>
              <a:gd name="connsiteY9742" fmla="*/ 1537108 h 3322003"/>
              <a:gd name="connsiteX9743" fmla="*/ 2265162 w 12191948"/>
              <a:gd name="connsiteY9743" fmla="*/ 1534965 h 3322003"/>
              <a:gd name="connsiteX9744" fmla="*/ 2256937 w 12191948"/>
              <a:gd name="connsiteY9744" fmla="*/ 1534965 h 3322003"/>
              <a:gd name="connsiteX9745" fmla="*/ 2755423 w 12191948"/>
              <a:gd name="connsiteY9745" fmla="*/ 1532848 h 3322003"/>
              <a:gd name="connsiteX9746" fmla="*/ 2750132 w 12191948"/>
              <a:gd name="connsiteY9746" fmla="*/ 1538472 h 3322003"/>
              <a:gd name="connsiteX9747" fmla="*/ 2801652 w 12191948"/>
              <a:gd name="connsiteY9747" fmla="*/ 1552105 h 3322003"/>
              <a:gd name="connsiteX9748" fmla="*/ 2805763 w 12191948"/>
              <a:gd name="connsiteY9748" fmla="*/ 1548210 h 3322003"/>
              <a:gd name="connsiteX9749" fmla="*/ 2773111 w 12191948"/>
              <a:gd name="connsiteY9749" fmla="*/ 1533603 h 3322003"/>
              <a:gd name="connsiteX9750" fmla="*/ 2771418 w 12191948"/>
              <a:gd name="connsiteY9750" fmla="*/ 1534383 h 3322003"/>
              <a:gd name="connsiteX9751" fmla="*/ 2755423 w 12191948"/>
              <a:gd name="connsiteY9751" fmla="*/ 1532848 h 3322003"/>
              <a:gd name="connsiteX9752" fmla="*/ 1307312 w 12191948"/>
              <a:gd name="connsiteY9752" fmla="*/ 1532628 h 3322003"/>
              <a:gd name="connsiteX9753" fmla="*/ 1284817 w 12191948"/>
              <a:gd name="connsiteY9753" fmla="*/ 1535162 h 3322003"/>
              <a:gd name="connsiteX9754" fmla="*/ 1315052 w 12191948"/>
              <a:gd name="connsiteY9754" fmla="*/ 1548210 h 3322003"/>
              <a:gd name="connsiteX9755" fmla="*/ 1350126 w 12191948"/>
              <a:gd name="connsiteY9755" fmla="*/ 1549964 h 3322003"/>
              <a:gd name="connsiteX9756" fmla="*/ 1360043 w 12191948"/>
              <a:gd name="connsiteY9756" fmla="*/ 1544314 h 3322003"/>
              <a:gd name="connsiteX9757" fmla="*/ 1335128 w 12191948"/>
              <a:gd name="connsiteY9757" fmla="*/ 1540810 h 3322003"/>
              <a:gd name="connsiteX9758" fmla="*/ 1335128 w 12191948"/>
              <a:gd name="connsiteY9758" fmla="*/ 1540615 h 3322003"/>
              <a:gd name="connsiteX9759" fmla="*/ 1310940 w 12191948"/>
              <a:gd name="connsiteY9759" fmla="*/ 1542368 h 3322003"/>
              <a:gd name="connsiteX9760" fmla="*/ 6140574 w 12191948"/>
              <a:gd name="connsiteY9760" fmla="*/ 1531655 h 3322003"/>
              <a:gd name="connsiteX9761" fmla="*/ 6140574 w 12191948"/>
              <a:gd name="connsiteY9761" fmla="*/ 1532045 h 3322003"/>
              <a:gd name="connsiteX9762" fmla="*/ 6138639 w 12191948"/>
              <a:gd name="connsiteY9762" fmla="*/ 1535941 h 3322003"/>
              <a:gd name="connsiteX9763" fmla="*/ 6158957 w 12191948"/>
              <a:gd name="connsiteY9763" fmla="*/ 1541394 h 3322003"/>
              <a:gd name="connsiteX9764" fmla="*/ 6158957 w 12191948"/>
              <a:gd name="connsiteY9764" fmla="*/ 1534186 h 3322003"/>
              <a:gd name="connsiteX9765" fmla="*/ 6140574 w 12191948"/>
              <a:gd name="connsiteY9765" fmla="*/ 1531655 h 3322003"/>
              <a:gd name="connsiteX9766" fmla="*/ 5864348 w 12191948"/>
              <a:gd name="connsiteY9766" fmla="*/ 1531655 h 3322003"/>
              <a:gd name="connsiteX9767" fmla="*/ 5851044 w 12191948"/>
              <a:gd name="connsiteY9767" fmla="*/ 1535744 h 3322003"/>
              <a:gd name="connsiteX9768" fmla="*/ 5875232 w 12191948"/>
              <a:gd name="connsiteY9768" fmla="*/ 1538861 h 3322003"/>
              <a:gd name="connsiteX9769" fmla="*/ 5883454 w 12191948"/>
              <a:gd name="connsiteY9769" fmla="*/ 1535162 h 3322003"/>
              <a:gd name="connsiteX9770" fmla="*/ 5863137 w 12191948"/>
              <a:gd name="connsiteY9770" fmla="*/ 1532824 h 3322003"/>
              <a:gd name="connsiteX9771" fmla="*/ 5566348 w 12191948"/>
              <a:gd name="connsiteY9771" fmla="*/ 1529512 h 3322003"/>
              <a:gd name="connsiteX9772" fmla="*/ 5568768 w 12191948"/>
              <a:gd name="connsiteY9772" fmla="*/ 1532434 h 3322003"/>
              <a:gd name="connsiteX9773" fmla="*/ 5571430 w 12191948"/>
              <a:gd name="connsiteY9773" fmla="*/ 1530876 h 3322003"/>
              <a:gd name="connsiteX9774" fmla="*/ 4199965 w 12191948"/>
              <a:gd name="connsiteY9774" fmla="*/ 1528538 h 3322003"/>
              <a:gd name="connsiteX9775" fmla="*/ 4195127 w 12191948"/>
              <a:gd name="connsiteY9775" fmla="*/ 1531070 h 3322003"/>
              <a:gd name="connsiteX9776" fmla="*/ 4220767 w 12191948"/>
              <a:gd name="connsiteY9776" fmla="*/ 1540419 h 3322003"/>
              <a:gd name="connsiteX9777" fmla="*/ 4219556 w 12191948"/>
              <a:gd name="connsiteY9777" fmla="*/ 1531460 h 3322003"/>
              <a:gd name="connsiteX9778" fmla="*/ 4218832 w 12191948"/>
              <a:gd name="connsiteY9778" fmla="*/ 1532045 h 3322003"/>
              <a:gd name="connsiteX9779" fmla="*/ 4199965 w 12191948"/>
              <a:gd name="connsiteY9779" fmla="*/ 1528538 h 3322003"/>
              <a:gd name="connsiteX9780" fmla="*/ 1878394 w 12191948"/>
              <a:gd name="connsiteY9780" fmla="*/ 1527954 h 3322003"/>
              <a:gd name="connsiteX9781" fmla="*/ 1863637 w 12191948"/>
              <a:gd name="connsiteY9781" fmla="*/ 1543147 h 3322003"/>
              <a:gd name="connsiteX9782" fmla="*/ 1863881 w 12191948"/>
              <a:gd name="connsiteY9782" fmla="*/ 1543732 h 3322003"/>
              <a:gd name="connsiteX9783" fmla="*/ 1879361 w 12191948"/>
              <a:gd name="connsiteY9783" fmla="*/ 1541589 h 3322003"/>
              <a:gd name="connsiteX9784" fmla="*/ 1915642 w 12191948"/>
              <a:gd name="connsiteY9784" fmla="*/ 1543341 h 3322003"/>
              <a:gd name="connsiteX9785" fmla="*/ 1986515 w 12191948"/>
              <a:gd name="connsiteY9785" fmla="*/ 1559508 h 3322003"/>
              <a:gd name="connsiteX9786" fmla="*/ 1982645 w 12191948"/>
              <a:gd name="connsiteY9786" fmla="*/ 1570609 h 3322003"/>
              <a:gd name="connsiteX9787" fmla="*/ 2080606 w 12191948"/>
              <a:gd name="connsiteY9787" fmla="*/ 1586191 h 3322003"/>
              <a:gd name="connsiteX9788" fmla="*/ 2053516 w 12191948"/>
              <a:gd name="connsiteY9788" fmla="*/ 1564571 h 3322003"/>
              <a:gd name="connsiteX9789" fmla="*/ 2042388 w 12191948"/>
              <a:gd name="connsiteY9789" fmla="*/ 1564571 h 3322003"/>
              <a:gd name="connsiteX9790" fmla="*/ 2033198 w 12191948"/>
              <a:gd name="connsiteY9790" fmla="*/ 1562233 h 3322003"/>
              <a:gd name="connsiteX9791" fmla="*/ 2035374 w 12191948"/>
              <a:gd name="connsiteY9791" fmla="*/ 1560675 h 3322003"/>
              <a:gd name="connsiteX9792" fmla="*/ 2053031 w 12191948"/>
              <a:gd name="connsiteY9792" fmla="*/ 1562430 h 3322003"/>
              <a:gd name="connsiteX9793" fmla="*/ 2094393 w 12191948"/>
              <a:gd name="connsiteY9793" fmla="*/ 1562430 h 3322003"/>
              <a:gd name="connsiteX9794" fmla="*/ 2108664 w 12191948"/>
              <a:gd name="connsiteY9794" fmla="*/ 1559313 h 3322003"/>
              <a:gd name="connsiteX9795" fmla="*/ 2022311 w 12191948"/>
              <a:gd name="connsiteY9795" fmla="*/ 1539836 h 3322003"/>
              <a:gd name="connsiteX9796" fmla="*/ 1987965 w 12191948"/>
              <a:gd name="connsiteY9796" fmla="*/ 1539836 h 3322003"/>
              <a:gd name="connsiteX9797" fmla="*/ 1960875 w 12191948"/>
              <a:gd name="connsiteY9797" fmla="*/ 1537108 h 3322003"/>
              <a:gd name="connsiteX9798" fmla="*/ 1878394 w 12191948"/>
              <a:gd name="connsiteY9798" fmla="*/ 1527954 h 3322003"/>
              <a:gd name="connsiteX9799" fmla="*/ 2830678 w 12191948"/>
              <a:gd name="connsiteY9799" fmla="*/ 1527759 h 3322003"/>
              <a:gd name="connsiteX9800" fmla="*/ 2871073 w 12191948"/>
              <a:gd name="connsiteY9800" fmla="*/ 1546263 h 3322003"/>
              <a:gd name="connsiteX9801" fmla="*/ 2931785 w 12191948"/>
              <a:gd name="connsiteY9801" fmla="*/ 1544314 h 3322003"/>
              <a:gd name="connsiteX9802" fmla="*/ 2930815 w 12191948"/>
              <a:gd name="connsiteY9802" fmla="*/ 1544120 h 3322003"/>
              <a:gd name="connsiteX9803" fmla="*/ 2830678 w 12191948"/>
              <a:gd name="connsiteY9803" fmla="*/ 1527759 h 3322003"/>
              <a:gd name="connsiteX9804" fmla="*/ 5442506 w 12191948"/>
              <a:gd name="connsiteY9804" fmla="*/ 1525422 h 3322003"/>
              <a:gd name="connsiteX9805" fmla="*/ 5445893 w 12191948"/>
              <a:gd name="connsiteY9805" fmla="*/ 1535550 h 3322003"/>
              <a:gd name="connsiteX9806" fmla="*/ 5464761 w 12191948"/>
              <a:gd name="connsiteY9806" fmla="*/ 1537887 h 3322003"/>
              <a:gd name="connsiteX9807" fmla="*/ 5474433 w 12191948"/>
              <a:gd name="connsiteY9807" fmla="*/ 1527565 h 3322003"/>
              <a:gd name="connsiteX9808" fmla="*/ 5475404 w 12191948"/>
              <a:gd name="connsiteY9808" fmla="*/ 1527565 h 3322003"/>
              <a:gd name="connsiteX9809" fmla="*/ 5442506 w 12191948"/>
              <a:gd name="connsiteY9809" fmla="*/ 1525422 h 3322003"/>
              <a:gd name="connsiteX9810" fmla="*/ 4466277 w 12191948"/>
              <a:gd name="connsiteY9810" fmla="*/ 1525422 h 3322003"/>
              <a:gd name="connsiteX9811" fmla="*/ 4454664 w 12191948"/>
              <a:gd name="connsiteY9811" fmla="*/ 1538472 h 3322003"/>
              <a:gd name="connsiteX9812" fmla="*/ 4468453 w 12191948"/>
              <a:gd name="connsiteY9812" fmla="*/ 1545093 h 3322003"/>
              <a:gd name="connsiteX9813" fmla="*/ 4485625 w 12191948"/>
              <a:gd name="connsiteY9813" fmla="*/ 1545093 h 3322003"/>
              <a:gd name="connsiteX9814" fmla="*/ 4484175 w 12191948"/>
              <a:gd name="connsiteY9814" fmla="*/ 1544511 h 3322003"/>
              <a:gd name="connsiteX9815" fmla="*/ 4482481 w 12191948"/>
              <a:gd name="connsiteY9815" fmla="*/ 1528733 h 3322003"/>
              <a:gd name="connsiteX9816" fmla="*/ 4509089 w 12191948"/>
              <a:gd name="connsiteY9816" fmla="*/ 1524254 h 3322003"/>
              <a:gd name="connsiteX9817" fmla="*/ 4510298 w 12191948"/>
              <a:gd name="connsiteY9817" fmla="*/ 1526592 h 3322003"/>
              <a:gd name="connsiteX9818" fmla="*/ 4529890 w 12191948"/>
              <a:gd name="connsiteY9818" fmla="*/ 1530681 h 3322003"/>
              <a:gd name="connsiteX9819" fmla="*/ 4528681 w 12191948"/>
              <a:gd name="connsiteY9819" fmla="*/ 1526592 h 3322003"/>
              <a:gd name="connsiteX9820" fmla="*/ 2446571 w 12191948"/>
              <a:gd name="connsiteY9820" fmla="*/ 1524254 h 3322003"/>
              <a:gd name="connsiteX9821" fmla="*/ 2448991 w 12191948"/>
              <a:gd name="connsiteY9821" fmla="*/ 1527174 h 3322003"/>
              <a:gd name="connsiteX9822" fmla="*/ 2454311 w 12191948"/>
              <a:gd name="connsiteY9822" fmla="*/ 1527174 h 3322003"/>
              <a:gd name="connsiteX9823" fmla="*/ 2452861 w 12191948"/>
              <a:gd name="connsiteY9823" fmla="*/ 1525033 h 3322003"/>
              <a:gd name="connsiteX9824" fmla="*/ 2529052 w 12191948"/>
              <a:gd name="connsiteY9824" fmla="*/ 1522111 h 3322003"/>
              <a:gd name="connsiteX9825" fmla="*/ 2523369 w 12191948"/>
              <a:gd name="connsiteY9825" fmla="*/ 1526883 h 3322003"/>
              <a:gd name="connsiteX9826" fmla="*/ 2542552 w 12191948"/>
              <a:gd name="connsiteY9826" fmla="*/ 1532797 h 3322003"/>
              <a:gd name="connsiteX9827" fmla="*/ 2543323 w 12191948"/>
              <a:gd name="connsiteY9827" fmla="*/ 1533407 h 3322003"/>
              <a:gd name="connsiteX9828" fmla="*/ 2544532 w 12191948"/>
              <a:gd name="connsiteY9828" fmla="*/ 1533407 h 3322003"/>
              <a:gd name="connsiteX9829" fmla="*/ 2542552 w 12191948"/>
              <a:gd name="connsiteY9829" fmla="*/ 1532797 h 3322003"/>
              <a:gd name="connsiteX9830" fmla="*/ 1669165 w 12191948"/>
              <a:gd name="connsiteY9830" fmla="*/ 1521527 h 3322003"/>
              <a:gd name="connsiteX9831" fmla="*/ 1668924 w 12191948"/>
              <a:gd name="connsiteY9831" fmla="*/ 1521721 h 3322003"/>
              <a:gd name="connsiteX9832" fmla="*/ 1673520 w 12191948"/>
              <a:gd name="connsiteY9832" fmla="*/ 1526201 h 3322003"/>
              <a:gd name="connsiteX9833" fmla="*/ 1693112 w 12191948"/>
              <a:gd name="connsiteY9833" fmla="*/ 1528344 h 3322003"/>
              <a:gd name="connsiteX9834" fmla="*/ 1687066 w 12191948"/>
              <a:gd name="connsiteY9834" fmla="*/ 1523279 h 3322003"/>
              <a:gd name="connsiteX9835" fmla="*/ 1669165 w 12191948"/>
              <a:gd name="connsiteY9835" fmla="*/ 1521527 h 3322003"/>
              <a:gd name="connsiteX9836" fmla="*/ 1130014 w 12191948"/>
              <a:gd name="connsiteY9836" fmla="*/ 1521527 h 3322003"/>
              <a:gd name="connsiteX9837" fmla="*/ 1136545 w 12191948"/>
              <a:gd name="connsiteY9837" fmla="*/ 1526395 h 3322003"/>
              <a:gd name="connsiteX9838" fmla="*/ 1148397 w 12191948"/>
              <a:gd name="connsiteY9838" fmla="*/ 1526395 h 3322003"/>
              <a:gd name="connsiteX9839" fmla="*/ 1143318 w 12191948"/>
              <a:gd name="connsiteY9839" fmla="*/ 1523085 h 3322003"/>
              <a:gd name="connsiteX9840" fmla="*/ 1143318 w 12191948"/>
              <a:gd name="connsiteY9840" fmla="*/ 1521527 h 3322003"/>
              <a:gd name="connsiteX9841" fmla="*/ 4398307 w 12191948"/>
              <a:gd name="connsiteY9841" fmla="*/ 1521332 h 3322003"/>
              <a:gd name="connsiteX9842" fmla="*/ 4379924 w 12191948"/>
              <a:gd name="connsiteY9842" fmla="*/ 1533992 h 3322003"/>
              <a:gd name="connsiteX9843" fmla="*/ 4428300 w 12191948"/>
              <a:gd name="connsiteY9843" fmla="*/ 1543535 h 3322003"/>
              <a:gd name="connsiteX9844" fmla="*/ 4433137 w 12191948"/>
              <a:gd name="connsiteY9844" fmla="*/ 1530876 h 3322003"/>
              <a:gd name="connsiteX9845" fmla="*/ 4432414 w 12191948"/>
              <a:gd name="connsiteY9845" fmla="*/ 1530681 h 3322003"/>
              <a:gd name="connsiteX9846" fmla="*/ 4398307 w 12191948"/>
              <a:gd name="connsiteY9846" fmla="*/ 1521332 h 3322003"/>
              <a:gd name="connsiteX9847" fmla="*/ 2296364 w 12191948"/>
              <a:gd name="connsiteY9847" fmla="*/ 1521138 h 3322003"/>
              <a:gd name="connsiteX9848" fmla="*/ 2282334 w 12191948"/>
              <a:gd name="connsiteY9848" fmla="*/ 1525616 h 3322003"/>
              <a:gd name="connsiteX9849" fmla="*/ 2275320 w 12191948"/>
              <a:gd name="connsiteY9849" fmla="*/ 1537693 h 3322003"/>
              <a:gd name="connsiteX9850" fmla="*/ 2303378 w 12191948"/>
              <a:gd name="connsiteY9850" fmla="*/ 1557170 h 3322003"/>
              <a:gd name="connsiteX9851" fmla="*/ 2324422 w 12191948"/>
              <a:gd name="connsiteY9851" fmla="*/ 1563403 h 3322003"/>
              <a:gd name="connsiteX9852" fmla="*/ 2322969 w 12191948"/>
              <a:gd name="connsiteY9852" fmla="*/ 1561651 h 3322003"/>
              <a:gd name="connsiteX9853" fmla="*/ 2330953 w 12191948"/>
              <a:gd name="connsiteY9853" fmla="*/ 1556976 h 3322003"/>
              <a:gd name="connsiteX9854" fmla="*/ 2325872 w 12191948"/>
              <a:gd name="connsiteY9854" fmla="*/ 1549185 h 3322003"/>
              <a:gd name="connsiteX9855" fmla="*/ 2325872 w 12191948"/>
              <a:gd name="connsiteY9855" fmla="*/ 1534771 h 3322003"/>
              <a:gd name="connsiteX9856" fmla="*/ 2317649 w 12191948"/>
              <a:gd name="connsiteY9856" fmla="*/ 1525228 h 3322003"/>
              <a:gd name="connsiteX9857" fmla="*/ 2296364 w 12191948"/>
              <a:gd name="connsiteY9857" fmla="*/ 1521138 h 3322003"/>
              <a:gd name="connsiteX9858" fmla="*/ 6203705 w 12191948"/>
              <a:gd name="connsiteY9858" fmla="*/ 1520163 h 3322003"/>
              <a:gd name="connsiteX9859" fmla="*/ 6203705 w 12191948"/>
              <a:gd name="connsiteY9859" fmla="*/ 1520553 h 3322003"/>
              <a:gd name="connsiteX9860" fmla="*/ 6204103 w 12191948"/>
              <a:gd name="connsiteY9860" fmla="*/ 1520631 h 3322003"/>
              <a:gd name="connsiteX9861" fmla="*/ 6219519 w 12191948"/>
              <a:gd name="connsiteY9861" fmla="*/ 1538788 h 3322003"/>
              <a:gd name="connsiteX9862" fmla="*/ 6254742 w 12191948"/>
              <a:gd name="connsiteY9862" fmla="*/ 1544120 h 3322003"/>
              <a:gd name="connsiteX9863" fmla="*/ 6231311 w 12191948"/>
              <a:gd name="connsiteY9863" fmla="*/ 1525982 h 3322003"/>
              <a:gd name="connsiteX9864" fmla="*/ 6204103 w 12191948"/>
              <a:gd name="connsiteY9864" fmla="*/ 1520631 h 3322003"/>
              <a:gd name="connsiteX9865" fmla="*/ 2226458 w 12191948"/>
              <a:gd name="connsiteY9865" fmla="*/ 1519968 h 3322003"/>
              <a:gd name="connsiteX9866" fmla="*/ 2226458 w 12191948"/>
              <a:gd name="connsiteY9866" fmla="*/ 1520359 h 3322003"/>
              <a:gd name="connsiteX9867" fmla="*/ 2202270 w 12191948"/>
              <a:gd name="connsiteY9867" fmla="*/ 1523475 h 3322003"/>
              <a:gd name="connsiteX9868" fmla="*/ 2206143 w 12191948"/>
              <a:gd name="connsiteY9868" fmla="*/ 1525813 h 3322003"/>
              <a:gd name="connsiteX9869" fmla="*/ 2232507 w 12191948"/>
              <a:gd name="connsiteY9869" fmla="*/ 1524449 h 3322003"/>
              <a:gd name="connsiteX9870" fmla="*/ 2233716 w 12191948"/>
              <a:gd name="connsiteY9870" fmla="*/ 1522306 h 3322003"/>
              <a:gd name="connsiteX9871" fmla="*/ 2226458 w 12191948"/>
              <a:gd name="connsiteY9871" fmla="*/ 1519968 h 3322003"/>
              <a:gd name="connsiteX9872" fmla="*/ 849432 w 12191948"/>
              <a:gd name="connsiteY9872" fmla="*/ 1519580 h 3322003"/>
              <a:gd name="connsiteX9873" fmla="*/ 849432 w 12191948"/>
              <a:gd name="connsiteY9873" fmla="*/ 1521721 h 3322003"/>
              <a:gd name="connsiteX9874" fmla="*/ 860075 w 12191948"/>
              <a:gd name="connsiteY9874" fmla="*/ 1521721 h 3322003"/>
              <a:gd name="connsiteX9875" fmla="*/ 860075 w 12191948"/>
              <a:gd name="connsiteY9875" fmla="*/ 1520359 h 3322003"/>
              <a:gd name="connsiteX9876" fmla="*/ 860318 w 12191948"/>
              <a:gd name="connsiteY9876" fmla="*/ 1519580 h 3322003"/>
              <a:gd name="connsiteX9877" fmla="*/ 849432 w 12191948"/>
              <a:gd name="connsiteY9877" fmla="*/ 1519580 h 3322003"/>
              <a:gd name="connsiteX9878" fmla="*/ 2633544 w 12191948"/>
              <a:gd name="connsiteY9878" fmla="*/ 1519384 h 3322003"/>
              <a:gd name="connsiteX9879" fmla="*/ 2632336 w 12191948"/>
              <a:gd name="connsiteY9879" fmla="*/ 1520163 h 3322003"/>
              <a:gd name="connsiteX9880" fmla="*/ 2632336 w 12191948"/>
              <a:gd name="connsiteY9880" fmla="*/ 1522696 h 3322003"/>
              <a:gd name="connsiteX9881" fmla="*/ 2639593 w 12191948"/>
              <a:gd name="connsiteY9881" fmla="*/ 1522696 h 3322003"/>
              <a:gd name="connsiteX9882" fmla="*/ 2639593 w 12191948"/>
              <a:gd name="connsiteY9882" fmla="*/ 1520359 h 3322003"/>
              <a:gd name="connsiteX9883" fmla="*/ 2633544 w 12191948"/>
              <a:gd name="connsiteY9883" fmla="*/ 1519384 h 3322003"/>
              <a:gd name="connsiteX9884" fmla="*/ 2797541 w 12191948"/>
              <a:gd name="connsiteY9884" fmla="*/ 1519189 h 3322003"/>
              <a:gd name="connsiteX9885" fmla="*/ 2776497 w 12191948"/>
              <a:gd name="connsiteY9885" fmla="*/ 1522111 h 3322003"/>
              <a:gd name="connsiteX9886" fmla="*/ 2802620 w 12191948"/>
              <a:gd name="connsiteY9886" fmla="*/ 1532824 h 3322003"/>
              <a:gd name="connsiteX9887" fmla="*/ 2797541 w 12191948"/>
              <a:gd name="connsiteY9887" fmla="*/ 1519189 h 3322003"/>
              <a:gd name="connsiteX9888" fmla="*/ 1521317 w 12191948"/>
              <a:gd name="connsiteY9888" fmla="*/ 1518556 h 3322003"/>
              <a:gd name="connsiteX9889" fmla="*/ 1495926 w 12191948"/>
              <a:gd name="connsiteY9889" fmla="*/ 1527510 h 3322003"/>
              <a:gd name="connsiteX9890" fmla="*/ 1495255 w 12191948"/>
              <a:gd name="connsiteY9890" fmla="*/ 1527371 h 3322003"/>
              <a:gd name="connsiteX9891" fmla="*/ 1493561 w 12191948"/>
              <a:gd name="connsiteY9891" fmla="*/ 1528344 h 3322003"/>
              <a:gd name="connsiteX9892" fmla="*/ 1495926 w 12191948"/>
              <a:gd name="connsiteY9892" fmla="*/ 1527510 h 3322003"/>
              <a:gd name="connsiteX9893" fmla="*/ 1522345 w 12191948"/>
              <a:gd name="connsiteY9893" fmla="*/ 1533019 h 3322003"/>
              <a:gd name="connsiteX9894" fmla="*/ 1508556 w 12191948"/>
              <a:gd name="connsiteY9894" fmla="*/ 1536523 h 3322003"/>
              <a:gd name="connsiteX9895" fmla="*/ 1510735 w 12191948"/>
              <a:gd name="connsiteY9895" fmla="*/ 1549574 h 3322003"/>
              <a:gd name="connsiteX9896" fmla="*/ 1555482 w 12191948"/>
              <a:gd name="connsiteY9896" fmla="*/ 1553081 h 3322003"/>
              <a:gd name="connsiteX9897" fmla="*/ 1562014 w 12191948"/>
              <a:gd name="connsiteY9897" fmla="*/ 1551717 h 3322003"/>
              <a:gd name="connsiteX9898" fmla="*/ 1616195 w 12191948"/>
              <a:gd name="connsiteY9898" fmla="*/ 1568078 h 3322003"/>
              <a:gd name="connsiteX9899" fmla="*/ 1616195 w 12191948"/>
              <a:gd name="connsiteY9899" fmla="*/ 1559896 h 3322003"/>
              <a:gd name="connsiteX9900" fmla="*/ 1585717 w 12191948"/>
              <a:gd name="connsiteY9900" fmla="*/ 1544899 h 3322003"/>
              <a:gd name="connsiteX9901" fmla="*/ 1590072 w 12191948"/>
              <a:gd name="connsiteY9901" fmla="*/ 1534965 h 3322003"/>
              <a:gd name="connsiteX9902" fmla="*/ 1635061 w 12191948"/>
              <a:gd name="connsiteY9902" fmla="*/ 1554443 h 3322003"/>
              <a:gd name="connsiteX9903" fmla="*/ 1693353 w 12191948"/>
              <a:gd name="connsiteY9903" fmla="*/ 1575089 h 3322003"/>
              <a:gd name="connsiteX9904" fmla="*/ 1781883 w 12191948"/>
              <a:gd name="connsiteY9904" fmla="*/ 1597292 h 3322003"/>
              <a:gd name="connsiteX9905" fmla="*/ 1798090 w 12191948"/>
              <a:gd name="connsiteY9905" fmla="*/ 1586191 h 3322003"/>
              <a:gd name="connsiteX9906" fmla="*/ 1824695 w 12191948"/>
              <a:gd name="connsiteY9906" fmla="*/ 1579179 h 3322003"/>
              <a:gd name="connsiteX9907" fmla="*/ 1799057 w 12191948"/>
              <a:gd name="connsiteY9907" fmla="*/ 1571779 h 3322003"/>
              <a:gd name="connsiteX9908" fmla="*/ 1833647 w 12191948"/>
              <a:gd name="connsiteY9908" fmla="*/ 1568857 h 3322003"/>
              <a:gd name="connsiteX9909" fmla="*/ 1776804 w 12191948"/>
              <a:gd name="connsiteY9909" fmla="*/ 1549379 h 3322003"/>
              <a:gd name="connsiteX9910" fmla="*/ 1748987 w 12191948"/>
              <a:gd name="connsiteY9910" fmla="*/ 1561454 h 3322003"/>
              <a:gd name="connsiteX9911" fmla="*/ 1776560 w 12191948"/>
              <a:gd name="connsiteY9911" fmla="*/ 1568272 h 3322003"/>
              <a:gd name="connsiteX9912" fmla="*/ 1707866 w 12191948"/>
              <a:gd name="connsiteY9912" fmla="*/ 1557170 h 3322003"/>
              <a:gd name="connsiteX9913" fmla="*/ 1700370 w 12191948"/>
              <a:gd name="connsiteY9913" fmla="*/ 1541198 h 3322003"/>
              <a:gd name="connsiteX9914" fmla="*/ 1663119 w 12191948"/>
              <a:gd name="connsiteY9914" fmla="*/ 1531266 h 3322003"/>
              <a:gd name="connsiteX9915" fmla="*/ 1656105 w 12191948"/>
              <a:gd name="connsiteY9915" fmla="*/ 1541977 h 3322003"/>
              <a:gd name="connsiteX9916" fmla="*/ 1651752 w 12191948"/>
              <a:gd name="connsiteY9916" fmla="*/ 1541977 h 3322003"/>
              <a:gd name="connsiteX9917" fmla="*/ 1565399 w 12191948"/>
              <a:gd name="connsiteY9917" fmla="*/ 1523670 h 3322003"/>
              <a:gd name="connsiteX9918" fmla="*/ 1521317 w 12191948"/>
              <a:gd name="connsiteY9918" fmla="*/ 1518556 h 3322003"/>
              <a:gd name="connsiteX9919" fmla="*/ 3383133 w 12191948"/>
              <a:gd name="connsiteY9919" fmla="*/ 1517825 h 3322003"/>
              <a:gd name="connsiteX9920" fmla="*/ 3380957 w 12191948"/>
              <a:gd name="connsiteY9920" fmla="*/ 1519384 h 3322003"/>
              <a:gd name="connsiteX9921" fmla="*/ 3368862 w 12191948"/>
              <a:gd name="connsiteY9921" fmla="*/ 1519384 h 3322003"/>
              <a:gd name="connsiteX9922" fmla="*/ 3368862 w 12191948"/>
              <a:gd name="connsiteY9922" fmla="*/ 1521721 h 3322003"/>
              <a:gd name="connsiteX9923" fmla="*/ 3380231 w 12191948"/>
              <a:gd name="connsiteY9923" fmla="*/ 1521721 h 3322003"/>
              <a:gd name="connsiteX9924" fmla="*/ 3383133 w 12191948"/>
              <a:gd name="connsiteY9924" fmla="*/ 1517825 h 3322003"/>
              <a:gd name="connsiteX9925" fmla="*/ 4144181 w 12191948"/>
              <a:gd name="connsiteY9925" fmla="*/ 1516779 h 3322003"/>
              <a:gd name="connsiteX9926" fmla="*/ 4138026 w 12191948"/>
              <a:gd name="connsiteY9926" fmla="*/ 1517989 h 3322003"/>
              <a:gd name="connsiteX9927" fmla="*/ 4137560 w 12191948"/>
              <a:gd name="connsiteY9927" fmla="*/ 1517631 h 3322003"/>
              <a:gd name="connsiteX9928" fmla="*/ 4134899 w 12191948"/>
              <a:gd name="connsiteY9928" fmla="*/ 1518604 h 3322003"/>
              <a:gd name="connsiteX9929" fmla="*/ 4138026 w 12191948"/>
              <a:gd name="connsiteY9929" fmla="*/ 1517989 h 3322003"/>
              <a:gd name="connsiteX9930" fmla="*/ 4142881 w 12191948"/>
              <a:gd name="connsiteY9930" fmla="*/ 1521721 h 3322003"/>
              <a:gd name="connsiteX9931" fmla="*/ 4163199 w 12191948"/>
              <a:gd name="connsiteY9931" fmla="*/ 1524449 h 3322003"/>
              <a:gd name="connsiteX9932" fmla="*/ 4159087 w 12191948"/>
              <a:gd name="connsiteY9932" fmla="*/ 1519189 h 3322003"/>
              <a:gd name="connsiteX9933" fmla="*/ 4144181 w 12191948"/>
              <a:gd name="connsiteY9933" fmla="*/ 1516779 h 3322003"/>
              <a:gd name="connsiteX9934" fmla="*/ 1630467 w 12191948"/>
              <a:gd name="connsiteY9934" fmla="*/ 1516658 h 3322003"/>
              <a:gd name="connsiteX9935" fmla="*/ 1631191 w 12191948"/>
              <a:gd name="connsiteY9935" fmla="*/ 1517437 h 3322003"/>
              <a:gd name="connsiteX9936" fmla="*/ 1631191 w 12191948"/>
              <a:gd name="connsiteY9936" fmla="*/ 1524837 h 3322003"/>
              <a:gd name="connsiteX9937" fmla="*/ 1644012 w 12191948"/>
              <a:gd name="connsiteY9937" fmla="*/ 1526592 h 3322003"/>
              <a:gd name="connsiteX9938" fmla="*/ 1646188 w 12191948"/>
              <a:gd name="connsiteY9938" fmla="*/ 1524467 h 3322003"/>
              <a:gd name="connsiteX9939" fmla="*/ 1645221 w 12191948"/>
              <a:gd name="connsiteY9939" fmla="*/ 1523085 h 3322003"/>
              <a:gd name="connsiteX9940" fmla="*/ 1630467 w 12191948"/>
              <a:gd name="connsiteY9940" fmla="*/ 1516658 h 3322003"/>
              <a:gd name="connsiteX9941" fmla="*/ 5547724 w 12191948"/>
              <a:gd name="connsiteY9941" fmla="*/ 1515294 h 3322003"/>
              <a:gd name="connsiteX9942" fmla="*/ 5537808 w 12191948"/>
              <a:gd name="connsiteY9942" fmla="*/ 1516463 h 3322003"/>
              <a:gd name="connsiteX9943" fmla="*/ 5544821 w 12191948"/>
              <a:gd name="connsiteY9943" fmla="*/ 1520747 h 3322003"/>
              <a:gd name="connsiteX9944" fmla="*/ 5556917 w 12191948"/>
              <a:gd name="connsiteY9944" fmla="*/ 1521917 h 3322003"/>
              <a:gd name="connsiteX9945" fmla="*/ 5566592 w 12191948"/>
              <a:gd name="connsiteY9945" fmla="*/ 1518410 h 3322003"/>
              <a:gd name="connsiteX9946" fmla="*/ 5547724 w 12191948"/>
              <a:gd name="connsiteY9946" fmla="*/ 1516658 h 3322003"/>
              <a:gd name="connsiteX9947" fmla="*/ 2128982 w 12191948"/>
              <a:gd name="connsiteY9947" fmla="*/ 1515100 h 3322003"/>
              <a:gd name="connsiteX9948" fmla="*/ 2113743 w 12191948"/>
              <a:gd name="connsiteY9948" fmla="*/ 1524643 h 3322003"/>
              <a:gd name="connsiteX9949" fmla="*/ 2113502 w 12191948"/>
              <a:gd name="connsiteY9949" fmla="*/ 1536135 h 3322003"/>
              <a:gd name="connsiteX9950" fmla="*/ 2134302 w 12191948"/>
              <a:gd name="connsiteY9950" fmla="*/ 1543926 h 3322003"/>
              <a:gd name="connsiteX9951" fmla="*/ 2149300 w 12191948"/>
              <a:gd name="connsiteY9951" fmla="*/ 1539640 h 3322003"/>
              <a:gd name="connsiteX9952" fmla="*/ 2132852 w 12191948"/>
              <a:gd name="connsiteY9952" fmla="*/ 1527565 h 3322003"/>
              <a:gd name="connsiteX9953" fmla="*/ 2172521 w 12191948"/>
              <a:gd name="connsiteY9953" fmla="*/ 1527565 h 3322003"/>
              <a:gd name="connsiteX9954" fmla="*/ 2128982 w 12191948"/>
              <a:gd name="connsiteY9954" fmla="*/ 1515100 h 3322003"/>
              <a:gd name="connsiteX9955" fmla="*/ 1748020 w 12191948"/>
              <a:gd name="connsiteY9955" fmla="*/ 1514709 h 3322003"/>
              <a:gd name="connsiteX9956" fmla="*/ 1759145 w 12191948"/>
              <a:gd name="connsiteY9956" fmla="*/ 1517825 h 3322003"/>
              <a:gd name="connsiteX9957" fmla="*/ 1774628 w 12191948"/>
              <a:gd name="connsiteY9957" fmla="*/ 1528344 h 3322003"/>
              <a:gd name="connsiteX9958" fmla="*/ 1776078 w 12191948"/>
              <a:gd name="connsiteY9958" fmla="*/ 1530291 h 3322003"/>
              <a:gd name="connsiteX9959" fmla="*/ 1774384 w 12191948"/>
              <a:gd name="connsiteY9959" fmla="*/ 1528538 h 3322003"/>
              <a:gd name="connsiteX9960" fmla="*/ 1740038 w 12191948"/>
              <a:gd name="connsiteY9960" fmla="*/ 1525422 h 3322003"/>
              <a:gd name="connsiteX9961" fmla="*/ 1790349 w 12191948"/>
              <a:gd name="connsiteY9961" fmla="*/ 1546263 h 3322003"/>
              <a:gd name="connsiteX9962" fmla="*/ 1843804 w 12191948"/>
              <a:gd name="connsiteY9962" fmla="*/ 1543341 h 3322003"/>
              <a:gd name="connsiteX9963" fmla="*/ 1777528 w 12191948"/>
              <a:gd name="connsiteY9963" fmla="*/ 1514709 h 3322003"/>
              <a:gd name="connsiteX9964" fmla="*/ 1758904 w 12191948"/>
              <a:gd name="connsiteY9964" fmla="*/ 1514709 h 3322003"/>
              <a:gd name="connsiteX9965" fmla="*/ 3901967 w 12191948"/>
              <a:gd name="connsiteY9965" fmla="*/ 1514320 h 3322003"/>
              <a:gd name="connsiteX9966" fmla="*/ 3922044 w 12191948"/>
              <a:gd name="connsiteY9966" fmla="*/ 1530681 h 3322003"/>
              <a:gd name="connsiteX9967" fmla="*/ 3912369 w 12191948"/>
              <a:gd name="connsiteY9967" fmla="*/ 1534771 h 3322003"/>
              <a:gd name="connsiteX9968" fmla="*/ 3949135 w 12191948"/>
              <a:gd name="connsiteY9968" fmla="*/ 1545873 h 3322003"/>
              <a:gd name="connsiteX9969" fmla="*/ 3979613 w 12191948"/>
              <a:gd name="connsiteY9969" fmla="*/ 1561066 h 3322003"/>
              <a:gd name="connsiteX9970" fmla="*/ 4021699 w 12191948"/>
              <a:gd name="connsiteY9970" fmla="*/ 1572752 h 3322003"/>
              <a:gd name="connsiteX9971" fmla="*/ 4053145 w 12191948"/>
              <a:gd name="connsiteY9971" fmla="*/ 1572752 h 3322003"/>
              <a:gd name="connsiteX9972" fmla="*/ 4043467 w 12191948"/>
              <a:gd name="connsiteY9972" fmla="*/ 1563597 h 3322003"/>
              <a:gd name="connsiteX9973" fmla="*/ 4045161 w 12191948"/>
              <a:gd name="connsiteY9973" fmla="*/ 1562624 h 3322003"/>
              <a:gd name="connsiteX9974" fmla="*/ 4027504 w 12191948"/>
              <a:gd name="connsiteY9974" fmla="*/ 1548989 h 3322003"/>
              <a:gd name="connsiteX9975" fmla="*/ 4021216 w 12191948"/>
              <a:gd name="connsiteY9975" fmla="*/ 1544705 h 3322003"/>
              <a:gd name="connsiteX9976" fmla="*/ 3985174 w 12191948"/>
              <a:gd name="connsiteY9976" fmla="*/ 1516463 h 3322003"/>
              <a:gd name="connsiteX9977" fmla="*/ 3943088 w 12191948"/>
              <a:gd name="connsiteY9977" fmla="*/ 1516463 h 3322003"/>
              <a:gd name="connsiteX9978" fmla="*/ 3901967 w 12191948"/>
              <a:gd name="connsiteY9978" fmla="*/ 1514320 h 3322003"/>
              <a:gd name="connsiteX9979" fmla="*/ 4735005 w 12191948"/>
              <a:gd name="connsiteY9979" fmla="*/ 1513930 h 3322003"/>
              <a:gd name="connsiteX9980" fmla="*/ 4739842 w 12191948"/>
              <a:gd name="connsiteY9980" fmla="*/ 1519968 h 3322003"/>
              <a:gd name="connsiteX9981" fmla="*/ 4759193 w 12191948"/>
              <a:gd name="connsiteY9981" fmla="*/ 1521138 h 3322003"/>
              <a:gd name="connsiteX9982" fmla="*/ 4755081 w 12191948"/>
              <a:gd name="connsiteY9982" fmla="*/ 1515879 h 3322003"/>
              <a:gd name="connsiteX9983" fmla="*/ 1307070 w 12191948"/>
              <a:gd name="connsiteY9983" fmla="*/ 1513930 h 3322003"/>
              <a:gd name="connsiteX9984" fmla="*/ 1307070 w 12191948"/>
              <a:gd name="connsiteY9984" fmla="*/ 1519384 h 3322003"/>
              <a:gd name="connsiteX9985" fmla="*/ 1328597 w 12191948"/>
              <a:gd name="connsiteY9985" fmla="*/ 1521917 h 3322003"/>
              <a:gd name="connsiteX9986" fmla="*/ 1339240 w 12191948"/>
              <a:gd name="connsiteY9986" fmla="*/ 1515684 h 3322003"/>
              <a:gd name="connsiteX9987" fmla="*/ 1307070 w 12191948"/>
              <a:gd name="connsiteY9987" fmla="*/ 1513930 h 3322003"/>
              <a:gd name="connsiteX9988" fmla="*/ 2561150 w 12191948"/>
              <a:gd name="connsiteY9988" fmla="*/ 1512872 h 3322003"/>
              <a:gd name="connsiteX9989" fmla="*/ 2519377 w 12191948"/>
              <a:gd name="connsiteY9989" fmla="*/ 1516852 h 3322003"/>
              <a:gd name="connsiteX9990" fmla="*/ 2529296 w 12191948"/>
              <a:gd name="connsiteY9990" fmla="*/ 1521917 h 3322003"/>
              <a:gd name="connsiteX9991" fmla="*/ 2575010 w 12191948"/>
              <a:gd name="connsiteY9991" fmla="*/ 1524058 h 3322003"/>
              <a:gd name="connsiteX9992" fmla="*/ 2601616 w 12191948"/>
              <a:gd name="connsiteY9992" fmla="*/ 1522111 h 3322003"/>
              <a:gd name="connsiteX9993" fmla="*/ 2561150 w 12191948"/>
              <a:gd name="connsiteY9993" fmla="*/ 1512872 h 3322003"/>
              <a:gd name="connsiteX9994" fmla="*/ 1425834 w 12191948"/>
              <a:gd name="connsiteY9994" fmla="*/ 1511398 h 3322003"/>
              <a:gd name="connsiteX9995" fmla="*/ 1401646 w 12191948"/>
              <a:gd name="connsiteY9995" fmla="*/ 1515100 h 3322003"/>
              <a:gd name="connsiteX9996" fmla="*/ 1404308 w 12191948"/>
              <a:gd name="connsiteY9996" fmla="*/ 1521721 h 3322003"/>
              <a:gd name="connsiteX9997" fmla="*/ 1421723 w 12191948"/>
              <a:gd name="connsiteY9997" fmla="*/ 1527759 h 3322003"/>
              <a:gd name="connsiteX9998" fmla="*/ 1423417 w 12191948"/>
              <a:gd name="connsiteY9998" fmla="*/ 1526786 h 3322003"/>
              <a:gd name="connsiteX9999" fmla="*/ 1465985 w 12191948"/>
              <a:gd name="connsiteY9999" fmla="*/ 1521138 h 3322003"/>
              <a:gd name="connsiteX10000" fmla="*/ 1425834 w 12191948"/>
              <a:gd name="connsiteY10000" fmla="*/ 1511398 h 3322003"/>
              <a:gd name="connsiteX10001" fmla="*/ 1702305 w 12191948"/>
              <a:gd name="connsiteY10001" fmla="*/ 1509840 h 3322003"/>
              <a:gd name="connsiteX10002" fmla="*/ 1699169 w 12191948"/>
              <a:gd name="connsiteY10002" fmla="*/ 1512725 h 3322003"/>
              <a:gd name="connsiteX10003" fmla="*/ 1698676 w 12191948"/>
              <a:gd name="connsiteY10003" fmla="*/ 1512568 h 3322003"/>
              <a:gd name="connsiteX10004" fmla="*/ 1698917 w 12191948"/>
              <a:gd name="connsiteY10004" fmla="*/ 1512957 h 3322003"/>
              <a:gd name="connsiteX10005" fmla="*/ 1699169 w 12191948"/>
              <a:gd name="connsiteY10005" fmla="*/ 1512725 h 3322003"/>
              <a:gd name="connsiteX10006" fmla="*/ 1710286 w 12191948"/>
              <a:gd name="connsiteY10006" fmla="*/ 1516267 h 3322003"/>
              <a:gd name="connsiteX10007" fmla="*/ 1714639 w 12191948"/>
              <a:gd name="connsiteY10007" fmla="*/ 1512957 h 3322003"/>
              <a:gd name="connsiteX10008" fmla="*/ 1702305 w 12191948"/>
              <a:gd name="connsiteY10008" fmla="*/ 1509840 h 3322003"/>
              <a:gd name="connsiteX10009" fmla="*/ 5655119 w 12191948"/>
              <a:gd name="connsiteY10009" fmla="*/ 1509255 h 3322003"/>
              <a:gd name="connsiteX10010" fmla="*/ 5658507 w 12191948"/>
              <a:gd name="connsiteY10010" fmla="*/ 1511398 h 3322003"/>
              <a:gd name="connsiteX10011" fmla="*/ 5662859 w 12191948"/>
              <a:gd name="connsiteY10011" fmla="*/ 1511398 h 3322003"/>
              <a:gd name="connsiteX10012" fmla="*/ 5659233 w 12191948"/>
              <a:gd name="connsiteY10012" fmla="*/ 1509255 h 3322003"/>
              <a:gd name="connsiteX10013" fmla="*/ 361741 w 12191948"/>
              <a:gd name="connsiteY10013" fmla="*/ 1509110 h 3322003"/>
              <a:gd name="connsiteX10014" fmla="*/ 334468 w 12191948"/>
              <a:gd name="connsiteY10014" fmla="*/ 1510034 h 3322003"/>
              <a:gd name="connsiteX10015" fmla="*/ 358171 w 12191948"/>
              <a:gd name="connsiteY10015" fmla="*/ 1520942 h 3322003"/>
              <a:gd name="connsiteX10016" fmla="*/ 359383 w 12191948"/>
              <a:gd name="connsiteY10016" fmla="*/ 1521138 h 3322003"/>
              <a:gd name="connsiteX10017" fmla="*/ 383571 w 12191948"/>
              <a:gd name="connsiteY10017" fmla="*/ 1532628 h 3322003"/>
              <a:gd name="connsiteX10018" fmla="*/ 395422 w 12191948"/>
              <a:gd name="connsiteY10018" fmla="*/ 1532628 h 3322003"/>
              <a:gd name="connsiteX10019" fmla="*/ 378489 w 12191948"/>
              <a:gd name="connsiteY10019" fmla="*/ 1516658 h 3322003"/>
              <a:gd name="connsiteX10020" fmla="*/ 361741 w 12191948"/>
              <a:gd name="connsiteY10020" fmla="*/ 1509110 h 3322003"/>
              <a:gd name="connsiteX10021" fmla="*/ 1992320 w 12191948"/>
              <a:gd name="connsiteY10021" fmla="*/ 1508228 h 3322003"/>
              <a:gd name="connsiteX10022" fmla="*/ 1968132 w 12191948"/>
              <a:gd name="connsiteY10022" fmla="*/ 1513736 h 3322003"/>
              <a:gd name="connsiteX10023" fmla="*/ 2012153 w 12191948"/>
              <a:gd name="connsiteY10023" fmla="*/ 1518604 h 3322003"/>
              <a:gd name="connsiteX10024" fmla="*/ 2017476 w 12191948"/>
              <a:gd name="connsiteY10024" fmla="*/ 1512762 h 3322003"/>
              <a:gd name="connsiteX10025" fmla="*/ 2016508 w 12191948"/>
              <a:gd name="connsiteY10025" fmla="*/ 1513736 h 3322003"/>
              <a:gd name="connsiteX10026" fmla="*/ 1992320 w 12191948"/>
              <a:gd name="connsiteY10026" fmla="*/ 1508228 h 3322003"/>
              <a:gd name="connsiteX10027" fmla="*/ 501850 w 12191948"/>
              <a:gd name="connsiteY10027" fmla="*/ 1507697 h 3322003"/>
              <a:gd name="connsiteX10028" fmla="*/ 540551 w 12191948"/>
              <a:gd name="connsiteY10028" fmla="*/ 1521917 h 3322003"/>
              <a:gd name="connsiteX10029" fmla="*/ 531358 w 12191948"/>
              <a:gd name="connsiteY10029" fmla="*/ 1526980 h 3322003"/>
              <a:gd name="connsiteX10030" fmla="*/ 549741 w 12191948"/>
              <a:gd name="connsiteY10030" fmla="*/ 1538278 h 3322003"/>
              <a:gd name="connsiteX10031" fmla="*/ 606101 w 12191948"/>
              <a:gd name="connsiteY10031" fmla="*/ 1544511 h 3322003"/>
              <a:gd name="connsiteX10032" fmla="*/ 607069 w 12191948"/>
              <a:gd name="connsiteY10032" fmla="*/ 1545290 h 3322003"/>
              <a:gd name="connsiteX10033" fmla="*/ 604407 w 12191948"/>
              <a:gd name="connsiteY10033" fmla="*/ 1524837 h 3322003"/>
              <a:gd name="connsiteX10034" fmla="*/ 585539 w 12191948"/>
              <a:gd name="connsiteY10034" fmla="*/ 1511398 h 3322003"/>
              <a:gd name="connsiteX10035" fmla="*/ 6956196 w 12191948"/>
              <a:gd name="connsiteY10035" fmla="*/ 1506335 h 3322003"/>
              <a:gd name="connsiteX10036" fmla="*/ 6960793 w 12191948"/>
              <a:gd name="connsiteY10036" fmla="*/ 1508088 h 3322003"/>
              <a:gd name="connsiteX10037" fmla="*/ 6958858 w 12191948"/>
              <a:gd name="connsiteY10037" fmla="*/ 1506335 h 3322003"/>
              <a:gd name="connsiteX10038" fmla="*/ 5623433 w 12191948"/>
              <a:gd name="connsiteY10038" fmla="*/ 1505166 h 3322003"/>
              <a:gd name="connsiteX10039" fmla="*/ 5584975 w 12191948"/>
              <a:gd name="connsiteY10039" fmla="*/ 1511789 h 3322003"/>
              <a:gd name="connsiteX10040" fmla="*/ 5636736 w 12191948"/>
              <a:gd name="connsiteY10040" fmla="*/ 1527759 h 3322003"/>
              <a:gd name="connsiteX10041" fmla="*/ 5665762 w 12191948"/>
              <a:gd name="connsiteY10041" fmla="*/ 1541783 h 3322003"/>
              <a:gd name="connsiteX10042" fmla="*/ 5750421 w 12191948"/>
              <a:gd name="connsiteY10042" fmla="*/ 1531070 h 3322003"/>
              <a:gd name="connsiteX10043" fmla="*/ 5660924 w 12191948"/>
              <a:gd name="connsiteY10043" fmla="*/ 1521138 h 3322003"/>
              <a:gd name="connsiteX10044" fmla="*/ 5662136 w 12191948"/>
              <a:gd name="connsiteY10044" fmla="*/ 1520359 h 3322003"/>
              <a:gd name="connsiteX10045" fmla="*/ 3842225 w 12191948"/>
              <a:gd name="connsiteY10045" fmla="*/ 1505166 h 3322003"/>
              <a:gd name="connsiteX10046" fmla="*/ 3840531 w 12191948"/>
              <a:gd name="connsiteY10046" fmla="*/ 1506139 h 3322003"/>
              <a:gd name="connsiteX10047" fmla="*/ 3842225 w 12191948"/>
              <a:gd name="connsiteY10047" fmla="*/ 1506142 h 3322003"/>
              <a:gd name="connsiteX10048" fmla="*/ 3842225 w 12191948"/>
              <a:gd name="connsiteY10048" fmla="*/ 1507503 h 3322003"/>
              <a:gd name="connsiteX10049" fmla="*/ 3900276 w 12191948"/>
              <a:gd name="connsiteY10049" fmla="*/ 1514709 h 3322003"/>
              <a:gd name="connsiteX10050" fmla="*/ 3871338 w 12191948"/>
              <a:gd name="connsiteY10050" fmla="*/ 1506189 h 3322003"/>
              <a:gd name="connsiteX10051" fmla="*/ 3842225 w 12191948"/>
              <a:gd name="connsiteY10051" fmla="*/ 1506142 h 3322003"/>
              <a:gd name="connsiteX10052" fmla="*/ 1166053 w 12191948"/>
              <a:gd name="connsiteY10052" fmla="*/ 1504971 h 3322003"/>
              <a:gd name="connsiteX10053" fmla="*/ 1172343 w 12191948"/>
              <a:gd name="connsiteY10053" fmla="*/ 1510814 h 3322003"/>
              <a:gd name="connsiteX10054" fmla="*/ 1206448 w 12191948"/>
              <a:gd name="connsiteY10054" fmla="*/ 1512568 h 3322003"/>
              <a:gd name="connsiteX10055" fmla="*/ 1212979 w 12191948"/>
              <a:gd name="connsiteY10055" fmla="*/ 1509452 h 3322003"/>
              <a:gd name="connsiteX10056" fmla="*/ 1196046 w 12191948"/>
              <a:gd name="connsiteY10056" fmla="*/ 1505166 h 3322003"/>
              <a:gd name="connsiteX10057" fmla="*/ 1196046 w 12191948"/>
              <a:gd name="connsiteY10057" fmla="*/ 1504971 h 3322003"/>
              <a:gd name="connsiteX10058" fmla="*/ 1166053 w 12191948"/>
              <a:gd name="connsiteY10058" fmla="*/ 1504971 h 3322003"/>
              <a:gd name="connsiteX10059" fmla="*/ 4617452 w 12191948"/>
              <a:gd name="connsiteY10059" fmla="*/ 1504777 h 3322003"/>
              <a:gd name="connsiteX10060" fmla="*/ 4604389 w 12191948"/>
              <a:gd name="connsiteY10060" fmla="*/ 1507697 h 3322003"/>
              <a:gd name="connsiteX10061" fmla="*/ 4613338 w 12191948"/>
              <a:gd name="connsiteY10061" fmla="*/ 1514905 h 3322003"/>
              <a:gd name="connsiteX10062" fmla="*/ 4670666 w 12191948"/>
              <a:gd name="connsiteY10062" fmla="*/ 1530681 h 3322003"/>
              <a:gd name="connsiteX10063" fmla="*/ 4704044 w 12191948"/>
              <a:gd name="connsiteY10063" fmla="*/ 1517825 h 3322003"/>
              <a:gd name="connsiteX10064" fmla="*/ 4708882 w 12191948"/>
              <a:gd name="connsiteY10064" fmla="*/ 1514515 h 3322003"/>
              <a:gd name="connsiteX10065" fmla="*/ 4691951 w 12191948"/>
              <a:gd name="connsiteY10065" fmla="*/ 1508088 h 3322003"/>
              <a:gd name="connsiteX10066" fmla="*/ 4668972 w 12191948"/>
              <a:gd name="connsiteY10066" fmla="*/ 1504971 h 3322003"/>
              <a:gd name="connsiteX10067" fmla="*/ 4669939 w 12191948"/>
              <a:gd name="connsiteY10067" fmla="*/ 1505945 h 3322003"/>
              <a:gd name="connsiteX10068" fmla="*/ 4617452 w 12191948"/>
              <a:gd name="connsiteY10068" fmla="*/ 1504777 h 3322003"/>
              <a:gd name="connsiteX10069" fmla="*/ 1918062 w 12191948"/>
              <a:gd name="connsiteY10069" fmla="*/ 1504192 h 3322003"/>
              <a:gd name="connsiteX10070" fmla="*/ 1918062 w 12191948"/>
              <a:gd name="connsiteY10070" fmla="*/ 1504581 h 3322003"/>
              <a:gd name="connsiteX10071" fmla="*/ 1898227 w 12191948"/>
              <a:gd name="connsiteY10071" fmla="*/ 1513151 h 3322003"/>
              <a:gd name="connsiteX10072" fmla="*/ 1933543 w 12191948"/>
              <a:gd name="connsiteY10072" fmla="*/ 1525422 h 3322003"/>
              <a:gd name="connsiteX10073" fmla="*/ 1941765 w 12191948"/>
              <a:gd name="connsiteY10073" fmla="*/ 1521138 h 3322003"/>
              <a:gd name="connsiteX10074" fmla="*/ 1918062 w 12191948"/>
              <a:gd name="connsiteY10074" fmla="*/ 1504192 h 3322003"/>
              <a:gd name="connsiteX10075" fmla="*/ 4231531 w 12191948"/>
              <a:gd name="connsiteY10075" fmla="*/ 1504192 h 3322003"/>
              <a:gd name="connsiteX10076" fmla="*/ 4214477 w 12191948"/>
              <a:gd name="connsiteY10076" fmla="*/ 1514515 h 3322003"/>
              <a:gd name="connsiteX10077" fmla="*/ 4243020 w 12191948"/>
              <a:gd name="connsiteY10077" fmla="*/ 1522111 h 3322003"/>
              <a:gd name="connsiteX10078" fmla="*/ 4257775 w 12191948"/>
              <a:gd name="connsiteY10078" fmla="*/ 1548989 h 3322003"/>
              <a:gd name="connsiteX10079" fmla="*/ 4362993 w 12191948"/>
              <a:gd name="connsiteY10079" fmla="*/ 1548989 h 3322003"/>
              <a:gd name="connsiteX10080" fmla="*/ 4299861 w 12191948"/>
              <a:gd name="connsiteY10080" fmla="*/ 1535744 h 3322003"/>
              <a:gd name="connsiteX10081" fmla="*/ 4266724 w 12191948"/>
              <a:gd name="connsiteY10081" fmla="*/ 1506724 h 3322003"/>
              <a:gd name="connsiteX10082" fmla="*/ 4231531 w 12191948"/>
              <a:gd name="connsiteY10082" fmla="*/ 1504192 h 3322003"/>
              <a:gd name="connsiteX10083" fmla="*/ 1627320 w 12191948"/>
              <a:gd name="connsiteY10083" fmla="*/ 1503802 h 3322003"/>
              <a:gd name="connsiteX10084" fmla="*/ 1630708 w 12191948"/>
              <a:gd name="connsiteY10084" fmla="*/ 1514905 h 3322003"/>
              <a:gd name="connsiteX10085" fmla="*/ 1652961 w 12191948"/>
              <a:gd name="connsiteY10085" fmla="*/ 1512177 h 3322003"/>
              <a:gd name="connsiteX10086" fmla="*/ 1653687 w 12191948"/>
              <a:gd name="connsiteY10086" fmla="*/ 1512372 h 3322003"/>
              <a:gd name="connsiteX10087" fmla="*/ 1649332 w 12191948"/>
              <a:gd name="connsiteY10087" fmla="*/ 1505556 h 3322003"/>
              <a:gd name="connsiteX10088" fmla="*/ 1643045 w 12191948"/>
              <a:gd name="connsiteY10088" fmla="*/ 1503802 h 3322003"/>
              <a:gd name="connsiteX10089" fmla="*/ 1627320 w 12191948"/>
              <a:gd name="connsiteY10089" fmla="*/ 1503802 h 3322003"/>
              <a:gd name="connsiteX10090" fmla="*/ 2325872 w 12191948"/>
              <a:gd name="connsiteY10090" fmla="*/ 1501270 h 3322003"/>
              <a:gd name="connsiteX10091" fmla="*/ 2346431 w 12191948"/>
              <a:gd name="connsiteY10091" fmla="*/ 1510619 h 3322003"/>
              <a:gd name="connsiteX10092" fmla="*/ 2389575 w 12191948"/>
              <a:gd name="connsiteY10092" fmla="*/ 1505345 h 3322003"/>
              <a:gd name="connsiteX10093" fmla="*/ 2392875 w 12191948"/>
              <a:gd name="connsiteY10093" fmla="*/ 1505556 h 3322003"/>
              <a:gd name="connsiteX10094" fmla="*/ 2392631 w 12191948"/>
              <a:gd name="connsiteY10094" fmla="*/ 1504971 h 3322003"/>
              <a:gd name="connsiteX10095" fmla="*/ 2389575 w 12191948"/>
              <a:gd name="connsiteY10095" fmla="*/ 1505345 h 3322003"/>
              <a:gd name="connsiteX10096" fmla="*/ 6182904 w 12191948"/>
              <a:gd name="connsiteY10096" fmla="*/ 1500103 h 3322003"/>
              <a:gd name="connsiteX10097" fmla="*/ 6190159 w 12191948"/>
              <a:gd name="connsiteY10097" fmla="*/ 1504581 h 3322003"/>
              <a:gd name="connsiteX10098" fmla="*/ 6202255 w 12191948"/>
              <a:gd name="connsiteY10098" fmla="*/ 1505750 h 3322003"/>
              <a:gd name="connsiteX10099" fmla="*/ 6194756 w 12191948"/>
              <a:gd name="connsiteY10099" fmla="*/ 1501076 h 3322003"/>
              <a:gd name="connsiteX10100" fmla="*/ 6183630 w 12191948"/>
              <a:gd name="connsiteY10100" fmla="*/ 1500491 h 3322003"/>
              <a:gd name="connsiteX10101" fmla="*/ 191275 w 12191948"/>
              <a:gd name="connsiteY10101" fmla="*/ 1499712 h 3322003"/>
              <a:gd name="connsiteX10102" fmla="*/ 192484 w 12191948"/>
              <a:gd name="connsiteY10102" fmla="*/ 1499906 h 3322003"/>
              <a:gd name="connsiteX10103" fmla="*/ 187405 w 12191948"/>
              <a:gd name="connsiteY10103" fmla="*/ 1507503 h 3322003"/>
              <a:gd name="connsiteX10104" fmla="*/ 213287 w 12191948"/>
              <a:gd name="connsiteY10104" fmla="*/ 1511398 h 3322003"/>
              <a:gd name="connsiteX10105" fmla="*/ 217157 w 12191948"/>
              <a:gd name="connsiteY10105" fmla="*/ 1501855 h 3322003"/>
              <a:gd name="connsiteX10106" fmla="*/ 191275 w 12191948"/>
              <a:gd name="connsiteY10106" fmla="*/ 1499712 h 3322003"/>
              <a:gd name="connsiteX10107" fmla="*/ 4159572 w 12191948"/>
              <a:gd name="connsiteY10107" fmla="*/ 1498348 h 3322003"/>
              <a:gd name="connsiteX10108" fmla="*/ 4154250 w 12191948"/>
              <a:gd name="connsiteY10108" fmla="*/ 1503023 h 3322003"/>
              <a:gd name="connsiteX10109" fmla="*/ 4164407 w 12191948"/>
              <a:gd name="connsiteY10109" fmla="*/ 1506918 h 3322003"/>
              <a:gd name="connsiteX10110" fmla="*/ 4167069 w 12191948"/>
              <a:gd name="connsiteY10110" fmla="*/ 1505945 h 3322003"/>
              <a:gd name="connsiteX10111" fmla="*/ 4174085 w 12191948"/>
              <a:gd name="connsiteY10111" fmla="*/ 1501270 h 3322003"/>
              <a:gd name="connsiteX10112" fmla="*/ 4159572 w 12191948"/>
              <a:gd name="connsiteY10112" fmla="*/ 1498348 h 3322003"/>
              <a:gd name="connsiteX10113" fmla="*/ 5528617 w 12191948"/>
              <a:gd name="connsiteY10113" fmla="*/ 1497960 h 3322003"/>
              <a:gd name="connsiteX10114" fmla="*/ 5528617 w 12191948"/>
              <a:gd name="connsiteY10114" fmla="*/ 1503998 h 3322003"/>
              <a:gd name="connsiteX10115" fmla="*/ 5552805 w 12191948"/>
              <a:gd name="connsiteY10115" fmla="*/ 1507697 h 3322003"/>
              <a:gd name="connsiteX10116" fmla="*/ 5552805 w 12191948"/>
              <a:gd name="connsiteY10116" fmla="*/ 1504192 h 3322003"/>
              <a:gd name="connsiteX10117" fmla="*/ 5552805 w 12191948"/>
              <a:gd name="connsiteY10117" fmla="*/ 1503607 h 3322003"/>
              <a:gd name="connsiteX10118" fmla="*/ 2269756 w 12191948"/>
              <a:gd name="connsiteY10118" fmla="*/ 1497765 h 3322003"/>
              <a:gd name="connsiteX10119" fmla="*/ 2270964 w 12191948"/>
              <a:gd name="connsiteY10119" fmla="*/ 1499906 h 3322003"/>
              <a:gd name="connsiteX10120" fmla="*/ 2277737 w 12191948"/>
              <a:gd name="connsiteY10120" fmla="*/ 1500297 h 3322003"/>
              <a:gd name="connsiteX10121" fmla="*/ 2280398 w 12191948"/>
              <a:gd name="connsiteY10121" fmla="*/ 1498739 h 3322003"/>
              <a:gd name="connsiteX10122" fmla="*/ 1512426 w 12191948"/>
              <a:gd name="connsiteY10122" fmla="*/ 1496596 h 3322003"/>
              <a:gd name="connsiteX10123" fmla="*/ 1516055 w 12191948"/>
              <a:gd name="connsiteY10123" fmla="*/ 1508476 h 3322003"/>
              <a:gd name="connsiteX10124" fmla="*/ 1534679 w 12191948"/>
              <a:gd name="connsiteY10124" fmla="*/ 1511983 h 3322003"/>
              <a:gd name="connsiteX10125" fmla="*/ 1534679 w 12191948"/>
              <a:gd name="connsiteY10125" fmla="*/ 1505945 h 3322003"/>
              <a:gd name="connsiteX10126" fmla="*/ 1513153 w 12191948"/>
              <a:gd name="connsiteY10126" fmla="*/ 1497180 h 3322003"/>
              <a:gd name="connsiteX10127" fmla="*/ 11855006 w 12191948"/>
              <a:gd name="connsiteY10127" fmla="*/ 1496011 h 3322003"/>
              <a:gd name="connsiteX10128" fmla="*/ 11865408 w 12191948"/>
              <a:gd name="connsiteY10128" fmla="*/ 1498348 h 3322003"/>
              <a:gd name="connsiteX10129" fmla="*/ 11872422 w 12191948"/>
              <a:gd name="connsiteY10129" fmla="*/ 1499323 h 3322003"/>
              <a:gd name="connsiteX10130" fmla="*/ 11863473 w 12191948"/>
              <a:gd name="connsiteY10130" fmla="*/ 1496986 h 3322003"/>
              <a:gd name="connsiteX10131" fmla="*/ 4418868 w 12191948"/>
              <a:gd name="connsiteY10131" fmla="*/ 1496011 h 3322003"/>
              <a:gd name="connsiteX10132" fmla="*/ 4500382 w 12191948"/>
              <a:gd name="connsiteY10132" fmla="*/ 1511789 h 3322003"/>
              <a:gd name="connsiteX10133" fmla="*/ 4499655 w 12191948"/>
              <a:gd name="connsiteY10133" fmla="*/ 1511204 h 3322003"/>
              <a:gd name="connsiteX10134" fmla="*/ 4418868 w 12191948"/>
              <a:gd name="connsiteY10134" fmla="*/ 1496011 h 3322003"/>
              <a:gd name="connsiteX10135" fmla="*/ 899743 w 12191948"/>
              <a:gd name="connsiteY10135" fmla="*/ 1495817 h 3322003"/>
              <a:gd name="connsiteX10136" fmla="*/ 897300 w 12191948"/>
              <a:gd name="connsiteY10136" fmla="*/ 1502419 h 3322003"/>
              <a:gd name="connsiteX10137" fmla="*/ 899743 w 12191948"/>
              <a:gd name="connsiteY10137" fmla="*/ 1504387 h 3322003"/>
              <a:gd name="connsiteX10138" fmla="*/ 994319 w 12191948"/>
              <a:gd name="connsiteY10138" fmla="*/ 1543341 h 3322003"/>
              <a:gd name="connsiteX10139" fmla="*/ 1075591 w 12191948"/>
              <a:gd name="connsiteY10139" fmla="*/ 1553469 h 3322003"/>
              <a:gd name="connsiteX10140" fmla="*/ 1084058 w 12191948"/>
              <a:gd name="connsiteY10140" fmla="*/ 1550159 h 3322003"/>
              <a:gd name="connsiteX10141" fmla="*/ 1084299 w 12191948"/>
              <a:gd name="connsiteY10141" fmla="*/ 1549379 h 3322003"/>
              <a:gd name="connsiteX10142" fmla="*/ 1078252 w 12191948"/>
              <a:gd name="connsiteY10142" fmla="*/ 1544705 h 3322003"/>
              <a:gd name="connsiteX10143" fmla="*/ 1015120 w 12191948"/>
              <a:gd name="connsiteY10143" fmla="*/ 1520163 h 3322003"/>
              <a:gd name="connsiteX10144" fmla="*/ 971825 w 12191948"/>
              <a:gd name="connsiteY10144" fmla="*/ 1520163 h 3322003"/>
              <a:gd name="connsiteX10145" fmla="*/ 958762 w 12191948"/>
              <a:gd name="connsiteY10145" fmla="*/ 1517243 h 3322003"/>
              <a:gd name="connsiteX10146" fmla="*/ 996980 w 12191948"/>
              <a:gd name="connsiteY10146" fmla="*/ 1513151 h 3322003"/>
              <a:gd name="connsiteX10147" fmla="*/ 990690 w 12191948"/>
              <a:gd name="connsiteY10147" fmla="*/ 1508867 h 3322003"/>
              <a:gd name="connsiteX10148" fmla="*/ 923931 w 12191948"/>
              <a:gd name="connsiteY10148" fmla="*/ 1495817 h 3322003"/>
              <a:gd name="connsiteX10149" fmla="*/ 899743 w 12191948"/>
              <a:gd name="connsiteY10149" fmla="*/ 1495817 h 3322003"/>
              <a:gd name="connsiteX10150" fmla="*/ 5873056 w 12191948"/>
              <a:gd name="connsiteY10150" fmla="*/ 1495622 h 3322003"/>
              <a:gd name="connsiteX10151" fmla="*/ 5873056 w 12191948"/>
              <a:gd name="connsiteY10151" fmla="*/ 1503219 h 3322003"/>
              <a:gd name="connsiteX10152" fmla="*/ 5888292 w 12191948"/>
              <a:gd name="connsiteY10152" fmla="*/ 1507503 h 3322003"/>
              <a:gd name="connsiteX10153" fmla="*/ 5888536 w 12191948"/>
              <a:gd name="connsiteY10153" fmla="*/ 1506335 h 3322003"/>
              <a:gd name="connsiteX10154" fmla="*/ 5885631 w 12191948"/>
              <a:gd name="connsiteY10154" fmla="*/ 1497569 h 3322003"/>
              <a:gd name="connsiteX10155" fmla="*/ 5873056 w 12191948"/>
              <a:gd name="connsiteY10155" fmla="*/ 1495622 h 3322003"/>
              <a:gd name="connsiteX10156" fmla="*/ 2432543 w 12191948"/>
              <a:gd name="connsiteY10156" fmla="*/ 1495428 h 3322003"/>
              <a:gd name="connsiteX10157" fmla="*/ 2416819 w 12191948"/>
              <a:gd name="connsiteY10157" fmla="*/ 1496986 h 3322003"/>
              <a:gd name="connsiteX10158" fmla="*/ 2422866 w 12191948"/>
              <a:gd name="connsiteY10158" fmla="*/ 1503607 h 3322003"/>
              <a:gd name="connsiteX10159" fmla="*/ 2475915 w 12191948"/>
              <a:gd name="connsiteY10159" fmla="*/ 1518170 h 3322003"/>
              <a:gd name="connsiteX10160" fmla="*/ 2474871 w 12191948"/>
              <a:gd name="connsiteY10160" fmla="*/ 1518216 h 3322003"/>
              <a:gd name="connsiteX10161" fmla="*/ 2476082 w 12191948"/>
              <a:gd name="connsiteY10161" fmla="*/ 1518216 h 3322003"/>
              <a:gd name="connsiteX10162" fmla="*/ 2475915 w 12191948"/>
              <a:gd name="connsiteY10162" fmla="*/ 1518170 h 3322003"/>
              <a:gd name="connsiteX10163" fmla="*/ 2514783 w 12191948"/>
              <a:gd name="connsiteY10163" fmla="*/ 1516463 h 3322003"/>
              <a:gd name="connsiteX10164" fmla="*/ 2453344 w 12191948"/>
              <a:gd name="connsiteY10164" fmla="*/ 1500491 h 3322003"/>
              <a:gd name="connsiteX10165" fmla="*/ 2432543 w 12191948"/>
              <a:gd name="connsiteY10165" fmla="*/ 1495428 h 3322003"/>
              <a:gd name="connsiteX10166" fmla="*/ 4877716 w 12191948"/>
              <a:gd name="connsiteY10166" fmla="*/ 1495037 h 3322003"/>
              <a:gd name="connsiteX10167" fmla="*/ 4881586 w 12191948"/>
              <a:gd name="connsiteY10167" fmla="*/ 1500297 h 3322003"/>
              <a:gd name="connsiteX10168" fmla="*/ 4881586 w 12191948"/>
              <a:gd name="connsiteY10168" fmla="*/ 1500103 h 3322003"/>
              <a:gd name="connsiteX10169" fmla="*/ 4914238 w 12191948"/>
              <a:gd name="connsiteY10169" fmla="*/ 1502828 h 3322003"/>
              <a:gd name="connsiteX10170" fmla="*/ 4917626 w 12191948"/>
              <a:gd name="connsiteY10170" fmla="*/ 1499518 h 3322003"/>
              <a:gd name="connsiteX10171" fmla="*/ 4905047 w 12191948"/>
              <a:gd name="connsiteY10171" fmla="*/ 1496207 h 3322003"/>
              <a:gd name="connsiteX10172" fmla="*/ 4877716 w 12191948"/>
              <a:gd name="connsiteY10172" fmla="*/ 1495037 h 3322003"/>
              <a:gd name="connsiteX10173" fmla="*/ 1473002 w 12191948"/>
              <a:gd name="connsiteY10173" fmla="*/ 1494843 h 3322003"/>
              <a:gd name="connsiteX10174" fmla="*/ 1476872 w 12191948"/>
              <a:gd name="connsiteY10174" fmla="*/ 1496207 h 3322003"/>
              <a:gd name="connsiteX10175" fmla="*/ 1475419 w 12191948"/>
              <a:gd name="connsiteY10175" fmla="*/ 1494843 h 3322003"/>
              <a:gd name="connsiteX10176" fmla="*/ 3933413 w 12191948"/>
              <a:gd name="connsiteY10176" fmla="*/ 1494453 h 3322003"/>
              <a:gd name="connsiteX10177" fmla="*/ 3923253 w 12191948"/>
              <a:gd name="connsiteY10177" fmla="*/ 1501855 h 3322003"/>
              <a:gd name="connsiteX10178" fmla="*/ 3963165 w 12191948"/>
              <a:gd name="connsiteY10178" fmla="*/ 1511398 h 3322003"/>
              <a:gd name="connsiteX10179" fmla="*/ 3948408 w 12191948"/>
              <a:gd name="connsiteY10179" fmla="*/ 1496986 h 3322003"/>
              <a:gd name="connsiteX10180" fmla="*/ 5402840 w 12191948"/>
              <a:gd name="connsiteY10180" fmla="*/ 1493870 h 3322003"/>
              <a:gd name="connsiteX10181" fmla="*/ 5399937 w 12191948"/>
              <a:gd name="connsiteY10181" fmla="*/ 1497180 h 3322003"/>
              <a:gd name="connsiteX10182" fmla="*/ 5425092 w 12191948"/>
              <a:gd name="connsiteY10182" fmla="*/ 1503219 h 3322003"/>
              <a:gd name="connsiteX10183" fmla="*/ 5428719 w 12191948"/>
              <a:gd name="connsiteY10183" fmla="*/ 1498544 h 3322003"/>
              <a:gd name="connsiteX10184" fmla="*/ 2185340 w 12191948"/>
              <a:gd name="connsiteY10184" fmla="*/ 1492115 h 3322003"/>
              <a:gd name="connsiteX10185" fmla="*/ 2177600 w 12191948"/>
              <a:gd name="connsiteY10185" fmla="*/ 1493479 h 3322003"/>
              <a:gd name="connsiteX10186" fmla="*/ 2188243 w 12191948"/>
              <a:gd name="connsiteY10186" fmla="*/ 1495622 h 3322003"/>
              <a:gd name="connsiteX10187" fmla="*/ 4298834 w 12191948"/>
              <a:gd name="connsiteY10187" fmla="*/ 1490193 h 3322003"/>
              <a:gd name="connsiteX10188" fmla="*/ 4289462 w 12191948"/>
              <a:gd name="connsiteY10188" fmla="*/ 1495817 h 3322003"/>
              <a:gd name="connsiteX10189" fmla="*/ 4337838 w 12191948"/>
              <a:gd name="connsiteY10189" fmla="*/ 1521332 h 3322003"/>
              <a:gd name="connsiteX10190" fmla="*/ 4323807 w 12191948"/>
              <a:gd name="connsiteY10190" fmla="*/ 1491142 h 3322003"/>
              <a:gd name="connsiteX10191" fmla="*/ 4298834 w 12191948"/>
              <a:gd name="connsiteY10191" fmla="*/ 1490193 h 3322003"/>
              <a:gd name="connsiteX10192" fmla="*/ 1878484 w 12191948"/>
              <a:gd name="connsiteY10192" fmla="*/ 1489657 h 3322003"/>
              <a:gd name="connsiteX10193" fmla="*/ 1862429 w 12191948"/>
              <a:gd name="connsiteY10193" fmla="*/ 1492700 h 3322003"/>
              <a:gd name="connsiteX10194" fmla="*/ 1902341 w 12191948"/>
              <a:gd name="connsiteY10194" fmla="*/ 1495232 h 3322003"/>
              <a:gd name="connsiteX10195" fmla="*/ 1878484 w 12191948"/>
              <a:gd name="connsiteY10195" fmla="*/ 1489657 h 3322003"/>
              <a:gd name="connsiteX10196" fmla="*/ 4200209 w 12191948"/>
              <a:gd name="connsiteY10196" fmla="*/ 1487637 h 3322003"/>
              <a:gd name="connsiteX10197" fmla="*/ 4198273 w 12191948"/>
              <a:gd name="connsiteY10197" fmla="*/ 1488220 h 3322003"/>
              <a:gd name="connsiteX10198" fmla="*/ 4199482 w 12191948"/>
              <a:gd name="connsiteY10198" fmla="*/ 1490363 h 3322003"/>
              <a:gd name="connsiteX10199" fmla="*/ 4223670 w 12191948"/>
              <a:gd name="connsiteY10199" fmla="*/ 1495622 h 3322003"/>
              <a:gd name="connsiteX10200" fmla="*/ 4228749 w 12191948"/>
              <a:gd name="connsiteY10200" fmla="*/ 1493285 h 3322003"/>
              <a:gd name="connsiteX10201" fmla="*/ 4222217 w 12191948"/>
              <a:gd name="connsiteY10201" fmla="*/ 1488999 h 3322003"/>
              <a:gd name="connsiteX10202" fmla="*/ 4200209 w 12191948"/>
              <a:gd name="connsiteY10202" fmla="*/ 1487637 h 3322003"/>
              <a:gd name="connsiteX10203" fmla="*/ 1428676 w 12191948"/>
              <a:gd name="connsiteY10203" fmla="*/ 1487539 h 3322003"/>
              <a:gd name="connsiteX10204" fmla="*/ 1411199 w 12191948"/>
              <a:gd name="connsiteY10204" fmla="*/ 1495958 h 3322003"/>
              <a:gd name="connsiteX10205" fmla="*/ 1410354 w 12191948"/>
              <a:gd name="connsiteY10205" fmla="*/ 1495817 h 3322003"/>
              <a:gd name="connsiteX10206" fmla="*/ 1408660 w 12191948"/>
              <a:gd name="connsiteY10206" fmla="*/ 1497180 h 3322003"/>
              <a:gd name="connsiteX10207" fmla="*/ 1411199 w 12191948"/>
              <a:gd name="connsiteY10207" fmla="*/ 1495958 h 3322003"/>
              <a:gd name="connsiteX10208" fmla="*/ 1417368 w 12191948"/>
              <a:gd name="connsiteY10208" fmla="*/ 1496986 h 3322003"/>
              <a:gd name="connsiteX10209" fmla="*/ 1465744 w 12191948"/>
              <a:gd name="connsiteY10209" fmla="*/ 1493091 h 3322003"/>
              <a:gd name="connsiteX10210" fmla="*/ 1428676 w 12191948"/>
              <a:gd name="connsiteY10210" fmla="*/ 1487539 h 3322003"/>
              <a:gd name="connsiteX10211" fmla="*/ 2029084 w 12191948"/>
              <a:gd name="connsiteY10211" fmla="*/ 1487247 h 3322003"/>
              <a:gd name="connsiteX10212" fmla="*/ 2023522 w 12191948"/>
              <a:gd name="connsiteY10212" fmla="*/ 1499712 h 3322003"/>
              <a:gd name="connsiteX10213" fmla="*/ 2061015 w 12191948"/>
              <a:gd name="connsiteY10213" fmla="*/ 1493479 h 3322003"/>
              <a:gd name="connsiteX10214" fmla="*/ 2059803 w 12191948"/>
              <a:gd name="connsiteY10214" fmla="*/ 1494258 h 3322003"/>
              <a:gd name="connsiteX10215" fmla="*/ 2046258 w 12191948"/>
              <a:gd name="connsiteY10215" fmla="*/ 1487247 h 3322003"/>
              <a:gd name="connsiteX10216" fmla="*/ 2029084 w 12191948"/>
              <a:gd name="connsiteY10216" fmla="*/ 1487247 h 3322003"/>
              <a:gd name="connsiteX10217" fmla="*/ 1213462 w 12191948"/>
              <a:gd name="connsiteY10217" fmla="*/ 1487052 h 3322003"/>
              <a:gd name="connsiteX10218" fmla="*/ 1204998 w 12191948"/>
              <a:gd name="connsiteY10218" fmla="*/ 1490948 h 3322003"/>
              <a:gd name="connsiteX10219" fmla="*/ 1215397 w 12191948"/>
              <a:gd name="connsiteY10219" fmla="*/ 1495817 h 3322003"/>
              <a:gd name="connsiteX10220" fmla="*/ 1215397 w 12191948"/>
              <a:gd name="connsiteY10220" fmla="*/ 1495622 h 3322003"/>
              <a:gd name="connsiteX10221" fmla="*/ 1232571 w 12191948"/>
              <a:gd name="connsiteY10221" fmla="*/ 1494649 h 3322003"/>
              <a:gd name="connsiteX10222" fmla="*/ 1242246 w 12191948"/>
              <a:gd name="connsiteY10222" fmla="*/ 1494649 h 3322003"/>
              <a:gd name="connsiteX10223" fmla="*/ 1232571 w 12191948"/>
              <a:gd name="connsiteY10223" fmla="*/ 1492506 h 3322003"/>
              <a:gd name="connsiteX10224" fmla="*/ 1213462 w 12191948"/>
              <a:gd name="connsiteY10224" fmla="*/ 1487052 h 3322003"/>
              <a:gd name="connsiteX10225" fmla="*/ 4606565 w 12191948"/>
              <a:gd name="connsiteY10225" fmla="*/ 1486662 h 3322003"/>
              <a:gd name="connsiteX10226" fmla="*/ 4606565 w 12191948"/>
              <a:gd name="connsiteY10226" fmla="*/ 1492115 h 3322003"/>
              <a:gd name="connsiteX10227" fmla="*/ 4621078 w 12191948"/>
              <a:gd name="connsiteY10227" fmla="*/ 1492700 h 3322003"/>
              <a:gd name="connsiteX10228" fmla="*/ 4618178 w 12191948"/>
              <a:gd name="connsiteY10228" fmla="*/ 1486662 h 3322003"/>
              <a:gd name="connsiteX10229" fmla="*/ 4606565 w 12191948"/>
              <a:gd name="connsiteY10229" fmla="*/ 1486662 h 3322003"/>
              <a:gd name="connsiteX10230" fmla="*/ 126692 w 12191948"/>
              <a:gd name="connsiteY10230" fmla="*/ 1486079 h 3322003"/>
              <a:gd name="connsiteX10231" fmla="*/ 126926 w 12191948"/>
              <a:gd name="connsiteY10231" fmla="*/ 1486273 h 3322003"/>
              <a:gd name="connsiteX10232" fmla="*/ 116291 w 12191948"/>
              <a:gd name="connsiteY10232" fmla="*/ 1486273 h 3322003"/>
              <a:gd name="connsiteX10233" fmla="*/ 116291 w 12191948"/>
              <a:gd name="connsiteY10233" fmla="*/ 1488610 h 3322003"/>
              <a:gd name="connsiteX10234" fmla="*/ 127903 w 12191948"/>
              <a:gd name="connsiteY10234" fmla="*/ 1488610 h 3322003"/>
              <a:gd name="connsiteX10235" fmla="*/ 128567 w 12191948"/>
              <a:gd name="connsiteY10235" fmla="*/ 1487637 h 3322003"/>
              <a:gd name="connsiteX10236" fmla="*/ 126926 w 12191948"/>
              <a:gd name="connsiteY10236" fmla="*/ 1486273 h 3322003"/>
              <a:gd name="connsiteX10237" fmla="*/ 128868 w 12191948"/>
              <a:gd name="connsiteY10237" fmla="*/ 1486273 h 3322003"/>
              <a:gd name="connsiteX10238" fmla="*/ 4651556 w 12191948"/>
              <a:gd name="connsiteY10238" fmla="*/ 1484521 h 3322003"/>
              <a:gd name="connsiteX10239" fmla="*/ 4658088 w 12191948"/>
              <a:gd name="connsiteY10239" fmla="*/ 1490557 h 3322003"/>
              <a:gd name="connsiteX10240" fmla="*/ 4678406 w 12191948"/>
              <a:gd name="connsiteY10240" fmla="*/ 1492700 h 3322003"/>
              <a:gd name="connsiteX10241" fmla="*/ 4680008 w 12191948"/>
              <a:gd name="connsiteY10241" fmla="*/ 1488991 h 3322003"/>
              <a:gd name="connsiteX10242" fmla="*/ 4681308 w 12191948"/>
              <a:gd name="connsiteY10242" fmla="*/ 1489195 h 3322003"/>
              <a:gd name="connsiteX10243" fmla="*/ 4680341 w 12191948"/>
              <a:gd name="connsiteY10243" fmla="*/ 1488220 h 3322003"/>
              <a:gd name="connsiteX10244" fmla="*/ 4680008 w 12191948"/>
              <a:gd name="connsiteY10244" fmla="*/ 1488991 h 3322003"/>
              <a:gd name="connsiteX10245" fmla="*/ 1675455 w 12191948"/>
              <a:gd name="connsiteY10245" fmla="*/ 1482963 h 3322003"/>
              <a:gd name="connsiteX10246" fmla="*/ 1651267 w 12191948"/>
              <a:gd name="connsiteY10246" fmla="*/ 1484909 h 3322003"/>
              <a:gd name="connsiteX10247" fmla="*/ 1655620 w 12191948"/>
              <a:gd name="connsiteY10247" fmla="*/ 1490557 h 3322003"/>
              <a:gd name="connsiteX10248" fmla="*/ 1655379 w 12191948"/>
              <a:gd name="connsiteY10248" fmla="*/ 1490754 h 3322003"/>
              <a:gd name="connsiteX10249" fmla="*/ 1667956 w 12191948"/>
              <a:gd name="connsiteY10249" fmla="*/ 1491727 h 3322003"/>
              <a:gd name="connsiteX10250" fmla="*/ 1675455 w 12191948"/>
              <a:gd name="connsiteY10250" fmla="*/ 1482963 h 3322003"/>
              <a:gd name="connsiteX10251" fmla="*/ 11781718 w 12191948"/>
              <a:gd name="connsiteY10251" fmla="*/ 1482572 h 3322003"/>
              <a:gd name="connsiteX10252" fmla="*/ 11788491 w 12191948"/>
              <a:gd name="connsiteY10252" fmla="*/ 1486079 h 3322003"/>
              <a:gd name="connsiteX10253" fmla="*/ 11807598 w 12191948"/>
              <a:gd name="connsiteY10253" fmla="*/ 1487637 h 3322003"/>
              <a:gd name="connsiteX10254" fmla="*/ 11799375 w 12191948"/>
              <a:gd name="connsiteY10254" fmla="*/ 1482572 h 3322003"/>
              <a:gd name="connsiteX10255" fmla="*/ 359624 w 12191948"/>
              <a:gd name="connsiteY10255" fmla="*/ 1482184 h 3322003"/>
              <a:gd name="connsiteX10256" fmla="*/ 360592 w 12191948"/>
              <a:gd name="connsiteY10256" fmla="*/ 1482963 h 3322003"/>
              <a:gd name="connsiteX10257" fmla="*/ 357689 w 12191948"/>
              <a:gd name="connsiteY10257" fmla="*/ 1496596 h 3322003"/>
              <a:gd name="connsiteX10258" fmla="*/ 406065 w 12191948"/>
              <a:gd name="connsiteY10258" fmla="*/ 1496596 h 3322003"/>
              <a:gd name="connsiteX10259" fmla="*/ 399775 w 12191948"/>
              <a:gd name="connsiteY10259" fmla="*/ 1491727 h 3322003"/>
              <a:gd name="connsiteX10260" fmla="*/ 359624 w 12191948"/>
              <a:gd name="connsiteY10260" fmla="*/ 1482184 h 3322003"/>
              <a:gd name="connsiteX10261" fmla="*/ 725589 w 12191948"/>
              <a:gd name="connsiteY10261" fmla="*/ 1481014 h 3322003"/>
              <a:gd name="connsiteX10262" fmla="*/ 728977 w 12191948"/>
              <a:gd name="connsiteY10262" fmla="*/ 1485688 h 3322003"/>
              <a:gd name="connsiteX10263" fmla="*/ 801541 w 12191948"/>
              <a:gd name="connsiteY10263" fmla="*/ 1503998 h 3322003"/>
              <a:gd name="connsiteX10264" fmla="*/ 806378 w 12191948"/>
              <a:gd name="connsiteY10264" fmla="*/ 1503998 h 3322003"/>
              <a:gd name="connsiteX10265" fmla="*/ 801541 w 12191948"/>
              <a:gd name="connsiteY10265" fmla="*/ 1497180 h 3322003"/>
              <a:gd name="connsiteX10266" fmla="*/ 802023 w 12191948"/>
              <a:gd name="connsiteY10266" fmla="*/ 1498933 h 3322003"/>
              <a:gd name="connsiteX10267" fmla="*/ 742763 w 12191948"/>
              <a:gd name="connsiteY10267" fmla="*/ 1481014 h 3322003"/>
              <a:gd name="connsiteX10268" fmla="*/ 725589 w 12191948"/>
              <a:gd name="connsiteY10268" fmla="*/ 1481014 h 3322003"/>
              <a:gd name="connsiteX10269" fmla="*/ 1971276 w 12191948"/>
              <a:gd name="connsiteY10269" fmla="*/ 1480625 h 3322003"/>
              <a:gd name="connsiteX10270" fmla="*/ 1944668 w 12191948"/>
              <a:gd name="connsiteY10270" fmla="*/ 1482378 h 3322003"/>
              <a:gd name="connsiteX10271" fmla="*/ 1939104 w 12191948"/>
              <a:gd name="connsiteY10271" fmla="*/ 1490948 h 3322003"/>
              <a:gd name="connsiteX10272" fmla="*/ 1939104 w 12191948"/>
              <a:gd name="connsiteY10272" fmla="*/ 1491336 h 3322003"/>
              <a:gd name="connsiteX10273" fmla="*/ 1956763 w 12191948"/>
              <a:gd name="connsiteY10273" fmla="*/ 1497375 h 3322003"/>
              <a:gd name="connsiteX10274" fmla="*/ 1986271 w 12191948"/>
              <a:gd name="connsiteY10274" fmla="*/ 1497375 h 3322003"/>
              <a:gd name="connsiteX10275" fmla="*/ 1971276 w 12191948"/>
              <a:gd name="connsiteY10275" fmla="*/ 1480625 h 3322003"/>
              <a:gd name="connsiteX10276" fmla="*/ 4109258 w 12191948"/>
              <a:gd name="connsiteY10276" fmla="*/ 1479846 h 3322003"/>
              <a:gd name="connsiteX10277" fmla="*/ 4109258 w 12191948"/>
              <a:gd name="connsiteY10277" fmla="*/ 1481987 h 3322003"/>
              <a:gd name="connsiteX10278" fmla="*/ 4114099 w 12191948"/>
              <a:gd name="connsiteY10278" fmla="*/ 1483157 h 3322003"/>
              <a:gd name="connsiteX10279" fmla="*/ 4117725 w 12191948"/>
              <a:gd name="connsiteY10279" fmla="*/ 1482572 h 3322003"/>
              <a:gd name="connsiteX10280" fmla="*/ 1029391 w 12191948"/>
              <a:gd name="connsiteY10280" fmla="*/ 1479726 h 3322003"/>
              <a:gd name="connsiteX10281" fmla="*/ 1029391 w 12191948"/>
              <a:gd name="connsiteY10281" fmla="*/ 1480235 h 3322003"/>
              <a:gd name="connsiteX10282" fmla="*/ 1027759 w 12191948"/>
              <a:gd name="connsiteY10282" fmla="*/ 1479929 h 3322003"/>
              <a:gd name="connsiteX10283" fmla="*/ 2613107 w 12191948"/>
              <a:gd name="connsiteY10283" fmla="*/ 1479334 h 3322003"/>
              <a:gd name="connsiteX10284" fmla="*/ 2592908 w 12191948"/>
              <a:gd name="connsiteY10284" fmla="*/ 1484715 h 3322003"/>
              <a:gd name="connsiteX10285" fmla="*/ 2643463 w 12191948"/>
              <a:gd name="connsiteY10285" fmla="*/ 1500685 h 3322003"/>
              <a:gd name="connsiteX10286" fmla="*/ 2642252 w 12191948"/>
              <a:gd name="connsiteY10286" fmla="*/ 1500685 h 3322003"/>
              <a:gd name="connsiteX10287" fmla="*/ 2709252 w 12191948"/>
              <a:gd name="connsiteY10287" fmla="*/ 1503802 h 3322003"/>
              <a:gd name="connsiteX10288" fmla="*/ 2724977 w 12191948"/>
              <a:gd name="connsiteY10288" fmla="*/ 1498348 h 3322003"/>
              <a:gd name="connsiteX10289" fmla="*/ 2704900 w 12191948"/>
              <a:gd name="connsiteY10289" fmla="*/ 1483936 h 3322003"/>
              <a:gd name="connsiteX10290" fmla="*/ 2641285 w 12191948"/>
              <a:gd name="connsiteY10290" fmla="*/ 1480820 h 3322003"/>
              <a:gd name="connsiteX10291" fmla="*/ 2613107 w 12191948"/>
              <a:gd name="connsiteY10291" fmla="*/ 1479334 h 3322003"/>
              <a:gd name="connsiteX10292" fmla="*/ 11709395 w 12191948"/>
              <a:gd name="connsiteY10292" fmla="*/ 1478677 h 3322003"/>
              <a:gd name="connsiteX10293" fmla="*/ 11714710 w 12191948"/>
              <a:gd name="connsiteY10293" fmla="*/ 1479604 h 3322003"/>
              <a:gd name="connsiteX10294" fmla="*/ 11728987 w 12191948"/>
              <a:gd name="connsiteY10294" fmla="*/ 1486273 h 3322003"/>
              <a:gd name="connsiteX10295" fmla="*/ 11731874 w 12191948"/>
              <a:gd name="connsiteY10295" fmla="*/ 1488796 h 3322003"/>
              <a:gd name="connsiteX10296" fmla="*/ 11731890 w 12191948"/>
              <a:gd name="connsiteY10296" fmla="*/ 1489390 h 3322003"/>
              <a:gd name="connsiteX10297" fmla="*/ 11709395 w 12191948"/>
              <a:gd name="connsiteY10297" fmla="*/ 1478677 h 3322003"/>
              <a:gd name="connsiteX10298" fmla="*/ 3982757 w 12191948"/>
              <a:gd name="connsiteY10298" fmla="*/ 1478677 h 3322003"/>
              <a:gd name="connsiteX10299" fmla="*/ 3982778 w 12191948"/>
              <a:gd name="connsiteY10299" fmla="*/ 1478731 h 3322003"/>
              <a:gd name="connsiteX10300" fmla="*/ 3982624 w 12191948"/>
              <a:gd name="connsiteY10300" fmla="*/ 1478688 h 3322003"/>
              <a:gd name="connsiteX10301" fmla="*/ 5084039 w 12191948"/>
              <a:gd name="connsiteY10301" fmla="*/ 1477898 h 3322003"/>
              <a:gd name="connsiteX10302" fmla="*/ 5093473 w 12191948"/>
              <a:gd name="connsiteY10302" fmla="*/ 1482963 h 3322003"/>
              <a:gd name="connsiteX10303" fmla="*/ 5093473 w 12191948"/>
              <a:gd name="connsiteY10303" fmla="*/ 1482184 h 3322003"/>
              <a:gd name="connsiteX10304" fmla="*/ 668746 w 12191948"/>
              <a:gd name="connsiteY10304" fmla="*/ 1477703 h 3322003"/>
              <a:gd name="connsiteX10305" fmla="*/ 673586 w 12191948"/>
              <a:gd name="connsiteY10305" fmla="*/ 1499712 h 3322003"/>
              <a:gd name="connsiteX10306" fmla="*/ 647946 w 12191948"/>
              <a:gd name="connsiteY10306" fmla="*/ 1499712 h 3322003"/>
              <a:gd name="connsiteX10307" fmla="*/ 616259 w 12191948"/>
              <a:gd name="connsiteY10307" fmla="*/ 1507697 h 3322003"/>
              <a:gd name="connsiteX10308" fmla="*/ 688823 w 12191948"/>
              <a:gd name="connsiteY10308" fmla="*/ 1520747 h 3322003"/>
              <a:gd name="connsiteX10309" fmla="*/ 763566 w 12191948"/>
              <a:gd name="connsiteY10309" fmla="*/ 1537108 h 3322003"/>
              <a:gd name="connsiteX10310" fmla="*/ 790898 w 12191948"/>
              <a:gd name="connsiteY10310" fmla="*/ 1541589 h 3322003"/>
              <a:gd name="connsiteX10311" fmla="*/ 828146 w 12191948"/>
              <a:gd name="connsiteY10311" fmla="*/ 1538082 h 3322003"/>
              <a:gd name="connsiteX10312" fmla="*/ 768401 w 12191948"/>
              <a:gd name="connsiteY10312" fmla="*/ 1504387 h 3322003"/>
              <a:gd name="connsiteX10313" fmla="*/ 714464 w 12191948"/>
              <a:gd name="connsiteY10313" fmla="*/ 1493674 h 3322003"/>
              <a:gd name="connsiteX10314" fmla="*/ 668746 w 12191948"/>
              <a:gd name="connsiteY10314" fmla="*/ 1477703 h 3322003"/>
              <a:gd name="connsiteX10315" fmla="*/ 1189032 w 12191948"/>
              <a:gd name="connsiteY10315" fmla="*/ 1476145 h 3322003"/>
              <a:gd name="connsiteX10316" fmla="*/ 1178390 w 12191948"/>
              <a:gd name="connsiteY10316" fmla="*/ 1477703 h 3322003"/>
              <a:gd name="connsiteX10317" fmla="*/ 1178390 w 12191948"/>
              <a:gd name="connsiteY10317" fmla="*/ 1478092 h 3322003"/>
              <a:gd name="connsiteX10318" fmla="*/ 1189032 w 12191948"/>
              <a:gd name="connsiteY10318" fmla="*/ 1478092 h 3322003"/>
              <a:gd name="connsiteX10319" fmla="*/ 1189032 w 12191948"/>
              <a:gd name="connsiteY10319" fmla="*/ 1476145 h 3322003"/>
              <a:gd name="connsiteX10320" fmla="*/ 2649661 w 12191948"/>
              <a:gd name="connsiteY10320" fmla="*/ 1475317 h 3322003"/>
              <a:gd name="connsiteX10321" fmla="*/ 2642496 w 12191948"/>
              <a:gd name="connsiteY10321" fmla="*/ 1480820 h 3322003"/>
              <a:gd name="connsiteX10322" fmla="*/ 2675874 w 12191948"/>
              <a:gd name="connsiteY10322" fmla="*/ 1476534 h 3322003"/>
              <a:gd name="connsiteX10323" fmla="*/ 2649661 w 12191948"/>
              <a:gd name="connsiteY10323" fmla="*/ 1475317 h 3322003"/>
              <a:gd name="connsiteX10324" fmla="*/ 4271320 w 12191948"/>
              <a:gd name="connsiteY10324" fmla="*/ 1475172 h 3322003"/>
              <a:gd name="connsiteX10325" fmla="*/ 4271638 w 12191948"/>
              <a:gd name="connsiteY10325" fmla="*/ 1476145 h 3322003"/>
              <a:gd name="connsiteX10326" fmla="*/ 4265756 w 12191948"/>
              <a:gd name="connsiteY10326" fmla="*/ 1476145 h 3322003"/>
              <a:gd name="connsiteX10327" fmla="*/ 4263097 w 12191948"/>
              <a:gd name="connsiteY10327" fmla="*/ 1477509 h 3322003"/>
              <a:gd name="connsiteX10328" fmla="*/ 4272529 w 12191948"/>
              <a:gd name="connsiteY10328" fmla="*/ 1478871 h 3322003"/>
              <a:gd name="connsiteX10329" fmla="*/ 4271638 w 12191948"/>
              <a:gd name="connsiteY10329" fmla="*/ 1476145 h 3322003"/>
              <a:gd name="connsiteX10330" fmla="*/ 4272287 w 12191948"/>
              <a:gd name="connsiteY10330" fmla="*/ 1476145 h 3322003"/>
              <a:gd name="connsiteX10331" fmla="*/ 3847786 w 12191948"/>
              <a:gd name="connsiteY10331" fmla="*/ 1474975 h 3322003"/>
              <a:gd name="connsiteX10332" fmla="*/ 3811264 w 12191948"/>
              <a:gd name="connsiteY10332" fmla="*/ 1477703 h 3322003"/>
              <a:gd name="connsiteX10333" fmla="*/ 3859640 w 12191948"/>
              <a:gd name="connsiteY10333" fmla="*/ 1489390 h 3322003"/>
              <a:gd name="connsiteX10334" fmla="*/ 3879714 w 12191948"/>
              <a:gd name="connsiteY10334" fmla="*/ 1487247 h 3322003"/>
              <a:gd name="connsiteX10335" fmla="*/ 3875120 w 12191948"/>
              <a:gd name="connsiteY10335" fmla="*/ 1480041 h 3322003"/>
              <a:gd name="connsiteX10336" fmla="*/ 3846092 w 12191948"/>
              <a:gd name="connsiteY10336" fmla="*/ 1475951 h 3322003"/>
              <a:gd name="connsiteX10337" fmla="*/ 3893745 w 12191948"/>
              <a:gd name="connsiteY10337" fmla="*/ 1474781 h 3322003"/>
              <a:gd name="connsiteX10338" fmla="*/ 3895680 w 12191948"/>
              <a:gd name="connsiteY10338" fmla="*/ 1480041 h 3322003"/>
              <a:gd name="connsiteX10339" fmla="*/ 3897373 w 12191948"/>
              <a:gd name="connsiteY10339" fmla="*/ 1479067 h 3322003"/>
              <a:gd name="connsiteX10340" fmla="*/ 3909708 w 12191948"/>
              <a:gd name="connsiteY10340" fmla="*/ 1481987 h 3322003"/>
              <a:gd name="connsiteX10341" fmla="*/ 3905596 w 12191948"/>
              <a:gd name="connsiteY10341" fmla="*/ 1477313 h 3322003"/>
              <a:gd name="connsiteX10342" fmla="*/ 3893745 w 12191948"/>
              <a:gd name="connsiteY10342" fmla="*/ 1474781 h 3322003"/>
              <a:gd name="connsiteX10343" fmla="*/ 2705263 w 12191948"/>
              <a:gd name="connsiteY10343" fmla="*/ 1473199 h 3322003"/>
              <a:gd name="connsiteX10344" fmla="*/ 2707076 w 12191948"/>
              <a:gd name="connsiteY10344" fmla="*/ 1482766 h 3322003"/>
              <a:gd name="connsiteX10345" fmla="*/ 2705867 w 12191948"/>
              <a:gd name="connsiteY10345" fmla="*/ 1483545 h 3322003"/>
              <a:gd name="connsiteX10346" fmla="*/ 2736102 w 12191948"/>
              <a:gd name="connsiteY10346" fmla="*/ 1479846 h 3322003"/>
              <a:gd name="connsiteX10347" fmla="*/ 2705263 w 12191948"/>
              <a:gd name="connsiteY10347" fmla="*/ 1473199 h 3322003"/>
              <a:gd name="connsiteX10348" fmla="*/ 1013911 w 12191948"/>
              <a:gd name="connsiteY10348" fmla="*/ 1472638 h 3322003"/>
              <a:gd name="connsiteX10349" fmla="*/ 1016934 w 12191948"/>
              <a:gd name="connsiteY10349" fmla="*/ 1477898 h 3322003"/>
              <a:gd name="connsiteX10350" fmla="*/ 1027759 w 12191948"/>
              <a:gd name="connsiteY10350" fmla="*/ 1479929 h 3322003"/>
              <a:gd name="connsiteX10351" fmla="*/ 989240 w 12191948"/>
              <a:gd name="connsiteY10351" fmla="*/ 1484715 h 3322003"/>
              <a:gd name="connsiteX10352" fmla="*/ 1030844 w 12191948"/>
              <a:gd name="connsiteY10352" fmla="*/ 1504192 h 3322003"/>
              <a:gd name="connsiteX10353" fmla="*/ 1098812 w 12191948"/>
              <a:gd name="connsiteY10353" fmla="*/ 1515879 h 3322003"/>
              <a:gd name="connsiteX10354" fmla="*/ 1112598 w 12191948"/>
              <a:gd name="connsiteY10354" fmla="*/ 1505556 h 3322003"/>
              <a:gd name="connsiteX10355" fmla="*/ 1095909 w 12191948"/>
              <a:gd name="connsiteY10355" fmla="*/ 1496596 h 3322003"/>
              <a:gd name="connsiteX10356" fmla="*/ 1062528 w 12191948"/>
              <a:gd name="connsiteY10356" fmla="*/ 1483936 h 3322003"/>
              <a:gd name="connsiteX10357" fmla="*/ 1031567 w 12191948"/>
              <a:gd name="connsiteY10357" fmla="*/ 1479456 h 3322003"/>
              <a:gd name="connsiteX10358" fmla="*/ 1029391 w 12191948"/>
              <a:gd name="connsiteY10358" fmla="*/ 1479726 h 3322003"/>
              <a:gd name="connsiteX10359" fmla="*/ 1029391 w 12191948"/>
              <a:gd name="connsiteY10359" fmla="*/ 1478677 h 3322003"/>
              <a:gd name="connsiteX10360" fmla="*/ 1026730 w 12191948"/>
              <a:gd name="connsiteY10360" fmla="*/ 1472638 h 3322003"/>
              <a:gd name="connsiteX10361" fmla="*/ 1013911 w 12191948"/>
              <a:gd name="connsiteY10361" fmla="*/ 1472638 h 3322003"/>
              <a:gd name="connsiteX10362" fmla="*/ 4366863 w 12191948"/>
              <a:gd name="connsiteY10362" fmla="*/ 1471276 h 3322003"/>
              <a:gd name="connsiteX10363" fmla="*/ 4407499 w 12191948"/>
              <a:gd name="connsiteY10363" fmla="*/ 1487637 h 3322003"/>
              <a:gd name="connsiteX10364" fmla="*/ 4562059 w 12191948"/>
              <a:gd name="connsiteY10364" fmla="*/ 1512177 h 3322003"/>
              <a:gd name="connsiteX10365" fmla="*/ 4562059 w 12191948"/>
              <a:gd name="connsiteY10365" fmla="*/ 1500491 h 3322003"/>
              <a:gd name="connsiteX10366" fmla="*/ 4470871 w 12191948"/>
              <a:gd name="connsiteY10366" fmla="*/ 1481793 h 3322003"/>
              <a:gd name="connsiteX10367" fmla="*/ 4471838 w 12191948"/>
              <a:gd name="connsiteY10367" fmla="*/ 1482766 h 3322003"/>
              <a:gd name="connsiteX10368" fmla="*/ 4366863 w 12191948"/>
              <a:gd name="connsiteY10368" fmla="*/ 1471276 h 3322003"/>
              <a:gd name="connsiteX10369" fmla="*/ 3955181 w 12191948"/>
              <a:gd name="connsiteY10369" fmla="*/ 1471080 h 3322003"/>
              <a:gd name="connsiteX10370" fmla="*/ 3982624 w 12191948"/>
              <a:gd name="connsiteY10370" fmla="*/ 1478688 h 3322003"/>
              <a:gd name="connsiteX10371" fmla="*/ 3966791 w 12191948"/>
              <a:gd name="connsiteY10371" fmla="*/ 1480041 h 3322003"/>
              <a:gd name="connsiteX10372" fmla="*/ 3961713 w 12191948"/>
              <a:gd name="connsiteY10372" fmla="*/ 1485104 h 3322003"/>
              <a:gd name="connsiteX10373" fmla="*/ 3966068 w 12191948"/>
              <a:gd name="connsiteY10373" fmla="*/ 1488416 h 3322003"/>
              <a:gd name="connsiteX10374" fmla="*/ 3967759 w 12191948"/>
              <a:gd name="connsiteY10374" fmla="*/ 1487441 h 3322003"/>
              <a:gd name="connsiteX10375" fmla="*/ 3986142 w 12191948"/>
              <a:gd name="connsiteY10375" fmla="*/ 1487441 h 3322003"/>
              <a:gd name="connsiteX10376" fmla="*/ 3982778 w 12191948"/>
              <a:gd name="connsiteY10376" fmla="*/ 1478731 h 3322003"/>
              <a:gd name="connsiteX10377" fmla="*/ 3984692 w 12191948"/>
              <a:gd name="connsiteY10377" fmla="*/ 1479261 h 3322003"/>
              <a:gd name="connsiteX10378" fmla="*/ 4038388 w 12191948"/>
              <a:gd name="connsiteY10378" fmla="*/ 1494649 h 3322003"/>
              <a:gd name="connsiteX10379" fmla="*/ 4050483 w 12191948"/>
              <a:gd name="connsiteY10379" fmla="*/ 1494649 h 3322003"/>
              <a:gd name="connsiteX10380" fmla="*/ 4051933 w 12191948"/>
              <a:gd name="connsiteY10380" fmla="*/ 1490557 h 3322003"/>
              <a:gd name="connsiteX10381" fmla="*/ 3955181 w 12191948"/>
              <a:gd name="connsiteY10381" fmla="*/ 1471080 h 3322003"/>
              <a:gd name="connsiteX10382" fmla="*/ 2755211 w 12191948"/>
              <a:gd name="connsiteY10382" fmla="*/ 1470691 h 3322003"/>
              <a:gd name="connsiteX10383" fmla="*/ 2754970 w 12191948"/>
              <a:gd name="connsiteY10383" fmla="*/ 1470886 h 3322003"/>
              <a:gd name="connsiteX10384" fmla="*/ 2755374 w 12191948"/>
              <a:gd name="connsiteY10384" fmla="*/ 1470892 h 3322003"/>
              <a:gd name="connsiteX10385" fmla="*/ 2761440 w 12191948"/>
              <a:gd name="connsiteY10385" fmla="*/ 1478385 h 3322003"/>
              <a:gd name="connsiteX10386" fmla="*/ 2770933 w 12191948"/>
              <a:gd name="connsiteY10386" fmla="*/ 1490169 h 3322003"/>
              <a:gd name="connsiteX10387" fmla="*/ 2801893 w 12191948"/>
              <a:gd name="connsiteY10387" fmla="*/ 1480429 h 3322003"/>
              <a:gd name="connsiteX10388" fmla="*/ 2779801 w 12191948"/>
              <a:gd name="connsiteY10388" fmla="*/ 1471290 h 3322003"/>
              <a:gd name="connsiteX10389" fmla="*/ 2755374 w 12191948"/>
              <a:gd name="connsiteY10389" fmla="*/ 1470892 h 3322003"/>
              <a:gd name="connsiteX10390" fmla="*/ 1526698 w 12191948"/>
              <a:gd name="connsiteY10390" fmla="*/ 1470497 h 3322003"/>
              <a:gd name="connsiteX10391" fmla="*/ 1539517 w 12191948"/>
              <a:gd name="connsiteY10391" fmla="*/ 1482963 h 3322003"/>
              <a:gd name="connsiteX10392" fmla="*/ 1563708 w 12191948"/>
              <a:gd name="connsiteY10392" fmla="*/ 1485883 h 3322003"/>
              <a:gd name="connsiteX10393" fmla="*/ 1558626 w 12191948"/>
              <a:gd name="connsiteY10393" fmla="*/ 1479067 h 3322003"/>
              <a:gd name="connsiteX10394" fmla="*/ 1526698 w 12191948"/>
              <a:gd name="connsiteY10394" fmla="*/ 1470497 h 3322003"/>
              <a:gd name="connsiteX10395" fmla="*/ 5418561 w 12191948"/>
              <a:gd name="connsiteY10395" fmla="*/ 1470301 h 3322003"/>
              <a:gd name="connsiteX10396" fmla="*/ 5438153 w 12191948"/>
              <a:gd name="connsiteY10396" fmla="*/ 1484324 h 3322003"/>
              <a:gd name="connsiteX10397" fmla="*/ 5467179 w 12191948"/>
              <a:gd name="connsiteY10397" fmla="*/ 1487052 h 3322003"/>
              <a:gd name="connsiteX10398" fmla="*/ 5419528 w 12191948"/>
              <a:gd name="connsiteY10398" fmla="*/ 1470886 h 3322003"/>
              <a:gd name="connsiteX10399" fmla="*/ 2944361 w 12191948"/>
              <a:gd name="connsiteY10399" fmla="*/ 1470107 h 3322003"/>
              <a:gd name="connsiteX10400" fmla="*/ 2934929 w 12191948"/>
              <a:gd name="connsiteY10400" fmla="*/ 1471665 h 3322003"/>
              <a:gd name="connsiteX10401" fmla="*/ 2942428 w 12191948"/>
              <a:gd name="connsiteY10401" fmla="*/ 1471276 h 3322003"/>
              <a:gd name="connsiteX10402" fmla="*/ 7358717 w 12191948"/>
              <a:gd name="connsiteY10402" fmla="*/ 1469985 h 3322003"/>
              <a:gd name="connsiteX10403" fmla="*/ 7353366 w 12191948"/>
              <a:gd name="connsiteY10403" fmla="*/ 1470301 h 3322003"/>
              <a:gd name="connsiteX10404" fmla="*/ 7352398 w 12191948"/>
              <a:gd name="connsiteY10404" fmla="*/ 1471080 h 3322003"/>
              <a:gd name="connsiteX10405" fmla="*/ 7362073 w 12191948"/>
              <a:gd name="connsiteY10405" fmla="*/ 1473614 h 3322003"/>
              <a:gd name="connsiteX10406" fmla="*/ 7358717 w 12191948"/>
              <a:gd name="connsiteY10406" fmla="*/ 1469985 h 3322003"/>
              <a:gd name="connsiteX10407" fmla="*/ 2062223 w 12191948"/>
              <a:gd name="connsiteY10407" fmla="*/ 1469718 h 3322003"/>
              <a:gd name="connsiteX10408" fmla="*/ 2061015 w 12191948"/>
              <a:gd name="connsiteY10408" fmla="*/ 1470497 h 3322003"/>
              <a:gd name="connsiteX10409" fmla="*/ 2044808 w 12191948"/>
              <a:gd name="connsiteY10409" fmla="*/ 1474196 h 3322003"/>
              <a:gd name="connsiteX10410" fmla="*/ 2070931 w 12191948"/>
              <a:gd name="connsiteY10410" fmla="*/ 1476534 h 3322003"/>
              <a:gd name="connsiteX10411" fmla="*/ 2073107 w 12191948"/>
              <a:gd name="connsiteY10411" fmla="*/ 1472638 h 3322003"/>
              <a:gd name="connsiteX10412" fmla="*/ 2062223 w 12191948"/>
              <a:gd name="connsiteY10412" fmla="*/ 1469718 h 3322003"/>
              <a:gd name="connsiteX10413" fmla="*/ 394455 w 12191948"/>
              <a:gd name="connsiteY10413" fmla="*/ 1469522 h 3322003"/>
              <a:gd name="connsiteX10414" fmla="*/ 395422 w 12191948"/>
              <a:gd name="connsiteY10414" fmla="*/ 1470301 h 3322003"/>
              <a:gd name="connsiteX10415" fmla="*/ 395422 w 12191948"/>
              <a:gd name="connsiteY10415" fmla="*/ 1482572 h 3322003"/>
              <a:gd name="connsiteX10416" fmla="*/ 410176 w 12191948"/>
              <a:gd name="connsiteY10416" fmla="*/ 1485494 h 3322003"/>
              <a:gd name="connsiteX10417" fmla="*/ 462181 w 12191948"/>
              <a:gd name="connsiteY10417" fmla="*/ 1486662 h 3322003"/>
              <a:gd name="connsiteX10418" fmla="*/ 518298 w 12191948"/>
              <a:gd name="connsiteY10418" fmla="*/ 1501076 h 3322003"/>
              <a:gd name="connsiteX10419" fmla="*/ 550467 w 12191948"/>
              <a:gd name="connsiteY10419" fmla="*/ 1495622 h 3322003"/>
              <a:gd name="connsiteX10420" fmla="*/ 549259 w 12191948"/>
              <a:gd name="connsiteY10420" fmla="*/ 1484324 h 3322003"/>
              <a:gd name="connsiteX10421" fmla="*/ 492416 w 12191948"/>
              <a:gd name="connsiteY10421" fmla="*/ 1473029 h 3322003"/>
              <a:gd name="connsiteX10422" fmla="*/ 457585 w 12191948"/>
              <a:gd name="connsiteY10422" fmla="*/ 1474002 h 3322003"/>
              <a:gd name="connsiteX10423" fmla="*/ 394455 w 12191948"/>
              <a:gd name="connsiteY10423" fmla="*/ 1469522 h 3322003"/>
              <a:gd name="connsiteX10424" fmla="*/ 155718 w 12191948"/>
              <a:gd name="connsiteY10424" fmla="*/ 1468939 h 3322003"/>
              <a:gd name="connsiteX10425" fmla="*/ 155922 w 12191948"/>
              <a:gd name="connsiteY10425" fmla="*/ 1469133 h 3322003"/>
              <a:gd name="connsiteX10426" fmla="*/ 139755 w 12191948"/>
              <a:gd name="connsiteY10426" fmla="*/ 1469133 h 3322003"/>
              <a:gd name="connsiteX10427" fmla="*/ 138132 w 12191948"/>
              <a:gd name="connsiteY10427" fmla="*/ 1475620 h 3322003"/>
              <a:gd name="connsiteX10428" fmla="*/ 139755 w 12191948"/>
              <a:gd name="connsiteY10428" fmla="*/ 1476924 h 3322003"/>
              <a:gd name="connsiteX10429" fmla="*/ 171198 w 12191948"/>
              <a:gd name="connsiteY10429" fmla="*/ 1483742 h 3322003"/>
              <a:gd name="connsiteX10430" fmla="*/ 155922 w 12191948"/>
              <a:gd name="connsiteY10430" fmla="*/ 1469133 h 3322003"/>
              <a:gd name="connsiteX10431" fmla="*/ 156927 w 12191948"/>
              <a:gd name="connsiteY10431" fmla="*/ 1469133 h 3322003"/>
              <a:gd name="connsiteX10432" fmla="*/ 2195256 w 12191948"/>
              <a:gd name="connsiteY10432" fmla="*/ 1468548 h 3322003"/>
              <a:gd name="connsiteX10433" fmla="*/ 2189451 w 12191948"/>
              <a:gd name="connsiteY10433" fmla="*/ 1475560 h 3322003"/>
              <a:gd name="connsiteX10434" fmla="*/ 2199370 w 12191948"/>
              <a:gd name="connsiteY10434" fmla="*/ 1486467 h 3322003"/>
              <a:gd name="connsiteX10435" fmla="*/ 2245326 w 12191948"/>
              <a:gd name="connsiteY10435" fmla="*/ 1492894 h 3322003"/>
              <a:gd name="connsiteX10436" fmla="*/ 2245326 w 12191948"/>
              <a:gd name="connsiteY10436" fmla="*/ 1487052 h 3322003"/>
              <a:gd name="connsiteX10437" fmla="*/ 2221138 w 12191948"/>
              <a:gd name="connsiteY10437" fmla="*/ 1474002 h 3322003"/>
              <a:gd name="connsiteX10438" fmla="*/ 2195256 w 12191948"/>
              <a:gd name="connsiteY10438" fmla="*/ 1468548 h 3322003"/>
              <a:gd name="connsiteX10439" fmla="*/ 2985964 w 12191948"/>
              <a:gd name="connsiteY10439" fmla="*/ 1467575 h 3322003"/>
              <a:gd name="connsiteX10440" fmla="*/ 2993222 w 12191948"/>
              <a:gd name="connsiteY10440" fmla="*/ 1472055 h 3322003"/>
              <a:gd name="connsiteX10441" fmla="*/ 3010396 w 12191948"/>
              <a:gd name="connsiteY10441" fmla="*/ 1473029 h 3322003"/>
              <a:gd name="connsiteX10442" fmla="*/ 3012090 w 12191948"/>
              <a:gd name="connsiteY10442" fmla="*/ 1473029 h 3322003"/>
              <a:gd name="connsiteX10443" fmla="*/ 3008220 w 12191948"/>
              <a:gd name="connsiteY10443" fmla="*/ 1467575 h 3322003"/>
              <a:gd name="connsiteX10444" fmla="*/ 7334257 w 12191948"/>
              <a:gd name="connsiteY10444" fmla="*/ 1467185 h 3322003"/>
              <a:gd name="connsiteX10445" fmla="*/ 7333289 w 12191948"/>
              <a:gd name="connsiteY10445" fmla="*/ 1467964 h 3322003"/>
              <a:gd name="connsiteX10446" fmla="*/ 7329419 w 12191948"/>
              <a:gd name="connsiteY10446" fmla="*/ 1471080 h 3322003"/>
              <a:gd name="connsiteX10447" fmla="*/ 7341512 w 12191948"/>
              <a:gd name="connsiteY10447" fmla="*/ 1472444 h 3322003"/>
              <a:gd name="connsiteX10448" fmla="*/ 7349737 w 12191948"/>
              <a:gd name="connsiteY10448" fmla="*/ 1471080 h 3322003"/>
              <a:gd name="connsiteX10449" fmla="*/ 7334257 w 12191948"/>
              <a:gd name="connsiteY10449" fmla="*/ 1467185 h 3322003"/>
              <a:gd name="connsiteX10450" fmla="*/ 805893 w 12191948"/>
              <a:gd name="connsiteY10450" fmla="*/ 1466211 h 3322003"/>
              <a:gd name="connsiteX10451" fmla="*/ 812184 w 12191948"/>
              <a:gd name="connsiteY10451" fmla="*/ 1472834 h 3322003"/>
              <a:gd name="connsiteX10452" fmla="*/ 812666 w 12191948"/>
              <a:gd name="connsiteY10452" fmla="*/ 1474002 h 3322003"/>
              <a:gd name="connsiteX10453" fmla="*/ 851126 w 12191948"/>
              <a:gd name="connsiteY10453" fmla="*/ 1471859 h 3322003"/>
              <a:gd name="connsiteX10454" fmla="*/ 841933 w 12191948"/>
              <a:gd name="connsiteY10454" fmla="*/ 1467575 h 3322003"/>
              <a:gd name="connsiteX10455" fmla="*/ 805893 w 12191948"/>
              <a:gd name="connsiteY10455" fmla="*/ 1466211 h 3322003"/>
              <a:gd name="connsiteX10456" fmla="*/ 2129465 w 12191948"/>
              <a:gd name="connsiteY10456" fmla="*/ 1465626 h 3322003"/>
              <a:gd name="connsiteX10457" fmla="*/ 2127774 w 12191948"/>
              <a:gd name="connsiteY10457" fmla="*/ 1475951 h 3322003"/>
              <a:gd name="connsiteX10458" fmla="*/ 2155347 w 12191948"/>
              <a:gd name="connsiteY10458" fmla="*/ 1482378 h 3322003"/>
              <a:gd name="connsiteX10459" fmla="*/ 2165962 w 12191948"/>
              <a:gd name="connsiteY10459" fmla="*/ 1477919 h 3322003"/>
              <a:gd name="connsiteX10460" fmla="*/ 2166475 w 12191948"/>
              <a:gd name="connsiteY10460" fmla="*/ 1478092 h 3322003"/>
              <a:gd name="connsiteX10461" fmla="*/ 2166475 w 12191948"/>
              <a:gd name="connsiteY10461" fmla="*/ 1477703 h 3322003"/>
              <a:gd name="connsiteX10462" fmla="*/ 2165962 w 12191948"/>
              <a:gd name="connsiteY10462" fmla="*/ 1477919 h 3322003"/>
              <a:gd name="connsiteX10463" fmla="*/ 2328559 w 12191948"/>
              <a:gd name="connsiteY10463" fmla="*/ 1464620 h 3322003"/>
              <a:gd name="connsiteX10464" fmla="*/ 2328775 w 12191948"/>
              <a:gd name="connsiteY10464" fmla="*/ 1464653 h 3322003"/>
              <a:gd name="connsiteX10465" fmla="*/ 2328831 w 12191948"/>
              <a:gd name="connsiteY10465" fmla="*/ 1464674 h 3322003"/>
              <a:gd name="connsiteX10466" fmla="*/ 2328533 w 12191948"/>
              <a:gd name="connsiteY10466" fmla="*/ 1464653 h 3322003"/>
              <a:gd name="connsiteX10467" fmla="*/ 5365106 w 12191948"/>
              <a:gd name="connsiteY10467" fmla="*/ 1461537 h 3322003"/>
              <a:gd name="connsiteX10468" fmla="*/ 5359057 w 12191948"/>
              <a:gd name="connsiteY10468" fmla="*/ 1474393 h 3322003"/>
              <a:gd name="connsiteX10469" fmla="*/ 5358089 w 12191948"/>
              <a:gd name="connsiteY10469" fmla="*/ 1474781 h 3322003"/>
              <a:gd name="connsiteX10470" fmla="*/ 5376957 w 12191948"/>
              <a:gd name="connsiteY10470" fmla="*/ 1483742 h 3322003"/>
              <a:gd name="connsiteX10471" fmla="*/ 5406951 w 12191948"/>
              <a:gd name="connsiteY10471" fmla="*/ 1483742 h 3322003"/>
              <a:gd name="connsiteX10472" fmla="*/ 5398725 w 12191948"/>
              <a:gd name="connsiteY10472" fmla="*/ 1474587 h 3322003"/>
              <a:gd name="connsiteX10473" fmla="*/ 5365106 w 12191948"/>
              <a:gd name="connsiteY10473" fmla="*/ 1461537 h 3322003"/>
              <a:gd name="connsiteX10474" fmla="*/ 1508800 w 12191948"/>
              <a:gd name="connsiteY10474" fmla="*/ 1460952 h 3322003"/>
              <a:gd name="connsiteX10475" fmla="*/ 1520652 w 12191948"/>
              <a:gd name="connsiteY10475" fmla="*/ 1467964 h 3322003"/>
              <a:gd name="connsiteX10476" fmla="*/ 1519925 w 12191948"/>
              <a:gd name="connsiteY10476" fmla="*/ 1467964 h 3322003"/>
              <a:gd name="connsiteX10477" fmla="*/ 1525248 w 12191948"/>
              <a:gd name="connsiteY10477" fmla="*/ 1469718 h 3322003"/>
              <a:gd name="connsiteX10478" fmla="*/ 1535164 w 12191948"/>
              <a:gd name="connsiteY10478" fmla="*/ 1468743 h 3322003"/>
              <a:gd name="connsiteX10479" fmla="*/ 1532988 w 12191948"/>
              <a:gd name="connsiteY10479" fmla="*/ 1460952 h 3322003"/>
              <a:gd name="connsiteX10480" fmla="*/ 1508800 w 12191948"/>
              <a:gd name="connsiteY10480" fmla="*/ 1460952 h 3322003"/>
              <a:gd name="connsiteX10481" fmla="*/ 1815685 w 12191948"/>
              <a:gd name="connsiteY10481" fmla="*/ 1460295 h 3322003"/>
              <a:gd name="connsiteX10482" fmla="*/ 1786238 w 12191948"/>
              <a:gd name="connsiteY10482" fmla="*/ 1461537 h 3322003"/>
              <a:gd name="connsiteX10483" fmla="*/ 1786479 w 12191948"/>
              <a:gd name="connsiteY10483" fmla="*/ 1460563 h 3322003"/>
              <a:gd name="connsiteX10484" fmla="*/ 1778254 w 12191948"/>
              <a:gd name="connsiteY10484" fmla="*/ 1467185 h 3322003"/>
              <a:gd name="connsiteX10485" fmla="*/ 1756486 w 12191948"/>
              <a:gd name="connsiteY10485" fmla="*/ 1472834 h 3322003"/>
              <a:gd name="connsiteX10486" fmla="*/ 1790349 w 12191948"/>
              <a:gd name="connsiteY10486" fmla="*/ 1482572 h 3322003"/>
              <a:gd name="connsiteX10487" fmla="*/ 1820343 w 12191948"/>
              <a:gd name="connsiteY10487" fmla="*/ 1482572 h 3322003"/>
              <a:gd name="connsiteX10488" fmla="*/ 1854932 w 12191948"/>
              <a:gd name="connsiteY10488" fmla="*/ 1471471 h 3322003"/>
              <a:gd name="connsiteX10489" fmla="*/ 1815685 w 12191948"/>
              <a:gd name="connsiteY10489" fmla="*/ 1460295 h 3322003"/>
              <a:gd name="connsiteX10490" fmla="*/ 3855526 w 12191948"/>
              <a:gd name="connsiteY10490" fmla="*/ 1459199 h 3322003"/>
              <a:gd name="connsiteX10491" fmla="*/ 3849962 w 12191948"/>
              <a:gd name="connsiteY10491" fmla="*/ 1464653 h 3322003"/>
              <a:gd name="connsiteX10492" fmla="*/ 3851656 w 12191948"/>
              <a:gd name="connsiteY10492" fmla="*/ 1463680 h 3322003"/>
              <a:gd name="connsiteX10493" fmla="*/ 3859155 w 12191948"/>
              <a:gd name="connsiteY10493" fmla="*/ 1463680 h 3322003"/>
              <a:gd name="connsiteX10494" fmla="*/ 3866654 w 12191948"/>
              <a:gd name="connsiteY10494" fmla="*/ 1461148 h 3322003"/>
              <a:gd name="connsiteX10495" fmla="*/ 3855526 w 12191948"/>
              <a:gd name="connsiteY10495" fmla="*/ 1459199 h 3322003"/>
              <a:gd name="connsiteX10496" fmla="*/ 3110292 w 12191948"/>
              <a:gd name="connsiteY10496" fmla="*/ 1458226 h 3322003"/>
              <a:gd name="connsiteX10497" fmla="*/ 3114403 w 12191948"/>
              <a:gd name="connsiteY10497" fmla="*/ 1459784 h 3322003"/>
              <a:gd name="connsiteX10498" fmla="*/ 3114403 w 12191948"/>
              <a:gd name="connsiteY10498" fmla="*/ 1458226 h 3322003"/>
              <a:gd name="connsiteX10499" fmla="*/ 2720621 w 12191948"/>
              <a:gd name="connsiteY10499" fmla="*/ 1457253 h 3322003"/>
              <a:gd name="connsiteX10500" fmla="*/ 2722074 w 12191948"/>
              <a:gd name="connsiteY10500" fmla="*/ 1462121 h 3322003"/>
              <a:gd name="connsiteX10501" fmla="*/ 2720863 w 12191948"/>
              <a:gd name="connsiteY10501" fmla="*/ 1462901 h 3322003"/>
              <a:gd name="connsiteX10502" fmla="*/ 2743118 w 12191948"/>
              <a:gd name="connsiteY10502" fmla="*/ 1465626 h 3322003"/>
              <a:gd name="connsiteX10503" fmla="*/ 2740698 w 12191948"/>
              <a:gd name="connsiteY10503" fmla="*/ 1458811 h 3322003"/>
              <a:gd name="connsiteX10504" fmla="*/ 2720621 w 12191948"/>
              <a:gd name="connsiteY10504" fmla="*/ 1457253 h 3322003"/>
              <a:gd name="connsiteX10505" fmla="*/ 4447168 w 12191948"/>
              <a:gd name="connsiteY10505" fmla="*/ 1455694 h 3322003"/>
              <a:gd name="connsiteX10506" fmla="*/ 4459504 w 12191948"/>
              <a:gd name="connsiteY10506" fmla="*/ 1466211 h 3322003"/>
              <a:gd name="connsiteX10507" fmla="*/ 4472080 w 12191948"/>
              <a:gd name="connsiteY10507" fmla="*/ 1468160 h 3322003"/>
              <a:gd name="connsiteX10508" fmla="*/ 4472522 w 12191948"/>
              <a:gd name="connsiteY10508" fmla="*/ 1460001 h 3322003"/>
              <a:gd name="connsiteX10509" fmla="*/ 4473533 w 12191948"/>
              <a:gd name="connsiteY10509" fmla="*/ 1460173 h 3322003"/>
              <a:gd name="connsiteX10510" fmla="*/ 4472565 w 12191948"/>
              <a:gd name="connsiteY10510" fmla="*/ 1459199 h 3322003"/>
              <a:gd name="connsiteX10511" fmla="*/ 4472522 w 12191948"/>
              <a:gd name="connsiteY10511" fmla="*/ 1460001 h 3322003"/>
              <a:gd name="connsiteX10512" fmla="*/ 4743471 w 12191948"/>
              <a:gd name="connsiteY10512" fmla="*/ 1455110 h 3322003"/>
              <a:gd name="connsiteX10513" fmla="*/ 4750729 w 12191948"/>
              <a:gd name="connsiteY10513" fmla="*/ 1457835 h 3322003"/>
              <a:gd name="connsiteX10514" fmla="*/ 4753146 w 12191948"/>
              <a:gd name="connsiteY10514" fmla="*/ 1456862 h 3322003"/>
              <a:gd name="connsiteX10515" fmla="*/ 4748550 w 12191948"/>
              <a:gd name="connsiteY10515" fmla="*/ 1455110 h 3322003"/>
              <a:gd name="connsiteX10516" fmla="*/ 4743471 w 12191948"/>
              <a:gd name="connsiteY10516" fmla="*/ 1455110 h 3322003"/>
              <a:gd name="connsiteX10517" fmla="*/ 1917577 w 12191948"/>
              <a:gd name="connsiteY10517" fmla="*/ 1454331 h 3322003"/>
              <a:gd name="connsiteX10518" fmla="*/ 1926529 w 12191948"/>
              <a:gd name="connsiteY10518" fmla="*/ 1456277 h 3322003"/>
              <a:gd name="connsiteX10519" fmla="*/ 1931770 w 12191948"/>
              <a:gd name="connsiteY10519" fmla="*/ 1455674 h 3322003"/>
              <a:gd name="connsiteX10520" fmla="*/ 1933301 w 12191948"/>
              <a:gd name="connsiteY10520" fmla="*/ 1455889 h 3322003"/>
              <a:gd name="connsiteX10521" fmla="*/ 1933301 w 12191948"/>
              <a:gd name="connsiteY10521" fmla="*/ 1455498 h 3322003"/>
              <a:gd name="connsiteX10522" fmla="*/ 1931770 w 12191948"/>
              <a:gd name="connsiteY10522" fmla="*/ 1455674 h 3322003"/>
              <a:gd name="connsiteX10523" fmla="*/ 1922174 w 12191948"/>
              <a:gd name="connsiteY10523" fmla="*/ 1454331 h 3322003"/>
              <a:gd name="connsiteX10524" fmla="*/ 1917577 w 12191948"/>
              <a:gd name="connsiteY10524" fmla="*/ 1454331 h 3322003"/>
              <a:gd name="connsiteX10525" fmla="*/ 542968 w 12191948"/>
              <a:gd name="connsiteY10525" fmla="*/ 1453357 h 3322003"/>
              <a:gd name="connsiteX10526" fmla="*/ 534987 w 12191948"/>
              <a:gd name="connsiteY10526" fmla="*/ 1461927 h 3322003"/>
              <a:gd name="connsiteX10527" fmla="*/ 509590 w 12191948"/>
              <a:gd name="connsiteY10527" fmla="*/ 1466405 h 3322003"/>
              <a:gd name="connsiteX10528" fmla="*/ 571027 w 12191948"/>
              <a:gd name="connsiteY10528" fmla="*/ 1474975 h 3322003"/>
              <a:gd name="connsiteX10529" fmla="*/ 555305 w 12191948"/>
              <a:gd name="connsiteY10529" fmla="*/ 1464847 h 3322003"/>
              <a:gd name="connsiteX10530" fmla="*/ 562319 w 12191948"/>
              <a:gd name="connsiteY10530" fmla="*/ 1457835 h 3322003"/>
              <a:gd name="connsiteX10531" fmla="*/ 542968 w 12191948"/>
              <a:gd name="connsiteY10531" fmla="*/ 1453357 h 3322003"/>
              <a:gd name="connsiteX10532" fmla="*/ 28490 w 12191948"/>
              <a:gd name="connsiteY10532" fmla="*/ 1453161 h 3322003"/>
              <a:gd name="connsiteX10533" fmla="*/ 28490 w 12191948"/>
              <a:gd name="connsiteY10533" fmla="*/ 1459199 h 3322003"/>
              <a:gd name="connsiteX10534" fmla="*/ 50017 w 12191948"/>
              <a:gd name="connsiteY10534" fmla="*/ 1459199 h 3322003"/>
              <a:gd name="connsiteX10535" fmla="*/ 45662 w 12191948"/>
              <a:gd name="connsiteY10535" fmla="*/ 1453161 h 3322003"/>
              <a:gd name="connsiteX10536" fmla="*/ 28490 w 12191948"/>
              <a:gd name="connsiteY10536" fmla="*/ 1453161 h 3322003"/>
              <a:gd name="connsiteX10537" fmla="*/ 2491804 w 12191948"/>
              <a:gd name="connsiteY10537" fmla="*/ 1452188 h 3322003"/>
              <a:gd name="connsiteX10538" fmla="*/ 2487448 w 12191948"/>
              <a:gd name="connsiteY10538" fmla="*/ 1460952 h 3322003"/>
              <a:gd name="connsiteX10539" fmla="*/ 2519862 w 12191948"/>
              <a:gd name="connsiteY10539" fmla="*/ 1469133 h 3322003"/>
              <a:gd name="connsiteX10540" fmla="*/ 2517442 w 12191948"/>
              <a:gd name="connsiteY10540" fmla="*/ 1490557 h 3322003"/>
              <a:gd name="connsiteX10541" fmla="*/ 2516233 w 12191948"/>
              <a:gd name="connsiteY10541" fmla="*/ 1490557 h 3322003"/>
              <a:gd name="connsiteX10542" fmla="*/ 2572108 w 12191948"/>
              <a:gd name="connsiteY10542" fmla="*/ 1495232 h 3322003"/>
              <a:gd name="connsiteX10543" fmla="*/ 2582992 w 12191948"/>
              <a:gd name="connsiteY10543" fmla="*/ 1486662 h 3322003"/>
              <a:gd name="connsiteX10544" fmla="*/ 2521312 w 12191948"/>
              <a:gd name="connsiteY10544" fmla="*/ 1453161 h 3322003"/>
              <a:gd name="connsiteX10545" fmla="*/ 2491804 w 12191948"/>
              <a:gd name="connsiteY10545" fmla="*/ 1452188 h 3322003"/>
              <a:gd name="connsiteX10546" fmla="*/ 4225846 w 12191948"/>
              <a:gd name="connsiteY10546" fmla="*/ 1451799 h 3322003"/>
              <a:gd name="connsiteX10547" fmla="*/ 4224396 w 12191948"/>
              <a:gd name="connsiteY10547" fmla="*/ 1458226 h 3322003"/>
              <a:gd name="connsiteX10548" fmla="*/ 4243503 w 12191948"/>
              <a:gd name="connsiteY10548" fmla="*/ 1462121 h 3322003"/>
              <a:gd name="connsiteX10549" fmla="*/ 4248584 w 12191948"/>
              <a:gd name="connsiteY10549" fmla="*/ 1457056 h 3322003"/>
              <a:gd name="connsiteX10550" fmla="*/ 1005203 w 12191948"/>
              <a:gd name="connsiteY10550" fmla="*/ 1451408 h 3322003"/>
              <a:gd name="connsiteX10551" fmla="*/ 967470 w 12191948"/>
              <a:gd name="connsiteY10551" fmla="*/ 1451993 h 3322003"/>
              <a:gd name="connsiteX10552" fmla="*/ 967228 w 12191948"/>
              <a:gd name="connsiteY10552" fmla="*/ 1451993 h 3322003"/>
              <a:gd name="connsiteX10553" fmla="*/ 967228 w 12191948"/>
              <a:gd name="connsiteY10553" fmla="*/ 1460369 h 3322003"/>
              <a:gd name="connsiteX10554" fmla="*/ 987061 w 12191948"/>
              <a:gd name="connsiteY10554" fmla="*/ 1463680 h 3322003"/>
              <a:gd name="connsiteX10555" fmla="*/ 1005203 w 12191948"/>
              <a:gd name="connsiteY10555" fmla="*/ 1451408 h 3322003"/>
              <a:gd name="connsiteX10556" fmla="*/ 3275256 w 12191948"/>
              <a:gd name="connsiteY10556" fmla="*/ 1451214 h 3322003"/>
              <a:gd name="connsiteX10557" fmla="*/ 3244295 w 12191948"/>
              <a:gd name="connsiteY10557" fmla="*/ 1468548 h 3322003"/>
              <a:gd name="connsiteX10558" fmla="*/ 3272836 w 12191948"/>
              <a:gd name="connsiteY10558" fmla="*/ 1483936 h 3322003"/>
              <a:gd name="connsiteX10559" fmla="*/ 3311537 w 12191948"/>
              <a:gd name="connsiteY10559" fmla="*/ 1481208 h 3322003"/>
              <a:gd name="connsiteX10560" fmla="*/ 3335725 w 12191948"/>
              <a:gd name="connsiteY10560" fmla="*/ 1493674 h 3322003"/>
              <a:gd name="connsiteX10561" fmla="*/ 3395229 w 12191948"/>
              <a:gd name="connsiteY10561" fmla="*/ 1500103 h 3322003"/>
              <a:gd name="connsiteX10562" fmla="*/ 3386762 w 12191948"/>
              <a:gd name="connsiteY10562" fmla="*/ 1488026 h 3322003"/>
              <a:gd name="connsiteX10563" fmla="*/ 3432962 w 12191948"/>
              <a:gd name="connsiteY10563" fmla="*/ 1484909 h 3322003"/>
              <a:gd name="connsiteX10564" fmla="*/ 3398129 w 12191948"/>
              <a:gd name="connsiteY10564" fmla="*/ 1471859 h 3322003"/>
              <a:gd name="connsiteX10565" fmla="*/ 3341771 w 12191948"/>
              <a:gd name="connsiteY10565" fmla="*/ 1476924 h 3322003"/>
              <a:gd name="connsiteX10566" fmla="*/ 3347820 w 12191948"/>
              <a:gd name="connsiteY10566" fmla="*/ 1468939 h 3322003"/>
              <a:gd name="connsiteX10567" fmla="*/ 305925 w 12191948"/>
              <a:gd name="connsiteY10567" fmla="*/ 1450824 h 3322003"/>
              <a:gd name="connsiteX10568" fmla="*/ 284157 w 12191948"/>
              <a:gd name="connsiteY10568" fmla="*/ 1452382 h 3322003"/>
              <a:gd name="connsiteX10569" fmla="*/ 264322 w 12191948"/>
              <a:gd name="connsiteY10569" fmla="*/ 1466796 h 3322003"/>
              <a:gd name="connsiteX10570" fmla="*/ 283672 w 12191948"/>
              <a:gd name="connsiteY10570" fmla="*/ 1479650 h 3322003"/>
              <a:gd name="connsiteX10571" fmla="*/ 250776 w 12191948"/>
              <a:gd name="connsiteY10571" fmla="*/ 1479650 h 3322003"/>
              <a:gd name="connsiteX10572" fmla="*/ 261419 w 12191948"/>
              <a:gd name="connsiteY10572" fmla="*/ 1491921 h 3322003"/>
              <a:gd name="connsiteX10573" fmla="*/ 304958 w 12191948"/>
              <a:gd name="connsiteY10573" fmla="*/ 1504971 h 3322003"/>
              <a:gd name="connsiteX10574" fmla="*/ 331566 w 12191948"/>
              <a:gd name="connsiteY10574" fmla="*/ 1492506 h 3322003"/>
              <a:gd name="connsiteX10575" fmla="*/ 320197 w 12191948"/>
              <a:gd name="connsiteY10575" fmla="*/ 1472055 h 3322003"/>
              <a:gd name="connsiteX10576" fmla="*/ 321408 w 12191948"/>
              <a:gd name="connsiteY10576" fmla="*/ 1472250 h 3322003"/>
              <a:gd name="connsiteX10577" fmla="*/ 321408 w 12191948"/>
              <a:gd name="connsiteY10577" fmla="*/ 1463485 h 3322003"/>
              <a:gd name="connsiteX10578" fmla="*/ 319956 w 12191948"/>
              <a:gd name="connsiteY10578" fmla="*/ 1460758 h 3322003"/>
              <a:gd name="connsiteX10579" fmla="*/ 305925 w 12191948"/>
              <a:gd name="connsiteY10579" fmla="*/ 1450824 h 3322003"/>
              <a:gd name="connsiteX10580" fmla="*/ 5429686 w 12191948"/>
              <a:gd name="connsiteY10580" fmla="*/ 1448683 h 3322003"/>
              <a:gd name="connsiteX10581" fmla="*/ 5422431 w 12191948"/>
              <a:gd name="connsiteY10581" fmla="*/ 1452772 h 3322003"/>
              <a:gd name="connsiteX10582" fmla="*/ 5454842 w 12191948"/>
              <a:gd name="connsiteY10582" fmla="*/ 1459784 h 3322003"/>
              <a:gd name="connsiteX10583" fmla="*/ 5456536 w 12191948"/>
              <a:gd name="connsiteY10583" fmla="*/ 1455498 h 3322003"/>
              <a:gd name="connsiteX10584" fmla="*/ 5455568 w 12191948"/>
              <a:gd name="connsiteY10584" fmla="*/ 1454915 h 3322003"/>
              <a:gd name="connsiteX10585" fmla="*/ 5429686 w 12191948"/>
              <a:gd name="connsiteY10585" fmla="*/ 1448683 h 3322003"/>
              <a:gd name="connsiteX10586" fmla="*/ 2027392 w 12191948"/>
              <a:gd name="connsiteY10586" fmla="*/ 1448683 h 3322003"/>
              <a:gd name="connsiteX10587" fmla="*/ 2005622 w 12191948"/>
              <a:gd name="connsiteY10587" fmla="*/ 1458615 h 3322003"/>
              <a:gd name="connsiteX10588" fmla="*/ 1987965 w 12191948"/>
              <a:gd name="connsiteY10588" fmla="*/ 1462706 h 3322003"/>
              <a:gd name="connsiteX10589" fmla="*/ 1987965 w 12191948"/>
              <a:gd name="connsiteY10589" fmla="*/ 1468743 h 3322003"/>
              <a:gd name="connsiteX10590" fmla="*/ 2014815 w 12191948"/>
              <a:gd name="connsiteY10590" fmla="*/ 1478482 h 3322003"/>
              <a:gd name="connsiteX10591" fmla="*/ 2039134 w 12191948"/>
              <a:gd name="connsiteY10591" fmla="*/ 1473935 h 3322003"/>
              <a:gd name="connsiteX10592" fmla="*/ 2040697 w 12191948"/>
              <a:gd name="connsiteY10592" fmla="*/ 1474781 h 3322003"/>
              <a:gd name="connsiteX10593" fmla="*/ 2041905 w 12191948"/>
              <a:gd name="connsiteY10593" fmla="*/ 1473417 h 3322003"/>
              <a:gd name="connsiteX10594" fmla="*/ 2039134 w 12191948"/>
              <a:gd name="connsiteY10594" fmla="*/ 1473935 h 3322003"/>
              <a:gd name="connsiteX10595" fmla="*/ 2011912 w 12191948"/>
              <a:gd name="connsiteY10595" fmla="*/ 1459199 h 3322003"/>
              <a:gd name="connsiteX10596" fmla="*/ 2030295 w 12191948"/>
              <a:gd name="connsiteY10596" fmla="*/ 1459199 h 3322003"/>
              <a:gd name="connsiteX10597" fmla="*/ 2027392 w 12191948"/>
              <a:gd name="connsiteY10597" fmla="*/ 1448683 h 3322003"/>
              <a:gd name="connsiteX10598" fmla="*/ 1850577 w 12191948"/>
              <a:gd name="connsiteY10598" fmla="*/ 1448292 h 3322003"/>
              <a:gd name="connsiteX10599" fmla="*/ 1857108 w 12191948"/>
              <a:gd name="connsiteY10599" fmla="*/ 1459394 h 3322003"/>
              <a:gd name="connsiteX10600" fmla="*/ 1874524 w 12191948"/>
              <a:gd name="connsiteY10600" fmla="*/ 1460563 h 3322003"/>
              <a:gd name="connsiteX10601" fmla="*/ 1874765 w 12191948"/>
              <a:gd name="connsiteY10601" fmla="*/ 1460563 h 3322003"/>
              <a:gd name="connsiteX10602" fmla="*/ 1874765 w 12191948"/>
              <a:gd name="connsiteY10602" fmla="*/ 1451214 h 3322003"/>
              <a:gd name="connsiteX10603" fmla="*/ 1850577 w 12191948"/>
              <a:gd name="connsiteY10603" fmla="*/ 1448292 h 3322003"/>
              <a:gd name="connsiteX10604" fmla="*/ 1953134 w 12191948"/>
              <a:gd name="connsiteY10604" fmla="*/ 1446540 h 3322003"/>
              <a:gd name="connsiteX10605" fmla="*/ 1935234 w 12191948"/>
              <a:gd name="connsiteY10605" fmla="*/ 1456277 h 3322003"/>
              <a:gd name="connsiteX10606" fmla="*/ 1974905 w 12191948"/>
              <a:gd name="connsiteY10606" fmla="*/ 1463289 h 3322003"/>
              <a:gd name="connsiteX10607" fmla="*/ 1974661 w 12191948"/>
              <a:gd name="connsiteY10607" fmla="*/ 1464264 h 3322003"/>
              <a:gd name="connsiteX10608" fmla="*/ 1986756 w 12191948"/>
              <a:gd name="connsiteY10608" fmla="*/ 1461148 h 3322003"/>
              <a:gd name="connsiteX10609" fmla="*/ 4326469 w 12191948"/>
              <a:gd name="connsiteY10609" fmla="*/ 1444397 h 3322003"/>
              <a:gd name="connsiteX10610" fmla="*/ 4325260 w 12191948"/>
              <a:gd name="connsiteY10610" fmla="*/ 1445955 h 3322003"/>
              <a:gd name="connsiteX10611" fmla="*/ 4330339 w 12191948"/>
              <a:gd name="connsiteY10611" fmla="*/ 1445761 h 3322003"/>
              <a:gd name="connsiteX10612" fmla="*/ 3145849 w 12191948"/>
              <a:gd name="connsiteY10612" fmla="*/ 1443229 h 3322003"/>
              <a:gd name="connsiteX10613" fmla="*/ 3145849 w 12191948"/>
              <a:gd name="connsiteY10613" fmla="*/ 1445370 h 3322003"/>
              <a:gd name="connsiteX10614" fmla="*/ 3156492 w 12191948"/>
              <a:gd name="connsiteY10614" fmla="*/ 1446734 h 3322003"/>
              <a:gd name="connsiteX10615" fmla="*/ 3156733 w 12191948"/>
              <a:gd name="connsiteY10615" fmla="*/ 1443229 h 3322003"/>
              <a:gd name="connsiteX10616" fmla="*/ 3145849 w 12191948"/>
              <a:gd name="connsiteY10616" fmla="*/ 1443229 h 3322003"/>
              <a:gd name="connsiteX10617" fmla="*/ 3073767 w 12191948"/>
              <a:gd name="connsiteY10617" fmla="*/ 1442254 h 3322003"/>
              <a:gd name="connsiteX10618" fmla="*/ 3070141 w 12191948"/>
              <a:gd name="connsiteY10618" fmla="*/ 1445176 h 3322003"/>
              <a:gd name="connsiteX10619" fmla="*/ 3076429 w 12191948"/>
              <a:gd name="connsiteY10619" fmla="*/ 1445176 h 3322003"/>
              <a:gd name="connsiteX10620" fmla="*/ 3080299 w 12191948"/>
              <a:gd name="connsiteY10620" fmla="*/ 1442254 h 3322003"/>
              <a:gd name="connsiteX10621" fmla="*/ 1734233 w 12191948"/>
              <a:gd name="connsiteY10621" fmla="*/ 1442254 h 3322003"/>
              <a:gd name="connsiteX10622" fmla="*/ 1712706 w 12191948"/>
              <a:gd name="connsiteY10622" fmla="*/ 1456668 h 3322003"/>
              <a:gd name="connsiteX10623" fmla="*/ 1663119 w 12191948"/>
              <a:gd name="connsiteY10623" fmla="*/ 1442644 h 3322003"/>
              <a:gd name="connsiteX10624" fmla="*/ 1660460 w 12191948"/>
              <a:gd name="connsiteY10624" fmla="*/ 1453940 h 3322003"/>
              <a:gd name="connsiteX10625" fmla="*/ 1659490 w 12191948"/>
              <a:gd name="connsiteY10625" fmla="*/ 1454136 h 3322003"/>
              <a:gd name="connsiteX10626" fmla="*/ 1691177 w 12191948"/>
              <a:gd name="connsiteY10626" fmla="*/ 1474587 h 3322003"/>
              <a:gd name="connsiteX10627" fmla="*/ 1754310 w 12191948"/>
              <a:gd name="connsiteY10627" fmla="*/ 1474587 h 3322003"/>
              <a:gd name="connsiteX10628" fmla="*/ 1784059 w 12191948"/>
              <a:gd name="connsiteY10628" fmla="*/ 1461731 h 3322003"/>
              <a:gd name="connsiteX10629" fmla="*/ 9575766 w 12191948"/>
              <a:gd name="connsiteY10629" fmla="*/ 1440307 h 3322003"/>
              <a:gd name="connsiteX10630" fmla="*/ 9582539 w 12191948"/>
              <a:gd name="connsiteY10630" fmla="*/ 1444008 h 3322003"/>
              <a:gd name="connsiteX10631" fmla="*/ 9595117 w 12191948"/>
              <a:gd name="connsiteY10631" fmla="*/ 1444008 h 3322003"/>
              <a:gd name="connsiteX10632" fmla="*/ 9589067 w 12191948"/>
              <a:gd name="connsiteY10632" fmla="*/ 1440307 h 3322003"/>
              <a:gd name="connsiteX10633" fmla="*/ 9575766 w 12191948"/>
              <a:gd name="connsiteY10633" fmla="*/ 1440307 h 3322003"/>
              <a:gd name="connsiteX10634" fmla="*/ 4362752 w 12191948"/>
              <a:gd name="connsiteY10634" fmla="*/ 1439722 h 3322003"/>
              <a:gd name="connsiteX10635" fmla="*/ 4361300 w 12191948"/>
              <a:gd name="connsiteY10635" fmla="*/ 1445566 h 3322003"/>
              <a:gd name="connsiteX10636" fmla="*/ 4361783 w 12191948"/>
              <a:gd name="connsiteY10636" fmla="*/ 1444981 h 3322003"/>
              <a:gd name="connsiteX10637" fmla="*/ 4392743 w 12191948"/>
              <a:gd name="connsiteY10637" fmla="*/ 1449656 h 3322003"/>
              <a:gd name="connsiteX10638" fmla="*/ 4399033 w 12191948"/>
              <a:gd name="connsiteY10638" fmla="*/ 1442644 h 3322003"/>
              <a:gd name="connsiteX10639" fmla="*/ 4362752 w 12191948"/>
              <a:gd name="connsiteY10639" fmla="*/ 1439722 h 3322003"/>
              <a:gd name="connsiteX10640" fmla="*/ 1471067 w 12191948"/>
              <a:gd name="connsiteY10640" fmla="*/ 1435438 h 3322003"/>
              <a:gd name="connsiteX10641" fmla="*/ 1465262 w 12191948"/>
              <a:gd name="connsiteY10641" fmla="*/ 1438164 h 3322003"/>
              <a:gd name="connsiteX10642" fmla="*/ 1489450 w 12191948"/>
              <a:gd name="connsiteY10642" fmla="*/ 1456474 h 3322003"/>
              <a:gd name="connsiteX10643" fmla="*/ 1491141 w 12191948"/>
              <a:gd name="connsiteY10643" fmla="*/ 1455498 h 3322003"/>
              <a:gd name="connsiteX10644" fmla="*/ 1491141 w 12191948"/>
              <a:gd name="connsiteY10644" fmla="*/ 1438749 h 3322003"/>
              <a:gd name="connsiteX10645" fmla="*/ 1471067 w 12191948"/>
              <a:gd name="connsiteY10645" fmla="*/ 1435438 h 3322003"/>
              <a:gd name="connsiteX10646" fmla="*/ 650848 w 12191948"/>
              <a:gd name="connsiteY10646" fmla="*/ 1432516 h 3322003"/>
              <a:gd name="connsiteX10647" fmla="*/ 656412 w 12191948"/>
              <a:gd name="connsiteY10647" fmla="*/ 1437385 h 3322003"/>
              <a:gd name="connsiteX10648" fmla="*/ 675278 w 12191948"/>
              <a:gd name="connsiteY10648" fmla="*/ 1437385 h 3322003"/>
              <a:gd name="connsiteX10649" fmla="*/ 671408 w 12191948"/>
              <a:gd name="connsiteY10649" fmla="*/ 1432905 h 3322003"/>
              <a:gd name="connsiteX10650" fmla="*/ 1525730 w 12191948"/>
              <a:gd name="connsiteY10650" fmla="*/ 1432322 h 3322003"/>
              <a:gd name="connsiteX10651" fmla="*/ 1527666 w 12191948"/>
              <a:gd name="connsiteY10651" fmla="*/ 1434853 h 3322003"/>
              <a:gd name="connsiteX10652" fmla="*/ 1526942 w 12191948"/>
              <a:gd name="connsiteY10652" fmla="*/ 1434853 h 3322003"/>
              <a:gd name="connsiteX10653" fmla="*/ 1540002 w 12191948"/>
              <a:gd name="connsiteY10653" fmla="*/ 1437385 h 3322003"/>
              <a:gd name="connsiteX10654" fmla="*/ 1556209 w 12191948"/>
              <a:gd name="connsiteY10654" fmla="*/ 1437385 h 3322003"/>
              <a:gd name="connsiteX10655" fmla="*/ 1538550 w 12191948"/>
              <a:gd name="connsiteY10655" fmla="*/ 1432322 h 3322003"/>
              <a:gd name="connsiteX10656" fmla="*/ 1525730 w 12191948"/>
              <a:gd name="connsiteY10656" fmla="*/ 1432322 h 3322003"/>
              <a:gd name="connsiteX10657" fmla="*/ 3663956 w 12191948"/>
              <a:gd name="connsiteY10657" fmla="*/ 1430373 h 3322003"/>
              <a:gd name="connsiteX10658" fmla="*/ 3653072 w 12191948"/>
              <a:gd name="connsiteY10658" fmla="*/ 1431543 h 3322003"/>
              <a:gd name="connsiteX10659" fmla="*/ 3662989 w 12191948"/>
              <a:gd name="connsiteY10659" fmla="*/ 1434853 h 3322003"/>
              <a:gd name="connsiteX10660" fmla="*/ 3670729 w 12191948"/>
              <a:gd name="connsiteY10660" fmla="*/ 1432516 h 3322003"/>
              <a:gd name="connsiteX10661" fmla="*/ 1572898 w 12191948"/>
              <a:gd name="connsiteY10661" fmla="*/ 1427451 h 3322003"/>
              <a:gd name="connsiteX10662" fmla="*/ 1559111 w 12191948"/>
              <a:gd name="connsiteY10662" fmla="*/ 1437775 h 3322003"/>
              <a:gd name="connsiteX10663" fmla="*/ 1555965 w 12191948"/>
              <a:gd name="connsiteY10663" fmla="*/ 1447904 h 3322003"/>
              <a:gd name="connsiteX10664" fmla="*/ 1555241 w 12191948"/>
              <a:gd name="connsiteY10664" fmla="*/ 1447904 h 3322003"/>
              <a:gd name="connsiteX10665" fmla="*/ 1588137 w 12191948"/>
              <a:gd name="connsiteY10665" fmla="*/ 1457641 h 3322003"/>
              <a:gd name="connsiteX10666" fmla="*/ 1617645 w 12191948"/>
              <a:gd name="connsiteY10666" fmla="*/ 1469718 h 3322003"/>
              <a:gd name="connsiteX10667" fmla="*/ 1638689 w 12191948"/>
              <a:gd name="connsiteY10667" fmla="*/ 1472834 h 3322003"/>
              <a:gd name="connsiteX10668" fmla="*/ 1649091 w 12191948"/>
              <a:gd name="connsiteY10668" fmla="*/ 1466405 h 3322003"/>
              <a:gd name="connsiteX10669" fmla="*/ 1605311 w 12191948"/>
              <a:gd name="connsiteY10669" fmla="*/ 1449071 h 3322003"/>
              <a:gd name="connsiteX10670" fmla="*/ 1572898 w 12191948"/>
              <a:gd name="connsiteY10670" fmla="*/ 1427451 h 3322003"/>
              <a:gd name="connsiteX10671" fmla="*/ 4167312 w 12191948"/>
              <a:gd name="connsiteY10671" fmla="*/ 1424335 h 3322003"/>
              <a:gd name="connsiteX10672" fmla="*/ 4169489 w 12191948"/>
              <a:gd name="connsiteY10672" fmla="*/ 1430958 h 3322003"/>
              <a:gd name="connsiteX10673" fmla="*/ 4188839 w 12191948"/>
              <a:gd name="connsiteY10673" fmla="*/ 1432516 h 3322003"/>
              <a:gd name="connsiteX10674" fmla="*/ 4189050 w 12191948"/>
              <a:gd name="connsiteY10674" fmla="*/ 1426384 h 3322003"/>
              <a:gd name="connsiteX10675" fmla="*/ 4190048 w 12191948"/>
              <a:gd name="connsiteY10675" fmla="*/ 1426478 h 3322003"/>
              <a:gd name="connsiteX10676" fmla="*/ 4189080 w 12191948"/>
              <a:gd name="connsiteY10676" fmla="*/ 1425504 h 3322003"/>
              <a:gd name="connsiteX10677" fmla="*/ 4189050 w 12191948"/>
              <a:gd name="connsiteY10677" fmla="*/ 1426384 h 3322003"/>
              <a:gd name="connsiteX10678" fmla="*/ 2395051 w 12191948"/>
              <a:gd name="connsiteY10678" fmla="*/ 1423361 h 3322003"/>
              <a:gd name="connsiteX10679" fmla="*/ 2423592 w 12191948"/>
              <a:gd name="connsiteY10679" fmla="*/ 1448486 h 3322003"/>
              <a:gd name="connsiteX10680" fmla="*/ 2475838 w 12191948"/>
              <a:gd name="connsiteY10680" fmla="*/ 1446149 h 3322003"/>
              <a:gd name="connsiteX10681" fmla="*/ 2576219 w 12191948"/>
              <a:gd name="connsiteY10681" fmla="*/ 1465626 h 3322003"/>
              <a:gd name="connsiteX10682" fmla="*/ 2595811 w 12191948"/>
              <a:gd name="connsiteY10682" fmla="*/ 1443618 h 3322003"/>
              <a:gd name="connsiteX10683" fmla="*/ 2531472 w 12191948"/>
              <a:gd name="connsiteY10683" fmla="*/ 1438358 h 3322003"/>
              <a:gd name="connsiteX10684" fmla="*/ 2395051 w 12191948"/>
              <a:gd name="connsiteY10684" fmla="*/ 1423361 h 3322003"/>
              <a:gd name="connsiteX10685" fmla="*/ 3078605 w 12191948"/>
              <a:gd name="connsiteY10685" fmla="*/ 1422973 h 3322003"/>
              <a:gd name="connsiteX10686" fmla="*/ 3083201 w 12191948"/>
              <a:gd name="connsiteY10686" fmla="*/ 1434463 h 3322003"/>
              <a:gd name="connsiteX10687" fmla="*/ 3084169 w 12191948"/>
              <a:gd name="connsiteY10687" fmla="*/ 1434463 h 3322003"/>
              <a:gd name="connsiteX10688" fmla="*/ 3111745 w 12191948"/>
              <a:gd name="connsiteY10688" fmla="*/ 1430373 h 3322003"/>
              <a:gd name="connsiteX10689" fmla="*/ 2560980 w 12191948"/>
              <a:gd name="connsiteY10689" fmla="*/ 1420245 h 3322003"/>
              <a:gd name="connsiteX10690" fmla="*/ 2560980 w 12191948"/>
              <a:gd name="connsiteY10690" fmla="*/ 1428036 h 3322003"/>
              <a:gd name="connsiteX10691" fmla="*/ 2587830 w 12191948"/>
              <a:gd name="connsiteY10691" fmla="*/ 1430764 h 3322003"/>
              <a:gd name="connsiteX10692" fmla="*/ 2585168 w 12191948"/>
              <a:gd name="connsiteY10692" fmla="*/ 1423361 h 3322003"/>
              <a:gd name="connsiteX10693" fmla="*/ 2560980 w 12191948"/>
              <a:gd name="connsiteY10693" fmla="*/ 1420245 h 3322003"/>
              <a:gd name="connsiteX10694" fmla="*/ 3829162 w 12191948"/>
              <a:gd name="connsiteY10694" fmla="*/ 1418102 h 3322003"/>
              <a:gd name="connsiteX10695" fmla="*/ 3827468 w 12191948"/>
              <a:gd name="connsiteY10695" fmla="*/ 1419272 h 3322003"/>
              <a:gd name="connsiteX10696" fmla="*/ 3830008 w 12191948"/>
              <a:gd name="connsiteY10696" fmla="*/ 1419227 h 3322003"/>
              <a:gd name="connsiteX10697" fmla="*/ 3838051 w 12191948"/>
              <a:gd name="connsiteY10697" fmla="*/ 1429911 h 3322003"/>
              <a:gd name="connsiteX10698" fmla="*/ 3866895 w 12191948"/>
              <a:gd name="connsiteY10698" fmla="*/ 1436606 h 3322003"/>
              <a:gd name="connsiteX10699" fmla="*/ 3872459 w 12191948"/>
              <a:gd name="connsiteY10699" fmla="*/ 1428621 h 3322003"/>
              <a:gd name="connsiteX10700" fmla="*/ 3849480 w 12191948"/>
              <a:gd name="connsiteY10700" fmla="*/ 1418881 h 3322003"/>
              <a:gd name="connsiteX10701" fmla="*/ 3830008 w 12191948"/>
              <a:gd name="connsiteY10701" fmla="*/ 1419227 h 3322003"/>
              <a:gd name="connsiteX10702" fmla="*/ 899502 w 12191948"/>
              <a:gd name="connsiteY10702" fmla="*/ 1418102 h 3322003"/>
              <a:gd name="connsiteX10703" fmla="*/ 846771 w 12191948"/>
              <a:gd name="connsiteY10703" fmla="*/ 1427257 h 3322003"/>
              <a:gd name="connsiteX10704" fmla="*/ 881360 w 12191948"/>
              <a:gd name="connsiteY10704" fmla="*/ 1434074 h 3322003"/>
              <a:gd name="connsiteX10705" fmla="*/ 906757 w 12191948"/>
              <a:gd name="connsiteY10705" fmla="*/ 1427257 h 3322003"/>
              <a:gd name="connsiteX10706" fmla="*/ 899502 w 12191948"/>
              <a:gd name="connsiteY10706" fmla="*/ 1418102 h 3322003"/>
              <a:gd name="connsiteX10707" fmla="*/ 5152975 w 12191948"/>
              <a:gd name="connsiteY10707" fmla="*/ 1417519 h 3322003"/>
              <a:gd name="connsiteX10708" fmla="*/ 5159265 w 12191948"/>
              <a:gd name="connsiteY10708" fmla="*/ 1426283 h 3322003"/>
              <a:gd name="connsiteX10709" fmla="*/ 5184662 w 12191948"/>
              <a:gd name="connsiteY10709" fmla="*/ 1429594 h 3322003"/>
              <a:gd name="connsiteX10710" fmla="*/ 5185630 w 12191948"/>
              <a:gd name="connsiteY10710" fmla="*/ 1429594 h 3322003"/>
              <a:gd name="connsiteX10711" fmla="*/ 5181033 w 12191948"/>
              <a:gd name="connsiteY10711" fmla="*/ 1418687 h 3322003"/>
              <a:gd name="connsiteX10712" fmla="*/ 5152975 w 12191948"/>
              <a:gd name="connsiteY10712" fmla="*/ 1417519 h 3322003"/>
              <a:gd name="connsiteX10713" fmla="*/ 2845191 w 12191948"/>
              <a:gd name="connsiteY10713" fmla="*/ 1417323 h 3322003"/>
              <a:gd name="connsiteX10714" fmla="*/ 2850270 w 12191948"/>
              <a:gd name="connsiteY10714" fmla="*/ 1421609 h 3322003"/>
              <a:gd name="connsiteX10715" fmla="*/ 2868652 w 12191948"/>
              <a:gd name="connsiteY10715" fmla="*/ 1423752 h 3322003"/>
              <a:gd name="connsiteX10716" fmla="*/ 2861397 w 12191948"/>
              <a:gd name="connsiteY10716" fmla="*/ 1417908 h 3322003"/>
              <a:gd name="connsiteX10717" fmla="*/ 2220412 w 12191948"/>
              <a:gd name="connsiteY10717" fmla="*/ 1416934 h 3322003"/>
              <a:gd name="connsiteX10718" fmla="*/ 2220412 w 12191948"/>
              <a:gd name="connsiteY10718" fmla="*/ 1432905 h 3322003"/>
              <a:gd name="connsiteX10719" fmla="*/ 2228637 w 12191948"/>
              <a:gd name="connsiteY10719" fmla="*/ 1426478 h 3322003"/>
              <a:gd name="connsiteX10720" fmla="*/ 2227428 w 12191948"/>
              <a:gd name="connsiteY10720" fmla="*/ 1427257 h 3322003"/>
              <a:gd name="connsiteX10721" fmla="*/ 2220412 w 12191948"/>
              <a:gd name="connsiteY10721" fmla="*/ 1416934 h 3322003"/>
              <a:gd name="connsiteX10722" fmla="*/ 395271 w 12191948"/>
              <a:gd name="connsiteY10722" fmla="*/ 1416836 h 3322003"/>
              <a:gd name="connsiteX10723" fmla="*/ 390102 w 12191948"/>
              <a:gd name="connsiteY10723" fmla="*/ 1422388 h 3322003"/>
              <a:gd name="connsiteX10724" fmla="*/ 410418 w 12191948"/>
              <a:gd name="connsiteY10724" fmla="*/ 1418881 h 3322003"/>
              <a:gd name="connsiteX10725" fmla="*/ 395271 w 12191948"/>
              <a:gd name="connsiteY10725" fmla="*/ 1416836 h 3322003"/>
              <a:gd name="connsiteX10726" fmla="*/ 2313538 w 12191948"/>
              <a:gd name="connsiteY10726" fmla="*/ 1415765 h 3322003"/>
              <a:gd name="connsiteX10727" fmla="*/ 2311844 w 12191948"/>
              <a:gd name="connsiteY10727" fmla="*/ 1416544 h 3322003"/>
              <a:gd name="connsiteX10728" fmla="*/ 2247988 w 12191948"/>
              <a:gd name="connsiteY10728" fmla="*/ 1431152 h 3322003"/>
              <a:gd name="connsiteX10729" fmla="*/ 2282334 w 12191948"/>
              <a:gd name="connsiteY10729" fmla="*/ 1431152 h 3322003"/>
              <a:gd name="connsiteX10730" fmla="*/ 2325631 w 12191948"/>
              <a:gd name="connsiteY10730" fmla="*/ 1437775 h 3322003"/>
              <a:gd name="connsiteX10731" fmla="*/ 2320311 w 12191948"/>
              <a:gd name="connsiteY10731" fmla="*/ 1443033 h 3322003"/>
              <a:gd name="connsiteX10732" fmla="*/ 2337726 w 12191948"/>
              <a:gd name="connsiteY10732" fmla="*/ 1443033 h 3322003"/>
              <a:gd name="connsiteX10733" fmla="*/ 2330710 w 12191948"/>
              <a:gd name="connsiteY10733" fmla="*/ 1438749 h 3322003"/>
              <a:gd name="connsiteX10734" fmla="*/ 2391422 w 12191948"/>
              <a:gd name="connsiteY10734" fmla="*/ 1438749 h 3322003"/>
              <a:gd name="connsiteX10735" fmla="*/ 2313538 w 12191948"/>
              <a:gd name="connsiteY10735" fmla="*/ 1415765 h 3322003"/>
              <a:gd name="connsiteX10736" fmla="*/ 2787381 w 12191948"/>
              <a:gd name="connsiteY10736" fmla="*/ 1415182 h 3322003"/>
              <a:gd name="connsiteX10737" fmla="*/ 2791009 w 12191948"/>
              <a:gd name="connsiteY10737" fmla="*/ 1427062 h 3322003"/>
              <a:gd name="connsiteX10738" fmla="*/ 2792459 w 12191948"/>
              <a:gd name="connsiteY10738" fmla="*/ 1425893 h 3322003"/>
              <a:gd name="connsiteX10739" fmla="*/ 2818341 w 12191948"/>
              <a:gd name="connsiteY10739" fmla="*/ 1429009 h 3322003"/>
              <a:gd name="connsiteX10740" fmla="*/ 2806249 w 12191948"/>
              <a:gd name="connsiteY10740" fmla="*/ 1416544 h 3322003"/>
              <a:gd name="connsiteX10741" fmla="*/ 2787381 w 12191948"/>
              <a:gd name="connsiteY10741" fmla="*/ 1415182 h 3322003"/>
              <a:gd name="connsiteX10742" fmla="*/ 2135514 w 12191948"/>
              <a:gd name="connsiteY10742" fmla="*/ 1414791 h 3322003"/>
              <a:gd name="connsiteX10743" fmla="*/ 2144463 w 12191948"/>
              <a:gd name="connsiteY10743" fmla="*/ 1417519 h 3322003"/>
              <a:gd name="connsiteX10744" fmla="*/ 2144463 w 12191948"/>
              <a:gd name="connsiteY10744" fmla="*/ 1414791 h 3322003"/>
              <a:gd name="connsiteX10745" fmla="*/ 6919430 w 12191948"/>
              <a:gd name="connsiteY10745" fmla="*/ 1414597 h 3322003"/>
              <a:gd name="connsiteX10746" fmla="*/ 6918293 w 12191948"/>
              <a:gd name="connsiteY10746" fmla="*/ 1417771 h 3322003"/>
              <a:gd name="connsiteX10747" fmla="*/ 6919430 w 12191948"/>
              <a:gd name="connsiteY10747" fmla="*/ 1418687 h 3322003"/>
              <a:gd name="connsiteX10748" fmla="*/ 6935396 w 12191948"/>
              <a:gd name="connsiteY10748" fmla="*/ 1425504 h 3322003"/>
              <a:gd name="connsiteX10749" fmla="*/ 6976756 w 12191948"/>
              <a:gd name="connsiteY10749" fmla="*/ 1427647 h 3322003"/>
              <a:gd name="connsiteX10750" fmla="*/ 6920639 w 12191948"/>
              <a:gd name="connsiteY10750" fmla="*/ 1414791 h 3322003"/>
              <a:gd name="connsiteX10751" fmla="*/ 2936379 w 12191948"/>
              <a:gd name="connsiteY10751" fmla="*/ 1414597 h 3322003"/>
              <a:gd name="connsiteX10752" fmla="*/ 2934685 w 12191948"/>
              <a:gd name="connsiteY10752" fmla="*/ 1415376 h 3322003"/>
              <a:gd name="connsiteX10753" fmla="*/ 2937415 w 12191948"/>
              <a:gd name="connsiteY10753" fmla="*/ 1415654 h 3322003"/>
              <a:gd name="connsiteX10754" fmla="*/ 2946298 w 12191948"/>
              <a:gd name="connsiteY10754" fmla="*/ 1424725 h 3322003"/>
              <a:gd name="connsiteX10755" fmla="*/ 2972177 w 12191948"/>
              <a:gd name="connsiteY10755" fmla="*/ 1429985 h 3322003"/>
              <a:gd name="connsiteX10756" fmla="*/ 2978468 w 12191948"/>
              <a:gd name="connsiteY10756" fmla="*/ 1424725 h 3322003"/>
              <a:gd name="connsiteX10757" fmla="*/ 2955730 w 12191948"/>
              <a:gd name="connsiteY10757" fmla="*/ 1417519 h 3322003"/>
              <a:gd name="connsiteX10758" fmla="*/ 2937415 w 12191948"/>
              <a:gd name="connsiteY10758" fmla="*/ 1415654 h 3322003"/>
              <a:gd name="connsiteX10759" fmla="*/ 5084280 w 12191948"/>
              <a:gd name="connsiteY10759" fmla="*/ 1413233 h 3322003"/>
              <a:gd name="connsiteX10760" fmla="*/ 5062027 w 12191948"/>
              <a:gd name="connsiteY10760" fmla="*/ 1437970 h 3322003"/>
              <a:gd name="connsiteX10761" fmla="*/ 5182968 w 12191948"/>
              <a:gd name="connsiteY10761" fmla="*/ 1471859 h 3322003"/>
              <a:gd name="connsiteX10762" fmla="*/ 5217075 w 12191948"/>
              <a:gd name="connsiteY10762" fmla="*/ 1482184 h 3322003"/>
              <a:gd name="connsiteX10763" fmla="*/ 5282867 w 12191948"/>
              <a:gd name="connsiteY10763" fmla="*/ 1511983 h 3322003"/>
              <a:gd name="connsiteX10764" fmla="*/ 5320356 w 12191948"/>
              <a:gd name="connsiteY10764" fmla="*/ 1506918 h 3322003"/>
              <a:gd name="connsiteX10765" fmla="*/ 5333901 w 12191948"/>
              <a:gd name="connsiteY10765" fmla="*/ 1519189 h 3322003"/>
              <a:gd name="connsiteX10766" fmla="*/ 5408159 w 12191948"/>
              <a:gd name="connsiteY10766" fmla="*/ 1520553 h 3322003"/>
              <a:gd name="connsiteX10767" fmla="*/ 5382521 w 12191948"/>
              <a:gd name="connsiteY10767" fmla="*/ 1510619 h 3322003"/>
              <a:gd name="connsiteX10768" fmla="*/ 5347691 w 12191948"/>
              <a:gd name="connsiteY10768" fmla="*/ 1495817 h 3322003"/>
              <a:gd name="connsiteX10769" fmla="*/ 5319632 w 12191948"/>
              <a:gd name="connsiteY10769" fmla="*/ 1481014 h 3322003"/>
              <a:gd name="connsiteX10770" fmla="*/ 5174504 w 12191948"/>
              <a:gd name="connsiteY10770" fmla="*/ 1451214 h 3322003"/>
              <a:gd name="connsiteX10771" fmla="*/ 5269078 w 12191948"/>
              <a:gd name="connsiteY10771" fmla="*/ 1466602 h 3322003"/>
              <a:gd name="connsiteX10772" fmla="*/ 5270045 w 12191948"/>
              <a:gd name="connsiteY10772" fmla="*/ 1466602 h 3322003"/>
              <a:gd name="connsiteX10773" fmla="*/ 5311407 w 12191948"/>
              <a:gd name="connsiteY10773" fmla="*/ 1459199 h 3322003"/>
              <a:gd name="connsiteX10774" fmla="*/ 5299797 w 12191948"/>
              <a:gd name="connsiteY10774" fmla="*/ 1454136 h 3322003"/>
              <a:gd name="connsiteX10775" fmla="*/ 5162167 w 12191948"/>
              <a:gd name="connsiteY10775" fmla="*/ 1440892 h 3322003"/>
              <a:gd name="connsiteX10776" fmla="*/ 5101696 w 12191948"/>
              <a:gd name="connsiteY10776" fmla="*/ 1428230 h 3322003"/>
              <a:gd name="connsiteX10777" fmla="*/ 5123708 w 12191948"/>
              <a:gd name="connsiteY10777" fmla="*/ 1420051 h 3322003"/>
              <a:gd name="connsiteX10778" fmla="*/ 5084280 w 12191948"/>
              <a:gd name="connsiteY10778" fmla="*/ 1413233 h 3322003"/>
              <a:gd name="connsiteX10779" fmla="*/ 1103287 w 12191948"/>
              <a:gd name="connsiteY10779" fmla="*/ 1412771 h 3322003"/>
              <a:gd name="connsiteX10780" fmla="*/ 1074604 w 12191948"/>
              <a:gd name="connsiteY10780" fmla="*/ 1418865 h 3322003"/>
              <a:gd name="connsiteX10781" fmla="*/ 1072688 w 12191948"/>
              <a:gd name="connsiteY10781" fmla="*/ 1418298 h 3322003"/>
              <a:gd name="connsiteX10782" fmla="*/ 1072688 w 12191948"/>
              <a:gd name="connsiteY10782" fmla="*/ 1419272 h 3322003"/>
              <a:gd name="connsiteX10783" fmla="*/ 1074604 w 12191948"/>
              <a:gd name="connsiteY10783" fmla="*/ 1418865 h 3322003"/>
              <a:gd name="connsiteX10784" fmla="*/ 1106887 w 12191948"/>
              <a:gd name="connsiteY10784" fmla="*/ 1428411 h 3322003"/>
              <a:gd name="connsiteX10785" fmla="*/ 1143318 w 12191948"/>
              <a:gd name="connsiteY10785" fmla="*/ 1428036 h 3322003"/>
              <a:gd name="connsiteX10786" fmla="*/ 1103287 w 12191948"/>
              <a:gd name="connsiteY10786" fmla="*/ 1412771 h 3322003"/>
              <a:gd name="connsiteX10787" fmla="*/ 4940635 w 12191948"/>
              <a:gd name="connsiteY10787" fmla="*/ 1412138 h 3322003"/>
              <a:gd name="connsiteX10788" fmla="*/ 4885697 w 12191948"/>
              <a:gd name="connsiteY10788" fmla="*/ 1414403 h 3322003"/>
              <a:gd name="connsiteX10789" fmla="*/ 4969386 w 12191948"/>
              <a:gd name="connsiteY10789" fmla="*/ 1438554 h 3322003"/>
              <a:gd name="connsiteX10790" fmla="*/ 4987772 w 12191948"/>
              <a:gd name="connsiteY10790" fmla="*/ 1445176 h 3322003"/>
              <a:gd name="connsiteX10791" fmla="*/ 5084524 w 12191948"/>
              <a:gd name="connsiteY10791" fmla="*/ 1477703 h 3322003"/>
              <a:gd name="connsiteX10792" fmla="*/ 5096376 w 12191948"/>
              <a:gd name="connsiteY10792" fmla="*/ 1482766 h 3322003"/>
              <a:gd name="connsiteX10793" fmla="*/ 5114515 w 12191948"/>
              <a:gd name="connsiteY10793" fmla="*/ 1482766 h 3322003"/>
              <a:gd name="connsiteX10794" fmla="*/ 5136285 w 12191948"/>
              <a:gd name="connsiteY10794" fmla="*/ 1474781 h 3322003"/>
              <a:gd name="connsiteX10795" fmla="*/ 5097585 w 12191948"/>
              <a:gd name="connsiteY10795" fmla="*/ 1457056 h 3322003"/>
              <a:gd name="connsiteX10796" fmla="*/ 4993818 w 12191948"/>
              <a:gd name="connsiteY10796" fmla="*/ 1435048 h 3322003"/>
              <a:gd name="connsiteX10797" fmla="*/ 4994060 w 12191948"/>
              <a:gd name="connsiteY10797" fmla="*/ 1435048 h 3322003"/>
              <a:gd name="connsiteX10798" fmla="*/ 5006638 w 12191948"/>
              <a:gd name="connsiteY10798" fmla="*/ 1424335 h 3322003"/>
              <a:gd name="connsiteX10799" fmla="*/ 4940635 w 12191948"/>
              <a:gd name="connsiteY10799" fmla="*/ 1412138 h 3322003"/>
              <a:gd name="connsiteX10800" fmla="*/ 2110841 w 12191948"/>
              <a:gd name="connsiteY10800" fmla="*/ 1411869 h 3322003"/>
              <a:gd name="connsiteX10801" fmla="*/ 2109632 w 12191948"/>
              <a:gd name="connsiteY10801" fmla="*/ 1412648 h 3322003"/>
              <a:gd name="connsiteX10802" fmla="*/ 2113017 w 12191948"/>
              <a:gd name="connsiteY10802" fmla="*/ 1418102 h 3322003"/>
              <a:gd name="connsiteX10803" fmla="*/ 2131644 w 12191948"/>
              <a:gd name="connsiteY10803" fmla="*/ 1414597 h 3322003"/>
              <a:gd name="connsiteX10804" fmla="*/ 2110841 w 12191948"/>
              <a:gd name="connsiteY10804" fmla="*/ 1411869 h 3322003"/>
              <a:gd name="connsiteX10805" fmla="*/ 1429463 w 12191948"/>
              <a:gd name="connsiteY10805" fmla="*/ 1410702 h 3322003"/>
              <a:gd name="connsiteX10806" fmla="*/ 1385198 w 12191948"/>
              <a:gd name="connsiteY10806" fmla="*/ 1427647 h 3322003"/>
              <a:gd name="connsiteX10807" fmla="*/ 1385198 w 12191948"/>
              <a:gd name="connsiteY10807" fmla="*/ 1427062 h 3322003"/>
              <a:gd name="connsiteX10808" fmla="*/ 1363187 w 12191948"/>
              <a:gd name="connsiteY10808" fmla="*/ 1436217 h 3322003"/>
              <a:gd name="connsiteX10809" fmla="*/ 1401405 w 12191948"/>
              <a:gd name="connsiteY10809" fmla="*/ 1450824 h 3322003"/>
              <a:gd name="connsiteX10810" fmla="*/ 1423417 w 12191948"/>
              <a:gd name="connsiteY10810" fmla="*/ 1442450 h 3322003"/>
              <a:gd name="connsiteX10811" fmla="*/ 1436477 w 12191948"/>
              <a:gd name="connsiteY10811" fmla="*/ 1431737 h 3322003"/>
              <a:gd name="connsiteX10812" fmla="*/ 1429463 w 12191948"/>
              <a:gd name="connsiteY10812" fmla="*/ 1410702 h 3322003"/>
              <a:gd name="connsiteX10813" fmla="*/ 4020731 w 12191948"/>
              <a:gd name="connsiteY10813" fmla="*/ 1409143 h 3322003"/>
              <a:gd name="connsiteX10814" fmla="*/ 4021699 w 12191948"/>
              <a:gd name="connsiteY10814" fmla="*/ 1410117 h 3322003"/>
              <a:gd name="connsiteX10815" fmla="*/ 4025569 w 12191948"/>
              <a:gd name="connsiteY10815" fmla="*/ 1414791 h 3322003"/>
              <a:gd name="connsiteX10816" fmla="*/ 4038873 w 12191948"/>
              <a:gd name="connsiteY10816" fmla="*/ 1417519 h 3322003"/>
              <a:gd name="connsiteX10817" fmla="*/ 4034762 w 12191948"/>
              <a:gd name="connsiteY10817" fmla="*/ 1412845 h 3322003"/>
              <a:gd name="connsiteX10818" fmla="*/ 4020731 w 12191948"/>
              <a:gd name="connsiteY10818" fmla="*/ 1409143 h 3322003"/>
              <a:gd name="connsiteX10819" fmla="*/ 3901244 w 12191948"/>
              <a:gd name="connsiteY10819" fmla="*/ 1409143 h 3322003"/>
              <a:gd name="connsiteX10820" fmla="*/ 3870765 w 12191948"/>
              <a:gd name="connsiteY10820" fmla="*/ 1418881 h 3322003"/>
              <a:gd name="connsiteX10821" fmla="*/ 3912851 w 12191948"/>
              <a:gd name="connsiteY10821" fmla="*/ 1426672 h 3322003"/>
              <a:gd name="connsiteX10822" fmla="*/ 3919624 w 12191948"/>
              <a:gd name="connsiteY10822" fmla="*/ 1441280 h 3322003"/>
              <a:gd name="connsiteX10823" fmla="*/ 4003801 w 12191948"/>
              <a:gd name="connsiteY10823" fmla="*/ 1468548 h 3322003"/>
              <a:gd name="connsiteX10824" fmla="*/ 4065237 w 12191948"/>
              <a:gd name="connsiteY10824" fmla="*/ 1453746 h 3322003"/>
              <a:gd name="connsiteX10825" fmla="*/ 4097651 w 12191948"/>
              <a:gd name="connsiteY10825" fmla="*/ 1464459 h 3322003"/>
              <a:gd name="connsiteX10826" fmla="*/ 4163925 w 12191948"/>
              <a:gd name="connsiteY10826" fmla="*/ 1480625 h 3322003"/>
              <a:gd name="connsiteX10827" fmla="*/ 4205529 w 12191948"/>
              <a:gd name="connsiteY10827" fmla="*/ 1470107 h 3322003"/>
              <a:gd name="connsiteX10828" fmla="*/ 4177953 w 12191948"/>
              <a:gd name="connsiteY10828" fmla="*/ 1444008 h 3322003"/>
              <a:gd name="connsiteX10829" fmla="*/ 4103938 w 12191948"/>
              <a:gd name="connsiteY10829" fmla="*/ 1436800 h 3322003"/>
              <a:gd name="connsiteX10830" fmla="*/ 4007186 w 12191948"/>
              <a:gd name="connsiteY10830" fmla="*/ 1422776 h 3322003"/>
              <a:gd name="connsiteX10831" fmla="*/ 3967033 w 12191948"/>
              <a:gd name="connsiteY10831" fmla="*/ 1425698 h 3322003"/>
              <a:gd name="connsiteX10832" fmla="*/ 3901244 w 12191948"/>
              <a:gd name="connsiteY10832" fmla="*/ 1409143 h 3322003"/>
              <a:gd name="connsiteX10833" fmla="*/ 2642011 w 12191948"/>
              <a:gd name="connsiteY10833" fmla="*/ 1409143 h 3322003"/>
              <a:gd name="connsiteX10834" fmla="*/ 2642325 w 12191948"/>
              <a:gd name="connsiteY10834" fmla="*/ 1409342 h 3322003"/>
              <a:gd name="connsiteX10835" fmla="*/ 2642252 w 12191948"/>
              <a:gd name="connsiteY10835" fmla="*/ 1409338 h 3322003"/>
              <a:gd name="connsiteX10836" fmla="*/ 2641897 w 12191948"/>
              <a:gd name="connsiteY10836" fmla="*/ 1409168 h 3322003"/>
              <a:gd name="connsiteX10837" fmla="*/ 2498335 w 12191948"/>
              <a:gd name="connsiteY10837" fmla="*/ 1407779 h 3322003"/>
              <a:gd name="connsiteX10838" fmla="*/ 2497124 w 12191948"/>
              <a:gd name="connsiteY10838" fmla="*/ 1408559 h 3322003"/>
              <a:gd name="connsiteX10839" fmla="*/ 2459634 w 12191948"/>
              <a:gd name="connsiteY10839" fmla="*/ 1411481 h 3322003"/>
              <a:gd name="connsiteX10840" fmla="*/ 2459634 w 12191948"/>
              <a:gd name="connsiteY10840" fmla="*/ 1423361 h 3322003"/>
              <a:gd name="connsiteX10841" fmla="*/ 2498335 w 12191948"/>
              <a:gd name="connsiteY10841" fmla="*/ 1407779 h 3322003"/>
              <a:gd name="connsiteX10842" fmla="*/ 2043597 w 12191948"/>
              <a:gd name="connsiteY10842" fmla="*/ 1406416 h 3322003"/>
              <a:gd name="connsiteX10843" fmla="*/ 2005381 w 12191948"/>
              <a:gd name="connsiteY10843" fmla="*/ 1408949 h 3322003"/>
              <a:gd name="connsiteX10844" fmla="*/ 2009492 w 12191948"/>
              <a:gd name="connsiteY10844" fmla="*/ 1429788 h 3322003"/>
              <a:gd name="connsiteX10845" fmla="*/ 2029810 w 12191948"/>
              <a:gd name="connsiteY10845" fmla="*/ 1446928 h 3322003"/>
              <a:gd name="connsiteX10846" fmla="*/ 2068755 w 12191948"/>
              <a:gd name="connsiteY10846" fmla="*/ 1454331 h 3322003"/>
              <a:gd name="connsiteX10847" fmla="*/ 2037794 w 12191948"/>
              <a:gd name="connsiteY10847" fmla="*/ 1427842 h 3322003"/>
              <a:gd name="connsiteX10848" fmla="*/ 2060288 w 12191948"/>
              <a:gd name="connsiteY10848" fmla="*/ 1431346 h 3322003"/>
              <a:gd name="connsiteX10849" fmla="*/ 2089314 w 12191948"/>
              <a:gd name="connsiteY10849" fmla="*/ 1445566 h 3322003"/>
              <a:gd name="connsiteX10850" fmla="*/ 2129706 w 12191948"/>
              <a:gd name="connsiteY10850" fmla="*/ 1464653 h 3322003"/>
              <a:gd name="connsiteX10851" fmla="*/ 2129706 w 12191948"/>
              <a:gd name="connsiteY10851" fmla="*/ 1465044 h 3322003"/>
              <a:gd name="connsiteX10852" fmla="*/ 2148815 w 12191948"/>
              <a:gd name="connsiteY10852" fmla="*/ 1466990 h 3322003"/>
              <a:gd name="connsiteX10853" fmla="*/ 2153170 w 12191948"/>
              <a:gd name="connsiteY10853" fmla="*/ 1453940 h 3322003"/>
              <a:gd name="connsiteX10854" fmla="*/ 2182196 w 12191948"/>
              <a:gd name="connsiteY10854" fmla="*/ 1461342 h 3322003"/>
              <a:gd name="connsiteX10855" fmla="*/ 2252825 w 12191948"/>
              <a:gd name="connsiteY10855" fmla="*/ 1467964 h 3322003"/>
              <a:gd name="connsiteX10856" fmla="*/ 2326840 w 12191948"/>
              <a:gd name="connsiteY10856" fmla="*/ 1479261 h 3322003"/>
              <a:gd name="connsiteX10857" fmla="*/ 2349819 w 12191948"/>
              <a:gd name="connsiteY10857" fmla="*/ 1477898 h 3322003"/>
              <a:gd name="connsiteX10858" fmla="*/ 2332886 w 12191948"/>
              <a:gd name="connsiteY10858" fmla="*/ 1466211 h 3322003"/>
              <a:gd name="connsiteX10859" fmla="*/ 2328831 w 12191948"/>
              <a:gd name="connsiteY10859" fmla="*/ 1464674 h 3322003"/>
              <a:gd name="connsiteX10860" fmla="*/ 2383441 w 12191948"/>
              <a:gd name="connsiteY10860" fmla="*/ 1468548 h 3322003"/>
              <a:gd name="connsiteX10861" fmla="*/ 2409079 w 12191948"/>
              <a:gd name="connsiteY10861" fmla="*/ 1464459 h 3322003"/>
              <a:gd name="connsiteX10862" fmla="*/ 2335306 w 12191948"/>
              <a:gd name="connsiteY10862" fmla="*/ 1456668 h 3322003"/>
              <a:gd name="connsiteX10863" fmla="*/ 2334097 w 12191948"/>
              <a:gd name="connsiteY10863" fmla="*/ 1457447 h 3322003"/>
              <a:gd name="connsiteX10864" fmla="*/ 2328559 w 12191948"/>
              <a:gd name="connsiteY10864" fmla="*/ 1464620 h 3322003"/>
              <a:gd name="connsiteX10865" fmla="*/ 2307007 w 12191948"/>
              <a:gd name="connsiteY10865" fmla="*/ 1461342 h 3322003"/>
              <a:gd name="connsiteX10866" fmla="*/ 2307007 w 12191948"/>
              <a:gd name="connsiteY10866" fmla="*/ 1454525 h 3322003"/>
              <a:gd name="connsiteX10867" fmla="*/ 2277981 w 12191948"/>
              <a:gd name="connsiteY10867" fmla="*/ 1441086 h 3322003"/>
              <a:gd name="connsiteX10868" fmla="*/ 2258145 w 12191948"/>
              <a:gd name="connsiteY10868" fmla="*/ 1446540 h 3322003"/>
              <a:gd name="connsiteX10869" fmla="*/ 2256454 w 12191948"/>
              <a:gd name="connsiteY10869" fmla="*/ 1453161 h 3322003"/>
              <a:gd name="connsiteX10870" fmla="*/ 2236860 w 12191948"/>
              <a:gd name="connsiteY10870" fmla="*/ 1451020 h 3322003"/>
              <a:gd name="connsiteX10871" fmla="*/ 2229361 w 12191948"/>
              <a:gd name="connsiteY10871" fmla="*/ 1446149 h 3322003"/>
              <a:gd name="connsiteX10872" fmla="*/ 2153653 w 12191948"/>
              <a:gd name="connsiteY10872" fmla="*/ 1434074 h 3322003"/>
              <a:gd name="connsiteX10873" fmla="*/ 2135755 w 12191948"/>
              <a:gd name="connsiteY10873" fmla="*/ 1432905 h 3322003"/>
              <a:gd name="connsiteX10874" fmla="*/ 2111567 w 12191948"/>
              <a:gd name="connsiteY10874" fmla="*/ 1418102 h 3322003"/>
              <a:gd name="connsiteX10875" fmla="*/ 532326 w 12191948"/>
              <a:gd name="connsiteY10875" fmla="*/ 1406221 h 3322003"/>
              <a:gd name="connsiteX10876" fmla="*/ 517813 w 12191948"/>
              <a:gd name="connsiteY10876" fmla="*/ 1427842 h 3322003"/>
              <a:gd name="connsiteX10877" fmla="*/ 463149 w 12191948"/>
              <a:gd name="connsiteY10877" fmla="*/ 1416349 h 3322003"/>
              <a:gd name="connsiteX10878" fmla="*/ 412597 w 12191948"/>
              <a:gd name="connsiteY10878" fmla="*/ 1418492 h 3322003"/>
              <a:gd name="connsiteX10879" fmla="*/ 433882 w 12191948"/>
              <a:gd name="connsiteY10879" fmla="*/ 1431346 h 3322003"/>
              <a:gd name="connsiteX10880" fmla="*/ 534987 w 12191948"/>
              <a:gd name="connsiteY10880" fmla="*/ 1442059 h 3322003"/>
              <a:gd name="connsiteX10881" fmla="*/ 518298 w 12191948"/>
              <a:gd name="connsiteY10881" fmla="*/ 1427842 h 3322003"/>
              <a:gd name="connsiteX10882" fmla="*/ 650363 w 12191948"/>
              <a:gd name="connsiteY10882" fmla="*/ 1452382 h 3322003"/>
              <a:gd name="connsiteX10883" fmla="*/ 611906 w 12191948"/>
              <a:gd name="connsiteY10883" fmla="*/ 1432905 h 3322003"/>
              <a:gd name="connsiteX10884" fmla="*/ 551435 w 12191948"/>
              <a:gd name="connsiteY10884" fmla="*/ 1412845 h 3322003"/>
              <a:gd name="connsiteX10885" fmla="*/ 550226 w 12191948"/>
              <a:gd name="connsiteY10885" fmla="*/ 1412845 h 3322003"/>
              <a:gd name="connsiteX10886" fmla="*/ 1429219 w 12191948"/>
              <a:gd name="connsiteY10886" fmla="*/ 1406027 h 3322003"/>
              <a:gd name="connsiteX10887" fmla="*/ 1429219 w 12191948"/>
              <a:gd name="connsiteY10887" fmla="*/ 1409532 h 3322003"/>
              <a:gd name="connsiteX10888" fmla="*/ 11754886 w 12191948"/>
              <a:gd name="connsiteY10888" fmla="*/ 1405935 h 3322003"/>
              <a:gd name="connsiteX10889" fmla="*/ 11754628 w 12191948"/>
              <a:gd name="connsiteY10889" fmla="*/ 1406612 h 3322003"/>
              <a:gd name="connsiteX10890" fmla="*/ 11754167 w 12191948"/>
              <a:gd name="connsiteY10890" fmla="*/ 1406396 h 3322003"/>
              <a:gd name="connsiteX10891" fmla="*/ 1175728 w 12191948"/>
              <a:gd name="connsiteY10891" fmla="*/ 1405442 h 3322003"/>
              <a:gd name="connsiteX10892" fmla="*/ 1172102 w 12191948"/>
              <a:gd name="connsiteY10892" fmla="*/ 1412260 h 3322003"/>
              <a:gd name="connsiteX10893" fmla="*/ 1187097 w 12191948"/>
              <a:gd name="connsiteY10893" fmla="*/ 1414986 h 3322003"/>
              <a:gd name="connsiteX10894" fmla="*/ 1186615 w 12191948"/>
              <a:gd name="connsiteY10894" fmla="*/ 1409338 h 3322003"/>
              <a:gd name="connsiteX10895" fmla="*/ 1186615 w 12191948"/>
              <a:gd name="connsiteY10895" fmla="*/ 1408364 h 3322003"/>
              <a:gd name="connsiteX10896" fmla="*/ 1175728 w 12191948"/>
              <a:gd name="connsiteY10896" fmla="*/ 1405442 h 3322003"/>
              <a:gd name="connsiteX10897" fmla="*/ 2318132 w 12191948"/>
              <a:gd name="connsiteY10897" fmla="*/ 1404078 h 3322003"/>
              <a:gd name="connsiteX10898" fmla="*/ 2316923 w 12191948"/>
              <a:gd name="connsiteY10898" fmla="*/ 1404857 h 3322003"/>
              <a:gd name="connsiteX10899" fmla="*/ 2350060 w 12191948"/>
              <a:gd name="connsiteY10899" fmla="*/ 1419856 h 3322003"/>
              <a:gd name="connsiteX10900" fmla="*/ 2318132 w 12191948"/>
              <a:gd name="connsiteY10900" fmla="*/ 1404078 h 3322003"/>
              <a:gd name="connsiteX10901" fmla="*/ 3832791 w 12191948"/>
              <a:gd name="connsiteY10901" fmla="*/ 1403690 h 3322003"/>
              <a:gd name="connsiteX10902" fmla="*/ 3827227 w 12191948"/>
              <a:gd name="connsiteY10902" fmla="*/ 1406221 h 3322003"/>
              <a:gd name="connsiteX10903" fmla="*/ 3837387 w 12191948"/>
              <a:gd name="connsiteY10903" fmla="*/ 1409728 h 3322003"/>
              <a:gd name="connsiteX10904" fmla="*/ 3843433 w 12191948"/>
              <a:gd name="connsiteY10904" fmla="*/ 1409338 h 3322003"/>
              <a:gd name="connsiteX10905" fmla="*/ 3845127 w 12191948"/>
              <a:gd name="connsiteY10905" fmla="*/ 1408364 h 3322003"/>
              <a:gd name="connsiteX10906" fmla="*/ 3842707 w 12191948"/>
              <a:gd name="connsiteY10906" fmla="*/ 1403690 h 3322003"/>
              <a:gd name="connsiteX10907" fmla="*/ 3832791 w 12191948"/>
              <a:gd name="connsiteY10907" fmla="*/ 1403690 h 3322003"/>
              <a:gd name="connsiteX10908" fmla="*/ 3699755 w 12191948"/>
              <a:gd name="connsiteY10908" fmla="*/ 1403299 h 3322003"/>
              <a:gd name="connsiteX10909" fmla="*/ 3684274 w 12191948"/>
              <a:gd name="connsiteY10909" fmla="*/ 1411481 h 3322003"/>
              <a:gd name="connsiteX10910" fmla="*/ 3703869 w 12191948"/>
              <a:gd name="connsiteY10910" fmla="*/ 1421803 h 3322003"/>
              <a:gd name="connsiteX10911" fmla="*/ 3744987 w 12191948"/>
              <a:gd name="connsiteY10911" fmla="*/ 1458032 h 3322003"/>
              <a:gd name="connsiteX10912" fmla="*/ 3750307 w 12191948"/>
              <a:gd name="connsiteY10912" fmla="*/ 1463289 h 3322003"/>
              <a:gd name="connsiteX10913" fmla="*/ 3776189 w 12191948"/>
              <a:gd name="connsiteY10913" fmla="*/ 1470886 h 3322003"/>
              <a:gd name="connsiteX10914" fmla="*/ 3790943 w 12191948"/>
              <a:gd name="connsiteY10914" fmla="*/ 1468743 h 3322003"/>
              <a:gd name="connsiteX10915" fmla="*/ 3777883 w 12191948"/>
              <a:gd name="connsiteY10915" fmla="*/ 1451799 h 3322003"/>
              <a:gd name="connsiteX10916" fmla="*/ 3798927 w 12191948"/>
              <a:gd name="connsiteY10916" fmla="*/ 1446149 h 3322003"/>
              <a:gd name="connsiteX10917" fmla="*/ 3800862 w 12191948"/>
              <a:gd name="connsiteY10917" fmla="*/ 1430764 h 3322003"/>
              <a:gd name="connsiteX10918" fmla="*/ 3698546 w 12191948"/>
              <a:gd name="connsiteY10918" fmla="*/ 1404275 h 3322003"/>
              <a:gd name="connsiteX10919" fmla="*/ 1323036 w 12191948"/>
              <a:gd name="connsiteY10919" fmla="*/ 1402326 h 3322003"/>
              <a:gd name="connsiteX10920" fmla="*/ 1301506 w 12191948"/>
              <a:gd name="connsiteY10920" fmla="*/ 1403690 h 3322003"/>
              <a:gd name="connsiteX10921" fmla="*/ 1304168 w 12191948"/>
              <a:gd name="connsiteY10921" fmla="*/ 1407585 h 3322003"/>
              <a:gd name="connsiteX10922" fmla="*/ 1317713 w 12191948"/>
              <a:gd name="connsiteY10922" fmla="*/ 1407585 h 3322003"/>
              <a:gd name="connsiteX10923" fmla="*/ 1326665 w 12191948"/>
              <a:gd name="connsiteY10923" fmla="*/ 1404857 h 3322003"/>
              <a:gd name="connsiteX10924" fmla="*/ 1326665 w 12191948"/>
              <a:gd name="connsiteY10924" fmla="*/ 1404275 h 3322003"/>
              <a:gd name="connsiteX10925" fmla="*/ 1323036 w 12191948"/>
              <a:gd name="connsiteY10925" fmla="*/ 1402326 h 3322003"/>
              <a:gd name="connsiteX10926" fmla="*/ 482982 w 12191948"/>
              <a:gd name="connsiteY10926" fmla="*/ 1401741 h 3322003"/>
              <a:gd name="connsiteX10927" fmla="*/ 460277 w 12191948"/>
              <a:gd name="connsiteY10927" fmla="*/ 1404078 h 3322003"/>
              <a:gd name="connsiteX10928" fmla="*/ 464559 w 12191948"/>
              <a:gd name="connsiteY10928" fmla="*/ 1415656 h 3322003"/>
              <a:gd name="connsiteX10929" fmla="*/ 463390 w 12191948"/>
              <a:gd name="connsiteY10929" fmla="*/ 1415765 h 3322003"/>
              <a:gd name="connsiteX10930" fmla="*/ 464599 w 12191948"/>
              <a:gd name="connsiteY10930" fmla="*/ 1415765 h 3322003"/>
              <a:gd name="connsiteX10931" fmla="*/ 464559 w 12191948"/>
              <a:gd name="connsiteY10931" fmla="*/ 1415656 h 3322003"/>
              <a:gd name="connsiteX10932" fmla="*/ 484434 w 12191948"/>
              <a:gd name="connsiteY10932" fmla="*/ 1413818 h 3322003"/>
              <a:gd name="connsiteX10933" fmla="*/ 482982 w 12191948"/>
              <a:gd name="connsiteY10933" fmla="*/ 1401741 h 3322003"/>
              <a:gd name="connsiteX10934" fmla="*/ 1095909 w 12191948"/>
              <a:gd name="connsiteY10934" fmla="*/ 1398821 h 3322003"/>
              <a:gd name="connsiteX10935" fmla="*/ 1099294 w 12191948"/>
              <a:gd name="connsiteY10935" fmla="*/ 1400183 h 3322003"/>
              <a:gd name="connsiteX10936" fmla="*/ 1100747 w 12191948"/>
              <a:gd name="connsiteY10936" fmla="*/ 1398821 h 3322003"/>
              <a:gd name="connsiteX10937" fmla="*/ 2744083 w 12191948"/>
              <a:gd name="connsiteY10937" fmla="*/ 1398625 h 3322003"/>
              <a:gd name="connsiteX10938" fmla="*/ 2743360 w 12191948"/>
              <a:gd name="connsiteY10938" fmla="*/ 1416934 h 3322003"/>
              <a:gd name="connsiteX10939" fmla="*/ 2744083 w 12191948"/>
              <a:gd name="connsiteY10939" fmla="*/ 1415765 h 3322003"/>
              <a:gd name="connsiteX10940" fmla="*/ 2768271 w 12191948"/>
              <a:gd name="connsiteY10940" fmla="*/ 1405248 h 3322003"/>
              <a:gd name="connsiteX10941" fmla="*/ 762840 w 12191948"/>
              <a:gd name="connsiteY10941" fmla="*/ 1398042 h 3322003"/>
              <a:gd name="connsiteX10942" fmla="*/ 757758 w 12191948"/>
              <a:gd name="connsiteY10942" fmla="*/ 1400183 h 3322003"/>
              <a:gd name="connsiteX10943" fmla="*/ 776141 w 12191948"/>
              <a:gd name="connsiteY10943" fmla="*/ 1403299 h 3322003"/>
              <a:gd name="connsiteX10944" fmla="*/ 775174 w 12191948"/>
              <a:gd name="connsiteY10944" fmla="*/ 1401158 h 3322003"/>
              <a:gd name="connsiteX10945" fmla="*/ 762840 w 12191948"/>
              <a:gd name="connsiteY10945" fmla="*/ 1398042 h 3322003"/>
              <a:gd name="connsiteX10946" fmla="*/ 503300 w 12191948"/>
              <a:gd name="connsiteY10946" fmla="*/ 1397651 h 3322003"/>
              <a:gd name="connsiteX10947" fmla="*/ 502817 w 12191948"/>
              <a:gd name="connsiteY10947" fmla="*/ 1398821 h 3322003"/>
              <a:gd name="connsiteX10948" fmla="*/ 506202 w 12191948"/>
              <a:gd name="connsiteY10948" fmla="*/ 1398821 h 3322003"/>
              <a:gd name="connsiteX10949" fmla="*/ 1671826 w 12191948"/>
              <a:gd name="connsiteY10949" fmla="*/ 1397263 h 3322003"/>
              <a:gd name="connsiteX10950" fmla="*/ 1668441 w 12191948"/>
              <a:gd name="connsiteY10950" fmla="*/ 1400768 h 3322003"/>
              <a:gd name="connsiteX10951" fmla="*/ 1674488 w 12191948"/>
              <a:gd name="connsiteY10951" fmla="*/ 1402716 h 3322003"/>
              <a:gd name="connsiteX10952" fmla="*/ 1703996 w 12191948"/>
              <a:gd name="connsiteY10952" fmla="*/ 1402716 h 3322003"/>
              <a:gd name="connsiteX10953" fmla="*/ 1671585 w 12191948"/>
              <a:gd name="connsiteY10953" fmla="*/ 1398236 h 3322003"/>
              <a:gd name="connsiteX10954" fmla="*/ 2006833 w 12191948"/>
              <a:gd name="connsiteY10954" fmla="*/ 1395899 h 3322003"/>
              <a:gd name="connsiteX10955" fmla="*/ 2012638 w 12191948"/>
              <a:gd name="connsiteY10955" fmla="*/ 1399209 h 3322003"/>
              <a:gd name="connsiteX10956" fmla="*/ 2015782 w 12191948"/>
              <a:gd name="connsiteY10956" fmla="*/ 1397877 h 3322003"/>
              <a:gd name="connsiteX10957" fmla="*/ 2016023 w 12191948"/>
              <a:gd name="connsiteY10957" fmla="*/ 1398042 h 3322003"/>
              <a:gd name="connsiteX10958" fmla="*/ 2017232 w 12191948"/>
              <a:gd name="connsiteY10958" fmla="*/ 1397263 h 3322003"/>
              <a:gd name="connsiteX10959" fmla="*/ 2015782 w 12191948"/>
              <a:gd name="connsiteY10959" fmla="*/ 1397877 h 3322003"/>
              <a:gd name="connsiteX10960" fmla="*/ 2012880 w 12191948"/>
              <a:gd name="connsiteY10960" fmla="*/ 1395899 h 3322003"/>
              <a:gd name="connsiteX10961" fmla="*/ 1928220 w 12191948"/>
              <a:gd name="connsiteY10961" fmla="*/ 1394729 h 3322003"/>
              <a:gd name="connsiteX10962" fmla="*/ 1906693 w 12191948"/>
              <a:gd name="connsiteY10962" fmla="*/ 1410507 h 3322003"/>
              <a:gd name="connsiteX10963" fmla="*/ 1944185 w 12191948"/>
              <a:gd name="connsiteY10963" fmla="*/ 1413039 h 3322003"/>
              <a:gd name="connsiteX10964" fmla="*/ 1999853 w 12191948"/>
              <a:gd name="connsiteY10964" fmla="*/ 1408465 h 3322003"/>
              <a:gd name="connsiteX10965" fmla="*/ 2002478 w 12191948"/>
              <a:gd name="connsiteY10965" fmla="*/ 1409143 h 3322003"/>
              <a:gd name="connsiteX10966" fmla="*/ 2003446 w 12191948"/>
              <a:gd name="connsiteY10966" fmla="*/ 1408170 h 3322003"/>
              <a:gd name="connsiteX10967" fmla="*/ 1999853 w 12191948"/>
              <a:gd name="connsiteY10967" fmla="*/ 1408465 h 3322003"/>
              <a:gd name="connsiteX10968" fmla="*/ 1970791 w 12191948"/>
              <a:gd name="connsiteY10968" fmla="*/ 1400962 h 3322003"/>
              <a:gd name="connsiteX10969" fmla="*/ 1928220 w 12191948"/>
              <a:gd name="connsiteY10969" fmla="*/ 1394729 h 3322003"/>
              <a:gd name="connsiteX10970" fmla="*/ 1778915 w 12191948"/>
              <a:gd name="connsiteY10970" fmla="*/ 1393296 h 3322003"/>
              <a:gd name="connsiteX10971" fmla="*/ 1705934 w 12191948"/>
              <a:gd name="connsiteY10971" fmla="*/ 1404663 h 3322003"/>
              <a:gd name="connsiteX10972" fmla="*/ 1713674 w 12191948"/>
              <a:gd name="connsiteY10972" fmla="*/ 1408559 h 3322003"/>
              <a:gd name="connsiteX10973" fmla="*/ 1669165 w 12191948"/>
              <a:gd name="connsiteY10973" fmla="*/ 1412845 h 3322003"/>
              <a:gd name="connsiteX10974" fmla="*/ 1707866 w 12191948"/>
              <a:gd name="connsiteY10974" fmla="*/ 1427257 h 3322003"/>
              <a:gd name="connsiteX10975" fmla="*/ 1743908 w 12191948"/>
              <a:gd name="connsiteY10975" fmla="*/ 1429788 h 3322003"/>
              <a:gd name="connsiteX10976" fmla="*/ 1778980 w 12191948"/>
              <a:gd name="connsiteY10976" fmla="*/ 1439137 h 3322003"/>
              <a:gd name="connsiteX10977" fmla="*/ 1793976 w 12191948"/>
              <a:gd name="connsiteY10977" fmla="*/ 1453357 h 3322003"/>
              <a:gd name="connsiteX10978" fmla="*/ 1806556 w 12191948"/>
              <a:gd name="connsiteY10978" fmla="*/ 1446734 h 3322003"/>
              <a:gd name="connsiteX10979" fmla="*/ 1763015 w 12191948"/>
              <a:gd name="connsiteY10979" fmla="*/ 1424531 h 3322003"/>
              <a:gd name="connsiteX10980" fmla="*/ 1830744 w 12191948"/>
              <a:gd name="connsiteY10980" fmla="*/ 1434268 h 3322003"/>
              <a:gd name="connsiteX10981" fmla="*/ 1856141 w 12191948"/>
              <a:gd name="connsiteY10981" fmla="*/ 1427647 h 3322003"/>
              <a:gd name="connsiteX10982" fmla="*/ 1949023 w 12191948"/>
              <a:gd name="connsiteY10982" fmla="*/ 1435827 h 3322003"/>
              <a:gd name="connsiteX10983" fmla="*/ 1955311 w 12191948"/>
              <a:gd name="connsiteY10983" fmla="*/ 1444787 h 3322003"/>
              <a:gd name="connsiteX10984" fmla="*/ 1979499 w 12191948"/>
              <a:gd name="connsiteY10984" fmla="*/ 1441865 h 3322003"/>
              <a:gd name="connsiteX10985" fmla="*/ 1940315 w 12191948"/>
              <a:gd name="connsiteY10985" fmla="*/ 1426478 h 3322003"/>
              <a:gd name="connsiteX10986" fmla="*/ 1867751 w 12191948"/>
              <a:gd name="connsiteY10986" fmla="*/ 1418298 h 3322003"/>
              <a:gd name="connsiteX10987" fmla="*/ 1881779 w 12191948"/>
              <a:gd name="connsiteY10987" fmla="*/ 1397457 h 3322003"/>
              <a:gd name="connsiteX10988" fmla="*/ 1853238 w 12191948"/>
              <a:gd name="connsiteY10988" fmla="*/ 1393950 h 3322003"/>
              <a:gd name="connsiteX10989" fmla="*/ 1778915 w 12191948"/>
              <a:gd name="connsiteY10989" fmla="*/ 1393296 h 3322003"/>
              <a:gd name="connsiteX10990" fmla="*/ 3911401 w 12191948"/>
              <a:gd name="connsiteY10990" fmla="*/ 1392392 h 3322003"/>
              <a:gd name="connsiteX10991" fmla="*/ 3912317 w 12191948"/>
              <a:gd name="connsiteY10991" fmla="*/ 1393367 h 3322003"/>
              <a:gd name="connsiteX10992" fmla="*/ 3899791 w 12191948"/>
              <a:gd name="connsiteY10992" fmla="*/ 1393367 h 3322003"/>
              <a:gd name="connsiteX10993" fmla="*/ 3907772 w 12191948"/>
              <a:gd name="connsiteY10993" fmla="*/ 1399600 h 3322003"/>
              <a:gd name="connsiteX10994" fmla="*/ 3917448 w 12191948"/>
              <a:gd name="connsiteY10994" fmla="*/ 1399600 h 3322003"/>
              <a:gd name="connsiteX10995" fmla="*/ 3915332 w 12191948"/>
              <a:gd name="connsiteY10995" fmla="*/ 1396580 h 3322003"/>
              <a:gd name="connsiteX10996" fmla="*/ 3912317 w 12191948"/>
              <a:gd name="connsiteY10996" fmla="*/ 1393367 h 3322003"/>
              <a:gd name="connsiteX10997" fmla="*/ 3912369 w 12191948"/>
              <a:gd name="connsiteY10997" fmla="*/ 1393367 h 3322003"/>
              <a:gd name="connsiteX10998" fmla="*/ 368724 w 12191948"/>
              <a:gd name="connsiteY10998" fmla="*/ 1390542 h 3322003"/>
              <a:gd name="connsiteX10999" fmla="*/ 359383 w 12191948"/>
              <a:gd name="connsiteY10999" fmla="*/ 1395314 h 3322003"/>
              <a:gd name="connsiteX11000" fmla="*/ 422272 w 12191948"/>
              <a:gd name="connsiteY11000" fmla="*/ 1408753 h 3322003"/>
              <a:gd name="connsiteX11001" fmla="*/ 391067 w 12191948"/>
              <a:gd name="connsiteY11001" fmla="*/ 1392782 h 3322003"/>
              <a:gd name="connsiteX11002" fmla="*/ 389858 w 12191948"/>
              <a:gd name="connsiteY11002" fmla="*/ 1392782 h 3322003"/>
              <a:gd name="connsiteX11003" fmla="*/ 368724 w 12191948"/>
              <a:gd name="connsiteY11003" fmla="*/ 1390542 h 3322003"/>
              <a:gd name="connsiteX11004" fmla="*/ 4103335 w 12191948"/>
              <a:gd name="connsiteY11004" fmla="*/ 1390494 h 3322003"/>
              <a:gd name="connsiteX11005" fmla="*/ 4089426 w 12191948"/>
              <a:gd name="connsiteY11005" fmla="*/ 1395314 h 3322003"/>
              <a:gd name="connsiteX11006" fmla="*/ 4113977 w 12191948"/>
              <a:gd name="connsiteY11006" fmla="*/ 1398918 h 3322003"/>
              <a:gd name="connsiteX11007" fmla="*/ 4125982 w 12191948"/>
              <a:gd name="connsiteY11007" fmla="*/ 1394897 h 3322003"/>
              <a:gd name="connsiteX11008" fmla="*/ 4128126 w 12191948"/>
              <a:gd name="connsiteY11008" fmla="*/ 1395314 h 3322003"/>
              <a:gd name="connsiteX11009" fmla="*/ 4127644 w 12191948"/>
              <a:gd name="connsiteY11009" fmla="*/ 1394341 h 3322003"/>
              <a:gd name="connsiteX11010" fmla="*/ 4125982 w 12191948"/>
              <a:gd name="connsiteY11010" fmla="*/ 1394897 h 3322003"/>
              <a:gd name="connsiteX11011" fmla="*/ 1006897 w 12191948"/>
              <a:gd name="connsiteY11011" fmla="*/ 1390055 h 3322003"/>
              <a:gd name="connsiteX11012" fmla="*/ 1034909 w 12191948"/>
              <a:gd name="connsiteY11012" fmla="*/ 1404445 h 3322003"/>
              <a:gd name="connsiteX11013" fmla="*/ 1034714 w 12191948"/>
              <a:gd name="connsiteY11013" fmla="*/ 1404469 h 3322003"/>
              <a:gd name="connsiteX11014" fmla="*/ 1034955 w 12191948"/>
              <a:gd name="connsiteY11014" fmla="*/ 1404469 h 3322003"/>
              <a:gd name="connsiteX11015" fmla="*/ 1034909 w 12191948"/>
              <a:gd name="connsiteY11015" fmla="*/ 1404445 h 3322003"/>
              <a:gd name="connsiteX11016" fmla="*/ 1068577 w 12191948"/>
              <a:gd name="connsiteY11016" fmla="*/ 1400379 h 3322003"/>
              <a:gd name="connsiteX11017" fmla="*/ 873864 w 12191948"/>
              <a:gd name="connsiteY11017" fmla="*/ 1384212 h 3322003"/>
              <a:gd name="connsiteX11018" fmla="*/ 820165 w 12191948"/>
              <a:gd name="connsiteY11018" fmla="*/ 1398625 h 3322003"/>
              <a:gd name="connsiteX11019" fmla="*/ 895391 w 12191948"/>
              <a:gd name="connsiteY11019" fmla="*/ 1410117 h 3322003"/>
              <a:gd name="connsiteX11020" fmla="*/ 873620 w 12191948"/>
              <a:gd name="connsiteY11020" fmla="*/ 1384992 h 3322003"/>
              <a:gd name="connsiteX11021" fmla="*/ 11524840 w 12191948"/>
              <a:gd name="connsiteY11021" fmla="*/ 1383433 h 3322003"/>
              <a:gd name="connsiteX11022" fmla="*/ 11531130 w 12191948"/>
              <a:gd name="connsiteY11022" fmla="*/ 1390251 h 3322003"/>
              <a:gd name="connsiteX11023" fmla="*/ 11532097 w 12191948"/>
              <a:gd name="connsiteY11023" fmla="*/ 1387135 h 3322003"/>
              <a:gd name="connsiteX11024" fmla="*/ 11544675 w 12191948"/>
              <a:gd name="connsiteY11024" fmla="*/ 1388302 h 3322003"/>
              <a:gd name="connsiteX11025" fmla="*/ 11537176 w 12191948"/>
              <a:gd name="connsiteY11025" fmla="*/ 1384407 h 3322003"/>
              <a:gd name="connsiteX11026" fmla="*/ 2028842 w 12191948"/>
              <a:gd name="connsiteY11026" fmla="*/ 1382654 h 3322003"/>
              <a:gd name="connsiteX11027" fmla="*/ 2027634 w 12191948"/>
              <a:gd name="connsiteY11027" fmla="*/ 1383433 h 3322003"/>
              <a:gd name="connsiteX11028" fmla="*/ 2030536 w 12191948"/>
              <a:gd name="connsiteY11028" fmla="*/ 1391809 h 3322003"/>
              <a:gd name="connsiteX11029" fmla="*/ 2048437 w 12191948"/>
              <a:gd name="connsiteY11029" fmla="*/ 1392977 h 3322003"/>
              <a:gd name="connsiteX11030" fmla="*/ 2046743 w 12191948"/>
              <a:gd name="connsiteY11030" fmla="*/ 1384797 h 3322003"/>
              <a:gd name="connsiteX11031" fmla="*/ 2028842 w 12191948"/>
              <a:gd name="connsiteY11031" fmla="*/ 1382654 h 3322003"/>
              <a:gd name="connsiteX11032" fmla="*/ 4022395 w 12191948"/>
              <a:gd name="connsiteY11032" fmla="*/ 1382654 h 3322003"/>
              <a:gd name="connsiteX11033" fmla="*/ 4016620 w 12191948"/>
              <a:gd name="connsiteY11033" fmla="*/ 1383239 h 3322003"/>
              <a:gd name="connsiteX11034" fmla="*/ 4026537 w 12191948"/>
              <a:gd name="connsiteY11034" fmla="*/ 1385576 h 3322003"/>
              <a:gd name="connsiteX11035" fmla="*/ 4022395 w 12191948"/>
              <a:gd name="connsiteY11035" fmla="*/ 1382654 h 3322003"/>
              <a:gd name="connsiteX11036" fmla="*/ 2881692 w 12191948"/>
              <a:gd name="connsiteY11036" fmla="*/ 1382069 h 3322003"/>
              <a:gd name="connsiteX11037" fmla="*/ 2886553 w 12191948"/>
              <a:gd name="connsiteY11037" fmla="*/ 1382069 h 3322003"/>
              <a:gd name="connsiteX11038" fmla="*/ 2892358 w 12191948"/>
              <a:gd name="connsiteY11038" fmla="*/ 1386550 h 3322003"/>
              <a:gd name="connsiteX11039" fmla="*/ 2880007 w 12191948"/>
              <a:gd name="connsiteY11039" fmla="*/ 1381875 h 3322003"/>
              <a:gd name="connsiteX11040" fmla="*/ 2881230 w 12191948"/>
              <a:gd name="connsiteY11040" fmla="*/ 1381875 h 3322003"/>
              <a:gd name="connsiteX11041" fmla="*/ 2881692 w 12191948"/>
              <a:gd name="connsiteY11041" fmla="*/ 1382069 h 3322003"/>
              <a:gd name="connsiteX11042" fmla="*/ 2880748 w 12191948"/>
              <a:gd name="connsiteY11042" fmla="*/ 1382069 h 3322003"/>
              <a:gd name="connsiteX11043" fmla="*/ 12000620 w 12191948"/>
              <a:gd name="connsiteY11043" fmla="*/ 1380317 h 3322003"/>
              <a:gd name="connsiteX11044" fmla="*/ 12002314 w 12191948"/>
              <a:gd name="connsiteY11044" fmla="*/ 1385771 h 3322003"/>
              <a:gd name="connsiteX11045" fmla="*/ 12026502 w 12191948"/>
              <a:gd name="connsiteY11045" fmla="*/ 1392977 h 3322003"/>
              <a:gd name="connsiteX11046" fmla="*/ 12034242 w 12191948"/>
              <a:gd name="connsiteY11046" fmla="*/ 1388693 h 3322003"/>
              <a:gd name="connsiteX11047" fmla="*/ 12000620 w 12191948"/>
              <a:gd name="connsiteY11047" fmla="*/ 1380317 h 3322003"/>
              <a:gd name="connsiteX11048" fmla="*/ 2242727 w 12191948"/>
              <a:gd name="connsiteY11048" fmla="*/ 1377054 h 3322003"/>
              <a:gd name="connsiteX11049" fmla="*/ 2227185 w 12191948"/>
              <a:gd name="connsiteY11049" fmla="*/ 1382654 h 3322003"/>
              <a:gd name="connsiteX11050" fmla="*/ 2213157 w 12191948"/>
              <a:gd name="connsiteY11050" fmla="*/ 1394729 h 3322003"/>
              <a:gd name="connsiteX11051" fmla="*/ 2168651 w 12191948"/>
              <a:gd name="connsiteY11051" fmla="*/ 1383239 h 3322003"/>
              <a:gd name="connsiteX11052" fmla="*/ 2135755 w 12191948"/>
              <a:gd name="connsiteY11052" fmla="*/ 1391613 h 3322003"/>
              <a:gd name="connsiteX11053" fmla="*/ 2139625 w 12191948"/>
              <a:gd name="connsiteY11053" fmla="*/ 1394146 h 3322003"/>
              <a:gd name="connsiteX11054" fmla="*/ 2308942 w 12191948"/>
              <a:gd name="connsiteY11054" fmla="*/ 1410311 h 3322003"/>
              <a:gd name="connsiteX11055" fmla="*/ 2253549 w 12191948"/>
              <a:gd name="connsiteY11055" fmla="*/ 1390834 h 3322003"/>
              <a:gd name="connsiteX11056" fmla="*/ 2285962 w 12191948"/>
              <a:gd name="connsiteY11056" fmla="*/ 1395899 h 3322003"/>
              <a:gd name="connsiteX11057" fmla="*/ 2290800 w 12191948"/>
              <a:gd name="connsiteY11057" fmla="*/ 1383043 h 3322003"/>
              <a:gd name="connsiteX11058" fmla="*/ 2270241 w 12191948"/>
              <a:gd name="connsiteY11058" fmla="*/ 1378174 h 3322003"/>
              <a:gd name="connsiteX11059" fmla="*/ 2242727 w 12191948"/>
              <a:gd name="connsiteY11059" fmla="*/ 1377054 h 3322003"/>
              <a:gd name="connsiteX11060" fmla="*/ 4066446 w 12191948"/>
              <a:gd name="connsiteY11060" fmla="*/ 1375642 h 3322003"/>
              <a:gd name="connsiteX11061" fmla="*/ 4066446 w 12191948"/>
              <a:gd name="connsiteY11061" fmla="*/ 1378174 h 3322003"/>
              <a:gd name="connsiteX11062" fmla="*/ 4072736 w 12191948"/>
              <a:gd name="connsiteY11062" fmla="*/ 1378174 h 3322003"/>
              <a:gd name="connsiteX11063" fmla="*/ 4071450 w 12191948"/>
              <a:gd name="connsiteY11063" fmla="*/ 1376793 h 3322003"/>
              <a:gd name="connsiteX11064" fmla="*/ 4071525 w 12191948"/>
              <a:gd name="connsiteY11064" fmla="*/ 1376810 h 3322003"/>
              <a:gd name="connsiteX11065" fmla="*/ 4070560 w 12191948"/>
              <a:gd name="connsiteY11065" fmla="*/ 1375837 h 3322003"/>
              <a:gd name="connsiteX11066" fmla="*/ 4071450 w 12191948"/>
              <a:gd name="connsiteY11066" fmla="*/ 1376793 h 3322003"/>
              <a:gd name="connsiteX11067" fmla="*/ 2721106 w 12191948"/>
              <a:gd name="connsiteY11067" fmla="*/ 1374863 h 3322003"/>
              <a:gd name="connsiteX11068" fmla="*/ 2713849 w 12191948"/>
              <a:gd name="connsiteY11068" fmla="*/ 1390251 h 3322003"/>
              <a:gd name="connsiteX11069" fmla="*/ 2744083 w 12191948"/>
              <a:gd name="connsiteY11069" fmla="*/ 1398236 h 3322003"/>
              <a:gd name="connsiteX11070" fmla="*/ 2827775 w 12191948"/>
              <a:gd name="connsiteY11070" fmla="*/ 1402326 h 3322003"/>
              <a:gd name="connsiteX11071" fmla="*/ 2859704 w 12191948"/>
              <a:gd name="connsiteY11071" fmla="*/ 1400183 h 3322003"/>
              <a:gd name="connsiteX11072" fmla="*/ 2721106 w 12191948"/>
              <a:gd name="connsiteY11072" fmla="*/ 1374863 h 3322003"/>
              <a:gd name="connsiteX11073" fmla="*/ 3710641 w 12191948"/>
              <a:gd name="connsiteY11073" fmla="*/ 1372915 h 3322003"/>
              <a:gd name="connsiteX11074" fmla="*/ 3720317 w 12191948"/>
              <a:gd name="connsiteY11074" fmla="*/ 1382460 h 3322003"/>
              <a:gd name="connsiteX11075" fmla="*/ 3693467 w 12191948"/>
              <a:gd name="connsiteY11075" fmla="*/ 1387135 h 3322003"/>
              <a:gd name="connsiteX11076" fmla="*/ 3732168 w 12191948"/>
              <a:gd name="connsiteY11076" fmla="*/ 1384212 h 3322003"/>
              <a:gd name="connsiteX11077" fmla="*/ 3732168 w 12191948"/>
              <a:gd name="connsiteY11077" fmla="*/ 1376031 h 3322003"/>
              <a:gd name="connsiteX11078" fmla="*/ 916432 w 12191948"/>
              <a:gd name="connsiteY11078" fmla="*/ 1372915 h 3322003"/>
              <a:gd name="connsiteX11079" fmla="*/ 879666 w 12191948"/>
              <a:gd name="connsiteY11079" fmla="*/ 1375058 h 3322003"/>
              <a:gd name="connsiteX11080" fmla="*/ 915467 w 12191948"/>
              <a:gd name="connsiteY11080" fmla="*/ 1383239 h 3322003"/>
              <a:gd name="connsiteX11081" fmla="*/ 936026 w 12191948"/>
              <a:gd name="connsiteY11081" fmla="*/ 1399015 h 3322003"/>
              <a:gd name="connsiteX11082" fmla="*/ 937476 w 12191948"/>
              <a:gd name="connsiteY11082" fmla="*/ 1407391 h 3322003"/>
              <a:gd name="connsiteX11083" fmla="*/ 997948 w 12191948"/>
              <a:gd name="connsiteY11083" fmla="*/ 1405833 h 3322003"/>
              <a:gd name="connsiteX11084" fmla="*/ 916676 w 12191948"/>
              <a:gd name="connsiteY11084" fmla="*/ 1372915 h 3322003"/>
              <a:gd name="connsiteX11085" fmla="*/ 1278288 w 12191948"/>
              <a:gd name="connsiteY11085" fmla="*/ 1371553 h 3322003"/>
              <a:gd name="connsiteX11086" fmla="*/ 1262564 w 12191948"/>
              <a:gd name="connsiteY11086" fmla="*/ 1375058 h 3322003"/>
              <a:gd name="connsiteX11087" fmla="*/ 1278530 w 12191948"/>
              <a:gd name="connsiteY11087" fmla="*/ 1388693 h 3322003"/>
              <a:gd name="connsiteX11088" fmla="*/ 1381087 w 12191948"/>
              <a:gd name="connsiteY11088" fmla="*/ 1390445 h 3322003"/>
              <a:gd name="connsiteX11089" fmla="*/ 1377699 w 12191948"/>
              <a:gd name="connsiteY11089" fmla="*/ 1388693 h 3322003"/>
              <a:gd name="connsiteX11090" fmla="*/ 1386166 w 12191948"/>
              <a:gd name="connsiteY11090" fmla="*/ 1390251 h 3322003"/>
              <a:gd name="connsiteX11091" fmla="*/ 1381570 w 12191948"/>
              <a:gd name="connsiteY11091" fmla="*/ 1390251 h 3322003"/>
              <a:gd name="connsiteX11092" fmla="*/ 1416644 w 12191948"/>
              <a:gd name="connsiteY11092" fmla="*/ 1397457 h 3322003"/>
              <a:gd name="connsiteX11093" fmla="*/ 1431154 w 12191948"/>
              <a:gd name="connsiteY11093" fmla="*/ 1392977 h 3322003"/>
              <a:gd name="connsiteX11094" fmla="*/ 1409386 w 12191948"/>
              <a:gd name="connsiteY11094" fmla="*/ 1375058 h 3322003"/>
              <a:gd name="connsiteX11095" fmla="*/ 1409386 w 12191948"/>
              <a:gd name="connsiteY11095" fmla="*/ 1375642 h 3322003"/>
              <a:gd name="connsiteX11096" fmla="*/ 1342386 w 12191948"/>
              <a:gd name="connsiteY11096" fmla="*/ 1387523 h 3322003"/>
              <a:gd name="connsiteX11097" fmla="*/ 3883828 w 12191948"/>
              <a:gd name="connsiteY11097" fmla="*/ 1371356 h 3322003"/>
              <a:gd name="connsiteX11098" fmla="*/ 3885763 w 12191948"/>
              <a:gd name="connsiteY11098" fmla="*/ 1374473 h 3322003"/>
              <a:gd name="connsiteX11099" fmla="*/ 3893986 w 12191948"/>
              <a:gd name="connsiteY11099" fmla="*/ 1374473 h 3322003"/>
              <a:gd name="connsiteX11100" fmla="*/ 4541985 w 12191948"/>
              <a:gd name="connsiteY11100" fmla="*/ 1370968 h 3322003"/>
              <a:gd name="connsiteX11101" fmla="*/ 4543920 w 12191948"/>
              <a:gd name="connsiteY11101" fmla="*/ 1378565 h 3322003"/>
              <a:gd name="connsiteX11102" fmla="*/ 4555287 w 12191948"/>
              <a:gd name="connsiteY11102" fmla="*/ 1379538 h 3322003"/>
              <a:gd name="connsiteX11103" fmla="*/ 4556049 w 12191948"/>
              <a:gd name="connsiteY11103" fmla="*/ 1373566 h 3322003"/>
              <a:gd name="connsiteX11104" fmla="*/ 4556739 w 12191948"/>
              <a:gd name="connsiteY11104" fmla="*/ 1373694 h 3322003"/>
              <a:gd name="connsiteX11105" fmla="*/ 4556257 w 12191948"/>
              <a:gd name="connsiteY11105" fmla="*/ 1371941 h 3322003"/>
              <a:gd name="connsiteX11106" fmla="*/ 4556049 w 12191948"/>
              <a:gd name="connsiteY11106" fmla="*/ 1373566 h 3322003"/>
              <a:gd name="connsiteX11107" fmla="*/ 1458971 w 12191948"/>
              <a:gd name="connsiteY11107" fmla="*/ 1369410 h 3322003"/>
              <a:gd name="connsiteX11108" fmla="*/ 1435025 w 12191948"/>
              <a:gd name="connsiteY11108" fmla="*/ 1375642 h 3322003"/>
              <a:gd name="connsiteX11109" fmla="*/ 1459213 w 12191948"/>
              <a:gd name="connsiteY11109" fmla="*/ 1387329 h 3322003"/>
              <a:gd name="connsiteX11110" fmla="*/ 1453651 w 12191948"/>
              <a:gd name="connsiteY11110" fmla="*/ 1395120 h 3322003"/>
              <a:gd name="connsiteX11111" fmla="*/ 1472034 w 12191948"/>
              <a:gd name="connsiteY11111" fmla="*/ 1404663 h 3322003"/>
              <a:gd name="connsiteX11112" fmla="*/ 1511944 w 12191948"/>
              <a:gd name="connsiteY11112" fmla="*/ 1406416 h 3322003"/>
              <a:gd name="connsiteX11113" fmla="*/ 1596118 w 12191948"/>
              <a:gd name="connsiteY11113" fmla="*/ 1411090 h 3322003"/>
              <a:gd name="connsiteX11114" fmla="*/ 1581606 w 12191948"/>
              <a:gd name="connsiteY11114" fmla="*/ 1398042 h 3322003"/>
              <a:gd name="connsiteX11115" fmla="*/ 1504686 w 12191948"/>
              <a:gd name="connsiteY11115" fmla="*/ 1387135 h 3322003"/>
              <a:gd name="connsiteX11116" fmla="*/ 2113261 w 12191948"/>
              <a:gd name="connsiteY11116" fmla="*/ 1368240 h 3322003"/>
              <a:gd name="connsiteX11117" fmla="*/ 2064885 w 12191948"/>
              <a:gd name="connsiteY11117" fmla="*/ 1372915 h 3322003"/>
              <a:gd name="connsiteX11118" fmla="*/ 2113261 w 12191948"/>
              <a:gd name="connsiteY11118" fmla="*/ 1368240 h 3322003"/>
              <a:gd name="connsiteX11119" fmla="*/ 11619657 w 12191948"/>
              <a:gd name="connsiteY11119" fmla="*/ 1367657 h 3322003"/>
              <a:gd name="connsiteX11120" fmla="*/ 11613852 w 12191948"/>
              <a:gd name="connsiteY11120" fmla="*/ 1370577 h 3322003"/>
              <a:gd name="connsiteX11121" fmla="*/ 11624012 w 12191948"/>
              <a:gd name="connsiteY11121" fmla="*/ 1375642 h 3322003"/>
              <a:gd name="connsiteX11122" fmla="*/ 11624980 w 12191948"/>
              <a:gd name="connsiteY11122" fmla="*/ 1373305 h 3322003"/>
              <a:gd name="connsiteX11123" fmla="*/ 11649168 w 12191948"/>
              <a:gd name="connsiteY11123" fmla="*/ 1373305 h 3322003"/>
              <a:gd name="connsiteX11124" fmla="*/ 11646021 w 12191948"/>
              <a:gd name="connsiteY11124" fmla="*/ 1370383 h 3322003"/>
              <a:gd name="connsiteX11125" fmla="*/ 11619657 w 12191948"/>
              <a:gd name="connsiteY11125" fmla="*/ 1367657 h 3322003"/>
              <a:gd name="connsiteX11126" fmla="*/ 3138411 w 12191948"/>
              <a:gd name="connsiteY11126" fmla="*/ 1366415 h 3322003"/>
              <a:gd name="connsiteX11127" fmla="*/ 3123596 w 12191948"/>
              <a:gd name="connsiteY11127" fmla="*/ 1369410 h 3322003"/>
              <a:gd name="connsiteX11128" fmla="*/ 3118273 w 12191948"/>
              <a:gd name="connsiteY11128" fmla="*/ 1372136 h 3322003"/>
              <a:gd name="connsiteX11129" fmla="*/ 3123355 w 12191948"/>
              <a:gd name="connsiteY11129" fmla="*/ 1371356 h 3322003"/>
              <a:gd name="connsiteX11130" fmla="*/ 3186485 w 12191948"/>
              <a:gd name="connsiteY11130" fmla="*/ 1383043 h 3322003"/>
              <a:gd name="connsiteX11131" fmla="*/ 3193014 w 12191948"/>
              <a:gd name="connsiteY11131" fmla="*/ 1378759 h 3322003"/>
              <a:gd name="connsiteX11132" fmla="*/ 3159394 w 12191948"/>
              <a:gd name="connsiteY11132" fmla="*/ 1369410 h 3322003"/>
              <a:gd name="connsiteX11133" fmla="*/ 3138411 w 12191948"/>
              <a:gd name="connsiteY11133" fmla="*/ 1366415 h 3322003"/>
              <a:gd name="connsiteX11134" fmla="*/ 5267869 w 12191948"/>
              <a:gd name="connsiteY11134" fmla="*/ 1366293 h 3322003"/>
              <a:gd name="connsiteX11135" fmla="*/ 5264966 w 12191948"/>
              <a:gd name="connsiteY11135" fmla="*/ 1371941 h 3322003"/>
              <a:gd name="connsiteX11136" fmla="*/ 5284316 w 12191948"/>
              <a:gd name="connsiteY11136" fmla="*/ 1376031 h 3322003"/>
              <a:gd name="connsiteX11137" fmla="*/ 5291089 w 12191948"/>
              <a:gd name="connsiteY11137" fmla="*/ 1370968 h 3322003"/>
              <a:gd name="connsiteX11138" fmla="*/ 5292057 w 12191948"/>
              <a:gd name="connsiteY11138" fmla="*/ 1370968 h 3322003"/>
              <a:gd name="connsiteX11139" fmla="*/ 5267869 w 12191948"/>
              <a:gd name="connsiteY11139" fmla="*/ 1366293 h 3322003"/>
              <a:gd name="connsiteX11140" fmla="*/ 2113594 w 12191948"/>
              <a:gd name="connsiteY11140" fmla="*/ 1363396 h 3322003"/>
              <a:gd name="connsiteX11141" fmla="*/ 2116646 w 12191948"/>
              <a:gd name="connsiteY11141" fmla="*/ 1366099 h 3322003"/>
              <a:gd name="connsiteX11142" fmla="*/ 2115437 w 12191948"/>
              <a:gd name="connsiteY11142" fmla="*/ 1366878 h 3322003"/>
              <a:gd name="connsiteX11143" fmla="*/ 2121242 w 12191948"/>
              <a:gd name="connsiteY11143" fmla="*/ 1365514 h 3322003"/>
              <a:gd name="connsiteX11144" fmla="*/ 2113594 w 12191948"/>
              <a:gd name="connsiteY11144" fmla="*/ 1363396 h 3322003"/>
              <a:gd name="connsiteX11145" fmla="*/ 821615 w 12191948"/>
              <a:gd name="connsiteY11145" fmla="*/ 1362983 h 3322003"/>
              <a:gd name="connsiteX11146" fmla="*/ 821615 w 12191948"/>
              <a:gd name="connsiteY11146" fmla="*/ 1370968 h 3322003"/>
              <a:gd name="connsiteX11147" fmla="*/ 853061 w 12191948"/>
              <a:gd name="connsiteY11147" fmla="*/ 1375058 h 3322003"/>
              <a:gd name="connsiteX11148" fmla="*/ 845803 w 12191948"/>
              <a:gd name="connsiteY11148" fmla="*/ 1364735 h 3322003"/>
              <a:gd name="connsiteX11149" fmla="*/ 821615 w 12191948"/>
              <a:gd name="connsiteY11149" fmla="*/ 1362983 h 3322003"/>
              <a:gd name="connsiteX11150" fmla="*/ 3280817 w 12191948"/>
              <a:gd name="connsiteY11150" fmla="*/ 1362398 h 3322003"/>
              <a:gd name="connsiteX11151" fmla="*/ 3287349 w 12191948"/>
              <a:gd name="connsiteY11151" fmla="*/ 1376616 h 3322003"/>
              <a:gd name="connsiteX11152" fmla="*/ 3312989 w 12191948"/>
              <a:gd name="connsiteY11152" fmla="*/ 1379538 h 3322003"/>
              <a:gd name="connsiteX11153" fmla="*/ 3404419 w 12191948"/>
              <a:gd name="connsiteY11153" fmla="*/ 1385965 h 3322003"/>
              <a:gd name="connsiteX11154" fmla="*/ 3436832 w 12191948"/>
              <a:gd name="connsiteY11154" fmla="*/ 1381681 h 3322003"/>
              <a:gd name="connsiteX11155" fmla="*/ 3281061 w 12191948"/>
              <a:gd name="connsiteY11155" fmla="*/ 1362398 h 3322003"/>
              <a:gd name="connsiteX11156" fmla="*/ 2650236 w 12191948"/>
              <a:gd name="connsiteY11156" fmla="*/ 1360061 h 3322003"/>
              <a:gd name="connsiteX11157" fmla="*/ 2653139 w 12191948"/>
              <a:gd name="connsiteY11157" fmla="*/ 1371356 h 3322003"/>
              <a:gd name="connsiteX11158" fmla="*/ 2671278 w 12191948"/>
              <a:gd name="connsiteY11158" fmla="*/ 1375642 h 3322003"/>
              <a:gd name="connsiteX11159" fmla="*/ 2674424 w 12191948"/>
              <a:gd name="connsiteY11159" fmla="*/ 1367073 h 3322003"/>
              <a:gd name="connsiteX11160" fmla="*/ 2674424 w 12191948"/>
              <a:gd name="connsiteY11160" fmla="*/ 1366488 h 3322003"/>
              <a:gd name="connsiteX11161" fmla="*/ 2650236 w 12191948"/>
              <a:gd name="connsiteY11161" fmla="*/ 1360061 h 3322003"/>
              <a:gd name="connsiteX11162" fmla="*/ 1534923 w 12191948"/>
              <a:gd name="connsiteY11162" fmla="*/ 1359476 h 3322003"/>
              <a:gd name="connsiteX11163" fmla="*/ 1479774 w 12191948"/>
              <a:gd name="connsiteY11163" fmla="*/ 1365514 h 3322003"/>
              <a:gd name="connsiteX11164" fmla="*/ 1479774 w 12191948"/>
              <a:gd name="connsiteY11164" fmla="*/ 1367073 h 3322003"/>
              <a:gd name="connsiteX11165" fmla="*/ 1534923 w 12191948"/>
              <a:gd name="connsiteY11165" fmla="*/ 1359476 h 3322003"/>
              <a:gd name="connsiteX11166" fmla="*/ 3781512 w 12191948"/>
              <a:gd name="connsiteY11166" fmla="*/ 1359087 h 3322003"/>
              <a:gd name="connsiteX11167" fmla="*/ 3776238 w 12191948"/>
              <a:gd name="connsiteY11167" fmla="*/ 1362015 h 3322003"/>
              <a:gd name="connsiteX11168" fmla="*/ 3776189 w 12191948"/>
              <a:gd name="connsiteY11168" fmla="*/ 1362007 h 3322003"/>
              <a:gd name="connsiteX11169" fmla="*/ 3774495 w 12191948"/>
              <a:gd name="connsiteY11169" fmla="*/ 1362983 h 3322003"/>
              <a:gd name="connsiteX11170" fmla="*/ 3776238 w 12191948"/>
              <a:gd name="connsiteY11170" fmla="*/ 1362015 h 3322003"/>
              <a:gd name="connsiteX11171" fmla="*/ 3787076 w 12191948"/>
              <a:gd name="connsiteY11171" fmla="*/ 1363762 h 3322003"/>
              <a:gd name="connsiteX11172" fmla="*/ 3792396 w 12191948"/>
              <a:gd name="connsiteY11172" fmla="*/ 1360646 h 3322003"/>
              <a:gd name="connsiteX11173" fmla="*/ 3781512 w 12191948"/>
              <a:gd name="connsiteY11173" fmla="*/ 1359087 h 3322003"/>
              <a:gd name="connsiteX11174" fmla="*/ 635368 w 12191948"/>
              <a:gd name="connsiteY11174" fmla="*/ 1358891 h 3322003"/>
              <a:gd name="connsiteX11175" fmla="*/ 625452 w 12191948"/>
              <a:gd name="connsiteY11175" fmla="*/ 1360449 h 3322003"/>
              <a:gd name="connsiteX11176" fmla="*/ 649640 w 12191948"/>
              <a:gd name="connsiteY11176" fmla="*/ 1374863 h 3322003"/>
              <a:gd name="connsiteX11177" fmla="*/ 681809 w 12191948"/>
              <a:gd name="connsiteY11177" fmla="*/ 1377006 h 3322003"/>
              <a:gd name="connsiteX11178" fmla="*/ 685679 w 12191948"/>
              <a:gd name="connsiteY11178" fmla="*/ 1371162 h 3322003"/>
              <a:gd name="connsiteX11179" fmla="*/ 683744 w 12191948"/>
              <a:gd name="connsiteY11179" fmla="*/ 1371162 h 3322003"/>
              <a:gd name="connsiteX11180" fmla="*/ 635368 w 12191948"/>
              <a:gd name="connsiteY11180" fmla="*/ 1358891 h 3322003"/>
              <a:gd name="connsiteX11181" fmla="*/ 3345400 w 12191948"/>
              <a:gd name="connsiteY11181" fmla="*/ 1357333 h 3322003"/>
              <a:gd name="connsiteX11182" fmla="*/ 3348303 w 12191948"/>
              <a:gd name="connsiteY11182" fmla="*/ 1362592 h 3322003"/>
              <a:gd name="connsiteX11183" fmla="*/ 3367412 w 12191948"/>
              <a:gd name="connsiteY11183" fmla="*/ 1362592 h 3322003"/>
              <a:gd name="connsiteX11184" fmla="*/ 3365959 w 12191948"/>
              <a:gd name="connsiteY11184" fmla="*/ 1360840 h 3322003"/>
              <a:gd name="connsiteX11185" fmla="*/ 3365959 w 12191948"/>
              <a:gd name="connsiteY11185" fmla="*/ 1361228 h 3322003"/>
              <a:gd name="connsiteX11186" fmla="*/ 464694 w 12191948"/>
              <a:gd name="connsiteY11186" fmla="*/ 1357039 h 3322003"/>
              <a:gd name="connsiteX11187" fmla="*/ 439202 w 12191948"/>
              <a:gd name="connsiteY11187" fmla="*/ 1360061 h 3322003"/>
              <a:gd name="connsiteX11188" fmla="*/ 472320 w 12191948"/>
              <a:gd name="connsiteY11188" fmla="*/ 1364089 h 3322003"/>
              <a:gd name="connsiteX11189" fmla="*/ 471615 w 12191948"/>
              <a:gd name="connsiteY11189" fmla="*/ 1364150 h 3322003"/>
              <a:gd name="connsiteX11190" fmla="*/ 472824 w 12191948"/>
              <a:gd name="connsiteY11190" fmla="*/ 1364150 h 3322003"/>
              <a:gd name="connsiteX11191" fmla="*/ 472320 w 12191948"/>
              <a:gd name="connsiteY11191" fmla="*/ 1364089 h 3322003"/>
              <a:gd name="connsiteX11192" fmla="*/ 489513 w 12191948"/>
              <a:gd name="connsiteY11192" fmla="*/ 1362592 h 3322003"/>
              <a:gd name="connsiteX11193" fmla="*/ 464694 w 12191948"/>
              <a:gd name="connsiteY11193" fmla="*/ 1357039 h 3322003"/>
              <a:gd name="connsiteX11194" fmla="*/ 529667 w 12191948"/>
              <a:gd name="connsiteY11194" fmla="*/ 1356165 h 3322003"/>
              <a:gd name="connsiteX11195" fmla="*/ 500641 w 12191948"/>
              <a:gd name="connsiteY11195" fmla="*/ 1357723 h 3322003"/>
              <a:gd name="connsiteX11196" fmla="*/ 511525 w 12191948"/>
              <a:gd name="connsiteY11196" fmla="*/ 1364345 h 3322003"/>
              <a:gd name="connsiteX11197" fmla="*/ 510316 w 12191948"/>
              <a:gd name="connsiteY11197" fmla="*/ 1364345 h 3322003"/>
              <a:gd name="connsiteX11198" fmla="*/ 541760 w 12191948"/>
              <a:gd name="connsiteY11198" fmla="*/ 1367852 h 3322003"/>
              <a:gd name="connsiteX11199" fmla="*/ 546597 w 12191948"/>
              <a:gd name="connsiteY11199" fmla="*/ 1362592 h 3322003"/>
              <a:gd name="connsiteX11200" fmla="*/ 529667 w 12191948"/>
              <a:gd name="connsiteY11200" fmla="*/ 1356165 h 3322003"/>
              <a:gd name="connsiteX11201" fmla="*/ 4075154 w 12191948"/>
              <a:gd name="connsiteY11201" fmla="*/ 1355386 h 3322003"/>
              <a:gd name="connsiteX11202" fmla="*/ 4075639 w 12191948"/>
              <a:gd name="connsiteY11202" fmla="*/ 1356165 h 3322003"/>
              <a:gd name="connsiteX11203" fmla="*/ 4074428 w 12191948"/>
              <a:gd name="connsiteY11203" fmla="*/ 1368436 h 3322003"/>
              <a:gd name="connsiteX11204" fmla="*/ 4106356 w 12191948"/>
              <a:gd name="connsiteY11204" fmla="*/ 1383043 h 3322003"/>
              <a:gd name="connsiteX11205" fmla="*/ 4221009 w 12191948"/>
              <a:gd name="connsiteY11205" fmla="*/ 1394535 h 3322003"/>
              <a:gd name="connsiteX11206" fmla="*/ 4157152 w 12191948"/>
              <a:gd name="connsiteY11206" fmla="*/ 1373890 h 3322003"/>
              <a:gd name="connsiteX11207" fmla="*/ 4075154 w 12191948"/>
              <a:gd name="connsiteY11207" fmla="*/ 1355386 h 3322003"/>
              <a:gd name="connsiteX11208" fmla="*/ 3570592 w 12191948"/>
              <a:gd name="connsiteY11208" fmla="*/ 1354801 h 3322003"/>
              <a:gd name="connsiteX11209" fmla="*/ 3526086 w 12191948"/>
              <a:gd name="connsiteY11209" fmla="*/ 1392977 h 3322003"/>
              <a:gd name="connsiteX11210" fmla="*/ 3559705 w 12191948"/>
              <a:gd name="connsiteY11210" fmla="*/ 1407000 h 3322003"/>
              <a:gd name="connsiteX11211" fmla="*/ 3613404 w 12191948"/>
              <a:gd name="connsiteY11211" fmla="*/ 1412845 h 3322003"/>
              <a:gd name="connsiteX11212" fmla="*/ 3654525 w 12191948"/>
              <a:gd name="connsiteY11212" fmla="*/ 1403299 h 3322003"/>
              <a:gd name="connsiteX11213" fmla="*/ 3664683 w 12191948"/>
              <a:gd name="connsiteY11213" fmla="*/ 1387717 h 3322003"/>
              <a:gd name="connsiteX11214" fmla="*/ 3658151 w 12191948"/>
              <a:gd name="connsiteY11214" fmla="*/ 1385186 h 3322003"/>
              <a:gd name="connsiteX11215" fmla="*/ 3602279 w 12191948"/>
              <a:gd name="connsiteY11215" fmla="*/ 1377980 h 3322003"/>
              <a:gd name="connsiteX11216" fmla="*/ 3578091 w 12191948"/>
              <a:gd name="connsiteY11216" fmla="*/ 1357139 h 3322003"/>
              <a:gd name="connsiteX11217" fmla="*/ 3570592 w 12191948"/>
              <a:gd name="connsiteY11217" fmla="*/ 1354801 h 3322003"/>
              <a:gd name="connsiteX11218" fmla="*/ 1669409 w 12191948"/>
              <a:gd name="connsiteY11218" fmla="*/ 1354022 h 3322003"/>
              <a:gd name="connsiteX11219" fmla="*/ 1665298 w 12191948"/>
              <a:gd name="connsiteY11219" fmla="*/ 1357333 h 3322003"/>
              <a:gd name="connsiteX11220" fmla="*/ 1676423 w 12191948"/>
              <a:gd name="connsiteY11220" fmla="*/ 1359282 h 3322003"/>
              <a:gd name="connsiteX11221" fmla="*/ 1676423 w 12191948"/>
              <a:gd name="connsiteY11221" fmla="*/ 1355192 h 3322003"/>
              <a:gd name="connsiteX11222" fmla="*/ 1669409 w 12191948"/>
              <a:gd name="connsiteY11222" fmla="*/ 1354022 h 3322003"/>
              <a:gd name="connsiteX11223" fmla="*/ 1810667 w 12191948"/>
              <a:gd name="connsiteY11223" fmla="*/ 1353049 h 3322003"/>
              <a:gd name="connsiteX11224" fmla="*/ 1787203 w 12191948"/>
              <a:gd name="connsiteY11224" fmla="*/ 1356360 h 3322003"/>
              <a:gd name="connsiteX11225" fmla="*/ 1787203 w 12191948"/>
              <a:gd name="connsiteY11225" fmla="*/ 1356750 h 3322003"/>
              <a:gd name="connsiteX11226" fmla="*/ 1794946 w 12191948"/>
              <a:gd name="connsiteY11226" fmla="*/ 1378174 h 3322003"/>
              <a:gd name="connsiteX11227" fmla="*/ 1833888 w 12191948"/>
              <a:gd name="connsiteY11227" fmla="*/ 1380706 h 3322003"/>
              <a:gd name="connsiteX11228" fmla="*/ 1837273 w 12191948"/>
              <a:gd name="connsiteY11228" fmla="*/ 1363177 h 3322003"/>
              <a:gd name="connsiteX11229" fmla="*/ 1810667 w 12191948"/>
              <a:gd name="connsiteY11229" fmla="*/ 1353049 h 3322003"/>
              <a:gd name="connsiteX11230" fmla="*/ 4434591 w 12191948"/>
              <a:gd name="connsiteY11230" fmla="*/ 1352855 h 3322003"/>
              <a:gd name="connsiteX11231" fmla="*/ 4435073 w 12191948"/>
              <a:gd name="connsiteY11231" fmla="*/ 1354022 h 3322003"/>
              <a:gd name="connsiteX11232" fmla="*/ 4477887 w 12191948"/>
              <a:gd name="connsiteY11232" fmla="*/ 1379538 h 3322003"/>
              <a:gd name="connsiteX11233" fmla="*/ 4534486 w 12191948"/>
              <a:gd name="connsiteY11233" fmla="*/ 1385380 h 3322003"/>
              <a:gd name="connsiteX11234" fmla="*/ 4434591 w 12191948"/>
              <a:gd name="connsiteY11234" fmla="*/ 1352855 h 3322003"/>
              <a:gd name="connsiteX11235" fmla="*/ 2048194 w 12191948"/>
              <a:gd name="connsiteY11235" fmla="*/ 1352635 h 3322003"/>
              <a:gd name="connsiteX11236" fmla="*/ 2042147 w 12191948"/>
              <a:gd name="connsiteY11236" fmla="*/ 1353049 h 3322003"/>
              <a:gd name="connsiteX11237" fmla="*/ 2051339 w 12191948"/>
              <a:gd name="connsiteY11237" fmla="*/ 1355580 h 3322003"/>
              <a:gd name="connsiteX11238" fmla="*/ 2048194 w 12191948"/>
              <a:gd name="connsiteY11238" fmla="*/ 1352635 h 3322003"/>
              <a:gd name="connsiteX11239" fmla="*/ 4117001 w 12191948"/>
              <a:gd name="connsiteY11239" fmla="*/ 1351685 h 3322003"/>
              <a:gd name="connsiteX11240" fmla="*/ 4122321 w 12191948"/>
              <a:gd name="connsiteY11240" fmla="*/ 1355580 h 3322003"/>
              <a:gd name="connsiteX11241" fmla="*/ 4131997 w 12191948"/>
              <a:gd name="connsiteY11241" fmla="*/ 1354022 h 3322003"/>
              <a:gd name="connsiteX11242" fmla="*/ 4129820 w 12191948"/>
              <a:gd name="connsiteY11242" fmla="*/ 1351879 h 3322003"/>
              <a:gd name="connsiteX11243" fmla="*/ 3231715 w 12191948"/>
              <a:gd name="connsiteY11243" fmla="*/ 1350321 h 3322003"/>
              <a:gd name="connsiteX11244" fmla="*/ 3240425 w 12191948"/>
              <a:gd name="connsiteY11244" fmla="*/ 1353437 h 3322003"/>
              <a:gd name="connsiteX11245" fmla="*/ 3241634 w 12191948"/>
              <a:gd name="connsiteY11245" fmla="*/ 1350321 h 3322003"/>
              <a:gd name="connsiteX11246" fmla="*/ 2026666 w 12191948"/>
              <a:gd name="connsiteY11246" fmla="*/ 1350321 h 3322003"/>
              <a:gd name="connsiteX11247" fmla="*/ 2019167 w 12191948"/>
              <a:gd name="connsiteY11247" fmla="*/ 1352464 h 3322003"/>
              <a:gd name="connsiteX11248" fmla="*/ 2030295 w 12191948"/>
              <a:gd name="connsiteY11248" fmla="*/ 1354413 h 3322003"/>
              <a:gd name="connsiteX11249" fmla="*/ 2038084 w 12191948"/>
              <a:gd name="connsiteY11249" fmla="*/ 1352621 h 3322003"/>
              <a:gd name="connsiteX11250" fmla="*/ 2039244 w 12191948"/>
              <a:gd name="connsiteY11250" fmla="*/ 1352855 h 3322003"/>
              <a:gd name="connsiteX11251" fmla="*/ 2040453 w 12191948"/>
              <a:gd name="connsiteY11251" fmla="*/ 1352076 h 3322003"/>
              <a:gd name="connsiteX11252" fmla="*/ 2038084 w 12191948"/>
              <a:gd name="connsiteY11252" fmla="*/ 1352621 h 3322003"/>
              <a:gd name="connsiteX11253" fmla="*/ 2186066 w 12191948"/>
              <a:gd name="connsiteY11253" fmla="*/ 1348763 h 3322003"/>
              <a:gd name="connsiteX11254" fmla="*/ 2190663 w 12191948"/>
              <a:gd name="connsiteY11254" fmla="*/ 1354607 h 3322003"/>
              <a:gd name="connsiteX11255" fmla="*/ 2220656 w 12191948"/>
              <a:gd name="connsiteY11255" fmla="*/ 1359282 h 3322003"/>
              <a:gd name="connsiteX11256" fmla="*/ 2221623 w 12191948"/>
              <a:gd name="connsiteY11256" fmla="*/ 1359282 h 3322003"/>
              <a:gd name="connsiteX11257" fmla="*/ 2210254 w 12191948"/>
              <a:gd name="connsiteY11257" fmla="*/ 1350321 h 3322003"/>
              <a:gd name="connsiteX11258" fmla="*/ 2186066 w 12191948"/>
              <a:gd name="connsiteY11258" fmla="*/ 1348763 h 3322003"/>
              <a:gd name="connsiteX11259" fmla="*/ 3960986 w 12191948"/>
              <a:gd name="connsiteY11259" fmla="*/ 1347984 h 3322003"/>
              <a:gd name="connsiteX11260" fmla="*/ 3949861 w 12191948"/>
              <a:gd name="connsiteY11260" fmla="*/ 1350712 h 3322003"/>
              <a:gd name="connsiteX11261" fmla="*/ 3947200 w 12191948"/>
              <a:gd name="connsiteY11261" fmla="*/ 1352464 h 3322003"/>
              <a:gd name="connsiteX11262" fmla="*/ 3916239 w 12191948"/>
              <a:gd name="connsiteY11262" fmla="*/ 1357723 h 3322003"/>
              <a:gd name="connsiteX11263" fmla="*/ 3914545 w 12191948"/>
              <a:gd name="connsiteY11263" fmla="*/ 1364345 h 3322003"/>
              <a:gd name="connsiteX11264" fmla="*/ 3915513 w 12191948"/>
              <a:gd name="connsiteY11264" fmla="*/ 1365320 h 3322003"/>
              <a:gd name="connsiteX11265" fmla="*/ 3983239 w 12191948"/>
              <a:gd name="connsiteY11265" fmla="*/ 1374863 h 3322003"/>
              <a:gd name="connsiteX11266" fmla="*/ 3973323 w 12191948"/>
              <a:gd name="connsiteY11266" fmla="*/ 1376422 h 3322003"/>
              <a:gd name="connsiteX11267" fmla="*/ 3980337 w 12191948"/>
              <a:gd name="connsiteY11267" fmla="*/ 1383822 h 3322003"/>
              <a:gd name="connsiteX11268" fmla="*/ 4014444 w 12191948"/>
              <a:gd name="connsiteY11268" fmla="*/ 1383822 h 3322003"/>
              <a:gd name="connsiteX11269" fmla="*/ 4003075 w 12191948"/>
              <a:gd name="connsiteY11269" fmla="*/ 1378565 h 3322003"/>
              <a:gd name="connsiteX11270" fmla="*/ 4010815 w 12191948"/>
              <a:gd name="connsiteY11270" fmla="*/ 1363177 h 3322003"/>
              <a:gd name="connsiteX11271" fmla="*/ 4001863 w 12191948"/>
              <a:gd name="connsiteY11271" fmla="*/ 1363177 h 3322003"/>
              <a:gd name="connsiteX11272" fmla="*/ 3968970 w 12191948"/>
              <a:gd name="connsiteY11272" fmla="*/ 1355580 h 3322003"/>
              <a:gd name="connsiteX11273" fmla="*/ 3960986 w 12191948"/>
              <a:gd name="connsiteY11273" fmla="*/ 1347984 h 3322003"/>
              <a:gd name="connsiteX11274" fmla="*/ 1487756 w 12191948"/>
              <a:gd name="connsiteY11274" fmla="*/ 1347010 h 3322003"/>
              <a:gd name="connsiteX11275" fmla="*/ 1482436 w 12191948"/>
              <a:gd name="connsiteY11275" fmla="*/ 1349542 h 3322003"/>
              <a:gd name="connsiteX11276" fmla="*/ 1489450 w 12191948"/>
              <a:gd name="connsiteY11276" fmla="*/ 1349542 h 3322003"/>
              <a:gd name="connsiteX11277" fmla="*/ 1492108 w 12191948"/>
              <a:gd name="connsiteY11277" fmla="*/ 1347984 h 3322003"/>
              <a:gd name="connsiteX11278" fmla="*/ 3050178 w 12191948"/>
              <a:gd name="connsiteY11278" fmla="*/ 1346849 h 3322003"/>
              <a:gd name="connsiteX11279" fmla="*/ 3037728 w 12191948"/>
              <a:gd name="connsiteY11279" fmla="*/ 1354217 h 3322003"/>
              <a:gd name="connsiteX11280" fmla="*/ 3037969 w 12191948"/>
              <a:gd name="connsiteY11280" fmla="*/ 1354217 h 3322003"/>
              <a:gd name="connsiteX11281" fmla="*/ 3068206 w 12191948"/>
              <a:gd name="connsiteY11281" fmla="*/ 1348959 h 3322003"/>
              <a:gd name="connsiteX11282" fmla="*/ 3050178 w 12191948"/>
              <a:gd name="connsiteY11282" fmla="*/ 1346849 h 3322003"/>
              <a:gd name="connsiteX11283" fmla="*/ 1208383 w 12191948"/>
              <a:gd name="connsiteY11283" fmla="*/ 1346816 h 3322003"/>
              <a:gd name="connsiteX11284" fmla="*/ 1212497 w 12191948"/>
              <a:gd name="connsiteY11284" fmla="*/ 1351296 h 3322003"/>
              <a:gd name="connsiteX11285" fmla="*/ 1251921 w 12191948"/>
              <a:gd name="connsiteY11285" fmla="*/ 1356165 h 3322003"/>
              <a:gd name="connsiteX11286" fmla="*/ 1250713 w 12191948"/>
              <a:gd name="connsiteY11286" fmla="*/ 1350517 h 3322003"/>
              <a:gd name="connsiteX11287" fmla="*/ 1250471 w 12191948"/>
              <a:gd name="connsiteY11287" fmla="*/ 1350517 h 3322003"/>
              <a:gd name="connsiteX11288" fmla="*/ 1208383 w 12191948"/>
              <a:gd name="connsiteY11288" fmla="*/ 1346816 h 3322003"/>
              <a:gd name="connsiteX11289" fmla="*/ 2930815 w 12191948"/>
              <a:gd name="connsiteY11289" fmla="*/ 1345647 h 3322003"/>
              <a:gd name="connsiteX11290" fmla="*/ 2931400 w 12191948"/>
              <a:gd name="connsiteY11290" fmla="*/ 1345700 h 3322003"/>
              <a:gd name="connsiteX11291" fmla="*/ 2966857 w 12191948"/>
              <a:gd name="connsiteY11291" fmla="*/ 1351296 h 3322003"/>
              <a:gd name="connsiteX11292" fmla="*/ 2966857 w 12191948"/>
              <a:gd name="connsiteY11292" fmla="*/ 1348959 h 3322003"/>
              <a:gd name="connsiteX11293" fmla="*/ 2931400 w 12191948"/>
              <a:gd name="connsiteY11293" fmla="*/ 1345700 h 3322003"/>
              <a:gd name="connsiteX11294" fmla="*/ 2931059 w 12191948"/>
              <a:gd name="connsiteY11294" fmla="*/ 1345647 h 3322003"/>
              <a:gd name="connsiteX11295" fmla="*/ 3994608 w 12191948"/>
              <a:gd name="connsiteY11295" fmla="*/ 1344285 h 3322003"/>
              <a:gd name="connsiteX11296" fmla="*/ 3994608 w 12191948"/>
              <a:gd name="connsiteY11296" fmla="*/ 1345064 h 3322003"/>
              <a:gd name="connsiteX11297" fmla="*/ 4011056 w 12191948"/>
              <a:gd name="connsiteY11297" fmla="*/ 1361425 h 3322003"/>
              <a:gd name="connsiteX11298" fmla="*/ 4038873 w 12191948"/>
              <a:gd name="connsiteY11298" fmla="*/ 1358891 h 3322003"/>
              <a:gd name="connsiteX11299" fmla="*/ 3994608 w 12191948"/>
              <a:gd name="connsiteY11299" fmla="*/ 1344285 h 3322003"/>
              <a:gd name="connsiteX11300" fmla="*/ 733814 w 12191948"/>
              <a:gd name="connsiteY11300" fmla="*/ 1342726 h 3322003"/>
              <a:gd name="connsiteX11301" fmla="*/ 735749 w 12191948"/>
              <a:gd name="connsiteY11301" fmla="*/ 1359866 h 3322003"/>
              <a:gd name="connsiteX11302" fmla="*/ 765984 w 12191948"/>
              <a:gd name="connsiteY11302" fmla="*/ 1355971 h 3322003"/>
              <a:gd name="connsiteX11303" fmla="*/ 3387730 w 12191948"/>
              <a:gd name="connsiteY11303" fmla="*/ 1340389 h 3322003"/>
              <a:gd name="connsiteX11304" fmla="*/ 3366444 w 12191948"/>
              <a:gd name="connsiteY11304" fmla="*/ 1341557 h 3322003"/>
              <a:gd name="connsiteX11305" fmla="*/ 3367653 w 12191948"/>
              <a:gd name="connsiteY11305" fmla="*/ 1343894 h 3322003"/>
              <a:gd name="connsiteX11306" fmla="*/ 3394744 w 12191948"/>
              <a:gd name="connsiteY11306" fmla="*/ 1348374 h 3322003"/>
              <a:gd name="connsiteX11307" fmla="*/ 3408289 w 12191948"/>
              <a:gd name="connsiteY11307" fmla="*/ 1345647 h 3322003"/>
              <a:gd name="connsiteX11308" fmla="*/ 397116 w 12191948"/>
              <a:gd name="connsiteY11308" fmla="*/ 1339610 h 3322003"/>
              <a:gd name="connsiteX11309" fmla="*/ 399534 w 12191948"/>
              <a:gd name="connsiteY11309" fmla="*/ 1344285 h 3322003"/>
              <a:gd name="connsiteX11310" fmla="*/ 411629 w 12191948"/>
              <a:gd name="connsiteY11310" fmla="*/ 1345258 h 3322003"/>
              <a:gd name="connsiteX11311" fmla="*/ 409694 w 12191948"/>
              <a:gd name="connsiteY11311" fmla="*/ 1339610 h 3322003"/>
              <a:gd name="connsiteX11312" fmla="*/ 408483 w 12191948"/>
              <a:gd name="connsiteY11312" fmla="*/ 1339610 h 3322003"/>
              <a:gd name="connsiteX11313" fmla="*/ 397116 w 12191948"/>
              <a:gd name="connsiteY11313" fmla="*/ 1339610 h 3322003"/>
              <a:gd name="connsiteX11314" fmla="*/ 3873668 w 12191948"/>
              <a:gd name="connsiteY11314" fmla="*/ 1339220 h 3322003"/>
              <a:gd name="connsiteX11315" fmla="*/ 3873668 w 12191948"/>
              <a:gd name="connsiteY11315" fmla="*/ 1339999 h 3322003"/>
              <a:gd name="connsiteX11316" fmla="*/ 3792881 w 12191948"/>
              <a:gd name="connsiteY11316" fmla="*/ 1339999 h 3322003"/>
              <a:gd name="connsiteX11317" fmla="*/ 3843916 w 12191948"/>
              <a:gd name="connsiteY11317" fmla="*/ 1351685 h 3322003"/>
              <a:gd name="connsiteX11318" fmla="*/ 3838111 w 12191948"/>
              <a:gd name="connsiteY11318" fmla="*/ 1359476 h 3322003"/>
              <a:gd name="connsiteX11319" fmla="*/ 3851900 w 12191948"/>
              <a:gd name="connsiteY11319" fmla="*/ 1362398 h 3322003"/>
              <a:gd name="connsiteX11320" fmla="*/ 3889633 w 12191948"/>
              <a:gd name="connsiteY11320" fmla="*/ 1353828 h 3322003"/>
              <a:gd name="connsiteX11321" fmla="*/ 3873668 w 12191948"/>
              <a:gd name="connsiteY11321" fmla="*/ 1339220 h 3322003"/>
              <a:gd name="connsiteX11322" fmla="*/ 1066157 w 12191948"/>
              <a:gd name="connsiteY11322" fmla="*/ 1339220 h 3322003"/>
              <a:gd name="connsiteX11323" fmla="*/ 1032535 w 12191948"/>
              <a:gd name="connsiteY11323" fmla="*/ 1345843 h 3322003"/>
              <a:gd name="connsiteX11324" fmla="*/ 1099779 w 12191948"/>
              <a:gd name="connsiteY11324" fmla="*/ 1359476 h 3322003"/>
              <a:gd name="connsiteX11325" fmla="*/ 1037373 w 12191948"/>
              <a:gd name="connsiteY11325" fmla="*/ 1366099 h 3322003"/>
              <a:gd name="connsiteX11326" fmla="*/ 1206689 w 12191948"/>
              <a:gd name="connsiteY11326" fmla="*/ 1377395 h 3322003"/>
              <a:gd name="connsiteX11327" fmla="*/ 1206689 w 12191948"/>
              <a:gd name="connsiteY11327" fmla="*/ 1364930 h 3322003"/>
              <a:gd name="connsiteX11328" fmla="*/ 1134610 w 12191948"/>
              <a:gd name="connsiteY11328" fmla="*/ 1360061 h 3322003"/>
              <a:gd name="connsiteX11329" fmla="*/ 1138721 w 12191948"/>
              <a:gd name="connsiteY11329" fmla="*/ 1351100 h 3322003"/>
              <a:gd name="connsiteX11330" fmla="*/ 3470693 w 12191948"/>
              <a:gd name="connsiteY11330" fmla="*/ 1337856 h 3322003"/>
              <a:gd name="connsiteX11331" fmla="*/ 3470693 w 12191948"/>
              <a:gd name="connsiteY11331" fmla="*/ 1338440 h 3322003"/>
              <a:gd name="connsiteX11332" fmla="*/ 3471119 w 12191948"/>
              <a:gd name="connsiteY11332" fmla="*/ 1338479 h 3322003"/>
              <a:gd name="connsiteX11333" fmla="*/ 3476016 w 12191948"/>
              <a:gd name="connsiteY11333" fmla="*/ 1345647 h 3322003"/>
              <a:gd name="connsiteX11334" fmla="*/ 3495607 w 12191948"/>
              <a:gd name="connsiteY11334" fmla="*/ 1346816 h 3322003"/>
              <a:gd name="connsiteX11335" fmla="*/ 3487867 w 12191948"/>
              <a:gd name="connsiteY11335" fmla="*/ 1339999 h 3322003"/>
              <a:gd name="connsiteX11336" fmla="*/ 3471119 w 12191948"/>
              <a:gd name="connsiteY11336" fmla="*/ 1338479 h 3322003"/>
              <a:gd name="connsiteX11337" fmla="*/ 1562981 w 12191948"/>
              <a:gd name="connsiteY11337" fmla="*/ 1337467 h 3322003"/>
              <a:gd name="connsiteX11338" fmla="*/ 1544113 w 12191948"/>
              <a:gd name="connsiteY11338" fmla="*/ 1340193 h 3322003"/>
              <a:gd name="connsiteX11339" fmla="*/ 1544113 w 12191948"/>
              <a:gd name="connsiteY11339" fmla="*/ 1341751 h 3322003"/>
              <a:gd name="connsiteX11340" fmla="*/ 1542178 w 12191948"/>
              <a:gd name="connsiteY11340" fmla="*/ 1350321 h 3322003"/>
              <a:gd name="connsiteX11341" fmla="*/ 1569028 w 12191948"/>
              <a:gd name="connsiteY11341" fmla="*/ 1356750 h 3322003"/>
              <a:gd name="connsiteX11342" fmla="*/ 1583782 w 12191948"/>
              <a:gd name="connsiteY11342" fmla="*/ 1351296 h 3322003"/>
              <a:gd name="connsiteX11343" fmla="*/ 1580153 w 12191948"/>
              <a:gd name="connsiteY11343" fmla="*/ 1345064 h 3322003"/>
              <a:gd name="connsiteX11344" fmla="*/ 1601441 w 12191948"/>
              <a:gd name="connsiteY11344" fmla="*/ 1348374 h 3322003"/>
              <a:gd name="connsiteX11345" fmla="*/ 1634337 w 12191948"/>
              <a:gd name="connsiteY11345" fmla="*/ 1364345 h 3322003"/>
              <a:gd name="connsiteX11346" fmla="*/ 1596845 w 12191948"/>
              <a:gd name="connsiteY11346" fmla="*/ 1339610 h 3322003"/>
              <a:gd name="connsiteX11347" fmla="*/ 1562981 w 12191948"/>
              <a:gd name="connsiteY11347" fmla="*/ 1337467 h 3322003"/>
              <a:gd name="connsiteX11348" fmla="*/ 3018619 w 12191948"/>
              <a:gd name="connsiteY11348" fmla="*/ 1337273 h 3322003"/>
              <a:gd name="connsiteX11349" fmla="*/ 3018136 w 12191948"/>
              <a:gd name="connsiteY11349" fmla="*/ 1341363 h 3322003"/>
              <a:gd name="connsiteX11350" fmla="*/ 3018377 w 12191948"/>
              <a:gd name="connsiteY11350" fmla="*/ 1341363 h 3322003"/>
              <a:gd name="connsiteX11351" fmla="*/ 3025150 w 12191948"/>
              <a:gd name="connsiteY11351" fmla="*/ 1341363 h 3322003"/>
              <a:gd name="connsiteX11352" fmla="*/ 3029988 w 12191948"/>
              <a:gd name="connsiteY11352" fmla="*/ 1338246 h 3322003"/>
              <a:gd name="connsiteX11353" fmla="*/ 3018619 w 12191948"/>
              <a:gd name="connsiteY11353" fmla="*/ 1337273 h 3322003"/>
              <a:gd name="connsiteX11354" fmla="*/ 944975 w 12191948"/>
              <a:gd name="connsiteY11354" fmla="*/ 1337077 h 3322003"/>
              <a:gd name="connsiteX11355" fmla="*/ 932156 w 12191948"/>
              <a:gd name="connsiteY11355" fmla="*/ 1340193 h 3322003"/>
              <a:gd name="connsiteX11356" fmla="*/ 938685 w 12191948"/>
              <a:gd name="connsiteY11356" fmla="*/ 1344867 h 3322003"/>
              <a:gd name="connsiteX11357" fmla="*/ 987061 w 12191948"/>
              <a:gd name="connsiteY11357" fmla="*/ 1348959 h 3322003"/>
              <a:gd name="connsiteX11358" fmla="*/ 986094 w 12191948"/>
              <a:gd name="connsiteY11358" fmla="*/ 1342726 h 3322003"/>
              <a:gd name="connsiteX11359" fmla="*/ 985853 w 12191948"/>
              <a:gd name="connsiteY11359" fmla="*/ 1342726 h 3322003"/>
              <a:gd name="connsiteX11360" fmla="*/ 944975 w 12191948"/>
              <a:gd name="connsiteY11360" fmla="*/ 1337077 h 3322003"/>
              <a:gd name="connsiteX11361" fmla="*/ 2858977 w 12191948"/>
              <a:gd name="connsiteY11361" fmla="*/ 1336103 h 3322003"/>
              <a:gd name="connsiteX11362" fmla="*/ 2925980 w 12191948"/>
              <a:gd name="connsiteY11362" fmla="*/ 1345452 h 3322003"/>
              <a:gd name="connsiteX11363" fmla="*/ 2860189 w 12191948"/>
              <a:gd name="connsiteY11363" fmla="*/ 1336103 h 3322003"/>
              <a:gd name="connsiteX11364" fmla="*/ 6005362 w 12191948"/>
              <a:gd name="connsiteY11364" fmla="*/ 1335909 h 3322003"/>
              <a:gd name="connsiteX11365" fmla="*/ 6011653 w 12191948"/>
              <a:gd name="connsiteY11365" fmla="*/ 1339999 h 3322003"/>
              <a:gd name="connsiteX11366" fmla="*/ 6023745 w 12191948"/>
              <a:gd name="connsiteY11366" fmla="*/ 1339999 h 3322003"/>
              <a:gd name="connsiteX11367" fmla="*/ 6018184 w 12191948"/>
              <a:gd name="connsiteY11367" fmla="*/ 1336297 h 3322003"/>
              <a:gd name="connsiteX11368" fmla="*/ 2711431 w 12191948"/>
              <a:gd name="connsiteY11368" fmla="*/ 1335909 h 3322003"/>
              <a:gd name="connsiteX11369" fmla="*/ 2729088 w 12191948"/>
              <a:gd name="connsiteY11369" fmla="*/ 1349542 h 3322003"/>
              <a:gd name="connsiteX11370" fmla="*/ 2703691 w 12191948"/>
              <a:gd name="connsiteY11370" fmla="*/ 1357529 h 3322003"/>
              <a:gd name="connsiteX11371" fmla="*/ 2719895 w 12191948"/>
              <a:gd name="connsiteY11371" fmla="*/ 1363371 h 3322003"/>
              <a:gd name="connsiteX11372" fmla="*/ 2764404 w 12191948"/>
              <a:gd name="connsiteY11372" fmla="*/ 1363371 h 3322003"/>
              <a:gd name="connsiteX11373" fmla="*/ 2867202 w 12191948"/>
              <a:gd name="connsiteY11373" fmla="*/ 1390639 h 3322003"/>
              <a:gd name="connsiteX11374" fmla="*/ 2892599 w 12191948"/>
              <a:gd name="connsiteY11374" fmla="*/ 1387135 h 3322003"/>
              <a:gd name="connsiteX11375" fmla="*/ 2924286 w 12191948"/>
              <a:gd name="connsiteY11375" fmla="*/ 1396678 h 3322003"/>
              <a:gd name="connsiteX11376" fmla="*/ 3024424 w 12191948"/>
              <a:gd name="connsiteY11376" fmla="*/ 1414791 h 3322003"/>
              <a:gd name="connsiteX11377" fmla="*/ 3052967 w 12191948"/>
              <a:gd name="connsiteY11377" fmla="*/ 1407585 h 3322003"/>
              <a:gd name="connsiteX11378" fmla="*/ 3054176 w 12191948"/>
              <a:gd name="connsiteY11378" fmla="*/ 1398625 h 3322003"/>
              <a:gd name="connsiteX11379" fmla="*/ 3104972 w 12191948"/>
              <a:gd name="connsiteY11379" fmla="*/ 1405636 h 3322003"/>
              <a:gd name="connsiteX11380" fmla="*/ 3130851 w 12191948"/>
              <a:gd name="connsiteY11380" fmla="*/ 1414791 h 3322003"/>
              <a:gd name="connsiteX11381" fmla="*/ 3181406 w 12191948"/>
              <a:gd name="connsiteY11381" fmla="*/ 1414791 h 3322003"/>
              <a:gd name="connsiteX11382" fmla="*/ 3188179 w 12191948"/>
              <a:gd name="connsiteY11382" fmla="*/ 1407585 h 3322003"/>
              <a:gd name="connsiteX11383" fmla="*/ 3217202 w 12191948"/>
              <a:gd name="connsiteY11383" fmla="*/ 1424531 h 3322003"/>
              <a:gd name="connsiteX11384" fmla="*/ 3226395 w 12191948"/>
              <a:gd name="connsiteY11384" fmla="*/ 1428036 h 3322003"/>
              <a:gd name="connsiteX11385" fmla="*/ 3311778 w 12191948"/>
              <a:gd name="connsiteY11385" fmla="*/ 1433101 h 3322003"/>
              <a:gd name="connsiteX11386" fmla="*/ 3277915 w 12191948"/>
              <a:gd name="connsiteY11386" fmla="*/ 1426283 h 3322003"/>
              <a:gd name="connsiteX11387" fmla="*/ 3203657 w 12191948"/>
              <a:gd name="connsiteY11387" fmla="*/ 1392003 h 3322003"/>
              <a:gd name="connsiteX11388" fmla="*/ 3179469 w 12191948"/>
              <a:gd name="connsiteY11388" fmla="*/ 1398821 h 3322003"/>
              <a:gd name="connsiteX11389" fmla="*/ 3162779 w 12191948"/>
              <a:gd name="connsiteY11389" fmla="*/ 1395508 h 3322003"/>
              <a:gd name="connsiteX11390" fmla="*/ 3102069 w 12191948"/>
              <a:gd name="connsiteY11390" fmla="*/ 1377786 h 3322003"/>
              <a:gd name="connsiteX11391" fmla="*/ 3066333 w 12191948"/>
              <a:gd name="connsiteY11391" fmla="*/ 1370289 h 3322003"/>
              <a:gd name="connsiteX11392" fmla="*/ 3035507 w 12191948"/>
              <a:gd name="connsiteY11392" fmla="*/ 1355137 h 3322003"/>
              <a:gd name="connsiteX11393" fmla="*/ 3037001 w 12191948"/>
              <a:gd name="connsiteY11393" fmla="*/ 1355386 h 3322003"/>
              <a:gd name="connsiteX11394" fmla="*/ 3034825 w 12191948"/>
              <a:gd name="connsiteY11394" fmla="*/ 1354801 h 3322003"/>
              <a:gd name="connsiteX11395" fmla="*/ 3035507 w 12191948"/>
              <a:gd name="connsiteY11395" fmla="*/ 1355137 h 3322003"/>
              <a:gd name="connsiteX11396" fmla="*/ 3004349 w 12191948"/>
              <a:gd name="connsiteY11396" fmla="*/ 1349933 h 3322003"/>
              <a:gd name="connsiteX11397" fmla="*/ 2994430 w 12191948"/>
              <a:gd name="connsiteY11397" fmla="*/ 1370383 h 3322003"/>
              <a:gd name="connsiteX11398" fmla="*/ 2949201 w 12191948"/>
              <a:gd name="connsiteY11398" fmla="*/ 1360646 h 3322003"/>
              <a:gd name="connsiteX11399" fmla="*/ 2905903 w 12191948"/>
              <a:gd name="connsiteY11399" fmla="*/ 1369798 h 3322003"/>
              <a:gd name="connsiteX11400" fmla="*/ 2905903 w 12191948"/>
              <a:gd name="connsiteY11400" fmla="*/ 1374084 h 3322003"/>
              <a:gd name="connsiteX11401" fmla="*/ 2850270 w 12191948"/>
              <a:gd name="connsiteY11401" fmla="*/ 1374084 h 3322003"/>
              <a:gd name="connsiteX11402" fmla="*/ 2880007 w 12191948"/>
              <a:gd name="connsiteY11402" fmla="*/ 1381875 h 3322003"/>
              <a:gd name="connsiteX11403" fmla="*/ 2863091 w 12191948"/>
              <a:gd name="connsiteY11403" fmla="*/ 1381875 h 3322003"/>
              <a:gd name="connsiteX11404" fmla="*/ 2847608 w 12191948"/>
              <a:gd name="connsiteY11404" fmla="*/ 1372915 h 3322003"/>
              <a:gd name="connsiteX11405" fmla="*/ 2830437 w 12191948"/>
              <a:gd name="connsiteY11405" fmla="*/ 1356944 h 3322003"/>
              <a:gd name="connsiteX11406" fmla="*/ 2802620 w 12191948"/>
              <a:gd name="connsiteY11406" fmla="*/ 1342921 h 3322003"/>
              <a:gd name="connsiteX11407" fmla="*/ 2711431 w 12191948"/>
              <a:gd name="connsiteY11407" fmla="*/ 1335909 h 3322003"/>
              <a:gd name="connsiteX11408" fmla="*/ 1946967 w 12191948"/>
              <a:gd name="connsiteY11408" fmla="*/ 1334862 h 3322003"/>
              <a:gd name="connsiteX11409" fmla="*/ 1936687 w 12191948"/>
              <a:gd name="connsiteY11409" fmla="*/ 1337273 h 3322003"/>
              <a:gd name="connsiteX11410" fmla="*/ 1932575 w 12191948"/>
              <a:gd name="connsiteY11410" fmla="*/ 1348180 h 3322003"/>
              <a:gd name="connsiteX11411" fmla="*/ 1981193 w 12191948"/>
              <a:gd name="connsiteY11411" fmla="*/ 1349153 h 3322003"/>
              <a:gd name="connsiteX11412" fmla="*/ 1964503 w 12191948"/>
              <a:gd name="connsiteY11412" fmla="*/ 1339610 h 3322003"/>
              <a:gd name="connsiteX11413" fmla="*/ 1946967 w 12191948"/>
              <a:gd name="connsiteY11413" fmla="*/ 1334862 h 3322003"/>
              <a:gd name="connsiteX11414" fmla="*/ 3086345 w 12191948"/>
              <a:gd name="connsiteY11414" fmla="*/ 1334739 h 3322003"/>
              <a:gd name="connsiteX11415" fmla="*/ 3088524 w 12191948"/>
              <a:gd name="connsiteY11415" fmla="*/ 1336297 h 3322003"/>
              <a:gd name="connsiteX11416" fmla="*/ 3090700 w 12191948"/>
              <a:gd name="connsiteY11416" fmla="*/ 1336297 h 3322003"/>
              <a:gd name="connsiteX11417" fmla="*/ 1502510 w 12191948"/>
              <a:gd name="connsiteY11417" fmla="*/ 1334351 h 3322003"/>
              <a:gd name="connsiteX11418" fmla="*/ 1502510 w 12191948"/>
              <a:gd name="connsiteY11418" fmla="*/ 1335909 h 3322003"/>
              <a:gd name="connsiteX11419" fmla="*/ 1502510 w 12191948"/>
              <a:gd name="connsiteY11419" fmla="*/ 1338052 h 3322003"/>
              <a:gd name="connsiteX11420" fmla="*/ 1513638 w 12191948"/>
              <a:gd name="connsiteY11420" fmla="*/ 1339025 h 3322003"/>
              <a:gd name="connsiteX11421" fmla="*/ 1513638 w 12191948"/>
              <a:gd name="connsiteY11421" fmla="*/ 1335715 h 3322003"/>
              <a:gd name="connsiteX11422" fmla="*/ 1502510 w 12191948"/>
              <a:gd name="connsiteY11422" fmla="*/ 1334351 h 3322003"/>
              <a:gd name="connsiteX11423" fmla="*/ 2069478 w 12191948"/>
              <a:gd name="connsiteY11423" fmla="*/ 1333960 h 3322003"/>
              <a:gd name="connsiteX11424" fmla="*/ 2062950 w 12191948"/>
              <a:gd name="connsiteY11424" fmla="*/ 1334739 h 3322003"/>
              <a:gd name="connsiteX11425" fmla="*/ 2061738 w 12191948"/>
              <a:gd name="connsiteY11425" fmla="*/ 1335518 h 3322003"/>
              <a:gd name="connsiteX11426" fmla="*/ 2073590 w 12191948"/>
              <a:gd name="connsiteY11426" fmla="*/ 1337661 h 3322003"/>
              <a:gd name="connsiteX11427" fmla="*/ 2079880 w 12191948"/>
              <a:gd name="connsiteY11427" fmla="*/ 1335518 h 3322003"/>
              <a:gd name="connsiteX11428" fmla="*/ 2069478 w 12191948"/>
              <a:gd name="connsiteY11428" fmla="*/ 1333960 h 3322003"/>
              <a:gd name="connsiteX11429" fmla="*/ 3183824 w 12191948"/>
              <a:gd name="connsiteY11429" fmla="*/ 1332208 h 3322003"/>
              <a:gd name="connsiteX11430" fmla="*/ 3159636 w 12191948"/>
              <a:gd name="connsiteY11430" fmla="*/ 1338635 h 3322003"/>
              <a:gd name="connsiteX11431" fmla="*/ 3203657 w 12191948"/>
              <a:gd name="connsiteY11431" fmla="*/ 1373111 h 3322003"/>
              <a:gd name="connsiteX11432" fmla="*/ 3273318 w 12191948"/>
              <a:gd name="connsiteY11432" fmla="*/ 1401158 h 3322003"/>
              <a:gd name="connsiteX11433" fmla="*/ 3278641 w 12191948"/>
              <a:gd name="connsiteY11433" fmla="*/ 1407974 h 3322003"/>
              <a:gd name="connsiteX11434" fmla="*/ 3297991 w 12191948"/>
              <a:gd name="connsiteY11434" fmla="*/ 1420439 h 3322003"/>
              <a:gd name="connsiteX11435" fmla="*/ 3366927 w 12191948"/>
              <a:gd name="connsiteY11435" fmla="*/ 1437970 h 3322003"/>
              <a:gd name="connsiteX11436" fmla="*/ 3389906 w 12191948"/>
              <a:gd name="connsiteY11436" fmla="*/ 1451020 h 3322003"/>
              <a:gd name="connsiteX11437" fmla="*/ 3402001 w 12191948"/>
              <a:gd name="connsiteY11437" fmla="*/ 1457641 h 3322003"/>
              <a:gd name="connsiteX11438" fmla="*/ 3421349 w 12191948"/>
              <a:gd name="connsiteY11438" fmla="*/ 1455498 h 3322003"/>
              <a:gd name="connsiteX11439" fmla="*/ 3458118 w 12191948"/>
              <a:gd name="connsiteY11439" fmla="*/ 1442450 h 3322003"/>
              <a:gd name="connsiteX11440" fmla="*/ 3490287 w 12191948"/>
              <a:gd name="connsiteY11440" fmla="*/ 1474393 h 3322003"/>
              <a:gd name="connsiteX11441" fmla="*/ 3535035 w 12191948"/>
              <a:gd name="connsiteY11441" fmla="*/ 1466602 h 3322003"/>
              <a:gd name="connsiteX11442" fmla="*/ 3565269 w 12191948"/>
              <a:gd name="connsiteY11442" fmla="*/ 1506918 h 3322003"/>
              <a:gd name="connsiteX11443" fmla="*/ 3490770 w 12191948"/>
              <a:gd name="connsiteY11443" fmla="*/ 1487441 h 3322003"/>
              <a:gd name="connsiteX11444" fmla="*/ 3512299 w 12191948"/>
              <a:gd name="connsiteY11444" fmla="*/ 1481987 h 3322003"/>
              <a:gd name="connsiteX11445" fmla="*/ 3490529 w 12191948"/>
              <a:gd name="connsiteY11445" fmla="*/ 1475172 h 3322003"/>
              <a:gd name="connsiteX11446" fmla="*/ 3479160 w 12191948"/>
              <a:gd name="connsiteY11446" fmla="*/ 1475172 h 3322003"/>
              <a:gd name="connsiteX11447" fmla="*/ 3437556 w 12191948"/>
              <a:gd name="connsiteY11447" fmla="*/ 1482378 h 3322003"/>
              <a:gd name="connsiteX11448" fmla="*/ 3485932 w 12191948"/>
              <a:gd name="connsiteY11448" fmla="*/ 1492506 h 3322003"/>
              <a:gd name="connsiteX11449" fmla="*/ 3454248 w 12191948"/>
              <a:gd name="connsiteY11449" fmla="*/ 1503998 h 3322003"/>
              <a:gd name="connsiteX11450" fmla="*/ 3517619 w 12191948"/>
              <a:gd name="connsiteY11450" fmla="*/ 1513541 h 3322003"/>
              <a:gd name="connsiteX11451" fmla="*/ 3498510 w 12191948"/>
              <a:gd name="connsiteY11451" fmla="*/ 1530097 h 3322003"/>
              <a:gd name="connsiteX11452" fmla="*/ 3579541 w 12191948"/>
              <a:gd name="connsiteY11452" fmla="*/ 1553860 h 3322003"/>
              <a:gd name="connsiteX11453" fmla="*/ 3627917 w 12191948"/>
              <a:gd name="connsiteY11453" fmla="*/ 1562233 h 3322003"/>
              <a:gd name="connsiteX11454" fmla="*/ 3654040 w 12191948"/>
              <a:gd name="connsiteY11454" fmla="*/ 1580543 h 3322003"/>
              <a:gd name="connsiteX11455" fmla="*/ 3678228 w 12191948"/>
              <a:gd name="connsiteY11455" fmla="*/ 1587555 h 3322003"/>
              <a:gd name="connsiteX11456" fmla="*/ 3680163 w 12191948"/>
              <a:gd name="connsiteY11456" fmla="*/ 1578206 h 3322003"/>
              <a:gd name="connsiteX11457" fmla="*/ 3671455 w 12191948"/>
              <a:gd name="connsiteY11457" fmla="*/ 1568466 h 3322003"/>
              <a:gd name="connsiteX11458" fmla="*/ 3680646 w 12191948"/>
              <a:gd name="connsiteY11458" fmla="*/ 1553663 h 3322003"/>
              <a:gd name="connsiteX11459" fmla="*/ 3675567 w 12191948"/>
              <a:gd name="connsiteY11459" fmla="*/ 1539251 h 3322003"/>
              <a:gd name="connsiteX11460" fmla="*/ 3735553 w 12191948"/>
              <a:gd name="connsiteY11460" fmla="*/ 1551717 h 3322003"/>
              <a:gd name="connsiteX11461" fmla="*/ 3767723 w 12191948"/>
              <a:gd name="connsiteY11461" fmla="*/ 1553860 h 3322003"/>
              <a:gd name="connsiteX11462" fmla="*/ 3901967 w 12191948"/>
              <a:gd name="connsiteY11462" fmla="*/ 1583659 h 3322003"/>
              <a:gd name="connsiteX11463" fmla="*/ 3918656 w 12191948"/>
              <a:gd name="connsiteY11463" fmla="*/ 1599435 h 3322003"/>
              <a:gd name="connsiteX11464" fmla="*/ 3934863 w 12191948"/>
              <a:gd name="connsiteY11464" fmla="*/ 1603137 h 3322003"/>
              <a:gd name="connsiteX11465" fmla="*/ 4019038 w 12191948"/>
              <a:gd name="connsiteY11465" fmla="*/ 1621641 h 3322003"/>
              <a:gd name="connsiteX11466" fmla="*/ 4073704 w 12191948"/>
              <a:gd name="connsiteY11466" fmla="*/ 1639948 h 3322003"/>
              <a:gd name="connsiteX11467" fmla="*/ 4049516 w 12191948"/>
              <a:gd name="connsiteY11467" fmla="*/ 1647739 h 3322003"/>
              <a:gd name="connsiteX11468" fmla="*/ 4081200 w 12191948"/>
              <a:gd name="connsiteY11468" fmla="*/ 1663321 h 3322003"/>
              <a:gd name="connsiteX11469" fmla="*/ 4139495 w 12191948"/>
              <a:gd name="connsiteY11469" fmla="*/ 1663321 h 3322003"/>
              <a:gd name="connsiteX11470" fmla="*/ 4158361 w 12191948"/>
              <a:gd name="connsiteY11470" fmla="*/ 1691562 h 3322003"/>
              <a:gd name="connsiteX11471" fmla="*/ 4191500 w 12191948"/>
              <a:gd name="connsiteY11471" fmla="*/ 1698380 h 3322003"/>
              <a:gd name="connsiteX11472" fmla="*/ 4195612 w 12191948"/>
              <a:gd name="connsiteY11472" fmla="*/ 1689810 h 3322003"/>
              <a:gd name="connsiteX11473" fmla="*/ 4167795 w 12191948"/>
              <a:gd name="connsiteY11473" fmla="*/ 1677929 h 3322003"/>
              <a:gd name="connsiteX11474" fmla="*/ 4165619 w 12191948"/>
              <a:gd name="connsiteY11474" fmla="*/ 1667607 h 3322003"/>
              <a:gd name="connsiteX11475" fmla="*/ 4238424 w 12191948"/>
              <a:gd name="connsiteY11475" fmla="*/ 1657867 h 3322003"/>
              <a:gd name="connsiteX11476" fmla="*/ 4237698 w 12191948"/>
              <a:gd name="connsiteY11476" fmla="*/ 1657867 h 3322003"/>
              <a:gd name="connsiteX11477" fmla="*/ 4193918 w 12191948"/>
              <a:gd name="connsiteY11477" fmla="*/ 1637222 h 3322003"/>
              <a:gd name="connsiteX11478" fmla="*/ 4162957 w 12191948"/>
              <a:gd name="connsiteY11478" fmla="*/ 1622223 h 3322003"/>
              <a:gd name="connsiteX11479" fmla="*/ 4054110 w 12191948"/>
              <a:gd name="connsiteY11479" fmla="*/ 1578012 h 3322003"/>
              <a:gd name="connsiteX11480" fmla="*/ 4054110 w 12191948"/>
              <a:gd name="connsiteY11480" fmla="*/ 1595734 h 3322003"/>
              <a:gd name="connsiteX11481" fmla="*/ 3911160 w 12191948"/>
              <a:gd name="connsiteY11481" fmla="*/ 1585802 h 3322003"/>
              <a:gd name="connsiteX11482" fmla="*/ 3931237 w 12191948"/>
              <a:gd name="connsiteY11482" fmla="*/ 1577232 h 3322003"/>
              <a:gd name="connsiteX11483" fmla="*/ 3947441 w 12191948"/>
              <a:gd name="connsiteY11483" fmla="*/ 1563209 h 3322003"/>
              <a:gd name="connsiteX11484" fmla="*/ 3905596 w 12191948"/>
              <a:gd name="connsiteY11484" fmla="*/ 1548600 h 3322003"/>
              <a:gd name="connsiteX11485" fmla="*/ 3870765 w 12191948"/>
              <a:gd name="connsiteY11485" fmla="*/ 1542756 h 3322003"/>
              <a:gd name="connsiteX11486" fmla="*/ 3837870 w 12191948"/>
              <a:gd name="connsiteY11486" fmla="*/ 1520942 h 3322003"/>
              <a:gd name="connsiteX11487" fmla="*/ 3750792 w 12191948"/>
              <a:gd name="connsiteY11487" fmla="*/ 1496207 h 3322003"/>
              <a:gd name="connsiteX11488" fmla="*/ 3708947 w 12191948"/>
              <a:gd name="connsiteY11488" fmla="*/ 1511398 h 3322003"/>
              <a:gd name="connsiteX11489" fmla="*/ 3695158 w 12191948"/>
              <a:gd name="connsiteY11489" fmla="*/ 1497765 h 3322003"/>
              <a:gd name="connsiteX11490" fmla="*/ 3620903 w 12191948"/>
              <a:gd name="connsiteY11490" fmla="*/ 1495232 h 3322003"/>
              <a:gd name="connsiteX11491" fmla="*/ 3625497 w 12191948"/>
              <a:gd name="connsiteY11491" fmla="*/ 1466796 h 3322003"/>
              <a:gd name="connsiteX11492" fmla="*/ 3595989 w 12191948"/>
              <a:gd name="connsiteY11492" fmla="*/ 1470107 h 3322003"/>
              <a:gd name="connsiteX11493" fmla="*/ 3561158 w 12191948"/>
              <a:gd name="connsiteY11493" fmla="*/ 1471276 h 3322003"/>
              <a:gd name="connsiteX11494" fmla="*/ 3521248 w 12191948"/>
              <a:gd name="connsiteY11494" fmla="*/ 1450045 h 3322003"/>
              <a:gd name="connsiteX11495" fmla="*/ 3596715 w 12191948"/>
              <a:gd name="connsiteY11495" fmla="*/ 1457253 h 3322003"/>
              <a:gd name="connsiteX11496" fmla="*/ 3593086 w 12191948"/>
              <a:gd name="connsiteY11496" fmla="*/ 1438749 h 3322003"/>
              <a:gd name="connsiteX11497" fmla="*/ 3616065 w 12191948"/>
              <a:gd name="connsiteY11497" fmla="*/ 1444787 h 3322003"/>
              <a:gd name="connsiteX11498" fmla="*/ 3671214 w 12191948"/>
              <a:gd name="connsiteY11498" fmla="*/ 1475951 h 3322003"/>
              <a:gd name="connsiteX11499" fmla="*/ 3674599 w 12191948"/>
              <a:gd name="connsiteY11499" fmla="*/ 1460369 h 3322003"/>
              <a:gd name="connsiteX11500" fmla="*/ 3682098 w 12191948"/>
              <a:gd name="connsiteY11500" fmla="*/ 1458226 h 3322003"/>
              <a:gd name="connsiteX11501" fmla="*/ 3723943 w 12191948"/>
              <a:gd name="connsiteY11501" fmla="*/ 1450435 h 3322003"/>
              <a:gd name="connsiteX11502" fmla="*/ 3682339 w 12191948"/>
              <a:gd name="connsiteY11502" fmla="*/ 1443812 h 3322003"/>
              <a:gd name="connsiteX11503" fmla="*/ 3607840 w 12191948"/>
              <a:gd name="connsiteY11503" fmla="*/ 1429594 h 3322003"/>
              <a:gd name="connsiteX11504" fmla="*/ 3508426 w 12191948"/>
              <a:gd name="connsiteY11504" fmla="*/ 1406416 h 3322003"/>
              <a:gd name="connsiteX11505" fmla="*/ 3500930 w 12191948"/>
              <a:gd name="connsiteY11505" fmla="*/ 1406416 h 3322003"/>
              <a:gd name="connsiteX11506" fmla="*/ 3395229 w 12191948"/>
              <a:gd name="connsiteY11506" fmla="*/ 1395899 h 3322003"/>
              <a:gd name="connsiteX11507" fmla="*/ 3314439 w 12191948"/>
              <a:gd name="connsiteY11507" fmla="*/ 1390639 h 3322003"/>
              <a:gd name="connsiteX11508" fmla="*/ 3266063 w 12191948"/>
              <a:gd name="connsiteY11508" fmla="*/ 1376616 h 3322003"/>
              <a:gd name="connsiteX11509" fmla="*/ 3221072 w 12191948"/>
              <a:gd name="connsiteY11509" fmla="*/ 1354996 h 3322003"/>
              <a:gd name="connsiteX11510" fmla="*/ 3229297 w 12191948"/>
              <a:gd name="connsiteY11510" fmla="*/ 1350321 h 3322003"/>
              <a:gd name="connsiteX11511" fmla="*/ 3183824 w 12191948"/>
              <a:gd name="connsiteY11511" fmla="*/ 1332208 h 3322003"/>
              <a:gd name="connsiteX11512" fmla="*/ 1402855 w 12191948"/>
              <a:gd name="connsiteY11512" fmla="*/ 1331429 h 3322003"/>
              <a:gd name="connsiteX11513" fmla="*/ 1402855 w 12191948"/>
              <a:gd name="connsiteY11513" fmla="*/ 1334936 h 3322003"/>
              <a:gd name="connsiteX11514" fmla="*/ 1408901 w 12191948"/>
              <a:gd name="connsiteY11514" fmla="*/ 1334936 h 3322003"/>
              <a:gd name="connsiteX11515" fmla="*/ 1412530 w 12191948"/>
              <a:gd name="connsiteY11515" fmla="*/ 1332013 h 3322003"/>
              <a:gd name="connsiteX11516" fmla="*/ 758726 w 12191948"/>
              <a:gd name="connsiteY11516" fmla="*/ 1331234 h 3322003"/>
              <a:gd name="connsiteX11517" fmla="*/ 758002 w 12191948"/>
              <a:gd name="connsiteY11517" fmla="*/ 1332208 h 3322003"/>
              <a:gd name="connsiteX11518" fmla="*/ 751953 w 12191948"/>
              <a:gd name="connsiteY11518" fmla="*/ 1332208 h 3322003"/>
              <a:gd name="connsiteX11519" fmla="*/ 757758 w 12191948"/>
              <a:gd name="connsiteY11519" fmla="*/ 1335909 h 3322003"/>
              <a:gd name="connsiteX11520" fmla="*/ 760905 w 12191948"/>
              <a:gd name="connsiteY11520" fmla="*/ 1334545 h 3322003"/>
              <a:gd name="connsiteX11521" fmla="*/ 758726 w 12191948"/>
              <a:gd name="connsiteY11521" fmla="*/ 1331234 h 3322003"/>
              <a:gd name="connsiteX11522" fmla="*/ 4199085 w 12191948"/>
              <a:gd name="connsiteY11522" fmla="*/ 1329971 h 3322003"/>
              <a:gd name="connsiteX11523" fmla="*/ 4164166 w 12191948"/>
              <a:gd name="connsiteY11523" fmla="*/ 1330065 h 3322003"/>
              <a:gd name="connsiteX11524" fmla="*/ 4164651 w 12191948"/>
              <a:gd name="connsiteY11524" fmla="*/ 1330844 h 3322003"/>
              <a:gd name="connsiteX11525" fmla="*/ 4166101 w 12191948"/>
              <a:gd name="connsiteY11525" fmla="*/ 1339610 h 3322003"/>
              <a:gd name="connsiteX11526" fmla="*/ 4185937 w 12191948"/>
              <a:gd name="connsiteY11526" fmla="*/ 1345452 h 3322003"/>
              <a:gd name="connsiteX11527" fmla="*/ 4210125 w 12191948"/>
              <a:gd name="connsiteY11527" fmla="*/ 1368046 h 3322003"/>
              <a:gd name="connsiteX11528" fmla="*/ 4233101 w 12191948"/>
              <a:gd name="connsiteY11528" fmla="*/ 1385965 h 3322003"/>
              <a:gd name="connsiteX11529" fmla="*/ 4274464 w 12191948"/>
              <a:gd name="connsiteY11529" fmla="*/ 1402132 h 3322003"/>
              <a:gd name="connsiteX11530" fmla="*/ 4322840 w 12191948"/>
              <a:gd name="connsiteY11530" fmla="*/ 1405248 h 3322003"/>
              <a:gd name="connsiteX11531" fmla="*/ 4338320 w 12191948"/>
              <a:gd name="connsiteY11531" fmla="*/ 1423361 h 3322003"/>
              <a:gd name="connsiteX11532" fmla="*/ 4333241 w 12191948"/>
              <a:gd name="connsiteY11532" fmla="*/ 1406612 h 3322003"/>
              <a:gd name="connsiteX11533" fmla="*/ 4366378 w 12191948"/>
              <a:gd name="connsiteY11533" fmla="*/ 1403495 h 3322003"/>
              <a:gd name="connsiteX11534" fmla="*/ 4399033 w 12191948"/>
              <a:gd name="connsiteY11534" fmla="*/ 1399794 h 3322003"/>
              <a:gd name="connsiteX11535" fmla="*/ 4521667 w 12191948"/>
              <a:gd name="connsiteY11535" fmla="*/ 1413624 h 3322003"/>
              <a:gd name="connsiteX11536" fmla="*/ 4690984 w 12191948"/>
              <a:gd name="connsiteY11536" fmla="*/ 1434659 h 3322003"/>
              <a:gd name="connsiteX11537" fmla="*/ 4787736 w 12191948"/>
              <a:gd name="connsiteY11537" fmla="*/ 1442450 h 3322003"/>
              <a:gd name="connsiteX11538" fmla="*/ 4834177 w 12191948"/>
              <a:gd name="connsiteY11538" fmla="*/ 1458811 h 3322003"/>
              <a:gd name="connsiteX11539" fmla="*/ 4890293 w 12191948"/>
              <a:gd name="connsiteY11539" fmla="*/ 1466017 h 3322003"/>
              <a:gd name="connsiteX11540" fmla="*/ 4929962 w 12191948"/>
              <a:gd name="connsiteY11540" fmla="*/ 1466017 h 3322003"/>
              <a:gd name="connsiteX11541" fmla="*/ 4965275 w 12191948"/>
              <a:gd name="connsiteY11541" fmla="*/ 1458420 h 3322003"/>
              <a:gd name="connsiteX11542" fmla="*/ 4987046 w 12191948"/>
              <a:gd name="connsiteY11542" fmla="*/ 1461342 h 3322003"/>
              <a:gd name="connsiteX11543" fmla="*/ 5001559 w 12191948"/>
              <a:gd name="connsiteY11543" fmla="*/ 1461342 h 3322003"/>
              <a:gd name="connsiteX11544" fmla="*/ 4986561 w 12191948"/>
              <a:gd name="connsiteY11544" fmla="*/ 1457447 h 3322003"/>
              <a:gd name="connsiteX11545" fmla="*/ 4964793 w 12191948"/>
              <a:gd name="connsiteY11545" fmla="*/ 1453746 h 3322003"/>
              <a:gd name="connsiteX11546" fmla="*/ 4947377 w 12191948"/>
              <a:gd name="connsiteY11546" fmla="*/ 1437385 h 3322003"/>
              <a:gd name="connsiteX11547" fmla="*/ 4909159 w 12191948"/>
              <a:gd name="connsiteY11547" fmla="*/ 1429788 h 3322003"/>
              <a:gd name="connsiteX11548" fmla="*/ 4884971 w 12191948"/>
              <a:gd name="connsiteY11548" fmla="*/ 1414403 h 3322003"/>
              <a:gd name="connsiteX11549" fmla="*/ 4846514 w 12191948"/>
              <a:gd name="connsiteY11549" fmla="*/ 1389081 h 3322003"/>
              <a:gd name="connsiteX11550" fmla="*/ 4836353 w 12191948"/>
              <a:gd name="connsiteY11550" fmla="*/ 1386355 h 3322003"/>
              <a:gd name="connsiteX11551" fmla="*/ 4784348 w 12191948"/>
              <a:gd name="connsiteY11551" fmla="*/ 1383239 h 3322003"/>
              <a:gd name="connsiteX11552" fmla="*/ 4802975 w 12191948"/>
              <a:gd name="connsiteY11552" fmla="*/ 1402716 h 3322003"/>
              <a:gd name="connsiteX11553" fmla="*/ 4819179 w 12191948"/>
              <a:gd name="connsiteY11553" fmla="*/ 1409728 h 3322003"/>
              <a:gd name="connsiteX11554" fmla="*/ 4725089 w 12191948"/>
              <a:gd name="connsiteY11554" fmla="*/ 1405248 h 3322003"/>
              <a:gd name="connsiteX11555" fmla="*/ 4676712 w 12191948"/>
              <a:gd name="connsiteY11555" fmla="*/ 1384601 h 3322003"/>
              <a:gd name="connsiteX11556" fmla="*/ 4601486 w 12191948"/>
              <a:gd name="connsiteY11556" fmla="*/ 1391613 h 3322003"/>
              <a:gd name="connsiteX11557" fmla="*/ 4640914 w 12191948"/>
              <a:gd name="connsiteY11557" fmla="*/ 1415570 h 3322003"/>
              <a:gd name="connsiteX11558" fmla="*/ 4447409 w 12191948"/>
              <a:gd name="connsiteY11558" fmla="*/ 1391030 h 3322003"/>
              <a:gd name="connsiteX11559" fmla="*/ 4452247 w 12191948"/>
              <a:gd name="connsiteY11559" fmla="*/ 1385186 h 3322003"/>
              <a:gd name="connsiteX11560" fmla="*/ 4440154 w 12191948"/>
              <a:gd name="connsiteY11560" fmla="*/ 1379344 h 3322003"/>
              <a:gd name="connsiteX11561" fmla="*/ 4431929 w 12191948"/>
              <a:gd name="connsiteY11561" fmla="*/ 1383433 h 3322003"/>
              <a:gd name="connsiteX11562" fmla="*/ 4445959 w 12191948"/>
              <a:gd name="connsiteY11562" fmla="*/ 1390834 h 3322003"/>
              <a:gd name="connsiteX11563" fmla="*/ 4408467 w 12191948"/>
              <a:gd name="connsiteY11563" fmla="*/ 1382654 h 3322003"/>
              <a:gd name="connsiteX11564" fmla="*/ 4372184 w 12191948"/>
              <a:gd name="connsiteY11564" fmla="*/ 1372720 h 3322003"/>
              <a:gd name="connsiteX11565" fmla="*/ 4387182 w 12191948"/>
              <a:gd name="connsiteY11565" fmla="*/ 1363177 h 3322003"/>
              <a:gd name="connsiteX11566" fmla="*/ 4351139 w 12191948"/>
              <a:gd name="connsiteY11566" fmla="*/ 1348374 h 3322003"/>
              <a:gd name="connsiteX11567" fmla="*/ 4339773 w 12191948"/>
              <a:gd name="connsiteY11567" fmla="*/ 1352464 h 3322003"/>
              <a:gd name="connsiteX11568" fmla="*/ 4310506 w 12191948"/>
              <a:gd name="connsiteY11568" fmla="*/ 1347205 h 3322003"/>
              <a:gd name="connsiteX11569" fmla="*/ 4303490 w 12191948"/>
              <a:gd name="connsiteY11569" fmla="*/ 1341557 h 3322003"/>
              <a:gd name="connsiteX11570" fmla="*/ 4283171 w 12191948"/>
              <a:gd name="connsiteY11570" fmla="*/ 1348180 h 3322003"/>
              <a:gd name="connsiteX11571" fmla="*/ 4333000 w 12191948"/>
              <a:gd name="connsiteY11571" fmla="*/ 1364735 h 3322003"/>
              <a:gd name="connsiteX11572" fmla="*/ 4290429 w 12191948"/>
              <a:gd name="connsiteY11572" fmla="*/ 1372332 h 3322003"/>
              <a:gd name="connsiteX11573" fmla="*/ 4260677 w 12191948"/>
              <a:gd name="connsiteY11573" fmla="*/ 1354217 h 3322003"/>
              <a:gd name="connsiteX11574" fmla="*/ 4231410 w 12191948"/>
              <a:gd name="connsiteY11574" fmla="*/ 1340583 h 3322003"/>
              <a:gd name="connsiteX11575" fmla="*/ 4199085 w 12191948"/>
              <a:gd name="connsiteY11575" fmla="*/ 1329971 h 3322003"/>
              <a:gd name="connsiteX11576" fmla="*/ 2584686 w 12191948"/>
              <a:gd name="connsiteY11576" fmla="*/ 1328703 h 3322003"/>
              <a:gd name="connsiteX11577" fmla="*/ 2585409 w 12191948"/>
              <a:gd name="connsiteY11577" fmla="*/ 1328897 h 3322003"/>
              <a:gd name="connsiteX11578" fmla="*/ 2577672 w 12191948"/>
              <a:gd name="connsiteY11578" fmla="*/ 1330844 h 3322003"/>
              <a:gd name="connsiteX11579" fmla="*/ 2575252 w 12191948"/>
              <a:gd name="connsiteY11579" fmla="*/ 1347401 h 3322003"/>
              <a:gd name="connsiteX11580" fmla="*/ 2681679 w 12191948"/>
              <a:gd name="connsiteY11580" fmla="*/ 1354022 h 3322003"/>
              <a:gd name="connsiteX11581" fmla="*/ 2670795 w 12191948"/>
              <a:gd name="connsiteY11581" fmla="*/ 1345452 h 3322003"/>
              <a:gd name="connsiteX11582" fmla="*/ 2584686 w 12191948"/>
              <a:gd name="connsiteY11582" fmla="*/ 1328703 h 3322003"/>
              <a:gd name="connsiteX11583" fmla="*/ 1176213 w 12191948"/>
              <a:gd name="connsiteY11583" fmla="*/ 1328118 h 3322003"/>
              <a:gd name="connsiteX11584" fmla="*/ 1178631 w 12191948"/>
              <a:gd name="connsiteY11584" fmla="*/ 1331623 h 3322003"/>
              <a:gd name="connsiteX11585" fmla="*/ 1188550 w 12191948"/>
              <a:gd name="connsiteY11585" fmla="*/ 1331623 h 3322003"/>
              <a:gd name="connsiteX11586" fmla="*/ 1188309 w 12191948"/>
              <a:gd name="connsiteY11586" fmla="*/ 1328118 h 3322003"/>
              <a:gd name="connsiteX11587" fmla="*/ 1188065 w 12191948"/>
              <a:gd name="connsiteY11587" fmla="*/ 1328118 h 3322003"/>
              <a:gd name="connsiteX11588" fmla="*/ 788237 w 12191948"/>
              <a:gd name="connsiteY11588" fmla="*/ 1325975 h 3322003"/>
              <a:gd name="connsiteX11589" fmla="*/ 787028 w 12191948"/>
              <a:gd name="connsiteY11589" fmla="*/ 1331819 h 3322003"/>
              <a:gd name="connsiteX11590" fmla="*/ 801782 w 12191948"/>
              <a:gd name="connsiteY11590" fmla="*/ 1334739 h 3322003"/>
              <a:gd name="connsiteX11591" fmla="*/ 799280 w 12191948"/>
              <a:gd name="connsiteY11591" fmla="*/ 1327522 h 3322003"/>
              <a:gd name="connsiteX11592" fmla="*/ 799362 w 12191948"/>
              <a:gd name="connsiteY11592" fmla="*/ 1327533 h 3322003"/>
              <a:gd name="connsiteX11593" fmla="*/ 798879 w 12191948"/>
              <a:gd name="connsiteY11593" fmla="*/ 1326366 h 3322003"/>
              <a:gd name="connsiteX11594" fmla="*/ 799280 w 12191948"/>
              <a:gd name="connsiteY11594" fmla="*/ 1327522 h 3322003"/>
              <a:gd name="connsiteX11595" fmla="*/ 1548952 w 12191948"/>
              <a:gd name="connsiteY11595" fmla="*/ 1323678 h 3322003"/>
              <a:gd name="connsiteX11596" fmla="*/ 1555482 w 12191948"/>
              <a:gd name="connsiteY11596" fmla="*/ 1325975 h 3322003"/>
              <a:gd name="connsiteX11597" fmla="*/ 1547362 w 12191948"/>
              <a:gd name="connsiteY11597" fmla="*/ 1326204 h 3322003"/>
              <a:gd name="connsiteX11598" fmla="*/ 4108292 w 12191948"/>
              <a:gd name="connsiteY11598" fmla="*/ 1323398 h 3322003"/>
              <a:gd name="connsiteX11599" fmla="*/ 4103938 w 12191948"/>
              <a:gd name="connsiteY11599" fmla="*/ 1334545 h 3322003"/>
              <a:gd name="connsiteX11600" fmla="*/ 4081927 w 12191948"/>
              <a:gd name="connsiteY11600" fmla="*/ 1330261 h 3322003"/>
              <a:gd name="connsiteX11601" fmla="*/ 4057739 w 12191948"/>
              <a:gd name="connsiteY11601" fmla="*/ 1330261 h 3322003"/>
              <a:gd name="connsiteX11602" fmla="*/ 4061852 w 12191948"/>
              <a:gd name="connsiteY11602" fmla="*/ 1336882 h 3322003"/>
              <a:gd name="connsiteX11603" fmla="*/ 4094022 w 12191948"/>
              <a:gd name="connsiteY11603" fmla="*/ 1345843 h 3322003"/>
              <a:gd name="connsiteX11604" fmla="*/ 4133690 w 12191948"/>
              <a:gd name="connsiteY11604" fmla="*/ 1343309 h 3322003"/>
              <a:gd name="connsiteX11605" fmla="*/ 4137317 w 12191948"/>
              <a:gd name="connsiteY11605" fmla="*/ 1340583 h 3322003"/>
              <a:gd name="connsiteX11606" fmla="*/ 4125950 w 12191948"/>
              <a:gd name="connsiteY11606" fmla="*/ 1324223 h 3322003"/>
              <a:gd name="connsiteX11607" fmla="*/ 4126433 w 12191948"/>
              <a:gd name="connsiteY11607" fmla="*/ 1325002 h 3322003"/>
              <a:gd name="connsiteX11608" fmla="*/ 4108292 w 12191948"/>
              <a:gd name="connsiteY11608" fmla="*/ 1323398 h 3322003"/>
              <a:gd name="connsiteX11609" fmla="*/ 509349 w 12191948"/>
              <a:gd name="connsiteY11609" fmla="*/ 1322664 h 3322003"/>
              <a:gd name="connsiteX11610" fmla="*/ 603681 w 12191948"/>
              <a:gd name="connsiteY11610" fmla="*/ 1335909 h 3322003"/>
              <a:gd name="connsiteX11611" fmla="*/ 601264 w 12191948"/>
              <a:gd name="connsiteY11611" fmla="*/ 1325781 h 3322003"/>
              <a:gd name="connsiteX11612" fmla="*/ 509349 w 12191948"/>
              <a:gd name="connsiteY11612" fmla="*/ 1322664 h 3322003"/>
              <a:gd name="connsiteX11613" fmla="*/ 1333437 w 12191948"/>
              <a:gd name="connsiteY11613" fmla="*/ 1321885 h 3322003"/>
              <a:gd name="connsiteX11614" fmla="*/ 1326180 w 12191948"/>
              <a:gd name="connsiteY11614" fmla="*/ 1337661 h 3322003"/>
              <a:gd name="connsiteX11615" fmla="*/ 1357625 w 12191948"/>
              <a:gd name="connsiteY11615" fmla="*/ 1337661 h 3322003"/>
              <a:gd name="connsiteX11616" fmla="*/ 1359558 w 12191948"/>
              <a:gd name="connsiteY11616" fmla="*/ 1328118 h 3322003"/>
              <a:gd name="connsiteX11617" fmla="*/ 862251 w 12191948"/>
              <a:gd name="connsiteY11617" fmla="*/ 1321885 h 3322003"/>
              <a:gd name="connsiteX11618" fmla="*/ 841450 w 12191948"/>
              <a:gd name="connsiteY11618" fmla="*/ 1337467 h 3322003"/>
              <a:gd name="connsiteX11619" fmla="*/ 817262 w 12191948"/>
              <a:gd name="connsiteY11619" fmla="*/ 1350321 h 3322003"/>
              <a:gd name="connsiteX11620" fmla="*/ 854511 w 12191948"/>
              <a:gd name="connsiteY11620" fmla="*/ 1354801 h 3322003"/>
              <a:gd name="connsiteX11621" fmla="*/ 877008 w 12191948"/>
              <a:gd name="connsiteY11621" fmla="*/ 1345843 h 3322003"/>
              <a:gd name="connsiteX11622" fmla="*/ 901196 w 12191948"/>
              <a:gd name="connsiteY11622" fmla="*/ 1337077 h 3322003"/>
              <a:gd name="connsiteX11623" fmla="*/ 730185 w 12191948"/>
              <a:gd name="connsiteY11623" fmla="*/ 1321885 h 3322003"/>
              <a:gd name="connsiteX11624" fmla="*/ 731635 w 12191948"/>
              <a:gd name="connsiteY11624" fmla="*/ 1325587 h 3322003"/>
              <a:gd name="connsiteX11625" fmla="*/ 743489 w 12191948"/>
              <a:gd name="connsiteY11625" fmla="*/ 1325587 h 3322003"/>
              <a:gd name="connsiteX11626" fmla="*/ 743246 w 12191948"/>
              <a:gd name="connsiteY11626" fmla="*/ 1321885 h 3322003"/>
              <a:gd name="connsiteX11627" fmla="*/ 742522 w 12191948"/>
              <a:gd name="connsiteY11627" fmla="*/ 1321885 h 3322003"/>
              <a:gd name="connsiteX11628" fmla="*/ 730185 w 12191948"/>
              <a:gd name="connsiteY11628" fmla="*/ 1321885 h 3322003"/>
              <a:gd name="connsiteX11629" fmla="*/ 1841869 w 12191948"/>
              <a:gd name="connsiteY11629" fmla="*/ 1320716 h 3322003"/>
              <a:gd name="connsiteX11630" fmla="*/ 1838725 w 12191948"/>
              <a:gd name="connsiteY11630" fmla="*/ 1333572 h 3322003"/>
              <a:gd name="connsiteX11631" fmla="*/ 1795187 w 12191948"/>
              <a:gd name="connsiteY11631" fmla="*/ 1325781 h 3322003"/>
              <a:gd name="connsiteX11632" fmla="*/ 1795187 w 12191948"/>
              <a:gd name="connsiteY11632" fmla="*/ 1326169 h 3322003"/>
              <a:gd name="connsiteX11633" fmla="*/ 1782850 w 12191948"/>
              <a:gd name="connsiteY11633" fmla="*/ 1333377 h 3322003"/>
              <a:gd name="connsiteX11634" fmla="*/ 1913225 w 12191948"/>
              <a:gd name="connsiteY11634" fmla="*/ 1367267 h 3322003"/>
              <a:gd name="connsiteX11635" fmla="*/ 1925318 w 12191948"/>
              <a:gd name="connsiteY11635" fmla="*/ 1367267 h 3322003"/>
              <a:gd name="connsiteX11636" fmla="*/ 1928705 w 12191948"/>
              <a:gd name="connsiteY11636" fmla="*/ 1394146 h 3322003"/>
              <a:gd name="connsiteX11637" fmla="*/ 1952893 w 12191948"/>
              <a:gd name="connsiteY11637" fmla="*/ 1390055 h 3322003"/>
              <a:gd name="connsiteX11638" fmla="*/ 1968374 w 12191948"/>
              <a:gd name="connsiteY11638" fmla="*/ 1371553 h 3322003"/>
              <a:gd name="connsiteX11639" fmla="*/ 1957731 w 12191948"/>
              <a:gd name="connsiteY11639" fmla="*/ 1355192 h 3322003"/>
              <a:gd name="connsiteX11640" fmla="*/ 1925076 w 12191948"/>
              <a:gd name="connsiteY11640" fmla="*/ 1359670 h 3322003"/>
              <a:gd name="connsiteX11641" fmla="*/ 1902823 w 12191948"/>
              <a:gd name="connsiteY11641" fmla="*/ 1348959 h 3322003"/>
              <a:gd name="connsiteX11642" fmla="*/ 1902341 w 12191948"/>
              <a:gd name="connsiteY11642" fmla="*/ 1348959 h 3322003"/>
              <a:gd name="connsiteX11643" fmla="*/ 1880329 w 12191948"/>
              <a:gd name="connsiteY11643" fmla="*/ 1320716 h 3322003"/>
              <a:gd name="connsiteX11644" fmla="*/ 3770384 w 12191948"/>
              <a:gd name="connsiteY11644" fmla="*/ 1319548 h 3322003"/>
              <a:gd name="connsiteX11645" fmla="*/ 3773045 w 12191948"/>
              <a:gd name="connsiteY11645" fmla="*/ 1321495 h 3322003"/>
              <a:gd name="connsiteX11646" fmla="*/ 3776189 w 12191948"/>
              <a:gd name="connsiteY11646" fmla="*/ 1320716 h 3322003"/>
              <a:gd name="connsiteX11647" fmla="*/ 651090 w 12191948"/>
              <a:gd name="connsiteY11647" fmla="*/ 1318575 h 3322003"/>
              <a:gd name="connsiteX11648" fmla="*/ 648672 w 12191948"/>
              <a:gd name="connsiteY11648" fmla="*/ 1319354 h 3322003"/>
              <a:gd name="connsiteX11649" fmla="*/ 653992 w 12191948"/>
              <a:gd name="connsiteY11649" fmla="*/ 1320521 h 3322003"/>
              <a:gd name="connsiteX11650" fmla="*/ 378489 w 12191948"/>
              <a:gd name="connsiteY11650" fmla="*/ 1318378 h 3322003"/>
              <a:gd name="connsiteX11651" fmla="*/ 374137 w 12191948"/>
              <a:gd name="connsiteY11651" fmla="*/ 1320716 h 3322003"/>
              <a:gd name="connsiteX11652" fmla="*/ 383571 w 12191948"/>
              <a:gd name="connsiteY11652" fmla="*/ 1322274 h 3322003"/>
              <a:gd name="connsiteX11653" fmla="*/ 482581 w 12191948"/>
              <a:gd name="connsiteY11653" fmla="*/ 1317978 h 3322003"/>
              <a:gd name="connsiteX11654" fmla="*/ 459520 w 12191948"/>
              <a:gd name="connsiteY11654" fmla="*/ 1321885 h 3322003"/>
              <a:gd name="connsiteX11655" fmla="*/ 458311 w 12191948"/>
              <a:gd name="connsiteY11655" fmla="*/ 1321300 h 3322003"/>
              <a:gd name="connsiteX11656" fmla="*/ 461214 w 12191948"/>
              <a:gd name="connsiteY11656" fmla="*/ 1325781 h 3322003"/>
              <a:gd name="connsiteX11657" fmla="*/ 467260 w 12191948"/>
              <a:gd name="connsiteY11657" fmla="*/ 1327727 h 3322003"/>
              <a:gd name="connsiteX11658" fmla="*/ 505479 w 12191948"/>
              <a:gd name="connsiteY11658" fmla="*/ 1322470 h 3322003"/>
              <a:gd name="connsiteX11659" fmla="*/ 482581 w 12191948"/>
              <a:gd name="connsiteY11659" fmla="*/ 1317978 h 3322003"/>
              <a:gd name="connsiteX11660" fmla="*/ 1795428 w 12191948"/>
              <a:gd name="connsiteY11660" fmla="*/ 1317405 h 3322003"/>
              <a:gd name="connsiteX11661" fmla="*/ 1783333 w 12191948"/>
              <a:gd name="connsiteY11661" fmla="*/ 1320133 h 3322003"/>
              <a:gd name="connsiteX11662" fmla="*/ 1783333 w 12191948"/>
              <a:gd name="connsiteY11662" fmla="*/ 1320521 h 3322003"/>
              <a:gd name="connsiteX11663" fmla="*/ 1793976 w 12191948"/>
              <a:gd name="connsiteY11663" fmla="*/ 1325002 h 3322003"/>
              <a:gd name="connsiteX11664" fmla="*/ 1805588 w 12191948"/>
              <a:gd name="connsiteY11664" fmla="*/ 1321885 h 3322003"/>
              <a:gd name="connsiteX11665" fmla="*/ 1805588 w 12191948"/>
              <a:gd name="connsiteY11665" fmla="*/ 1319742 h 3322003"/>
              <a:gd name="connsiteX11666" fmla="*/ 1795428 w 12191948"/>
              <a:gd name="connsiteY11666" fmla="*/ 1317405 h 3322003"/>
              <a:gd name="connsiteX11667" fmla="*/ 2706835 w 12191948"/>
              <a:gd name="connsiteY11667" fmla="*/ 1316626 h 3322003"/>
              <a:gd name="connsiteX11668" fmla="*/ 2682647 w 12191948"/>
              <a:gd name="connsiteY11668" fmla="*/ 1318963 h 3322003"/>
              <a:gd name="connsiteX11669" fmla="*/ 2726668 w 12191948"/>
              <a:gd name="connsiteY11669" fmla="*/ 1329091 h 3322003"/>
              <a:gd name="connsiteX11670" fmla="*/ 2738763 w 12191948"/>
              <a:gd name="connsiteY11670" fmla="*/ 1326366 h 3322003"/>
              <a:gd name="connsiteX11671" fmla="*/ 2706835 w 12191948"/>
              <a:gd name="connsiteY11671" fmla="*/ 1316820 h 3322003"/>
              <a:gd name="connsiteX11672" fmla="*/ 3810779 w 12191948"/>
              <a:gd name="connsiteY11672" fmla="*/ 1314679 h 3322003"/>
              <a:gd name="connsiteX11673" fmla="*/ 3810779 w 12191948"/>
              <a:gd name="connsiteY11673" fmla="*/ 1316820 h 3322003"/>
              <a:gd name="connsiteX11674" fmla="*/ 3823173 w 12191948"/>
              <a:gd name="connsiteY11674" fmla="*/ 1316067 h 3322003"/>
              <a:gd name="connsiteX11675" fmla="*/ 3823598 w 12191948"/>
              <a:gd name="connsiteY11675" fmla="*/ 1316820 h 3322003"/>
              <a:gd name="connsiteX11676" fmla="*/ 3823598 w 12191948"/>
              <a:gd name="connsiteY11676" fmla="*/ 1316041 h 3322003"/>
              <a:gd name="connsiteX11677" fmla="*/ 3823173 w 12191948"/>
              <a:gd name="connsiteY11677" fmla="*/ 1316067 h 3322003"/>
              <a:gd name="connsiteX11678" fmla="*/ 3822389 w 12191948"/>
              <a:gd name="connsiteY11678" fmla="*/ 1314679 h 3322003"/>
              <a:gd name="connsiteX11679" fmla="*/ 3810779 w 12191948"/>
              <a:gd name="connsiteY11679" fmla="*/ 1314679 h 3322003"/>
              <a:gd name="connsiteX11680" fmla="*/ 1745843 w 12191948"/>
              <a:gd name="connsiteY11680" fmla="*/ 1312730 h 3322003"/>
              <a:gd name="connsiteX11681" fmla="*/ 1748746 w 12191948"/>
              <a:gd name="connsiteY11681" fmla="*/ 1317990 h 3322003"/>
              <a:gd name="connsiteX11682" fmla="*/ 1748987 w 12191948"/>
              <a:gd name="connsiteY11682" fmla="*/ 1317017 h 3322003"/>
              <a:gd name="connsiteX11683" fmla="*/ 1767370 w 12191948"/>
              <a:gd name="connsiteY11683" fmla="*/ 1321300 h 3322003"/>
              <a:gd name="connsiteX11684" fmla="*/ 1780674 w 12191948"/>
              <a:gd name="connsiteY11684" fmla="*/ 1318769 h 3322003"/>
              <a:gd name="connsiteX11685" fmla="*/ 1763741 w 12191948"/>
              <a:gd name="connsiteY11685" fmla="*/ 1312730 h 3322003"/>
              <a:gd name="connsiteX11686" fmla="*/ 1745843 w 12191948"/>
              <a:gd name="connsiteY11686" fmla="*/ 1312730 h 3322003"/>
              <a:gd name="connsiteX11687" fmla="*/ 3551997 w 12191948"/>
              <a:gd name="connsiteY11687" fmla="*/ 1311221 h 3322003"/>
              <a:gd name="connsiteX11688" fmla="*/ 3532858 w 12191948"/>
              <a:gd name="connsiteY11688" fmla="*/ 1313704 h 3322003"/>
              <a:gd name="connsiteX11689" fmla="*/ 3585105 w 12191948"/>
              <a:gd name="connsiteY11689" fmla="*/ 1325781 h 3322003"/>
              <a:gd name="connsiteX11690" fmla="*/ 3595747 w 12191948"/>
              <a:gd name="connsiteY11690" fmla="*/ 1337856 h 3322003"/>
              <a:gd name="connsiteX11691" fmla="*/ 3625014 w 12191948"/>
              <a:gd name="connsiteY11691" fmla="*/ 1357333 h 3322003"/>
              <a:gd name="connsiteX11692" fmla="*/ 3623805 w 12191948"/>
              <a:gd name="connsiteY11692" fmla="*/ 1357333 h 3322003"/>
              <a:gd name="connsiteX11693" fmla="*/ 3620177 w 12191948"/>
              <a:gd name="connsiteY11693" fmla="*/ 1361425 h 3322003"/>
              <a:gd name="connsiteX11694" fmla="*/ 3617033 w 12191948"/>
              <a:gd name="connsiteY11694" fmla="*/ 1369798 h 3322003"/>
              <a:gd name="connsiteX11695" fmla="*/ 3646058 w 12191948"/>
              <a:gd name="connsiteY11695" fmla="*/ 1370968 h 3322003"/>
              <a:gd name="connsiteX11696" fmla="*/ 3705804 w 12191948"/>
              <a:gd name="connsiteY11696" fmla="*/ 1362007 h 3322003"/>
              <a:gd name="connsiteX11697" fmla="*/ 3713059 w 12191948"/>
              <a:gd name="connsiteY11697" fmla="*/ 1354801 h 3322003"/>
              <a:gd name="connsiteX11698" fmla="*/ 3685727 w 12191948"/>
              <a:gd name="connsiteY11698" fmla="*/ 1343115 h 3322003"/>
              <a:gd name="connsiteX11699" fmla="*/ 3633239 w 12191948"/>
              <a:gd name="connsiteY11699" fmla="*/ 1336494 h 3322003"/>
              <a:gd name="connsiteX11700" fmla="*/ 3619694 w 12191948"/>
              <a:gd name="connsiteY11700" fmla="*/ 1311563 h 3322003"/>
              <a:gd name="connsiteX11701" fmla="*/ 3618724 w 12191948"/>
              <a:gd name="connsiteY11701" fmla="*/ 1312146 h 3322003"/>
              <a:gd name="connsiteX11702" fmla="*/ 3577847 w 12191948"/>
              <a:gd name="connsiteY11702" fmla="*/ 1313704 h 3322003"/>
              <a:gd name="connsiteX11703" fmla="*/ 3551997 w 12191948"/>
              <a:gd name="connsiteY11703" fmla="*/ 1311221 h 3322003"/>
              <a:gd name="connsiteX11704" fmla="*/ 2470125 w 12191948"/>
              <a:gd name="connsiteY11704" fmla="*/ 1309785 h 3322003"/>
              <a:gd name="connsiteX11705" fmla="*/ 2459634 w 12191948"/>
              <a:gd name="connsiteY11705" fmla="*/ 1314094 h 3322003"/>
              <a:gd name="connsiteX11706" fmla="*/ 2488175 w 12191948"/>
              <a:gd name="connsiteY11706" fmla="*/ 1323443 h 3322003"/>
              <a:gd name="connsiteX11707" fmla="*/ 2573075 w 12191948"/>
              <a:gd name="connsiteY11707" fmla="*/ 1330261 h 3322003"/>
              <a:gd name="connsiteX11708" fmla="*/ 2535342 w 12191948"/>
              <a:gd name="connsiteY11708" fmla="*/ 1319354 h 3322003"/>
              <a:gd name="connsiteX11709" fmla="*/ 2535342 w 12191948"/>
              <a:gd name="connsiteY11709" fmla="*/ 1318769 h 3322003"/>
              <a:gd name="connsiteX11710" fmla="*/ 2490595 w 12191948"/>
              <a:gd name="connsiteY11710" fmla="*/ 1314094 h 3322003"/>
              <a:gd name="connsiteX11711" fmla="*/ 2470125 w 12191948"/>
              <a:gd name="connsiteY11711" fmla="*/ 1309785 h 3322003"/>
              <a:gd name="connsiteX11712" fmla="*/ 3320244 w 12191948"/>
              <a:gd name="connsiteY11712" fmla="*/ 1305330 h 3322003"/>
              <a:gd name="connsiteX11713" fmla="*/ 3308634 w 12191948"/>
              <a:gd name="connsiteY11713" fmla="*/ 1312925 h 3322003"/>
              <a:gd name="connsiteX11714" fmla="*/ 3344433 w 12191948"/>
              <a:gd name="connsiteY11714" fmla="*/ 1314289 h 3322003"/>
              <a:gd name="connsiteX11715" fmla="*/ 3320244 w 12191948"/>
              <a:gd name="connsiteY11715" fmla="*/ 1305330 h 3322003"/>
              <a:gd name="connsiteX11716" fmla="*/ 1590313 w 12191948"/>
              <a:gd name="connsiteY11716" fmla="*/ 1301044 h 3322003"/>
              <a:gd name="connsiteX11717" fmla="*/ 1657072 w 12191948"/>
              <a:gd name="connsiteY11717" fmla="*/ 1335909 h 3322003"/>
              <a:gd name="connsiteX11718" fmla="*/ 1656346 w 12191948"/>
              <a:gd name="connsiteY11718" fmla="*/ 1335909 h 3322003"/>
              <a:gd name="connsiteX11719" fmla="*/ 1701820 w 12191948"/>
              <a:gd name="connsiteY11719" fmla="*/ 1350321 h 3322003"/>
              <a:gd name="connsiteX11720" fmla="*/ 1753583 w 12191948"/>
              <a:gd name="connsiteY11720" fmla="*/ 1366488 h 3322003"/>
              <a:gd name="connsiteX11721" fmla="*/ 1759630 w 12191948"/>
              <a:gd name="connsiteY11721" fmla="*/ 1356750 h 3322003"/>
              <a:gd name="connsiteX11722" fmla="*/ 1720203 w 12191948"/>
              <a:gd name="connsiteY11722" fmla="*/ 1344285 h 3322003"/>
              <a:gd name="connsiteX11723" fmla="*/ 1773416 w 12191948"/>
              <a:gd name="connsiteY11723" fmla="*/ 1341168 h 3322003"/>
              <a:gd name="connsiteX11724" fmla="*/ 1739071 w 12191948"/>
              <a:gd name="connsiteY11724" fmla="*/ 1327533 h 3322003"/>
              <a:gd name="connsiteX11725" fmla="*/ 1736409 w 12191948"/>
              <a:gd name="connsiteY11725" fmla="*/ 1332987 h 3322003"/>
              <a:gd name="connsiteX11726" fmla="*/ 1667715 w 12191948"/>
              <a:gd name="connsiteY11726" fmla="*/ 1326169 h 3322003"/>
              <a:gd name="connsiteX11727" fmla="*/ 1629014 w 12191948"/>
              <a:gd name="connsiteY11727" fmla="*/ 1303966 h 3322003"/>
              <a:gd name="connsiteX11728" fmla="*/ 2099715 w 12191948"/>
              <a:gd name="connsiteY11728" fmla="*/ 1300265 h 3322003"/>
              <a:gd name="connsiteX11729" fmla="*/ 2110358 w 12191948"/>
              <a:gd name="connsiteY11729" fmla="*/ 1303576 h 3322003"/>
              <a:gd name="connsiteX11730" fmla="*/ 2109147 w 12191948"/>
              <a:gd name="connsiteY11730" fmla="*/ 1304355 h 3322003"/>
              <a:gd name="connsiteX11731" fmla="*/ 2121242 w 12191948"/>
              <a:gd name="connsiteY11731" fmla="*/ 1306109 h 3322003"/>
              <a:gd name="connsiteX11732" fmla="*/ 2110841 w 12191948"/>
              <a:gd name="connsiteY11732" fmla="*/ 1300265 h 3322003"/>
              <a:gd name="connsiteX11733" fmla="*/ 2099715 w 12191948"/>
              <a:gd name="connsiteY11733" fmla="*/ 1300265 h 3322003"/>
              <a:gd name="connsiteX11734" fmla="*/ 1822034 w 12191948"/>
              <a:gd name="connsiteY11734" fmla="*/ 1299877 h 3322003"/>
              <a:gd name="connsiteX11735" fmla="*/ 1827356 w 12191948"/>
              <a:gd name="connsiteY11735" fmla="*/ 1302408 h 3322003"/>
              <a:gd name="connsiteX11736" fmla="*/ 1826389 w 12191948"/>
              <a:gd name="connsiteY11736" fmla="*/ 1304161 h 3322003"/>
              <a:gd name="connsiteX11737" fmla="*/ 1839449 w 12191948"/>
              <a:gd name="connsiteY11737" fmla="*/ 1305524 h 3322003"/>
              <a:gd name="connsiteX11738" fmla="*/ 1839449 w 12191948"/>
              <a:gd name="connsiteY11738" fmla="*/ 1301629 h 3322003"/>
              <a:gd name="connsiteX11739" fmla="*/ 2552757 w 12191948"/>
              <a:gd name="connsiteY11739" fmla="*/ 1299680 h 3322003"/>
              <a:gd name="connsiteX11740" fmla="*/ 2565091 w 12191948"/>
              <a:gd name="connsiteY11740" fmla="*/ 1306692 h 3322003"/>
              <a:gd name="connsiteX11741" fmla="*/ 2565091 w 12191948"/>
              <a:gd name="connsiteY11741" fmla="*/ 1306109 h 3322003"/>
              <a:gd name="connsiteX11742" fmla="*/ 2587588 w 12191948"/>
              <a:gd name="connsiteY11742" fmla="*/ 1309226 h 3322003"/>
              <a:gd name="connsiteX11743" fmla="*/ 2576946 w 12191948"/>
              <a:gd name="connsiteY11743" fmla="*/ 1299680 h 3322003"/>
              <a:gd name="connsiteX11744" fmla="*/ 2552757 w 12191948"/>
              <a:gd name="connsiteY11744" fmla="*/ 1299680 h 3322003"/>
              <a:gd name="connsiteX11745" fmla="*/ 1511218 w 12191948"/>
              <a:gd name="connsiteY11745" fmla="*/ 1299680 h 3322003"/>
              <a:gd name="connsiteX11746" fmla="*/ 1503477 w 12191948"/>
              <a:gd name="connsiteY11746" fmla="*/ 1301044 h 3322003"/>
              <a:gd name="connsiteX11747" fmla="*/ 1515573 w 12191948"/>
              <a:gd name="connsiteY11747" fmla="*/ 1301629 h 3322003"/>
              <a:gd name="connsiteX11748" fmla="*/ 1520893 w 12191948"/>
              <a:gd name="connsiteY11748" fmla="*/ 1301629 h 3322003"/>
              <a:gd name="connsiteX11749" fmla="*/ 1511218 w 12191948"/>
              <a:gd name="connsiteY11749" fmla="*/ 1299680 h 3322003"/>
              <a:gd name="connsiteX11750" fmla="*/ 643349 w 12191948"/>
              <a:gd name="connsiteY11750" fmla="*/ 1298901 h 3322003"/>
              <a:gd name="connsiteX11751" fmla="*/ 646493 w 12191948"/>
              <a:gd name="connsiteY11751" fmla="*/ 1307083 h 3322003"/>
              <a:gd name="connsiteX11752" fmla="*/ 670681 w 12191948"/>
              <a:gd name="connsiteY11752" fmla="*/ 1310978 h 3322003"/>
              <a:gd name="connsiteX11753" fmla="*/ 673101 w 12191948"/>
              <a:gd name="connsiteY11753" fmla="*/ 1298901 h 3322003"/>
              <a:gd name="connsiteX11754" fmla="*/ 671166 w 12191948"/>
              <a:gd name="connsiteY11754" fmla="*/ 1298901 h 3322003"/>
              <a:gd name="connsiteX11755" fmla="*/ 643349 w 12191948"/>
              <a:gd name="connsiteY11755" fmla="*/ 1298901 h 3322003"/>
              <a:gd name="connsiteX11756" fmla="*/ 3401758 w 12191948"/>
              <a:gd name="connsiteY11756" fmla="*/ 1297539 h 3322003"/>
              <a:gd name="connsiteX11757" fmla="*/ 3407804 w 12191948"/>
              <a:gd name="connsiteY11757" fmla="*/ 1317017 h 3322003"/>
              <a:gd name="connsiteX11758" fmla="*/ 3465614 w 12191948"/>
              <a:gd name="connsiteY11758" fmla="*/ 1324807 h 3322003"/>
              <a:gd name="connsiteX11759" fmla="*/ 3464164 w 12191948"/>
              <a:gd name="connsiteY11759" fmla="*/ 1314483 h 3322003"/>
              <a:gd name="connsiteX11760" fmla="*/ 3464164 w 12191948"/>
              <a:gd name="connsiteY11760" fmla="*/ 1307083 h 3322003"/>
              <a:gd name="connsiteX11761" fmla="*/ 1732539 w 12191948"/>
              <a:gd name="connsiteY11761" fmla="*/ 1293059 h 3322003"/>
              <a:gd name="connsiteX11762" fmla="*/ 1729637 w 12191948"/>
              <a:gd name="connsiteY11762" fmla="*/ 1296564 h 3322003"/>
              <a:gd name="connsiteX11763" fmla="*/ 1761324 w 12191948"/>
              <a:gd name="connsiteY11763" fmla="*/ 1306692 h 3322003"/>
              <a:gd name="connsiteX11764" fmla="*/ 1761565 w 12191948"/>
              <a:gd name="connsiteY11764" fmla="*/ 1305719 h 3322003"/>
              <a:gd name="connsiteX11765" fmla="*/ 1750440 w 12191948"/>
              <a:gd name="connsiteY11765" fmla="*/ 1295981 h 3322003"/>
              <a:gd name="connsiteX11766" fmla="*/ 1732539 w 12191948"/>
              <a:gd name="connsiteY11766" fmla="*/ 1293059 h 3322003"/>
              <a:gd name="connsiteX11767" fmla="*/ 479838 w 12191948"/>
              <a:gd name="connsiteY11767" fmla="*/ 1292865 h 3322003"/>
              <a:gd name="connsiteX11768" fmla="*/ 471372 w 12191948"/>
              <a:gd name="connsiteY11768" fmla="*/ 1297149 h 3322003"/>
              <a:gd name="connsiteX11769" fmla="*/ 483708 w 12191948"/>
              <a:gd name="connsiteY11769" fmla="*/ 1299877 h 3322003"/>
              <a:gd name="connsiteX11770" fmla="*/ 496045 w 12191948"/>
              <a:gd name="connsiteY11770" fmla="*/ 1295006 h 3322003"/>
              <a:gd name="connsiteX11771" fmla="*/ 493142 w 12191948"/>
              <a:gd name="connsiteY11771" fmla="*/ 1292865 h 3322003"/>
              <a:gd name="connsiteX11772" fmla="*/ 491933 w 12191948"/>
              <a:gd name="connsiteY11772" fmla="*/ 1292865 h 3322003"/>
              <a:gd name="connsiteX11773" fmla="*/ 479838 w 12191948"/>
              <a:gd name="connsiteY11773" fmla="*/ 1292865 h 3322003"/>
              <a:gd name="connsiteX11774" fmla="*/ 1622968 w 12191948"/>
              <a:gd name="connsiteY11774" fmla="*/ 1289358 h 3322003"/>
              <a:gd name="connsiteX11775" fmla="*/ 1647156 w 12191948"/>
              <a:gd name="connsiteY11775" fmla="*/ 1301629 h 3322003"/>
              <a:gd name="connsiteX11776" fmla="*/ 1631676 w 12191948"/>
              <a:gd name="connsiteY11776" fmla="*/ 1304355 h 3322003"/>
              <a:gd name="connsiteX11777" fmla="*/ 1663119 w 12191948"/>
              <a:gd name="connsiteY11777" fmla="*/ 1316626 h 3322003"/>
              <a:gd name="connsiteX11778" fmla="*/ 1739312 w 12191948"/>
              <a:gd name="connsiteY11778" fmla="*/ 1327145 h 3322003"/>
              <a:gd name="connsiteX11779" fmla="*/ 1689486 w 12191948"/>
              <a:gd name="connsiteY11779" fmla="*/ 1293644 h 3322003"/>
              <a:gd name="connsiteX11780" fmla="*/ 2047469 w 12191948"/>
              <a:gd name="connsiteY11780" fmla="*/ 1288969 h 3322003"/>
              <a:gd name="connsiteX11781" fmla="*/ 2045775 w 12191948"/>
              <a:gd name="connsiteY11781" fmla="*/ 1289748 h 3322003"/>
              <a:gd name="connsiteX11782" fmla="*/ 2025214 w 12191948"/>
              <a:gd name="connsiteY11782" fmla="*/ 1291695 h 3322003"/>
              <a:gd name="connsiteX11783" fmla="*/ 2099230 w 12191948"/>
              <a:gd name="connsiteY11783" fmla="*/ 1300071 h 3322003"/>
              <a:gd name="connsiteX11784" fmla="*/ 2047469 w 12191948"/>
              <a:gd name="connsiteY11784" fmla="*/ 1288969 h 3322003"/>
              <a:gd name="connsiteX11785" fmla="*/ 5486288 w 12191948"/>
              <a:gd name="connsiteY11785" fmla="*/ 1288384 h 3322003"/>
              <a:gd name="connsiteX11786" fmla="*/ 5510476 w 12191948"/>
              <a:gd name="connsiteY11786" fmla="*/ 1300850 h 3322003"/>
              <a:gd name="connsiteX11787" fmla="*/ 5537082 w 12191948"/>
              <a:gd name="connsiteY11787" fmla="*/ 1307083 h 3322003"/>
              <a:gd name="connsiteX11788" fmla="*/ 5545065 w 12191948"/>
              <a:gd name="connsiteY11788" fmla="*/ 1300850 h 3322003"/>
              <a:gd name="connsiteX11789" fmla="*/ 5545065 w 12191948"/>
              <a:gd name="connsiteY11789" fmla="*/ 1300265 h 3322003"/>
              <a:gd name="connsiteX11790" fmla="*/ 5545065 w 12191948"/>
              <a:gd name="connsiteY11790" fmla="*/ 1293448 h 3322003"/>
              <a:gd name="connsiteX11791" fmla="*/ 11909914 w 12191948"/>
              <a:gd name="connsiteY11791" fmla="*/ 1285853 h 3322003"/>
              <a:gd name="connsiteX11792" fmla="*/ 11914269 w 12191948"/>
              <a:gd name="connsiteY11792" fmla="*/ 1292474 h 3322003"/>
              <a:gd name="connsiteX11793" fmla="*/ 11927088 w 12191948"/>
              <a:gd name="connsiteY11793" fmla="*/ 1292474 h 3322003"/>
              <a:gd name="connsiteX11794" fmla="*/ 11922251 w 12191948"/>
              <a:gd name="connsiteY11794" fmla="*/ 1287994 h 3322003"/>
              <a:gd name="connsiteX11795" fmla="*/ 4846270 w 12191948"/>
              <a:gd name="connsiteY11795" fmla="*/ 1285268 h 3322003"/>
              <a:gd name="connsiteX11796" fmla="*/ 4850140 w 12191948"/>
              <a:gd name="connsiteY11796" fmla="*/ 1292086 h 3322003"/>
              <a:gd name="connsiteX11797" fmla="*/ 4868282 w 12191948"/>
              <a:gd name="connsiteY11797" fmla="*/ 1295396 h 3322003"/>
              <a:gd name="connsiteX11798" fmla="*/ 4867073 w 12191948"/>
              <a:gd name="connsiteY11798" fmla="*/ 1287215 h 3322003"/>
              <a:gd name="connsiteX11799" fmla="*/ 4867556 w 12191948"/>
              <a:gd name="connsiteY11799" fmla="*/ 1287994 h 3322003"/>
              <a:gd name="connsiteX11800" fmla="*/ 4846270 w 12191948"/>
              <a:gd name="connsiteY11800" fmla="*/ 1285268 h 3322003"/>
              <a:gd name="connsiteX11801" fmla="*/ 2642496 w 12191948"/>
              <a:gd name="connsiteY11801" fmla="*/ 1284489 h 3322003"/>
              <a:gd name="connsiteX11802" fmla="*/ 2645155 w 12191948"/>
              <a:gd name="connsiteY11802" fmla="*/ 1286436 h 3322003"/>
              <a:gd name="connsiteX11803" fmla="*/ 2648057 w 12191948"/>
              <a:gd name="connsiteY11803" fmla="*/ 1285657 h 3322003"/>
              <a:gd name="connsiteX11804" fmla="*/ 3141253 w 12191948"/>
              <a:gd name="connsiteY11804" fmla="*/ 1279814 h 3322003"/>
              <a:gd name="connsiteX11805" fmla="*/ 3153348 w 12191948"/>
              <a:gd name="connsiteY11805" fmla="*/ 1315068 h 3322003"/>
              <a:gd name="connsiteX11806" fmla="*/ 3269448 w 12191948"/>
              <a:gd name="connsiteY11806" fmla="*/ 1343894 h 3322003"/>
              <a:gd name="connsiteX11807" fmla="*/ 3308875 w 12191948"/>
              <a:gd name="connsiteY11807" fmla="*/ 1349738 h 3322003"/>
              <a:gd name="connsiteX11808" fmla="*/ 3284687 w 12191948"/>
              <a:gd name="connsiteY11808" fmla="*/ 1326754 h 3322003"/>
              <a:gd name="connsiteX11809" fmla="*/ 3374911 w 12191948"/>
              <a:gd name="connsiteY11809" fmla="*/ 1332208 h 3322003"/>
              <a:gd name="connsiteX11810" fmla="*/ 3337177 w 12191948"/>
              <a:gd name="connsiteY11810" fmla="*/ 1323443 h 3322003"/>
              <a:gd name="connsiteX11811" fmla="*/ 3306940 w 12191948"/>
              <a:gd name="connsiteY11811" fmla="*/ 1313510 h 3322003"/>
              <a:gd name="connsiteX11812" fmla="*/ 3296056 w 12191948"/>
              <a:gd name="connsiteY11812" fmla="*/ 1313510 h 3322003"/>
              <a:gd name="connsiteX11813" fmla="*/ 3234617 w 12191948"/>
              <a:gd name="connsiteY11813" fmla="*/ 1294032 h 3322003"/>
              <a:gd name="connsiteX11814" fmla="*/ 3249615 w 12191948"/>
              <a:gd name="connsiteY11814" fmla="*/ 1294032 h 3322003"/>
              <a:gd name="connsiteX11815" fmla="*/ 3234376 w 12191948"/>
              <a:gd name="connsiteY11815" fmla="*/ 1290331 h 3322003"/>
              <a:gd name="connsiteX11816" fmla="*/ 3141253 w 12191948"/>
              <a:gd name="connsiteY11816" fmla="*/ 1279814 h 3322003"/>
              <a:gd name="connsiteX11817" fmla="*/ 3271868 w 12191948"/>
              <a:gd name="connsiteY11817" fmla="*/ 1277866 h 3322003"/>
              <a:gd name="connsiteX11818" fmla="*/ 3267998 w 12191948"/>
              <a:gd name="connsiteY11818" fmla="*/ 1284683 h 3322003"/>
              <a:gd name="connsiteX11819" fmla="*/ 3286864 w 12191948"/>
              <a:gd name="connsiteY11819" fmla="*/ 1302408 h 3322003"/>
              <a:gd name="connsiteX11820" fmla="*/ 3329920 w 12191948"/>
              <a:gd name="connsiteY11820" fmla="*/ 1294617 h 3322003"/>
              <a:gd name="connsiteX11821" fmla="*/ 3323147 w 12191948"/>
              <a:gd name="connsiteY11821" fmla="*/ 1285268 h 3322003"/>
              <a:gd name="connsiteX11822" fmla="*/ 3271868 w 12191948"/>
              <a:gd name="connsiteY11822" fmla="*/ 1277866 h 3322003"/>
              <a:gd name="connsiteX11823" fmla="*/ 1791799 w 12191948"/>
              <a:gd name="connsiteY11823" fmla="*/ 1277671 h 3322003"/>
              <a:gd name="connsiteX11824" fmla="*/ 1788414 w 12191948"/>
              <a:gd name="connsiteY11824" fmla="*/ 1280769 h 3322003"/>
              <a:gd name="connsiteX11825" fmla="*/ 1789864 w 12191948"/>
              <a:gd name="connsiteY11825" fmla="*/ 1282931 h 3322003"/>
              <a:gd name="connsiteX11826" fmla="*/ 1810426 w 12191948"/>
              <a:gd name="connsiteY11826" fmla="*/ 1287800 h 3322003"/>
              <a:gd name="connsiteX11827" fmla="*/ 1808974 w 12191948"/>
              <a:gd name="connsiteY11827" fmla="*/ 1280982 h 3322003"/>
              <a:gd name="connsiteX11828" fmla="*/ 1791799 w 12191948"/>
              <a:gd name="connsiteY11828" fmla="*/ 1277671 h 3322003"/>
              <a:gd name="connsiteX11829" fmla="*/ 2917029 w 12191948"/>
              <a:gd name="connsiteY11829" fmla="*/ 1274555 h 3322003"/>
              <a:gd name="connsiteX11830" fmla="*/ 2904936 w 12191948"/>
              <a:gd name="connsiteY11830" fmla="*/ 1287800 h 3322003"/>
              <a:gd name="connsiteX11831" fmla="*/ 2932268 w 12191948"/>
              <a:gd name="connsiteY11831" fmla="*/ 1301044 h 3322003"/>
              <a:gd name="connsiteX11832" fmla="*/ 2922834 w 12191948"/>
              <a:gd name="connsiteY11832" fmla="*/ 1303381 h 3322003"/>
              <a:gd name="connsiteX11833" fmla="*/ 2925736 w 12191948"/>
              <a:gd name="connsiteY11833" fmla="*/ 1314289 h 3322003"/>
              <a:gd name="connsiteX11834" fmla="*/ 2939525 w 12191948"/>
              <a:gd name="connsiteY11834" fmla="*/ 1316041 h 3322003"/>
              <a:gd name="connsiteX11835" fmla="*/ 2949201 w 12191948"/>
              <a:gd name="connsiteY11835" fmla="*/ 1307667 h 3322003"/>
              <a:gd name="connsiteX11836" fmla="*/ 2941217 w 12191948"/>
              <a:gd name="connsiteY11836" fmla="*/ 1302408 h 3322003"/>
              <a:gd name="connsiteX11837" fmla="*/ 2970969 w 12191948"/>
              <a:gd name="connsiteY11837" fmla="*/ 1305524 h 3322003"/>
              <a:gd name="connsiteX11838" fmla="*/ 3041113 w 12191948"/>
              <a:gd name="connsiteY11838" fmla="*/ 1322664 h 3322003"/>
              <a:gd name="connsiteX11839" fmla="*/ 3089489 w 12191948"/>
              <a:gd name="connsiteY11839" fmla="*/ 1316820 h 3322003"/>
              <a:gd name="connsiteX11840" fmla="*/ 3081993 w 12191948"/>
              <a:gd name="connsiteY11840" fmla="*/ 1310005 h 3322003"/>
              <a:gd name="connsiteX11841" fmla="*/ 3018136 w 12191948"/>
              <a:gd name="connsiteY11841" fmla="*/ 1287215 h 3322003"/>
              <a:gd name="connsiteX11842" fmla="*/ 2970486 w 12191948"/>
              <a:gd name="connsiteY11842" fmla="*/ 1295202 h 3322003"/>
              <a:gd name="connsiteX11843" fmla="*/ 352369 w 12191948"/>
              <a:gd name="connsiteY11843" fmla="*/ 1273191 h 3322003"/>
              <a:gd name="connsiteX11844" fmla="*/ 353067 w 12191948"/>
              <a:gd name="connsiteY11844" fmla="*/ 1273529 h 3322003"/>
              <a:gd name="connsiteX11845" fmla="*/ 339547 w 12191948"/>
              <a:gd name="connsiteY11845" fmla="*/ 1277283 h 3322003"/>
              <a:gd name="connsiteX11846" fmla="*/ 363735 w 12191948"/>
              <a:gd name="connsiteY11846" fmla="*/ 1281373 h 3322003"/>
              <a:gd name="connsiteX11847" fmla="*/ 360955 w 12191948"/>
              <a:gd name="connsiteY11847" fmla="*/ 1277355 h 3322003"/>
              <a:gd name="connsiteX11848" fmla="*/ 353067 w 12191948"/>
              <a:gd name="connsiteY11848" fmla="*/ 1273529 h 3322003"/>
              <a:gd name="connsiteX11849" fmla="*/ 353578 w 12191948"/>
              <a:gd name="connsiteY11849" fmla="*/ 1273387 h 3322003"/>
              <a:gd name="connsiteX11850" fmla="*/ 2426979 w 12191948"/>
              <a:gd name="connsiteY11850" fmla="*/ 1271050 h 3322003"/>
              <a:gd name="connsiteX11851" fmla="*/ 2426979 w 12191948"/>
              <a:gd name="connsiteY11851" fmla="*/ 1274946 h 3322003"/>
              <a:gd name="connsiteX11852" fmla="*/ 2453585 w 12191948"/>
              <a:gd name="connsiteY11852" fmla="*/ 1280982 h 3322003"/>
              <a:gd name="connsiteX11853" fmla="*/ 2458666 w 12191948"/>
              <a:gd name="connsiteY11853" fmla="*/ 1278645 h 3322003"/>
              <a:gd name="connsiteX11854" fmla="*/ 2458423 w 12191948"/>
              <a:gd name="connsiteY11854" fmla="*/ 1278062 h 3322003"/>
              <a:gd name="connsiteX11855" fmla="*/ 2426979 w 12191948"/>
              <a:gd name="connsiteY11855" fmla="*/ 1271050 h 3322003"/>
              <a:gd name="connsiteX11856" fmla="*/ 1908628 w 12191948"/>
              <a:gd name="connsiteY11856" fmla="*/ 1270075 h 3322003"/>
              <a:gd name="connsiteX11857" fmla="*/ 1884440 w 12191948"/>
              <a:gd name="connsiteY11857" fmla="*/ 1271439 h 3322003"/>
              <a:gd name="connsiteX11858" fmla="*/ 1823486 w 12191948"/>
              <a:gd name="connsiteY11858" fmla="*/ 1271439 h 3322003"/>
              <a:gd name="connsiteX11859" fmla="*/ 1863396 w 12191948"/>
              <a:gd name="connsiteY11859" fmla="*/ 1284683 h 3322003"/>
              <a:gd name="connsiteX11860" fmla="*/ 1855897 w 12191948"/>
              <a:gd name="connsiteY11860" fmla="*/ 1287215 h 3322003"/>
              <a:gd name="connsiteX11861" fmla="*/ 1861946 w 12191948"/>
              <a:gd name="connsiteY11861" fmla="*/ 1291695 h 3322003"/>
              <a:gd name="connsiteX11862" fmla="*/ 1875006 w 12191948"/>
              <a:gd name="connsiteY11862" fmla="*/ 1291695 h 3322003"/>
              <a:gd name="connsiteX11863" fmla="*/ 1928946 w 12191948"/>
              <a:gd name="connsiteY11863" fmla="*/ 1301629 h 3322003"/>
              <a:gd name="connsiteX11864" fmla="*/ 1968615 w 12191948"/>
              <a:gd name="connsiteY11864" fmla="*/ 1319548 h 3322003"/>
              <a:gd name="connsiteX11865" fmla="*/ 2013847 w 12191948"/>
              <a:gd name="connsiteY11865" fmla="*/ 1334739 h 3322003"/>
              <a:gd name="connsiteX11866" fmla="*/ 2011427 w 12191948"/>
              <a:gd name="connsiteY11866" fmla="*/ 1339025 h 3322003"/>
              <a:gd name="connsiteX11867" fmla="*/ 2023037 w 12191948"/>
              <a:gd name="connsiteY11867" fmla="*/ 1336297 h 3322003"/>
              <a:gd name="connsiteX11868" fmla="*/ 2060044 w 12191948"/>
              <a:gd name="connsiteY11868" fmla="*/ 1334739 h 3322003"/>
              <a:gd name="connsiteX11869" fmla="*/ 2047225 w 12191948"/>
              <a:gd name="connsiteY11869" fmla="*/ 1324223 h 3322003"/>
              <a:gd name="connsiteX11870" fmla="*/ 2057386 w 12191948"/>
              <a:gd name="connsiteY11870" fmla="*/ 1310393 h 3322003"/>
              <a:gd name="connsiteX11871" fmla="*/ 2025457 w 12191948"/>
              <a:gd name="connsiteY11871" fmla="*/ 1307862 h 3322003"/>
              <a:gd name="connsiteX11872" fmla="*/ 1993770 w 12191948"/>
              <a:gd name="connsiteY11872" fmla="*/ 1309029 h 3322003"/>
              <a:gd name="connsiteX11873" fmla="*/ 1974179 w 12191948"/>
              <a:gd name="connsiteY11873" fmla="*/ 1304551 h 3322003"/>
              <a:gd name="connsiteX11874" fmla="*/ 1981919 w 12191948"/>
              <a:gd name="connsiteY11874" fmla="*/ 1299680 h 3322003"/>
              <a:gd name="connsiteX11875" fmla="*/ 2014815 w 12191948"/>
              <a:gd name="connsiteY11875" fmla="*/ 1299680 h 3322003"/>
              <a:gd name="connsiteX11876" fmla="*/ 2022796 w 12191948"/>
              <a:gd name="connsiteY11876" fmla="*/ 1291110 h 3322003"/>
              <a:gd name="connsiteX11877" fmla="*/ 2005381 w 12191948"/>
              <a:gd name="connsiteY11877" fmla="*/ 1284295 h 3322003"/>
              <a:gd name="connsiteX11878" fmla="*/ 1908628 w 12191948"/>
              <a:gd name="connsiteY11878" fmla="*/ 1270075 h 3322003"/>
              <a:gd name="connsiteX11879" fmla="*/ 3184065 w 12191948"/>
              <a:gd name="connsiteY11879" fmla="*/ 1269881 h 3322003"/>
              <a:gd name="connsiteX11880" fmla="*/ 3191323 w 12191948"/>
              <a:gd name="connsiteY11880" fmla="*/ 1274167 h 3322003"/>
              <a:gd name="connsiteX11881" fmla="*/ 3203415 w 12191948"/>
              <a:gd name="connsiteY11881" fmla="*/ 1274167 h 3322003"/>
              <a:gd name="connsiteX11882" fmla="*/ 3201239 w 12191948"/>
              <a:gd name="connsiteY11882" fmla="*/ 1269881 h 3322003"/>
              <a:gd name="connsiteX11883" fmla="*/ 3200030 w 12191948"/>
              <a:gd name="connsiteY11883" fmla="*/ 1269881 h 3322003"/>
              <a:gd name="connsiteX11884" fmla="*/ 2122451 w 12191948"/>
              <a:gd name="connsiteY11884" fmla="*/ 1269686 h 3322003"/>
              <a:gd name="connsiteX11885" fmla="*/ 2118098 w 12191948"/>
              <a:gd name="connsiteY11885" fmla="*/ 1272608 h 3322003"/>
              <a:gd name="connsiteX11886" fmla="*/ 2130676 w 12191948"/>
              <a:gd name="connsiteY11886" fmla="*/ 1272218 h 3322003"/>
              <a:gd name="connsiteX11887" fmla="*/ 2129465 w 12191948"/>
              <a:gd name="connsiteY11887" fmla="*/ 1272997 h 3322003"/>
              <a:gd name="connsiteX11888" fmla="*/ 2137449 w 12191948"/>
              <a:gd name="connsiteY11888" fmla="*/ 1272997 h 3322003"/>
              <a:gd name="connsiteX11889" fmla="*/ 2122451 w 12191948"/>
              <a:gd name="connsiteY11889" fmla="*/ 1269686 h 3322003"/>
              <a:gd name="connsiteX11890" fmla="*/ 1606520 w 12191948"/>
              <a:gd name="connsiteY11890" fmla="*/ 1269686 h 3322003"/>
              <a:gd name="connsiteX11891" fmla="*/ 1611358 w 12191948"/>
              <a:gd name="connsiteY11891" fmla="*/ 1274749 h 3322003"/>
              <a:gd name="connsiteX11892" fmla="*/ 1644736 w 12191948"/>
              <a:gd name="connsiteY11892" fmla="*/ 1279035 h 3322003"/>
              <a:gd name="connsiteX11893" fmla="*/ 1646397 w 12191948"/>
              <a:gd name="connsiteY11893" fmla="*/ 1274642 h 3322003"/>
              <a:gd name="connsiteX11894" fmla="*/ 1647156 w 12191948"/>
              <a:gd name="connsiteY11894" fmla="*/ 1274749 h 3322003"/>
              <a:gd name="connsiteX11895" fmla="*/ 1646430 w 12191948"/>
              <a:gd name="connsiteY11895" fmla="*/ 1274555 h 3322003"/>
              <a:gd name="connsiteX11896" fmla="*/ 1646397 w 12191948"/>
              <a:gd name="connsiteY11896" fmla="*/ 1274642 h 3322003"/>
              <a:gd name="connsiteX11897" fmla="*/ 1611358 w 12191948"/>
              <a:gd name="connsiteY11897" fmla="*/ 1269686 h 3322003"/>
              <a:gd name="connsiteX11898" fmla="*/ 1606520 w 12191948"/>
              <a:gd name="connsiteY11898" fmla="*/ 1269686 h 3322003"/>
              <a:gd name="connsiteX11899" fmla="*/ 2162604 w 12191948"/>
              <a:gd name="connsiteY11899" fmla="*/ 1267738 h 3322003"/>
              <a:gd name="connsiteX11900" fmla="*/ 2144222 w 12191948"/>
              <a:gd name="connsiteY11900" fmla="*/ 1271439 h 3322003"/>
              <a:gd name="connsiteX11901" fmla="*/ 2162604 w 12191948"/>
              <a:gd name="connsiteY11901" fmla="*/ 1267738 h 3322003"/>
              <a:gd name="connsiteX11902" fmla="*/ 2934203 w 12191948"/>
              <a:gd name="connsiteY11902" fmla="*/ 1265985 h 3322003"/>
              <a:gd name="connsiteX11903" fmla="*/ 2932994 w 12191948"/>
              <a:gd name="connsiteY11903" fmla="*/ 1268128 h 3322003"/>
              <a:gd name="connsiteX11904" fmla="*/ 2947022 w 12191948"/>
              <a:gd name="connsiteY11904" fmla="*/ 1268128 h 3322003"/>
              <a:gd name="connsiteX11905" fmla="*/ 2202270 w 12191948"/>
              <a:gd name="connsiteY11905" fmla="*/ 1264233 h 3322003"/>
              <a:gd name="connsiteX11906" fmla="*/ 2175423 w 12191948"/>
              <a:gd name="connsiteY11906" fmla="*/ 1265985 h 3322003"/>
              <a:gd name="connsiteX11907" fmla="*/ 2208561 w 12191948"/>
              <a:gd name="connsiteY11907" fmla="*/ 1271244 h 3322003"/>
              <a:gd name="connsiteX11908" fmla="*/ 2209528 w 12191948"/>
              <a:gd name="connsiteY11908" fmla="*/ 1271244 h 3322003"/>
              <a:gd name="connsiteX11909" fmla="*/ 2218477 w 12191948"/>
              <a:gd name="connsiteY11909" fmla="*/ 1269492 h 3322003"/>
              <a:gd name="connsiteX11910" fmla="*/ 2202270 w 12191948"/>
              <a:gd name="connsiteY11910" fmla="*/ 1264233 h 3322003"/>
              <a:gd name="connsiteX11911" fmla="*/ 5048241 w 12191948"/>
              <a:gd name="connsiteY11911" fmla="*/ 1261701 h 3322003"/>
              <a:gd name="connsiteX11912" fmla="*/ 5048241 w 12191948"/>
              <a:gd name="connsiteY11912" fmla="*/ 1271050 h 3322003"/>
              <a:gd name="connsiteX11913" fmla="*/ 5048241 w 12191948"/>
              <a:gd name="connsiteY11913" fmla="*/ 1270854 h 3322003"/>
              <a:gd name="connsiteX11914" fmla="*/ 5065415 w 12191948"/>
              <a:gd name="connsiteY11914" fmla="*/ 1272218 h 3322003"/>
              <a:gd name="connsiteX11915" fmla="*/ 5063721 w 12191948"/>
              <a:gd name="connsiteY11915" fmla="*/ 1263648 h 3322003"/>
              <a:gd name="connsiteX11916" fmla="*/ 5048241 w 12191948"/>
              <a:gd name="connsiteY11916" fmla="*/ 1261701 h 3322003"/>
              <a:gd name="connsiteX11917" fmla="*/ 3041357 w 12191948"/>
              <a:gd name="connsiteY11917" fmla="*/ 1261701 h 3322003"/>
              <a:gd name="connsiteX11918" fmla="*/ 3035793 w 12191948"/>
              <a:gd name="connsiteY11918" fmla="*/ 1267155 h 3322003"/>
              <a:gd name="connsiteX11919" fmla="*/ 3055143 w 12191948"/>
              <a:gd name="connsiteY11919" fmla="*/ 1272608 h 3322003"/>
              <a:gd name="connsiteX11920" fmla="*/ 3067238 w 12191948"/>
              <a:gd name="connsiteY11920" fmla="*/ 1269296 h 3322003"/>
              <a:gd name="connsiteX11921" fmla="*/ 3068447 w 12191948"/>
              <a:gd name="connsiteY11921" fmla="*/ 1269881 h 3322003"/>
              <a:gd name="connsiteX11922" fmla="*/ 3061675 w 12191948"/>
              <a:gd name="connsiteY11922" fmla="*/ 1261701 h 3322003"/>
              <a:gd name="connsiteX11923" fmla="*/ 3041357 w 12191948"/>
              <a:gd name="connsiteY11923" fmla="*/ 1261701 h 3322003"/>
              <a:gd name="connsiteX11924" fmla="*/ 2688934 w 12191948"/>
              <a:gd name="connsiteY11924" fmla="*/ 1259947 h 3322003"/>
              <a:gd name="connsiteX11925" fmla="*/ 2674665 w 12191948"/>
              <a:gd name="connsiteY11925" fmla="*/ 1262284 h 3322003"/>
              <a:gd name="connsiteX11926" fmla="*/ 2682647 w 12191948"/>
              <a:gd name="connsiteY11926" fmla="*/ 1269492 h 3322003"/>
              <a:gd name="connsiteX11927" fmla="*/ 2741424 w 12191948"/>
              <a:gd name="connsiteY11927" fmla="*/ 1288969 h 3322003"/>
              <a:gd name="connsiteX11928" fmla="*/ 2797782 w 12191948"/>
              <a:gd name="connsiteY11928" fmla="*/ 1295981 h 3322003"/>
              <a:gd name="connsiteX11929" fmla="*/ 2796088 w 12191948"/>
              <a:gd name="connsiteY11929" fmla="*/ 1302408 h 3322003"/>
              <a:gd name="connsiteX11930" fmla="*/ 2796815 w 12191948"/>
              <a:gd name="connsiteY11930" fmla="*/ 1301629 h 3322003"/>
              <a:gd name="connsiteX11931" fmla="*/ 2808666 w 12191948"/>
              <a:gd name="connsiteY11931" fmla="*/ 1301629 h 3322003"/>
              <a:gd name="connsiteX11932" fmla="*/ 2829469 w 12191948"/>
              <a:gd name="connsiteY11932" fmla="*/ 1304745 h 3322003"/>
              <a:gd name="connsiteX11933" fmla="*/ 2832783 w 12191948"/>
              <a:gd name="connsiteY11933" fmla="*/ 1301238 h 3322003"/>
              <a:gd name="connsiteX11934" fmla="*/ 2831160 w 12191948"/>
              <a:gd name="connsiteY11934" fmla="*/ 1299097 h 3322003"/>
              <a:gd name="connsiteX11935" fmla="*/ 2771176 w 12191948"/>
              <a:gd name="connsiteY11935" fmla="*/ 1276504 h 3322003"/>
              <a:gd name="connsiteX11936" fmla="*/ 2688934 w 12191948"/>
              <a:gd name="connsiteY11936" fmla="*/ 1259947 h 3322003"/>
              <a:gd name="connsiteX11937" fmla="*/ 3981545 w 12191948"/>
              <a:gd name="connsiteY11937" fmla="*/ 1258388 h 3322003"/>
              <a:gd name="connsiteX11938" fmla="*/ 3977675 w 12191948"/>
              <a:gd name="connsiteY11938" fmla="*/ 1263454 h 3322003"/>
              <a:gd name="connsiteX11939" fmla="*/ 3997752 w 12191948"/>
              <a:gd name="connsiteY11939" fmla="*/ 1266376 h 3322003"/>
              <a:gd name="connsiteX11940" fmla="*/ 4005734 w 12191948"/>
              <a:gd name="connsiteY11940" fmla="*/ 1260922 h 3322003"/>
              <a:gd name="connsiteX11941" fmla="*/ 3981545 w 12191948"/>
              <a:gd name="connsiteY11941" fmla="*/ 1258388 h 3322003"/>
              <a:gd name="connsiteX11942" fmla="*/ 2574525 w 12191948"/>
              <a:gd name="connsiteY11942" fmla="*/ 1258388 h 3322003"/>
              <a:gd name="connsiteX11943" fmla="*/ 2552757 w 12191948"/>
              <a:gd name="connsiteY11943" fmla="*/ 1272412 h 3322003"/>
              <a:gd name="connsiteX11944" fmla="*/ 2601134 w 12191948"/>
              <a:gd name="connsiteY11944" fmla="*/ 1280594 h 3322003"/>
              <a:gd name="connsiteX11945" fmla="*/ 2601134 w 12191948"/>
              <a:gd name="connsiteY11945" fmla="*/ 1280009 h 3322003"/>
              <a:gd name="connsiteX11946" fmla="*/ 2574525 w 12191948"/>
              <a:gd name="connsiteY11946" fmla="*/ 1258388 h 3322003"/>
              <a:gd name="connsiteX11947" fmla="*/ 2065608 w 12191948"/>
              <a:gd name="connsiteY11947" fmla="*/ 1256830 h 3322003"/>
              <a:gd name="connsiteX11948" fmla="*/ 2060771 w 12191948"/>
              <a:gd name="connsiteY11948" fmla="*/ 1259752 h 3322003"/>
              <a:gd name="connsiteX11949" fmla="*/ 2071413 w 12191948"/>
              <a:gd name="connsiteY11949" fmla="*/ 1261505 h 3322003"/>
              <a:gd name="connsiteX11950" fmla="*/ 2075769 w 12191948"/>
              <a:gd name="connsiteY11950" fmla="*/ 1258585 h 3322003"/>
              <a:gd name="connsiteX11951" fmla="*/ 2065608 w 12191948"/>
              <a:gd name="connsiteY11951" fmla="*/ 1256830 h 3322003"/>
              <a:gd name="connsiteX11952" fmla="*/ 1306103 w 12191948"/>
              <a:gd name="connsiteY11952" fmla="*/ 1256442 h 3322003"/>
              <a:gd name="connsiteX11953" fmla="*/ 1328115 w 12191948"/>
              <a:gd name="connsiteY11953" fmla="*/ 1265791 h 3322003"/>
              <a:gd name="connsiteX11954" fmla="*/ 1306103 w 12191948"/>
              <a:gd name="connsiteY11954" fmla="*/ 1256442 h 3322003"/>
              <a:gd name="connsiteX11955" fmla="*/ 5110647 w 12191948"/>
              <a:gd name="connsiteY11955" fmla="*/ 1255663 h 3322003"/>
              <a:gd name="connsiteX11956" fmla="*/ 5111858 w 12191948"/>
              <a:gd name="connsiteY11956" fmla="*/ 1256040 h 3322003"/>
              <a:gd name="connsiteX11957" fmla="*/ 5119596 w 12191948"/>
              <a:gd name="connsiteY11957" fmla="*/ 1267934 h 3322003"/>
              <a:gd name="connsiteX11958" fmla="*/ 5143785 w 12191948"/>
              <a:gd name="connsiteY11958" fmla="*/ 1273970 h 3322003"/>
              <a:gd name="connsiteX11959" fmla="*/ 5143785 w 12191948"/>
              <a:gd name="connsiteY11959" fmla="*/ 1265985 h 3322003"/>
              <a:gd name="connsiteX11960" fmla="*/ 5111858 w 12191948"/>
              <a:gd name="connsiteY11960" fmla="*/ 1256040 h 3322003"/>
              <a:gd name="connsiteX11961" fmla="*/ 5111612 w 12191948"/>
              <a:gd name="connsiteY11961" fmla="*/ 1255663 h 3322003"/>
              <a:gd name="connsiteX11962" fmla="*/ 1872830 w 12191948"/>
              <a:gd name="connsiteY11962" fmla="*/ 1255272 h 3322003"/>
              <a:gd name="connsiteX11963" fmla="*/ 1871862 w 12191948"/>
              <a:gd name="connsiteY11963" fmla="*/ 1256051 h 3322003"/>
              <a:gd name="connsiteX11964" fmla="*/ 1858076 w 12191948"/>
              <a:gd name="connsiteY11964" fmla="*/ 1257806 h 3322003"/>
              <a:gd name="connsiteX11965" fmla="*/ 1858076 w 12191948"/>
              <a:gd name="connsiteY11965" fmla="*/ 1261505 h 3322003"/>
              <a:gd name="connsiteX11966" fmla="*/ 1870410 w 12191948"/>
              <a:gd name="connsiteY11966" fmla="*/ 1261505 h 3322003"/>
              <a:gd name="connsiteX11967" fmla="*/ 1872830 w 12191948"/>
              <a:gd name="connsiteY11967" fmla="*/ 1255272 h 3322003"/>
              <a:gd name="connsiteX11968" fmla="*/ 1451716 w 12191948"/>
              <a:gd name="connsiteY11968" fmla="*/ 1251573 h 3322003"/>
              <a:gd name="connsiteX11969" fmla="*/ 1436718 w 12191948"/>
              <a:gd name="connsiteY11969" fmla="*/ 1259558 h 3322003"/>
              <a:gd name="connsiteX11970" fmla="*/ 1414224 w 12191948"/>
              <a:gd name="connsiteY11970" fmla="*/ 1259558 h 3322003"/>
              <a:gd name="connsiteX11971" fmla="*/ 1377699 w 12191948"/>
              <a:gd name="connsiteY11971" fmla="*/ 1267543 h 3322003"/>
              <a:gd name="connsiteX11972" fmla="*/ 1454134 w 12191948"/>
              <a:gd name="connsiteY11972" fmla="*/ 1272024 h 3322003"/>
              <a:gd name="connsiteX11973" fmla="*/ 1457521 w 12191948"/>
              <a:gd name="connsiteY11973" fmla="*/ 1291501 h 3322003"/>
              <a:gd name="connsiteX11974" fmla="*/ 1500334 w 12191948"/>
              <a:gd name="connsiteY11974" fmla="*/ 1300656 h 3322003"/>
              <a:gd name="connsiteX11975" fmla="*/ 1509041 w 12191948"/>
              <a:gd name="connsiteY11975" fmla="*/ 1293448 h 3322003"/>
              <a:gd name="connsiteX11976" fmla="*/ 1555965 w 12191948"/>
              <a:gd name="connsiteY11976" fmla="*/ 1297734 h 3322003"/>
              <a:gd name="connsiteX11977" fmla="*/ 1573624 w 12191948"/>
              <a:gd name="connsiteY11977" fmla="*/ 1293253 h 3322003"/>
              <a:gd name="connsiteX11978" fmla="*/ 1495981 w 12191948"/>
              <a:gd name="connsiteY11978" fmla="*/ 1269686 h 3322003"/>
              <a:gd name="connsiteX11979" fmla="*/ 1515329 w 12191948"/>
              <a:gd name="connsiteY11979" fmla="*/ 1262284 h 3322003"/>
              <a:gd name="connsiteX11980" fmla="*/ 1451716 w 12191948"/>
              <a:gd name="connsiteY11980" fmla="*/ 1251573 h 3322003"/>
              <a:gd name="connsiteX11981" fmla="*/ 2205899 w 12191948"/>
              <a:gd name="connsiteY11981" fmla="*/ 1249236 h 3322003"/>
              <a:gd name="connsiteX11982" fmla="*/ 2233475 w 12191948"/>
              <a:gd name="connsiteY11982" fmla="*/ 1263454 h 3322003"/>
              <a:gd name="connsiteX11983" fmla="*/ 2260322 w 12191948"/>
              <a:gd name="connsiteY11983" fmla="*/ 1279035 h 3322003"/>
              <a:gd name="connsiteX11984" fmla="*/ 2280642 w 12191948"/>
              <a:gd name="connsiteY11984" fmla="*/ 1281761 h 3322003"/>
              <a:gd name="connsiteX11985" fmla="*/ 2316438 w 12191948"/>
              <a:gd name="connsiteY11985" fmla="*/ 1290722 h 3322003"/>
              <a:gd name="connsiteX11986" fmla="*/ 2328533 w 12191948"/>
              <a:gd name="connsiteY11986" fmla="*/ 1307277 h 3322003"/>
              <a:gd name="connsiteX11987" fmla="*/ 2350786 w 12191948"/>
              <a:gd name="connsiteY11987" fmla="*/ 1319937 h 3322003"/>
              <a:gd name="connsiteX11988" fmla="*/ 2328775 w 12191948"/>
              <a:gd name="connsiteY11988" fmla="*/ 1323053 h 3322003"/>
              <a:gd name="connsiteX11989" fmla="*/ 2258872 w 12191948"/>
              <a:gd name="connsiteY11989" fmla="*/ 1307667 h 3322003"/>
              <a:gd name="connsiteX11990" fmla="*/ 2248955 w 12191948"/>
              <a:gd name="connsiteY11990" fmla="*/ 1295202 h 3322003"/>
              <a:gd name="connsiteX11991" fmla="*/ 2231781 w 12191948"/>
              <a:gd name="connsiteY11991" fmla="*/ 1288579 h 3322003"/>
              <a:gd name="connsiteX11992" fmla="*/ 2207593 w 12191948"/>
              <a:gd name="connsiteY11992" fmla="*/ 1288579 h 3322003"/>
              <a:gd name="connsiteX11993" fmla="*/ 2190419 w 12191948"/>
              <a:gd name="connsiteY11993" fmla="*/ 1308056 h 3322003"/>
              <a:gd name="connsiteX11994" fmla="*/ 2253549 w 12191948"/>
              <a:gd name="connsiteY11994" fmla="*/ 1321106 h 3322003"/>
              <a:gd name="connsiteX11995" fmla="*/ 2264436 w 12191948"/>
              <a:gd name="connsiteY11995" fmla="*/ 1336882 h 3322003"/>
              <a:gd name="connsiteX11996" fmla="*/ 2216059 w 12191948"/>
              <a:gd name="connsiteY11996" fmla="*/ 1343115 h 3322003"/>
              <a:gd name="connsiteX11997" fmla="*/ 2291282 w 12191948"/>
              <a:gd name="connsiteY11997" fmla="*/ 1373499 h 3322003"/>
              <a:gd name="connsiteX11998" fmla="*/ 2322728 w 12191948"/>
              <a:gd name="connsiteY11998" fmla="*/ 1360646 h 3322003"/>
              <a:gd name="connsiteX11999" fmla="*/ 2351028 w 12191948"/>
              <a:gd name="connsiteY11999" fmla="*/ 1360646 h 3322003"/>
              <a:gd name="connsiteX12000" fmla="*/ 2344740 w 12191948"/>
              <a:gd name="connsiteY12000" fmla="*/ 1375837 h 3322003"/>
              <a:gd name="connsiteX12001" fmla="*/ 2377636 w 12191948"/>
              <a:gd name="connsiteY12001" fmla="*/ 1399989 h 3322003"/>
              <a:gd name="connsiteX12002" fmla="*/ 2424803 w 12191948"/>
              <a:gd name="connsiteY12002" fmla="*/ 1409143 h 3322003"/>
              <a:gd name="connsiteX12003" fmla="*/ 2418754 w 12191948"/>
              <a:gd name="connsiteY12003" fmla="*/ 1402911 h 3322003"/>
              <a:gd name="connsiteX12004" fmla="*/ 2411258 w 12191948"/>
              <a:gd name="connsiteY12004" fmla="*/ 1394146 h 3322003"/>
              <a:gd name="connsiteX12005" fmla="*/ 2473662 w 12191948"/>
              <a:gd name="connsiteY12005" fmla="*/ 1397457 h 3322003"/>
              <a:gd name="connsiteX12006" fmla="*/ 2499300 w 12191948"/>
              <a:gd name="connsiteY12006" fmla="*/ 1407585 h 3322003"/>
              <a:gd name="connsiteX12007" fmla="*/ 2524941 w 12191948"/>
              <a:gd name="connsiteY12007" fmla="*/ 1401741 h 3322003"/>
              <a:gd name="connsiteX12008" fmla="*/ 2512363 w 12191948"/>
              <a:gd name="connsiteY12008" fmla="*/ 1386744 h 3322003"/>
              <a:gd name="connsiteX12009" fmla="*/ 2431091 w 12191948"/>
              <a:gd name="connsiteY12009" fmla="*/ 1356750 h 3322003"/>
              <a:gd name="connsiteX12010" fmla="*/ 2448024 w 12191948"/>
              <a:gd name="connsiteY12010" fmla="*/ 1356750 h 3322003"/>
              <a:gd name="connsiteX12011" fmla="*/ 2563641 w 12191948"/>
              <a:gd name="connsiteY12011" fmla="*/ 1386550 h 3322003"/>
              <a:gd name="connsiteX12012" fmla="*/ 2590732 w 12191948"/>
              <a:gd name="connsiteY12012" fmla="*/ 1399209 h 3322003"/>
              <a:gd name="connsiteX12013" fmla="*/ 2590491 w 12191948"/>
              <a:gd name="connsiteY12013" fmla="*/ 1399209 h 3322003"/>
              <a:gd name="connsiteX12014" fmla="*/ 2590491 w 12191948"/>
              <a:gd name="connsiteY12014" fmla="*/ 1404857 h 3322003"/>
              <a:gd name="connsiteX12015" fmla="*/ 2609115 w 12191948"/>
              <a:gd name="connsiteY12015" fmla="*/ 1408753 h 3322003"/>
              <a:gd name="connsiteX12016" fmla="*/ 2633303 w 12191948"/>
              <a:gd name="connsiteY12016" fmla="*/ 1405054 h 3322003"/>
              <a:gd name="connsiteX12017" fmla="*/ 2641897 w 12191948"/>
              <a:gd name="connsiteY12017" fmla="*/ 1409168 h 3322003"/>
              <a:gd name="connsiteX12018" fmla="*/ 2605971 w 12191948"/>
              <a:gd name="connsiteY12018" fmla="*/ 1416740 h 3322003"/>
              <a:gd name="connsiteX12019" fmla="*/ 2621452 w 12191948"/>
              <a:gd name="connsiteY12019" fmla="*/ 1430764 h 3322003"/>
              <a:gd name="connsiteX12020" fmla="*/ 2696918 w 12191948"/>
              <a:gd name="connsiteY12020" fmla="*/ 1434463 h 3322003"/>
              <a:gd name="connsiteX12021" fmla="*/ 2747471 w 12191948"/>
              <a:gd name="connsiteY12021" fmla="*/ 1450435 h 3322003"/>
              <a:gd name="connsiteX12022" fmla="*/ 2828017 w 12191948"/>
              <a:gd name="connsiteY12022" fmla="*/ 1472834 h 3322003"/>
              <a:gd name="connsiteX12023" fmla="*/ 2841321 w 12191948"/>
              <a:gd name="connsiteY12023" fmla="*/ 1476730 h 3322003"/>
              <a:gd name="connsiteX12024" fmla="*/ 2753035 w 12191948"/>
              <a:gd name="connsiteY12024" fmla="*/ 1493674 h 3322003"/>
              <a:gd name="connsiteX12025" fmla="*/ 2797300 w 12191948"/>
              <a:gd name="connsiteY12025" fmla="*/ 1517631 h 3322003"/>
              <a:gd name="connsiteX12026" fmla="*/ 2843982 w 12191948"/>
              <a:gd name="connsiteY12026" fmla="*/ 1517631 h 3322003"/>
              <a:gd name="connsiteX12027" fmla="*/ 2941943 w 12191948"/>
              <a:gd name="connsiteY12027" fmla="*/ 1522111 h 3322003"/>
              <a:gd name="connsiteX12028" fmla="*/ 2984999 w 12191948"/>
              <a:gd name="connsiteY12028" fmla="*/ 1528538 h 3322003"/>
              <a:gd name="connsiteX12029" fmla="*/ 3014022 w 12191948"/>
              <a:gd name="connsiteY12029" fmla="*/ 1528538 h 3322003"/>
              <a:gd name="connsiteX12030" fmla="*/ 2982579 w 12191948"/>
              <a:gd name="connsiteY12030" fmla="*/ 1517825 h 3322003"/>
              <a:gd name="connsiteX12031" fmla="*/ 2984273 w 12191948"/>
              <a:gd name="connsiteY12031" fmla="*/ 1501855 h 3322003"/>
              <a:gd name="connsiteX12032" fmla="*/ 2996607 w 12191948"/>
              <a:gd name="connsiteY12032" fmla="*/ 1501855 h 3322003"/>
              <a:gd name="connsiteX12033" fmla="*/ 3010396 w 12191948"/>
              <a:gd name="connsiteY12033" fmla="*/ 1505556 h 3322003"/>
              <a:gd name="connsiteX12034" fmla="*/ 3010396 w 12191948"/>
              <a:gd name="connsiteY12034" fmla="*/ 1507893 h 3322003"/>
              <a:gd name="connsiteX12035" fmla="*/ 3019104 w 12191948"/>
              <a:gd name="connsiteY12035" fmla="*/ 1520163 h 3322003"/>
              <a:gd name="connsiteX12036" fmla="*/ 3077396 w 12191948"/>
              <a:gd name="connsiteY12036" fmla="*/ 1532045 h 3322003"/>
              <a:gd name="connsiteX12037" fmla="*/ 3156248 w 12191948"/>
              <a:gd name="connsiteY12037" fmla="*/ 1536135 h 3322003"/>
              <a:gd name="connsiteX12038" fmla="*/ 3195434 w 12191948"/>
              <a:gd name="connsiteY12038" fmla="*/ 1545290 h 3322003"/>
              <a:gd name="connsiteX12039" fmla="*/ 3235102 w 12191948"/>
              <a:gd name="connsiteY12039" fmla="*/ 1557365 h 3322003"/>
              <a:gd name="connsiteX12040" fmla="*/ 3238005 w 12191948"/>
              <a:gd name="connsiteY12040" fmla="*/ 1547431 h 3322003"/>
              <a:gd name="connsiteX12041" fmla="*/ 3222283 w 12191948"/>
              <a:gd name="connsiteY12041" fmla="*/ 1540615 h 3322003"/>
              <a:gd name="connsiteX12042" fmla="*/ 3225912 w 12191948"/>
              <a:gd name="connsiteY12042" fmla="*/ 1536914 h 3322003"/>
              <a:gd name="connsiteX12043" fmla="*/ 3232685 w 12191948"/>
              <a:gd name="connsiteY12043" fmla="*/ 1536914 h 3322003"/>
              <a:gd name="connsiteX12044" fmla="*/ 3246230 w 12191948"/>
              <a:gd name="connsiteY12044" fmla="*/ 1540615 h 3322003"/>
              <a:gd name="connsiteX12045" fmla="*/ 3365236 w 12191948"/>
              <a:gd name="connsiteY12045" fmla="*/ 1562233 h 3322003"/>
              <a:gd name="connsiteX12046" fmla="*/ 3376361 w 12191948"/>
              <a:gd name="connsiteY12046" fmla="*/ 1557949 h 3322003"/>
              <a:gd name="connsiteX12047" fmla="*/ 3399099 w 12191948"/>
              <a:gd name="connsiteY12047" fmla="*/ 1573726 h 3322003"/>
              <a:gd name="connsiteX12048" fmla="*/ 3417723 w 12191948"/>
              <a:gd name="connsiteY12048" fmla="*/ 1575089 h 3322003"/>
              <a:gd name="connsiteX12049" fmla="*/ 3432962 w 12191948"/>
              <a:gd name="connsiteY12049" fmla="*/ 1563792 h 3322003"/>
              <a:gd name="connsiteX12050" fmla="*/ 3515925 w 12191948"/>
              <a:gd name="connsiteY12050" fmla="*/ 1577036 h 3322003"/>
              <a:gd name="connsiteX12051" fmla="*/ 3497301 w 12191948"/>
              <a:gd name="connsiteY12051" fmla="*/ 1564961 h 3322003"/>
              <a:gd name="connsiteX12052" fmla="*/ 3513023 w 12191948"/>
              <a:gd name="connsiteY12052" fmla="*/ 1554833 h 3322003"/>
              <a:gd name="connsiteX12053" fmla="*/ 3440459 w 12191948"/>
              <a:gd name="connsiteY12053" fmla="*/ 1538472 h 3322003"/>
              <a:gd name="connsiteX12054" fmla="*/ 3464647 w 12191948"/>
              <a:gd name="connsiteY12054" fmla="*/ 1554248 h 3322003"/>
              <a:gd name="connsiteX12055" fmla="*/ 3375878 w 12191948"/>
              <a:gd name="connsiteY12055" fmla="*/ 1555612 h 3322003"/>
              <a:gd name="connsiteX12056" fmla="*/ 3449651 w 12191948"/>
              <a:gd name="connsiteY12056" fmla="*/ 1527174 h 3322003"/>
              <a:gd name="connsiteX12057" fmla="*/ 3421834 w 12191948"/>
              <a:gd name="connsiteY12057" fmla="*/ 1512568 h 3322003"/>
              <a:gd name="connsiteX12058" fmla="*/ 3403693 w 12191948"/>
              <a:gd name="connsiteY12058" fmla="*/ 1510034 h 3322003"/>
              <a:gd name="connsiteX12059" fmla="*/ 3348061 w 12191948"/>
              <a:gd name="connsiteY12059" fmla="*/ 1532045 h 3322003"/>
              <a:gd name="connsiteX12060" fmla="*/ 3295089 w 12191948"/>
              <a:gd name="connsiteY12060" fmla="*/ 1511204 h 3322003"/>
              <a:gd name="connsiteX12061" fmla="*/ 3317342 w 12191948"/>
              <a:gd name="connsiteY12061" fmla="*/ 1501661 h 3322003"/>
              <a:gd name="connsiteX12062" fmla="*/ 3307667 w 12191948"/>
              <a:gd name="connsiteY12062" fmla="*/ 1497960 h 3322003"/>
              <a:gd name="connsiteX12063" fmla="*/ 3267757 w 12191948"/>
              <a:gd name="connsiteY12063" fmla="*/ 1497960 h 3322003"/>
              <a:gd name="connsiteX12064" fmla="*/ 3250100 w 12191948"/>
              <a:gd name="connsiteY12064" fmla="*/ 1487831 h 3322003"/>
              <a:gd name="connsiteX12065" fmla="*/ 3192773 w 12191948"/>
              <a:gd name="connsiteY12065" fmla="*/ 1469522 h 3322003"/>
              <a:gd name="connsiteX12066" fmla="*/ 3211641 w 12191948"/>
              <a:gd name="connsiteY12066" fmla="*/ 1463874 h 3322003"/>
              <a:gd name="connsiteX12067" fmla="*/ 3148025 w 12191948"/>
              <a:gd name="connsiteY12067" fmla="*/ 1457056 h 3322003"/>
              <a:gd name="connsiteX12068" fmla="*/ 3142947 w 12191948"/>
              <a:gd name="connsiteY12068" fmla="*/ 1467769 h 3322003"/>
              <a:gd name="connsiteX12069" fmla="*/ 3113677 w 12191948"/>
              <a:gd name="connsiteY12069" fmla="*/ 1474196 h 3322003"/>
              <a:gd name="connsiteX12070" fmla="*/ 3075944 w 12191948"/>
              <a:gd name="connsiteY12070" fmla="*/ 1453357 h 3322003"/>
              <a:gd name="connsiteX12071" fmla="*/ 3059740 w 12191948"/>
              <a:gd name="connsiteY12071" fmla="*/ 1459978 h 3322003"/>
              <a:gd name="connsiteX12072" fmla="*/ 3042324 w 12191948"/>
              <a:gd name="connsiteY12072" fmla="*/ 1472638 h 3322003"/>
              <a:gd name="connsiteX12073" fmla="*/ 3090700 w 12191948"/>
              <a:gd name="connsiteY12073" fmla="*/ 1478871 h 3322003"/>
              <a:gd name="connsiteX12074" fmla="*/ 3112227 w 12191948"/>
              <a:gd name="connsiteY12074" fmla="*/ 1481599 h 3322003"/>
              <a:gd name="connsiteX12075" fmla="*/ 3128190 w 12191948"/>
              <a:gd name="connsiteY12075" fmla="*/ 1494453 h 3322003"/>
              <a:gd name="connsiteX12076" fmla="*/ 3102069 w 12191948"/>
              <a:gd name="connsiteY12076" fmla="*/ 1504777 h 3322003"/>
              <a:gd name="connsiteX12077" fmla="*/ 3067238 w 12191948"/>
              <a:gd name="connsiteY12077" fmla="*/ 1486858 h 3322003"/>
              <a:gd name="connsiteX12078" fmla="*/ 3000477 w 12191948"/>
              <a:gd name="connsiteY12078" fmla="*/ 1481404 h 3322003"/>
              <a:gd name="connsiteX12079" fmla="*/ 2973389 w 12191948"/>
              <a:gd name="connsiteY12079" fmla="*/ 1484130 h 3322003"/>
              <a:gd name="connsiteX12080" fmla="*/ 2952586 w 12191948"/>
              <a:gd name="connsiteY12080" fmla="*/ 1486079 h 3322003"/>
              <a:gd name="connsiteX12081" fmla="*/ 2930091 w 12191948"/>
              <a:gd name="connsiteY12081" fmla="*/ 1472250 h 3322003"/>
              <a:gd name="connsiteX12082" fmla="*/ 2940734 w 12191948"/>
              <a:gd name="connsiteY12082" fmla="*/ 1470497 h 3322003"/>
              <a:gd name="connsiteX12083" fmla="*/ 2932753 w 12191948"/>
              <a:gd name="connsiteY12083" fmla="*/ 1459590 h 3322003"/>
              <a:gd name="connsiteX12084" fmla="*/ 2886794 w 12191948"/>
              <a:gd name="connsiteY12084" fmla="*/ 1445566 h 3322003"/>
              <a:gd name="connsiteX12085" fmla="*/ 2850513 w 12191948"/>
              <a:gd name="connsiteY12085" fmla="*/ 1431931 h 3322003"/>
              <a:gd name="connsiteX12086" fmla="*/ 2810845 w 12191948"/>
              <a:gd name="connsiteY12086" fmla="*/ 1444008 h 3322003"/>
              <a:gd name="connsiteX12087" fmla="*/ 2754970 w 12191948"/>
              <a:gd name="connsiteY12087" fmla="*/ 1431931 h 3322003"/>
              <a:gd name="connsiteX12088" fmla="*/ 2733926 w 12191948"/>
              <a:gd name="connsiteY12088" fmla="*/ 1429205 h 3322003"/>
              <a:gd name="connsiteX12089" fmla="*/ 2661361 w 12191948"/>
              <a:gd name="connsiteY12089" fmla="*/ 1421415 h 3322003"/>
              <a:gd name="connsiteX12090" fmla="*/ 2642325 w 12191948"/>
              <a:gd name="connsiteY12090" fmla="*/ 1409342 h 3322003"/>
              <a:gd name="connsiteX12091" fmla="*/ 2681197 w 12191948"/>
              <a:gd name="connsiteY12091" fmla="*/ 1411869 h 3322003"/>
              <a:gd name="connsiteX12092" fmla="*/ 2632821 w 12191948"/>
              <a:gd name="connsiteY12092" fmla="*/ 1398430 h 3322003"/>
              <a:gd name="connsiteX12093" fmla="*/ 2598231 w 12191948"/>
              <a:gd name="connsiteY12093" fmla="*/ 1378953 h 3322003"/>
              <a:gd name="connsiteX12094" fmla="*/ 2556869 w 12191948"/>
              <a:gd name="connsiteY12094" fmla="*/ 1372915 h 3322003"/>
              <a:gd name="connsiteX12095" fmla="*/ 2556869 w 12191948"/>
              <a:gd name="connsiteY12095" fmla="*/ 1366099 h 3322003"/>
              <a:gd name="connsiteX12096" fmla="*/ 2525426 w 12191948"/>
              <a:gd name="connsiteY12096" fmla="*/ 1359670 h 3322003"/>
              <a:gd name="connsiteX12097" fmla="*/ 2520344 w 12191948"/>
              <a:gd name="connsiteY12097" fmla="*/ 1347790 h 3322003"/>
              <a:gd name="connsiteX12098" fmla="*/ 2451894 w 12191948"/>
              <a:gd name="connsiteY12098" fmla="*/ 1340389 h 3322003"/>
              <a:gd name="connsiteX12099" fmla="*/ 2521070 w 12191948"/>
              <a:gd name="connsiteY12099" fmla="*/ 1347401 h 3322003"/>
              <a:gd name="connsiteX12100" fmla="*/ 2532922 w 12191948"/>
              <a:gd name="connsiteY12100" fmla="*/ 1342726 h 3322003"/>
              <a:gd name="connsiteX12101" fmla="*/ 2485998 w 12191948"/>
              <a:gd name="connsiteY12101" fmla="*/ 1325390 h 3322003"/>
              <a:gd name="connsiteX12102" fmla="*/ 2456973 w 12191948"/>
              <a:gd name="connsiteY12102" fmla="*/ 1328312 h 3322003"/>
              <a:gd name="connsiteX12103" fmla="*/ 2353689 w 12191948"/>
              <a:gd name="connsiteY12103" fmla="*/ 1298513 h 3322003"/>
              <a:gd name="connsiteX12104" fmla="*/ 2379812 w 12191948"/>
              <a:gd name="connsiteY12104" fmla="*/ 1293838 h 3322003"/>
              <a:gd name="connsiteX12105" fmla="*/ 2331436 w 12191948"/>
              <a:gd name="connsiteY12105" fmla="*/ 1282540 h 3322003"/>
              <a:gd name="connsiteX12106" fmla="*/ 2288380 w 12191948"/>
              <a:gd name="connsiteY12106" fmla="*/ 1275140 h 3322003"/>
              <a:gd name="connsiteX12107" fmla="*/ 2284662 w 12191948"/>
              <a:gd name="connsiteY12107" fmla="*/ 1264671 h 3322003"/>
              <a:gd name="connsiteX12108" fmla="*/ 2299074 w 12191948"/>
              <a:gd name="connsiteY12108" fmla="*/ 1257511 h 3322003"/>
              <a:gd name="connsiteX12109" fmla="*/ 2299993 w 12191948"/>
              <a:gd name="connsiteY12109" fmla="*/ 1257609 h 3322003"/>
              <a:gd name="connsiteX12110" fmla="*/ 2299266 w 12191948"/>
              <a:gd name="connsiteY12110" fmla="*/ 1257415 h 3322003"/>
              <a:gd name="connsiteX12111" fmla="*/ 2299074 w 12191948"/>
              <a:gd name="connsiteY12111" fmla="*/ 1257511 h 3322003"/>
              <a:gd name="connsiteX12112" fmla="*/ 2269848 w 12191948"/>
              <a:gd name="connsiteY12112" fmla="*/ 1254372 h 3322003"/>
              <a:gd name="connsiteX12113" fmla="*/ 2247503 w 12191948"/>
              <a:gd name="connsiteY12113" fmla="*/ 1252156 h 3322003"/>
              <a:gd name="connsiteX12114" fmla="*/ 2205899 w 12191948"/>
              <a:gd name="connsiteY12114" fmla="*/ 1249236 h 3322003"/>
              <a:gd name="connsiteX12115" fmla="*/ 4081444 w 12191948"/>
              <a:gd name="connsiteY12115" fmla="*/ 1248260 h 3322003"/>
              <a:gd name="connsiteX12116" fmla="*/ 4083138 w 12191948"/>
              <a:gd name="connsiteY12116" fmla="*/ 1250209 h 3322003"/>
              <a:gd name="connsiteX12117" fmla="*/ 4094748 w 12191948"/>
              <a:gd name="connsiteY12117" fmla="*/ 1251573 h 3322003"/>
              <a:gd name="connsiteX12118" fmla="*/ 4093296 w 12191948"/>
              <a:gd name="connsiteY12118" fmla="*/ 1249624 h 3322003"/>
              <a:gd name="connsiteX12119" fmla="*/ 1374071 w 12191948"/>
              <a:gd name="connsiteY12119" fmla="*/ 1247872 h 3322003"/>
              <a:gd name="connsiteX12120" fmla="*/ 1412530 w 12191948"/>
              <a:gd name="connsiteY12120" fmla="*/ 1258388 h 3322003"/>
              <a:gd name="connsiteX12121" fmla="*/ 1427043 w 12191948"/>
              <a:gd name="connsiteY12121" fmla="*/ 1253325 h 3322003"/>
              <a:gd name="connsiteX12122" fmla="*/ 2328775 w 12191948"/>
              <a:gd name="connsiteY12122" fmla="*/ 1239108 h 3322003"/>
              <a:gd name="connsiteX12123" fmla="*/ 2339176 w 12191948"/>
              <a:gd name="connsiteY12123" fmla="*/ 1242807 h 3322003"/>
              <a:gd name="connsiteX12124" fmla="*/ 2339176 w 12191948"/>
              <a:gd name="connsiteY12124" fmla="*/ 1242224 h 3322003"/>
              <a:gd name="connsiteX12125" fmla="*/ 3474566 w 12191948"/>
              <a:gd name="connsiteY12125" fmla="*/ 1237159 h 3322003"/>
              <a:gd name="connsiteX12126" fmla="*/ 3474566 w 12191948"/>
              <a:gd name="connsiteY12126" fmla="*/ 1239302 h 3322003"/>
              <a:gd name="connsiteX12127" fmla="*/ 3486417 w 12191948"/>
              <a:gd name="connsiteY12127" fmla="*/ 1240469 h 3322003"/>
              <a:gd name="connsiteX12128" fmla="*/ 3486417 w 12191948"/>
              <a:gd name="connsiteY12128" fmla="*/ 1237159 h 3322003"/>
              <a:gd name="connsiteX12129" fmla="*/ 1847192 w 12191948"/>
              <a:gd name="connsiteY12129" fmla="*/ 1235991 h 3322003"/>
              <a:gd name="connsiteX12130" fmla="*/ 1833888 w 12191948"/>
              <a:gd name="connsiteY12130" fmla="*/ 1238911 h 3322003"/>
              <a:gd name="connsiteX12131" fmla="*/ 1853965 w 12191948"/>
              <a:gd name="connsiteY12131" fmla="*/ 1249430 h 3322003"/>
              <a:gd name="connsiteX12132" fmla="*/ 1853480 w 12191948"/>
              <a:gd name="connsiteY12132" fmla="*/ 1250209 h 3322003"/>
              <a:gd name="connsiteX12133" fmla="*/ 1872589 w 12191948"/>
              <a:gd name="connsiteY12133" fmla="*/ 1255078 h 3322003"/>
              <a:gd name="connsiteX12134" fmla="*/ 1886134 w 12191948"/>
              <a:gd name="connsiteY12134" fmla="*/ 1250988 h 3322003"/>
              <a:gd name="connsiteX12135" fmla="*/ 1878153 w 12191948"/>
              <a:gd name="connsiteY12135" fmla="*/ 1243976 h 3322003"/>
              <a:gd name="connsiteX12136" fmla="*/ 1847192 w 12191948"/>
              <a:gd name="connsiteY12136" fmla="*/ 1235991 h 3322003"/>
              <a:gd name="connsiteX12137" fmla="*/ 1668200 w 12191948"/>
              <a:gd name="connsiteY12137" fmla="*/ 1234042 h 3322003"/>
              <a:gd name="connsiteX12138" fmla="*/ 1668200 w 12191948"/>
              <a:gd name="connsiteY12138" fmla="*/ 1234237 h 3322003"/>
              <a:gd name="connsiteX12139" fmla="*/ 1674488 w 12191948"/>
              <a:gd name="connsiteY12139" fmla="*/ 1235601 h 3322003"/>
              <a:gd name="connsiteX12140" fmla="*/ 1671344 w 12191948"/>
              <a:gd name="connsiteY12140" fmla="*/ 1234237 h 3322003"/>
              <a:gd name="connsiteX12141" fmla="*/ 1668200 w 12191948"/>
              <a:gd name="connsiteY12141" fmla="*/ 1234042 h 3322003"/>
              <a:gd name="connsiteX12142" fmla="*/ 11862023 w 12191948"/>
              <a:gd name="connsiteY12142" fmla="*/ 1231120 h 3322003"/>
              <a:gd name="connsiteX12143" fmla="*/ 11876536 w 12191948"/>
              <a:gd name="connsiteY12143" fmla="*/ 1238328 h 3322003"/>
              <a:gd name="connsiteX12144" fmla="*/ 11876536 w 12191948"/>
              <a:gd name="connsiteY12144" fmla="*/ 1235795 h 3322003"/>
              <a:gd name="connsiteX12145" fmla="*/ 11892016 w 12191948"/>
              <a:gd name="connsiteY12145" fmla="*/ 1235795 h 3322003"/>
              <a:gd name="connsiteX12146" fmla="*/ 11875324 w 12191948"/>
              <a:gd name="connsiteY12146" fmla="*/ 1233654 h 3322003"/>
              <a:gd name="connsiteX12147" fmla="*/ 4739450 w 12191948"/>
              <a:gd name="connsiteY12147" fmla="*/ 1229076 h 3322003"/>
              <a:gd name="connsiteX12148" fmla="*/ 4722671 w 12191948"/>
              <a:gd name="connsiteY12148" fmla="*/ 1229758 h 3322003"/>
              <a:gd name="connsiteX12149" fmla="*/ 4731135 w 12191948"/>
              <a:gd name="connsiteY12149" fmla="*/ 1236770 h 3322003"/>
              <a:gd name="connsiteX12150" fmla="*/ 4761613 w 12191948"/>
              <a:gd name="connsiteY12150" fmla="*/ 1238328 h 3322003"/>
              <a:gd name="connsiteX12151" fmla="*/ 4759707 w 12191948"/>
              <a:gd name="connsiteY12151" fmla="*/ 1233898 h 3322003"/>
              <a:gd name="connsiteX12152" fmla="*/ 4761128 w 12191948"/>
              <a:gd name="connsiteY12152" fmla="*/ 1234237 h 3322003"/>
              <a:gd name="connsiteX12153" fmla="*/ 4759434 w 12191948"/>
              <a:gd name="connsiteY12153" fmla="*/ 1233263 h 3322003"/>
              <a:gd name="connsiteX12154" fmla="*/ 4759707 w 12191948"/>
              <a:gd name="connsiteY12154" fmla="*/ 1233898 h 3322003"/>
              <a:gd name="connsiteX12155" fmla="*/ 2380546 w 12191948"/>
              <a:gd name="connsiteY12155" fmla="*/ 1229018 h 3322003"/>
              <a:gd name="connsiteX12156" fmla="*/ 2370137 w 12191948"/>
              <a:gd name="connsiteY12156" fmla="*/ 1236770 h 3322003"/>
              <a:gd name="connsiteX12157" fmla="*/ 2342805 w 12191948"/>
              <a:gd name="connsiteY12157" fmla="*/ 1243392 h 3322003"/>
              <a:gd name="connsiteX12158" fmla="*/ 2386102 w 12191948"/>
              <a:gd name="connsiteY12158" fmla="*/ 1260726 h 3322003"/>
              <a:gd name="connsiteX12159" fmla="*/ 2443910 w 12191948"/>
              <a:gd name="connsiteY12159" fmla="*/ 1265012 h 3322003"/>
              <a:gd name="connsiteX12160" fmla="*/ 2506316 w 12191948"/>
              <a:gd name="connsiteY12160" fmla="*/ 1280594 h 3322003"/>
              <a:gd name="connsiteX12161" fmla="*/ 2519377 w 12191948"/>
              <a:gd name="connsiteY12161" fmla="*/ 1279035 h 3322003"/>
              <a:gd name="connsiteX12162" fmla="*/ 2505831 w 12191948"/>
              <a:gd name="connsiteY12162" fmla="*/ 1276308 h 3322003"/>
              <a:gd name="connsiteX12163" fmla="*/ 2539453 w 12191948"/>
              <a:gd name="connsiteY12163" fmla="*/ 1262480 h 3322003"/>
              <a:gd name="connsiteX12164" fmla="*/ 2494947 w 12191948"/>
              <a:gd name="connsiteY12164" fmla="*/ 1249818 h 3322003"/>
              <a:gd name="connsiteX12165" fmla="*/ 2475112 w 12191948"/>
              <a:gd name="connsiteY12165" fmla="*/ 1260143 h 3322003"/>
              <a:gd name="connsiteX12166" fmla="*/ 2454070 w 12191948"/>
              <a:gd name="connsiteY12166" fmla="*/ 1256636 h 3322003"/>
              <a:gd name="connsiteX12167" fmla="*/ 2395415 w 12191948"/>
              <a:gd name="connsiteY12167" fmla="*/ 1230310 h 3322003"/>
              <a:gd name="connsiteX12168" fmla="*/ 2395775 w 12191948"/>
              <a:gd name="connsiteY12168" fmla="*/ 1230341 h 3322003"/>
              <a:gd name="connsiteX12169" fmla="*/ 2395051 w 12191948"/>
              <a:gd name="connsiteY12169" fmla="*/ 1230147 h 3322003"/>
              <a:gd name="connsiteX12170" fmla="*/ 2395415 w 12191948"/>
              <a:gd name="connsiteY12170" fmla="*/ 1230310 h 3322003"/>
              <a:gd name="connsiteX12171" fmla="*/ 1712917 w 12191948"/>
              <a:gd name="connsiteY12171" fmla="*/ 1227396 h 3322003"/>
              <a:gd name="connsiteX12172" fmla="*/ 1696015 w 12191948"/>
              <a:gd name="connsiteY12172" fmla="*/ 1231899 h 3322003"/>
              <a:gd name="connsiteX12173" fmla="*/ 1696015 w 12191948"/>
              <a:gd name="connsiteY12173" fmla="*/ 1232096 h 3322003"/>
              <a:gd name="connsiteX12174" fmla="*/ 1741973 w 12191948"/>
              <a:gd name="connsiteY12174" fmla="*/ 1232096 h 3322003"/>
              <a:gd name="connsiteX12175" fmla="*/ 1712917 w 12191948"/>
              <a:gd name="connsiteY12175" fmla="*/ 1227396 h 3322003"/>
              <a:gd name="connsiteX12176" fmla="*/ 5242713 w 12191948"/>
              <a:gd name="connsiteY12176" fmla="*/ 1224499 h 3322003"/>
              <a:gd name="connsiteX12177" fmla="*/ 5232070 w 12191948"/>
              <a:gd name="connsiteY12177" fmla="*/ 1225472 h 3322003"/>
              <a:gd name="connsiteX12178" fmla="*/ 5241504 w 12191948"/>
              <a:gd name="connsiteY12178" fmla="*/ 1229758 h 3322003"/>
              <a:gd name="connsiteX12179" fmla="*/ 5260611 w 12191948"/>
              <a:gd name="connsiteY12179" fmla="*/ 1232290 h 3322003"/>
              <a:gd name="connsiteX12180" fmla="*/ 5260370 w 12191948"/>
              <a:gd name="connsiteY12180" fmla="*/ 1228589 h 3322003"/>
              <a:gd name="connsiteX12181" fmla="*/ 5261337 w 12191948"/>
              <a:gd name="connsiteY12181" fmla="*/ 1228589 h 3322003"/>
              <a:gd name="connsiteX12182" fmla="*/ 5242713 w 12191948"/>
              <a:gd name="connsiteY12182" fmla="*/ 1224499 h 3322003"/>
              <a:gd name="connsiteX12183" fmla="*/ 4648895 w 12191948"/>
              <a:gd name="connsiteY12183" fmla="*/ 1224109 h 3322003"/>
              <a:gd name="connsiteX12184" fmla="*/ 4632448 w 12191948"/>
              <a:gd name="connsiteY12184" fmla="*/ 1227031 h 3322003"/>
              <a:gd name="connsiteX12185" fmla="*/ 4640914 w 12191948"/>
              <a:gd name="connsiteY12185" fmla="*/ 1230732 h 3322003"/>
              <a:gd name="connsiteX12186" fmla="*/ 4656153 w 12191948"/>
              <a:gd name="connsiteY12186" fmla="*/ 1227421 h 3322003"/>
              <a:gd name="connsiteX12187" fmla="*/ 2070205 w 12191948"/>
              <a:gd name="connsiteY12187" fmla="*/ 1222941 h 3322003"/>
              <a:gd name="connsiteX12188" fmla="*/ 2071657 w 12191948"/>
              <a:gd name="connsiteY12188" fmla="*/ 1224499 h 3322003"/>
              <a:gd name="connsiteX12189" fmla="*/ 2071657 w 12191948"/>
              <a:gd name="connsiteY12189" fmla="*/ 1223135 h 3322003"/>
              <a:gd name="connsiteX12190" fmla="*/ 1085993 w 12191948"/>
              <a:gd name="connsiteY12190" fmla="*/ 1222747 h 3322003"/>
              <a:gd name="connsiteX12191" fmla="*/ 1118034 w 12191948"/>
              <a:gd name="connsiteY12191" fmla="*/ 1227735 h 3322003"/>
              <a:gd name="connsiteX12192" fmla="*/ 1118162 w 12191948"/>
              <a:gd name="connsiteY12192" fmla="*/ 1228783 h 3322003"/>
              <a:gd name="connsiteX12193" fmla="*/ 1080528 w 12191948"/>
              <a:gd name="connsiteY12193" fmla="*/ 1223028 h 3322003"/>
              <a:gd name="connsiteX12194" fmla="*/ 1462115 w 12191948"/>
              <a:gd name="connsiteY12194" fmla="*/ 1221577 h 3322003"/>
              <a:gd name="connsiteX12195" fmla="*/ 1465020 w 12191948"/>
              <a:gd name="connsiteY12195" fmla="*/ 1232290 h 3322003"/>
              <a:gd name="connsiteX12196" fmla="*/ 1492835 w 12191948"/>
              <a:gd name="connsiteY12196" fmla="*/ 1235016 h 3322003"/>
              <a:gd name="connsiteX12197" fmla="*/ 1536132 w 12191948"/>
              <a:gd name="connsiteY12197" fmla="*/ 1231511 h 3322003"/>
              <a:gd name="connsiteX12198" fmla="*/ 1493802 w 12191948"/>
              <a:gd name="connsiteY12198" fmla="*/ 1228783 h 3322003"/>
              <a:gd name="connsiteX12199" fmla="*/ 1492593 w 12191948"/>
              <a:gd name="connsiteY12199" fmla="*/ 1228783 h 3322003"/>
              <a:gd name="connsiteX12200" fmla="*/ 1462115 w 12191948"/>
              <a:gd name="connsiteY12200" fmla="*/ 1221577 h 3322003"/>
              <a:gd name="connsiteX12201" fmla="*/ 807828 w 12191948"/>
              <a:gd name="connsiteY12201" fmla="*/ 1219434 h 3322003"/>
              <a:gd name="connsiteX12202" fmla="*/ 804200 w 12191948"/>
              <a:gd name="connsiteY12202" fmla="*/ 1222747 h 3322003"/>
              <a:gd name="connsiteX12203" fmla="*/ 822582 w 12191948"/>
              <a:gd name="connsiteY12203" fmla="*/ 1225278 h 3322003"/>
              <a:gd name="connsiteX12204" fmla="*/ 818471 w 12191948"/>
              <a:gd name="connsiteY12204" fmla="*/ 1219434 h 3322003"/>
              <a:gd name="connsiteX12205" fmla="*/ 807828 w 12191948"/>
              <a:gd name="connsiteY12205" fmla="*/ 1219434 h 3322003"/>
              <a:gd name="connsiteX12206" fmla="*/ 1886375 w 12191948"/>
              <a:gd name="connsiteY12206" fmla="*/ 1217682 h 3322003"/>
              <a:gd name="connsiteX12207" fmla="*/ 1885408 w 12191948"/>
              <a:gd name="connsiteY12207" fmla="*/ 1220604 h 3322003"/>
              <a:gd name="connsiteX12208" fmla="*/ 1884440 w 12191948"/>
              <a:gd name="connsiteY12208" fmla="*/ 1221383 h 3322003"/>
              <a:gd name="connsiteX12209" fmla="*/ 1909837 w 12191948"/>
              <a:gd name="connsiteY12209" fmla="*/ 1226057 h 3322003"/>
              <a:gd name="connsiteX12210" fmla="*/ 1919756 w 12191948"/>
              <a:gd name="connsiteY12210" fmla="*/ 1224888 h 3322003"/>
              <a:gd name="connsiteX12211" fmla="*/ 1910563 w 12191948"/>
              <a:gd name="connsiteY12211" fmla="*/ 1220604 h 3322003"/>
              <a:gd name="connsiteX12212" fmla="*/ 1886375 w 12191948"/>
              <a:gd name="connsiteY12212" fmla="*/ 1217682 h 3322003"/>
              <a:gd name="connsiteX12213" fmla="*/ 1702546 w 12191948"/>
              <a:gd name="connsiteY12213" fmla="*/ 1216123 h 3322003"/>
              <a:gd name="connsiteX12214" fmla="*/ 1701093 w 12191948"/>
              <a:gd name="connsiteY12214" fmla="*/ 1217487 h 3322003"/>
              <a:gd name="connsiteX12215" fmla="*/ 1705934 w 12191948"/>
              <a:gd name="connsiteY12215" fmla="*/ 1217487 h 3322003"/>
              <a:gd name="connsiteX12216" fmla="*/ 1954102 w 12191948"/>
              <a:gd name="connsiteY12216" fmla="*/ 1212619 h 3322003"/>
              <a:gd name="connsiteX12217" fmla="*/ 1922900 w 12191948"/>
              <a:gd name="connsiteY12217" fmla="*/ 1224888 h 3322003"/>
              <a:gd name="connsiteX12218" fmla="*/ 1935478 w 12191948"/>
              <a:gd name="connsiteY12218" fmla="*/ 1232484 h 3322003"/>
              <a:gd name="connsiteX12219" fmla="*/ 1899438 w 12191948"/>
              <a:gd name="connsiteY12219" fmla="*/ 1238523 h 3322003"/>
              <a:gd name="connsiteX12220" fmla="*/ 1910805 w 12191948"/>
              <a:gd name="connsiteY12220" fmla="*/ 1244171 h 3322003"/>
              <a:gd name="connsiteX12221" fmla="*/ 1947088 w 12191948"/>
              <a:gd name="connsiteY12221" fmla="*/ 1247872 h 3322003"/>
              <a:gd name="connsiteX12222" fmla="*/ 1978531 w 12191948"/>
              <a:gd name="connsiteY12222" fmla="*/ 1257027 h 3322003"/>
              <a:gd name="connsiteX12223" fmla="*/ 2016023 w 12191948"/>
              <a:gd name="connsiteY12223" fmla="*/ 1260337 h 3322003"/>
              <a:gd name="connsiteX12224" fmla="*/ 1967647 w 12191948"/>
              <a:gd name="connsiteY12224" fmla="*/ 1231705 h 3322003"/>
              <a:gd name="connsiteX12225" fmla="*/ 2073107 w 12191948"/>
              <a:gd name="connsiteY12225" fmla="*/ 1235406 h 3322003"/>
              <a:gd name="connsiteX12226" fmla="*/ 2097295 w 12191948"/>
              <a:gd name="connsiteY12226" fmla="*/ 1243976 h 3322003"/>
              <a:gd name="connsiteX12227" fmla="*/ 2163328 w 12191948"/>
              <a:gd name="connsiteY12227" fmla="*/ 1267738 h 3322003"/>
              <a:gd name="connsiteX12228" fmla="*/ 2172036 w 12191948"/>
              <a:gd name="connsiteY12228" fmla="*/ 1265985 h 3322003"/>
              <a:gd name="connsiteX12229" fmla="*/ 2168166 w 12191948"/>
              <a:gd name="connsiteY12229" fmla="*/ 1251182 h 3322003"/>
              <a:gd name="connsiteX12230" fmla="*/ 2106729 w 12191948"/>
              <a:gd name="connsiteY12230" fmla="*/ 1234237 h 3322003"/>
              <a:gd name="connsiteX12231" fmla="*/ 2071657 w 12191948"/>
              <a:gd name="connsiteY12231" fmla="*/ 1232679 h 3322003"/>
              <a:gd name="connsiteX12232" fmla="*/ 2073107 w 12191948"/>
              <a:gd name="connsiteY12232" fmla="*/ 1233263 h 3322003"/>
              <a:gd name="connsiteX12233" fmla="*/ 2011668 w 12191948"/>
              <a:gd name="connsiteY12233" fmla="*/ 1221383 h 3322003"/>
              <a:gd name="connsiteX12234" fmla="*/ 1984095 w 12191948"/>
              <a:gd name="connsiteY12234" fmla="*/ 1219825 h 3322003"/>
              <a:gd name="connsiteX12235" fmla="*/ 1954102 w 12191948"/>
              <a:gd name="connsiteY12235" fmla="*/ 1212619 h 3322003"/>
              <a:gd name="connsiteX12236" fmla="*/ 841450 w 12191948"/>
              <a:gd name="connsiteY12236" fmla="*/ 1211060 h 3322003"/>
              <a:gd name="connsiteX12237" fmla="*/ 844353 w 12191948"/>
              <a:gd name="connsiteY12237" fmla="*/ 1212228 h 3322003"/>
              <a:gd name="connsiteX12238" fmla="*/ 846047 w 12191948"/>
              <a:gd name="connsiteY12238" fmla="*/ 1211060 h 3322003"/>
              <a:gd name="connsiteX12239" fmla="*/ 3708947 w 12191948"/>
              <a:gd name="connsiteY12239" fmla="*/ 1209306 h 3322003"/>
              <a:gd name="connsiteX12240" fmla="*/ 3709674 w 12191948"/>
              <a:gd name="connsiteY12240" fmla="*/ 1212422 h 3322003"/>
              <a:gd name="connsiteX12241" fmla="*/ 3709674 w 12191948"/>
              <a:gd name="connsiteY12241" fmla="*/ 1211839 h 3322003"/>
              <a:gd name="connsiteX12242" fmla="*/ 3722249 w 12191948"/>
              <a:gd name="connsiteY12242" fmla="*/ 1211839 h 3322003"/>
              <a:gd name="connsiteX12243" fmla="*/ 3720799 w 12191948"/>
              <a:gd name="connsiteY12243" fmla="*/ 1209306 h 3322003"/>
              <a:gd name="connsiteX12244" fmla="*/ 1152025 w 12191948"/>
              <a:gd name="connsiteY12244" fmla="*/ 1207553 h 3322003"/>
              <a:gd name="connsiteX12245" fmla="*/ 1158798 w 12191948"/>
              <a:gd name="connsiteY12245" fmla="*/ 1212228 h 3322003"/>
              <a:gd name="connsiteX12246" fmla="*/ 1169200 w 12191948"/>
              <a:gd name="connsiteY12246" fmla="*/ 1212228 h 3322003"/>
              <a:gd name="connsiteX12247" fmla="*/ 1164121 w 12191948"/>
              <a:gd name="connsiteY12247" fmla="*/ 1207553 h 3322003"/>
              <a:gd name="connsiteX12248" fmla="*/ 897294 w 12191948"/>
              <a:gd name="connsiteY12248" fmla="*/ 1206580 h 3322003"/>
              <a:gd name="connsiteX12249" fmla="*/ 892729 w 12191948"/>
              <a:gd name="connsiteY12249" fmla="*/ 1212422 h 3322003"/>
              <a:gd name="connsiteX12250" fmla="*/ 912562 w 12191948"/>
              <a:gd name="connsiteY12250" fmla="*/ 1208917 h 3322003"/>
              <a:gd name="connsiteX12251" fmla="*/ 897294 w 12191948"/>
              <a:gd name="connsiteY12251" fmla="*/ 1206580 h 3322003"/>
              <a:gd name="connsiteX12252" fmla="*/ 2094152 w 12191948"/>
              <a:gd name="connsiteY12252" fmla="*/ 1204243 h 3322003"/>
              <a:gd name="connsiteX12253" fmla="*/ 2089314 w 12191948"/>
              <a:gd name="connsiteY12253" fmla="*/ 1207748 h 3322003"/>
              <a:gd name="connsiteX12254" fmla="*/ 2107212 w 12191948"/>
              <a:gd name="connsiteY12254" fmla="*/ 1212034 h 3322003"/>
              <a:gd name="connsiteX12255" fmla="*/ 2113017 w 12191948"/>
              <a:gd name="connsiteY12255" fmla="*/ 1207944 h 3322003"/>
              <a:gd name="connsiteX12256" fmla="*/ 2113985 w 12191948"/>
              <a:gd name="connsiteY12256" fmla="*/ 1207944 h 3322003"/>
              <a:gd name="connsiteX12257" fmla="*/ 1331500 w 12191948"/>
              <a:gd name="connsiteY12257" fmla="*/ 1202879 h 3322003"/>
              <a:gd name="connsiteX12258" fmla="*/ 1331500 w 12191948"/>
              <a:gd name="connsiteY12258" fmla="*/ 1208723 h 3322003"/>
              <a:gd name="connsiteX12259" fmla="*/ 1348191 w 12191948"/>
              <a:gd name="connsiteY12259" fmla="*/ 1221771 h 3322003"/>
              <a:gd name="connsiteX12260" fmla="*/ 1348191 w 12191948"/>
              <a:gd name="connsiteY12260" fmla="*/ 1223329 h 3322003"/>
              <a:gd name="connsiteX12261" fmla="*/ 1398744 w 12191948"/>
              <a:gd name="connsiteY12261" fmla="*/ 1224499 h 3322003"/>
              <a:gd name="connsiteX12262" fmla="*/ 1352785 w 12191948"/>
              <a:gd name="connsiteY12262" fmla="*/ 1205995 h 3322003"/>
              <a:gd name="connsiteX12263" fmla="*/ 1331500 w 12191948"/>
              <a:gd name="connsiteY12263" fmla="*/ 1202879 h 3322003"/>
              <a:gd name="connsiteX12264" fmla="*/ 1208624 w 12191948"/>
              <a:gd name="connsiteY12264" fmla="*/ 1202685 h 3322003"/>
              <a:gd name="connsiteX12265" fmla="*/ 1260629 w 12191948"/>
              <a:gd name="connsiteY12265" fmla="*/ 1224499 h 3322003"/>
              <a:gd name="connsiteX12266" fmla="*/ 1261114 w 12191948"/>
              <a:gd name="connsiteY12266" fmla="*/ 1225278 h 3322003"/>
              <a:gd name="connsiteX12267" fmla="*/ 1274901 w 12191948"/>
              <a:gd name="connsiteY12267" fmla="*/ 1223135 h 3322003"/>
              <a:gd name="connsiteX12268" fmla="*/ 1270063 w 12191948"/>
              <a:gd name="connsiteY12268" fmla="*/ 1215929 h 3322003"/>
              <a:gd name="connsiteX12269" fmla="*/ 1208624 w 12191948"/>
              <a:gd name="connsiteY12269" fmla="*/ 1202685 h 3322003"/>
              <a:gd name="connsiteX12270" fmla="*/ 1804957 w 12191948"/>
              <a:gd name="connsiteY12270" fmla="*/ 1202432 h 3322003"/>
              <a:gd name="connsiteX12271" fmla="*/ 1745599 w 12191948"/>
              <a:gd name="connsiteY12271" fmla="*/ 1207553 h 3322003"/>
              <a:gd name="connsiteX12272" fmla="*/ 1747537 w 12191948"/>
              <a:gd name="connsiteY12272" fmla="*/ 1207359 h 3322003"/>
              <a:gd name="connsiteX12273" fmla="*/ 1759630 w 12191948"/>
              <a:gd name="connsiteY12273" fmla="*/ 1226836 h 3322003"/>
              <a:gd name="connsiteX12274" fmla="*/ 1777045 w 12191948"/>
              <a:gd name="connsiteY12274" fmla="*/ 1238328 h 3322003"/>
              <a:gd name="connsiteX12275" fmla="*/ 1793011 w 12191948"/>
              <a:gd name="connsiteY12275" fmla="*/ 1238328 h 3322003"/>
              <a:gd name="connsiteX12276" fmla="*/ 1817199 w 12191948"/>
              <a:gd name="connsiteY12276" fmla="*/ 1223526 h 3322003"/>
              <a:gd name="connsiteX12277" fmla="*/ 1813570 w 12191948"/>
              <a:gd name="connsiteY12277" fmla="*/ 1222356 h 3322003"/>
              <a:gd name="connsiteX12278" fmla="*/ 1816955 w 12191948"/>
              <a:gd name="connsiteY12278" fmla="*/ 1222356 h 3322003"/>
              <a:gd name="connsiteX12279" fmla="*/ 1836064 w 12191948"/>
              <a:gd name="connsiteY12279" fmla="*/ 1206580 h 3322003"/>
              <a:gd name="connsiteX12280" fmla="*/ 1804957 w 12191948"/>
              <a:gd name="connsiteY12280" fmla="*/ 1202432 h 3322003"/>
              <a:gd name="connsiteX12281" fmla="*/ 11946418 w 12191948"/>
              <a:gd name="connsiteY12281" fmla="*/ 1201832 h 3322003"/>
              <a:gd name="connsiteX12282" fmla="*/ 11917895 w 12191948"/>
              <a:gd name="connsiteY12282" fmla="*/ 1205022 h 3322003"/>
              <a:gd name="connsiteX12283" fmla="*/ 11930473 w 12191948"/>
              <a:gd name="connsiteY12283" fmla="*/ 1213398 h 3322003"/>
              <a:gd name="connsiteX12284" fmla="*/ 11930473 w 12191948"/>
              <a:gd name="connsiteY12284" fmla="*/ 1210864 h 3322003"/>
              <a:gd name="connsiteX12285" fmla="*/ 11974497 w 12191948"/>
              <a:gd name="connsiteY12285" fmla="*/ 1206969 h 3322003"/>
              <a:gd name="connsiteX12286" fmla="*/ 11946418 w 12191948"/>
              <a:gd name="connsiteY12286" fmla="*/ 1201832 h 3322003"/>
              <a:gd name="connsiteX12287" fmla="*/ 2153170 w 12191948"/>
              <a:gd name="connsiteY12287" fmla="*/ 1201126 h 3322003"/>
              <a:gd name="connsiteX12288" fmla="*/ 2161152 w 12191948"/>
              <a:gd name="connsiteY12288" fmla="*/ 1205607 h 3322003"/>
              <a:gd name="connsiteX12289" fmla="*/ 2173488 w 12191948"/>
              <a:gd name="connsiteY12289" fmla="*/ 1205607 h 3322003"/>
              <a:gd name="connsiteX12290" fmla="*/ 2170714 w 12191948"/>
              <a:gd name="connsiteY12290" fmla="*/ 1202068 h 3322003"/>
              <a:gd name="connsiteX12291" fmla="*/ 2171310 w 12191948"/>
              <a:gd name="connsiteY12291" fmla="*/ 1202100 h 3322003"/>
              <a:gd name="connsiteX12292" fmla="*/ 2170586 w 12191948"/>
              <a:gd name="connsiteY12292" fmla="*/ 1201906 h 3322003"/>
              <a:gd name="connsiteX12293" fmla="*/ 2170714 w 12191948"/>
              <a:gd name="connsiteY12293" fmla="*/ 1202068 h 3322003"/>
              <a:gd name="connsiteX12294" fmla="*/ 1320857 w 12191948"/>
              <a:gd name="connsiteY12294" fmla="*/ 1200347 h 3322003"/>
              <a:gd name="connsiteX12295" fmla="*/ 1324971 w 12191948"/>
              <a:gd name="connsiteY12295" fmla="*/ 1201711 h 3322003"/>
              <a:gd name="connsiteX12296" fmla="*/ 1326906 w 12191948"/>
              <a:gd name="connsiteY12296" fmla="*/ 1201711 h 3322003"/>
              <a:gd name="connsiteX12297" fmla="*/ 1631432 w 12191948"/>
              <a:gd name="connsiteY12297" fmla="*/ 1197037 h 3322003"/>
              <a:gd name="connsiteX12298" fmla="*/ 1645703 w 12191948"/>
              <a:gd name="connsiteY12298" fmla="*/ 1206386 h 3322003"/>
              <a:gd name="connsiteX12299" fmla="*/ 1636272 w 12191948"/>
              <a:gd name="connsiteY12299" fmla="*/ 1207944 h 3322003"/>
              <a:gd name="connsiteX12300" fmla="*/ 1635302 w 12191948"/>
              <a:gd name="connsiteY12300" fmla="*/ 1208138 h 3322003"/>
              <a:gd name="connsiteX12301" fmla="*/ 1635302 w 12191948"/>
              <a:gd name="connsiteY12301" fmla="*/ 1212422 h 3322003"/>
              <a:gd name="connsiteX12302" fmla="*/ 1653687 w 12191948"/>
              <a:gd name="connsiteY12302" fmla="*/ 1214371 h 3322003"/>
              <a:gd name="connsiteX12303" fmla="*/ 1656831 w 12191948"/>
              <a:gd name="connsiteY12303" fmla="*/ 1208723 h 3322003"/>
              <a:gd name="connsiteX12304" fmla="*/ 1686824 w 12191948"/>
              <a:gd name="connsiteY12304" fmla="*/ 1201126 h 3322003"/>
              <a:gd name="connsiteX12305" fmla="*/ 1083090 w 12191948"/>
              <a:gd name="connsiteY12305" fmla="*/ 1197037 h 3322003"/>
              <a:gd name="connsiteX12306" fmla="*/ 1085749 w 12191948"/>
              <a:gd name="connsiteY12306" fmla="*/ 1199178 h 3322003"/>
              <a:gd name="connsiteX12307" fmla="*/ 1098570 w 12191948"/>
              <a:gd name="connsiteY12307" fmla="*/ 1200932 h 3322003"/>
              <a:gd name="connsiteX12308" fmla="*/ 1096635 w 12191948"/>
              <a:gd name="connsiteY12308" fmla="*/ 1198789 h 3322003"/>
              <a:gd name="connsiteX12309" fmla="*/ 723895 w 12191948"/>
              <a:gd name="connsiteY12309" fmla="*/ 1195673 h 3322003"/>
              <a:gd name="connsiteX12310" fmla="*/ 725348 w 12191948"/>
              <a:gd name="connsiteY12310" fmla="*/ 1197425 h 3322003"/>
              <a:gd name="connsiteX12311" fmla="*/ 725830 w 12191948"/>
              <a:gd name="connsiteY12311" fmla="*/ 1197425 h 3322003"/>
              <a:gd name="connsiteX12312" fmla="*/ 731394 w 12191948"/>
              <a:gd name="connsiteY12312" fmla="*/ 1197425 h 3322003"/>
              <a:gd name="connsiteX12313" fmla="*/ 728977 w 12191948"/>
              <a:gd name="connsiteY12313" fmla="*/ 1195673 h 3322003"/>
              <a:gd name="connsiteX12314" fmla="*/ 723895 w 12191948"/>
              <a:gd name="connsiteY12314" fmla="*/ 1195673 h 3322003"/>
              <a:gd name="connsiteX12315" fmla="*/ 1012461 w 12191948"/>
              <a:gd name="connsiteY12315" fmla="*/ 1195479 h 3322003"/>
              <a:gd name="connsiteX12316" fmla="*/ 1001092 w 12191948"/>
              <a:gd name="connsiteY12316" fmla="*/ 1199178 h 3322003"/>
              <a:gd name="connsiteX12317" fmla="*/ 1019233 w 12191948"/>
              <a:gd name="connsiteY12317" fmla="*/ 1205022 h 3322003"/>
              <a:gd name="connsiteX12318" fmla="*/ 1018022 w 12191948"/>
              <a:gd name="connsiteY12318" fmla="*/ 1204243 h 3322003"/>
              <a:gd name="connsiteX12319" fmla="*/ 1055514 w 12191948"/>
              <a:gd name="connsiteY12319" fmla="*/ 1199763 h 3322003"/>
              <a:gd name="connsiteX12320" fmla="*/ 1012461 w 12191948"/>
              <a:gd name="connsiteY12320" fmla="*/ 1195479 h 3322003"/>
              <a:gd name="connsiteX12321" fmla="*/ 1608937 w 12191948"/>
              <a:gd name="connsiteY12321" fmla="*/ 1195282 h 3322003"/>
              <a:gd name="connsiteX12322" fmla="*/ 1607002 w 12191948"/>
              <a:gd name="connsiteY12322" fmla="*/ 1198789 h 3322003"/>
              <a:gd name="connsiteX12323" fmla="*/ 1619098 w 12191948"/>
              <a:gd name="connsiteY12323" fmla="*/ 1200542 h 3322003"/>
              <a:gd name="connsiteX12324" fmla="*/ 1627102 w 12191948"/>
              <a:gd name="connsiteY12324" fmla="*/ 1196782 h 3322003"/>
              <a:gd name="connsiteX12325" fmla="*/ 1627805 w 12191948"/>
              <a:gd name="connsiteY12325" fmla="*/ 1196840 h 3322003"/>
              <a:gd name="connsiteX12326" fmla="*/ 1627805 w 12191948"/>
              <a:gd name="connsiteY12326" fmla="*/ 1196452 h 3322003"/>
              <a:gd name="connsiteX12327" fmla="*/ 1627102 w 12191948"/>
              <a:gd name="connsiteY12327" fmla="*/ 1196782 h 3322003"/>
              <a:gd name="connsiteX12328" fmla="*/ 1489691 w 12191948"/>
              <a:gd name="connsiteY12328" fmla="*/ 1193920 h 3322003"/>
              <a:gd name="connsiteX12329" fmla="*/ 1457521 w 12191948"/>
              <a:gd name="connsiteY12329" fmla="*/ 1198204 h 3322003"/>
              <a:gd name="connsiteX12330" fmla="*/ 1447120 w 12191948"/>
              <a:gd name="connsiteY12330" fmla="*/ 1198204 h 3322003"/>
              <a:gd name="connsiteX12331" fmla="*/ 1457521 w 12191948"/>
              <a:gd name="connsiteY12331" fmla="*/ 1200542 h 3322003"/>
              <a:gd name="connsiteX12332" fmla="*/ 1463083 w 12191948"/>
              <a:gd name="connsiteY12332" fmla="*/ 1202879 h 3322003"/>
              <a:gd name="connsiteX12333" fmla="*/ 1532262 w 12191948"/>
              <a:gd name="connsiteY12333" fmla="*/ 1213201 h 3322003"/>
              <a:gd name="connsiteX12334" fmla="*/ 1502754 w 12191948"/>
              <a:gd name="connsiteY12334" fmla="*/ 1201126 h 3322003"/>
              <a:gd name="connsiteX12335" fmla="*/ 1489691 w 12191948"/>
              <a:gd name="connsiteY12335" fmla="*/ 1193920 h 3322003"/>
              <a:gd name="connsiteX12336" fmla="*/ 1371653 w 12191948"/>
              <a:gd name="connsiteY12336" fmla="*/ 1192166 h 3322003"/>
              <a:gd name="connsiteX12337" fmla="*/ 1361978 w 12191948"/>
              <a:gd name="connsiteY12337" fmla="*/ 1194115 h 3322003"/>
              <a:gd name="connsiteX12338" fmla="*/ 1352303 w 12191948"/>
              <a:gd name="connsiteY12338" fmla="*/ 1192945 h 3322003"/>
              <a:gd name="connsiteX12339" fmla="*/ 1361978 w 12191948"/>
              <a:gd name="connsiteY12339" fmla="*/ 1194699 h 3322003"/>
              <a:gd name="connsiteX12340" fmla="*/ 1380843 w 12191948"/>
              <a:gd name="connsiteY12340" fmla="*/ 1200736 h 3322003"/>
              <a:gd name="connsiteX12341" fmla="*/ 1395841 w 12191948"/>
              <a:gd name="connsiteY12341" fmla="*/ 1199178 h 3322003"/>
              <a:gd name="connsiteX12342" fmla="*/ 1390519 w 12191948"/>
              <a:gd name="connsiteY12342" fmla="*/ 1194503 h 3322003"/>
              <a:gd name="connsiteX12343" fmla="*/ 1371653 w 12191948"/>
              <a:gd name="connsiteY12343" fmla="*/ 1192751 h 3322003"/>
              <a:gd name="connsiteX12344" fmla="*/ 4586006 w 12191948"/>
              <a:gd name="connsiteY12344" fmla="*/ 1190804 h 3322003"/>
              <a:gd name="connsiteX12345" fmla="*/ 4587942 w 12191948"/>
              <a:gd name="connsiteY12345" fmla="*/ 1203852 h 3322003"/>
              <a:gd name="connsiteX12346" fmla="*/ 4615032 w 12191948"/>
              <a:gd name="connsiteY12346" fmla="*/ 1210475 h 3322003"/>
              <a:gd name="connsiteX12347" fmla="*/ 4646719 w 12191948"/>
              <a:gd name="connsiteY12347" fmla="*/ 1207553 h 3322003"/>
              <a:gd name="connsiteX12348" fmla="*/ 4616726 w 12191948"/>
              <a:gd name="connsiteY12348" fmla="*/ 1191193 h 3322003"/>
              <a:gd name="connsiteX12349" fmla="*/ 4587217 w 12191948"/>
              <a:gd name="connsiteY12349" fmla="*/ 1190804 h 3322003"/>
              <a:gd name="connsiteX12350" fmla="*/ 4911335 w 12191948"/>
              <a:gd name="connsiteY12350" fmla="*/ 1188270 h 3322003"/>
              <a:gd name="connsiteX12351" fmla="*/ 4913755 w 12191948"/>
              <a:gd name="connsiteY12351" fmla="*/ 1199568 h 3322003"/>
              <a:gd name="connsiteX12352" fmla="*/ 4946651 w 12191948"/>
              <a:gd name="connsiteY12352" fmla="*/ 1208527 h 3322003"/>
              <a:gd name="connsiteX12353" fmla="*/ 4989707 w 12191948"/>
              <a:gd name="connsiteY12353" fmla="*/ 1211449 h 3322003"/>
              <a:gd name="connsiteX12354" fmla="*/ 5001315 w 12191948"/>
              <a:gd name="connsiteY12354" fmla="*/ 1206774 h 3322003"/>
              <a:gd name="connsiteX12355" fmla="*/ 202644 w 12191948"/>
              <a:gd name="connsiteY12355" fmla="*/ 1186129 h 3322003"/>
              <a:gd name="connsiteX12356" fmla="*/ 202885 w 12191948"/>
              <a:gd name="connsiteY12356" fmla="*/ 1190219 h 3322003"/>
              <a:gd name="connsiteX12357" fmla="*/ 203368 w 12191948"/>
              <a:gd name="connsiteY12357" fmla="*/ 1190219 h 3322003"/>
              <a:gd name="connsiteX12358" fmla="*/ 227556 w 12191948"/>
              <a:gd name="connsiteY12358" fmla="*/ 1194309 h 3322003"/>
              <a:gd name="connsiteX12359" fmla="*/ 229491 w 12191948"/>
              <a:gd name="connsiteY12359" fmla="*/ 1189634 h 3322003"/>
              <a:gd name="connsiteX12360" fmla="*/ 202644 w 12191948"/>
              <a:gd name="connsiteY12360" fmla="*/ 1186129 h 3322003"/>
              <a:gd name="connsiteX12361" fmla="*/ 4378957 w 12191948"/>
              <a:gd name="connsiteY12361" fmla="*/ 1185154 h 3322003"/>
              <a:gd name="connsiteX12362" fmla="*/ 4378957 w 12191948"/>
              <a:gd name="connsiteY12362" fmla="*/ 1190608 h 3322003"/>
              <a:gd name="connsiteX12363" fmla="*/ 4399033 w 12191948"/>
              <a:gd name="connsiteY12363" fmla="*/ 1194309 h 3322003"/>
              <a:gd name="connsiteX12364" fmla="*/ 4405806 w 12191948"/>
              <a:gd name="connsiteY12364" fmla="*/ 1191583 h 3322003"/>
              <a:gd name="connsiteX12365" fmla="*/ 408483 w 12191948"/>
              <a:gd name="connsiteY12365" fmla="*/ 1184960 h 3322003"/>
              <a:gd name="connsiteX12366" fmla="*/ 398807 w 12191948"/>
              <a:gd name="connsiteY12366" fmla="*/ 1186712 h 3322003"/>
              <a:gd name="connsiteX12367" fmla="*/ 417190 w 12191948"/>
              <a:gd name="connsiteY12367" fmla="*/ 1191193 h 3322003"/>
              <a:gd name="connsiteX12368" fmla="*/ 417675 w 12191948"/>
              <a:gd name="connsiteY12368" fmla="*/ 1191193 h 3322003"/>
              <a:gd name="connsiteX12369" fmla="*/ 425898 w 12191948"/>
              <a:gd name="connsiteY12369" fmla="*/ 1189050 h 3322003"/>
              <a:gd name="connsiteX12370" fmla="*/ 408483 w 12191948"/>
              <a:gd name="connsiteY12370" fmla="*/ 1184960 h 3322003"/>
              <a:gd name="connsiteX12371" fmla="*/ 4934013 w 12191948"/>
              <a:gd name="connsiteY12371" fmla="*/ 1181892 h 3322003"/>
              <a:gd name="connsiteX12372" fmla="*/ 4920769 w 12191948"/>
              <a:gd name="connsiteY12372" fmla="*/ 1183402 h 3322003"/>
              <a:gd name="connsiteX12373" fmla="*/ 4911820 w 12191948"/>
              <a:gd name="connsiteY12373" fmla="*/ 1187688 h 3322003"/>
              <a:gd name="connsiteX12374" fmla="*/ 4948345 w 12191948"/>
              <a:gd name="connsiteY12374" fmla="*/ 1188270 h 3322003"/>
              <a:gd name="connsiteX12375" fmla="*/ 4934013 w 12191948"/>
              <a:gd name="connsiteY12375" fmla="*/ 1181892 h 3322003"/>
              <a:gd name="connsiteX12376" fmla="*/ 1441315 w 12191948"/>
              <a:gd name="connsiteY12376" fmla="*/ 1180676 h 3322003"/>
              <a:gd name="connsiteX12377" fmla="*/ 1491141 w 12191948"/>
              <a:gd name="connsiteY12377" fmla="*/ 1193336 h 3322003"/>
              <a:gd name="connsiteX12378" fmla="*/ 1485580 w 12191948"/>
              <a:gd name="connsiteY12378" fmla="*/ 1184375 h 3322003"/>
              <a:gd name="connsiteX12379" fmla="*/ 1441315 w 12191948"/>
              <a:gd name="connsiteY12379" fmla="*/ 1180676 h 3322003"/>
              <a:gd name="connsiteX12380" fmla="*/ 1152993 w 12191948"/>
              <a:gd name="connsiteY12380" fmla="*/ 1179118 h 3322003"/>
              <a:gd name="connsiteX12381" fmla="*/ 1140174 w 12191948"/>
              <a:gd name="connsiteY12381" fmla="*/ 1195479 h 3322003"/>
              <a:gd name="connsiteX12382" fmla="*/ 1196046 w 12191948"/>
              <a:gd name="connsiteY12382" fmla="*/ 1196840 h 3322003"/>
              <a:gd name="connsiteX12383" fmla="*/ 1538914 w 12191948"/>
              <a:gd name="connsiteY12383" fmla="*/ 1179019 h 3322003"/>
              <a:gd name="connsiteX12384" fmla="*/ 1533712 w 12191948"/>
              <a:gd name="connsiteY12384" fmla="*/ 1183596 h 3322003"/>
              <a:gd name="connsiteX12385" fmla="*/ 1557903 w 12191948"/>
              <a:gd name="connsiteY12385" fmla="*/ 1208917 h 3322003"/>
              <a:gd name="connsiteX12386" fmla="*/ 1536858 w 12191948"/>
              <a:gd name="connsiteY12386" fmla="*/ 1213786 h 3322003"/>
              <a:gd name="connsiteX12387" fmla="*/ 1549919 w 12191948"/>
              <a:gd name="connsiteY12387" fmla="*/ 1220604 h 3322003"/>
              <a:gd name="connsiteX12388" fmla="*/ 1592733 w 12191948"/>
              <a:gd name="connsiteY12388" fmla="*/ 1224499 h 3322003"/>
              <a:gd name="connsiteX12389" fmla="*/ 1611840 w 12191948"/>
              <a:gd name="connsiteY12389" fmla="*/ 1236770 h 3322003"/>
              <a:gd name="connsiteX12390" fmla="*/ 1625385 w 12191948"/>
              <a:gd name="connsiteY12390" fmla="*/ 1239887 h 3322003"/>
              <a:gd name="connsiteX12391" fmla="*/ 1635302 w 12191948"/>
              <a:gd name="connsiteY12391" fmla="*/ 1238132 h 3322003"/>
              <a:gd name="connsiteX12392" fmla="*/ 1629740 w 12191948"/>
              <a:gd name="connsiteY12392" fmla="*/ 1220213 h 3322003"/>
              <a:gd name="connsiteX12393" fmla="*/ 1590555 w 12191948"/>
              <a:gd name="connsiteY12393" fmla="*/ 1209891 h 3322003"/>
              <a:gd name="connsiteX12394" fmla="*/ 1583299 w 12191948"/>
              <a:gd name="connsiteY12394" fmla="*/ 1196061 h 3322003"/>
              <a:gd name="connsiteX12395" fmla="*/ 1560805 w 12191948"/>
              <a:gd name="connsiteY12395" fmla="*/ 1180870 h 3322003"/>
              <a:gd name="connsiteX12396" fmla="*/ 1538914 w 12191948"/>
              <a:gd name="connsiteY12396" fmla="*/ 1179019 h 3322003"/>
              <a:gd name="connsiteX12397" fmla="*/ 4422012 w 12191948"/>
              <a:gd name="connsiteY12397" fmla="*/ 1176390 h 3322003"/>
              <a:gd name="connsiteX12398" fmla="*/ 4421527 w 12191948"/>
              <a:gd name="connsiteY12398" fmla="*/ 1178142 h 3322003"/>
              <a:gd name="connsiteX12399" fmla="*/ 4422980 w 12191948"/>
              <a:gd name="connsiteY12399" fmla="*/ 1183013 h 3322003"/>
              <a:gd name="connsiteX12400" fmla="*/ 4447168 w 12191948"/>
              <a:gd name="connsiteY12400" fmla="*/ 1183013 h 3322003"/>
              <a:gd name="connsiteX12401" fmla="*/ 4444021 w 12191948"/>
              <a:gd name="connsiteY12401" fmla="*/ 1179312 h 3322003"/>
              <a:gd name="connsiteX12402" fmla="*/ 4422012 w 12191948"/>
              <a:gd name="connsiteY12402" fmla="*/ 1176390 h 3322003"/>
              <a:gd name="connsiteX12403" fmla="*/ 4228267 w 12191948"/>
              <a:gd name="connsiteY12403" fmla="*/ 1173858 h 3322003"/>
              <a:gd name="connsiteX12404" fmla="*/ 4228749 w 12191948"/>
              <a:gd name="connsiteY12404" fmla="*/ 1175026 h 3322003"/>
              <a:gd name="connsiteX12405" fmla="*/ 4267209 w 12191948"/>
              <a:gd name="connsiteY12405" fmla="*/ 1194503 h 3322003"/>
              <a:gd name="connsiteX12406" fmla="*/ 4280754 w 12191948"/>
              <a:gd name="connsiteY12406" fmla="*/ 1196646 h 3322003"/>
              <a:gd name="connsiteX12407" fmla="*/ 4284865 w 12191948"/>
              <a:gd name="connsiteY12407" fmla="*/ 1191583 h 3322003"/>
              <a:gd name="connsiteX12408" fmla="*/ 4260677 w 12191948"/>
              <a:gd name="connsiteY12408" fmla="*/ 1178921 h 3322003"/>
              <a:gd name="connsiteX12409" fmla="*/ 4228267 w 12191948"/>
              <a:gd name="connsiteY12409" fmla="*/ 1173858 h 3322003"/>
              <a:gd name="connsiteX12410" fmla="*/ 5119838 w 12191948"/>
              <a:gd name="connsiteY12410" fmla="*/ 1173468 h 3322003"/>
              <a:gd name="connsiteX12411" fmla="*/ 5113550 w 12191948"/>
              <a:gd name="connsiteY12411" fmla="*/ 1177559 h 3322003"/>
              <a:gd name="connsiteX12412" fmla="*/ 5126128 w 12191948"/>
              <a:gd name="connsiteY12412" fmla="*/ 1179506 h 3322003"/>
              <a:gd name="connsiteX12413" fmla="*/ 5127095 w 12191948"/>
              <a:gd name="connsiteY12413" fmla="*/ 1179506 h 3322003"/>
              <a:gd name="connsiteX12414" fmla="*/ 5148622 w 12191948"/>
              <a:gd name="connsiteY12414" fmla="*/ 1177948 h 3322003"/>
              <a:gd name="connsiteX12415" fmla="*/ 5144026 w 12191948"/>
              <a:gd name="connsiteY12415" fmla="*/ 1173468 h 3322003"/>
              <a:gd name="connsiteX12416" fmla="*/ 5119838 w 12191948"/>
              <a:gd name="connsiteY12416" fmla="*/ 1173468 h 3322003"/>
              <a:gd name="connsiteX12417" fmla="*/ 281981 w 12191948"/>
              <a:gd name="connsiteY12417" fmla="*/ 1173468 h 3322003"/>
              <a:gd name="connsiteX12418" fmla="*/ 288027 w 12191948"/>
              <a:gd name="connsiteY12418" fmla="*/ 1176196 h 3322003"/>
              <a:gd name="connsiteX12419" fmla="*/ 290204 w 12191948"/>
              <a:gd name="connsiteY12419" fmla="*/ 1174832 h 3322003"/>
              <a:gd name="connsiteX12420" fmla="*/ 286819 w 12191948"/>
              <a:gd name="connsiteY12420" fmla="*/ 1173468 h 3322003"/>
              <a:gd name="connsiteX12421" fmla="*/ 1047533 w 12191948"/>
              <a:gd name="connsiteY12421" fmla="*/ 1171327 h 3322003"/>
              <a:gd name="connsiteX12422" fmla="*/ 1007864 w 12191948"/>
              <a:gd name="connsiteY12422" fmla="*/ 1178339 h 3322003"/>
              <a:gd name="connsiteX12423" fmla="*/ 1104132 w 12191948"/>
              <a:gd name="connsiteY12423" fmla="*/ 1187882 h 3322003"/>
              <a:gd name="connsiteX12424" fmla="*/ 1103890 w 12191948"/>
              <a:gd name="connsiteY12424" fmla="*/ 1186324 h 3322003"/>
              <a:gd name="connsiteX12425" fmla="*/ 1047533 w 12191948"/>
              <a:gd name="connsiteY12425" fmla="*/ 1171327 h 3322003"/>
              <a:gd name="connsiteX12426" fmla="*/ 427592 w 12191948"/>
              <a:gd name="connsiteY12426" fmla="*/ 1170157 h 3322003"/>
              <a:gd name="connsiteX12427" fmla="*/ 469437 w 12191948"/>
              <a:gd name="connsiteY12427" fmla="*/ 1180285 h 3322003"/>
              <a:gd name="connsiteX12428" fmla="*/ 469922 w 12191948"/>
              <a:gd name="connsiteY12428" fmla="*/ 1180285 h 3322003"/>
              <a:gd name="connsiteX12429" fmla="*/ 475968 w 12191948"/>
              <a:gd name="connsiteY12429" fmla="*/ 1174637 h 3322003"/>
              <a:gd name="connsiteX12430" fmla="*/ 4507395 w 12191948"/>
              <a:gd name="connsiteY12430" fmla="*/ 1168989 h 3322003"/>
              <a:gd name="connsiteX12431" fmla="*/ 4510057 w 12191948"/>
              <a:gd name="connsiteY12431" fmla="*/ 1172106 h 3322003"/>
              <a:gd name="connsiteX12432" fmla="*/ 4510539 w 12191948"/>
              <a:gd name="connsiteY12432" fmla="*/ 1173273 h 3322003"/>
              <a:gd name="connsiteX12433" fmla="*/ 4521426 w 12191948"/>
              <a:gd name="connsiteY12433" fmla="*/ 1173273 h 3322003"/>
              <a:gd name="connsiteX12434" fmla="*/ 4517071 w 12191948"/>
              <a:gd name="connsiteY12434" fmla="*/ 1168989 h 3322003"/>
              <a:gd name="connsiteX12435" fmla="*/ 4507395 w 12191948"/>
              <a:gd name="connsiteY12435" fmla="*/ 1168989 h 3322003"/>
              <a:gd name="connsiteX12436" fmla="*/ 1806556 w 12191948"/>
              <a:gd name="connsiteY12436" fmla="*/ 1167820 h 3322003"/>
              <a:gd name="connsiteX12437" fmla="*/ 1812117 w 12191948"/>
              <a:gd name="connsiteY12437" fmla="*/ 1169963 h 3322003"/>
              <a:gd name="connsiteX12438" fmla="*/ 1809700 w 12191948"/>
              <a:gd name="connsiteY12438" fmla="*/ 1167820 h 3322003"/>
              <a:gd name="connsiteX12439" fmla="*/ 4316793 w 12191948"/>
              <a:gd name="connsiteY12439" fmla="*/ 1161587 h 3322003"/>
              <a:gd name="connsiteX12440" fmla="*/ 4319455 w 12191948"/>
              <a:gd name="connsiteY12440" fmla="*/ 1167626 h 3322003"/>
              <a:gd name="connsiteX12441" fmla="*/ 4338547 w 12191948"/>
              <a:gd name="connsiteY12441" fmla="*/ 1169500 h 3322003"/>
              <a:gd name="connsiteX12442" fmla="*/ 4339773 w 12191948"/>
              <a:gd name="connsiteY12442" fmla="*/ 1170742 h 3322003"/>
              <a:gd name="connsiteX12443" fmla="*/ 4339288 w 12191948"/>
              <a:gd name="connsiteY12443" fmla="*/ 1169572 h 3322003"/>
              <a:gd name="connsiteX12444" fmla="*/ 4338547 w 12191948"/>
              <a:gd name="connsiteY12444" fmla="*/ 1169500 h 3322003"/>
              <a:gd name="connsiteX12445" fmla="*/ 4332274 w 12191948"/>
              <a:gd name="connsiteY12445" fmla="*/ 1163145 h 3322003"/>
              <a:gd name="connsiteX12446" fmla="*/ 4316793 w 12191948"/>
              <a:gd name="connsiteY12446" fmla="*/ 1161587 h 3322003"/>
              <a:gd name="connsiteX12447" fmla="*/ 783399 w 12191948"/>
              <a:gd name="connsiteY12447" fmla="*/ 1160029 h 3322003"/>
              <a:gd name="connsiteX12448" fmla="*/ 763322 w 12191948"/>
              <a:gd name="connsiteY12448" fmla="*/ 1162951 h 3322003"/>
              <a:gd name="connsiteX12449" fmla="*/ 763807 w 12191948"/>
              <a:gd name="connsiteY12449" fmla="*/ 1162951 h 3322003"/>
              <a:gd name="connsiteX12450" fmla="*/ 790898 w 12191948"/>
              <a:gd name="connsiteY12450" fmla="*/ 1172885 h 3322003"/>
              <a:gd name="connsiteX12451" fmla="*/ 795251 w 12191948"/>
              <a:gd name="connsiteY12451" fmla="*/ 1174053 h 3322003"/>
              <a:gd name="connsiteX12452" fmla="*/ 807587 w 12191948"/>
              <a:gd name="connsiteY12452" fmla="*/ 1161781 h 3322003"/>
              <a:gd name="connsiteX12453" fmla="*/ 783399 w 12191948"/>
              <a:gd name="connsiteY12453" fmla="*/ 1160029 h 3322003"/>
              <a:gd name="connsiteX12454" fmla="*/ 845321 w 12191948"/>
              <a:gd name="connsiteY12454" fmla="*/ 1158276 h 3322003"/>
              <a:gd name="connsiteX12455" fmla="*/ 841209 w 12191948"/>
              <a:gd name="connsiteY12455" fmla="*/ 1161781 h 3322003"/>
              <a:gd name="connsiteX12456" fmla="*/ 866606 w 12191948"/>
              <a:gd name="connsiteY12456" fmla="*/ 1173079 h 3322003"/>
              <a:gd name="connsiteX12457" fmla="*/ 877734 w 12191948"/>
              <a:gd name="connsiteY12457" fmla="*/ 1173079 h 3322003"/>
              <a:gd name="connsiteX12458" fmla="*/ 857657 w 12191948"/>
              <a:gd name="connsiteY12458" fmla="*/ 1161199 h 3322003"/>
              <a:gd name="connsiteX12459" fmla="*/ 858140 w 12191948"/>
              <a:gd name="connsiteY12459" fmla="*/ 1161199 h 3322003"/>
              <a:gd name="connsiteX12460" fmla="*/ 845321 w 12191948"/>
              <a:gd name="connsiteY12460" fmla="*/ 1158276 h 3322003"/>
              <a:gd name="connsiteX12461" fmla="*/ 3881891 w 12191948"/>
              <a:gd name="connsiteY12461" fmla="*/ 1152629 h 3322003"/>
              <a:gd name="connsiteX12462" fmla="*/ 3886246 w 12191948"/>
              <a:gd name="connsiteY12462" fmla="*/ 1157107 h 3322003"/>
              <a:gd name="connsiteX12463" fmla="*/ 3915998 w 12191948"/>
              <a:gd name="connsiteY12463" fmla="*/ 1157107 h 3322003"/>
              <a:gd name="connsiteX12464" fmla="*/ 3918174 w 12191948"/>
              <a:gd name="connsiteY12464" fmla="*/ 1153990 h 3322003"/>
              <a:gd name="connsiteX12465" fmla="*/ 3906079 w 12191948"/>
              <a:gd name="connsiteY12465" fmla="*/ 1152629 h 3322003"/>
              <a:gd name="connsiteX12466" fmla="*/ 3881891 w 12191948"/>
              <a:gd name="connsiteY12466" fmla="*/ 1152629 h 3322003"/>
              <a:gd name="connsiteX12467" fmla="*/ 538375 w 12191948"/>
              <a:gd name="connsiteY12467" fmla="*/ 1152432 h 3322003"/>
              <a:gd name="connsiteX12468" fmla="*/ 519024 w 12191948"/>
              <a:gd name="connsiteY12468" fmla="*/ 1161002 h 3322003"/>
              <a:gd name="connsiteX12469" fmla="*/ 484676 w 12191948"/>
              <a:gd name="connsiteY12469" fmla="*/ 1165094 h 3322003"/>
              <a:gd name="connsiteX12470" fmla="*/ 478871 w 12191948"/>
              <a:gd name="connsiteY12470" fmla="*/ 1174637 h 3322003"/>
              <a:gd name="connsiteX12471" fmla="*/ 557725 w 12191948"/>
              <a:gd name="connsiteY12471" fmla="*/ 1186518 h 3322003"/>
              <a:gd name="connsiteX12472" fmla="*/ 558207 w 12191948"/>
              <a:gd name="connsiteY12472" fmla="*/ 1186518 h 3322003"/>
              <a:gd name="connsiteX12473" fmla="*/ 558207 w 12191948"/>
              <a:gd name="connsiteY12473" fmla="*/ 1190219 h 3322003"/>
              <a:gd name="connsiteX12474" fmla="*/ 594250 w 12191948"/>
              <a:gd name="connsiteY12474" fmla="*/ 1206386 h 3322003"/>
              <a:gd name="connsiteX12475" fmla="*/ 625934 w 12191948"/>
              <a:gd name="connsiteY12475" fmla="*/ 1210475 h 3322003"/>
              <a:gd name="connsiteX12476" fmla="*/ 665120 w 12191948"/>
              <a:gd name="connsiteY12476" fmla="*/ 1203852 h 3322003"/>
              <a:gd name="connsiteX12477" fmla="*/ 607551 w 12191948"/>
              <a:gd name="connsiteY12477" fmla="*/ 1188467 h 3322003"/>
              <a:gd name="connsiteX12478" fmla="*/ 681568 w 12191948"/>
              <a:gd name="connsiteY12478" fmla="*/ 1181064 h 3322003"/>
              <a:gd name="connsiteX12479" fmla="*/ 707932 w 12191948"/>
              <a:gd name="connsiteY12479" fmla="*/ 1182428 h 3322003"/>
              <a:gd name="connsiteX12480" fmla="*/ 764775 w 12191948"/>
              <a:gd name="connsiteY12480" fmla="*/ 1186712 h 3322003"/>
              <a:gd name="connsiteX12481" fmla="*/ 829114 w 12191948"/>
              <a:gd name="connsiteY12481" fmla="*/ 1191387 h 3322003"/>
              <a:gd name="connsiteX12482" fmla="*/ 872170 w 12191948"/>
              <a:gd name="connsiteY12482" fmla="*/ 1200736 h 3322003"/>
              <a:gd name="connsiteX12483" fmla="*/ 911353 w 12191948"/>
              <a:gd name="connsiteY12483" fmla="*/ 1200736 h 3322003"/>
              <a:gd name="connsiteX12484" fmla="*/ 922240 w 12191948"/>
              <a:gd name="connsiteY12484" fmla="*/ 1204243 h 3322003"/>
              <a:gd name="connsiteX12485" fmla="*/ 916191 w 12191948"/>
              <a:gd name="connsiteY12485" fmla="*/ 1208917 h 3322003"/>
              <a:gd name="connsiteX12486" fmla="*/ 936026 w 12191948"/>
              <a:gd name="connsiteY12486" fmla="*/ 1212619 h 3322003"/>
              <a:gd name="connsiteX12487" fmla="*/ 976662 w 12191948"/>
              <a:gd name="connsiteY12487" fmla="*/ 1205801 h 3322003"/>
              <a:gd name="connsiteX12488" fmla="*/ 942799 w 12191948"/>
              <a:gd name="connsiteY12488" fmla="*/ 1199763 h 3322003"/>
              <a:gd name="connsiteX12489" fmla="*/ 969405 w 12191948"/>
              <a:gd name="connsiteY12489" fmla="*/ 1183792 h 3322003"/>
              <a:gd name="connsiteX12490" fmla="*/ 930945 w 12191948"/>
              <a:gd name="connsiteY12490" fmla="*/ 1168793 h 3322003"/>
              <a:gd name="connsiteX12491" fmla="*/ 906757 w 12191948"/>
              <a:gd name="connsiteY12491" fmla="*/ 1173468 h 3322003"/>
              <a:gd name="connsiteX12492" fmla="*/ 914015 w 12191948"/>
              <a:gd name="connsiteY12492" fmla="*/ 1181455 h 3322003"/>
              <a:gd name="connsiteX12493" fmla="*/ 887892 w 12191948"/>
              <a:gd name="connsiteY12493" fmla="*/ 1190219 h 3322003"/>
              <a:gd name="connsiteX12494" fmla="*/ 800814 w 12191948"/>
              <a:gd name="connsiteY12494" fmla="*/ 1176975 h 3322003"/>
              <a:gd name="connsiteX12495" fmla="*/ 795736 w 12191948"/>
              <a:gd name="connsiteY12495" fmla="*/ 1174832 h 3322003"/>
              <a:gd name="connsiteX12496" fmla="*/ 706238 w 12191948"/>
              <a:gd name="connsiteY12496" fmla="*/ 1169184 h 3322003"/>
              <a:gd name="connsiteX12497" fmla="*/ 649155 w 12191948"/>
              <a:gd name="connsiteY12497" fmla="*/ 1165677 h 3322003"/>
              <a:gd name="connsiteX12498" fmla="*/ 571753 w 12191948"/>
              <a:gd name="connsiteY12498" fmla="*/ 1156524 h 3322003"/>
              <a:gd name="connsiteX12499" fmla="*/ 538375 w 12191948"/>
              <a:gd name="connsiteY12499" fmla="*/ 1152432 h 3322003"/>
              <a:gd name="connsiteX12500" fmla="*/ 4261160 w 12191948"/>
              <a:gd name="connsiteY12500" fmla="*/ 1149512 h 3322003"/>
              <a:gd name="connsiteX12501" fmla="*/ 4261645 w 12191948"/>
              <a:gd name="connsiteY12501" fmla="*/ 1150680 h 3322003"/>
              <a:gd name="connsiteX12502" fmla="*/ 4257290 w 12191948"/>
              <a:gd name="connsiteY12502" fmla="*/ 1155939 h 3322003"/>
              <a:gd name="connsiteX12503" fmla="*/ 4296961 w 12191948"/>
              <a:gd name="connsiteY12503" fmla="*/ 1175805 h 3322003"/>
              <a:gd name="connsiteX12504" fmla="*/ 4273981 w 12191948"/>
              <a:gd name="connsiteY12504" fmla="*/ 1152044 h 3322003"/>
              <a:gd name="connsiteX12505" fmla="*/ 4261160 w 12191948"/>
              <a:gd name="connsiteY12505" fmla="*/ 1149512 h 3322003"/>
              <a:gd name="connsiteX12506" fmla="*/ 29457 w 12191948"/>
              <a:gd name="connsiteY12506" fmla="*/ 1146590 h 3322003"/>
              <a:gd name="connsiteX12507" fmla="*/ 29940 w 12191948"/>
              <a:gd name="connsiteY12507" fmla="*/ 1147369 h 3322003"/>
              <a:gd name="connsiteX12508" fmla="*/ 31151 w 12191948"/>
              <a:gd name="connsiteY12508" fmla="*/ 1150680 h 3322003"/>
              <a:gd name="connsiteX12509" fmla="*/ 35745 w 12191948"/>
              <a:gd name="connsiteY12509" fmla="*/ 1147369 h 3322003"/>
              <a:gd name="connsiteX12510" fmla="*/ 29457 w 12191948"/>
              <a:gd name="connsiteY12510" fmla="*/ 1146590 h 3322003"/>
              <a:gd name="connsiteX12511" fmla="*/ 844353 w 12191948"/>
              <a:gd name="connsiteY12511" fmla="*/ 1143668 h 3322003"/>
              <a:gd name="connsiteX12512" fmla="*/ 875555 w 12191948"/>
              <a:gd name="connsiteY12512" fmla="*/ 1151653 h 3322003"/>
              <a:gd name="connsiteX12513" fmla="*/ 884021 w 12191948"/>
              <a:gd name="connsiteY12513" fmla="*/ 1147954 h 3322003"/>
              <a:gd name="connsiteX12514" fmla="*/ 884507 w 12191948"/>
              <a:gd name="connsiteY12514" fmla="*/ 1147954 h 3322003"/>
              <a:gd name="connsiteX12515" fmla="*/ 873379 w 12191948"/>
              <a:gd name="connsiteY12515" fmla="*/ 1143668 h 3322003"/>
              <a:gd name="connsiteX12516" fmla="*/ 844353 w 12191948"/>
              <a:gd name="connsiteY12516" fmla="*/ 1143668 h 3322003"/>
              <a:gd name="connsiteX12517" fmla="*/ 766195 w 12191948"/>
              <a:gd name="connsiteY12517" fmla="*/ 1143424 h 3322003"/>
              <a:gd name="connsiteX12518" fmla="*/ 755582 w 12191948"/>
              <a:gd name="connsiteY12518" fmla="*/ 1146200 h 3322003"/>
              <a:gd name="connsiteX12519" fmla="*/ 755582 w 12191948"/>
              <a:gd name="connsiteY12519" fmla="*/ 1148343 h 3322003"/>
              <a:gd name="connsiteX12520" fmla="*/ 762355 w 12191948"/>
              <a:gd name="connsiteY12520" fmla="*/ 1150486 h 3322003"/>
              <a:gd name="connsiteX12521" fmla="*/ 789687 w 12191948"/>
              <a:gd name="connsiteY12521" fmla="*/ 1150874 h 3322003"/>
              <a:gd name="connsiteX12522" fmla="*/ 783158 w 12191948"/>
              <a:gd name="connsiteY12522" fmla="*/ 1146200 h 3322003"/>
              <a:gd name="connsiteX12523" fmla="*/ 766195 w 12191948"/>
              <a:gd name="connsiteY12523" fmla="*/ 1143424 h 3322003"/>
              <a:gd name="connsiteX12524" fmla="*/ 673586 w 12191948"/>
              <a:gd name="connsiteY12524" fmla="*/ 1140163 h 3322003"/>
              <a:gd name="connsiteX12525" fmla="*/ 630772 w 12191948"/>
              <a:gd name="connsiteY12525" fmla="*/ 1141331 h 3322003"/>
              <a:gd name="connsiteX12526" fmla="*/ 659071 w 12191948"/>
              <a:gd name="connsiteY12526" fmla="*/ 1151850 h 3322003"/>
              <a:gd name="connsiteX12527" fmla="*/ 681083 w 12191948"/>
              <a:gd name="connsiteY12527" fmla="*/ 1148927 h 3322003"/>
              <a:gd name="connsiteX12528" fmla="*/ 690517 w 12191948"/>
              <a:gd name="connsiteY12528" fmla="*/ 1148927 h 3322003"/>
              <a:gd name="connsiteX12529" fmla="*/ 680842 w 12191948"/>
              <a:gd name="connsiteY12529" fmla="*/ 1147758 h 3322003"/>
              <a:gd name="connsiteX12530" fmla="*/ 3532858 w 12191948"/>
              <a:gd name="connsiteY12530" fmla="*/ 1139578 h 3322003"/>
              <a:gd name="connsiteX12531" fmla="*/ 3532858 w 12191948"/>
              <a:gd name="connsiteY12531" fmla="*/ 1139773 h 3322003"/>
              <a:gd name="connsiteX12532" fmla="*/ 3532858 w 12191948"/>
              <a:gd name="connsiteY12532" fmla="*/ 1147758 h 3322003"/>
              <a:gd name="connsiteX12533" fmla="*/ 3557046 w 12191948"/>
              <a:gd name="connsiteY12533" fmla="*/ 1151653 h 3322003"/>
              <a:gd name="connsiteX12534" fmla="*/ 3551968 w 12191948"/>
              <a:gd name="connsiteY12534" fmla="*/ 1141331 h 3322003"/>
              <a:gd name="connsiteX12535" fmla="*/ 3532858 w 12191948"/>
              <a:gd name="connsiteY12535" fmla="*/ 1139578 h 3322003"/>
              <a:gd name="connsiteX12536" fmla="*/ 66223 w 12191948"/>
              <a:gd name="connsiteY12536" fmla="*/ 1139578 h 3322003"/>
              <a:gd name="connsiteX12537" fmla="*/ 82186 w 12191948"/>
              <a:gd name="connsiteY12537" fmla="*/ 1148927 h 3322003"/>
              <a:gd name="connsiteX12538" fmla="*/ 56304 w 12191948"/>
              <a:gd name="connsiteY12538" fmla="*/ 1157497 h 3322003"/>
              <a:gd name="connsiteX12539" fmla="*/ 99602 w 12191948"/>
              <a:gd name="connsiteY12539" fmla="*/ 1174443 h 3322003"/>
              <a:gd name="connsiteX12540" fmla="*/ 100087 w 12191948"/>
              <a:gd name="connsiteY12540" fmla="*/ 1174443 h 3322003"/>
              <a:gd name="connsiteX12541" fmla="*/ 131530 w 12191948"/>
              <a:gd name="connsiteY12541" fmla="*/ 1190413 h 3322003"/>
              <a:gd name="connsiteX12542" fmla="*/ 158379 w 12191948"/>
              <a:gd name="connsiteY12542" fmla="*/ 1187297 h 3322003"/>
              <a:gd name="connsiteX12543" fmla="*/ 132256 w 12191948"/>
              <a:gd name="connsiteY12543" fmla="*/ 1165873 h 3322003"/>
              <a:gd name="connsiteX12544" fmla="*/ 85089 w 12191948"/>
              <a:gd name="connsiteY12544" fmla="*/ 1149707 h 3322003"/>
              <a:gd name="connsiteX12545" fmla="*/ 106374 w 12191948"/>
              <a:gd name="connsiteY12545" fmla="*/ 1147563 h 3322003"/>
              <a:gd name="connsiteX12546" fmla="*/ 141931 w 12191948"/>
              <a:gd name="connsiteY12546" fmla="*/ 1156328 h 3322003"/>
              <a:gd name="connsiteX12547" fmla="*/ 240377 w 12191948"/>
              <a:gd name="connsiteY12547" fmla="*/ 1177559 h 3322003"/>
              <a:gd name="connsiteX12548" fmla="*/ 281737 w 12191948"/>
              <a:gd name="connsiteY12548" fmla="*/ 1166067 h 3322003"/>
              <a:gd name="connsiteX12549" fmla="*/ 323341 w 12191948"/>
              <a:gd name="connsiteY12549" fmla="*/ 1169378 h 3322003"/>
              <a:gd name="connsiteX12550" fmla="*/ 354301 w 12191948"/>
              <a:gd name="connsiteY12550" fmla="*/ 1185545 h 3322003"/>
              <a:gd name="connsiteX12551" fmla="*/ 396872 w 12191948"/>
              <a:gd name="connsiteY12551" fmla="*/ 1186712 h 3322003"/>
              <a:gd name="connsiteX12552" fmla="*/ 385262 w 12191948"/>
              <a:gd name="connsiteY12552" fmla="*/ 1174053 h 3322003"/>
              <a:gd name="connsiteX12553" fmla="*/ 315844 w 12191948"/>
              <a:gd name="connsiteY12553" fmla="*/ 1156133 h 3322003"/>
              <a:gd name="connsiteX12554" fmla="*/ 258034 w 12191948"/>
              <a:gd name="connsiteY12554" fmla="*/ 1147563 h 3322003"/>
              <a:gd name="connsiteX12555" fmla="*/ 222477 w 12191948"/>
              <a:gd name="connsiteY12555" fmla="*/ 1144447 h 3322003"/>
              <a:gd name="connsiteX12556" fmla="*/ 175341 w 12191948"/>
              <a:gd name="connsiteY12556" fmla="*/ 1146833 h 3322003"/>
              <a:gd name="connsiteX12557" fmla="*/ 123277 w 12191948"/>
              <a:gd name="connsiteY12557" fmla="*/ 1142046 h 3322003"/>
              <a:gd name="connsiteX12558" fmla="*/ 124275 w 12191948"/>
              <a:gd name="connsiteY12558" fmla="*/ 1141916 h 3322003"/>
              <a:gd name="connsiteX12559" fmla="*/ 121855 w 12191948"/>
              <a:gd name="connsiteY12559" fmla="*/ 1141916 h 3322003"/>
              <a:gd name="connsiteX12560" fmla="*/ 123277 w 12191948"/>
              <a:gd name="connsiteY12560" fmla="*/ 1142046 h 3322003"/>
              <a:gd name="connsiteX12561" fmla="*/ 103472 w 12191948"/>
              <a:gd name="connsiteY12561" fmla="*/ 1144641 h 3322003"/>
              <a:gd name="connsiteX12562" fmla="*/ 90411 w 12191948"/>
              <a:gd name="connsiteY12562" fmla="*/ 1140942 h 3322003"/>
              <a:gd name="connsiteX12563" fmla="*/ 66223 w 12191948"/>
              <a:gd name="connsiteY12563" fmla="*/ 1139578 h 3322003"/>
              <a:gd name="connsiteX12564" fmla="*/ 7168569 w 12191948"/>
              <a:gd name="connsiteY12564" fmla="*/ 1138409 h 3322003"/>
              <a:gd name="connsiteX12565" fmla="*/ 7167601 w 12191948"/>
              <a:gd name="connsiteY12565" fmla="*/ 1139188 h 3322003"/>
              <a:gd name="connsiteX12566" fmla="*/ 7167601 w 12191948"/>
              <a:gd name="connsiteY12566" fmla="*/ 1143668 h 3322003"/>
              <a:gd name="connsiteX12567" fmla="*/ 7237987 w 12191948"/>
              <a:gd name="connsiteY12567" fmla="*/ 1146979 h 3322003"/>
              <a:gd name="connsiteX12568" fmla="*/ 7168569 w 12191948"/>
              <a:gd name="connsiteY12568" fmla="*/ 1138409 h 3322003"/>
              <a:gd name="connsiteX12569" fmla="*/ 7798668 w 12191948"/>
              <a:gd name="connsiteY12569" fmla="*/ 1127698 h 3322003"/>
              <a:gd name="connsiteX12570" fmla="*/ 7798668 w 12191948"/>
              <a:gd name="connsiteY12570" fmla="*/ 1132761 h 3322003"/>
              <a:gd name="connsiteX12571" fmla="*/ 7837369 w 12191948"/>
              <a:gd name="connsiteY12571" fmla="*/ 1142889 h 3322003"/>
              <a:gd name="connsiteX12572" fmla="*/ 7864459 w 12191948"/>
              <a:gd name="connsiteY12572" fmla="*/ 1154575 h 3322003"/>
              <a:gd name="connsiteX12573" fmla="*/ 7898564 w 12191948"/>
              <a:gd name="connsiteY12573" fmla="*/ 1159444 h 3322003"/>
              <a:gd name="connsiteX12574" fmla="*/ 7855510 w 12191948"/>
              <a:gd name="connsiteY12574" fmla="*/ 1135292 h 3322003"/>
              <a:gd name="connsiteX12575" fmla="*/ 7856234 w 12191948"/>
              <a:gd name="connsiteY12575" fmla="*/ 1135292 h 3322003"/>
              <a:gd name="connsiteX12576" fmla="*/ 7798668 w 12191948"/>
              <a:gd name="connsiteY12576" fmla="*/ 1127698 h 3322003"/>
              <a:gd name="connsiteX12577" fmla="*/ 3850689 w 12191948"/>
              <a:gd name="connsiteY12577" fmla="*/ 1123997 h 3322003"/>
              <a:gd name="connsiteX12578" fmla="*/ 3856979 w 12191948"/>
              <a:gd name="connsiteY12578" fmla="*/ 1130035 h 3322003"/>
              <a:gd name="connsiteX12579" fmla="*/ 3877056 w 12191948"/>
              <a:gd name="connsiteY12579" fmla="*/ 1131593 h 3322003"/>
              <a:gd name="connsiteX12580" fmla="*/ 3871492 w 12191948"/>
              <a:gd name="connsiteY12580" fmla="*/ 1125943 h 3322003"/>
              <a:gd name="connsiteX12581" fmla="*/ 3406113 w 12191948"/>
              <a:gd name="connsiteY12581" fmla="*/ 1121074 h 3322003"/>
              <a:gd name="connsiteX12582" fmla="*/ 3370797 w 12191948"/>
              <a:gd name="connsiteY12582" fmla="*/ 1128477 h 3322003"/>
              <a:gd name="connsiteX12583" fmla="*/ 3406113 w 12191948"/>
              <a:gd name="connsiteY12583" fmla="*/ 1121074 h 3322003"/>
              <a:gd name="connsiteX12584" fmla="*/ 12109465 w 12191948"/>
              <a:gd name="connsiteY12584" fmla="*/ 1120295 h 3322003"/>
              <a:gd name="connsiteX12585" fmla="*/ 12108015 w 12191948"/>
              <a:gd name="connsiteY12585" fmla="*/ 1127698 h 3322003"/>
              <a:gd name="connsiteX12586" fmla="*/ 12135588 w 12191948"/>
              <a:gd name="connsiteY12586" fmla="*/ 1132955 h 3322003"/>
              <a:gd name="connsiteX12587" fmla="*/ 12135588 w 12191948"/>
              <a:gd name="connsiteY12587" fmla="*/ 1131397 h 3322003"/>
              <a:gd name="connsiteX12588" fmla="*/ 12137523 w 12191948"/>
              <a:gd name="connsiteY12588" fmla="*/ 1125555 h 3322003"/>
              <a:gd name="connsiteX12589" fmla="*/ 7075202 w 12191948"/>
              <a:gd name="connsiteY12589" fmla="*/ 1119516 h 3322003"/>
              <a:gd name="connsiteX12590" fmla="*/ 7073508 w 12191948"/>
              <a:gd name="connsiteY12590" fmla="*/ 1138994 h 3322003"/>
              <a:gd name="connsiteX12591" fmla="*/ 7085844 w 12191948"/>
              <a:gd name="connsiteY12591" fmla="*/ 1143668 h 3322003"/>
              <a:gd name="connsiteX12592" fmla="*/ 7113661 w 12191948"/>
              <a:gd name="connsiteY12592" fmla="*/ 1143668 h 3322003"/>
              <a:gd name="connsiteX12593" fmla="*/ 7107130 w 12191948"/>
              <a:gd name="connsiteY12593" fmla="*/ 1125360 h 3322003"/>
              <a:gd name="connsiteX12594" fmla="*/ 7106162 w 12191948"/>
              <a:gd name="connsiteY12594" fmla="*/ 1126140 h 3322003"/>
              <a:gd name="connsiteX12595" fmla="*/ 7093102 w 12191948"/>
              <a:gd name="connsiteY12595" fmla="*/ 1120686 h 3322003"/>
              <a:gd name="connsiteX12596" fmla="*/ 7075202 w 12191948"/>
              <a:gd name="connsiteY12596" fmla="*/ 1119516 h 3322003"/>
              <a:gd name="connsiteX12597" fmla="*/ 7647975 w 12191948"/>
              <a:gd name="connsiteY12597" fmla="*/ 1118737 h 3322003"/>
              <a:gd name="connsiteX12598" fmla="*/ 7725618 w 12191948"/>
              <a:gd name="connsiteY12598" fmla="*/ 1135098 h 3322003"/>
              <a:gd name="connsiteX12599" fmla="*/ 3726093 w 12191948"/>
              <a:gd name="connsiteY12599" fmla="*/ 1116021 h 3322003"/>
              <a:gd name="connsiteX12600" fmla="*/ 3698061 w 12191948"/>
              <a:gd name="connsiteY12600" fmla="*/ 1121465 h 3322003"/>
              <a:gd name="connsiteX12601" fmla="*/ 3763370 w 12191948"/>
              <a:gd name="connsiteY12601" fmla="*/ 1127501 h 3322003"/>
              <a:gd name="connsiteX12602" fmla="*/ 3754180 w 12191948"/>
              <a:gd name="connsiteY12602" fmla="*/ 1121269 h 3322003"/>
              <a:gd name="connsiteX12603" fmla="*/ 3726093 w 12191948"/>
              <a:gd name="connsiteY12603" fmla="*/ 1116021 h 3322003"/>
              <a:gd name="connsiteX12604" fmla="*/ 11994815 w 12191948"/>
              <a:gd name="connsiteY12604" fmla="*/ 1109474 h 3322003"/>
              <a:gd name="connsiteX12605" fmla="*/ 11994815 w 12191948"/>
              <a:gd name="connsiteY12605" fmla="*/ 1110167 h 3322003"/>
              <a:gd name="connsiteX12606" fmla="*/ 11993476 w 12191948"/>
              <a:gd name="connsiteY12606" fmla="*/ 1109711 h 3322003"/>
              <a:gd name="connsiteX12607" fmla="*/ 2689661 w 12191948"/>
              <a:gd name="connsiteY12607" fmla="*/ 1107636 h 3322003"/>
              <a:gd name="connsiteX12608" fmla="*/ 2691113 w 12191948"/>
              <a:gd name="connsiteY12608" fmla="*/ 1113478 h 3322003"/>
              <a:gd name="connsiteX12609" fmla="*/ 2719895 w 12191948"/>
              <a:gd name="connsiteY12609" fmla="*/ 1120490 h 3322003"/>
              <a:gd name="connsiteX12610" fmla="*/ 2714816 w 12191948"/>
              <a:gd name="connsiteY12610" fmla="*/ 1112310 h 3322003"/>
              <a:gd name="connsiteX12611" fmla="*/ 2689661 w 12191948"/>
              <a:gd name="connsiteY12611" fmla="*/ 1107636 h 3322003"/>
              <a:gd name="connsiteX12612" fmla="*/ 3623957 w 12191948"/>
              <a:gd name="connsiteY12612" fmla="*/ 1101817 h 3322003"/>
              <a:gd name="connsiteX12613" fmla="*/ 3621870 w 12191948"/>
              <a:gd name="connsiteY12613" fmla="*/ 1107636 h 3322003"/>
              <a:gd name="connsiteX12614" fmla="*/ 3640980 w 12191948"/>
              <a:gd name="connsiteY12614" fmla="*/ 1112504 h 3322003"/>
              <a:gd name="connsiteX12615" fmla="*/ 3648720 w 12191948"/>
              <a:gd name="connsiteY12615" fmla="*/ 1103740 h 3322003"/>
              <a:gd name="connsiteX12616" fmla="*/ 3623957 w 12191948"/>
              <a:gd name="connsiteY12616" fmla="*/ 1101817 h 3322003"/>
              <a:gd name="connsiteX12617" fmla="*/ 3527053 w 12191948"/>
              <a:gd name="connsiteY12617" fmla="*/ 1101791 h 3322003"/>
              <a:gd name="connsiteX12618" fmla="*/ 3505526 w 12191948"/>
              <a:gd name="connsiteY12618" fmla="*/ 1102961 h 3322003"/>
              <a:gd name="connsiteX12619" fmla="*/ 3505526 w 12191948"/>
              <a:gd name="connsiteY12619" fmla="*/ 1103155 h 3322003"/>
              <a:gd name="connsiteX12620" fmla="*/ 3529714 w 12191948"/>
              <a:gd name="connsiteY12620" fmla="*/ 1109582 h 3322003"/>
              <a:gd name="connsiteX12621" fmla="*/ 3537937 w 12191948"/>
              <a:gd name="connsiteY12621" fmla="*/ 1105687 h 3322003"/>
              <a:gd name="connsiteX12622" fmla="*/ 3527053 w 12191948"/>
              <a:gd name="connsiteY12622" fmla="*/ 1101791 h 3322003"/>
              <a:gd name="connsiteX12623" fmla="*/ 11972562 w 12191948"/>
              <a:gd name="connsiteY12623" fmla="*/ 1094976 h 3322003"/>
              <a:gd name="connsiteX12624" fmla="*/ 11959743 w 12191948"/>
              <a:gd name="connsiteY12624" fmla="*/ 1097507 h 3322003"/>
              <a:gd name="connsiteX12625" fmla="*/ 11975947 w 12191948"/>
              <a:gd name="connsiteY12625" fmla="*/ 1103740 h 3322003"/>
              <a:gd name="connsiteX12626" fmla="*/ 11993476 w 12191948"/>
              <a:gd name="connsiteY12626" fmla="*/ 1109711 h 3322003"/>
              <a:gd name="connsiteX12627" fmla="*/ 11981028 w 12191948"/>
              <a:gd name="connsiteY12627" fmla="*/ 1111920 h 3322003"/>
              <a:gd name="connsiteX12628" fmla="*/ 12080683 w 12191948"/>
              <a:gd name="connsiteY12628" fmla="*/ 1150095 h 3322003"/>
              <a:gd name="connsiteX12629" fmla="*/ 12080683 w 12191948"/>
              <a:gd name="connsiteY12629" fmla="*/ 1147563 h 3322003"/>
              <a:gd name="connsiteX12630" fmla="*/ 12047302 w 12191948"/>
              <a:gd name="connsiteY12630" fmla="*/ 1131787 h 3322003"/>
              <a:gd name="connsiteX12631" fmla="*/ 12074152 w 12191948"/>
              <a:gd name="connsiteY12631" fmla="*/ 1126334 h 3322003"/>
              <a:gd name="connsiteX12632" fmla="*/ 12079231 w 12191948"/>
              <a:gd name="connsiteY12632" fmla="*/ 1121465 h 3322003"/>
              <a:gd name="connsiteX12633" fmla="*/ 12060121 w 12191948"/>
              <a:gd name="connsiteY12633" fmla="*/ 1116400 h 3322003"/>
              <a:gd name="connsiteX12634" fmla="*/ 12026502 w 12191948"/>
              <a:gd name="connsiteY12634" fmla="*/ 1116400 h 3322003"/>
              <a:gd name="connsiteX12635" fmla="*/ 12026502 w 12191948"/>
              <a:gd name="connsiteY12635" fmla="*/ 1117764 h 3322003"/>
              <a:gd name="connsiteX12636" fmla="*/ 12025049 w 12191948"/>
              <a:gd name="connsiteY12636" fmla="*/ 1116400 h 3322003"/>
              <a:gd name="connsiteX12637" fmla="*/ 11995297 w 12191948"/>
              <a:gd name="connsiteY12637" fmla="*/ 1109388 h 3322003"/>
              <a:gd name="connsiteX12638" fmla="*/ 11994815 w 12191948"/>
              <a:gd name="connsiteY12638" fmla="*/ 1109474 h 3322003"/>
              <a:gd name="connsiteX12639" fmla="*/ 11994815 w 12191948"/>
              <a:gd name="connsiteY12639" fmla="*/ 1107636 h 3322003"/>
              <a:gd name="connsiteX12640" fmla="*/ 11989977 w 12191948"/>
              <a:gd name="connsiteY12640" fmla="*/ 1100430 h 3322003"/>
              <a:gd name="connsiteX12641" fmla="*/ 11972562 w 12191948"/>
              <a:gd name="connsiteY12641" fmla="*/ 1094976 h 3322003"/>
              <a:gd name="connsiteX12642" fmla="*/ 2524941 w 12191948"/>
              <a:gd name="connsiteY12642" fmla="*/ 1093806 h 3322003"/>
              <a:gd name="connsiteX12643" fmla="*/ 2529296 w 12191948"/>
              <a:gd name="connsiteY12643" fmla="*/ 1099260 h 3322003"/>
              <a:gd name="connsiteX12644" fmla="*/ 2529296 w 12191948"/>
              <a:gd name="connsiteY12644" fmla="*/ 1098675 h 3322003"/>
              <a:gd name="connsiteX12645" fmla="*/ 2541388 w 12191948"/>
              <a:gd name="connsiteY12645" fmla="*/ 1099845 h 3322003"/>
              <a:gd name="connsiteX12646" fmla="*/ 2544050 w 12191948"/>
              <a:gd name="connsiteY12646" fmla="*/ 1096923 h 3322003"/>
              <a:gd name="connsiteX12647" fmla="*/ 11564749 w 12191948"/>
              <a:gd name="connsiteY12647" fmla="*/ 1090301 h 3322003"/>
              <a:gd name="connsiteX12648" fmla="*/ 11573216 w 12191948"/>
              <a:gd name="connsiteY12648" fmla="*/ 1097313 h 3322003"/>
              <a:gd name="connsiteX12649" fmla="*/ 11574183 w 12191948"/>
              <a:gd name="connsiteY12649" fmla="*/ 1094976 h 3322003"/>
              <a:gd name="connsiteX12650" fmla="*/ 11586520 w 12191948"/>
              <a:gd name="connsiteY12650" fmla="*/ 1096338 h 3322003"/>
              <a:gd name="connsiteX12651" fmla="*/ 11586520 w 12191948"/>
              <a:gd name="connsiteY12651" fmla="*/ 1093027 h 3322003"/>
              <a:gd name="connsiteX12652" fmla="*/ 11574183 w 12191948"/>
              <a:gd name="connsiteY12652" fmla="*/ 1090301 h 3322003"/>
              <a:gd name="connsiteX12653" fmla="*/ 11564749 w 12191948"/>
              <a:gd name="connsiteY12653" fmla="*/ 1090301 h 3322003"/>
              <a:gd name="connsiteX12654" fmla="*/ 11617481 w 12191948"/>
              <a:gd name="connsiteY12654" fmla="*/ 1084263 h 3322003"/>
              <a:gd name="connsiteX12655" fmla="*/ 11648683 w 12191948"/>
              <a:gd name="connsiteY12655" fmla="*/ 1100818 h 3322003"/>
              <a:gd name="connsiteX12656" fmla="*/ 11661987 w 12191948"/>
              <a:gd name="connsiteY12656" fmla="*/ 1103155 h 3322003"/>
              <a:gd name="connsiteX12657" fmla="*/ 11662954 w 12191948"/>
              <a:gd name="connsiteY12657" fmla="*/ 1100624 h 3322003"/>
              <a:gd name="connsiteX12658" fmla="*/ 11687142 w 12191948"/>
              <a:gd name="connsiteY12658" fmla="*/ 1088938 h 3322003"/>
              <a:gd name="connsiteX12659" fmla="*/ 11814855 w 12191948"/>
              <a:gd name="connsiteY12659" fmla="*/ 1083093 h 3322003"/>
              <a:gd name="connsiteX12660" fmla="*/ 11790667 w 12191948"/>
              <a:gd name="connsiteY12660" fmla="*/ 1084069 h 3322003"/>
              <a:gd name="connsiteX12661" fmla="*/ 11796714 w 12191948"/>
              <a:gd name="connsiteY12661" fmla="*/ 1096338 h 3322003"/>
              <a:gd name="connsiteX12662" fmla="*/ 11712539 w 12191948"/>
              <a:gd name="connsiteY12662" fmla="*/ 1092833 h 3322003"/>
              <a:gd name="connsiteX12663" fmla="*/ 11699720 w 12191948"/>
              <a:gd name="connsiteY12663" fmla="*/ 1090884 h 3322003"/>
              <a:gd name="connsiteX12664" fmla="*/ 11712781 w 12191948"/>
              <a:gd name="connsiteY12664" fmla="*/ 1093806 h 3322003"/>
              <a:gd name="connsiteX12665" fmla="*/ 11719553 w 12191948"/>
              <a:gd name="connsiteY12665" fmla="*/ 1104908 h 3322003"/>
              <a:gd name="connsiteX12666" fmla="*/ 11840494 w 12191948"/>
              <a:gd name="connsiteY12666" fmla="*/ 1112699 h 3322003"/>
              <a:gd name="connsiteX12667" fmla="*/ 11956840 w 12191948"/>
              <a:gd name="connsiteY12667" fmla="*/ 1128281 h 3322003"/>
              <a:gd name="connsiteX12668" fmla="*/ 11960951 w 12191948"/>
              <a:gd name="connsiteY12668" fmla="*/ 1123412 h 3322003"/>
              <a:gd name="connsiteX12669" fmla="*/ 11892016 w 12191948"/>
              <a:gd name="connsiteY12669" fmla="*/ 1107051 h 3322003"/>
              <a:gd name="connsiteX12670" fmla="*/ 11858877 w 12191948"/>
              <a:gd name="connsiteY12670" fmla="*/ 1102571 h 3322003"/>
              <a:gd name="connsiteX12671" fmla="*/ 11814855 w 12191948"/>
              <a:gd name="connsiteY12671" fmla="*/ 1083093 h 3322003"/>
              <a:gd name="connsiteX12672" fmla="*/ 7393275 w 12191948"/>
              <a:gd name="connsiteY12672" fmla="*/ 1081731 h 3322003"/>
              <a:gd name="connsiteX12673" fmla="*/ 7406095 w 12191948"/>
              <a:gd name="connsiteY12673" fmla="*/ 1093221 h 3322003"/>
              <a:gd name="connsiteX12674" fmla="*/ 7465355 w 12191948"/>
              <a:gd name="connsiteY12674" fmla="*/ 1093221 h 3322003"/>
              <a:gd name="connsiteX12675" fmla="*/ 3160121 w 12191948"/>
              <a:gd name="connsiteY12675" fmla="*/ 1079004 h 3322003"/>
              <a:gd name="connsiteX12676" fmla="*/ 3161571 w 12191948"/>
              <a:gd name="connsiteY12676" fmla="*/ 1085236 h 3322003"/>
              <a:gd name="connsiteX12677" fmla="*/ 3200754 w 12191948"/>
              <a:gd name="connsiteY12677" fmla="*/ 1090105 h 3322003"/>
              <a:gd name="connsiteX12678" fmla="*/ 3200754 w 12191948"/>
              <a:gd name="connsiteY12678" fmla="*/ 1086406 h 3322003"/>
              <a:gd name="connsiteX12679" fmla="*/ 3160121 w 12191948"/>
              <a:gd name="connsiteY12679" fmla="*/ 1079004 h 3322003"/>
              <a:gd name="connsiteX12680" fmla="*/ 11734551 w 12191948"/>
              <a:gd name="connsiteY12680" fmla="*/ 1078419 h 3322003"/>
              <a:gd name="connsiteX12681" fmla="*/ 11738180 w 12191948"/>
              <a:gd name="connsiteY12681" fmla="*/ 1084651 h 3322003"/>
              <a:gd name="connsiteX12682" fmla="*/ 11765753 w 12191948"/>
              <a:gd name="connsiteY12682" fmla="*/ 1092442 h 3322003"/>
              <a:gd name="connsiteX12683" fmla="*/ 11752208 w 12191948"/>
              <a:gd name="connsiteY12683" fmla="*/ 1080756 h 3322003"/>
              <a:gd name="connsiteX12684" fmla="*/ 11734551 w 12191948"/>
              <a:gd name="connsiteY12684" fmla="*/ 1078419 h 3322003"/>
              <a:gd name="connsiteX12685" fmla="*/ 11836623 w 12191948"/>
              <a:gd name="connsiteY12685" fmla="*/ 1073744 h 3322003"/>
              <a:gd name="connsiteX12686" fmla="*/ 11833480 w 12191948"/>
              <a:gd name="connsiteY12686" fmla="*/ 1076472 h 3322003"/>
              <a:gd name="connsiteX12687" fmla="*/ 11833480 w 12191948"/>
              <a:gd name="connsiteY12687" fmla="*/ 1076861 h 3322003"/>
              <a:gd name="connsiteX12688" fmla="*/ 11841946 w 12191948"/>
              <a:gd name="connsiteY12688" fmla="*/ 1080562 h 3322003"/>
              <a:gd name="connsiteX12689" fmla="*/ 11844364 w 12191948"/>
              <a:gd name="connsiteY12689" fmla="*/ 1077445 h 3322003"/>
              <a:gd name="connsiteX12690" fmla="*/ 11836623 w 12191948"/>
              <a:gd name="connsiteY12690" fmla="*/ 1073744 h 3322003"/>
              <a:gd name="connsiteX12691" fmla="*/ 2861156 w 12191948"/>
              <a:gd name="connsiteY12691" fmla="*/ 1073161 h 3322003"/>
              <a:gd name="connsiteX12692" fmla="*/ 2869864 w 12191948"/>
              <a:gd name="connsiteY12692" fmla="*/ 1076666 h 3322003"/>
              <a:gd name="connsiteX12693" fmla="*/ 2872764 w 12191948"/>
              <a:gd name="connsiteY12693" fmla="*/ 1075108 h 3322003"/>
              <a:gd name="connsiteX12694" fmla="*/ 2871555 w 12191948"/>
              <a:gd name="connsiteY12694" fmla="*/ 1075108 h 3322003"/>
              <a:gd name="connsiteX12695" fmla="*/ 2865750 w 12191948"/>
              <a:gd name="connsiteY12695" fmla="*/ 1073161 h 3322003"/>
              <a:gd name="connsiteX12696" fmla="*/ 11953453 w 12191948"/>
              <a:gd name="connsiteY12696" fmla="*/ 1072186 h 3322003"/>
              <a:gd name="connsiteX12697" fmla="*/ 11934102 w 12191948"/>
              <a:gd name="connsiteY12697" fmla="*/ 1074329 h 3322003"/>
              <a:gd name="connsiteX12698" fmla="*/ 11934102 w 12191948"/>
              <a:gd name="connsiteY12698" fmla="*/ 1074720 h 3322003"/>
              <a:gd name="connsiteX12699" fmla="*/ 11948856 w 12191948"/>
              <a:gd name="connsiteY12699" fmla="*/ 1081147 h 3322003"/>
              <a:gd name="connsiteX12700" fmla="*/ 11973044 w 12191948"/>
              <a:gd name="connsiteY12700" fmla="*/ 1078419 h 3322003"/>
              <a:gd name="connsiteX12701" fmla="*/ 11970627 w 12191948"/>
              <a:gd name="connsiteY12701" fmla="*/ 1074135 h 3322003"/>
              <a:gd name="connsiteX12702" fmla="*/ 11953453 w 12191948"/>
              <a:gd name="connsiteY12702" fmla="*/ 1072186 h 3322003"/>
              <a:gd name="connsiteX12703" fmla="*/ 12092776 w 12191948"/>
              <a:gd name="connsiteY12703" fmla="*/ 1071213 h 3322003"/>
              <a:gd name="connsiteX12704" fmla="*/ 12073910 w 12191948"/>
              <a:gd name="connsiteY12704" fmla="*/ 1073550 h 3322003"/>
              <a:gd name="connsiteX12705" fmla="*/ 12075119 w 12191948"/>
              <a:gd name="connsiteY12705" fmla="*/ 1075693 h 3322003"/>
              <a:gd name="connsiteX12706" fmla="*/ 12082374 w 12191948"/>
              <a:gd name="connsiteY12706" fmla="*/ 1076861 h 3322003"/>
              <a:gd name="connsiteX12707" fmla="*/ 12097372 w 12191948"/>
              <a:gd name="connsiteY12707" fmla="*/ 1075499 h 3322003"/>
              <a:gd name="connsiteX12708" fmla="*/ 12097372 w 12191948"/>
              <a:gd name="connsiteY12708" fmla="*/ 1072965 h 3322003"/>
              <a:gd name="connsiteX12709" fmla="*/ 12092776 w 12191948"/>
              <a:gd name="connsiteY12709" fmla="*/ 1071213 h 3322003"/>
              <a:gd name="connsiteX12710" fmla="*/ 12029646 w 12191948"/>
              <a:gd name="connsiteY12710" fmla="*/ 1070045 h 3322003"/>
              <a:gd name="connsiteX12711" fmla="*/ 12025439 w 12191948"/>
              <a:gd name="connsiteY12711" fmla="*/ 1070661 h 3322003"/>
              <a:gd name="connsiteX12712" fmla="*/ 12024323 w 12191948"/>
              <a:gd name="connsiteY12712" fmla="*/ 1070239 h 3322003"/>
              <a:gd name="connsiteX12713" fmla="*/ 12024323 w 12191948"/>
              <a:gd name="connsiteY12713" fmla="*/ 1070824 h 3322003"/>
              <a:gd name="connsiteX12714" fmla="*/ 12025439 w 12191948"/>
              <a:gd name="connsiteY12714" fmla="*/ 1070661 h 3322003"/>
              <a:gd name="connsiteX12715" fmla="*/ 12032063 w 12191948"/>
              <a:gd name="connsiteY12715" fmla="*/ 1073161 h 3322003"/>
              <a:gd name="connsiteX12716" fmla="*/ 12034242 w 12191948"/>
              <a:gd name="connsiteY12716" fmla="*/ 1071603 h 3322003"/>
              <a:gd name="connsiteX12717" fmla="*/ 12029646 w 12191948"/>
              <a:gd name="connsiteY12717" fmla="*/ 1070045 h 3322003"/>
              <a:gd name="connsiteX12718" fmla="*/ 5849109 w 12191948"/>
              <a:gd name="connsiteY12718" fmla="*/ 1069266 h 3322003"/>
              <a:gd name="connsiteX12719" fmla="*/ 5856364 w 12191948"/>
              <a:gd name="connsiteY12719" fmla="*/ 1074914 h 3322003"/>
              <a:gd name="connsiteX12720" fmla="*/ 5874264 w 12191948"/>
              <a:gd name="connsiteY12720" fmla="*/ 1076082 h 3322003"/>
              <a:gd name="connsiteX12721" fmla="*/ 5866039 w 12191948"/>
              <a:gd name="connsiteY12721" fmla="*/ 1070434 h 3322003"/>
              <a:gd name="connsiteX12722" fmla="*/ 5867250 w 12191948"/>
              <a:gd name="connsiteY12722" fmla="*/ 1069266 h 3322003"/>
              <a:gd name="connsiteX12723" fmla="*/ 5849109 w 12191948"/>
              <a:gd name="connsiteY12723" fmla="*/ 1069266 h 3322003"/>
              <a:gd name="connsiteX12724" fmla="*/ 11678676 w 12191948"/>
              <a:gd name="connsiteY12724" fmla="*/ 1068681 h 3322003"/>
              <a:gd name="connsiteX12725" fmla="*/ 11678676 w 12191948"/>
              <a:gd name="connsiteY12725" fmla="*/ 1074135 h 3322003"/>
              <a:gd name="connsiteX12726" fmla="*/ 11697785 w 12191948"/>
              <a:gd name="connsiteY12726" fmla="*/ 1076472 h 3322003"/>
              <a:gd name="connsiteX12727" fmla="*/ 11699961 w 12191948"/>
              <a:gd name="connsiteY12727" fmla="*/ 1071992 h 3322003"/>
              <a:gd name="connsiteX12728" fmla="*/ 11700929 w 12191948"/>
              <a:gd name="connsiteY12728" fmla="*/ 1069460 h 3322003"/>
              <a:gd name="connsiteX12729" fmla="*/ 11678676 w 12191948"/>
              <a:gd name="connsiteY12729" fmla="*/ 1068681 h 3322003"/>
              <a:gd name="connsiteX12730" fmla="*/ 6282318 w 12191948"/>
              <a:gd name="connsiteY12730" fmla="*/ 1062058 h 3322003"/>
              <a:gd name="connsiteX12731" fmla="*/ 6295619 w 12191948"/>
              <a:gd name="connsiteY12731" fmla="*/ 1065565 h 3322003"/>
              <a:gd name="connsiteX12732" fmla="*/ 6283768 w 12191948"/>
              <a:gd name="connsiteY12732" fmla="*/ 1062254 h 3322003"/>
              <a:gd name="connsiteX12733" fmla="*/ 11852589 w 12191948"/>
              <a:gd name="connsiteY12733" fmla="*/ 1060500 h 3322003"/>
              <a:gd name="connsiteX12734" fmla="*/ 11836623 w 12191948"/>
              <a:gd name="connsiteY12734" fmla="*/ 1072382 h 3322003"/>
              <a:gd name="connsiteX12735" fmla="*/ 11836623 w 12191948"/>
              <a:gd name="connsiteY12735" fmla="*/ 1072771 h 3322003"/>
              <a:gd name="connsiteX12736" fmla="*/ 11866617 w 12191948"/>
              <a:gd name="connsiteY12736" fmla="*/ 1072771 h 3322003"/>
              <a:gd name="connsiteX12737" fmla="*/ 11868069 w 12191948"/>
              <a:gd name="connsiteY12737" fmla="*/ 1070239 h 3322003"/>
              <a:gd name="connsiteX12738" fmla="*/ 11852589 w 12191948"/>
              <a:gd name="connsiteY12738" fmla="*/ 1060500 h 3322003"/>
              <a:gd name="connsiteX12739" fmla="*/ 12126092 w 12191948"/>
              <a:gd name="connsiteY12739" fmla="*/ 1058914 h 3322003"/>
              <a:gd name="connsiteX12740" fmla="*/ 12126317 w 12191948"/>
              <a:gd name="connsiteY12740" fmla="*/ 1059366 h 3322003"/>
              <a:gd name="connsiteX12741" fmla="*/ 12124945 w 12191948"/>
              <a:gd name="connsiteY12741" fmla="*/ 1058942 h 3322003"/>
              <a:gd name="connsiteX12742" fmla="*/ 2043114 w 12191948"/>
              <a:gd name="connsiteY12742" fmla="*/ 1055437 h 3322003"/>
              <a:gd name="connsiteX12743" fmla="*/ 2043840 w 12191948"/>
              <a:gd name="connsiteY12743" fmla="*/ 1056216 h 3322003"/>
              <a:gd name="connsiteX12744" fmla="*/ 2043840 w 12191948"/>
              <a:gd name="connsiteY12744" fmla="*/ 1058359 h 3322003"/>
              <a:gd name="connsiteX12745" fmla="*/ 2058594 w 12191948"/>
              <a:gd name="connsiteY12745" fmla="*/ 1061085 h 3322003"/>
              <a:gd name="connsiteX12746" fmla="*/ 2075527 w 12191948"/>
              <a:gd name="connsiteY12746" fmla="*/ 1061085 h 3322003"/>
              <a:gd name="connsiteX12747" fmla="*/ 2066817 w 12191948"/>
              <a:gd name="connsiteY12747" fmla="*/ 1056604 h 3322003"/>
              <a:gd name="connsiteX12748" fmla="*/ 2043114 w 12191948"/>
              <a:gd name="connsiteY12748" fmla="*/ 1055437 h 3322003"/>
              <a:gd name="connsiteX12749" fmla="*/ 1734233 w 12191948"/>
              <a:gd name="connsiteY12749" fmla="*/ 1051151 h 3322003"/>
              <a:gd name="connsiteX12750" fmla="*/ 1738103 w 12191948"/>
              <a:gd name="connsiteY12750" fmla="*/ 1056604 h 3322003"/>
              <a:gd name="connsiteX12751" fmla="*/ 1738344 w 12191948"/>
              <a:gd name="connsiteY12751" fmla="*/ 1055631 h 3322003"/>
              <a:gd name="connsiteX12752" fmla="*/ 1750922 w 12191948"/>
              <a:gd name="connsiteY12752" fmla="*/ 1055631 h 3322003"/>
              <a:gd name="connsiteX12753" fmla="*/ 1745599 w 12191948"/>
              <a:gd name="connsiteY12753" fmla="*/ 1051151 h 3322003"/>
              <a:gd name="connsiteX12754" fmla="*/ 11290458 w 12191948"/>
              <a:gd name="connsiteY12754" fmla="*/ 1049398 h 3322003"/>
              <a:gd name="connsiteX12755" fmla="*/ 11277154 w 12191948"/>
              <a:gd name="connsiteY12755" fmla="*/ 1051347 h 3322003"/>
              <a:gd name="connsiteX12756" fmla="*/ 11279815 w 12191948"/>
              <a:gd name="connsiteY12756" fmla="*/ 1055242 h 3322003"/>
              <a:gd name="connsiteX12757" fmla="*/ 11290458 w 12191948"/>
              <a:gd name="connsiteY12757" fmla="*/ 1055242 h 3322003"/>
              <a:gd name="connsiteX12758" fmla="*/ 11290458 w 12191948"/>
              <a:gd name="connsiteY12758" fmla="*/ 1049398 h 3322003"/>
              <a:gd name="connsiteX12759" fmla="*/ 11942811 w 12191948"/>
              <a:gd name="connsiteY12759" fmla="*/ 1048985 h 3322003"/>
              <a:gd name="connsiteX12760" fmla="*/ 11943295 w 12191948"/>
              <a:gd name="connsiteY12760" fmla="*/ 1054658 h 3322003"/>
              <a:gd name="connsiteX12761" fmla="*/ 11962645 w 12191948"/>
              <a:gd name="connsiteY12761" fmla="*/ 1051347 h 3322003"/>
              <a:gd name="connsiteX12762" fmla="*/ 11942811 w 12191948"/>
              <a:gd name="connsiteY12762" fmla="*/ 1048985 h 3322003"/>
              <a:gd name="connsiteX12763" fmla="*/ 5818875 w 12191948"/>
              <a:gd name="connsiteY12763" fmla="*/ 1045697 h 3322003"/>
              <a:gd name="connsiteX12764" fmla="*/ 5820809 w 12191948"/>
              <a:gd name="connsiteY12764" fmla="*/ 1049204 h 3322003"/>
              <a:gd name="connsiteX12765" fmla="*/ 5820809 w 12191948"/>
              <a:gd name="connsiteY12765" fmla="*/ 1047451 h 3322003"/>
              <a:gd name="connsiteX12766" fmla="*/ 2332162 w 12191948"/>
              <a:gd name="connsiteY12766" fmla="*/ 1044335 h 3322003"/>
              <a:gd name="connsiteX12767" fmla="*/ 2332886 w 12191948"/>
              <a:gd name="connsiteY12767" fmla="*/ 1044529 h 3322003"/>
              <a:gd name="connsiteX12768" fmla="*/ 2323211 w 12191948"/>
              <a:gd name="connsiteY12768" fmla="*/ 1050568 h 3322003"/>
              <a:gd name="connsiteX12769" fmla="*/ 2354415 w 12191948"/>
              <a:gd name="connsiteY12769" fmla="*/ 1052320 h 3322003"/>
              <a:gd name="connsiteX12770" fmla="*/ 2357800 w 12191948"/>
              <a:gd name="connsiteY12770" fmla="*/ 1046867 h 3322003"/>
              <a:gd name="connsiteX12771" fmla="*/ 2332162 w 12191948"/>
              <a:gd name="connsiteY12771" fmla="*/ 1044335 h 3322003"/>
              <a:gd name="connsiteX12772" fmla="*/ 1866784 w 12191948"/>
              <a:gd name="connsiteY12772" fmla="*/ 1044335 h 3322003"/>
              <a:gd name="connsiteX12773" fmla="*/ 1864607 w 12191948"/>
              <a:gd name="connsiteY12773" fmla="*/ 1049204 h 3322003"/>
              <a:gd name="connsiteX12774" fmla="*/ 1923626 w 12191948"/>
              <a:gd name="connsiteY12774" fmla="*/ 1065174 h 3322003"/>
              <a:gd name="connsiteX12775" fmla="*/ 1929429 w 12191948"/>
              <a:gd name="connsiteY12775" fmla="*/ 1062254 h 3322003"/>
              <a:gd name="connsiteX12776" fmla="*/ 1885408 w 12191948"/>
              <a:gd name="connsiteY12776" fmla="*/ 1044724 h 3322003"/>
              <a:gd name="connsiteX12777" fmla="*/ 1866540 w 12191948"/>
              <a:gd name="connsiteY12777" fmla="*/ 1045308 h 3322003"/>
              <a:gd name="connsiteX12778" fmla="*/ 11260465 w 12191948"/>
              <a:gd name="connsiteY12778" fmla="*/ 1037323 h 3322003"/>
              <a:gd name="connsiteX12779" fmla="*/ 11257321 w 12191948"/>
              <a:gd name="connsiteY12779" fmla="*/ 1038491 h 3322003"/>
              <a:gd name="connsiteX12780" fmla="*/ 11263126 w 12191948"/>
              <a:gd name="connsiteY12780" fmla="*/ 1043360 h 3322003"/>
              <a:gd name="connsiteX12781" fmla="*/ 11262882 w 12191948"/>
              <a:gd name="connsiteY12781" fmla="*/ 1043360 h 3322003"/>
              <a:gd name="connsiteX12782" fmla="*/ 11290217 w 12191948"/>
              <a:gd name="connsiteY12782" fmla="*/ 1048619 h 3322003"/>
              <a:gd name="connsiteX12783" fmla="*/ 11288523 w 12191948"/>
              <a:gd name="connsiteY12783" fmla="*/ 1042581 h 3322003"/>
              <a:gd name="connsiteX12784" fmla="*/ 11260465 w 12191948"/>
              <a:gd name="connsiteY12784" fmla="*/ 1037323 h 3322003"/>
              <a:gd name="connsiteX12785" fmla="*/ 11798890 w 12191948"/>
              <a:gd name="connsiteY12785" fmla="*/ 1029727 h 3322003"/>
              <a:gd name="connsiteX12786" fmla="*/ 11784136 w 12191948"/>
              <a:gd name="connsiteY12786" fmla="*/ 1032064 h 3322003"/>
              <a:gd name="connsiteX12787" fmla="*/ 11845331 w 12191948"/>
              <a:gd name="connsiteY12787" fmla="*/ 1044139 h 3322003"/>
              <a:gd name="connsiteX12788" fmla="*/ 11935555 w 12191948"/>
              <a:gd name="connsiteY12788" fmla="*/ 1062448 h 3322003"/>
              <a:gd name="connsiteX12789" fmla="*/ 11973529 w 12191948"/>
              <a:gd name="connsiteY12789" fmla="*/ 1069655 h 3322003"/>
              <a:gd name="connsiteX12790" fmla="*/ 12001829 w 12191948"/>
              <a:gd name="connsiteY12790" fmla="*/ 1062254 h 3322003"/>
              <a:gd name="connsiteX12791" fmla="*/ 11965789 w 12191948"/>
              <a:gd name="connsiteY12791" fmla="*/ 1051735 h 3322003"/>
              <a:gd name="connsiteX12792" fmla="*/ 11944986 w 12191948"/>
              <a:gd name="connsiteY12792" fmla="*/ 1055825 h 3322003"/>
              <a:gd name="connsiteX12793" fmla="*/ 11916204 w 12191948"/>
              <a:gd name="connsiteY12793" fmla="*/ 1049204 h 3322003"/>
              <a:gd name="connsiteX12794" fmla="*/ 11858153 w 12191948"/>
              <a:gd name="connsiteY12794" fmla="*/ 1037127 h 3322003"/>
              <a:gd name="connsiteX12795" fmla="*/ 11798890 w 12191948"/>
              <a:gd name="connsiteY12795" fmla="*/ 1029727 h 3322003"/>
              <a:gd name="connsiteX12796" fmla="*/ 10985203 w 12191948"/>
              <a:gd name="connsiteY12796" fmla="*/ 1025441 h 3322003"/>
              <a:gd name="connsiteX12797" fmla="*/ 10984721 w 12191948"/>
              <a:gd name="connsiteY12797" fmla="*/ 1027778 h 3322003"/>
              <a:gd name="connsiteX12798" fmla="*/ 10991493 w 12191948"/>
              <a:gd name="connsiteY12798" fmla="*/ 1027778 h 3322003"/>
              <a:gd name="connsiteX12799" fmla="*/ 10991493 w 12191948"/>
              <a:gd name="connsiteY12799" fmla="*/ 1025441 h 3322003"/>
              <a:gd name="connsiteX12800" fmla="*/ 10985203 w 12191948"/>
              <a:gd name="connsiteY12800" fmla="*/ 1025441 h 3322003"/>
              <a:gd name="connsiteX12801" fmla="*/ 2083509 w 12191948"/>
              <a:gd name="connsiteY12801" fmla="*/ 1025441 h 3322003"/>
              <a:gd name="connsiteX12802" fmla="*/ 2083509 w 12191948"/>
              <a:gd name="connsiteY12802" fmla="*/ 1030115 h 3322003"/>
              <a:gd name="connsiteX12803" fmla="*/ 2103101 w 12191948"/>
              <a:gd name="connsiteY12803" fmla="*/ 1032452 h 3322003"/>
              <a:gd name="connsiteX12804" fmla="*/ 2100924 w 12191948"/>
              <a:gd name="connsiteY12804" fmla="*/ 1028363 h 3322003"/>
              <a:gd name="connsiteX12805" fmla="*/ 2083509 w 12191948"/>
              <a:gd name="connsiteY12805" fmla="*/ 1025441 h 3322003"/>
              <a:gd name="connsiteX12806" fmla="*/ 10848541 w 12191948"/>
              <a:gd name="connsiteY12806" fmla="*/ 1024273 h 3322003"/>
              <a:gd name="connsiteX12807" fmla="*/ 10851929 w 12191948"/>
              <a:gd name="connsiteY12807" fmla="*/ 1026416 h 3322003"/>
              <a:gd name="connsiteX12808" fmla="*/ 10855799 w 12191948"/>
              <a:gd name="connsiteY12808" fmla="*/ 1026416 h 3322003"/>
              <a:gd name="connsiteX12809" fmla="*/ 10852653 w 12191948"/>
              <a:gd name="connsiteY12809" fmla="*/ 1024273 h 3322003"/>
              <a:gd name="connsiteX12810" fmla="*/ 1333678 w 12191948"/>
              <a:gd name="connsiteY12810" fmla="*/ 1023494 h 3322003"/>
              <a:gd name="connsiteX12811" fmla="*/ 1333678 w 12191948"/>
              <a:gd name="connsiteY12811" fmla="*/ 1025052 h 3322003"/>
              <a:gd name="connsiteX12812" fmla="*/ 1302718 w 12191948"/>
              <a:gd name="connsiteY12812" fmla="*/ 1030506 h 3322003"/>
              <a:gd name="connsiteX12813" fmla="*/ 1333678 w 12191948"/>
              <a:gd name="connsiteY12813" fmla="*/ 1023494 h 3322003"/>
              <a:gd name="connsiteX12814" fmla="*/ 9334127 w 12191948"/>
              <a:gd name="connsiteY12814" fmla="*/ 1021742 h 3322003"/>
              <a:gd name="connsiteX12815" fmla="*/ 9341140 w 12191948"/>
              <a:gd name="connsiteY12815" fmla="*/ 1026026 h 3322003"/>
              <a:gd name="connsiteX12816" fmla="*/ 9353718 w 12191948"/>
              <a:gd name="connsiteY12816" fmla="*/ 1026026 h 3322003"/>
              <a:gd name="connsiteX12817" fmla="*/ 9352268 w 12191948"/>
              <a:gd name="connsiteY12817" fmla="*/ 1021742 h 3322003"/>
              <a:gd name="connsiteX12818" fmla="*/ 12166308 w 12191948"/>
              <a:gd name="connsiteY12818" fmla="*/ 1009470 h 3322003"/>
              <a:gd name="connsiteX12819" fmla="*/ 12163646 w 12191948"/>
              <a:gd name="connsiteY12819" fmla="*/ 1010834 h 3322003"/>
              <a:gd name="connsiteX12820" fmla="*/ 12172598 w 12191948"/>
              <a:gd name="connsiteY12820" fmla="*/ 1011417 h 3322003"/>
              <a:gd name="connsiteX12821" fmla="*/ 12172598 w 12191948"/>
              <a:gd name="connsiteY12821" fmla="*/ 1009470 h 3322003"/>
              <a:gd name="connsiteX12822" fmla="*/ 723171 w 12191948"/>
              <a:gd name="connsiteY12822" fmla="*/ 997393 h 3322003"/>
              <a:gd name="connsiteX12823" fmla="*/ 723171 w 12191948"/>
              <a:gd name="connsiteY12823" fmla="*/ 1000706 h 3322003"/>
              <a:gd name="connsiteX12824" fmla="*/ 743246 w 12191948"/>
              <a:gd name="connsiteY12824" fmla="*/ 1000706 h 3322003"/>
              <a:gd name="connsiteX12825" fmla="*/ 743246 w 12191948"/>
              <a:gd name="connsiteY12825" fmla="*/ 997784 h 3322003"/>
              <a:gd name="connsiteX12826" fmla="*/ 725589 w 12191948"/>
              <a:gd name="connsiteY12826" fmla="*/ 999536 h 3322003"/>
              <a:gd name="connsiteX12827" fmla="*/ 11926121 w 12191948"/>
              <a:gd name="connsiteY12827" fmla="*/ 988629 h 3322003"/>
              <a:gd name="connsiteX12828" fmla="*/ 11927088 w 12191948"/>
              <a:gd name="connsiteY12828" fmla="*/ 989020 h 3322003"/>
              <a:gd name="connsiteX12829" fmla="*/ 11915719 w 12191948"/>
              <a:gd name="connsiteY12829" fmla="*/ 992719 h 3322003"/>
              <a:gd name="connsiteX12830" fmla="*/ 11934102 w 12191948"/>
              <a:gd name="connsiteY12830" fmla="*/ 998173 h 3322003"/>
              <a:gd name="connsiteX12831" fmla="*/ 11979576 w 12191948"/>
              <a:gd name="connsiteY12831" fmla="*/ 998173 h 3322003"/>
              <a:gd name="connsiteX12832" fmla="*/ 11926121 w 12191948"/>
              <a:gd name="connsiteY12832" fmla="*/ 988629 h 3322003"/>
              <a:gd name="connsiteX12833" fmla="*/ 12021664 w 12191948"/>
              <a:gd name="connsiteY12833" fmla="*/ 986098 h 3322003"/>
              <a:gd name="connsiteX12834" fmla="*/ 11983446 w 12191948"/>
              <a:gd name="connsiteY12834" fmla="*/ 998563 h 3322003"/>
              <a:gd name="connsiteX12835" fmla="*/ 12078504 w 12191948"/>
              <a:gd name="connsiteY12835" fmla="*/ 998563 h 3322003"/>
              <a:gd name="connsiteX12836" fmla="*/ 12021664 w 12191948"/>
              <a:gd name="connsiteY12836" fmla="*/ 986683 h 3322003"/>
              <a:gd name="connsiteX12837" fmla="*/ 5389051 w 12191948"/>
              <a:gd name="connsiteY12837" fmla="*/ 984734 h 3322003"/>
              <a:gd name="connsiteX12838" fmla="*/ 5398725 w 12191948"/>
              <a:gd name="connsiteY12838" fmla="*/ 998757 h 3322003"/>
              <a:gd name="connsiteX12839" fmla="*/ 5418561 w 12191948"/>
              <a:gd name="connsiteY12839" fmla="*/ 998757 h 3322003"/>
              <a:gd name="connsiteX12840" fmla="*/ 5390018 w 12191948"/>
              <a:gd name="connsiteY12840" fmla="*/ 985319 h 3322003"/>
              <a:gd name="connsiteX12841" fmla="*/ 12109950 w 12191948"/>
              <a:gd name="connsiteY12841" fmla="*/ 971489 h 3322003"/>
              <a:gd name="connsiteX12842" fmla="*/ 12094470 w 12191948"/>
              <a:gd name="connsiteY12842" fmla="*/ 973047 h 3322003"/>
              <a:gd name="connsiteX12843" fmla="*/ 12101242 w 12191948"/>
              <a:gd name="connsiteY12843" fmla="*/ 977916 h 3322003"/>
              <a:gd name="connsiteX12844" fmla="*/ 12128574 w 12191948"/>
              <a:gd name="connsiteY12844" fmla="*/ 981229 h 3322003"/>
              <a:gd name="connsiteX12845" fmla="*/ 12128574 w 12191948"/>
              <a:gd name="connsiteY12845" fmla="*/ 979671 h 3322003"/>
              <a:gd name="connsiteX12846" fmla="*/ 12131236 w 12191948"/>
              <a:gd name="connsiteY12846" fmla="*/ 975385 h 3322003"/>
              <a:gd name="connsiteX12847" fmla="*/ 12109950 w 12191948"/>
              <a:gd name="connsiteY12847" fmla="*/ 971489 h 3322003"/>
              <a:gd name="connsiteX12848" fmla="*/ 5367765 w 12191948"/>
              <a:gd name="connsiteY12848" fmla="*/ 968373 h 3322003"/>
              <a:gd name="connsiteX12849" fmla="*/ 5364621 w 12191948"/>
              <a:gd name="connsiteY12849" fmla="*/ 969931 h 3322003"/>
              <a:gd name="connsiteX12850" fmla="*/ 5369459 w 12191948"/>
              <a:gd name="connsiteY12850" fmla="*/ 971101 h 3322003"/>
              <a:gd name="connsiteX12851" fmla="*/ 5372846 w 12191948"/>
              <a:gd name="connsiteY12851" fmla="*/ 969737 h 3322003"/>
              <a:gd name="connsiteX12852" fmla="*/ 11889113 w 12191948"/>
              <a:gd name="connsiteY12852" fmla="*/ 965841 h 3322003"/>
              <a:gd name="connsiteX12853" fmla="*/ 11889884 w 12191948"/>
              <a:gd name="connsiteY12853" fmla="*/ 966265 h 3322003"/>
              <a:gd name="connsiteX12854" fmla="*/ 11862747 w 12191948"/>
              <a:gd name="connsiteY12854" fmla="*/ 971101 h 3322003"/>
              <a:gd name="connsiteX12855" fmla="*/ 11895160 w 12191948"/>
              <a:gd name="connsiteY12855" fmla="*/ 977137 h 3322003"/>
              <a:gd name="connsiteX12856" fmla="*/ 11903383 w 12191948"/>
              <a:gd name="connsiteY12856" fmla="*/ 973681 h 3322003"/>
              <a:gd name="connsiteX12857" fmla="*/ 11889884 w 12191948"/>
              <a:gd name="connsiteY12857" fmla="*/ 966265 h 3322003"/>
              <a:gd name="connsiteX12858" fmla="*/ 11890081 w 12191948"/>
              <a:gd name="connsiteY12858" fmla="*/ 966230 h 3322003"/>
              <a:gd name="connsiteX12859" fmla="*/ 5799554 w 12191948"/>
              <a:gd name="connsiteY12859" fmla="*/ 963918 h 3322003"/>
              <a:gd name="connsiteX12860" fmla="*/ 5785677 w 12191948"/>
              <a:gd name="connsiteY12860" fmla="*/ 967833 h 3322003"/>
              <a:gd name="connsiteX12861" fmla="*/ 5785252 w 12191948"/>
              <a:gd name="connsiteY12861" fmla="*/ 967788 h 3322003"/>
              <a:gd name="connsiteX12862" fmla="*/ 5783076 w 12191948"/>
              <a:gd name="connsiteY12862" fmla="*/ 968567 h 3322003"/>
              <a:gd name="connsiteX12863" fmla="*/ 5785677 w 12191948"/>
              <a:gd name="connsiteY12863" fmla="*/ 967833 h 3322003"/>
              <a:gd name="connsiteX12864" fmla="*/ 5804512 w 12191948"/>
              <a:gd name="connsiteY12864" fmla="*/ 969849 h 3322003"/>
              <a:gd name="connsiteX12865" fmla="*/ 5833628 w 12191948"/>
              <a:gd name="connsiteY12865" fmla="*/ 966426 h 3322003"/>
              <a:gd name="connsiteX12866" fmla="*/ 5799554 w 12191948"/>
              <a:gd name="connsiteY12866" fmla="*/ 963918 h 3322003"/>
              <a:gd name="connsiteX12867" fmla="*/ 6209269 w 12191948"/>
              <a:gd name="connsiteY12867" fmla="*/ 963698 h 3322003"/>
              <a:gd name="connsiteX12868" fmla="*/ 6212412 w 12191948"/>
              <a:gd name="connsiteY12868" fmla="*/ 964868 h 3322003"/>
              <a:gd name="connsiteX12869" fmla="*/ 6213865 w 12191948"/>
              <a:gd name="connsiteY12869" fmla="*/ 963698 h 3322003"/>
              <a:gd name="connsiteX12870" fmla="*/ 12172839 w 12191948"/>
              <a:gd name="connsiteY12870" fmla="*/ 953376 h 3322003"/>
              <a:gd name="connsiteX12871" fmla="*/ 12172839 w 12191948"/>
              <a:gd name="connsiteY12871" fmla="*/ 954934 h 3322003"/>
              <a:gd name="connsiteX12872" fmla="*/ 12175742 w 12191948"/>
              <a:gd name="connsiteY12872" fmla="*/ 953376 h 3322003"/>
              <a:gd name="connsiteX12873" fmla="*/ 5588119 w 12191948"/>
              <a:gd name="connsiteY12873" fmla="*/ 951818 h 3322003"/>
              <a:gd name="connsiteX12874" fmla="*/ 5596101 w 12191948"/>
              <a:gd name="connsiteY12874" fmla="*/ 958439 h 3322003"/>
              <a:gd name="connsiteX12875" fmla="*/ 5621741 w 12191948"/>
              <a:gd name="connsiteY12875" fmla="*/ 961752 h 3322003"/>
              <a:gd name="connsiteX12876" fmla="*/ 5623433 w 12191948"/>
              <a:gd name="connsiteY12876" fmla="*/ 951818 h 3322003"/>
              <a:gd name="connsiteX12877" fmla="*/ 5588119 w 12191948"/>
              <a:gd name="connsiteY12877" fmla="*/ 951818 h 3322003"/>
              <a:gd name="connsiteX12878" fmla="*/ 11906770 w 12191948"/>
              <a:gd name="connsiteY12878" fmla="*/ 949090 h 3322003"/>
              <a:gd name="connsiteX12879" fmla="*/ 11933861 w 12191948"/>
              <a:gd name="connsiteY12879" fmla="*/ 956687 h 3322003"/>
              <a:gd name="connsiteX12880" fmla="*/ 11934828 w 12191948"/>
              <a:gd name="connsiteY12880" fmla="*/ 957077 h 3322003"/>
              <a:gd name="connsiteX12881" fmla="*/ 11944745 w 12191948"/>
              <a:gd name="connsiteY12881" fmla="*/ 949090 h 3322003"/>
              <a:gd name="connsiteX12882" fmla="*/ 12045852 w 12191948"/>
              <a:gd name="connsiteY12882" fmla="*/ 948507 h 3322003"/>
              <a:gd name="connsiteX12883" fmla="*/ 12030128 w 12191948"/>
              <a:gd name="connsiteY12883" fmla="*/ 950065 h 3322003"/>
              <a:gd name="connsiteX12884" fmla="*/ 12037627 w 12191948"/>
              <a:gd name="connsiteY12884" fmla="*/ 954544 h 3322003"/>
              <a:gd name="connsiteX12885" fmla="*/ 12066894 w 12191948"/>
              <a:gd name="connsiteY12885" fmla="*/ 954544 h 3322003"/>
              <a:gd name="connsiteX12886" fmla="*/ 12067138 w 12191948"/>
              <a:gd name="connsiteY12886" fmla="*/ 951818 h 3322003"/>
              <a:gd name="connsiteX12887" fmla="*/ 12045852 w 12191948"/>
              <a:gd name="connsiteY12887" fmla="*/ 948507 h 3322003"/>
              <a:gd name="connsiteX12888" fmla="*/ 2102618 w 12191948"/>
              <a:gd name="connsiteY12888" fmla="*/ 944806 h 3322003"/>
              <a:gd name="connsiteX12889" fmla="*/ 2103557 w 12191948"/>
              <a:gd name="connsiteY12889" fmla="*/ 944845 h 3322003"/>
              <a:gd name="connsiteX12890" fmla="*/ 2102133 w 12191948"/>
              <a:gd name="connsiteY12890" fmla="*/ 946753 h 3322003"/>
              <a:gd name="connsiteX12891" fmla="*/ 2122692 w 12191948"/>
              <a:gd name="connsiteY12891" fmla="*/ 950648 h 3322003"/>
              <a:gd name="connsiteX12892" fmla="*/ 2121483 w 12191948"/>
              <a:gd name="connsiteY12892" fmla="*/ 945585 h 3322003"/>
              <a:gd name="connsiteX12893" fmla="*/ 2103557 w 12191948"/>
              <a:gd name="connsiteY12893" fmla="*/ 944845 h 3322003"/>
              <a:gd name="connsiteX12894" fmla="*/ 2103586 w 12191948"/>
              <a:gd name="connsiteY12894" fmla="*/ 944806 h 3322003"/>
              <a:gd name="connsiteX12895" fmla="*/ 11673689 w 12191948"/>
              <a:gd name="connsiteY12895" fmla="*/ 939615 h 3322003"/>
              <a:gd name="connsiteX12896" fmla="*/ 11645539 w 12191948"/>
              <a:gd name="connsiteY12896" fmla="*/ 942274 h 3322003"/>
              <a:gd name="connsiteX12897" fmla="*/ 11701170 w 12191948"/>
              <a:gd name="connsiteY12897" fmla="*/ 945195 h 3322003"/>
              <a:gd name="connsiteX12898" fmla="*/ 11673689 w 12191948"/>
              <a:gd name="connsiteY12898" fmla="*/ 939615 h 3322003"/>
              <a:gd name="connsiteX12899" fmla="*/ 6203040 w 12191948"/>
              <a:gd name="connsiteY12899" fmla="*/ 938743 h 3322003"/>
              <a:gd name="connsiteX12900" fmla="*/ 6197417 w 12191948"/>
              <a:gd name="connsiteY12900" fmla="*/ 943053 h 3322003"/>
              <a:gd name="connsiteX12901" fmla="*/ 6201528 w 12191948"/>
              <a:gd name="connsiteY12901" fmla="*/ 945585 h 3322003"/>
              <a:gd name="connsiteX12902" fmla="*/ 6230313 w 12191948"/>
              <a:gd name="connsiteY12902" fmla="*/ 945585 h 3322003"/>
              <a:gd name="connsiteX12903" fmla="*/ 6226684 w 12191948"/>
              <a:gd name="connsiteY12903" fmla="*/ 940520 h 3322003"/>
              <a:gd name="connsiteX12904" fmla="*/ 6226684 w 12191948"/>
              <a:gd name="connsiteY12904" fmla="*/ 940131 h 3322003"/>
              <a:gd name="connsiteX12905" fmla="*/ 6219185 w 12191948"/>
              <a:gd name="connsiteY12905" fmla="*/ 938962 h 3322003"/>
              <a:gd name="connsiteX12906" fmla="*/ 6203040 w 12191948"/>
              <a:gd name="connsiteY12906" fmla="*/ 938743 h 3322003"/>
              <a:gd name="connsiteX12907" fmla="*/ 11939485 w 12191948"/>
              <a:gd name="connsiteY12907" fmla="*/ 935603 h 3322003"/>
              <a:gd name="connsiteX12908" fmla="*/ 11911608 w 12191948"/>
              <a:gd name="connsiteY12908" fmla="*/ 936042 h 3322003"/>
              <a:gd name="connsiteX12909" fmla="*/ 11912575 w 12191948"/>
              <a:gd name="connsiteY12909" fmla="*/ 936430 h 3322003"/>
              <a:gd name="connsiteX12910" fmla="*/ 11945230 w 12191948"/>
              <a:gd name="connsiteY12910" fmla="*/ 948311 h 3322003"/>
              <a:gd name="connsiteX12911" fmla="*/ 11965789 w 12191948"/>
              <a:gd name="connsiteY12911" fmla="*/ 943053 h 3322003"/>
              <a:gd name="connsiteX12912" fmla="*/ 11939485 w 12191948"/>
              <a:gd name="connsiteY12912" fmla="*/ 935603 h 3322003"/>
              <a:gd name="connsiteX12913" fmla="*/ 4944475 w 12191948"/>
              <a:gd name="connsiteY12913" fmla="*/ 934872 h 3322003"/>
              <a:gd name="connsiteX12914" fmla="*/ 4944420 w 12191948"/>
              <a:gd name="connsiteY12914" fmla="*/ 935066 h 3322003"/>
              <a:gd name="connsiteX12915" fmla="*/ 4924639 w 12191948"/>
              <a:gd name="connsiteY12915" fmla="*/ 935066 h 3322003"/>
              <a:gd name="connsiteX12916" fmla="*/ 4930444 w 12191948"/>
              <a:gd name="connsiteY12916" fmla="*/ 941690 h 3322003"/>
              <a:gd name="connsiteX12917" fmla="*/ 4942540 w 12191948"/>
              <a:gd name="connsiteY12917" fmla="*/ 941690 h 3322003"/>
              <a:gd name="connsiteX12918" fmla="*/ 4944420 w 12191948"/>
              <a:gd name="connsiteY12918" fmla="*/ 935066 h 3322003"/>
              <a:gd name="connsiteX12919" fmla="*/ 4945442 w 12191948"/>
              <a:gd name="connsiteY12919" fmla="*/ 935066 h 3322003"/>
              <a:gd name="connsiteX12920" fmla="*/ 11803728 w 12191948"/>
              <a:gd name="connsiteY12920" fmla="*/ 932341 h 3322003"/>
              <a:gd name="connsiteX12921" fmla="*/ 11806148 w 12191948"/>
              <a:gd name="connsiteY12921" fmla="*/ 938962 h 3322003"/>
              <a:gd name="connsiteX12922" fmla="*/ 11844122 w 12191948"/>
              <a:gd name="connsiteY12922" fmla="*/ 943636 h 3322003"/>
              <a:gd name="connsiteX12923" fmla="*/ 11843640 w 12191948"/>
              <a:gd name="connsiteY12923" fmla="*/ 937015 h 3322003"/>
              <a:gd name="connsiteX12924" fmla="*/ 11803728 w 12191948"/>
              <a:gd name="connsiteY12924" fmla="*/ 932341 h 3322003"/>
              <a:gd name="connsiteX12925" fmla="*/ 4763548 w 12191948"/>
              <a:gd name="connsiteY12925" fmla="*/ 932341 h 3322003"/>
              <a:gd name="connsiteX12926" fmla="*/ 4765965 w 12191948"/>
              <a:gd name="connsiteY12926" fmla="*/ 941105 h 3322003"/>
              <a:gd name="connsiteX12927" fmla="*/ 4790153 w 12191948"/>
              <a:gd name="connsiteY12927" fmla="*/ 945779 h 3322003"/>
              <a:gd name="connsiteX12928" fmla="*/ 4782172 w 12191948"/>
              <a:gd name="connsiteY12928" fmla="*/ 933314 h 3322003"/>
              <a:gd name="connsiteX12929" fmla="*/ 4763548 w 12191948"/>
              <a:gd name="connsiteY12929" fmla="*/ 932341 h 3322003"/>
              <a:gd name="connsiteX12930" fmla="*/ 4551175 w 12191948"/>
              <a:gd name="connsiteY12930" fmla="*/ 926108 h 3322003"/>
              <a:gd name="connsiteX12931" fmla="*/ 4560609 w 12191948"/>
              <a:gd name="connsiteY12931" fmla="*/ 933704 h 3322003"/>
              <a:gd name="connsiteX12932" fmla="*/ 4578992 w 12191948"/>
              <a:gd name="connsiteY12932" fmla="*/ 936042 h 3322003"/>
              <a:gd name="connsiteX12933" fmla="*/ 4573913 w 12191948"/>
              <a:gd name="connsiteY12933" fmla="*/ 927860 h 3322003"/>
              <a:gd name="connsiteX12934" fmla="*/ 4573672 w 12191948"/>
              <a:gd name="connsiteY12934" fmla="*/ 927860 h 3322003"/>
              <a:gd name="connsiteX12935" fmla="*/ 4551175 w 12191948"/>
              <a:gd name="connsiteY12935" fmla="*/ 926108 h 3322003"/>
              <a:gd name="connsiteX12936" fmla="*/ 4694612 w 12191948"/>
              <a:gd name="connsiteY12936" fmla="*/ 925329 h 3322003"/>
              <a:gd name="connsiteX12937" fmla="*/ 4691467 w 12191948"/>
              <a:gd name="connsiteY12937" fmla="*/ 926887 h 3322003"/>
              <a:gd name="connsiteX12938" fmla="*/ 4691951 w 12191948"/>
              <a:gd name="connsiteY12938" fmla="*/ 928639 h 3322003"/>
              <a:gd name="connsiteX12939" fmla="*/ 4698965 w 12191948"/>
              <a:gd name="connsiteY12939" fmla="*/ 930003 h 3322003"/>
              <a:gd name="connsiteX12940" fmla="*/ 4705496 w 12191948"/>
              <a:gd name="connsiteY12940" fmla="*/ 927472 h 3322003"/>
              <a:gd name="connsiteX12941" fmla="*/ 4694612 w 12191948"/>
              <a:gd name="connsiteY12941" fmla="*/ 925329 h 3322003"/>
              <a:gd name="connsiteX12942" fmla="*/ 4344610 w 12191948"/>
              <a:gd name="connsiteY12942" fmla="*/ 919875 h 3322003"/>
              <a:gd name="connsiteX12943" fmla="*/ 4272046 w 12191948"/>
              <a:gd name="connsiteY12943" fmla="*/ 922601 h 3322003"/>
              <a:gd name="connsiteX12944" fmla="*/ 4358156 w 12191948"/>
              <a:gd name="connsiteY12944" fmla="*/ 928251 h 3322003"/>
              <a:gd name="connsiteX12945" fmla="*/ 4360208 w 12191948"/>
              <a:gd name="connsiteY12945" fmla="*/ 924118 h 3322003"/>
              <a:gd name="connsiteX12946" fmla="*/ 4362508 w 12191948"/>
              <a:gd name="connsiteY12946" fmla="*/ 924744 h 3322003"/>
              <a:gd name="connsiteX12947" fmla="*/ 4361058 w 12191948"/>
              <a:gd name="connsiteY12947" fmla="*/ 922407 h 3322003"/>
              <a:gd name="connsiteX12948" fmla="*/ 4360208 w 12191948"/>
              <a:gd name="connsiteY12948" fmla="*/ 924118 h 3322003"/>
              <a:gd name="connsiteX12949" fmla="*/ 6030518 w 12191948"/>
              <a:gd name="connsiteY12949" fmla="*/ 917926 h 3322003"/>
              <a:gd name="connsiteX12950" fmla="*/ 6030518 w 12191948"/>
              <a:gd name="connsiteY12950" fmla="*/ 919484 h 3322003"/>
              <a:gd name="connsiteX12951" fmla="*/ 6034873 w 12191948"/>
              <a:gd name="connsiteY12951" fmla="*/ 919484 h 3322003"/>
              <a:gd name="connsiteX12952" fmla="*/ 6074783 w 12191948"/>
              <a:gd name="connsiteY12952" fmla="*/ 915201 h 3322003"/>
              <a:gd name="connsiteX12953" fmla="*/ 6074783 w 12191948"/>
              <a:gd name="connsiteY12953" fmla="*/ 915589 h 3322003"/>
              <a:gd name="connsiteX12954" fmla="*/ 6074783 w 12191948"/>
              <a:gd name="connsiteY12954" fmla="*/ 921628 h 3322003"/>
              <a:gd name="connsiteX12955" fmla="*/ 6100906 w 12191948"/>
              <a:gd name="connsiteY12955" fmla="*/ 925329 h 3322003"/>
              <a:gd name="connsiteX12956" fmla="*/ 6104050 w 12191948"/>
              <a:gd name="connsiteY12956" fmla="*/ 918123 h 3322003"/>
              <a:gd name="connsiteX12957" fmla="*/ 6074783 w 12191948"/>
              <a:gd name="connsiteY12957" fmla="*/ 915201 h 3322003"/>
              <a:gd name="connsiteX12958" fmla="*/ 12112853 w 12191948"/>
              <a:gd name="connsiteY12958" fmla="*/ 912473 h 3322003"/>
              <a:gd name="connsiteX12959" fmla="*/ 12114061 w 12191948"/>
              <a:gd name="connsiteY12959" fmla="*/ 914616 h 3322003"/>
              <a:gd name="connsiteX12960" fmla="*/ 12140426 w 12191948"/>
              <a:gd name="connsiteY12960" fmla="*/ 919875 h 3322003"/>
              <a:gd name="connsiteX12961" fmla="*/ 12137041 w 12191948"/>
              <a:gd name="connsiteY12961" fmla="*/ 914031 h 3322003"/>
              <a:gd name="connsiteX12962" fmla="*/ 4443539 w 12191948"/>
              <a:gd name="connsiteY12962" fmla="*/ 910526 h 3322003"/>
              <a:gd name="connsiteX12963" fmla="*/ 4436284 w 12191948"/>
              <a:gd name="connsiteY12963" fmla="*/ 921628 h 3322003"/>
              <a:gd name="connsiteX12964" fmla="*/ 4435799 w 12191948"/>
              <a:gd name="connsiteY12964" fmla="*/ 923380 h 3322003"/>
              <a:gd name="connsiteX12965" fmla="*/ 4449829 w 12191948"/>
              <a:gd name="connsiteY12965" fmla="*/ 931171 h 3322003"/>
              <a:gd name="connsiteX12966" fmla="*/ 4490465 w 12191948"/>
              <a:gd name="connsiteY12966" fmla="*/ 928445 h 3322003"/>
              <a:gd name="connsiteX12967" fmla="*/ 4477644 w 12191948"/>
              <a:gd name="connsiteY12967" fmla="*/ 920460 h 3322003"/>
              <a:gd name="connsiteX12968" fmla="*/ 4443539 w 12191948"/>
              <a:gd name="connsiteY12968" fmla="*/ 910526 h 3322003"/>
              <a:gd name="connsiteX12969" fmla="*/ 5982383 w 12191948"/>
              <a:gd name="connsiteY12969" fmla="*/ 902735 h 3322003"/>
              <a:gd name="connsiteX12970" fmla="*/ 5976941 w 12191948"/>
              <a:gd name="connsiteY12970" fmla="*/ 905577 h 3322003"/>
              <a:gd name="connsiteX12971" fmla="*/ 5977304 w 12191948"/>
              <a:gd name="connsiteY12971" fmla="*/ 907995 h 3322003"/>
              <a:gd name="connsiteX12972" fmla="*/ 5978272 w 12191948"/>
              <a:gd name="connsiteY12972" fmla="*/ 908383 h 3322003"/>
              <a:gd name="connsiteX12973" fmla="*/ 6009233 w 12191948"/>
              <a:gd name="connsiteY12973" fmla="*/ 912863 h 3322003"/>
              <a:gd name="connsiteX12974" fmla="*/ 6012379 w 12191948"/>
              <a:gd name="connsiteY12974" fmla="*/ 905072 h 3322003"/>
              <a:gd name="connsiteX12975" fmla="*/ 5982383 w 12191948"/>
              <a:gd name="connsiteY12975" fmla="*/ 902735 h 3322003"/>
              <a:gd name="connsiteX12976" fmla="*/ 3834241 w 12191948"/>
              <a:gd name="connsiteY12976" fmla="*/ 899034 h 3322003"/>
              <a:gd name="connsiteX12977" fmla="*/ 3834241 w 12191948"/>
              <a:gd name="connsiteY12977" fmla="*/ 901177 h 3322003"/>
              <a:gd name="connsiteX12978" fmla="*/ 3848754 w 12191948"/>
              <a:gd name="connsiteY12978" fmla="*/ 904293 h 3322003"/>
              <a:gd name="connsiteX12979" fmla="*/ 3859296 w 12191948"/>
              <a:gd name="connsiteY12979" fmla="*/ 903231 h 3322003"/>
              <a:gd name="connsiteX12980" fmla="*/ 3860364 w 12191948"/>
              <a:gd name="connsiteY12980" fmla="*/ 903903 h 3322003"/>
              <a:gd name="connsiteX12981" fmla="*/ 3860364 w 12191948"/>
              <a:gd name="connsiteY12981" fmla="*/ 903124 h 3322003"/>
              <a:gd name="connsiteX12982" fmla="*/ 3859296 w 12191948"/>
              <a:gd name="connsiteY12982" fmla="*/ 903231 h 3322003"/>
              <a:gd name="connsiteX12983" fmla="*/ 3852624 w 12191948"/>
              <a:gd name="connsiteY12983" fmla="*/ 899034 h 3322003"/>
              <a:gd name="connsiteX12984" fmla="*/ 3834241 w 12191948"/>
              <a:gd name="connsiteY12984" fmla="*/ 899034 h 3322003"/>
              <a:gd name="connsiteX12985" fmla="*/ 3647660 w 12191948"/>
              <a:gd name="connsiteY12985" fmla="*/ 896649 h 3322003"/>
              <a:gd name="connsiteX12986" fmla="*/ 3643882 w 12191948"/>
              <a:gd name="connsiteY12986" fmla="*/ 905461 h 3322003"/>
              <a:gd name="connsiteX12987" fmla="*/ 3681372 w 12191948"/>
              <a:gd name="connsiteY12987" fmla="*/ 899228 h 3322003"/>
              <a:gd name="connsiteX12988" fmla="*/ 3647660 w 12191948"/>
              <a:gd name="connsiteY12988" fmla="*/ 896649 h 3322003"/>
              <a:gd name="connsiteX12989" fmla="*/ 3608808 w 12191948"/>
              <a:gd name="connsiteY12989" fmla="*/ 893386 h 3322003"/>
              <a:gd name="connsiteX12990" fmla="*/ 3583411 w 12191948"/>
              <a:gd name="connsiteY12990" fmla="*/ 897476 h 3322003"/>
              <a:gd name="connsiteX12991" fmla="*/ 3583411 w 12191948"/>
              <a:gd name="connsiteY12991" fmla="*/ 907410 h 3322003"/>
              <a:gd name="connsiteX12992" fmla="*/ 3609051 w 12191948"/>
              <a:gd name="connsiteY12992" fmla="*/ 907410 h 3322003"/>
              <a:gd name="connsiteX12993" fmla="*/ 3608808 w 12191948"/>
              <a:gd name="connsiteY12993" fmla="*/ 893386 h 3322003"/>
              <a:gd name="connsiteX12994" fmla="*/ 5870394 w 12191948"/>
              <a:gd name="connsiteY12994" fmla="*/ 891828 h 3322003"/>
              <a:gd name="connsiteX12995" fmla="*/ 5875232 w 12191948"/>
              <a:gd name="connsiteY12995" fmla="*/ 896697 h 3322003"/>
              <a:gd name="connsiteX12996" fmla="*/ 5896274 w 12191948"/>
              <a:gd name="connsiteY12996" fmla="*/ 898840 h 3322003"/>
              <a:gd name="connsiteX12997" fmla="*/ 5896274 w 12191948"/>
              <a:gd name="connsiteY12997" fmla="*/ 893386 h 3322003"/>
              <a:gd name="connsiteX12998" fmla="*/ 3463197 w 12191948"/>
              <a:gd name="connsiteY12998" fmla="*/ 891634 h 3322003"/>
              <a:gd name="connsiteX12999" fmla="*/ 3460050 w 12191948"/>
              <a:gd name="connsiteY12999" fmla="*/ 895139 h 3322003"/>
              <a:gd name="connsiteX13000" fmla="*/ 3472146 w 12191948"/>
              <a:gd name="connsiteY13000" fmla="*/ 899228 h 3322003"/>
              <a:gd name="connsiteX13001" fmla="*/ 3472146 w 12191948"/>
              <a:gd name="connsiteY13001" fmla="*/ 899425 h 3322003"/>
              <a:gd name="connsiteX13002" fmla="*/ 3508911 w 12191948"/>
              <a:gd name="connsiteY13002" fmla="*/ 903124 h 3322003"/>
              <a:gd name="connsiteX13003" fmla="*/ 3506976 w 12191948"/>
              <a:gd name="connsiteY13003" fmla="*/ 898645 h 3322003"/>
              <a:gd name="connsiteX13004" fmla="*/ 3463197 w 12191948"/>
              <a:gd name="connsiteY13004" fmla="*/ 891634 h 3322003"/>
              <a:gd name="connsiteX13005" fmla="*/ 4655668 w 12191948"/>
              <a:gd name="connsiteY13005" fmla="*/ 890855 h 3322003"/>
              <a:gd name="connsiteX13006" fmla="*/ 4656153 w 12191948"/>
              <a:gd name="connsiteY13006" fmla="*/ 892607 h 3322003"/>
              <a:gd name="connsiteX13007" fmla="*/ 4660264 w 12191948"/>
              <a:gd name="connsiteY13007" fmla="*/ 900007 h 3322003"/>
              <a:gd name="connsiteX13008" fmla="*/ 4679856 w 12191948"/>
              <a:gd name="connsiteY13008" fmla="*/ 901371 h 3322003"/>
              <a:gd name="connsiteX13009" fmla="*/ 4678406 w 12191948"/>
              <a:gd name="connsiteY13009" fmla="*/ 897281 h 3322003"/>
              <a:gd name="connsiteX13010" fmla="*/ 4655668 w 12191948"/>
              <a:gd name="connsiteY13010" fmla="*/ 890855 h 3322003"/>
              <a:gd name="connsiteX13011" fmla="*/ 3331128 w 12191948"/>
              <a:gd name="connsiteY13011" fmla="*/ 885789 h 3322003"/>
              <a:gd name="connsiteX13012" fmla="*/ 3335240 w 12191948"/>
              <a:gd name="connsiteY13012" fmla="*/ 890270 h 3322003"/>
              <a:gd name="connsiteX13013" fmla="*/ 3362089 w 12191948"/>
              <a:gd name="connsiteY13013" fmla="*/ 894359 h 3322003"/>
              <a:gd name="connsiteX13014" fmla="*/ 3363542 w 12191948"/>
              <a:gd name="connsiteY13014" fmla="*/ 888906 h 3322003"/>
              <a:gd name="connsiteX13015" fmla="*/ 3331128 w 12191948"/>
              <a:gd name="connsiteY13015" fmla="*/ 885789 h 3322003"/>
              <a:gd name="connsiteX13016" fmla="*/ 6297072 w 12191948"/>
              <a:gd name="connsiteY13016" fmla="*/ 863196 h 3322003"/>
              <a:gd name="connsiteX13017" fmla="*/ 6291025 w 12191948"/>
              <a:gd name="connsiteY13017" fmla="*/ 872351 h 3322003"/>
              <a:gd name="connsiteX13018" fmla="*/ 6329483 w 12191948"/>
              <a:gd name="connsiteY13018" fmla="*/ 877999 h 3322003"/>
              <a:gd name="connsiteX13019" fmla="*/ 6339884 w 12191948"/>
              <a:gd name="connsiteY13019" fmla="*/ 873324 h 3322003"/>
              <a:gd name="connsiteX13020" fmla="*/ 6297072 w 12191948"/>
              <a:gd name="connsiteY13020" fmla="*/ 863586 h 3322003"/>
              <a:gd name="connsiteX13021" fmla="*/ 5249969 w 12191948"/>
              <a:gd name="connsiteY13021" fmla="*/ 862807 h 3322003"/>
              <a:gd name="connsiteX13022" fmla="*/ 5249001 w 12191948"/>
              <a:gd name="connsiteY13022" fmla="*/ 863196 h 3322003"/>
              <a:gd name="connsiteX13023" fmla="*/ 5222880 w 12191948"/>
              <a:gd name="connsiteY13023" fmla="*/ 868261 h 3322003"/>
              <a:gd name="connsiteX13024" fmla="*/ 5260611 w 12191948"/>
              <a:gd name="connsiteY13024" fmla="*/ 876052 h 3322003"/>
              <a:gd name="connsiteX13025" fmla="*/ 5242228 w 12191948"/>
              <a:gd name="connsiteY13025" fmla="*/ 885010 h 3322003"/>
              <a:gd name="connsiteX13026" fmla="*/ 5288672 w 12191948"/>
              <a:gd name="connsiteY13026" fmla="*/ 887348 h 3322003"/>
              <a:gd name="connsiteX13027" fmla="*/ 5351317 w 12191948"/>
              <a:gd name="connsiteY13027" fmla="*/ 891243 h 3322003"/>
              <a:gd name="connsiteX13028" fmla="*/ 5249969 w 12191948"/>
              <a:gd name="connsiteY13028" fmla="*/ 862807 h 3322003"/>
              <a:gd name="connsiteX13029" fmla="*/ 6047933 w 12191948"/>
              <a:gd name="connsiteY13029" fmla="*/ 862611 h 3322003"/>
              <a:gd name="connsiteX13030" fmla="*/ 6047933 w 12191948"/>
              <a:gd name="connsiteY13030" fmla="*/ 863001 h 3322003"/>
              <a:gd name="connsiteX13031" fmla="*/ 6031245 w 12191948"/>
              <a:gd name="connsiteY13031" fmla="*/ 866897 h 3322003"/>
              <a:gd name="connsiteX13032" fmla="*/ 6082764 w 12191948"/>
              <a:gd name="connsiteY13032" fmla="*/ 866897 h 3322003"/>
              <a:gd name="connsiteX13033" fmla="*/ 6047933 w 12191948"/>
              <a:gd name="connsiteY13033" fmla="*/ 862611 h 3322003"/>
              <a:gd name="connsiteX13034" fmla="*/ 4849051 w 12191948"/>
              <a:gd name="connsiteY13034" fmla="*/ 859666 h 3322003"/>
              <a:gd name="connsiteX13035" fmla="*/ 4826919 w 12191948"/>
              <a:gd name="connsiteY13035" fmla="*/ 865533 h 3322003"/>
              <a:gd name="connsiteX13036" fmla="*/ 4894646 w 12191948"/>
              <a:gd name="connsiteY13036" fmla="*/ 867091 h 3322003"/>
              <a:gd name="connsiteX13037" fmla="*/ 4893678 w 12191948"/>
              <a:gd name="connsiteY13037" fmla="*/ 866506 h 3322003"/>
              <a:gd name="connsiteX13038" fmla="*/ 4849051 w 12191948"/>
              <a:gd name="connsiteY13038" fmla="*/ 859666 h 3322003"/>
              <a:gd name="connsiteX13039" fmla="*/ 2721106 w 12191948"/>
              <a:gd name="connsiteY13039" fmla="*/ 859495 h 3322003"/>
              <a:gd name="connsiteX13040" fmla="*/ 2721106 w 12191948"/>
              <a:gd name="connsiteY13040" fmla="*/ 859691 h 3322003"/>
              <a:gd name="connsiteX13041" fmla="*/ 2721227 w 12191948"/>
              <a:gd name="connsiteY13041" fmla="*/ 859735 h 3322003"/>
              <a:gd name="connsiteX13042" fmla="*/ 2728847 w 12191948"/>
              <a:gd name="connsiteY13042" fmla="*/ 874882 h 3322003"/>
              <a:gd name="connsiteX13043" fmla="*/ 2746262 w 12191948"/>
              <a:gd name="connsiteY13043" fmla="*/ 881309 h 3322003"/>
              <a:gd name="connsiteX13044" fmla="*/ 2766095 w 12191948"/>
              <a:gd name="connsiteY13044" fmla="*/ 882479 h 3322003"/>
              <a:gd name="connsiteX13045" fmla="*/ 2766095 w 12191948"/>
              <a:gd name="connsiteY13045" fmla="*/ 876052 h 3322003"/>
              <a:gd name="connsiteX13046" fmla="*/ 2721227 w 12191948"/>
              <a:gd name="connsiteY13046" fmla="*/ 859735 h 3322003"/>
              <a:gd name="connsiteX13047" fmla="*/ 5683421 w 12191948"/>
              <a:gd name="connsiteY13047" fmla="*/ 859300 h 3322003"/>
              <a:gd name="connsiteX13048" fmla="*/ 5682210 w 12191948"/>
              <a:gd name="connsiteY13048" fmla="*/ 860079 h 3322003"/>
              <a:gd name="connsiteX13049" fmla="*/ 5684442 w 12191948"/>
              <a:gd name="connsiteY13049" fmla="*/ 859946 h 3322003"/>
              <a:gd name="connsiteX13050" fmla="*/ 5690194 w 12191948"/>
              <a:gd name="connsiteY13050" fmla="*/ 863586 h 3322003"/>
              <a:gd name="connsiteX13051" fmla="*/ 5702045 w 12191948"/>
              <a:gd name="connsiteY13051" fmla="*/ 863586 h 3322003"/>
              <a:gd name="connsiteX13052" fmla="*/ 5695273 w 12191948"/>
              <a:gd name="connsiteY13052" fmla="*/ 859300 h 3322003"/>
              <a:gd name="connsiteX13053" fmla="*/ 5684442 w 12191948"/>
              <a:gd name="connsiteY13053" fmla="*/ 859946 h 3322003"/>
              <a:gd name="connsiteX13054" fmla="*/ 3125290 w 12191948"/>
              <a:gd name="connsiteY13054" fmla="*/ 850925 h 3322003"/>
              <a:gd name="connsiteX13055" fmla="*/ 3126014 w 12191948"/>
              <a:gd name="connsiteY13055" fmla="*/ 854431 h 3322003"/>
              <a:gd name="connsiteX13056" fmla="*/ 3135933 w 12191948"/>
              <a:gd name="connsiteY13056" fmla="*/ 854431 h 3322003"/>
              <a:gd name="connsiteX13057" fmla="*/ 3135933 w 12191948"/>
              <a:gd name="connsiteY13057" fmla="*/ 850925 h 3322003"/>
              <a:gd name="connsiteX13058" fmla="*/ 3125290 w 12191948"/>
              <a:gd name="connsiteY13058" fmla="*/ 850925 h 3322003"/>
              <a:gd name="connsiteX13059" fmla="*/ 3282511 w 12191948"/>
              <a:gd name="connsiteY13059" fmla="*/ 849757 h 3322003"/>
              <a:gd name="connsiteX13060" fmla="*/ 3267998 w 12191948"/>
              <a:gd name="connsiteY13060" fmla="*/ 851900 h 3322003"/>
              <a:gd name="connsiteX13061" fmla="*/ 3265822 w 12191948"/>
              <a:gd name="connsiteY13061" fmla="*/ 860079 h 3322003"/>
              <a:gd name="connsiteX13062" fmla="*/ 3301862 w 12191948"/>
              <a:gd name="connsiteY13062" fmla="*/ 861249 h 3322003"/>
              <a:gd name="connsiteX13063" fmla="*/ 3301620 w 12191948"/>
              <a:gd name="connsiteY13063" fmla="*/ 854431 h 3322003"/>
              <a:gd name="connsiteX13064" fmla="*/ 3301620 w 12191948"/>
              <a:gd name="connsiteY13064" fmla="*/ 855016 h 3322003"/>
              <a:gd name="connsiteX13065" fmla="*/ 3282511 w 12191948"/>
              <a:gd name="connsiteY13065" fmla="*/ 849757 h 3322003"/>
              <a:gd name="connsiteX13066" fmla="*/ 2910741 w 12191948"/>
              <a:gd name="connsiteY13066" fmla="*/ 843134 h 3322003"/>
              <a:gd name="connsiteX13067" fmla="*/ 2904985 w 12191948"/>
              <a:gd name="connsiteY13067" fmla="*/ 847082 h 3322003"/>
              <a:gd name="connsiteX13068" fmla="*/ 2902516 w 12191948"/>
              <a:gd name="connsiteY13068" fmla="*/ 846641 h 3322003"/>
              <a:gd name="connsiteX13069" fmla="*/ 2904210 w 12191948"/>
              <a:gd name="connsiteY13069" fmla="*/ 847614 h 3322003"/>
              <a:gd name="connsiteX13070" fmla="*/ 2904985 w 12191948"/>
              <a:gd name="connsiteY13070" fmla="*/ 847082 h 3322003"/>
              <a:gd name="connsiteX13071" fmla="*/ 2915579 w 12191948"/>
              <a:gd name="connsiteY13071" fmla="*/ 848978 h 3322003"/>
              <a:gd name="connsiteX13072" fmla="*/ 2923078 w 12191948"/>
              <a:gd name="connsiteY13072" fmla="*/ 846250 h 3322003"/>
              <a:gd name="connsiteX13073" fmla="*/ 2910741 w 12191948"/>
              <a:gd name="connsiteY13073" fmla="*/ 843134 h 3322003"/>
              <a:gd name="connsiteX13074" fmla="*/ 4673809 w 12191948"/>
              <a:gd name="connsiteY13074" fmla="*/ 842939 h 3322003"/>
              <a:gd name="connsiteX13075" fmla="*/ 4675503 w 12191948"/>
              <a:gd name="connsiteY13075" fmla="*/ 852873 h 3322003"/>
              <a:gd name="connsiteX13076" fmla="*/ 4675986 w 12191948"/>
              <a:gd name="connsiteY13076" fmla="*/ 853653 h 3322003"/>
              <a:gd name="connsiteX13077" fmla="*/ 4695821 w 12191948"/>
              <a:gd name="connsiteY13077" fmla="*/ 856963 h 3322003"/>
              <a:gd name="connsiteX13078" fmla="*/ 4708399 w 12191948"/>
              <a:gd name="connsiteY13078" fmla="*/ 847226 h 3322003"/>
              <a:gd name="connsiteX13079" fmla="*/ 4673809 w 12191948"/>
              <a:gd name="connsiteY13079" fmla="*/ 842939 h 3322003"/>
              <a:gd name="connsiteX13080" fmla="*/ 3972840 w 12191948"/>
              <a:gd name="connsiteY13080" fmla="*/ 839044 h 3322003"/>
              <a:gd name="connsiteX13081" fmla="*/ 3963889 w 12191948"/>
              <a:gd name="connsiteY13081" fmla="*/ 842745 h 3322003"/>
              <a:gd name="connsiteX13082" fmla="*/ 3965583 w 12191948"/>
              <a:gd name="connsiteY13082" fmla="*/ 846446 h 3322003"/>
              <a:gd name="connsiteX13083" fmla="*/ 3966550 w 12191948"/>
              <a:gd name="connsiteY13083" fmla="*/ 847420 h 3322003"/>
              <a:gd name="connsiteX13084" fmla="*/ 3978160 w 12191948"/>
              <a:gd name="connsiteY13084" fmla="*/ 848784 h 3322003"/>
              <a:gd name="connsiteX13085" fmla="*/ 3982757 w 12191948"/>
              <a:gd name="connsiteY13085" fmla="*/ 845667 h 3322003"/>
              <a:gd name="connsiteX13086" fmla="*/ 3972840 w 12191948"/>
              <a:gd name="connsiteY13086" fmla="*/ 839044 h 3322003"/>
              <a:gd name="connsiteX13087" fmla="*/ 4306392 w 12191948"/>
              <a:gd name="connsiteY13087" fmla="*/ 838459 h 3322003"/>
              <a:gd name="connsiteX13088" fmla="*/ 4291638 w 12191948"/>
              <a:gd name="connsiteY13088" fmla="*/ 840408 h 3322003"/>
              <a:gd name="connsiteX13089" fmla="*/ 4291638 w 12191948"/>
              <a:gd name="connsiteY13089" fmla="*/ 842355 h 3322003"/>
              <a:gd name="connsiteX13090" fmla="*/ 4302763 w 12191948"/>
              <a:gd name="connsiteY13090" fmla="*/ 843524 h 3322003"/>
              <a:gd name="connsiteX13091" fmla="*/ 4306392 w 12191948"/>
              <a:gd name="connsiteY13091" fmla="*/ 838459 h 3322003"/>
              <a:gd name="connsiteX13092" fmla="*/ 3965824 w 12191948"/>
              <a:gd name="connsiteY13092" fmla="*/ 834175 h 3322003"/>
              <a:gd name="connsiteX13093" fmla="*/ 3970661 w 12191948"/>
              <a:gd name="connsiteY13093" fmla="*/ 836318 h 3322003"/>
              <a:gd name="connsiteX13094" fmla="*/ 3970661 w 12191948"/>
              <a:gd name="connsiteY13094" fmla="*/ 834175 h 3322003"/>
              <a:gd name="connsiteX13095" fmla="*/ 1378908 w 12191948"/>
              <a:gd name="connsiteY13095" fmla="*/ 832811 h 3322003"/>
              <a:gd name="connsiteX13096" fmla="*/ 1390036 w 12191948"/>
              <a:gd name="connsiteY13096" fmla="*/ 840017 h 3322003"/>
              <a:gd name="connsiteX13097" fmla="*/ 1411563 w 12191948"/>
              <a:gd name="connsiteY13097" fmla="*/ 837876 h 3322003"/>
              <a:gd name="connsiteX13098" fmla="*/ 1411804 w 12191948"/>
              <a:gd name="connsiteY13098" fmla="*/ 834954 h 3322003"/>
              <a:gd name="connsiteX13099" fmla="*/ 1405031 w 12191948"/>
              <a:gd name="connsiteY13099" fmla="*/ 832811 h 3322003"/>
              <a:gd name="connsiteX13100" fmla="*/ 3080540 w 12191948"/>
              <a:gd name="connsiteY13100" fmla="*/ 831838 h 3322003"/>
              <a:gd name="connsiteX13101" fmla="*/ 3080540 w 12191948"/>
              <a:gd name="connsiteY13101" fmla="*/ 834175 h 3322003"/>
              <a:gd name="connsiteX13102" fmla="*/ 3092635 w 12191948"/>
              <a:gd name="connsiteY13102" fmla="*/ 834175 h 3322003"/>
              <a:gd name="connsiteX13103" fmla="*/ 3092635 w 12191948"/>
              <a:gd name="connsiteY13103" fmla="*/ 831838 h 3322003"/>
              <a:gd name="connsiteX13104" fmla="*/ 3080540 w 12191948"/>
              <a:gd name="connsiteY13104" fmla="*/ 831838 h 3322003"/>
              <a:gd name="connsiteX13105" fmla="*/ 3408289 w 12191948"/>
              <a:gd name="connsiteY13105" fmla="*/ 830668 h 3322003"/>
              <a:gd name="connsiteX13106" fmla="*/ 3408530 w 12191948"/>
              <a:gd name="connsiteY13106" fmla="*/ 832032 h 3322003"/>
              <a:gd name="connsiteX13107" fmla="*/ 3408530 w 12191948"/>
              <a:gd name="connsiteY13107" fmla="*/ 832617 h 3322003"/>
              <a:gd name="connsiteX13108" fmla="*/ 3419417 w 12191948"/>
              <a:gd name="connsiteY13108" fmla="*/ 833981 h 3322003"/>
              <a:gd name="connsiteX13109" fmla="*/ 3419417 w 12191948"/>
              <a:gd name="connsiteY13109" fmla="*/ 830668 h 3322003"/>
              <a:gd name="connsiteX13110" fmla="*/ 3408289 w 12191948"/>
              <a:gd name="connsiteY13110" fmla="*/ 830668 h 3322003"/>
              <a:gd name="connsiteX13111" fmla="*/ 2539695 w 12191948"/>
              <a:gd name="connsiteY13111" fmla="*/ 830668 h 3322003"/>
              <a:gd name="connsiteX13112" fmla="*/ 2515507 w 12191948"/>
              <a:gd name="connsiteY13112" fmla="*/ 831838 h 3322003"/>
              <a:gd name="connsiteX13113" fmla="*/ 2519618 w 12191948"/>
              <a:gd name="connsiteY13113" fmla="*/ 840993 h 3322003"/>
              <a:gd name="connsiteX13114" fmla="*/ 2536310 w 12191948"/>
              <a:gd name="connsiteY13114" fmla="*/ 852679 h 3322003"/>
              <a:gd name="connsiteX13115" fmla="*/ 2575978 w 12191948"/>
              <a:gd name="connsiteY13115" fmla="*/ 870208 h 3322003"/>
              <a:gd name="connsiteX13116" fmla="*/ 2600166 w 12191948"/>
              <a:gd name="connsiteY13116" fmla="*/ 870208 h 3322003"/>
              <a:gd name="connsiteX13117" fmla="*/ 2579122 w 12191948"/>
              <a:gd name="connsiteY13117" fmla="*/ 861249 h 3322003"/>
              <a:gd name="connsiteX13118" fmla="*/ 2572834 w 12191948"/>
              <a:gd name="connsiteY13118" fmla="*/ 859300 h 3322003"/>
              <a:gd name="connsiteX13119" fmla="*/ 2568479 w 12191948"/>
              <a:gd name="connsiteY13119" fmla="*/ 841966 h 3322003"/>
              <a:gd name="connsiteX13120" fmla="*/ 2537033 w 12191948"/>
              <a:gd name="connsiteY13120" fmla="*/ 831838 h 3322003"/>
              <a:gd name="connsiteX13121" fmla="*/ 2124386 w 12191948"/>
              <a:gd name="connsiteY13121" fmla="*/ 829306 h 3322003"/>
              <a:gd name="connsiteX13122" fmla="*/ 2120275 w 12191948"/>
              <a:gd name="connsiteY13122" fmla="*/ 836122 h 3322003"/>
              <a:gd name="connsiteX13123" fmla="*/ 2147365 w 12191948"/>
              <a:gd name="connsiteY13123" fmla="*/ 838071 h 3322003"/>
              <a:gd name="connsiteX13124" fmla="*/ 2148333 w 12191948"/>
              <a:gd name="connsiteY13124" fmla="*/ 838071 h 3322003"/>
              <a:gd name="connsiteX13125" fmla="*/ 2150024 w 12191948"/>
              <a:gd name="connsiteY13125" fmla="*/ 834369 h 3322003"/>
              <a:gd name="connsiteX13126" fmla="*/ 2124386 w 12191948"/>
              <a:gd name="connsiteY13126" fmla="*/ 829306 h 3322003"/>
              <a:gd name="connsiteX13127" fmla="*/ 3461020 w 12191948"/>
              <a:gd name="connsiteY13127" fmla="*/ 828137 h 3322003"/>
              <a:gd name="connsiteX13128" fmla="*/ 3448199 w 12191948"/>
              <a:gd name="connsiteY13128" fmla="*/ 838071 h 3322003"/>
              <a:gd name="connsiteX13129" fmla="*/ 3504800 w 12191948"/>
              <a:gd name="connsiteY13129" fmla="*/ 838071 h 3322003"/>
              <a:gd name="connsiteX13130" fmla="*/ 2202997 w 12191948"/>
              <a:gd name="connsiteY13130" fmla="*/ 827943 h 3322003"/>
              <a:gd name="connsiteX13131" fmla="*/ 2200338 w 12191948"/>
              <a:gd name="connsiteY13131" fmla="*/ 831253 h 3322003"/>
              <a:gd name="connsiteX13132" fmla="*/ 2226943 w 12191948"/>
              <a:gd name="connsiteY13132" fmla="*/ 834954 h 3322003"/>
              <a:gd name="connsiteX13133" fmla="*/ 2220412 w 12191948"/>
              <a:gd name="connsiteY13133" fmla="*/ 829306 h 3322003"/>
              <a:gd name="connsiteX13134" fmla="*/ 2202997 w 12191948"/>
              <a:gd name="connsiteY13134" fmla="*/ 827943 h 3322003"/>
              <a:gd name="connsiteX13135" fmla="*/ 4275190 w 12191948"/>
              <a:gd name="connsiteY13135" fmla="*/ 825994 h 3322003"/>
              <a:gd name="connsiteX13136" fmla="*/ 4275672 w 12191948"/>
              <a:gd name="connsiteY13136" fmla="*/ 827163 h 3322003"/>
              <a:gd name="connsiteX13137" fmla="*/ 4263580 w 12191948"/>
              <a:gd name="connsiteY13137" fmla="*/ 827163 h 3322003"/>
              <a:gd name="connsiteX13138" fmla="*/ 4267691 w 12191948"/>
              <a:gd name="connsiteY13138" fmla="*/ 830668 h 3322003"/>
              <a:gd name="connsiteX13139" fmla="*/ 4280269 w 12191948"/>
              <a:gd name="connsiteY13139" fmla="*/ 831838 h 3322003"/>
              <a:gd name="connsiteX13140" fmla="*/ 4287285 w 12191948"/>
              <a:gd name="connsiteY13140" fmla="*/ 829889 h 3322003"/>
              <a:gd name="connsiteX13141" fmla="*/ 4275190 w 12191948"/>
              <a:gd name="connsiteY13141" fmla="*/ 825994 h 3322003"/>
              <a:gd name="connsiteX13142" fmla="*/ 3192290 w 12191948"/>
              <a:gd name="connsiteY13142" fmla="*/ 824436 h 3322003"/>
              <a:gd name="connsiteX13143" fmla="*/ 3188420 w 12191948"/>
              <a:gd name="connsiteY13143" fmla="*/ 829501 h 3322003"/>
              <a:gd name="connsiteX13144" fmla="*/ 3189388 w 12191948"/>
              <a:gd name="connsiteY13144" fmla="*/ 829695 h 3322003"/>
              <a:gd name="connsiteX13145" fmla="*/ 3215026 w 12191948"/>
              <a:gd name="connsiteY13145" fmla="*/ 832617 h 3322003"/>
              <a:gd name="connsiteX13146" fmla="*/ 3216478 w 12191948"/>
              <a:gd name="connsiteY13146" fmla="*/ 827358 h 3322003"/>
              <a:gd name="connsiteX13147" fmla="*/ 3192290 w 12191948"/>
              <a:gd name="connsiteY13147" fmla="*/ 824436 h 3322003"/>
              <a:gd name="connsiteX13148" fmla="*/ 3381925 w 12191948"/>
              <a:gd name="connsiteY13148" fmla="*/ 820152 h 3322003"/>
              <a:gd name="connsiteX13149" fmla="*/ 3391115 w 12191948"/>
              <a:gd name="connsiteY13149" fmla="*/ 822683 h 3322003"/>
              <a:gd name="connsiteX13150" fmla="*/ 3391115 w 12191948"/>
              <a:gd name="connsiteY13150" fmla="*/ 820152 h 3322003"/>
              <a:gd name="connsiteX13151" fmla="*/ 3116582 w 12191948"/>
              <a:gd name="connsiteY13151" fmla="*/ 819373 h 3322003"/>
              <a:gd name="connsiteX13152" fmla="*/ 3117306 w 12191948"/>
              <a:gd name="connsiteY13152" fmla="*/ 819567 h 3322003"/>
              <a:gd name="connsiteX13153" fmla="*/ 3114888 w 12191948"/>
              <a:gd name="connsiteY13153" fmla="*/ 823268 h 3322003"/>
              <a:gd name="connsiteX13154" fmla="*/ 3141011 w 12191948"/>
              <a:gd name="connsiteY13154" fmla="*/ 828722 h 3322003"/>
              <a:gd name="connsiteX13155" fmla="*/ 3143673 w 12191948"/>
              <a:gd name="connsiteY13155" fmla="*/ 821710 h 3322003"/>
              <a:gd name="connsiteX13156" fmla="*/ 3116582 w 12191948"/>
              <a:gd name="connsiteY13156" fmla="*/ 819373 h 3322003"/>
              <a:gd name="connsiteX13157" fmla="*/ 4934074 w 12191948"/>
              <a:gd name="connsiteY13157" fmla="*/ 813528 h 3322003"/>
              <a:gd name="connsiteX13158" fmla="*/ 4929962 w 12191948"/>
              <a:gd name="connsiteY13158" fmla="*/ 823074 h 3322003"/>
              <a:gd name="connsiteX13159" fmla="*/ 4930929 w 12191948"/>
              <a:gd name="connsiteY13159" fmla="*/ 823268 h 3322003"/>
              <a:gd name="connsiteX13160" fmla="*/ 4978097 w 12191948"/>
              <a:gd name="connsiteY13160" fmla="*/ 837292 h 3322003"/>
              <a:gd name="connsiteX13161" fmla="*/ 4998415 w 12191948"/>
              <a:gd name="connsiteY13161" fmla="*/ 838459 h 3322003"/>
              <a:gd name="connsiteX13162" fmla="*/ 4993575 w 12191948"/>
              <a:gd name="connsiteY13162" fmla="*/ 831644 h 3322003"/>
              <a:gd name="connsiteX13163" fmla="*/ 4934074 w 12191948"/>
              <a:gd name="connsiteY13163" fmla="*/ 813528 h 3322003"/>
              <a:gd name="connsiteX13164" fmla="*/ 4865620 w 12191948"/>
              <a:gd name="connsiteY13164" fmla="*/ 813528 h 3322003"/>
              <a:gd name="connsiteX13165" fmla="*/ 4867392 w 12191948"/>
              <a:gd name="connsiteY13165" fmla="*/ 816062 h 3322003"/>
              <a:gd name="connsiteX13166" fmla="*/ 4866832 w 12191948"/>
              <a:gd name="connsiteY13166" fmla="*/ 816062 h 3322003"/>
              <a:gd name="connsiteX13167" fmla="*/ 4867799 w 12191948"/>
              <a:gd name="connsiteY13167" fmla="*/ 816645 h 3322003"/>
              <a:gd name="connsiteX13168" fmla="*/ 4867392 w 12191948"/>
              <a:gd name="connsiteY13168" fmla="*/ 816062 h 3322003"/>
              <a:gd name="connsiteX13169" fmla="*/ 4879407 w 12191948"/>
              <a:gd name="connsiteY13169" fmla="*/ 816062 h 3322003"/>
              <a:gd name="connsiteX13170" fmla="*/ 4877716 w 12191948"/>
              <a:gd name="connsiteY13170" fmla="*/ 813528 h 3322003"/>
              <a:gd name="connsiteX13171" fmla="*/ 2270503 w 12191948"/>
              <a:gd name="connsiteY13171" fmla="*/ 811803 h 3322003"/>
              <a:gd name="connsiteX13172" fmla="*/ 2246378 w 12191948"/>
              <a:gd name="connsiteY13172" fmla="*/ 813325 h 3322003"/>
              <a:gd name="connsiteX13173" fmla="*/ 2244600 w 12191948"/>
              <a:gd name="connsiteY13173" fmla="*/ 812945 h 3322003"/>
              <a:gd name="connsiteX13174" fmla="*/ 2243150 w 12191948"/>
              <a:gd name="connsiteY13174" fmla="*/ 813528 h 3322003"/>
              <a:gd name="connsiteX13175" fmla="*/ 2246378 w 12191948"/>
              <a:gd name="connsiteY13175" fmla="*/ 813325 h 3322003"/>
              <a:gd name="connsiteX13176" fmla="*/ 2289350 w 12191948"/>
              <a:gd name="connsiteY13176" fmla="*/ 822489 h 3322003"/>
              <a:gd name="connsiteX13177" fmla="*/ 2298299 w 12191948"/>
              <a:gd name="connsiteY13177" fmla="*/ 820931 h 3322003"/>
              <a:gd name="connsiteX13178" fmla="*/ 2296605 w 12191948"/>
              <a:gd name="connsiteY13178" fmla="*/ 818593 h 3322003"/>
              <a:gd name="connsiteX13179" fmla="*/ 2270503 w 12191948"/>
              <a:gd name="connsiteY13179" fmla="*/ 811803 h 3322003"/>
              <a:gd name="connsiteX13180" fmla="*/ 2429638 w 12191948"/>
              <a:gd name="connsiteY13180" fmla="*/ 811582 h 3322003"/>
              <a:gd name="connsiteX13181" fmla="*/ 2429638 w 12191948"/>
              <a:gd name="connsiteY13181" fmla="*/ 816841 h 3322003"/>
              <a:gd name="connsiteX13182" fmla="*/ 2463260 w 12191948"/>
              <a:gd name="connsiteY13182" fmla="*/ 822683 h 3322003"/>
              <a:gd name="connsiteX13183" fmla="*/ 2470033 w 12191948"/>
              <a:gd name="connsiteY13183" fmla="*/ 820346 h 3322003"/>
              <a:gd name="connsiteX13184" fmla="*/ 2462778 w 12191948"/>
              <a:gd name="connsiteY13184" fmla="*/ 816256 h 3322003"/>
              <a:gd name="connsiteX13185" fmla="*/ 4690742 w 12191948"/>
              <a:gd name="connsiteY13185" fmla="*/ 809439 h 3322003"/>
              <a:gd name="connsiteX13186" fmla="*/ 4678647 w 12191948"/>
              <a:gd name="connsiteY13186" fmla="*/ 815477 h 3322003"/>
              <a:gd name="connsiteX13187" fmla="*/ 4680341 w 12191948"/>
              <a:gd name="connsiteY13187" fmla="*/ 814892 h 3322003"/>
              <a:gd name="connsiteX13188" fmla="*/ 4704529 w 12191948"/>
              <a:gd name="connsiteY13188" fmla="*/ 816256 h 3322003"/>
              <a:gd name="connsiteX13189" fmla="*/ 4702835 w 12191948"/>
              <a:gd name="connsiteY13189" fmla="*/ 812166 h 3322003"/>
              <a:gd name="connsiteX13190" fmla="*/ 4690742 w 12191948"/>
              <a:gd name="connsiteY13190" fmla="*/ 809439 h 3322003"/>
              <a:gd name="connsiteX13191" fmla="*/ 3259773 w 12191948"/>
              <a:gd name="connsiteY13191" fmla="*/ 809244 h 3322003"/>
              <a:gd name="connsiteX13192" fmla="*/ 3259773 w 12191948"/>
              <a:gd name="connsiteY13192" fmla="*/ 810023 h 3322003"/>
              <a:gd name="connsiteX13193" fmla="*/ 3338142 w 12191948"/>
              <a:gd name="connsiteY13193" fmla="*/ 826773 h 3322003"/>
              <a:gd name="connsiteX13194" fmla="*/ 3259773 w 12191948"/>
              <a:gd name="connsiteY13194" fmla="*/ 809244 h 3322003"/>
              <a:gd name="connsiteX13195" fmla="*/ 2102133 w 12191948"/>
              <a:gd name="connsiteY13195" fmla="*/ 804958 h 3322003"/>
              <a:gd name="connsiteX13196" fmla="*/ 2100924 w 12191948"/>
              <a:gd name="connsiteY13196" fmla="*/ 806907 h 3322003"/>
              <a:gd name="connsiteX13197" fmla="*/ 2101892 w 12191948"/>
              <a:gd name="connsiteY13197" fmla="*/ 806907 h 3322003"/>
              <a:gd name="connsiteX13198" fmla="*/ 2107938 w 12191948"/>
              <a:gd name="connsiteY13198" fmla="*/ 806907 h 3322003"/>
              <a:gd name="connsiteX13199" fmla="*/ 2107938 w 12191948"/>
              <a:gd name="connsiteY13199" fmla="*/ 804958 h 3322003"/>
              <a:gd name="connsiteX13200" fmla="*/ 2102133 w 12191948"/>
              <a:gd name="connsiteY13200" fmla="*/ 804958 h 3322003"/>
              <a:gd name="connsiteX13201" fmla="*/ 2907353 w 12191948"/>
              <a:gd name="connsiteY13201" fmla="*/ 803206 h 3322003"/>
              <a:gd name="connsiteX13202" fmla="*/ 2878086 w 12191948"/>
              <a:gd name="connsiteY13202" fmla="*/ 810023 h 3322003"/>
              <a:gd name="connsiteX13203" fmla="*/ 2933477 w 12191948"/>
              <a:gd name="connsiteY13203" fmla="*/ 817424 h 3322003"/>
              <a:gd name="connsiteX13204" fmla="*/ 2665716 w 12191948"/>
              <a:gd name="connsiteY13204" fmla="*/ 803012 h 3322003"/>
              <a:gd name="connsiteX13205" fmla="*/ 2661361 w 12191948"/>
              <a:gd name="connsiteY13205" fmla="*/ 815283 h 3322003"/>
              <a:gd name="connsiteX13206" fmla="*/ 2697645 w 12191948"/>
              <a:gd name="connsiteY13206" fmla="*/ 826579 h 3322003"/>
              <a:gd name="connsiteX13207" fmla="*/ 2697645 w 12191948"/>
              <a:gd name="connsiteY13207" fmla="*/ 807101 h 3322003"/>
              <a:gd name="connsiteX13208" fmla="*/ 2664990 w 12191948"/>
              <a:gd name="connsiteY13208" fmla="*/ 803597 h 3322003"/>
              <a:gd name="connsiteX13209" fmla="*/ 1487515 w 12191948"/>
              <a:gd name="connsiteY13209" fmla="*/ 802427 h 3322003"/>
              <a:gd name="connsiteX13210" fmla="*/ 1484853 w 12191948"/>
              <a:gd name="connsiteY13210" fmla="*/ 814307 h 3322003"/>
              <a:gd name="connsiteX13211" fmla="*/ 1512670 w 12191948"/>
              <a:gd name="connsiteY13211" fmla="*/ 826384 h 3322003"/>
              <a:gd name="connsiteX13212" fmla="*/ 1538550 w 12191948"/>
              <a:gd name="connsiteY13212" fmla="*/ 832617 h 3322003"/>
              <a:gd name="connsiteX13213" fmla="*/ 1535164 w 12191948"/>
              <a:gd name="connsiteY13213" fmla="*/ 821904 h 3322003"/>
              <a:gd name="connsiteX13214" fmla="*/ 1533956 w 12191948"/>
              <a:gd name="connsiteY13214" fmla="*/ 821904 h 3322003"/>
              <a:gd name="connsiteX13215" fmla="*/ 1487515 w 12191948"/>
              <a:gd name="connsiteY13215" fmla="*/ 802427 h 3322003"/>
              <a:gd name="connsiteX13216" fmla="*/ 4483449 w 12191948"/>
              <a:gd name="connsiteY13216" fmla="*/ 801842 h 3322003"/>
              <a:gd name="connsiteX13217" fmla="*/ 4480546 w 12191948"/>
              <a:gd name="connsiteY13217" fmla="*/ 816841 h 3322003"/>
              <a:gd name="connsiteX13218" fmla="*/ 4494091 w 12191948"/>
              <a:gd name="connsiteY13218" fmla="*/ 819761 h 3322003"/>
              <a:gd name="connsiteX13219" fmla="*/ 4490948 w 12191948"/>
              <a:gd name="connsiteY13219" fmla="*/ 803400 h 3322003"/>
              <a:gd name="connsiteX13220" fmla="*/ 4837562 w 12191948"/>
              <a:gd name="connsiteY13220" fmla="*/ 798531 h 3322003"/>
              <a:gd name="connsiteX13221" fmla="*/ 4832242 w 12191948"/>
              <a:gd name="connsiteY13221" fmla="*/ 803012 h 3322003"/>
              <a:gd name="connsiteX13222" fmla="*/ 4845302 w 12191948"/>
              <a:gd name="connsiteY13222" fmla="*/ 805349 h 3322003"/>
              <a:gd name="connsiteX13223" fmla="*/ 4865620 w 12191948"/>
              <a:gd name="connsiteY13223" fmla="*/ 803791 h 3322003"/>
              <a:gd name="connsiteX13224" fmla="*/ 4861750 w 12191948"/>
              <a:gd name="connsiteY13224" fmla="*/ 800674 h 3322003"/>
              <a:gd name="connsiteX13225" fmla="*/ 4837562 w 12191948"/>
              <a:gd name="connsiteY13225" fmla="*/ 798531 h 3322003"/>
              <a:gd name="connsiteX13226" fmla="*/ 2490595 w 12191948"/>
              <a:gd name="connsiteY13226" fmla="*/ 797752 h 3322003"/>
              <a:gd name="connsiteX13227" fmla="*/ 2488416 w 12191948"/>
              <a:gd name="connsiteY13227" fmla="*/ 798922 h 3322003"/>
              <a:gd name="connsiteX13228" fmla="*/ 2491197 w 12191948"/>
              <a:gd name="connsiteY13228" fmla="*/ 799402 h 3322003"/>
              <a:gd name="connsiteX13229" fmla="*/ 2493012 w 12191948"/>
              <a:gd name="connsiteY13229" fmla="*/ 804375 h 3322003"/>
              <a:gd name="connsiteX13230" fmla="*/ 2510186 w 12191948"/>
              <a:gd name="connsiteY13230" fmla="*/ 810023 h 3322003"/>
              <a:gd name="connsiteX13231" fmla="*/ 2519135 w 12191948"/>
              <a:gd name="connsiteY13231" fmla="*/ 808854 h 3322003"/>
              <a:gd name="connsiteX13232" fmla="*/ 2508734 w 12191948"/>
              <a:gd name="connsiteY13232" fmla="*/ 802427 h 3322003"/>
              <a:gd name="connsiteX13233" fmla="*/ 2491197 w 12191948"/>
              <a:gd name="connsiteY13233" fmla="*/ 799402 h 3322003"/>
              <a:gd name="connsiteX13234" fmla="*/ 2894293 w 12191948"/>
              <a:gd name="connsiteY13234" fmla="*/ 797558 h 3322003"/>
              <a:gd name="connsiteX13235" fmla="*/ 2895984 w 12191948"/>
              <a:gd name="connsiteY13235" fmla="*/ 798531 h 3322003"/>
              <a:gd name="connsiteX13236" fmla="*/ 2897243 w 12191948"/>
              <a:gd name="connsiteY13236" fmla="*/ 798609 h 3322003"/>
              <a:gd name="connsiteX13237" fmla="*/ 2906871 w 12191948"/>
              <a:gd name="connsiteY13237" fmla="*/ 802038 h 3322003"/>
              <a:gd name="connsiteX13238" fmla="*/ 2906689 w 12191948"/>
              <a:gd name="connsiteY13238" fmla="*/ 799189 h 3322003"/>
              <a:gd name="connsiteX13239" fmla="*/ 2897243 w 12191948"/>
              <a:gd name="connsiteY13239" fmla="*/ 798609 h 3322003"/>
              <a:gd name="connsiteX13240" fmla="*/ 3626223 w 12191948"/>
              <a:gd name="connsiteY13240" fmla="*/ 796388 h 3322003"/>
              <a:gd name="connsiteX13241" fmla="*/ 3629611 w 12191948"/>
              <a:gd name="connsiteY13241" fmla="*/ 801453 h 3322003"/>
              <a:gd name="connsiteX13242" fmla="*/ 3629611 w 12191948"/>
              <a:gd name="connsiteY13242" fmla="*/ 801259 h 3322003"/>
              <a:gd name="connsiteX13243" fmla="*/ 3660571 w 12191948"/>
              <a:gd name="connsiteY13243" fmla="*/ 804375 h 3322003"/>
              <a:gd name="connsiteX13244" fmla="*/ 3660571 w 12191948"/>
              <a:gd name="connsiteY13244" fmla="*/ 796388 h 3322003"/>
              <a:gd name="connsiteX13245" fmla="*/ 3626223 w 12191948"/>
              <a:gd name="connsiteY13245" fmla="*/ 796388 h 3322003"/>
              <a:gd name="connsiteX13246" fmla="*/ 2879780 w 12191948"/>
              <a:gd name="connsiteY13246" fmla="*/ 796000 h 3322003"/>
              <a:gd name="connsiteX13247" fmla="*/ 2879780 w 12191948"/>
              <a:gd name="connsiteY13247" fmla="*/ 797558 h 3322003"/>
              <a:gd name="connsiteX13248" fmla="*/ 2888729 w 12191948"/>
              <a:gd name="connsiteY13248" fmla="*/ 797558 h 3322003"/>
              <a:gd name="connsiteX13249" fmla="*/ 3505768 w 12191948"/>
              <a:gd name="connsiteY13249" fmla="*/ 793272 h 3322003"/>
              <a:gd name="connsiteX13250" fmla="*/ 3509397 w 12191948"/>
              <a:gd name="connsiteY13250" fmla="*/ 802038 h 3322003"/>
              <a:gd name="connsiteX13251" fmla="*/ 3509397 w 12191948"/>
              <a:gd name="connsiteY13251" fmla="*/ 802621 h 3322003"/>
              <a:gd name="connsiteX13252" fmla="*/ 3557773 w 12191948"/>
              <a:gd name="connsiteY13252" fmla="*/ 807492 h 3322003"/>
              <a:gd name="connsiteX13253" fmla="*/ 3554144 w 12191948"/>
              <a:gd name="connsiteY13253" fmla="*/ 801259 h 3322003"/>
              <a:gd name="connsiteX13254" fmla="*/ 3505768 w 12191948"/>
              <a:gd name="connsiteY13254" fmla="*/ 793272 h 3322003"/>
              <a:gd name="connsiteX13255" fmla="*/ 2824388 w 12191948"/>
              <a:gd name="connsiteY13255" fmla="*/ 790935 h 3322003"/>
              <a:gd name="connsiteX13256" fmla="*/ 2794879 w 12191948"/>
              <a:gd name="connsiteY13256" fmla="*/ 796000 h 3322003"/>
              <a:gd name="connsiteX13257" fmla="*/ 2807216 w 12191948"/>
              <a:gd name="connsiteY13257" fmla="*/ 797752 h 3322003"/>
              <a:gd name="connsiteX13258" fmla="*/ 2824388 w 12191948"/>
              <a:gd name="connsiteY13258" fmla="*/ 790935 h 3322003"/>
              <a:gd name="connsiteX13259" fmla="*/ 2611655 w 12191948"/>
              <a:gd name="connsiteY13259" fmla="*/ 790522 h 3322003"/>
              <a:gd name="connsiteX13260" fmla="*/ 2590792 w 12191948"/>
              <a:gd name="connsiteY13260" fmla="*/ 795087 h 3322003"/>
              <a:gd name="connsiteX13261" fmla="*/ 2590732 w 12191948"/>
              <a:gd name="connsiteY13261" fmla="*/ 795027 h 3322003"/>
              <a:gd name="connsiteX13262" fmla="*/ 2586621 w 12191948"/>
              <a:gd name="connsiteY13262" fmla="*/ 796000 h 3322003"/>
              <a:gd name="connsiteX13263" fmla="*/ 2590792 w 12191948"/>
              <a:gd name="connsiteY13263" fmla="*/ 795087 h 3322003"/>
              <a:gd name="connsiteX13264" fmla="*/ 2595570 w 12191948"/>
              <a:gd name="connsiteY13264" fmla="*/ 799895 h 3322003"/>
              <a:gd name="connsiteX13265" fmla="*/ 2607665 w 12191948"/>
              <a:gd name="connsiteY13265" fmla="*/ 802817 h 3322003"/>
              <a:gd name="connsiteX13266" fmla="*/ 2657732 w 12191948"/>
              <a:gd name="connsiteY13266" fmla="*/ 794247 h 3322003"/>
              <a:gd name="connsiteX13267" fmla="*/ 2611655 w 12191948"/>
              <a:gd name="connsiteY13267" fmla="*/ 790522 h 3322003"/>
              <a:gd name="connsiteX13268" fmla="*/ 3153104 w 12191948"/>
              <a:gd name="connsiteY13268" fmla="*/ 788597 h 3322003"/>
              <a:gd name="connsiteX13269" fmla="*/ 3153831 w 12191948"/>
              <a:gd name="connsiteY13269" fmla="*/ 791714 h 3322003"/>
              <a:gd name="connsiteX13270" fmla="*/ 3154557 w 12191948"/>
              <a:gd name="connsiteY13270" fmla="*/ 791910 h 3322003"/>
              <a:gd name="connsiteX13271" fmla="*/ 3161329 w 12191948"/>
              <a:gd name="connsiteY13271" fmla="*/ 791910 h 3322003"/>
              <a:gd name="connsiteX13272" fmla="*/ 3164232 w 12191948"/>
              <a:gd name="connsiteY13272" fmla="*/ 788597 h 3322003"/>
              <a:gd name="connsiteX13273" fmla="*/ 3153104 w 12191948"/>
              <a:gd name="connsiteY13273" fmla="*/ 788597 h 3322003"/>
              <a:gd name="connsiteX13274" fmla="*/ 3330887 w 12191948"/>
              <a:gd name="connsiteY13274" fmla="*/ 787624 h 3322003"/>
              <a:gd name="connsiteX13275" fmla="*/ 3320730 w 12191948"/>
              <a:gd name="connsiteY13275" fmla="*/ 792493 h 3322003"/>
              <a:gd name="connsiteX13276" fmla="*/ 3319277 w 12191948"/>
              <a:gd name="connsiteY13276" fmla="*/ 792883 h 3322003"/>
              <a:gd name="connsiteX13277" fmla="*/ 3341771 w 12191948"/>
              <a:gd name="connsiteY13277" fmla="*/ 800480 h 3322003"/>
              <a:gd name="connsiteX13278" fmla="*/ 3403451 w 12191948"/>
              <a:gd name="connsiteY13278" fmla="*/ 806713 h 3322003"/>
              <a:gd name="connsiteX13279" fmla="*/ 3433930 w 12191948"/>
              <a:gd name="connsiteY13279" fmla="*/ 801842 h 3322003"/>
              <a:gd name="connsiteX13280" fmla="*/ 3425704 w 12191948"/>
              <a:gd name="connsiteY13280" fmla="*/ 790352 h 3322003"/>
              <a:gd name="connsiteX13281" fmla="*/ 3337419 w 12191948"/>
              <a:gd name="connsiteY13281" fmla="*/ 787624 h 3322003"/>
              <a:gd name="connsiteX13282" fmla="*/ 3330887 w 12191948"/>
              <a:gd name="connsiteY13282" fmla="*/ 787624 h 3322003"/>
              <a:gd name="connsiteX13283" fmla="*/ 1808006 w 12191948"/>
              <a:gd name="connsiteY13283" fmla="*/ 786845 h 3322003"/>
              <a:gd name="connsiteX13284" fmla="*/ 1798572 w 12191948"/>
              <a:gd name="connsiteY13284" fmla="*/ 791131 h 3322003"/>
              <a:gd name="connsiteX13285" fmla="*/ 1831227 w 12191948"/>
              <a:gd name="connsiteY13285" fmla="*/ 821319 h 3322003"/>
              <a:gd name="connsiteX13286" fmla="*/ 1858317 w 12191948"/>
              <a:gd name="connsiteY13286" fmla="*/ 826190 h 3322003"/>
              <a:gd name="connsiteX13287" fmla="*/ 1877183 w 12191948"/>
              <a:gd name="connsiteY13287" fmla="*/ 818399 h 3322003"/>
              <a:gd name="connsiteX13288" fmla="*/ 1826148 w 12191948"/>
              <a:gd name="connsiteY13288" fmla="*/ 790156 h 3322003"/>
              <a:gd name="connsiteX13289" fmla="*/ 1828083 w 12191948"/>
              <a:gd name="connsiteY13289" fmla="*/ 789961 h 3322003"/>
              <a:gd name="connsiteX13290" fmla="*/ 1808006 w 12191948"/>
              <a:gd name="connsiteY13290" fmla="*/ 786845 h 3322003"/>
              <a:gd name="connsiteX13291" fmla="*/ 2475112 w 12191948"/>
              <a:gd name="connsiteY13291" fmla="*/ 781197 h 3322003"/>
              <a:gd name="connsiteX13292" fmla="*/ 2460117 w 12191948"/>
              <a:gd name="connsiteY13292" fmla="*/ 782950 h 3322003"/>
              <a:gd name="connsiteX13293" fmla="*/ 2480920 w 12191948"/>
              <a:gd name="connsiteY13293" fmla="*/ 797364 h 3322003"/>
              <a:gd name="connsiteX13294" fmla="*/ 2483096 w 12191948"/>
              <a:gd name="connsiteY13294" fmla="*/ 796194 h 3322003"/>
              <a:gd name="connsiteX13295" fmla="*/ 2488901 w 12191948"/>
              <a:gd name="connsiteY13295" fmla="*/ 797167 h 3322003"/>
              <a:gd name="connsiteX13296" fmla="*/ 2496641 w 12191948"/>
              <a:gd name="connsiteY13296" fmla="*/ 794830 h 3322003"/>
              <a:gd name="connsiteX13297" fmla="*/ 2475112 w 12191948"/>
              <a:gd name="connsiteY13297" fmla="*/ 781197 h 3322003"/>
              <a:gd name="connsiteX13298" fmla="*/ 2160911 w 12191948"/>
              <a:gd name="connsiteY13298" fmla="*/ 781197 h 3322003"/>
              <a:gd name="connsiteX13299" fmla="*/ 2165263 w 12191948"/>
              <a:gd name="connsiteY13299" fmla="*/ 783144 h 3322003"/>
              <a:gd name="connsiteX13300" fmla="*/ 2172762 w 12191948"/>
              <a:gd name="connsiteY13300" fmla="*/ 783340 h 3322003"/>
              <a:gd name="connsiteX13301" fmla="*/ 2173488 w 12191948"/>
              <a:gd name="connsiteY13301" fmla="*/ 783534 h 3322003"/>
              <a:gd name="connsiteX13302" fmla="*/ 2169133 w 12191948"/>
              <a:gd name="connsiteY13302" fmla="*/ 781197 h 3322003"/>
              <a:gd name="connsiteX13303" fmla="*/ 3091427 w 12191948"/>
              <a:gd name="connsiteY13303" fmla="*/ 779248 h 3322003"/>
              <a:gd name="connsiteX13304" fmla="*/ 3095538 w 12191948"/>
              <a:gd name="connsiteY13304" fmla="*/ 785287 h 3322003"/>
              <a:gd name="connsiteX13305" fmla="*/ 3118273 w 12191948"/>
              <a:gd name="connsiteY13305" fmla="*/ 788403 h 3322003"/>
              <a:gd name="connsiteX13306" fmla="*/ 3108999 w 12191948"/>
              <a:gd name="connsiteY13306" fmla="*/ 780570 h 3322003"/>
              <a:gd name="connsiteX13307" fmla="*/ 3109566 w 12191948"/>
              <a:gd name="connsiteY13307" fmla="*/ 780612 h 3322003"/>
              <a:gd name="connsiteX13308" fmla="*/ 3108357 w 12191948"/>
              <a:gd name="connsiteY13308" fmla="*/ 780028 h 3322003"/>
              <a:gd name="connsiteX13309" fmla="*/ 3108999 w 12191948"/>
              <a:gd name="connsiteY13309" fmla="*/ 780570 h 3322003"/>
              <a:gd name="connsiteX13310" fmla="*/ 2247746 w 12191948"/>
              <a:gd name="connsiteY13310" fmla="*/ 778666 h 3322003"/>
              <a:gd name="connsiteX13311" fmla="*/ 2244600 w 12191948"/>
              <a:gd name="connsiteY13311" fmla="*/ 779833 h 3322003"/>
              <a:gd name="connsiteX13312" fmla="*/ 2247746 w 12191948"/>
              <a:gd name="connsiteY13312" fmla="*/ 779833 h 3322003"/>
              <a:gd name="connsiteX13313" fmla="*/ 2098306 w 12191948"/>
              <a:gd name="connsiteY13313" fmla="*/ 777185 h 3322003"/>
              <a:gd name="connsiteX13314" fmla="*/ 2072140 w 12191948"/>
              <a:gd name="connsiteY13314" fmla="*/ 778860 h 3322003"/>
              <a:gd name="connsiteX13315" fmla="*/ 2106244 w 12191948"/>
              <a:gd name="connsiteY13315" fmla="*/ 791910 h 3322003"/>
              <a:gd name="connsiteX13316" fmla="*/ 2138658 w 12191948"/>
              <a:gd name="connsiteY13316" fmla="*/ 795415 h 3322003"/>
              <a:gd name="connsiteX13317" fmla="*/ 2122933 w 12191948"/>
              <a:gd name="connsiteY13317" fmla="*/ 783340 h 3322003"/>
              <a:gd name="connsiteX13318" fmla="*/ 2123418 w 12191948"/>
              <a:gd name="connsiteY13318" fmla="*/ 783340 h 3322003"/>
              <a:gd name="connsiteX13319" fmla="*/ 2098306 w 12191948"/>
              <a:gd name="connsiteY13319" fmla="*/ 777185 h 3322003"/>
              <a:gd name="connsiteX13320" fmla="*/ 2707561 w 12191948"/>
              <a:gd name="connsiteY13320" fmla="*/ 774185 h 3322003"/>
              <a:gd name="connsiteX13321" fmla="*/ 2701030 w 12191948"/>
              <a:gd name="connsiteY13321" fmla="*/ 779248 h 3322003"/>
              <a:gd name="connsiteX13322" fmla="*/ 2745536 w 12191948"/>
              <a:gd name="connsiteY13322" fmla="*/ 798726 h 3322003"/>
              <a:gd name="connsiteX13323" fmla="*/ 2787381 w 12191948"/>
              <a:gd name="connsiteY13323" fmla="*/ 796194 h 3322003"/>
              <a:gd name="connsiteX13324" fmla="*/ 2706835 w 12191948"/>
              <a:gd name="connsiteY13324" fmla="*/ 775353 h 3322003"/>
              <a:gd name="connsiteX13325" fmla="*/ 2134302 w 12191948"/>
              <a:gd name="connsiteY13325" fmla="*/ 770875 h 3322003"/>
              <a:gd name="connsiteX13326" fmla="*/ 2137931 w 12191948"/>
              <a:gd name="connsiteY13326" fmla="*/ 772042 h 3322003"/>
              <a:gd name="connsiteX13327" fmla="*/ 2138899 w 12191948"/>
              <a:gd name="connsiteY13327" fmla="*/ 770875 h 3322003"/>
              <a:gd name="connsiteX13328" fmla="*/ 2641528 w 12191948"/>
              <a:gd name="connsiteY13328" fmla="*/ 768341 h 3322003"/>
              <a:gd name="connsiteX13329" fmla="*/ 2639593 w 12191948"/>
              <a:gd name="connsiteY13329" fmla="*/ 774770 h 3322003"/>
              <a:gd name="connsiteX13330" fmla="*/ 2640317 w 12191948"/>
              <a:gd name="connsiteY13330" fmla="*/ 774185 h 3322003"/>
              <a:gd name="connsiteX13331" fmla="*/ 2673213 w 12191948"/>
              <a:gd name="connsiteY13331" fmla="*/ 778081 h 3322003"/>
              <a:gd name="connsiteX13332" fmla="*/ 2673213 w 12191948"/>
              <a:gd name="connsiteY13332" fmla="*/ 774380 h 3322003"/>
              <a:gd name="connsiteX13333" fmla="*/ 2641528 w 12191948"/>
              <a:gd name="connsiteY13333" fmla="*/ 768341 h 3322003"/>
              <a:gd name="connsiteX13334" fmla="*/ 5058642 w 12191948"/>
              <a:gd name="connsiteY13334" fmla="*/ 766589 h 3322003"/>
              <a:gd name="connsiteX13335" fmla="*/ 5034542 w 12191948"/>
              <a:gd name="connsiteY13335" fmla="*/ 770859 h 3322003"/>
              <a:gd name="connsiteX13336" fmla="*/ 5033487 w 12191948"/>
              <a:gd name="connsiteY13336" fmla="*/ 770484 h 3322003"/>
              <a:gd name="connsiteX13337" fmla="*/ 5034454 w 12191948"/>
              <a:gd name="connsiteY13337" fmla="*/ 770875 h 3322003"/>
              <a:gd name="connsiteX13338" fmla="*/ 5034542 w 12191948"/>
              <a:gd name="connsiteY13338" fmla="*/ 770859 h 3322003"/>
              <a:gd name="connsiteX13339" fmla="*/ 5053829 w 12191948"/>
              <a:gd name="connsiteY13339" fmla="*/ 777713 h 3322003"/>
              <a:gd name="connsiteX13340" fmla="*/ 5076058 w 12191948"/>
              <a:gd name="connsiteY13340" fmla="*/ 777887 h 3322003"/>
              <a:gd name="connsiteX13341" fmla="*/ 5079468 w 12191948"/>
              <a:gd name="connsiteY13341" fmla="*/ 774087 h 3322003"/>
              <a:gd name="connsiteX13342" fmla="*/ 5077993 w 12191948"/>
              <a:gd name="connsiteY13342" fmla="*/ 772042 h 3322003"/>
              <a:gd name="connsiteX13343" fmla="*/ 5058642 w 12191948"/>
              <a:gd name="connsiteY13343" fmla="*/ 766589 h 3322003"/>
              <a:gd name="connsiteX13344" fmla="*/ 2299629 w 12191948"/>
              <a:gd name="connsiteY13344" fmla="*/ 766150 h 3322003"/>
              <a:gd name="connsiteX13345" fmla="*/ 2288865 w 12191948"/>
              <a:gd name="connsiteY13345" fmla="*/ 768341 h 3322003"/>
              <a:gd name="connsiteX13346" fmla="*/ 2294911 w 12191948"/>
              <a:gd name="connsiteY13346" fmla="*/ 775159 h 3322003"/>
              <a:gd name="connsiteX13347" fmla="*/ 2327566 w 12191948"/>
              <a:gd name="connsiteY13347" fmla="*/ 777690 h 3322003"/>
              <a:gd name="connsiteX13348" fmla="*/ 2339659 w 12191948"/>
              <a:gd name="connsiteY13348" fmla="*/ 773601 h 3322003"/>
              <a:gd name="connsiteX13349" fmla="*/ 2315471 w 12191948"/>
              <a:gd name="connsiteY13349" fmla="*/ 768537 h 3322003"/>
              <a:gd name="connsiteX13350" fmla="*/ 2317649 w 12191948"/>
              <a:gd name="connsiteY13350" fmla="*/ 768341 h 3322003"/>
              <a:gd name="connsiteX13351" fmla="*/ 2299629 w 12191948"/>
              <a:gd name="connsiteY13351" fmla="*/ 766150 h 3322003"/>
              <a:gd name="connsiteX13352" fmla="*/ 4996721 w 12191948"/>
              <a:gd name="connsiteY13352" fmla="*/ 766004 h 3322003"/>
              <a:gd name="connsiteX13353" fmla="*/ 4998415 w 12191948"/>
              <a:gd name="connsiteY13353" fmla="*/ 768341 h 3322003"/>
              <a:gd name="connsiteX13354" fmla="*/ 5030825 w 12191948"/>
              <a:gd name="connsiteY13354" fmla="*/ 770290 h 3322003"/>
              <a:gd name="connsiteX13355" fmla="*/ 4996721 w 12191948"/>
              <a:gd name="connsiteY13355" fmla="*/ 766004 h 3322003"/>
              <a:gd name="connsiteX13356" fmla="*/ 2432785 w 12191948"/>
              <a:gd name="connsiteY13356" fmla="*/ 762888 h 3322003"/>
              <a:gd name="connsiteX13357" fmla="*/ 2407144 w 12191948"/>
              <a:gd name="connsiteY13357" fmla="*/ 764057 h 3322003"/>
              <a:gd name="connsiteX13358" fmla="*/ 2412223 w 12191948"/>
              <a:gd name="connsiteY13358" fmla="*/ 768926 h 3322003"/>
              <a:gd name="connsiteX13359" fmla="*/ 2412949 w 12191948"/>
              <a:gd name="connsiteY13359" fmla="*/ 769120 h 3322003"/>
              <a:gd name="connsiteX13360" fmla="*/ 2440766 w 12191948"/>
              <a:gd name="connsiteY13360" fmla="*/ 769120 h 3322003"/>
              <a:gd name="connsiteX13361" fmla="*/ 2432785 w 12191948"/>
              <a:gd name="connsiteY13361" fmla="*/ 762888 h 3322003"/>
              <a:gd name="connsiteX13362" fmla="*/ 4369525 w 12191948"/>
              <a:gd name="connsiteY13362" fmla="*/ 760550 h 3322003"/>
              <a:gd name="connsiteX13363" fmla="*/ 4369525 w 12191948"/>
              <a:gd name="connsiteY13363" fmla="*/ 761720 h 3322003"/>
              <a:gd name="connsiteX13364" fmla="*/ 4369525 w 12191948"/>
              <a:gd name="connsiteY13364" fmla="*/ 764057 h 3322003"/>
              <a:gd name="connsiteX13365" fmla="*/ 4382344 w 12191948"/>
              <a:gd name="connsiteY13365" fmla="*/ 765615 h 3322003"/>
              <a:gd name="connsiteX13366" fmla="*/ 4381135 w 12191948"/>
              <a:gd name="connsiteY13366" fmla="*/ 761720 h 3322003"/>
              <a:gd name="connsiteX13367" fmla="*/ 4369525 w 12191948"/>
              <a:gd name="connsiteY13367" fmla="*/ 760550 h 3322003"/>
              <a:gd name="connsiteX13368" fmla="*/ 3580023 w 12191948"/>
              <a:gd name="connsiteY13368" fmla="*/ 758213 h 3322003"/>
              <a:gd name="connsiteX13369" fmla="*/ 3577121 w 12191948"/>
              <a:gd name="connsiteY13369" fmla="*/ 759771 h 3322003"/>
              <a:gd name="connsiteX13370" fmla="*/ 3587281 w 12191948"/>
              <a:gd name="connsiteY13370" fmla="*/ 761135 h 3322003"/>
              <a:gd name="connsiteX13371" fmla="*/ 3587281 w 12191948"/>
              <a:gd name="connsiteY13371" fmla="*/ 758213 h 3322003"/>
              <a:gd name="connsiteX13372" fmla="*/ 1697950 w 12191948"/>
              <a:gd name="connsiteY13372" fmla="*/ 755681 h 3322003"/>
              <a:gd name="connsiteX13373" fmla="*/ 1696500 w 12191948"/>
              <a:gd name="connsiteY13373" fmla="*/ 757045 h 3322003"/>
              <a:gd name="connsiteX13374" fmla="*/ 1701578 w 12191948"/>
              <a:gd name="connsiteY13374" fmla="*/ 757045 h 3322003"/>
              <a:gd name="connsiteX13375" fmla="*/ 3438282 w 12191948"/>
              <a:gd name="connsiteY13375" fmla="*/ 755097 h 3322003"/>
              <a:gd name="connsiteX13376" fmla="*/ 3423769 w 12191948"/>
              <a:gd name="connsiteY13376" fmla="*/ 755876 h 3322003"/>
              <a:gd name="connsiteX13377" fmla="*/ 3423769 w 12191948"/>
              <a:gd name="connsiteY13377" fmla="*/ 756655 h 3322003"/>
              <a:gd name="connsiteX13378" fmla="*/ 3428366 w 12191948"/>
              <a:gd name="connsiteY13378" fmla="*/ 760550 h 3322003"/>
              <a:gd name="connsiteX13379" fmla="*/ 3445537 w 12191948"/>
              <a:gd name="connsiteY13379" fmla="*/ 760550 h 3322003"/>
              <a:gd name="connsiteX13380" fmla="*/ 1789141 w 12191948"/>
              <a:gd name="connsiteY13380" fmla="*/ 753344 h 3322003"/>
              <a:gd name="connsiteX13381" fmla="*/ 1791317 w 12191948"/>
              <a:gd name="connsiteY13381" fmla="*/ 754902 h 3322003"/>
              <a:gd name="connsiteX13382" fmla="*/ 1795913 w 12191948"/>
              <a:gd name="connsiteY13382" fmla="*/ 754902 h 3322003"/>
              <a:gd name="connsiteX13383" fmla="*/ 1793734 w 12191948"/>
              <a:gd name="connsiteY13383" fmla="*/ 753344 h 3322003"/>
              <a:gd name="connsiteX13384" fmla="*/ 1293525 w 12191948"/>
              <a:gd name="connsiteY13384" fmla="*/ 750033 h 3322003"/>
              <a:gd name="connsiteX13385" fmla="*/ 1293525 w 12191948"/>
              <a:gd name="connsiteY13385" fmla="*/ 751201 h 3322003"/>
              <a:gd name="connsiteX13386" fmla="*/ 1296428 w 12191948"/>
              <a:gd name="connsiteY13386" fmla="*/ 751201 h 3322003"/>
              <a:gd name="connsiteX13387" fmla="*/ 2044567 w 12191948"/>
              <a:gd name="connsiteY13387" fmla="*/ 749060 h 3322003"/>
              <a:gd name="connsiteX13388" fmla="*/ 2046984 w 12191948"/>
              <a:gd name="connsiteY13388" fmla="*/ 763472 h 3322003"/>
              <a:gd name="connsiteX13389" fmla="*/ 2075769 w 12191948"/>
              <a:gd name="connsiteY13389" fmla="*/ 763472 h 3322003"/>
              <a:gd name="connsiteX13390" fmla="*/ 2076495 w 12191948"/>
              <a:gd name="connsiteY13390" fmla="*/ 764057 h 3322003"/>
              <a:gd name="connsiteX13391" fmla="*/ 2089314 w 12191948"/>
              <a:gd name="connsiteY13391" fmla="*/ 756655 h 3322003"/>
              <a:gd name="connsiteX13392" fmla="*/ 2051581 w 12191948"/>
              <a:gd name="connsiteY13392" fmla="*/ 749060 h 3322003"/>
              <a:gd name="connsiteX13393" fmla="*/ 2380628 w 12191948"/>
              <a:gd name="connsiteY13393" fmla="*/ 748329 h 3322003"/>
              <a:gd name="connsiteX13394" fmla="*/ 2363364 w 12191948"/>
              <a:gd name="connsiteY13394" fmla="*/ 754514 h 3322003"/>
              <a:gd name="connsiteX13395" fmla="*/ 2365540 w 12191948"/>
              <a:gd name="connsiteY13395" fmla="*/ 753929 h 3322003"/>
              <a:gd name="connsiteX13396" fmla="*/ 2419963 w 12191948"/>
              <a:gd name="connsiteY13396" fmla="*/ 755293 h 3322003"/>
              <a:gd name="connsiteX13397" fmla="*/ 2410047 w 12191948"/>
              <a:gd name="connsiteY13397" fmla="*/ 750033 h 3322003"/>
              <a:gd name="connsiteX13398" fmla="*/ 2380628 w 12191948"/>
              <a:gd name="connsiteY13398" fmla="*/ 748329 h 3322003"/>
              <a:gd name="connsiteX13399" fmla="*/ 3351568 w 12191948"/>
              <a:gd name="connsiteY13399" fmla="*/ 747501 h 3322003"/>
              <a:gd name="connsiteX13400" fmla="*/ 3334031 w 12191948"/>
              <a:gd name="connsiteY13400" fmla="*/ 752759 h 3322003"/>
              <a:gd name="connsiteX13401" fmla="*/ 3332581 w 12191948"/>
              <a:gd name="connsiteY13401" fmla="*/ 753929 h 3322003"/>
              <a:gd name="connsiteX13402" fmla="*/ 3377087 w 12191948"/>
              <a:gd name="connsiteY13402" fmla="*/ 753929 h 3322003"/>
              <a:gd name="connsiteX13403" fmla="*/ 3351568 w 12191948"/>
              <a:gd name="connsiteY13403" fmla="*/ 747501 h 3322003"/>
              <a:gd name="connsiteX13404" fmla="*/ 2024490 w 12191948"/>
              <a:gd name="connsiteY13404" fmla="*/ 746917 h 3322003"/>
              <a:gd name="connsiteX13405" fmla="*/ 2024490 w 12191948"/>
              <a:gd name="connsiteY13405" fmla="*/ 750813 h 3322003"/>
              <a:gd name="connsiteX13406" fmla="*/ 2031504 w 12191948"/>
              <a:gd name="connsiteY13406" fmla="*/ 750813 h 3322003"/>
              <a:gd name="connsiteX13407" fmla="*/ 2041420 w 12191948"/>
              <a:gd name="connsiteY13407" fmla="*/ 748670 h 3322003"/>
              <a:gd name="connsiteX13408" fmla="*/ 2024490 w 12191948"/>
              <a:gd name="connsiteY13408" fmla="*/ 746917 h 3322003"/>
              <a:gd name="connsiteX13409" fmla="*/ 2149059 w 12191948"/>
              <a:gd name="connsiteY13409" fmla="*/ 746138 h 3322003"/>
              <a:gd name="connsiteX13410" fmla="*/ 2149059 w 12191948"/>
              <a:gd name="connsiteY13410" fmla="*/ 749839 h 3322003"/>
              <a:gd name="connsiteX13411" fmla="*/ 2164781 w 12191948"/>
              <a:gd name="connsiteY13411" fmla="*/ 756072 h 3322003"/>
              <a:gd name="connsiteX13412" fmla="*/ 2175182 w 12191948"/>
              <a:gd name="connsiteY13412" fmla="*/ 752565 h 3322003"/>
              <a:gd name="connsiteX13413" fmla="*/ 2166957 w 12191948"/>
              <a:gd name="connsiteY13413" fmla="*/ 748085 h 3322003"/>
              <a:gd name="connsiteX13414" fmla="*/ 2167925 w 12191948"/>
              <a:gd name="connsiteY13414" fmla="*/ 748085 h 3322003"/>
              <a:gd name="connsiteX13415" fmla="*/ 2149059 w 12191948"/>
              <a:gd name="connsiteY13415" fmla="*/ 746138 h 3322003"/>
              <a:gd name="connsiteX13416" fmla="*/ 2212068 w 12191948"/>
              <a:gd name="connsiteY13416" fmla="*/ 743850 h 3322003"/>
              <a:gd name="connsiteX13417" fmla="*/ 2199853 w 12191948"/>
              <a:gd name="connsiteY13417" fmla="*/ 748281 h 3322003"/>
              <a:gd name="connsiteX13418" fmla="*/ 2191207 w 12191948"/>
              <a:gd name="connsiteY13418" fmla="*/ 757045 h 3322003"/>
              <a:gd name="connsiteX13419" fmla="*/ 2164937 w 12191948"/>
              <a:gd name="connsiteY13419" fmla="*/ 757045 h 3322003"/>
              <a:gd name="connsiteX13420" fmla="*/ 2165263 w 12191948"/>
              <a:gd name="connsiteY13420" fmla="*/ 756851 h 3322003"/>
              <a:gd name="connsiteX13421" fmla="*/ 2164781 w 12191948"/>
              <a:gd name="connsiteY13421" fmla="*/ 757045 h 3322003"/>
              <a:gd name="connsiteX13422" fmla="*/ 2164937 w 12191948"/>
              <a:gd name="connsiteY13422" fmla="*/ 757045 h 3322003"/>
              <a:gd name="connsiteX13423" fmla="*/ 2154138 w 12191948"/>
              <a:gd name="connsiteY13423" fmla="*/ 763472 h 3322003"/>
              <a:gd name="connsiteX13424" fmla="*/ 2214851 w 12191948"/>
              <a:gd name="connsiteY13424" fmla="*/ 763472 h 3322003"/>
              <a:gd name="connsiteX13425" fmla="*/ 2240974 w 12191948"/>
              <a:gd name="connsiteY13425" fmla="*/ 753735 h 3322003"/>
              <a:gd name="connsiteX13426" fmla="*/ 2212068 w 12191948"/>
              <a:gd name="connsiteY13426" fmla="*/ 743850 h 3322003"/>
              <a:gd name="connsiteX13427" fmla="*/ 3993400 w 12191948"/>
              <a:gd name="connsiteY13427" fmla="*/ 741852 h 3322003"/>
              <a:gd name="connsiteX13428" fmla="*/ 3993400 w 12191948"/>
              <a:gd name="connsiteY13428" fmla="*/ 742631 h 3322003"/>
              <a:gd name="connsiteX13429" fmla="*/ 3997752 w 12191948"/>
              <a:gd name="connsiteY13429" fmla="*/ 750618 h 3322003"/>
              <a:gd name="connsiteX13430" fmla="*/ 4017346 w 12191948"/>
              <a:gd name="connsiteY13430" fmla="*/ 755293 h 3322003"/>
              <a:gd name="connsiteX13431" fmla="*/ 4018555 w 12191948"/>
              <a:gd name="connsiteY13431" fmla="*/ 743216 h 3322003"/>
              <a:gd name="connsiteX13432" fmla="*/ 3993400 w 12191948"/>
              <a:gd name="connsiteY13432" fmla="*/ 741852 h 3322003"/>
              <a:gd name="connsiteX13433" fmla="*/ 3202448 w 12191948"/>
              <a:gd name="connsiteY13433" fmla="*/ 740100 h 3322003"/>
              <a:gd name="connsiteX13434" fmla="*/ 3197128 w 12191948"/>
              <a:gd name="connsiteY13434" fmla="*/ 742243 h 3322003"/>
              <a:gd name="connsiteX13435" fmla="*/ 3202207 w 12191948"/>
              <a:gd name="connsiteY13435" fmla="*/ 743801 h 3322003"/>
              <a:gd name="connsiteX13436" fmla="*/ 3207527 w 12191948"/>
              <a:gd name="connsiteY13436" fmla="*/ 741463 h 3322003"/>
              <a:gd name="connsiteX13437" fmla="*/ 1898227 w 12191948"/>
              <a:gd name="connsiteY13437" fmla="*/ 737762 h 3322003"/>
              <a:gd name="connsiteX13438" fmla="*/ 1877462 w 12191948"/>
              <a:gd name="connsiteY13438" fmla="*/ 739830 h 3322003"/>
              <a:gd name="connsiteX13439" fmla="*/ 1876700 w 12191948"/>
              <a:gd name="connsiteY13439" fmla="*/ 738347 h 3322003"/>
              <a:gd name="connsiteX13440" fmla="*/ 1876700 w 12191948"/>
              <a:gd name="connsiteY13440" fmla="*/ 739905 h 3322003"/>
              <a:gd name="connsiteX13441" fmla="*/ 1877462 w 12191948"/>
              <a:gd name="connsiteY13441" fmla="*/ 739830 h 3322003"/>
              <a:gd name="connsiteX13442" fmla="*/ 1878877 w 12191948"/>
              <a:gd name="connsiteY13442" fmla="*/ 742583 h 3322003"/>
              <a:gd name="connsiteX13443" fmla="*/ 1886858 w 12191948"/>
              <a:gd name="connsiteY13443" fmla="*/ 747696 h 3322003"/>
              <a:gd name="connsiteX13444" fmla="*/ 1907178 w 12191948"/>
              <a:gd name="connsiteY13444" fmla="*/ 752565 h 3322003"/>
              <a:gd name="connsiteX13445" fmla="*/ 1925318 w 12191948"/>
              <a:gd name="connsiteY13445" fmla="*/ 752565 h 3322003"/>
              <a:gd name="connsiteX13446" fmla="*/ 1922415 w 12191948"/>
              <a:gd name="connsiteY13446" fmla="*/ 744386 h 3322003"/>
              <a:gd name="connsiteX13447" fmla="*/ 1898227 w 12191948"/>
              <a:gd name="connsiteY13447" fmla="*/ 737762 h 3322003"/>
              <a:gd name="connsiteX13448" fmla="*/ 3392809 w 12191948"/>
              <a:gd name="connsiteY13448" fmla="*/ 736983 h 3322003"/>
              <a:gd name="connsiteX13449" fmla="*/ 3392809 w 12191948"/>
              <a:gd name="connsiteY13449" fmla="*/ 741269 h 3322003"/>
              <a:gd name="connsiteX13450" fmla="*/ 3431510 w 12191948"/>
              <a:gd name="connsiteY13450" fmla="*/ 748085 h 3322003"/>
              <a:gd name="connsiteX13451" fmla="*/ 3433363 w 12191948"/>
              <a:gd name="connsiteY13451" fmla="*/ 743940 h 3322003"/>
              <a:gd name="connsiteX13452" fmla="*/ 3433686 w 12191948"/>
              <a:gd name="connsiteY13452" fmla="*/ 743995 h 3322003"/>
              <a:gd name="connsiteX13453" fmla="*/ 3433686 w 12191948"/>
              <a:gd name="connsiteY13453" fmla="*/ 743216 h 3322003"/>
              <a:gd name="connsiteX13454" fmla="*/ 3433363 w 12191948"/>
              <a:gd name="connsiteY13454" fmla="*/ 743940 h 3322003"/>
              <a:gd name="connsiteX13455" fmla="*/ 2514298 w 12191948"/>
              <a:gd name="connsiteY13455" fmla="*/ 731141 h 3322003"/>
              <a:gd name="connsiteX13456" fmla="*/ 2514298 w 12191948"/>
              <a:gd name="connsiteY13456" fmla="*/ 733282 h 3322003"/>
              <a:gd name="connsiteX13457" fmla="*/ 2538971 w 12191948"/>
              <a:gd name="connsiteY13457" fmla="*/ 738153 h 3322003"/>
              <a:gd name="connsiteX13458" fmla="*/ 2543806 w 12191948"/>
              <a:gd name="connsiteY13458" fmla="*/ 735816 h 3322003"/>
              <a:gd name="connsiteX13459" fmla="*/ 2536551 w 12191948"/>
              <a:gd name="connsiteY13459" fmla="*/ 731141 h 3322003"/>
              <a:gd name="connsiteX13460" fmla="*/ 2514298 w 12191948"/>
              <a:gd name="connsiteY13460" fmla="*/ 731141 h 3322003"/>
              <a:gd name="connsiteX13461" fmla="*/ 3009670 w 12191948"/>
              <a:gd name="connsiteY13461" fmla="*/ 729777 h 3322003"/>
              <a:gd name="connsiteX13462" fmla="*/ 3010878 w 12191948"/>
              <a:gd name="connsiteY13462" fmla="*/ 730362 h 3322003"/>
              <a:gd name="connsiteX13463" fmla="*/ 3014022 w 12191948"/>
              <a:gd name="connsiteY13463" fmla="*/ 735037 h 3322003"/>
              <a:gd name="connsiteX13464" fmla="*/ 3042080 w 12191948"/>
              <a:gd name="connsiteY13464" fmla="*/ 740490 h 3322003"/>
              <a:gd name="connsiteX13465" fmla="*/ 3061916 w 12191948"/>
              <a:gd name="connsiteY13465" fmla="*/ 738541 h 3322003"/>
              <a:gd name="connsiteX13466" fmla="*/ 3035308 w 12191948"/>
              <a:gd name="connsiteY13466" fmla="*/ 730556 h 3322003"/>
              <a:gd name="connsiteX13467" fmla="*/ 3009670 w 12191948"/>
              <a:gd name="connsiteY13467" fmla="*/ 729777 h 3322003"/>
              <a:gd name="connsiteX13468" fmla="*/ 2140593 w 12191948"/>
              <a:gd name="connsiteY13468" fmla="*/ 728608 h 3322003"/>
              <a:gd name="connsiteX13469" fmla="*/ 2144463 w 12191948"/>
              <a:gd name="connsiteY13469" fmla="*/ 734452 h 3322003"/>
              <a:gd name="connsiteX13470" fmla="*/ 2172036 w 12191948"/>
              <a:gd name="connsiteY13470" fmla="*/ 738153 h 3322003"/>
              <a:gd name="connsiteX13471" fmla="*/ 2174456 w 12191948"/>
              <a:gd name="connsiteY13471" fmla="*/ 734840 h 3322003"/>
              <a:gd name="connsiteX13472" fmla="*/ 2175423 w 12191948"/>
              <a:gd name="connsiteY13472" fmla="*/ 734840 h 3322003"/>
              <a:gd name="connsiteX13473" fmla="*/ 2169618 w 12191948"/>
              <a:gd name="connsiteY13473" fmla="*/ 732503 h 3322003"/>
              <a:gd name="connsiteX13474" fmla="*/ 12031581 w 12191948"/>
              <a:gd name="connsiteY13474" fmla="*/ 728413 h 3322003"/>
              <a:gd name="connsiteX13475" fmla="*/ 12044641 w 12191948"/>
              <a:gd name="connsiteY13475" fmla="*/ 731920 h 3322003"/>
              <a:gd name="connsiteX13476" fmla="*/ 12044641 w 12191948"/>
              <a:gd name="connsiteY13476" fmla="*/ 728413 h 3322003"/>
              <a:gd name="connsiteX13477" fmla="*/ 4600763 w 12191948"/>
              <a:gd name="connsiteY13477" fmla="*/ 727246 h 3322003"/>
              <a:gd name="connsiteX13478" fmla="*/ 4603663 w 12191948"/>
              <a:gd name="connsiteY13478" fmla="*/ 732115 h 3322003"/>
              <a:gd name="connsiteX13479" fmla="*/ 4615032 w 12191948"/>
              <a:gd name="connsiteY13479" fmla="*/ 732115 h 3322003"/>
              <a:gd name="connsiteX13480" fmla="*/ 4612373 w 12191948"/>
              <a:gd name="connsiteY13480" fmla="*/ 727246 h 3322003"/>
              <a:gd name="connsiteX13481" fmla="*/ 4600763 w 12191948"/>
              <a:gd name="connsiteY13481" fmla="*/ 727246 h 3322003"/>
              <a:gd name="connsiteX13482" fmla="*/ 1846222 w 12191948"/>
              <a:gd name="connsiteY13482" fmla="*/ 725491 h 3322003"/>
              <a:gd name="connsiteX13483" fmla="*/ 1843078 w 12191948"/>
              <a:gd name="connsiteY13483" fmla="*/ 728413 h 3322003"/>
              <a:gd name="connsiteX13484" fmla="*/ 1860011 w 12191948"/>
              <a:gd name="connsiteY13484" fmla="*/ 732309 h 3322003"/>
              <a:gd name="connsiteX13485" fmla="*/ 1865331 w 12191948"/>
              <a:gd name="connsiteY13485" fmla="*/ 728413 h 3322003"/>
              <a:gd name="connsiteX13486" fmla="*/ 1846222 w 12191948"/>
              <a:gd name="connsiteY13486" fmla="*/ 725491 h 3322003"/>
              <a:gd name="connsiteX13487" fmla="*/ 3206562 w 12191948"/>
              <a:gd name="connsiteY13487" fmla="*/ 724712 h 3322003"/>
              <a:gd name="connsiteX13488" fmla="*/ 3204624 w 12191948"/>
              <a:gd name="connsiteY13488" fmla="*/ 728413 h 3322003"/>
              <a:gd name="connsiteX13489" fmla="*/ 3301377 w 12191948"/>
              <a:gd name="connsiteY13489" fmla="*/ 753538 h 3322003"/>
              <a:gd name="connsiteX13490" fmla="*/ 3248407 w 12191948"/>
              <a:gd name="connsiteY13490" fmla="*/ 736398 h 3322003"/>
              <a:gd name="connsiteX13491" fmla="*/ 3248407 w 12191948"/>
              <a:gd name="connsiteY13491" fmla="*/ 737178 h 3322003"/>
              <a:gd name="connsiteX13492" fmla="*/ 3224218 w 12191948"/>
              <a:gd name="connsiteY13492" fmla="*/ 724712 h 3322003"/>
              <a:gd name="connsiteX13493" fmla="*/ 3206562 w 12191948"/>
              <a:gd name="connsiteY13493" fmla="*/ 724712 h 3322003"/>
              <a:gd name="connsiteX13494" fmla="*/ 2314262 w 12191948"/>
              <a:gd name="connsiteY13494" fmla="*/ 722181 h 3322003"/>
              <a:gd name="connsiteX13495" fmla="*/ 2319099 w 12191948"/>
              <a:gd name="connsiteY13495" fmla="*/ 723933 h 3322003"/>
              <a:gd name="connsiteX13496" fmla="*/ 2316923 w 12191948"/>
              <a:gd name="connsiteY13496" fmla="*/ 722181 h 3322003"/>
              <a:gd name="connsiteX13497" fmla="*/ 3715474 w 12191948"/>
              <a:gd name="connsiteY13497" fmla="*/ 714615 h 3322003"/>
              <a:gd name="connsiteX13498" fmla="*/ 3695593 w 12191948"/>
              <a:gd name="connsiteY13498" fmla="*/ 716176 h 3322003"/>
              <a:gd name="connsiteX13499" fmla="*/ 3692258 w 12191948"/>
              <a:gd name="connsiteY13499" fmla="*/ 715559 h 3322003"/>
              <a:gd name="connsiteX13500" fmla="*/ 3691047 w 12191948"/>
              <a:gd name="connsiteY13500" fmla="*/ 716533 h 3322003"/>
              <a:gd name="connsiteX13501" fmla="*/ 3695593 w 12191948"/>
              <a:gd name="connsiteY13501" fmla="*/ 716176 h 3322003"/>
              <a:gd name="connsiteX13502" fmla="*/ 3754421 w 12191948"/>
              <a:gd name="connsiteY13502" fmla="*/ 727049 h 3322003"/>
              <a:gd name="connsiteX13503" fmla="*/ 3715474 w 12191948"/>
              <a:gd name="connsiteY13503" fmla="*/ 714615 h 3322003"/>
              <a:gd name="connsiteX13504" fmla="*/ 11916928 w 12191948"/>
              <a:gd name="connsiteY13504" fmla="*/ 707378 h 3322003"/>
              <a:gd name="connsiteX13505" fmla="*/ 11912575 w 12191948"/>
              <a:gd name="connsiteY13505" fmla="*/ 708742 h 3322003"/>
              <a:gd name="connsiteX13506" fmla="*/ 11915719 w 12191948"/>
              <a:gd name="connsiteY13506" fmla="*/ 708742 h 3322003"/>
              <a:gd name="connsiteX13507" fmla="*/ 4596649 w 12191948"/>
              <a:gd name="connsiteY13507" fmla="*/ 705820 h 3322003"/>
              <a:gd name="connsiteX13508" fmla="*/ 4583830 w 12191948"/>
              <a:gd name="connsiteY13508" fmla="*/ 708742 h 3322003"/>
              <a:gd name="connsiteX13509" fmla="*/ 4585765 w 12191948"/>
              <a:gd name="connsiteY13509" fmla="*/ 712832 h 3322003"/>
              <a:gd name="connsiteX13510" fmla="*/ 4604389 w 12191948"/>
              <a:gd name="connsiteY13510" fmla="*/ 712832 h 3322003"/>
              <a:gd name="connsiteX13511" fmla="*/ 4615517 w 12191948"/>
              <a:gd name="connsiteY13511" fmla="*/ 709715 h 3322003"/>
              <a:gd name="connsiteX13512" fmla="*/ 4596890 w 12191948"/>
              <a:gd name="connsiteY13512" fmla="*/ 705820 h 3322003"/>
              <a:gd name="connsiteX13513" fmla="*/ 2041420 w 12191948"/>
              <a:gd name="connsiteY13513" fmla="*/ 702315 h 3322003"/>
              <a:gd name="connsiteX13514" fmla="*/ 2018926 w 12191948"/>
              <a:gd name="connsiteY13514" fmla="*/ 703873 h 3322003"/>
              <a:gd name="connsiteX13515" fmla="*/ 2024731 w 12191948"/>
              <a:gd name="connsiteY13515" fmla="*/ 708351 h 3322003"/>
              <a:gd name="connsiteX13516" fmla="*/ 2047225 w 12191948"/>
              <a:gd name="connsiteY13516" fmla="*/ 707184 h 3322003"/>
              <a:gd name="connsiteX13517" fmla="*/ 2041420 w 12191948"/>
              <a:gd name="connsiteY13517" fmla="*/ 702315 h 3322003"/>
              <a:gd name="connsiteX13518" fmla="*/ 2661603 w 12191948"/>
              <a:gd name="connsiteY13518" fmla="*/ 697640 h 3322003"/>
              <a:gd name="connsiteX13519" fmla="*/ 2666199 w 12191948"/>
              <a:gd name="connsiteY13519" fmla="*/ 703873 h 3322003"/>
              <a:gd name="connsiteX13520" fmla="*/ 2666925 w 12191948"/>
              <a:gd name="connsiteY13520" fmla="*/ 703288 h 3322003"/>
              <a:gd name="connsiteX13521" fmla="*/ 2686276 w 12191948"/>
              <a:gd name="connsiteY13521" fmla="*/ 705625 h 3322003"/>
              <a:gd name="connsiteX13522" fmla="*/ 2689419 w 12191948"/>
              <a:gd name="connsiteY13522" fmla="*/ 702118 h 3322003"/>
              <a:gd name="connsiteX13523" fmla="*/ 2254034 w 12191948"/>
              <a:gd name="connsiteY13523" fmla="*/ 692769 h 3322003"/>
              <a:gd name="connsiteX13524" fmla="*/ 2230310 w 12191948"/>
              <a:gd name="connsiteY13524" fmla="*/ 694268 h 3322003"/>
              <a:gd name="connsiteX13525" fmla="*/ 2229846 w 12191948"/>
              <a:gd name="connsiteY13525" fmla="*/ 693745 h 3322003"/>
              <a:gd name="connsiteX13526" fmla="*/ 2229361 w 12191948"/>
              <a:gd name="connsiteY13526" fmla="*/ 694328 h 3322003"/>
              <a:gd name="connsiteX13527" fmla="*/ 2230310 w 12191948"/>
              <a:gd name="connsiteY13527" fmla="*/ 694268 h 3322003"/>
              <a:gd name="connsiteX13528" fmla="*/ 2233475 w 12191948"/>
              <a:gd name="connsiteY13528" fmla="*/ 697835 h 3322003"/>
              <a:gd name="connsiteX13529" fmla="*/ 2252340 w 12191948"/>
              <a:gd name="connsiteY13529" fmla="*/ 697835 h 3322003"/>
              <a:gd name="connsiteX13530" fmla="*/ 2254034 w 12191948"/>
              <a:gd name="connsiteY13530" fmla="*/ 692769 h 3322003"/>
              <a:gd name="connsiteX13531" fmla="*/ 3579541 w 12191948"/>
              <a:gd name="connsiteY13531" fmla="*/ 680304 h 3322003"/>
              <a:gd name="connsiteX13532" fmla="*/ 3583893 w 12191948"/>
              <a:gd name="connsiteY13532" fmla="*/ 684784 h 3322003"/>
              <a:gd name="connsiteX13533" fmla="*/ 3593086 w 12191948"/>
              <a:gd name="connsiteY13533" fmla="*/ 684978 h 3322003"/>
              <a:gd name="connsiteX13534" fmla="*/ 3589942 w 12191948"/>
              <a:gd name="connsiteY13534" fmla="*/ 680304 h 3322003"/>
              <a:gd name="connsiteX13535" fmla="*/ 3579541 w 12191948"/>
              <a:gd name="connsiteY13535" fmla="*/ 680304 h 3322003"/>
              <a:gd name="connsiteX13536" fmla="*/ 12146957 w 12191948"/>
              <a:gd name="connsiteY13536" fmla="*/ 679915 h 3322003"/>
              <a:gd name="connsiteX13537" fmla="*/ 12149377 w 12191948"/>
              <a:gd name="connsiteY13537" fmla="*/ 684396 h 3322003"/>
              <a:gd name="connsiteX13538" fmla="*/ 12149377 w 12191948"/>
              <a:gd name="connsiteY13538" fmla="*/ 684590 h 3322003"/>
              <a:gd name="connsiteX13539" fmla="*/ 12181062 w 12191948"/>
              <a:gd name="connsiteY13539" fmla="*/ 689070 h 3322003"/>
              <a:gd name="connsiteX13540" fmla="*/ 12179612 w 12191948"/>
              <a:gd name="connsiteY13540" fmla="*/ 684590 h 3322003"/>
              <a:gd name="connsiteX13541" fmla="*/ 12146957 w 12191948"/>
              <a:gd name="connsiteY13541" fmla="*/ 679915 h 3322003"/>
              <a:gd name="connsiteX13542" fmla="*/ 2076010 w 12191948"/>
              <a:gd name="connsiteY13542" fmla="*/ 675435 h 3322003"/>
              <a:gd name="connsiteX13543" fmla="*/ 2074557 w 12191948"/>
              <a:gd name="connsiteY13543" fmla="*/ 683811 h 3322003"/>
              <a:gd name="connsiteX13544" fmla="*/ 2075042 w 12191948"/>
              <a:gd name="connsiteY13544" fmla="*/ 683811 h 3322003"/>
              <a:gd name="connsiteX13545" fmla="*/ 2124627 w 12191948"/>
              <a:gd name="connsiteY13545" fmla="*/ 696471 h 3322003"/>
              <a:gd name="connsiteX13546" fmla="*/ 2102618 w 12191948"/>
              <a:gd name="connsiteY13546" fmla="*/ 676993 h 3322003"/>
              <a:gd name="connsiteX13547" fmla="*/ 2076010 w 12191948"/>
              <a:gd name="connsiteY13547" fmla="*/ 675435 h 3322003"/>
              <a:gd name="connsiteX13548" fmla="*/ 2213639 w 12191948"/>
              <a:gd name="connsiteY13548" fmla="*/ 670761 h 3322003"/>
              <a:gd name="connsiteX13549" fmla="*/ 2215092 w 12191948"/>
              <a:gd name="connsiteY13549" fmla="*/ 679136 h 3322003"/>
              <a:gd name="connsiteX13550" fmla="*/ 2215574 w 12191948"/>
              <a:gd name="connsiteY13550" fmla="*/ 678942 h 3322003"/>
              <a:gd name="connsiteX13551" fmla="*/ 2239762 w 12191948"/>
              <a:gd name="connsiteY13551" fmla="*/ 683617 h 3322003"/>
              <a:gd name="connsiteX13552" fmla="*/ 2244118 w 12191948"/>
              <a:gd name="connsiteY13552" fmla="*/ 676020 h 3322003"/>
              <a:gd name="connsiteX13553" fmla="*/ 3455849 w 12191948"/>
              <a:gd name="connsiteY13553" fmla="*/ 670567 h 3322003"/>
              <a:gd name="connsiteX13554" fmla="*/ 3450619 w 12191948"/>
              <a:gd name="connsiteY13554" fmla="*/ 671151 h 3322003"/>
              <a:gd name="connsiteX13555" fmla="*/ 3455698 w 12191948"/>
              <a:gd name="connsiteY13555" fmla="*/ 676020 h 3322003"/>
              <a:gd name="connsiteX13556" fmla="*/ 3465878 w 12191948"/>
              <a:gd name="connsiteY13556" fmla="*/ 675110 h 3322003"/>
              <a:gd name="connsiteX13557" fmla="*/ 3466582 w 12191948"/>
              <a:gd name="connsiteY13557" fmla="*/ 675826 h 3322003"/>
              <a:gd name="connsiteX13558" fmla="*/ 3466582 w 12191948"/>
              <a:gd name="connsiteY13558" fmla="*/ 675047 h 3322003"/>
              <a:gd name="connsiteX13559" fmla="*/ 3465878 w 12191948"/>
              <a:gd name="connsiteY13559" fmla="*/ 675110 h 3322003"/>
              <a:gd name="connsiteX13560" fmla="*/ 3461988 w 12191948"/>
              <a:gd name="connsiteY13560" fmla="*/ 671151 h 3322003"/>
              <a:gd name="connsiteX13561" fmla="*/ 3455849 w 12191948"/>
              <a:gd name="connsiteY13561" fmla="*/ 670567 h 3322003"/>
              <a:gd name="connsiteX13562" fmla="*/ 3658395 w 12191948"/>
              <a:gd name="connsiteY13562" fmla="*/ 668035 h 3322003"/>
              <a:gd name="connsiteX13563" fmla="*/ 3663956 w 12191948"/>
              <a:gd name="connsiteY13563" fmla="*/ 674267 h 3322003"/>
              <a:gd name="connsiteX13564" fmla="*/ 3674843 w 12191948"/>
              <a:gd name="connsiteY13564" fmla="*/ 673877 h 3322003"/>
              <a:gd name="connsiteX13565" fmla="*/ 3675325 w 12191948"/>
              <a:gd name="connsiteY13565" fmla="*/ 673877 h 3322003"/>
              <a:gd name="connsiteX13566" fmla="*/ 3670729 w 12191948"/>
              <a:gd name="connsiteY13566" fmla="*/ 669397 h 3322003"/>
              <a:gd name="connsiteX13567" fmla="*/ 2131644 w 12191948"/>
              <a:gd name="connsiteY13567" fmla="*/ 668035 h 3322003"/>
              <a:gd name="connsiteX13568" fmla="*/ 2138416 w 12191948"/>
              <a:gd name="connsiteY13568" fmla="*/ 676993 h 3322003"/>
              <a:gd name="connsiteX13569" fmla="*/ 2177600 w 12191948"/>
              <a:gd name="connsiteY13569" fmla="*/ 683032 h 3322003"/>
              <a:gd name="connsiteX13570" fmla="*/ 2153653 w 12191948"/>
              <a:gd name="connsiteY13570" fmla="*/ 671734 h 3322003"/>
              <a:gd name="connsiteX13571" fmla="*/ 2155832 w 12191948"/>
              <a:gd name="connsiteY13571" fmla="*/ 671540 h 3322003"/>
              <a:gd name="connsiteX13572" fmla="*/ 2131644 w 12191948"/>
              <a:gd name="connsiteY13572" fmla="*/ 668035 h 3322003"/>
              <a:gd name="connsiteX13573" fmla="*/ 1319407 w 12191948"/>
              <a:gd name="connsiteY13573" fmla="*/ 667256 h 3322003"/>
              <a:gd name="connsiteX13574" fmla="*/ 1324003 w 12191948"/>
              <a:gd name="connsiteY13574" fmla="*/ 668423 h 3322003"/>
              <a:gd name="connsiteX13575" fmla="*/ 1321342 w 12191948"/>
              <a:gd name="connsiteY13575" fmla="*/ 667256 h 3322003"/>
              <a:gd name="connsiteX13576" fmla="*/ 2016023 w 12191948"/>
              <a:gd name="connsiteY13576" fmla="*/ 664139 h 3322003"/>
              <a:gd name="connsiteX13577" fmla="*/ 2016023 w 12191948"/>
              <a:gd name="connsiteY13577" fmla="*/ 666086 h 3322003"/>
              <a:gd name="connsiteX13578" fmla="*/ 2025214 w 12191948"/>
              <a:gd name="connsiteY13578" fmla="*/ 666477 h 3322003"/>
              <a:gd name="connsiteX13579" fmla="*/ 2026666 w 12191948"/>
              <a:gd name="connsiteY13579" fmla="*/ 666280 h 3322003"/>
              <a:gd name="connsiteX13580" fmla="*/ 2026666 w 12191948"/>
              <a:gd name="connsiteY13580" fmla="*/ 664139 h 3322003"/>
              <a:gd name="connsiteX13581" fmla="*/ 2353448 w 12191948"/>
              <a:gd name="connsiteY13581" fmla="*/ 662970 h 3322003"/>
              <a:gd name="connsiteX13582" fmla="*/ 2350301 w 12191948"/>
              <a:gd name="connsiteY13582" fmla="*/ 668035 h 3322003"/>
              <a:gd name="connsiteX13583" fmla="*/ 2368687 w 12191948"/>
              <a:gd name="connsiteY13583" fmla="*/ 670176 h 3322003"/>
              <a:gd name="connsiteX13584" fmla="*/ 2369411 w 12191948"/>
              <a:gd name="connsiteY13584" fmla="*/ 670372 h 3322003"/>
              <a:gd name="connsiteX13585" fmla="*/ 2377636 w 12191948"/>
              <a:gd name="connsiteY13585" fmla="*/ 665501 h 3322003"/>
              <a:gd name="connsiteX13586" fmla="*/ 2353448 w 12191948"/>
              <a:gd name="connsiteY13586" fmla="*/ 662970 h 3322003"/>
              <a:gd name="connsiteX13587" fmla="*/ 1465020 w 12191948"/>
              <a:gd name="connsiteY13587" fmla="*/ 661412 h 3322003"/>
              <a:gd name="connsiteX13588" fmla="*/ 1465020 w 12191948"/>
              <a:gd name="connsiteY13588" fmla="*/ 663360 h 3322003"/>
              <a:gd name="connsiteX13589" fmla="*/ 1470582 w 12191948"/>
              <a:gd name="connsiteY13589" fmla="*/ 663360 h 3322003"/>
              <a:gd name="connsiteX13590" fmla="*/ 1470340 w 12191948"/>
              <a:gd name="connsiteY13590" fmla="*/ 661412 h 3322003"/>
              <a:gd name="connsiteX13591" fmla="*/ 3480853 w 12191948"/>
              <a:gd name="connsiteY13591" fmla="*/ 657128 h 3322003"/>
              <a:gd name="connsiteX13592" fmla="*/ 3484238 w 12191948"/>
              <a:gd name="connsiteY13592" fmla="*/ 664334 h 3322003"/>
              <a:gd name="connsiteX13593" fmla="*/ 3482788 w 12191948"/>
              <a:gd name="connsiteY13593" fmla="*/ 665501 h 3322003"/>
              <a:gd name="connsiteX13594" fmla="*/ 3494640 w 12191948"/>
              <a:gd name="connsiteY13594" fmla="*/ 669008 h 3322003"/>
              <a:gd name="connsiteX13595" fmla="*/ 3498027 w 12191948"/>
              <a:gd name="connsiteY13595" fmla="*/ 661996 h 3322003"/>
              <a:gd name="connsiteX13596" fmla="*/ 3236070 w 12191948"/>
              <a:gd name="connsiteY13596" fmla="*/ 653426 h 3322003"/>
              <a:gd name="connsiteX13597" fmla="*/ 3236070 w 12191948"/>
              <a:gd name="connsiteY13597" fmla="*/ 660827 h 3322003"/>
              <a:gd name="connsiteX13598" fmla="*/ 3254694 w 12191948"/>
              <a:gd name="connsiteY13598" fmla="*/ 663555 h 3322003"/>
              <a:gd name="connsiteX13599" fmla="*/ 3253244 w 12191948"/>
              <a:gd name="connsiteY13599" fmla="*/ 656543 h 3322003"/>
              <a:gd name="connsiteX13600" fmla="*/ 3253244 w 12191948"/>
              <a:gd name="connsiteY13600" fmla="*/ 657322 h 3322003"/>
              <a:gd name="connsiteX13601" fmla="*/ 3244536 w 12191948"/>
              <a:gd name="connsiteY13601" fmla="*/ 653426 h 3322003"/>
              <a:gd name="connsiteX13602" fmla="*/ 1927253 w 12191948"/>
              <a:gd name="connsiteY13602" fmla="*/ 653232 h 3322003"/>
              <a:gd name="connsiteX13603" fmla="*/ 1926529 w 12191948"/>
              <a:gd name="connsiteY13603" fmla="*/ 653426 h 3322003"/>
              <a:gd name="connsiteX13604" fmla="*/ 1926996 w 12191948"/>
              <a:gd name="connsiteY13604" fmla="*/ 653549 h 3322003"/>
              <a:gd name="connsiteX13605" fmla="*/ 1920843 w 12191948"/>
              <a:gd name="connsiteY13605" fmla="*/ 661120 h 3322003"/>
              <a:gd name="connsiteX13606" fmla="*/ 1942733 w 12191948"/>
              <a:gd name="connsiteY13606" fmla="*/ 667838 h 3322003"/>
              <a:gd name="connsiteX13607" fmla="*/ 1977081 w 12191948"/>
              <a:gd name="connsiteY13607" fmla="*/ 676214 h 3322003"/>
              <a:gd name="connsiteX13608" fmla="*/ 2025457 w 12191948"/>
              <a:gd name="connsiteY13608" fmla="*/ 688291 h 3322003"/>
              <a:gd name="connsiteX13609" fmla="*/ 2042147 w 12191948"/>
              <a:gd name="connsiteY13609" fmla="*/ 688291 h 3322003"/>
              <a:gd name="connsiteX13610" fmla="*/ 2033680 w 12191948"/>
              <a:gd name="connsiteY13610" fmla="*/ 681474 h 3322003"/>
              <a:gd name="connsiteX13611" fmla="*/ 1926996 w 12191948"/>
              <a:gd name="connsiteY13611" fmla="*/ 653549 h 3322003"/>
              <a:gd name="connsiteX13612" fmla="*/ 2049887 w 12191948"/>
              <a:gd name="connsiteY13612" fmla="*/ 649920 h 3322003"/>
              <a:gd name="connsiteX13613" fmla="*/ 2047469 w 12191948"/>
              <a:gd name="connsiteY13613" fmla="*/ 654594 h 3322003"/>
              <a:gd name="connsiteX13614" fmla="*/ 2065126 w 12191948"/>
              <a:gd name="connsiteY13614" fmla="*/ 658880 h 3322003"/>
              <a:gd name="connsiteX13615" fmla="*/ 2070687 w 12191948"/>
              <a:gd name="connsiteY13615" fmla="*/ 655569 h 3322003"/>
              <a:gd name="connsiteX13616" fmla="*/ 2049887 w 12191948"/>
              <a:gd name="connsiteY13616" fmla="*/ 649920 h 3322003"/>
              <a:gd name="connsiteX13617" fmla="*/ 1573624 w 12191948"/>
              <a:gd name="connsiteY13617" fmla="*/ 647388 h 3322003"/>
              <a:gd name="connsiteX13618" fmla="*/ 1572413 w 12191948"/>
              <a:gd name="connsiteY13618" fmla="*/ 650699 h 3322003"/>
              <a:gd name="connsiteX13619" fmla="*/ 1582573 w 12191948"/>
              <a:gd name="connsiteY13619" fmla="*/ 651478 h 3322003"/>
              <a:gd name="connsiteX13620" fmla="*/ 1835097 w 12191948"/>
              <a:gd name="connsiteY13620" fmla="*/ 645660 h 3322003"/>
              <a:gd name="connsiteX13621" fmla="*/ 1826227 w 12191948"/>
              <a:gd name="connsiteY13621" fmla="*/ 650993 h 3322003"/>
              <a:gd name="connsiteX13622" fmla="*/ 1825421 w 12191948"/>
              <a:gd name="connsiteY13622" fmla="*/ 650699 h 3322003"/>
              <a:gd name="connsiteX13623" fmla="*/ 1825421 w 12191948"/>
              <a:gd name="connsiteY13623" fmla="*/ 651478 h 3322003"/>
              <a:gd name="connsiteX13624" fmla="*/ 1826227 w 12191948"/>
              <a:gd name="connsiteY13624" fmla="*/ 650993 h 3322003"/>
              <a:gd name="connsiteX13625" fmla="*/ 1836064 w 12191948"/>
              <a:gd name="connsiteY13625" fmla="*/ 654594 h 3322003"/>
              <a:gd name="connsiteX13626" fmla="*/ 1867992 w 12191948"/>
              <a:gd name="connsiteY13626" fmla="*/ 648752 h 3322003"/>
              <a:gd name="connsiteX13627" fmla="*/ 1835097 w 12191948"/>
              <a:gd name="connsiteY13627" fmla="*/ 645660 h 3322003"/>
              <a:gd name="connsiteX13628" fmla="*/ 1448814 w 12191948"/>
              <a:gd name="connsiteY13628" fmla="*/ 640961 h 3322003"/>
              <a:gd name="connsiteX13629" fmla="*/ 1433333 w 12191948"/>
              <a:gd name="connsiteY13629" fmla="*/ 645441 h 3322003"/>
              <a:gd name="connsiteX13630" fmla="*/ 1437686 w 12191948"/>
              <a:gd name="connsiteY13630" fmla="*/ 647194 h 3322003"/>
              <a:gd name="connsiteX13631" fmla="*/ 1456554 w 12191948"/>
              <a:gd name="connsiteY13631" fmla="*/ 644272 h 3322003"/>
              <a:gd name="connsiteX13632" fmla="*/ 1455828 w 12191948"/>
              <a:gd name="connsiteY13632" fmla="*/ 642713 h 3322003"/>
              <a:gd name="connsiteX13633" fmla="*/ 1455828 w 12191948"/>
              <a:gd name="connsiteY13633" fmla="*/ 642129 h 3322003"/>
              <a:gd name="connsiteX13634" fmla="*/ 1448814 w 12191948"/>
              <a:gd name="connsiteY13634" fmla="*/ 640961 h 3322003"/>
              <a:gd name="connsiteX13635" fmla="*/ 3161088 w 12191948"/>
              <a:gd name="connsiteY13635" fmla="*/ 639012 h 3322003"/>
              <a:gd name="connsiteX13636" fmla="*/ 3162538 w 12191948"/>
              <a:gd name="connsiteY13636" fmla="*/ 641350 h 3322003"/>
              <a:gd name="connsiteX13637" fmla="*/ 3173422 w 12191948"/>
              <a:gd name="connsiteY13637" fmla="*/ 641350 h 3322003"/>
              <a:gd name="connsiteX13638" fmla="*/ 3173422 w 12191948"/>
              <a:gd name="connsiteY13638" fmla="*/ 639012 h 3322003"/>
              <a:gd name="connsiteX13639" fmla="*/ 3161088 w 12191948"/>
              <a:gd name="connsiteY13639" fmla="*/ 639012 h 3322003"/>
              <a:gd name="connsiteX13640" fmla="*/ 2918722 w 12191948"/>
              <a:gd name="connsiteY13640" fmla="*/ 637260 h 3322003"/>
              <a:gd name="connsiteX13641" fmla="*/ 2919896 w 12191948"/>
              <a:gd name="connsiteY13641" fmla="*/ 637260 h 3322003"/>
              <a:gd name="connsiteX13642" fmla="*/ 2919931 w 12191948"/>
              <a:gd name="connsiteY13642" fmla="*/ 637454 h 3322003"/>
              <a:gd name="connsiteX13643" fmla="*/ 2919239 w 12191948"/>
              <a:gd name="connsiteY13643" fmla="*/ 637387 h 3322003"/>
              <a:gd name="connsiteX13644" fmla="*/ 3374698 w 12191948"/>
              <a:gd name="connsiteY13644" fmla="*/ 636533 h 3322003"/>
              <a:gd name="connsiteX13645" fmla="*/ 3355075 w 12191948"/>
              <a:gd name="connsiteY13645" fmla="*/ 641740 h 3322003"/>
              <a:gd name="connsiteX13646" fmla="*/ 3353625 w 12191948"/>
              <a:gd name="connsiteY13646" fmla="*/ 642908 h 3322003"/>
              <a:gd name="connsiteX13647" fmla="*/ 3437556 w 12191948"/>
              <a:gd name="connsiteY13647" fmla="*/ 653815 h 3322003"/>
              <a:gd name="connsiteX13648" fmla="*/ 3374698 w 12191948"/>
              <a:gd name="connsiteY13648" fmla="*/ 636533 h 3322003"/>
              <a:gd name="connsiteX13649" fmla="*/ 3198095 w 12191948"/>
              <a:gd name="connsiteY13649" fmla="*/ 633755 h 3322003"/>
              <a:gd name="connsiteX13650" fmla="*/ 3241634 w 12191948"/>
              <a:gd name="connsiteY13650" fmla="*/ 652063 h 3322003"/>
              <a:gd name="connsiteX13651" fmla="*/ 3275012 w 12191948"/>
              <a:gd name="connsiteY13651" fmla="*/ 655764 h 3322003"/>
              <a:gd name="connsiteX13652" fmla="*/ 3310810 w 12191948"/>
              <a:gd name="connsiteY13652" fmla="*/ 666671 h 3322003"/>
              <a:gd name="connsiteX13653" fmla="*/ 3281061 w 12191948"/>
              <a:gd name="connsiteY13653" fmla="*/ 643104 h 3322003"/>
              <a:gd name="connsiteX13654" fmla="*/ 2399163 w 12191948"/>
              <a:gd name="connsiteY13654" fmla="*/ 632000 h 3322003"/>
              <a:gd name="connsiteX13655" fmla="*/ 2387070 w 12191948"/>
              <a:gd name="connsiteY13655" fmla="*/ 632780 h 3322003"/>
              <a:gd name="connsiteX13656" fmla="*/ 2388279 w 12191948"/>
              <a:gd name="connsiteY13656" fmla="*/ 636675 h 3322003"/>
              <a:gd name="connsiteX13657" fmla="*/ 2405209 w 12191948"/>
              <a:gd name="connsiteY13657" fmla="*/ 636675 h 3322003"/>
              <a:gd name="connsiteX13658" fmla="*/ 2999509 w 12191948"/>
              <a:gd name="connsiteY13658" fmla="*/ 631806 h 3322003"/>
              <a:gd name="connsiteX13659" fmla="*/ 2992013 w 12191948"/>
              <a:gd name="connsiteY13659" fmla="*/ 636092 h 3322003"/>
              <a:gd name="connsiteX13660" fmla="*/ 3006285 w 12191948"/>
              <a:gd name="connsiteY13660" fmla="*/ 638430 h 3322003"/>
              <a:gd name="connsiteX13661" fmla="*/ 3007493 w 12191948"/>
              <a:gd name="connsiteY13661" fmla="*/ 639012 h 3322003"/>
              <a:gd name="connsiteX13662" fmla="*/ 3011846 w 12191948"/>
              <a:gd name="connsiteY13662" fmla="*/ 634338 h 3322003"/>
              <a:gd name="connsiteX13663" fmla="*/ 2999509 w 12191948"/>
              <a:gd name="connsiteY13663" fmla="*/ 631806 h 3322003"/>
              <a:gd name="connsiteX13664" fmla="*/ 1156288 w 12191948"/>
              <a:gd name="connsiteY13664" fmla="*/ 627984 h 3322003"/>
              <a:gd name="connsiteX13665" fmla="*/ 1157830 w 12191948"/>
              <a:gd name="connsiteY13665" fmla="*/ 634143 h 3322003"/>
              <a:gd name="connsiteX13666" fmla="*/ 1180084 w 12191948"/>
              <a:gd name="connsiteY13666" fmla="*/ 645635 h 3322003"/>
              <a:gd name="connsiteX13667" fmla="*/ 1194111 w 12191948"/>
              <a:gd name="connsiteY13667" fmla="*/ 634534 h 3322003"/>
              <a:gd name="connsiteX13668" fmla="*/ 1175972 w 12191948"/>
              <a:gd name="connsiteY13668" fmla="*/ 628690 h 3322003"/>
              <a:gd name="connsiteX13669" fmla="*/ 1156288 w 12191948"/>
              <a:gd name="connsiteY13669" fmla="*/ 627984 h 3322003"/>
              <a:gd name="connsiteX13670" fmla="*/ 680842 w 12191948"/>
              <a:gd name="connsiteY13670" fmla="*/ 626547 h 3322003"/>
              <a:gd name="connsiteX13671" fmla="*/ 635609 w 12191948"/>
              <a:gd name="connsiteY13671" fmla="*/ 628105 h 3322003"/>
              <a:gd name="connsiteX13672" fmla="*/ 682535 w 12191948"/>
              <a:gd name="connsiteY13672" fmla="*/ 628690 h 3322003"/>
              <a:gd name="connsiteX13673" fmla="*/ 1496705 w 12191948"/>
              <a:gd name="connsiteY13673" fmla="*/ 622651 h 3322003"/>
              <a:gd name="connsiteX13674" fmla="*/ 1499426 w 12191948"/>
              <a:gd name="connsiteY13674" fmla="*/ 641606 h 3322003"/>
              <a:gd name="connsiteX13675" fmla="*/ 1490107 w 12191948"/>
              <a:gd name="connsiteY13675" fmla="*/ 645752 h 3322003"/>
              <a:gd name="connsiteX13676" fmla="*/ 1489932 w 12191948"/>
              <a:gd name="connsiteY13676" fmla="*/ 645635 h 3322003"/>
              <a:gd name="connsiteX13677" fmla="*/ 1489932 w 12191948"/>
              <a:gd name="connsiteY13677" fmla="*/ 645830 h 3322003"/>
              <a:gd name="connsiteX13678" fmla="*/ 1490107 w 12191948"/>
              <a:gd name="connsiteY13678" fmla="*/ 645752 h 3322003"/>
              <a:gd name="connsiteX13679" fmla="*/ 1496946 w 12191948"/>
              <a:gd name="connsiteY13679" fmla="*/ 650310 h 3322003"/>
              <a:gd name="connsiteX13680" fmla="*/ 1511218 w 12191948"/>
              <a:gd name="connsiteY13680" fmla="*/ 652842 h 3322003"/>
              <a:gd name="connsiteX13681" fmla="*/ 1523795 w 12191948"/>
              <a:gd name="connsiteY13681" fmla="*/ 652842 h 3322003"/>
              <a:gd name="connsiteX13682" fmla="*/ 1535406 w 12191948"/>
              <a:gd name="connsiteY13682" fmla="*/ 648752 h 3322003"/>
              <a:gd name="connsiteX13683" fmla="*/ 1527666 w 12191948"/>
              <a:gd name="connsiteY13683" fmla="*/ 636092 h 3322003"/>
              <a:gd name="connsiteX13684" fmla="*/ 1496705 w 12191948"/>
              <a:gd name="connsiteY13684" fmla="*/ 622651 h 3322003"/>
              <a:gd name="connsiteX13685" fmla="*/ 2825599 w 12191948"/>
              <a:gd name="connsiteY13685" fmla="*/ 622069 h 3322003"/>
              <a:gd name="connsiteX13686" fmla="*/ 2818100 w 12191948"/>
              <a:gd name="connsiteY13686" fmla="*/ 626353 h 3322003"/>
              <a:gd name="connsiteX13687" fmla="*/ 2823179 w 12191948"/>
              <a:gd name="connsiteY13687" fmla="*/ 625573 h 3322003"/>
              <a:gd name="connsiteX13688" fmla="*/ 2841562 w 12191948"/>
              <a:gd name="connsiteY13688" fmla="*/ 630054 h 3322003"/>
              <a:gd name="connsiteX13689" fmla="*/ 2846158 w 12191948"/>
              <a:gd name="connsiteY13689" fmla="*/ 625573 h 3322003"/>
              <a:gd name="connsiteX13690" fmla="*/ 2825599 w 12191948"/>
              <a:gd name="connsiteY13690" fmla="*/ 622069 h 3322003"/>
              <a:gd name="connsiteX13691" fmla="*/ 3634931 w 12191948"/>
              <a:gd name="connsiteY13691" fmla="*/ 620705 h 3322003"/>
              <a:gd name="connsiteX13692" fmla="*/ 3634931 w 12191948"/>
              <a:gd name="connsiteY13692" fmla="*/ 621872 h 3322003"/>
              <a:gd name="connsiteX13693" fmla="*/ 3638560 w 12191948"/>
              <a:gd name="connsiteY13693" fmla="*/ 621872 h 3322003"/>
              <a:gd name="connsiteX13694" fmla="*/ 2875910 w 12191948"/>
              <a:gd name="connsiteY13694" fmla="*/ 620120 h 3322003"/>
              <a:gd name="connsiteX13695" fmla="*/ 2895743 w 12191948"/>
              <a:gd name="connsiteY13695" fmla="*/ 635117 h 3322003"/>
              <a:gd name="connsiteX13696" fmla="*/ 2919239 w 12191948"/>
              <a:gd name="connsiteY13696" fmla="*/ 637387 h 3322003"/>
              <a:gd name="connsiteX13697" fmla="*/ 2930574 w 12191948"/>
              <a:gd name="connsiteY13697" fmla="*/ 640182 h 3322003"/>
              <a:gd name="connsiteX13698" fmla="*/ 2930574 w 12191948"/>
              <a:gd name="connsiteY13698" fmla="*/ 637260 h 3322003"/>
              <a:gd name="connsiteX13699" fmla="*/ 2919896 w 12191948"/>
              <a:gd name="connsiteY13699" fmla="*/ 637260 h 3322003"/>
              <a:gd name="connsiteX13700" fmla="*/ 2917755 w 12191948"/>
              <a:gd name="connsiteY13700" fmla="*/ 625379 h 3322003"/>
              <a:gd name="connsiteX13701" fmla="*/ 1660460 w 12191948"/>
              <a:gd name="connsiteY13701" fmla="*/ 619535 h 3322003"/>
              <a:gd name="connsiteX13702" fmla="*/ 1614501 w 12191948"/>
              <a:gd name="connsiteY13702" fmla="*/ 623821 h 3322003"/>
              <a:gd name="connsiteX13703" fmla="*/ 1571448 w 12191948"/>
              <a:gd name="connsiteY13703" fmla="*/ 623821 h 3322003"/>
              <a:gd name="connsiteX13704" fmla="*/ 1569510 w 12191948"/>
              <a:gd name="connsiteY13704" fmla="*/ 623821 h 3322003"/>
              <a:gd name="connsiteX13705" fmla="*/ 1558144 w 12191948"/>
              <a:gd name="connsiteY13705" fmla="*/ 623821 h 3322003"/>
              <a:gd name="connsiteX13706" fmla="*/ 1552339 w 12191948"/>
              <a:gd name="connsiteY13706" fmla="*/ 635702 h 3322003"/>
              <a:gd name="connsiteX13707" fmla="*/ 1574107 w 12191948"/>
              <a:gd name="connsiteY13707" fmla="*/ 645245 h 3322003"/>
              <a:gd name="connsiteX13708" fmla="*/ 1585476 w 12191948"/>
              <a:gd name="connsiteY13708" fmla="*/ 650116 h 3322003"/>
              <a:gd name="connsiteX13709" fmla="*/ 1642560 w 12191948"/>
              <a:gd name="connsiteY13709" fmla="*/ 668229 h 3322003"/>
              <a:gd name="connsiteX13710" fmla="*/ 1671826 w 12191948"/>
              <a:gd name="connsiteY13710" fmla="*/ 650699 h 3322003"/>
              <a:gd name="connsiteX13711" fmla="*/ 1751648 w 12191948"/>
              <a:gd name="connsiteY13711" fmla="*/ 660244 h 3322003"/>
              <a:gd name="connsiteX13712" fmla="*/ 1790106 w 12191948"/>
              <a:gd name="connsiteY13712" fmla="*/ 662581 h 3322003"/>
              <a:gd name="connsiteX13713" fmla="*/ 1734233 w 12191948"/>
              <a:gd name="connsiteY13713" fmla="*/ 632585 h 3322003"/>
              <a:gd name="connsiteX13714" fmla="*/ 1700852 w 12191948"/>
              <a:gd name="connsiteY13714" fmla="*/ 626547 h 3322003"/>
              <a:gd name="connsiteX13715" fmla="*/ 1700852 w 12191948"/>
              <a:gd name="connsiteY13715" fmla="*/ 625768 h 3322003"/>
              <a:gd name="connsiteX13716" fmla="*/ 1687066 w 12191948"/>
              <a:gd name="connsiteY13716" fmla="*/ 630833 h 3322003"/>
              <a:gd name="connsiteX13717" fmla="*/ 1688759 w 12191948"/>
              <a:gd name="connsiteY13717" fmla="*/ 639597 h 3322003"/>
              <a:gd name="connsiteX13718" fmla="*/ 1641592 w 12191948"/>
              <a:gd name="connsiteY13718" fmla="*/ 636092 h 3322003"/>
              <a:gd name="connsiteX13719" fmla="*/ 1660460 w 12191948"/>
              <a:gd name="connsiteY13719" fmla="*/ 619535 h 3322003"/>
              <a:gd name="connsiteX13720" fmla="*/ 3286381 w 12191948"/>
              <a:gd name="connsiteY13720" fmla="*/ 616615 h 3322003"/>
              <a:gd name="connsiteX13721" fmla="*/ 3281061 w 12191948"/>
              <a:gd name="connsiteY13721" fmla="*/ 620705 h 3322003"/>
              <a:gd name="connsiteX13722" fmla="*/ 3288075 w 12191948"/>
              <a:gd name="connsiteY13722" fmla="*/ 620705 h 3322003"/>
              <a:gd name="connsiteX13723" fmla="*/ 3293395 w 12191948"/>
              <a:gd name="connsiteY13723" fmla="*/ 617588 h 3322003"/>
              <a:gd name="connsiteX13724" fmla="*/ 3286381 w 12191948"/>
              <a:gd name="connsiteY13724" fmla="*/ 616615 h 3322003"/>
              <a:gd name="connsiteX13725" fmla="*/ 1138239 w 12191948"/>
              <a:gd name="connsiteY13725" fmla="*/ 613108 h 3322003"/>
              <a:gd name="connsiteX13726" fmla="*/ 1143076 w 12191948"/>
              <a:gd name="connsiteY13726" fmla="*/ 615836 h 3322003"/>
              <a:gd name="connsiteX13727" fmla="*/ 1141865 w 12191948"/>
              <a:gd name="connsiteY13727" fmla="*/ 615057 h 3322003"/>
              <a:gd name="connsiteX13728" fmla="*/ 1146946 w 12191948"/>
              <a:gd name="connsiteY13728" fmla="*/ 615057 h 3322003"/>
              <a:gd name="connsiteX13729" fmla="*/ 1143559 w 12191948"/>
              <a:gd name="connsiteY13729" fmla="*/ 613108 h 3322003"/>
              <a:gd name="connsiteX13730" fmla="*/ 1138239 w 12191948"/>
              <a:gd name="connsiteY13730" fmla="*/ 613108 h 3322003"/>
              <a:gd name="connsiteX13731" fmla="*/ 2150509 w 12191948"/>
              <a:gd name="connsiteY13731" fmla="*/ 611161 h 3322003"/>
              <a:gd name="connsiteX13732" fmla="*/ 2146639 w 12191948"/>
              <a:gd name="connsiteY13732" fmla="*/ 612329 h 3322003"/>
              <a:gd name="connsiteX13733" fmla="*/ 2149783 w 12191948"/>
              <a:gd name="connsiteY13733" fmla="*/ 614278 h 3322003"/>
              <a:gd name="connsiteX13734" fmla="*/ 2155832 w 12191948"/>
              <a:gd name="connsiteY13734" fmla="*/ 614278 h 3322003"/>
              <a:gd name="connsiteX13735" fmla="*/ 736717 w 12191948"/>
              <a:gd name="connsiteY13735" fmla="*/ 609212 h 3322003"/>
              <a:gd name="connsiteX13736" fmla="*/ 720510 w 12191948"/>
              <a:gd name="connsiteY13736" fmla="*/ 610771 h 3322003"/>
              <a:gd name="connsiteX13737" fmla="*/ 742522 w 12191948"/>
              <a:gd name="connsiteY13737" fmla="*/ 617783 h 3322003"/>
              <a:gd name="connsiteX13738" fmla="*/ 741311 w 12191948"/>
              <a:gd name="connsiteY13738" fmla="*/ 617783 h 3322003"/>
              <a:gd name="connsiteX13739" fmla="*/ 733329 w 12191948"/>
              <a:gd name="connsiteY13739" fmla="*/ 632391 h 3322003"/>
              <a:gd name="connsiteX13740" fmla="*/ 771304 w 12191948"/>
              <a:gd name="connsiteY13740" fmla="*/ 632391 h 3322003"/>
              <a:gd name="connsiteX13741" fmla="*/ 790413 w 12191948"/>
              <a:gd name="connsiteY13741" fmla="*/ 643104 h 3322003"/>
              <a:gd name="connsiteX13742" fmla="*/ 884263 w 12191948"/>
              <a:gd name="connsiteY13742" fmla="*/ 636675 h 3322003"/>
              <a:gd name="connsiteX13743" fmla="*/ 858625 w 12191948"/>
              <a:gd name="connsiteY13743" fmla="*/ 630442 h 3322003"/>
              <a:gd name="connsiteX13744" fmla="*/ 873864 w 12191948"/>
              <a:gd name="connsiteY13744" fmla="*/ 622848 h 3322003"/>
              <a:gd name="connsiteX13745" fmla="*/ 852093 w 12191948"/>
              <a:gd name="connsiteY13745" fmla="*/ 630833 h 3322003"/>
              <a:gd name="connsiteX13746" fmla="*/ 849676 w 12191948"/>
              <a:gd name="connsiteY13746" fmla="*/ 628690 h 3322003"/>
              <a:gd name="connsiteX13747" fmla="*/ 843627 w 12191948"/>
              <a:gd name="connsiteY13747" fmla="*/ 628690 h 3322003"/>
              <a:gd name="connsiteX13748" fmla="*/ 789204 w 12191948"/>
              <a:gd name="connsiteY13748" fmla="*/ 616615 h 3322003"/>
              <a:gd name="connsiteX13749" fmla="*/ 736717 w 12191948"/>
              <a:gd name="connsiteY13749" fmla="*/ 609212 h 3322003"/>
              <a:gd name="connsiteX13750" fmla="*/ 3064577 w 12191948"/>
              <a:gd name="connsiteY13750" fmla="*/ 609018 h 3322003"/>
              <a:gd name="connsiteX13751" fmla="*/ 3052241 w 12191948"/>
              <a:gd name="connsiteY13751" fmla="*/ 614472 h 3322003"/>
              <a:gd name="connsiteX13752" fmla="*/ 3053449 w 12191948"/>
              <a:gd name="connsiteY13752" fmla="*/ 615057 h 3322003"/>
              <a:gd name="connsiteX13753" fmla="*/ 3116097 w 12191948"/>
              <a:gd name="connsiteY13753" fmla="*/ 644272 h 3322003"/>
              <a:gd name="connsiteX13754" fmla="*/ 3130369 w 12191948"/>
              <a:gd name="connsiteY13754" fmla="*/ 634728 h 3322003"/>
              <a:gd name="connsiteX13755" fmla="*/ 3084654 w 12191948"/>
              <a:gd name="connsiteY13755" fmla="*/ 612523 h 3322003"/>
              <a:gd name="connsiteX13756" fmla="*/ 3064577 w 12191948"/>
              <a:gd name="connsiteY13756" fmla="*/ 609018 h 3322003"/>
              <a:gd name="connsiteX13757" fmla="*/ 2627438 w 12191948"/>
              <a:gd name="connsiteY13757" fmla="*/ 607995 h 3322003"/>
              <a:gd name="connsiteX13758" fmla="*/ 2613711 w 12191948"/>
              <a:gd name="connsiteY13758" fmla="*/ 613108 h 3322003"/>
              <a:gd name="connsiteX13759" fmla="*/ 2652412 w 12191948"/>
              <a:gd name="connsiteY13759" fmla="*/ 613108 h 3322003"/>
              <a:gd name="connsiteX13760" fmla="*/ 2627438 w 12191948"/>
              <a:gd name="connsiteY13760" fmla="*/ 607995 h 3322003"/>
              <a:gd name="connsiteX13761" fmla="*/ 2665473 w 12191948"/>
              <a:gd name="connsiteY13761" fmla="*/ 604538 h 3322003"/>
              <a:gd name="connsiteX13762" fmla="*/ 2667408 w 12191948"/>
              <a:gd name="connsiteY13762" fmla="*/ 611161 h 3322003"/>
              <a:gd name="connsiteX13763" fmla="*/ 2668134 w 12191948"/>
              <a:gd name="connsiteY13763" fmla="*/ 610577 h 3322003"/>
              <a:gd name="connsiteX13764" fmla="*/ 2696433 w 12191948"/>
              <a:gd name="connsiteY13764" fmla="*/ 616615 h 3322003"/>
              <a:gd name="connsiteX13765" fmla="*/ 2689661 w 12191948"/>
              <a:gd name="connsiteY13765" fmla="*/ 607654 h 3322003"/>
              <a:gd name="connsiteX13766" fmla="*/ 2665473 w 12191948"/>
              <a:gd name="connsiteY13766" fmla="*/ 604538 h 3322003"/>
              <a:gd name="connsiteX13767" fmla="*/ 1266434 w 12191948"/>
              <a:gd name="connsiteY13767" fmla="*/ 603174 h 3322003"/>
              <a:gd name="connsiteX13768" fmla="*/ 1259179 w 12191948"/>
              <a:gd name="connsiteY13768" fmla="*/ 612135 h 3322003"/>
              <a:gd name="connsiteX13769" fmla="*/ 1285302 w 12191948"/>
              <a:gd name="connsiteY13769" fmla="*/ 613302 h 3322003"/>
              <a:gd name="connsiteX13770" fmla="*/ 1285302 w 12191948"/>
              <a:gd name="connsiteY13770" fmla="*/ 614861 h 3322003"/>
              <a:gd name="connsiteX13771" fmla="*/ 1376491 w 12191948"/>
              <a:gd name="connsiteY13771" fmla="*/ 625185 h 3322003"/>
              <a:gd name="connsiteX13772" fmla="*/ 1411804 w 12191948"/>
              <a:gd name="connsiteY13772" fmla="*/ 629663 h 3322003"/>
              <a:gd name="connsiteX13773" fmla="*/ 1375764 w 12191948"/>
              <a:gd name="connsiteY13773" fmla="*/ 611161 h 3322003"/>
              <a:gd name="connsiteX13774" fmla="*/ 1300056 w 12191948"/>
              <a:gd name="connsiteY13774" fmla="*/ 603174 h 3322003"/>
              <a:gd name="connsiteX13775" fmla="*/ 1266434 w 12191948"/>
              <a:gd name="connsiteY13775" fmla="*/ 603174 h 3322003"/>
              <a:gd name="connsiteX13776" fmla="*/ 3585831 w 12191948"/>
              <a:gd name="connsiteY13776" fmla="*/ 598111 h 3322003"/>
              <a:gd name="connsiteX13777" fmla="*/ 3581961 w 12191948"/>
              <a:gd name="connsiteY13777" fmla="*/ 606681 h 3322003"/>
              <a:gd name="connsiteX13778" fmla="*/ 3581961 w 12191948"/>
              <a:gd name="connsiteY13778" fmla="*/ 607070 h 3322003"/>
              <a:gd name="connsiteX13779" fmla="*/ 3599859 w 12191948"/>
              <a:gd name="connsiteY13779" fmla="*/ 612135 h 3322003"/>
              <a:gd name="connsiteX13780" fmla="*/ 3617515 w 12191948"/>
              <a:gd name="connsiteY13780" fmla="*/ 606096 h 3322003"/>
              <a:gd name="connsiteX13781" fmla="*/ 3604937 w 12191948"/>
              <a:gd name="connsiteY13781" fmla="*/ 598111 h 3322003"/>
              <a:gd name="connsiteX13782" fmla="*/ 3585831 w 12191948"/>
              <a:gd name="connsiteY13782" fmla="*/ 598111 h 3322003"/>
              <a:gd name="connsiteX13783" fmla="*/ 468228 w 12191948"/>
              <a:gd name="connsiteY13783" fmla="*/ 598111 h 3322003"/>
              <a:gd name="connsiteX13784" fmla="*/ 468228 w 12191948"/>
              <a:gd name="connsiteY13784" fmla="*/ 603565 h 3322003"/>
              <a:gd name="connsiteX13785" fmla="*/ 474759 w 12191948"/>
              <a:gd name="connsiteY13785" fmla="*/ 603565 h 3322003"/>
              <a:gd name="connsiteX13786" fmla="*/ 481291 w 12191948"/>
              <a:gd name="connsiteY13786" fmla="*/ 598696 h 3322003"/>
              <a:gd name="connsiteX13787" fmla="*/ 469437 w 12191948"/>
              <a:gd name="connsiteY13787" fmla="*/ 601227 h 3322003"/>
              <a:gd name="connsiteX13788" fmla="*/ 1958940 w 12191948"/>
              <a:gd name="connsiteY13788" fmla="*/ 593825 h 3322003"/>
              <a:gd name="connsiteX13789" fmla="*/ 1960148 w 12191948"/>
              <a:gd name="connsiteY13789" fmla="*/ 598111 h 3322003"/>
              <a:gd name="connsiteX13790" fmla="*/ 1998849 w 12191948"/>
              <a:gd name="connsiteY13790" fmla="*/ 601227 h 3322003"/>
              <a:gd name="connsiteX13791" fmla="*/ 1995947 w 12191948"/>
              <a:gd name="connsiteY13791" fmla="*/ 596941 h 3322003"/>
              <a:gd name="connsiteX13792" fmla="*/ 1997399 w 12191948"/>
              <a:gd name="connsiteY13792" fmla="*/ 596747 h 3322003"/>
              <a:gd name="connsiteX13793" fmla="*/ 1958940 w 12191948"/>
              <a:gd name="connsiteY13793" fmla="*/ 593825 h 3322003"/>
              <a:gd name="connsiteX13794" fmla="*/ 1019716 w 12191948"/>
              <a:gd name="connsiteY13794" fmla="*/ 590905 h 3322003"/>
              <a:gd name="connsiteX13795" fmla="*/ 1004477 w 12191948"/>
              <a:gd name="connsiteY13795" fmla="*/ 609407 h 3322003"/>
              <a:gd name="connsiteX13796" fmla="*/ 1003268 w 12191948"/>
              <a:gd name="connsiteY13796" fmla="*/ 607849 h 3322003"/>
              <a:gd name="connsiteX13797" fmla="*/ 1055514 w 12191948"/>
              <a:gd name="connsiteY13797" fmla="*/ 628495 h 3322003"/>
              <a:gd name="connsiteX13798" fmla="*/ 1085993 w 12191948"/>
              <a:gd name="connsiteY13798" fmla="*/ 624989 h 3322003"/>
              <a:gd name="connsiteX13799" fmla="*/ 1026247 w 12191948"/>
              <a:gd name="connsiteY13799" fmla="*/ 601812 h 3322003"/>
              <a:gd name="connsiteX13800" fmla="*/ 1070268 w 12191948"/>
              <a:gd name="connsiteY13800" fmla="*/ 603370 h 3322003"/>
              <a:gd name="connsiteX13801" fmla="*/ 1079944 w 12191948"/>
              <a:gd name="connsiteY13801" fmla="*/ 601227 h 3322003"/>
              <a:gd name="connsiteX13802" fmla="*/ 1070512 w 12191948"/>
              <a:gd name="connsiteY13802" fmla="*/ 596747 h 3322003"/>
              <a:gd name="connsiteX13803" fmla="*/ 1019716 w 12191948"/>
              <a:gd name="connsiteY13803" fmla="*/ 590905 h 3322003"/>
              <a:gd name="connsiteX13804" fmla="*/ 779044 w 12191948"/>
              <a:gd name="connsiteY13804" fmla="*/ 588956 h 3322003"/>
              <a:gd name="connsiteX13805" fmla="*/ 781464 w 12191948"/>
              <a:gd name="connsiteY13805" fmla="*/ 591099 h 3322003"/>
              <a:gd name="connsiteX13806" fmla="*/ 781749 w 12191948"/>
              <a:gd name="connsiteY13806" fmla="*/ 591050 h 3322003"/>
              <a:gd name="connsiteX13807" fmla="*/ 785334 w 12191948"/>
              <a:gd name="connsiteY13807" fmla="*/ 593825 h 3322003"/>
              <a:gd name="connsiteX13808" fmla="*/ 809522 w 12191948"/>
              <a:gd name="connsiteY13808" fmla="*/ 591099 h 3322003"/>
              <a:gd name="connsiteX13809" fmla="*/ 793226 w 12191948"/>
              <a:gd name="connsiteY13809" fmla="*/ 589054 h 3322003"/>
              <a:gd name="connsiteX13810" fmla="*/ 781749 w 12191948"/>
              <a:gd name="connsiteY13810" fmla="*/ 591050 h 3322003"/>
              <a:gd name="connsiteX13811" fmla="*/ 829114 w 12191948"/>
              <a:gd name="connsiteY13811" fmla="*/ 586034 h 3322003"/>
              <a:gd name="connsiteX13812" fmla="*/ 831717 w 12191948"/>
              <a:gd name="connsiteY13812" fmla="*/ 592020 h 3322003"/>
              <a:gd name="connsiteX13813" fmla="*/ 830081 w 12191948"/>
              <a:gd name="connsiteY13813" fmla="*/ 591684 h 3322003"/>
              <a:gd name="connsiteX13814" fmla="*/ 832502 w 12191948"/>
              <a:gd name="connsiteY13814" fmla="*/ 593825 h 3322003"/>
              <a:gd name="connsiteX13815" fmla="*/ 831717 w 12191948"/>
              <a:gd name="connsiteY13815" fmla="*/ 592020 h 3322003"/>
              <a:gd name="connsiteX13816" fmla="*/ 841450 w 12191948"/>
              <a:gd name="connsiteY13816" fmla="*/ 594021 h 3322003"/>
              <a:gd name="connsiteX13817" fmla="*/ 844594 w 12191948"/>
              <a:gd name="connsiteY13817" fmla="*/ 588568 h 3322003"/>
              <a:gd name="connsiteX13818" fmla="*/ 3119967 w 12191948"/>
              <a:gd name="connsiteY13818" fmla="*/ 584087 h 3322003"/>
              <a:gd name="connsiteX13819" fmla="*/ 3121902 w 12191948"/>
              <a:gd name="connsiteY13819" fmla="*/ 587789 h 3322003"/>
              <a:gd name="connsiteX13820" fmla="*/ 3141735 w 12191948"/>
              <a:gd name="connsiteY13820" fmla="*/ 590126 h 3322003"/>
              <a:gd name="connsiteX13821" fmla="*/ 3139559 w 12191948"/>
              <a:gd name="connsiteY13821" fmla="*/ 585840 h 3322003"/>
              <a:gd name="connsiteX13822" fmla="*/ 3140285 w 12191948"/>
              <a:gd name="connsiteY13822" fmla="*/ 585840 h 3322003"/>
              <a:gd name="connsiteX13823" fmla="*/ 1872348 w 12191948"/>
              <a:gd name="connsiteY13823" fmla="*/ 583308 h 3322003"/>
              <a:gd name="connsiteX13824" fmla="*/ 1872348 w 12191948"/>
              <a:gd name="connsiteY13824" fmla="*/ 584282 h 3322003"/>
              <a:gd name="connsiteX13825" fmla="*/ 1883473 w 12191948"/>
              <a:gd name="connsiteY13825" fmla="*/ 587398 h 3322003"/>
              <a:gd name="connsiteX13826" fmla="*/ 1883473 w 12191948"/>
              <a:gd name="connsiteY13826" fmla="*/ 583697 h 3322003"/>
              <a:gd name="connsiteX13827" fmla="*/ 1872348 w 12191948"/>
              <a:gd name="connsiteY13827" fmla="*/ 583308 h 3322003"/>
              <a:gd name="connsiteX13828" fmla="*/ 2734408 w 12191948"/>
              <a:gd name="connsiteY13828" fmla="*/ 570843 h 3322003"/>
              <a:gd name="connsiteX13829" fmla="*/ 2731990 w 12191948"/>
              <a:gd name="connsiteY13829" fmla="*/ 575906 h 3322003"/>
              <a:gd name="connsiteX13830" fmla="*/ 2732717 w 12191948"/>
              <a:gd name="connsiteY13830" fmla="*/ 574738 h 3322003"/>
              <a:gd name="connsiteX13831" fmla="*/ 2763436 w 12191948"/>
              <a:gd name="connsiteY13831" fmla="*/ 579219 h 3322003"/>
              <a:gd name="connsiteX13832" fmla="*/ 2767306 w 12191948"/>
              <a:gd name="connsiteY13832" fmla="*/ 574544 h 3322003"/>
              <a:gd name="connsiteX13833" fmla="*/ 2734408 w 12191948"/>
              <a:gd name="connsiteY13833" fmla="*/ 570843 h 3322003"/>
              <a:gd name="connsiteX13834" fmla="*/ 2407870 w 12191948"/>
              <a:gd name="connsiteY13834" fmla="*/ 556625 h 3322003"/>
              <a:gd name="connsiteX13835" fmla="*/ 2405694 w 12191948"/>
              <a:gd name="connsiteY13835" fmla="*/ 560324 h 3322003"/>
              <a:gd name="connsiteX13836" fmla="*/ 2407870 w 12191948"/>
              <a:gd name="connsiteY13836" fmla="*/ 559157 h 3322003"/>
              <a:gd name="connsiteX13837" fmla="*/ 2419963 w 12191948"/>
              <a:gd name="connsiteY13837" fmla="*/ 560324 h 3322003"/>
              <a:gd name="connsiteX13838" fmla="*/ 2419963 w 12191948"/>
              <a:gd name="connsiteY13838" fmla="*/ 556625 h 3322003"/>
              <a:gd name="connsiteX13839" fmla="*/ 1750681 w 12191948"/>
              <a:gd name="connsiteY13839" fmla="*/ 551754 h 3322003"/>
              <a:gd name="connsiteX13840" fmla="*/ 1748505 w 12191948"/>
              <a:gd name="connsiteY13840" fmla="*/ 555261 h 3322003"/>
              <a:gd name="connsiteX13841" fmla="*/ 1761082 w 12191948"/>
              <a:gd name="connsiteY13841" fmla="*/ 556429 h 3322003"/>
              <a:gd name="connsiteX13842" fmla="*/ 1763259 w 12191948"/>
              <a:gd name="connsiteY13842" fmla="*/ 552730 h 3322003"/>
              <a:gd name="connsiteX13843" fmla="*/ 1750681 w 12191948"/>
              <a:gd name="connsiteY13843" fmla="*/ 552533 h 3322003"/>
              <a:gd name="connsiteX13844" fmla="*/ 1978290 w 12191948"/>
              <a:gd name="connsiteY13844" fmla="*/ 546300 h 3322003"/>
              <a:gd name="connsiteX13845" fmla="*/ 1980951 w 12191948"/>
              <a:gd name="connsiteY13845" fmla="*/ 552145 h 3322003"/>
              <a:gd name="connsiteX13846" fmla="*/ 2005139 w 12191948"/>
              <a:gd name="connsiteY13846" fmla="*/ 552145 h 3322003"/>
              <a:gd name="connsiteX13847" fmla="*/ 2001993 w 12191948"/>
              <a:gd name="connsiteY13847" fmla="*/ 546300 h 3322003"/>
              <a:gd name="connsiteX13848" fmla="*/ 2526512 w 12191948"/>
              <a:gd name="connsiteY13848" fmla="*/ 542625 h 3322003"/>
              <a:gd name="connsiteX13849" fmla="*/ 2498091 w 12191948"/>
              <a:gd name="connsiteY13849" fmla="*/ 543575 h 3322003"/>
              <a:gd name="connsiteX13850" fmla="*/ 2508010 w 12191948"/>
              <a:gd name="connsiteY13850" fmla="*/ 548055 h 3322003"/>
              <a:gd name="connsiteX13851" fmla="*/ 2546952 w 12191948"/>
              <a:gd name="connsiteY13851" fmla="*/ 555067 h 3322003"/>
              <a:gd name="connsiteX13852" fmla="*/ 2542597 w 12191948"/>
              <a:gd name="connsiteY13852" fmla="*/ 548249 h 3322003"/>
              <a:gd name="connsiteX13853" fmla="*/ 2526512 w 12191948"/>
              <a:gd name="connsiteY13853" fmla="*/ 542625 h 3322003"/>
              <a:gd name="connsiteX13854" fmla="*/ 2367717 w 12191948"/>
              <a:gd name="connsiteY13854" fmla="*/ 535393 h 3322003"/>
              <a:gd name="connsiteX13855" fmla="*/ 2365540 w 12191948"/>
              <a:gd name="connsiteY13855" fmla="*/ 535978 h 3322003"/>
              <a:gd name="connsiteX13856" fmla="*/ 2365957 w 12191948"/>
              <a:gd name="connsiteY13856" fmla="*/ 536043 h 3322003"/>
              <a:gd name="connsiteX13857" fmla="*/ 2356109 w 12191948"/>
              <a:gd name="connsiteY13857" fmla="*/ 539679 h 3322003"/>
              <a:gd name="connsiteX13858" fmla="*/ 2376668 w 12191948"/>
              <a:gd name="connsiteY13858" fmla="*/ 546300 h 3322003"/>
              <a:gd name="connsiteX13859" fmla="*/ 2406176 w 12191948"/>
              <a:gd name="connsiteY13859" fmla="*/ 546300 h 3322003"/>
              <a:gd name="connsiteX13860" fmla="*/ 2401583 w 12191948"/>
              <a:gd name="connsiteY13860" fmla="*/ 541626 h 3322003"/>
              <a:gd name="connsiteX13861" fmla="*/ 2365957 w 12191948"/>
              <a:gd name="connsiteY13861" fmla="*/ 536043 h 3322003"/>
              <a:gd name="connsiteX13862" fmla="*/ 2759807 w 12191948"/>
              <a:gd name="connsiteY13862" fmla="*/ 512996 h 3322003"/>
              <a:gd name="connsiteX13863" fmla="*/ 2751341 w 12191948"/>
              <a:gd name="connsiteY13863" fmla="*/ 517671 h 3322003"/>
              <a:gd name="connsiteX13864" fmla="*/ 2767789 w 12191948"/>
              <a:gd name="connsiteY13864" fmla="*/ 523124 h 3322003"/>
              <a:gd name="connsiteX13865" fmla="*/ 2811569 w 12191948"/>
              <a:gd name="connsiteY13865" fmla="*/ 521566 h 3322003"/>
              <a:gd name="connsiteX13866" fmla="*/ 2759081 w 12191948"/>
              <a:gd name="connsiteY13866" fmla="*/ 514164 h 3322003"/>
              <a:gd name="connsiteX13867" fmla="*/ 1515573 w 12191948"/>
              <a:gd name="connsiteY13867" fmla="*/ 511826 h 3322003"/>
              <a:gd name="connsiteX13868" fmla="*/ 1515329 w 12191948"/>
              <a:gd name="connsiteY13868" fmla="*/ 517865 h 3322003"/>
              <a:gd name="connsiteX13869" fmla="*/ 1532988 w 12191948"/>
              <a:gd name="connsiteY13869" fmla="*/ 521760 h 3322003"/>
              <a:gd name="connsiteX13870" fmla="*/ 1550404 w 12191948"/>
              <a:gd name="connsiteY13870" fmla="*/ 514943 h 3322003"/>
              <a:gd name="connsiteX13871" fmla="*/ 1515573 w 12191948"/>
              <a:gd name="connsiteY13871" fmla="*/ 511826 h 3322003"/>
              <a:gd name="connsiteX13872" fmla="*/ 1954102 w 12191948"/>
              <a:gd name="connsiteY13872" fmla="*/ 508321 h 3322003"/>
              <a:gd name="connsiteX13873" fmla="*/ 1950717 w 12191948"/>
              <a:gd name="connsiteY13873" fmla="*/ 513190 h 3322003"/>
              <a:gd name="connsiteX13874" fmla="*/ 1972726 w 12191948"/>
              <a:gd name="connsiteY13874" fmla="*/ 517474 h 3322003"/>
              <a:gd name="connsiteX13875" fmla="*/ 1972726 w 12191948"/>
              <a:gd name="connsiteY13875" fmla="*/ 510853 h 3322003"/>
              <a:gd name="connsiteX13876" fmla="*/ 1954102 w 12191948"/>
              <a:gd name="connsiteY13876" fmla="*/ 508321 h 3322003"/>
              <a:gd name="connsiteX13877" fmla="*/ 3717414 w 12191948"/>
              <a:gd name="connsiteY13877" fmla="*/ 499167 h 3322003"/>
              <a:gd name="connsiteX13878" fmla="*/ 3717414 w 12191948"/>
              <a:gd name="connsiteY13878" fmla="*/ 501310 h 3322003"/>
              <a:gd name="connsiteX13879" fmla="*/ 3723702 w 12191948"/>
              <a:gd name="connsiteY13879" fmla="*/ 501310 h 3322003"/>
              <a:gd name="connsiteX13880" fmla="*/ 3722975 w 12191948"/>
              <a:gd name="connsiteY13880" fmla="*/ 500140 h 3322003"/>
              <a:gd name="connsiteX13881" fmla="*/ 3724187 w 12191948"/>
              <a:gd name="connsiteY13881" fmla="*/ 499167 h 3322003"/>
              <a:gd name="connsiteX13882" fmla="*/ 3683066 w 12191948"/>
              <a:gd name="connsiteY13882" fmla="*/ 483585 h 3322003"/>
              <a:gd name="connsiteX13883" fmla="*/ 3676775 w 12191948"/>
              <a:gd name="connsiteY13883" fmla="*/ 486311 h 3322003"/>
              <a:gd name="connsiteX13884" fmla="*/ 3690080 w 12191948"/>
              <a:gd name="connsiteY13884" fmla="*/ 489039 h 3322003"/>
              <a:gd name="connsiteX13885" fmla="*/ 3694917 w 12191948"/>
              <a:gd name="connsiteY13885" fmla="*/ 486311 h 3322003"/>
              <a:gd name="connsiteX13886" fmla="*/ 3681857 w 12191948"/>
              <a:gd name="connsiteY13886" fmla="*/ 484364 h 3322003"/>
              <a:gd name="connsiteX13887" fmla="*/ 2738673 w 12191948"/>
              <a:gd name="connsiteY13887" fmla="*/ 480590 h 3322003"/>
              <a:gd name="connsiteX13888" fmla="*/ 2710220 w 12191948"/>
              <a:gd name="connsiteY13888" fmla="*/ 483585 h 3322003"/>
              <a:gd name="connsiteX13889" fmla="*/ 2760775 w 12191948"/>
              <a:gd name="connsiteY13889" fmla="*/ 486507 h 3322003"/>
              <a:gd name="connsiteX13890" fmla="*/ 2738673 w 12191948"/>
              <a:gd name="connsiteY13890" fmla="*/ 480590 h 3322003"/>
              <a:gd name="connsiteX13891" fmla="*/ 3667826 w 12191948"/>
              <a:gd name="connsiteY13891" fmla="*/ 467612 h 3322003"/>
              <a:gd name="connsiteX13892" fmla="*/ 3675325 w 12191948"/>
              <a:gd name="connsiteY13892" fmla="*/ 472287 h 3322003"/>
              <a:gd name="connsiteX13893" fmla="*/ 3687903 w 12191948"/>
              <a:gd name="connsiteY13893" fmla="*/ 472287 h 3322003"/>
              <a:gd name="connsiteX13894" fmla="*/ 3684759 w 12191948"/>
              <a:gd name="connsiteY13894" fmla="*/ 468588 h 3322003"/>
              <a:gd name="connsiteX13895" fmla="*/ 3685968 w 12191948"/>
              <a:gd name="connsiteY13895" fmla="*/ 467612 h 3322003"/>
              <a:gd name="connsiteX13896" fmla="*/ 5984652 w 12191948"/>
              <a:gd name="connsiteY13896" fmla="*/ 462501 h 3322003"/>
              <a:gd name="connsiteX13897" fmla="*/ 5975854 w 12191948"/>
              <a:gd name="connsiteY13897" fmla="*/ 468588 h 3322003"/>
              <a:gd name="connsiteX13898" fmla="*/ 5975854 w 12191948"/>
              <a:gd name="connsiteY13898" fmla="*/ 468976 h 3322003"/>
              <a:gd name="connsiteX13899" fmla="*/ 6004154 w 12191948"/>
              <a:gd name="connsiteY13899" fmla="*/ 464887 h 3322003"/>
              <a:gd name="connsiteX13900" fmla="*/ 5984652 w 12191948"/>
              <a:gd name="connsiteY13900" fmla="*/ 462501 h 3322003"/>
              <a:gd name="connsiteX13901" fmla="*/ 6033664 w 12191948"/>
              <a:gd name="connsiteY13901" fmla="*/ 459239 h 3322003"/>
              <a:gd name="connsiteX13902" fmla="*/ 6033664 w 12191948"/>
              <a:gd name="connsiteY13902" fmla="*/ 459627 h 3322003"/>
              <a:gd name="connsiteX13903" fmla="*/ 6016005 w 12191948"/>
              <a:gd name="connsiteY13903" fmla="*/ 459627 h 3322003"/>
              <a:gd name="connsiteX13904" fmla="*/ 6008506 w 12191948"/>
              <a:gd name="connsiteY13904" fmla="*/ 464108 h 3322003"/>
              <a:gd name="connsiteX13905" fmla="*/ 6043822 w 12191948"/>
              <a:gd name="connsiteY13905" fmla="*/ 466251 h 3322003"/>
              <a:gd name="connsiteX13906" fmla="*/ 6033664 w 12191948"/>
              <a:gd name="connsiteY13906" fmla="*/ 459239 h 3322003"/>
              <a:gd name="connsiteX13907" fmla="*/ 11360120 w 12191948"/>
              <a:gd name="connsiteY13907" fmla="*/ 453395 h 3322003"/>
              <a:gd name="connsiteX13908" fmla="*/ 11351171 w 12191948"/>
              <a:gd name="connsiteY13908" fmla="*/ 454564 h 3322003"/>
              <a:gd name="connsiteX13909" fmla="*/ 11358667 w 12191948"/>
              <a:gd name="connsiteY13909" fmla="*/ 459433 h 3322003"/>
              <a:gd name="connsiteX13910" fmla="*/ 11386001 w 12191948"/>
              <a:gd name="connsiteY13910" fmla="*/ 462744 h 3322003"/>
              <a:gd name="connsiteX13911" fmla="*/ 11384308 w 12191948"/>
              <a:gd name="connsiteY13911" fmla="*/ 460212 h 3322003"/>
              <a:gd name="connsiteX13912" fmla="*/ 5494751 w 12191948"/>
              <a:gd name="connsiteY13912" fmla="*/ 450863 h 3322003"/>
              <a:gd name="connsiteX13913" fmla="*/ 5493543 w 12191948"/>
              <a:gd name="connsiteY13913" fmla="*/ 452227 h 3322003"/>
              <a:gd name="connsiteX13914" fmla="*/ 5498622 w 12191948"/>
              <a:gd name="connsiteY13914" fmla="*/ 452227 h 3322003"/>
              <a:gd name="connsiteX13915" fmla="*/ 2480920 w 12191948"/>
              <a:gd name="connsiteY13915" fmla="*/ 425542 h 3322003"/>
              <a:gd name="connsiteX13916" fmla="*/ 2473902 w 12191948"/>
              <a:gd name="connsiteY13916" fmla="*/ 429651 h 3322003"/>
              <a:gd name="connsiteX13917" fmla="*/ 2472694 w 12191948"/>
              <a:gd name="connsiteY13917" fmla="*/ 429437 h 3322003"/>
              <a:gd name="connsiteX13918" fmla="*/ 2472936 w 12191948"/>
              <a:gd name="connsiteY13918" fmla="*/ 430216 h 3322003"/>
              <a:gd name="connsiteX13919" fmla="*/ 2473902 w 12191948"/>
              <a:gd name="connsiteY13919" fmla="*/ 429651 h 3322003"/>
              <a:gd name="connsiteX13920" fmla="*/ 2494706 w 12191948"/>
              <a:gd name="connsiteY13920" fmla="*/ 433332 h 3322003"/>
              <a:gd name="connsiteX13921" fmla="*/ 2515265 w 12191948"/>
              <a:gd name="connsiteY13921" fmla="*/ 429828 h 3322003"/>
              <a:gd name="connsiteX13922" fmla="*/ 2480920 w 12191948"/>
              <a:gd name="connsiteY13922" fmla="*/ 425542 h 3322003"/>
              <a:gd name="connsiteX13923" fmla="*/ 5461859 w 12191948"/>
              <a:gd name="connsiteY13923" fmla="*/ 406455 h 3322003"/>
              <a:gd name="connsiteX13924" fmla="*/ 5486046 w 12191948"/>
              <a:gd name="connsiteY13924" fmla="*/ 424568 h 3322003"/>
              <a:gd name="connsiteX13925" fmla="*/ 5519183 w 12191948"/>
              <a:gd name="connsiteY13925" fmla="*/ 424568 h 3322003"/>
              <a:gd name="connsiteX13926" fmla="*/ 5259402 w 12191948"/>
              <a:gd name="connsiteY13926" fmla="*/ 393405 h 3322003"/>
              <a:gd name="connsiteX13927" fmla="*/ 5250666 w 12191948"/>
              <a:gd name="connsiteY13927" fmla="*/ 397203 h 3322003"/>
              <a:gd name="connsiteX13928" fmla="*/ 5270014 w 12191948"/>
              <a:gd name="connsiteY13928" fmla="*/ 408730 h 3322003"/>
              <a:gd name="connsiteX13929" fmla="*/ 5269804 w 12191948"/>
              <a:gd name="connsiteY13929" fmla="*/ 408792 h 3322003"/>
              <a:gd name="connsiteX13930" fmla="*/ 5270771 w 12191948"/>
              <a:gd name="connsiteY13930" fmla="*/ 409181 h 3322003"/>
              <a:gd name="connsiteX13931" fmla="*/ 5270014 w 12191948"/>
              <a:gd name="connsiteY13931" fmla="*/ 408730 h 3322003"/>
              <a:gd name="connsiteX13932" fmla="*/ 5293992 w 12191948"/>
              <a:gd name="connsiteY13932" fmla="*/ 401586 h 3322003"/>
              <a:gd name="connsiteX13933" fmla="*/ 5259402 w 12191948"/>
              <a:gd name="connsiteY13933" fmla="*/ 393405 h 3322003"/>
              <a:gd name="connsiteX13934" fmla="*/ 5300523 w 12191948"/>
              <a:gd name="connsiteY13934" fmla="*/ 376265 h 3322003"/>
              <a:gd name="connsiteX13935" fmla="*/ 5298103 w 12191948"/>
              <a:gd name="connsiteY13935" fmla="*/ 379772 h 3322003"/>
              <a:gd name="connsiteX13936" fmla="*/ 5304634 w 12191948"/>
              <a:gd name="connsiteY13936" fmla="*/ 379772 h 3322003"/>
              <a:gd name="connsiteX13937" fmla="*/ 5307296 w 12191948"/>
              <a:gd name="connsiteY13937" fmla="*/ 376265 h 3322003"/>
              <a:gd name="connsiteX13938" fmla="*/ 5391953 w 12191948"/>
              <a:gd name="connsiteY13938" fmla="*/ 370617 h 3322003"/>
              <a:gd name="connsiteX13939" fmla="*/ 5397758 w 12191948"/>
              <a:gd name="connsiteY13939" fmla="*/ 375486 h 3322003"/>
              <a:gd name="connsiteX13940" fmla="*/ 5416867 w 12191948"/>
              <a:gd name="connsiteY13940" fmla="*/ 376655 h 3322003"/>
              <a:gd name="connsiteX13941" fmla="*/ 5416867 w 12191948"/>
              <a:gd name="connsiteY13941" fmla="*/ 371981 h 3322003"/>
              <a:gd name="connsiteX13942" fmla="*/ 1780430 w 12191948"/>
              <a:gd name="connsiteY13942" fmla="*/ 370032 h 3322003"/>
              <a:gd name="connsiteX13943" fmla="*/ 1788897 w 12191948"/>
              <a:gd name="connsiteY13943" fmla="*/ 378602 h 3322003"/>
              <a:gd name="connsiteX13944" fmla="*/ 1813085 w 12191948"/>
              <a:gd name="connsiteY13944" fmla="*/ 378602 h 3322003"/>
              <a:gd name="connsiteX13945" fmla="*/ 1809941 w 12191948"/>
              <a:gd name="connsiteY13945" fmla="*/ 375097 h 3322003"/>
              <a:gd name="connsiteX13946" fmla="*/ 1809941 w 12191948"/>
              <a:gd name="connsiteY13946" fmla="*/ 374318 h 3322003"/>
              <a:gd name="connsiteX13947" fmla="*/ 1780430 w 12191948"/>
              <a:gd name="connsiteY13947" fmla="*/ 370032 h 3322003"/>
              <a:gd name="connsiteX13948" fmla="*/ 5284799 w 12191948"/>
              <a:gd name="connsiteY13948" fmla="*/ 358151 h 3322003"/>
              <a:gd name="connsiteX13949" fmla="*/ 5284799 w 12191948"/>
              <a:gd name="connsiteY13949" fmla="*/ 360295 h 3322003"/>
              <a:gd name="connsiteX13950" fmla="*/ 5299314 w 12191948"/>
              <a:gd name="connsiteY13950" fmla="*/ 367110 h 3322003"/>
              <a:gd name="connsiteX13951" fmla="*/ 5303184 w 12191948"/>
              <a:gd name="connsiteY13951" fmla="*/ 363214 h 3322003"/>
              <a:gd name="connsiteX13952" fmla="*/ 5285770 w 12191948"/>
              <a:gd name="connsiteY13952" fmla="*/ 358540 h 3322003"/>
              <a:gd name="connsiteX13953" fmla="*/ 4770079 w 12191948"/>
              <a:gd name="connsiteY13953" fmla="*/ 357178 h 3322003"/>
              <a:gd name="connsiteX13954" fmla="*/ 4773223 w 12191948"/>
              <a:gd name="connsiteY13954" fmla="*/ 365358 h 3322003"/>
              <a:gd name="connsiteX13955" fmla="*/ 4804910 w 12191948"/>
              <a:gd name="connsiteY13955" fmla="*/ 367501 h 3322003"/>
              <a:gd name="connsiteX13956" fmla="*/ 4804910 w 12191948"/>
              <a:gd name="connsiteY13956" fmla="*/ 360098 h 3322003"/>
              <a:gd name="connsiteX13957" fmla="*/ 4770079 w 12191948"/>
              <a:gd name="connsiteY13957" fmla="*/ 357178 h 3322003"/>
              <a:gd name="connsiteX13958" fmla="*/ 1697223 w 12191948"/>
              <a:gd name="connsiteY13958" fmla="*/ 348023 h 3322003"/>
              <a:gd name="connsiteX13959" fmla="*/ 1693597 w 12191948"/>
              <a:gd name="connsiteY13959" fmla="*/ 349191 h 3322003"/>
              <a:gd name="connsiteX13960" fmla="*/ 1703513 w 12191948"/>
              <a:gd name="connsiteY13960" fmla="*/ 351919 h 3322003"/>
              <a:gd name="connsiteX13961" fmla="*/ 1703513 w 12191948"/>
              <a:gd name="connsiteY13961" fmla="*/ 349776 h 3322003"/>
              <a:gd name="connsiteX13962" fmla="*/ 1697223 w 12191948"/>
              <a:gd name="connsiteY13962" fmla="*/ 348023 h 3322003"/>
              <a:gd name="connsiteX13963" fmla="*/ 5926993 w 12191948"/>
              <a:gd name="connsiteY13963" fmla="*/ 347438 h 3322003"/>
              <a:gd name="connsiteX13964" fmla="*/ 5913206 w 12191948"/>
              <a:gd name="connsiteY13964" fmla="*/ 349387 h 3322003"/>
              <a:gd name="connsiteX13965" fmla="*/ 5920220 w 12191948"/>
              <a:gd name="connsiteY13965" fmla="*/ 353671 h 3322003"/>
              <a:gd name="connsiteX13966" fmla="*/ 5944408 w 12191948"/>
              <a:gd name="connsiteY13966" fmla="*/ 357372 h 3322003"/>
              <a:gd name="connsiteX13967" fmla="*/ 5946905 w 12191948"/>
              <a:gd name="connsiteY13967" fmla="*/ 352075 h 3322003"/>
              <a:gd name="connsiteX13968" fmla="*/ 5947070 w 12191948"/>
              <a:gd name="connsiteY13968" fmla="*/ 352113 h 3322003"/>
              <a:gd name="connsiteX13969" fmla="*/ 5947070 w 12191948"/>
              <a:gd name="connsiteY13969" fmla="*/ 351725 h 3322003"/>
              <a:gd name="connsiteX13970" fmla="*/ 5946905 w 12191948"/>
              <a:gd name="connsiteY13970" fmla="*/ 352075 h 3322003"/>
              <a:gd name="connsiteX13971" fmla="*/ 5237875 w 12191948"/>
              <a:gd name="connsiteY13971" fmla="*/ 345295 h 3322003"/>
              <a:gd name="connsiteX13972" fmla="*/ 5231344 w 12191948"/>
              <a:gd name="connsiteY13972" fmla="*/ 348023 h 3322003"/>
              <a:gd name="connsiteX13973" fmla="*/ 5245133 w 12191948"/>
              <a:gd name="connsiteY13973" fmla="*/ 350555 h 3322003"/>
              <a:gd name="connsiteX13974" fmla="*/ 5250453 w 12191948"/>
              <a:gd name="connsiteY13974" fmla="*/ 347829 h 3322003"/>
              <a:gd name="connsiteX13975" fmla="*/ 5238843 w 12191948"/>
              <a:gd name="connsiteY13975" fmla="*/ 345686 h 3322003"/>
              <a:gd name="connsiteX13976" fmla="*/ 5015830 w 12191948"/>
              <a:gd name="connsiteY13976" fmla="*/ 334388 h 3322003"/>
              <a:gd name="connsiteX13977" fmla="*/ 5019700 w 12191948"/>
              <a:gd name="connsiteY13977" fmla="*/ 342958 h 3322003"/>
              <a:gd name="connsiteX13978" fmla="*/ 5052352 w 12191948"/>
              <a:gd name="connsiteY13978" fmla="*/ 347438 h 3322003"/>
              <a:gd name="connsiteX13979" fmla="*/ 5054772 w 12191948"/>
              <a:gd name="connsiteY13979" fmla="*/ 338089 h 3322003"/>
              <a:gd name="connsiteX13980" fmla="*/ 5053805 w 12191948"/>
              <a:gd name="connsiteY13980" fmla="*/ 337701 h 3322003"/>
              <a:gd name="connsiteX13981" fmla="*/ 5015830 w 12191948"/>
              <a:gd name="connsiteY13981" fmla="*/ 334388 h 3322003"/>
              <a:gd name="connsiteX13982" fmla="*/ 4540050 w 12191948"/>
              <a:gd name="connsiteY13982" fmla="*/ 332247 h 3322003"/>
              <a:gd name="connsiteX13983" fmla="*/ 4534727 w 12191948"/>
              <a:gd name="connsiteY13983" fmla="*/ 335167 h 3322003"/>
              <a:gd name="connsiteX13984" fmla="*/ 4552869 w 12191948"/>
              <a:gd name="connsiteY13984" fmla="*/ 339259 h 3322003"/>
              <a:gd name="connsiteX13985" fmla="*/ 4557225 w 12191948"/>
              <a:gd name="connsiteY13985" fmla="*/ 335364 h 3322003"/>
              <a:gd name="connsiteX13986" fmla="*/ 4540291 w 12191948"/>
              <a:gd name="connsiteY13986" fmla="*/ 332247 h 3322003"/>
              <a:gd name="connsiteX13987" fmla="*/ 5267869 w 12191948"/>
              <a:gd name="connsiteY13987" fmla="*/ 319197 h 3322003"/>
              <a:gd name="connsiteX13988" fmla="*/ 5264240 w 12191948"/>
              <a:gd name="connsiteY13988" fmla="*/ 322313 h 3322003"/>
              <a:gd name="connsiteX13989" fmla="*/ 5278270 w 12191948"/>
              <a:gd name="connsiteY13989" fmla="*/ 323677 h 3322003"/>
              <a:gd name="connsiteX13990" fmla="*/ 5280206 w 12191948"/>
              <a:gd name="connsiteY13990" fmla="*/ 322119 h 3322003"/>
              <a:gd name="connsiteX13991" fmla="*/ 5495722 w 12191948"/>
              <a:gd name="connsiteY13991" fmla="*/ 309069 h 3322003"/>
              <a:gd name="connsiteX13992" fmla="*/ 5497413 w 12191948"/>
              <a:gd name="connsiteY13992" fmla="*/ 311600 h 3322003"/>
              <a:gd name="connsiteX13993" fmla="*/ 5514828 w 12191948"/>
              <a:gd name="connsiteY13993" fmla="*/ 316469 h 3322003"/>
              <a:gd name="connsiteX13994" fmla="*/ 5514828 w 12191948"/>
              <a:gd name="connsiteY13994" fmla="*/ 311600 h 3322003"/>
              <a:gd name="connsiteX13995" fmla="*/ 4426850 w 12191948"/>
              <a:gd name="connsiteY13995" fmla="*/ 293487 h 3322003"/>
              <a:gd name="connsiteX13996" fmla="*/ 4438943 w 12191948"/>
              <a:gd name="connsiteY13996" fmla="*/ 305368 h 3322003"/>
              <a:gd name="connsiteX13997" fmla="*/ 4440395 w 12191948"/>
              <a:gd name="connsiteY13997" fmla="*/ 307705 h 3322003"/>
              <a:gd name="connsiteX13998" fmla="*/ 4464583 w 12191948"/>
              <a:gd name="connsiteY13998" fmla="*/ 307705 h 3322003"/>
              <a:gd name="connsiteX13999" fmla="*/ 4460713 w 12191948"/>
              <a:gd name="connsiteY13999" fmla="*/ 299135 h 3322003"/>
              <a:gd name="connsiteX14000" fmla="*/ 4426850 w 12191948"/>
              <a:gd name="connsiteY14000" fmla="*/ 293487 h 3322003"/>
              <a:gd name="connsiteX14001" fmla="*/ 4528199 w 12191948"/>
              <a:gd name="connsiteY14001" fmla="*/ 288033 h 3322003"/>
              <a:gd name="connsiteX14002" fmla="*/ 4526988 w 12191948"/>
              <a:gd name="connsiteY14002" fmla="*/ 292708 h 3322003"/>
              <a:gd name="connsiteX14003" fmla="*/ 4544888 w 12191948"/>
              <a:gd name="connsiteY14003" fmla="*/ 296018 h 3322003"/>
              <a:gd name="connsiteX14004" fmla="*/ 4556257 w 12191948"/>
              <a:gd name="connsiteY14004" fmla="*/ 292317 h 3322003"/>
              <a:gd name="connsiteX14005" fmla="*/ 4547064 w 12191948"/>
              <a:gd name="connsiteY14005" fmla="*/ 288033 h 3322003"/>
              <a:gd name="connsiteX14006" fmla="*/ 4546823 w 12191948"/>
              <a:gd name="connsiteY14006" fmla="*/ 288033 h 3322003"/>
              <a:gd name="connsiteX14007" fmla="*/ 4528199 w 12191948"/>
              <a:gd name="connsiteY14007" fmla="*/ 288033 h 3322003"/>
              <a:gd name="connsiteX14008" fmla="*/ 5107502 w 12191948"/>
              <a:gd name="connsiteY14008" fmla="*/ 277711 h 3322003"/>
              <a:gd name="connsiteX14009" fmla="*/ 5129272 w 12191948"/>
              <a:gd name="connsiteY14009" fmla="*/ 287254 h 3322003"/>
              <a:gd name="connsiteX14010" fmla="*/ 5153460 w 12191948"/>
              <a:gd name="connsiteY14010" fmla="*/ 300305 h 3322003"/>
              <a:gd name="connsiteX14011" fmla="*/ 5206432 w 12191948"/>
              <a:gd name="connsiteY14011" fmla="*/ 304394 h 3322003"/>
              <a:gd name="connsiteX14012" fmla="*/ 5204495 w 12191948"/>
              <a:gd name="connsiteY14012" fmla="*/ 296798 h 3322003"/>
              <a:gd name="connsiteX14013" fmla="*/ 5203530 w 12191948"/>
              <a:gd name="connsiteY14013" fmla="*/ 296409 h 3322003"/>
              <a:gd name="connsiteX14014" fmla="*/ 5185388 w 12191948"/>
              <a:gd name="connsiteY14014" fmla="*/ 283553 h 3322003"/>
              <a:gd name="connsiteX14015" fmla="*/ 5107502 w 12191948"/>
              <a:gd name="connsiteY14015" fmla="*/ 277711 h 3322003"/>
              <a:gd name="connsiteX14016" fmla="*/ 4265030 w 12191948"/>
              <a:gd name="connsiteY14016" fmla="*/ 276736 h 3322003"/>
              <a:gd name="connsiteX14017" fmla="*/ 4268900 w 12191948"/>
              <a:gd name="connsiteY14017" fmla="*/ 280827 h 3322003"/>
              <a:gd name="connsiteX14018" fmla="*/ 4287405 w 12191948"/>
              <a:gd name="connsiteY14018" fmla="*/ 282482 h 3322003"/>
              <a:gd name="connsiteX14019" fmla="*/ 4288977 w 12191948"/>
              <a:gd name="connsiteY14019" fmla="*/ 283747 h 3322003"/>
              <a:gd name="connsiteX14020" fmla="*/ 4288494 w 12191948"/>
              <a:gd name="connsiteY14020" fmla="*/ 282580 h 3322003"/>
              <a:gd name="connsiteX14021" fmla="*/ 4287405 w 12191948"/>
              <a:gd name="connsiteY14021" fmla="*/ 282482 h 3322003"/>
              <a:gd name="connsiteX14022" fmla="*/ 4282445 w 12191948"/>
              <a:gd name="connsiteY14022" fmla="*/ 278490 h 3322003"/>
              <a:gd name="connsiteX14023" fmla="*/ 4265030 w 12191948"/>
              <a:gd name="connsiteY14023" fmla="*/ 276736 h 3322003"/>
              <a:gd name="connsiteX14024" fmla="*/ 5699143 w 12191948"/>
              <a:gd name="connsiteY14024" fmla="*/ 266413 h 3322003"/>
              <a:gd name="connsiteX14025" fmla="*/ 5695128 w 12191948"/>
              <a:gd name="connsiteY14025" fmla="*/ 271535 h 3322003"/>
              <a:gd name="connsiteX14026" fmla="*/ 5697449 w 12191948"/>
              <a:gd name="connsiteY14026" fmla="*/ 274204 h 3322003"/>
              <a:gd name="connsiteX14027" fmla="*/ 5729619 w 12191948"/>
              <a:gd name="connsiteY14027" fmla="*/ 283165 h 3322003"/>
              <a:gd name="connsiteX14028" fmla="*/ 5722122 w 12191948"/>
              <a:gd name="connsiteY14028" fmla="*/ 272646 h 3322003"/>
              <a:gd name="connsiteX14029" fmla="*/ 5723331 w 12191948"/>
              <a:gd name="connsiteY14029" fmla="*/ 271867 h 3322003"/>
              <a:gd name="connsiteX14030" fmla="*/ 5699143 w 12191948"/>
              <a:gd name="connsiteY14030" fmla="*/ 266413 h 3322003"/>
              <a:gd name="connsiteX14031" fmla="*/ 4660750 w 12191948"/>
              <a:gd name="connsiteY14031" fmla="*/ 266219 h 3322003"/>
              <a:gd name="connsiteX14032" fmla="*/ 4662682 w 12191948"/>
              <a:gd name="connsiteY14032" fmla="*/ 268750 h 3322003"/>
              <a:gd name="connsiteX14033" fmla="*/ 4681550 w 12191948"/>
              <a:gd name="connsiteY14033" fmla="*/ 273231 h 3322003"/>
              <a:gd name="connsiteX14034" fmla="*/ 4679373 w 12191948"/>
              <a:gd name="connsiteY14034" fmla="*/ 267971 h 3322003"/>
              <a:gd name="connsiteX14035" fmla="*/ 4680341 w 12191948"/>
              <a:gd name="connsiteY14035" fmla="*/ 267971 h 3322003"/>
              <a:gd name="connsiteX14036" fmla="*/ 4886665 w 12191948"/>
              <a:gd name="connsiteY14036" fmla="*/ 265634 h 3322003"/>
              <a:gd name="connsiteX14037" fmla="*/ 4917143 w 12191948"/>
              <a:gd name="connsiteY14037" fmla="*/ 280243 h 3322003"/>
              <a:gd name="connsiteX14038" fmla="*/ 4949312 w 12191948"/>
              <a:gd name="connsiteY14038" fmla="*/ 287254 h 3322003"/>
              <a:gd name="connsiteX14039" fmla="*/ 4962614 w 12191948"/>
              <a:gd name="connsiteY14039" fmla="*/ 280243 h 3322003"/>
              <a:gd name="connsiteX14040" fmla="*/ 4961649 w 12191948"/>
              <a:gd name="connsiteY14040" fmla="*/ 279269 h 3322003"/>
              <a:gd name="connsiteX14041" fmla="*/ 4950762 w 12191948"/>
              <a:gd name="connsiteY14041" fmla="*/ 268556 h 3322003"/>
              <a:gd name="connsiteX14042" fmla="*/ 4447650 w 12191948"/>
              <a:gd name="connsiteY14042" fmla="*/ 262518 h 3322003"/>
              <a:gd name="connsiteX14043" fmla="*/ 4429267 w 12191948"/>
              <a:gd name="connsiteY14043" fmla="*/ 265245 h 3322003"/>
              <a:gd name="connsiteX14044" fmla="*/ 4439669 w 12191948"/>
              <a:gd name="connsiteY14044" fmla="*/ 269141 h 3322003"/>
              <a:gd name="connsiteX14045" fmla="*/ 4457569 w 12191948"/>
              <a:gd name="connsiteY14045" fmla="*/ 269141 h 3322003"/>
              <a:gd name="connsiteX14046" fmla="*/ 5073396 w 12191948"/>
              <a:gd name="connsiteY14046" fmla="*/ 253948 h 3322003"/>
              <a:gd name="connsiteX14047" fmla="*/ 5081622 w 12191948"/>
              <a:gd name="connsiteY14047" fmla="*/ 262129 h 3322003"/>
              <a:gd name="connsiteX14048" fmla="*/ 5109680 w 12191948"/>
              <a:gd name="connsiteY14048" fmla="*/ 265440 h 3322003"/>
              <a:gd name="connsiteX14049" fmla="*/ 5105083 w 12191948"/>
              <a:gd name="connsiteY14049" fmla="*/ 259013 h 3322003"/>
              <a:gd name="connsiteX14050" fmla="*/ 5104116 w 12191948"/>
              <a:gd name="connsiteY14050" fmla="*/ 258622 h 3322003"/>
              <a:gd name="connsiteX14051" fmla="*/ 5073396 w 12191948"/>
              <a:gd name="connsiteY14051" fmla="*/ 253948 h 3322003"/>
              <a:gd name="connsiteX14052" fmla="*/ 4374119 w 12191948"/>
              <a:gd name="connsiteY14052" fmla="*/ 251026 h 3322003"/>
              <a:gd name="connsiteX14053" fmla="*/ 4377265 w 12191948"/>
              <a:gd name="connsiteY14053" fmla="*/ 257064 h 3322003"/>
              <a:gd name="connsiteX14054" fmla="*/ 4394437 w 12191948"/>
              <a:gd name="connsiteY14054" fmla="*/ 257064 h 3322003"/>
              <a:gd name="connsiteX14055" fmla="*/ 4394437 w 12191948"/>
              <a:gd name="connsiteY14055" fmla="*/ 254921 h 3322003"/>
              <a:gd name="connsiteX14056" fmla="*/ 4307603 w 12191948"/>
              <a:gd name="connsiteY14056" fmla="*/ 248105 h 3322003"/>
              <a:gd name="connsiteX14057" fmla="*/ 4306633 w 12191948"/>
              <a:gd name="connsiteY14057" fmla="*/ 248494 h 3322003"/>
              <a:gd name="connsiteX14058" fmla="*/ 4308086 w 12191948"/>
              <a:gd name="connsiteY14058" fmla="*/ 250052 h 3322003"/>
              <a:gd name="connsiteX14059" fmla="*/ 4321149 w 12191948"/>
              <a:gd name="connsiteY14059" fmla="*/ 252001 h 3322003"/>
              <a:gd name="connsiteX14060" fmla="*/ 4319938 w 12191948"/>
              <a:gd name="connsiteY14060" fmla="*/ 248105 h 3322003"/>
              <a:gd name="connsiteX14061" fmla="*/ 5140156 w 12191948"/>
              <a:gd name="connsiteY14061" fmla="*/ 241288 h 3322003"/>
              <a:gd name="connsiteX14062" fmla="*/ 5150316 w 12191948"/>
              <a:gd name="connsiteY14062" fmla="*/ 244014 h 3322003"/>
              <a:gd name="connsiteX14063" fmla="*/ 5148622 w 12191948"/>
              <a:gd name="connsiteY14063" fmla="*/ 241288 h 3322003"/>
              <a:gd name="connsiteX14064" fmla="*/ 4206345 w 12191948"/>
              <a:gd name="connsiteY14064" fmla="*/ 239510 h 3322003"/>
              <a:gd name="connsiteX14065" fmla="*/ 4203108 w 12191948"/>
              <a:gd name="connsiteY14065" fmla="*/ 243040 h 3322003"/>
              <a:gd name="connsiteX14066" fmla="*/ 4204561 w 12191948"/>
              <a:gd name="connsiteY14066" fmla="*/ 244210 h 3322003"/>
              <a:gd name="connsiteX14067" fmla="*/ 4215445 w 12191948"/>
              <a:gd name="connsiteY14067" fmla="*/ 251222 h 3322003"/>
              <a:gd name="connsiteX14068" fmla="*/ 4234069 w 12191948"/>
              <a:gd name="connsiteY14068" fmla="*/ 252390 h 3322003"/>
              <a:gd name="connsiteX14069" fmla="*/ 4248099 w 12191948"/>
              <a:gd name="connsiteY14069" fmla="*/ 247909 h 3322003"/>
              <a:gd name="connsiteX14070" fmla="*/ 4221009 w 12191948"/>
              <a:gd name="connsiteY14070" fmla="*/ 241094 h 3322003"/>
              <a:gd name="connsiteX14071" fmla="*/ 4206345 w 12191948"/>
              <a:gd name="connsiteY14071" fmla="*/ 239510 h 3322003"/>
              <a:gd name="connsiteX14072" fmla="*/ 3572527 w 12191948"/>
              <a:gd name="connsiteY14072" fmla="*/ 227653 h 3322003"/>
              <a:gd name="connsiteX14073" fmla="*/ 3571318 w 12191948"/>
              <a:gd name="connsiteY14073" fmla="*/ 229211 h 3322003"/>
              <a:gd name="connsiteX14074" fmla="*/ 3576397 w 12191948"/>
              <a:gd name="connsiteY14074" fmla="*/ 229211 h 3322003"/>
              <a:gd name="connsiteX14075" fmla="*/ 4120871 w 12191948"/>
              <a:gd name="connsiteY14075" fmla="*/ 221420 h 3322003"/>
              <a:gd name="connsiteX14076" fmla="*/ 4121354 w 12191948"/>
              <a:gd name="connsiteY14076" fmla="*/ 222199 h 3322003"/>
              <a:gd name="connsiteX14077" fmla="*/ 4115790 w 12191948"/>
              <a:gd name="connsiteY14077" fmla="*/ 225316 h 3322003"/>
              <a:gd name="connsiteX14078" fmla="*/ 4127644 w 12191948"/>
              <a:gd name="connsiteY14078" fmla="*/ 227264 h 3322003"/>
              <a:gd name="connsiteX14079" fmla="*/ 4133447 w 12191948"/>
              <a:gd name="connsiteY14079" fmla="*/ 224148 h 3322003"/>
              <a:gd name="connsiteX14080" fmla="*/ 4120871 w 12191948"/>
              <a:gd name="connsiteY14080" fmla="*/ 221420 h 3322003"/>
              <a:gd name="connsiteX14081" fmla="*/ 4973500 w 12191948"/>
              <a:gd name="connsiteY14081" fmla="*/ 213047 h 3322003"/>
              <a:gd name="connsiteX14082" fmla="*/ 4976403 w 12191948"/>
              <a:gd name="connsiteY14082" fmla="*/ 219279 h 3322003"/>
              <a:gd name="connsiteX14083" fmla="*/ 5000591 w 12191948"/>
              <a:gd name="connsiteY14083" fmla="*/ 228043 h 3322003"/>
              <a:gd name="connsiteX14084" fmla="*/ 5039533 w 12191948"/>
              <a:gd name="connsiteY14084" fmla="*/ 228043 h 3322003"/>
              <a:gd name="connsiteX14085" fmla="*/ 5037599 w 12191948"/>
              <a:gd name="connsiteY14085" fmla="*/ 221811 h 3322003"/>
              <a:gd name="connsiteX14086" fmla="*/ 5036631 w 12191948"/>
              <a:gd name="connsiteY14086" fmla="*/ 220837 h 3322003"/>
              <a:gd name="connsiteX14087" fmla="*/ 4973500 w 12191948"/>
              <a:gd name="connsiteY14087" fmla="*/ 213047 h 3322003"/>
              <a:gd name="connsiteX14088" fmla="*/ 4376780 w 12191948"/>
              <a:gd name="connsiteY14088" fmla="*/ 209734 h 3322003"/>
              <a:gd name="connsiteX14089" fmla="*/ 4378474 w 12191948"/>
              <a:gd name="connsiteY14089" fmla="*/ 223758 h 3322003"/>
              <a:gd name="connsiteX14090" fmla="*/ 4379924 w 12191948"/>
              <a:gd name="connsiteY14090" fmla="*/ 226095 h 3322003"/>
              <a:gd name="connsiteX14091" fmla="*/ 4397098 w 12191948"/>
              <a:gd name="connsiteY14091" fmla="*/ 224733 h 3322003"/>
              <a:gd name="connsiteX14092" fmla="*/ 4417901 w 12191948"/>
              <a:gd name="connsiteY14092" fmla="*/ 218694 h 3322003"/>
              <a:gd name="connsiteX14093" fmla="*/ 4376780 w 12191948"/>
              <a:gd name="connsiteY14093" fmla="*/ 209734 h 3322003"/>
              <a:gd name="connsiteX14094" fmla="*/ 4096439 w 12191948"/>
              <a:gd name="connsiteY14094" fmla="*/ 209345 h 3322003"/>
              <a:gd name="connsiteX14095" fmla="*/ 4097166 w 12191948"/>
              <a:gd name="connsiteY14095" fmla="*/ 210124 h 3322003"/>
              <a:gd name="connsiteX14096" fmla="*/ 4091602 w 12191948"/>
              <a:gd name="connsiteY14096" fmla="*/ 213047 h 3322003"/>
              <a:gd name="connsiteX14097" fmla="*/ 4109985 w 12191948"/>
              <a:gd name="connsiteY14097" fmla="*/ 216942 h 3322003"/>
              <a:gd name="connsiteX14098" fmla="*/ 4128853 w 12191948"/>
              <a:gd name="connsiteY14098" fmla="*/ 213435 h 3322003"/>
              <a:gd name="connsiteX14099" fmla="*/ 4096439 w 12191948"/>
              <a:gd name="connsiteY14099" fmla="*/ 209345 h 3322003"/>
              <a:gd name="connsiteX14100" fmla="*/ 4449344 w 12191948"/>
              <a:gd name="connsiteY14100" fmla="*/ 200190 h 3322003"/>
              <a:gd name="connsiteX14101" fmla="*/ 4450794 w 12191948"/>
              <a:gd name="connsiteY14101" fmla="*/ 202528 h 3322003"/>
              <a:gd name="connsiteX14102" fmla="*/ 4450794 w 12191948"/>
              <a:gd name="connsiteY14102" fmla="*/ 208566 h 3322003"/>
              <a:gd name="connsiteX14103" fmla="*/ 4474982 w 12191948"/>
              <a:gd name="connsiteY14103" fmla="*/ 211488 h 3322003"/>
              <a:gd name="connsiteX14104" fmla="*/ 4485143 w 12191948"/>
              <a:gd name="connsiteY14104" fmla="*/ 206814 h 3322003"/>
              <a:gd name="connsiteX14105" fmla="*/ 4449344 w 12191948"/>
              <a:gd name="connsiteY14105" fmla="*/ 200190 h 3322003"/>
              <a:gd name="connsiteX14106" fmla="*/ 3941636 w 12191948"/>
              <a:gd name="connsiteY14106" fmla="*/ 200190 h 3322003"/>
              <a:gd name="connsiteX14107" fmla="*/ 3945506 w 12191948"/>
              <a:gd name="connsiteY14107" fmla="*/ 206423 h 3322003"/>
              <a:gd name="connsiteX14108" fmla="*/ 3957357 w 12191948"/>
              <a:gd name="connsiteY14108" fmla="*/ 206423 h 3322003"/>
              <a:gd name="connsiteX14109" fmla="*/ 3953972 w 12191948"/>
              <a:gd name="connsiteY14109" fmla="*/ 202139 h 3322003"/>
              <a:gd name="connsiteX14110" fmla="*/ 3712091 w 12191948"/>
              <a:gd name="connsiteY14110" fmla="*/ 199606 h 3322003"/>
              <a:gd name="connsiteX14111" fmla="*/ 3712091 w 12191948"/>
              <a:gd name="connsiteY14111" fmla="*/ 199802 h 3322003"/>
              <a:gd name="connsiteX14112" fmla="*/ 3713793 w 12191948"/>
              <a:gd name="connsiteY14112" fmla="*/ 199897 h 3322003"/>
              <a:gd name="connsiteX14113" fmla="*/ 3808844 w 12191948"/>
              <a:gd name="connsiteY14113" fmla="*/ 216163 h 3322003"/>
              <a:gd name="connsiteX14114" fmla="*/ 3761873 w 12191948"/>
              <a:gd name="connsiteY14114" fmla="*/ 202572 h 3322003"/>
              <a:gd name="connsiteX14115" fmla="*/ 3713793 w 12191948"/>
              <a:gd name="connsiteY14115" fmla="*/ 199897 h 3322003"/>
              <a:gd name="connsiteX14116" fmla="*/ 4240359 w 12191948"/>
              <a:gd name="connsiteY14116" fmla="*/ 197853 h 3322003"/>
              <a:gd name="connsiteX14117" fmla="*/ 4281359 w 12191948"/>
              <a:gd name="connsiteY14117" fmla="*/ 205377 h 3322003"/>
              <a:gd name="connsiteX14118" fmla="*/ 4302535 w 12191948"/>
              <a:gd name="connsiteY14118" fmla="*/ 204196 h 3322003"/>
              <a:gd name="connsiteX14119" fmla="*/ 4312923 w 12191948"/>
              <a:gd name="connsiteY14119" fmla="*/ 205256 h 3322003"/>
              <a:gd name="connsiteX14120" fmla="*/ 4311473 w 12191948"/>
              <a:gd name="connsiteY14120" fmla="*/ 203697 h 3322003"/>
              <a:gd name="connsiteX14121" fmla="*/ 4302535 w 12191948"/>
              <a:gd name="connsiteY14121" fmla="*/ 204196 h 3322003"/>
              <a:gd name="connsiteX14122" fmla="*/ 3978402 w 12191948"/>
              <a:gd name="connsiteY14122" fmla="*/ 194543 h 3322003"/>
              <a:gd name="connsiteX14123" fmla="*/ 3975743 w 12191948"/>
              <a:gd name="connsiteY14123" fmla="*/ 201164 h 3322003"/>
              <a:gd name="connsiteX14124" fmla="*/ 3975743 w 12191948"/>
              <a:gd name="connsiteY14124" fmla="*/ 201943 h 3322003"/>
              <a:gd name="connsiteX14125" fmla="*/ 4002348 w 12191948"/>
              <a:gd name="connsiteY14125" fmla="*/ 204671 h 3322003"/>
              <a:gd name="connsiteX14126" fmla="*/ 4008636 w 12191948"/>
              <a:gd name="connsiteY14126" fmla="*/ 197659 h 3322003"/>
              <a:gd name="connsiteX14127" fmla="*/ 3978402 w 12191948"/>
              <a:gd name="connsiteY14127" fmla="*/ 194543 h 3322003"/>
              <a:gd name="connsiteX14128" fmla="*/ 3854559 w 12191948"/>
              <a:gd name="connsiteY14128" fmla="*/ 194348 h 3322003"/>
              <a:gd name="connsiteX14129" fmla="*/ 3842948 w 12191948"/>
              <a:gd name="connsiteY14129" fmla="*/ 197465 h 3322003"/>
              <a:gd name="connsiteX14130" fmla="*/ 3853350 w 12191948"/>
              <a:gd name="connsiteY14130" fmla="*/ 204477 h 3322003"/>
              <a:gd name="connsiteX14131" fmla="*/ 3888907 w 12191948"/>
              <a:gd name="connsiteY14131" fmla="*/ 210709 h 3322003"/>
              <a:gd name="connsiteX14132" fmla="*/ 3913095 w 12191948"/>
              <a:gd name="connsiteY14132" fmla="*/ 207008 h 3322003"/>
              <a:gd name="connsiteX14133" fmla="*/ 3904387 w 12191948"/>
              <a:gd name="connsiteY14133" fmla="*/ 201554 h 3322003"/>
              <a:gd name="connsiteX14134" fmla="*/ 3854559 w 12191948"/>
              <a:gd name="connsiteY14134" fmla="*/ 194348 h 3322003"/>
              <a:gd name="connsiteX14135" fmla="*/ 4692675 w 12191948"/>
              <a:gd name="connsiteY14135" fmla="*/ 187725 h 3322003"/>
              <a:gd name="connsiteX14136" fmla="*/ 4696789 w 12191948"/>
              <a:gd name="connsiteY14136" fmla="*/ 193179 h 3322003"/>
              <a:gd name="connsiteX14137" fmla="*/ 4720977 w 12191948"/>
              <a:gd name="connsiteY14137" fmla="*/ 195516 h 3322003"/>
              <a:gd name="connsiteX14138" fmla="*/ 4717953 w 12191948"/>
              <a:gd name="connsiteY14138" fmla="*/ 191460 h 3322003"/>
              <a:gd name="connsiteX14139" fmla="*/ 4719042 w 12191948"/>
              <a:gd name="connsiteY14139" fmla="*/ 191620 h 3322003"/>
              <a:gd name="connsiteX14140" fmla="*/ 4717348 w 12191948"/>
              <a:gd name="connsiteY14140" fmla="*/ 190647 h 3322003"/>
              <a:gd name="connsiteX14141" fmla="*/ 4717953 w 12191948"/>
              <a:gd name="connsiteY14141" fmla="*/ 191460 h 3322003"/>
              <a:gd name="connsiteX14142" fmla="*/ 4332759 w 12191948"/>
              <a:gd name="connsiteY14142" fmla="*/ 183050 h 3322003"/>
              <a:gd name="connsiteX14143" fmla="*/ 4334176 w 12191948"/>
              <a:gd name="connsiteY14143" fmla="*/ 184609 h 3322003"/>
              <a:gd name="connsiteX14144" fmla="*/ 4318729 w 12191948"/>
              <a:gd name="connsiteY14144" fmla="*/ 184609 h 3322003"/>
              <a:gd name="connsiteX14145" fmla="*/ 4328889 w 12191948"/>
              <a:gd name="connsiteY14145" fmla="*/ 191426 h 3322003"/>
              <a:gd name="connsiteX14146" fmla="*/ 4340255 w 12191948"/>
              <a:gd name="connsiteY14146" fmla="*/ 191426 h 3322003"/>
              <a:gd name="connsiteX14147" fmla="*/ 4337233 w 12191948"/>
              <a:gd name="connsiteY14147" fmla="*/ 187969 h 3322003"/>
              <a:gd name="connsiteX14148" fmla="*/ 4334176 w 12191948"/>
              <a:gd name="connsiteY14148" fmla="*/ 184609 h 3322003"/>
              <a:gd name="connsiteX14149" fmla="*/ 4334209 w 12191948"/>
              <a:gd name="connsiteY14149" fmla="*/ 184609 h 3322003"/>
              <a:gd name="connsiteX14150" fmla="*/ 4264548 w 12191948"/>
              <a:gd name="connsiteY14150" fmla="*/ 177791 h 3322003"/>
              <a:gd name="connsiteX14151" fmla="*/ 4264548 w 12191948"/>
              <a:gd name="connsiteY14151" fmla="*/ 179934 h 3322003"/>
              <a:gd name="connsiteX14152" fmla="*/ 4284139 w 12191948"/>
              <a:gd name="connsiteY14152" fmla="*/ 184415 h 3322003"/>
              <a:gd name="connsiteX14153" fmla="*/ 4284139 w 12191948"/>
              <a:gd name="connsiteY14153" fmla="*/ 179740 h 3322003"/>
              <a:gd name="connsiteX14154" fmla="*/ 4499414 w 12191948"/>
              <a:gd name="connsiteY14154" fmla="*/ 171170 h 3322003"/>
              <a:gd name="connsiteX14155" fmla="*/ 4501349 w 12191948"/>
              <a:gd name="connsiteY14155" fmla="*/ 175845 h 3322003"/>
              <a:gd name="connsiteX14156" fmla="*/ 4501832 w 12191948"/>
              <a:gd name="connsiteY14156" fmla="*/ 177012 h 3322003"/>
              <a:gd name="connsiteX14157" fmla="*/ 4522393 w 12191948"/>
              <a:gd name="connsiteY14157" fmla="*/ 180713 h 3322003"/>
              <a:gd name="connsiteX14158" fmla="*/ 4515862 w 12191948"/>
              <a:gd name="connsiteY14158" fmla="*/ 172728 h 3322003"/>
              <a:gd name="connsiteX14159" fmla="*/ 4499414 w 12191948"/>
              <a:gd name="connsiteY14159" fmla="*/ 171170 h 3322003"/>
              <a:gd name="connsiteX14160" fmla="*/ 3861575 w 12191948"/>
              <a:gd name="connsiteY14160" fmla="*/ 167663 h 3322003"/>
              <a:gd name="connsiteX14161" fmla="*/ 3865201 w 12191948"/>
              <a:gd name="connsiteY14161" fmla="*/ 172143 h 3322003"/>
              <a:gd name="connsiteX14162" fmla="*/ 3881408 w 12191948"/>
              <a:gd name="connsiteY14162" fmla="*/ 172143 h 3322003"/>
              <a:gd name="connsiteX14163" fmla="*/ 3874150 w 12191948"/>
              <a:gd name="connsiteY14163" fmla="*/ 167663 h 3322003"/>
              <a:gd name="connsiteX14164" fmla="*/ 3861575 w 12191948"/>
              <a:gd name="connsiteY14164" fmla="*/ 167663 h 3322003"/>
              <a:gd name="connsiteX14165" fmla="*/ 3489802 w 12191948"/>
              <a:gd name="connsiteY14165" fmla="*/ 167275 h 3322003"/>
              <a:gd name="connsiteX14166" fmla="*/ 3497060 w 12191948"/>
              <a:gd name="connsiteY14166" fmla="*/ 170976 h 3322003"/>
              <a:gd name="connsiteX14167" fmla="*/ 3500445 w 12191948"/>
              <a:gd name="connsiteY14167" fmla="*/ 170976 h 3322003"/>
              <a:gd name="connsiteX14168" fmla="*/ 3496334 w 12191948"/>
              <a:gd name="connsiteY14168" fmla="*/ 168638 h 3322003"/>
              <a:gd name="connsiteX14169" fmla="*/ 4870217 w 12191948"/>
              <a:gd name="connsiteY14169" fmla="*/ 167080 h 3322003"/>
              <a:gd name="connsiteX14170" fmla="*/ 4870217 w 12191948"/>
              <a:gd name="connsiteY14170" fmla="*/ 170000 h 3322003"/>
              <a:gd name="connsiteX14171" fmla="*/ 4891020 w 12191948"/>
              <a:gd name="connsiteY14171" fmla="*/ 174092 h 3322003"/>
              <a:gd name="connsiteX14172" fmla="*/ 4913273 w 12191948"/>
              <a:gd name="connsiteY14172" fmla="*/ 172728 h 3322003"/>
              <a:gd name="connsiteX14173" fmla="*/ 4900210 w 12191948"/>
              <a:gd name="connsiteY14173" fmla="*/ 168054 h 3322003"/>
              <a:gd name="connsiteX14174" fmla="*/ 4899242 w 12191948"/>
              <a:gd name="connsiteY14174" fmla="*/ 167080 h 3322003"/>
              <a:gd name="connsiteX14175" fmla="*/ 4870217 w 12191948"/>
              <a:gd name="connsiteY14175" fmla="*/ 167080 h 3322003"/>
              <a:gd name="connsiteX14176" fmla="*/ 4294540 w 12191948"/>
              <a:gd name="connsiteY14176" fmla="*/ 162406 h 3322003"/>
              <a:gd name="connsiteX14177" fmla="*/ 4294540 w 12191948"/>
              <a:gd name="connsiteY14177" fmla="*/ 168248 h 3322003"/>
              <a:gd name="connsiteX14178" fmla="*/ 4321149 w 12191948"/>
              <a:gd name="connsiteY14178" fmla="*/ 170976 h 3322003"/>
              <a:gd name="connsiteX14179" fmla="*/ 4319354 w 12191948"/>
              <a:gd name="connsiteY14179" fmla="*/ 166930 h 3322003"/>
              <a:gd name="connsiteX14180" fmla="*/ 4320179 w 12191948"/>
              <a:gd name="connsiteY14180" fmla="*/ 167080 h 3322003"/>
              <a:gd name="connsiteX14181" fmla="*/ 4318729 w 12191948"/>
              <a:gd name="connsiteY14181" fmla="*/ 165522 h 3322003"/>
              <a:gd name="connsiteX14182" fmla="*/ 4319354 w 12191948"/>
              <a:gd name="connsiteY14182" fmla="*/ 166930 h 3322003"/>
              <a:gd name="connsiteX14183" fmla="*/ 3048612 w 12191948"/>
              <a:gd name="connsiteY14183" fmla="*/ 161821 h 3322003"/>
              <a:gd name="connsiteX14184" fmla="*/ 3025391 w 12191948"/>
              <a:gd name="connsiteY14184" fmla="*/ 162015 h 3322003"/>
              <a:gd name="connsiteX14185" fmla="*/ 3026117 w 12191948"/>
              <a:gd name="connsiteY14185" fmla="*/ 162015 h 3322003"/>
              <a:gd name="connsiteX14186" fmla="*/ 3059255 w 12191948"/>
              <a:gd name="connsiteY14186" fmla="*/ 172338 h 3322003"/>
              <a:gd name="connsiteX14187" fmla="*/ 3048612 w 12191948"/>
              <a:gd name="connsiteY14187" fmla="*/ 161821 h 3322003"/>
              <a:gd name="connsiteX14188" fmla="*/ 4017316 w 12191948"/>
              <a:gd name="connsiteY14188" fmla="*/ 160482 h 3322003"/>
              <a:gd name="connsiteX14189" fmla="*/ 3999931 w 12191948"/>
              <a:gd name="connsiteY14189" fmla="*/ 160847 h 3322003"/>
              <a:gd name="connsiteX14190" fmla="*/ 3966550 w 12191948"/>
              <a:gd name="connsiteY14190" fmla="*/ 160847 h 3322003"/>
              <a:gd name="connsiteX14191" fmla="*/ 3958327 w 12191948"/>
              <a:gd name="connsiteY14191" fmla="*/ 170197 h 3322003"/>
              <a:gd name="connsiteX14192" fmla="*/ 3957601 w 12191948"/>
              <a:gd name="connsiteY14192" fmla="*/ 171170 h 3322003"/>
              <a:gd name="connsiteX14193" fmla="*/ 3993882 w 12191948"/>
              <a:gd name="connsiteY14193" fmla="*/ 185973 h 3322003"/>
              <a:gd name="connsiteX14194" fmla="*/ 4050966 w 12191948"/>
              <a:gd name="connsiteY14194" fmla="*/ 180908 h 3322003"/>
              <a:gd name="connsiteX14195" fmla="*/ 4039597 w 12191948"/>
              <a:gd name="connsiteY14195" fmla="*/ 166690 h 3322003"/>
              <a:gd name="connsiteX14196" fmla="*/ 4017316 w 12191948"/>
              <a:gd name="connsiteY14196" fmla="*/ 160482 h 3322003"/>
              <a:gd name="connsiteX14197" fmla="*/ 2942428 w 12191948"/>
              <a:gd name="connsiteY14197" fmla="*/ 157925 h 3322003"/>
              <a:gd name="connsiteX14198" fmla="*/ 2942428 w 12191948"/>
              <a:gd name="connsiteY14198" fmla="*/ 162209 h 3322003"/>
              <a:gd name="connsiteX14199" fmla="*/ 2955730 w 12191948"/>
              <a:gd name="connsiteY14199" fmla="*/ 166301 h 3322003"/>
              <a:gd name="connsiteX14200" fmla="*/ 2987417 w 12191948"/>
              <a:gd name="connsiteY14200" fmla="*/ 168442 h 3322003"/>
              <a:gd name="connsiteX14201" fmla="*/ 2983061 w 12191948"/>
              <a:gd name="connsiteY14201" fmla="*/ 163379 h 3322003"/>
              <a:gd name="connsiteX14202" fmla="*/ 2942428 w 12191948"/>
              <a:gd name="connsiteY14202" fmla="*/ 157925 h 3322003"/>
              <a:gd name="connsiteX14203" fmla="*/ 4399515 w 12191948"/>
              <a:gd name="connsiteY14203" fmla="*/ 157341 h 3322003"/>
              <a:gd name="connsiteX14204" fmla="*/ 4400968 w 12191948"/>
              <a:gd name="connsiteY14204" fmla="*/ 159678 h 3322003"/>
              <a:gd name="connsiteX14205" fmla="*/ 4381376 w 12191948"/>
              <a:gd name="connsiteY14205" fmla="*/ 157731 h 3322003"/>
              <a:gd name="connsiteX14206" fmla="*/ 4377603 w 12191948"/>
              <a:gd name="connsiteY14206" fmla="*/ 161653 h 3322003"/>
              <a:gd name="connsiteX14207" fmla="*/ 4378715 w 12191948"/>
              <a:gd name="connsiteY14207" fmla="*/ 163573 h 3322003"/>
              <a:gd name="connsiteX14208" fmla="*/ 4395645 w 12191948"/>
              <a:gd name="connsiteY14208" fmla="*/ 169417 h 3322003"/>
              <a:gd name="connsiteX14209" fmla="*/ 4426365 w 12191948"/>
              <a:gd name="connsiteY14209" fmla="*/ 170976 h 3322003"/>
              <a:gd name="connsiteX14210" fmla="*/ 4399515 w 12191948"/>
              <a:gd name="connsiteY14210" fmla="*/ 157341 h 3322003"/>
              <a:gd name="connsiteX14211" fmla="*/ 3692741 w 12191948"/>
              <a:gd name="connsiteY14211" fmla="*/ 155198 h 3322003"/>
              <a:gd name="connsiteX14212" fmla="*/ 3662021 w 12191948"/>
              <a:gd name="connsiteY14212" fmla="*/ 157731 h 3322003"/>
              <a:gd name="connsiteX14213" fmla="*/ 3698061 w 12191948"/>
              <a:gd name="connsiteY14213" fmla="*/ 174092 h 3322003"/>
              <a:gd name="connsiteX14214" fmla="*/ 3714994 w 12191948"/>
              <a:gd name="connsiteY14214" fmla="*/ 171170 h 3322003"/>
              <a:gd name="connsiteX14215" fmla="*/ 3700964 w 12191948"/>
              <a:gd name="connsiteY14215" fmla="*/ 165326 h 3322003"/>
              <a:gd name="connsiteX14216" fmla="*/ 3692741 w 12191948"/>
              <a:gd name="connsiteY14216" fmla="*/ 155198 h 3322003"/>
              <a:gd name="connsiteX14217" fmla="*/ 3613645 w 12191948"/>
              <a:gd name="connsiteY14217" fmla="*/ 153251 h 3322003"/>
              <a:gd name="connsiteX14218" fmla="*/ 3617515 w 12191948"/>
              <a:gd name="connsiteY14218" fmla="*/ 157535 h 3322003"/>
              <a:gd name="connsiteX14219" fmla="*/ 3637110 w 12191948"/>
              <a:gd name="connsiteY14219" fmla="*/ 159093 h 3322003"/>
              <a:gd name="connsiteX14220" fmla="*/ 3633239 w 12191948"/>
              <a:gd name="connsiteY14220" fmla="*/ 153251 h 3322003"/>
              <a:gd name="connsiteX14221" fmla="*/ 2872315 w 12191948"/>
              <a:gd name="connsiteY14221" fmla="*/ 146377 h 3322003"/>
              <a:gd name="connsiteX14222" fmla="*/ 2845917 w 12191948"/>
              <a:gd name="connsiteY14222" fmla="*/ 146628 h 3322003"/>
              <a:gd name="connsiteX14223" fmla="*/ 2849061 w 12191948"/>
              <a:gd name="connsiteY14223" fmla="*/ 150914 h 3322003"/>
              <a:gd name="connsiteX14224" fmla="*/ 2847852 w 12191948"/>
              <a:gd name="connsiteY14224" fmla="*/ 150914 h 3322003"/>
              <a:gd name="connsiteX14225" fmla="*/ 2895019 w 12191948"/>
              <a:gd name="connsiteY14225" fmla="*/ 157925 h 3322003"/>
              <a:gd name="connsiteX14226" fmla="*/ 2896952 w 12191948"/>
              <a:gd name="connsiteY14226" fmla="*/ 154030 h 3322003"/>
              <a:gd name="connsiteX14227" fmla="*/ 2872315 w 12191948"/>
              <a:gd name="connsiteY14227" fmla="*/ 146377 h 3322003"/>
              <a:gd name="connsiteX14228" fmla="*/ 3782720 w 12191948"/>
              <a:gd name="connsiteY14228" fmla="*/ 145848 h 3322003"/>
              <a:gd name="connsiteX14229" fmla="*/ 3782720 w 12191948"/>
              <a:gd name="connsiteY14229" fmla="*/ 146433 h 3322003"/>
              <a:gd name="connsiteX14230" fmla="*/ 3839320 w 12191948"/>
              <a:gd name="connsiteY14230" fmla="*/ 159289 h 3322003"/>
              <a:gd name="connsiteX14231" fmla="*/ 3782720 w 12191948"/>
              <a:gd name="connsiteY14231" fmla="*/ 145848 h 3322003"/>
              <a:gd name="connsiteX14232" fmla="*/ 2576946 w 12191948"/>
              <a:gd name="connsiteY14232" fmla="*/ 140785 h 3322003"/>
              <a:gd name="connsiteX14233" fmla="*/ 2580331 w 12191948"/>
              <a:gd name="connsiteY14233" fmla="*/ 145460 h 3322003"/>
              <a:gd name="connsiteX14234" fmla="*/ 2586862 w 12191948"/>
              <a:gd name="connsiteY14234" fmla="*/ 145460 h 3322003"/>
              <a:gd name="connsiteX14235" fmla="*/ 2585168 w 12191948"/>
              <a:gd name="connsiteY14235" fmla="*/ 143317 h 3322003"/>
              <a:gd name="connsiteX14236" fmla="*/ 2588071 w 12191948"/>
              <a:gd name="connsiteY14236" fmla="*/ 142149 h 3322003"/>
              <a:gd name="connsiteX14237" fmla="*/ 3873427 w 12191948"/>
              <a:gd name="connsiteY14237" fmla="*/ 133774 h 3322003"/>
              <a:gd name="connsiteX14238" fmla="*/ 3871007 w 12191948"/>
              <a:gd name="connsiteY14238" fmla="*/ 137084 h 3322003"/>
              <a:gd name="connsiteX14239" fmla="*/ 3887940 w 12191948"/>
              <a:gd name="connsiteY14239" fmla="*/ 141759 h 3322003"/>
              <a:gd name="connsiteX14240" fmla="*/ 3892051 w 12191948"/>
              <a:gd name="connsiteY14240" fmla="*/ 137669 h 3322003"/>
              <a:gd name="connsiteX14241" fmla="*/ 3873427 w 12191948"/>
              <a:gd name="connsiteY14241" fmla="*/ 133774 h 3322003"/>
              <a:gd name="connsiteX14242" fmla="*/ 2925254 w 12191948"/>
              <a:gd name="connsiteY14242" fmla="*/ 132604 h 3322003"/>
              <a:gd name="connsiteX14243" fmla="*/ 2922351 w 12191948"/>
              <a:gd name="connsiteY14243" fmla="*/ 136305 h 3322003"/>
              <a:gd name="connsiteX14244" fmla="*/ 2938073 w 12191948"/>
              <a:gd name="connsiteY14244" fmla="*/ 138642 h 3322003"/>
              <a:gd name="connsiteX14245" fmla="*/ 2936379 w 12191948"/>
              <a:gd name="connsiteY14245" fmla="*/ 137669 h 3322003"/>
              <a:gd name="connsiteX14246" fmla="*/ 2938799 w 12191948"/>
              <a:gd name="connsiteY14246" fmla="*/ 133774 h 3322003"/>
              <a:gd name="connsiteX14247" fmla="*/ 2925254 w 12191948"/>
              <a:gd name="connsiteY14247" fmla="*/ 132604 h 3322003"/>
              <a:gd name="connsiteX14248" fmla="*/ 3505041 w 12191948"/>
              <a:gd name="connsiteY14248" fmla="*/ 123645 h 3322003"/>
              <a:gd name="connsiteX14249" fmla="*/ 3503591 w 12191948"/>
              <a:gd name="connsiteY14249" fmla="*/ 124813 h 3322003"/>
              <a:gd name="connsiteX14250" fmla="*/ 3499721 w 12191948"/>
              <a:gd name="connsiteY14250" fmla="*/ 128320 h 3322003"/>
              <a:gd name="connsiteX14251" fmla="*/ 3519313 w 12191948"/>
              <a:gd name="connsiteY14251" fmla="*/ 131242 h 3322003"/>
              <a:gd name="connsiteX14252" fmla="*/ 3522698 w 12191948"/>
              <a:gd name="connsiteY14252" fmla="*/ 126956 h 3322003"/>
              <a:gd name="connsiteX14253" fmla="*/ 3505041 w 12191948"/>
              <a:gd name="connsiteY14253" fmla="*/ 123645 h 3322003"/>
              <a:gd name="connsiteX14254" fmla="*/ 3177777 w 12191948"/>
              <a:gd name="connsiteY14254" fmla="*/ 122282 h 3322003"/>
              <a:gd name="connsiteX14255" fmla="*/ 3177807 w 12191948"/>
              <a:gd name="connsiteY14255" fmla="*/ 122476 h 3322003"/>
              <a:gd name="connsiteX14256" fmla="*/ 3158668 w 12191948"/>
              <a:gd name="connsiteY14256" fmla="*/ 122476 h 3322003"/>
              <a:gd name="connsiteX14257" fmla="*/ 3160844 w 12191948"/>
              <a:gd name="connsiteY14257" fmla="*/ 128514 h 3322003"/>
              <a:gd name="connsiteX14258" fmla="*/ 3178986 w 12191948"/>
              <a:gd name="connsiteY14258" fmla="*/ 130072 h 3322003"/>
              <a:gd name="connsiteX14259" fmla="*/ 3177807 w 12191948"/>
              <a:gd name="connsiteY14259" fmla="*/ 122476 h 3322003"/>
              <a:gd name="connsiteX14260" fmla="*/ 3178745 w 12191948"/>
              <a:gd name="connsiteY14260" fmla="*/ 122476 h 3322003"/>
              <a:gd name="connsiteX14261" fmla="*/ 4512719 w 12191948"/>
              <a:gd name="connsiteY14261" fmla="*/ 121893 h 3322003"/>
              <a:gd name="connsiteX14262" fmla="*/ 4516586 w 12191948"/>
              <a:gd name="connsiteY14262" fmla="*/ 126371 h 3322003"/>
              <a:gd name="connsiteX14263" fmla="*/ 4541985 w 12191948"/>
              <a:gd name="connsiteY14263" fmla="*/ 126371 h 3322003"/>
              <a:gd name="connsiteX14264" fmla="*/ 4537147 w 12191948"/>
              <a:gd name="connsiteY14264" fmla="*/ 121893 h 3322003"/>
              <a:gd name="connsiteX14265" fmla="*/ 4536906 w 12191948"/>
              <a:gd name="connsiteY14265" fmla="*/ 121893 h 3322003"/>
              <a:gd name="connsiteX14266" fmla="*/ 4512719 w 12191948"/>
              <a:gd name="connsiteY14266" fmla="*/ 121893 h 3322003"/>
              <a:gd name="connsiteX14267" fmla="*/ 3552209 w 12191948"/>
              <a:gd name="connsiteY14267" fmla="*/ 119359 h 3322003"/>
              <a:gd name="connsiteX14268" fmla="*/ 3552209 w 12191948"/>
              <a:gd name="connsiteY14268" fmla="*/ 120138 h 3322003"/>
              <a:gd name="connsiteX14269" fmla="*/ 3555111 w 12191948"/>
              <a:gd name="connsiteY14269" fmla="*/ 124424 h 3322003"/>
              <a:gd name="connsiteX14270" fmla="*/ 3582684 w 12191948"/>
              <a:gd name="connsiteY14270" fmla="*/ 130463 h 3322003"/>
              <a:gd name="connsiteX14271" fmla="*/ 3578091 w 12191948"/>
              <a:gd name="connsiteY14271" fmla="*/ 122087 h 3322003"/>
              <a:gd name="connsiteX14272" fmla="*/ 3552209 w 12191948"/>
              <a:gd name="connsiteY14272" fmla="*/ 119359 h 3322003"/>
              <a:gd name="connsiteX14273" fmla="*/ 3664168 w 12191948"/>
              <a:gd name="connsiteY14273" fmla="*/ 118508 h 3322003"/>
              <a:gd name="connsiteX14274" fmla="*/ 3656216 w 12191948"/>
              <a:gd name="connsiteY14274" fmla="*/ 122087 h 3322003"/>
              <a:gd name="connsiteX14275" fmla="*/ 3657910 w 12191948"/>
              <a:gd name="connsiteY14275" fmla="*/ 130657 h 3322003"/>
              <a:gd name="connsiteX14276" fmla="*/ 3657910 w 12191948"/>
              <a:gd name="connsiteY14276" fmla="*/ 130463 h 3322003"/>
              <a:gd name="connsiteX14277" fmla="*/ 3682098 w 12191948"/>
              <a:gd name="connsiteY14277" fmla="*/ 127929 h 3322003"/>
              <a:gd name="connsiteX14278" fmla="*/ 3706286 w 12191948"/>
              <a:gd name="connsiteY14278" fmla="*/ 135917 h 3322003"/>
              <a:gd name="connsiteX14279" fmla="*/ 3731683 w 12191948"/>
              <a:gd name="connsiteY14279" fmla="*/ 131046 h 3322003"/>
              <a:gd name="connsiteX14280" fmla="*/ 3702657 w 12191948"/>
              <a:gd name="connsiteY14280" fmla="*/ 122087 h 3322003"/>
              <a:gd name="connsiteX14281" fmla="*/ 3682098 w 12191948"/>
              <a:gd name="connsiteY14281" fmla="*/ 122087 h 3322003"/>
              <a:gd name="connsiteX14282" fmla="*/ 3664168 w 12191948"/>
              <a:gd name="connsiteY14282" fmla="*/ 118508 h 3322003"/>
              <a:gd name="connsiteX14283" fmla="*/ 2870588 w 12191948"/>
              <a:gd name="connsiteY14283" fmla="*/ 118386 h 3322003"/>
              <a:gd name="connsiteX14284" fmla="*/ 2877119 w 12191948"/>
              <a:gd name="connsiteY14284" fmla="*/ 126956 h 3322003"/>
              <a:gd name="connsiteX14285" fmla="*/ 2875910 w 12191948"/>
              <a:gd name="connsiteY14285" fmla="*/ 126956 h 3322003"/>
              <a:gd name="connsiteX14286" fmla="*/ 2900098 w 12191948"/>
              <a:gd name="connsiteY14286" fmla="*/ 129099 h 3322003"/>
              <a:gd name="connsiteX14287" fmla="*/ 2900098 w 12191948"/>
              <a:gd name="connsiteY14287" fmla="*/ 118386 h 3322003"/>
              <a:gd name="connsiteX14288" fmla="*/ 2870588 w 12191948"/>
              <a:gd name="connsiteY14288" fmla="*/ 118386 h 3322003"/>
              <a:gd name="connsiteX14289" fmla="*/ 3749825 w 12191948"/>
              <a:gd name="connsiteY14289" fmla="*/ 112348 h 3322003"/>
              <a:gd name="connsiteX14290" fmla="*/ 3722008 w 12191948"/>
              <a:gd name="connsiteY14290" fmla="*/ 116634 h 3322003"/>
              <a:gd name="connsiteX14291" fmla="*/ 3767481 w 12191948"/>
              <a:gd name="connsiteY14291" fmla="*/ 131825 h 3322003"/>
              <a:gd name="connsiteX14292" fmla="*/ 4883521 w 12191948"/>
              <a:gd name="connsiteY14292" fmla="*/ 108649 h 3322003"/>
              <a:gd name="connsiteX14293" fmla="*/ 4883521 w 12191948"/>
              <a:gd name="connsiteY14293" fmla="*/ 110986 h 3322003"/>
              <a:gd name="connsiteX14294" fmla="*/ 4888841 w 12191948"/>
              <a:gd name="connsiteY14294" fmla="*/ 112348 h 3322003"/>
              <a:gd name="connsiteX14295" fmla="*/ 4892711 w 12191948"/>
              <a:gd name="connsiteY14295" fmla="*/ 112348 h 3322003"/>
              <a:gd name="connsiteX14296" fmla="*/ 2794547 w 12191948"/>
              <a:gd name="connsiteY14296" fmla="*/ 101490 h 3322003"/>
              <a:gd name="connsiteX14297" fmla="*/ 2780608 w 12191948"/>
              <a:gd name="connsiteY14297" fmla="*/ 103974 h 3322003"/>
              <a:gd name="connsiteX14298" fmla="*/ 2782784 w 12191948"/>
              <a:gd name="connsiteY14298" fmla="*/ 104557 h 3322003"/>
              <a:gd name="connsiteX14299" fmla="*/ 2787624 w 12191948"/>
              <a:gd name="connsiteY14299" fmla="*/ 109428 h 3322003"/>
              <a:gd name="connsiteX14300" fmla="*/ 2815924 w 12191948"/>
              <a:gd name="connsiteY14300" fmla="*/ 107479 h 3322003"/>
              <a:gd name="connsiteX14301" fmla="*/ 2794547 w 12191948"/>
              <a:gd name="connsiteY14301" fmla="*/ 101490 h 3322003"/>
              <a:gd name="connsiteX14302" fmla="*/ 3578332 w 12191948"/>
              <a:gd name="connsiteY14302" fmla="*/ 97935 h 3322003"/>
              <a:gd name="connsiteX14303" fmla="*/ 3576879 w 12191948"/>
              <a:gd name="connsiteY14303" fmla="*/ 99299 h 3322003"/>
              <a:gd name="connsiteX14304" fmla="*/ 3626708 w 12191948"/>
              <a:gd name="connsiteY14304" fmla="*/ 111374 h 3322003"/>
              <a:gd name="connsiteX14305" fmla="*/ 3578332 w 12191948"/>
              <a:gd name="connsiteY14305" fmla="*/ 97935 h 3322003"/>
              <a:gd name="connsiteX14306" fmla="*/ 3102552 w 12191948"/>
              <a:gd name="connsiteY14306" fmla="*/ 87028 h 3322003"/>
              <a:gd name="connsiteX14307" fmla="*/ 3138591 w 12191948"/>
              <a:gd name="connsiteY14307" fmla="*/ 90533 h 3322003"/>
              <a:gd name="connsiteX14308" fmla="*/ 3272595 w 12191948"/>
              <a:gd name="connsiteY14308" fmla="*/ 83133 h 3322003"/>
              <a:gd name="connsiteX14309" fmla="*/ 3265578 w 12191948"/>
              <a:gd name="connsiteY14309" fmla="*/ 89950 h 3322003"/>
              <a:gd name="connsiteX14310" fmla="*/ 3296056 w 12191948"/>
              <a:gd name="connsiteY14310" fmla="*/ 96377 h 3322003"/>
              <a:gd name="connsiteX14311" fmla="*/ 3302103 w 12191948"/>
              <a:gd name="connsiteY14311" fmla="*/ 93846 h 3322003"/>
              <a:gd name="connsiteX14312" fmla="*/ 3298959 w 12191948"/>
              <a:gd name="connsiteY14312" fmla="*/ 91509 h 3322003"/>
              <a:gd name="connsiteX14313" fmla="*/ 3298959 w 12191948"/>
              <a:gd name="connsiteY14313" fmla="*/ 91703 h 3322003"/>
              <a:gd name="connsiteX14314" fmla="*/ 3272595 w 12191948"/>
              <a:gd name="connsiteY14314" fmla="*/ 83133 h 3322003"/>
              <a:gd name="connsiteX14315" fmla="*/ 4485869 w 12191948"/>
              <a:gd name="connsiteY14315" fmla="*/ 72031 h 3322003"/>
              <a:gd name="connsiteX14316" fmla="*/ 4495303 w 12191948"/>
              <a:gd name="connsiteY14316" fmla="*/ 83133 h 3322003"/>
              <a:gd name="connsiteX14317" fmla="*/ 4519491 w 12191948"/>
              <a:gd name="connsiteY14317" fmla="*/ 85276 h 3322003"/>
              <a:gd name="connsiteX14318" fmla="*/ 4514653 w 12191948"/>
              <a:gd name="connsiteY14318" fmla="*/ 72031 h 3322003"/>
              <a:gd name="connsiteX14319" fmla="*/ 4485869 w 12191948"/>
              <a:gd name="connsiteY14319" fmla="*/ 72031 h 3322003"/>
              <a:gd name="connsiteX14320" fmla="*/ 2444636 w 12191948"/>
              <a:gd name="connsiteY14320" fmla="*/ 68524 h 3322003"/>
              <a:gd name="connsiteX14321" fmla="*/ 2448506 w 12191948"/>
              <a:gd name="connsiteY14321" fmla="*/ 72810 h 3322003"/>
              <a:gd name="connsiteX14322" fmla="*/ 2468583 w 12191948"/>
              <a:gd name="connsiteY14322" fmla="*/ 74757 h 3322003"/>
              <a:gd name="connsiteX14323" fmla="*/ 2461567 w 12191948"/>
              <a:gd name="connsiteY14323" fmla="*/ 68524 h 3322003"/>
              <a:gd name="connsiteX14324" fmla="*/ 2444636 w 12191948"/>
              <a:gd name="connsiteY14324" fmla="*/ 68524 h 3322003"/>
              <a:gd name="connsiteX14325" fmla="*/ 2354777 w 12191948"/>
              <a:gd name="connsiteY14325" fmla="*/ 65944 h 3322003"/>
              <a:gd name="connsiteX14326" fmla="*/ 2324905 w 12191948"/>
              <a:gd name="connsiteY14326" fmla="*/ 68330 h 3322003"/>
              <a:gd name="connsiteX14327" fmla="*/ 2387552 w 12191948"/>
              <a:gd name="connsiteY14327" fmla="*/ 76706 h 3322003"/>
              <a:gd name="connsiteX14328" fmla="*/ 2389729 w 12191948"/>
              <a:gd name="connsiteY14328" fmla="*/ 76121 h 3322003"/>
              <a:gd name="connsiteX14329" fmla="*/ 2354777 w 12191948"/>
              <a:gd name="connsiteY14329" fmla="*/ 65944 h 3322003"/>
              <a:gd name="connsiteX14330" fmla="*/ 2791009 w 12191948"/>
              <a:gd name="connsiteY14330" fmla="*/ 65798 h 3322003"/>
              <a:gd name="connsiteX14331" fmla="*/ 2797782 w 12191948"/>
              <a:gd name="connsiteY14331" fmla="*/ 67160 h 3322003"/>
              <a:gd name="connsiteX14332" fmla="*/ 2793671 w 12191948"/>
              <a:gd name="connsiteY14332" fmla="*/ 65798 h 3322003"/>
              <a:gd name="connsiteX14333" fmla="*/ 2791009 w 12191948"/>
              <a:gd name="connsiteY14333" fmla="*/ 65798 h 3322003"/>
              <a:gd name="connsiteX14334" fmla="*/ 2588797 w 12191948"/>
              <a:gd name="connsiteY14334" fmla="*/ 65408 h 3322003"/>
              <a:gd name="connsiteX14335" fmla="*/ 2576219 w 12191948"/>
              <a:gd name="connsiteY14335" fmla="*/ 68719 h 3322003"/>
              <a:gd name="connsiteX14336" fmla="*/ 2587830 w 12191948"/>
              <a:gd name="connsiteY14336" fmla="*/ 71252 h 3322003"/>
              <a:gd name="connsiteX14337" fmla="*/ 2590732 w 12191948"/>
              <a:gd name="connsiteY14337" fmla="*/ 70082 h 3322003"/>
              <a:gd name="connsiteX14338" fmla="*/ 2596052 w 12191948"/>
              <a:gd name="connsiteY14338" fmla="*/ 65408 h 3322003"/>
              <a:gd name="connsiteX14339" fmla="*/ 2588797 w 12191948"/>
              <a:gd name="connsiteY14339" fmla="*/ 65408 h 3322003"/>
              <a:gd name="connsiteX14340" fmla="*/ 2940249 w 12191948"/>
              <a:gd name="connsiteY14340" fmla="*/ 61707 h 3322003"/>
              <a:gd name="connsiteX14341" fmla="*/ 2929850 w 12191948"/>
              <a:gd name="connsiteY14341" fmla="*/ 70473 h 3322003"/>
              <a:gd name="connsiteX14342" fmla="*/ 2942428 w 12191948"/>
              <a:gd name="connsiteY14342" fmla="*/ 75342 h 3322003"/>
              <a:gd name="connsiteX14343" fmla="*/ 2969034 w 12191948"/>
              <a:gd name="connsiteY14343" fmla="*/ 73005 h 3322003"/>
              <a:gd name="connsiteX14344" fmla="*/ 2964681 w 12191948"/>
              <a:gd name="connsiteY14344" fmla="*/ 63850 h 3322003"/>
              <a:gd name="connsiteX14345" fmla="*/ 2964437 w 12191948"/>
              <a:gd name="connsiteY14345" fmla="*/ 63850 h 3322003"/>
              <a:gd name="connsiteX14346" fmla="*/ 2940249 w 12191948"/>
              <a:gd name="connsiteY14346" fmla="*/ 61707 h 3322003"/>
              <a:gd name="connsiteX14347" fmla="*/ 2718445 w 12191948"/>
              <a:gd name="connsiteY14347" fmla="*/ 54695 h 3322003"/>
              <a:gd name="connsiteX14348" fmla="*/ 2706594 w 12191948"/>
              <a:gd name="connsiteY14348" fmla="*/ 57423 h 3322003"/>
              <a:gd name="connsiteX14349" fmla="*/ 2724492 w 12191948"/>
              <a:gd name="connsiteY14349" fmla="*/ 63265 h 3322003"/>
              <a:gd name="connsiteX14350" fmla="*/ 2738281 w 12191948"/>
              <a:gd name="connsiteY14350" fmla="*/ 66187 h 3322003"/>
              <a:gd name="connsiteX14351" fmla="*/ 2734167 w 12191948"/>
              <a:gd name="connsiteY14351" fmla="*/ 63071 h 3322003"/>
              <a:gd name="connsiteX14352" fmla="*/ 2739248 w 12191948"/>
              <a:gd name="connsiteY14352" fmla="*/ 61903 h 3322003"/>
              <a:gd name="connsiteX14353" fmla="*/ 2718445 w 12191948"/>
              <a:gd name="connsiteY14353" fmla="*/ 54695 h 3322003"/>
              <a:gd name="connsiteX14354" fmla="*/ 4114099 w 12191948"/>
              <a:gd name="connsiteY14354" fmla="*/ 39892 h 3322003"/>
              <a:gd name="connsiteX14355" fmla="*/ 4114822 w 12191948"/>
              <a:gd name="connsiteY14355" fmla="*/ 40671 h 3322003"/>
              <a:gd name="connsiteX14356" fmla="*/ 4093537 w 12191948"/>
              <a:gd name="connsiteY14356" fmla="*/ 42814 h 3322003"/>
              <a:gd name="connsiteX14357" fmla="*/ 4096924 w 12191948"/>
              <a:gd name="connsiteY14357" fmla="*/ 47100 h 3322003"/>
              <a:gd name="connsiteX14358" fmla="*/ 4121113 w 12191948"/>
              <a:gd name="connsiteY14358" fmla="*/ 47100 h 3322003"/>
              <a:gd name="connsiteX14359" fmla="*/ 4114099 w 12191948"/>
              <a:gd name="connsiteY14359" fmla="*/ 39892 h 3322003"/>
              <a:gd name="connsiteX14360" fmla="*/ 2614194 w 12191948"/>
              <a:gd name="connsiteY14360" fmla="*/ 39309 h 3322003"/>
              <a:gd name="connsiteX14361" fmla="*/ 2614194 w 12191948"/>
              <a:gd name="connsiteY14361" fmla="*/ 52554 h 3322003"/>
              <a:gd name="connsiteX14362" fmla="*/ 2618308 w 12191948"/>
              <a:gd name="connsiteY14362" fmla="*/ 51384 h 3322003"/>
              <a:gd name="connsiteX14363" fmla="*/ 2677568 w 12191948"/>
              <a:gd name="connsiteY14363" fmla="*/ 78458 h 3322003"/>
              <a:gd name="connsiteX14364" fmla="*/ 2682162 w 12191948"/>
              <a:gd name="connsiteY14364" fmla="*/ 80990 h 3322003"/>
              <a:gd name="connsiteX14365" fmla="*/ 2687243 w 12191948"/>
              <a:gd name="connsiteY14365" fmla="*/ 83912 h 3322003"/>
              <a:gd name="connsiteX14366" fmla="*/ 2782543 w 12191948"/>
              <a:gd name="connsiteY14366" fmla="*/ 81184 h 3322003"/>
              <a:gd name="connsiteX14367" fmla="*/ 2737554 w 12191948"/>
              <a:gd name="connsiteY14367" fmla="*/ 66381 h 3322003"/>
              <a:gd name="connsiteX14368" fmla="*/ 2698127 w 12191948"/>
              <a:gd name="connsiteY14368" fmla="*/ 67745 h 3322003"/>
              <a:gd name="connsiteX14369" fmla="*/ 2614194 w 12191948"/>
              <a:gd name="connsiteY14369" fmla="*/ 39309 h 3322003"/>
              <a:gd name="connsiteX14370" fmla="*/ 2716751 w 12191948"/>
              <a:gd name="connsiteY14370" fmla="*/ 38334 h 3322003"/>
              <a:gd name="connsiteX14371" fmla="*/ 2718686 w 12191948"/>
              <a:gd name="connsiteY14371" fmla="*/ 44763 h 3322003"/>
              <a:gd name="connsiteX14372" fmla="*/ 2791251 w 12191948"/>
              <a:gd name="connsiteY14372" fmla="*/ 64240 h 3322003"/>
              <a:gd name="connsiteX14373" fmla="*/ 2783754 w 12191948"/>
              <a:gd name="connsiteY14373" fmla="*/ 52358 h 3322003"/>
              <a:gd name="connsiteX14374" fmla="*/ 2729573 w 12191948"/>
              <a:gd name="connsiteY14374" fmla="*/ 39504 h 3322003"/>
              <a:gd name="connsiteX14375" fmla="*/ 2734652 w 12191948"/>
              <a:gd name="connsiteY14375" fmla="*/ 38334 h 3322003"/>
              <a:gd name="connsiteX14376" fmla="*/ 2716751 w 12191948"/>
              <a:gd name="connsiteY14376" fmla="*/ 38334 h 3322003"/>
              <a:gd name="connsiteX14377" fmla="*/ 3982757 w 12191948"/>
              <a:gd name="connsiteY14377" fmla="*/ 34635 h 3322003"/>
              <a:gd name="connsiteX14378" fmla="*/ 3985174 w 12191948"/>
              <a:gd name="connsiteY14378" fmla="*/ 36387 h 3322003"/>
              <a:gd name="connsiteX14379" fmla="*/ 3990497 w 12191948"/>
              <a:gd name="connsiteY14379" fmla="*/ 36387 h 3322003"/>
              <a:gd name="connsiteX14380" fmla="*/ 3988318 w 12191948"/>
              <a:gd name="connsiteY14380" fmla="*/ 34635 h 3322003"/>
              <a:gd name="connsiteX14381" fmla="*/ 3982757 w 12191948"/>
              <a:gd name="connsiteY14381" fmla="*/ 34635 h 3322003"/>
              <a:gd name="connsiteX14382" fmla="*/ 2814715 w 12191948"/>
              <a:gd name="connsiteY14382" fmla="*/ 33271 h 3322003"/>
              <a:gd name="connsiteX14383" fmla="*/ 2797300 w 12191948"/>
              <a:gd name="connsiteY14383" fmla="*/ 34050 h 3322003"/>
              <a:gd name="connsiteX14384" fmla="*/ 2814471 w 12191948"/>
              <a:gd name="connsiteY14384" fmla="*/ 43594 h 3322003"/>
              <a:gd name="connsiteX14385" fmla="*/ 2895019 w 12191948"/>
              <a:gd name="connsiteY14385" fmla="*/ 46321 h 3322003"/>
              <a:gd name="connsiteX14386" fmla="*/ 2814715 w 12191948"/>
              <a:gd name="connsiteY14386" fmla="*/ 33271 h 3322003"/>
              <a:gd name="connsiteX14387" fmla="*/ 2423592 w 12191948"/>
              <a:gd name="connsiteY14387" fmla="*/ 30543 h 3322003"/>
              <a:gd name="connsiteX14388" fmla="*/ 2420207 w 12191948"/>
              <a:gd name="connsiteY14388" fmla="*/ 33856 h 3322003"/>
              <a:gd name="connsiteX14389" fmla="*/ 2444395 w 12191948"/>
              <a:gd name="connsiteY14389" fmla="*/ 39504 h 3322003"/>
              <a:gd name="connsiteX14390" fmla="*/ 2447780 w 12191948"/>
              <a:gd name="connsiteY14390" fmla="*/ 34635 h 3322003"/>
              <a:gd name="connsiteX14391" fmla="*/ 2423592 w 12191948"/>
              <a:gd name="connsiteY14391" fmla="*/ 30543 h 3322003"/>
              <a:gd name="connsiteX14392" fmla="*/ 2192354 w 12191948"/>
              <a:gd name="connsiteY14392" fmla="*/ 29692 h 3322003"/>
              <a:gd name="connsiteX14393" fmla="*/ 2178082 w 12191948"/>
              <a:gd name="connsiteY14393" fmla="*/ 33271 h 3322003"/>
              <a:gd name="connsiteX14394" fmla="*/ 2216059 w 12191948"/>
              <a:gd name="connsiteY14394" fmla="*/ 33271 h 3322003"/>
              <a:gd name="connsiteX14395" fmla="*/ 2192354 w 12191948"/>
              <a:gd name="connsiteY14395" fmla="*/ 29692 h 3322003"/>
              <a:gd name="connsiteX14396" fmla="*/ 2537518 w 12191948"/>
              <a:gd name="connsiteY14396" fmla="*/ 28791 h 3322003"/>
              <a:gd name="connsiteX14397" fmla="*/ 2537518 w 12191948"/>
              <a:gd name="connsiteY14397" fmla="*/ 29960 h 3322003"/>
              <a:gd name="connsiteX14398" fmla="*/ 2506316 w 12191948"/>
              <a:gd name="connsiteY14398" fmla="*/ 31322 h 3322003"/>
              <a:gd name="connsiteX14399" fmla="*/ 2549614 w 12191948"/>
              <a:gd name="connsiteY14399" fmla="*/ 46125 h 3322003"/>
              <a:gd name="connsiteX14400" fmla="*/ 2579607 w 12191948"/>
              <a:gd name="connsiteY14400" fmla="*/ 46125 h 3322003"/>
              <a:gd name="connsiteX14401" fmla="*/ 2563641 w 12191948"/>
              <a:gd name="connsiteY14401" fmla="*/ 34439 h 3322003"/>
              <a:gd name="connsiteX14402" fmla="*/ 2537518 w 12191948"/>
              <a:gd name="connsiteY14402" fmla="*/ 28791 h 3322003"/>
              <a:gd name="connsiteX14403" fmla="*/ 4078269 w 12191948"/>
              <a:gd name="connsiteY14403" fmla="*/ 28353 h 3322003"/>
              <a:gd name="connsiteX14404" fmla="*/ 4070075 w 12191948"/>
              <a:gd name="connsiteY14404" fmla="*/ 31322 h 3322003"/>
              <a:gd name="connsiteX14405" fmla="*/ 4073945 w 12191948"/>
              <a:gd name="connsiteY14405" fmla="*/ 33465 h 3322003"/>
              <a:gd name="connsiteX14406" fmla="*/ 4099827 w 12191948"/>
              <a:gd name="connsiteY14406" fmla="*/ 33465 h 3322003"/>
              <a:gd name="connsiteX14407" fmla="*/ 4101277 w 12191948"/>
              <a:gd name="connsiteY14407" fmla="*/ 31519 h 3322003"/>
              <a:gd name="connsiteX14408" fmla="*/ 4094113 w 12191948"/>
              <a:gd name="connsiteY14408" fmla="*/ 29174 h 3322003"/>
              <a:gd name="connsiteX14409" fmla="*/ 4094263 w 12191948"/>
              <a:gd name="connsiteY14409" fmla="*/ 29181 h 3322003"/>
              <a:gd name="connsiteX14410" fmla="*/ 4093537 w 12191948"/>
              <a:gd name="connsiteY14410" fmla="*/ 28985 h 3322003"/>
              <a:gd name="connsiteX14411" fmla="*/ 4094113 w 12191948"/>
              <a:gd name="connsiteY14411" fmla="*/ 29174 h 3322003"/>
              <a:gd name="connsiteX14412" fmla="*/ 1960390 w 12191948"/>
              <a:gd name="connsiteY14412" fmla="*/ 13403 h 3322003"/>
              <a:gd name="connsiteX14413" fmla="*/ 1962327 w 12191948"/>
              <a:gd name="connsiteY14413" fmla="*/ 19053 h 3322003"/>
              <a:gd name="connsiteX14414" fmla="*/ 1980951 w 12191948"/>
              <a:gd name="connsiteY14414" fmla="*/ 21000 h 3322003"/>
              <a:gd name="connsiteX14415" fmla="*/ 1979984 w 12191948"/>
              <a:gd name="connsiteY14415" fmla="*/ 13403 h 3322003"/>
              <a:gd name="connsiteX14416" fmla="*/ 2230814 w 12191948"/>
              <a:gd name="connsiteY14416" fmla="*/ 6782 h 3322003"/>
              <a:gd name="connsiteX14417" fmla="*/ 2230814 w 12191948"/>
              <a:gd name="connsiteY14417" fmla="*/ 12821 h 3322003"/>
              <a:gd name="connsiteX14418" fmla="*/ 2260322 w 12191948"/>
              <a:gd name="connsiteY14418" fmla="*/ 16520 h 3322003"/>
              <a:gd name="connsiteX14419" fmla="*/ 2264677 w 12191948"/>
              <a:gd name="connsiteY14419" fmla="*/ 9898 h 3322003"/>
              <a:gd name="connsiteX14420" fmla="*/ 2230814 w 12191948"/>
              <a:gd name="connsiteY14420" fmla="*/ 6782 h 3322003"/>
              <a:gd name="connsiteX14421" fmla="*/ 2535705 w 12191948"/>
              <a:gd name="connsiteY14421" fmla="*/ 6295 h 3322003"/>
              <a:gd name="connsiteX14422" fmla="*/ 2518653 w 12191948"/>
              <a:gd name="connsiteY14422" fmla="*/ 8534 h 3322003"/>
              <a:gd name="connsiteX14423" fmla="*/ 2523488 w 12191948"/>
              <a:gd name="connsiteY14423" fmla="*/ 13209 h 3322003"/>
              <a:gd name="connsiteX14424" fmla="*/ 2563641 w 12191948"/>
              <a:gd name="connsiteY14424" fmla="*/ 15158 h 3322003"/>
              <a:gd name="connsiteX14425" fmla="*/ 2560013 w 12191948"/>
              <a:gd name="connsiteY14425" fmla="*/ 9508 h 3322003"/>
              <a:gd name="connsiteX14426" fmla="*/ 2560013 w 12191948"/>
              <a:gd name="connsiteY14426" fmla="*/ 10483 h 3322003"/>
              <a:gd name="connsiteX14427" fmla="*/ 2535705 w 12191948"/>
              <a:gd name="connsiteY14427" fmla="*/ 6295 h 3322003"/>
              <a:gd name="connsiteX14428" fmla="*/ 2576946 w 12191948"/>
              <a:gd name="connsiteY14428" fmla="*/ 2302 h 3322003"/>
              <a:gd name="connsiteX14429" fmla="*/ 2588556 w 12191948"/>
              <a:gd name="connsiteY14429" fmla="*/ 6003 h 3322003"/>
              <a:gd name="connsiteX14430" fmla="*/ 2594361 w 12191948"/>
              <a:gd name="connsiteY14430" fmla="*/ 6003 h 3322003"/>
              <a:gd name="connsiteX14431" fmla="*/ 2587588 w 12191948"/>
              <a:gd name="connsiteY14431" fmla="*/ 2302 h 3322003"/>
              <a:gd name="connsiteX14432" fmla="*/ 0 w 12191948"/>
              <a:gd name="connsiteY14432" fmla="*/ 99 h 3322003"/>
              <a:gd name="connsiteX14433" fmla="*/ 1358013 w 12191948"/>
              <a:gd name="connsiteY14433" fmla="*/ 99 h 3322003"/>
              <a:gd name="connsiteX14434" fmla="*/ 1354238 w 12191948"/>
              <a:gd name="connsiteY14434" fmla="*/ 1523 h 3322003"/>
              <a:gd name="connsiteX14435" fmla="*/ 1388583 w 12191948"/>
              <a:gd name="connsiteY14435" fmla="*/ 1523 h 3322003"/>
              <a:gd name="connsiteX14436" fmla="*/ 1389114 w 12191948"/>
              <a:gd name="connsiteY14436" fmla="*/ 99 h 3322003"/>
              <a:gd name="connsiteX14437" fmla="*/ 1482477 w 12191948"/>
              <a:gd name="connsiteY14437" fmla="*/ 99 h 3322003"/>
              <a:gd name="connsiteX14438" fmla="*/ 1486547 w 12191948"/>
              <a:gd name="connsiteY14438" fmla="*/ 8146 h 3322003"/>
              <a:gd name="connsiteX14439" fmla="*/ 1571930 w 12191948"/>
              <a:gd name="connsiteY14439" fmla="*/ 10677 h 3322003"/>
              <a:gd name="connsiteX14440" fmla="*/ 1590072 w 12191948"/>
              <a:gd name="connsiteY14440" fmla="*/ 10677 h 3322003"/>
              <a:gd name="connsiteX14441" fmla="*/ 1571689 w 12191948"/>
              <a:gd name="connsiteY14441" fmla="*/ 6976 h 3322003"/>
              <a:gd name="connsiteX14442" fmla="*/ 1550857 w 12191948"/>
              <a:gd name="connsiteY14442" fmla="*/ 99 h 3322003"/>
              <a:gd name="connsiteX14443" fmla="*/ 2109632 w 12191948"/>
              <a:gd name="connsiteY14443" fmla="*/ 99 h 3322003"/>
              <a:gd name="connsiteX14444" fmla="*/ 2105180 w 12191948"/>
              <a:gd name="connsiteY14444" fmla="*/ 4506 h 3322003"/>
              <a:gd name="connsiteX14445" fmla="*/ 2105277 w 12191948"/>
              <a:gd name="connsiteY14445" fmla="*/ 5030 h 3322003"/>
              <a:gd name="connsiteX14446" fmla="*/ 2116405 w 12191948"/>
              <a:gd name="connsiteY14446" fmla="*/ 9704 h 3322003"/>
              <a:gd name="connsiteX14447" fmla="*/ 2188969 w 12191948"/>
              <a:gd name="connsiteY14447" fmla="*/ 13599 h 3322003"/>
              <a:gd name="connsiteX14448" fmla="*/ 2150950 w 12191948"/>
              <a:gd name="connsiteY14448" fmla="*/ 1856 h 3322003"/>
              <a:gd name="connsiteX14449" fmla="*/ 2122154 w 12191948"/>
              <a:gd name="connsiteY14449" fmla="*/ 99 h 3322003"/>
              <a:gd name="connsiteX14450" fmla="*/ 3699799 w 12191948"/>
              <a:gd name="connsiteY14450" fmla="*/ 99 h 3322003"/>
              <a:gd name="connsiteX14451" fmla="*/ 3712333 w 12191948"/>
              <a:gd name="connsiteY14451" fmla="*/ 1134 h 3322003"/>
              <a:gd name="connsiteX14452" fmla="*/ 3710740 w 12191948"/>
              <a:gd name="connsiteY14452" fmla="*/ 99 h 3322003"/>
              <a:gd name="connsiteX14453" fmla="*/ 3921297 w 12191948"/>
              <a:gd name="connsiteY14453" fmla="*/ 99 h 3322003"/>
              <a:gd name="connsiteX14454" fmla="*/ 3919141 w 12191948"/>
              <a:gd name="connsiteY14454" fmla="*/ 1913 h 3322003"/>
              <a:gd name="connsiteX14455" fmla="*/ 3924464 w 12191948"/>
              <a:gd name="connsiteY14455" fmla="*/ 3666 h 3322003"/>
              <a:gd name="connsiteX14456" fmla="*/ 3929083 w 12191948"/>
              <a:gd name="connsiteY14456" fmla="*/ 99 h 3322003"/>
              <a:gd name="connsiteX14457" fmla="*/ 3969070 w 12191948"/>
              <a:gd name="connsiteY14457" fmla="*/ 99 h 3322003"/>
              <a:gd name="connsiteX14458" fmla="*/ 3966550 w 12191948"/>
              <a:gd name="connsiteY14458" fmla="*/ 4833 h 3322003"/>
              <a:gd name="connsiteX14459" fmla="*/ 3986142 w 12191948"/>
              <a:gd name="connsiteY14459" fmla="*/ 9898 h 3322003"/>
              <a:gd name="connsiteX14460" fmla="*/ 4013959 w 12191948"/>
              <a:gd name="connsiteY14460" fmla="*/ 9898 h 3322003"/>
              <a:gd name="connsiteX14461" fmla="*/ 4013959 w 12191948"/>
              <a:gd name="connsiteY14461" fmla="*/ 3879 h 3322003"/>
              <a:gd name="connsiteX14462" fmla="*/ 4014685 w 12191948"/>
              <a:gd name="connsiteY14462" fmla="*/ 4054 h 3322003"/>
              <a:gd name="connsiteX14463" fmla="*/ 4013959 w 12191948"/>
              <a:gd name="connsiteY14463" fmla="*/ 3860 h 3322003"/>
              <a:gd name="connsiteX14464" fmla="*/ 4013959 w 12191948"/>
              <a:gd name="connsiteY14464" fmla="*/ 3879 h 3322003"/>
              <a:gd name="connsiteX14465" fmla="*/ 3998313 w 12191948"/>
              <a:gd name="connsiteY14465" fmla="*/ 99 h 3322003"/>
              <a:gd name="connsiteX14466" fmla="*/ 4052679 w 12191948"/>
              <a:gd name="connsiteY14466" fmla="*/ 99 h 3322003"/>
              <a:gd name="connsiteX14467" fmla="*/ 4052901 w 12191948"/>
              <a:gd name="connsiteY14467" fmla="*/ 159 h 3322003"/>
              <a:gd name="connsiteX14468" fmla="*/ 4036938 w 12191948"/>
              <a:gd name="connsiteY14468" fmla="*/ 1134 h 3322003"/>
              <a:gd name="connsiteX14469" fmla="*/ 4044437 w 12191948"/>
              <a:gd name="connsiteY14469" fmla="*/ 5612 h 3322003"/>
              <a:gd name="connsiteX14470" fmla="*/ 4072736 w 12191948"/>
              <a:gd name="connsiteY14470" fmla="*/ 9508 h 3322003"/>
              <a:gd name="connsiteX14471" fmla="*/ 4080235 w 12191948"/>
              <a:gd name="connsiteY14471" fmla="*/ 6003 h 3322003"/>
              <a:gd name="connsiteX14472" fmla="*/ 4052803 w 12191948"/>
              <a:gd name="connsiteY14472" fmla="*/ 99 h 3322003"/>
              <a:gd name="connsiteX14473" fmla="*/ 4619573 w 12191948"/>
              <a:gd name="connsiteY14473" fmla="*/ 99 h 3322003"/>
              <a:gd name="connsiteX14474" fmla="*/ 4621322 w 12191948"/>
              <a:gd name="connsiteY14474" fmla="*/ 5030 h 3322003"/>
              <a:gd name="connsiteX14475" fmla="*/ 4659782 w 12191948"/>
              <a:gd name="connsiteY14475" fmla="*/ 12236 h 3322003"/>
              <a:gd name="connsiteX14476" fmla="*/ 4657603 w 12191948"/>
              <a:gd name="connsiteY14476" fmla="*/ 6391 h 3322003"/>
              <a:gd name="connsiteX14477" fmla="*/ 4658570 w 12191948"/>
              <a:gd name="connsiteY14477" fmla="*/ 6391 h 3322003"/>
              <a:gd name="connsiteX14478" fmla="*/ 4622395 w 12191948"/>
              <a:gd name="connsiteY14478" fmla="*/ 99 h 3322003"/>
              <a:gd name="connsiteX14479" fmla="*/ 12190737 w 12191948"/>
              <a:gd name="connsiteY14479" fmla="*/ 99 h 3322003"/>
              <a:gd name="connsiteX14480" fmla="*/ 12190737 w 12191948"/>
              <a:gd name="connsiteY14480" fmla="*/ 769705 h 3322003"/>
              <a:gd name="connsiteX14481" fmla="*/ 12139217 w 12191948"/>
              <a:gd name="connsiteY14481" fmla="*/ 752177 h 3322003"/>
              <a:gd name="connsiteX14482" fmla="*/ 12165581 w 12191948"/>
              <a:gd name="connsiteY14482" fmla="*/ 766589 h 3322003"/>
              <a:gd name="connsiteX14483" fmla="*/ 12189769 w 12191948"/>
              <a:gd name="connsiteY14483" fmla="*/ 770875 h 3322003"/>
              <a:gd name="connsiteX14484" fmla="*/ 12189769 w 12191948"/>
              <a:gd name="connsiteY14484" fmla="*/ 1063033 h 3322003"/>
              <a:gd name="connsiteX14485" fmla="*/ 12181547 w 12191948"/>
              <a:gd name="connsiteY14485" fmla="*/ 1057580 h 3322003"/>
              <a:gd name="connsiteX14486" fmla="*/ 12126092 w 12191948"/>
              <a:gd name="connsiteY14486" fmla="*/ 1058914 h 3322003"/>
              <a:gd name="connsiteX14487" fmla="*/ 12124945 w 12191948"/>
              <a:gd name="connsiteY14487" fmla="*/ 1056604 h 3322003"/>
              <a:gd name="connsiteX14488" fmla="*/ 12094470 w 12191948"/>
              <a:gd name="connsiteY14488" fmla="*/ 1056604 h 3322003"/>
              <a:gd name="connsiteX14489" fmla="*/ 12130750 w 12191948"/>
              <a:gd name="connsiteY14489" fmla="*/ 1069849 h 3322003"/>
              <a:gd name="connsiteX14490" fmla="*/ 12130750 w 12191948"/>
              <a:gd name="connsiteY14490" fmla="*/ 1068291 h 3322003"/>
              <a:gd name="connsiteX14491" fmla="*/ 12126317 w 12191948"/>
              <a:gd name="connsiteY14491" fmla="*/ 1059366 h 3322003"/>
              <a:gd name="connsiteX14492" fmla="*/ 12152642 w 12191948"/>
              <a:gd name="connsiteY14492" fmla="*/ 1067508 h 3322003"/>
              <a:gd name="connsiteX14493" fmla="*/ 12182273 w 12191948"/>
              <a:gd name="connsiteY14493" fmla="*/ 1068681 h 3322003"/>
              <a:gd name="connsiteX14494" fmla="*/ 12190013 w 12191948"/>
              <a:gd name="connsiteY14494" fmla="*/ 1068681 h 3322003"/>
              <a:gd name="connsiteX14495" fmla="*/ 12190013 w 12191948"/>
              <a:gd name="connsiteY14495" fmla="*/ 1082120 h 3322003"/>
              <a:gd name="connsiteX14496" fmla="*/ 12130027 w 12191948"/>
              <a:gd name="connsiteY14496" fmla="*/ 1078809 h 3322003"/>
              <a:gd name="connsiteX14497" fmla="*/ 12190013 w 12191948"/>
              <a:gd name="connsiteY14497" fmla="*/ 1096728 h 3322003"/>
              <a:gd name="connsiteX14498" fmla="*/ 12190013 w 12191948"/>
              <a:gd name="connsiteY14498" fmla="*/ 1216318 h 3322003"/>
              <a:gd name="connsiteX14499" fmla="*/ 12185417 w 12191948"/>
              <a:gd name="connsiteY14499" fmla="*/ 1216318 h 3322003"/>
              <a:gd name="connsiteX14500" fmla="*/ 12126157 w 12191948"/>
              <a:gd name="connsiteY14500" fmla="*/ 1211255 h 3322003"/>
              <a:gd name="connsiteX14501" fmla="*/ 12065685 w 12191948"/>
              <a:gd name="connsiteY14501" fmla="*/ 1211255 h 3322003"/>
              <a:gd name="connsiteX14502" fmla="*/ 12059880 w 12191948"/>
              <a:gd name="connsiteY14502" fmla="*/ 1214565 h 3322003"/>
              <a:gd name="connsiteX14503" fmla="*/ 12139217 w 12191948"/>
              <a:gd name="connsiteY14503" fmla="*/ 1222941 h 3322003"/>
              <a:gd name="connsiteX14504" fmla="*/ 12153247 w 12191948"/>
              <a:gd name="connsiteY14504" fmla="*/ 1236770 h 3322003"/>
              <a:gd name="connsiteX14505" fmla="*/ 12178644 w 12191948"/>
              <a:gd name="connsiteY14505" fmla="*/ 1250403 h 3322003"/>
              <a:gd name="connsiteX14506" fmla="*/ 12114303 w 12191948"/>
              <a:gd name="connsiteY14506" fmla="*/ 1247093 h 3322003"/>
              <a:gd name="connsiteX14507" fmla="*/ 11998200 w 12191948"/>
              <a:gd name="connsiteY14507" fmla="*/ 1229562 h 3322003"/>
              <a:gd name="connsiteX14508" fmla="*/ 11974012 w 12191948"/>
              <a:gd name="connsiteY14508" fmla="*/ 1228589 h 3322003"/>
              <a:gd name="connsiteX14509" fmla="*/ 11970868 w 12191948"/>
              <a:gd name="connsiteY14509" fmla="*/ 1240081 h 3322003"/>
              <a:gd name="connsiteX14510" fmla="*/ 11914510 w 12191948"/>
              <a:gd name="connsiteY14510" fmla="*/ 1243586 h 3322003"/>
              <a:gd name="connsiteX14511" fmla="*/ 11999167 w 12191948"/>
              <a:gd name="connsiteY14511" fmla="*/ 1262090 h 3322003"/>
              <a:gd name="connsiteX14512" fmla="*/ 11957081 w 12191948"/>
              <a:gd name="connsiteY14512" fmla="*/ 1267349 h 3322003"/>
              <a:gd name="connsiteX14513" fmla="*/ 11963369 w 12191948"/>
              <a:gd name="connsiteY14513" fmla="*/ 1269881 h 3322003"/>
              <a:gd name="connsiteX14514" fmla="*/ 11953694 w 12191948"/>
              <a:gd name="connsiteY14514" fmla="*/ 1278451 h 3322003"/>
              <a:gd name="connsiteX14515" fmla="*/ 12003764 w 12191948"/>
              <a:gd name="connsiteY14515" fmla="*/ 1296370 h 3322003"/>
              <a:gd name="connsiteX14516" fmla="*/ 11985140 w 12191948"/>
              <a:gd name="connsiteY14516" fmla="*/ 1299292 h 3322003"/>
              <a:gd name="connsiteX14517" fmla="*/ 11993121 w 12191948"/>
              <a:gd name="connsiteY14517" fmla="*/ 1303966 h 3322003"/>
              <a:gd name="connsiteX14518" fmla="*/ 12109709 w 12191948"/>
              <a:gd name="connsiteY14518" fmla="*/ 1321885 h 3322003"/>
              <a:gd name="connsiteX14519" fmla="*/ 12190254 w 12191948"/>
              <a:gd name="connsiteY14519" fmla="*/ 1341363 h 3322003"/>
              <a:gd name="connsiteX14520" fmla="*/ 12190254 w 12191948"/>
              <a:gd name="connsiteY14520" fmla="*/ 1342726 h 3322003"/>
              <a:gd name="connsiteX14521" fmla="*/ 12140426 w 12191948"/>
              <a:gd name="connsiteY14521" fmla="*/ 1342726 h 3322003"/>
              <a:gd name="connsiteX14522" fmla="*/ 12190254 w 12191948"/>
              <a:gd name="connsiteY14522" fmla="*/ 1355580 h 3322003"/>
              <a:gd name="connsiteX14523" fmla="*/ 12190254 w 12191948"/>
              <a:gd name="connsiteY14523" fmla="*/ 1356750 h 3322003"/>
              <a:gd name="connsiteX14524" fmla="*/ 12160744 w 12191948"/>
              <a:gd name="connsiteY14524" fmla="*/ 1354413 h 3322003"/>
              <a:gd name="connsiteX14525" fmla="*/ 12096646 w 12191948"/>
              <a:gd name="connsiteY14525" fmla="*/ 1347010 h 3322003"/>
              <a:gd name="connsiteX14526" fmla="*/ 12021664 w 12191948"/>
              <a:gd name="connsiteY14526" fmla="*/ 1338635 h 3322003"/>
              <a:gd name="connsiteX14527" fmla="*/ 12024567 w 12191948"/>
              <a:gd name="connsiteY14527" fmla="*/ 1349348 h 3322003"/>
              <a:gd name="connsiteX14528" fmla="*/ 12107530 w 12191948"/>
              <a:gd name="connsiteY14528" fmla="*/ 1366293 h 3322003"/>
              <a:gd name="connsiteX14529" fmla="*/ 12190254 w 12191948"/>
              <a:gd name="connsiteY14529" fmla="*/ 1385771 h 3322003"/>
              <a:gd name="connsiteX14530" fmla="*/ 12105839 w 12191948"/>
              <a:gd name="connsiteY14530" fmla="*/ 1379538 h 3322003"/>
              <a:gd name="connsiteX14531" fmla="*/ 12114546 w 12191948"/>
              <a:gd name="connsiteY14531" fmla="*/ 1383822 h 3322003"/>
              <a:gd name="connsiteX14532" fmla="*/ 12190254 w 12191948"/>
              <a:gd name="connsiteY14532" fmla="*/ 1396872 h 3322003"/>
              <a:gd name="connsiteX14533" fmla="*/ 12190254 w 12191948"/>
              <a:gd name="connsiteY14533" fmla="*/ 1405442 h 3322003"/>
              <a:gd name="connsiteX14534" fmla="*/ 12062541 w 12191948"/>
              <a:gd name="connsiteY14534" fmla="*/ 1384992 h 3322003"/>
              <a:gd name="connsiteX14535" fmla="*/ 12047787 w 12191948"/>
              <a:gd name="connsiteY14535" fmla="*/ 1384992 h 3322003"/>
              <a:gd name="connsiteX14536" fmla="*/ 12062783 w 12191948"/>
              <a:gd name="connsiteY14536" fmla="*/ 1388887 h 3322003"/>
              <a:gd name="connsiteX14537" fmla="*/ 12116238 w 12191948"/>
              <a:gd name="connsiteY14537" fmla="*/ 1406416 h 3322003"/>
              <a:gd name="connsiteX14538" fmla="*/ 12190254 w 12191948"/>
              <a:gd name="connsiteY14538" fmla="*/ 1419660 h 3322003"/>
              <a:gd name="connsiteX14539" fmla="*/ 12190254 w 12191948"/>
              <a:gd name="connsiteY14539" fmla="*/ 1420635 h 3322003"/>
              <a:gd name="connsiteX14540" fmla="*/ 12111885 w 12191948"/>
              <a:gd name="connsiteY14540" fmla="*/ 1416740 h 3322003"/>
              <a:gd name="connsiteX14541" fmla="*/ 12020697 w 12191948"/>
              <a:gd name="connsiteY14541" fmla="*/ 1402911 h 3322003"/>
              <a:gd name="connsiteX14542" fmla="*/ 12010778 w 12191948"/>
              <a:gd name="connsiteY14542" fmla="*/ 1410507 h 3322003"/>
              <a:gd name="connsiteX14543" fmla="*/ 11988283 w 12191948"/>
              <a:gd name="connsiteY14543" fmla="*/ 1417519 h 3322003"/>
              <a:gd name="connsiteX14544" fmla="*/ 12065926 w 12191948"/>
              <a:gd name="connsiteY14544" fmla="*/ 1417519 h 3322003"/>
              <a:gd name="connsiteX14545" fmla="*/ 12093985 w 12191948"/>
              <a:gd name="connsiteY14545" fmla="*/ 1425893 h 3322003"/>
              <a:gd name="connsiteX14546" fmla="*/ 12081407 w 12191948"/>
              <a:gd name="connsiteY14546" fmla="*/ 1433684 h 3322003"/>
              <a:gd name="connsiteX14547" fmla="*/ 12137282 w 12191948"/>
              <a:gd name="connsiteY14547" fmla="*/ 1443033 h 3322003"/>
              <a:gd name="connsiteX14548" fmla="*/ 12162679 w 12191948"/>
              <a:gd name="connsiteY14548" fmla="*/ 1455694 h 3322003"/>
              <a:gd name="connsiteX14549" fmla="*/ 12155424 w 12191948"/>
              <a:gd name="connsiteY14549" fmla="*/ 1461731 h 3322003"/>
              <a:gd name="connsiteX14550" fmla="*/ 12112853 w 12191948"/>
              <a:gd name="connsiteY14550" fmla="*/ 1455304 h 3322003"/>
              <a:gd name="connsiteX14551" fmla="*/ 12027469 w 12191948"/>
              <a:gd name="connsiteY14551" fmla="*/ 1437191 h 3322003"/>
              <a:gd name="connsiteX14552" fmla="*/ 11988042 w 12191948"/>
              <a:gd name="connsiteY14552" fmla="*/ 1446734 h 3322003"/>
              <a:gd name="connsiteX14553" fmla="*/ 11897821 w 12191948"/>
              <a:gd name="connsiteY14553" fmla="*/ 1434853 h 3322003"/>
              <a:gd name="connsiteX14554" fmla="*/ 11829610 w 12191948"/>
              <a:gd name="connsiteY14554" fmla="*/ 1421415 h 3322003"/>
              <a:gd name="connsiteX14555" fmla="*/ 11766721 w 12191948"/>
              <a:gd name="connsiteY14555" fmla="*/ 1416740 h 3322003"/>
              <a:gd name="connsiteX14556" fmla="*/ 11755352 w 12191948"/>
              <a:gd name="connsiteY14556" fmla="*/ 1405636 h 3322003"/>
              <a:gd name="connsiteX14557" fmla="*/ 11754886 w 12191948"/>
              <a:gd name="connsiteY14557" fmla="*/ 1405935 h 3322003"/>
              <a:gd name="connsiteX14558" fmla="*/ 11755595 w 12191948"/>
              <a:gd name="connsiteY14558" fmla="*/ 1404078 h 3322003"/>
              <a:gd name="connsiteX14559" fmla="*/ 11769382 w 12191948"/>
              <a:gd name="connsiteY14559" fmla="*/ 1394146 h 3322003"/>
              <a:gd name="connsiteX14560" fmla="*/ 11711813 w 12191948"/>
              <a:gd name="connsiteY14560" fmla="*/ 1386550 h 3322003"/>
              <a:gd name="connsiteX14561" fmla="*/ 11754167 w 12191948"/>
              <a:gd name="connsiteY14561" fmla="*/ 1406396 h 3322003"/>
              <a:gd name="connsiteX14562" fmla="*/ 11743500 w 12191948"/>
              <a:gd name="connsiteY14562" fmla="*/ 1413233 h 3322003"/>
              <a:gd name="connsiteX14563" fmla="*/ 11742774 w 12191948"/>
              <a:gd name="connsiteY14563" fmla="*/ 1413233 h 3322003"/>
              <a:gd name="connsiteX14564" fmla="*/ 11652553 w 12191948"/>
              <a:gd name="connsiteY14564" fmla="*/ 1421024 h 3322003"/>
              <a:gd name="connsiteX14565" fmla="*/ 11607564 w 12191948"/>
              <a:gd name="connsiteY14565" fmla="*/ 1408949 h 3322003"/>
              <a:gd name="connsiteX14566" fmla="*/ 11557253 w 12191948"/>
              <a:gd name="connsiteY14566" fmla="*/ 1401352 h 3322003"/>
              <a:gd name="connsiteX14567" fmla="*/ 11501861 w 12191948"/>
              <a:gd name="connsiteY14567" fmla="*/ 1398430 h 3322003"/>
              <a:gd name="connsiteX14568" fmla="*/ 11498717 w 12191948"/>
              <a:gd name="connsiteY14568" fmla="*/ 1416740 h 3322003"/>
              <a:gd name="connsiteX14569" fmla="*/ 11527742 w 12191948"/>
              <a:gd name="connsiteY14569" fmla="*/ 1423361 h 3322003"/>
              <a:gd name="connsiteX14570" fmla="*/ 11561364 w 12191948"/>
              <a:gd name="connsiteY14570" fmla="*/ 1425310 h 3322003"/>
              <a:gd name="connsiteX14571" fmla="*/ 11557977 w 12191948"/>
              <a:gd name="connsiteY14571" fmla="*/ 1413427 h 3322003"/>
              <a:gd name="connsiteX14572" fmla="*/ 11611676 w 12191948"/>
              <a:gd name="connsiteY14572" fmla="*/ 1429788 h 3322003"/>
              <a:gd name="connsiteX14573" fmla="*/ 11628606 w 12191948"/>
              <a:gd name="connsiteY14573" fmla="*/ 1440307 h 3322003"/>
              <a:gd name="connsiteX14574" fmla="*/ 11693189 w 12191948"/>
              <a:gd name="connsiteY14574" fmla="*/ 1449850 h 3322003"/>
              <a:gd name="connsiteX14575" fmla="*/ 11718829 w 12191948"/>
              <a:gd name="connsiteY14575" fmla="*/ 1441865 h 3322003"/>
              <a:gd name="connsiteX14576" fmla="*/ 11767206 w 12191948"/>
              <a:gd name="connsiteY14576" fmla="*/ 1458226 h 3322003"/>
              <a:gd name="connsiteX14577" fmla="*/ 11758980 w 12191948"/>
              <a:gd name="connsiteY14577" fmla="*/ 1458226 h 3322003"/>
              <a:gd name="connsiteX14578" fmla="*/ 11753660 w 12191948"/>
              <a:gd name="connsiteY14578" fmla="*/ 1455889 h 3322003"/>
              <a:gd name="connsiteX14579" fmla="*/ 11735277 w 12191948"/>
              <a:gd name="connsiteY14579" fmla="*/ 1453357 h 3322003"/>
              <a:gd name="connsiteX14580" fmla="*/ 11745676 w 12191948"/>
              <a:gd name="connsiteY14580" fmla="*/ 1460173 h 3322003"/>
              <a:gd name="connsiteX14581" fmla="*/ 11758980 w 12191948"/>
              <a:gd name="connsiteY14581" fmla="*/ 1461927 h 3322003"/>
              <a:gd name="connsiteX14582" fmla="*/ 11787765 w 12191948"/>
              <a:gd name="connsiteY14582" fmla="*/ 1467185 h 3322003"/>
              <a:gd name="connsiteX14583" fmla="*/ 11772767 w 12191948"/>
              <a:gd name="connsiteY14583" fmla="*/ 1459199 h 3322003"/>
              <a:gd name="connsiteX14584" fmla="*/ 11801551 w 12191948"/>
              <a:gd name="connsiteY14584" fmla="*/ 1466405 h 3322003"/>
              <a:gd name="connsiteX14585" fmla="*/ 11829368 w 12191948"/>
              <a:gd name="connsiteY14585" fmla="*/ 1469328 h 3322003"/>
              <a:gd name="connsiteX14586" fmla="*/ 11958290 w 12191948"/>
              <a:gd name="connsiteY14586" fmla="*/ 1501855 h 3322003"/>
              <a:gd name="connsiteX14587" fmla="*/ 11990703 w 12191948"/>
              <a:gd name="connsiteY14587" fmla="*/ 1512372 h 3322003"/>
              <a:gd name="connsiteX14588" fmla="*/ 12011263 w 12191948"/>
              <a:gd name="connsiteY14588" fmla="*/ 1536720 h 3322003"/>
              <a:gd name="connsiteX14589" fmla="*/ 11890322 w 12191948"/>
              <a:gd name="connsiteY14589" fmla="*/ 1517243 h 3322003"/>
              <a:gd name="connsiteX14590" fmla="*/ 11834206 w 12191948"/>
              <a:gd name="connsiteY14590" fmla="*/ 1496011 h 3322003"/>
              <a:gd name="connsiteX14591" fmla="*/ 11801069 w 12191948"/>
              <a:gd name="connsiteY14591" fmla="*/ 1496011 h 3322003"/>
              <a:gd name="connsiteX14592" fmla="*/ 11840737 w 12191948"/>
              <a:gd name="connsiteY14592" fmla="*/ 1507697 h 3322003"/>
              <a:gd name="connsiteX14593" fmla="*/ 11788732 w 12191948"/>
              <a:gd name="connsiteY14593" fmla="*/ 1501661 h 3322003"/>
              <a:gd name="connsiteX14594" fmla="*/ 11740356 w 12191948"/>
              <a:gd name="connsiteY14594" fmla="*/ 1496207 h 3322003"/>
              <a:gd name="connsiteX14595" fmla="*/ 11731874 w 12191948"/>
              <a:gd name="connsiteY14595" fmla="*/ 1488796 h 3322003"/>
              <a:gd name="connsiteX14596" fmla="*/ 11731709 w 12191948"/>
              <a:gd name="connsiteY14596" fmla="*/ 1482572 h 3322003"/>
              <a:gd name="connsiteX14597" fmla="*/ 11714710 w 12191948"/>
              <a:gd name="connsiteY14597" fmla="*/ 1479604 h 3322003"/>
              <a:gd name="connsiteX14598" fmla="*/ 11704799 w 12191948"/>
              <a:gd name="connsiteY14598" fmla="*/ 1474975 h 3322003"/>
              <a:gd name="connsiteX14599" fmla="*/ 11708669 w 12191948"/>
              <a:gd name="connsiteY14599" fmla="*/ 1474975 h 3322003"/>
              <a:gd name="connsiteX14600" fmla="*/ 11474287 w 12191948"/>
              <a:gd name="connsiteY14600" fmla="*/ 1431931 h 3322003"/>
              <a:gd name="connsiteX14601" fmla="*/ 11471144 w 12191948"/>
              <a:gd name="connsiteY14601" fmla="*/ 1438358 h 3322003"/>
              <a:gd name="connsiteX14602" fmla="*/ 11415510 w 12191948"/>
              <a:gd name="connsiteY14602" fmla="*/ 1453551 h 3322003"/>
              <a:gd name="connsiteX14603" fmla="*/ 11383823 w 12191948"/>
              <a:gd name="connsiteY14603" fmla="*/ 1453551 h 3322003"/>
              <a:gd name="connsiteX14604" fmla="*/ 11383823 w 12191948"/>
              <a:gd name="connsiteY14604" fmla="*/ 1509646 h 3322003"/>
              <a:gd name="connsiteX14605" fmla="*/ 11352379 w 12191948"/>
              <a:gd name="connsiteY14605" fmla="*/ 1509646 h 3322003"/>
              <a:gd name="connsiteX14606" fmla="*/ 11376568 w 12191948"/>
              <a:gd name="connsiteY14606" fmla="*/ 1527174 h 3322003"/>
              <a:gd name="connsiteX14607" fmla="*/ 11323354 w 12191948"/>
              <a:gd name="connsiteY14607" fmla="*/ 1524254 h 3322003"/>
              <a:gd name="connsiteX14608" fmla="*/ 11338108 w 12191948"/>
              <a:gd name="connsiteY14608" fmla="*/ 1548406 h 3322003"/>
              <a:gd name="connsiteX14609" fmla="*/ 11340528 w 12191948"/>
              <a:gd name="connsiteY14609" fmla="*/ 1557755 h 3322003"/>
              <a:gd name="connsiteX14610" fmla="*/ 11362781 w 12191948"/>
              <a:gd name="connsiteY14610" fmla="*/ 1584827 h 3322003"/>
              <a:gd name="connsiteX14611" fmla="*/ 11329885 w 12191948"/>
              <a:gd name="connsiteY14611" fmla="*/ 1578400 h 3322003"/>
              <a:gd name="connsiteX14612" fmla="*/ 11288282 w 12191948"/>
              <a:gd name="connsiteY14612" fmla="*/ 1561454 h 3322003"/>
              <a:gd name="connsiteX14613" fmla="*/ 11193221 w 12191948"/>
              <a:gd name="connsiteY14613" fmla="*/ 1539446 h 3322003"/>
              <a:gd name="connsiteX14614" fmla="*/ 11203140 w 12191948"/>
              <a:gd name="connsiteY14614" fmla="*/ 1528929 h 3322003"/>
              <a:gd name="connsiteX14615" fmla="*/ 11049060 w 12191948"/>
              <a:gd name="connsiteY14615" fmla="*/ 1500297 h 3322003"/>
              <a:gd name="connsiteX14616" fmla="*/ 11022454 w 12191948"/>
              <a:gd name="connsiteY14616" fmla="*/ 1500297 h 3322003"/>
              <a:gd name="connsiteX14617" fmla="*/ 10965370 w 12191948"/>
              <a:gd name="connsiteY14617" fmla="*/ 1495817 h 3322003"/>
              <a:gd name="connsiteX14618" fmla="*/ 10905625 w 12191948"/>
              <a:gd name="connsiteY14618" fmla="*/ 1482378 h 3322003"/>
              <a:gd name="connsiteX14619" fmla="*/ 10884581 w 12191948"/>
              <a:gd name="connsiteY14619" fmla="*/ 1481208 h 3322003"/>
              <a:gd name="connsiteX14620" fmla="*/ 10825806 w 12191948"/>
              <a:gd name="connsiteY14620" fmla="*/ 1504581 h 3322003"/>
              <a:gd name="connsiteX14621" fmla="*/ 10770172 w 12191948"/>
              <a:gd name="connsiteY14621" fmla="*/ 1511593 h 3322003"/>
              <a:gd name="connsiteX14622" fmla="*/ 10716958 w 12191948"/>
              <a:gd name="connsiteY14622" fmla="*/ 1500685 h 3322003"/>
              <a:gd name="connsiteX14623" fmla="*/ 10689385 w 12191948"/>
              <a:gd name="connsiteY14623" fmla="*/ 1485688 h 3322003"/>
              <a:gd name="connsiteX14624" fmla="*/ 10618029 w 12191948"/>
              <a:gd name="connsiteY14624" fmla="*/ 1456862 h 3322003"/>
              <a:gd name="connsiteX14625" fmla="*/ 10523453 w 12191948"/>
              <a:gd name="connsiteY14625" fmla="*/ 1450629 h 3322003"/>
              <a:gd name="connsiteX14626" fmla="*/ 10538207 w 12191948"/>
              <a:gd name="connsiteY14626" fmla="*/ 1464068 h 3322003"/>
              <a:gd name="connsiteX14627" fmla="*/ 10438311 w 12191948"/>
              <a:gd name="connsiteY14627" fmla="*/ 1454915 h 3322003"/>
              <a:gd name="connsiteX14628" fmla="*/ 10583440 w 12191948"/>
              <a:gd name="connsiteY14628" fmla="*/ 1480820 h 3322003"/>
              <a:gd name="connsiteX14629" fmla="*/ 10557558 w 12191948"/>
              <a:gd name="connsiteY14629" fmla="*/ 1480820 h 3322003"/>
              <a:gd name="connsiteX14630" fmla="*/ 10526356 w 12191948"/>
              <a:gd name="connsiteY14630" fmla="*/ 1488999 h 3322003"/>
              <a:gd name="connsiteX14631" fmla="*/ 10507006 w 12191948"/>
              <a:gd name="connsiteY14631" fmla="*/ 1494453 h 3322003"/>
              <a:gd name="connsiteX14632" fmla="*/ 10497815 w 12191948"/>
              <a:gd name="connsiteY14632" fmla="*/ 1521917 h 3322003"/>
              <a:gd name="connsiteX14633" fmla="*/ 10583925 w 12191948"/>
              <a:gd name="connsiteY14633" fmla="*/ 1559702 h 3322003"/>
              <a:gd name="connsiteX14634" fmla="*/ 10585616 w 12191948"/>
              <a:gd name="connsiteY14634" fmla="*/ 1559702 h 3322003"/>
              <a:gd name="connsiteX14635" fmla="*/ 10596503 w 12191948"/>
              <a:gd name="connsiteY14635" fmla="*/ 1564571 h 3322003"/>
              <a:gd name="connsiteX14636" fmla="*/ 10595050 w 12191948"/>
              <a:gd name="connsiteY14636" fmla="*/ 1564571 h 3322003"/>
              <a:gd name="connsiteX14637" fmla="*/ 10625770 w 12191948"/>
              <a:gd name="connsiteY14637" fmla="*/ 1587361 h 3322003"/>
              <a:gd name="connsiteX14638" fmla="*/ 10581990 w 12191948"/>
              <a:gd name="connsiteY14638" fmla="*/ 1597098 h 3322003"/>
              <a:gd name="connsiteX14639" fmla="*/ 10647055 w 12191948"/>
              <a:gd name="connsiteY14639" fmla="*/ 1616575 h 3322003"/>
              <a:gd name="connsiteX14640" fmla="*/ 10660601 w 12191948"/>
              <a:gd name="connsiteY14640" fmla="*/ 1616575 h 3322003"/>
              <a:gd name="connsiteX14641" fmla="*/ 10711394 w 12191948"/>
              <a:gd name="connsiteY14641" fmla="*/ 1636053 h 3322003"/>
              <a:gd name="connsiteX14642" fmla="*/ 10688659 w 12191948"/>
              <a:gd name="connsiteY14642" fmla="*/ 1657088 h 3322003"/>
              <a:gd name="connsiteX14643" fmla="*/ 10692770 w 12191948"/>
              <a:gd name="connsiteY14643" fmla="*/ 1689031 h 3322003"/>
              <a:gd name="connsiteX14644" fmla="*/ 10734859 w 12191948"/>
              <a:gd name="connsiteY14644" fmla="*/ 1693121 h 3322003"/>
              <a:gd name="connsiteX14645" fmla="*/ 10738970 w 12191948"/>
              <a:gd name="connsiteY14645" fmla="*/ 1703639 h 3322003"/>
              <a:gd name="connsiteX14646" fmla="*/ 10763158 w 12191948"/>
              <a:gd name="connsiteY14646" fmla="*/ 1716299 h 3322003"/>
              <a:gd name="connsiteX14647" fmla="*/ 10721796 w 12191948"/>
              <a:gd name="connsiteY14647" fmla="*/ 1721364 h 3322003"/>
              <a:gd name="connsiteX14648" fmla="*/ 10671969 w 12191948"/>
              <a:gd name="connsiteY14648" fmla="*/ 1727206 h 3322003"/>
              <a:gd name="connsiteX14649" fmla="*/ 10638106 w 12191948"/>
              <a:gd name="connsiteY14649" fmla="*/ 1737140 h 3322003"/>
              <a:gd name="connsiteX14650" fmla="*/ 10675840 w 12191948"/>
              <a:gd name="connsiteY14650" fmla="*/ 1745320 h 3322003"/>
              <a:gd name="connsiteX14651" fmla="*/ 10640765 w 12191948"/>
              <a:gd name="connsiteY14651" fmla="*/ 1745320 h 3322003"/>
              <a:gd name="connsiteX14652" fmla="*/ 10524180 w 12191948"/>
              <a:gd name="connsiteY14652" fmla="*/ 1740841 h 3322003"/>
              <a:gd name="connsiteX14653" fmla="*/ 10468063 w 12191948"/>
              <a:gd name="connsiteY14653" fmla="*/ 1753110 h 3322003"/>
              <a:gd name="connsiteX14654" fmla="*/ 10526841 w 12191948"/>
              <a:gd name="connsiteY14654" fmla="*/ 1773563 h 3322003"/>
              <a:gd name="connsiteX14655" fmla="*/ 10585375 w 12191948"/>
              <a:gd name="connsiteY14655" fmla="*/ 1790703 h 3322003"/>
              <a:gd name="connsiteX14656" fmla="*/ 10585678 w 12191948"/>
              <a:gd name="connsiteY14656" fmla="*/ 1790749 h 3322003"/>
              <a:gd name="connsiteX14657" fmla="*/ 10583199 w 12191948"/>
              <a:gd name="connsiteY14657" fmla="*/ 1794062 h 3322003"/>
              <a:gd name="connsiteX14658" fmla="*/ 10592874 w 12191948"/>
              <a:gd name="connsiteY14658" fmla="*/ 1798494 h 3322003"/>
              <a:gd name="connsiteX14659" fmla="*/ 10619479 w 12191948"/>
              <a:gd name="connsiteY14659" fmla="*/ 1805700 h 3322003"/>
              <a:gd name="connsiteX14660" fmla="*/ 10598920 w 12191948"/>
              <a:gd name="connsiteY14660" fmla="*/ 1813297 h 3322003"/>
              <a:gd name="connsiteX14661" fmla="*/ 10678742 w 12191948"/>
              <a:gd name="connsiteY14661" fmla="*/ 1827709 h 3322003"/>
              <a:gd name="connsiteX14662" fmla="*/ 10690353 w 12191948"/>
              <a:gd name="connsiteY14662" fmla="*/ 1834721 h 3322003"/>
              <a:gd name="connsiteX14663" fmla="*/ 10699301 w 12191948"/>
              <a:gd name="connsiteY14663" fmla="*/ 1872117 h 3322003"/>
              <a:gd name="connsiteX14664" fmla="*/ 10667373 w 12191948"/>
              <a:gd name="connsiteY14664" fmla="*/ 1881272 h 3322003"/>
              <a:gd name="connsiteX14665" fmla="*/ 10712362 w 12191948"/>
              <a:gd name="connsiteY14665" fmla="*/ 1889451 h 3322003"/>
              <a:gd name="connsiteX14666" fmla="*/ 10775736 w 12191948"/>
              <a:gd name="connsiteY14666" fmla="*/ 1886335 h 3322003"/>
              <a:gd name="connsiteX14667" fmla="*/ 10801374 w 12191948"/>
              <a:gd name="connsiteY14667" fmla="*/ 1891985 h 3322003"/>
              <a:gd name="connsiteX14668" fmla="*/ 10741387 w 12191948"/>
              <a:gd name="connsiteY14668" fmla="*/ 1907761 h 3322003"/>
              <a:gd name="connsiteX14669" fmla="*/ 10776462 w 12191948"/>
              <a:gd name="connsiteY14669" fmla="*/ 1920032 h 3322003"/>
              <a:gd name="connsiteX14670" fmla="*/ 10834755 w 12191948"/>
              <a:gd name="connsiteY14670" fmla="*/ 1930939 h 3322003"/>
              <a:gd name="connsiteX14671" fmla="*/ 10812984 w 12191948"/>
              <a:gd name="connsiteY14671" fmla="*/ 1935417 h 3322003"/>
              <a:gd name="connsiteX14672" fmla="*/ 10940215 w 12191948"/>
              <a:gd name="connsiteY14672" fmla="*/ 1966387 h 3322003"/>
              <a:gd name="connsiteX14673" fmla="*/ 10960048 w 12191948"/>
              <a:gd name="connsiteY14673" fmla="*/ 1966387 h 3322003"/>
              <a:gd name="connsiteX14674" fmla="*/ 11012294 w 12191948"/>
              <a:gd name="connsiteY14674" fmla="*/ 1966387 h 3322003"/>
              <a:gd name="connsiteX14675" fmla="*/ 11025115 w 12191948"/>
              <a:gd name="connsiteY14675" fmla="*/ 1965219 h 3322003"/>
              <a:gd name="connsiteX14676" fmla="*/ 11012053 w 12191948"/>
              <a:gd name="connsiteY14676" fmla="*/ 1963270 h 3322003"/>
              <a:gd name="connsiteX14677" fmla="*/ 10969723 w 12191948"/>
              <a:gd name="connsiteY14677" fmla="*/ 1943793 h 3322003"/>
              <a:gd name="connsiteX14678" fmla="*/ 11143877 w 12191948"/>
              <a:gd name="connsiteY14678" fmla="*/ 1972425 h 3322003"/>
              <a:gd name="connsiteX14679" fmla="*/ 11119689 w 12191948"/>
              <a:gd name="connsiteY14679" fmla="*/ 1951778 h 3322003"/>
              <a:gd name="connsiteX14680" fmla="*/ 11155731 w 12191948"/>
              <a:gd name="connsiteY14680" fmla="*/ 1962103 h 3322003"/>
              <a:gd name="connsiteX14681" fmla="*/ 11211121 w 12191948"/>
              <a:gd name="connsiteY14681" fmla="*/ 1979046 h 3322003"/>
              <a:gd name="connsiteX14682" fmla="*/ 11220311 w 12191948"/>
              <a:gd name="connsiteY14682" fmla="*/ 1973204 h 3322003"/>
              <a:gd name="connsiteX14683" fmla="*/ 11208460 w 12191948"/>
              <a:gd name="connsiteY14683" fmla="*/ 1965802 h 3322003"/>
              <a:gd name="connsiteX14684" fmla="*/ 11331094 w 12191948"/>
              <a:gd name="connsiteY14684" fmla="*/ 1974178 h 3322003"/>
              <a:gd name="connsiteX14685" fmla="*/ 11338593 w 12191948"/>
              <a:gd name="connsiteY14685" fmla="*/ 1974178 h 3322003"/>
              <a:gd name="connsiteX14686" fmla="*/ 11358911 w 12191948"/>
              <a:gd name="connsiteY14686" fmla="*/ 1980410 h 3322003"/>
              <a:gd name="connsiteX14687" fmla="*/ 11438730 w 12191948"/>
              <a:gd name="connsiteY14687" fmla="*/ 2002031 h 3322003"/>
              <a:gd name="connsiteX14688" fmla="*/ 11454452 w 12191948"/>
              <a:gd name="connsiteY14688" fmla="*/ 2000667 h 3322003"/>
              <a:gd name="connsiteX14689" fmla="*/ 11625947 w 12191948"/>
              <a:gd name="connsiteY14689" fmla="*/ 2016054 h 3322003"/>
              <a:gd name="connsiteX14690" fmla="*/ 11669486 w 12191948"/>
              <a:gd name="connsiteY14690" fmla="*/ 2025403 h 3322003"/>
              <a:gd name="connsiteX14691" fmla="*/ 11743741 w 12191948"/>
              <a:gd name="connsiteY14691" fmla="*/ 2040206 h 3322003"/>
              <a:gd name="connsiteX14692" fmla="*/ 11802519 w 12191948"/>
              <a:gd name="connsiteY14692" fmla="*/ 2044296 h 3322003"/>
              <a:gd name="connsiteX14693" fmla="*/ 11840011 w 12191948"/>
              <a:gd name="connsiteY14693" fmla="*/ 2055397 h 3322003"/>
              <a:gd name="connsiteX14694" fmla="*/ 11888387 w 12191948"/>
              <a:gd name="connsiteY14694" fmla="*/ 2077991 h 3322003"/>
              <a:gd name="connsiteX14695" fmla="*/ 11850895 w 12191948"/>
              <a:gd name="connsiteY14695" fmla="*/ 2076238 h 3322003"/>
              <a:gd name="connsiteX14696" fmla="*/ 11850895 w 12191948"/>
              <a:gd name="connsiteY14696" fmla="*/ 2081498 h 3322003"/>
              <a:gd name="connsiteX14697" fmla="*/ 12081166 w 12191948"/>
              <a:gd name="connsiteY14697" fmla="*/ 2126295 h 3322003"/>
              <a:gd name="connsiteX14698" fmla="*/ 12114546 w 12191948"/>
              <a:gd name="connsiteY14698" fmla="*/ 2145772 h 3322003"/>
              <a:gd name="connsiteX14699" fmla="*/ 12191948 w 12191948"/>
              <a:gd name="connsiteY14699" fmla="*/ 2150642 h 3322003"/>
              <a:gd name="connsiteX14700" fmla="*/ 12191948 w 12191948"/>
              <a:gd name="connsiteY14700" fmla="*/ 2433646 h 3322003"/>
              <a:gd name="connsiteX14701" fmla="*/ 12156150 w 12191948"/>
              <a:gd name="connsiteY14701" fmla="*/ 2429360 h 3322003"/>
              <a:gd name="connsiteX14702" fmla="*/ 12181547 w 12191948"/>
              <a:gd name="connsiteY14702" fmla="*/ 2440852 h 3322003"/>
              <a:gd name="connsiteX14703" fmla="*/ 12191948 w 12191948"/>
              <a:gd name="connsiteY14703" fmla="*/ 2442411 h 3322003"/>
              <a:gd name="connsiteX14704" fmla="*/ 12191948 w 12191948"/>
              <a:gd name="connsiteY14704" fmla="*/ 2495583 h 3322003"/>
              <a:gd name="connsiteX14705" fmla="*/ 12109709 w 12191948"/>
              <a:gd name="connsiteY14705" fmla="*/ 2477470 h 3322003"/>
              <a:gd name="connsiteX14706" fmla="*/ 12012956 w 12191948"/>
              <a:gd name="connsiteY14706" fmla="*/ 2461303 h 3322003"/>
              <a:gd name="connsiteX14707" fmla="*/ 11970142 w 12191948"/>
              <a:gd name="connsiteY14707" fmla="*/ 2472989 h 3322003"/>
              <a:gd name="connsiteX14708" fmla="*/ 11976191 w 12191948"/>
              <a:gd name="connsiteY14708" fmla="*/ 2492467 h 3322003"/>
              <a:gd name="connsiteX14709" fmla="*/ 11925394 w 12191948"/>
              <a:gd name="connsiteY14709" fmla="*/ 2487598 h 3322003"/>
              <a:gd name="connsiteX14710" fmla="*/ 11934828 w 12191948"/>
              <a:gd name="connsiteY14710" fmla="*/ 2481756 h 3322003"/>
              <a:gd name="connsiteX14711" fmla="*/ 11931835 w 12191948"/>
              <a:gd name="connsiteY14711" fmla="*/ 2467239 h 3322003"/>
              <a:gd name="connsiteX14712" fmla="*/ 11931689 w 12191948"/>
              <a:gd name="connsiteY14712" fmla="*/ 2462396 h 3322003"/>
              <a:gd name="connsiteX14713" fmla="*/ 11932167 w 12191948"/>
              <a:gd name="connsiteY14713" fmla="*/ 2462473 h 3322003"/>
              <a:gd name="connsiteX14714" fmla="*/ 11914752 w 12191948"/>
              <a:gd name="connsiteY14714" fmla="*/ 2451566 h 3322003"/>
              <a:gd name="connsiteX14715" fmla="*/ 11880406 w 12191948"/>
              <a:gd name="connsiteY14715" fmla="*/ 2453318 h 3322003"/>
              <a:gd name="connsiteX14716" fmla="*/ 11906285 w 12191948"/>
              <a:gd name="connsiteY14716" fmla="*/ 2458577 h 3322003"/>
              <a:gd name="connsiteX14717" fmla="*/ 11906044 w 12191948"/>
              <a:gd name="connsiteY14717" fmla="*/ 2458577 h 3322003"/>
              <a:gd name="connsiteX14718" fmla="*/ 11888628 w 12191948"/>
              <a:gd name="connsiteY14718" fmla="*/ 2458577 h 3322003"/>
              <a:gd name="connsiteX14719" fmla="*/ 11789215 w 12191948"/>
              <a:gd name="connsiteY14719" fmla="*/ 2442022 h 3322003"/>
              <a:gd name="connsiteX14720" fmla="*/ 11692463 w 12191948"/>
              <a:gd name="connsiteY14720" fmla="*/ 2407742 h 3322003"/>
              <a:gd name="connsiteX14721" fmla="*/ 11668274 w 12191948"/>
              <a:gd name="connsiteY14721" fmla="*/ 2404235 h 3322003"/>
              <a:gd name="connsiteX14722" fmla="*/ 11677467 w 12191948"/>
              <a:gd name="connsiteY14722" fmla="*/ 2425661 h 3322003"/>
              <a:gd name="connsiteX14723" fmla="*/ 11631752 w 12191948"/>
              <a:gd name="connsiteY14723" fmla="*/ 2402677 h 3322003"/>
              <a:gd name="connsiteX14724" fmla="*/ 11576604 w 12191948"/>
              <a:gd name="connsiteY14724" fmla="*/ 2388459 h 3322003"/>
              <a:gd name="connsiteX14725" fmla="*/ 11618207 w 12191948"/>
              <a:gd name="connsiteY14725" fmla="*/ 2409494 h 3322003"/>
              <a:gd name="connsiteX14726" fmla="*/ 11535483 w 12191948"/>
              <a:gd name="connsiteY14726" fmla="*/ 2393134 h 3322003"/>
              <a:gd name="connsiteX14727" fmla="*/ 11562091 w 12191948"/>
              <a:gd name="connsiteY14727" fmla="*/ 2392160 h 3322003"/>
              <a:gd name="connsiteX14728" fmla="*/ 11531854 w 12191948"/>
              <a:gd name="connsiteY14728" fmla="*/ 2369567 h 3322003"/>
              <a:gd name="connsiteX14729" fmla="*/ 11621351 w 12191948"/>
              <a:gd name="connsiteY14729" fmla="*/ 2393134 h 3322003"/>
              <a:gd name="connsiteX14730" fmla="*/ 11632476 w 12191948"/>
              <a:gd name="connsiteY14730" fmla="*/ 2387095 h 3322003"/>
              <a:gd name="connsiteX14731" fmla="*/ 11662228 w 12191948"/>
              <a:gd name="connsiteY14731" fmla="*/ 2388265 h 3322003"/>
              <a:gd name="connsiteX14732" fmla="*/ 11677467 w 12191948"/>
              <a:gd name="connsiteY14732" fmla="*/ 2395471 h 3322003"/>
              <a:gd name="connsiteX14733" fmla="*/ 11777605 w 12191948"/>
              <a:gd name="connsiteY14733" fmla="*/ 2410274 h 3322003"/>
              <a:gd name="connsiteX14734" fmla="*/ 11777605 w 12191948"/>
              <a:gd name="connsiteY14734" fmla="*/ 2416506 h 3322003"/>
              <a:gd name="connsiteX14735" fmla="*/ 11795264 w 12191948"/>
              <a:gd name="connsiteY14735" fmla="*/ 2425661 h 3322003"/>
              <a:gd name="connsiteX14736" fmla="*/ 11816305 w 12191948"/>
              <a:gd name="connsiteY14736" fmla="*/ 2424103 h 3322003"/>
              <a:gd name="connsiteX14737" fmla="*/ 11834206 w 12191948"/>
              <a:gd name="connsiteY14737" fmla="*/ 2414363 h 3322003"/>
              <a:gd name="connsiteX14738" fmla="*/ 11858394 w 12191948"/>
              <a:gd name="connsiteY14738" fmla="*/ 2384370 h 3322003"/>
              <a:gd name="connsiteX14739" fmla="*/ 11805663 w 12191948"/>
              <a:gd name="connsiteY14739" fmla="*/ 2370149 h 3322003"/>
              <a:gd name="connsiteX14740" fmla="*/ 11784377 w 12191948"/>
              <a:gd name="connsiteY14740" fmla="*/ 2364113 h 3322003"/>
              <a:gd name="connsiteX14741" fmla="*/ 11711813 w 12191948"/>
              <a:gd name="connsiteY14741" fmla="*/ 2357101 h 3322003"/>
              <a:gd name="connsiteX14742" fmla="*/ 11650135 w 12191948"/>
              <a:gd name="connsiteY14742" fmla="*/ 2354179 h 3322003"/>
              <a:gd name="connsiteX14743" fmla="*/ 11597404 w 12191948"/>
              <a:gd name="connsiteY14743" fmla="*/ 2345219 h 3322003"/>
              <a:gd name="connsiteX14744" fmla="*/ 11553383 w 12191948"/>
              <a:gd name="connsiteY14744" fmla="*/ 2346777 h 3322003"/>
              <a:gd name="connsiteX14745" fmla="*/ 11424944 w 12191948"/>
              <a:gd name="connsiteY14745" fmla="*/ 2308992 h 3322003"/>
              <a:gd name="connsiteX14746" fmla="*/ 11414301 w 12191948"/>
              <a:gd name="connsiteY14746" fmla="*/ 2330612 h 3322003"/>
              <a:gd name="connsiteX14747" fmla="*/ 11386243 w 12191948"/>
              <a:gd name="connsiteY14747" fmla="*/ 2323795 h 3322003"/>
              <a:gd name="connsiteX14748" fmla="*/ 11388660 w 12191948"/>
              <a:gd name="connsiteY14748" fmla="*/ 2332950 h 3322003"/>
              <a:gd name="connsiteX14749" fmla="*/ 11337625 w 12191948"/>
              <a:gd name="connsiteY14749" fmla="*/ 2311523 h 3322003"/>
              <a:gd name="connsiteX14750" fmla="*/ 11360602 w 12191948"/>
              <a:gd name="connsiteY14750" fmla="*/ 2311523 h 3322003"/>
              <a:gd name="connsiteX14751" fmla="*/ 11341252 w 12191948"/>
              <a:gd name="connsiteY14751" fmla="*/ 2294578 h 3322003"/>
              <a:gd name="connsiteX14752" fmla="*/ 11301101 w 12191948"/>
              <a:gd name="connsiteY14752" fmla="*/ 2281918 h 3322003"/>
              <a:gd name="connsiteX14753" fmla="*/ 11304245 w 12191948"/>
              <a:gd name="connsiteY14753" fmla="*/ 2269647 h 3322003"/>
              <a:gd name="connsiteX14754" fmla="*/ 11267479 w 12191948"/>
              <a:gd name="connsiteY14754" fmla="*/ 2256403 h 3322003"/>
              <a:gd name="connsiteX14755" fmla="*/ 11252240 w 12191948"/>
              <a:gd name="connsiteY14755" fmla="*/ 2231862 h 3322003"/>
              <a:gd name="connsiteX14756" fmla="*/ 11220311 w 12191948"/>
              <a:gd name="connsiteY14756" fmla="*/ 2205373 h 3322003"/>
              <a:gd name="connsiteX14757" fmla="*/ 11217894 w 12191948"/>
              <a:gd name="connsiteY14757" fmla="*/ 2200114 h 3322003"/>
              <a:gd name="connsiteX14758" fmla="*/ 11121141 w 12191948"/>
              <a:gd name="connsiteY14758" fmla="*/ 2180637 h 3322003"/>
              <a:gd name="connsiteX14759" fmla="*/ 11018825 w 12191948"/>
              <a:gd name="connsiteY14759" fmla="*/ 2159992 h 3322003"/>
              <a:gd name="connsiteX14760" fmla="*/ 10951825 w 12191948"/>
              <a:gd name="connsiteY14760" fmla="*/ 2147136 h 3322003"/>
              <a:gd name="connsiteX14761" fmla="*/ 10889418 w 12191948"/>
              <a:gd name="connsiteY14761" fmla="*/ 2133306 h 3322003"/>
              <a:gd name="connsiteX14762" fmla="*/ 10925702 w 12191948"/>
              <a:gd name="connsiteY14762" fmla="*/ 2165834 h 3322003"/>
              <a:gd name="connsiteX14763" fmla="*/ 10837657 w 12191948"/>
              <a:gd name="connsiteY14763" fmla="*/ 2149667 h 3322003"/>
              <a:gd name="connsiteX14764" fmla="*/ 10806455 w 12191948"/>
              <a:gd name="connsiteY14764" fmla="*/ 2135643 h 3322003"/>
              <a:gd name="connsiteX14765" fmla="*/ 10696399 w 12191948"/>
              <a:gd name="connsiteY14765" fmla="*/ 2104480 h 3322003"/>
              <a:gd name="connsiteX14766" fmla="*/ 10645361 w 12191948"/>
              <a:gd name="connsiteY14766" fmla="*/ 2088510 h 3322003"/>
              <a:gd name="connsiteX14767" fmla="*/ 10532161 w 12191948"/>
              <a:gd name="connsiteY14767" fmla="*/ 2090262 h 3322003"/>
              <a:gd name="connsiteX14768" fmla="*/ 10475168 w 12191948"/>
              <a:gd name="connsiteY14768" fmla="*/ 2089897 h 3322003"/>
              <a:gd name="connsiteX14769" fmla="*/ 10424797 w 12191948"/>
              <a:gd name="connsiteY14769" fmla="*/ 2094328 h 3322003"/>
              <a:gd name="connsiteX14770" fmla="*/ 10380260 w 12191948"/>
              <a:gd name="connsiteY14770" fmla="*/ 2092793 h 3322003"/>
              <a:gd name="connsiteX14771" fmla="*/ 10291248 w 12191948"/>
              <a:gd name="connsiteY14771" fmla="*/ 2092793 h 3322003"/>
              <a:gd name="connsiteX14772" fmla="*/ 10218684 w 12191948"/>
              <a:gd name="connsiteY14772" fmla="*/ 2094157 h 3322003"/>
              <a:gd name="connsiteX14773" fmla="*/ 10189175 w 12191948"/>
              <a:gd name="connsiteY14773" fmla="*/ 2099223 h 3322003"/>
              <a:gd name="connsiteX14774" fmla="*/ 10120481 w 12191948"/>
              <a:gd name="connsiteY14774" fmla="*/ 2093184 h 3322003"/>
              <a:gd name="connsiteX14775" fmla="*/ 10153377 w 12191948"/>
              <a:gd name="connsiteY14775" fmla="*/ 2112662 h 3322003"/>
              <a:gd name="connsiteX14776" fmla="*/ 10148055 w 12191948"/>
              <a:gd name="connsiteY14776" fmla="*/ 2113635 h 3322003"/>
              <a:gd name="connsiteX14777" fmla="*/ 10103307 w 12191948"/>
              <a:gd name="connsiteY14777" fmla="*/ 2096300 h 3322003"/>
              <a:gd name="connsiteX14778" fmla="*/ 9943181 w 12191948"/>
              <a:gd name="connsiteY14778" fmla="*/ 2092793 h 3322003"/>
              <a:gd name="connsiteX14779" fmla="*/ 9910044 w 12191948"/>
              <a:gd name="connsiteY14779" fmla="*/ 2087536 h 3322003"/>
              <a:gd name="connsiteX14780" fmla="*/ 9895049 w 12191948"/>
              <a:gd name="connsiteY14780" fmla="*/ 2093769 h 3322003"/>
              <a:gd name="connsiteX14781" fmla="*/ 9870861 w 12191948"/>
              <a:gd name="connsiteY14781" fmla="*/ 2088315 h 3322003"/>
              <a:gd name="connsiteX14782" fmla="*/ 9835303 w 12191948"/>
              <a:gd name="connsiteY14782" fmla="*/ 2081107 h 3322003"/>
              <a:gd name="connsiteX14783" fmla="*/ 9711461 w 12191948"/>
              <a:gd name="connsiteY14783" fmla="*/ 2091432 h 3322003"/>
              <a:gd name="connsiteX14784" fmla="*/ 9672518 w 12191948"/>
              <a:gd name="connsiteY14784" fmla="*/ 2095910 h 3322003"/>
              <a:gd name="connsiteX14785" fmla="*/ 9635267 w 12191948"/>
              <a:gd name="connsiteY14785" fmla="*/ 2100002 h 3322003"/>
              <a:gd name="connsiteX14786" fmla="*/ 9683643 w 12191948"/>
              <a:gd name="connsiteY14786" fmla="*/ 2109545 h 3322003"/>
              <a:gd name="connsiteX14787" fmla="*/ 9620755 w 12191948"/>
              <a:gd name="connsiteY14787" fmla="*/ 2117336 h 3322003"/>
              <a:gd name="connsiteX14788" fmla="*/ 9608418 w 12191948"/>
              <a:gd name="connsiteY14788" fmla="*/ 2129217 h 3322003"/>
              <a:gd name="connsiteX14789" fmla="*/ 9680982 w 12191948"/>
              <a:gd name="connsiteY14789" fmla="*/ 2146357 h 3322003"/>
              <a:gd name="connsiteX14790" fmla="*/ 9584230 w 12191948"/>
              <a:gd name="connsiteY14790" fmla="*/ 2161159 h 3322003"/>
              <a:gd name="connsiteX14791" fmla="*/ 9560042 w 12191948"/>
              <a:gd name="connsiteY14791" fmla="*/ 2151031 h 3322003"/>
              <a:gd name="connsiteX14792" fmla="*/ 9618578 w 12191948"/>
              <a:gd name="connsiteY14792" fmla="*/ 2140514 h 3322003"/>
              <a:gd name="connsiteX14793" fmla="*/ 9579392 w 12191948"/>
              <a:gd name="connsiteY14793" fmla="*/ 2130386 h 3322003"/>
              <a:gd name="connsiteX14794" fmla="*/ 9570928 w 12191948"/>
              <a:gd name="connsiteY14794" fmla="*/ 2134476 h 3322003"/>
              <a:gd name="connsiteX14795" fmla="*/ 9558592 w 12191948"/>
              <a:gd name="connsiteY14795" fmla="*/ 2139735 h 3322003"/>
              <a:gd name="connsiteX14796" fmla="*/ 9531260 w 12191948"/>
              <a:gd name="connsiteY14796" fmla="*/ 2132139 h 3322003"/>
              <a:gd name="connsiteX14797" fmla="*/ 9486510 w 12191948"/>
              <a:gd name="connsiteY14797" fmla="*/ 2124348 h 3322003"/>
              <a:gd name="connsiteX14798" fmla="*/ 9458696 w 12191948"/>
              <a:gd name="connsiteY14798" fmla="*/ 2132527 h 3322003"/>
              <a:gd name="connsiteX14799" fmla="*/ 9482884 w 12191948"/>
              <a:gd name="connsiteY14799" fmla="*/ 2144410 h 3322003"/>
              <a:gd name="connsiteX14800" fmla="*/ 9518438 w 12191948"/>
              <a:gd name="connsiteY14800" fmla="*/ 2152201 h 3322003"/>
              <a:gd name="connsiteX14801" fmla="*/ 9607209 w 12191948"/>
              <a:gd name="connsiteY14801" fmla="*/ 2180637 h 3322003"/>
              <a:gd name="connsiteX14802" fmla="*/ 9662843 w 12191948"/>
              <a:gd name="connsiteY14802" fmla="*/ 2174404 h 3322003"/>
              <a:gd name="connsiteX14803" fmla="*/ 9697674 w 12191948"/>
              <a:gd name="connsiteY14803" fmla="*/ 2164666 h 3322003"/>
              <a:gd name="connsiteX14804" fmla="*/ 9714363 w 12191948"/>
              <a:gd name="connsiteY14804" fmla="*/ 2164666 h 3322003"/>
              <a:gd name="connsiteX14805" fmla="*/ 9704203 w 12191948"/>
              <a:gd name="connsiteY14805" fmla="*/ 2179858 h 3322003"/>
              <a:gd name="connsiteX14806" fmla="*/ 9742904 w 12191948"/>
              <a:gd name="connsiteY14806" fmla="*/ 2197971 h 3322003"/>
              <a:gd name="connsiteX14807" fmla="*/ 9653891 w 12191948"/>
              <a:gd name="connsiteY14807" fmla="*/ 2206737 h 3322003"/>
              <a:gd name="connsiteX14808" fmla="*/ 9570685 w 12191948"/>
              <a:gd name="connsiteY14808" fmla="*/ 2200893 h 3322003"/>
              <a:gd name="connsiteX14809" fmla="*/ 9558107 w 12191948"/>
              <a:gd name="connsiteY14809" fmla="*/ 2198946 h 3322003"/>
              <a:gd name="connsiteX14810" fmla="*/ 9439828 w 12191948"/>
              <a:gd name="connsiteY14810" fmla="*/ 2188428 h 3322003"/>
              <a:gd name="connsiteX14811" fmla="*/ 9341625 w 12191948"/>
              <a:gd name="connsiteY14811" fmla="*/ 2179858 h 3322003"/>
              <a:gd name="connsiteX14812" fmla="*/ 9379115 w 12191948"/>
              <a:gd name="connsiteY14812" fmla="*/ 2203815 h 3322003"/>
              <a:gd name="connsiteX14813" fmla="*/ 9466436 w 12191948"/>
              <a:gd name="connsiteY14813" fmla="*/ 2209657 h 3322003"/>
              <a:gd name="connsiteX14814" fmla="*/ 9523035 w 12191948"/>
              <a:gd name="connsiteY14814" fmla="*/ 2212773 h 3322003"/>
              <a:gd name="connsiteX14815" fmla="*/ 9573587 w 12191948"/>
              <a:gd name="connsiteY14815" fmla="*/ 2215890 h 3322003"/>
              <a:gd name="connsiteX14816" fmla="*/ 9674209 w 12191948"/>
              <a:gd name="connsiteY14816" fmla="*/ 2215890 h 3322003"/>
              <a:gd name="connsiteX14817" fmla="*/ 9703479 w 12191948"/>
              <a:gd name="connsiteY14817" fmla="*/ 2219202 h 3322003"/>
              <a:gd name="connsiteX14818" fmla="*/ 9788136 w 12191948"/>
              <a:gd name="connsiteY14818" fmla="*/ 2234394 h 3322003"/>
              <a:gd name="connsiteX14819" fmla="*/ 9773864 w 12191948"/>
              <a:gd name="connsiteY14819" fmla="*/ 2258545 h 3322003"/>
              <a:gd name="connsiteX14820" fmla="*/ 9734681 w 12191948"/>
              <a:gd name="connsiteY14820" fmla="*/ 2259909 h 3322003"/>
              <a:gd name="connsiteX14821" fmla="*/ 9742180 w 12191948"/>
              <a:gd name="connsiteY14821" fmla="*/ 2272569 h 3322003"/>
              <a:gd name="connsiteX14822" fmla="*/ 9755967 w 12191948"/>
              <a:gd name="connsiteY14822" fmla="*/ 2284450 h 3322003"/>
              <a:gd name="connsiteX14823" fmla="*/ 9821999 w 12191948"/>
              <a:gd name="connsiteY14823" fmla="*/ 2261273 h 3322003"/>
              <a:gd name="connsiteX14824" fmla="*/ 9840382 w 12191948"/>
              <a:gd name="connsiteY14824" fmla="*/ 2266727 h 3322003"/>
              <a:gd name="connsiteX14825" fmla="*/ 9843043 w 12191948"/>
              <a:gd name="connsiteY14825" fmla="*/ 2278996 h 3322003"/>
              <a:gd name="connsiteX14826" fmla="*/ 9754031 w 12191948"/>
              <a:gd name="connsiteY14826" fmla="*/ 2297112 h 3322003"/>
              <a:gd name="connsiteX14827" fmla="*/ 9741936 w 12191948"/>
              <a:gd name="connsiteY14827" fmla="*/ 2300616 h 3322003"/>
              <a:gd name="connsiteX14828" fmla="*/ 9813050 w 12191948"/>
              <a:gd name="connsiteY14828" fmla="*/ 2329637 h 3322003"/>
              <a:gd name="connsiteX14829" fmla="*/ 9815840 w 12191948"/>
              <a:gd name="connsiteY14829" fmla="*/ 2329637 h 3322003"/>
              <a:gd name="connsiteX14830" fmla="*/ 9814259 w 12191948"/>
              <a:gd name="connsiteY14830" fmla="*/ 2337818 h 3322003"/>
              <a:gd name="connsiteX14831" fmla="*/ 9855380 w 12191948"/>
              <a:gd name="connsiteY14831" fmla="*/ 2347556 h 3322003"/>
              <a:gd name="connsiteX14832" fmla="*/ 9888032 w 12191948"/>
              <a:gd name="connsiteY14832" fmla="*/ 2354958 h 3322003"/>
              <a:gd name="connsiteX14833" fmla="*/ 9876665 w 12191948"/>
              <a:gd name="connsiteY14833" fmla="*/ 2342493 h 3322003"/>
              <a:gd name="connsiteX14834" fmla="*/ 9877874 w 12191948"/>
              <a:gd name="connsiteY14834" fmla="*/ 2343078 h 3322003"/>
              <a:gd name="connsiteX14835" fmla="*/ 9818526 w 12191948"/>
              <a:gd name="connsiteY14835" fmla="*/ 2329637 h 3322003"/>
              <a:gd name="connsiteX14836" fmla="*/ 9889967 w 12191948"/>
              <a:gd name="connsiteY14836" fmla="*/ 2329637 h 3322003"/>
              <a:gd name="connsiteX14837" fmla="*/ 9924798 w 12191948"/>
              <a:gd name="connsiteY14837" fmla="*/ 2332170 h 3322003"/>
              <a:gd name="connsiteX14838" fmla="*/ 9995186 w 12191948"/>
              <a:gd name="connsiteY14838" fmla="*/ 2338598 h 3322003"/>
              <a:gd name="connsiteX14839" fmla="*/ 10040418 w 12191948"/>
              <a:gd name="connsiteY14839" fmla="*/ 2335869 h 3322003"/>
              <a:gd name="connsiteX14840" fmla="*/ 10038966 w 12191948"/>
              <a:gd name="connsiteY14840" fmla="*/ 2334896 h 3322003"/>
              <a:gd name="connsiteX14841" fmla="*/ 10040901 w 12191948"/>
              <a:gd name="connsiteY14841" fmla="*/ 2334896 h 3322003"/>
              <a:gd name="connsiteX14842" fmla="*/ 10059284 w 12191948"/>
              <a:gd name="connsiteY14842" fmla="*/ 2330806 h 3322003"/>
              <a:gd name="connsiteX14843" fmla="*/ 10110321 w 12191948"/>
              <a:gd name="connsiteY14843" fmla="*/ 2326326 h 3322003"/>
              <a:gd name="connsiteX14844" fmla="*/ 10158697 w 12191948"/>
              <a:gd name="connsiteY14844" fmla="*/ 2350868 h 3322003"/>
              <a:gd name="connsiteX14845" fmla="*/ 10124351 w 12191948"/>
              <a:gd name="connsiteY14845" fmla="*/ 2361385 h 3322003"/>
              <a:gd name="connsiteX14846" fmla="*/ 10176113 w 12191948"/>
              <a:gd name="connsiteY14846" fmla="*/ 2376967 h 3322003"/>
              <a:gd name="connsiteX14847" fmla="*/ 10258111 w 12191948"/>
              <a:gd name="connsiteY14847" fmla="*/ 2367812 h 3322003"/>
              <a:gd name="connsiteX14848" fmla="*/ 10306487 w 12191948"/>
              <a:gd name="connsiteY14848" fmla="*/ 2370734 h 3322003"/>
              <a:gd name="connsiteX14849" fmla="*/ 10319791 w 12191948"/>
              <a:gd name="connsiteY14849" fmla="*/ 2375215 h 3322003"/>
              <a:gd name="connsiteX14850" fmla="*/ 10321967 w 12191948"/>
              <a:gd name="connsiteY14850" fmla="*/ 2376382 h 3322003"/>
              <a:gd name="connsiteX14851" fmla="*/ 10319547 w 12191948"/>
              <a:gd name="connsiteY14851" fmla="*/ 2376382 h 3322003"/>
              <a:gd name="connsiteX14852" fmla="*/ 10316162 w 12191948"/>
              <a:gd name="connsiteY14852" fmla="*/ 2388654 h 3322003"/>
              <a:gd name="connsiteX14853" fmla="*/ 10342285 w 12191948"/>
              <a:gd name="connsiteY14853" fmla="*/ 2387095 h 3322003"/>
              <a:gd name="connsiteX14854" fmla="*/ 10363571 w 12191948"/>
              <a:gd name="connsiteY14854" fmla="*/ 2403262 h 3322003"/>
              <a:gd name="connsiteX14855" fmla="*/ 10293424 w 12191948"/>
              <a:gd name="connsiteY14855" fmla="*/ 2418259 h 3322003"/>
              <a:gd name="connsiteX14856" fmla="*/ 10255450 w 12191948"/>
              <a:gd name="connsiteY14856" fmla="*/ 2421375 h 3322003"/>
              <a:gd name="connsiteX14857" fmla="*/ 10246983 w 12191948"/>
              <a:gd name="connsiteY14857" fmla="*/ 2410080 h 3322003"/>
              <a:gd name="connsiteX14858" fmla="*/ 10221345 w 12191948"/>
              <a:gd name="connsiteY14858" fmla="*/ 2407546 h 3322003"/>
              <a:gd name="connsiteX14859" fmla="*/ 10201995 w 12191948"/>
              <a:gd name="connsiteY14859" fmla="*/ 2424882 h 3322003"/>
              <a:gd name="connsiteX14860" fmla="*/ 10185305 w 12191948"/>
              <a:gd name="connsiteY14860" fmla="*/ 2432088 h 3322003"/>
              <a:gd name="connsiteX14861" fmla="*/ 10173451 w 12191948"/>
              <a:gd name="connsiteY14861" fmla="*/ 2419623 h 3322003"/>
              <a:gd name="connsiteX14862" fmla="*/ 10162085 w 12191948"/>
              <a:gd name="connsiteY14862" fmla="*/ 2410080 h 3322003"/>
              <a:gd name="connsiteX14863" fmla="*/ 10113709 w 12191948"/>
              <a:gd name="connsiteY14863" fmla="*/ 2387289 h 3322003"/>
              <a:gd name="connsiteX14864" fmla="*/ 10084924 w 12191948"/>
              <a:gd name="connsiteY14864" fmla="*/ 2388265 h 3322003"/>
              <a:gd name="connsiteX14865" fmla="*/ 10050820 w 12191948"/>
              <a:gd name="connsiteY14865" fmla="*/ 2382421 h 3322003"/>
              <a:gd name="connsiteX14866" fmla="*/ 10031469 w 12191948"/>
              <a:gd name="connsiteY14866" fmla="*/ 2389044 h 3322003"/>
              <a:gd name="connsiteX14867" fmla="*/ 10037998 w 12191948"/>
              <a:gd name="connsiteY14867" fmla="*/ 2393913 h 3322003"/>
              <a:gd name="connsiteX14868" fmla="*/ 10052029 w 12191948"/>
              <a:gd name="connsiteY14868" fmla="*/ 2396639 h 3322003"/>
              <a:gd name="connsiteX14869" fmla="*/ 10086133 w 12191948"/>
              <a:gd name="connsiteY14869" fmla="*/ 2390602 h 3322003"/>
              <a:gd name="connsiteX14870" fmla="*/ 10118546 w 12191948"/>
              <a:gd name="connsiteY14870" fmla="*/ 2410080 h 3322003"/>
              <a:gd name="connsiteX14871" fmla="*/ 10120481 w 12191948"/>
              <a:gd name="connsiteY14871" fmla="*/ 2434620 h 3322003"/>
              <a:gd name="connsiteX14872" fmla="*/ 10096293 w 12191948"/>
              <a:gd name="connsiteY14872" fmla="*/ 2435593 h 3322003"/>
              <a:gd name="connsiteX14873" fmla="*/ 10091636 w 12191948"/>
              <a:gd name="connsiteY14873" fmla="*/ 2438686 h 3322003"/>
              <a:gd name="connsiteX14874" fmla="*/ 10101573 w 12191948"/>
              <a:gd name="connsiteY14874" fmla="*/ 2443254 h 3322003"/>
              <a:gd name="connsiteX14875" fmla="*/ 10093663 w 12191948"/>
              <a:gd name="connsiteY14875" fmla="*/ 2445819 h 3322003"/>
              <a:gd name="connsiteX14876" fmla="*/ 10102099 w 12191948"/>
              <a:gd name="connsiteY14876" fmla="*/ 2454291 h 3322003"/>
              <a:gd name="connsiteX14877" fmla="*/ 10120238 w 12191948"/>
              <a:gd name="connsiteY14877" fmla="*/ 2459745 h 3322003"/>
              <a:gd name="connsiteX14878" fmla="*/ 10128945 w 12191948"/>
              <a:gd name="connsiteY14878" fmla="*/ 2456046 h 3322003"/>
              <a:gd name="connsiteX14879" fmla="*/ 10111884 w 12191948"/>
              <a:gd name="connsiteY14879" fmla="*/ 2444596 h 3322003"/>
              <a:gd name="connsiteX14880" fmla="*/ 10149415 w 12191948"/>
              <a:gd name="connsiteY14880" fmla="*/ 2449131 h 3322003"/>
              <a:gd name="connsiteX14881" fmla="*/ 10203688 w 12191948"/>
              <a:gd name="connsiteY14881" fmla="*/ 2457798 h 3322003"/>
              <a:gd name="connsiteX14882" fmla="*/ 10159423 w 12191948"/>
              <a:gd name="connsiteY14882" fmla="*/ 2465589 h 3322003"/>
              <a:gd name="connsiteX14883" fmla="*/ 10268269 w 12191948"/>
              <a:gd name="connsiteY14883" fmla="*/ 2462473 h 3322003"/>
              <a:gd name="connsiteX14884" fmla="*/ 10382195 w 12191948"/>
              <a:gd name="connsiteY14884" fmla="*/ 2484482 h 3322003"/>
              <a:gd name="connsiteX14885" fmla="*/ 10416300 w 12191948"/>
              <a:gd name="connsiteY14885" fmla="*/ 2478054 h 3322003"/>
              <a:gd name="connsiteX14886" fmla="*/ 10412188 w 12191948"/>
              <a:gd name="connsiteY14886" fmla="*/ 2469094 h 3322003"/>
              <a:gd name="connsiteX14887" fmla="*/ 10499750 w 12191948"/>
              <a:gd name="connsiteY14887" fmla="*/ 2483702 h 3322003"/>
              <a:gd name="connsiteX14888" fmla="*/ 10541836 w 12191948"/>
              <a:gd name="connsiteY14888" fmla="*/ 2494415 h 3322003"/>
              <a:gd name="connsiteX14889" fmla="*/ 10586827 w 12191948"/>
              <a:gd name="connsiteY14889" fmla="*/ 2509412 h 3322003"/>
              <a:gd name="connsiteX14890" fmla="*/ 10616821 w 12191948"/>
              <a:gd name="connsiteY14890" fmla="*/ 2528889 h 3322003"/>
              <a:gd name="connsiteX14891" fmla="*/ 10646570 w 12191948"/>
              <a:gd name="connsiteY14891" fmla="*/ 2533758 h 3322003"/>
              <a:gd name="connsiteX14892" fmla="*/ 10754691 w 12191948"/>
              <a:gd name="connsiteY14892" fmla="*/ 2553235 h 3322003"/>
              <a:gd name="connsiteX14893" fmla="*/ 10785170 w 12191948"/>
              <a:gd name="connsiteY14893" fmla="*/ 2576220 h 3322003"/>
              <a:gd name="connsiteX14894" fmla="*/ 10837657 w 12191948"/>
              <a:gd name="connsiteY14894" fmla="*/ 2582452 h 3322003"/>
              <a:gd name="connsiteX14895" fmla="*/ 10855314 w 12191948"/>
              <a:gd name="connsiteY14895" fmla="*/ 2582452 h 3322003"/>
              <a:gd name="connsiteX14896" fmla="*/ 10843221 w 12191948"/>
              <a:gd name="connsiteY14896" fmla="*/ 2578363 h 3322003"/>
              <a:gd name="connsiteX14897" fmla="*/ 10841769 w 12191948"/>
              <a:gd name="connsiteY14897" fmla="*/ 2576026 h 3322003"/>
              <a:gd name="connsiteX14898" fmla="*/ 10839107 w 12191948"/>
              <a:gd name="connsiteY14898" fmla="*/ 2575050 h 3322003"/>
              <a:gd name="connsiteX14899" fmla="*/ 10840560 w 12191948"/>
              <a:gd name="connsiteY14899" fmla="*/ 2575050 h 3322003"/>
              <a:gd name="connsiteX14900" fmla="*/ 10856115 w 12191948"/>
              <a:gd name="connsiteY14900" fmla="*/ 2582452 h 3322003"/>
              <a:gd name="connsiteX14901" fmla="*/ 10856523 w 12191948"/>
              <a:gd name="connsiteY14901" fmla="*/ 2582647 h 3322003"/>
              <a:gd name="connsiteX14902" fmla="*/ 10899094 w 12191948"/>
              <a:gd name="connsiteY14902" fmla="*/ 2589074 h 3322003"/>
              <a:gd name="connsiteX14903" fmla="*/ 10989558 w 12191948"/>
              <a:gd name="connsiteY14903" fmla="*/ 2613422 h 3322003"/>
              <a:gd name="connsiteX14904" fmla="*/ 11145571 w 12191948"/>
              <a:gd name="connsiteY14904" fmla="*/ 2622380 h 3322003"/>
              <a:gd name="connsiteX14905" fmla="*/ 11167824 w 12191948"/>
              <a:gd name="connsiteY14905" fmla="*/ 2640105 h 3322003"/>
              <a:gd name="connsiteX14906" fmla="*/ 11139283 w 12191948"/>
              <a:gd name="connsiteY14906" fmla="*/ 2634846 h 3322003"/>
              <a:gd name="connsiteX14907" fmla="*/ 11021001 w 12191948"/>
              <a:gd name="connsiteY14907" fmla="*/ 2621601 h 3322003"/>
              <a:gd name="connsiteX14908" fmla="*/ 10984479 w 12191948"/>
              <a:gd name="connsiteY14908" fmla="*/ 2631341 h 3322003"/>
              <a:gd name="connsiteX14909" fmla="*/ 10940697 w 12191948"/>
              <a:gd name="connsiteY14909" fmla="*/ 2623354 h 3322003"/>
              <a:gd name="connsiteX14910" fmla="*/ 10930539 w 12191948"/>
              <a:gd name="connsiteY14910" fmla="*/ 2647505 h 3322003"/>
              <a:gd name="connsiteX14911" fmla="*/ 10879743 w 12191948"/>
              <a:gd name="connsiteY14911" fmla="*/ 2640494 h 3322003"/>
              <a:gd name="connsiteX14912" fmla="*/ 10886760 w 12191948"/>
              <a:gd name="connsiteY14912" fmla="*/ 2654908 h 3322003"/>
              <a:gd name="connsiteX14913" fmla="*/ 10914574 w 12191948"/>
              <a:gd name="connsiteY14913" fmla="*/ 2686072 h 3322003"/>
              <a:gd name="connsiteX14914" fmla="*/ 10922558 w 12191948"/>
              <a:gd name="connsiteY14914" fmla="*/ 2702821 h 3322003"/>
              <a:gd name="connsiteX14915" fmla="*/ 11026083 w 12191948"/>
              <a:gd name="connsiteY14915" fmla="*/ 2714898 h 3322003"/>
              <a:gd name="connsiteX14916" fmla="*/ 11111466 w 12191948"/>
              <a:gd name="connsiteY14916" fmla="*/ 2739244 h 3322003"/>
              <a:gd name="connsiteX14917" fmla="*/ 11054141 w 12191948"/>
              <a:gd name="connsiteY14917" fmla="*/ 2744697 h 3322003"/>
              <a:gd name="connsiteX14918" fmla="*/ 11000442 w 12191948"/>
              <a:gd name="connsiteY14918" fmla="*/ 2747619 h 3322003"/>
              <a:gd name="connsiteX14919" fmla="*/ 10962226 w 12191948"/>
              <a:gd name="connsiteY14919" fmla="*/ 2760864 h 3322003"/>
              <a:gd name="connsiteX14920" fmla="*/ 10891353 w 12191948"/>
              <a:gd name="connsiteY14920" fmla="*/ 2762422 h 3322003"/>
              <a:gd name="connsiteX14921" fmla="*/ 10882889 w 12191948"/>
              <a:gd name="connsiteY14921" fmla="*/ 2801377 h 3322003"/>
              <a:gd name="connsiteX14922" fmla="*/ 10922073 w 12191948"/>
              <a:gd name="connsiteY14922" fmla="*/ 2802156 h 3322003"/>
              <a:gd name="connsiteX14923" fmla="*/ 10970449 w 12191948"/>
              <a:gd name="connsiteY14923" fmla="*/ 2826696 h 3322003"/>
              <a:gd name="connsiteX14924" fmla="*/ 10825321 w 12191948"/>
              <a:gd name="connsiteY14924" fmla="*/ 2806245 h 3322003"/>
              <a:gd name="connsiteX14925" fmla="*/ 10830158 w 12191948"/>
              <a:gd name="connsiteY14925" fmla="*/ 2819101 h 3322003"/>
              <a:gd name="connsiteX14926" fmla="*/ 10899579 w 12191948"/>
              <a:gd name="connsiteY14926" fmla="*/ 2817737 h 3322003"/>
              <a:gd name="connsiteX14927" fmla="*/ 10864263 w 12191948"/>
              <a:gd name="connsiteY14927" fmla="*/ 2853381 h 3322003"/>
              <a:gd name="connsiteX14928" fmla="*/ 10785893 w 12191948"/>
              <a:gd name="connsiteY14928" fmla="*/ 2837603 h 3322003"/>
              <a:gd name="connsiteX14929" fmla="*/ 10752274 w 12191948"/>
              <a:gd name="connsiteY14929" fmla="*/ 2825723 h 3322003"/>
              <a:gd name="connsiteX14930" fmla="*/ 10773316 w 12191948"/>
              <a:gd name="connsiteY14930" fmla="*/ 2825723 h 3322003"/>
              <a:gd name="connsiteX14931" fmla="*/ 10792910 w 12191948"/>
              <a:gd name="connsiteY14931" fmla="*/ 2821242 h 3322003"/>
              <a:gd name="connsiteX14932" fmla="*/ 10762673 w 12191948"/>
              <a:gd name="connsiteY14932" fmla="*/ 2811114 h 3322003"/>
              <a:gd name="connsiteX14933" fmla="*/ 10690109 w 12191948"/>
              <a:gd name="connsiteY14933" fmla="*/ 2817543 h 3322003"/>
              <a:gd name="connsiteX14934" fmla="*/ 10755418 w 12191948"/>
              <a:gd name="connsiteY14934" fmla="*/ 2850459 h 3322003"/>
              <a:gd name="connsiteX14935" fmla="*/ 10721555 w 12191948"/>
              <a:gd name="connsiteY14935" fmla="*/ 2834877 h 3322003"/>
              <a:gd name="connsiteX14936" fmla="*/ 10676322 w 12191948"/>
              <a:gd name="connsiteY14936" fmla="*/ 2834877 h 3322003"/>
              <a:gd name="connsiteX14937" fmla="*/ 10632301 w 12191948"/>
              <a:gd name="connsiteY14937" fmla="*/ 2819880 h 3322003"/>
              <a:gd name="connsiteX14938" fmla="*/ 10636895 w 12191948"/>
              <a:gd name="connsiteY14938" fmla="*/ 2810141 h 3322003"/>
              <a:gd name="connsiteX14939" fmla="*/ 10591180 w 12191948"/>
              <a:gd name="connsiteY14939" fmla="*/ 2808583 h 3322003"/>
              <a:gd name="connsiteX14940" fmla="*/ 10562881 w 12191948"/>
              <a:gd name="connsiteY14940" fmla="*/ 2799624 h 3322003"/>
              <a:gd name="connsiteX14941" fmla="*/ 10606661 w 12191948"/>
              <a:gd name="connsiteY14941" fmla="*/ 2797481 h 3322003"/>
              <a:gd name="connsiteX14942" fmla="*/ 10630849 w 12191948"/>
              <a:gd name="connsiteY14942" fmla="*/ 2785989 h 3322003"/>
              <a:gd name="connsiteX14943" fmla="*/ 10697125 w 12191948"/>
              <a:gd name="connsiteY14943" fmla="*/ 2795729 h 3322003"/>
              <a:gd name="connsiteX14944" fmla="*/ 10731956 w 12191948"/>
              <a:gd name="connsiteY14944" fmla="*/ 2794365 h 3322003"/>
              <a:gd name="connsiteX14945" fmla="*/ 10722522 w 12191948"/>
              <a:gd name="connsiteY14945" fmla="*/ 2783067 h 3322003"/>
              <a:gd name="connsiteX14946" fmla="*/ 10793634 w 12191948"/>
              <a:gd name="connsiteY14946" fmla="*/ 2783067 h 3322003"/>
              <a:gd name="connsiteX14947" fmla="*/ 10855799 w 12191948"/>
              <a:gd name="connsiteY14947" fmla="*/ 2777810 h 3322003"/>
              <a:gd name="connsiteX14948" fmla="*/ 10799197 w 12191948"/>
              <a:gd name="connsiteY14948" fmla="*/ 2769240 h 3322003"/>
              <a:gd name="connsiteX14949" fmla="*/ 10733165 w 12191948"/>
              <a:gd name="connsiteY14949" fmla="*/ 2770601 h 3322003"/>
              <a:gd name="connsiteX14950" fmla="*/ 10686965 w 12191948"/>
              <a:gd name="connsiteY14950" fmla="*/ 2755995 h 3322003"/>
              <a:gd name="connsiteX14951" fmla="*/ 10622626 w 12191948"/>
              <a:gd name="connsiteY14951" fmla="*/ 2743918 h 3322003"/>
              <a:gd name="connsiteX14952" fmla="*/ 10556834 w 12191948"/>
              <a:gd name="connsiteY14952" fmla="*/ 2743918 h 3322003"/>
              <a:gd name="connsiteX14953" fmla="*/ 10523695 w 12191948"/>
              <a:gd name="connsiteY14953" fmla="*/ 2752294 h 3322003"/>
              <a:gd name="connsiteX14954" fmla="*/ 10500718 w 12191948"/>
              <a:gd name="connsiteY14954" fmla="*/ 2736518 h 3322003"/>
              <a:gd name="connsiteX14955" fmla="*/ 10459356 w 12191948"/>
              <a:gd name="connsiteY14955" fmla="*/ 2729115 h 3322003"/>
              <a:gd name="connsiteX14956" fmla="*/ 10407836 w 12191948"/>
              <a:gd name="connsiteY14956" fmla="*/ 2718208 h 3322003"/>
              <a:gd name="connsiteX14957" fmla="*/ 10318580 w 12191948"/>
              <a:gd name="connsiteY14957" fmla="*/ 2707495 h 3322003"/>
              <a:gd name="connsiteX14958" fmla="*/ 10228359 w 12191948"/>
              <a:gd name="connsiteY14958" fmla="*/ 2699705 h 3322003"/>
              <a:gd name="connsiteX14959" fmla="*/ 10209976 w 12191948"/>
              <a:gd name="connsiteY14959" fmla="*/ 2699705 h 3322003"/>
              <a:gd name="connsiteX14960" fmla="*/ 10163294 w 12191948"/>
              <a:gd name="connsiteY14960" fmla="*/ 2699705 h 3322003"/>
              <a:gd name="connsiteX14961" fmla="*/ 10093632 w 12191948"/>
              <a:gd name="connsiteY14961" fmla="*/ 2696199 h 3322003"/>
              <a:gd name="connsiteX14962" fmla="*/ 10011875 w 12191948"/>
              <a:gd name="connsiteY14962" fmla="*/ 2684123 h 3322003"/>
              <a:gd name="connsiteX14963" fmla="*/ 9900127 w 12191948"/>
              <a:gd name="connsiteY14963" fmla="*/ 2660362 h 3322003"/>
              <a:gd name="connsiteX14964" fmla="*/ 9893113 w 12191948"/>
              <a:gd name="connsiteY14964" fmla="*/ 2658609 h 3322003"/>
              <a:gd name="connsiteX14965" fmla="*/ 9826355 w 12191948"/>
              <a:gd name="connsiteY14965" fmla="*/ 2633678 h 3322003"/>
              <a:gd name="connsiteX14966" fmla="*/ 9826355 w 12191948"/>
              <a:gd name="connsiteY14966" fmla="*/ 2627249 h 3322003"/>
              <a:gd name="connsiteX14967" fmla="*/ 9929153 w 12191948"/>
              <a:gd name="connsiteY14967" fmla="*/ 2653934 h 3322003"/>
              <a:gd name="connsiteX14968" fmla="*/ 9950197 w 12191948"/>
              <a:gd name="connsiteY14968" fmla="*/ 2662893 h 3322003"/>
              <a:gd name="connsiteX14969" fmla="*/ 9976803 w 12191948"/>
              <a:gd name="connsiteY14969" fmla="*/ 2669320 h 3322003"/>
              <a:gd name="connsiteX14970" fmla="*/ 9987446 w 12191948"/>
              <a:gd name="connsiteY14970" fmla="*/ 2663284 h 3322003"/>
              <a:gd name="connsiteX14971" fmla="*/ 9969304 w 12191948"/>
              <a:gd name="connsiteY14971" fmla="*/ 2646923 h 3322003"/>
              <a:gd name="connsiteX14972" fmla="*/ 10003652 w 12191948"/>
              <a:gd name="connsiteY14972" fmla="*/ 2649648 h 3322003"/>
              <a:gd name="connsiteX14973" fmla="*/ 10067024 w 12191948"/>
              <a:gd name="connsiteY14973" fmla="*/ 2659192 h 3322003"/>
              <a:gd name="connsiteX14974" fmla="*/ 10084198 w 12191948"/>
              <a:gd name="connsiteY14974" fmla="*/ 2659192 h 3322003"/>
              <a:gd name="connsiteX14975" fmla="*/ 10105725 w 12191948"/>
              <a:gd name="connsiteY14975" fmla="*/ 2676137 h 3322003"/>
              <a:gd name="connsiteX14976" fmla="*/ 10091938 w 12191948"/>
              <a:gd name="connsiteY14976" fmla="*/ 2676137 h 3322003"/>
              <a:gd name="connsiteX14977" fmla="*/ 10076458 w 12191948"/>
              <a:gd name="connsiteY14977" fmla="*/ 2682370 h 3322003"/>
              <a:gd name="connsiteX14978" fmla="*/ 10107419 w 12191948"/>
              <a:gd name="connsiteY14978" fmla="*/ 2691913 h 3322003"/>
              <a:gd name="connsiteX14979" fmla="*/ 10124834 w 12191948"/>
              <a:gd name="connsiteY14979" fmla="*/ 2685877 h 3322003"/>
              <a:gd name="connsiteX14980" fmla="*/ 10112983 w 12191948"/>
              <a:gd name="connsiteY14980" fmla="*/ 2677890 h 3322003"/>
              <a:gd name="connsiteX14981" fmla="*/ 10142008 w 12191948"/>
              <a:gd name="connsiteY14981" fmla="*/ 2669516 h 3322003"/>
              <a:gd name="connsiteX14982" fmla="*/ 10166196 w 12191948"/>
              <a:gd name="connsiteY14982" fmla="*/ 2661140 h 3322003"/>
              <a:gd name="connsiteX14983" fmla="*/ 10201753 w 12191948"/>
              <a:gd name="connsiteY14983" fmla="*/ 2674191 h 3322003"/>
              <a:gd name="connsiteX14984" fmla="*/ 10236099 w 12191948"/>
              <a:gd name="connsiteY14984" fmla="*/ 2681785 h 3322003"/>
              <a:gd name="connsiteX14985" fmla="*/ 10260287 w 12191948"/>
              <a:gd name="connsiteY14985" fmla="*/ 2676917 h 3322003"/>
              <a:gd name="connsiteX14986" fmla="*/ 10354137 w 12191948"/>
              <a:gd name="connsiteY14986" fmla="*/ 2683734 h 3322003"/>
              <a:gd name="connsiteX14987" fmla="*/ 10345429 w 12191948"/>
              <a:gd name="connsiteY14987" fmla="*/ 2672242 h 3322003"/>
              <a:gd name="connsiteX14988" fmla="*/ 10422590 w 12191948"/>
              <a:gd name="connsiteY14988" fmla="*/ 2686656 h 3322003"/>
              <a:gd name="connsiteX14989" fmla="*/ 10476530 w 12191948"/>
              <a:gd name="connsiteY14989" fmla="*/ 2692272 h 3322003"/>
              <a:gd name="connsiteX14990" fmla="*/ 10476530 w 12191948"/>
              <a:gd name="connsiteY14990" fmla="*/ 2692498 h 3322003"/>
              <a:gd name="connsiteX14991" fmla="*/ 10478706 w 12191948"/>
              <a:gd name="connsiteY14991" fmla="*/ 2692498 h 3322003"/>
              <a:gd name="connsiteX14992" fmla="*/ 10566509 w 12191948"/>
              <a:gd name="connsiteY14992" fmla="*/ 2695226 h 3322003"/>
              <a:gd name="connsiteX14993" fmla="*/ 10603275 w 12191948"/>
              <a:gd name="connsiteY14993" fmla="*/ 2690161 h 3322003"/>
              <a:gd name="connsiteX14994" fmla="*/ 10535790 w 12191948"/>
              <a:gd name="connsiteY14994" fmla="*/ 2670684 h 3322003"/>
              <a:gd name="connsiteX14995" fmla="*/ 10473383 w 12191948"/>
              <a:gd name="connsiteY14995" fmla="*/ 2670684 h 3322003"/>
              <a:gd name="connsiteX14996" fmla="*/ 10441940 w 12191948"/>
              <a:gd name="connsiteY14996" fmla="*/ 2661140 h 3322003"/>
              <a:gd name="connsiteX14997" fmla="*/ 10417752 w 12191948"/>
              <a:gd name="connsiteY14997" fmla="*/ 2645364 h 3322003"/>
              <a:gd name="connsiteX14998" fmla="*/ 10387518 w 12191948"/>
              <a:gd name="connsiteY14998" fmla="*/ 2635236 h 3322003"/>
              <a:gd name="connsiteX14999" fmla="*/ 10376631 w 12191948"/>
              <a:gd name="connsiteY14999" fmla="*/ 2643027 h 3322003"/>
              <a:gd name="connsiteX15000" fmla="*/ 10378810 w 12191948"/>
              <a:gd name="connsiteY15000" fmla="*/ 2650039 h 3322003"/>
              <a:gd name="connsiteX15001" fmla="*/ 10354622 w 12191948"/>
              <a:gd name="connsiteY15001" fmla="*/ 2650039 h 3322003"/>
              <a:gd name="connsiteX15002" fmla="*/ 10335995 w 12191948"/>
              <a:gd name="connsiteY15002" fmla="*/ 2643806 h 3322003"/>
              <a:gd name="connsiteX15003" fmla="*/ 10233682 w 12191948"/>
              <a:gd name="connsiteY15003" fmla="*/ 2620822 h 3322003"/>
              <a:gd name="connsiteX15004" fmla="*/ 10301891 w 12191948"/>
              <a:gd name="connsiteY15004" fmla="*/ 2645947 h 3322003"/>
              <a:gd name="connsiteX15005" fmla="*/ 10259078 w 12191948"/>
              <a:gd name="connsiteY15005" fmla="*/ 2636598 h 3322003"/>
              <a:gd name="connsiteX15006" fmla="*/ 10224248 w 12191948"/>
              <a:gd name="connsiteY15006" fmla="*/ 2626666 h 3322003"/>
              <a:gd name="connsiteX15007" fmla="*/ 10194254 w 12191948"/>
              <a:gd name="connsiteY15007" fmla="*/ 2631145 h 3322003"/>
              <a:gd name="connsiteX15008" fmla="*/ 10166923 w 12191948"/>
              <a:gd name="connsiteY15008" fmla="*/ 2634261 h 3322003"/>
              <a:gd name="connsiteX15009" fmla="*/ 10121205 w 12191948"/>
              <a:gd name="connsiteY15009" fmla="*/ 2599398 h 3322003"/>
              <a:gd name="connsiteX15010" fmla="*/ 10171034 w 12191948"/>
              <a:gd name="connsiteY15010" fmla="*/ 2601930 h 3322003"/>
              <a:gd name="connsiteX15011" fmla="*/ 10179015 w 12191948"/>
              <a:gd name="connsiteY15011" fmla="*/ 2590243 h 3322003"/>
              <a:gd name="connsiteX15012" fmla="*/ 10221827 w 12191948"/>
              <a:gd name="connsiteY15012" fmla="*/ 2594139 h 3322003"/>
              <a:gd name="connsiteX15013" fmla="*/ 10184820 w 12191948"/>
              <a:gd name="connsiteY15013" fmla="*/ 2565507 h 3322003"/>
              <a:gd name="connsiteX15014" fmla="*/ 10164987 w 12191948"/>
              <a:gd name="connsiteY15014" fmla="*/ 2561223 h 3322003"/>
              <a:gd name="connsiteX15015" fmla="*/ 10155069 w 12191948"/>
              <a:gd name="connsiteY15015" fmla="*/ 2564922 h 3322003"/>
              <a:gd name="connsiteX15016" fmla="*/ 10167405 w 12191948"/>
              <a:gd name="connsiteY15016" fmla="*/ 2579530 h 3322003"/>
              <a:gd name="connsiteX15017" fmla="*/ 10008490 w 12191948"/>
              <a:gd name="connsiteY15017" fmla="*/ 2537459 h 3322003"/>
              <a:gd name="connsiteX15018" fmla="*/ 9969063 w 12191948"/>
              <a:gd name="connsiteY15018" fmla="*/ 2499675 h 3322003"/>
              <a:gd name="connsiteX15019" fmla="*/ 9930121 w 12191948"/>
              <a:gd name="connsiteY15019" fmla="*/ 2486819 h 3322003"/>
              <a:gd name="connsiteX15020" fmla="*/ 9883195 w 12191948"/>
              <a:gd name="connsiteY15020" fmla="*/ 2473380 h 3322003"/>
              <a:gd name="connsiteX15021" fmla="*/ 10004135 w 12191948"/>
              <a:gd name="connsiteY15021" fmla="*/ 2492857 h 3322003"/>
              <a:gd name="connsiteX15022" fmla="*/ 10028323 w 12191948"/>
              <a:gd name="connsiteY15022" fmla="*/ 2483508 h 3322003"/>
              <a:gd name="connsiteX15023" fmla="*/ 9988655 w 12191948"/>
              <a:gd name="connsiteY15023" fmla="*/ 2473574 h 3322003"/>
              <a:gd name="connsiteX15024" fmla="*/ 9860459 w 12191948"/>
              <a:gd name="connsiteY15024" fmla="*/ 2457604 h 3322003"/>
              <a:gd name="connsiteX15025" fmla="*/ 9836271 w 12191948"/>
              <a:gd name="connsiteY15025" fmla="*/ 2452929 h 3322003"/>
              <a:gd name="connsiteX15026" fmla="*/ 9811841 w 12191948"/>
              <a:gd name="connsiteY15026" fmla="*/ 2432088 h 3322003"/>
              <a:gd name="connsiteX15027" fmla="*/ 9753790 w 12191948"/>
              <a:gd name="connsiteY15027" fmla="*/ 2423324 h 3322003"/>
              <a:gd name="connsiteX15028" fmla="*/ 9755240 w 12191948"/>
              <a:gd name="connsiteY15028" fmla="*/ 2439294 h 3322003"/>
              <a:gd name="connsiteX15029" fmla="*/ 9630915 w 12191948"/>
              <a:gd name="connsiteY15029" fmla="*/ 2424297 h 3322003"/>
              <a:gd name="connsiteX15030" fmla="*/ 9630915 w 12191948"/>
              <a:gd name="connsiteY15030" fmla="*/ 2434814 h 3322003"/>
              <a:gd name="connsiteX15031" fmla="*/ 9661632 w 12191948"/>
              <a:gd name="connsiteY15031" fmla="*/ 2470458 h 3322003"/>
              <a:gd name="connsiteX15032" fmla="*/ 9669372 w 12191948"/>
              <a:gd name="connsiteY15032" fmla="*/ 2475132 h 3322003"/>
              <a:gd name="connsiteX15033" fmla="*/ 9638170 w 12191948"/>
              <a:gd name="connsiteY15033" fmla="*/ 2484676 h 3322003"/>
              <a:gd name="connsiteX15034" fmla="*/ 9636720 w 12191948"/>
              <a:gd name="connsiteY15034" fmla="*/ 2490129 h 3322003"/>
              <a:gd name="connsiteX15035" fmla="*/ 9668404 w 12191948"/>
              <a:gd name="connsiteY15035" fmla="*/ 2504544 h 3322003"/>
              <a:gd name="connsiteX15036" fmla="*/ 9713878 w 12191948"/>
              <a:gd name="connsiteY15036" fmla="*/ 2508048 h 3322003"/>
              <a:gd name="connsiteX15037" fmla="*/ 9638655 w 12191948"/>
              <a:gd name="connsiteY15037" fmla="*/ 2521489 h 3322003"/>
              <a:gd name="connsiteX15038" fmla="*/ 9643493 w 12191948"/>
              <a:gd name="connsiteY15038" fmla="*/ 2527916 h 3322003"/>
              <a:gd name="connsiteX15039" fmla="*/ 9621239 w 12191948"/>
              <a:gd name="connsiteY15039" fmla="*/ 2549146 h 3322003"/>
              <a:gd name="connsiteX15040" fmla="*/ 9654859 w 12191948"/>
              <a:gd name="connsiteY15040" fmla="*/ 2554015 h 3322003"/>
              <a:gd name="connsiteX15041" fmla="*/ 9616643 w 12191948"/>
              <a:gd name="connsiteY15041" fmla="*/ 2571155 h 3322003"/>
              <a:gd name="connsiteX15042" fmla="*/ 9634785 w 12191948"/>
              <a:gd name="connsiteY15042" fmla="*/ 2578557 h 3322003"/>
              <a:gd name="connsiteX15043" fmla="*/ 9647119 w 12191948"/>
              <a:gd name="connsiteY15043" fmla="*/ 2584984 h 3322003"/>
              <a:gd name="connsiteX15044" fmla="*/ 9620513 w 12191948"/>
              <a:gd name="connsiteY15044" fmla="*/ 2583816 h 3322003"/>
              <a:gd name="connsiteX15045" fmla="*/ 9606242 w 12191948"/>
              <a:gd name="connsiteY15045" fmla="*/ 2586737 h 3322003"/>
              <a:gd name="connsiteX15046" fmla="*/ 9627286 w 12191948"/>
              <a:gd name="connsiteY15046" fmla="*/ 2594139 h 3322003"/>
              <a:gd name="connsiteX15047" fmla="*/ 9591729 w 12191948"/>
              <a:gd name="connsiteY15047" fmla="*/ 2590243 h 3322003"/>
              <a:gd name="connsiteX15048" fmla="*/ 9575040 w 12191948"/>
              <a:gd name="connsiteY15048" fmla="*/ 2579921 h 3322003"/>
              <a:gd name="connsiteX15049" fmla="*/ 9533919 w 12191948"/>
              <a:gd name="connsiteY15049" fmla="*/ 2569793 h 3322003"/>
              <a:gd name="connsiteX15050" fmla="*/ 9509731 w 12191948"/>
              <a:gd name="connsiteY15050" fmla="*/ 2573104 h 3322003"/>
              <a:gd name="connsiteX15051" fmla="*/ 9346463 w 12191948"/>
              <a:gd name="connsiteY15051" fmla="*/ 2579530 h 3322003"/>
              <a:gd name="connsiteX15052" fmla="*/ 9342593 w 12191948"/>
              <a:gd name="connsiteY15052" fmla="*/ 2576414 h 3322003"/>
              <a:gd name="connsiteX15053" fmla="*/ 9337997 w 12191948"/>
              <a:gd name="connsiteY15053" fmla="*/ 2572324 h 3322003"/>
              <a:gd name="connsiteX15054" fmla="*/ 9334368 w 12191948"/>
              <a:gd name="connsiteY15054" fmla="*/ 2575050 h 3322003"/>
              <a:gd name="connsiteX15055" fmla="*/ 9284541 w 12191948"/>
              <a:gd name="connsiteY15055" fmla="*/ 2580894 h 3322003"/>
              <a:gd name="connsiteX15056" fmla="*/ 9353236 w 12191948"/>
              <a:gd name="connsiteY15056" fmla="*/ 2603877 h 3322003"/>
              <a:gd name="connsiteX15057" fmla="*/ 9404997 w 12191948"/>
              <a:gd name="connsiteY15057" fmla="*/ 2619654 h 3322003"/>
              <a:gd name="connsiteX15058" fmla="*/ 9345978 w 12191948"/>
              <a:gd name="connsiteY15058" fmla="*/ 2614201 h 3322003"/>
              <a:gd name="connsiteX15059" fmla="*/ 9280186 w 12191948"/>
              <a:gd name="connsiteY15059" fmla="*/ 2601930 h 3322003"/>
              <a:gd name="connsiteX15060" fmla="*/ 9311873 w 12191948"/>
              <a:gd name="connsiteY15060" fmla="*/ 2621407 h 3322003"/>
              <a:gd name="connsiteX15061" fmla="*/ 9311873 w 12191948"/>
              <a:gd name="connsiteY15061" fmla="*/ 2637962 h 3322003"/>
              <a:gd name="connsiteX15062" fmla="*/ 9340899 w 12191948"/>
              <a:gd name="connsiteY15062" fmla="*/ 2646144 h 3322003"/>
              <a:gd name="connsiteX15063" fmla="*/ 9315017 w 12191948"/>
              <a:gd name="connsiteY15063" fmla="*/ 2649454 h 3322003"/>
              <a:gd name="connsiteX15064" fmla="*/ 9274866 w 12191948"/>
              <a:gd name="connsiteY15064" fmla="*/ 2629977 h 3322003"/>
              <a:gd name="connsiteX15065" fmla="*/ 9263980 w 12191948"/>
              <a:gd name="connsiteY15065" fmla="*/ 2612252 h 3322003"/>
              <a:gd name="connsiteX15066" fmla="*/ 9010974 w 12191948"/>
              <a:gd name="connsiteY15066" fmla="*/ 2569402 h 3322003"/>
              <a:gd name="connsiteX15067" fmla="*/ 9025001 w 12191948"/>
              <a:gd name="connsiteY15067" fmla="*/ 2586348 h 3322003"/>
              <a:gd name="connsiteX15068" fmla="*/ 8924623 w 12191948"/>
              <a:gd name="connsiteY15068" fmla="*/ 2566871 h 3322003"/>
              <a:gd name="connsiteX15069" fmla="*/ 8849397 w 12191948"/>
              <a:gd name="connsiteY15069" fmla="*/ 2560832 h 3322003"/>
              <a:gd name="connsiteX15070" fmla="*/ 8864637 w 12191948"/>
              <a:gd name="connsiteY15070" fmla="*/ 2574077 h 3322003"/>
              <a:gd name="connsiteX15071" fmla="*/ 8872133 w 12191948"/>
              <a:gd name="connsiteY15071" fmla="*/ 2584984 h 3322003"/>
              <a:gd name="connsiteX15072" fmla="*/ 8891242 w 12191948"/>
              <a:gd name="connsiteY15072" fmla="*/ 2589853 h 3322003"/>
              <a:gd name="connsiteX15073" fmla="*/ 8950746 w 12191948"/>
              <a:gd name="connsiteY15073" fmla="*/ 2594333 h 3322003"/>
              <a:gd name="connsiteX15074" fmla="*/ 8993799 w 12191948"/>
              <a:gd name="connsiteY15074" fmla="*/ 2609721 h 3322003"/>
              <a:gd name="connsiteX15075" fmla="*/ 9032501 w 12191948"/>
              <a:gd name="connsiteY15075" fmla="*/ 2626470 h 3322003"/>
              <a:gd name="connsiteX15076" fmla="*/ 8943729 w 12191948"/>
              <a:gd name="connsiteY15076" fmla="*/ 2606993 h 3322003"/>
              <a:gd name="connsiteX15077" fmla="*/ 8892936 w 12191948"/>
              <a:gd name="connsiteY15077" fmla="*/ 2601930 h 3322003"/>
              <a:gd name="connsiteX15078" fmla="*/ 8859073 w 12191948"/>
              <a:gd name="connsiteY15078" fmla="*/ 2599592 h 3322003"/>
              <a:gd name="connsiteX15079" fmla="*/ 8776833 w 12191948"/>
              <a:gd name="connsiteY15079" fmla="*/ 2593944 h 3322003"/>
              <a:gd name="connsiteX15080" fmla="*/ 8764014 w 12191948"/>
              <a:gd name="connsiteY15080" fmla="*/ 2593944 h 3322003"/>
              <a:gd name="connsiteX15081" fmla="*/ 8754095 w 12191948"/>
              <a:gd name="connsiteY15081" fmla="*/ 2600177 h 3322003"/>
              <a:gd name="connsiteX15082" fmla="*/ 8674276 w 12191948"/>
              <a:gd name="connsiteY15082" fmla="*/ 2585178 h 3322003"/>
              <a:gd name="connsiteX15083" fmla="*/ 8625899 w 12191948"/>
              <a:gd name="connsiteY15083" fmla="*/ 2573688 h 3322003"/>
              <a:gd name="connsiteX15084" fmla="*/ 8577523 w 12191948"/>
              <a:gd name="connsiteY15084" fmla="*/ 2571351 h 3322003"/>
              <a:gd name="connsiteX15085" fmla="*/ 8588649 w 12191948"/>
              <a:gd name="connsiteY15085" fmla="*/ 2559468 h 3322003"/>
              <a:gd name="connsiteX15086" fmla="*/ 8548257 w 12191948"/>
              <a:gd name="connsiteY15086" fmla="*/ 2551095 h 3322003"/>
              <a:gd name="connsiteX15087" fmla="*/ 8511973 w 12191948"/>
              <a:gd name="connsiteY15087" fmla="*/ 2539602 h 3322003"/>
              <a:gd name="connsiteX15088" fmla="*/ 8484641 w 12191948"/>
              <a:gd name="connsiteY15088" fmla="*/ 2552847 h 3322003"/>
              <a:gd name="connsiteX15089" fmla="*/ 8468676 w 12191948"/>
              <a:gd name="connsiteY15089" fmla="*/ 2565701 h 3322003"/>
              <a:gd name="connsiteX15090" fmla="*/ 8414253 w 12191948"/>
              <a:gd name="connsiteY15090" fmla="*/ 2539212 h 3322003"/>
              <a:gd name="connsiteX15091" fmla="*/ 8280009 w 12191948"/>
              <a:gd name="connsiteY15091" fmla="*/ 2514866 h 3322003"/>
              <a:gd name="connsiteX15092" fmla="*/ 8225104 w 12191948"/>
              <a:gd name="connsiteY15092" fmla="*/ 2517397 h 3322003"/>
              <a:gd name="connsiteX15093" fmla="*/ 8156410 w 12191948"/>
              <a:gd name="connsiteY15093" fmla="*/ 2501233 h 3322003"/>
              <a:gd name="connsiteX15094" fmla="*/ 8158101 w 12191948"/>
              <a:gd name="connsiteY15094" fmla="*/ 2514866 h 3322003"/>
              <a:gd name="connsiteX15095" fmla="*/ 8175275 w 12191948"/>
              <a:gd name="connsiteY15095" fmla="*/ 2518956 h 3322003"/>
              <a:gd name="connsiteX15096" fmla="*/ 8243969 w 12191948"/>
              <a:gd name="connsiteY15096" fmla="*/ 2543887 h 3322003"/>
              <a:gd name="connsiteX15097" fmla="*/ 8249774 w 12191948"/>
              <a:gd name="connsiteY15097" fmla="*/ 2564922 h 3322003"/>
              <a:gd name="connsiteX15098" fmla="*/ 8245422 w 12191948"/>
              <a:gd name="connsiteY15098" fmla="*/ 2560247 h 3322003"/>
              <a:gd name="connsiteX15099" fmla="*/ 8226071 w 12191948"/>
              <a:gd name="connsiteY15099" fmla="*/ 2548561 h 3322003"/>
              <a:gd name="connsiteX15100" fmla="*/ 8193899 w 12191948"/>
              <a:gd name="connsiteY15100" fmla="*/ 2550510 h 3322003"/>
              <a:gd name="connsiteX15101" fmla="*/ 8166809 w 12191948"/>
              <a:gd name="connsiteY15101" fmla="*/ 2556158 h 3322003"/>
              <a:gd name="connsiteX15102" fmla="*/ 8199222 w 12191948"/>
              <a:gd name="connsiteY15102" fmla="*/ 2581479 h 3322003"/>
              <a:gd name="connsiteX15103" fmla="*/ 8097391 w 12191948"/>
              <a:gd name="connsiteY15103" fmla="*/ 2551095 h 3322003"/>
              <a:gd name="connsiteX15104" fmla="*/ 8159554 w 12191948"/>
              <a:gd name="connsiteY15104" fmla="*/ 2584984 h 3322003"/>
              <a:gd name="connsiteX15105" fmla="*/ 8141897 w 12191948"/>
              <a:gd name="connsiteY15105" fmla="*/ 2595307 h 3322003"/>
              <a:gd name="connsiteX15106" fmla="*/ 8134880 w 12191948"/>
              <a:gd name="connsiteY15106" fmla="*/ 2587321 h 3322003"/>
              <a:gd name="connsiteX15107" fmla="*/ 8053367 w 12191948"/>
              <a:gd name="connsiteY15107" fmla="*/ 2579336 h 3322003"/>
              <a:gd name="connsiteX15108" fmla="*/ 8038854 w 12191948"/>
              <a:gd name="connsiteY15108" fmla="*/ 2588100 h 3322003"/>
              <a:gd name="connsiteX15109" fmla="*/ 8079975 w 12191948"/>
              <a:gd name="connsiteY15109" fmla="*/ 2610888 h 3322003"/>
              <a:gd name="connsiteX15110" fmla="*/ 8089651 w 12191948"/>
              <a:gd name="connsiteY15110" fmla="*/ 2614784 h 3322003"/>
              <a:gd name="connsiteX15111" fmla="*/ 8061834 w 12191948"/>
              <a:gd name="connsiteY15111" fmla="*/ 2614784 h 3322003"/>
              <a:gd name="connsiteX15112" fmla="*/ 8027244 w 12191948"/>
              <a:gd name="connsiteY15112" fmla="*/ 2607189 h 3322003"/>
              <a:gd name="connsiteX15113" fmla="*/ 8007167 w 12191948"/>
              <a:gd name="connsiteY15113" fmla="*/ 2613810 h 3322003"/>
              <a:gd name="connsiteX15114" fmla="*/ 7997492 w 12191948"/>
              <a:gd name="connsiteY15114" fmla="*/ 2613810 h 3322003"/>
              <a:gd name="connsiteX15115" fmla="*/ 7904369 w 12191948"/>
              <a:gd name="connsiteY15115" fmla="*/ 2577584 h 3322003"/>
              <a:gd name="connsiteX15116" fmla="*/ 7813907 w 12191948"/>
              <a:gd name="connsiteY15116" fmla="*/ 2566871 h 3322003"/>
              <a:gd name="connsiteX15117" fmla="*/ 7798909 w 12191948"/>
              <a:gd name="connsiteY15117" fmla="*/ 2563949 h 3322003"/>
              <a:gd name="connsiteX15118" fmla="*/ 7779558 w 12191948"/>
              <a:gd name="connsiteY15118" fmla="*/ 2565701 h 3322003"/>
              <a:gd name="connsiteX15119" fmla="*/ 7830837 w 12191948"/>
              <a:gd name="connsiteY15119" fmla="*/ 2588491 h 3322003"/>
              <a:gd name="connsiteX15120" fmla="*/ 7773995 w 12191948"/>
              <a:gd name="connsiteY15120" fmla="*/ 2578167 h 3322003"/>
              <a:gd name="connsiteX15121" fmla="*/ 7723201 w 12191948"/>
              <a:gd name="connsiteY15121" fmla="*/ 2570766 h 3322003"/>
              <a:gd name="connsiteX15122" fmla="*/ 7715461 w 12191948"/>
              <a:gd name="connsiteY15122" fmla="*/ 2584205 h 3322003"/>
              <a:gd name="connsiteX15123" fmla="*/ 7763837 w 12191948"/>
              <a:gd name="connsiteY15123" fmla="*/ 2615368 h 3322003"/>
              <a:gd name="connsiteX15124" fmla="*/ 7743519 w 12191948"/>
              <a:gd name="connsiteY15124" fmla="*/ 2623938 h 3322003"/>
              <a:gd name="connsiteX15125" fmla="*/ 7781493 w 12191948"/>
              <a:gd name="connsiteY15125" fmla="*/ 2633872 h 3322003"/>
              <a:gd name="connsiteX15126" fmla="*/ 7763837 w 12191948"/>
              <a:gd name="connsiteY15126" fmla="*/ 2642248 h 3322003"/>
              <a:gd name="connsiteX15127" fmla="*/ 7824549 w 12191948"/>
              <a:gd name="connsiteY15127" fmla="*/ 2655493 h 3322003"/>
              <a:gd name="connsiteX15128" fmla="*/ 7870991 w 12191948"/>
              <a:gd name="connsiteY15128" fmla="*/ 2655493 h 3322003"/>
              <a:gd name="connsiteX15129" fmla="*/ 7906789 w 12191948"/>
              <a:gd name="connsiteY15129" fmla="*/ 2657439 h 3322003"/>
              <a:gd name="connsiteX15130" fmla="*/ 7910900 w 12191948"/>
              <a:gd name="connsiteY15130" fmla="*/ 2646923 h 3322003"/>
              <a:gd name="connsiteX15131" fmla="*/ 7884536 w 12191948"/>
              <a:gd name="connsiteY15131" fmla="*/ 2638156 h 3322003"/>
              <a:gd name="connsiteX15132" fmla="*/ 7882601 w 12191948"/>
              <a:gd name="connsiteY15132" fmla="*/ 2633678 h 3322003"/>
              <a:gd name="connsiteX15133" fmla="*/ 7893485 w 12191948"/>
              <a:gd name="connsiteY15133" fmla="*/ 2633678 h 3322003"/>
              <a:gd name="connsiteX15134" fmla="*/ 7937265 w 12191948"/>
              <a:gd name="connsiteY15134" fmla="*/ 2642831 h 3322003"/>
              <a:gd name="connsiteX15135" fmla="*/ 7971613 w 12191948"/>
              <a:gd name="connsiteY15135" fmla="*/ 2650427 h 3322003"/>
              <a:gd name="connsiteX15136" fmla="*/ 7974272 w 12191948"/>
              <a:gd name="connsiteY15136" fmla="*/ 2644780 h 3322003"/>
              <a:gd name="connsiteX15137" fmla="*/ 7968467 w 12191948"/>
              <a:gd name="connsiteY15137" fmla="*/ 2643027 h 3322003"/>
              <a:gd name="connsiteX15138" fmla="*/ 7974757 w 12191948"/>
              <a:gd name="connsiteY15138" fmla="*/ 2644195 h 3322003"/>
              <a:gd name="connsiteX15139" fmla="*/ 7985158 w 12191948"/>
              <a:gd name="connsiteY15139" fmla="*/ 2622771 h 3322003"/>
              <a:gd name="connsiteX15140" fmla="*/ 8027729 w 12191948"/>
              <a:gd name="connsiteY15140" fmla="*/ 2636794 h 3322003"/>
              <a:gd name="connsiteX15141" fmla="*/ 8051917 w 12191948"/>
              <a:gd name="connsiteY15141" fmla="*/ 2654129 h 3322003"/>
              <a:gd name="connsiteX15142" fmla="*/ 8042483 w 12191948"/>
              <a:gd name="connsiteY15142" fmla="*/ 2665230 h 3322003"/>
              <a:gd name="connsiteX15143" fmla="*/ 8103196 w 12191948"/>
              <a:gd name="connsiteY15143" fmla="*/ 2684707 h 3322003"/>
              <a:gd name="connsiteX15144" fmla="*/ 8139236 w 12191948"/>
              <a:gd name="connsiteY15144" fmla="*/ 2701459 h 3322003"/>
              <a:gd name="connsiteX15145" fmla="*/ 8120611 w 12191948"/>
              <a:gd name="connsiteY15145" fmla="*/ 2717041 h 3322003"/>
              <a:gd name="connsiteX15146" fmla="*/ 8183257 w 12191948"/>
              <a:gd name="connsiteY15146" fmla="*/ 2720936 h 3322003"/>
              <a:gd name="connsiteX15147" fmla="*/ 8126899 w 12191948"/>
              <a:gd name="connsiteY15147" fmla="*/ 2747035 h 3322003"/>
              <a:gd name="connsiteX15148" fmla="*/ 8147217 w 12191948"/>
              <a:gd name="connsiteY15148" fmla="*/ 2768461 h 3322003"/>
              <a:gd name="connsiteX15149" fmla="*/ 8109969 w 12191948"/>
              <a:gd name="connsiteY15149" fmla="*/ 2775082 h 3322003"/>
              <a:gd name="connsiteX15150" fmla="*/ 8130528 w 12191948"/>
              <a:gd name="connsiteY15150" fmla="*/ 2822021 h 3322003"/>
              <a:gd name="connsiteX15151" fmla="*/ 8154716 w 12191948"/>
              <a:gd name="connsiteY15151" fmla="*/ 2814815 h 3322003"/>
              <a:gd name="connsiteX15152" fmla="*/ 8145523 w 12191948"/>
              <a:gd name="connsiteY15152" fmla="*/ 2795338 h 3322003"/>
              <a:gd name="connsiteX15153" fmla="*/ 8172131 w 12191948"/>
              <a:gd name="connsiteY15153" fmla="*/ 2793195 h 3322003"/>
              <a:gd name="connsiteX15154" fmla="*/ 8207445 w 12191948"/>
              <a:gd name="connsiteY15154" fmla="*/ 2801961 h 3322003"/>
              <a:gd name="connsiteX15155" fmla="*/ 8227763 w 12191948"/>
              <a:gd name="connsiteY15155" fmla="*/ 2803520 h 3322003"/>
              <a:gd name="connsiteX15156" fmla="*/ 8226313 w 12191948"/>
              <a:gd name="connsiteY15156" fmla="*/ 2800792 h 3322003"/>
              <a:gd name="connsiteX15157" fmla="*/ 8200190 w 12191948"/>
              <a:gd name="connsiteY15157" fmla="*/ 2784821 h 3322003"/>
              <a:gd name="connsiteX15158" fmla="*/ 8233085 w 12191948"/>
              <a:gd name="connsiteY15158" fmla="*/ 2781509 h 3322003"/>
              <a:gd name="connsiteX15159" fmla="*/ 8236714 w 12191948"/>
              <a:gd name="connsiteY15159" fmla="*/ 2796702 h 3322003"/>
              <a:gd name="connsiteX15160" fmla="*/ 8281703 w 12191948"/>
              <a:gd name="connsiteY15160" fmla="*/ 2816179 h 3322003"/>
              <a:gd name="connsiteX15161" fmla="*/ 8305891 w 12191948"/>
              <a:gd name="connsiteY15161" fmla="*/ 2835656 h 3322003"/>
              <a:gd name="connsiteX15162" fmla="*/ 8378455 w 12191948"/>
              <a:gd name="connsiteY15162" fmla="*/ 2837603 h 3322003"/>
              <a:gd name="connsiteX15163" fmla="*/ 8447390 w 12191948"/>
              <a:gd name="connsiteY15163" fmla="*/ 2852212 h 3322003"/>
              <a:gd name="connsiteX15164" fmla="*/ 8434330 w 12191948"/>
              <a:gd name="connsiteY15164" fmla="*/ 2832734 h 3322003"/>
              <a:gd name="connsiteX15165" fmla="*/ 8455374 w 12191948"/>
              <a:gd name="connsiteY15165" fmla="*/ 2837215 h 3322003"/>
              <a:gd name="connsiteX15166" fmla="*/ 8598809 w 12191948"/>
              <a:gd name="connsiteY15166" fmla="*/ 2876169 h 3322003"/>
              <a:gd name="connsiteX15167" fmla="*/ 8675969 w 12191948"/>
              <a:gd name="connsiteY15167" fmla="*/ 2908697 h 3322003"/>
              <a:gd name="connsiteX15168" fmla="*/ 8588649 w 12191948"/>
              <a:gd name="connsiteY15168" fmla="*/ 2902073 h 3322003"/>
              <a:gd name="connsiteX15169" fmla="*/ 8632431 w 12191948"/>
              <a:gd name="connsiteY15169" fmla="*/ 2922915 h 3322003"/>
              <a:gd name="connsiteX15170" fmla="*/ 8601470 w 12191948"/>
              <a:gd name="connsiteY15170" fmla="*/ 2924473 h 3322003"/>
              <a:gd name="connsiteX15171" fmla="*/ 8708621 w 12191948"/>
              <a:gd name="connsiteY15171" fmla="*/ 2947261 h 3322003"/>
              <a:gd name="connsiteX15172" fmla="*/ 8684433 w 12191948"/>
              <a:gd name="connsiteY15172" fmla="*/ 2957000 h 3322003"/>
              <a:gd name="connsiteX15173" fmla="*/ 8718541 w 12191948"/>
              <a:gd name="connsiteY15173" fmla="*/ 2989137 h 3322003"/>
              <a:gd name="connsiteX15174" fmla="*/ 8651538 w 12191948"/>
              <a:gd name="connsiteY15174" fmla="*/ 2964985 h 3322003"/>
              <a:gd name="connsiteX15175" fmla="*/ 8639204 w 12191948"/>
              <a:gd name="connsiteY15175" fmla="*/ 2977451 h 3322003"/>
              <a:gd name="connsiteX15176" fmla="*/ 8660489 w 12191948"/>
              <a:gd name="connsiteY15176" fmla="*/ 2993421 h 3322003"/>
              <a:gd name="connsiteX15177" fmla="*/ 8587925 w 12191948"/>
              <a:gd name="connsiteY15177" fmla="*/ 2989722 h 3322003"/>
              <a:gd name="connsiteX15178" fmla="*/ 8563877 w 12191948"/>
              <a:gd name="connsiteY15178" fmla="*/ 2980232 h 3322003"/>
              <a:gd name="connsiteX15179" fmla="*/ 8565187 w 12191948"/>
              <a:gd name="connsiteY15179" fmla="*/ 2980373 h 3322003"/>
              <a:gd name="connsiteX15180" fmla="*/ 8584779 w 12191948"/>
              <a:gd name="connsiteY15180" fmla="*/ 2972386 h 3322003"/>
              <a:gd name="connsiteX15181" fmla="*/ 8548257 w 12191948"/>
              <a:gd name="connsiteY15181" fmla="*/ 2954467 h 3322003"/>
              <a:gd name="connsiteX15182" fmla="*/ 8511005 w 12191948"/>
              <a:gd name="connsiteY15182" fmla="*/ 2942001 h 3322003"/>
              <a:gd name="connsiteX15183" fmla="*/ 8474240 w 12191948"/>
              <a:gd name="connsiteY15183" fmla="*/ 2948040 h 3322003"/>
              <a:gd name="connsiteX15184" fmla="*/ 8407722 w 12191948"/>
              <a:gd name="connsiteY15184" fmla="*/ 2946481 h 3322003"/>
              <a:gd name="connsiteX15185" fmla="*/ 8470855 w 12191948"/>
              <a:gd name="connsiteY15185" fmla="*/ 2969269 h 3322003"/>
              <a:gd name="connsiteX15186" fmla="*/ 8482465 w 12191948"/>
              <a:gd name="connsiteY15186" fmla="*/ 2979788 h 3322003"/>
              <a:gd name="connsiteX15187" fmla="*/ 8490929 w 12191948"/>
              <a:gd name="connsiteY15187" fmla="*/ 2972386 h 3322003"/>
              <a:gd name="connsiteX15188" fmla="*/ 8563697 w 12191948"/>
              <a:gd name="connsiteY15188" fmla="*/ 2980213 h 3322003"/>
              <a:gd name="connsiteX15189" fmla="*/ 8557507 w 12191948"/>
              <a:gd name="connsiteY15189" fmla="*/ 2985801 h 3322003"/>
              <a:gd name="connsiteX15190" fmla="*/ 8566154 w 12191948"/>
              <a:gd name="connsiteY15190" fmla="*/ 2993617 h 3322003"/>
              <a:gd name="connsiteX15191" fmla="*/ 8585990 w 12191948"/>
              <a:gd name="connsiteY15191" fmla="*/ 2990695 h 3322003"/>
              <a:gd name="connsiteX15192" fmla="*/ 8566154 w 12191948"/>
              <a:gd name="connsiteY15192" fmla="*/ 2993812 h 3322003"/>
              <a:gd name="connsiteX15193" fmla="*/ 8517778 w 12191948"/>
              <a:gd name="connsiteY15193" fmla="*/ 3002382 h 3322003"/>
              <a:gd name="connsiteX15194" fmla="*/ 8558173 w 12191948"/>
              <a:gd name="connsiteY15194" fmla="*/ 3016015 h 3322003"/>
              <a:gd name="connsiteX15195" fmla="*/ 8571233 w 12191948"/>
              <a:gd name="connsiteY15195" fmla="*/ 3016015 h 3322003"/>
              <a:gd name="connsiteX15196" fmla="*/ 8637510 w 12191948"/>
              <a:gd name="connsiteY15196" fmla="*/ 3028092 h 3322003"/>
              <a:gd name="connsiteX15197" fmla="*/ 8621303 w 12191948"/>
              <a:gd name="connsiteY15197" fmla="*/ 3032181 h 3322003"/>
              <a:gd name="connsiteX15198" fmla="*/ 8622997 w 12191948"/>
              <a:gd name="connsiteY15198" fmla="*/ 3032181 h 3322003"/>
              <a:gd name="connsiteX15199" fmla="*/ 8622997 w 12191948"/>
              <a:gd name="connsiteY15199" fmla="*/ 3035883 h 3322003"/>
              <a:gd name="connsiteX15200" fmla="*/ 8621545 w 12191948"/>
              <a:gd name="connsiteY15200" fmla="*/ 3034324 h 3322003"/>
              <a:gd name="connsiteX15201" fmla="*/ 8558173 w 12191948"/>
              <a:gd name="connsiteY15201" fmla="*/ 3019327 h 3322003"/>
              <a:gd name="connsiteX15202" fmla="*/ 8520439 w 12191948"/>
              <a:gd name="connsiteY15202" fmla="*/ 3030817 h 3322003"/>
              <a:gd name="connsiteX15203" fmla="*/ 8472063 w 12191948"/>
              <a:gd name="connsiteY15203" fmla="*/ 3036662 h 3322003"/>
              <a:gd name="connsiteX15204" fmla="*/ 8485367 w 12191948"/>
              <a:gd name="connsiteY15204" fmla="*/ 3044647 h 3322003"/>
              <a:gd name="connsiteX15205" fmla="*/ 8475933 w 12191948"/>
              <a:gd name="connsiteY15205" fmla="*/ 3053411 h 3322003"/>
              <a:gd name="connsiteX15206" fmla="*/ 8451745 w 12191948"/>
              <a:gd name="connsiteY15206" fmla="*/ 3046399 h 3322003"/>
              <a:gd name="connsiteX15207" fmla="*/ 8352573 w 12191948"/>
              <a:gd name="connsiteY15207" fmla="*/ 3007445 h 3322003"/>
              <a:gd name="connsiteX15208" fmla="*/ 8354026 w 12191948"/>
              <a:gd name="connsiteY15208" fmla="*/ 2999654 h 3322003"/>
              <a:gd name="connsiteX15209" fmla="*/ 8305650 w 12191948"/>
              <a:gd name="connsiteY15209" fmla="*/ 2992059 h 3322003"/>
              <a:gd name="connsiteX15210" fmla="*/ 8305650 w 12191948"/>
              <a:gd name="connsiteY15210" fmla="*/ 3000433 h 3322003"/>
              <a:gd name="connsiteX15211" fmla="*/ 8307826 w 12191948"/>
              <a:gd name="connsiteY15211" fmla="*/ 3014847 h 3322003"/>
              <a:gd name="connsiteX15212" fmla="*/ 8328629 w 12191948"/>
              <a:gd name="connsiteY15212" fmla="*/ 3033155 h 3322003"/>
              <a:gd name="connsiteX15213" fmla="*/ 8358378 w 12191948"/>
              <a:gd name="connsiteY15213" fmla="*/ 3052632 h 3322003"/>
              <a:gd name="connsiteX15214" fmla="*/ 8301294 w 12191948"/>
              <a:gd name="connsiteY15214" fmla="*/ 3044841 h 3322003"/>
              <a:gd name="connsiteX15215" fmla="*/ 8292345 w 12191948"/>
              <a:gd name="connsiteY15215" fmla="*/ 3031402 h 3322003"/>
              <a:gd name="connsiteX15216" fmla="*/ 8287267 w 12191948"/>
              <a:gd name="connsiteY15216" fmla="*/ 3021665 h 3322003"/>
              <a:gd name="connsiteX15217" fmla="*/ 8273236 w 12191948"/>
              <a:gd name="connsiteY15217" fmla="*/ 3012704 h 3322003"/>
              <a:gd name="connsiteX15218" fmla="*/ 8220749 w 12191948"/>
              <a:gd name="connsiteY15218" fmla="*/ 2991863 h 3322003"/>
              <a:gd name="connsiteX15219" fmla="*/ 8200190 w 12191948"/>
              <a:gd name="connsiteY15219" fmla="*/ 2983684 h 3322003"/>
              <a:gd name="connsiteX15220" fmla="*/ 8188094 w 12191948"/>
              <a:gd name="connsiteY15220" fmla="*/ 2962454 h 3322003"/>
              <a:gd name="connsiteX15221" fmla="*/ 8221716 w 12191948"/>
              <a:gd name="connsiteY15221" fmla="*/ 2959532 h 3322003"/>
              <a:gd name="connsiteX15222" fmla="*/ 8145523 w 12191948"/>
              <a:gd name="connsiteY15222" fmla="*/ 2929536 h 3322003"/>
              <a:gd name="connsiteX15223" fmla="*/ 8112145 w 12191948"/>
              <a:gd name="connsiteY15223" fmla="*/ 2919798 h 3322003"/>
              <a:gd name="connsiteX15224" fmla="*/ 8119644 w 12191948"/>
              <a:gd name="connsiteY15224" fmla="*/ 2902852 h 3322003"/>
              <a:gd name="connsiteX15225" fmla="*/ 8069333 w 12191948"/>
              <a:gd name="connsiteY15225" fmla="*/ 2883375 h 3322003"/>
              <a:gd name="connsiteX15226" fmla="*/ 8043692 w 12191948"/>
              <a:gd name="connsiteY15226" fmla="*/ 2881817 h 3322003"/>
              <a:gd name="connsiteX15227" fmla="*/ 8009588 w 12191948"/>
              <a:gd name="connsiteY15227" fmla="*/ 2881817 h 3322003"/>
              <a:gd name="connsiteX15228" fmla="*/ 7995316 w 12191948"/>
              <a:gd name="connsiteY15228" fmla="*/ 2891945 h 3322003"/>
              <a:gd name="connsiteX15229" fmla="*/ 7989270 w 12191948"/>
              <a:gd name="connsiteY15229" fmla="*/ 2903047 h 3322003"/>
              <a:gd name="connsiteX15230" fmla="*/ 7980803 w 12191948"/>
              <a:gd name="connsiteY15230" fmla="*/ 2894673 h 3322003"/>
              <a:gd name="connsiteX15231" fmla="*/ 7953713 w 12191948"/>
              <a:gd name="connsiteY15231" fmla="*/ 2883375 h 3322003"/>
              <a:gd name="connsiteX15232" fmla="*/ 7938232 w 12191948"/>
              <a:gd name="connsiteY15232" fmla="*/ 2890193 h 3322003"/>
              <a:gd name="connsiteX15233" fmla="*/ 7903886 w 12191948"/>
              <a:gd name="connsiteY15233" fmla="*/ 2890193 h 3322003"/>
              <a:gd name="connsiteX15234" fmla="*/ 7885986 w 12191948"/>
              <a:gd name="connsiteY15234" fmla="*/ 2872662 h 3322003"/>
              <a:gd name="connsiteX15235" fmla="*/ 7861798 w 12191948"/>
              <a:gd name="connsiteY15235" fmla="*/ 2874026 h 3322003"/>
              <a:gd name="connsiteX15236" fmla="*/ 7861798 w 12191948"/>
              <a:gd name="connsiteY15236" fmla="*/ 2861951 h 3322003"/>
              <a:gd name="connsiteX15237" fmla="*/ 7829628 w 12191948"/>
              <a:gd name="connsiteY15237" fmla="*/ 2838382 h 3322003"/>
              <a:gd name="connsiteX15238" fmla="*/ 7790927 w 12191948"/>
              <a:gd name="connsiteY15238" fmla="*/ 2813842 h 3322003"/>
              <a:gd name="connsiteX15239" fmla="*/ 7847044 w 12191948"/>
              <a:gd name="connsiteY15239" fmla="*/ 2819490 h 3322003"/>
              <a:gd name="connsiteX15240" fmla="*/ 7833498 w 12191948"/>
              <a:gd name="connsiteY15240" fmla="*/ 2802544 h 3322003"/>
              <a:gd name="connsiteX15241" fmla="*/ 7780043 w 12191948"/>
              <a:gd name="connsiteY15241" fmla="*/ 2770992 h 3322003"/>
              <a:gd name="connsiteX15242" fmla="*/ 7826241 w 12191948"/>
              <a:gd name="connsiteY15242" fmla="*/ 2774303 h 3322003"/>
              <a:gd name="connsiteX15243" fmla="*/ 7772303 w 12191948"/>
              <a:gd name="connsiteY15243" fmla="*/ 2746646 h 3322003"/>
              <a:gd name="connsiteX15244" fmla="*/ 7728038 w 12191948"/>
              <a:gd name="connsiteY15244" fmla="*/ 2727169 h 3322003"/>
              <a:gd name="connsiteX15245" fmla="*/ 7679662 w 12191948"/>
              <a:gd name="connsiteY15245" fmla="*/ 2717623 h 3322003"/>
              <a:gd name="connsiteX15246" fmla="*/ 7649669 w 12191948"/>
              <a:gd name="connsiteY15246" fmla="*/ 2721519 h 3322003"/>
              <a:gd name="connsiteX15247" fmla="*/ 7565977 w 12191948"/>
              <a:gd name="connsiteY15247" fmla="*/ 2696199 h 3322003"/>
              <a:gd name="connsiteX15248" fmla="*/ 7564768 w 12191948"/>
              <a:gd name="connsiteY15248" fmla="*/ 2694057 h 3322003"/>
              <a:gd name="connsiteX15249" fmla="*/ 7558963 w 12191948"/>
              <a:gd name="connsiteY15249" fmla="*/ 2695030 h 3322003"/>
              <a:gd name="connsiteX15250" fmla="*/ 7513490 w 12191948"/>
              <a:gd name="connsiteY15250" fmla="*/ 2695030 h 3322003"/>
              <a:gd name="connsiteX15251" fmla="*/ 7490086 w 12191948"/>
              <a:gd name="connsiteY15251" fmla="*/ 2695030 h 3322003"/>
              <a:gd name="connsiteX15252" fmla="*/ 7489543 w 12191948"/>
              <a:gd name="connsiteY15252" fmla="*/ 2694447 h 3322003"/>
              <a:gd name="connsiteX15253" fmla="*/ 7443587 w 12191948"/>
              <a:gd name="connsiteY15253" fmla="*/ 2688018 h 3322003"/>
              <a:gd name="connsiteX15254" fmla="*/ 7441410 w 12191948"/>
              <a:gd name="connsiteY15254" fmla="*/ 2697952 h 3322003"/>
              <a:gd name="connsiteX15255" fmla="*/ 7441410 w 12191948"/>
              <a:gd name="connsiteY15255" fmla="*/ 2698731 h 3322003"/>
              <a:gd name="connsiteX15256" fmla="*/ 7513975 w 12191948"/>
              <a:gd name="connsiteY15256" fmla="*/ 2721130 h 3322003"/>
              <a:gd name="connsiteX15257" fmla="*/ 7528487 w 12191948"/>
              <a:gd name="connsiteY15257" fmla="*/ 2721130 h 3322003"/>
              <a:gd name="connsiteX15258" fmla="*/ 7513490 w 12191948"/>
              <a:gd name="connsiteY15258" fmla="*/ 2717429 h 3322003"/>
              <a:gd name="connsiteX15259" fmla="*/ 7499703 w 12191948"/>
              <a:gd name="connsiteY15259" fmla="*/ 2705354 h 3322003"/>
              <a:gd name="connsiteX15260" fmla="*/ 7490772 w 12191948"/>
              <a:gd name="connsiteY15260" fmla="*/ 2695767 h 3322003"/>
              <a:gd name="connsiteX15261" fmla="*/ 7532840 w 12191948"/>
              <a:gd name="connsiteY15261" fmla="*/ 2716844 h 3322003"/>
              <a:gd name="connsiteX15262" fmla="*/ 7564527 w 12191948"/>
              <a:gd name="connsiteY15262" fmla="*/ 2714898 h 3322003"/>
              <a:gd name="connsiteX15263" fmla="*/ 7645558 w 12191948"/>
              <a:gd name="connsiteY15263" fmla="*/ 2742360 h 3322003"/>
              <a:gd name="connsiteX15264" fmla="*/ 7631045 w 12191948"/>
              <a:gd name="connsiteY15264" fmla="*/ 2747425 h 3322003"/>
              <a:gd name="connsiteX15265" fmla="*/ 7640235 w 12191948"/>
              <a:gd name="connsiteY15265" fmla="*/ 2758527 h 3322003"/>
              <a:gd name="connsiteX15266" fmla="*/ 7661279 w 12191948"/>
              <a:gd name="connsiteY15266" fmla="*/ 2757357 h 3322003"/>
              <a:gd name="connsiteX15267" fmla="*/ 7668778 w 12191948"/>
              <a:gd name="connsiteY15267" fmla="*/ 2753852 h 3322003"/>
              <a:gd name="connsiteX15268" fmla="*/ 7701189 w 12191948"/>
              <a:gd name="connsiteY15268" fmla="*/ 2760279 h 3322003"/>
              <a:gd name="connsiteX15269" fmla="*/ 7695625 w 12191948"/>
              <a:gd name="connsiteY15269" fmla="*/ 2768264 h 3322003"/>
              <a:gd name="connsiteX15270" fmla="*/ 7776415 w 12191948"/>
              <a:gd name="connsiteY15270" fmla="*/ 2787741 h 3322003"/>
              <a:gd name="connsiteX15271" fmla="*/ 7797215 w 12191948"/>
              <a:gd name="connsiteY15271" fmla="*/ 2801961 h 3322003"/>
              <a:gd name="connsiteX15272" fmla="*/ 7648702 w 12191948"/>
              <a:gd name="connsiteY15272" fmla="*/ 2774108 h 3322003"/>
              <a:gd name="connsiteX15273" fmla="*/ 7596938 w 12191948"/>
              <a:gd name="connsiteY15273" fmla="*/ 2771577 h 3322003"/>
              <a:gd name="connsiteX15274" fmla="*/ 7685467 w 12191948"/>
              <a:gd name="connsiteY15274" fmla="*/ 2801182 h 3322003"/>
              <a:gd name="connsiteX15275" fmla="*/ 7709655 w 12191948"/>
              <a:gd name="connsiteY15275" fmla="*/ 2823385 h 3322003"/>
              <a:gd name="connsiteX15276" fmla="*/ 7755612 w 12191948"/>
              <a:gd name="connsiteY15276" fmla="*/ 2832929 h 3322003"/>
              <a:gd name="connsiteX15277" fmla="*/ 7791169 w 12191948"/>
              <a:gd name="connsiteY15277" fmla="*/ 2867793 h 3322003"/>
              <a:gd name="connsiteX15278" fmla="*/ 7807375 w 12191948"/>
              <a:gd name="connsiteY15278" fmla="*/ 2878312 h 3322003"/>
              <a:gd name="connsiteX15279" fmla="*/ 7804232 w 12191948"/>
              <a:gd name="connsiteY15279" fmla="*/ 2884349 h 3322003"/>
              <a:gd name="connsiteX15280" fmla="*/ 7777623 w 12191948"/>
              <a:gd name="connsiteY15280" fmla="*/ 2877727 h 3322003"/>
              <a:gd name="connsiteX15281" fmla="*/ 7775206 w 12191948"/>
              <a:gd name="connsiteY15281" fmla="*/ 2873247 h 3322003"/>
              <a:gd name="connsiteX15282" fmla="*/ 7753194 w 12191948"/>
              <a:gd name="connsiteY15282" fmla="*/ 2853770 h 3322003"/>
              <a:gd name="connsiteX15283" fmla="*/ 7704818 w 12191948"/>
              <a:gd name="connsiteY15283" fmla="*/ 2847149 h 3322003"/>
              <a:gd name="connsiteX15284" fmla="*/ 7618467 w 12191948"/>
              <a:gd name="connsiteY15284" fmla="*/ 2811699 h 3322003"/>
              <a:gd name="connsiteX15285" fmla="*/ 7563560 w 12191948"/>
              <a:gd name="connsiteY15285" fmla="*/ 2802156 h 3322003"/>
              <a:gd name="connsiteX15286" fmla="*/ 7543242 w 12191948"/>
              <a:gd name="connsiteY15286" fmla="*/ 2778589 h 3322003"/>
              <a:gd name="connsiteX15287" fmla="*/ 7486640 w 12191948"/>
              <a:gd name="connsiteY15287" fmla="*/ 2752879 h 3322003"/>
              <a:gd name="connsiteX15288" fmla="*/ 7438264 w 12191948"/>
              <a:gd name="connsiteY15288" fmla="*/ 2742945 h 3322003"/>
              <a:gd name="connsiteX15289" fmla="*/ 7422784 w 12191948"/>
              <a:gd name="connsiteY15289" fmla="*/ 2749762 h 3322003"/>
              <a:gd name="connsiteX15290" fmla="*/ 7310310 w 12191948"/>
              <a:gd name="connsiteY15290" fmla="*/ 2719961 h 3322003"/>
              <a:gd name="connsiteX15291" fmla="*/ 7310310 w 12191948"/>
              <a:gd name="connsiteY15291" fmla="*/ 2706912 h 3322003"/>
              <a:gd name="connsiteX15292" fmla="*/ 7191546 w 12191948"/>
              <a:gd name="connsiteY15292" fmla="*/ 2677307 h 3322003"/>
              <a:gd name="connsiteX15293" fmla="*/ 7146072 w 12191948"/>
              <a:gd name="connsiteY15293" fmla="*/ 2664451 h 3322003"/>
              <a:gd name="connsiteX15294" fmla="*/ 7105195 w 12191948"/>
              <a:gd name="connsiteY15294" fmla="*/ 2662504 h 3322003"/>
              <a:gd name="connsiteX15295" fmla="*/ 7083668 w 12191948"/>
              <a:gd name="connsiteY15295" fmla="*/ 2659971 h 3322003"/>
              <a:gd name="connsiteX15296" fmla="*/ 7033598 w 12191948"/>
              <a:gd name="connsiteY15296" fmla="*/ 2684707 h 3322003"/>
              <a:gd name="connsiteX15297" fmla="*/ 7076654 w 12191948"/>
              <a:gd name="connsiteY15297" fmla="*/ 2701068 h 3322003"/>
              <a:gd name="connsiteX15298" fmla="*/ 6994897 w 12191948"/>
              <a:gd name="connsiteY15298" fmla="*/ 2698146 h 3322003"/>
              <a:gd name="connsiteX15299" fmla="*/ 7006993 w 12191948"/>
              <a:gd name="connsiteY15299" fmla="*/ 2707107 h 3322003"/>
              <a:gd name="connsiteX15300" fmla="*/ 6953052 w 12191948"/>
              <a:gd name="connsiteY15300" fmla="*/ 2703600 h 3322003"/>
              <a:gd name="connsiteX15301" fmla="*/ 6972644 w 12191948"/>
              <a:gd name="connsiteY15301" fmla="*/ 2686850 h 3322003"/>
              <a:gd name="connsiteX15302" fmla="*/ 6948456 w 12191948"/>
              <a:gd name="connsiteY15302" fmla="*/ 2680033 h 3322003"/>
              <a:gd name="connsiteX15303" fmla="*/ 6933943 w 12191948"/>
              <a:gd name="connsiteY15303" fmla="*/ 2700483 h 3322003"/>
              <a:gd name="connsiteX15304" fmla="*/ 6902015 w 12191948"/>
              <a:gd name="connsiteY15304" fmla="*/ 2706134 h 3322003"/>
              <a:gd name="connsiteX15305" fmla="*/ 6905159 w 12191948"/>
              <a:gd name="connsiteY15305" fmla="*/ 2722883 h 3322003"/>
              <a:gd name="connsiteX15306" fmla="*/ 6839507 w 12191948"/>
              <a:gd name="connsiteY15306" fmla="*/ 2704069 h 3322003"/>
              <a:gd name="connsiteX15307" fmla="*/ 6901047 w 12191948"/>
              <a:gd name="connsiteY15307" fmla="*/ 2706716 h 3322003"/>
              <a:gd name="connsiteX15308" fmla="*/ 6869119 w 12191948"/>
              <a:gd name="connsiteY15308" fmla="*/ 2685877 h 3322003"/>
              <a:gd name="connsiteX15309" fmla="*/ 6782525 w 12191948"/>
              <a:gd name="connsiteY15309" fmla="*/ 2685877 h 3322003"/>
              <a:gd name="connsiteX15310" fmla="*/ 6836708 w 12191948"/>
              <a:gd name="connsiteY15310" fmla="*/ 2702627 h 3322003"/>
              <a:gd name="connsiteX15311" fmla="*/ 6837277 w 12191948"/>
              <a:gd name="connsiteY15311" fmla="*/ 2703430 h 3322003"/>
              <a:gd name="connsiteX15312" fmla="*/ 6837191 w 12191948"/>
              <a:gd name="connsiteY15312" fmla="*/ 2703406 h 3322003"/>
              <a:gd name="connsiteX15313" fmla="*/ 6783010 w 12191948"/>
              <a:gd name="connsiteY15313" fmla="*/ 2695226 h 3322003"/>
              <a:gd name="connsiteX15314" fmla="*/ 6783010 w 12191948"/>
              <a:gd name="connsiteY15314" fmla="*/ 2709638 h 3322003"/>
              <a:gd name="connsiteX15315" fmla="*/ 6745035 w 12191948"/>
              <a:gd name="connsiteY15315" fmla="*/ 2703017 h 3322003"/>
              <a:gd name="connsiteX15316" fmla="*/ 6710204 w 12191948"/>
              <a:gd name="connsiteY15316" fmla="*/ 2697564 h 3322003"/>
              <a:gd name="connsiteX15317" fmla="*/ 6731248 w 12191948"/>
              <a:gd name="connsiteY15317" fmla="*/ 2717041 h 3322003"/>
              <a:gd name="connsiteX15318" fmla="*/ 6763177 w 12191948"/>
              <a:gd name="connsiteY15318" fmla="*/ 2731258 h 3322003"/>
              <a:gd name="connsiteX15319" fmla="*/ 6782525 w 12191948"/>
              <a:gd name="connsiteY15319" fmla="*/ 2740217 h 3322003"/>
              <a:gd name="connsiteX15320" fmla="*/ 6837917 w 12191948"/>
              <a:gd name="connsiteY15320" fmla="*/ 2752488 h 3322003"/>
              <a:gd name="connsiteX15321" fmla="*/ 6833562 w 12191948"/>
              <a:gd name="connsiteY15321" fmla="*/ 2740413 h 3322003"/>
              <a:gd name="connsiteX15322" fmla="*/ 6838885 w 12191948"/>
              <a:gd name="connsiteY15322" fmla="*/ 2737685 h 3322003"/>
              <a:gd name="connsiteX15323" fmla="*/ 6883632 w 12191948"/>
              <a:gd name="connsiteY15323" fmla="*/ 2746061 h 3322003"/>
              <a:gd name="connsiteX15324" fmla="*/ 6895484 w 12191948"/>
              <a:gd name="connsiteY15324" fmla="*/ 2774497 h 3322003"/>
              <a:gd name="connsiteX15325" fmla="*/ 6853154 w 12191948"/>
              <a:gd name="connsiteY15325" fmla="*/ 2757163 h 3322003"/>
              <a:gd name="connsiteX15326" fmla="*/ 6834288 w 12191948"/>
              <a:gd name="connsiteY15326" fmla="*/ 2763395 h 3322003"/>
              <a:gd name="connsiteX15327" fmla="*/ 6747938 w 12191948"/>
              <a:gd name="connsiteY15327" fmla="*/ 2751124 h 3322003"/>
              <a:gd name="connsiteX15328" fmla="*/ 6725926 w 12191948"/>
              <a:gd name="connsiteY15328" fmla="*/ 2747035 h 3322003"/>
              <a:gd name="connsiteX15329" fmla="*/ 6715768 w 12191948"/>
              <a:gd name="connsiteY15329" fmla="*/ 2743724 h 3322003"/>
              <a:gd name="connsiteX15330" fmla="*/ 6739956 w 12191948"/>
              <a:gd name="connsiteY15330" fmla="*/ 2742554 h 3322003"/>
              <a:gd name="connsiteX15331" fmla="*/ 6699076 w 12191948"/>
              <a:gd name="connsiteY15331" fmla="*/ 2714313 h 3322003"/>
              <a:gd name="connsiteX15332" fmla="*/ 6672953 w 12191948"/>
              <a:gd name="connsiteY15332" fmla="*/ 2705937 h 3322003"/>
              <a:gd name="connsiteX15333" fmla="*/ 6624577 w 12191948"/>
              <a:gd name="connsiteY15333" fmla="*/ 2704185 h 3322003"/>
              <a:gd name="connsiteX15334" fmla="*/ 6617322 w 12191948"/>
              <a:gd name="connsiteY15334" fmla="*/ 2699122 h 3322003"/>
              <a:gd name="connsiteX15335" fmla="*/ 6571122 w 12191948"/>
              <a:gd name="connsiteY15335" fmla="*/ 2694836 h 3322003"/>
              <a:gd name="connsiteX15336" fmla="*/ 6569913 w 12191948"/>
              <a:gd name="connsiteY15336" fmla="*/ 2694836 h 3322003"/>
              <a:gd name="connsiteX15337" fmla="*/ 6554192 w 12191948"/>
              <a:gd name="connsiteY15337" fmla="*/ 2706328 h 3322003"/>
              <a:gd name="connsiteX15338" fmla="*/ 6599180 w 12191948"/>
              <a:gd name="connsiteY15338" fmla="*/ 2718599 h 3322003"/>
              <a:gd name="connsiteX15339" fmla="*/ 6624577 w 12191948"/>
              <a:gd name="connsiteY15339" fmla="*/ 2711975 h 3322003"/>
              <a:gd name="connsiteX15340" fmla="*/ 6672953 w 12191948"/>
              <a:gd name="connsiteY15340" fmla="*/ 2760864 h 3322003"/>
              <a:gd name="connsiteX15341" fmla="*/ 6655297 w 12191948"/>
              <a:gd name="connsiteY15341" fmla="*/ 2773135 h 3322003"/>
              <a:gd name="connsiteX15342" fmla="*/ 6693515 w 12191948"/>
              <a:gd name="connsiteY15342" fmla="*/ 2785795 h 3322003"/>
              <a:gd name="connsiteX15343" fmla="*/ 6728587 w 12191948"/>
              <a:gd name="connsiteY15343" fmla="*/ 2792222 h 3322003"/>
              <a:gd name="connsiteX15344" fmla="*/ 6771158 w 12191948"/>
              <a:gd name="connsiteY15344" fmla="*/ 2796311 h 3322003"/>
              <a:gd name="connsiteX15345" fmla="*/ 6834530 w 12191948"/>
              <a:gd name="connsiteY15345" fmla="*/ 2794170 h 3322003"/>
              <a:gd name="connsiteX15346" fmla="*/ 6882906 w 12191948"/>
              <a:gd name="connsiteY15346" fmla="*/ 2804299 h 3322003"/>
              <a:gd name="connsiteX15347" fmla="*/ 6912899 w 12191948"/>
              <a:gd name="connsiteY15347" fmla="*/ 2804299 h 3322003"/>
              <a:gd name="connsiteX15348" fmla="*/ 6920883 w 12191948"/>
              <a:gd name="connsiteY15348" fmla="*/ 2816374 h 3322003"/>
              <a:gd name="connsiteX15349" fmla="*/ 6909996 w 12191948"/>
              <a:gd name="connsiteY15349" fmla="*/ 2830009 h 3322003"/>
              <a:gd name="connsiteX15350" fmla="*/ 6958373 w 12191948"/>
              <a:gd name="connsiteY15350" fmla="*/ 2832346 h 3322003"/>
              <a:gd name="connsiteX15351" fmla="*/ 6972885 w 12191948"/>
              <a:gd name="connsiteY15351" fmla="*/ 2832346 h 3322003"/>
              <a:gd name="connsiteX15352" fmla="*/ 6957890 w 12191948"/>
              <a:gd name="connsiteY15352" fmla="*/ 2828450 h 3322003"/>
              <a:gd name="connsiteX15353" fmla="*/ 6956438 w 12191948"/>
              <a:gd name="connsiteY15353" fmla="*/ 2824164 h 3322003"/>
              <a:gd name="connsiteX15354" fmla="*/ 7003122 w 12191948"/>
              <a:gd name="connsiteY15354" fmla="*/ 2834293 h 3322003"/>
              <a:gd name="connsiteX15355" fmla="*/ 7038436 w 12191948"/>
              <a:gd name="connsiteY15355" fmla="*/ 2842863 h 3322003"/>
              <a:gd name="connsiteX15356" fmla="*/ 7028034 w 12191948"/>
              <a:gd name="connsiteY15356" fmla="*/ 2830788 h 3322003"/>
              <a:gd name="connsiteX15357" fmla="*/ 7037227 w 12191948"/>
              <a:gd name="connsiteY15357" fmla="*/ 2824164 h 3322003"/>
              <a:gd name="connsiteX15358" fmla="*/ 7081492 w 12191948"/>
              <a:gd name="connsiteY15358" fmla="*/ 2813063 h 3322003"/>
              <a:gd name="connsiteX15359" fmla="*/ 7143896 w 12191948"/>
              <a:gd name="connsiteY15359" fmla="*/ 2841110 h 3322003"/>
              <a:gd name="connsiteX15360" fmla="*/ 7192272 w 12191948"/>
              <a:gd name="connsiteY15360" fmla="*/ 2843642 h 3322003"/>
              <a:gd name="connsiteX15361" fmla="*/ 7234117 w 12191948"/>
              <a:gd name="connsiteY15361" fmla="*/ 2835072 h 3322003"/>
              <a:gd name="connsiteX15362" fmla="*/ 7282493 w 12191948"/>
              <a:gd name="connsiteY15362" fmla="*/ 2828254 h 3322003"/>
              <a:gd name="connsiteX15363" fmla="*/ 7345141 w 12191948"/>
              <a:gd name="connsiteY15363" fmla="*/ 2830591 h 3322003"/>
              <a:gd name="connsiteX15364" fmla="*/ 7371505 w 12191948"/>
              <a:gd name="connsiteY15364" fmla="*/ 2827281 h 3322003"/>
              <a:gd name="connsiteX15365" fmla="*/ 7365944 w 12191948"/>
              <a:gd name="connsiteY15365" fmla="*/ 2816374 h 3322003"/>
              <a:gd name="connsiteX15366" fmla="*/ 7395211 w 12191948"/>
              <a:gd name="connsiteY15366" fmla="*/ 2831955 h 3322003"/>
              <a:gd name="connsiteX15367" fmla="*/ 7372716 w 12191948"/>
              <a:gd name="connsiteY15367" fmla="*/ 2840137 h 3322003"/>
              <a:gd name="connsiteX15368" fmla="*/ 7376828 w 12191948"/>
              <a:gd name="connsiteY15368" fmla="*/ 2846952 h 3322003"/>
              <a:gd name="connsiteX15369" fmla="*/ 7397387 w 12191948"/>
              <a:gd name="connsiteY15369" fmla="*/ 2850848 h 3322003"/>
              <a:gd name="connsiteX15370" fmla="*/ 7421575 w 12191948"/>
              <a:gd name="connsiteY15370" fmla="*/ 2845394 h 3322003"/>
              <a:gd name="connsiteX15371" fmla="*/ 7448666 w 12191948"/>
              <a:gd name="connsiteY15371" fmla="*/ 2852406 h 3322003"/>
              <a:gd name="connsiteX15372" fmla="*/ 7487851 w 12191948"/>
              <a:gd name="connsiteY15372" fmla="*/ 2850848 h 3322003"/>
              <a:gd name="connsiteX15373" fmla="*/ 7482770 w 12191948"/>
              <a:gd name="connsiteY15373" fmla="*/ 2828254 h 3322003"/>
              <a:gd name="connsiteX15374" fmla="*/ 7513248 w 12191948"/>
              <a:gd name="connsiteY15374" fmla="*/ 2835072 h 3322003"/>
              <a:gd name="connsiteX15375" fmla="*/ 7513248 w 12191948"/>
              <a:gd name="connsiteY15375" fmla="*/ 2842474 h 3322003"/>
              <a:gd name="connsiteX15376" fmla="*/ 7591376 w 12191948"/>
              <a:gd name="connsiteY15376" fmla="*/ 2847149 h 3322003"/>
              <a:gd name="connsiteX15377" fmla="*/ 7612177 w 12191948"/>
              <a:gd name="connsiteY15377" fmla="*/ 2856692 h 3322003"/>
              <a:gd name="connsiteX15378" fmla="*/ 7554367 w 12191948"/>
              <a:gd name="connsiteY15378" fmla="*/ 2868573 h 3322003"/>
              <a:gd name="connsiteX15379" fmla="*/ 7513248 w 12191948"/>
              <a:gd name="connsiteY15379" fmla="*/ 2876169 h 3322003"/>
              <a:gd name="connsiteX15380" fmla="*/ 7501879 w 12191948"/>
              <a:gd name="connsiteY15380" fmla="*/ 2876169 h 3322003"/>
              <a:gd name="connsiteX15381" fmla="*/ 7466566 w 12191948"/>
              <a:gd name="connsiteY15381" fmla="*/ 2863898 h 3322003"/>
              <a:gd name="connsiteX15382" fmla="*/ 7455438 w 12191948"/>
              <a:gd name="connsiteY15382" fmla="*/ 2878895 h 3322003"/>
              <a:gd name="connsiteX15383" fmla="*/ 7440443 w 12191948"/>
              <a:gd name="connsiteY15383" fmla="*/ 2878895 h 3322003"/>
              <a:gd name="connsiteX15384" fmla="*/ 7382633 w 12191948"/>
              <a:gd name="connsiteY15384" fmla="*/ 2873441 h 3322003"/>
              <a:gd name="connsiteX15385" fmla="*/ 7373199 w 12191948"/>
              <a:gd name="connsiteY15385" fmla="*/ 2889023 h 3322003"/>
              <a:gd name="connsiteX15386" fmla="*/ 7370781 w 12191948"/>
              <a:gd name="connsiteY15386" fmla="*/ 2890778 h 3322003"/>
              <a:gd name="connsiteX15387" fmla="*/ 7336674 w 12191948"/>
              <a:gd name="connsiteY15387" fmla="*/ 2906748 h 3322003"/>
              <a:gd name="connsiteX15388" fmla="*/ 7329419 w 12191948"/>
              <a:gd name="connsiteY15388" fmla="*/ 2931679 h 3322003"/>
              <a:gd name="connsiteX15389" fmla="*/ 7372957 w 12191948"/>
              <a:gd name="connsiteY15389" fmla="*/ 2934407 h 3322003"/>
              <a:gd name="connsiteX15390" fmla="*/ 7382391 w 12191948"/>
              <a:gd name="connsiteY15390" fmla="*/ 2945897 h 3322003"/>
              <a:gd name="connsiteX15391" fmla="*/ 7376828 w 12191948"/>
              <a:gd name="connsiteY15391" fmla="*/ 2951350 h 3322003"/>
              <a:gd name="connsiteX15392" fmla="*/ 7446248 w 12191948"/>
              <a:gd name="connsiteY15392" fmla="*/ 2965374 h 3322003"/>
              <a:gd name="connsiteX15393" fmla="*/ 7451327 w 12191948"/>
              <a:gd name="connsiteY15393" fmla="*/ 2955831 h 3322003"/>
              <a:gd name="connsiteX15394" fmla="*/ 7521956 w 12191948"/>
              <a:gd name="connsiteY15394" fmla="*/ 2945897 h 3322003"/>
              <a:gd name="connsiteX15395" fmla="*/ 7580249 w 12191948"/>
              <a:gd name="connsiteY15395" fmla="*/ 2951741 h 3322003"/>
              <a:gd name="connsiteX15396" fmla="*/ 7589924 w 12191948"/>
              <a:gd name="connsiteY15396" fmla="*/ 2947651 h 3322003"/>
              <a:gd name="connsiteX15397" fmla="*/ 7576620 w 12191948"/>
              <a:gd name="connsiteY15397" fmla="*/ 2941613 h 3322003"/>
              <a:gd name="connsiteX15398" fmla="*/ 7511313 w 12191948"/>
              <a:gd name="connsiteY15398" fmla="*/ 2930511 h 3322003"/>
              <a:gd name="connsiteX15399" fmla="*/ 7454712 w 12191948"/>
              <a:gd name="connsiteY15399" fmla="*/ 2921551 h 3322003"/>
              <a:gd name="connsiteX15400" fmla="*/ 7452294 w 12191948"/>
              <a:gd name="connsiteY15400" fmla="*/ 2913760 h 3322003"/>
              <a:gd name="connsiteX15401" fmla="*/ 7553884 w 12191948"/>
              <a:gd name="connsiteY15401" fmla="*/ 2933237 h 3322003"/>
              <a:gd name="connsiteX15402" fmla="*/ 7565495 w 12191948"/>
              <a:gd name="connsiteY15402" fmla="*/ 2931485 h 3322003"/>
              <a:gd name="connsiteX15403" fmla="*/ 7547838 w 12191948"/>
              <a:gd name="connsiteY15403" fmla="*/ 2921745 h 3322003"/>
              <a:gd name="connsiteX15404" fmla="*/ 7564527 w 12191948"/>
              <a:gd name="connsiteY15404" fmla="*/ 2903632 h 3322003"/>
              <a:gd name="connsiteX15405" fmla="*/ 7622820 w 12191948"/>
              <a:gd name="connsiteY15405" fmla="*/ 2908112 h 3322003"/>
              <a:gd name="connsiteX15406" fmla="*/ 7671196 w 12191948"/>
              <a:gd name="connsiteY15406" fmla="*/ 2905580 h 3322003"/>
              <a:gd name="connsiteX15407" fmla="*/ 7754644 w 12191948"/>
              <a:gd name="connsiteY15407" fmla="*/ 2922330 h 3322003"/>
              <a:gd name="connsiteX15408" fmla="*/ 7818744 w 12191948"/>
              <a:gd name="connsiteY15408" fmla="*/ 2902852 h 3322003"/>
              <a:gd name="connsiteX15409" fmla="*/ 7847770 w 12191948"/>
              <a:gd name="connsiteY15409" fmla="*/ 2916097 h 3322003"/>
              <a:gd name="connsiteX15410" fmla="*/ 7974516 w 12191948"/>
              <a:gd name="connsiteY15410" fmla="*/ 2952129 h 3322003"/>
              <a:gd name="connsiteX15411" fmla="*/ 7915979 w 12191948"/>
              <a:gd name="connsiteY15411" fmla="*/ 2939275 h 3322003"/>
              <a:gd name="connsiteX15412" fmla="*/ 7839545 w 12191948"/>
              <a:gd name="connsiteY15412" fmla="*/ 2929147 h 3322003"/>
              <a:gd name="connsiteX15413" fmla="*/ 7805440 w 12191948"/>
              <a:gd name="connsiteY15413" fmla="*/ 2945702 h 3322003"/>
              <a:gd name="connsiteX15414" fmla="*/ 7858169 w 12191948"/>
              <a:gd name="connsiteY15414" fmla="*/ 2974334 h 3322003"/>
              <a:gd name="connsiteX15415" fmla="*/ 7930733 w 12191948"/>
              <a:gd name="connsiteY15415" fmla="*/ 2990501 h 3322003"/>
              <a:gd name="connsiteX15416" fmla="*/ 7948149 w 12191948"/>
              <a:gd name="connsiteY15416" fmla="*/ 2968490 h 3322003"/>
              <a:gd name="connsiteX15417" fmla="*/ 8004750 w 12191948"/>
              <a:gd name="connsiteY15417" fmla="*/ 2971024 h 3322003"/>
              <a:gd name="connsiteX15418" fmla="*/ 8037404 w 12191948"/>
              <a:gd name="connsiteY15418" fmla="*/ 2978815 h 3322003"/>
              <a:gd name="connsiteX15419" fmla="*/ 7987093 w 12191948"/>
              <a:gd name="connsiteY15419" fmla="*/ 2987967 h 3322003"/>
              <a:gd name="connsiteX15420" fmla="*/ 7982979 w 12191948"/>
              <a:gd name="connsiteY15420" fmla="*/ 2994006 h 3322003"/>
              <a:gd name="connsiteX15421" fmla="*/ 8024342 w 12191948"/>
              <a:gd name="connsiteY15421" fmla="*/ 3006471 h 3322003"/>
              <a:gd name="connsiteX15422" fmla="*/ 8018295 w 12191948"/>
              <a:gd name="connsiteY15422" fmla="*/ 3023806 h 3322003"/>
              <a:gd name="connsiteX15423" fmla="*/ 8006926 w 12191948"/>
              <a:gd name="connsiteY15423" fmla="*/ 3022247 h 3322003"/>
              <a:gd name="connsiteX15424" fmla="*/ 7993140 w 12191948"/>
              <a:gd name="connsiteY15424" fmla="*/ 3004134 h 3322003"/>
              <a:gd name="connsiteX15425" fmla="*/ 7927348 w 12191948"/>
              <a:gd name="connsiteY15425" fmla="*/ 2999850 h 3322003"/>
              <a:gd name="connsiteX15426" fmla="*/ 7872441 w 12191948"/>
              <a:gd name="connsiteY15426" fmla="*/ 2985630 h 3322003"/>
              <a:gd name="connsiteX15427" fmla="*/ 7869297 w 12191948"/>
              <a:gd name="connsiteY15427" fmla="*/ 2992253 h 3322003"/>
              <a:gd name="connsiteX15428" fmla="*/ 7919367 w 12191948"/>
              <a:gd name="connsiteY15428" fmla="*/ 3011731 h 3322003"/>
              <a:gd name="connsiteX15429" fmla="*/ 7939200 w 12191948"/>
              <a:gd name="connsiteY15429" fmla="*/ 3013289 h 3322003"/>
              <a:gd name="connsiteX15430" fmla="*/ 7970887 w 12191948"/>
              <a:gd name="connsiteY15430" fmla="*/ 3027897 h 3322003"/>
              <a:gd name="connsiteX15431" fmla="*/ 7898322 w 12191948"/>
              <a:gd name="connsiteY15431" fmla="*/ 3021274 h 3322003"/>
              <a:gd name="connsiteX15432" fmla="*/ 7925413 w 12191948"/>
              <a:gd name="connsiteY15432" fmla="*/ 3039778 h 3322003"/>
              <a:gd name="connsiteX15433" fmla="*/ 7885503 w 12191948"/>
              <a:gd name="connsiteY15433" fmla="*/ 3027118 h 3322003"/>
              <a:gd name="connsiteX15434" fmla="*/ 7850914 w 12191948"/>
              <a:gd name="connsiteY15434" fmla="*/ 3014068 h 3322003"/>
              <a:gd name="connsiteX15435" fmla="*/ 7842932 w 12191948"/>
              <a:gd name="connsiteY15435" fmla="*/ 3022832 h 3322003"/>
              <a:gd name="connsiteX15436" fmla="*/ 7870506 w 12191948"/>
              <a:gd name="connsiteY15436" fmla="*/ 3034324 h 3322003"/>
              <a:gd name="connsiteX15437" fmla="*/ 7808825 w 12191948"/>
              <a:gd name="connsiteY15437" fmla="*/ 3035883 h 3322003"/>
              <a:gd name="connsiteX15438" fmla="*/ 7793345 w 12191948"/>
              <a:gd name="connsiteY15438" fmla="*/ 3020106 h 3322003"/>
              <a:gd name="connsiteX15439" fmla="*/ 7704333 w 12191948"/>
              <a:gd name="connsiteY15439" fmla="*/ 3010952 h 3322003"/>
              <a:gd name="connsiteX15440" fmla="*/ 7639994 w 12191948"/>
              <a:gd name="connsiteY15440" fmla="*/ 3016990 h 3322003"/>
              <a:gd name="connsiteX15441" fmla="*/ 7639994 w 12191948"/>
              <a:gd name="connsiteY15441" fmla="*/ 3022832 h 3322003"/>
              <a:gd name="connsiteX15442" fmla="*/ 7629351 w 12191948"/>
              <a:gd name="connsiteY15442" fmla="*/ 3029065 h 3322003"/>
              <a:gd name="connsiteX15443" fmla="*/ 7643379 w 12191948"/>
              <a:gd name="connsiteY15443" fmla="*/ 3034909 h 3322003"/>
              <a:gd name="connsiteX15444" fmla="*/ 7663002 w 12191948"/>
              <a:gd name="connsiteY15444" fmla="*/ 3033911 h 3322003"/>
              <a:gd name="connsiteX15445" fmla="*/ 7664412 w 12191948"/>
              <a:gd name="connsiteY15445" fmla="*/ 3027983 h 3322003"/>
              <a:gd name="connsiteX15446" fmla="*/ 7717878 w 12191948"/>
              <a:gd name="connsiteY15446" fmla="*/ 3040557 h 3322003"/>
              <a:gd name="connsiteX15447" fmla="*/ 7778591 w 12191948"/>
              <a:gd name="connsiteY15447" fmla="*/ 3058670 h 3322003"/>
              <a:gd name="connsiteX15448" fmla="*/ 7807858 w 12191948"/>
              <a:gd name="connsiteY15448" fmla="*/ 3065294 h 3322003"/>
              <a:gd name="connsiteX15449" fmla="*/ 8057237 w 12191948"/>
              <a:gd name="connsiteY15449" fmla="*/ 3107365 h 3322003"/>
              <a:gd name="connsiteX15450" fmla="*/ 8216637 w 12191948"/>
              <a:gd name="connsiteY15450" fmla="*/ 3141839 h 3322003"/>
              <a:gd name="connsiteX15451" fmla="*/ 8198981 w 12191948"/>
              <a:gd name="connsiteY15451" fmla="*/ 3141839 h 3322003"/>
              <a:gd name="connsiteX15452" fmla="*/ 8046595 w 12191948"/>
              <a:gd name="connsiteY15452" fmla="*/ 3120024 h 3322003"/>
              <a:gd name="connsiteX15453" fmla="*/ 7966775 w 12191948"/>
              <a:gd name="connsiteY15453" fmla="*/ 3105806 h 3322003"/>
              <a:gd name="connsiteX15454" fmla="*/ 7876069 w 12191948"/>
              <a:gd name="connsiteY15454" fmla="*/ 3092171 h 3322003"/>
              <a:gd name="connsiteX15455" fmla="*/ 7815357 w 12191948"/>
              <a:gd name="connsiteY15455" fmla="*/ 3079512 h 3322003"/>
              <a:gd name="connsiteX15456" fmla="*/ 7788025 w 12191948"/>
              <a:gd name="connsiteY15456" fmla="*/ 3068214 h 3322003"/>
              <a:gd name="connsiteX15457" fmla="*/ 7682324 w 12191948"/>
              <a:gd name="connsiteY15457" fmla="*/ 3060229 h 3322003"/>
              <a:gd name="connsiteX15458" fmla="*/ 7653539 w 12191948"/>
              <a:gd name="connsiteY15458" fmla="*/ 3057503 h 3322003"/>
              <a:gd name="connsiteX15459" fmla="*/ 7567912 w 12191948"/>
              <a:gd name="connsiteY15459" fmla="*/ 3051270 h 3322003"/>
              <a:gd name="connsiteX15460" fmla="*/ 7536951 w 12191948"/>
              <a:gd name="connsiteY15460" fmla="*/ 3061981 h 3322003"/>
              <a:gd name="connsiteX15461" fmla="*/ 7406580 w 12191948"/>
              <a:gd name="connsiteY15461" fmla="*/ 3054386 h 3322003"/>
              <a:gd name="connsiteX15462" fmla="*/ 7461728 w 12191948"/>
              <a:gd name="connsiteY15462" fmla="*/ 3083213 h 3322003"/>
              <a:gd name="connsiteX15463" fmla="*/ 7457614 w 12191948"/>
              <a:gd name="connsiteY15463" fmla="*/ 3086329 h 3322003"/>
              <a:gd name="connsiteX15464" fmla="*/ 7416737 w 12191948"/>
              <a:gd name="connsiteY15464" fmla="*/ 3064903 h 3322003"/>
              <a:gd name="connsiteX15465" fmla="*/ 7290233 w 12191948"/>
              <a:gd name="connsiteY15465" fmla="*/ 3045426 h 3322003"/>
              <a:gd name="connsiteX15466" fmla="*/ 7310310 w 12191948"/>
              <a:gd name="connsiteY15466" fmla="*/ 3067240 h 3322003"/>
              <a:gd name="connsiteX15467" fmla="*/ 7221056 w 12191948"/>
              <a:gd name="connsiteY15467" fmla="*/ 3061202 h 3322003"/>
              <a:gd name="connsiteX15468" fmla="*/ 7116079 w 12191948"/>
              <a:gd name="connsiteY15468" fmla="*/ 3050879 h 3322003"/>
              <a:gd name="connsiteX15469" fmla="*/ 7188643 w 12191948"/>
              <a:gd name="connsiteY15469" fmla="*/ 3085744 h 3322003"/>
              <a:gd name="connsiteX15470" fmla="*/ 7127207 w 12191948"/>
              <a:gd name="connsiteY15470" fmla="*/ 3071721 h 3322003"/>
              <a:gd name="connsiteX15471" fmla="*/ 7099722 w 12191948"/>
              <a:gd name="connsiteY15471" fmla="*/ 3070405 h 3322003"/>
              <a:gd name="connsiteX15472" fmla="*/ 7088821 w 12191948"/>
              <a:gd name="connsiteY15472" fmla="*/ 3077514 h 3322003"/>
              <a:gd name="connsiteX15473" fmla="*/ 7041175 w 12191948"/>
              <a:gd name="connsiteY15473" fmla="*/ 3074914 h 3322003"/>
              <a:gd name="connsiteX15474" fmla="*/ 6992962 w 12191948"/>
              <a:gd name="connsiteY15474" fmla="*/ 3080096 h 3322003"/>
              <a:gd name="connsiteX15475" fmla="*/ 7001429 w 12191948"/>
              <a:gd name="connsiteY15475" fmla="*/ 3071330 h 3322003"/>
              <a:gd name="connsiteX15476" fmla="*/ 7046176 w 12191948"/>
              <a:gd name="connsiteY15476" fmla="*/ 3070357 h 3322003"/>
              <a:gd name="connsiteX15477" fmla="*/ 7073267 w 12191948"/>
              <a:gd name="connsiteY15477" fmla="*/ 3064903 h 3322003"/>
              <a:gd name="connsiteX15478" fmla="*/ 7002155 w 12191948"/>
              <a:gd name="connsiteY15478" fmla="*/ 3057306 h 3322003"/>
              <a:gd name="connsiteX15479" fmla="*/ 7002155 w 12191948"/>
              <a:gd name="connsiteY15479" fmla="*/ 3051853 h 3322003"/>
              <a:gd name="connsiteX15480" fmla="*/ 6947730 w 12191948"/>
              <a:gd name="connsiteY15480" fmla="*/ 3047375 h 3322003"/>
              <a:gd name="connsiteX15481" fmla="*/ 6982319 w 12191948"/>
              <a:gd name="connsiteY15481" fmla="*/ 3066852 h 3322003"/>
              <a:gd name="connsiteX15482" fmla="*/ 6963695 w 12191948"/>
              <a:gd name="connsiteY15482" fmla="*/ 3072109 h 3322003"/>
              <a:gd name="connsiteX15483" fmla="*/ 6943136 w 12191948"/>
              <a:gd name="connsiteY15483" fmla="*/ 3068799 h 3322003"/>
              <a:gd name="connsiteX15484" fmla="*/ 6912175 w 12191948"/>
              <a:gd name="connsiteY15484" fmla="*/ 3082822 h 3322003"/>
              <a:gd name="connsiteX15485" fmla="*/ 6917013 w 12191948"/>
              <a:gd name="connsiteY15485" fmla="*/ 3094509 h 3322003"/>
              <a:gd name="connsiteX15486" fmla="*/ 6858235 w 12191948"/>
              <a:gd name="connsiteY15486" fmla="*/ 3084380 h 3322003"/>
              <a:gd name="connsiteX15487" fmla="*/ 6912899 w 12191948"/>
              <a:gd name="connsiteY15487" fmla="*/ 3088861 h 3322003"/>
              <a:gd name="connsiteX15488" fmla="*/ 6876859 w 12191948"/>
              <a:gd name="connsiteY15488" fmla="*/ 3074252 h 3322003"/>
              <a:gd name="connsiteX15489" fmla="*/ 6841302 w 12191948"/>
              <a:gd name="connsiteY15489" fmla="*/ 3065294 h 3322003"/>
              <a:gd name="connsiteX15490" fmla="*/ 6813003 w 12191948"/>
              <a:gd name="connsiteY15490" fmla="*/ 3048542 h 3322003"/>
              <a:gd name="connsiteX15491" fmla="*/ 6742615 w 12191948"/>
              <a:gd name="connsiteY15491" fmla="*/ 3052438 h 3322003"/>
              <a:gd name="connsiteX15492" fmla="*/ 6809859 w 12191948"/>
              <a:gd name="connsiteY15492" fmla="*/ 3066656 h 3322003"/>
              <a:gd name="connsiteX15493" fmla="*/ 6806956 w 12191948"/>
              <a:gd name="connsiteY15493" fmla="*/ 3078148 h 3322003"/>
              <a:gd name="connsiteX15494" fmla="*/ 6755678 w 12191948"/>
              <a:gd name="connsiteY15494" fmla="*/ 3067046 h 3322003"/>
              <a:gd name="connsiteX15495" fmla="*/ 6729070 w 12191948"/>
              <a:gd name="connsiteY15495" fmla="*/ 3075031 h 3322003"/>
              <a:gd name="connsiteX15496" fmla="*/ 6666424 w 12191948"/>
              <a:gd name="connsiteY15496" fmla="*/ 3058865 h 3322003"/>
              <a:gd name="connsiteX15497" fmla="*/ 6623127 w 12191948"/>
              <a:gd name="connsiteY15497" fmla="*/ 3057503 h 3322003"/>
              <a:gd name="connsiteX15498" fmla="*/ 6624821 w 12191948"/>
              <a:gd name="connsiteY15498" fmla="*/ 3071330 h 3322003"/>
              <a:gd name="connsiteX15499" fmla="*/ 6624821 w 12191948"/>
              <a:gd name="connsiteY15499" fmla="*/ 3085939 h 3322003"/>
              <a:gd name="connsiteX15500" fmla="*/ 6624821 w 12191948"/>
              <a:gd name="connsiteY15500" fmla="*/ 3089834 h 3322003"/>
              <a:gd name="connsiteX15501" fmla="*/ 6531936 w 12191948"/>
              <a:gd name="connsiteY15501" fmla="*/ 3078927 h 3322003"/>
              <a:gd name="connsiteX15502" fmla="*/ 6435184 w 12191948"/>
              <a:gd name="connsiteY15502" fmla="*/ 3056333 h 3322003"/>
              <a:gd name="connsiteX15503" fmla="*/ 6418739 w 12191948"/>
              <a:gd name="connsiteY15503" fmla="*/ 3054581 h 3322003"/>
              <a:gd name="connsiteX15504" fmla="*/ 6412690 w 12191948"/>
              <a:gd name="connsiteY15504" fmla="*/ 3067825 h 3322003"/>
              <a:gd name="connsiteX15505" fmla="*/ 6354882 w 12191948"/>
              <a:gd name="connsiteY15505" fmla="*/ 3059449 h 3322003"/>
              <a:gd name="connsiteX15506" fmla="*/ 6298281 w 12191948"/>
              <a:gd name="connsiteY15506" fmla="*/ 3053996 h 3322003"/>
              <a:gd name="connsiteX15507" fmla="*/ 6238535 w 12191948"/>
              <a:gd name="connsiteY15507" fmla="*/ 3041336 h 3322003"/>
              <a:gd name="connsiteX15508" fmla="*/ 6210719 w 12191948"/>
              <a:gd name="connsiteY15508" fmla="*/ 3044841 h 3322003"/>
              <a:gd name="connsiteX15509" fmla="*/ 6286429 w 12191948"/>
              <a:gd name="connsiteY15509" fmla="*/ 3073279 h 3322003"/>
              <a:gd name="connsiteX15510" fmla="*/ 6157990 w 12191948"/>
              <a:gd name="connsiteY15510" fmla="*/ 3058086 h 3322003"/>
              <a:gd name="connsiteX15511" fmla="*/ 6170326 w 12191948"/>
              <a:gd name="connsiteY15511" fmla="*/ 3069772 h 3322003"/>
              <a:gd name="connsiteX15512" fmla="*/ 6097762 w 12191948"/>
              <a:gd name="connsiteY15512" fmla="*/ 3068410 h 3322003"/>
              <a:gd name="connsiteX15513" fmla="*/ 6118563 w 12191948"/>
              <a:gd name="connsiteY15513" fmla="*/ 3091587 h 3322003"/>
              <a:gd name="connsiteX15514" fmla="*/ 6166939 w 12191948"/>
              <a:gd name="connsiteY15514" fmla="*/ 3094703 h 3322003"/>
              <a:gd name="connsiteX15515" fmla="*/ 6217250 w 12191948"/>
              <a:gd name="connsiteY15515" fmla="*/ 3098210 h 3322003"/>
              <a:gd name="connsiteX15516" fmla="*/ 6241438 w 12191948"/>
              <a:gd name="connsiteY15516" fmla="*/ 3127815 h 3322003"/>
              <a:gd name="connsiteX15517" fmla="*/ 6297313 w 12191948"/>
              <a:gd name="connsiteY15517" fmla="*/ 3109702 h 3322003"/>
              <a:gd name="connsiteX15518" fmla="*/ 6312552 w 12191948"/>
              <a:gd name="connsiteY15518" fmla="*/ 3129179 h 3322003"/>
              <a:gd name="connsiteX15519" fmla="*/ 6414383 w 12191948"/>
              <a:gd name="connsiteY15519" fmla="*/ 3158588 h 3322003"/>
              <a:gd name="connsiteX15520" fmla="*/ 6517908 w 12191948"/>
              <a:gd name="connsiteY15520" fmla="*/ 3169692 h 3322003"/>
              <a:gd name="connsiteX15521" fmla="*/ 6571848 w 12191948"/>
              <a:gd name="connsiteY15521" fmla="*/ 3187220 h 3322003"/>
              <a:gd name="connsiteX15522" fmla="*/ 6569187 w 12191948"/>
              <a:gd name="connsiteY15522" fmla="*/ 3190531 h 3322003"/>
              <a:gd name="connsiteX15523" fmla="*/ 6607647 w 12191948"/>
              <a:gd name="connsiteY15523" fmla="*/ 3210008 h 3322003"/>
              <a:gd name="connsiteX15524" fmla="*/ 6637396 w 12191948"/>
              <a:gd name="connsiteY15524" fmla="*/ 3210008 h 3322003"/>
              <a:gd name="connsiteX15525" fmla="*/ 6698353 w 12191948"/>
              <a:gd name="connsiteY15525" fmla="*/ 3236694 h 3322003"/>
              <a:gd name="connsiteX15526" fmla="*/ 6659408 w 12191948"/>
              <a:gd name="connsiteY15526" fmla="*/ 3239225 h 3322003"/>
              <a:gd name="connsiteX15527" fmla="*/ 6701979 w 12191948"/>
              <a:gd name="connsiteY15527" fmla="*/ 3269219 h 3322003"/>
              <a:gd name="connsiteX15528" fmla="*/ 6631835 w 12191948"/>
              <a:gd name="connsiteY15528" fmla="*/ 3260649 h 3322003"/>
              <a:gd name="connsiteX15529" fmla="*/ 6634496 w 12191948"/>
              <a:gd name="connsiteY15529" fmla="*/ 3282660 h 3322003"/>
              <a:gd name="connsiteX15530" fmla="*/ 6666666 w 12191948"/>
              <a:gd name="connsiteY15530" fmla="*/ 3284801 h 3322003"/>
              <a:gd name="connsiteX15531" fmla="*/ 6638122 w 12191948"/>
              <a:gd name="connsiteY15531" fmla="*/ 3295904 h 3322003"/>
              <a:gd name="connsiteX15532" fmla="*/ 6570881 w 12191948"/>
              <a:gd name="connsiteY15532" fmla="*/ 3276427 h 3322003"/>
              <a:gd name="connsiteX15533" fmla="*/ 6560721 w 12191948"/>
              <a:gd name="connsiteY15533" fmla="*/ 3264350 h 3322003"/>
              <a:gd name="connsiteX15534" fmla="*/ 6584909 w 12191948"/>
              <a:gd name="connsiteY15534" fmla="*/ 3258508 h 3322003"/>
              <a:gd name="connsiteX15535" fmla="*/ 6590714 w 12191948"/>
              <a:gd name="connsiteY15535" fmla="*/ 3253054 h 3322003"/>
              <a:gd name="connsiteX15536" fmla="*/ 6558544 w 12191948"/>
              <a:gd name="connsiteY15536" fmla="*/ 3237276 h 3322003"/>
              <a:gd name="connsiteX15537" fmla="*/ 6534356 w 12191948"/>
              <a:gd name="connsiteY15537" fmla="*/ 3235524 h 3322003"/>
              <a:gd name="connsiteX15538" fmla="*/ 6482110 w 12191948"/>
              <a:gd name="connsiteY15538" fmla="*/ 3229291 h 3322003"/>
              <a:gd name="connsiteX15539" fmla="*/ 6401079 w 12191948"/>
              <a:gd name="connsiteY15539" fmla="*/ 3219554 h 3322003"/>
              <a:gd name="connsiteX15540" fmla="*/ 6399629 w 12191948"/>
              <a:gd name="connsiteY15540" fmla="*/ 3216241 h 3322003"/>
              <a:gd name="connsiteX15541" fmla="*/ 6399629 w 12191948"/>
              <a:gd name="connsiteY15541" fmla="*/ 3219163 h 3322003"/>
              <a:gd name="connsiteX15542" fmla="*/ 6336255 w 12191948"/>
              <a:gd name="connsiteY15542" fmla="*/ 3209620 h 3322003"/>
              <a:gd name="connsiteX15543" fmla="*/ 6310858 w 12191948"/>
              <a:gd name="connsiteY15543" fmla="*/ 3214294 h 3322003"/>
              <a:gd name="connsiteX15544" fmla="*/ 6329000 w 12191948"/>
              <a:gd name="connsiteY15544" fmla="*/ 3227927 h 3322003"/>
              <a:gd name="connsiteX15545" fmla="*/ 6348109 w 12191948"/>
              <a:gd name="connsiteY15545" fmla="*/ 3223643 h 3322003"/>
              <a:gd name="connsiteX15546" fmla="*/ 6388743 w 12191948"/>
              <a:gd name="connsiteY15546" fmla="*/ 3233381 h 3322003"/>
              <a:gd name="connsiteX15547" fmla="*/ 6330935 w 12191948"/>
              <a:gd name="connsiteY15547" fmla="*/ 3240977 h 3322003"/>
              <a:gd name="connsiteX15548" fmla="*/ 6332629 w 12191948"/>
              <a:gd name="connsiteY15548" fmla="*/ 3249742 h 3322003"/>
              <a:gd name="connsiteX15549" fmla="*/ 6402047 w 12191948"/>
              <a:gd name="connsiteY15549" fmla="*/ 3251885 h 3322003"/>
              <a:gd name="connsiteX15550" fmla="*/ 6450423 w 12191948"/>
              <a:gd name="connsiteY15550" fmla="*/ 3266299 h 3322003"/>
              <a:gd name="connsiteX15551" fmla="*/ 6507507 w 12191948"/>
              <a:gd name="connsiteY15551" fmla="*/ 3273894 h 3322003"/>
              <a:gd name="connsiteX15552" fmla="*/ 6510409 w 12191948"/>
              <a:gd name="connsiteY15552" fmla="*/ 3283827 h 3322003"/>
              <a:gd name="connsiteX15553" fmla="*/ 6565317 w 12191948"/>
              <a:gd name="connsiteY15553" fmla="*/ 3281684 h 3322003"/>
              <a:gd name="connsiteX15554" fmla="*/ 6568461 w 12191948"/>
              <a:gd name="connsiteY15554" fmla="*/ 3302526 h 3322003"/>
              <a:gd name="connsiteX15555" fmla="*/ 6495897 w 12191948"/>
              <a:gd name="connsiteY15555" fmla="*/ 3296293 h 3322003"/>
              <a:gd name="connsiteX15556" fmla="*/ 6407852 w 12191948"/>
              <a:gd name="connsiteY15556" fmla="*/ 3288696 h 3322003"/>
              <a:gd name="connsiteX15557" fmla="*/ 6335288 w 12191948"/>
              <a:gd name="connsiteY15557" fmla="*/ 3301358 h 3322003"/>
              <a:gd name="connsiteX15558" fmla="*/ 6327306 w 12191948"/>
              <a:gd name="connsiteY15558" fmla="*/ 3297657 h 3322003"/>
              <a:gd name="connsiteX15559" fmla="*/ 6314970 w 12191948"/>
              <a:gd name="connsiteY15559" fmla="*/ 3294540 h 3322003"/>
              <a:gd name="connsiteX15560" fmla="*/ 6314970 w 12191948"/>
              <a:gd name="connsiteY15560" fmla="*/ 3299603 h 3322003"/>
              <a:gd name="connsiteX15561" fmla="*/ 6321742 w 12191948"/>
              <a:gd name="connsiteY15561" fmla="*/ 3303499 h 3322003"/>
              <a:gd name="connsiteX15562" fmla="*/ 6203463 w 12191948"/>
              <a:gd name="connsiteY15562" fmla="*/ 3285970 h 3322003"/>
              <a:gd name="connsiteX15563" fmla="*/ 6220122 w 12191948"/>
              <a:gd name="connsiteY15563" fmla="*/ 3280735 h 3322003"/>
              <a:gd name="connsiteX15564" fmla="*/ 6248150 w 12191948"/>
              <a:gd name="connsiteY15564" fmla="*/ 3282072 h 3322003"/>
              <a:gd name="connsiteX15565" fmla="*/ 6246034 w 12191948"/>
              <a:gd name="connsiteY15565" fmla="*/ 3282075 h 3322003"/>
              <a:gd name="connsiteX15566" fmla="*/ 6248211 w 12191948"/>
              <a:gd name="connsiteY15566" fmla="*/ 3282075 h 3322003"/>
              <a:gd name="connsiteX15567" fmla="*/ 6248150 w 12191948"/>
              <a:gd name="connsiteY15567" fmla="*/ 3282072 h 3322003"/>
              <a:gd name="connsiteX15568" fmla="*/ 6263570 w 12191948"/>
              <a:gd name="connsiteY15568" fmla="*/ 3282051 h 3322003"/>
              <a:gd name="connsiteX15569" fmla="*/ 6263691 w 12191948"/>
              <a:gd name="connsiteY15569" fmla="*/ 3277206 h 3322003"/>
              <a:gd name="connsiteX15570" fmla="*/ 6253775 w 12191948"/>
              <a:gd name="connsiteY15570" fmla="*/ 3258897 h 3322003"/>
              <a:gd name="connsiteX15571" fmla="*/ 6295378 w 12191948"/>
              <a:gd name="connsiteY15571" fmla="*/ 3260066 h 3322003"/>
              <a:gd name="connsiteX15572" fmla="*/ 6257403 w 12191948"/>
              <a:gd name="connsiteY15572" fmla="*/ 3229682 h 3322003"/>
              <a:gd name="connsiteX15573" fmla="*/ 6158475 w 12191948"/>
              <a:gd name="connsiteY15573" fmla="*/ 3241368 h 3322003"/>
              <a:gd name="connsiteX15574" fmla="*/ 6160407 w 12191948"/>
              <a:gd name="connsiteY15574" fmla="*/ 3242926 h 3322003"/>
              <a:gd name="connsiteX15575" fmla="*/ 6158231 w 12191948"/>
              <a:gd name="connsiteY15575" fmla="*/ 3241368 h 3322003"/>
              <a:gd name="connsiteX15576" fmla="*/ 6123644 w 12191948"/>
              <a:gd name="connsiteY15576" fmla="*/ 3235135 h 3322003"/>
              <a:gd name="connsiteX15577" fmla="*/ 6123644 w 12191948"/>
              <a:gd name="connsiteY15577" fmla="*/ 3239419 h 3322003"/>
              <a:gd name="connsiteX15578" fmla="*/ 6142268 w 12191948"/>
              <a:gd name="connsiteY15578" fmla="*/ 3279543 h 3322003"/>
              <a:gd name="connsiteX15579" fmla="*/ 6140574 w 12191948"/>
              <a:gd name="connsiteY15579" fmla="*/ 3287138 h 3322003"/>
              <a:gd name="connsiteX15580" fmla="*/ 6093892 w 12191948"/>
              <a:gd name="connsiteY15580" fmla="*/ 3275648 h 3322003"/>
              <a:gd name="connsiteX15581" fmla="*/ 6155328 w 12191948"/>
              <a:gd name="connsiteY15581" fmla="*/ 3318498 h 3322003"/>
              <a:gd name="connsiteX15582" fmla="*/ 6129690 w 12191948"/>
              <a:gd name="connsiteY15582" fmla="*/ 3322003 h 3322003"/>
              <a:gd name="connsiteX15583" fmla="*/ 6093651 w 12191948"/>
              <a:gd name="connsiteY15583" fmla="*/ 3304863 h 3322003"/>
              <a:gd name="connsiteX15584" fmla="*/ 5968355 w 12191948"/>
              <a:gd name="connsiteY15584" fmla="*/ 3274673 h 3322003"/>
              <a:gd name="connsiteX15585" fmla="*/ 6030277 w 12191948"/>
              <a:gd name="connsiteY15585" fmla="*/ 3270389 h 3322003"/>
              <a:gd name="connsiteX15586" fmla="*/ 6030277 w 12191948"/>
              <a:gd name="connsiteY15586" fmla="*/ 3282660 h 3322003"/>
              <a:gd name="connsiteX15587" fmla="*/ 6078653 w 12191948"/>
              <a:gd name="connsiteY15587" fmla="*/ 3291618 h 3322003"/>
              <a:gd name="connsiteX15588" fmla="*/ 6088328 w 12191948"/>
              <a:gd name="connsiteY15588" fmla="*/ 3292592 h 3322003"/>
              <a:gd name="connsiteX15589" fmla="*/ 6078653 w 12191948"/>
              <a:gd name="connsiteY15589" fmla="*/ 3290254 h 3322003"/>
              <a:gd name="connsiteX15590" fmla="*/ 6037049 w 12191948"/>
              <a:gd name="connsiteY15590" fmla="*/ 3270777 h 3322003"/>
              <a:gd name="connsiteX15591" fmla="*/ 6044548 w 12191948"/>
              <a:gd name="connsiteY15591" fmla="*/ 3263183 h 3322003"/>
              <a:gd name="connsiteX15592" fmla="*/ 6036323 w 12191948"/>
              <a:gd name="connsiteY15592" fmla="*/ 3260260 h 3322003"/>
              <a:gd name="connsiteX15593" fmla="*/ 6041402 w 12191948"/>
              <a:gd name="connsiteY15593" fmla="*/ 3260260 h 3322003"/>
              <a:gd name="connsiteX15594" fmla="*/ 6044790 w 12191948"/>
              <a:gd name="connsiteY15594" fmla="*/ 3262403 h 3322003"/>
              <a:gd name="connsiteX15595" fmla="*/ 6045998 w 12191948"/>
              <a:gd name="connsiteY15595" fmla="*/ 3262403 h 3322003"/>
              <a:gd name="connsiteX15596" fmla="*/ 6075751 w 12191948"/>
              <a:gd name="connsiteY15596" fmla="*/ 3262403 h 3322003"/>
              <a:gd name="connsiteX15597" fmla="*/ 6097762 w 12191948"/>
              <a:gd name="connsiteY15597" fmla="*/ 3267467 h 3322003"/>
              <a:gd name="connsiteX15598" fmla="*/ 6127029 w 12191948"/>
              <a:gd name="connsiteY15598" fmla="*/ 3261428 h 3322003"/>
              <a:gd name="connsiteX15599" fmla="*/ 6111066 w 12191948"/>
              <a:gd name="connsiteY15599" fmla="*/ 3246237 h 3322003"/>
              <a:gd name="connsiteX15600" fmla="*/ 6090748 w 12191948"/>
              <a:gd name="connsiteY15600" fmla="*/ 3248768 h 3322003"/>
              <a:gd name="connsiteX15601" fmla="*/ 6075268 w 12191948"/>
              <a:gd name="connsiteY15601" fmla="*/ 3260455 h 3322003"/>
              <a:gd name="connsiteX15602" fmla="*/ 6071880 w 12191948"/>
              <a:gd name="connsiteY15602" fmla="*/ 3250327 h 3322003"/>
              <a:gd name="connsiteX15603" fmla="*/ 6053015 w 12191948"/>
              <a:gd name="connsiteY15603" fmla="*/ 3238055 h 3322003"/>
              <a:gd name="connsiteX15604" fmla="*/ 6013588 w 12191948"/>
              <a:gd name="connsiteY15604" fmla="*/ 3234356 h 3322003"/>
              <a:gd name="connsiteX15605" fmla="*/ 6027133 w 12191948"/>
              <a:gd name="connsiteY15605" fmla="*/ 3242536 h 3322003"/>
              <a:gd name="connsiteX15606" fmla="*/ 5916109 w 12191948"/>
              <a:gd name="connsiteY15606" fmla="*/ 3240783 h 3322003"/>
              <a:gd name="connsiteX15607" fmla="*/ 5795169 w 12191948"/>
              <a:gd name="connsiteY15607" fmla="*/ 3231434 h 3322003"/>
              <a:gd name="connsiteX15608" fmla="*/ 5766143 w 12191948"/>
              <a:gd name="connsiteY15608" fmla="*/ 3229097 h 3322003"/>
              <a:gd name="connsiteX15609" fmla="*/ 5539984 w 12191948"/>
              <a:gd name="connsiteY15609" fmla="*/ 3199491 h 3322003"/>
              <a:gd name="connsiteX15610" fmla="*/ 5488705 w 12191948"/>
              <a:gd name="connsiteY15610" fmla="*/ 3194817 h 3322003"/>
              <a:gd name="connsiteX15611" fmla="*/ 5437911 w 12191948"/>
              <a:gd name="connsiteY15611" fmla="*/ 3207867 h 3322003"/>
              <a:gd name="connsiteX15612" fmla="*/ 5427995 w 12191948"/>
              <a:gd name="connsiteY15612" fmla="*/ 3212345 h 3322003"/>
              <a:gd name="connsiteX15613" fmla="*/ 5432106 w 12191948"/>
              <a:gd name="connsiteY15613" fmla="*/ 3214100 h 3322003"/>
              <a:gd name="connsiteX15614" fmla="*/ 5423399 w 12191948"/>
              <a:gd name="connsiteY15614" fmla="*/ 3212736 h 3322003"/>
              <a:gd name="connsiteX15615" fmla="*/ 5427995 w 12191948"/>
              <a:gd name="connsiteY15615" fmla="*/ 3212736 h 3322003"/>
              <a:gd name="connsiteX15616" fmla="*/ 5359542 w 12191948"/>
              <a:gd name="connsiteY15616" fmla="*/ 3200661 h 3322003"/>
              <a:gd name="connsiteX15617" fmla="*/ 5390262 w 12191948"/>
              <a:gd name="connsiteY15617" fmla="*/ 3224032 h 3322003"/>
              <a:gd name="connsiteX15618" fmla="*/ 5464518 w 12191948"/>
              <a:gd name="connsiteY15618" fmla="*/ 3229682 h 3322003"/>
              <a:gd name="connsiteX15619" fmla="*/ 5475886 w 12191948"/>
              <a:gd name="connsiteY15619" fmla="*/ 3240004 h 3322003"/>
              <a:gd name="connsiteX15620" fmla="*/ 5506121 w 12191948"/>
              <a:gd name="connsiteY15620" fmla="*/ 3246237 h 3322003"/>
              <a:gd name="connsiteX15621" fmla="*/ 5506121 w 12191948"/>
              <a:gd name="connsiteY15621" fmla="*/ 3220915 h 3322003"/>
              <a:gd name="connsiteX15622" fmla="*/ 5537326 w 12191948"/>
              <a:gd name="connsiteY15622" fmla="*/ 3207673 h 3322003"/>
              <a:gd name="connsiteX15623" fmla="*/ 5554497 w 12191948"/>
              <a:gd name="connsiteY15623" fmla="*/ 3232019 h 3322003"/>
              <a:gd name="connsiteX15624" fmla="*/ 5570704 w 12191948"/>
              <a:gd name="connsiteY15624" fmla="*/ 3251496 h 3322003"/>
              <a:gd name="connsiteX15625" fmla="*/ 5619079 w 12191948"/>
              <a:gd name="connsiteY15625" fmla="*/ 3263183 h 3322003"/>
              <a:gd name="connsiteX15626" fmla="*/ 5650525 w 12191948"/>
              <a:gd name="connsiteY15626" fmla="*/ 3265908 h 3322003"/>
              <a:gd name="connsiteX15627" fmla="*/ 5648590 w 12191948"/>
              <a:gd name="connsiteY15627" fmla="*/ 3257338 h 3322003"/>
              <a:gd name="connsiteX15628" fmla="*/ 5699625 w 12191948"/>
              <a:gd name="connsiteY15628" fmla="*/ 3269804 h 3322003"/>
              <a:gd name="connsiteX15629" fmla="*/ 5669875 w 12191948"/>
              <a:gd name="connsiteY15629" fmla="*/ 3268646 h 3322003"/>
              <a:gd name="connsiteX15630" fmla="*/ 5669873 w 12191948"/>
              <a:gd name="connsiteY15630" fmla="*/ 3268636 h 3322003"/>
              <a:gd name="connsiteX15631" fmla="*/ 5669632 w 12191948"/>
              <a:gd name="connsiteY15631" fmla="*/ 3268636 h 3322003"/>
              <a:gd name="connsiteX15632" fmla="*/ 5669875 w 12191948"/>
              <a:gd name="connsiteY15632" fmla="*/ 3268646 h 3322003"/>
              <a:gd name="connsiteX15633" fmla="*/ 5671144 w 12191948"/>
              <a:gd name="connsiteY15633" fmla="*/ 3277035 h 3322003"/>
              <a:gd name="connsiteX15634" fmla="*/ 5650281 w 12191948"/>
              <a:gd name="connsiteY15634" fmla="*/ 3277985 h 3322003"/>
              <a:gd name="connsiteX15635" fmla="*/ 5611098 w 12191948"/>
              <a:gd name="connsiteY15635" fmla="*/ 3273311 h 3322003"/>
              <a:gd name="connsiteX15636" fmla="*/ 5558611 w 12191948"/>
              <a:gd name="connsiteY15636" fmla="*/ 3291618 h 3322003"/>
              <a:gd name="connsiteX15637" fmla="*/ 5524988 w 12191948"/>
              <a:gd name="connsiteY15637" fmla="*/ 3270389 h 3322003"/>
              <a:gd name="connsiteX15638" fmla="*/ 5466693 w 12191948"/>
              <a:gd name="connsiteY15638" fmla="*/ 3265908 h 3322003"/>
              <a:gd name="connsiteX15639" fmla="*/ 5413482 w 12191948"/>
              <a:gd name="connsiteY15639" fmla="*/ 3260649 h 3322003"/>
              <a:gd name="connsiteX15640" fmla="*/ 5420496 w 12191948"/>
              <a:gd name="connsiteY15640" fmla="*/ 3245458 h 3322003"/>
              <a:gd name="connsiteX15641" fmla="*/ 5351317 w 12191948"/>
              <a:gd name="connsiteY15641" fmla="*/ 3271558 h 3322003"/>
              <a:gd name="connsiteX15642" fmla="*/ 5284075 w 12191948"/>
              <a:gd name="connsiteY15642" fmla="*/ 3249742 h 3322003"/>
              <a:gd name="connsiteX15643" fmla="*/ 5271497 w 12191948"/>
              <a:gd name="connsiteY15643" fmla="*/ 3245846 h 3322003"/>
              <a:gd name="connsiteX15644" fmla="*/ 5255291 w 12191948"/>
              <a:gd name="connsiteY15644" fmla="*/ 3245846 h 3322003"/>
              <a:gd name="connsiteX15645" fmla="*/ 5263514 w 12191948"/>
              <a:gd name="connsiteY15645" fmla="*/ 3250132 h 3322003"/>
              <a:gd name="connsiteX15646" fmla="*/ 5284075 w 12191948"/>
              <a:gd name="connsiteY15646" fmla="*/ 3253637 h 3322003"/>
              <a:gd name="connsiteX15647" fmla="*/ 5306570 w 12191948"/>
              <a:gd name="connsiteY15647" fmla="*/ 3275063 h 3322003"/>
              <a:gd name="connsiteX15648" fmla="*/ 5305361 w 12191948"/>
              <a:gd name="connsiteY15648" fmla="*/ 3275063 h 3322003"/>
              <a:gd name="connsiteX15649" fmla="*/ 5234490 w 12191948"/>
              <a:gd name="connsiteY15649" fmla="*/ 3269610 h 3322003"/>
              <a:gd name="connsiteX15650" fmla="*/ 5171358 w 12191948"/>
              <a:gd name="connsiteY15650" fmla="*/ 3283048 h 3322003"/>
              <a:gd name="connsiteX15651" fmla="*/ 5128545 w 12191948"/>
              <a:gd name="connsiteY15651" fmla="*/ 3263571 h 3322003"/>
              <a:gd name="connsiteX15652" fmla="*/ 5076058 w 12191948"/>
              <a:gd name="connsiteY15652" fmla="*/ 3244094 h 3322003"/>
              <a:gd name="connsiteX15653" fmla="*/ 5036631 w 12191948"/>
              <a:gd name="connsiteY15653" fmla="*/ 3238425 h 3322003"/>
              <a:gd name="connsiteX15654" fmla="*/ 5036389 w 12191948"/>
              <a:gd name="connsiteY15654" fmla="*/ 3238252 h 3322003"/>
              <a:gd name="connsiteX15655" fmla="*/ 5035422 w 12191948"/>
              <a:gd name="connsiteY15655" fmla="*/ 3238252 h 3322003"/>
              <a:gd name="connsiteX15656" fmla="*/ 5036631 w 12191948"/>
              <a:gd name="connsiteY15656" fmla="*/ 3238425 h 3322003"/>
              <a:gd name="connsiteX15657" fmla="*/ 5047758 w 12191948"/>
              <a:gd name="connsiteY15657" fmla="*/ 3246431 h 3322003"/>
              <a:gd name="connsiteX15658" fmla="*/ 5026714 w 12191948"/>
              <a:gd name="connsiteY15658" fmla="*/ 3240004 h 3322003"/>
              <a:gd name="connsiteX15659" fmla="*/ 5025020 w 12191948"/>
              <a:gd name="connsiteY15659" fmla="*/ 3240004 h 3322003"/>
              <a:gd name="connsiteX15660" fmla="*/ 5025020 w 12191948"/>
              <a:gd name="connsiteY15660" fmla="*/ 3239031 h 3322003"/>
              <a:gd name="connsiteX15661" fmla="*/ 4988013 w 12191948"/>
              <a:gd name="connsiteY15661" fmla="*/ 3233577 h 3322003"/>
              <a:gd name="connsiteX15662" fmla="*/ 4971080 w 12191948"/>
              <a:gd name="connsiteY15662" fmla="*/ 3236888 h 3322003"/>
              <a:gd name="connsiteX15663" fmla="*/ 5026955 w 12191948"/>
              <a:gd name="connsiteY15663" fmla="*/ 3253054 h 3322003"/>
              <a:gd name="connsiteX15664" fmla="*/ 5002767 w 12191948"/>
              <a:gd name="connsiteY15664" fmla="*/ 3253054 h 3322003"/>
              <a:gd name="connsiteX15665" fmla="*/ 4973016 w 12191948"/>
              <a:gd name="connsiteY15665" fmla="*/ 3248768 h 3322003"/>
              <a:gd name="connsiteX15666" fmla="*/ 4946651 w 12191948"/>
              <a:gd name="connsiteY15666" fmla="*/ 3247601 h 3322003"/>
              <a:gd name="connsiteX15667" fmla="*/ 4923672 w 12191948"/>
              <a:gd name="connsiteY15667" fmla="*/ 3230461 h 3322003"/>
              <a:gd name="connsiteX15668" fmla="*/ 4954876 w 12191948"/>
              <a:gd name="connsiteY15668" fmla="*/ 3229291 h 3322003"/>
              <a:gd name="connsiteX15669" fmla="*/ 4855219 w 12191948"/>
              <a:gd name="connsiteY15669" fmla="*/ 3205918 h 3322003"/>
              <a:gd name="connsiteX15670" fmla="*/ 4842885 w 12191948"/>
              <a:gd name="connsiteY15670" fmla="*/ 3210204 h 3322003"/>
              <a:gd name="connsiteX15671" fmla="*/ 4914238 w 12191948"/>
              <a:gd name="connsiteY15671" fmla="*/ 3229682 h 3322003"/>
              <a:gd name="connsiteX15672" fmla="*/ 4782655 w 12191948"/>
              <a:gd name="connsiteY15672" fmla="*/ 3207088 h 3322003"/>
              <a:gd name="connsiteX15673" fmla="*/ 4713478 w 12191948"/>
              <a:gd name="connsiteY15673" fmla="*/ 3195205 h 3322003"/>
              <a:gd name="connsiteX15674" fmla="*/ 4734278 w 12191948"/>
              <a:gd name="connsiteY15674" fmla="*/ 3213709 h 3322003"/>
              <a:gd name="connsiteX15675" fmla="*/ 4647445 w 12191948"/>
              <a:gd name="connsiteY15675" fmla="*/ 3198518 h 3322003"/>
              <a:gd name="connsiteX15676" fmla="*/ 4437975 w 12191948"/>
              <a:gd name="connsiteY15676" fmla="*/ 3153719 h 3322003"/>
              <a:gd name="connsiteX15677" fmla="*/ 4423463 w 12191948"/>
              <a:gd name="connsiteY15677" fmla="*/ 3150409 h 3322003"/>
              <a:gd name="connsiteX15678" fmla="*/ 4353801 w 12191948"/>
              <a:gd name="connsiteY15678" fmla="*/ 3134242 h 3322003"/>
              <a:gd name="connsiteX15679" fmla="*/ 4322357 w 12191948"/>
              <a:gd name="connsiteY15679" fmla="*/ 3131905 h 3322003"/>
              <a:gd name="connsiteX15680" fmla="*/ 4268659 w 12191948"/>
              <a:gd name="connsiteY15680" fmla="*/ 3130347 h 3322003"/>
              <a:gd name="connsiteX15681" fmla="*/ 4123530 w 12191948"/>
              <a:gd name="connsiteY15681" fmla="*/ 3106586 h 3322003"/>
              <a:gd name="connsiteX15682" fmla="*/ 4006704 w 12191948"/>
              <a:gd name="connsiteY15682" fmla="*/ 3079121 h 3322003"/>
              <a:gd name="connsiteX15683" fmla="*/ 3952764 w 12191948"/>
              <a:gd name="connsiteY15683" fmla="*/ 3077369 h 3322003"/>
              <a:gd name="connsiteX15684" fmla="*/ 3970661 w 12191948"/>
              <a:gd name="connsiteY15684" fmla="*/ 3093924 h 3322003"/>
              <a:gd name="connsiteX15685" fmla="*/ 3940668 w 12191948"/>
              <a:gd name="connsiteY15685" fmla="*/ 3093924 h 3322003"/>
              <a:gd name="connsiteX15686" fmla="*/ 3881167 w 12191948"/>
              <a:gd name="connsiteY15686" fmla="*/ 3071915 h 3322003"/>
              <a:gd name="connsiteX15687" fmla="*/ 3844160 w 12191948"/>
              <a:gd name="connsiteY15687" fmla="*/ 3065488 h 3322003"/>
              <a:gd name="connsiteX15688" fmla="*/ 3807635 w 12191948"/>
              <a:gd name="connsiteY15688" fmla="*/ 3058086 h 3322003"/>
              <a:gd name="connsiteX15689" fmla="*/ 3774980 w 12191948"/>
              <a:gd name="connsiteY15689" fmla="*/ 3061398 h 3322003"/>
              <a:gd name="connsiteX15690" fmla="*/ 3763370 w 12191948"/>
              <a:gd name="connsiteY15690" fmla="*/ 3055360 h 3322003"/>
              <a:gd name="connsiteX15691" fmla="*/ 3706771 w 12191948"/>
              <a:gd name="connsiteY15691" fmla="*/ 3041725 h 3322003"/>
              <a:gd name="connsiteX15692" fmla="*/ 3687177 w 12191948"/>
              <a:gd name="connsiteY15692" fmla="*/ 3041725 h 3322003"/>
              <a:gd name="connsiteX15693" fmla="*/ 3601552 w 12191948"/>
              <a:gd name="connsiteY15693" fmla="*/ 3030038 h 3322003"/>
              <a:gd name="connsiteX15694" fmla="*/ 3564545 w 12191948"/>
              <a:gd name="connsiteY15694" fmla="*/ 3040557 h 3322003"/>
              <a:gd name="connsiteX15695" fmla="*/ 3483515 w 12191948"/>
              <a:gd name="connsiteY15695" fmla="*/ 3029650 h 3322003"/>
              <a:gd name="connsiteX15696" fmla="*/ 3456665 w 12191948"/>
              <a:gd name="connsiteY15696" fmla="*/ 3040363 h 3322003"/>
              <a:gd name="connsiteX15697" fmla="*/ 3428122 w 12191948"/>
              <a:gd name="connsiteY15697" fmla="*/ 3031208 h 3322003"/>
              <a:gd name="connsiteX15698" fmla="*/ 3385554 w 12191948"/>
              <a:gd name="connsiteY15698" fmla="*/ 3038608 h 3322003"/>
              <a:gd name="connsiteX15699" fmla="*/ 3337177 w 12191948"/>
              <a:gd name="connsiteY15699" fmla="*/ 3019131 h 3322003"/>
              <a:gd name="connsiteX15700" fmla="*/ 3295574 w 12191948"/>
              <a:gd name="connsiteY15700" fmla="*/ 3019131 h 3322003"/>
              <a:gd name="connsiteX15701" fmla="*/ 3168826 w 12191948"/>
              <a:gd name="connsiteY15701" fmla="*/ 2980177 h 3322003"/>
              <a:gd name="connsiteX15702" fmla="*/ 2999509 w 12191948"/>
              <a:gd name="connsiteY15702" fmla="*/ 2956025 h 3322003"/>
              <a:gd name="connsiteX15703" fmla="*/ 2962502 w 12191948"/>
              <a:gd name="connsiteY15703" fmla="*/ 2950962 h 3322003"/>
              <a:gd name="connsiteX15704" fmla="*/ 2904695 w 12191948"/>
              <a:gd name="connsiteY15704" fmla="*/ 2946481 h 3322003"/>
              <a:gd name="connsiteX15705" fmla="*/ 2769239 w 12191948"/>
              <a:gd name="connsiteY15705" fmla="*/ 2916876 h 3322003"/>
              <a:gd name="connsiteX15706" fmla="*/ 2764886 w 12191948"/>
              <a:gd name="connsiteY15706" fmla="*/ 2924082 h 3322003"/>
              <a:gd name="connsiteX15707" fmla="*/ 2820035 w 12191948"/>
              <a:gd name="connsiteY15707" fmla="*/ 2938106 h 3322003"/>
              <a:gd name="connsiteX15708" fmla="*/ 2760049 w 12191948"/>
              <a:gd name="connsiteY15708" fmla="*/ 2932848 h 3322003"/>
              <a:gd name="connsiteX15709" fmla="*/ 2715060 w 12191948"/>
              <a:gd name="connsiteY15709" fmla="*/ 2926810 h 3322003"/>
              <a:gd name="connsiteX15710" fmla="*/ 2701756 w 12191948"/>
              <a:gd name="connsiteY15710" fmla="*/ 2915512 h 3322003"/>
              <a:gd name="connsiteX15711" fmla="*/ 2565818 w 12191948"/>
              <a:gd name="connsiteY15711" fmla="*/ 2889219 h 3322003"/>
              <a:gd name="connsiteX15712" fmla="*/ 2496683 w 12191948"/>
              <a:gd name="connsiteY15712" fmla="*/ 2883160 h 3322003"/>
              <a:gd name="connsiteX15713" fmla="*/ 2496882 w 12191948"/>
              <a:gd name="connsiteY15713" fmla="*/ 2882987 h 3322003"/>
              <a:gd name="connsiteX15714" fmla="*/ 2494706 w 12191948"/>
              <a:gd name="connsiteY15714" fmla="*/ 2882987 h 3322003"/>
              <a:gd name="connsiteX15715" fmla="*/ 2496683 w 12191948"/>
              <a:gd name="connsiteY15715" fmla="*/ 2883160 h 3322003"/>
              <a:gd name="connsiteX15716" fmla="*/ 2490595 w 12191948"/>
              <a:gd name="connsiteY15716" fmla="*/ 2888440 h 3322003"/>
              <a:gd name="connsiteX15717" fmla="*/ 2527358 w 12191948"/>
              <a:gd name="connsiteY15717" fmla="*/ 2900321 h 3322003"/>
              <a:gd name="connsiteX15718" fmla="*/ 2570173 w 12191948"/>
              <a:gd name="connsiteY15718" fmla="*/ 2910059 h 3322003"/>
              <a:gd name="connsiteX15719" fmla="*/ 2442701 w 12191948"/>
              <a:gd name="connsiteY15719" fmla="*/ 2895062 h 3322003"/>
              <a:gd name="connsiteX15720" fmla="*/ 2429156 w 12191948"/>
              <a:gd name="connsiteY15720" fmla="*/ 2875584 h 3322003"/>
              <a:gd name="connsiteX15721" fmla="*/ 2368928 w 12191948"/>
              <a:gd name="connsiteY15721" fmla="*/ 2873441 h 3322003"/>
              <a:gd name="connsiteX15722" fmla="*/ 2309183 w 12191948"/>
              <a:gd name="connsiteY15722" fmla="*/ 2871104 h 3322003"/>
              <a:gd name="connsiteX15723" fmla="*/ 2239598 w 12191948"/>
              <a:gd name="connsiteY15723" fmla="*/ 2863622 h 3322003"/>
              <a:gd name="connsiteX15724" fmla="*/ 2247020 w 12191948"/>
              <a:gd name="connsiteY15724" fmla="*/ 2860976 h 3322003"/>
              <a:gd name="connsiteX15725" fmla="*/ 2231299 w 12191948"/>
              <a:gd name="connsiteY15725" fmla="*/ 2847149 h 3322003"/>
              <a:gd name="connsiteX15726" fmla="*/ 2220324 w 12191948"/>
              <a:gd name="connsiteY15726" fmla="*/ 2855913 h 3322003"/>
              <a:gd name="connsiteX15727" fmla="*/ 2226648 w 12191948"/>
              <a:gd name="connsiteY15727" fmla="*/ 2861682 h 3322003"/>
              <a:gd name="connsiteX15728" fmla="*/ 2202029 w 12191948"/>
              <a:gd name="connsiteY15728" fmla="*/ 2857277 h 3322003"/>
              <a:gd name="connsiteX15729" fmla="*/ 2114711 w 12191948"/>
              <a:gd name="connsiteY15729" fmla="*/ 2837799 h 3322003"/>
              <a:gd name="connsiteX15730" fmla="*/ 2027634 w 12191948"/>
              <a:gd name="connsiteY15730" fmla="*/ 2820463 h 3322003"/>
              <a:gd name="connsiteX15731" fmla="*/ 1925318 w 12191948"/>
              <a:gd name="connsiteY15731" fmla="*/ 2823580 h 3322003"/>
              <a:gd name="connsiteX15732" fmla="*/ 1883955 w 12191948"/>
              <a:gd name="connsiteY15732" fmla="*/ 2804102 h 3322003"/>
              <a:gd name="connsiteX15733" fmla="*/ 1852271 w 12191948"/>
              <a:gd name="connsiteY15733" fmla="*/ 2815985 h 3322003"/>
              <a:gd name="connsiteX15734" fmla="*/ 1814339 w 12191948"/>
              <a:gd name="connsiteY15734" fmla="*/ 2809466 h 3322003"/>
              <a:gd name="connsiteX15735" fmla="*/ 1814294 w 12191948"/>
              <a:gd name="connsiteY15735" fmla="*/ 2809167 h 3322003"/>
              <a:gd name="connsiteX15736" fmla="*/ 1813811 w 12191948"/>
              <a:gd name="connsiteY15736" fmla="*/ 2809167 h 3322003"/>
              <a:gd name="connsiteX15737" fmla="*/ 1749228 w 12191948"/>
              <a:gd name="connsiteY15737" fmla="*/ 2809167 h 3322003"/>
              <a:gd name="connsiteX15738" fmla="*/ 1716576 w 12191948"/>
              <a:gd name="connsiteY15738" fmla="*/ 2806440 h 3322003"/>
              <a:gd name="connsiteX15739" fmla="*/ 1641592 w 12191948"/>
              <a:gd name="connsiteY15739" fmla="*/ 2783846 h 3322003"/>
              <a:gd name="connsiteX15740" fmla="*/ 1562255 w 12191948"/>
              <a:gd name="connsiteY15740" fmla="*/ 2777810 h 3322003"/>
              <a:gd name="connsiteX15741" fmla="*/ 1491141 w 12191948"/>
              <a:gd name="connsiteY15741" fmla="*/ 2777810 h 3322003"/>
              <a:gd name="connsiteX15742" fmla="*/ 1414465 w 12191948"/>
              <a:gd name="connsiteY15742" fmla="*/ 2758332 h 3322003"/>
              <a:gd name="connsiteX15743" fmla="*/ 1396567 w 12191948"/>
              <a:gd name="connsiteY15743" fmla="*/ 2762422 h 3322003"/>
              <a:gd name="connsiteX15744" fmla="*/ 1305376 w 12191948"/>
              <a:gd name="connsiteY15744" fmla="*/ 2742945 h 3322003"/>
              <a:gd name="connsiteX15745" fmla="*/ 1317472 w 12191948"/>
              <a:gd name="connsiteY15745" fmla="*/ 2760473 h 3322003"/>
              <a:gd name="connsiteX15746" fmla="*/ 1263532 w 12191948"/>
              <a:gd name="connsiteY15746" fmla="*/ 2753462 h 3322003"/>
              <a:gd name="connsiteX15747" fmla="*/ 1217091 w 12191948"/>
              <a:gd name="connsiteY15747" fmla="*/ 2751321 h 3322003"/>
              <a:gd name="connsiteX15748" fmla="*/ 1152267 w 12191948"/>
              <a:gd name="connsiteY15748" fmla="*/ 2728531 h 3322003"/>
              <a:gd name="connsiteX15749" fmla="*/ 1130981 w 12191948"/>
              <a:gd name="connsiteY15749" fmla="*/ 2732232 h 3322003"/>
              <a:gd name="connsiteX15750" fmla="*/ 1032053 w 12191948"/>
              <a:gd name="connsiteY15750" fmla="*/ 2723077 h 3322003"/>
              <a:gd name="connsiteX15751" fmla="*/ 988755 w 12191948"/>
              <a:gd name="connsiteY15751" fmla="*/ 2716844 h 3322003"/>
              <a:gd name="connsiteX15752" fmla="*/ 874829 w 12191948"/>
              <a:gd name="connsiteY15752" fmla="*/ 2701068 h 3322003"/>
              <a:gd name="connsiteX15753" fmla="*/ 810005 w 12191948"/>
              <a:gd name="connsiteY15753" fmla="*/ 2702238 h 3322003"/>
              <a:gd name="connsiteX15754" fmla="*/ 734297 w 12191948"/>
              <a:gd name="connsiteY15754" fmla="*/ 2689576 h 3322003"/>
              <a:gd name="connsiteX15755" fmla="*/ 700918 w 12191948"/>
              <a:gd name="connsiteY15755" fmla="*/ 2689576 h 3322003"/>
              <a:gd name="connsiteX15756" fmla="*/ 612389 w 12191948"/>
              <a:gd name="connsiteY15756" fmla="*/ 2681006 h 3322003"/>
              <a:gd name="connsiteX15757" fmla="*/ 515636 w 12191948"/>
              <a:gd name="connsiteY15757" fmla="*/ 2670684 h 3322003"/>
              <a:gd name="connsiteX15758" fmla="*/ 441622 w 12191948"/>
              <a:gd name="connsiteY15758" fmla="*/ 2670684 h 3322003"/>
              <a:gd name="connsiteX15759" fmla="*/ 421060 w 12191948"/>
              <a:gd name="connsiteY15759" fmla="*/ 2666983 h 3322003"/>
              <a:gd name="connsiteX15760" fmla="*/ 391067 w 12191948"/>
              <a:gd name="connsiteY15760" fmla="*/ 2658218 h 3322003"/>
              <a:gd name="connsiteX15761" fmla="*/ 276658 w 12191948"/>
              <a:gd name="connsiteY15761" fmla="*/ 2654714 h 3322003"/>
              <a:gd name="connsiteX15762" fmla="*/ 193936 w 12191948"/>
              <a:gd name="connsiteY15762" fmla="*/ 2644195 h 3322003"/>
              <a:gd name="connsiteX15763" fmla="*/ 107827 w 12191948"/>
              <a:gd name="connsiteY15763" fmla="*/ 2637377 h 3322003"/>
              <a:gd name="connsiteX15764" fmla="*/ 66706 w 12191948"/>
              <a:gd name="connsiteY15764" fmla="*/ 2619264 h 3322003"/>
              <a:gd name="connsiteX15765" fmla="*/ 42518 w 12191948"/>
              <a:gd name="connsiteY15765" fmla="*/ 2623550 h 3322003"/>
              <a:gd name="connsiteX15766" fmla="*/ 21958 w 12191948"/>
              <a:gd name="connsiteY15766" fmla="*/ 2621016 h 3322003"/>
              <a:gd name="connsiteX15767" fmla="*/ 30181 w 12191948"/>
              <a:gd name="connsiteY15767" fmla="*/ 2625691 h 3322003"/>
              <a:gd name="connsiteX15768" fmla="*/ 7687 w 12191948"/>
              <a:gd name="connsiteY15768" fmla="*/ 2625691 h 3322003"/>
              <a:gd name="connsiteX15769" fmla="*/ 7687 w 12191948"/>
              <a:gd name="connsiteY15769" fmla="*/ 2258545 h 3322003"/>
              <a:gd name="connsiteX15770" fmla="*/ 7687 w 12191948"/>
              <a:gd name="connsiteY15770" fmla="*/ 2256403 h 3322003"/>
              <a:gd name="connsiteX15771" fmla="*/ 7687 w 12191948"/>
              <a:gd name="connsiteY15771" fmla="*/ 1488026 h 3322003"/>
              <a:gd name="connsiteX15772" fmla="*/ 31875 w 12191948"/>
              <a:gd name="connsiteY15772" fmla="*/ 1482184 h 3322003"/>
              <a:gd name="connsiteX15773" fmla="*/ 21717 w 12191948"/>
              <a:gd name="connsiteY15773" fmla="*/ 1477898 h 3322003"/>
              <a:gd name="connsiteX15774" fmla="*/ 9622 w 12191948"/>
              <a:gd name="connsiteY15774" fmla="*/ 1477898 h 3322003"/>
              <a:gd name="connsiteX15775" fmla="*/ 9622 w 12191948"/>
              <a:gd name="connsiteY15775" fmla="*/ 1441086 h 3322003"/>
              <a:gd name="connsiteX15776" fmla="*/ 32360 w 12191948"/>
              <a:gd name="connsiteY15776" fmla="*/ 1438749 h 3322003"/>
              <a:gd name="connsiteX15777" fmla="*/ 9622 w 12191948"/>
              <a:gd name="connsiteY15777" fmla="*/ 1437385 h 3322003"/>
              <a:gd name="connsiteX15778" fmla="*/ 9622 w 12191948"/>
              <a:gd name="connsiteY15778" fmla="*/ 1223135 h 3322003"/>
              <a:gd name="connsiteX15779" fmla="*/ 64771 w 12191948"/>
              <a:gd name="connsiteY15779" fmla="*/ 1230538 h 3322003"/>
              <a:gd name="connsiteX15780" fmla="*/ 57272 w 12191948"/>
              <a:gd name="connsiteY15780" fmla="*/ 1233654 h 3322003"/>
              <a:gd name="connsiteX15781" fmla="*/ 26070 w 12191948"/>
              <a:gd name="connsiteY15781" fmla="*/ 1236574 h 3322003"/>
              <a:gd name="connsiteX15782" fmla="*/ 54613 w 12191948"/>
              <a:gd name="connsiteY15782" fmla="*/ 1246898 h 3322003"/>
              <a:gd name="connsiteX15783" fmla="*/ 60174 w 12191948"/>
              <a:gd name="connsiteY15783" fmla="*/ 1258585 h 3322003"/>
              <a:gd name="connsiteX15784" fmla="*/ 99845 w 12191948"/>
              <a:gd name="connsiteY15784" fmla="*/ 1259558 h 3322003"/>
              <a:gd name="connsiteX15785" fmla="*/ 137820 w 12191948"/>
              <a:gd name="connsiteY15785" fmla="*/ 1265985 h 3322003"/>
              <a:gd name="connsiteX15786" fmla="*/ 174101 w 12191948"/>
              <a:gd name="connsiteY15786" fmla="*/ 1268517 h 3322003"/>
              <a:gd name="connsiteX15787" fmla="*/ 286092 w 12191948"/>
              <a:gd name="connsiteY15787" fmla="*/ 1275528 h 3322003"/>
              <a:gd name="connsiteX15788" fmla="*/ 331807 w 12191948"/>
              <a:gd name="connsiteY15788" fmla="*/ 1271633 h 3322003"/>
              <a:gd name="connsiteX15789" fmla="*/ 363735 w 12191948"/>
              <a:gd name="connsiteY15789" fmla="*/ 1272997 h 3322003"/>
              <a:gd name="connsiteX15790" fmla="*/ 444525 w 12191948"/>
              <a:gd name="connsiteY15790" fmla="*/ 1291110 h 3322003"/>
              <a:gd name="connsiteX15791" fmla="*/ 503300 w 12191948"/>
              <a:gd name="connsiteY15791" fmla="*/ 1277477 h 3322003"/>
              <a:gd name="connsiteX15792" fmla="*/ 582396 w 12191948"/>
              <a:gd name="connsiteY15792" fmla="*/ 1290916 h 3322003"/>
              <a:gd name="connsiteX15793" fmla="*/ 641414 w 12191948"/>
              <a:gd name="connsiteY15793" fmla="*/ 1289358 h 3322003"/>
              <a:gd name="connsiteX15794" fmla="*/ 637786 w 12191948"/>
              <a:gd name="connsiteY15794" fmla="*/ 1283319 h 3322003"/>
              <a:gd name="connsiteX15795" fmla="*/ 633192 w 12191948"/>
              <a:gd name="connsiteY15795" fmla="*/ 1275140 h 3322003"/>
              <a:gd name="connsiteX15796" fmla="*/ 699466 w 12191948"/>
              <a:gd name="connsiteY15796" fmla="*/ 1293253 h 3322003"/>
              <a:gd name="connsiteX15797" fmla="*/ 756550 w 12191948"/>
              <a:gd name="connsiteY15797" fmla="*/ 1304745 h 3322003"/>
              <a:gd name="connsiteX15798" fmla="*/ 770580 w 12191948"/>
              <a:gd name="connsiteY15798" fmla="*/ 1307083 h 3322003"/>
              <a:gd name="connsiteX15799" fmla="*/ 794768 w 12191948"/>
              <a:gd name="connsiteY15799" fmla="*/ 1302797 h 3322003"/>
              <a:gd name="connsiteX15800" fmla="*/ 772998 w 12191948"/>
              <a:gd name="connsiteY15800" fmla="*/ 1289358 h 3322003"/>
              <a:gd name="connsiteX15801" fmla="*/ 801300 w 12191948"/>
              <a:gd name="connsiteY15801" fmla="*/ 1287215 h 3322003"/>
              <a:gd name="connsiteX15802" fmla="*/ 805170 w 12191948"/>
              <a:gd name="connsiteY15802" fmla="*/ 1292474 h 3322003"/>
              <a:gd name="connsiteX15803" fmla="*/ 810005 w 12191948"/>
              <a:gd name="connsiteY15803" fmla="*/ 1288579 h 3322003"/>
              <a:gd name="connsiteX15804" fmla="*/ 874829 w 12191948"/>
              <a:gd name="connsiteY15804" fmla="*/ 1300459 h 3322003"/>
              <a:gd name="connsiteX15805" fmla="*/ 905548 w 12191948"/>
              <a:gd name="connsiteY15805" fmla="*/ 1297539 h 3322003"/>
              <a:gd name="connsiteX15806" fmla="*/ 877249 w 12191948"/>
              <a:gd name="connsiteY15806" fmla="*/ 1285268 h 3322003"/>
              <a:gd name="connsiteX15807" fmla="*/ 871685 w 12191948"/>
              <a:gd name="connsiteY15807" fmla="*/ 1283710 h 3322003"/>
              <a:gd name="connsiteX15808" fmla="*/ 889100 w 12191948"/>
              <a:gd name="connsiteY15808" fmla="*/ 1274946 h 3322003"/>
              <a:gd name="connsiteX15809" fmla="*/ 941347 w 12191948"/>
              <a:gd name="connsiteY15809" fmla="*/ 1302018 h 3322003"/>
              <a:gd name="connsiteX15810" fmla="*/ 1005203 w 12191948"/>
              <a:gd name="connsiteY15810" fmla="*/ 1308250 h 3322003"/>
              <a:gd name="connsiteX15811" fmla="*/ 1049227 w 12191948"/>
              <a:gd name="connsiteY15811" fmla="*/ 1327727 h 3322003"/>
              <a:gd name="connsiteX15812" fmla="*/ 1077285 w 12191948"/>
              <a:gd name="connsiteY15812" fmla="*/ 1339414 h 3322003"/>
              <a:gd name="connsiteX15813" fmla="*/ 1091798 w 12191948"/>
              <a:gd name="connsiteY15813" fmla="*/ 1336882 h 3322003"/>
              <a:gd name="connsiteX15814" fmla="*/ 1105826 w 12191948"/>
              <a:gd name="connsiteY15814" fmla="*/ 1326169 h 3322003"/>
              <a:gd name="connsiteX15815" fmla="*/ 1160733 w 12191948"/>
              <a:gd name="connsiteY15815" fmla="*/ 1316237 h 3322003"/>
              <a:gd name="connsiteX15816" fmla="*/ 1154687 w 12191948"/>
              <a:gd name="connsiteY15816" fmla="*/ 1298318 h 3322003"/>
              <a:gd name="connsiteX15817" fmla="*/ 1152508 w 12191948"/>
              <a:gd name="connsiteY15817" fmla="*/ 1295591 h 3322003"/>
              <a:gd name="connsiteX15818" fmla="*/ 1204998 w 12191948"/>
              <a:gd name="connsiteY15818" fmla="*/ 1312146 h 3322003"/>
              <a:gd name="connsiteX15819" fmla="*/ 1226040 w 12191948"/>
              <a:gd name="connsiteY15819" fmla="*/ 1332987 h 3322003"/>
              <a:gd name="connsiteX15820" fmla="*/ 1305135 w 12191948"/>
              <a:gd name="connsiteY15820" fmla="*/ 1325781 h 3322003"/>
              <a:gd name="connsiteX15821" fmla="*/ 1265708 w 12191948"/>
              <a:gd name="connsiteY15821" fmla="*/ 1317405 h 3322003"/>
              <a:gd name="connsiteX15822" fmla="*/ 1274416 w 12191948"/>
              <a:gd name="connsiteY15822" fmla="*/ 1305330 h 3322003"/>
              <a:gd name="connsiteX15823" fmla="*/ 1343110 w 12191948"/>
              <a:gd name="connsiteY15823" fmla="*/ 1321300 h 3322003"/>
              <a:gd name="connsiteX15824" fmla="*/ 1390036 w 12191948"/>
              <a:gd name="connsiteY15824" fmla="*/ 1321300 h 3322003"/>
              <a:gd name="connsiteX15825" fmla="*/ 1462600 w 12191948"/>
              <a:gd name="connsiteY15825" fmla="*/ 1337856 h 3322003"/>
              <a:gd name="connsiteX15826" fmla="*/ 1507106 w 12191948"/>
              <a:gd name="connsiteY15826" fmla="*/ 1327339 h 3322003"/>
              <a:gd name="connsiteX15827" fmla="*/ 1547362 w 12191948"/>
              <a:gd name="connsiteY15827" fmla="*/ 1326204 h 3322003"/>
              <a:gd name="connsiteX15828" fmla="*/ 1547260 w 12191948"/>
              <a:gd name="connsiteY15828" fmla="*/ 1326366 h 3322003"/>
              <a:gd name="connsiteX15829" fmla="*/ 1593216 w 12191948"/>
              <a:gd name="connsiteY15829" fmla="*/ 1322080 h 3322003"/>
              <a:gd name="connsiteX15830" fmla="*/ 1579429 w 12191948"/>
              <a:gd name="connsiteY15830" fmla="*/ 1312536 h 3322003"/>
              <a:gd name="connsiteX15831" fmla="*/ 1578703 w 12191948"/>
              <a:gd name="connsiteY15831" fmla="*/ 1312536 h 3322003"/>
              <a:gd name="connsiteX15832" fmla="*/ 1555965 w 12191948"/>
              <a:gd name="connsiteY15832" fmla="*/ 1312536 h 3322003"/>
              <a:gd name="connsiteX15833" fmla="*/ 1548952 w 12191948"/>
              <a:gd name="connsiteY15833" fmla="*/ 1323678 h 3322003"/>
              <a:gd name="connsiteX15834" fmla="*/ 1513396 w 12191948"/>
              <a:gd name="connsiteY15834" fmla="*/ 1311172 h 3322003"/>
              <a:gd name="connsiteX15835" fmla="*/ 1470823 w 12191948"/>
              <a:gd name="connsiteY15835" fmla="*/ 1305134 h 3322003"/>
              <a:gd name="connsiteX15836" fmla="*/ 1374071 w 12191948"/>
              <a:gd name="connsiteY15836" fmla="*/ 1293448 h 3322003"/>
              <a:gd name="connsiteX15837" fmla="*/ 1380602 w 12191948"/>
              <a:gd name="connsiteY15837" fmla="*/ 1285462 h 3322003"/>
              <a:gd name="connsiteX15838" fmla="*/ 1445667 w 12191948"/>
              <a:gd name="connsiteY15838" fmla="*/ 1293838 h 3322003"/>
              <a:gd name="connsiteX15839" fmla="*/ 1399470 w 12191948"/>
              <a:gd name="connsiteY15839" fmla="*/ 1274361 h 3322003"/>
              <a:gd name="connsiteX15840" fmla="*/ 1343354 w 12191948"/>
              <a:gd name="connsiteY15840" fmla="*/ 1265012 h 3322003"/>
              <a:gd name="connsiteX15841" fmla="*/ 1301991 w 12191948"/>
              <a:gd name="connsiteY15841" fmla="*/ 1268322 h 3322003"/>
              <a:gd name="connsiteX15842" fmla="*/ 1197499 w 12191948"/>
              <a:gd name="connsiteY15842" fmla="*/ 1241639 h 3322003"/>
              <a:gd name="connsiteX15843" fmla="*/ 1213462 w 12191948"/>
              <a:gd name="connsiteY15843" fmla="*/ 1235016 h 3322003"/>
              <a:gd name="connsiteX15844" fmla="*/ 1192420 w 12191948"/>
              <a:gd name="connsiteY15844" fmla="*/ 1226836 h 3322003"/>
              <a:gd name="connsiteX15845" fmla="*/ 1176213 w 12191948"/>
              <a:gd name="connsiteY15845" fmla="*/ 1233069 h 3322003"/>
              <a:gd name="connsiteX15846" fmla="*/ 1178148 w 12191948"/>
              <a:gd name="connsiteY15846" fmla="*/ 1253910 h 3322003"/>
              <a:gd name="connsiteX15847" fmla="*/ 1129772 w 12191948"/>
              <a:gd name="connsiteY15847" fmla="*/ 1229562 h 3322003"/>
              <a:gd name="connsiteX15848" fmla="*/ 1118034 w 12191948"/>
              <a:gd name="connsiteY15848" fmla="*/ 1227735 h 3322003"/>
              <a:gd name="connsiteX15849" fmla="*/ 1117436 w 12191948"/>
              <a:gd name="connsiteY15849" fmla="*/ 1222867 h 3322003"/>
              <a:gd name="connsiteX15850" fmla="*/ 1102199 w 12191948"/>
              <a:gd name="connsiteY15850" fmla="*/ 1217682 h 3322003"/>
              <a:gd name="connsiteX15851" fmla="*/ 1074865 w 12191948"/>
              <a:gd name="connsiteY15851" fmla="*/ 1222162 h 3322003"/>
              <a:gd name="connsiteX15852" fmla="*/ 1080528 w 12191948"/>
              <a:gd name="connsiteY15852" fmla="*/ 1223028 h 3322003"/>
              <a:gd name="connsiteX15853" fmla="*/ 1044389 w 12191948"/>
              <a:gd name="connsiteY15853" fmla="*/ 1224888 h 3322003"/>
              <a:gd name="connsiteX15854" fmla="*/ 1040760 w 12191948"/>
              <a:gd name="connsiteY15854" fmla="*/ 1235991 h 3322003"/>
              <a:gd name="connsiteX15855" fmla="*/ 988996 w 12191948"/>
              <a:gd name="connsiteY15855" fmla="*/ 1233069 h 3322003"/>
              <a:gd name="connsiteX15856" fmla="*/ 952716 w 12191948"/>
              <a:gd name="connsiteY15856" fmla="*/ 1242028 h 3322003"/>
              <a:gd name="connsiteX15857" fmla="*/ 958521 w 12191948"/>
              <a:gd name="connsiteY15857" fmla="*/ 1250598 h 3322003"/>
              <a:gd name="connsiteX15858" fmla="*/ 920061 w 12191948"/>
              <a:gd name="connsiteY15858" fmla="*/ 1251573 h 3322003"/>
              <a:gd name="connsiteX15859" fmla="*/ 880151 w 12191948"/>
              <a:gd name="connsiteY15859" fmla="*/ 1229953 h 3322003"/>
              <a:gd name="connsiteX15860" fmla="*/ 796703 w 12191948"/>
              <a:gd name="connsiteY15860" fmla="*/ 1228979 h 3322003"/>
              <a:gd name="connsiteX15861" fmla="*/ 734055 w 12191948"/>
              <a:gd name="connsiteY15861" fmla="*/ 1232679 h 3322003"/>
              <a:gd name="connsiteX15862" fmla="*/ 639238 w 12191948"/>
              <a:gd name="connsiteY15862" fmla="*/ 1210281 h 3322003"/>
              <a:gd name="connsiteX15863" fmla="*/ 641656 w 12191948"/>
              <a:gd name="connsiteY15863" fmla="*/ 1237744 h 3322003"/>
              <a:gd name="connsiteX15864" fmla="*/ 570785 w 12191948"/>
              <a:gd name="connsiteY15864" fmla="*/ 1229368 h 3322003"/>
              <a:gd name="connsiteX15865" fmla="*/ 573688 w 12191948"/>
              <a:gd name="connsiteY15865" fmla="*/ 1209891 h 3322003"/>
              <a:gd name="connsiteX15866" fmla="*/ 539342 w 12191948"/>
              <a:gd name="connsiteY15866" fmla="*/ 1223914 h 3322003"/>
              <a:gd name="connsiteX15867" fmla="*/ 408241 w 12191948"/>
              <a:gd name="connsiteY15867" fmla="*/ 1211060 h 3322003"/>
              <a:gd name="connsiteX15868" fmla="*/ 376557 w 12191948"/>
              <a:gd name="connsiteY15868" fmla="*/ 1211060 h 3322003"/>
              <a:gd name="connsiteX15869" fmla="*/ 335677 w 12191948"/>
              <a:gd name="connsiteY15869" fmla="*/ 1202685 h 3322003"/>
              <a:gd name="connsiteX15870" fmla="*/ 265774 w 12191948"/>
              <a:gd name="connsiteY15870" fmla="*/ 1207748 h 3322003"/>
              <a:gd name="connsiteX15871" fmla="*/ 225865 w 12191948"/>
              <a:gd name="connsiteY15871" fmla="*/ 1204631 h 3322003"/>
              <a:gd name="connsiteX15872" fmla="*/ 142173 w 12191948"/>
              <a:gd name="connsiteY15872" fmla="*/ 1189829 h 3322003"/>
              <a:gd name="connsiteX15873" fmla="*/ 156203 w 12191948"/>
              <a:gd name="connsiteY15873" fmla="*/ 1201515 h 3322003"/>
              <a:gd name="connsiteX15874" fmla="*/ 161523 w 12191948"/>
              <a:gd name="connsiteY15874" fmla="*/ 1212619 h 3322003"/>
              <a:gd name="connsiteX15875" fmla="*/ 118470 w 12191948"/>
              <a:gd name="connsiteY15875" fmla="*/ 1198010 h 3322003"/>
              <a:gd name="connsiteX15876" fmla="*/ 70093 w 12191948"/>
              <a:gd name="connsiteY15876" fmla="*/ 1191193 h 3322003"/>
              <a:gd name="connsiteX15877" fmla="*/ 57031 w 12191948"/>
              <a:gd name="connsiteY15877" fmla="*/ 1179700 h 3322003"/>
              <a:gd name="connsiteX15878" fmla="*/ 8654 w 12191948"/>
              <a:gd name="connsiteY15878" fmla="*/ 1170742 h 3322003"/>
              <a:gd name="connsiteX15879" fmla="*/ 8654 w 12191948"/>
              <a:gd name="connsiteY15879" fmla="*/ 1163340 h 3322003"/>
              <a:gd name="connsiteX15880" fmla="*/ 38648 w 12191948"/>
              <a:gd name="connsiteY15880" fmla="*/ 1158665 h 3322003"/>
              <a:gd name="connsiteX15881" fmla="*/ 29699 w 12191948"/>
              <a:gd name="connsiteY15881" fmla="*/ 1152044 h 3322003"/>
              <a:gd name="connsiteX15882" fmla="*/ 0 w 12191948"/>
              <a:gd name="connsiteY15882" fmla="*/ 1152044 h 3322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</a:cxnLst>
            <a:rect l="l" t="t" r="r" b="b"/>
            <a:pathLst>
              <a:path w="12191948" h="3322003">
                <a:moveTo>
                  <a:pt x="6286670" y="3276427"/>
                </a:moveTo>
                <a:lnTo>
                  <a:pt x="6288123" y="3279543"/>
                </a:lnTo>
                <a:lnTo>
                  <a:pt x="6296587" y="3279543"/>
                </a:lnTo>
                <a:close/>
                <a:moveTo>
                  <a:pt x="5532970" y="3259676"/>
                </a:moveTo>
                <a:lnTo>
                  <a:pt x="5528374" y="3262207"/>
                </a:lnTo>
                <a:lnTo>
                  <a:pt x="5539743" y="3264544"/>
                </a:lnTo>
                <a:cubicBezTo>
                  <a:pt x="5539743" y="3263377"/>
                  <a:pt x="5539743" y="3262013"/>
                  <a:pt x="5539743" y="3260845"/>
                </a:cubicBezTo>
                <a:close/>
                <a:moveTo>
                  <a:pt x="6548628" y="3221891"/>
                </a:moveTo>
                <a:lnTo>
                  <a:pt x="6544999" y="3224617"/>
                </a:lnTo>
                <a:lnTo>
                  <a:pt x="6554433" y="3225396"/>
                </a:lnTo>
                <a:close/>
                <a:moveTo>
                  <a:pt x="5877650" y="3213127"/>
                </a:moveTo>
                <a:cubicBezTo>
                  <a:pt x="5872330" y="3213127"/>
                  <a:pt x="5866039" y="3214879"/>
                  <a:pt x="5867007" y="3216631"/>
                </a:cubicBezTo>
                <a:cubicBezTo>
                  <a:pt x="5871072" y="3219787"/>
                  <a:pt x="5875933" y="3222163"/>
                  <a:pt x="5881278" y="3223643"/>
                </a:cubicBezTo>
                <a:lnTo>
                  <a:pt x="5882246" y="3223253"/>
                </a:lnTo>
                <a:cubicBezTo>
                  <a:pt x="5903531" y="3228512"/>
                  <a:pt x="5910789" y="3226175"/>
                  <a:pt x="5906434" y="3215462"/>
                </a:cubicBezTo>
                <a:cubicBezTo>
                  <a:pt x="5896904" y="3214255"/>
                  <a:pt x="5887302" y="3213476"/>
                  <a:pt x="5877650" y="3213127"/>
                </a:cubicBezTo>
                <a:close/>
                <a:moveTo>
                  <a:pt x="6002460" y="3208256"/>
                </a:moveTo>
                <a:cubicBezTo>
                  <a:pt x="6000525" y="3209814"/>
                  <a:pt x="5997866" y="3211178"/>
                  <a:pt x="5999799" y="3212345"/>
                </a:cubicBezTo>
                <a:lnTo>
                  <a:pt x="6000769" y="3211957"/>
                </a:lnTo>
                <a:cubicBezTo>
                  <a:pt x="6004639" y="3213787"/>
                  <a:pt x="6008918" y="3214975"/>
                  <a:pt x="6013346" y="3215462"/>
                </a:cubicBezTo>
                <a:cubicBezTo>
                  <a:pt x="6019730" y="3214411"/>
                  <a:pt x="6026021" y="3213047"/>
                  <a:pt x="6032212" y="3211372"/>
                </a:cubicBezTo>
                <a:cubicBezTo>
                  <a:pt x="6033664" y="3211372"/>
                  <a:pt x="6033906" y="3210008"/>
                  <a:pt x="6034629" y="3209425"/>
                </a:cubicBezTo>
                <a:lnTo>
                  <a:pt x="6022778" y="3208256"/>
                </a:lnTo>
                <a:close/>
                <a:moveTo>
                  <a:pt x="6265144" y="3200855"/>
                </a:moveTo>
                <a:cubicBezTo>
                  <a:pt x="6261515" y="3202217"/>
                  <a:pt x="6262967" y="3206503"/>
                  <a:pt x="6266111" y="3207282"/>
                </a:cubicBezTo>
                <a:lnTo>
                  <a:pt x="6267079" y="3206892"/>
                </a:lnTo>
                <a:cubicBezTo>
                  <a:pt x="6276076" y="3209172"/>
                  <a:pt x="6285317" y="3210865"/>
                  <a:pt x="6294652" y="3211957"/>
                </a:cubicBezTo>
                <a:cubicBezTo>
                  <a:pt x="6292234" y="3207867"/>
                  <a:pt x="6292961" y="3205334"/>
                  <a:pt x="6289332" y="3203581"/>
                </a:cubicBezTo>
                <a:cubicBezTo>
                  <a:pt x="6282170" y="3199823"/>
                  <a:pt x="6273318" y="3198829"/>
                  <a:pt x="6265144" y="3200855"/>
                </a:cubicBezTo>
                <a:close/>
                <a:moveTo>
                  <a:pt x="6316664" y="3194038"/>
                </a:moveTo>
                <a:cubicBezTo>
                  <a:pt x="6311488" y="3193570"/>
                  <a:pt x="6306239" y="3194175"/>
                  <a:pt x="6301424" y="3195790"/>
                </a:cubicBezTo>
                <a:cubicBezTo>
                  <a:pt x="6299974" y="3196764"/>
                  <a:pt x="6303118" y="3199880"/>
                  <a:pt x="6306506" y="3201050"/>
                </a:cubicBezTo>
                <a:lnTo>
                  <a:pt x="6307471" y="3200661"/>
                </a:lnTo>
                <a:cubicBezTo>
                  <a:pt x="6315214" y="3203581"/>
                  <a:pt x="6324163" y="3206113"/>
                  <a:pt x="6331659" y="3208841"/>
                </a:cubicBezTo>
                <a:cubicBezTo>
                  <a:pt x="6341337" y="3207867"/>
                  <a:pt x="6352947" y="3207088"/>
                  <a:pt x="6342787" y="3201438"/>
                </a:cubicBezTo>
                <a:cubicBezTo>
                  <a:pt x="6334635" y="3197856"/>
                  <a:pt x="6325808" y="3195363"/>
                  <a:pt x="6316664" y="3194038"/>
                </a:cubicBezTo>
                <a:close/>
                <a:moveTo>
                  <a:pt x="6504282" y="3192744"/>
                </a:moveTo>
                <a:cubicBezTo>
                  <a:pt x="6495516" y="3193341"/>
                  <a:pt x="6486900" y="3195342"/>
                  <a:pt x="6478966" y="3198712"/>
                </a:cubicBezTo>
                <a:cubicBezTo>
                  <a:pt x="6500252" y="3208333"/>
                  <a:pt x="6522916" y="3215852"/>
                  <a:pt x="6546452" y="3221112"/>
                </a:cubicBezTo>
                <a:lnTo>
                  <a:pt x="6547902" y="3220721"/>
                </a:lnTo>
                <a:lnTo>
                  <a:pt x="6574025" y="3217411"/>
                </a:lnTo>
                <a:cubicBezTo>
                  <a:pt x="6564131" y="3205315"/>
                  <a:pt x="6548288" y="3197232"/>
                  <a:pt x="6530486" y="3195205"/>
                </a:cubicBezTo>
                <a:cubicBezTo>
                  <a:pt x="6521960" y="3192956"/>
                  <a:pt x="6513047" y="3192148"/>
                  <a:pt x="6504282" y="3192744"/>
                </a:cubicBezTo>
                <a:close/>
                <a:moveTo>
                  <a:pt x="5451939" y="3188778"/>
                </a:moveTo>
                <a:cubicBezTo>
                  <a:pt x="5451939" y="3188778"/>
                  <a:pt x="5450731" y="3190337"/>
                  <a:pt x="5450972" y="3191701"/>
                </a:cubicBezTo>
                <a:lnTo>
                  <a:pt x="5451698" y="3190531"/>
                </a:lnTo>
                <a:cubicBezTo>
                  <a:pt x="5453610" y="3190862"/>
                  <a:pt x="5455593" y="3190862"/>
                  <a:pt x="5457503" y="3190531"/>
                </a:cubicBezTo>
                <a:cubicBezTo>
                  <a:pt x="5457503" y="3190531"/>
                  <a:pt x="5457503" y="3189363"/>
                  <a:pt x="5457503" y="3188778"/>
                </a:cubicBezTo>
                <a:cubicBezTo>
                  <a:pt x="5455665" y="3188644"/>
                  <a:pt x="5453803" y="3188644"/>
                  <a:pt x="5451939" y="3188778"/>
                </a:cubicBezTo>
                <a:close/>
                <a:moveTo>
                  <a:pt x="6466388" y="3187999"/>
                </a:moveTo>
                <a:cubicBezTo>
                  <a:pt x="6466533" y="3188644"/>
                  <a:pt x="6466533" y="3189304"/>
                  <a:pt x="6466388" y="3189948"/>
                </a:cubicBezTo>
                <a:cubicBezTo>
                  <a:pt x="6468323" y="3189948"/>
                  <a:pt x="6471226" y="3189948"/>
                  <a:pt x="6471952" y="3189948"/>
                </a:cubicBezTo>
                <a:cubicBezTo>
                  <a:pt x="6472676" y="3189948"/>
                  <a:pt x="6471708" y="3189169"/>
                  <a:pt x="6471226" y="3188584"/>
                </a:cubicBezTo>
                <a:lnTo>
                  <a:pt x="6472194" y="3187999"/>
                </a:lnTo>
                <a:close/>
                <a:moveTo>
                  <a:pt x="6346717" y="3179356"/>
                </a:moveTo>
                <a:cubicBezTo>
                  <a:pt x="6340670" y="3179040"/>
                  <a:pt x="6334926" y="3179722"/>
                  <a:pt x="6330935" y="3182351"/>
                </a:cubicBezTo>
                <a:lnTo>
                  <a:pt x="6443650" y="3217799"/>
                </a:lnTo>
                <a:cubicBezTo>
                  <a:pt x="6451634" y="3220333"/>
                  <a:pt x="6455019" y="3219942"/>
                  <a:pt x="6482110" y="3216826"/>
                </a:cubicBezTo>
                <a:cubicBezTo>
                  <a:pt x="6472361" y="3210945"/>
                  <a:pt x="6461599" y="3206231"/>
                  <a:pt x="6450182" y="3202802"/>
                </a:cubicBezTo>
                <a:cubicBezTo>
                  <a:pt x="6420915" y="3197856"/>
                  <a:pt x="6392204" y="3191020"/>
                  <a:pt x="6364313" y="3182351"/>
                </a:cubicBezTo>
                <a:cubicBezTo>
                  <a:pt x="6359113" y="3180987"/>
                  <a:pt x="6352763" y="3179673"/>
                  <a:pt x="6346717" y="3179356"/>
                </a:cubicBezTo>
                <a:close/>
                <a:moveTo>
                  <a:pt x="6275545" y="3133269"/>
                </a:moveTo>
                <a:cubicBezTo>
                  <a:pt x="6276995" y="3136385"/>
                  <a:pt x="6275545" y="3138138"/>
                  <a:pt x="6278448" y="3139111"/>
                </a:cubicBezTo>
                <a:cubicBezTo>
                  <a:pt x="6286284" y="3142520"/>
                  <a:pt x="6295378" y="3143552"/>
                  <a:pt x="6304086" y="3142033"/>
                </a:cubicBezTo>
                <a:cubicBezTo>
                  <a:pt x="6304571" y="3142033"/>
                  <a:pt x="6302392" y="3139111"/>
                  <a:pt x="6301424" y="3138917"/>
                </a:cubicBezTo>
                <a:lnTo>
                  <a:pt x="6302877" y="3138332"/>
                </a:lnTo>
                <a:cubicBezTo>
                  <a:pt x="6294169" y="3136385"/>
                  <a:pt x="6285218" y="3135021"/>
                  <a:pt x="6275545" y="3133269"/>
                </a:cubicBezTo>
                <a:close/>
                <a:moveTo>
                  <a:pt x="5944650" y="3108338"/>
                </a:moveTo>
                <a:lnTo>
                  <a:pt x="5946102" y="3110870"/>
                </a:lnTo>
                <a:cubicBezTo>
                  <a:pt x="5950046" y="3111064"/>
                  <a:pt x="5954013" y="3111064"/>
                  <a:pt x="5957954" y="3110870"/>
                </a:cubicBezTo>
                <a:cubicBezTo>
                  <a:pt x="5958195" y="3111064"/>
                  <a:pt x="5956745" y="3109506"/>
                  <a:pt x="5956504" y="3108727"/>
                </a:cubicBezTo>
                <a:lnTo>
                  <a:pt x="5957471" y="3108338"/>
                </a:lnTo>
                <a:close/>
                <a:moveTo>
                  <a:pt x="5881642" y="3106292"/>
                </a:moveTo>
                <a:cubicBezTo>
                  <a:pt x="5878376" y="3107558"/>
                  <a:pt x="5877167" y="3110090"/>
                  <a:pt x="5877167" y="3113401"/>
                </a:cubicBezTo>
                <a:lnTo>
                  <a:pt x="5949490" y="3128983"/>
                </a:lnTo>
                <a:lnTo>
                  <a:pt x="5964970" y="3123529"/>
                </a:lnTo>
                <a:cubicBezTo>
                  <a:pt x="5940782" y="3117493"/>
                  <a:pt x="5919979" y="3111649"/>
                  <a:pt x="5898452" y="3106780"/>
                </a:cubicBezTo>
                <a:cubicBezTo>
                  <a:pt x="5890228" y="3105026"/>
                  <a:pt x="5884907" y="3105026"/>
                  <a:pt x="5881642" y="3106292"/>
                </a:cubicBezTo>
                <a:close/>
                <a:moveTo>
                  <a:pt x="6046242" y="3103858"/>
                </a:moveTo>
                <a:lnTo>
                  <a:pt x="6007782" y="3122362"/>
                </a:lnTo>
                <a:lnTo>
                  <a:pt x="6082282" y="3132099"/>
                </a:lnTo>
                <a:lnTo>
                  <a:pt x="6087843" y="3120609"/>
                </a:lnTo>
                <a:lnTo>
                  <a:pt x="6129690" y="3126451"/>
                </a:lnTo>
                <a:cubicBezTo>
                  <a:pt x="6133075" y="3128204"/>
                  <a:pt x="6135737" y="3129179"/>
                  <a:pt x="6135737" y="3129762"/>
                </a:cubicBezTo>
                <a:cubicBezTo>
                  <a:pt x="6135254" y="3134553"/>
                  <a:pt x="6135254" y="3139385"/>
                  <a:pt x="6135737" y="3144176"/>
                </a:cubicBezTo>
                <a:cubicBezTo>
                  <a:pt x="6135737" y="3148460"/>
                  <a:pt x="6162827" y="3151576"/>
                  <a:pt x="6154846" y="3157809"/>
                </a:cubicBezTo>
                <a:cubicBezTo>
                  <a:pt x="6146862" y="3164042"/>
                  <a:pt x="6168633" y="3170275"/>
                  <a:pt x="6186289" y="3174172"/>
                </a:cubicBezTo>
                <a:cubicBezTo>
                  <a:pt x="6208301" y="3178845"/>
                  <a:pt x="6231039" y="3181961"/>
                  <a:pt x="6253775" y="3186053"/>
                </a:cubicBezTo>
                <a:cubicBezTo>
                  <a:pt x="6264659" y="3176704"/>
                  <a:pt x="6292717" y="3175145"/>
                  <a:pt x="6313520" y="3170665"/>
                </a:cubicBezTo>
                <a:cubicBezTo>
                  <a:pt x="6319084" y="3169495"/>
                  <a:pt x="6323195" y="3166575"/>
                  <a:pt x="6321986" y="3163653"/>
                </a:cubicBezTo>
                <a:cubicBezTo>
                  <a:pt x="6320775" y="3160731"/>
                  <a:pt x="6306988" y="3154499"/>
                  <a:pt x="6293443" y="3153135"/>
                </a:cubicBezTo>
                <a:cubicBezTo>
                  <a:pt x="6279898" y="3151773"/>
                  <a:pt x="6271431" y="3153135"/>
                  <a:pt x="6254260" y="3151967"/>
                </a:cubicBezTo>
                <a:cubicBezTo>
                  <a:pt x="6232586" y="3140514"/>
                  <a:pt x="6207575" y="3133794"/>
                  <a:pt x="6181695" y="3132490"/>
                </a:cubicBezTo>
                <a:lnTo>
                  <a:pt x="6131140" y="3114571"/>
                </a:lnTo>
                <a:cubicBezTo>
                  <a:pt x="6124368" y="3114571"/>
                  <a:pt x="6110581" y="3114571"/>
                  <a:pt x="6096310" y="3112039"/>
                </a:cubicBezTo>
                <a:cubicBezTo>
                  <a:pt x="6082041" y="3109506"/>
                  <a:pt x="6066075" y="3107168"/>
                  <a:pt x="6046242" y="3103858"/>
                </a:cubicBezTo>
                <a:close/>
                <a:moveTo>
                  <a:pt x="6102358" y="3103663"/>
                </a:moveTo>
                <a:lnTo>
                  <a:pt x="6100906" y="3105027"/>
                </a:lnTo>
                <a:lnTo>
                  <a:pt x="6105502" y="3105027"/>
                </a:lnTo>
                <a:close/>
                <a:moveTo>
                  <a:pt x="5801941" y="3095482"/>
                </a:moveTo>
                <a:cubicBezTo>
                  <a:pt x="5803973" y="3097547"/>
                  <a:pt x="5806416" y="3099339"/>
                  <a:pt x="5809199" y="3100741"/>
                </a:cubicBezTo>
                <a:lnTo>
                  <a:pt x="5810167" y="3100353"/>
                </a:lnTo>
                <a:cubicBezTo>
                  <a:pt x="5814397" y="3101034"/>
                  <a:pt x="5818752" y="3101034"/>
                  <a:pt x="5822986" y="3100353"/>
                </a:cubicBezTo>
                <a:cubicBezTo>
                  <a:pt x="5824436" y="3100353"/>
                  <a:pt x="5821292" y="3097625"/>
                  <a:pt x="5819598" y="3095482"/>
                </a:cubicBezTo>
                <a:close/>
                <a:moveTo>
                  <a:pt x="5752598" y="3094120"/>
                </a:moveTo>
                <a:lnTo>
                  <a:pt x="5754533" y="3095093"/>
                </a:lnTo>
                <a:lnTo>
                  <a:pt x="5756953" y="3095093"/>
                </a:lnTo>
                <a:close/>
                <a:moveTo>
                  <a:pt x="6005362" y="3084186"/>
                </a:moveTo>
                <a:lnTo>
                  <a:pt x="6005667" y="3084256"/>
                </a:lnTo>
                <a:lnTo>
                  <a:pt x="6018425" y="3098989"/>
                </a:lnTo>
                <a:cubicBezTo>
                  <a:pt x="6036809" y="3098989"/>
                  <a:pt x="6051804" y="3098989"/>
                  <a:pt x="6042613" y="3092756"/>
                </a:cubicBezTo>
                <a:lnTo>
                  <a:pt x="6005667" y="3084256"/>
                </a:lnTo>
                <a:lnTo>
                  <a:pt x="6005606" y="3084186"/>
                </a:lnTo>
                <a:close/>
                <a:moveTo>
                  <a:pt x="7088821" y="3077514"/>
                </a:moveTo>
                <a:lnTo>
                  <a:pt x="7089714" y="3077563"/>
                </a:lnTo>
                <a:lnTo>
                  <a:pt x="7088747" y="3077563"/>
                </a:lnTo>
                <a:close/>
                <a:moveTo>
                  <a:pt x="5682454" y="3068993"/>
                </a:moveTo>
                <a:cubicBezTo>
                  <a:pt x="5682454" y="3068993"/>
                  <a:pt x="5679793" y="3070942"/>
                  <a:pt x="5680516" y="3071136"/>
                </a:cubicBezTo>
                <a:lnTo>
                  <a:pt x="5681486" y="3070747"/>
                </a:lnTo>
                <a:cubicBezTo>
                  <a:pt x="5685113" y="3072109"/>
                  <a:pt x="5689226" y="3073085"/>
                  <a:pt x="5693338" y="3074252"/>
                </a:cubicBezTo>
                <a:cubicBezTo>
                  <a:pt x="5693338" y="3073085"/>
                  <a:pt x="5695031" y="3071721"/>
                  <a:pt x="5693338" y="3070942"/>
                </a:cubicBezTo>
                <a:cubicBezTo>
                  <a:pt x="5689854" y="3069870"/>
                  <a:pt x="5686176" y="3069208"/>
                  <a:pt x="5682454" y="3068993"/>
                </a:cubicBezTo>
                <a:close/>
                <a:moveTo>
                  <a:pt x="6557577" y="3066461"/>
                </a:moveTo>
                <a:cubicBezTo>
                  <a:pt x="6553392" y="3066656"/>
                  <a:pt x="6549329" y="3067670"/>
                  <a:pt x="6545725" y="3069383"/>
                </a:cubicBezTo>
                <a:cubicBezTo>
                  <a:pt x="6549788" y="3070903"/>
                  <a:pt x="6553996" y="3072130"/>
                  <a:pt x="6558303" y="3073085"/>
                </a:cubicBezTo>
                <a:lnTo>
                  <a:pt x="6558303" y="3073667"/>
                </a:lnTo>
                <a:cubicBezTo>
                  <a:pt x="6564906" y="3073960"/>
                  <a:pt x="6571534" y="3073960"/>
                  <a:pt x="6578136" y="3073667"/>
                </a:cubicBezTo>
                <a:cubicBezTo>
                  <a:pt x="6578017" y="3072557"/>
                  <a:pt x="6578017" y="3071467"/>
                  <a:pt x="6578136" y="3070357"/>
                </a:cubicBezTo>
                <a:cubicBezTo>
                  <a:pt x="6571437" y="3068623"/>
                  <a:pt x="6564542" y="3067318"/>
                  <a:pt x="6557577" y="3066461"/>
                </a:cubicBezTo>
                <a:close/>
                <a:moveTo>
                  <a:pt x="5856547" y="3061884"/>
                </a:moveTo>
                <a:cubicBezTo>
                  <a:pt x="5839071" y="3061884"/>
                  <a:pt x="5826735" y="3065877"/>
                  <a:pt x="5809440" y="3073864"/>
                </a:cubicBezTo>
                <a:cubicBezTo>
                  <a:pt x="5825403" y="3082237"/>
                  <a:pt x="5857575" y="3087887"/>
                  <a:pt x="5859751" y="3098016"/>
                </a:cubicBezTo>
                <a:lnTo>
                  <a:pt x="5860719" y="3097625"/>
                </a:lnTo>
                <a:cubicBezTo>
                  <a:pt x="5910545" y="3103469"/>
                  <a:pt x="5907643" y="3088861"/>
                  <a:pt x="5924334" y="3082043"/>
                </a:cubicBezTo>
                <a:cubicBezTo>
                  <a:pt x="5946851" y="3095073"/>
                  <a:pt x="5973774" y="3102281"/>
                  <a:pt x="6001492" y="3102690"/>
                </a:cubicBezTo>
                <a:cubicBezTo>
                  <a:pt x="5993752" y="3084380"/>
                  <a:pt x="5993752" y="3084380"/>
                  <a:pt x="5934492" y="3073864"/>
                </a:cubicBezTo>
                <a:cubicBezTo>
                  <a:pt x="5896638" y="3065877"/>
                  <a:pt x="5874022" y="3061884"/>
                  <a:pt x="5856547" y="3061884"/>
                </a:cubicBezTo>
                <a:close/>
                <a:moveTo>
                  <a:pt x="5928928" y="3053607"/>
                </a:moveTo>
                <a:lnTo>
                  <a:pt x="5904394" y="3055300"/>
                </a:lnTo>
                <a:lnTo>
                  <a:pt x="5903772" y="3054775"/>
                </a:lnTo>
                <a:lnTo>
                  <a:pt x="5903531" y="3055360"/>
                </a:lnTo>
                <a:lnTo>
                  <a:pt x="5904394" y="3055300"/>
                </a:lnTo>
                <a:lnTo>
                  <a:pt x="5908611" y="3058865"/>
                </a:lnTo>
                <a:cubicBezTo>
                  <a:pt x="5916836" y="3058865"/>
                  <a:pt x="5924817" y="3058865"/>
                  <a:pt x="5932798" y="3058865"/>
                </a:cubicBezTo>
                <a:cubicBezTo>
                  <a:pt x="5932798" y="3058865"/>
                  <a:pt x="5931107" y="3056333"/>
                  <a:pt x="5928928" y="3053607"/>
                </a:cubicBezTo>
                <a:close/>
                <a:moveTo>
                  <a:pt x="6488156" y="3052438"/>
                </a:moveTo>
                <a:cubicBezTo>
                  <a:pt x="6488156" y="3052438"/>
                  <a:pt x="6488641" y="3053802"/>
                  <a:pt x="6489850" y="3053996"/>
                </a:cubicBezTo>
                <a:lnTo>
                  <a:pt x="6489850" y="3054581"/>
                </a:lnTo>
                <a:cubicBezTo>
                  <a:pt x="6494688" y="3056139"/>
                  <a:pt x="6500010" y="3057306"/>
                  <a:pt x="6505816" y="3058865"/>
                </a:cubicBezTo>
                <a:cubicBezTo>
                  <a:pt x="6505816" y="3056724"/>
                  <a:pt x="6505816" y="3055554"/>
                  <a:pt x="6507024" y="3054581"/>
                </a:cubicBezTo>
                <a:close/>
                <a:moveTo>
                  <a:pt x="5732765" y="3051074"/>
                </a:moveTo>
                <a:lnTo>
                  <a:pt x="5733247" y="3054969"/>
                </a:lnTo>
                <a:lnTo>
                  <a:pt x="5750904" y="3056724"/>
                </a:lnTo>
                <a:cubicBezTo>
                  <a:pt x="5765805" y="3061261"/>
                  <a:pt x="5782058" y="3062157"/>
                  <a:pt x="5797586" y="3059255"/>
                </a:cubicBezTo>
                <a:cubicBezTo>
                  <a:pt x="5782543" y="3055632"/>
                  <a:pt x="5766796" y="3054249"/>
                  <a:pt x="5751145" y="3055165"/>
                </a:cubicBezTo>
                <a:close/>
                <a:moveTo>
                  <a:pt x="6850254" y="3049321"/>
                </a:moveTo>
                <a:cubicBezTo>
                  <a:pt x="6847592" y="3049712"/>
                  <a:pt x="6849042" y="3053996"/>
                  <a:pt x="6854365" y="3056527"/>
                </a:cubicBezTo>
                <a:lnTo>
                  <a:pt x="6854848" y="3058282"/>
                </a:lnTo>
                <a:cubicBezTo>
                  <a:pt x="6863096" y="3061321"/>
                  <a:pt x="6871925" y="3063247"/>
                  <a:pt x="6880971" y="3063930"/>
                </a:cubicBezTo>
                <a:cubicBezTo>
                  <a:pt x="6890890" y="3063930"/>
                  <a:pt x="6887261" y="3059061"/>
                  <a:pt x="6869360" y="3050879"/>
                </a:cubicBezTo>
                <a:cubicBezTo>
                  <a:pt x="6863073" y="3049808"/>
                  <a:pt x="6856663" y="3049282"/>
                  <a:pt x="6850254" y="3049321"/>
                </a:cubicBezTo>
                <a:close/>
                <a:moveTo>
                  <a:pt x="5604326" y="3045426"/>
                </a:moveTo>
                <a:cubicBezTo>
                  <a:pt x="5607710" y="3055360"/>
                  <a:pt x="5634560" y="3059061"/>
                  <a:pt x="5656572" y="3064709"/>
                </a:cubicBezTo>
                <a:lnTo>
                  <a:pt x="5657298" y="3064318"/>
                </a:lnTo>
                <a:lnTo>
                  <a:pt x="5713897" y="3060813"/>
                </a:lnTo>
                <a:cubicBezTo>
                  <a:pt x="5680275" y="3046790"/>
                  <a:pt x="5674470" y="3046011"/>
                  <a:pt x="5604326" y="3045426"/>
                </a:cubicBezTo>
                <a:close/>
                <a:moveTo>
                  <a:pt x="6313761" y="3044647"/>
                </a:moveTo>
                <a:cubicBezTo>
                  <a:pt x="6314002" y="3053217"/>
                  <a:pt x="6336255" y="3053802"/>
                  <a:pt x="6350044" y="3057503"/>
                </a:cubicBezTo>
                <a:lnTo>
                  <a:pt x="6364072" y="3048348"/>
                </a:lnTo>
                <a:cubicBezTo>
                  <a:pt x="6347939" y="3043751"/>
                  <a:pt x="6330646" y="3042465"/>
                  <a:pt x="6313761" y="3044647"/>
                </a:cubicBezTo>
                <a:close/>
                <a:moveTo>
                  <a:pt x="6401323" y="3043283"/>
                </a:moveTo>
                <a:lnTo>
                  <a:pt x="6401323" y="3045816"/>
                </a:lnTo>
                <a:cubicBezTo>
                  <a:pt x="6405676" y="3045816"/>
                  <a:pt x="6410272" y="3045816"/>
                  <a:pt x="6413901" y="3045816"/>
                </a:cubicBezTo>
                <a:cubicBezTo>
                  <a:pt x="6417527" y="3045816"/>
                  <a:pt x="6413901" y="3044258"/>
                  <a:pt x="6413901" y="3043283"/>
                </a:cubicBezTo>
                <a:close/>
                <a:moveTo>
                  <a:pt x="7011586" y="3042504"/>
                </a:moveTo>
                <a:cubicBezTo>
                  <a:pt x="7008176" y="3044880"/>
                  <a:pt x="7005517" y="3047900"/>
                  <a:pt x="7003846" y="3051270"/>
                </a:cubicBezTo>
                <a:cubicBezTo>
                  <a:pt x="7013039" y="3050685"/>
                  <a:pt x="7024164" y="3051659"/>
                  <a:pt x="7033357" y="3051270"/>
                </a:cubicBezTo>
                <a:lnTo>
                  <a:pt x="7033839" y="3052243"/>
                </a:lnTo>
                <a:cubicBezTo>
                  <a:pt x="7037227" y="3052243"/>
                  <a:pt x="7037709" y="3048736"/>
                  <a:pt x="7035774" y="3046790"/>
                </a:cubicBezTo>
                <a:cubicBezTo>
                  <a:pt x="7028687" y="3042933"/>
                  <a:pt x="7020030" y="3041393"/>
                  <a:pt x="7011586" y="3042504"/>
                </a:cubicBezTo>
                <a:close/>
                <a:moveTo>
                  <a:pt x="7038195" y="3031987"/>
                </a:moveTo>
                <a:lnTo>
                  <a:pt x="7038195" y="3032766"/>
                </a:lnTo>
                <a:lnTo>
                  <a:pt x="7026825" y="3032766"/>
                </a:lnTo>
                <a:cubicBezTo>
                  <a:pt x="7026825" y="3032766"/>
                  <a:pt x="7026825" y="3034130"/>
                  <a:pt x="7026825" y="3034909"/>
                </a:cubicBezTo>
                <a:lnTo>
                  <a:pt x="7038195" y="3036271"/>
                </a:lnTo>
                <a:lnTo>
                  <a:pt x="7038195" y="3032766"/>
                </a:lnTo>
                <a:lnTo>
                  <a:pt x="7038677" y="3032766"/>
                </a:lnTo>
                <a:close/>
                <a:moveTo>
                  <a:pt x="7640476" y="3023223"/>
                </a:moveTo>
                <a:lnTo>
                  <a:pt x="7664664" y="3026922"/>
                </a:lnTo>
                <a:lnTo>
                  <a:pt x="7664412" y="3027983"/>
                </a:lnTo>
                <a:lnTo>
                  <a:pt x="7663214" y="3027701"/>
                </a:lnTo>
                <a:lnTo>
                  <a:pt x="7663214" y="3026728"/>
                </a:lnTo>
                <a:close/>
                <a:moveTo>
                  <a:pt x="7319259" y="3022832"/>
                </a:moveTo>
                <a:cubicBezTo>
                  <a:pt x="7317809" y="3022444"/>
                  <a:pt x="7315389" y="3025364"/>
                  <a:pt x="7317809" y="3027313"/>
                </a:cubicBezTo>
                <a:lnTo>
                  <a:pt x="7315632" y="3028286"/>
                </a:lnTo>
                <a:cubicBezTo>
                  <a:pt x="7323251" y="3034208"/>
                  <a:pt x="7331329" y="3039739"/>
                  <a:pt x="7339820" y="3044841"/>
                </a:cubicBezTo>
                <a:lnTo>
                  <a:pt x="7418672" y="3039972"/>
                </a:lnTo>
                <a:cubicBezTo>
                  <a:pt x="7396178" y="3035688"/>
                  <a:pt x="7386985" y="3033351"/>
                  <a:pt x="7378763" y="3032572"/>
                </a:cubicBezTo>
                <a:cubicBezTo>
                  <a:pt x="7364395" y="3032590"/>
                  <a:pt x="7350197" y="3029865"/>
                  <a:pt x="7337400" y="3024585"/>
                </a:cubicBezTo>
                <a:cubicBezTo>
                  <a:pt x="7331572" y="3022988"/>
                  <a:pt x="7325404" y="3022384"/>
                  <a:pt x="7319259" y="3022832"/>
                </a:cubicBezTo>
                <a:close/>
                <a:moveTo>
                  <a:pt x="5837740" y="3021468"/>
                </a:moveTo>
                <a:cubicBezTo>
                  <a:pt x="5852738" y="3038805"/>
                  <a:pt x="5886116" y="3040946"/>
                  <a:pt x="5918770" y="3043673"/>
                </a:cubicBezTo>
                <a:cubicBezTo>
                  <a:pt x="5947941" y="3056411"/>
                  <a:pt x="5978998" y="3066169"/>
                  <a:pt x="6011168" y="3072694"/>
                </a:cubicBezTo>
                <a:cubicBezTo>
                  <a:pt x="6026744" y="3068195"/>
                  <a:pt x="6043025" y="3065506"/>
                  <a:pt x="6059544" y="3064709"/>
                </a:cubicBezTo>
                <a:cubicBezTo>
                  <a:pt x="6078579" y="3067085"/>
                  <a:pt x="6097833" y="3061768"/>
                  <a:pt x="6111066" y="3050491"/>
                </a:cubicBezTo>
                <a:cubicBezTo>
                  <a:pt x="6101195" y="3045426"/>
                  <a:pt x="6089852" y="3042465"/>
                  <a:pt x="6078170" y="3041921"/>
                </a:cubicBezTo>
                <a:lnTo>
                  <a:pt x="6039952" y="3041921"/>
                </a:lnTo>
                <a:cubicBezTo>
                  <a:pt x="6039952" y="3045232"/>
                  <a:pt x="6038743" y="3049127"/>
                  <a:pt x="6038017" y="3053217"/>
                </a:cubicBezTo>
                <a:cubicBezTo>
                  <a:pt x="5970532" y="3044647"/>
                  <a:pt x="5903531" y="3019327"/>
                  <a:pt x="5837740" y="3021468"/>
                </a:cubicBezTo>
                <a:close/>
                <a:moveTo>
                  <a:pt x="6441957" y="3018548"/>
                </a:moveTo>
                <a:cubicBezTo>
                  <a:pt x="6432525" y="3017379"/>
                  <a:pt x="6429137" y="3022638"/>
                  <a:pt x="6436636" y="3024781"/>
                </a:cubicBezTo>
                <a:lnTo>
                  <a:pt x="6437845" y="3025364"/>
                </a:lnTo>
                <a:cubicBezTo>
                  <a:pt x="6444255" y="3027002"/>
                  <a:pt x="6450956" y="3027859"/>
                  <a:pt x="6457681" y="3027897"/>
                </a:cubicBezTo>
                <a:cubicBezTo>
                  <a:pt x="6462033" y="3027897"/>
                  <a:pt x="6462760" y="3024975"/>
                  <a:pt x="6466145" y="3022638"/>
                </a:cubicBezTo>
                <a:cubicBezTo>
                  <a:pt x="6458211" y="3020865"/>
                  <a:pt x="6450108" y="3019483"/>
                  <a:pt x="6441957" y="3018548"/>
                </a:cubicBezTo>
                <a:close/>
                <a:moveTo>
                  <a:pt x="3477951" y="3016794"/>
                </a:moveTo>
                <a:cubicBezTo>
                  <a:pt x="3477951" y="3016794"/>
                  <a:pt x="3477951" y="3018158"/>
                  <a:pt x="3477951" y="3018743"/>
                </a:cubicBezTo>
                <a:cubicBezTo>
                  <a:pt x="3479619" y="3019599"/>
                  <a:pt x="3481409" y="3020319"/>
                  <a:pt x="3483271" y="3020886"/>
                </a:cubicBezTo>
                <a:lnTo>
                  <a:pt x="3483997" y="3021468"/>
                </a:lnTo>
                <a:cubicBezTo>
                  <a:pt x="3492949" y="3021468"/>
                  <a:pt x="3501654" y="3021468"/>
                  <a:pt x="3509638" y="3021468"/>
                </a:cubicBezTo>
                <a:cubicBezTo>
                  <a:pt x="3509638" y="3021468"/>
                  <a:pt x="3508185" y="3017963"/>
                  <a:pt x="3505041" y="3016794"/>
                </a:cubicBezTo>
                <a:cubicBezTo>
                  <a:pt x="3496623" y="3013017"/>
                  <a:pt x="3486369" y="3013017"/>
                  <a:pt x="3477951" y="3016794"/>
                </a:cubicBezTo>
                <a:close/>
                <a:moveTo>
                  <a:pt x="7274029" y="3016405"/>
                </a:moveTo>
                <a:lnTo>
                  <a:pt x="7271850" y="3017573"/>
                </a:lnTo>
                <a:lnTo>
                  <a:pt x="7237745" y="3024781"/>
                </a:lnTo>
                <a:cubicBezTo>
                  <a:pt x="7289509" y="3029844"/>
                  <a:pt x="7290477" y="3029650"/>
                  <a:pt x="7274029" y="3016405"/>
                </a:cubicBezTo>
                <a:close/>
                <a:moveTo>
                  <a:pt x="3372732" y="3015236"/>
                </a:moveTo>
                <a:cubicBezTo>
                  <a:pt x="3368476" y="3016794"/>
                  <a:pt x="3364436" y="3018683"/>
                  <a:pt x="3360639" y="3020886"/>
                </a:cubicBezTo>
                <a:cubicBezTo>
                  <a:pt x="3365863" y="3022423"/>
                  <a:pt x="3371185" y="3023728"/>
                  <a:pt x="3376602" y="3024781"/>
                </a:cubicBezTo>
                <a:lnTo>
                  <a:pt x="3377328" y="3025364"/>
                </a:lnTo>
                <a:cubicBezTo>
                  <a:pt x="3381706" y="3024098"/>
                  <a:pt x="3385795" y="3022268"/>
                  <a:pt x="3389424" y="3019910"/>
                </a:cubicBezTo>
                <a:cubicBezTo>
                  <a:pt x="3380713" y="3017573"/>
                  <a:pt x="3373217" y="3015041"/>
                  <a:pt x="3372732" y="3015236"/>
                </a:cubicBezTo>
                <a:close/>
                <a:moveTo>
                  <a:pt x="8465291" y="3014262"/>
                </a:moveTo>
                <a:cubicBezTo>
                  <a:pt x="8457309" y="3016405"/>
                  <a:pt x="8446667" y="3016405"/>
                  <a:pt x="8455615" y="3022247"/>
                </a:cubicBezTo>
                <a:cubicBezTo>
                  <a:pt x="8461395" y="3024002"/>
                  <a:pt x="8467563" y="3024799"/>
                  <a:pt x="8473757" y="3024585"/>
                </a:cubicBezTo>
                <a:cubicBezTo>
                  <a:pt x="8487303" y="3022444"/>
                  <a:pt x="8470128" y="3017963"/>
                  <a:pt x="8465291" y="3014262"/>
                </a:cubicBezTo>
                <a:close/>
                <a:moveTo>
                  <a:pt x="5921914" y="3006862"/>
                </a:moveTo>
                <a:cubicBezTo>
                  <a:pt x="5911998" y="3007835"/>
                  <a:pt x="5918285" y="3011925"/>
                  <a:pt x="5925784" y="3015041"/>
                </a:cubicBezTo>
                <a:cubicBezTo>
                  <a:pt x="5931686" y="3017009"/>
                  <a:pt x="5937732" y="3018644"/>
                  <a:pt x="5943926" y="3019910"/>
                </a:cubicBezTo>
                <a:lnTo>
                  <a:pt x="5953117" y="3009003"/>
                </a:lnTo>
                <a:cubicBezTo>
                  <a:pt x="5942765" y="3007893"/>
                  <a:pt x="5932339" y="3007387"/>
                  <a:pt x="5921914" y="3007445"/>
                </a:cubicBezTo>
                <a:close/>
                <a:moveTo>
                  <a:pt x="6690854" y="2993812"/>
                </a:moveTo>
                <a:cubicBezTo>
                  <a:pt x="6686499" y="2993812"/>
                  <a:pt x="6687225" y="2999654"/>
                  <a:pt x="6691580" y="3001603"/>
                </a:cubicBezTo>
                <a:lnTo>
                  <a:pt x="6692304" y="3002187"/>
                </a:lnTo>
                <a:cubicBezTo>
                  <a:pt x="6702223" y="3006666"/>
                  <a:pt x="6713856" y="3008050"/>
                  <a:pt x="6724958" y="3006083"/>
                </a:cubicBezTo>
                <a:cubicBezTo>
                  <a:pt x="6729313" y="3004719"/>
                  <a:pt x="6727135" y="3001018"/>
                  <a:pt x="6728587" y="2996149"/>
                </a:cubicBezTo>
                <a:cubicBezTo>
                  <a:pt x="6716106" y="2994493"/>
                  <a:pt x="6703480" y="2993714"/>
                  <a:pt x="6690854" y="2993812"/>
                </a:cubicBezTo>
                <a:close/>
                <a:moveTo>
                  <a:pt x="6047451" y="2984268"/>
                </a:moveTo>
                <a:lnTo>
                  <a:pt x="6047451" y="2986409"/>
                </a:lnTo>
                <a:lnTo>
                  <a:pt x="6034147" y="2986409"/>
                </a:lnTo>
                <a:cubicBezTo>
                  <a:pt x="6036809" y="2988552"/>
                  <a:pt x="6039711" y="2990695"/>
                  <a:pt x="6042373" y="2993033"/>
                </a:cubicBezTo>
                <a:cubicBezTo>
                  <a:pt x="6045031" y="2995370"/>
                  <a:pt x="6051804" y="2993033"/>
                  <a:pt x="6052530" y="2992059"/>
                </a:cubicBezTo>
                <a:cubicBezTo>
                  <a:pt x="6053256" y="2991084"/>
                  <a:pt x="6049386" y="2986021"/>
                  <a:pt x="6047451" y="2984268"/>
                </a:cubicBezTo>
                <a:close/>
                <a:moveTo>
                  <a:pt x="5691402" y="2982320"/>
                </a:moveTo>
                <a:lnTo>
                  <a:pt x="5731312" y="3004525"/>
                </a:lnTo>
                <a:lnTo>
                  <a:pt x="5711962" y="3010367"/>
                </a:lnTo>
                <a:cubicBezTo>
                  <a:pt x="5747326" y="3018626"/>
                  <a:pt x="5783269" y="3025131"/>
                  <a:pt x="5819598" y="3029844"/>
                </a:cubicBezTo>
                <a:cubicBezTo>
                  <a:pt x="5826614" y="3012898"/>
                  <a:pt x="5770013" y="3003549"/>
                  <a:pt x="5750904" y="2989722"/>
                </a:cubicBezTo>
                <a:close/>
                <a:moveTo>
                  <a:pt x="5610372" y="2980567"/>
                </a:moveTo>
                <a:cubicBezTo>
                  <a:pt x="5595836" y="2977081"/>
                  <a:pt x="5580208" y="2978132"/>
                  <a:pt x="5566592" y="2983489"/>
                </a:cubicBezTo>
                <a:lnTo>
                  <a:pt x="5566348" y="2983489"/>
                </a:lnTo>
                <a:cubicBezTo>
                  <a:pt x="5569058" y="2986293"/>
                  <a:pt x="5572227" y="2988785"/>
                  <a:pt x="5575782" y="2990890"/>
                </a:cubicBezTo>
                <a:cubicBezTo>
                  <a:pt x="5583764" y="2994979"/>
                  <a:pt x="5593441" y="2999071"/>
                  <a:pt x="5604326" y="3004134"/>
                </a:cubicBezTo>
                <a:cubicBezTo>
                  <a:pt x="5616055" y="3003218"/>
                  <a:pt x="5627861" y="3002889"/>
                  <a:pt x="5639639" y="3003161"/>
                </a:cubicBezTo>
                <a:cubicBezTo>
                  <a:pt x="5650525" y="3003161"/>
                  <a:pt x="5663827" y="3007056"/>
                  <a:pt x="5680033" y="3009782"/>
                </a:cubicBezTo>
                <a:cubicBezTo>
                  <a:pt x="5679018" y="3006024"/>
                  <a:pt x="5677469" y="3002361"/>
                  <a:pt x="5675437" y="2998875"/>
                </a:cubicBezTo>
                <a:cubicBezTo>
                  <a:pt x="5664794" y="2984463"/>
                  <a:pt x="5656572" y="2982320"/>
                  <a:pt x="5610372" y="2980567"/>
                </a:cubicBezTo>
                <a:close/>
                <a:moveTo>
                  <a:pt x="8563737" y="2980177"/>
                </a:moveTo>
                <a:lnTo>
                  <a:pt x="8563877" y="2980232"/>
                </a:lnTo>
                <a:lnTo>
                  <a:pt x="8563697" y="2980213"/>
                </a:lnTo>
                <a:close/>
                <a:moveTo>
                  <a:pt x="7022714" y="2979594"/>
                </a:moveTo>
                <a:cubicBezTo>
                  <a:pt x="7017028" y="2979242"/>
                  <a:pt x="7011322" y="2979651"/>
                  <a:pt x="7005781" y="2980761"/>
                </a:cubicBezTo>
                <a:cubicBezTo>
                  <a:pt x="7005781" y="2980761"/>
                  <a:pt x="7009410" y="2984657"/>
                  <a:pt x="7011586" y="2985047"/>
                </a:cubicBezTo>
                <a:cubicBezTo>
                  <a:pt x="7020779" y="2986606"/>
                  <a:pt x="7030454" y="2987773"/>
                  <a:pt x="7039162" y="2988552"/>
                </a:cubicBezTo>
                <a:lnTo>
                  <a:pt x="7041290" y="2984268"/>
                </a:lnTo>
                <a:lnTo>
                  <a:pt x="7042065" y="2984463"/>
                </a:lnTo>
                <a:lnTo>
                  <a:pt x="7041580" y="2983684"/>
                </a:lnTo>
                <a:lnTo>
                  <a:pt x="7041290" y="2984268"/>
                </a:lnTo>
                <a:close/>
                <a:moveTo>
                  <a:pt x="6071639" y="2973361"/>
                </a:moveTo>
                <a:cubicBezTo>
                  <a:pt x="6068978" y="2973361"/>
                  <a:pt x="6065834" y="2975114"/>
                  <a:pt x="6066075" y="2976477"/>
                </a:cubicBezTo>
                <a:cubicBezTo>
                  <a:pt x="6067429" y="2978854"/>
                  <a:pt x="6069993" y="2980624"/>
                  <a:pt x="6073090" y="2981346"/>
                </a:cubicBezTo>
                <a:cubicBezTo>
                  <a:pt x="6087239" y="2987053"/>
                  <a:pt x="6104027" y="2986546"/>
                  <a:pt x="6117595" y="2979982"/>
                </a:cubicBezTo>
                <a:cubicBezTo>
                  <a:pt x="6101632" y="2977451"/>
                  <a:pt x="6086879" y="2975308"/>
                  <a:pt x="6072363" y="2973555"/>
                </a:cubicBezTo>
                <a:close/>
                <a:moveTo>
                  <a:pt x="5757918" y="2964012"/>
                </a:moveTo>
                <a:lnTo>
                  <a:pt x="5757435" y="2964401"/>
                </a:lnTo>
                <a:cubicBezTo>
                  <a:pt x="5775844" y="2970615"/>
                  <a:pt x="5795798" y="2973361"/>
                  <a:pt x="5815728" y="2972386"/>
                </a:cubicBezTo>
                <a:cubicBezTo>
                  <a:pt x="5797490" y="2966114"/>
                  <a:pt x="5777728" y="2963251"/>
                  <a:pt x="5757918" y="2964012"/>
                </a:cubicBezTo>
                <a:close/>
                <a:moveTo>
                  <a:pt x="7314665" y="2963816"/>
                </a:moveTo>
                <a:cubicBezTo>
                  <a:pt x="7303415" y="2967421"/>
                  <a:pt x="7291856" y="2970341"/>
                  <a:pt x="7280075" y="2972582"/>
                </a:cubicBezTo>
                <a:cubicBezTo>
                  <a:pt x="7268224" y="2974140"/>
                  <a:pt x="7252985" y="2974140"/>
                  <a:pt x="7239198" y="2974723"/>
                </a:cubicBezTo>
                <a:lnTo>
                  <a:pt x="7243068" y="2978036"/>
                </a:lnTo>
                <a:cubicBezTo>
                  <a:pt x="7287574" y="2980373"/>
                  <a:pt x="7331113" y="2984463"/>
                  <a:pt x="7374166" y="2988164"/>
                </a:cubicBezTo>
                <a:lnTo>
                  <a:pt x="7371990" y="2989331"/>
                </a:lnTo>
                <a:cubicBezTo>
                  <a:pt x="7380045" y="2989818"/>
                  <a:pt x="7388123" y="2989818"/>
                  <a:pt x="7396178" y="2989331"/>
                </a:cubicBezTo>
                <a:cubicBezTo>
                  <a:pt x="7388438" y="2983099"/>
                  <a:pt x="7379441" y="2977958"/>
                  <a:pt x="7369570" y="2974140"/>
                </a:cubicBezTo>
                <a:cubicBezTo>
                  <a:pt x="7351502" y="2969952"/>
                  <a:pt x="7333167" y="2966505"/>
                  <a:pt x="7314665" y="2963816"/>
                </a:cubicBezTo>
                <a:close/>
                <a:moveTo>
                  <a:pt x="6545725" y="2959337"/>
                </a:moveTo>
                <a:cubicBezTo>
                  <a:pt x="6544517" y="2957974"/>
                  <a:pt x="6546452" y="2962063"/>
                  <a:pt x="6548869" y="2962842"/>
                </a:cubicBezTo>
                <a:lnTo>
                  <a:pt x="6548869" y="2963427"/>
                </a:lnTo>
                <a:cubicBezTo>
                  <a:pt x="6554674" y="2964985"/>
                  <a:pt x="6561447" y="2965570"/>
                  <a:pt x="6571605" y="2967323"/>
                </a:cubicBezTo>
                <a:lnTo>
                  <a:pt x="6564591" y="2959337"/>
                </a:lnTo>
                <a:cubicBezTo>
                  <a:pt x="6558303" y="2959337"/>
                  <a:pt x="6551287" y="2959337"/>
                  <a:pt x="6545725" y="2959337"/>
                </a:cubicBezTo>
                <a:close/>
                <a:moveTo>
                  <a:pt x="7544935" y="2958168"/>
                </a:moveTo>
                <a:cubicBezTo>
                  <a:pt x="7538645" y="2958168"/>
                  <a:pt x="7537919" y="2962648"/>
                  <a:pt x="7530422" y="2968490"/>
                </a:cubicBezTo>
                <a:lnTo>
                  <a:pt x="7570615" y="2969422"/>
                </a:lnTo>
                <a:lnTo>
                  <a:pt x="7570332" y="2969854"/>
                </a:lnTo>
                <a:lnTo>
                  <a:pt x="7572508" y="2969466"/>
                </a:lnTo>
                <a:lnTo>
                  <a:pt x="7570615" y="2969422"/>
                </a:lnTo>
                <a:lnTo>
                  <a:pt x="7572660" y="2966300"/>
                </a:lnTo>
                <a:cubicBezTo>
                  <a:pt x="7572388" y="2964693"/>
                  <a:pt x="7571541" y="2962842"/>
                  <a:pt x="7571541" y="2961284"/>
                </a:cubicBezTo>
                <a:cubicBezTo>
                  <a:pt x="7562810" y="2959589"/>
                  <a:pt x="7553907" y="2958538"/>
                  <a:pt x="7544935" y="2958168"/>
                </a:cubicBezTo>
                <a:close/>
                <a:moveTo>
                  <a:pt x="7621126" y="2956610"/>
                </a:moveTo>
                <a:cubicBezTo>
                  <a:pt x="7621126" y="2956610"/>
                  <a:pt x="7622820" y="2957974"/>
                  <a:pt x="7623061" y="2957974"/>
                </a:cubicBezTo>
                <a:lnTo>
                  <a:pt x="7620885" y="2958947"/>
                </a:lnTo>
                <a:lnTo>
                  <a:pt x="7632980" y="2960117"/>
                </a:lnTo>
                <a:cubicBezTo>
                  <a:pt x="7632980" y="2958947"/>
                  <a:pt x="7632980" y="2957779"/>
                  <a:pt x="7632980" y="2956610"/>
                </a:cubicBezTo>
                <a:close/>
                <a:moveTo>
                  <a:pt x="4369766" y="2955246"/>
                </a:moveTo>
                <a:cubicBezTo>
                  <a:pt x="4371457" y="2955831"/>
                  <a:pt x="4373877" y="2957974"/>
                  <a:pt x="4376054" y="2957974"/>
                </a:cubicBezTo>
                <a:lnTo>
                  <a:pt x="4376780" y="2959337"/>
                </a:lnTo>
                <a:cubicBezTo>
                  <a:pt x="4382707" y="2960096"/>
                  <a:pt x="4388680" y="2960505"/>
                  <a:pt x="4394680" y="2960505"/>
                </a:cubicBezTo>
                <a:lnTo>
                  <a:pt x="4386940" y="2955246"/>
                </a:lnTo>
                <a:close/>
                <a:moveTo>
                  <a:pt x="6087602" y="2953688"/>
                </a:moveTo>
                <a:cubicBezTo>
                  <a:pt x="6059544" y="2955636"/>
                  <a:pt x="6059544" y="2955636"/>
                  <a:pt x="6086879" y="2968490"/>
                </a:cubicBezTo>
                <a:lnTo>
                  <a:pt x="6087602" y="2970633"/>
                </a:lnTo>
                <a:cubicBezTo>
                  <a:pt x="6087602" y="2964012"/>
                  <a:pt x="6087602" y="2960311"/>
                  <a:pt x="6087602" y="2953688"/>
                </a:cubicBezTo>
                <a:close/>
                <a:moveTo>
                  <a:pt x="4305183" y="2952714"/>
                </a:moveTo>
                <a:cubicBezTo>
                  <a:pt x="4304650" y="2953066"/>
                  <a:pt x="4304168" y="2953454"/>
                  <a:pt x="4303733" y="2953884"/>
                </a:cubicBezTo>
                <a:lnTo>
                  <a:pt x="4304457" y="2954467"/>
                </a:lnTo>
                <a:lnTo>
                  <a:pt x="4310506" y="2952714"/>
                </a:lnTo>
                <a:cubicBezTo>
                  <a:pt x="4308738" y="2952618"/>
                  <a:pt x="4306948" y="2952618"/>
                  <a:pt x="4305183" y="2952714"/>
                </a:cubicBezTo>
                <a:close/>
                <a:moveTo>
                  <a:pt x="6001614" y="2951765"/>
                </a:moveTo>
                <a:cubicBezTo>
                  <a:pt x="5994176" y="2950815"/>
                  <a:pt x="5989157" y="2953006"/>
                  <a:pt x="5979239" y="2957389"/>
                </a:cubicBezTo>
                <a:lnTo>
                  <a:pt x="6031660" y="2962213"/>
                </a:lnTo>
                <a:lnTo>
                  <a:pt x="6038502" y="2964985"/>
                </a:lnTo>
                <a:lnTo>
                  <a:pt x="6038502" y="2962842"/>
                </a:lnTo>
                <a:lnTo>
                  <a:pt x="6031660" y="2962213"/>
                </a:lnTo>
                <a:lnTo>
                  <a:pt x="6015500" y="2955664"/>
                </a:lnTo>
                <a:cubicBezTo>
                  <a:pt x="6009657" y="2953500"/>
                  <a:pt x="6005333" y="2952240"/>
                  <a:pt x="6001614" y="2951765"/>
                </a:cubicBezTo>
                <a:close/>
                <a:moveTo>
                  <a:pt x="7684259" y="2951350"/>
                </a:moveTo>
                <a:cubicBezTo>
                  <a:pt x="7670470" y="2951350"/>
                  <a:pt x="7655957" y="2951350"/>
                  <a:pt x="7654265" y="2957000"/>
                </a:cubicBezTo>
                <a:lnTo>
                  <a:pt x="7736357" y="2971419"/>
                </a:lnTo>
                <a:lnTo>
                  <a:pt x="7737472" y="2972386"/>
                </a:lnTo>
                <a:lnTo>
                  <a:pt x="7739649" y="2971997"/>
                </a:lnTo>
                <a:lnTo>
                  <a:pt x="7736357" y="2971419"/>
                </a:lnTo>
                <a:lnTo>
                  <a:pt x="7727615" y="2963841"/>
                </a:lnTo>
                <a:cubicBezTo>
                  <a:pt x="7722112" y="2962112"/>
                  <a:pt x="7715460" y="2961090"/>
                  <a:pt x="7710864" y="2959532"/>
                </a:cubicBezTo>
                <a:cubicBezTo>
                  <a:pt x="7701674" y="2956415"/>
                  <a:pt x="7693208" y="2954078"/>
                  <a:pt x="7684259" y="2951350"/>
                </a:cubicBezTo>
                <a:close/>
                <a:moveTo>
                  <a:pt x="5284558" y="2948819"/>
                </a:moveTo>
                <a:cubicBezTo>
                  <a:pt x="5264484" y="2956804"/>
                  <a:pt x="5264484" y="2957974"/>
                  <a:pt x="5279964" y="2964401"/>
                </a:cubicBezTo>
                <a:lnTo>
                  <a:pt x="5280688" y="2964012"/>
                </a:lnTo>
                <a:cubicBezTo>
                  <a:pt x="5293484" y="2970010"/>
                  <a:pt x="5308771" y="2971568"/>
                  <a:pt x="5323017" y="2968296"/>
                </a:cubicBezTo>
                <a:cubicBezTo>
                  <a:pt x="5310198" y="2962063"/>
                  <a:pt x="5308020" y="2954272"/>
                  <a:pt x="5284558" y="2948819"/>
                </a:cubicBezTo>
                <a:close/>
                <a:moveTo>
                  <a:pt x="7057060" y="2948624"/>
                </a:moveTo>
                <a:cubicBezTo>
                  <a:pt x="7058609" y="2950007"/>
                  <a:pt x="7060399" y="2951195"/>
                  <a:pt x="7062383" y="2952129"/>
                </a:cubicBezTo>
                <a:lnTo>
                  <a:pt x="7062865" y="2952908"/>
                </a:lnTo>
                <a:cubicBezTo>
                  <a:pt x="7100042" y="2964421"/>
                  <a:pt x="7140026" y="2968899"/>
                  <a:pt x="7179694" y="2965959"/>
                </a:cubicBezTo>
                <a:cubicBezTo>
                  <a:pt x="7186952" y="2964012"/>
                  <a:pt x="7183805" y="2956025"/>
                  <a:pt x="7174130" y="2952129"/>
                </a:cubicBezTo>
                <a:cubicBezTo>
                  <a:pt x="7162134" y="2948021"/>
                  <a:pt x="7148782" y="2947203"/>
                  <a:pt x="7136156" y="2949792"/>
                </a:cubicBezTo>
                <a:cubicBezTo>
                  <a:pt x="7132527" y="2951156"/>
                  <a:pt x="7131559" y="2953299"/>
                  <a:pt x="7129624" y="2955051"/>
                </a:cubicBezTo>
                <a:close/>
                <a:moveTo>
                  <a:pt x="5492093" y="2940639"/>
                </a:moveTo>
                <a:cubicBezTo>
                  <a:pt x="5507694" y="2947066"/>
                  <a:pt x="5518155" y="2947748"/>
                  <a:pt x="5529040" y="2947772"/>
                </a:cubicBezTo>
                <a:lnTo>
                  <a:pt x="5568202" y="2950935"/>
                </a:lnTo>
                <a:lnTo>
                  <a:pt x="5568286" y="2950962"/>
                </a:lnTo>
                <a:lnTo>
                  <a:pt x="5568527" y="2950962"/>
                </a:lnTo>
                <a:lnTo>
                  <a:pt x="5568202" y="2950935"/>
                </a:lnTo>
                <a:lnTo>
                  <a:pt x="5543217" y="2943132"/>
                </a:lnTo>
                <a:cubicBezTo>
                  <a:pt x="5522025" y="2939179"/>
                  <a:pt x="5510596" y="2944730"/>
                  <a:pt x="5492093" y="2940639"/>
                </a:cubicBezTo>
                <a:close/>
                <a:moveTo>
                  <a:pt x="5619806" y="2939081"/>
                </a:moveTo>
                <a:cubicBezTo>
                  <a:pt x="5610227" y="2938729"/>
                  <a:pt x="5600623" y="2939392"/>
                  <a:pt x="5591263" y="2941028"/>
                </a:cubicBezTo>
                <a:cubicBezTo>
                  <a:pt x="5595859" y="2943365"/>
                  <a:pt x="5600455" y="2947261"/>
                  <a:pt x="5604808" y="2947845"/>
                </a:cubicBezTo>
                <a:cubicBezTo>
                  <a:pt x="5619079" y="2949988"/>
                  <a:pt x="5633592" y="2951156"/>
                  <a:pt x="5646896" y="2952520"/>
                </a:cubicBezTo>
                <a:cubicBezTo>
                  <a:pt x="5649073" y="2946872"/>
                  <a:pt x="5635527" y="2942392"/>
                  <a:pt x="5619321" y="2940834"/>
                </a:cubicBezTo>
                <a:close/>
                <a:moveTo>
                  <a:pt x="5698175" y="2938691"/>
                </a:moveTo>
                <a:cubicBezTo>
                  <a:pt x="5687459" y="2939392"/>
                  <a:pt x="5676793" y="2940562"/>
                  <a:pt x="5666247" y="2942198"/>
                </a:cubicBezTo>
                <a:cubicBezTo>
                  <a:pt x="5680734" y="2950416"/>
                  <a:pt x="5698101" y="2954702"/>
                  <a:pt x="5715832" y="2954467"/>
                </a:cubicBezTo>
                <a:lnTo>
                  <a:pt x="5717041" y="2953884"/>
                </a:lnTo>
                <a:cubicBezTo>
                  <a:pt x="5731312" y="2953884"/>
                  <a:pt x="5738085" y="2950767"/>
                  <a:pt x="5731553" y="2946872"/>
                </a:cubicBezTo>
                <a:cubicBezTo>
                  <a:pt x="5721711" y="2941476"/>
                  <a:pt x="5710075" y="2938613"/>
                  <a:pt x="5698175" y="2938691"/>
                </a:cubicBezTo>
                <a:close/>
                <a:moveTo>
                  <a:pt x="5208608" y="2935768"/>
                </a:moveTo>
                <a:cubicBezTo>
                  <a:pt x="5204012" y="2935768"/>
                  <a:pt x="5199489" y="2936568"/>
                  <a:pt x="5195304" y="2938106"/>
                </a:cubicBezTo>
                <a:cubicBezTo>
                  <a:pt x="5199609" y="2940717"/>
                  <a:pt x="5204327" y="2942878"/>
                  <a:pt x="5209335" y="2944535"/>
                </a:cubicBezTo>
                <a:lnTo>
                  <a:pt x="5210058" y="2944535"/>
                </a:lnTo>
                <a:cubicBezTo>
                  <a:pt x="5221186" y="2946287"/>
                  <a:pt x="5232553" y="2946872"/>
                  <a:pt x="5243922" y="2948040"/>
                </a:cubicBezTo>
                <a:lnTo>
                  <a:pt x="5243922" y="2942977"/>
                </a:lnTo>
                <a:cubicBezTo>
                  <a:pt x="5232070" y="2940443"/>
                  <a:pt x="5219734" y="2937523"/>
                  <a:pt x="5208608" y="2935768"/>
                </a:cubicBezTo>
                <a:close/>
                <a:moveTo>
                  <a:pt x="8176484" y="2929732"/>
                </a:moveTo>
                <a:cubicBezTo>
                  <a:pt x="8177090" y="2931680"/>
                  <a:pt x="8176909" y="2933871"/>
                  <a:pt x="8180144" y="2936110"/>
                </a:cubicBezTo>
                <a:lnTo>
                  <a:pt x="8199929" y="2941573"/>
                </a:lnTo>
                <a:lnTo>
                  <a:pt x="8203092" y="2943171"/>
                </a:lnTo>
                <a:lnTo>
                  <a:pt x="8204301" y="2942780"/>
                </a:lnTo>
                <a:lnTo>
                  <a:pt x="8199929" y="2941573"/>
                </a:lnTo>
                <a:close/>
                <a:moveTo>
                  <a:pt x="5148137" y="2929341"/>
                </a:moveTo>
                <a:cubicBezTo>
                  <a:pt x="5147436" y="2930550"/>
                  <a:pt x="5146613" y="2931718"/>
                  <a:pt x="5145719" y="2932848"/>
                </a:cubicBezTo>
                <a:cubicBezTo>
                  <a:pt x="5147774" y="2933296"/>
                  <a:pt x="5149879" y="2933628"/>
                  <a:pt x="5152008" y="2933822"/>
                </a:cubicBezTo>
                <a:lnTo>
                  <a:pt x="5152733" y="2933822"/>
                </a:lnTo>
                <a:cubicBezTo>
                  <a:pt x="5153823" y="2932789"/>
                  <a:pt x="5154646" y="2931601"/>
                  <a:pt x="5155153" y="2930315"/>
                </a:cubicBezTo>
                <a:close/>
                <a:moveTo>
                  <a:pt x="5918044" y="2928953"/>
                </a:moveTo>
                <a:cubicBezTo>
                  <a:pt x="5918044" y="2928953"/>
                  <a:pt x="5918044" y="2930511"/>
                  <a:pt x="5918044" y="2931485"/>
                </a:cubicBezTo>
                <a:cubicBezTo>
                  <a:pt x="5922156" y="2932652"/>
                  <a:pt x="5926511" y="2934210"/>
                  <a:pt x="5931107" y="2935186"/>
                </a:cubicBezTo>
                <a:cubicBezTo>
                  <a:pt x="5946343" y="2938302"/>
                  <a:pt x="5955295" y="2936938"/>
                  <a:pt x="5956504" y="2932848"/>
                </a:cubicBezTo>
                <a:cubicBezTo>
                  <a:pt x="5957230" y="2932264"/>
                  <a:pt x="5951422" y="2929732"/>
                  <a:pt x="5947797" y="2928953"/>
                </a:cubicBezTo>
                <a:cubicBezTo>
                  <a:pt x="5934492" y="2926225"/>
                  <a:pt x="5923608" y="2925640"/>
                  <a:pt x="5918044" y="2928953"/>
                </a:cubicBezTo>
                <a:close/>
                <a:moveTo>
                  <a:pt x="6936605" y="2927395"/>
                </a:moveTo>
                <a:cubicBezTo>
                  <a:pt x="6960889" y="2938398"/>
                  <a:pt x="6986697" y="2947027"/>
                  <a:pt x="7013521" y="2953105"/>
                </a:cubicBezTo>
                <a:lnTo>
                  <a:pt x="7014006" y="2954857"/>
                </a:lnTo>
                <a:cubicBezTo>
                  <a:pt x="7022422" y="2956765"/>
                  <a:pt x="7031229" y="2957233"/>
                  <a:pt x="7039888" y="2956221"/>
                </a:cubicBezTo>
                <a:cubicBezTo>
                  <a:pt x="7045379" y="2954779"/>
                  <a:pt x="7050409" y="2952383"/>
                  <a:pt x="7054642" y="2949209"/>
                </a:cubicBezTo>
                <a:cubicBezTo>
                  <a:pt x="7041097" y="2945314"/>
                  <a:pt x="7027552" y="2941418"/>
                  <a:pt x="7013765" y="2937911"/>
                </a:cubicBezTo>
                <a:cubicBezTo>
                  <a:pt x="6988996" y="2930861"/>
                  <a:pt x="6962872" y="2927297"/>
                  <a:pt x="6936605" y="2927395"/>
                </a:cubicBezTo>
                <a:close/>
                <a:moveTo>
                  <a:pt x="6916528" y="2927395"/>
                </a:moveTo>
                <a:cubicBezTo>
                  <a:pt x="6912417" y="2926419"/>
                  <a:pt x="6913867" y="2929341"/>
                  <a:pt x="6913867" y="2931485"/>
                </a:cubicBezTo>
                <a:lnTo>
                  <a:pt x="6914352" y="2933237"/>
                </a:lnTo>
                <a:cubicBezTo>
                  <a:pt x="6915827" y="2934075"/>
                  <a:pt x="6917473" y="2934738"/>
                  <a:pt x="6919189" y="2935186"/>
                </a:cubicBezTo>
                <a:cubicBezTo>
                  <a:pt x="6923422" y="2934816"/>
                  <a:pt x="6927582" y="2933959"/>
                  <a:pt x="6931526" y="2932652"/>
                </a:cubicBezTo>
                <a:cubicBezTo>
                  <a:pt x="6933265" y="2931231"/>
                  <a:pt x="6934378" y="2929380"/>
                  <a:pt x="6934670" y="2927395"/>
                </a:cubicBezTo>
                <a:cubicBezTo>
                  <a:pt x="6928646" y="2926810"/>
                  <a:pt x="6922551" y="2926810"/>
                  <a:pt x="6916528" y="2927395"/>
                </a:cubicBezTo>
                <a:close/>
                <a:moveTo>
                  <a:pt x="8546078" y="2923303"/>
                </a:moveTo>
                <a:cubicBezTo>
                  <a:pt x="8557180" y="2931503"/>
                  <a:pt x="8568816" y="2939255"/>
                  <a:pt x="8580909" y="2946481"/>
                </a:cubicBezTo>
                <a:cubicBezTo>
                  <a:pt x="8588867" y="2949150"/>
                  <a:pt x="8597141" y="2951176"/>
                  <a:pt x="8605581" y="2952520"/>
                </a:cubicBezTo>
                <a:lnTo>
                  <a:pt x="8604129" y="2951156"/>
                </a:lnTo>
                <a:lnTo>
                  <a:pt x="8606790" y="2952714"/>
                </a:lnTo>
                <a:cubicBezTo>
                  <a:pt x="8622004" y="2958090"/>
                  <a:pt x="8638985" y="2959317"/>
                  <a:pt x="8655167" y="2956221"/>
                </a:cubicBezTo>
                <a:cubicBezTo>
                  <a:pt x="8652505" y="2953884"/>
                  <a:pt x="8651538" y="2950571"/>
                  <a:pt x="8646700" y="2948819"/>
                </a:cubicBezTo>
                <a:cubicBezTo>
                  <a:pt x="8635816" y="2945314"/>
                  <a:pt x="8622512" y="2942780"/>
                  <a:pt x="8611145" y="2939470"/>
                </a:cubicBezTo>
                <a:cubicBezTo>
                  <a:pt x="8599777" y="2936159"/>
                  <a:pt x="8592036" y="2934407"/>
                  <a:pt x="8583329" y="2931485"/>
                </a:cubicBezTo>
                <a:cubicBezTo>
                  <a:pt x="8571985" y="2926246"/>
                  <a:pt x="8559163" y="2923422"/>
                  <a:pt x="8546078" y="2923303"/>
                </a:cubicBezTo>
                <a:close/>
                <a:moveTo>
                  <a:pt x="8187127" y="2919798"/>
                </a:moveTo>
                <a:cubicBezTo>
                  <a:pt x="8203189" y="2928368"/>
                  <a:pt x="8220942" y="2934697"/>
                  <a:pt x="8239617" y="2938496"/>
                </a:cubicBezTo>
                <a:cubicBezTo>
                  <a:pt x="8248324" y="2935186"/>
                  <a:pt x="8243243" y="2930511"/>
                  <a:pt x="8229456" y="2927198"/>
                </a:cubicBezTo>
                <a:cubicBezTo>
                  <a:pt x="8215670" y="2923888"/>
                  <a:pt x="8201398" y="2922135"/>
                  <a:pt x="8187127" y="2919798"/>
                </a:cubicBezTo>
                <a:close/>
                <a:moveTo>
                  <a:pt x="5578443" y="2918240"/>
                </a:moveTo>
                <a:cubicBezTo>
                  <a:pt x="5576026" y="2919019"/>
                  <a:pt x="5578929" y="2921745"/>
                  <a:pt x="5580379" y="2923109"/>
                </a:cubicBezTo>
                <a:lnTo>
                  <a:pt x="5581588" y="2922524"/>
                </a:lnTo>
                <a:cubicBezTo>
                  <a:pt x="5585216" y="2922524"/>
                  <a:pt x="5590537" y="2922524"/>
                  <a:pt x="5591506" y="2922524"/>
                </a:cubicBezTo>
                <a:cubicBezTo>
                  <a:pt x="5592474" y="2922524"/>
                  <a:pt x="5589813" y="2919604"/>
                  <a:pt x="5588601" y="2918240"/>
                </a:cubicBezTo>
                <a:cubicBezTo>
                  <a:pt x="5585242" y="2917870"/>
                  <a:pt x="5581806" y="2917870"/>
                  <a:pt x="5578443" y="2918240"/>
                </a:cubicBezTo>
                <a:close/>
                <a:moveTo>
                  <a:pt x="7825273" y="2917070"/>
                </a:moveTo>
                <a:cubicBezTo>
                  <a:pt x="7820679" y="2917070"/>
                  <a:pt x="7824064" y="2919213"/>
                  <a:pt x="7823823" y="2920577"/>
                </a:cubicBezTo>
                <a:lnTo>
                  <a:pt x="7841239" y="2922135"/>
                </a:lnTo>
                <a:lnTo>
                  <a:pt x="7841239" y="2922720"/>
                </a:lnTo>
                <a:lnTo>
                  <a:pt x="7843415" y="2922330"/>
                </a:lnTo>
                <a:lnTo>
                  <a:pt x="7841239" y="2922135"/>
                </a:lnTo>
                <a:lnTo>
                  <a:pt x="7841239" y="2917070"/>
                </a:lnTo>
                <a:cubicBezTo>
                  <a:pt x="7835675" y="2917070"/>
                  <a:pt x="7829870" y="2917070"/>
                  <a:pt x="7825273" y="2917070"/>
                </a:cubicBezTo>
                <a:close/>
                <a:moveTo>
                  <a:pt x="5356639" y="2913954"/>
                </a:moveTo>
                <a:cubicBezTo>
                  <a:pt x="5345512" y="2917849"/>
                  <a:pt x="5352528" y="2922524"/>
                  <a:pt x="5370909" y="2926810"/>
                </a:cubicBezTo>
                <a:cubicBezTo>
                  <a:pt x="5389295" y="2931094"/>
                  <a:pt x="5405739" y="2932458"/>
                  <a:pt x="5405739" y="2922135"/>
                </a:cubicBezTo>
                <a:lnTo>
                  <a:pt x="5406466" y="2921745"/>
                </a:lnTo>
                <a:lnTo>
                  <a:pt x="5371635" y="2915512"/>
                </a:lnTo>
                <a:cubicBezTo>
                  <a:pt x="5366797" y="2915512"/>
                  <a:pt x="5361718" y="2914539"/>
                  <a:pt x="5356639" y="2913954"/>
                </a:cubicBezTo>
                <a:close/>
                <a:moveTo>
                  <a:pt x="5115967" y="2913954"/>
                </a:moveTo>
                <a:cubicBezTo>
                  <a:pt x="5114274" y="2919019"/>
                  <a:pt x="5125158" y="2922524"/>
                  <a:pt x="5132900" y="2921745"/>
                </a:cubicBezTo>
                <a:lnTo>
                  <a:pt x="5133624" y="2921745"/>
                </a:lnTo>
                <a:cubicBezTo>
                  <a:pt x="5188362" y="2919350"/>
                  <a:pt x="5243003" y="2927765"/>
                  <a:pt x="5292783" y="2946287"/>
                </a:cubicBezTo>
                <a:cubicBezTo>
                  <a:pt x="5301491" y="2949013"/>
                  <a:pt x="5311166" y="2951350"/>
                  <a:pt x="5322050" y="2954272"/>
                </a:cubicBezTo>
                <a:cubicBezTo>
                  <a:pt x="5322050" y="2959337"/>
                  <a:pt x="5323502" y="2964012"/>
                  <a:pt x="5324226" y="2968490"/>
                </a:cubicBezTo>
                <a:lnTo>
                  <a:pt x="5327129" y="2980567"/>
                </a:lnTo>
                <a:cubicBezTo>
                  <a:pt x="5364621" y="2990110"/>
                  <a:pt x="5402596" y="3000044"/>
                  <a:pt x="5441781" y="3009393"/>
                </a:cubicBezTo>
                <a:cubicBezTo>
                  <a:pt x="5467856" y="3015510"/>
                  <a:pt x="5494922" y="3018391"/>
                  <a:pt x="5522086" y="3017963"/>
                </a:cubicBezTo>
                <a:cubicBezTo>
                  <a:pt x="5540662" y="3017164"/>
                  <a:pt x="5559311" y="3017865"/>
                  <a:pt x="5577717" y="3020106"/>
                </a:cubicBezTo>
                <a:cubicBezTo>
                  <a:pt x="5613759" y="3025560"/>
                  <a:pt x="5632866" y="3018352"/>
                  <a:pt x="5681242" y="3027507"/>
                </a:cubicBezTo>
                <a:cubicBezTo>
                  <a:pt x="5672390" y="3022775"/>
                  <a:pt x="5663078" y="3018606"/>
                  <a:pt x="5653428" y="3015041"/>
                </a:cubicBezTo>
                <a:cubicBezTo>
                  <a:pt x="5617967" y="3012782"/>
                  <a:pt x="5582918" y="3007367"/>
                  <a:pt x="5548933" y="2998875"/>
                </a:cubicBezTo>
                <a:cubicBezTo>
                  <a:pt x="5537373" y="2997161"/>
                  <a:pt x="5525616" y="2996382"/>
                  <a:pt x="5513861" y="2996537"/>
                </a:cubicBezTo>
                <a:lnTo>
                  <a:pt x="5515796" y="2996537"/>
                </a:lnTo>
                <a:cubicBezTo>
                  <a:pt x="5497317" y="2990501"/>
                  <a:pt x="5477676" y="2987131"/>
                  <a:pt x="5457744" y="2986606"/>
                </a:cubicBezTo>
                <a:cubicBezTo>
                  <a:pt x="5431162" y="2985943"/>
                  <a:pt x="5405038" y="2981054"/>
                  <a:pt x="5380828" y="2972191"/>
                </a:cubicBezTo>
                <a:cubicBezTo>
                  <a:pt x="5399210" y="2968687"/>
                  <a:pt x="5399210" y="2968296"/>
                  <a:pt x="5378167" y="2959141"/>
                </a:cubicBezTo>
                <a:lnTo>
                  <a:pt x="5379619" y="2959141"/>
                </a:lnTo>
                <a:cubicBezTo>
                  <a:pt x="5405620" y="2959006"/>
                  <a:pt x="5431017" y="2965492"/>
                  <a:pt x="5452183" y="2977645"/>
                </a:cubicBezTo>
                <a:cubicBezTo>
                  <a:pt x="5460236" y="2978152"/>
                  <a:pt x="5468316" y="2978152"/>
                  <a:pt x="5476371" y="2977645"/>
                </a:cubicBezTo>
                <a:cubicBezTo>
                  <a:pt x="5484109" y="2976087"/>
                  <a:pt x="5495722" y="2972776"/>
                  <a:pt x="5492576" y="2970633"/>
                </a:cubicBezTo>
                <a:cubicBezTo>
                  <a:pt x="5481714" y="2964401"/>
                  <a:pt x="5468002" y="2962317"/>
                  <a:pt x="5455086" y="2964985"/>
                </a:cubicBezTo>
                <a:cubicBezTo>
                  <a:pt x="5448336" y="2965570"/>
                  <a:pt x="5441540" y="2965122"/>
                  <a:pt x="5435009" y="2963621"/>
                </a:cubicBezTo>
                <a:cubicBezTo>
                  <a:pt x="5404289" y="2950571"/>
                  <a:pt x="5362445" y="2949404"/>
                  <a:pt x="5328340" y="2936353"/>
                </a:cubicBezTo>
                <a:cubicBezTo>
                  <a:pt x="5296023" y="2925622"/>
                  <a:pt x="5261652" y="2919446"/>
                  <a:pt x="5226750" y="2918046"/>
                </a:cubicBezTo>
                <a:cubicBezTo>
                  <a:pt x="5189959" y="2914811"/>
                  <a:pt x="5152975" y="2913449"/>
                  <a:pt x="5115967" y="2913954"/>
                </a:cubicBezTo>
                <a:close/>
                <a:moveTo>
                  <a:pt x="8382810" y="2913760"/>
                </a:moveTo>
                <a:cubicBezTo>
                  <a:pt x="8385809" y="2917267"/>
                  <a:pt x="8389194" y="2920518"/>
                  <a:pt x="8392968" y="2923499"/>
                </a:cubicBezTo>
                <a:cubicBezTo>
                  <a:pt x="8397079" y="2924395"/>
                  <a:pt x="8401289" y="2924980"/>
                  <a:pt x="8405545" y="2925252"/>
                </a:cubicBezTo>
                <a:cubicBezTo>
                  <a:pt x="8406102" y="2922213"/>
                  <a:pt x="8406102" y="2919136"/>
                  <a:pt x="8405545" y="2916097"/>
                </a:cubicBezTo>
                <a:close/>
                <a:moveTo>
                  <a:pt x="5629963" y="2912396"/>
                </a:moveTo>
                <a:cubicBezTo>
                  <a:pt x="5626338" y="2912396"/>
                  <a:pt x="5623917" y="2914929"/>
                  <a:pt x="5613516" y="2919604"/>
                </a:cubicBezTo>
                <a:lnTo>
                  <a:pt x="5686080" y="2925058"/>
                </a:lnTo>
                <a:cubicBezTo>
                  <a:pt x="5684145" y="2923499"/>
                  <a:pt x="5682695" y="2920772"/>
                  <a:pt x="5681242" y="2920577"/>
                </a:cubicBezTo>
                <a:lnTo>
                  <a:pt x="5681727" y="2919604"/>
                </a:lnTo>
                <a:cubicBezTo>
                  <a:pt x="5664553" y="2916876"/>
                  <a:pt x="5647138" y="2914345"/>
                  <a:pt x="5629963" y="2912396"/>
                </a:cubicBezTo>
                <a:close/>
                <a:moveTo>
                  <a:pt x="5039048" y="2912202"/>
                </a:moveTo>
                <a:cubicBezTo>
                  <a:pt x="5029858" y="2912396"/>
                  <a:pt x="5026955" y="2917849"/>
                  <a:pt x="5037599" y="2921162"/>
                </a:cubicBezTo>
                <a:lnTo>
                  <a:pt x="5038324" y="2921745"/>
                </a:lnTo>
                <a:cubicBezTo>
                  <a:pt x="5048411" y="2926049"/>
                  <a:pt x="5059899" y="2927744"/>
                  <a:pt x="5071221" y="2926616"/>
                </a:cubicBezTo>
                <a:cubicBezTo>
                  <a:pt x="5076541" y="2924667"/>
                  <a:pt x="5074849" y="2920187"/>
                  <a:pt x="5076782" y="2915124"/>
                </a:cubicBezTo>
                <a:cubicBezTo>
                  <a:pt x="5060336" y="2913760"/>
                  <a:pt x="5048241" y="2912007"/>
                  <a:pt x="5039048" y="2912202"/>
                </a:cubicBezTo>
                <a:close/>
                <a:moveTo>
                  <a:pt x="4959744" y="2911764"/>
                </a:moveTo>
                <a:cubicBezTo>
                  <a:pt x="4954574" y="2912446"/>
                  <a:pt x="4951852" y="2914150"/>
                  <a:pt x="4953665" y="2917267"/>
                </a:cubicBezTo>
                <a:lnTo>
                  <a:pt x="4954391" y="2917849"/>
                </a:lnTo>
                <a:cubicBezTo>
                  <a:pt x="4959036" y="2920888"/>
                  <a:pt x="4964501" y="2923031"/>
                  <a:pt x="4970354" y="2924082"/>
                </a:cubicBezTo>
                <a:cubicBezTo>
                  <a:pt x="4992851" y="2928562"/>
                  <a:pt x="5004944" y="2927978"/>
                  <a:pt x="5010025" y="2922720"/>
                </a:cubicBezTo>
                <a:cubicBezTo>
                  <a:pt x="5011234" y="2921551"/>
                  <a:pt x="5008331" y="2919408"/>
                  <a:pt x="5006155" y="2916097"/>
                </a:cubicBezTo>
                <a:cubicBezTo>
                  <a:pt x="4998171" y="2914929"/>
                  <a:pt x="4988981" y="2912981"/>
                  <a:pt x="4980514" y="2912396"/>
                </a:cubicBezTo>
                <a:cubicBezTo>
                  <a:pt x="4972533" y="2911422"/>
                  <a:pt x="4964914" y="2911082"/>
                  <a:pt x="4959744" y="2911764"/>
                </a:cubicBezTo>
                <a:close/>
                <a:moveTo>
                  <a:pt x="6018908" y="2908306"/>
                </a:moveTo>
                <a:lnTo>
                  <a:pt x="6018184" y="2913175"/>
                </a:lnTo>
                <a:cubicBezTo>
                  <a:pt x="6024182" y="2914267"/>
                  <a:pt x="6030228" y="2915124"/>
                  <a:pt x="6036323" y="2915708"/>
                </a:cubicBezTo>
                <a:cubicBezTo>
                  <a:pt x="6038017" y="2915708"/>
                  <a:pt x="6037776" y="2913371"/>
                  <a:pt x="6038258" y="2912202"/>
                </a:cubicBezTo>
                <a:close/>
                <a:moveTo>
                  <a:pt x="8446181" y="2907138"/>
                </a:moveTo>
                <a:lnTo>
                  <a:pt x="8452228" y="2908891"/>
                </a:lnTo>
                <a:lnTo>
                  <a:pt x="8509555" y="2940834"/>
                </a:lnTo>
                <a:lnTo>
                  <a:pt x="8531809" y="2939664"/>
                </a:lnTo>
                <a:lnTo>
                  <a:pt x="8489479" y="2909085"/>
                </a:lnTo>
                <a:lnTo>
                  <a:pt x="8452228" y="2908306"/>
                </a:lnTo>
                <a:close/>
                <a:moveTo>
                  <a:pt x="4890050" y="2904605"/>
                </a:moveTo>
                <a:cubicBezTo>
                  <a:pt x="4889156" y="2905736"/>
                  <a:pt x="4888333" y="2906903"/>
                  <a:pt x="4887632" y="2908112"/>
                </a:cubicBezTo>
                <a:cubicBezTo>
                  <a:pt x="4891428" y="2908151"/>
                  <a:pt x="4895227" y="2907956"/>
                  <a:pt x="4899001" y="2907527"/>
                </a:cubicBezTo>
                <a:lnTo>
                  <a:pt x="4899727" y="2908112"/>
                </a:lnTo>
                <a:cubicBezTo>
                  <a:pt x="4902145" y="2908112"/>
                  <a:pt x="4901662" y="2905969"/>
                  <a:pt x="4902386" y="2904605"/>
                </a:cubicBezTo>
                <a:close/>
                <a:moveTo>
                  <a:pt x="8146249" y="2902073"/>
                </a:moveTo>
                <a:cubicBezTo>
                  <a:pt x="8145524" y="2908403"/>
                  <a:pt x="8145162" y="2911666"/>
                  <a:pt x="8148911" y="2914953"/>
                </a:cubicBezTo>
                <a:lnTo>
                  <a:pt x="8175646" y="2927693"/>
                </a:lnTo>
                <a:lnTo>
                  <a:pt x="8175034" y="2928368"/>
                </a:lnTo>
                <a:lnTo>
                  <a:pt x="8176243" y="2927978"/>
                </a:lnTo>
                <a:lnTo>
                  <a:pt x="8175646" y="2927693"/>
                </a:lnTo>
                <a:lnTo>
                  <a:pt x="8183500" y="2919019"/>
                </a:lnTo>
                <a:close/>
                <a:moveTo>
                  <a:pt x="5698902" y="2900906"/>
                </a:moveTo>
                <a:lnTo>
                  <a:pt x="5701560" y="2906554"/>
                </a:lnTo>
                <a:lnTo>
                  <a:pt x="5725748" y="2908891"/>
                </a:lnTo>
                <a:cubicBezTo>
                  <a:pt x="5725748" y="2908891"/>
                  <a:pt x="5727442" y="2907138"/>
                  <a:pt x="5724057" y="2905775"/>
                </a:cubicBezTo>
                <a:lnTo>
                  <a:pt x="5724539" y="2904801"/>
                </a:lnTo>
                <a:cubicBezTo>
                  <a:pt x="5716969" y="2900826"/>
                  <a:pt x="5707754" y="2899444"/>
                  <a:pt x="5698902" y="2900906"/>
                </a:cubicBezTo>
                <a:close/>
                <a:moveTo>
                  <a:pt x="5633351" y="2896425"/>
                </a:moveTo>
                <a:cubicBezTo>
                  <a:pt x="5633351" y="2898763"/>
                  <a:pt x="5633351" y="2901489"/>
                  <a:pt x="5636254" y="2903047"/>
                </a:cubicBezTo>
                <a:cubicBezTo>
                  <a:pt x="5642687" y="2905034"/>
                  <a:pt x="5649459" y="2906222"/>
                  <a:pt x="5656328" y="2906554"/>
                </a:cubicBezTo>
                <a:cubicBezTo>
                  <a:pt x="5659957" y="2906554"/>
                  <a:pt x="5659957" y="2903632"/>
                  <a:pt x="5663586" y="2900321"/>
                </a:cubicBezTo>
                <a:close/>
                <a:moveTo>
                  <a:pt x="5904499" y="2893503"/>
                </a:moveTo>
                <a:cubicBezTo>
                  <a:pt x="5898089" y="2894381"/>
                  <a:pt x="5891921" y="2896231"/>
                  <a:pt x="5886357" y="2898957"/>
                </a:cubicBezTo>
                <a:cubicBezTo>
                  <a:pt x="5895090" y="2901411"/>
                  <a:pt x="5904065" y="2903243"/>
                  <a:pt x="5913206" y="2904411"/>
                </a:cubicBezTo>
                <a:cubicBezTo>
                  <a:pt x="5918648" y="2904294"/>
                  <a:pt x="5923971" y="2903086"/>
                  <a:pt x="5928687" y="2900906"/>
                </a:cubicBezTo>
                <a:lnTo>
                  <a:pt x="5928687" y="2900321"/>
                </a:lnTo>
                <a:cubicBezTo>
                  <a:pt x="5920873" y="2897515"/>
                  <a:pt x="5912773" y="2895237"/>
                  <a:pt x="5904499" y="2893503"/>
                </a:cubicBezTo>
                <a:close/>
                <a:moveTo>
                  <a:pt x="5791784" y="2887855"/>
                </a:moveTo>
                <a:cubicBezTo>
                  <a:pt x="5820372" y="2898354"/>
                  <a:pt x="5852082" y="2902055"/>
                  <a:pt x="5883214" y="2898568"/>
                </a:cubicBezTo>
                <a:cubicBezTo>
                  <a:pt x="5877626" y="2896309"/>
                  <a:pt x="5871796" y="2894477"/>
                  <a:pt x="5865798" y="2893115"/>
                </a:cubicBezTo>
                <a:lnTo>
                  <a:pt x="5867007" y="2892530"/>
                </a:lnTo>
                <a:cubicBezTo>
                  <a:pt x="5842481" y="2887348"/>
                  <a:pt x="5817010" y="2885751"/>
                  <a:pt x="5791784" y="2887855"/>
                </a:cubicBezTo>
                <a:close/>
                <a:moveTo>
                  <a:pt x="8238649" y="2883569"/>
                </a:moveTo>
                <a:cubicBezTo>
                  <a:pt x="8233812" y="2883569"/>
                  <a:pt x="8226795" y="2884933"/>
                  <a:pt x="8226313" y="2886686"/>
                </a:cubicBezTo>
                <a:cubicBezTo>
                  <a:pt x="8225828" y="2888440"/>
                  <a:pt x="8229698" y="2892530"/>
                  <a:pt x="8234779" y="2894088"/>
                </a:cubicBezTo>
                <a:lnTo>
                  <a:pt x="8294223" y="2905531"/>
                </a:lnTo>
                <a:lnTo>
                  <a:pt x="8294281" y="2905775"/>
                </a:lnTo>
                <a:lnTo>
                  <a:pt x="8295489" y="2905775"/>
                </a:lnTo>
                <a:lnTo>
                  <a:pt x="8294223" y="2905531"/>
                </a:lnTo>
                <a:lnTo>
                  <a:pt x="8291137" y="2892530"/>
                </a:lnTo>
                <a:cubicBezTo>
                  <a:pt x="8272027" y="2889219"/>
                  <a:pt x="8255338" y="2885907"/>
                  <a:pt x="8238649" y="2883569"/>
                </a:cubicBezTo>
                <a:close/>
                <a:moveTo>
                  <a:pt x="8574136" y="2882596"/>
                </a:moveTo>
                <a:cubicBezTo>
                  <a:pt x="8578346" y="2885712"/>
                  <a:pt x="8582988" y="2888459"/>
                  <a:pt x="8587925" y="2890778"/>
                </a:cubicBezTo>
                <a:cubicBezTo>
                  <a:pt x="8594286" y="2892354"/>
                  <a:pt x="8600863" y="2893348"/>
                  <a:pt x="8607517" y="2893698"/>
                </a:cubicBezTo>
                <a:lnTo>
                  <a:pt x="8607517" y="2894088"/>
                </a:lnTo>
                <a:cubicBezTo>
                  <a:pt x="8610178" y="2894088"/>
                  <a:pt x="8613563" y="2891751"/>
                  <a:pt x="8612113" y="2890972"/>
                </a:cubicBezTo>
                <a:cubicBezTo>
                  <a:pt x="8607227" y="2888031"/>
                  <a:pt x="8601734" y="2885790"/>
                  <a:pt x="8595906" y="2884349"/>
                </a:cubicBezTo>
                <a:cubicBezTo>
                  <a:pt x="8588722" y="2883259"/>
                  <a:pt x="8581442" y="2882655"/>
                  <a:pt x="8574136" y="2882596"/>
                </a:cubicBezTo>
                <a:close/>
                <a:moveTo>
                  <a:pt x="8170196" y="2882011"/>
                </a:moveTo>
                <a:lnTo>
                  <a:pt x="8170196" y="2884545"/>
                </a:lnTo>
                <a:cubicBezTo>
                  <a:pt x="8172373" y="2884661"/>
                  <a:pt x="8174549" y="2884661"/>
                  <a:pt x="8176728" y="2884545"/>
                </a:cubicBezTo>
                <a:cubicBezTo>
                  <a:pt x="8176728" y="2884545"/>
                  <a:pt x="8176484" y="2883960"/>
                  <a:pt x="8176243" y="2883181"/>
                </a:cubicBezTo>
                <a:lnTo>
                  <a:pt x="8175275" y="2883181"/>
                </a:lnTo>
                <a:close/>
                <a:moveTo>
                  <a:pt x="3786832" y="2881038"/>
                </a:moveTo>
                <a:lnTo>
                  <a:pt x="3786832" y="2883375"/>
                </a:lnTo>
                <a:lnTo>
                  <a:pt x="3799160" y="2883141"/>
                </a:lnTo>
                <a:lnTo>
                  <a:pt x="3832001" y="2888744"/>
                </a:lnTo>
                <a:cubicBezTo>
                  <a:pt x="3847363" y="2889530"/>
                  <a:pt x="3862868" y="2888527"/>
                  <a:pt x="3878020" y="2885712"/>
                </a:cubicBezTo>
                <a:cubicBezTo>
                  <a:pt x="3875169" y="2884115"/>
                  <a:pt x="3872071" y="2882811"/>
                  <a:pt x="3868830" y="2881817"/>
                </a:cubicBezTo>
                <a:lnTo>
                  <a:pt x="3799160" y="2883141"/>
                </a:lnTo>
                <a:close/>
                <a:moveTo>
                  <a:pt x="6780833" y="2876754"/>
                </a:moveTo>
                <a:lnTo>
                  <a:pt x="6771158" y="2878506"/>
                </a:lnTo>
                <a:lnTo>
                  <a:pt x="6812826" y="2886289"/>
                </a:lnTo>
                <a:lnTo>
                  <a:pt x="6818082" y="2887855"/>
                </a:lnTo>
                <a:lnTo>
                  <a:pt x="6818082" y="2887271"/>
                </a:lnTo>
                <a:lnTo>
                  <a:pt x="6812826" y="2886289"/>
                </a:lnTo>
                <a:close/>
                <a:moveTo>
                  <a:pt x="6953294" y="2876558"/>
                </a:moveTo>
                <a:cubicBezTo>
                  <a:pt x="6961760" y="2880259"/>
                  <a:pt x="6971194" y="2884545"/>
                  <a:pt x="6962486" y="2887076"/>
                </a:cubicBezTo>
                <a:cubicBezTo>
                  <a:pt x="6953995" y="2888089"/>
                  <a:pt x="6945335" y="2888089"/>
                  <a:pt x="6936846" y="2887076"/>
                </a:cubicBezTo>
                <a:cubicBezTo>
                  <a:pt x="6927656" y="2885907"/>
                  <a:pt x="6917254" y="2882790"/>
                  <a:pt x="6908305" y="2881817"/>
                </a:cubicBezTo>
                <a:cubicBezTo>
                  <a:pt x="6904435" y="2878895"/>
                  <a:pt x="6899354" y="2882011"/>
                  <a:pt x="6901289" y="2883960"/>
                </a:cubicBezTo>
                <a:lnTo>
                  <a:pt x="6901774" y="2885712"/>
                </a:lnTo>
                <a:cubicBezTo>
                  <a:pt x="6911957" y="2892919"/>
                  <a:pt x="6924994" y="2896971"/>
                  <a:pt x="6938540" y="2897205"/>
                </a:cubicBezTo>
                <a:cubicBezTo>
                  <a:pt x="6958373" y="2898470"/>
                  <a:pt x="6978305" y="2896679"/>
                  <a:pt x="6997317" y="2891945"/>
                </a:cubicBezTo>
                <a:cubicBezTo>
                  <a:pt x="6985611" y="2882500"/>
                  <a:pt x="6969864" y="2877005"/>
                  <a:pt x="6953294" y="2876558"/>
                </a:cubicBezTo>
                <a:close/>
                <a:moveTo>
                  <a:pt x="8130830" y="2874027"/>
                </a:moveTo>
                <a:cubicBezTo>
                  <a:pt x="8128290" y="2874465"/>
                  <a:pt x="8127383" y="2875683"/>
                  <a:pt x="8128834" y="2877727"/>
                </a:cubicBezTo>
                <a:lnTo>
                  <a:pt x="8126658" y="2878116"/>
                </a:lnTo>
                <a:cubicBezTo>
                  <a:pt x="8130551" y="2880492"/>
                  <a:pt x="8134784" y="2882518"/>
                  <a:pt x="8139236" y="2884154"/>
                </a:cubicBezTo>
                <a:cubicBezTo>
                  <a:pt x="8141653" y="2884154"/>
                  <a:pt x="8146008" y="2882987"/>
                  <a:pt x="8146008" y="2882011"/>
                </a:cubicBezTo>
                <a:cubicBezTo>
                  <a:pt x="8145378" y="2879539"/>
                  <a:pt x="8144218" y="2877163"/>
                  <a:pt x="8142621" y="2874999"/>
                </a:cubicBezTo>
                <a:cubicBezTo>
                  <a:pt x="8137542" y="2873929"/>
                  <a:pt x="8133370" y="2873589"/>
                  <a:pt x="8130830" y="2874027"/>
                </a:cubicBezTo>
                <a:close/>
                <a:moveTo>
                  <a:pt x="8504474" y="2873638"/>
                </a:moveTo>
                <a:cubicBezTo>
                  <a:pt x="8508829" y="2878312"/>
                  <a:pt x="8510764" y="2882011"/>
                  <a:pt x="8512941" y="2882402"/>
                </a:cubicBezTo>
                <a:cubicBezTo>
                  <a:pt x="8520922" y="2883569"/>
                  <a:pt x="8529147" y="2883960"/>
                  <a:pt x="8537129" y="2884545"/>
                </a:cubicBezTo>
                <a:cubicBezTo>
                  <a:pt x="8535920" y="2882596"/>
                  <a:pt x="8535920" y="2880065"/>
                  <a:pt x="8533500" y="2880065"/>
                </a:cubicBezTo>
                <a:cubicBezTo>
                  <a:pt x="8526003" y="2877922"/>
                  <a:pt x="8517778" y="2876558"/>
                  <a:pt x="8504474" y="2873638"/>
                </a:cubicBezTo>
                <a:close/>
                <a:moveTo>
                  <a:pt x="6758337" y="2873441"/>
                </a:moveTo>
                <a:lnTo>
                  <a:pt x="6749629" y="2875196"/>
                </a:lnTo>
                <a:lnTo>
                  <a:pt x="6767529" y="2877727"/>
                </a:lnTo>
                <a:close/>
                <a:moveTo>
                  <a:pt x="7990599" y="2872951"/>
                </a:moveTo>
                <a:cubicBezTo>
                  <a:pt x="7983572" y="2871840"/>
                  <a:pt x="7976182" y="2872225"/>
                  <a:pt x="7969193" y="2874220"/>
                </a:cubicBezTo>
                <a:lnTo>
                  <a:pt x="8007550" y="2879737"/>
                </a:lnTo>
                <a:lnTo>
                  <a:pt x="8009829" y="2880649"/>
                </a:lnTo>
                <a:lnTo>
                  <a:pt x="8009829" y="2880065"/>
                </a:lnTo>
                <a:lnTo>
                  <a:pt x="8007550" y="2879737"/>
                </a:lnTo>
                <a:close/>
                <a:moveTo>
                  <a:pt x="6594343" y="2872859"/>
                </a:moveTo>
                <a:lnTo>
                  <a:pt x="6602568" y="2883181"/>
                </a:lnTo>
                <a:lnTo>
                  <a:pt x="6626756" y="2881623"/>
                </a:lnTo>
                <a:close/>
                <a:moveTo>
                  <a:pt x="5557640" y="2871883"/>
                </a:moveTo>
                <a:cubicBezTo>
                  <a:pt x="5557640" y="2873441"/>
                  <a:pt x="5557640" y="2875390"/>
                  <a:pt x="5561028" y="2876558"/>
                </a:cubicBezTo>
                <a:cubicBezTo>
                  <a:pt x="5570051" y="2881330"/>
                  <a:pt x="5580716" y="2883727"/>
                  <a:pt x="5591506" y="2883375"/>
                </a:cubicBezTo>
                <a:lnTo>
                  <a:pt x="5592716" y="2883569"/>
                </a:lnTo>
                <a:cubicBezTo>
                  <a:pt x="5595859" y="2883569"/>
                  <a:pt x="5592716" y="2879674"/>
                  <a:pt x="5592716" y="2875779"/>
                </a:cubicBezTo>
                <a:close/>
                <a:moveTo>
                  <a:pt x="7427380" y="2870325"/>
                </a:moveTo>
                <a:cubicBezTo>
                  <a:pt x="7427380" y="2870325"/>
                  <a:pt x="7429074" y="2871495"/>
                  <a:pt x="7429315" y="2872274"/>
                </a:cubicBezTo>
                <a:lnTo>
                  <a:pt x="7427139" y="2872662"/>
                </a:lnTo>
                <a:lnTo>
                  <a:pt x="7434394" y="2872662"/>
                </a:lnTo>
                <a:lnTo>
                  <a:pt x="7434394" y="2870325"/>
                </a:lnTo>
                <a:cubicBezTo>
                  <a:pt x="7432047" y="2870190"/>
                  <a:pt x="7429726" y="2870190"/>
                  <a:pt x="7427380" y="2870325"/>
                </a:cubicBezTo>
                <a:close/>
                <a:moveTo>
                  <a:pt x="4735399" y="2868792"/>
                </a:moveTo>
                <a:cubicBezTo>
                  <a:pt x="4731318" y="2869254"/>
                  <a:pt x="4729443" y="2870910"/>
                  <a:pt x="4732346" y="2874220"/>
                </a:cubicBezTo>
                <a:lnTo>
                  <a:pt x="4732828" y="2874805"/>
                </a:lnTo>
                <a:cubicBezTo>
                  <a:pt x="4757016" y="2885907"/>
                  <a:pt x="4786043" y="2878116"/>
                  <a:pt x="4810713" y="2888829"/>
                </a:cubicBezTo>
                <a:cubicBezTo>
                  <a:pt x="4808054" y="2893503"/>
                  <a:pt x="4815068" y="2896814"/>
                  <a:pt x="4830789" y="2897789"/>
                </a:cubicBezTo>
                <a:cubicBezTo>
                  <a:pt x="4836909" y="2898294"/>
                  <a:pt x="4843052" y="2898294"/>
                  <a:pt x="4849172" y="2897789"/>
                </a:cubicBezTo>
                <a:lnTo>
                  <a:pt x="4902386" y="2893309"/>
                </a:lnTo>
                <a:cubicBezTo>
                  <a:pt x="4900936" y="2889608"/>
                  <a:pt x="4888841" y="2888244"/>
                  <a:pt x="4880133" y="2887076"/>
                </a:cubicBezTo>
                <a:cubicBezTo>
                  <a:pt x="4837321" y="2881232"/>
                  <a:pt x="4794267" y="2875584"/>
                  <a:pt x="4751694" y="2870521"/>
                </a:cubicBezTo>
                <a:cubicBezTo>
                  <a:pt x="4745768" y="2869060"/>
                  <a:pt x="4739480" y="2868330"/>
                  <a:pt x="4735399" y="2868792"/>
                </a:cubicBezTo>
                <a:close/>
                <a:moveTo>
                  <a:pt x="5606743" y="2868184"/>
                </a:moveTo>
                <a:cubicBezTo>
                  <a:pt x="5604808" y="2868184"/>
                  <a:pt x="5608922" y="2873441"/>
                  <a:pt x="5613759" y="2875196"/>
                </a:cubicBezTo>
                <a:cubicBezTo>
                  <a:pt x="5626093" y="2879674"/>
                  <a:pt x="5640124" y="2883766"/>
                  <a:pt x="5653428" y="2887855"/>
                </a:cubicBezTo>
                <a:cubicBezTo>
                  <a:pt x="5672609" y="2896483"/>
                  <a:pt x="5695539" y="2897847"/>
                  <a:pt x="5716074" y="2891557"/>
                </a:cubicBezTo>
                <a:lnTo>
                  <a:pt x="5715591" y="2890581"/>
                </a:lnTo>
                <a:lnTo>
                  <a:pt x="5667214" y="2878895"/>
                </a:lnTo>
                <a:cubicBezTo>
                  <a:pt x="5652943" y="2875390"/>
                  <a:pt x="5639156" y="2871300"/>
                  <a:pt x="5624643" y="2868184"/>
                </a:cubicBezTo>
                <a:cubicBezTo>
                  <a:pt x="5618790" y="2866859"/>
                  <a:pt x="5612596" y="2866859"/>
                  <a:pt x="5606743" y="2868184"/>
                </a:cubicBezTo>
                <a:close/>
                <a:moveTo>
                  <a:pt x="2226648" y="2861682"/>
                </a:moveTo>
                <a:lnTo>
                  <a:pt x="2236860" y="2863509"/>
                </a:lnTo>
                <a:lnTo>
                  <a:pt x="2238554" y="2863509"/>
                </a:lnTo>
                <a:lnTo>
                  <a:pt x="2239598" y="2863622"/>
                </a:lnTo>
                <a:lnTo>
                  <a:pt x="2232266" y="2866235"/>
                </a:lnTo>
                <a:lnTo>
                  <a:pt x="2230572" y="2865262"/>
                </a:lnTo>
                <a:close/>
                <a:moveTo>
                  <a:pt x="4602213" y="2859614"/>
                </a:moveTo>
                <a:cubicBezTo>
                  <a:pt x="4630804" y="2866916"/>
                  <a:pt x="4660750" y="2870208"/>
                  <a:pt x="4690742" y="2869352"/>
                </a:cubicBezTo>
                <a:lnTo>
                  <a:pt x="4691467" y="2869936"/>
                </a:lnTo>
                <a:cubicBezTo>
                  <a:pt x="4694612" y="2869936"/>
                  <a:pt x="4696545" y="2867988"/>
                  <a:pt x="4695580" y="2866429"/>
                </a:cubicBezTo>
                <a:cubicBezTo>
                  <a:pt x="4693038" y="2864385"/>
                  <a:pt x="4689871" y="2862904"/>
                  <a:pt x="4686387" y="2862146"/>
                </a:cubicBezTo>
                <a:cubicBezTo>
                  <a:pt x="4658862" y="2856498"/>
                  <a:pt x="4630174" y="2855641"/>
                  <a:pt x="4602213" y="2859614"/>
                </a:cubicBezTo>
                <a:close/>
                <a:moveTo>
                  <a:pt x="6639816" y="2859418"/>
                </a:moveTo>
                <a:lnTo>
                  <a:pt x="6585152" y="2863313"/>
                </a:lnTo>
                <a:lnTo>
                  <a:pt x="6593616" y="2872079"/>
                </a:lnTo>
                <a:cubicBezTo>
                  <a:pt x="6601649" y="2871223"/>
                  <a:pt x="6609775" y="2871223"/>
                  <a:pt x="6617804" y="2872079"/>
                </a:cubicBezTo>
                <a:cubicBezTo>
                  <a:pt x="6645621" y="2878155"/>
                  <a:pt x="6674769" y="2879286"/>
                  <a:pt x="6703188" y="2875390"/>
                </a:cubicBezTo>
                <a:close/>
                <a:moveTo>
                  <a:pt x="7995075" y="2858639"/>
                </a:moveTo>
                <a:lnTo>
                  <a:pt x="8044418" y="2880649"/>
                </a:lnTo>
                <a:lnTo>
                  <a:pt x="8048530" y="2880649"/>
                </a:lnTo>
                <a:cubicBezTo>
                  <a:pt x="8063043" y="2877727"/>
                  <a:pt x="8061349" y="2871689"/>
                  <a:pt x="8044901" y="2865650"/>
                </a:cubicBezTo>
                <a:cubicBezTo>
                  <a:pt x="8028575" y="2862203"/>
                  <a:pt x="8011886" y="2859847"/>
                  <a:pt x="7995075" y="2858639"/>
                </a:cubicBezTo>
                <a:close/>
                <a:moveTo>
                  <a:pt x="7877519" y="2856692"/>
                </a:moveTo>
                <a:lnTo>
                  <a:pt x="7882842" y="2858639"/>
                </a:lnTo>
                <a:lnTo>
                  <a:pt x="7880666" y="2856692"/>
                </a:lnTo>
                <a:close/>
                <a:moveTo>
                  <a:pt x="8237923" y="2853381"/>
                </a:moveTo>
                <a:cubicBezTo>
                  <a:pt x="8243703" y="2860140"/>
                  <a:pt x="8249919" y="2866644"/>
                  <a:pt x="8256547" y="2872859"/>
                </a:cubicBezTo>
                <a:cubicBezTo>
                  <a:pt x="8270237" y="2880805"/>
                  <a:pt x="8286081" y="2886005"/>
                  <a:pt x="8302747" y="2888050"/>
                </a:cubicBezTo>
                <a:lnTo>
                  <a:pt x="8331773" y="2888050"/>
                </a:lnTo>
                <a:cubicBezTo>
                  <a:pt x="8344592" y="2892724"/>
                  <a:pt x="8355961" y="2893894"/>
                  <a:pt x="8357411" y="2888050"/>
                </a:cubicBezTo>
                <a:cubicBezTo>
                  <a:pt x="8358863" y="2882208"/>
                  <a:pt x="8340480" y="2882208"/>
                  <a:pt x="8330079" y="2879870"/>
                </a:cubicBezTo>
                <a:lnTo>
                  <a:pt x="8246872" y="2853381"/>
                </a:lnTo>
                <a:cubicBezTo>
                  <a:pt x="8246872" y="2853381"/>
                  <a:pt x="8243243" y="2853381"/>
                  <a:pt x="8237923" y="2853381"/>
                </a:cubicBezTo>
                <a:close/>
                <a:moveTo>
                  <a:pt x="5623433" y="2849874"/>
                </a:moveTo>
                <a:cubicBezTo>
                  <a:pt x="5626578" y="2855134"/>
                  <a:pt x="5625611" y="2859029"/>
                  <a:pt x="5630205" y="2860587"/>
                </a:cubicBezTo>
                <a:cubicBezTo>
                  <a:pt x="5638044" y="2862516"/>
                  <a:pt x="5646218" y="2863372"/>
                  <a:pt x="5654393" y="2863119"/>
                </a:cubicBezTo>
                <a:cubicBezTo>
                  <a:pt x="5658989" y="2863119"/>
                  <a:pt x="5659474" y="2860197"/>
                  <a:pt x="5661892" y="2858639"/>
                </a:cubicBezTo>
                <a:close/>
                <a:moveTo>
                  <a:pt x="5379134" y="2844226"/>
                </a:moveTo>
                <a:lnTo>
                  <a:pt x="5398484" y="2855913"/>
                </a:lnTo>
                <a:cubicBezTo>
                  <a:pt x="5404315" y="2856710"/>
                  <a:pt x="5410216" y="2857179"/>
                  <a:pt x="5416141" y="2857277"/>
                </a:cubicBezTo>
                <a:cubicBezTo>
                  <a:pt x="5420085" y="2857316"/>
                  <a:pt x="5423906" y="2856283"/>
                  <a:pt x="5427027" y="2854355"/>
                </a:cubicBezTo>
                <a:lnTo>
                  <a:pt x="5417898" y="2849712"/>
                </a:lnTo>
                <a:lnTo>
                  <a:pt x="5419043" y="2849874"/>
                </a:lnTo>
                <a:lnTo>
                  <a:pt x="5417835" y="2849680"/>
                </a:lnTo>
                <a:lnTo>
                  <a:pt x="5417898" y="2849712"/>
                </a:lnTo>
                <a:close/>
                <a:moveTo>
                  <a:pt x="4516586" y="2842474"/>
                </a:moveTo>
                <a:cubicBezTo>
                  <a:pt x="4516586" y="2842474"/>
                  <a:pt x="4514653" y="2843447"/>
                  <a:pt x="4514653" y="2843836"/>
                </a:cubicBezTo>
                <a:lnTo>
                  <a:pt x="4516586" y="2844421"/>
                </a:lnTo>
                <a:cubicBezTo>
                  <a:pt x="4517797" y="2844421"/>
                  <a:pt x="4520215" y="2844421"/>
                  <a:pt x="4522150" y="2844421"/>
                </a:cubicBezTo>
                <a:cubicBezTo>
                  <a:pt x="4524085" y="2844421"/>
                  <a:pt x="4522150" y="2842863"/>
                  <a:pt x="4522150" y="2842474"/>
                </a:cubicBezTo>
                <a:cubicBezTo>
                  <a:pt x="4520311" y="2842337"/>
                  <a:pt x="4518424" y="2842337"/>
                  <a:pt x="4516586" y="2842474"/>
                </a:cubicBezTo>
                <a:close/>
                <a:moveTo>
                  <a:pt x="7986608" y="2839358"/>
                </a:moveTo>
                <a:cubicBezTo>
                  <a:pt x="7986608" y="2840331"/>
                  <a:pt x="7988061" y="2841695"/>
                  <a:pt x="7989028" y="2841695"/>
                </a:cubicBezTo>
                <a:lnTo>
                  <a:pt x="8005959" y="2844226"/>
                </a:lnTo>
                <a:cubicBezTo>
                  <a:pt x="8002960" y="2842922"/>
                  <a:pt x="7999790" y="2841869"/>
                  <a:pt x="7996525" y="2841110"/>
                </a:cubicBezTo>
                <a:lnTo>
                  <a:pt x="7996525" y="2840331"/>
                </a:lnTo>
                <a:cubicBezTo>
                  <a:pt x="7993259" y="2839767"/>
                  <a:pt x="7989945" y="2839435"/>
                  <a:pt x="7986608" y="2839358"/>
                </a:cubicBezTo>
                <a:close/>
                <a:moveTo>
                  <a:pt x="6856427" y="2835642"/>
                </a:moveTo>
                <a:cubicBezTo>
                  <a:pt x="6823458" y="2835121"/>
                  <a:pt x="6790447" y="2836358"/>
                  <a:pt x="6757613" y="2839358"/>
                </a:cubicBezTo>
                <a:cubicBezTo>
                  <a:pt x="6772367" y="2842083"/>
                  <a:pt x="6783736" y="2843642"/>
                  <a:pt x="6794137" y="2846173"/>
                </a:cubicBezTo>
                <a:cubicBezTo>
                  <a:pt x="6804536" y="2848707"/>
                  <a:pt x="6811553" y="2852212"/>
                  <a:pt x="6820261" y="2855134"/>
                </a:cubicBezTo>
                <a:cubicBezTo>
                  <a:pt x="6837480" y="2861054"/>
                  <a:pt x="6856420" y="2862943"/>
                  <a:pt x="6874924" y="2860587"/>
                </a:cubicBezTo>
                <a:cubicBezTo>
                  <a:pt x="6898097" y="2870092"/>
                  <a:pt x="6923905" y="2874728"/>
                  <a:pt x="6949909" y="2874026"/>
                </a:cubicBezTo>
                <a:cubicBezTo>
                  <a:pt x="6948433" y="2868904"/>
                  <a:pt x="6948433" y="2863567"/>
                  <a:pt x="6949909" y="2858444"/>
                </a:cubicBezTo>
                <a:cubicBezTo>
                  <a:pt x="6960404" y="2856731"/>
                  <a:pt x="6971121" y="2856009"/>
                  <a:pt x="6981837" y="2856301"/>
                </a:cubicBezTo>
                <a:lnTo>
                  <a:pt x="6967324" y="2866235"/>
                </a:lnTo>
                <a:cubicBezTo>
                  <a:pt x="6984859" y="2874124"/>
                  <a:pt x="7003894" y="2879596"/>
                  <a:pt x="7023682" y="2882402"/>
                </a:cubicBezTo>
                <a:cubicBezTo>
                  <a:pt x="7037468" y="2875196"/>
                  <a:pt x="7028278" y="2865262"/>
                  <a:pt x="7011830" y="2852796"/>
                </a:cubicBezTo>
                <a:cubicBezTo>
                  <a:pt x="6993107" y="2848570"/>
                  <a:pt x="6974145" y="2845122"/>
                  <a:pt x="6954988" y="2842474"/>
                </a:cubicBezTo>
                <a:cubicBezTo>
                  <a:pt x="6922322" y="2838442"/>
                  <a:pt x="6889395" y="2836163"/>
                  <a:pt x="6856427" y="2835642"/>
                </a:cubicBezTo>
                <a:close/>
                <a:moveTo>
                  <a:pt x="7890582" y="2835072"/>
                </a:moveTo>
                <a:lnTo>
                  <a:pt x="7901225" y="2845006"/>
                </a:lnTo>
                <a:cubicBezTo>
                  <a:pt x="7907756" y="2851823"/>
                  <a:pt x="7896146" y="2859614"/>
                  <a:pt x="7919123" y="2864483"/>
                </a:cubicBezTo>
                <a:cubicBezTo>
                  <a:pt x="7951051" y="2871104"/>
                  <a:pt x="7936538" y="2856301"/>
                  <a:pt x="7956856" y="2854549"/>
                </a:cubicBezTo>
                <a:cubicBezTo>
                  <a:pt x="7937750" y="2842766"/>
                  <a:pt x="7914626" y="2835967"/>
                  <a:pt x="7890582" y="2835072"/>
                </a:cubicBezTo>
                <a:close/>
                <a:moveTo>
                  <a:pt x="7091408" y="2834683"/>
                </a:moveTo>
                <a:lnTo>
                  <a:pt x="7091891" y="2836045"/>
                </a:lnTo>
                <a:cubicBezTo>
                  <a:pt x="7085118" y="2834779"/>
                  <a:pt x="7078033" y="2835188"/>
                  <a:pt x="7071573" y="2837215"/>
                </a:cubicBezTo>
                <a:cubicBezTo>
                  <a:pt x="7070123" y="2839161"/>
                  <a:pt x="7076410" y="2844032"/>
                  <a:pt x="7082942" y="2846369"/>
                </a:cubicBezTo>
                <a:cubicBezTo>
                  <a:pt x="7094963" y="2850343"/>
                  <a:pt x="7107226" y="2853790"/>
                  <a:pt x="7119708" y="2856692"/>
                </a:cubicBezTo>
                <a:cubicBezTo>
                  <a:pt x="7128415" y="2851627"/>
                  <a:pt x="7135914" y="2847537"/>
                  <a:pt x="7143896" y="2843447"/>
                </a:cubicBezTo>
                <a:cubicBezTo>
                  <a:pt x="7125828" y="2843546"/>
                  <a:pt x="7107927" y="2840564"/>
                  <a:pt x="7091408" y="2834683"/>
                </a:cubicBezTo>
                <a:close/>
                <a:moveTo>
                  <a:pt x="4566414" y="2832929"/>
                </a:moveTo>
                <a:cubicBezTo>
                  <a:pt x="4544644" y="2831955"/>
                  <a:pt x="4543194" y="2836630"/>
                  <a:pt x="4555772" y="2846758"/>
                </a:cubicBezTo>
                <a:lnTo>
                  <a:pt x="4556498" y="2847343"/>
                </a:lnTo>
                <a:lnTo>
                  <a:pt x="4587217" y="2841110"/>
                </a:lnTo>
                <a:cubicBezTo>
                  <a:pt x="4585765" y="2835656"/>
                  <a:pt x="4574881" y="2833513"/>
                  <a:pt x="4566414" y="2832929"/>
                </a:cubicBezTo>
                <a:close/>
                <a:moveTo>
                  <a:pt x="6719879" y="2830397"/>
                </a:moveTo>
                <a:cubicBezTo>
                  <a:pt x="6707060" y="2833125"/>
                  <a:pt x="6682387" y="2830397"/>
                  <a:pt x="6679000" y="2837603"/>
                </a:cubicBezTo>
                <a:cubicBezTo>
                  <a:pt x="6673438" y="2837603"/>
                  <a:pt x="6667633" y="2838579"/>
                  <a:pt x="6662311" y="2839358"/>
                </a:cubicBezTo>
                <a:cubicBezTo>
                  <a:pt x="6649250" y="2841304"/>
                  <a:pt x="6640058" y="2844811"/>
                  <a:pt x="6648039" y="2851627"/>
                </a:cubicBezTo>
                <a:cubicBezTo>
                  <a:pt x="6661247" y="2858970"/>
                  <a:pt x="6676752" y="2863158"/>
                  <a:pt x="6692789" y="2863704"/>
                </a:cubicBezTo>
                <a:cubicBezTo>
                  <a:pt x="6700044" y="2863704"/>
                  <a:pt x="6707302" y="2865650"/>
                  <a:pt x="6714557" y="2866820"/>
                </a:cubicBezTo>
                <a:lnTo>
                  <a:pt x="6706575" y="2876169"/>
                </a:lnTo>
                <a:cubicBezTo>
                  <a:pt x="6712961" y="2878370"/>
                  <a:pt x="6719794" y="2879310"/>
                  <a:pt x="6726542" y="2879010"/>
                </a:cubicBezTo>
                <a:lnTo>
                  <a:pt x="6744867" y="2874685"/>
                </a:lnTo>
                <a:lnTo>
                  <a:pt x="6746003" y="2874999"/>
                </a:lnTo>
                <a:lnTo>
                  <a:pt x="6746003" y="2874417"/>
                </a:lnTo>
                <a:lnTo>
                  <a:pt x="6744867" y="2874685"/>
                </a:lnTo>
                <a:lnTo>
                  <a:pt x="6715768" y="2866626"/>
                </a:lnTo>
                <a:cubicBezTo>
                  <a:pt x="6726119" y="2863139"/>
                  <a:pt x="6737996" y="2864327"/>
                  <a:pt x="6746970" y="2869742"/>
                </a:cubicBezTo>
                <a:cubicBezTo>
                  <a:pt x="6750937" y="2871202"/>
                  <a:pt x="6755073" y="2872370"/>
                  <a:pt x="6759307" y="2873247"/>
                </a:cubicBezTo>
                <a:lnTo>
                  <a:pt x="6778172" y="2875975"/>
                </a:lnTo>
                <a:cubicBezTo>
                  <a:pt x="6804778" y="2875975"/>
                  <a:pt x="6818567" y="2872859"/>
                  <a:pt x="6808165" y="2860587"/>
                </a:cubicBezTo>
                <a:cubicBezTo>
                  <a:pt x="6776478" y="2865262"/>
                  <a:pt x="6744309" y="2851823"/>
                  <a:pt x="6711413" y="2845785"/>
                </a:cubicBezTo>
                <a:cubicBezTo>
                  <a:pt x="6715524" y="2845785"/>
                  <a:pt x="6719638" y="2845785"/>
                  <a:pt x="6723508" y="2844615"/>
                </a:cubicBezTo>
                <a:cubicBezTo>
                  <a:pt x="6747696" y="2842278"/>
                  <a:pt x="6747696" y="2842083"/>
                  <a:pt x="6719879" y="2830397"/>
                </a:cubicBezTo>
                <a:close/>
                <a:moveTo>
                  <a:pt x="4602698" y="2828450"/>
                </a:moveTo>
                <a:lnTo>
                  <a:pt x="4602698" y="2829812"/>
                </a:lnTo>
                <a:lnTo>
                  <a:pt x="4605842" y="2829618"/>
                </a:lnTo>
                <a:close/>
                <a:moveTo>
                  <a:pt x="6506783" y="2826696"/>
                </a:moveTo>
                <a:lnTo>
                  <a:pt x="6505393" y="2827741"/>
                </a:lnTo>
                <a:lnTo>
                  <a:pt x="6471708" y="2833708"/>
                </a:lnTo>
                <a:cubicBezTo>
                  <a:pt x="6482714" y="2836727"/>
                  <a:pt x="6488217" y="2838237"/>
                  <a:pt x="6492602" y="2837360"/>
                </a:cubicBezTo>
                <a:lnTo>
                  <a:pt x="6505393" y="2827741"/>
                </a:lnTo>
                <a:lnTo>
                  <a:pt x="6507992" y="2827281"/>
                </a:lnTo>
                <a:close/>
                <a:moveTo>
                  <a:pt x="7999671" y="2825917"/>
                </a:moveTo>
                <a:lnTo>
                  <a:pt x="7999671" y="2826113"/>
                </a:lnTo>
                <a:lnTo>
                  <a:pt x="7999755" y="2826126"/>
                </a:lnTo>
                <a:lnTo>
                  <a:pt x="8007411" y="2845394"/>
                </a:lnTo>
                <a:cubicBezTo>
                  <a:pt x="8047321" y="2849095"/>
                  <a:pt x="8051673" y="2848316"/>
                  <a:pt x="8057479" y="2835266"/>
                </a:cubicBezTo>
                <a:lnTo>
                  <a:pt x="7999755" y="2826126"/>
                </a:lnTo>
                <a:close/>
                <a:moveTo>
                  <a:pt x="6554765" y="2822193"/>
                </a:moveTo>
                <a:cubicBezTo>
                  <a:pt x="6551530" y="2822996"/>
                  <a:pt x="6550320" y="2824846"/>
                  <a:pt x="6551045" y="2827475"/>
                </a:cubicBezTo>
                <a:cubicBezTo>
                  <a:pt x="6551045" y="2829618"/>
                  <a:pt x="6544758" y="2830591"/>
                  <a:pt x="6541614" y="2832346"/>
                </a:cubicBezTo>
                <a:lnTo>
                  <a:pt x="6532421" y="2838188"/>
                </a:lnTo>
                <a:cubicBezTo>
                  <a:pt x="6544999" y="2841110"/>
                  <a:pt x="6554674" y="2842278"/>
                  <a:pt x="6564108" y="2843642"/>
                </a:cubicBezTo>
                <a:lnTo>
                  <a:pt x="6564108" y="2844226"/>
                </a:lnTo>
                <a:cubicBezTo>
                  <a:pt x="6577169" y="2846369"/>
                  <a:pt x="6594343" y="2855134"/>
                  <a:pt x="6602083" y="2849095"/>
                </a:cubicBezTo>
                <a:cubicBezTo>
                  <a:pt x="6604500" y="2847343"/>
                  <a:pt x="6591925" y="2841499"/>
                  <a:pt x="6587570" y="2837603"/>
                </a:cubicBezTo>
                <a:cubicBezTo>
                  <a:pt x="6583217" y="2833708"/>
                  <a:pt x="6587570" y="2834293"/>
                  <a:pt x="6585635" y="2832734"/>
                </a:cubicBezTo>
                <a:cubicBezTo>
                  <a:pt x="6583700" y="2831176"/>
                  <a:pt x="6576686" y="2824359"/>
                  <a:pt x="6570640" y="2823191"/>
                </a:cubicBezTo>
                <a:cubicBezTo>
                  <a:pt x="6563261" y="2821633"/>
                  <a:pt x="6558000" y="2821389"/>
                  <a:pt x="6554765" y="2822193"/>
                </a:cubicBezTo>
                <a:close/>
                <a:moveTo>
                  <a:pt x="4294299" y="2822021"/>
                </a:moveTo>
                <a:cubicBezTo>
                  <a:pt x="4309295" y="2829385"/>
                  <a:pt x="4326565" y="2833164"/>
                  <a:pt x="4344125" y="2832929"/>
                </a:cubicBezTo>
                <a:lnTo>
                  <a:pt x="4349208" y="2831070"/>
                </a:lnTo>
                <a:lnTo>
                  <a:pt x="4350174" y="2831567"/>
                </a:lnTo>
                <a:lnTo>
                  <a:pt x="4349448" y="2830982"/>
                </a:lnTo>
                <a:lnTo>
                  <a:pt x="4349208" y="2831070"/>
                </a:lnTo>
                <a:lnTo>
                  <a:pt x="4341464" y="2827086"/>
                </a:lnTo>
                <a:cubicBezTo>
                  <a:pt x="4328163" y="2825138"/>
                  <a:pt x="4314858" y="2823776"/>
                  <a:pt x="4301798" y="2822021"/>
                </a:cubicBezTo>
                <a:lnTo>
                  <a:pt x="4297684" y="2822021"/>
                </a:lnTo>
                <a:close/>
                <a:moveTo>
                  <a:pt x="3167617" y="2821633"/>
                </a:moveTo>
                <a:cubicBezTo>
                  <a:pt x="3139076" y="2824943"/>
                  <a:pt x="3119241" y="2829230"/>
                  <a:pt x="3140526" y="2845979"/>
                </a:cubicBezTo>
                <a:cubicBezTo>
                  <a:pt x="3146332" y="2850459"/>
                  <a:pt x="3133513" y="2854939"/>
                  <a:pt x="3128434" y="2860197"/>
                </a:cubicBezTo>
                <a:cubicBezTo>
                  <a:pt x="3227240" y="2879791"/>
                  <a:pt x="3328178" y="2891596"/>
                  <a:pt x="3429816" y="2895452"/>
                </a:cubicBezTo>
                <a:lnTo>
                  <a:pt x="3430542" y="2896035"/>
                </a:lnTo>
                <a:cubicBezTo>
                  <a:pt x="3460754" y="2904840"/>
                  <a:pt x="3492342" y="2910216"/>
                  <a:pt x="3524392" y="2912007"/>
                </a:cubicBezTo>
                <a:cubicBezTo>
                  <a:pt x="3546404" y="2913954"/>
                  <a:pt x="3567930" y="2915318"/>
                  <a:pt x="3589942" y="2917070"/>
                </a:cubicBezTo>
                <a:cubicBezTo>
                  <a:pt x="3595747" y="2913565"/>
                  <a:pt x="3563575" y="2901294"/>
                  <a:pt x="3604937" y="2905190"/>
                </a:cubicBezTo>
                <a:cubicBezTo>
                  <a:pt x="3610572" y="2907742"/>
                  <a:pt x="3615992" y="2910604"/>
                  <a:pt x="3621144" y="2913760"/>
                </a:cubicBezTo>
                <a:cubicBezTo>
                  <a:pt x="3631690" y="2920849"/>
                  <a:pt x="3644535" y="2925368"/>
                  <a:pt x="3658151" y="2926810"/>
                </a:cubicBezTo>
                <a:cubicBezTo>
                  <a:pt x="3691532" y="2933452"/>
                  <a:pt x="3725878" y="2936335"/>
                  <a:pt x="3760226" y="2935380"/>
                </a:cubicBezTo>
                <a:lnTo>
                  <a:pt x="3748857" y="2925058"/>
                </a:lnTo>
                <a:cubicBezTo>
                  <a:pt x="3752245" y="2924765"/>
                  <a:pt x="3755630" y="2924765"/>
                  <a:pt x="3759017" y="2925058"/>
                </a:cubicBezTo>
                <a:cubicBezTo>
                  <a:pt x="3776433" y="2928562"/>
                  <a:pt x="3793848" y="2932458"/>
                  <a:pt x="3811020" y="2936159"/>
                </a:cubicBezTo>
                <a:lnTo>
                  <a:pt x="3808359" y="2939860"/>
                </a:lnTo>
                <a:lnTo>
                  <a:pt x="3818519" y="2941418"/>
                </a:lnTo>
                <a:lnTo>
                  <a:pt x="3814890" y="2936744"/>
                </a:lnTo>
                <a:cubicBezTo>
                  <a:pt x="3823550" y="2937658"/>
                  <a:pt x="3832354" y="2937658"/>
                  <a:pt x="3841013" y="2936744"/>
                </a:cubicBezTo>
                <a:cubicBezTo>
                  <a:pt x="3854076" y="2929926"/>
                  <a:pt x="3871007" y="2931290"/>
                  <a:pt x="3898582" y="2940054"/>
                </a:cubicBezTo>
                <a:cubicBezTo>
                  <a:pt x="3912658" y="2943598"/>
                  <a:pt x="3927052" y="2946267"/>
                  <a:pt x="3941636" y="2948040"/>
                </a:cubicBezTo>
                <a:cubicBezTo>
                  <a:pt x="3941636" y="2949598"/>
                  <a:pt x="3938977" y="2951156"/>
                  <a:pt x="3941636" y="2952520"/>
                </a:cubicBezTo>
                <a:cubicBezTo>
                  <a:pt x="3946207" y="2955051"/>
                  <a:pt x="3950973" y="2957331"/>
                  <a:pt x="3955907" y="2959337"/>
                </a:cubicBezTo>
                <a:cubicBezTo>
                  <a:pt x="3960092" y="2958791"/>
                  <a:pt x="3964155" y="2957818"/>
                  <a:pt x="3968000" y="2956415"/>
                </a:cubicBezTo>
                <a:cubicBezTo>
                  <a:pt x="3969453" y="2955442"/>
                  <a:pt x="3965100" y="2952908"/>
                  <a:pt x="3963406" y="2951156"/>
                </a:cubicBezTo>
                <a:cubicBezTo>
                  <a:pt x="3985901" y="2952246"/>
                  <a:pt x="4008324" y="2948350"/>
                  <a:pt x="4028230" y="2939860"/>
                </a:cubicBezTo>
                <a:cubicBezTo>
                  <a:pt x="4055029" y="2943541"/>
                  <a:pt x="4080088" y="2952947"/>
                  <a:pt x="4100795" y="2967128"/>
                </a:cubicBezTo>
                <a:cubicBezTo>
                  <a:pt x="4110978" y="2971705"/>
                  <a:pt x="4121765" y="2975367"/>
                  <a:pt x="4132964" y="2978036"/>
                </a:cubicBezTo>
                <a:cubicBezTo>
                  <a:pt x="4143366" y="2972776"/>
                  <a:pt x="4152315" y="2968881"/>
                  <a:pt x="4160296" y="2964595"/>
                </a:cubicBezTo>
                <a:cubicBezTo>
                  <a:pt x="4168277" y="2960311"/>
                  <a:pt x="4175535" y="2955636"/>
                  <a:pt x="4183034" y="2951156"/>
                </a:cubicBezTo>
                <a:cubicBezTo>
                  <a:pt x="4183034" y="2951156"/>
                  <a:pt x="4207222" y="2964012"/>
                  <a:pt x="4209881" y="2965570"/>
                </a:cubicBezTo>
                <a:cubicBezTo>
                  <a:pt x="4250517" y="2963621"/>
                  <a:pt x="4299619" y="2969075"/>
                  <a:pt x="4343884" y="2969854"/>
                </a:cubicBezTo>
                <a:cubicBezTo>
                  <a:pt x="4337353" y="2961090"/>
                  <a:pt x="4319696" y="2958168"/>
                  <a:pt x="4303733" y="2954857"/>
                </a:cubicBezTo>
                <a:cubicBezTo>
                  <a:pt x="4276617" y="2957078"/>
                  <a:pt x="4249237" y="2954896"/>
                  <a:pt x="4223185" y="2948430"/>
                </a:cubicBezTo>
                <a:cubicBezTo>
                  <a:pt x="4216412" y="2936744"/>
                  <a:pt x="4259468" y="2948430"/>
                  <a:pt x="4257048" y="2938106"/>
                </a:cubicBezTo>
                <a:lnTo>
                  <a:pt x="4189807" y="2932848"/>
                </a:lnTo>
                <a:lnTo>
                  <a:pt x="4167069" y="2918825"/>
                </a:lnTo>
                <a:lnTo>
                  <a:pt x="4102486" y="2916291"/>
                </a:lnTo>
                <a:cubicBezTo>
                  <a:pt x="4100068" y="2919408"/>
                  <a:pt x="4102486" y="2925837"/>
                  <a:pt x="4093296" y="2926810"/>
                </a:cubicBezTo>
                <a:cubicBezTo>
                  <a:pt x="4072615" y="2928096"/>
                  <a:pt x="4051862" y="2928407"/>
                  <a:pt x="4031133" y="2927783"/>
                </a:cubicBezTo>
                <a:cubicBezTo>
                  <a:pt x="4025206" y="2921823"/>
                  <a:pt x="4018555" y="2916351"/>
                  <a:pt x="4011297" y="2911422"/>
                </a:cubicBezTo>
                <a:cubicBezTo>
                  <a:pt x="4002130" y="2906846"/>
                  <a:pt x="3992503" y="2902873"/>
                  <a:pt x="3982516" y="2899542"/>
                </a:cubicBezTo>
                <a:cubicBezTo>
                  <a:pt x="3965920" y="2891829"/>
                  <a:pt x="3946062" y="2890133"/>
                  <a:pt x="3927849" y="2894867"/>
                </a:cubicBezTo>
                <a:lnTo>
                  <a:pt x="3992914" y="2927783"/>
                </a:lnTo>
                <a:cubicBezTo>
                  <a:pt x="3968726" y="2930511"/>
                  <a:pt x="3971146" y="2918046"/>
                  <a:pt x="3952522" y="2915903"/>
                </a:cubicBezTo>
                <a:lnTo>
                  <a:pt x="3906805" y="2915903"/>
                </a:lnTo>
                <a:cubicBezTo>
                  <a:pt x="3881578" y="2917792"/>
                  <a:pt x="3856131" y="2916604"/>
                  <a:pt x="3831338" y="2912396"/>
                </a:cubicBezTo>
                <a:cubicBezTo>
                  <a:pt x="3824639" y="2912300"/>
                  <a:pt x="3817963" y="2913291"/>
                  <a:pt x="3811746" y="2915318"/>
                </a:cubicBezTo>
                <a:lnTo>
                  <a:pt x="3825533" y="2923109"/>
                </a:lnTo>
                <a:cubicBezTo>
                  <a:pt x="3819197" y="2923694"/>
                  <a:pt x="3812762" y="2923694"/>
                  <a:pt x="3806426" y="2923109"/>
                </a:cubicBezTo>
                <a:cubicBezTo>
                  <a:pt x="3799725" y="2921667"/>
                  <a:pt x="3793241" y="2919643"/>
                  <a:pt x="3787076" y="2917070"/>
                </a:cubicBezTo>
                <a:cubicBezTo>
                  <a:pt x="3749439" y="2899990"/>
                  <a:pt x="3706649" y="2891692"/>
                  <a:pt x="3663474" y="2893115"/>
                </a:cubicBezTo>
                <a:lnTo>
                  <a:pt x="3677743" y="2887076"/>
                </a:lnTo>
                <a:cubicBezTo>
                  <a:pt x="3640736" y="2877533"/>
                  <a:pt x="3640495" y="2877533"/>
                  <a:pt x="3628158" y="2887076"/>
                </a:cubicBezTo>
                <a:lnTo>
                  <a:pt x="3609051" y="2891166"/>
                </a:lnTo>
                <a:lnTo>
                  <a:pt x="3551000" y="2876363"/>
                </a:lnTo>
                <a:lnTo>
                  <a:pt x="3534067" y="2872662"/>
                </a:lnTo>
                <a:cubicBezTo>
                  <a:pt x="3505041" y="2877142"/>
                  <a:pt x="3513749" y="2887661"/>
                  <a:pt x="3522942" y="2899348"/>
                </a:cubicBezTo>
                <a:cubicBezTo>
                  <a:pt x="3480853" y="2887076"/>
                  <a:pt x="3507218" y="2877727"/>
                  <a:pt x="3480612" y="2867405"/>
                </a:cubicBezTo>
                <a:cubicBezTo>
                  <a:pt x="3455119" y="2863548"/>
                  <a:pt x="3428897" y="2864074"/>
                  <a:pt x="3403693" y="2868963"/>
                </a:cubicBezTo>
                <a:lnTo>
                  <a:pt x="3363783" y="2857860"/>
                </a:lnTo>
                <a:cubicBezTo>
                  <a:pt x="3342012" y="2855522"/>
                  <a:pt x="3325323" y="2844615"/>
                  <a:pt x="3300653" y="2844615"/>
                </a:cubicBezTo>
                <a:cubicBezTo>
                  <a:pt x="3290444" y="2841519"/>
                  <a:pt x="3280624" y="2837603"/>
                  <a:pt x="3271386" y="2832929"/>
                </a:cubicBezTo>
                <a:lnTo>
                  <a:pt x="3227362" y="2832929"/>
                </a:lnTo>
                <a:cubicBezTo>
                  <a:pt x="3235344" y="2835851"/>
                  <a:pt x="3248165" y="2838773"/>
                  <a:pt x="3240908" y="2841695"/>
                </a:cubicBezTo>
                <a:cubicBezTo>
                  <a:pt x="3234450" y="2842161"/>
                  <a:pt x="3227918" y="2841499"/>
                  <a:pt x="3221798" y="2839746"/>
                </a:cubicBezTo>
                <a:cubicBezTo>
                  <a:pt x="3206077" y="2835266"/>
                  <a:pt x="3216720" y="2834098"/>
                  <a:pt x="3221798" y="2832346"/>
                </a:cubicBezTo>
                <a:close/>
                <a:moveTo>
                  <a:pt x="6794861" y="2820660"/>
                </a:moveTo>
                <a:lnTo>
                  <a:pt x="6799699" y="2821827"/>
                </a:lnTo>
                <a:lnTo>
                  <a:pt x="6797281" y="2820660"/>
                </a:lnTo>
                <a:close/>
                <a:moveTo>
                  <a:pt x="8210106" y="2817737"/>
                </a:moveTo>
                <a:lnTo>
                  <a:pt x="8214702" y="2824164"/>
                </a:lnTo>
                <a:lnTo>
                  <a:pt x="8235262" y="2825723"/>
                </a:lnTo>
                <a:lnTo>
                  <a:pt x="8228974" y="2819684"/>
                </a:lnTo>
                <a:close/>
                <a:moveTo>
                  <a:pt x="4248099" y="2814621"/>
                </a:moveTo>
                <a:cubicBezTo>
                  <a:pt x="4260606" y="2819353"/>
                  <a:pt x="4274537" y="2821107"/>
                  <a:pt x="4288253" y="2819684"/>
                </a:cubicBezTo>
                <a:lnTo>
                  <a:pt x="4270352" y="2816374"/>
                </a:lnTo>
                <a:cubicBezTo>
                  <a:pt x="4264306" y="2816374"/>
                  <a:pt x="4258257" y="2816374"/>
                  <a:pt x="4248099" y="2814621"/>
                </a:cubicBezTo>
                <a:close/>
                <a:moveTo>
                  <a:pt x="1813857" y="2809383"/>
                </a:moveTo>
                <a:lnTo>
                  <a:pt x="1814339" y="2809466"/>
                </a:lnTo>
                <a:lnTo>
                  <a:pt x="1815505" y="2817153"/>
                </a:lnTo>
                <a:close/>
                <a:moveTo>
                  <a:pt x="1812602" y="2809167"/>
                </a:moveTo>
                <a:lnTo>
                  <a:pt x="1813811" y="2809167"/>
                </a:lnTo>
                <a:lnTo>
                  <a:pt x="1813857" y="2809383"/>
                </a:lnTo>
                <a:close/>
                <a:moveTo>
                  <a:pt x="4697515" y="2804881"/>
                </a:moveTo>
                <a:lnTo>
                  <a:pt x="4697515" y="2805661"/>
                </a:lnTo>
                <a:lnTo>
                  <a:pt x="4698036" y="2805650"/>
                </a:lnTo>
                <a:lnTo>
                  <a:pt x="4700415" y="2809167"/>
                </a:lnTo>
                <a:cubicBezTo>
                  <a:pt x="4703318" y="2810726"/>
                  <a:pt x="4705979" y="2811505"/>
                  <a:pt x="4709125" y="2812869"/>
                </a:cubicBezTo>
                <a:cubicBezTo>
                  <a:pt x="4712269" y="2814230"/>
                  <a:pt x="4712995" y="2811114"/>
                  <a:pt x="4712995" y="2809947"/>
                </a:cubicBezTo>
                <a:cubicBezTo>
                  <a:pt x="4712995" y="2808777"/>
                  <a:pt x="4710575" y="2806636"/>
                  <a:pt x="4707432" y="2805466"/>
                </a:cubicBezTo>
                <a:lnTo>
                  <a:pt x="4698036" y="2805650"/>
                </a:lnTo>
                <a:close/>
                <a:moveTo>
                  <a:pt x="6737054" y="2802740"/>
                </a:moveTo>
                <a:cubicBezTo>
                  <a:pt x="6732698" y="2805078"/>
                  <a:pt x="6732940" y="2808777"/>
                  <a:pt x="6744068" y="2811893"/>
                </a:cubicBezTo>
                <a:cubicBezTo>
                  <a:pt x="6754251" y="2813997"/>
                  <a:pt x="6764601" y="2815556"/>
                  <a:pt x="6775028" y="2816568"/>
                </a:cubicBezTo>
                <a:cubicBezTo>
                  <a:pt x="6771884" y="2810335"/>
                  <a:pt x="6772367" y="2807024"/>
                  <a:pt x="6768014" y="2803908"/>
                </a:cubicBezTo>
                <a:lnTo>
                  <a:pt x="6768497" y="2805272"/>
                </a:lnTo>
                <a:cubicBezTo>
                  <a:pt x="6758799" y="2801201"/>
                  <a:pt x="6747549" y="2800305"/>
                  <a:pt x="6737054" y="2802740"/>
                </a:cubicBezTo>
                <a:close/>
                <a:moveTo>
                  <a:pt x="2896711" y="2802544"/>
                </a:moveTo>
                <a:cubicBezTo>
                  <a:pt x="2888970" y="2803323"/>
                  <a:pt x="2883892" y="2802156"/>
                  <a:pt x="2888247" y="2806636"/>
                </a:cubicBezTo>
                <a:lnTo>
                  <a:pt x="2888488" y="2804299"/>
                </a:lnTo>
                <a:close/>
                <a:moveTo>
                  <a:pt x="4303007" y="2801571"/>
                </a:moveTo>
                <a:cubicBezTo>
                  <a:pt x="4266482" y="2801571"/>
                  <a:pt x="4265756" y="2801571"/>
                  <a:pt x="4295508" y="2816179"/>
                </a:cubicBezTo>
                <a:cubicBezTo>
                  <a:pt x="4296790" y="2816938"/>
                  <a:pt x="4298169" y="2817582"/>
                  <a:pt x="4299619" y="2818126"/>
                </a:cubicBezTo>
                <a:lnTo>
                  <a:pt x="4342434" y="2810920"/>
                </a:lnTo>
                <a:lnTo>
                  <a:pt x="4321390" y="2801571"/>
                </a:lnTo>
                <a:close/>
                <a:moveTo>
                  <a:pt x="4900210" y="2798649"/>
                </a:moveTo>
                <a:cubicBezTo>
                  <a:pt x="4884900" y="2796720"/>
                  <a:pt x="4869419" y="2801025"/>
                  <a:pt x="4858848" y="2810141"/>
                </a:cubicBezTo>
                <a:cubicBezTo>
                  <a:pt x="4867073" y="2814913"/>
                  <a:pt x="4875829" y="2819081"/>
                  <a:pt x="4884971" y="2822606"/>
                </a:cubicBezTo>
                <a:cubicBezTo>
                  <a:pt x="4898516" y="2827281"/>
                  <a:pt x="4899727" y="2830591"/>
                  <a:pt x="4898760" y="2834683"/>
                </a:cubicBezTo>
                <a:cubicBezTo>
                  <a:pt x="4897790" y="2838773"/>
                  <a:pt x="4898760" y="2840720"/>
                  <a:pt x="4901662" y="2842083"/>
                </a:cubicBezTo>
                <a:cubicBezTo>
                  <a:pt x="4942055" y="2854743"/>
                  <a:pt x="4938184" y="2865650"/>
                  <a:pt x="4931653" y="2876558"/>
                </a:cubicBezTo>
                <a:lnTo>
                  <a:pt x="4932379" y="2877142"/>
                </a:lnTo>
                <a:cubicBezTo>
                  <a:pt x="4932379" y="2878312"/>
                  <a:pt x="4935282" y="2880649"/>
                  <a:pt x="4937461" y="2882402"/>
                </a:cubicBezTo>
                <a:cubicBezTo>
                  <a:pt x="4939249" y="2883277"/>
                  <a:pt x="4941209" y="2883862"/>
                  <a:pt x="4943266" y="2884154"/>
                </a:cubicBezTo>
                <a:cubicBezTo>
                  <a:pt x="4947037" y="2884641"/>
                  <a:pt x="4950859" y="2884641"/>
                  <a:pt x="4954632" y="2884154"/>
                </a:cubicBezTo>
                <a:cubicBezTo>
                  <a:pt x="4956812" y="2882402"/>
                  <a:pt x="4956085" y="2879674"/>
                  <a:pt x="4956812" y="2876754"/>
                </a:cubicBezTo>
                <a:cubicBezTo>
                  <a:pt x="4981192" y="2888984"/>
                  <a:pt x="5009662" y="2894828"/>
                  <a:pt x="5038324" y="2893503"/>
                </a:cubicBezTo>
                <a:lnTo>
                  <a:pt x="5043644" y="2893503"/>
                </a:lnTo>
                <a:lnTo>
                  <a:pt x="5038083" y="2891751"/>
                </a:lnTo>
                <a:lnTo>
                  <a:pt x="4987287" y="2868573"/>
                </a:lnTo>
                <a:cubicBezTo>
                  <a:pt x="5000832" y="2866665"/>
                  <a:pt x="5014764" y="2868164"/>
                  <a:pt x="5027197" y="2872859"/>
                </a:cubicBezTo>
                <a:cubicBezTo>
                  <a:pt x="5032783" y="2873850"/>
                  <a:pt x="5038228" y="2875370"/>
                  <a:pt x="5043403" y="2877337"/>
                </a:cubicBezTo>
                <a:cubicBezTo>
                  <a:pt x="5048967" y="2887271"/>
                  <a:pt x="5071221" y="2896814"/>
                  <a:pt x="5085733" y="2906942"/>
                </a:cubicBezTo>
                <a:cubicBezTo>
                  <a:pt x="5097100" y="2901489"/>
                  <a:pt x="5100005" y="2894088"/>
                  <a:pt x="5129754" y="2902464"/>
                </a:cubicBezTo>
                <a:lnTo>
                  <a:pt x="5139188" y="2907918"/>
                </a:lnTo>
                <a:lnTo>
                  <a:pt x="5140641" y="2904216"/>
                </a:lnTo>
                <a:cubicBezTo>
                  <a:pt x="5143299" y="2897593"/>
                  <a:pt x="5164829" y="2897984"/>
                  <a:pt x="5178856" y="2895062"/>
                </a:cubicBezTo>
                <a:lnTo>
                  <a:pt x="5128304" y="2871883"/>
                </a:lnTo>
                <a:cubicBezTo>
                  <a:pt x="5138947" y="2869157"/>
                  <a:pt x="5148137" y="2867014"/>
                  <a:pt x="5155636" y="2864483"/>
                </a:cubicBezTo>
                <a:cubicBezTo>
                  <a:pt x="5163206" y="2861328"/>
                  <a:pt x="5170560" y="2857802"/>
                  <a:pt x="5177648" y="2853964"/>
                </a:cubicBezTo>
                <a:lnTo>
                  <a:pt x="5208365" y="2874805"/>
                </a:lnTo>
                <a:cubicBezTo>
                  <a:pt x="5261337" y="2879286"/>
                  <a:pt x="5261337" y="2879286"/>
                  <a:pt x="5284075" y="2875779"/>
                </a:cubicBezTo>
                <a:lnTo>
                  <a:pt x="5249969" y="2857277"/>
                </a:lnTo>
                <a:cubicBezTo>
                  <a:pt x="5277785" y="2863898"/>
                  <a:pt x="5291089" y="2867599"/>
                  <a:pt x="5304876" y="2870325"/>
                </a:cubicBezTo>
                <a:cubicBezTo>
                  <a:pt x="5318662" y="2873053"/>
                  <a:pt x="5335113" y="2875779"/>
                  <a:pt x="5350109" y="2878506"/>
                </a:cubicBezTo>
                <a:cubicBezTo>
                  <a:pt x="5355068" y="2882187"/>
                  <a:pt x="5359590" y="2886238"/>
                  <a:pt x="5363653" y="2890581"/>
                </a:cubicBezTo>
                <a:lnTo>
                  <a:pt x="5295686" y="2881232"/>
                </a:lnTo>
                <a:cubicBezTo>
                  <a:pt x="5321565" y="2893894"/>
                  <a:pt x="5321565" y="2893894"/>
                  <a:pt x="5363653" y="2890581"/>
                </a:cubicBezTo>
                <a:cubicBezTo>
                  <a:pt x="5366797" y="2894867"/>
                  <a:pt x="5365106" y="2897789"/>
                  <a:pt x="5360992" y="2905190"/>
                </a:cubicBezTo>
                <a:cubicBezTo>
                  <a:pt x="5408159" y="2914539"/>
                  <a:pt x="5455086" y="2924667"/>
                  <a:pt x="5502250" y="2933237"/>
                </a:cubicBezTo>
                <a:cubicBezTo>
                  <a:pt x="5518698" y="2936353"/>
                  <a:pt x="5531762" y="2936159"/>
                  <a:pt x="5524262" y="2928368"/>
                </a:cubicBezTo>
                <a:lnTo>
                  <a:pt x="5525715" y="2928368"/>
                </a:lnTo>
                <a:cubicBezTo>
                  <a:pt x="5544098" y="2923109"/>
                  <a:pt x="5544098" y="2923109"/>
                  <a:pt x="5525715" y="2915512"/>
                </a:cubicBezTo>
                <a:cubicBezTo>
                  <a:pt x="5521845" y="2913954"/>
                  <a:pt x="5516281" y="2912981"/>
                  <a:pt x="5511926" y="2911422"/>
                </a:cubicBezTo>
                <a:cubicBezTo>
                  <a:pt x="5499348" y="2907527"/>
                  <a:pt x="5517248" y="2901294"/>
                  <a:pt x="5491608" y="2898763"/>
                </a:cubicBezTo>
                <a:cubicBezTo>
                  <a:pt x="5471775" y="2897010"/>
                  <a:pt x="5465970" y="2901685"/>
                  <a:pt x="5463067" y="2906942"/>
                </a:cubicBezTo>
                <a:cubicBezTo>
                  <a:pt x="5463067" y="2908306"/>
                  <a:pt x="5459197" y="2909085"/>
                  <a:pt x="5457018" y="2910255"/>
                </a:cubicBezTo>
                <a:lnTo>
                  <a:pt x="5408642" y="2900709"/>
                </a:lnTo>
                <a:lnTo>
                  <a:pt x="5432830" y="2887271"/>
                </a:lnTo>
                <a:cubicBezTo>
                  <a:pt x="5476612" y="2885128"/>
                  <a:pt x="5533452" y="2898178"/>
                  <a:pt x="5573121" y="2893698"/>
                </a:cubicBezTo>
                <a:cubicBezTo>
                  <a:pt x="5561947" y="2886882"/>
                  <a:pt x="5548184" y="2883375"/>
                  <a:pt x="5534179" y="2883766"/>
                </a:cubicBezTo>
                <a:cubicBezTo>
                  <a:pt x="5523102" y="2883999"/>
                  <a:pt x="5512022" y="2883492"/>
                  <a:pt x="5501042" y="2882208"/>
                </a:cubicBezTo>
                <a:cubicBezTo>
                  <a:pt x="5477629" y="2875079"/>
                  <a:pt x="5453270" y="2870112"/>
                  <a:pt x="5428477" y="2867405"/>
                </a:cubicBezTo>
                <a:cubicBezTo>
                  <a:pt x="5417497" y="2864423"/>
                  <a:pt x="5406755" y="2860919"/>
                  <a:pt x="5396308" y="2856886"/>
                </a:cubicBezTo>
                <a:lnTo>
                  <a:pt x="5351561" y="2852017"/>
                </a:lnTo>
                <a:lnTo>
                  <a:pt x="5331484" y="2864483"/>
                </a:lnTo>
                <a:lnTo>
                  <a:pt x="5242228" y="2843057"/>
                </a:lnTo>
                <a:cubicBezTo>
                  <a:pt x="5210277" y="2846253"/>
                  <a:pt x="5177815" y="2843797"/>
                  <a:pt x="5147169" y="2835851"/>
                </a:cubicBezTo>
                <a:cubicBezTo>
                  <a:pt x="5125305" y="2830281"/>
                  <a:pt x="5102204" y="2828547"/>
                  <a:pt x="5079443" y="2830788"/>
                </a:cubicBezTo>
                <a:lnTo>
                  <a:pt x="5156118" y="2850265"/>
                </a:lnTo>
                <a:lnTo>
                  <a:pt x="5090086" y="2843057"/>
                </a:lnTo>
                <a:lnTo>
                  <a:pt x="5043403" y="2818711"/>
                </a:lnTo>
                <a:lnTo>
                  <a:pt x="4951971" y="2812672"/>
                </a:lnTo>
                <a:cubicBezTo>
                  <a:pt x="4950039" y="2816764"/>
                  <a:pt x="4947377" y="2822412"/>
                  <a:pt x="4944957" y="2828060"/>
                </a:cubicBezTo>
                <a:cubicBezTo>
                  <a:pt x="4925076" y="2824555"/>
                  <a:pt x="4908458" y="2813627"/>
                  <a:pt x="4900210" y="2798649"/>
                </a:cubicBezTo>
                <a:close/>
                <a:moveTo>
                  <a:pt x="4321149" y="2793974"/>
                </a:moveTo>
                <a:cubicBezTo>
                  <a:pt x="4311715" y="2793974"/>
                  <a:pt x="4315585" y="2797675"/>
                  <a:pt x="4321149" y="2800986"/>
                </a:cubicBezTo>
                <a:lnTo>
                  <a:pt x="4351866" y="2802350"/>
                </a:lnTo>
                <a:cubicBezTo>
                  <a:pt x="4347996" y="2800869"/>
                  <a:pt x="4343958" y="2799759"/>
                  <a:pt x="4339773" y="2799039"/>
                </a:cubicBezTo>
                <a:lnTo>
                  <a:pt x="4339773" y="2796702"/>
                </a:lnTo>
                <a:cubicBezTo>
                  <a:pt x="4333797" y="2794929"/>
                  <a:pt x="4327510" y="2793995"/>
                  <a:pt x="4321149" y="2793974"/>
                </a:cubicBezTo>
                <a:close/>
                <a:moveTo>
                  <a:pt x="4781931" y="2793001"/>
                </a:moveTo>
                <a:cubicBezTo>
                  <a:pt x="4779414" y="2797209"/>
                  <a:pt x="4776245" y="2801143"/>
                  <a:pt x="4772497" y="2804687"/>
                </a:cubicBezTo>
                <a:cubicBezTo>
                  <a:pt x="4767611" y="2807356"/>
                  <a:pt x="4762337" y="2809517"/>
                  <a:pt x="4756775" y="2811114"/>
                </a:cubicBezTo>
                <a:cubicBezTo>
                  <a:pt x="4770803" y="2821439"/>
                  <a:pt x="4790395" y="2818322"/>
                  <a:pt x="4807569" y="2823385"/>
                </a:cubicBezTo>
                <a:lnTo>
                  <a:pt x="4798620" y="2830397"/>
                </a:lnTo>
                <a:lnTo>
                  <a:pt x="4710334" y="2814815"/>
                </a:lnTo>
                <a:cubicBezTo>
                  <a:pt x="4698747" y="2814251"/>
                  <a:pt x="4687233" y="2812809"/>
                  <a:pt x="4675986" y="2810531"/>
                </a:cubicBezTo>
                <a:cubicBezTo>
                  <a:pt x="4647856" y="2802019"/>
                  <a:pt x="4618371" y="2796780"/>
                  <a:pt x="4588426" y="2794950"/>
                </a:cubicBezTo>
                <a:cubicBezTo>
                  <a:pt x="4583589" y="2807219"/>
                  <a:pt x="4583589" y="2807219"/>
                  <a:pt x="4637526" y="2818711"/>
                </a:cubicBezTo>
                <a:lnTo>
                  <a:pt x="4638252" y="2819296"/>
                </a:lnTo>
                <a:lnTo>
                  <a:pt x="4617934" y="2825334"/>
                </a:lnTo>
                <a:cubicBezTo>
                  <a:pt x="4635423" y="2834877"/>
                  <a:pt x="4656079" y="2839961"/>
                  <a:pt x="4677198" y="2839940"/>
                </a:cubicBezTo>
                <a:cubicBezTo>
                  <a:pt x="4677198" y="2843836"/>
                  <a:pt x="4677198" y="2847731"/>
                  <a:pt x="4677198" y="2851238"/>
                </a:cubicBezTo>
                <a:cubicBezTo>
                  <a:pt x="4694732" y="2857782"/>
                  <a:pt x="4714520" y="2859379"/>
                  <a:pt x="4733314" y="2855719"/>
                </a:cubicBezTo>
                <a:cubicBezTo>
                  <a:pt x="4733314" y="2854160"/>
                  <a:pt x="4734522" y="2852406"/>
                  <a:pt x="4731861" y="2851044"/>
                </a:cubicBezTo>
                <a:cubicBezTo>
                  <a:pt x="4719042" y="2844226"/>
                  <a:pt x="4705256" y="2837409"/>
                  <a:pt x="4681067" y="2825528"/>
                </a:cubicBezTo>
                <a:cubicBezTo>
                  <a:pt x="4708470" y="2834176"/>
                  <a:pt x="4735200" y="2844128"/>
                  <a:pt x="4761128" y="2855328"/>
                </a:cubicBezTo>
                <a:cubicBezTo>
                  <a:pt x="4792596" y="2870812"/>
                  <a:pt x="4829992" y="2876558"/>
                  <a:pt x="4866347" y="2871495"/>
                </a:cubicBezTo>
                <a:cubicBezTo>
                  <a:pt x="4846514" y="2861561"/>
                  <a:pt x="4814342" y="2857471"/>
                  <a:pt x="4793782" y="2848707"/>
                </a:cubicBezTo>
                <a:cubicBezTo>
                  <a:pt x="4789671" y="2843447"/>
                  <a:pt x="4796926" y="2842668"/>
                  <a:pt x="4808295" y="2845394"/>
                </a:cubicBezTo>
                <a:cubicBezTo>
                  <a:pt x="4832483" y="2851044"/>
                  <a:pt x="4856671" y="2857277"/>
                  <a:pt x="4877716" y="2862730"/>
                </a:cubicBezTo>
                <a:lnTo>
                  <a:pt x="4910126" y="2857080"/>
                </a:lnTo>
                <a:cubicBezTo>
                  <a:pt x="4898298" y="2847752"/>
                  <a:pt x="4885164" y="2839570"/>
                  <a:pt x="4870943" y="2832734"/>
                </a:cubicBezTo>
                <a:cubicBezTo>
                  <a:pt x="4844820" y="2822021"/>
                  <a:pt x="4848690" y="2815985"/>
                  <a:pt x="4857639" y="2809556"/>
                </a:cubicBezTo>
                <a:cubicBezTo>
                  <a:pt x="4833425" y="2801356"/>
                  <a:pt x="4807958" y="2795786"/>
                  <a:pt x="4781931" y="2793001"/>
                </a:cubicBezTo>
                <a:close/>
                <a:moveTo>
                  <a:pt x="10751548" y="2790079"/>
                </a:moveTo>
                <a:lnTo>
                  <a:pt x="10734132" y="2793001"/>
                </a:lnTo>
                <a:cubicBezTo>
                  <a:pt x="10742355" y="2793001"/>
                  <a:pt x="10750821" y="2794753"/>
                  <a:pt x="10758320" y="2795144"/>
                </a:cubicBezTo>
                <a:cubicBezTo>
                  <a:pt x="10760255" y="2795144"/>
                  <a:pt x="10759047" y="2792612"/>
                  <a:pt x="10759047" y="2791054"/>
                </a:cubicBezTo>
                <a:cubicBezTo>
                  <a:pt x="10756571" y="2790606"/>
                  <a:pt x="10754067" y="2790293"/>
                  <a:pt x="10751548" y="2790079"/>
                </a:cubicBezTo>
                <a:close/>
                <a:moveTo>
                  <a:pt x="8047562" y="2788911"/>
                </a:moveTo>
                <a:cubicBezTo>
                  <a:pt x="8043789" y="2789105"/>
                  <a:pt x="8040089" y="2789905"/>
                  <a:pt x="8036678" y="2791248"/>
                </a:cubicBezTo>
                <a:cubicBezTo>
                  <a:pt x="8043210" y="2792222"/>
                  <a:pt x="8049738" y="2793391"/>
                  <a:pt x="8055787" y="2793780"/>
                </a:cubicBezTo>
                <a:cubicBezTo>
                  <a:pt x="8061834" y="2794170"/>
                  <a:pt x="8061107" y="2792807"/>
                  <a:pt x="8063769" y="2792222"/>
                </a:cubicBezTo>
                <a:cubicBezTo>
                  <a:pt x="8058520" y="2790741"/>
                  <a:pt x="8053078" y="2789709"/>
                  <a:pt x="8047562" y="2789105"/>
                </a:cubicBezTo>
                <a:close/>
                <a:moveTo>
                  <a:pt x="7570573" y="2788521"/>
                </a:moveTo>
                <a:cubicBezTo>
                  <a:pt x="7570091" y="2788326"/>
                  <a:pt x="7568156" y="2790664"/>
                  <a:pt x="7570091" y="2791637"/>
                </a:cubicBezTo>
                <a:lnTo>
                  <a:pt x="7567912" y="2792027"/>
                </a:lnTo>
                <a:cubicBezTo>
                  <a:pt x="7582595" y="2799624"/>
                  <a:pt x="7600300" y="2802466"/>
                  <a:pt x="7617500" y="2800013"/>
                </a:cubicBezTo>
                <a:cubicBezTo>
                  <a:pt x="7617500" y="2799039"/>
                  <a:pt x="7617500" y="2797870"/>
                  <a:pt x="7617500" y="2797675"/>
                </a:cubicBezTo>
                <a:cubicBezTo>
                  <a:pt x="7603131" y="2791365"/>
                  <a:pt x="7586948" y="2788210"/>
                  <a:pt x="7570573" y="2788521"/>
                </a:cubicBezTo>
                <a:close/>
                <a:moveTo>
                  <a:pt x="8024583" y="2788326"/>
                </a:moveTo>
                <a:cubicBezTo>
                  <a:pt x="8024583" y="2788326"/>
                  <a:pt x="8026277" y="2789884"/>
                  <a:pt x="8027485" y="2790079"/>
                </a:cubicBezTo>
                <a:lnTo>
                  <a:pt x="8030388" y="2790469"/>
                </a:lnTo>
                <a:close/>
                <a:moveTo>
                  <a:pt x="6125335" y="2786183"/>
                </a:moveTo>
                <a:lnTo>
                  <a:pt x="6126446" y="2788326"/>
                </a:lnTo>
                <a:lnTo>
                  <a:pt x="6125820" y="2788326"/>
                </a:lnTo>
                <a:lnTo>
                  <a:pt x="6126547" y="2788521"/>
                </a:lnTo>
                <a:lnTo>
                  <a:pt x="6126446" y="2788326"/>
                </a:lnTo>
                <a:lnTo>
                  <a:pt x="6131867" y="2788326"/>
                </a:lnTo>
                <a:cubicBezTo>
                  <a:pt x="6132834" y="2788326"/>
                  <a:pt x="6131867" y="2786962"/>
                  <a:pt x="6131867" y="2786183"/>
                </a:cubicBezTo>
                <a:close/>
                <a:moveTo>
                  <a:pt x="4362267" y="2780926"/>
                </a:moveTo>
                <a:lnTo>
                  <a:pt x="4362267" y="2783016"/>
                </a:lnTo>
                <a:lnTo>
                  <a:pt x="4350405" y="2782396"/>
                </a:lnTo>
                <a:close/>
                <a:moveTo>
                  <a:pt x="6168391" y="2779756"/>
                </a:moveTo>
                <a:lnTo>
                  <a:pt x="6172503" y="2781314"/>
                </a:lnTo>
                <a:lnTo>
                  <a:pt x="6170326" y="2779756"/>
                </a:lnTo>
                <a:close/>
                <a:moveTo>
                  <a:pt x="6613481" y="2778710"/>
                </a:moveTo>
                <a:cubicBezTo>
                  <a:pt x="6606135" y="2778929"/>
                  <a:pt x="6605228" y="2782581"/>
                  <a:pt x="6608373" y="2789690"/>
                </a:cubicBezTo>
                <a:lnTo>
                  <a:pt x="6608856" y="2791054"/>
                </a:lnTo>
                <a:lnTo>
                  <a:pt x="6657232" y="2788326"/>
                </a:lnTo>
                <a:cubicBezTo>
                  <a:pt x="6634615" y="2781704"/>
                  <a:pt x="6620828" y="2778491"/>
                  <a:pt x="6613481" y="2778710"/>
                </a:cubicBezTo>
                <a:close/>
                <a:moveTo>
                  <a:pt x="4659055" y="2776640"/>
                </a:moveTo>
                <a:lnTo>
                  <a:pt x="4683244" y="2783263"/>
                </a:lnTo>
                <a:cubicBezTo>
                  <a:pt x="4695821" y="2787741"/>
                  <a:pt x="4708158" y="2794950"/>
                  <a:pt x="4722912" y="2792807"/>
                </a:cubicBezTo>
                <a:lnTo>
                  <a:pt x="4722912" y="2792027"/>
                </a:lnTo>
                <a:cubicBezTo>
                  <a:pt x="4724362" y="2791890"/>
                  <a:pt x="4725426" y="2790839"/>
                  <a:pt x="4725258" y="2789651"/>
                </a:cubicBezTo>
                <a:cubicBezTo>
                  <a:pt x="4725162" y="2789048"/>
                  <a:pt x="4724750" y="2788482"/>
                  <a:pt x="4724121" y="2788132"/>
                </a:cubicBezTo>
                <a:cubicBezTo>
                  <a:pt x="4712729" y="2781451"/>
                  <a:pt x="4699232" y="2777478"/>
                  <a:pt x="4685178" y="2776640"/>
                </a:cubicBezTo>
                <a:cubicBezTo>
                  <a:pt x="4676494" y="2776094"/>
                  <a:pt x="4667738" y="2776094"/>
                  <a:pt x="4659055" y="2776640"/>
                </a:cubicBezTo>
                <a:close/>
                <a:moveTo>
                  <a:pt x="2784478" y="2776640"/>
                </a:moveTo>
                <a:lnTo>
                  <a:pt x="2799476" y="2779562"/>
                </a:lnTo>
                <a:lnTo>
                  <a:pt x="2835757" y="2786962"/>
                </a:lnTo>
                <a:cubicBezTo>
                  <a:pt x="2838903" y="2782678"/>
                  <a:pt x="2834548" y="2779171"/>
                  <a:pt x="2817859" y="2778198"/>
                </a:cubicBezTo>
                <a:lnTo>
                  <a:pt x="2817859" y="2777613"/>
                </a:lnTo>
                <a:cubicBezTo>
                  <a:pt x="2811665" y="2777323"/>
                  <a:pt x="2805426" y="2777323"/>
                  <a:pt x="2799232" y="2777613"/>
                </a:cubicBezTo>
                <a:close/>
                <a:moveTo>
                  <a:pt x="4535695" y="2773135"/>
                </a:moveTo>
                <a:lnTo>
                  <a:pt x="4531949" y="2776453"/>
                </a:lnTo>
                <a:lnTo>
                  <a:pt x="4530857" y="2776055"/>
                </a:lnTo>
                <a:lnTo>
                  <a:pt x="4530857" y="2777419"/>
                </a:lnTo>
                <a:lnTo>
                  <a:pt x="4531949" y="2776453"/>
                </a:lnTo>
                <a:lnTo>
                  <a:pt x="4541018" y="2779756"/>
                </a:lnTo>
                <a:cubicBezTo>
                  <a:pt x="4549073" y="2780225"/>
                  <a:pt x="4557151" y="2780225"/>
                  <a:pt x="4565206" y="2779756"/>
                </a:cubicBezTo>
                <a:cubicBezTo>
                  <a:pt x="4565206" y="2779756"/>
                  <a:pt x="4563753" y="2777419"/>
                  <a:pt x="4562059" y="2774887"/>
                </a:cubicBezTo>
                <a:cubicBezTo>
                  <a:pt x="4552869" y="2774887"/>
                  <a:pt x="4543679" y="2773329"/>
                  <a:pt x="4535695" y="2773135"/>
                </a:cubicBezTo>
                <a:close/>
                <a:moveTo>
                  <a:pt x="2642978" y="2771381"/>
                </a:moveTo>
                <a:cubicBezTo>
                  <a:pt x="2663055" y="2777419"/>
                  <a:pt x="2744810" y="2800792"/>
                  <a:pt x="2753761" y="2802156"/>
                </a:cubicBezTo>
                <a:cubicBezTo>
                  <a:pt x="2760798" y="2803111"/>
                  <a:pt x="2767911" y="2803499"/>
                  <a:pt x="2775044" y="2803323"/>
                </a:cubicBezTo>
                <a:cubicBezTo>
                  <a:pt x="2786995" y="2802759"/>
                  <a:pt x="2798943" y="2804493"/>
                  <a:pt x="2809875" y="2808388"/>
                </a:cubicBezTo>
                <a:cubicBezTo>
                  <a:pt x="2820929" y="2812224"/>
                  <a:pt x="2832709" y="2814601"/>
                  <a:pt x="2844706" y="2815400"/>
                </a:cubicBezTo>
                <a:cubicBezTo>
                  <a:pt x="2874242" y="2816666"/>
                  <a:pt x="2903483" y="2820776"/>
                  <a:pt x="2931785" y="2827671"/>
                </a:cubicBezTo>
                <a:cubicBezTo>
                  <a:pt x="2935315" y="2829618"/>
                  <a:pt x="2939137" y="2831176"/>
                  <a:pt x="2943152" y="2832346"/>
                </a:cubicBezTo>
                <a:cubicBezTo>
                  <a:pt x="2980885" y="2837409"/>
                  <a:pt x="3017410" y="2845006"/>
                  <a:pt x="3054661" y="2852991"/>
                </a:cubicBezTo>
                <a:cubicBezTo>
                  <a:pt x="3085863" y="2859808"/>
                  <a:pt x="3108116" y="2857860"/>
                  <a:pt x="3118758" y="2850265"/>
                </a:cubicBezTo>
                <a:cubicBezTo>
                  <a:pt x="3120450" y="2848901"/>
                  <a:pt x="3115130" y="2845590"/>
                  <a:pt x="3112712" y="2842863"/>
                </a:cubicBezTo>
                <a:lnTo>
                  <a:pt x="3049579" y="2840525"/>
                </a:lnTo>
                <a:lnTo>
                  <a:pt x="3045227" y="2837994"/>
                </a:lnTo>
                <a:cubicBezTo>
                  <a:pt x="3060659" y="2836746"/>
                  <a:pt x="3075944" y="2834526"/>
                  <a:pt x="3090942" y="2831370"/>
                </a:cubicBezTo>
                <a:cubicBezTo>
                  <a:pt x="3100858" y="2827125"/>
                  <a:pt x="3109784" y="2821516"/>
                  <a:pt x="3117306" y="2814815"/>
                </a:cubicBezTo>
                <a:cubicBezTo>
                  <a:pt x="3079646" y="2807415"/>
                  <a:pt x="3040920" y="2804200"/>
                  <a:pt x="3002171" y="2805272"/>
                </a:cubicBezTo>
                <a:cubicBezTo>
                  <a:pt x="2991746" y="2804532"/>
                  <a:pt x="2981225" y="2804980"/>
                  <a:pt x="2970969" y="2806636"/>
                </a:cubicBezTo>
                <a:cubicBezTo>
                  <a:pt x="2947433" y="2810511"/>
                  <a:pt x="2923149" y="2810511"/>
                  <a:pt x="2899613" y="2806636"/>
                </a:cubicBezTo>
                <a:cubicBezTo>
                  <a:pt x="2905418" y="2811310"/>
                  <a:pt x="2899613" y="2810531"/>
                  <a:pt x="2888970" y="2808388"/>
                </a:cubicBezTo>
                <a:lnTo>
                  <a:pt x="2866961" y="2806636"/>
                </a:lnTo>
                <a:cubicBezTo>
                  <a:pt x="2862121" y="2806636"/>
                  <a:pt x="2857042" y="2805272"/>
                  <a:pt x="2850028" y="2804299"/>
                </a:cubicBezTo>
                <a:cubicBezTo>
                  <a:pt x="2845676" y="2799818"/>
                  <a:pt x="2841079" y="2795144"/>
                  <a:pt x="2836724" y="2790275"/>
                </a:cubicBezTo>
                <a:cubicBezTo>
                  <a:pt x="2813989" y="2800403"/>
                  <a:pt x="2770209" y="2792416"/>
                  <a:pt x="2737796" y="2783263"/>
                </a:cubicBezTo>
                <a:cubicBezTo>
                  <a:pt x="2707124" y="2775472"/>
                  <a:pt x="2675148" y="2771458"/>
                  <a:pt x="2642978" y="2771381"/>
                </a:cubicBezTo>
                <a:close/>
                <a:moveTo>
                  <a:pt x="6223299" y="2768070"/>
                </a:moveTo>
                <a:lnTo>
                  <a:pt x="6229400" y="2774497"/>
                </a:lnTo>
                <a:lnTo>
                  <a:pt x="6229104" y="2774497"/>
                </a:lnTo>
                <a:lnTo>
                  <a:pt x="6229586" y="2774693"/>
                </a:lnTo>
                <a:lnTo>
                  <a:pt x="6229400" y="2774497"/>
                </a:lnTo>
                <a:lnTo>
                  <a:pt x="6253292" y="2774497"/>
                </a:lnTo>
                <a:cubicBezTo>
                  <a:pt x="6250897" y="2772219"/>
                  <a:pt x="6248307" y="2770058"/>
                  <a:pt x="6245552" y="2768070"/>
                </a:cubicBezTo>
                <a:cubicBezTo>
                  <a:pt x="6238149" y="2767759"/>
                  <a:pt x="6230699" y="2767759"/>
                  <a:pt x="6223299" y="2768070"/>
                </a:cubicBezTo>
                <a:close/>
                <a:moveTo>
                  <a:pt x="6051804" y="2767485"/>
                </a:moveTo>
                <a:lnTo>
                  <a:pt x="6051804" y="2769628"/>
                </a:lnTo>
                <a:cubicBezTo>
                  <a:pt x="6041402" y="2769628"/>
                  <a:pt x="6031486" y="2769628"/>
                  <a:pt x="6021569" y="2769628"/>
                </a:cubicBezTo>
                <a:cubicBezTo>
                  <a:pt x="6032382" y="2775607"/>
                  <a:pt x="6045661" y="2777926"/>
                  <a:pt x="6058576" y="2776055"/>
                </a:cubicBezTo>
                <a:cubicBezTo>
                  <a:pt x="6061964" y="2776055"/>
                  <a:pt x="6064140" y="2773914"/>
                  <a:pt x="6063173" y="2772550"/>
                </a:cubicBezTo>
                <a:cubicBezTo>
                  <a:pt x="6059981" y="2770096"/>
                  <a:pt x="6056063" y="2768362"/>
                  <a:pt x="6051804" y="2767485"/>
                </a:cubicBezTo>
                <a:close/>
                <a:moveTo>
                  <a:pt x="3841168" y="2759727"/>
                </a:moveTo>
                <a:cubicBezTo>
                  <a:pt x="3833110" y="2759189"/>
                  <a:pt x="3824880" y="2760328"/>
                  <a:pt x="3817310" y="2763201"/>
                </a:cubicBezTo>
                <a:lnTo>
                  <a:pt x="3863993" y="2766318"/>
                </a:lnTo>
                <a:cubicBezTo>
                  <a:pt x="3857111" y="2762480"/>
                  <a:pt x="3849225" y="2760265"/>
                  <a:pt x="3841168" y="2759727"/>
                </a:cubicBezTo>
                <a:close/>
                <a:moveTo>
                  <a:pt x="7531631" y="2757748"/>
                </a:moveTo>
                <a:lnTo>
                  <a:pt x="7533081" y="2761643"/>
                </a:lnTo>
                <a:lnTo>
                  <a:pt x="7544209" y="2762811"/>
                </a:lnTo>
                <a:cubicBezTo>
                  <a:pt x="7544209" y="2762811"/>
                  <a:pt x="7545418" y="2761252"/>
                  <a:pt x="7544209" y="2761058"/>
                </a:cubicBezTo>
                <a:close/>
                <a:moveTo>
                  <a:pt x="2512363" y="2756384"/>
                </a:moveTo>
                <a:cubicBezTo>
                  <a:pt x="2509943" y="2756384"/>
                  <a:pt x="2509219" y="2758136"/>
                  <a:pt x="2507766" y="2758915"/>
                </a:cubicBezTo>
                <a:cubicBezTo>
                  <a:pt x="2509653" y="2759655"/>
                  <a:pt x="2511588" y="2760299"/>
                  <a:pt x="2513572" y="2760864"/>
                </a:cubicBezTo>
                <a:lnTo>
                  <a:pt x="2514539" y="2760864"/>
                </a:lnTo>
                <a:cubicBezTo>
                  <a:pt x="2524941" y="2762616"/>
                  <a:pt x="2534375" y="2763786"/>
                  <a:pt x="2533407" y="2758915"/>
                </a:cubicBezTo>
                <a:cubicBezTo>
                  <a:pt x="2526149" y="2757942"/>
                  <a:pt x="2518894" y="2756774"/>
                  <a:pt x="2512363" y="2756384"/>
                </a:cubicBezTo>
                <a:close/>
                <a:moveTo>
                  <a:pt x="7999671" y="2754437"/>
                </a:moveTo>
                <a:cubicBezTo>
                  <a:pt x="7996769" y="2754437"/>
                  <a:pt x="7998460" y="2761252"/>
                  <a:pt x="8001606" y="2762228"/>
                </a:cubicBezTo>
                <a:cubicBezTo>
                  <a:pt x="8013554" y="2764739"/>
                  <a:pt x="8025672" y="2766765"/>
                  <a:pt x="8037887" y="2768264"/>
                </a:cubicBezTo>
                <a:cubicBezTo>
                  <a:pt x="8035711" y="2763395"/>
                  <a:pt x="8034258" y="2760473"/>
                  <a:pt x="8032808" y="2757553"/>
                </a:cubicBezTo>
                <a:cubicBezTo>
                  <a:pt x="8021850" y="2756052"/>
                  <a:pt x="8010773" y="2755079"/>
                  <a:pt x="7999671" y="2754631"/>
                </a:cubicBezTo>
                <a:close/>
                <a:moveTo>
                  <a:pt x="6185807" y="2748593"/>
                </a:moveTo>
                <a:lnTo>
                  <a:pt x="6189677" y="2749957"/>
                </a:lnTo>
                <a:lnTo>
                  <a:pt x="6189677" y="2748593"/>
                </a:lnTo>
                <a:close/>
                <a:moveTo>
                  <a:pt x="4252454" y="2742166"/>
                </a:moveTo>
                <a:lnTo>
                  <a:pt x="4287527" y="2756968"/>
                </a:lnTo>
                <a:lnTo>
                  <a:pt x="4277851" y="2762811"/>
                </a:lnTo>
                <a:lnTo>
                  <a:pt x="4318487" y="2769240"/>
                </a:lnTo>
                <a:cubicBezTo>
                  <a:pt x="4318487" y="2772550"/>
                  <a:pt x="4316308" y="2775667"/>
                  <a:pt x="4314858" y="2780535"/>
                </a:cubicBezTo>
                <a:lnTo>
                  <a:pt x="4350405" y="2782396"/>
                </a:lnTo>
                <a:lnTo>
                  <a:pt x="4349689" y="2782484"/>
                </a:lnTo>
                <a:cubicBezTo>
                  <a:pt x="4348237" y="2782484"/>
                  <a:pt x="4349689" y="2783846"/>
                  <a:pt x="4349689" y="2784431"/>
                </a:cubicBezTo>
                <a:cubicBezTo>
                  <a:pt x="4353729" y="2786028"/>
                  <a:pt x="4357937" y="2787314"/>
                  <a:pt x="4362267" y="2788326"/>
                </a:cubicBezTo>
                <a:lnTo>
                  <a:pt x="4362267" y="2785989"/>
                </a:lnTo>
                <a:lnTo>
                  <a:pt x="4362267" y="2783016"/>
                </a:lnTo>
                <a:lnTo>
                  <a:pt x="4363235" y="2783067"/>
                </a:lnTo>
                <a:cubicBezTo>
                  <a:pt x="4375134" y="2780517"/>
                  <a:pt x="4387834" y="2782231"/>
                  <a:pt x="4398066" y="2787741"/>
                </a:cubicBezTo>
                <a:cubicBezTo>
                  <a:pt x="4403507" y="2790079"/>
                  <a:pt x="4409168" y="2792105"/>
                  <a:pt x="4414998" y="2793780"/>
                </a:cubicBezTo>
                <a:cubicBezTo>
                  <a:pt x="4396227" y="2801143"/>
                  <a:pt x="4375835" y="2805448"/>
                  <a:pt x="4355009" y="2806440"/>
                </a:cubicBezTo>
                <a:lnTo>
                  <a:pt x="4346304" y="2814815"/>
                </a:lnTo>
                <a:cubicBezTo>
                  <a:pt x="4365556" y="2822412"/>
                  <a:pt x="4385970" y="2827904"/>
                  <a:pt x="4407014" y="2831176"/>
                </a:cubicBezTo>
                <a:lnTo>
                  <a:pt x="4394680" y="2834877"/>
                </a:lnTo>
                <a:cubicBezTo>
                  <a:pt x="4425156" y="2843447"/>
                  <a:pt x="4425156" y="2843447"/>
                  <a:pt x="4431929" y="2833708"/>
                </a:cubicBezTo>
                <a:lnTo>
                  <a:pt x="4432655" y="2834293"/>
                </a:lnTo>
                <a:cubicBezTo>
                  <a:pt x="4451762" y="2834293"/>
                  <a:pt x="4471356" y="2836436"/>
                  <a:pt x="4489495" y="2836630"/>
                </a:cubicBezTo>
                <a:cubicBezTo>
                  <a:pt x="4502436" y="2836397"/>
                  <a:pt x="4515354" y="2835618"/>
                  <a:pt x="4528199" y="2834293"/>
                </a:cubicBezTo>
                <a:lnTo>
                  <a:pt x="4511507" y="2814815"/>
                </a:lnTo>
                <a:cubicBezTo>
                  <a:pt x="4514943" y="2815087"/>
                  <a:pt x="4518353" y="2815615"/>
                  <a:pt x="4521667" y="2816374"/>
                </a:cubicBezTo>
                <a:cubicBezTo>
                  <a:pt x="4565206" y="2828254"/>
                  <a:pt x="4565206" y="2828254"/>
                  <a:pt x="4585039" y="2820075"/>
                </a:cubicBezTo>
                <a:cubicBezTo>
                  <a:pt x="4565254" y="2813316"/>
                  <a:pt x="4548031" y="2802428"/>
                  <a:pt x="4535213" y="2788521"/>
                </a:cubicBezTo>
                <a:lnTo>
                  <a:pt x="4435073" y="2772550"/>
                </a:lnTo>
                <a:cubicBezTo>
                  <a:pt x="4420318" y="2766512"/>
                  <a:pt x="4419110" y="2755605"/>
                  <a:pt x="4388873" y="2749957"/>
                </a:cubicBezTo>
                <a:cubicBezTo>
                  <a:pt x="4374626" y="2747969"/>
                  <a:pt x="4360258" y="2746587"/>
                  <a:pt x="4345819" y="2745867"/>
                </a:cubicBezTo>
                <a:cubicBezTo>
                  <a:pt x="4348963" y="2751515"/>
                  <a:pt x="4351139" y="2755605"/>
                  <a:pt x="4354286" y="2761643"/>
                </a:cubicBezTo>
                <a:cubicBezTo>
                  <a:pt x="4322065" y="2750306"/>
                  <a:pt x="4287575" y="2743703"/>
                  <a:pt x="4252454" y="2742166"/>
                </a:cubicBezTo>
                <a:close/>
                <a:moveTo>
                  <a:pt x="4157152" y="2740413"/>
                </a:moveTo>
                <a:lnTo>
                  <a:pt x="4156185" y="2740802"/>
                </a:lnTo>
                <a:lnTo>
                  <a:pt x="4158630" y="2740942"/>
                </a:lnTo>
                <a:lnTo>
                  <a:pt x="4189807" y="2752100"/>
                </a:lnTo>
                <a:cubicBezTo>
                  <a:pt x="4217624" y="2755605"/>
                  <a:pt x="4245197" y="2758527"/>
                  <a:pt x="4272773" y="2761643"/>
                </a:cubicBezTo>
                <a:cubicBezTo>
                  <a:pt x="4255054" y="2753598"/>
                  <a:pt x="4236047" y="2747765"/>
                  <a:pt x="4216400" y="2744254"/>
                </a:cubicBezTo>
                <a:lnTo>
                  <a:pt x="4158630" y="2740942"/>
                </a:lnTo>
                <a:close/>
                <a:moveTo>
                  <a:pt x="10681401" y="2739438"/>
                </a:moveTo>
                <a:cubicBezTo>
                  <a:pt x="10679951" y="2743724"/>
                  <a:pt x="10687450" y="2743724"/>
                  <a:pt x="10694223" y="2743724"/>
                </a:cubicBezTo>
                <a:cubicBezTo>
                  <a:pt x="10699804" y="2750053"/>
                  <a:pt x="10708773" y="2753870"/>
                  <a:pt x="10718411" y="2754046"/>
                </a:cubicBezTo>
                <a:cubicBezTo>
                  <a:pt x="10725183" y="2754046"/>
                  <a:pt x="10729053" y="2751515"/>
                  <a:pt x="10733891" y="2750345"/>
                </a:cubicBezTo>
                <a:cubicBezTo>
                  <a:pt x="10722169" y="2743918"/>
                  <a:pt x="10708144" y="2740763"/>
                  <a:pt x="10693979" y="2741387"/>
                </a:cubicBezTo>
                <a:cubicBezTo>
                  <a:pt x="10689626" y="2741387"/>
                  <a:pt x="10681645" y="2739244"/>
                  <a:pt x="10681401" y="2739438"/>
                </a:cubicBezTo>
                <a:close/>
                <a:moveTo>
                  <a:pt x="3638560" y="2738465"/>
                </a:moveTo>
                <a:lnTo>
                  <a:pt x="3638471" y="2740413"/>
                </a:lnTo>
                <a:lnTo>
                  <a:pt x="3638318" y="2740413"/>
                </a:lnTo>
                <a:lnTo>
                  <a:pt x="3638318" y="2743724"/>
                </a:lnTo>
                <a:lnTo>
                  <a:pt x="3638471" y="2740413"/>
                </a:lnTo>
                <a:lnTo>
                  <a:pt x="3644365" y="2740413"/>
                </a:lnTo>
                <a:lnTo>
                  <a:pt x="3644365" y="2738465"/>
                </a:lnTo>
                <a:cubicBezTo>
                  <a:pt x="3642430" y="2738250"/>
                  <a:pt x="3640495" y="2738250"/>
                  <a:pt x="3638560" y="2738465"/>
                </a:cubicBezTo>
                <a:close/>
                <a:moveTo>
                  <a:pt x="6083249" y="2736322"/>
                </a:moveTo>
                <a:cubicBezTo>
                  <a:pt x="6101221" y="2741990"/>
                  <a:pt x="6120305" y="2744969"/>
                  <a:pt x="6139607" y="2745088"/>
                </a:cubicBezTo>
                <a:cubicBezTo>
                  <a:pt x="6141301" y="2740413"/>
                  <a:pt x="6128482" y="2738855"/>
                  <a:pt x="6120739" y="2738076"/>
                </a:cubicBezTo>
                <a:lnTo>
                  <a:pt x="6120015" y="2737880"/>
                </a:lnTo>
                <a:cubicBezTo>
                  <a:pt x="6107437" y="2736712"/>
                  <a:pt x="6095827" y="2736712"/>
                  <a:pt x="6083249" y="2736322"/>
                </a:cubicBezTo>
                <a:close/>
                <a:moveTo>
                  <a:pt x="7758273" y="2735739"/>
                </a:moveTo>
                <a:lnTo>
                  <a:pt x="7763837" y="2737685"/>
                </a:lnTo>
                <a:lnTo>
                  <a:pt x="7761417" y="2735739"/>
                </a:lnTo>
                <a:close/>
                <a:moveTo>
                  <a:pt x="6354397" y="2734375"/>
                </a:moveTo>
                <a:cubicBezTo>
                  <a:pt x="6354397" y="2734375"/>
                  <a:pt x="6354397" y="2736518"/>
                  <a:pt x="6354397" y="2736712"/>
                </a:cubicBezTo>
                <a:lnTo>
                  <a:pt x="6374232" y="2741387"/>
                </a:lnTo>
                <a:cubicBezTo>
                  <a:pt x="6374232" y="2739634"/>
                  <a:pt x="6374232" y="2738270"/>
                  <a:pt x="6374232" y="2737101"/>
                </a:cubicBezTo>
                <a:close/>
                <a:moveTo>
                  <a:pt x="8034017" y="2733401"/>
                </a:moveTo>
                <a:cubicBezTo>
                  <a:pt x="8034017" y="2733401"/>
                  <a:pt x="8031841" y="2734375"/>
                  <a:pt x="8032323" y="2734569"/>
                </a:cubicBezTo>
                <a:cubicBezTo>
                  <a:pt x="8033991" y="2735330"/>
                  <a:pt x="8035782" y="2735933"/>
                  <a:pt x="8037646" y="2736322"/>
                </a:cubicBezTo>
                <a:cubicBezTo>
                  <a:pt x="8037646" y="2736322"/>
                  <a:pt x="8039822" y="2736322"/>
                  <a:pt x="8039581" y="2735154"/>
                </a:cubicBezTo>
                <a:close/>
                <a:moveTo>
                  <a:pt x="6043822" y="2729506"/>
                </a:moveTo>
                <a:cubicBezTo>
                  <a:pt x="6035599" y="2730479"/>
                  <a:pt x="6031003" y="2732622"/>
                  <a:pt x="6039711" y="2737101"/>
                </a:cubicBezTo>
                <a:cubicBezTo>
                  <a:pt x="6047619" y="2740745"/>
                  <a:pt x="6056956" y="2741855"/>
                  <a:pt x="6065834" y="2740217"/>
                </a:cubicBezTo>
                <a:lnTo>
                  <a:pt x="6076525" y="2736166"/>
                </a:lnTo>
                <a:lnTo>
                  <a:pt x="6078170" y="2736906"/>
                </a:lnTo>
                <a:lnTo>
                  <a:pt x="6078170" y="2735542"/>
                </a:lnTo>
                <a:lnTo>
                  <a:pt x="6076525" y="2736166"/>
                </a:lnTo>
                <a:lnTo>
                  <a:pt x="6061723" y="2729506"/>
                </a:lnTo>
                <a:cubicBezTo>
                  <a:pt x="6055770" y="2729214"/>
                  <a:pt x="6049772" y="2729214"/>
                  <a:pt x="6043822" y="2729506"/>
                </a:cubicBezTo>
                <a:close/>
                <a:moveTo>
                  <a:pt x="10561672" y="2724247"/>
                </a:moveTo>
                <a:cubicBezTo>
                  <a:pt x="10579885" y="2733031"/>
                  <a:pt x="10599987" y="2738972"/>
                  <a:pt x="10620932" y="2741775"/>
                </a:cubicBezTo>
                <a:cubicBezTo>
                  <a:pt x="10625528" y="2737297"/>
                  <a:pt x="10620932" y="2732622"/>
                  <a:pt x="10602549" y="2728921"/>
                </a:cubicBezTo>
                <a:cubicBezTo>
                  <a:pt x="10590939" y="2725999"/>
                  <a:pt x="10579087" y="2725414"/>
                  <a:pt x="10561672" y="2724247"/>
                </a:cubicBezTo>
                <a:close/>
                <a:moveTo>
                  <a:pt x="10531679" y="2723856"/>
                </a:moveTo>
                <a:lnTo>
                  <a:pt x="10531679" y="2725220"/>
                </a:lnTo>
                <a:lnTo>
                  <a:pt x="10535549" y="2725220"/>
                </a:lnTo>
                <a:close/>
                <a:moveTo>
                  <a:pt x="10495637" y="2723856"/>
                </a:moveTo>
                <a:cubicBezTo>
                  <a:pt x="10492978" y="2725220"/>
                  <a:pt x="10491284" y="2727169"/>
                  <a:pt x="10492251" y="2729115"/>
                </a:cubicBezTo>
                <a:cubicBezTo>
                  <a:pt x="10493219" y="2731064"/>
                  <a:pt x="10497089" y="2731843"/>
                  <a:pt x="10500474" y="2733401"/>
                </a:cubicBezTo>
                <a:cubicBezTo>
                  <a:pt x="10503862" y="2734960"/>
                  <a:pt x="10508214" y="2733401"/>
                  <a:pt x="10508941" y="2731843"/>
                </a:cubicBezTo>
                <a:cubicBezTo>
                  <a:pt x="10509667" y="2730285"/>
                  <a:pt x="10509182" y="2727948"/>
                  <a:pt x="10507491" y="2725805"/>
                </a:cubicBezTo>
                <a:cubicBezTo>
                  <a:pt x="10503661" y="2724754"/>
                  <a:pt x="10499677" y="2724091"/>
                  <a:pt x="10495637" y="2723856"/>
                </a:cubicBezTo>
                <a:close/>
                <a:moveTo>
                  <a:pt x="7435361" y="2716844"/>
                </a:moveTo>
                <a:cubicBezTo>
                  <a:pt x="7440344" y="2719844"/>
                  <a:pt x="7445811" y="2722337"/>
                  <a:pt x="7451568" y="2724247"/>
                </a:cubicBezTo>
                <a:lnTo>
                  <a:pt x="7451568" y="2725220"/>
                </a:lnTo>
                <a:cubicBezTo>
                  <a:pt x="7460421" y="2726602"/>
                  <a:pt x="7469395" y="2727518"/>
                  <a:pt x="7478417" y="2727948"/>
                </a:cubicBezTo>
                <a:cubicBezTo>
                  <a:pt x="7478417" y="2727948"/>
                  <a:pt x="7480111" y="2726193"/>
                  <a:pt x="7478417" y="2725805"/>
                </a:cubicBezTo>
                <a:cubicBezTo>
                  <a:pt x="7472323" y="2723447"/>
                  <a:pt x="7466007" y="2721423"/>
                  <a:pt x="7459550" y="2719766"/>
                </a:cubicBezTo>
                <a:cubicBezTo>
                  <a:pt x="7451568" y="2718423"/>
                  <a:pt x="7443490" y="2717450"/>
                  <a:pt x="7435361" y="2716844"/>
                </a:cubicBezTo>
                <a:close/>
                <a:moveTo>
                  <a:pt x="6489609" y="2709444"/>
                </a:moveTo>
                <a:lnTo>
                  <a:pt x="6485013" y="2713145"/>
                </a:lnTo>
                <a:cubicBezTo>
                  <a:pt x="6491544" y="2714704"/>
                  <a:pt x="6497832" y="2716456"/>
                  <a:pt x="6504122" y="2717429"/>
                </a:cubicBezTo>
                <a:lnTo>
                  <a:pt x="6507568" y="2713440"/>
                </a:lnTo>
                <a:lnTo>
                  <a:pt x="6507992" y="2713534"/>
                </a:lnTo>
                <a:lnTo>
                  <a:pt x="6507992" y="2712949"/>
                </a:lnTo>
                <a:lnTo>
                  <a:pt x="6507568" y="2713440"/>
                </a:lnTo>
                <a:close/>
                <a:moveTo>
                  <a:pt x="6837277" y="2703430"/>
                </a:moveTo>
                <a:lnTo>
                  <a:pt x="6839507" y="2704069"/>
                </a:lnTo>
                <a:lnTo>
                  <a:pt x="6837673" y="2703990"/>
                </a:lnTo>
                <a:close/>
                <a:moveTo>
                  <a:pt x="10628672" y="2703211"/>
                </a:moveTo>
                <a:cubicBezTo>
                  <a:pt x="10629416" y="2704379"/>
                  <a:pt x="10630310" y="2705489"/>
                  <a:pt x="10631333" y="2706522"/>
                </a:cubicBezTo>
                <a:lnTo>
                  <a:pt x="10632542" y="2706522"/>
                </a:lnTo>
                <a:cubicBezTo>
                  <a:pt x="10638347" y="2706522"/>
                  <a:pt x="10643668" y="2706522"/>
                  <a:pt x="10649231" y="2707692"/>
                </a:cubicBezTo>
                <a:cubicBezTo>
                  <a:pt x="10646814" y="2706134"/>
                  <a:pt x="10645120" y="2703990"/>
                  <a:pt x="10641976" y="2703211"/>
                </a:cubicBezTo>
                <a:cubicBezTo>
                  <a:pt x="10637550" y="2702901"/>
                  <a:pt x="10633099" y="2702901"/>
                  <a:pt x="10628672" y="2703211"/>
                </a:cubicBezTo>
                <a:close/>
                <a:moveTo>
                  <a:pt x="3897130" y="2700095"/>
                </a:moveTo>
                <a:lnTo>
                  <a:pt x="3897130" y="2704770"/>
                </a:lnTo>
                <a:cubicBezTo>
                  <a:pt x="3905886" y="2707322"/>
                  <a:pt x="3914860" y="2709327"/>
                  <a:pt x="3923979" y="2710808"/>
                </a:cubicBezTo>
                <a:cubicBezTo>
                  <a:pt x="3933220" y="2710340"/>
                  <a:pt x="3942337" y="2708820"/>
                  <a:pt x="3951070" y="2706328"/>
                </a:cubicBezTo>
                <a:close/>
                <a:moveTo>
                  <a:pt x="10810476" y="2700070"/>
                </a:moveTo>
                <a:cubicBezTo>
                  <a:pt x="10805487" y="2700338"/>
                  <a:pt x="10802343" y="2701361"/>
                  <a:pt x="10802585" y="2703017"/>
                </a:cubicBezTo>
                <a:cubicBezTo>
                  <a:pt x="10802997" y="2704340"/>
                  <a:pt x="10804165" y="2705432"/>
                  <a:pt x="10805729" y="2705937"/>
                </a:cubicBezTo>
                <a:cubicBezTo>
                  <a:pt x="10815493" y="2709172"/>
                  <a:pt x="10826441" y="2709172"/>
                  <a:pt x="10836205" y="2705937"/>
                </a:cubicBezTo>
                <a:cubicBezTo>
                  <a:pt x="10836205" y="2705937"/>
                  <a:pt x="10836205" y="2704575"/>
                  <a:pt x="10836205" y="2703796"/>
                </a:cubicBezTo>
                <a:cubicBezTo>
                  <a:pt x="10834054" y="2702880"/>
                  <a:pt x="10831781" y="2702160"/>
                  <a:pt x="10829432" y="2701653"/>
                </a:cubicBezTo>
                <a:cubicBezTo>
                  <a:pt x="10822298" y="2700289"/>
                  <a:pt x="10815465" y="2699802"/>
                  <a:pt x="10810476" y="2700070"/>
                </a:cubicBezTo>
                <a:close/>
                <a:moveTo>
                  <a:pt x="10434683" y="2699122"/>
                </a:moveTo>
                <a:cubicBezTo>
                  <a:pt x="10436135" y="2701459"/>
                  <a:pt x="10436376" y="2703796"/>
                  <a:pt x="10437829" y="2704185"/>
                </a:cubicBezTo>
                <a:cubicBezTo>
                  <a:pt x="10443875" y="2705334"/>
                  <a:pt x="10450021" y="2706113"/>
                  <a:pt x="10456212" y="2706522"/>
                </a:cubicBezTo>
                <a:cubicBezTo>
                  <a:pt x="10456212" y="2706522"/>
                  <a:pt x="10456453" y="2703017"/>
                  <a:pt x="10455244" y="2702821"/>
                </a:cubicBezTo>
                <a:cubicBezTo>
                  <a:pt x="10448713" y="2701263"/>
                  <a:pt x="10441940" y="2700289"/>
                  <a:pt x="10434683" y="2699122"/>
                </a:cubicBezTo>
                <a:close/>
                <a:moveTo>
                  <a:pt x="7895420" y="2697952"/>
                </a:moveTo>
                <a:lnTo>
                  <a:pt x="7895179" y="2698146"/>
                </a:lnTo>
                <a:lnTo>
                  <a:pt x="7895420" y="2698173"/>
                </a:lnTo>
                <a:lnTo>
                  <a:pt x="7895420" y="2703990"/>
                </a:lnTo>
                <a:cubicBezTo>
                  <a:pt x="7900814" y="2706035"/>
                  <a:pt x="7906642" y="2707223"/>
                  <a:pt x="7912594" y="2707495"/>
                </a:cubicBezTo>
                <a:cubicBezTo>
                  <a:pt x="7918399" y="2706289"/>
                  <a:pt x="7923938" y="2704379"/>
                  <a:pt x="7929042" y="2701848"/>
                </a:cubicBezTo>
                <a:lnTo>
                  <a:pt x="7895420" y="2698173"/>
                </a:lnTo>
                <a:close/>
                <a:moveTo>
                  <a:pt x="7649428" y="2696005"/>
                </a:moveTo>
                <a:cubicBezTo>
                  <a:pt x="7646622" y="2696140"/>
                  <a:pt x="7643839" y="2696588"/>
                  <a:pt x="7641203" y="2697367"/>
                </a:cubicBezTo>
                <a:cubicBezTo>
                  <a:pt x="7646525" y="2697952"/>
                  <a:pt x="7651845" y="2699316"/>
                  <a:pt x="7657168" y="2700289"/>
                </a:cubicBezTo>
                <a:lnTo>
                  <a:pt x="7657168" y="2701068"/>
                </a:lnTo>
                <a:cubicBezTo>
                  <a:pt x="7658859" y="2701068"/>
                  <a:pt x="7660071" y="2698925"/>
                  <a:pt x="7661521" y="2697758"/>
                </a:cubicBezTo>
                <a:cubicBezTo>
                  <a:pt x="7657554" y="2696940"/>
                  <a:pt x="7653514" y="2696355"/>
                  <a:pt x="7649428" y="2696005"/>
                </a:cubicBezTo>
                <a:close/>
                <a:moveTo>
                  <a:pt x="7967499" y="2695615"/>
                </a:moveTo>
                <a:lnTo>
                  <a:pt x="7931701" y="2701848"/>
                </a:lnTo>
                <a:cubicBezTo>
                  <a:pt x="7953713" y="2709444"/>
                  <a:pt x="7983223" y="2716456"/>
                  <a:pt x="7973304" y="2726584"/>
                </a:cubicBezTo>
                <a:cubicBezTo>
                  <a:pt x="7988302" y="2736088"/>
                  <a:pt x="8006152" y="2742223"/>
                  <a:pt x="8025068" y="2744309"/>
                </a:cubicBezTo>
                <a:cubicBezTo>
                  <a:pt x="8021924" y="2738076"/>
                  <a:pt x="7977174" y="2731064"/>
                  <a:pt x="7999427" y="2725611"/>
                </a:cubicBezTo>
                <a:lnTo>
                  <a:pt x="7999671" y="2725414"/>
                </a:lnTo>
                <a:cubicBezTo>
                  <a:pt x="7992413" y="2718599"/>
                  <a:pt x="7985400" y="2711587"/>
                  <a:pt x="7978142" y="2704575"/>
                </a:cubicBezTo>
                <a:cubicBezTo>
                  <a:pt x="7975724" y="2702238"/>
                  <a:pt x="7972581" y="2699901"/>
                  <a:pt x="7967499" y="2695615"/>
                </a:cubicBezTo>
                <a:close/>
                <a:moveTo>
                  <a:pt x="7489301" y="2695030"/>
                </a:moveTo>
                <a:lnTo>
                  <a:pt x="7490086" y="2695030"/>
                </a:lnTo>
                <a:lnTo>
                  <a:pt x="7490772" y="2695767"/>
                </a:lnTo>
                <a:close/>
                <a:moveTo>
                  <a:pt x="7313212" y="2695030"/>
                </a:moveTo>
                <a:cubicBezTo>
                  <a:pt x="7319962" y="2701342"/>
                  <a:pt x="7327314" y="2707205"/>
                  <a:pt x="7335224" y="2712560"/>
                </a:cubicBezTo>
                <a:lnTo>
                  <a:pt x="7335224" y="2713340"/>
                </a:lnTo>
                <a:cubicBezTo>
                  <a:pt x="7360862" y="2728531"/>
                  <a:pt x="7378036" y="2731647"/>
                  <a:pt x="7426412" y="2729506"/>
                </a:cubicBezTo>
                <a:cubicBezTo>
                  <a:pt x="7404644" y="2707886"/>
                  <a:pt x="7363765" y="2700483"/>
                  <a:pt x="7313212" y="2695030"/>
                </a:cubicBezTo>
                <a:close/>
                <a:moveTo>
                  <a:pt x="5703254" y="2690552"/>
                </a:moveTo>
                <a:cubicBezTo>
                  <a:pt x="5703254" y="2690552"/>
                  <a:pt x="5703254" y="2691719"/>
                  <a:pt x="5703254" y="2692304"/>
                </a:cubicBezTo>
                <a:lnTo>
                  <a:pt x="5708818" y="2692304"/>
                </a:lnTo>
                <a:lnTo>
                  <a:pt x="5710994" y="2690940"/>
                </a:lnTo>
                <a:close/>
                <a:moveTo>
                  <a:pt x="7691514" y="2689967"/>
                </a:moveTo>
                <a:cubicBezTo>
                  <a:pt x="7692240" y="2698537"/>
                  <a:pt x="7714976" y="2699705"/>
                  <a:pt x="7724651" y="2704770"/>
                </a:cubicBezTo>
                <a:lnTo>
                  <a:pt x="7724651" y="2705158"/>
                </a:lnTo>
                <a:cubicBezTo>
                  <a:pt x="7734207" y="2710925"/>
                  <a:pt x="7744413" y="2715949"/>
                  <a:pt x="7755129" y="2720157"/>
                </a:cubicBezTo>
                <a:cubicBezTo>
                  <a:pt x="7777890" y="2725903"/>
                  <a:pt x="7798111" y="2736790"/>
                  <a:pt x="7813422" y="2751515"/>
                </a:cubicBezTo>
                <a:cubicBezTo>
                  <a:pt x="7847359" y="2762792"/>
                  <a:pt x="7883639" y="2768810"/>
                  <a:pt x="7920334" y="2769240"/>
                </a:cubicBezTo>
                <a:cubicBezTo>
                  <a:pt x="7920334" y="2766706"/>
                  <a:pt x="7922752" y="2763786"/>
                  <a:pt x="7923961" y="2760864"/>
                </a:cubicBezTo>
                <a:cubicBezTo>
                  <a:pt x="7930032" y="2763162"/>
                  <a:pt x="7936249" y="2765168"/>
                  <a:pt x="7942587" y="2766902"/>
                </a:cubicBezTo>
                <a:cubicBezTo>
                  <a:pt x="7946821" y="2767604"/>
                  <a:pt x="7951173" y="2767604"/>
                  <a:pt x="7955406" y="2766902"/>
                </a:cubicBezTo>
                <a:cubicBezTo>
                  <a:pt x="7955673" y="2763629"/>
                  <a:pt x="7954172" y="2760434"/>
                  <a:pt x="7951295" y="2758136"/>
                </a:cubicBezTo>
                <a:cubicBezTo>
                  <a:pt x="7943819" y="2752410"/>
                  <a:pt x="7933128" y="2750327"/>
                  <a:pt x="7923237" y="2752682"/>
                </a:cubicBezTo>
                <a:cubicBezTo>
                  <a:pt x="7911987" y="2751222"/>
                  <a:pt x="7901273" y="2747834"/>
                  <a:pt x="7891791" y="2742751"/>
                </a:cubicBezTo>
                <a:cubicBezTo>
                  <a:pt x="7884196" y="2738368"/>
                  <a:pt x="7876092" y="2734590"/>
                  <a:pt x="7867603" y="2731453"/>
                </a:cubicBezTo>
                <a:cubicBezTo>
                  <a:pt x="7874327" y="2729154"/>
                  <a:pt x="7880737" y="2726292"/>
                  <a:pt x="7886712" y="2722883"/>
                </a:cubicBezTo>
                <a:cubicBezTo>
                  <a:pt x="7888406" y="2721519"/>
                  <a:pt x="7883568" y="2717429"/>
                  <a:pt x="7878972" y="2716065"/>
                </a:cubicBezTo>
                <a:cubicBezTo>
                  <a:pt x="7872900" y="2714429"/>
                  <a:pt x="7866465" y="2713904"/>
                  <a:pt x="7860104" y="2714507"/>
                </a:cubicBezTo>
                <a:cubicBezTo>
                  <a:pt x="7852849" y="2721519"/>
                  <a:pt x="7839304" y="2723274"/>
                  <a:pt x="7811728" y="2715871"/>
                </a:cubicBezTo>
                <a:lnTo>
                  <a:pt x="7831563" y="2712366"/>
                </a:lnTo>
                <a:cubicBezTo>
                  <a:pt x="7816131" y="2703230"/>
                  <a:pt x="7796829" y="2699375"/>
                  <a:pt x="7777865" y="2701653"/>
                </a:cubicBezTo>
                <a:cubicBezTo>
                  <a:pt x="7765772" y="2703600"/>
                  <a:pt x="7777865" y="2708275"/>
                  <a:pt x="7788025" y="2712366"/>
                </a:cubicBezTo>
                <a:lnTo>
                  <a:pt x="7774238" y="2713340"/>
                </a:lnTo>
                <a:lnTo>
                  <a:pt x="7736261" y="2689967"/>
                </a:lnTo>
                <a:close/>
                <a:moveTo>
                  <a:pt x="10476530" y="2688797"/>
                </a:moveTo>
                <a:lnTo>
                  <a:pt x="10478706" y="2690746"/>
                </a:lnTo>
                <a:cubicBezTo>
                  <a:pt x="10478798" y="2691331"/>
                  <a:pt x="10478798" y="2691913"/>
                  <a:pt x="10478706" y="2692498"/>
                </a:cubicBezTo>
                <a:lnTo>
                  <a:pt x="10476530" y="2692272"/>
                </a:lnTo>
                <a:close/>
                <a:moveTo>
                  <a:pt x="10704018" y="2687824"/>
                </a:moveTo>
                <a:cubicBezTo>
                  <a:pt x="10690655" y="2687045"/>
                  <a:pt x="10678743" y="2687824"/>
                  <a:pt x="10670035" y="2691913"/>
                </a:cubicBezTo>
                <a:cubicBezTo>
                  <a:pt x="10695741" y="2698089"/>
                  <a:pt x="10722603" y="2700522"/>
                  <a:pt x="10749371" y="2699122"/>
                </a:cubicBezTo>
                <a:cubicBezTo>
                  <a:pt x="10751789" y="2699122"/>
                  <a:pt x="10751789" y="2696784"/>
                  <a:pt x="10751548" y="2695420"/>
                </a:cubicBezTo>
                <a:cubicBezTo>
                  <a:pt x="10751306" y="2694057"/>
                  <a:pt x="10748404" y="2693277"/>
                  <a:pt x="10746710" y="2693083"/>
                </a:cubicBezTo>
                <a:cubicBezTo>
                  <a:pt x="10732197" y="2690940"/>
                  <a:pt x="10717382" y="2688603"/>
                  <a:pt x="10704018" y="2687824"/>
                </a:cubicBezTo>
                <a:close/>
                <a:moveTo>
                  <a:pt x="3528867" y="2686030"/>
                </a:moveTo>
                <a:lnTo>
                  <a:pt x="3529593" y="2686214"/>
                </a:lnTo>
                <a:lnTo>
                  <a:pt x="3529714" y="2686460"/>
                </a:lnTo>
                <a:close/>
                <a:moveTo>
                  <a:pt x="7984673" y="2684902"/>
                </a:moveTo>
                <a:lnTo>
                  <a:pt x="7986850" y="2686656"/>
                </a:lnTo>
                <a:lnTo>
                  <a:pt x="7989752" y="2686656"/>
                </a:lnTo>
                <a:close/>
                <a:moveTo>
                  <a:pt x="10195463" y="2681591"/>
                </a:moveTo>
                <a:cubicBezTo>
                  <a:pt x="10195463" y="2681591"/>
                  <a:pt x="10195463" y="2683149"/>
                  <a:pt x="10195463" y="2683734"/>
                </a:cubicBezTo>
                <a:lnTo>
                  <a:pt x="10208041" y="2685098"/>
                </a:lnTo>
                <a:lnTo>
                  <a:pt x="10207073" y="2681591"/>
                </a:lnTo>
                <a:close/>
                <a:moveTo>
                  <a:pt x="6687466" y="2680812"/>
                </a:moveTo>
                <a:lnTo>
                  <a:pt x="6687263" y="2682299"/>
                </a:lnTo>
                <a:lnTo>
                  <a:pt x="6653120" y="2688409"/>
                </a:lnTo>
                <a:cubicBezTo>
                  <a:pt x="6672350" y="2689870"/>
                  <a:pt x="6681965" y="2690600"/>
                  <a:pt x="6686258" y="2689651"/>
                </a:cubicBezTo>
                <a:lnTo>
                  <a:pt x="6687263" y="2682299"/>
                </a:lnTo>
                <a:lnTo>
                  <a:pt x="6687951" y="2682176"/>
                </a:lnTo>
                <a:close/>
                <a:moveTo>
                  <a:pt x="6024472" y="2677111"/>
                </a:moveTo>
                <a:lnTo>
                  <a:pt x="6029550" y="2680227"/>
                </a:lnTo>
                <a:cubicBezTo>
                  <a:pt x="6029550" y="2680227"/>
                  <a:pt x="6032453" y="2680227"/>
                  <a:pt x="6032938" y="2678865"/>
                </a:cubicBezTo>
                <a:cubicBezTo>
                  <a:pt x="6033421" y="2677502"/>
                  <a:pt x="6031003" y="2677696"/>
                  <a:pt x="6030036" y="2677111"/>
                </a:cubicBezTo>
                <a:close/>
                <a:moveTo>
                  <a:pt x="10605934" y="2672827"/>
                </a:moveTo>
                <a:cubicBezTo>
                  <a:pt x="10612874" y="2675027"/>
                  <a:pt x="10619985" y="2676839"/>
                  <a:pt x="10627220" y="2678280"/>
                </a:cubicBezTo>
                <a:cubicBezTo>
                  <a:pt x="10633312" y="2678961"/>
                  <a:pt x="10639455" y="2679293"/>
                  <a:pt x="10645603" y="2679254"/>
                </a:cubicBezTo>
                <a:lnTo>
                  <a:pt x="10646814" y="2679254"/>
                </a:lnTo>
                <a:cubicBezTo>
                  <a:pt x="10648023" y="2679254"/>
                  <a:pt x="10646814" y="2677111"/>
                  <a:pt x="10646814" y="2677111"/>
                </a:cubicBezTo>
                <a:cubicBezTo>
                  <a:pt x="10640155" y="2675340"/>
                  <a:pt x="10633373" y="2673917"/>
                  <a:pt x="10626496" y="2672827"/>
                </a:cubicBezTo>
                <a:cubicBezTo>
                  <a:pt x="10619655" y="2672358"/>
                  <a:pt x="10612775" y="2672358"/>
                  <a:pt x="10605934" y="2672827"/>
                </a:cubicBezTo>
                <a:close/>
                <a:moveTo>
                  <a:pt x="7520021" y="2668152"/>
                </a:moveTo>
                <a:cubicBezTo>
                  <a:pt x="7510297" y="2669146"/>
                  <a:pt x="7500719" y="2670976"/>
                  <a:pt x="7491478" y="2673606"/>
                </a:cubicBezTo>
                <a:cubicBezTo>
                  <a:pt x="7489060" y="2675457"/>
                  <a:pt x="7488938" y="2678534"/>
                  <a:pt x="7491237" y="2680481"/>
                </a:cubicBezTo>
                <a:cubicBezTo>
                  <a:pt x="7491673" y="2680851"/>
                  <a:pt x="7492156" y="2681164"/>
                  <a:pt x="7492689" y="2681397"/>
                </a:cubicBezTo>
                <a:lnTo>
                  <a:pt x="7492689" y="2682176"/>
                </a:lnTo>
                <a:cubicBezTo>
                  <a:pt x="7501420" y="2684728"/>
                  <a:pt x="7510513" y="2686364"/>
                  <a:pt x="7519780" y="2687045"/>
                </a:cubicBezTo>
                <a:cubicBezTo>
                  <a:pt x="7524374" y="2686889"/>
                  <a:pt x="7528899" y="2686304"/>
                  <a:pt x="7533325" y="2685292"/>
                </a:cubicBezTo>
                <a:close/>
                <a:moveTo>
                  <a:pt x="6979658" y="2667762"/>
                </a:moveTo>
                <a:cubicBezTo>
                  <a:pt x="6967080" y="2665815"/>
                  <a:pt x="6969500" y="2669710"/>
                  <a:pt x="6975306" y="2673412"/>
                </a:cubicBezTo>
                <a:lnTo>
                  <a:pt x="6975306" y="2674773"/>
                </a:lnTo>
                <a:cubicBezTo>
                  <a:pt x="6979417" y="2677307"/>
                  <a:pt x="6985222" y="2679839"/>
                  <a:pt x="6990060" y="2682370"/>
                </a:cubicBezTo>
                <a:lnTo>
                  <a:pt x="6975547" y="2687435"/>
                </a:lnTo>
                <a:cubicBezTo>
                  <a:pt x="6991995" y="2690552"/>
                  <a:pt x="7003846" y="2691719"/>
                  <a:pt x="6996350" y="2683540"/>
                </a:cubicBezTo>
                <a:cubicBezTo>
                  <a:pt x="7004814" y="2681982"/>
                  <a:pt x="7014248" y="2680033"/>
                  <a:pt x="7003846" y="2674579"/>
                </a:cubicBezTo>
                <a:cubicBezTo>
                  <a:pt x="6996324" y="2671191"/>
                  <a:pt x="6988150" y="2668893"/>
                  <a:pt x="6979658" y="2667762"/>
                </a:cubicBezTo>
                <a:close/>
                <a:moveTo>
                  <a:pt x="6774079" y="2663203"/>
                </a:moveTo>
                <a:cubicBezTo>
                  <a:pt x="6765855" y="2662178"/>
                  <a:pt x="6757383" y="2662446"/>
                  <a:pt x="6749146" y="2664062"/>
                </a:cubicBezTo>
                <a:lnTo>
                  <a:pt x="6797523" y="2676917"/>
                </a:lnTo>
                <a:cubicBezTo>
                  <a:pt x="6797523" y="2673995"/>
                  <a:pt x="6799940" y="2671463"/>
                  <a:pt x="6797523" y="2670099"/>
                </a:cubicBezTo>
                <a:cubicBezTo>
                  <a:pt x="6790279" y="2666545"/>
                  <a:pt x="6782303" y="2664228"/>
                  <a:pt x="6774079" y="2663203"/>
                </a:cubicBezTo>
                <a:close/>
                <a:moveTo>
                  <a:pt x="6319566" y="2658024"/>
                </a:moveTo>
                <a:cubicBezTo>
                  <a:pt x="6316422" y="2658024"/>
                  <a:pt x="6315455" y="2659582"/>
                  <a:pt x="6313520" y="2660556"/>
                </a:cubicBezTo>
                <a:cubicBezTo>
                  <a:pt x="6317342" y="2661860"/>
                  <a:pt x="6321308" y="2662913"/>
                  <a:pt x="6325371" y="2663672"/>
                </a:cubicBezTo>
                <a:lnTo>
                  <a:pt x="6325856" y="2663478"/>
                </a:lnTo>
                <a:cubicBezTo>
                  <a:pt x="6329241" y="2663478"/>
                  <a:pt x="6330450" y="2661725"/>
                  <a:pt x="6332629" y="2660556"/>
                </a:cubicBezTo>
                <a:cubicBezTo>
                  <a:pt x="6328396" y="2659349"/>
                  <a:pt x="6324018" y="2658490"/>
                  <a:pt x="6319566" y="2658024"/>
                </a:cubicBezTo>
                <a:close/>
                <a:moveTo>
                  <a:pt x="6875651" y="2657633"/>
                </a:moveTo>
                <a:lnTo>
                  <a:pt x="6872507" y="2658413"/>
                </a:lnTo>
                <a:lnTo>
                  <a:pt x="6878068" y="2659582"/>
                </a:lnTo>
                <a:close/>
                <a:moveTo>
                  <a:pt x="7871473" y="2657245"/>
                </a:moveTo>
                <a:lnTo>
                  <a:pt x="7865427" y="2659971"/>
                </a:lnTo>
                <a:cubicBezTo>
                  <a:pt x="7867433" y="2660069"/>
                  <a:pt x="7869467" y="2660069"/>
                  <a:pt x="7871473" y="2659971"/>
                </a:cubicBezTo>
                <a:cubicBezTo>
                  <a:pt x="7871714" y="2659075"/>
                  <a:pt x="7871714" y="2658141"/>
                  <a:pt x="7871473" y="2657245"/>
                </a:cubicBezTo>
                <a:close/>
                <a:moveTo>
                  <a:pt x="7827935" y="2656855"/>
                </a:moveTo>
                <a:cubicBezTo>
                  <a:pt x="7803746" y="2661725"/>
                  <a:pt x="7803746" y="2662114"/>
                  <a:pt x="7833981" y="2671269"/>
                </a:cubicBezTo>
                <a:cubicBezTo>
                  <a:pt x="7846803" y="2675358"/>
                  <a:pt x="7858169" y="2680424"/>
                  <a:pt x="7870991" y="2684123"/>
                </a:cubicBezTo>
                <a:cubicBezTo>
                  <a:pt x="7883810" y="2687824"/>
                  <a:pt x="7900258" y="2688994"/>
                  <a:pt x="7906063" y="2684123"/>
                </a:cubicBezTo>
                <a:cubicBezTo>
                  <a:pt x="7889130" y="2671657"/>
                  <a:pt x="7848494" y="2667958"/>
                  <a:pt x="7828420" y="2657051"/>
                </a:cubicBezTo>
                <a:close/>
                <a:moveTo>
                  <a:pt x="7132527" y="2655493"/>
                </a:moveTo>
                <a:cubicBezTo>
                  <a:pt x="7131803" y="2655687"/>
                  <a:pt x="7129624" y="2657051"/>
                  <a:pt x="7131077" y="2657633"/>
                </a:cubicBezTo>
                <a:lnTo>
                  <a:pt x="7131077" y="2658609"/>
                </a:lnTo>
                <a:cubicBezTo>
                  <a:pt x="7135551" y="2660478"/>
                  <a:pt x="7140170" y="2662173"/>
                  <a:pt x="7144863" y="2663672"/>
                </a:cubicBezTo>
                <a:cubicBezTo>
                  <a:pt x="7142905" y="2661511"/>
                  <a:pt x="7140823" y="2659427"/>
                  <a:pt x="7138576" y="2657439"/>
                </a:cubicBezTo>
                <a:cubicBezTo>
                  <a:pt x="7136641" y="2656660"/>
                  <a:pt x="7134607" y="2655998"/>
                  <a:pt x="7132527" y="2655493"/>
                </a:cubicBezTo>
                <a:close/>
                <a:moveTo>
                  <a:pt x="7751741" y="2653155"/>
                </a:moveTo>
                <a:cubicBezTo>
                  <a:pt x="7749324" y="2653155"/>
                  <a:pt x="7748115" y="2654517"/>
                  <a:pt x="7746421" y="2655493"/>
                </a:cubicBezTo>
                <a:cubicBezTo>
                  <a:pt x="7750581" y="2656777"/>
                  <a:pt x="7754862" y="2657752"/>
                  <a:pt x="7759240" y="2658413"/>
                </a:cubicBezTo>
                <a:cubicBezTo>
                  <a:pt x="7761660" y="2658413"/>
                  <a:pt x="7762628" y="2657051"/>
                  <a:pt x="7764078" y="2656075"/>
                </a:cubicBezTo>
                <a:cubicBezTo>
                  <a:pt x="7760038" y="2654753"/>
                  <a:pt x="7755807" y="2653836"/>
                  <a:pt x="7751500" y="2653350"/>
                </a:cubicBezTo>
                <a:close/>
                <a:moveTo>
                  <a:pt x="3270175" y="2652376"/>
                </a:moveTo>
                <a:lnTo>
                  <a:pt x="3280335" y="2660167"/>
                </a:lnTo>
                <a:cubicBezTo>
                  <a:pt x="3285558" y="2660576"/>
                  <a:pt x="3290833" y="2660576"/>
                  <a:pt x="3296056" y="2660167"/>
                </a:cubicBezTo>
                <a:lnTo>
                  <a:pt x="3292485" y="2655430"/>
                </a:lnTo>
                <a:lnTo>
                  <a:pt x="3294363" y="2655687"/>
                </a:lnTo>
                <a:lnTo>
                  <a:pt x="3291945" y="2654714"/>
                </a:lnTo>
                <a:lnTo>
                  <a:pt x="3292485" y="2655430"/>
                </a:lnTo>
                <a:close/>
                <a:moveTo>
                  <a:pt x="7390614" y="2652180"/>
                </a:moveTo>
                <a:lnTo>
                  <a:pt x="7396904" y="2654908"/>
                </a:lnTo>
                <a:lnTo>
                  <a:pt x="7396904" y="2653934"/>
                </a:lnTo>
                <a:cubicBezTo>
                  <a:pt x="7393034" y="2653738"/>
                  <a:pt x="7388679" y="2653934"/>
                  <a:pt x="7390614" y="2652180"/>
                </a:cubicBezTo>
                <a:close/>
                <a:moveTo>
                  <a:pt x="7430768" y="2651986"/>
                </a:moveTo>
                <a:cubicBezTo>
                  <a:pt x="7420826" y="2652045"/>
                  <a:pt x="7410980" y="2653290"/>
                  <a:pt x="7401498" y="2655687"/>
                </a:cubicBezTo>
                <a:lnTo>
                  <a:pt x="7442378" y="2673800"/>
                </a:lnTo>
                <a:lnTo>
                  <a:pt x="7472612" y="2661725"/>
                </a:lnTo>
                <a:cubicBezTo>
                  <a:pt x="7459042" y="2657499"/>
                  <a:pt x="7445037" y="2654245"/>
                  <a:pt x="7430768" y="2651986"/>
                </a:cubicBezTo>
                <a:close/>
                <a:moveTo>
                  <a:pt x="3362574" y="2648675"/>
                </a:moveTo>
                <a:lnTo>
                  <a:pt x="3365236" y="2650818"/>
                </a:lnTo>
                <a:lnTo>
                  <a:pt x="3368379" y="2650818"/>
                </a:lnTo>
                <a:close/>
                <a:moveTo>
                  <a:pt x="5953601" y="2647505"/>
                </a:moveTo>
                <a:lnTo>
                  <a:pt x="5993026" y="2665815"/>
                </a:lnTo>
                <a:cubicBezTo>
                  <a:pt x="5995687" y="2663866"/>
                  <a:pt x="6001010" y="2662114"/>
                  <a:pt x="5998834" y="2660750"/>
                </a:cubicBezTo>
                <a:cubicBezTo>
                  <a:pt x="5991261" y="2656114"/>
                  <a:pt x="5983158" y="2652084"/>
                  <a:pt x="5974645" y="2648675"/>
                </a:cubicBezTo>
                <a:cubicBezTo>
                  <a:pt x="5967703" y="2647681"/>
                  <a:pt x="5960640" y="2647293"/>
                  <a:pt x="5953601" y="2647505"/>
                </a:cubicBezTo>
                <a:close/>
                <a:moveTo>
                  <a:pt x="6988911" y="2641177"/>
                </a:moveTo>
                <a:cubicBezTo>
                  <a:pt x="6984436" y="2640398"/>
                  <a:pt x="6980747" y="2640398"/>
                  <a:pt x="6979176" y="2642442"/>
                </a:cubicBezTo>
                <a:cubicBezTo>
                  <a:pt x="6976032" y="2646532"/>
                  <a:pt x="6985707" y="2653155"/>
                  <a:pt x="6995623" y="2654323"/>
                </a:cubicBezTo>
                <a:lnTo>
                  <a:pt x="7053271" y="2654150"/>
                </a:lnTo>
                <a:lnTo>
                  <a:pt x="7060206" y="2655296"/>
                </a:lnTo>
                <a:lnTo>
                  <a:pt x="7060206" y="2654129"/>
                </a:lnTo>
                <a:lnTo>
                  <a:pt x="7053271" y="2654150"/>
                </a:lnTo>
                <a:lnTo>
                  <a:pt x="7006025" y="2646338"/>
                </a:lnTo>
                <a:lnTo>
                  <a:pt x="7003364" y="2644585"/>
                </a:lnTo>
                <a:cubicBezTo>
                  <a:pt x="6998647" y="2643514"/>
                  <a:pt x="6993386" y="2641956"/>
                  <a:pt x="6988911" y="2641177"/>
                </a:cubicBezTo>
                <a:close/>
                <a:moveTo>
                  <a:pt x="3367412" y="2640690"/>
                </a:moveTo>
                <a:cubicBezTo>
                  <a:pt x="3383860" y="2649063"/>
                  <a:pt x="3401516" y="2657051"/>
                  <a:pt x="3415788" y="2665621"/>
                </a:cubicBezTo>
                <a:cubicBezTo>
                  <a:pt x="3429430" y="2673469"/>
                  <a:pt x="3446579" y="2676313"/>
                  <a:pt x="3462953" y="2673412"/>
                </a:cubicBezTo>
                <a:lnTo>
                  <a:pt x="3421108" y="2645559"/>
                </a:lnTo>
                <a:cubicBezTo>
                  <a:pt x="3404249" y="2639541"/>
                  <a:pt x="3385503" y="2637846"/>
                  <a:pt x="3367412" y="2640690"/>
                </a:cubicBezTo>
                <a:close/>
                <a:moveTo>
                  <a:pt x="7058754" y="2638741"/>
                </a:moveTo>
                <a:cubicBezTo>
                  <a:pt x="7054157" y="2640494"/>
                  <a:pt x="7049079" y="2642052"/>
                  <a:pt x="7062383" y="2645753"/>
                </a:cubicBezTo>
                <a:cubicBezTo>
                  <a:pt x="7066301" y="2646687"/>
                  <a:pt x="7070438" y="2646884"/>
                  <a:pt x="7074475" y="2646338"/>
                </a:cubicBezTo>
                <a:cubicBezTo>
                  <a:pt x="7079313" y="2642637"/>
                  <a:pt x="7063350" y="2641469"/>
                  <a:pt x="7058754" y="2638741"/>
                </a:cubicBezTo>
                <a:close/>
                <a:moveTo>
                  <a:pt x="6883632" y="2637377"/>
                </a:moveTo>
                <a:lnTo>
                  <a:pt x="6887727" y="2639729"/>
                </a:lnTo>
                <a:lnTo>
                  <a:pt x="6883150" y="2638935"/>
                </a:lnTo>
                <a:lnTo>
                  <a:pt x="6881754" y="2637910"/>
                </a:lnTo>
                <a:close/>
                <a:moveTo>
                  <a:pt x="3349753" y="2635430"/>
                </a:moveTo>
                <a:cubicBezTo>
                  <a:pt x="3349753" y="2635430"/>
                  <a:pt x="3350964" y="2636989"/>
                  <a:pt x="3352173" y="2637377"/>
                </a:cubicBezTo>
                <a:lnTo>
                  <a:pt x="3360639" y="2638935"/>
                </a:lnTo>
                <a:close/>
                <a:moveTo>
                  <a:pt x="4888358" y="2634846"/>
                </a:moveTo>
                <a:lnTo>
                  <a:pt x="4888154" y="2636989"/>
                </a:lnTo>
                <a:lnTo>
                  <a:pt x="4888117" y="2636989"/>
                </a:lnTo>
                <a:lnTo>
                  <a:pt x="4888117" y="2637377"/>
                </a:lnTo>
                <a:lnTo>
                  <a:pt x="4888154" y="2636989"/>
                </a:lnTo>
                <a:lnTo>
                  <a:pt x="4899727" y="2636989"/>
                </a:lnTo>
                <a:cubicBezTo>
                  <a:pt x="4899727" y="2636989"/>
                  <a:pt x="4899727" y="2635625"/>
                  <a:pt x="4899727" y="2634846"/>
                </a:cubicBezTo>
                <a:cubicBezTo>
                  <a:pt x="4895954" y="2634652"/>
                  <a:pt x="4892155" y="2634652"/>
                  <a:pt x="4888358" y="2634846"/>
                </a:cubicBezTo>
                <a:close/>
                <a:moveTo>
                  <a:pt x="6485495" y="2633482"/>
                </a:moveTo>
                <a:lnTo>
                  <a:pt x="6487674" y="2635040"/>
                </a:lnTo>
                <a:lnTo>
                  <a:pt x="6489850" y="2635040"/>
                </a:lnTo>
                <a:close/>
                <a:moveTo>
                  <a:pt x="7049564" y="2632120"/>
                </a:moveTo>
                <a:lnTo>
                  <a:pt x="7056092" y="2635819"/>
                </a:lnTo>
                <a:cubicBezTo>
                  <a:pt x="7055562" y="2634924"/>
                  <a:pt x="7054932" y="2634067"/>
                  <a:pt x="7054157" y="2633287"/>
                </a:cubicBezTo>
                <a:cubicBezTo>
                  <a:pt x="7052707" y="2632723"/>
                  <a:pt x="7051158" y="2632333"/>
                  <a:pt x="7049564" y="2632120"/>
                </a:cubicBezTo>
                <a:close/>
                <a:moveTo>
                  <a:pt x="6404223" y="2631145"/>
                </a:moveTo>
                <a:lnTo>
                  <a:pt x="6425267" y="2640690"/>
                </a:lnTo>
                <a:lnTo>
                  <a:pt x="6405434" y="2651597"/>
                </a:lnTo>
                <a:cubicBezTo>
                  <a:pt x="6414505" y="2662777"/>
                  <a:pt x="6429333" y="2670060"/>
                  <a:pt x="6445827" y="2671463"/>
                </a:cubicBezTo>
                <a:lnTo>
                  <a:pt x="6447038" y="2672048"/>
                </a:lnTo>
                <a:cubicBezTo>
                  <a:pt x="6476572" y="2685155"/>
                  <a:pt x="6510120" y="2691232"/>
                  <a:pt x="6543790" y="2689576"/>
                </a:cubicBezTo>
                <a:cubicBezTo>
                  <a:pt x="6527099" y="2678475"/>
                  <a:pt x="6508959" y="2667567"/>
                  <a:pt x="6514765" y="2656466"/>
                </a:cubicBezTo>
                <a:lnTo>
                  <a:pt x="6445344" y="2644389"/>
                </a:lnTo>
                <a:lnTo>
                  <a:pt x="6448732" y="2638353"/>
                </a:lnTo>
                <a:lnTo>
                  <a:pt x="6414142" y="2631145"/>
                </a:lnTo>
                <a:cubicBezTo>
                  <a:pt x="6410851" y="2630854"/>
                  <a:pt x="6407514" y="2630854"/>
                  <a:pt x="6404223" y="2631145"/>
                </a:cubicBezTo>
                <a:close/>
                <a:moveTo>
                  <a:pt x="2750373" y="2631145"/>
                </a:moveTo>
                <a:lnTo>
                  <a:pt x="2750373" y="2631730"/>
                </a:lnTo>
                <a:lnTo>
                  <a:pt x="2757003" y="2632929"/>
                </a:lnTo>
                <a:lnTo>
                  <a:pt x="2793428" y="2642735"/>
                </a:lnTo>
                <a:cubicBezTo>
                  <a:pt x="2806853" y="2644390"/>
                  <a:pt x="2820278" y="2644877"/>
                  <a:pt x="2836483" y="2647311"/>
                </a:cubicBezTo>
                <a:lnTo>
                  <a:pt x="2757003" y="2632929"/>
                </a:lnTo>
                <a:close/>
                <a:moveTo>
                  <a:pt x="10440247" y="2630756"/>
                </a:moveTo>
                <a:cubicBezTo>
                  <a:pt x="10433987" y="2630093"/>
                  <a:pt x="10427651" y="2631418"/>
                  <a:pt x="10422590" y="2634457"/>
                </a:cubicBezTo>
                <a:cubicBezTo>
                  <a:pt x="10417993" y="2636794"/>
                  <a:pt x="10428877" y="2642442"/>
                  <a:pt x="10443390" y="2645168"/>
                </a:cubicBezTo>
                <a:lnTo>
                  <a:pt x="10443634" y="2645947"/>
                </a:lnTo>
                <a:cubicBezTo>
                  <a:pt x="10453449" y="2647798"/>
                  <a:pt x="10463381" y="2649221"/>
                  <a:pt x="10473383" y="2650233"/>
                </a:cubicBezTo>
                <a:cubicBezTo>
                  <a:pt x="10492493" y="2651401"/>
                  <a:pt x="10510876" y="2651792"/>
                  <a:pt x="10532161" y="2652570"/>
                </a:cubicBezTo>
                <a:cubicBezTo>
                  <a:pt x="10525508" y="2642968"/>
                  <a:pt x="10512925" y="2637007"/>
                  <a:pt x="10499265" y="2636989"/>
                </a:cubicBezTo>
                <a:cubicBezTo>
                  <a:pt x="10479437" y="2636034"/>
                  <a:pt x="10459714" y="2633950"/>
                  <a:pt x="10440247" y="2630756"/>
                </a:cubicBezTo>
                <a:close/>
                <a:moveTo>
                  <a:pt x="6107104" y="2629879"/>
                </a:moveTo>
                <a:cubicBezTo>
                  <a:pt x="6101692" y="2630805"/>
                  <a:pt x="6098004" y="2632996"/>
                  <a:pt x="6090748" y="2633678"/>
                </a:cubicBezTo>
                <a:cubicBezTo>
                  <a:pt x="6120861" y="2646630"/>
                  <a:pt x="6154145" y="2654069"/>
                  <a:pt x="6188224" y="2655493"/>
                </a:cubicBezTo>
                <a:lnTo>
                  <a:pt x="6187501" y="2655296"/>
                </a:lnTo>
                <a:lnTo>
                  <a:pt x="6172988" y="2639132"/>
                </a:lnTo>
                <a:cubicBezTo>
                  <a:pt x="6159755" y="2638216"/>
                  <a:pt x="6146646" y="2636386"/>
                  <a:pt x="6133802" y="2633678"/>
                </a:cubicBezTo>
                <a:cubicBezTo>
                  <a:pt x="6119652" y="2629295"/>
                  <a:pt x="6112516" y="2628954"/>
                  <a:pt x="6107104" y="2629879"/>
                </a:cubicBezTo>
                <a:close/>
                <a:moveTo>
                  <a:pt x="3051999" y="2626470"/>
                </a:moveTo>
                <a:lnTo>
                  <a:pt x="3051289" y="2628566"/>
                </a:lnTo>
                <a:lnTo>
                  <a:pt x="3050791" y="2628419"/>
                </a:lnTo>
                <a:lnTo>
                  <a:pt x="3050547" y="2630756"/>
                </a:lnTo>
                <a:lnTo>
                  <a:pt x="3051289" y="2628566"/>
                </a:lnTo>
                <a:lnTo>
                  <a:pt x="3072559" y="2634846"/>
                </a:lnTo>
                <a:cubicBezTo>
                  <a:pt x="3076187" y="2635040"/>
                  <a:pt x="3079814" y="2635040"/>
                  <a:pt x="3083443" y="2634846"/>
                </a:cubicBezTo>
                <a:cubicBezTo>
                  <a:pt x="3080903" y="2633774"/>
                  <a:pt x="3078486" y="2632529"/>
                  <a:pt x="3076187" y="2631145"/>
                </a:cubicBezTo>
                <a:cubicBezTo>
                  <a:pt x="3069341" y="2626840"/>
                  <a:pt x="3060512" y="2625126"/>
                  <a:pt x="3051999" y="2626470"/>
                </a:cubicBezTo>
                <a:close/>
                <a:moveTo>
                  <a:pt x="5059851" y="2625497"/>
                </a:moveTo>
                <a:lnTo>
                  <a:pt x="5057190" y="2626470"/>
                </a:lnTo>
                <a:lnTo>
                  <a:pt x="5063721" y="2626470"/>
                </a:lnTo>
                <a:close/>
                <a:moveTo>
                  <a:pt x="10869101" y="2618876"/>
                </a:moveTo>
                <a:cubicBezTo>
                  <a:pt x="10863054" y="2620434"/>
                  <a:pt x="10851929" y="2620822"/>
                  <a:pt x="10863054" y="2625691"/>
                </a:cubicBezTo>
                <a:cubicBezTo>
                  <a:pt x="10869367" y="2627717"/>
                  <a:pt x="10876094" y="2628769"/>
                  <a:pt x="10882889" y="2628807"/>
                </a:cubicBezTo>
                <a:cubicBezTo>
                  <a:pt x="10895223" y="2628807"/>
                  <a:pt x="10886033" y="2624133"/>
                  <a:pt x="10879019" y="2620628"/>
                </a:cubicBezTo>
                <a:lnTo>
                  <a:pt x="10873938" y="2618876"/>
                </a:lnTo>
                <a:cubicBezTo>
                  <a:pt x="10872338" y="2618661"/>
                  <a:pt x="10870703" y="2618661"/>
                  <a:pt x="10869101" y="2618876"/>
                </a:cubicBezTo>
                <a:close/>
                <a:moveTo>
                  <a:pt x="3161812" y="2618876"/>
                </a:moveTo>
                <a:lnTo>
                  <a:pt x="3127225" y="2620237"/>
                </a:lnTo>
                <a:cubicBezTo>
                  <a:pt x="3127225" y="2627249"/>
                  <a:pt x="3139318" y="2630950"/>
                  <a:pt x="3155766" y="2633287"/>
                </a:cubicBezTo>
                <a:cubicBezTo>
                  <a:pt x="3179954" y="2636598"/>
                  <a:pt x="3168585" y="2626470"/>
                  <a:pt x="3186241" y="2626666"/>
                </a:cubicBezTo>
                <a:close/>
                <a:moveTo>
                  <a:pt x="3282511" y="2618679"/>
                </a:moveTo>
                <a:lnTo>
                  <a:pt x="3284931" y="2619654"/>
                </a:lnTo>
                <a:cubicBezTo>
                  <a:pt x="3284931" y="2619654"/>
                  <a:pt x="3284931" y="2621213"/>
                  <a:pt x="3284931" y="2621601"/>
                </a:cubicBezTo>
                <a:cubicBezTo>
                  <a:pt x="3286864" y="2621738"/>
                  <a:pt x="3288801" y="2621738"/>
                  <a:pt x="3290734" y="2621601"/>
                </a:cubicBezTo>
                <a:cubicBezTo>
                  <a:pt x="3290734" y="2621601"/>
                  <a:pt x="3290734" y="2620043"/>
                  <a:pt x="3290734" y="2619654"/>
                </a:cubicBezTo>
                <a:cubicBezTo>
                  <a:pt x="3288075" y="2618972"/>
                  <a:pt x="3285292" y="2618640"/>
                  <a:pt x="3282511" y="2618679"/>
                </a:cubicBezTo>
                <a:close/>
                <a:moveTo>
                  <a:pt x="6204672" y="2617512"/>
                </a:moveTo>
                <a:lnTo>
                  <a:pt x="6208783" y="2619070"/>
                </a:lnTo>
                <a:lnTo>
                  <a:pt x="6208783" y="2617512"/>
                </a:lnTo>
                <a:close/>
                <a:moveTo>
                  <a:pt x="10665438" y="2615174"/>
                </a:moveTo>
                <a:cubicBezTo>
                  <a:pt x="10662777" y="2615368"/>
                  <a:pt x="10661568" y="2618291"/>
                  <a:pt x="10662777" y="2618679"/>
                </a:cubicBezTo>
                <a:cubicBezTo>
                  <a:pt x="10675596" y="2623160"/>
                  <a:pt x="10688659" y="2627446"/>
                  <a:pt x="10702204" y="2631535"/>
                </a:cubicBezTo>
                <a:cubicBezTo>
                  <a:pt x="10706300" y="2631944"/>
                  <a:pt x="10710442" y="2631944"/>
                  <a:pt x="10714541" y="2631535"/>
                </a:cubicBezTo>
                <a:cubicBezTo>
                  <a:pt x="10714541" y="2630365"/>
                  <a:pt x="10717926" y="2628807"/>
                  <a:pt x="10715991" y="2627640"/>
                </a:cubicBezTo>
                <a:cubicBezTo>
                  <a:pt x="10701452" y="2618876"/>
                  <a:pt x="10683577" y="2614473"/>
                  <a:pt x="10665438" y="2615174"/>
                </a:cubicBezTo>
                <a:close/>
                <a:moveTo>
                  <a:pt x="5117661" y="2615174"/>
                </a:moveTo>
                <a:cubicBezTo>
                  <a:pt x="5115483" y="2615174"/>
                  <a:pt x="5116694" y="2617706"/>
                  <a:pt x="5116453" y="2618876"/>
                </a:cubicBezTo>
                <a:lnTo>
                  <a:pt x="5115727" y="2618876"/>
                </a:lnTo>
                <a:cubicBezTo>
                  <a:pt x="5117951" y="2619750"/>
                  <a:pt x="5120323" y="2620413"/>
                  <a:pt x="5122740" y="2620822"/>
                </a:cubicBezTo>
                <a:lnTo>
                  <a:pt x="5148863" y="2622771"/>
                </a:lnTo>
                <a:cubicBezTo>
                  <a:pt x="5146444" y="2620628"/>
                  <a:pt x="5143543" y="2616732"/>
                  <a:pt x="5141849" y="2616538"/>
                </a:cubicBezTo>
                <a:cubicBezTo>
                  <a:pt x="5133843" y="2615661"/>
                  <a:pt x="5125739" y="2615213"/>
                  <a:pt x="5117661" y="2615174"/>
                </a:cubicBezTo>
                <a:close/>
                <a:moveTo>
                  <a:pt x="3482062" y="2612837"/>
                </a:moveTo>
                <a:lnTo>
                  <a:pt x="3462470" y="2614784"/>
                </a:lnTo>
                <a:cubicBezTo>
                  <a:pt x="3463994" y="2615679"/>
                  <a:pt x="3465614" y="2616460"/>
                  <a:pt x="3467308" y="2617121"/>
                </a:cubicBezTo>
                <a:cubicBezTo>
                  <a:pt x="3474807" y="2617121"/>
                  <a:pt x="3482306" y="2617121"/>
                  <a:pt x="3489561" y="2617121"/>
                </a:cubicBezTo>
                <a:lnTo>
                  <a:pt x="3486824" y="2614069"/>
                </a:lnTo>
                <a:lnTo>
                  <a:pt x="3488835" y="2614590"/>
                </a:lnTo>
                <a:lnTo>
                  <a:pt x="3486417" y="2613616"/>
                </a:lnTo>
                <a:lnTo>
                  <a:pt x="3486824" y="2614069"/>
                </a:lnTo>
                <a:close/>
                <a:moveTo>
                  <a:pt x="6313520" y="2611984"/>
                </a:moveTo>
                <a:cubicBezTo>
                  <a:pt x="6305053" y="2613080"/>
                  <a:pt x="6303722" y="2617414"/>
                  <a:pt x="6302392" y="2625887"/>
                </a:cubicBezTo>
                <a:lnTo>
                  <a:pt x="6243373" y="2625887"/>
                </a:lnTo>
                <a:cubicBezTo>
                  <a:pt x="6239988" y="2634067"/>
                  <a:pt x="6205398" y="2625887"/>
                  <a:pt x="6191853" y="2630950"/>
                </a:cubicBezTo>
                <a:cubicBezTo>
                  <a:pt x="6211155" y="2638508"/>
                  <a:pt x="6233093" y="2640494"/>
                  <a:pt x="6254016" y="2636598"/>
                </a:cubicBezTo>
                <a:lnTo>
                  <a:pt x="6253292" y="2636404"/>
                </a:lnTo>
                <a:cubicBezTo>
                  <a:pt x="6276028" y="2629783"/>
                  <a:pt x="6306988" y="2634457"/>
                  <a:pt x="6346174" y="2643806"/>
                </a:cubicBezTo>
                <a:lnTo>
                  <a:pt x="6327791" y="2649843"/>
                </a:lnTo>
                <a:lnTo>
                  <a:pt x="6317872" y="2648481"/>
                </a:lnTo>
                <a:cubicBezTo>
                  <a:pt x="6319325" y="2648481"/>
                  <a:pt x="6321016" y="2649843"/>
                  <a:pt x="6322227" y="2650039"/>
                </a:cubicBezTo>
                <a:cubicBezTo>
                  <a:pt x="6324066" y="2650233"/>
                  <a:pt x="6325953" y="2650233"/>
                  <a:pt x="6327791" y="2650039"/>
                </a:cubicBezTo>
                <a:cubicBezTo>
                  <a:pt x="6334054" y="2652376"/>
                  <a:pt x="6340633" y="2654129"/>
                  <a:pt x="6347383" y="2655296"/>
                </a:cubicBezTo>
                <a:cubicBezTo>
                  <a:pt x="6365885" y="2657460"/>
                  <a:pt x="6384776" y="2656114"/>
                  <a:pt x="6402532" y="2651401"/>
                </a:cubicBezTo>
                <a:lnTo>
                  <a:pt x="6363346" y="2634846"/>
                </a:lnTo>
                <a:cubicBezTo>
                  <a:pt x="6363346" y="2629392"/>
                  <a:pt x="6366007" y="2623550"/>
                  <a:pt x="6367460" y="2617512"/>
                </a:cubicBezTo>
                <a:cubicBezTo>
                  <a:pt x="6337587" y="2613031"/>
                  <a:pt x="6321986" y="2610889"/>
                  <a:pt x="6313520" y="2611984"/>
                </a:cubicBezTo>
                <a:close/>
                <a:moveTo>
                  <a:pt x="5178374" y="2611473"/>
                </a:moveTo>
                <a:cubicBezTo>
                  <a:pt x="5175954" y="2611864"/>
                  <a:pt x="5176436" y="2613616"/>
                  <a:pt x="5175713" y="2614784"/>
                </a:cubicBezTo>
                <a:cubicBezTo>
                  <a:pt x="5179557" y="2615136"/>
                  <a:pt x="5183476" y="2615136"/>
                  <a:pt x="5187323" y="2614784"/>
                </a:cubicBezTo>
                <a:cubicBezTo>
                  <a:pt x="5189740" y="2614784"/>
                  <a:pt x="5189499" y="2612643"/>
                  <a:pt x="5190467" y="2611473"/>
                </a:cubicBezTo>
                <a:cubicBezTo>
                  <a:pt x="5186452" y="2611219"/>
                  <a:pt x="5182389" y="2611219"/>
                  <a:pt x="5178374" y="2611473"/>
                </a:cubicBezTo>
                <a:close/>
                <a:moveTo>
                  <a:pt x="2860912" y="2611473"/>
                </a:moveTo>
                <a:cubicBezTo>
                  <a:pt x="2849546" y="2608162"/>
                  <a:pt x="2837933" y="2614590"/>
                  <a:pt x="2846884" y="2620043"/>
                </a:cubicBezTo>
                <a:cubicBezTo>
                  <a:pt x="2854140" y="2623861"/>
                  <a:pt x="2861735" y="2627249"/>
                  <a:pt x="2869620" y="2630171"/>
                </a:cubicBezTo>
                <a:lnTo>
                  <a:pt x="2869864" y="2630171"/>
                </a:lnTo>
                <a:cubicBezTo>
                  <a:pt x="2873008" y="2637183"/>
                  <a:pt x="2881474" y="2643416"/>
                  <a:pt x="2906145" y="2647117"/>
                </a:cubicBezTo>
                <a:cubicBezTo>
                  <a:pt x="2933598" y="2649532"/>
                  <a:pt x="2960786" y="2653699"/>
                  <a:pt x="2987417" y="2659582"/>
                </a:cubicBezTo>
                <a:cubicBezTo>
                  <a:pt x="3025417" y="2669905"/>
                  <a:pt x="3065375" y="2674657"/>
                  <a:pt x="3105454" y="2673606"/>
                </a:cubicBezTo>
                <a:cubicBezTo>
                  <a:pt x="3148025" y="2680812"/>
                  <a:pt x="3190355" y="2688409"/>
                  <a:pt x="3232685" y="2695030"/>
                </a:cubicBezTo>
                <a:cubicBezTo>
                  <a:pt x="3244051" y="2696549"/>
                  <a:pt x="3255662" y="2696549"/>
                  <a:pt x="3267031" y="2695030"/>
                </a:cubicBezTo>
                <a:cubicBezTo>
                  <a:pt x="3305612" y="2691525"/>
                  <a:pt x="3344699" y="2695265"/>
                  <a:pt x="3381198" y="2705937"/>
                </a:cubicBezTo>
                <a:cubicBezTo>
                  <a:pt x="3416103" y="2716300"/>
                  <a:pt x="3453110" y="2721268"/>
                  <a:pt x="3490287" y="2720545"/>
                </a:cubicBezTo>
                <a:cubicBezTo>
                  <a:pt x="3495148" y="2720312"/>
                  <a:pt x="3500011" y="2720897"/>
                  <a:pt x="3504556" y="2722298"/>
                </a:cubicBezTo>
                <a:cubicBezTo>
                  <a:pt x="3539872" y="2737880"/>
                  <a:pt x="3570833" y="2732038"/>
                  <a:pt x="3604211" y="2738855"/>
                </a:cubicBezTo>
                <a:cubicBezTo>
                  <a:pt x="3604211" y="2734181"/>
                  <a:pt x="3607358" y="2732038"/>
                  <a:pt x="3606149" y="2729700"/>
                </a:cubicBezTo>
                <a:cubicBezTo>
                  <a:pt x="3603246" y="2723468"/>
                  <a:pt x="3593327" y="2720157"/>
                  <a:pt x="3580749" y="2721325"/>
                </a:cubicBezTo>
                <a:cubicBezTo>
                  <a:pt x="3568268" y="2724461"/>
                  <a:pt x="3554748" y="2723409"/>
                  <a:pt x="3543257" y="2718403"/>
                </a:cubicBezTo>
                <a:lnTo>
                  <a:pt x="3525601" y="2716650"/>
                </a:lnTo>
                <a:cubicBezTo>
                  <a:pt x="3525601" y="2716650"/>
                  <a:pt x="3525601" y="2714507"/>
                  <a:pt x="3525601" y="2714507"/>
                </a:cubicBezTo>
                <a:lnTo>
                  <a:pt x="3542775" y="2716650"/>
                </a:lnTo>
                <a:lnTo>
                  <a:pt x="3564545" y="2715092"/>
                </a:lnTo>
                <a:cubicBezTo>
                  <a:pt x="3564545" y="2713145"/>
                  <a:pt x="3564545" y="2711975"/>
                  <a:pt x="3564545" y="2711781"/>
                </a:cubicBezTo>
                <a:cubicBezTo>
                  <a:pt x="3555353" y="2709053"/>
                  <a:pt x="3545919" y="2706716"/>
                  <a:pt x="3536728" y="2704185"/>
                </a:cubicBezTo>
                <a:cubicBezTo>
                  <a:pt x="3548339" y="2702627"/>
                  <a:pt x="3548339" y="2702627"/>
                  <a:pt x="3628643" y="2715871"/>
                </a:cubicBezTo>
                <a:cubicBezTo>
                  <a:pt x="3635657" y="2715871"/>
                  <a:pt x="3642671" y="2716844"/>
                  <a:pt x="3649929" y="2717820"/>
                </a:cubicBezTo>
                <a:cubicBezTo>
                  <a:pt x="3653532" y="2718715"/>
                  <a:pt x="3656942" y="2720020"/>
                  <a:pt x="3660086" y="2721715"/>
                </a:cubicBezTo>
                <a:cubicBezTo>
                  <a:pt x="3656772" y="2722417"/>
                  <a:pt x="3653362" y="2722746"/>
                  <a:pt x="3649929" y="2722689"/>
                </a:cubicBezTo>
                <a:cubicBezTo>
                  <a:pt x="3642912" y="2721325"/>
                  <a:pt x="3635657" y="2719182"/>
                  <a:pt x="3628643" y="2717429"/>
                </a:cubicBezTo>
                <a:lnTo>
                  <a:pt x="3620418" y="2723662"/>
                </a:lnTo>
                <a:cubicBezTo>
                  <a:pt x="3664756" y="2743041"/>
                  <a:pt x="3713590" y="2754846"/>
                  <a:pt x="3763853" y="2758332"/>
                </a:cubicBezTo>
                <a:cubicBezTo>
                  <a:pt x="3779335" y="2759306"/>
                  <a:pt x="3795057" y="2760670"/>
                  <a:pt x="3810779" y="2762031"/>
                </a:cubicBezTo>
                <a:lnTo>
                  <a:pt x="3766514" y="2747035"/>
                </a:lnTo>
                <a:cubicBezTo>
                  <a:pt x="3759741" y="2740217"/>
                  <a:pt x="3796751" y="2740802"/>
                  <a:pt x="3771351" y="2730089"/>
                </a:cubicBezTo>
                <a:cubicBezTo>
                  <a:pt x="3776189" y="2729778"/>
                  <a:pt x="3781027" y="2729778"/>
                  <a:pt x="3785864" y="2730089"/>
                </a:cubicBezTo>
                <a:cubicBezTo>
                  <a:pt x="3823067" y="2735270"/>
                  <a:pt x="3859155" y="2744718"/>
                  <a:pt x="3893018" y="2758136"/>
                </a:cubicBezTo>
                <a:lnTo>
                  <a:pt x="3899791" y="2760279"/>
                </a:lnTo>
                <a:cubicBezTo>
                  <a:pt x="3898097" y="2765927"/>
                  <a:pt x="3903902" y="2771186"/>
                  <a:pt x="3926397" y="2775276"/>
                </a:cubicBezTo>
                <a:cubicBezTo>
                  <a:pt x="3944782" y="2778392"/>
                  <a:pt x="3961471" y="2780535"/>
                  <a:pt x="3969694" y="2775276"/>
                </a:cubicBezTo>
                <a:cubicBezTo>
                  <a:pt x="3946788" y="2769473"/>
                  <a:pt x="3926640" y="2758195"/>
                  <a:pt x="3911884" y="2742945"/>
                </a:cubicBezTo>
                <a:cubicBezTo>
                  <a:pt x="3923690" y="2744464"/>
                  <a:pt x="3934381" y="2749470"/>
                  <a:pt x="3941880" y="2756968"/>
                </a:cubicBezTo>
                <a:lnTo>
                  <a:pt x="4037179" y="2772356"/>
                </a:lnTo>
                <a:cubicBezTo>
                  <a:pt x="4022329" y="2761545"/>
                  <a:pt x="4004743" y="2753443"/>
                  <a:pt x="3985659" y="2748593"/>
                </a:cubicBezTo>
                <a:cubicBezTo>
                  <a:pt x="3990012" y="2742166"/>
                  <a:pt x="4013717" y="2747619"/>
                  <a:pt x="4026778" y="2746450"/>
                </a:cubicBezTo>
                <a:cubicBezTo>
                  <a:pt x="4036938" y="2753658"/>
                  <a:pt x="4048548" y="2760670"/>
                  <a:pt x="4056530" y="2767681"/>
                </a:cubicBezTo>
                <a:cubicBezTo>
                  <a:pt x="4072495" y="2781705"/>
                  <a:pt x="4112161" y="2788717"/>
                  <a:pt x="4139254" y="2799234"/>
                </a:cubicBezTo>
                <a:cubicBezTo>
                  <a:pt x="4157564" y="2804630"/>
                  <a:pt x="4176840" y="2807532"/>
                  <a:pt x="4196336" y="2807804"/>
                </a:cubicBezTo>
                <a:cubicBezTo>
                  <a:pt x="4214477" y="2807804"/>
                  <a:pt x="4233587" y="2807804"/>
                  <a:pt x="4240842" y="2800207"/>
                </a:cubicBezTo>
                <a:cubicBezTo>
                  <a:pt x="4248099" y="2792612"/>
                  <a:pt x="4269870" y="2788911"/>
                  <a:pt x="4256807" y="2777030"/>
                </a:cubicBezTo>
                <a:lnTo>
                  <a:pt x="4264548" y="2774303"/>
                </a:lnTo>
                <a:cubicBezTo>
                  <a:pt x="4247737" y="2764428"/>
                  <a:pt x="4227758" y="2758604"/>
                  <a:pt x="4206981" y="2757553"/>
                </a:cubicBezTo>
                <a:cubicBezTo>
                  <a:pt x="4192709" y="2757553"/>
                  <a:pt x="4177470" y="2755020"/>
                  <a:pt x="4164651" y="2753658"/>
                </a:cubicBezTo>
                <a:cubicBezTo>
                  <a:pt x="4145301" y="2745867"/>
                  <a:pt x="4151347" y="2741581"/>
                  <a:pt x="4154732" y="2736906"/>
                </a:cubicBezTo>
                <a:cubicBezTo>
                  <a:pt x="4135140" y="2727948"/>
                  <a:pt x="4104423" y="2724052"/>
                  <a:pt x="4084588" y="2714704"/>
                </a:cubicBezTo>
                <a:cubicBezTo>
                  <a:pt x="4075228" y="2712053"/>
                  <a:pt x="4065456" y="2710477"/>
                  <a:pt x="4055562" y="2710029"/>
                </a:cubicBezTo>
                <a:cubicBezTo>
                  <a:pt x="4050265" y="2709405"/>
                  <a:pt x="4044871" y="2710086"/>
                  <a:pt x="4040082" y="2711975"/>
                </a:cubicBezTo>
                <a:cubicBezTo>
                  <a:pt x="4038388" y="2713340"/>
                  <a:pt x="4041291" y="2717041"/>
                  <a:pt x="4045887" y="2718988"/>
                </a:cubicBezTo>
                <a:cubicBezTo>
                  <a:pt x="4062820" y="2726390"/>
                  <a:pt x="4081685" y="2733401"/>
                  <a:pt x="4099342" y="2740608"/>
                </a:cubicBezTo>
                <a:cubicBezTo>
                  <a:pt x="4109017" y="2744697"/>
                  <a:pt x="4117725" y="2748983"/>
                  <a:pt x="4126918" y="2753073"/>
                </a:cubicBezTo>
                <a:cubicBezTo>
                  <a:pt x="4112646" y="2756189"/>
                  <a:pt x="4116031" y="2764954"/>
                  <a:pt x="4086764" y="2761837"/>
                </a:cubicBezTo>
                <a:lnTo>
                  <a:pt x="4069834" y="2746450"/>
                </a:lnTo>
                <a:lnTo>
                  <a:pt x="4027504" y="2744309"/>
                </a:lnTo>
                <a:cubicBezTo>
                  <a:pt x="4004187" y="2735115"/>
                  <a:pt x="3977967" y="2731784"/>
                  <a:pt x="3952279" y="2734763"/>
                </a:cubicBezTo>
                <a:cubicBezTo>
                  <a:pt x="3922044" y="2725805"/>
                  <a:pt x="3906079" y="2710612"/>
                  <a:pt x="3866413" y="2704185"/>
                </a:cubicBezTo>
                <a:cubicBezTo>
                  <a:pt x="3852382" y="2704185"/>
                  <a:pt x="3850689" y="2706716"/>
                  <a:pt x="3851656" y="2710808"/>
                </a:cubicBezTo>
                <a:lnTo>
                  <a:pt x="3855044" y="2712170"/>
                </a:lnTo>
                <a:lnTo>
                  <a:pt x="3851900" y="2712170"/>
                </a:lnTo>
                <a:lnTo>
                  <a:pt x="3843675" y="2723274"/>
                </a:lnTo>
                <a:cubicBezTo>
                  <a:pt x="3819487" y="2717041"/>
                  <a:pt x="3798683" y="2712170"/>
                  <a:pt x="3778609" y="2706522"/>
                </a:cubicBezTo>
                <a:cubicBezTo>
                  <a:pt x="3762403" y="2702042"/>
                  <a:pt x="3752969" y="2692498"/>
                  <a:pt x="3728298" y="2693668"/>
                </a:cubicBezTo>
                <a:lnTo>
                  <a:pt x="3736038" y="2705354"/>
                </a:lnTo>
                <a:cubicBezTo>
                  <a:pt x="3723846" y="2703483"/>
                  <a:pt x="3712236" y="2699647"/>
                  <a:pt x="3701931" y="2694057"/>
                </a:cubicBezTo>
                <a:cubicBezTo>
                  <a:pt x="3693226" y="2687629"/>
                  <a:pt x="3696852" y="2684707"/>
                  <a:pt x="3710883" y="2684123"/>
                </a:cubicBezTo>
                <a:cubicBezTo>
                  <a:pt x="3718260" y="2685740"/>
                  <a:pt x="3725781" y="2686908"/>
                  <a:pt x="3733377" y="2687629"/>
                </a:cubicBezTo>
                <a:cubicBezTo>
                  <a:pt x="3757131" y="2687824"/>
                  <a:pt x="3780471" y="2692693"/>
                  <a:pt x="3801345" y="2701848"/>
                </a:cubicBezTo>
                <a:cubicBezTo>
                  <a:pt x="3805675" y="2702860"/>
                  <a:pt x="3810149" y="2703522"/>
                  <a:pt x="3814649" y="2703796"/>
                </a:cubicBezTo>
                <a:cubicBezTo>
                  <a:pt x="3806426" y="2689576"/>
                  <a:pt x="3806426" y="2689576"/>
                  <a:pt x="3736279" y="2675553"/>
                </a:cubicBezTo>
                <a:lnTo>
                  <a:pt x="3710156" y="2680227"/>
                </a:lnTo>
                <a:lnTo>
                  <a:pt x="3690080" y="2673021"/>
                </a:lnTo>
                <a:cubicBezTo>
                  <a:pt x="3669520" y="2673021"/>
                  <a:pt x="3659604" y="2676332"/>
                  <a:pt x="3659845" y="2683149"/>
                </a:cubicBezTo>
                <a:cubicBezTo>
                  <a:pt x="3661706" y="2690725"/>
                  <a:pt x="3664634" y="2698107"/>
                  <a:pt x="3668553" y="2705158"/>
                </a:cubicBezTo>
                <a:cubicBezTo>
                  <a:pt x="3658128" y="2703152"/>
                  <a:pt x="3647920" y="2700406"/>
                  <a:pt x="3638077" y="2696979"/>
                </a:cubicBezTo>
                <a:cubicBezTo>
                  <a:pt x="3620903" y="2686460"/>
                  <a:pt x="3601552" y="2675553"/>
                  <a:pt x="3613889" y="2666983"/>
                </a:cubicBezTo>
                <a:cubicBezTo>
                  <a:pt x="3615098" y="2666983"/>
                  <a:pt x="3605905" y="2662308"/>
                  <a:pt x="3598891" y="2658609"/>
                </a:cubicBezTo>
                <a:lnTo>
                  <a:pt x="3582443" y="2667762"/>
                </a:lnTo>
                <a:lnTo>
                  <a:pt x="3509879" y="2653544"/>
                </a:lnTo>
                <a:cubicBezTo>
                  <a:pt x="3494399" y="2661529"/>
                  <a:pt x="3494640" y="2661919"/>
                  <a:pt x="3519313" y="2669516"/>
                </a:cubicBezTo>
                <a:lnTo>
                  <a:pt x="3540357" y="2675164"/>
                </a:lnTo>
                <a:lnTo>
                  <a:pt x="3558981" y="2680424"/>
                </a:lnTo>
                <a:cubicBezTo>
                  <a:pt x="3560675" y="2682176"/>
                  <a:pt x="3562125" y="2683149"/>
                  <a:pt x="3562610" y="2683928"/>
                </a:cubicBezTo>
                <a:cubicBezTo>
                  <a:pt x="3563093" y="2684707"/>
                  <a:pt x="3566478" y="2690746"/>
                  <a:pt x="3569865" y="2696394"/>
                </a:cubicBezTo>
                <a:lnTo>
                  <a:pt x="3529593" y="2686214"/>
                </a:lnTo>
                <a:lnTo>
                  <a:pt x="3527566" y="2682103"/>
                </a:lnTo>
                <a:lnTo>
                  <a:pt x="3514581" y="2678783"/>
                </a:lnTo>
                <a:lnTo>
                  <a:pt x="3512055" y="2677502"/>
                </a:lnTo>
                <a:lnTo>
                  <a:pt x="3511088" y="2677890"/>
                </a:lnTo>
                <a:lnTo>
                  <a:pt x="3514581" y="2678783"/>
                </a:lnTo>
                <a:lnTo>
                  <a:pt x="3528867" y="2686030"/>
                </a:lnTo>
                <a:lnTo>
                  <a:pt x="3528262" y="2685877"/>
                </a:lnTo>
                <a:lnTo>
                  <a:pt x="3306699" y="2665425"/>
                </a:lnTo>
                <a:cubicBezTo>
                  <a:pt x="3300168" y="2671854"/>
                  <a:pt x="3309119" y="2677696"/>
                  <a:pt x="3320971" y="2683734"/>
                </a:cubicBezTo>
                <a:lnTo>
                  <a:pt x="3289766" y="2686266"/>
                </a:lnTo>
                <a:cubicBezTo>
                  <a:pt x="3285172" y="2684609"/>
                  <a:pt x="3280794" y="2682585"/>
                  <a:pt x="3276706" y="2680227"/>
                </a:cubicBezTo>
                <a:cubicBezTo>
                  <a:pt x="3269207" y="2663087"/>
                  <a:pt x="3269448" y="2663284"/>
                  <a:pt x="3224942" y="2656855"/>
                </a:cubicBezTo>
                <a:cubicBezTo>
                  <a:pt x="3207527" y="2654323"/>
                  <a:pt x="3189629" y="2651207"/>
                  <a:pt x="3172213" y="2647505"/>
                </a:cubicBezTo>
                <a:lnTo>
                  <a:pt x="3092047" y="2639390"/>
                </a:lnTo>
                <a:lnTo>
                  <a:pt x="3087798" y="2636598"/>
                </a:lnTo>
                <a:lnTo>
                  <a:pt x="3087556" y="2638935"/>
                </a:lnTo>
                <a:lnTo>
                  <a:pt x="3092047" y="2639390"/>
                </a:lnTo>
                <a:lnTo>
                  <a:pt x="3096988" y="2642637"/>
                </a:lnTo>
                <a:cubicBezTo>
                  <a:pt x="3086586" y="2646726"/>
                  <a:pt x="3093359" y="2655687"/>
                  <a:pt x="3074252" y="2657051"/>
                </a:cubicBezTo>
                <a:cubicBezTo>
                  <a:pt x="3060466" y="2650818"/>
                  <a:pt x="3068447" y="2646726"/>
                  <a:pt x="3066512" y="2641469"/>
                </a:cubicBezTo>
                <a:cubicBezTo>
                  <a:pt x="3041572" y="2636034"/>
                  <a:pt x="3016079" y="2632508"/>
                  <a:pt x="2990319" y="2630950"/>
                </a:cubicBezTo>
                <a:cubicBezTo>
                  <a:pt x="2974305" y="2625652"/>
                  <a:pt x="2957449" y="2622165"/>
                  <a:pt x="2940249" y="2620628"/>
                </a:cubicBezTo>
                <a:cubicBezTo>
                  <a:pt x="2913425" y="2620434"/>
                  <a:pt x="2886746" y="2617356"/>
                  <a:pt x="2860912" y="2611473"/>
                </a:cubicBezTo>
                <a:close/>
                <a:moveTo>
                  <a:pt x="6531669" y="2611227"/>
                </a:moveTo>
                <a:cubicBezTo>
                  <a:pt x="6522886" y="2610796"/>
                  <a:pt x="6513990" y="2611843"/>
                  <a:pt x="6505572" y="2614395"/>
                </a:cubicBezTo>
                <a:cubicBezTo>
                  <a:pt x="6509442" y="2621601"/>
                  <a:pt x="6535324" y="2628613"/>
                  <a:pt x="6535324" y="2636989"/>
                </a:cubicBezTo>
                <a:cubicBezTo>
                  <a:pt x="6535324" y="2645364"/>
                  <a:pt x="6562656" y="2651207"/>
                  <a:pt x="6579830" y="2658024"/>
                </a:cubicBezTo>
                <a:lnTo>
                  <a:pt x="6580312" y="2659388"/>
                </a:lnTo>
                <a:cubicBezTo>
                  <a:pt x="6597415" y="2665173"/>
                  <a:pt x="6614950" y="2670120"/>
                  <a:pt x="6632802" y="2674191"/>
                </a:cubicBezTo>
                <a:cubicBezTo>
                  <a:pt x="6654329" y="2671657"/>
                  <a:pt x="6628688" y="2663478"/>
                  <a:pt x="6628932" y="2657830"/>
                </a:cubicBezTo>
                <a:cubicBezTo>
                  <a:pt x="6635680" y="2658200"/>
                  <a:pt x="6642404" y="2658979"/>
                  <a:pt x="6649009" y="2660167"/>
                </a:cubicBezTo>
                <a:cubicBezTo>
                  <a:pt x="6657958" y="2662504"/>
                  <a:pt x="6666181" y="2665425"/>
                  <a:pt x="6674647" y="2668152"/>
                </a:cubicBezTo>
                <a:cubicBezTo>
                  <a:pt x="6678517" y="2658997"/>
                  <a:pt x="6664972" y="2650039"/>
                  <a:pt x="6636187" y="2642052"/>
                </a:cubicBezTo>
                <a:cubicBezTo>
                  <a:pt x="6624336" y="2638741"/>
                  <a:pt x="6613693" y="2637183"/>
                  <a:pt x="6609097" y="2642052"/>
                </a:cubicBezTo>
                <a:cubicBezTo>
                  <a:pt x="6604500" y="2646923"/>
                  <a:pt x="6592649" y="2643222"/>
                  <a:pt x="6578862" y="2638935"/>
                </a:cubicBezTo>
                <a:cubicBezTo>
                  <a:pt x="6551045" y="2630365"/>
                  <a:pt x="6568220" y="2624329"/>
                  <a:pt x="6557094" y="2616927"/>
                </a:cubicBezTo>
                <a:cubicBezTo>
                  <a:pt x="6549124" y="2613567"/>
                  <a:pt x="6540453" y="2611658"/>
                  <a:pt x="6531669" y="2611227"/>
                </a:cubicBezTo>
                <a:close/>
                <a:moveTo>
                  <a:pt x="3126740" y="2608357"/>
                </a:moveTo>
                <a:lnTo>
                  <a:pt x="3160844" y="2617121"/>
                </a:lnTo>
                <a:cubicBezTo>
                  <a:pt x="3157942" y="2614005"/>
                  <a:pt x="3156492" y="2610109"/>
                  <a:pt x="3150928" y="2608357"/>
                </a:cubicBezTo>
                <a:cubicBezTo>
                  <a:pt x="3143454" y="2604870"/>
                  <a:pt x="3134213" y="2604870"/>
                  <a:pt x="3126740" y="2608357"/>
                </a:cubicBezTo>
                <a:close/>
                <a:moveTo>
                  <a:pt x="3394017" y="2606214"/>
                </a:moveTo>
                <a:lnTo>
                  <a:pt x="3388212" y="2608942"/>
                </a:lnTo>
                <a:lnTo>
                  <a:pt x="3398614" y="2610694"/>
                </a:lnTo>
                <a:close/>
                <a:moveTo>
                  <a:pt x="6711172" y="2605046"/>
                </a:moveTo>
                <a:lnTo>
                  <a:pt x="6709237" y="2605825"/>
                </a:lnTo>
                <a:lnTo>
                  <a:pt x="6715283" y="2608551"/>
                </a:lnTo>
                <a:cubicBezTo>
                  <a:pt x="6714582" y="2607754"/>
                  <a:pt x="6713663" y="2607091"/>
                  <a:pt x="6712622" y="2606604"/>
                </a:cubicBezTo>
                <a:cubicBezTo>
                  <a:pt x="6712236" y="2606040"/>
                  <a:pt x="6711751" y="2605514"/>
                  <a:pt x="6711172" y="2605046"/>
                </a:cubicBezTo>
                <a:close/>
                <a:moveTo>
                  <a:pt x="2720380" y="2603488"/>
                </a:moveTo>
                <a:lnTo>
                  <a:pt x="2720380" y="2603877"/>
                </a:lnTo>
                <a:cubicBezTo>
                  <a:pt x="2713608" y="2603877"/>
                  <a:pt x="2709011" y="2606020"/>
                  <a:pt x="2697886" y="2608551"/>
                </a:cubicBezTo>
                <a:cubicBezTo>
                  <a:pt x="2743601" y="2615174"/>
                  <a:pt x="2778673" y="2618485"/>
                  <a:pt x="2813504" y="2621601"/>
                </a:cubicBezTo>
                <a:cubicBezTo>
                  <a:pt x="2811812" y="2619264"/>
                  <a:pt x="2810119" y="2616927"/>
                  <a:pt x="2808666" y="2614590"/>
                </a:cubicBezTo>
                <a:cubicBezTo>
                  <a:pt x="2779158" y="2610500"/>
                  <a:pt x="2748923" y="2607383"/>
                  <a:pt x="2720380" y="2603488"/>
                </a:cubicBezTo>
                <a:close/>
                <a:moveTo>
                  <a:pt x="2490110" y="2602903"/>
                </a:moveTo>
                <a:cubicBezTo>
                  <a:pt x="2489675" y="2603312"/>
                  <a:pt x="2489165" y="2603721"/>
                  <a:pt x="2488657" y="2604073"/>
                </a:cubicBezTo>
                <a:lnTo>
                  <a:pt x="2490351" y="2605046"/>
                </a:lnTo>
                <a:cubicBezTo>
                  <a:pt x="2492601" y="2605300"/>
                  <a:pt x="2494876" y="2605300"/>
                  <a:pt x="2497124" y="2605046"/>
                </a:cubicBezTo>
                <a:cubicBezTo>
                  <a:pt x="2497124" y="2605046"/>
                  <a:pt x="2497124" y="2603682"/>
                  <a:pt x="2497124" y="2602903"/>
                </a:cubicBezTo>
                <a:close/>
                <a:moveTo>
                  <a:pt x="10197883" y="2601930"/>
                </a:moveTo>
                <a:cubicBezTo>
                  <a:pt x="10196431" y="2601930"/>
                  <a:pt x="10196189" y="2604852"/>
                  <a:pt x="10197883" y="2606020"/>
                </a:cubicBezTo>
                <a:cubicBezTo>
                  <a:pt x="10203825" y="2608434"/>
                  <a:pt x="10209966" y="2610518"/>
                  <a:pt x="10216266" y="2612252"/>
                </a:cubicBezTo>
                <a:cubicBezTo>
                  <a:pt x="10213364" y="2616538"/>
                  <a:pt x="10218201" y="2618485"/>
                  <a:pt x="10230535" y="2617900"/>
                </a:cubicBezTo>
                <a:cubicBezTo>
                  <a:pt x="10229121" y="2615700"/>
                  <a:pt x="10226691" y="2614005"/>
                  <a:pt x="10223763" y="2613225"/>
                </a:cubicBezTo>
                <a:cubicBezTo>
                  <a:pt x="10221441" y="2609739"/>
                  <a:pt x="10218417" y="2606566"/>
                  <a:pt x="10214814" y="2603877"/>
                </a:cubicBezTo>
                <a:lnTo>
                  <a:pt x="10214814" y="2604073"/>
                </a:lnTo>
                <a:cubicBezTo>
                  <a:pt x="10209346" y="2602649"/>
                  <a:pt x="10203633" y="2601930"/>
                  <a:pt x="10197883" y="2601930"/>
                </a:cubicBezTo>
                <a:close/>
                <a:moveTo>
                  <a:pt x="3087313" y="2600176"/>
                </a:moveTo>
                <a:cubicBezTo>
                  <a:pt x="3083261" y="2600322"/>
                  <a:pt x="3080540" y="2601248"/>
                  <a:pt x="3078364" y="2602514"/>
                </a:cubicBezTo>
                <a:cubicBezTo>
                  <a:pt x="3091691" y="2608240"/>
                  <a:pt x="3106859" y="2610616"/>
                  <a:pt x="3121902" y="2609330"/>
                </a:cubicBezTo>
                <a:lnTo>
                  <a:pt x="3122144" y="2606993"/>
                </a:lnTo>
                <a:lnTo>
                  <a:pt x="3104246" y="2602514"/>
                </a:lnTo>
                <a:cubicBezTo>
                  <a:pt x="3096747" y="2600664"/>
                  <a:pt x="3091365" y="2600030"/>
                  <a:pt x="3087313" y="2600176"/>
                </a:cubicBezTo>
                <a:close/>
                <a:moveTo>
                  <a:pt x="10804035" y="2597061"/>
                </a:moveTo>
                <a:lnTo>
                  <a:pt x="10873455" y="2618291"/>
                </a:lnTo>
                <a:cubicBezTo>
                  <a:pt x="10890003" y="2613013"/>
                  <a:pt x="10907662" y="2610363"/>
                  <a:pt x="10925461" y="2610500"/>
                </a:cubicBezTo>
                <a:cubicBezTo>
                  <a:pt x="10905280" y="2601288"/>
                  <a:pt x="10882379" y="2596631"/>
                  <a:pt x="10859184" y="2597061"/>
                </a:cubicBezTo>
                <a:cubicBezTo>
                  <a:pt x="10842736" y="2597061"/>
                  <a:pt x="10825079" y="2597061"/>
                  <a:pt x="10804035" y="2597061"/>
                </a:cubicBezTo>
                <a:close/>
                <a:moveTo>
                  <a:pt x="3347820" y="2596670"/>
                </a:moveTo>
                <a:cubicBezTo>
                  <a:pt x="3338602" y="2593204"/>
                  <a:pt x="3327766" y="2594022"/>
                  <a:pt x="3319518" y="2598813"/>
                </a:cubicBezTo>
                <a:cubicBezTo>
                  <a:pt x="3331614" y="2600760"/>
                  <a:pt x="3343706" y="2601930"/>
                  <a:pt x="3349029" y="2597644"/>
                </a:cubicBezTo>
                <a:lnTo>
                  <a:pt x="3351446" y="2598619"/>
                </a:lnTo>
                <a:cubicBezTo>
                  <a:pt x="3351446" y="2598619"/>
                  <a:pt x="3349511" y="2596865"/>
                  <a:pt x="3347820" y="2596670"/>
                </a:cubicBezTo>
                <a:close/>
                <a:moveTo>
                  <a:pt x="6142751" y="2594724"/>
                </a:moveTo>
                <a:cubicBezTo>
                  <a:pt x="6140574" y="2594724"/>
                  <a:pt x="6142751" y="2599981"/>
                  <a:pt x="6146621" y="2601151"/>
                </a:cubicBezTo>
                <a:cubicBezTo>
                  <a:pt x="6156344" y="2604909"/>
                  <a:pt x="6167447" y="2605670"/>
                  <a:pt x="6177823" y="2603294"/>
                </a:cubicBezTo>
                <a:cubicBezTo>
                  <a:pt x="6180484" y="2601539"/>
                  <a:pt x="6177340" y="2598619"/>
                  <a:pt x="6176614" y="2594724"/>
                </a:cubicBezTo>
                <a:cubicBezTo>
                  <a:pt x="6162827" y="2594724"/>
                  <a:pt x="6152426" y="2594724"/>
                  <a:pt x="6142751" y="2594724"/>
                </a:cubicBezTo>
                <a:close/>
                <a:moveTo>
                  <a:pt x="2515992" y="2594139"/>
                </a:moveTo>
                <a:lnTo>
                  <a:pt x="2594602" y="2621795"/>
                </a:lnTo>
                <a:lnTo>
                  <a:pt x="2722315" y="2634067"/>
                </a:lnTo>
                <a:cubicBezTo>
                  <a:pt x="2716993" y="2630950"/>
                  <a:pt x="2713849" y="2627640"/>
                  <a:pt x="2709011" y="2626470"/>
                </a:cubicBezTo>
                <a:cubicBezTo>
                  <a:pt x="2689419" y="2621992"/>
                  <a:pt x="2669343" y="2617900"/>
                  <a:pt x="2649510" y="2613810"/>
                </a:cubicBezTo>
                <a:cubicBezTo>
                  <a:pt x="2641236" y="2615252"/>
                  <a:pt x="2632602" y="2614141"/>
                  <a:pt x="2625322" y="2610694"/>
                </a:cubicBezTo>
                <a:cubicBezTo>
                  <a:pt x="2617096" y="2606410"/>
                  <a:pt x="2610809" y="2602124"/>
                  <a:pt x="2603069" y="2597255"/>
                </a:cubicBezTo>
                <a:cubicBezTo>
                  <a:pt x="2574188" y="2594509"/>
                  <a:pt x="2545066" y="2593476"/>
                  <a:pt x="2515992" y="2594139"/>
                </a:cubicBezTo>
                <a:close/>
                <a:moveTo>
                  <a:pt x="6705367" y="2592190"/>
                </a:moveTo>
                <a:cubicBezTo>
                  <a:pt x="6702947" y="2592190"/>
                  <a:pt x="6702947" y="2594333"/>
                  <a:pt x="6701979" y="2595307"/>
                </a:cubicBezTo>
                <a:cubicBezTo>
                  <a:pt x="6704229" y="2596008"/>
                  <a:pt x="6706601" y="2596456"/>
                  <a:pt x="6708995" y="2596670"/>
                </a:cubicBezTo>
                <a:lnTo>
                  <a:pt x="6715692" y="2594124"/>
                </a:lnTo>
                <a:lnTo>
                  <a:pt x="6715768" y="2594139"/>
                </a:lnTo>
                <a:lnTo>
                  <a:pt x="6717703" y="2593360"/>
                </a:lnTo>
                <a:lnTo>
                  <a:pt x="6715692" y="2594124"/>
                </a:lnTo>
                <a:close/>
                <a:moveTo>
                  <a:pt x="2953399" y="2589378"/>
                </a:moveTo>
                <a:lnTo>
                  <a:pt x="2953312" y="2589659"/>
                </a:lnTo>
                <a:lnTo>
                  <a:pt x="2952662" y="2589399"/>
                </a:lnTo>
                <a:close/>
                <a:moveTo>
                  <a:pt x="6750114" y="2584399"/>
                </a:moveTo>
                <a:cubicBezTo>
                  <a:pt x="6748905" y="2584399"/>
                  <a:pt x="6746729" y="2585374"/>
                  <a:pt x="6746970" y="2585569"/>
                </a:cubicBezTo>
                <a:cubicBezTo>
                  <a:pt x="6750332" y="2587107"/>
                  <a:pt x="6753910" y="2588354"/>
                  <a:pt x="6757613" y="2589270"/>
                </a:cubicBezTo>
                <a:cubicBezTo>
                  <a:pt x="6761991" y="2590029"/>
                  <a:pt x="6766440" y="2590497"/>
                  <a:pt x="6770917" y="2590632"/>
                </a:cubicBezTo>
                <a:lnTo>
                  <a:pt x="6768497" y="2587127"/>
                </a:lnTo>
                <a:close/>
                <a:moveTo>
                  <a:pt x="10436376" y="2583231"/>
                </a:moveTo>
                <a:cubicBezTo>
                  <a:pt x="10423799" y="2587712"/>
                  <a:pt x="10424284" y="2595503"/>
                  <a:pt x="10394532" y="2590243"/>
                </a:cubicBezTo>
                <a:cubicBezTo>
                  <a:pt x="10374666" y="2586933"/>
                  <a:pt x="10354167" y="2586933"/>
                  <a:pt x="10334304" y="2590243"/>
                </a:cubicBezTo>
                <a:cubicBezTo>
                  <a:pt x="10316162" y="2592775"/>
                  <a:pt x="10299956" y="2596282"/>
                  <a:pt x="10279638" y="2599787"/>
                </a:cubicBezTo>
                <a:lnTo>
                  <a:pt x="10336480" y="2617317"/>
                </a:lnTo>
                <a:cubicBezTo>
                  <a:pt x="10336480" y="2611473"/>
                  <a:pt x="10337930" y="2607772"/>
                  <a:pt x="10338415" y="2603682"/>
                </a:cubicBezTo>
                <a:cubicBezTo>
                  <a:pt x="10366601" y="2601539"/>
                  <a:pt x="10395032" y="2603118"/>
                  <a:pt x="10422590" y="2608357"/>
                </a:cubicBezTo>
                <a:cubicBezTo>
                  <a:pt x="10432125" y="2610479"/>
                  <a:pt x="10441963" y="2611590"/>
                  <a:pt x="10451857" y="2611667"/>
                </a:cubicBezTo>
                <a:cubicBezTo>
                  <a:pt x="10475679" y="2609565"/>
                  <a:pt x="10499778" y="2612234"/>
                  <a:pt x="10522003" y="2619458"/>
                </a:cubicBezTo>
                <a:cubicBezTo>
                  <a:pt x="10517890" y="2599981"/>
                  <a:pt x="10517890" y="2599981"/>
                  <a:pt x="10436376" y="2583231"/>
                </a:cubicBezTo>
                <a:close/>
                <a:moveTo>
                  <a:pt x="4976403" y="2582452"/>
                </a:moveTo>
                <a:cubicBezTo>
                  <a:pt x="4974227" y="2582258"/>
                  <a:pt x="4974227" y="2584596"/>
                  <a:pt x="4972533" y="2585763"/>
                </a:cubicBezTo>
                <a:lnTo>
                  <a:pt x="4971807" y="2585763"/>
                </a:lnTo>
                <a:lnTo>
                  <a:pt x="4991883" y="2589659"/>
                </a:lnTo>
                <a:cubicBezTo>
                  <a:pt x="4991883" y="2587712"/>
                  <a:pt x="4993333" y="2586348"/>
                  <a:pt x="4994060" y="2584984"/>
                </a:cubicBezTo>
                <a:cubicBezTo>
                  <a:pt x="4988277" y="2583718"/>
                  <a:pt x="4982378" y="2582880"/>
                  <a:pt x="4976403" y="2582452"/>
                </a:cubicBezTo>
                <a:close/>
                <a:moveTo>
                  <a:pt x="2776738" y="2582452"/>
                </a:moveTo>
                <a:cubicBezTo>
                  <a:pt x="2773111" y="2582452"/>
                  <a:pt x="2773111" y="2585178"/>
                  <a:pt x="2771418" y="2586542"/>
                </a:cubicBezTo>
                <a:cubicBezTo>
                  <a:pt x="2777342" y="2587886"/>
                  <a:pt x="2783414" y="2588781"/>
                  <a:pt x="2789557" y="2589270"/>
                </a:cubicBezTo>
                <a:cubicBezTo>
                  <a:pt x="2794879" y="2589464"/>
                  <a:pt x="2797300" y="2587906"/>
                  <a:pt x="2800926" y="2584984"/>
                </a:cubicBezTo>
                <a:lnTo>
                  <a:pt x="2800926" y="2584399"/>
                </a:lnTo>
                <a:cubicBezTo>
                  <a:pt x="2792944" y="2583270"/>
                  <a:pt x="2784841" y="2582608"/>
                  <a:pt x="2776738" y="2582452"/>
                </a:cubicBezTo>
                <a:close/>
                <a:moveTo>
                  <a:pt x="3303555" y="2581868"/>
                </a:moveTo>
                <a:cubicBezTo>
                  <a:pt x="3298499" y="2581031"/>
                  <a:pt x="3293250" y="2581712"/>
                  <a:pt x="3288801" y="2583816"/>
                </a:cubicBezTo>
                <a:cubicBezTo>
                  <a:pt x="3284931" y="2588295"/>
                  <a:pt x="3292913" y="2591801"/>
                  <a:pt x="3317824" y="2598423"/>
                </a:cubicBezTo>
                <a:cubicBezTo>
                  <a:pt x="3318891" y="2594936"/>
                  <a:pt x="3318624" y="2591276"/>
                  <a:pt x="3317101" y="2587906"/>
                </a:cubicBezTo>
                <a:lnTo>
                  <a:pt x="3319518" y="2587906"/>
                </a:lnTo>
                <a:cubicBezTo>
                  <a:pt x="3314922" y="2584828"/>
                  <a:pt x="3309432" y="2582745"/>
                  <a:pt x="3303555" y="2581868"/>
                </a:cubicBezTo>
                <a:close/>
                <a:moveTo>
                  <a:pt x="2940493" y="2576414"/>
                </a:moveTo>
                <a:lnTo>
                  <a:pt x="2944596" y="2579717"/>
                </a:lnTo>
                <a:lnTo>
                  <a:pt x="2941702" y="2579530"/>
                </a:lnTo>
                <a:lnTo>
                  <a:pt x="2939768" y="2579482"/>
                </a:lnTo>
                <a:close/>
                <a:moveTo>
                  <a:pt x="6483259" y="2572737"/>
                </a:moveTo>
                <a:cubicBezTo>
                  <a:pt x="6479328" y="2573492"/>
                  <a:pt x="6477515" y="2576219"/>
                  <a:pt x="6473887" y="2581283"/>
                </a:cubicBezTo>
                <a:cubicBezTo>
                  <a:pt x="6487552" y="2588530"/>
                  <a:pt x="6503492" y="2592503"/>
                  <a:pt x="6519843" y="2592775"/>
                </a:cubicBezTo>
                <a:cubicBezTo>
                  <a:pt x="6534090" y="2592852"/>
                  <a:pt x="6548095" y="2595658"/>
                  <a:pt x="6560721" y="2600956"/>
                </a:cubicBezTo>
                <a:lnTo>
                  <a:pt x="6565802" y="2600956"/>
                </a:lnTo>
                <a:cubicBezTo>
                  <a:pt x="6597486" y="2599202"/>
                  <a:pt x="6606194" y="2600956"/>
                  <a:pt x="6614178" y="2613422"/>
                </a:cubicBezTo>
                <a:cubicBezTo>
                  <a:pt x="6616113" y="2617121"/>
                  <a:pt x="6617081" y="2620237"/>
                  <a:pt x="6629415" y="2622186"/>
                </a:cubicBezTo>
                <a:cubicBezTo>
                  <a:pt x="6641751" y="2624133"/>
                  <a:pt x="6645621" y="2622186"/>
                  <a:pt x="6647798" y="2619264"/>
                </a:cubicBezTo>
                <a:cubicBezTo>
                  <a:pt x="6649977" y="2616342"/>
                  <a:pt x="6653847" y="2616342"/>
                  <a:pt x="6658199" y="2614395"/>
                </a:cubicBezTo>
                <a:lnTo>
                  <a:pt x="6693756" y="2628613"/>
                </a:lnTo>
                <a:cubicBezTo>
                  <a:pt x="6665457" y="2631730"/>
                  <a:pt x="6665457" y="2631730"/>
                  <a:pt x="6685290" y="2649260"/>
                </a:cubicBezTo>
                <a:lnTo>
                  <a:pt x="6745518" y="2663284"/>
                </a:lnTo>
                <a:lnTo>
                  <a:pt x="6728828" y="2643806"/>
                </a:lnTo>
                <a:cubicBezTo>
                  <a:pt x="6761750" y="2653895"/>
                  <a:pt x="6795539" y="2662016"/>
                  <a:pt x="6829936" y="2668152"/>
                </a:cubicBezTo>
                <a:cubicBezTo>
                  <a:pt x="6846528" y="2671678"/>
                  <a:pt x="6862733" y="2676373"/>
                  <a:pt x="6878312" y="2682176"/>
                </a:cubicBezTo>
                <a:cubicBezTo>
                  <a:pt x="6902500" y="2689576"/>
                  <a:pt x="6913143" y="2687824"/>
                  <a:pt x="6911690" y="2677111"/>
                </a:cubicBezTo>
                <a:lnTo>
                  <a:pt x="6907820" y="2676137"/>
                </a:lnTo>
                <a:lnTo>
                  <a:pt x="6911690" y="2676137"/>
                </a:lnTo>
                <a:lnTo>
                  <a:pt x="6945312" y="2670295"/>
                </a:lnTo>
                <a:cubicBezTo>
                  <a:pt x="6943136" y="2662504"/>
                  <a:pt x="6924509" y="2658609"/>
                  <a:pt x="6911449" y="2653350"/>
                </a:cubicBezTo>
                <a:lnTo>
                  <a:pt x="6887727" y="2639729"/>
                </a:lnTo>
                <a:lnTo>
                  <a:pt x="6940475" y="2648869"/>
                </a:lnTo>
                <a:lnTo>
                  <a:pt x="6950495" y="2646589"/>
                </a:lnTo>
                <a:lnTo>
                  <a:pt x="6951600" y="2647702"/>
                </a:lnTo>
                <a:lnTo>
                  <a:pt x="6951600" y="2646338"/>
                </a:lnTo>
                <a:lnTo>
                  <a:pt x="6950495" y="2646589"/>
                </a:lnTo>
                <a:lnTo>
                  <a:pt x="6944827" y="2640884"/>
                </a:lnTo>
                <a:cubicBezTo>
                  <a:pt x="6935855" y="2637651"/>
                  <a:pt x="6926541" y="2635040"/>
                  <a:pt x="6917013" y="2633093"/>
                </a:cubicBezTo>
                <a:cubicBezTo>
                  <a:pt x="6905159" y="2630171"/>
                  <a:pt x="6892825" y="2628028"/>
                  <a:pt x="6883150" y="2626082"/>
                </a:cubicBezTo>
                <a:cubicBezTo>
                  <a:pt x="6874320" y="2627250"/>
                  <a:pt x="6871840" y="2629100"/>
                  <a:pt x="6872808" y="2631340"/>
                </a:cubicBezTo>
                <a:lnTo>
                  <a:pt x="6881754" y="2637910"/>
                </a:lnTo>
                <a:lnTo>
                  <a:pt x="6866458" y="2642248"/>
                </a:lnTo>
                <a:cubicBezTo>
                  <a:pt x="6875673" y="2645909"/>
                  <a:pt x="6884551" y="2650078"/>
                  <a:pt x="6893066" y="2654714"/>
                </a:cubicBezTo>
                <a:cubicBezTo>
                  <a:pt x="6897177" y="2657633"/>
                  <a:pt x="6898145" y="2662114"/>
                  <a:pt x="6893066" y="2663087"/>
                </a:cubicBezTo>
                <a:cubicBezTo>
                  <a:pt x="6884188" y="2663185"/>
                  <a:pt x="6875310" y="2662347"/>
                  <a:pt x="6866702" y="2660556"/>
                </a:cubicBezTo>
                <a:cubicBezTo>
                  <a:pt x="6843722" y="2656855"/>
                  <a:pt x="6847592" y="2648869"/>
                  <a:pt x="6831627" y="2643806"/>
                </a:cubicBezTo>
                <a:cubicBezTo>
                  <a:pt x="6794379" y="2636989"/>
                  <a:pt x="6759063" y="2640494"/>
                  <a:pt x="6721573" y="2629586"/>
                </a:cubicBezTo>
                <a:lnTo>
                  <a:pt x="6742132" y="2626082"/>
                </a:lnTo>
                <a:cubicBezTo>
                  <a:pt x="6759789" y="2630230"/>
                  <a:pt x="6778246" y="2631691"/>
                  <a:pt x="6796555" y="2630365"/>
                </a:cubicBezTo>
                <a:cubicBezTo>
                  <a:pt x="6796555" y="2626470"/>
                  <a:pt x="6795346" y="2622380"/>
                  <a:pt x="6794620" y="2617317"/>
                </a:cubicBezTo>
                <a:lnTo>
                  <a:pt x="6722056" y="2608357"/>
                </a:lnTo>
                <a:lnTo>
                  <a:pt x="6706093" y="2610306"/>
                </a:lnTo>
                <a:cubicBezTo>
                  <a:pt x="6703843" y="2610479"/>
                  <a:pt x="6701568" y="2610479"/>
                  <a:pt x="6699320" y="2610306"/>
                </a:cubicBezTo>
                <a:cubicBezTo>
                  <a:pt x="6699320" y="2609136"/>
                  <a:pt x="6696415" y="2607383"/>
                  <a:pt x="6697626" y="2606799"/>
                </a:cubicBezTo>
                <a:cubicBezTo>
                  <a:pt x="6700989" y="2605222"/>
                  <a:pt x="6704544" y="2603974"/>
                  <a:pt x="6708269" y="2603097"/>
                </a:cubicBezTo>
                <a:cubicBezTo>
                  <a:pt x="6690902" y="2597392"/>
                  <a:pt x="6671986" y="2595386"/>
                  <a:pt x="6653362" y="2597255"/>
                </a:cubicBezTo>
                <a:cubicBezTo>
                  <a:pt x="6640687" y="2598503"/>
                  <a:pt x="6627916" y="2598950"/>
                  <a:pt x="6615143" y="2598619"/>
                </a:cubicBezTo>
                <a:lnTo>
                  <a:pt x="6604259" y="2585957"/>
                </a:lnTo>
                <a:cubicBezTo>
                  <a:pt x="6587811" y="2584790"/>
                  <a:pt x="6570881" y="2583426"/>
                  <a:pt x="6555883" y="2582647"/>
                </a:cubicBezTo>
                <a:cubicBezTo>
                  <a:pt x="6538760" y="2582121"/>
                  <a:pt x="6521778" y="2579882"/>
                  <a:pt x="6505331" y="2576026"/>
                </a:cubicBezTo>
                <a:cubicBezTo>
                  <a:pt x="6493236" y="2573200"/>
                  <a:pt x="6487189" y="2571983"/>
                  <a:pt x="6483259" y="2572737"/>
                </a:cubicBezTo>
                <a:close/>
                <a:moveTo>
                  <a:pt x="3134239" y="2571934"/>
                </a:moveTo>
                <a:cubicBezTo>
                  <a:pt x="3148630" y="2577056"/>
                  <a:pt x="3164232" y="2579512"/>
                  <a:pt x="3179954" y="2579142"/>
                </a:cubicBezTo>
                <a:lnTo>
                  <a:pt x="3180921" y="2578167"/>
                </a:lnTo>
                <a:cubicBezTo>
                  <a:pt x="3166431" y="2572500"/>
                  <a:pt x="3150227" y="2570337"/>
                  <a:pt x="3134239" y="2571934"/>
                </a:cubicBezTo>
                <a:close/>
                <a:moveTo>
                  <a:pt x="6665457" y="2571739"/>
                </a:moveTo>
                <a:lnTo>
                  <a:pt x="6664972" y="2571934"/>
                </a:lnTo>
                <a:lnTo>
                  <a:pt x="6624336" y="2579142"/>
                </a:lnTo>
                <a:lnTo>
                  <a:pt x="6652153" y="2591801"/>
                </a:lnTo>
                <a:cubicBezTo>
                  <a:pt x="6683114" y="2583816"/>
                  <a:pt x="6683114" y="2583816"/>
                  <a:pt x="6665457" y="2571739"/>
                </a:cubicBezTo>
                <a:close/>
                <a:moveTo>
                  <a:pt x="7500912" y="2569793"/>
                </a:moveTo>
                <a:lnTo>
                  <a:pt x="7500912" y="2570572"/>
                </a:lnTo>
                <a:cubicBezTo>
                  <a:pt x="7495592" y="2570572"/>
                  <a:pt x="7493172" y="2572909"/>
                  <a:pt x="7489301" y="2574271"/>
                </a:cubicBezTo>
                <a:cubicBezTo>
                  <a:pt x="7495058" y="2576512"/>
                  <a:pt x="7501057" y="2578342"/>
                  <a:pt x="7507202" y="2579725"/>
                </a:cubicBezTo>
                <a:cubicBezTo>
                  <a:pt x="7514239" y="2580817"/>
                  <a:pt x="7521352" y="2581536"/>
                  <a:pt x="7528487" y="2581868"/>
                </a:cubicBezTo>
                <a:cubicBezTo>
                  <a:pt x="7526552" y="2575635"/>
                  <a:pt x="7521956" y="2570375"/>
                  <a:pt x="7500912" y="2569793"/>
                </a:cubicBezTo>
                <a:close/>
                <a:moveTo>
                  <a:pt x="2523247" y="2568234"/>
                </a:moveTo>
                <a:cubicBezTo>
                  <a:pt x="2522038" y="2568234"/>
                  <a:pt x="2523247" y="2570572"/>
                  <a:pt x="2524699" y="2571934"/>
                </a:cubicBezTo>
                <a:lnTo>
                  <a:pt x="2548161" y="2573688"/>
                </a:lnTo>
                <a:lnTo>
                  <a:pt x="2539695" y="2568234"/>
                </a:lnTo>
                <a:cubicBezTo>
                  <a:pt x="2534375" y="2568234"/>
                  <a:pt x="2528328" y="2568234"/>
                  <a:pt x="2523247" y="2568234"/>
                </a:cubicBezTo>
                <a:close/>
                <a:moveTo>
                  <a:pt x="2294429" y="2568038"/>
                </a:moveTo>
                <a:cubicBezTo>
                  <a:pt x="2300234" y="2570181"/>
                  <a:pt x="2305795" y="2573104"/>
                  <a:pt x="2313538" y="2575829"/>
                </a:cubicBezTo>
                <a:lnTo>
                  <a:pt x="2314262" y="2576804"/>
                </a:lnTo>
                <a:cubicBezTo>
                  <a:pt x="2318084" y="2577563"/>
                  <a:pt x="2322050" y="2577563"/>
                  <a:pt x="2325872" y="2576804"/>
                </a:cubicBezTo>
                <a:cubicBezTo>
                  <a:pt x="2329742" y="2573882"/>
                  <a:pt x="2323937" y="2570572"/>
                  <a:pt x="2312568" y="2568038"/>
                </a:cubicBezTo>
                <a:cubicBezTo>
                  <a:pt x="2306522" y="2567629"/>
                  <a:pt x="2300475" y="2567629"/>
                  <a:pt x="2294429" y="2568038"/>
                </a:cubicBezTo>
                <a:close/>
                <a:moveTo>
                  <a:pt x="8819887" y="2567259"/>
                </a:moveTo>
                <a:cubicBezTo>
                  <a:pt x="8818919" y="2568545"/>
                  <a:pt x="8817881" y="2569772"/>
                  <a:pt x="8816743" y="2570960"/>
                </a:cubicBezTo>
                <a:cubicBezTo>
                  <a:pt x="8821581" y="2571155"/>
                  <a:pt x="8827627" y="2572130"/>
                  <a:pt x="8832465" y="2572130"/>
                </a:cubicBezTo>
                <a:lnTo>
                  <a:pt x="8833191" y="2572324"/>
                </a:lnTo>
                <a:cubicBezTo>
                  <a:pt x="8834885" y="2572324"/>
                  <a:pt x="8833191" y="2569793"/>
                  <a:pt x="8833191" y="2568623"/>
                </a:cubicBezTo>
                <a:close/>
                <a:moveTo>
                  <a:pt x="3071591" y="2564143"/>
                </a:moveTo>
                <a:cubicBezTo>
                  <a:pt x="3073648" y="2567298"/>
                  <a:pt x="3076162" y="2570240"/>
                  <a:pt x="3079090" y="2572909"/>
                </a:cubicBezTo>
                <a:cubicBezTo>
                  <a:pt x="3083443" y="2571934"/>
                  <a:pt x="3089974" y="2571545"/>
                  <a:pt x="3091427" y="2569793"/>
                </a:cubicBezTo>
                <a:cubicBezTo>
                  <a:pt x="3092877" y="2568038"/>
                  <a:pt x="3085136" y="2568429"/>
                  <a:pt x="3080784" y="2565897"/>
                </a:cubicBezTo>
                <a:lnTo>
                  <a:pt x="3081751" y="2564143"/>
                </a:lnTo>
                <a:cubicBezTo>
                  <a:pt x="3078389" y="2563638"/>
                  <a:pt x="3074953" y="2563638"/>
                  <a:pt x="3071591" y="2564143"/>
                </a:cubicBezTo>
                <a:close/>
                <a:moveTo>
                  <a:pt x="2584686" y="2562390"/>
                </a:moveTo>
                <a:lnTo>
                  <a:pt x="2590422" y="2563410"/>
                </a:lnTo>
                <a:lnTo>
                  <a:pt x="2584686" y="2563169"/>
                </a:lnTo>
                <a:lnTo>
                  <a:pt x="2584520" y="2563137"/>
                </a:lnTo>
                <a:close/>
                <a:moveTo>
                  <a:pt x="2113261" y="2561805"/>
                </a:moveTo>
                <a:cubicBezTo>
                  <a:pt x="2118340" y="2565897"/>
                  <a:pt x="2120033" y="2568429"/>
                  <a:pt x="2122692" y="2568429"/>
                </a:cubicBezTo>
                <a:lnTo>
                  <a:pt x="2124386" y="2570181"/>
                </a:lnTo>
                <a:cubicBezTo>
                  <a:pt x="2136723" y="2572519"/>
                  <a:pt x="2149783" y="2575050"/>
                  <a:pt x="2161878" y="2576414"/>
                </a:cubicBezTo>
                <a:cubicBezTo>
                  <a:pt x="2194048" y="2580115"/>
                  <a:pt x="2212672" y="2578557"/>
                  <a:pt x="2203964" y="2573492"/>
                </a:cubicBezTo>
                <a:cubicBezTo>
                  <a:pt x="2189162" y="2567046"/>
                  <a:pt x="2172325" y="2564339"/>
                  <a:pt x="2155588" y="2565701"/>
                </a:cubicBezTo>
                <a:cubicBezTo>
                  <a:pt x="2143736" y="2565701"/>
                  <a:pt x="2131400" y="2563560"/>
                  <a:pt x="2113261" y="2561805"/>
                </a:cubicBezTo>
                <a:close/>
                <a:moveTo>
                  <a:pt x="6263691" y="2559859"/>
                </a:moveTo>
                <a:cubicBezTo>
                  <a:pt x="6272376" y="2563638"/>
                  <a:pt x="6281447" y="2566811"/>
                  <a:pt x="6290782" y="2569402"/>
                </a:cubicBezTo>
                <a:cubicBezTo>
                  <a:pt x="6333111" y="2577193"/>
                  <a:pt x="6375682" y="2584205"/>
                  <a:pt x="6416560" y="2591411"/>
                </a:cubicBezTo>
                <a:lnTo>
                  <a:pt x="6469773" y="2582062"/>
                </a:lnTo>
                <a:cubicBezTo>
                  <a:pt x="6453930" y="2573512"/>
                  <a:pt x="6435765" y="2568155"/>
                  <a:pt x="6416803" y="2566480"/>
                </a:cubicBezTo>
                <a:lnTo>
                  <a:pt x="6416318" y="2566676"/>
                </a:lnTo>
                <a:lnTo>
                  <a:pt x="6361896" y="2572909"/>
                </a:lnTo>
                <a:lnTo>
                  <a:pt x="6327306" y="2559859"/>
                </a:lnTo>
                <a:close/>
                <a:moveTo>
                  <a:pt x="6564832" y="2559664"/>
                </a:moveTo>
                <a:cubicBezTo>
                  <a:pt x="6558714" y="2560501"/>
                  <a:pt x="6552666" y="2561611"/>
                  <a:pt x="6546693" y="2562975"/>
                </a:cubicBezTo>
                <a:cubicBezTo>
                  <a:pt x="6544517" y="2563560"/>
                  <a:pt x="6546452" y="2565507"/>
                  <a:pt x="6545240" y="2567065"/>
                </a:cubicBezTo>
                <a:lnTo>
                  <a:pt x="6544999" y="2567065"/>
                </a:lnTo>
                <a:cubicBezTo>
                  <a:pt x="6554433" y="2571486"/>
                  <a:pt x="6565680" y="2572674"/>
                  <a:pt x="6576201" y="2570375"/>
                </a:cubicBezTo>
                <a:cubicBezTo>
                  <a:pt x="6585635" y="2567259"/>
                  <a:pt x="6571848" y="2563364"/>
                  <a:pt x="6564832" y="2559664"/>
                </a:cubicBezTo>
                <a:close/>
                <a:moveTo>
                  <a:pt x="10215055" y="2559468"/>
                </a:moveTo>
                <a:cubicBezTo>
                  <a:pt x="10215055" y="2559468"/>
                  <a:pt x="10215055" y="2560832"/>
                  <a:pt x="10215055" y="2561417"/>
                </a:cubicBezTo>
                <a:cubicBezTo>
                  <a:pt x="10217236" y="2561534"/>
                  <a:pt x="10219425" y="2561456"/>
                  <a:pt x="10221586" y="2561223"/>
                </a:cubicBezTo>
                <a:lnTo>
                  <a:pt x="10221586" y="2559468"/>
                </a:lnTo>
                <a:cubicBezTo>
                  <a:pt x="10219415" y="2559294"/>
                  <a:pt x="10217229" y="2559294"/>
                  <a:pt x="10215055" y="2559468"/>
                </a:cubicBezTo>
                <a:close/>
                <a:moveTo>
                  <a:pt x="8630737" y="2558886"/>
                </a:moveTo>
                <a:lnTo>
                  <a:pt x="8631390" y="2559191"/>
                </a:lnTo>
                <a:lnTo>
                  <a:pt x="8629529" y="2562002"/>
                </a:lnTo>
                <a:cubicBezTo>
                  <a:pt x="8635212" y="2562293"/>
                  <a:pt x="8636542" y="2561952"/>
                  <a:pt x="8635937" y="2561319"/>
                </a:cubicBezTo>
                <a:lnTo>
                  <a:pt x="8631390" y="2559191"/>
                </a:lnTo>
                <a:lnTo>
                  <a:pt x="8631463" y="2559080"/>
                </a:lnTo>
                <a:close/>
                <a:moveTo>
                  <a:pt x="2216059" y="2558495"/>
                </a:moveTo>
                <a:cubicBezTo>
                  <a:pt x="2212913" y="2557521"/>
                  <a:pt x="2212431" y="2560638"/>
                  <a:pt x="2214851" y="2561805"/>
                </a:cubicBezTo>
                <a:lnTo>
                  <a:pt x="2216542" y="2562781"/>
                </a:lnTo>
                <a:cubicBezTo>
                  <a:pt x="2224018" y="2566772"/>
                  <a:pt x="2233231" y="2568038"/>
                  <a:pt x="2241941" y="2566286"/>
                </a:cubicBezTo>
                <a:cubicBezTo>
                  <a:pt x="2244359" y="2566286"/>
                  <a:pt x="2241941" y="2563754"/>
                  <a:pt x="2243874" y="2561027"/>
                </a:cubicBezTo>
                <a:close/>
                <a:moveTo>
                  <a:pt x="4690984" y="2557327"/>
                </a:moveTo>
                <a:lnTo>
                  <a:pt x="4693160" y="2558886"/>
                </a:lnTo>
                <a:lnTo>
                  <a:pt x="4695580" y="2558886"/>
                </a:lnTo>
                <a:close/>
                <a:moveTo>
                  <a:pt x="8004265" y="2554794"/>
                </a:moveTo>
                <a:cubicBezTo>
                  <a:pt x="7996065" y="2555573"/>
                  <a:pt x="7987962" y="2556957"/>
                  <a:pt x="7980077" y="2558886"/>
                </a:cubicBezTo>
                <a:lnTo>
                  <a:pt x="8072477" y="2569793"/>
                </a:lnTo>
                <a:cubicBezTo>
                  <a:pt x="8052473" y="2558787"/>
                  <a:pt x="8028453" y="2553489"/>
                  <a:pt x="8004265" y="2554794"/>
                </a:cubicBezTo>
                <a:close/>
                <a:moveTo>
                  <a:pt x="5084039" y="2554405"/>
                </a:moveTo>
                <a:cubicBezTo>
                  <a:pt x="5081137" y="2554405"/>
                  <a:pt x="5076782" y="2554405"/>
                  <a:pt x="5077025" y="2556352"/>
                </a:cubicBezTo>
                <a:cubicBezTo>
                  <a:pt x="5078935" y="2558573"/>
                  <a:pt x="5081766" y="2560151"/>
                  <a:pt x="5085007" y="2560832"/>
                </a:cubicBezTo>
                <a:cubicBezTo>
                  <a:pt x="5091924" y="2562020"/>
                  <a:pt x="5098963" y="2562722"/>
                  <a:pt x="5106051" y="2562975"/>
                </a:cubicBezTo>
                <a:cubicBezTo>
                  <a:pt x="5106051" y="2562975"/>
                  <a:pt x="5109195" y="2559859"/>
                  <a:pt x="5105566" y="2558495"/>
                </a:cubicBezTo>
                <a:lnTo>
                  <a:pt x="5103872" y="2558495"/>
                </a:lnTo>
                <a:cubicBezTo>
                  <a:pt x="5097559" y="2556333"/>
                  <a:pt x="5090860" y="2554951"/>
                  <a:pt x="5084039" y="2554405"/>
                </a:cubicBezTo>
                <a:close/>
                <a:moveTo>
                  <a:pt x="2981611" y="2552262"/>
                </a:moveTo>
                <a:lnTo>
                  <a:pt x="2981611" y="2554405"/>
                </a:lnTo>
                <a:lnTo>
                  <a:pt x="2994429" y="2553737"/>
                </a:lnTo>
                <a:lnTo>
                  <a:pt x="3047644" y="2559859"/>
                </a:lnTo>
                <a:cubicBezTo>
                  <a:pt x="3037329" y="2555992"/>
                  <a:pt x="3026360" y="2553577"/>
                  <a:pt x="3015200" y="2552654"/>
                </a:cubicBezTo>
                <a:lnTo>
                  <a:pt x="2994429" y="2553737"/>
                </a:lnTo>
                <a:close/>
                <a:moveTo>
                  <a:pt x="9148603" y="2552068"/>
                </a:moveTo>
                <a:cubicBezTo>
                  <a:pt x="9150297" y="2554405"/>
                  <a:pt x="9149812" y="2555964"/>
                  <a:pt x="9151023" y="2557716"/>
                </a:cubicBezTo>
                <a:lnTo>
                  <a:pt x="9151023" y="2557910"/>
                </a:lnTo>
                <a:cubicBezTo>
                  <a:pt x="9154238" y="2565722"/>
                  <a:pt x="9162512" y="2571467"/>
                  <a:pt x="9172550" y="2572909"/>
                </a:cubicBezTo>
                <a:cubicBezTo>
                  <a:pt x="9186989" y="2578128"/>
                  <a:pt x="9203630" y="2577622"/>
                  <a:pt x="9217539" y="2571545"/>
                </a:cubicBezTo>
                <a:cubicBezTo>
                  <a:pt x="9217539" y="2570375"/>
                  <a:pt x="9217539" y="2569597"/>
                  <a:pt x="9217539" y="2568817"/>
                </a:cubicBezTo>
                <a:cubicBezTo>
                  <a:pt x="9211251" y="2564339"/>
                  <a:pt x="9204478" y="2559859"/>
                  <a:pt x="9193351" y="2553235"/>
                </a:cubicBezTo>
                <a:close/>
                <a:moveTo>
                  <a:pt x="6263450" y="2550510"/>
                </a:moveTo>
                <a:cubicBezTo>
                  <a:pt x="6263983" y="2551444"/>
                  <a:pt x="6264707" y="2552301"/>
                  <a:pt x="6265626" y="2553041"/>
                </a:cubicBezTo>
                <a:lnTo>
                  <a:pt x="6265144" y="2553235"/>
                </a:lnTo>
                <a:cubicBezTo>
                  <a:pt x="6266594" y="2553235"/>
                  <a:pt x="6268529" y="2553235"/>
                  <a:pt x="6269014" y="2552262"/>
                </a:cubicBezTo>
                <a:cubicBezTo>
                  <a:pt x="6269496" y="2551289"/>
                  <a:pt x="6269014" y="2551095"/>
                  <a:pt x="6269014" y="2550510"/>
                </a:cubicBezTo>
                <a:close/>
                <a:moveTo>
                  <a:pt x="7529211" y="2550119"/>
                </a:moveTo>
                <a:cubicBezTo>
                  <a:pt x="7530930" y="2551426"/>
                  <a:pt x="7532258" y="2553023"/>
                  <a:pt x="7533081" y="2554794"/>
                </a:cubicBezTo>
                <a:cubicBezTo>
                  <a:pt x="7533566" y="2563560"/>
                  <a:pt x="7554611" y="2571739"/>
                  <a:pt x="7586539" y="2578363"/>
                </a:cubicBezTo>
                <a:lnTo>
                  <a:pt x="7586539" y="2579142"/>
                </a:lnTo>
                <a:cubicBezTo>
                  <a:pt x="7585934" y="2584965"/>
                  <a:pt x="7585934" y="2590847"/>
                  <a:pt x="7586539" y="2596670"/>
                </a:cubicBezTo>
                <a:cubicBezTo>
                  <a:pt x="7588715" y="2608357"/>
                  <a:pt x="7596697" y="2611864"/>
                  <a:pt x="7639509" y="2621016"/>
                </a:cubicBezTo>
                <a:lnTo>
                  <a:pt x="7653539" y="2623550"/>
                </a:lnTo>
                <a:lnTo>
                  <a:pt x="7713526" y="2611667"/>
                </a:lnTo>
                <a:lnTo>
                  <a:pt x="7650395" y="2596476"/>
                </a:lnTo>
                <a:cubicBezTo>
                  <a:pt x="7647467" y="2597431"/>
                  <a:pt x="7644346" y="2597957"/>
                  <a:pt x="7641203" y="2598034"/>
                </a:cubicBezTo>
                <a:cubicBezTo>
                  <a:pt x="7635639" y="2597312"/>
                  <a:pt x="7630126" y="2596282"/>
                  <a:pt x="7624755" y="2594918"/>
                </a:cubicBezTo>
                <a:cubicBezTo>
                  <a:pt x="7629181" y="2593983"/>
                  <a:pt x="7633729" y="2593398"/>
                  <a:pt x="7638300" y="2593166"/>
                </a:cubicBezTo>
                <a:cubicBezTo>
                  <a:pt x="7642460" y="2593826"/>
                  <a:pt x="7646525" y="2594879"/>
                  <a:pt x="7650395" y="2596282"/>
                </a:cubicBezTo>
                <a:lnTo>
                  <a:pt x="7704092" y="2596282"/>
                </a:lnTo>
                <a:lnTo>
                  <a:pt x="7651845" y="2584790"/>
                </a:lnTo>
                <a:cubicBezTo>
                  <a:pt x="7656320" y="2584186"/>
                  <a:pt x="7660698" y="2583193"/>
                  <a:pt x="7664908" y="2581868"/>
                </a:cubicBezTo>
                <a:cubicBezTo>
                  <a:pt x="7669746" y="2579336"/>
                  <a:pt x="7664908" y="2574077"/>
                  <a:pt x="7655957" y="2572909"/>
                </a:cubicBezTo>
                <a:cubicBezTo>
                  <a:pt x="7630077" y="2569402"/>
                  <a:pt x="7607581" y="2557327"/>
                  <a:pt x="7579766" y="2558886"/>
                </a:cubicBezTo>
                <a:cubicBezTo>
                  <a:pt x="7573765" y="2558106"/>
                  <a:pt x="7567960" y="2556528"/>
                  <a:pt x="7562592" y="2554211"/>
                </a:cubicBezTo>
                <a:cubicBezTo>
                  <a:pt x="7552168" y="2550334"/>
                  <a:pt x="7540606" y="2548931"/>
                  <a:pt x="7529211" y="2550119"/>
                </a:cubicBezTo>
                <a:close/>
                <a:moveTo>
                  <a:pt x="10397434" y="2547782"/>
                </a:moveTo>
                <a:lnTo>
                  <a:pt x="10362603" y="2552457"/>
                </a:lnTo>
                <a:cubicBezTo>
                  <a:pt x="10364780" y="2559664"/>
                  <a:pt x="10386791" y="2561027"/>
                  <a:pt x="10396708" y="2565118"/>
                </a:cubicBezTo>
                <a:cubicBezTo>
                  <a:pt x="10404085" y="2565858"/>
                  <a:pt x="10411571" y="2565390"/>
                  <a:pt x="10418720" y="2563754"/>
                </a:cubicBezTo>
                <a:cubicBezTo>
                  <a:pt x="10421137" y="2562196"/>
                  <a:pt x="10418479" y="2558495"/>
                  <a:pt x="10415332" y="2556352"/>
                </a:cubicBezTo>
                <a:lnTo>
                  <a:pt x="10415576" y="2557131"/>
                </a:lnTo>
                <a:cubicBezTo>
                  <a:pt x="10409743" y="2553743"/>
                  <a:pt x="10403686" y="2550626"/>
                  <a:pt x="10397434" y="2547782"/>
                </a:cubicBezTo>
                <a:close/>
                <a:moveTo>
                  <a:pt x="7808466" y="2547415"/>
                </a:moveTo>
                <a:cubicBezTo>
                  <a:pt x="7800228" y="2546619"/>
                  <a:pt x="7791786" y="2547179"/>
                  <a:pt x="7783670" y="2549146"/>
                </a:cubicBezTo>
                <a:cubicBezTo>
                  <a:pt x="7777623" y="2549146"/>
                  <a:pt x="7771577" y="2548172"/>
                  <a:pt x="7765531" y="2547978"/>
                </a:cubicBezTo>
                <a:cubicBezTo>
                  <a:pt x="7765287" y="2548951"/>
                  <a:pt x="7765772" y="2548951"/>
                  <a:pt x="7765772" y="2550119"/>
                </a:cubicBezTo>
                <a:lnTo>
                  <a:pt x="7765772" y="2549925"/>
                </a:lnTo>
                <a:lnTo>
                  <a:pt x="7785122" y="2552068"/>
                </a:lnTo>
                <a:cubicBezTo>
                  <a:pt x="7800191" y="2556471"/>
                  <a:pt x="7816543" y="2557074"/>
                  <a:pt x="7832046" y="2553820"/>
                </a:cubicBezTo>
                <a:cubicBezTo>
                  <a:pt x="7824741" y="2550364"/>
                  <a:pt x="7816705" y="2548211"/>
                  <a:pt x="7808466" y="2547415"/>
                </a:cubicBezTo>
                <a:close/>
                <a:moveTo>
                  <a:pt x="7938232" y="2543304"/>
                </a:moveTo>
                <a:lnTo>
                  <a:pt x="7937757" y="2554422"/>
                </a:lnTo>
                <a:lnTo>
                  <a:pt x="7937750" y="2554405"/>
                </a:lnTo>
                <a:lnTo>
                  <a:pt x="7937750" y="2554599"/>
                </a:lnTo>
                <a:lnTo>
                  <a:pt x="7937757" y="2554422"/>
                </a:lnTo>
                <a:lnTo>
                  <a:pt x="7943796" y="2567456"/>
                </a:lnTo>
                <a:lnTo>
                  <a:pt x="7983947" y="2572130"/>
                </a:lnTo>
                <a:lnTo>
                  <a:pt x="7977659" y="2559080"/>
                </a:lnTo>
                <a:close/>
                <a:moveTo>
                  <a:pt x="9012666" y="2541233"/>
                </a:moveTo>
                <a:cubicBezTo>
                  <a:pt x="9003595" y="2541063"/>
                  <a:pt x="8996460" y="2542231"/>
                  <a:pt x="8992106" y="2545250"/>
                </a:cubicBezTo>
                <a:cubicBezTo>
                  <a:pt x="9019318" y="2551386"/>
                  <a:pt x="9033287" y="2554454"/>
                  <a:pt x="9040060" y="2554429"/>
                </a:cubicBezTo>
                <a:lnTo>
                  <a:pt x="9044744" y="2545239"/>
                </a:lnTo>
                <a:lnTo>
                  <a:pt x="9044837" y="2545250"/>
                </a:lnTo>
                <a:lnTo>
                  <a:pt x="9044837" y="2545056"/>
                </a:lnTo>
                <a:lnTo>
                  <a:pt x="9044744" y="2545239"/>
                </a:lnTo>
                <a:close/>
                <a:moveTo>
                  <a:pt x="8128834" y="2540770"/>
                </a:moveTo>
                <a:cubicBezTo>
                  <a:pt x="8136574" y="2543107"/>
                  <a:pt x="8142864" y="2545250"/>
                  <a:pt x="8151572" y="2547199"/>
                </a:cubicBezTo>
                <a:lnTo>
                  <a:pt x="8151572" y="2547003"/>
                </a:lnTo>
                <a:cubicBezTo>
                  <a:pt x="8153022" y="2547003"/>
                  <a:pt x="8156410" y="2545445"/>
                  <a:pt x="8159069" y="2544665"/>
                </a:cubicBezTo>
                <a:cubicBezTo>
                  <a:pt x="8157111" y="2543925"/>
                  <a:pt x="8155079" y="2543265"/>
                  <a:pt x="8153022" y="2542719"/>
                </a:cubicBezTo>
                <a:close/>
                <a:moveTo>
                  <a:pt x="6349318" y="2540770"/>
                </a:moveTo>
                <a:lnTo>
                  <a:pt x="6349789" y="2540779"/>
                </a:lnTo>
                <a:lnTo>
                  <a:pt x="6344092" y="2545134"/>
                </a:lnTo>
                <a:cubicBezTo>
                  <a:pt x="6344069" y="2546244"/>
                  <a:pt x="6344552" y="2547334"/>
                  <a:pt x="6345448" y="2548172"/>
                </a:cubicBezTo>
                <a:cubicBezTo>
                  <a:pt x="6350527" y="2552847"/>
                  <a:pt x="6362378" y="2553041"/>
                  <a:pt x="6370845" y="2552847"/>
                </a:cubicBezTo>
                <a:cubicBezTo>
                  <a:pt x="6386325" y="2552847"/>
                  <a:pt x="6391889" y="2549731"/>
                  <a:pt x="6381005" y="2541355"/>
                </a:cubicBezTo>
                <a:lnTo>
                  <a:pt x="6349789" y="2540779"/>
                </a:lnTo>
                <a:lnTo>
                  <a:pt x="6349801" y="2540770"/>
                </a:lnTo>
                <a:close/>
                <a:moveTo>
                  <a:pt x="8578006" y="2540187"/>
                </a:moveTo>
                <a:cubicBezTo>
                  <a:pt x="8569783" y="2540731"/>
                  <a:pt x="8561680" y="2542038"/>
                  <a:pt x="8553818" y="2544083"/>
                </a:cubicBezTo>
                <a:lnTo>
                  <a:pt x="8629529" y="2557716"/>
                </a:lnTo>
                <a:cubicBezTo>
                  <a:pt x="8643678" y="2557501"/>
                  <a:pt x="8657658" y="2560385"/>
                  <a:pt x="8669921" y="2566091"/>
                </a:cubicBezTo>
                <a:cubicBezTo>
                  <a:pt x="8694279" y="2577214"/>
                  <a:pt x="8722459" y="2581674"/>
                  <a:pt x="8750225" y="2578751"/>
                </a:cubicBezTo>
                <a:cubicBezTo>
                  <a:pt x="8745146" y="2572130"/>
                  <a:pt x="8741035" y="2567065"/>
                  <a:pt x="8738132" y="2562390"/>
                </a:cubicBezTo>
                <a:cubicBezTo>
                  <a:pt x="8738132" y="2560832"/>
                  <a:pt x="8739582" y="2559468"/>
                  <a:pt x="8740550" y="2558106"/>
                </a:cubicBezTo>
                <a:cubicBezTo>
                  <a:pt x="8736609" y="2556704"/>
                  <a:pt x="8732568" y="2555477"/>
                  <a:pt x="8728457" y="2554405"/>
                </a:cubicBezTo>
                <a:cubicBezTo>
                  <a:pt x="8709129" y="2553217"/>
                  <a:pt x="8690142" y="2549731"/>
                  <a:pt x="8672099" y="2544083"/>
                </a:cubicBezTo>
                <a:cubicBezTo>
                  <a:pt x="8640654" y="2542719"/>
                  <a:pt x="8608967" y="2541161"/>
                  <a:pt x="8578006" y="2540187"/>
                </a:cubicBezTo>
                <a:close/>
                <a:moveTo>
                  <a:pt x="10207769" y="2539797"/>
                </a:moveTo>
                <a:cubicBezTo>
                  <a:pt x="10203566" y="2540138"/>
                  <a:pt x="10200543" y="2541356"/>
                  <a:pt x="10201027" y="2544862"/>
                </a:cubicBezTo>
                <a:lnTo>
                  <a:pt x="10221586" y="2539991"/>
                </a:lnTo>
                <a:cubicBezTo>
                  <a:pt x="10217353" y="2539991"/>
                  <a:pt x="10211971" y="2539456"/>
                  <a:pt x="10207769" y="2539797"/>
                </a:cubicBezTo>
                <a:close/>
                <a:moveTo>
                  <a:pt x="1920965" y="2538824"/>
                </a:moveTo>
                <a:cubicBezTo>
                  <a:pt x="1908810" y="2544228"/>
                  <a:pt x="1906316" y="2545688"/>
                  <a:pt x="1922767" y="2548136"/>
                </a:cubicBezTo>
                <a:lnTo>
                  <a:pt x="1945526" y="2551050"/>
                </a:lnTo>
                <a:lnTo>
                  <a:pt x="1947571" y="2552068"/>
                </a:lnTo>
                <a:lnTo>
                  <a:pt x="1945877" y="2551095"/>
                </a:lnTo>
                <a:lnTo>
                  <a:pt x="1945526" y="2551050"/>
                </a:lnTo>
                <a:close/>
                <a:moveTo>
                  <a:pt x="4958502" y="2538433"/>
                </a:moveTo>
                <a:lnTo>
                  <a:pt x="4961405" y="2541746"/>
                </a:lnTo>
                <a:cubicBezTo>
                  <a:pt x="4962614" y="2541746"/>
                  <a:pt x="4965034" y="2541746"/>
                  <a:pt x="4965275" y="2541746"/>
                </a:cubicBezTo>
                <a:cubicBezTo>
                  <a:pt x="4965519" y="2541746"/>
                  <a:pt x="4965275" y="2540382"/>
                  <a:pt x="4963825" y="2539797"/>
                </a:cubicBezTo>
                <a:close/>
                <a:moveTo>
                  <a:pt x="10246983" y="2538044"/>
                </a:moveTo>
                <a:cubicBezTo>
                  <a:pt x="10239677" y="2538101"/>
                  <a:pt x="10232391" y="2538686"/>
                  <a:pt x="10225215" y="2539797"/>
                </a:cubicBezTo>
                <a:cubicBezTo>
                  <a:pt x="10231249" y="2543381"/>
                  <a:pt x="10237735" y="2546459"/>
                  <a:pt x="10244566" y="2548951"/>
                </a:cubicBezTo>
                <a:cubicBezTo>
                  <a:pt x="10250818" y="2550820"/>
                  <a:pt x="10257527" y="2551483"/>
                  <a:pt x="10264157" y="2550898"/>
                </a:cubicBezTo>
                <a:cubicBezTo>
                  <a:pt x="10267507" y="2549340"/>
                  <a:pt x="10268649" y="2545874"/>
                  <a:pt x="10266704" y="2543185"/>
                </a:cubicBezTo>
                <a:cubicBezTo>
                  <a:pt x="10266590" y="2543030"/>
                  <a:pt x="10266468" y="2542874"/>
                  <a:pt x="10266334" y="2542719"/>
                </a:cubicBezTo>
                <a:cubicBezTo>
                  <a:pt x="10260305" y="2540206"/>
                  <a:pt x="10253743" y="2538609"/>
                  <a:pt x="10246983" y="2538044"/>
                </a:cubicBezTo>
                <a:close/>
                <a:moveTo>
                  <a:pt x="6498075" y="2537850"/>
                </a:moveTo>
                <a:cubicBezTo>
                  <a:pt x="6488156" y="2544083"/>
                  <a:pt x="6462518" y="2546029"/>
                  <a:pt x="6470741" y="2559859"/>
                </a:cubicBezTo>
                <a:cubicBezTo>
                  <a:pt x="6493842" y="2552555"/>
                  <a:pt x="6518490" y="2548990"/>
                  <a:pt x="6543305" y="2549340"/>
                </a:cubicBezTo>
                <a:lnTo>
                  <a:pt x="6564832" y="2558495"/>
                </a:lnTo>
                <a:lnTo>
                  <a:pt x="6603777" y="2553432"/>
                </a:lnTo>
                <a:lnTo>
                  <a:pt x="6542338" y="2547199"/>
                </a:lnTo>
                <a:close/>
                <a:moveTo>
                  <a:pt x="7207752" y="2535122"/>
                </a:moveTo>
                <a:lnTo>
                  <a:pt x="7211864" y="2536680"/>
                </a:lnTo>
                <a:lnTo>
                  <a:pt x="7214042" y="2535122"/>
                </a:lnTo>
                <a:close/>
                <a:moveTo>
                  <a:pt x="10378325" y="2534343"/>
                </a:moveTo>
                <a:lnTo>
                  <a:pt x="10378566" y="2535122"/>
                </a:lnTo>
                <a:cubicBezTo>
                  <a:pt x="10371001" y="2534636"/>
                  <a:pt x="10363396" y="2534636"/>
                  <a:pt x="10355831" y="2535122"/>
                </a:cubicBezTo>
                <a:lnTo>
                  <a:pt x="10396708" y="2546809"/>
                </a:lnTo>
                <a:lnTo>
                  <a:pt x="10405901" y="2540770"/>
                </a:lnTo>
                <a:cubicBezTo>
                  <a:pt x="10396896" y="2538143"/>
                  <a:pt x="10387683" y="2535979"/>
                  <a:pt x="10378325" y="2534343"/>
                </a:cubicBezTo>
                <a:close/>
                <a:moveTo>
                  <a:pt x="1851303" y="2531227"/>
                </a:moveTo>
                <a:lnTo>
                  <a:pt x="1837032" y="2532785"/>
                </a:lnTo>
                <a:cubicBezTo>
                  <a:pt x="1842618" y="2533877"/>
                  <a:pt x="1848256" y="2534713"/>
                  <a:pt x="1853965" y="2535317"/>
                </a:cubicBezTo>
                <a:lnTo>
                  <a:pt x="1854932" y="2536292"/>
                </a:lnTo>
                <a:cubicBezTo>
                  <a:pt x="1854932" y="2536292"/>
                  <a:pt x="1857350" y="2534343"/>
                  <a:pt x="1857591" y="2532979"/>
                </a:cubicBezTo>
                <a:cubicBezTo>
                  <a:pt x="1855585" y="2532182"/>
                  <a:pt x="1853480" y="2531597"/>
                  <a:pt x="1851303" y="2531227"/>
                </a:cubicBezTo>
                <a:close/>
                <a:moveTo>
                  <a:pt x="8847703" y="2529669"/>
                </a:moveTo>
                <a:cubicBezTo>
                  <a:pt x="8846010" y="2529669"/>
                  <a:pt x="8844560" y="2532396"/>
                  <a:pt x="8842866" y="2533955"/>
                </a:cubicBezTo>
                <a:lnTo>
                  <a:pt x="8840690" y="2533955"/>
                </a:lnTo>
                <a:cubicBezTo>
                  <a:pt x="8833432" y="2542719"/>
                  <a:pt x="8833432" y="2542719"/>
                  <a:pt x="8865119" y="2545445"/>
                </a:cubicBezTo>
                <a:lnTo>
                  <a:pt x="8865845" y="2545641"/>
                </a:lnTo>
                <a:lnTo>
                  <a:pt x="8880358" y="2547199"/>
                </a:lnTo>
                <a:lnTo>
                  <a:pt x="8887372" y="2548951"/>
                </a:lnTo>
                <a:cubicBezTo>
                  <a:pt x="8885678" y="2548814"/>
                  <a:pt x="8883987" y="2548814"/>
                  <a:pt x="8882293" y="2548951"/>
                </a:cubicBezTo>
                <a:cubicBezTo>
                  <a:pt x="8876488" y="2550898"/>
                  <a:pt x="8863910" y="2550898"/>
                  <a:pt x="8876488" y="2555964"/>
                </a:cubicBezTo>
                <a:lnTo>
                  <a:pt x="8877214" y="2556158"/>
                </a:lnTo>
                <a:cubicBezTo>
                  <a:pt x="8883720" y="2558125"/>
                  <a:pt x="8890589" y="2559098"/>
                  <a:pt x="8897532" y="2559080"/>
                </a:cubicBezTo>
                <a:cubicBezTo>
                  <a:pt x="8910593" y="2559080"/>
                  <a:pt x="8899709" y="2554405"/>
                  <a:pt x="8893419" y="2551289"/>
                </a:cubicBezTo>
                <a:lnTo>
                  <a:pt x="8887372" y="2548951"/>
                </a:lnTo>
                <a:lnTo>
                  <a:pt x="8926314" y="2550119"/>
                </a:lnTo>
                <a:cubicBezTo>
                  <a:pt x="8919712" y="2546107"/>
                  <a:pt x="8912576" y="2542719"/>
                  <a:pt x="8905029" y="2539991"/>
                </a:cubicBezTo>
                <a:cubicBezTo>
                  <a:pt x="8886163" y="2535901"/>
                  <a:pt x="8866813" y="2532785"/>
                  <a:pt x="8847703" y="2529669"/>
                </a:cubicBezTo>
                <a:close/>
                <a:moveTo>
                  <a:pt x="10336963" y="2528889"/>
                </a:moveTo>
                <a:lnTo>
                  <a:pt x="10334060" y="2531421"/>
                </a:lnTo>
                <a:lnTo>
                  <a:pt x="10347849" y="2533370"/>
                </a:lnTo>
                <a:close/>
                <a:moveTo>
                  <a:pt x="4623490" y="2527058"/>
                </a:moveTo>
                <a:cubicBezTo>
                  <a:pt x="4615440" y="2527380"/>
                  <a:pt x="4606082" y="2528354"/>
                  <a:pt x="4594714" y="2529863"/>
                </a:cubicBezTo>
                <a:lnTo>
                  <a:pt x="4679615" y="2544862"/>
                </a:lnTo>
                <a:cubicBezTo>
                  <a:pt x="4660022" y="2530984"/>
                  <a:pt x="4647641" y="2526091"/>
                  <a:pt x="4623490" y="2527058"/>
                </a:cubicBezTo>
                <a:close/>
                <a:moveTo>
                  <a:pt x="8416915" y="2526358"/>
                </a:moveTo>
                <a:cubicBezTo>
                  <a:pt x="8433121" y="2530642"/>
                  <a:pt x="8438200" y="2528305"/>
                  <a:pt x="8443520" y="2526358"/>
                </a:cubicBezTo>
                <a:close/>
                <a:moveTo>
                  <a:pt x="7689338" y="2525579"/>
                </a:moveTo>
                <a:lnTo>
                  <a:pt x="7689096" y="2525773"/>
                </a:lnTo>
                <a:lnTo>
                  <a:pt x="7689966" y="2525883"/>
                </a:lnTo>
                <a:lnTo>
                  <a:pt x="7719572" y="2540187"/>
                </a:lnTo>
                <a:cubicBezTo>
                  <a:pt x="7726647" y="2533028"/>
                  <a:pt x="7728416" y="2531129"/>
                  <a:pt x="7712022" y="2528655"/>
                </a:cubicBezTo>
                <a:lnTo>
                  <a:pt x="7689966" y="2525883"/>
                </a:lnTo>
                <a:close/>
                <a:moveTo>
                  <a:pt x="10297294" y="2524994"/>
                </a:moveTo>
                <a:lnTo>
                  <a:pt x="10294151" y="2525188"/>
                </a:lnTo>
                <a:lnTo>
                  <a:pt x="10297294" y="2526358"/>
                </a:lnTo>
                <a:close/>
                <a:moveTo>
                  <a:pt x="4825226" y="2524606"/>
                </a:moveTo>
                <a:cubicBezTo>
                  <a:pt x="4825226" y="2528501"/>
                  <a:pt x="4832242" y="2528889"/>
                  <a:pt x="4839498" y="2529474"/>
                </a:cubicBezTo>
                <a:cubicBezTo>
                  <a:pt x="4846755" y="2530059"/>
                  <a:pt x="4856671" y="2532396"/>
                  <a:pt x="4858848" y="2529474"/>
                </a:cubicBezTo>
                <a:cubicBezTo>
                  <a:pt x="4861026" y="2526552"/>
                  <a:pt x="4856671" y="2527722"/>
                  <a:pt x="4856430" y="2527722"/>
                </a:cubicBezTo>
                <a:lnTo>
                  <a:pt x="4839015" y="2527722"/>
                </a:lnTo>
                <a:close/>
                <a:moveTo>
                  <a:pt x="7840030" y="2524021"/>
                </a:moveTo>
                <a:lnTo>
                  <a:pt x="7840754" y="2528501"/>
                </a:lnTo>
                <a:lnTo>
                  <a:pt x="7853575" y="2528501"/>
                </a:lnTo>
                <a:close/>
                <a:moveTo>
                  <a:pt x="9434749" y="2523436"/>
                </a:moveTo>
                <a:cubicBezTo>
                  <a:pt x="9422897" y="2526747"/>
                  <a:pt x="9424832" y="2535901"/>
                  <a:pt x="9439345" y="2540382"/>
                </a:cubicBezTo>
                <a:lnTo>
                  <a:pt x="9438619" y="2540382"/>
                </a:lnTo>
                <a:cubicBezTo>
                  <a:pt x="9458452" y="2546809"/>
                  <a:pt x="9479255" y="2552847"/>
                  <a:pt x="9502234" y="2559859"/>
                </a:cubicBezTo>
                <a:cubicBezTo>
                  <a:pt x="9532227" y="2551874"/>
                  <a:pt x="9486027" y="2538433"/>
                  <a:pt x="9498120" y="2529669"/>
                </a:cubicBezTo>
                <a:close/>
                <a:moveTo>
                  <a:pt x="6483319" y="2521684"/>
                </a:moveTo>
                <a:lnTo>
                  <a:pt x="6486948" y="2524021"/>
                </a:lnTo>
                <a:lnTo>
                  <a:pt x="6498075" y="2524021"/>
                </a:lnTo>
                <a:cubicBezTo>
                  <a:pt x="6496864" y="2524021"/>
                  <a:pt x="6495173" y="2521684"/>
                  <a:pt x="6494447" y="2521684"/>
                </a:cubicBezTo>
                <a:close/>
                <a:moveTo>
                  <a:pt x="6364313" y="2521684"/>
                </a:moveTo>
                <a:cubicBezTo>
                  <a:pt x="6361896" y="2521684"/>
                  <a:pt x="6361411" y="2523436"/>
                  <a:pt x="6359961" y="2524409"/>
                </a:cubicBezTo>
                <a:lnTo>
                  <a:pt x="6379311" y="2529280"/>
                </a:lnTo>
                <a:cubicBezTo>
                  <a:pt x="6378585" y="2526943"/>
                  <a:pt x="6379794" y="2524994"/>
                  <a:pt x="6377135" y="2524215"/>
                </a:cubicBezTo>
                <a:lnTo>
                  <a:pt x="6378100" y="2524215"/>
                </a:lnTo>
                <a:cubicBezTo>
                  <a:pt x="6373674" y="2522872"/>
                  <a:pt x="6369032" y="2522015"/>
                  <a:pt x="6364313" y="2521684"/>
                </a:cubicBezTo>
                <a:close/>
                <a:moveTo>
                  <a:pt x="9231084" y="2521099"/>
                </a:moveTo>
                <a:cubicBezTo>
                  <a:pt x="9221409" y="2521878"/>
                  <a:pt x="9224796" y="2529474"/>
                  <a:pt x="9235680" y="2531227"/>
                </a:cubicBezTo>
                <a:lnTo>
                  <a:pt x="9235680" y="2531421"/>
                </a:lnTo>
                <a:cubicBezTo>
                  <a:pt x="9243543" y="2533176"/>
                  <a:pt x="9251791" y="2533584"/>
                  <a:pt x="9259869" y="2532591"/>
                </a:cubicBezTo>
                <a:cubicBezTo>
                  <a:pt x="9264223" y="2532591"/>
                  <a:pt x="9261803" y="2527916"/>
                  <a:pt x="9262771" y="2523242"/>
                </a:cubicBezTo>
                <a:cubicBezTo>
                  <a:pt x="9252273" y="2522033"/>
                  <a:pt x="9241679" y="2521313"/>
                  <a:pt x="9231084" y="2521099"/>
                </a:cubicBezTo>
                <a:close/>
                <a:moveTo>
                  <a:pt x="7643138" y="2520904"/>
                </a:moveTo>
                <a:cubicBezTo>
                  <a:pt x="7599840" y="2524800"/>
                  <a:pt x="7599840" y="2524800"/>
                  <a:pt x="7622337" y="2543304"/>
                </a:cubicBezTo>
                <a:lnTo>
                  <a:pt x="7557754" y="2533370"/>
                </a:lnTo>
                <a:lnTo>
                  <a:pt x="7562107" y="2544083"/>
                </a:lnTo>
                <a:lnTo>
                  <a:pt x="7601293" y="2548561"/>
                </a:lnTo>
                <a:cubicBezTo>
                  <a:pt x="7630849" y="2549555"/>
                  <a:pt x="7659900" y="2555029"/>
                  <a:pt x="7686917" y="2564728"/>
                </a:cubicBezTo>
                <a:cubicBezTo>
                  <a:pt x="7693378" y="2565137"/>
                  <a:pt x="7699858" y="2564552"/>
                  <a:pt x="7706027" y="2562975"/>
                </a:cubicBezTo>
                <a:lnTo>
                  <a:pt x="7706268" y="2562781"/>
                </a:lnTo>
                <a:cubicBezTo>
                  <a:pt x="7709897" y="2557327"/>
                  <a:pt x="7701915" y="2549340"/>
                  <a:pt x="7684741" y="2545445"/>
                </a:cubicBezTo>
                <a:cubicBezTo>
                  <a:pt x="7666696" y="2543283"/>
                  <a:pt x="7651144" y="2534110"/>
                  <a:pt x="7643138" y="2520904"/>
                </a:cubicBezTo>
                <a:close/>
                <a:moveTo>
                  <a:pt x="4513201" y="2517009"/>
                </a:moveTo>
                <a:lnTo>
                  <a:pt x="4510539" y="2517397"/>
                </a:lnTo>
                <a:cubicBezTo>
                  <a:pt x="4514168" y="2517397"/>
                  <a:pt x="4517553" y="2519152"/>
                  <a:pt x="4521182" y="2519735"/>
                </a:cubicBezTo>
                <a:cubicBezTo>
                  <a:pt x="4524811" y="2520319"/>
                  <a:pt x="4522635" y="2519735"/>
                  <a:pt x="4523358" y="2519735"/>
                </a:cubicBezTo>
                <a:close/>
                <a:moveTo>
                  <a:pt x="6526857" y="2516815"/>
                </a:moveTo>
                <a:cubicBezTo>
                  <a:pt x="6528528" y="2518723"/>
                  <a:pt x="6530776" y="2520260"/>
                  <a:pt x="6533389" y="2521293"/>
                </a:cubicBezTo>
                <a:cubicBezTo>
                  <a:pt x="6537815" y="2522716"/>
                  <a:pt x="6542460" y="2523630"/>
                  <a:pt x="6547175" y="2524021"/>
                </a:cubicBezTo>
                <a:cubicBezTo>
                  <a:pt x="6551942" y="2523826"/>
                  <a:pt x="6556635" y="2523164"/>
                  <a:pt x="6561206" y="2522072"/>
                </a:cubicBezTo>
                <a:cubicBezTo>
                  <a:pt x="6555738" y="2520358"/>
                  <a:pt x="6550174" y="2518859"/>
                  <a:pt x="6544517" y="2517594"/>
                </a:cubicBezTo>
                <a:lnTo>
                  <a:pt x="6544517" y="2516815"/>
                </a:lnTo>
                <a:cubicBezTo>
                  <a:pt x="6540187" y="2516424"/>
                  <a:pt x="6535783" y="2516424"/>
                  <a:pt x="6531454" y="2516815"/>
                </a:cubicBezTo>
                <a:cubicBezTo>
                  <a:pt x="6529760" y="2516815"/>
                  <a:pt x="6526375" y="2516815"/>
                  <a:pt x="6526857" y="2516815"/>
                </a:cubicBezTo>
                <a:close/>
                <a:moveTo>
                  <a:pt x="7943555" y="2515645"/>
                </a:moveTo>
                <a:lnTo>
                  <a:pt x="7942829" y="2515839"/>
                </a:lnTo>
                <a:lnTo>
                  <a:pt x="7947295" y="2516658"/>
                </a:lnTo>
                <a:lnTo>
                  <a:pt x="7970887" y="2523048"/>
                </a:lnTo>
                <a:cubicBezTo>
                  <a:pt x="7972337" y="2523048"/>
                  <a:pt x="7973548" y="2521878"/>
                  <a:pt x="7972581" y="2521293"/>
                </a:cubicBezTo>
                <a:lnTo>
                  <a:pt x="7947295" y="2516658"/>
                </a:lnTo>
                <a:close/>
                <a:moveTo>
                  <a:pt x="1896051" y="2515451"/>
                </a:moveTo>
                <a:cubicBezTo>
                  <a:pt x="1893148" y="2515451"/>
                  <a:pt x="1890245" y="2517009"/>
                  <a:pt x="1890728" y="2518373"/>
                </a:cubicBezTo>
                <a:cubicBezTo>
                  <a:pt x="1891454" y="2524021"/>
                  <a:pt x="1897259" y="2530642"/>
                  <a:pt x="1917821" y="2536486"/>
                </a:cubicBezTo>
                <a:lnTo>
                  <a:pt x="1919512" y="2537459"/>
                </a:lnTo>
                <a:cubicBezTo>
                  <a:pt x="1923479" y="2534149"/>
                  <a:pt x="1926600" y="2530254"/>
                  <a:pt x="1928705" y="2525967"/>
                </a:cubicBezTo>
                <a:cubicBezTo>
                  <a:pt x="1928705" y="2524409"/>
                  <a:pt x="1922415" y="2520514"/>
                  <a:pt x="1916610" y="2518567"/>
                </a:cubicBezTo>
                <a:cubicBezTo>
                  <a:pt x="1909959" y="2516794"/>
                  <a:pt x="1903042" y="2515743"/>
                  <a:pt x="1896051" y="2515451"/>
                </a:cubicBezTo>
                <a:close/>
                <a:moveTo>
                  <a:pt x="10395014" y="2511944"/>
                </a:moveTo>
                <a:lnTo>
                  <a:pt x="10395258" y="2512723"/>
                </a:lnTo>
                <a:lnTo>
                  <a:pt x="10384615" y="2514866"/>
                </a:lnTo>
                <a:cubicBezTo>
                  <a:pt x="10389890" y="2515704"/>
                  <a:pt x="10395220" y="2516287"/>
                  <a:pt x="10400578" y="2516618"/>
                </a:cubicBezTo>
                <a:cubicBezTo>
                  <a:pt x="10402272" y="2516618"/>
                  <a:pt x="10400578" y="2514478"/>
                  <a:pt x="10401787" y="2513114"/>
                </a:cubicBezTo>
                <a:cubicBezTo>
                  <a:pt x="10399588" y="2512529"/>
                  <a:pt x="10397317" y="2512140"/>
                  <a:pt x="10395014" y="2511944"/>
                </a:cubicBezTo>
                <a:close/>
                <a:moveTo>
                  <a:pt x="8446479" y="2510621"/>
                </a:moveTo>
                <a:cubicBezTo>
                  <a:pt x="8428509" y="2509170"/>
                  <a:pt x="8430640" y="2511799"/>
                  <a:pt x="8441344" y="2521878"/>
                </a:cubicBezTo>
                <a:cubicBezTo>
                  <a:pt x="8442797" y="2523436"/>
                  <a:pt x="8444005" y="2524994"/>
                  <a:pt x="8445455" y="2526358"/>
                </a:cubicBezTo>
                <a:lnTo>
                  <a:pt x="8445699" y="2526358"/>
                </a:lnTo>
                <a:cubicBezTo>
                  <a:pt x="8460935" y="2529669"/>
                  <a:pt x="8469887" y="2528695"/>
                  <a:pt x="8473272" y="2524994"/>
                </a:cubicBezTo>
                <a:cubicBezTo>
                  <a:pt x="8476660" y="2521293"/>
                  <a:pt x="8473272" y="2517203"/>
                  <a:pt x="8471578" y="2513308"/>
                </a:cubicBezTo>
                <a:cubicBezTo>
                  <a:pt x="8460694" y="2512042"/>
                  <a:pt x="8452470" y="2511105"/>
                  <a:pt x="8446479" y="2510621"/>
                </a:cubicBezTo>
                <a:close/>
                <a:moveTo>
                  <a:pt x="10251097" y="2510582"/>
                </a:moveTo>
                <a:cubicBezTo>
                  <a:pt x="10244413" y="2511009"/>
                  <a:pt x="10237783" y="2511848"/>
                  <a:pt x="10231261" y="2513114"/>
                </a:cubicBezTo>
                <a:cubicBezTo>
                  <a:pt x="10229327" y="2513114"/>
                  <a:pt x="10232470" y="2515451"/>
                  <a:pt x="10233438" y="2516815"/>
                </a:cubicBezTo>
                <a:lnTo>
                  <a:pt x="10233682" y="2517594"/>
                </a:lnTo>
                <a:cubicBezTo>
                  <a:pt x="10237450" y="2518042"/>
                  <a:pt x="10241280" y="2518042"/>
                  <a:pt x="10245048" y="2517594"/>
                </a:cubicBezTo>
                <a:cubicBezTo>
                  <a:pt x="10247951" y="2516230"/>
                  <a:pt x="10248436" y="2514087"/>
                  <a:pt x="10251097" y="2510582"/>
                </a:cubicBezTo>
                <a:close/>
                <a:moveTo>
                  <a:pt x="8129560" y="2510192"/>
                </a:moveTo>
                <a:cubicBezTo>
                  <a:pt x="8125086" y="2509705"/>
                  <a:pt x="8120490" y="2509948"/>
                  <a:pt x="8117648" y="2510825"/>
                </a:cubicBezTo>
                <a:lnTo>
                  <a:pt x="8116311" y="2515081"/>
                </a:lnTo>
                <a:lnTo>
                  <a:pt x="8116256" y="2515060"/>
                </a:lnTo>
                <a:lnTo>
                  <a:pt x="8116256" y="2515256"/>
                </a:lnTo>
                <a:lnTo>
                  <a:pt x="8116311" y="2515081"/>
                </a:lnTo>
                <a:lnTo>
                  <a:pt x="8138268" y="2523436"/>
                </a:lnTo>
                <a:cubicBezTo>
                  <a:pt x="8153748" y="2526358"/>
                  <a:pt x="8158345" y="2523436"/>
                  <a:pt x="8156892" y="2514281"/>
                </a:cubicBezTo>
                <a:cubicBezTo>
                  <a:pt x="8147702" y="2512723"/>
                  <a:pt x="8138509" y="2511165"/>
                  <a:pt x="8129560" y="2510192"/>
                </a:cubicBezTo>
                <a:close/>
                <a:moveTo>
                  <a:pt x="2744810" y="2509997"/>
                </a:moveTo>
                <a:cubicBezTo>
                  <a:pt x="2736587" y="2512140"/>
                  <a:pt x="2737069" y="2516424"/>
                  <a:pt x="2747712" y="2520904"/>
                </a:cubicBezTo>
                <a:cubicBezTo>
                  <a:pt x="2753469" y="2522442"/>
                  <a:pt x="2759541" y="2523164"/>
                  <a:pt x="2765613" y="2523048"/>
                </a:cubicBezTo>
                <a:cubicBezTo>
                  <a:pt x="2768055" y="2519657"/>
                  <a:pt x="2769554" y="2515860"/>
                  <a:pt x="2769965" y="2511944"/>
                </a:cubicBezTo>
                <a:cubicBezTo>
                  <a:pt x="2761669" y="2510756"/>
                  <a:pt x="2753251" y="2510114"/>
                  <a:pt x="2744810" y="2509997"/>
                </a:cubicBezTo>
                <a:close/>
                <a:moveTo>
                  <a:pt x="5026714" y="2509412"/>
                </a:moveTo>
                <a:cubicBezTo>
                  <a:pt x="5050877" y="2516502"/>
                  <a:pt x="5076444" y="2520009"/>
                  <a:pt x="5102181" y="2519735"/>
                </a:cubicBezTo>
                <a:lnTo>
                  <a:pt x="5102663" y="2519735"/>
                </a:lnTo>
                <a:cubicBezTo>
                  <a:pt x="5078765" y="2511400"/>
                  <a:pt x="5052692" y="2507854"/>
                  <a:pt x="5026714" y="2509412"/>
                </a:cubicBezTo>
                <a:close/>
                <a:moveTo>
                  <a:pt x="7575652" y="2509218"/>
                </a:moveTo>
                <a:cubicBezTo>
                  <a:pt x="7558770" y="2507738"/>
                  <a:pt x="7541692" y="2508457"/>
                  <a:pt x="7525100" y="2511361"/>
                </a:cubicBezTo>
                <a:lnTo>
                  <a:pt x="7535984" y="2516230"/>
                </a:lnTo>
                <a:lnTo>
                  <a:pt x="7598390" y="2519735"/>
                </a:lnTo>
                <a:close/>
                <a:moveTo>
                  <a:pt x="9526422" y="2509024"/>
                </a:moveTo>
                <a:cubicBezTo>
                  <a:pt x="9532832" y="2515256"/>
                  <a:pt x="9539780" y="2521119"/>
                  <a:pt x="9547223" y="2526552"/>
                </a:cubicBezTo>
                <a:lnTo>
                  <a:pt x="9546497" y="2526552"/>
                </a:lnTo>
                <a:cubicBezTo>
                  <a:pt x="9557947" y="2532766"/>
                  <a:pt x="9571683" y="2535648"/>
                  <a:pt x="9585441" y="2534734"/>
                </a:cubicBezTo>
                <a:cubicBezTo>
                  <a:pt x="9596567" y="2534734"/>
                  <a:pt x="9598260" y="2528695"/>
                  <a:pt x="9587133" y="2525385"/>
                </a:cubicBezTo>
                <a:cubicBezTo>
                  <a:pt x="9569961" y="2520514"/>
                  <a:pt x="9552060" y="2515839"/>
                  <a:pt x="9526422" y="2509024"/>
                </a:cubicBezTo>
                <a:close/>
                <a:moveTo>
                  <a:pt x="8773689" y="2507660"/>
                </a:moveTo>
                <a:cubicBezTo>
                  <a:pt x="8770543" y="2507660"/>
                  <a:pt x="8768608" y="2509607"/>
                  <a:pt x="8768852" y="2511165"/>
                </a:cubicBezTo>
                <a:cubicBezTo>
                  <a:pt x="8770180" y="2513483"/>
                  <a:pt x="8772625" y="2515236"/>
                  <a:pt x="8775625" y="2516036"/>
                </a:cubicBezTo>
                <a:cubicBezTo>
                  <a:pt x="8791031" y="2520749"/>
                  <a:pt x="8807624" y="2522403"/>
                  <a:pt x="8824001" y="2520904"/>
                </a:cubicBezTo>
                <a:cubicBezTo>
                  <a:pt x="8827385" y="2520904"/>
                  <a:pt x="8824001" y="2517009"/>
                  <a:pt x="8825451" y="2515451"/>
                </a:cubicBezTo>
                <a:cubicBezTo>
                  <a:pt x="8809221" y="2509782"/>
                  <a:pt x="8791613" y="2507114"/>
                  <a:pt x="8773931" y="2507660"/>
                </a:cubicBezTo>
                <a:close/>
                <a:moveTo>
                  <a:pt x="7843656" y="2504738"/>
                </a:moveTo>
                <a:cubicBezTo>
                  <a:pt x="7846317" y="2512529"/>
                  <a:pt x="7869297" y="2517982"/>
                  <a:pt x="7881633" y="2524606"/>
                </a:cubicBezTo>
                <a:lnTo>
                  <a:pt x="7881633" y="2524409"/>
                </a:lnTo>
                <a:cubicBezTo>
                  <a:pt x="7909206" y="2524409"/>
                  <a:pt x="7933153" y="2524409"/>
                  <a:pt x="7940408" y="2515451"/>
                </a:cubicBezTo>
                <a:cubicBezTo>
                  <a:pt x="7909328" y="2506899"/>
                  <a:pt x="7876455" y="2503257"/>
                  <a:pt x="7843656" y="2504738"/>
                </a:cubicBezTo>
                <a:close/>
                <a:moveTo>
                  <a:pt x="8259691" y="2504544"/>
                </a:moveTo>
                <a:cubicBezTo>
                  <a:pt x="8259691" y="2504544"/>
                  <a:pt x="8259691" y="2506102"/>
                  <a:pt x="8260417" y="2507075"/>
                </a:cubicBezTo>
                <a:lnTo>
                  <a:pt x="8272269" y="2507075"/>
                </a:lnTo>
                <a:cubicBezTo>
                  <a:pt x="8272342" y="2506239"/>
                  <a:pt x="8272342" y="2505380"/>
                  <a:pt x="8272269" y="2504544"/>
                </a:cubicBezTo>
                <a:close/>
                <a:moveTo>
                  <a:pt x="5608195" y="2502595"/>
                </a:moveTo>
                <a:cubicBezTo>
                  <a:pt x="5599970" y="2505908"/>
                  <a:pt x="5600697" y="2509997"/>
                  <a:pt x="5610613" y="2512919"/>
                </a:cubicBezTo>
                <a:lnTo>
                  <a:pt x="5611098" y="2510582"/>
                </a:lnTo>
                <a:cubicBezTo>
                  <a:pt x="5617144" y="2512334"/>
                  <a:pt x="5623531" y="2513250"/>
                  <a:pt x="5629963" y="2513308"/>
                </a:cubicBezTo>
                <a:cubicBezTo>
                  <a:pt x="5633351" y="2511944"/>
                  <a:pt x="5631657" y="2508827"/>
                  <a:pt x="5632384" y="2505517"/>
                </a:cubicBezTo>
                <a:cubicBezTo>
                  <a:pt x="5624450" y="2503940"/>
                  <a:pt x="5616347" y="2502965"/>
                  <a:pt x="5608195" y="2502595"/>
                </a:cubicBezTo>
                <a:close/>
                <a:moveTo>
                  <a:pt x="3215026" y="2501622"/>
                </a:moveTo>
                <a:lnTo>
                  <a:pt x="3212367" y="2502595"/>
                </a:lnTo>
                <a:lnTo>
                  <a:pt x="3217928" y="2503764"/>
                </a:lnTo>
                <a:close/>
                <a:moveTo>
                  <a:pt x="9330256" y="2500063"/>
                </a:moveTo>
                <a:lnTo>
                  <a:pt x="9335094" y="2503570"/>
                </a:lnTo>
                <a:lnTo>
                  <a:pt x="9344284" y="2502206"/>
                </a:lnTo>
                <a:cubicBezTo>
                  <a:pt x="9344284" y="2502206"/>
                  <a:pt x="9344284" y="2500842"/>
                  <a:pt x="9342593" y="2500063"/>
                </a:cubicBezTo>
                <a:close/>
                <a:moveTo>
                  <a:pt x="4338805" y="2498311"/>
                </a:moveTo>
                <a:cubicBezTo>
                  <a:pt x="4340496" y="2499869"/>
                  <a:pt x="4341949" y="2502595"/>
                  <a:pt x="4343643" y="2502791"/>
                </a:cubicBezTo>
                <a:cubicBezTo>
                  <a:pt x="4350439" y="2503783"/>
                  <a:pt x="4357308" y="2504505"/>
                  <a:pt x="4364202" y="2504932"/>
                </a:cubicBezTo>
                <a:lnTo>
                  <a:pt x="4358638" y="2499284"/>
                </a:lnTo>
                <a:close/>
                <a:moveTo>
                  <a:pt x="8670405" y="2494609"/>
                </a:moveTo>
                <a:cubicBezTo>
                  <a:pt x="8673067" y="2495779"/>
                  <a:pt x="8675243" y="2497141"/>
                  <a:pt x="8678387" y="2498311"/>
                </a:cubicBezTo>
                <a:cubicBezTo>
                  <a:pt x="8680152" y="2498544"/>
                  <a:pt x="8681942" y="2498544"/>
                  <a:pt x="8683710" y="2498311"/>
                </a:cubicBezTo>
                <a:lnTo>
                  <a:pt x="8679596" y="2494609"/>
                </a:lnTo>
                <a:close/>
                <a:moveTo>
                  <a:pt x="4717107" y="2494025"/>
                </a:moveTo>
                <a:lnTo>
                  <a:pt x="4716139" y="2494415"/>
                </a:lnTo>
                <a:lnTo>
                  <a:pt x="4717107" y="2494432"/>
                </a:lnTo>
                <a:lnTo>
                  <a:pt x="4717107" y="2497338"/>
                </a:lnTo>
                <a:cubicBezTo>
                  <a:pt x="4719042" y="2497550"/>
                  <a:pt x="4720977" y="2497550"/>
                  <a:pt x="4722912" y="2497338"/>
                </a:cubicBezTo>
                <a:cubicBezTo>
                  <a:pt x="4724580" y="2496597"/>
                  <a:pt x="4726130" y="2495663"/>
                  <a:pt x="4727506" y="2494609"/>
                </a:cubicBezTo>
                <a:lnTo>
                  <a:pt x="4717107" y="2494432"/>
                </a:lnTo>
                <a:close/>
                <a:moveTo>
                  <a:pt x="8397805" y="2489350"/>
                </a:moveTo>
                <a:cubicBezTo>
                  <a:pt x="8402087" y="2490968"/>
                  <a:pt x="8406539" y="2492272"/>
                  <a:pt x="8411109" y="2493246"/>
                </a:cubicBezTo>
                <a:cubicBezTo>
                  <a:pt x="8422961" y="2495000"/>
                  <a:pt x="8435297" y="2495974"/>
                  <a:pt x="8445940" y="2497141"/>
                </a:cubicBezTo>
                <a:cubicBezTo>
                  <a:pt x="8443038" y="2494804"/>
                  <a:pt x="8441344" y="2491687"/>
                  <a:pt x="8436506" y="2490326"/>
                </a:cubicBezTo>
                <a:cubicBezTo>
                  <a:pt x="8424413" y="2485455"/>
                  <a:pt x="8410261" y="2485105"/>
                  <a:pt x="8397805" y="2489350"/>
                </a:cubicBezTo>
                <a:close/>
                <a:moveTo>
                  <a:pt x="8532050" y="2487209"/>
                </a:moveTo>
                <a:cubicBezTo>
                  <a:pt x="8533210" y="2491105"/>
                  <a:pt x="8533767" y="2495096"/>
                  <a:pt x="8533743" y="2499090"/>
                </a:cubicBezTo>
                <a:cubicBezTo>
                  <a:pt x="8532728" y="2502090"/>
                  <a:pt x="8531105" y="2504914"/>
                  <a:pt x="8528906" y="2507466"/>
                </a:cubicBezTo>
                <a:lnTo>
                  <a:pt x="8673308" y="2543887"/>
                </a:lnTo>
                <a:cubicBezTo>
                  <a:pt x="8704028" y="2546420"/>
                  <a:pt x="8734745" y="2547782"/>
                  <a:pt x="8765464" y="2552457"/>
                </a:cubicBezTo>
                <a:cubicBezTo>
                  <a:pt x="8788007" y="2557521"/>
                  <a:pt x="8811857" y="2557521"/>
                  <a:pt x="8834399" y="2552457"/>
                </a:cubicBezTo>
                <a:lnTo>
                  <a:pt x="8838513" y="2552457"/>
                </a:lnTo>
                <a:lnTo>
                  <a:pt x="8834399" y="2551289"/>
                </a:lnTo>
                <a:cubicBezTo>
                  <a:pt x="8821822" y="2544665"/>
                  <a:pt x="8792796" y="2544862"/>
                  <a:pt x="8786023" y="2534928"/>
                </a:cubicBezTo>
                <a:cubicBezTo>
                  <a:pt x="8777100" y="2532357"/>
                  <a:pt x="8767859" y="2530526"/>
                  <a:pt x="8758450" y="2529474"/>
                </a:cubicBezTo>
                <a:cubicBezTo>
                  <a:pt x="8724102" y="2525385"/>
                  <a:pt x="8689997" y="2521684"/>
                  <a:pt x="8652505" y="2514672"/>
                </a:cubicBezTo>
                <a:lnTo>
                  <a:pt x="8690239" y="2512919"/>
                </a:lnTo>
                <a:cubicBezTo>
                  <a:pt x="8679596" y="2503764"/>
                  <a:pt x="8647911" y="2498116"/>
                  <a:pt x="8641863" y="2490129"/>
                </a:cubicBezTo>
                <a:cubicBezTo>
                  <a:pt x="8619368" y="2487013"/>
                  <a:pt x="8617674" y="2490129"/>
                  <a:pt x="8622029" y="2494804"/>
                </a:cubicBezTo>
                <a:lnTo>
                  <a:pt x="8626626" y="2495974"/>
                </a:lnTo>
                <a:lnTo>
                  <a:pt x="8622271" y="2495974"/>
                </a:lnTo>
                <a:cubicBezTo>
                  <a:pt x="8591769" y="2497746"/>
                  <a:pt x="8561147" y="2494786"/>
                  <a:pt x="8532050" y="2487209"/>
                </a:cubicBezTo>
                <a:close/>
                <a:moveTo>
                  <a:pt x="4651798" y="2485651"/>
                </a:moveTo>
                <a:cubicBezTo>
                  <a:pt x="4650348" y="2485651"/>
                  <a:pt x="4650589" y="2486819"/>
                  <a:pt x="4650106" y="2487403"/>
                </a:cubicBezTo>
                <a:lnTo>
                  <a:pt x="4661958" y="2489546"/>
                </a:lnTo>
                <a:lnTo>
                  <a:pt x="4657603" y="2485651"/>
                </a:lnTo>
                <a:cubicBezTo>
                  <a:pt x="4655668" y="2485436"/>
                  <a:pt x="4653733" y="2485436"/>
                  <a:pt x="4651798" y="2485651"/>
                </a:cubicBezTo>
                <a:close/>
                <a:moveTo>
                  <a:pt x="4260918" y="2484093"/>
                </a:moveTo>
                <a:cubicBezTo>
                  <a:pt x="4256081" y="2484093"/>
                  <a:pt x="4255113" y="2488962"/>
                  <a:pt x="4257775" y="2491687"/>
                </a:cubicBezTo>
                <a:cubicBezTo>
                  <a:pt x="4269118" y="2496538"/>
                  <a:pt x="4282204" y="2498057"/>
                  <a:pt x="4294782" y="2495974"/>
                </a:cubicBezTo>
                <a:cubicBezTo>
                  <a:pt x="4296961" y="2495389"/>
                  <a:pt x="4293814" y="2492467"/>
                  <a:pt x="4293573" y="2488962"/>
                </a:cubicBezTo>
                <a:lnTo>
                  <a:pt x="4294540" y="2488571"/>
                </a:lnTo>
                <a:cubicBezTo>
                  <a:pt x="4283512" y="2486350"/>
                  <a:pt x="4272265" y="2484851"/>
                  <a:pt x="4260918" y="2484093"/>
                </a:cubicBezTo>
                <a:close/>
                <a:moveTo>
                  <a:pt x="2000543" y="2483314"/>
                </a:moveTo>
                <a:lnTo>
                  <a:pt x="1965471" y="2506490"/>
                </a:lnTo>
                <a:cubicBezTo>
                  <a:pt x="2003542" y="2516132"/>
                  <a:pt x="2043114" y="2521430"/>
                  <a:pt x="2083024" y="2522268"/>
                </a:cubicBezTo>
                <a:lnTo>
                  <a:pt x="2084718" y="2523242"/>
                </a:lnTo>
                <a:cubicBezTo>
                  <a:pt x="2097224" y="2523436"/>
                  <a:pt x="2109607" y="2525149"/>
                  <a:pt x="2121483" y="2528305"/>
                </a:cubicBezTo>
                <a:cubicBezTo>
                  <a:pt x="2136286" y="2532844"/>
                  <a:pt x="2152348" y="2534071"/>
                  <a:pt x="2167925" y="2531812"/>
                </a:cubicBezTo>
                <a:cubicBezTo>
                  <a:pt x="2179535" y="2533059"/>
                  <a:pt x="2190952" y="2535221"/>
                  <a:pt x="2202029" y="2538239"/>
                </a:cubicBezTo>
                <a:cubicBezTo>
                  <a:pt x="2213736" y="2529612"/>
                  <a:pt x="2228757" y="2524448"/>
                  <a:pt x="2244600" y="2523630"/>
                </a:cubicBezTo>
                <a:cubicBezTo>
                  <a:pt x="2266371" y="2523630"/>
                  <a:pt x="2270482" y="2530642"/>
                  <a:pt x="2287656" y="2534928"/>
                </a:cubicBezTo>
                <a:cubicBezTo>
                  <a:pt x="2303741" y="2533779"/>
                  <a:pt x="2319948" y="2533779"/>
                  <a:pt x="2336032" y="2534928"/>
                </a:cubicBezTo>
                <a:cubicBezTo>
                  <a:pt x="2375701" y="2539018"/>
                  <a:pt x="2416578" y="2545056"/>
                  <a:pt x="2456973" y="2550510"/>
                </a:cubicBezTo>
                <a:cubicBezTo>
                  <a:pt x="2466407" y="2552438"/>
                  <a:pt x="2476031" y="2553606"/>
                  <a:pt x="2485755" y="2554015"/>
                </a:cubicBezTo>
                <a:cubicBezTo>
                  <a:pt x="2498939" y="2549536"/>
                  <a:pt x="2515024" y="2550315"/>
                  <a:pt x="2532137" y="2552968"/>
                </a:cubicBezTo>
                <a:lnTo>
                  <a:pt x="2584520" y="2563137"/>
                </a:lnTo>
                <a:lnTo>
                  <a:pt x="2582237" y="2573420"/>
                </a:lnTo>
                <a:cubicBezTo>
                  <a:pt x="2586258" y="2576658"/>
                  <a:pt x="2596417" y="2580505"/>
                  <a:pt x="2616614" y="2588100"/>
                </a:cubicBezTo>
                <a:lnTo>
                  <a:pt x="2635479" y="2582062"/>
                </a:lnTo>
                <a:lnTo>
                  <a:pt x="2652171" y="2576804"/>
                </a:lnTo>
                <a:cubicBezTo>
                  <a:pt x="2648565" y="2574915"/>
                  <a:pt x="2644647" y="2573414"/>
                  <a:pt x="2640558" y="2572324"/>
                </a:cubicBezTo>
                <a:lnTo>
                  <a:pt x="2590422" y="2563410"/>
                </a:lnTo>
                <a:lnTo>
                  <a:pt x="2631127" y="2565118"/>
                </a:lnTo>
                <a:cubicBezTo>
                  <a:pt x="2640609" y="2566734"/>
                  <a:pt x="2650236" y="2567707"/>
                  <a:pt x="2659911" y="2568038"/>
                </a:cubicBezTo>
                <a:cubicBezTo>
                  <a:pt x="2681679" y="2557910"/>
                  <a:pt x="2718686" y="2568038"/>
                  <a:pt x="2752793" y="2575635"/>
                </a:cubicBezTo>
                <a:lnTo>
                  <a:pt x="2811569" y="2566676"/>
                </a:lnTo>
                <a:lnTo>
                  <a:pt x="2799476" y="2561417"/>
                </a:lnTo>
                <a:cubicBezTo>
                  <a:pt x="2810845" y="2561417"/>
                  <a:pt x="2812054" y="2564143"/>
                  <a:pt x="2812295" y="2566676"/>
                </a:cubicBezTo>
                <a:cubicBezTo>
                  <a:pt x="2825210" y="2574038"/>
                  <a:pt x="2840739" y="2577796"/>
                  <a:pt x="2856560" y="2577387"/>
                </a:cubicBezTo>
                <a:lnTo>
                  <a:pt x="2939768" y="2579482"/>
                </a:lnTo>
                <a:lnTo>
                  <a:pt x="2938739" y="2583840"/>
                </a:lnTo>
                <a:lnTo>
                  <a:pt x="2952662" y="2589399"/>
                </a:lnTo>
                <a:lnTo>
                  <a:pt x="2929850" y="2590049"/>
                </a:lnTo>
                <a:lnTo>
                  <a:pt x="2923078" y="2588491"/>
                </a:lnTo>
                <a:cubicBezTo>
                  <a:pt x="2913400" y="2587321"/>
                  <a:pt x="2904695" y="2586933"/>
                  <a:pt x="2907353" y="2591217"/>
                </a:cubicBezTo>
                <a:cubicBezTo>
                  <a:pt x="2907353" y="2591217"/>
                  <a:pt x="2918964" y="2593166"/>
                  <a:pt x="2925254" y="2594139"/>
                </a:cubicBezTo>
                <a:cubicBezTo>
                  <a:pt x="2927260" y="2594333"/>
                  <a:pt x="2929292" y="2594333"/>
                  <a:pt x="2931300" y="2594139"/>
                </a:cubicBezTo>
                <a:lnTo>
                  <a:pt x="2965890" y="2606604"/>
                </a:lnTo>
                <a:lnTo>
                  <a:pt x="3097714" y="2621016"/>
                </a:lnTo>
                <a:cubicBezTo>
                  <a:pt x="3080540" y="2612058"/>
                  <a:pt x="3049338" y="2606799"/>
                  <a:pt x="3053208" y="2598034"/>
                </a:cubicBezTo>
                <a:cubicBezTo>
                  <a:pt x="3048685" y="2595016"/>
                  <a:pt x="3043266" y="2593008"/>
                  <a:pt x="3037487" y="2592190"/>
                </a:cubicBezTo>
                <a:cubicBezTo>
                  <a:pt x="3032357" y="2591626"/>
                  <a:pt x="3027133" y="2592288"/>
                  <a:pt x="3022489" y="2594139"/>
                </a:cubicBezTo>
                <a:cubicBezTo>
                  <a:pt x="3019104" y="2595697"/>
                  <a:pt x="3019345" y="2598229"/>
                  <a:pt x="3017651" y="2600760"/>
                </a:cubicBezTo>
                <a:lnTo>
                  <a:pt x="2984514" y="2594139"/>
                </a:lnTo>
                <a:lnTo>
                  <a:pt x="2957182" y="2589270"/>
                </a:lnTo>
                <a:lnTo>
                  <a:pt x="2953399" y="2589378"/>
                </a:lnTo>
                <a:lnTo>
                  <a:pt x="2954038" y="2587321"/>
                </a:lnTo>
                <a:lnTo>
                  <a:pt x="2944596" y="2579717"/>
                </a:lnTo>
                <a:lnTo>
                  <a:pt x="3155766" y="2593360"/>
                </a:lnTo>
                <a:cubicBezTo>
                  <a:pt x="3146090" y="2584011"/>
                  <a:pt x="3129642" y="2585957"/>
                  <a:pt x="3117791" y="2583426"/>
                </a:cubicBezTo>
                <a:cubicBezTo>
                  <a:pt x="3105939" y="2580894"/>
                  <a:pt x="3093603" y="2578751"/>
                  <a:pt x="3081025" y="2576608"/>
                </a:cubicBezTo>
                <a:cubicBezTo>
                  <a:pt x="3068422" y="2579336"/>
                  <a:pt x="3055169" y="2579336"/>
                  <a:pt x="3042565" y="2576608"/>
                </a:cubicBezTo>
                <a:cubicBezTo>
                  <a:pt x="3019345" y="2571525"/>
                  <a:pt x="2995642" y="2568077"/>
                  <a:pt x="2971695" y="2566286"/>
                </a:cubicBezTo>
                <a:cubicBezTo>
                  <a:pt x="2940249" y="2562390"/>
                  <a:pt x="2908321" y="2566286"/>
                  <a:pt x="2873249" y="2552068"/>
                </a:cubicBezTo>
                <a:cubicBezTo>
                  <a:pt x="2859897" y="2549340"/>
                  <a:pt x="2846085" y="2548426"/>
                  <a:pt x="2832372" y="2549340"/>
                </a:cubicBezTo>
                <a:cubicBezTo>
                  <a:pt x="2809634" y="2549340"/>
                  <a:pt x="2789074" y="2552457"/>
                  <a:pt x="2767548" y="2554015"/>
                </a:cubicBezTo>
                <a:cubicBezTo>
                  <a:pt x="2712978" y="2535961"/>
                  <a:pt x="2654563" y="2526651"/>
                  <a:pt x="2595570" y="2526552"/>
                </a:cubicBezTo>
                <a:cubicBezTo>
                  <a:pt x="2579607" y="2526552"/>
                  <a:pt x="2564124" y="2526552"/>
                  <a:pt x="2548887" y="2526552"/>
                </a:cubicBezTo>
                <a:cubicBezTo>
                  <a:pt x="2530261" y="2518177"/>
                  <a:pt x="2513815" y="2513892"/>
                  <a:pt x="2500511" y="2519931"/>
                </a:cubicBezTo>
                <a:cubicBezTo>
                  <a:pt x="2474629" y="2516424"/>
                  <a:pt x="2472694" y="2523436"/>
                  <a:pt x="2461567" y="2528501"/>
                </a:cubicBezTo>
                <a:lnTo>
                  <a:pt x="2402306" y="2511749"/>
                </a:lnTo>
                <a:cubicBezTo>
                  <a:pt x="2351995" y="2510386"/>
                  <a:pt x="2284269" y="2498505"/>
                  <a:pt x="2236134" y="2504349"/>
                </a:cubicBezTo>
                <a:cubicBezTo>
                  <a:pt x="2216786" y="2502791"/>
                  <a:pt x="2197918" y="2490129"/>
                  <a:pt x="2181711" y="2497338"/>
                </a:cubicBezTo>
                <a:cubicBezTo>
                  <a:pt x="2165507" y="2504544"/>
                  <a:pt x="2130432" y="2494415"/>
                  <a:pt x="2107697" y="2495583"/>
                </a:cubicBezTo>
                <a:cubicBezTo>
                  <a:pt x="2072381" y="2489428"/>
                  <a:pt x="2036583" y="2485320"/>
                  <a:pt x="2000543" y="2483314"/>
                </a:cubicBezTo>
                <a:close/>
                <a:moveTo>
                  <a:pt x="4516829" y="2482144"/>
                </a:moveTo>
                <a:cubicBezTo>
                  <a:pt x="4511751" y="2482144"/>
                  <a:pt x="4504252" y="2483117"/>
                  <a:pt x="4504010" y="2484676"/>
                </a:cubicBezTo>
                <a:cubicBezTo>
                  <a:pt x="4503767" y="2486234"/>
                  <a:pt x="4514653" y="2492272"/>
                  <a:pt x="4524811" y="2493636"/>
                </a:cubicBezTo>
                <a:lnTo>
                  <a:pt x="4524811" y="2492272"/>
                </a:lnTo>
                <a:cubicBezTo>
                  <a:pt x="4540050" y="2494221"/>
                  <a:pt x="4555045" y="2495974"/>
                  <a:pt x="4557948" y="2488571"/>
                </a:cubicBezTo>
                <a:cubicBezTo>
                  <a:pt x="4543679" y="2486234"/>
                  <a:pt x="4530134" y="2483508"/>
                  <a:pt x="4516829" y="2482144"/>
                </a:cubicBezTo>
                <a:close/>
                <a:moveTo>
                  <a:pt x="4822082" y="2480586"/>
                </a:moveTo>
                <a:cubicBezTo>
                  <a:pt x="4817536" y="2484344"/>
                  <a:pt x="4813763" y="2488690"/>
                  <a:pt x="4810956" y="2493442"/>
                </a:cubicBezTo>
                <a:cubicBezTo>
                  <a:pt x="4827331" y="2501233"/>
                  <a:pt x="4846559" y="2504270"/>
                  <a:pt x="4865379" y="2502012"/>
                </a:cubicBezTo>
                <a:lnTo>
                  <a:pt x="4865379" y="2501233"/>
                </a:lnTo>
                <a:lnTo>
                  <a:pt x="4841191" y="2480586"/>
                </a:lnTo>
                <a:cubicBezTo>
                  <a:pt x="4834856" y="2479768"/>
                  <a:pt x="4828420" y="2479768"/>
                  <a:pt x="4822082" y="2480586"/>
                </a:cubicBezTo>
                <a:close/>
                <a:moveTo>
                  <a:pt x="10256176" y="2479418"/>
                </a:moveTo>
                <a:lnTo>
                  <a:pt x="10256417" y="2480198"/>
                </a:lnTo>
                <a:cubicBezTo>
                  <a:pt x="10240503" y="2476730"/>
                  <a:pt x="10223669" y="2477138"/>
                  <a:pt x="10208041" y="2481365"/>
                </a:cubicBezTo>
                <a:cubicBezTo>
                  <a:pt x="10239245" y="2489974"/>
                  <a:pt x="10271834" y="2494881"/>
                  <a:pt x="10304793" y="2495974"/>
                </a:cubicBezTo>
                <a:cubicBezTo>
                  <a:pt x="10290750" y="2487013"/>
                  <a:pt x="10273944" y="2481287"/>
                  <a:pt x="10256176" y="2479418"/>
                </a:cubicBezTo>
                <a:close/>
                <a:moveTo>
                  <a:pt x="10199333" y="2478833"/>
                </a:moveTo>
                <a:cubicBezTo>
                  <a:pt x="10198851" y="2479222"/>
                  <a:pt x="10200786" y="2480001"/>
                  <a:pt x="10201753" y="2480001"/>
                </a:cubicBezTo>
                <a:lnTo>
                  <a:pt x="10202721" y="2480198"/>
                </a:lnTo>
                <a:lnTo>
                  <a:pt x="10204897" y="2480198"/>
                </a:lnTo>
                <a:close/>
                <a:moveTo>
                  <a:pt x="4434591" y="2478833"/>
                </a:moveTo>
                <a:lnTo>
                  <a:pt x="4437008" y="2480976"/>
                </a:lnTo>
                <a:lnTo>
                  <a:pt x="4440395" y="2480976"/>
                </a:lnTo>
                <a:close/>
                <a:moveTo>
                  <a:pt x="1885649" y="2478054"/>
                </a:moveTo>
                <a:cubicBezTo>
                  <a:pt x="1876941" y="2480780"/>
                  <a:pt x="1879603" y="2487988"/>
                  <a:pt x="1890972" y="2490520"/>
                </a:cubicBezTo>
                <a:lnTo>
                  <a:pt x="1891698" y="2489156"/>
                </a:lnTo>
                <a:cubicBezTo>
                  <a:pt x="1903016" y="2491338"/>
                  <a:pt x="1914482" y="2492974"/>
                  <a:pt x="1926044" y="2494025"/>
                </a:cubicBezTo>
                <a:cubicBezTo>
                  <a:pt x="1926044" y="2490520"/>
                  <a:pt x="1929188" y="2488377"/>
                  <a:pt x="1926044" y="2486430"/>
                </a:cubicBezTo>
                <a:cubicBezTo>
                  <a:pt x="1913829" y="2480645"/>
                  <a:pt x="1899824" y="2477741"/>
                  <a:pt x="1885649" y="2478054"/>
                </a:cubicBezTo>
                <a:close/>
                <a:moveTo>
                  <a:pt x="8462388" y="2477860"/>
                </a:moveTo>
                <a:lnTo>
                  <a:pt x="8459244" y="2478639"/>
                </a:lnTo>
                <a:lnTo>
                  <a:pt x="8465049" y="2479807"/>
                </a:lnTo>
                <a:close/>
                <a:moveTo>
                  <a:pt x="4617452" y="2477275"/>
                </a:moveTo>
                <a:lnTo>
                  <a:pt x="4581895" y="2490129"/>
                </a:lnTo>
                <a:cubicBezTo>
                  <a:pt x="4602357" y="2498000"/>
                  <a:pt x="4625385" y="2500454"/>
                  <a:pt x="4647686" y="2497141"/>
                </a:cubicBezTo>
                <a:lnTo>
                  <a:pt x="4648654" y="2496753"/>
                </a:lnTo>
                <a:close/>
                <a:moveTo>
                  <a:pt x="1806071" y="2475327"/>
                </a:moveTo>
                <a:cubicBezTo>
                  <a:pt x="1783577" y="2475132"/>
                  <a:pt x="1764709" y="2476302"/>
                  <a:pt x="1744149" y="2477081"/>
                </a:cubicBezTo>
                <a:lnTo>
                  <a:pt x="1786238" y="2498896"/>
                </a:lnTo>
                <a:lnTo>
                  <a:pt x="1772449" y="2504738"/>
                </a:lnTo>
                <a:cubicBezTo>
                  <a:pt x="1787762" y="2513289"/>
                  <a:pt x="1806482" y="2516911"/>
                  <a:pt x="1824936" y="2514866"/>
                </a:cubicBezTo>
                <a:cubicBezTo>
                  <a:pt x="1844289" y="2507466"/>
                  <a:pt x="1883473" y="2510776"/>
                  <a:pt x="1903550" y="2504544"/>
                </a:cubicBezTo>
                <a:cubicBezTo>
                  <a:pt x="1889519" y="2499869"/>
                  <a:pt x="1864849" y="2499284"/>
                  <a:pt x="1864364" y="2488768"/>
                </a:cubicBezTo>
                <a:cubicBezTo>
                  <a:pt x="1864364" y="2483702"/>
                  <a:pt x="1828565" y="2475523"/>
                  <a:pt x="1806071" y="2475327"/>
                </a:cubicBezTo>
                <a:close/>
                <a:moveTo>
                  <a:pt x="7669020" y="2472016"/>
                </a:moveTo>
                <a:lnTo>
                  <a:pt x="7637574" y="2482144"/>
                </a:lnTo>
                <a:cubicBezTo>
                  <a:pt x="7644735" y="2487422"/>
                  <a:pt x="7651000" y="2493460"/>
                  <a:pt x="7656200" y="2500063"/>
                </a:cubicBezTo>
                <a:cubicBezTo>
                  <a:pt x="7659344" y="2505323"/>
                  <a:pt x="7646766" y="2505128"/>
                  <a:pt x="7629110" y="2501816"/>
                </a:cubicBezTo>
                <a:cubicBezTo>
                  <a:pt x="7626568" y="2495992"/>
                  <a:pt x="7623498" y="2490326"/>
                  <a:pt x="7619917" y="2484872"/>
                </a:cubicBezTo>
                <a:cubicBezTo>
                  <a:pt x="7613459" y="2479923"/>
                  <a:pt x="7604607" y="2477490"/>
                  <a:pt x="7595729" y="2478249"/>
                </a:cubicBezTo>
                <a:cubicBezTo>
                  <a:pt x="7590239" y="2478774"/>
                  <a:pt x="7585013" y="2480392"/>
                  <a:pt x="7580490" y="2482923"/>
                </a:cubicBezTo>
                <a:cubicBezTo>
                  <a:pt x="7606857" y="2491884"/>
                  <a:pt x="7587989" y="2498699"/>
                  <a:pt x="7604678" y="2508633"/>
                </a:cubicBezTo>
                <a:cubicBezTo>
                  <a:pt x="7615709" y="2509394"/>
                  <a:pt x="7626786" y="2509394"/>
                  <a:pt x="7637818" y="2508633"/>
                </a:cubicBezTo>
                <a:cubicBezTo>
                  <a:pt x="7673034" y="2503979"/>
                  <a:pt x="7709196" y="2508185"/>
                  <a:pt x="7741343" y="2520710"/>
                </a:cubicBezTo>
                <a:lnTo>
                  <a:pt x="7741584" y="2520514"/>
                </a:lnTo>
                <a:cubicBezTo>
                  <a:pt x="7748478" y="2522561"/>
                  <a:pt x="7755515" y="2524313"/>
                  <a:pt x="7762628" y="2525773"/>
                </a:cubicBezTo>
                <a:lnTo>
                  <a:pt x="7778350" y="2507660"/>
                </a:lnTo>
                <a:lnTo>
                  <a:pt x="7843174" y="2503764"/>
                </a:lnTo>
                <a:cubicBezTo>
                  <a:pt x="7833498" y="2492467"/>
                  <a:pt x="7824791" y="2489741"/>
                  <a:pt x="7790686" y="2487013"/>
                </a:cubicBezTo>
                <a:cubicBezTo>
                  <a:pt x="7794312" y="2492272"/>
                  <a:pt x="7785849" y="2494221"/>
                  <a:pt x="7776415" y="2495583"/>
                </a:cubicBezTo>
                <a:cubicBezTo>
                  <a:pt x="7754573" y="2497920"/>
                  <a:pt x="7732368" y="2497141"/>
                  <a:pt x="7710864" y="2493246"/>
                </a:cubicBezTo>
                <a:cubicBezTo>
                  <a:pt x="7692966" y="2486234"/>
                  <a:pt x="7672890" y="2480001"/>
                  <a:pt x="7669020" y="2472016"/>
                </a:cubicBezTo>
                <a:close/>
                <a:moveTo>
                  <a:pt x="8591289" y="2467800"/>
                </a:moveTo>
                <a:cubicBezTo>
                  <a:pt x="8584477" y="2466767"/>
                  <a:pt x="8577390" y="2466913"/>
                  <a:pt x="8570509" y="2468315"/>
                </a:cubicBezTo>
                <a:lnTo>
                  <a:pt x="8571233" y="2468706"/>
                </a:lnTo>
                <a:lnTo>
                  <a:pt x="8612113" y="2488183"/>
                </a:lnTo>
                <a:cubicBezTo>
                  <a:pt x="8612113" y="2481171"/>
                  <a:pt x="8615983" y="2477275"/>
                  <a:pt x="8610419" y="2474353"/>
                </a:cubicBezTo>
                <a:cubicBezTo>
                  <a:pt x="8604638" y="2471043"/>
                  <a:pt x="8598101" y="2468832"/>
                  <a:pt x="8591289" y="2467800"/>
                </a:cubicBezTo>
                <a:close/>
                <a:moveTo>
                  <a:pt x="9226005" y="2466174"/>
                </a:moveTo>
                <a:cubicBezTo>
                  <a:pt x="9227359" y="2468607"/>
                  <a:pt x="9229345" y="2470809"/>
                  <a:pt x="9231810" y="2472601"/>
                </a:cubicBezTo>
                <a:cubicBezTo>
                  <a:pt x="9235921" y="2474762"/>
                  <a:pt x="9240203" y="2476711"/>
                  <a:pt x="9244629" y="2478443"/>
                </a:cubicBezTo>
                <a:cubicBezTo>
                  <a:pt x="9244629" y="2476885"/>
                  <a:pt x="9245597" y="2474938"/>
                  <a:pt x="9243662" y="2472795"/>
                </a:cubicBezTo>
                <a:lnTo>
                  <a:pt x="9243905" y="2472210"/>
                </a:lnTo>
                <a:cubicBezTo>
                  <a:pt x="9240299" y="2469679"/>
                  <a:pt x="9236213" y="2467634"/>
                  <a:pt x="9231810" y="2466174"/>
                </a:cubicBezTo>
                <a:cubicBezTo>
                  <a:pt x="9229901" y="2465900"/>
                  <a:pt x="9227917" y="2465900"/>
                  <a:pt x="9226005" y="2466174"/>
                </a:cubicBezTo>
                <a:close/>
                <a:moveTo>
                  <a:pt x="9577701" y="2465589"/>
                </a:moveTo>
                <a:cubicBezTo>
                  <a:pt x="9574313" y="2465589"/>
                  <a:pt x="9577701" y="2466953"/>
                  <a:pt x="9577701" y="2467536"/>
                </a:cubicBezTo>
                <a:lnTo>
                  <a:pt x="9591246" y="2470069"/>
                </a:lnTo>
                <a:lnTo>
                  <a:pt x="9588826" y="2465589"/>
                </a:lnTo>
                <a:cubicBezTo>
                  <a:pt x="9585197" y="2465589"/>
                  <a:pt x="9581086" y="2465589"/>
                  <a:pt x="9577701" y="2465589"/>
                </a:cubicBezTo>
                <a:close/>
                <a:moveTo>
                  <a:pt x="1492835" y="2465589"/>
                </a:moveTo>
                <a:cubicBezTo>
                  <a:pt x="1487997" y="2465589"/>
                  <a:pt x="1487030" y="2468706"/>
                  <a:pt x="1482677" y="2471237"/>
                </a:cubicBezTo>
                <a:cubicBezTo>
                  <a:pt x="1529118" y="2485455"/>
                  <a:pt x="1563708" y="2477860"/>
                  <a:pt x="1605794" y="2484482"/>
                </a:cubicBezTo>
                <a:lnTo>
                  <a:pt x="1607487" y="2485455"/>
                </a:lnTo>
                <a:cubicBezTo>
                  <a:pt x="1622000" y="2488768"/>
                  <a:pt x="1614260" y="2491884"/>
                  <a:pt x="1619339" y="2495194"/>
                </a:cubicBezTo>
                <a:cubicBezTo>
                  <a:pt x="1629499" y="2501427"/>
                  <a:pt x="1635546" y="2501816"/>
                  <a:pt x="1658525" y="2498116"/>
                </a:cubicBezTo>
                <a:cubicBezTo>
                  <a:pt x="1658525" y="2496558"/>
                  <a:pt x="1657314" y="2494609"/>
                  <a:pt x="1658525" y="2494609"/>
                </a:cubicBezTo>
                <a:cubicBezTo>
                  <a:pt x="1667063" y="2494123"/>
                  <a:pt x="1675625" y="2494123"/>
                  <a:pt x="1684163" y="2494609"/>
                </a:cubicBezTo>
                <a:cubicBezTo>
                  <a:pt x="1732539" y="2496947"/>
                  <a:pt x="1741729" y="2494609"/>
                  <a:pt x="1741488" y="2476691"/>
                </a:cubicBezTo>
                <a:cubicBezTo>
                  <a:pt x="1734015" y="2475093"/>
                  <a:pt x="1726419" y="2473866"/>
                  <a:pt x="1718753" y="2472989"/>
                </a:cubicBezTo>
                <a:cubicBezTo>
                  <a:pt x="1702063" y="2471628"/>
                  <a:pt x="1700852" y="2472989"/>
                  <a:pt x="1711980" y="2480198"/>
                </a:cubicBezTo>
                <a:cubicBezTo>
                  <a:pt x="1715101" y="2481950"/>
                  <a:pt x="1718341" y="2483567"/>
                  <a:pt x="1721655" y="2485066"/>
                </a:cubicBezTo>
                <a:cubicBezTo>
                  <a:pt x="1693838" y="2489350"/>
                  <a:pt x="1693838" y="2489350"/>
                  <a:pt x="1649091" y="2475132"/>
                </a:cubicBezTo>
                <a:cubicBezTo>
                  <a:pt x="1619628" y="2476535"/>
                  <a:pt x="1590095" y="2474237"/>
                  <a:pt x="1561529" y="2468315"/>
                </a:cubicBezTo>
                <a:cubicBezTo>
                  <a:pt x="1539179" y="2463213"/>
                  <a:pt x="1515692" y="2462278"/>
                  <a:pt x="1492835" y="2465589"/>
                </a:cubicBezTo>
                <a:close/>
                <a:moveTo>
                  <a:pt x="3973808" y="2463640"/>
                </a:moveTo>
                <a:cubicBezTo>
                  <a:pt x="3975017" y="2465199"/>
                  <a:pt x="3975017" y="2466953"/>
                  <a:pt x="3977675" y="2468121"/>
                </a:cubicBezTo>
                <a:cubicBezTo>
                  <a:pt x="3981909" y="2469425"/>
                  <a:pt x="3986287" y="2470401"/>
                  <a:pt x="3990738" y="2471043"/>
                </a:cubicBezTo>
                <a:lnTo>
                  <a:pt x="3987109" y="2466368"/>
                </a:lnTo>
                <a:close/>
                <a:moveTo>
                  <a:pt x="9341414" y="2463592"/>
                </a:moveTo>
                <a:cubicBezTo>
                  <a:pt x="9337936" y="2463884"/>
                  <a:pt x="9336062" y="2465297"/>
                  <a:pt x="9334127" y="2466953"/>
                </a:cubicBezTo>
                <a:cubicBezTo>
                  <a:pt x="9325419" y="2473186"/>
                  <a:pt x="9305342" y="2466953"/>
                  <a:pt x="9285750" y="2463640"/>
                </a:cubicBezTo>
                <a:cubicBezTo>
                  <a:pt x="9278155" y="2470010"/>
                  <a:pt x="9270077" y="2476009"/>
                  <a:pt x="9261562" y="2481559"/>
                </a:cubicBezTo>
                <a:cubicBezTo>
                  <a:pt x="9256191" y="2482261"/>
                  <a:pt x="9250727" y="2482261"/>
                  <a:pt x="9245355" y="2481559"/>
                </a:cubicBezTo>
                <a:lnTo>
                  <a:pt x="9198432" y="2481559"/>
                </a:lnTo>
                <a:lnTo>
                  <a:pt x="9179081" y="2484872"/>
                </a:lnTo>
                <a:cubicBezTo>
                  <a:pt x="9181017" y="2491105"/>
                  <a:pt x="9194562" y="2494804"/>
                  <a:pt x="9206172" y="2496947"/>
                </a:cubicBezTo>
                <a:cubicBezTo>
                  <a:pt x="9214636" y="2497842"/>
                  <a:pt x="9223225" y="2497180"/>
                  <a:pt x="9231328" y="2495000"/>
                </a:cubicBezTo>
                <a:lnTo>
                  <a:pt x="9231810" y="2495194"/>
                </a:lnTo>
                <a:cubicBezTo>
                  <a:pt x="9255564" y="2490714"/>
                  <a:pt x="9280069" y="2489332"/>
                  <a:pt x="9304375" y="2491105"/>
                </a:cubicBezTo>
                <a:cubicBezTo>
                  <a:pt x="9322712" y="2491318"/>
                  <a:pt x="9340747" y="2487326"/>
                  <a:pt x="9356379" y="2479613"/>
                </a:cubicBezTo>
                <a:cubicBezTo>
                  <a:pt x="9363152" y="2477470"/>
                  <a:pt x="9358073" y="2470848"/>
                  <a:pt x="9358315" y="2466953"/>
                </a:cubicBezTo>
                <a:cubicBezTo>
                  <a:pt x="9349970" y="2464128"/>
                  <a:pt x="9344890" y="2463300"/>
                  <a:pt x="9341414" y="2463592"/>
                </a:cubicBezTo>
                <a:close/>
                <a:moveTo>
                  <a:pt x="9533677" y="2462667"/>
                </a:moveTo>
                <a:cubicBezTo>
                  <a:pt x="9519385" y="2462141"/>
                  <a:pt x="9505061" y="2462589"/>
                  <a:pt x="9490865" y="2464031"/>
                </a:cubicBezTo>
                <a:lnTo>
                  <a:pt x="9531983" y="2480001"/>
                </a:lnTo>
                <a:lnTo>
                  <a:pt x="9516503" y="2491105"/>
                </a:lnTo>
                <a:lnTo>
                  <a:pt x="9580845" y="2511361"/>
                </a:lnTo>
                <a:cubicBezTo>
                  <a:pt x="9607935" y="2513308"/>
                  <a:pt x="9623416" y="2511361"/>
                  <a:pt x="9623175" y="2501037"/>
                </a:cubicBezTo>
                <a:lnTo>
                  <a:pt x="9576249" y="2493636"/>
                </a:lnTo>
                <a:cubicBezTo>
                  <a:pt x="9573199" y="2487696"/>
                  <a:pt x="9569557" y="2481968"/>
                  <a:pt x="9565365" y="2476496"/>
                </a:cubicBezTo>
                <a:cubicBezTo>
                  <a:pt x="9557581" y="2468607"/>
                  <a:pt x="9546136" y="2463601"/>
                  <a:pt x="9533677" y="2462667"/>
                </a:cubicBezTo>
                <a:close/>
                <a:moveTo>
                  <a:pt x="7833377" y="2461766"/>
                </a:moveTo>
                <a:cubicBezTo>
                  <a:pt x="7828056" y="2461060"/>
                  <a:pt x="7823460" y="2461791"/>
                  <a:pt x="7818501" y="2463446"/>
                </a:cubicBezTo>
                <a:cubicBezTo>
                  <a:pt x="7812383" y="2465628"/>
                  <a:pt x="7806479" y="2468160"/>
                  <a:pt x="7800844" y="2471043"/>
                </a:cubicBezTo>
                <a:cubicBezTo>
                  <a:pt x="7818645" y="2481657"/>
                  <a:pt x="7840731" y="2486526"/>
                  <a:pt x="7862765" y="2484676"/>
                </a:cubicBezTo>
                <a:lnTo>
                  <a:pt x="7875584" y="2485651"/>
                </a:lnTo>
                <a:cubicBezTo>
                  <a:pt x="7886397" y="2490033"/>
                  <a:pt x="7898322" y="2492371"/>
                  <a:pt x="7910415" y="2492467"/>
                </a:cubicBezTo>
                <a:cubicBezTo>
                  <a:pt x="7914841" y="2491571"/>
                  <a:pt x="7918978" y="2489917"/>
                  <a:pt x="7922511" y="2487598"/>
                </a:cubicBezTo>
                <a:cubicBezTo>
                  <a:pt x="7899049" y="2476885"/>
                  <a:pt x="7867603" y="2476691"/>
                  <a:pt x="7852608" y="2468706"/>
                </a:cubicBezTo>
                <a:cubicBezTo>
                  <a:pt x="7844745" y="2464615"/>
                  <a:pt x="7838698" y="2462472"/>
                  <a:pt x="7833377" y="2461766"/>
                </a:cubicBezTo>
                <a:close/>
                <a:moveTo>
                  <a:pt x="4523117" y="2461693"/>
                </a:moveTo>
                <a:cubicBezTo>
                  <a:pt x="4519973" y="2461693"/>
                  <a:pt x="4518523" y="2463058"/>
                  <a:pt x="4516344" y="2463836"/>
                </a:cubicBezTo>
                <a:cubicBezTo>
                  <a:pt x="4520722" y="2465219"/>
                  <a:pt x="4525271" y="2466270"/>
                  <a:pt x="4529890" y="2466953"/>
                </a:cubicBezTo>
                <a:cubicBezTo>
                  <a:pt x="4533277" y="2467732"/>
                  <a:pt x="4534727" y="2466174"/>
                  <a:pt x="4536906" y="2465199"/>
                </a:cubicBezTo>
                <a:lnTo>
                  <a:pt x="4536906" y="2464419"/>
                </a:lnTo>
                <a:cubicBezTo>
                  <a:pt x="4532455" y="2463115"/>
                  <a:pt x="4527810" y="2462201"/>
                  <a:pt x="4523117" y="2461693"/>
                </a:cubicBezTo>
                <a:close/>
                <a:moveTo>
                  <a:pt x="8685645" y="2461109"/>
                </a:moveTo>
                <a:cubicBezTo>
                  <a:pt x="8682499" y="2461109"/>
                  <a:pt x="8677661" y="2463252"/>
                  <a:pt x="8678628" y="2463640"/>
                </a:cubicBezTo>
                <a:cubicBezTo>
                  <a:pt x="8683466" y="2465939"/>
                  <a:pt x="8688692" y="2467711"/>
                  <a:pt x="8694109" y="2468900"/>
                </a:cubicBezTo>
                <a:lnTo>
                  <a:pt x="8693867" y="2468706"/>
                </a:lnTo>
                <a:cubicBezTo>
                  <a:pt x="8698294" y="2469094"/>
                  <a:pt x="8702745" y="2469094"/>
                  <a:pt x="8707171" y="2468706"/>
                </a:cubicBezTo>
                <a:lnTo>
                  <a:pt x="8717573" y="2468706"/>
                </a:lnTo>
                <a:lnTo>
                  <a:pt x="8706930" y="2465395"/>
                </a:lnTo>
                <a:cubicBezTo>
                  <a:pt x="8699939" y="2463640"/>
                  <a:pt x="8692829" y="2462219"/>
                  <a:pt x="8685645" y="2461109"/>
                </a:cubicBezTo>
                <a:close/>
                <a:moveTo>
                  <a:pt x="3869315" y="2460914"/>
                </a:moveTo>
                <a:lnTo>
                  <a:pt x="3870524" y="2462278"/>
                </a:lnTo>
                <a:lnTo>
                  <a:pt x="3875120" y="2463446"/>
                </a:lnTo>
                <a:lnTo>
                  <a:pt x="3877056" y="2462278"/>
                </a:lnTo>
                <a:lnTo>
                  <a:pt x="3872942" y="2461109"/>
                </a:lnTo>
                <a:cubicBezTo>
                  <a:pt x="3871781" y="2460739"/>
                  <a:pt x="3870524" y="2460661"/>
                  <a:pt x="3869315" y="2460914"/>
                </a:cubicBezTo>
                <a:close/>
                <a:moveTo>
                  <a:pt x="7135429" y="2460136"/>
                </a:moveTo>
                <a:lnTo>
                  <a:pt x="7124545" y="2470848"/>
                </a:lnTo>
                <a:cubicBezTo>
                  <a:pt x="7135043" y="2472717"/>
                  <a:pt x="7145734" y="2473769"/>
                  <a:pt x="7156474" y="2473965"/>
                </a:cubicBezTo>
                <a:lnTo>
                  <a:pt x="7156474" y="2474938"/>
                </a:lnTo>
                <a:cubicBezTo>
                  <a:pt x="7169536" y="2472406"/>
                  <a:pt x="7154539" y="2466757"/>
                  <a:pt x="7135429" y="2460136"/>
                </a:cubicBezTo>
                <a:close/>
                <a:moveTo>
                  <a:pt x="1406725" y="2459356"/>
                </a:moveTo>
                <a:lnTo>
                  <a:pt x="1368509" y="2468121"/>
                </a:lnTo>
                <a:cubicBezTo>
                  <a:pt x="1368268" y="2473186"/>
                  <a:pt x="1398744" y="2472406"/>
                  <a:pt x="1396567" y="2479418"/>
                </a:cubicBezTo>
                <a:lnTo>
                  <a:pt x="1398259" y="2480392"/>
                </a:lnTo>
                <a:cubicBezTo>
                  <a:pt x="1398259" y="2481756"/>
                  <a:pt x="1407451" y="2486234"/>
                  <a:pt x="1409386" y="2486234"/>
                </a:cubicBezTo>
                <a:cubicBezTo>
                  <a:pt x="1430575" y="2488553"/>
                  <a:pt x="1451305" y="2493072"/>
                  <a:pt x="1471067" y="2499675"/>
                </a:cubicBezTo>
                <a:cubicBezTo>
                  <a:pt x="1481709" y="2502401"/>
                  <a:pt x="1493802" y="2503570"/>
                  <a:pt x="1516782" y="2507075"/>
                </a:cubicBezTo>
                <a:lnTo>
                  <a:pt x="1486547" y="2487598"/>
                </a:lnTo>
                <a:cubicBezTo>
                  <a:pt x="1473002" y="2480586"/>
                  <a:pt x="1450505" y="2483314"/>
                  <a:pt x="1438171" y="2474744"/>
                </a:cubicBezTo>
                <a:cubicBezTo>
                  <a:pt x="1428133" y="2469037"/>
                  <a:pt x="1417635" y="2463914"/>
                  <a:pt x="1406725" y="2459356"/>
                </a:cubicBezTo>
                <a:close/>
                <a:moveTo>
                  <a:pt x="7077863" y="2458966"/>
                </a:moveTo>
                <a:cubicBezTo>
                  <a:pt x="7079242" y="2460739"/>
                  <a:pt x="7081055" y="2462258"/>
                  <a:pt x="7083183" y="2463446"/>
                </a:cubicBezTo>
                <a:lnTo>
                  <a:pt x="7092268" y="2463620"/>
                </a:lnTo>
                <a:lnTo>
                  <a:pt x="7093343" y="2464616"/>
                </a:lnTo>
                <a:lnTo>
                  <a:pt x="7093343" y="2463640"/>
                </a:lnTo>
                <a:lnTo>
                  <a:pt x="7092268" y="2463620"/>
                </a:lnTo>
                <a:lnTo>
                  <a:pt x="7088506" y="2460136"/>
                </a:lnTo>
                <a:close/>
                <a:moveTo>
                  <a:pt x="5443958" y="2458771"/>
                </a:moveTo>
                <a:cubicBezTo>
                  <a:pt x="5440814" y="2459551"/>
                  <a:pt x="5442023" y="2464031"/>
                  <a:pt x="5445167" y="2464810"/>
                </a:cubicBezTo>
                <a:lnTo>
                  <a:pt x="5445410" y="2464810"/>
                </a:lnTo>
                <a:cubicBezTo>
                  <a:pt x="5454938" y="2467303"/>
                  <a:pt x="5464639" y="2469368"/>
                  <a:pt x="5474433" y="2471043"/>
                </a:cubicBezTo>
                <a:cubicBezTo>
                  <a:pt x="5474433" y="2467536"/>
                  <a:pt x="5478547" y="2465589"/>
                  <a:pt x="5475886" y="2463252"/>
                </a:cubicBezTo>
                <a:cubicBezTo>
                  <a:pt x="5466356" y="2458479"/>
                  <a:pt x="5454915" y="2456882"/>
                  <a:pt x="5443958" y="2458771"/>
                </a:cubicBezTo>
                <a:close/>
                <a:moveTo>
                  <a:pt x="11907979" y="2458577"/>
                </a:moveTo>
                <a:lnTo>
                  <a:pt x="11909188" y="2458577"/>
                </a:lnTo>
                <a:lnTo>
                  <a:pt x="11931685" y="2462278"/>
                </a:lnTo>
                <a:lnTo>
                  <a:pt x="11931689" y="2462396"/>
                </a:lnTo>
                <a:close/>
                <a:moveTo>
                  <a:pt x="4067899" y="2457798"/>
                </a:moveTo>
                <a:lnTo>
                  <a:pt x="4069108" y="2459162"/>
                </a:lnTo>
                <a:cubicBezTo>
                  <a:pt x="4056070" y="2455324"/>
                  <a:pt x="4041631" y="2456181"/>
                  <a:pt x="4029439" y="2461499"/>
                </a:cubicBezTo>
                <a:cubicBezTo>
                  <a:pt x="4027989" y="2461499"/>
                  <a:pt x="4029439" y="2464810"/>
                  <a:pt x="4032583" y="2466174"/>
                </a:cubicBezTo>
                <a:cubicBezTo>
                  <a:pt x="4036405" y="2467983"/>
                  <a:pt x="4040564" y="2469231"/>
                  <a:pt x="4044919" y="2469873"/>
                </a:cubicBezTo>
                <a:cubicBezTo>
                  <a:pt x="4061367" y="2469873"/>
                  <a:pt x="4077089" y="2469873"/>
                  <a:pt x="4098860" y="2471628"/>
                </a:cubicBezTo>
                <a:cubicBezTo>
                  <a:pt x="4089233" y="2466076"/>
                  <a:pt x="4078856" y="2461440"/>
                  <a:pt x="4067899" y="2457798"/>
                </a:cubicBezTo>
                <a:close/>
                <a:moveTo>
                  <a:pt x="4353590" y="2457213"/>
                </a:moveTo>
                <a:cubicBezTo>
                  <a:pt x="4349206" y="2457554"/>
                  <a:pt x="4343522" y="2458869"/>
                  <a:pt x="4331066" y="2461109"/>
                </a:cubicBezTo>
                <a:cubicBezTo>
                  <a:pt x="4343402" y="2467147"/>
                  <a:pt x="4353801" y="2471043"/>
                  <a:pt x="4364928" y="2473380"/>
                </a:cubicBezTo>
                <a:lnTo>
                  <a:pt x="4364928" y="2471043"/>
                </a:lnTo>
                <a:cubicBezTo>
                  <a:pt x="4385005" y="2476106"/>
                  <a:pt x="4401694" y="2476496"/>
                  <a:pt x="4400968" y="2472406"/>
                </a:cubicBezTo>
                <a:cubicBezTo>
                  <a:pt x="4400242" y="2468315"/>
                  <a:pt x="4382826" y="2462473"/>
                  <a:pt x="4368313" y="2459162"/>
                </a:cubicBezTo>
                <a:cubicBezTo>
                  <a:pt x="4361057" y="2457506"/>
                  <a:pt x="4357974" y="2456872"/>
                  <a:pt x="4353590" y="2457213"/>
                </a:cubicBezTo>
                <a:close/>
                <a:moveTo>
                  <a:pt x="8888581" y="2456046"/>
                </a:moveTo>
                <a:cubicBezTo>
                  <a:pt x="8872133" y="2456046"/>
                  <a:pt x="8859314" y="2457798"/>
                  <a:pt x="8865845" y="2460914"/>
                </a:cubicBezTo>
                <a:cubicBezTo>
                  <a:pt x="8884906" y="2471568"/>
                  <a:pt x="8905877" y="2479846"/>
                  <a:pt x="8928008" y="2485455"/>
                </a:cubicBezTo>
                <a:lnTo>
                  <a:pt x="8928734" y="2485651"/>
                </a:lnTo>
                <a:cubicBezTo>
                  <a:pt x="8932845" y="2486547"/>
                  <a:pt x="8937201" y="2486547"/>
                  <a:pt x="8941312" y="2485651"/>
                </a:cubicBezTo>
                <a:cubicBezTo>
                  <a:pt x="8943222" y="2483723"/>
                  <a:pt x="8942836" y="2480897"/>
                  <a:pt x="8940441" y="2479359"/>
                </a:cubicBezTo>
                <a:cubicBezTo>
                  <a:pt x="8940248" y="2479242"/>
                  <a:pt x="8940055" y="2479126"/>
                  <a:pt x="8939859" y="2479028"/>
                </a:cubicBezTo>
                <a:cubicBezTo>
                  <a:pt x="8932604" y="2475911"/>
                  <a:pt x="8920509" y="2473769"/>
                  <a:pt x="8913013" y="2470652"/>
                </a:cubicBezTo>
                <a:cubicBezTo>
                  <a:pt x="8904643" y="2466914"/>
                  <a:pt x="8896565" y="2462745"/>
                  <a:pt x="8888825" y="2458187"/>
                </a:cubicBezTo>
                <a:lnTo>
                  <a:pt x="8901643" y="2458187"/>
                </a:lnTo>
                <a:close/>
                <a:moveTo>
                  <a:pt x="5345512" y="2456046"/>
                </a:moveTo>
                <a:cubicBezTo>
                  <a:pt x="5344303" y="2457019"/>
                  <a:pt x="5345512" y="2459356"/>
                  <a:pt x="5348899" y="2460524"/>
                </a:cubicBezTo>
                <a:cubicBezTo>
                  <a:pt x="5359250" y="2464129"/>
                  <a:pt x="5370571" y="2465530"/>
                  <a:pt x="5381795" y="2464616"/>
                </a:cubicBezTo>
                <a:lnTo>
                  <a:pt x="5383004" y="2464810"/>
                </a:lnTo>
                <a:cubicBezTo>
                  <a:pt x="5385736" y="2464965"/>
                  <a:pt x="5388494" y="2464965"/>
                  <a:pt x="5391227" y="2464810"/>
                </a:cubicBezTo>
                <a:cubicBezTo>
                  <a:pt x="5388786" y="2463115"/>
                  <a:pt x="5386196" y="2461556"/>
                  <a:pt x="5383489" y="2460136"/>
                </a:cubicBezTo>
                <a:cubicBezTo>
                  <a:pt x="5371901" y="2455031"/>
                  <a:pt x="5358356" y="2453592"/>
                  <a:pt x="5345512" y="2456046"/>
                </a:cubicBezTo>
                <a:close/>
                <a:moveTo>
                  <a:pt x="4800070" y="2455266"/>
                </a:moveTo>
                <a:cubicBezTo>
                  <a:pt x="4800070" y="2455266"/>
                  <a:pt x="4800070" y="2457213"/>
                  <a:pt x="4800070" y="2457407"/>
                </a:cubicBezTo>
                <a:lnTo>
                  <a:pt x="4811924" y="2460524"/>
                </a:lnTo>
                <a:cubicBezTo>
                  <a:pt x="4812239" y="2459784"/>
                  <a:pt x="4812625" y="2459064"/>
                  <a:pt x="4813133" y="2458383"/>
                </a:cubicBezTo>
                <a:close/>
                <a:moveTo>
                  <a:pt x="9227940" y="2455070"/>
                </a:moveTo>
                <a:lnTo>
                  <a:pt x="9233504" y="2457213"/>
                </a:lnTo>
                <a:lnTo>
                  <a:pt x="9231084" y="2455070"/>
                </a:lnTo>
                <a:close/>
                <a:moveTo>
                  <a:pt x="11971835" y="2451954"/>
                </a:moveTo>
                <a:cubicBezTo>
                  <a:pt x="11972171" y="2452890"/>
                  <a:pt x="11972747" y="2453747"/>
                  <a:pt x="11973529" y="2454488"/>
                </a:cubicBezTo>
                <a:lnTo>
                  <a:pt x="11973529" y="2454097"/>
                </a:lnTo>
                <a:lnTo>
                  <a:pt x="11980784" y="2454097"/>
                </a:lnTo>
                <a:cubicBezTo>
                  <a:pt x="11979507" y="2453279"/>
                  <a:pt x="11978131" y="2452559"/>
                  <a:pt x="11976673" y="2451954"/>
                </a:cubicBezTo>
                <a:cubicBezTo>
                  <a:pt x="11975066" y="2451837"/>
                  <a:pt x="11973445" y="2451837"/>
                  <a:pt x="11971835" y="2451954"/>
                </a:cubicBezTo>
                <a:close/>
                <a:moveTo>
                  <a:pt x="8743696" y="2450396"/>
                </a:moveTo>
                <a:cubicBezTo>
                  <a:pt x="8743696" y="2452539"/>
                  <a:pt x="8740793" y="2454488"/>
                  <a:pt x="8742002" y="2454876"/>
                </a:cubicBezTo>
                <a:cubicBezTo>
                  <a:pt x="8750225" y="2457407"/>
                  <a:pt x="8758933" y="2459745"/>
                  <a:pt x="8767641" y="2461693"/>
                </a:cubicBezTo>
                <a:cubicBezTo>
                  <a:pt x="8770061" y="2462278"/>
                  <a:pt x="8773689" y="2460720"/>
                  <a:pt x="8775625" y="2459941"/>
                </a:cubicBezTo>
                <a:lnTo>
                  <a:pt x="8775381" y="2459941"/>
                </a:lnTo>
                <a:cubicBezTo>
                  <a:pt x="8775381" y="2459941"/>
                  <a:pt x="8773689" y="2457798"/>
                  <a:pt x="8771754" y="2457407"/>
                </a:cubicBezTo>
                <a:close/>
                <a:moveTo>
                  <a:pt x="7724168" y="2449034"/>
                </a:moveTo>
                <a:lnTo>
                  <a:pt x="7690305" y="2453512"/>
                </a:lnTo>
                <a:cubicBezTo>
                  <a:pt x="7701915" y="2459941"/>
                  <a:pt x="7706994" y="2465395"/>
                  <a:pt x="7685950" y="2465395"/>
                </a:cubicBezTo>
                <a:cubicBezTo>
                  <a:pt x="7673857" y="2465395"/>
                  <a:pt x="7666843" y="2466757"/>
                  <a:pt x="7669020" y="2471431"/>
                </a:cubicBezTo>
                <a:cubicBezTo>
                  <a:pt x="7679662" y="2472816"/>
                  <a:pt x="7690112" y="2475016"/>
                  <a:pt x="7700222" y="2478054"/>
                </a:cubicBezTo>
                <a:cubicBezTo>
                  <a:pt x="7706512" y="2481171"/>
                  <a:pt x="7707720" y="2485066"/>
                  <a:pt x="7720298" y="2485455"/>
                </a:cubicBezTo>
                <a:cubicBezTo>
                  <a:pt x="7737229" y="2485455"/>
                  <a:pt x="7730215" y="2481171"/>
                  <a:pt x="7724895" y="2476496"/>
                </a:cubicBezTo>
                <a:cubicBezTo>
                  <a:pt x="7723442" y="2475327"/>
                  <a:pt x="7724895" y="2474159"/>
                  <a:pt x="7727312" y="2472210"/>
                </a:cubicBezTo>
                <a:cubicBezTo>
                  <a:pt x="7748115" y="2474938"/>
                  <a:pt x="7764563" y="2486234"/>
                  <a:pt x="7787057" y="2485651"/>
                </a:cubicBezTo>
                <a:cubicBezTo>
                  <a:pt x="7782702" y="2478639"/>
                  <a:pt x="7779317" y="2471237"/>
                  <a:pt x="7752468" y="2466174"/>
                </a:cubicBezTo>
                <a:cubicBezTo>
                  <a:pt x="7725618" y="2461109"/>
                  <a:pt x="7748598" y="2454682"/>
                  <a:pt x="7725377" y="2449034"/>
                </a:cubicBezTo>
                <a:close/>
                <a:moveTo>
                  <a:pt x="8782397" y="2448449"/>
                </a:moveTo>
                <a:cubicBezTo>
                  <a:pt x="8787016" y="2451117"/>
                  <a:pt x="8792047" y="2453279"/>
                  <a:pt x="8797393" y="2454876"/>
                </a:cubicBezTo>
                <a:cubicBezTo>
                  <a:pt x="8803124" y="2455228"/>
                  <a:pt x="8808906" y="2454954"/>
                  <a:pt x="8814567" y="2454097"/>
                </a:cubicBezTo>
                <a:lnTo>
                  <a:pt x="8814325" y="2454097"/>
                </a:lnTo>
                <a:cubicBezTo>
                  <a:pt x="8810044" y="2451760"/>
                  <a:pt x="8805399" y="2449852"/>
                  <a:pt x="8800536" y="2448449"/>
                </a:cubicBezTo>
                <a:cubicBezTo>
                  <a:pt x="8794515" y="2447864"/>
                  <a:pt x="8788418" y="2447864"/>
                  <a:pt x="8782397" y="2448449"/>
                </a:cubicBezTo>
                <a:close/>
                <a:moveTo>
                  <a:pt x="4715413" y="2446891"/>
                </a:moveTo>
                <a:cubicBezTo>
                  <a:pt x="4715413" y="2446891"/>
                  <a:pt x="4717830" y="2449617"/>
                  <a:pt x="4719283" y="2451175"/>
                </a:cubicBezTo>
                <a:cubicBezTo>
                  <a:pt x="4726782" y="2451175"/>
                  <a:pt x="4734522" y="2451175"/>
                  <a:pt x="4741537" y="2451175"/>
                </a:cubicBezTo>
                <a:cubicBezTo>
                  <a:pt x="4742262" y="2452539"/>
                  <a:pt x="4740086" y="2450201"/>
                  <a:pt x="4738634" y="2447279"/>
                </a:cubicBezTo>
                <a:lnTo>
                  <a:pt x="4739601" y="2446891"/>
                </a:lnTo>
                <a:cubicBezTo>
                  <a:pt x="4730411" y="2446891"/>
                  <a:pt x="4722671" y="2446891"/>
                  <a:pt x="4715413" y="2446891"/>
                </a:cubicBezTo>
                <a:close/>
                <a:moveTo>
                  <a:pt x="10107177" y="2441437"/>
                </a:moveTo>
                <a:lnTo>
                  <a:pt x="10111884" y="2444596"/>
                </a:lnTo>
                <a:lnTo>
                  <a:pt x="10101855" y="2443384"/>
                </a:lnTo>
                <a:lnTo>
                  <a:pt x="10101573" y="2443254"/>
                </a:lnTo>
                <a:close/>
                <a:moveTo>
                  <a:pt x="4658812" y="2441047"/>
                </a:moveTo>
                <a:cubicBezTo>
                  <a:pt x="4658812" y="2441047"/>
                  <a:pt x="4658812" y="2442411"/>
                  <a:pt x="4658812" y="2443190"/>
                </a:cubicBezTo>
                <a:lnTo>
                  <a:pt x="4670907" y="2444553"/>
                </a:lnTo>
                <a:lnTo>
                  <a:pt x="4670907" y="2441047"/>
                </a:lnTo>
                <a:cubicBezTo>
                  <a:pt x="4666867" y="2440852"/>
                  <a:pt x="4662829" y="2440852"/>
                  <a:pt x="4658812" y="2441047"/>
                </a:cubicBezTo>
                <a:close/>
                <a:moveTo>
                  <a:pt x="2777949" y="2441047"/>
                </a:moveTo>
                <a:lnTo>
                  <a:pt x="2779884" y="2442801"/>
                </a:lnTo>
                <a:cubicBezTo>
                  <a:pt x="2786413" y="2448760"/>
                  <a:pt x="2796185" y="2451760"/>
                  <a:pt x="2806005" y="2450786"/>
                </a:cubicBezTo>
                <a:cubicBezTo>
                  <a:pt x="2808666" y="2450786"/>
                  <a:pt x="2808184" y="2448643"/>
                  <a:pt x="2809151" y="2447476"/>
                </a:cubicBezTo>
                <a:lnTo>
                  <a:pt x="2783269" y="2441631"/>
                </a:lnTo>
                <a:close/>
                <a:moveTo>
                  <a:pt x="9112805" y="2440852"/>
                </a:moveTo>
                <a:cubicBezTo>
                  <a:pt x="9106759" y="2442022"/>
                  <a:pt x="9099259" y="2444163"/>
                  <a:pt x="9100953" y="2446696"/>
                </a:cubicBezTo>
                <a:cubicBezTo>
                  <a:pt x="9107025" y="2452694"/>
                  <a:pt x="9113917" y="2458129"/>
                  <a:pt x="9121513" y="2462861"/>
                </a:cubicBezTo>
                <a:cubicBezTo>
                  <a:pt x="9083683" y="2455228"/>
                  <a:pt x="9045319" y="2449443"/>
                  <a:pt x="9006619" y="2445527"/>
                </a:cubicBezTo>
                <a:cubicBezTo>
                  <a:pt x="9005869" y="2447709"/>
                  <a:pt x="9005313" y="2449909"/>
                  <a:pt x="9004927" y="2452150"/>
                </a:cubicBezTo>
                <a:cubicBezTo>
                  <a:pt x="9004683" y="2453708"/>
                  <a:pt x="9004683" y="2455266"/>
                  <a:pt x="9004927" y="2456825"/>
                </a:cubicBezTo>
                <a:cubicBezTo>
                  <a:pt x="8975731" y="2453669"/>
                  <a:pt x="8946343" y="2451897"/>
                  <a:pt x="8916883" y="2451566"/>
                </a:cubicBezTo>
                <a:cubicBezTo>
                  <a:pt x="8933524" y="2460563"/>
                  <a:pt x="8952607" y="2466231"/>
                  <a:pt x="8972514" y="2468121"/>
                </a:cubicBezTo>
                <a:cubicBezTo>
                  <a:pt x="8982215" y="2468335"/>
                  <a:pt x="8991842" y="2469329"/>
                  <a:pt x="9001299" y="2471043"/>
                </a:cubicBezTo>
                <a:lnTo>
                  <a:pt x="9001299" y="2470652"/>
                </a:lnTo>
                <a:cubicBezTo>
                  <a:pt x="9052288" y="2484150"/>
                  <a:pt x="9106807" y="2486430"/>
                  <a:pt x="9159246" y="2477275"/>
                </a:cubicBezTo>
                <a:cubicBezTo>
                  <a:pt x="9171920" y="2475249"/>
                  <a:pt x="9185031" y="2475989"/>
                  <a:pt x="9197221" y="2479418"/>
                </a:cubicBezTo>
                <a:cubicBezTo>
                  <a:pt x="9200849" y="2475132"/>
                  <a:pt x="9203511" y="2470652"/>
                  <a:pt x="9183675" y="2465783"/>
                </a:cubicBezTo>
                <a:cubicBezTo>
                  <a:pt x="9172065" y="2462667"/>
                  <a:pt x="9157070" y="2461303"/>
                  <a:pt x="9147636" y="2457992"/>
                </a:cubicBezTo>
                <a:cubicBezTo>
                  <a:pt x="9138202" y="2454682"/>
                  <a:pt x="9147636" y="2450201"/>
                  <a:pt x="9132397" y="2445918"/>
                </a:cubicBezTo>
                <a:cubicBezTo>
                  <a:pt x="9126013" y="2443871"/>
                  <a:pt x="9119481" y="2442177"/>
                  <a:pt x="9112805" y="2440852"/>
                </a:cubicBezTo>
                <a:close/>
                <a:moveTo>
                  <a:pt x="9905147" y="2440183"/>
                </a:moveTo>
                <a:cubicBezTo>
                  <a:pt x="9893276" y="2439300"/>
                  <a:pt x="9881264" y="2439646"/>
                  <a:pt x="9869408" y="2441243"/>
                </a:cubicBezTo>
                <a:cubicBezTo>
                  <a:pt x="9895531" y="2446404"/>
                  <a:pt x="9908592" y="2448985"/>
                  <a:pt x="9917179" y="2449569"/>
                </a:cubicBezTo>
                <a:lnTo>
                  <a:pt x="9937448" y="2446032"/>
                </a:lnTo>
                <a:lnTo>
                  <a:pt x="9940037" y="2446500"/>
                </a:lnTo>
                <a:lnTo>
                  <a:pt x="9938102" y="2445918"/>
                </a:lnTo>
                <a:lnTo>
                  <a:pt x="9937448" y="2446032"/>
                </a:lnTo>
                <a:close/>
                <a:moveTo>
                  <a:pt x="11905561" y="2439879"/>
                </a:moveTo>
                <a:cubicBezTo>
                  <a:pt x="11905561" y="2439879"/>
                  <a:pt x="11906529" y="2440852"/>
                  <a:pt x="11907496" y="2441437"/>
                </a:cubicBezTo>
                <a:lnTo>
                  <a:pt x="11907979" y="2441826"/>
                </a:lnTo>
                <a:lnTo>
                  <a:pt x="11913543" y="2441826"/>
                </a:lnTo>
                <a:lnTo>
                  <a:pt x="11911367" y="2439879"/>
                </a:lnTo>
                <a:cubicBezTo>
                  <a:pt x="11909434" y="2439763"/>
                  <a:pt x="11907494" y="2439763"/>
                  <a:pt x="11905561" y="2439879"/>
                </a:cubicBezTo>
                <a:close/>
                <a:moveTo>
                  <a:pt x="8832223" y="2437930"/>
                </a:moveTo>
                <a:cubicBezTo>
                  <a:pt x="8832223" y="2439294"/>
                  <a:pt x="8833676" y="2441631"/>
                  <a:pt x="8836093" y="2442216"/>
                </a:cubicBezTo>
                <a:cubicBezTo>
                  <a:pt x="8840471" y="2443014"/>
                  <a:pt x="8844923" y="2443462"/>
                  <a:pt x="8849397" y="2443580"/>
                </a:cubicBezTo>
                <a:cubicBezTo>
                  <a:pt x="8849397" y="2442216"/>
                  <a:pt x="8849397" y="2440852"/>
                  <a:pt x="8849397" y="2439489"/>
                </a:cubicBezTo>
                <a:close/>
                <a:moveTo>
                  <a:pt x="3749697" y="2436705"/>
                </a:moveTo>
                <a:lnTo>
                  <a:pt x="3749825" y="2436763"/>
                </a:lnTo>
                <a:lnTo>
                  <a:pt x="3749689" y="2436751"/>
                </a:lnTo>
                <a:close/>
                <a:moveTo>
                  <a:pt x="4111679" y="2436372"/>
                </a:moveTo>
                <a:cubicBezTo>
                  <a:pt x="4132093" y="2446073"/>
                  <a:pt x="4154854" y="2452112"/>
                  <a:pt x="4178438" y="2454097"/>
                </a:cubicBezTo>
                <a:cubicBezTo>
                  <a:pt x="4184002" y="2454097"/>
                  <a:pt x="4195368" y="2452733"/>
                  <a:pt x="4194645" y="2450592"/>
                </a:cubicBezTo>
                <a:cubicBezTo>
                  <a:pt x="4190315" y="2445020"/>
                  <a:pt x="4183735" y="2440834"/>
                  <a:pt x="4176020" y="2438709"/>
                </a:cubicBezTo>
                <a:lnTo>
                  <a:pt x="4176503" y="2441437"/>
                </a:lnTo>
                <a:cubicBezTo>
                  <a:pt x="4157393" y="2438906"/>
                  <a:pt x="4139010" y="2438321"/>
                  <a:pt x="4111679" y="2436372"/>
                </a:cubicBezTo>
                <a:close/>
                <a:moveTo>
                  <a:pt x="2674424" y="2434814"/>
                </a:moveTo>
                <a:cubicBezTo>
                  <a:pt x="2672972" y="2435983"/>
                  <a:pt x="2669101" y="2437151"/>
                  <a:pt x="2670554" y="2438515"/>
                </a:cubicBezTo>
                <a:cubicBezTo>
                  <a:pt x="2674881" y="2441106"/>
                  <a:pt x="2679503" y="2443384"/>
                  <a:pt x="2684341" y="2445333"/>
                </a:cubicBezTo>
                <a:cubicBezTo>
                  <a:pt x="2686758" y="2445605"/>
                  <a:pt x="2689178" y="2445605"/>
                  <a:pt x="2691596" y="2445333"/>
                </a:cubicBezTo>
                <a:cubicBezTo>
                  <a:pt x="2702965" y="2446306"/>
                  <a:pt x="2717963" y="2449617"/>
                  <a:pt x="2720863" y="2445333"/>
                </a:cubicBezTo>
                <a:cubicBezTo>
                  <a:pt x="2722074" y="2445333"/>
                  <a:pt x="2718930" y="2442605"/>
                  <a:pt x="2715543" y="2441631"/>
                </a:cubicBezTo>
                <a:lnTo>
                  <a:pt x="2715060" y="2441047"/>
                </a:lnTo>
                <a:cubicBezTo>
                  <a:pt x="2702602" y="2435730"/>
                  <a:pt x="2688427" y="2433569"/>
                  <a:pt x="2674424" y="2434814"/>
                </a:cubicBezTo>
                <a:close/>
                <a:moveTo>
                  <a:pt x="7605645" y="2434620"/>
                </a:moveTo>
                <a:lnTo>
                  <a:pt x="7642411" y="2455655"/>
                </a:lnTo>
                <a:cubicBezTo>
                  <a:pt x="7657650" y="2458909"/>
                  <a:pt x="7673761" y="2458091"/>
                  <a:pt x="7688370" y="2453318"/>
                </a:cubicBezTo>
                <a:cubicBezTo>
                  <a:pt x="7679662" y="2451566"/>
                  <a:pt x="7667084" y="2447085"/>
                  <a:pt x="7667326" y="2446891"/>
                </a:cubicBezTo>
                <a:lnTo>
                  <a:pt x="7667567" y="2447670"/>
                </a:lnTo>
                <a:cubicBezTo>
                  <a:pt x="7674583" y="2442022"/>
                  <a:pt x="7654022" y="2438709"/>
                  <a:pt x="7645073" y="2434620"/>
                </a:cubicBezTo>
                <a:close/>
                <a:moveTo>
                  <a:pt x="5511443" y="2433646"/>
                </a:moveTo>
                <a:lnTo>
                  <a:pt x="5570221" y="2445918"/>
                </a:lnTo>
                <a:cubicBezTo>
                  <a:pt x="5569058" y="2443852"/>
                  <a:pt x="5567511" y="2441942"/>
                  <a:pt x="5565624" y="2440267"/>
                </a:cubicBezTo>
                <a:cubicBezTo>
                  <a:pt x="5562625" y="2438398"/>
                  <a:pt x="5559479" y="2436703"/>
                  <a:pt x="5556190" y="2435204"/>
                </a:cubicBezTo>
                <a:cubicBezTo>
                  <a:pt x="5541604" y="2431951"/>
                  <a:pt x="5526319" y="2431426"/>
                  <a:pt x="5511443" y="2433646"/>
                </a:cubicBezTo>
                <a:close/>
                <a:moveTo>
                  <a:pt x="4431688" y="2432867"/>
                </a:moveTo>
                <a:cubicBezTo>
                  <a:pt x="4431202" y="2434990"/>
                  <a:pt x="4431202" y="2437172"/>
                  <a:pt x="4431688" y="2439294"/>
                </a:cubicBezTo>
                <a:cubicBezTo>
                  <a:pt x="4434201" y="2440171"/>
                  <a:pt x="4436792" y="2440891"/>
                  <a:pt x="4439428" y="2441437"/>
                </a:cubicBezTo>
                <a:lnTo>
                  <a:pt x="4439428" y="2439879"/>
                </a:lnTo>
                <a:cubicBezTo>
                  <a:pt x="4442401" y="2438437"/>
                  <a:pt x="4445233" y="2436820"/>
                  <a:pt x="4447892" y="2435010"/>
                </a:cubicBezTo>
                <a:close/>
                <a:moveTo>
                  <a:pt x="8612354" y="2432477"/>
                </a:moveTo>
                <a:cubicBezTo>
                  <a:pt x="8608484" y="2433452"/>
                  <a:pt x="8601711" y="2434231"/>
                  <a:pt x="8601470" y="2435983"/>
                </a:cubicBezTo>
                <a:cubicBezTo>
                  <a:pt x="8601227" y="2437736"/>
                  <a:pt x="8604373" y="2442216"/>
                  <a:pt x="8608967" y="2449034"/>
                </a:cubicBezTo>
                <a:lnTo>
                  <a:pt x="8609693" y="2449228"/>
                </a:lnTo>
                <a:cubicBezTo>
                  <a:pt x="8620577" y="2445527"/>
                  <a:pt x="8629529" y="2444163"/>
                  <a:pt x="8631463" y="2441047"/>
                </a:cubicBezTo>
                <a:cubicBezTo>
                  <a:pt x="8633399" y="2437930"/>
                  <a:pt x="8619127" y="2435399"/>
                  <a:pt x="8612354" y="2432477"/>
                </a:cubicBezTo>
                <a:close/>
                <a:moveTo>
                  <a:pt x="8678146" y="2432088"/>
                </a:moveTo>
                <a:lnTo>
                  <a:pt x="8677905" y="2432673"/>
                </a:lnTo>
                <a:cubicBezTo>
                  <a:pt x="8669123" y="2435924"/>
                  <a:pt x="8660972" y="2440190"/>
                  <a:pt x="8653717" y="2445333"/>
                </a:cubicBezTo>
                <a:cubicBezTo>
                  <a:pt x="8663729" y="2447124"/>
                  <a:pt x="8673938" y="2448177"/>
                  <a:pt x="8684192" y="2448449"/>
                </a:cubicBezTo>
                <a:cubicBezTo>
                  <a:pt x="8694304" y="2445625"/>
                  <a:pt x="8704173" y="2442235"/>
                  <a:pt x="8713703" y="2438321"/>
                </a:cubicBezTo>
                <a:cubicBezTo>
                  <a:pt x="8703687" y="2431933"/>
                  <a:pt x="8690553" y="2429634"/>
                  <a:pt x="8678146" y="2432088"/>
                </a:cubicBezTo>
                <a:close/>
                <a:moveTo>
                  <a:pt x="4201176" y="2431503"/>
                </a:moveTo>
                <a:lnTo>
                  <a:pt x="4206737" y="2434814"/>
                </a:lnTo>
                <a:cubicBezTo>
                  <a:pt x="4208190" y="2434814"/>
                  <a:pt x="4210366" y="2434814"/>
                  <a:pt x="4210607" y="2433646"/>
                </a:cubicBezTo>
                <a:cubicBezTo>
                  <a:pt x="4210851" y="2432477"/>
                  <a:pt x="4208431" y="2432282"/>
                  <a:pt x="4207222" y="2431503"/>
                </a:cubicBezTo>
                <a:close/>
                <a:moveTo>
                  <a:pt x="3914468" y="2431232"/>
                </a:moveTo>
                <a:lnTo>
                  <a:pt x="3926882" y="2433061"/>
                </a:lnTo>
                <a:cubicBezTo>
                  <a:pt x="3924728" y="2432692"/>
                  <a:pt x="3922504" y="2432692"/>
                  <a:pt x="3920350" y="2433061"/>
                </a:cubicBezTo>
                <a:close/>
                <a:moveTo>
                  <a:pt x="3907773" y="2429751"/>
                </a:moveTo>
                <a:lnTo>
                  <a:pt x="3909708" y="2429751"/>
                </a:lnTo>
                <a:lnTo>
                  <a:pt x="3914468" y="2431232"/>
                </a:lnTo>
                <a:lnTo>
                  <a:pt x="3909708" y="2430530"/>
                </a:lnTo>
                <a:close/>
                <a:moveTo>
                  <a:pt x="4794509" y="2428581"/>
                </a:moveTo>
                <a:lnTo>
                  <a:pt x="4834177" y="2447864"/>
                </a:lnTo>
                <a:cubicBezTo>
                  <a:pt x="4836839" y="2448079"/>
                  <a:pt x="4839498" y="2448079"/>
                  <a:pt x="4842159" y="2447864"/>
                </a:cubicBezTo>
                <a:cubicBezTo>
                  <a:pt x="4842159" y="2443384"/>
                  <a:pt x="4843367" y="2438906"/>
                  <a:pt x="4844094" y="2432477"/>
                </a:cubicBezTo>
                <a:close/>
                <a:moveTo>
                  <a:pt x="7563074" y="2427608"/>
                </a:moveTo>
                <a:cubicBezTo>
                  <a:pt x="7548079" y="2429360"/>
                  <a:pt x="7559204" y="2434231"/>
                  <a:pt x="7570091" y="2439100"/>
                </a:cubicBezTo>
                <a:cubicBezTo>
                  <a:pt x="7577587" y="2436568"/>
                  <a:pt x="7586539" y="2434231"/>
                  <a:pt x="7570091" y="2427608"/>
                </a:cubicBezTo>
                <a:cubicBezTo>
                  <a:pt x="7567767" y="2427316"/>
                  <a:pt x="7565398" y="2427316"/>
                  <a:pt x="7563074" y="2427608"/>
                </a:cubicBezTo>
                <a:close/>
                <a:moveTo>
                  <a:pt x="2579848" y="2427023"/>
                </a:moveTo>
                <a:lnTo>
                  <a:pt x="2566062" y="2428972"/>
                </a:lnTo>
                <a:cubicBezTo>
                  <a:pt x="2568794" y="2430608"/>
                  <a:pt x="2571818" y="2431912"/>
                  <a:pt x="2575010" y="2432867"/>
                </a:cubicBezTo>
                <a:cubicBezTo>
                  <a:pt x="2578736" y="2433587"/>
                  <a:pt x="2582654" y="2433587"/>
                  <a:pt x="2586380" y="2432867"/>
                </a:cubicBezTo>
                <a:cubicBezTo>
                  <a:pt x="2586380" y="2432867"/>
                  <a:pt x="2583477" y="2430336"/>
                  <a:pt x="2579607" y="2427608"/>
                </a:cubicBezTo>
                <a:close/>
                <a:moveTo>
                  <a:pt x="10037275" y="2425661"/>
                </a:moveTo>
                <a:cubicBezTo>
                  <a:pt x="10031469" y="2425856"/>
                  <a:pt x="10026388" y="2429360"/>
                  <a:pt x="10029534" y="2432088"/>
                </a:cubicBezTo>
                <a:cubicBezTo>
                  <a:pt x="10038854" y="2437249"/>
                  <a:pt x="10050342" y="2439216"/>
                  <a:pt x="10061463" y="2437542"/>
                </a:cubicBezTo>
                <a:cubicBezTo>
                  <a:pt x="10065861" y="2436802"/>
                  <a:pt x="10069995" y="2435262"/>
                  <a:pt x="10073555" y="2433061"/>
                </a:cubicBezTo>
                <a:cubicBezTo>
                  <a:pt x="10063184" y="2426771"/>
                  <a:pt x="10050111" y="2424103"/>
                  <a:pt x="10037275" y="2425661"/>
                </a:cubicBezTo>
                <a:close/>
                <a:moveTo>
                  <a:pt x="3837387" y="2424491"/>
                </a:moveTo>
                <a:lnTo>
                  <a:pt x="3839591" y="2425465"/>
                </a:lnTo>
                <a:lnTo>
                  <a:pt x="3833999" y="2425465"/>
                </a:lnTo>
                <a:lnTo>
                  <a:pt x="3835208" y="2427802"/>
                </a:lnTo>
                <a:lnTo>
                  <a:pt x="3844883" y="2427802"/>
                </a:lnTo>
                <a:lnTo>
                  <a:pt x="3839591" y="2425465"/>
                </a:lnTo>
                <a:lnTo>
                  <a:pt x="3840287" y="2425465"/>
                </a:lnTo>
                <a:close/>
                <a:moveTo>
                  <a:pt x="4089184" y="2422545"/>
                </a:moveTo>
                <a:lnTo>
                  <a:pt x="4089184" y="2424103"/>
                </a:lnTo>
                <a:lnTo>
                  <a:pt x="4093296" y="2424103"/>
                </a:lnTo>
                <a:close/>
                <a:moveTo>
                  <a:pt x="8439409" y="2420402"/>
                </a:moveTo>
                <a:cubicBezTo>
                  <a:pt x="8430219" y="2420402"/>
                  <a:pt x="8435539" y="2425271"/>
                  <a:pt x="8443279" y="2428778"/>
                </a:cubicBezTo>
                <a:cubicBezTo>
                  <a:pt x="8451189" y="2432614"/>
                  <a:pt x="8460646" y="2433802"/>
                  <a:pt x="8469643" y="2432088"/>
                </a:cubicBezTo>
                <a:cubicBezTo>
                  <a:pt x="8473272" y="2430919"/>
                  <a:pt x="8469643" y="2427414"/>
                  <a:pt x="8469643" y="2422739"/>
                </a:cubicBezTo>
                <a:cubicBezTo>
                  <a:pt x="8459656" y="2421375"/>
                  <a:pt x="8449544" y="2420596"/>
                  <a:pt x="8439409" y="2420402"/>
                </a:cubicBezTo>
                <a:close/>
                <a:moveTo>
                  <a:pt x="5344788" y="2419623"/>
                </a:moveTo>
                <a:cubicBezTo>
                  <a:pt x="5331243" y="2417091"/>
                  <a:pt x="5328823" y="2424491"/>
                  <a:pt x="5340918" y="2430336"/>
                </a:cubicBezTo>
                <a:cubicBezTo>
                  <a:pt x="5351172" y="2435166"/>
                  <a:pt x="5360388" y="2441282"/>
                  <a:pt x="5368250" y="2448449"/>
                </a:cubicBezTo>
                <a:lnTo>
                  <a:pt x="5369459" y="2448643"/>
                </a:lnTo>
                <a:lnTo>
                  <a:pt x="5422673" y="2446891"/>
                </a:lnTo>
                <a:cubicBezTo>
                  <a:pt x="5418416" y="2444962"/>
                  <a:pt x="5414353" y="2442762"/>
                  <a:pt x="5410580" y="2440267"/>
                </a:cubicBezTo>
                <a:cubicBezTo>
                  <a:pt x="5405983" y="2435593"/>
                  <a:pt x="5402840" y="2430919"/>
                  <a:pt x="5398969" y="2426244"/>
                </a:cubicBezTo>
                <a:cubicBezTo>
                  <a:pt x="5380610" y="2426109"/>
                  <a:pt x="5362371" y="2423888"/>
                  <a:pt x="5344788" y="2419623"/>
                </a:cubicBezTo>
                <a:close/>
                <a:moveTo>
                  <a:pt x="3900276" y="2419232"/>
                </a:moveTo>
                <a:cubicBezTo>
                  <a:pt x="3890116" y="2419232"/>
                  <a:pt x="3888663" y="2421766"/>
                  <a:pt x="3898582" y="2426050"/>
                </a:cubicBezTo>
                <a:lnTo>
                  <a:pt x="3907773" y="2429751"/>
                </a:lnTo>
                <a:lnTo>
                  <a:pt x="3903661" y="2429751"/>
                </a:lnTo>
                <a:cubicBezTo>
                  <a:pt x="3894227" y="2429751"/>
                  <a:pt x="3875844" y="2428581"/>
                  <a:pt x="3882376" y="2433646"/>
                </a:cubicBezTo>
                <a:cubicBezTo>
                  <a:pt x="3892777" y="2442022"/>
                  <a:pt x="3903661" y="2436568"/>
                  <a:pt x="3914789" y="2437151"/>
                </a:cubicBezTo>
                <a:lnTo>
                  <a:pt x="3915998" y="2438515"/>
                </a:lnTo>
                <a:lnTo>
                  <a:pt x="3921803" y="2438515"/>
                </a:lnTo>
                <a:cubicBezTo>
                  <a:pt x="3917691" y="2443969"/>
                  <a:pt x="3920350" y="2449422"/>
                  <a:pt x="3948652" y="2456240"/>
                </a:cubicBezTo>
                <a:cubicBezTo>
                  <a:pt x="3953005" y="2456240"/>
                  <a:pt x="3962439" y="2455266"/>
                  <a:pt x="3972840" y="2455070"/>
                </a:cubicBezTo>
                <a:cubicBezTo>
                  <a:pt x="3983239" y="2454876"/>
                  <a:pt x="3997028" y="2456240"/>
                  <a:pt x="4005734" y="2455070"/>
                </a:cubicBezTo>
                <a:cubicBezTo>
                  <a:pt x="4009604" y="2455070"/>
                  <a:pt x="4009121" y="2451371"/>
                  <a:pt x="4007912" y="2449034"/>
                </a:cubicBezTo>
                <a:cubicBezTo>
                  <a:pt x="4004332" y="2446968"/>
                  <a:pt x="4000172" y="2445625"/>
                  <a:pt x="3995817" y="2445138"/>
                </a:cubicBezTo>
                <a:cubicBezTo>
                  <a:pt x="3983966" y="2444163"/>
                  <a:pt x="3971629" y="2445138"/>
                  <a:pt x="3960504" y="2442996"/>
                </a:cubicBezTo>
                <a:cubicBezTo>
                  <a:pt x="3952086" y="2440912"/>
                  <a:pt x="3943982" y="2438106"/>
                  <a:pt x="3936316" y="2434620"/>
                </a:cubicBezTo>
                <a:cubicBezTo>
                  <a:pt x="3936316" y="2424686"/>
                  <a:pt x="3923979" y="2419623"/>
                  <a:pt x="3900276" y="2419232"/>
                </a:cubicBezTo>
                <a:close/>
                <a:moveTo>
                  <a:pt x="9881745" y="2418650"/>
                </a:moveTo>
                <a:lnTo>
                  <a:pt x="9881745" y="2420790"/>
                </a:lnTo>
                <a:cubicBezTo>
                  <a:pt x="9881745" y="2420790"/>
                  <a:pt x="9882227" y="2419623"/>
                  <a:pt x="9881986" y="2419232"/>
                </a:cubicBezTo>
                <a:lnTo>
                  <a:pt x="9883921" y="2419817"/>
                </a:lnTo>
                <a:close/>
                <a:moveTo>
                  <a:pt x="5174745" y="2417870"/>
                </a:moveTo>
                <a:cubicBezTo>
                  <a:pt x="5167731" y="2420987"/>
                  <a:pt x="5174260" y="2423907"/>
                  <a:pt x="5184662" y="2426829"/>
                </a:cubicBezTo>
                <a:cubicBezTo>
                  <a:pt x="5206432" y="2432867"/>
                  <a:pt x="5233038" y="2429945"/>
                  <a:pt x="5252147" y="2441631"/>
                </a:cubicBezTo>
                <a:cubicBezTo>
                  <a:pt x="5268425" y="2444494"/>
                  <a:pt x="5285406" y="2442975"/>
                  <a:pt x="5300523" y="2437348"/>
                </a:cubicBezTo>
                <a:cubicBezTo>
                  <a:pt x="5263758" y="2427608"/>
                  <a:pt x="5263758" y="2427608"/>
                  <a:pt x="5174745" y="2417870"/>
                </a:cubicBezTo>
                <a:close/>
                <a:moveTo>
                  <a:pt x="7626207" y="2417674"/>
                </a:moveTo>
                <a:cubicBezTo>
                  <a:pt x="7621852" y="2417674"/>
                  <a:pt x="7617982" y="2421181"/>
                  <a:pt x="7620643" y="2422739"/>
                </a:cubicBezTo>
                <a:cubicBezTo>
                  <a:pt x="7628480" y="2426694"/>
                  <a:pt x="7636558" y="2430336"/>
                  <a:pt x="7644831" y="2433646"/>
                </a:cubicBezTo>
                <a:cubicBezTo>
                  <a:pt x="7659103" y="2427608"/>
                  <a:pt x="7660553" y="2425661"/>
                  <a:pt x="7645558" y="2420208"/>
                </a:cubicBezTo>
                <a:lnTo>
                  <a:pt x="7645799" y="2420987"/>
                </a:lnTo>
                <a:cubicBezTo>
                  <a:pt x="7639582" y="2418921"/>
                  <a:pt x="7632932" y="2417793"/>
                  <a:pt x="7626207" y="2417674"/>
                </a:cubicBezTo>
                <a:close/>
                <a:moveTo>
                  <a:pt x="4161022" y="2417091"/>
                </a:moveTo>
                <a:cubicBezTo>
                  <a:pt x="4156573" y="2416876"/>
                  <a:pt x="4152122" y="2416993"/>
                  <a:pt x="4147718" y="2417480"/>
                </a:cubicBezTo>
                <a:lnTo>
                  <a:pt x="4148686" y="2420208"/>
                </a:lnTo>
                <a:cubicBezTo>
                  <a:pt x="4154250" y="2422330"/>
                  <a:pt x="4160080" y="2423888"/>
                  <a:pt x="4166101" y="2424882"/>
                </a:cubicBezTo>
                <a:cubicBezTo>
                  <a:pt x="4170697" y="2424882"/>
                  <a:pt x="4171906" y="2422349"/>
                  <a:pt x="4174809" y="2420790"/>
                </a:cubicBezTo>
                <a:cubicBezTo>
                  <a:pt x="4170334" y="2419271"/>
                  <a:pt x="4165715" y="2418044"/>
                  <a:pt x="4161022" y="2417091"/>
                </a:cubicBezTo>
                <a:close/>
                <a:moveTo>
                  <a:pt x="8490446" y="2416506"/>
                </a:moveTo>
                <a:lnTo>
                  <a:pt x="8497460" y="2422545"/>
                </a:lnTo>
                <a:cubicBezTo>
                  <a:pt x="8501330" y="2422545"/>
                  <a:pt x="8507862" y="2422545"/>
                  <a:pt x="8508588" y="2422545"/>
                </a:cubicBezTo>
                <a:cubicBezTo>
                  <a:pt x="8509312" y="2422545"/>
                  <a:pt x="8505442" y="2419623"/>
                  <a:pt x="8503751" y="2418064"/>
                </a:cubicBezTo>
                <a:close/>
                <a:moveTo>
                  <a:pt x="6812762" y="2415921"/>
                </a:moveTo>
                <a:lnTo>
                  <a:pt x="6803569" y="2435593"/>
                </a:lnTo>
                <a:cubicBezTo>
                  <a:pt x="6816269" y="2441494"/>
                  <a:pt x="6831434" y="2442840"/>
                  <a:pt x="6845416" y="2439294"/>
                </a:cubicBezTo>
                <a:cubicBezTo>
                  <a:pt x="6852671" y="2436763"/>
                  <a:pt x="6851221" y="2432477"/>
                  <a:pt x="6840579" y="2427608"/>
                </a:cubicBezTo>
                <a:close/>
                <a:moveTo>
                  <a:pt x="3484965" y="2414754"/>
                </a:moveTo>
                <a:cubicBezTo>
                  <a:pt x="3479693" y="2414772"/>
                  <a:pt x="3474444" y="2415085"/>
                  <a:pt x="3469243" y="2415727"/>
                </a:cubicBezTo>
                <a:cubicBezTo>
                  <a:pt x="3465614" y="2414948"/>
                  <a:pt x="3468517" y="2417091"/>
                  <a:pt x="3470452" y="2419232"/>
                </a:cubicBezTo>
                <a:lnTo>
                  <a:pt x="3472872" y="2420208"/>
                </a:lnTo>
                <a:cubicBezTo>
                  <a:pt x="3477999" y="2419934"/>
                  <a:pt x="3483103" y="2419330"/>
                  <a:pt x="3488111" y="2418453"/>
                </a:cubicBezTo>
                <a:cubicBezTo>
                  <a:pt x="3489320" y="2418453"/>
                  <a:pt x="3486176" y="2416116"/>
                  <a:pt x="3484965" y="2414754"/>
                </a:cubicBezTo>
                <a:close/>
                <a:moveTo>
                  <a:pt x="3720073" y="2414363"/>
                </a:moveTo>
                <a:lnTo>
                  <a:pt x="3726604" y="2427023"/>
                </a:lnTo>
                <a:cubicBezTo>
                  <a:pt x="3734055" y="2426653"/>
                  <a:pt x="3741551" y="2427121"/>
                  <a:pt x="3748857" y="2428387"/>
                </a:cubicBezTo>
                <a:cubicBezTo>
                  <a:pt x="3760950" y="2432088"/>
                  <a:pt x="3755389" y="2433841"/>
                  <a:pt x="3749825" y="2435983"/>
                </a:cubicBezTo>
                <a:lnTo>
                  <a:pt x="3749697" y="2436705"/>
                </a:lnTo>
                <a:lnTo>
                  <a:pt x="3728539" y="2427219"/>
                </a:lnTo>
                <a:cubicBezTo>
                  <a:pt x="3722734" y="2428778"/>
                  <a:pt x="3709430" y="2428972"/>
                  <a:pt x="3722008" y="2434426"/>
                </a:cubicBezTo>
                <a:lnTo>
                  <a:pt x="3749689" y="2436751"/>
                </a:lnTo>
                <a:lnTo>
                  <a:pt x="3749583" y="2437348"/>
                </a:lnTo>
                <a:cubicBezTo>
                  <a:pt x="3763611" y="2440658"/>
                  <a:pt x="3777642" y="2444748"/>
                  <a:pt x="3791669" y="2446891"/>
                </a:cubicBezTo>
                <a:cubicBezTo>
                  <a:pt x="3804877" y="2448488"/>
                  <a:pt x="3818230" y="2449383"/>
                  <a:pt x="3831582" y="2449617"/>
                </a:cubicBezTo>
                <a:cubicBezTo>
                  <a:pt x="3822389" y="2436763"/>
                  <a:pt x="3788526" y="2431697"/>
                  <a:pt x="3768449" y="2423518"/>
                </a:cubicBezTo>
                <a:cubicBezTo>
                  <a:pt x="3752679" y="2419349"/>
                  <a:pt x="3736498" y="2416292"/>
                  <a:pt x="3720073" y="2414363"/>
                </a:cubicBezTo>
                <a:close/>
                <a:moveTo>
                  <a:pt x="4251002" y="2413975"/>
                </a:moveTo>
                <a:cubicBezTo>
                  <a:pt x="4251002" y="2417286"/>
                  <a:pt x="4251002" y="2420208"/>
                  <a:pt x="4249552" y="2422933"/>
                </a:cubicBezTo>
                <a:cubicBezTo>
                  <a:pt x="4258016" y="2424843"/>
                  <a:pt x="4266675" y="2426070"/>
                  <a:pt x="4275432" y="2426634"/>
                </a:cubicBezTo>
                <a:lnTo>
                  <a:pt x="4276399" y="2426244"/>
                </a:lnTo>
                <a:cubicBezTo>
                  <a:pt x="4280996" y="2426244"/>
                  <a:pt x="4276399" y="2420790"/>
                  <a:pt x="4276399" y="2418064"/>
                </a:cubicBezTo>
                <a:close/>
                <a:moveTo>
                  <a:pt x="4046855" y="2413779"/>
                </a:moveTo>
                <a:lnTo>
                  <a:pt x="4047939" y="2414386"/>
                </a:lnTo>
                <a:lnTo>
                  <a:pt x="4047096" y="2414558"/>
                </a:lnTo>
                <a:lnTo>
                  <a:pt x="4043925" y="2413957"/>
                </a:lnTo>
                <a:close/>
                <a:moveTo>
                  <a:pt x="5404772" y="2413390"/>
                </a:moveTo>
                <a:lnTo>
                  <a:pt x="5457988" y="2447670"/>
                </a:lnTo>
                <a:lnTo>
                  <a:pt x="5529100" y="2451954"/>
                </a:lnTo>
                <a:cubicBezTo>
                  <a:pt x="5532244" y="2446306"/>
                  <a:pt x="5519425" y="2443774"/>
                  <a:pt x="5510717" y="2442216"/>
                </a:cubicBezTo>
                <a:cubicBezTo>
                  <a:pt x="5493883" y="2439198"/>
                  <a:pt x="5477629" y="2434426"/>
                  <a:pt x="5462341" y="2427998"/>
                </a:cubicBezTo>
                <a:cubicBezTo>
                  <a:pt x="5443524" y="2422253"/>
                  <a:pt x="5424293" y="2417382"/>
                  <a:pt x="5404772" y="2413390"/>
                </a:cubicBezTo>
                <a:close/>
                <a:moveTo>
                  <a:pt x="9981158" y="2412611"/>
                </a:moveTo>
                <a:cubicBezTo>
                  <a:pt x="9965919" y="2412611"/>
                  <a:pt x="9977529" y="2416312"/>
                  <a:pt x="9981158" y="2419232"/>
                </a:cubicBezTo>
                <a:cubicBezTo>
                  <a:pt x="9968095" y="2424297"/>
                  <a:pt x="9968095" y="2424297"/>
                  <a:pt x="9996880" y="2435204"/>
                </a:cubicBezTo>
                <a:lnTo>
                  <a:pt x="9998815" y="2435789"/>
                </a:lnTo>
                <a:lnTo>
                  <a:pt x="9995671" y="2421181"/>
                </a:lnTo>
                <a:cubicBezTo>
                  <a:pt x="9995671" y="2421181"/>
                  <a:pt x="9997606" y="2419817"/>
                  <a:pt x="9995671" y="2419232"/>
                </a:cubicBezTo>
                <a:cubicBezTo>
                  <a:pt x="9991237" y="2416486"/>
                  <a:pt x="9986351" y="2414267"/>
                  <a:pt x="9981158" y="2412611"/>
                </a:cubicBezTo>
                <a:close/>
                <a:moveTo>
                  <a:pt x="9735649" y="2412611"/>
                </a:moveTo>
                <a:cubicBezTo>
                  <a:pt x="9734257" y="2413137"/>
                  <a:pt x="9732797" y="2413527"/>
                  <a:pt x="9731293" y="2413779"/>
                </a:cubicBezTo>
                <a:lnTo>
                  <a:pt x="9736857" y="2413779"/>
                </a:lnTo>
                <a:lnTo>
                  <a:pt x="9737583" y="2413779"/>
                </a:lnTo>
                <a:close/>
                <a:moveTo>
                  <a:pt x="7390855" y="2408716"/>
                </a:moveTo>
                <a:lnTo>
                  <a:pt x="7396661" y="2409883"/>
                </a:lnTo>
                <a:lnTo>
                  <a:pt x="7394243" y="2408716"/>
                </a:lnTo>
                <a:close/>
                <a:moveTo>
                  <a:pt x="3822148" y="2406115"/>
                </a:moveTo>
                <a:cubicBezTo>
                  <a:pt x="3813936" y="2406115"/>
                  <a:pt x="3805724" y="2407371"/>
                  <a:pt x="3797960" y="2409883"/>
                </a:cubicBezTo>
                <a:cubicBezTo>
                  <a:pt x="3813681" y="2415921"/>
                  <a:pt x="3831219" y="2418220"/>
                  <a:pt x="3848512" y="2416506"/>
                </a:cubicBezTo>
                <a:cubicBezTo>
                  <a:pt x="3851415" y="2416506"/>
                  <a:pt x="3851656" y="2414169"/>
                  <a:pt x="3852141" y="2412805"/>
                </a:cubicBezTo>
                <a:lnTo>
                  <a:pt x="3845792" y="2409798"/>
                </a:lnTo>
                <a:lnTo>
                  <a:pt x="3846336" y="2409883"/>
                </a:lnTo>
                <a:lnTo>
                  <a:pt x="3843916" y="2408910"/>
                </a:lnTo>
                <a:lnTo>
                  <a:pt x="3845792" y="2409798"/>
                </a:lnTo>
                <a:close/>
                <a:moveTo>
                  <a:pt x="4675262" y="2404429"/>
                </a:moveTo>
                <a:lnTo>
                  <a:pt x="4678406" y="2405599"/>
                </a:lnTo>
                <a:lnTo>
                  <a:pt x="4678406" y="2404429"/>
                </a:lnTo>
                <a:close/>
                <a:moveTo>
                  <a:pt x="11956840" y="2404041"/>
                </a:moveTo>
                <a:lnTo>
                  <a:pt x="11968692" y="2413390"/>
                </a:lnTo>
                <a:lnTo>
                  <a:pt x="11956355" y="2415142"/>
                </a:lnTo>
                <a:lnTo>
                  <a:pt x="11977641" y="2424882"/>
                </a:lnTo>
                <a:lnTo>
                  <a:pt x="11982237" y="2433452"/>
                </a:lnTo>
                <a:cubicBezTo>
                  <a:pt x="12007875" y="2438321"/>
                  <a:pt x="12034242" y="2443190"/>
                  <a:pt x="12060365" y="2447670"/>
                </a:cubicBezTo>
                <a:cubicBezTo>
                  <a:pt x="12063509" y="2447670"/>
                  <a:pt x="12066653" y="2445527"/>
                  <a:pt x="12071008" y="2443774"/>
                </a:cubicBezTo>
                <a:lnTo>
                  <a:pt x="11998444" y="2428193"/>
                </a:lnTo>
                <a:cubicBezTo>
                  <a:pt x="12016827" y="2429360"/>
                  <a:pt x="12036177" y="2431115"/>
                  <a:pt x="12053834" y="2431309"/>
                </a:cubicBezTo>
                <a:cubicBezTo>
                  <a:pt x="12064992" y="2430724"/>
                  <a:pt x="12076071" y="2429420"/>
                  <a:pt x="12086971" y="2427414"/>
                </a:cubicBezTo>
                <a:cubicBezTo>
                  <a:pt x="12055819" y="2418163"/>
                  <a:pt x="12023289" y="2412259"/>
                  <a:pt x="11990218" y="2409883"/>
                </a:cubicBezTo>
                <a:cubicBezTo>
                  <a:pt x="11988299" y="2409008"/>
                  <a:pt x="11986272" y="2408286"/>
                  <a:pt x="11984172" y="2407742"/>
                </a:cubicBezTo>
                <a:close/>
                <a:moveTo>
                  <a:pt x="3667100" y="2403650"/>
                </a:moveTo>
                <a:cubicBezTo>
                  <a:pt x="3667100" y="2403650"/>
                  <a:pt x="3666859" y="2403650"/>
                  <a:pt x="3668070" y="2404429"/>
                </a:cubicBezTo>
                <a:lnTo>
                  <a:pt x="3666859" y="2405794"/>
                </a:lnTo>
                <a:lnTo>
                  <a:pt x="3673632" y="2405794"/>
                </a:lnTo>
                <a:lnTo>
                  <a:pt x="3673632" y="2403650"/>
                </a:lnTo>
                <a:cubicBezTo>
                  <a:pt x="3671455" y="2403417"/>
                  <a:pt x="3669279" y="2403417"/>
                  <a:pt x="3667100" y="2403650"/>
                </a:cubicBezTo>
                <a:close/>
                <a:moveTo>
                  <a:pt x="7444069" y="2403456"/>
                </a:moveTo>
                <a:lnTo>
                  <a:pt x="7444069" y="2404235"/>
                </a:lnTo>
                <a:lnTo>
                  <a:pt x="7457614" y="2406572"/>
                </a:lnTo>
                <a:lnTo>
                  <a:pt x="7459067" y="2403456"/>
                </a:lnTo>
                <a:cubicBezTo>
                  <a:pt x="7453262" y="2404041"/>
                  <a:pt x="7448666" y="2403456"/>
                  <a:pt x="7444069" y="2403456"/>
                </a:cubicBezTo>
                <a:close/>
                <a:moveTo>
                  <a:pt x="11904594" y="2403068"/>
                </a:moveTo>
                <a:cubicBezTo>
                  <a:pt x="11903383" y="2403262"/>
                  <a:pt x="11902415" y="2404626"/>
                  <a:pt x="11903383" y="2405209"/>
                </a:cubicBezTo>
                <a:lnTo>
                  <a:pt x="11903868" y="2405599"/>
                </a:lnTo>
                <a:cubicBezTo>
                  <a:pt x="11913375" y="2410838"/>
                  <a:pt x="11924526" y="2413799"/>
                  <a:pt x="11936037" y="2414169"/>
                </a:cubicBezTo>
                <a:cubicBezTo>
                  <a:pt x="11942160" y="2414461"/>
                  <a:pt x="11948297" y="2414461"/>
                  <a:pt x="11954420" y="2414169"/>
                </a:cubicBezTo>
                <a:cubicBezTo>
                  <a:pt x="11949636" y="2411441"/>
                  <a:pt x="11944432" y="2409202"/>
                  <a:pt x="11938940" y="2407546"/>
                </a:cubicBezTo>
                <a:cubicBezTo>
                  <a:pt x="11927814" y="2405405"/>
                  <a:pt x="11915960" y="2404429"/>
                  <a:pt x="11904594" y="2403068"/>
                </a:cubicBezTo>
                <a:close/>
                <a:moveTo>
                  <a:pt x="3427398" y="2400925"/>
                </a:moveTo>
                <a:cubicBezTo>
                  <a:pt x="3410950" y="2406767"/>
                  <a:pt x="3410950" y="2406767"/>
                  <a:pt x="3426190" y="2420790"/>
                </a:cubicBezTo>
                <a:lnTo>
                  <a:pt x="3429575" y="2421766"/>
                </a:lnTo>
                <a:cubicBezTo>
                  <a:pt x="3431896" y="2422076"/>
                  <a:pt x="3434267" y="2422076"/>
                  <a:pt x="3436588" y="2421766"/>
                </a:cubicBezTo>
                <a:cubicBezTo>
                  <a:pt x="3451828" y="2417870"/>
                  <a:pt x="3436588" y="2410274"/>
                  <a:pt x="3427398" y="2400925"/>
                </a:cubicBezTo>
                <a:close/>
                <a:moveTo>
                  <a:pt x="5223121" y="2400146"/>
                </a:moveTo>
                <a:lnTo>
                  <a:pt x="5239084" y="2412026"/>
                </a:lnTo>
                <a:cubicBezTo>
                  <a:pt x="5248759" y="2412026"/>
                  <a:pt x="5258678" y="2412026"/>
                  <a:pt x="5267627" y="2411053"/>
                </a:cubicBezTo>
                <a:cubicBezTo>
                  <a:pt x="5268836" y="2411053"/>
                  <a:pt x="5265934" y="2407351"/>
                  <a:pt x="5264240" y="2406963"/>
                </a:cubicBezTo>
                <a:cubicBezTo>
                  <a:pt x="5253597" y="2404820"/>
                  <a:pt x="5242954" y="2403262"/>
                  <a:pt x="5223121" y="2400146"/>
                </a:cubicBezTo>
                <a:close/>
                <a:moveTo>
                  <a:pt x="3330887" y="2399366"/>
                </a:moveTo>
                <a:cubicBezTo>
                  <a:pt x="3330887" y="2399366"/>
                  <a:pt x="3332096" y="2402871"/>
                  <a:pt x="3334757" y="2403650"/>
                </a:cubicBezTo>
                <a:cubicBezTo>
                  <a:pt x="3342012" y="2405794"/>
                  <a:pt x="3352173" y="2407936"/>
                  <a:pt x="3362330" y="2410080"/>
                </a:cubicBezTo>
                <a:lnTo>
                  <a:pt x="3364751" y="2411053"/>
                </a:lnTo>
                <a:lnTo>
                  <a:pt x="3368621" y="2408716"/>
                </a:lnTo>
                <a:cubicBezTo>
                  <a:pt x="3359672" y="2405599"/>
                  <a:pt x="3350964" y="2402288"/>
                  <a:pt x="3341530" y="2399366"/>
                </a:cubicBezTo>
                <a:cubicBezTo>
                  <a:pt x="3338046" y="2398548"/>
                  <a:pt x="3334371" y="2398548"/>
                  <a:pt x="3330887" y="2399366"/>
                </a:cubicBezTo>
                <a:close/>
                <a:moveTo>
                  <a:pt x="8657343" y="2398197"/>
                </a:moveTo>
                <a:lnTo>
                  <a:pt x="8653717" y="2400730"/>
                </a:lnTo>
                <a:cubicBezTo>
                  <a:pt x="8666777" y="2402871"/>
                  <a:pt x="8660245" y="2400730"/>
                  <a:pt x="8657343" y="2398197"/>
                </a:cubicBezTo>
                <a:close/>
                <a:moveTo>
                  <a:pt x="6540161" y="2397224"/>
                </a:moveTo>
                <a:cubicBezTo>
                  <a:pt x="6537985" y="2397224"/>
                  <a:pt x="6537744" y="2399172"/>
                  <a:pt x="6535083" y="2401704"/>
                </a:cubicBezTo>
                <a:cubicBezTo>
                  <a:pt x="6545967" y="2401704"/>
                  <a:pt x="6554192" y="2403262"/>
                  <a:pt x="6561688" y="2403456"/>
                </a:cubicBezTo>
                <a:cubicBezTo>
                  <a:pt x="6562656" y="2403847"/>
                  <a:pt x="6561206" y="2400534"/>
                  <a:pt x="6560721" y="2400340"/>
                </a:cubicBezTo>
                <a:lnTo>
                  <a:pt x="6560721" y="2399951"/>
                </a:lnTo>
                <a:cubicBezTo>
                  <a:pt x="6553948" y="2398704"/>
                  <a:pt x="6547079" y="2397788"/>
                  <a:pt x="6540161" y="2397224"/>
                </a:cubicBezTo>
                <a:close/>
                <a:moveTo>
                  <a:pt x="3828921" y="2396250"/>
                </a:moveTo>
                <a:lnTo>
                  <a:pt x="3831097" y="2397808"/>
                </a:lnTo>
                <a:lnTo>
                  <a:pt x="3833273" y="2397808"/>
                </a:lnTo>
                <a:close/>
                <a:moveTo>
                  <a:pt x="11923944" y="2395277"/>
                </a:moveTo>
                <a:lnTo>
                  <a:pt x="11923984" y="2395665"/>
                </a:lnTo>
                <a:lnTo>
                  <a:pt x="11918622" y="2395665"/>
                </a:lnTo>
                <a:lnTo>
                  <a:pt x="11918622" y="2397614"/>
                </a:lnTo>
                <a:cubicBezTo>
                  <a:pt x="11920473" y="2397749"/>
                  <a:pt x="11922334" y="2397749"/>
                  <a:pt x="11924186" y="2397614"/>
                </a:cubicBezTo>
                <a:lnTo>
                  <a:pt x="11923984" y="2395665"/>
                </a:lnTo>
                <a:lnTo>
                  <a:pt x="11924427" y="2395665"/>
                </a:lnTo>
                <a:close/>
                <a:moveTo>
                  <a:pt x="8337003" y="2394984"/>
                </a:moveTo>
                <a:cubicBezTo>
                  <a:pt x="8331772" y="2394838"/>
                  <a:pt x="8327660" y="2395471"/>
                  <a:pt x="8326450" y="2397808"/>
                </a:cubicBezTo>
                <a:cubicBezTo>
                  <a:pt x="8325968" y="2398781"/>
                  <a:pt x="8329353" y="2401313"/>
                  <a:pt x="8332740" y="2402677"/>
                </a:cubicBezTo>
                <a:cubicBezTo>
                  <a:pt x="8343116" y="2406904"/>
                  <a:pt x="8354800" y="2408599"/>
                  <a:pt x="8366362" y="2407546"/>
                </a:cubicBezTo>
                <a:cubicBezTo>
                  <a:pt x="8371200" y="2407546"/>
                  <a:pt x="8372167" y="2404626"/>
                  <a:pt x="8375552" y="2402677"/>
                </a:cubicBezTo>
                <a:cubicBezTo>
                  <a:pt x="8368683" y="2400244"/>
                  <a:pt x="8361547" y="2398295"/>
                  <a:pt x="8354267" y="2396835"/>
                </a:cubicBezTo>
                <a:cubicBezTo>
                  <a:pt x="8348583" y="2396056"/>
                  <a:pt x="8342234" y="2395131"/>
                  <a:pt x="8337003" y="2394984"/>
                </a:cubicBezTo>
                <a:close/>
                <a:moveTo>
                  <a:pt x="9806519" y="2394498"/>
                </a:moveTo>
                <a:lnTo>
                  <a:pt x="9794667" y="2404626"/>
                </a:lnTo>
                <a:lnTo>
                  <a:pt x="9880051" y="2417480"/>
                </a:lnTo>
                <a:cubicBezTo>
                  <a:pt x="9900610" y="2419817"/>
                  <a:pt x="9920204" y="2421569"/>
                  <a:pt x="9923589" y="2413975"/>
                </a:cubicBezTo>
                <a:cubicBezTo>
                  <a:pt x="9883921" y="2394498"/>
                  <a:pt x="9845946" y="2403456"/>
                  <a:pt x="9806519" y="2394498"/>
                </a:cubicBezTo>
                <a:close/>
                <a:moveTo>
                  <a:pt x="4612129" y="2392160"/>
                </a:moveTo>
                <a:lnTo>
                  <a:pt x="4614791" y="2392160"/>
                </a:lnTo>
                <a:lnTo>
                  <a:pt x="4612269" y="2392305"/>
                </a:lnTo>
                <a:close/>
                <a:moveTo>
                  <a:pt x="3966309" y="2391964"/>
                </a:moveTo>
                <a:lnTo>
                  <a:pt x="3966791" y="2394692"/>
                </a:lnTo>
                <a:cubicBezTo>
                  <a:pt x="3971629" y="2398003"/>
                  <a:pt x="3973564" y="2400534"/>
                  <a:pt x="3976225" y="2401119"/>
                </a:cubicBezTo>
                <a:lnTo>
                  <a:pt x="4043925" y="2413957"/>
                </a:lnTo>
                <a:lnTo>
                  <a:pt x="3969938" y="2418453"/>
                </a:lnTo>
                <a:cubicBezTo>
                  <a:pt x="3969938" y="2424882"/>
                  <a:pt x="3988562" y="2427608"/>
                  <a:pt x="3996785" y="2428581"/>
                </a:cubicBezTo>
                <a:cubicBezTo>
                  <a:pt x="4027019" y="2432088"/>
                  <a:pt x="4059191" y="2436763"/>
                  <a:pt x="4085314" y="2437736"/>
                </a:cubicBezTo>
                <a:lnTo>
                  <a:pt x="4085797" y="2439100"/>
                </a:lnTo>
                <a:cubicBezTo>
                  <a:pt x="4094022" y="2432867"/>
                  <a:pt x="4077333" y="2429945"/>
                  <a:pt x="4069108" y="2426244"/>
                </a:cubicBezTo>
                <a:lnTo>
                  <a:pt x="4047939" y="2414386"/>
                </a:lnTo>
                <a:lnTo>
                  <a:pt x="4065237" y="2410858"/>
                </a:lnTo>
                <a:lnTo>
                  <a:pt x="4050483" y="2397614"/>
                </a:lnTo>
                <a:cubicBezTo>
                  <a:pt x="4034277" y="2397614"/>
                  <a:pt x="4021940" y="2397614"/>
                  <a:pt x="4008636" y="2397614"/>
                </a:cubicBezTo>
                <a:cubicBezTo>
                  <a:pt x="3995335" y="2397614"/>
                  <a:pt x="3981063" y="2393134"/>
                  <a:pt x="3966309" y="2391964"/>
                </a:cubicBezTo>
                <a:close/>
                <a:moveTo>
                  <a:pt x="4951489" y="2390991"/>
                </a:moveTo>
                <a:cubicBezTo>
                  <a:pt x="4954150" y="2396250"/>
                  <a:pt x="4952939" y="2399561"/>
                  <a:pt x="4958020" y="2401898"/>
                </a:cubicBezTo>
                <a:cubicBezTo>
                  <a:pt x="4970524" y="2406844"/>
                  <a:pt x="4984674" y="2408482"/>
                  <a:pt x="4998415" y="2406572"/>
                </a:cubicBezTo>
                <a:cubicBezTo>
                  <a:pt x="5006396" y="2404429"/>
                  <a:pt x="4998415" y="2399951"/>
                  <a:pt x="4990431" y="2397614"/>
                </a:cubicBezTo>
                <a:cubicBezTo>
                  <a:pt x="4977589" y="2394886"/>
                  <a:pt x="4964597" y="2392665"/>
                  <a:pt x="4951489" y="2390991"/>
                </a:cubicBezTo>
                <a:close/>
                <a:moveTo>
                  <a:pt x="4338320" y="2389238"/>
                </a:moveTo>
                <a:cubicBezTo>
                  <a:pt x="4328404" y="2400340"/>
                  <a:pt x="4331548" y="2403068"/>
                  <a:pt x="4359849" y="2408716"/>
                </a:cubicBezTo>
                <a:cubicBezTo>
                  <a:pt x="4370007" y="2410468"/>
                  <a:pt x="4380409" y="2411832"/>
                  <a:pt x="4390325" y="2412999"/>
                </a:cubicBezTo>
                <a:cubicBezTo>
                  <a:pt x="4394558" y="2413020"/>
                  <a:pt x="4398766" y="2412709"/>
                  <a:pt x="4402903" y="2412026"/>
                </a:cubicBezTo>
                <a:cubicBezTo>
                  <a:pt x="4388631" y="2407742"/>
                  <a:pt x="4375086" y="2404626"/>
                  <a:pt x="4364202" y="2400534"/>
                </a:cubicBezTo>
                <a:lnTo>
                  <a:pt x="4365170" y="2400146"/>
                </a:lnTo>
                <a:cubicBezTo>
                  <a:pt x="4355979" y="2396835"/>
                  <a:pt x="4354042" y="2391381"/>
                  <a:pt x="4338320" y="2389238"/>
                </a:cubicBezTo>
                <a:close/>
                <a:moveTo>
                  <a:pt x="7264836" y="2387486"/>
                </a:moveTo>
                <a:lnTo>
                  <a:pt x="7263869" y="2388265"/>
                </a:lnTo>
                <a:cubicBezTo>
                  <a:pt x="7260725" y="2393328"/>
                  <a:pt x="7252743" y="2396835"/>
                  <a:pt x="7257581" y="2399755"/>
                </a:cubicBezTo>
                <a:cubicBezTo>
                  <a:pt x="7276906" y="2410605"/>
                  <a:pt x="7299812" y="2416584"/>
                  <a:pt x="7323373" y="2416895"/>
                </a:cubicBezTo>
                <a:cubicBezTo>
                  <a:pt x="7331595" y="2402677"/>
                  <a:pt x="7294347" y="2397418"/>
                  <a:pt x="7264836" y="2387486"/>
                </a:cubicBezTo>
                <a:close/>
                <a:moveTo>
                  <a:pt x="3504315" y="2385537"/>
                </a:moveTo>
                <a:lnTo>
                  <a:pt x="3504074" y="2386316"/>
                </a:lnTo>
                <a:cubicBezTo>
                  <a:pt x="3506009" y="2387680"/>
                  <a:pt x="3508185" y="2390017"/>
                  <a:pt x="3509638" y="2390211"/>
                </a:cubicBezTo>
                <a:cubicBezTo>
                  <a:pt x="3513579" y="2390406"/>
                  <a:pt x="3517548" y="2390406"/>
                  <a:pt x="3521489" y="2390211"/>
                </a:cubicBezTo>
                <a:cubicBezTo>
                  <a:pt x="3519795" y="2388848"/>
                  <a:pt x="3517619" y="2386511"/>
                  <a:pt x="3516169" y="2386316"/>
                </a:cubicBezTo>
                <a:cubicBezTo>
                  <a:pt x="3512251" y="2385868"/>
                  <a:pt x="3508282" y="2385615"/>
                  <a:pt x="3504315" y="2385537"/>
                </a:cubicBezTo>
                <a:close/>
                <a:moveTo>
                  <a:pt x="9044596" y="2385148"/>
                </a:moveTo>
                <a:lnTo>
                  <a:pt x="9044352" y="2386122"/>
                </a:lnTo>
                <a:lnTo>
                  <a:pt x="9023551" y="2386122"/>
                </a:lnTo>
                <a:cubicBezTo>
                  <a:pt x="9025850" y="2388108"/>
                  <a:pt x="9028534" y="2389745"/>
                  <a:pt x="9031533" y="2390991"/>
                </a:cubicBezTo>
                <a:cubicBezTo>
                  <a:pt x="9041693" y="2394107"/>
                  <a:pt x="9051125" y="2395080"/>
                  <a:pt x="9053303" y="2390991"/>
                </a:cubicBezTo>
                <a:cubicBezTo>
                  <a:pt x="9054027" y="2390406"/>
                  <a:pt x="9049433" y="2388265"/>
                  <a:pt x="9044596" y="2385148"/>
                </a:cubicBezTo>
                <a:close/>
                <a:moveTo>
                  <a:pt x="4186663" y="2384564"/>
                </a:moveTo>
                <a:cubicBezTo>
                  <a:pt x="4182793" y="2384564"/>
                  <a:pt x="4177953" y="2387680"/>
                  <a:pt x="4180131" y="2389238"/>
                </a:cubicBezTo>
                <a:lnTo>
                  <a:pt x="4223723" y="2402857"/>
                </a:lnTo>
                <a:lnTo>
                  <a:pt x="4225364" y="2405794"/>
                </a:lnTo>
                <a:lnTo>
                  <a:pt x="4224396" y="2403068"/>
                </a:lnTo>
                <a:lnTo>
                  <a:pt x="4223723" y="2402857"/>
                </a:lnTo>
                <a:lnTo>
                  <a:pt x="4219800" y="2395835"/>
                </a:lnTo>
                <a:cubicBezTo>
                  <a:pt x="4214963" y="2392597"/>
                  <a:pt x="4207706" y="2389432"/>
                  <a:pt x="4199723" y="2386316"/>
                </a:cubicBezTo>
                <a:cubicBezTo>
                  <a:pt x="4195586" y="2384952"/>
                  <a:pt x="4191112" y="2384370"/>
                  <a:pt x="4186663" y="2384564"/>
                </a:cubicBezTo>
                <a:close/>
                <a:moveTo>
                  <a:pt x="9733955" y="2383785"/>
                </a:moveTo>
                <a:cubicBezTo>
                  <a:pt x="9725247" y="2388069"/>
                  <a:pt x="9728876" y="2394107"/>
                  <a:pt x="9739277" y="2401313"/>
                </a:cubicBezTo>
                <a:lnTo>
                  <a:pt x="9742421" y="2401898"/>
                </a:lnTo>
                <a:cubicBezTo>
                  <a:pt x="9758387" y="2407722"/>
                  <a:pt x="9776432" y="2408677"/>
                  <a:pt x="9793215" y="2404626"/>
                </a:cubicBezTo>
                <a:cubicBezTo>
                  <a:pt x="9777300" y="2392062"/>
                  <a:pt x="9756213" y="2384641"/>
                  <a:pt x="9733955" y="2383785"/>
                </a:cubicBezTo>
                <a:close/>
                <a:moveTo>
                  <a:pt x="3413368" y="2382811"/>
                </a:moveTo>
                <a:lnTo>
                  <a:pt x="3389180" y="2389627"/>
                </a:lnTo>
                <a:cubicBezTo>
                  <a:pt x="3393146" y="2391925"/>
                  <a:pt x="3397453" y="2393815"/>
                  <a:pt x="3402001" y="2395277"/>
                </a:cubicBezTo>
                <a:lnTo>
                  <a:pt x="3481821" y="2404626"/>
                </a:lnTo>
                <a:cubicBezTo>
                  <a:pt x="3487626" y="2399561"/>
                  <a:pt x="3481821" y="2394886"/>
                  <a:pt x="3461744" y="2391381"/>
                </a:cubicBezTo>
                <a:cubicBezTo>
                  <a:pt x="3441670" y="2387874"/>
                  <a:pt x="3430060" y="2385537"/>
                  <a:pt x="3413368" y="2382811"/>
                </a:cubicBezTo>
                <a:close/>
                <a:moveTo>
                  <a:pt x="7164940" y="2381836"/>
                </a:moveTo>
                <a:lnTo>
                  <a:pt x="7116564" y="2390211"/>
                </a:lnTo>
                <a:lnTo>
                  <a:pt x="7223959" y="2405794"/>
                </a:lnTo>
                <a:lnTo>
                  <a:pt x="7204850" y="2396639"/>
                </a:lnTo>
                <a:cubicBezTo>
                  <a:pt x="7197836" y="2393522"/>
                  <a:pt x="7191304" y="2390211"/>
                  <a:pt x="7183564" y="2387486"/>
                </a:cubicBezTo>
                <a:cubicBezTo>
                  <a:pt x="7175824" y="2384758"/>
                  <a:pt x="7170745" y="2383590"/>
                  <a:pt x="7164940" y="2381836"/>
                </a:cubicBezTo>
                <a:close/>
                <a:moveTo>
                  <a:pt x="7041338" y="2381253"/>
                </a:moveTo>
                <a:cubicBezTo>
                  <a:pt x="7021262" y="2379499"/>
                  <a:pt x="7021505" y="2382615"/>
                  <a:pt x="7041338" y="2392743"/>
                </a:cubicBezTo>
                <a:cubicBezTo>
                  <a:pt x="7020053" y="2396835"/>
                  <a:pt x="7017150" y="2404235"/>
                  <a:pt x="7032148" y="2415533"/>
                </a:cubicBezTo>
                <a:cubicBezTo>
                  <a:pt x="7036234" y="2415142"/>
                  <a:pt x="7040396" y="2415142"/>
                  <a:pt x="7044482" y="2415533"/>
                </a:cubicBezTo>
                <a:lnTo>
                  <a:pt x="7249597" y="2450592"/>
                </a:lnTo>
                <a:cubicBezTo>
                  <a:pt x="7249597" y="2448449"/>
                  <a:pt x="7251050" y="2445527"/>
                  <a:pt x="7252258" y="2441047"/>
                </a:cubicBezTo>
                <a:lnTo>
                  <a:pt x="7302328" y="2457604"/>
                </a:lnTo>
                <a:cubicBezTo>
                  <a:pt x="7266289" y="2458577"/>
                  <a:pt x="7268465" y="2471237"/>
                  <a:pt x="7261692" y="2481171"/>
                </a:cubicBezTo>
                <a:lnTo>
                  <a:pt x="7260725" y="2481171"/>
                </a:lnTo>
                <a:lnTo>
                  <a:pt x="7242101" y="2490520"/>
                </a:lnTo>
                <a:cubicBezTo>
                  <a:pt x="7272094" y="2497726"/>
                  <a:pt x="7288057" y="2506102"/>
                  <a:pt x="7288057" y="2515839"/>
                </a:cubicBezTo>
                <a:lnTo>
                  <a:pt x="7281769" y="2513698"/>
                </a:lnTo>
                <a:cubicBezTo>
                  <a:pt x="7270883" y="2510582"/>
                  <a:pt x="7259272" y="2505711"/>
                  <a:pt x="7249356" y="2508633"/>
                </a:cubicBezTo>
                <a:cubicBezTo>
                  <a:pt x="7247421" y="2508633"/>
                  <a:pt x="7249356" y="2511555"/>
                  <a:pt x="7250808" y="2513114"/>
                </a:cubicBezTo>
                <a:cubicBezTo>
                  <a:pt x="7259828" y="2518567"/>
                  <a:pt x="7271004" y="2521197"/>
                  <a:pt x="7282252" y="2520514"/>
                </a:cubicBezTo>
                <a:lnTo>
                  <a:pt x="7288783" y="2520514"/>
                </a:lnTo>
                <a:lnTo>
                  <a:pt x="7387712" y="2536292"/>
                </a:lnTo>
                <a:cubicBezTo>
                  <a:pt x="7387712" y="2537654"/>
                  <a:pt x="7391340" y="2540187"/>
                  <a:pt x="7391582" y="2542328"/>
                </a:cubicBezTo>
                <a:cubicBezTo>
                  <a:pt x="7391823" y="2544471"/>
                  <a:pt x="7399563" y="2549925"/>
                  <a:pt x="7409723" y="2551483"/>
                </a:cubicBezTo>
                <a:cubicBezTo>
                  <a:pt x="7436573" y="2555379"/>
                  <a:pt x="7463420" y="2558495"/>
                  <a:pt x="7494139" y="2562390"/>
                </a:cubicBezTo>
                <a:cubicBezTo>
                  <a:pt x="7491915" y="2556041"/>
                  <a:pt x="7490607" y="2549497"/>
                  <a:pt x="7490269" y="2542913"/>
                </a:cubicBezTo>
                <a:cubicBezTo>
                  <a:pt x="7490269" y="2539991"/>
                  <a:pt x="7497283" y="2538433"/>
                  <a:pt x="7509861" y="2541746"/>
                </a:cubicBezTo>
                <a:cubicBezTo>
                  <a:pt x="7522197" y="2541746"/>
                  <a:pt x="7535743" y="2541746"/>
                  <a:pt x="7539854" y="2536680"/>
                </a:cubicBezTo>
                <a:cubicBezTo>
                  <a:pt x="7539854" y="2535317"/>
                  <a:pt x="7550255" y="2536680"/>
                  <a:pt x="7556302" y="2535513"/>
                </a:cubicBezTo>
                <a:lnTo>
                  <a:pt x="7554367" y="2535513"/>
                </a:lnTo>
                <a:cubicBezTo>
                  <a:pt x="7564286" y="2529863"/>
                  <a:pt x="7549288" y="2524409"/>
                  <a:pt x="7533566" y="2518956"/>
                </a:cubicBezTo>
                <a:lnTo>
                  <a:pt x="7524617" y="2518956"/>
                </a:lnTo>
                <a:lnTo>
                  <a:pt x="7523165" y="2514672"/>
                </a:lnTo>
                <a:cubicBezTo>
                  <a:pt x="7521931" y="2511418"/>
                  <a:pt x="7521037" y="2508108"/>
                  <a:pt x="7520503" y="2504738"/>
                </a:cubicBezTo>
                <a:cubicBezTo>
                  <a:pt x="7520892" y="2502382"/>
                  <a:pt x="7521715" y="2500084"/>
                  <a:pt x="7522924" y="2497920"/>
                </a:cubicBezTo>
                <a:cubicBezTo>
                  <a:pt x="7512522" y="2494025"/>
                  <a:pt x="7501153" y="2490326"/>
                  <a:pt x="7492204" y="2486234"/>
                </a:cubicBezTo>
                <a:cubicBezTo>
                  <a:pt x="7488093" y="2484287"/>
                  <a:pt x="7485916" y="2479807"/>
                  <a:pt x="7488575" y="2479613"/>
                </a:cubicBezTo>
                <a:cubicBezTo>
                  <a:pt x="7496559" y="2478386"/>
                  <a:pt x="7504782" y="2478386"/>
                  <a:pt x="7512763" y="2479613"/>
                </a:cubicBezTo>
                <a:cubicBezTo>
                  <a:pt x="7525826" y="2483702"/>
                  <a:pt x="7536951" y="2488962"/>
                  <a:pt x="7548562" y="2493831"/>
                </a:cubicBezTo>
                <a:cubicBezTo>
                  <a:pt x="7562351" y="2486624"/>
                  <a:pt x="7562351" y="2486624"/>
                  <a:pt x="7560657" y="2467147"/>
                </a:cubicBezTo>
                <a:cubicBezTo>
                  <a:pt x="7550789" y="2468335"/>
                  <a:pt x="7540870" y="2469114"/>
                  <a:pt x="7530905" y="2469484"/>
                </a:cubicBezTo>
                <a:cubicBezTo>
                  <a:pt x="7519053" y="2469484"/>
                  <a:pt x="7506717" y="2465004"/>
                  <a:pt x="7510104" y="2460914"/>
                </a:cubicBezTo>
                <a:cubicBezTo>
                  <a:pt x="7513490" y="2456825"/>
                  <a:pt x="7508169" y="2452929"/>
                  <a:pt x="7500429" y="2448449"/>
                </a:cubicBezTo>
                <a:cubicBezTo>
                  <a:pt x="7493149" y="2444942"/>
                  <a:pt x="7484657" y="2443443"/>
                  <a:pt x="7476241" y="2444163"/>
                </a:cubicBezTo>
                <a:cubicBezTo>
                  <a:pt x="7470919" y="2441047"/>
                  <a:pt x="7461970" y="2436957"/>
                  <a:pt x="7462937" y="2435010"/>
                </a:cubicBezTo>
                <a:cubicBezTo>
                  <a:pt x="7463905" y="2433061"/>
                  <a:pt x="7475756" y="2433061"/>
                  <a:pt x="7483981" y="2433452"/>
                </a:cubicBezTo>
                <a:cubicBezTo>
                  <a:pt x="7498591" y="2434348"/>
                  <a:pt x="7512812" y="2437599"/>
                  <a:pt x="7525826" y="2442996"/>
                </a:cubicBezTo>
                <a:cubicBezTo>
                  <a:pt x="7541065" y="2449034"/>
                  <a:pt x="7558237" y="2454488"/>
                  <a:pt x="7574202" y="2460136"/>
                </a:cubicBezTo>
                <a:cubicBezTo>
                  <a:pt x="7594520" y="2452733"/>
                  <a:pt x="7594520" y="2452733"/>
                  <a:pt x="7569365" y="2441631"/>
                </a:cubicBezTo>
                <a:cubicBezTo>
                  <a:pt x="7536469" y="2435593"/>
                  <a:pt x="7529696" y="2432282"/>
                  <a:pt x="7519536" y="2417091"/>
                </a:cubicBezTo>
                <a:cubicBezTo>
                  <a:pt x="7473339" y="2414363"/>
                  <a:pt x="7451327" y="2426244"/>
                  <a:pt x="7403192" y="2422933"/>
                </a:cubicBezTo>
                <a:lnTo>
                  <a:pt x="7368602" y="2410662"/>
                </a:lnTo>
                <a:cubicBezTo>
                  <a:pt x="7364009" y="2410662"/>
                  <a:pt x="7358927" y="2410662"/>
                  <a:pt x="7357960" y="2412611"/>
                </a:cubicBezTo>
                <a:cubicBezTo>
                  <a:pt x="7354816" y="2416701"/>
                  <a:pt x="7354575" y="2421569"/>
                  <a:pt x="7350463" y="2425465"/>
                </a:cubicBezTo>
                <a:cubicBezTo>
                  <a:pt x="7341755" y="2434035"/>
                  <a:pt x="7308860" y="2432088"/>
                  <a:pt x="7280317" y="2421375"/>
                </a:cubicBezTo>
                <a:cubicBezTo>
                  <a:pt x="7270230" y="2416545"/>
                  <a:pt x="7258886" y="2413683"/>
                  <a:pt x="7247179" y="2412999"/>
                </a:cubicBezTo>
                <a:cubicBezTo>
                  <a:pt x="7243792" y="2415727"/>
                  <a:pt x="7245727" y="2420402"/>
                  <a:pt x="7228555" y="2418064"/>
                </a:cubicBezTo>
                <a:cubicBezTo>
                  <a:pt x="7218540" y="2417461"/>
                  <a:pt x="7208598" y="2416292"/>
                  <a:pt x="7198803" y="2414558"/>
                </a:cubicBezTo>
                <a:cubicBezTo>
                  <a:pt x="7172850" y="2408268"/>
                  <a:pt x="7145856" y="2405190"/>
                  <a:pt x="7118740" y="2405405"/>
                </a:cubicBezTo>
                <a:cubicBezTo>
                  <a:pt x="7098882" y="2405853"/>
                  <a:pt x="7079194" y="2402581"/>
                  <a:pt x="7061174" y="2395859"/>
                </a:cubicBezTo>
                <a:lnTo>
                  <a:pt x="7089714" y="2392940"/>
                </a:lnTo>
                <a:cubicBezTo>
                  <a:pt x="7090923" y="2388654"/>
                  <a:pt x="7081974" y="2385927"/>
                  <a:pt x="7071090" y="2384370"/>
                </a:cubicBezTo>
                <a:cubicBezTo>
                  <a:pt x="7060206" y="2382811"/>
                  <a:pt x="7051014" y="2382032"/>
                  <a:pt x="7041338" y="2381253"/>
                </a:cubicBezTo>
                <a:close/>
                <a:moveTo>
                  <a:pt x="6938781" y="2380278"/>
                </a:moveTo>
                <a:cubicBezTo>
                  <a:pt x="6932734" y="2385343"/>
                  <a:pt x="6929106" y="2388069"/>
                  <a:pt x="6924994" y="2391381"/>
                </a:cubicBezTo>
                <a:lnTo>
                  <a:pt x="6900806" y="2382615"/>
                </a:lnTo>
                <a:cubicBezTo>
                  <a:pt x="6897177" y="2382615"/>
                  <a:pt x="6892825" y="2382615"/>
                  <a:pt x="6891613" y="2383979"/>
                </a:cubicBezTo>
                <a:cubicBezTo>
                  <a:pt x="6885326" y="2389044"/>
                  <a:pt x="6887987" y="2396250"/>
                  <a:pt x="6862105" y="2395665"/>
                </a:cubicBezTo>
                <a:cubicBezTo>
                  <a:pt x="6843722" y="2395665"/>
                  <a:pt x="6841061" y="2402483"/>
                  <a:pt x="6843722" y="2409689"/>
                </a:cubicBezTo>
                <a:cubicBezTo>
                  <a:pt x="6852623" y="2426128"/>
                  <a:pt x="6867885" y="2439801"/>
                  <a:pt x="6887261" y="2448643"/>
                </a:cubicBezTo>
                <a:cubicBezTo>
                  <a:pt x="6902330" y="2454408"/>
                  <a:pt x="6919334" y="2455968"/>
                  <a:pt x="6935637" y="2453123"/>
                </a:cubicBezTo>
                <a:cubicBezTo>
                  <a:pt x="6943377" y="2450786"/>
                  <a:pt x="6914352" y="2441243"/>
                  <a:pt x="6940233" y="2441826"/>
                </a:cubicBezTo>
                <a:cubicBezTo>
                  <a:pt x="6944586" y="2445918"/>
                  <a:pt x="6948697" y="2450007"/>
                  <a:pt x="6953294" y="2454097"/>
                </a:cubicBezTo>
                <a:cubicBezTo>
                  <a:pt x="6969500" y="2466757"/>
                  <a:pt x="6989818" y="2471043"/>
                  <a:pt x="7033598" y="2473186"/>
                </a:cubicBezTo>
                <a:lnTo>
                  <a:pt x="7033598" y="2474547"/>
                </a:lnTo>
                <a:cubicBezTo>
                  <a:pt x="7047628" y="2474547"/>
                  <a:pt x="7064318" y="2478054"/>
                  <a:pt x="7088264" y="2480780"/>
                </a:cubicBezTo>
                <a:lnTo>
                  <a:pt x="7027793" y="2450786"/>
                </a:lnTo>
                <a:cubicBezTo>
                  <a:pt x="7038677" y="2450786"/>
                  <a:pt x="7050287" y="2452539"/>
                  <a:pt x="7059963" y="2452344"/>
                </a:cubicBezTo>
                <a:cubicBezTo>
                  <a:pt x="7084151" y="2452344"/>
                  <a:pt x="7086086" y="2450981"/>
                  <a:pt x="7079313" y="2438709"/>
                </a:cubicBezTo>
                <a:cubicBezTo>
                  <a:pt x="7078516" y="2437309"/>
                  <a:pt x="7077645" y="2435945"/>
                  <a:pt x="7076654" y="2434620"/>
                </a:cubicBezTo>
                <a:cubicBezTo>
                  <a:pt x="7076654" y="2424882"/>
                  <a:pt x="7047870" y="2420790"/>
                  <a:pt x="7030454" y="2415142"/>
                </a:cubicBezTo>
                <a:cubicBezTo>
                  <a:pt x="6997848" y="2407390"/>
                  <a:pt x="6966936" y="2395626"/>
                  <a:pt x="6938781" y="2380278"/>
                </a:cubicBezTo>
                <a:close/>
                <a:moveTo>
                  <a:pt x="3789734" y="2379499"/>
                </a:moveTo>
                <a:lnTo>
                  <a:pt x="3803765" y="2390406"/>
                </a:lnTo>
                <a:lnTo>
                  <a:pt x="3836661" y="2384564"/>
                </a:lnTo>
                <a:close/>
                <a:moveTo>
                  <a:pt x="4139737" y="2378525"/>
                </a:moveTo>
                <a:cubicBezTo>
                  <a:pt x="4135867" y="2377161"/>
                  <a:pt x="4132238" y="2378525"/>
                  <a:pt x="4131997" y="2380278"/>
                </a:cubicBezTo>
                <a:lnTo>
                  <a:pt x="4132964" y="2383005"/>
                </a:lnTo>
                <a:cubicBezTo>
                  <a:pt x="4138020" y="2385071"/>
                  <a:pt x="4143269" y="2386764"/>
                  <a:pt x="4148686" y="2388069"/>
                </a:cubicBezTo>
                <a:cubicBezTo>
                  <a:pt x="4150138" y="2388069"/>
                  <a:pt x="4154008" y="2385927"/>
                  <a:pt x="4152556" y="2384952"/>
                </a:cubicBezTo>
                <a:cubicBezTo>
                  <a:pt x="4148467" y="2382597"/>
                  <a:pt x="4144188" y="2380453"/>
                  <a:pt x="4139737" y="2378525"/>
                </a:cubicBezTo>
                <a:close/>
                <a:moveTo>
                  <a:pt x="4591088" y="2377746"/>
                </a:moveTo>
                <a:cubicBezTo>
                  <a:pt x="4588667" y="2379499"/>
                  <a:pt x="4595923" y="2383979"/>
                  <a:pt x="4600036" y="2387289"/>
                </a:cubicBezTo>
                <a:cubicBezTo>
                  <a:pt x="4603617" y="2389257"/>
                  <a:pt x="4607414" y="2390952"/>
                  <a:pt x="4611405" y="2392355"/>
                </a:cubicBezTo>
                <a:lnTo>
                  <a:pt x="4612269" y="2392305"/>
                </a:lnTo>
                <a:lnTo>
                  <a:pt x="4621322" y="2401704"/>
                </a:lnTo>
                <a:cubicBezTo>
                  <a:pt x="4653977" y="2404041"/>
                  <a:pt x="4651315" y="2395859"/>
                  <a:pt x="4654459" y="2388459"/>
                </a:cubicBezTo>
                <a:cubicBezTo>
                  <a:pt x="4643575" y="2384758"/>
                  <a:pt x="4633173" y="2380863"/>
                  <a:pt x="4621804" y="2377746"/>
                </a:cubicBezTo>
                <a:cubicBezTo>
                  <a:pt x="4612106" y="2373967"/>
                  <a:pt x="4600786" y="2373967"/>
                  <a:pt x="4591088" y="2377746"/>
                </a:cubicBezTo>
                <a:close/>
                <a:moveTo>
                  <a:pt x="8834885" y="2377161"/>
                </a:moveTo>
                <a:cubicBezTo>
                  <a:pt x="8834885" y="2379499"/>
                  <a:pt x="8836578" y="2381641"/>
                  <a:pt x="8837302" y="2383785"/>
                </a:cubicBezTo>
                <a:cubicBezTo>
                  <a:pt x="8841487" y="2384077"/>
                  <a:pt x="8845697" y="2384077"/>
                  <a:pt x="8849880" y="2383785"/>
                </a:cubicBezTo>
                <a:cubicBezTo>
                  <a:pt x="8852300" y="2383979"/>
                  <a:pt x="8849397" y="2381641"/>
                  <a:pt x="8848671" y="2380278"/>
                </a:cubicBezTo>
                <a:lnTo>
                  <a:pt x="8847945" y="2379499"/>
                </a:lnTo>
                <a:close/>
                <a:moveTo>
                  <a:pt x="4846274" y="2377047"/>
                </a:moveTo>
                <a:cubicBezTo>
                  <a:pt x="4840495" y="2377796"/>
                  <a:pt x="4835748" y="2379549"/>
                  <a:pt x="4832483" y="2382811"/>
                </a:cubicBezTo>
                <a:cubicBezTo>
                  <a:pt x="4850140" y="2385148"/>
                  <a:pt x="4865862" y="2387095"/>
                  <a:pt x="4880859" y="2389823"/>
                </a:cubicBezTo>
                <a:cubicBezTo>
                  <a:pt x="4908676" y="2395080"/>
                  <a:pt x="4908676" y="2395277"/>
                  <a:pt x="4913996" y="2384564"/>
                </a:cubicBezTo>
                <a:lnTo>
                  <a:pt x="4913996" y="2383785"/>
                </a:lnTo>
                <a:cubicBezTo>
                  <a:pt x="4890233" y="2381593"/>
                  <a:pt x="4863610" y="2374801"/>
                  <a:pt x="4846274" y="2377047"/>
                </a:cubicBezTo>
                <a:close/>
                <a:moveTo>
                  <a:pt x="3349996" y="2376382"/>
                </a:moveTo>
                <a:lnTo>
                  <a:pt x="3351690" y="2379304"/>
                </a:lnTo>
                <a:lnTo>
                  <a:pt x="3357010" y="2379304"/>
                </a:lnTo>
                <a:lnTo>
                  <a:pt x="3355317" y="2377161"/>
                </a:lnTo>
                <a:close/>
                <a:moveTo>
                  <a:pt x="6969500" y="2376188"/>
                </a:moveTo>
                <a:cubicBezTo>
                  <a:pt x="6966113" y="2380084"/>
                  <a:pt x="6978934" y="2382615"/>
                  <a:pt x="6987642" y="2384564"/>
                </a:cubicBezTo>
                <a:cubicBezTo>
                  <a:pt x="6996662" y="2385966"/>
                  <a:pt x="7005807" y="2386958"/>
                  <a:pt x="7014974" y="2387486"/>
                </a:cubicBezTo>
                <a:cubicBezTo>
                  <a:pt x="7008636" y="2383453"/>
                  <a:pt x="7001911" y="2379791"/>
                  <a:pt x="6994897" y="2376578"/>
                </a:cubicBezTo>
                <a:lnTo>
                  <a:pt x="6993688" y="2376188"/>
                </a:lnTo>
                <a:cubicBezTo>
                  <a:pt x="6984013" y="2373071"/>
                  <a:pt x="6972885" y="2372293"/>
                  <a:pt x="6969500" y="2376188"/>
                </a:cubicBezTo>
                <a:close/>
                <a:moveTo>
                  <a:pt x="4532499" y="2375324"/>
                </a:moveTo>
                <a:cubicBezTo>
                  <a:pt x="4520892" y="2374275"/>
                  <a:pt x="4509101" y="2374552"/>
                  <a:pt x="4497479" y="2376188"/>
                </a:cubicBezTo>
                <a:cubicBezTo>
                  <a:pt x="4491915" y="2377161"/>
                  <a:pt x="4492156" y="2381057"/>
                  <a:pt x="4491674" y="2383979"/>
                </a:cubicBezTo>
                <a:cubicBezTo>
                  <a:pt x="4491189" y="2386901"/>
                  <a:pt x="4495785" y="2388069"/>
                  <a:pt x="4499170" y="2388848"/>
                </a:cubicBezTo>
                <a:cubicBezTo>
                  <a:pt x="4505872" y="2391322"/>
                  <a:pt x="4513104" y="2392764"/>
                  <a:pt x="4520456" y="2393134"/>
                </a:cubicBezTo>
                <a:lnTo>
                  <a:pt x="4520456" y="2391964"/>
                </a:lnTo>
                <a:cubicBezTo>
                  <a:pt x="4529167" y="2390602"/>
                  <a:pt x="4534001" y="2387680"/>
                  <a:pt x="4542226" y="2386122"/>
                </a:cubicBezTo>
                <a:cubicBezTo>
                  <a:pt x="4550452" y="2384564"/>
                  <a:pt x="4566414" y="2388265"/>
                  <a:pt x="4566414" y="2382421"/>
                </a:cubicBezTo>
                <a:cubicBezTo>
                  <a:pt x="4555529" y="2378749"/>
                  <a:pt x="4544106" y="2376373"/>
                  <a:pt x="4532499" y="2375324"/>
                </a:cubicBezTo>
                <a:close/>
                <a:moveTo>
                  <a:pt x="6889678" y="2374630"/>
                </a:moveTo>
                <a:lnTo>
                  <a:pt x="6887743" y="2375603"/>
                </a:lnTo>
                <a:lnTo>
                  <a:pt x="6899112" y="2380278"/>
                </a:lnTo>
                <a:cubicBezTo>
                  <a:pt x="6901025" y="2379695"/>
                  <a:pt x="6902812" y="2378916"/>
                  <a:pt x="6904435" y="2377941"/>
                </a:cubicBezTo>
                <a:cubicBezTo>
                  <a:pt x="6904435" y="2377941"/>
                  <a:pt x="6904435" y="2375800"/>
                  <a:pt x="6904435" y="2374824"/>
                </a:cubicBezTo>
                <a:cubicBezTo>
                  <a:pt x="6902353" y="2374630"/>
                  <a:pt x="6900225" y="2374630"/>
                  <a:pt x="6898145" y="2374824"/>
                </a:cubicBezTo>
                <a:cubicBezTo>
                  <a:pt x="6895727" y="2373656"/>
                  <a:pt x="6892825" y="2373656"/>
                  <a:pt x="6889678" y="2374630"/>
                </a:cubicBezTo>
                <a:close/>
                <a:moveTo>
                  <a:pt x="4406773" y="2371125"/>
                </a:moveTo>
                <a:cubicBezTo>
                  <a:pt x="4387423" y="2373656"/>
                  <a:pt x="4384521" y="2378916"/>
                  <a:pt x="4405323" y="2388459"/>
                </a:cubicBezTo>
                <a:cubicBezTo>
                  <a:pt x="4430720" y="2385731"/>
                  <a:pt x="4431202" y="2385537"/>
                  <a:pt x="4405806" y="2371513"/>
                </a:cubicBezTo>
                <a:close/>
                <a:moveTo>
                  <a:pt x="8255580" y="2369371"/>
                </a:moveTo>
                <a:cubicBezTo>
                  <a:pt x="8241067" y="2368397"/>
                  <a:pt x="8235262" y="2373656"/>
                  <a:pt x="8249048" y="2379889"/>
                </a:cubicBezTo>
                <a:cubicBezTo>
                  <a:pt x="8269028" y="2383940"/>
                  <a:pt x="8290024" y="2383259"/>
                  <a:pt x="8309520" y="2377941"/>
                </a:cubicBezTo>
                <a:cubicBezTo>
                  <a:pt x="8287267" y="2374435"/>
                  <a:pt x="8270092" y="2370346"/>
                  <a:pt x="8255580" y="2369371"/>
                </a:cubicBezTo>
                <a:close/>
                <a:moveTo>
                  <a:pt x="6797523" y="2367812"/>
                </a:moveTo>
                <a:cubicBezTo>
                  <a:pt x="6799458" y="2369371"/>
                  <a:pt x="6800666" y="2371513"/>
                  <a:pt x="6803813" y="2372487"/>
                </a:cubicBezTo>
                <a:lnTo>
                  <a:pt x="6815664" y="2372320"/>
                </a:lnTo>
                <a:lnTo>
                  <a:pt x="6815664" y="2373266"/>
                </a:lnTo>
                <a:lnTo>
                  <a:pt x="6817599" y="2372293"/>
                </a:lnTo>
                <a:lnTo>
                  <a:pt x="6815664" y="2372320"/>
                </a:lnTo>
                <a:lnTo>
                  <a:pt x="6815664" y="2369371"/>
                </a:lnTo>
                <a:close/>
                <a:moveTo>
                  <a:pt x="6867184" y="2366254"/>
                </a:moveTo>
                <a:cubicBezTo>
                  <a:pt x="6862976" y="2366528"/>
                  <a:pt x="6858936" y="2367599"/>
                  <a:pt x="6855333" y="2369371"/>
                </a:cubicBezTo>
                <a:lnTo>
                  <a:pt x="6854848" y="2369761"/>
                </a:lnTo>
                <a:cubicBezTo>
                  <a:pt x="6857387" y="2371728"/>
                  <a:pt x="6860437" y="2373188"/>
                  <a:pt x="6863797" y="2374045"/>
                </a:cubicBezTo>
                <a:cubicBezTo>
                  <a:pt x="6871781" y="2374045"/>
                  <a:pt x="6879036" y="2374045"/>
                  <a:pt x="6887987" y="2374045"/>
                </a:cubicBezTo>
                <a:cubicBezTo>
                  <a:pt x="6881215" y="2371319"/>
                  <a:pt x="6874683" y="2368591"/>
                  <a:pt x="6867184" y="2366254"/>
                </a:cubicBezTo>
                <a:close/>
                <a:moveTo>
                  <a:pt x="4651074" y="2366060"/>
                </a:moveTo>
                <a:cubicBezTo>
                  <a:pt x="4648413" y="2365865"/>
                  <a:pt x="4652524" y="2369371"/>
                  <a:pt x="4655186" y="2371708"/>
                </a:cubicBezTo>
                <a:lnTo>
                  <a:pt x="4656153" y="2372098"/>
                </a:lnTo>
                <a:cubicBezTo>
                  <a:pt x="4658886" y="2374123"/>
                  <a:pt x="4661884" y="2375877"/>
                  <a:pt x="4665102" y="2377358"/>
                </a:cubicBezTo>
                <a:cubicBezTo>
                  <a:pt x="4679130" y="2384331"/>
                  <a:pt x="4695629" y="2387349"/>
                  <a:pt x="4712028" y="2385927"/>
                </a:cubicBezTo>
                <a:cubicBezTo>
                  <a:pt x="4720009" y="2385927"/>
                  <a:pt x="4720733" y="2380474"/>
                  <a:pt x="4712028" y="2377941"/>
                </a:cubicBezTo>
                <a:cubicBezTo>
                  <a:pt x="4698483" y="2373851"/>
                  <a:pt x="4684452" y="2369567"/>
                  <a:pt x="4670181" y="2366060"/>
                </a:cubicBezTo>
                <a:cubicBezTo>
                  <a:pt x="4663893" y="2364911"/>
                  <a:pt x="4657362" y="2364911"/>
                  <a:pt x="4651074" y="2366060"/>
                </a:cubicBezTo>
                <a:close/>
                <a:moveTo>
                  <a:pt x="9637443" y="2365281"/>
                </a:moveTo>
                <a:cubicBezTo>
                  <a:pt x="9646974" y="2369000"/>
                  <a:pt x="9656743" y="2372332"/>
                  <a:pt x="9666713" y="2375215"/>
                </a:cubicBezTo>
                <a:cubicBezTo>
                  <a:pt x="9673163" y="2376773"/>
                  <a:pt x="9679822" y="2377689"/>
                  <a:pt x="9686546" y="2377941"/>
                </a:cubicBezTo>
                <a:cubicBezTo>
                  <a:pt x="9688722" y="2377941"/>
                  <a:pt x="9690901" y="2375215"/>
                  <a:pt x="9688966" y="2374241"/>
                </a:cubicBezTo>
                <a:cubicBezTo>
                  <a:pt x="9683400" y="2371534"/>
                  <a:pt x="9677366" y="2369487"/>
                  <a:pt x="9671066" y="2368203"/>
                </a:cubicBezTo>
                <a:cubicBezTo>
                  <a:pt x="9659938" y="2366704"/>
                  <a:pt x="9648711" y="2365728"/>
                  <a:pt x="9637443" y="2365281"/>
                </a:cubicBezTo>
                <a:close/>
                <a:moveTo>
                  <a:pt x="3870519" y="2364882"/>
                </a:moveTo>
                <a:lnTo>
                  <a:pt x="3871492" y="2364892"/>
                </a:lnTo>
                <a:lnTo>
                  <a:pt x="3871269" y="2365033"/>
                </a:lnTo>
                <a:lnTo>
                  <a:pt x="3870524" y="2364892"/>
                </a:lnTo>
                <a:close/>
                <a:moveTo>
                  <a:pt x="5035178" y="2364502"/>
                </a:moveTo>
                <a:cubicBezTo>
                  <a:pt x="5040839" y="2368086"/>
                  <a:pt x="5046910" y="2371221"/>
                  <a:pt x="5053320" y="2373851"/>
                </a:cubicBezTo>
                <a:cubicBezTo>
                  <a:pt x="5083798" y="2385343"/>
                  <a:pt x="5118144" y="2387095"/>
                  <a:pt x="5130480" y="2377552"/>
                </a:cubicBezTo>
                <a:lnTo>
                  <a:pt x="5129754" y="2377552"/>
                </a:lnTo>
                <a:cubicBezTo>
                  <a:pt x="5130965" y="2377552"/>
                  <a:pt x="5121531" y="2371319"/>
                  <a:pt x="5119111" y="2370929"/>
                </a:cubicBezTo>
                <a:close/>
                <a:moveTo>
                  <a:pt x="3183339" y="2363138"/>
                </a:moveTo>
                <a:cubicBezTo>
                  <a:pt x="3183775" y="2364540"/>
                  <a:pt x="3184113" y="2365982"/>
                  <a:pt x="3184309" y="2367424"/>
                </a:cubicBezTo>
                <a:lnTo>
                  <a:pt x="3186000" y="2367812"/>
                </a:lnTo>
                <a:lnTo>
                  <a:pt x="3203657" y="2367812"/>
                </a:lnTo>
                <a:cubicBezTo>
                  <a:pt x="3201529" y="2365904"/>
                  <a:pt x="3198989" y="2364307"/>
                  <a:pt x="3196160" y="2363138"/>
                </a:cubicBezTo>
                <a:cubicBezTo>
                  <a:pt x="3191902" y="2362827"/>
                  <a:pt x="3187597" y="2362827"/>
                  <a:pt x="3183339" y="2363138"/>
                </a:cubicBezTo>
                <a:close/>
                <a:moveTo>
                  <a:pt x="5010507" y="2362555"/>
                </a:moveTo>
                <a:cubicBezTo>
                  <a:pt x="5007701" y="2362436"/>
                  <a:pt x="5005307" y="2364170"/>
                  <a:pt x="5005162" y="2366430"/>
                </a:cubicBezTo>
                <a:cubicBezTo>
                  <a:pt x="5005162" y="2366624"/>
                  <a:pt x="5005162" y="2366839"/>
                  <a:pt x="5005187" y="2367033"/>
                </a:cubicBezTo>
                <a:cubicBezTo>
                  <a:pt x="5008065" y="2369293"/>
                  <a:pt x="5011668" y="2370833"/>
                  <a:pt x="5015586" y="2371513"/>
                </a:cubicBezTo>
                <a:cubicBezTo>
                  <a:pt x="5021706" y="2372507"/>
                  <a:pt x="5028068" y="2372176"/>
                  <a:pt x="5033969" y="2370540"/>
                </a:cubicBezTo>
                <a:lnTo>
                  <a:pt x="5031308" y="2370540"/>
                </a:lnTo>
                <a:cubicBezTo>
                  <a:pt x="5033487" y="2369176"/>
                  <a:pt x="5031308" y="2366645"/>
                  <a:pt x="5031308" y="2364502"/>
                </a:cubicBezTo>
                <a:cubicBezTo>
                  <a:pt x="5024464" y="2363352"/>
                  <a:pt x="5017499" y="2362690"/>
                  <a:pt x="5010507" y="2362555"/>
                </a:cubicBezTo>
                <a:close/>
                <a:moveTo>
                  <a:pt x="4432655" y="2362359"/>
                </a:moveTo>
                <a:lnTo>
                  <a:pt x="4440636" y="2369176"/>
                </a:lnTo>
                <a:lnTo>
                  <a:pt x="4455634" y="2368788"/>
                </a:lnTo>
                <a:lnTo>
                  <a:pt x="4449103" y="2362359"/>
                </a:lnTo>
                <a:close/>
                <a:moveTo>
                  <a:pt x="2907838" y="2359242"/>
                </a:moveTo>
                <a:cubicBezTo>
                  <a:pt x="2910256" y="2360997"/>
                  <a:pt x="2911950" y="2363334"/>
                  <a:pt x="2914852" y="2363917"/>
                </a:cubicBezTo>
                <a:cubicBezTo>
                  <a:pt x="2918844" y="2364502"/>
                  <a:pt x="2922956" y="2364502"/>
                  <a:pt x="2926945" y="2363917"/>
                </a:cubicBezTo>
                <a:cubicBezTo>
                  <a:pt x="2928883" y="2363917"/>
                  <a:pt x="2928156" y="2361776"/>
                  <a:pt x="2929124" y="2359633"/>
                </a:cubicBezTo>
                <a:close/>
                <a:moveTo>
                  <a:pt x="9766124" y="2357490"/>
                </a:moveTo>
                <a:cubicBezTo>
                  <a:pt x="9756739" y="2357042"/>
                  <a:pt x="9747320" y="2357490"/>
                  <a:pt x="9738066" y="2358854"/>
                </a:cubicBezTo>
                <a:cubicBezTo>
                  <a:pt x="9749194" y="2361579"/>
                  <a:pt x="9760078" y="2364696"/>
                  <a:pt x="9771447" y="2366839"/>
                </a:cubicBezTo>
                <a:cubicBezTo>
                  <a:pt x="9782816" y="2368982"/>
                  <a:pt x="9801440" y="2375800"/>
                  <a:pt x="9811841" y="2371319"/>
                </a:cubicBezTo>
                <a:lnTo>
                  <a:pt x="9810640" y="2368422"/>
                </a:lnTo>
                <a:lnTo>
                  <a:pt x="9811841" y="2368982"/>
                </a:lnTo>
                <a:lnTo>
                  <a:pt x="9810630" y="2368397"/>
                </a:lnTo>
                <a:lnTo>
                  <a:pt x="9810640" y="2368422"/>
                </a:lnTo>
                <a:lnTo>
                  <a:pt x="9796692" y="2361921"/>
                </a:lnTo>
                <a:cubicBezTo>
                  <a:pt x="9789345" y="2360022"/>
                  <a:pt x="9779428" y="2358561"/>
                  <a:pt x="9766124" y="2357490"/>
                </a:cubicBezTo>
                <a:close/>
                <a:moveTo>
                  <a:pt x="4224879" y="2356516"/>
                </a:moveTo>
                <a:lnTo>
                  <a:pt x="4214236" y="2359048"/>
                </a:lnTo>
                <a:cubicBezTo>
                  <a:pt x="4219800" y="2356516"/>
                  <a:pt x="4224396" y="2357295"/>
                  <a:pt x="4231169" y="2357490"/>
                </a:cubicBezTo>
                <a:lnTo>
                  <a:pt x="4231651" y="2360218"/>
                </a:lnTo>
                <a:cubicBezTo>
                  <a:pt x="4232860" y="2360218"/>
                  <a:pt x="4231651" y="2357880"/>
                  <a:pt x="4231651" y="2356516"/>
                </a:cubicBezTo>
                <a:cubicBezTo>
                  <a:pt x="4229401" y="2356361"/>
                  <a:pt x="4227129" y="2356361"/>
                  <a:pt x="4224879" y="2356516"/>
                </a:cubicBezTo>
                <a:close/>
                <a:moveTo>
                  <a:pt x="6995865" y="2354373"/>
                </a:moveTo>
                <a:cubicBezTo>
                  <a:pt x="6997559" y="2356126"/>
                  <a:pt x="6998285" y="2358075"/>
                  <a:pt x="7001670" y="2359438"/>
                </a:cubicBezTo>
                <a:cubicBezTo>
                  <a:pt x="7008780" y="2363313"/>
                  <a:pt x="7017755" y="2364269"/>
                  <a:pt x="7025858" y="2361970"/>
                </a:cubicBezTo>
                <a:cubicBezTo>
                  <a:pt x="7028034" y="2361579"/>
                  <a:pt x="7024164" y="2359242"/>
                  <a:pt x="7021262" y="2356126"/>
                </a:cubicBezTo>
                <a:lnTo>
                  <a:pt x="7020053" y="2355738"/>
                </a:lnTo>
                <a:close/>
                <a:moveTo>
                  <a:pt x="3952279" y="2354179"/>
                </a:moveTo>
                <a:lnTo>
                  <a:pt x="3952764" y="2355738"/>
                </a:lnTo>
                <a:lnTo>
                  <a:pt x="3940668" y="2364113"/>
                </a:lnTo>
                <a:cubicBezTo>
                  <a:pt x="3943040" y="2365788"/>
                  <a:pt x="3945628" y="2367230"/>
                  <a:pt x="3948408" y="2368397"/>
                </a:cubicBezTo>
                <a:lnTo>
                  <a:pt x="3998961" y="2383005"/>
                </a:lnTo>
                <a:lnTo>
                  <a:pt x="4071525" y="2384952"/>
                </a:lnTo>
                <a:cubicBezTo>
                  <a:pt x="4051573" y="2379208"/>
                  <a:pt x="4031108" y="2374650"/>
                  <a:pt x="4010330" y="2371319"/>
                </a:cubicBezTo>
                <a:cubicBezTo>
                  <a:pt x="3993400" y="2364502"/>
                  <a:pt x="3973808" y="2360021"/>
                  <a:pt x="3952279" y="2354179"/>
                </a:cubicBezTo>
                <a:close/>
                <a:moveTo>
                  <a:pt x="10063397" y="2353400"/>
                </a:moveTo>
                <a:cubicBezTo>
                  <a:pt x="10062913" y="2354179"/>
                  <a:pt x="10059284" y="2354179"/>
                  <a:pt x="10060495" y="2356126"/>
                </a:cubicBezTo>
                <a:lnTo>
                  <a:pt x="10059769" y="2356711"/>
                </a:lnTo>
                <a:cubicBezTo>
                  <a:pt x="10063258" y="2358328"/>
                  <a:pt x="10067133" y="2359322"/>
                  <a:pt x="10071138" y="2359633"/>
                </a:cubicBezTo>
                <a:cubicBezTo>
                  <a:pt x="10073555" y="2359633"/>
                  <a:pt x="10074281" y="2357880"/>
                  <a:pt x="10075731" y="2356905"/>
                </a:cubicBezTo>
                <a:close/>
                <a:moveTo>
                  <a:pt x="4768868" y="2352815"/>
                </a:moveTo>
                <a:cubicBezTo>
                  <a:pt x="4753873" y="2358854"/>
                  <a:pt x="4771529" y="2365865"/>
                  <a:pt x="4784107" y="2373462"/>
                </a:cubicBezTo>
                <a:lnTo>
                  <a:pt x="4815068" y="2373851"/>
                </a:lnTo>
                <a:close/>
                <a:moveTo>
                  <a:pt x="3618724" y="2350672"/>
                </a:moveTo>
                <a:cubicBezTo>
                  <a:pt x="3616307" y="2350868"/>
                  <a:pt x="3613889" y="2351257"/>
                  <a:pt x="3614371" y="2351842"/>
                </a:cubicBezTo>
                <a:lnTo>
                  <a:pt x="3615580" y="2352036"/>
                </a:lnTo>
                <a:lnTo>
                  <a:pt x="3622838" y="2358075"/>
                </a:lnTo>
                <a:cubicBezTo>
                  <a:pt x="3624943" y="2357022"/>
                  <a:pt x="3626830" y="2355717"/>
                  <a:pt x="3628399" y="2354179"/>
                </a:cubicBezTo>
                <a:cubicBezTo>
                  <a:pt x="3625304" y="2352777"/>
                  <a:pt x="3622086" y="2351609"/>
                  <a:pt x="3618724" y="2350672"/>
                </a:cubicBezTo>
                <a:close/>
                <a:moveTo>
                  <a:pt x="2982820" y="2349505"/>
                </a:moveTo>
                <a:cubicBezTo>
                  <a:pt x="2984031" y="2351063"/>
                  <a:pt x="2984273" y="2353009"/>
                  <a:pt x="2986690" y="2353789"/>
                </a:cubicBezTo>
                <a:cubicBezTo>
                  <a:pt x="2990634" y="2355134"/>
                  <a:pt x="2994674" y="2356302"/>
                  <a:pt x="2998786" y="2357295"/>
                </a:cubicBezTo>
                <a:lnTo>
                  <a:pt x="2998786" y="2355153"/>
                </a:lnTo>
                <a:cubicBezTo>
                  <a:pt x="2998786" y="2353789"/>
                  <a:pt x="2998786" y="2352427"/>
                  <a:pt x="2998786" y="2351063"/>
                </a:cubicBezTo>
                <a:close/>
                <a:moveTo>
                  <a:pt x="8336610" y="2349310"/>
                </a:moveTo>
                <a:cubicBezTo>
                  <a:pt x="8339995" y="2352153"/>
                  <a:pt x="8344010" y="2354472"/>
                  <a:pt x="8348462" y="2356126"/>
                </a:cubicBezTo>
                <a:cubicBezTo>
                  <a:pt x="8357291" y="2358308"/>
                  <a:pt x="8366263" y="2360140"/>
                  <a:pt x="8375311" y="2361579"/>
                </a:cubicBezTo>
                <a:lnTo>
                  <a:pt x="8378214" y="2357684"/>
                </a:lnTo>
                <a:cubicBezTo>
                  <a:pt x="8369989" y="2355347"/>
                  <a:pt x="8362007" y="2352427"/>
                  <a:pt x="8353541" y="2350478"/>
                </a:cubicBezTo>
                <a:cubicBezTo>
                  <a:pt x="8347954" y="2349699"/>
                  <a:pt x="8342294" y="2349290"/>
                  <a:pt x="8336610" y="2349310"/>
                </a:cubicBezTo>
                <a:close/>
                <a:moveTo>
                  <a:pt x="4555287" y="2348141"/>
                </a:moveTo>
                <a:cubicBezTo>
                  <a:pt x="4558552" y="2349991"/>
                  <a:pt x="4562133" y="2351433"/>
                  <a:pt x="4565930" y="2352427"/>
                </a:cubicBezTo>
                <a:cubicBezTo>
                  <a:pt x="4569558" y="2353245"/>
                  <a:pt x="4573428" y="2353245"/>
                  <a:pt x="4577058" y="2352427"/>
                </a:cubicBezTo>
                <a:cubicBezTo>
                  <a:pt x="4577058" y="2352427"/>
                  <a:pt x="4572461" y="2350672"/>
                  <a:pt x="4569558" y="2348531"/>
                </a:cubicBezTo>
                <a:lnTo>
                  <a:pt x="4570526" y="2348141"/>
                </a:lnTo>
                <a:close/>
                <a:moveTo>
                  <a:pt x="2044567" y="2347946"/>
                </a:moveTo>
                <a:lnTo>
                  <a:pt x="2023037" y="2348920"/>
                </a:lnTo>
                <a:cubicBezTo>
                  <a:pt x="2023037" y="2348920"/>
                  <a:pt x="2023037" y="2350478"/>
                  <a:pt x="2024731" y="2351063"/>
                </a:cubicBezTo>
                <a:cubicBezTo>
                  <a:pt x="2026933" y="2351744"/>
                  <a:pt x="2029206" y="2352251"/>
                  <a:pt x="2031504" y="2352621"/>
                </a:cubicBezTo>
                <a:cubicBezTo>
                  <a:pt x="2039726" y="2352621"/>
                  <a:pt x="2051822" y="2355153"/>
                  <a:pt x="2049402" y="2350284"/>
                </a:cubicBezTo>
                <a:cubicBezTo>
                  <a:pt x="2048000" y="2349251"/>
                  <a:pt x="2046354" y="2348452"/>
                  <a:pt x="2044567" y="2347946"/>
                </a:cubicBezTo>
                <a:close/>
                <a:moveTo>
                  <a:pt x="8552972" y="2347625"/>
                </a:moveTo>
                <a:cubicBezTo>
                  <a:pt x="8542003" y="2347625"/>
                  <a:pt x="8531034" y="2349875"/>
                  <a:pt x="8521166" y="2354373"/>
                </a:cubicBezTo>
                <a:cubicBezTo>
                  <a:pt x="8564219" y="2360801"/>
                  <a:pt x="8605340" y="2368203"/>
                  <a:pt x="8621545" y="2386511"/>
                </a:cubicBezTo>
                <a:lnTo>
                  <a:pt x="8622271" y="2386901"/>
                </a:lnTo>
                <a:cubicBezTo>
                  <a:pt x="8631946" y="2386901"/>
                  <a:pt x="8639445" y="2386901"/>
                  <a:pt x="8645250" y="2386901"/>
                </a:cubicBezTo>
                <a:cubicBezTo>
                  <a:pt x="8651055" y="2386901"/>
                  <a:pt x="8649603" y="2384952"/>
                  <a:pt x="8652749" y="2383200"/>
                </a:cubicBezTo>
                <a:cubicBezTo>
                  <a:pt x="8631923" y="2371006"/>
                  <a:pt x="8609040" y="2361289"/>
                  <a:pt x="8584779" y="2354373"/>
                </a:cubicBezTo>
                <a:cubicBezTo>
                  <a:pt x="8574910" y="2349875"/>
                  <a:pt x="8563941" y="2347625"/>
                  <a:pt x="8552972" y="2347625"/>
                </a:cubicBezTo>
                <a:close/>
                <a:moveTo>
                  <a:pt x="96940" y="2347556"/>
                </a:moveTo>
                <a:lnTo>
                  <a:pt x="96940" y="2351257"/>
                </a:lnTo>
                <a:lnTo>
                  <a:pt x="113873" y="2351257"/>
                </a:lnTo>
                <a:lnTo>
                  <a:pt x="119193" y="2351257"/>
                </a:lnTo>
                <a:lnTo>
                  <a:pt x="119193" y="2349699"/>
                </a:lnTo>
                <a:lnTo>
                  <a:pt x="113632" y="2349699"/>
                </a:lnTo>
                <a:close/>
                <a:moveTo>
                  <a:pt x="4129760" y="2347508"/>
                </a:moveTo>
                <a:cubicBezTo>
                  <a:pt x="4128853" y="2346874"/>
                  <a:pt x="4128248" y="2346680"/>
                  <a:pt x="4128853" y="2348335"/>
                </a:cubicBezTo>
                <a:lnTo>
                  <a:pt x="4131009" y="2348335"/>
                </a:lnTo>
                <a:lnTo>
                  <a:pt x="4132482" y="2349310"/>
                </a:lnTo>
                <a:lnTo>
                  <a:pt x="4132964" y="2352036"/>
                </a:lnTo>
                <a:lnTo>
                  <a:pt x="4152315" y="2353789"/>
                </a:lnTo>
                <a:lnTo>
                  <a:pt x="4147477" y="2348335"/>
                </a:lnTo>
                <a:lnTo>
                  <a:pt x="4131009" y="2348335"/>
                </a:lnTo>
                <a:close/>
                <a:moveTo>
                  <a:pt x="4297684" y="2347168"/>
                </a:moveTo>
                <a:lnTo>
                  <a:pt x="4323081" y="2358660"/>
                </a:lnTo>
                <a:cubicBezTo>
                  <a:pt x="4324775" y="2366254"/>
                  <a:pt x="4283171" y="2357295"/>
                  <a:pt x="4291638" y="2367618"/>
                </a:cubicBezTo>
                <a:cubicBezTo>
                  <a:pt x="4293744" y="2368475"/>
                  <a:pt x="4295919" y="2369196"/>
                  <a:pt x="4298169" y="2369761"/>
                </a:cubicBezTo>
                <a:cubicBezTo>
                  <a:pt x="4300516" y="2370403"/>
                  <a:pt x="4302959" y="2370812"/>
                  <a:pt x="4305424" y="2370929"/>
                </a:cubicBezTo>
                <a:lnTo>
                  <a:pt x="4369040" y="2368788"/>
                </a:lnTo>
                <a:cubicBezTo>
                  <a:pt x="4370975" y="2357490"/>
                  <a:pt x="4337112" y="2354179"/>
                  <a:pt x="4321872" y="2347168"/>
                </a:cubicBezTo>
                <a:cubicBezTo>
                  <a:pt x="4313817" y="2346603"/>
                  <a:pt x="4305739" y="2346603"/>
                  <a:pt x="4297684" y="2347168"/>
                </a:cubicBezTo>
                <a:close/>
                <a:moveTo>
                  <a:pt x="4712028" y="2345803"/>
                </a:moveTo>
                <a:cubicBezTo>
                  <a:pt x="4705012" y="2347752"/>
                  <a:pt x="4695580" y="2349114"/>
                  <a:pt x="4693160" y="2352036"/>
                </a:cubicBezTo>
                <a:cubicBezTo>
                  <a:pt x="4690742" y="2354958"/>
                  <a:pt x="4698483" y="2360606"/>
                  <a:pt x="4712028" y="2364113"/>
                </a:cubicBezTo>
                <a:cubicBezTo>
                  <a:pt x="4716139" y="2364911"/>
                  <a:pt x="4720395" y="2365185"/>
                  <a:pt x="4724603" y="2364892"/>
                </a:cubicBezTo>
                <a:lnTo>
                  <a:pt x="4725573" y="2365281"/>
                </a:lnTo>
                <a:cubicBezTo>
                  <a:pt x="4737183" y="2363334"/>
                  <a:pt x="4732828" y="2353009"/>
                  <a:pt x="4718801" y="2347168"/>
                </a:cubicBezTo>
                <a:cubicBezTo>
                  <a:pt x="4716573" y="2346622"/>
                  <a:pt x="4714324" y="2346155"/>
                  <a:pt x="4712028" y="2345803"/>
                </a:cubicBezTo>
                <a:close/>
                <a:moveTo>
                  <a:pt x="2934685" y="2344636"/>
                </a:moveTo>
                <a:cubicBezTo>
                  <a:pt x="2934685" y="2344636"/>
                  <a:pt x="2935897" y="2346388"/>
                  <a:pt x="2937347" y="2346973"/>
                </a:cubicBezTo>
                <a:cubicBezTo>
                  <a:pt x="2939452" y="2347108"/>
                  <a:pt x="2941557" y="2347108"/>
                  <a:pt x="2943637" y="2346973"/>
                </a:cubicBezTo>
                <a:lnTo>
                  <a:pt x="2945328" y="2345219"/>
                </a:lnTo>
                <a:close/>
                <a:moveTo>
                  <a:pt x="4820632" y="2344439"/>
                </a:moveTo>
                <a:cubicBezTo>
                  <a:pt x="4816277" y="2344439"/>
                  <a:pt x="4810230" y="2346583"/>
                  <a:pt x="4811198" y="2348335"/>
                </a:cubicBezTo>
                <a:cubicBezTo>
                  <a:pt x="4815479" y="2351451"/>
                  <a:pt x="4820487" y="2353848"/>
                  <a:pt x="4825952" y="2355347"/>
                </a:cubicBezTo>
                <a:cubicBezTo>
                  <a:pt x="4830741" y="2356594"/>
                  <a:pt x="4835701" y="2357373"/>
                  <a:pt x="4840708" y="2357684"/>
                </a:cubicBezTo>
                <a:cubicBezTo>
                  <a:pt x="4885819" y="2363665"/>
                  <a:pt x="4930396" y="2371922"/>
                  <a:pt x="4974227" y="2382421"/>
                </a:cubicBezTo>
                <a:cubicBezTo>
                  <a:pt x="4984361" y="2383979"/>
                  <a:pt x="4994641" y="2385030"/>
                  <a:pt x="5004944" y="2385537"/>
                </a:cubicBezTo>
                <a:lnTo>
                  <a:pt x="4945684" y="2358463"/>
                </a:lnTo>
                <a:cubicBezTo>
                  <a:pt x="4905047" y="2353789"/>
                  <a:pt x="4862718" y="2348920"/>
                  <a:pt x="4820632" y="2344439"/>
                </a:cubicBezTo>
                <a:close/>
                <a:moveTo>
                  <a:pt x="3341047" y="2340740"/>
                </a:moveTo>
                <a:lnTo>
                  <a:pt x="3313954" y="2349893"/>
                </a:lnTo>
                <a:cubicBezTo>
                  <a:pt x="3334275" y="2355153"/>
                  <a:pt x="3353140" y="2359633"/>
                  <a:pt x="3369829" y="2365086"/>
                </a:cubicBezTo>
                <a:cubicBezTo>
                  <a:pt x="3386519" y="2370540"/>
                  <a:pt x="3397405" y="2375994"/>
                  <a:pt x="3410950" y="2381447"/>
                </a:cubicBezTo>
                <a:cubicBezTo>
                  <a:pt x="3459327" y="2381447"/>
                  <a:pt x="3459327" y="2381447"/>
                  <a:pt x="3484723" y="2369567"/>
                </a:cubicBezTo>
                <a:cubicBezTo>
                  <a:pt x="3494350" y="2374961"/>
                  <a:pt x="3505890" y="2377766"/>
                  <a:pt x="3517619" y="2377552"/>
                </a:cubicBezTo>
                <a:lnTo>
                  <a:pt x="3517378" y="2378331"/>
                </a:lnTo>
                <a:cubicBezTo>
                  <a:pt x="3524321" y="2379656"/>
                  <a:pt x="3531335" y="2380630"/>
                  <a:pt x="3538422" y="2381253"/>
                </a:cubicBezTo>
                <a:cubicBezTo>
                  <a:pt x="3556803" y="2382421"/>
                  <a:pt x="3547612" y="2386316"/>
                  <a:pt x="3557529" y="2390602"/>
                </a:cubicBezTo>
                <a:lnTo>
                  <a:pt x="3624773" y="2399951"/>
                </a:lnTo>
                <a:cubicBezTo>
                  <a:pt x="3627434" y="2390991"/>
                  <a:pt x="3647509" y="2391770"/>
                  <a:pt x="3669038" y="2392743"/>
                </a:cubicBezTo>
                <a:cubicBezTo>
                  <a:pt x="3673873" y="2392743"/>
                  <a:pt x="3677987" y="2388265"/>
                  <a:pt x="3675084" y="2385927"/>
                </a:cubicBezTo>
                <a:cubicBezTo>
                  <a:pt x="3667537" y="2382441"/>
                  <a:pt x="3659385" y="2379869"/>
                  <a:pt x="3650896" y="2378331"/>
                </a:cubicBezTo>
                <a:cubicBezTo>
                  <a:pt x="3646808" y="2377863"/>
                  <a:pt x="3642648" y="2377863"/>
                  <a:pt x="3638560" y="2378331"/>
                </a:cubicBezTo>
                <a:lnTo>
                  <a:pt x="3620418" y="2379695"/>
                </a:lnTo>
                <a:cubicBezTo>
                  <a:pt x="3604937" y="2372683"/>
                  <a:pt x="3608566" y="2369955"/>
                  <a:pt x="3622838" y="2368788"/>
                </a:cubicBezTo>
                <a:cubicBezTo>
                  <a:pt x="3637110" y="2367618"/>
                  <a:pt x="3633963" y="2364113"/>
                  <a:pt x="3620903" y="2359438"/>
                </a:cubicBezTo>
                <a:cubicBezTo>
                  <a:pt x="3602350" y="2359672"/>
                  <a:pt x="3583919" y="2357158"/>
                  <a:pt x="3566478" y="2352036"/>
                </a:cubicBezTo>
                <a:cubicBezTo>
                  <a:pt x="3552498" y="2348764"/>
                  <a:pt x="3538156" y="2346603"/>
                  <a:pt x="3523666" y="2345609"/>
                </a:cubicBezTo>
                <a:cubicBezTo>
                  <a:pt x="3520039" y="2345609"/>
                  <a:pt x="3518102" y="2348141"/>
                  <a:pt x="3515443" y="2349699"/>
                </a:cubicBezTo>
                <a:cubicBezTo>
                  <a:pt x="3518927" y="2350517"/>
                  <a:pt x="3522264" y="2351705"/>
                  <a:pt x="3525359" y="2353206"/>
                </a:cubicBezTo>
                <a:cubicBezTo>
                  <a:pt x="3522190" y="2351842"/>
                  <a:pt x="3518876" y="2350732"/>
                  <a:pt x="3515443" y="2349893"/>
                </a:cubicBezTo>
                <a:lnTo>
                  <a:pt x="3508426" y="2354958"/>
                </a:lnTo>
                <a:lnTo>
                  <a:pt x="3526812" y="2356322"/>
                </a:lnTo>
                <a:cubicBezTo>
                  <a:pt x="3529471" y="2361191"/>
                  <a:pt x="3533826" y="2365281"/>
                  <a:pt x="3551000" y="2366060"/>
                </a:cubicBezTo>
                <a:cubicBezTo>
                  <a:pt x="3554941" y="2366546"/>
                  <a:pt x="3558689" y="2367812"/>
                  <a:pt x="3561884" y="2369761"/>
                </a:cubicBezTo>
                <a:cubicBezTo>
                  <a:pt x="3563575" y="2371125"/>
                  <a:pt x="3563334" y="2373656"/>
                  <a:pt x="3561884" y="2373851"/>
                </a:cubicBezTo>
                <a:cubicBezTo>
                  <a:pt x="3547854" y="2375020"/>
                  <a:pt x="3532858" y="2375603"/>
                  <a:pt x="3518102" y="2376382"/>
                </a:cubicBezTo>
                <a:cubicBezTo>
                  <a:pt x="3508330" y="2370890"/>
                  <a:pt x="3496867" y="2367716"/>
                  <a:pt x="3484965" y="2367230"/>
                </a:cubicBezTo>
                <a:cubicBezTo>
                  <a:pt x="3467260" y="2358250"/>
                  <a:pt x="3446071" y="2354860"/>
                  <a:pt x="3425463" y="2357684"/>
                </a:cubicBezTo>
                <a:cubicBezTo>
                  <a:pt x="3408774" y="2361776"/>
                  <a:pt x="3383616" y="2352036"/>
                  <a:pt x="3363783" y="2351648"/>
                </a:cubicBezTo>
                <a:cubicBezTo>
                  <a:pt x="3355802" y="2348570"/>
                  <a:pt x="3348206" y="2344926"/>
                  <a:pt x="3341047" y="2340740"/>
                </a:cubicBezTo>
                <a:close/>
                <a:moveTo>
                  <a:pt x="150154" y="2340350"/>
                </a:moveTo>
                <a:lnTo>
                  <a:pt x="169504" y="2352427"/>
                </a:lnTo>
                <a:lnTo>
                  <a:pt x="183535" y="2353789"/>
                </a:lnTo>
                <a:cubicBezTo>
                  <a:pt x="183535" y="2350284"/>
                  <a:pt x="187646" y="2346583"/>
                  <a:pt x="183535" y="2343466"/>
                </a:cubicBezTo>
                <a:cubicBezTo>
                  <a:pt x="173545" y="2338460"/>
                  <a:pt x="161305" y="2337332"/>
                  <a:pt x="150154" y="2340350"/>
                </a:cubicBezTo>
                <a:close/>
                <a:moveTo>
                  <a:pt x="1624659" y="2338013"/>
                </a:moveTo>
                <a:cubicBezTo>
                  <a:pt x="1620185" y="2338987"/>
                  <a:pt x="1617041" y="2340350"/>
                  <a:pt x="1613474" y="2342006"/>
                </a:cubicBezTo>
                <a:lnTo>
                  <a:pt x="1603193" y="2346310"/>
                </a:lnTo>
                <a:lnTo>
                  <a:pt x="1599989" y="2345998"/>
                </a:lnTo>
                <a:lnTo>
                  <a:pt x="1599747" y="2347752"/>
                </a:lnTo>
                <a:lnTo>
                  <a:pt x="1603193" y="2346310"/>
                </a:lnTo>
                <a:lnTo>
                  <a:pt x="1629982" y="2348919"/>
                </a:lnTo>
                <a:cubicBezTo>
                  <a:pt x="1638206" y="2349698"/>
                  <a:pt x="1644978" y="2350283"/>
                  <a:pt x="1651267" y="2350672"/>
                </a:cubicBezTo>
                <a:cubicBezTo>
                  <a:pt x="1653444" y="2350672"/>
                  <a:pt x="1654170" y="2345609"/>
                  <a:pt x="1651267" y="2344439"/>
                </a:cubicBezTo>
                <a:cubicBezTo>
                  <a:pt x="1642874" y="2341207"/>
                  <a:pt x="1633877" y="2339045"/>
                  <a:pt x="1624659" y="2338013"/>
                </a:cubicBezTo>
                <a:close/>
                <a:moveTo>
                  <a:pt x="959247" y="2337233"/>
                </a:moveTo>
                <a:cubicBezTo>
                  <a:pt x="957071" y="2337233"/>
                  <a:pt x="957794" y="2339571"/>
                  <a:pt x="957312" y="2340740"/>
                </a:cubicBezTo>
                <a:cubicBezTo>
                  <a:pt x="961205" y="2341440"/>
                  <a:pt x="965172" y="2341908"/>
                  <a:pt x="969164" y="2342102"/>
                </a:cubicBezTo>
                <a:lnTo>
                  <a:pt x="969405" y="2340740"/>
                </a:lnTo>
                <a:cubicBezTo>
                  <a:pt x="971581" y="2340740"/>
                  <a:pt x="970616" y="2338598"/>
                  <a:pt x="970857" y="2337233"/>
                </a:cubicBezTo>
                <a:cubicBezTo>
                  <a:pt x="966987" y="2336884"/>
                  <a:pt x="963092" y="2336884"/>
                  <a:pt x="959247" y="2337233"/>
                </a:cubicBezTo>
                <a:close/>
                <a:moveTo>
                  <a:pt x="3262919" y="2337039"/>
                </a:moveTo>
                <a:cubicBezTo>
                  <a:pt x="3253727" y="2340526"/>
                  <a:pt x="3243955" y="2342902"/>
                  <a:pt x="3233894" y="2344051"/>
                </a:cubicBezTo>
                <a:cubicBezTo>
                  <a:pt x="3222235" y="2342920"/>
                  <a:pt x="3210721" y="2340896"/>
                  <a:pt x="3199545" y="2338013"/>
                </a:cubicBezTo>
                <a:lnTo>
                  <a:pt x="3183339" y="2349310"/>
                </a:lnTo>
                <a:cubicBezTo>
                  <a:pt x="3168221" y="2343642"/>
                  <a:pt x="3151606" y="2341110"/>
                  <a:pt x="3134963" y="2341908"/>
                </a:cubicBezTo>
                <a:cubicBezTo>
                  <a:pt x="3131819" y="2341908"/>
                  <a:pt x="3133030" y="2346777"/>
                  <a:pt x="3136656" y="2348335"/>
                </a:cubicBezTo>
                <a:cubicBezTo>
                  <a:pt x="3151484" y="2354042"/>
                  <a:pt x="3168054" y="2356069"/>
                  <a:pt x="3184309" y="2354179"/>
                </a:cubicBezTo>
                <a:cubicBezTo>
                  <a:pt x="3221316" y="2358660"/>
                  <a:pt x="3258564" y="2363528"/>
                  <a:pt x="3295330" y="2367424"/>
                </a:cubicBezTo>
                <a:cubicBezTo>
                  <a:pt x="3300409" y="2367424"/>
                  <a:pt x="3308149" y="2363917"/>
                  <a:pt x="3305490" y="2361776"/>
                </a:cubicBezTo>
                <a:cubicBezTo>
                  <a:pt x="3297798" y="2357101"/>
                  <a:pt x="3289718" y="2352874"/>
                  <a:pt x="3281302" y="2349114"/>
                </a:cubicBezTo>
                <a:cubicBezTo>
                  <a:pt x="3274893" y="2345376"/>
                  <a:pt x="3268747" y="2341344"/>
                  <a:pt x="3262919" y="2337039"/>
                </a:cubicBezTo>
                <a:close/>
                <a:moveTo>
                  <a:pt x="6854063" y="2336552"/>
                </a:moveTo>
                <a:cubicBezTo>
                  <a:pt x="6849044" y="2336405"/>
                  <a:pt x="6847229" y="2338499"/>
                  <a:pt x="6844931" y="2342687"/>
                </a:cubicBezTo>
                <a:cubicBezTo>
                  <a:pt x="6844182" y="2344051"/>
                  <a:pt x="6843311" y="2345356"/>
                  <a:pt x="6842270" y="2346583"/>
                </a:cubicBezTo>
                <a:cubicBezTo>
                  <a:pt x="6829692" y="2349699"/>
                  <a:pt x="6799699" y="2340155"/>
                  <a:pt x="6792685" y="2346583"/>
                </a:cubicBezTo>
                <a:cubicBezTo>
                  <a:pt x="6801878" y="2351648"/>
                  <a:pt x="6804778" y="2352231"/>
                  <a:pt x="6874683" y="2359048"/>
                </a:cubicBezTo>
                <a:lnTo>
                  <a:pt x="6872748" y="2360021"/>
                </a:lnTo>
                <a:cubicBezTo>
                  <a:pt x="6876377" y="2358660"/>
                  <a:pt x="6878553" y="2358269"/>
                  <a:pt x="6878794" y="2357490"/>
                </a:cubicBezTo>
                <a:cubicBezTo>
                  <a:pt x="6880247" y="2353009"/>
                  <a:pt x="6881215" y="2348531"/>
                  <a:pt x="6882423" y="2343857"/>
                </a:cubicBezTo>
                <a:cubicBezTo>
                  <a:pt x="6867306" y="2339084"/>
                  <a:pt x="6859082" y="2336698"/>
                  <a:pt x="6854063" y="2336552"/>
                </a:cubicBezTo>
                <a:close/>
                <a:moveTo>
                  <a:pt x="3595506" y="2336454"/>
                </a:moveTo>
                <a:lnTo>
                  <a:pt x="3595506" y="2338986"/>
                </a:lnTo>
                <a:cubicBezTo>
                  <a:pt x="3597827" y="2339221"/>
                  <a:pt x="3600196" y="2339221"/>
                  <a:pt x="3602520" y="2338986"/>
                </a:cubicBezTo>
                <a:cubicBezTo>
                  <a:pt x="3603729" y="2338986"/>
                  <a:pt x="3602520" y="2337624"/>
                  <a:pt x="3602520" y="2336649"/>
                </a:cubicBezTo>
                <a:close/>
                <a:moveTo>
                  <a:pt x="3955181" y="2336260"/>
                </a:moveTo>
                <a:cubicBezTo>
                  <a:pt x="3956512" y="2336669"/>
                  <a:pt x="3957891" y="2337000"/>
                  <a:pt x="3959295" y="2337233"/>
                </a:cubicBezTo>
                <a:lnTo>
                  <a:pt x="3960504" y="2336260"/>
                </a:lnTo>
                <a:close/>
                <a:moveTo>
                  <a:pt x="3687662" y="2335091"/>
                </a:moveTo>
                <a:cubicBezTo>
                  <a:pt x="3684059" y="2336980"/>
                  <a:pt x="3681468" y="2339902"/>
                  <a:pt x="3680404" y="2343272"/>
                </a:cubicBezTo>
                <a:cubicBezTo>
                  <a:pt x="3673632" y="2351648"/>
                  <a:pt x="3685001" y="2355543"/>
                  <a:pt x="3726119" y="2357684"/>
                </a:cubicBezTo>
                <a:lnTo>
                  <a:pt x="3728539" y="2358660"/>
                </a:lnTo>
                <a:cubicBezTo>
                  <a:pt x="3725007" y="2351997"/>
                  <a:pt x="3721066" y="2345511"/>
                  <a:pt x="3716688" y="2339182"/>
                </a:cubicBezTo>
                <a:cubicBezTo>
                  <a:pt x="3713374" y="2337096"/>
                  <a:pt x="3709455" y="2335696"/>
                  <a:pt x="3705319" y="2335091"/>
                </a:cubicBezTo>
                <a:cubicBezTo>
                  <a:pt x="3699491" y="2334138"/>
                  <a:pt x="3693490" y="2334138"/>
                  <a:pt x="3687662" y="2335091"/>
                </a:cubicBezTo>
                <a:close/>
                <a:moveTo>
                  <a:pt x="10113950" y="2334702"/>
                </a:moveTo>
                <a:lnTo>
                  <a:pt x="10073797" y="2341714"/>
                </a:lnTo>
                <a:lnTo>
                  <a:pt x="10108145" y="2354179"/>
                </a:lnTo>
                <a:cubicBezTo>
                  <a:pt x="10125319" y="2350672"/>
                  <a:pt x="10134027" y="2346388"/>
                  <a:pt x="10113950" y="2334702"/>
                </a:cubicBezTo>
                <a:close/>
                <a:moveTo>
                  <a:pt x="3751519" y="2331974"/>
                </a:moveTo>
                <a:cubicBezTo>
                  <a:pt x="3753695" y="2335869"/>
                  <a:pt x="3755871" y="2339765"/>
                  <a:pt x="3757806" y="2343661"/>
                </a:cubicBezTo>
                <a:cubicBezTo>
                  <a:pt x="3759741" y="2347556"/>
                  <a:pt x="3767723" y="2354568"/>
                  <a:pt x="3785382" y="2357684"/>
                </a:cubicBezTo>
                <a:cubicBezTo>
                  <a:pt x="3801152" y="2361659"/>
                  <a:pt x="3818133" y="2361171"/>
                  <a:pt x="3833514" y="2356322"/>
                </a:cubicBezTo>
                <a:lnTo>
                  <a:pt x="3834726" y="2357295"/>
                </a:lnTo>
                <a:cubicBezTo>
                  <a:pt x="3839320" y="2354958"/>
                  <a:pt x="3834726" y="2350868"/>
                  <a:pt x="3822872" y="2348335"/>
                </a:cubicBezTo>
                <a:cubicBezTo>
                  <a:pt x="3811020" y="2345803"/>
                  <a:pt x="3804733" y="2345219"/>
                  <a:pt x="3795540" y="2343857"/>
                </a:cubicBezTo>
                <a:close/>
                <a:moveTo>
                  <a:pt x="3509879" y="2331195"/>
                </a:moveTo>
                <a:lnTo>
                  <a:pt x="3513023" y="2334508"/>
                </a:lnTo>
                <a:cubicBezTo>
                  <a:pt x="3514691" y="2334761"/>
                  <a:pt x="3516433" y="2334761"/>
                  <a:pt x="3518102" y="2334508"/>
                </a:cubicBezTo>
                <a:cubicBezTo>
                  <a:pt x="3518102" y="2334508"/>
                  <a:pt x="3516893" y="2332950"/>
                  <a:pt x="3516169" y="2332170"/>
                </a:cubicBezTo>
                <a:close/>
                <a:moveTo>
                  <a:pt x="8341004" y="2330738"/>
                </a:moveTo>
                <a:cubicBezTo>
                  <a:pt x="8331423" y="2330309"/>
                  <a:pt x="8321747" y="2331234"/>
                  <a:pt x="8312422" y="2333532"/>
                </a:cubicBezTo>
                <a:lnTo>
                  <a:pt x="8369021" y="2336066"/>
                </a:lnTo>
                <a:cubicBezTo>
                  <a:pt x="8360072" y="2332950"/>
                  <a:pt x="8350585" y="2331167"/>
                  <a:pt x="8341004" y="2330738"/>
                </a:cubicBezTo>
                <a:close/>
                <a:moveTo>
                  <a:pt x="9815953" y="2329054"/>
                </a:moveTo>
                <a:lnTo>
                  <a:pt x="9818526" y="2329637"/>
                </a:lnTo>
                <a:lnTo>
                  <a:pt x="9815840" y="2329637"/>
                </a:lnTo>
                <a:close/>
                <a:moveTo>
                  <a:pt x="4556498" y="2328469"/>
                </a:moveTo>
                <a:lnTo>
                  <a:pt x="4630753" y="2356322"/>
                </a:lnTo>
                <a:lnTo>
                  <a:pt x="4657847" y="2342102"/>
                </a:lnTo>
                <a:cubicBezTo>
                  <a:pt x="4624514" y="2335618"/>
                  <a:pt x="4590651" y="2331060"/>
                  <a:pt x="4556498" y="2328469"/>
                </a:cubicBezTo>
                <a:close/>
                <a:moveTo>
                  <a:pt x="3076670" y="2326326"/>
                </a:moveTo>
                <a:cubicBezTo>
                  <a:pt x="3089563" y="2332481"/>
                  <a:pt x="3104583" y="2335072"/>
                  <a:pt x="3119485" y="2333728"/>
                </a:cubicBezTo>
                <a:cubicBezTo>
                  <a:pt x="3121176" y="2334702"/>
                  <a:pt x="3122629" y="2332753"/>
                  <a:pt x="3121417" y="2331391"/>
                </a:cubicBezTo>
                <a:lnTo>
                  <a:pt x="3122387" y="2330416"/>
                </a:lnTo>
                <a:cubicBezTo>
                  <a:pt x="3119388" y="2328391"/>
                  <a:pt x="3115808" y="2326989"/>
                  <a:pt x="3111986" y="2326326"/>
                </a:cubicBezTo>
                <a:cubicBezTo>
                  <a:pt x="3099890" y="2326326"/>
                  <a:pt x="3087798" y="2326326"/>
                  <a:pt x="3076670" y="2326326"/>
                </a:cubicBezTo>
                <a:close/>
                <a:moveTo>
                  <a:pt x="4531584" y="2323210"/>
                </a:moveTo>
                <a:lnTo>
                  <a:pt x="4526746" y="2330612"/>
                </a:lnTo>
                <a:cubicBezTo>
                  <a:pt x="4532744" y="2331819"/>
                  <a:pt x="4538938" y="2332422"/>
                  <a:pt x="4545129" y="2332365"/>
                </a:cubicBezTo>
                <a:cubicBezTo>
                  <a:pt x="4548514" y="2332365"/>
                  <a:pt x="4546581" y="2328663"/>
                  <a:pt x="4547064" y="2326717"/>
                </a:cubicBezTo>
                <a:close/>
                <a:moveTo>
                  <a:pt x="2537277" y="2321067"/>
                </a:moveTo>
                <a:lnTo>
                  <a:pt x="2540421" y="2324768"/>
                </a:lnTo>
                <a:cubicBezTo>
                  <a:pt x="2543661" y="2324574"/>
                  <a:pt x="2546904" y="2324242"/>
                  <a:pt x="2550096" y="2323795"/>
                </a:cubicBezTo>
                <a:cubicBezTo>
                  <a:pt x="2551305" y="2323795"/>
                  <a:pt x="2550096" y="2322431"/>
                  <a:pt x="2550096" y="2321652"/>
                </a:cubicBezTo>
                <a:close/>
                <a:moveTo>
                  <a:pt x="3564060" y="2320484"/>
                </a:moveTo>
                <a:lnTo>
                  <a:pt x="3565269" y="2320678"/>
                </a:lnTo>
                <a:cubicBezTo>
                  <a:pt x="3563093" y="2320678"/>
                  <a:pt x="3562852" y="2322625"/>
                  <a:pt x="3561643" y="2323795"/>
                </a:cubicBezTo>
                <a:cubicBezTo>
                  <a:pt x="3563890" y="2323970"/>
                  <a:pt x="3566165" y="2323970"/>
                  <a:pt x="3568415" y="2323795"/>
                </a:cubicBezTo>
                <a:cubicBezTo>
                  <a:pt x="3570810" y="2323308"/>
                  <a:pt x="3573083" y="2322508"/>
                  <a:pt x="3575188" y="2321458"/>
                </a:cubicBezTo>
                <a:cubicBezTo>
                  <a:pt x="3571534" y="2320815"/>
                  <a:pt x="3567811" y="2320502"/>
                  <a:pt x="3564060" y="2320484"/>
                </a:cubicBezTo>
                <a:close/>
                <a:moveTo>
                  <a:pt x="3371764" y="2320288"/>
                </a:moveTo>
                <a:cubicBezTo>
                  <a:pt x="3371282" y="2320678"/>
                  <a:pt x="3368621" y="2322431"/>
                  <a:pt x="3370071" y="2323015"/>
                </a:cubicBezTo>
                <a:lnTo>
                  <a:pt x="3369829" y="2323795"/>
                </a:lnTo>
                <a:cubicBezTo>
                  <a:pt x="3375660" y="2325821"/>
                  <a:pt x="3381633" y="2327574"/>
                  <a:pt x="3387730" y="2329054"/>
                </a:cubicBezTo>
                <a:cubicBezTo>
                  <a:pt x="3388939" y="2327105"/>
                  <a:pt x="3391115" y="2324962"/>
                  <a:pt x="3390147" y="2324768"/>
                </a:cubicBezTo>
                <a:cubicBezTo>
                  <a:pt x="3384342" y="2323015"/>
                  <a:pt x="3378055" y="2321846"/>
                  <a:pt x="3371764" y="2320288"/>
                </a:cubicBezTo>
                <a:close/>
                <a:moveTo>
                  <a:pt x="11773252" y="2319899"/>
                </a:moveTo>
                <a:cubicBezTo>
                  <a:pt x="11769864" y="2326911"/>
                  <a:pt x="11781475" y="2331585"/>
                  <a:pt x="11799616" y="2335869"/>
                </a:cubicBezTo>
                <a:lnTo>
                  <a:pt x="11800101" y="2336260"/>
                </a:lnTo>
                <a:cubicBezTo>
                  <a:pt x="11818726" y="2336260"/>
                  <a:pt x="11811227" y="2329248"/>
                  <a:pt x="11813162" y="2323795"/>
                </a:cubicBezTo>
                <a:close/>
                <a:moveTo>
                  <a:pt x="4316308" y="2318147"/>
                </a:moveTo>
                <a:cubicBezTo>
                  <a:pt x="4329371" y="2328449"/>
                  <a:pt x="4346472" y="2334780"/>
                  <a:pt x="4364685" y="2336066"/>
                </a:cubicBezTo>
                <a:cubicBezTo>
                  <a:pt x="4392260" y="2339201"/>
                  <a:pt x="4419181" y="2345278"/>
                  <a:pt x="4444748" y="2354179"/>
                </a:cubicBezTo>
                <a:lnTo>
                  <a:pt x="4444748" y="2352427"/>
                </a:lnTo>
                <a:cubicBezTo>
                  <a:pt x="4462745" y="2359185"/>
                  <a:pt x="4483281" y="2360081"/>
                  <a:pt x="4502075" y="2354958"/>
                </a:cubicBezTo>
                <a:cubicBezTo>
                  <a:pt x="4486592" y="2344439"/>
                  <a:pt x="4455634" y="2345998"/>
                  <a:pt x="4438216" y="2335481"/>
                </a:cubicBezTo>
                <a:lnTo>
                  <a:pt x="4502799" y="2340740"/>
                </a:lnTo>
                <a:cubicBezTo>
                  <a:pt x="4487923" y="2332520"/>
                  <a:pt x="4470508" y="2327729"/>
                  <a:pt x="4452488" y="2326911"/>
                </a:cubicBezTo>
                <a:cubicBezTo>
                  <a:pt x="4406532" y="2323404"/>
                  <a:pt x="4361783" y="2321067"/>
                  <a:pt x="4316308" y="2318147"/>
                </a:cubicBezTo>
                <a:close/>
                <a:moveTo>
                  <a:pt x="3649444" y="2317368"/>
                </a:moveTo>
                <a:cubicBezTo>
                  <a:pt x="3647752" y="2317368"/>
                  <a:pt x="3646541" y="2317368"/>
                  <a:pt x="3642188" y="2318926"/>
                </a:cubicBezTo>
                <a:cubicBezTo>
                  <a:pt x="3645937" y="2320425"/>
                  <a:pt x="3649832" y="2321730"/>
                  <a:pt x="3653799" y="2322821"/>
                </a:cubicBezTo>
                <a:cubicBezTo>
                  <a:pt x="3663956" y="2324183"/>
                  <a:pt x="3676534" y="2325938"/>
                  <a:pt x="3682339" y="2322431"/>
                </a:cubicBezTo>
                <a:lnTo>
                  <a:pt x="3684759" y="2323404"/>
                </a:lnTo>
                <a:cubicBezTo>
                  <a:pt x="3684759" y="2323404"/>
                  <a:pt x="3684759" y="2321652"/>
                  <a:pt x="3682824" y="2320873"/>
                </a:cubicBezTo>
                <a:cubicBezTo>
                  <a:pt x="3672397" y="2316998"/>
                  <a:pt x="3660764" y="2315771"/>
                  <a:pt x="3649444" y="2317368"/>
                </a:cubicBezTo>
                <a:close/>
                <a:moveTo>
                  <a:pt x="6597486" y="2315613"/>
                </a:moveTo>
                <a:cubicBezTo>
                  <a:pt x="6595551" y="2316977"/>
                  <a:pt x="6591440" y="2317951"/>
                  <a:pt x="6592649" y="2319120"/>
                </a:cubicBezTo>
                <a:cubicBezTo>
                  <a:pt x="6598333" y="2323999"/>
                  <a:pt x="6605124" y="2327846"/>
                  <a:pt x="6612572" y="2330497"/>
                </a:cubicBezTo>
                <a:lnTo>
                  <a:pt x="6636052" y="2334635"/>
                </a:lnTo>
                <a:lnTo>
                  <a:pt x="6635946" y="2334702"/>
                </a:lnTo>
                <a:lnTo>
                  <a:pt x="6636431" y="2334702"/>
                </a:lnTo>
                <a:lnTo>
                  <a:pt x="6636052" y="2334635"/>
                </a:lnTo>
                <a:lnTo>
                  <a:pt x="6640996" y="2331513"/>
                </a:lnTo>
                <a:cubicBezTo>
                  <a:pt x="6642055" y="2329686"/>
                  <a:pt x="6642841" y="2327398"/>
                  <a:pt x="6644413" y="2325547"/>
                </a:cubicBezTo>
                <a:close/>
                <a:moveTo>
                  <a:pt x="11525081" y="2315225"/>
                </a:moveTo>
                <a:lnTo>
                  <a:pt x="11526049" y="2316392"/>
                </a:lnTo>
                <a:lnTo>
                  <a:pt x="11529195" y="2315225"/>
                </a:lnTo>
                <a:close/>
                <a:moveTo>
                  <a:pt x="3511573" y="2315030"/>
                </a:moveTo>
                <a:lnTo>
                  <a:pt x="3502380" y="2316589"/>
                </a:lnTo>
                <a:cubicBezTo>
                  <a:pt x="3504775" y="2318028"/>
                  <a:pt x="3507266" y="2319335"/>
                  <a:pt x="3509879" y="2320484"/>
                </a:cubicBezTo>
                <a:lnTo>
                  <a:pt x="3509879" y="2321067"/>
                </a:lnTo>
                <a:cubicBezTo>
                  <a:pt x="3517571" y="2324962"/>
                  <a:pt x="3526908" y="2326230"/>
                  <a:pt x="3535761" y="2324574"/>
                </a:cubicBezTo>
                <a:cubicBezTo>
                  <a:pt x="3539146" y="2324574"/>
                  <a:pt x="3539387" y="2320093"/>
                  <a:pt x="3535761" y="2318147"/>
                </a:cubicBezTo>
                <a:cubicBezTo>
                  <a:pt x="3528625" y="2314386"/>
                  <a:pt x="3519821" y="2313257"/>
                  <a:pt x="3511573" y="2315030"/>
                </a:cubicBezTo>
                <a:close/>
                <a:moveTo>
                  <a:pt x="2663055" y="2312693"/>
                </a:moveTo>
                <a:cubicBezTo>
                  <a:pt x="2661844" y="2320678"/>
                  <a:pt x="2669343" y="2324768"/>
                  <a:pt x="2688693" y="2326521"/>
                </a:cubicBezTo>
                <a:lnTo>
                  <a:pt x="2688211" y="2325938"/>
                </a:lnTo>
                <a:cubicBezTo>
                  <a:pt x="2699821" y="2328275"/>
                  <a:pt x="2708287" y="2328663"/>
                  <a:pt x="2707802" y="2324183"/>
                </a:cubicBezTo>
                <a:lnTo>
                  <a:pt x="2687243" y="2322042"/>
                </a:lnTo>
                <a:close/>
                <a:moveTo>
                  <a:pt x="3129642" y="2311329"/>
                </a:moveTo>
                <a:cubicBezTo>
                  <a:pt x="3159105" y="2324846"/>
                  <a:pt x="3192798" y="2331138"/>
                  <a:pt x="3226636" y="2329443"/>
                </a:cubicBezTo>
                <a:lnTo>
                  <a:pt x="3227604" y="2328469"/>
                </a:lnTo>
                <a:cubicBezTo>
                  <a:pt x="3229297" y="2322625"/>
                  <a:pt x="3220348" y="2318535"/>
                  <a:pt x="3206318" y="2317171"/>
                </a:cubicBezTo>
                <a:cubicBezTo>
                  <a:pt x="3180436" y="2314640"/>
                  <a:pt x="3155039" y="2313082"/>
                  <a:pt x="3129642" y="2311329"/>
                </a:cubicBezTo>
                <a:close/>
                <a:moveTo>
                  <a:pt x="2595811" y="2310159"/>
                </a:moveTo>
                <a:cubicBezTo>
                  <a:pt x="2593635" y="2310159"/>
                  <a:pt x="2593635" y="2314251"/>
                  <a:pt x="2597022" y="2316004"/>
                </a:cubicBezTo>
                <a:cubicBezTo>
                  <a:pt x="2604107" y="2319879"/>
                  <a:pt x="2612792" y="2321359"/>
                  <a:pt x="2621210" y="2320093"/>
                </a:cubicBezTo>
                <a:cubicBezTo>
                  <a:pt x="2624354" y="2319120"/>
                  <a:pt x="2623628" y="2316589"/>
                  <a:pt x="2625804" y="2313082"/>
                </a:cubicBezTo>
                <a:cubicBezTo>
                  <a:pt x="2612985" y="2312303"/>
                  <a:pt x="2603795" y="2310744"/>
                  <a:pt x="2596296" y="2310744"/>
                </a:cubicBezTo>
                <a:close/>
                <a:moveTo>
                  <a:pt x="4485143" y="2307628"/>
                </a:moveTo>
                <a:lnTo>
                  <a:pt x="4485143" y="2309965"/>
                </a:lnTo>
                <a:cubicBezTo>
                  <a:pt x="4485143" y="2309965"/>
                  <a:pt x="4487319" y="2309965"/>
                  <a:pt x="4487078" y="2308798"/>
                </a:cubicBezTo>
                <a:close/>
                <a:moveTo>
                  <a:pt x="3016348" y="2306856"/>
                </a:moveTo>
                <a:lnTo>
                  <a:pt x="3025371" y="2309834"/>
                </a:lnTo>
                <a:lnTo>
                  <a:pt x="3013298" y="2307822"/>
                </a:lnTo>
                <a:lnTo>
                  <a:pt x="3012090" y="2307434"/>
                </a:lnTo>
                <a:close/>
                <a:moveTo>
                  <a:pt x="3033616" y="2304512"/>
                </a:moveTo>
                <a:lnTo>
                  <a:pt x="3016348" y="2306856"/>
                </a:lnTo>
                <a:lnTo>
                  <a:pt x="3011605" y="2305291"/>
                </a:lnTo>
                <a:lnTo>
                  <a:pt x="2975806" y="2315419"/>
                </a:lnTo>
                <a:lnTo>
                  <a:pt x="3008461" y="2335675"/>
                </a:lnTo>
                <a:lnTo>
                  <a:pt x="3070624" y="2324768"/>
                </a:lnTo>
                <a:lnTo>
                  <a:pt x="3025371" y="2309834"/>
                </a:lnTo>
                <a:lnTo>
                  <a:pt x="3041357" y="2312497"/>
                </a:lnTo>
                <a:cubicBezTo>
                  <a:pt x="3046217" y="2312654"/>
                  <a:pt x="3051055" y="2312049"/>
                  <a:pt x="3055626" y="2310744"/>
                </a:cubicBezTo>
                <a:cubicBezTo>
                  <a:pt x="3055626" y="2310744"/>
                  <a:pt x="3055626" y="2308798"/>
                  <a:pt x="3053693" y="2308407"/>
                </a:cubicBezTo>
                <a:cubicBezTo>
                  <a:pt x="3047185" y="2306556"/>
                  <a:pt x="3040460" y="2305252"/>
                  <a:pt x="3033616" y="2304512"/>
                </a:cubicBezTo>
                <a:close/>
                <a:moveTo>
                  <a:pt x="2548402" y="2304123"/>
                </a:moveTo>
                <a:cubicBezTo>
                  <a:pt x="2537203" y="2306168"/>
                  <a:pt x="2526126" y="2308700"/>
                  <a:pt x="2515265" y="2311718"/>
                </a:cubicBezTo>
                <a:lnTo>
                  <a:pt x="2523005" y="2314251"/>
                </a:lnTo>
                <a:cubicBezTo>
                  <a:pt x="2537518" y="2315225"/>
                  <a:pt x="2552516" y="2315225"/>
                  <a:pt x="2566303" y="2314055"/>
                </a:cubicBezTo>
                <a:lnTo>
                  <a:pt x="2566303" y="2312303"/>
                </a:lnTo>
                <a:cubicBezTo>
                  <a:pt x="2568964" y="2312303"/>
                  <a:pt x="2568964" y="2308798"/>
                  <a:pt x="2567512" y="2308213"/>
                </a:cubicBezTo>
                <a:cubicBezTo>
                  <a:pt x="2561392" y="2306186"/>
                  <a:pt x="2554957" y="2304804"/>
                  <a:pt x="2548402" y="2304123"/>
                </a:cubicBezTo>
                <a:close/>
                <a:moveTo>
                  <a:pt x="2921384" y="2302565"/>
                </a:moveTo>
                <a:lnTo>
                  <a:pt x="2923017" y="2303274"/>
                </a:lnTo>
                <a:lnTo>
                  <a:pt x="2921866" y="2303148"/>
                </a:lnTo>
                <a:lnTo>
                  <a:pt x="2919951" y="2302901"/>
                </a:lnTo>
                <a:close/>
                <a:moveTo>
                  <a:pt x="4439428" y="2301786"/>
                </a:moveTo>
                <a:lnTo>
                  <a:pt x="4393713" y="2303148"/>
                </a:lnTo>
                <a:cubicBezTo>
                  <a:pt x="4405902" y="2312888"/>
                  <a:pt x="4422279" y="2318458"/>
                  <a:pt x="4439428" y="2318729"/>
                </a:cubicBezTo>
                <a:cubicBezTo>
                  <a:pt x="4460954" y="2318729"/>
                  <a:pt x="4450794" y="2310159"/>
                  <a:pt x="4439428" y="2301786"/>
                </a:cubicBezTo>
                <a:close/>
                <a:moveTo>
                  <a:pt x="4172147" y="2301201"/>
                </a:moveTo>
                <a:cubicBezTo>
                  <a:pt x="4190556" y="2311407"/>
                  <a:pt x="4212230" y="2317094"/>
                  <a:pt x="4234554" y="2317562"/>
                </a:cubicBezTo>
                <a:cubicBezTo>
                  <a:pt x="4240842" y="2318067"/>
                  <a:pt x="4246914" y="2319586"/>
                  <a:pt x="4252454" y="2322042"/>
                </a:cubicBezTo>
                <a:cubicBezTo>
                  <a:pt x="4277633" y="2335266"/>
                  <a:pt x="4307337" y="2341732"/>
                  <a:pt x="4337353" y="2340544"/>
                </a:cubicBezTo>
                <a:cubicBezTo>
                  <a:pt x="4313287" y="2328547"/>
                  <a:pt x="4287864" y="2318437"/>
                  <a:pt x="4261403" y="2310356"/>
                </a:cubicBezTo>
                <a:lnTo>
                  <a:pt x="4262130" y="2311135"/>
                </a:lnTo>
                <a:cubicBezTo>
                  <a:pt x="4233828" y="2301279"/>
                  <a:pt x="4202699" y="2297852"/>
                  <a:pt x="4172147" y="2301201"/>
                </a:cubicBezTo>
                <a:close/>
                <a:moveTo>
                  <a:pt x="11436069" y="2300422"/>
                </a:moveTo>
                <a:cubicBezTo>
                  <a:pt x="11437763" y="2302565"/>
                  <a:pt x="11437036" y="2304706"/>
                  <a:pt x="11438489" y="2305096"/>
                </a:cubicBezTo>
                <a:lnTo>
                  <a:pt x="11437763" y="2305096"/>
                </a:lnTo>
                <a:cubicBezTo>
                  <a:pt x="11443568" y="2306655"/>
                  <a:pt x="11450099" y="2307628"/>
                  <a:pt x="11456146" y="2308798"/>
                </a:cubicBezTo>
                <a:cubicBezTo>
                  <a:pt x="11456146" y="2307628"/>
                  <a:pt x="11457839" y="2305682"/>
                  <a:pt x="11456146" y="2305291"/>
                </a:cubicBezTo>
                <a:cubicBezTo>
                  <a:pt x="11450341" y="2303538"/>
                  <a:pt x="11443809" y="2302174"/>
                  <a:pt x="11436069" y="2300422"/>
                </a:cubicBezTo>
                <a:close/>
                <a:moveTo>
                  <a:pt x="4488045" y="2299449"/>
                </a:moveTo>
                <a:cubicBezTo>
                  <a:pt x="4485625" y="2301395"/>
                  <a:pt x="4485869" y="2303927"/>
                  <a:pt x="4485143" y="2306264"/>
                </a:cubicBezTo>
                <a:lnTo>
                  <a:pt x="4513927" y="2301201"/>
                </a:lnTo>
                <a:cubicBezTo>
                  <a:pt x="4505364" y="2300052"/>
                  <a:pt x="4496730" y="2299467"/>
                  <a:pt x="4488045" y="2299449"/>
                </a:cubicBezTo>
                <a:close/>
                <a:moveTo>
                  <a:pt x="3123111" y="2299058"/>
                </a:moveTo>
                <a:cubicBezTo>
                  <a:pt x="3155766" y="2309186"/>
                  <a:pt x="3156248" y="2309186"/>
                  <a:pt x="3164958" y="2299058"/>
                </a:cubicBezTo>
                <a:close/>
                <a:moveTo>
                  <a:pt x="8293072" y="2298085"/>
                </a:moveTo>
                <a:cubicBezTo>
                  <a:pt x="8290944" y="2298960"/>
                  <a:pt x="8289202" y="2300324"/>
                  <a:pt x="8287993" y="2301980"/>
                </a:cubicBezTo>
                <a:lnTo>
                  <a:pt x="8289443" y="2301201"/>
                </a:lnTo>
                <a:cubicBezTo>
                  <a:pt x="8292927" y="2301960"/>
                  <a:pt x="8296482" y="2302407"/>
                  <a:pt x="8300086" y="2302565"/>
                </a:cubicBezTo>
                <a:cubicBezTo>
                  <a:pt x="8302021" y="2302565"/>
                  <a:pt x="8300086" y="2300228"/>
                  <a:pt x="8300086" y="2299058"/>
                </a:cubicBezTo>
                <a:cubicBezTo>
                  <a:pt x="8297787" y="2298551"/>
                  <a:pt x="8295441" y="2298240"/>
                  <a:pt x="8293072" y="2298085"/>
                </a:cubicBezTo>
                <a:close/>
                <a:moveTo>
                  <a:pt x="6531936" y="2297306"/>
                </a:moveTo>
                <a:cubicBezTo>
                  <a:pt x="6556124" y="2309771"/>
                  <a:pt x="6559512" y="2310550"/>
                  <a:pt x="6605953" y="2302953"/>
                </a:cubicBezTo>
                <a:close/>
                <a:moveTo>
                  <a:pt x="5898209" y="2295553"/>
                </a:moveTo>
                <a:cubicBezTo>
                  <a:pt x="5896759" y="2295553"/>
                  <a:pt x="5894824" y="2298473"/>
                  <a:pt x="5895309" y="2298670"/>
                </a:cubicBezTo>
                <a:lnTo>
                  <a:pt x="5913689" y="2303148"/>
                </a:lnTo>
                <a:lnTo>
                  <a:pt x="5917562" y="2298864"/>
                </a:lnTo>
                <a:cubicBezTo>
                  <a:pt x="5911030" y="2298085"/>
                  <a:pt x="5904499" y="2295748"/>
                  <a:pt x="5898209" y="2295748"/>
                </a:cubicBezTo>
                <a:close/>
                <a:moveTo>
                  <a:pt x="4210607" y="2292437"/>
                </a:moveTo>
                <a:cubicBezTo>
                  <a:pt x="4210607" y="2292437"/>
                  <a:pt x="4210607" y="2293799"/>
                  <a:pt x="4210607" y="2294578"/>
                </a:cubicBezTo>
                <a:lnTo>
                  <a:pt x="4222944" y="2296136"/>
                </a:lnTo>
                <a:lnTo>
                  <a:pt x="4220282" y="2292437"/>
                </a:lnTo>
                <a:cubicBezTo>
                  <a:pt x="4217065" y="2292222"/>
                  <a:pt x="4213825" y="2292222"/>
                  <a:pt x="4210607" y="2292437"/>
                </a:cubicBezTo>
                <a:close/>
                <a:moveTo>
                  <a:pt x="4281236" y="2292046"/>
                </a:moveTo>
                <a:lnTo>
                  <a:pt x="4282204" y="2294774"/>
                </a:lnTo>
                <a:cubicBezTo>
                  <a:pt x="4285833" y="2297694"/>
                  <a:pt x="4287285" y="2300031"/>
                  <a:pt x="4289703" y="2300616"/>
                </a:cubicBezTo>
                <a:cubicBezTo>
                  <a:pt x="4308086" y="2304706"/>
                  <a:pt x="4318729" y="2315613"/>
                  <a:pt x="4342434" y="2314446"/>
                </a:cubicBezTo>
                <a:cubicBezTo>
                  <a:pt x="4360573" y="2314446"/>
                  <a:pt x="4364928" y="2309577"/>
                  <a:pt x="4366622" y="2294968"/>
                </a:cubicBezTo>
                <a:cubicBezTo>
                  <a:pt x="4349448" y="2294968"/>
                  <a:pt x="4335418" y="2296136"/>
                  <a:pt x="4320664" y="2296136"/>
                </a:cubicBezTo>
                <a:cubicBezTo>
                  <a:pt x="4305909" y="2296136"/>
                  <a:pt x="4294540" y="2292241"/>
                  <a:pt x="4281236" y="2292046"/>
                </a:cubicBezTo>
                <a:close/>
                <a:moveTo>
                  <a:pt x="3574703" y="2289709"/>
                </a:moveTo>
                <a:lnTo>
                  <a:pt x="3585831" y="2299449"/>
                </a:lnTo>
                <a:lnTo>
                  <a:pt x="3574944" y="2299449"/>
                </a:lnTo>
                <a:lnTo>
                  <a:pt x="3586072" y="2302565"/>
                </a:lnTo>
                <a:cubicBezTo>
                  <a:pt x="3611710" y="2309771"/>
                  <a:pt x="3615580" y="2297694"/>
                  <a:pt x="3643882" y="2302759"/>
                </a:cubicBezTo>
                <a:lnTo>
                  <a:pt x="3645815" y="2302953"/>
                </a:lnTo>
                <a:lnTo>
                  <a:pt x="3616548" y="2289709"/>
                </a:lnTo>
                <a:close/>
                <a:moveTo>
                  <a:pt x="11652553" y="2286787"/>
                </a:moveTo>
                <a:cubicBezTo>
                  <a:pt x="11652553" y="2286787"/>
                  <a:pt x="11652553" y="2288736"/>
                  <a:pt x="11652553" y="2289124"/>
                </a:cubicBezTo>
                <a:cubicBezTo>
                  <a:pt x="11656646" y="2290449"/>
                  <a:pt x="11660849" y="2291560"/>
                  <a:pt x="11665131" y="2292437"/>
                </a:cubicBezTo>
                <a:cubicBezTo>
                  <a:pt x="11665131" y="2292437"/>
                  <a:pt x="11665131" y="2290488"/>
                  <a:pt x="11665131" y="2290100"/>
                </a:cubicBezTo>
                <a:close/>
                <a:moveTo>
                  <a:pt x="2612500" y="2286593"/>
                </a:moveTo>
                <a:lnTo>
                  <a:pt x="2612985" y="2287178"/>
                </a:lnTo>
                <a:lnTo>
                  <a:pt x="2613237" y="2287159"/>
                </a:lnTo>
                <a:lnTo>
                  <a:pt x="2617823" y="2290682"/>
                </a:lnTo>
                <a:lnTo>
                  <a:pt x="2623869" y="2290682"/>
                </a:lnTo>
                <a:cubicBezTo>
                  <a:pt x="2622249" y="2289184"/>
                  <a:pt x="2620362" y="2287879"/>
                  <a:pt x="2618308" y="2286787"/>
                </a:cubicBezTo>
                <a:lnTo>
                  <a:pt x="2613237" y="2287159"/>
                </a:lnTo>
                <a:close/>
                <a:moveTo>
                  <a:pt x="3513146" y="2286204"/>
                </a:moveTo>
                <a:cubicBezTo>
                  <a:pt x="3508913" y="2286399"/>
                  <a:pt x="3506494" y="2287762"/>
                  <a:pt x="3506494" y="2290879"/>
                </a:cubicBezTo>
                <a:cubicBezTo>
                  <a:pt x="3513797" y="2292553"/>
                  <a:pt x="3521223" y="2293858"/>
                  <a:pt x="3528744" y="2294774"/>
                </a:cubicBezTo>
                <a:cubicBezTo>
                  <a:pt x="3532955" y="2294500"/>
                  <a:pt x="3537066" y="2293586"/>
                  <a:pt x="3540840" y="2292046"/>
                </a:cubicBezTo>
                <a:lnTo>
                  <a:pt x="3542049" y="2292241"/>
                </a:lnTo>
                <a:cubicBezTo>
                  <a:pt x="3538349" y="2290840"/>
                  <a:pt x="3534552" y="2289611"/>
                  <a:pt x="3530682" y="2288542"/>
                </a:cubicBezTo>
                <a:cubicBezTo>
                  <a:pt x="3523426" y="2286983"/>
                  <a:pt x="3517379" y="2286009"/>
                  <a:pt x="3513146" y="2286204"/>
                </a:cubicBezTo>
                <a:close/>
                <a:moveTo>
                  <a:pt x="2500813" y="2285376"/>
                </a:moveTo>
                <a:cubicBezTo>
                  <a:pt x="2492407" y="2286642"/>
                  <a:pt x="2490835" y="2290586"/>
                  <a:pt x="2490351" y="2298085"/>
                </a:cubicBezTo>
                <a:cubicBezTo>
                  <a:pt x="2490351" y="2299252"/>
                  <a:pt x="2495430" y="2301395"/>
                  <a:pt x="2500994" y="2304706"/>
                </a:cubicBezTo>
                <a:cubicBezTo>
                  <a:pt x="2519039" y="2301512"/>
                  <a:pt x="2536454" y="2296351"/>
                  <a:pt x="2552757" y="2289320"/>
                </a:cubicBezTo>
                <a:lnTo>
                  <a:pt x="2552272" y="2288736"/>
                </a:lnTo>
                <a:cubicBezTo>
                  <a:pt x="2524457" y="2285522"/>
                  <a:pt x="2509218" y="2284110"/>
                  <a:pt x="2500813" y="2285376"/>
                </a:cubicBezTo>
                <a:close/>
                <a:moveTo>
                  <a:pt x="2696918" y="2284450"/>
                </a:moveTo>
                <a:cubicBezTo>
                  <a:pt x="2689481" y="2284937"/>
                  <a:pt x="2684341" y="2286788"/>
                  <a:pt x="2681438" y="2289320"/>
                </a:cubicBezTo>
                <a:cubicBezTo>
                  <a:pt x="2675633" y="2294383"/>
                  <a:pt x="2688452" y="2298670"/>
                  <a:pt x="2693290" y="2304318"/>
                </a:cubicBezTo>
                <a:lnTo>
                  <a:pt x="2739248" y="2307240"/>
                </a:lnTo>
                <a:cubicBezTo>
                  <a:pt x="2723524" y="2300031"/>
                  <a:pt x="2720621" y="2293995"/>
                  <a:pt x="2726185" y="2287762"/>
                </a:cubicBezTo>
                <a:cubicBezTo>
                  <a:pt x="2714091" y="2284840"/>
                  <a:pt x="2704356" y="2283964"/>
                  <a:pt x="2696918" y="2284450"/>
                </a:cubicBezTo>
                <a:close/>
                <a:moveTo>
                  <a:pt x="4178679" y="2284450"/>
                </a:moveTo>
                <a:lnTo>
                  <a:pt x="4182549" y="2287957"/>
                </a:lnTo>
                <a:cubicBezTo>
                  <a:pt x="4185284" y="2287509"/>
                  <a:pt x="4187943" y="2286867"/>
                  <a:pt x="4190533" y="2286008"/>
                </a:cubicBezTo>
                <a:lnTo>
                  <a:pt x="4191257" y="2286787"/>
                </a:lnTo>
                <a:cubicBezTo>
                  <a:pt x="4191257" y="2286787"/>
                  <a:pt x="4191257" y="2285229"/>
                  <a:pt x="4190048" y="2284450"/>
                </a:cubicBezTo>
                <a:close/>
                <a:moveTo>
                  <a:pt x="3178504" y="2284450"/>
                </a:moveTo>
                <a:lnTo>
                  <a:pt x="3174390" y="2284646"/>
                </a:lnTo>
                <a:lnTo>
                  <a:pt x="3178504" y="2286204"/>
                </a:lnTo>
                <a:close/>
                <a:moveTo>
                  <a:pt x="6114210" y="2283867"/>
                </a:moveTo>
                <a:cubicBezTo>
                  <a:pt x="6111549" y="2283867"/>
                  <a:pt x="6110340" y="2288345"/>
                  <a:pt x="6112275" y="2288930"/>
                </a:cubicBezTo>
                <a:cubicBezTo>
                  <a:pt x="6122651" y="2292903"/>
                  <a:pt x="6134358" y="2294130"/>
                  <a:pt x="6145653" y="2292437"/>
                </a:cubicBezTo>
                <a:cubicBezTo>
                  <a:pt x="6147832" y="2292437"/>
                  <a:pt x="6145653" y="2289903"/>
                  <a:pt x="6147588" y="2286983"/>
                </a:cubicBezTo>
                <a:cubicBezTo>
                  <a:pt x="6135496" y="2285813"/>
                  <a:pt x="6123400" y="2284256"/>
                  <a:pt x="6114210" y="2283867"/>
                </a:cubicBezTo>
                <a:close/>
                <a:moveTo>
                  <a:pt x="6816390" y="2283671"/>
                </a:moveTo>
                <a:lnTo>
                  <a:pt x="6815905" y="2284061"/>
                </a:lnTo>
                <a:cubicBezTo>
                  <a:pt x="6815905" y="2286008"/>
                  <a:pt x="6817840" y="2288542"/>
                  <a:pt x="6819049" y="2290682"/>
                </a:cubicBezTo>
                <a:cubicBezTo>
                  <a:pt x="6822993" y="2291034"/>
                  <a:pt x="6826960" y="2291034"/>
                  <a:pt x="6830901" y="2290682"/>
                </a:cubicBezTo>
                <a:cubicBezTo>
                  <a:pt x="6832112" y="2288930"/>
                  <a:pt x="6830901" y="2286593"/>
                  <a:pt x="6829692" y="2284256"/>
                </a:cubicBezTo>
                <a:cubicBezTo>
                  <a:pt x="6825291" y="2283691"/>
                  <a:pt x="6820840" y="2283497"/>
                  <a:pt x="6816390" y="2283671"/>
                </a:cubicBezTo>
                <a:close/>
                <a:moveTo>
                  <a:pt x="2345223" y="2283282"/>
                </a:moveTo>
                <a:lnTo>
                  <a:pt x="2345708" y="2283867"/>
                </a:lnTo>
                <a:lnTo>
                  <a:pt x="2346452" y="2283971"/>
                </a:lnTo>
                <a:lnTo>
                  <a:pt x="2371075" y="2297768"/>
                </a:lnTo>
                <a:cubicBezTo>
                  <a:pt x="2379994" y="2299059"/>
                  <a:pt x="2391786" y="2297209"/>
                  <a:pt x="2414160" y="2293410"/>
                </a:cubicBezTo>
                <a:lnTo>
                  <a:pt x="2346452" y="2283971"/>
                </a:lnTo>
                <a:close/>
                <a:moveTo>
                  <a:pt x="9453880" y="2283172"/>
                </a:moveTo>
                <a:cubicBezTo>
                  <a:pt x="9444515" y="2282376"/>
                  <a:pt x="9434941" y="2283175"/>
                  <a:pt x="9425800" y="2285619"/>
                </a:cubicBezTo>
                <a:lnTo>
                  <a:pt x="9480705" y="2290294"/>
                </a:lnTo>
                <a:cubicBezTo>
                  <a:pt x="9472401" y="2286360"/>
                  <a:pt x="9463245" y="2283969"/>
                  <a:pt x="9453880" y="2283172"/>
                </a:cubicBezTo>
                <a:close/>
                <a:moveTo>
                  <a:pt x="1175670" y="2282868"/>
                </a:moveTo>
                <a:cubicBezTo>
                  <a:pt x="1166781" y="2282113"/>
                  <a:pt x="1160129" y="2282795"/>
                  <a:pt x="1154928" y="2284840"/>
                </a:cubicBezTo>
                <a:cubicBezTo>
                  <a:pt x="1152508" y="2285813"/>
                  <a:pt x="1155169" y="2288345"/>
                  <a:pt x="1157830" y="2289709"/>
                </a:cubicBezTo>
                <a:lnTo>
                  <a:pt x="1157830" y="2289515"/>
                </a:lnTo>
                <a:cubicBezTo>
                  <a:pt x="1161386" y="2291539"/>
                  <a:pt x="1165426" y="2293001"/>
                  <a:pt x="1169682" y="2293799"/>
                </a:cubicBezTo>
                <a:cubicBezTo>
                  <a:pt x="1193870" y="2298085"/>
                  <a:pt x="1205239" y="2295553"/>
                  <a:pt x="1209835" y="2289515"/>
                </a:cubicBezTo>
                <a:cubicBezTo>
                  <a:pt x="1195686" y="2285814"/>
                  <a:pt x="1184559" y="2283623"/>
                  <a:pt x="1175670" y="2282868"/>
                </a:cubicBezTo>
                <a:close/>
                <a:moveTo>
                  <a:pt x="9275590" y="2282309"/>
                </a:moveTo>
                <a:lnTo>
                  <a:pt x="9275590" y="2282503"/>
                </a:lnTo>
                <a:lnTo>
                  <a:pt x="9267609" y="2283867"/>
                </a:lnTo>
                <a:cubicBezTo>
                  <a:pt x="9271479" y="2284724"/>
                  <a:pt x="9275445" y="2285249"/>
                  <a:pt x="9279460" y="2285425"/>
                </a:cubicBezTo>
                <a:cubicBezTo>
                  <a:pt x="9281395" y="2285425"/>
                  <a:pt x="9281154" y="2283671"/>
                  <a:pt x="9281880" y="2282697"/>
                </a:cubicBezTo>
                <a:cubicBezTo>
                  <a:pt x="9279808" y="2282387"/>
                  <a:pt x="9277695" y="2282249"/>
                  <a:pt x="9275590" y="2282309"/>
                </a:cubicBezTo>
                <a:close/>
                <a:moveTo>
                  <a:pt x="5711235" y="2281529"/>
                </a:moveTo>
                <a:cubicBezTo>
                  <a:pt x="5711235" y="2284450"/>
                  <a:pt x="5711235" y="2287372"/>
                  <a:pt x="5714864" y="2290294"/>
                </a:cubicBezTo>
                <a:cubicBezTo>
                  <a:pt x="5720911" y="2292028"/>
                  <a:pt x="5727153" y="2293255"/>
                  <a:pt x="5733488" y="2293995"/>
                </a:cubicBezTo>
                <a:lnTo>
                  <a:pt x="5735908" y="2285813"/>
                </a:lnTo>
                <a:close/>
                <a:moveTo>
                  <a:pt x="8248081" y="2281333"/>
                </a:moveTo>
                <a:lnTo>
                  <a:pt x="8228730" y="2284840"/>
                </a:lnTo>
                <a:cubicBezTo>
                  <a:pt x="8232240" y="2286223"/>
                  <a:pt x="8235891" y="2287392"/>
                  <a:pt x="8239617" y="2288345"/>
                </a:cubicBezTo>
                <a:lnTo>
                  <a:pt x="8240340" y="2288345"/>
                </a:lnTo>
                <a:cubicBezTo>
                  <a:pt x="8246631" y="2288345"/>
                  <a:pt x="8252195" y="2288345"/>
                  <a:pt x="8258000" y="2288345"/>
                </a:cubicBezTo>
                <a:close/>
                <a:moveTo>
                  <a:pt x="3484965" y="2280166"/>
                </a:moveTo>
                <a:cubicBezTo>
                  <a:pt x="3484965" y="2280166"/>
                  <a:pt x="3484965" y="2281529"/>
                  <a:pt x="3484965" y="2282113"/>
                </a:cubicBezTo>
                <a:lnTo>
                  <a:pt x="3490770" y="2282113"/>
                </a:lnTo>
                <a:lnTo>
                  <a:pt x="3490770" y="2280166"/>
                </a:lnTo>
                <a:cubicBezTo>
                  <a:pt x="3488835" y="2279951"/>
                  <a:pt x="3486900" y="2279951"/>
                  <a:pt x="3484965" y="2280166"/>
                </a:cubicBezTo>
                <a:close/>
                <a:moveTo>
                  <a:pt x="9249467" y="2278413"/>
                </a:moveTo>
                <a:cubicBezTo>
                  <a:pt x="9245452" y="2278569"/>
                  <a:pt x="9241485" y="2279366"/>
                  <a:pt x="9237857" y="2280750"/>
                </a:cubicBezTo>
                <a:cubicBezTo>
                  <a:pt x="9243954" y="2282309"/>
                  <a:pt x="9250193" y="2283536"/>
                  <a:pt x="9256483" y="2284450"/>
                </a:cubicBezTo>
                <a:cubicBezTo>
                  <a:pt x="9259457" y="2284431"/>
                  <a:pt x="9262408" y="2283963"/>
                  <a:pt x="9265191" y="2283088"/>
                </a:cubicBezTo>
                <a:cubicBezTo>
                  <a:pt x="9260087" y="2281217"/>
                  <a:pt x="9254741" y="2279834"/>
                  <a:pt x="9249226" y="2278996"/>
                </a:cubicBezTo>
                <a:close/>
                <a:moveTo>
                  <a:pt x="9151265" y="2276270"/>
                </a:moveTo>
                <a:cubicBezTo>
                  <a:pt x="9148121" y="2276270"/>
                  <a:pt x="9148362" y="2281333"/>
                  <a:pt x="9151265" y="2281724"/>
                </a:cubicBezTo>
                <a:cubicBezTo>
                  <a:pt x="9159487" y="2284061"/>
                  <a:pt x="9168921" y="2285619"/>
                  <a:pt x="9178838" y="2287566"/>
                </a:cubicBezTo>
                <a:cubicBezTo>
                  <a:pt x="9181017" y="2284646"/>
                  <a:pt x="9185128" y="2282891"/>
                  <a:pt x="9183434" y="2280750"/>
                </a:cubicBezTo>
                <a:cubicBezTo>
                  <a:pt x="9173736" y="2276154"/>
                  <a:pt x="9162319" y="2274557"/>
                  <a:pt x="9151265" y="2276270"/>
                </a:cubicBezTo>
                <a:close/>
                <a:moveTo>
                  <a:pt x="6691580" y="2276270"/>
                </a:moveTo>
                <a:cubicBezTo>
                  <a:pt x="6691580" y="2276270"/>
                  <a:pt x="6691580" y="2277828"/>
                  <a:pt x="6691580" y="2278413"/>
                </a:cubicBezTo>
                <a:cubicBezTo>
                  <a:pt x="6693586" y="2278548"/>
                  <a:pt x="6695618" y="2278548"/>
                  <a:pt x="6697626" y="2278413"/>
                </a:cubicBezTo>
                <a:lnTo>
                  <a:pt x="6697626" y="2276270"/>
                </a:lnTo>
                <a:close/>
                <a:moveTo>
                  <a:pt x="6567011" y="2275686"/>
                </a:moveTo>
                <a:lnTo>
                  <a:pt x="6549110" y="2276270"/>
                </a:lnTo>
                <a:cubicBezTo>
                  <a:pt x="6551045" y="2277966"/>
                  <a:pt x="6553151" y="2279523"/>
                  <a:pt x="6555401" y="2280945"/>
                </a:cubicBezTo>
                <a:cubicBezTo>
                  <a:pt x="6561688" y="2280945"/>
                  <a:pt x="6567493" y="2280945"/>
                  <a:pt x="6573540" y="2280945"/>
                </a:cubicBezTo>
                <a:close/>
                <a:moveTo>
                  <a:pt x="3113117" y="2275082"/>
                </a:moveTo>
                <a:cubicBezTo>
                  <a:pt x="3102849" y="2274259"/>
                  <a:pt x="3092406" y="2274839"/>
                  <a:pt x="3082234" y="2276855"/>
                </a:cubicBezTo>
                <a:cubicBezTo>
                  <a:pt x="3074252" y="2279192"/>
                  <a:pt x="3077396" y="2283476"/>
                  <a:pt x="3093844" y="2290488"/>
                </a:cubicBezTo>
                <a:lnTo>
                  <a:pt x="3142947" y="2281724"/>
                </a:lnTo>
                <a:cubicBezTo>
                  <a:pt x="3133477" y="2278130"/>
                  <a:pt x="3123385" y="2275905"/>
                  <a:pt x="3113117" y="2275082"/>
                </a:cubicBezTo>
                <a:close/>
                <a:moveTo>
                  <a:pt x="5859510" y="2274321"/>
                </a:moveTo>
                <a:cubicBezTo>
                  <a:pt x="5856849" y="2276659"/>
                  <a:pt x="5853946" y="2277634"/>
                  <a:pt x="5854670" y="2278996"/>
                </a:cubicBezTo>
                <a:cubicBezTo>
                  <a:pt x="5855396" y="2280360"/>
                  <a:pt x="5871362" y="2284840"/>
                  <a:pt x="5878858" y="2283476"/>
                </a:cubicBezTo>
                <a:cubicBezTo>
                  <a:pt x="5881519" y="2283476"/>
                  <a:pt x="5881519" y="2281333"/>
                  <a:pt x="5882731" y="2280166"/>
                </a:cubicBezTo>
                <a:close/>
                <a:moveTo>
                  <a:pt x="294559" y="2273348"/>
                </a:moveTo>
                <a:cubicBezTo>
                  <a:pt x="291656" y="2272569"/>
                  <a:pt x="295767" y="2276270"/>
                  <a:pt x="297461" y="2278802"/>
                </a:cubicBezTo>
                <a:lnTo>
                  <a:pt x="298670" y="2279581"/>
                </a:lnTo>
                <a:lnTo>
                  <a:pt x="331081" y="2280554"/>
                </a:lnTo>
                <a:cubicBezTo>
                  <a:pt x="329534" y="2278354"/>
                  <a:pt x="327769" y="2276270"/>
                  <a:pt x="325761" y="2274321"/>
                </a:cubicBezTo>
                <a:cubicBezTo>
                  <a:pt x="315118" y="2274321"/>
                  <a:pt x="304234" y="2273154"/>
                  <a:pt x="294559" y="2273348"/>
                </a:cubicBezTo>
                <a:close/>
                <a:moveTo>
                  <a:pt x="2247261" y="2272569"/>
                </a:moveTo>
                <a:lnTo>
                  <a:pt x="2280883" y="2287957"/>
                </a:lnTo>
                <a:cubicBezTo>
                  <a:pt x="2282577" y="2283282"/>
                  <a:pt x="2283545" y="2280750"/>
                  <a:pt x="2284510" y="2277828"/>
                </a:cubicBezTo>
                <a:close/>
                <a:moveTo>
                  <a:pt x="6658684" y="2272180"/>
                </a:moveTo>
                <a:cubicBezTo>
                  <a:pt x="6658684" y="2273348"/>
                  <a:pt x="6657232" y="2274518"/>
                  <a:pt x="6658684" y="2275297"/>
                </a:cubicBezTo>
                <a:cubicBezTo>
                  <a:pt x="6660134" y="2276076"/>
                  <a:pt x="6669327" y="2279387"/>
                  <a:pt x="6686257" y="2285619"/>
                </a:cubicBezTo>
                <a:lnTo>
                  <a:pt x="6664972" y="2273933"/>
                </a:lnTo>
                <a:cubicBezTo>
                  <a:pt x="6662940" y="2273232"/>
                  <a:pt x="6660835" y="2272647"/>
                  <a:pt x="6658684" y="2272180"/>
                </a:cubicBezTo>
                <a:close/>
                <a:moveTo>
                  <a:pt x="4367831" y="2271205"/>
                </a:moveTo>
                <a:cubicBezTo>
                  <a:pt x="4367831" y="2272180"/>
                  <a:pt x="4369766" y="2273739"/>
                  <a:pt x="4370248" y="2273739"/>
                </a:cubicBezTo>
                <a:lnTo>
                  <a:pt x="4382585" y="2273739"/>
                </a:lnTo>
                <a:lnTo>
                  <a:pt x="4382585" y="2271596"/>
                </a:lnTo>
                <a:close/>
                <a:moveTo>
                  <a:pt x="8864878" y="2269647"/>
                </a:moveTo>
                <a:cubicBezTo>
                  <a:pt x="8864878" y="2273933"/>
                  <a:pt x="8863425" y="2278217"/>
                  <a:pt x="8868507" y="2281918"/>
                </a:cubicBezTo>
                <a:lnTo>
                  <a:pt x="8869230" y="2281139"/>
                </a:lnTo>
                <a:cubicBezTo>
                  <a:pt x="8879246" y="2285599"/>
                  <a:pt x="8890904" y="2287040"/>
                  <a:pt x="8902126" y="2285229"/>
                </a:cubicBezTo>
                <a:lnTo>
                  <a:pt x="8916883" y="2285229"/>
                </a:lnTo>
                <a:lnTo>
                  <a:pt x="8901643" y="2281529"/>
                </a:lnTo>
                <a:cubicBezTo>
                  <a:pt x="8895839" y="2277653"/>
                  <a:pt x="8889597" y="2274186"/>
                  <a:pt x="8883019" y="2271205"/>
                </a:cubicBezTo>
                <a:cubicBezTo>
                  <a:pt x="8877118" y="2269862"/>
                  <a:pt x="8870998" y="2269318"/>
                  <a:pt x="8864878" y="2269647"/>
                </a:cubicBezTo>
                <a:close/>
                <a:moveTo>
                  <a:pt x="2608148" y="2268479"/>
                </a:moveTo>
                <a:cubicBezTo>
                  <a:pt x="2618234" y="2276718"/>
                  <a:pt x="2631416" y="2282055"/>
                  <a:pt x="2645640" y="2283671"/>
                </a:cubicBezTo>
                <a:lnTo>
                  <a:pt x="2701030" y="2279972"/>
                </a:lnTo>
                <a:cubicBezTo>
                  <a:pt x="2701030" y="2274518"/>
                  <a:pt x="2690146" y="2270817"/>
                  <a:pt x="2680712" y="2270232"/>
                </a:cubicBezTo>
                <a:cubicBezTo>
                  <a:pt x="2656742" y="2266960"/>
                  <a:pt x="2632310" y="2266375"/>
                  <a:pt x="2608148" y="2268479"/>
                </a:cubicBezTo>
                <a:close/>
                <a:moveTo>
                  <a:pt x="6467115" y="2268089"/>
                </a:moveTo>
                <a:cubicBezTo>
                  <a:pt x="6464936" y="2269453"/>
                  <a:pt x="6460583" y="2270817"/>
                  <a:pt x="6462033" y="2271790"/>
                </a:cubicBezTo>
                <a:cubicBezTo>
                  <a:pt x="6466871" y="2274595"/>
                  <a:pt x="6472265" y="2276697"/>
                  <a:pt x="6477999" y="2278023"/>
                </a:cubicBezTo>
                <a:cubicBezTo>
                  <a:pt x="6484675" y="2278763"/>
                  <a:pt x="6491447" y="2278626"/>
                  <a:pt x="6498075" y="2277634"/>
                </a:cubicBezTo>
                <a:cubicBezTo>
                  <a:pt x="6502428" y="2277634"/>
                  <a:pt x="6503637" y="2274906"/>
                  <a:pt x="6506057" y="2273348"/>
                </a:cubicBezTo>
                <a:cubicBezTo>
                  <a:pt x="6499792" y="2271187"/>
                  <a:pt x="6493309" y="2269434"/>
                  <a:pt x="6486706" y="2268089"/>
                </a:cubicBezTo>
                <a:cubicBezTo>
                  <a:pt x="6480200" y="2267623"/>
                  <a:pt x="6473621" y="2267623"/>
                  <a:pt x="6467115" y="2268089"/>
                </a:cubicBezTo>
                <a:close/>
                <a:moveTo>
                  <a:pt x="4231651" y="2267895"/>
                </a:moveTo>
                <a:cubicBezTo>
                  <a:pt x="4228990" y="2267895"/>
                  <a:pt x="4229716" y="2270232"/>
                  <a:pt x="4228990" y="2271596"/>
                </a:cubicBezTo>
                <a:lnTo>
                  <a:pt x="4243020" y="2273154"/>
                </a:lnTo>
                <a:lnTo>
                  <a:pt x="4244956" y="2269258"/>
                </a:lnTo>
                <a:cubicBezTo>
                  <a:pt x="4240600" y="2268420"/>
                  <a:pt x="4236126" y="2267954"/>
                  <a:pt x="4231651" y="2267895"/>
                </a:cubicBezTo>
                <a:close/>
                <a:moveTo>
                  <a:pt x="6614178" y="2267115"/>
                </a:moveTo>
                <a:lnTo>
                  <a:pt x="6613693" y="2267895"/>
                </a:lnTo>
                <a:cubicBezTo>
                  <a:pt x="6611758" y="2269064"/>
                  <a:pt x="6613693" y="2271011"/>
                  <a:pt x="6613693" y="2272569"/>
                </a:cubicBezTo>
                <a:lnTo>
                  <a:pt x="6625545" y="2272569"/>
                </a:lnTo>
                <a:cubicBezTo>
                  <a:pt x="6625545" y="2271402"/>
                  <a:pt x="6625545" y="2270037"/>
                  <a:pt x="6625545" y="2268868"/>
                </a:cubicBezTo>
                <a:cubicBezTo>
                  <a:pt x="6621819" y="2268050"/>
                  <a:pt x="6618023" y="2267447"/>
                  <a:pt x="6614178" y="2267115"/>
                </a:cubicBezTo>
                <a:close/>
                <a:moveTo>
                  <a:pt x="8940345" y="2264973"/>
                </a:moveTo>
                <a:lnTo>
                  <a:pt x="8943247" y="2266142"/>
                </a:lnTo>
                <a:lnTo>
                  <a:pt x="8943247" y="2264973"/>
                </a:lnTo>
                <a:close/>
                <a:moveTo>
                  <a:pt x="3196884" y="2264973"/>
                </a:moveTo>
                <a:lnTo>
                  <a:pt x="3191323" y="2275686"/>
                </a:lnTo>
                <a:lnTo>
                  <a:pt x="3241149" y="2288542"/>
                </a:lnTo>
                <a:cubicBezTo>
                  <a:pt x="3240425" y="2289903"/>
                  <a:pt x="3236311" y="2293020"/>
                  <a:pt x="3240425" y="2295748"/>
                </a:cubicBezTo>
                <a:cubicBezTo>
                  <a:pt x="3247921" y="2299643"/>
                  <a:pt x="3250100" y="2299643"/>
                  <a:pt x="3280576" y="2297112"/>
                </a:cubicBezTo>
                <a:cubicBezTo>
                  <a:pt x="3262193" y="2288151"/>
                  <a:pt x="3245019" y="2278996"/>
                  <a:pt x="3225186" y="2270232"/>
                </a:cubicBezTo>
                <a:cubicBezTo>
                  <a:pt x="3215970" y="2267757"/>
                  <a:pt x="3206511" y="2266005"/>
                  <a:pt x="3196884" y="2264973"/>
                </a:cubicBezTo>
                <a:close/>
                <a:moveTo>
                  <a:pt x="4007186" y="2260103"/>
                </a:moveTo>
                <a:cubicBezTo>
                  <a:pt x="4007186" y="2260103"/>
                  <a:pt x="4007186" y="2260103"/>
                  <a:pt x="4007186" y="2261662"/>
                </a:cubicBezTo>
                <a:lnTo>
                  <a:pt x="4015409" y="2260103"/>
                </a:lnTo>
                <a:close/>
                <a:moveTo>
                  <a:pt x="2412467" y="2259130"/>
                </a:moveTo>
                <a:lnTo>
                  <a:pt x="2385858" y="2263805"/>
                </a:lnTo>
                <a:lnTo>
                  <a:pt x="2424803" y="2281529"/>
                </a:lnTo>
                <a:cubicBezTo>
                  <a:pt x="2446330" y="2283476"/>
                  <a:pt x="2470759" y="2287372"/>
                  <a:pt x="2471486" y="2277828"/>
                </a:cubicBezTo>
                <a:cubicBezTo>
                  <a:pt x="2443910" y="2277243"/>
                  <a:pt x="2434478" y="2265363"/>
                  <a:pt x="2412949" y="2259715"/>
                </a:cubicBezTo>
                <a:close/>
                <a:moveTo>
                  <a:pt x="2171795" y="2257766"/>
                </a:moveTo>
                <a:lnTo>
                  <a:pt x="2146154" y="2266531"/>
                </a:lnTo>
                <a:cubicBezTo>
                  <a:pt x="2194530" y="2281918"/>
                  <a:pt x="2196468" y="2282309"/>
                  <a:pt x="2219930" y="2277634"/>
                </a:cubicBezTo>
                <a:cubicBezTo>
                  <a:pt x="2226654" y="2276172"/>
                  <a:pt x="2233282" y="2274420"/>
                  <a:pt x="2239762" y="2272375"/>
                </a:cubicBezTo>
                <a:cubicBezTo>
                  <a:pt x="2216301" y="2272142"/>
                  <a:pt x="2193250" y="2267408"/>
                  <a:pt x="2172521" y="2258545"/>
                </a:cubicBezTo>
                <a:close/>
                <a:moveTo>
                  <a:pt x="9238342" y="2256014"/>
                </a:moveTo>
                <a:cubicBezTo>
                  <a:pt x="9241003" y="2257572"/>
                  <a:pt x="9243905" y="2260103"/>
                  <a:pt x="9246082" y="2260494"/>
                </a:cubicBezTo>
                <a:cubicBezTo>
                  <a:pt x="9251958" y="2260981"/>
                  <a:pt x="9257862" y="2260981"/>
                  <a:pt x="9263739" y="2260494"/>
                </a:cubicBezTo>
                <a:cubicBezTo>
                  <a:pt x="9265432" y="2261467"/>
                  <a:pt x="9263256" y="2259130"/>
                  <a:pt x="9262289" y="2256793"/>
                </a:cubicBezTo>
                <a:lnTo>
                  <a:pt x="9262530" y="2256014"/>
                </a:lnTo>
                <a:close/>
                <a:moveTo>
                  <a:pt x="9154167" y="2255235"/>
                </a:moveTo>
                <a:lnTo>
                  <a:pt x="9158763" y="2256793"/>
                </a:lnTo>
                <a:lnTo>
                  <a:pt x="9156343" y="2255235"/>
                </a:lnTo>
                <a:close/>
                <a:moveTo>
                  <a:pt x="2063915" y="2255235"/>
                </a:moveTo>
                <a:lnTo>
                  <a:pt x="2063915" y="2263610"/>
                </a:lnTo>
                <a:cubicBezTo>
                  <a:pt x="2069770" y="2265363"/>
                  <a:pt x="2075865" y="2266551"/>
                  <a:pt x="2082056" y="2267115"/>
                </a:cubicBezTo>
                <a:cubicBezTo>
                  <a:pt x="2085685" y="2264973"/>
                  <a:pt x="2085926" y="2262052"/>
                  <a:pt x="2088103" y="2258351"/>
                </a:cubicBezTo>
                <a:cubicBezTo>
                  <a:pt x="2080121" y="2256909"/>
                  <a:pt x="2072043" y="2255858"/>
                  <a:pt x="2063915" y="2255235"/>
                </a:cubicBezTo>
                <a:close/>
                <a:moveTo>
                  <a:pt x="8282670" y="2254844"/>
                </a:moveTo>
                <a:cubicBezTo>
                  <a:pt x="8283516" y="2259500"/>
                  <a:pt x="8285403" y="2263981"/>
                  <a:pt x="8288234" y="2268089"/>
                </a:cubicBezTo>
                <a:cubicBezTo>
                  <a:pt x="8293290" y="2270661"/>
                  <a:pt x="8298851" y="2272491"/>
                  <a:pt x="8304682" y="2273543"/>
                </a:cubicBezTo>
                <a:lnTo>
                  <a:pt x="8305165" y="2272763"/>
                </a:lnTo>
                <a:cubicBezTo>
                  <a:pt x="8315084" y="2270426"/>
                  <a:pt x="8314599" y="2263220"/>
                  <a:pt x="8339754" y="2268285"/>
                </a:cubicBezTo>
                <a:cubicBezTo>
                  <a:pt x="8335884" y="2265948"/>
                  <a:pt x="8332740" y="2262052"/>
                  <a:pt x="8328629" y="2261273"/>
                </a:cubicBezTo>
                <a:cubicBezTo>
                  <a:pt x="8314599" y="2258740"/>
                  <a:pt x="8300327" y="2257181"/>
                  <a:pt x="8282670" y="2254844"/>
                </a:cubicBezTo>
                <a:close/>
                <a:moveTo>
                  <a:pt x="6176373" y="2254844"/>
                </a:moveTo>
                <a:cubicBezTo>
                  <a:pt x="6163554" y="2256014"/>
                  <a:pt x="6162342" y="2261273"/>
                  <a:pt x="6172988" y="2264973"/>
                </a:cubicBezTo>
                <a:cubicBezTo>
                  <a:pt x="6179661" y="2266939"/>
                  <a:pt x="6186678" y="2268050"/>
                  <a:pt x="6193788" y="2268285"/>
                </a:cubicBezTo>
                <a:cubicBezTo>
                  <a:pt x="6205398" y="2268285"/>
                  <a:pt x="6205883" y="2262832"/>
                  <a:pt x="6194514" y="2258545"/>
                </a:cubicBezTo>
                <a:cubicBezTo>
                  <a:pt x="6188661" y="2256793"/>
                  <a:pt x="6182564" y="2255546"/>
                  <a:pt x="6176373" y="2254844"/>
                </a:cubicBezTo>
                <a:close/>
                <a:moveTo>
                  <a:pt x="6660619" y="2253871"/>
                </a:moveTo>
                <a:cubicBezTo>
                  <a:pt x="6658199" y="2252507"/>
                  <a:pt x="6656990" y="2253871"/>
                  <a:pt x="6657232" y="2255429"/>
                </a:cubicBezTo>
                <a:cubicBezTo>
                  <a:pt x="6657884" y="2258760"/>
                  <a:pt x="6659819" y="2261817"/>
                  <a:pt x="6662796" y="2264193"/>
                </a:cubicBezTo>
                <a:cubicBezTo>
                  <a:pt x="6668987" y="2265751"/>
                  <a:pt x="6675422" y="2266608"/>
                  <a:pt x="6681905" y="2266727"/>
                </a:cubicBezTo>
                <a:cubicBezTo>
                  <a:pt x="6685049" y="2266727"/>
                  <a:pt x="6688677" y="2264584"/>
                  <a:pt x="6687466" y="2263999"/>
                </a:cubicBezTo>
                <a:lnTo>
                  <a:pt x="6686984" y="2264193"/>
                </a:lnTo>
                <a:cubicBezTo>
                  <a:pt x="6680742" y="2260921"/>
                  <a:pt x="6674284" y="2257942"/>
                  <a:pt x="6667633" y="2255235"/>
                </a:cubicBezTo>
                <a:cubicBezTo>
                  <a:pt x="6666181" y="2255235"/>
                  <a:pt x="6663037" y="2255235"/>
                  <a:pt x="6660619" y="2253871"/>
                </a:cubicBezTo>
                <a:close/>
                <a:moveTo>
                  <a:pt x="8060866" y="2253092"/>
                </a:moveTo>
                <a:lnTo>
                  <a:pt x="8060625" y="2257181"/>
                </a:lnTo>
                <a:cubicBezTo>
                  <a:pt x="8062872" y="2257319"/>
                  <a:pt x="8065148" y="2257319"/>
                  <a:pt x="8067398" y="2257181"/>
                </a:cubicBezTo>
                <a:cubicBezTo>
                  <a:pt x="8067398" y="2257181"/>
                  <a:pt x="8067398" y="2255820"/>
                  <a:pt x="8067398" y="2255040"/>
                </a:cubicBezTo>
                <a:close/>
                <a:moveTo>
                  <a:pt x="2290074" y="2252313"/>
                </a:moveTo>
                <a:cubicBezTo>
                  <a:pt x="2292131" y="2253190"/>
                  <a:pt x="2293824" y="2254552"/>
                  <a:pt x="2294911" y="2256208"/>
                </a:cubicBezTo>
                <a:lnTo>
                  <a:pt x="2293613" y="2255732"/>
                </a:lnTo>
                <a:close/>
                <a:moveTo>
                  <a:pt x="3823357" y="2251145"/>
                </a:moveTo>
                <a:lnTo>
                  <a:pt x="3824083" y="2251924"/>
                </a:lnTo>
                <a:cubicBezTo>
                  <a:pt x="3817214" y="2251223"/>
                  <a:pt x="3810223" y="2252176"/>
                  <a:pt x="3804006" y="2254650"/>
                </a:cubicBezTo>
                <a:cubicBezTo>
                  <a:pt x="3794813" y="2260298"/>
                  <a:pt x="3805941" y="2265363"/>
                  <a:pt x="3849239" y="2275686"/>
                </a:cubicBezTo>
                <a:cubicBezTo>
                  <a:pt x="3847786" y="2268868"/>
                  <a:pt x="3846819" y="2263414"/>
                  <a:pt x="3845610" y="2256208"/>
                </a:cubicBezTo>
                <a:cubicBezTo>
                  <a:pt x="3838403" y="2253969"/>
                  <a:pt x="3830952" y="2252274"/>
                  <a:pt x="3823357" y="2251145"/>
                </a:cubicBezTo>
                <a:close/>
                <a:moveTo>
                  <a:pt x="2147607" y="2249002"/>
                </a:moveTo>
                <a:cubicBezTo>
                  <a:pt x="2143907" y="2249411"/>
                  <a:pt x="2140278" y="2250053"/>
                  <a:pt x="2136723" y="2250949"/>
                </a:cubicBezTo>
                <a:lnTo>
                  <a:pt x="2153653" y="2252313"/>
                </a:lnTo>
                <a:cubicBezTo>
                  <a:pt x="2155106" y="2252313"/>
                  <a:pt x="2155832" y="2252313"/>
                  <a:pt x="2156797" y="2251340"/>
                </a:cubicBezTo>
                <a:cubicBezTo>
                  <a:pt x="2153894" y="2250209"/>
                  <a:pt x="2150799" y="2249429"/>
                  <a:pt x="2147607" y="2249002"/>
                </a:cubicBezTo>
                <a:close/>
                <a:moveTo>
                  <a:pt x="2554449" y="2248223"/>
                </a:moveTo>
                <a:lnTo>
                  <a:pt x="2544776" y="2260688"/>
                </a:lnTo>
                <a:lnTo>
                  <a:pt x="2605245" y="2267700"/>
                </a:lnTo>
                <a:cubicBezTo>
                  <a:pt x="2601616" y="2258740"/>
                  <a:pt x="2581057" y="2254065"/>
                  <a:pt x="2554449" y="2248223"/>
                </a:cubicBezTo>
                <a:close/>
                <a:moveTo>
                  <a:pt x="3548580" y="2247638"/>
                </a:moveTo>
                <a:cubicBezTo>
                  <a:pt x="3548702" y="2248943"/>
                  <a:pt x="3548702" y="2250229"/>
                  <a:pt x="3548580" y="2251534"/>
                </a:cubicBezTo>
                <a:lnTo>
                  <a:pt x="3557773" y="2250170"/>
                </a:lnTo>
                <a:close/>
                <a:moveTo>
                  <a:pt x="6486948" y="2247444"/>
                </a:moveTo>
                <a:cubicBezTo>
                  <a:pt x="6484045" y="2248417"/>
                  <a:pt x="6485254" y="2252118"/>
                  <a:pt x="6488883" y="2253677"/>
                </a:cubicBezTo>
                <a:cubicBezTo>
                  <a:pt x="6499236" y="2258196"/>
                  <a:pt x="6511280" y="2259500"/>
                  <a:pt x="6522746" y="2257378"/>
                </a:cubicBezTo>
                <a:cubicBezTo>
                  <a:pt x="6522263" y="2256793"/>
                  <a:pt x="6522263" y="2253482"/>
                  <a:pt x="6518391" y="2251728"/>
                </a:cubicBezTo>
                <a:lnTo>
                  <a:pt x="6518391" y="2250949"/>
                </a:lnTo>
                <a:cubicBezTo>
                  <a:pt x="6508838" y="2246626"/>
                  <a:pt x="6497590" y="2245360"/>
                  <a:pt x="6486948" y="2247444"/>
                </a:cubicBezTo>
                <a:close/>
                <a:moveTo>
                  <a:pt x="8685160" y="2246470"/>
                </a:moveTo>
                <a:cubicBezTo>
                  <a:pt x="8694594" y="2250755"/>
                  <a:pt x="8693385" y="2254065"/>
                  <a:pt x="8693141" y="2257766"/>
                </a:cubicBezTo>
                <a:cubicBezTo>
                  <a:pt x="8693141" y="2265751"/>
                  <a:pt x="8705719" y="2272569"/>
                  <a:pt x="8729666" y="2278802"/>
                </a:cubicBezTo>
                <a:cubicBezTo>
                  <a:pt x="8738132" y="2279972"/>
                  <a:pt x="8753371" y="2278608"/>
                  <a:pt x="8749984" y="2276270"/>
                </a:cubicBezTo>
                <a:cubicBezTo>
                  <a:pt x="8735133" y="2263181"/>
                  <a:pt x="8716750" y="2252994"/>
                  <a:pt x="8696287" y="2246470"/>
                </a:cubicBezTo>
                <a:cubicBezTo>
                  <a:pt x="8692585" y="2246041"/>
                  <a:pt x="8688860" y="2246041"/>
                  <a:pt x="8685160" y="2246470"/>
                </a:cubicBezTo>
                <a:close/>
                <a:moveTo>
                  <a:pt x="8540031" y="2246080"/>
                </a:moveTo>
                <a:cubicBezTo>
                  <a:pt x="8536161" y="2246080"/>
                  <a:pt x="8540031" y="2251534"/>
                  <a:pt x="8542934" y="2254650"/>
                </a:cubicBezTo>
                <a:cubicBezTo>
                  <a:pt x="8550771" y="2257378"/>
                  <a:pt x="8558851" y="2259596"/>
                  <a:pt x="8567122" y="2261273"/>
                </a:cubicBezTo>
                <a:lnTo>
                  <a:pt x="8563582" y="2251012"/>
                </a:lnTo>
                <a:lnTo>
                  <a:pt x="8564219" y="2251145"/>
                </a:lnTo>
                <a:lnTo>
                  <a:pt x="8563493" y="2250755"/>
                </a:lnTo>
                <a:lnTo>
                  <a:pt x="8563582" y="2251012"/>
                </a:lnTo>
                <a:close/>
                <a:moveTo>
                  <a:pt x="8184950" y="2245886"/>
                </a:moveTo>
                <a:cubicBezTo>
                  <a:pt x="8174308" y="2246470"/>
                  <a:pt x="8168744" y="2249391"/>
                  <a:pt x="8175516" y="2254456"/>
                </a:cubicBezTo>
                <a:cubicBezTo>
                  <a:pt x="8183257" y="2260494"/>
                  <a:pt x="8193658" y="2266727"/>
                  <a:pt x="8203818" y="2273933"/>
                </a:cubicBezTo>
                <a:cubicBezTo>
                  <a:pt x="8235020" y="2276465"/>
                  <a:pt x="8250983" y="2275101"/>
                  <a:pt x="8250016" y="2267506"/>
                </a:cubicBezTo>
                <a:cubicBezTo>
                  <a:pt x="8249048" y="2259909"/>
                  <a:pt x="8238890" y="2255235"/>
                  <a:pt x="8220022" y="2249975"/>
                </a:cubicBezTo>
                <a:cubicBezTo>
                  <a:pt x="8208920" y="2246295"/>
                  <a:pt x="8196876" y="2244892"/>
                  <a:pt x="8184950" y="2245886"/>
                </a:cubicBezTo>
                <a:close/>
                <a:moveTo>
                  <a:pt x="1999576" y="2244133"/>
                </a:moveTo>
                <a:cubicBezTo>
                  <a:pt x="2001993" y="2249975"/>
                  <a:pt x="2001269" y="2252897"/>
                  <a:pt x="2005139" y="2255623"/>
                </a:cubicBezTo>
                <a:cubicBezTo>
                  <a:pt x="2010678" y="2258545"/>
                  <a:pt x="2016821" y="2260668"/>
                  <a:pt x="2023281" y="2261856"/>
                </a:cubicBezTo>
                <a:lnTo>
                  <a:pt x="2024249" y="2260103"/>
                </a:lnTo>
                <a:cubicBezTo>
                  <a:pt x="2035615" y="2260103"/>
                  <a:pt x="2036826" y="2256987"/>
                  <a:pt x="2030778" y="2253482"/>
                </a:cubicBezTo>
                <a:cubicBezTo>
                  <a:pt x="2020716" y="2249665"/>
                  <a:pt x="2010292" y="2246548"/>
                  <a:pt x="1999576" y="2244133"/>
                </a:cubicBezTo>
                <a:close/>
                <a:moveTo>
                  <a:pt x="2862847" y="2243937"/>
                </a:moveTo>
                <a:lnTo>
                  <a:pt x="2864053" y="2244761"/>
                </a:lnTo>
                <a:lnTo>
                  <a:pt x="2862606" y="2245107"/>
                </a:lnTo>
                <a:lnTo>
                  <a:pt x="2861026" y="2244740"/>
                </a:lnTo>
                <a:close/>
                <a:moveTo>
                  <a:pt x="2178567" y="2242964"/>
                </a:moveTo>
                <a:lnTo>
                  <a:pt x="2179294" y="2243743"/>
                </a:lnTo>
                <a:lnTo>
                  <a:pt x="2181996" y="2244162"/>
                </a:lnTo>
                <a:lnTo>
                  <a:pt x="2201713" y="2251056"/>
                </a:lnTo>
                <a:cubicBezTo>
                  <a:pt x="2209946" y="2252449"/>
                  <a:pt x="2218527" y="2252508"/>
                  <a:pt x="2226943" y="2251145"/>
                </a:cubicBezTo>
                <a:lnTo>
                  <a:pt x="2181996" y="2244162"/>
                </a:lnTo>
                <a:close/>
                <a:moveTo>
                  <a:pt x="8756515" y="2241017"/>
                </a:moveTo>
                <a:cubicBezTo>
                  <a:pt x="8761594" y="2244327"/>
                  <a:pt x="8766191" y="2247638"/>
                  <a:pt x="8771754" y="2250755"/>
                </a:cubicBezTo>
                <a:cubicBezTo>
                  <a:pt x="8778817" y="2254650"/>
                  <a:pt x="8787499" y="2256190"/>
                  <a:pt x="8795942" y="2255040"/>
                </a:cubicBezTo>
                <a:cubicBezTo>
                  <a:pt x="8806341" y="2253677"/>
                  <a:pt x="8802230" y="2249781"/>
                  <a:pt x="8795942" y="2246470"/>
                </a:cubicBezTo>
                <a:lnTo>
                  <a:pt x="8794731" y="2246470"/>
                </a:lnTo>
                <a:cubicBezTo>
                  <a:pt x="8783484" y="2240432"/>
                  <a:pt x="8769649" y="2238465"/>
                  <a:pt x="8756515" y="2241017"/>
                </a:cubicBezTo>
                <a:close/>
                <a:moveTo>
                  <a:pt x="3480974" y="2240967"/>
                </a:moveTo>
                <a:cubicBezTo>
                  <a:pt x="3475048" y="2240723"/>
                  <a:pt x="3470573" y="2241405"/>
                  <a:pt x="3469726" y="2242770"/>
                </a:cubicBezTo>
                <a:cubicBezTo>
                  <a:pt x="3464164" y="2250949"/>
                  <a:pt x="3436347" y="2249391"/>
                  <a:pt x="3421349" y="2253482"/>
                </a:cubicBezTo>
                <a:lnTo>
                  <a:pt x="3571318" y="2288736"/>
                </a:lnTo>
                <a:cubicBezTo>
                  <a:pt x="3577847" y="2281333"/>
                  <a:pt x="3585346" y="2281139"/>
                  <a:pt x="3612678" y="2288736"/>
                </a:cubicBezTo>
                <a:lnTo>
                  <a:pt x="3629126" y="2282113"/>
                </a:lnTo>
                <a:cubicBezTo>
                  <a:pt x="3645744" y="2288619"/>
                  <a:pt x="3662870" y="2294208"/>
                  <a:pt x="3680404" y="2298864"/>
                </a:cubicBezTo>
                <a:cubicBezTo>
                  <a:pt x="3695257" y="2301025"/>
                  <a:pt x="3710301" y="2302135"/>
                  <a:pt x="3725395" y="2302174"/>
                </a:cubicBezTo>
                <a:cubicBezTo>
                  <a:pt x="3743052" y="2311135"/>
                  <a:pt x="3716446" y="2309186"/>
                  <a:pt x="3717655" y="2313666"/>
                </a:cubicBezTo>
                <a:cubicBezTo>
                  <a:pt x="3720606" y="2315575"/>
                  <a:pt x="3723846" y="2317153"/>
                  <a:pt x="3727330" y="2318341"/>
                </a:cubicBezTo>
                <a:lnTo>
                  <a:pt x="3825292" y="2335481"/>
                </a:lnTo>
                <a:cubicBezTo>
                  <a:pt x="3841013" y="2343466"/>
                  <a:pt x="3853591" y="2348920"/>
                  <a:pt x="3862784" y="2354958"/>
                </a:cubicBezTo>
                <a:cubicBezTo>
                  <a:pt x="3869072" y="2357490"/>
                  <a:pt x="3868589" y="2360606"/>
                  <a:pt x="3869798" y="2363528"/>
                </a:cubicBezTo>
                <a:lnTo>
                  <a:pt x="3870519" y="2364882"/>
                </a:lnTo>
                <a:lnTo>
                  <a:pt x="3832306" y="2364502"/>
                </a:lnTo>
                <a:lnTo>
                  <a:pt x="3834726" y="2365475"/>
                </a:lnTo>
                <a:cubicBezTo>
                  <a:pt x="3830856" y="2365475"/>
                  <a:pt x="3831582" y="2368591"/>
                  <a:pt x="3830856" y="2370540"/>
                </a:cubicBezTo>
                <a:cubicBezTo>
                  <a:pt x="3832814" y="2371454"/>
                  <a:pt x="3834942" y="2372117"/>
                  <a:pt x="3837143" y="2372487"/>
                </a:cubicBezTo>
                <a:cubicBezTo>
                  <a:pt x="3843553" y="2373755"/>
                  <a:pt x="3850132" y="2374337"/>
                  <a:pt x="3856735" y="2374241"/>
                </a:cubicBezTo>
                <a:lnTo>
                  <a:pt x="3871269" y="2365033"/>
                </a:lnTo>
                <a:lnTo>
                  <a:pt x="3896768" y="2369859"/>
                </a:lnTo>
                <a:cubicBezTo>
                  <a:pt x="3904206" y="2370248"/>
                  <a:pt x="3909830" y="2369274"/>
                  <a:pt x="3912128" y="2366645"/>
                </a:cubicBezTo>
                <a:cubicBezTo>
                  <a:pt x="3916724" y="2361385"/>
                  <a:pt x="3928817" y="2353400"/>
                  <a:pt x="3921077" y="2343857"/>
                </a:cubicBezTo>
                <a:cubicBezTo>
                  <a:pt x="3921440" y="2342376"/>
                  <a:pt x="3921440" y="2340857"/>
                  <a:pt x="3921077" y="2339376"/>
                </a:cubicBezTo>
                <a:cubicBezTo>
                  <a:pt x="3921077" y="2334896"/>
                  <a:pt x="3912610" y="2330222"/>
                  <a:pt x="3898824" y="2329443"/>
                </a:cubicBezTo>
                <a:cubicBezTo>
                  <a:pt x="3885037" y="2328663"/>
                  <a:pt x="3887213" y="2333144"/>
                  <a:pt x="3895195" y="2338013"/>
                </a:cubicBezTo>
                <a:lnTo>
                  <a:pt x="3900032" y="2340350"/>
                </a:lnTo>
                <a:lnTo>
                  <a:pt x="3863508" y="2338403"/>
                </a:lnTo>
                <a:cubicBezTo>
                  <a:pt x="3854559" y="2334311"/>
                  <a:pt x="3845368" y="2330416"/>
                  <a:pt x="3837387" y="2326326"/>
                </a:cubicBezTo>
                <a:cubicBezTo>
                  <a:pt x="3821544" y="2314873"/>
                  <a:pt x="3799191" y="2311290"/>
                  <a:pt x="3779092" y="2316977"/>
                </a:cubicBezTo>
                <a:cubicBezTo>
                  <a:pt x="3764338" y="2311914"/>
                  <a:pt x="3763853" y="2307822"/>
                  <a:pt x="3779092" y="2308407"/>
                </a:cubicBezTo>
                <a:cubicBezTo>
                  <a:pt x="3810223" y="2309285"/>
                  <a:pt x="3841158" y="2312615"/>
                  <a:pt x="3871492" y="2318341"/>
                </a:cubicBezTo>
                <a:cubicBezTo>
                  <a:pt x="3888907" y="2314251"/>
                  <a:pt x="3914063" y="2328858"/>
                  <a:pt x="3933654" y="2325353"/>
                </a:cubicBezTo>
                <a:cubicBezTo>
                  <a:pt x="3926640" y="2321846"/>
                  <a:pt x="3912610" y="2316589"/>
                  <a:pt x="3914063" y="2314834"/>
                </a:cubicBezTo>
                <a:cubicBezTo>
                  <a:pt x="3915513" y="2313082"/>
                  <a:pt x="3927849" y="2309771"/>
                  <a:pt x="3941395" y="2305485"/>
                </a:cubicBezTo>
                <a:cubicBezTo>
                  <a:pt x="3946715" y="2312303"/>
                  <a:pt x="3951555" y="2315810"/>
                  <a:pt x="3950829" y="2318147"/>
                </a:cubicBezTo>
                <a:cubicBezTo>
                  <a:pt x="3948893" y="2324574"/>
                  <a:pt x="3959051" y="2329443"/>
                  <a:pt x="3977193" y="2334311"/>
                </a:cubicBezTo>
                <a:cubicBezTo>
                  <a:pt x="3985223" y="2335266"/>
                  <a:pt x="3993351" y="2335266"/>
                  <a:pt x="4001381" y="2334311"/>
                </a:cubicBezTo>
                <a:cubicBezTo>
                  <a:pt x="4009799" y="2327144"/>
                  <a:pt x="4017417" y="2319392"/>
                  <a:pt x="4024119" y="2311135"/>
                </a:cubicBezTo>
                <a:lnTo>
                  <a:pt x="3969453" y="2291658"/>
                </a:lnTo>
                <a:lnTo>
                  <a:pt x="4054110" y="2298864"/>
                </a:lnTo>
                <a:cubicBezTo>
                  <a:pt x="4036694" y="2305485"/>
                  <a:pt x="4057497" y="2318341"/>
                  <a:pt x="4034518" y="2323795"/>
                </a:cubicBezTo>
                <a:cubicBezTo>
                  <a:pt x="4029680" y="2324768"/>
                  <a:pt x="4032824" y="2329443"/>
                  <a:pt x="4034518" y="2332559"/>
                </a:cubicBezTo>
                <a:cubicBezTo>
                  <a:pt x="4036212" y="2335675"/>
                  <a:pt x="4039841" y="2342493"/>
                  <a:pt x="4043467" y="2349114"/>
                </a:cubicBezTo>
                <a:lnTo>
                  <a:pt x="4079024" y="2356516"/>
                </a:lnTo>
                <a:cubicBezTo>
                  <a:pt x="4083138" y="2354764"/>
                  <a:pt x="4088217" y="2353985"/>
                  <a:pt x="4087249" y="2352815"/>
                </a:cubicBezTo>
                <a:cubicBezTo>
                  <a:pt x="4075154" y="2338598"/>
                  <a:pt x="4094748" y="2334702"/>
                  <a:pt x="4126918" y="2334896"/>
                </a:cubicBezTo>
                <a:cubicBezTo>
                  <a:pt x="4142398" y="2333320"/>
                  <a:pt x="4157975" y="2337311"/>
                  <a:pt x="4169489" y="2345803"/>
                </a:cubicBezTo>
                <a:cubicBezTo>
                  <a:pt x="4181510" y="2353693"/>
                  <a:pt x="4196844" y="2357529"/>
                  <a:pt x="4212301" y="2356516"/>
                </a:cubicBezTo>
                <a:lnTo>
                  <a:pt x="4203593" y="2340935"/>
                </a:lnTo>
                <a:lnTo>
                  <a:pt x="4266000" y="2353206"/>
                </a:lnTo>
                <a:lnTo>
                  <a:pt x="4295749" y="2347946"/>
                </a:lnTo>
                <a:cubicBezTo>
                  <a:pt x="4288905" y="2347499"/>
                  <a:pt x="4282181" y="2346388"/>
                  <a:pt x="4275672" y="2344636"/>
                </a:cubicBezTo>
                <a:cubicBezTo>
                  <a:pt x="4251484" y="2331974"/>
                  <a:pt x="4209157" y="2330028"/>
                  <a:pt x="4186419" y="2316589"/>
                </a:cubicBezTo>
                <a:cubicBezTo>
                  <a:pt x="4172777" y="2312419"/>
                  <a:pt x="4158798" y="2309049"/>
                  <a:pt x="4144574" y="2306460"/>
                </a:cubicBezTo>
                <a:cubicBezTo>
                  <a:pt x="4131826" y="2303305"/>
                  <a:pt x="4119637" y="2298864"/>
                  <a:pt x="4108294" y="2293216"/>
                </a:cubicBezTo>
                <a:cubicBezTo>
                  <a:pt x="4102003" y="2288930"/>
                  <a:pt x="4106356" y="2284256"/>
                  <a:pt x="4106115" y="2279387"/>
                </a:cubicBezTo>
                <a:cubicBezTo>
                  <a:pt x="4081467" y="2265324"/>
                  <a:pt x="4051618" y="2258449"/>
                  <a:pt x="4021458" y="2259909"/>
                </a:cubicBezTo>
                <a:cubicBezTo>
                  <a:pt x="4021458" y="2263610"/>
                  <a:pt x="4021458" y="2267310"/>
                  <a:pt x="4021458" y="2270817"/>
                </a:cubicBezTo>
                <a:lnTo>
                  <a:pt x="4058465" y="2283282"/>
                </a:lnTo>
                <a:cubicBezTo>
                  <a:pt x="4026877" y="2281977"/>
                  <a:pt x="3995817" y="2276094"/>
                  <a:pt x="3966791" y="2265948"/>
                </a:cubicBezTo>
                <a:lnTo>
                  <a:pt x="3907531" y="2269647"/>
                </a:lnTo>
                <a:lnTo>
                  <a:pt x="3950585" y="2287957"/>
                </a:lnTo>
                <a:cubicBezTo>
                  <a:pt x="3934066" y="2291813"/>
                  <a:pt x="3916554" y="2291813"/>
                  <a:pt x="3900032" y="2287957"/>
                </a:cubicBezTo>
                <a:cubicBezTo>
                  <a:pt x="3878046" y="2282873"/>
                  <a:pt x="3855115" y="2281022"/>
                  <a:pt x="3832306" y="2282503"/>
                </a:cubicBezTo>
                <a:lnTo>
                  <a:pt x="3796992" y="2271790"/>
                </a:lnTo>
                <a:cubicBezTo>
                  <a:pt x="3783881" y="2271381"/>
                  <a:pt x="3771255" y="2267623"/>
                  <a:pt x="3760950" y="2261077"/>
                </a:cubicBezTo>
                <a:cubicBezTo>
                  <a:pt x="3756138" y="2255975"/>
                  <a:pt x="3748227" y="2253443"/>
                  <a:pt x="3740391" y="2254456"/>
                </a:cubicBezTo>
                <a:cubicBezTo>
                  <a:pt x="3734586" y="2254456"/>
                  <a:pt x="3734344" y="2258740"/>
                  <a:pt x="3733136" y="2261467"/>
                </a:cubicBezTo>
                <a:cubicBezTo>
                  <a:pt x="3731927" y="2264193"/>
                  <a:pt x="3735071" y="2264778"/>
                  <a:pt x="3736521" y="2266727"/>
                </a:cubicBezTo>
                <a:lnTo>
                  <a:pt x="3650411" y="2256599"/>
                </a:lnTo>
                <a:lnTo>
                  <a:pt x="3658151" y="2252507"/>
                </a:lnTo>
                <a:lnTo>
                  <a:pt x="3633963" y="2248611"/>
                </a:lnTo>
                <a:lnTo>
                  <a:pt x="3618968" y="2248611"/>
                </a:lnTo>
                <a:lnTo>
                  <a:pt x="3634207" y="2252897"/>
                </a:lnTo>
                <a:cubicBezTo>
                  <a:pt x="3636698" y="2254280"/>
                  <a:pt x="3639479" y="2255274"/>
                  <a:pt x="3642430" y="2255820"/>
                </a:cubicBezTo>
                <a:cubicBezTo>
                  <a:pt x="3618242" y="2260688"/>
                  <a:pt x="3618242" y="2260688"/>
                  <a:pt x="3583893" y="2251145"/>
                </a:cubicBezTo>
                <a:cubicBezTo>
                  <a:pt x="3576323" y="2248184"/>
                  <a:pt x="3567593" y="2247833"/>
                  <a:pt x="3559705" y="2250170"/>
                </a:cubicBezTo>
                <a:cubicBezTo>
                  <a:pt x="3561884" y="2253482"/>
                  <a:pt x="3559705" y="2255040"/>
                  <a:pt x="3549306" y="2252118"/>
                </a:cubicBezTo>
                <a:cubicBezTo>
                  <a:pt x="3532688" y="2252760"/>
                  <a:pt x="3516096" y="2250209"/>
                  <a:pt x="3500930" y="2244716"/>
                </a:cubicBezTo>
                <a:cubicBezTo>
                  <a:pt x="3494278" y="2242379"/>
                  <a:pt x="3486901" y="2241210"/>
                  <a:pt x="3480974" y="2240967"/>
                </a:cubicBezTo>
                <a:close/>
                <a:moveTo>
                  <a:pt x="2368687" y="2239459"/>
                </a:moveTo>
                <a:cubicBezTo>
                  <a:pt x="2376183" y="2246080"/>
                  <a:pt x="2392875" y="2247250"/>
                  <a:pt x="2406661" y="2250170"/>
                </a:cubicBezTo>
                <a:cubicBezTo>
                  <a:pt x="2420448" y="2253092"/>
                  <a:pt x="2430850" y="2254065"/>
                  <a:pt x="2444395" y="2255820"/>
                </a:cubicBezTo>
                <a:cubicBezTo>
                  <a:pt x="2452135" y="2263414"/>
                  <a:pt x="2444395" y="2270817"/>
                  <a:pt x="2471968" y="2277634"/>
                </a:cubicBezTo>
                <a:lnTo>
                  <a:pt x="2516715" y="2268089"/>
                </a:lnTo>
                <a:cubicBezTo>
                  <a:pt x="2487740" y="2256014"/>
                  <a:pt x="2457239" y="2246411"/>
                  <a:pt x="2425771" y="2239459"/>
                </a:cubicBezTo>
                <a:cubicBezTo>
                  <a:pt x="2407218" y="2234588"/>
                  <a:pt x="2387237" y="2234588"/>
                  <a:pt x="2368687" y="2239459"/>
                </a:cubicBezTo>
                <a:close/>
                <a:moveTo>
                  <a:pt x="9034194" y="2236925"/>
                </a:moveTo>
                <a:cubicBezTo>
                  <a:pt x="9051369" y="2242185"/>
                  <a:pt x="9066364" y="2248417"/>
                  <a:pt x="9082812" y="2253871"/>
                </a:cubicBezTo>
                <a:lnTo>
                  <a:pt x="9082571" y="2254844"/>
                </a:lnTo>
                <a:cubicBezTo>
                  <a:pt x="9089028" y="2256286"/>
                  <a:pt x="9095727" y="2256811"/>
                  <a:pt x="9102403" y="2256403"/>
                </a:cubicBezTo>
                <a:cubicBezTo>
                  <a:pt x="9105306" y="2256403"/>
                  <a:pt x="9107000" y="2254456"/>
                  <a:pt x="9106032" y="2253092"/>
                </a:cubicBezTo>
                <a:cubicBezTo>
                  <a:pt x="9102307" y="2248008"/>
                  <a:pt x="9098195" y="2243139"/>
                  <a:pt x="9093696" y="2238483"/>
                </a:cubicBezTo>
                <a:cubicBezTo>
                  <a:pt x="9074201" y="2234666"/>
                  <a:pt x="9053956" y="2234122"/>
                  <a:pt x="9034194" y="2236925"/>
                </a:cubicBezTo>
                <a:close/>
                <a:moveTo>
                  <a:pt x="8147217" y="2235757"/>
                </a:moveTo>
                <a:lnTo>
                  <a:pt x="8143588" y="2243743"/>
                </a:lnTo>
                <a:cubicBezTo>
                  <a:pt x="8148063" y="2244307"/>
                  <a:pt x="8152611" y="2244504"/>
                  <a:pt x="8157133" y="2244327"/>
                </a:cubicBezTo>
                <a:lnTo>
                  <a:pt x="8157133" y="2244133"/>
                </a:lnTo>
                <a:cubicBezTo>
                  <a:pt x="8160521" y="2243158"/>
                  <a:pt x="8161247" y="2241017"/>
                  <a:pt x="8163182" y="2239263"/>
                </a:cubicBezTo>
                <a:close/>
                <a:moveTo>
                  <a:pt x="2195015" y="2234005"/>
                </a:moveTo>
                <a:lnTo>
                  <a:pt x="2202755" y="2237316"/>
                </a:lnTo>
                <a:lnTo>
                  <a:pt x="2205658" y="2235952"/>
                </a:lnTo>
                <a:cubicBezTo>
                  <a:pt x="2204279" y="2235074"/>
                  <a:pt x="2202733" y="2234414"/>
                  <a:pt x="2201062" y="2234005"/>
                </a:cubicBezTo>
                <a:cubicBezTo>
                  <a:pt x="2199055" y="2233809"/>
                  <a:pt x="2197024" y="2233809"/>
                  <a:pt x="2195015" y="2234005"/>
                </a:cubicBezTo>
                <a:close/>
                <a:moveTo>
                  <a:pt x="5265177" y="2233347"/>
                </a:moveTo>
                <a:cubicBezTo>
                  <a:pt x="5256076" y="2233274"/>
                  <a:pt x="5249968" y="2235465"/>
                  <a:pt x="5243195" y="2237316"/>
                </a:cubicBezTo>
                <a:lnTo>
                  <a:pt x="5305117" y="2242964"/>
                </a:lnTo>
                <a:cubicBezTo>
                  <a:pt x="5286372" y="2235758"/>
                  <a:pt x="5274278" y="2233420"/>
                  <a:pt x="5265177" y="2233347"/>
                </a:cubicBezTo>
                <a:close/>
                <a:moveTo>
                  <a:pt x="9313323" y="2233030"/>
                </a:moveTo>
                <a:lnTo>
                  <a:pt x="9280671" y="2235173"/>
                </a:lnTo>
                <a:cubicBezTo>
                  <a:pt x="9285806" y="2237841"/>
                  <a:pt x="9291327" y="2240003"/>
                  <a:pt x="9297119" y="2241600"/>
                </a:cubicBezTo>
                <a:cubicBezTo>
                  <a:pt x="9313809" y="2242964"/>
                  <a:pt x="9330256" y="2243548"/>
                  <a:pt x="9345495" y="2243743"/>
                </a:cubicBezTo>
                <a:cubicBezTo>
                  <a:pt x="9350089" y="2243743"/>
                  <a:pt x="9351542" y="2241211"/>
                  <a:pt x="9356862" y="2238680"/>
                </a:cubicBezTo>
                <a:close/>
                <a:moveTo>
                  <a:pt x="3144397" y="2232835"/>
                </a:moveTo>
                <a:lnTo>
                  <a:pt x="3099408" y="2234005"/>
                </a:lnTo>
                <a:lnTo>
                  <a:pt x="3147784" y="2249196"/>
                </a:lnTo>
                <a:cubicBezTo>
                  <a:pt x="3131336" y="2252118"/>
                  <a:pt x="3131336" y="2252118"/>
                  <a:pt x="3151169" y="2262635"/>
                </a:cubicBezTo>
                <a:lnTo>
                  <a:pt x="3194466" y="2263610"/>
                </a:lnTo>
                <a:lnTo>
                  <a:pt x="3155039" y="2250560"/>
                </a:lnTo>
                <a:cubicBezTo>
                  <a:pt x="3176325" y="2248029"/>
                  <a:pt x="3164958" y="2241600"/>
                  <a:pt x="3144397" y="2232835"/>
                </a:cubicBezTo>
                <a:close/>
                <a:moveTo>
                  <a:pt x="1794946" y="2232641"/>
                </a:moveTo>
                <a:cubicBezTo>
                  <a:pt x="1793976" y="2235757"/>
                  <a:pt x="1793011" y="2237316"/>
                  <a:pt x="1794461" y="2238680"/>
                </a:cubicBezTo>
                <a:lnTo>
                  <a:pt x="1795187" y="2236925"/>
                </a:lnTo>
                <a:cubicBezTo>
                  <a:pt x="1797800" y="2238952"/>
                  <a:pt x="1801063" y="2240295"/>
                  <a:pt x="1804618" y="2240821"/>
                </a:cubicBezTo>
                <a:cubicBezTo>
                  <a:pt x="1807836" y="2241348"/>
                  <a:pt x="1811175" y="2240939"/>
                  <a:pt x="1814052" y="2239653"/>
                </a:cubicBezTo>
                <a:cubicBezTo>
                  <a:pt x="1814052" y="2239653"/>
                  <a:pt x="1809459" y="2236731"/>
                  <a:pt x="1806071" y="2235563"/>
                </a:cubicBezTo>
                <a:cubicBezTo>
                  <a:pt x="1802686" y="2234394"/>
                  <a:pt x="1798816" y="2233615"/>
                  <a:pt x="1794946" y="2232641"/>
                </a:cubicBezTo>
                <a:close/>
                <a:moveTo>
                  <a:pt x="1877909" y="2230889"/>
                </a:moveTo>
                <a:lnTo>
                  <a:pt x="1847192" y="2236537"/>
                </a:lnTo>
                <a:cubicBezTo>
                  <a:pt x="1871210" y="2243197"/>
                  <a:pt x="1896147" y="2247501"/>
                  <a:pt x="1921447" y="2249391"/>
                </a:cubicBezTo>
                <a:lnTo>
                  <a:pt x="1922174" y="2247638"/>
                </a:lnTo>
                <a:cubicBezTo>
                  <a:pt x="1919030" y="2242964"/>
                  <a:pt x="1916369" y="2239068"/>
                  <a:pt x="1913951" y="2235173"/>
                </a:cubicBezTo>
                <a:close/>
                <a:moveTo>
                  <a:pt x="8493108" y="2230693"/>
                </a:moveTo>
                <a:lnTo>
                  <a:pt x="8500121" y="2237704"/>
                </a:lnTo>
                <a:cubicBezTo>
                  <a:pt x="8505685" y="2237316"/>
                  <a:pt x="8511732" y="2237316"/>
                  <a:pt x="8517052" y="2237316"/>
                </a:cubicBezTo>
                <a:lnTo>
                  <a:pt x="8517778" y="2237316"/>
                </a:lnTo>
                <a:cubicBezTo>
                  <a:pt x="8517778" y="2237316"/>
                  <a:pt x="8514149" y="2234394"/>
                  <a:pt x="8510764" y="2231668"/>
                </a:cubicBezTo>
                <a:close/>
                <a:moveTo>
                  <a:pt x="3408048" y="2230304"/>
                </a:moveTo>
                <a:lnTo>
                  <a:pt x="3408774" y="2231083"/>
                </a:lnTo>
                <a:cubicBezTo>
                  <a:pt x="3406354" y="2231083"/>
                  <a:pt x="3403693" y="2233809"/>
                  <a:pt x="3404901" y="2234394"/>
                </a:cubicBezTo>
                <a:cubicBezTo>
                  <a:pt x="3411918" y="2236925"/>
                  <a:pt x="3419899" y="2239263"/>
                  <a:pt x="3433203" y="2243548"/>
                </a:cubicBezTo>
                <a:cubicBezTo>
                  <a:pt x="3431510" y="2238680"/>
                  <a:pt x="3433203" y="2235757"/>
                  <a:pt x="3429090" y="2234394"/>
                </a:cubicBezTo>
                <a:cubicBezTo>
                  <a:pt x="3422342" y="2232289"/>
                  <a:pt x="3415255" y="2230907"/>
                  <a:pt x="3408048" y="2230304"/>
                </a:cubicBezTo>
                <a:close/>
                <a:moveTo>
                  <a:pt x="8650814" y="2229913"/>
                </a:moveTo>
                <a:cubicBezTo>
                  <a:pt x="8648153" y="2229913"/>
                  <a:pt x="8649361" y="2234005"/>
                  <a:pt x="8652264" y="2236146"/>
                </a:cubicBezTo>
                <a:lnTo>
                  <a:pt x="8682648" y="2244496"/>
                </a:lnTo>
                <a:lnTo>
                  <a:pt x="8682742" y="2244912"/>
                </a:lnTo>
                <a:lnTo>
                  <a:pt x="8682742" y="2244522"/>
                </a:lnTo>
                <a:lnTo>
                  <a:pt x="8682648" y="2244496"/>
                </a:lnTo>
                <a:lnTo>
                  <a:pt x="8680807" y="2236342"/>
                </a:lnTo>
                <a:cubicBezTo>
                  <a:pt x="8677371" y="2233265"/>
                  <a:pt x="8672920" y="2231044"/>
                  <a:pt x="8667985" y="2229913"/>
                </a:cubicBezTo>
                <a:cubicBezTo>
                  <a:pt x="8662351" y="2228707"/>
                  <a:pt x="8656449" y="2228707"/>
                  <a:pt x="8650814" y="2229913"/>
                </a:cubicBezTo>
                <a:close/>
                <a:moveTo>
                  <a:pt x="8776348" y="2229719"/>
                </a:moveTo>
                <a:cubicBezTo>
                  <a:pt x="8776348" y="2229719"/>
                  <a:pt x="8776348" y="2230304"/>
                  <a:pt x="8776107" y="2231083"/>
                </a:cubicBezTo>
                <a:lnTo>
                  <a:pt x="8775865" y="2231083"/>
                </a:lnTo>
                <a:lnTo>
                  <a:pt x="8788685" y="2233030"/>
                </a:lnTo>
                <a:lnTo>
                  <a:pt x="8788685" y="2229719"/>
                </a:lnTo>
                <a:close/>
                <a:moveTo>
                  <a:pt x="8862701" y="2229525"/>
                </a:moveTo>
                <a:lnTo>
                  <a:pt x="8890275" y="2252507"/>
                </a:lnTo>
                <a:cubicBezTo>
                  <a:pt x="8913013" y="2251340"/>
                  <a:pt x="8914463" y="2247444"/>
                  <a:pt x="8902611" y="2237122"/>
                </a:cubicBezTo>
                <a:cubicBezTo>
                  <a:pt x="8897047" y="2232641"/>
                  <a:pt x="8890033" y="2231083"/>
                  <a:pt x="8862701" y="2229525"/>
                </a:cubicBezTo>
                <a:close/>
                <a:moveTo>
                  <a:pt x="2147607" y="2229330"/>
                </a:moveTo>
                <a:lnTo>
                  <a:pt x="2155347" y="2231277"/>
                </a:lnTo>
                <a:cubicBezTo>
                  <a:pt x="2155347" y="2231277"/>
                  <a:pt x="2158249" y="2230498"/>
                  <a:pt x="2159458" y="2230110"/>
                </a:cubicBezTo>
                <a:lnTo>
                  <a:pt x="2158734" y="2229330"/>
                </a:lnTo>
                <a:close/>
                <a:moveTo>
                  <a:pt x="9708799" y="2228355"/>
                </a:moveTo>
                <a:cubicBezTo>
                  <a:pt x="9708799" y="2228355"/>
                  <a:pt x="9707349" y="2230304"/>
                  <a:pt x="9708799" y="2230693"/>
                </a:cubicBezTo>
                <a:lnTo>
                  <a:pt x="9710734" y="2231277"/>
                </a:lnTo>
                <a:cubicBezTo>
                  <a:pt x="9712903" y="2231510"/>
                  <a:pt x="9715097" y="2231510"/>
                  <a:pt x="9717265" y="2231277"/>
                </a:cubicBezTo>
                <a:lnTo>
                  <a:pt x="9719442" y="2229525"/>
                </a:lnTo>
                <a:close/>
                <a:moveTo>
                  <a:pt x="1747052" y="2227967"/>
                </a:moveTo>
                <a:lnTo>
                  <a:pt x="1750440" y="2230498"/>
                </a:lnTo>
                <a:lnTo>
                  <a:pt x="1773901" y="2228940"/>
                </a:lnTo>
                <a:close/>
                <a:moveTo>
                  <a:pt x="8609211" y="2227576"/>
                </a:moveTo>
                <a:lnTo>
                  <a:pt x="8609934" y="2227967"/>
                </a:lnTo>
                <a:cubicBezTo>
                  <a:pt x="8600985" y="2228940"/>
                  <a:pt x="8602438" y="2232447"/>
                  <a:pt x="8609934" y="2235952"/>
                </a:cubicBezTo>
                <a:cubicBezTo>
                  <a:pt x="8615861" y="2237880"/>
                  <a:pt x="8622174" y="2238952"/>
                  <a:pt x="8628561" y="2239068"/>
                </a:cubicBezTo>
                <a:cubicBezTo>
                  <a:pt x="8632187" y="2237704"/>
                  <a:pt x="8631705" y="2234978"/>
                  <a:pt x="8633155" y="2231862"/>
                </a:cubicBezTo>
                <a:cubicBezTo>
                  <a:pt x="8625318" y="2229934"/>
                  <a:pt x="8617311" y="2228492"/>
                  <a:pt x="8609211" y="2227576"/>
                </a:cubicBezTo>
                <a:close/>
                <a:moveTo>
                  <a:pt x="12149377" y="2227382"/>
                </a:moveTo>
                <a:cubicBezTo>
                  <a:pt x="12143328" y="2227382"/>
                  <a:pt x="12145748" y="2229134"/>
                  <a:pt x="12144055" y="2230110"/>
                </a:cubicBezTo>
                <a:cubicBezTo>
                  <a:pt x="12151068" y="2231862"/>
                  <a:pt x="12158085" y="2233615"/>
                  <a:pt x="12165099" y="2234394"/>
                </a:cubicBezTo>
                <a:lnTo>
                  <a:pt x="12165099" y="2234005"/>
                </a:lnTo>
                <a:cubicBezTo>
                  <a:pt x="12167034" y="2234005"/>
                  <a:pt x="12168001" y="2232056"/>
                  <a:pt x="12172113" y="2228746"/>
                </a:cubicBezTo>
                <a:cubicBezTo>
                  <a:pt x="12162437" y="2228746"/>
                  <a:pt x="12155424" y="2227382"/>
                  <a:pt x="12149377" y="2227382"/>
                </a:cubicBezTo>
                <a:close/>
                <a:moveTo>
                  <a:pt x="2259357" y="2227382"/>
                </a:moveTo>
                <a:cubicBezTo>
                  <a:pt x="2252584" y="2234784"/>
                  <a:pt x="2260807" y="2242185"/>
                  <a:pt x="2278463" y="2250170"/>
                </a:cubicBezTo>
                <a:lnTo>
                  <a:pt x="2293613" y="2255732"/>
                </a:lnTo>
                <a:lnTo>
                  <a:pt x="2296123" y="2258157"/>
                </a:lnTo>
                <a:lnTo>
                  <a:pt x="2296123" y="2256403"/>
                </a:lnTo>
                <a:lnTo>
                  <a:pt x="2326357" y="2258936"/>
                </a:lnTo>
                <a:cubicBezTo>
                  <a:pt x="2317020" y="2254008"/>
                  <a:pt x="2308190" y="2248476"/>
                  <a:pt x="2299993" y="2242379"/>
                </a:cubicBezTo>
                <a:cubicBezTo>
                  <a:pt x="2297331" y="2240041"/>
                  <a:pt x="2302651" y="2237900"/>
                  <a:pt x="2304345" y="2235563"/>
                </a:cubicBezTo>
                <a:cubicBezTo>
                  <a:pt x="2312568" y="2235563"/>
                  <a:pt x="2321034" y="2235563"/>
                  <a:pt x="2328533" y="2235563"/>
                </a:cubicBezTo>
                <a:cubicBezTo>
                  <a:pt x="2330227" y="2235563"/>
                  <a:pt x="2328533" y="2233030"/>
                  <a:pt x="2327325" y="2231668"/>
                </a:cubicBezTo>
                <a:cubicBezTo>
                  <a:pt x="2325197" y="2230889"/>
                  <a:pt x="2322898" y="2230421"/>
                  <a:pt x="2320552" y="2230304"/>
                </a:cubicBezTo>
                <a:lnTo>
                  <a:pt x="2303378" y="2231862"/>
                </a:lnTo>
                <a:close/>
                <a:moveTo>
                  <a:pt x="1782124" y="2226603"/>
                </a:moveTo>
                <a:lnTo>
                  <a:pt x="1781400" y="2228355"/>
                </a:lnTo>
                <a:lnTo>
                  <a:pt x="1787339" y="2228893"/>
                </a:lnTo>
                <a:lnTo>
                  <a:pt x="1792767" y="2231277"/>
                </a:lnTo>
                <a:cubicBezTo>
                  <a:pt x="1793372" y="2230304"/>
                  <a:pt x="1793433" y="2229720"/>
                  <a:pt x="1791891" y="2229305"/>
                </a:cubicBezTo>
                <a:lnTo>
                  <a:pt x="1787339" y="2228893"/>
                </a:lnTo>
                <a:close/>
                <a:moveTo>
                  <a:pt x="11409222" y="2226214"/>
                </a:moveTo>
                <a:cubicBezTo>
                  <a:pt x="11405108" y="2228161"/>
                  <a:pt x="11398821" y="2229719"/>
                  <a:pt x="11398821" y="2232447"/>
                </a:cubicBezTo>
                <a:cubicBezTo>
                  <a:pt x="11398821" y="2235173"/>
                  <a:pt x="11406076" y="2241211"/>
                  <a:pt x="11407528" y="2245301"/>
                </a:cubicBezTo>
                <a:cubicBezTo>
                  <a:pt x="11410672" y="2255040"/>
                  <a:pt x="11424944" y="2262832"/>
                  <a:pt x="11454452" y="2268868"/>
                </a:cubicBezTo>
                <a:cubicBezTo>
                  <a:pt x="11464371" y="2271011"/>
                  <a:pt x="11473802" y="2273739"/>
                  <a:pt x="11482754" y="2275880"/>
                </a:cubicBezTo>
                <a:lnTo>
                  <a:pt x="11496055" y="2289903"/>
                </a:lnTo>
                <a:cubicBezTo>
                  <a:pt x="11515347" y="2298396"/>
                  <a:pt x="11537258" y="2302252"/>
                  <a:pt x="11559188" y="2301007"/>
                </a:cubicBezTo>
                <a:lnTo>
                  <a:pt x="11558703" y="2301007"/>
                </a:lnTo>
                <a:cubicBezTo>
                  <a:pt x="11573368" y="2301727"/>
                  <a:pt x="11587891" y="2303753"/>
                  <a:pt x="11602000" y="2307043"/>
                </a:cubicBezTo>
                <a:cubicBezTo>
                  <a:pt x="11619898" y="2310159"/>
                  <a:pt x="11637557" y="2314834"/>
                  <a:pt x="11654973" y="2317562"/>
                </a:cubicBezTo>
                <a:cubicBezTo>
                  <a:pt x="11666212" y="2319257"/>
                  <a:pt x="11677698" y="2319666"/>
                  <a:pt x="11689077" y="2318729"/>
                </a:cubicBezTo>
                <a:cubicBezTo>
                  <a:pt x="11695365" y="2318729"/>
                  <a:pt x="11695365" y="2313861"/>
                  <a:pt x="11698026" y="2311329"/>
                </a:cubicBezTo>
                <a:lnTo>
                  <a:pt x="11703349" y="2311329"/>
                </a:lnTo>
                <a:lnTo>
                  <a:pt x="11703349" y="2309965"/>
                </a:lnTo>
                <a:lnTo>
                  <a:pt x="11698026" y="2309965"/>
                </a:lnTo>
                <a:cubicBezTo>
                  <a:pt x="11689197" y="2306771"/>
                  <a:pt x="11680151" y="2303966"/>
                  <a:pt x="11670936" y="2301590"/>
                </a:cubicBezTo>
                <a:cubicBezTo>
                  <a:pt x="11649610" y="2298455"/>
                  <a:pt x="11629774" y="2290625"/>
                  <a:pt x="11613611" y="2278996"/>
                </a:cubicBezTo>
                <a:cubicBezTo>
                  <a:pt x="11596195" y="2264778"/>
                  <a:pt x="11585794" y="2263414"/>
                  <a:pt x="11539353" y="2261662"/>
                </a:cubicBezTo>
                <a:cubicBezTo>
                  <a:pt x="11539353" y="2267115"/>
                  <a:pt x="11553865" y="2269258"/>
                  <a:pt x="11563541" y="2272569"/>
                </a:cubicBezTo>
                <a:cubicBezTo>
                  <a:pt x="11570072" y="2274518"/>
                  <a:pt x="11579989" y="2277828"/>
                  <a:pt x="11580474" y="2279387"/>
                </a:cubicBezTo>
                <a:cubicBezTo>
                  <a:pt x="11580956" y="2280945"/>
                  <a:pt x="11580474" y="2287762"/>
                  <a:pt x="11575877" y="2289709"/>
                </a:cubicBezTo>
                <a:cubicBezTo>
                  <a:pt x="11564435" y="2291443"/>
                  <a:pt x="11552598" y="2289631"/>
                  <a:pt x="11542740" y="2284646"/>
                </a:cubicBezTo>
                <a:cubicBezTo>
                  <a:pt x="11523390" y="2276270"/>
                  <a:pt x="11504281" y="2267895"/>
                  <a:pt x="11487348" y="2259130"/>
                </a:cubicBezTo>
                <a:cubicBezTo>
                  <a:pt x="11462093" y="2246996"/>
                  <a:pt x="11436011" y="2235991"/>
                  <a:pt x="11409222" y="2226214"/>
                </a:cubicBezTo>
                <a:close/>
                <a:moveTo>
                  <a:pt x="1867266" y="2226018"/>
                </a:moveTo>
                <a:lnTo>
                  <a:pt x="1876459" y="2230304"/>
                </a:lnTo>
                <a:cubicBezTo>
                  <a:pt x="1877038" y="2229797"/>
                  <a:pt x="1877619" y="2229271"/>
                  <a:pt x="1878153" y="2228746"/>
                </a:cubicBezTo>
                <a:lnTo>
                  <a:pt x="1879120" y="2226993"/>
                </a:lnTo>
                <a:close/>
                <a:moveTo>
                  <a:pt x="2368202" y="2224850"/>
                </a:moveTo>
                <a:lnTo>
                  <a:pt x="2368202" y="2226797"/>
                </a:lnTo>
                <a:cubicBezTo>
                  <a:pt x="2368202" y="2226797"/>
                  <a:pt x="2369654" y="2226408"/>
                  <a:pt x="2368928" y="2226018"/>
                </a:cubicBezTo>
                <a:lnTo>
                  <a:pt x="2369411" y="2224850"/>
                </a:lnTo>
                <a:close/>
                <a:moveTo>
                  <a:pt x="3728780" y="2224460"/>
                </a:moveTo>
                <a:cubicBezTo>
                  <a:pt x="3724428" y="2223877"/>
                  <a:pt x="3720558" y="2224850"/>
                  <a:pt x="3720558" y="2226018"/>
                </a:cubicBezTo>
                <a:lnTo>
                  <a:pt x="3721284" y="2226797"/>
                </a:lnTo>
                <a:cubicBezTo>
                  <a:pt x="3721284" y="2228161"/>
                  <a:pt x="3725637" y="2230498"/>
                  <a:pt x="3729265" y="2231471"/>
                </a:cubicBezTo>
                <a:cubicBezTo>
                  <a:pt x="3742496" y="2235835"/>
                  <a:pt x="3756887" y="2237510"/>
                  <a:pt x="3771110" y="2236342"/>
                </a:cubicBezTo>
                <a:cubicBezTo>
                  <a:pt x="3779793" y="2239089"/>
                  <a:pt x="3788670" y="2241366"/>
                  <a:pt x="3797716" y="2243158"/>
                </a:cubicBezTo>
                <a:cubicBezTo>
                  <a:pt x="3801685" y="2243277"/>
                  <a:pt x="3805530" y="2242068"/>
                  <a:pt x="3808359" y="2239847"/>
                </a:cubicBezTo>
                <a:cubicBezTo>
                  <a:pt x="3808359" y="2239847"/>
                  <a:pt x="3802312" y="2235952"/>
                  <a:pt x="3799168" y="2235367"/>
                </a:cubicBezTo>
                <a:cubicBezTo>
                  <a:pt x="3789734" y="2233809"/>
                  <a:pt x="3780059" y="2233030"/>
                  <a:pt x="3770384" y="2232056"/>
                </a:cubicBezTo>
                <a:cubicBezTo>
                  <a:pt x="3757491" y="2226818"/>
                  <a:pt x="3743222" y="2224208"/>
                  <a:pt x="3728780" y="2224460"/>
                </a:cubicBezTo>
                <a:close/>
                <a:moveTo>
                  <a:pt x="2948985" y="2224235"/>
                </a:moveTo>
                <a:cubicBezTo>
                  <a:pt x="2937215" y="2224729"/>
                  <a:pt x="2925556" y="2226955"/>
                  <a:pt x="2914611" y="2230889"/>
                </a:cubicBezTo>
                <a:lnTo>
                  <a:pt x="2950409" y="2250366"/>
                </a:lnTo>
                <a:lnTo>
                  <a:pt x="2935170" y="2255623"/>
                </a:lnTo>
                <a:cubicBezTo>
                  <a:pt x="2936935" y="2256578"/>
                  <a:pt x="2938799" y="2257435"/>
                  <a:pt x="2940734" y="2258157"/>
                </a:cubicBezTo>
                <a:lnTo>
                  <a:pt x="2960567" y="2255429"/>
                </a:lnTo>
                <a:lnTo>
                  <a:pt x="2987417" y="2266142"/>
                </a:lnTo>
                <a:cubicBezTo>
                  <a:pt x="2979265" y="2266862"/>
                  <a:pt x="2971187" y="2268031"/>
                  <a:pt x="2963228" y="2269647"/>
                </a:cubicBezTo>
                <a:cubicBezTo>
                  <a:pt x="2959600" y="2270622"/>
                  <a:pt x="2957908" y="2273543"/>
                  <a:pt x="2960567" y="2275686"/>
                </a:cubicBezTo>
                <a:cubicBezTo>
                  <a:pt x="2965697" y="2278861"/>
                  <a:pt x="2971647" y="2281061"/>
                  <a:pt x="2977983" y="2282113"/>
                </a:cubicBezTo>
                <a:cubicBezTo>
                  <a:pt x="2994430" y="2283282"/>
                  <a:pt x="3010152" y="2283476"/>
                  <a:pt x="3028538" y="2284061"/>
                </a:cubicBezTo>
                <a:cubicBezTo>
                  <a:pt x="3026603" y="2277049"/>
                  <a:pt x="3024424" y="2270232"/>
                  <a:pt x="3022489" y="2264584"/>
                </a:cubicBezTo>
                <a:lnTo>
                  <a:pt x="2977741" y="2245107"/>
                </a:lnTo>
                <a:cubicBezTo>
                  <a:pt x="2984031" y="2238483"/>
                  <a:pt x="3003623" y="2245107"/>
                  <a:pt x="3015475" y="2244133"/>
                </a:cubicBezTo>
                <a:cubicBezTo>
                  <a:pt x="3027326" y="2243158"/>
                  <a:pt x="3042565" y="2245107"/>
                  <a:pt x="3056111" y="2245692"/>
                </a:cubicBezTo>
                <a:cubicBezTo>
                  <a:pt x="3062398" y="2245692"/>
                  <a:pt x="3068206" y="2245692"/>
                  <a:pt x="3067962" y="2249196"/>
                </a:cubicBezTo>
                <a:lnTo>
                  <a:pt x="3056352" y="2247053"/>
                </a:lnTo>
                <a:cubicBezTo>
                  <a:pt x="3065786" y="2257766"/>
                  <a:pt x="3065786" y="2257766"/>
                  <a:pt x="3102552" y="2260494"/>
                </a:cubicBezTo>
                <a:cubicBezTo>
                  <a:pt x="3110051" y="2256014"/>
                  <a:pt x="3106422" y="2249587"/>
                  <a:pt x="3092150" y="2244133"/>
                </a:cubicBezTo>
                <a:cubicBezTo>
                  <a:pt x="3078145" y="2240179"/>
                  <a:pt x="3063754" y="2237238"/>
                  <a:pt x="3049097" y="2235367"/>
                </a:cubicBezTo>
                <a:cubicBezTo>
                  <a:pt x="3039422" y="2233809"/>
                  <a:pt x="3029746" y="2233809"/>
                  <a:pt x="3019830" y="2232447"/>
                </a:cubicBezTo>
                <a:cubicBezTo>
                  <a:pt x="3013781" y="2231471"/>
                  <a:pt x="3007493" y="2229525"/>
                  <a:pt x="3001203" y="2227967"/>
                </a:cubicBezTo>
                <a:cubicBezTo>
                  <a:pt x="2995520" y="2228629"/>
                  <a:pt x="2989715" y="2228629"/>
                  <a:pt x="2984031" y="2227967"/>
                </a:cubicBezTo>
                <a:cubicBezTo>
                  <a:pt x="2972638" y="2224977"/>
                  <a:pt x="2960756" y="2223741"/>
                  <a:pt x="2948985" y="2224235"/>
                </a:cubicBezTo>
                <a:close/>
                <a:moveTo>
                  <a:pt x="7767466" y="2223877"/>
                </a:moveTo>
                <a:lnTo>
                  <a:pt x="7768227" y="2223913"/>
                </a:lnTo>
                <a:lnTo>
                  <a:pt x="7773995" y="2229330"/>
                </a:lnTo>
                <a:cubicBezTo>
                  <a:pt x="7781107" y="2230382"/>
                  <a:pt x="7788291" y="2230967"/>
                  <a:pt x="7795524" y="2231083"/>
                </a:cubicBezTo>
                <a:cubicBezTo>
                  <a:pt x="7798426" y="2231083"/>
                  <a:pt x="7799635" y="2229525"/>
                  <a:pt x="7801570" y="2228552"/>
                </a:cubicBezTo>
                <a:cubicBezTo>
                  <a:pt x="7797215" y="2227110"/>
                  <a:pt x="7792789" y="2225883"/>
                  <a:pt x="7788266" y="2224850"/>
                </a:cubicBezTo>
                <a:lnTo>
                  <a:pt x="7768227" y="2223913"/>
                </a:lnTo>
                <a:lnTo>
                  <a:pt x="7768189" y="2223877"/>
                </a:lnTo>
                <a:close/>
                <a:moveTo>
                  <a:pt x="9349607" y="2222513"/>
                </a:moveTo>
                <a:lnTo>
                  <a:pt x="9349204" y="2222707"/>
                </a:lnTo>
                <a:lnTo>
                  <a:pt x="9339205" y="2222707"/>
                </a:lnTo>
                <a:lnTo>
                  <a:pt x="9347187" y="2223681"/>
                </a:lnTo>
                <a:lnTo>
                  <a:pt x="9349204" y="2222707"/>
                </a:lnTo>
                <a:lnTo>
                  <a:pt x="9349607" y="2222707"/>
                </a:lnTo>
                <a:close/>
                <a:moveTo>
                  <a:pt x="6846625" y="2222123"/>
                </a:moveTo>
                <a:cubicBezTo>
                  <a:pt x="6844931" y="2222123"/>
                  <a:pt x="6846625" y="2225239"/>
                  <a:pt x="6850254" y="2226993"/>
                </a:cubicBezTo>
                <a:cubicBezTo>
                  <a:pt x="6853880" y="2228746"/>
                  <a:pt x="6857268" y="2230304"/>
                  <a:pt x="6865249" y="2234005"/>
                </a:cubicBezTo>
                <a:cubicBezTo>
                  <a:pt x="6873231" y="2237704"/>
                  <a:pt x="6885085" y="2237316"/>
                  <a:pt x="6897419" y="2240238"/>
                </a:cubicBezTo>
                <a:lnTo>
                  <a:pt x="6895484" y="2241211"/>
                </a:lnTo>
                <a:cubicBezTo>
                  <a:pt x="6898798" y="2241659"/>
                  <a:pt x="6902185" y="2241035"/>
                  <a:pt x="6904918" y="2239459"/>
                </a:cubicBezTo>
                <a:cubicBezTo>
                  <a:pt x="6909996" y="2233615"/>
                  <a:pt x="6890646" y="2229913"/>
                  <a:pt x="6878794" y="2225630"/>
                </a:cubicBezTo>
                <a:cubicBezTo>
                  <a:pt x="6874295" y="2223838"/>
                  <a:pt x="6869482" y="2222669"/>
                  <a:pt x="6864523" y="2222123"/>
                </a:cubicBezTo>
                <a:cubicBezTo>
                  <a:pt x="6858598" y="2221403"/>
                  <a:pt x="6852549" y="2221403"/>
                  <a:pt x="6846625" y="2222123"/>
                </a:cubicBezTo>
                <a:close/>
                <a:moveTo>
                  <a:pt x="6424544" y="2220955"/>
                </a:moveTo>
                <a:lnTo>
                  <a:pt x="6405676" y="2234978"/>
                </a:lnTo>
                <a:cubicBezTo>
                  <a:pt x="6429864" y="2236925"/>
                  <a:pt x="6438813" y="2233615"/>
                  <a:pt x="6444135" y="2229330"/>
                </a:cubicBezTo>
                <a:cubicBezTo>
                  <a:pt x="6449455" y="2225045"/>
                  <a:pt x="6439539" y="2224071"/>
                  <a:pt x="6425511" y="2222123"/>
                </a:cubicBezTo>
                <a:close/>
                <a:moveTo>
                  <a:pt x="1837032" y="2220176"/>
                </a:moveTo>
                <a:cubicBezTo>
                  <a:pt x="1823486" y="2218423"/>
                  <a:pt x="1815746" y="2220176"/>
                  <a:pt x="1822760" y="2225630"/>
                </a:cubicBezTo>
                <a:lnTo>
                  <a:pt x="1862670" y="2225239"/>
                </a:lnTo>
                <a:cubicBezTo>
                  <a:pt x="1854254" y="2223194"/>
                  <a:pt x="1845691" y="2221501"/>
                  <a:pt x="1837032" y="2220176"/>
                </a:cubicBezTo>
                <a:close/>
                <a:moveTo>
                  <a:pt x="5085007" y="2219591"/>
                </a:moveTo>
                <a:cubicBezTo>
                  <a:pt x="5086942" y="2221928"/>
                  <a:pt x="5087424" y="2224850"/>
                  <a:pt x="5091779" y="2226408"/>
                </a:cubicBezTo>
                <a:cubicBezTo>
                  <a:pt x="5097851" y="2228355"/>
                  <a:pt x="5104357" y="2229271"/>
                  <a:pt x="5110889" y="2229134"/>
                </a:cubicBezTo>
                <a:cubicBezTo>
                  <a:pt x="5116453" y="2228746"/>
                  <a:pt x="5115241" y="2225630"/>
                  <a:pt x="5117420" y="2222123"/>
                </a:cubicBezTo>
                <a:lnTo>
                  <a:pt x="5115727" y="2222123"/>
                </a:lnTo>
                <a:close/>
                <a:moveTo>
                  <a:pt x="8632672" y="2218812"/>
                </a:moveTo>
                <a:lnTo>
                  <a:pt x="8637510" y="2220176"/>
                </a:lnTo>
                <a:cubicBezTo>
                  <a:pt x="8636761" y="2219650"/>
                  <a:pt x="8635961" y="2219202"/>
                  <a:pt x="8635090" y="2218812"/>
                </a:cubicBezTo>
                <a:close/>
                <a:moveTo>
                  <a:pt x="7667567" y="2217838"/>
                </a:moveTo>
                <a:lnTo>
                  <a:pt x="7672648" y="2219397"/>
                </a:lnTo>
                <a:cubicBezTo>
                  <a:pt x="7672648" y="2219397"/>
                  <a:pt x="7670955" y="2218227"/>
                  <a:pt x="7669987" y="2218033"/>
                </a:cubicBezTo>
                <a:close/>
                <a:moveTo>
                  <a:pt x="9489657" y="2216280"/>
                </a:moveTo>
                <a:lnTo>
                  <a:pt x="9492559" y="2220370"/>
                </a:lnTo>
                <a:cubicBezTo>
                  <a:pt x="9496178" y="2220681"/>
                  <a:pt x="9499824" y="2220681"/>
                  <a:pt x="9503443" y="2220370"/>
                </a:cubicBezTo>
                <a:cubicBezTo>
                  <a:pt x="9505861" y="2219397"/>
                  <a:pt x="9503443" y="2217838"/>
                  <a:pt x="9502717" y="2216280"/>
                </a:cubicBezTo>
                <a:lnTo>
                  <a:pt x="9501991" y="2216280"/>
                </a:lnTo>
                <a:close/>
                <a:moveTo>
                  <a:pt x="2875910" y="2216086"/>
                </a:moveTo>
                <a:cubicBezTo>
                  <a:pt x="2875910" y="2216086"/>
                  <a:pt x="2875910" y="2217448"/>
                  <a:pt x="2875910" y="2218227"/>
                </a:cubicBezTo>
                <a:cubicBezTo>
                  <a:pt x="2879948" y="2218423"/>
                  <a:pt x="2883965" y="2218423"/>
                  <a:pt x="2888003" y="2218227"/>
                </a:cubicBezTo>
                <a:lnTo>
                  <a:pt x="2888003" y="2216086"/>
                </a:lnTo>
                <a:cubicBezTo>
                  <a:pt x="2883965" y="2215890"/>
                  <a:pt x="2879948" y="2215890"/>
                  <a:pt x="2875910" y="2216086"/>
                </a:cubicBezTo>
                <a:close/>
                <a:moveTo>
                  <a:pt x="11400997" y="2214528"/>
                </a:moveTo>
                <a:cubicBezTo>
                  <a:pt x="11395334" y="2214158"/>
                  <a:pt x="11389635" y="2214411"/>
                  <a:pt x="11384067" y="2215307"/>
                </a:cubicBezTo>
                <a:cubicBezTo>
                  <a:pt x="11388419" y="2217448"/>
                  <a:pt x="11392530" y="2219785"/>
                  <a:pt x="11397612" y="2221928"/>
                </a:cubicBezTo>
                <a:cubicBezTo>
                  <a:pt x="11402691" y="2224071"/>
                  <a:pt x="11406076" y="2224460"/>
                  <a:pt x="11410431" y="2225824"/>
                </a:cubicBezTo>
                <a:lnTo>
                  <a:pt x="11458807" y="2232835"/>
                </a:lnTo>
                <a:cubicBezTo>
                  <a:pt x="11441684" y="2223020"/>
                  <a:pt x="11421835" y="2216728"/>
                  <a:pt x="11400997" y="2214528"/>
                </a:cubicBezTo>
                <a:close/>
                <a:moveTo>
                  <a:pt x="2009347" y="2214528"/>
                </a:moveTo>
                <a:lnTo>
                  <a:pt x="2015831" y="2214528"/>
                </a:lnTo>
                <a:lnTo>
                  <a:pt x="2018685" y="2216669"/>
                </a:lnTo>
                <a:close/>
                <a:moveTo>
                  <a:pt x="1605552" y="2211800"/>
                </a:moveTo>
                <a:cubicBezTo>
                  <a:pt x="1607269" y="2212462"/>
                  <a:pt x="1609059" y="2213047"/>
                  <a:pt x="1610873" y="2213553"/>
                </a:cubicBezTo>
                <a:cubicBezTo>
                  <a:pt x="1611985" y="2214370"/>
                  <a:pt x="1613196" y="2215092"/>
                  <a:pt x="1614501" y="2215695"/>
                </a:cubicBezTo>
                <a:lnTo>
                  <a:pt x="1614743" y="2213943"/>
                </a:lnTo>
                <a:lnTo>
                  <a:pt x="1612084" y="2211800"/>
                </a:lnTo>
                <a:close/>
                <a:moveTo>
                  <a:pt x="3169311" y="2209074"/>
                </a:moveTo>
                <a:cubicBezTo>
                  <a:pt x="3171005" y="2210632"/>
                  <a:pt x="3172213" y="2213164"/>
                  <a:pt x="3174634" y="2213749"/>
                </a:cubicBezTo>
                <a:cubicBezTo>
                  <a:pt x="3189870" y="2217060"/>
                  <a:pt x="3200754" y="2219397"/>
                  <a:pt x="3205836" y="2226603"/>
                </a:cubicBezTo>
                <a:cubicBezTo>
                  <a:pt x="3210914" y="2233809"/>
                  <a:pt x="3216961" y="2235173"/>
                  <a:pt x="3241634" y="2233615"/>
                </a:cubicBezTo>
                <a:lnTo>
                  <a:pt x="3241634" y="2232251"/>
                </a:lnTo>
                <a:lnTo>
                  <a:pt x="3243810" y="2233615"/>
                </a:lnTo>
                <a:cubicBezTo>
                  <a:pt x="3260573" y="2235543"/>
                  <a:pt x="3276005" y="2241990"/>
                  <a:pt x="3287590" y="2251924"/>
                </a:cubicBezTo>
                <a:cubicBezTo>
                  <a:pt x="3275256" y="2256403"/>
                  <a:pt x="3260984" y="2245692"/>
                  <a:pt x="3242358" y="2246274"/>
                </a:cubicBezTo>
                <a:cubicBezTo>
                  <a:pt x="3239458" y="2248611"/>
                  <a:pt x="3232441" y="2251924"/>
                  <a:pt x="3231232" y="2256208"/>
                </a:cubicBezTo>
                <a:cubicBezTo>
                  <a:pt x="3230024" y="2260494"/>
                  <a:pt x="3239214" y="2263610"/>
                  <a:pt x="3246230" y="2265751"/>
                </a:cubicBezTo>
                <a:cubicBezTo>
                  <a:pt x="3306458" y="2282503"/>
                  <a:pt x="3306699" y="2282503"/>
                  <a:pt x="3320244" y="2302759"/>
                </a:cubicBezTo>
                <a:lnTo>
                  <a:pt x="3374667" y="2308213"/>
                </a:lnTo>
                <a:lnTo>
                  <a:pt x="3313472" y="2262052"/>
                </a:lnTo>
                <a:cubicBezTo>
                  <a:pt x="3326050" y="2262052"/>
                  <a:pt x="3334757" y="2262052"/>
                  <a:pt x="3343706" y="2263805"/>
                </a:cubicBezTo>
                <a:cubicBezTo>
                  <a:pt x="3352655" y="2265557"/>
                  <a:pt x="3357737" y="2266142"/>
                  <a:pt x="3366686" y="2267506"/>
                </a:cubicBezTo>
                <a:cubicBezTo>
                  <a:pt x="3364992" y="2273933"/>
                  <a:pt x="3363542" y="2279775"/>
                  <a:pt x="3362330" y="2284840"/>
                </a:cubicBezTo>
                <a:cubicBezTo>
                  <a:pt x="3383616" y="2293410"/>
                  <a:pt x="3404901" y="2287566"/>
                  <a:pt x="3423769" y="2297694"/>
                </a:cubicBezTo>
                <a:lnTo>
                  <a:pt x="3390874" y="2300422"/>
                </a:lnTo>
                <a:cubicBezTo>
                  <a:pt x="3394259" y="2304706"/>
                  <a:pt x="3397888" y="2309771"/>
                  <a:pt x="3401758" y="2315030"/>
                </a:cubicBezTo>
                <a:cubicBezTo>
                  <a:pt x="3436347" y="2315030"/>
                  <a:pt x="3484723" y="2328275"/>
                  <a:pt x="3500930" y="2315030"/>
                </a:cubicBezTo>
                <a:cubicBezTo>
                  <a:pt x="3486658" y="2308407"/>
                  <a:pt x="3473839" y="2301590"/>
                  <a:pt x="3457874" y="2295553"/>
                </a:cubicBezTo>
                <a:cubicBezTo>
                  <a:pt x="3396438" y="2272763"/>
                  <a:pt x="3396196" y="2272960"/>
                  <a:pt x="3391359" y="2253092"/>
                </a:cubicBezTo>
                <a:cubicBezTo>
                  <a:pt x="3371935" y="2247659"/>
                  <a:pt x="3350939" y="2247131"/>
                  <a:pt x="3331128" y="2251534"/>
                </a:cubicBezTo>
                <a:lnTo>
                  <a:pt x="3343950" y="2240821"/>
                </a:lnTo>
                <a:cubicBezTo>
                  <a:pt x="3357495" y="2240821"/>
                  <a:pt x="3383860" y="2250560"/>
                  <a:pt x="3380957" y="2240821"/>
                </a:cubicBezTo>
                <a:cubicBezTo>
                  <a:pt x="3380957" y="2237316"/>
                  <a:pt x="3356769" y="2235757"/>
                  <a:pt x="3342983" y="2235563"/>
                </a:cubicBezTo>
                <a:lnTo>
                  <a:pt x="3329437" y="2217838"/>
                </a:lnTo>
                <a:cubicBezTo>
                  <a:pt x="3305249" y="2213749"/>
                  <a:pt x="3282752" y="2208684"/>
                  <a:pt x="3276706" y="2215890"/>
                </a:cubicBezTo>
                <a:cubicBezTo>
                  <a:pt x="3270660" y="2223098"/>
                  <a:pt x="3242843" y="2220955"/>
                  <a:pt x="3226395" y="2222123"/>
                </a:cubicBezTo>
                <a:cubicBezTo>
                  <a:pt x="3204142" y="2217060"/>
                  <a:pt x="3192531" y="2205373"/>
                  <a:pt x="3169311" y="2209074"/>
                </a:cubicBezTo>
                <a:close/>
                <a:moveTo>
                  <a:pt x="7610727" y="2208878"/>
                </a:moveTo>
                <a:cubicBezTo>
                  <a:pt x="7607339" y="2208878"/>
                  <a:pt x="7604678" y="2211021"/>
                  <a:pt x="7600567" y="2212579"/>
                </a:cubicBezTo>
                <a:cubicBezTo>
                  <a:pt x="7619772" y="2216008"/>
                  <a:pt x="7639486" y="2217196"/>
                  <a:pt x="7659103" y="2216086"/>
                </a:cubicBezTo>
                <a:cubicBezTo>
                  <a:pt x="7642896" y="2213553"/>
                  <a:pt x="7626931" y="2210827"/>
                  <a:pt x="7610727" y="2208878"/>
                </a:cubicBezTo>
                <a:close/>
                <a:moveTo>
                  <a:pt x="6493479" y="2208295"/>
                </a:moveTo>
                <a:cubicBezTo>
                  <a:pt x="6495897" y="2214331"/>
                  <a:pt x="6483804" y="2220370"/>
                  <a:pt x="6513797" y="2226797"/>
                </a:cubicBezTo>
                <a:cubicBezTo>
                  <a:pt x="6539920" y="2232835"/>
                  <a:pt x="6548387" y="2228161"/>
                  <a:pt x="6553224" y="2221540"/>
                </a:cubicBezTo>
                <a:lnTo>
                  <a:pt x="6553224" y="2220760"/>
                </a:lnTo>
                <a:close/>
                <a:moveTo>
                  <a:pt x="3023609" y="2208294"/>
                </a:moveTo>
                <a:cubicBezTo>
                  <a:pt x="3010638" y="2207223"/>
                  <a:pt x="2998785" y="2207418"/>
                  <a:pt x="2989834" y="2210632"/>
                </a:cubicBezTo>
                <a:cubicBezTo>
                  <a:pt x="2977259" y="2214137"/>
                  <a:pt x="2976048" y="2214916"/>
                  <a:pt x="2999268" y="2226603"/>
                </a:cubicBezTo>
                <a:lnTo>
                  <a:pt x="2999268" y="2227187"/>
                </a:lnTo>
                <a:cubicBezTo>
                  <a:pt x="3022585" y="2224343"/>
                  <a:pt x="3046339" y="2224343"/>
                  <a:pt x="3069656" y="2227187"/>
                </a:cubicBezTo>
                <a:cubicBezTo>
                  <a:pt x="3075220" y="2227187"/>
                  <a:pt x="3084654" y="2224656"/>
                  <a:pt x="3083684" y="2222319"/>
                </a:cubicBezTo>
                <a:cubicBezTo>
                  <a:pt x="3078389" y="2217877"/>
                  <a:pt x="3071566" y="2214839"/>
                  <a:pt x="3064092" y="2213553"/>
                </a:cubicBezTo>
                <a:cubicBezTo>
                  <a:pt x="3050669" y="2211703"/>
                  <a:pt x="3036580" y="2209366"/>
                  <a:pt x="3023609" y="2208294"/>
                </a:cubicBezTo>
                <a:close/>
                <a:moveTo>
                  <a:pt x="11851380" y="2207710"/>
                </a:moveTo>
                <a:cubicBezTo>
                  <a:pt x="11891841" y="2223838"/>
                  <a:pt x="11934331" y="2236438"/>
                  <a:pt x="11978126" y="2245301"/>
                </a:cubicBezTo>
                <a:lnTo>
                  <a:pt x="11978608" y="2245692"/>
                </a:lnTo>
                <a:cubicBezTo>
                  <a:pt x="11985868" y="2247405"/>
                  <a:pt x="11993324" y="2248515"/>
                  <a:pt x="12000861" y="2249002"/>
                </a:cubicBezTo>
                <a:cubicBezTo>
                  <a:pt x="12006303" y="2249548"/>
                  <a:pt x="12011826" y="2248865"/>
                  <a:pt x="12016827" y="2247053"/>
                </a:cubicBezTo>
                <a:cubicBezTo>
                  <a:pt x="12018518" y="2245495"/>
                  <a:pt x="12015133" y="2241600"/>
                  <a:pt x="12010536" y="2239847"/>
                </a:cubicBezTo>
                <a:cubicBezTo>
                  <a:pt x="11999962" y="2235485"/>
                  <a:pt x="11988746" y="2232212"/>
                  <a:pt x="11977158" y="2230110"/>
                </a:cubicBezTo>
                <a:cubicBezTo>
                  <a:pt x="11952701" y="2227576"/>
                  <a:pt x="11928779" y="2222415"/>
                  <a:pt x="11906044" y="2214722"/>
                </a:cubicBezTo>
                <a:cubicBezTo>
                  <a:pt x="11888900" y="2208567"/>
                  <a:pt x="11870050" y="2206152"/>
                  <a:pt x="11851380" y="2207710"/>
                </a:cubicBezTo>
                <a:close/>
                <a:moveTo>
                  <a:pt x="6455836" y="2206785"/>
                </a:moveTo>
                <a:cubicBezTo>
                  <a:pt x="6449638" y="2204984"/>
                  <a:pt x="6440386" y="2205665"/>
                  <a:pt x="6423332" y="2207516"/>
                </a:cubicBezTo>
                <a:lnTo>
                  <a:pt x="6470015" y="2220955"/>
                </a:lnTo>
                <a:cubicBezTo>
                  <a:pt x="6465178" y="2212872"/>
                  <a:pt x="6462035" y="2208587"/>
                  <a:pt x="6455836" y="2206785"/>
                </a:cubicBezTo>
                <a:close/>
                <a:moveTo>
                  <a:pt x="2826808" y="2205761"/>
                </a:moveTo>
                <a:lnTo>
                  <a:pt x="2826808" y="2207125"/>
                </a:lnTo>
                <a:cubicBezTo>
                  <a:pt x="2828573" y="2208704"/>
                  <a:pt x="2830508" y="2210125"/>
                  <a:pt x="2832613" y="2211412"/>
                </a:cubicBezTo>
                <a:lnTo>
                  <a:pt x="2838903" y="2211412"/>
                </a:lnTo>
                <a:cubicBezTo>
                  <a:pt x="2837064" y="2209950"/>
                  <a:pt x="2835129" y="2208586"/>
                  <a:pt x="2833098" y="2207320"/>
                </a:cubicBezTo>
                <a:cubicBezTo>
                  <a:pt x="2831064" y="2206618"/>
                  <a:pt x="2828961" y="2206113"/>
                  <a:pt x="2826808" y="2205761"/>
                </a:cubicBezTo>
                <a:close/>
                <a:moveTo>
                  <a:pt x="2727909" y="2205373"/>
                </a:moveTo>
                <a:cubicBezTo>
                  <a:pt x="2721892" y="2204204"/>
                  <a:pt x="2717115" y="2204594"/>
                  <a:pt x="2710705" y="2205958"/>
                </a:cubicBezTo>
                <a:lnTo>
                  <a:pt x="2711914" y="2206152"/>
                </a:lnTo>
                <a:cubicBezTo>
                  <a:pt x="2699095" y="2208878"/>
                  <a:pt x="2701030" y="2210827"/>
                  <a:pt x="2728362" y="2221343"/>
                </a:cubicBezTo>
                <a:lnTo>
                  <a:pt x="2752550" y="2214137"/>
                </a:lnTo>
                <a:cubicBezTo>
                  <a:pt x="2741182" y="2209268"/>
                  <a:pt x="2733926" y="2206542"/>
                  <a:pt x="2727909" y="2205373"/>
                </a:cubicBezTo>
                <a:close/>
                <a:moveTo>
                  <a:pt x="5027682" y="2204594"/>
                </a:moveTo>
                <a:lnTo>
                  <a:pt x="5010266" y="2212773"/>
                </a:lnTo>
                <a:lnTo>
                  <a:pt x="4984869" y="2209074"/>
                </a:lnTo>
                <a:cubicBezTo>
                  <a:pt x="4971565" y="2207125"/>
                  <a:pt x="4960681" y="2206737"/>
                  <a:pt x="4960681" y="2211800"/>
                </a:cubicBezTo>
                <a:cubicBezTo>
                  <a:pt x="4960681" y="2216865"/>
                  <a:pt x="4980756" y="2224071"/>
                  <a:pt x="4993093" y="2224656"/>
                </a:cubicBezTo>
                <a:lnTo>
                  <a:pt x="5042433" y="2225025"/>
                </a:lnTo>
                <a:lnTo>
                  <a:pt x="5042436" y="2225045"/>
                </a:lnTo>
                <a:lnTo>
                  <a:pt x="5045097" y="2225045"/>
                </a:lnTo>
                <a:lnTo>
                  <a:pt x="5042433" y="2225025"/>
                </a:lnTo>
                <a:lnTo>
                  <a:pt x="5040955" y="2214673"/>
                </a:lnTo>
                <a:cubicBezTo>
                  <a:pt x="5037720" y="2211264"/>
                  <a:pt x="5032519" y="2207905"/>
                  <a:pt x="5027682" y="2204594"/>
                </a:cubicBezTo>
                <a:close/>
                <a:moveTo>
                  <a:pt x="2527358" y="2204009"/>
                </a:moveTo>
                <a:cubicBezTo>
                  <a:pt x="2509049" y="2212444"/>
                  <a:pt x="2486725" y="2212949"/>
                  <a:pt x="2467857" y="2205373"/>
                </a:cubicBezTo>
                <a:lnTo>
                  <a:pt x="2484546" y="2219982"/>
                </a:lnTo>
                <a:cubicBezTo>
                  <a:pt x="2518917" y="2223292"/>
                  <a:pt x="2552999" y="2228298"/>
                  <a:pt x="2586621" y="2234978"/>
                </a:cubicBezTo>
                <a:cubicBezTo>
                  <a:pt x="2590443" y="2236770"/>
                  <a:pt x="2594506" y="2238191"/>
                  <a:pt x="2598714" y="2239263"/>
                </a:cubicBezTo>
                <a:cubicBezTo>
                  <a:pt x="2635238" y="2240432"/>
                  <a:pt x="2678292" y="2251534"/>
                  <a:pt x="2713123" y="2249391"/>
                </a:cubicBezTo>
                <a:cubicBezTo>
                  <a:pt x="2728024" y="2248399"/>
                  <a:pt x="2742707" y="2252742"/>
                  <a:pt x="2753276" y="2261273"/>
                </a:cubicBezTo>
                <a:cubicBezTo>
                  <a:pt x="2756227" y="2267602"/>
                  <a:pt x="2758477" y="2274109"/>
                  <a:pt x="2760049" y="2280750"/>
                </a:cubicBezTo>
                <a:lnTo>
                  <a:pt x="2731749" y="2287762"/>
                </a:lnTo>
                <a:cubicBezTo>
                  <a:pt x="2735861" y="2287762"/>
                  <a:pt x="2740216" y="2289709"/>
                  <a:pt x="2743842" y="2290879"/>
                </a:cubicBezTo>
                <a:cubicBezTo>
                  <a:pt x="2768030" y="2298864"/>
                  <a:pt x="2768030" y="2299643"/>
                  <a:pt x="2751341" y="2304706"/>
                </a:cubicBezTo>
                <a:lnTo>
                  <a:pt x="2743360" y="2307043"/>
                </a:lnTo>
                <a:cubicBezTo>
                  <a:pt x="2744931" y="2308019"/>
                  <a:pt x="2746745" y="2308679"/>
                  <a:pt x="2748680" y="2308992"/>
                </a:cubicBezTo>
                <a:cubicBezTo>
                  <a:pt x="2789511" y="2314834"/>
                  <a:pt x="2830678" y="2318926"/>
                  <a:pt x="2872040" y="2321263"/>
                </a:cubicBezTo>
                <a:lnTo>
                  <a:pt x="2872040" y="2319509"/>
                </a:lnTo>
                <a:cubicBezTo>
                  <a:pt x="2882924" y="2313276"/>
                  <a:pt x="2867685" y="2306264"/>
                  <a:pt x="2858010" y="2300031"/>
                </a:cubicBezTo>
                <a:cubicBezTo>
                  <a:pt x="2864782" y="2300031"/>
                  <a:pt x="2871796" y="2298670"/>
                  <a:pt x="2878086" y="2297500"/>
                </a:cubicBezTo>
                <a:lnTo>
                  <a:pt x="2919951" y="2302901"/>
                </a:lnTo>
                <a:lnTo>
                  <a:pt x="2899645" y="2307653"/>
                </a:lnTo>
                <a:cubicBezTo>
                  <a:pt x="2898526" y="2309625"/>
                  <a:pt x="2903122" y="2312498"/>
                  <a:pt x="2912191" y="2318147"/>
                </a:cubicBezTo>
                <a:lnTo>
                  <a:pt x="2902516" y="2324183"/>
                </a:lnTo>
                <a:cubicBezTo>
                  <a:pt x="2907353" y="2325371"/>
                  <a:pt x="2912288" y="2326287"/>
                  <a:pt x="2917270" y="2326911"/>
                </a:cubicBezTo>
                <a:cubicBezTo>
                  <a:pt x="2932509" y="2328663"/>
                  <a:pt x="2938073" y="2326911"/>
                  <a:pt x="2934203" y="2321263"/>
                </a:cubicBezTo>
                <a:cubicBezTo>
                  <a:pt x="2948231" y="2319509"/>
                  <a:pt x="2958391" y="2317171"/>
                  <a:pt x="2936623" y="2309186"/>
                </a:cubicBezTo>
                <a:lnTo>
                  <a:pt x="2923017" y="2303274"/>
                </a:lnTo>
                <a:lnTo>
                  <a:pt x="2976774" y="2309186"/>
                </a:lnTo>
                <a:cubicBezTo>
                  <a:pt x="2971210" y="2304123"/>
                  <a:pt x="2969516" y="2299643"/>
                  <a:pt x="2961776" y="2296332"/>
                </a:cubicBezTo>
                <a:cubicBezTo>
                  <a:pt x="2951207" y="2292202"/>
                  <a:pt x="2939983" y="2289320"/>
                  <a:pt x="2928398" y="2287762"/>
                </a:cubicBezTo>
                <a:cubicBezTo>
                  <a:pt x="2911467" y="2285619"/>
                  <a:pt x="2895502" y="2286008"/>
                  <a:pt x="2878569" y="2284256"/>
                </a:cubicBezTo>
                <a:cubicBezTo>
                  <a:pt x="2872764" y="2283380"/>
                  <a:pt x="2867347" y="2281295"/>
                  <a:pt x="2862847" y="2278217"/>
                </a:cubicBezTo>
                <a:cubicBezTo>
                  <a:pt x="2860912" y="2276270"/>
                  <a:pt x="2864300" y="2273543"/>
                  <a:pt x="2868652" y="2273348"/>
                </a:cubicBezTo>
                <a:cubicBezTo>
                  <a:pt x="2878813" y="2273348"/>
                  <a:pt x="2891391" y="2273348"/>
                  <a:pt x="2902033" y="2273348"/>
                </a:cubicBezTo>
                <a:cubicBezTo>
                  <a:pt x="2916305" y="2273348"/>
                  <a:pt x="2917029" y="2266336"/>
                  <a:pt x="2900825" y="2261662"/>
                </a:cubicBezTo>
                <a:cubicBezTo>
                  <a:pt x="2892722" y="2259324"/>
                  <a:pt x="2884195" y="2256695"/>
                  <a:pt x="2877210" y="2253749"/>
                </a:cubicBezTo>
                <a:lnTo>
                  <a:pt x="2864053" y="2244761"/>
                </a:lnTo>
                <a:lnTo>
                  <a:pt x="2878086" y="2241405"/>
                </a:lnTo>
                <a:cubicBezTo>
                  <a:pt x="2866235" y="2234200"/>
                  <a:pt x="2855592" y="2228355"/>
                  <a:pt x="2842288" y="2222901"/>
                </a:cubicBezTo>
                <a:lnTo>
                  <a:pt x="2842288" y="2224265"/>
                </a:lnTo>
                <a:cubicBezTo>
                  <a:pt x="2828961" y="2218131"/>
                  <a:pt x="2813021" y="2216922"/>
                  <a:pt x="2798508" y="2220955"/>
                </a:cubicBezTo>
                <a:cubicBezTo>
                  <a:pt x="2791736" y="2223486"/>
                  <a:pt x="2795606" y="2229525"/>
                  <a:pt x="2807216" y="2232251"/>
                </a:cubicBezTo>
                <a:lnTo>
                  <a:pt x="2861026" y="2244740"/>
                </a:lnTo>
                <a:lnTo>
                  <a:pt x="2834588" y="2256391"/>
                </a:lnTo>
                <a:cubicBezTo>
                  <a:pt x="2826361" y="2261954"/>
                  <a:pt x="2819491" y="2268820"/>
                  <a:pt x="2814471" y="2276659"/>
                </a:cubicBezTo>
                <a:cubicBezTo>
                  <a:pt x="2800200" y="2268285"/>
                  <a:pt x="2784722" y="2259715"/>
                  <a:pt x="2772385" y="2251340"/>
                </a:cubicBezTo>
                <a:cubicBezTo>
                  <a:pt x="2768756" y="2248808"/>
                  <a:pt x="2773594" y="2245495"/>
                  <a:pt x="2777705" y="2243548"/>
                </a:cubicBezTo>
                <a:cubicBezTo>
                  <a:pt x="2784044" y="2243919"/>
                  <a:pt x="2790283" y="2244892"/>
                  <a:pt x="2796329" y="2246470"/>
                </a:cubicBezTo>
                <a:cubicBezTo>
                  <a:pt x="2808184" y="2249196"/>
                  <a:pt x="2817615" y="2249587"/>
                  <a:pt x="2820518" y="2246470"/>
                </a:cubicBezTo>
                <a:cubicBezTo>
                  <a:pt x="2823420" y="2243354"/>
                  <a:pt x="2817374" y="2241017"/>
                  <a:pt x="2812536" y="2238874"/>
                </a:cubicBezTo>
                <a:cubicBezTo>
                  <a:pt x="2803102" y="2234784"/>
                  <a:pt x="2791251" y="2231083"/>
                  <a:pt x="2776738" y="2225824"/>
                </a:cubicBezTo>
                <a:cubicBezTo>
                  <a:pt x="2765442" y="2231921"/>
                  <a:pt x="2751486" y="2233889"/>
                  <a:pt x="2738281" y="2231277"/>
                </a:cubicBezTo>
                <a:cubicBezTo>
                  <a:pt x="2721589" y="2228940"/>
                  <a:pt x="2705141" y="2228746"/>
                  <a:pt x="2689904" y="2227772"/>
                </a:cubicBezTo>
                <a:lnTo>
                  <a:pt x="2670310" y="2214331"/>
                </a:lnTo>
                <a:lnTo>
                  <a:pt x="2648298" y="2223486"/>
                </a:lnTo>
                <a:cubicBezTo>
                  <a:pt x="2606962" y="2222123"/>
                  <a:pt x="2566158" y="2215540"/>
                  <a:pt x="2527358" y="2204009"/>
                </a:cubicBezTo>
                <a:close/>
                <a:moveTo>
                  <a:pt x="8309765" y="2203961"/>
                </a:moveTo>
                <a:cubicBezTo>
                  <a:pt x="8301538" y="2203630"/>
                  <a:pt x="8293230" y="2204613"/>
                  <a:pt x="8285332" y="2206931"/>
                </a:cubicBezTo>
                <a:cubicBezTo>
                  <a:pt x="8288572" y="2211663"/>
                  <a:pt x="8292564" y="2216047"/>
                  <a:pt x="8297183" y="2219982"/>
                </a:cubicBezTo>
                <a:lnTo>
                  <a:pt x="8297668" y="2219202"/>
                </a:lnTo>
                <a:cubicBezTo>
                  <a:pt x="8303496" y="2221442"/>
                  <a:pt x="8309835" y="2222766"/>
                  <a:pt x="8316292" y="2223098"/>
                </a:cubicBezTo>
                <a:cubicBezTo>
                  <a:pt x="8330564" y="2220760"/>
                  <a:pt x="8340480" y="2217060"/>
                  <a:pt x="8333708" y="2208878"/>
                </a:cubicBezTo>
                <a:cubicBezTo>
                  <a:pt x="8326136" y="2205937"/>
                  <a:pt x="8317991" y="2204292"/>
                  <a:pt x="8309765" y="2203961"/>
                </a:cubicBezTo>
                <a:close/>
                <a:moveTo>
                  <a:pt x="5456295" y="2202645"/>
                </a:moveTo>
                <a:lnTo>
                  <a:pt x="5459438" y="2203815"/>
                </a:lnTo>
                <a:lnTo>
                  <a:pt x="5459438" y="2202645"/>
                </a:lnTo>
                <a:close/>
                <a:moveTo>
                  <a:pt x="11296746" y="2202451"/>
                </a:moveTo>
                <a:cubicBezTo>
                  <a:pt x="11282718" y="2205179"/>
                  <a:pt x="11285862" y="2210436"/>
                  <a:pt x="11298681" y="2213749"/>
                </a:cubicBezTo>
                <a:cubicBezTo>
                  <a:pt x="11318338" y="2217546"/>
                  <a:pt x="11335568" y="2227032"/>
                  <a:pt x="11347057" y="2240432"/>
                </a:cubicBezTo>
                <a:cubicBezTo>
                  <a:pt x="11332303" y="2235173"/>
                  <a:pt x="11322869" y="2231471"/>
                  <a:pt x="11312711" y="2228552"/>
                </a:cubicBezTo>
                <a:cubicBezTo>
                  <a:pt x="11303541" y="2224421"/>
                  <a:pt x="11292370" y="2224421"/>
                  <a:pt x="11283200" y="2228552"/>
                </a:cubicBezTo>
                <a:cubicBezTo>
                  <a:pt x="11298439" y="2235757"/>
                  <a:pt x="11315372" y="2242964"/>
                  <a:pt x="11329885" y="2250366"/>
                </a:cubicBezTo>
                <a:lnTo>
                  <a:pt x="11329159" y="2250366"/>
                </a:lnTo>
                <a:cubicBezTo>
                  <a:pt x="11344398" y="2257960"/>
                  <a:pt x="11356732" y="2265948"/>
                  <a:pt x="11371245" y="2273739"/>
                </a:cubicBezTo>
                <a:cubicBezTo>
                  <a:pt x="11385758" y="2281529"/>
                  <a:pt x="11375600" y="2289709"/>
                  <a:pt x="11412607" y="2296721"/>
                </a:cubicBezTo>
                <a:lnTo>
                  <a:pt x="11425670" y="2281918"/>
                </a:lnTo>
                <a:cubicBezTo>
                  <a:pt x="11445503" y="2298473"/>
                  <a:pt x="11446955" y="2298864"/>
                  <a:pt x="11489041" y="2296332"/>
                </a:cubicBezTo>
                <a:cubicBezTo>
                  <a:pt x="11467030" y="2290488"/>
                  <a:pt x="11458081" y="2277828"/>
                  <a:pt x="11426637" y="2278802"/>
                </a:cubicBezTo>
                <a:cubicBezTo>
                  <a:pt x="11372697" y="2261467"/>
                  <a:pt x="11385758" y="2246470"/>
                  <a:pt x="11378261" y="2229330"/>
                </a:cubicBezTo>
                <a:close/>
                <a:moveTo>
                  <a:pt x="3484482" y="2199529"/>
                </a:moveTo>
                <a:lnTo>
                  <a:pt x="3485208" y="2200308"/>
                </a:lnTo>
                <a:cubicBezTo>
                  <a:pt x="3482788" y="2200308"/>
                  <a:pt x="3480853" y="2203230"/>
                  <a:pt x="3482306" y="2203815"/>
                </a:cubicBezTo>
                <a:cubicBezTo>
                  <a:pt x="3487626" y="2205958"/>
                  <a:pt x="3494399" y="2207516"/>
                  <a:pt x="3515925" y="2213553"/>
                </a:cubicBezTo>
                <a:cubicBezTo>
                  <a:pt x="3509153" y="2207905"/>
                  <a:pt x="3507703" y="2205179"/>
                  <a:pt x="3502865" y="2203230"/>
                </a:cubicBezTo>
                <a:cubicBezTo>
                  <a:pt x="3497035" y="2201165"/>
                  <a:pt x="3490818" y="2199920"/>
                  <a:pt x="3484482" y="2199529"/>
                </a:cubicBezTo>
                <a:close/>
                <a:moveTo>
                  <a:pt x="2318858" y="2198555"/>
                </a:moveTo>
                <a:cubicBezTo>
                  <a:pt x="2308457" y="2198555"/>
                  <a:pt x="2303863" y="2199725"/>
                  <a:pt x="2312327" y="2204400"/>
                </a:cubicBezTo>
                <a:cubicBezTo>
                  <a:pt x="2308457" y="2207516"/>
                  <a:pt x="2310635" y="2209657"/>
                  <a:pt x="2323937" y="2209657"/>
                </a:cubicBezTo>
                <a:lnTo>
                  <a:pt x="2365784" y="2222319"/>
                </a:lnTo>
                <a:cubicBezTo>
                  <a:pt x="2383682" y="2219591"/>
                  <a:pt x="2383441" y="2219397"/>
                  <a:pt x="2365784" y="2209463"/>
                </a:cubicBezTo>
                <a:cubicBezTo>
                  <a:pt x="2377176" y="2207827"/>
                  <a:pt x="2388906" y="2209853"/>
                  <a:pt x="2398436" y="2215111"/>
                </a:cubicBezTo>
                <a:cubicBezTo>
                  <a:pt x="2407700" y="2220486"/>
                  <a:pt x="2418391" y="2224071"/>
                  <a:pt x="2429638" y="2225630"/>
                </a:cubicBezTo>
                <a:cubicBezTo>
                  <a:pt x="2438371" y="2227149"/>
                  <a:pt x="2447346" y="2227596"/>
                  <a:pt x="2456246" y="2226993"/>
                </a:cubicBezTo>
                <a:cubicBezTo>
                  <a:pt x="2460843" y="2225630"/>
                  <a:pt x="2460843" y="2220955"/>
                  <a:pt x="2456246" y="2218033"/>
                </a:cubicBezTo>
                <a:cubicBezTo>
                  <a:pt x="2446790" y="2212618"/>
                  <a:pt x="2436944" y="2207671"/>
                  <a:pt x="2426736" y="2203230"/>
                </a:cubicBezTo>
                <a:cubicBezTo>
                  <a:pt x="2402743" y="2199278"/>
                  <a:pt x="2377951" y="2199686"/>
                  <a:pt x="2354171" y="2204400"/>
                </a:cubicBezTo>
                <a:cubicBezTo>
                  <a:pt x="2342538" y="2201946"/>
                  <a:pt x="2330758" y="2199997"/>
                  <a:pt x="2318858" y="2198555"/>
                </a:cubicBezTo>
                <a:close/>
                <a:moveTo>
                  <a:pt x="8233327" y="2198361"/>
                </a:moveTo>
                <a:cubicBezTo>
                  <a:pt x="8231150" y="2198361"/>
                  <a:pt x="8235020" y="2204203"/>
                  <a:pt x="8237438" y="2204788"/>
                </a:cubicBezTo>
                <a:cubicBezTo>
                  <a:pt x="8248469" y="2207125"/>
                  <a:pt x="8259716" y="2208762"/>
                  <a:pt x="8271060" y="2209657"/>
                </a:cubicBezTo>
                <a:cubicBezTo>
                  <a:pt x="8275463" y="2209579"/>
                  <a:pt x="8279793" y="2208645"/>
                  <a:pt x="8283638" y="2206931"/>
                </a:cubicBezTo>
                <a:cubicBezTo>
                  <a:pt x="8277591" y="2203308"/>
                  <a:pt x="8270890" y="2200427"/>
                  <a:pt x="8263805" y="2198361"/>
                </a:cubicBezTo>
                <a:cubicBezTo>
                  <a:pt x="8253693" y="2197212"/>
                  <a:pt x="8243439" y="2197212"/>
                  <a:pt x="8233327" y="2198361"/>
                </a:cubicBezTo>
                <a:close/>
                <a:moveTo>
                  <a:pt x="9241727" y="2196413"/>
                </a:moveTo>
                <a:cubicBezTo>
                  <a:pt x="9243662" y="2198750"/>
                  <a:pt x="9244147" y="2201478"/>
                  <a:pt x="9248258" y="2203036"/>
                </a:cubicBezTo>
                <a:cubicBezTo>
                  <a:pt x="9254909" y="2204770"/>
                  <a:pt x="9261707" y="2206132"/>
                  <a:pt x="9268576" y="2207125"/>
                </a:cubicBezTo>
                <a:cubicBezTo>
                  <a:pt x="9286893" y="2210534"/>
                  <a:pt x="9302851" y="2219552"/>
                  <a:pt x="9313082" y="2232251"/>
                </a:cubicBezTo>
                <a:cubicBezTo>
                  <a:pt x="9325177" y="2230693"/>
                  <a:pt x="9332191" y="2227576"/>
                  <a:pt x="9333641" y="2222707"/>
                </a:cubicBezTo>
                <a:cubicBezTo>
                  <a:pt x="9330015" y="2218812"/>
                  <a:pt x="9307762" y="2211994"/>
                  <a:pt x="9333641" y="2213164"/>
                </a:cubicBezTo>
                <a:lnTo>
                  <a:pt x="9373069" y="2214722"/>
                </a:lnTo>
                <a:cubicBezTo>
                  <a:pt x="9360587" y="2207534"/>
                  <a:pt x="9345602" y="2203717"/>
                  <a:pt x="9330256" y="2203815"/>
                </a:cubicBezTo>
                <a:lnTo>
                  <a:pt x="9330256" y="2204009"/>
                </a:lnTo>
                <a:cubicBezTo>
                  <a:pt x="9309938" y="2204009"/>
                  <a:pt x="9289861" y="2204009"/>
                  <a:pt x="9269543" y="2203036"/>
                </a:cubicBezTo>
                <a:cubicBezTo>
                  <a:pt x="9266715" y="2201048"/>
                  <a:pt x="9263520" y="2199412"/>
                  <a:pt x="9260110" y="2198167"/>
                </a:cubicBezTo>
                <a:cubicBezTo>
                  <a:pt x="9254041" y="2197290"/>
                  <a:pt x="9247895" y="2196705"/>
                  <a:pt x="9241727" y="2196413"/>
                </a:cubicBezTo>
                <a:close/>
                <a:moveTo>
                  <a:pt x="4814583" y="2196024"/>
                </a:moveTo>
                <a:cubicBezTo>
                  <a:pt x="4814583" y="2196024"/>
                  <a:pt x="4812165" y="2196997"/>
                  <a:pt x="4812892" y="2197191"/>
                </a:cubicBezTo>
                <a:cubicBezTo>
                  <a:pt x="4814634" y="2198030"/>
                  <a:pt x="4816495" y="2198672"/>
                  <a:pt x="4818455" y="2199140"/>
                </a:cubicBezTo>
                <a:cubicBezTo>
                  <a:pt x="4818455" y="2199140"/>
                  <a:pt x="4823293" y="2198361"/>
                  <a:pt x="4822808" y="2198361"/>
                </a:cubicBezTo>
                <a:lnTo>
                  <a:pt x="4820147" y="2197776"/>
                </a:lnTo>
                <a:cubicBezTo>
                  <a:pt x="4818334" y="2197095"/>
                  <a:pt x="4816495" y="2196511"/>
                  <a:pt x="4814583" y="2196024"/>
                </a:cubicBezTo>
                <a:close/>
                <a:moveTo>
                  <a:pt x="2759566" y="2195245"/>
                </a:moveTo>
                <a:lnTo>
                  <a:pt x="2760775" y="2195633"/>
                </a:lnTo>
                <a:cubicBezTo>
                  <a:pt x="2758355" y="2201478"/>
                  <a:pt x="2755696" y="2207905"/>
                  <a:pt x="2753276" y="2214137"/>
                </a:cubicBezTo>
                <a:cubicBezTo>
                  <a:pt x="2759515" y="2214976"/>
                  <a:pt x="2765831" y="2215287"/>
                  <a:pt x="2772141" y="2215111"/>
                </a:cubicBezTo>
                <a:cubicBezTo>
                  <a:pt x="2781286" y="2212365"/>
                  <a:pt x="2790164" y="2209113"/>
                  <a:pt x="2798750" y="2205373"/>
                </a:cubicBezTo>
                <a:cubicBezTo>
                  <a:pt x="2791009" y="2196997"/>
                  <a:pt x="2776497" y="2196024"/>
                  <a:pt x="2759566" y="2195245"/>
                </a:cubicBezTo>
                <a:close/>
                <a:moveTo>
                  <a:pt x="1927738" y="2195051"/>
                </a:moveTo>
                <a:lnTo>
                  <a:pt x="1924835" y="2196997"/>
                </a:lnTo>
                <a:lnTo>
                  <a:pt x="1961601" y="2211021"/>
                </a:lnTo>
                <a:lnTo>
                  <a:pt x="1982160" y="2208295"/>
                </a:lnTo>
                <a:lnTo>
                  <a:pt x="2009347" y="2214528"/>
                </a:lnTo>
                <a:lnTo>
                  <a:pt x="1986030" y="2214528"/>
                </a:lnTo>
                <a:cubicBezTo>
                  <a:pt x="1968132" y="2214528"/>
                  <a:pt x="1975146" y="2218812"/>
                  <a:pt x="1979258" y="2224071"/>
                </a:cubicBezTo>
                <a:cubicBezTo>
                  <a:pt x="2029810" y="2234978"/>
                  <a:pt x="2081574" y="2240821"/>
                  <a:pt x="2132852" y="2251340"/>
                </a:cubicBezTo>
                <a:lnTo>
                  <a:pt x="2132852" y="2249587"/>
                </a:lnTo>
                <a:cubicBezTo>
                  <a:pt x="2121242" y="2239263"/>
                  <a:pt x="2140108" y="2234784"/>
                  <a:pt x="2141560" y="2227187"/>
                </a:cubicBezTo>
                <a:cubicBezTo>
                  <a:pt x="2128789" y="2221578"/>
                  <a:pt x="2114492" y="2218579"/>
                  <a:pt x="2099957" y="2218423"/>
                </a:cubicBezTo>
                <a:cubicBezTo>
                  <a:pt x="2090764" y="2216280"/>
                  <a:pt x="2081815" y="2213943"/>
                  <a:pt x="2072625" y="2212385"/>
                </a:cubicBezTo>
                <a:cubicBezTo>
                  <a:pt x="2070446" y="2212385"/>
                  <a:pt x="2067785" y="2213943"/>
                  <a:pt x="2065852" y="2215111"/>
                </a:cubicBezTo>
                <a:cubicBezTo>
                  <a:pt x="2067424" y="2216104"/>
                  <a:pt x="2069237" y="2216845"/>
                  <a:pt x="2071172" y="2217254"/>
                </a:cubicBezTo>
                <a:cubicBezTo>
                  <a:pt x="2080606" y="2219006"/>
                  <a:pt x="2090281" y="2220370"/>
                  <a:pt x="2099957" y="2221928"/>
                </a:cubicBezTo>
                <a:cubicBezTo>
                  <a:pt x="2073590" y="2229525"/>
                  <a:pt x="2063191" y="2228552"/>
                  <a:pt x="2017958" y="2214528"/>
                </a:cubicBezTo>
                <a:lnTo>
                  <a:pt x="2015831" y="2214528"/>
                </a:lnTo>
                <a:lnTo>
                  <a:pt x="2005865" y="2207053"/>
                </a:lnTo>
                <a:cubicBezTo>
                  <a:pt x="2001209" y="2205957"/>
                  <a:pt x="1994738" y="2206639"/>
                  <a:pt x="1982160" y="2208099"/>
                </a:cubicBezTo>
                <a:close/>
                <a:moveTo>
                  <a:pt x="3636866" y="2194854"/>
                </a:moveTo>
                <a:cubicBezTo>
                  <a:pt x="3634207" y="2194854"/>
                  <a:pt x="3629611" y="2197191"/>
                  <a:pt x="3630578" y="2197582"/>
                </a:cubicBezTo>
                <a:cubicBezTo>
                  <a:pt x="3637833" y="2200815"/>
                  <a:pt x="3645358" y="2203678"/>
                  <a:pt x="3653072" y="2206152"/>
                </a:cubicBezTo>
                <a:cubicBezTo>
                  <a:pt x="3657887" y="2207242"/>
                  <a:pt x="3662844" y="2207944"/>
                  <a:pt x="3667826" y="2208295"/>
                </a:cubicBezTo>
                <a:cubicBezTo>
                  <a:pt x="3669038" y="2210242"/>
                  <a:pt x="3670488" y="2211994"/>
                  <a:pt x="3671697" y="2213749"/>
                </a:cubicBezTo>
                <a:lnTo>
                  <a:pt x="3677260" y="2209853"/>
                </a:lnTo>
                <a:lnTo>
                  <a:pt x="3664577" y="2200004"/>
                </a:lnTo>
                <a:lnTo>
                  <a:pt x="3665168" y="2200114"/>
                </a:lnTo>
                <a:lnTo>
                  <a:pt x="3663715" y="2199335"/>
                </a:lnTo>
                <a:lnTo>
                  <a:pt x="3664577" y="2200004"/>
                </a:lnTo>
                <a:close/>
                <a:moveTo>
                  <a:pt x="1714397" y="2192323"/>
                </a:moveTo>
                <a:cubicBezTo>
                  <a:pt x="1720662" y="2196686"/>
                  <a:pt x="1727557" y="2200406"/>
                  <a:pt x="1734957" y="2203424"/>
                </a:cubicBezTo>
                <a:cubicBezTo>
                  <a:pt x="1745287" y="2206093"/>
                  <a:pt x="1756049" y="2207534"/>
                  <a:pt x="1766885" y="2207710"/>
                </a:cubicBezTo>
                <a:lnTo>
                  <a:pt x="1768579" y="2209463"/>
                </a:lnTo>
                <a:cubicBezTo>
                  <a:pt x="1779707" y="2209463"/>
                  <a:pt x="1777528" y="2204203"/>
                  <a:pt x="1766161" y="2198167"/>
                </a:cubicBezTo>
                <a:close/>
                <a:moveTo>
                  <a:pt x="2534616" y="2190180"/>
                </a:moveTo>
                <a:cubicBezTo>
                  <a:pt x="2534616" y="2190180"/>
                  <a:pt x="2534616" y="2190180"/>
                  <a:pt x="2532922" y="2191544"/>
                </a:cubicBezTo>
                <a:lnTo>
                  <a:pt x="2542356" y="2191350"/>
                </a:lnTo>
                <a:close/>
                <a:moveTo>
                  <a:pt x="6312067" y="2189985"/>
                </a:moveTo>
                <a:lnTo>
                  <a:pt x="6343995" y="2204594"/>
                </a:lnTo>
                <a:lnTo>
                  <a:pt x="6328759" y="2210827"/>
                </a:lnTo>
                <a:lnTo>
                  <a:pt x="6389469" y="2223486"/>
                </a:lnTo>
                <a:cubicBezTo>
                  <a:pt x="6403982" y="2214331"/>
                  <a:pt x="6384390" y="2204009"/>
                  <a:pt x="6372054" y="2194660"/>
                </a:cubicBezTo>
                <a:close/>
                <a:moveTo>
                  <a:pt x="4737425" y="2189985"/>
                </a:moveTo>
                <a:cubicBezTo>
                  <a:pt x="4737425" y="2189985"/>
                  <a:pt x="4740086" y="2192714"/>
                  <a:pt x="4741537" y="2194272"/>
                </a:cubicBezTo>
                <a:lnTo>
                  <a:pt x="4748550" y="2194272"/>
                </a:lnTo>
                <a:cubicBezTo>
                  <a:pt x="4747100" y="2193296"/>
                  <a:pt x="4746859" y="2191934"/>
                  <a:pt x="4746374" y="2190376"/>
                </a:cubicBezTo>
                <a:lnTo>
                  <a:pt x="4747341" y="2189985"/>
                </a:lnTo>
                <a:cubicBezTo>
                  <a:pt x="4744053" y="2189675"/>
                  <a:pt x="4740713" y="2189675"/>
                  <a:pt x="4737425" y="2189985"/>
                </a:cubicBezTo>
                <a:close/>
                <a:moveTo>
                  <a:pt x="7025163" y="2189110"/>
                </a:moveTo>
                <a:lnTo>
                  <a:pt x="7020542" y="2193062"/>
                </a:lnTo>
                <a:lnTo>
                  <a:pt x="7018603" y="2193296"/>
                </a:lnTo>
                <a:lnTo>
                  <a:pt x="7019812" y="2193687"/>
                </a:lnTo>
                <a:lnTo>
                  <a:pt x="7020542" y="2193062"/>
                </a:lnTo>
                <a:lnTo>
                  <a:pt x="7037953" y="2190959"/>
                </a:lnTo>
                <a:cubicBezTo>
                  <a:pt x="7033236" y="2189889"/>
                  <a:pt x="7028580" y="2188964"/>
                  <a:pt x="7025163" y="2189110"/>
                </a:cubicBezTo>
                <a:close/>
                <a:moveTo>
                  <a:pt x="8496554" y="2188988"/>
                </a:moveTo>
                <a:cubicBezTo>
                  <a:pt x="8489661" y="2189305"/>
                  <a:pt x="8486213" y="2192811"/>
                  <a:pt x="8481253" y="2199725"/>
                </a:cubicBezTo>
                <a:cubicBezTo>
                  <a:pt x="8492502" y="2200991"/>
                  <a:pt x="8503024" y="2201867"/>
                  <a:pt x="8511793" y="2201648"/>
                </a:cubicBezTo>
                <a:lnTo>
                  <a:pt x="8531463" y="2197078"/>
                </a:lnTo>
                <a:lnTo>
                  <a:pt x="8532532" y="2197388"/>
                </a:lnTo>
                <a:lnTo>
                  <a:pt x="8531809" y="2196997"/>
                </a:lnTo>
                <a:lnTo>
                  <a:pt x="8531463" y="2197078"/>
                </a:lnTo>
                <a:lnTo>
                  <a:pt x="8510099" y="2190878"/>
                </a:lnTo>
                <a:cubicBezTo>
                  <a:pt x="8504309" y="2189469"/>
                  <a:pt x="8500001" y="2188830"/>
                  <a:pt x="8496554" y="2188988"/>
                </a:cubicBezTo>
                <a:close/>
                <a:moveTo>
                  <a:pt x="4644543" y="2187648"/>
                </a:moveTo>
                <a:cubicBezTo>
                  <a:pt x="4640139" y="2188018"/>
                  <a:pt x="4635761" y="2188681"/>
                  <a:pt x="4631480" y="2189597"/>
                </a:cubicBezTo>
                <a:cubicBezTo>
                  <a:pt x="4629303" y="2189597"/>
                  <a:pt x="4629545" y="2192323"/>
                  <a:pt x="4631480" y="2193687"/>
                </a:cubicBezTo>
                <a:cubicBezTo>
                  <a:pt x="4635086" y="2195478"/>
                  <a:pt x="4639123" y="2196609"/>
                  <a:pt x="4643334" y="2196997"/>
                </a:cubicBezTo>
                <a:cubicBezTo>
                  <a:pt x="4646719" y="2196997"/>
                  <a:pt x="4650106" y="2195633"/>
                  <a:pt x="4649863" y="2194466"/>
                </a:cubicBezTo>
                <a:cubicBezTo>
                  <a:pt x="4648557" y="2191973"/>
                  <a:pt x="4646744" y="2189675"/>
                  <a:pt x="4644543" y="2187648"/>
                </a:cubicBezTo>
                <a:close/>
                <a:moveTo>
                  <a:pt x="3320486" y="2187063"/>
                </a:moveTo>
                <a:cubicBezTo>
                  <a:pt x="3299685" y="2183168"/>
                  <a:pt x="3308149" y="2189985"/>
                  <a:pt x="3302588" y="2191738"/>
                </a:cubicBezTo>
                <a:lnTo>
                  <a:pt x="3303314" y="2192517"/>
                </a:lnTo>
                <a:lnTo>
                  <a:pt x="3281302" y="2199725"/>
                </a:lnTo>
                <a:cubicBezTo>
                  <a:pt x="3289213" y="2201964"/>
                  <a:pt x="3297291" y="2203795"/>
                  <a:pt x="3305490" y="2205179"/>
                </a:cubicBezTo>
                <a:cubicBezTo>
                  <a:pt x="3324115" y="2202842"/>
                  <a:pt x="3324841" y="2202842"/>
                  <a:pt x="3320486" y="2187063"/>
                </a:cubicBezTo>
                <a:close/>
                <a:moveTo>
                  <a:pt x="9016294" y="2186869"/>
                </a:moveTo>
                <a:cubicBezTo>
                  <a:pt x="9009521" y="2188818"/>
                  <a:pt x="9001781" y="2190376"/>
                  <a:pt x="8993799" y="2192323"/>
                </a:cubicBezTo>
                <a:lnTo>
                  <a:pt x="9073053" y="2204969"/>
                </a:lnTo>
                <a:lnTo>
                  <a:pt x="9072895" y="2205958"/>
                </a:lnTo>
                <a:lnTo>
                  <a:pt x="9073137" y="2204983"/>
                </a:lnTo>
                <a:lnTo>
                  <a:pt x="9073053" y="2204969"/>
                </a:lnTo>
                <a:lnTo>
                  <a:pt x="9074346" y="2196876"/>
                </a:lnTo>
                <a:cubicBezTo>
                  <a:pt x="9070295" y="2194027"/>
                  <a:pt x="9062736" y="2191350"/>
                  <a:pt x="9054753" y="2188818"/>
                </a:cubicBezTo>
                <a:cubicBezTo>
                  <a:pt x="9042661" y="2184395"/>
                  <a:pt x="9028968" y="2183694"/>
                  <a:pt x="9016294" y="2186869"/>
                </a:cubicBezTo>
                <a:close/>
                <a:moveTo>
                  <a:pt x="2973145" y="2186869"/>
                </a:moveTo>
                <a:cubicBezTo>
                  <a:pt x="2987005" y="2194893"/>
                  <a:pt x="3004106" y="2198380"/>
                  <a:pt x="3021039" y="2196609"/>
                </a:cubicBezTo>
                <a:lnTo>
                  <a:pt x="3021039" y="2197191"/>
                </a:lnTo>
                <a:cubicBezTo>
                  <a:pt x="3023941" y="2197191"/>
                  <a:pt x="3026117" y="2195051"/>
                  <a:pt x="3024909" y="2193881"/>
                </a:cubicBezTo>
                <a:cubicBezTo>
                  <a:pt x="3021958" y="2191719"/>
                  <a:pt x="3018377" y="2190180"/>
                  <a:pt x="3014507" y="2189401"/>
                </a:cubicBezTo>
                <a:cubicBezTo>
                  <a:pt x="3001447" y="2188233"/>
                  <a:pt x="2988869" y="2187843"/>
                  <a:pt x="2973145" y="2186869"/>
                </a:cubicBezTo>
                <a:close/>
                <a:moveTo>
                  <a:pt x="8075379" y="2186675"/>
                </a:moveTo>
                <a:cubicBezTo>
                  <a:pt x="8079780" y="2189597"/>
                  <a:pt x="8084666" y="2192012"/>
                  <a:pt x="8089892" y="2193881"/>
                </a:cubicBezTo>
                <a:lnTo>
                  <a:pt x="8089892" y="2193687"/>
                </a:lnTo>
                <a:cubicBezTo>
                  <a:pt x="8097292" y="2194173"/>
                  <a:pt x="8104743" y="2194173"/>
                  <a:pt x="8112145" y="2193687"/>
                </a:cubicBezTo>
                <a:cubicBezTo>
                  <a:pt x="8113354" y="2193687"/>
                  <a:pt x="8112145" y="2192323"/>
                  <a:pt x="8112145" y="2191350"/>
                </a:cubicBezTo>
                <a:cubicBezTo>
                  <a:pt x="8105421" y="2189460"/>
                  <a:pt x="8098551" y="2187902"/>
                  <a:pt x="8091586" y="2186675"/>
                </a:cubicBezTo>
                <a:cubicBezTo>
                  <a:pt x="8086189" y="2186188"/>
                  <a:pt x="8080773" y="2186188"/>
                  <a:pt x="8075379" y="2186675"/>
                </a:cubicBezTo>
                <a:close/>
                <a:moveTo>
                  <a:pt x="7115838" y="2185311"/>
                </a:moveTo>
                <a:cubicBezTo>
                  <a:pt x="7125609" y="2191816"/>
                  <a:pt x="7135963" y="2197737"/>
                  <a:pt x="7146798" y="2203036"/>
                </a:cubicBezTo>
                <a:lnTo>
                  <a:pt x="7145831" y="2203815"/>
                </a:lnTo>
                <a:cubicBezTo>
                  <a:pt x="7153982" y="2206522"/>
                  <a:pt x="7162665" y="2208041"/>
                  <a:pt x="7171471" y="2208295"/>
                </a:cubicBezTo>
                <a:cubicBezTo>
                  <a:pt x="7180662" y="2208295"/>
                  <a:pt x="7182597" y="2204788"/>
                  <a:pt x="7173889" y="2200698"/>
                </a:cubicBezTo>
                <a:cubicBezTo>
                  <a:pt x="7162980" y="2195633"/>
                  <a:pt x="7151661" y="2191155"/>
                  <a:pt x="7140026" y="2187260"/>
                </a:cubicBezTo>
                <a:cubicBezTo>
                  <a:pt x="7132067" y="2185914"/>
                  <a:pt x="7123966" y="2185272"/>
                  <a:pt x="7115838" y="2185311"/>
                </a:cubicBezTo>
                <a:close/>
                <a:moveTo>
                  <a:pt x="6151943" y="2184338"/>
                </a:moveTo>
                <a:cubicBezTo>
                  <a:pt x="6141301" y="2188233"/>
                  <a:pt x="6157022" y="2193687"/>
                  <a:pt x="6172988" y="2200893"/>
                </a:cubicBezTo>
                <a:cubicBezTo>
                  <a:pt x="6181452" y="2195633"/>
                  <a:pt x="6187742" y="2191738"/>
                  <a:pt x="6193547" y="2187843"/>
                </a:cubicBezTo>
                <a:cubicBezTo>
                  <a:pt x="6181017" y="2182138"/>
                  <a:pt x="6166093" y="2180949"/>
                  <a:pt x="6152426" y="2184532"/>
                </a:cubicBezTo>
                <a:close/>
                <a:moveTo>
                  <a:pt x="5474677" y="2182585"/>
                </a:moveTo>
                <a:cubicBezTo>
                  <a:pt x="5466985" y="2182702"/>
                  <a:pt x="5459413" y="2184084"/>
                  <a:pt x="5452424" y="2186675"/>
                </a:cubicBezTo>
                <a:cubicBezTo>
                  <a:pt x="5473469" y="2194854"/>
                  <a:pt x="5488464" y="2198361"/>
                  <a:pt x="5498865" y="2193296"/>
                </a:cubicBezTo>
                <a:lnTo>
                  <a:pt x="5498865" y="2193102"/>
                </a:lnTo>
                <a:cubicBezTo>
                  <a:pt x="5493713" y="2186382"/>
                  <a:pt x="5484497" y="2182371"/>
                  <a:pt x="5474677" y="2182585"/>
                </a:cubicBezTo>
                <a:close/>
                <a:moveTo>
                  <a:pt x="7749806" y="2182195"/>
                </a:moveTo>
                <a:lnTo>
                  <a:pt x="7752709" y="2185311"/>
                </a:lnTo>
                <a:cubicBezTo>
                  <a:pt x="7754476" y="2185448"/>
                  <a:pt x="7756264" y="2185448"/>
                  <a:pt x="7758032" y="2185311"/>
                </a:cubicBezTo>
                <a:cubicBezTo>
                  <a:pt x="7758032" y="2185311"/>
                  <a:pt x="7758273" y="2182974"/>
                  <a:pt x="7757790" y="2182195"/>
                </a:cubicBezTo>
                <a:lnTo>
                  <a:pt x="7756579" y="2182195"/>
                </a:lnTo>
                <a:close/>
                <a:moveTo>
                  <a:pt x="3199545" y="2182000"/>
                </a:moveTo>
                <a:cubicBezTo>
                  <a:pt x="3200754" y="2185311"/>
                  <a:pt x="3201724" y="2187454"/>
                  <a:pt x="3202448" y="2189791"/>
                </a:cubicBezTo>
                <a:cubicBezTo>
                  <a:pt x="3208642" y="2190141"/>
                  <a:pt x="3214881" y="2190141"/>
                  <a:pt x="3221072" y="2189791"/>
                </a:cubicBezTo>
                <a:cubicBezTo>
                  <a:pt x="3223733" y="2189985"/>
                  <a:pt x="3223492" y="2186481"/>
                  <a:pt x="3222042" y="2185896"/>
                </a:cubicBezTo>
                <a:lnTo>
                  <a:pt x="3221798" y="2186675"/>
                </a:lnTo>
                <a:cubicBezTo>
                  <a:pt x="3215993" y="2185117"/>
                  <a:pt x="3209221" y="2183947"/>
                  <a:pt x="3199545" y="2182000"/>
                </a:cubicBezTo>
                <a:close/>
                <a:moveTo>
                  <a:pt x="8834885" y="2181806"/>
                </a:moveTo>
                <a:cubicBezTo>
                  <a:pt x="8833432" y="2181806"/>
                  <a:pt x="8836578" y="2186869"/>
                  <a:pt x="8840449" y="2188039"/>
                </a:cubicBezTo>
                <a:cubicBezTo>
                  <a:pt x="8851815" y="2191738"/>
                  <a:pt x="8866087" y="2195439"/>
                  <a:pt x="8872377" y="2191155"/>
                </a:cubicBezTo>
                <a:lnTo>
                  <a:pt x="8872133" y="2190376"/>
                </a:lnTo>
                <a:cubicBezTo>
                  <a:pt x="8874312" y="2189012"/>
                  <a:pt x="8872133" y="2186090"/>
                  <a:pt x="8869715" y="2181806"/>
                </a:cubicBezTo>
                <a:cubicBezTo>
                  <a:pt x="8855685" y="2181806"/>
                  <a:pt x="8845527" y="2180831"/>
                  <a:pt x="8834885" y="2181806"/>
                </a:cubicBezTo>
                <a:close/>
                <a:moveTo>
                  <a:pt x="8770302" y="2180248"/>
                </a:moveTo>
                <a:cubicBezTo>
                  <a:pt x="8768125" y="2181806"/>
                  <a:pt x="8765949" y="2182389"/>
                  <a:pt x="8766673" y="2182974"/>
                </a:cubicBezTo>
                <a:cubicBezTo>
                  <a:pt x="8769093" y="2184824"/>
                  <a:pt x="8771874" y="2186323"/>
                  <a:pt x="8774898" y="2187454"/>
                </a:cubicBezTo>
                <a:cubicBezTo>
                  <a:pt x="8782638" y="2187454"/>
                  <a:pt x="8790137" y="2187454"/>
                  <a:pt x="8797393" y="2187454"/>
                </a:cubicBezTo>
                <a:cubicBezTo>
                  <a:pt x="8798360" y="2186675"/>
                  <a:pt x="8795942" y="2184922"/>
                  <a:pt x="8795942" y="2184726"/>
                </a:cubicBezTo>
                <a:close/>
                <a:moveTo>
                  <a:pt x="4649139" y="2179469"/>
                </a:moveTo>
                <a:lnTo>
                  <a:pt x="4633659" y="2182195"/>
                </a:lnTo>
                <a:lnTo>
                  <a:pt x="4644784" y="2186481"/>
                </a:lnTo>
                <a:lnTo>
                  <a:pt x="4655668" y="2182000"/>
                </a:lnTo>
                <a:close/>
                <a:moveTo>
                  <a:pt x="2423592" y="2179469"/>
                </a:moveTo>
                <a:cubicBezTo>
                  <a:pt x="2421657" y="2179469"/>
                  <a:pt x="2421416" y="2182585"/>
                  <a:pt x="2423592" y="2182974"/>
                </a:cubicBezTo>
                <a:cubicBezTo>
                  <a:pt x="2429156" y="2184726"/>
                  <a:pt x="2435687" y="2186090"/>
                  <a:pt x="2441734" y="2187454"/>
                </a:cubicBezTo>
                <a:lnTo>
                  <a:pt x="2446089" y="2181221"/>
                </a:lnTo>
                <a:cubicBezTo>
                  <a:pt x="2434478" y="2180831"/>
                  <a:pt x="2429156" y="2180052"/>
                  <a:pt x="2424077" y="2180052"/>
                </a:cubicBezTo>
                <a:close/>
                <a:moveTo>
                  <a:pt x="2267094" y="2178493"/>
                </a:moveTo>
                <a:lnTo>
                  <a:pt x="2261774" y="2183168"/>
                </a:lnTo>
                <a:cubicBezTo>
                  <a:pt x="2261774" y="2183168"/>
                  <a:pt x="2259839" y="2184726"/>
                  <a:pt x="2261774" y="2185311"/>
                </a:cubicBezTo>
                <a:cubicBezTo>
                  <a:pt x="2266322" y="2187922"/>
                  <a:pt x="2271183" y="2190123"/>
                  <a:pt x="2276287" y="2191934"/>
                </a:cubicBezTo>
                <a:cubicBezTo>
                  <a:pt x="2280228" y="2192323"/>
                  <a:pt x="2284197" y="2192323"/>
                  <a:pt x="2288139" y="2191934"/>
                </a:cubicBezTo>
                <a:lnTo>
                  <a:pt x="2274111" y="2184726"/>
                </a:lnTo>
                <a:close/>
                <a:moveTo>
                  <a:pt x="4535213" y="2178105"/>
                </a:moveTo>
                <a:lnTo>
                  <a:pt x="4535456" y="2178339"/>
                </a:lnTo>
                <a:lnTo>
                  <a:pt x="4534557" y="2178439"/>
                </a:lnTo>
                <a:close/>
                <a:moveTo>
                  <a:pt x="2392631" y="2177911"/>
                </a:moveTo>
                <a:lnTo>
                  <a:pt x="2394566" y="2179663"/>
                </a:lnTo>
                <a:lnTo>
                  <a:pt x="2397228" y="2179078"/>
                </a:lnTo>
                <a:close/>
                <a:moveTo>
                  <a:pt x="2364332" y="2177520"/>
                </a:moveTo>
                <a:cubicBezTo>
                  <a:pt x="2364332" y="2177131"/>
                  <a:pt x="2362216" y="2177472"/>
                  <a:pt x="2359706" y="2177910"/>
                </a:cubicBezTo>
                <a:lnTo>
                  <a:pt x="2353206" y="2178816"/>
                </a:lnTo>
                <a:lnTo>
                  <a:pt x="2353206" y="2177715"/>
                </a:lnTo>
                <a:lnTo>
                  <a:pt x="2352721" y="2178884"/>
                </a:lnTo>
                <a:lnTo>
                  <a:pt x="2353206" y="2178816"/>
                </a:lnTo>
                <a:lnTo>
                  <a:pt x="2353206" y="2179858"/>
                </a:lnTo>
                <a:lnTo>
                  <a:pt x="2364332" y="2179858"/>
                </a:lnTo>
                <a:cubicBezTo>
                  <a:pt x="2364332" y="2179858"/>
                  <a:pt x="2364332" y="2178299"/>
                  <a:pt x="2364332" y="2177520"/>
                </a:cubicBezTo>
                <a:close/>
                <a:moveTo>
                  <a:pt x="7830355" y="2174989"/>
                </a:moveTo>
                <a:lnTo>
                  <a:pt x="7831926" y="2175162"/>
                </a:lnTo>
                <a:lnTo>
                  <a:pt x="7829628" y="2178493"/>
                </a:lnTo>
                <a:cubicBezTo>
                  <a:pt x="7836764" y="2182272"/>
                  <a:pt x="7845375" y="2183812"/>
                  <a:pt x="7853816" y="2182780"/>
                </a:cubicBezTo>
                <a:cubicBezTo>
                  <a:pt x="7856478" y="2182780"/>
                  <a:pt x="7856234" y="2180442"/>
                  <a:pt x="7858654" y="2178105"/>
                </a:cubicBezTo>
                <a:lnTo>
                  <a:pt x="7831926" y="2175162"/>
                </a:lnTo>
                <a:lnTo>
                  <a:pt x="7832046" y="2174989"/>
                </a:lnTo>
                <a:close/>
                <a:moveTo>
                  <a:pt x="6303359" y="2172845"/>
                </a:moveTo>
                <a:cubicBezTo>
                  <a:pt x="6303867" y="2174189"/>
                  <a:pt x="6304279" y="2175553"/>
                  <a:pt x="6304571" y="2176935"/>
                </a:cubicBezTo>
                <a:cubicBezTo>
                  <a:pt x="6314487" y="2178884"/>
                  <a:pt x="6323677" y="2181806"/>
                  <a:pt x="6333111" y="2183168"/>
                </a:cubicBezTo>
                <a:lnTo>
                  <a:pt x="6332629" y="2182000"/>
                </a:lnTo>
                <a:cubicBezTo>
                  <a:pt x="6336400" y="2182293"/>
                  <a:pt x="6340222" y="2182293"/>
                  <a:pt x="6343995" y="2182000"/>
                </a:cubicBezTo>
                <a:cubicBezTo>
                  <a:pt x="6339595" y="2179430"/>
                  <a:pt x="6334805" y="2177344"/>
                  <a:pt x="6329724" y="2175768"/>
                </a:cubicBezTo>
                <a:cubicBezTo>
                  <a:pt x="6321260" y="2174210"/>
                  <a:pt x="6312311" y="2173819"/>
                  <a:pt x="6303359" y="2172845"/>
                </a:cubicBezTo>
                <a:close/>
                <a:moveTo>
                  <a:pt x="2581239" y="2172325"/>
                </a:moveTo>
                <a:cubicBezTo>
                  <a:pt x="2573880" y="2171225"/>
                  <a:pt x="2566218" y="2171434"/>
                  <a:pt x="2558804" y="2173040"/>
                </a:cubicBezTo>
                <a:cubicBezTo>
                  <a:pt x="2551790" y="2174404"/>
                  <a:pt x="2550822" y="2177911"/>
                  <a:pt x="2566544" y="2181027"/>
                </a:cubicBezTo>
                <a:cubicBezTo>
                  <a:pt x="2582266" y="2184144"/>
                  <a:pt x="2595087" y="2188039"/>
                  <a:pt x="2581298" y="2191350"/>
                </a:cubicBezTo>
                <a:lnTo>
                  <a:pt x="2657009" y="2206931"/>
                </a:lnTo>
                <a:cubicBezTo>
                  <a:pt x="2663296" y="2205761"/>
                  <a:pt x="2666440" y="2205761"/>
                  <a:pt x="2666684" y="2205179"/>
                </a:cubicBezTo>
                <a:cubicBezTo>
                  <a:pt x="2667433" y="2202627"/>
                  <a:pt x="2667916" y="2200017"/>
                  <a:pt x="2668134" y="2197388"/>
                </a:cubicBezTo>
                <a:cubicBezTo>
                  <a:pt x="2659160" y="2193045"/>
                  <a:pt x="2648857" y="2190824"/>
                  <a:pt x="2638382" y="2190959"/>
                </a:cubicBezTo>
                <a:cubicBezTo>
                  <a:pt x="2624910" y="2190863"/>
                  <a:pt x="2611799" y="2187395"/>
                  <a:pt x="2600892" y="2181027"/>
                </a:cubicBezTo>
                <a:lnTo>
                  <a:pt x="2601860" y="2179469"/>
                </a:lnTo>
                <a:cubicBezTo>
                  <a:pt x="2595655" y="2175836"/>
                  <a:pt x="2588598" y="2173426"/>
                  <a:pt x="2581239" y="2172325"/>
                </a:cubicBezTo>
                <a:close/>
                <a:moveTo>
                  <a:pt x="5551353" y="2171093"/>
                </a:moveTo>
                <a:cubicBezTo>
                  <a:pt x="5553288" y="2172651"/>
                  <a:pt x="5554497" y="2174989"/>
                  <a:pt x="5557399" y="2175574"/>
                </a:cubicBezTo>
                <a:cubicBezTo>
                  <a:pt x="5561414" y="2175982"/>
                  <a:pt x="5565480" y="2175982"/>
                  <a:pt x="5569495" y="2175574"/>
                </a:cubicBezTo>
                <a:lnTo>
                  <a:pt x="5563931" y="2171093"/>
                </a:lnTo>
                <a:close/>
                <a:moveTo>
                  <a:pt x="1723831" y="2168365"/>
                </a:moveTo>
                <a:lnTo>
                  <a:pt x="1716818" y="2168561"/>
                </a:lnTo>
                <a:cubicBezTo>
                  <a:pt x="1716818" y="2168561"/>
                  <a:pt x="1716818" y="2169923"/>
                  <a:pt x="1718026" y="2170508"/>
                </a:cubicBezTo>
                <a:cubicBezTo>
                  <a:pt x="1719961" y="2170684"/>
                  <a:pt x="1721896" y="2170684"/>
                  <a:pt x="1723831" y="2170508"/>
                </a:cubicBezTo>
                <a:cubicBezTo>
                  <a:pt x="1723831" y="2170508"/>
                  <a:pt x="1723831" y="2169145"/>
                  <a:pt x="1723831" y="2168365"/>
                </a:cubicBezTo>
                <a:close/>
                <a:moveTo>
                  <a:pt x="6649009" y="2168171"/>
                </a:moveTo>
                <a:cubicBezTo>
                  <a:pt x="6641873" y="2167022"/>
                  <a:pt x="6634471" y="2167568"/>
                  <a:pt x="6627723" y="2169729"/>
                </a:cubicBezTo>
                <a:cubicBezTo>
                  <a:pt x="6622886" y="2171678"/>
                  <a:pt x="6639331" y="2179469"/>
                  <a:pt x="6651912" y="2180637"/>
                </a:cubicBezTo>
                <a:lnTo>
                  <a:pt x="6705849" y="2185097"/>
                </a:lnTo>
                <a:lnTo>
                  <a:pt x="6705849" y="2185117"/>
                </a:lnTo>
                <a:lnTo>
                  <a:pt x="6706093" y="2185117"/>
                </a:lnTo>
                <a:lnTo>
                  <a:pt x="6705849" y="2185097"/>
                </a:lnTo>
                <a:lnTo>
                  <a:pt x="6705849" y="2181610"/>
                </a:lnTo>
                <a:cubicBezTo>
                  <a:pt x="6686984" y="2176935"/>
                  <a:pt x="6668116" y="2171872"/>
                  <a:pt x="6649009" y="2168171"/>
                </a:cubicBezTo>
                <a:close/>
                <a:moveTo>
                  <a:pt x="7937991" y="2167782"/>
                </a:moveTo>
                <a:lnTo>
                  <a:pt x="8001847" y="2185311"/>
                </a:lnTo>
                <a:cubicBezTo>
                  <a:pt x="7992898" y="2177715"/>
                  <a:pt x="7992413" y="2174598"/>
                  <a:pt x="7987817" y="2173040"/>
                </a:cubicBezTo>
                <a:lnTo>
                  <a:pt x="7988543" y="2172845"/>
                </a:lnTo>
                <a:cubicBezTo>
                  <a:pt x="7972796" y="2166846"/>
                  <a:pt x="7955091" y="2165075"/>
                  <a:pt x="7937991" y="2167782"/>
                </a:cubicBezTo>
                <a:close/>
                <a:moveTo>
                  <a:pt x="2883650" y="2167586"/>
                </a:moveTo>
                <a:lnTo>
                  <a:pt x="2884859" y="2169145"/>
                </a:lnTo>
                <a:lnTo>
                  <a:pt x="2888970" y="2169145"/>
                </a:lnTo>
                <a:close/>
                <a:moveTo>
                  <a:pt x="4597616" y="2167004"/>
                </a:moveTo>
                <a:lnTo>
                  <a:pt x="4600473" y="2168269"/>
                </a:lnTo>
                <a:lnTo>
                  <a:pt x="4596795" y="2167896"/>
                </a:lnTo>
                <a:close/>
                <a:moveTo>
                  <a:pt x="8669032" y="2166932"/>
                </a:moveTo>
                <a:cubicBezTo>
                  <a:pt x="8658244" y="2165801"/>
                  <a:pt x="8647148" y="2166575"/>
                  <a:pt x="8636542" y="2169341"/>
                </a:cubicBezTo>
                <a:lnTo>
                  <a:pt x="8666051" y="2176352"/>
                </a:lnTo>
                <a:lnTo>
                  <a:pt x="8699673" y="2175962"/>
                </a:lnTo>
                <a:cubicBezTo>
                  <a:pt x="8690300" y="2171102"/>
                  <a:pt x="8679820" y="2168064"/>
                  <a:pt x="8669032" y="2166932"/>
                </a:cubicBezTo>
                <a:close/>
                <a:moveTo>
                  <a:pt x="1983128" y="2165249"/>
                </a:moveTo>
                <a:cubicBezTo>
                  <a:pt x="1977612" y="2164938"/>
                  <a:pt x="1972048" y="2165327"/>
                  <a:pt x="1966680" y="2166419"/>
                </a:cubicBezTo>
                <a:cubicBezTo>
                  <a:pt x="2002478" y="2175962"/>
                  <a:pt x="2024731" y="2185896"/>
                  <a:pt x="2023281" y="2198361"/>
                </a:cubicBezTo>
                <a:cubicBezTo>
                  <a:pt x="2023281" y="2202062"/>
                  <a:pt x="2047469" y="2207710"/>
                  <a:pt x="2052789" y="2205373"/>
                </a:cubicBezTo>
                <a:cubicBezTo>
                  <a:pt x="2058112" y="2203036"/>
                  <a:pt x="2074557" y="2200504"/>
                  <a:pt x="2065852" y="2193296"/>
                </a:cubicBezTo>
                <a:lnTo>
                  <a:pt x="2066817" y="2193296"/>
                </a:lnTo>
                <a:cubicBezTo>
                  <a:pt x="2100294" y="2193940"/>
                  <a:pt x="2133723" y="2195965"/>
                  <a:pt x="2166957" y="2199335"/>
                </a:cubicBezTo>
                <a:cubicBezTo>
                  <a:pt x="2200338" y="2203815"/>
                  <a:pt x="2201062" y="2202451"/>
                  <a:pt x="2194289" y="2186481"/>
                </a:cubicBezTo>
                <a:cubicBezTo>
                  <a:pt x="2187105" y="2185000"/>
                  <a:pt x="2179850" y="2183830"/>
                  <a:pt x="2172521" y="2182974"/>
                </a:cubicBezTo>
                <a:cubicBezTo>
                  <a:pt x="2110841" y="2179663"/>
                  <a:pt x="2046258" y="2171288"/>
                  <a:pt x="1983128" y="2165249"/>
                </a:cubicBezTo>
                <a:close/>
                <a:moveTo>
                  <a:pt x="7604437" y="2165055"/>
                </a:moveTo>
                <a:cubicBezTo>
                  <a:pt x="7603228" y="2165055"/>
                  <a:pt x="7604437" y="2166613"/>
                  <a:pt x="7604437" y="2167392"/>
                </a:cubicBezTo>
                <a:lnTo>
                  <a:pt x="7617015" y="2167392"/>
                </a:lnTo>
                <a:lnTo>
                  <a:pt x="7617015" y="2165055"/>
                </a:lnTo>
                <a:cubicBezTo>
                  <a:pt x="7612830" y="2164860"/>
                  <a:pt x="7608622" y="2164860"/>
                  <a:pt x="7604437" y="2165055"/>
                </a:cubicBezTo>
                <a:close/>
                <a:moveTo>
                  <a:pt x="7123095" y="2163887"/>
                </a:moveTo>
                <a:cubicBezTo>
                  <a:pt x="7125998" y="2168171"/>
                  <a:pt x="7125513" y="2170703"/>
                  <a:pt x="7129383" y="2172651"/>
                </a:cubicBezTo>
                <a:cubicBezTo>
                  <a:pt x="7138769" y="2177365"/>
                  <a:pt x="7150135" y="2178767"/>
                  <a:pt x="7160829" y="2176547"/>
                </a:cubicBezTo>
                <a:cubicBezTo>
                  <a:pt x="7164214" y="2174404"/>
                  <a:pt x="7162279" y="2169729"/>
                  <a:pt x="7160585" y="2169341"/>
                </a:cubicBezTo>
                <a:lnTo>
                  <a:pt x="7159617" y="2169923"/>
                </a:lnTo>
                <a:cubicBezTo>
                  <a:pt x="7148975" y="2167782"/>
                  <a:pt x="7137849" y="2166224"/>
                  <a:pt x="7123095" y="2163887"/>
                </a:cubicBezTo>
                <a:close/>
                <a:moveTo>
                  <a:pt x="1547016" y="2163691"/>
                </a:moveTo>
                <a:cubicBezTo>
                  <a:pt x="1525756" y="2161842"/>
                  <a:pt x="1504275" y="2164666"/>
                  <a:pt x="1484853" y="2171872"/>
                </a:cubicBezTo>
                <a:cubicBezTo>
                  <a:pt x="1499051" y="2178397"/>
                  <a:pt x="1514509" y="2182935"/>
                  <a:pt x="1530568" y="2185311"/>
                </a:cubicBezTo>
                <a:lnTo>
                  <a:pt x="1571448" y="2179273"/>
                </a:lnTo>
                <a:cubicBezTo>
                  <a:pt x="1587629" y="2186538"/>
                  <a:pt x="1606616" y="2188699"/>
                  <a:pt x="1624659" y="2185311"/>
                </a:cubicBezTo>
                <a:lnTo>
                  <a:pt x="1624903" y="2183559"/>
                </a:lnTo>
                <a:lnTo>
                  <a:pt x="1643045" y="2192908"/>
                </a:lnTo>
                <a:cubicBezTo>
                  <a:pt x="1664086" y="2188233"/>
                  <a:pt x="1664086" y="2188233"/>
                  <a:pt x="1659249" y="2178299"/>
                </a:cubicBezTo>
                <a:lnTo>
                  <a:pt x="1624903" y="2181610"/>
                </a:lnTo>
                <a:cubicBezTo>
                  <a:pt x="1621757" y="2180052"/>
                  <a:pt x="1619339" y="2178299"/>
                  <a:pt x="1615710" y="2176741"/>
                </a:cubicBezTo>
                <a:cubicBezTo>
                  <a:pt x="1593216" y="2167198"/>
                  <a:pt x="1588378" y="2166613"/>
                  <a:pt x="1573139" y="2171678"/>
                </a:cubicBezTo>
                <a:cubicBezTo>
                  <a:pt x="1570722" y="2171678"/>
                  <a:pt x="1569995" y="2174015"/>
                  <a:pt x="1568787" y="2175183"/>
                </a:cubicBezTo>
                <a:close/>
                <a:moveTo>
                  <a:pt x="2363847" y="2162717"/>
                </a:moveTo>
                <a:lnTo>
                  <a:pt x="2303619" y="2165834"/>
                </a:lnTo>
                <a:cubicBezTo>
                  <a:pt x="2343046" y="2174210"/>
                  <a:pt x="2351754" y="2171678"/>
                  <a:pt x="2363364" y="2163887"/>
                </a:cubicBezTo>
                <a:close/>
                <a:moveTo>
                  <a:pt x="1947179" y="2161232"/>
                </a:moveTo>
                <a:cubicBezTo>
                  <a:pt x="1942129" y="2161013"/>
                  <a:pt x="1938501" y="2161841"/>
                  <a:pt x="1937413" y="2163887"/>
                </a:cubicBezTo>
                <a:cubicBezTo>
                  <a:pt x="1935234" y="2167977"/>
                  <a:pt x="1916854" y="2168950"/>
                  <a:pt x="1902823" y="2169729"/>
                </a:cubicBezTo>
                <a:cubicBezTo>
                  <a:pt x="1883618" y="2162834"/>
                  <a:pt x="1862573" y="2159953"/>
                  <a:pt x="1841628" y="2161353"/>
                </a:cubicBezTo>
                <a:cubicBezTo>
                  <a:pt x="1835338" y="2161353"/>
                  <a:pt x="1832677" y="2165834"/>
                  <a:pt x="1828324" y="2168561"/>
                </a:cubicBezTo>
                <a:cubicBezTo>
                  <a:pt x="1830767" y="2170430"/>
                  <a:pt x="1833525" y="2172009"/>
                  <a:pt x="1836549" y="2173236"/>
                </a:cubicBezTo>
                <a:cubicBezTo>
                  <a:pt x="1832920" y="2173236"/>
                  <a:pt x="1830259" y="2173236"/>
                  <a:pt x="1829050" y="2173236"/>
                </a:cubicBezTo>
                <a:cubicBezTo>
                  <a:pt x="1828542" y="2171502"/>
                  <a:pt x="1828131" y="2169750"/>
                  <a:pt x="1827841" y="2167977"/>
                </a:cubicBezTo>
                <a:cubicBezTo>
                  <a:pt x="1800944" y="2160887"/>
                  <a:pt x="1772330" y="2159076"/>
                  <a:pt x="1744391" y="2162717"/>
                </a:cubicBezTo>
                <a:cubicBezTo>
                  <a:pt x="1753050" y="2167508"/>
                  <a:pt x="1763378" y="2169965"/>
                  <a:pt x="1773901" y="2169729"/>
                </a:cubicBezTo>
                <a:cubicBezTo>
                  <a:pt x="1792333" y="2170138"/>
                  <a:pt x="1810545" y="2173236"/>
                  <a:pt x="1827598" y="2178884"/>
                </a:cubicBezTo>
                <a:lnTo>
                  <a:pt x="1828324" y="2177326"/>
                </a:lnTo>
                <a:cubicBezTo>
                  <a:pt x="1842111" y="2180052"/>
                  <a:pt x="1849124" y="2180052"/>
                  <a:pt x="1840902" y="2174015"/>
                </a:cubicBezTo>
                <a:cubicBezTo>
                  <a:pt x="1865090" y="2177911"/>
                  <a:pt x="1891213" y="2184144"/>
                  <a:pt x="1903308" y="2176352"/>
                </a:cubicBezTo>
                <a:cubicBezTo>
                  <a:pt x="1917918" y="2183499"/>
                  <a:pt x="1935864" y="2184669"/>
                  <a:pt x="1951684" y="2179469"/>
                </a:cubicBezTo>
                <a:cubicBezTo>
                  <a:pt x="1959907" y="2175768"/>
                  <a:pt x="1961360" y="2169923"/>
                  <a:pt x="1965471" y="2164860"/>
                </a:cubicBezTo>
                <a:cubicBezTo>
                  <a:pt x="1958699" y="2162717"/>
                  <a:pt x="1952228" y="2161451"/>
                  <a:pt x="1947179" y="2161232"/>
                </a:cubicBezTo>
                <a:close/>
                <a:moveTo>
                  <a:pt x="6260306" y="2158919"/>
                </a:moveTo>
                <a:cubicBezTo>
                  <a:pt x="6254863" y="2159260"/>
                  <a:pt x="6251719" y="2161062"/>
                  <a:pt x="6252807" y="2165445"/>
                </a:cubicBezTo>
                <a:lnTo>
                  <a:pt x="6286991" y="2167965"/>
                </a:lnTo>
                <a:lnTo>
                  <a:pt x="6286670" y="2168171"/>
                </a:lnTo>
                <a:lnTo>
                  <a:pt x="6287155" y="2167977"/>
                </a:lnTo>
                <a:lnTo>
                  <a:pt x="6286991" y="2167965"/>
                </a:lnTo>
                <a:lnTo>
                  <a:pt x="6291508" y="2165055"/>
                </a:lnTo>
                <a:cubicBezTo>
                  <a:pt x="6288679" y="2163108"/>
                  <a:pt x="6285243" y="2161763"/>
                  <a:pt x="6281591" y="2161159"/>
                </a:cubicBezTo>
                <a:cubicBezTo>
                  <a:pt x="6273488" y="2159698"/>
                  <a:pt x="6265748" y="2158578"/>
                  <a:pt x="6260306" y="2158919"/>
                </a:cubicBezTo>
                <a:close/>
                <a:moveTo>
                  <a:pt x="7636606" y="2158628"/>
                </a:moveTo>
                <a:cubicBezTo>
                  <a:pt x="7654022" y="2167004"/>
                  <a:pt x="7664182" y="2172651"/>
                  <a:pt x="7676275" y="2178884"/>
                </a:cubicBezTo>
                <a:cubicBezTo>
                  <a:pt x="7682613" y="2180773"/>
                  <a:pt x="7689338" y="2181687"/>
                  <a:pt x="7696110" y="2181610"/>
                </a:cubicBezTo>
                <a:cubicBezTo>
                  <a:pt x="7700463" y="2181610"/>
                  <a:pt x="7702883" y="2178493"/>
                  <a:pt x="7701189" y="2176352"/>
                </a:cubicBezTo>
                <a:cubicBezTo>
                  <a:pt x="7693934" y="2166224"/>
                  <a:pt x="7672648" y="2162329"/>
                  <a:pt x="7636606" y="2158628"/>
                </a:cubicBezTo>
                <a:close/>
                <a:moveTo>
                  <a:pt x="1346980" y="2156290"/>
                </a:moveTo>
                <a:lnTo>
                  <a:pt x="1354238" y="2159407"/>
                </a:lnTo>
                <a:lnTo>
                  <a:pt x="1356899" y="2158043"/>
                </a:lnTo>
                <a:cubicBezTo>
                  <a:pt x="1355446" y="2157342"/>
                  <a:pt x="1353897" y="2156757"/>
                  <a:pt x="1352303" y="2156290"/>
                </a:cubicBezTo>
                <a:cubicBezTo>
                  <a:pt x="1350538" y="2156096"/>
                  <a:pt x="1348747" y="2156096"/>
                  <a:pt x="1346980" y="2156290"/>
                </a:cubicBezTo>
                <a:close/>
                <a:moveTo>
                  <a:pt x="2583718" y="2155121"/>
                </a:moveTo>
                <a:lnTo>
                  <a:pt x="2582751" y="2156679"/>
                </a:lnTo>
                <a:lnTo>
                  <a:pt x="2592159" y="2157254"/>
                </a:lnTo>
                <a:lnTo>
                  <a:pt x="2616855" y="2163497"/>
                </a:lnTo>
                <a:cubicBezTo>
                  <a:pt x="2612744" y="2160477"/>
                  <a:pt x="2610568" y="2158968"/>
                  <a:pt x="2606244" y="2158116"/>
                </a:cubicBezTo>
                <a:lnTo>
                  <a:pt x="2592159" y="2157254"/>
                </a:lnTo>
                <a:close/>
                <a:moveTo>
                  <a:pt x="6134287" y="2154147"/>
                </a:moveTo>
                <a:lnTo>
                  <a:pt x="6131867" y="2154342"/>
                </a:lnTo>
                <a:lnTo>
                  <a:pt x="6137913" y="2155511"/>
                </a:lnTo>
                <a:close/>
                <a:moveTo>
                  <a:pt x="5610131" y="2153563"/>
                </a:moveTo>
                <a:lnTo>
                  <a:pt x="5610857" y="2155317"/>
                </a:lnTo>
                <a:lnTo>
                  <a:pt x="5611391" y="2155281"/>
                </a:lnTo>
                <a:lnTo>
                  <a:pt x="5613274" y="2157849"/>
                </a:lnTo>
                <a:lnTo>
                  <a:pt x="5629722" y="2159016"/>
                </a:lnTo>
                <a:cubicBezTo>
                  <a:pt x="5627642" y="2157204"/>
                  <a:pt x="5625174" y="2155687"/>
                  <a:pt x="5622467" y="2154538"/>
                </a:cubicBezTo>
                <a:lnTo>
                  <a:pt x="5611391" y="2155281"/>
                </a:lnTo>
                <a:close/>
                <a:moveTo>
                  <a:pt x="6171535" y="2147526"/>
                </a:moveTo>
                <a:cubicBezTo>
                  <a:pt x="6169600" y="2147526"/>
                  <a:pt x="6168874" y="2151616"/>
                  <a:pt x="6171535" y="2153368"/>
                </a:cubicBezTo>
                <a:cubicBezTo>
                  <a:pt x="6180558" y="2158550"/>
                  <a:pt x="6191878" y="2160458"/>
                  <a:pt x="6202737" y="2158628"/>
                </a:cubicBezTo>
                <a:cubicBezTo>
                  <a:pt x="6207818" y="2157849"/>
                  <a:pt x="6205640" y="2154927"/>
                  <a:pt x="6207818" y="2151225"/>
                </a:cubicBezTo>
                <a:cubicBezTo>
                  <a:pt x="6192821" y="2149473"/>
                  <a:pt x="6181695" y="2148109"/>
                  <a:pt x="6171535" y="2147526"/>
                </a:cubicBezTo>
                <a:close/>
                <a:moveTo>
                  <a:pt x="9057173" y="2146551"/>
                </a:moveTo>
                <a:lnTo>
                  <a:pt x="9060317" y="2147720"/>
                </a:lnTo>
                <a:lnTo>
                  <a:pt x="9060317" y="2146551"/>
                </a:lnTo>
                <a:close/>
                <a:moveTo>
                  <a:pt x="5332058" y="2145188"/>
                </a:moveTo>
                <a:cubicBezTo>
                  <a:pt x="5330274" y="2144945"/>
                  <a:pt x="5327976" y="2145286"/>
                  <a:pt x="5325920" y="2145383"/>
                </a:cubicBezTo>
                <a:lnTo>
                  <a:pt x="5326405" y="2145772"/>
                </a:lnTo>
                <a:lnTo>
                  <a:pt x="5335113" y="2148499"/>
                </a:lnTo>
                <a:cubicBezTo>
                  <a:pt x="5335113" y="2146259"/>
                  <a:pt x="5333843" y="2145432"/>
                  <a:pt x="5332058" y="2145188"/>
                </a:cubicBezTo>
                <a:close/>
                <a:moveTo>
                  <a:pt x="2404241" y="2144410"/>
                </a:moveTo>
                <a:cubicBezTo>
                  <a:pt x="2402791" y="2144410"/>
                  <a:pt x="2402548" y="2149667"/>
                  <a:pt x="2404241" y="2150446"/>
                </a:cubicBezTo>
                <a:cubicBezTo>
                  <a:pt x="2414958" y="2153193"/>
                  <a:pt x="2425867" y="2155473"/>
                  <a:pt x="2436896" y="2157264"/>
                </a:cubicBezTo>
                <a:lnTo>
                  <a:pt x="2436411" y="2156679"/>
                </a:lnTo>
                <a:cubicBezTo>
                  <a:pt x="2433752" y="2152589"/>
                  <a:pt x="2433508" y="2148888"/>
                  <a:pt x="2430850" y="2148305"/>
                </a:cubicBezTo>
                <a:cubicBezTo>
                  <a:pt x="2422142" y="2146357"/>
                  <a:pt x="2413241" y="2145052"/>
                  <a:pt x="2404241" y="2144410"/>
                </a:cubicBezTo>
                <a:close/>
                <a:moveTo>
                  <a:pt x="6451876" y="2143825"/>
                </a:moveTo>
                <a:cubicBezTo>
                  <a:pt x="6454052" y="2146162"/>
                  <a:pt x="6455504" y="2150058"/>
                  <a:pt x="6458407" y="2150446"/>
                </a:cubicBezTo>
                <a:cubicBezTo>
                  <a:pt x="6467041" y="2152141"/>
                  <a:pt x="6475871" y="2153115"/>
                  <a:pt x="6484771" y="2153368"/>
                </a:cubicBezTo>
                <a:cubicBezTo>
                  <a:pt x="6487433" y="2153368"/>
                  <a:pt x="6484771" y="2149864"/>
                  <a:pt x="6486948" y="2145968"/>
                </a:cubicBezTo>
                <a:close/>
                <a:moveTo>
                  <a:pt x="1628531" y="2142861"/>
                </a:moveTo>
                <a:cubicBezTo>
                  <a:pt x="1617501" y="2142861"/>
                  <a:pt x="1606471" y="2144935"/>
                  <a:pt x="1596360" y="2149084"/>
                </a:cubicBezTo>
                <a:cubicBezTo>
                  <a:pt x="1616848" y="2156466"/>
                  <a:pt x="1638979" y="2160380"/>
                  <a:pt x="1661428" y="2160575"/>
                </a:cubicBezTo>
                <a:cubicBezTo>
                  <a:pt x="1666748" y="2160575"/>
                  <a:pt x="1672553" y="2158822"/>
                  <a:pt x="1672312" y="2157069"/>
                </a:cubicBezTo>
                <a:cubicBezTo>
                  <a:pt x="1672070" y="2155317"/>
                  <a:pt x="1666506" y="2151422"/>
                  <a:pt x="1660460" y="2149473"/>
                </a:cubicBezTo>
                <a:lnTo>
                  <a:pt x="1660701" y="2149084"/>
                </a:lnTo>
                <a:cubicBezTo>
                  <a:pt x="1650591" y="2144935"/>
                  <a:pt x="1639561" y="2142861"/>
                  <a:pt x="1628531" y="2142861"/>
                </a:cubicBezTo>
                <a:close/>
                <a:moveTo>
                  <a:pt x="6230795" y="2142655"/>
                </a:moveTo>
                <a:cubicBezTo>
                  <a:pt x="6232248" y="2143825"/>
                  <a:pt x="6233698" y="2144798"/>
                  <a:pt x="6234907" y="2145968"/>
                </a:cubicBezTo>
                <a:lnTo>
                  <a:pt x="6240470" y="2145968"/>
                </a:lnTo>
                <a:cubicBezTo>
                  <a:pt x="6240470" y="2145968"/>
                  <a:pt x="6239262" y="2143046"/>
                  <a:pt x="6238053" y="2142852"/>
                </a:cubicBezTo>
                <a:lnTo>
                  <a:pt x="6237568" y="2142655"/>
                </a:lnTo>
                <a:cubicBezTo>
                  <a:pt x="6235318" y="2142461"/>
                  <a:pt x="6233045" y="2142461"/>
                  <a:pt x="6230795" y="2142655"/>
                </a:cubicBezTo>
                <a:close/>
                <a:moveTo>
                  <a:pt x="8855685" y="2142267"/>
                </a:moveTo>
                <a:cubicBezTo>
                  <a:pt x="8841899" y="2145091"/>
                  <a:pt x="8835005" y="2146551"/>
                  <a:pt x="8834703" y="2148913"/>
                </a:cubicBezTo>
                <a:lnTo>
                  <a:pt x="8853008" y="2160797"/>
                </a:lnTo>
                <a:lnTo>
                  <a:pt x="8852541" y="2160575"/>
                </a:lnTo>
                <a:lnTo>
                  <a:pt x="8853267" y="2160965"/>
                </a:lnTo>
                <a:lnTo>
                  <a:pt x="8853008" y="2160797"/>
                </a:lnTo>
                <a:lnTo>
                  <a:pt x="8868507" y="2168171"/>
                </a:lnTo>
                <a:cubicBezTo>
                  <a:pt x="8868507" y="2177715"/>
                  <a:pt x="8868507" y="2177715"/>
                  <a:pt x="8906240" y="2187648"/>
                </a:cubicBezTo>
                <a:cubicBezTo>
                  <a:pt x="8914948" y="2182585"/>
                  <a:pt x="8899709" y="2176741"/>
                  <a:pt x="8888825" y="2171093"/>
                </a:cubicBezTo>
                <a:cubicBezTo>
                  <a:pt x="8900168" y="2169592"/>
                  <a:pt x="8911390" y="2167586"/>
                  <a:pt x="8922444" y="2165055"/>
                </a:cubicBezTo>
                <a:cubicBezTo>
                  <a:pt x="8928493" y="2163497"/>
                  <a:pt x="8930184" y="2159992"/>
                  <a:pt x="8933813" y="2157264"/>
                </a:cubicBezTo>
                <a:cubicBezTo>
                  <a:pt x="8906723" y="2156875"/>
                  <a:pt x="8880069" y="2151753"/>
                  <a:pt x="8855685" y="2142267"/>
                </a:cubicBezTo>
                <a:close/>
                <a:moveTo>
                  <a:pt x="1552821" y="2141682"/>
                </a:moveTo>
                <a:lnTo>
                  <a:pt x="1555482" y="2143631"/>
                </a:lnTo>
                <a:lnTo>
                  <a:pt x="1558385" y="2143631"/>
                </a:lnTo>
                <a:close/>
                <a:moveTo>
                  <a:pt x="8927282" y="2141097"/>
                </a:moveTo>
                <a:lnTo>
                  <a:pt x="8890759" y="2141294"/>
                </a:lnTo>
                <a:cubicBezTo>
                  <a:pt x="8895353" y="2151031"/>
                  <a:pt x="8914948" y="2154147"/>
                  <a:pt x="8934054" y="2157264"/>
                </a:cubicBezTo>
                <a:cubicBezTo>
                  <a:pt x="8931878" y="2152395"/>
                  <a:pt x="8929943" y="2147526"/>
                  <a:pt x="8927282" y="2141097"/>
                </a:cubicBezTo>
                <a:close/>
                <a:moveTo>
                  <a:pt x="6575960" y="2139929"/>
                </a:moveTo>
                <a:lnTo>
                  <a:pt x="6574025" y="2141488"/>
                </a:lnTo>
                <a:lnTo>
                  <a:pt x="6578136" y="2141488"/>
                </a:lnTo>
                <a:close/>
                <a:moveTo>
                  <a:pt x="2829228" y="2139929"/>
                </a:moveTo>
                <a:cubicBezTo>
                  <a:pt x="2832854" y="2148888"/>
                  <a:pt x="2850270" y="2152980"/>
                  <a:pt x="2877360" y="2156679"/>
                </a:cubicBezTo>
                <a:lnTo>
                  <a:pt x="2877360" y="2158043"/>
                </a:lnTo>
                <a:cubicBezTo>
                  <a:pt x="2877360" y="2153174"/>
                  <a:pt x="2879054" y="2148305"/>
                  <a:pt x="2880263" y="2139929"/>
                </a:cubicBezTo>
                <a:close/>
                <a:moveTo>
                  <a:pt x="2252099" y="2139735"/>
                </a:moveTo>
                <a:lnTo>
                  <a:pt x="2252099" y="2140903"/>
                </a:lnTo>
                <a:lnTo>
                  <a:pt x="2255243" y="2140903"/>
                </a:lnTo>
                <a:close/>
                <a:moveTo>
                  <a:pt x="8980013" y="2137592"/>
                </a:moveTo>
                <a:cubicBezTo>
                  <a:pt x="8937925" y="2148694"/>
                  <a:pt x="8943247" y="2157069"/>
                  <a:pt x="9008071" y="2181221"/>
                </a:cubicBezTo>
                <a:cubicBezTo>
                  <a:pt x="9053108" y="2173645"/>
                  <a:pt x="9099719" y="2174579"/>
                  <a:pt x="9144251" y="2183947"/>
                </a:cubicBezTo>
                <a:cubicBezTo>
                  <a:pt x="9156343" y="2192714"/>
                  <a:pt x="9133123" y="2191934"/>
                  <a:pt x="9130947" y="2196609"/>
                </a:cubicBezTo>
                <a:cubicBezTo>
                  <a:pt x="9153199" y="2199335"/>
                  <a:pt x="9151265" y="2207125"/>
                  <a:pt x="9163357" y="2212191"/>
                </a:cubicBezTo>
                <a:lnTo>
                  <a:pt x="9249711" y="2214722"/>
                </a:lnTo>
                <a:cubicBezTo>
                  <a:pt x="9249711" y="2206737"/>
                  <a:pt x="9221409" y="2205567"/>
                  <a:pt x="9212460" y="2199529"/>
                </a:cubicBezTo>
                <a:lnTo>
                  <a:pt x="9214880" y="2184922"/>
                </a:lnTo>
                <a:cubicBezTo>
                  <a:pt x="9236165" y="2187648"/>
                  <a:pt x="9255998" y="2190180"/>
                  <a:pt x="9275349" y="2192323"/>
                </a:cubicBezTo>
                <a:cubicBezTo>
                  <a:pt x="9287294" y="2193705"/>
                  <a:pt x="9299326" y="2194562"/>
                  <a:pt x="9311388" y="2194854"/>
                </a:cubicBezTo>
                <a:cubicBezTo>
                  <a:pt x="9323725" y="2194854"/>
                  <a:pt x="9332191" y="2188818"/>
                  <a:pt x="9324210" y="2184532"/>
                </a:cubicBezTo>
                <a:cubicBezTo>
                  <a:pt x="9314936" y="2179681"/>
                  <a:pt x="9304712" y="2176138"/>
                  <a:pt x="9293973" y="2174015"/>
                </a:cubicBezTo>
                <a:cubicBezTo>
                  <a:pt x="9276557" y="2170899"/>
                  <a:pt x="9259142" y="2169923"/>
                  <a:pt x="9241727" y="2167977"/>
                </a:cubicBezTo>
                <a:lnTo>
                  <a:pt x="9243662" y="2167977"/>
                </a:lnTo>
                <a:cubicBezTo>
                  <a:pt x="9234230" y="2167977"/>
                  <a:pt x="9224796" y="2167977"/>
                  <a:pt x="9215121" y="2165834"/>
                </a:cubicBezTo>
                <a:cubicBezTo>
                  <a:pt x="9205446" y="2163691"/>
                  <a:pt x="9196979" y="2159407"/>
                  <a:pt x="9193835" y="2160380"/>
                </a:cubicBezTo>
                <a:lnTo>
                  <a:pt x="9193594" y="2161353"/>
                </a:lnTo>
                <a:cubicBezTo>
                  <a:pt x="9150297" y="2166613"/>
                  <a:pt x="9084264" y="2149473"/>
                  <a:pt x="9041208" y="2155900"/>
                </a:cubicBezTo>
                <a:close/>
                <a:moveTo>
                  <a:pt x="6389469" y="2136619"/>
                </a:moveTo>
                <a:cubicBezTo>
                  <a:pt x="6389469" y="2136619"/>
                  <a:pt x="6389469" y="2137981"/>
                  <a:pt x="6389469" y="2138760"/>
                </a:cubicBezTo>
                <a:cubicBezTo>
                  <a:pt x="6391648" y="2138879"/>
                  <a:pt x="6393824" y="2138879"/>
                  <a:pt x="6396000" y="2138760"/>
                </a:cubicBezTo>
                <a:cubicBezTo>
                  <a:pt x="6396000" y="2138760"/>
                  <a:pt x="6396727" y="2138566"/>
                  <a:pt x="6396485" y="2137787"/>
                </a:cubicBezTo>
                <a:lnTo>
                  <a:pt x="6396000" y="2136619"/>
                </a:lnTo>
                <a:cubicBezTo>
                  <a:pt x="6393824" y="2136404"/>
                  <a:pt x="6391648" y="2136404"/>
                  <a:pt x="6389469" y="2136619"/>
                </a:cubicBezTo>
                <a:close/>
                <a:moveTo>
                  <a:pt x="11139766" y="2134865"/>
                </a:moveTo>
                <a:cubicBezTo>
                  <a:pt x="11139524" y="2134282"/>
                  <a:pt x="11136622" y="2137398"/>
                  <a:pt x="11137589" y="2137592"/>
                </a:cubicBezTo>
                <a:lnTo>
                  <a:pt x="11136863" y="2137981"/>
                </a:lnTo>
                <a:cubicBezTo>
                  <a:pt x="11142186" y="2139735"/>
                  <a:pt x="11148473" y="2141294"/>
                  <a:pt x="11154520" y="2142852"/>
                </a:cubicBezTo>
                <a:lnTo>
                  <a:pt x="11157907" y="2138760"/>
                </a:lnTo>
                <a:cubicBezTo>
                  <a:pt x="11151861" y="2137398"/>
                  <a:pt x="11145812" y="2135840"/>
                  <a:pt x="11139766" y="2134865"/>
                </a:cubicBezTo>
                <a:close/>
                <a:moveTo>
                  <a:pt x="7851640" y="2133697"/>
                </a:moveTo>
                <a:cubicBezTo>
                  <a:pt x="7845060" y="2134202"/>
                  <a:pt x="7838529" y="2134983"/>
                  <a:pt x="7832046" y="2136034"/>
                </a:cubicBezTo>
                <a:cubicBezTo>
                  <a:pt x="7832046" y="2136034"/>
                  <a:pt x="7835916" y="2139150"/>
                  <a:pt x="7838336" y="2140709"/>
                </a:cubicBezTo>
                <a:lnTo>
                  <a:pt x="7860589" y="2139929"/>
                </a:lnTo>
                <a:close/>
                <a:moveTo>
                  <a:pt x="5516037" y="2132918"/>
                </a:moveTo>
                <a:cubicBezTo>
                  <a:pt x="5502735" y="2132918"/>
                  <a:pt x="5500074" y="2138566"/>
                  <a:pt x="5511926" y="2143825"/>
                </a:cubicBezTo>
                <a:cubicBezTo>
                  <a:pt x="5519618" y="2146571"/>
                  <a:pt x="5527769" y="2148422"/>
                  <a:pt x="5536114" y="2149279"/>
                </a:cubicBezTo>
                <a:cubicBezTo>
                  <a:pt x="5541121" y="2146142"/>
                  <a:pt x="5545307" y="2142228"/>
                  <a:pt x="5548450" y="2137787"/>
                </a:cubicBezTo>
                <a:cubicBezTo>
                  <a:pt x="5538026" y="2135643"/>
                  <a:pt x="5527431" y="2134008"/>
                  <a:pt x="5516763" y="2132918"/>
                </a:cubicBezTo>
                <a:close/>
                <a:moveTo>
                  <a:pt x="6887261" y="2132139"/>
                </a:moveTo>
                <a:cubicBezTo>
                  <a:pt x="6887261" y="2132139"/>
                  <a:pt x="6885085" y="2132724"/>
                  <a:pt x="6885085" y="2132918"/>
                </a:cubicBezTo>
                <a:lnTo>
                  <a:pt x="6885567" y="2133306"/>
                </a:lnTo>
                <a:lnTo>
                  <a:pt x="6890890" y="2135061"/>
                </a:lnTo>
                <a:cubicBezTo>
                  <a:pt x="6890890" y="2135061"/>
                  <a:pt x="6893307" y="2135061"/>
                  <a:pt x="6892825" y="2133891"/>
                </a:cubicBezTo>
                <a:cubicBezTo>
                  <a:pt x="6891057" y="2133151"/>
                  <a:pt x="6889171" y="2132566"/>
                  <a:pt x="6887261" y="2132139"/>
                </a:cubicBezTo>
                <a:close/>
                <a:moveTo>
                  <a:pt x="1329323" y="2131359"/>
                </a:moveTo>
                <a:cubicBezTo>
                  <a:pt x="1329252" y="2132139"/>
                  <a:pt x="1329252" y="2132918"/>
                  <a:pt x="1329323" y="2133697"/>
                </a:cubicBezTo>
                <a:lnTo>
                  <a:pt x="1330050" y="2133697"/>
                </a:lnTo>
                <a:cubicBezTo>
                  <a:pt x="1333750" y="2133891"/>
                  <a:pt x="1337475" y="2133891"/>
                  <a:pt x="1341175" y="2133697"/>
                </a:cubicBezTo>
                <a:cubicBezTo>
                  <a:pt x="1341175" y="2133697"/>
                  <a:pt x="1341175" y="2132139"/>
                  <a:pt x="1341175" y="2131359"/>
                </a:cubicBezTo>
                <a:close/>
                <a:moveTo>
                  <a:pt x="8354812" y="2131310"/>
                </a:moveTo>
                <a:cubicBezTo>
                  <a:pt x="8348099" y="2132625"/>
                  <a:pt x="8344471" y="2136033"/>
                  <a:pt x="8341930" y="2141876"/>
                </a:cubicBezTo>
                <a:cubicBezTo>
                  <a:pt x="8332740" y="2141410"/>
                  <a:pt x="8323547" y="2141410"/>
                  <a:pt x="8314357" y="2141876"/>
                </a:cubicBezTo>
                <a:cubicBezTo>
                  <a:pt x="8293798" y="2143435"/>
                  <a:pt x="8297424" y="2148109"/>
                  <a:pt x="8325241" y="2156290"/>
                </a:cubicBezTo>
                <a:cubicBezTo>
                  <a:pt x="8327661" y="2157031"/>
                  <a:pt x="8330175" y="2157556"/>
                  <a:pt x="8332740" y="2157849"/>
                </a:cubicBezTo>
                <a:cubicBezTo>
                  <a:pt x="8332740" y="2165055"/>
                  <a:pt x="8341930" y="2171872"/>
                  <a:pt x="8365877" y="2177326"/>
                </a:cubicBezTo>
                <a:cubicBezTo>
                  <a:pt x="8370110" y="2178007"/>
                  <a:pt x="8374463" y="2178007"/>
                  <a:pt x="8378696" y="2177326"/>
                </a:cubicBezTo>
                <a:cubicBezTo>
                  <a:pt x="8381599" y="2175183"/>
                  <a:pt x="8383051" y="2172845"/>
                  <a:pt x="8381116" y="2171872"/>
                </a:cubicBezTo>
                <a:cubicBezTo>
                  <a:pt x="8372167" y="2167782"/>
                  <a:pt x="8362007" y="2163691"/>
                  <a:pt x="8352332" y="2159601"/>
                </a:cubicBezTo>
                <a:cubicBezTo>
                  <a:pt x="8369361" y="2159601"/>
                  <a:pt x="8386221" y="2162309"/>
                  <a:pt x="8401917" y="2167586"/>
                </a:cubicBezTo>
                <a:cubicBezTo>
                  <a:pt x="8409101" y="2169320"/>
                  <a:pt x="8416745" y="2169320"/>
                  <a:pt x="8423929" y="2167586"/>
                </a:cubicBezTo>
                <a:cubicBezTo>
                  <a:pt x="8425863" y="2165639"/>
                  <a:pt x="8420300" y="2160380"/>
                  <a:pt x="8413771" y="2158043"/>
                </a:cubicBezTo>
                <a:cubicBezTo>
                  <a:pt x="8399741" y="2152980"/>
                  <a:pt x="8379181" y="2149864"/>
                  <a:pt x="8372409" y="2142461"/>
                </a:cubicBezTo>
                <a:cubicBezTo>
                  <a:pt x="8384986" y="2143631"/>
                  <a:pt x="8396597" y="2144213"/>
                  <a:pt x="8396597" y="2139539"/>
                </a:cubicBezTo>
                <a:cubicBezTo>
                  <a:pt x="8396597" y="2137981"/>
                  <a:pt x="8390065" y="2133891"/>
                  <a:pt x="8386195" y="2133306"/>
                </a:cubicBezTo>
                <a:cubicBezTo>
                  <a:pt x="8371319" y="2130775"/>
                  <a:pt x="8361524" y="2129996"/>
                  <a:pt x="8354812" y="2131310"/>
                </a:cubicBezTo>
                <a:close/>
                <a:moveTo>
                  <a:pt x="9096842" y="2131165"/>
                </a:moveTo>
                <a:cubicBezTo>
                  <a:pt x="9096842" y="2131165"/>
                  <a:pt x="9096598" y="2131554"/>
                  <a:pt x="9096842" y="2132333"/>
                </a:cubicBezTo>
                <a:lnTo>
                  <a:pt x="9096842" y="2133306"/>
                </a:lnTo>
                <a:cubicBezTo>
                  <a:pt x="9099089" y="2133541"/>
                  <a:pt x="9101365" y="2133541"/>
                  <a:pt x="9103615" y="2133306"/>
                </a:cubicBezTo>
                <a:cubicBezTo>
                  <a:pt x="9103615" y="2133306"/>
                  <a:pt x="9103615" y="2131944"/>
                  <a:pt x="9103615" y="2131165"/>
                </a:cubicBezTo>
                <a:cubicBezTo>
                  <a:pt x="9101365" y="2130852"/>
                  <a:pt x="9099089" y="2130852"/>
                  <a:pt x="9096842" y="2131165"/>
                </a:cubicBezTo>
                <a:close/>
                <a:moveTo>
                  <a:pt x="1879120" y="2130775"/>
                </a:moveTo>
                <a:cubicBezTo>
                  <a:pt x="1876700" y="2130775"/>
                  <a:pt x="1874524" y="2132333"/>
                  <a:pt x="1873313" y="2133502"/>
                </a:cubicBezTo>
                <a:cubicBezTo>
                  <a:pt x="1872104" y="2134670"/>
                  <a:pt x="1875250" y="2135449"/>
                  <a:pt x="1876700" y="2135840"/>
                </a:cubicBezTo>
                <a:cubicBezTo>
                  <a:pt x="1895083" y="2141819"/>
                  <a:pt x="1915086" y="2143882"/>
                  <a:pt x="1934751" y="2141876"/>
                </a:cubicBezTo>
                <a:cubicBezTo>
                  <a:pt x="1936202" y="2141876"/>
                  <a:pt x="1934751" y="2140514"/>
                  <a:pt x="1936687" y="2138372"/>
                </a:cubicBezTo>
                <a:cubicBezTo>
                  <a:pt x="1914675" y="2137007"/>
                  <a:pt x="1895809" y="2134282"/>
                  <a:pt x="1876941" y="2132139"/>
                </a:cubicBezTo>
                <a:close/>
                <a:moveTo>
                  <a:pt x="1493320" y="2130580"/>
                </a:moveTo>
                <a:cubicBezTo>
                  <a:pt x="1473725" y="2129607"/>
                  <a:pt x="1470099" y="2133891"/>
                  <a:pt x="1466953" y="2137787"/>
                </a:cubicBezTo>
                <a:lnTo>
                  <a:pt x="1466953" y="2136034"/>
                </a:lnTo>
                <a:cubicBezTo>
                  <a:pt x="1464680" y="2139169"/>
                  <a:pt x="1462649" y="2142422"/>
                  <a:pt x="1460906" y="2145772"/>
                </a:cubicBezTo>
                <a:cubicBezTo>
                  <a:pt x="1476146" y="2144213"/>
                  <a:pt x="1481951" y="2143825"/>
                  <a:pt x="1487030" y="2143046"/>
                </a:cubicBezTo>
                <a:cubicBezTo>
                  <a:pt x="1498640" y="2141488"/>
                  <a:pt x="1507106" y="2139150"/>
                  <a:pt x="1498399" y="2132527"/>
                </a:cubicBezTo>
                <a:cubicBezTo>
                  <a:pt x="1496923" y="2131574"/>
                  <a:pt x="1495181" y="2130912"/>
                  <a:pt x="1493320" y="2130580"/>
                </a:cubicBezTo>
                <a:close/>
                <a:moveTo>
                  <a:pt x="7500185" y="2130190"/>
                </a:moveTo>
                <a:cubicBezTo>
                  <a:pt x="7497283" y="2130190"/>
                  <a:pt x="7500185" y="2135840"/>
                  <a:pt x="7502364" y="2136228"/>
                </a:cubicBezTo>
                <a:cubicBezTo>
                  <a:pt x="7510709" y="2138547"/>
                  <a:pt x="7519439" y="2139792"/>
                  <a:pt x="7528244" y="2139929"/>
                </a:cubicBezTo>
                <a:cubicBezTo>
                  <a:pt x="7532840" y="2139929"/>
                  <a:pt x="7530179" y="2135449"/>
                  <a:pt x="7530905" y="2130190"/>
                </a:cubicBezTo>
                <a:cubicBezTo>
                  <a:pt x="7520674" y="2129625"/>
                  <a:pt x="7510417" y="2129625"/>
                  <a:pt x="7500185" y="2130190"/>
                </a:cubicBezTo>
                <a:close/>
                <a:moveTo>
                  <a:pt x="7773027" y="2128243"/>
                </a:moveTo>
                <a:lnTo>
                  <a:pt x="7775688" y="2131359"/>
                </a:lnTo>
                <a:cubicBezTo>
                  <a:pt x="7777623" y="2131476"/>
                  <a:pt x="7779558" y="2131476"/>
                  <a:pt x="7781493" y="2131359"/>
                </a:cubicBezTo>
                <a:cubicBezTo>
                  <a:pt x="7781493" y="2131359"/>
                  <a:pt x="7780043" y="2129022"/>
                  <a:pt x="7780043" y="2128243"/>
                </a:cubicBezTo>
                <a:close/>
                <a:moveTo>
                  <a:pt x="6058094" y="2126685"/>
                </a:moveTo>
                <a:lnTo>
                  <a:pt x="6060029" y="2128049"/>
                </a:lnTo>
                <a:lnTo>
                  <a:pt x="6062206" y="2128049"/>
                </a:lnTo>
                <a:close/>
                <a:moveTo>
                  <a:pt x="2265162" y="2123569"/>
                </a:moveTo>
                <a:lnTo>
                  <a:pt x="2268306" y="2124736"/>
                </a:lnTo>
                <a:lnTo>
                  <a:pt x="2269514" y="2123569"/>
                </a:lnTo>
                <a:close/>
                <a:moveTo>
                  <a:pt x="6435428" y="2122984"/>
                </a:moveTo>
                <a:cubicBezTo>
                  <a:pt x="6438330" y="2126295"/>
                  <a:pt x="6438813" y="2129022"/>
                  <a:pt x="6442683" y="2130386"/>
                </a:cubicBezTo>
                <a:cubicBezTo>
                  <a:pt x="6448005" y="2131671"/>
                  <a:pt x="6453618" y="2132002"/>
                  <a:pt x="6459131" y="2131359"/>
                </a:cubicBezTo>
                <a:lnTo>
                  <a:pt x="6459616" y="2131748"/>
                </a:lnTo>
                <a:cubicBezTo>
                  <a:pt x="6462277" y="2131748"/>
                  <a:pt x="6459616" y="2127464"/>
                  <a:pt x="6457439" y="2126295"/>
                </a:cubicBezTo>
                <a:cubicBezTo>
                  <a:pt x="6450230" y="2124679"/>
                  <a:pt x="6442878" y="2123569"/>
                  <a:pt x="6435428" y="2122984"/>
                </a:cubicBezTo>
                <a:close/>
                <a:moveTo>
                  <a:pt x="9234230" y="2121620"/>
                </a:moveTo>
                <a:cubicBezTo>
                  <a:pt x="9220926" y="2126685"/>
                  <a:pt x="9223344" y="2132333"/>
                  <a:pt x="9239309" y="2136228"/>
                </a:cubicBezTo>
                <a:lnTo>
                  <a:pt x="9239551" y="2135643"/>
                </a:lnTo>
                <a:cubicBezTo>
                  <a:pt x="9261803" y="2140903"/>
                  <a:pt x="9276075" y="2138956"/>
                  <a:pt x="9281154" y="2129022"/>
                </a:cubicBezTo>
                <a:close/>
                <a:moveTo>
                  <a:pt x="7705300" y="2120452"/>
                </a:moveTo>
                <a:cubicBezTo>
                  <a:pt x="7700707" y="2120452"/>
                  <a:pt x="7699739" y="2123374"/>
                  <a:pt x="7697560" y="2125127"/>
                </a:cubicBezTo>
                <a:cubicBezTo>
                  <a:pt x="7704285" y="2127172"/>
                  <a:pt x="7711253" y="2128613"/>
                  <a:pt x="7718363" y="2129411"/>
                </a:cubicBezTo>
                <a:cubicBezTo>
                  <a:pt x="7724095" y="2129237"/>
                  <a:pt x="7729659" y="2127891"/>
                  <a:pt x="7734570" y="2125515"/>
                </a:cubicBezTo>
                <a:cubicBezTo>
                  <a:pt x="7734570" y="2125515"/>
                  <a:pt x="7731667" y="2121620"/>
                  <a:pt x="7731667" y="2121426"/>
                </a:cubicBezTo>
                <a:lnTo>
                  <a:pt x="7729488" y="2121426"/>
                </a:lnTo>
                <a:cubicBezTo>
                  <a:pt x="7721484" y="2120452"/>
                  <a:pt x="7713381" y="2120121"/>
                  <a:pt x="7705300" y="2120452"/>
                </a:cubicBezTo>
                <a:close/>
                <a:moveTo>
                  <a:pt x="6120015" y="2120062"/>
                </a:moveTo>
                <a:cubicBezTo>
                  <a:pt x="6116145" y="2121426"/>
                  <a:pt x="6113242" y="2123178"/>
                  <a:pt x="6113001" y="2125321"/>
                </a:cubicBezTo>
                <a:cubicBezTo>
                  <a:pt x="6112757" y="2127464"/>
                  <a:pt x="6118321" y="2129022"/>
                  <a:pt x="6122433" y="2130190"/>
                </a:cubicBezTo>
                <a:cubicBezTo>
                  <a:pt x="6126547" y="2131359"/>
                  <a:pt x="6135978" y="2132918"/>
                  <a:pt x="6142751" y="2134282"/>
                </a:cubicBezTo>
                <a:cubicBezTo>
                  <a:pt x="6142751" y="2132333"/>
                  <a:pt x="6144686" y="2130190"/>
                  <a:pt x="6142751" y="2128049"/>
                </a:cubicBezTo>
                <a:cubicBezTo>
                  <a:pt x="6139970" y="2125984"/>
                  <a:pt x="6136897" y="2124211"/>
                  <a:pt x="6133560" y="2122789"/>
                </a:cubicBezTo>
                <a:cubicBezTo>
                  <a:pt x="6129157" y="2121563"/>
                  <a:pt x="6124612" y="2120667"/>
                  <a:pt x="6120015" y="2120062"/>
                </a:cubicBezTo>
                <a:close/>
                <a:moveTo>
                  <a:pt x="6207818" y="2117725"/>
                </a:moveTo>
                <a:lnTo>
                  <a:pt x="6174196" y="2120841"/>
                </a:lnTo>
                <a:cubicBezTo>
                  <a:pt x="6186530" y="2129178"/>
                  <a:pt x="6202907" y="2132548"/>
                  <a:pt x="6218702" y="2129996"/>
                </a:cubicBezTo>
                <a:cubicBezTo>
                  <a:pt x="6232007" y="2127464"/>
                  <a:pt x="6221364" y="2122399"/>
                  <a:pt x="6207818" y="2117725"/>
                </a:cubicBezTo>
                <a:close/>
                <a:moveTo>
                  <a:pt x="6875651" y="2115387"/>
                </a:moveTo>
                <a:lnTo>
                  <a:pt x="6872989" y="2119673"/>
                </a:lnTo>
                <a:lnTo>
                  <a:pt x="6894275" y="2122309"/>
                </a:lnTo>
                <a:lnTo>
                  <a:pt x="6894275" y="2122789"/>
                </a:lnTo>
                <a:lnTo>
                  <a:pt x="6895001" y="2122399"/>
                </a:lnTo>
                <a:lnTo>
                  <a:pt x="6894275" y="2122309"/>
                </a:lnTo>
                <a:lnTo>
                  <a:pt x="6894275" y="2119479"/>
                </a:lnTo>
                <a:cubicBezTo>
                  <a:pt x="6888228" y="2117921"/>
                  <a:pt x="6881938" y="2116557"/>
                  <a:pt x="6875651" y="2115387"/>
                </a:cubicBezTo>
                <a:close/>
                <a:moveTo>
                  <a:pt x="1391971" y="2114025"/>
                </a:moveTo>
                <a:lnTo>
                  <a:pt x="1392456" y="2115778"/>
                </a:lnTo>
                <a:lnTo>
                  <a:pt x="1392994" y="2115792"/>
                </a:lnTo>
                <a:lnTo>
                  <a:pt x="1398048" y="2124518"/>
                </a:lnTo>
                <a:cubicBezTo>
                  <a:pt x="1401767" y="2126685"/>
                  <a:pt x="1408419" y="2128243"/>
                  <a:pt x="1421723" y="2131359"/>
                </a:cubicBezTo>
                <a:cubicBezTo>
                  <a:pt x="1408178" y="2134476"/>
                  <a:pt x="1389069" y="2136034"/>
                  <a:pt x="1407210" y="2147330"/>
                </a:cubicBezTo>
                <a:cubicBezTo>
                  <a:pt x="1436477" y="2148694"/>
                  <a:pt x="1438895" y="2142461"/>
                  <a:pt x="1431398" y="2132918"/>
                </a:cubicBezTo>
                <a:lnTo>
                  <a:pt x="1484368" y="2122010"/>
                </a:lnTo>
                <a:cubicBezTo>
                  <a:pt x="1450808" y="2109301"/>
                  <a:pt x="1433710" y="2114779"/>
                  <a:pt x="1413892" y="2116341"/>
                </a:cubicBezTo>
                <a:lnTo>
                  <a:pt x="1392994" y="2115792"/>
                </a:lnTo>
                <a:close/>
                <a:moveTo>
                  <a:pt x="8093277" y="2113246"/>
                </a:moveTo>
                <a:cubicBezTo>
                  <a:pt x="8077555" y="2114414"/>
                  <a:pt x="8062560" y="2116166"/>
                  <a:pt x="8047562" y="2117530"/>
                </a:cubicBezTo>
                <a:cubicBezTo>
                  <a:pt x="8063528" y="2133306"/>
                  <a:pt x="8069333" y="2135449"/>
                  <a:pt x="8123270" y="2142852"/>
                </a:cubicBezTo>
                <a:lnTo>
                  <a:pt x="8083361" y="2124736"/>
                </a:lnTo>
                <a:lnTo>
                  <a:pt x="8112871" y="2122399"/>
                </a:lnTo>
                <a:lnTo>
                  <a:pt x="8106099" y="2115584"/>
                </a:lnTo>
                <a:cubicBezTo>
                  <a:pt x="8101962" y="2114396"/>
                  <a:pt x="8097655" y="2113616"/>
                  <a:pt x="8093277" y="2113246"/>
                </a:cubicBezTo>
                <a:close/>
                <a:moveTo>
                  <a:pt x="1070149" y="2112637"/>
                </a:moveTo>
                <a:cubicBezTo>
                  <a:pt x="1068093" y="2112369"/>
                  <a:pt x="1065432" y="2112759"/>
                  <a:pt x="1063013" y="2113050"/>
                </a:cubicBezTo>
                <a:lnTo>
                  <a:pt x="1073656" y="2116166"/>
                </a:lnTo>
                <a:cubicBezTo>
                  <a:pt x="1073656" y="2113829"/>
                  <a:pt x="1072205" y="2112904"/>
                  <a:pt x="1070149" y="2112637"/>
                </a:cubicBezTo>
                <a:close/>
                <a:moveTo>
                  <a:pt x="3728298" y="2112271"/>
                </a:moveTo>
                <a:cubicBezTo>
                  <a:pt x="3727861" y="2113673"/>
                  <a:pt x="3727861" y="2115154"/>
                  <a:pt x="3728298" y="2116557"/>
                </a:cubicBezTo>
                <a:cubicBezTo>
                  <a:pt x="3729314" y="2116906"/>
                  <a:pt x="3730355" y="2117160"/>
                  <a:pt x="3731442" y="2117336"/>
                </a:cubicBezTo>
                <a:lnTo>
                  <a:pt x="3732168" y="2118115"/>
                </a:lnTo>
                <a:cubicBezTo>
                  <a:pt x="3739182" y="2118115"/>
                  <a:pt x="3746196" y="2116945"/>
                  <a:pt x="3752245" y="2115972"/>
                </a:cubicBezTo>
                <a:cubicBezTo>
                  <a:pt x="3752245" y="2115972"/>
                  <a:pt x="3747648" y="2112271"/>
                  <a:pt x="3746437" y="2112271"/>
                </a:cubicBezTo>
                <a:cubicBezTo>
                  <a:pt x="3740391" y="2111999"/>
                  <a:pt x="3734344" y="2111999"/>
                  <a:pt x="3728298" y="2112271"/>
                </a:cubicBezTo>
                <a:close/>
                <a:moveTo>
                  <a:pt x="8178663" y="2112077"/>
                </a:moveTo>
                <a:lnTo>
                  <a:pt x="8169470" y="2114219"/>
                </a:lnTo>
                <a:cubicBezTo>
                  <a:pt x="8156892" y="2118309"/>
                  <a:pt x="8163182" y="2122789"/>
                  <a:pt x="8189062" y="2127270"/>
                </a:cubicBezTo>
                <a:cubicBezTo>
                  <a:pt x="8195545" y="2127971"/>
                  <a:pt x="8202099" y="2128282"/>
                  <a:pt x="8208656" y="2128243"/>
                </a:cubicBezTo>
                <a:cubicBezTo>
                  <a:pt x="8206574" y="2124076"/>
                  <a:pt x="8203986" y="2120101"/>
                  <a:pt x="8200916" y="2116362"/>
                </a:cubicBezTo>
                <a:cubicBezTo>
                  <a:pt x="8195085" y="2111706"/>
                  <a:pt x="8186499" y="2110052"/>
                  <a:pt x="8178663" y="2112077"/>
                </a:cubicBezTo>
                <a:close/>
                <a:moveTo>
                  <a:pt x="5195063" y="2111103"/>
                </a:moveTo>
                <a:cubicBezTo>
                  <a:pt x="5191919" y="2110713"/>
                  <a:pt x="5189499" y="2112271"/>
                  <a:pt x="5189984" y="2113440"/>
                </a:cubicBezTo>
                <a:lnTo>
                  <a:pt x="5190467" y="2113829"/>
                </a:lnTo>
                <a:cubicBezTo>
                  <a:pt x="5192161" y="2118309"/>
                  <a:pt x="5199901" y="2121816"/>
                  <a:pt x="5214655" y="2123374"/>
                </a:cubicBezTo>
                <a:lnTo>
                  <a:pt x="5228441" y="2134085"/>
                </a:lnTo>
                <a:cubicBezTo>
                  <a:pt x="5235700" y="2132724"/>
                  <a:pt x="5246098" y="2132139"/>
                  <a:pt x="5238602" y="2127270"/>
                </a:cubicBezTo>
                <a:cubicBezTo>
                  <a:pt x="5230813" y="2124562"/>
                  <a:pt x="5222710" y="2122458"/>
                  <a:pt x="5214414" y="2121037"/>
                </a:cubicBezTo>
                <a:cubicBezTo>
                  <a:pt x="5212286" y="2118330"/>
                  <a:pt x="5209769" y="2115856"/>
                  <a:pt x="5206915" y="2113635"/>
                </a:cubicBezTo>
                <a:cubicBezTo>
                  <a:pt x="5203215" y="2112154"/>
                  <a:pt x="5199175" y="2111297"/>
                  <a:pt x="5195063" y="2111103"/>
                </a:cubicBezTo>
                <a:close/>
                <a:moveTo>
                  <a:pt x="1316262" y="2109593"/>
                </a:moveTo>
                <a:cubicBezTo>
                  <a:pt x="1307856" y="2108815"/>
                  <a:pt x="1301023" y="2109448"/>
                  <a:pt x="1298604" y="2111688"/>
                </a:cubicBezTo>
                <a:cubicBezTo>
                  <a:pt x="1297636" y="2112856"/>
                  <a:pt x="1304409" y="2117921"/>
                  <a:pt x="1307070" y="2118309"/>
                </a:cubicBezTo>
                <a:lnTo>
                  <a:pt x="1307797" y="2118309"/>
                </a:lnTo>
                <a:cubicBezTo>
                  <a:pt x="1318922" y="2119790"/>
                  <a:pt x="1330146" y="2120628"/>
                  <a:pt x="1341419" y="2120841"/>
                </a:cubicBezTo>
                <a:cubicBezTo>
                  <a:pt x="1344321" y="2120841"/>
                  <a:pt x="1342869" y="2117336"/>
                  <a:pt x="1343354" y="2115972"/>
                </a:cubicBezTo>
                <a:cubicBezTo>
                  <a:pt x="1334646" y="2112563"/>
                  <a:pt x="1324668" y="2110372"/>
                  <a:pt x="1316262" y="2109593"/>
                </a:cubicBezTo>
                <a:close/>
                <a:moveTo>
                  <a:pt x="5954084" y="2108375"/>
                </a:moveTo>
                <a:cubicBezTo>
                  <a:pt x="5953721" y="2110616"/>
                  <a:pt x="5954495" y="2112856"/>
                  <a:pt x="5956263" y="2114608"/>
                </a:cubicBezTo>
                <a:cubicBezTo>
                  <a:pt x="5956263" y="2114608"/>
                  <a:pt x="5963759" y="2115778"/>
                  <a:pt x="5969808" y="2116751"/>
                </a:cubicBezTo>
                <a:lnTo>
                  <a:pt x="5965938" y="2108375"/>
                </a:lnTo>
                <a:cubicBezTo>
                  <a:pt x="5961994" y="2108142"/>
                  <a:pt x="5958027" y="2108142"/>
                  <a:pt x="5954084" y="2108375"/>
                </a:cubicBezTo>
                <a:close/>
                <a:moveTo>
                  <a:pt x="1050677" y="2107987"/>
                </a:moveTo>
                <a:cubicBezTo>
                  <a:pt x="1049999" y="2109116"/>
                  <a:pt x="1049445" y="2110285"/>
                  <a:pt x="1048983" y="2111492"/>
                </a:cubicBezTo>
                <a:lnTo>
                  <a:pt x="1059626" y="2112467"/>
                </a:lnTo>
                <a:close/>
                <a:moveTo>
                  <a:pt x="3934139" y="2107208"/>
                </a:moveTo>
                <a:lnTo>
                  <a:pt x="3934622" y="2107987"/>
                </a:lnTo>
                <a:cubicBezTo>
                  <a:pt x="3928842" y="2107480"/>
                  <a:pt x="3922989" y="2107480"/>
                  <a:pt x="3917206" y="2107987"/>
                </a:cubicBezTo>
                <a:cubicBezTo>
                  <a:pt x="3915754" y="2109351"/>
                  <a:pt x="3920109" y="2112271"/>
                  <a:pt x="3922044" y="2114608"/>
                </a:cubicBezTo>
                <a:cubicBezTo>
                  <a:pt x="3927656" y="2115213"/>
                  <a:pt x="3933365" y="2115213"/>
                  <a:pt x="3938977" y="2114608"/>
                </a:cubicBezTo>
                <a:cubicBezTo>
                  <a:pt x="3940427" y="2113829"/>
                  <a:pt x="3936316" y="2110713"/>
                  <a:pt x="3934139" y="2107208"/>
                </a:cubicBezTo>
                <a:close/>
                <a:moveTo>
                  <a:pt x="8381116" y="2107014"/>
                </a:moveTo>
                <a:lnTo>
                  <a:pt x="8378696" y="2110518"/>
                </a:lnTo>
                <a:cubicBezTo>
                  <a:pt x="8380923" y="2111005"/>
                  <a:pt x="8383196" y="2111396"/>
                  <a:pt x="8385469" y="2111688"/>
                </a:cubicBezTo>
                <a:cubicBezTo>
                  <a:pt x="8386655" y="2110578"/>
                  <a:pt x="8387648" y="2109330"/>
                  <a:pt x="8388372" y="2107987"/>
                </a:cubicBezTo>
                <a:close/>
                <a:moveTo>
                  <a:pt x="9610597" y="2104676"/>
                </a:moveTo>
                <a:cubicBezTo>
                  <a:pt x="9609101" y="2104850"/>
                  <a:pt x="9607641" y="2105181"/>
                  <a:pt x="9606242" y="2105649"/>
                </a:cubicBezTo>
                <a:cubicBezTo>
                  <a:pt x="9606242" y="2105649"/>
                  <a:pt x="9606001" y="2106817"/>
                  <a:pt x="9606242" y="2107402"/>
                </a:cubicBezTo>
                <a:lnTo>
                  <a:pt x="9606727" y="2107402"/>
                </a:lnTo>
                <a:cubicBezTo>
                  <a:pt x="9608662" y="2107402"/>
                  <a:pt x="9611805" y="2107402"/>
                  <a:pt x="9612288" y="2107402"/>
                </a:cubicBezTo>
                <a:cubicBezTo>
                  <a:pt x="9612773" y="2107402"/>
                  <a:pt x="9612288" y="2105649"/>
                  <a:pt x="9610597" y="2104676"/>
                </a:cubicBezTo>
                <a:close/>
                <a:moveTo>
                  <a:pt x="4018070" y="2103897"/>
                </a:moveTo>
                <a:cubicBezTo>
                  <a:pt x="4018362" y="2105142"/>
                  <a:pt x="4018771" y="2106390"/>
                  <a:pt x="4019279" y="2107596"/>
                </a:cubicBezTo>
                <a:lnTo>
                  <a:pt x="4029680" y="2108766"/>
                </a:lnTo>
                <a:lnTo>
                  <a:pt x="4029316" y="2106854"/>
                </a:lnTo>
                <a:lnTo>
                  <a:pt x="4029922" y="2107014"/>
                </a:lnTo>
                <a:lnTo>
                  <a:pt x="4029198" y="2106234"/>
                </a:lnTo>
                <a:lnTo>
                  <a:pt x="4029316" y="2106854"/>
                </a:lnTo>
                <a:close/>
                <a:moveTo>
                  <a:pt x="2551546" y="2103897"/>
                </a:moveTo>
                <a:cubicBezTo>
                  <a:pt x="2550337" y="2105455"/>
                  <a:pt x="2546952" y="2107014"/>
                  <a:pt x="2548887" y="2107987"/>
                </a:cubicBezTo>
                <a:cubicBezTo>
                  <a:pt x="2554014" y="2110655"/>
                  <a:pt x="2559649" y="2112641"/>
                  <a:pt x="2565577" y="2113829"/>
                </a:cubicBezTo>
                <a:cubicBezTo>
                  <a:pt x="2571745" y="2114706"/>
                  <a:pt x="2578032" y="2114706"/>
                  <a:pt x="2584201" y="2113829"/>
                </a:cubicBezTo>
                <a:cubicBezTo>
                  <a:pt x="2587103" y="2114608"/>
                  <a:pt x="2589765" y="2111882"/>
                  <a:pt x="2587347" y="2110130"/>
                </a:cubicBezTo>
                <a:lnTo>
                  <a:pt x="2588312" y="2108572"/>
                </a:lnTo>
                <a:cubicBezTo>
                  <a:pt x="2582725" y="2106038"/>
                  <a:pt x="2576557" y="2104441"/>
                  <a:pt x="2570173" y="2103897"/>
                </a:cubicBezTo>
                <a:cubicBezTo>
                  <a:pt x="2563979" y="2103411"/>
                  <a:pt x="2557740" y="2103411"/>
                  <a:pt x="2551546" y="2103897"/>
                </a:cubicBezTo>
                <a:close/>
                <a:moveTo>
                  <a:pt x="1045113" y="2103701"/>
                </a:moveTo>
                <a:lnTo>
                  <a:pt x="1049950" y="2107208"/>
                </a:lnTo>
                <a:lnTo>
                  <a:pt x="1053823" y="2104870"/>
                </a:lnTo>
                <a:close/>
                <a:moveTo>
                  <a:pt x="928528" y="2102143"/>
                </a:moveTo>
                <a:lnTo>
                  <a:pt x="930945" y="2103507"/>
                </a:lnTo>
                <a:lnTo>
                  <a:pt x="934091" y="2103507"/>
                </a:lnTo>
                <a:close/>
                <a:moveTo>
                  <a:pt x="3680163" y="2101948"/>
                </a:moveTo>
                <a:lnTo>
                  <a:pt x="3684274" y="2105065"/>
                </a:lnTo>
                <a:lnTo>
                  <a:pt x="3689356" y="2103897"/>
                </a:lnTo>
                <a:cubicBezTo>
                  <a:pt x="3689356" y="2103897"/>
                  <a:pt x="3687903" y="2102339"/>
                  <a:pt x="3686453" y="2101948"/>
                </a:cubicBezTo>
                <a:close/>
                <a:moveTo>
                  <a:pt x="1967406" y="2101560"/>
                </a:moveTo>
                <a:cubicBezTo>
                  <a:pt x="1965471" y="2101560"/>
                  <a:pt x="1961116" y="2102727"/>
                  <a:pt x="1961116" y="2103897"/>
                </a:cubicBezTo>
                <a:cubicBezTo>
                  <a:pt x="1961116" y="2105065"/>
                  <a:pt x="1965230" y="2107987"/>
                  <a:pt x="1967647" y="2108375"/>
                </a:cubicBezTo>
                <a:lnTo>
                  <a:pt x="1967406" y="2107987"/>
                </a:lnTo>
                <a:cubicBezTo>
                  <a:pt x="1979258" y="2110130"/>
                  <a:pt x="1991594" y="2111492"/>
                  <a:pt x="2002719" y="2113246"/>
                </a:cubicBezTo>
                <a:cubicBezTo>
                  <a:pt x="2013847" y="2114999"/>
                  <a:pt x="2023281" y="2116751"/>
                  <a:pt x="2021829" y="2113246"/>
                </a:cubicBezTo>
                <a:cubicBezTo>
                  <a:pt x="2020379" y="2109739"/>
                  <a:pt x="2009251" y="2109351"/>
                  <a:pt x="2001511" y="2108766"/>
                </a:cubicBezTo>
                <a:cubicBezTo>
                  <a:pt x="1990142" y="2106234"/>
                  <a:pt x="1979016" y="2103701"/>
                  <a:pt x="1967406" y="2101560"/>
                </a:cubicBezTo>
                <a:close/>
                <a:moveTo>
                  <a:pt x="8821339" y="2101363"/>
                </a:moveTo>
                <a:cubicBezTo>
                  <a:pt x="8799813" y="2106038"/>
                  <a:pt x="8797151" y="2112856"/>
                  <a:pt x="8810211" y="2122205"/>
                </a:cubicBezTo>
                <a:cubicBezTo>
                  <a:pt x="8814808" y="2122205"/>
                  <a:pt x="8820372" y="2120452"/>
                  <a:pt x="8821098" y="2124736"/>
                </a:cubicBezTo>
                <a:lnTo>
                  <a:pt x="8810455" y="2122399"/>
                </a:lnTo>
                <a:cubicBezTo>
                  <a:pt x="8812631" y="2131554"/>
                  <a:pt x="8828353" y="2138177"/>
                  <a:pt x="8855203" y="2141876"/>
                </a:cubicBezTo>
                <a:cubicBezTo>
                  <a:pt x="8853316" y="2133034"/>
                  <a:pt x="8850172" y="2124405"/>
                  <a:pt x="8845769" y="2116166"/>
                </a:cubicBezTo>
                <a:lnTo>
                  <a:pt x="8845527" y="2116166"/>
                </a:lnTo>
                <a:cubicBezTo>
                  <a:pt x="8842866" y="2111882"/>
                  <a:pt x="8830529" y="2106817"/>
                  <a:pt x="8821339" y="2101363"/>
                </a:cubicBezTo>
                <a:close/>
                <a:moveTo>
                  <a:pt x="8935022" y="2100390"/>
                </a:moveTo>
                <a:cubicBezTo>
                  <a:pt x="8932556" y="2100683"/>
                  <a:pt x="8930184" y="2101345"/>
                  <a:pt x="8928008" y="2102339"/>
                </a:cubicBezTo>
                <a:cubicBezTo>
                  <a:pt x="8932097" y="2103449"/>
                  <a:pt x="8936304" y="2104149"/>
                  <a:pt x="8940586" y="2104480"/>
                </a:cubicBezTo>
                <a:cubicBezTo>
                  <a:pt x="8943488" y="2104480"/>
                  <a:pt x="8944456" y="2102922"/>
                  <a:pt x="8946150" y="2101948"/>
                </a:cubicBezTo>
                <a:cubicBezTo>
                  <a:pt x="8942739" y="2101363"/>
                  <a:pt x="8939255" y="2101035"/>
                  <a:pt x="8935748" y="2100975"/>
                </a:cubicBezTo>
                <a:close/>
                <a:moveTo>
                  <a:pt x="5010025" y="2100390"/>
                </a:moveTo>
                <a:lnTo>
                  <a:pt x="5011231" y="2101045"/>
                </a:lnTo>
                <a:lnTo>
                  <a:pt x="5010749" y="2101169"/>
                </a:lnTo>
                <a:lnTo>
                  <a:pt x="5009552" y="2100398"/>
                </a:lnTo>
                <a:close/>
                <a:moveTo>
                  <a:pt x="1801475" y="2100390"/>
                </a:moveTo>
                <a:lnTo>
                  <a:pt x="1799298" y="2100975"/>
                </a:lnTo>
                <a:lnTo>
                  <a:pt x="1799726" y="2101048"/>
                </a:lnTo>
                <a:lnTo>
                  <a:pt x="1794219" y="2103118"/>
                </a:lnTo>
                <a:cubicBezTo>
                  <a:pt x="1793976" y="2104480"/>
                  <a:pt x="1797363" y="2107402"/>
                  <a:pt x="1799298" y="2107792"/>
                </a:cubicBezTo>
                <a:cubicBezTo>
                  <a:pt x="1819738" y="2114064"/>
                  <a:pt x="1841991" y="2115485"/>
                  <a:pt x="1863396" y="2111882"/>
                </a:cubicBezTo>
                <a:lnTo>
                  <a:pt x="1799726" y="2101048"/>
                </a:lnTo>
                <a:close/>
                <a:moveTo>
                  <a:pt x="5141849" y="2099417"/>
                </a:moveTo>
                <a:cubicBezTo>
                  <a:pt x="5138462" y="2100585"/>
                  <a:pt x="5136044" y="2102533"/>
                  <a:pt x="5136044" y="2104480"/>
                </a:cubicBezTo>
                <a:cubicBezTo>
                  <a:pt x="5136044" y="2106429"/>
                  <a:pt x="5140397" y="2107987"/>
                  <a:pt x="5143058" y="2109739"/>
                </a:cubicBezTo>
                <a:lnTo>
                  <a:pt x="5148381" y="2115387"/>
                </a:lnTo>
                <a:lnTo>
                  <a:pt x="5152248" y="2111103"/>
                </a:lnTo>
                <a:cubicBezTo>
                  <a:pt x="5154910" y="2111103"/>
                  <a:pt x="5159506" y="2109739"/>
                  <a:pt x="5159506" y="2108375"/>
                </a:cubicBezTo>
                <a:cubicBezTo>
                  <a:pt x="5158805" y="2106234"/>
                  <a:pt x="5157160" y="2104384"/>
                  <a:pt x="5154910" y="2103118"/>
                </a:cubicBezTo>
                <a:lnTo>
                  <a:pt x="5154427" y="2101560"/>
                </a:lnTo>
                <a:cubicBezTo>
                  <a:pt x="5150435" y="2100196"/>
                  <a:pt x="5146179" y="2099474"/>
                  <a:pt x="5141849" y="2099417"/>
                </a:cubicBezTo>
                <a:close/>
                <a:moveTo>
                  <a:pt x="3943088" y="2098832"/>
                </a:moveTo>
                <a:lnTo>
                  <a:pt x="3957116" y="2101169"/>
                </a:lnTo>
                <a:lnTo>
                  <a:pt x="3957116" y="2098832"/>
                </a:lnTo>
                <a:close/>
                <a:moveTo>
                  <a:pt x="5021633" y="2098053"/>
                </a:moveTo>
                <a:lnTo>
                  <a:pt x="5022603" y="2099611"/>
                </a:lnTo>
                <a:lnTo>
                  <a:pt x="5028141" y="2099496"/>
                </a:lnTo>
                <a:lnTo>
                  <a:pt x="5085733" y="2112271"/>
                </a:lnTo>
                <a:cubicBezTo>
                  <a:pt x="5090571" y="2113246"/>
                  <a:pt x="5096858" y="2110518"/>
                  <a:pt x="5105566" y="2108766"/>
                </a:cubicBezTo>
                <a:cubicBezTo>
                  <a:pt x="5088272" y="2104870"/>
                  <a:pt x="5072792" y="2100975"/>
                  <a:pt x="5059005" y="2098857"/>
                </a:cubicBezTo>
                <a:lnTo>
                  <a:pt x="5028141" y="2099496"/>
                </a:lnTo>
                <a:close/>
                <a:moveTo>
                  <a:pt x="5005911" y="2098053"/>
                </a:moveTo>
                <a:lnTo>
                  <a:pt x="5009552" y="2100398"/>
                </a:lnTo>
                <a:lnTo>
                  <a:pt x="4974227" y="2100975"/>
                </a:lnTo>
                <a:cubicBezTo>
                  <a:pt x="4993696" y="2111745"/>
                  <a:pt x="5016869" y="2117336"/>
                  <a:pt x="5040501" y="2116945"/>
                </a:cubicBezTo>
                <a:lnTo>
                  <a:pt x="5011231" y="2101045"/>
                </a:lnTo>
                <a:lnTo>
                  <a:pt x="5016798" y="2099611"/>
                </a:lnTo>
                <a:close/>
                <a:moveTo>
                  <a:pt x="7259999" y="2097859"/>
                </a:moveTo>
                <a:lnTo>
                  <a:pt x="7259031" y="2098638"/>
                </a:lnTo>
                <a:lnTo>
                  <a:pt x="7290959" y="2104676"/>
                </a:lnTo>
                <a:cubicBezTo>
                  <a:pt x="7282203" y="2099145"/>
                  <a:pt x="7271027" y="2096689"/>
                  <a:pt x="7259999" y="2097859"/>
                </a:cubicBezTo>
                <a:close/>
                <a:moveTo>
                  <a:pt x="3810538" y="2097859"/>
                </a:moveTo>
                <a:lnTo>
                  <a:pt x="3811264" y="2098638"/>
                </a:lnTo>
                <a:cubicBezTo>
                  <a:pt x="3811264" y="2102727"/>
                  <a:pt x="3810053" y="2107014"/>
                  <a:pt x="3808844" y="2113050"/>
                </a:cubicBezTo>
                <a:lnTo>
                  <a:pt x="3838596" y="2110324"/>
                </a:lnTo>
                <a:cubicBezTo>
                  <a:pt x="3837387" y="2102922"/>
                  <a:pt x="3820454" y="2100975"/>
                  <a:pt x="3810538" y="2097859"/>
                </a:cubicBezTo>
                <a:close/>
                <a:moveTo>
                  <a:pt x="1143803" y="2097664"/>
                </a:moveTo>
                <a:cubicBezTo>
                  <a:pt x="1144285" y="2105455"/>
                  <a:pt x="1159766" y="2108375"/>
                  <a:pt x="1174037" y="2111688"/>
                </a:cubicBezTo>
                <a:lnTo>
                  <a:pt x="1174037" y="2111492"/>
                </a:lnTo>
                <a:cubicBezTo>
                  <a:pt x="1188309" y="2108960"/>
                  <a:pt x="1190241" y="2104092"/>
                  <a:pt x="1171135" y="2097664"/>
                </a:cubicBezTo>
                <a:cubicBezTo>
                  <a:pt x="1162064" y="2096767"/>
                  <a:pt x="1152871" y="2096767"/>
                  <a:pt x="1143803" y="2097664"/>
                </a:cubicBezTo>
                <a:close/>
                <a:moveTo>
                  <a:pt x="9392419" y="2097468"/>
                </a:moveTo>
                <a:cubicBezTo>
                  <a:pt x="9383569" y="2099047"/>
                  <a:pt x="9374844" y="2101073"/>
                  <a:pt x="9366296" y="2103507"/>
                </a:cubicBezTo>
                <a:cubicBezTo>
                  <a:pt x="9388176" y="2109486"/>
                  <a:pt x="9411797" y="2109954"/>
                  <a:pt x="9434023" y="2104870"/>
                </a:cubicBezTo>
                <a:cubicBezTo>
                  <a:pt x="9421813" y="2098268"/>
                  <a:pt x="9406950" y="2095619"/>
                  <a:pt x="9392419" y="2097468"/>
                </a:cubicBezTo>
                <a:close/>
                <a:moveTo>
                  <a:pt x="11054644" y="2097204"/>
                </a:moveTo>
                <a:lnTo>
                  <a:pt x="11054624" y="2097274"/>
                </a:lnTo>
                <a:lnTo>
                  <a:pt x="11054576" y="2097242"/>
                </a:lnTo>
                <a:close/>
                <a:moveTo>
                  <a:pt x="9336339" y="2096919"/>
                </a:moveTo>
                <a:cubicBezTo>
                  <a:pt x="9327618" y="2095930"/>
                  <a:pt x="9318684" y="2096165"/>
                  <a:pt x="9309938" y="2097664"/>
                </a:cubicBezTo>
                <a:cubicBezTo>
                  <a:pt x="9293607" y="2101617"/>
                  <a:pt x="9276195" y="2101617"/>
                  <a:pt x="9259869" y="2097664"/>
                </a:cubicBezTo>
                <a:cubicBezTo>
                  <a:pt x="9252903" y="2096826"/>
                  <a:pt x="9245792" y="2096826"/>
                  <a:pt x="9238824" y="2097664"/>
                </a:cubicBezTo>
                <a:cubicBezTo>
                  <a:pt x="9233504" y="2097664"/>
                  <a:pt x="9228667" y="2099805"/>
                  <a:pt x="9228425" y="2101754"/>
                </a:cubicBezTo>
                <a:cubicBezTo>
                  <a:pt x="9228181" y="2103701"/>
                  <a:pt x="9232295" y="2107402"/>
                  <a:pt x="9237374" y="2109155"/>
                </a:cubicBezTo>
                <a:cubicBezTo>
                  <a:pt x="9253121" y="2115252"/>
                  <a:pt x="9270051" y="2119070"/>
                  <a:pt x="9287444" y="2120452"/>
                </a:cubicBezTo>
                <a:cubicBezTo>
                  <a:pt x="9300989" y="2120452"/>
                  <a:pt x="9315985" y="2122984"/>
                  <a:pt x="9328080" y="2124154"/>
                </a:cubicBezTo>
                <a:lnTo>
                  <a:pt x="9365813" y="2155900"/>
                </a:lnTo>
                <a:lnTo>
                  <a:pt x="9421930" y="2168365"/>
                </a:lnTo>
                <a:lnTo>
                  <a:pt x="9521585" y="2164470"/>
                </a:lnTo>
                <a:cubicBezTo>
                  <a:pt x="9484093" y="2150642"/>
                  <a:pt x="9442971" y="2137592"/>
                  <a:pt x="9421203" y="2118503"/>
                </a:cubicBezTo>
                <a:cubicBezTo>
                  <a:pt x="9412178" y="2119166"/>
                  <a:pt x="9403211" y="2120276"/>
                  <a:pt x="9394354" y="2121816"/>
                </a:cubicBezTo>
                <a:cubicBezTo>
                  <a:pt x="9376885" y="2124894"/>
                  <a:pt x="9358637" y="2123101"/>
                  <a:pt x="9342593" y="2116751"/>
                </a:cubicBezTo>
                <a:cubicBezTo>
                  <a:pt x="9334853" y="2108181"/>
                  <a:pt x="9348398" y="2105844"/>
                  <a:pt x="9361458" y="2103507"/>
                </a:cubicBezTo>
                <a:cubicBezTo>
                  <a:pt x="9353567" y="2100117"/>
                  <a:pt x="9345060" y="2097907"/>
                  <a:pt x="9336339" y="2096919"/>
                </a:cubicBezTo>
                <a:close/>
                <a:moveTo>
                  <a:pt x="11260344" y="2095911"/>
                </a:moveTo>
                <a:cubicBezTo>
                  <a:pt x="11250851" y="2094012"/>
                  <a:pt x="11241477" y="2093087"/>
                  <a:pt x="11233374" y="2096106"/>
                </a:cubicBezTo>
                <a:cubicBezTo>
                  <a:pt x="11255031" y="2103653"/>
                  <a:pt x="11277582" y="2109257"/>
                  <a:pt x="11300617" y="2112851"/>
                </a:cubicBezTo>
                <a:lnTo>
                  <a:pt x="11369966" y="2117477"/>
                </a:lnTo>
                <a:lnTo>
                  <a:pt x="11370036" y="2117530"/>
                </a:lnTo>
                <a:lnTo>
                  <a:pt x="11370762" y="2117530"/>
                </a:lnTo>
                <a:lnTo>
                  <a:pt x="11369966" y="2117477"/>
                </a:lnTo>
                <a:lnTo>
                  <a:pt x="11356250" y="2107014"/>
                </a:lnTo>
                <a:cubicBezTo>
                  <a:pt x="11332061" y="2105065"/>
                  <a:pt x="11310291" y="2103701"/>
                  <a:pt x="11288038" y="2101560"/>
                </a:cubicBezTo>
                <a:cubicBezTo>
                  <a:pt x="11279452" y="2100683"/>
                  <a:pt x="11269838" y="2097810"/>
                  <a:pt x="11260344" y="2095911"/>
                </a:cubicBezTo>
                <a:close/>
                <a:moveTo>
                  <a:pt x="5176680" y="2095521"/>
                </a:moveTo>
                <a:lnTo>
                  <a:pt x="5179342" y="2097468"/>
                </a:lnTo>
                <a:lnTo>
                  <a:pt x="5182485" y="2097468"/>
                </a:lnTo>
                <a:close/>
                <a:moveTo>
                  <a:pt x="6173955" y="2095327"/>
                </a:moveTo>
                <a:cubicBezTo>
                  <a:pt x="6155328" y="2101560"/>
                  <a:pt x="6158231" y="2105844"/>
                  <a:pt x="6187501" y="2113246"/>
                </a:cubicBezTo>
                <a:cubicBezTo>
                  <a:pt x="6193303" y="2114804"/>
                  <a:pt x="6199835" y="2115778"/>
                  <a:pt x="6206366" y="2117142"/>
                </a:cubicBezTo>
                <a:cubicBezTo>
                  <a:pt x="6221120" y="2118115"/>
                  <a:pt x="6236600" y="2120452"/>
                  <a:pt x="6232007" y="2113246"/>
                </a:cubicBezTo>
                <a:lnTo>
                  <a:pt x="6232489" y="2113050"/>
                </a:lnTo>
                <a:close/>
                <a:moveTo>
                  <a:pt x="6063655" y="2094742"/>
                </a:moveTo>
                <a:cubicBezTo>
                  <a:pt x="6047210" y="2092014"/>
                  <a:pt x="6046242" y="2096300"/>
                  <a:pt x="6047451" y="2100390"/>
                </a:cubicBezTo>
                <a:cubicBezTo>
                  <a:pt x="6049168" y="2103468"/>
                  <a:pt x="6051273" y="2106408"/>
                  <a:pt x="6053739" y="2109155"/>
                </a:cubicBezTo>
                <a:cubicBezTo>
                  <a:pt x="6062424" y="2109798"/>
                  <a:pt x="6071179" y="2109798"/>
                  <a:pt x="6079862" y="2109155"/>
                </a:cubicBezTo>
                <a:lnTo>
                  <a:pt x="6085611" y="2102453"/>
                </a:lnTo>
                <a:lnTo>
                  <a:pt x="6086393" y="2102727"/>
                </a:lnTo>
                <a:lnTo>
                  <a:pt x="6086879" y="2100975"/>
                </a:lnTo>
                <a:lnTo>
                  <a:pt x="6085611" y="2102453"/>
                </a:lnTo>
                <a:close/>
                <a:moveTo>
                  <a:pt x="10424797" y="2094328"/>
                </a:moveTo>
                <a:lnTo>
                  <a:pt x="10425492" y="2094352"/>
                </a:lnTo>
                <a:lnTo>
                  <a:pt x="10424525" y="2094352"/>
                </a:lnTo>
                <a:close/>
                <a:moveTo>
                  <a:pt x="6112757" y="2094157"/>
                </a:moveTo>
                <a:cubicBezTo>
                  <a:pt x="6109372" y="2097859"/>
                  <a:pt x="6118321" y="2103507"/>
                  <a:pt x="6130417" y="2105844"/>
                </a:cubicBezTo>
                <a:lnTo>
                  <a:pt x="6136704" y="2105844"/>
                </a:lnTo>
                <a:lnTo>
                  <a:pt x="6139468" y="2103104"/>
                </a:lnTo>
                <a:lnTo>
                  <a:pt x="6139848" y="2103312"/>
                </a:lnTo>
                <a:lnTo>
                  <a:pt x="6139848" y="2102727"/>
                </a:lnTo>
                <a:lnTo>
                  <a:pt x="6139468" y="2103104"/>
                </a:lnTo>
                <a:lnTo>
                  <a:pt x="6123159" y="2094157"/>
                </a:lnTo>
                <a:cubicBezTo>
                  <a:pt x="6119797" y="2093184"/>
                  <a:pt x="6116120" y="2093184"/>
                  <a:pt x="6112757" y="2094157"/>
                </a:cubicBezTo>
                <a:close/>
                <a:moveTo>
                  <a:pt x="1694565" y="2093184"/>
                </a:moveTo>
                <a:cubicBezTo>
                  <a:pt x="1692896" y="2093241"/>
                  <a:pt x="1691251" y="2093573"/>
                  <a:pt x="1689727" y="2094157"/>
                </a:cubicBezTo>
                <a:cubicBezTo>
                  <a:pt x="1689727" y="2095716"/>
                  <a:pt x="1686824" y="2097468"/>
                  <a:pt x="1689727" y="2098444"/>
                </a:cubicBezTo>
                <a:cubicBezTo>
                  <a:pt x="1699207" y="2103527"/>
                  <a:pt x="1709148" y="2108005"/>
                  <a:pt x="1719479" y="2111882"/>
                </a:cubicBezTo>
                <a:lnTo>
                  <a:pt x="1719720" y="2110130"/>
                </a:lnTo>
                <a:cubicBezTo>
                  <a:pt x="1734715" y="2114608"/>
                  <a:pt x="1754066" y="2112271"/>
                  <a:pt x="1768096" y="2120258"/>
                </a:cubicBezTo>
                <a:cubicBezTo>
                  <a:pt x="1773175" y="2118700"/>
                  <a:pt x="1781400" y="2117921"/>
                  <a:pt x="1782609" y="2115584"/>
                </a:cubicBezTo>
                <a:cubicBezTo>
                  <a:pt x="1783818" y="2113246"/>
                  <a:pt x="1776078" y="2109155"/>
                  <a:pt x="1770999" y="2107987"/>
                </a:cubicBezTo>
                <a:cubicBezTo>
                  <a:pt x="1746811" y="2102533"/>
                  <a:pt x="1720203" y="2097859"/>
                  <a:pt x="1694565" y="2093184"/>
                </a:cubicBezTo>
                <a:close/>
                <a:moveTo>
                  <a:pt x="1470340" y="2091820"/>
                </a:moveTo>
                <a:lnTo>
                  <a:pt x="1468405" y="2093184"/>
                </a:lnTo>
                <a:lnTo>
                  <a:pt x="1473725" y="2093184"/>
                </a:lnTo>
                <a:close/>
                <a:moveTo>
                  <a:pt x="11044707" y="2090653"/>
                </a:moveTo>
                <a:lnTo>
                  <a:pt x="11054576" y="2097242"/>
                </a:lnTo>
                <a:lnTo>
                  <a:pt x="11046883" y="2101560"/>
                </a:lnTo>
                <a:cubicBezTo>
                  <a:pt x="11046883" y="2103507"/>
                  <a:pt x="11053415" y="2106429"/>
                  <a:pt x="11058253" y="2108181"/>
                </a:cubicBezTo>
                <a:lnTo>
                  <a:pt x="11057526" y="2108572"/>
                </a:lnTo>
                <a:cubicBezTo>
                  <a:pt x="11061432" y="2109232"/>
                  <a:pt x="11065472" y="2109232"/>
                  <a:pt x="11069378" y="2108572"/>
                </a:cubicBezTo>
                <a:cubicBezTo>
                  <a:pt x="11072280" y="2107208"/>
                  <a:pt x="11074942" y="2104870"/>
                  <a:pt x="11072280" y="2103312"/>
                </a:cubicBezTo>
                <a:cubicBezTo>
                  <a:pt x="11066755" y="2100760"/>
                  <a:pt x="11060919" y="2098677"/>
                  <a:pt x="11054865" y="2097080"/>
                </a:cubicBezTo>
                <a:lnTo>
                  <a:pt x="11054644" y="2097204"/>
                </a:lnTo>
                <a:lnTo>
                  <a:pt x="11056076" y="2092211"/>
                </a:lnTo>
                <a:close/>
                <a:moveTo>
                  <a:pt x="11142668" y="2089873"/>
                </a:moveTo>
                <a:cubicBezTo>
                  <a:pt x="11168309" y="2096689"/>
                  <a:pt x="11192979" y="2103701"/>
                  <a:pt x="11218135" y="2110130"/>
                </a:cubicBezTo>
                <a:lnTo>
                  <a:pt x="11217409" y="2110130"/>
                </a:lnTo>
                <a:cubicBezTo>
                  <a:pt x="11221279" y="2111103"/>
                  <a:pt x="11232407" y="2110130"/>
                  <a:pt x="11232648" y="2108960"/>
                </a:cubicBezTo>
                <a:cubicBezTo>
                  <a:pt x="11232889" y="2107792"/>
                  <a:pt x="11225875" y="2102922"/>
                  <a:pt x="11220796" y="2101948"/>
                </a:cubicBezTo>
                <a:cubicBezTo>
                  <a:pt x="11195448" y="2095423"/>
                  <a:pt x="11169218" y="2091372"/>
                  <a:pt x="11142668" y="2089873"/>
                </a:cubicBezTo>
                <a:close/>
                <a:moveTo>
                  <a:pt x="855963" y="2089873"/>
                </a:moveTo>
                <a:cubicBezTo>
                  <a:pt x="852334" y="2089873"/>
                  <a:pt x="851126" y="2092405"/>
                  <a:pt x="848949" y="2093769"/>
                </a:cubicBezTo>
                <a:cubicBezTo>
                  <a:pt x="854851" y="2095949"/>
                  <a:pt x="860897" y="2097838"/>
                  <a:pt x="867091" y="2099417"/>
                </a:cubicBezTo>
                <a:lnTo>
                  <a:pt x="867332" y="2098053"/>
                </a:lnTo>
                <a:cubicBezTo>
                  <a:pt x="879715" y="2097859"/>
                  <a:pt x="892077" y="2097059"/>
                  <a:pt x="904339" y="2095716"/>
                </a:cubicBezTo>
                <a:cubicBezTo>
                  <a:pt x="876040" y="2092211"/>
                  <a:pt x="865154" y="2090456"/>
                  <a:pt x="855963" y="2089873"/>
                </a:cubicBezTo>
                <a:close/>
                <a:moveTo>
                  <a:pt x="8820613" y="2088898"/>
                </a:moveTo>
                <a:lnTo>
                  <a:pt x="8828353" y="2095910"/>
                </a:lnTo>
                <a:cubicBezTo>
                  <a:pt x="8834158" y="2095910"/>
                  <a:pt x="8840690" y="2095910"/>
                  <a:pt x="8845527" y="2095910"/>
                </a:cubicBezTo>
                <a:cubicBezTo>
                  <a:pt x="8846977" y="2094352"/>
                  <a:pt x="8842383" y="2091432"/>
                  <a:pt x="8839237" y="2088898"/>
                </a:cubicBezTo>
                <a:lnTo>
                  <a:pt x="8838996" y="2088898"/>
                </a:lnTo>
                <a:close/>
                <a:moveTo>
                  <a:pt x="1821069" y="2088704"/>
                </a:moveTo>
                <a:lnTo>
                  <a:pt x="1817922" y="2088898"/>
                </a:lnTo>
                <a:lnTo>
                  <a:pt x="1821069" y="2089873"/>
                </a:lnTo>
                <a:close/>
                <a:moveTo>
                  <a:pt x="9059109" y="2087925"/>
                </a:moveTo>
                <a:cubicBezTo>
                  <a:pt x="9049433" y="2087925"/>
                  <a:pt x="9056930" y="2093184"/>
                  <a:pt x="9062253" y="2096689"/>
                </a:cubicBezTo>
                <a:cubicBezTo>
                  <a:pt x="9062253" y="2096689"/>
                  <a:pt x="9062253" y="2098247"/>
                  <a:pt x="9062253" y="2100002"/>
                </a:cubicBezTo>
                <a:lnTo>
                  <a:pt x="9029839" y="2102727"/>
                </a:lnTo>
                <a:cubicBezTo>
                  <a:pt x="9032767" y="2104676"/>
                  <a:pt x="9035936" y="2106369"/>
                  <a:pt x="9039273" y="2107792"/>
                </a:cubicBezTo>
                <a:cubicBezTo>
                  <a:pt x="9078312" y="2112778"/>
                  <a:pt x="9116771" y="2120471"/>
                  <a:pt x="9154167" y="2130775"/>
                </a:cubicBezTo>
                <a:lnTo>
                  <a:pt x="9202543" y="2114414"/>
                </a:lnTo>
                <a:cubicBezTo>
                  <a:pt x="9185903" y="2106838"/>
                  <a:pt x="9167423" y="2102259"/>
                  <a:pt x="9148362" y="2100975"/>
                </a:cubicBezTo>
                <a:cubicBezTo>
                  <a:pt x="9146186" y="2104480"/>
                  <a:pt x="9143765" y="2107987"/>
                  <a:pt x="9141348" y="2111297"/>
                </a:cubicBezTo>
                <a:cubicBezTo>
                  <a:pt x="9136752" y="2110596"/>
                  <a:pt x="9132229" y="2109602"/>
                  <a:pt x="9127803" y="2108375"/>
                </a:cubicBezTo>
                <a:cubicBezTo>
                  <a:pt x="9113773" y="2102533"/>
                  <a:pt x="9101436" y="2096300"/>
                  <a:pt x="9086199" y="2091235"/>
                </a:cubicBezTo>
                <a:cubicBezTo>
                  <a:pt x="9077540" y="2088704"/>
                  <a:pt x="9068324" y="2087575"/>
                  <a:pt x="9059109" y="2087925"/>
                </a:cubicBezTo>
                <a:close/>
                <a:moveTo>
                  <a:pt x="6338917" y="2087730"/>
                </a:moveTo>
                <a:cubicBezTo>
                  <a:pt x="6330717" y="2088450"/>
                  <a:pt x="6322639" y="2089755"/>
                  <a:pt x="6314729" y="2091626"/>
                </a:cubicBezTo>
                <a:cubicBezTo>
                  <a:pt x="6328759" y="2096106"/>
                  <a:pt x="6338432" y="2099026"/>
                  <a:pt x="6347383" y="2100975"/>
                </a:cubicBezTo>
                <a:lnTo>
                  <a:pt x="6346898" y="2099223"/>
                </a:lnTo>
                <a:cubicBezTo>
                  <a:pt x="6351954" y="2099787"/>
                  <a:pt x="6357081" y="2099106"/>
                  <a:pt x="6361655" y="2097274"/>
                </a:cubicBezTo>
                <a:cubicBezTo>
                  <a:pt x="6363590" y="2097274"/>
                  <a:pt x="6361655" y="2093769"/>
                  <a:pt x="6358508" y="2092599"/>
                </a:cubicBezTo>
                <a:cubicBezTo>
                  <a:pt x="6352292" y="2090262"/>
                  <a:pt x="6345689" y="2088608"/>
                  <a:pt x="6338917" y="2087730"/>
                </a:cubicBezTo>
                <a:close/>
                <a:moveTo>
                  <a:pt x="11201959" y="2087365"/>
                </a:moveTo>
                <a:cubicBezTo>
                  <a:pt x="11200237" y="2087097"/>
                  <a:pt x="11197939" y="2087438"/>
                  <a:pt x="11195641" y="2087730"/>
                </a:cubicBezTo>
                <a:lnTo>
                  <a:pt x="11204831" y="2090653"/>
                </a:lnTo>
                <a:cubicBezTo>
                  <a:pt x="11204831" y="2088510"/>
                  <a:pt x="11203683" y="2087633"/>
                  <a:pt x="11201959" y="2087365"/>
                </a:cubicBezTo>
                <a:close/>
                <a:moveTo>
                  <a:pt x="3855526" y="2087146"/>
                </a:moveTo>
                <a:cubicBezTo>
                  <a:pt x="3857703" y="2088704"/>
                  <a:pt x="3859155" y="2090653"/>
                  <a:pt x="3862058" y="2091432"/>
                </a:cubicBezTo>
                <a:lnTo>
                  <a:pt x="3873691" y="2091056"/>
                </a:lnTo>
                <a:lnTo>
                  <a:pt x="3874877" y="2091820"/>
                </a:lnTo>
                <a:lnTo>
                  <a:pt x="3874150" y="2091041"/>
                </a:lnTo>
                <a:lnTo>
                  <a:pt x="3873691" y="2091056"/>
                </a:lnTo>
                <a:lnTo>
                  <a:pt x="3867622" y="2087146"/>
                </a:lnTo>
                <a:cubicBezTo>
                  <a:pt x="3863607" y="2086718"/>
                  <a:pt x="3859541" y="2086718"/>
                  <a:pt x="3855526" y="2087146"/>
                </a:cubicBezTo>
                <a:close/>
                <a:moveTo>
                  <a:pt x="10192319" y="2085782"/>
                </a:moveTo>
                <a:cubicBezTo>
                  <a:pt x="10192482" y="2087262"/>
                  <a:pt x="10192972" y="2088724"/>
                  <a:pt x="10193769" y="2090068"/>
                </a:cubicBezTo>
                <a:cubicBezTo>
                  <a:pt x="10195778" y="2090262"/>
                  <a:pt x="10197810" y="2090262"/>
                  <a:pt x="10199818" y="2090068"/>
                </a:cubicBezTo>
                <a:cubicBezTo>
                  <a:pt x="10201195" y="2089307"/>
                  <a:pt x="10202419" y="2088393"/>
                  <a:pt x="10203445" y="2087340"/>
                </a:cubicBezTo>
                <a:close/>
                <a:moveTo>
                  <a:pt x="7247906" y="2085587"/>
                </a:moveTo>
                <a:lnTo>
                  <a:pt x="7246212" y="2086367"/>
                </a:lnTo>
                <a:cubicBezTo>
                  <a:pt x="7239198" y="2086367"/>
                  <a:pt x="7232667" y="2087730"/>
                  <a:pt x="7225894" y="2088315"/>
                </a:cubicBezTo>
                <a:cubicBezTo>
                  <a:pt x="7230272" y="2090787"/>
                  <a:pt x="7234891" y="2093008"/>
                  <a:pt x="7239681" y="2094936"/>
                </a:cubicBezTo>
                <a:cubicBezTo>
                  <a:pt x="7244252" y="2096145"/>
                  <a:pt x="7248944" y="2097059"/>
                  <a:pt x="7253711" y="2097664"/>
                </a:cubicBezTo>
                <a:cubicBezTo>
                  <a:pt x="7253711" y="2094352"/>
                  <a:pt x="7253711" y="2091235"/>
                  <a:pt x="7253711" y="2088119"/>
                </a:cubicBezTo>
                <a:cubicBezTo>
                  <a:pt x="7251872" y="2087146"/>
                  <a:pt x="7249912" y="2086307"/>
                  <a:pt x="7247906" y="2085587"/>
                </a:cubicBezTo>
                <a:close/>
                <a:moveTo>
                  <a:pt x="6217250" y="2085393"/>
                </a:moveTo>
                <a:cubicBezTo>
                  <a:pt x="6214106" y="2085393"/>
                  <a:pt x="6214106" y="2088704"/>
                  <a:pt x="6211445" y="2091820"/>
                </a:cubicBezTo>
                <a:cubicBezTo>
                  <a:pt x="6220856" y="2093769"/>
                  <a:pt x="6230384" y="2095327"/>
                  <a:pt x="6239988" y="2096495"/>
                </a:cubicBezTo>
                <a:cubicBezTo>
                  <a:pt x="6249904" y="2097664"/>
                  <a:pt x="6252322" y="2092599"/>
                  <a:pt x="6243614" y="2090068"/>
                </a:cubicBezTo>
                <a:lnTo>
                  <a:pt x="6243132" y="2089873"/>
                </a:lnTo>
                <a:cubicBezTo>
                  <a:pt x="6234762" y="2087516"/>
                  <a:pt x="6226080" y="2085996"/>
                  <a:pt x="6217250" y="2085393"/>
                </a:cubicBezTo>
                <a:close/>
                <a:moveTo>
                  <a:pt x="5877408" y="2084614"/>
                </a:moveTo>
                <a:cubicBezTo>
                  <a:pt x="5886890" y="2088276"/>
                  <a:pt x="5897411" y="2089814"/>
                  <a:pt x="5907886" y="2089094"/>
                </a:cubicBezTo>
                <a:lnTo>
                  <a:pt x="5907886" y="2088510"/>
                </a:lnTo>
                <a:cubicBezTo>
                  <a:pt x="5907886" y="2088510"/>
                  <a:pt x="5907886" y="2086561"/>
                  <a:pt x="5905225" y="2085978"/>
                </a:cubicBezTo>
                <a:cubicBezTo>
                  <a:pt x="5896662" y="2082199"/>
                  <a:pt x="5886479" y="2081692"/>
                  <a:pt x="5877408" y="2084614"/>
                </a:cubicBezTo>
                <a:close/>
                <a:moveTo>
                  <a:pt x="3744505" y="2083835"/>
                </a:moveTo>
                <a:cubicBezTo>
                  <a:pt x="3740635" y="2082862"/>
                  <a:pt x="3739423" y="2085587"/>
                  <a:pt x="3740635" y="2086367"/>
                </a:cubicBezTo>
                <a:lnTo>
                  <a:pt x="3742085" y="2087146"/>
                </a:lnTo>
                <a:cubicBezTo>
                  <a:pt x="3747915" y="2090008"/>
                  <a:pt x="3754299" y="2092113"/>
                  <a:pt x="3760950" y="2093378"/>
                </a:cubicBezTo>
                <a:cubicBezTo>
                  <a:pt x="3776674" y="2095327"/>
                  <a:pt x="3792154" y="2096300"/>
                  <a:pt x="3807876" y="2097664"/>
                </a:cubicBezTo>
                <a:cubicBezTo>
                  <a:pt x="3792881" y="2092990"/>
                  <a:pt x="3778368" y="2087925"/>
                  <a:pt x="3762888" y="2083835"/>
                </a:cubicBezTo>
                <a:cubicBezTo>
                  <a:pt x="3756816" y="2082862"/>
                  <a:pt x="3750574" y="2082862"/>
                  <a:pt x="3744505" y="2083835"/>
                </a:cubicBezTo>
                <a:close/>
                <a:moveTo>
                  <a:pt x="4939152" y="2083444"/>
                </a:moveTo>
                <a:cubicBezTo>
                  <a:pt x="4936735" y="2083250"/>
                  <a:pt x="4932864" y="2085782"/>
                  <a:pt x="4934074" y="2086367"/>
                </a:cubicBezTo>
                <a:lnTo>
                  <a:pt x="4935041" y="2086367"/>
                </a:lnTo>
                <a:cubicBezTo>
                  <a:pt x="4939638" y="2088315"/>
                  <a:pt x="4945684" y="2089873"/>
                  <a:pt x="4951730" y="2091820"/>
                </a:cubicBezTo>
                <a:lnTo>
                  <a:pt x="4957779" y="2087536"/>
                </a:lnTo>
                <a:cubicBezTo>
                  <a:pt x="4951730" y="2086172"/>
                  <a:pt x="4945442" y="2084420"/>
                  <a:pt x="4939152" y="2083444"/>
                </a:cubicBezTo>
                <a:close/>
                <a:moveTo>
                  <a:pt x="1381087" y="2082665"/>
                </a:moveTo>
                <a:lnTo>
                  <a:pt x="1380843" y="2084420"/>
                </a:lnTo>
                <a:lnTo>
                  <a:pt x="1383996" y="2084107"/>
                </a:lnTo>
                <a:lnTo>
                  <a:pt x="1398931" y="2091506"/>
                </a:lnTo>
                <a:cubicBezTo>
                  <a:pt x="1405747" y="2092775"/>
                  <a:pt x="1413064" y="2092298"/>
                  <a:pt x="1419788" y="2089873"/>
                </a:cubicBezTo>
                <a:cubicBezTo>
                  <a:pt x="1419788" y="2089873"/>
                  <a:pt x="1419788" y="2088510"/>
                  <a:pt x="1419788" y="2087340"/>
                </a:cubicBezTo>
                <a:cubicBezTo>
                  <a:pt x="1412845" y="2085373"/>
                  <a:pt x="1405735" y="2083815"/>
                  <a:pt x="1398502" y="2082665"/>
                </a:cubicBezTo>
                <a:lnTo>
                  <a:pt x="1383996" y="2084107"/>
                </a:lnTo>
                <a:close/>
                <a:moveTo>
                  <a:pt x="9906900" y="2082471"/>
                </a:moveTo>
                <a:lnTo>
                  <a:pt x="9908594" y="2084224"/>
                </a:lnTo>
                <a:lnTo>
                  <a:pt x="9908594" y="2082471"/>
                </a:lnTo>
                <a:cubicBezTo>
                  <a:pt x="9908594" y="2082471"/>
                  <a:pt x="9906659" y="2082471"/>
                  <a:pt x="9906900" y="2082471"/>
                </a:cubicBezTo>
                <a:close/>
                <a:moveTo>
                  <a:pt x="10997057" y="2080719"/>
                </a:moveTo>
                <a:cubicBezTo>
                  <a:pt x="10997057" y="2080719"/>
                  <a:pt x="10997057" y="2081498"/>
                  <a:pt x="10997057" y="2082665"/>
                </a:cubicBezTo>
                <a:cubicBezTo>
                  <a:pt x="10999066" y="2082823"/>
                  <a:pt x="11001092" y="2082823"/>
                  <a:pt x="11003104" y="2082665"/>
                </a:cubicBezTo>
                <a:lnTo>
                  <a:pt x="11003104" y="2080719"/>
                </a:lnTo>
                <a:close/>
                <a:moveTo>
                  <a:pt x="8856653" y="2079745"/>
                </a:moveTo>
                <a:cubicBezTo>
                  <a:pt x="8860040" y="2082862"/>
                  <a:pt x="8861008" y="2086561"/>
                  <a:pt x="8867054" y="2089289"/>
                </a:cubicBezTo>
                <a:cubicBezTo>
                  <a:pt x="8876270" y="2094041"/>
                  <a:pt x="8887735" y="2095053"/>
                  <a:pt x="8898015" y="2092014"/>
                </a:cubicBezTo>
                <a:cubicBezTo>
                  <a:pt x="8902126" y="2090456"/>
                  <a:pt x="8901402" y="2087146"/>
                  <a:pt x="8904546" y="2082277"/>
                </a:cubicBezTo>
                <a:close/>
                <a:moveTo>
                  <a:pt x="5718008" y="2079549"/>
                </a:moveTo>
                <a:lnTo>
                  <a:pt x="5734215" y="2082862"/>
                </a:lnTo>
                <a:cubicBezTo>
                  <a:pt x="5737940" y="2084710"/>
                  <a:pt x="5741929" y="2086211"/>
                  <a:pt x="5746066" y="2087340"/>
                </a:cubicBezTo>
                <a:lnTo>
                  <a:pt x="5762873" y="2087524"/>
                </a:lnTo>
                <a:lnTo>
                  <a:pt x="5763482" y="2087925"/>
                </a:lnTo>
                <a:lnTo>
                  <a:pt x="5763967" y="2087536"/>
                </a:lnTo>
                <a:lnTo>
                  <a:pt x="5762873" y="2087524"/>
                </a:lnTo>
                <a:lnTo>
                  <a:pt x="5754291" y="2081886"/>
                </a:lnTo>
                <a:cubicBezTo>
                  <a:pt x="5747615" y="2080680"/>
                  <a:pt x="5740817" y="2079901"/>
                  <a:pt x="5733973" y="2079549"/>
                </a:cubicBezTo>
                <a:close/>
                <a:moveTo>
                  <a:pt x="1664086" y="2079355"/>
                </a:moveTo>
                <a:cubicBezTo>
                  <a:pt x="1664086" y="2079355"/>
                  <a:pt x="1664086" y="2081107"/>
                  <a:pt x="1664086" y="2081498"/>
                </a:cubicBezTo>
                <a:cubicBezTo>
                  <a:pt x="1666166" y="2081653"/>
                  <a:pt x="1668297" y="2081653"/>
                  <a:pt x="1670376" y="2081498"/>
                </a:cubicBezTo>
                <a:cubicBezTo>
                  <a:pt x="1670376" y="2081498"/>
                  <a:pt x="1670376" y="2079745"/>
                  <a:pt x="1669165" y="2079355"/>
                </a:cubicBezTo>
                <a:cubicBezTo>
                  <a:pt x="1667545" y="2079394"/>
                  <a:pt x="1665925" y="2079510"/>
                  <a:pt x="1664330" y="2079745"/>
                </a:cubicBezTo>
                <a:close/>
                <a:moveTo>
                  <a:pt x="4859333" y="2078770"/>
                </a:moveTo>
                <a:lnTo>
                  <a:pt x="4859907" y="2078881"/>
                </a:lnTo>
                <a:lnTo>
                  <a:pt x="4849899" y="2081692"/>
                </a:lnTo>
                <a:cubicBezTo>
                  <a:pt x="4856285" y="2082763"/>
                  <a:pt x="4862743" y="2083483"/>
                  <a:pt x="4869249" y="2083835"/>
                </a:cubicBezTo>
                <a:cubicBezTo>
                  <a:pt x="4872393" y="2083835"/>
                  <a:pt x="4874087" y="2082665"/>
                  <a:pt x="4876504" y="2082083"/>
                </a:cubicBezTo>
                <a:lnTo>
                  <a:pt x="4859907" y="2078881"/>
                </a:lnTo>
                <a:lnTo>
                  <a:pt x="4860300" y="2078770"/>
                </a:lnTo>
                <a:close/>
                <a:moveTo>
                  <a:pt x="1610390" y="2078770"/>
                </a:moveTo>
                <a:cubicBezTo>
                  <a:pt x="1610149" y="2079745"/>
                  <a:pt x="1607487" y="2081498"/>
                  <a:pt x="1610149" y="2083835"/>
                </a:cubicBezTo>
                <a:lnTo>
                  <a:pt x="1610149" y="2085003"/>
                </a:lnTo>
                <a:cubicBezTo>
                  <a:pt x="1619580" y="2092035"/>
                  <a:pt x="1632135" y="2095754"/>
                  <a:pt x="1644977" y="2095327"/>
                </a:cubicBezTo>
                <a:cubicBezTo>
                  <a:pt x="1639946" y="2090924"/>
                  <a:pt x="1634456" y="2086874"/>
                  <a:pt x="1628529" y="2083250"/>
                </a:cubicBezTo>
                <a:cubicBezTo>
                  <a:pt x="1622676" y="2081283"/>
                  <a:pt x="1616607" y="2079784"/>
                  <a:pt x="1610390" y="2078770"/>
                </a:cubicBezTo>
                <a:close/>
                <a:moveTo>
                  <a:pt x="3498027" y="2077017"/>
                </a:moveTo>
                <a:cubicBezTo>
                  <a:pt x="3491737" y="2078966"/>
                  <a:pt x="3481338" y="2081498"/>
                  <a:pt x="3493672" y="2087146"/>
                </a:cubicBezTo>
                <a:lnTo>
                  <a:pt x="3494399" y="2087925"/>
                </a:lnTo>
                <a:cubicBezTo>
                  <a:pt x="3500470" y="2090340"/>
                  <a:pt x="3507025" y="2091937"/>
                  <a:pt x="3513749" y="2092599"/>
                </a:cubicBezTo>
                <a:cubicBezTo>
                  <a:pt x="3517378" y="2092599"/>
                  <a:pt x="3521731" y="2089483"/>
                  <a:pt x="3519554" y="2088119"/>
                </a:cubicBezTo>
                <a:cubicBezTo>
                  <a:pt x="3512708" y="2084029"/>
                  <a:pt x="3505501" y="2080310"/>
                  <a:pt x="3498027" y="2077017"/>
                </a:cubicBezTo>
                <a:close/>
                <a:moveTo>
                  <a:pt x="4832483" y="2076629"/>
                </a:moveTo>
                <a:cubicBezTo>
                  <a:pt x="4832483" y="2076629"/>
                  <a:pt x="4832483" y="2078187"/>
                  <a:pt x="4833936" y="2078381"/>
                </a:cubicBezTo>
                <a:lnTo>
                  <a:pt x="4842400" y="2080524"/>
                </a:lnTo>
                <a:close/>
                <a:moveTo>
                  <a:pt x="3416271" y="2076044"/>
                </a:moveTo>
                <a:lnTo>
                  <a:pt x="3420867" y="2077797"/>
                </a:lnTo>
                <a:lnTo>
                  <a:pt x="3418206" y="2076044"/>
                </a:lnTo>
                <a:close/>
                <a:moveTo>
                  <a:pt x="1568787" y="2076044"/>
                </a:moveTo>
                <a:lnTo>
                  <a:pt x="1571930" y="2077212"/>
                </a:lnTo>
                <a:lnTo>
                  <a:pt x="1572413" y="2076044"/>
                </a:lnTo>
                <a:close/>
                <a:moveTo>
                  <a:pt x="3808603" y="2074680"/>
                </a:moveTo>
                <a:lnTo>
                  <a:pt x="3793848" y="2076433"/>
                </a:lnTo>
                <a:cubicBezTo>
                  <a:pt x="3796944" y="2077778"/>
                  <a:pt x="3800184" y="2078888"/>
                  <a:pt x="3803524" y="2079745"/>
                </a:cubicBezTo>
                <a:lnTo>
                  <a:pt x="3804247" y="2080524"/>
                </a:lnTo>
                <a:cubicBezTo>
                  <a:pt x="3808603" y="2080815"/>
                  <a:pt x="3812955" y="2080815"/>
                  <a:pt x="3817310" y="2080524"/>
                </a:cubicBezTo>
                <a:close/>
                <a:moveTo>
                  <a:pt x="5050417" y="2074292"/>
                </a:moveTo>
                <a:cubicBezTo>
                  <a:pt x="5045653" y="2074427"/>
                  <a:pt x="5040986" y="2075283"/>
                  <a:pt x="5036631" y="2076823"/>
                </a:cubicBezTo>
                <a:cubicBezTo>
                  <a:pt x="5038952" y="2078439"/>
                  <a:pt x="5041662" y="2079647"/>
                  <a:pt x="5044612" y="2080328"/>
                </a:cubicBezTo>
                <a:cubicBezTo>
                  <a:pt x="5051481" y="2081322"/>
                  <a:pt x="5058449" y="2081790"/>
                  <a:pt x="5065415" y="2081692"/>
                </a:cubicBezTo>
                <a:cubicBezTo>
                  <a:pt x="5068318" y="2081692"/>
                  <a:pt x="5068559" y="2079745"/>
                  <a:pt x="5070735" y="2078381"/>
                </a:cubicBezTo>
                <a:cubicBezTo>
                  <a:pt x="5064277" y="2076551"/>
                  <a:pt x="5057650" y="2075187"/>
                  <a:pt x="5050902" y="2074292"/>
                </a:cubicBezTo>
                <a:close/>
                <a:moveTo>
                  <a:pt x="1141141" y="2072537"/>
                </a:moveTo>
                <a:lnTo>
                  <a:pt x="1140920" y="2074486"/>
                </a:lnTo>
                <a:lnTo>
                  <a:pt x="1140898" y="2074486"/>
                </a:lnTo>
                <a:lnTo>
                  <a:pt x="1140898" y="2074680"/>
                </a:lnTo>
                <a:lnTo>
                  <a:pt x="1140920" y="2074486"/>
                </a:lnTo>
                <a:lnTo>
                  <a:pt x="1146703" y="2074486"/>
                </a:lnTo>
                <a:cubicBezTo>
                  <a:pt x="1146703" y="2074486"/>
                  <a:pt x="1146703" y="2073316"/>
                  <a:pt x="1146703" y="2072537"/>
                </a:cubicBezTo>
                <a:cubicBezTo>
                  <a:pt x="1144864" y="2072402"/>
                  <a:pt x="1143003" y="2072402"/>
                  <a:pt x="1141141" y="2072537"/>
                </a:cubicBezTo>
                <a:close/>
                <a:moveTo>
                  <a:pt x="6875651" y="2070200"/>
                </a:moveTo>
                <a:lnTo>
                  <a:pt x="6874924" y="2070590"/>
                </a:lnTo>
                <a:cubicBezTo>
                  <a:pt x="6871781" y="2070590"/>
                  <a:pt x="6869360" y="2072343"/>
                  <a:pt x="6870087" y="2073707"/>
                </a:cubicBezTo>
                <a:cubicBezTo>
                  <a:pt x="6872507" y="2075791"/>
                  <a:pt x="6875602" y="2077271"/>
                  <a:pt x="6879036" y="2077991"/>
                </a:cubicBezTo>
                <a:cubicBezTo>
                  <a:pt x="6895242" y="2081886"/>
                  <a:pt x="6907820" y="2082665"/>
                  <a:pt x="6912175" y="2077991"/>
                </a:cubicBezTo>
                <a:cubicBezTo>
                  <a:pt x="6901433" y="2072149"/>
                  <a:pt x="6888566" y="2069402"/>
                  <a:pt x="6875651" y="2070200"/>
                </a:cubicBezTo>
                <a:close/>
                <a:moveTo>
                  <a:pt x="4981723" y="2070200"/>
                </a:moveTo>
                <a:cubicBezTo>
                  <a:pt x="4975143" y="2072868"/>
                  <a:pt x="4968759" y="2075868"/>
                  <a:pt x="4962614" y="2079160"/>
                </a:cubicBezTo>
                <a:lnTo>
                  <a:pt x="4977370" y="2084029"/>
                </a:lnTo>
                <a:cubicBezTo>
                  <a:pt x="4986078" y="2081886"/>
                  <a:pt x="4995027" y="2079745"/>
                  <a:pt x="5002767" y="2077408"/>
                </a:cubicBezTo>
                <a:cubicBezTo>
                  <a:pt x="5002767" y="2077408"/>
                  <a:pt x="4999138" y="2073901"/>
                  <a:pt x="4995512" y="2072733"/>
                </a:cubicBezTo>
                <a:cubicBezTo>
                  <a:pt x="4991083" y="2071370"/>
                  <a:pt x="4986441" y="2070513"/>
                  <a:pt x="4981723" y="2070200"/>
                </a:cubicBezTo>
                <a:close/>
                <a:moveTo>
                  <a:pt x="8356202" y="2067863"/>
                </a:moveTo>
                <a:cubicBezTo>
                  <a:pt x="8391759" y="2081498"/>
                  <a:pt x="8393935" y="2098444"/>
                  <a:pt x="8443038" y="2109155"/>
                </a:cubicBezTo>
                <a:cubicBezTo>
                  <a:pt x="8432154" y="2115193"/>
                  <a:pt x="8460935" y="2122984"/>
                  <a:pt x="8464323" y="2128632"/>
                </a:cubicBezTo>
                <a:lnTo>
                  <a:pt x="8511005" y="2140318"/>
                </a:lnTo>
                <a:cubicBezTo>
                  <a:pt x="8505927" y="2142461"/>
                  <a:pt x="8507862" y="2145968"/>
                  <a:pt x="8517052" y="2147915"/>
                </a:cubicBezTo>
                <a:cubicBezTo>
                  <a:pt x="8541240" y="2153368"/>
                  <a:pt x="8532050" y="2155900"/>
                  <a:pt x="8527695" y="2159212"/>
                </a:cubicBezTo>
                <a:lnTo>
                  <a:pt x="8549224" y="2176935"/>
                </a:lnTo>
                <a:cubicBezTo>
                  <a:pt x="8597163" y="2187961"/>
                  <a:pt x="8646967" y="2192752"/>
                  <a:pt x="8696770" y="2191155"/>
                </a:cubicBezTo>
                <a:lnTo>
                  <a:pt x="8667018" y="2176547"/>
                </a:lnTo>
                <a:cubicBezTo>
                  <a:pt x="8654877" y="2179935"/>
                  <a:pt x="8641621" y="2179585"/>
                  <a:pt x="8629770" y="2175574"/>
                </a:cubicBezTo>
                <a:cubicBezTo>
                  <a:pt x="8617433" y="2172457"/>
                  <a:pt x="8616707" y="2169729"/>
                  <a:pt x="8615498" y="2166224"/>
                </a:cubicBezTo>
                <a:cubicBezTo>
                  <a:pt x="8612354" y="2157849"/>
                  <a:pt x="8611387" y="2157654"/>
                  <a:pt x="8579459" y="2151225"/>
                </a:cubicBezTo>
                <a:cubicBezTo>
                  <a:pt x="8585215" y="2143514"/>
                  <a:pt x="8597575" y="2140923"/>
                  <a:pt x="8607275" y="2145383"/>
                </a:cubicBezTo>
                <a:cubicBezTo>
                  <a:pt x="8638549" y="2153992"/>
                  <a:pt x="8671058" y="2159309"/>
                  <a:pt x="8704028" y="2161159"/>
                </a:cubicBezTo>
                <a:cubicBezTo>
                  <a:pt x="8714671" y="2157654"/>
                  <a:pt x="8708380" y="2153368"/>
                  <a:pt x="8698946" y="2151616"/>
                </a:cubicBezTo>
                <a:cubicBezTo>
                  <a:pt x="8675436" y="2143786"/>
                  <a:pt x="8650354" y="2139422"/>
                  <a:pt x="8624932" y="2138760"/>
                </a:cubicBezTo>
                <a:lnTo>
                  <a:pt x="8610661" y="2127073"/>
                </a:lnTo>
                <a:cubicBezTo>
                  <a:pt x="8606549" y="2125653"/>
                  <a:pt x="8602364" y="2124426"/>
                  <a:pt x="8598083" y="2123374"/>
                </a:cubicBezTo>
                <a:cubicBezTo>
                  <a:pt x="8573895" y="2118700"/>
                  <a:pt x="8547771" y="2113829"/>
                  <a:pt x="8522616" y="2109739"/>
                </a:cubicBezTo>
                <a:cubicBezTo>
                  <a:pt x="8491777" y="2105784"/>
                  <a:pt x="8462121" y="2097352"/>
                  <a:pt x="8435056" y="2084808"/>
                </a:cubicBezTo>
                <a:cubicBezTo>
                  <a:pt x="8411569" y="2072752"/>
                  <a:pt x="8384019" y="2066830"/>
                  <a:pt x="8356202" y="2067863"/>
                </a:cubicBezTo>
                <a:close/>
                <a:moveTo>
                  <a:pt x="418884" y="2067863"/>
                </a:moveTo>
                <a:cubicBezTo>
                  <a:pt x="415014" y="2067863"/>
                  <a:pt x="414773" y="2070785"/>
                  <a:pt x="413079" y="2072343"/>
                </a:cubicBezTo>
                <a:cubicBezTo>
                  <a:pt x="416878" y="2073239"/>
                  <a:pt x="420748" y="2073823"/>
                  <a:pt x="424689" y="2074095"/>
                </a:cubicBezTo>
                <a:lnTo>
                  <a:pt x="425898" y="2074874"/>
                </a:lnTo>
                <a:cubicBezTo>
                  <a:pt x="431751" y="2074253"/>
                  <a:pt x="437508" y="2073142"/>
                  <a:pt x="443072" y="2071564"/>
                </a:cubicBezTo>
                <a:cubicBezTo>
                  <a:pt x="435139" y="2069850"/>
                  <a:pt x="427061" y="2068603"/>
                  <a:pt x="418884" y="2067863"/>
                </a:cubicBezTo>
                <a:close/>
                <a:moveTo>
                  <a:pt x="4761854" y="2067280"/>
                </a:moveTo>
                <a:lnTo>
                  <a:pt x="4761728" y="2068102"/>
                </a:lnTo>
                <a:lnTo>
                  <a:pt x="4741537" y="2072343"/>
                </a:lnTo>
                <a:cubicBezTo>
                  <a:pt x="4751816" y="2073901"/>
                  <a:pt x="4757923" y="2074096"/>
                  <a:pt x="4760947" y="2073171"/>
                </a:cubicBezTo>
                <a:lnTo>
                  <a:pt x="4761728" y="2068102"/>
                </a:lnTo>
                <a:lnTo>
                  <a:pt x="4763789" y="2067668"/>
                </a:lnTo>
                <a:close/>
                <a:moveTo>
                  <a:pt x="5120564" y="2067084"/>
                </a:moveTo>
                <a:cubicBezTo>
                  <a:pt x="5117539" y="2067104"/>
                  <a:pt x="5114589" y="2067844"/>
                  <a:pt x="5112097" y="2069227"/>
                </a:cubicBezTo>
                <a:cubicBezTo>
                  <a:pt x="5112097" y="2069227"/>
                  <a:pt x="5117420" y="2071758"/>
                  <a:pt x="5120323" y="2072928"/>
                </a:cubicBezTo>
                <a:lnTo>
                  <a:pt x="5134835" y="2069811"/>
                </a:lnTo>
                <a:cubicBezTo>
                  <a:pt x="5130287" y="2069149"/>
                  <a:pt x="5125666" y="2068758"/>
                  <a:pt x="5121047" y="2068642"/>
                </a:cubicBezTo>
                <a:close/>
                <a:moveTo>
                  <a:pt x="5338498" y="2066110"/>
                </a:moveTo>
                <a:lnTo>
                  <a:pt x="5345029" y="2072343"/>
                </a:lnTo>
                <a:lnTo>
                  <a:pt x="5361236" y="2072343"/>
                </a:lnTo>
                <a:cubicBezTo>
                  <a:pt x="5359301" y="2070785"/>
                  <a:pt x="5357122" y="2069227"/>
                  <a:pt x="5353978" y="2066501"/>
                </a:cubicBezTo>
                <a:close/>
                <a:moveTo>
                  <a:pt x="1631432" y="2063967"/>
                </a:moveTo>
                <a:cubicBezTo>
                  <a:pt x="1630223" y="2069617"/>
                  <a:pt x="1638448" y="2072928"/>
                  <a:pt x="1649091" y="2073513"/>
                </a:cubicBezTo>
                <a:cubicBezTo>
                  <a:pt x="1675214" y="2075459"/>
                  <a:pt x="1701337" y="2076823"/>
                  <a:pt x="1725767" y="2077017"/>
                </a:cubicBezTo>
                <a:lnTo>
                  <a:pt x="1725525" y="2076629"/>
                </a:lnTo>
                <a:cubicBezTo>
                  <a:pt x="1734233" y="2076629"/>
                  <a:pt x="1737618" y="2072343"/>
                  <a:pt x="1746326" y="2069227"/>
                </a:cubicBezTo>
                <a:cubicBezTo>
                  <a:pt x="1712947" y="2062800"/>
                  <a:pt x="1710527" y="2072343"/>
                  <a:pt x="1684648" y="2067474"/>
                </a:cubicBezTo>
                <a:cubicBezTo>
                  <a:pt x="1667063" y="2065098"/>
                  <a:pt x="1649259" y="2063928"/>
                  <a:pt x="1631432" y="2063967"/>
                </a:cubicBezTo>
                <a:close/>
                <a:moveTo>
                  <a:pt x="5962550" y="2063773"/>
                </a:moveTo>
                <a:cubicBezTo>
                  <a:pt x="5960615" y="2063773"/>
                  <a:pt x="5962550" y="2065722"/>
                  <a:pt x="5962550" y="2066889"/>
                </a:cubicBezTo>
                <a:lnTo>
                  <a:pt x="5982383" y="2069421"/>
                </a:lnTo>
                <a:lnTo>
                  <a:pt x="5978998" y="2063773"/>
                </a:lnTo>
                <a:cubicBezTo>
                  <a:pt x="5973531" y="2063480"/>
                  <a:pt x="5968018" y="2063480"/>
                  <a:pt x="5962550" y="2063773"/>
                </a:cubicBezTo>
                <a:close/>
                <a:moveTo>
                  <a:pt x="6096310" y="2063188"/>
                </a:moveTo>
                <a:cubicBezTo>
                  <a:pt x="6092683" y="2063188"/>
                  <a:pt x="6084699" y="2063188"/>
                  <a:pt x="6083491" y="2065722"/>
                </a:cubicBezTo>
                <a:cubicBezTo>
                  <a:pt x="6079135" y="2073122"/>
                  <a:pt x="6086634" y="2077408"/>
                  <a:pt x="6107679" y="2080524"/>
                </a:cubicBezTo>
                <a:cubicBezTo>
                  <a:pt x="6118080" y="2081498"/>
                  <a:pt x="6127755" y="2081498"/>
                  <a:pt x="6137431" y="2082665"/>
                </a:cubicBezTo>
                <a:lnTo>
                  <a:pt x="6137431" y="2083250"/>
                </a:lnTo>
                <a:cubicBezTo>
                  <a:pt x="6150468" y="2084868"/>
                  <a:pt x="6162876" y="2088880"/>
                  <a:pt x="6173711" y="2094936"/>
                </a:cubicBezTo>
                <a:cubicBezTo>
                  <a:pt x="6187983" y="2094936"/>
                  <a:pt x="6196208" y="2091235"/>
                  <a:pt x="6185322" y="2082083"/>
                </a:cubicBezTo>
                <a:cubicBezTo>
                  <a:pt x="6170326" y="2080134"/>
                  <a:pt x="6153393" y="2078770"/>
                  <a:pt x="6136946" y="2075459"/>
                </a:cubicBezTo>
                <a:cubicBezTo>
                  <a:pt x="6123111" y="2072032"/>
                  <a:pt x="6109540" y="2067940"/>
                  <a:pt x="6096310" y="2063188"/>
                </a:cubicBezTo>
                <a:close/>
                <a:moveTo>
                  <a:pt x="1460665" y="2062605"/>
                </a:moveTo>
                <a:cubicBezTo>
                  <a:pt x="1458248" y="2062605"/>
                  <a:pt x="1454378" y="2063967"/>
                  <a:pt x="1454860" y="2065137"/>
                </a:cubicBezTo>
                <a:cubicBezTo>
                  <a:pt x="1456721" y="2067824"/>
                  <a:pt x="1459505" y="2070065"/>
                  <a:pt x="1462841" y="2071564"/>
                </a:cubicBezTo>
                <a:cubicBezTo>
                  <a:pt x="1466519" y="2072868"/>
                  <a:pt x="1470437" y="2073648"/>
                  <a:pt x="1474452" y="2073901"/>
                </a:cubicBezTo>
                <a:lnTo>
                  <a:pt x="1473969" y="2072149"/>
                </a:lnTo>
                <a:cubicBezTo>
                  <a:pt x="1474137" y="2069713"/>
                  <a:pt x="1472783" y="2067358"/>
                  <a:pt x="1470340" y="2065916"/>
                </a:cubicBezTo>
                <a:cubicBezTo>
                  <a:pt x="1467316" y="2064456"/>
                  <a:pt x="1464076" y="2063346"/>
                  <a:pt x="1460665" y="2062605"/>
                </a:cubicBezTo>
                <a:close/>
                <a:moveTo>
                  <a:pt x="6933461" y="2062020"/>
                </a:moveTo>
                <a:cubicBezTo>
                  <a:pt x="6930799" y="2062020"/>
                  <a:pt x="6930314" y="2063967"/>
                  <a:pt x="6929106" y="2064943"/>
                </a:cubicBezTo>
                <a:lnTo>
                  <a:pt x="6939990" y="2067084"/>
                </a:lnTo>
                <a:lnTo>
                  <a:pt x="6944104" y="2064163"/>
                </a:lnTo>
                <a:cubicBezTo>
                  <a:pt x="6940668" y="2063149"/>
                  <a:pt x="6937087" y="2062429"/>
                  <a:pt x="6933461" y="2062020"/>
                </a:cubicBezTo>
                <a:close/>
                <a:moveTo>
                  <a:pt x="897567" y="2060462"/>
                </a:moveTo>
                <a:cubicBezTo>
                  <a:pt x="897567" y="2060462"/>
                  <a:pt x="895147" y="2061436"/>
                  <a:pt x="895632" y="2061826"/>
                </a:cubicBezTo>
                <a:lnTo>
                  <a:pt x="901437" y="2063579"/>
                </a:lnTo>
                <a:cubicBezTo>
                  <a:pt x="901437" y="2063579"/>
                  <a:pt x="903613" y="2063579"/>
                  <a:pt x="903131" y="2062409"/>
                </a:cubicBezTo>
                <a:cubicBezTo>
                  <a:pt x="901267" y="2061728"/>
                  <a:pt x="899332" y="2061203"/>
                  <a:pt x="897326" y="2060851"/>
                </a:cubicBezTo>
                <a:close/>
                <a:moveTo>
                  <a:pt x="10705166" y="2059244"/>
                </a:moveTo>
                <a:cubicBezTo>
                  <a:pt x="10696700" y="2059049"/>
                  <a:pt x="10689988" y="2060364"/>
                  <a:pt x="10686239" y="2063773"/>
                </a:cubicBezTo>
                <a:cubicBezTo>
                  <a:pt x="10697125" y="2071564"/>
                  <a:pt x="10713329" y="2070200"/>
                  <a:pt x="10726633" y="2072928"/>
                </a:cubicBezTo>
                <a:lnTo>
                  <a:pt x="10725666" y="2072928"/>
                </a:lnTo>
                <a:cubicBezTo>
                  <a:pt x="10740905" y="2075654"/>
                  <a:pt x="10756385" y="2078576"/>
                  <a:pt x="10770898" y="2082083"/>
                </a:cubicBezTo>
                <a:cubicBezTo>
                  <a:pt x="10785861" y="2088101"/>
                  <a:pt x="10802897" y="2089873"/>
                  <a:pt x="10819274" y="2087146"/>
                </a:cubicBezTo>
                <a:cubicBezTo>
                  <a:pt x="10786620" y="2078187"/>
                  <a:pt x="10761223" y="2070396"/>
                  <a:pt x="10734615" y="2063773"/>
                </a:cubicBezTo>
                <a:cubicBezTo>
                  <a:pt x="10723852" y="2061143"/>
                  <a:pt x="10713632" y="2059439"/>
                  <a:pt x="10705166" y="2059244"/>
                </a:cubicBezTo>
                <a:close/>
                <a:moveTo>
                  <a:pt x="934815" y="2058514"/>
                </a:moveTo>
                <a:cubicBezTo>
                  <a:pt x="955908" y="2065059"/>
                  <a:pt x="978790" y="2066949"/>
                  <a:pt x="1001092" y="2063967"/>
                </a:cubicBezTo>
                <a:lnTo>
                  <a:pt x="1001333" y="2062605"/>
                </a:lnTo>
                <a:cubicBezTo>
                  <a:pt x="979443" y="2059098"/>
                  <a:pt x="957116" y="2057716"/>
                  <a:pt x="934815" y="2058514"/>
                </a:cubicBezTo>
                <a:close/>
                <a:moveTo>
                  <a:pt x="1986515" y="2056176"/>
                </a:moveTo>
                <a:cubicBezTo>
                  <a:pt x="1978049" y="2059293"/>
                  <a:pt x="1963536" y="2059293"/>
                  <a:pt x="1974905" y="2065137"/>
                </a:cubicBezTo>
                <a:lnTo>
                  <a:pt x="1977081" y="2063773"/>
                </a:lnTo>
                <a:cubicBezTo>
                  <a:pt x="1988521" y="2070278"/>
                  <a:pt x="2002889" y="2072498"/>
                  <a:pt x="2016508" y="2069811"/>
                </a:cubicBezTo>
                <a:close/>
                <a:moveTo>
                  <a:pt x="5516281" y="2051502"/>
                </a:moveTo>
                <a:lnTo>
                  <a:pt x="5513854" y="2052555"/>
                </a:lnTo>
                <a:lnTo>
                  <a:pt x="5513137" y="2052281"/>
                </a:lnTo>
                <a:lnTo>
                  <a:pt x="5513137" y="2052866"/>
                </a:lnTo>
                <a:lnTo>
                  <a:pt x="5513854" y="2052555"/>
                </a:lnTo>
                <a:lnTo>
                  <a:pt x="5517731" y="2054035"/>
                </a:lnTo>
                <a:lnTo>
                  <a:pt x="5522327" y="2052671"/>
                </a:lnTo>
                <a:cubicBezTo>
                  <a:pt x="5520367" y="2052146"/>
                  <a:pt x="5518335" y="2051755"/>
                  <a:pt x="5516281" y="2051502"/>
                </a:cubicBezTo>
                <a:close/>
                <a:moveTo>
                  <a:pt x="1088169" y="2050140"/>
                </a:moveTo>
                <a:cubicBezTo>
                  <a:pt x="1086475" y="2052477"/>
                  <a:pt x="1089136" y="2054618"/>
                  <a:pt x="1090104" y="2055982"/>
                </a:cubicBezTo>
                <a:lnTo>
                  <a:pt x="1090345" y="2054424"/>
                </a:lnTo>
                <a:lnTo>
                  <a:pt x="1103649" y="2056176"/>
                </a:lnTo>
                <a:lnTo>
                  <a:pt x="1099294" y="2050140"/>
                </a:lnTo>
                <a:cubicBezTo>
                  <a:pt x="1095594" y="2049731"/>
                  <a:pt x="1091869" y="2049731"/>
                  <a:pt x="1088169" y="2050140"/>
                </a:cubicBezTo>
                <a:close/>
                <a:moveTo>
                  <a:pt x="5816696" y="2049361"/>
                </a:moveTo>
                <a:cubicBezTo>
                  <a:pt x="5815245" y="2050528"/>
                  <a:pt x="5812343" y="2051502"/>
                  <a:pt x="5812584" y="2053060"/>
                </a:cubicBezTo>
                <a:cubicBezTo>
                  <a:pt x="5814037" y="2055262"/>
                  <a:pt x="5816333" y="2057035"/>
                  <a:pt x="5819115" y="2058125"/>
                </a:cubicBezTo>
                <a:cubicBezTo>
                  <a:pt x="5824001" y="2059702"/>
                  <a:pt x="5829009" y="2061008"/>
                  <a:pt x="5834111" y="2062020"/>
                </a:cubicBezTo>
                <a:cubicBezTo>
                  <a:pt x="5834111" y="2060462"/>
                  <a:pt x="5836046" y="2058125"/>
                  <a:pt x="5833144" y="2055788"/>
                </a:cubicBezTo>
                <a:lnTo>
                  <a:pt x="5833144" y="2055009"/>
                </a:lnTo>
                <a:cubicBezTo>
                  <a:pt x="5827920" y="2052671"/>
                  <a:pt x="5822404" y="2050782"/>
                  <a:pt x="5816696" y="2049361"/>
                </a:cubicBezTo>
                <a:close/>
                <a:moveTo>
                  <a:pt x="6910723" y="2049164"/>
                </a:moveTo>
                <a:cubicBezTo>
                  <a:pt x="6910723" y="2049164"/>
                  <a:pt x="6908788" y="2050140"/>
                  <a:pt x="6909273" y="2050334"/>
                </a:cubicBezTo>
                <a:lnTo>
                  <a:pt x="6914834" y="2052087"/>
                </a:lnTo>
                <a:cubicBezTo>
                  <a:pt x="6914834" y="2052087"/>
                  <a:pt x="6917013" y="2051113"/>
                  <a:pt x="6916528" y="2050919"/>
                </a:cubicBezTo>
                <a:close/>
                <a:moveTo>
                  <a:pt x="7323855" y="2045269"/>
                </a:moveTo>
                <a:cubicBezTo>
                  <a:pt x="7323855" y="2049361"/>
                  <a:pt x="7330145" y="2049164"/>
                  <a:pt x="7336674" y="2049164"/>
                </a:cubicBezTo>
                <a:lnTo>
                  <a:pt x="7349252" y="2051113"/>
                </a:lnTo>
                <a:cubicBezTo>
                  <a:pt x="7350704" y="2046439"/>
                  <a:pt x="7343206" y="2046633"/>
                  <a:pt x="7336433" y="2046244"/>
                </a:cubicBezTo>
                <a:lnTo>
                  <a:pt x="7336433" y="2047024"/>
                </a:lnTo>
                <a:close/>
                <a:moveTo>
                  <a:pt x="10709703" y="2045075"/>
                </a:moveTo>
                <a:cubicBezTo>
                  <a:pt x="10709703" y="2045075"/>
                  <a:pt x="10709703" y="2046439"/>
                  <a:pt x="10709703" y="2047218"/>
                </a:cubicBezTo>
                <a:lnTo>
                  <a:pt x="10721313" y="2048582"/>
                </a:lnTo>
                <a:cubicBezTo>
                  <a:pt x="10721425" y="2047412"/>
                  <a:pt x="10721425" y="2046244"/>
                  <a:pt x="10721313" y="2045075"/>
                </a:cubicBezTo>
                <a:cubicBezTo>
                  <a:pt x="10717448" y="2044880"/>
                  <a:pt x="10713568" y="2044880"/>
                  <a:pt x="10709703" y="2045075"/>
                </a:cubicBezTo>
                <a:close/>
                <a:moveTo>
                  <a:pt x="4816277" y="2044296"/>
                </a:moveTo>
                <a:cubicBezTo>
                  <a:pt x="4816277" y="2044296"/>
                  <a:pt x="4812165" y="2046827"/>
                  <a:pt x="4813859" y="2047803"/>
                </a:cubicBezTo>
                <a:cubicBezTo>
                  <a:pt x="4825106" y="2053352"/>
                  <a:pt x="4838192" y="2056002"/>
                  <a:pt x="4851351" y="2055397"/>
                </a:cubicBezTo>
                <a:lnTo>
                  <a:pt x="4851834" y="2055788"/>
                </a:lnTo>
                <a:cubicBezTo>
                  <a:pt x="4854495" y="2055788"/>
                  <a:pt x="4853769" y="2053450"/>
                  <a:pt x="4855704" y="2050723"/>
                </a:cubicBezTo>
                <a:close/>
                <a:moveTo>
                  <a:pt x="10965129" y="2043711"/>
                </a:moveTo>
                <a:cubicBezTo>
                  <a:pt x="10993304" y="2060325"/>
                  <a:pt x="11025961" y="2071331"/>
                  <a:pt x="11060429" y="2075850"/>
                </a:cubicBezTo>
                <a:lnTo>
                  <a:pt x="11059703" y="2076238"/>
                </a:lnTo>
                <a:cubicBezTo>
                  <a:pt x="11066282" y="2077874"/>
                  <a:pt x="11072613" y="2080095"/>
                  <a:pt x="11078571" y="2082862"/>
                </a:cubicBezTo>
                <a:cubicBezTo>
                  <a:pt x="11097220" y="2089835"/>
                  <a:pt x="11118076" y="2091996"/>
                  <a:pt x="11138316" y="2089094"/>
                </a:cubicBezTo>
                <a:cubicBezTo>
                  <a:pt x="11135895" y="2085199"/>
                  <a:pt x="11136863" y="2081498"/>
                  <a:pt x="11123803" y="2077212"/>
                </a:cubicBezTo>
                <a:cubicBezTo>
                  <a:pt x="11122591" y="2077212"/>
                  <a:pt x="11128882" y="2073122"/>
                  <a:pt x="11133234" y="2069811"/>
                </a:cubicBezTo>
                <a:cubicBezTo>
                  <a:pt x="11114369" y="2066110"/>
                  <a:pt x="11092842" y="2062409"/>
                  <a:pt x="11072039" y="2057931"/>
                </a:cubicBezTo>
                <a:cubicBezTo>
                  <a:pt x="11051239" y="2053450"/>
                  <a:pt x="11032856" y="2048582"/>
                  <a:pt x="11013505" y="2043711"/>
                </a:cubicBezTo>
                <a:cubicBezTo>
                  <a:pt x="10997880" y="2039134"/>
                  <a:pt x="10980752" y="2039134"/>
                  <a:pt x="10965129" y="2043711"/>
                </a:cubicBezTo>
                <a:close/>
                <a:moveTo>
                  <a:pt x="5911513" y="2043322"/>
                </a:moveTo>
                <a:lnTo>
                  <a:pt x="5896517" y="2044296"/>
                </a:lnTo>
                <a:cubicBezTo>
                  <a:pt x="5898767" y="2045970"/>
                  <a:pt x="5901403" y="2047295"/>
                  <a:pt x="5904258" y="2048191"/>
                </a:cubicBezTo>
                <a:cubicBezTo>
                  <a:pt x="5907957" y="2049009"/>
                  <a:pt x="5911853" y="2049146"/>
                  <a:pt x="5915627" y="2048582"/>
                </a:cubicBezTo>
                <a:lnTo>
                  <a:pt x="5915627" y="2048191"/>
                </a:lnTo>
                <a:cubicBezTo>
                  <a:pt x="5916836" y="2048191"/>
                  <a:pt x="5913448" y="2045660"/>
                  <a:pt x="5911513" y="2043322"/>
                </a:cubicBezTo>
                <a:close/>
                <a:moveTo>
                  <a:pt x="1304409" y="2042932"/>
                </a:moveTo>
                <a:cubicBezTo>
                  <a:pt x="1287479" y="2053060"/>
                  <a:pt x="1328597" y="2062409"/>
                  <a:pt x="1334402" y="2071758"/>
                </a:cubicBezTo>
                <a:cubicBezTo>
                  <a:pt x="1342869" y="2069617"/>
                  <a:pt x="1352785" y="2069032"/>
                  <a:pt x="1353753" y="2066695"/>
                </a:cubicBezTo>
                <a:lnTo>
                  <a:pt x="1354238" y="2066695"/>
                </a:lnTo>
                <a:cubicBezTo>
                  <a:pt x="1355446" y="2064163"/>
                  <a:pt x="1349400" y="2059683"/>
                  <a:pt x="1342869" y="2056761"/>
                </a:cubicBezTo>
                <a:cubicBezTo>
                  <a:pt x="1332711" y="2052281"/>
                  <a:pt x="1318681" y="2048191"/>
                  <a:pt x="1304409" y="2042932"/>
                </a:cubicBezTo>
                <a:close/>
                <a:moveTo>
                  <a:pt x="3612436" y="2042737"/>
                </a:moveTo>
                <a:lnTo>
                  <a:pt x="3612779" y="2042848"/>
                </a:lnTo>
                <a:lnTo>
                  <a:pt x="3612194" y="2042832"/>
                </a:lnTo>
                <a:close/>
                <a:moveTo>
                  <a:pt x="11096227" y="2042543"/>
                </a:moveTo>
                <a:lnTo>
                  <a:pt x="11084617" y="2044686"/>
                </a:lnTo>
                <a:cubicBezTo>
                  <a:pt x="11090293" y="2045600"/>
                  <a:pt x="11096024" y="2046244"/>
                  <a:pt x="11101791" y="2046633"/>
                </a:cubicBezTo>
                <a:cubicBezTo>
                  <a:pt x="11103485" y="2045854"/>
                  <a:pt x="11102759" y="2042543"/>
                  <a:pt x="11103241" y="2042543"/>
                </a:cubicBezTo>
                <a:cubicBezTo>
                  <a:pt x="11100915" y="2042290"/>
                  <a:pt x="11098553" y="2042290"/>
                  <a:pt x="11096227" y="2042543"/>
                </a:cubicBezTo>
                <a:close/>
                <a:moveTo>
                  <a:pt x="3009760" y="2042081"/>
                </a:moveTo>
                <a:cubicBezTo>
                  <a:pt x="3004106" y="2042884"/>
                  <a:pt x="3000840" y="2045172"/>
                  <a:pt x="2998301" y="2049164"/>
                </a:cubicBezTo>
                <a:lnTo>
                  <a:pt x="3035551" y="2043907"/>
                </a:lnTo>
                <a:cubicBezTo>
                  <a:pt x="3023457" y="2041959"/>
                  <a:pt x="3015414" y="2041278"/>
                  <a:pt x="3009760" y="2042081"/>
                </a:cubicBezTo>
                <a:close/>
                <a:moveTo>
                  <a:pt x="5710723" y="2041886"/>
                </a:moveTo>
                <a:cubicBezTo>
                  <a:pt x="5704283" y="2041277"/>
                  <a:pt x="5700352" y="2042349"/>
                  <a:pt x="5694061" y="2044686"/>
                </a:cubicBezTo>
                <a:lnTo>
                  <a:pt x="5694305" y="2045075"/>
                </a:lnTo>
                <a:cubicBezTo>
                  <a:pt x="5682936" y="2048970"/>
                  <a:pt x="5684145" y="2052087"/>
                  <a:pt x="5702769" y="2060462"/>
                </a:cubicBezTo>
                <a:cubicBezTo>
                  <a:pt x="5708818" y="2063188"/>
                  <a:pt x="5717767" y="2065331"/>
                  <a:pt x="5733973" y="2070590"/>
                </a:cubicBezTo>
                <a:lnTo>
                  <a:pt x="5711962" y="2054424"/>
                </a:lnTo>
                <a:lnTo>
                  <a:pt x="5742681" y="2053450"/>
                </a:lnTo>
                <a:cubicBezTo>
                  <a:pt x="5750421" y="2054618"/>
                  <a:pt x="5758888" y="2055982"/>
                  <a:pt x="5755985" y="2052087"/>
                </a:cubicBezTo>
                <a:cubicBezTo>
                  <a:pt x="5751582" y="2050782"/>
                  <a:pt x="5747059" y="2049809"/>
                  <a:pt x="5742437" y="2049164"/>
                </a:cubicBezTo>
                <a:cubicBezTo>
                  <a:pt x="5726111" y="2044782"/>
                  <a:pt x="5717163" y="2042494"/>
                  <a:pt x="5710723" y="2041886"/>
                </a:cubicBezTo>
                <a:close/>
                <a:moveTo>
                  <a:pt x="6086393" y="2041570"/>
                </a:moveTo>
                <a:cubicBezTo>
                  <a:pt x="6072363" y="2041374"/>
                  <a:pt x="6075509" y="2046439"/>
                  <a:pt x="6082041" y="2050528"/>
                </a:cubicBezTo>
                <a:lnTo>
                  <a:pt x="6082041" y="2050919"/>
                </a:lnTo>
                <a:cubicBezTo>
                  <a:pt x="6090433" y="2053334"/>
                  <a:pt x="6099116" y="2055086"/>
                  <a:pt x="6107920" y="2056176"/>
                </a:cubicBezTo>
                <a:cubicBezTo>
                  <a:pt x="6107920" y="2052866"/>
                  <a:pt x="6109614" y="2049555"/>
                  <a:pt x="6110581" y="2045269"/>
                </a:cubicBezTo>
                <a:cubicBezTo>
                  <a:pt x="6102648" y="2043555"/>
                  <a:pt x="6094568" y="2042329"/>
                  <a:pt x="6086393" y="2041570"/>
                </a:cubicBezTo>
                <a:close/>
                <a:moveTo>
                  <a:pt x="5401628" y="2041179"/>
                </a:moveTo>
                <a:lnTo>
                  <a:pt x="5454116" y="2055593"/>
                </a:lnTo>
                <a:cubicBezTo>
                  <a:pt x="5461373" y="2048582"/>
                  <a:pt x="5458229" y="2045075"/>
                  <a:pt x="5442023" y="2041179"/>
                </a:cubicBezTo>
                <a:cubicBezTo>
                  <a:pt x="5429107" y="2036797"/>
                  <a:pt x="5414546" y="2036797"/>
                  <a:pt x="5401628" y="2041179"/>
                </a:cubicBezTo>
                <a:close/>
                <a:moveTo>
                  <a:pt x="4916899" y="2040400"/>
                </a:moveTo>
                <a:cubicBezTo>
                  <a:pt x="4913610" y="2041063"/>
                  <a:pt x="4910538" y="2042329"/>
                  <a:pt x="4907950" y="2044101"/>
                </a:cubicBezTo>
                <a:lnTo>
                  <a:pt x="4908435" y="2044490"/>
                </a:lnTo>
                <a:cubicBezTo>
                  <a:pt x="4908435" y="2044490"/>
                  <a:pt x="4911335" y="2047997"/>
                  <a:pt x="4914723" y="2049164"/>
                </a:cubicBezTo>
                <a:cubicBezTo>
                  <a:pt x="4918616" y="2050218"/>
                  <a:pt x="4922730" y="2050606"/>
                  <a:pt x="4926818" y="2050334"/>
                </a:cubicBezTo>
                <a:cubicBezTo>
                  <a:pt x="4929477" y="2050334"/>
                  <a:pt x="4931653" y="2047997"/>
                  <a:pt x="4929962" y="2046827"/>
                </a:cubicBezTo>
                <a:cubicBezTo>
                  <a:pt x="4925800" y="2044433"/>
                  <a:pt x="4921447" y="2042269"/>
                  <a:pt x="4916899" y="2040400"/>
                </a:cubicBezTo>
                <a:close/>
                <a:moveTo>
                  <a:pt x="996495" y="2040206"/>
                </a:moveTo>
                <a:lnTo>
                  <a:pt x="993593" y="2041374"/>
                </a:lnTo>
                <a:cubicBezTo>
                  <a:pt x="996424" y="2041549"/>
                  <a:pt x="999228" y="2041549"/>
                  <a:pt x="1002059" y="2041374"/>
                </a:cubicBezTo>
                <a:cubicBezTo>
                  <a:pt x="1002059" y="2041374"/>
                  <a:pt x="1002059" y="2042543"/>
                  <a:pt x="1002059" y="2042543"/>
                </a:cubicBezTo>
                <a:lnTo>
                  <a:pt x="1002301" y="2040206"/>
                </a:lnTo>
                <a:close/>
                <a:moveTo>
                  <a:pt x="1962327" y="2038842"/>
                </a:moveTo>
                <a:lnTo>
                  <a:pt x="1963536" y="2040985"/>
                </a:lnTo>
                <a:lnTo>
                  <a:pt x="1975146" y="2041958"/>
                </a:lnTo>
                <a:cubicBezTo>
                  <a:pt x="1975146" y="2041958"/>
                  <a:pt x="1975146" y="2040791"/>
                  <a:pt x="1975146" y="2040012"/>
                </a:cubicBezTo>
                <a:close/>
                <a:moveTo>
                  <a:pt x="1449174" y="2037090"/>
                </a:moveTo>
                <a:lnTo>
                  <a:pt x="1450264" y="2037090"/>
                </a:lnTo>
                <a:lnTo>
                  <a:pt x="1450087" y="2037349"/>
                </a:lnTo>
                <a:close/>
                <a:moveTo>
                  <a:pt x="5834111" y="2036311"/>
                </a:moveTo>
                <a:lnTo>
                  <a:pt x="5836290" y="2037284"/>
                </a:lnTo>
                <a:lnTo>
                  <a:pt x="5838466" y="2037284"/>
                </a:lnTo>
                <a:close/>
                <a:moveTo>
                  <a:pt x="4562786" y="2031830"/>
                </a:moveTo>
                <a:cubicBezTo>
                  <a:pt x="4562786" y="2037478"/>
                  <a:pt x="4562786" y="2038842"/>
                  <a:pt x="4574881" y="2048385"/>
                </a:cubicBezTo>
                <a:lnTo>
                  <a:pt x="4645993" y="2059683"/>
                </a:lnTo>
                <a:cubicBezTo>
                  <a:pt x="4639220" y="2056373"/>
                  <a:pt x="4635594" y="2051892"/>
                  <a:pt x="4630271" y="2049944"/>
                </a:cubicBezTo>
                <a:lnTo>
                  <a:pt x="4632932" y="2049944"/>
                </a:lnTo>
                <a:cubicBezTo>
                  <a:pt x="4610436" y="2043322"/>
                  <a:pt x="4586247" y="2037869"/>
                  <a:pt x="4562786" y="2031830"/>
                </a:cubicBezTo>
                <a:close/>
                <a:moveTo>
                  <a:pt x="1736409" y="2030272"/>
                </a:moveTo>
                <a:lnTo>
                  <a:pt x="1725281" y="2040400"/>
                </a:lnTo>
                <a:cubicBezTo>
                  <a:pt x="1751623" y="2045328"/>
                  <a:pt x="1778907" y="2046048"/>
                  <a:pt x="1805588" y="2042543"/>
                </a:cubicBezTo>
                <a:lnTo>
                  <a:pt x="1808974" y="2041958"/>
                </a:lnTo>
                <a:cubicBezTo>
                  <a:pt x="1785728" y="2034928"/>
                  <a:pt x="1761227" y="2030994"/>
                  <a:pt x="1736409" y="2030272"/>
                </a:cubicBezTo>
                <a:close/>
                <a:moveTo>
                  <a:pt x="1500816" y="2029299"/>
                </a:moveTo>
                <a:cubicBezTo>
                  <a:pt x="1495255" y="2031830"/>
                  <a:pt x="1493561" y="2035531"/>
                  <a:pt x="1489450" y="2040012"/>
                </a:cubicBezTo>
                <a:cubicBezTo>
                  <a:pt x="1513638" y="2044101"/>
                  <a:pt x="1526942" y="2044296"/>
                  <a:pt x="1528392" y="2038648"/>
                </a:cubicBezTo>
                <a:lnTo>
                  <a:pt x="1528633" y="2038063"/>
                </a:lnTo>
                <a:cubicBezTo>
                  <a:pt x="1528633" y="2036311"/>
                  <a:pt x="1524763" y="2032609"/>
                  <a:pt x="1519925" y="2031051"/>
                </a:cubicBezTo>
                <a:cubicBezTo>
                  <a:pt x="1513805" y="2029338"/>
                  <a:pt x="1507276" y="2028734"/>
                  <a:pt x="1500816" y="2029299"/>
                </a:cubicBezTo>
                <a:close/>
                <a:moveTo>
                  <a:pt x="2737554" y="2027935"/>
                </a:moveTo>
                <a:cubicBezTo>
                  <a:pt x="2733440" y="2028908"/>
                  <a:pt x="2734652" y="2033388"/>
                  <a:pt x="2737069" y="2033973"/>
                </a:cubicBezTo>
                <a:lnTo>
                  <a:pt x="2738281" y="2034168"/>
                </a:lnTo>
                <a:cubicBezTo>
                  <a:pt x="2748438" y="2036603"/>
                  <a:pt x="2758792" y="2038550"/>
                  <a:pt x="2769239" y="2040012"/>
                </a:cubicBezTo>
                <a:cubicBezTo>
                  <a:pt x="2766821" y="2035920"/>
                  <a:pt x="2767789" y="2033194"/>
                  <a:pt x="2763677" y="2031442"/>
                </a:cubicBezTo>
                <a:cubicBezTo>
                  <a:pt x="2755864" y="2027585"/>
                  <a:pt x="2746503" y="2026338"/>
                  <a:pt x="2737554" y="2027935"/>
                </a:cubicBezTo>
                <a:close/>
                <a:moveTo>
                  <a:pt x="1793734" y="2026767"/>
                </a:moveTo>
                <a:lnTo>
                  <a:pt x="1792526" y="2027935"/>
                </a:lnTo>
                <a:lnTo>
                  <a:pt x="1797579" y="2028655"/>
                </a:lnTo>
                <a:lnTo>
                  <a:pt x="1833403" y="2046244"/>
                </a:lnTo>
                <a:cubicBezTo>
                  <a:pt x="1841821" y="2048639"/>
                  <a:pt x="1850625" y="2050023"/>
                  <a:pt x="1859526" y="2050334"/>
                </a:cubicBezTo>
                <a:cubicBezTo>
                  <a:pt x="1864607" y="2050334"/>
                  <a:pt x="1870654" y="2048191"/>
                  <a:pt x="1869445" y="2046244"/>
                </a:cubicBezTo>
                <a:cubicBezTo>
                  <a:pt x="1866324" y="2041860"/>
                  <a:pt x="1861342" y="2038531"/>
                  <a:pt x="1855415" y="2036895"/>
                </a:cubicBezTo>
                <a:lnTo>
                  <a:pt x="1797579" y="2028655"/>
                </a:lnTo>
                <a:close/>
                <a:moveTo>
                  <a:pt x="753165" y="2025792"/>
                </a:moveTo>
                <a:cubicBezTo>
                  <a:pt x="759623" y="2029045"/>
                  <a:pt x="766800" y="2031095"/>
                  <a:pt x="774186" y="2031891"/>
                </a:cubicBezTo>
                <a:lnTo>
                  <a:pt x="795047" y="2030557"/>
                </a:lnTo>
                <a:lnTo>
                  <a:pt x="795977" y="2030663"/>
                </a:lnTo>
                <a:lnTo>
                  <a:pt x="796459" y="2030466"/>
                </a:lnTo>
                <a:lnTo>
                  <a:pt x="795047" y="2030557"/>
                </a:lnTo>
                <a:close/>
                <a:moveTo>
                  <a:pt x="870446" y="2024624"/>
                </a:moveTo>
                <a:lnTo>
                  <a:pt x="858622" y="2025935"/>
                </a:lnTo>
                <a:lnTo>
                  <a:pt x="858381" y="2025598"/>
                </a:lnTo>
                <a:lnTo>
                  <a:pt x="858140" y="2025988"/>
                </a:lnTo>
                <a:lnTo>
                  <a:pt x="858622" y="2025935"/>
                </a:lnTo>
                <a:lnTo>
                  <a:pt x="864912" y="2034752"/>
                </a:lnTo>
                <a:cubicBezTo>
                  <a:pt x="873620" y="2038785"/>
                  <a:pt x="884143" y="2039349"/>
                  <a:pt x="893455" y="2036311"/>
                </a:cubicBezTo>
                <a:cubicBezTo>
                  <a:pt x="895873" y="2034362"/>
                  <a:pt x="893455" y="2030857"/>
                  <a:pt x="893455" y="2029104"/>
                </a:cubicBezTo>
                <a:cubicBezTo>
                  <a:pt x="885473" y="2026669"/>
                  <a:pt x="877067" y="2025159"/>
                  <a:pt x="870446" y="2024624"/>
                </a:cubicBezTo>
                <a:close/>
                <a:moveTo>
                  <a:pt x="1401888" y="2023651"/>
                </a:moveTo>
                <a:lnTo>
                  <a:pt x="1449174" y="2037090"/>
                </a:lnTo>
                <a:lnTo>
                  <a:pt x="1384713" y="2037090"/>
                </a:lnTo>
                <a:lnTo>
                  <a:pt x="1381978" y="2041836"/>
                </a:lnTo>
                <a:lnTo>
                  <a:pt x="1381087" y="2041179"/>
                </a:lnTo>
                <a:lnTo>
                  <a:pt x="1381570" y="2042543"/>
                </a:lnTo>
                <a:lnTo>
                  <a:pt x="1381978" y="2041836"/>
                </a:lnTo>
                <a:lnTo>
                  <a:pt x="1393289" y="2050178"/>
                </a:lnTo>
                <a:cubicBezTo>
                  <a:pt x="1398259" y="2052111"/>
                  <a:pt x="1403919" y="2052894"/>
                  <a:pt x="1409628" y="2052281"/>
                </a:cubicBezTo>
                <a:cubicBezTo>
                  <a:pt x="1424262" y="2052281"/>
                  <a:pt x="1435328" y="2051210"/>
                  <a:pt x="1442282" y="2048776"/>
                </a:cubicBezTo>
                <a:lnTo>
                  <a:pt x="1450087" y="2037349"/>
                </a:lnTo>
                <a:lnTo>
                  <a:pt x="1451231" y="2037674"/>
                </a:lnTo>
                <a:lnTo>
                  <a:pt x="1451472" y="2035920"/>
                </a:lnTo>
                <a:cubicBezTo>
                  <a:pt x="1456069" y="2033194"/>
                  <a:pt x="1452925" y="2029687"/>
                  <a:pt x="1442041" y="2027546"/>
                </a:cubicBezTo>
                <a:cubicBezTo>
                  <a:pt x="1428760" y="2025559"/>
                  <a:pt x="1415362" y="2024272"/>
                  <a:pt x="1401888" y="2023651"/>
                </a:cubicBezTo>
                <a:close/>
                <a:moveTo>
                  <a:pt x="5864348" y="2023066"/>
                </a:moveTo>
                <a:lnTo>
                  <a:pt x="5864348" y="2025403"/>
                </a:lnTo>
                <a:cubicBezTo>
                  <a:pt x="5866450" y="2025540"/>
                  <a:pt x="5868530" y="2025540"/>
                  <a:pt x="5870635" y="2025403"/>
                </a:cubicBezTo>
                <a:cubicBezTo>
                  <a:pt x="5870635" y="2025403"/>
                  <a:pt x="5870635" y="2024039"/>
                  <a:pt x="5870635" y="2023260"/>
                </a:cubicBezTo>
                <a:close/>
                <a:moveTo>
                  <a:pt x="2856801" y="2023066"/>
                </a:moveTo>
                <a:lnTo>
                  <a:pt x="2856801" y="2023455"/>
                </a:lnTo>
                <a:cubicBezTo>
                  <a:pt x="2852690" y="2023455"/>
                  <a:pt x="2850270" y="2027350"/>
                  <a:pt x="2852931" y="2028520"/>
                </a:cubicBezTo>
                <a:cubicBezTo>
                  <a:pt x="2861953" y="2031869"/>
                  <a:pt x="2871243" y="2034732"/>
                  <a:pt x="2880748" y="2037090"/>
                </a:cubicBezTo>
                <a:cubicBezTo>
                  <a:pt x="2880748" y="2033000"/>
                  <a:pt x="2883892" y="2031051"/>
                  <a:pt x="2880748" y="2028908"/>
                </a:cubicBezTo>
                <a:cubicBezTo>
                  <a:pt x="2874143" y="2024332"/>
                  <a:pt x="2865460" y="2022209"/>
                  <a:pt x="2856801" y="2023066"/>
                </a:cubicBezTo>
                <a:close/>
                <a:moveTo>
                  <a:pt x="3266789" y="2022287"/>
                </a:moveTo>
                <a:cubicBezTo>
                  <a:pt x="3268966" y="2026571"/>
                  <a:pt x="3267998" y="2029104"/>
                  <a:pt x="3271627" y="2031245"/>
                </a:cubicBezTo>
                <a:cubicBezTo>
                  <a:pt x="3283044" y="2036525"/>
                  <a:pt x="3296468" y="2038257"/>
                  <a:pt x="3309360" y="2036116"/>
                </a:cubicBezTo>
                <a:cubicBezTo>
                  <a:pt x="3311537" y="2033973"/>
                  <a:pt x="3307425" y="2029493"/>
                  <a:pt x="3303555" y="2028520"/>
                </a:cubicBezTo>
                <a:lnTo>
                  <a:pt x="3303314" y="2029299"/>
                </a:lnTo>
                <a:cubicBezTo>
                  <a:pt x="3293154" y="2026571"/>
                  <a:pt x="3281544" y="2025013"/>
                  <a:pt x="3266789" y="2022287"/>
                </a:cubicBezTo>
                <a:close/>
                <a:moveTo>
                  <a:pt x="5612066" y="2020923"/>
                </a:moveTo>
                <a:cubicBezTo>
                  <a:pt x="5608678" y="2023066"/>
                  <a:pt x="5611339" y="2029299"/>
                  <a:pt x="5616662" y="2031636"/>
                </a:cubicBezTo>
                <a:lnTo>
                  <a:pt x="5615936" y="2029884"/>
                </a:lnTo>
                <a:cubicBezTo>
                  <a:pt x="5629070" y="2034090"/>
                  <a:pt x="5642567" y="2037460"/>
                  <a:pt x="5656328" y="2040012"/>
                </a:cubicBezTo>
                <a:cubicBezTo>
                  <a:pt x="5650766" y="2033583"/>
                  <a:pt x="5650281" y="2030078"/>
                  <a:pt x="5644720" y="2027546"/>
                </a:cubicBezTo>
                <a:cubicBezTo>
                  <a:pt x="5635068" y="2022424"/>
                  <a:pt x="5623579" y="2020087"/>
                  <a:pt x="5612066" y="2020923"/>
                </a:cubicBezTo>
                <a:close/>
                <a:moveTo>
                  <a:pt x="5277303" y="2020729"/>
                </a:moveTo>
                <a:cubicBezTo>
                  <a:pt x="5274400" y="2020729"/>
                  <a:pt x="5274156" y="2022481"/>
                  <a:pt x="5272706" y="2023455"/>
                </a:cubicBezTo>
                <a:cubicBezTo>
                  <a:pt x="5279720" y="2025013"/>
                  <a:pt x="5286737" y="2026571"/>
                  <a:pt x="5293750" y="2027546"/>
                </a:cubicBezTo>
                <a:cubicBezTo>
                  <a:pt x="5295444" y="2027546"/>
                  <a:pt x="5296412" y="2025403"/>
                  <a:pt x="5300282" y="2022093"/>
                </a:cubicBezTo>
                <a:cubicBezTo>
                  <a:pt x="5291330" y="2023066"/>
                  <a:pt x="5283831" y="2023066"/>
                  <a:pt x="5277785" y="2023066"/>
                </a:cubicBezTo>
                <a:close/>
                <a:moveTo>
                  <a:pt x="5433315" y="2020338"/>
                </a:moveTo>
                <a:lnTo>
                  <a:pt x="5444199" y="2021896"/>
                </a:lnTo>
                <a:lnTo>
                  <a:pt x="5443473" y="2020338"/>
                </a:lnTo>
                <a:close/>
                <a:moveTo>
                  <a:pt x="2771418" y="2020144"/>
                </a:moveTo>
                <a:lnTo>
                  <a:pt x="2772626" y="2020338"/>
                </a:lnTo>
                <a:cubicBezTo>
                  <a:pt x="2772626" y="2020338"/>
                  <a:pt x="2772626" y="2021702"/>
                  <a:pt x="2772626" y="2022481"/>
                </a:cubicBezTo>
                <a:lnTo>
                  <a:pt x="2779399" y="2022481"/>
                </a:lnTo>
                <a:lnTo>
                  <a:pt x="2779399" y="2020338"/>
                </a:lnTo>
                <a:cubicBezTo>
                  <a:pt x="2776763" y="2019911"/>
                  <a:pt x="2774079" y="2019851"/>
                  <a:pt x="2771418" y="2020144"/>
                </a:cubicBezTo>
                <a:close/>
                <a:moveTo>
                  <a:pt x="3175842" y="2019755"/>
                </a:moveTo>
                <a:lnTo>
                  <a:pt x="3161571" y="2020923"/>
                </a:lnTo>
                <a:cubicBezTo>
                  <a:pt x="3164473" y="2022559"/>
                  <a:pt x="3167642" y="2023863"/>
                  <a:pt x="3171005" y="2024818"/>
                </a:cubicBezTo>
                <a:lnTo>
                  <a:pt x="3180407" y="2023270"/>
                </a:lnTo>
                <a:lnTo>
                  <a:pt x="3181406" y="2024039"/>
                </a:lnTo>
                <a:lnTo>
                  <a:pt x="3181647" y="2023066"/>
                </a:lnTo>
                <a:lnTo>
                  <a:pt x="3180407" y="2023270"/>
                </a:lnTo>
                <a:close/>
                <a:moveTo>
                  <a:pt x="4720733" y="2019171"/>
                </a:moveTo>
                <a:cubicBezTo>
                  <a:pt x="4725573" y="2023066"/>
                  <a:pt x="4727023" y="2025988"/>
                  <a:pt x="4731620" y="2027350"/>
                </a:cubicBezTo>
                <a:cubicBezTo>
                  <a:pt x="4736698" y="2028675"/>
                  <a:pt x="4742044" y="2029143"/>
                  <a:pt x="4747341" y="2028714"/>
                </a:cubicBezTo>
                <a:lnTo>
                  <a:pt x="4749276" y="2028714"/>
                </a:lnTo>
                <a:cubicBezTo>
                  <a:pt x="4752661" y="2028714"/>
                  <a:pt x="4749276" y="2025013"/>
                  <a:pt x="4750485" y="2022872"/>
                </a:cubicBezTo>
                <a:close/>
                <a:moveTo>
                  <a:pt x="4830307" y="2018976"/>
                </a:moveTo>
                <a:lnTo>
                  <a:pt x="4841191" y="2036116"/>
                </a:lnTo>
                <a:cubicBezTo>
                  <a:pt x="4874087" y="2040206"/>
                  <a:pt x="4877474" y="2031830"/>
                  <a:pt x="4894405" y="2030078"/>
                </a:cubicBezTo>
                <a:lnTo>
                  <a:pt x="4916899" y="2039427"/>
                </a:lnTo>
                <a:lnTo>
                  <a:pt x="4952456" y="2039427"/>
                </a:lnTo>
                <a:cubicBezTo>
                  <a:pt x="4935645" y="2029804"/>
                  <a:pt x="4914649" y="2026143"/>
                  <a:pt x="4894405" y="2029299"/>
                </a:cubicBezTo>
                <a:close/>
                <a:moveTo>
                  <a:pt x="6064140" y="2015664"/>
                </a:moveTo>
                <a:lnTo>
                  <a:pt x="6061964" y="2016833"/>
                </a:lnTo>
                <a:lnTo>
                  <a:pt x="6068251" y="2016833"/>
                </a:lnTo>
                <a:cubicBezTo>
                  <a:pt x="6066947" y="2016326"/>
                  <a:pt x="6065567" y="2015938"/>
                  <a:pt x="6064140" y="2015664"/>
                </a:cubicBezTo>
                <a:close/>
                <a:moveTo>
                  <a:pt x="665361" y="2014885"/>
                </a:moveTo>
                <a:cubicBezTo>
                  <a:pt x="665361" y="2014885"/>
                  <a:pt x="661732" y="2014885"/>
                  <a:pt x="662217" y="2016248"/>
                </a:cubicBezTo>
                <a:cubicBezTo>
                  <a:pt x="665531" y="2019404"/>
                  <a:pt x="669087" y="2022403"/>
                  <a:pt x="672860" y="2025209"/>
                </a:cubicBezTo>
                <a:lnTo>
                  <a:pt x="673828" y="2025403"/>
                </a:lnTo>
                <a:lnTo>
                  <a:pt x="679874" y="2025403"/>
                </a:lnTo>
                <a:cubicBezTo>
                  <a:pt x="677721" y="2022248"/>
                  <a:pt x="675207" y="2019248"/>
                  <a:pt x="672375" y="2016443"/>
                </a:cubicBezTo>
                <a:cubicBezTo>
                  <a:pt x="670077" y="2015821"/>
                  <a:pt x="667731" y="2015293"/>
                  <a:pt x="665361" y="2014885"/>
                </a:cubicBezTo>
                <a:close/>
                <a:moveTo>
                  <a:pt x="6480175" y="2014690"/>
                </a:moveTo>
                <a:cubicBezTo>
                  <a:pt x="6478966" y="2014690"/>
                  <a:pt x="6480175" y="2016248"/>
                  <a:pt x="6480175" y="2018197"/>
                </a:cubicBezTo>
                <a:cubicBezTo>
                  <a:pt x="6508548" y="2024176"/>
                  <a:pt x="6537693" y="2027585"/>
                  <a:pt x="6567011" y="2028325"/>
                </a:cubicBezTo>
                <a:cubicBezTo>
                  <a:pt x="6570640" y="2028129"/>
                  <a:pt x="6570640" y="2025209"/>
                  <a:pt x="6570640" y="2023066"/>
                </a:cubicBezTo>
                <a:cubicBezTo>
                  <a:pt x="6570640" y="2021896"/>
                  <a:pt x="6564349" y="2019365"/>
                  <a:pt x="6559997" y="2018391"/>
                </a:cubicBezTo>
                <a:cubicBezTo>
                  <a:pt x="6533485" y="2016054"/>
                  <a:pt x="6506854" y="2014827"/>
                  <a:pt x="6480175" y="2014690"/>
                </a:cubicBezTo>
                <a:close/>
                <a:moveTo>
                  <a:pt x="884263" y="2014690"/>
                </a:moveTo>
                <a:lnTo>
                  <a:pt x="890068" y="2020144"/>
                </a:lnTo>
                <a:cubicBezTo>
                  <a:pt x="893455" y="2020144"/>
                  <a:pt x="899017" y="2020144"/>
                  <a:pt x="899743" y="2020144"/>
                </a:cubicBezTo>
                <a:cubicBezTo>
                  <a:pt x="900469" y="2020144"/>
                  <a:pt x="897567" y="2017222"/>
                  <a:pt x="896114" y="2015860"/>
                </a:cubicBezTo>
                <a:close/>
                <a:moveTo>
                  <a:pt x="4538841" y="2013911"/>
                </a:moveTo>
                <a:lnTo>
                  <a:pt x="4539922" y="2014121"/>
                </a:lnTo>
                <a:lnTo>
                  <a:pt x="4532552" y="2015275"/>
                </a:lnTo>
                <a:cubicBezTo>
                  <a:pt x="4535939" y="2016872"/>
                  <a:pt x="4539613" y="2018040"/>
                  <a:pt x="4543436" y="2018780"/>
                </a:cubicBezTo>
                <a:cubicBezTo>
                  <a:pt x="4548298" y="2018702"/>
                  <a:pt x="4553159" y="2018314"/>
                  <a:pt x="4557948" y="2017612"/>
                </a:cubicBezTo>
                <a:lnTo>
                  <a:pt x="4539922" y="2014121"/>
                </a:lnTo>
                <a:lnTo>
                  <a:pt x="4541259" y="2013911"/>
                </a:lnTo>
                <a:close/>
                <a:moveTo>
                  <a:pt x="731394" y="2013523"/>
                </a:moveTo>
                <a:cubicBezTo>
                  <a:pt x="707932" y="2012353"/>
                  <a:pt x="710835" y="2017612"/>
                  <a:pt x="722204" y="2023066"/>
                </a:cubicBezTo>
                <a:cubicBezTo>
                  <a:pt x="731127" y="2027293"/>
                  <a:pt x="741915" y="2028149"/>
                  <a:pt x="751712" y="2025403"/>
                </a:cubicBezTo>
                <a:cubicBezTo>
                  <a:pt x="744698" y="2021508"/>
                  <a:pt x="737926" y="2017418"/>
                  <a:pt x="731394" y="2013523"/>
                </a:cubicBezTo>
                <a:close/>
                <a:moveTo>
                  <a:pt x="4518765" y="2012938"/>
                </a:moveTo>
                <a:cubicBezTo>
                  <a:pt x="4518765" y="2017222"/>
                  <a:pt x="4524811" y="2015860"/>
                  <a:pt x="4528922" y="2015664"/>
                </a:cubicBezTo>
                <a:close/>
                <a:moveTo>
                  <a:pt x="3035308" y="2011380"/>
                </a:moveTo>
                <a:cubicBezTo>
                  <a:pt x="3042832" y="2018353"/>
                  <a:pt x="3051563" y="2024469"/>
                  <a:pt x="3061190" y="2029493"/>
                </a:cubicBezTo>
                <a:cubicBezTo>
                  <a:pt x="3084169" y="2039233"/>
                  <a:pt x="3074979" y="2044101"/>
                  <a:pt x="3070141" y="2050140"/>
                </a:cubicBezTo>
                <a:cubicBezTo>
                  <a:pt x="3070141" y="2050140"/>
                  <a:pt x="3072074" y="2053256"/>
                  <a:pt x="3074735" y="2056955"/>
                </a:cubicBezTo>
                <a:cubicBezTo>
                  <a:pt x="3116582" y="2060268"/>
                  <a:pt x="3107631" y="2048191"/>
                  <a:pt x="3118758" y="2041958"/>
                </a:cubicBezTo>
                <a:cubicBezTo>
                  <a:pt x="3104294" y="2033018"/>
                  <a:pt x="3089177" y="2024761"/>
                  <a:pt x="3073526" y="2017222"/>
                </a:cubicBezTo>
                <a:lnTo>
                  <a:pt x="3073526" y="2017807"/>
                </a:lnTo>
                <a:cubicBezTo>
                  <a:pt x="3061093" y="2014594"/>
                  <a:pt x="3048299" y="2012451"/>
                  <a:pt x="3035308" y="2011380"/>
                </a:cubicBezTo>
                <a:close/>
                <a:moveTo>
                  <a:pt x="4089426" y="2010795"/>
                </a:moveTo>
                <a:cubicBezTo>
                  <a:pt x="4091361" y="2012547"/>
                  <a:pt x="4092087" y="2014496"/>
                  <a:pt x="4095472" y="2015664"/>
                </a:cubicBezTo>
                <a:cubicBezTo>
                  <a:pt x="4099416" y="2016520"/>
                  <a:pt x="4103479" y="2016970"/>
                  <a:pt x="4107567" y="2017028"/>
                </a:cubicBezTo>
                <a:cubicBezTo>
                  <a:pt x="4107445" y="2015723"/>
                  <a:pt x="4107445" y="2014437"/>
                  <a:pt x="4107567" y="2013132"/>
                </a:cubicBezTo>
                <a:close/>
                <a:moveTo>
                  <a:pt x="1697467" y="2009821"/>
                </a:moveTo>
                <a:lnTo>
                  <a:pt x="1694990" y="2011151"/>
                </a:lnTo>
                <a:lnTo>
                  <a:pt x="1694321" y="2010989"/>
                </a:lnTo>
                <a:lnTo>
                  <a:pt x="1693112" y="2012159"/>
                </a:lnTo>
                <a:lnTo>
                  <a:pt x="1694990" y="2011151"/>
                </a:lnTo>
                <a:lnTo>
                  <a:pt x="1699161" y="2012159"/>
                </a:lnTo>
                <a:cubicBezTo>
                  <a:pt x="1700200" y="2011885"/>
                  <a:pt x="1701167" y="2011496"/>
                  <a:pt x="1702063" y="2010989"/>
                </a:cubicBezTo>
                <a:cubicBezTo>
                  <a:pt x="1700370" y="2010989"/>
                  <a:pt x="1697950" y="2009627"/>
                  <a:pt x="1697467" y="2009821"/>
                </a:cubicBezTo>
                <a:close/>
                <a:moveTo>
                  <a:pt x="6029794" y="2009431"/>
                </a:moveTo>
                <a:cubicBezTo>
                  <a:pt x="6033253" y="2011964"/>
                  <a:pt x="6037172" y="2014067"/>
                  <a:pt x="6041402" y="2015664"/>
                </a:cubicBezTo>
                <a:cubicBezTo>
                  <a:pt x="6047159" y="2016463"/>
                  <a:pt x="6052989" y="2016852"/>
                  <a:pt x="6058817" y="2016833"/>
                </a:cubicBezTo>
                <a:cubicBezTo>
                  <a:pt x="6055262" y="2013813"/>
                  <a:pt x="6051103" y="2011302"/>
                  <a:pt x="6046483" y="2009431"/>
                </a:cubicBezTo>
                <a:close/>
                <a:moveTo>
                  <a:pt x="3090215" y="2008848"/>
                </a:moveTo>
                <a:cubicBezTo>
                  <a:pt x="3089974" y="2008848"/>
                  <a:pt x="3092394" y="2012547"/>
                  <a:pt x="3095779" y="2013911"/>
                </a:cubicBezTo>
                <a:lnTo>
                  <a:pt x="3110057" y="2014957"/>
                </a:lnTo>
                <a:lnTo>
                  <a:pt x="3111260" y="2015664"/>
                </a:lnTo>
                <a:lnTo>
                  <a:pt x="3111745" y="2015081"/>
                </a:lnTo>
                <a:lnTo>
                  <a:pt x="3110057" y="2014957"/>
                </a:lnTo>
                <a:lnTo>
                  <a:pt x="3099649" y="2008848"/>
                </a:lnTo>
                <a:cubicBezTo>
                  <a:pt x="3095538" y="2006705"/>
                  <a:pt x="3090456" y="2008848"/>
                  <a:pt x="3090215" y="2008848"/>
                </a:cubicBezTo>
                <a:close/>
                <a:moveTo>
                  <a:pt x="5750421" y="2008263"/>
                </a:moveTo>
                <a:lnTo>
                  <a:pt x="5733006" y="2011380"/>
                </a:lnTo>
                <a:cubicBezTo>
                  <a:pt x="5735086" y="2012529"/>
                  <a:pt x="5737262" y="2013580"/>
                  <a:pt x="5739537" y="2014496"/>
                </a:cubicBezTo>
                <a:cubicBezTo>
                  <a:pt x="5748001" y="2016269"/>
                  <a:pt x="5756686" y="2017242"/>
                  <a:pt x="5765417" y="2017418"/>
                </a:cubicBezTo>
                <a:cubicBezTo>
                  <a:pt x="5775092" y="2014885"/>
                  <a:pt x="5761305" y="2011964"/>
                  <a:pt x="5753806" y="2009627"/>
                </a:cubicBezTo>
                <a:lnTo>
                  <a:pt x="5754050" y="2010016"/>
                </a:lnTo>
                <a:close/>
                <a:moveTo>
                  <a:pt x="1319407" y="2008069"/>
                </a:moveTo>
                <a:cubicBezTo>
                  <a:pt x="1307723" y="2009588"/>
                  <a:pt x="1296186" y="2011672"/>
                  <a:pt x="1284817" y="2014302"/>
                </a:cubicBezTo>
                <a:cubicBezTo>
                  <a:pt x="1302911" y="2021352"/>
                  <a:pt x="1323180" y="2024000"/>
                  <a:pt x="1343110" y="2021896"/>
                </a:cubicBezTo>
                <a:lnTo>
                  <a:pt x="1343836" y="2021896"/>
                </a:lnTo>
                <a:cubicBezTo>
                  <a:pt x="1348674" y="2021896"/>
                  <a:pt x="1348433" y="2016443"/>
                  <a:pt x="1345289" y="2013523"/>
                </a:cubicBezTo>
                <a:cubicBezTo>
                  <a:pt x="1337861" y="2009081"/>
                  <a:pt x="1328574" y="2007132"/>
                  <a:pt x="1319407" y="2008069"/>
                </a:cubicBezTo>
                <a:close/>
                <a:moveTo>
                  <a:pt x="273998" y="2007290"/>
                </a:moveTo>
                <a:cubicBezTo>
                  <a:pt x="267951" y="2007290"/>
                  <a:pt x="263113" y="2008848"/>
                  <a:pt x="253438" y="2011964"/>
                </a:cubicBezTo>
                <a:lnTo>
                  <a:pt x="301814" y="2011964"/>
                </a:lnTo>
                <a:cubicBezTo>
                  <a:pt x="287301" y="2008848"/>
                  <a:pt x="280045" y="2007290"/>
                  <a:pt x="273998" y="2007290"/>
                </a:cubicBezTo>
                <a:close/>
                <a:moveTo>
                  <a:pt x="351399" y="2005535"/>
                </a:moveTo>
                <a:cubicBezTo>
                  <a:pt x="349222" y="2007503"/>
                  <a:pt x="348158" y="2010114"/>
                  <a:pt x="348496" y="2012744"/>
                </a:cubicBezTo>
                <a:cubicBezTo>
                  <a:pt x="347529" y="2013132"/>
                  <a:pt x="354301" y="2014885"/>
                  <a:pt x="356721" y="2016443"/>
                </a:cubicBezTo>
                <a:lnTo>
                  <a:pt x="357930" y="2017222"/>
                </a:lnTo>
                <a:lnTo>
                  <a:pt x="366397" y="2015469"/>
                </a:lnTo>
                <a:cubicBezTo>
                  <a:pt x="373652" y="2013911"/>
                  <a:pt x="373169" y="2010989"/>
                  <a:pt x="363735" y="2007484"/>
                </a:cubicBezTo>
                <a:cubicBezTo>
                  <a:pt x="359769" y="2006374"/>
                  <a:pt x="355609" y="2005711"/>
                  <a:pt x="351399" y="2005535"/>
                </a:cubicBezTo>
                <a:close/>
                <a:moveTo>
                  <a:pt x="5526680" y="2005341"/>
                </a:moveTo>
                <a:cubicBezTo>
                  <a:pt x="5521408" y="2005497"/>
                  <a:pt x="5516159" y="2005887"/>
                  <a:pt x="5510958" y="2006511"/>
                </a:cubicBezTo>
                <a:cubicBezTo>
                  <a:pt x="5509749" y="2007290"/>
                  <a:pt x="5513619" y="2010795"/>
                  <a:pt x="5515796" y="2011380"/>
                </a:cubicBezTo>
                <a:lnTo>
                  <a:pt x="5515796" y="2010795"/>
                </a:lnTo>
                <a:cubicBezTo>
                  <a:pt x="5522086" y="2011964"/>
                  <a:pt x="5528374" y="2012353"/>
                  <a:pt x="5537808" y="2013326"/>
                </a:cubicBezTo>
                <a:close/>
                <a:moveTo>
                  <a:pt x="11162504" y="2004953"/>
                </a:moveTo>
                <a:cubicBezTo>
                  <a:pt x="11154037" y="2007094"/>
                  <a:pt x="11157422" y="2010601"/>
                  <a:pt x="11167824" y="2013717"/>
                </a:cubicBezTo>
                <a:cubicBezTo>
                  <a:pt x="11188627" y="2019950"/>
                  <a:pt x="11210636" y="2025792"/>
                  <a:pt x="11232165" y="2031636"/>
                </a:cubicBezTo>
                <a:cubicBezTo>
                  <a:pt x="11242808" y="2031636"/>
                  <a:pt x="11253207" y="2031636"/>
                  <a:pt x="11264335" y="2031636"/>
                </a:cubicBezTo>
                <a:cubicBezTo>
                  <a:pt x="11267738" y="2032221"/>
                  <a:pt x="11270902" y="2033505"/>
                  <a:pt x="11273525" y="2035337"/>
                </a:cubicBezTo>
                <a:cubicBezTo>
                  <a:pt x="11273525" y="2036699"/>
                  <a:pt x="11270381" y="2038454"/>
                  <a:pt x="11267964" y="2038063"/>
                </a:cubicBezTo>
                <a:cubicBezTo>
                  <a:pt x="11256110" y="2036505"/>
                  <a:pt x="11243776" y="2034362"/>
                  <a:pt x="11232648" y="2032609"/>
                </a:cubicBezTo>
                <a:cubicBezTo>
                  <a:pt x="11228778" y="2035337"/>
                  <a:pt x="11230230" y="2039036"/>
                  <a:pt x="11242808" y="2041570"/>
                </a:cubicBezTo>
                <a:cubicBezTo>
                  <a:pt x="11273043" y="2047606"/>
                  <a:pt x="11303762" y="2054618"/>
                  <a:pt x="11333511" y="2058319"/>
                </a:cubicBezTo>
                <a:cubicBezTo>
                  <a:pt x="11379229" y="2064163"/>
                  <a:pt x="11423250" y="2077797"/>
                  <a:pt x="11469450" y="2081107"/>
                </a:cubicBezTo>
                <a:cubicBezTo>
                  <a:pt x="11485085" y="2084262"/>
                  <a:pt x="11500253" y="2088763"/>
                  <a:pt x="11514682" y="2094548"/>
                </a:cubicBezTo>
                <a:cubicBezTo>
                  <a:pt x="11506655" y="2095423"/>
                  <a:pt x="11498519" y="2095423"/>
                  <a:pt x="11490494" y="2094548"/>
                </a:cubicBezTo>
                <a:cubicBezTo>
                  <a:pt x="11457161" y="2085608"/>
                  <a:pt x="11422519" y="2080250"/>
                  <a:pt x="11387452" y="2078576"/>
                </a:cubicBezTo>
                <a:cubicBezTo>
                  <a:pt x="11387452" y="2087146"/>
                  <a:pt x="11410190" y="2087146"/>
                  <a:pt x="11420589" y="2091235"/>
                </a:cubicBezTo>
                <a:cubicBezTo>
                  <a:pt x="11432925" y="2092211"/>
                  <a:pt x="11440907" y="2094742"/>
                  <a:pt x="11441392" y="2099611"/>
                </a:cubicBezTo>
                <a:lnTo>
                  <a:pt x="11419865" y="2091626"/>
                </a:lnTo>
                <a:cubicBezTo>
                  <a:pt x="11408496" y="2098053"/>
                  <a:pt x="11409222" y="2098247"/>
                  <a:pt x="11442600" y="2103312"/>
                </a:cubicBezTo>
                <a:cubicBezTo>
                  <a:pt x="11484666" y="2110500"/>
                  <a:pt x="11525988" y="2120258"/>
                  <a:pt x="11566202" y="2132527"/>
                </a:cubicBezTo>
                <a:cubicBezTo>
                  <a:pt x="11586520" y="2140318"/>
                  <a:pt x="11617963" y="2144604"/>
                  <a:pt x="11644330" y="2152005"/>
                </a:cubicBezTo>
                <a:cubicBezTo>
                  <a:pt x="11670705" y="2157965"/>
                  <a:pt x="11697783" y="2161685"/>
                  <a:pt x="11725117" y="2163108"/>
                </a:cubicBezTo>
                <a:lnTo>
                  <a:pt x="11725602" y="2163497"/>
                </a:lnTo>
                <a:cubicBezTo>
                  <a:pt x="11749790" y="2165249"/>
                  <a:pt x="11781960" y="2175768"/>
                  <a:pt x="11795746" y="2167198"/>
                </a:cubicBezTo>
                <a:lnTo>
                  <a:pt x="11870972" y="2179469"/>
                </a:lnTo>
                <a:lnTo>
                  <a:pt x="11888146" y="2172845"/>
                </a:lnTo>
                <a:cubicBezTo>
                  <a:pt x="11934102" y="2176547"/>
                  <a:pt x="11968450" y="2194466"/>
                  <a:pt x="12011021" y="2201478"/>
                </a:cubicBezTo>
                <a:cubicBezTo>
                  <a:pt x="12050797" y="2210262"/>
                  <a:pt x="12091179" y="2217156"/>
                  <a:pt x="12131962" y="2222123"/>
                </a:cubicBezTo>
                <a:cubicBezTo>
                  <a:pt x="12129542" y="2214331"/>
                  <a:pt x="12129542" y="2214331"/>
                  <a:pt x="12116723" y="2206737"/>
                </a:cubicBezTo>
                <a:lnTo>
                  <a:pt x="12149133" y="2206737"/>
                </a:lnTo>
                <a:lnTo>
                  <a:pt x="12160261" y="2206737"/>
                </a:lnTo>
                <a:lnTo>
                  <a:pt x="12148892" y="2203230"/>
                </a:lnTo>
                <a:cubicBezTo>
                  <a:pt x="12122553" y="2188174"/>
                  <a:pt x="12091953" y="2178669"/>
                  <a:pt x="12059880" y="2175574"/>
                </a:cubicBezTo>
                <a:cubicBezTo>
                  <a:pt x="12032482" y="2169923"/>
                  <a:pt x="12004010" y="2168463"/>
                  <a:pt x="11975947" y="2171288"/>
                </a:cubicBezTo>
                <a:cubicBezTo>
                  <a:pt x="11964994" y="2172613"/>
                  <a:pt x="11953821" y="2172222"/>
                  <a:pt x="11943051" y="2170120"/>
                </a:cubicBezTo>
                <a:cubicBezTo>
                  <a:pt x="11927253" y="2165658"/>
                  <a:pt x="11911821" y="2160380"/>
                  <a:pt x="11896854" y="2154342"/>
                </a:cubicBezTo>
                <a:lnTo>
                  <a:pt x="11954905" y="2160965"/>
                </a:lnTo>
                <a:cubicBezTo>
                  <a:pt x="11950067" y="2145577"/>
                  <a:pt x="11898789" y="2144992"/>
                  <a:pt x="11885243" y="2132527"/>
                </a:cubicBezTo>
                <a:lnTo>
                  <a:pt x="11868552" y="2134476"/>
                </a:lnTo>
                <a:cubicBezTo>
                  <a:pt x="11851621" y="2136423"/>
                  <a:pt x="11834932" y="2134476"/>
                  <a:pt x="11832271" y="2129802"/>
                </a:cubicBezTo>
                <a:cubicBezTo>
                  <a:pt x="11825013" y="2116557"/>
                  <a:pt x="11776155" y="2110324"/>
                  <a:pt x="11767929" y="2097859"/>
                </a:cubicBezTo>
                <a:lnTo>
                  <a:pt x="11718344" y="2088898"/>
                </a:lnTo>
                <a:cubicBezTo>
                  <a:pt x="11707135" y="2090477"/>
                  <a:pt x="11695594" y="2088685"/>
                  <a:pt x="11685934" y="2083835"/>
                </a:cubicBezTo>
                <a:cubicBezTo>
                  <a:pt x="11679643" y="2080328"/>
                  <a:pt x="11674806" y="2076629"/>
                  <a:pt x="11668274" y="2072343"/>
                </a:cubicBezTo>
                <a:cubicBezTo>
                  <a:pt x="11627156" y="2066501"/>
                  <a:pt x="11580230" y="2052866"/>
                  <a:pt x="11552898" y="2064163"/>
                </a:cubicBezTo>
                <a:cubicBezTo>
                  <a:pt x="11552898" y="2064163"/>
                  <a:pt x="11589664" y="2087730"/>
                  <a:pt x="11591840" y="2089873"/>
                </a:cubicBezTo>
                <a:cubicBezTo>
                  <a:pt x="11554592" y="2081498"/>
                  <a:pt x="11518067" y="2075265"/>
                  <a:pt x="11486139" y="2066110"/>
                </a:cubicBezTo>
                <a:cubicBezTo>
                  <a:pt x="11420347" y="2046633"/>
                  <a:pt x="11350927" y="2037869"/>
                  <a:pt x="11283444" y="2023455"/>
                </a:cubicBezTo>
                <a:cubicBezTo>
                  <a:pt x="11243776" y="2025988"/>
                  <a:pt x="11202172" y="2008069"/>
                  <a:pt x="11162504" y="2004953"/>
                </a:cubicBezTo>
                <a:close/>
                <a:moveTo>
                  <a:pt x="468805" y="2003690"/>
                </a:moveTo>
                <a:lnTo>
                  <a:pt x="467983" y="2004051"/>
                </a:lnTo>
                <a:lnTo>
                  <a:pt x="466778" y="2003783"/>
                </a:lnTo>
                <a:lnTo>
                  <a:pt x="468469" y="2003783"/>
                </a:lnTo>
                <a:close/>
                <a:moveTo>
                  <a:pt x="127660" y="2002419"/>
                </a:moveTo>
                <a:lnTo>
                  <a:pt x="128868" y="2002615"/>
                </a:lnTo>
                <a:cubicBezTo>
                  <a:pt x="150565" y="2010093"/>
                  <a:pt x="174924" y="2010932"/>
                  <a:pt x="197321" y="2004953"/>
                </a:cubicBezTo>
                <a:cubicBezTo>
                  <a:pt x="174731" y="1999401"/>
                  <a:pt x="150784" y="1998544"/>
                  <a:pt x="127660" y="2002419"/>
                </a:cubicBezTo>
                <a:close/>
                <a:moveTo>
                  <a:pt x="472583" y="2002031"/>
                </a:moveTo>
                <a:lnTo>
                  <a:pt x="474759" y="2002031"/>
                </a:lnTo>
                <a:lnTo>
                  <a:pt x="468805" y="2003690"/>
                </a:lnTo>
                <a:close/>
                <a:moveTo>
                  <a:pt x="4946166" y="2001251"/>
                </a:moveTo>
                <a:lnTo>
                  <a:pt x="4943022" y="2002225"/>
                </a:lnTo>
                <a:lnTo>
                  <a:pt x="4949068" y="2003394"/>
                </a:lnTo>
                <a:close/>
                <a:moveTo>
                  <a:pt x="4822326" y="2000861"/>
                </a:moveTo>
                <a:cubicBezTo>
                  <a:pt x="4821477" y="2002810"/>
                  <a:pt x="4821477" y="2004953"/>
                  <a:pt x="4822326" y="2006899"/>
                </a:cubicBezTo>
                <a:cubicBezTo>
                  <a:pt x="4826703" y="2008458"/>
                  <a:pt x="4831226" y="2009705"/>
                  <a:pt x="4835871" y="2010601"/>
                </a:cubicBezTo>
                <a:cubicBezTo>
                  <a:pt x="4835627" y="2008652"/>
                  <a:pt x="4838771" y="2006899"/>
                  <a:pt x="4837321" y="2004756"/>
                </a:cubicBezTo>
                <a:lnTo>
                  <a:pt x="4838288" y="2004756"/>
                </a:lnTo>
                <a:cubicBezTo>
                  <a:pt x="4833113" y="2003082"/>
                  <a:pt x="4827768" y="2001777"/>
                  <a:pt x="4822326" y="2000861"/>
                </a:cubicBezTo>
                <a:close/>
                <a:moveTo>
                  <a:pt x="4458534" y="2000861"/>
                </a:moveTo>
                <a:cubicBezTo>
                  <a:pt x="4458826" y="2003783"/>
                  <a:pt x="4459550" y="2006666"/>
                  <a:pt x="4460713" y="2009431"/>
                </a:cubicBezTo>
                <a:cubicBezTo>
                  <a:pt x="4464631" y="2010464"/>
                  <a:pt x="4468695" y="2011108"/>
                  <a:pt x="4472806" y="2011380"/>
                </a:cubicBezTo>
                <a:cubicBezTo>
                  <a:pt x="4476654" y="2009509"/>
                  <a:pt x="4480160" y="2007212"/>
                  <a:pt x="4483207" y="2004562"/>
                </a:cubicBezTo>
                <a:close/>
                <a:moveTo>
                  <a:pt x="1225072" y="2000472"/>
                </a:moveTo>
                <a:lnTo>
                  <a:pt x="1229912" y="2003589"/>
                </a:lnTo>
                <a:cubicBezTo>
                  <a:pt x="1231121" y="2003589"/>
                  <a:pt x="1233297" y="2003589"/>
                  <a:pt x="1233539" y="2002419"/>
                </a:cubicBezTo>
                <a:cubicBezTo>
                  <a:pt x="1233780" y="2001251"/>
                  <a:pt x="1231603" y="2001057"/>
                  <a:pt x="1230395" y="2000472"/>
                </a:cubicBezTo>
                <a:close/>
                <a:moveTo>
                  <a:pt x="4606083" y="1999888"/>
                </a:moveTo>
                <a:cubicBezTo>
                  <a:pt x="4596649" y="1999517"/>
                  <a:pt x="4587192" y="1999654"/>
                  <a:pt x="4577783" y="2000278"/>
                </a:cubicBezTo>
                <a:lnTo>
                  <a:pt x="4580445" y="2000278"/>
                </a:lnTo>
                <a:cubicBezTo>
                  <a:pt x="4579233" y="2000278"/>
                  <a:pt x="4580445" y="2001640"/>
                  <a:pt x="4580445" y="2002225"/>
                </a:cubicBezTo>
                <a:cubicBezTo>
                  <a:pt x="4581920" y="2003004"/>
                  <a:pt x="4583467" y="2003726"/>
                  <a:pt x="4585039" y="2004368"/>
                </a:cubicBezTo>
                <a:cubicBezTo>
                  <a:pt x="4597375" y="2007873"/>
                  <a:pt x="4613097" y="2008263"/>
                  <a:pt x="4613338" y="2004368"/>
                </a:cubicBezTo>
                <a:cubicBezTo>
                  <a:pt x="4613582" y="2000472"/>
                  <a:pt x="4607292" y="1999888"/>
                  <a:pt x="4606083" y="1999888"/>
                </a:cubicBezTo>
                <a:close/>
                <a:moveTo>
                  <a:pt x="5191434" y="1999499"/>
                </a:moveTo>
                <a:cubicBezTo>
                  <a:pt x="5182485" y="2001251"/>
                  <a:pt x="5177889" y="2003977"/>
                  <a:pt x="5189499" y="2009431"/>
                </a:cubicBezTo>
                <a:cubicBezTo>
                  <a:pt x="5191313" y="2010153"/>
                  <a:pt x="5193298" y="2010619"/>
                  <a:pt x="5195304" y="2010795"/>
                </a:cubicBezTo>
                <a:lnTo>
                  <a:pt x="5195789" y="2011185"/>
                </a:lnTo>
                <a:cubicBezTo>
                  <a:pt x="5210303" y="2010210"/>
                  <a:pt x="5200868" y="2005535"/>
                  <a:pt x="5195789" y="2001251"/>
                </a:cubicBezTo>
                <a:lnTo>
                  <a:pt x="5194096" y="1999499"/>
                </a:lnTo>
                <a:close/>
                <a:moveTo>
                  <a:pt x="1156622" y="1999108"/>
                </a:moveTo>
                <a:cubicBezTo>
                  <a:pt x="1150283" y="2000004"/>
                  <a:pt x="1144067" y="2001290"/>
                  <a:pt x="1137995" y="2003004"/>
                </a:cubicBezTo>
                <a:cubicBezTo>
                  <a:pt x="1151058" y="2003589"/>
                  <a:pt x="1157348" y="2003589"/>
                  <a:pt x="1162427" y="2003589"/>
                </a:cubicBezTo>
                <a:lnTo>
                  <a:pt x="1162427" y="2003394"/>
                </a:lnTo>
                <a:cubicBezTo>
                  <a:pt x="1164870" y="2003004"/>
                  <a:pt x="1167165" y="2002225"/>
                  <a:pt x="1169200" y="2001057"/>
                </a:cubicBezTo>
                <a:cubicBezTo>
                  <a:pt x="1165111" y="2000063"/>
                  <a:pt x="1160878" y="1999401"/>
                  <a:pt x="1156622" y="1999108"/>
                </a:cubicBezTo>
                <a:close/>
                <a:moveTo>
                  <a:pt x="5275609" y="1998914"/>
                </a:moveTo>
                <a:lnTo>
                  <a:pt x="5275609" y="2000278"/>
                </a:lnTo>
                <a:lnTo>
                  <a:pt x="5278996" y="2000278"/>
                </a:lnTo>
                <a:close/>
                <a:moveTo>
                  <a:pt x="4222944" y="1997162"/>
                </a:moveTo>
                <a:cubicBezTo>
                  <a:pt x="4221735" y="1998914"/>
                  <a:pt x="4220041" y="2002031"/>
                  <a:pt x="4224396" y="2003589"/>
                </a:cubicBezTo>
                <a:cubicBezTo>
                  <a:pt x="4233152" y="2006315"/>
                  <a:pt x="4242124" y="2008595"/>
                  <a:pt x="4251243" y="2010406"/>
                </a:cubicBezTo>
                <a:lnTo>
                  <a:pt x="4390810" y="2025598"/>
                </a:lnTo>
                <a:cubicBezTo>
                  <a:pt x="4403871" y="2026961"/>
                  <a:pt x="4414998" y="2026961"/>
                  <a:pt x="4410158" y="2020923"/>
                </a:cubicBezTo>
                <a:cubicBezTo>
                  <a:pt x="4406288" y="2019093"/>
                  <a:pt x="4402129" y="2017651"/>
                  <a:pt x="4397824" y="2016639"/>
                </a:cubicBezTo>
                <a:cubicBezTo>
                  <a:pt x="4349448" y="2012744"/>
                  <a:pt x="4301072" y="2009431"/>
                  <a:pt x="4252696" y="2005926"/>
                </a:cubicBezTo>
                <a:cubicBezTo>
                  <a:pt x="4249841" y="2003842"/>
                  <a:pt x="4246672" y="2002069"/>
                  <a:pt x="4243262" y="2000667"/>
                </a:cubicBezTo>
                <a:cubicBezTo>
                  <a:pt x="4236972" y="1999108"/>
                  <a:pt x="4229716" y="1998329"/>
                  <a:pt x="4222944" y="1997162"/>
                </a:cubicBezTo>
                <a:close/>
                <a:moveTo>
                  <a:pt x="4364928" y="1995992"/>
                </a:moveTo>
                <a:lnTo>
                  <a:pt x="4366863" y="1998524"/>
                </a:lnTo>
                <a:cubicBezTo>
                  <a:pt x="4370660" y="1998720"/>
                  <a:pt x="4374459" y="1998720"/>
                  <a:pt x="4378230" y="1998524"/>
                </a:cubicBezTo>
                <a:cubicBezTo>
                  <a:pt x="4378230" y="1998524"/>
                  <a:pt x="4378230" y="1997162"/>
                  <a:pt x="4377021" y="1996383"/>
                </a:cubicBezTo>
                <a:close/>
                <a:moveTo>
                  <a:pt x="7275238" y="1995407"/>
                </a:moveTo>
                <a:lnTo>
                  <a:pt x="7274270" y="1996186"/>
                </a:lnTo>
                <a:lnTo>
                  <a:pt x="7259516" y="1997550"/>
                </a:lnTo>
                <a:cubicBezTo>
                  <a:pt x="7261860" y="1999186"/>
                  <a:pt x="7264473" y="2000550"/>
                  <a:pt x="7267256" y="2001640"/>
                </a:cubicBezTo>
                <a:cubicBezTo>
                  <a:pt x="7270667" y="2002380"/>
                  <a:pt x="7274245" y="2002380"/>
                  <a:pt x="7277655" y="2001640"/>
                </a:cubicBezTo>
                <a:cubicBezTo>
                  <a:pt x="7280075" y="1999693"/>
                  <a:pt x="7276931" y="1997745"/>
                  <a:pt x="7275238" y="1995407"/>
                </a:cubicBezTo>
                <a:close/>
                <a:moveTo>
                  <a:pt x="5732038" y="1995407"/>
                </a:moveTo>
                <a:cubicBezTo>
                  <a:pt x="5730370" y="1997356"/>
                  <a:pt x="5730974" y="2000025"/>
                  <a:pt x="5733417" y="2001368"/>
                </a:cubicBezTo>
                <a:cubicBezTo>
                  <a:pt x="5733585" y="2001466"/>
                  <a:pt x="5733780" y="2001562"/>
                  <a:pt x="5733973" y="2001640"/>
                </a:cubicBezTo>
                <a:cubicBezTo>
                  <a:pt x="5738667" y="2004037"/>
                  <a:pt x="5743697" y="2006004"/>
                  <a:pt x="5748969" y="2007484"/>
                </a:cubicBezTo>
                <a:cubicBezTo>
                  <a:pt x="5751630" y="2005147"/>
                  <a:pt x="5755259" y="2003589"/>
                  <a:pt x="5754533" y="2001836"/>
                </a:cubicBezTo>
                <a:lnTo>
                  <a:pt x="5754050" y="2002225"/>
                </a:lnTo>
                <a:cubicBezTo>
                  <a:pt x="5754050" y="2000278"/>
                  <a:pt x="5748245" y="1997356"/>
                  <a:pt x="5743408" y="1995407"/>
                </a:cubicBezTo>
                <a:cubicBezTo>
                  <a:pt x="5739657" y="1994747"/>
                  <a:pt x="5735787" y="1994747"/>
                  <a:pt x="5732038" y="1995407"/>
                </a:cubicBezTo>
                <a:close/>
                <a:moveTo>
                  <a:pt x="2772385" y="1995407"/>
                </a:moveTo>
                <a:lnTo>
                  <a:pt x="2762710" y="1996383"/>
                </a:lnTo>
                <a:cubicBezTo>
                  <a:pt x="2763990" y="1996693"/>
                  <a:pt x="2765272" y="1996965"/>
                  <a:pt x="2766580" y="1997162"/>
                </a:cubicBezTo>
                <a:lnTo>
                  <a:pt x="2767789" y="1997356"/>
                </a:lnTo>
                <a:lnTo>
                  <a:pt x="2777464" y="1997356"/>
                </a:lnTo>
                <a:cubicBezTo>
                  <a:pt x="2775869" y="1996538"/>
                  <a:pt x="2774175" y="1995876"/>
                  <a:pt x="2772385" y="1995407"/>
                </a:cubicBezTo>
                <a:close/>
                <a:moveTo>
                  <a:pt x="6479299" y="1994945"/>
                </a:moveTo>
                <a:cubicBezTo>
                  <a:pt x="6474189" y="1995846"/>
                  <a:pt x="6470500" y="1997648"/>
                  <a:pt x="6469773" y="1999888"/>
                </a:cubicBezTo>
                <a:cubicBezTo>
                  <a:pt x="6469773" y="2000861"/>
                  <a:pt x="6474129" y="2003004"/>
                  <a:pt x="6476305" y="2004756"/>
                </a:cubicBezTo>
                <a:lnTo>
                  <a:pt x="6483560" y="2004756"/>
                </a:lnTo>
                <a:cubicBezTo>
                  <a:pt x="6491543" y="2004952"/>
                  <a:pt x="6497651" y="2004222"/>
                  <a:pt x="6501097" y="2002883"/>
                </a:cubicBezTo>
                <a:lnTo>
                  <a:pt x="6502620" y="1997530"/>
                </a:lnTo>
                <a:lnTo>
                  <a:pt x="6503154" y="1997745"/>
                </a:lnTo>
                <a:lnTo>
                  <a:pt x="6502669" y="1997356"/>
                </a:lnTo>
                <a:lnTo>
                  <a:pt x="6502620" y="1997530"/>
                </a:lnTo>
                <a:lnTo>
                  <a:pt x="6497349" y="1995407"/>
                </a:lnTo>
                <a:cubicBezTo>
                  <a:pt x="6490940" y="1994044"/>
                  <a:pt x="6484409" y="1994044"/>
                  <a:pt x="6479299" y="1994945"/>
                </a:cubicBezTo>
                <a:close/>
                <a:moveTo>
                  <a:pt x="3681131" y="1994240"/>
                </a:moveTo>
                <a:lnTo>
                  <a:pt x="3661780" y="1995798"/>
                </a:lnTo>
                <a:cubicBezTo>
                  <a:pt x="3681131" y="2008069"/>
                  <a:pt x="3707980" y="2009042"/>
                  <a:pt x="3739908" y="2015275"/>
                </a:cubicBezTo>
                <a:cubicBezTo>
                  <a:pt x="3726604" y="2001640"/>
                  <a:pt x="3698305" y="2000472"/>
                  <a:pt x="3681616" y="1994240"/>
                </a:cubicBezTo>
                <a:close/>
                <a:moveTo>
                  <a:pt x="653510" y="1993849"/>
                </a:moveTo>
                <a:cubicBezTo>
                  <a:pt x="650800" y="1994123"/>
                  <a:pt x="648187" y="1994786"/>
                  <a:pt x="645770" y="1995798"/>
                </a:cubicBezTo>
                <a:cubicBezTo>
                  <a:pt x="643108" y="1997162"/>
                  <a:pt x="644558" y="1999303"/>
                  <a:pt x="644558" y="2001057"/>
                </a:cubicBezTo>
                <a:lnTo>
                  <a:pt x="645043" y="2001251"/>
                </a:lnTo>
                <a:lnTo>
                  <a:pt x="665361" y="2003977"/>
                </a:lnTo>
                <a:cubicBezTo>
                  <a:pt x="665143" y="2001875"/>
                  <a:pt x="664224" y="1999849"/>
                  <a:pt x="662700" y="1998135"/>
                </a:cubicBezTo>
                <a:cubicBezTo>
                  <a:pt x="659919" y="1996344"/>
                  <a:pt x="656821" y="1994902"/>
                  <a:pt x="653510" y="1993849"/>
                </a:cubicBezTo>
                <a:close/>
                <a:moveTo>
                  <a:pt x="5817180" y="1993655"/>
                </a:moveTo>
                <a:cubicBezTo>
                  <a:pt x="5813311" y="2002810"/>
                  <a:pt x="5810890" y="2008069"/>
                  <a:pt x="5808229" y="2013132"/>
                </a:cubicBezTo>
                <a:cubicBezTo>
                  <a:pt x="5854188" y="2016833"/>
                  <a:pt x="5855640" y="2015469"/>
                  <a:pt x="5817180" y="1994434"/>
                </a:cubicBezTo>
                <a:close/>
                <a:moveTo>
                  <a:pt x="4887147" y="1993461"/>
                </a:moveTo>
                <a:cubicBezTo>
                  <a:pt x="4864653" y="1996577"/>
                  <a:pt x="4873360" y="2008848"/>
                  <a:pt x="4903354" y="2016248"/>
                </a:cubicBezTo>
                <a:cubicBezTo>
                  <a:pt x="4909329" y="2017379"/>
                  <a:pt x="4915520" y="2017379"/>
                  <a:pt x="4921495" y="2016248"/>
                </a:cubicBezTo>
                <a:cubicBezTo>
                  <a:pt x="4927542" y="2011380"/>
                  <a:pt x="4915690" y="1999693"/>
                  <a:pt x="4900452" y="1994045"/>
                </a:cubicBezTo>
                <a:lnTo>
                  <a:pt x="4900692" y="1994824"/>
                </a:lnTo>
                <a:cubicBezTo>
                  <a:pt x="4896269" y="1993888"/>
                  <a:pt x="4891721" y="1993422"/>
                  <a:pt x="4887147" y="1993461"/>
                </a:cubicBezTo>
                <a:close/>
                <a:moveTo>
                  <a:pt x="7213799" y="1992876"/>
                </a:moveTo>
                <a:cubicBezTo>
                  <a:pt x="7210172" y="1992876"/>
                  <a:pt x="7209205" y="1997162"/>
                  <a:pt x="7210414" y="1997550"/>
                </a:cubicBezTo>
                <a:lnTo>
                  <a:pt x="7238856" y="2003231"/>
                </a:lnTo>
                <a:lnTo>
                  <a:pt x="7239681" y="2004174"/>
                </a:lnTo>
                <a:lnTo>
                  <a:pt x="7240648" y="2003589"/>
                </a:lnTo>
                <a:lnTo>
                  <a:pt x="7238856" y="2003231"/>
                </a:lnTo>
                <a:lnTo>
                  <a:pt x="7232182" y="1995604"/>
                </a:lnTo>
                <a:cubicBezTo>
                  <a:pt x="7226305" y="1993792"/>
                  <a:pt x="7220089" y="1992876"/>
                  <a:pt x="7213799" y="1992876"/>
                </a:cubicBezTo>
                <a:close/>
                <a:moveTo>
                  <a:pt x="7414320" y="1991318"/>
                </a:moveTo>
                <a:cubicBezTo>
                  <a:pt x="7408126" y="1992039"/>
                  <a:pt x="7402054" y="1993285"/>
                  <a:pt x="7396178" y="1995019"/>
                </a:cubicBezTo>
                <a:cubicBezTo>
                  <a:pt x="7406676" y="1999830"/>
                  <a:pt x="7418698" y="2002069"/>
                  <a:pt x="7430768" y="2001446"/>
                </a:cubicBezTo>
                <a:lnTo>
                  <a:pt x="7429800" y="2001251"/>
                </a:lnTo>
                <a:cubicBezTo>
                  <a:pt x="7434638" y="2001251"/>
                  <a:pt x="7439958" y="1998720"/>
                  <a:pt x="7438508" y="1996965"/>
                </a:cubicBezTo>
                <a:cubicBezTo>
                  <a:pt x="7432073" y="1992019"/>
                  <a:pt x="7423050" y="1989915"/>
                  <a:pt x="7414320" y="1991318"/>
                </a:cubicBezTo>
                <a:close/>
                <a:moveTo>
                  <a:pt x="5464761" y="1990344"/>
                </a:moveTo>
                <a:lnTo>
                  <a:pt x="5464761" y="1990538"/>
                </a:lnTo>
                <a:lnTo>
                  <a:pt x="5464809" y="1990538"/>
                </a:lnTo>
                <a:lnTo>
                  <a:pt x="5466452" y="1997162"/>
                </a:lnTo>
                <a:lnTo>
                  <a:pt x="5482176" y="1997162"/>
                </a:lnTo>
                <a:lnTo>
                  <a:pt x="5476612" y="1990538"/>
                </a:lnTo>
                <a:lnTo>
                  <a:pt x="5464809" y="1990538"/>
                </a:lnTo>
                <a:close/>
                <a:moveTo>
                  <a:pt x="240860" y="1990344"/>
                </a:moveTo>
                <a:cubicBezTo>
                  <a:pt x="239941" y="1990559"/>
                  <a:pt x="239118" y="1990968"/>
                  <a:pt x="238442" y="1991512"/>
                </a:cubicBezTo>
                <a:lnTo>
                  <a:pt x="242069" y="1992487"/>
                </a:lnTo>
                <a:cubicBezTo>
                  <a:pt x="243062" y="1992252"/>
                  <a:pt x="243955" y="1991864"/>
                  <a:pt x="244730" y="1991318"/>
                </a:cubicBezTo>
                <a:close/>
                <a:moveTo>
                  <a:pt x="32116" y="1990150"/>
                </a:moveTo>
                <a:lnTo>
                  <a:pt x="24620" y="1991512"/>
                </a:lnTo>
                <a:lnTo>
                  <a:pt x="35019" y="1993070"/>
                </a:lnTo>
                <a:close/>
                <a:moveTo>
                  <a:pt x="11251757" y="1987813"/>
                </a:moveTo>
                <a:cubicBezTo>
                  <a:pt x="11243049" y="1993849"/>
                  <a:pt x="11250548" y="1999303"/>
                  <a:pt x="11271590" y="2003198"/>
                </a:cubicBezTo>
                <a:cubicBezTo>
                  <a:pt x="11297472" y="2007873"/>
                  <a:pt x="11283200" y="1998914"/>
                  <a:pt x="11295778" y="1996577"/>
                </a:cubicBezTo>
                <a:close/>
                <a:moveTo>
                  <a:pt x="480082" y="1987616"/>
                </a:moveTo>
                <a:lnTo>
                  <a:pt x="481093" y="1988063"/>
                </a:lnTo>
                <a:lnTo>
                  <a:pt x="478388" y="1987813"/>
                </a:lnTo>
                <a:lnTo>
                  <a:pt x="478015" y="1987745"/>
                </a:lnTo>
                <a:close/>
                <a:moveTo>
                  <a:pt x="4420801" y="1986255"/>
                </a:moveTo>
                <a:cubicBezTo>
                  <a:pt x="4417901" y="1985670"/>
                  <a:pt x="4417901" y="1990929"/>
                  <a:pt x="4420318" y="1991512"/>
                </a:cubicBezTo>
                <a:lnTo>
                  <a:pt x="4421286" y="1991902"/>
                </a:lnTo>
                <a:cubicBezTo>
                  <a:pt x="4429267" y="1994045"/>
                  <a:pt x="4438216" y="1995213"/>
                  <a:pt x="4450553" y="1997356"/>
                </a:cubicBezTo>
                <a:cubicBezTo>
                  <a:pt x="4449103" y="1993655"/>
                  <a:pt x="4448862" y="1989954"/>
                  <a:pt x="4447650" y="1989759"/>
                </a:cubicBezTo>
                <a:cubicBezTo>
                  <a:pt x="4438798" y="1988144"/>
                  <a:pt x="4429824" y="1986974"/>
                  <a:pt x="4420801" y="1986255"/>
                </a:cubicBezTo>
                <a:close/>
                <a:moveTo>
                  <a:pt x="5663101" y="1986058"/>
                </a:moveTo>
                <a:lnTo>
                  <a:pt x="5657298" y="1988395"/>
                </a:lnTo>
                <a:lnTo>
                  <a:pt x="5669632" y="1990150"/>
                </a:lnTo>
                <a:close/>
                <a:moveTo>
                  <a:pt x="5901596" y="1984696"/>
                </a:moveTo>
                <a:cubicBezTo>
                  <a:pt x="5901911" y="1985533"/>
                  <a:pt x="5902419" y="1986312"/>
                  <a:pt x="5903047" y="1987034"/>
                </a:cubicBezTo>
                <a:lnTo>
                  <a:pt x="5914900" y="1988395"/>
                </a:lnTo>
                <a:lnTo>
                  <a:pt x="5913206" y="1985864"/>
                </a:lnTo>
                <a:close/>
                <a:moveTo>
                  <a:pt x="5522568" y="1984306"/>
                </a:moveTo>
                <a:cubicBezTo>
                  <a:pt x="5522568" y="1984306"/>
                  <a:pt x="5521118" y="1985475"/>
                  <a:pt x="5520392" y="1986058"/>
                </a:cubicBezTo>
                <a:lnTo>
                  <a:pt x="5534423" y="1987813"/>
                </a:lnTo>
                <a:lnTo>
                  <a:pt x="5535872" y="1986058"/>
                </a:lnTo>
                <a:close/>
                <a:moveTo>
                  <a:pt x="632224" y="1983917"/>
                </a:moveTo>
                <a:lnTo>
                  <a:pt x="654233" y="1993266"/>
                </a:lnTo>
                <a:cubicBezTo>
                  <a:pt x="662893" y="1994201"/>
                  <a:pt x="671626" y="1994589"/>
                  <a:pt x="680359" y="1994434"/>
                </a:cubicBezTo>
                <a:cubicBezTo>
                  <a:pt x="687614" y="1994434"/>
                  <a:pt x="696805" y="1992097"/>
                  <a:pt x="695596" y="1989759"/>
                </a:cubicBezTo>
                <a:cubicBezTo>
                  <a:pt x="694387" y="1987422"/>
                  <a:pt x="681324" y="1984112"/>
                  <a:pt x="671408" y="1983917"/>
                </a:cubicBezTo>
                <a:close/>
                <a:moveTo>
                  <a:pt x="2918542" y="1983916"/>
                </a:moveTo>
                <a:cubicBezTo>
                  <a:pt x="2903001" y="1982260"/>
                  <a:pt x="2889092" y="1982455"/>
                  <a:pt x="2879295" y="1986837"/>
                </a:cubicBezTo>
                <a:cubicBezTo>
                  <a:pt x="2903387" y="1995622"/>
                  <a:pt x="2929317" y="2000648"/>
                  <a:pt x="2955730" y="2001640"/>
                </a:cubicBezTo>
                <a:lnTo>
                  <a:pt x="2955730" y="2002225"/>
                </a:lnTo>
                <a:cubicBezTo>
                  <a:pt x="2968792" y="2006899"/>
                  <a:pt x="2977983" y="2007094"/>
                  <a:pt x="2983305" y="2003394"/>
                </a:cubicBezTo>
                <a:cubicBezTo>
                  <a:pt x="2988625" y="1999693"/>
                  <a:pt x="2979191" y="1994240"/>
                  <a:pt x="2967584" y="1992097"/>
                </a:cubicBezTo>
                <a:cubicBezTo>
                  <a:pt x="2951257" y="1989077"/>
                  <a:pt x="2934083" y="1985572"/>
                  <a:pt x="2918542" y="1983916"/>
                </a:cubicBezTo>
                <a:close/>
                <a:moveTo>
                  <a:pt x="6707543" y="1983332"/>
                </a:moveTo>
                <a:lnTo>
                  <a:pt x="6706817" y="1984500"/>
                </a:lnTo>
                <a:lnTo>
                  <a:pt x="6710445" y="1984500"/>
                </a:lnTo>
                <a:close/>
                <a:moveTo>
                  <a:pt x="5081863" y="1979024"/>
                </a:moveTo>
                <a:cubicBezTo>
                  <a:pt x="5071945" y="1979778"/>
                  <a:pt x="5064205" y="1982651"/>
                  <a:pt x="5056949" y="1987616"/>
                </a:cubicBezTo>
                <a:cubicBezTo>
                  <a:pt x="5070494" y="1995213"/>
                  <a:pt x="5083554" y="2003004"/>
                  <a:pt x="5098067" y="2010795"/>
                </a:cubicBezTo>
                <a:cubicBezTo>
                  <a:pt x="5112582" y="2018586"/>
                  <a:pt x="5122255" y="2015860"/>
                  <a:pt x="5133142" y="2014690"/>
                </a:cubicBezTo>
                <a:lnTo>
                  <a:pt x="5132657" y="2013132"/>
                </a:lnTo>
                <a:cubicBezTo>
                  <a:pt x="5127819" y="2005732"/>
                  <a:pt x="5105325" y="1995019"/>
                  <a:pt x="5131207" y="1991902"/>
                </a:cubicBezTo>
                <a:cubicBezTo>
                  <a:pt x="5132900" y="1991902"/>
                  <a:pt x="5125158" y="1984306"/>
                  <a:pt x="5119838" y="1983138"/>
                </a:cubicBezTo>
                <a:cubicBezTo>
                  <a:pt x="5103874" y="1979632"/>
                  <a:pt x="5091780" y="1978269"/>
                  <a:pt x="5081863" y="1979024"/>
                </a:cubicBezTo>
                <a:close/>
                <a:moveTo>
                  <a:pt x="430736" y="1977879"/>
                </a:moveTo>
                <a:cubicBezTo>
                  <a:pt x="430736" y="1977879"/>
                  <a:pt x="430736" y="1979243"/>
                  <a:pt x="430736" y="1979825"/>
                </a:cubicBezTo>
                <a:lnTo>
                  <a:pt x="449604" y="1982553"/>
                </a:lnTo>
                <a:lnTo>
                  <a:pt x="478015" y="1987745"/>
                </a:lnTo>
                <a:lnTo>
                  <a:pt x="445492" y="1989759"/>
                </a:lnTo>
                <a:cubicBezTo>
                  <a:pt x="421304" y="1990929"/>
                  <a:pt x="399534" y="1991902"/>
                  <a:pt x="408726" y="2004368"/>
                </a:cubicBezTo>
                <a:cubicBezTo>
                  <a:pt x="410661" y="2007094"/>
                  <a:pt x="397840" y="2008458"/>
                  <a:pt x="389132" y="2011380"/>
                </a:cubicBezTo>
                <a:cubicBezTo>
                  <a:pt x="409450" y="2015469"/>
                  <a:pt x="423963" y="2018976"/>
                  <a:pt x="437752" y="2020729"/>
                </a:cubicBezTo>
                <a:lnTo>
                  <a:pt x="438961" y="2021508"/>
                </a:lnTo>
                <a:cubicBezTo>
                  <a:pt x="446556" y="2022714"/>
                  <a:pt x="454416" y="2022248"/>
                  <a:pt x="461696" y="2020144"/>
                </a:cubicBezTo>
                <a:cubicBezTo>
                  <a:pt x="464116" y="2018586"/>
                  <a:pt x="458553" y="2013717"/>
                  <a:pt x="452747" y="2011185"/>
                </a:cubicBezTo>
                <a:cubicBezTo>
                  <a:pt x="446942" y="2008652"/>
                  <a:pt x="431706" y="2005341"/>
                  <a:pt x="437752" y="2002615"/>
                </a:cubicBezTo>
                <a:cubicBezTo>
                  <a:pt x="445878" y="2002458"/>
                  <a:pt x="453982" y="2003063"/>
                  <a:pt x="461940" y="2004368"/>
                </a:cubicBezTo>
                <a:lnTo>
                  <a:pt x="467260" y="2004368"/>
                </a:lnTo>
                <a:lnTo>
                  <a:pt x="467983" y="2004051"/>
                </a:lnTo>
                <a:lnTo>
                  <a:pt x="480806" y="2006899"/>
                </a:lnTo>
                <a:cubicBezTo>
                  <a:pt x="512008" y="2010210"/>
                  <a:pt x="518780" y="2006899"/>
                  <a:pt x="499915" y="1996383"/>
                </a:cubicBezTo>
                <a:lnTo>
                  <a:pt x="481093" y="1988063"/>
                </a:lnTo>
                <a:lnTo>
                  <a:pt x="505720" y="1990344"/>
                </a:lnTo>
                <a:cubicBezTo>
                  <a:pt x="504270" y="1984112"/>
                  <a:pt x="496771" y="1980605"/>
                  <a:pt x="481532" y="1980022"/>
                </a:cubicBezTo>
                <a:cubicBezTo>
                  <a:pt x="470163" y="1980022"/>
                  <a:pt x="459279" y="1980022"/>
                  <a:pt x="448151" y="1980022"/>
                </a:cubicBezTo>
                <a:close/>
                <a:moveTo>
                  <a:pt x="4514894" y="1977294"/>
                </a:moveTo>
                <a:cubicBezTo>
                  <a:pt x="4514894" y="1979243"/>
                  <a:pt x="4516344" y="1982553"/>
                  <a:pt x="4518765" y="1983138"/>
                </a:cubicBezTo>
                <a:cubicBezTo>
                  <a:pt x="4524834" y="1983897"/>
                  <a:pt x="4531002" y="1984228"/>
                  <a:pt x="4537147" y="1984112"/>
                </a:cubicBezTo>
                <a:lnTo>
                  <a:pt x="4538115" y="1985085"/>
                </a:lnTo>
                <a:cubicBezTo>
                  <a:pt x="4538115" y="1985085"/>
                  <a:pt x="4536421" y="1982163"/>
                  <a:pt x="4535213" y="1980022"/>
                </a:cubicBezTo>
                <a:close/>
                <a:moveTo>
                  <a:pt x="5167731" y="1976321"/>
                </a:moveTo>
                <a:lnTo>
                  <a:pt x="5149831" y="1988201"/>
                </a:lnTo>
                <a:lnTo>
                  <a:pt x="5195304" y="1999108"/>
                </a:lnTo>
                <a:lnTo>
                  <a:pt x="5220701" y="2003589"/>
                </a:lnTo>
                <a:lnTo>
                  <a:pt x="5257226" y="2009431"/>
                </a:lnTo>
                <a:lnTo>
                  <a:pt x="5268836" y="2011380"/>
                </a:lnTo>
                <a:cubicBezTo>
                  <a:pt x="5270045" y="2008069"/>
                  <a:pt x="5263758" y="2007678"/>
                  <a:pt x="5256985" y="2007678"/>
                </a:cubicBezTo>
                <a:cubicBezTo>
                  <a:pt x="5253115" y="2001446"/>
                  <a:pt x="5247551" y="1995992"/>
                  <a:pt x="5225780" y="1991123"/>
                </a:cubicBezTo>
                <a:cubicBezTo>
                  <a:pt x="5204012" y="1986255"/>
                  <a:pt x="5189984" y="1981968"/>
                  <a:pt x="5167731" y="1976321"/>
                </a:cubicBezTo>
                <a:close/>
                <a:moveTo>
                  <a:pt x="563881" y="1976134"/>
                </a:moveTo>
                <a:cubicBezTo>
                  <a:pt x="540354" y="1975650"/>
                  <a:pt x="533596" y="1981384"/>
                  <a:pt x="529423" y="1988980"/>
                </a:cubicBezTo>
                <a:cubicBezTo>
                  <a:pt x="563289" y="1997941"/>
                  <a:pt x="570544" y="1998720"/>
                  <a:pt x="577075" y="1993266"/>
                </a:cubicBezTo>
                <a:lnTo>
                  <a:pt x="578284" y="1994045"/>
                </a:lnTo>
                <a:cubicBezTo>
                  <a:pt x="583122" y="1989759"/>
                  <a:pt x="586992" y="1985279"/>
                  <a:pt x="593523" y="1978852"/>
                </a:cubicBezTo>
                <a:cubicBezTo>
                  <a:pt x="581429" y="1977148"/>
                  <a:pt x="571724" y="1976296"/>
                  <a:pt x="563881" y="1976134"/>
                </a:cubicBezTo>
                <a:close/>
                <a:moveTo>
                  <a:pt x="5576268" y="1976126"/>
                </a:moveTo>
                <a:cubicBezTo>
                  <a:pt x="5582555" y="1985864"/>
                  <a:pt x="5590295" y="1992487"/>
                  <a:pt x="5616418" y="1998914"/>
                </a:cubicBezTo>
                <a:lnTo>
                  <a:pt x="5649314" y="1981580"/>
                </a:lnTo>
                <a:lnTo>
                  <a:pt x="5663101" y="1985085"/>
                </a:lnTo>
                <a:cubicBezTo>
                  <a:pt x="5666006" y="1984112"/>
                  <a:pt x="5662859" y="1981384"/>
                  <a:pt x="5649558" y="1980995"/>
                </a:cubicBezTo>
                <a:lnTo>
                  <a:pt x="5648832" y="1979243"/>
                </a:lnTo>
                <a:cubicBezTo>
                  <a:pt x="5617629" y="1972814"/>
                  <a:pt x="5602632" y="1979243"/>
                  <a:pt x="5576268" y="1976126"/>
                </a:cubicBezTo>
                <a:close/>
                <a:moveTo>
                  <a:pt x="2843741" y="1975930"/>
                </a:moveTo>
                <a:cubicBezTo>
                  <a:pt x="2841562" y="1975930"/>
                  <a:pt x="2838418" y="1977685"/>
                  <a:pt x="2839144" y="1979046"/>
                </a:cubicBezTo>
                <a:cubicBezTo>
                  <a:pt x="2839871" y="1980410"/>
                  <a:pt x="2847608" y="1984112"/>
                  <a:pt x="2858736" y="1985670"/>
                </a:cubicBezTo>
                <a:lnTo>
                  <a:pt x="2858736" y="1987034"/>
                </a:lnTo>
                <a:cubicBezTo>
                  <a:pt x="2864782" y="1987324"/>
                  <a:pt x="2870831" y="1987324"/>
                  <a:pt x="2876878" y="1987034"/>
                </a:cubicBezTo>
                <a:cubicBezTo>
                  <a:pt x="2874216" y="1984696"/>
                  <a:pt x="2872523" y="1981774"/>
                  <a:pt x="2867929" y="1980410"/>
                </a:cubicBezTo>
                <a:cubicBezTo>
                  <a:pt x="2860092" y="1978210"/>
                  <a:pt x="2851986" y="1976709"/>
                  <a:pt x="2843741" y="1975930"/>
                </a:cubicBezTo>
                <a:close/>
                <a:moveTo>
                  <a:pt x="4372910" y="1974762"/>
                </a:moveTo>
                <a:cubicBezTo>
                  <a:pt x="4362993" y="1974762"/>
                  <a:pt x="4357429" y="1980216"/>
                  <a:pt x="4364928" y="1983721"/>
                </a:cubicBezTo>
                <a:cubicBezTo>
                  <a:pt x="4369814" y="1985261"/>
                  <a:pt x="4374819" y="1986488"/>
                  <a:pt x="4379924" y="1987422"/>
                </a:cubicBezTo>
                <a:lnTo>
                  <a:pt x="4382585" y="1987422"/>
                </a:lnTo>
                <a:cubicBezTo>
                  <a:pt x="4395889" y="1986058"/>
                  <a:pt x="4397098" y="1981384"/>
                  <a:pt x="4386696" y="1977488"/>
                </a:cubicBezTo>
                <a:cubicBezTo>
                  <a:pt x="4382270" y="1976106"/>
                  <a:pt x="4377626" y="1975192"/>
                  <a:pt x="4372910" y="1974762"/>
                </a:cubicBezTo>
                <a:close/>
                <a:moveTo>
                  <a:pt x="4816338" y="1972571"/>
                </a:moveTo>
                <a:cubicBezTo>
                  <a:pt x="4812226" y="1973155"/>
                  <a:pt x="4810352" y="1974567"/>
                  <a:pt x="4811683" y="1976709"/>
                </a:cubicBezTo>
                <a:cubicBezTo>
                  <a:pt x="4813859" y="1978736"/>
                  <a:pt x="4816713" y="1980216"/>
                  <a:pt x="4819905" y="1980995"/>
                </a:cubicBezTo>
                <a:lnTo>
                  <a:pt x="4820873" y="1981384"/>
                </a:lnTo>
                <a:cubicBezTo>
                  <a:pt x="4835145" y="1984306"/>
                  <a:pt x="4845062" y="1983332"/>
                  <a:pt x="4847481" y="1979437"/>
                </a:cubicBezTo>
                <a:cubicBezTo>
                  <a:pt x="4847481" y="1979437"/>
                  <a:pt x="4847481" y="1978073"/>
                  <a:pt x="4847481" y="1977294"/>
                </a:cubicBezTo>
                <a:cubicBezTo>
                  <a:pt x="4843296" y="1975658"/>
                  <a:pt x="4838919" y="1974353"/>
                  <a:pt x="4834418" y="1973399"/>
                </a:cubicBezTo>
                <a:cubicBezTo>
                  <a:pt x="4826799" y="1972230"/>
                  <a:pt x="4820450" y="1971987"/>
                  <a:pt x="4816338" y="1972571"/>
                </a:cubicBezTo>
                <a:close/>
                <a:moveTo>
                  <a:pt x="6799216" y="1972035"/>
                </a:moveTo>
                <a:cubicBezTo>
                  <a:pt x="6802601" y="1976515"/>
                  <a:pt x="6802360" y="1980216"/>
                  <a:pt x="6808165" y="1982553"/>
                </a:cubicBezTo>
                <a:lnTo>
                  <a:pt x="6833377" y="1985840"/>
                </a:lnTo>
                <a:lnTo>
                  <a:pt x="6833080" y="1986255"/>
                </a:lnTo>
                <a:lnTo>
                  <a:pt x="6833562" y="1985864"/>
                </a:lnTo>
                <a:lnTo>
                  <a:pt x="6833377" y="1985840"/>
                </a:lnTo>
                <a:lnTo>
                  <a:pt x="6835679" y="1982627"/>
                </a:lnTo>
                <a:cubicBezTo>
                  <a:pt x="6833200" y="1981141"/>
                  <a:pt x="6828242" y="1979534"/>
                  <a:pt x="6823404" y="1978267"/>
                </a:cubicBezTo>
                <a:cubicBezTo>
                  <a:pt x="6813729" y="1975736"/>
                  <a:pt x="6810100" y="1974957"/>
                  <a:pt x="6799216" y="1972035"/>
                </a:cubicBezTo>
                <a:close/>
                <a:moveTo>
                  <a:pt x="4585039" y="1971452"/>
                </a:moveTo>
                <a:lnTo>
                  <a:pt x="4590844" y="1973010"/>
                </a:lnTo>
                <a:cubicBezTo>
                  <a:pt x="4589998" y="1972366"/>
                  <a:pt x="4589005" y="1971840"/>
                  <a:pt x="4587942" y="1971452"/>
                </a:cubicBezTo>
                <a:close/>
                <a:moveTo>
                  <a:pt x="5338739" y="1970476"/>
                </a:moveTo>
                <a:cubicBezTo>
                  <a:pt x="5338739" y="1970476"/>
                  <a:pt x="5336078" y="1971840"/>
                  <a:pt x="5337048" y="1972425"/>
                </a:cubicBezTo>
                <a:cubicBezTo>
                  <a:pt x="5339587" y="1974041"/>
                  <a:pt x="5342442" y="1975288"/>
                  <a:pt x="5345512" y="1976126"/>
                </a:cubicBezTo>
                <a:lnTo>
                  <a:pt x="5345997" y="1976515"/>
                </a:lnTo>
                <a:cubicBezTo>
                  <a:pt x="5365347" y="1980022"/>
                  <a:pt x="5381069" y="1979631"/>
                  <a:pt x="5381551" y="1976515"/>
                </a:cubicBezTo>
                <a:cubicBezTo>
                  <a:pt x="5382036" y="1973399"/>
                  <a:pt x="5380343" y="1974762"/>
                  <a:pt x="5378893" y="1973983"/>
                </a:cubicBezTo>
                <a:cubicBezTo>
                  <a:pt x="5366218" y="1969697"/>
                  <a:pt x="5352261" y="1968491"/>
                  <a:pt x="5338739" y="1970476"/>
                </a:cubicBezTo>
                <a:close/>
                <a:moveTo>
                  <a:pt x="5049450" y="1969309"/>
                </a:moveTo>
                <a:lnTo>
                  <a:pt x="5045580" y="1971256"/>
                </a:lnTo>
                <a:cubicBezTo>
                  <a:pt x="5047662" y="1971413"/>
                  <a:pt x="5049790" y="1971413"/>
                  <a:pt x="5051870" y="1971256"/>
                </a:cubicBezTo>
                <a:cubicBezTo>
                  <a:pt x="5051870" y="1971256"/>
                  <a:pt x="5053078" y="1971256"/>
                  <a:pt x="5053564" y="1970673"/>
                </a:cubicBezTo>
                <a:lnTo>
                  <a:pt x="5053078" y="1970673"/>
                </a:lnTo>
                <a:close/>
                <a:moveTo>
                  <a:pt x="880634" y="1969309"/>
                </a:moveTo>
                <a:lnTo>
                  <a:pt x="834919" y="1971061"/>
                </a:lnTo>
                <a:lnTo>
                  <a:pt x="866606" y="1992876"/>
                </a:lnTo>
                <a:lnTo>
                  <a:pt x="931430" y="1998135"/>
                </a:lnTo>
                <a:cubicBezTo>
                  <a:pt x="934091" y="1992876"/>
                  <a:pt x="933848" y="1992876"/>
                  <a:pt x="885715" y="1982942"/>
                </a:cubicBezTo>
                <a:close/>
                <a:moveTo>
                  <a:pt x="5510958" y="1968918"/>
                </a:moveTo>
                <a:cubicBezTo>
                  <a:pt x="5510958" y="1968918"/>
                  <a:pt x="5511199" y="1971452"/>
                  <a:pt x="5511684" y="1971646"/>
                </a:cubicBezTo>
                <a:lnTo>
                  <a:pt x="5511684" y="1971061"/>
                </a:lnTo>
                <a:lnTo>
                  <a:pt x="5524262" y="1973789"/>
                </a:lnTo>
                <a:lnTo>
                  <a:pt x="5524262" y="1971646"/>
                </a:lnTo>
                <a:close/>
                <a:moveTo>
                  <a:pt x="5548210" y="1966387"/>
                </a:moveTo>
                <a:cubicBezTo>
                  <a:pt x="5546998" y="1966387"/>
                  <a:pt x="5548210" y="1967751"/>
                  <a:pt x="5548210" y="1968335"/>
                </a:cubicBezTo>
                <a:lnTo>
                  <a:pt x="5554740" y="1968530"/>
                </a:lnTo>
                <a:lnTo>
                  <a:pt x="5554740" y="1966387"/>
                </a:lnTo>
                <a:cubicBezTo>
                  <a:pt x="5552587" y="1966094"/>
                  <a:pt x="5550362" y="1966094"/>
                  <a:pt x="5548210" y="1966387"/>
                </a:cubicBezTo>
                <a:close/>
                <a:moveTo>
                  <a:pt x="5461615" y="1966387"/>
                </a:moveTo>
                <a:lnTo>
                  <a:pt x="5461615" y="1969894"/>
                </a:lnTo>
                <a:lnTo>
                  <a:pt x="5475404" y="1970867"/>
                </a:lnTo>
                <a:lnTo>
                  <a:pt x="5473469" y="1968530"/>
                </a:lnTo>
                <a:close/>
                <a:moveTo>
                  <a:pt x="3574703" y="1965413"/>
                </a:moveTo>
                <a:cubicBezTo>
                  <a:pt x="3594998" y="1969640"/>
                  <a:pt x="3614879" y="1975034"/>
                  <a:pt x="3634207" y="1981580"/>
                </a:cubicBezTo>
                <a:lnTo>
                  <a:pt x="3678865" y="1993057"/>
                </a:lnTo>
                <a:lnTo>
                  <a:pt x="3678954" y="1993266"/>
                </a:lnTo>
                <a:lnTo>
                  <a:pt x="3679681" y="1993266"/>
                </a:lnTo>
                <a:lnTo>
                  <a:pt x="3678865" y="1993057"/>
                </a:lnTo>
                <a:lnTo>
                  <a:pt x="3676052" y="1986449"/>
                </a:lnTo>
                <a:cubicBezTo>
                  <a:pt x="3659337" y="1979983"/>
                  <a:pt x="3642140" y="1974392"/>
                  <a:pt x="3624532" y="1969697"/>
                </a:cubicBezTo>
                <a:cubicBezTo>
                  <a:pt x="3608058" y="1967419"/>
                  <a:pt x="3591418" y="1965998"/>
                  <a:pt x="3574703" y="1965413"/>
                </a:cubicBezTo>
                <a:close/>
                <a:moveTo>
                  <a:pt x="10808390" y="1964634"/>
                </a:moveTo>
                <a:cubicBezTo>
                  <a:pt x="10812743" y="1973399"/>
                  <a:pt x="10826773" y="1973399"/>
                  <a:pt x="10841527" y="1973983"/>
                </a:cubicBezTo>
                <a:cubicBezTo>
                  <a:pt x="10848163" y="1974703"/>
                  <a:pt x="10854659" y="1976087"/>
                  <a:pt x="10860878" y="1978073"/>
                </a:cubicBezTo>
                <a:cubicBezTo>
                  <a:pt x="10864263" y="1978073"/>
                  <a:pt x="10864989" y="1981384"/>
                  <a:pt x="10868133" y="1984500"/>
                </a:cubicBezTo>
                <a:cubicBezTo>
                  <a:pt x="10852411" y="1984500"/>
                  <a:pt x="10835481" y="1982359"/>
                  <a:pt x="10821692" y="1982942"/>
                </a:cubicBezTo>
                <a:cubicBezTo>
                  <a:pt x="10804193" y="1981989"/>
                  <a:pt x="10786856" y="1979631"/>
                  <a:pt x="10769931" y="1975930"/>
                </a:cubicBezTo>
                <a:cubicBezTo>
                  <a:pt x="10761853" y="1974509"/>
                  <a:pt x="10753435" y="1975055"/>
                  <a:pt x="10745743" y="1977488"/>
                </a:cubicBezTo>
                <a:cubicBezTo>
                  <a:pt x="10743566" y="1979243"/>
                  <a:pt x="10750339" y="1984891"/>
                  <a:pt x="10757111" y="1987228"/>
                </a:cubicBezTo>
                <a:cubicBezTo>
                  <a:pt x="10776462" y="1993655"/>
                  <a:pt x="10797989" y="1999108"/>
                  <a:pt x="10818065" y="2004953"/>
                </a:cubicBezTo>
                <a:cubicBezTo>
                  <a:pt x="10818065" y="2006899"/>
                  <a:pt x="10818065" y="2008652"/>
                  <a:pt x="10816613" y="2009821"/>
                </a:cubicBezTo>
                <a:cubicBezTo>
                  <a:pt x="10803068" y="2019755"/>
                  <a:pt x="10805488" y="2021508"/>
                  <a:pt x="10843704" y="2029299"/>
                </a:cubicBezTo>
                <a:cubicBezTo>
                  <a:pt x="10850717" y="2030466"/>
                  <a:pt x="10857734" y="2032024"/>
                  <a:pt x="10866442" y="2033779"/>
                </a:cubicBezTo>
                <a:cubicBezTo>
                  <a:pt x="10844458" y="2037674"/>
                  <a:pt x="10821590" y="2036797"/>
                  <a:pt x="10800165" y="2031245"/>
                </a:cubicBezTo>
                <a:cubicBezTo>
                  <a:pt x="10775977" y="2025013"/>
                  <a:pt x="10751789" y="2018197"/>
                  <a:pt x="10748645" y="2007873"/>
                </a:cubicBezTo>
                <a:cubicBezTo>
                  <a:pt x="10748645" y="2005535"/>
                  <a:pt x="10737276" y="2002031"/>
                  <a:pt x="10737761" y="2000278"/>
                </a:cubicBezTo>
                <a:cubicBezTo>
                  <a:pt x="10739211" y="1995407"/>
                  <a:pt x="10742840" y="1990733"/>
                  <a:pt x="10720346" y="1986837"/>
                </a:cubicBezTo>
                <a:cubicBezTo>
                  <a:pt x="10697849" y="1982942"/>
                  <a:pt x="10686239" y="1984112"/>
                  <a:pt x="10682127" y="1990150"/>
                </a:cubicBezTo>
                <a:cubicBezTo>
                  <a:pt x="10681383" y="1991318"/>
                  <a:pt x="10680489" y="1992428"/>
                  <a:pt x="10679466" y="1993461"/>
                </a:cubicBezTo>
                <a:lnTo>
                  <a:pt x="10677775" y="1994434"/>
                </a:lnTo>
                <a:cubicBezTo>
                  <a:pt x="10660115" y="2000278"/>
                  <a:pt x="10682612" y="2012547"/>
                  <a:pt x="10695190" y="2023066"/>
                </a:cubicBezTo>
                <a:cubicBezTo>
                  <a:pt x="10713103" y="2033194"/>
                  <a:pt x="10734495" y="2038570"/>
                  <a:pt x="10756385" y="2038454"/>
                </a:cubicBezTo>
                <a:cubicBezTo>
                  <a:pt x="10758079" y="2045269"/>
                  <a:pt x="10743566" y="2049555"/>
                  <a:pt x="10768478" y="2057931"/>
                </a:cubicBezTo>
                <a:cubicBezTo>
                  <a:pt x="10777429" y="2060851"/>
                  <a:pt x="10784202" y="2064552"/>
                  <a:pt x="10792666" y="2067668"/>
                </a:cubicBezTo>
                <a:cubicBezTo>
                  <a:pt x="10814777" y="2074369"/>
                  <a:pt x="10834945" y="2084632"/>
                  <a:pt x="10851929" y="2097859"/>
                </a:cubicBezTo>
                <a:cubicBezTo>
                  <a:pt x="10877854" y="2103662"/>
                  <a:pt x="10904183" y="2108220"/>
                  <a:pt x="10930781" y="2111492"/>
                </a:cubicBezTo>
                <a:cubicBezTo>
                  <a:pt x="10927878" y="2096689"/>
                  <a:pt x="10890386" y="2095131"/>
                  <a:pt x="10863054" y="2086951"/>
                </a:cubicBezTo>
                <a:lnTo>
                  <a:pt x="10859669" y="2074292"/>
                </a:lnTo>
                <a:lnTo>
                  <a:pt x="10798956" y="2051502"/>
                </a:lnTo>
                <a:cubicBezTo>
                  <a:pt x="10809358" y="2048191"/>
                  <a:pt x="10831852" y="2054814"/>
                  <a:pt x="10837172" y="2047803"/>
                </a:cubicBezTo>
                <a:cubicBezTo>
                  <a:pt x="10842495" y="2040791"/>
                  <a:pt x="10846365" y="2042349"/>
                  <a:pt x="10870553" y="2052671"/>
                </a:cubicBezTo>
                <a:cubicBezTo>
                  <a:pt x="10898459" y="2067728"/>
                  <a:pt x="10930869" y="2076471"/>
                  <a:pt x="10964403" y="2077991"/>
                </a:cubicBezTo>
                <a:cubicBezTo>
                  <a:pt x="10985929" y="2070006"/>
                  <a:pt x="10945293" y="2060072"/>
                  <a:pt x="10934892" y="2049361"/>
                </a:cubicBezTo>
                <a:lnTo>
                  <a:pt x="10961983" y="2042543"/>
                </a:lnTo>
                <a:lnTo>
                  <a:pt x="10909495" y="2023066"/>
                </a:lnTo>
                <a:cubicBezTo>
                  <a:pt x="10909495" y="2020729"/>
                  <a:pt x="10909495" y="2018391"/>
                  <a:pt x="10909495" y="2016054"/>
                </a:cubicBezTo>
                <a:cubicBezTo>
                  <a:pt x="10909495" y="2013717"/>
                  <a:pt x="10909495" y="2008069"/>
                  <a:pt x="10907801" y="2003977"/>
                </a:cubicBezTo>
                <a:cubicBezTo>
                  <a:pt x="10961358" y="2025111"/>
                  <a:pt x="11019206" y="2038317"/>
                  <a:pt x="11078571" y="2042932"/>
                </a:cubicBezTo>
                <a:lnTo>
                  <a:pt x="11030194" y="2026571"/>
                </a:lnTo>
                <a:cubicBezTo>
                  <a:pt x="11034306" y="2020923"/>
                  <a:pt x="11030194" y="2014496"/>
                  <a:pt x="11007456" y="2007094"/>
                </a:cubicBezTo>
                <a:cubicBezTo>
                  <a:pt x="11005280" y="2007094"/>
                  <a:pt x="11006006" y="2003004"/>
                  <a:pt x="11007456" y="2001836"/>
                </a:cubicBezTo>
                <a:cubicBezTo>
                  <a:pt x="11012159" y="2001523"/>
                  <a:pt x="11016885" y="2002129"/>
                  <a:pt x="11021245" y="2003589"/>
                </a:cubicBezTo>
                <a:cubicBezTo>
                  <a:pt x="11034501" y="2006881"/>
                  <a:pt x="11047244" y="2011380"/>
                  <a:pt x="11059220" y="2017028"/>
                </a:cubicBezTo>
                <a:cubicBezTo>
                  <a:pt x="11077628" y="2028287"/>
                  <a:pt x="11099107" y="2035824"/>
                  <a:pt x="11121868" y="2039036"/>
                </a:cubicBezTo>
                <a:cubicBezTo>
                  <a:pt x="11139524" y="2042543"/>
                  <a:pt x="11135895" y="2047024"/>
                  <a:pt x="11141701" y="2051113"/>
                </a:cubicBezTo>
                <a:cubicBezTo>
                  <a:pt x="11148288" y="2055185"/>
                  <a:pt x="11155528" y="2058534"/>
                  <a:pt x="11163227" y="2061047"/>
                </a:cubicBezTo>
                <a:cubicBezTo>
                  <a:pt x="11171328" y="2063851"/>
                  <a:pt x="11180381" y="2064337"/>
                  <a:pt x="11188868" y="2062409"/>
                </a:cubicBezTo>
                <a:cubicBezTo>
                  <a:pt x="11195661" y="2062448"/>
                  <a:pt x="11202413" y="2063247"/>
                  <a:pt x="11208945" y="2064746"/>
                </a:cubicBezTo>
                <a:cubicBezTo>
                  <a:pt x="11248291" y="2071136"/>
                  <a:pt x="11288134" y="2075361"/>
                  <a:pt x="11328191" y="2077408"/>
                </a:cubicBezTo>
                <a:cubicBezTo>
                  <a:pt x="11333590" y="2077680"/>
                  <a:pt x="11338989" y="2076862"/>
                  <a:pt x="11343913" y="2075071"/>
                </a:cubicBezTo>
                <a:cubicBezTo>
                  <a:pt x="11349236" y="2073901"/>
                  <a:pt x="11342704" y="2067668"/>
                  <a:pt x="11334479" y="2065916"/>
                </a:cubicBezTo>
                <a:lnTo>
                  <a:pt x="11319242" y="2062800"/>
                </a:lnTo>
                <a:cubicBezTo>
                  <a:pt x="11293843" y="2058319"/>
                  <a:pt x="11281750" y="2067084"/>
                  <a:pt x="11249337" y="2058125"/>
                </a:cubicBezTo>
                <a:cubicBezTo>
                  <a:pt x="11223879" y="2053101"/>
                  <a:pt x="11198015" y="2049516"/>
                  <a:pt x="11171935" y="2047412"/>
                </a:cubicBezTo>
                <a:cubicBezTo>
                  <a:pt x="11176773" y="2044686"/>
                  <a:pt x="11184757" y="2042349"/>
                  <a:pt x="11186448" y="2038648"/>
                </a:cubicBezTo>
                <a:cubicBezTo>
                  <a:pt x="11188142" y="2034947"/>
                  <a:pt x="11184513" y="2029104"/>
                  <a:pt x="11182822" y="2022872"/>
                </a:cubicBezTo>
                <a:cubicBezTo>
                  <a:pt x="11128640" y="2009431"/>
                  <a:pt x="11075668" y="1996186"/>
                  <a:pt x="11022213" y="1983917"/>
                </a:cubicBezTo>
                <a:cubicBezTo>
                  <a:pt x="10995122" y="1977488"/>
                  <a:pt x="10987138" y="1980216"/>
                  <a:pt x="10994155" y="1992097"/>
                </a:cubicBezTo>
                <a:cubicBezTo>
                  <a:pt x="10972793" y="1994395"/>
                  <a:pt x="10951061" y="1992252"/>
                  <a:pt x="10931022" y="1985864"/>
                </a:cubicBezTo>
                <a:cubicBezTo>
                  <a:pt x="10917962" y="1981580"/>
                  <a:pt x="10901755" y="1978658"/>
                  <a:pt x="10887727" y="1974568"/>
                </a:cubicBezTo>
                <a:cubicBezTo>
                  <a:pt x="10862508" y="1966601"/>
                  <a:pt x="10835420" y="1963213"/>
                  <a:pt x="10808390" y="1964634"/>
                </a:cubicBezTo>
                <a:close/>
                <a:moveTo>
                  <a:pt x="4670424" y="1964634"/>
                </a:moveTo>
                <a:cubicBezTo>
                  <a:pt x="4668174" y="1969348"/>
                  <a:pt x="4667593" y="1974470"/>
                  <a:pt x="4668731" y="1979437"/>
                </a:cubicBezTo>
                <a:lnTo>
                  <a:pt x="4669213" y="1979825"/>
                </a:lnTo>
                <a:cubicBezTo>
                  <a:pt x="4687840" y="1984891"/>
                  <a:pt x="4698965" y="1984112"/>
                  <a:pt x="4702835" y="1981189"/>
                </a:cubicBezTo>
                <a:cubicBezTo>
                  <a:pt x="4706705" y="1978267"/>
                  <a:pt x="4706223" y="1972814"/>
                  <a:pt x="4705979" y="1968139"/>
                </a:cubicBezTo>
                <a:cubicBezTo>
                  <a:pt x="4702497" y="1966407"/>
                  <a:pt x="4698651" y="1965219"/>
                  <a:pt x="4694612" y="1964634"/>
                </a:cubicBezTo>
                <a:cubicBezTo>
                  <a:pt x="4686606" y="1963446"/>
                  <a:pt x="4678429" y="1963446"/>
                  <a:pt x="4670424" y="1964634"/>
                </a:cubicBezTo>
                <a:close/>
                <a:moveTo>
                  <a:pt x="4274464" y="1962103"/>
                </a:moveTo>
                <a:cubicBezTo>
                  <a:pt x="4268780" y="1961966"/>
                  <a:pt x="4263120" y="1962686"/>
                  <a:pt x="4257775" y="1964244"/>
                </a:cubicBezTo>
                <a:lnTo>
                  <a:pt x="4259710" y="1964244"/>
                </a:lnTo>
                <a:lnTo>
                  <a:pt x="4256566" y="1964634"/>
                </a:lnTo>
                <a:lnTo>
                  <a:pt x="4266000" y="1974372"/>
                </a:lnTo>
                <a:cubicBezTo>
                  <a:pt x="4272506" y="1974392"/>
                  <a:pt x="4278986" y="1973867"/>
                  <a:pt x="4285348" y="1972814"/>
                </a:cubicBezTo>
                <a:cubicBezTo>
                  <a:pt x="4292364" y="1969894"/>
                  <a:pt x="4288009" y="1965413"/>
                  <a:pt x="4274464" y="1962103"/>
                </a:cubicBezTo>
                <a:close/>
                <a:moveTo>
                  <a:pt x="254206" y="1960464"/>
                </a:moveTo>
                <a:cubicBezTo>
                  <a:pt x="231856" y="1960890"/>
                  <a:pt x="209573" y="1963582"/>
                  <a:pt x="187887" y="1968530"/>
                </a:cubicBezTo>
                <a:cubicBezTo>
                  <a:pt x="175795" y="1972035"/>
                  <a:pt x="184261" y="1978658"/>
                  <a:pt x="193936" y="1985864"/>
                </a:cubicBezTo>
                <a:cubicBezTo>
                  <a:pt x="199716" y="1986428"/>
                  <a:pt x="205569" y="1986428"/>
                  <a:pt x="211352" y="1985864"/>
                </a:cubicBezTo>
                <a:cubicBezTo>
                  <a:pt x="230702" y="1972619"/>
                  <a:pt x="266742" y="1968724"/>
                  <a:pt x="321164" y="1974568"/>
                </a:cubicBezTo>
                <a:cubicBezTo>
                  <a:pt x="323826" y="1983917"/>
                  <a:pt x="323826" y="1983917"/>
                  <a:pt x="358898" y="1988201"/>
                </a:cubicBezTo>
                <a:lnTo>
                  <a:pt x="340515" y="1977488"/>
                </a:lnTo>
                <a:cubicBezTo>
                  <a:pt x="340152" y="1974957"/>
                  <a:pt x="339306" y="1972668"/>
                  <a:pt x="336374" y="1970696"/>
                </a:cubicBezTo>
                <a:lnTo>
                  <a:pt x="320170" y="1965936"/>
                </a:lnTo>
                <a:lnTo>
                  <a:pt x="320923" y="1965998"/>
                </a:lnTo>
                <a:lnTo>
                  <a:pt x="319714" y="1965802"/>
                </a:lnTo>
                <a:lnTo>
                  <a:pt x="320170" y="1965936"/>
                </a:lnTo>
                <a:close/>
                <a:moveTo>
                  <a:pt x="6764385" y="1960348"/>
                </a:moveTo>
                <a:cubicBezTo>
                  <a:pt x="6764385" y="1960348"/>
                  <a:pt x="6764385" y="1961518"/>
                  <a:pt x="6764385" y="1962297"/>
                </a:cubicBezTo>
                <a:lnTo>
                  <a:pt x="6783977" y="1965608"/>
                </a:lnTo>
                <a:cubicBezTo>
                  <a:pt x="6783977" y="1965608"/>
                  <a:pt x="6783495" y="1963270"/>
                  <a:pt x="6782768" y="1961712"/>
                </a:cubicBezTo>
                <a:lnTo>
                  <a:pt x="6782283" y="1962491"/>
                </a:lnTo>
                <a:close/>
                <a:moveTo>
                  <a:pt x="2445604" y="1960348"/>
                </a:moveTo>
                <a:cubicBezTo>
                  <a:pt x="2441975" y="1960348"/>
                  <a:pt x="2440766" y="1962686"/>
                  <a:pt x="2438349" y="1964049"/>
                </a:cubicBezTo>
                <a:cubicBezTo>
                  <a:pt x="2442315" y="1965509"/>
                  <a:pt x="2446449" y="1966679"/>
                  <a:pt x="2450683" y="1967556"/>
                </a:cubicBezTo>
                <a:lnTo>
                  <a:pt x="2450200" y="1966972"/>
                </a:lnTo>
                <a:cubicBezTo>
                  <a:pt x="2453826" y="1966231"/>
                  <a:pt x="2457310" y="1965121"/>
                  <a:pt x="2460599" y="1963661"/>
                </a:cubicBezTo>
                <a:cubicBezTo>
                  <a:pt x="2455764" y="1962121"/>
                  <a:pt x="2450731" y="1961011"/>
                  <a:pt x="2445604" y="1960348"/>
                </a:cubicBezTo>
                <a:close/>
                <a:moveTo>
                  <a:pt x="6717944" y="1958986"/>
                </a:moveTo>
                <a:lnTo>
                  <a:pt x="6717459" y="1959181"/>
                </a:lnTo>
                <a:lnTo>
                  <a:pt x="6708025" y="1959181"/>
                </a:lnTo>
                <a:cubicBezTo>
                  <a:pt x="6711365" y="1960446"/>
                  <a:pt x="6714849" y="1961420"/>
                  <a:pt x="6718427" y="1962103"/>
                </a:cubicBezTo>
                <a:cubicBezTo>
                  <a:pt x="6720121" y="1962103"/>
                  <a:pt x="6721814" y="1960739"/>
                  <a:pt x="6723750" y="1959765"/>
                </a:cubicBezTo>
                <a:cubicBezTo>
                  <a:pt x="6721837" y="1959414"/>
                  <a:pt x="6719902" y="1959160"/>
                  <a:pt x="6717944" y="1958986"/>
                </a:cubicBezTo>
                <a:close/>
                <a:moveTo>
                  <a:pt x="5270286" y="1957232"/>
                </a:moveTo>
                <a:cubicBezTo>
                  <a:pt x="5270286" y="1957232"/>
                  <a:pt x="5270286" y="1958790"/>
                  <a:pt x="5270286" y="1959181"/>
                </a:cubicBezTo>
                <a:cubicBezTo>
                  <a:pt x="5272391" y="1960097"/>
                  <a:pt x="5274690" y="1960680"/>
                  <a:pt x="5277059" y="1960933"/>
                </a:cubicBezTo>
                <a:lnTo>
                  <a:pt x="5276576" y="1959375"/>
                </a:lnTo>
                <a:lnTo>
                  <a:pt x="5276576" y="1957232"/>
                </a:lnTo>
                <a:close/>
                <a:moveTo>
                  <a:pt x="29699" y="1956453"/>
                </a:moveTo>
                <a:cubicBezTo>
                  <a:pt x="22537" y="1958790"/>
                  <a:pt x="15645" y="1961673"/>
                  <a:pt x="9139" y="1965023"/>
                </a:cubicBezTo>
                <a:cubicBezTo>
                  <a:pt x="27474" y="1970127"/>
                  <a:pt x="47452" y="1969777"/>
                  <a:pt x="65497" y="1964049"/>
                </a:cubicBezTo>
                <a:cubicBezTo>
                  <a:pt x="67191" y="1962882"/>
                  <a:pt x="64044" y="1960348"/>
                  <a:pt x="62353" y="1958986"/>
                </a:cubicBezTo>
                <a:lnTo>
                  <a:pt x="62353" y="1959569"/>
                </a:lnTo>
                <a:cubicBezTo>
                  <a:pt x="58120" y="1957837"/>
                  <a:pt x="53524" y="1956784"/>
                  <a:pt x="48808" y="1956453"/>
                </a:cubicBezTo>
                <a:cubicBezTo>
                  <a:pt x="42495" y="1955539"/>
                  <a:pt x="36012" y="1955539"/>
                  <a:pt x="29699" y="1956453"/>
                </a:cubicBezTo>
                <a:close/>
                <a:moveTo>
                  <a:pt x="6689160" y="1955674"/>
                </a:moveTo>
                <a:lnTo>
                  <a:pt x="6689160" y="1958011"/>
                </a:lnTo>
                <a:lnTo>
                  <a:pt x="6702223" y="1959375"/>
                </a:lnTo>
                <a:close/>
                <a:moveTo>
                  <a:pt x="5675196" y="1955674"/>
                </a:moveTo>
                <a:cubicBezTo>
                  <a:pt x="5672052" y="1958011"/>
                  <a:pt x="5668423" y="1958986"/>
                  <a:pt x="5669391" y="1960348"/>
                </a:cubicBezTo>
                <a:cubicBezTo>
                  <a:pt x="5678317" y="1965315"/>
                  <a:pt x="5689057" y="1967712"/>
                  <a:pt x="5699869" y="1967166"/>
                </a:cubicBezTo>
                <a:cubicBezTo>
                  <a:pt x="5703013" y="1967166"/>
                  <a:pt x="5704704" y="1964049"/>
                  <a:pt x="5704221" y="1963855"/>
                </a:cubicBezTo>
                <a:close/>
                <a:moveTo>
                  <a:pt x="4784348" y="1954895"/>
                </a:moveTo>
                <a:cubicBezTo>
                  <a:pt x="4788218" y="1959181"/>
                  <a:pt x="4791365" y="1962297"/>
                  <a:pt x="4794509" y="1965413"/>
                </a:cubicBezTo>
                <a:cubicBezTo>
                  <a:pt x="4800725" y="1965491"/>
                  <a:pt x="4806964" y="1965237"/>
                  <a:pt x="4813133" y="1964634"/>
                </a:cubicBezTo>
                <a:lnTo>
                  <a:pt x="4814101" y="1965802"/>
                </a:lnTo>
                <a:cubicBezTo>
                  <a:pt x="4822082" y="1964634"/>
                  <a:pt x="4818938" y="1959375"/>
                  <a:pt x="4809748" y="1957428"/>
                </a:cubicBezTo>
                <a:cubicBezTo>
                  <a:pt x="4801353" y="1956201"/>
                  <a:pt x="4792863" y="1955363"/>
                  <a:pt x="4784348" y="1954895"/>
                </a:cubicBezTo>
                <a:close/>
                <a:moveTo>
                  <a:pt x="4991642" y="1954116"/>
                </a:moveTo>
                <a:cubicBezTo>
                  <a:pt x="4974709" y="1952754"/>
                  <a:pt x="4968904" y="1955870"/>
                  <a:pt x="4974709" y="1962297"/>
                </a:cubicBezTo>
                <a:cubicBezTo>
                  <a:pt x="4977442" y="1964712"/>
                  <a:pt x="4980345" y="1966990"/>
                  <a:pt x="4983417" y="1969115"/>
                </a:cubicBezTo>
                <a:lnTo>
                  <a:pt x="5008637" y="1970263"/>
                </a:lnTo>
                <a:lnTo>
                  <a:pt x="5008572" y="1970282"/>
                </a:lnTo>
                <a:lnTo>
                  <a:pt x="5009057" y="1970282"/>
                </a:lnTo>
                <a:lnTo>
                  <a:pt x="5008637" y="1970263"/>
                </a:lnTo>
                <a:lnTo>
                  <a:pt x="5022904" y="1966022"/>
                </a:lnTo>
                <a:cubicBezTo>
                  <a:pt x="5024657" y="1964196"/>
                  <a:pt x="5023206" y="1962102"/>
                  <a:pt x="5018006" y="1960154"/>
                </a:cubicBezTo>
                <a:cubicBezTo>
                  <a:pt x="5009662" y="1957038"/>
                  <a:pt x="5000759" y="1954993"/>
                  <a:pt x="4991642" y="1954116"/>
                </a:cubicBezTo>
                <a:close/>
                <a:moveTo>
                  <a:pt x="3784444" y="1952656"/>
                </a:moveTo>
                <a:cubicBezTo>
                  <a:pt x="3777400" y="1952607"/>
                  <a:pt x="3774981" y="1955382"/>
                  <a:pt x="3770143" y="1960933"/>
                </a:cubicBezTo>
                <a:lnTo>
                  <a:pt x="3769416" y="1961518"/>
                </a:lnTo>
                <a:lnTo>
                  <a:pt x="3796266" y="1966777"/>
                </a:lnTo>
                <a:lnTo>
                  <a:pt x="3826501" y="1961324"/>
                </a:lnTo>
                <a:cubicBezTo>
                  <a:pt x="3803159" y="1955578"/>
                  <a:pt x="3791489" y="1952705"/>
                  <a:pt x="3784444" y="1952656"/>
                </a:cubicBezTo>
                <a:close/>
                <a:moveTo>
                  <a:pt x="5774609" y="1950999"/>
                </a:moveTo>
                <a:cubicBezTo>
                  <a:pt x="5798797" y="1954895"/>
                  <a:pt x="5805811" y="1956843"/>
                  <a:pt x="5812343" y="1957232"/>
                </a:cubicBezTo>
                <a:cubicBezTo>
                  <a:pt x="5816866" y="1957038"/>
                  <a:pt x="5821340" y="1956375"/>
                  <a:pt x="5825644" y="1955285"/>
                </a:cubicBezTo>
                <a:cubicBezTo>
                  <a:pt x="5820421" y="1953453"/>
                  <a:pt x="5815002" y="1952013"/>
                  <a:pt x="5809440" y="1950999"/>
                </a:cubicBezTo>
                <a:lnTo>
                  <a:pt x="5808473" y="1950999"/>
                </a:lnTo>
                <a:cubicBezTo>
                  <a:pt x="5797200" y="1950435"/>
                  <a:pt x="5785879" y="1950435"/>
                  <a:pt x="5774609" y="1950999"/>
                </a:cubicBezTo>
                <a:close/>
                <a:moveTo>
                  <a:pt x="5144752" y="1949832"/>
                </a:moveTo>
                <a:cubicBezTo>
                  <a:pt x="5140882" y="1949832"/>
                  <a:pt x="5141608" y="1952948"/>
                  <a:pt x="5140156" y="1954506"/>
                </a:cubicBezTo>
                <a:lnTo>
                  <a:pt x="5171116" y="1961127"/>
                </a:lnTo>
                <a:cubicBezTo>
                  <a:pt x="5167731" y="1956649"/>
                  <a:pt x="5167731" y="1953921"/>
                  <a:pt x="5163135" y="1952557"/>
                </a:cubicBezTo>
                <a:lnTo>
                  <a:pt x="5162650" y="1952557"/>
                </a:lnTo>
                <a:cubicBezTo>
                  <a:pt x="5156941" y="1950766"/>
                  <a:pt x="5150872" y="1949850"/>
                  <a:pt x="5144752" y="1949832"/>
                </a:cubicBezTo>
                <a:close/>
                <a:moveTo>
                  <a:pt x="6060996" y="1947689"/>
                </a:moveTo>
                <a:lnTo>
                  <a:pt x="6066560" y="1949637"/>
                </a:lnTo>
                <a:lnTo>
                  <a:pt x="6063899" y="1947689"/>
                </a:lnTo>
                <a:close/>
                <a:moveTo>
                  <a:pt x="4718316" y="1946909"/>
                </a:moveTo>
                <a:cubicBezTo>
                  <a:pt x="4713478" y="1946909"/>
                  <a:pt x="4709125" y="1949832"/>
                  <a:pt x="4710817" y="1951778"/>
                </a:cubicBezTo>
                <a:cubicBezTo>
                  <a:pt x="4715606" y="1954760"/>
                  <a:pt x="4721122" y="1956882"/>
                  <a:pt x="4727023" y="1958011"/>
                </a:cubicBezTo>
                <a:lnTo>
                  <a:pt x="4728958" y="1958011"/>
                </a:lnTo>
                <a:cubicBezTo>
                  <a:pt x="4736336" y="1958868"/>
                  <a:pt x="4743761" y="1959199"/>
                  <a:pt x="4751211" y="1958986"/>
                </a:cubicBezTo>
                <a:cubicBezTo>
                  <a:pt x="4751211" y="1957038"/>
                  <a:pt x="4753631" y="1955091"/>
                  <a:pt x="4751211" y="1952948"/>
                </a:cubicBezTo>
                <a:cubicBezTo>
                  <a:pt x="4747826" y="1950844"/>
                  <a:pt x="4743834" y="1949500"/>
                  <a:pt x="4739601" y="1949052"/>
                </a:cubicBezTo>
                <a:cubicBezTo>
                  <a:pt x="4732635" y="1947670"/>
                  <a:pt x="4725500" y="1946948"/>
                  <a:pt x="4718316" y="1946909"/>
                </a:cubicBezTo>
                <a:close/>
                <a:moveTo>
                  <a:pt x="5515072" y="1945157"/>
                </a:moveTo>
                <a:cubicBezTo>
                  <a:pt x="5523780" y="1954895"/>
                  <a:pt x="5542160" y="1955479"/>
                  <a:pt x="5554740" y="1958790"/>
                </a:cubicBezTo>
                <a:cubicBezTo>
                  <a:pt x="5559601" y="1960076"/>
                  <a:pt x="5564875" y="1960076"/>
                  <a:pt x="5569736" y="1958790"/>
                </a:cubicBezTo>
                <a:cubicBezTo>
                  <a:pt x="5572156" y="1955285"/>
                  <a:pt x="5564898" y="1951778"/>
                  <a:pt x="5553529" y="1950026"/>
                </a:cubicBezTo>
                <a:lnTo>
                  <a:pt x="5553529" y="1949441"/>
                </a:lnTo>
                <a:cubicBezTo>
                  <a:pt x="5542160" y="1947689"/>
                  <a:pt x="5530552" y="1946909"/>
                  <a:pt x="5515072" y="1945157"/>
                </a:cubicBezTo>
                <a:close/>
                <a:moveTo>
                  <a:pt x="6706575" y="1943208"/>
                </a:moveTo>
                <a:cubicBezTo>
                  <a:pt x="6708995" y="1944766"/>
                  <a:pt x="6710687" y="1947300"/>
                  <a:pt x="6713589" y="1947883"/>
                </a:cubicBezTo>
                <a:cubicBezTo>
                  <a:pt x="6717919" y="1948273"/>
                  <a:pt x="6722322" y="1948273"/>
                  <a:pt x="6726652" y="1947883"/>
                </a:cubicBezTo>
                <a:lnTo>
                  <a:pt x="6720847" y="1943208"/>
                </a:lnTo>
                <a:close/>
                <a:moveTo>
                  <a:pt x="6623610" y="1940677"/>
                </a:moveTo>
                <a:cubicBezTo>
                  <a:pt x="6616596" y="1940677"/>
                  <a:pt x="6619016" y="1945157"/>
                  <a:pt x="6629415" y="1947689"/>
                </a:cubicBezTo>
                <a:lnTo>
                  <a:pt x="6628932" y="1948468"/>
                </a:lnTo>
                <a:cubicBezTo>
                  <a:pt x="6632561" y="1949324"/>
                  <a:pt x="6636431" y="1949324"/>
                  <a:pt x="6640058" y="1948468"/>
                </a:cubicBezTo>
                <a:cubicBezTo>
                  <a:pt x="6640058" y="1946521"/>
                  <a:pt x="6640058" y="1943987"/>
                  <a:pt x="6637881" y="1941846"/>
                </a:cubicBezTo>
                <a:cubicBezTo>
                  <a:pt x="6633165" y="1941125"/>
                  <a:pt x="6628399" y="1940736"/>
                  <a:pt x="6623610" y="1940677"/>
                </a:cubicBezTo>
                <a:close/>
                <a:moveTo>
                  <a:pt x="4169247" y="1939119"/>
                </a:moveTo>
                <a:lnTo>
                  <a:pt x="4172874" y="1940871"/>
                </a:lnTo>
                <a:lnTo>
                  <a:pt x="4175050" y="1939313"/>
                </a:lnTo>
                <a:close/>
                <a:moveTo>
                  <a:pt x="3886125" y="1937220"/>
                </a:moveTo>
                <a:cubicBezTo>
                  <a:pt x="3877961" y="1936684"/>
                  <a:pt x="3871007" y="1937463"/>
                  <a:pt x="3868104" y="1939703"/>
                </a:cubicBezTo>
                <a:lnTo>
                  <a:pt x="3867378" y="1939703"/>
                </a:lnTo>
                <a:cubicBezTo>
                  <a:pt x="3867378" y="1940677"/>
                  <a:pt x="3872459" y="1944766"/>
                  <a:pt x="3876812" y="1945936"/>
                </a:cubicBezTo>
                <a:cubicBezTo>
                  <a:pt x="3886924" y="1949324"/>
                  <a:pt x="3898145" y="1949928"/>
                  <a:pt x="3908740" y="1947689"/>
                </a:cubicBezTo>
                <a:cubicBezTo>
                  <a:pt x="3911643" y="1947689"/>
                  <a:pt x="3910675" y="1944184"/>
                  <a:pt x="3911401" y="1942625"/>
                </a:cubicBezTo>
                <a:cubicBezTo>
                  <a:pt x="3903661" y="1939606"/>
                  <a:pt x="3894288" y="1937756"/>
                  <a:pt x="3886125" y="1937220"/>
                </a:cubicBezTo>
                <a:close/>
                <a:moveTo>
                  <a:pt x="5556190" y="1936587"/>
                </a:moveTo>
                <a:lnTo>
                  <a:pt x="5558367" y="1938145"/>
                </a:lnTo>
                <a:lnTo>
                  <a:pt x="5560546" y="1936587"/>
                </a:lnTo>
                <a:close/>
                <a:moveTo>
                  <a:pt x="5669632" y="1934056"/>
                </a:moveTo>
                <a:cubicBezTo>
                  <a:pt x="5663827" y="1934056"/>
                  <a:pt x="5663101" y="1938339"/>
                  <a:pt x="5661892" y="1941067"/>
                </a:cubicBezTo>
                <a:cubicBezTo>
                  <a:pt x="5660683" y="1943793"/>
                  <a:pt x="5667697" y="1947689"/>
                  <a:pt x="5669149" y="1947689"/>
                </a:cubicBezTo>
                <a:lnTo>
                  <a:pt x="5669632" y="1945742"/>
                </a:lnTo>
                <a:cubicBezTo>
                  <a:pt x="5677664" y="1946423"/>
                  <a:pt x="5685790" y="1946423"/>
                  <a:pt x="5693820" y="1945742"/>
                </a:cubicBezTo>
                <a:cubicBezTo>
                  <a:pt x="5700304" y="1944026"/>
                  <a:pt x="5706423" y="1941534"/>
                  <a:pt x="5711962" y="1938339"/>
                </a:cubicBezTo>
                <a:cubicBezTo>
                  <a:pt x="5697982" y="1936139"/>
                  <a:pt x="5683855" y="1934718"/>
                  <a:pt x="5669632" y="1934056"/>
                </a:cubicBezTo>
                <a:close/>
                <a:moveTo>
                  <a:pt x="6465662" y="1933665"/>
                </a:moveTo>
                <a:lnTo>
                  <a:pt x="6469050" y="1934835"/>
                </a:lnTo>
                <a:lnTo>
                  <a:pt x="6469291" y="1933665"/>
                </a:lnTo>
                <a:close/>
                <a:moveTo>
                  <a:pt x="1219511" y="1933080"/>
                </a:moveTo>
                <a:cubicBezTo>
                  <a:pt x="1219511" y="1933080"/>
                  <a:pt x="1218784" y="1936002"/>
                  <a:pt x="1220961" y="1937172"/>
                </a:cubicBezTo>
                <a:lnTo>
                  <a:pt x="1220961" y="1936976"/>
                </a:lnTo>
                <a:cubicBezTo>
                  <a:pt x="1229668" y="1941650"/>
                  <a:pt x="1248536" y="1944572"/>
                  <a:pt x="1249986" y="1941650"/>
                </a:cubicBezTo>
                <a:cubicBezTo>
                  <a:pt x="1251439" y="1938730"/>
                  <a:pt x="1247084" y="1938534"/>
                  <a:pt x="1243699" y="1935417"/>
                </a:cubicBezTo>
                <a:close/>
                <a:moveTo>
                  <a:pt x="1819102" y="1931840"/>
                </a:moveTo>
                <a:cubicBezTo>
                  <a:pt x="1813146" y="1931280"/>
                  <a:pt x="1808974" y="1932302"/>
                  <a:pt x="1806797" y="1935223"/>
                </a:cubicBezTo>
                <a:cubicBezTo>
                  <a:pt x="1806797" y="1935223"/>
                  <a:pt x="1809215" y="1939313"/>
                  <a:pt x="1812361" y="1940092"/>
                </a:cubicBezTo>
                <a:cubicBezTo>
                  <a:pt x="1829777" y="1946521"/>
                  <a:pt x="1833162" y="1942041"/>
                  <a:pt x="1839693" y="1939119"/>
                </a:cubicBezTo>
                <a:lnTo>
                  <a:pt x="1842111" y="1937951"/>
                </a:lnTo>
                <a:cubicBezTo>
                  <a:pt x="1832799" y="1934542"/>
                  <a:pt x="1825059" y="1932400"/>
                  <a:pt x="1819102" y="1931840"/>
                </a:cubicBezTo>
                <a:close/>
                <a:moveTo>
                  <a:pt x="4853769" y="1931328"/>
                </a:moveTo>
                <a:lnTo>
                  <a:pt x="4888557" y="1938915"/>
                </a:lnTo>
                <a:lnTo>
                  <a:pt x="4888841" y="1939703"/>
                </a:lnTo>
                <a:lnTo>
                  <a:pt x="4888600" y="1938924"/>
                </a:lnTo>
                <a:lnTo>
                  <a:pt x="4888557" y="1938915"/>
                </a:lnTo>
                <a:lnTo>
                  <a:pt x="4886665" y="1933665"/>
                </a:lnTo>
                <a:cubicBezTo>
                  <a:pt x="4876867" y="1928522"/>
                  <a:pt x="4864534" y="1927647"/>
                  <a:pt x="4853769" y="1931328"/>
                </a:cubicBezTo>
                <a:close/>
                <a:moveTo>
                  <a:pt x="4632206" y="1928406"/>
                </a:moveTo>
                <a:lnTo>
                  <a:pt x="4565688" y="1932107"/>
                </a:lnTo>
                <a:cubicBezTo>
                  <a:pt x="4582862" y="1940482"/>
                  <a:pt x="4587459" y="1948273"/>
                  <a:pt x="4578751" y="1954506"/>
                </a:cubicBezTo>
                <a:cubicBezTo>
                  <a:pt x="4601898" y="1961712"/>
                  <a:pt x="4627224" y="1962998"/>
                  <a:pt x="4651315" y="1958207"/>
                </a:cubicBezTo>
                <a:lnTo>
                  <a:pt x="4635350" y="1946521"/>
                </a:lnTo>
                <a:cubicBezTo>
                  <a:pt x="4645751" y="1946909"/>
                  <a:pt x="4655427" y="1948468"/>
                  <a:pt x="4663408" y="1948468"/>
                </a:cubicBezTo>
                <a:lnTo>
                  <a:pt x="4663893" y="1948858"/>
                </a:lnTo>
                <a:cubicBezTo>
                  <a:pt x="4680823" y="1948858"/>
                  <a:pt x="4683000" y="1943793"/>
                  <a:pt x="4667763" y="1938339"/>
                </a:cubicBezTo>
                <a:cubicBezTo>
                  <a:pt x="4657362" y="1934638"/>
                  <a:pt x="4643575" y="1931718"/>
                  <a:pt x="4632206" y="1928406"/>
                </a:cubicBezTo>
                <a:close/>
                <a:moveTo>
                  <a:pt x="4912788" y="1928211"/>
                </a:moveTo>
                <a:lnTo>
                  <a:pt x="4898760" y="1929381"/>
                </a:lnTo>
                <a:cubicBezTo>
                  <a:pt x="4901711" y="1930919"/>
                  <a:pt x="4904878" y="1932166"/>
                  <a:pt x="4908191" y="1933080"/>
                </a:cubicBezTo>
                <a:cubicBezTo>
                  <a:pt x="4911772" y="1933802"/>
                  <a:pt x="4915497" y="1933802"/>
                  <a:pt x="4919078" y="1933080"/>
                </a:cubicBezTo>
                <a:cubicBezTo>
                  <a:pt x="4919078" y="1933080"/>
                  <a:pt x="4915690" y="1930354"/>
                  <a:pt x="4912788" y="1928211"/>
                </a:cubicBezTo>
                <a:close/>
                <a:moveTo>
                  <a:pt x="10692287" y="1925680"/>
                </a:moveTo>
                <a:cubicBezTo>
                  <a:pt x="10690109" y="1925680"/>
                  <a:pt x="10692287" y="1928017"/>
                  <a:pt x="10692287" y="1929185"/>
                </a:cubicBezTo>
                <a:cubicBezTo>
                  <a:pt x="10696097" y="1929868"/>
                  <a:pt x="10699992" y="1930199"/>
                  <a:pt x="10703898" y="1930160"/>
                </a:cubicBezTo>
                <a:cubicBezTo>
                  <a:pt x="10705233" y="1928835"/>
                  <a:pt x="10706221" y="1927316"/>
                  <a:pt x="10706800" y="1925680"/>
                </a:cubicBezTo>
                <a:cubicBezTo>
                  <a:pt x="10701968" y="1925387"/>
                  <a:pt x="10697117" y="1925387"/>
                  <a:pt x="10692287" y="1925680"/>
                </a:cubicBezTo>
                <a:close/>
                <a:moveTo>
                  <a:pt x="5851526" y="1925289"/>
                </a:moveTo>
                <a:cubicBezTo>
                  <a:pt x="5845721" y="1925289"/>
                  <a:pt x="5840401" y="1929769"/>
                  <a:pt x="5843545" y="1931718"/>
                </a:cubicBezTo>
                <a:cubicBezTo>
                  <a:pt x="5853776" y="1937327"/>
                  <a:pt x="5864444" y="1942390"/>
                  <a:pt x="5875473" y="1946909"/>
                </a:cubicBezTo>
                <a:lnTo>
                  <a:pt x="5945135" y="1946909"/>
                </a:lnTo>
                <a:cubicBezTo>
                  <a:pt x="5942715" y="1944378"/>
                  <a:pt x="5942473" y="1942235"/>
                  <a:pt x="5939088" y="1941067"/>
                </a:cubicBezTo>
                <a:cubicBezTo>
                  <a:pt x="5911005" y="1933432"/>
                  <a:pt x="5881957" y="1928271"/>
                  <a:pt x="5852494" y="1925680"/>
                </a:cubicBezTo>
                <a:close/>
                <a:moveTo>
                  <a:pt x="3549155" y="1925071"/>
                </a:moveTo>
                <a:cubicBezTo>
                  <a:pt x="3541324" y="1924900"/>
                  <a:pt x="3535882" y="1926361"/>
                  <a:pt x="3533341" y="1929964"/>
                </a:cubicBezTo>
                <a:cubicBezTo>
                  <a:pt x="3556320" y="1935417"/>
                  <a:pt x="3573977" y="1937366"/>
                  <a:pt x="3579782" y="1929964"/>
                </a:cubicBezTo>
                <a:lnTo>
                  <a:pt x="3579299" y="1929964"/>
                </a:lnTo>
                <a:cubicBezTo>
                  <a:pt x="3567205" y="1927043"/>
                  <a:pt x="3556986" y="1925241"/>
                  <a:pt x="3549155" y="1925071"/>
                </a:cubicBezTo>
                <a:close/>
                <a:moveTo>
                  <a:pt x="1894598" y="1923731"/>
                </a:moveTo>
                <a:cubicBezTo>
                  <a:pt x="1890972" y="1923731"/>
                  <a:pt x="1890487" y="1925874"/>
                  <a:pt x="1888310" y="1926847"/>
                </a:cubicBezTo>
                <a:cubicBezTo>
                  <a:pt x="1894189" y="1928913"/>
                  <a:pt x="1900258" y="1930608"/>
                  <a:pt x="1906452" y="1931913"/>
                </a:cubicBezTo>
                <a:cubicBezTo>
                  <a:pt x="1912813" y="1932301"/>
                  <a:pt x="1919197" y="1932301"/>
                  <a:pt x="1925559" y="1931913"/>
                </a:cubicBezTo>
                <a:cubicBezTo>
                  <a:pt x="1923382" y="1931913"/>
                  <a:pt x="1924594" y="1930939"/>
                  <a:pt x="1923382" y="1930354"/>
                </a:cubicBezTo>
                <a:lnTo>
                  <a:pt x="1925559" y="1928990"/>
                </a:lnTo>
                <a:cubicBezTo>
                  <a:pt x="1922392" y="1927023"/>
                  <a:pt x="1918763" y="1925582"/>
                  <a:pt x="1914916" y="1924706"/>
                </a:cubicBezTo>
                <a:cubicBezTo>
                  <a:pt x="1908217" y="1923731"/>
                  <a:pt x="1901396" y="1923400"/>
                  <a:pt x="1894598" y="1923731"/>
                </a:cubicBezTo>
                <a:close/>
                <a:moveTo>
                  <a:pt x="6435669" y="1923537"/>
                </a:moveTo>
                <a:lnTo>
                  <a:pt x="6433493" y="1924901"/>
                </a:lnTo>
                <a:lnTo>
                  <a:pt x="6442442" y="1925680"/>
                </a:lnTo>
                <a:lnTo>
                  <a:pt x="6442442" y="1923537"/>
                </a:lnTo>
                <a:close/>
                <a:moveTo>
                  <a:pt x="5932798" y="1922173"/>
                </a:moveTo>
                <a:cubicBezTo>
                  <a:pt x="5932798" y="1922173"/>
                  <a:pt x="5933042" y="1924510"/>
                  <a:pt x="5934251" y="1925680"/>
                </a:cubicBezTo>
                <a:lnTo>
                  <a:pt x="5934251" y="1924510"/>
                </a:lnTo>
                <a:lnTo>
                  <a:pt x="5951181" y="1928602"/>
                </a:lnTo>
                <a:cubicBezTo>
                  <a:pt x="5951181" y="1926459"/>
                  <a:pt x="5951181" y="1925289"/>
                  <a:pt x="5952634" y="1924122"/>
                </a:cubicBezTo>
                <a:close/>
                <a:moveTo>
                  <a:pt x="5182968" y="1921979"/>
                </a:moveTo>
                <a:cubicBezTo>
                  <a:pt x="5164344" y="1926459"/>
                  <a:pt x="5172810" y="1936196"/>
                  <a:pt x="5163859" y="1940288"/>
                </a:cubicBezTo>
                <a:cubicBezTo>
                  <a:pt x="5171358" y="1950805"/>
                  <a:pt x="5208850" y="1950611"/>
                  <a:pt x="5214896" y="1961518"/>
                </a:cubicBezTo>
                <a:cubicBezTo>
                  <a:pt x="5217316" y="1966192"/>
                  <a:pt x="5239084" y="1969115"/>
                  <a:pt x="5250938" y="1966387"/>
                </a:cubicBezTo>
                <a:cubicBezTo>
                  <a:pt x="5243099" y="1956882"/>
                  <a:pt x="5232119" y="1949324"/>
                  <a:pt x="5219252" y="1944572"/>
                </a:cubicBezTo>
                <a:cubicBezTo>
                  <a:pt x="5220945" y="1941846"/>
                  <a:pt x="5225780" y="1938924"/>
                  <a:pt x="5222154" y="1936976"/>
                </a:cubicBezTo>
                <a:lnTo>
                  <a:pt x="5221669" y="1936976"/>
                </a:lnTo>
                <a:cubicBezTo>
                  <a:pt x="5209091" y="1931465"/>
                  <a:pt x="5196175" y="1926459"/>
                  <a:pt x="5182968" y="1921979"/>
                </a:cubicBezTo>
                <a:close/>
                <a:moveTo>
                  <a:pt x="4817729" y="1921200"/>
                </a:moveTo>
                <a:cubicBezTo>
                  <a:pt x="4817729" y="1921200"/>
                  <a:pt x="4814827" y="1922563"/>
                  <a:pt x="4815553" y="1922758"/>
                </a:cubicBezTo>
                <a:cubicBezTo>
                  <a:pt x="4820632" y="1925271"/>
                  <a:pt x="4826074" y="1927295"/>
                  <a:pt x="4831757" y="1928796"/>
                </a:cubicBezTo>
                <a:cubicBezTo>
                  <a:pt x="4838192" y="1929964"/>
                  <a:pt x="4844746" y="1930608"/>
                  <a:pt x="4851351" y="1930743"/>
                </a:cubicBezTo>
                <a:cubicBezTo>
                  <a:pt x="4846851" y="1927880"/>
                  <a:pt x="4841988" y="1925387"/>
                  <a:pt x="4836839" y="1923343"/>
                </a:cubicBezTo>
                <a:lnTo>
                  <a:pt x="4837080" y="1924122"/>
                </a:lnTo>
                <a:cubicBezTo>
                  <a:pt x="4830741" y="1922700"/>
                  <a:pt x="4824258" y="1921725"/>
                  <a:pt x="4817729" y="1921200"/>
                </a:cubicBezTo>
                <a:close/>
                <a:moveTo>
                  <a:pt x="6384390" y="1920032"/>
                </a:moveTo>
                <a:cubicBezTo>
                  <a:pt x="6386084" y="1921590"/>
                  <a:pt x="6388019" y="1924122"/>
                  <a:pt x="6389469" y="1924316"/>
                </a:cubicBezTo>
                <a:cubicBezTo>
                  <a:pt x="6395686" y="1925543"/>
                  <a:pt x="6401976" y="1926459"/>
                  <a:pt x="6408337" y="1927044"/>
                </a:cubicBezTo>
                <a:lnTo>
                  <a:pt x="6407852" y="1925874"/>
                </a:lnTo>
                <a:cubicBezTo>
                  <a:pt x="6406547" y="1924297"/>
                  <a:pt x="6405094" y="1922797"/>
                  <a:pt x="6403499" y="1921394"/>
                </a:cubicBezTo>
                <a:cubicBezTo>
                  <a:pt x="6396968" y="1921394"/>
                  <a:pt x="6390680" y="1920420"/>
                  <a:pt x="6384390" y="1920032"/>
                </a:cubicBezTo>
                <a:close/>
                <a:moveTo>
                  <a:pt x="4698965" y="1920032"/>
                </a:moveTo>
                <a:cubicBezTo>
                  <a:pt x="4696062" y="1921200"/>
                  <a:pt x="4697031" y="1924510"/>
                  <a:pt x="4700415" y="1926653"/>
                </a:cubicBezTo>
                <a:cubicBezTo>
                  <a:pt x="4703803" y="1928796"/>
                  <a:pt x="4722186" y="1932107"/>
                  <a:pt x="4723638" y="1929575"/>
                </a:cubicBezTo>
                <a:lnTo>
                  <a:pt x="4725573" y="1929575"/>
                </a:lnTo>
                <a:cubicBezTo>
                  <a:pt x="4725573" y="1927823"/>
                  <a:pt x="4722186" y="1925095"/>
                  <a:pt x="4719768" y="1921979"/>
                </a:cubicBezTo>
                <a:cubicBezTo>
                  <a:pt x="4712945" y="1920733"/>
                  <a:pt x="4705956" y="1920071"/>
                  <a:pt x="4698965" y="1920032"/>
                </a:cubicBezTo>
                <a:close/>
                <a:moveTo>
                  <a:pt x="10709218" y="1918668"/>
                </a:moveTo>
                <a:cubicBezTo>
                  <a:pt x="10709261" y="1920480"/>
                  <a:pt x="10709756" y="1922271"/>
                  <a:pt x="10710671" y="1923927"/>
                </a:cubicBezTo>
                <a:cubicBezTo>
                  <a:pt x="10713314" y="1924259"/>
                  <a:pt x="10716008" y="1924259"/>
                  <a:pt x="10718652" y="1923927"/>
                </a:cubicBezTo>
                <a:cubicBezTo>
                  <a:pt x="10720587" y="1923927"/>
                  <a:pt x="10718652" y="1921784"/>
                  <a:pt x="10720346" y="1920615"/>
                </a:cubicBezTo>
                <a:close/>
                <a:moveTo>
                  <a:pt x="5094923" y="1917498"/>
                </a:moveTo>
                <a:cubicBezTo>
                  <a:pt x="5092165" y="1919018"/>
                  <a:pt x="5091442" y="1922038"/>
                  <a:pt x="5093328" y="1924259"/>
                </a:cubicBezTo>
                <a:cubicBezTo>
                  <a:pt x="5093811" y="1924841"/>
                  <a:pt x="5094441" y="1925310"/>
                  <a:pt x="5095167" y="1925680"/>
                </a:cubicBezTo>
                <a:lnTo>
                  <a:pt x="5095167" y="1925874"/>
                </a:lnTo>
                <a:cubicBezTo>
                  <a:pt x="5107793" y="1929594"/>
                  <a:pt x="5120734" y="1932653"/>
                  <a:pt x="5133868" y="1935029"/>
                </a:cubicBezTo>
                <a:cubicBezTo>
                  <a:pt x="5131207" y="1929575"/>
                  <a:pt x="5131930" y="1926653"/>
                  <a:pt x="5128060" y="1923537"/>
                </a:cubicBezTo>
                <a:cubicBezTo>
                  <a:pt x="5117999" y="1918960"/>
                  <a:pt x="5106463" y="1916856"/>
                  <a:pt x="5094923" y="1917498"/>
                </a:cubicBezTo>
                <a:close/>
                <a:moveTo>
                  <a:pt x="5013410" y="1917110"/>
                </a:moveTo>
                <a:cubicBezTo>
                  <a:pt x="5011234" y="1917110"/>
                  <a:pt x="5010990" y="1919056"/>
                  <a:pt x="5010025" y="1920226"/>
                </a:cubicBezTo>
                <a:cubicBezTo>
                  <a:pt x="5012202" y="1920343"/>
                  <a:pt x="5014378" y="1920343"/>
                  <a:pt x="5016554" y="1920226"/>
                </a:cubicBezTo>
                <a:cubicBezTo>
                  <a:pt x="5018900" y="1919641"/>
                  <a:pt x="5021176" y="1918862"/>
                  <a:pt x="5023327" y="1917889"/>
                </a:cubicBezTo>
                <a:cubicBezTo>
                  <a:pt x="5020061" y="1917343"/>
                  <a:pt x="5016747" y="1917071"/>
                  <a:pt x="5013410" y="1917110"/>
                </a:cubicBezTo>
                <a:close/>
                <a:moveTo>
                  <a:pt x="3155281" y="1916525"/>
                </a:moveTo>
                <a:lnTo>
                  <a:pt x="3158909" y="1919836"/>
                </a:lnTo>
                <a:lnTo>
                  <a:pt x="3163506" y="1918083"/>
                </a:lnTo>
                <a:close/>
                <a:moveTo>
                  <a:pt x="8802471" y="1913603"/>
                </a:moveTo>
                <a:lnTo>
                  <a:pt x="8802471" y="1915161"/>
                </a:lnTo>
                <a:lnTo>
                  <a:pt x="8807309" y="1915161"/>
                </a:lnTo>
                <a:close/>
                <a:moveTo>
                  <a:pt x="4221494" y="1913214"/>
                </a:moveTo>
                <a:cubicBezTo>
                  <a:pt x="4221494" y="1913214"/>
                  <a:pt x="4221735" y="1917695"/>
                  <a:pt x="4224396" y="1919056"/>
                </a:cubicBezTo>
                <a:lnTo>
                  <a:pt x="4226088" y="1918083"/>
                </a:lnTo>
                <a:lnTo>
                  <a:pt x="4239392" y="1918083"/>
                </a:lnTo>
                <a:lnTo>
                  <a:pt x="4233345" y="1913214"/>
                </a:lnTo>
                <a:cubicBezTo>
                  <a:pt x="4229401" y="1912981"/>
                  <a:pt x="4225435" y="1912981"/>
                  <a:pt x="4221494" y="1913214"/>
                </a:cubicBezTo>
                <a:close/>
                <a:moveTo>
                  <a:pt x="6369636" y="1906397"/>
                </a:moveTo>
                <a:lnTo>
                  <a:pt x="6361170" y="1907761"/>
                </a:lnTo>
                <a:lnTo>
                  <a:pt x="6372054" y="1910487"/>
                </a:lnTo>
                <a:close/>
                <a:moveTo>
                  <a:pt x="4472806" y="1906203"/>
                </a:moveTo>
                <a:lnTo>
                  <a:pt x="4475296" y="1906899"/>
                </a:lnTo>
                <a:lnTo>
                  <a:pt x="4467636" y="1911900"/>
                </a:lnTo>
                <a:cubicBezTo>
                  <a:pt x="4468755" y="1913993"/>
                  <a:pt x="4473532" y="1916428"/>
                  <a:pt x="4481758" y="1919056"/>
                </a:cubicBezTo>
                <a:cubicBezTo>
                  <a:pt x="4491674" y="1922173"/>
                  <a:pt x="4503284" y="1922369"/>
                  <a:pt x="4504252" y="1919056"/>
                </a:cubicBezTo>
                <a:cubicBezTo>
                  <a:pt x="4504736" y="1917401"/>
                  <a:pt x="4501289" y="1914967"/>
                  <a:pt x="4495514" y="1912557"/>
                </a:cubicBezTo>
                <a:lnTo>
                  <a:pt x="4475296" y="1906899"/>
                </a:lnTo>
                <a:lnTo>
                  <a:pt x="4475467" y="1906787"/>
                </a:lnTo>
                <a:close/>
                <a:moveTo>
                  <a:pt x="4617678" y="1905494"/>
                </a:moveTo>
                <a:cubicBezTo>
                  <a:pt x="4606555" y="1904410"/>
                  <a:pt x="4595235" y="1904634"/>
                  <a:pt x="4584071" y="1906203"/>
                </a:cubicBezTo>
                <a:lnTo>
                  <a:pt x="4584315" y="1906591"/>
                </a:lnTo>
                <a:cubicBezTo>
                  <a:pt x="4632691" y="1920615"/>
                  <a:pt x="4632691" y="1920811"/>
                  <a:pt x="4650106" y="1912630"/>
                </a:cubicBezTo>
                <a:cubicBezTo>
                  <a:pt x="4639729" y="1908968"/>
                  <a:pt x="4628802" y="1906577"/>
                  <a:pt x="4617678" y="1905494"/>
                </a:cubicBezTo>
                <a:close/>
                <a:moveTo>
                  <a:pt x="4345578" y="1901917"/>
                </a:moveTo>
                <a:cubicBezTo>
                  <a:pt x="4319938" y="1905812"/>
                  <a:pt x="4343402" y="1917110"/>
                  <a:pt x="4348237" y="1925486"/>
                </a:cubicBezTo>
                <a:cubicBezTo>
                  <a:pt x="4340740" y="1938339"/>
                  <a:pt x="4341223" y="1938339"/>
                  <a:pt x="4383070" y="1947883"/>
                </a:cubicBezTo>
                <a:cubicBezTo>
                  <a:pt x="4393228" y="1944572"/>
                  <a:pt x="4403630" y="1940871"/>
                  <a:pt x="4414755" y="1937560"/>
                </a:cubicBezTo>
                <a:cubicBezTo>
                  <a:pt x="4418576" y="1936957"/>
                  <a:pt x="4422472" y="1936644"/>
                  <a:pt x="4426365" y="1936587"/>
                </a:cubicBezTo>
                <a:lnTo>
                  <a:pt x="4427332" y="1936976"/>
                </a:lnTo>
                <a:cubicBezTo>
                  <a:pt x="4442549" y="1949267"/>
                  <a:pt x="4466033" y="1951954"/>
                  <a:pt x="4484901" y="1943599"/>
                </a:cubicBezTo>
                <a:cubicBezTo>
                  <a:pt x="4442234" y="1922582"/>
                  <a:pt x="4394922" y="1908423"/>
                  <a:pt x="4345578" y="1901917"/>
                </a:cubicBezTo>
                <a:close/>
                <a:moveTo>
                  <a:pt x="7120434" y="1901722"/>
                </a:moveTo>
                <a:cubicBezTo>
                  <a:pt x="7112160" y="1902734"/>
                  <a:pt x="7104034" y="1904507"/>
                  <a:pt x="7096246" y="1906982"/>
                </a:cubicBezTo>
                <a:cubicBezTo>
                  <a:pt x="7118740" y="1907370"/>
                  <a:pt x="7126965" y="1908540"/>
                  <a:pt x="7132044" y="1908149"/>
                </a:cubicBezTo>
                <a:lnTo>
                  <a:pt x="7131077" y="1908928"/>
                </a:lnTo>
                <a:cubicBezTo>
                  <a:pt x="7134510" y="1908364"/>
                  <a:pt x="7137753" y="1907157"/>
                  <a:pt x="7140511" y="1905423"/>
                </a:cubicBezTo>
                <a:cubicBezTo>
                  <a:pt x="7133954" y="1903767"/>
                  <a:pt x="7127229" y="1902522"/>
                  <a:pt x="7120434" y="1901722"/>
                </a:cubicBezTo>
                <a:close/>
                <a:moveTo>
                  <a:pt x="3984207" y="1901528"/>
                </a:moveTo>
                <a:lnTo>
                  <a:pt x="3989044" y="1906982"/>
                </a:lnTo>
                <a:cubicBezTo>
                  <a:pt x="3994367" y="1906982"/>
                  <a:pt x="4000172" y="1906982"/>
                  <a:pt x="4005492" y="1906982"/>
                </a:cubicBezTo>
                <a:cubicBezTo>
                  <a:pt x="4005492" y="1906982"/>
                  <a:pt x="4005492" y="1905229"/>
                  <a:pt x="4005492" y="1905033"/>
                </a:cubicBezTo>
                <a:close/>
                <a:moveTo>
                  <a:pt x="4948827" y="1900555"/>
                </a:moveTo>
                <a:lnTo>
                  <a:pt x="4912062" y="1905033"/>
                </a:lnTo>
                <a:lnTo>
                  <a:pt x="4975677" y="1922952"/>
                </a:lnTo>
                <a:close/>
                <a:moveTo>
                  <a:pt x="6208542" y="1899191"/>
                </a:moveTo>
                <a:lnTo>
                  <a:pt x="6198867" y="1899776"/>
                </a:lnTo>
                <a:lnTo>
                  <a:pt x="6210236" y="1902696"/>
                </a:lnTo>
                <a:cubicBezTo>
                  <a:pt x="6209558" y="1901567"/>
                  <a:pt x="6209002" y="1900397"/>
                  <a:pt x="6208542" y="1899191"/>
                </a:cubicBezTo>
                <a:close/>
                <a:moveTo>
                  <a:pt x="3427398" y="1898021"/>
                </a:moveTo>
                <a:cubicBezTo>
                  <a:pt x="3429768" y="1899483"/>
                  <a:pt x="3432284" y="1900788"/>
                  <a:pt x="3434895" y="1901917"/>
                </a:cubicBezTo>
                <a:cubicBezTo>
                  <a:pt x="3437267" y="1902501"/>
                  <a:pt x="3439687" y="1902892"/>
                  <a:pt x="3442152" y="1903086"/>
                </a:cubicBezTo>
                <a:lnTo>
                  <a:pt x="3439250" y="1898606"/>
                </a:lnTo>
                <a:close/>
                <a:moveTo>
                  <a:pt x="6787606" y="1897242"/>
                </a:moveTo>
                <a:cubicBezTo>
                  <a:pt x="6782791" y="1897087"/>
                  <a:pt x="6777979" y="1897534"/>
                  <a:pt x="6773334" y="1898606"/>
                </a:cubicBezTo>
                <a:cubicBezTo>
                  <a:pt x="6770673" y="1898606"/>
                  <a:pt x="6772126" y="1902501"/>
                  <a:pt x="6773334" y="1904644"/>
                </a:cubicBezTo>
                <a:cubicBezTo>
                  <a:pt x="6776963" y="1906280"/>
                  <a:pt x="6780882" y="1907468"/>
                  <a:pt x="6784945" y="1908149"/>
                </a:cubicBezTo>
                <a:lnTo>
                  <a:pt x="6794965" y="1903933"/>
                </a:lnTo>
                <a:lnTo>
                  <a:pt x="6795105" y="1904060"/>
                </a:lnTo>
                <a:lnTo>
                  <a:pt x="6795587" y="1903671"/>
                </a:lnTo>
                <a:lnTo>
                  <a:pt x="6794965" y="1903933"/>
                </a:lnTo>
                <a:close/>
                <a:moveTo>
                  <a:pt x="5899420" y="1896853"/>
                </a:moveTo>
                <a:lnTo>
                  <a:pt x="5894824" y="1899191"/>
                </a:lnTo>
                <a:cubicBezTo>
                  <a:pt x="5896274" y="1899191"/>
                  <a:pt x="5899420" y="1899191"/>
                  <a:pt x="5899420" y="1899191"/>
                </a:cubicBezTo>
                <a:cubicBezTo>
                  <a:pt x="5899539" y="1898412"/>
                  <a:pt x="5899539" y="1897633"/>
                  <a:pt x="5899420" y="1896853"/>
                </a:cubicBezTo>
                <a:close/>
                <a:moveTo>
                  <a:pt x="5406466" y="1895684"/>
                </a:moveTo>
                <a:lnTo>
                  <a:pt x="5406466" y="1896463"/>
                </a:lnTo>
                <a:lnTo>
                  <a:pt x="5408839" y="1896865"/>
                </a:lnTo>
                <a:lnTo>
                  <a:pt x="5427995" y="1906397"/>
                </a:lnTo>
                <a:cubicBezTo>
                  <a:pt x="5432421" y="1907898"/>
                  <a:pt x="5436944" y="1909202"/>
                  <a:pt x="5441540" y="1910292"/>
                </a:cubicBezTo>
                <a:cubicBezTo>
                  <a:pt x="5445530" y="1904888"/>
                  <a:pt x="5446528" y="1903537"/>
                  <a:pt x="5429736" y="1900405"/>
                </a:cubicBezTo>
                <a:lnTo>
                  <a:pt x="5408839" y="1896865"/>
                </a:lnTo>
                <a:close/>
                <a:moveTo>
                  <a:pt x="7187434" y="1895490"/>
                </a:moveTo>
                <a:cubicBezTo>
                  <a:pt x="7191546" y="1904450"/>
                  <a:pt x="7195174" y="1911656"/>
                  <a:pt x="7198562" y="1918668"/>
                </a:cubicBezTo>
                <a:cubicBezTo>
                  <a:pt x="7230973" y="1922369"/>
                  <a:pt x="7205576" y="1911850"/>
                  <a:pt x="7214042" y="1909904"/>
                </a:cubicBezTo>
                <a:cubicBezTo>
                  <a:pt x="7227345" y="1916087"/>
                  <a:pt x="7241767" y="1920348"/>
                  <a:pt x="7256658" y="1922588"/>
                </a:cubicBezTo>
                <a:lnTo>
                  <a:pt x="7298819" y="1923108"/>
                </a:lnTo>
                <a:lnTo>
                  <a:pt x="7301120" y="1923927"/>
                </a:lnTo>
                <a:lnTo>
                  <a:pt x="7302087" y="1923148"/>
                </a:lnTo>
                <a:lnTo>
                  <a:pt x="7298819" y="1923108"/>
                </a:lnTo>
                <a:lnTo>
                  <a:pt x="7246318" y="1904413"/>
                </a:lnTo>
                <a:cubicBezTo>
                  <a:pt x="7227243" y="1899643"/>
                  <a:pt x="7207487" y="1896639"/>
                  <a:pt x="7187434" y="1895490"/>
                </a:cubicBezTo>
                <a:close/>
                <a:moveTo>
                  <a:pt x="3895921" y="1894322"/>
                </a:moveTo>
                <a:cubicBezTo>
                  <a:pt x="3882713" y="1890639"/>
                  <a:pt x="3868249" y="1891206"/>
                  <a:pt x="3855526" y="1895880"/>
                </a:cubicBezTo>
                <a:cubicBezTo>
                  <a:pt x="3855526" y="1895880"/>
                  <a:pt x="3854076" y="1897633"/>
                  <a:pt x="3855526" y="1898021"/>
                </a:cubicBezTo>
                <a:cubicBezTo>
                  <a:pt x="3858962" y="1899814"/>
                  <a:pt x="3862710" y="1901197"/>
                  <a:pt x="3866654" y="1902113"/>
                </a:cubicBezTo>
                <a:lnTo>
                  <a:pt x="3902542" y="1900211"/>
                </a:lnTo>
                <a:lnTo>
                  <a:pt x="3902694" y="1900749"/>
                </a:lnTo>
                <a:lnTo>
                  <a:pt x="3903420" y="1900164"/>
                </a:lnTo>
                <a:lnTo>
                  <a:pt x="3902542" y="1900211"/>
                </a:lnTo>
                <a:lnTo>
                  <a:pt x="3901485" y="1896463"/>
                </a:lnTo>
                <a:cubicBezTo>
                  <a:pt x="3899743" y="1895567"/>
                  <a:pt x="3897881" y="1894847"/>
                  <a:pt x="3895921" y="1894322"/>
                </a:cubicBezTo>
                <a:close/>
                <a:moveTo>
                  <a:pt x="7048596" y="1893347"/>
                </a:moveTo>
                <a:lnTo>
                  <a:pt x="7048596" y="1895490"/>
                </a:lnTo>
                <a:cubicBezTo>
                  <a:pt x="7050676" y="1895704"/>
                  <a:pt x="7052804" y="1895704"/>
                  <a:pt x="7054884" y="1895490"/>
                </a:cubicBezTo>
                <a:cubicBezTo>
                  <a:pt x="7054884" y="1895490"/>
                  <a:pt x="7054884" y="1894126"/>
                  <a:pt x="7054884" y="1893347"/>
                </a:cubicBezTo>
                <a:close/>
                <a:moveTo>
                  <a:pt x="8505685" y="1892567"/>
                </a:moveTo>
                <a:cubicBezTo>
                  <a:pt x="8500121" y="1892567"/>
                  <a:pt x="8494075" y="1892567"/>
                  <a:pt x="8493831" y="1894516"/>
                </a:cubicBezTo>
                <a:cubicBezTo>
                  <a:pt x="8493108" y="1898645"/>
                  <a:pt x="8493108" y="1902853"/>
                  <a:pt x="8493831" y="1906982"/>
                </a:cubicBezTo>
                <a:lnTo>
                  <a:pt x="8532776" y="1911071"/>
                </a:lnTo>
                <a:lnTo>
                  <a:pt x="8545837" y="1909707"/>
                </a:lnTo>
                <a:lnTo>
                  <a:pt x="8532291" y="1906787"/>
                </a:lnTo>
                <a:close/>
                <a:moveTo>
                  <a:pt x="3643882" y="1890230"/>
                </a:moveTo>
                <a:lnTo>
                  <a:pt x="3642430" y="1891009"/>
                </a:lnTo>
                <a:cubicBezTo>
                  <a:pt x="3638077" y="1891009"/>
                  <a:pt x="3637351" y="1893931"/>
                  <a:pt x="3635174" y="1895490"/>
                </a:cubicBezTo>
                <a:cubicBezTo>
                  <a:pt x="3641462" y="1897164"/>
                  <a:pt x="3647945" y="1898334"/>
                  <a:pt x="3654525" y="1898996"/>
                </a:cubicBezTo>
                <a:cubicBezTo>
                  <a:pt x="3659604" y="1898996"/>
                  <a:pt x="3661539" y="1896659"/>
                  <a:pt x="3672908" y="1892179"/>
                </a:cubicBezTo>
                <a:cubicBezTo>
                  <a:pt x="3663281" y="1891087"/>
                  <a:pt x="3653606" y="1890426"/>
                  <a:pt x="3643882" y="1890230"/>
                </a:cubicBezTo>
                <a:close/>
                <a:moveTo>
                  <a:pt x="2950651" y="1890036"/>
                </a:moveTo>
                <a:cubicBezTo>
                  <a:pt x="2940442" y="1889568"/>
                  <a:pt x="2930211" y="1890075"/>
                  <a:pt x="2920172" y="1891594"/>
                </a:cubicBezTo>
                <a:cubicBezTo>
                  <a:pt x="2943949" y="1905286"/>
                  <a:pt x="2972734" y="1912143"/>
                  <a:pt x="3001929" y="1911071"/>
                </a:cubicBezTo>
                <a:cubicBezTo>
                  <a:pt x="3016925" y="1911071"/>
                  <a:pt x="3034825" y="1911071"/>
                  <a:pt x="3047885" y="1911071"/>
                </a:cubicBezTo>
                <a:cubicBezTo>
                  <a:pt x="3055384" y="1911071"/>
                  <a:pt x="3056837" y="1906203"/>
                  <a:pt x="3060466" y="1903280"/>
                </a:cubicBezTo>
                <a:cubicBezTo>
                  <a:pt x="3052507" y="1900651"/>
                  <a:pt x="3044234" y="1898626"/>
                  <a:pt x="3035793" y="1897242"/>
                </a:cubicBezTo>
                <a:lnTo>
                  <a:pt x="3034825" y="1895684"/>
                </a:lnTo>
                <a:cubicBezTo>
                  <a:pt x="3006574" y="1897573"/>
                  <a:pt x="2978130" y="1895665"/>
                  <a:pt x="2950651" y="1890036"/>
                </a:cubicBezTo>
                <a:close/>
                <a:moveTo>
                  <a:pt x="3516893" y="1888868"/>
                </a:moveTo>
                <a:cubicBezTo>
                  <a:pt x="3531891" y="1898217"/>
                  <a:pt x="3531891" y="1898217"/>
                  <a:pt x="3522942" y="1907370"/>
                </a:cubicBezTo>
                <a:cubicBezTo>
                  <a:pt x="3587763" y="1923148"/>
                  <a:pt x="3587763" y="1923148"/>
                  <a:pt x="3622594" y="1908346"/>
                </a:cubicBezTo>
                <a:cubicBezTo>
                  <a:pt x="3583169" y="1901528"/>
                  <a:pt x="3551724" y="1886140"/>
                  <a:pt x="3516893" y="1888868"/>
                </a:cubicBezTo>
                <a:close/>
                <a:moveTo>
                  <a:pt x="4901662" y="1888478"/>
                </a:moveTo>
                <a:lnTo>
                  <a:pt x="4904562" y="1890426"/>
                </a:lnTo>
                <a:lnTo>
                  <a:pt x="4910126" y="1890426"/>
                </a:lnTo>
                <a:lnTo>
                  <a:pt x="4907465" y="1888478"/>
                </a:lnTo>
                <a:close/>
                <a:moveTo>
                  <a:pt x="6687951" y="1887893"/>
                </a:moveTo>
                <a:cubicBezTo>
                  <a:pt x="6672471" y="1886531"/>
                  <a:pt x="6661343" y="1887893"/>
                  <a:pt x="6661828" y="1892958"/>
                </a:cubicBezTo>
                <a:cubicBezTo>
                  <a:pt x="6661828" y="1894322"/>
                  <a:pt x="6665213" y="1896659"/>
                  <a:pt x="6668601" y="1897827"/>
                </a:cubicBezTo>
                <a:cubicBezTo>
                  <a:pt x="6672712" y="1898996"/>
                  <a:pt x="6677065" y="1899444"/>
                  <a:pt x="6681420" y="1899191"/>
                </a:cubicBezTo>
                <a:lnTo>
                  <a:pt x="6695751" y="1893420"/>
                </a:lnTo>
                <a:lnTo>
                  <a:pt x="6695933" y="1893931"/>
                </a:lnTo>
                <a:lnTo>
                  <a:pt x="6696415" y="1893152"/>
                </a:lnTo>
                <a:lnTo>
                  <a:pt x="6695751" y="1893420"/>
                </a:lnTo>
                <a:lnTo>
                  <a:pt x="6694480" y="1889842"/>
                </a:lnTo>
                <a:cubicBezTo>
                  <a:pt x="6692377" y="1889063"/>
                  <a:pt x="6690201" y="1888400"/>
                  <a:pt x="6687951" y="1887893"/>
                </a:cubicBezTo>
                <a:close/>
                <a:moveTo>
                  <a:pt x="4058224" y="1886531"/>
                </a:moveTo>
                <a:cubicBezTo>
                  <a:pt x="4067414" y="1890426"/>
                  <a:pt x="4075154" y="1894322"/>
                  <a:pt x="4069108" y="1897438"/>
                </a:cubicBezTo>
                <a:lnTo>
                  <a:pt x="4068381" y="1897438"/>
                </a:lnTo>
                <a:lnTo>
                  <a:pt x="4087490" y="1899191"/>
                </a:lnTo>
                <a:cubicBezTo>
                  <a:pt x="4083694" y="1895665"/>
                  <a:pt x="4079291" y="1892567"/>
                  <a:pt x="4074428" y="1890036"/>
                </a:cubicBezTo>
                <a:cubicBezTo>
                  <a:pt x="4069229" y="1888341"/>
                  <a:pt x="4063785" y="1887173"/>
                  <a:pt x="4058224" y="1886531"/>
                </a:cubicBezTo>
                <a:close/>
                <a:moveTo>
                  <a:pt x="3115371" y="1886531"/>
                </a:moveTo>
                <a:lnTo>
                  <a:pt x="3112906" y="1889842"/>
                </a:lnTo>
                <a:lnTo>
                  <a:pt x="3111501" y="1889842"/>
                </a:lnTo>
                <a:lnTo>
                  <a:pt x="3111745" y="1891400"/>
                </a:lnTo>
                <a:lnTo>
                  <a:pt x="3112906" y="1889842"/>
                </a:lnTo>
                <a:lnTo>
                  <a:pt x="3123837" y="1889842"/>
                </a:lnTo>
                <a:cubicBezTo>
                  <a:pt x="3126740" y="1889842"/>
                  <a:pt x="3126740" y="1887699"/>
                  <a:pt x="3128190" y="1886531"/>
                </a:cubicBezTo>
                <a:cubicBezTo>
                  <a:pt x="3123934" y="1886083"/>
                  <a:pt x="3119629" y="1886083"/>
                  <a:pt x="3115371" y="1886531"/>
                </a:cubicBezTo>
                <a:close/>
                <a:moveTo>
                  <a:pt x="8535920" y="1884388"/>
                </a:moveTo>
                <a:cubicBezTo>
                  <a:pt x="8535364" y="1887036"/>
                  <a:pt x="8537032" y="1889647"/>
                  <a:pt x="8540031" y="1890815"/>
                </a:cubicBezTo>
                <a:cubicBezTo>
                  <a:pt x="8546611" y="1893191"/>
                  <a:pt x="8553505" y="1894964"/>
                  <a:pt x="8560591" y="1896074"/>
                </a:cubicBezTo>
                <a:cubicBezTo>
                  <a:pt x="8563978" y="1896074"/>
                  <a:pt x="8570266" y="1896074"/>
                  <a:pt x="8570992" y="1896074"/>
                </a:cubicBezTo>
                <a:cubicBezTo>
                  <a:pt x="8571718" y="1896074"/>
                  <a:pt x="8568089" y="1891985"/>
                  <a:pt x="8566154" y="1889647"/>
                </a:cubicBezTo>
                <a:lnTo>
                  <a:pt x="8566881" y="1889647"/>
                </a:lnTo>
                <a:cubicBezTo>
                  <a:pt x="8561317" y="1888089"/>
                  <a:pt x="8555029" y="1885752"/>
                  <a:pt x="8548257" y="1884388"/>
                </a:cubicBezTo>
                <a:cubicBezTo>
                  <a:pt x="8544216" y="1883531"/>
                  <a:pt x="8539960" y="1883531"/>
                  <a:pt x="8535920" y="1884388"/>
                </a:cubicBezTo>
                <a:close/>
                <a:moveTo>
                  <a:pt x="6002460" y="1883609"/>
                </a:moveTo>
                <a:cubicBezTo>
                  <a:pt x="5976580" y="1888089"/>
                  <a:pt x="5993026" y="1896463"/>
                  <a:pt x="6000525" y="1903086"/>
                </a:cubicBezTo>
                <a:cubicBezTo>
                  <a:pt x="6032453" y="1907955"/>
                  <a:pt x="6038502" y="1906203"/>
                  <a:pt x="6027615" y="1898217"/>
                </a:cubicBezTo>
                <a:lnTo>
                  <a:pt x="6028583" y="1898606"/>
                </a:lnTo>
                <a:cubicBezTo>
                  <a:pt x="6026069" y="1896716"/>
                  <a:pt x="6023408" y="1894964"/>
                  <a:pt x="6020602" y="1893347"/>
                </a:cubicBezTo>
                <a:close/>
                <a:moveTo>
                  <a:pt x="4012750" y="1883415"/>
                </a:moveTo>
                <a:cubicBezTo>
                  <a:pt x="4031615" y="1897242"/>
                  <a:pt x="4032100" y="1897633"/>
                  <a:pt x="4064752" y="1897438"/>
                </a:cubicBezTo>
                <a:cubicBezTo>
                  <a:pt x="4043467" y="1889842"/>
                  <a:pt x="4042502" y="1889063"/>
                  <a:pt x="4053386" y="1886725"/>
                </a:cubicBezTo>
                <a:lnTo>
                  <a:pt x="4052660" y="1885752"/>
                </a:lnTo>
                <a:close/>
                <a:moveTo>
                  <a:pt x="4786768" y="1882636"/>
                </a:moveTo>
                <a:cubicBezTo>
                  <a:pt x="4762580" y="1884973"/>
                  <a:pt x="4761128" y="1891400"/>
                  <a:pt x="4765483" y="1899385"/>
                </a:cubicBezTo>
                <a:cubicBezTo>
                  <a:pt x="4771699" y="1903788"/>
                  <a:pt x="4779706" y="1906203"/>
                  <a:pt x="4787977" y="1906203"/>
                </a:cubicBezTo>
                <a:lnTo>
                  <a:pt x="4789912" y="1905812"/>
                </a:lnTo>
                <a:cubicBezTo>
                  <a:pt x="4802008" y="1903671"/>
                  <a:pt x="4812406" y="1901137"/>
                  <a:pt x="4829339" y="1897438"/>
                </a:cubicBezTo>
                <a:close/>
                <a:moveTo>
                  <a:pt x="2796815" y="1882439"/>
                </a:moveTo>
                <a:cubicBezTo>
                  <a:pt x="2802838" y="1888711"/>
                  <a:pt x="2809367" y="1894633"/>
                  <a:pt x="2816406" y="1900164"/>
                </a:cubicBezTo>
                <a:cubicBezTo>
                  <a:pt x="2829469" y="1909319"/>
                  <a:pt x="2820035" y="1912824"/>
                  <a:pt x="2803587" y="1914578"/>
                </a:cubicBezTo>
                <a:cubicBezTo>
                  <a:pt x="2781817" y="1910877"/>
                  <a:pt x="2759566" y="1899970"/>
                  <a:pt x="2738281" y="1904450"/>
                </a:cubicBezTo>
                <a:cubicBezTo>
                  <a:pt x="2727516" y="1901256"/>
                  <a:pt x="2716536" y="1898588"/>
                  <a:pt x="2705385" y="1896463"/>
                </a:cubicBezTo>
                <a:cubicBezTo>
                  <a:pt x="2688211" y="1893543"/>
                  <a:pt x="2677083" y="1895295"/>
                  <a:pt x="2676115" y="1900749"/>
                </a:cubicBezTo>
                <a:cubicBezTo>
                  <a:pt x="2675633" y="1905151"/>
                  <a:pt x="2675633" y="1909591"/>
                  <a:pt x="2676115" y="1913993"/>
                </a:cubicBezTo>
                <a:cubicBezTo>
                  <a:pt x="2692805" y="1920420"/>
                  <a:pt x="2700303" y="1916331"/>
                  <a:pt x="2710705" y="1916916"/>
                </a:cubicBezTo>
                <a:cubicBezTo>
                  <a:pt x="2729088" y="1917889"/>
                  <a:pt x="2739489" y="1921394"/>
                  <a:pt x="2743842" y="1928017"/>
                </a:cubicBezTo>
                <a:cubicBezTo>
                  <a:pt x="2748197" y="1934638"/>
                  <a:pt x="2745777" y="1938924"/>
                  <a:pt x="2734893" y="1941846"/>
                </a:cubicBezTo>
                <a:cubicBezTo>
                  <a:pt x="2740917" y="1945429"/>
                  <a:pt x="2747423" y="1948506"/>
                  <a:pt x="2754244" y="1950999"/>
                </a:cubicBezTo>
                <a:cubicBezTo>
                  <a:pt x="2762710" y="1953533"/>
                  <a:pt x="2775529" y="1953921"/>
                  <a:pt x="2783754" y="1956453"/>
                </a:cubicBezTo>
                <a:cubicBezTo>
                  <a:pt x="2810649" y="1966951"/>
                  <a:pt x="2841661" y="1968354"/>
                  <a:pt x="2869864" y="1960348"/>
                </a:cubicBezTo>
                <a:cubicBezTo>
                  <a:pt x="2886309" y="1965998"/>
                  <a:pt x="2900581" y="1971256"/>
                  <a:pt x="2916061" y="1975542"/>
                </a:cubicBezTo>
                <a:cubicBezTo>
                  <a:pt x="2924964" y="1978306"/>
                  <a:pt x="2934348" y="1979885"/>
                  <a:pt x="2943878" y="1980216"/>
                </a:cubicBezTo>
                <a:cubicBezTo>
                  <a:pt x="2972711" y="1979243"/>
                  <a:pt x="3001470" y="1983157"/>
                  <a:pt x="3028294" y="1991708"/>
                </a:cubicBezTo>
                <a:cubicBezTo>
                  <a:pt x="3052870" y="1997783"/>
                  <a:pt x="3078630" y="2000102"/>
                  <a:pt x="3104246" y="1998524"/>
                </a:cubicBezTo>
                <a:cubicBezTo>
                  <a:pt x="3116412" y="2004114"/>
                  <a:pt x="3129957" y="2007425"/>
                  <a:pt x="3143914" y="2008263"/>
                </a:cubicBezTo>
                <a:cubicBezTo>
                  <a:pt x="3198796" y="2014457"/>
                  <a:pt x="3254356" y="2015839"/>
                  <a:pt x="3309602" y="2012353"/>
                </a:cubicBezTo>
                <a:cubicBezTo>
                  <a:pt x="3314391" y="2015099"/>
                  <a:pt x="3319592" y="2017320"/>
                  <a:pt x="3325082" y="2018976"/>
                </a:cubicBezTo>
                <a:cubicBezTo>
                  <a:pt x="3343465" y="2023651"/>
                  <a:pt x="3335725" y="2026377"/>
                  <a:pt x="3335240" y="2031051"/>
                </a:cubicBezTo>
                <a:cubicBezTo>
                  <a:pt x="3363130" y="2040868"/>
                  <a:pt x="3392616" y="2047432"/>
                  <a:pt x="3422802" y="2050528"/>
                </a:cubicBezTo>
                <a:cubicBezTo>
                  <a:pt x="3449771" y="2052397"/>
                  <a:pt x="3475241" y="2061280"/>
                  <a:pt x="3495366" y="2075850"/>
                </a:cubicBezTo>
                <a:cubicBezTo>
                  <a:pt x="3519554" y="2069032"/>
                  <a:pt x="3519554" y="2068447"/>
                  <a:pt x="3520763" y="2053450"/>
                </a:cubicBezTo>
                <a:cubicBezTo>
                  <a:pt x="3540357" y="2059098"/>
                  <a:pt x="3558496" y="2065722"/>
                  <a:pt x="3578091" y="2070006"/>
                </a:cubicBezTo>
                <a:cubicBezTo>
                  <a:pt x="3597682" y="2074292"/>
                  <a:pt x="3617274" y="2076238"/>
                  <a:pt x="3637833" y="2079355"/>
                </a:cubicBezTo>
                <a:cubicBezTo>
                  <a:pt x="3649929" y="2077017"/>
                  <a:pt x="3644850" y="2072537"/>
                  <a:pt x="3632754" y="2067280"/>
                </a:cubicBezTo>
                <a:lnTo>
                  <a:pt x="3591633" y="2064746"/>
                </a:lnTo>
                <a:cubicBezTo>
                  <a:pt x="3579782" y="2049944"/>
                  <a:pt x="3579541" y="2049749"/>
                  <a:pt x="3543257" y="2046827"/>
                </a:cubicBezTo>
                <a:cubicBezTo>
                  <a:pt x="3515974" y="2045095"/>
                  <a:pt x="3489246" y="2039699"/>
                  <a:pt x="3464164" y="2030857"/>
                </a:cubicBezTo>
                <a:cubicBezTo>
                  <a:pt x="3424470" y="2015431"/>
                  <a:pt x="3382288" y="2004562"/>
                  <a:pt x="3338869" y="1998524"/>
                </a:cubicBezTo>
                <a:cubicBezTo>
                  <a:pt x="3349610" y="1996771"/>
                  <a:pt x="3360566" y="1995935"/>
                  <a:pt x="3371523" y="1995992"/>
                </a:cubicBezTo>
                <a:cubicBezTo>
                  <a:pt x="3385335" y="2000200"/>
                  <a:pt x="3399848" y="2002750"/>
                  <a:pt x="3414577" y="2003589"/>
                </a:cubicBezTo>
                <a:cubicBezTo>
                  <a:pt x="3441185" y="2004756"/>
                  <a:pt x="3466582" y="2017612"/>
                  <a:pt x="3495366" y="2018197"/>
                </a:cubicBezTo>
                <a:cubicBezTo>
                  <a:pt x="3505163" y="2019481"/>
                  <a:pt x="3514646" y="2022054"/>
                  <a:pt x="3523424" y="2025792"/>
                </a:cubicBezTo>
                <a:cubicBezTo>
                  <a:pt x="3550515" y="2035006"/>
                  <a:pt x="3579251" y="2040731"/>
                  <a:pt x="3608566" y="2042737"/>
                </a:cubicBezTo>
                <a:lnTo>
                  <a:pt x="3612194" y="2042832"/>
                </a:lnTo>
                <a:lnTo>
                  <a:pt x="3601551" y="2046999"/>
                </a:lnTo>
                <a:cubicBezTo>
                  <a:pt x="3600705" y="2048922"/>
                  <a:pt x="3603486" y="2051503"/>
                  <a:pt x="3612436" y="2055203"/>
                </a:cubicBezTo>
                <a:cubicBezTo>
                  <a:pt x="3621144" y="2058710"/>
                  <a:pt x="3628884" y="2062605"/>
                  <a:pt x="3636625" y="2066304"/>
                </a:cubicBezTo>
                <a:cubicBezTo>
                  <a:pt x="3647267" y="2066304"/>
                  <a:pt x="3658151" y="2067474"/>
                  <a:pt x="3668070" y="2067474"/>
                </a:cubicBezTo>
                <a:cubicBezTo>
                  <a:pt x="3677987" y="2067474"/>
                  <a:pt x="3672423" y="2059877"/>
                  <a:pt x="3664441" y="2058904"/>
                </a:cubicBezTo>
                <a:lnTo>
                  <a:pt x="3665168" y="2059683"/>
                </a:lnTo>
                <a:lnTo>
                  <a:pt x="3612779" y="2042848"/>
                </a:lnTo>
                <a:lnTo>
                  <a:pt x="3640042" y="2043561"/>
                </a:lnTo>
                <a:cubicBezTo>
                  <a:pt x="3650340" y="2045207"/>
                  <a:pt x="3660305" y="2048201"/>
                  <a:pt x="3669520" y="2052477"/>
                </a:cubicBezTo>
                <a:cubicBezTo>
                  <a:pt x="3675399" y="2055456"/>
                  <a:pt x="3681735" y="2057833"/>
                  <a:pt x="3688386" y="2059489"/>
                </a:cubicBezTo>
                <a:cubicBezTo>
                  <a:pt x="3694531" y="2060520"/>
                  <a:pt x="3700867" y="2060520"/>
                  <a:pt x="3707012" y="2059489"/>
                </a:cubicBezTo>
                <a:cubicBezTo>
                  <a:pt x="3709915" y="2059489"/>
                  <a:pt x="3708221" y="2055397"/>
                  <a:pt x="3705319" y="2053450"/>
                </a:cubicBezTo>
                <a:cubicBezTo>
                  <a:pt x="3699054" y="2049749"/>
                  <a:pt x="3692522" y="2046361"/>
                  <a:pt x="3685727" y="2043322"/>
                </a:cubicBezTo>
                <a:cubicBezTo>
                  <a:pt x="3691192" y="2039582"/>
                  <a:pt x="3699079" y="2039194"/>
                  <a:pt x="3705077" y="2042349"/>
                </a:cubicBezTo>
                <a:cubicBezTo>
                  <a:pt x="3733158" y="2054522"/>
                  <a:pt x="3763853" y="2062331"/>
                  <a:pt x="3795540" y="2065331"/>
                </a:cubicBezTo>
                <a:lnTo>
                  <a:pt x="3848997" y="2058514"/>
                </a:lnTo>
                <a:cubicBezTo>
                  <a:pt x="3857802" y="2063636"/>
                  <a:pt x="3868757" y="2065740"/>
                  <a:pt x="3879473" y="2064358"/>
                </a:cubicBezTo>
                <a:cubicBezTo>
                  <a:pt x="3884311" y="2064358"/>
                  <a:pt x="3883828" y="2060462"/>
                  <a:pt x="3887940" y="2059293"/>
                </a:cubicBezTo>
                <a:cubicBezTo>
                  <a:pt x="3894057" y="2058164"/>
                  <a:pt x="3900299" y="2057501"/>
                  <a:pt x="3906564" y="2057346"/>
                </a:cubicBezTo>
                <a:cubicBezTo>
                  <a:pt x="3891810" y="2070785"/>
                  <a:pt x="3891810" y="2070785"/>
                  <a:pt x="3852141" y="2074095"/>
                </a:cubicBezTo>
                <a:cubicBezTo>
                  <a:pt x="3872363" y="2079510"/>
                  <a:pt x="3891713" y="2086912"/>
                  <a:pt x="3909708" y="2096106"/>
                </a:cubicBezTo>
                <a:cubicBezTo>
                  <a:pt x="3918270" y="2097176"/>
                  <a:pt x="3926930" y="2097820"/>
                  <a:pt x="3935589" y="2098053"/>
                </a:cubicBezTo>
                <a:lnTo>
                  <a:pt x="3919868" y="2087340"/>
                </a:lnTo>
                <a:cubicBezTo>
                  <a:pt x="3963648" y="2090653"/>
                  <a:pt x="4001863" y="2088704"/>
                  <a:pt x="4044919" y="2104286"/>
                </a:cubicBezTo>
                <a:cubicBezTo>
                  <a:pt x="4080235" y="2109972"/>
                  <a:pt x="4116082" y="2113169"/>
                  <a:pt x="4152073" y="2113829"/>
                </a:cubicBezTo>
                <a:cubicBezTo>
                  <a:pt x="4144816" y="2100781"/>
                  <a:pt x="4103697" y="2094352"/>
                  <a:pt x="4084347" y="2081498"/>
                </a:cubicBezTo>
                <a:lnTo>
                  <a:pt x="4116275" y="2081498"/>
                </a:lnTo>
                <a:cubicBezTo>
                  <a:pt x="4132553" y="2084847"/>
                  <a:pt x="4147477" y="2091567"/>
                  <a:pt x="4159572" y="2100975"/>
                </a:cubicBezTo>
                <a:cubicBezTo>
                  <a:pt x="4181340" y="2115778"/>
                  <a:pt x="4224638" y="2123178"/>
                  <a:pt x="4254631" y="2135061"/>
                </a:cubicBezTo>
                <a:lnTo>
                  <a:pt x="4303007" y="2137398"/>
                </a:lnTo>
                <a:cubicBezTo>
                  <a:pt x="4303007" y="2138956"/>
                  <a:pt x="4303007" y="2141294"/>
                  <a:pt x="4303007" y="2143435"/>
                </a:cubicBezTo>
                <a:cubicBezTo>
                  <a:pt x="4339046" y="2149864"/>
                  <a:pt x="4339046" y="2149864"/>
                  <a:pt x="4352833" y="2140514"/>
                </a:cubicBezTo>
                <a:lnTo>
                  <a:pt x="4433622" y="2152395"/>
                </a:lnTo>
                <a:cubicBezTo>
                  <a:pt x="4438097" y="2153097"/>
                  <a:pt x="4442427" y="2154342"/>
                  <a:pt x="4446442" y="2156096"/>
                </a:cubicBezTo>
                <a:cubicBezTo>
                  <a:pt x="4451861" y="2161276"/>
                  <a:pt x="4459794" y="2164335"/>
                  <a:pt x="4468210" y="2164470"/>
                </a:cubicBezTo>
                <a:cubicBezTo>
                  <a:pt x="4479871" y="2164237"/>
                  <a:pt x="4491504" y="2163380"/>
                  <a:pt x="4503040" y="2161938"/>
                </a:cubicBezTo>
                <a:cubicBezTo>
                  <a:pt x="4513683" y="2166807"/>
                  <a:pt x="4508122" y="2174210"/>
                  <a:pt x="4532310" y="2178690"/>
                </a:cubicBezTo>
                <a:lnTo>
                  <a:pt x="4534557" y="2178439"/>
                </a:lnTo>
                <a:lnTo>
                  <a:pt x="4527955" y="2181806"/>
                </a:lnTo>
                <a:cubicBezTo>
                  <a:pt x="4530954" y="2183168"/>
                  <a:pt x="4534098" y="2184278"/>
                  <a:pt x="4537389" y="2185117"/>
                </a:cubicBezTo>
                <a:cubicBezTo>
                  <a:pt x="4537389" y="2185117"/>
                  <a:pt x="4541985" y="2184726"/>
                  <a:pt x="4541500" y="2184144"/>
                </a:cubicBezTo>
                <a:lnTo>
                  <a:pt x="4535456" y="2178339"/>
                </a:lnTo>
                <a:lnTo>
                  <a:pt x="4558100" y="2175816"/>
                </a:lnTo>
                <a:cubicBezTo>
                  <a:pt x="4560609" y="2172992"/>
                  <a:pt x="4557827" y="2168464"/>
                  <a:pt x="4552143" y="2162717"/>
                </a:cubicBezTo>
                <a:lnTo>
                  <a:pt x="4591811" y="2167392"/>
                </a:lnTo>
                <a:lnTo>
                  <a:pt x="4596795" y="2167896"/>
                </a:lnTo>
                <a:lnTo>
                  <a:pt x="4587217" y="2178299"/>
                </a:lnTo>
                <a:cubicBezTo>
                  <a:pt x="4601027" y="2182507"/>
                  <a:pt x="4615976" y="2183636"/>
                  <a:pt x="4630512" y="2181610"/>
                </a:cubicBezTo>
                <a:lnTo>
                  <a:pt x="4631480" y="2182000"/>
                </a:lnTo>
                <a:lnTo>
                  <a:pt x="4600473" y="2168269"/>
                </a:lnTo>
                <a:lnTo>
                  <a:pt x="4680341" y="2176352"/>
                </a:lnTo>
                <a:cubicBezTo>
                  <a:pt x="4708785" y="2180248"/>
                  <a:pt x="4737618" y="2182000"/>
                  <a:pt x="4766450" y="2181610"/>
                </a:cubicBezTo>
                <a:lnTo>
                  <a:pt x="4763789" y="2181610"/>
                </a:lnTo>
                <a:cubicBezTo>
                  <a:pt x="4777820" y="2181610"/>
                  <a:pt x="4793541" y="2184144"/>
                  <a:pt x="4808295" y="2185311"/>
                </a:cubicBezTo>
                <a:lnTo>
                  <a:pt x="5025988" y="2203621"/>
                </a:lnTo>
                <a:cubicBezTo>
                  <a:pt x="5058401" y="2203621"/>
                  <a:pt x="5101455" y="2212773"/>
                  <a:pt x="5124193" y="2204788"/>
                </a:cubicBezTo>
                <a:cubicBezTo>
                  <a:pt x="5128908" y="2204068"/>
                  <a:pt x="5133746" y="2204068"/>
                  <a:pt x="5138462" y="2204788"/>
                </a:cubicBezTo>
                <a:cubicBezTo>
                  <a:pt x="5200868" y="2215111"/>
                  <a:pt x="5251906" y="2211021"/>
                  <a:pt x="5310925" y="2216865"/>
                </a:cubicBezTo>
                <a:cubicBezTo>
                  <a:pt x="5318421" y="2216865"/>
                  <a:pt x="5325920" y="2218423"/>
                  <a:pt x="5332934" y="2218812"/>
                </a:cubicBezTo>
                <a:cubicBezTo>
                  <a:pt x="5353978" y="2218812"/>
                  <a:pt x="5357122" y="2215111"/>
                  <a:pt x="5351076" y="2206541"/>
                </a:cubicBezTo>
                <a:cubicBezTo>
                  <a:pt x="5342368" y="2206541"/>
                  <a:pt x="5334386" y="2206541"/>
                  <a:pt x="5326888" y="2204983"/>
                </a:cubicBezTo>
                <a:cubicBezTo>
                  <a:pt x="5293024" y="2200308"/>
                  <a:pt x="5273674" y="2191738"/>
                  <a:pt x="5273432" y="2181610"/>
                </a:cubicBezTo>
                <a:cubicBezTo>
                  <a:pt x="5273577" y="2180013"/>
                  <a:pt x="5273989" y="2178436"/>
                  <a:pt x="5274642" y="2176935"/>
                </a:cubicBezTo>
                <a:lnTo>
                  <a:pt x="5277059" y="2164081"/>
                </a:lnTo>
                <a:lnTo>
                  <a:pt x="5321082" y="2170508"/>
                </a:lnTo>
                <a:cubicBezTo>
                  <a:pt x="5313731" y="2174676"/>
                  <a:pt x="5307126" y="2179663"/>
                  <a:pt x="5301491" y="2185311"/>
                </a:cubicBezTo>
                <a:cubicBezTo>
                  <a:pt x="5298344" y="2189597"/>
                  <a:pt x="5313828" y="2197191"/>
                  <a:pt x="5329064" y="2198750"/>
                </a:cubicBezTo>
                <a:cubicBezTo>
                  <a:pt x="5355913" y="2201672"/>
                  <a:pt x="5382521" y="2203621"/>
                  <a:pt x="5409127" y="2205761"/>
                </a:cubicBezTo>
                <a:lnTo>
                  <a:pt x="5394615" y="2211800"/>
                </a:lnTo>
                <a:cubicBezTo>
                  <a:pt x="5417353" y="2215307"/>
                  <a:pt x="5417353" y="2215307"/>
                  <a:pt x="5415900" y="2206931"/>
                </a:cubicBezTo>
                <a:cubicBezTo>
                  <a:pt x="5420737" y="2191544"/>
                  <a:pt x="5420737" y="2191544"/>
                  <a:pt x="5373329" y="2180442"/>
                </a:cubicBezTo>
                <a:cubicBezTo>
                  <a:pt x="5349141" y="2174598"/>
                  <a:pt x="5347691" y="2172067"/>
                  <a:pt x="5367039" y="2167004"/>
                </a:cubicBezTo>
                <a:cubicBezTo>
                  <a:pt x="5381577" y="2173255"/>
                  <a:pt x="5398725" y="2174248"/>
                  <a:pt x="5414206" y="2169729"/>
                </a:cubicBezTo>
                <a:cubicBezTo>
                  <a:pt x="5399162" y="2163965"/>
                  <a:pt x="5382399" y="2161666"/>
                  <a:pt x="5365830" y="2163108"/>
                </a:cubicBezTo>
                <a:cubicBezTo>
                  <a:pt x="5318253" y="2155297"/>
                  <a:pt x="5271183" y="2145539"/>
                  <a:pt x="5224813" y="2133891"/>
                </a:cubicBezTo>
                <a:cubicBezTo>
                  <a:pt x="5211437" y="2131768"/>
                  <a:pt x="5197796" y="2130969"/>
                  <a:pt x="5184177" y="2131554"/>
                </a:cubicBezTo>
                <a:cubicBezTo>
                  <a:pt x="5162264" y="2135721"/>
                  <a:pt x="5139236" y="2134008"/>
                  <a:pt x="5118629" y="2126685"/>
                </a:cubicBezTo>
                <a:cubicBezTo>
                  <a:pt x="5104840" y="2123374"/>
                  <a:pt x="5090400" y="2122127"/>
                  <a:pt x="5076058" y="2122984"/>
                </a:cubicBezTo>
                <a:cubicBezTo>
                  <a:pt x="5032687" y="2125730"/>
                  <a:pt x="4989077" y="2121094"/>
                  <a:pt x="4948104" y="2109351"/>
                </a:cubicBezTo>
                <a:cubicBezTo>
                  <a:pt x="4900113" y="2098501"/>
                  <a:pt x="4851085" y="2090886"/>
                  <a:pt x="4801522" y="2086561"/>
                </a:cubicBezTo>
                <a:cubicBezTo>
                  <a:pt x="4795959" y="2084224"/>
                  <a:pt x="4787251" y="2079940"/>
                  <a:pt x="4786043" y="2079940"/>
                </a:cubicBezTo>
                <a:cubicBezTo>
                  <a:pt x="4753728" y="2079531"/>
                  <a:pt x="4721655" y="2075480"/>
                  <a:pt x="4690742" y="2067863"/>
                </a:cubicBezTo>
                <a:cubicBezTo>
                  <a:pt x="4674198" y="2067163"/>
                  <a:pt x="4657869" y="2064415"/>
                  <a:pt x="4642366" y="2059683"/>
                </a:cubicBezTo>
                <a:cubicBezTo>
                  <a:pt x="4614598" y="2061826"/>
                  <a:pt x="4586588" y="2059976"/>
                  <a:pt x="4559642" y="2054230"/>
                </a:cubicBezTo>
                <a:cubicBezTo>
                  <a:pt x="4533593" y="2048755"/>
                  <a:pt x="4506428" y="2047627"/>
                  <a:pt x="4479822" y="2050919"/>
                </a:cubicBezTo>
                <a:cubicBezTo>
                  <a:pt x="4441919" y="2041042"/>
                  <a:pt x="4403096" y="2033603"/>
                  <a:pt x="4363720" y="2028714"/>
                </a:cubicBezTo>
                <a:cubicBezTo>
                  <a:pt x="4353222" y="2026182"/>
                  <a:pt x="4342046" y="2026182"/>
                  <a:pt x="4331548" y="2028714"/>
                </a:cubicBezTo>
                <a:cubicBezTo>
                  <a:pt x="4325768" y="2029902"/>
                  <a:pt x="4319696" y="2029902"/>
                  <a:pt x="4313891" y="2028714"/>
                </a:cubicBezTo>
                <a:cubicBezTo>
                  <a:pt x="4263821" y="2016639"/>
                  <a:pt x="4226573" y="2021117"/>
                  <a:pt x="4182308" y="2017222"/>
                </a:cubicBezTo>
                <a:cubicBezTo>
                  <a:pt x="4177229" y="2023455"/>
                  <a:pt x="4173118" y="2028908"/>
                  <a:pt x="4169247" y="2033779"/>
                </a:cubicBezTo>
                <a:lnTo>
                  <a:pt x="4181099" y="2039621"/>
                </a:lnTo>
                <a:cubicBezTo>
                  <a:pt x="4195612" y="2046633"/>
                  <a:pt x="4226088" y="2051698"/>
                  <a:pt x="4221494" y="2060657"/>
                </a:cubicBezTo>
                <a:cubicBezTo>
                  <a:pt x="4197306" y="2053256"/>
                  <a:pt x="4175294" y="2046048"/>
                  <a:pt x="4154976" y="2039815"/>
                </a:cubicBezTo>
                <a:lnTo>
                  <a:pt x="4081200" y="2029687"/>
                </a:lnTo>
                <a:cubicBezTo>
                  <a:pt x="4082412" y="2027546"/>
                  <a:pt x="4085797" y="2025209"/>
                  <a:pt x="4082894" y="2023845"/>
                </a:cubicBezTo>
                <a:cubicBezTo>
                  <a:pt x="4063785" y="2014885"/>
                  <a:pt x="4042984" y="2006120"/>
                  <a:pt x="4020490" y="1996186"/>
                </a:cubicBezTo>
                <a:lnTo>
                  <a:pt x="3959051" y="1995019"/>
                </a:lnTo>
                <a:cubicBezTo>
                  <a:pt x="3960260" y="1999108"/>
                  <a:pt x="3953005" y="2000861"/>
                  <a:pt x="3942362" y="1997941"/>
                </a:cubicBezTo>
                <a:cubicBezTo>
                  <a:pt x="3918174" y="1991708"/>
                  <a:pt x="3896162" y="1984500"/>
                  <a:pt x="3874635" y="1978464"/>
                </a:cubicBezTo>
                <a:cubicBezTo>
                  <a:pt x="3846577" y="1972035"/>
                  <a:pt x="3822872" y="1978464"/>
                  <a:pt x="3794813" y="1967360"/>
                </a:cubicBezTo>
                <a:cubicBezTo>
                  <a:pt x="3782720" y="1967360"/>
                  <a:pt x="3770625" y="1968724"/>
                  <a:pt x="3758050" y="1968530"/>
                </a:cubicBezTo>
                <a:cubicBezTo>
                  <a:pt x="3730959" y="1968530"/>
                  <a:pt x="3729022" y="1979825"/>
                  <a:pt x="3699272" y="1978267"/>
                </a:cubicBezTo>
                <a:cubicBezTo>
                  <a:pt x="3699925" y="1981052"/>
                  <a:pt x="3702030" y="1983469"/>
                  <a:pt x="3705077" y="1984891"/>
                </a:cubicBezTo>
                <a:cubicBezTo>
                  <a:pt x="3714534" y="1987500"/>
                  <a:pt x="3724258" y="1989526"/>
                  <a:pt x="3734103" y="1990929"/>
                </a:cubicBezTo>
                <a:cubicBezTo>
                  <a:pt x="3763370" y="1995604"/>
                  <a:pt x="3769416" y="1999303"/>
                  <a:pt x="3760950" y="2006120"/>
                </a:cubicBezTo>
                <a:cubicBezTo>
                  <a:pt x="3757324" y="2009042"/>
                  <a:pt x="3758050" y="2013132"/>
                  <a:pt x="3757080" y="2016054"/>
                </a:cubicBezTo>
                <a:cubicBezTo>
                  <a:pt x="3789011" y="2029104"/>
                  <a:pt x="3815375" y="2023066"/>
                  <a:pt x="3855770" y="2030272"/>
                </a:cubicBezTo>
                <a:cubicBezTo>
                  <a:pt x="3836176" y="2031830"/>
                  <a:pt x="3825051" y="2032221"/>
                  <a:pt x="3815617" y="2033583"/>
                </a:cubicBezTo>
                <a:cubicBezTo>
                  <a:pt x="3806183" y="2034947"/>
                  <a:pt x="3799895" y="2037090"/>
                  <a:pt x="3791428" y="2038842"/>
                </a:cubicBezTo>
                <a:lnTo>
                  <a:pt x="3795298" y="2040791"/>
                </a:lnTo>
                <a:lnTo>
                  <a:pt x="3786108" y="2039233"/>
                </a:lnTo>
                <a:lnTo>
                  <a:pt x="3791187" y="2039233"/>
                </a:lnTo>
                <a:cubicBezTo>
                  <a:pt x="3775996" y="2033797"/>
                  <a:pt x="3760201" y="2029493"/>
                  <a:pt x="3744020" y="2026377"/>
                </a:cubicBezTo>
                <a:cubicBezTo>
                  <a:pt x="3708247" y="2021741"/>
                  <a:pt x="3673535" y="2012879"/>
                  <a:pt x="3640980" y="2000082"/>
                </a:cubicBezTo>
                <a:cubicBezTo>
                  <a:pt x="3622234" y="2003004"/>
                  <a:pt x="3602858" y="2002147"/>
                  <a:pt x="3584620" y="1997550"/>
                </a:cubicBezTo>
                <a:cubicBezTo>
                  <a:pt x="3589216" y="1989565"/>
                  <a:pt x="3588490" y="1989565"/>
                  <a:pt x="3568898" y="1984500"/>
                </a:cubicBezTo>
                <a:cubicBezTo>
                  <a:pt x="3558981" y="1981968"/>
                  <a:pt x="3549547" y="1979046"/>
                  <a:pt x="3540113" y="1976321"/>
                </a:cubicBezTo>
                <a:lnTo>
                  <a:pt x="3564302" y="1973204"/>
                </a:lnTo>
                <a:cubicBezTo>
                  <a:pt x="3548242" y="1958303"/>
                  <a:pt x="3524707" y="1950007"/>
                  <a:pt x="3500204" y="1950611"/>
                </a:cubicBezTo>
                <a:cubicBezTo>
                  <a:pt x="3488982" y="1948235"/>
                  <a:pt x="3478121" y="1944903"/>
                  <a:pt x="3467793" y="1940677"/>
                </a:cubicBezTo>
                <a:lnTo>
                  <a:pt x="3436588" y="1942625"/>
                </a:lnTo>
                <a:cubicBezTo>
                  <a:pt x="3417990" y="1934113"/>
                  <a:pt x="3397017" y="1929555"/>
                  <a:pt x="3375635" y="1929381"/>
                </a:cubicBezTo>
                <a:cubicBezTo>
                  <a:pt x="3357978" y="1929381"/>
                  <a:pt x="3339110" y="1929381"/>
                  <a:pt x="3321694" y="1929381"/>
                </a:cubicBezTo>
                <a:cubicBezTo>
                  <a:pt x="3304279" y="1929381"/>
                  <a:pt x="3284446" y="1917110"/>
                  <a:pt x="3264854" y="1919253"/>
                </a:cubicBezTo>
                <a:lnTo>
                  <a:pt x="3253727" y="1921394"/>
                </a:lnTo>
                <a:cubicBezTo>
                  <a:pt x="3227677" y="1920752"/>
                  <a:pt x="3201602" y="1921979"/>
                  <a:pt x="3175842" y="1925095"/>
                </a:cubicBezTo>
                <a:cubicBezTo>
                  <a:pt x="3169819" y="1925212"/>
                  <a:pt x="3163821" y="1924745"/>
                  <a:pt x="3157942" y="1923731"/>
                </a:cubicBezTo>
                <a:lnTo>
                  <a:pt x="3129642" y="1934638"/>
                </a:lnTo>
                <a:cubicBezTo>
                  <a:pt x="3140455" y="1944865"/>
                  <a:pt x="3156273" y="1950766"/>
                  <a:pt x="3172940" y="1950805"/>
                </a:cubicBezTo>
                <a:lnTo>
                  <a:pt x="3216237" y="1955285"/>
                </a:lnTo>
                <a:lnTo>
                  <a:pt x="3231474" y="1947494"/>
                </a:lnTo>
                <a:lnTo>
                  <a:pt x="3279850" y="1963465"/>
                </a:lnTo>
                <a:cubicBezTo>
                  <a:pt x="3253823" y="1970010"/>
                  <a:pt x="3226080" y="1970828"/>
                  <a:pt x="3199545" y="1965802"/>
                </a:cubicBezTo>
                <a:lnTo>
                  <a:pt x="3182856" y="1974957"/>
                </a:lnTo>
                <a:lnTo>
                  <a:pt x="3156248" y="1958011"/>
                </a:lnTo>
                <a:lnTo>
                  <a:pt x="3072559" y="1948662"/>
                </a:lnTo>
                <a:cubicBezTo>
                  <a:pt x="3065301" y="1945351"/>
                  <a:pt x="3061190" y="1943793"/>
                  <a:pt x="3058287" y="1942041"/>
                </a:cubicBezTo>
                <a:cubicBezTo>
                  <a:pt x="3051273" y="1937951"/>
                  <a:pt x="3046435" y="1932107"/>
                  <a:pt x="3037728" y="1929964"/>
                </a:cubicBezTo>
                <a:cubicBezTo>
                  <a:pt x="3027181" y="1925835"/>
                  <a:pt x="3014677" y="1926829"/>
                  <a:pt x="3005317" y="1932497"/>
                </a:cubicBezTo>
                <a:cubicBezTo>
                  <a:pt x="3002486" y="1935399"/>
                  <a:pt x="3000068" y="1938534"/>
                  <a:pt x="2998059" y="1941846"/>
                </a:cubicBezTo>
                <a:lnTo>
                  <a:pt x="2958391" y="1928406"/>
                </a:lnTo>
                <a:lnTo>
                  <a:pt x="2990078" y="1922758"/>
                </a:lnTo>
                <a:cubicBezTo>
                  <a:pt x="2966057" y="1915200"/>
                  <a:pt x="2940638" y="1910916"/>
                  <a:pt x="2914852" y="1910098"/>
                </a:cubicBezTo>
                <a:cubicBezTo>
                  <a:pt x="2897775" y="1909143"/>
                  <a:pt x="2881230" y="1904994"/>
                  <a:pt x="2866476" y="1898021"/>
                </a:cubicBezTo>
                <a:lnTo>
                  <a:pt x="2849302" y="1896659"/>
                </a:lnTo>
                <a:cubicBezTo>
                  <a:pt x="2849302" y="1896659"/>
                  <a:pt x="2849302" y="1894516"/>
                  <a:pt x="2849302" y="1894516"/>
                </a:cubicBezTo>
                <a:lnTo>
                  <a:pt x="2865991" y="1896074"/>
                </a:lnTo>
                <a:cubicBezTo>
                  <a:pt x="2870346" y="1894322"/>
                  <a:pt x="2880989" y="1894126"/>
                  <a:pt x="2869379" y="1887310"/>
                </a:cubicBezTo>
                <a:close/>
                <a:moveTo>
                  <a:pt x="6711413" y="1881077"/>
                </a:moveTo>
                <a:lnTo>
                  <a:pt x="6710930" y="1881272"/>
                </a:lnTo>
                <a:lnTo>
                  <a:pt x="6729313" y="1884194"/>
                </a:lnTo>
                <a:cubicBezTo>
                  <a:pt x="6723920" y="1881621"/>
                  <a:pt x="6717629" y="1880531"/>
                  <a:pt x="6711413" y="1881077"/>
                </a:cubicBezTo>
                <a:close/>
                <a:moveTo>
                  <a:pt x="3276465" y="1880493"/>
                </a:moveTo>
                <a:cubicBezTo>
                  <a:pt x="3273077" y="1880493"/>
                  <a:pt x="3271142" y="1884194"/>
                  <a:pt x="3273562" y="1885361"/>
                </a:cubicBezTo>
                <a:cubicBezTo>
                  <a:pt x="3281470" y="1887562"/>
                  <a:pt x="3289550" y="1889316"/>
                  <a:pt x="3297750" y="1890621"/>
                </a:cubicBezTo>
                <a:cubicBezTo>
                  <a:pt x="3297265" y="1888478"/>
                  <a:pt x="3298959" y="1886725"/>
                  <a:pt x="3295815" y="1884777"/>
                </a:cubicBezTo>
                <a:lnTo>
                  <a:pt x="3294848" y="1883803"/>
                </a:lnTo>
                <a:cubicBezTo>
                  <a:pt x="3289042" y="1881779"/>
                  <a:pt x="3282801" y="1880668"/>
                  <a:pt x="3276465" y="1880493"/>
                </a:cubicBezTo>
                <a:close/>
                <a:moveTo>
                  <a:pt x="4694854" y="1879713"/>
                </a:moveTo>
                <a:cubicBezTo>
                  <a:pt x="4689531" y="1882051"/>
                  <a:pt x="4676227" y="1883218"/>
                  <a:pt x="4691951" y="1888868"/>
                </a:cubicBezTo>
                <a:lnTo>
                  <a:pt x="4692192" y="1888868"/>
                </a:lnTo>
                <a:cubicBezTo>
                  <a:pt x="4708399" y="1894710"/>
                  <a:pt x="4725814" y="1897827"/>
                  <a:pt x="4735731" y="1890621"/>
                </a:cubicBezTo>
                <a:close/>
                <a:moveTo>
                  <a:pt x="7008443" y="1877765"/>
                </a:moveTo>
                <a:lnTo>
                  <a:pt x="7011500" y="1884395"/>
                </a:lnTo>
                <a:lnTo>
                  <a:pt x="7010378" y="1884194"/>
                </a:lnTo>
                <a:lnTo>
                  <a:pt x="7011586" y="1884582"/>
                </a:lnTo>
                <a:lnTo>
                  <a:pt x="7011500" y="1884395"/>
                </a:lnTo>
                <a:lnTo>
                  <a:pt x="7027793" y="1887310"/>
                </a:lnTo>
                <a:cubicBezTo>
                  <a:pt x="7031181" y="1887310"/>
                  <a:pt x="7030454" y="1884194"/>
                  <a:pt x="7031422" y="1882636"/>
                </a:cubicBezTo>
                <a:close/>
                <a:moveTo>
                  <a:pt x="5429204" y="1877765"/>
                </a:moveTo>
                <a:cubicBezTo>
                  <a:pt x="5425092" y="1877765"/>
                  <a:pt x="5418802" y="1877765"/>
                  <a:pt x="5419043" y="1879323"/>
                </a:cubicBezTo>
                <a:cubicBezTo>
                  <a:pt x="5420230" y="1882674"/>
                  <a:pt x="5423254" y="1885421"/>
                  <a:pt x="5427269" y="1886725"/>
                </a:cubicBezTo>
                <a:cubicBezTo>
                  <a:pt x="5443572" y="1893152"/>
                  <a:pt x="5462219" y="1894594"/>
                  <a:pt x="5479756" y="1890815"/>
                </a:cubicBezTo>
                <a:cubicBezTo>
                  <a:pt x="5500148" y="1904916"/>
                  <a:pt x="5525545" y="1913429"/>
                  <a:pt x="5552320" y="1915161"/>
                </a:cubicBezTo>
                <a:cubicBezTo>
                  <a:pt x="5551594" y="1907176"/>
                  <a:pt x="5530552" y="1899191"/>
                  <a:pt x="5516763" y="1889257"/>
                </a:cubicBezTo>
                <a:lnTo>
                  <a:pt x="5516763" y="1888672"/>
                </a:lnTo>
                <a:lnTo>
                  <a:pt x="5479515" y="1888672"/>
                </a:lnTo>
                <a:cubicBezTo>
                  <a:pt x="5463671" y="1882674"/>
                  <a:pt x="5446642" y="1878992"/>
                  <a:pt x="5429204" y="1877765"/>
                </a:cubicBezTo>
                <a:close/>
                <a:moveTo>
                  <a:pt x="6685290" y="1875427"/>
                </a:moveTo>
                <a:cubicBezTo>
                  <a:pt x="6683355" y="1875427"/>
                  <a:pt x="6687707" y="1879713"/>
                  <a:pt x="6689401" y="1880102"/>
                </a:cubicBezTo>
                <a:lnTo>
                  <a:pt x="6704597" y="1880434"/>
                </a:lnTo>
                <a:lnTo>
                  <a:pt x="6706817" y="1881272"/>
                </a:lnTo>
                <a:lnTo>
                  <a:pt x="6707302" y="1880493"/>
                </a:lnTo>
                <a:lnTo>
                  <a:pt x="6704597" y="1880434"/>
                </a:lnTo>
                <a:lnTo>
                  <a:pt x="6691336" y="1875427"/>
                </a:lnTo>
                <a:cubicBezTo>
                  <a:pt x="6691336" y="1875427"/>
                  <a:pt x="6687225" y="1875427"/>
                  <a:pt x="6685290" y="1875427"/>
                </a:cubicBezTo>
                <a:close/>
                <a:moveTo>
                  <a:pt x="2663538" y="1875427"/>
                </a:moveTo>
                <a:cubicBezTo>
                  <a:pt x="2660346" y="1876207"/>
                  <a:pt x="2657321" y="1877376"/>
                  <a:pt x="2654589" y="1878934"/>
                </a:cubicBezTo>
                <a:cubicBezTo>
                  <a:pt x="2652171" y="1879323"/>
                  <a:pt x="2653862" y="1881466"/>
                  <a:pt x="2656282" y="1882439"/>
                </a:cubicBezTo>
                <a:lnTo>
                  <a:pt x="2656524" y="1882830"/>
                </a:lnTo>
                <a:cubicBezTo>
                  <a:pt x="2660175" y="1884173"/>
                  <a:pt x="2664119" y="1884914"/>
                  <a:pt x="2668134" y="1884973"/>
                </a:cubicBezTo>
                <a:cubicBezTo>
                  <a:pt x="2671037" y="1884973"/>
                  <a:pt x="2672730" y="1883218"/>
                  <a:pt x="2671763" y="1881857"/>
                </a:cubicBezTo>
                <a:cubicBezTo>
                  <a:pt x="2669391" y="1879421"/>
                  <a:pt x="2666610" y="1877260"/>
                  <a:pt x="2663538" y="1875427"/>
                </a:cubicBezTo>
                <a:close/>
                <a:moveTo>
                  <a:pt x="4253663" y="1874648"/>
                </a:moveTo>
                <a:cubicBezTo>
                  <a:pt x="4253663" y="1874648"/>
                  <a:pt x="4253663" y="1876597"/>
                  <a:pt x="4254872" y="1877765"/>
                </a:cubicBezTo>
                <a:cubicBezTo>
                  <a:pt x="4261160" y="1877765"/>
                  <a:pt x="4267691" y="1878350"/>
                  <a:pt x="4272773" y="1878350"/>
                </a:cubicBezTo>
                <a:lnTo>
                  <a:pt x="4273255" y="1878740"/>
                </a:lnTo>
                <a:cubicBezTo>
                  <a:pt x="4276157" y="1878740"/>
                  <a:pt x="4277366" y="1877376"/>
                  <a:pt x="4279301" y="1876791"/>
                </a:cubicBezTo>
                <a:cubicBezTo>
                  <a:pt x="4277052" y="1875916"/>
                  <a:pt x="4274705" y="1875194"/>
                  <a:pt x="4272287" y="1874648"/>
                </a:cubicBezTo>
                <a:cubicBezTo>
                  <a:pt x="4266000" y="1874648"/>
                  <a:pt x="4259951" y="1874648"/>
                  <a:pt x="4253663" y="1874648"/>
                </a:cubicBezTo>
                <a:close/>
                <a:moveTo>
                  <a:pt x="3935348" y="1874648"/>
                </a:moveTo>
                <a:cubicBezTo>
                  <a:pt x="3931478" y="1874648"/>
                  <a:pt x="3930025" y="1878155"/>
                  <a:pt x="3931961" y="1880102"/>
                </a:cubicBezTo>
                <a:cubicBezTo>
                  <a:pt x="3942700" y="1886412"/>
                  <a:pt x="3955981" y="1889277"/>
                  <a:pt x="3969211" y="1888089"/>
                </a:cubicBezTo>
                <a:cubicBezTo>
                  <a:pt x="3974532" y="1888089"/>
                  <a:pt x="3975017" y="1883997"/>
                  <a:pt x="3976710" y="1882636"/>
                </a:cubicBezTo>
                <a:cubicBezTo>
                  <a:pt x="3964737" y="1876090"/>
                  <a:pt x="3950199" y="1873248"/>
                  <a:pt x="3935831" y="1874648"/>
                </a:cubicBezTo>
                <a:close/>
                <a:moveTo>
                  <a:pt x="5057704" y="1873821"/>
                </a:moveTo>
                <a:cubicBezTo>
                  <a:pt x="5050961" y="1874649"/>
                  <a:pt x="5039895" y="1877181"/>
                  <a:pt x="5017763" y="1882245"/>
                </a:cubicBezTo>
                <a:lnTo>
                  <a:pt x="5060093" y="1891788"/>
                </a:lnTo>
                <a:cubicBezTo>
                  <a:pt x="5078475" y="1888868"/>
                  <a:pt x="5076782" y="1882636"/>
                  <a:pt x="5071703" y="1875624"/>
                </a:cubicBezTo>
                <a:cubicBezTo>
                  <a:pt x="5066865" y="1873870"/>
                  <a:pt x="5064446" y="1872994"/>
                  <a:pt x="5057704" y="1873821"/>
                </a:cubicBezTo>
                <a:close/>
                <a:moveTo>
                  <a:pt x="3416997" y="1872507"/>
                </a:moveTo>
                <a:cubicBezTo>
                  <a:pt x="3402484" y="1875039"/>
                  <a:pt x="3390147" y="1875233"/>
                  <a:pt x="3388456" y="1877570"/>
                </a:cubicBezTo>
                <a:cubicBezTo>
                  <a:pt x="3384586" y="1882439"/>
                  <a:pt x="3389180" y="1889451"/>
                  <a:pt x="3412400" y="1895684"/>
                </a:cubicBezTo>
                <a:lnTo>
                  <a:pt x="3412644" y="1896853"/>
                </a:lnTo>
                <a:cubicBezTo>
                  <a:pt x="3416900" y="1897340"/>
                  <a:pt x="3421205" y="1897340"/>
                  <a:pt x="3425463" y="1896853"/>
                </a:cubicBezTo>
                <a:close/>
                <a:moveTo>
                  <a:pt x="6290055" y="1872117"/>
                </a:moveTo>
                <a:lnTo>
                  <a:pt x="6293684" y="1875039"/>
                </a:lnTo>
                <a:lnTo>
                  <a:pt x="6294896" y="1873090"/>
                </a:lnTo>
                <a:close/>
                <a:moveTo>
                  <a:pt x="5260341" y="1872116"/>
                </a:moveTo>
                <a:cubicBezTo>
                  <a:pt x="5251300" y="1871922"/>
                  <a:pt x="5244648" y="1873869"/>
                  <a:pt x="5240052" y="1878544"/>
                </a:cubicBezTo>
                <a:cubicBezTo>
                  <a:pt x="5257541" y="1884952"/>
                  <a:pt x="5277447" y="1885498"/>
                  <a:pt x="5295444" y="1880102"/>
                </a:cubicBezTo>
                <a:lnTo>
                  <a:pt x="5294959" y="1878544"/>
                </a:lnTo>
                <a:cubicBezTo>
                  <a:pt x="5280810" y="1874648"/>
                  <a:pt x="5269381" y="1872311"/>
                  <a:pt x="5260341" y="1872116"/>
                </a:cubicBezTo>
                <a:close/>
                <a:moveTo>
                  <a:pt x="6187015" y="1869780"/>
                </a:moveTo>
                <a:lnTo>
                  <a:pt x="6194273" y="1871532"/>
                </a:lnTo>
                <a:cubicBezTo>
                  <a:pt x="6225958" y="1882869"/>
                  <a:pt x="6259265" y="1890991"/>
                  <a:pt x="6293443" y="1895684"/>
                </a:cubicBezTo>
                <a:lnTo>
                  <a:pt x="6292961" y="1895490"/>
                </a:lnTo>
                <a:cubicBezTo>
                  <a:pt x="6304957" y="1896269"/>
                  <a:pt x="6317001" y="1896269"/>
                  <a:pt x="6329000" y="1895490"/>
                </a:cubicBezTo>
                <a:lnTo>
                  <a:pt x="6292475" y="1876012"/>
                </a:lnTo>
                <a:cubicBezTo>
                  <a:pt x="6260016" y="1871767"/>
                  <a:pt x="6227121" y="1870209"/>
                  <a:pt x="6194273" y="1871338"/>
                </a:cubicBezTo>
                <a:close/>
                <a:moveTo>
                  <a:pt x="3553176" y="1869391"/>
                </a:moveTo>
                <a:cubicBezTo>
                  <a:pt x="3546404" y="1869293"/>
                  <a:pt x="3540780" y="1869390"/>
                  <a:pt x="3537848" y="1870291"/>
                </a:cubicBezTo>
                <a:lnTo>
                  <a:pt x="3538540" y="1875147"/>
                </a:lnTo>
                <a:lnTo>
                  <a:pt x="3538178" y="1875039"/>
                </a:lnTo>
                <a:lnTo>
                  <a:pt x="3538663" y="1876012"/>
                </a:lnTo>
                <a:lnTo>
                  <a:pt x="3538540" y="1875147"/>
                </a:lnTo>
                <a:lnTo>
                  <a:pt x="3544710" y="1876986"/>
                </a:lnTo>
                <a:cubicBezTo>
                  <a:pt x="3563575" y="1878740"/>
                  <a:pt x="3556079" y="1873481"/>
                  <a:pt x="3553176" y="1869391"/>
                </a:cubicBezTo>
                <a:close/>
                <a:moveTo>
                  <a:pt x="4642366" y="1869195"/>
                </a:moveTo>
                <a:lnTo>
                  <a:pt x="4642607" y="1869780"/>
                </a:lnTo>
                <a:lnTo>
                  <a:pt x="4596167" y="1872117"/>
                </a:lnTo>
                <a:cubicBezTo>
                  <a:pt x="4602383" y="1875642"/>
                  <a:pt x="4608937" y="1878779"/>
                  <a:pt x="4615758" y="1881466"/>
                </a:cubicBezTo>
                <a:cubicBezTo>
                  <a:pt x="4622942" y="1883239"/>
                  <a:pt x="4630296" y="1884484"/>
                  <a:pt x="4637770" y="1885167"/>
                </a:cubicBezTo>
                <a:cubicBezTo>
                  <a:pt x="4662682" y="1886725"/>
                  <a:pt x="4665102" y="1882245"/>
                  <a:pt x="4642366" y="1869195"/>
                </a:cubicBezTo>
                <a:close/>
                <a:moveTo>
                  <a:pt x="1613534" y="1869001"/>
                </a:moveTo>
                <a:cubicBezTo>
                  <a:pt x="1604826" y="1869683"/>
                  <a:pt x="1596289" y="1871319"/>
                  <a:pt x="1588137" y="1873869"/>
                </a:cubicBezTo>
                <a:cubicBezTo>
                  <a:pt x="1577009" y="1879519"/>
                  <a:pt x="1590796" y="1886725"/>
                  <a:pt x="1622483" y="1889451"/>
                </a:cubicBezTo>
                <a:lnTo>
                  <a:pt x="1622483" y="1890230"/>
                </a:lnTo>
                <a:cubicBezTo>
                  <a:pt x="1627564" y="1890600"/>
                  <a:pt x="1632643" y="1890600"/>
                  <a:pt x="1637722" y="1890230"/>
                </a:cubicBezTo>
                <a:cubicBezTo>
                  <a:pt x="1630467" y="1883803"/>
                  <a:pt x="1622968" y="1877376"/>
                  <a:pt x="1613534" y="1869001"/>
                </a:cubicBezTo>
                <a:close/>
                <a:moveTo>
                  <a:pt x="5870938" y="1868927"/>
                </a:moveTo>
                <a:cubicBezTo>
                  <a:pt x="5864770" y="1868172"/>
                  <a:pt x="5856849" y="1868708"/>
                  <a:pt x="5847174" y="1870559"/>
                </a:cubicBezTo>
                <a:lnTo>
                  <a:pt x="5897485" y="1893347"/>
                </a:lnTo>
                <a:cubicBezTo>
                  <a:pt x="5893374" y="1888089"/>
                  <a:pt x="5889260" y="1882051"/>
                  <a:pt x="5884181" y="1875818"/>
                </a:cubicBezTo>
                <a:lnTo>
                  <a:pt x="5884181" y="1875039"/>
                </a:lnTo>
                <a:cubicBezTo>
                  <a:pt x="5881520" y="1871727"/>
                  <a:pt x="5877106" y="1869682"/>
                  <a:pt x="5870938" y="1868927"/>
                </a:cubicBezTo>
                <a:close/>
                <a:moveTo>
                  <a:pt x="5914174" y="1868027"/>
                </a:moveTo>
                <a:lnTo>
                  <a:pt x="5910789" y="1872702"/>
                </a:lnTo>
                <a:lnTo>
                  <a:pt x="5917318" y="1874066"/>
                </a:lnTo>
                <a:cubicBezTo>
                  <a:pt x="5918478" y="1872759"/>
                  <a:pt x="5919375" y="1871319"/>
                  <a:pt x="5919979" y="1869780"/>
                </a:cubicBezTo>
                <a:lnTo>
                  <a:pt x="5919012" y="1869780"/>
                </a:lnTo>
                <a:close/>
                <a:moveTo>
                  <a:pt x="5719943" y="1867833"/>
                </a:moveTo>
                <a:lnTo>
                  <a:pt x="5709331" y="1870474"/>
                </a:lnTo>
                <a:lnTo>
                  <a:pt x="5705915" y="1869391"/>
                </a:lnTo>
                <a:lnTo>
                  <a:pt x="5706642" y="1871144"/>
                </a:lnTo>
                <a:lnTo>
                  <a:pt x="5709331" y="1870474"/>
                </a:lnTo>
                <a:lnTo>
                  <a:pt x="5721878" y="1874454"/>
                </a:lnTo>
                <a:cubicBezTo>
                  <a:pt x="5726208" y="1874863"/>
                  <a:pt x="5730611" y="1874863"/>
                  <a:pt x="5734941" y="1874454"/>
                </a:cubicBezTo>
                <a:lnTo>
                  <a:pt x="5763725" y="1879908"/>
                </a:lnTo>
                <a:cubicBezTo>
                  <a:pt x="5763725" y="1881466"/>
                  <a:pt x="5765660" y="1883218"/>
                  <a:pt x="5766869" y="1884973"/>
                </a:cubicBezTo>
                <a:lnTo>
                  <a:pt x="5771948" y="1881077"/>
                </a:lnTo>
                <a:cubicBezTo>
                  <a:pt x="5776059" y="1881290"/>
                  <a:pt x="5780173" y="1881290"/>
                  <a:pt x="5784285" y="1881077"/>
                </a:cubicBezTo>
                <a:cubicBezTo>
                  <a:pt x="5787428" y="1881077"/>
                  <a:pt x="5790814" y="1879519"/>
                  <a:pt x="5790331" y="1878350"/>
                </a:cubicBezTo>
                <a:cubicBezTo>
                  <a:pt x="5787863" y="1876325"/>
                  <a:pt x="5784767" y="1874845"/>
                  <a:pt x="5781382" y="1874066"/>
                </a:cubicBezTo>
                <a:cubicBezTo>
                  <a:pt x="5765175" y="1872702"/>
                  <a:pt x="5749695" y="1871923"/>
                  <a:pt x="5733006" y="1870949"/>
                </a:cubicBezTo>
                <a:cubicBezTo>
                  <a:pt x="5728844" y="1869448"/>
                  <a:pt x="5724443" y="1868416"/>
                  <a:pt x="5719943" y="1867833"/>
                </a:cubicBezTo>
                <a:close/>
                <a:moveTo>
                  <a:pt x="6018666" y="1866857"/>
                </a:moveTo>
                <a:lnTo>
                  <a:pt x="6018425" y="1867248"/>
                </a:lnTo>
                <a:lnTo>
                  <a:pt x="6019176" y="1867327"/>
                </a:lnTo>
                <a:lnTo>
                  <a:pt x="6023745" y="1871532"/>
                </a:lnTo>
                <a:cubicBezTo>
                  <a:pt x="6032453" y="1873287"/>
                  <a:pt x="6041402" y="1874454"/>
                  <a:pt x="6052289" y="1876207"/>
                </a:cubicBezTo>
                <a:cubicBezTo>
                  <a:pt x="6048418" y="1872896"/>
                  <a:pt x="6046483" y="1870170"/>
                  <a:pt x="6044548" y="1869974"/>
                </a:cubicBezTo>
                <a:lnTo>
                  <a:pt x="6019176" y="1867327"/>
                </a:lnTo>
                <a:close/>
                <a:moveTo>
                  <a:pt x="2279190" y="1865690"/>
                </a:moveTo>
                <a:cubicBezTo>
                  <a:pt x="2276940" y="1866508"/>
                  <a:pt x="2275586" y="1868377"/>
                  <a:pt x="2275805" y="1870364"/>
                </a:cubicBezTo>
                <a:lnTo>
                  <a:pt x="2277013" y="1869195"/>
                </a:lnTo>
                <a:lnTo>
                  <a:pt x="2284754" y="1868027"/>
                </a:lnTo>
                <a:lnTo>
                  <a:pt x="2288865" y="1866663"/>
                </a:lnTo>
                <a:cubicBezTo>
                  <a:pt x="2285696" y="1866078"/>
                  <a:pt x="2282455" y="1865747"/>
                  <a:pt x="2279190" y="1865690"/>
                </a:cubicBezTo>
                <a:close/>
                <a:moveTo>
                  <a:pt x="6936120" y="1863158"/>
                </a:moveTo>
                <a:cubicBezTo>
                  <a:pt x="6936120" y="1865496"/>
                  <a:pt x="6936120" y="1867248"/>
                  <a:pt x="6936120" y="1868027"/>
                </a:cubicBezTo>
                <a:cubicBezTo>
                  <a:pt x="6940668" y="1869585"/>
                  <a:pt x="6945480" y="1870559"/>
                  <a:pt x="6950391" y="1870949"/>
                </a:cubicBezTo>
                <a:cubicBezTo>
                  <a:pt x="6953052" y="1870949"/>
                  <a:pt x="6953779" y="1869195"/>
                  <a:pt x="6955470" y="1868221"/>
                </a:cubicBezTo>
                <a:close/>
                <a:moveTo>
                  <a:pt x="8344592" y="1862768"/>
                </a:moveTo>
                <a:cubicBezTo>
                  <a:pt x="8339513" y="1862768"/>
                  <a:pt x="8332499" y="1864326"/>
                  <a:pt x="8333223" y="1866078"/>
                </a:cubicBezTo>
                <a:cubicBezTo>
                  <a:pt x="8336925" y="1869409"/>
                  <a:pt x="8341834" y="1871728"/>
                  <a:pt x="8347253" y="1872702"/>
                </a:cubicBezTo>
                <a:cubicBezTo>
                  <a:pt x="8369021" y="1875818"/>
                  <a:pt x="8390550" y="1878155"/>
                  <a:pt x="8411836" y="1880102"/>
                </a:cubicBezTo>
                <a:cubicBezTo>
                  <a:pt x="8415221" y="1880102"/>
                  <a:pt x="8416188" y="1876986"/>
                  <a:pt x="8418123" y="1875624"/>
                </a:cubicBezTo>
                <a:cubicBezTo>
                  <a:pt x="8413527" y="1873675"/>
                  <a:pt x="8408641" y="1872176"/>
                  <a:pt x="8403611" y="1871144"/>
                </a:cubicBezTo>
                <a:lnTo>
                  <a:pt x="8404095" y="1870364"/>
                </a:lnTo>
                <a:cubicBezTo>
                  <a:pt x="8384019" y="1867442"/>
                  <a:pt x="8364183" y="1864717"/>
                  <a:pt x="8344592" y="1862768"/>
                </a:cubicBezTo>
                <a:close/>
                <a:moveTo>
                  <a:pt x="5808229" y="1862768"/>
                </a:moveTo>
                <a:cubicBezTo>
                  <a:pt x="5806901" y="1863702"/>
                  <a:pt x="5805885" y="1864911"/>
                  <a:pt x="5805329" y="1866275"/>
                </a:cubicBezTo>
                <a:cubicBezTo>
                  <a:pt x="5809199" y="1866275"/>
                  <a:pt x="5813311" y="1866275"/>
                  <a:pt x="5816454" y="1866275"/>
                </a:cubicBezTo>
                <a:cubicBezTo>
                  <a:pt x="5819598" y="1866275"/>
                  <a:pt x="5817663" y="1864520"/>
                  <a:pt x="5816213" y="1863937"/>
                </a:cubicBezTo>
                <a:lnTo>
                  <a:pt x="5815245" y="1863937"/>
                </a:lnTo>
                <a:cubicBezTo>
                  <a:pt x="5813044" y="1863158"/>
                  <a:pt x="5810650" y="1862749"/>
                  <a:pt x="5808229" y="1862768"/>
                </a:cubicBezTo>
                <a:close/>
                <a:moveTo>
                  <a:pt x="2706350" y="1862574"/>
                </a:moveTo>
                <a:cubicBezTo>
                  <a:pt x="2697208" y="1867812"/>
                  <a:pt x="2685524" y="1869195"/>
                  <a:pt x="2674907" y="1866275"/>
                </a:cubicBezTo>
                <a:cubicBezTo>
                  <a:pt x="2656524" y="1863158"/>
                  <a:pt x="2639350" y="1861794"/>
                  <a:pt x="2632577" y="1868027"/>
                </a:cubicBezTo>
                <a:lnTo>
                  <a:pt x="2663296" y="1874260"/>
                </a:lnTo>
                <a:cubicBezTo>
                  <a:pt x="2688934" y="1874260"/>
                  <a:pt x="2724977" y="1883997"/>
                  <a:pt x="2745536" y="1876403"/>
                </a:cubicBezTo>
                <a:lnTo>
                  <a:pt x="2731990" y="1870170"/>
                </a:lnTo>
                <a:lnTo>
                  <a:pt x="2715301" y="1862574"/>
                </a:lnTo>
                <a:cubicBezTo>
                  <a:pt x="2712325" y="1862281"/>
                  <a:pt x="2709326" y="1862281"/>
                  <a:pt x="2706350" y="1862574"/>
                </a:cubicBezTo>
                <a:close/>
                <a:moveTo>
                  <a:pt x="4774432" y="1860431"/>
                </a:moveTo>
                <a:lnTo>
                  <a:pt x="4774673" y="1861210"/>
                </a:lnTo>
                <a:cubicBezTo>
                  <a:pt x="4774673" y="1861210"/>
                  <a:pt x="4777093" y="1864520"/>
                  <a:pt x="4779269" y="1865105"/>
                </a:cubicBezTo>
                <a:cubicBezTo>
                  <a:pt x="4783406" y="1866138"/>
                  <a:pt x="4787784" y="1866469"/>
                  <a:pt x="4792089" y="1866078"/>
                </a:cubicBezTo>
                <a:cubicBezTo>
                  <a:pt x="4794024" y="1866078"/>
                  <a:pt x="4792089" y="1863547"/>
                  <a:pt x="4792089" y="1861015"/>
                </a:cubicBezTo>
                <a:cubicBezTo>
                  <a:pt x="4784592" y="1860236"/>
                  <a:pt x="4779028" y="1860042"/>
                  <a:pt x="4774432" y="1860431"/>
                </a:cubicBezTo>
                <a:close/>
                <a:moveTo>
                  <a:pt x="6364313" y="1858678"/>
                </a:moveTo>
                <a:cubicBezTo>
                  <a:pt x="6358993" y="1861989"/>
                  <a:pt x="6374232" y="1863741"/>
                  <a:pt x="6381246" y="1866275"/>
                </a:cubicBezTo>
                <a:cubicBezTo>
                  <a:pt x="6387100" y="1871066"/>
                  <a:pt x="6393679" y="1875254"/>
                  <a:pt x="6400838" y="1878740"/>
                </a:cubicBezTo>
                <a:cubicBezTo>
                  <a:pt x="6420625" y="1884173"/>
                  <a:pt x="6438475" y="1893406"/>
                  <a:pt x="6452843" y="1905618"/>
                </a:cubicBezTo>
                <a:cubicBezTo>
                  <a:pt x="6477031" y="1907761"/>
                  <a:pt x="6464453" y="1892958"/>
                  <a:pt x="6493479" y="1897242"/>
                </a:cubicBezTo>
                <a:cubicBezTo>
                  <a:pt x="6506783" y="1890815"/>
                  <a:pt x="6536776" y="1901917"/>
                  <a:pt x="6556368" y="1899776"/>
                </a:cubicBezTo>
                <a:lnTo>
                  <a:pt x="6550078" y="1880298"/>
                </a:lnTo>
                <a:cubicBezTo>
                  <a:pt x="6554481" y="1881681"/>
                  <a:pt x="6559004" y="1882791"/>
                  <a:pt x="6563623" y="1883609"/>
                </a:cubicBezTo>
                <a:cubicBezTo>
                  <a:pt x="6568946" y="1883901"/>
                  <a:pt x="6574266" y="1883901"/>
                  <a:pt x="6579589" y="1883609"/>
                </a:cubicBezTo>
                <a:cubicBezTo>
                  <a:pt x="6573783" y="1882051"/>
                  <a:pt x="6568220" y="1880102"/>
                  <a:pt x="6562414" y="1878934"/>
                </a:cubicBezTo>
                <a:cubicBezTo>
                  <a:pt x="6558158" y="1878642"/>
                  <a:pt x="6553851" y="1878642"/>
                  <a:pt x="6549595" y="1878934"/>
                </a:cubicBezTo>
                <a:lnTo>
                  <a:pt x="6484045" y="1873090"/>
                </a:lnTo>
                <a:lnTo>
                  <a:pt x="6503637" y="1888089"/>
                </a:lnTo>
                <a:lnTo>
                  <a:pt x="6393824" y="1867442"/>
                </a:lnTo>
                <a:cubicBezTo>
                  <a:pt x="6392130" y="1865299"/>
                  <a:pt x="6390437" y="1861404"/>
                  <a:pt x="6388502" y="1861015"/>
                </a:cubicBezTo>
                <a:cubicBezTo>
                  <a:pt x="6380617" y="1859302"/>
                  <a:pt x="6372465" y="1858523"/>
                  <a:pt x="6364313" y="1858678"/>
                </a:cubicBezTo>
                <a:close/>
                <a:moveTo>
                  <a:pt x="5608678" y="1858484"/>
                </a:moveTo>
                <a:cubicBezTo>
                  <a:pt x="5611581" y="1861794"/>
                  <a:pt x="5612066" y="1863547"/>
                  <a:pt x="5614968" y="1865105"/>
                </a:cubicBezTo>
                <a:cubicBezTo>
                  <a:pt x="5622056" y="1869021"/>
                  <a:pt x="5631053" y="1869955"/>
                  <a:pt x="5639156" y="1867637"/>
                </a:cubicBezTo>
                <a:cubicBezTo>
                  <a:pt x="5641091" y="1867637"/>
                  <a:pt x="5639156" y="1863741"/>
                  <a:pt x="5637462" y="1863547"/>
                </a:cubicBezTo>
                <a:close/>
                <a:moveTo>
                  <a:pt x="8471578" y="1857508"/>
                </a:moveTo>
                <a:lnTo>
                  <a:pt x="8476175" y="1858484"/>
                </a:lnTo>
                <a:lnTo>
                  <a:pt x="8473999" y="1857508"/>
                </a:lnTo>
                <a:close/>
                <a:moveTo>
                  <a:pt x="1548710" y="1857508"/>
                </a:moveTo>
                <a:cubicBezTo>
                  <a:pt x="1545807" y="1856147"/>
                  <a:pt x="1542905" y="1858678"/>
                  <a:pt x="1542420" y="1859846"/>
                </a:cubicBezTo>
                <a:cubicBezTo>
                  <a:pt x="1542542" y="1862612"/>
                  <a:pt x="1543098" y="1865379"/>
                  <a:pt x="1544113" y="1868027"/>
                </a:cubicBezTo>
                <a:cubicBezTo>
                  <a:pt x="1548565" y="1868863"/>
                  <a:pt x="1553088" y="1869332"/>
                  <a:pt x="1557659" y="1869391"/>
                </a:cubicBezTo>
                <a:lnTo>
                  <a:pt x="1557418" y="1869001"/>
                </a:lnTo>
                <a:cubicBezTo>
                  <a:pt x="1564916" y="1868027"/>
                  <a:pt x="1568302" y="1866078"/>
                  <a:pt x="1557418" y="1861794"/>
                </a:cubicBezTo>
                <a:cubicBezTo>
                  <a:pt x="1554032" y="1860431"/>
                  <a:pt x="1551612" y="1858872"/>
                  <a:pt x="1548710" y="1857508"/>
                </a:cubicBezTo>
                <a:close/>
                <a:moveTo>
                  <a:pt x="4543436" y="1856926"/>
                </a:moveTo>
                <a:cubicBezTo>
                  <a:pt x="4537147" y="1856926"/>
                  <a:pt x="4531825" y="1858288"/>
                  <a:pt x="4527472" y="1859067"/>
                </a:cubicBezTo>
                <a:cubicBezTo>
                  <a:pt x="4523117" y="1859846"/>
                  <a:pt x="4516103" y="1862768"/>
                  <a:pt x="4525296" y="1866663"/>
                </a:cubicBezTo>
                <a:cubicBezTo>
                  <a:pt x="4531365" y="1869117"/>
                  <a:pt x="4537897" y="1870696"/>
                  <a:pt x="4544644" y="1871338"/>
                </a:cubicBezTo>
                <a:cubicBezTo>
                  <a:pt x="4551175" y="1872311"/>
                  <a:pt x="4559400" y="1871923"/>
                  <a:pt x="4578751" y="1872311"/>
                </a:cubicBezTo>
                <a:lnTo>
                  <a:pt x="4581412" y="1872311"/>
                </a:lnTo>
                <a:close/>
                <a:moveTo>
                  <a:pt x="3287834" y="1856926"/>
                </a:moveTo>
                <a:cubicBezTo>
                  <a:pt x="3287834" y="1858484"/>
                  <a:pt x="3287834" y="1860431"/>
                  <a:pt x="3290978" y="1861600"/>
                </a:cubicBezTo>
                <a:cubicBezTo>
                  <a:pt x="3303047" y="1867403"/>
                  <a:pt x="3317172" y="1869800"/>
                  <a:pt x="3331128" y="1868416"/>
                </a:cubicBezTo>
                <a:cubicBezTo>
                  <a:pt x="3334275" y="1868416"/>
                  <a:pt x="3334757" y="1866275"/>
                  <a:pt x="3336210" y="1865105"/>
                </a:cubicBezTo>
                <a:cubicBezTo>
                  <a:pt x="3332266" y="1863645"/>
                  <a:pt x="3328129" y="1862535"/>
                  <a:pt x="3323873" y="1861794"/>
                </a:cubicBezTo>
                <a:lnTo>
                  <a:pt x="3322906" y="1860821"/>
                </a:lnTo>
                <a:cubicBezTo>
                  <a:pt x="3311296" y="1859067"/>
                  <a:pt x="3298718" y="1858093"/>
                  <a:pt x="3287834" y="1856926"/>
                </a:cubicBezTo>
                <a:close/>
                <a:moveTo>
                  <a:pt x="7087053" y="1856147"/>
                </a:moveTo>
                <a:lnTo>
                  <a:pt x="7086086" y="1856926"/>
                </a:lnTo>
                <a:lnTo>
                  <a:pt x="7082459" y="1856926"/>
                </a:lnTo>
                <a:cubicBezTo>
                  <a:pt x="7077137" y="1858288"/>
                  <a:pt x="7067946" y="1859263"/>
                  <a:pt x="7081007" y="1863741"/>
                </a:cubicBezTo>
                <a:cubicBezTo>
                  <a:pt x="7084806" y="1864851"/>
                  <a:pt x="7088821" y="1865379"/>
                  <a:pt x="7092858" y="1865299"/>
                </a:cubicBezTo>
                <a:cubicBezTo>
                  <a:pt x="7102777" y="1862962"/>
                  <a:pt x="7100598" y="1859846"/>
                  <a:pt x="7087053" y="1856147"/>
                </a:cubicBezTo>
                <a:close/>
                <a:moveTo>
                  <a:pt x="3684516" y="1856147"/>
                </a:moveTo>
                <a:cubicBezTo>
                  <a:pt x="3686717" y="1857840"/>
                  <a:pt x="3689257" y="1859224"/>
                  <a:pt x="3692015" y="1860236"/>
                </a:cubicBezTo>
                <a:cubicBezTo>
                  <a:pt x="3695862" y="1860645"/>
                  <a:pt x="3699780" y="1860645"/>
                  <a:pt x="3703625" y="1860236"/>
                </a:cubicBezTo>
                <a:cubicBezTo>
                  <a:pt x="3701667" y="1858580"/>
                  <a:pt x="3699369" y="1857198"/>
                  <a:pt x="3696852" y="1856147"/>
                </a:cubicBezTo>
                <a:lnTo>
                  <a:pt x="3696370" y="1856147"/>
                </a:lnTo>
                <a:cubicBezTo>
                  <a:pt x="3692426" y="1855815"/>
                  <a:pt x="3688459" y="1855815"/>
                  <a:pt x="3684516" y="1856147"/>
                </a:cubicBezTo>
                <a:close/>
                <a:moveTo>
                  <a:pt x="5058642" y="1854392"/>
                </a:moveTo>
                <a:lnTo>
                  <a:pt x="5055496" y="1855171"/>
                </a:lnTo>
                <a:lnTo>
                  <a:pt x="5061060" y="1856341"/>
                </a:lnTo>
                <a:close/>
                <a:moveTo>
                  <a:pt x="5093232" y="1854198"/>
                </a:moveTo>
                <a:cubicBezTo>
                  <a:pt x="5091538" y="1858872"/>
                  <a:pt x="5089844" y="1863741"/>
                  <a:pt x="5088394" y="1868221"/>
                </a:cubicBezTo>
                <a:cubicBezTo>
                  <a:pt x="5107019" y="1874066"/>
                  <a:pt x="5115727" y="1871923"/>
                  <a:pt x="5119355" y="1869195"/>
                </a:cubicBezTo>
                <a:cubicBezTo>
                  <a:pt x="5121047" y="1867442"/>
                  <a:pt x="5113550" y="1862962"/>
                  <a:pt x="5107986" y="1859846"/>
                </a:cubicBezTo>
                <a:cubicBezTo>
                  <a:pt x="5103268" y="1857625"/>
                  <a:pt x="5098334" y="1855738"/>
                  <a:pt x="5093232" y="1854198"/>
                </a:cubicBezTo>
                <a:close/>
                <a:moveTo>
                  <a:pt x="5583281" y="1852251"/>
                </a:moveTo>
                <a:lnTo>
                  <a:pt x="5579800" y="1855367"/>
                </a:lnTo>
                <a:lnTo>
                  <a:pt x="5578685" y="1855367"/>
                </a:lnTo>
                <a:lnTo>
                  <a:pt x="5578929" y="1856147"/>
                </a:lnTo>
                <a:lnTo>
                  <a:pt x="5579800" y="1855367"/>
                </a:lnTo>
                <a:lnTo>
                  <a:pt x="5585701" y="1855367"/>
                </a:lnTo>
                <a:cubicBezTo>
                  <a:pt x="5585701" y="1855367"/>
                  <a:pt x="5585701" y="1855367"/>
                  <a:pt x="5587152" y="1854004"/>
                </a:cubicBezTo>
                <a:close/>
                <a:moveTo>
                  <a:pt x="3479160" y="1851081"/>
                </a:moveTo>
                <a:lnTo>
                  <a:pt x="3475774" y="1851861"/>
                </a:lnTo>
                <a:lnTo>
                  <a:pt x="3482306" y="1853419"/>
                </a:lnTo>
                <a:close/>
                <a:moveTo>
                  <a:pt x="5190708" y="1850887"/>
                </a:moveTo>
                <a:cubicBezTo>
                  <a:pt x="5187805" y="1850887"/>
                  <a:pt x="5185147" y="1854198"/>
                  <a:pt x="5187323" y="1855950"/>
                </a:cubicBezTo>
                <a:cubicBezTo>
                  <a:pt x="5196150" y="1861210"/>
                  <a:pt x="5207133" y="1863586"/>
                  <a:pt x="5218040" y="1862574"/>
                </a:cubicBezTo>
                <a:cubicBezTo>
                  <a:pt x="5222154" y="1861404"/>
                  <a:pt x="5222636" y="1859263"/>
                  <a:pt x="5225780" y="1856341"/>
                </a:cubicBezTo>
                <a:lnTo>
                  <a:pt x="5225298" y="1856341"/>
                </a:lnTo>
                <a:cubicBezTo>
                  <a:pt x="5207156" y="1853419"/>
                  <a:pt x="5198207" y="1851276"/>
                  <a:pt x="5190708" y="1850887"/>
                </a:cubicBezTo>
                <a:close/>
                <a:moveTo>
                  <a:pt x="4909403" y="1849718"/>
                </a:moveTo>
                <a:cubicBezTo>
                  <a:pt x="4906741" y="1850693"/>
                  <a:pt x="4908191" y="1852640"/>
                  <a:pt x="4908191" y="1853613"/>
                </a:cubicBezTo>
                <a:lnTo>
                  <a:pt x="4909159" y="1853613"/>
                </a:lnTo>
                <a:cubicBezTo>
                  <a:pt x="4911409" y="1853926"/>
                  <a:pt x="4913684" y="1853926"/>
                  <a:pt x="4915931" y="1853613"/>
                </a:cubicBezTo>
                <a:cubicBezTo>
                  <a:pt x="4917747" y="1852795"/>
                  <a:pt x="4919464" y="1851822"/>
                  <a:pt x="4921010" y="1850693"/>
                </a:cubicBezTo>
                <a:cubicBezTo>
                  <a:pt x="4917191" y="1850030"/>
                  <a:pt x="4913296" y="1849699"/>
                  <a:pt x="4909403" y="1849718"/>
                </a:cubicBezTo>
                <a:close/>
                <a:moveTo>
                  <a:pt x="6731731" y="1848356"/>
                </a:moveTo>
                <a:cubicBezTo>
                  <a:pt x="6736327" y="1856729"/>
                  <a:pt x="6755919" y="1855171"/>
                  <a:pt x="6768738" y="1858872"/>
                </a:cubicBezTo>
                <a:cubicBezTo>
                  <a:pt x="6779526" y="1861404"/>
                  <a:pt x="6789033" y="1866663"/>
                  <a:pt x="6795829" y="1873869"/>
                </a:cubicBezTo>
                <a:lnTo>
                  <a:pt x="6786153" y="1879323"/>
                </a:lnTo>
                <a:cubicBezTo>
                  <a:pt x="6789056" y="1882051"/>
                  <a:pt x="6789297" y="1883218"/>
                  <a:pt x="6790991" y="1883803"/>
                </a:cubicBezTo>
                <a:lnTo>
                  <a:pt x="6827274" y="1894126"/>
                </a:lnTo>
                <a:lnTo>
                  <a:pt x="6851463" y="1888283"/>
                </a:lnTo>
                <a:lnTo>
                  <a:pt x="6813729" y="1876597"/>
                </a:lnTo>
                <a:lnTo>
                  <a:pt x="6837191" y="1874845"/>
                </a:lnTo>
                <a:lnTo>
                  <a:pt x="6847107" y="1874845"/>
                </a:lnTo>
                <a:lnTo>
                  <a:pt x="6836950" y="1872702"/>
                </a:lnTo>
                <a:cubicBezTo>
                  <a:pt x="6817599" y="1866078"/>
                  <a:pt x="6798975" y="1859263"/>
                  <a:pt x="6778413" y="1853224"/>
                </a:cubicBezTo>
                <a:cubicBezTo>
                  <a:pt x="6763878" y="1847654"/>
                  <a:pt x="6747549" y="1845959"/>
                  <a:pt x="6731731" y="1848356"/>
                </a:cubicBezTo>
                <a:close/>
                <a:moveTo>
                  <a:pt x="2407144" y="1847965"/>
                </a:moveTo>
                <a:lnTo>
                  <a:pt x="2390940" y="1852251"/>
                </a:lnTo>
                <a:lnTo>
                  <a:pt x="2396019" y="1854004"/>
                </a:lnTo>
                <a:cubicBezTo>
                  <a:pt x="2407388" y="1855756"/>
                  <a:pt x="2415128" y="1855367"/>
                  <a:pt x="2416337" y="1851666"/>
                </a:cubicBezTo>
                <a:cubicBezTo>
                  <a:pt x="2417545" y="1852834"/>
                  <a:pt x="2416093" y="1851861"/>
                  <a:pt x="2415610" y="1851081"/>
                </a:cubicBezTo>
                <a:lnTo>
                  <a:pt x="2414643" y="1849329"/>
                </a:lnTo>
                <a:cubicBezTo>
                  <a:pt x="2412177" y="1848744"/>
                  <a:pt x="2409683" y="1848278"/>
                  <a:pt x="2407144" y="1847965"/>
                </a:cubicBezTo>
                <a:close/>
                <a:moveTo>
                  <a:pt x="5000106" y="1847771"/>
                </a:moveTo>
                <a:cubicBezTo>
                  <a:pt x="4990890" y="1846466"/>
                  <a:pt x="4981386" y="1847341"/>
                  <a:pt x="4972774" y="1850302"/>
                </a:cubicBezTo>
                <a:cubicBezTo>
                  <a:pt x="4963896" y="1855210"/>
                  <a:pt x="4955771" y="1860976"/>
                  <a:pt x="4948586" y="1867442"/>
                </a:cubicBezTo>
                <a:lnTo>
                  <a:pt x="4993818" y="1886531"/>
                </a:lnTo>
                <a:cubicBezTo>
                  <a:pt x="4996721" y="1861600"/>
                  <a:pt x="4996721" y="1861600"/>
                  <a:pt x="5052352" y="1863353"/>
                </a:cubicBezTo>
                <a:cubicBezTo>
                  <a:pt x="5036704" y="1854899"/>
                  <a:pt x="5018804" y="1849562"/>
                  <a:pt x="5000106" y="1847771"/>
                </a:cubicBezTo>
                <a:close/>
                <a:moveTo>
                  <a:pt x="5292542" y="1846992"/>
                </a:moveTo>
                <a:cubicBezTo>
                  <a:pt x="5290266" y="1846992"/>
                  <a:pt x="5288428" y="1848472"/>
                  <a:pt x="5288428" y="1850302"/>
                </a:cubicBezTo>
                <a:cubicBezTo>
                  <a:pt x="5288405" y="1851276"/>
                  <a:pt x="5288961" y="1852212"/>
                  <a:pt x="5289880" y="1852834"/>
                </a:cubicBezTo>
                <a:cubicBezTo>
                  <a:pt x="5297136" y="1857899"/>
                  <a:pt x="5307537" y="1862962"/>
                  <a:pt x="5315760" y="1867637"/>
                </a:cubicBezTo>
                <a:cubicBezTo>
                  <a:pt x="5327492" y="1868611"/>
                  <a:pt x="5332209" y="1867589"/>
                  <a:pt x="5334114" y="1865787"/>
                </a:cubicBezTo>
                <a:lnTo>
                  <a:pt x="5335575" y="1859354"/>
                </a:lnTo>
                <a:lnTo>
                  <a:pt x="5336078" y="1859651"/>
                </a:lnTo>
                <a:lnTo>
                  <a:pt x="5335595" y="1859263"/>
                </a:lnTo>
                <a:lnTo>
                  <a:pt x="5335575" y="1859354"/>
                </a:lnTo>
                <a:lnTo>
                  <a:pt x="5319632" y="1849914"/>
                </a:lnTo>
                <a:cubicBezTo>
                  <a:pt x="5310851" y="1847750"/>
                  <a:pt x="5301709" y="1846777"/>
                  <a:pt x="5292542" y="1846992"/>
                </a:cubicBezTo>
                <a:close/>
                <a:moveTo>
                  <a:pt x="3515925" y="1846018"/>
                </a:moveTo>
                <a:lnTo>
                  <a:pt x="3517378" y="1848356"/>
                </a:lnTo>
                <a:lnTo>
                  <a:pt x="3523424" y="1848356"/>
                </a:lnTo>
                <a:lnTo>
                  <a:pt x="3525601" y="1846992"/>
                </a:lnTo>
                <a:close/>
                <a:moveTo>
                  <a:pt x="1433816" y="1844460"/>
                </a:moveTo>
                <a:cubicBezTo>
                  <a:pt x="1413498" y="1844460"/>
                  <a:pt x="1408178" y="1847380"/>
                  <a:pt x="1416159" y="1855171"/>
                </a:cubicBezTo>
                <a:cubicBezTo>
                  <a:pt x="1417609" y="1856535"/>
                  <a:pt x="1414707" y="1857899"/>
                  <a:pt x="1413498" y="1859651"/>
                </a:cubicBezTo>
                <a:cubicBezTo>
                  <a:pt x="1391077" y="1856398"/>
                  <a:pt x="1368243" y="1855406"/>
                  <a:pt x="1345530" y="1856729"/>
                </a:cubicBezTo>
                <a:cubicBezTo>
                  <a:pt x="1328041" y="1857296"/>
                  <a:pt x="1310529" y="1856380"/>
                  <a:pt x="1293284" y="1854004"/>
                </a:cubicBezTo>
                <a:lnTo>
                  <a:pt x="1265226" y="1857899"/>
                </a:lnTo>
                <a:cubicBezTo>
                  <a:pt x="1289584" y="1866702"/>
                  <a:pt x="1316215" y="1870657"/>
                  <a:pt x="1342869" y="1869391"/>
                </a:cubicBezTo>
                <a:lnTo>
                  <a:pt x="1343836" y="1869391"/>
                </a:lnTo>
                <a:cubicBezTo>
                  <a:pt x="1350368" y="1869391"/>
                  <a:pt x="1357381" y="1867442"/>
                  <a:pt x="1361737" y="1869391"/>
                </a:cubicBezTo>
                <a:cubicBezTo>
                  <a:pt x="1385295" y="1874922"/>
                  <a:pt x="1409750" y="1877609"/>
                  <a:pt x="1434301" y="1877376"/>
                </a:cubicBezTo>
                <a:cubicBezTo>
                  <a:pt x="1456795" y="1877376"/>
                  <a:pt x="1478322" y="1877376"/>
                  <a:pt x="1500816" y="1877376"/>
                </a:cubicBezTo>
                <a:cubicBezTo>
                  <a:pt x="1484612" y="1866857"/>
                  <a:pt x="1463327" y="1856341"/>
                  <a:pt x="1491141" y="1848744"/>
                </a:cubicBezTo>
                <a:cubicBezTo>
                  <a:pt x="1462359" y="1846601"/>
                  <a:pt x="1447846" y="1845239"/>
                  <a:pt x="1433816" y="1844460"/>
                </a:cubicBezTo>
                <a:close/>
                <a:moveTo>
                  <a:pt x="4257412" y="1843097"/>
                </a:moveTo>
                <a:cubicBezTo>
                  <a:pt x="4248765" y="1843632"/>
                  <a:pt x="4245923" y="1848939"/>
                  <a:pt x="4241812" y="1859457"/>
                </a:cubicBezTo>
                <a:lnTo>
                  <a:pt x="4297443" y="1866663"/>
                </a:lnTo>
                <a:lnTo>
                  <a:pt x="4307845" y="1855367"/>
                </a:lnTo>
                <a:cubicBezTo>
                  <a:pt x="4280512" y="1846797"/>
                  <a:pt x="4266059" y="1842561"/>
                  <a:pt x="4257412" y="1843097"/>
                </a:cubicBezTo>
                <a:close/>
                <a:moveTo>
                  <a:pt x="6043096" y="1842902"/>
                </a:moveTo>
                <a:cubicBezTo>
                  <a:pt x="6046966" y="1846018"/>
                  <a:pt x="6048901" y="1849718"/>
                  <a:pt x="6055191" y="1852445"/>
                </a:cubicBezTo>
                <a:cubicBezTo>
                  <a:pt x="6061479" y="1855171"/>
                  <a:pt x="6075024" y="1853224"/>
                  <a:pt x="6070913" y="1858484"/>
                </a:cubicBezTo>
                <a:lnTo>
                  <a:pt x="6070913" y="1858872"/>
                </a:lnTo>
                <a:cubicBezTo>
                  <a:pt x="6069219" y="1860821"/>
                  <a:pt x="6076477" y="1865884"/>
                  <a:pt x="6083249" y="1868221"/>
                </a:cubicBezTo>
                <a:cubicBezTo>
                  <a:pt x="6093651" y="1872117"/>
                  <a:pt x="6107437" y="1874648"/>
                  <a:pt x="6118806" y="1877961"/>
                </a:cubicBezTo>
                <a:cubicBezTo>
                  <a:pt x="6130173" y="1881272"/>
                  <a:pt x="6136463" y="1883803"/>
                  <a:pt x="6144686" y="1886531"/>
                </a:cubicBezTo>
                <a:lnTo>
                  <a:pt x="6163554" y="1909707"/>
                </a:lnTo>
                <a:cubicBezTo>
                  <a:pt x="6183387" y="1912824"/>
                  <a:pt x="6177099" y="1907370"/>
                  <a:pt x="6181695" y="1905618"/>
                </a:cubicBezTo>
                <a:lnTo>
                  <a:pt x="6197176" y="1899970"/>
                </a:lnTo>
                <a:cubicBezTo>
                  <a:pt x="6193062" y="1888478"/>
                  <a:pt x="6171294" y="1877182"/>
                  <a:pt x="6150976" y="1865884"/>
                </a:cubicBezTo>
                <a:lnTo>
                  <a:pt x="6160166" y="1857120"/>
                </a:lnTo>
                <a:lnTo>
                  <a:pt x="6121224" y="1843485"/>
                </a:lnTo>
                <a:cubicBezTo>
                  <a:pt x="6107437" y="1848938"/>
                  <a:pt x="6114692" y="1855367"/>
                  <a:pt x="6129932" y="1862962"/>
                </a:cubicBezTo>
                <a:cubicBezTo>
                  <a:pt x="6122577" y="1862359"/>
                  <a:pt x="6115371" y="1861054"/>
                  <a:pt x="6108405" y="1859067"/>
                </a:cubicBezTo>
                <a:cubicBezTo>
                  <a:pt x="6088087" y="1850419"/>
                  <a:pt x="6065930" y="1844926"/>
                  <a:pt x="6043096" y="1842902"/>
                </a:cubicBezTo>
                <a:close/>
                <a:moveTo>
                  <a:pt x="6245067" y="1842706"/>
                </a:moveTo>
                <a:lnTo>
                  <a:pt x="6236842" y="1846018"/>
                </a:lnTo>
                <a:lnTo>
                  <a:pt x="6247969" y="1847965"/>
                </a:lnTo>
                <a:close/>
                <a:moveTo>
                  <a:pt x="7452777" y="1842511"/>
                </a:moveTo>
                <a:cubicBezTo>
                  <a:pt x="7450842" y="1842511"/>
                  <a:pt x="7456164" y="1847577"/>
                  <a:pt x="7460517" y="1848938"/>
                </a:cubicBezTo>
                <a:cubicBezTo>
                  <a:pt x="7466155" y="1850654"/>
                  <a:pt x="7472153" y="1851529"/>
                  <a:pt x="7478176" y="1851472"/>
                </a:cubicBezTo>
                <a:lnTo>
                  <a:pt x="7478176" y="1850497"/>
                </a:lnTo>
                <a:cubicBezTo>
                  <a:pt x="7482529" y="1850497"/>
                  <a:pt x="7483738" y="1847577"/>
                  <a:pt x="7486399" y="1846018"/>
                </a:cubicBezTo>
                <a:lnTo>
                  <a:pt x="7472612" y="1842511"/>
                </a:lnTo>
                <a:cubicBezTo>
                  <a:pt x="7466007" y="1842084"/>
                  <a:pt x="7459382" y="1842084"/>
                  <a:pt x="7452777" y="1842511"/>
                </a:cubicBezTo>
                <a:close/>
                <a:moveTo>
                  <a:pt x="5995446" y="1842317"/>
                </a:moveTo>
                <a:cubicBezTo>
                  <a:pt x="6000284" y="1846213"/>
                  <a:pt x="6002219" y="1849523"/>
                  <a:pt x="6005848" y="1850302"/>
                </a:cubicBezTo>
                <a:cubicBezTo>
                  <a:pt x="6011797" y="1851394"/>
                  <a:pt x="6017940" y="1851589"/>
                  <a:pt x="6023987" y="1850887"/>
                </a:cubicBezTo>
                <a:lnTo>
                  <a:pt x="6024230" y="1850887"/>
                </a:lnTo>
                <a:cubicBezTo>
                  <a:pt x="6024230" y="1850887"/>
                  <a:pt x="6022295" y="1847186"/>
                  <a:pt x="6019634" y="1846407"/>
                </a:cubicBezTo>
                <a:cubicBezTo>
                  <a:pt x="6011675" y="1844654"/>
                  <a:pt x="6003597" y="1843291"/>
                  <a:pt x="5995446" y="1842317"/>
                </a:cubicBezTo>
                <a:close/>
                <a:moveTo>
                  <a:pt x="6622642" y="1842123"/>
                </a:moveTo>
                <a:lnTo>
                  <a:pt x="6617563" y="1846992"/>
                </a:lnTo>
                <a:lnTo>
                  <a:pt x="6606920" y="1846992"/>
                </a:lnTo>
                <a:lnTo>
                  <a:pt x="6619016" y="1847771"/>
                </a:lnTo>
                <a:cubicBezTo>
                  <a:pt x="6630674" y="1854335"/>
                  <a:pt x="6644268" y="1858308"/>
                  <a:pt x="6658440" y="1859263"/>
                </a:cubicBezTo>
                <a:cubicBezTo>
                  <a:pt x="6683040" y="1861717"/>
                  <a:pt x="6706890" y="1867714"/>
                  <a:pt x="6728828" y="1876986"/>
                </a:cubicBezTo>
                <a:cubicBezTo>
                  <a:pt x="6733425" y="1878934"/>
                  <a:pt x="6731248" y="1881857"/>
                  <a:pt x="6731248" y="1884194"/>
                </a:cubicBezTo>
                <a:lnTo>
                  <a:pt x="6729313" y="1885167"/>
                </a:lnTo>
                <a:cubicBezTo>
                  <a:pt x="6747186" y="1891146"/>
                  <a:pt x="6765980" y="1895140"/>
                  <a:pt x="6785186" y="1897048"/>
                </a:cubicBezTo>
                <a:cubicBezTo>
                  <a:pt x="6785186" y="1884973"/>
                  <a:pt x="6744309" y="1873675"/>
                  <a:pt x="6735119" y="1861404"/>
                </a:cubicBezTo>
                <a:cubicBezTo>
                  <a:pt x="6731490" y="1856535"/>
                  <a:pt x="6710930" y="1852834"/>
                  <a:pt x="6695206" y="1851081"/>
                </a:cubicBezTo>
                <a:close/>
                <a:moveTo>
                  <a:pt x="2535342" y="1842123"/>
                </a:moveTo>
                <a:lnTo>
                  <a:pt x="2529778" y="1845822"/>
                </a:lnTo>
                <a:cubicBezTo>
                  <a:pt x="2536261" y="1847634"/>
                  <a:pt x="2542889" y="1849055"/>
                  <a:pt x="2549614" y="1850108"/>
                </a:cubicBezTo>
                <a:cubicBezTo>
                  <a:pt x="2552272" y="1850108"/>
                  <a:pt x="2553240" y="1847577"/>
                  <a:pt x="2554693" y="1846018"/>
                </a:cubicBezTo>
                <a:close/>
                <a:moveTo>
                  <a:pt x="1498640" y="1841538"/>
                </a:moveTo>
                <a:lnTo>
                  <a:pt x="1504445" y="1843291"/>
                </a:lnTo>
                <a:cubicBezTo>
                  <a:pt x="1517919" y="1850362"/>
                  <a:pt x="1533229" y="1854821"/>
                  <a:pt x="1549192" y="1856341"/>
                </a:cubicBezTo>
                <a:cubicBezTo>
                  <a:pt x="1557176" y="1853809"/>
                  <a:pt x="1554515" y="1849914"/>
                  <a:pt x="1542420" y="1846018"/>
                </a:cubicBezTo>
                <a:cubicBezTo>
                  <a:pt x="1530545" y="1841655"/>
                  <a:pt x="1517241" y="1840428"/>
                  <a:pt x="1504445" y="1842511"/>
                </a:cubicBezTo>
                <a:close/>
                <a:moveTo>
                  <a:pt x="4303974" y="1841344"/>
                </a:moveTo>
                <a:lnTo>
                  <a:pt x="4308812" y="1854392"/>
                </a:lnTo>
                <a:lnTo>
                  <a:pt x="4340496" y="1864520"/>
                </a:lnTo>
                <a:cubicBezTo>
                  <a:pt x="4340496" y="1871144"/>
                  <a:pt x="4353801" y="1875624"/>
                  <a:pt x="4372184" y="1877182"/>
                </a:cubicBezTo>
                <a:cubicBezTo>
                  <a:pt x="4386841" y="1877863"/>
                  <a:pt x="4401550" y="1877863"/>
                  <a:pt x="4416207" y="1877182"/>
                </a:cubicBezTo>
                <a:lnTo>
                  <a:pt x="4387182" y="1852834"/>
                </a:lnTo>
                <a:lnTo>
                  <a:pt x="4359849" y="1846213"/>
                </a:lnTo>
                <a:cubicBezTo>
                  <a:pt x="4345819" y="1851081"/>
                  <a:pt x="4322357" y="1839589"/>
                  <a:pt x="4303974" y="1841344"/>
                </a:cubicBezTo>
                <a:close/>
                <a:moveTo>
                  <a:pt x="6493962" y="1840368"/>
                </a:moveTo>
                <a:lnTo>
                  <a:pt x="6493238" y="1841732"/>
                </a:lnTo>
                <a:cubicBezTo>
                  <a:pt x="6495655" y="1840953"/>
                  <a:pt x="6498075" y="1839980"/>
                  <a:pt x="6502910" y="1842123"/>
                </a:cubicBezTo>
                <a:close/>
                <a:moveTo>
                  <a:pt x="2379812" y="1840368"/>
                </a:moveTo>
                <a:cubicBezTo>
                  <a:pt x="2379086" y="1841305"/>
                  <a:pt x="2378433" y="1842278"/>
                  <a:pt x="2377877" y="1843291"/>
                </a:cubicBezTo>
                <a:lnTo>
                  <a:pt x="2378118" y="1843875"/>
                </a:lnTo>
                <a:cubicBezTo>
                  <a:pt x="2381988" y="1844129"/>
                  <a:pt x="2385858" y="1844129"/>
                  <a:pt x="2389729" y="1843875"/>
                </a:cubicBezTo>
                <a:cubicBezTo>
                  <a:pt x="2391905" y="1843875"/>
                  <a:pt x="2391422" y="1841538"/>
                  <a:pt x="2392149" y="1840368"/>
                </a:cubicBezTo>
                <a:close/>
                <a:moveTo>
                  <a:pt x="1269822" y="1840368"/>
                </a:moveTo>
                <a:cubicBezTo>
                  <a:pt x="1260388" y="1841732"/>
                  <a:pt x="1266193" y="1845628"/>
                  <a:pt x="1279980" y="1849523"/>
                </a:cubicBezTo>
                <a:lnTo>
                  <a:pt x="1280947" y="1849914"/>
                </a:lnTo>
                <a:lnTo>
                  <a:pt x="1293042" y="1853030"/>
                </a:lnTo>
                <a:cubicBezTo>
                  <a:pt x="1295871" y="1852678"/>
                  <a:pt x="1298629" y="1852016"/>
                  <a:pt x="1301265" y="1851081"/>
                </a:cubicBezTo>
                <a:cubicBezTo>
                  <a:pt x="1309249" y="1847771"/>
                  <a:pt x="1301265" y="1843681"/>
                  <a:pt x="1288446" y="1840368"/>
                </a:cubicBezTo>
                <a:cubicBezTo>
                  <a:pt x="1282326" y="1839240"/>
                  <a:pt x="1275939" y="1839240"/>
                  <a:pt x="1269822" y="1840368"/>
                </a:cubicBezTo>
                <a:close/>
                <a:moveTo>
                  <a:pt x="5091821" y="1840306"/>
                </a:moveTo>
                <a:cubicBezTo>
                  <a:pt x="5083961" y="1839673"/>
                  <a:pt x="5075925" y="1840456"/>
                  <a:pt x="5068318" y="1842706"/>
                </a:cubicBezTo>
                <a:lnTo>
                  <a:pt x="5090086" y="1852640"/>
                </a:lnTo>
                <a:lnTo>
                  <a:pt x="5114274" y="1846407"/>
                </a:lnTo>
                <a:cubicBezTo>
                  <a:pt x="5107368" y="1842989"/>
                  <a:pt x="5099682" y="1840939"/>
                  <a:pt x="5091821" y="1840306"/>
                </a:cubicBezTo>
                <a:close/>
                <a:moveTo>
                  <a:pt x="5049450" y="1839201"/>
                </a:moveTo>
                <a:cubicBezTo>
                  <a:pt x="5048000" y="1839201"/>
                  <a:pt x="5046791" y="1840759"/>
                  <a:pt x="5045338" y="1841732"/>
                </a:cubicBezTo>
                <a:cubicBezTo>
                  <a:pt x="5047370" y="1842415"/>
                  <a:pt x="5049475" y="1842941"/>
                  <a:pt x="5051628" y="1843291"/>
                </a:cubicBezTo>
                <a:lnTo>
                  <a:pt x="5065898" y="1842511"/>
                </a:lnTo>
                <a:cubicBezTo>
                  <a:pt x="5060504" y="1841148"/>
                  <a:pt x="5055014" y="1840058"/>
                  <a:pt x="5049450" y="1839201"/>
                </a:cubicBezTo>
                <a:close/>
                <a:moveTo>
                  <a:pt x="4583104" y="1838422"/>
                </a:moveTo>
                <a:cubicBezTo>
                  <a:pt x="4581895" y="1838422"/>
                  <a:pt x="4583104" y="1839980"/>
                  <a:pt x="4583104" y="1840759"/>
                </a:cubicBezTo>
                <a:cubicBezTo>
                  <a:pt x="4585305" y="1840661"/>
                  <a:pt x="4587482" y="1840467"/>
                  <a:pt x="4589635" y="1840174"/>
                </a:cubicBezTo>
                <a:lnTo>
                  <a:pt x="4589876" y="1840759"/>
                </a:lnTo>
                <a:cubicBezTo>
                  <a:pt x="4589876" y="1840759"/>
                  <a:pt x="4589876" y="1839201"/>
                  <a:pt x="4589876" y="1838422"/>
                </a:cubicBezTo>
                <a:cubicBezTo>
                  <a:pt x="4587626" y="1838305"/>
                  <a:pt x="4585353" y="1838305"/>
                  <a:pt x="4583104" y="1838422"/>
                </a:cubicBezTo>
                <a:close/>
                <a:moveTo>
                  <a:pt x="6663519" y="1837643"/>
                </a:moveTo>
                <a:cubicBezTo>
                  <a:pt x="6663519" y="1837643"/>
                  <a:pt x="6662796" y="1839007"/>
                  <a:pt x="6663763" y="1839395"/>
                </a:cubicBezTo>
                <a:lnTo>
                  <a:pt x="6663763" y="1839786"/>
                </a:lnTo>
                <a:lnTo>
                  <a:pt x="6674647" y="1842706"/>
                </a:lnTo>
                <a:cubicBezTo>
                  <a:pt x="6674647" y="1841732"/>
                  <a:pt x="6674647" y="1839980"/>
                  <a:pt x="6674647" y="1839589"/>
                </a:cubicBezTo>
                <a:cubicBezTo>
                  <a:pt x="6671018" y="1838675"/>
                  <a:pt x="6667293" y="1838031"/>
                  <a:pt x="6663519" y="1837643"/>
                </a:cubicBezTo>
                <a:close/>
                <a:moveTo>
                  <a:pt x="6033421" y="1837643"/>
                </a:moveTo>
                <a:lnTo>
                  <a:pt x="6040920" y="1841148"/>
                </a:lnTo>
                <a:lnTo>
                  <a:pt x="6049145" y="1837643"/>
                </a:lnTo>
                <a:close/>
                <a:moveTo>
                  <a:pt x="6895969" y="1837252"/>
                </a:moveTo>
                <a:cubicBezTo>
                  <a:pt x="6898386" y="1839786"/>
                  <a:pt x="6899839" y="1843485"/>
                  <a:pt x="6903468" y="1844264"/>
                </a:cubicBezTo>
                <a:lnTo>
                  <a:pt x="6930829" y="1847684"/>
                </a:lnTo>
                <a:lnTo>
                  <a:pt x="6930799" y="1847771"/>
                </a:lnTo>
                <a:lnTo>
                  <a:pt x="6931526" y="1847771"/>
                </a:lnTo>
                <a:lnTo>
                  <a:pt x="6930829" y="1847684"/>
                </a:lnTo>
                <a:lnTo>
                  <a:pt x="6933217" y="1840759"/>
                </a:lnTo>
                <a:close/>
                <a:moveTo>
                  <a:pt x="1170891" y="1836864"/>
                </a:moveTo>
                <a:cubicBezTo>
                  <a:pt x="1167991" y="1836864"/>
                  <a:pt x="1164362" y="1838031"/>
                  <a:pt x="1161216" y="1838616"/>
                </a:cubicBezTo>
                <a:lnTo>
                  <a:pt x="1173070" y="1840368"/>
                </a:lnTo>
                <a:lnTo>
                  <a:pt x="1161459" y="1840368"/>
                </a:lnTo>
                <a:lnTo>
                  <a:pt x="1127837" y="1846213"/>
                </a:lnTo>
                <a:lnTo>
                  <a:pt x="1178148" y="1865496"/>
                </a:lnTo>
                <a:cubicBezTo>
                  <a:pt x="1197740" y="1864326"/>
                  <a:pt x="1218058" y="1863547"/>
                  <a:pt x="1236926" y="1861794"/>
                </a:cubicBezTo>
                <a:cubicBezTo>
                  <a:pt x="1241520" y="1861794"/>
                  <a:pt x="1244423" y="1858872"/>
                  <a:pt x="1243214" y="1856729"/>
                </a:cubicBezTo>
                <a:cubicBezTo>
                  <a:pt x="1239730" y="1853302"/>
                  <a:pt x="1234991" y="1850848"/>
                  <a:pt x="1229668" y="1849718"/>
                </a:cubicBezTo>
                <a:cubicBezTo>
                  <a:pt x="1210318" y="1845043"/>
                  <a:pt x="1190726" y="1840953"/>
                  <a:pt x="1170891" y="1836864"/>
                </a:cubicBezTo>
                <a:close/>
                <a:moveTo>
                  <a:pt x="5515796" y="1836473"/>
                </a:moveTo>
                <a:lnTo>
                  <a:pt x="5515425" y="1838422"/>
                </a:lnTo>
                <a:lnTo>
                  <a:pt x="5515313" y="1838422"/>
                </a:lnTo>
                <a:lnTo>
                  <a:pt x="5515313" y="1839007"/>
                </a:lnTo>
                <a:lnTo>
                  <a:pt x="5515425" y="1838422"/>
                </a:lnTo>
                <a:lnTo>
                  <a:pt x="5521360" y="1838422"/>
                </a:lnTo>
                <a:cubicBezTo>
                  <a:pt x="5521263" y="1837780"/>
                  <a:pt x="5521263" y="1837117"/>
                  <a:pt x="5521360" y="1836473"/>
                </a:cubicBezTo>
                <a:cubicBezTo>
                  <a:pt x="5519521" y="1836240"/>
                  <a:pt x="5517634" y="1836240"/>
                  <a:pt x="5515796" y="1836473"/>
                </a:cubicBezTo>
                <a:close/>
                <a:moveTo>
                  <a:pt x="1593216" y="1836473"/>
                </a:moveTo>
                <a:cubicBezTo>
                  <a:pt x="1595151" y="1837448"/>
                  <a:pt x="1595636" y="1839201"/>
                  <a:pt x="1598539" y="1840953"/>
                </a:cubicBezTo>
                <a:lnTo>
                  <a:pt x="1598539" y="1842123"/>
                </a:lnTo>
                <a:cubicBezTo>
                  <a:pt x="1617645" y="1852445"/>
                  <a:pt x="1631191" y="1854588"/>
                  <a:pt x="1644012" y="1849135"/>
                </a:cubicBezTo>
                <a:cubicBezTo>
                  <a:pt x="1648123" y="1847186"/>
                  <a:pt x="1647638" y="1843681"/>
                  <a:pt x="1651267" y="1838031"/>
                </a:cubicBezTo>
                <a:close/>
                <a:moveTo>
                  <a:pt x="2611291" y="1836279"/>
                </a:moveTo>
                <a:cubicBezTo>
                  <a:pt x="2611291" y="1838422"/>
                  <a:pt x="2611291" y="1841344"/>
                  <a:pt x="2614438" y="1842317"/>
                </a:cubicBezTo>
                <a:cubicBezTo>
                  <a:pt x="2622612" y="1844517"/>
                  <a:pt x="2630934" y="1846350"/>
                  <a:pt x="2639350" y="1847771"/>
                </a:cubicBezTo>
                <a:lnTo>
                  <a:pt x="2639593" y="1848159"/>
                </a:lnTo>
                <a:cubicBezTo>
                  <a:pt x="2639593" y="1846018"/>
                  <a:pt x="2639593" y="1843875"/>
                  <a:pt x="2637656" y="1840368"/>
                </a:cubicBezTo>
                <a:close/>
                <a:moveTo>
                  <a:pt x="5839916" y="1835890"/>
                </a:moveTo>
                <a:cubicBezTo>
                  <a:pt x="5834837" y="1843681"/>
                  <a:pt x="5839916" y="1846407"/>
                  <a:pt x="5871844" y="1851861"/>
                </a:cubicBezTo>
                <a:cubicBezTo>
                  <a:pt x="5878376" y="1851861"/>
                  <a:pt x="5885631" y="1853419"/>
                  <a:pt x="5891439" y="1853419"/>
                </a:cubicBezTo>
                <a:cubicBezTo>
                  <a:pt x="5897244" y="1853419"/>
                  <a:pt x="5893856" y="1851276"/>
                  <a:pt x="5894824" y="1850108"/>
                </a:cubicBezTo>
                <a:cubicBezTo>
                  <a:pt x="5890712" y="1850108"/>
                  <a:pt x="5885875" y="1848550"/>
                  <a:pt x="5882246" y="1848356"/>
                </a:cubicBezTo>
                <a:cubicBezTo>
                  <a:pt x="5878569" y="1848783"/>
                  <a:pt x="5874917" y="1849427"/>
                  <a:pt x="5871362" y="1850302"/>
                </a:cubicBezTo>
                <a:lnTo>
                  <a:pt x="5871362" y="1849523"/>
                </a:lnTo>
                <a:close/>
                <a:moveTo>
                  <a:pt x="1803653" y="1835500"/>
                </a:moveTo>
                <a:lnTo>
                  <a:pt x="1813811" y="1852055"/>
                </a:lnTo>
                <a:cubicBezTo>
                  <a:pt x="1839449" y="1853809"/>
                  <a:pt x="1839449" y="1847771"/>
                  <a:pt x="1834614" y="1838810"/>
                </a:cubicBezTo>
                <a:close/>
                <a:moveTo>
                  <a:pt x="3246745" y="1835080"/>
                </a:moveTo>
                <a:lnTo>
                  <a:pt x="3246832" y="1835108"/>
                </a:lnTo>
                <a:lnTo>
                  <a:pt x="3246954" y="1835305"/>
                </a:lnTo>
                <a:close/>
                <a:moveTo>
                  <a:pt x="349708" y="1834915"/>
                </a:moveTo>
                <a:lnTo>
                  <a:pt x="378489" y="1847771"/>
                </a:lnTo>
                <a:cubicBezTo>
                  <a:pt x="384296" y="1846797"/>
                  <a:pt x="387924" y="1845823"/>
                  <a:pt x="388922" y="1844557"/>
                </a:cubicBezTo>
                <a:lnTo>
                  <a:pt x="384336" y="1840299"/>
                </a:lnTo>
                <a:lnTo>
                  <a:pt x="384780" y="1840368"/>
                </a:lnTo>
                <a:lnTo>
                  <a:pt x="383571" y="1839589"/>
                </a:lnTo>
                <a:lnTo>
                  <a:pt x="384336" y="1840299"/>
                </a:lnTo>
                <a:close/>
                <a:moveTo>
                  <a:pt x="6394065" y="1832968"/>
                </a:moveTo>
                <a:cubicBezTo>
                  <a:pt x="6382455" y="1837448"/>
                  <a:pt x="6385116" y="1843291"/>
                  <a:pt x="6405434" y="1849329"/>
                </a:cubicBezTo>
                <a:cubicBezTo>
                  <a:pt x="6425752" y="1855367"/>
                  <a:pt x="6443892" y="1858678"/>
                  <a:pt x="6463486" y="1863353"/>
                </a:cubicBezTo>
                <a:lnTo>
                  <a:pt x="6480660" y="1857120"/>
                </a:lnTo>
                <a:lnTo>
                  <a:pt x="6523472" y="1870559"/>
                </a:lnTo>
                <a:cubicBezTo>
                  <a:pt x="6530727" y="1864326"/>
                  <a:pt x="6530727" y="1856926"/>
                  <a:pt x="6552739" y="1855756"/>
                </a:cubicBezTo>
                <a:cubicBezTo>
                  <a:pt x="6496140" y="1850693"/>
                  <a:pt x="6444618" y="1843875"/>
                  <a:pt x="6393339" y="1834332"/>
                </a:cubicBezTo>
                <a:close/>
                <a:moveTo>
                  <a:pt x="3644123" y="1831604"/>
                </a:moveTo>
                <a:cubicBezTo>
                  <a:pt x="3643882" y="1831604"/>
                  <a:pt x="3645332" y="1833553"/>
                  <a:pt x="3646058" y="1836473"/>
                </a:cubicBezTo>
                <a:lnTo>
                  <a:pt x="3644850" y="1837252"/>
                </a:lnTo>
                <a:cubicBezTo>
                  <a:pt x="3655007" y="1837252"/>
                  <a:pt x="3665650" y="1839007"/>
                  <a:pt x="3675567" y="1839395"/>
                </a:cubicBezTo>
                <a:cubicBezTo>
                  <a:pt x="3677019" y="1839395"/>
                  <a:pt x="3677260" y="1836473"/>
                  <a:pt x="3675567" y="1835500"/>
                </a:cubicBezTo>
                <a:cubicBezTo>
                  <a:pt x="3665820" y="1831643"/>
                  <a:pt x="3654863" y="1830300"/>
                  <a:pt x="3644123" y="1831604"/>
                </a:cubicBezTo>
                <a:close/>
                <a:moveTo>
                  <a:pt x="4094748" y="1830437"/>
                </a:moveTo>
                <a:lnTo>
                  <a:pt x="4062576" y="1836084"/>
                </a:lnTo>
                <a:lnTo>
                  <a:pt x="4090704" y="1841414"/>
                </a:lnTo>
                <a:lnTo>
                  <a:pt x="4090634" y="1841538"/>
                </a:lnTo>
                <a:lnTo>
                  <a:pt x="4091361" y="1841538"/>
                </a:lnTo>
                <a:lnTo>
                  <a:pt x="4090704" y="1841414"/>
                </a:lnTo>
                <a:lnTo>
                  <a:pt x="4094748" y="1834136"/>
                </a:lnTo>
                <a:cubicBezTo>
                  <a:pt x="4095109" y="1832929"/>
                  <a:pt x="4095109" y="1831643"/>
                  <a:pt x="4094748" y="1830437"/>
                </a:cubicBezTo>
                <a:close/>
                <a:moveTo>
                  <a:pt x="6540644" y="1828488"/>
                </a:moveTo>
                <a:cubicBezTo>
                  <a:pt x="6536436" y="1830533"/>
                  <a:pt x="6532469" y="1832890"/>
                  <a:pt x="6528792" y="1835500"/>
                </a:cubicBezTo>
                <a:lnTo>
                  <a:pt x="6571605" y="1849329"/>
                </a:lnTo>
                <a:cubicBezTo>
                  <a:pt x="6576686" y="1845822"/>
                  <a:pt x="6583217" y="1843485"/>
                  <a:pt x="6583941" y="1839980"/>
                </a:cubicBezTo>
                <a:cubicBezTo>
                  <a:pt x="6584667" y="1836473"/>
                  <a:pt x="6578621" y="1832968"/>
                  <a:pt x="6572090" y="1830437"/>
                </a:cubicBezTo>
                <a:cubicBezTo>
                  <a:pt x="6562389" y="1826306"/>
                  <a:pt x="6551023" y="1825605"/>
                  <a:pt x="6540644" y="1828488"/>
                </a:cubicBezTo>
                <a:close/>
                <a:moveTo>
                  <a:pt x="5554740" y="1828294"/>
                </a:moveTo>
                <a:cubicBezTo>
                  <a:pt x="5544580" y="1828294"/>
                  <a:pt x="5542886" y="1831798"/>
                  <a:pt x="5548692" y="1835890"/>
                </a:cubicBezTo>
                <a:lnTo>
                  <a:pt x="5547968" y="1835890"/>
                </a:lnTo>
                <a:cubicBezTo>
                  <a:pt x="5562674" y="1843894"/>
                  <a:pt x="5580041" y="1848102"/>
                  <a:pt x="5597794" y="1847965"/>
                </a:cubicBezTo>
                <a:cubicBezTo>
                  <a:pt x="5592593" y="1842297"/>
                  <a:pt x="5586474" y="1837195"/>
                  <a:pt x="5579652" y="1832774"/>
                </a:cubicBezTo>
                <a:cubicBezTo>
                  <a:pt x="5571696" y="1830201"/>
                  <a:pt x="5563301" y="1828682"/>
                  <a:pt x="5554740" y="1828294"/>
                </a:cubicBezTo>
                <a:close/>
                <a:moveTo>
                  <a:pt x="5442264" y="1828294"/>
                </a:moveTo>
                <a:cubicBezTo>
                  <a:pt x="5432830" y="1827124"/>
                  <a:pt x="5421705" y="1828294"/>
                  <a:pt x="5426057" y="1832383"/>
                </a:cubicBezTo>
                <a:cubicBezTo>
                  <a:pt x="5434768" y="1838422"/>
                  <a:pt x="5445167" y="1844460"/>
                  <a:pt x="5456053" y="1851861"/>
                </a:cubicBezTo>
                <a:lnTo>
                  <a:pt x="5499348" y="1853224"/>
                </a:lnTo>
                <a:cubicBezTo>
                  <a:pt x="5499107" y="1851276"/>
                  <a:pt x="5500559" y="1849523"/>
                  <a:pt x="5498140" y="1847771"/>
                </a:cubicBezTo>
                <a:cubicBezTo>
                  <a:pt x="5481861" y="1837583"/>
                  <a:pt x="5462630" y="1830884"/>
                  <a:pt x="5442264" y="1828294"/>
                </a:cubicBezTo>
                <a:close/>
                <a:moveTo>
                  <a:pt x="5126128" y="1828099"/>
                </a:moveTo>
                <a:cubicBezTo>
                  <a:pt x="5123949" y="1830046"/>
                  <a:pt x="5126128" y="1833162"/>
                  <a:pt x="5126128" y="1838422"/>
                </a:cubicBezTo>
                <a:lnTo>
                  <a:pt x="5155877" y="1838422"/>
                </a:lnTo>
                <a:cubicBezTo>
                  <a:pt x="5152104" y="1834935"/>
                  <a:pt x="5147799" y="1831858"/>
                  <a:pt x="5143058" y="1829267"/>
                </a:cubicBezTo>
                <a:cubicBezTo>
                  <a:pt x="5137568" y="1827962"/>
                  <a:pt x="5131811" y="1827553"/>
                  <a:pt x="5126128" y="1828099"/>
                </a:cubicBezTo>
                <a:close/>
                <a:moveTo>
                  <a:pt x="5741714" y="1827903"/>
                </a:moveTo>
                <a:lnTo>
                  <a:pt x="5724455" y="1831764"/>
                </a:lnTo>
                <a:lnTo>
                  <a:pt x="5721396" y="1830825"/>
                </a:lnTo>
                <a:lnTo>
                  <a:pt x="5719943" y="1832774"/>
                </a:lnTo>
                <a:lnTo>
                  <a:pt x="5724455" y="1831764"/>
                </a:lnTo>
                <a:lnTo>
                  <a:pt x="5755018" y="1841148"/>
                </a:lnTo>
                <a:cubicBezTo>
                  <a:pt x="5751607" y="1842395"/>
                  <a:pt x="5748438" y="1844051"/>
                  <a:pt x="5745584" y="1846018"/>
                </a:cubicBezTo>
                <a:cubicBezTo>
                  <a:pt x="5744372" y="1846992"/>
                  <a:pt x="5745584" y="1850108"/>
                  <a:pt x="5748728" y="1850693"/>
                </a:cubicBezTo>
                <a:cubicBezTo>
                  <a:pt x="5754558" y="1852308"/>
                  <a:pt x="5760701" y="1853108"/>
                  <a:pt x="5766869" y="1853030"/>
                </a:cubicBezTo>
                <a:cubicBezTo>
                  <a:pt x="5772745" y="1851159"/>
                  <a:pt x="5778261" y="1848666"/>
                  <a:pt x="5783317" y="1845628"/>
                </a:cubicBezTo>
                <a:cubicBezTo>
                  <a:pt x="5783317" y="1843291"/>
                  <a:pt x="5784526" y="1840953"/>
                  <a:pt x="5781623" y="1838422"/>
                </a:cubicBezTo>
                <a:cubicBezTo>
                  <a:pt x="5771659" y="1829365"/>
                  <a:pt x="5756397" y="1825353"/>
                  <a:pt x="5741714" y="1827903"/>
                </a:cubicBezTo>
                <a:close/>
                <a:moveTo>
                  <a:pt x="2184855" y="1827903"/>
                </a:moveTo>
                <a:cubicBezTo>
                  <a:pt x="2179923" y="1828604"/>
                  <a:pt x="2175109" y="1829852"/>
                  <a:pt x="2170586" y="1831604"/>
                </a:cubicBezTo>
                <a:cubicBezTo>
                  <a:pt x="2167780" y="1833825"/>
                  <a:pt x="2165578" y="1836473"/>
                  <a:pt x="2164054" y="1839395"/>
                </a:cubicBezTo>
                <a:cubicBezTo>
                  <a:pt x="2168747" y="1841129"/>
                  <a:pt x="2173585" y="1842571"/>
                  <a:pt x="2178567" y="1843681"/>
                </a:cubicBezTo>
                <a:cubicBezTo>
                  <a:pt x="2194289" y="1843681"/>
                  <a:pt x="2209528" y="1843681"/>
                  <a:pt x="2229846" y="1843681"/>
                </a:cubicBezTo>
                <a:close/>
                <a:moveTo>
                  <a:pt x="957553" y="1826541"/>
                </a:moveTo>
                <a:lnTo>
                  <a:pt x="939897" y="1837643"/>
                </a:lnTo>
                <a:cubicBezTo>
                  <a:pt x="975040" y="1842219"/>
                  <a:pt x="1010500" y="1844947"/>
                  <a:pt x="1046080" y="1845822"/>
                </a:cubicBezTo>
                <a:lnTo>
                  <a:pt x="1046324" y="1845434"/>
                </a:lnTo>
                <a:cubicBezTo>
                  <a:pt x="1056482" y="1846601"/>
                  <a:pt x="1063013" y="1844070"/>
                  <a:pt x="1057691" y="1839786"/>
                </a:cubicBezTo>
                <a:cubicBezTo>
                  <a:pt x="1052274" y="1836882"/>
                  <a:pt x="1046179" y="1834896"/>
                  <a:pt x="1039793" y="1833941"/>
                </a:cubicBezTo>
                <a:cubicBezTo>
                  <a:pt x="1022837" y="1833649"/>
                  <a:pt x="1006000" y="1831547"/>
                  <a:pt x="989723" y="1827709"/>
                </a:cubicBezTo>
                <a:cubicBezTo>
                  <a:pt x="979009" y="1829112"/>
                  <a:pt x="968051" y="1828721"/>
                  <a:pt x="957553" y="1826541"/>
                </a:cubicBezTo>
                <a:close/>
                <a:moveTo>
                  <a:pt x="4427091" y="1825566"/>
                </a:moveTo>
                <a:cubicBezTo>
                  <a:pt x="4427091" y="1825566"/>
                  <a:pt x="4425641" y="1828488"/>
                  <a:pt x="4427091" y="1829657"/>
                </a:cubicBezTo>
                <a:cubicBezTo>
                  <a:pt x="4434661" y="1833455"/>
                  <a:pt x="4443758" y="1834780"/>
                  <a:pt x="4452488" y="1833357"/>
                </a:cubicBezTo>
                <a:cubicBezTo>
                  <a:pt x="4455876" y="1833162"/>
                  <a:pt x="4454182" y="1830825"/>
                  <a:pt x="4454423" y="1828294"/>
                </a:cubicBezTo>
                <a:lnTo>
                  <a:pt x="4453940" y="1827709"/>
                </a:lnTo>
                <a:cubicBezTo>
                  <a:pt x="4443298" y="1826735"/>
                  <a:pt x="4434831" y="1825762"/>
                  <a:pt x="4427091" y="1825566"/>
                </a:cubicBezTo>
                <a:close/>
                <a:moveTo>
                  <a:pt x="3893986" y="1825371"/>
                </a:moveTo>
                <a:cubicBezTo>
                  <a:pt x="3874635" y="1825371"/>
                  <a:pt x="3855770" y="1825371"/>
                  <a:pt x="3836661" y="1826345"/>
                </a:cubicBezTo>
                <a:cubicBezTo>
                  <a:pt x="3851004" y="1830971"/>
                  <a:pt x="3865940" y="1834137"/>
                  <a:pt x="3881130" y="1835805"/>
                </a:cubicBezTo>
                <a:lnTo>
                  <a:pt x="3926403" y="1836271"/>
                </a:lnTo>
                <a:lnTo>
                  <a:pt x="3926397" y="1836279"/>
                </a:lnTo>
                <a:lnTo>
                  <a:pt x="3927123" y="1836279"/>
                </a:lnTo>
                <a:lnTo>
                  <a:pt x="3926403" y="1836271"/>
                </a:lnTo>
                <a:lnTo>
                  <a:pt x="3928817" y="1833610"/>
                </a:lnTo>
                <a:cubicBezTo>
                  <a:pt x="3928746" y="1833162"/>
                  <a:pt x="3928479" y="1832735"/>
                  <a:pt x="3928090" y="1832383"/>
                </a:cubicBezTo>
                <a:cubicBezTo>
                  <a:pt x="3924390" y="1830279"/>
                  <a:pt x="3920183" y="1828819"/>
                  <a:pt x="3915754" y="1828099"/>
                </a:cubicBezTo>
                <a:cubicBezTo>
                  <a:pt x="3908643" y="1826580"/>
                  <a:pt x="3901340" y="1825664"/>
                  <a:pt x="3893986" y="1825371"/>
                </a:cubicBezTo>
                <a:close/>
                <a:moveTo>
                  <a:pt x="3506250" y="1825371"/>
                </a:moveTo>
                <a:cubicBezTo>
                  <a:pt x="3505041" y="1825371"/>
                  <a:pt x="3506250" y="1826735"/>
                  <a:pt x="3506250" y="1827514"/>
                </a:cubicBezTo>
                <a:lnTo>
                  <a:pt x="3517378" y="1828878"/>
                </a:lnTo>
                <a:lnTo>
                  <a:pt x="3517378" y="1825371"/>
                </a:lnTo>
                <a:cubicBezTo>
                  <a:pt x="3513675" y="1825177"/>
                  <a:pt x="3509953" y="1825177"/>
                  <a:pt x="3506250" y="1825371"/>
                </a:cubicBezTo>
                <a:close/>
                <a:moveTo>
                  <a:pt x="5824921" y="1824787"/>
                </a:moveTo>
                <a:cubicBezTo>
                  <a:pt x="5824750" y="1827222"/>
                  <a:pt x="5826104" y="1829578"/>
                  <a:pt x="5828549" y="1831019"/>
                </a:cubicBezTo>
                <a:lnTo>
                  <a:pt x="5828549" y="1830240"/>
                </a:lnTo>
                <a:cubicBezTo>
                  <a:pt x="5831378" y="1831858"/>
                  <a:pt x="5834474" y="1833162"/>
                  <a:pt x="5837740" y="1834136"/>
                </a:cubicBezTo>
                <a:cubicBezTo>
                  <a:pt x="5840401" y="1834136"/>
                  <a:pt x="5844030" y="1832774"/>
                  <a:pt x="5843786" y="1831798"/>
                </a:cubicBezTo>
                <a:cubicBezTo>
                  <a:pt x="5843545" y="1830825"/>
                  <a:pt x="5840401" y="1827124"/>
                  <a:pt x="5836772" y="1824787"/>
                </a:cubicBezTo>
                <a:cubicBezTo>
                  <a:pt x="5832854" y="1824320"/>
                  <a:pt x="5828839" y="1824320"/>
                  <a:pt x="5824921" y="1824787"/>
                </a:cubicBezTo>
                <a:close/>
                <a:moveTo>
                  <a:pt x="3046435" y="1824787"/>
                </a:moveTo>
                <a:cubicBezTo>
                  <a:pt x="3042880" y="1824963"/>
                  <a:pt x="3039373" y="1825547"/>
                  <a:pt x="3036034" y="1826541"/>
                </a:cubicBezTo>
                <a:cubicBezTo>
                  <a:pt x="3036034" y="1832189"/>
                  <a:pt x="3045468" y="1837448"/>
                  <a:pt x="3063851" y="1838616"/>
                </a:cubicBezTo>
                <a:cubicBezTo>
                  <a:pt x="3085403" y="1840389"/>
                  <a:pt x="3107171" y="1839610"/>
                  <a:pt x="3128434" y="1836279"/>
                </a:cubicBezTo>
                <a:lnTo>
                  <a:pt x="3127466" y="1834721"/>
                </a:lnTo>
                <a:cubicBezTo>
                  <a:pt x="3122387" y="1832189"/>
                  <a:pt x="3120208" y="1830631"/>
                  <a:pt x="3119000" y="1830631"/>
                </a:cubicBezTo>
                <a:close/>
                <a:moveTo>
                  <a:pt x="3756115" y="1823619"/>
                </a:moveTo>
                <a:lnTo>
                  <a:pt x="3759982" y="1828488"/>
                </a:lnTo>
                <a:lnTo>
                  <a:pt x="3773287" y="1828878"/>
                </a:lnTo>
                <a:cubicBezTo>
                  <a:pt x="3773408" y="1827572"/>
                  <a:pt x="3773408" y="1826288"/>
                  <a:pt x="3773287" y="1824983"/>
                </a:cubicBezTo>
                <a:close/>
                <a:moveTo>
                  <a:pt x="1976837" y="1823034"/>
                </a:moveTo>
                <a:lnTo>
                  <a:pt x="1968645" y="1832665"/>
                </a:lnTo>
                <a:lnTo>
                  <a:pt x="1965953" y="1831410"/>
                </a:lnTo>
                <a:lnTo>
                  <a:pt x="1967889" y="1833553"/>
                </a:lnTo>
                <a:lnTo>
                  <a:pt x="1968645" y="1832665"/>
                </a:lnTo>
                <a:lnTo>
                  <a:pt x="1984336" y="1839980"/>
                </a:lnTo>
                <a:cubicBezTo>
                  <a:pt x="1995220" y="1841148"/>
                  <a:pt x="2003204" y="1839980"/>
                  <a:pt x="2003204" y="1837837"/>
                </a:cubicBezTo>
                <a:cubicBezTo>
                  <a:pt x="2003204" y="1835694"/>
                  <a:pt x="1996190" y="1829657"/>
                  <a:pt x="1992077" y="1825566"/>
                </a:cubicBezTo>
                <a:close/>
                <a:moveTo>
                  <a:pt x="6127940" y="1822638"/>
                </a:moveTo>
                <a:cubicBezTo>
                  <a:pt x="6119325" y="1822012"/>
                  <a:pt x="6110568" y="1822655"/>
                  <a:pt x="6102115" y="1824592"/>
                </a:cubicBezTo>
                <a:cubicBezTo>
                  <a:pt x="6118466" y="1828917"/>
                  <a:pt x="6135859" y="1830183"/>
                  <a:pt x="6152911" y="1828294"/>
                </a:cubicBezTo>
                <a:cubicBezTo>
                  <a:pt x="6145026" y="1825158"/>
                  <a:pt x="6136554" y="1823264"/>
                  <a:pt x="6127940" y="1822638"/>
                </a:cubicBezTo>
                <a:close/>
                <a:moveTo>
                  <a:pt x="4761372" y="1822255"/>
                </a:moveTo>
                <a:lnTo>
                  <a:pt x="4772497" y="1835694"/>
                </a:lnTo>
                <a:lnTo>
                  <a:pt x="4867073" y="1841732"/>
                </a:lnTo>
                <a:cubicBezTo>
                  <a:pt x="4824502" y="1826345"/>
                  <a:pt x="4797894" y="1835111"/>
                  <a:pt x="4761372" y="1822255"/>
                </a:cubicBezTo>
                <a:close/>
                <a:moveTo>
                  <a:pt x="5905952" y="1821476"/>
                </a:moveTo>
                <a:cubicBezTo>
                  <a:pt x="5909336" y="1825762"/>
                  <a:pt x="5909095" y="1828294"/>
                  <a:pt x="5912965" y="1829657"/>
                </a:cubicBezTo>
                <a:lnTo>
                  <a:pt x="5912965" y="1830046"/>
                </a:lnTo>
                <a:cubicBezTo>
                  <a:pt x="5918867" y="1832072"/>
                  <a:pt x="5925180" y="1833124"/>
                  <a:pt x="5931589" y="1833162"/>
                </a:cubicBezTo>
                <a:cubicBezTo>
                  <a:pt x="5935459" y="1833162"/>
                  <a:pt x="5935459" y="1830240"/>
                  <a:pt x="5937153" y="1828682"/>
                </a:cubicBezTo>
                <a:close/>
                <a:moveTo>
                  <a:pt x="4506187" y="1820891"/>
                </a:moveTo>
                <a:lnTo>
                  <a:pt x="4508060" y="1822023"/>
                </a:lnTo>
                <a:lnTo>
                  <a:pt x="4499897" y="1833747"/>
                </a:lnTo>
                <a:cubicBezTo>
                  <a:pt x="4514532" y="1832871"/>
                  <a:pt x="4521849" y="1832433"/>
                  <a:pt x="4522635" y="1830826"/>
                </a:cubicBezTo>
                <a:lnTo>
                  <a:pt x="4508060" y="1822023"/>
                </a:lnTo>
                <a:lnTo>
                  <a:pt x="4508848" y="1820891"/>
                </a:lnTo>
                <a:close/>
                <a:moveTo>
                  <a:pt x="1659007" y="1819724"/>
                </a:moveTo>
                <a:cubicBezTo>
                  <a:pt x="1656298" y="1819470"/>
                  <a:pt x="1653565" y="1819742"/>
                  <a:pt x="1651026" y="1820503"/>
                </a:cubicBezTo>
                <a:lnTo>
                  <a:pt x="1651026" y="1821670"/>
                </a:lnTo>
                <a:cubicBezTo>
                  <a:pt x="1654604" y="1822470"/>
                  <a:pt x="1658233" y="1823055"/>
                  <a:pt x="1661910" y="1823425"/>
                </a:cubicBezTo>
                <a:cubicBezTo>
                  <a:pt x="1665272" y="1823365"/>
                  <a:pt x="1668586" y="1822977"/>
                  <a:pt x="1671826" y="1822255"/>
                </a:cubicBezTo>
                <a:cubicBezTo>
                  <a:pt x="1667641" y="1821126"/>
                  <a:pt x="1663360" y="1820288"/>
                  <a:pt x="1659007" y="1819724"/>
                </a:cubicBezTo>
                <a:close/>
                <a:moveTo>
                  <a:pt x="3253727" y="1817971"/>
                </a:moveTo>
                <a:cubicBezTo>
                  <a:pt x="3240424" y="1819140"/>
                  <a:pt x="3236675" y="1821720"/>
                  <a:pt x="3237280" y="1824885"/>
                </a:cubicBezTo>
                <a:lnTo>
                  <a:pt x="3246745" y="1835080"/>
                </a:lnTo>
                <a:lnTo>
                  <a:pt x="3246230" y="1834915"/>
                </a:lnTo>
                <a:lnTo>
                  <a:pt x="3215269" y="1844264"/>
                </a:lnTo>
                <a:cubicBezTo>
                  <a:pt x="3234617" y="1853809"/>
                  <a:pt x="3245260" y="1856729"/>
                  <a:pt x="3254694" y="1854198"/>
                </a:cubicBezTo>
                <a:cubicBezTo>
                  <a:pt x="3262797" y="1852173"/>
                  <a:pt x="3270634" y="1849562"/>
                  <a:pt x="3278158" y="1846407"/>
                </a:cubicBezTo>
                <a:lnTo>
                  <a:pt x="3277188" y="1844849"/>
                </a:lnTo>
                <a:lnTo>
                  <a:pt x="3246832" y="1835108"/>
                </a:lnTo>
                <a:lnTo>
                  <a:pt x="3245986" y="1833747"/>
                </a:lnTo>
                <a:cubicBezTo>
                  <a:pt x="3260984" y="1831410"/>
                  <a:pt x="3275738" y="1829073"/>
                  <a:pt x="3253727" y="1817971"/>
                </a:cubicBezTo>
                <a:close/>
                <a:moveTo>
                  <a:pt x="5595133" y="1816217"/>
                </a:moveTo>
                <a:lnTo>
                  <a:pt x="5610613" y="1819529"/>
                </a:lnTo>
                <a:cubicBezTo>
                  <a:pt x="5609404" y="1821670"/>
                  <a:pt x="5606502" y="1823619"/>
                  <a:pt x="5607228" y="1825956"/>
                </a:cubicBezTo>
                <a:cubicBezTo>
                  <a:pt x="5609890" y="1834136"/>
                  <a:pt x="5616418" y="1836084"/>
                  <a:pt x="5650525" y="1838616"/>
                </a:cubicBezTo>
                <a:cubicBezTo>
                  <a:pt x="5643946" y="1832383"/>
                  <a:pt x="5636929" y="1826463"/>
                  <a:pt x="5629481" y="1820891"/>
                </a:cubicBezTo>
                <a:cubicBezTo>
                  <a:pt x="5623336" y="1818769"/>
                  <a:pt x="5616926" y="1817210"/>
                  <a:pt x="5610372" y="1816217"/>
                </a:cubicBezTo>
                <a:close/>
                <a:moveTo>
                  <a:pt x="6457844" y="1815843"/>
                </a:moveTo>
                <a:cubicBezTo>
                  <a:pt x="6432888" y="1815305"/>
                  <a:pt x="6434702" y="1818409"/>
                  <a:pt x="6441957" y="1830825"/>
                </a:cubicBezTo>
                <a:lnTo>
                  <a:pt x="6442683" y="1829461"/>
                </a:lnTo>
                <a:lnTo>
                  <a:pt x="6491059" y="1839786"/>
                </a:lnTo>
                <a:cubicBezTo>
                  <a:pt x="6491059" y="1832578"/>
                  <a:pt x="6491059" y="1825177"/>
                  <a:pt x="6492512" y="1817386"/>
                </a:cubicBezTo>
                <a:cubicBezTo>
                  <a:pt x="6477455" y="1816607"/>
                  <a:pt x="6466162" y="1816023"/>
                  <a:pt x="6457844" y="1815843"/>
                </a:cubicBezTo>
                <a:close/>
                <a:moveTo>
                  <a:pt x="4067258" y="1815483"/>
                </a:moveTo>
                <a:cubicBezTo>
                  <a:pt x="4055061" y="1814796"/>
                  <a:pt x="4042755" y="1815361"/>
                  <a:pt x="4030648" y="1817192"/>
                </a:cubicBezTo>
                <a:cubicBezTo>
                  <a:pt x="4051233" y="1823365"/>
                  <a:pt x="4072688" y="1827476"/>
                  <a:pt x="4094504" y="1829461"/>
                </a:cubicBezTo>
                <a:lnTo>
                  <a:pt x="4103212" y="1821282"/>
                </a:lnTo>
                <a:cubicBezTo>
                  <a:pt x="4091542" y="1818107"/>
                  <a:pt x="4079455" y="1816169"/>
                  <a:pt x="4067258" y="1815483"/>
                </a:cubicBezTo>
                <a:close/>
                <a:moveTo>
                  <a:pt x="6321260" y="1814076"/>
                </a:moveTo>
                <a:cubicBezTo>
                  <a:pt x="6325953" y="1817444"/>
                  <a:pt x="6330958" y="1820503"/>
                  <a:pt x="6336255" y="1823228"/>
                </a:cubicBezTo>
                <a:cubicBezTo>
                  <a:pt x="6345545" y="1828079"/>
                  <a:pt x="6356792" y="1829891"/>
                  <a:pt x="6367701" y="1828294"/>
                </a:cubicBezTo>
                <a:lnTo>
                  <a:pt x="6367216" y="1826541"/>
                </a:lnTo>
                <a:cubicBezTo>
                  <a:pt x="6369151" y="1826541"/>
                  <a:pt x="6363346" y="1820503"/>
                  <a:pt x="6359961" y="1819918"/>
                </a:cubicBezTo>
                <a:cubicBezTo>
                  <a:pt x="6349318" y="1817581"/>
                  <a:pt x="6337949" y="1816413"/>
                  <a:pt x="6321260" y="1814076"/>
                </a:cubicBezTo>
                <a:close/>
                <a:moveTo>
                  <a:pt x="4676712" y="1813100"/>
                </a:moveTo>
                <a:lnTo>
                  <a:pt x="4700900" y="1833747"/>
                </a:lnTo>
                <a:cubicBezTo>
                  <a:pt x="4721703" y="1835305"/>
                  <a:pt x="4730411" y="1833747"/>
                  <a:pt x="4718316" y="1828099"/>
                </a:cubicBezTo>
                <a:cubicBezTo>
                  <a:pt x="4704794" y="1822509"/>
                  <a:pt x="4690910" y="1817503"/>
                  <a:pt x="4676712" y="1813100"/>
                </a:cubicBezTo>
                <a:close/>
                <a:moveTo>
                  <a:pt x="3524633" y="1813100"/>
                </a:moveTo>
                <a:cubicBezTo>
                  <a:pt x="3521007" y="1814464"/>
                  <a:pt x="3518345" y="1814855"/>
                  <a:pt x="3518828" y="1815243"/>
                </a:cubicBezTo>
                <a:cubicBezTo>
                  <a:pt x="3519313" y="1815634"/>
                  <a:pt x="3523424" y="1819724"/>
                  <a:pt x="3524874" y="1819918"/>
                </a:cubicBezTo>
                <a:cubicBezTo>
                  <a:pt x="3536728" y="1821282"/>
                  <a:pt x="3549062" y="1822061"/>
                  <a:pt x="3559464" y="1822840"/>
                </a:cubicBezTo>
                <a:cubicBezTo>
                  <a:pt x="3559464" y="1822840"/>
                  <a:pt x="3559464" y="1819139"/>
                  <a:pt x="3557046" y="1818945"/>
                </a:cubicBezTo>
                <a:cubicBezTo>
                  <a:pt x="3547130" y="1817386"/>
                  <a:pt x="3534552" y="1815438"/>
                  <a:pt x="3525118" y="1813879"/>
                </a:cubicBezTo>
                <a:close/>
                <a:moveTo>
                  <a:pt x="2867384" y="1811640"/>
                </a:moveTo>
                <a:cubicBezTo>
                  <a:pt x="2865751" y="1811299"/>
                  <a:pt x="2863695" y="1811640"/>
                  <a:pt x="2861639" y="1811738"/>
                </a:cubicBezTo>
                <a:lnTo>
                  <a:pt x="2861880" y="1812906"/>
                </a:lnTo>
                <a:lnTo>
                  <a:pt x="2870588" y="1815634"/>
                </a:lnTo>
                <a:cubicBezTo>
                  <a:pt x="2870226" y="1813004"/>
                  <a:pt x="2869017" y="1811981"/>
                  <a:pt x="2867384" y="1811640"/>
                </a:cubicBezTo>
                <a:close/>
                <a:moveTo>
                  <a:pt x="1739553" y="1811154"/>
                </a:moveTo>
                <a:cubicBezTo>
                  <a:pt x="1734957" y="1810375"/>
                  <a:pt x="1731330" y="1812906"/>
                  <a:pt x="1733024" y="1814855"/>
                </a:cubicBezTo>
                <a:lnTo>
                  <a:pt x="1733024" y="1816022"/>
                </a:lnTo>
                <a:cubicBezTo>
                  <a:pt x="1741973" y="1826541"/>
                  <a:pt x="1725767" y="1825956"/>
                  <a:pt x="1702787" y="1821867"/>
                </a:cubicBezTo>
                <a:cubicBezTo>
                  <a:pt x="1693404" y="1819120"/>
                  <a:pt x="1683147" y="1819120"/>
                  <a:pt x="1673762" y="1821867"/>
                </a:cubicBezTo>
                <a:lnTo>
                  <a:pt x="1692871" y="1838422"/>
                </a:lnTo>
                <a:lnTo>
                  <a:pt x="1801475" y="1833941"/>
                </a:lnTo>
                <a:lnTo>
                  <a:pt x="1781157" y="1824204"/>
                </a:lnTo>
                <a:cubicBezTo>
                  <a:pt x="1790591" y="1821476"/>
                  <a:pt x="1803895" y="1819724"/>
                  <a:pt x="1795428" y="1811154"/>
                </a:cubicBezTo>
                <a:cubicBezTo>
                  <a:pt x="1776997" y="1808174"/>
                  <a:pt x="1757984" y="1808174"/>
                  <a:pt x="1739553" y="1811154"/>
                </a:cubicBezTo>
                <a:close/>
                <a:moveTo>
                  <a:pt x="817745" y="1809790"/>
                </a:moveTo>
                <a:cubicBezTo>
                  <a:pt x="809522" y="1809401"/>
                  <a:pt x="810005" y="1813297"/>
                  <a:pt x="819924" y="1817386"/>
                </a:cubicBezTo>
                <a:lnTo>
                  <a:pt x="820165" y="1817581"/>
                </a:lnTo>
                <a:cubicBezTo>
                  <a:pt x="827372" y="1821261"/>
                  <a:pt x="836227" y="1822198"/>
                  <a:pt x="844353" y="1820112"/>
                </a:cubicBezTo>
                <a:cubicBezTo>
                  <a:pt x="847256" y="1818750"/>
                  <a:pt x="846047" y="1816217"/>
                  <a:pt x="847256" y="1813100"/>
                </a:cubicBezTo>
                <a:cubicBezTo>
                  <a:pt x="835645" y="1811738"/>
                  <a:pt x="825970" y="1810180"/>
                  <a:pt x="817745" y="1809790"/>
                </a:cubicBezTo>
                <a:close/>
                <a:moveTo>
                  <a:pt x="5277785" y="1809205"/>
                </a:moveTo>
                <a:cubicBezTo>
                  <a:pt x="5266731" y="1809381"/>
                  <a:pt x="5255751" y="1810763"/>
                  <a:pt x="5245133" y="1813297"/>
                </a:cubicBezTo>
                <a:cubicBezTo>
                  <a:pt x="5264773" y="1822509"/>
                  <a:pt x="5286615" y="1828216"/>
                  <a:pt x="5309231" y="1830046"/>
                </a:cubicBezTo>
                <a:cubicBezTo>
                  <a:pt x="5317697" y="1831410"/>
                  <a:pt x="5325435" y="1830046"/>
                  <a:pt x="5333419" y="1830046"/>
                </a:cubicBezTo>
                <a:cubicBezTo>
                  <a:pt x="5341400" y="1830046"/>
                  <a:pt x="5352043" y="1833357"/>
                  <a:pt x="5361236" y="1834526"/>
                </a:cubicBezTo>
                <a:lnTo>
                  <a:pt x="5362686" y="1834915"/>
                </a:lnTo>
                <a:cubicBezTo>
                  <a:pt x="5372603" y="1836279"/>
                  <a:pt x="5382036" y="1836669"/>
                  <a:pt x="5390018" y="1837252"/>
                </a:cubicBezTo>
                <a:cubicBezTo>
                  <a:pt x="5401869" y="1834915"/>
                  <a:pt x="5397034" y="1830046"/>
                  <a:pt x="5393647" y="1826151"/>
                </a:cubicBezTo>
                <a:cubicBezTo>
                  <a:pt x="5387938" y="1821709"/>
                  <a:pt x="5380828" y="1818593"/>
                  <a:pt x="5373087" y="1817192"/>
                </a:cubicBezTo>
                <a:cubicBezTo>
                  <a:pt x="5340918" y="1813879"/>
                  <a:pt x="5308505" y="1810763"/>
                  <a:pt x="5277785" y="1809205"/>
                </a:cubicBezTo>
                <a:close/>
                <a:moveTo>
                  <a:pt x="740102" y="1808816"/>
                </a:moveTo>
                <a:cubicBezTo>
                  <a:pt x="740102" y="1810180"/>
                  <a:pt x="740102" y="1811348"/>
                  <a:pt x="738893" y="1812712"/>
                </a:cubicBezTo>
                <a:cubicBezTo>
                  <a:pt x="742956" y="1813354"/>
                  <a:pt x="747093" y="1813685"/>
                  <a:pt x="751230" y="1813685"/>
                </a:cubicBezTo>
                <a:cubicBezTo>
                  <a:pt x="753647" y="1813685"/>
                  <a:pt x="752680" y="1811154"/>
                  <a:pt x="753165" y="1809790"/>
                </a:cubicBezTo>
                <a:close/>
                <a:moveTo>
                  <a:pt x="1879300" y="1808815"/>
                </a:moveTo>
                <a:cubicBezTo>
                  <a:pt x="1870048" y="1808621"/>
                  <a:pt x="1864123" y="1809594"/>
                  <a:pt x="1852271" y="1811542"/>
                </a:cubicBezTo>
                <a:lnTo>
                  <a:pt x="1891454" y="1819139"/>
                </a:lnTo>
                <a:cubicBezTo>
                  <a:pt x="1901856" y="1833747"/>
                  <a:pt x="1877909" y="1842902"/>
                  <a:pt x="1891454" y="1858093"/>
                </a:cubicBezTo>
                <a:lnTo>
                  <a:pt x="1877183" y="1857120"/>
                </a:lnTo>
                <a:lnTo>
                  <a:pt x="1891698" y="1859846"/>
                </a:lnTo>
                <a:cubicBezTo>
                  <a:pt x="1904636" y="1864385"/>
                  <a:pt x="1918715" y="1866449"/>
                  <a:pt x="1932816" y="1865884"/>
                </a:cubicBezTo>
                <a:cubicBezTo>
                  <a:pt x="1953546" y="1872642"/>
                  <a:pt x="1976380" y="1874006"/>
                  <a:pt x="1998123" y="1869780"/>
                </a:cubicBezTo>
                <a:cubicBezTo>
                  <a:pt x="1998123" y="1872702"/>
                  <a:pt x="1999334" y="1875624"/>
                  <a:pt x="2000302" y="1879519"/>
                </a:cubicBezTo>
                <a:cubicBezTo>
                  <a:pt x="2001269" y="1883415"/>
                  <a:pt x="2010460" y="1882830"/>
                  <a:pt x="2017232" y="1884388"/>
                </a:cubicBezTo>
                <a:cubicBezTo>
                  <a:pt x="2043355" y="1889842"/>
                  <a:pt x="2041420" y="1889647"/>
                  <a:pt x="2048193" y="1899776"/>
                </a:cubicBezTo>
                <a:cubicBezTo>
                  <a:pt x="2052838" y="1906008"/>
                  <a:pt x="2058087" y="1911949"/>
                  <a:pt x="2063915" y="1917498"/>
                </a:cubicBezTo>
                <a:lnTo>
                  <a:pt x="2010945" y="1903671"/>
                </a:lnTo>
                <a:lnTo>
                  <a:pt x="2000784" y="1908149"/>
                </a:lnTo>
                <a:cubicBezTo>
                  <a:pt x="1978049" y="1900164"/>
                  <a:pt x="1957005" y="1891206"/>
                  <a:pt x="1932575" y="1884194"/>
                </a:cubicBezTo>
                <a:cubicBezTo>
                  <a:pt x="1890728" y="1872507"/>
                  <a:pt x="1843804" y="1866857"/>
                  <a:pt x="1801475" y="1854588"/>
                </a:cubicBezTo>
                <a:cubicBezTo>
                  <a:pt x="1788826" y="1852329"/>
                  <a:pt x="1775956" y="1851024"/>
                  <a:pt x="1763015" y="1850693"/>
                </a:cubicBezTo>
                <a:lnTo>
                  <a:pt x="1738827" y="1861404"/>
                </a:lnTo>
                <a:cubicBezTo>
                  <a:pt x="1714639" y="1859846"/>
                  <a:pt x="1710527" y="1851081"/>
                  <a:pt x="1694806" y="1846213"/>
                </a:cubicBezTo>
                <a:cubicBezTo>
                  <a:pt x="1678576" y="1844732"/>
                  <a:pt x="1662151" y="1847168"/>
                  <a:pt x="1647638" y="1853224"/>
                </a:cubicBezTo>
                <a:cubicBezTo>
                  <a:pt x="1643768" y="1855562"/>
                  <a:pt x="1651508" y="1861404"/>
                  <a:pt x="1654170" y="1865496"/>
                </a:cubicBezTo>
                <a:cubicBezTo>
                  <a:pt x="1645462" y="1869001"/>
                  <a:pt x="1658281" y="1873090"/>
                  <a:pt x="1666506" y="1876986"/>
                </a:cubicBezTo>
                <a:lnTo>
                  <a:pt x="1654170" y="1880687"/>
                </a:lnTo>
                <a:cubicBezTo>
                  <a:pt x="1675285" y="1888322"/>
                  <a:pt x="1697586" y="1893698"/>
                  <a:pt x="1720446" y="1896659"/>
                </a:cubicBezTo>
                <a:cubicBezTo>
                  <a:pt x="1723298" y="1897048"/>
                  <a:pt x="1726201" y="1896406"/>
                  <a:pt x="1728428" y="1894905"/>
                </a:cubicBezTo>
                <a:cubicBezTo>
                  <a:pt x="1728428" y="1893737"/>
                  <a:pt x="1726008" y="1891206"/>
                  <a:pt x="1722623" y="1890036"/>
                </a:cubicBezTo>
                <a:cubicBezTo>
                  <a:pt x="1711736" y="1886725"/>
                  <a:pt x="1699885" y="1883609"/>
                  <a:pt x="1688274" y="1880493"/>
                </a:cubicBezTo>
                <a:lnTo>
                  <a:pt x="1709077" y="1876403"/>
                </a:lnTo>
                <a:lnTo>
                  <a:pt x="1699161" y="1869195"/>
                </a:lnTo>
                <a:lnTo>
                  <a:pt x="1725281" y="1871144"/>
                </a:lnTo>
                <a:cubicBezTo>
                  <a:pt x="1727750" y="1871651"/>
                  <a:pt x="1730193" y="1872293"/>
                  <a:pt x="1732539" y="1873090"/>
                </a:cubicBezTo>
                <a:lnTo>
                  <a:pt x="1711736" y="1876791"/>
                </a:lnTo>
                <a:cubicBezTo>
                  <a:pt x="1744634" y="1887310"/>
                  <a:pt x="1748261" y="1887310"/>
                  <a:pt x="1756242" y="1876791"/>
                </a:cubicBezTo>
                <a:lnTo>
                  <a:pt x="1792043" y="1879519"/>
                </a:lnTo>
                <a:lnTo>
                  <a:pt x="1766644" y="1890230"/>
                </a:lnTo>
                <a:lnTo>
                  <a:pt x="1851303" y="1907566"/>
                </a:lnTo>
                <a:cubicBezTo>
                  <a:pt x="1928317" y="1909669"/>
                  <a:pt x="2004969" y="1917167"/>
                  <a:pt x="2080362" y="1929964"/>
                </a:cubicBezTo>
                <a:cubicBezTo>
                  <a:pt x="2104698" y="1934444"/>
                  <a:pt x="2129780" y="1935691"/>
                  <a:pt x="2154620" y="1933665"/>
                </a:cubicBezTo>
                <a:lnTo>
                  <a:pt x="2166957" y="1938145"/>
                </a:lnTo>
                <a:cubicBezTo>
                  <a:pt x="2183623" y="1933238"/>
                  <a:pt x="2201717" y="1932418"/>
                  <a:pt x="2218962" y="1935808"/>
                </a:cubicBezTo>
                <a:lnTo>
                  <a:pt x="2220412" y="1935808"/>
                </a:lnTo>
                <a:cubicBezTo>
                  <a:pt x="2248084" y="1944163"/>
                  <a:pt x="2277229" y="1948954"/>
                  <a:pt x="2306765" y="1950026"/>
                </a:cubicBezTo>
                <a:lnTo>
                  <a:pt x="2307974" y="1948858"/>
                </a:lnTo>
                <a:cubicBezTo>
                  <a:pt x="2339491" y="1951292"/>
                  <a:pt x="2371153" y="1951993"/>
                  <a:pt x="2402791" y="1950999"/>
                </a:cubicBezTo>
                <a:cubicBezTo>
                  <a:pt x="2409153" y="1950551"/>
                  <a:pt x="2415369" y="1949228"/>
                  <a:pt x="2421174" y="1947104"/>
                </a:cubicBezTo>
                <a:cubicBezTo>
                  <a:pt x="2430850" y="1942820"/>
                  <a:pt x="2441251" y="1950416"/>
                  <a:pt x="2446812" y="1950805"/>
                </a:cubicBezTo>
                <a:cubicBezTo>
                  <a:pt x="2481524" y="1952596"/>
                  <a:pt x="2516014" y="1956318"/>
                  <a:pt x="2550096" y="1961906"/>
                </a:cubicBezTo>
                <a:cubicBezTo>
                  <a:pt x="2552757" y="1961906"/>
                  <a:pt x="2557836" y="1961906"/>
                  <a:pt x="2558319" y="1959765"/>
                </a:cubicBezTo>
                <a:cubicBezTo>
                  <a:pt x="2558804" y="1957622"/>
                  <a:pt x="2556143" y="1955870"/>
                  <a:pt x="2552999" y="1954895"/>
                </a:cubicBezTo>
                <a:cubicBezTo>
                  <a:pt x="2521408" y="1949247"/>
                  <a:pt x="2490351" y="1941769"/>
                  <a:pt x="2460117" y="1932497"/>
                </a:cubicBezTo>
                <a:cubicBezTo>
                  <a:pt x="2455883" y="1931892"/>
                  <a:pt x="2451531" y="1931892"/>
                  <a:pt x="2447297" y="1932497"/>
                </a:cubicBezTo>
                <a:cubicBezTo>
                  <a:pt x="2426279" y="1934307"/>
                  <a:pt x="2405064" y="1933393"/>
                  <a:pt x="2384408" y="1929769"/>
                </a:cubicBezTo>
                <a:cubicBezTo>
                  <a:pt x="2375701" y="1929769"/>
                  <a:pt x="2375460" y="1928602"/>
                  <a:pt x="2360220" y="1918277"/>
                </a:cubicBezTo>
                <a:cubicBezTo>
                  <a:pt x="2382014" y="1917889"/>
                  <a:pt x="2403685" y="1920868"/>
                  <a:pt x="2424077" y="1927044"/>
                </a:cubicBezTo>
                <a:cubicBezTo>
                  <a:pt x="2429857" y="1928328"/>
                  <a:pt x="2435954" y="1928328"/>
                  <a:pt x="2441734" y="1927044"/>
                </a:cubicBezTo>
                <a:cubicBezTo>
                  <a:pt x="2443910" y="1926068"/>
                  <a:pt x="2441734" y="1922173"/>
                  <a:pt x="2437137" y="1920420"/>
                </a:cubicBezTo>
                <a:cubicBezTo>
                  <a:pt x="2426253" y="1915940"/>
                  <a:pt x="2419963" y="1912630"/>
                  <a:pt x="2421416" y="1907955"/>
                </a:cubicBezTo>
                <a:cubicBezTo>
                  <a:pt x="2414884" y="1904606"/>
                  <a:pt x="2407919" y="1901859"/>
                  <a:pt x="2400615" y="1899776"/>
                </a:cubicBezTo>
                <a:lnTo>
                  <a:pt x="2433508" y="1899776"/>
                </a:lnTo>
                <a:cubicBezTo>
                  <a:pt x="2478258" y="1915552"/>
                  <a:pt x="2510913" y="1933471"/>
                  <a:pt x="2558078" y="1947104"/>
                </a:cubicBezTo>
                <a:cubicBezTo>
                  <a:pt x="2584686" y="1969115"/>
                  <a:pt x="2632094" y="1972231"/>
                  <a:pt x="2666199" y="1971061"/>
                </a:cubicBezTo>
                <a:cubicBezTo>
                  <a:pt x="2705796" y="1970264"/>
                  <a:pt x="2745391" y="1973010"/>
                  <a:pt x="2784237" y="1979243"/>
                </a:cubicBezTo>
                <a:cubicBezTo>
                  <a:pt x="2794397" y="1973983"/>
                  <a:pt x="2780125" y="1969309"/>
                  <a:pt x="2769483" y="1967166"/>
                </a:cubicBezTo>
                <a:cubicBezTo>
                  <a:pt x="2737069" y="1960933"/>
                  <a:pt x="2704174" y="1956064"/>
                  <a:pt x="2672730" y="1950611"/>
                </a:cubicBezTo>
                <a:cubicBezTo>
                  <a:pt x="2670310" y="1942235"/>
                  <a:pt x="2678535" y="1937755"/>
                  <a:pt x="2705626" y="1939313"/>
                </a:cubicBezTo>
                <a:cubicBezTo>
                  <a:pt x="2714890" y="1939820"/>
                  <a:pt x="2724177" y="1939820"/>
                  <a:pt x="2733440" y="1939313"/>
                </a:cubicBezTo>
                <a:cubicBezTo>
                  <a:pt x="2675173" y="1919331"/>
                  <a:pt x="2614897" y="1903417"/>
                  <a:pt x="2553240" y="1891788"/>
                </a:cubicBezTo>
                <a:cubicBezTo>
                  <a:pt x="2529052" y="1887504"/>
                  <a:pt x="2500752" y="1882636"/>
                  <a:pt x="2495430" y="1867248"/>
                </a:cubicBezTo>
                <a:lnTo>
                  <a:pt x="2450200" y="1880687"/>
                </a:lnTo>
                <a:cubicBezTo>
                  <a:pt x="2427462" y="1875233"/>
                  <a:pt x="2411258" y="1863547"/>
                  <a:pt x="2383441" y="1863937"/>
                </a:cubicBezTo>
                <a:cubicBezTo>
                  <a:pt x="2363631" y="1856711"/>
                  <a:pt x="2342053" y="1853126"/>
                  <a:pt x="2320311" y="1853419"/>
                </a:cubicBezTo>
                <a:cubicBezTo>
                  <a:pt x="2296872" y="1851004"/>
                  <a:pt x="2273674" y="1847303"/>
                  <a:pt x="2250890" y="1842317"/>
                </a:cubicBezTo>
                <a:cubicBezTo>
                  <a:pt x="2248760" y="1843563"/>
                  <a:pt x="2246827" y="1845004"/>
                  <a:pt x="2245085" y="1846601"/>
                </a:cubicBezTo>
                <a:cubicBezTo>
                  <a:pt x="2242183" y="1849914"/>
                  <a:pt x="2247261" y="1854004"/>
                  <a:pt x="2258872" y="1855562"/>
                </a:cubicBezTo>
                <a:cubicBezTo>
                  <a:pt x="2278463" y="1858484"/>
                  <a:pt x="2297814" y="1859846"/>
                  <a:pt x="2321519" y="1862379"/>
                </a:cubicBezTo>
                <a:lnTo>
                  <a:pt x="2331195" y="1881857"/>
                </a:lnTo>
                <a:lnTo>
                  <a:pt x="2276528" y="1870559"/>
                </a:lnTo>
                <a:lnTo>
                  <a:pt x="2266612" y="1874454"/>
                </a:lnTo>
                <a:cubicBezTo>
                  <a:pt x="2291186" y="1887680"/>
                  <a:pt x="2320600" y="1893854"/>
                  <a:pt x="2350060" y="1891985"/>
                </a:cubicBezTo>
                <a:lnTo>
                  <a:pt x="2304104" y="1915357"/>
                </a:lnTo>
                <a:lnTo>
                  <a:pt x="2261048" y="1900943"/>
                </a:lnTo>
                <a:cubicBezTo>
                  <a:pt x="2262983" y="1892958"/>
                  <a:pt x="2230087" y="1890036"/>
                  <a:pt x="2222588" y="1881466"/>
                </a:cubicBezTo>
                <a:cubicBezTo>
                  <a:pt x="2210181" y="1871281"/>
                  <a:pt x="2196925" y="1861774"/>
                  <a:pt x="2182922" y="1853030"/>
                </a:cubicBezTo>
                <a:cubicBezTo>
                  <a:pt x="2165748" y="1850693"/>
                  <a:pt x="2157282" y="1857508"/>
                  <a:pt x="2134546" y="1850302"/>
                </a:cubicBezTo>
                <a:cubicBezTo>
                  <a:pt x="2128015" y="1848529"/>
                  <a:pt x="2121097" y="1847869"/>
                  <a:pt x="2114228" y="1848356"/>
                </a:cubicBezTo>
                <a:cubicBezTo>
                  <a:pt x="2096569" y="1855367"/>
                  <a:pt x="2073107" y="1841927"/>
                  <a:pt x="2051822" y="1840759"/>
                </a:cubicBezTo>
                <a:lnTo>
                  <a:pt x="2006107" y="1852055"/>
                </a:lnTo>
                <a:lnTo>
                  <a:pt x="1948297" y="1839786"/>
                </a:lnTo>
                <a:lnTo>
                  <a:pt x="1926285" y="1813100"/>
                </a:lnTo>
                <a:cubicBezTo>
                  <a:pt x="1901130" y="1810374"/>
                  <a:pt x="1888552" y="1809010"/>
                  <a:pt x="1879300" y="1808815"/>
                </a:cubicBezTo>
                <a:close/>
                <a:moveTo>
                  <a:pt x="2838146" y="1808304"/>
                </a:moveTo>
                <a:cubicBezTo>
                  <a:pt x="2833036" y="1808377"/>
                  <a:pt x="2829831" y="1809984"/>
                  <a:pt x="2828502" y="1813100"/>
                </a:cubicBezTo>
                <a:lnTo>
                  <a:pt x="2828743" y="1814270"/>
                </a:lnTo>
                <a:cubicBezTo>
                  <a:pt x="2838636" y="1817640"/>
                  <a:pt x="2849932" y="1817073"/>
                  <a:pt x="2859221" y="1812712"/>
                </a:cubicBezTo>
                <a:cubicBezTo>
                  <a:pt x="2850271" y="1809693"/>
                  <a:pt x="2843256" y="1808232"/>
                  <a:pt x="2838146" y="1808304"/>
                </a:cubicBezTo>
                <a:close/>
                <a:moveTo>
                  <a:pt x="7299426" y="1808037"/>
                </a:moveTo>
                <a:cubicBezTo>
                  <a:pt x="7296282" y="1807452"/>
                  <a:pt x="7289509" y="1807452"/>
                  <a:pt x="7289750" y="1808816"/>
                </a:cubicBezTo>
                <a:cubicBezTo>
                  <a:pt x="7291056" y="1811542"/>
                  <a:pt x="7293232" y="1813959"/>
                  <a:pt x="7296038" y="1815828"/>
                </a:cubicBezTo>
                <a:cubicBezTo>
                  <a:pt x="7296038" y="1815828"/>
                  <a:pt x="7303296" y="1815828"/>
                  <a:pt x="7312004" y="1817192"/>
                </a:cubicBezTo>
                <a:close/>
                <a:moveTo>
                  <a:pt x="3096988" y="1806673"/>
                </a:moveTo>
                <a:cubicBezTo>
                  <a:pt x="3095053" y="1808816"/>
                  <a:pt x="3099408" y="1811542"/>
                  <a:pt x="3103037" y="1813685"/>
                </a:cubicBezTo>
                <a:lnTo>
                  <a:pt x="3103278" y="1813491"/>
                </a:lnTo>
                <a:cubicBezTo>
                  <a:pt x="3107511" y="1814192"/>
                  <a:pt x="3111864" y="1814192"/>
                  <a:pt x="3116097" y="1813491"/>
                </a:cubicBezTo>
                <a:cubicBezTo>
                  <a:pt x="3118758" y="1812321"/>
                  <a:pt x="3117791" y="1810180"/>
                  <a:pt x="3118758" y="1806673"/>
                </a:cubicBezTo>
                <a:cubicBezTo>
                  <a:pt x="3111526" y="1806050"/>
                  <a:pt x="3104220" y="1806050"/>
                  <a:pt x="3096988" y="1806673"/>
                </a:cubicBezTo>
                <a:close/>
                <a:moveTo>
                  <a:pt x="4532069" y="1806479"/>
                </a:moveTo>
                <a:cubicBezTo>
                  <a:pt x="4521908" y="1807258"/>
                  <a:pt x="4526746" y="1811542"/>
                  <a:pt x="4535213" y="1815243"/>
                </a:cubicBezTo>
                <a:lnTo>
                  <a:pt x="4535454" y="1815243"/>
                </a:lnTo>
                <a:cubicBezTo>
                  <a:pt x="4545129" y="1819333"/>
                  <a:pt x="4556013" y="1823228"/>
                  <a:pt x="4572946" y="1829852"/>
                </a:cubicBezTo>
                <a:cubicBezTo>
                  <a:pt x="4580201" y="1818554"/>
                  <a:pt x="4578992" y="1816022"/>
                  <a:pt x="4559883" y="1810375"/>
                </a:cubicBezTo>
                <a:cubicBezTo>
                  <a:pt x="4550934" y="1807882"/>
                  <a:pt x="4541548" y="1806557"/>
                  <a:pt x="4532069" y="1806479"/>
                </a:cubicBezTo>
                <a:close/>
                <a:moveTo>
                  <a:pt x="5946707" y="1805480"/>
                </a:moveTo>
                <a:cubicBezTo>
                  <a:pt x="5937395" y="1804385"/>
                  <a:pt x="5928446" y="1805991"/>
                  <a:pt x="5917562" y="1809984"/>
                </a:cubicBezTo>
                <a:cubicBezTo>
                  <a:pt x="5936572" y="1816626"/>
                  <a:pt x="5957446" y="1819100"/>
                  <a:pt x="5978031" y="1817192"/>
                </a:cubicBezTo>
                <a:cubicBezTo>
                  <a:pt x="5965694" y="1810375"/>
                  <a:pt x="5956019" y="1806576"/>
                  <a:pt x="5946707" y="1805480"/>
                </a:cubicBezTo>
                <a:close/>
                <a:moveTo>
                  <a:pt x="1113083" y="1804142"/>
                </a:moveTo>
                <a:cubicBezTo>
                  <a:pt x="1113977" y="1806733"/>
                  <a:pt x="1116057" y="1808953"/>
                  <a:pt x="1118888" y="1810375"/>
                </a:cubicBezTo>
                <a:lnTo>
                  <a:pt x="1119130" y="1808816"/>
                </a:lnTo>
                <a:cubicBezTo>
                  <a:pt x="1127596" y="1810959"/>
                  <a:pt x="1136786" y="1812321"/>
                  <a:pt x="1144768" y="1813685"/>
                </a:cubicBezTo>
                <a:cubicBezTo>
                  <a:pt x="1146461" y="1811738"/>
                  <a:pt x="1148155" y="1810959"/>
                  <a:pt x="1147429" y="1810569"/>
                </a:cubicBezTo>
                <a:cubicBezTo>
                  <a:pt x="1142469" y="1807784"/>
                  <a:pt x="1137005" y="1805602"/>
                  <a:pt x="1131222" y="1804142"/>
                </a:cubicBezTo>
                <a:cubicBezTo>
                  <a:pt x="1125201" y="1803461"/>
                  <a:pt x="1119104" y="1803461"/>
                  <a:pt x="1113083" y="1804142"/>
                </a:cubicBezTo>
                <a:close/>
                <a:moveTo>
                  <a:pt x="2957423" y="1803751"/>
                </a:moveTo>
                <a:cubicBezTo>
                  <a:pt x="2953457" y="1803577"/>
                  <a:pt x="2949490" y="1803712"/>
                  <a:pt x="2945572" y="1804142"/>
                </a:cubicBezTo>
                <a:lnTo>
                  <a:pt x="2944604" y="1803948"/>
                </a:lnTo>
                <a:cubicBezTo>
                  <a:pt x="2941943" y="1803948"/>
                  <a:pt x="2942428" y="1806285"/>
                  <a:pt x="2941458" y="1807452"/>
                </a:cubicBezTo>
                <a:lnTo>
                  <a:pt x="2955247" y="1807452"/>
                </a:lnTo>
                <a:close/>
                <a:moveTo>
                  <a:pt x="1941524" y="1802972"/>
                </a:moveTo>
                <a:lnTo>
                  <a:pt x="1947814" y="1809401"/>
                </a:lnTo>
                <a:cubicBezTo>
                  <a:pt x="1955819" y="1810354"/>
                  <a:pt x="1963899" y="1810939"/>
                  <a:pt x="1972002" y="1811154"/>
                </a:cubicBezTo>
                <a:lnTo>
                  <a:pt x="1970065" y="1809011"/>
                </a:lnTo>
                <a:cubicBezTo>
                  <a:pt x="1971517" y="1809011"/>
                  <a:pt x="1968374" y="1806285"/>
                  <a:pt x="1967406" y="1804921"/>
                </a:cubicBezTo>
                <a:close/>
                <a:moveTo>
                  <a:pt x="894179" y="1802584"/>
                </a:moveTo>
                <a:cubicBezTo>
                  <a:pt x="891279" y="1802584"/>
                  <a:pt x="887650" y="1804727"/>
                  <a:pt x="889100" y="1805506"/>
                </a:cubicBezTo>
                <a:cubicBezTo>
                  <a:pt x="893841" y="1808232"/>
                  <a:pt x="899164" y="1810219"/>
                  <a:pt x="904822" y="1811348"/>
                </a:cubicBezTo>
                <a:cubicBezTo>
                  <a:pt x="918611" y="1812712"/>
                  <a:pt x="931913" y="1812906"/>
                  <a:pt x="948360" y="1813685"/>
                </a:cubicBezTo>
                <a:lnTo>
                  <a:pt x="956344" y="1826151"/>
                </a:lnTo>
                <a:cubicBezTo>
                  <a:pt x="966695" y="1824145"/>
                  <a:pt x="977531" y="1824613"/>
                  <a:pt x="987546" y="1827514"/>
                </a:cubicBezTo>
                <a:lnTo>
                  <a:pt x="1016813" y="1824592"/>
                </a:lnTo>
                <a:lnTo>
                  <a:pt x="983191" y="1807452"/>
                </a:lnTo>
                <a:cubicBezTo>
                  <a:pt x="954892" y="1805894"/>
                  <a:pt x="924416" y="1803948"/>
                  <a:pt x="894179" y="1802584"/>
                </a:cubicBezTo>
                <a:close/>
                <a:moveTo>
                  <a:pt x="1285363" y="1802535"/>
                </a:moveTo>
                <a:cubicBezTo>
                  <a:pt x="1278227" y="1802876"/>
                  <a:pt x="1273329" y="1804239"/>
                  <a:pt x="1271757" y="1806673"/>
                </a:cubicBezTo>
                <a:cubicBezTo>
                  <a:pt x="1268854" y="1812264"/>
                  <a:pt x="1266653" y="1818067"/>
                  <a:pt x="1265226" y="1824008"/>
                </a:cubicBezTo>
                <a:cubicBezTo>
                  <a:pt x="1293042" y="1828294"/>
                  <a:pt x="1282156" y="1819333"/>
                  <a:pt x="1292316" y="1817971"/>
                </a:cubicBezTo>
                <a:lnTo>
                  <a:pt x="1293284" y="1818360"/>
                </a:lnTo>
                <a:cubicBezTo>
                  <a:pt x="1304409" y="1816801"/>
                  <a:pt x="1314810" y="1815243"/>
                  <a:pt x="1324486" y="1813100"/>
                </a:cubicBezTo>
                <a:cubicBezTo>
                  <a:pt x="1326906" y="1813100"/>
                  <a:pt x="1326180" y="1810180"/>
                  <a:pt x="1324486" y="1808622"/>
                </a:cubicBezTo>
                <a:cubicBezTo>
                  <a:pt x="1320834" y="1806614"/>
                  <a:pt x="1316723" y="1805232"/>
                  <a:pt x="1312393" y="1804530"/>
                </a:cubicBezTo>
                <a:cubicBezTo>
                  <a:pt x="1301871" y="1802875"/>
                  <a:pt x="1292498" y="1802194"/>
                  <a:pt x="1285363" y="1802535"/>
                </a:cubicBezTo>
                <a:close/>
                <a:moveTo>
                  <a:pt x="6760757" y="1802193"/>
                </a:moveTo>
                <a:cubicBezTo>
                  <a:pt x="6761242" y="1806089"/>
                  <a:pt x="6759548" y="1808816"/>
                  <a:pt x="6762209" y="1809984"/>
                </a:cubicBezTo>
                <a:lnTo>
                  <a:pt x="6762209" y="1810375"/>
                </a:lnTo>
                <a:cubicBezTo>
                  <a:pt x="6770506" y="1812614"/>
                  <a:pt x="6778995" y="1814368"/>
                  <a:pt x="6787606" y="1815634"/>
                </a:cubicBezTo>
                <a:cubicBezTo>
                  <a:pt x="6787606" y="1813685"/>
                  <a:pt x="6790267" y="1811348"/>
                  <a:pt x="6787606" y="1809984"/>
                </a:cubicBezTo>
                <a:cubicBezTo>
                  <a:pt x="6778825" y="1807005"/>
                  <a:pt x="6769876" y="1804395"/>
                  <a:pt x="6760757" y="1802193"/>
                </a:cubicBezTo>
                <a:close/>
                <a:moveTo>
                  <a:pt x="6544455" y="1802000"/>
                </a:moveTo>
                <a:cubicBezTo>
                  <a:pt x="6539073" y="1802000"/>
                  <a:pt x="6534356" y="1804727"/>
                  <a:pt x="6525649" y="1810180"/>
                </a:cubicBezTo>
                <a:lnTo>
                  <a:pt x="6567252" y="1810180"/>
                </a:lnTo>
                <a:cubicBezTo>
                  <a:pt x="6555885" y="1804727"/>
                  <a:pt x="6549837" y="1802000"/>
                  <a:pt x="6544455" y="1802000"/>
                </a:cubicBezTo>
                <a:close/>
                <a:moveTo>
                  <a:pt x="4216412" y="1801805"/>
                </a:moveTo>
                <a:lnTo>
                  <a:pt x="4221976" y="1803557"/>
                </a:lnTo>
                <a:lnTo>
                  <a:pt x="4221976" y="1801805"/>
                </a:lnTo>
                <a:close/>
                <a:moveTo>
                  <a:pt x="2140744" y="1801342"/>
                </a:moveTo>
                <a:cubicBezTo>
                  <a:pt x="2134365" y="1801123"/>
                  <a:pt x="2130313" y="1802973"/>
                  <a:pt x="2122210" y="1806673"/>
                </a:cubicBezTo>
                <a:cubicBezTo>
                  <a:pt x="2148092" y="1810763"/>
                  <a:pt x="2168410" y="1815049"/>
                  <a:pt x="2174697" y="1808816"/>
                </a:cubicBezTo>
                <a:lnTo>
                  <a:pt x="2173247" y="1808426"/>
                </a:lnTo>
                <a:cubicBezTo>
                  <a:pt x="2155832" y="1803850"/>
                  <a:pt x="2147124" y="1801561"/>
                  <a:pt x="2140744" y="1801342"/>
                </a:cubicBezTo>
                <a:close/>
                <a:moveTo>
                  <a:pt x="3831097" y="1798494"/>
                </a:moveTo>
                <a:lnTo>
                  <a:pt x="3830371" y="1799077"/>
                </a:lnTo>
                <a:lnTo>
                  <a:pt x="3815617" y="1800246"/>
                </a:lnTo>
                <a:cubicBezTo>
                  <a:pt x="3817866" y="1801921"/>
                  <a:pt x="3820502" y="1803246"/>
                  <a:pt x="3823357" y="1804142"/>
                </a:cubicBezTo>
                <a:cubicBezTo>
                  <a:pt x="3827107" y="1804727"/>
                  <a:pt x="3830975" y="1804727"/>
                  <a:pt x="3834726" y="1804142"/>
                </a:cubicBezTo>
                <a:cubicBezTo>
                  <a:pt x="3837387" y="1802972"/>
                  <a:pt x="3833273" y="1800831"/>
                  <a:pt x="3831097" y="1798494"/>
                </a:cubicBezTo>
                <a:close/>
                <a:moveTo>
                  <a:pt x="6309165" y="1798298"/>
                </a:moveTo>
                <a:cubicBezTo>
                  <a:pt x="6314607" y="1802428"/>
                  <a:pt x="6320727" y="1805954"/>
                  <a:pt x="6327306" y="1808816"/>
                </a:cubicBezTo>
                <a:lnTo>
                  <a:pt x="6326824" y="1807064"/>
                </a:lnTo>
                <a:cubicBezTo>
                  <a:pt x="6351012" y="1810569"/>
                  <a:pt x="6375200" y="1813491"/>
                  <a:pt x="6398177" y="1816801"/>
                </a:cubicBezTo>
                <a:cubicBezTo>
                  <a:pt x="6397669" y="1814951"/>
                  <a:pt x="6397042" y="1813139"/>
                  <a:pt x="6396242" y="1811348"/>
                </a:cubicBezTo>
                <a:close/>
                <a:moveTo>
                  <a:pt x="3545195" y="1797715"/>
                </a:moveTo>
                <a:lnTo>
                  <a:pt x="3561399" y="1801999"/>
                </a:lnTo>
                <a:cubicBezTo>
                  <a:pt x="3561399" y="1801999"/>
                  <a:pt x="3561399" y="1799662"/>
                  <a:pt x="3561399" y="1799662"/>
                </a:cubicBezTo>
                <a:close/>
                <a:moveTo>
                  <a:pt x="2909108" y="1797227"/>
                </a:moveTo>
                <a:cubicBezTo>
                  <a:pt x="2907354" y="1796886"/>
                  <a:pt x="2905057" y="1797227"/>
                  <a:pt x="2903001" y="1797324"/>
                </a:cubicBezTo>
                <a:lnTo>
                  <a:pt x="2903242" y="1798494"/>
                </a:lnTo>
                <a:lnTo>
                  <a:pt x="2911950" y="1801220"/>
                </a:lnTo>
                <a:cubicBezTo>
                  <a:pt x="2912071" y="1798590"/>
                  <a:pt x="2910861" y="1797568"/>
                  <a:pt x="2909108" y="1797227"/>
                </a:cubicBezTo>
                <a:close/>
                <a:moveTo>
                  <a:pt x="2888003" y="1796739"/>
                </a:moveTo>
                <a:cubicBezTo>
                  <a:pt x="2894293" y="1801025"/>
                  <a:pt x="2896952" y="1799273"/>
                  <a:pt x="2899854" y="1798494"/>
                </a:cubicBezTo>
                <a:close/>
                <a:moveTo>
                  <a:pt x="5435733" y="1796545"/>
                </a:moveTo>
                <a:cubicBezTo>
                  <a:pt x="5427436" y="1797013"/>
                  <a:pt x="5419262" y="1798533"/>
                  <a:pt x="5411545" y="1801025"/>
                </a:cubicBezTo>
                <a:cubicBezTo>
                  <a:pt x="5419528" y="1803751"/>
                  <a:pt x="5427269" y="1806673"/>
                  <a:pt x="5435733" y="1809011"/>
                </a:cubicBezTo>
                <a:cubicBezTo>
                  <a:pt x="5440669" y="1810043"/>
                  <a:pt x="5445674" y="1810822"/>
                  <a:pt x="5450731" y="1811348"/>
                </a:cubicBezTo>
                <a:cubicBezTo>
                  <a:pt x="5450731" y="1813879"/>
                  <a:pt x="5450731" y="1816413"/>
                  <a:pt x="5454359" y="1818750"/>
                </a:cubicBezTo>
                <a:cubicBezTo>
                  <a:pt x="5465073" y="1825470"/>
                  <a:pt x="5478547" y="1828741"/>
                  <a:pt x="5492093" y="1827903"/>
                </a:cubicBezTo>
                <a:cubicBezTo>
                  <a:pt x="5502735" y="1826345"/>
                  <a:pt x="5510234" y="1823228"/>
                  <a:pt x="5521601" y="1822255"/>
                </a:cubicBezTo>
                <a:cubicBezTo>
                  <a:pt x="5532970" y="1821282"/>
                  <a:pt x="5546998" y="1823425"/>
                  <a:pt x="5538534" y="1816801"/>
                </a:cubicBezTo>
                <a:cubicBezTo>
                  <a:pt x="5528881" y="1811912"/>
                  <a:pt x="5517779" y="1809148"/>
                  <a:pt x="5506365" y="1808816"/>
                </a:cubicBezTo>
                <a:cubicBezTo>
                  <a:pt x="5496930" y="1807452"/>
                  <a:pt x="5487738" y="1806479"/>
                  <a:pt x="5478304" y="1805506"/>
                </a:cubicBezTo>
                <a:lnTo>
                  <a:pt x="5461373" y="1809790"/>
                </a:lnTo>
                <a:cubicBezTo>
                  <a:pt x="5459245" y="1808193"/>
                  <a:pt x="5457285" y="1806420"/>
                  <a:pt x="5455568" y="1804530"/>
                </a:cubicBezTo>
                <a:cubicBezTo>
                  <a:pt x="5451408" y="1799019"/>
                  <a:pt x="5443691" y="1795903"/>
                  <a:pt x="5435733" y="1796545"/>
                </a:cubicBezTo>
                <a:close/>
                <a:moveTo>
                  <a:pt x="3265096" y="1796545"/>
                </a:moveTo>
                <a:lnTo>
                  <a:pt x="3266063" y="1797519"/>
                </a:lnTo>
                <a:lnTo>
                  <a:pt x="3269520" y="1797888"/>
                </a:lnTo>
                <a:lnTo>
                  <a:pt x="3288495" y="1803648"/>
                </a:lnTo>
                <a:cubicBezTo>
                  <a:pt x="3296734" y="1804678"/>
                  <a:pt x="3305236" y="1804346"/>
                  <a:pt x="3313472" y="1802584"/>
                </a:cubicBezTo>
                <a:lnTo>
                  <a:pt x="3269520" y="1797888"/>
                </a:lnTo>
                <a:close/>
                <a:moveTo>
                  <a:pt x="5735665" y="1795960"/>
                </a:moveTo>
                <a:cubicBezTo>
                  <a:pt x="5742681" y="1804727"/>
                  <a:pt x="5759853" y="1807452"/>
                  <a:pt x="5776303" y="1808816"/>
                </a:cubicBezTo>
                <a:cubicBezTo>
                  <a:pt x="5793960" y="1810959"/>
                  <a:pt x="5800491" y="1808816"/>
                  <a:pt x="5800491" y="1802972"/>
                </a:cubicBezTo>
                <a:cubicBezTo>
                  <a:pt x="5800611" y="1801473"/>
                  <a:pt x="5800611" y="1799993"/>
                  <a:pt x="5800491" y="1798494"/>
                </a:cubicBezTo>
                <a:close/>
                <a:moveTo>
                  <a:pt x="6057126" y="1795378"/>
                </a:moveTo>
                <a:cubicBezTo>
                  <a:pt x="6045031" y="1795378"/>
                  <a:pt x="6032938" y="1795378"/>
                  <a:pt x="6032938" y="1799856"/>
                </a:cubicBezTo>
                <a:cubicBezTo>
                  <a:pt x="6045709" y="1805602"/>
                  <a:pt x="6060148" y="1808503"/>
                  <a:pt x="6074783" y="1808232"/>
                </a:cubicBezTo>
                <a:cubicBezTo>
                  <a:pt x="6094618" y="1809984"/>
                  <a:pt x="6113484" y="1809790"/>
                  <a:pt x="6133319" y="1812127"/>
                </a:cubicBezTo>
                <a:cubicBezTo>
                  <a:pt x="6153152" y="1814464"/>
                  <a:pt x="6167183" y="1818945"/>
                  <a:pt x="6184113" y="1822061"/>
                </a:cubicBezTo>
                <a:cubicBezTo>
                  <a:pt x="6188539" y="1822449"/>
                  <a:pt x="6192991" y="1822449"/>
                  <a:pt x="6197417" y="1822061"/>
                </a:cubicBezTo>
                <a:cubicBezTo>
                  <a:pt x="6191853" y="1816413"/>
                  <a:pt x="6197417" y="1814270"/>
                  <a:pt x="6212412" y="1815828"/>
                </a:cubicBezTo>
                <a:cubicBezTo>
                  <a:pt x="6227410" y="1817386"/>
                  <a:pt x="6254501" y="1825371"/>
                  <a:pt x="6247243" y="1814464"/>
                </a:cubicBezTo>
                <a:cubicBezTo>
                  <a:pt x="6242891" y="1807452"/>
                  <a:pt x="6223055" y="1806285"/>
                  <a:pt x="6208542" y="1805309"/>
                </a:cubicBezTo>
                <a:close/>
                <a:moveTo>
                  <a:pt x="1482192" y="1794793"/>
                </a:moveTo>
                <a:cubicBezTo>
                  <a:pt x="1467197" y="1794793"/>
                  <a:pt x="1451231" y="1794793"/>
                  <a:pt x="1447120" y="1799856"/>
                </a:cubicBezTo>
                <a:cubicBezTo>
                  <a:pt x="1443009" y="1804921"/>
                  <a:pt x="1408178" y="1798494"/>
                  <a:pt x="1411080" y="1808232"/>
                </a:cubicBezTo>
                <a:cubicBezTo>
                  <a:pt x="1441241" y="1813354"/>
                  <a:pt x="1472347" y="1813879"/>
                  <a:pt x="1502754" y="1809790"/>
                </a:cubicBezTo>
                <a:lnTo>
                  <a:pt x="1504445" y="1808816"/>
                </a:lnTo>
                <a:cubicBezTo>
                  <a:pt x="1520288" y="1813354"/>
                  <a:pt x="1536421" y="1817112"/>
                  <a:pt x="1552821" y="1820112"/>
                </a:cubicBezTo>
                <a:cubicBezTo>
                  <a:pt x="1564383" y="1820717"/>
                  <a:pt x="1575993" y="1820190"/>
                  <a:pt x="1587411" y="1818554"/>
                </a:cubicBezTo>
                <a:lnTo>
                  <a:pt x="1605794" y="1828682"/>
                </a:lnTo>
                <a:cubicBezTo>
                  <a:pt x="1627079" y="1830631"/>
                  <a:pt x="1632399" y="1827124"/>
                  <a:pt x="1626597" y="1821088"/>
                </a:cubicBezTo>
                <a:cubicBezTo>
                  <a:pt x="1620500" y="1816763"/>
                  <a:pt x="1613196" y="1813685"/>
                  <a:pt x="1605311" y="1812127"/>
                </a:cubicBezTo>
                <a:cubicBezTo>
                  <a:pt x="1565521" y="1801571"/>
                  <a:pt x="1524062" y="1795748"/>
                  <a:pt x="1482192" y="1794793"/>
                </a:cubicBezTo>
                <a:close/>
                <a:moveTo>
                  <a:pt x="3982030" y="1794598"/>
                </a:moveTo>
                <a:cubicBezTo>
                  <a:pt x="3982030" y="1794598"/>
                  <a:pt x="3982030" y="1795766"/>
                  <a:pt x="3982030" y="1796351"/>
                </a:cubicBezTo>
                <a:lnTo>
                  <a:pt x="3989288" y="1795960"/>
                </a:lnTo>
                <a:lnTo>
                  <a:pt x="3991706" y="1794598"/>
                </a:lnTo>
                <a:close/>
                <a:moveTo>
                  <a:pt x="5793719" y="1792261"/>
                </a:moveTo>
                <a:lnTo>
                  <a:pt x="5801700" y="1797130"/>
                </a:lnTo>
                <a:lnTo>
                  <a:pt x="5804118" y="1793429"/>
                </a:lnTo>
                <a:close/>
                <a:moveTo>
                  <a:pt x="1196046" y="1791286"/>
                </a:moveTo>
                <a:cubicBezTo>
                  <a:pt x="1191209" y="1791286"/>
                  <a:pt x="1193388" y="1796351"/>
                  <a:pt x="1194355" y="1799273"/>
                </a:cubicBezTo>
                <a:cubicBezTo>
                  <a:pt x="1197788" y="1801122"/>
                  <a:pt x="1201659" y="1802369"/>
                  <a:pt x="1205724" y="1802972"/>
                </a:cubicBezTo>
                <a:cubicBezTo>
                  <a:pt x="1225072" y="1804530"/>
                  <a:pt x="1232089" y="1800831"/>
                  <a:pt x="1235715" y="1795766"/>
                </a:cubicBezTo>
                <a:cubicBezTo>
                  <a:pt x="1235715" y="1795766"/>
                  <a:pt x="1233539" y="1794402"/>
                  <a:pt x="1232571" y="1793623"/>
                </a:cubicBezTo>
                <a:cubicBezTo>
                  <a:pt x="1230732" y="1792689"/>
                  <a:pt x="1228797" y="1791909"/>
                  <a:pt x="1226766" y="1791286"/>
                </a:cubicBezTo>
                <a:cubicBezTo>
                  <a:pt x="1216535" y="1790566"/>
                  <a:pt x="1206255" y="1790623"/>
                  <a:pt x="1196046" y="1791482"/>
                </a:cubicBezTo>
                <a:close/>
                <a:moveTo>
                  <a:pt x="10585860" y="1790507"/>
                </a:moveTo>
                <a:lnTo>
                  <a:pt x="10610048" y="1794208"/>
                </a:lnTo>
                <a:lnTo>
                  <a:pt x="10608354" y="1794208"/>
                </a:lnTo>
                <a:lnTo>
                  <a:pt x="10585678" y="1790749"/>
                </a:lnTo>
                <a:close/>
                <a:moveTo>
                  <a:pt x="4451038" y="1790118"/>
                </a:moveTo>
                <a:cubicBezTo>
                  <a:pt x="4433864" y="1795960"/>
                  <a:pt x="4433864" y="1795960"/>
                  <a:pt x="4466277" y="1812712"/>
                </a:cubicBezTo>
                <a:lnTo>
                  <a:pt x="4466518" y="1812712"/>
                </a:lnTo>
                <a:cubicBezTo>
                  <a:pt x="4480546" y="1801805"/>
                  <a:pt x="4480546" y="1801805"/>
                  <a:pt x="4451038" y="1790118"/>
                </a:cubicBezTo>
                <a:close/>
                <a:moveTo>
                  <a:pt x="5571912" y="1789728"/>
                </a:moveTo>
                <a:lnTo>
                  <a:pt x="5571912" y="1790312"/>
                </a:lnTo>
                <a:lnTo>
                  <a:pt x="5572599" y="1790281"/>
                </a:lnTo>
                <a:lnTo>
                  <a:pt x="5577235" y="1794014"/>
                </a:lnTo>
                <a:lnTo>
                  <a:pt x="5590295" y="1794014"/>
                </a:lnTo>
                <a:cubicBezTo>
                  <a:pt x="5588360" y="1792455"/>
                  <a:pt x="5585942" y="1789924"/>
                  <a:pt x="5584490" y="1789728"/>
                </a:cubicBezTo>
                <a:lnTo>
                  <a:pt x="5572599" y="1790281"/>
                </a:lnTo>
                <a:close/>
                <a:moveTo>
                  <a:pt x="6378344" y="1788754"/>
                </a:moveTo>
                <a:cubicBezTo>
                  <a:pt x="6378344" y="1791092"/>
                  <a:pt x="6378344" y="1793235"/>
                  <a:pt x="6378344" y="1795378"/>
                </a:cubicBezTo>
                <a:lnTo>
                  <a:pt x="6378344" y="1800052"/>
                </a:lnTo>
                <a:cubicBezTo>
                  <a:pt x="6396242" y="1805506"/>
                  <a:pt x="6413657" y="1809011"/>
                  <a:pt x="6422365" y="1803557"/>
                </a:cubicBezTo>
                <a:cubicBezTo>
                  <a:pt x="6425511" y="1801805"/>
                  <a:pt x="6422365" y="1796936"/>
                  <a:pt x="6417286" y="1794014"/>
                </a:cubicBezTo>
                <a:cubicBezTo>
                  <a:pt x="6405653" y="1788268"/>
                  <a:pt x="6391671" y="1786378"/>
                  <a:pt x="6378344" y="1788754"/>
                </a:cubicBezTo>
                <a:close/>
                <a:moveTo>
                  <a:pt x="5849592" y="1788754"/>
                </a:moveTo>
                <a:cubicBezTo>
                  <a:pt x="5827582" y="1795766"/>
                  <a:pt x="5837740" y="1803751"/>
                  <a:pt x="5842336" y="1812906"/>
                </a:cubicBezTo>
                <a:lnTo>
                  <a:pt x="5842336" y="1812127"/>
                </a:lnTo>
                <a:lnTo>
                  <a:pt x="5882246" y="1812127"/>
                </a:lnTo>
                <a:close/>
                <a:moveTo>
                  <a:pt x="4135867" y="1788169"/>
                </a:moveTo>
                <a:cubicBezTo>
                  <a:pt x="4120871" y="1786808"/>
                  <a:pt x="4112405" y="1789339"/>
                  <a:pt x="4115549" y="1794987"/>
                </a:cubicBezTo>
                <a:lnTo>
                  <a:pt x="4114822" y="1794987"/>
                </a:lnTo>
                <a:cubicBezTo>
                  <a:pt x="4116105" y="1796701"/>
                  <a:pt x="4117580" y="1798318"/>
                  <a:pt x="4119178" y="1799856"/>
                </a:cubicBezTo>
                <a:cubicBezTo>
                  <a:pt x="4123289" y="1800187"/>
                  <a:pt x="4127400" y="1800187"/>
                  <a:pt x="4131514" y="1799856"/>
                </a:cubicBezTo>
                <a:cubicBezTo>
                  <a:pt x="4139737" y="1797909"/>
                  <a:pt x="4159813" y="1799856"/>
                  <a:pt x="4148686" y="1791482"/>
                </a:cubicBezTo>
                <a:cubicBezTo>
                  <a:pt x="4144719" y="1789709"/>
                  <a:pt x="4140367" y="1788599"/>
                  <a:pt x="4135867" y="1788169"/>
                </a:cubicBezTo>
                <a:close/>
                <a:moveTo>
                  <a:pt x="3521972" y="1787196"/>
                </a:moveTo>
                <a:cubicBezTo>
                  <a:pt x="3520039" y="1787196"/>
                  <a:pt x="3513990" y="1788949"/>
                  <a:pt x="3514958" y="1789533"/>
                </a:cubicBezTo>
                <a:cubicBezTo>
                  <a:pt x="3519361" y="1792261"/>
                  <a:pt x="3524247" y="1794423"/>
                  <a:pt x="3529471" y="1795960"/>
                </a:cubicBezTo>
                <a:cubicBezTo>
                  <a:pt x="3533897" y="1797208"/>
                  <a:pt x="3538567" y="1797850"/>
                  <a:pt x="3543257" y="1797909"/>
                </a:cubicBezTo>
                <a:lnTo>
                  <a:pt x="3542775" y="1797130"/>
                </a:lnTo>
                <a:cubicBezTo>
                  <a:pt x="3542775" y="1795572"/>
                  <a:pt x="3542775" y="1793819"/>
                  <a:pt x="3538663" y="1792455"/>
                </a:cubicBezTo>
                <a:cubicBezTo>
                  <a:pt x="3533341" y="1790255"/>
                  <a:pt x="3527729" y="1788501"/>
                  <a:pt x="3521972" y="1787196"/>
                </a:cubicBezTo>
                <a:close/>
                <a:moveTo>
                  <a:pt x="3312989" y="1786611"/>
                </a:moveTo>
                <a:lnTo>
                  <a:pt x="3364509" y="1795960"/>
                </a:lnTo>
                <a:cubicBezTo>
                  <a:pt x="3368428" y="1800811"/>
                  <a:pt x="3373435" y="1805037"/>
                  <a:pt x="3379263" y="1808426"/>
                </a:cubicBezTo>
                <a:cubicBezTo>
                  <a:pt x="3387875" y="1811055"/>
                  <a:pt x="3396679" y="1813276"/>
                  <a:pt x="3405628" y="1815049"/>
                </a:cubicBezTo>
                <a:lnTo>
                  <a:pt x="3405872" y="1816217"/>
                </a:lnTo>
                <a:cubicBezTo>
                  <a:pt x="3444814" y="1828294"/>
                  <a:pt x="3457150" y="1830046"/>
                  <a:pt x="3481580" y="1823813"/>
                </a:cubicBezTo>
                <a:cubicBezTo>
                  <a:pt x="3485932" y="1822840"/>
                  <a:pt x="3485208" y="1817386"/>
                  <a:pt x="3481580" y="1815438"/>
                </a:cubicBezTo>
                <a:cubicBezTo>
                  <a:pt x="3475338" y="1811700"/>
                  <a:pt x="3466777" y="1811700"/>
                  <a:pt x="3460535" y="1815438"/>
                </a:cubicBezTo>
                <a:cubicBezTo>
                  <a:pt x="3457318" y="1816861"/>
                  <a:pt x="3453907" y="1817971"/>
                  <a:pt x="3450378" y="1818750"/>
                </a:cubicBezTo>
                <a:cubicBezTo>
                  <a:pt x="3443846" y="1814172"/>
                  <a:pt x="3436710" y="1810199"/>
                  <a:pt x="3429090" y="1806868"/>
                </a:cubicBezTo>
                <a:cubicBezTo>
                  <a:pt x="3417820" y="1803070"/>
                  <a:pt x="3406258" y="1799817"/>
                  <a:pt x="3394503" y="1797130"/>
                </a:cubicBezTo>
                <a:cubicBezTo>
                  <a:pt x="3397161" y="1793819"/>
                  <a:pt x="3391359" y="1790312"/>
                  <a:pt x="3380713" y="1788169"/>
                </a:cubicBezTo>
                <a:cubicBezTo>
                  <a:pt x="3358656" y="1783086"/>
                  <a:pt x="3335362" y="1782542"/>
                  <a:pt x="3312989" y="1786611"/>
                </a:cubicBezTo>
                <a:close/>
                <a:moveTo>
                  <a:pt x="6368427" y="1785638"/>
                </a:moveTo>
                <a:lnTo>
                  <a:pt x="6368427" y="1789339"/>
                </a:lnTo>
                <a:lnTo>
                  <a:pt x="6378344" y="1788366"/>
                </a:lnTo>
                <a:close/>
                <a:moveTo>
                  <a:pt x="5936912" y="1784665"/>
                </a:moveTo>
                <a:cubicBezTo>
                  <a:pt x="5940056" y="1789047"/>
                  <a:pt x="5944410" y="1792212"/>
                  <a:pt x="5952029" y="1794159"/>
                </a:cubicBezTo>
                <a:lnTo>
                  <a:pt x="5985831" y="1796294"/>
                </a:lnTo>
                <a:lnTo>
                  <a:pt x="5987706" y="1796739"/>
                </a:lnTo>
                <a:lnTo>
                  <a:pt x="5986739" y="1796351"/>
                </a:lnTo>
                <a:lnTo>
                  <a:pt x="5985831" y="1796294"/>
                </a:lnTo>
                <a:close/>
                <a:moveTo>
                  <a:pt x="7924204" y="1783301"/>
                </a:moveTo>
                <a:lnTo>
                  <a:pt x="7929042" y="1786223"/>
                </a:lnTo>
                <a:cubicBezTo>
                  <a:pt x="7930251" y="1786223"/>
                  <a:pt x="7931945" y="1786223"/>
                  <a:pt x="7932186" y="1784859"/>
                </a:cubicBezTo>
                <a:cubicBezTo>
                  <a:pt x="7932427" y="1783495"/>
                  <a:pt x="7929766" y="1783885"/>
                  <a:pt x="7928798" y="1783301"/>
                </a:cubicBezTo>
                <a:close/>
                <a:moveTo>
                  <a:pt x="7362315" y="1782327"/>
                </a:moveTo>
                <a:cubicBezTo>
                  <a:pt x="7357718" y="1782327"/>
                  <a:pt x="7352881" y="1785249"/>
                  <a:pt x="7355057" y="1787002"/>
                </a:cubicBezTo>
                <a:cubicBezTo>
                  <a:pt x="7361662" y="1792104"/>
                  <a:pt x="7369473" y="1796077"/>
                  <a:pt x="7378036" y="1798688"/>
                </a:cubicBezTo>
                <a:cubicBezTo>
                  <a:pt x="7390396" y="1800518"/>
                  <a:pt x="7402951" y="1801434"/>
                  <a:pt x="7415528" y="1801414"/>
                </a:cubicBezTo>
                <a:lnTo>
                  <a:pt x="7414561" y="1801220"/>
                </a:lnTo>
                <a:cubicBezTo>
                  <a:pt x="7401016" y="1794014"/>
                  <a:pt x="7393034" y="1788949"/>
                  <a:pt x="7382391" y="1784470"/>
                </a:cubicBezTo>
                <a:cubicBezTo>
                  <a:pt x="7375931" y="1782716"/>
                  <a:pt x="7369110" y="1781976"/>
                  <a:pt x="7362315" y="1782327"/>
                </a:cubicBezTo>
                <a:close/>
                <a:moveTo>
                  <a:pt x="5704704" y="1779796"/>
                </a:moveTo>
                <a:cubicBezTo>
                  <a:pt x="5706642" y="1783691"/>
                  <a:pt x="5706883" y="1785832"/>
                  <a:pt x="5707850" y="1786028"/>
                </a:cubicBezTo>
                <a:lnTo>
                  <a:pt x="5707124" y="1784274"/>
                </a:lnTo>
                <a:cubicBezTo>
                  <a:pt x="5713655" y="1785521"/>
                  <a:pt x="5720283" y="1786515"/>
                  <a:pt x="5726958" y="1787196"/>
                </a:cubicBezTo>
                <a:cubicBezTo>
                  <a:pt x="5726958" y="1786028"/>
                  <a:pt x="5726958" y="1783885"/>
                  <a:pt x="5724057" y="1783301"/>
                </a:cubicBezTo>
                <a:cubicBezTo>
                  <a:pt x="5718249" y="1781937"/>
                  <a:pt x="5711720" y="1780963"/>
                  <a:pt x="5704704" y="1779796"/>
                </a:cubicBezTo>
                <a:close/>
                <a:moveTo>
                  <a:pt x="3981304" y="1779405"/>
                </a:moveTo>
                <a:cubicBezTo>
                  <a:pt x="3979854" y="1779405"/>
                  <a:pt x="3977919" y="1779405"/>
                  <a:pt x="3977434" y="1780575"/>
                </a:cubicBezTo>
                <a:cubicBezTo>
                  <a:pt x="3976952" y="1781742"/>
                  <a:pt x="3979369" y="1781742"/>
                  <a:pt x="3980580" y="1782522"/>
                </a:cubicBezTo>
                <a:lnTo>
                  <a:pt x="3986386" y="1782522"/>
                </a:lnTo>
                <a:close/>
                <a:moveTo>
                  <a:pt x="6307471" y="1779017"/>
                </a:moveTo>
                <a:cubicBezTo>
                  <a:pt x="6308634" y="1781041"/>
                  <a:pt x="6310013" y="1783008"/>
                  <a:pt x="6311585" y="1784859"/>
                </a:cubicBezTo>
                <a:lnTo>
                  <a:pt x="6312311" y="1783495"/>
                </a:lnTo>
                <a:lnTo>
                  <a:pt x="6319084" y="1783495"/>
                </a:lnTo>
                <a:lnTo>
                  <a:pt x="6314729" y="1779017"/>
                </a:lnTo>
                <a:close/>
                <a:moveTo>
                  <a:pt x="3826017" y="1778383"/>
                </a:moveTo>
                <a:cubicBezTo>
                  <a:pt x="3824808" y="1778480"/>
                  <a:pt x="3823961" y="1779210"/>
                  <a:pt x="3822872" y="1779599"/>
                </a:cubicBezTo>
                <a:lnTo>
                  <a:pt x="3822148" y="1779599"/>
                </a:lnTo>
                <a:lnTo>
                  <a:pt x="3831338" y="1780963"/>
                </a:lnTo>
                <a:cubicBezTo>
                  <a:pt x="3828799" y="1778821"/>
                  <a:pt x="3827227" y="1778286"/>
                  <a:pt x="3826017" y="1778383"/>
                </a:cubicBezTo>
                <a:close/>
                <a:moveTo>
                  <a:pt x="3410950" y="1777458"/>
                </a:moveTo>
                <a:lnTo>
                  <a:pt x="3448443" y="1800831"/>
                </a:lnTo>
                <a:lnTo>
                  <a:pt x="3493190" y="1804727"/>
                </a:lnTo>
                <a:cubicBezTo>
                  <a:pt x="3494157" y="1803168"/>
                  <a:pt x="3496092" y="1801025"/>
                  <a:pt x="3493914" y="1800246"/>
                </a:cubicBezTo>
                <a:lnTo>
                  <a:pt x="3492949" y="1799273"/>
                </a:lnTo>
                <a:cubicBezTo>
                  <a:pt x="3468324" y="1786593"/>
                  <a:pt x="3440121" y="1779094"/>
                  <a:pt x="3410950" y="1777458"/>
                </a:cubicBezTo>
                <a:close/>
                <a:moveTo>
                  <a:pt x="3125046" y="1777068"/>
                </a:moveTo>
                <a:cubicBezTo>
                  <a:pt x="3131166" y="1780282"/>
                  <a:pt x="3137553" y="1783145"/>
                  <a:pt x="3144155" y="1785638"/>
                </a:cubicBezTo>
                <a:cubicBezTo>
                  <a:pt x="3149453" y="1786184"/>
                  <a:pt x="3154798" y="1786241"/>
                  <a:pt x="3160121" y="1785832"/>
                </a:cubicBezTo>
                <a:lnTo>
                  <a:pt x="3159636" y="1784274"/>
                </a:lnTo>
                <a:cubicBezTo>
                  <a:pt x="3154991" y="1782014"/>
                  <a:pt x="3150034" y="1780184"/>
                  <a:pt x="3144882" y="1778820"/>
                </a:cubicBezTo>
                <a:cubicBezTo>
                  <a:pt x="3138325" y="1777847"/>
                  <a:pt x="3131699" y="1777262"/>
                  <a:pt x="3125046" y="1777068"/>
                </a:cubicBezTo>
                <a:close/>
                <a:moveTo>
                  <a:pt x="7822129" y="1776483"/>
                </a:moveTo>
                <a:cubicBezTo>
                  <a:pt x="7818744" y="1776483"/>
                  <a:pt x="7820679" y="1779990"/>
                  <a:pt x="7820436" y="1781742"/>
                </a:cubicBezTo>
                <a:cubicBezTo>
                  <a:pt x="7827160" y="1782677"/>
                  <a:pt x="7833933" y="1783321"/>
                  <a:pt x="7840754" y="1783691"/>
                </a:cubicBezTo>
                <a:lnTo>
                  <a:pt x="7840754" y="1783301"/>
                </a:lnTo>
                <a:cubicBezTo>
                  <a:pt x="7842447" y="1783301"/>
                  <a:pt x="7840754" y="1780769"/>
                  <a:pt x="7840754" y="1778626"/>
                </a:cubicBezTo>
                <a:cubicBezTo>
                  <a:pt x="7834636" y="1777497"/>
                  <a:pt x="7828394" y="1776776"/>
                  <a:pt x="7822129" y="1776483"/>
                </a:cubicBezTo>
                <a:close/>
                <a:moveTo>
                  <a:pt x="4937943" y="1775121"/>
                </a:moveTo>
                <a:lnTo>
                  <a:pt x="4955841" y="1783885"/>
                </a:lnTo>
                <a:cubicBezTo>
                  <a:pt x="4954632" y="1787196"/>
                  <a:pt x="4950039" y="1790703"/>
                  <a:pt x="4953182" y="1792455"/>
                </a:cubicBezTo>
                <a:cubicBezTo>
                  <a:pt x="4969386" y="1799856"/>
                  <a:pt x="4988496" y="1806673"/>
                  <a:pt x="5006155" y="1813685"/>
                </a:cubicBezTo>
                <a:cubicBezTo>
                  <a:pt x="5019456" y="1812518"/>
                  <a:pt x="5000347" y="1802193"/>
                  <a:pt x="5023327" y="1804727"/>
                </a:cubicBezTo>
                <a:cubicBezTo>
                  <a:pt x="5035010" y="1805369"/>
                  <a:pt x="5046595" y="1806927"/>
                  <a:pt x="5057916" y="1809401"/>
                </a:cubicBezTo>
                <a:cubicBezTo>
                  <a:pt x="5076541" y="1815049"/>
                  <a:pt x="5087669" y="1816217"/>
                  <a:pt x="5089844" y="1809401"/>
                </a:cubicBezTo>
                <a:cubicBezTo>
                  <a:pt x="5092021" y="1802584"/>
                  <a:pt x="5081622" y="1800831"/>
                  <a:pt x="5057916" y="1797519"/>
                </a:cubicBezTo>
                <a:cubicBezTo>
                  <a:pt x="5034213" y="1794208"/>
                  <a:pt x="5013169" y="1791871"/>
                  <a:pt x="4990916" y="1788949"/>
                </a:cubicBezTo>
                <a:lnTo>
                  <a:pt x="4975918" y="1787002"/>
                </a:lnTo>
                <a:cubicBezTo>
                  <a:pt x="4983176" y="1784665"/>
                  <a:pt x="4989222" y="1781937"/>
                  <a:pt x="4968178" y="1778238"/>
                </a:cubicBezTo>
                <a:cubicBezTo>
                  <a:pt x="4959470" y="1776679"/>
                  <a:pt x="4950762" y="1776289"/>
                  <a:pt x="4937943" y="1775121"/>
                </a:cubicBezTo>
                <a:close/>
                <a:moveTo>
                  <a:pt x="4850625" y="1775121"/>
                </a:moveTo>
                <a:cubicBezTo>
                  <a:pt x="4839498" y="1775121"/>
                  <a:pt x="4837321" y="1780575"/>
                  <a:pt x="4845787" y="1784859"/>
                </a:cubicBezTo>
                <a:cubicBezTo>
                  <a:pt x="4860348" y="1791891"/>
                  <a:pt x="4877231" y="1795142"/>
                  <a:pt x="4894163" y="1794208"/>
                </a:cubicBezTo>
                <a:cubicBezTo>
                  <a:pt x="4901662" y="1792455"/>
                  <a:pt x="4901662" y="1787196"/>
                  <a:pt x="4891261" y="1782327"/>
                </a:cubicBezTo>
                <a:lnTo>
                  <a:pt x="4891502" y="1783106"/>
                </a:lnTo>
                <a:cubicBezTo>
                  <a:pt x="4879239" y="1777068"/>
                  <a:pt x="4864945" y="1774283"/>
                  <a:pt x="4850625" y="1775121"/>
                </a:cubicBezTo>
                <a:close/>
                <a:moveTo>
                  <a:pt x="1976355" y="1771226"/>
                </a:moveTo>
                <a:cubicBezTo>
                  <a:pt x="1962327" y="1771226"/>
                  <a:pt x="1949747" y="1773172"/>
                  <a:pt x="1936687" y="1774146"/>
                </a:cubicBezTo>
                <a:cubicBezTo>
                  <a:pt x="1952408" y="1779698"/>
                  <a:pt x="1969341" y="1782736"/>
                  <a:pt x="1986515" y="1783106"/>
                </a:cubicBezTo>
                <a:lnTo>
                  <a:pt x="1984578" y="1780963"/>
                </a:lnTo>
                <a:cubicBezTo>
                  <a:pt x="1989418" y="1780963"/>
                  <a:pt x="1993529" y="1778432"/>
                  <a:pt x="1992562" y="1776483"/>
                </a:cubicBezTo>
                <a:cubicBezTo>
                  <a:pt x="1987650" y="1773874"/>
                  <a:pt x="1982137" y="1772083"/>
                  <a:pt x="1976355" y="1771226"/>
                </a:cubicBezTo>
                <a:close/>
                <a:moveTo>
                  <a:pt x="5187079" y="1767525"/>
                </a:moveTo>
                <a:cubicBezTo>
                  <a:pt x="5177404" y="1772784"/>
                  <a:pt x="5211267" y="1780963"/>
                  <a:pt x="5203045" y="1787002"/>
                </a:cubicBezTo>
                <a:cubicBezTo>
                  <a:pt x="5212382" y="1791247"/>
                  <a:pt x="5222395" y="1794461"/>
                  <a:pt x="5232797" y="1796545"/>
                </a:cubicBezTo>
                <a:cubicBezTo>
                  <a:pt x="5281173" y="1796545"/>
                  <a:pt x="5335836" y="1805506"/>
                  <a:pt x="5379375" y="1804142"/>
                </a:cubicBezTo>
                <a:cubicBezTo>
                  <a:pt x="5382763" y="1797130"/>
                  <a:pt x="5373811" y="1791092"/>
                  <a:pt x="5355187" y="1790118"/>
                </a:cubicBezTo>
                <a:cubicBezTo>
                  <a:pt x="5331484" y="1789339"/>
                  <a:pt x="5308987" y="1791092"/>
                  <a:pt x="5282381" y="1791286"/>
                </a:cubicBezTo>
                <a:lnTo>
                  <a:pt x="5281899" y="1789728"/>
                </a:lnTo>
                <a:cubicBezTo>
                  <a:pt x="5252147" y="1777925"/>
                  <a:pt x="5220049" y="1770426"/>
                  <a:pt x="5187079" y="1767525"/>
                </a:cubicBezTo>
                <a:close/>
                <a:moveTo>
                  <a:pt x="4609953" y="1767330"/>
                </a:moveTo>
                <a:lnTo>
                  <a:pt x="4610194" y="1767913"/>
                </a:lnTo>
                <a:cubicBezTo>
                  <a:pt x="4607584" y="1768011"/>
                  <a:pt x="4605042" y="1768537"/>
                  <a:pt x="4602698" y="1769471"/>
                </a:cubicBezTo>
                <a:cubicBezTo>
                  <a:pt x="4600519" y="1770680"/>
                  <a:pt x="4599722" y="1772978"/>
                  <a:pt x="4600763" y="1774925"/>
                </a:cubicBezTo>
                <a:cubicBezTo>
                  <a:pt x="4604414" y="1776641"/>
                  <a:pt x="4608429" y="1777769"/>
                  <a:pt x="4612614" y="1778238"/>
                </a:cubicBezTo>
                <a:cubicBezTo>
                  <a:pt x="4622772" y="1778238"/>
                  <a:pt x="4625192" y="1775900"/>
                  <a:pt x="4618178" y="1771809"/>
                </a:cubicBezTo>
                <a:cubicBezTo>
                  <a:pt x="4615636" y="1770095"/>
                  <a:pt x="4612881" y="1768596"/>
                  <a:pt x="4609953" y="1767330"/>
                </a:cubicBezTo>
                <a:close/>
                <a:moveTo>
                  <a:pt x="10436135" y="1766355"/>
                </a:moveTo>
                <a:cubicBezTo>
                  <a:pt x="10431539" y="1766355"/>
                  <a:pt x="10430089" y="1768889"/>
                  <a:pt x="10427186" y="1770250"/>
                </a:cubicBezTo>
                <a:cubicBezTo>
                  <a:pt x="10432407" y="1771692"/>
                  <a:pt x="10437740" y="1772862"/>
                  <a:pt x="10443149" y="1773757"/>
                </a:cubicBezTo>
                <a:cubicBezTo>
                  <a:pt x="10449261" y="1774244"/>
                  <a:pt x="10455420" y="1774244"/>
                  <a:pt x="10461532" y="1773757"/>
                </a:cubicBezTo>
                <a:cubicBezTo>
                  <a:pt x="10460351" y="1771847"/>
                  <a:pt x="10458386" y="1770328"/>
                  <a:pt x="10455968" y="1769471"/>
                </a:cubicBezTo>
                <a:cubicBezTo>
                  <a:pt x="10449538" y="1767797"/>
                  <a:pt x="10442877" y="1766745"/>
                  <a:pt x="10436135" y="1766355"/>
                </a:cubicBezTo>
                <a:close/>
                <a:moveTo>
                  <a:pt x="3818760" y="1765187"/>
                </a:moveTo>
                <a:lnTo>
                  <a:pt x="3798927" y="1768889"/>
                </a:lnTo>
                <a:cubicBezTo>
                  <a:pt x="3800161" y="1769569"/>
                  <a:pt x="3801225" y="1770426"/>
                  <a:pt x="3802071" y="1771420"/>
                </a:cubicBezTo>
                <a:cubicBezTo>
                  <a:pt x="3813199" y="1770835"/>
                  <a:pt x="3823357" y="1769862"/>
                  <a:pt x="3819487" y="1765187"/>
                </a:cubicBezTo>
                <a:close/>
                <a:moveTo>
                  <a:pt x="7812695" y="1763629"/>
                </a:moveTo>
                <a:cubicBezTo>
                  <a:pt x="7812695" y="1763629"/>
                  <a:pt x="7812695" y="1765576"/>
                  <a:pt x="7812695" y="1765772"/>
                </a:cubicBezTo>
                <a:lnTo>
                  <a:pt x="7825758" y="1768498"/>
                </a:lnTo>
                <a:cubicBezTo>
                  <a:pt x="7825758" y="1768498"/>
                  <a:pt x="7825758" y="1766551"/>
                  <a:pt x="7825758" y="1766355"/>
                </a:cubicBezTo>
                <a:close/>
                <a:moveTo>
                  <a:pt x="4514653" y="1763239"/>
                </a:moveTo>
                <a:cubicBezTo>
                  <a:pt x="4501832" y="1763239"/>
                  <a:pt x="4496511" y="1766355"/>
                  <a:pt x="4493609" y="1770447"/>
                </a:cubicBezTo>
                <a:cubicBezTo>
                  <a:pt x="4486836" y="1780575"/>
                  <a:pt x="4490465" y="1782133"/>
                  <a:pt x="4538841" y="1786611"/>
                </a:cubicBezTo>
                <a:cubicBezTo>
                  <a:pt x="4540533" y="1779405"/>
                  <a:pt x="4533519" y="1771614"/>
                  <a:pt x="4514653" y="1763239"/>
                </a:cubicBezTo>
                <a:close/>
                <a:moveTo>
                  <a:pt x="4235763" y="1762459"/>
                </a:moveTo>
                <a:cubicBezTo>
                  <a:pt x="4219800" y="1762459"/>
                  <a:pt x="4215930" y="1768109"/>
                  <a:pt x="4231410" y="1773172"/>
                </a:cubicBezTo>
                <a:cubicBezTo>
                  <a:pt x="4246891" y="1778238"/>
                  <a:pt x="4264065" y="1781937"/>
                  <a:pt x="4282930" y="1787002"/>
                </a:cubicBezTo>
                <a:lnTo>
                  <a:pt x="4282445" y="1787002"/>
                </a:lnTo>
                <a:lnTo>
                  <a:pt x="4311473" y="1809595"/>
                </a:lnTo>
                <a:cubicBezTo>
                  <a:pt x="4335661" y="1803557"/>
                  <a:pt x="4335661" y="1803363"/>
                  <a:pt x="4337594" y="1785249"/>
                </a:cubicBezTo>
                <a:lnTo>
                  <a:pt x="4366378" y="1797519"/>
                </a:lnTo>
                <a:cubicBezTo>
                  <a:pt x="4392743" y="1796157"/>
                  <a:pt x="4392987" y="1796157"/>
                  <a:pt x="4376054" y="1779796"/>
                </a:cubicBezTo>
                <a:cubicBezTo>
                  <a:pt x="4350123" y="1773718"/>
                  <a:pt x="4322792" y="1772569"/>
                  <a:pt x="4296234" y="1776483"/>
                </a:cubicBezTo>
                <a:cubicBezTo>
                  <a:pt x="4277996" y="1767525"/>
                  <a:pt x="4257122" y="1762674"/>
                  <a:pt x="4235763" y="1762459"/>
                </a:cubicBezTo>
                <a:close/>
                <a:moveTo>
                  <a:pt x="7153088" y="1762071"/>
                </a:moveTo>
                <a:cubicBezTo>
                  <a:pt x="7142446" y="1763629"/>
                  <a:pt x="7143169" y="1769668"/>
                  <a:pt x="7156715" y="1774536"/>
                </a:cubicBezTo>
                <a:lnTo>
                  <a:pt x="7187015" y="1778633"/>
                </a:lnTo>
                <a:lnTo>
                  <a:pt x="7187434" y="1780379"/>
                </a:lnTo>
                <a:lnTo>
                  <a:pt x="7188402" y="1778820"/>
                </a:lnTo>
                <a:lnTo>
                  <a:pt x="7187015" y="1778633"/>
                </a:lnTo>
                <a:lnTo>
                  <a:pt x="7184532" y="1768304"/>
                </a:lnTo>
                <a:cubicBezTo>
                  <a:pt x="7175245" y="1763376"/>
                  <a:pt x="7164143" y="1761175"/>
                  <a:pt x="7153088" y="1762071"/>
                </a:cubicBezTo>
                <a:close/>
                <a:moveTo>
                  <a:pt x="7359653" y="1761680"/>
                </a:moveTo>
                <a:lnTo>
                  <a:pt x="7358686" y="1762265"/>
                </a:lnTo>
                <a:cubicBezTo>
                  <a:pt x="7358686" y="1763823"/>
                  <a:pt x="7358686" y="1766551"/>
                  <a:pt x="7363041" y="1768498"/>
                </a:cubicBezTo>
                <a:cubicBezTo>
                  <a:pt x="7373369" y="1772393"/>
                  <a:pt x="7384979" y="1773563"/>
                  <a:pt x="7396178" y="1771809"/>
                </a:cubicBezTo>
                <a:cubicBezTo>
                  <a:pt x="7397872" y="1771809"/>
                  <a:pt x="7396178" y="1768692"/>
                  <a:pt x="7393517" y="1767330"/>
                </a:cubicBezTo>
                <a:cubicBezTo>
                  <a:pt x="7383623" y="1761895"/>
                  <a:pt x="7371434" y="1759850"/>
                  <a:pt x="7359653" y="1761680"/>
                </a:cubicBezTo>
                <a:close/>
                <a:moveTo>
                  <a:pt x="3334516" y="1758370"/>
                </a:moveTo>
                <a:cubicBezTo>
                  <a:pt x="3334153" y="1760239"/>
                  <a:pt x="3334153" y="1762149"/>
                  <a:pt x="3334516" y="1764018"/>
                </a:cubicBezTo>
                <a:lnTo>
                  <a:pt x="3301620" y="1764018"/>
                </a:lnTo>
                <a:lnTo>
                  <a:pt x="3267272" y="1764993"/>
                </a:lnTo>
                <a:cubicBezTo>
                  <a:pt x="3292913" y="1775900"/>
                  <a:pt x="3292913" y="1775900"/>
                  <a:pt x="3348303" y="1774925"/>
                </a:cubicBezTo>
                <a:lnTo>
                  <a:pt x="3340804" y="1765382"/>
                </a:lnTo>
                <a:lnTo>
                  <a:pt x="3345883" y="1760319"/>
                </a:lnTo>
                <a:close/>
                <a:moveTo>
                  <a:pt x="2764404" y="1757981"/>
                </a:moveTo>
                <a:cubicBezTo>
                  <a:pt x="2764404" y="1757981"/>
                  <a:pt x="2764404" y="1759343"/>
                  <a:pt x="2764404" y="1760122"/>
                </a:cubicBezTo>
                <a:cubicBezTo>
                  <a:pt x="2766580" y="1760239"/>
                  <a:pt x="2768756" y="1760239"/>
                  <a:pt x="2770933" y="1760122"/>
                </a:cubicBezTo>
                <a:cubicBezTo>
                  <a:pt x="2770933" y="1760122"/>
                  <a:pt x="2773111" y="1760319"/>
                  <a:pt x="2771900" y="1759539"/>
                </a:cubicBezTo>
                <a:lnTo>
                  <a:pt x="2770933" y="1757981"/>
                </a:lnTo>
                <a:cubicBezTo>
                  <a:pt x="2768756" y="1757746"/>
                  <a:pt x="2766580" y="1757746"/>
                  <a:pt x="2764404" y="1757981"/>
                </a:cubicBezTo>
                <a:close/>
                <a:moveTo>
                  <a:pt x="6555401" y="1755838"/>
                </a:moveTo>
                <a:cubicBezTo>
                  <a:pt x="6557577" y="1759734"/>
                  <a:pt x="6555401" y="1762071"/>
                  <a:pt x="6559997" y="1764018"/>
                </a:cubicBezTo>
                <a:cubicBezTo>
                  <a:pt x="6568898" y="1768480"/>
                  <a:pt x="6579782" y="1769549"/>
                  <a:pt x="6589746" y="1766940"/>
                </a:cubicBezTo>
                <a:lnTo>
                  <a:pt x="6589746" y="1766551"/>
                </a:lnTo>
                <a:cubicBezTo>
                  <a:pt x="6592408" y="1766551"/>
                  <a:pt x="6589746" y="1762850"/>
                  <a:pt x="6589746" y="1760707"/>
                </a:cubicBezTo>
                <a:close/>
                <a:moveTo>
                  <a:pt x="5736876" y="1754474"/>
                </a:moveTo>
                <a:lnTo>
                  <a:pt x="5735665" y="1755253"/>
                </a:lnTo>
                <a:lnTo>
                  <a:pt x="5739708" y="1755236"/>
                </a:lnTo>
                <a:lnTo>
                  <a:pt x="5751469" y="1758397"/>
                </a:lnTo>
                <a:cubicBezTo>
                  <a:pt x="5761276" y="1762679"/>
                  <a:pt x="5759009" y="1767865"/>
                  <a:pt x="5765175" y="1772393"/>
                </a:cubicBezTo>
                <a:cubicBezTo>
                  <a:pt x="5794202" y="1778626"/>
                  <a:pt x="5780415" y="1766551"/>
                  <a:pt x="5795169" y="1766355"/>
                </a:cubicBezTo>
                <a:cubicBezTo>
                  <a:pt x="5809923" y="1766161"/>
                  <a:pt x="5829273" y="1772588"/>
                  <a:pt x="5845962" y="1774146"/>
                </a:cubicBezTo>
                <a:cubicBezTo>
                  <a:pt x="5862654" y="1775704"/>
                  <a:pt x="5863378" y="1772005"/>
                  <a:pt x="5855156" y="1765187"/>
                </a:cubicBezTo>
                <a:cubicBezTo>
                  <a:pt x="5843304" y="1764214"/>
                  <a:pt x="5830967" y="1763435"/>
                  <a:pt x="5817422" y="1761680"/>
                </a:cubicBezTo>
                <a:cubicBezTo>
                  <a:pt x="5803876" y="1759928"/>
                  <a:pt x="5793234" y="1757396"/>
                  <a:pt x="5779688" y="1755059"/>
                </a:cubicBezTo>
                <a:lnTo>
                  <a:pt x="5739708" y="1755236"/>
                </a:lnTo>
                <a:close/>
                <a:moveTo>
                  <a:pt x="5226265" y="1753110"/>
                </a:moveTo>
                <a:cubicBezTo>
                  <a:pt x="5222154" y="1753110"/>
                  <a:pt x="5218766" y="1756033"/>
                  <a:pt x="5219977" y="1758176"/>
                </a:cubicBezTo>
                <a:cubicBezTo>
                  <a:pt x="5223822" y="1761370"/>
                  <a:pt x="5228660" y="1763668"/>
                  <a:pt x="5234005" y="1764797"/>
                </a:cubicBezTo>
                <a:cubicBezTo>
                  <a:pt x="5254153" y="1769316"/>
                  <a:pt x="5275223" y="1770447"/>
                  <a:pt x="5295927" y="1768109"/>
                </a:cubicBezTo>
                <a:cubicBezTo>
                  <a:pt x="5298104" y="1767427"/>
                  <a:pt x="5297863" y="1765820"/>
                  <a:pt x="5296955" y="1763994"/>
                </a:cubicBezTo>
                <a:lnTo>
                  <a:pt x="5294292" y="1759114"/>
                </a:lnTo>
                <a:lnTo>
                  <a:pt x="5294718" y="1759149"/>
                </a:lnTo>
                <a:lnTo>
                  <a:pt x="5293992" y="1758564"/>
                </a:lnTo>
                <a:lnTo>
                  <a:pt x="5294292" y="1759114"/>
                </a:lnTo>
                <a:lnTo>
                  <a:pt x="5278029" y="1757785"/>
                </a:lnTo>
                <a:lnTo>
                  <a:pt x="5277303" y="1757785"/>
                </a:lnTo>
                <a:cubicBezTo>
                  <a:pt x="5260128" y="1756227"/>
                  <a:pt x="5242713" y="1754086"/>
                  <a:pt x="5226265" y="1753110"/>
                </a:cubicBezTo>
                <a:close/>
                <a:moveTo>
                  <a:pt x="4983176" y="1751943"/>
                </a:moveTo>
                <a:lnTo>
                  <a:pt x="5011234" y="1774731"/>
                </a:lnTo>
                <a:cubicBezTo>
                  <a:pt x="5025262" y="1772978"/>
                  <a:pt x="5035422" y="1770835"/>
                  <a:pt x="5046547" y="1770056"/>
                </a:cubicBezTo>
                <a:cubicBezTo>
                  <a:pt x="5067447" y="1766844"/>
                  <a:pt x="5088877" y="1772764"/>
                  <a:pt x="5102907" y="1785638"/>
                </a:cubicBezTo>
                <a:lnTo>
                  <a:pt x="5110163" y="1792844"/>
                </a:lnTo>
                <a:lnTo>
                  <a:pt x="5178615" y="1801999"/>
                </a:lnTo>
                <a:cubicBezTo>
                  <a:pt x="5180792" y="1799273"/>
                  <a:pt x="5183694" y="1798103"/>
                  <a:pt x="5182485" y="1796545"/>
                </a:cubicBezTo>
                <a:cubicBezTo>
                  <a:pt x="5177889" y="1790312"/>
                  <a:pt x="5171843" y="1784080"/>
                  <a:pt x="5166520" y="1777068"/>
                </a:cubicBezTo>
                <a:cubicBezTo>
                  <a:pt x="5104840" y="1761098"/>
                  <a:pt x="5048483" y="1760707"/>
                  <a:pt x="4983176" y="1751943"/>
                </a:cubicBezTo>
                <a:close/>
                <a:moveTo>
                  <a:pt x="4780723" y="1751943"/>
                </a:moveTo>
                <a:lnTo>
                  <a:pt x="4780517" y="1752991"/>
                </a:lnTo>
                <a:lnTo>
                  <a:pt x="4771711" y="1755011"/>
                </a:lnTo>
                <a:cubicBezTo>
                  <a:pt x="4770138" y="1756374"/>
                  <a:pt x="4769957" y="1758176"/>
                  <a:pt x="4770079" y="1759928"/>
                </a:cubicBezTo>
                <a:cubicBezTo>
                  <a:pt x="4773223" y="1758759"/>
                  <a:pt x="4777214" y="1757980"/>
                  <a:pt x="4779754" y="1756885"/>
                </a:cubicBezTo>
                <a:lnTo>
                  <a:pt x="4780517" y="1752991"/>
                </a:lnTo>
                <a:lnTo>
                  <a:pt x="4781690" y="1752722"/>
                </a:lnTo>
                <a:close/>
                <a:moveTo>
                  <a:pt x="303023" y="1751749"/>
                </a:moveTo>
                <a:lnTo>
                  <a:pt x="289236" y="1753110"/>
                </a:lnTo>
                <a:cubicBezTo>
                  <a:pt x="294630" y="1754397"/>
                  <a:pt x="300120" y="1755448"/>
                  <a:pt x="305684" y="1756227"/>
                </a:cubicBezTo>
                <a:cubicBezTo>
                  <a:pt x="307378" y="1756227"/>
                  <a:pt x="308104" y="1754086"/>
                  <a:pt x="309313" y="1752916"/>
                </a:cubicBezTo>
                <a:cubicBezTo>
                  <a:pt x="307281" y="1752331"/>
                  <a:pt x="305176" y="1751943"/>
                  <a:pt x="303023" y="1751749"/>
                </a:cubicBezTo>
                <a:close/>
                <a:moveTo>
                  <a:pt x="7698771" y="1751358"/>
                </a:moveTo>
                <a:cubicBezTo>
                  <a:pt x="7700222" y="1752722"/>
                  <a:pt x="7701189" y="1754086"/>
                  <a:pt x="7703124" y="1755644"/>
                </a:cubicBezTo>
                <a:lnTo>
                  <a:pt x="7709655" y="1755644"/>
                </a:lnTo>
                <a:cubicBezTo>
                  <a:pt x="7709655" y="1755644"/>
                  <a:pt x="7709655" y="1753889"/>
                  <a:pt x="7709655" y="1753695"/>
                </a:cubicBezTo>
                <a:cubicBezTo>
                  <a:pt x="7709655" y="1753501"/>
                  <a:pt x="7703609" y="1752331"/>
                  <a:pt x="7699980" y="1751358"/>
                </a:cubicBezTo>
                <a:close/>
                <a:moveTo>
                  <a:pt x="3807394" y="1751358"/>
                </a:moveTo>
                <a:cubicBezTo>
                  <a:pt x="3799410" y="1751358"/>
                  <a:pt x="3787558" y="1751358"/>
                  <a:pt x="3786349" y="1753307"/>
                </a:cubicBezTo>
                <a:cubicBezTo>
                  <a:pt x="3785138" y="1755253"/>
                  <a:pt x="3796507" y="1759539"/>
                  <a:pt x="3807394" y="1761292"/>
                </a:cubicBezTo>
                <a:lnTo>
                  <a:pt x="3806668" y="1761292"/>
                </a:lnTo>
                <a:cubicBezTo>
                  <a:pt x="3810586" y="1761954"/>
                  <a:pt x="3814479" y="1762791"/>
                  <a:pt x="3818278" y="1763823"/>
                </a:cubicBezTo>
                <a:cubicBezTo>
                  <a:pt x="3818278" y="1760901"/>
                  <a:pt x="3820454" y="1757981"/>
                  <a:pt x="3821422" y="1755253"/>
                </a:cubicBezTo>
                <a:cubicBezTo>
                  <a:pt x="3816899" y="1753618"/>
                  <a:pt x="3812206" y="1752313"/>
                  <a:pt x="3807394" y="1751358"/>
                </a:cubicBezTo>
                <a:close/>
                <a:moveTo>
                  <a:pt x="258760" y="1750579"/>
                </a:moveTo>
                <a:cubicBezTo>
                  <a:pt x="255617" y="1750385"/>
                  <a:pt x="255373" y="1752722"/>
                  <a:pt x="254164" y="1753889"/>
                </a:cubicBezTo>
                <a:lnTo>
                  <a:pt x="255373" y="1754086"/>
                </a:lnTo>
                <a:cubicBezTo>
                  <a:pt x="258905" y="1755039"/>
                  <a:pt x="262557" y="1755683"/>
                  <a:pt x="266257" y="1756033"/>
                </a:cubicBezTo>
                <a:cubicBezTo>
                  <a:pt x="272306" y="1756033"/>
                  <a:pt x="277626" y="1754086"/>
                  <a:pt x="282948" y="1753110"/>
                </a:cubicBezTo>
                <a:cubicBezTo>
                  <a:pt x="274964" y="1753110"/>
                  <a:pt x="266742" y="1750969"/>
                  <a:pt x="258760" y="1750579"/>
                </a:cubicBezTo>
                <a:close/>
                <a:moveTo>
                  <a:pt x="2821488" y="1750385"/>
                </a:moveTo>
                <a:cubicBezTo>
                  <a:pt x="2830533" y="1754397"/>
                  <a:pt x="2840015" y="1757785"/>
                  <a:pt x="2849787" y="1760513"/>
                </a:cubicBezTo>
                <a:lnTo>
                  <a:pt x="2850028" y="1761680"/>
                </a:lnTo>
                <a:cubicBezTo>
                  <a:pt x="2862002" y="1764719"/>
                  <a:pt x="2874313" y="1766883"/>
                  <a:pt x="2886794" y="1768109"/>
                </a:cubicBezTo>
                <a:cubicBezTo>
                  <a:pt x="2902757" y="1769277"/>
                  <a:pt x="2922110" y="1771614"/>
                  <a:pt x="2927189" y="1764993"/>
                </a:cubicBezTo>
                <a:lnTo>
                  <a:pt x="2885585" y="1751552"/>
                </a:lnTo>
                <a:close/>
                <a:moveTo>
                  <a:pt x="4258016" y="1749215"/>
                </a:moveTo>
                <a:cubicBezTo>
                  <a:pt x="4258016" y="1749215"/>
                  <a:pt x="4258016" y="1751164"/>
                  <a:pt x="4258016" y="1751358"/>
                </a:cubicBezTo>
                <a:lnTo>
                  <a:pt x="4271079" y="1754669"/>
                </a:lnTo>
                <a:cubicBezTo>
                  <a:pt x="4271320" y="1754086"/>
                  <a:pt x="4272773" y="1752331"/>
                  <a:pt x="4270594" y="1751749"/>
                </a:cubicBezTo>
                <a:lnTo>
                  <a:pt x="4270112" y="1750969"/>
                </a:lnTo>
                <a:cubicBezTo>
                  <a:pt x="4266168" y="1750072"/>
                  <a:pt x="4262105" y="1749489"/>
                  <a:pt x="4258016" y="1749215"/>
                </a:cubicBezTo>
                <a:close/>
                <a:moveTo>
                  <a:pt x="3282752" y="1747657"/>
                </a:moveTo>
                <a:lnTo>
                  <a:pt x="3283961" y="1749606"/>
                </a:lnTo>
                <a:lnTo>
                  <a:pt x="3290493" y="1749606"/>
                </a:lnTo>
                <a:lnTo>
                  <a:pt x="3292913" y="1747657"/>
                </a:lnTo>
                <a:close/>
                <a:moveTo>
                  <a:pt x="5274400" y="1745516"/>
                </a:moveTo>
                <a:lnTo>
                  <a:pt x="5294475" y="1748826"/>
                </a:lnTo>
                <a:lnTo>
                  <a:pt x="5309231" y="1749215"/>
                </a:lnTo>
                <a:lnTo>
                  <a:pt x="5294233" y="1745516"/>
                </a:lnTo>
                <a:cubicBezTo>
                  <a:pt x="5282623" y="1742399"/>
                  <a:pt x="5274883" y="1741815"/>
                  <a:pt x="5274400" y="1745516"/>
                </a:cubicBezTo>
                <a:close/>
                <a:moveTo>
                  <a:pt x="2746262" y="1745320"/>
                </a:moveTo>
                <a:lnTo>
                  <a:pt x="2746503" y="1746489"/>
                </a:lnTo>
                <a:cubicBezTo>
                  <a:pt x="2744810" y="1746489"/>
                  <a:pt x="2742633" y="1748047"/>
                  <a:pt x="2741181" y="1748826"/>
                </a:cubicBezTo>
                <a:cubicBezTo>
                  <a:pt x="2743118" y="1749761"/>
                  <a:pt x="2745246" y="1750423"/>
                  <a:pt x="2747471" y="1750773"/>
                </a:cubicBezTo>
                <a:cubicBezTo>
                  <a:pt x="2753276" y="1750773"/>
                  <a:pt x="2758596" y="1750773"/>
                  <a:pt x="2763919" y="1750773"/>
                </a:cubicBezTo>
                <a:cubicBezTo>
                  <a:pt x="2758187" y="1748651"/>
                  <a:pt x="2752286" y="1746820"/>
                  <a:pt x="2746262" y="1745320"/>
                </a:cubicBezTo>
                <a:close/>
                <a:moveTo>
                  <a:pt x="2965646" y="1745125"/>
                </a:moveTo>
                <a:cubicBezTo>
                  <a:pt x="2949924" y="1752916"/>
                  <a:pt x="2951377" y="1755838"/>
                  <a:pt x="2973871" y="1763044"/>
                </a:cubicBezTo>
                <a:cubicBezTo>
                  <a:pt x="2994842" y="1770095"/>
                  <a:pt x="3016879" y="1774886"/>
                  <a:pt x="3039422" y="1777262"/>
                </a:cubicBezTo>
                <a:cubicBezTo>
                  <a:pt x="3062157" y="1779796"/>
                  <a:pt x="3084410" y="1782327"/>
                  <a:pt x="3106422" y="1784080"/>
                </a:cubicBezTo>
                <a:lnTo>
                  <a:pt x="3106663" y="1783885"/>
                </a:lnTo>
                <a:cubicBezTo>
                  <a:pt x="3120208" y="1785053"/>
                  <a:pt x="3123355" y="1782133"/>
                  <a:pt x="3123837" y="1778238"/>
                </a:cubicBezTo>
                <a:lnTo>
                  <a:pt x="3068206" y="1769862"/>
                </a:lnTo>
                <a:lnTo>
                  <a:pt x="3038210" y="1754865"/>
                </a:lnTo>
                <a:cubicBezTo>
                  <a:pt x="3011605" y="1748632"/>
                  <a:pt x="2989834" y="1754865"/>
                  <a:pt x="2965646" y="1745125"/>
                </a:cubicBezTo>
                <a:close/>
                <a:moveTo>
                  <a:pt x="3220590" y="1744540"/>
                </a:moveTo>
                <a:cubicBezTo>
                  <a:pt x="3219381" y="1744540"/>
                  <a:pt x="3220590" y="1746878"/>
                  <a:pt x="3222042" y="1748242"/>
                </a:cubicBezTo>
                <a:cubicBezTo>
                  <a:pt x="3227845" y="1748242"/>
                  <a:pt x="3234135" y="1749606"/>
                  <a:pt x="3239458" y="1749800"/>
                </a:cubicBezTo>
                <a:cubicBezTo>
                  <a:pt x="3241634" y="1751552"/>
                  <a:pt x="3240181" y="1749021"/>
                  <a:pt x="3239699" y="1747074"/>
                </a:cubicBezTo>
                <a:lnTo>
                  <a:pt x="3238731" y="1745516"/>
                </a:lnTo>
                <a:cubicBezTo>
                  <a:pt x="3232685" y="1745516"/>
                  <a:pt x="3226153" y="1744540"/>
                  <a:pt x="3220590" y="1744540"/>
                </a:cubicBezTo>
                <a:close/>
                <a:moveTo>
                  <a:pt x="933214" y="1744516"/>
                </a:moveTo>
                <a:cubicBezTo>
                  <a:pt x="928044" y="1745028"/>
                  <a:pt x="924174" y="1746294"/>
                  <a:pt x="923690" y="1748047"/>
                </a:cubicBezTo>
                <a:cubicBezTo>
                  <a:pt x="923690" y="1748047"/>
                  <a:pt x="924899" y="1749411"/>
                  <a:pt x="925384" y="1750190"/>
                </a:cubicBezTo>
                <a:cubicBezTo>
                  <a:pt x="930099" y="1751436"/>
                  <a:pt x="934962" y="1752352"/>
                  <a:pt x="939897" y="1752916"/>
                </a:cubicBezTo>
                <a:cubicBezTo>
                  <a:pt x="949087" y="1754280"/>
                  <a:pt x="960456" y="1755448"/>
                  <a:pt x="959003" y="1750385"/>
                </a:cubicBezTo>
                <a:cubicBezTo>
                  <a:pt x="956949" y="1748047"/>
                  <a:pt x="953950" y="1746334"/>
                  <a:pt x="950539" y="1745516"/>
                </a:cubicBezTo>
                <a:cubicBezTo>
                  <a:pt x="944855" y="1744249"/>
                  <a:pt x="938384" y="1744005"/>
                  <a:pt x="933214" y="1744516"/>
                </a:cubicBezTo>
                <a:close/>
                <a:moveTo>
                  <a:pt x="7384327" y="1744152"/>
                </a:moveTo>
                <a:cubicBezTo>
                  <a:pt x="7384327" y="1745320"/>
                  <a:pt x="7381424" y="1746489"/>
                  <a:pt x="7382148" y="1748047"/>
                </a:cubicBezTo>
                <a:cubicBezTo>
                  <a:pt x="7384809" y="1749507"/>
                  <a:pt x="7387638" y="1750734"/>
                  <a:pt x="7390614" y="1751749"/>
                </a:cubicBezTo>
                <a:cubicBezTo>
                  <a:pt x="7391823" y="1750385"/>
                  <a:pt x="7393034" y="1749021"/>
                  <a:pt x="7393034" y="1747853"/>
                </a:cubicBezTo>
                <a:lnTo>
                  <a:pt x="7391340" y="1748436"/>
                </a:lnTo>
                <a:cubicBezTo>
                  <a:pt x="7389235" y="1746782"/>
                  <a:pt x="7386866" y="1745340"/>
                  <a:pt x="7384327" y="1744152"/>
                </a:cubicBezTo>
                <a:close/>
                <a:moveTo>
                  <a:pt x="5697208" y="1742594"/>
                </a:moveTo>
                <a:lnTo>
                  <a:pt x="5693833" y="1747076"/>
                </a:lnTo>
                <a:lnTo>
                  <a:pt x="5693820" y="1747074"/>
                </a:lnTo>
                <a:lnTo>
                  <a:pt x="5692370" y="1749021"/>
                </a:lnTo>
                <a:lnTo>
                  <a:pt x="5693833" y="1747076"/>
                </a:lnTo>
                <a:lnTo>
                  <a:pt x="5729136" y="1753695"/>
                </a:lnTo>
                <a:lnTo>
                  <a:pt x="5733247" y="1753695"/>
                </a:lnTo>
                <a:cubicBezTo>
                  <a:pt x="5732110" y="1751961"/>
                  <a:pt x="5730442" y="1750483"/>
                  <a:pt x="5728410" y="1749411"/>
                </a:cubicBezTo>
                <a:cubicBezTo>
                  <a:pt x="5719290" y="1744328"/>
                  <a:pt x="5708262" y="1741913"/>
                  <a:pt x="5697208" y="1742594"/>
                </a:cubicBezTo>
                <a:close/>
                <a:moveTo>
                  <a:pt x="7228646" y="1741571"/>
                </a:moveTo>
                <a:cubicBezTo>
                  <a:pt x="7220936" y="1740987"/>
                  <a:pt x="7214768" y="1741718"/>
                  <a:pt x="7210655" y="1744152"/>
                </a:cubicBezTo>
                <a:lnTo>
                  <a:pt x="7209929" y="1745710"/>
                </a:lnTo>
                <a:cubicBezTo>
                  <a:pt x="7223959" y="1752331"/>
                  <a:pt x="7237019" y="1759343"/>
                  <a:pt x="7252500" y="1765187"/>
                </a:cubicBezTo>
                <a:cubicBezTo>
                  <a:pt x="7261692" y="1768167"/>
                  <a:pt x="7271271" y="1770328"/>
                  <a:pt x="7281043" y="1771614"/>
                </a:cubicBezTo>
                <a:cubicBezTo>
                  <a:pt x="7289992" y="1773172"/>
                  <a:pt x="7299184" y="1769471"/>
                  <a:pt x="7293621" y="1766355"/>
                </a:cubicBezTo>
                <a:cubicBezTo>
                  <a:pt x="7281284" y="1759539"/>
                  <a:pt x="7267497" y="1752722"/>
                  <a:pt x="7255887" y="1746878"/>
                </a:cubicBezTo>
                <a:cubicBezTo>
                  <a:pt x="7245607" y="1744054"/>
                  <a:pt x="7236356" y="1742155"/>
                  <a:pt x="7228646" y="1741571"/>
                </a:cubicBezTo>
                <a:close/>
                <a:moveTo>
                  <a:pt x="7540540" y="1740794"/>
                </a:moveTo>
                <a:lnTo>
                  <a:pt x="7540821" y="1740841"/>
                </a:lnTo>
                <a:lnTo>
                  <a:pt x="7540693" y="1740864"/>
                </a:lnTo>
                <a:close/>
                <a:moveTo>
                  <a:pt x="5043162" y="1739648"/>
                </a:moveTo>
                <a:cubicBezTo>
                  <a:pt x="5038022" y="1740013"/>
                  <a:pt x="5034212" y="1742106"/>
                  <a:pt x="5028649" y="1746099"/>
                </a:cubicBezTo>
                <a:lnTo>
                  <a:pt x="5028649" y="1746683"/>
                </a:lnTo>
                <a:lnTo>
                  <a:pt x="5088394" y="1754086"/>
                </a:lnTo>
                <a:cubicBezTo>
                  <a:pt x="5081355" y="1749877"/>
                  <a:pt x="5073711" y="1746352"/>
                  <a:pt x="5065657" y="1743567"/>
                </a:cubicBezTo>
                <a:cubicBezTo>
                  <a:pt x="5054772" y="1740646"/>
                  <a:pt x="5048302" y="1739283"/>
                  <a:pt x="5043162" y="1739648"/>
                </a:cubicBezTo>
                <a:close/>
                <a:moveTo>
                  <a:pt x="5827338" y="1739283"/>
                </a:moveTo>
                <a:cubicBezTo>
                  <a:pt x="5827338" y="1739283"/>
                  <a:pt x="5827338" y="1740841"/>
                  <a:pt x="5827338" y="1741424"/>
                </a:cubicBezTo>
                <a:cubicBezTo>
                  <a:pt x="5828742" y="1742029"/>
                  <a:pt x="5830192" y="1742555"/>
                  <a:pt x="5831693" y="1742982"/>
                </a:cubicBezTo>
                <a:lnTo>
                  <a:pt x="5833628" y="1742203"/>
                </a:lnTo>
                <a:lnTo>
                  <a:pt x="5833628" y="1740256"/>
                </a:lnTo>
                <a:close/>
                <a:moveTo>
                  <a:pt x="6263994" y="1738649"/>
                </a:moveTo>
                <a:cubicBezTo>
                  <a:pt x="6258008" y="1737822"/>
                  <a:pt x="6252686" y="1737919"/>
                  <a:pt x="6250146" y="1740062"/>
                </a:cubicBezTo>
                <a:cubicBezTo>
                  <a:pt x="6245067" y="1744346"/>
                  <a:pt x="6254501" y="1746878"/>
                  <a:pt x="6260788" y="1749606"/>
                </a:cubicBezTo>
                <a:cubicBezTo>
                  <a:pt x="6280383" y="1758370"/>
                  <a:pt x="6301668" y="1766940"/>
                  <a:pt x="6322469" y="1775510"/>
                </a:cubicBezTo>
                <a:lnTo>
                  <a:pt x="6391163" y="1778041"/>
                </a:lnTo>
                <a:lnTo>
                  <a:pt x="6364313" y="1761292"/>
                </a:lnTo>
                <a:lnTo>
                  <a:pt x="6339643" y="1762265"/>
                </a:lnTo>
                <a:cubicBezTo>
                  <a:pt x="6320775" y="1755838"/>
                  <a:pt x="6302151" y="1749021"/>
                  <a:pt x="6281833" y="1742788"/>
                </a:cubicBezTo>
                <a:cubicBezTo>
                  <a:pt x="6276632" y="1741230"/>
                  <a:pt x="6269981" y="1739477"/>
                  <a:pt x="6263994" y="1738649"/>
                </a:cubicBezTo>
                <a:close/>
                <a:moveTo>
                  <a:pt x="3040872" y="1737919"/>
                </a:moveTo>
                <a:lnTo>
                  <a:pt x="3040642" y="1741620"/>
                </a:lnTo>
                <a:lnTo>
                  <a:pt x="3039663" y="1741620"/>
                </a:lnTo>
                <a:lnTo>
                  <a:pt x="3040630" y="1741815"/>
                </a:lnTo>
                <a:lnTo>
                  <a:pt x="3040642" y="1741620"/>
                </a:lnTo>
                <a:lnTo>
                  <a:pt x="3045953" y="1741620"/>
                </a:lnTo>
                <a:lnTo>
                  <a:pt x="3051273" y="1739087"/>
                </a:lnTo>
                <a:cubicBezTo>
                  <a:pt x="3047863" y="1738406"/>
                  <a:pt x="3044379" y="1738017"/>
                  <a:pt x="3040872" y="1737919"/>
                </a:cubicBezTo>
                <a:close/>
                <a:moveTo>
                  <a:pt x="5502735" y="1737529"/>
                </a:moveTo>
                <a:cubicBezTo>
                  <a:pt x="5505394" y="1740645"/>
                  <a:pt x="5506847" y="1744346"/>
                  <a:pt x="5512411" y="1746099"/>
                </a:cubicBezTo>
                <a:cubicBezTo>
                  <a:pt x="5520271" y="1749021"/>
                  <a:pt x="5529463" y="1748593"/>
                  <a:pt x="5536840" y="1744931"/>
                </a:cubicBezTo>
                <a:lnTo>
                  <a:pt x="5537082" y="1744931"/>
                </a:lnTo>
                <a:close/>
                <a:moveTo>
                  <a:pt x="3818760" y="1736555"/>
                </a:moveTo>
                <a:lnTo>
                  <a:pt x="3823598" y="1737919"/>
                </a:lnTo>
                <a:cubicBezTo>
                  <a:pt x="3823598" y="1737919"/>
                  <a:pt x="3822148" y="1736555"/>
                  <a:pt x="3821180" y="1736555"/>
                </a:cubicBezTo>
                <a:close/>
                <a:moveTo>
                  <a:pt x="3905807" y="1736190"/>
                </a:moveTo>
                <a:cubicBezTo>
                  <a:pt x="3895135" y="1735922"/>
                  <a:pt x="3885883" y="1736848"/>
                  <a:pt x="3879473" y="1740451"/>
                </a:cubicBezTo>
                <a:cubicBezTo>
                  <a:pt x="3887454" y="1744463"/>
                  <a:pt x="3894979" y="1749021"/>
                  <a:pt x="3901967" y="1754086"/>
                </a:cubicBezTo>
                <a:cubicBezTo>
                  <a:pt x="3909829" y="1761389"/>
                  <a:pt x="3915937" y="1765674"/>
                  <a:pt x="3924070" y="1767792"/>
                </a:cubicBezTo>
                <a:lnTo>
                  <a:pt x="3957439" y="1768480"/>
                </a:lnTo>
                <a:lnTo>
                  <a:pt x="3957357" y="1768498"/>
                </a:lnTo>
                <a:lnTo>
                  <a:pt x="3958327" y="1768498"/>
                </a:lnTo>
                <a:lnTo>
                  <a:pt x="3957439" y="1768480"/>
                </a:lnTo>
                <a:lnTo>
                  <a:pt x="3969453" y="1765772"/>
                </a:lnTo>
                <a:cubicBezTo>
                  <a:pt x="3965753" y="1760981"/>
                  <a:pt x="3961735" y="1756364"/>
                  <a:pt x="3957357" y="1751943"/>
                </a:cubicBezTo>
                <a:cubicBezTo>
                  <a:pt x="3952764" y="1747853"/>
                  <a:pt x="3946473" y="1743567"/>
                  <a:pt x="3940668" y="1739087"/>
                </a:cubicBezTo>
                <a:cubicBezTo>
                  <a:pt x="3928574" y="1737918"/>
                  <a:pt x="3916480" y="1736458"/>
                  <a:pt x="3905807" y="1736190"/>
                </a:cubicBezTo>
                <a:close/>
                <a:moveTo>
                  <a:pt x="3544469" y="1734997"/>
                </a:moveTo>
                <a:lnTo>
                  <a:pt x="3545215" y="1736561"/>
                </a:lnTo>
                <a:lnTo>
                  <a:pt x="3545195" y="1736555"/>
                </a:lnTo>
                <a:lnTo>
                  <a:pt x="3545677" y="1737529"/>
                </a:lnTo>
                <a:lnTo>
                  <a:pt x="3545215" y="1736561"/>
                </a:lnTo>
                <a:lnTo>
                  <a:pt x="3549789" y="1737725"/>
                </a:lnTo>
                <a:lnTo>
                  <a:pt x="3552691" y="1737725"/>
                </a:lnTo>
                <a:close/>
                <a:moveTo>
                  <a:pt x="3417964" y="1734609"/>
                </a:moveTo>
                <a:lnTo>
                  <a:pt x="3416756" y="1735388"/>
                </a:lnTo>
                <a:lnTo>
                  <a:pt x="3401031" y="1735388"/>
                </a:lnTo>
                <a:lnTo>
                  <a:pt x="3407322" y="1742203"/>
                </a:lnTo>
                <a:cubicBezTo>
                  <a:pt x="3411578" y="1742710"/>
                  <a:pt x="3415885" y="1742710"/>
                  <a:pt x="3420141" y="1742203"/>
                </a:cubicBezTo>
                <a:cubicBezTo>
                  <a:pt x="3422317" y="1739087"/>
                  <a:pt x="3419173" y="1736750"/>
                  <a:pt x="3417964" y="1734609"/>
                </a:cubicBezTo>
                <a:close/>
                <a:moveTo>
                  <a:pt x="7466081" y="1734218"/>
                </a:moveTo>
                <a:lnTo>
                  <a:pt x="7468896" y="1734421"/>
                </a:lnTo>
                <a:lnTo>
                  <a:pt x="7463420" y="1735191"/>
                </a:lnTo>
                <a:lnTo>
                  <a:pt x="7461058" y="1734796"/>
                </a:lnTo>
                <a:close/>
                <a:moveTo>
                  <a:pt x="5608678" y="1734024"/>
                </a:moveTo>
                <a:cubicBezTo>
                  <a:pt x="5600430" y="1734901"/>
                  <a:pt x="5592327" y="1736478"/>
                  <a:pt x="5584490" y="1738698"/>
                </a:cubicBezTo>
                <a:lnTo>
                  <a:pt x="5582314" y="1738698"/>
                </a:lnTo>
                <a:lnTo>
                  <a:pt x="5586669" y="1752137"/>
                </a:lnTo>
                <a:cubicBezTo>
                  <a:pt x="5597721" y="1749411"/>
                  <a:pt x="5609041" y="1747522"/>
                  <a:pt x="5620532" y="1746489"/>
                </a:cubicBezTo>
                <a:cubicBezTo>
                  <a:pt x="5634438" y="1746800"/>
                  <a:pt x="5648346" y="1747716"/>
                  <a:pt x="5662136" y="1749215"/>
                </a:cubicBezTo>
                <a:cubicBezTo>
                  <a:pt x="5647620" y="1738522"/>
                  <a:pt x="5628321" y="1733050"/>
                  <a:pt x="5608678" y="1734024"/>
                </a:cubicBezTo>
                <a:close/>
                <a:moveTo>
                  <a:pt x="6027615" y="1733633"/>
                </a:moveTo>
                <a:cubicBezTo>
                  <a:pt x="6027567" y="1734570"/>
                  <a:pt x="6028124" y="1735445"/>
                  <a:pt x="6029068" y="1735970"/>
                </a:cubicBezTo>
                <a:lnTo>
                  <a:pt x="6046966" y="1740451"/>
                </a:lnTo>
                <a:cubicBezTo>
                  <a:pt x="6049627" y="1740451"/>
                  <a:pt x="6052771" y="1739477"/>
                  <a:pt x="6052289" y="1739087"/>
                </a:cubicBezTo>
                <a:cubicBezTo>
                  <a:pt x="6050402" y="1737316"/>
                  <a:pt x="6047982" y="1735970"/>
                  <a:pt x="6045275" y="1735191"/>
                </a:cubicBezTo>
                <a:lnTo>
                  <a:pt x="6045516" y="1735191"/>
                </a:lnTo>
                <a:cubicBezTo>
                  <a:pt x="6039589" y="1734394"/>
                  <a:pt x="6033616" y="1733868"/>
                  <a:pt x="6027615" y="1733633"/>
                </a:cubicBezTo>
                <a:close/>
                <a:moveTo>
                  <a:pt x="7057786" y="1733245"/>
                </a:moveTo>
                <a:cubicBezTo>
                  <a:pt x="7047385" y="1732271"/>
                  <a:pt x="7042547" y="1738698"/>
                  <a:pt x="7049805" y="1743958"/>
                </a:cubicBezTo>
                <a:lnTo>
                  <a:pt x="7048596" y="1743761"/>
                </a:lnTo>
                <a:cubicBezTo>
                  <a:pt x="7052222" y="1746489"/>
                  <a:pt x="7056577" y="1749021"/>
                  <a:pt x="7060689" y="1751749"/>
                </a:cubicBezTo>
                <a:cubicBezTo>
                  <a:pt x="7069130" y="1757533"/>
                  <a:pt x="7079846" y="1760707"/>
                  <a:pt x="7090923" y="1760707"/>
                </a:cubicBezTo>
                <a:cubicBezTo>
                  <a:pt x="7097069" y="1760824"/>
                  <a:pt x="7102630" y="1757767"/>
                  <a:pt x="7104712" y="1753110"/>
                </a:cubicBezTo>
                <a:cubicBezTo>
                  <a:pt x="7104712" y="1749800"/>
                  <a:pt x="7099148" y="1745125"/>
                  <a:pt x="7095520" y="1740451"/>
                </a:cubicBezTo>
                <a:cubicBezTo>
                  <a:pt x="7080280" y="1737529"/>
                  <a:pt x="7068188" y="1734218"/>
                  <a:pt x="7057786" y="1733245"/>
                </a:cubicBezTo>
                <a:close/>
                <a:moveTo>
                  <a:pt x="3006285" y="1731296"/>
                </a:moveTo>
                <a:lnTo>
                  <a:pt x="3004106" y="1732854"/>
                </a:lnTo>
                <a:lnTo>
                  <a:pt x="3009428" y="1732854"/>
                </a:lnTo>
                <a:close/>
                <a:moveTo>
                  <a:pt x="7492023" y="1731165"/>
                </a:moveTo>
                <a:cubicBezTo>
                  <a:pt x="7507625" y="1729808"/>
                  <a:pt x="7517904" y="1731336"/>
                  <a:pt x="7532538" y="1737137"/>
                </a:cubicBezTo>
                <a:lnTo>
                  <a:pt x="7540540" y="1740794"/>
                </a:lnTo>
                <a:lnTo>
                  <a:pt x="7501397" y="1734218"/>
                </a:lnTo>
                <a:cubicBezTo>
                  <a:pt x="7495349" y="1734218"/>
                  <a:pt x="7490632" y="1735143"/>
                  <a:pt x="7485371" y="1735606"/>
                </a:cubicBezTo>
                <a:lnTo>
                  <a:pt x="7468896" y="1734421"/>
                </a:lnTo>
                <a:close/>
                <a:moveTo>
                  <a:pt x="6401323" y="1730907"/>
                </a:moveTo>
                <a:lnTo>
                  <a:pt x="6385843" y="1741230"/>
                </a:lnTo>
                <a:cubicBezTo>
                  <a:pt x="6453084" y="1756617"/>
                  <a:pt x="6453084" y="1756617"/>
                  <a:pt x="6477514" y="1755448"/>
                </a:cubicBezTo>
                <a:lnTo>
                  <a:pt x="6478240" y="1754086"/>
                </a:lnTo>
                <a:close/>
                <a:moveTo>
                  <a:pt x="4498447" y="1728764"/>
                </a:moveTo>
                <a:cubicBezTo>
                  <a:pt x="4496268" y="1732854"/>
                  <a:pt x="4489980" y="1736555"/>
                  <a:pt x="4492398" y="1741036"/>
                </a:cubicBezTo>
                <a:cubicBezTo>
                  <a:pt x="4494818" y="1745516"/>
                  <a:pt x="4492398" y="1751552"/>
                  <a:pt x="4482240" y="1754280"/>
                </a:cubicBezTo>
                <a:lnTo>
                  <a:pt x="4514168" y="1762265"/>
                </a:lnTo>
                <a:cubicBezTo>
                  <a:pt x="4528681" y="1753110"/>
                  <a:pt x="4562544" y="1757006"/>
                  <a:pt x="4595199" y="1760513"/>
                </a:cubicBezTo>
                <a:cubicBezTo>
                  <a:pt x="4599503" y="1761390"/>
                  <a:pt x="4603592" y="1762830"/>
                  <a:pt x="4607292" y="1764797"/>
                </a:cubicBezTo>
                <a:cubicBezTo>
                  <a:pt x="4599310" y="1753110"/>
                  <a:pt x="4581412" y="1743958"/>
                  <a:pt x="4543194" y="1738113"/>
                </a:cubicBezTo>
                <a:cubicBezTo>
                  <a:pt x="4529649" y="1736167"/>
                  <a:pt x="4515862" y="1732466"/>
                  <a:pt x="4498447" y="1728764"/>
                </a:cubicBezTo>
                <a:close/>
                <a:moveTo>
                  <a:pt x="2742392" y="1727597"/>
                </a:moveTo>
                <a:cubicBezTo>
                  <a:pt x="2739731" y="1727597"/>
                  <a:pt x="2740216" y="1730517"/>
                  <a:pt x="2739248" y="1732271"/>
                </a:cubicBezTo>
                <a:cubicBezTo>
                  <a:pt x="2743431" y="1732621"/>
                  <a:pt x="2747641" y="1732621"/>
                  <a:pt x="2751823" y="1732271"/>
                </a:cubicBezTo>
                <a:lnTo>
                  <a:pt x="2753626" y="1729225"/>
                </a:lnTo>
                <a:lnTo>
                  <a:pt x="2754485" y="1729349"/>
                </a:lnTo>
                <a:lnTo>
                  <a:pt x="2754244" y="1728180"/>
                </a:lnTo>
                <a:lnTo>
                  <a:pt x="2753626" y="1729225"/>
                </a:lnTo>
                <a:close/>
                <a:moveTo>
                  <a:pt x="4731135" y="1725648"/>
                </a:moveTo>
                <a:cubicBezTo>
                  <a:pt x="4734278" y="1730907"/>
                  <a:pt x="4737907" y="1736555"/>
                  <a:pt x="4742019" y="1743179"/>
                </a:cubicBezTo>
                <a:lnTo>
                  <a:pt x="4779996" y="1749606"/>
                </a:lnTo>
                <a:lnTo>
                  <a:pt x="4798379" y="1748632"/>
                </a:lnTo>
                <a:cubicBezTo>
                  <a:pt x="4829169" y="1763298"/>
                  <a:pt x="4865453" y="1768614"/>
                  <a:pt x="4900692" y="1763629"/>
                </a:cubicBezTo>
                <a:cubicBezTo>
                  <a:pt x="4890609" y="1761507"/>
                  <a:pt x="4880763" y="1758760"/>
                  <a:pt x="4871184" y="1755448"/>
                </a:cubicBezTo>
                <a:lnTo>
                  <a:pt x="4869732" y="1753889"/>
                </a:lnTo>
                <a:cubicBezTo>
                  <a:pt x="4864653" y="1751358"/>
                  <a:pt x="4869732" y="1747853"/>
                  <a:pt x="4865620" y="1744931"/>
                </a:cubicBezTo>
                <a:cubicBezTo>
                  <a:pt x="4845810" y="1734919"/>
                  <a:pt x="4822978" y="1729466"/>
                  <a:pt x="4799587" y="1729155"/>
                </a:cubicBezTo>
                <a:cubicBezTo>
                  <a:pt x="4793541" y="1729155"/>
                  <a:pt x="4747582" y="1726621"/>
                  <a:pt x="4741295" y="1725648"/>
                </a:cubicBezTo>
                <a:cubicBezTo>
                  <a:pt x="4737907" y="1725376"/>
                  <a:pt x="4734522" y="1725376"/>
                  <a:pt x="4731135" y="1725648"/>
                </a:cubicBezTo>
                <a:close/>
                <a:moveTo>
                  <a:pt x="7043515" y="1725454"/>
                </a:moveTo>
                <a:lnTo>
                  <a:pt x="7040612" y="1727012"/>
                </a:lnTo>
                <a:lnTo>
                  <a:pt x="7050287" y="1728959"/>
                </a:lnTo>
                <a:cubicBezTo>
                  <a:pt x="7050287" y="1728959"/>
                  <a:pt x="7050287" y="1727206"/>
                  <a:pt x="7050287" y="1726621"/>
                </a:cubicBezTo>
                <a:cubicBezTo>
                  <a:pt x="7048088" y="1726077"/>
                  <a:pt x="7045813" y="1725687"/>
                  <a:pt x="7043515" y="1725454"/>
                </a:cubicBezTo>
                <a:close/>
                <a:moveTo>
                  <a:pt x="3445537" y="1725063"/>
                </a:moveTo>
                <a:cubicBezTo>
                  <a:pt x="3445537" y="1725063"/>
                  <a:pt x="3445537" y="1726818"/>
                  <a:pt x="3447716" y="1727206"/>
                </a:cubicBezTo>
                <a:cubicBezTo>
                  <a:pt x="3449722" y="1727323"/>
                  <a:pt x="3451757" y="1727323"/>
                  <a:pt x="3453763" y="1727206"/>
                </a:cubicBezTo>
                <a:lnTo>
                  <a:pt x="3455698" y="1725648"/>
                </a:lnTo>
                <a:close/>
                <a:moveTo>
                  <a:pt x="4202626" y="1724480"/>
                </a:moveTo>
                <a:lnTo>
                  <a:pt x="4205529" y="1726621"/>
                </a:lnTo>
                <a:lnTo>
                  <a:pt x="4211333" y="1727985"/>
                </a:lnTo>
                <a:cubicBezTo>
                  <a:pt x="4211333" y="1727985"/>
                  <a:pt x="4211333" y="1726039"/>
                  <a:pt x="4212542" y="1725063"/>
                </a:cubicBezTo>
                <a:close/>
                <a:moveTo>
                  <a:pt x="3647994" y="1723311"/>
                </a:moveTo>
                <a:lnTo>
                  <a:pt x="3643156" y="1727597"/>
                </a:lnTo>
                <a:cubicBezTo>
                  <a:pt x="3649685" y="1728764"/>
                  <a:pt x="3656457" y="1730128"/>
                  <a:pt x="3662506" y="1730713"/>
                </a:cubicBezTo>
                <a:cubicBezTo>
                  <a:pt x="3665168" y="1730907"/>
                  <a:pt x="3666618" y="1726818"/>
                  <a:pt x="3664924" y="1726233"/>
                </a:cubicBezTo>
                <a:lnTo>
                  <a:pt x="3663715" y="1727012"/>
                </a:lnTo>
                <a:cubicBezTo>
                  <a:pt x="3658588" y="1725493"/>
                  <a:pt x="3653339" y="1724266"/>
                  <a:pt x="3647994" y="1723311"/>
                </a:cubicBezTo>
                <a:close/>
                <a:moveTo>
                  <a:pt x="5711720" y="1722922"/>
                </a:moveTo>
                <a:cubicBezTo>
                  <a:pt x="5711720" y="1731492"/>
                  <a:pt x="5722122" y="1737140"/>
                  <a:pt x="5746551" y="1741036"/>
                </a:cubicBezTo>
                <a:cubicBezTo>
                  <a:pt x="5748606" y="1741561"/>
                  <a:pt x="5750784" y="1741561"/>
                  <a:pt x="5752839" y="1741036"/>
                </a:cubicBezTo>
                <a:cubicBezTo>
                  <a:pt x="5752839" y="1740645"/>
                  <a:pt x="5754533" y="1739087"/>
                  <a:pt x="5752598" y="1737919"/>
                </a:cubicBezTo>
                <a:lnTo>
                  <a:pt x="5753806" y="1737140"/>
                </a:lnTo>
                <a:cubicBezTo>
                  <a:pt x="5741472" y="1729660"/>
                  <a:pt x="5727008" y="1724771"/>
                  <a:pt x="5711720" y="1722922"/>
                </a:cubicBezTo>
                <a:close/>
                <a:moveTo>
                  <a:pt x="5093473" y="1720389"/>
                </a:moveTo>
                <a:lnTo>
                  <a:pt x="5067591" y="1730128"/>
                </a:lnTo>
                <a:cubicBezTo>
                  <a:pt x="5077508" y="1738308"/>
                  <a:pt x="5094923" y="1735191"/>
                  <a:pt x="5107260" y="1739283"/>
                </a:cubicBezTo>
                <a:cubicBezTo>
                  <a:pt x="5109921" y="1742009"/>
                  <a:pt x="5111130" y="1744931"/>
                  <a:pt x="5115967" y="1747074"/>
                </a:cubicBezTo>
                <a:cubicBezTo>
                  <a:pt x="5122281" y="1749313"/>
                  <a:pt x="5128957" y="1750832"/>
                  <a:pt x="5135800" y="1751552"/>
                </a:cubicBezTo>
                <a:cubicBezTo>
                  <a:pt x="5139188" y="1751552"/>
                  <a:pt x="5145234" y="1750190"/>
                  <a:pt x="5144267" y="1749606"/>
                </a:cubicBezTo>
                <a:cubicBezTo>
                  <a:pt x="5128545" y="1739477"/>
                  <a:pt x="5151766" y="1737919"/>
                  <a:pt x="5155153" y="1732271"/>
                </a:cubicBezTo>
                <a:lnTo>
                  <a:pt x="5154427" y="1732271"/>
                </a:lnTo>
                <a:close/>
                <a:moveTo>
                  <a:pt x="3914222" y="1720007"/>
                </a:moveTo>
                <a:cubicBezTo>
                  <a:pt x="3896804" y="1718232"/>
                  <a:pt x="3879050" y="1718597"/>
                  <a:pt x="3861575" y="1721168"/>
                </a:cubicBezTo>
                <a:cubicBezTo>
                  <a:pt x="3866992" y="1723194"/>
                  <a:pt x="3872678" y="1724771"/>
                  <a:pt x="3878506" y="1725842"/>
                </a:cubicBezTo>
                <a:lnTo>
                  <a:pt x="3964856" y="1731686"/>
                </a:lnTo>
                <a:cubicBezTo>
                  <a:pt x="3948723" y="1725697"/>
                  <a:pt x="3931641" y="1721782"/>
                  <a:pt x="3914222" y="1720007"/>
                </a:cubicBezTo>
                <a:close/>
                <a:moveTo>
                  <a:pt x="7284187" y="1719415"/>
                </a:moveTo>
                <a:cubicBezTo>
                  <a:pt x="7279179" y="1719376"/>
                  <a:pt x="7274196" y="1719980"/>
                  <a:pt x="7269433" y="1721168"/>
                </a:cubicBezTo>
                <a:cubicBezTo>
                  <a:pt x="7273810" y="1723818"/>
                  <a:pt x="7278503" y="1726096"/>
                  <a:pt x="7283460" y="1727985"/>
                </a:cubicBezTo>
                <a:cubicBezTo>
                  <a:pt x="7296716" y="1732027"/>
                  <a:pt x="7310510" y="1734652"/>
                  <a:pt x="7324493" y="1735830"/>
                </a:cubicBezTo>
                <a:lnTo>
                  <a:pt x="7365014" y="1735030"/>
                </a:lnTo>
                <a:lnTo>
                  <a:pt x="7365700" y="1735582"/>
                </a:lnTo>
                <a:lnTo>
                  <a:pt x="7366667" y="1734997"/>
                </a:lnTo>
                <a:lnTo>
                  <a:pt x="7365014" y="1735030"/>
                </a:lnTo>
                <a:lnTo>
                  <a:pt x="7358203" y="1729543"/>
                </a:lnTo>
                <a:cubicBezTo>
                  <a:pt x="7332563" y="1725842"/>
                  <a:pt x="7308133" y="1722337"/>
                  <a:pt x="7284187" y="1719415"/>
                </a:cubicBezTo>
                <a:close/>
                <a:moveTo>
                  <a:pt x="3727572" y="1718442"/>
                </a:moveTo>
                <a:lnTo>
                  <a:pt x="3725637" y="1722726"/>
                </a:lnTo>
                <a:cubicBezTo>
                  <a:pt x="3732168" y="1724090"/>
                  <a:pt x="3738699" y="1725648"/>
                  <a:pt x="3744987" y="1726427"/>
                </a:cubicBezTo>
                <a:cubicBezTo>
                  <a:pt x="3746681" y="1726427"/>
                  <a:pt x="3747407" y="1724284"/>
                  <a:pt x="3748375" y="1722922"/>
                </a:cubicBezTo>
                <a:close/>
                <a:moveTo>
                  <a:pt x="5199175" y="1718051"/>
                </a:moveTo>
                <a:lnTo>
                  <a:pt x="5199659" y="1718830"/>
                </a:lnTo>
                <a:lnTo>
                  <a:pt x="5200617" y="1719147"/>
                </a:lnTo>
                <a:lnTo>
                  <a:pt x="5216107" y="1730907"/>
                </a:lnTo>
                <a:lnTo>
                  <a:pt x="5204012" y="1730907"/>
                </a:lnTo>
                <a:cubicBezTo>
                  <a:pt x="5192161" y="1730907"/>
                  <a:pt x="5181759" y="1730907"/>
                  <a:pt x="5191919" y="1737334"/>
                </a:cubicBezTo>
                <a:cubicBezTo>
                  <a:pt x="5197796" y="1739107"/>
                  <a:pt x="5204012" y="1740042"/>
                  <a:pt x="5210303" y="1740062"/>
                </a:cubicBezTo>
                <a:cubicBezTo>
                  <a:pt x="5224089" y="1740256"/>
                  <a:pt x="5235700" y="1739087"/>
                  <a:pt x="5216107" y="1730907"/>
                </a:cubicBezTo>
                <a:cubicBezTo>
                  <a:pt x="5223001" y="1728764"/>
                  <a:pt x="5221852" y="1726719"/>
                  <a:pt x="5217498" y="1724722"/>
                </a:cubicBezTo>
                <a:lnTo>
                  <a:pt x="5200617" y="1719147"/>
                </a:lnTo>
                <a:close/>
                <a:moveTo>
                  <a:pt x="4546338" y="1717857"/>
                </a:moveTo>
                <a:lnTo>
                  <a:pt x="4562059" y="1722337"/>
                </a:lnTo>
                <a:cubicBezTo>
                  <a:pt x="4569802" y="1727597"/>
                  <a:pt x="4576575" y="1732854"/>
                  <a:pt x="4585039" y="1738113"/>
                </a:cubicBezTo>
                <a:cubicBezTo>
                  <a:pt x="4599433" y="1744289"/>
                  <a:pt x="4615421" y="1747696"/>
                  <a:pt x="4631721" y="1748047"/>
                </a:cubicBezTo>
                <a:cubicBezTo>
                  <a:pt x="4641640" y="1753889"/>
                  <a:pt x="4651315" y="1759928"/>
                  <a:pt x="4660990" y="1765966"/>
                </a:cubicBezTo>
                <a:cubicBezTo>
                  <a:pt x="4658088" y="1768304"/>
                  <a:pt x="4651798" y="1772199"/>
                  <a:pt x="4674777" y="1777068"/>
                </a:cubicBezTo>
                <a:lnTo>
                  <a:pt x="4675018" y="1777068"/>
                </a:lnTo>
                <a:cubicBezTo>
                  <a:pt x="4689168" y="1778354"/>
                  <a:pt x="4702714" y="1782425"/>
                  <a:pt x="4714445" y="1788949"/>
                </a:cubicBezTo>
                <a:cubicBezTo>
                  <a:pt x="4735005" y="1808426"/>
                  <a:pt x="4770562" y="1810959"/>
                  <a:pt x="4808537" y="1812127"/>
                </a:cubicBezTo>
                <a:cubicBezTo>
                  <a:pt x="4818938" y="1812127"/>
                  <a:pt x="4832724" y="1814855"/>
                  <a:pt x="4832724" y="1809011"/>
                </a:cubicBezTo>
                <a:lnTo>
                  <a:pt x="4806601" y="1809011"/>
                </a:lnTo>
                <a:cubicBezTo>
                  <a:pt x="4805055" y="1807160"/>
                  <a:pt x="4803361" y="1805408"/>
                  <a:pt x="4801522" y="1803751"/>
                </a:cubicBezTo>
                <a:cubicBezTo>
                  <a:pt x="4799054" y="1802485"/>
                  <a:pt x="4796466" y="1801375"/>
                  <a:pt x="4793782" y="1800441"/>
                </a:cubicBezTo>
                <a:lnTo>
                  <a:pt x="4766933" y="1800441"/>
                </a:lnTo>
                <a:lnTo>
                  <a:pt x="4731376" y="1780963"/>
                </a:lnTo>
                <a:cubicBezTo>
                  <a:pt x="4744198" y="1780963"/>
                  <a:pt x="4755564" y="1780963"/>
                  <a:pt x="4769835" y="1780963"/>
                </a:cubicBezTo>
                <a:cubicBezTo>
                  <a:pt x="4784107" y="1780963"/>
                  <a:pt x="4795959" y="1784859"/>
                  <a:pt x="4806360" y="1784859"/>
                </a:cubicBezTo>
                <a:cubicBezTo>
                  <a:pt x="4811828" y="1785151"/>
                  <a:pt x="4817051" y="1782969"/>
                  <a:pt x="4819905" y="1779211"/>
                </a:cubicBezTo>
                <a:cubicBezTo>
                  <a:pt x="4819905" y="1777458"/>
                  <a:pt x="4814101" y="1773563"/>
                  <a:pt x="4808537" y="1771614"/>
                </a:cubicBezTo>
                <a:cubicBezTo>
                  <a:pt x="4795717" y="1767525"/>
                  <a:pt x="4781931" y="1764018"/>
                  <a:pt x="4768385" y="1760319"/>
                </a:cubicBezTo>
                <a:lnTo>
                  <a:pt x="4751938" y="1763629"/>
                </a:lnTo>
                <a:lnTo>
                  <a:pt x="4753631" y="1765187"/>
                </a:lnTo>
                <a:lnTo>
                  <a:pt x="4751453" y="1763823"/>
                </a:lnTo>
                <a:cubicBezTo>
                  <a:pt x="4742019" y="1761077"/>
                  <a:pt x="4732320" y="1758993"/>
                  <a:pt x="4722427" y="1757591"/>
                </a:cubicBezTo>
                <a:cubicBezTo>
                  <a:pt x="4695869" y="1755546"/>
                  <a:pt x="4670447" y="1747970"/>
                  <a:pt x="4648654" y="1735582"/>
                </a:cubicBezTo>
                <a:cubicBezTo>
                  <a:pt x="4645510" y="1734218"/>
                  <a:pt x="4648654" y="1731492"/>
                  <a:pt x="4650589" y="1728764"/>
                </a:cubicBezTo>
                <a:lnTo>
                  <a:pt x="4606083" y="1719221"/>
                </a:lnTo>
                <a:cubicBezTo>
                  <a:pt x="4603663" y="1725454"/>
                  <a:pt x="4593990" y="1725454"/>
                  <a:pt x="4575605" y="1719221"/>
                </a:cubicBezTo>
                <a:cubicBezTo>
                  <a:pt x="4571011" y="1718383"/>
                  <a:pt x="4566293" y="1717935"/>
                  <a:pt x="4561577" y="1717857"/>
                </a:cubicBezTo>
                <a:close/>
                <a:moveTo>
                  <a:pt x="2924043" y="1715520"/>
                </a:moveTo>
                <a:lnTo>
                  <a:pt x="2890179" y="1720000"/>
                </a:lnTo>
                <a:lnTo>
                  <a:pt x="2963786" y="1744245"/>
                </a:lnTo>
                <a:lnTo>
                  <a:pt x="2963714" y="1744346"/>
                </a:lnTo>
                <a:lnTo>
                  <a:pt x="2964681" y="1744540"/>
                </a:lnTo>
                <a:lnTo>
                  <a:pt x="2963786" y="1744245"/>
                </a:lnTo>
                <a:lnTo>
                  <a:pt x="2972419" y="1732075"/>
                </a:lnTo>
                <a:close/>
                <a:moveTo>
                  <a:pt x="7140993" y="1712015"/>
                </a:moveTo>
                <a:cubicBezTo>
                  <a:pt x="7147936" y="1714624"/>
                  <a:pt x="7155143" y="1716786"/>
                  <a:pt x="7162520" y="1718442"/>
                </a:cubicBezTo>
                <a:lnTo>
                  <a:pt x="7161552" y="1720000"/>
                </a:lnTo>
                <a:cubicBezTo>
                  <a:pt x="7180179" y="1724869"/>
                  <a:pt x="7199286" y="1729155"/>
                  <a:pt x="7220089" y="1734218"/>
                </a:cubicBezTo>
                <a:lnTo>
                  <a:pt x="7228555" y="1724090"/>
                </a:lnTo>
                <a:cubicBezTo>
                  <a:pt x="7200086" y="1717195"/>
                  <a:pt x="7170697" y="1713144"/>
                  <a:pt x="7140993" y="1712015"/>
                </a:cubicBezTo>
                <a:close/>
                <a:moveTo>
                  <a:pt x="2946781" y="1711236"/>
                </a:moveTo>
                <a:lnTo>
                  <a:pt x="2956697" y="1714156"/>
                </a:lnTo>
                <a:lnTo>
                  <a:pt x="2955003" y="1711236"/>
                </a:lnTo>
                <a:close/>
                <a:moveTo>
                  <a:pt x="6076959" y="1710845"/>
                </a:moveTo>
                <a:lnTo>
                  <a:pt x="6057852" y="1712598"/>
                </a:lnTo>
                <a:lnTo>
                  <a:pt x="6063655" y="1715910"/>
                </a:lnTo>
                <a:lnTo>
                  <a:pt x="6083005" y="1714546"/>
                </a:lnTo>
                <a:close/>
                <a:moveTo>
                  <a:pt x="4441604" y="1710260"/>
                </a:moveTo>
                <a:cubicBezTo>
                  <a:pt x="4443539" y="1713573"/>
                  <a:pt x="4442813" y="1715910"/>
                  <a:pt x="4446200" y="1717663"/>
                </a:cubicBezTo>
                <a:cubicBezTo>
                  <a:pt x="4453384" y="1721403"/>
                  <a:pt x="4462262" y="1722337"/>
                  <a:pt x="4470388" y="1720194"/>
                </a:cubicBezTo>
                <a:cubicBezTo>
                  <a:pt x="4473050" y="1719610"/>
                  <a:pt x="4468453" y="1715520"/>
                  <a:pt x="4464098" y="1713767"/>
                </a:cubicBezTo>
                <a:lnTo>
                  <a:pt x="4463616" y="1713767"/>
                </a:lnTo>
                <a:cubicBezTo>
                  <a:pt x="4456406" y="1712093"/>
                  <a:pt x="4449055" y="1710905"/>
                  <a:pt x="4441604" y="1710260"/>
                </a:cubicBezTo>
                <a:close/>
                <a:moveTo>
                  <a:pt x="4925851" y="1710066"/>
                </a:moveTo>
                <a:lnTo>
                  <a:pt x="4926349" y="1710087"/>
                </a:lnTo>
                <a:lnTo>
                  <a:pt x="4932623" y="1717857"/>
                </a:lnTo>
                <a:cubicBezTo>
                  <a:pt x="4937217" y="1721168"/>
                  <a:pt x="4943266" y="1724675"/>
                  <a:pt x="4948586" y="1727985"/>
                </a:cubicBezTo>
                <a:cubicBezTo>
                  <a:pt x="4984626" y="1728959"/>
                  <a:pt x="4985111" y="1727985"/>
                  <a:pt x="4991398" y="1717272"/>
                </a:cubicBezTo>
                <a:cubicBezTo>
                  <a:pt x="4979304" y="1712598"/>
                  <a:pt x="4968965" y="1711624"/>
                  <a:pt x="4958625" y="1711405"/>
                </a:cubicBezTo>
                <a:lnTo>
                  <a:pt x="4926349" y="1710087"/>
                </a:lnTo>
                <a:lnTo>
                  <a:pt x="4926333" y="1710066"/>
                </a:lnTo>
                <a:close/>
                <a:moveTo>
                  <a:pt x="3112468" y="1709287"/>
                </a:moveTo>
                <a:cubicBezTo>
                  <a:pt x="3111018" y="1709287"/>
                  <a:pt x="3112468" y="1712988"/>
                  <a:pt x="3114645" y="1713573"/>
                </a:cubicBezTo>
                <a:cubicBezTo>
                  <a:pt x="3124564" y="1716689"/>
                  <a:pt x="3135933" y="1719221"/>
                  <a:pt x="3151654" y="1723311"/>
                </a:cubicBezTo>
                <a:lnTo>
                  <a:pt x="3151654" y="1723116"/>
                </a:lnTo>
                <a:cubicBezTo>
                  <a:pt x="3147784" y="1718248"/>
                  <a:pt x="3147784" y="1715714"/>
                  <a:pt x="3143914" y="1713962"/>
                </a:cubicBezTo>
                <a:cubicBezTo>
                  <a:pt x="3134528" y="1709269"/>
                  <a:pt x="3123304" y="1707592"/>
                  <a:pt x="3112468" y="1709287"/>
                </a:cubicBezTo>
                <a:close/>
                <a:moveTo>
                  <a:pt x="10059527" y="1708120"/>
                </a:moveTo>
                <a:cubicBezTo>
                  <a:pt x="10059527" y="1708120"/>
                  <a:pt x="10055657" y="1710260"/>
                  <a:pt x="10056866" y="1711430"/>
                </a:cubicBezTo>
                <a:cubicBezTo>
                  <a:pt x="10060043" y="1712872"/>
                  <a:pt x="10063466" y="1713923"/>
                  <a:pt x="10067024" y="1714546"/>
                </a:cubicBezTo>
                <a:cubicBezTo>
                  <a:pt x="10067024" y="1714546"/>
                  <a:pt x="10071138" y="1712403"/>
                  <a:pt x="10069927" y="1711236"/>
                </a:cubicBezTo>
                <a:cubicBezTo>
                  <a:pt x="10066661" y="1709813"/>
                  <a:pt x="10063159" y="1708762"/>
                  <a:pt x="10059527" y="1708120"/>
                </a:cubicBezTo>
                <a:close/>
                <a:moveTo>
                  <a:pt x="6900565" y="1706561"/>
                </a:moveTo>
                <a:cubicBezTo>
                  <a:pt x="6899112" y="1713183"/>
                  <a:pt x="6914110" y="1716884"/>
                  <a:pt x="6929106" y="1719027"/>
                </a:cubicBezTo>
                <a:cubicBezTo>
                  <a:pt x="6944104" y="1721168"/>
                  <a:pt x="6966357" y="1722143"/>
                  <a:pt x="6961034" y="1711430"/>
                </a:cubicBezTo>
                <a:lnTo>
                  <a:pt x="6958858" y="1712209"/>
                </a:lnTo>
                <a:cubicBezTo>
                  <a:pt x="6943136" y="1709872"/>
                  <a:pt x="6930799" y="1707729"/>
                  <a:pt x="6918948" y="1706561"/>
                </a:cubicBezTo>
                <a:cubicBezTo>
                  <a:pt x="6912828" y="1706075"/>
                  <a:pt x="6906682" y="1706075"/>
                  <a:pt x="6900565" y="1706561"/>
                </a:cubicBezTo>
                <a:close/>
                <a:moveTo>
                  <a:pt x="6006330" y="1705977"/>
                </a:moveTo>
                <a:cubicBezTo>
                  <a:pt x="6002993" y="1706600"/>
                  <a:pt x="5999849" y="1707807"/>
                  <a:pt x="5997140" y="1709481"/>
                </a:cubicBezTo>
                <a:cubicBezTo>
                  <a:pt x="6000598" y="1710729"/>
                  <a:pt x="6004154" y="1711761"/>
                  <a:pt x="6007782" y="1712598"/>
                </a:cubicBezTo>
                <a:lnTo>
                  <a:pt x="6008024" y="1712598"/>
                </a:lnTo>
                <a:cubicBezTo>
                  <a:pt x="6012183" y="1711878"/>
                  <a:pt x="6016224" y="1710845"/>
                  <a:pt x="6020119" y="1709481"/>
                </a:cubicBezTo>
                <a:cubicBezTo>
                  <a:pt x="6015642" y="1708021"/>
                  <a:pt x="6011023" y="1706852"/>
                  <a:pt x="6006330" y="1705977"/>
                </a:cubicBezTo>
                <a:close/>
                <a:moveTo>
                  <a:pt x="5398725" y="1705003"/>
                </a:moveTo>
                <a:cubicBezTo>
                  <a:pt x="5386633" y="1707144"/>
                  <a:pt x="5374537" y="1709093"/>
                  <a:pt x="5363168" y="1711430"/>
                </a:cubicBezTo>
                <a:cubicBezTo>
                  <a:pt x="5344062" y="1715520"/>
                  <a:pt x="5344788" y="1715714"/>
                  <a:pt x="5370426" y="1730907"/>
                </a:cubicBezTo>
                <a:cubicBezTo>
                  <a:pt x="5373570" y="1732660"/>
                  <a:pt x="5369217" y="1734997"/>
                  <a:pt x="5368250" y="1737140"/>
                </a:cubicBezTo>
                <a:cubicBezTo>
                  <a:pt x="5355550" y="1729797"/>
                  <a:pt x="5340336" y="1725785"/>
                  <a:pt x="5324712" y="1725648"/>
                </a:cubicBezTo>
                <a:cubicBezTo>
                  <a:pt x="5327373" y="1727985"/>
                  <a:pt x="5330031" y="1730517"/>
                  <a:pt x="5332934" y="1732854"/>
                </a:cubicBezTo>
                <a:cubicBezTo>
                  <a:pt x="5342635" y="1740101"/>
                  <a:pt x="5355888" y="1743391"/>
                  <a:pt x="5368976" y="1741815"/>
                </a:cubicBezTo>
                <a:lnTo>
                  <a:pt x="5401146" y="1745320"/>
                </a:lnTo>
                <a:lnTo>
                  <a:pt x="5379860" y="1750969"/>
                </a:lnTo>
                <a:lnTo>
                  <a:pt x="5374055" y="1749994"/>
                </a:lnTo>
                <a:lnTo>
                  <a:pt x="5374055" y="1751358"/>
                </a:lnTo>
                <a:lnTo>
                  <a:pt x="5379860" y="1751358"/>
                </a:lnTo>
                <a:cubicBezTo>
                  <a:pt x="5398581" y="1764427"/>
                  <a:pt x="5421293" y="1773232"/>
                  <a:pt x="5445652" y="1776874"/>
                </a:cubicBezTo>
                <a:lnTo>
                  <a:pt x="5494028" y="1773563"/>
                </a:lnTo>
                <a:lnTo>
                  <a:pt x="5467420" y="1765966"/>
                </a:lnTo>
                <a:cubicBezTo>
                  <a:pt x="5459390" y="1766803"/>
                  <a:pt x="5451261" y="1766803"/>
                  <a:pt x="5443232" y="1765966"/>
                </a:cubicBezTo>
                <a:cubicBezTo>
                  <a:pt x="5435806" y="1764817"/>
                  <a:pt x="5428792" y="1762343"/>
                  <a:pt x="5422673" y="1758760"/>
                </a:cubicBezTo>
                <a:cubicBezTo>
                  <a:pt x="5422673" y="1756423"/>
                  <a:pt x="5428477" y="1753695"/>
                  <a:pt x="5435009" y="1753695"/>
                </a:cubicBezTo>
                <a:cubicBezTo>
                  <a:pt x="5444489" y="1754591"/>
                  <a:pt x="5453874" y="1756092"/>
                  <a:pt x="5463067" y="1758176"/>
                </a:cubicBezTo>
                <a:cubicBezTo>
                  <a:pt x="5464494" y="1760122"/>
                  <a:pt x="5465799" y="1762149"/>
                  <a:pt x="5466937" y="1764214"/>
                </a:cubicBezTo>
                <a:lnTo>
                  <a:pt x="5472501" y="1758955"/>
                </a:lnTo>
                <a:cubicBezTo>
                  <a:pt x="5463308" y="1749021"/>
                  <a:pt x="5453392" y="1739477"/>
                  <a:pt x="5445167" y="1728959"/>
                </a:cubicBezTo>
                <a:cubicBezTo>
                  <a:pt x="5442675" y="1724889"/>
                  <a:pt x="5441200" y="1720448"/>
                  <a:pt x="5440814" y="1715910"/>
                </a:cubicBezTo>
                <a:close/>
                <a:moveTo>
                  <a:pt x="6662281" y="1704954"/>
                </a:moveTo>
                <a:cubicBezTo>
                  <a:pt x="6658078" y="1705441"/>
                  <a:pt x="6653120" y="1707438"/>
                  <a:pt x="6643204" y="1711430"/>
                </a:cubicBezTo>
                <a:lnTo>
                  <a:pt x="6703673" y="1720973"/>
                </a:lnTo>
                <a:cubicBezTo>
                  <a:pt x="6725441" y="1724284"/>
                  <a:pt x="6741406" y="1723896"/>
                  <a:pt x="6736810" y="1720973"/>
                </a:cubicBezTo>
                <a:cubicBezTo>
                  <a:pt x="6732213" y="1718051"/>
                  <a:pt x="6716492" y="1715520"/>
                  <a:pt x="6704882" y="1713767"/>
                </a:cubicBezTo>
                <a:cubicBezTo>
                  <a:pt x="6693271" y="1712015"/>
                  <a:pt x="6686257" y="1709678"/>
                  <a:pt x="6676823" y="1707535"/>
                </a:cubicBezTo>
                <a:cubicBezTo>
                  <a:pt x="6669930" y="1705490"/>
                  <a:pt x="6666483" y="1704467"/>
                  <a:pt x="6662281" y="1704954"/>
                </a:cubicBezTo>
                <a:close/>
                <a:moveTo>
                  <a:pt x="5200868" y="1704807"/>
                </a:moveTo>
                <a:lnTo>
                  <a:pt x="5201028" y="1705065"/>
                </a:lnTo>
                <a:lnTo>
                  <a:pt x="5200624" y="1705197"/>
                </a:lnTo>
                <a:lnTo>
                  <a:pt x="5200187" y="1705129"/>
                </a:lnTo>
                <a:close/>
                <a:moveTo>
                  <a:pt x="3502865" y="1704224"/>
                </a:moveTo>
                <a:cubicBezTo>
                  <a:pt x="3513627" y="1716281"/>
                  <a:pt x="3531116" y="1723272"/>
                  <a:pt x="3549547" y="1722922"/>
                </a:cubicBezTo>
                <a:lnTo>
                  <a:pt x="3548580" y="1721364"/>
                </a:lnTo>
                <a:lnTo>
                  <a:pt x="3594295" y="1725259"/>
                </a:lnTo>
                <a:cubicBezTo>
                  <a:pt x="3593401" y="1731725"/>
                  <a:pt x="3592916" y="1738230"/>
                  <a:pt x="3592845" y="1744737"/>
                </a:cubicBezTo>
                <a:cubicBezTo>
                  <a:pt x="3592845" y="1748632"/>
                  <a:pt x="3601552" y="1752137"/>
                  <a:pt x="3612436" y="1753307"/>
                </a:cubicBezTo>
                <a:cubicBezTo>
                  <a:pt x="3617419" y="1753793"/>
                  <a:pt x="3622452" y="1752898"/>
                  <a:pt x="3626708" y="1750773"/>
                </a:cubicBezTo>
                <a:cubicBezTo>
                  <a:pt x="3629126" y="1749215"/>
                  <a:pt x="3626708" y="1746489"/>
                  <a:pt x="3626708" y="1744346"/>
                </a:cubicBezTo>
                <a:lnTo>
                  <a:pt x="3662989" y="1744346"/>
                </a:lnTo>
                <a:cubicBezTo>
                  <a:pt x="3642912" y="1734218"/>
                  <a:pt x="3622838" y="1724869"/>
                  <a:pt x="3602520" y="1713767"/>
                </a:cubicBezTo>
                <a:lnTo>
                  <a:pt x="3595989" y="1712209"/>
                </a:lnTo>
                <a:lnTo>
                  <a:pt x="3588490" y="1710651"/>
                </a:lnTo>
                <a:lnTo>
                  <a:pt x="3580749" y="1709481"/>
                </a:lnTo>
                <a:cubicBezTo>
                  <a:pt x="3575671" y="1709481"/>
                  <a:pt x="3570348" y="1707923"/>
                  <a:pt x="3565513" y="1707535"/>
                </a:cubicBezTo>
                <a:close/>
                <a:moveTo>
                  <a:pt x="4342676" y="1703445"/>
                </a:moveTo>
                <a:cubicBezTo>
                  <a:pt x="4326057" y="1702022"/>
                  <a:pt x="4309272" y="1704457"/>
                  <a:pt x="4294299" y="1710457"/>
                </a:cubicBezTo>
                <a:cubicBezTo>
                  <a:pt x="4298797" y="1715424"/>
                  <a:pt x="4304386" y="1719708"/>
                  <a:pt x="4310747" y="1723116"/>
                </a:cubicBezTo>
                <a:cubicBezTo>
                  <a:pt x="4326469" y="1730323"/>
                  <a:pt x="4310747" y="1732075"/>
                  <a:pt x="4314618" y="1738308"/>
                </a:cubicBezTo>
                <a:lnTo>
                  <a:pt x="4385246" y="1754865"/>
                </a:lnTo>
                <a:lnTo>
                  <a:pt x="4445849" y="1756607"/>
                </a:lnTo>
                <a:lnTo>
                  <a:pt x="4445715" y="1756617"/>
                </a:lnTo>
                <a:lnTo>
                  <a:pt x="4446200" y="1756617"/>
                </a:lnTo>
                <a:lnTo>
                  <a:pt x="4445849" y="1756607"/>
                </a:lnTo>
                <a:lnTo>
                  <a:pt x="4479097" y="1754086"/>
                </a:lnTo>
                <a:cubicBezTo>
                  <a:pt x="4469903" y="1749215"/>
                  <a:pt x="4460472" y="1744346"/>
                  <a:pt x="4451521" y="1739283"/>
                </a:cubicBezTo>
                <a:cubicBezTo>
                  <a:pt x="4427332" y="1726039"/>
                  <a:pt x="4422495" y="1725259"/>
                  <a:pt x="4386696" y="1729155"/>
                </a:cubicBezTo>
                <a:lnTo>
                  <a:pt x="4399759" y="1742594"/>
                </a:lnTo>
                <a:lnTo>
                  <a:pt x="4370975" y="1738113"/>
                </a:lnTo>
                <a:lnTo>
                  <a:pt x="4373877" y="1734024"/>
                </a:lnTo>
                <a:lnTo>
                  <a:pt x="4359606" y="1732854"/>
                </a:lnTo>
                <a:lnTo>
                  <a:pt x="4344852" y="1717469"/>
                </a:lnTo>
                <a:lnTo>
                  <a:pt x="4372184" y="1714352"/>
                </a:lnTo>
                <a:close/>
                <a:moveTo>
                  <a:pt x="5593198" y="1703249"/>
                </a:moveTo>
                <a:lnTo>
                  <a:pt x="5591506" y="1704418"/>
                </a:lnTo>
                <a:lnTo>
                  <a:pt x="5596101" y="1704418"/>
                </a:lnTo>
                <a:close/>
                <a:moveTo>
                  <a:pt x="5112582" y="1702470"/>
                </a:moveTo>
                <a:lnTo>
                  <a:pt x="5127819" y="1705392"/>
                </a:lnTo>
                <a:cubicBezTo>
                  <a:pt x="5136745" y="1710183"/>
                  <a:pt x="5147340" y="1712559"/>
                  <a:pt x="5158056" y="1712209"/>
                </a:cubicBezTo>
                <a:cubicBezTo>
                  <a:pt x="5161200" y="1712209"/>
                  <a:pt x="5161200" y="1708314"/>
                  <a:pt x="5158056" y="1706561"/>
                </a:cubicBezTo>
                <a:cubicBezTo>
                  <a:pt x="5148767" y="1702236"/>
                  <a:pt x="5137858" y="1700776"/>
                  <a:pt x="5127337" y="1702470"/>
                </a:cubicBezTo>
                <a:close/>
                <a:moveTo>
                  <a:pt x="4797260" y="1701814"/>
                </a:moveTo>
                <a:cubicBezTo>
                  <a:pt x="4791122" y="1701497"/>
                  <a:pt x="4787130" y="1702957"/>
                  <a:pt x="4786043" y="1706171"/>
                </a:cubicBezTo>
                <a:cubicBezTo>
                  <a:pt x="4785608" y="1707962"/>
                  <a:pt x="4786332" y="1709794"/>
                  <a:pt x="4787977" y="1711040"/>
                </a:cubicBezTo>
                <a:cubicBezTo>
                  <a:pt x="4791726" y="1713475"/>
                  <a:pt x="4795692" y="1715675"/>
                  <a:pt x="4799829" y="1717663"/>
                </a:cubicBezTo>
                <a:lnTo>
                  <a:pt x="4828372" y="1712598"/>
                </a:lnTo>
                <a:cubicBezTo>
                  <a:pt x="4826389" y="1711352"/>
                  <a:pt x="4824187" y="1710379"/>
                  <a:pt x="4821840" y="1709678"/>
                </a:cubicBezTo>
                <a:lnTo>
                  <a:pt x="4821355" y="1708120"/>
                </a:lnTo>
                <a:cubicBezTo>
                  <a:pt x="4811682" y="1704224"/>
                  <a:pt x="4803397" y="1702130"/>
                  <a:pt x="4797260" y="1701814"/>
                </a:cubicBezTo>
                <a:close/>
                <a:moveTo>
                  <a:pt x="4277851" y="1701496"/>
                </a:moveTo>
                <a:cubicBezTo>
                  <a:pt x="4277851" y="1703054"/>
                  <a:pt x="4277851" y="1704613"/>
                  <a:pt x="4279301" y="1705782"/>
                </a:cubicBezTo>
                <a:cubicBezTo>
                  <a:pt x="4283583" y="1707457"/>
                  <a:pt x="4288034" y="1708821"/>
                  <a:pt x="4292605" y="1709872"/>
                </a:cubicBezTo>
                <a:lnTo>
                  <a:pt x="4292120" y="1709093"/>
                </a:lnTo>
                <a:cubicBezTo>
                  <a:pt x="4291831" y="1707535"/>
                  <a:pt x="4290889" y="1706093"/>
                  <a:pt x="4289462" y="1705003"/>
                </a:cubicBezTo>
                <a:cubicBezTo>
                  <a:pt x="4285737" y="1703541"/>
                  <a:pt x="4281841" y="1702373"/>
                  <a:pt x="4277851" y="1701496"/>
                </a:cubicBezTo>
                <a:close/>
                <a:moveTo>
                  <a:pt x="5439361" y="1700132"/>
                </a:moveTo>
                <a:lnTo>
                  <a:pt x="5440425" y="1700187"/>
                </a:lnTo>
                <a:lnTo>
                  <a:pt x="5466452" y="1714741"/>
                </a:lnTo>
                <a:cubicBezTo>
                  <a:pt x="5475256" y="1717176"/>
                  <a:pt x="5484327" y="1718929"/>
                  <a:pt x="5493543" y="1720000"/>
                </a:cubicBezTo>
                <a:cubicBezTo>
                  <a:pt x="5493543" y="1717078"/>
                  <a:pt x="5497172" y="1714156"/>
                  <a:pt x="5493543" y="1711236"/>
                </a:cubicBezTo>
                <a:cubicBezTo>
                  <a:pt x="5487860" y="1706463"/>
                  <a:pt x="5482115" y="1703542"/>
                  <a:pt x="5473891" y="1701886"/>
                </a:cubicBezTo>
                <a:lnTo>
                  <a:pt x="5440425" y="1700187"/>
                </a:lnTo>
                <a:lnTo>
                  <a:pt x="5440329" y="1700132"/>
                </a:lnTo>
                <a:close/>
                <a:moveTo>
                  <a:pt x="4842128" y="1699062"/>
                </a:moveTo>
                <a:cubicBezTo>
                  <a:pt x="4834479" y="1699695"/>
                  <a:pt x="4829460" y="1701984"/>
                  <a:pt x="4827163" y="1705977"/>
                </a:cubicBezTo>
                <a:cubicBezTo>
                  <a:pt x="4826919" y="1709287"/>
                  <a:pt x="4829098" y="1711430"/>
                  <a:pt x="4829098" y="1714156"/>
                </a:cubicBezTo>
                <a:lnTo>
                  <a:pt x="4828854" y="1712598"/>
                </a:lnTo>
                <a:lnTo>
                  <a:pt x="4892470" y="1722726"/>
                </a:lnTo>
                <a:cubicBezTo>
                  <a:pt x="4899242" y="1711430"/>
                  <a:pt x="4894163" y="1706756"/>
                  <a:pt x="4872878" y="1702081"/>
                </a:cubicBezTo>
                <a:cubicBezTo>
                  <a:pt x="4860058" y="1699451"/>
                  <a:pt x="4849777" y="1698429"/>
                  <a:pt x="4842128" y="1699062"/>
                </a:cubicBezTo>
                <a:close/>
                <a:moveTo>
                  <a:pt x="2374733" y="1698186"/>
                </a:moveTo>
                <a:cubicBezTo>
                  <a:pt x="2376257" y="1700502"/>
                  <a:pt x="2378215" y="1702607"/>
                  <a:pt x="2380538" y="1704418"/>
                </a:cubicBezTo>
                <a:lnTo>
                  <a:pt x="2380780" y="1705003"/>
                </a:lnTo>
                <a:cubicBezTo>
                  <a:pt x="2384215" y="1706502"/>
                  <a:pt x="2387867" y="1707690"/>
                  <a:pt x="2391664" y="1708508"/>
                </a:cubicBezTo>
                <a:cubicBezTo>
                  <a:pt x="2391664" y="1706756"/>
                  <a:pt x="2393116" y="1704613"/>
                  <a:pt x="2390214" y="1703249"/>
                </a:cubicBezTo>
                <a:cubicBezTo>
                  <a:pt x="2385279" y="1701165"/>
                  <a:pt x="2380079" y="1699472"/>
                  <a:pt x="2374733" y="1698186"/>
                </a:cubicBezTo>
                <a:close/>
                <a:moveTo>
                  <a:pt x="3370556" y="1697601"/>
                </a:moveTo>
                <a:lnTo>
                  <a:pt x="3365718" y="1697795"/>
                </a:lnTo>
                <a:lnTo>
                  <a:pt x="3369347" y="1699159"/>
                </a:lnTo>
                <a:close/>
                <a:moveTo>
                  <a:pt x="3421108" y="1696237"/>
                </a:moveTo>
                <a:cubicBezTo>
                  <a:pt x="3417482" y="1698380"/>
                  <a:pt x="3413127" y="1699550"/>
                  <a:pt x="3414577" y="1700523"/>
                </a:cubicBezTo>
                <a:cubicBezTo>
                  <a:pt x="3419973" y="1705645"/>
                  <a:pt x="3426553" y="1709872"/>
                  <a:pt x="3433930" y="1712988"/>
                </a:cubicBezTo>
                <a:lnTo>
                  <a:pt x="3464470" y="1714457"/>
                </a:lnTo>
                <a:lnTo>
                  <a:pt x="3465132" y="1715326"/>
                </a:lnTo>
                <a:lnTo>
                  <a:pt x="3466340" y="1714546"/>
                </a:lnTo>
                <a:lnTo>
                  <a:pt x="3464470" y="1714457"/>
                </a:lnTo>
                <a:lnTo>
                  <a:pt x="3458600" y="1706756"/>
                </a:lnTo>
                <a:cubicBezTo>
                  <a:pt x="3446363" y="1702684"/>
                  <a:pt x="3433833" y="1699179"/>
                  <a:pt x="3421108" y="1696237"/>
                </a:cubicBezTo>
                <a:close/>
                <a:moveTo>
                  <a:pt x="4422495" y="1696043"/>
                </a:moveTo>
                <a:lnTo>
                  <a:pt x="4426365" y="1697407"/>
                </a:lnTo>
                <a:lnTo>
                  <a:pt x="4427574" y="1696043"/>
                </a:lnTo>
                <a:close/>
                <a:moveTo>
                  <a:pt x="4494335" y="1695848"/>
                </a:moveTo>
                <a:cubicBezTo>
                  <a:pt x="4486110" y="1696822"/>
                  <a:pt x="4488045" y="1702470"/>
                  <a:pt x="4496511" y="1704224"/>
                </a:cubicBezTo>
                <a:lnTo>
                  <a:pt x="4522293" y="1706531"/>
                </a:lnTo>
                <a:lnTo>
                  <a:pt x="4522876" y="1707144"/>
                </a:lnTo>
                <a:lnTo>
                  <a:pt x="4522635" y="1706561"/>
                </a:lnTo>
                <a:lnTo>
                  <a:pt x="4522293" y="1706531"/>
                </a:lnTo>
                <a:lnTo>
                  <a:pt x="4513442" y="1697212"/>
                </a:lnTo>
                <a:cubicBezTo>
                  <a:pt x="4507202" y="1695965"/>
                  <a:pt x="4500745" y="1695497"/>
                  <a:pt x="4494335" y="1695848"/>
                </a:cubicBezTo>
                <a:close/>
                <a:moveTo>
                  <a:pt x="4718316" y="1695458"/>
                </a:moveTo>
                <a:lnTo>
                  <a:pt x="4720977" y="1697212"/>
                </a:lnTo>
                <a:lnTo>
                  <a:pt x="4723394" y="1695458"/>
                </a:lnTo>
                <a:close/>
                <a:moveTo>
                  <a:pt x="7411900" y="1695069"/>
                </a:moveTo>
                <a:cubicBezTo>
                  <a:pt x="7411900" y="1695069"/>
                  <a:pt x="7413108" y="1697016"/>
                  <a:pt x="7413593" y="1697016"/>
                </a:cubicBezTo>
                <a:cubicBezTo>
                  <a:pt x="7414076" y="1697016"/>
                  <a:pt x="7419157" y="1697016"/>
                  <a:pt x="7421816" y="1698186"/>
                </a:cubicBezTo>
                <a:close/>
                <a:moveTo>
                  <a:pt x="4624707" y="1694484"/>
                </a:moveTo>
                <a:cubicBezTo>
                  <a:pt x="4619869" y="1694484"/>
                  <a:pt x="4614549" y="1695458"/>
                  <a:pt x="4610194" y="1696237"/>
                </a:cubicBezTo>
                <a:cubicBezTo>
                  <a:pt x="4594473" y="1699159"/>
                  <a:pt x="4594958" y="1699550"/>
                  <a:pt x="4616967" y="1709678"/>
                </a:cubicBezTo>
                <a:cubicBezTo>
                  <a:pt x="4623428" y="1710747"/>
                  <a:pt x="4629981" y="1711391"/>
                  <a:pt x="4636561" y="1711624"/>
                </a:cubicBezTo>
                <a:cubicBezTo>
                  <a:pt x="4648413" y="1711430"/>
                  <a:pt x="4654218" y="1708702"/>
                  <a:pt x="4643575" y="1703054"/>
                </a:cubicBezTo>
                <a:lnTo>
                  <a:pt x="4643816" y="1703639"/>
                </a:lnTo>
                <a:cubicBezTo>
                  <a:pt x="4638012" y="1700523"/>
                  <a:pt x="4631238" y="1697601"/>
                  <a:pt x="4624707" y="1694484"/>
                </a:cubicBezTo>
                <a:close/>
                <a:moveTo>
                  <a:pt x="2450924" y="1693705"/>
                </a:moveTo>
                <a:cubicBezTo>
                  <a:pt x="2439557" y="1695458"/>
                  <a:pt x="2450924" y="1700717"/>
                  <a:pt x="2457214" y="1704613"/>
                </a:cubicBezTo>
                <a:cubicBezTo>
                  <a:pt x="2464324" y="1708490"/>
                  <a:pt x="2473299" y="1709443"/>
                  <a:pt x="2481402" y="1707144"/>
                </a:cubicBezTo>
                <a:cubicBezTo>
                  <a:pt x="2491077" y="1705586"/>
                  <a:pt x="2487933" y="1701887"/>
                  <a:pt x="2471242" y="1695264"/>
                </a:cubicBezTo>
                <a:lnTo>
                  <a:pt x="2470277" y="1693705"/>
                </a:lnTo>
                <a:cubicBezTo>
                  <a:pt x="2463865" y="1693004"/>
                  <a:pt x="2457336" y="1693004"/>
                  <a:pt x="2450924" y="1693705"/>
                </a:cubicBezTo>
                <a:close/>
                <a:moveTo>
                  <a:pt x="2804002" y="1693608"/>
                </a:moveTo>
                <a:cubicBezTo>
                  <a:pt x="2796906" y="1692668"/>
                  <a:pt x="2789510" y="1693189"/>
                  <a:pt x="2782543" y="1695264"/>
                </a:cubicBezTo>
                <a:cubicBezTo>
                  <a:pt x="2773111" y="1701108"/>
                  <a:pt x="2776982" y="1704613"/>
                  <a:pt x="2806731" y="1716105"/>
                </a:cubicBezTo>
                <a:lnTo>
                  <a:pt x="2839627" y="1710260"/>
                </a:lnTo>
                <a:cubicBezTo>
                  <a:pt x="2834525" y="1706852"/>
                  <a:pt x="2829202" y="1703658"/>
                  <a:pt x="2823664" y="1700717"/>
                </a:cubicBezTo>
                <a:cubicBezTo>
                  <a:pt x="2817895" y="1696949"/>
                  <a:pt x="2811098" y="1694548"/>
                  <a:pt x="2804002" y="1693608"/>
                </a:cubicBezTo>
                <a:close/>
                <a:moveTo>
                  <a:pt x="3058046" y="1693121"/>
                </a:moveTo>
                <a:lnTo>
                  <a:pt x="3059981" y="1694679"/>
                </a:lnTo>
                <a:lnTo>
                  <a:pt x="3062398" y="1694679"/>
                </a:lnTo>
                <a:close/>
                <a:moveTo>
                  <a:pt x="4998415" y="1691953"/>
                </a:moveTo>
                <a:cubicBezTo>
                  <a:pt x="4991472" y="1692654"/>
                  <a:pt x="4984603" y="1693765"/>
                  <a:pt x="4977853" y="1695264"/>
                </a:cubicBezTo>
                <a:lnTo>
                  <a:pt x="4985352" y="1705003"/>
                </a:lnTo>
                <a:cubicBezTo>
                  <a:pt x="5006226" y="1704165"/>
                  <a:pt x="5027149" y="1705664"/>
                  <a:pt x="5047515" y="1709481"/>
                </a:cubicBezTo>
                <a:cubicBezTo>
                  <a:pt x="5054287" y="1711236"/>
                  <a:pt x="5058642" y="1705586"/>
                  <a:pt x="5051628" y="1702275"/>
                </a:cubicBezTo>
                <a:cubicBezTo>
                  <a:pt x="5035686" y="1694388"/>
                  <a:pt x="5017062" y="1690783"/>
                  <a:pt x="4998415" y="1691953"/>
                </a:cubicBezTo>
                <a:close/>
                <a:moveTo>
                  <a:pt x="7452053" y="1690200"/>
                </a:moveTo>
                <a:cubicBezTo>
                  <a:pt x="7452053" y="1693705"/>
                  <a:pt x="7452053" y="1697212"/>
                  <a:pt x="7452053" y="1700911"/>
                </a:cubicBezTo>
                <a:cubicBezTo>
                  <a:pt x="7463178" y="1704418"/>
                  <a:pt x="7474547" y="1705003"/>
                  <a:pt x="7475030" y="1700911"/>
                </a:cubicBezTo>
                <a:cubicBezTo>
                  <a:pt x="7475515" y="1696822"/>
                  <a:pt x="7465598" y="1695848"/>
                  <a:pt x="7458826" y="1691953"/>
                </a:cubicBezTo>
                <a:cubicBezTo>
                  <a:pt x="7456672" y="1691135"/>
                  <a:pt x="7454400" y="1690550"/>
                  <a:pt x="7452053" y="1690200"/>
                </a:cubicBezTo>
                <a:close/>
                <a:moveTo>
                  <a:pt x="2262259" y="1689225"/>
                </a:moveTo>
                <a:cubicBezTo>
                  <a:pt x="2254275" y="1691953"/>
                  <a:pt x="2258145" y="1698380"/>
                  <a:pt x="2269514" y="1701108"/>
                </a:cubicBezTo>
                <a:lnTo>
                  <a:pt x="2268062" y="1699353"/>
                </a:lnTo>
                <a:cubicBezTo>
                  <a:pt x="2273867" y="1700523"/>
                  <a:pt x="2280642" y="1700523"/>
                  <a:pt x="2292250" y="1701690"/>
                </a:cubicBezTo>
                <a:cubicBezTo>
                  <a:pt x="2289010" y="1697932"/>
                  <a:pt x="2284995" y="1694640"/>
                  <a:pt x="2280398" y="1691953"/>
                </a:cubicBezTo>
                <a:cubicBezTo>
                  <a:pt x="2274642" y="1690063"/>
                  <a:pt x="2268473" y="1689129"/>
                  <a:pt x="2262259" y="1689225"/>
                </a:cubicBezTo>
                <a:close/>
                <a:moveTo>
                  <a:pt x="2352239" y="1688252"/>
                </a:moveTo>
                <a:cubicBezTo>
                  <a:pt x="2354342" y="1689849"/>
                  <a:pt x="2356713" y="1691231"/>
                  <a:pt x="2359253" y="1692341"/>
                </a:cubicBezTo>
                <a:lnTo>
                  <a:pt x="2370137" y="1695069"/>
                </a:lnTo>
                <a:lnTo>
                  <a:pt x="2364332" y="1688252"/>
                </a:lnTo>
                <a:close/>
                <a:moveTo>
                  <a:pt x="2165507" y="1683968"/>
                </a:moveTo>
                <a:cubicBezTo>
                  <a:pt x="2159702" y="1686109"/>
                  <a:pt x="2159458" y="1689225"/>
                  <a:pt x="2170342" y="1692341"/>
                </a:cubicBezTo>
                <a:cubicBezTo>
                  <a:pt x="2181132" y="1694855"/>
                  <a:pt x="2192135" y="1696803"/>
                  <a:pt x="2203240" y="1698186"/>
                </a:cubicBezTo>
                <a:cubicBezTo>
                  <a:pt x="2197191" y="1691953"/>
                  <a:pt x="2195256" y="1688837"/>
                  <a:pt x="2189695" y="1686109"/>
                </a:cubicBezTo>
                <a:lnTo>
                  <a:pt x="2189695" y="1686499"/>
                </a:lnTo>
                <a:cubicBezTo>
                  <a:pt x="2182656" y="1682448"/>
                  <a:pt x="2173585" y="1681514"/>
                  <a:pt x="2165507" y="1683968"/>
                </a:cubicBezTo>
                <a:close/>
                <a:moveTo>
                  <a:pt x="6611758" y="1683771"/>
                </a:moveTo>
                <a:cubicBezTo>
                  <a:pt x="6603535" y="1683771"/>
                  <a:pt x="6596519" y="1685330"/>
                  <a:pt x="6604018" y="1690004"/>
                </a:cubicBezTo>
                <a:cubicBezTo>
                  <a:pt x="6613185" y="1694777"/>
                  <a:pt x="6624239" y="1696589"/>
                  <a:pt x="6634979" y="1695069"/>
                </a:cubicBezTo>
                <a:cubicBezTo>
                  <a:pt x="6639575" y="1693705"/>
                  <a:pt x="6639575" y="1690589"/>
                  <a:pt x="6643928" y="1686109"/>
                </a:cubicBezTo>
                <a:cubicBezTo>
                  <a:pt x="6632995" y="1685311"/>
                  <a:pt x="6622015" y="1684980"/>
                  <a:pt x="6611032" y="1685135"/>
                </a:cubicBezTo>
                <a:close/>
                <a:moveTo>
                  <a:pt x="2570655" y="1682604"/>
                </a:moveTo>
                <a:cubicBezTo>
                  <a:pt x="2570655" y="1682604"/>
                  <a:pt x="2568238" y="1683189"/>
                  <a:pt x="2568720" y="1683577"/>
                </a:cubicBezTo>
                <a:lnTo>
                  <a:pt x="2568964" y="1683968"/>
                </a:lnTo>
                <a:lnTo>
                  <a:pt x="2574525" y="1685720"/>
                </a:lnTo>
                <a:cubicBezTo>
                  <a:pt x="2574525" y="1685720"/>
                  <a:pt x="2576461" y="1685720"/>
                  <a:pt x="2575978" y="1684356"/>
                </a:cubicBezTo>
                <a:close/>
                <a:moveTo>
                  <a:pt x="5221186" y="1682410"/>
                </a:moveTo>
                <a:cubicBezTo>
                  <a:pt x="5231829" y="1691953"/>
                  <a:pt x="5240295" y="1699353"/>
                  <a:pt x="5251662" y="1706365"/>
                </a:cubicBezTo>
                <a:lnTo>
                  <a:pt x="5251179" y="1704807"/>
                </a:lnTo>
                <a:cubicBezTo>
                  <a:pt x="5262548" y="1710982"/>
                  <a:pt x="5276239" y="1713747"/>
                  <a:pt x="5289880" y="1712598"/>
                </a:cubicBezTo>
                <a:cubicBezTo>
                  <a:pt x="5298829" y="1712598"/>
                  <a:pt x="5308505" y="1713573"/>
                  <a:pt x="5316971" y="1712598"/>
                </a:cubicBezTo>
                <a:cubicBezTo>
                  <a:pt x="5318713" y="1712540"/>
                  <a:pt x="5320067" y="1711371"/>
                  <a:pt x="5319995" y="1709970"/>
                </a:cubicBezTo>
                <a:cubicBezTo>
                  <a:pt x="5319971" y="1709600"/>
                  <a:pt x="5319848" y="1709228"/>
                  <a:pt x="5319632" y="1708899"/>
                </a:cubicBezTo>
                <a:cubicBezTo>
                  <a:pt x="5315833" y="1707398"/>
                  <a:pt x="5311745" y="1706484"/>
                  <a:pt x="5307537" y="1706171"/>
                </a:cubicBezTo>
                <a:cubicBezTo>
                  <a:pt x="5300764" y="1706171"/>
                  <a:pt x="5294718" y="1706171"/>
                  <a:pt x="5288428" y="1706171"/>
                </a:cubicBezTo>
                <a:cubicBezTo>
                  <a:pt x="5270626" y="1691622"/>
                  <a:pt x="5246560" y="1683111"/>
                  <a:pt x="5221186" y="1682410"/>
                </a:cubicBezTo>
                <a:close/>
                <a:moveTo>
                  <a:pt x="6158716" y="1681046"/>
                </a:moveTo>
                <a:cubicBezTo>
                  <a:pt x="6142994" y="1679876"/>
                  <a:pt x="6139366" y="1684551"/>
                  <a:pt x="6146380" y="1690200"/>
                </a:cubicBezTo>
                <a:lnTo>
                  <a:pt x="6146380" y="1691368"/>
                </a:lnTo>
                <a:cubicBezTo>
                  <a:pt x="6155885" y="1696355"/>
                  <a:pt x="6167350" y="1698302"/>
                  <a:pt x="6178549" y="1696822"/>
                </a:cubicBezTo>
                <a:cubicBezTo>
                  <a:pt x="6180121" y="1696589"/>
                  <a:pt x="6181670" y="1696180"/>
                  <a:pt x="6183145" y="1695654"/>
                </a:cubicBezTo>
                <a:cubicBezTo>
                  <a:pt x="6190403" y="1693511"/>
                  <a:pt x="6197899" y="1690589"/>
                  <a:pt x="6186289" y="1685526"/>
                </a:cubicBezTo>
                <a:cubicBezTo>
                  <a:pt x="6177485" y="1682739"/>
                  <a:pt x="6168173" y="1681240"/>
                  <a:pt x="6158716" y="1681046"/>
                </a:cubicBezTo>
                <a:close/>
                <a:moveTo>
                  <a:pt x="5413965" y="1681046"/>
                </a:moveTo>
                <a:lnTo>
                  <a:pt x="5398653" y="1682374"/>
                </a:lnTo>
                <a:lnTo>
                  <a:pt x="5398243" y="1682213"/>
                </a:lnTo>
                <a:lnTo>
                  <a:pt x="5398243" y="1682410"/>
                </a:lnTo>
                <a:lnTo>
                  <a:pt x="5398653" y="1682374"/>
                </a:lnTo>
                <a:lnTo>
                  <a:pt x="5408159" y="1686109"/>
                </a:lnTo>
                <a:cubicBezTo>
                  <a:pt x="5414279" y="1686401"/>
                  <a:pt x="5420422" y="1686401"/>
                  <a:pt x="5426542" y="1686109"/>
                </a:cubicBezTo>
                <a:cubicBezTo>
                  <a:pt x="5427751" y="1686109"/>
                  <a:pt x="5426542" y="1684747"/>
                  <a:pt x="5426542" y="1683968"/>
                </a:cubicBezTo>
                <a:cubicBezTo>
                  <a:pt x="5422454" y="1682720"/>
                  <a:pt x="5418246" y="1681727"/>
                  <a:pt x="5413965" y="1681046"/>
                </a:cubicBezTo>
                <a:close/>
                <a:moveTo>
                  <a:pt x="5064206" y="1681046"/>
                </a:moveTo>
                <a:cubicBezTo>
                  <a:pt x="5070253" y="1684669"/>
                  <a:pt x="5077752" y="1686323"/>
                  <a:pt x="5085248" y="1685720"/>
                </a:cubicBezTo>
                <a:cubicBezTo>
                  <a:pt x="5102663" y="1689031"/>
                  <a:pt x="5119838" y="1692341"/>
                  <a:pt x="5137012" y="1695264"/>
                </a:cubicBezTo>
                <a:lnTo>
                  <a:pt x="5200187" y="1705129"/>
                </a:lnTo>
                <a:lnTo>
                  <a:pt x="5190920" y="1709507"/>
                </a:lnTo>
                <a:cubicBezTo>
                  <a:pt x="5190587" y="1711625"/>
                  <a:pt x="5193127" y="1714254"/>
                  <a:pt x="5198207" y="1717272"/>
                </a:cubicBezTo>
                <a:cubicBezTo>
                  <a:pt x="5199972" y="1717469"/>
                  <a:pt x="5201762" y="1717469"/>
                  <a:pt x="5203530" y="1717272"/>
                </a:cubicBezTo>
                <a:cubicBezTo>
                  <a:pt x="5231103" y="1715910"/>
                  <a:pt x="5231344" y="1715131"/>
                  <a:pt x="5201351" y="1705586"/>
                </a:cubicBezTo>
                <a:lnTo>
                  <a:pt x="5201028" y="1705065"/>
                </a:lnTo>
                <a:lnTo>
                  <a:pt x="5209208" y="1702376"/>
                </a:lnTo>
                <a:cubicBezTo>
                  <a:pt x="5210876" y="1698989"/>
                  <a:pt x="5194821" y="1694096"/>
                  <a:pt x="5188291" y="1689421"/>
                </a:cubicBezTo>
                <a:cubicBezTo>
                  <a:pt x="5169181" y="1688837"/>
                  <a:pt x="5152248" y="1689421"/>
                  <a:pt x="5133624" y="1688446"/>
                </a:cubicBezTo>
                <a:lnTo>
                  <a:pt x="5135077" y="1688837"/>
                </a:lnTo>
                <a:cubicBezTo>
                  <a:pt x="5119355" y="1688837"/>
                  <a:pt x="5100246" y="1680267"/>
                  <a:pt x="5085007" y="1682798"/>
                </a:cubicBezTo>
                <a:cubicBezTo>
                  <a:pt x="5078623" y="1680033"/>
                  <a:pt x="5071147" y="1679410"/>
                  <a:pt x="5064206" y="1681046"/>
                </a:cubicBezTo>
                <a:close/>
                <a:moveTo>
                  <a:pt x="6468320" y="1678884"/>
                </a:moveTo>
                <a:cubicBezTo>
                  <a:pt x="6456580" y="1677418"/>
                  <a:pt x="6444437" y="1678037"/>
                  <a:pt x="6432766" y="1680851"/>
                </a:cubicBezTo>
                <a:lnTo>
                  <a:pt x="6432766" y="1682019"/>
                </a:lnTo>
                <a:cubicBezTo>
                  <a:pt x="6447861" y="1686869"/>
                  <a:pt x="6463389" y="1690765"/>
                  <a:pt x="6479207" y="1693705"/>
                </a:cubicBezTo>
                <a:cubicBezTo>
                  <a:pt x="6486948" y="1693726"/>
                  <a:pt x="6494566" y="1692264"/>
                  <a:pt x="6501460" y="1689421"/>
                </a:cubicBezTo>
                <a:cubicBezTo>
                  <a:pt x="6491398" y="1683899"/>
                  <a:pt x="6480060" y="1680349"/>
                  <a:pt x="6468320" y="1678884"/>
                </a:cubicBezTo>
                <a:close/>
                <a:moveTo>
                  <a:pt x="2975080" y="1678124"/>
                </a:moveTo>
                <a:cubicBezTo>
                  <a:pt x="2972177" y="1679682"/>
                  <a:pt x="2965646" y="1681434"/>
                  <a:pt x="2967340" y="1682410"/>
                </a:cubicBezTo>
                <a:cubicBezTo>
                  <a:pt x="2976073" y="1687084"/>
                  <a:pt x="2985410" y="1690998"/>
                  <a:pt x="2995157" y="1694096"/>
                </a:cubicBezTo>
                <a:cubicBezTo>
                  <a:pt x="3013298" y="1699938"/>
                  <a:pt x="3025150" y="1698770"/>
                  <a:pt x="3027085" y="1691953"/>
                </a:cubicBezTo>
                <a:lnTo>
                  <a:pt x="3027085" y="1691174"/>
                </a:lnTo>
                <a:cubicBezTo>
                  <a:pt x="3027085" y="1690004"/>
                  <a:pt x="3024424" y="1688057"/>
                  <a:pt x="3021280" y="1684551"/>
                </a:cubicBezTo>
                <a:close/>
                <a:moveTo>
                  <a:pt x="3699272" y="1673449"/>
                </a:moveTo>
                <a:cubicBezTo>
                  <a:pt x="3696128" y="1673449"/>
                  <a:pt x="3694676" y="1674813"/>
                  <a:pt x="3692258" y="1675592"/>
                </a:cubicBezTo>
                <a:cubicBezTo>
                  <a:pt x="3695740" y="1676371"/>
                  <a:pt x="3699295" y="1676819"/>
                  <a:pt x="3702901" y="1676956"/>
                </a:cubicBezTo>
                <a:cubicBezTo>
                  <a:pt x="3705463" y="1676819"/>
                  <a:pt x="3708003" y="1676371"/>
                  <a:pt x="3710398" y="1675592"/>
                </a:cubicBezTo>
                <a:cubicBezTo>
                  <a:pt x="3706916" y="1674676"/>
                  <a:pt x="3703361" y="1673975"/>
                  <a:pt x="3699755" y="1673449"/>
                </a:cubicBezTo>
                <a:close/>
                <a:moveTo>
                  <a:pt x="3149234" y="1673449"/>
                </a:moveTo>
                <a:cubicBezTo>
                  <a:pt x="3151774" y="1677169"/>
                  <a:pt x="3155235" y="1680422"/>
                  <a:pt x="3159394" y="1682992"/>
                </a:cubicBezTo>
                <a:cubicBezTo>
                  <a:pt x="3165514" y="1684804"/>
                  <a:pt x="3171972" y="1685739"/>
                  <a:pt x="3178504" y="1685720"/>
                </a:cubicBezTo>
                <a:cubicBezTo>
                  <a:pt x="3182130" y="1683189"/>
                  <a:pt x="3180195" y="1680072"/>
                  <a:pt x="3179954" y="1675592"/>
                </a:cubicBezTo>
                <a:lnTo>
                  <a:pt x="3178745" y="1676371"/>
                </a:lnTo>
                <a:close/>
                <a:moveTo>
                  <a:pt x="2000211" y="1672524"/>
                </a:moveTo>
                <a:lnTo>
                  <a:pt x="1965714" y="1674037"/>
                </a:lnTo>
                <a:lnTo>
                  <a:pt x="1959422" y="1672670"/>
                </a:lnTo>
                <a:lnTo>
                  <a:pt x="1961360" y="1674228"/>
                </a:lnTo>
                <a:lnTo>
                  <a:pt x="1965714" y="1674037"/>
                </a:lnTo>
                <a:lnTo>
                  <a:pt x="2005139" y="1682604"/>
                </a:lnTo>
                <a:cubicBezTo>
                  <a:pt x="2028119" y="1687473"/>
                  <a:pt x="2028119" y="1687473"/>
                  <a:pt x="2046499" y="1676371"/>
                </a:cubicBezTo>
                <a:cubicBezTo>
                  <a:pt x="2029810" y="1675786"/>
                  <a:pt x="2014391" y="1673692"/>
                  <a:pt x="2000211" y="1672524"/>
                </a:cubicBezTo>
                <a:close/>
                <a:moveTo>
                  <a:pt x="2500752" y="1672281"/>
                </a:moveTo>
                <a:cubicBezTo>
                  <a:pt x="2501649" y="1674228"/>
                  <a:pt x="2502858" y="1676060"/>
                  <a:pt x="2504381" y="1677735"/>
                </a:cubicBezTo>
                <a:cubicBezTo>
                  <a:pt x="2513089" y="1678708"/>
                  <a:pt x="2522279" y="1679682"/>
                  <a:pt x="2531231" y="1680461"/>
                </a:cubicBezTo>
                <a:lnTo>
                  <a:pt x="2531231" y="1680851"/>
                </a:lnTo>
                <a:cubicBezTo>
                  <a:pt x="2532922" y="1680851"/>
                  <a:pt x="2533163" y="1678708"/>
                  <a:pt x="2533163" y="1677539"/>
                </a:cubicBezTo>
                <a:cubicBezTo>
                  <a:pt x="2531761" y="1676410"/>
                  <a:pt x="2529997" y="1675610"/>
                  <a:pt x="2528084" y="1675201"/>
                </a:cubicBezTo>
                <a:close/>
                <a:moveTo>
                  <a:pt x="3030714" y="1668386"/>
                </a:moveTo>
                <a:cubicBezTo>
                  <a:pt x="3027326" y="1668386"/>
                  <a:pt x="3020795" y="1670527"/>
                  <a:pt x="3021280" y="1672476"/>
                </a:cubicBezTo>
                <a:cubicBezTo>
                  <a:pt x="3021765" y="1674422"/>
                  <a:pt x="3041357" y="1680461"/>
                  <a:pt x="3053449" y="1680267"/>
                </a:cubicBezTo>
                <a:lnTo>
                  <a:pt x="3052482" y="1680072"/>
                </a:lnTo>
                <a:lnTo>
                  <a:pt x="3058772" y="1680072"/>
                </a:lnTo>
                <a:cubicBezTo>
                  <a:pt x="3058772" y="1678318"/>
                  <a:pt x="3058772" y="1676177"/>
                  <a:pt x="3056111" y="1675201"/>
                </a:cubicBezTo>
                <a:cubicBezTo>
                  <a:pt x="3048007" y="1672144"/>
                  <a:pt x="3039470" y="1669866"/>
                  <a:pt x="3030714" y="1668386"/>
                </a:cubicBezTo>
                <a:close/>
                <a:moveTo>
                  <a:pt x="4653250" y="1667995"/>
                </a:moveTo>
                <a:cubicBezTo>
                  <a:pt x="4651074" y="1671112"/>
                  <a:pt x="4647686" y="1674034"/>
                  <a:pt x="4647928" y="1677539"/>
                </a:cubicBezTo>
                <a:cubicBezTo>
                  <a:pt x="4648169" y="1681046"/>
                  <a:pt x="4657362" y="1681630"/>
                  <a:pt x="4663652" y="1683383"/>
                </a:cubicBezTo>
                <a:lnTo>
                  <a:pt x="4663893" y="1684162"/>
                </a:lnTo>
                <a:cubicBezTo>
                  <a:pt x="4667934" y="1685019"/>
                  <a:pt x="4672189" y="1685019"/>
                  <a:pt x="4676227" y="1684162"/>
                </a:cubicBezTo>
                <a:cubicBezTo>
                  <a:pt x="4678888" y="1682798"/>
                  <a:pt x="4682035" y="1680072"/>
                  <a:pt x="4679130" y="1678514"/>
                </a:cubicBezTo>
                <a:cubicBezTo>
                  <a:pt x="4670737" y="1674658"/>
                  <a:pt x="4662103" y="1671151"/>
                  <a:pt x="4653250" y="1667995"/>
                </a:cubicBezTo>
                <a:close/>
                <a:moveTo>
                  <a:pt x="6997074" y="1667022"/>
                </a:moveTo>
                <a:lnTo>
                  <a:pt x="6998241" y="1667105"/>
                </a:lnTo>
                <a:lnTo>
                  <a:pt x="6998325" y="1667385"/>
                </a:lnTo>
                <a:close/>
                <a:moveTo>
                  <a:pt x="4948345" y="1667022"/>
                </a:moveTo>
                <a:cubicBezTo>
                  <a:pt x="4950280" y="1668580"/>
                  <a:pt x="4950762" y="1670917"/>
                  <a:pt x="4953909" y="1671697"/>
                </a:cubicBezTo>
                <a:lnTo>
                  <a:pt x="4971624" y="1674930"/>
                </a:lnTo>
                <a:lnTo>
                  <a:pt x="4971565" y="1675007"/>
                </a:lnTo>
                <a:lnTo>
                  <a:pt x="4972048" y="1675007"/>
                </a:lnTo>
                <a:lnTo>
                  <a:pt x="4971624" y="1674930"/>
                </a:lnTo>
                <a:lnTo>
                  <a:pt x="4974950" y="1670527"/>
                </a:lnTo>
                <a:close/>
                <a:moveTo>
                  <a:pt x="4316308" y="1667022"/>
                </a:moveTo>
                <a:cubicBezTo>
                  <a:pt x="4316308" y="1668190"/>
                  <a:pt x="4312682" y="1669359"/>
                  <a:pt x="4314376" y="1670527"/>
                </a:cubicBezTo>
                <a:cubicBezTo>
                  <a:pt x="4317809" y="1672028"/>
                  <a:pt x="4321461" y="1673216"/>
                  <a:pt x="4325260" y="1674034"/>
                </a:cubicBezTo>
                <a:lnTo>
                  <a:pt x="4328163" y="1670527"/>
                </a:lnTo>
                <a:close/>
                <a:moveTo>
                  <a:pt x="3216478" y="1666243"/>
                </a:moveTo>
                <a:cubicBezTo>
                  <a:pt x="3212849" y="1666437"/>
                  <a:pt x="3208497" y="1668386"/>
                  <a:pt x="3208497" y="1670333"/>
                </a:cubicBezTo>
                <a:lnTo>
                  <a:pt x="3206803" y="1669748"/>
                </a:lnTo>
                <a:cubicBezTo>
                  <a:pt x="3206729" y="1672729"/>
                  <a:pt x="3207552" y="1675670"/>
                  <a:pt x="3209221" y="1678318"/>
                </a:cubicBezTo>
                <a:cubicBezTo>
                  <a:pt x="3223733" y="1684162"/>
                  <a:pt x="3233409" y="1682992"/>
                  <a:pt x="3238246" y="1679876"/>
                </a:cubicBezTo>
                <a:cubicBezTo>
                  <a:pt x="3243084" y="1676760"/>
                  <a:pt x="3239699" y="1674034"/>
                  <a:pt x="3236070" y="1670723"/>
                </a:cubicBezTo>
                <a:cubicBezTo>
                  <a:pt x="3229998" y="1668151"/>
                  <a:pt x="3223322" y="1666631"/>
                  <a:pt x="3216478" y="1666243"/>
                </a:cubicBezTo>
                <a:close/>
                <a:moveTo>
                  <a:pt x="7371749" y="1664294"/>
                </a:moveTo>
                <a:cubicBezTo>
                  <a:pt x="7379307" y="1670839"/>
                  <a:pt x="7388631" y="1675679"/>
                  <a:pt x="7398811" y="1678557"/>
                </a:cubicBezTo>
                <a:lnTo>
                  <a:pt x="7428046" y="1680817"/>
                </a:lnTo>
                <a:lnTo>
                  <a:pt x="7430041" y="1681825"/>
                </a:lnTo>
                <a:lnTo>
                  <a:pt x="7431009" y="1681046"/>
                </a:lnTo>
                <a:lnTo>
                  <a:pt x="7428046" y="1680817"/>
                </a:lnTo>
                <a:lnTo>
                  <a:pt x="7403135" y="1668232"/>
                </a:lnTo>
                <a:cubicBezTo>
                  <a:pt x="7393215" y="1665249"/>
                  <a:pt x="7382548" y="1663876"/>
                  <a:pt x="7371749" y="1664294"/>
                </a:cubicBezTo>
                <a:close/>
                <a:moveTo>
                  <a:pt x="6321742" y="1663711"/>
                </a:moveTo>
                <a:lnTo>
                  <a:pt x="6321742" y="1664879"/>
                </a:lnTo>
                <a:cubicBezTo>
                  <a:pt x="6321742" y="1666243"/>
                  <a:pt x="6317872" y="1667411"/>
                  <a:pt x="6319566" y="1668580"/>
                </a:cubicBezTo>
                <a:cubicBezTo>
                  <a:pt x="6323388" y="1670392"/>
                  <a:pt x="6327548" y="1671637"/>
                  <a:pt x="6331903" y="1672281"/>
                </a:cubicBezTo>
                <a:cubicBezTo>
                  <a:pt x="6336547" y="1672903"/>
                  <a:pt x="6341288" y="1672903"/>
                  <a:pt x="6345931" y="1672281"/>
                </a:cubicBezTo>
                <a:cubicBezTo>
                  <a:pt x="6349148" y="1671521"/>
                  <a:pt x="6352124" y="1670177"/>
                  <a:pt x="6354638" y="1668386"/>
                </a:cubicBezTo>
                <a:cubicBezTo>
                  <a:pt x="6347866" y="1666828"/>
                  <a:pt x="6341093" y="1664879"/>
                  <a:pt x="6334320" y="1663906"/>
                </a:cubicBezTo>
                <a:cubicBezTo>
                  <a:pt x="6330161" y="1663458"/>
                  <a:pt x="6325927" y="1663380"/>
                  <a:pt x="6321742" y="1663711"/>
                </a:cubicBezTo>
                <a:close/>
                <a:moveTo>
                  <a:pt x="6573783" y="1662347"/>
                </a:moveTo>
                <a:lnTo>
                  <a:pt x="6573057" y="1663711"/>
                </a:lnTo>
                <a:lnTo>
                  <a:pt x="6575868" y="1663902"/>
                </a:lnTo>
                <a:lnTo>
                  <a:pt x="6586844" y="1672085"/>
                </a:lnTo>
                <a:cubicBezTo>
                  <a:pt x="6593182" y="1674365"/>
                  <a:pt x="6600003" y="1675610"/>
                  <a:pt x="6606920" y="1675786"/>
                </a:cubicBezTo>
                <a:cubicBezTo>
                  <a:pt x="6617830" y="1673760"/>
                  <a:pt x="6628569" y="1671228"/>
                  <a:pt x="6639090" y="1668190"/>
                </a:cubicBezTo>
                <a:lnTo>
                  <a:pt x="6575868" y="1663902"/>
                </a:lnTo>
                <a:close/>
                <a:moveTo>
                  <a:pt x="3768480" y="1660375"/>
                </a:moveTo>
                <a:cubicBezTo>
                  <a:pt x="3753272" y="1660789"/>
                  <a:pt x="3742690" y="1664100"/>
                  <a:pt x="3738699" y="1671697"/>
                </a:cubicBezTo>
                <a:cubicBezTo>
                  <a:pt x="3737247" y="1674422"/>
                  <a:pt x="3723943" y="1674813"/>
                  <a:pt x="3714511" y="1676177"/>
                </a:cubicBezTo>
                <a:cubicBezTo>
                  <a:pt x="3732821" y="1688213"/>
                  <a:pt x="3752316" y="1699024"/>
                  <a:pt x="3772804" y="1708508"/>
                </a:cubicBezTo>
                <a:lnTo>
                  <a:pt x="3772078" y="1708508"/>
                </a:lnTo>
                <a:cubicBezTo>
                  <a:pt x="3781849" y="1713690"/>
                  <a:pt x="3793267" y="1716475"/>
                  <a:pt x="3804974" y="1716493"/>
                </a:cubicBezTo>
                <a:cubicBezTo>
                  <a:pt x="3813681" y="1716493"/>
                  <a:pt x="3814408" y="1713183"/>
                  <a:pt x="3806668" y="1704418"/>
                </a:cubicBezTo>
                <a:cubicBezTo>
                  <a:pt x="3833758" y="1705586"/>
                  <a:pt x="3862784" y="1708314"/>
                  <a:pt x="3886972" y="1707535"/>
                </a:cubicBezTo>
                <a:cubicBezTo>
                  <a:pt x="3899309" y="1707535"/>
                  <a:pt x="3902694" y="1700717"/>
                  <a:pt x="3911160" y="1696822"/>
                </a:cubicBezTo>
                <a:cubicBezTo>
                  <a:pt x="3900517" y="1686499"/>
                  <a:pt x="3865686" y="1690395"/>
                  <a:pt x="3855285" y="1680851"/>
                </a:cubicBezTo>
                <a:lnTo>
                  <a:pt x="3885763" y="1676565"/>
                </a:lnTo>
                <a:lnTo>
                  <a:pt x="3826018" y="1666437"/>
                </a:lnTo>
                <a:cubicBezTo>
                  <a:pt x="3803523" y="1662445"/>
                  <a:pt x="3783689" y="1659961"/>
                  <a:pt x="3768480" y="1660375"/>
                </a:cubicBezTo>
                <a:close/>
                <a:moveTo>
                  <a:pt x="5019700" y="1659816"/>
                </a:moveTo>
                <a:cubicBezTo>
                  <a:pt x="5027440" y="1661374"/>
                  <a:pt x="5035178" y="1663127"/>
                  <a:pt x="5043888" y="1664490"/>
                </a:cubicBezTo>
                <a:cubicBezTo>
                  <a:pt x="5044856" y="1664879"/>
                  <a:pt x="5046791" y="1662736"/>
                  <a:pt x="5046791" y="1661568"/>
                </a:cubicBezTo>
                <a:cubicBezTo>
                  <a:pt x="5044927" y="1660673"/>
                  <a:pt x="5042873" y="1660088"/>
                  <a:pt x="5040742" y="1659816"/>
                </a:cubicBezTo>
                <a:close/>
                <a:moveTo>
                  <a:pt x="6111066" y="1659620"/>
                </a:moveTo>
                <a:lnTo>
                  <a:pt x="6110340" y="1660789"/>
                </a:lnTo>
                <a:cubicBezTo>
                  <a:pt x="6106952" y="1660789"/>
                  <a:pt x="6105985" y="1662542"/>
                  <a:pt x="6104050" y="1663321"/>
                </a:cubicBezTo>
                <a:lnTo>
                  <a:pt x="6114936" y="1666437"/>
                </a:lnTo>
                <a:lnTo>
                  <a:pt x="6120739" y="1663711"/>
                </a:lnTo>
                <a:cubicBezTo>
                  <a:pt x="6117669" y="1662114"/>
                  <a:pt x="6114428" y="1660750"/>
                  <a:pt x="6111066" y="1659620"/>
                </a:cubicBezTo>
                <a:close/>
                <a:moveTo>
                  <a:pt x="5123466" y="1658258"/>
                </a:moveTo>
                <a:lnTo>
                  <a:pt x="5117571" y="1659274"/>
                </a:lnTo>
                <a:lnTo>
                  <a:pt x="5116694" y="1658646"/>
                </a:lnTo>
                <a:lnTo>
                  <a:pt x="5116694" y="1659425"/>
                </a:lnTo>
                <a:lnTo>
                  <a:pt x="5117571" y="1659274"/>
                </a:lnTo>
                <a:lnTo>
                  <a:pt x="5118870" y="1660204"/>
                </a:lnTo>
                <a:close/>
                <a:moveTo>
                  <a:pt x="2084476" y="1657867"/>
                </a:moveTo>
                <a:lnTo>
                  <a:pt x="2068996" y="1661957"/>
                </a:lnTo>
                <a:cubicBezTo>
                  <a:pt x="2085807" y="1668813"/>
                  <a:pt x="2104335" y="1672476"/>
                  <a:pt x="2123177" y="1672670"/>
                </a:cubicBezTo>
                <a:close/>
                <a:moveTo>
                  <a:pt x="6466145" y="1656309"/>
                </a:moveTo>
                <a:cubicBezTo>
                  <a:pt x="6463750" y="1656329"/>
                  <a:pt x="6461817" y="1657927"/>
                  <a:pt x="6461840" y="1659855"/>
                </a:cubicBezTo>
                <a:cubicBezTo>
                  <a:pt x="6461866" y="1660613"/>
                  <a:pt x="6462178" y="1661354"/>
                  <a:pt x="6462760" y="1661957"/>
                </a:cubicBezTo>
                <a:cubicBezTo>
                  <a:pt x="6472049" y="1667040"/>
                  <a:pt x="6483296" y="1669243"/>
                  <a:pt x="6494447" y="1668190"/>
                </a:cubicBezTo>
                <a:cubicBezTo>
                  <a:pt x="6498075" y="1666049"/>
                  <a:pt x="6493962" y="1662932"/>
                  <a:pt x="6492994" y="1659425"/>
                </a:cubicBezTo>
                <a:lnTo>
                  <a:pt x="6492994" y="1660595"/>
                </a:lnTo>
                <a:cubicBezTo>
                  <a:pt x="6484167" y="1658724"/>
                  <a:pt x="6475193" y="1657303"/>
                  <a:pt x="6466145" y="1656309"/>
                </a:cubicBezTo>
                <a:close/>
                <a:moveTo>
                  <a:pt x="3086830" y="1656115"/>
                </a:moveTo>
                <a:cubicBezTo>
                  <a:pt x="3082960" y="1664879"/>
                  <a:pt x="3078364" y="1667411"/>
                  <a:pt x="3081508" y="1669944"/>
                </a:cubicBezTo>
                <a:cubicBezTo>
                  <a:pt x="3091305" y="1679487"/>
                  <a:pt x="3103494" y="1687258"/>
                  <a:pt x="3117306" y="1692732"/>
                </a:cubicBezTo>
                <a:cubicBezTo>
                  <a:pt x="3144711" y="1704535"/>
                  <a:pt x="3173785" y="1713630"/>
                  <a:pt x="3203900" y="1719806"/>
                </a:cubicBezTo>
                <a:cubicBezTo>
                  <a:pt x="3222042" y="1724362"/>
                  <a:pt x="3239747" y="1729952"/>
                  <a:pt x="3256873" y="1736555"/>
                </a:cubicBezTo>
                <a:lnTo>
                  <a:pt x="3256388" y="1734997"/>
                </a:lnTo>
                <a:lnTo>
                  <a:pt x="3301377" y="1724480"/>
                </a:lnTo>
                <a:cubicBezTo>
                  <a:pt x="3277188" y="1715131"/>
                  <a:pt x="3255662" y="1706561"/>
                  <a:pt x="3232685" y="1698965"/>
                </a:cubicBezTo>
                <a:cubicBezTo>
                  <a:pt x="3220011" y="1694427"/>
                  <a:pt x="3205932" y="1693063"/>
                  <a:pt x="3192290" y="1695069"/>
                </a:cubicBezTo>
                <a:cubicBezTo>
                  <a:pt x="3153226" y="1690511"/>
                  <a:pt x="3116605" y="1676974"/>
                  <a:pt x="3086830" y="1656115"/>
                </a:cubicBezTo>
                <a:close/>
                <a:moveTo>
                  <a:pt x="4634624" y="1654945"/>
                </a:moveTo>
                <a:cubicBezTo>
                  <a:pt x="4630753" y="1659231"/>
                  <a:pt x="4647445" y="1662736"/>
                  <a:pt x="4653491" y="1666828"/>
                </a:cubicBezTo>
                <a:lnTo>
                  <a:pt x="4653733" y="1668190"/>
                </a:lnTo>
                <a:lnTo>
                  <a:pt x="4706705" y="1675592"/>
                </a:lnTo>
                <a:lnTo>
                  <a:pt x="4686146" y="1656115"/>
                </a:lnTo>
                <a:close/>
                <a:moveTo>
                  <a:pt x="4780354" y="1651793"/>
                </a:moveTo>
                <a:lnTo>
                  <a:pt x="4779269" y="1652804"/>
                </a:lnTo>
                <a:lnTo>
                  <a:pt x="4778302" y="1651829"/>
                </a:lnTo>
                <a:close/>
                <a:moveTo>
                  <a:pt x="7118499" y="1650661"/>
                </a:moveTo>
                <a:lnTo>
                  <a:pt x="7199530" y="1667216"/>
                </a:lnTo>
                <a:cubicBezTo>
                  <a:pt x="7221783" y="1682019"/>
                  <a:pt x="7221783" y="1682019"/>
                  <a:pt x="7267012" y="1680267"/>
                </a:cubicBezTo>
                <a:cubicBezTo>
                  <a:pt x="7291201" y="1688837"/>
                  <a:pt x="7271609" y="1696433"/>
                  <a:pt x="7297973" y="1705977"/>
                </a:cubicBezTo>
                <a:cubicBezTo>
                  <a:pt x="7324340" y="1715520"/>
                  <a:pt x="7348043" y="1712209"/>
                  <a:pt x="7372231" y="1719221"/>
                </a:cubicBezTo>
                <a:cubicBezTo>
                  <a:pt x="7379004" y="1721168"/>
                  <a:pt x="7387953" y="1721753"/>
                  <a:pt x="7394725" y="1723701"/>
                </a:cubicBezTo>
                <a:lnTo>
                  <a:pt x="7461058" y="1734796"/>
                </a:lnTo>
                <a:lnTo>
                  <a:pt x="7455923" y="1735388"/>
                </a:lnTo>
                <a:cubicBezTo>
                  <a:pt x="7445763" y="1737725"/>
                  <a:pt x="7431491" y="1738504"/>
                  <a:pt x="7445763" y="1746099"/>
                </a:cubicBezTo>
                <a:lnTo>
                  <a:pt x="7445763" y="1745125"/>
                </a:lnTo>
                <a:cubicBezTo>
                  <a:pt x="7456891" y="1751164"/>
                  <a:pt x="7470652" y="1753209"/>
                  <a:pt x="7483738" y="1750773"/>
                </a:cubicBezTo>
                <a:lnTo>
                  <a:pt x="7540693" y="1740864"/>
                </a:lnTo>
                <a:lnTo>
                  <a:pt x="7558963" y="1749215"/>
                </a:lnTo>
                <a:lnTo>
                  <a:pt x="7538645" y="1754474"/>
                </a:lnTo>
                <a:cubicBezTo>
                  <a:pt x="7541233" y="1756617"/>
                  <a:pt x="7544257" y="1758409"/>
                  <a:pt x="7547594" y="1759734"/>
                </a:cubicBezTo>
                <a:cubicBezTo>
                  <a:pt x="7575896" y="1766745"/>
                  <a:pt x="7604678" y="1773563"/>
                  <a:pt x="7638300" y="1781548"/>
                </a:cubicBezTo>
                <a:cubicBezTo>
                  <a:pt x="7634915" y="1777068"/>
                  <a:pt x="7634915" y="1773952"/>
                  <a:pt x="7631286" y="1770835"/>
                </a:cubicBezTo>
                <a:lnTo>
                  <a:pt x="7631286" y="1769862"/>
                </a:lnTo>
                <a:cubicBezTo>
                  <a:pt x="7622093" y="1763044"/>
                  <a:pt x="7599840" y="1756227"/>
                  <a:pt x="7608548" y="1750385"/>
                </a:cubicBezTo>
                <a:cubicBezTo>
                  <a:pt x="7592633" y="1741346"/>
                  <a:pt x="7575411" y="1733887"/>
                  <a:pt x="7557269" y="1728180"/>
                </a:cubicBezTo>
                <a:cubicBezTo>
                  <a:pt x="7519780" y="1721558"/>
                  <a:pt x="7482288" y="1714741"/>
                  <a:pt x="7444795" y="1708702"/>
                </a:cubicBezTo>
                <a:cubicBezTo>
                  <a:pt x="7428106" y="1705782"/>
                  <a:pt x="7418431" y="1706365"/>
                  <a:pt x="7415287" y="1712209"/>
                </a:cubicBezTo>
                <a:cubicBezTo>
                  <a:pt x="7412141" y="1718051"/>
                  <a:pt x="7374651" y="1714156"/>
                  <a:pt x="7370781" y="1708508"/>
                </a:cubicBezTo>
                <a:cubicBezTo>
                  <a:pt x="7362556" y="1696433"/>
                  <a:pt x="7315632" y="1686694"/>
                  <a:pt x="7319985" y="1674813"/>
                </a:cubicBezTo>
                <a:cubicBezTo>
                  <a:pt x="7319985" y="1673449"/>
                  <a:pt x="7315389" y="1670333"/>
                  <a:pt x="7310795" y="1668386"/>
                </a:cubicBezTo>
                <a:cubicBezTo>
                  <a:pt x="7268706" y="1650661"/>
                  <a:pt x="7257096" y="1650271"/>
                  <a:pt x="7235810" y="1667022"/>
                </a:cubicBezTo>
                <a:lnTo>
                  <a:pt x="7211622" y="1658452"/>
                </a:lnTo>
                <a:cubicBezTo>
                  <a:pt x="7205551" y="1655900"/>
                  <a:pt x="7199141" y="1653933"/>
                  <a:pt x="7192513" y="1652608"/>
                </a:cubicBezTo>
                <a:cubicBezTo>
                  <a:pt x="7167939" y="1650348"/>
                  <a:pt x="7143195" y="1649706"/>
                  <a:pt x="7118499" y="1650661"/>
                </a:cubicBezTo>
                <a:close/>
                <a:moveTo>
                  <a:pt x="2926704" y="1650467"/>
                </a:moveTo>
                <a:cubicBezTo>
                  <a:pt x="2912435" y="1654166"/>
                  <a:pt x="2909773" y="1659816"/>
                  <a:pt x="2930333" y="1669944"/>
                </a:cubicBezTo>
                <a:lnTo>
                  <a:pt x="2972177" y="1677735"/>
                </a:lnTo>
                <a:cubicBezTo>
                  <a:pt x="2969034" y="1673840"/>
                  <a:pt x="2968549" y="1669748"/>
                  <a:pt x="2962020" y="1666049"/>
                </a:cubicBezTo>
                <a:cubicBezTo>
                  <a:pt x="2955488" y="1662347"/>
                  <a:pt x="2937832" y="1655724"/>
                  <a:pt x="2926704" y="1650467"/>
                </a:cubicBezTo>
                <a:close/>
                <a:moveTo>
                  <a:pt x="2697401" y="1649688"/>
                </a:moveTo>
                <a:lnTo>
                  <a:pt x="2695951" y="1653193"/>
                </a:lnTo>
                <a:cubicBezTo>
                  <a:pt x="2700062" y="1653544"/>
                  <a:pt x="2704174" y="1653544"/>
                  <a:pt x="2708287" y="1653193"/>
                </a:cubicBezTo>
                <a:cubicBezTo>
                  <a:pt x="2710464" y="1653193"/>
                  <a:pt x="2709737" y="1650855"/>
                  <a:pt x="2710220" y="1649688"/>
                </a:cubicBezTo>
                <a:close/>
                <a:moveTo>
                  <a:pt x="6898387" y="1648169"/>
                </a:moveTo>
                <a:lnTo>
                  <a:pt x="6899053" y="1648276"/>
                </a:lnTo>
                <a:lnTo>
                  <a:pt x="6898630" y="1648324"/>
                </a:lnTo>
                <a:close/>
                <a:moveTo>
                  <a:pt x="3342166" y="1647252"/>
                </a:moveTo>
                <a:cubicBezTo>
                  <a:pt x="3336996" y="1646717"/>
                  <a:pt x="3333308" y="1647545"/>
                  <a:pt x="3330405" y="1649688"/>
                </a:cubicBezTo>
                <a:cubicBezTo>
                  <a:pt x="3325349" y="1653739"/>
                  <a:pt x="3320874" y="1658258"/>
                  <a:pt x="3317101" y="1663127"/>
                </a:cubicBezTo>
                <a:cubicBezTo>
                  <a:pt x="3337901" y="1671813"/>
                  <a:pt x="3360543" y="1677246"/>
                  <a:pt x="3383860" y="1679097"/>
                </a:cubicBezTo>
                <a:lnTo>
                  <a:pt x="3382651" y="1679876"/>
                </a:lnTo>
                <a:cubicBezTo>
                  <a:pt x="3406839" y="1679876"/>
                  <a:pt x="3434171" y="1696627"/>
                  <a:pt x="3458118" y="1689225"/>
                </a:cubicBezTo>
                <a:cubicBezTo>
                  <a:pt x="3436154" y="1673138"/>
                  <a:pt x="3408675" y="1662736"/>
                  <a:pt x="3379263" y="1659425"/>
                </a:cubicBezTo>
                <a:cubicBezTo>
                  <a:pt x="3373506" y="1657769"/>
                  <a:pt x="3367991" y="1655608"/>
                  <a:pt x="3362815" y="1652998"/>
                </a:cubicBezTo>
                <a:cubicBezTo>
                  <a:pt x="3353987" y="1649687"/>
                  <a:pt x="3347336" y="1647788"/>
                  <a:pt x="3342166" y="1647252"/>
                </a:cubicBezTo>
                <a:close/>
                <a:moveTo>
                  <a:pt x="1776560" y="1646181"/>
                </a:moveTo>
                <a:cubicBezTo>
                  <a:pt x="1768338" y="1646181"/>
                  <a:pt x="1766161" y="1650076"/>
                  <a:pt x="1761324" y="1652998"/>
                </a:cubicBezTo>
                <a:lnTo>
                  <a:pt x="1761324" y="1653972"/>
                </a:lnTo>
                <a:cubicBezTo>
                  <a:pt x="1767322" y="1656133"/>
                  <a:pt x="1773561" y="1657828"/>
                  <a:pt x="1779948" y="1659037"/>
                </a:cubicBezTo>
                <a:cubicBezTo>
                  <a:pt x="1790276" y="1658297"/>
                  <a:pt x="1800532" y="1657070"/>
                  <a:pt x="1810667" y="1655336"/>
                </a:cubicBezTo>
                <a:cubicBezTo>
                  <a:pt x="1801378" y="1648596"/>
                  <a:pt x="1789019" y="1645285"/>
                  <a:pt x="1776560" y="1646181"/>
                </a:cubicBezTo>
                <a:close/>
                <a:moveTo>
                  <a:pt x="3760226" y="1645792"/>
                </a:moveTo>
                <a:cubicBezTo>
                  <a:pt x="3754759" y="1646162"/>
                  <a:pt x="3749340" y="1646882"/>
                  <a:pt x="3744020" y="1647933"/>
                </a:cubicBezTo>
                <a:lnTo>
                  <a:pt x="3742811" y="1648712"/>
                </a:lnTo>
                <a:cubicBezTo>
                  <a:pt x="3750769" y="1650291"/>
                  <a:pt x="3758847" y="1651459"/>
                  <a:pt x="3766999" y="1652219"/>
                </a:cubicBezTo>
                <a:cubicBezTo>
                  <a:pt x="3770869" y="1652219"/>
                  <a:pt x="3771351" y="1649491"/>
                  <a:pt x="3773287" y="1648130"/>
                </a:cubicBezTo>
                <a:cubicBezTo>
                  <a:pt x="3769005" y="1647077"/>
                  <a:pt x="3764652" y="1646297"/>
                  <a:pt x="3760226" y="1645792"/>
                </a:cubicBezTo>
                <a:close/>
                <a:moveTo>
                  <a:pt x="2632336" y="1644817"/>
                </a:moveTo>
                <a:cubicBezTo>
                  <a:pt x="2619758" y="1644817"/>
                  <a:pt x="2606939" y="1643844"/>
                  <a:pt x="2608148" y="1648909"/>
                </a:cubicBezTo>
                <a:cubicBezTo>
                  <a:pt x="2609356" y="1653972"/>
                  <a:pt x="2625563" y="1656309"/>
                  <a:pt x="2637899" y="1658841"/>
                </a:cubicBezTo>
                <a:cubicBezTo>
                  <a:pt x="2630159" y="1659425"/>
                  <a:pt x="2623387" y="1660399"/>
                  <a:pt x="2617096" y="1661763"/>
                </a:cubicBezTo>
                <a:lnTo>
                  <a:pt x="2617340" y="1662153"/>
                </a:lnTo>
                <a:cubicBezTo>
                  <a:pt x="2606939" y="1664294"/>
                  <a:pt x="2602342" y="1667411"/>
                  <a:pt x="2617340" y="1673840"/>
                </a:cubicBezTo>
                <a:cubicBezTo>
                  <a:pt x="2628466" y="1678962"/>
                  <a:pt x="2641528" y="1680694"/>
                  <a:pt x="2654104" y="1678708"/>
                </a:cubicBezTo>
                <a:cubicBezTo>
                  <a:pt x="2683421" y="1687064"/>
                  <a:pt x="2713874" y="1692615"/>
                  <a:pt x="2744810" y="1695264"/>
                </a:cubicBezTo>
                <a:cubicBezTo>
                  <a:pt x="2752865" y="1695517"/>
                  <a:pt x="2760846" y="1693900"/>
                  <a:pt x="2767789" y="1690589"/>
                </a:cubicBezTo>
                <a:cubicBezTo>
                  <a:pt x="2772141" y="1687667"/>
                  <a:pt x="2756179" y="1679097"/>
                  <a:pt x="2742392" y="1676565"/>
                </a:cubicBezTo>
                <a:cubicBezTo>
                  <a:pt x="2709979" y="1670527"/>
                  <a:pt x="2677568" y="1665073"/>
                  <a:pt x="2645640" y="1659425"/>
                </a:cubicBezTo>
                <a:lnTo>
                  <a:pt x="2666199" y="1653972"/>
                </a:lnTo>
                <a:cubicBezTo>
                  <a:pt x="2656646" y="1647759"/>
                  <a:pt x="2644624" y="1644506"/>
                  <a:pt x="2632336" y="1644817"/>
                </a:cubicBezTo>
                <a:close/>
                <a:moveTo>
                  <a:pt x="2328533" y="1644038"/>
                </a:moveTo>
                <a:cubicBezTo>
                  <a:pt x="2323455" y="1644038"/>
                  <a:pt x="2325390" y="1648909"/>
                  <a:pt x="2322728" y="1654362"/>
                </a:cubicBezTo>
                <a:cubicBezTo>
                  <a:pt x="2333081" y="1655258"/>
                  <a:pt x="2343529" y="1655512"/>
                  <a:pt x="2353930" y="1655141"/>
                </a:cubicBezTo>
                <a:lnTo>
                  <a:pt x="2352963" y="1653387"/>
                </a:lnTo>
                <a:cubicBezTo>
                  <a:pt x="2356592" y="1653387"/>
                  <a:pt x="2354656" y="1649297"/>
                  <a:pt x="2355142" y="1647351"/>
                </a:cubicBezTo>
                <a:cubicBezTo>
                  <a:pt x="2346431" y="1645518"/>
                  <a:pt x="2337531" y="1644408"/>
                  <a:pt x="2328533" y="1644038"/>
                </a:cubicBezTo>
                <a:close/>
                <a:moveTo>
                  <a:pt x="3681857" y="1643455"/>
                </a:moveTo>
                <a:lnTo>
                  <a:pt x="3698546" y="1650076"/>
                </a:lnTo>
                <a:lnTo>
                  <a:pt x="3680889" y="1654166"/>
                </a:lnTo>
                <a:cubicBezTo>
                  <a:pt x="3696296" y="1661082"/>
                  <a:pt x="3714486" y="1662756"/>
                  <a:pt x="3731442" y="1658841"/>
                </a:cubicBezTo>
                <a:lnTo>
                  <a:pt x="3730959" y="1658841"/>
                </a:lnTo>
                <a:lnTo>
                  <a:pt x="3699514" y="1650271"/>
                </a:lnTo>
                <a:lnTo>
                  <a:pt x="3699514" y="1644428"/>
                </a:lnTo>
                <a:close/>
                <a:moveTo>
                  <a:pt x="2037550" y="1641897"/>
                </a:moveTo>
                <a:lnTo>
                  <a:pt x="2038066" y="1643081"/>
                </a:lnTo>
                <a:lnTo>
                  <a:pt x="2033461" y="1642104"/>
                </a:lnTo>
                <a:close/>
                <a:moveTo>
                  <a:pt x="5107599" y="1641458"/>
                </a:moveTo>
                <a:lnTo>
                  <a:pt x="5086546" y="1642286"/>
                </a:lnTo>
                <a:lnTo>
                  <a:pt x="5081622" y="1641701"/>
                </a:lnTo>
                <a:lnTo>
                  <a:pt x="5081622" y="1642480"/>
                </a:lnTo>
                <a:lnTo>
                  <a:pt x="5086546" y="1642286"/>
                </a:lnTo>
                <a:lnTo>
                  <a:pt x="5132415" y="1647739"/>
                </a:lnTo>
                <a:cubicBezTo>
                  <a:pt x="5124603" y="1644457"/>
                  <a:pt x="5116197" y="1642349"/>
                  <a:pt x="5107599" y="1641458"/>
                </a:cubicBezTo>
                <a:close/>
                <a:moveTo>
                  <a:pt x="6115178" y="1640727"/>
                </a:moveTo>
                <a:cubicBezTo>
                  <a:pt x="6116386" y="1642870"/>
                  <a:pt x="6115178" y="1644623"/>
                  <a:pt x="6118321" y="1645596"/>
                </a:cubicBezTo>
                <a:cubicBezTo>
                  <a:pt x="6122458" y="1646668"/>
                  <a:pt x="6126788" y="1647193"/>
                  <a:pt x="6131140" y="1647154"/>
                </a:cubicBezTo>
                <a:lnTo>
                  <a:pt x="6131140" y="1648324"/>
                </a:lnTo>
                <a:cubicBezTo>
                  <a:pt x="6133802" y="1648324"/>
                  <a:pt x="6134043" y="1646375"/>
                  <a:pt x="6135254" y="1645208"/>
                </a:cubicBezTo>
                <a:close/>
                <a:moveTo>
                  <a:pt x="5070735" y="1639948"/>
                </a:moveTo>
                <a:cubicBezTo>
                  <a:pt x="5071850" y="1640513"/>
                  <a:pt x="5073082" y="1640903"/>
                  <a:pt x="5074364" y="1641118"/>
                </a:cubicBezTo>
                <a:lnTo>
                  <a:pt x="5076782" y="1641118"/>
                </a:lnTo>
                <a:close/>
                <a:moveTo>
                  <a:pt x="1868234" y="1638975"/>
                </a:moveTo>
                <a:lnTo>
                  <a:pt x="1863881" y="1641118"/>
                </a:lnTo>
                <a:lnTo>
                  <a:pt x="1872104" y="1642480"/>
                </a:lnTo>
                <a:close/>
                <a:moveTo>
                  <a:pt x="7146072" y="1636638"/>
                </a:moveTo>
                <a:lnTo>
                  <a:pt x="7145105" y="1637417"/>
                </a:lnTo>
                <a:cubicBezTo>
                  <a:pt x="7142687" y="1637417"/>
                  <a:pt x="7143169" y="1640339"/>
                  <a:pt x="7145105" y="1641701"/>
                </a:cubicBezTo>
                <a:cubicBezTo>
                  <a:pt x="7148855" y="1643435"/>
                  <a:pt x="7152941" y="1644623"/>
                  <a:pt x="7157200" y="1645208"/>
                </a:cubicBezTo>
                <a:cubicBezTo>
                  <a:pt x="7166149" y="1645208"/>
                  <a:pt x="7173648" y="1643065"/>
                  <a:pt x="7183082" y="1641701"/>
                </a:cubicBezTo>
                <a:cubicBezTo>
                  <a:pt x="7171784" y="1636754"/>
                  <a:pt x="7158772" y="1634963"/>
                  <a:pt x="7146072" y="1636638"/>
                </a:cubicBezTo>
                <a:close/>
                <a:moveTo>
                  <a:pt x="3193740" y="1636638"/>
                </a:moveTo>
                <a:cubicBezTo>
                  <a:pt x="3212149" y="1653213"/>
                  <a:pt x="3240666" y="1659933"/>
                  <a:pt x="3267272" y="1653972"/>
                </a:cubicBezTo>
                <a:lnTo>
                  <a:pt x="3266304" y="1653387"/>
                </a:lnTo>
                <a:cubicBezTo>
                  <a:pt x="3243737" y="1643999"/>
                  <a:pt x="3219066" y="1638292"/>
                  <a:pt x="3193740" y="1636638"/>
                </a:cubicBezTo>
                <a:close/>
                <a:moveTo>
                  <a:pt x="2976533" y="1636443"/>
                </a:moveTo>
                <a:lnTo>
                  <a:pt x="2980403" y="1639948"/>
                </a:lnTo>
                <a:lnTo>
                  <a:pt x="2985482" y="1638001"/>
                </a:lnTo>
                <a:close/>
                <a:moveTo>
                  <a:pt x="2657732" y="1636247"/>
                </a:moveTo>
                <a:lnTo>
                  <a:pt x="2656524" y="1637026"/>
                </a:lnTo>
                <a:cubicBezTo>
                  <a:pt x="2656524" y="1637026"/>
                  <a:pt x="2656524" y="1638584"/>
                  <a:pt x="2656524" y="1638975"/>
                </a:cubicBezTo>
                <a:cubicBezTo>
                  <a:pt x="2658532" y="1639130"/>
                  <a:pt x="2660564" y="1639130"/>
                  <a:pt x="2662570" y="1638975"/>
                </a:cubicBezTo>
                <a:cubicBezTo>
                  <a:pt x="2662570" y="1638975"/>
                  <a:pt x="2662570" y="1637417"/>
                  <a:pt x="2662570" y="1636832"/>
                </a:cubicBezTo>
                <a:cubicBezTo>
                  <a:pt x="2660975" y="1636521"/>
                  <a:pt x="2659353" y="1636325"/>
                  <a:pt x="2657732" y="1636247"/>
                </a:cubicBezTo>
                <a:close/>
                <a:moveTo>
                  <a:pt x="1863215" y="1635079"/>
                </a:moveTo>
                <a:cubicBezTo>
                  <a:pt x="1863578" y="1635664"/>
                  <a:pt x="1866057" y="1636735"/>
                  <a:pt x="1867992" y="1637805"/>
                </a:cubicBezTo>
                <a:lnTo>
                  <a:pt x="1867992" y="1638196"/>
                </a:lnTo>
                <a:lnTo>
                  <a:pt x="1871136" y="1635274"/>
                </a:lnTo>
                <a:cubicBezTo>
                  <a:pt x="1864606" y="1634397"/>
                  <a:pt x="1862853" y="1634495"/>
                  <a:pt x="1863215" y="1635079"/>
                </a:cubicBezTo>
                <a:close/>
                <a:moveTo>
                  <a:pt x="2914367" y="1634300"/>
                </a:moveTo>
                <a:lnTo>
                  <a:pt x="2907353" y="1640921"/>
                </a:lnTo>
                <a:lnTo>
                  <a:pt x="2927430" y="1649882"/>
                </a:lnTo>
                <a:cubicBezTo>
                  <a:pt x="2973485" y="1654401"/>
                  <a:pt x="3019853" y="1656601"/>
                  <a:pt x="3066268" y="1656503"/>
                </a:cubicBezTo>
                <a:lnTo>
                  <a:pt x="2980885" y="1641312"/>
                </a:lnTo>
                <a:close/>
                <a:moveTo>
                  <a:pt x="2173730" y="1633521"/>
                </a:moveTo>
                <a:lnTo>
                  <a:pt x="2173730" y="1633910"/>
                </a:lnTo>
                <a:cubicBezTo>
                  <a:pt x="2173874" y="1637727"/>
                  <a:pt x="2174601" y="1641527"/>
                  <a:pt x="2175906" y="1645208"/>
                </a:cubicBezTo>
                <a:cubicBezTo>
                  <a:pt x="2178930" y="1647389"/>
                  <a:pt x="2182582" y="1648948"/>
                  <a:pt x="2186549" y="1649688"/>
                </a:cubicBezTo>
                <a:cubicBezTo>
                  <a:pt x="2190685" y="1650428"/>
                  <a:pt x="2194990" y="1650428"/>
                  <a:pt x="2199127" y="1649688"/>
                </a:cubicBezTo>
                <a:cubicBezTo>
                  <a:pt x="2202029" y="1648324"/>
                  <a:pt x="2204932" y="1645402"/>
                  <a:pt x="2202270" y="1644234"/>
                </a:cubicBezTo>
                <a:cubicBezTo>
                  <a:pt x="2194048" y="1640533"/>
                  <a:pt x="2183405" y="1637222"/>
                  <a:pt x="2173730" y="1633521"/>
                </a:cubicBezTo>
                <a:close/>
                <a:moveTo>
                  <a:pt x="6535565" y="1631378"/>
                </a:moveTo>
                <a:lnTo>
                  <a:pt x="6535565" y="1631769"/>
                </a:lnTo>
                <a:cubicBezTo>
                  <a:pt x="6529277" y="1634300"/>
                  <a:pt x="6522987" y="1636638"/>
                  <a:pt x="6540888" y="1641897"/>
                </a:cubicBezTo>
                <a:cubicBezTo>
                  <a:pt x="6550078" y="1644623"/>
                  <a:pt x="6558786" y="1647545"/>
                  <a:pt x="6567737" y="1650467"/>
                </a:cubicBezTo>
                <a:cubicBezTo>
                  <a:pt x="6574291" y="1651401"/>
                  <a:pt x="6580919" y="1651986"/>
                  <a:pt x="6587570" y="1652219"/>
                </a:cubicBezTo>
                <a:cubicBezTo>
                  <a:pt x="6596519" y="1652219"/>
                  <a:pt x="6598213" y="1647739"/>
                  <a:pt x="6591925" y="1645208"/>
                </a:cubicBezTo>
                <a:cubicBezTo>
                  <a:pt x="6574436" y="1637689"/>
                  <a:pt x="6555304" y="1632996"/>
                  <a:pt x="6535565" y="1631378"/>
                </a:cubicBezTo>
                <a:close/>
                <a:moveTo>
                  <a:pt x="4327871" y="1630955"/>
                </a:moveTo>
                <a:lnTo>
                  <a:pt x="4328370" y="1631152"/>
                </a:lnTo>
                <a:lnTo>
                  <a:pt x="4327195" y="1631572"/>
                </a:lnTo>
                <a:lnTo>
                  <a:pt x="4327921" y="1630990"/>
                </a:lnTo>
                <a:close/>
                <a:moveTo>
                  <a:pt x="2190663" y="1630405"/>
                </a:moveTo>
                <a:lnTo>
                  <a:pt x="2205173" y="1634689"/>
                </a:lnTo>
                <a:lnTo>
                  <a:pt x="2207834" y="1631769"/>
                </a:lnTo>
                <a:lnTo>
                  <a:pt x="2194774" y="1630405"/>
                </a:lnTo>
                <a:close/>
                <a:moveTo>
                  <a:pt x="1981919" y="1630405"/>
                </a:moveTo>
                <a:cubicBezTo>
                  <a:pt x="1972848" y="1631554"/>
                  <a:pt x="1963922" y="1633462"/>
                  <a:pt x="1955311" y="1636053"/>
                </a:cubicBezTo>
                <a:lnTo>
                  <a:pt x="1962571" y="1645072"/>
                </a:lnTo>
                <a:lnTo>
                  <a:pt x="1961842" y="1645013"/>
                </a:lnTo>
                <a:lnTo>
                  <a:pt x="1963777" y="1646571"/>
                </a:lnTo>
                <a:lnTo>
                  <a:pt x="1962571" y="1645072"/>
                </a:lnTo>
                <a:lnTo>
                  <a:pt x="1986030" y="1646960"/>
                </a:lnTo>
                <a:cubicBezTo>
                  <a:pt x="1990627" y="1646960"/>
                  <a:pt x="1991350" y="1643844"/>
                  <a:pt x="1993770" y="1642285"/>
                </a:cubicBezTo>
                <a:cubicBezTo>
                  <a:pt x="1989900" y="1638196"/>
                  <a:pt x="1985789" y="1634300"/>
                  <a:pt x="1981919" y="1630405"/>
                </a:cubicBezTo>
                <a:close/>
                <a:moveTo>
                  <a:pt x="5961100" y="1630211"/>
                </a:moveTo>
                <a:lnTo>
                  <a:pt x="5961100" y="1630599"/>
                </a:lnTo>
                <a:lnTo>
                  <a:pt x="5958439" y="1630599"/>
                </a:lnTo>
                <a:lnTo>
                  <a:pt x="5964726" y="1631769"/>
                </a:lnTo>
                <a:cubicBezTo>
                  <a:pt x="5964726" y="1631769"/>
                  <a:pt x="5962065" y="1630211"/>
                  <a:pt x="5961100" y="1630211"/>
                </a:cubicBezTo>
                <a:close/>
                <a:moveTo>
                  <a:pt x="8172373" y="1629041"/>
                </a:moveTo>
                <a:cubicBezTo>
                  <a:pt x="8173388" y="1629918"/>
                  <a:pt x="8174526" y="1630697"/>
                  <a:pt x="8175760" y="1631378"/>
                </a:cubicBezTo>
                <a:lnTo>
                  <a:pt x="8180113" y="1631378"/>
                </a:lnTo>
                <a:lnTo>
                  <a:pt x="8176728" y="1629041"/>
                </a:lnTo>
                <a:close/>
                <a:moveTo>
                  <a:pt x="6584547" y="1628579"/>
                </a:moveTo>
                <a:cubicBezTo>
                  <a:pt x="6582612" y="1628409"/>
                  <a:pt x="6580314" y="1628847"/>
                  <a:pt x="6578136" y="1629041"/>
                </a:cubicBezTo>
                <a:lnTo>
                  <a:pt x="6588779" y="1631769"/>
                </a:lnTo>
                <a:cubicBezTo>
                  <a:pt x="6588054" y="1629529"/>
                  <a:pt x="6586482" y="1628749"/>
                  <a:pt x="6584547" y="1628579"/>
                </a:cubicBezTo>
                <a:close/>
                <a:moveTo>
                  <a:pt x="3559705" y="1626704"/>
                </a:moveTo>
                <a:cubicBezTo>
                  <a:pt x="3556320" y="1626704"/>
                  <a:pt x="3560916" y="1627677"/>
                  <a:pt x="3561158" y="1628456"/>
                </a:cubicBezTo>
                <a:lnTo>
                  <a:pt x="3559949" y="1629235"/>
                </a:lnTo>
                <a:lnTo>
                  <a:pt x="3572527" y="1629235"/>
                </a:lnTo>
                <a:cubicBezTo>
                  <a:pt x="3572527" y="1629235"/>
                  <a:pt x="3572527" y="1627483"/>
                  <a:pt x="3571318" y="1626704"/>
                </a:cubicBezTo>
                <a:cubicBezTo>
                  <a:pt x="3570107" y="1625925"/>
                  <a:pt x="3563093" y="1626704"/>
                  <a:pt x="3559705" y="1626704"/>
                </a:cubicBezTo>
                <a:close/>
                <a:moveTo>
                  <a:pt x="3368138" y="1626509"/>
                </a:moveTo>
                <a:lnTo>
                  <a:pt x="3345883" y="1637805"/>
                </a:lnTo>
                <a:lnTo>
                  <a:pt x="3408774" y="1656115"/>
                </a:lnTo>
                <a:lnTo>
                  <a:pt x="3432962" y="1638196"/>
                </a:lnTo>
                <a:lnTo>
                  <a:pt x="3512055" y="1654751"/>
                </a:lnTo>
                <a:lnTo>
                  <a:pt x="3493431" y="1669554"/>
                </a:lnTo>
                <a:lnTo>
                  <a:pt x="3522698" y="1675786"/>
                </a:lnTo>
                <a:cubicBezTo>
                  <a:pt x="3515925" y="1676177"/>
                  <a:pt x="3509153" y="1677539"/>
                  <a:pt x="3503591" y="1679293"/>
                </a:cubicBezTo>
                <a:lnTo>
                  <a:pt x="3504556" y="1680461"/>
                </a:lnTo>
                <a:cubicBezTo>
                  <a:pt x="3502139" y="1680461"/>
                  <a:pt x="3501413" y="1682798"/>
                  <a:pt x="3499236" y="1684747"/>
                </a:cubicBezTo>
                <a:cubicBezTo>
                  <a:pt x="3505283" y="1688642"/>
                  <a:pt x="3512540" y="1692926"/>
                  <a:pt x="3522216" y="1698770"/>
                </a:cubicBezTo>
                <a:lnTo>
                  <a:pt x="3584137" y="1706365"/>
                </a:lnTo>
                <a:cubicBezTo>
                  <a:pt x="3584137" y="1703833"/>
                  <a:pt x="3587040" y="1702470"/>
                  <a:pt x="3584137" y="1701302"/>
                </a:cubicBezTo>
                <a:cubicBezTo>
                  <a:pt x="3569865" y="1693705"/>
                  <a:pt x="3554870" y="1686305"/>
                  <a:pt x="3540113" y="1678708"/>
                </a:cubicBezTo>
                <a:cubicBezTo>
                  <a:pt x="3551894" y="1678279"/>
                  <a:pt x="3563504" y="1681084"/>
                  <a:pt x="3573009" y="1686694"/>
                </a:cubicBezTo>
                <a:cubicBezTo>
                  <a:pt x="3590547" y="1696627"/>
                  <a:pt x="3611324" y="1702177"/>
                  <a:pt x="3632754" y="1702666"/>
                </a:cubicBezTo>
                <a:cubicBezTo>
                  <a:pt x="3638656" y="1703502"/>
                  <a:pt x="3644702" y="1703171"/>
                  <a:pt x="3650411" y="1701690"/>
                </a:cubicBezTo>
                <a:cubicBezTo>
                  <a:pt x="3656701" y="1699353"/>
                  <a:pt x="3651622" y="1695458"/>
                  <a:pt x="3640736" y="1692538"/>
                </a:cubicBezTo>
                <a:cubicBezTo>
                  <a:pt x="3629852" y="1689616"/>
                  <a:pt x="3628884" y="1687084"/>
                  <a:pt x="3631304" y="1683968"/>
                </a:cubicBezTo>
                <a:cubicBezTo>
                  <a:pt x="3633722" y="1680851"/>
                  <a:pt x="3624288" y="1678318"/>
                  <a:pt x="3618724" y="1674422"/>
                </a:cubicBezTo>
                <a:cubicBezTo>
                  <a:pt x="3629054" y="1672652"/>
                  <a:pt x="3639116" y="1669963"/>
                  <a:pt x="3648720" y="1666437"/>
                </a:cubicBezTo>
                <a:cubicBezTo>
                  <a:pt x="3653072" y="1663906"/>
                  <a:pt x="3650655" y="1658646"/>
                  <a:pt x="3645573" y="1654557"/>
                </a:cubicBezTo>
                <a:cubicBezTo>
                  <a:pt x="3637569" y="1650817"/>
                  <a:pt x="3628813" y="1648246"/>
                  <a:pt x="3619694" y="1646960"/>
                </a:cubicBezTo>
                <a:cubicBezTo>
                  <a:pt x="3602520" y="1644623"/>
                  <a:pt x="3585587" y="1643455"/>
                  <a:pt x="3565513" y="1641312"/>
                </a:cubicBezTo>
                <a:cubicBezTo>
                  <a:pt x="3558740" y="1641312"/>
                  <a:pt x="3573977" y="1651634"/>
                  <a:pt x="3553176" y="1647351"/>
                </a:cubicBezTo>
                <a:cubicBezTo>
                  <a:pt x="3539461" y="1642889"/>
                  <a:pt x="3525070" y="1639930"/>
                  <a:pt x="3510364" y="1638584"/>
                </a:cubicBezTo>
                <a:cubicBezTo>
                  <a:pt x="3467067" y="1638584"/>
                  <a:pt x="3418447" y="1630793"/>
                  <a:pt x="3368138" y="1626509"/>
                </a:cubicBezTo>
                <a:close/>
                <a:moveTo>
                  <a:pt x="2595811" y="1624366"/>
                </a:moveTo>
                <a:cubicBezTo>
                  <a:pt x="2592182" y="1624366"/>
                  <a:pt x="2588071" y="1625536"/>
                  <a:pt x="2588312" y="1626898"/>
                </a:cubicBezTo>
                <a:cubicBezTo>
                  <a:pt x="2588556" y="1628262"/>
                  <a:pt x="2591700" y="1631378"/>
                  <a:pt x="2593635" y="1633715"/>
                </a:cubicBezTo>
                <a:lnTo>
                  <a:pt x="2608874" y="1633910"/>
                </a:lnTo>
                <a:cubicBezTo>
                  <a:pt x="2610809" y="1632548"/>
                  <a:pt x="2614679" y="1631184"/>
                  <a:pt x="2615405" y="1629235"/>
                </a:cubicBezTo>
                <a:cubicBezTo>
                  <a:pt x="2616129" y="1627288"/>
                  <a:pt x="2611776" y="1625340"/>
                  <a:pt x="2608389" y="1624366"/>
                </a:cubicBezTo>
                <a:cubicBezTo>
                  <a:pt x="2604229" y="1623782"/>
                  <a:pt x="2599973" y="1623782"/>
                  <a:pt x="2595811" y="1624366"/>
                </a:cubicBezTo>
                <a:close/>
                <a:moveTo>
                  <a:pt x="1466953" y="1623587"/>
                </a:moveTo>
                <a:lnTo>
                  <a:pt x="1469373" y="1628262"/>
                </a:lnTo>
                <a:lnTo>
                  <a:pt x="1461874" y="1627288"/>
                </a:lnTo>
                <a:cubicBezTo>
                  <a:pt x="1448814" y="1626119"/>
                  <a:pt x="1436477" y="1625536"/>
                  <a:pt x="1436477" y="1630405"/>
                </a:cubicBezTo>
                <a:cubicBezTo>
                  <a:pt x="1436477" y="1631769"/>
                  <a:pt x="1445185" y="1635858"/>
                  <a:pt x="1450749" y="1636832"/>
                </a:cubicBezTo>
                <a:cubicBezTo>
                  <a:pt x="1465985" y="1639948"/>
                  <a:pt x="1473484" y="1638001"/>
                  <a:pt x="1474937" y="1633910"/>
                </a:cubicBezTo>
                <a:cubicBezTo>
                  <a:pt x="1476387" y="1629820"/>
                  <a:pt x="1474937" y="1630599"/>
                  <a:pt x="1474937" y="1629041"/>
                </a:cubicBezTo>
                <a:lnTo>
                  <a:pt x="1477113" y="1625340"/>
                </a:lnTo>
                <a:close/>
                <a:moveTo>
                  <a:pt x="4847964" y="1623199"/>
                </a:moveTo>
                <a:cubicBezTo>
                  <a:pt x="4819905" y="1623002"/>
                  <a:pt x="4832483" y="1629431"/>
                  <a:pt x="4845062" y="1635858"/>
                </a:cubicBezTo>
                <a:lnTo>
                  <a:pt x="4845062" y="1635664"/>
                </a:lnTo>
                <a:cubicBezTo>
                  <a:pt x="4864411" y="1645792"/>
                  <a:pt x="4864171" y="1645792"/>
                  <a:pt x="4900210" y="1645013"/>
                </a:cubicBezTo>
                <a:cubicBezTo>
                  <a:pt x="4900210" y="1645013"/>
                  <a:pt x="4900210" y="1643259"/>
                  <a:pt x="4900210" y="1642676"/>
                </a:cubicBezTo>
                <a:close/>
                <a:moveTo>
                  <a:pt x="3761435" y="1622223"/>
                </a:moveTo>
                <a:cubicBezTo>
                  <a:pt x="3750599" y="1620919"/>
                  <a:pt x="3739520" y="1621853"/>
                  <a:pt x="3729265" y="1624951"/>
                </a:cubicBezTo>
                <a:cubicBezTo>
                  <a:pt x="3737006" y="1628086"/>
                  <a:pt x="3745205" y="1630384"/>
                  <a:pt x="3753695" y="1631769"/>
                </a:cubicBezTo>
                <a:lnTo>
                  <a:pt x="3752486" y="1632548"/>
                </a:lnTo>
                <a:cubicBezTo>
                  <a:pt x="3783929" y="1635664"/>
                  <a:pt x="3814408" y="1637417"/>
                  <a:pt x="3845368" y="1639754"/>
                </a:cubicBezTo>
                <a:cubicBezTo>
                  <a:pt x="3845368" y="1637611"/>
                  <a:pt x="3843675" y="1635274"/>
                  <a:pt x="3842948" y="1633327"/>
                </a:cubicBezTo>
                <a:cubicBezTo>
                  <a:pt x="3825533" y="1624951"/>
                  <a:pt x="3818760" y="1631963"/>
                  <a:pt x="3805215" y="1629626"/>
                </a:cubicBezTo>
                <a:cubicBezTo>
                  <a:pt x="3790969" y="1625963"/>
                  <a:pt x="3776311" y="1623471"/>
                  <a:pt x="3761435" y="1622223"/>
                </a:cubicBezTo>
                <a:close/>
                <a:moveTo>
                  <a:pt x="2493497" y="1622029"/>
                </a:moveTo>
                <a:cubicBezTo>
                  <a:pt x="2495915" y="1623587"/>
                  <a:pt x="2496641" y="1626509"/>
                  <a:pt x="2501238" y="1628262"/>
                </a:cubicBezTo>
                <a:lnTo>
                  <a:pt x="2501479" y="1628652"/>
                </a:lnTo>
                <a:cubicBezTo>
                  <a:pt x="2515314" y="1633852"/>
                  <a:pt x="2530987" y="1634963"/>
                  <a:pt x="2545744" y="1631769"/>
                </a:cubicBezTo>
                <a:cubicBezTo>
                  <a:pt x="2547194" y="1631769"/>
                  <a:pt x="2545744" y="1628262"/>
                  <a:pt x="2541873" y="1627094"/>
                </a:cubicBezTo>
                <a:cubicBezTo>
                  <a:pt x="2526876" y="1621193"/>
                  <a:pt x="2509872" y="1619420"/>
                  <a:pt x="2493497" y="1622029"/>
                </a:cubicBezTo>
                <a:close/>
                <a:moveTo>
                  <a:pt x="1745599" y="1620665"/>
                </a:moveTo>
                <a:lnTo>
                  <a:pt x="1759389" y="1623978"/>
                </a:lnTo>
                <a:lnTo>
                  <a:pt x="1773658" y="1624951"/>
                </a:lnTo>
                <a:lnTo>
                  <a:pt x="1759145" y="1622223"/>
                </a:lnTo>
                <a:close/>
                <a:moveTo>
                  <a:pt x="3867863" y="1620277"/>
                </a:moveTo>
                <a:lnTo>
                  <a:pt x="3846819" y="1639754"/>
                </a:lnTo>
                <a:lnTo>
                  <a:pt x="3893503" y="1660984"/>
                </a:lnTo>
                <a:cubicBezTo>
                  <a:pt x="3924947" y="1665464"/>
                  <a:pt x="3906564" y="1652998"/>
                  <a:pt x="3927849" y="1652998"/>
                </a:cubicBezTo>
                <a:cubicBezTo>
                  <a:pt x="3936146" y="1654362"/>
                  <a:pt x="3944249" y="1656368"/>
                  <a:pt x="3952037" y="1659037"/>
                </a:cubicBezTo>
                <a:cubicBezTo>
                  <a:pt x="3958084" y="1661763"/>
                  <a:pt x="3962680" y="1666631"/>
                  <a:pt x="3960745" y="1668774"/>
                </a:cubicBezTo>
                <a:cubicBezTo>
                  <a:pt x="3953487" y="1677344"/>
                  <a:pt x="3955425" y="1686499"/>
                  <a:pt x="3973808" y="1696627"/>
                </a:cubicBezTo>
                <a:lnTo>
                  <a:pt x="4144089" y="1733050"/>
                </a:lnTo>
                <a:cubicBezTo>
                  <a:pt x="4157878" y="1737295"/>
                  <a:pt x="4173044" y="1737725"/>
                  <a:pt x="4187145" y="1734218"/>
                </a:cubicBezTo>
                <a:cubicBezTo>
                  <a:pt x="4178920" y="1729543"/>
                  <a:pt x="4162957" y="1727597"/>
                  <a:pt x="4158120" y="1720585"/>
                </a:cubicBezTo>
                <a:cubicBezTo>
                  <a:pt x="4150379" y="1706756"/>
                  <a:pt x="4143124" y="1704613"/>
                  <a:pt x="4109744" y="1699159"/>
                </a:cubicBezTo>
                <a:cubicBezTo>
                  <a:pt x="4104665" y="1699159"/>
                  <a:pt x="4099342" y="1697407"/>
                  <a:pt x="4094504" y="1697016"/>
                </a:cubicBezTo>
                <a:cubicBezTo>
                  <a:pt x="4084829" y="1697016"/>
                  <a:pt x="4075154" y="1695458"/>
                  <a:pt x="4065237" y="1694679"/>
                </a:cubicBezTo>
                <a:cubicBezTo>
                  <a:pt x="4041049" y="1686499"/>
                  <a:pt x="4032100" y="1675201"/>
                  <a:pt x="4003316" y="1667801"/>
                </a:cubicBezTo>
                <a:cubicBezTo>
                  <a:pt x="3985200" y="1663595"/>
                  <a:pt x="3969308" y="1654694"/>
                  <a:pt x="3958084" y="1642480"/>
                </a:cubicBezTo>
                <a:cubicBezTo>
                  <a:pt x="3947685" y="1629041"/>
                  <a:pt x="3931237" y="1624951"/>
                  <a:pt x="3888422" y="1621250"/>
                </a:cubicBezTo>
                <a:cubicBezTo>
                  <a:pt x="3881408" y="1621250"/>
                  <a:pt x="3874635" y="1621250"/>
                  <a:pt x="3867863" y="1620277"/>
                </a:cubicBezTo>
                <a:close/>
                <a:moveTo>
                  <a:pt x="1335128" y="1618524"/>
                </a:moveTo>
                <a:lnTo>
                  <a:pt x="1331743" y="1621641"/>
                </a:lnTo>
                <a:cubicBezTo>
                  <a:pt x="1336337" y="1621641"/>
                  <a:pt x="1340934" y="1622808"/>
                  <a:pt x="1345289" y="1623002"/>
                </a:cubicBezTo>
                <a:cubicBezTo>
                  <a:pt x="1349641" y="1623199"/>
                  <a:pt x="1346497" y="1622029"/>
                  <a:pt x="1347224" y="1621444"/>
                </a:cubicBezTo>
                <a:close/>
                <a:moveTo>
                  <a:pt x="1640594" y="1618062"/>
                </a:moveTo>
                <a:cubicBezTo>
                  <a:pt x="1635363" y="1617161"/>
                  <a:pt x="1630829" y="1617356"/>
                  <a:pt x="1627564" y="1619303"/>
                </a:cubicBezTo>
                <a:lnTo>
                  <a:pt x="1627564" y="1620082"/>
                </a:lnTo>
                <a:cubicBezTo>
                  <a:pt x="1626353" y="1620082"/>
                  <a:pt x="1630223" y="1623782"/>
                  <a:pt x="1633611" y="1624951"/>
                </a:cubicBezTo>
                <a:cubicBezTo>
                  <a:pt x="1651026" y="1630211"/>
                  <a:pt x="1653929" y="1626315"/>
                  <a:pt x="1657799" y="1623393"/>
                </a:cubicBezTo>
                <a:cubicBezTo>
                  <a:pt x="1651751" y="1620959"/>
                  <a:pt x="1645825" y="1618962"/>
                  <a:pt x="1640594" y="1618062"/>
                </a:cubicBezTo>
                <a:close/>
                <a:moveTo>
                  <a:pt x="7037953" y="1617745"/>
                </a:moveTo>
                <a:lnTo>
                  <a:pt x="7036986" y="1618524"/>
                </a:lnTo>
                <a:cubicBezTo>
                  <a:pt x="7029246" y="1618524"/>
                  <a:pt x="7022955" y="1619886"/>
                  <a:pt x="7015941" y="1620665"/>
                </a:cubicBezTo>
                <a:cubicBezTo>
                  <a:pt x="7026221" y="1626196"/>
                  <a:pt x="7038436" y="1628943"/>
                  <a:pt x="7050772" y="1628456"/>
                </a:cubicBezTo>
                <a:cubicBezTo>
                  <a:pt x="7055851" y="1628456"/>
                  <a:pt x="7062141" y="1626119"/>
                  <a:pt x="7060689" y="1624757"/>
                </a:cubicBezTo>
                <a:cubicBezTo>
                  <a:pt x="7054521" y="1620140"/>
                  <a:pt x="7046369" y="1617629"/>
                  <a:pt x="7037953" y="1617745"/>
                </a:cubicBezTo>
                <a:close/>
                <a:moveTo>
                  <a:pt x="5919738" y="1617549"/>
                </a:moveTo>
                <a:lnTo>
                  <a:pt x="5924090" y="1619303"/>
                </a:lnTo>
                <a:lnTo>
                  <a:pt x="5921914" y="1617549"/>
                </a:lnTo>
                <a:close/>
                <a:moveTo>
                  <a:pt x="4773778" y="1616729"/>
                </a:moveTo>
                <a:cubicBezTo>
                  <a:pt x="4761658" y="1617331"/>
                  <a:pt x="4762156" y="1623685"/>
                  <a:pt x="4747826" y="1622808"/>
                </a:cubicBezTo>
                <a:lnTo>
                  <a:pt x="4767177" y="1632936"/>
                </a:lnTo>
                <a:lnTo>
                  <a:pt x="4757984" y="1639754"/>
                </a:lnTo>
                <a:cubicBezTo>
                  <a:pt x="4743230" y="1651634"/>
                  <a:pt x="4742745" y="1651829"/>
                  <a:pt x="4791847" y="1667411"/>
                </a:cubicBezTo>
                <a:cubicBezTo>
                  <a:pt x="4811198" y="1673449"/>
                  <a:pt x="4796926" y="1676760"/>
                  <a:pt x="4808781" y="1682410"/>
                </a:cubicBezTo>
                <a:cubicBezTo>
                  <a:pt x="4831516" y="1685914"/>
                  <a:pt x="4855946" y="1689225"/>
                  <a:pt x="4881345" y="1693511"/>
                </a:cubicBezTo>
                <a:cubicBezTo>
                  <a:pt x="4903839" y="1699920"/>
                  <a:pt x="4927107" y="1704437"/>
                  <a:pt x="4950762" y="1706950"/>
                </a:cubicBezTo>
                <a:cubicBezTo>
                  <a:pt x="4952697" y="1702275"/>
                  <a:pt x="4954876" y="1697601"/>
                  <a:pt x="4956812" y="1692732"/>
                </a:cubicBezTo>
                <a:cubicBezTo>
                  <a:pt x="4927059" y="1682604"/>
                  <a:pt x="4936735" y="1672085"/>
                  <a:pt x="4916416" y="1661763"/>
                </a:cubicBezTo>
                <a:cubicBezTo>
                  <a:pt x="4899969" y="1659037"/>
                  <a:pt x="4892229" y="1660204"/>
                  <a:pt x="4896822" y="1665852"/>
                </a:cubicBezTo>
                <a:cubicBezTo>
                  <a:pt x="4898516" y="1668386"/>
                  <a:pt x="4900452" y="1670917"/>
                  <a:pt x="4902145" y="1673643"/>
                </a:cubicBezTo>
                <a:lnTo>
                  <a:pt x="4897549" y="1673643"/>
                </a:lnTo>
                <a:lnTo>
                  <a:pt x="4902386" y="1675201"/>
                </a:lnTo>
                <a:cubicBezTo>
                  <a:pt x="4898516" y="1676371"/>
                  <a:pt x="4893678" y="1678903"/>
                  <a:pt x="4891502" y="1678318"/>
                </a:cubicBezTo>
                <a:cubicBezTo>
                  <a:pt x="4870943" y="1673643"/>
                  <a:pt x="4850866" y="1668190"/>
                  <a:pt x="4831757" y="1663127"/>
                </a:cubicBezTo>
                <a:cubicBezTo>
                  <a:pt x="4831757" y="1659425"/>
                  <a:pt x="4833451" y="1655141"/>
                  <a:pt x="4834418" y="1650855"/>
                </a:cubicBezTo>
                <a:lnTo>
                  <a:pt x="4780354" y="1651793"/>
                </a:lnTo>
                <a:lnTo>
                  <a:pt x="4796202" y="1637026"/>
                </a:lnTo>
                <a:cubicBezTo>
                  <a:pt x="4799562" y="1630620"/>
                  <a:pt x="4797531" y="1623199"/>
                  <a:pt x="4791121" y="1618524"/>
                </a:cubicBezTo>
                <a:cubicBezTo>
                  <a:pt x="4783260" y="1616966"/>
                  <a:pt x="4777818" y="1616528"/>
                  <a:pt x="4773778" y="1616729"/>
                </a:cubicBezTo>
                <a:close/>
                <a:moveTo>
                  <a:pt x="4662682" y="1614823"/>
                </a:moveTo>
                <a:cubicBezTo>
                  <a:pt x="4667667" y="1620569"/>
                  <a:pt x="4673520" y="1625808"/>
                  <a:pt x="4680097" y="1630405"/>
                </a:cubicBezTo>
                <a:lnTo>
                  <a:pt x="4680341" y="1631769"/>
                </a:lnTo>
                <a:cubicBezTo>
                  <a:pt x="4688782" y="1633814"/>
                  <a:pt x="4697441" y="1635178"/>
                  <a:pt x="4706223" y="1635858"/>
                </a:cubicBezTo>
                <a:cubicBezTo>
                  <a:pt x="4695095" y="1623978"/>
                  <a:pt x="4728958" y="1629235"/>
                  <a:pt x="4740086" y="1625730"/>
                </a:cubicBezTo>
                <a:cubicBezTo>
                  <a:pt x="4741777" y="1625205"/>
                  <a:pt x="4743230" y="1624250"/>
                  <a:pt x="4744198" y="1623002"/>
                </a:cubicBezTo>
                <a:cubicBezTo>
                  <a:pt x="4715898" y="1616770"/>
                  <a:pt x="4693642" y="1619107"/>
                  <a:pt x="4662682" y="1614823"/>
                </a:cubicBezTo>
                <a:close/>
                <a:moveTo>
                  <a:pt x="6175405" y="1614629"/>
                </a:moveTo>
                <a:cubicBezTo>
                  <a:pt x="6175405" y="1614629"/>
                  <a:pt x="6175405" y="1615602"/>
                  <a:pt x="6175646" y="1616575"/>
                </a:cubicBezTo>
                <a:lnTo>
                  <a:pt x="6175646" y="1616966"/>
                </a:lnTo>
                <a:cubicBezTo>
                  <a:pt x="6179928" y="1617160"/>
                  <a:pt x="6184187" y="1617160"/>
                  <a:pt x="6188465" y="1616966"/>
                </a:cubicBezTo>
                <a:cubicBezTo>
                  <a:pt x="6188465" y="1616966"/>
                  <a:pt x="6188465" y="1615602"/>
                  <a:pt x="6188465" y="1614629"/>
                </a:cubicBezTo>
                <a:close/>
                <a:moveTo>
                  <a:pt x="4953424" y="1613265"/>
                </a:moveTo>
                <a:lnTo>
                  <a:pt x="4929236" y="1634300"/>
                </a:lnTo>
                <a:cubicBezTo>
                  <a:pt x="4934992" y="1639345"/>
                  <a:pt x="4941887" y="1643435"/>
                  <a:pt x="4949554" y="1646375"/>
                </a:cubicBezTo>
                <a:cubicBezTo>
                  <a:pt x="4965468" y="1648402"/>
                  <a:pt x="4980611" y="1653330"/>
                  <a:pt x="4993818" y="1660789"/>
                </a:cubicBezTo>
                <a:lnTo>
                  <a:pt x="5014860" y="1659037"/>
                </a:lnTo>
                <a:cubicBezTo>
                  <a:pt x="5014860" y="1657479"/>
                  <a:pt x="5012443" y="1655530"/>
                  <a:pt x="5014860" y="1655530"/>
                </a:cubicBezTo>
                <a:cubicBezTo>
                  <a:pt x="5048000" y="1652414"/>
                  <a:pt x="5031552" y="1638975"/>
                  <a:pt x="5032035" y="1627873"/>
                </a:cubicBezTo>
                <a:cubicBezTo>
                  <a:pt x="5004944" y="1626509"/>
                  <a:pt x="5005429" y="1640339"/>
                  <a:pt x="4968904" y="1631769"/>
                </a:cubicBezTo>
                <a:lnTo>
                  <a:pt x="4969872" y="1631769"/>
                </a:lnTo>
                <a:cubicBezTo>
                  <a:pt x="4960923" y="1625730"/>
                  <a:pt x="4987772" y="1620861"/>
                  <a:pt x="4953424" y="1613265"/>
                </a:cubicBezTo>
                <a:close/>
                <a:moveTo>
                  <a:pt x="3156007" y="1612680"/>
                </a:moveTo>
                <a:cubicBezTo>
                  <a:pt x="3135689" y="1612680"/>
                  <a:pt x="3117065" y="1614432"/>
                  <a:pt x="3097714" y="1615602"/>
                </a:cubicBezTo>
                <a:lnTo>
                  <a:pt x="3174344" y="1620063"/>
                </a:lnTo>
                <a:lnTo>
                  <a:pt x="3176810" y="1621056"/>
                </a:lnTo>
                <a:lnTo>
                  <a:pt x="3178019" y="1620277"/>
                </a:lnTo>
                <a:lnTo>
                  <a:pt x="3174344" y="1620063"/>
                </a:lnTo>
                <a:close/>
                <a:moveTo>
                  <a:pt x="4971080" y="1611316"/>
                </a:moveTo>
                <a:lnTo>
                  <a:pt x="4972048" y="1612291"/>
                </a:lnTo>
                <a:lnTo>
                  <a:pt x="4982449" y="1615796"/>
                </a:lnTo>
                <a:cubicBezTo>
                  <a:pt x="4983899" y="1610343"/>
                  <a:pt x="4976644" y="1611316"/>
                  <a:pt x="4971080" y="1611316"/>
                </a:cubicBezTo>
                <a:close/>
                <a:moveTo>
                  <a:pt x="2038761" y="1609369"/>
                </a:moveTo>
                <a:cubicBezTo>
                  <a:pt x="2029810" y="1610928"/>
                  <a:pt x="2021102" y="1611122"/>
                  <a:pt x="2020379" y="1612874"/>
                </a:cubicBezTo>
                <a:cubicBezTo>
                  <a:pt x="2017476" y="1620082"/>
                  <a:pt x="2009736" y="1623978"/>
                  <a:pt x="1983369" y="1622614"/>
                </a:cubicBezTo>
                <a:cubicBezTo>
                  <a:pt x="1968132" y="1622614"/>
                  <a:pt x="1975146" y="1627677"/>
                  <a:pt x="1987480" y="1632352"/>
                </a:cubicBezTo>
                <a:lnTo>
                  <a:pt x="2033461" y="1642104"/>
                </a:lnTo>
                <a:lnTo>
                  <a:pt x="2004662" y="1643562"/>
                </a:lnTo>
                <a:lnTo>
                  <a:pt x="1996190" y="1642285"/>
                </a:lnTo>
                <a:lnTo>
                  <a:pt x="1999093" y="1643844"/>
                </a:lnTo>
                <a:lnTo>
                  <a:pt x="2004662" y="1643562"/>
                </a:lnTo>
                <a:lnTo>
                  <a:pt x="2029810" y="1647351"/>
                </a:lnTo>
                <a:cubicBezTo>
                  <a:pt x="2034527" y="1647740"/>
                  <a:pt x="2038156" y="1647740"/>
                  <a:pt x="2039758" y="1646961"/>
                </a:cubicBezTo>
                <a:lnTo>
                  <a:pt x="2038066" y="1643081"/>
                </a:lnTo>
                <a:lnTo>
                  <a:pt x="2041664" y="1643844"/>
                </a:lnTo>
                <a:lnTo>
                  <a:pt x="2081548" y="1655328"/>
                </a:lnTo>
                <a:lnTo>
                  <a:pt x="2081815" y="1655921"/>
                </a:lnTo>
                <a:lnTo>
                  <a:pt x="2081574" y="1655336"/>
                </a:lnTo>
                <a:lnTo>
                  <a:pt x="2081548" y="1655328"/>
                </a:lnTo>
                <a:lnTo>
                  <a:pt x="2076010" y="1643065"/>
                </a:lnTo>
                <a:cubicBezTo>
                  <a:pt x="2098745" y="1638584"/>
                  <a:pt x="2124386" y="1653193"/>
                  <a:pt x="2148574" y="1653777"/>
                </a:cubicBezTo>
                <a:cubicBezTo>
                  <a:pt x="2164054" y="1652414"/>
                  <a:pt x="2158249" y="1647154"/>
                  <a:pt x="2148574" y="1641701"/>
                </a:cubicBezTo>
                <a:cubicBezTo>
                  <a:pt x="2138899" y="1636247"/>
                  <a:pt x="2128256" y="1631572"/>
                  <a:pt x="2116646" y="1625925"/>
                </a:cubicBezTo>
                <a:cubicBezTo>
                  <a:pt x="2088346" y="1624366"/>
                  <a:pt x="2058836" y="1624951"/>
                  <a:pt x="2038761" y="1609369"/>
                </a:cubicBezTo>
                <a:close/>
                <a:moveTo>
                  <a:pt x="3789584" y="1609199"/>
                </a:moveTo>
                <a:cubicBezTo>
                  <a:pt x="3781451" y="1608250"/>
                  <a:pt x="3777279" y="1609662"/>
                  <a:pt x="3768934" y="1612486"/>
                </a:cubicBezTo>
                <a:lnTo>
                  <a:pt x="3766999" y="1613265"/>
                </a:lnTo>
                <a:cubicBezTo>
                  <a:pt x="3787995" y="1620861"/>
                  <a:pt x="3811312" y="1623238"/>
                  <a:pt x="3833999" y="1620082"/>
                </a:cubicBezTo>
                <a:cubicBezTo>
                  <a:pt x="3809811" y="1613460"/>
                  <a:pt x="3797717" y="1610149"/>
                  <a:pt x="3789584" y="1609199"/>
                </a:cubicBezTo>
                <a:close/>
                <a:moveTo>
                  <a:pt x="5096135" y="1608785"/>
                </a:moveTo>
                <a:cubicBezTo>
                  <a:pt x="5093473" y="1608785"/>
                  <a:pt x="5096135" y="1612291"/>
                  <a:pt x="5096135" y="1614238"/>
                </a:cubicBezTo>
                <a:cubicBezTo>
                  <a:pt x="5102712" y="1614901"/>
                  <a:pt x="5109340" y="1615289"/>
                  <a:pt x="5115967" y="1615408"/>
                </a:cubicBezTo>
                <a:cubicBezTo>
                  <a:pt x="5117420" y="1616187"/>
                  <a:pt x="5115241" y="1614044"/>
                  <a:pt x="5114515" y="1611316"/>
                </a:cubicBezTo>
                <a:lnTo>
                  <a:pt x="5114515" y="1610537"/>
                </a:lnTo>
                <a:cubicBezTo>
                  <a:pt x="5108446" y="1609603"/>
                  <a:pt x="5102303" y="1609018"/>
                  <a:pt x="5096135" y="1608785"/>
                </a:cubicBezTo>
                <a:close/>
                <a:moveTo>
                  <a:pt x="4886846" y="1607543"/>
                </a:moveTo>
                <a:cubicBezTo>
                  <a:pt x="4884125" y="1608103"/>
                  <a:pt x="4883158" y="1609467"/>
                  <a:pt x="4883521" y="1611122"/>
                </a:cubicBezTo>
                <a:cubicBezTo>
                  <a:pt x="4885964" y="1616809"/>
                  <a:pt x="4889133" y="1622301"/>
                  <a:pt x="4892955" y="1627483"/>
                </a:cubicBezTo>
                <a:lnTo>
                  <a:pt x="4927783" y="1633521"/>
                </a:lnTo>
                <a:cubicBezTo>
                  <a:pt x="4918834" y="1625340"/>
                  <a:pt x="4909885" y="1616966"/>
                  <a:pt x="4900692" y="1608785"/>
                </a:cubicBezTo>
                <a:cubicBezTo>
                  <a:pt x="4894042" y="1607226"/>
                  <a:pt x="4889567" y="1606983"/>
                  <a:pt x="4886846" y="1607543"/>
                </a:cubicBezTo>
                <a:close/>
                <a:moveTo>
                  <a:pt x="6050353" y="1607226"/>
                </a:moveTo>
                <a:lnTo>
                  <a:pt x="6014555" y="1615796"/>
                </a:lnTo>
                <a:cubicBezTo>
                  <a:pt x="6056159" y="1628456"/>
                  <a:pt x="6059303" y="1628652"/>
                  <a:pt x="6062690" y="1619498"/>
                </a:cubicBezTo>
                <a:cubicBezTo>
                  <a:pt x="6063051" y="1616575"/>
                  <a:pt x="6063051" y="1613653"/>
                  <a:pt x="6062690" y="1610733"/>
                </a:cubicBezTo>
                <a:close/>
                <a:moveTo>
                  <a:pt x="4516344" y="1606838"/>
                </a:moveTo>
                <a:cubicBezTo>
                  <a:pt x="4516273" y="1607674"/>
                  <a:pt x="4516273" y="1608531"/>
                  <a:pt x="4516344" y="1609369"/>
                </a:cubicBezTo>
                <a:cubicBezTo>
                  <a:pt x="4518450" y="1609486"/>
                  <a:pt x="4520529" y="1609486"/>
                  <a:pt x="4522635" y="1609369"/>
                </a:cubicBezTo>
                <a:cubicBezTo>
                  <a:pt x="4522635" y="1609369"/>
                  <a:pt x="4522876" y="1609369"/>
                  <a:pt x="4522876" y="1608590"/>
                </a:cubicBezTo>
                <a:lnTo>
                  <a:pt x="4521426" y="1608005"/>
                </a:lnTo>
                <a:close/>
                <a:moveTo>
                  <a:pt x="6599230" y="1606447"/>
                </a:moveTo>
                <a:lnTo>
                  <a:pt x="6599663" y="1606447"/>
                </a:lnTo>
                <a:lnTo>
                  <a:pt x="6599663" y="1606838"/>
                </a:lnTo>
                <a:close/>
                <a:moveTo>
                  <a:pt x="6101632" y="1605668"/>
                </a:moveTo>
                <a:cubicBezTo>
                  <a:pt x="6117233" y="1609856"/>
                  <a:pt x="6127876" y="1611950"/>
                  <a:pt x="6135344" y="1612023"/>
                </a:cubicBezTo>
                <a:lnTo>
                  <a:pt x="6147291" y="1607322"/>
                </a:lnTo>
                <a:lnTo>
                  <a:pt x="6150008" y="1607421"/>
                </a:lnTo>
                <a:lnTo>
                  <a:pt x="6150008" y="1606253"/>
                </a:lnTo>
                <a:lnTo>
                  <a:pt x="6147291" y="1607322"/>
                </a:lnTo>
                <a:close/>
                <a:moveTo>
                  <a:pt x="4571011" y="1605083"/>
                </a:moveTo>
                <a:cubicBezTo>
                  <a:pt x="4564769" y="1604188"/>
                  <a:pt x="4558336" y="1605319"/>
                  <a:pt x="4553110" y="1608200"/>
                </a:cubicBezTo>
                <a:cubicBezTo>
                  <a:pt x="4543436" y="1618328"/>
                  <a:pt x="4553110" y="1629626"/>
                  <a:pt x="4588426" y="1641506"/>
                </a:cubicBezTo>
                <a:cubicBezTo>
                  <a:pt x="4622289" y="1639754"/>
                  <a:pt x="4621804" y="1639363"/>
                  <a:pt x="4585524" y="1625536"/>
                </a:cubicBezTo>
                <a:cubicBezTo>
                  <a:pt x="4589394" y="1624366"/>
                  <a:pt x="4593506" y="1621444"/>
                  <a:pt x="4593746" y="1617939"/>
                </a:cubicBezTo>
                <a:lnTo>
                  <a:pt x="4592296" y="1616381"/>
                </a:lnTo>
                <a:cubicBezTo>
                  <a:pt x="4592296" y="1612095"/>
                  <a:pt x="4586006" y="1607032"/>
                  <a:pt x="4571011" y="1605083"/>
                </a:cubicBezTo>
                <a:close/>
                <a:moveTo>
                  <a:pt x="1586684" y="1605083"/>
                </a:moveTo>
                <a:lnTo>
                  <a:pt x="1583782" y="1606059"/>
                </a:lnTo>
                <a:lnTo>
                  <a:pt x="1593457" y="1607226"/>
                </a:lnTo>
                <a:cubicBezTo>
                  <a:pt x="1593457" y="1607226"/>
                  <a:pt x="1593457" y="1605862"/>
                  <a:pt x="1593457" y="1605083"/>
                </a:cubicBezTo>
                <a:close/>
                <a:moveTo>
                  <a:pt x="6744309" y="1604889"/>
                </a:moveTo>
                <a:lnTo>
                  <a:pt x="6744309" y="1629431"/>
                </a:lnTo>
                <a:cubicBezTo>
                  <a:pt x="6757613" y="1634495"/>
                  <a:pt x="6770409" y="1640416"/>
                  <a:pt x="6782525" y="1647154"/>
                </a:cubicBezTo>
                <a:cubicBezTo>
                  <a:pt x="6809133" y="1665270"/>
                  <a:pt x="6858961" y="1670138"/>
                  <a:pt x="6896210" y="1682019"/>
                </a:cubicBezTo>
                <a:cubicBezTo>
                  <a:pt x="6923059" y="1677735"/>
                  <a:pt x="6962486" y="1693317"/>
                  <a:pt x="6990060" y="1690589"/>
                </a:cubicBezTo>
                <a:cubicBezTo>
                  <a:pt x="6999976" y="1693550"/>
                  <a:pt x="7010863" y="1693550"/>
                  <a:pt x="7020779" y="1690589"/>
                </a:cubicBezTo>
                <a:cubicBezTo>
                  <a:pt x="7011104" y="1687240"/>
                  <a:pt x="7000509" y="1686031"/>
                  <a:pt x="6990060" y="1687084"/>
                </a:cubicBezTo>
                <a:cubicBezTo>
                  <a:pt x="6988125" y="1684941"/>
                  <a:pt x="6983528" y="1680851"/>
                  <a:pt x="6984981" y="1680851"/>
                </a:cubicBezTo>
                <a:cubicBezTo>
                  <a:pt x="6995503" y="1680364"/>
                  <a:pt x="6999735" y="1678465"/>
                  <a:pt x="7000854" y="1675835"/>
                </a:cubicBezTo>
                <a:lnTo>
                  <a:pt x="6998325" y="1667385"/>
                </a:lnTo>
                <a:lnTo>
                  <a:pt x="7026886" y="1675665"/>
                </a:lnTo>
                <a:cubicBezTo>
                  <a:pt x="7037105" y="1678416"/>
                  <a:pt x="7045450" y="1681532"/>
                  <a:pt x="7045450" y="1686499"/>
                </a:cubicBezTo>
                <a:lnTo>
                  <a:pt x="7034566" y="1688057"/>
                </a:lnTo>
                <a:lnTo>
                  <a:pt x="7020053" y="1691174"/>
                </a:lnTo>
                <a:cubicBezTo>
                  <a:pt x="7020053" y="1694290"/>
                  <a:pt x="7021988" y="1697212"/>
                  <a:pt x="7022714" y="1700329"/>
                </a:cubicBezTo>
                <a:cubicBezTo>
                  <a:pt x="7056092" y="1711819"/>
                  <a:pt x="7063350" y="1702666"/>
                  <a:pt x="7080039" y="1700329"/>
                </a:cubicBezTo>
                <a:lnTo>
                  <a:pt x="7100598" y="1712015"/>
                </a:lnTo>
                <a:lnTo>
                  <a:pt x="7144137" y="1702275"/>
                </a:lnTo>
                <a:lnTo>
                  <a:pt x="7205335" y="1706756"/>
                </a:lnTo>
                <a:cubicBezTo>
                  <a:pt x="7210414" y="1702081"/>
                  <a:pt x="7203400" y="1698770"/>
                  <a:pt x="7188402" y="1695264"/>
                </a:cubicBezTo>
                <a:lnTo>
                  <a:pt x="7107615" y="1675786"/>
                </a:lnTo>
                <a:lnTo>
                  <a:pt x="7117531" y="1665073"/>
                </a:lnTo>
                <a:cubicBezTo>
                  <a:pt x="7077137" y="1644156"/>
                  <a:pt x="7030551" y="1632255"/>
                  <a:pt x="6982561" y="1630599"/>
                </a:cubicBezTo>
                <a:cubicBezTo>
                  <a:pt x="6986431" y="1641312"/>
                  <a:pt x="7029002" y="1640727"/>
                  <a:pt x="7034083" y="1650271"/>
                </a:cubicBezTo>
                <a:lnTo>
                  <a:pt x="7032872" y="1650076"/>
                </a:lnTo>
                <a:lnTo>
                  <a:pt x="6995138" y="1649103"/>
                </a:lnTo>
                <a:cubicBezTo>
                  <a:pt x="7004331" y="1660204"/>
                  <a:pt x="7034083" y="1659231"/>
                  <a:pt x="7049320" y="1667411"/>
                </a:cubicBezTo>
                <a:cubicBezTo>
                  <a:pt x="7045935" y="1667411"/>
                  <a:pt x="7042547" y="1670527"/>
                  <a:pt x="7038195" y="1669944"/>
                </a:cubicBezTo>
                <a:lnTo>
                  <a:pt x="6998241" y="1667105"/>
                </a:lnTo>
                <a:lnTo>
                  <a:pt x="6998041" y="1666437"/>
                </a:lnTo>
                <a:cubicBezTo>
                  <a:pt x="6989214" y="1663556"/>
                  <a:pt x="6980047" y="1661335"/>
                  <a:pt x="6970709" y="1659816"/>
                </a:cubicBezTo>
                <a:lnTo>
                  <a:pt x="6899053" y="1648276"/>
                </a:lnTo>
                <a:lnTo>
                  <a:pt x="6936363" y="1644038"/>
                </a:lnTo>
                <a:cubicBezTo>
                  <a:pt x="6941925" y="1642676"/>
                  <a:pt x="6938540" y="1637611"/>
                  <a:pt x="6939022" y="1634300"/>
                </a:cubicBezTo>
                <a:cubicBezTo>
                  <a:pt x="6914834" y="1628593"/>
                  <a:pt x="6889704" y="1625963"/>
                  <a:pt x="6864523" y="1626509"/>
                </a:cubicBezTo>
                <a:lnTo>
                  <a:pt x="6898387" y="1648169"/>
                </a:lnTo>
                <a:lnTo>
                  <a:pt x="6898145" y="1648130"/>
                </a:lnTo>
                <a:cubicBezTo>
                  <a:pt x="6889437" y="1646375"/>
                  <a:pt x="6880488" y="1645013"/>
                  <a:pt x="6872748" y="1642870"/>
                </a:cubicBezTo>
                <a:cubicBezTo>
                  <a:pt x="6850736" y="1636638"/>
                  <a:pt x="6848560" y="1634689"/>
                  <a:pt x="6857994" y="1628456"/>
                </a:cubicBezTo>
                <a:cubicBezTo>
                  <a:pt x="6859733" y="1627464"/>
                  <a:pt x="6861597" y="1626608"/>
                  <a:pt x="6863555" y="1625925"/>
                </a:cubicBezTo>
                <a:cubicBezTo>
                  <a:pt x="6825050" y="1614919"/>
                  <a:pt x="6784993" y="1607850"/>
                  <a:pt x="6744309" y="1604889"/>
                </a:cubicBezTo>
                <a:close/>
                <a:moveTo>
                  <a:pt x="1695955" y="1603331"/>
                </a:moveTo>
                <a:cubicBezTo>
                  <a:pt x="1691178" y="1603672"/>
                  <a:pt x="1687670" y="1604889"/>
                  <a:pt x="1686581" y="1607032"/>
                </a:cubicBezTo>
                <a:cubicBezTo>
                  <a:pt x="1685397" y="1609136"/>
                  <a:pt x="1684333" y="1611277"/>
                  <a:pt x="1683437" y="1613459"/>
                </a:cubicBezTo>
                <a:cubicBezTo>
                  <a:pt x="1679300" y="1612700"/>
                  <a:pt x="1675092" y="1612175"/>
                  <a:pt x="1670859" y="1611901"/>
                </a:cubicBezTo>
                <a:cubicBezTo>
                  <a:pt x="1669165" y="1615212"/>
                  <a:pt x="1676905" y="1615602"/>
                  <a:pt x="1683678" y="1616187"/>
                </a:cubicBezTo>
                <a:cubicBezTo>
                  <a:pt x="1700103" y="1621348"/>
                  <a:pt x="1718123" y="1622223"/>
                  <a:pt x="1735201" y="1618718"/>
                </a:cubicBezTo>
                <a:lnTo>
                  <a:pt x="1726493" y="1614044"/>
                </a:lnTo>
                <a:cubicBezTo>
                  <a:pt x="1726493" y="1610928"/>
                  <a:pt x="1725281" y="1607617"/>
                  <a:pt x="1712947" y="1604889"/>
                </a:cubicBezTo>
                <a:cubicBezTo>
                  <a:pt x="1706779" y="1603526"/>
                  <a:pt x="1700732" y="1602991"/>
                  <a:pt x="1695955" y="1603331"/>
                </a:cubicBezTo>
                <a:close/>
                <a:moveTo>
                  <a:pt x="3379505" y="1603137"/>
                </a:moveTo>
                <a:cubicBezTo>
                  <a:pt x="3373699" y="1603331"/>
                  <a:pt x="3367171" y="1603722"/>
                  <a:pt x="3361607" y="1604695"/>
                </a:cubicBezTo>
                <a:lnTo>
                  <a:pt x="3360398" y="1605474"/>
                </a:lnTo>
                <a:cubicBezTo>
                  <a:pt x="3360398" y="1605474"/>
                  <a:pt x="3365477" y="1609369"/>
                  <a:pt x="3365959" y="1609564"/>
                </a:cubicBezTo>
                <a:lnTo>
                  <a:pt x="3388939" y="1609564"/>
                </a:lnTo>
                <a:close/>
                <a:moveTo>
                  <a:pt x="6308197" y="1602552"/>
                </a:moveTo>
                <a:cubicBezTo>
                  <a:pt x="6309891" y="1606059"/>
                  <a:pt x="6308197" y="1608590"/>
                  <a:pt x="6312793" y="1610343"/>
                </a:cubicBezTo>
                <a:cubicBezTo>
                  <a:pt x="6318865" y="1612330"/>
                  <a:pt x="6325201" y="1613752"/>
                  <a:pt x="6331659" y="1614629"/>
                </a:cubicBezTo>
                <a:lnTo>
                  <a:pt x="6332270" y="1608562"/>
                </a:lnTo>
                <a:lnTo>
                  <a:pt x="6332385" y="1608590"/>
                </a:lnTo>
                <a:lnTo>
                  <a:pt x="6332385" y="1607421"/>
                </a:lnTo>
                <a:lnTo>
                  <a:pt x="6332270" y="1608562"/>
                </a:lnTo>
                <a:close/>
                <a:moveTo>
                  <a:pt x="3273803" y="1602163"/>
                </a:moveTo>
                <a:cubicBezTo>
                  <a:pt x="3272353" y="1602746"/>
                  <a:pt x="3274288" y="1605474"/>
                  <a:pt x="3273803" y="1609564"/>
                </a:cubicBezTo>
                <a:lnTo>
                  <a:pt x="3272595" y="1610343"/>
                </a:lnTo>
                <a:cubicBezTo>
                  <a:pt x="3288801" y="1610343"/>
                  <a:pt x="3301620" y="1612291"/>
                  <a:pt x="3313472" y="1612486"/>
                </a:cubicBezTo>
                <a:cubicBezTo>
                  <a:pt x="3314922" y="1612486"/>
                  <a:pt x="3313472" y="1608200"/>
                  <a:pt x="3310087" y="1606447"/>
                </a:cubicBezTo>
                <a:cubicBezTo>
                  <a:pt x="3299226" y="1601071"/>
                  <a:pt x="3286115" y="1599513"/>
                  <a:pt x="3273803" y="1602163"/>
                </a:cubicBezTo>
                <a:close/>
                <a:moveTo>
                  <a:pt x="4430476" y="1601578"/>
                </a:moveTo>
                <a:cubicBezTo>
                  <a:pt x="4427091" y="1601578"/>
                  <a:pt x="4426850" y="1603916"/>
                  <a:pt x="4425882" y="1605280"/>
                </a:cubicBezTo>
                <a:cubicBezTo>
                  <a:pt x="4424915" y="1606642"/>
                  <a:pt x="4420560" y="1612095"/>
                  <a:pt x="4418383" y="1614823"/>
                </a:cubicBezTo>
                <a:cubicBezTo>
                  <a:pt x="4439669" y="1625145"/>
                  <a:pt x="4456843" y="1634300"/>
                  <a:pt x="4477402" y="1643259"/>
                </a:cubicBezTo>
                <a:cubicBezTo>
                  <a:pt x="4497962" y="1652219"/>
                  <a:pt x="4496511" y="1658646"/>
                  <a:pt x="4491433" y="1664685"/>
                </a:cubicBezTo>
                <a:cubicBezTo>
                  <a:pt x="4491433" y="1666243"/>
                  <a:pt x="4480790" y="1665852"/>
                  <a:pt x="4471356" y="1666631"/>
                </a:cubicBezTo>
                <a:cubicBezTo>
                  <a:pt x="4467001" y="1662347"/>
                  <a:pt x="4463616" y="1659037"/>
                  <a:pt x="4460954" y="1655921"/>
                </a:cubicBezTo>
                <a:cubicBezTo>
                  <a:pt x="4458996" y="1653465"/>
                  <a:pt x="4457229" y="1650933"/>
                  <a:pt x="4455634" y="1648324"/>
                </a:cubicBezTo>
                <a:lnTo>
                  <a:pt x="4404112" y="1638196"/>
                </a:lnTo>
                <a:lnTo>
                  <a:pt x="4431202" y="1630405"/>
                </a:lnTo>
                <a:cubicBezTo>
                  <a:pt x="4396613" y="1622223"/>
                  <a:pt x="4368313" y="1615408"/>
                  <a:pt x="4339773" y="1609175"/>
                </a:cubicBezTo>
                <a:cubicBezTo>
                  <a:pt x="4334232" y="1607967"/>
                  <a:pt x="4328381" y="1607967"/>
                  <a:pt x="4322840" y="1609175"/>
                </a:cubicBezTo>
                <a:cubicBezTo>
                  <a:pt x="4320664" y="1610537"/>
                  <a:pt x="4322840" y="1614432"/>
                  <a:pt x="4326710" y="1616187"/>
                </a:cubicBezTo>
                <a:cubicBezTo>
                  <a:pt x="4342676" y="1622420"/>
                  <a:pt x="4360573" y="1628262"/>
                  <a:pt x="4377747" y="1634106"/>
                </a:cubicBezTo>
                <a:lnTo>
                  <a:pt x="4362993" y="1644817"/>
                </a:lnTo>
                <a:lnTo>
                  <a:pt x="4328370" y="1631152"/>
                </a:lnTo>
                <a:lnTo>
                  <a:pt x="4331548" y="1630014"/>
                </a:lnTo>
                <a:cubicBezTo>
                  <a:pt x="4326348" y="1628748"/>
                  <a:pt x="4324897" y="1628603"/>
                  <a:pt x="4325018" y="1628968"/>
                </a:cubicBezTo>
                <a:lnTo>
                  <a:pt x="4327871" y="1630955"/>
                </a:lnTo>
                <a:lnTo>
                  <a:pt x="4325986" y="1630211"/>
                </a:lnTo>
                <a:cubicBezTo>
                  <a:pt x="4300683" y="1632100"/>
                  <a:pt x="4275312" y="1627542"/>
                  <a:pt x="4253422" y="1617160"/>
                </a:cubicBezTo>
                <a:lnTo>
                  <a:pt x="4198997" y="1619303"/>
                </a:lnTo>
                <a:cubicBezTo>
                  <a:pt x="4192709" y="1625536"/>
                  <a:pt x="4209157" y="1629431"/>
                  <a:pt x="4221009" y="1634106"/>
                </a:cubicBezTo>
                <a:cubicBezTo>
                  <a:pt x="4229401" y="1637689"/>
                  <a:pt x="4237479" y="1641739"/>
                  <a:pt x="4245197" y="1646181"/>
                </a:cubicBezTo>
                <a:lnTo>
                  <a:pt x="4295990" y="1649882"/>
                </a:lnTo>
                <a:cubicBezTo>
                  <a:pt x="4312441" y="1655530"/>
                  <a:pt x="4343158" y="1654166"/>
                  <a:pt x="4347269" y="1665852"/>
                </a:cubicBezTo>
                <a:lnTo>
                  <a:pt x="4401694" y="1680267"/>
                </a:lnTo>
                <a:cubicBezTo>
                  <a:pt x="4423221" y="1678318"/>
                  <a:pt x="4427817" y="1668969"/>
                  <a:pt x="4459987" y="1674619"/>
                </a:cubicBezTo>
                <a:cubicBezTo>
                  <a:pt x="4469807" y="1675572"/>
                  <a:pt x="4479530" y="1677207"/>
                  <a:pt x="4489013" y="1679487"/>
                </a:cubicBezTo>
                <a:cubicBezTo>
                  <a:pt x="4507225" y="1687920"/>
                  <a:pt x="4528511" y="1691018"/>
                  <a:pt x="4549240" y="1688252"/>
                </a:cubicBezTo>
                <a:cubicBezTo>
                  <a:pt x="4573502" y="1686927"/>
                  <a:pt x="4597860" y="1687959"/>
                  <a:pt x="4621804" y="1691368"/>
                </a:cubicBezTo>
                <a:lnTo>
                  <a:pt x="4634141" y="1687667"/>
                </a:lnTo>
                <a:cubicBezTo>
                  <a:pt x="4621804" y="1675592"/>
                  <a:pt x="4584315" y="1666828"/>
                  <a:pt x="4557465" y="1655921"/>
                </a:cubicBezTo>
                <a:lnTo>
                  <a:pt x="4556013" y="1655336"/>
                </a:lnTo>
                <a:lnTo>
                  <a:pt x="4565206" y="1647545"/>
                </a:lnTo>
                <a:cubicBezTo>
                  <a:pt x="4579233" y="1649103"/>
                  <a:pt x="4582136" y="1645987"/>
                  <a:pt x="4585765" y="1643259"/>
                </a:cubicBezTo>
                <a:lnTo>
                  <a:pt x="4564479" y="1645792"/>
                </a:lnTo>
                <a:cubicBezTo>
                  <a:pt x="4544428" y="1633366"/>
                  <a:pt x="4519610" y="1626976"/>
                  <a:pt x="4494335" y="1627677"/>
                </a:cubicBezTo>
                <a:cubicBezTo>
                  <a:pt x="4478370" y="1627483"/>
                  <a:pt x="4463953" y="1619907"/>
                  <a:pt x="4457326" y="1608200"/>
                </a:cubicBezTo>
                <a:cubicBezTo>
                  <a:pt x="4457326" y="1606253"/>
                  <a:pt x="4451521" y="1603722"/>
                  <a:pt x="4448618" y="1601578"/>
                </a:cubicBezTo>
                <a:cubicBezTo>
                  <a:pt x="4442571" y="1601266"/>
                  <a:pt x="4436525" y="1601266"/>
                  <a:pt x="4430476" y="1601578"/>
                </a:cubicBezTo>
                <a:close/>
                <a:moveTo>
                  <a:pt x="7316600" y="1601384"/>
                </a:moveTo>
                <a:cubicBezTo>
                  <a:pt x="7303296" y="1599435"/>
                  <a:pt x="7294103" y="1604695"/>
                  <a:pt x="7304263" y="1609954"/>
                </a:cubicBezTo>
                <a:lnTo>
                  <a:pt x="7303296" y="1610733"/>
                </a:lnTo>
                <a:cubicBezTo>
                  <a:pt x="7311036" y="1613361"/>
                  <a:pt x="7319162" y="1615134"/>
                  <a:pt x="7327484" y="1615991"/>
                </a:cubicBezTo>
                <a:cubicBezTo>
                  <a:pt x="7330676" y="1613187"/>
                  <a:pt x="7332926" y="1609758"/>
                  <a:pt x="7334015" y="1606059"/>
                </a:cubicBezTo>
                <a:cubicBezTo>
                  <a:pt x="7328355" y="1604169"/>
                  <a:pt x="7322524" y="1602611"/>
                  <a:pt x="7316600" y="1601384"/>
                </a:cubicBezTo>
                <a:close/>
                <a:moveTo>
                  <a:pt x="4198756" y="1599826"/>
                </a:moveTo>
                <a:lnTo>
                  <a:pt x="4198029" y="1600409"/>
                </a:lnTo>
                <a:cubicBezTo>
                  <a:pt x="4195127" y="1600409"/>
                  <a:pt x="4198029" y="1604501"/>
                  <a:pt x="4199965" y="1609175"/>
                </a:cubicBezTo>
                <a:cubicBezTo>
                  <a:pt x="4210076" y="1608901"/>
                  <a:pt x="4220186" y="1608181"/>
                  <a:pt x="4230199" y="1607032"/>
                </a:cubicBezTo>
                <a:cubicBezTo>
                  <a:pt x="4231893" y="1607032"/>
                  <a:pt x="4223911" y="1600994"/>
                  <a:pt x="4222703" y="1600799"/>
                </a:cubicBezTo>
                <a:cubicBezTo>
                  <a:pt x="4214767" y="1599844"/>
                  <a:pt x="4206762" y="1599513"/>
                  <a:pt x="4198756" y="1599826"/>
                </a:cubicBezTo>
                <a:close/>
                <a:moveTo>
                  <a:pt x="2326598" y="1599241"/>
                </a:moveTo>
                <a:cubicBezTo>
                  <a:pt x="2322243" y="1599241"/>
                  <a:pt x="2321034" y="1601773"/>
                  <a:pt x="2318376" y="1603137"/>
                </a:cubicBezTo>
                <a:lnTo>
                  <a:pt x="2347158" y="1610537"/>
                </a:lnTo>
                <a:cubicBezTo>
                  <a:pt x="2347158" y="1606642"/>
                  <a:pt x="2347158" y="1604304"/>
                  <a:pt x="2345223" y="1603137"/>
                </a:cubicBezTo>
                <a:cubicBezTo>
                  <a:pt x="2339369" y="1600916"/>
                  <a:pt x="2333056" y="1599591"/>
                  <a:pt x="2326598" y="1599241"/>
                </a:cubicBezTo>
                <a:close/>
                <a:moveTo>
                  <a:pt x="1968011" y="1595175"/>
                </a:moveTo>
                <a:cubicBezTo>
                  <a:pt x="1961601" y="1594469"/>
                  <a:pt x="1955917" y="1594664"/>
                  <a:pt x="1954343" y="1596125"/>
                </a:cubicBezTo>
                <a:cubicBezTo>
                  <a:pt x="1951199" y="1599047"/>
                  <a:pt x="1957731" y="1600409"/>
                  <a:pt x="1960390" y="1600994"/>
                </a:cubicBezTo>
                <a:cubicBezTo>
                  <a:pt x="1969341" y="1602746"/>
                  <a:pt x="1978775" y="1603916"/>
                  <a:pt x="1988450" y="1605474"/>
                </a:cubicBezTo>
                <a:cubicBezTo>
                  <a:pt x="1988933" y="1603331"/>
                  <a:pt x="1989900" y="1601578"/>
                  <a:pt x="1987480" y="1600409"/>
                </a:cubicBezTo>
                <a:lnTo>
                  <a:pt x="1986030" y="1599630"/>
                </a:lnTo>
                <a:cubicBezTo>
                  <a:pt x="1981556" y="1597488"/>
                  <a:pt x="1974421" y="1595881"/>
                  <a:pt x="1968011" y="1595175"/>
                </a:cubicBezTo>
                <a:close/>
                <a:moveTo>
                  <a:pt x="1485336" y="1594567"/>
                </a:moveTo>
                <a:cubicBezTo>
                  <a:pt x="1481709" y="1595540"/>
                  <a:pt x="1483401" y="1599241"/>
                  <a:pt x="1483886" y="1599241"/>
                </a:cubicBezTo>
                <a:lnTo>
                  <a:pt x="1485580" y="1598268"/>
                </a:lnTo>
                <a:cubicBezTo>
                  <a:pt x="1492060" y="1599376"/>
                  <a:pt x="1498592" y="1600235"/>
                  <a:pt x="1505171" y="1600799"/>
                </a:cubicBezTo>
                <a:cubicBezTo>
                  <a:pt x="1505171" y="1600799"/>
                  <a:pt x="1505171" y="1598268"/>
                  <a:pt x="1505171" y="1596125"/>
                </a:cubicBezTo>
                <a:cubicBezTo>
                  <a:pt x="1498157" y="1596125"/>
                  <a:pt x="1491385" y="1594761"/>
                  <a:pt x="1485336" y="1594567"/>
                </a:cubicBezTo>
                <a:close/>
                <a:moveTo>
                  <a:pt x="2404726" y="1593982"/>
                </a:moveTo>
                <a:lnTo>
                  <a:pt x="2406176" y="1595931"/>
                </a:lnTo>
                <a:lnTo>
                  <a:pt x="2412223" y="1595931"/>
                </a:lnTo>
                <a:lnTo>
                  <a:pt x="2410290" y="1594567"/>
                </a:lnTo>
                <a:close/>
                <a:moveTo>
                  <a:pt x="3049823" y="1592229"/>
                </a:moveTo>
                <a:cubicBezTo>
                  <a:pt x="3040486" y="1589698"/>
                  <a:pt x="3030302" y="1590029"/>
                  <a:pt x="3021280" y="1593203"/>
                </a:cubicBezTo>
                <a:lnTo>
                  <a:pt x="3036278" y="1611707"/>
                </a:lnTo>
                <a:cubicBezTo>
                  <a:pt x="3055072" y="1617492"/>
                  <a:pt x="3075654" y="1618309"/>
                  <a:pt x="3095053" y="1614044"/>
                </a:cubicBezTo>
                <a:cubicBezTo>
                  <a:pt x="3095053" y="1610537"/>
                  <a:pt x="3095053" y="1607226"/>
                  <a:pt x="3095053" y="1603722"/>
                </a:cubicBezTo>
                <a:close/>
                <a:moveTo>
                  <a:pt x="2812054" y="1591645"/>
                </a:moveTo>
                <a:cubicBezTo>
                  <a:pt x="2840401" y="1608805"/>
                  <a:pt x="2875039" y="1617919"/>
                  <a:pt x="2910497" y="1617549"/>
                </a:cubicBezTo>
                <a:lnTo>
                  <a:pt x="2909532" y="1616966"/>
                </a:lnTo>
                <a:lnTo>
                  <a:pt x="2869864" y="1594567"/>
                </a:lnTo>
                <a:cubicBezTo>
                  <a:pt x="2851382" y="1588976"/>
                  <a:pt x="2831259" y="1587964"/>
                  <a:pt x="2812054" y="1591645"/>
                </a:cubicBezTo>
                <a:close/>
                <a:moveTo>
                  <a:pt x="6455746" y="1590281"/>
                </a:moveTo>
                <a:cubicBezTo>
                  <a:pt x="6474611" y="1599826"/>
                  <a:pt x="6507992" y="1606642"/>
                  <a:pt x="6519843" y="1618134"/>
                </a:cubicBezTo>
                <a:cubicBezTo>
                  <a:pt x="6531164" y="1621211"/>
                  <a:pt x="6542823" y="1623432"/>
                  <a:pt x="6554674" y="1624757"/>
                </a:cubicBezTo>
                <a:lnTo>
                  <a:pt x="6571363" y="1625925"/>
                </a:lnTo>
                <a:lnTo>
                  <a:pt x="6554433" y="1622614"/>
                </a:lnTo>
                <a:cubicBezTo>
                  <a:pt x="6559029" y="1616187"/>
                  <a:pt x="6572090" y="1614823"/>
                  <a:pt x="6585394" y="1619692"/>
                </a:cubicBezTo>
                <a:cubicBezTo>
                  <a:pt x="6591199" y="1621387"/>
                  <a:pt x="6596615" y="1623898"/>
                  <a:pt x="6601357" y="1627094"/>
                </a:cubicBezTo>
                <a:cubicBezTo>
                  <a:pt x="6608373" y="1638390"/>
                  <a:pt x="6632802" y="1648712"/>
                  <a:pt x="6654570" y="1660010"/>
                </a:cubicBezTo>
                <a:lnTo>
                  <a:pt x="6691336" y="1662736"/>
                </a:lnTo>
                <a:cubicBezTo>
                  <a:pt x="6697167" y="1670001"/>
                  <a:pt x="6704254" y="1676565"/>
                  <a:pt x="6712380" y="1682213"/>
                </a:cubicBezTo>
                <a:cubicBezTo>
                  <a:pt x="6724476" y="1689225"/>
                  <a:pt x="6723991" y="1693900"/>
                  <a:pt x="6716733" y="1697407"/>
                </a:cubicBezTo>
                <a:cubicBezTo>
                  <a:pt x="6729722" y="1702879"/>
                  <a:pt x="6744913" y="1703872"/>
                  <a:pt x="6758822" y="1700132"/>
                </a:cubicBezTo>
                <a:cubicBezTo>
                  <a:pt x="6765932" y="1697290"/>
                  <a:pt x="6772730" y="1693959"/>
                  <a:pt x="6779140" y="1690200"/>
                </a:cubicBezTo>
                <a:lnTo>
                  <a:pt x="6858718" y="1699353"/>
                </a:lnTo>
                <a:cubicBezTo>
                  <a:pt x="6850495" y="1695069"/>
                  <a:pt x="6846381" y="1691368"/>
                  <a:pt x="6842029" y="1690589"/>
                </a:cubicBezTo>
                <a:cubicBezTo>
                  <a:pt x="6819534" y="1686888"/>
                  <a:pt x="6797040" y="1683771"/>
                  <a:pt x="6769464" y="1679682"/>
                </a:cubicBezTo>
                <a:cubicBezTo>
                  <a:pt x="6750355" y="1664703"/>
                  <a:pt x="6727739" y="1652921"/>
                  <a:pt x="6702947" y="1645013"/>
                </a:cubicBezTo>
                <a:lnTo>
                  <a:pt x="6728587" y="1632742"/>
                </a:lnTo>
                <a:cubicBezTo>
                  <a:pt x="6687225" y="1616187"/>
                  <a:pt x="6660375" y="1593788"/>
                  <a:pt x="6594101" y="1591645"/>
                </a:cubicBezTo>
                <a:cubicBezTo>
                  <a:pt x="6587570" y="1593106"/>
                  <a:pt x="6587389" y="1595200"/>
                  <a:pt x="6589626" y="1597780"/>
                </a:cubicBezTo>
                <a:lnTo>
                  <a:pt x="6599230" y="1606447"/>
                </a:lnTo>
                <a:lnTo>
                  <a:pt x="6553224" y="1606447"/>
                </a:lnTo>
                <a:lnTo>
                  <a:pt x="6511136" y="1590281"/>
                </a:lnTo>
                <a:close/>
                <a:moveTo>
                  <a:pt x="1257000" y="1590281"/>
                </a:moveTo>
                <a:cubicBezTo>
                  <a:pt x="1252648" y="1591645"/>
                  <a:pt x="1252889" y="1595540"/>
                  <a:pt x="1257000" y="1598268"/>
                </a:cubicBezTo>
                <a:lnTo>
                  <a:pt x="1257968" y="1598656"/>
                </a:lnTo>
                <a:cubicBezTo>
                  <a:pt x="1269459" y="1603993"/>
                  <a:pt x="1282979" y="1605728"/>
                  <a:pt x="1295945" y="1603525"/>
                </a:cubicBezTo>
                <a:cubicBezTo>
                  <a:pt x="1303200" y="1601578"/>
                  <a:pt x="1299571" y="1596319"/>
                  <a:pt x="1288205" y="1592424"/>
                </a:cubicBezTo>
                <a:cubicBezTo>
                  <a:pt x="1278649" y="1588197"/>
                  <a:pt x="1267305" y="1587418"/>
                  <a:pt x="1257000" y="1590281"/>
                </a:cubicBezTo>
                <a:close/>
                <a:moveTo>
                  <a:pt x="2735156" y="1590070"/>
                </a:moveTo>
                <a:cubicBezTo>
                  <a:pt x="2723367" y="1588952"/>
                  <a:pt x="2711369" y="1589269"/>
                  <a:pt x="2699577" y="1591060"/>
                </a:cubicBezTo>
                <a:cubicBezTo>
                  <a:pt x="2711431" y="1596904"/>
                  <a:pt x="2737069" y="1603331"/>
                  <a:pt x="2716993" y="1608200"/>
                </a:cubicBezTo>
                <a:cubicBezTo>
                  <a:pt x="2713849" y="1609175"/>
                  <a:pt x="2714575" y="1613265"/>
                  <a:pt x="2716993" y="1614823"/>
                </a:cubicBezTo>
                <a:cubicBezTo>
                  <a:pt x="2739731" y="1624366"/>
                  <a:pt x="2734893" y="1631572"/>
                  <a:pt x="2735619" y="1639363"/>
                </a:cubicBezTo>
                <a:cubicBezTo>
                  <a:pt x="2736346" y="1647154"/>
                  <a:pt x="2746262" y="1655921"/>
                  <a:pt x="2768271" y="1665073"/>
                </a:cubicBezTo>
                <a:cubicBezTo>
                  <a:pt x="2801893" y="1679097"/>
                  <a:pt x="2829710" y="1692926"/>
                  <a:pt x="2856801" y="1705197"/>
                </a:cubicBezTo>
                <a:lnTo>
                  <a:pt x="2855833" y="1703639"/>
                </a:lnTo>
                <a:lnTo>
                  <a:pt x="2922593" y="1713377"/>
                </a:lnTo>
                <a:lnTo>
                  <a:pt x="2944361" y="1710066"/>
                </a:lnTo>
                <a:cubicBezTo>
                  <a:pt x="2939452" y="1707302"/>
                  <a:pt x="2934081" y="1705138"/>
                  <a:pt x="2928398" y="1703639"/>
                </a:cubicBezTo>
                <a:cubicBezTo>
                  <a:pt x="2879636" y="1697738"/>
                  <a:pt x="2833702" y="1681473"/>
                  <a:pt x="2795365" y="1656503"/>
                </a:cubicBezTo>
                <a:cubicBezTo>
                  <a:pt x="2780608" y="1647933"/>
                  <a:pt x="2779158" y="1642870"/>
                  <a:pt x="2785931" y="1637026"/>
                </a:cubicBezTo>
                <a:cubicBezTo>
                  <a:pt x="2783510" y="1632157"/>
                  <a:pt x="2790042" y="1630211"/>
                  <a:pt x="2803828" y="1631769"/>
                </a:cubicBezTo>
                <a:cubicBezTo>
                  <a:pt x="2817615" y="1633327"/>
                  <a:pt x="2834063" y="1636443"/>
                  <a:pt x="2849061" y="1639169"/>
                </a:cubicBezTo>
                <a:cubicBezTo>
                  <a:pt x="2867322" y="1643375"/>
                  <a:pt x="2886672" y="1643375"/>
                  <a:pt x="2904936" y="1639169"/>
                </a:cubicBezTo>
                <a:cubicBezTo>
                  <a:pt x="2864831" y="1622107"/>
                  <a:pt x="2819553" y="1614492"/>
                  <a:pt x="2774320" y="1617160"/>
                </a:cubicBezTo>
                <a:cubicBezTo>
                  <a:pt x="2772385" y="1609564"/>
                  <a:pt x="2770933" y="1603137"/>
                  <a:pt x="2769483" y="1597683"/>
                </a:cubicBezTo>
                <a:cubicBezTo>
                  <a:pt x="2758525" y="1593739"/>
                  <a:pt x="2746945" y="1591187"/>
                  <a:pt x="2735156" y="1590070"/>
                </a:cubicBezTo>
                <a:close/>
                <a:moveTo>
                  <a:pt x="1205965" y="1585997"/>
                </a:moveTo>
                <a:cubicBezTo>
                  <a:pt x="1205866" y="1586776"/>
                  <a:pt x="1205866" y="1587555"/>
                  <a:pt x="1205965" y="1588334"/>
                </a:cubicBezTo>
                <a:cubicBezTo>
                  <a:pt x="1208142" y="1588334"/>
                  <a:pt x="1211286" y="1588334"/>
                  <a:pt x="1212253" y="1588334"/>
                </a:cubicBezTo>
                <a:cubicBezTo>
                  <a:pt x="1213221" y="1588334"/>
                  <a:pt x="1212979" y="1586970"/>
                  <a:pt x="1212738" y="1586191"/>
                </a:cubicBezTo>
                <a:lnTo>
                  <a:pt x="1212738" y="1585997"/>
                </a:lnTo>
                <a:close/>
                <a:moveTo>
                  <a:pt x="6500252" y="1585606"/>
                </a:moveTo>
                <a:lnTo>
                  <a:pt x="6508718" y="1589307"/>
                </a:lnTo>
                <a:cubicBezTo>
                  <a:pt x="6507748" y="1588101"/>
                  <a:pt x="6506613" y="1586990"/>
                  <a:pt x="6505331" y="1585997"/>
                </a:cubicBezTo>
                <a:lnTo>
                  <a:pt x="6505331" y="1585606"/>
                </a:lnTo>
                <a:close/>
                <a:moveTo>
                  <a:pt x="2494221" y="1585023"/>
                </a:moveTo>
                <a:cubicBezTo>
                  <a:pt x="2480920" y="1588140"/>
                  <a:pt x="2482855" y="1593397"/>
                  <a:pt x="2499785" y="1601773"/>
                </a:cubicBezTo>
                <a:lnTo>
                  <a:pt x="2500026" y="1602163"/>
                </a:lnTo>
                <a:cubicBezTo>
                  <a:pt x="2532511" y="1606662"/>
                  <a:pt x="2565721" y="1606662"/>
                  <a:pt x="2598231" y="1602163"/>
                </a:cubicBezTo>
                <a:cubicBezTo>
                  <a:pt x="2562748" y="1600253"/>
                  <a:pt x="2527769" y="1594489"/>
                  <a:pt x="2494221" y="1585023"/>
                </a:cubicBezTo>
                <a:close/>
                <a:moveTo>
                  <a:pt x="1968132" y="1584244"/>
                </a:moveTo>
                <a:cubicBezTo>
                  <a:pt x="1966197" y="1584244"/>
                  <a:pt x="1966197" y="1586385"/>
                  <a:pt x="1965230" y="1587361"/>
                </a:cubicBezTo>
                <a:cubicBezTo>
                  <a:pt x="1968930" y="1588352"/>
                  <a:pt x="1972726" y="1589054"/>
                  <a:pt x="1976596" y="1589502"/>
                </a:cubicBezTo>
                <a:cubicBezTo>
                  <a:pt x="1980662" y="1589250"/>
                  <a:pt x="1984651" y="1588528"/>
                  <a:pt x="1988450" y="1587361"/>
                </a:cubicBezTo>
                <a:lnTo>
                  <a:pt x="1986030" y="1586582"/>
                </a:lnTo>
                <a:cubicBezTo>
                  <a:pt x="1980129" y="1585549"/>
                  <a:pt x="1974153" y="1584770"/>
                  <a:pt x="1968132" y="1584244"/>
                </a:cubicBezTo>
                <a:close/>
                <a:moveTo>
                  <a:pt x="4809021" y="1583269"/>
                </a:moveTo>
                <a:cubicBezTo>
                  <a:pt x="4805151" y="1584244"/>
                  <a:pt x="4804184" y="1586385"/>
                  <a:pt x="4802008" y="1587943"/>
                </a:cubicBezTo>
                <a:cubicBezTo>
                  <a:pt x="4808295" y="1590146"/>
                  <a:pt x="4814875" y="1591782"/>
                  <a:pt x="4821599" y="1592814"/>
                </a:cubicBezTo>
                <a:cubicBezTo>
                  <a:pt x="4835627" y="1592814"/>
                  <a:pt x="4830066" y="1589892"/>
                  <a:pt x="4824258" y="1586191"/>
                </a:cubicBezTo>
                <a:lnTo>
                  <a:pt x="4819905" y="1583269"/>
                </a:lnTo>
                <a:cubicBezTo>
                  <a:pt x="4816302" y="1582821"/>
                  <a:pt x="4812625" y="1582821"/>
                  <a:pt x="4809021" y="1583269"/>
                </a:cubicBezTo>
                <a:close/>
                <a:moveTo>
                  <a:pt x="6730763" y="1582296"/>
                </a:moveTo>
                <a:cubicBezTo>
                  <a:pt x="6724669" y="1582218"/>
                  <a:pt x="6718597" y="1582666"/>
                  <a:pt x="6712622" y="1583659"/>
                </a:cubicBezTo>
                <a:cubicBezTo>
                  <a:pt x="6706624" y="1584964"/>
                  <a:pt x="6700796" y="1586737"/>
                  <a:pt x="6695206" y="1588919"/>
                </a:cubicBezTo>
                <a:cubicBezTo>
                  <a:pt x="6720822" y="1595618"/>
                  <a:pt x="6747623" y="1598832"/>
                  <a:pt x="6774543" y="1598462"/>
                </a:cubicBezTo>
                <a:cubicBezTo>
                  <a:pt x="6765279" y="1586543"/>
                  <a:pt x="6747986" y="1580310"/>
                  <a:pt x="6730763" y="1582686"/>
                </a:cubicBezTo>
                <a:close/>
                <a:moveTo>
                  <a:pt x="4291880" y="1582296"/>
                </a:moveTo>
                <a:cubicBezTo>
                  <a:pt x="4281721" y="1588140"/>
                  <a:pt x="4285833" y="1593397"/>
                  <a:pt x="4303007" y="1596125"/>
                </a:cubicBezTo>
                <a:cubicBezTo>
                  <a:pt x="4315029" y="1598599"/>
                  <a:pt x="4327363" y="1599961"/>
                  <a:pt x="4339773" y="1600215"/>
                </a:cubicBezTo>
                <a:cubicBezTo>
                  <a:pt x="4361058" y="1600215"/>
                  <a:pt x="4380167" y="1597683"/>
                  <a:pt x="4398792" y="1596513"/>
                </a:cubicBezTo>
                <a:cubicBezTo>
                  <a:pt x="4393614" y="1590690"/>
                  <a:pt x="4384883" y="1587614"/>
                  <a:pt x="4376054" y="1588528"/>
                </a:cubicBezTo>
                <a:lnTo>
                  <a:pt x="4375327" y="1589113"/>
                </a:lnTo>
                <a:cubicBezTo>
                  <a:pt x="4347223" y="1591567"/>
                  <a:pt x="4318802" y="1589250"/>
                  <a:pt x="4291880" y="1582296"/>
                </a:cubicBezTo>
                <a:close/>
                <a:moveTo>
                  <a:pt x="3619935" y="1582296"/>
                </a:moveTo>
                <a:cubicBezTo>
                  <a:pt x="3616792" y="1582296"/>
                  <a:pt x="3619935" y="1583659"/>
                  <a:pt x="3619935" y="1584244"/>
                </a:cubicBezTo>
                <a:lnTo>
                  <a:pt x="3630337" y="1584439"/>
                </a:lnTo>
                <a:cubicBezTo>
                  <a:pt x="3630337" y="1584439"/>
                  <a:pt x="3630337" y="1583075"/>
                  <a:pt x="3630337" y="1582296"/>
                </a:cubicBezTo>
                <a:cubicBezTo>
                  <a:pt x="3630337" y="1581516"/>
                  <a:pt x="3623079" y="1582296"/>
                  <a:pt x="3619935" y="1582296"/>
                </a:cubicBezTo>
                <a:close/>
                <a:moveTo>
                  <a:pt x="1102923" y="1579570"/>
                </a:moveTo>
                <a:cubicBezTo>
                  <a:pt x="1095884" y="1579549"/>
                  <a:pt x="1088895" y="1580328"/>
                  <a:pt x="1082122" y="1581907"/>
                </a:cubicBezTo>
                <a:cubicBezTo>
                  <a:pt x="1079944" y="1583075"/>
                  <a:pt x="1084299" y="1586385"/>
                  <a:pt x="1087684" y="1587749"/>
                </a:cubicBezTo>
                <a:lnTo>
                  <a:pt x="1087928" y="1586970"/>
                </a:lnTo>
                <a:cubicBezTo>
                  <a:pt x="1099586" y="1591839"/>
                  <a:pt x="1113203" y="1592698"/>
                  <a:pt x="1125661" y="1589307"/>
                </a:cubicBezTo>
                <a:cubicBezTo>
                  <a:pt x="1127111" y="1588140"/>
                  <a:pt x="1124208" y="1585997"/>
                  <a:pt x="1122758" y="1583659"/>
                </a:cubicBezTo>
                <a:cubicBezTo>
                  <a:pt x="1116324" y="1581827"/>
                  <a:pt x="1109673" y="1580445"/>
                  <a:pt x="1102923" y="1579570"/>
                </a:cubicBezTo>
                <a:close/>
                <a:moveTo>
                  <a:pt x="2526391" y="1578791"/>
                </a:moveTo>
                <a:cubicBezTo>
                  <a:pt x="2550579" y="1591450"/>
                  <a:pt x="2559045" y="1592035"/>
                  <a:pt x="2570414" y="1583075"/>
                </a:cubicBezTo>
                <a:cubicBezTo>
                  <a:pt x="2556821" y="1578770"/>
                  <a:pt x="2542089" y="1577290"/>
                  <a:pt x="2527602" y="1578791"/>
                </a:cubicBezTo>
                <a:close/>
                <a:moveTo>
                  <a:pt x="6149767" y="1578400"/>
                </a:moveTo>
                <a:cubicBezTo>
                  <a:pt x="6133825" y="1576374"/>
                  <a:pt x="6117499" y="1578421"/>
                  <a:pt x="6103082" y="1584244"/>
                </a:cubicBezTo>
                <a:cubicBezTo>
                  <a:pt x="6122021" y="1591528"/>
                  <a:pt x="6143815" y="1592385"/>
                  <a:pt x="6163554" y="1586582"/>
                </a:cubicBezTo>
                <a:cubicBezTo>
                  <a:pt x="6165489" y="1585412"/>
                  <a:pt x="6164521" y="1583075"/>
                  <a:pt x="6162101" y="1581711"/>
                </a:cubicBezTo>
                <a:lnTo>
                  <a:pt x="6162101" y="1582101"/>
                </a:lnTo>
                <a:cubicBezTo>
                  <a:pt x="6158279" y="1580328"/>
                  <a:pt x="6154097" y="1579063"/>
                  <a:pt x="6149767" y="1578400"/>
                </a:cubicBezTo>
                <a:close/>
                <a:moveTo>
                  <a:pt x="5990608" y="1578206"/>
                </a:moveTo>
                <a:cubicBezTo>
                  <a:pt x="5981901" y="1579179"/>
                  <a:pt x="5987223" y="1585218"/>
                  <a:pt x="5999799" y="1589502"/>
                </a:cubicBezTo>
                <a:cubicBezTo>
                  <a:pt x="6006089" y="1591645"/>
                  <a:pt x="6013346" y="1593009"/>
                  <a:pt x="6031486" y="1597683"/>
                </a:cubicBezTo>
                <a:lnTo>
                  <a:pt x="6009647" y="1580288"/>
                </a:lnTo>
                <a:lnTo>
                  <a:pt x="6010200" y="1580349"/>
                </a:lnTo>
                <a:lnTo>
                  <a:pt x="6009233" y="1579958"/>
                </a:lnTo>
                <a:lnTo>
                  <a:pt x="6009647" y="1580288"/>
                </a:lnTo>
                <a:close/>
                <a:moveTo>
                  <a:pt x="3402001" y="1575089"/>
                </a:moveTo>
                <a:cubicBezTo>
                  <a:pt x="3383616" y="1581516"/>
                  <a:pt x="3386519" y="1580932"/>
                  <a:pt x="3410950" y="1588334"/>
                </a:cubicBezTo>
                <a:lnTo>
                  <a:pt x="3435138" y="1595931"/>
                </a:lnTo>
                <a:cubicBezTo>
                  <a:pt x="3431751" y="1597489"/>
                  <a:pt x="3428848" y="1599241"/>
                  <a:pt x="3426190" y="1600994"/>
                </a:cubicBezTo>
                <a:lnTo>
                  <a:pt x="3425463" y="1601773"/>
                </a:lnTo>
                <a:cubicBezTo>
                  <a:pt x="3421108" y="1605862"/>
                  <a:pt x="3428366" y="1610733"/>
                  <a:pt x="3440944" y="1613850"/>
                </a:cubicBezTo>
                <a:cubicBezTo>
                  <a:pt x="3448900" y="1615289"/>
                  <a:pt x="3457173" y="1615289"/>
                  <a:pt x="3465132" y="1613850"/>
                </a:cubicBezTo>
                <a:cubicBezTo>
                  <a:pt x="3471904" y="1611707"/>
                  <a:pt x="3473839" y="1608005"/>
                  <a:pt x="3479645" y="1603525"/>
                </a:cubicBezTo>
                <a:cubicBezTo>
                  <a:pt x="3503833" y="1606059"/>
                  <a:pt x="3528021" y="1608396"/>
                  <a:pt x="3552209" y="1611512"/>
                </a:cubicBezTo>
                <a:cubicBezTo>
                  <a:pt x="3576397" y="1614629"/>
                  <a:pt x="3597439" y="1618134"/>
                  <a:pt x="3624773" y="1622223"/>
                </a:cubicBezTo>
                <a:lnTo>
                  <a:pt x="3635898" y="1608200"/>
                </a:lnTo>
                <a:cubicBezTo>
                  <a:pt x="3652057" y="1618581"/>
                  <a:pt x="3672085" y="1624268"/>
                  <a:pt x="3692741" y="1624366"/>
                </a:cubicBezTo>
                <a:cubicBezTo>
                  <a:pt x="3704110" y="1624366"/>
                  <a:pt x="3714511" y="1624366"/>
                  <a:pt x="3725152" y="1624366"/>
                </a:cubicBezTo>
                <a:lnTo>
                  <a:pt x="3706527" y="1615212"/>
                </a:lnTo>
                <a:lnTo>
                  <a:pt x="3717414" y="1607421"/>
                </a:lnTo>
                <a:cubicBezTo>
                  <a:pt x="3663207" y="1595892"/>
                  <a:pt x="3607309" y="1590320"/>
                  <a:pt x="3551241" y="1590865"/>
                </a:cubicBezTo>
                <a:cubicBezTo>
                  <a:pt x="3534913" y="1592191"/>
                  <a:pt x="3518442" y="1590728"/>
                  <a:pt x="3502865" y="1586582"/>
                </a:cubicBezTo>
                <a:cubicBezTo>
                  <a:pt x="3489416" y="1583970"/>
                  <a:pt x="3475508" y="1583191"/>
                  <a:pt x="3461744" y="1584244"/>
                </a:cubicBezTo>
                <a:cubicBezTo>
                  <a:pt x="3441330" y="1584030"/>
                  <a:pt x="3421108" y="1580932"/>
                  <a:pt x="3402001" y="1575089"/>
                </a:cubicBezTo>
                <a:close/>
                <a:moveTo>
                  <a:pt x="3342256" y="1575089"/>
                </a:moveTo>
                <a:lnTo>
                  <a:pt x="3341047" y="1576257"/>
                </a:lnTo>
                <a:lnTo>
                  <a:pt x="3303555" y="1578012"/>
                </a:lnTo>
                <a:lnTo>
                  <a:pt x="3272353" y="1580349"/>
                </a:lnTo>
                <a:cubicBezTo>
                  <a:pt x="3281833" y="1584205"/>
                  <a:pt x="3291049" y="1588489"/>
                  <a:pt x="3299926" y="1593203"/>
                </a:cubicBezTo>
                <a:cubicBezTo>
                  <a:pt x="3306940" y="1597292"/>
                  <a:pt x="3315455" y="1599358"/>
                  <a:pt x="3324115" y="1599047"/>
                </a:cubicBezTo>
                <a:cubicBezTo>
                  <a:pt x="3331128" y="1599047"/>
                  <a:pt x="3341047" y="1595931"/>
                  <a:pt x="3339354" y="1594761"/>
                </a:cubicBezTo>
                <a:cubicBezTo>
                  <a:pt x="3328226" y="1585802"/>
                  <a:pt x="3340080" y="1582101"/>
                  <a:pt x="3342256" y="1575089"/>
                </a:cubicBezTo>
                <a:close/>
                <a:moveTo>
                  <a:pt x="3736279" y="1574699"/>
                </a:moveTo>
                <a:cubicBezTo>
                  <a:pt x="3745713" y="1577815"/>
                  <a:pt x="3748857" y="1580932"/>
                  <a:pt x="3744505" y="1584439"/>
                </a:cubicBezTo>
                <a:lnTo>
                  <a:pt x="3742811" y="1585218"/>
                </a:lnTo>
                <a:cubicBezTo>
                  <a:pt x="3738456" y="1588528"/>
                  <a:pt x="3739423" y="1593203"/>
                  <a:pt x="3737247" y="1599630"/>
                </a:cubicBezTo>
                <a:cubicBezTo>
                  <a:pt x="3761435" y="1601188"/>
                  <a:pt x="3776189" y="1601967"/>
                  <a:pt x="3792396" y="1603722"/>
                </a:cubicBezTo>
                <a:cubicBezTo>
                  <a:pt x="3808603" y="1605474"/>
                  <a:pt x="3827712" y="1608979"/>
                  <a:pt x="3848997" y="1612291"/>
                </a:cubicBezTo>
                <a:lnTo>
                  <a:pt x="3885763" y="1605668"/>
                </a:lnTo>
                <a:cubicBezTo>
                  <a:pt x="3876329" y="1596904"/>
                  <a:pt x="3858429" y="1599630"/>
                  <a:pt x="3845610" y="1596125"/>
                </a:cubicBezTo>
                <a:lnTo>
                  <a:pt x="3809811" y="1586582"/>
                </a:lnTo>
                <a:cubicBezTo>
                  <a:pt x="3796507" y="1583075"/>
                  <a:pt x="3782962" y="1586582"/>
                  <a:pt x="3767966" y="1578985"/>
                </a:cubicBezTo>
                <a:cubicBezTo>
                  <a:pt x="3757613" y="1576666"/>
                  <a:pt x="3746996" y="1575226"/>
                  <a:pt x="3736279" y="1574699"/>
                </a:cubicBezTo>
                <a:close/>
                <a:moveTo>
                  <a:pt x="2139381" y="1572752"/>
                </a:moveTo>
                <a:cubicBezTo>
                  <a:pt x="2117613" y="1571388"/>
                  <a:pt x="2111082" y="1572752"/>
                  <a:pt x="2120275" y="1580737"/>
                </a:cubicBezTo>
                <a:cubicBezTo>
                  <a:pt x="2129465" y="1588722"/>
                  <a:pt x="2125112" y="1591645"/>
                  <a:pt x="2146398" y="1594955"/>
                </a:cubicBezTo>
                <a:cubicBezTo>
                  <a:pt x="2157041" y="1596612"/>
                  <a:pt x="2164116" y="1596904"/>
                  <a:pt x="2169104" y="1596101"/>
                </a:cubicBezTo>
                <a:lnTo>
                  <a:pt x="2178902" y="1590880"/>
                </a:lnTo>
                <a:lnTo>
                  <a:pt x="2179294" y="1591060"/>
                </a:lnTo>
                <a:lnTo>
                  <a:pt x="2179294" y="1590671"/>
                </a:lnTo>
                <a:lnTo>
                  <a:pt x="2178902" y="1590880"/>
                </a:lnTo>
                <a:close/>
                <a:moveTo>
                  <a:pt x="4804425" y="1571973"/>
                </a:moveTo>
                <a:cubicBezTo>
                  <a:pt x="4804425" y="1573726"/>
                  <a:pt x="4801037" y="1575869"/>
                  <a:pt x="4804425" y="1577621"/>
                </a:cubicBezTo>
                <a:cubicBezTo>
                  <a:pt x="4809311" y="1579919"/>
                  <a:pt x="4814512" y="1581750"/>
                  <a:pt x="4819905" y="1583075"/>
                </a:cubicBezTo>
                <a:lnTo>
                  <a:pt x="4819051" y="1576026"/>
                </a:lnTo>
                <a:lnTo>
                  <a:pt x="4819905" y="1576453"/>
                </a:lnTo>
                <a:lnTo>
                  <a:pt x="4818938" y="1575089"/>
                </a:lnTo>
                <a:lnTo>
                  <a:pt x="4819051" y="1576026"/>
                </a:lnTo>
                <a:lnTo>
                  <a:pt x="4810956" y="1571973"/>
                </a:lnTo>
                <a:cubicBezTo>
                  <a:pt x="4808803" y="1571621"/>
                  <a:pt x="4806579" y="1571621"/>
                  <a:pt x="4804425" y="1571973"/>
                </a:cubicBezTo>
                <a:close/>
                <a:moveTo>
                  <a:pt x="1874280" y="1571583"/>
                </a:moveTo>
                <a:cubicBezTo>
                  <a:pt x="1896051" y="1584244"/>
                  <a:pt x="1896292" y="1584244"/>
                  <a:pt x="1932331" y="1582880"/>
                </a:cubicBezTo>
                <a:lnTo>
                  <a:pt x="1905241" y="1577427"/>
                </a:lnTo>
                <a:close/>
                <a:moveTo>
                  <a:pt x="3044983" y="1570221"/>
                </a:moveTo>
                <a:lnTo>
                  <a:pt x="3044983" y="1576257"/>
                </a:lnTo>
                <a:lnTo>
                  <a:pt x="3078605" y="1579570"/>
                </a:lnTo>
                <a:cubicBezTo>
                  <a:pt x="3079814" y="1579570"/>
                  <a:pt x="3080299" y="1578400"/>
                  <a:pt x="3081025" y="1577815"/>
                </a:cubicBezTo>
                <a:cubicBezTo>
                  <a:pt x="3081751" y="1577232"/>
                  <a:pt x="3079572" y="1576257"/>
                  <a:pt x="3078122" y="1575869"/>
                </a:cubicBezTo>
                <a:cubicBezTo>
                  <a:pt x="3067939" y="1571564"/>
                  <a:pt x="3056474" y="1569615"/>
                  <a:pt x="3044983" y="1570221"/>
                </a:cubicBezTo>
                <a:close/>
                <a:moveTo>
                  <a:pt x="3608325" y="1570024"/>
                </a:moveTo>
                <a:lnTo>
                  <a:pt x="3606149" y="1571583"/>
                </a:lnTo>
                <a:lnTo>
                  <a:pt x="3599132" y="1571583"/>
                </a:lnTo>
                <a:lnTo>
                  <a:pt x="3599132" y="1573920"/>
                </a:lnTo>
                <a:cubicBezTo>
                  <a:pt x="3601382" y="1574038"/>
                  <a:pt x="3603658" y="1574038"/>
                  <a:pt x="3605905" y="1573920"/>
                </a:cubicBezTo>
                <a:cubicBezTo>
                  <a:pt x="3605905" y="1573920"/>
                  <a:pt x="3608566" y="1570803"/>
                  <a:pt x="3608325" y="1570024"/>
                </a:cubicBezTo>
                <a:close/>
                <a:moveTo>
                  <a:pt x="1578944" y="1570024"/>
                </a:moveTo>
                <a:cubicBezTo>
                  <a:pt x="1579429" y="1579179"/>
                  <a:pt x="1600471" y="1584244"/>
                  <a:pt x="1619339" y="1589113"/>
                </a:cubicBezTo>
                <a:lnTo>
                  <a:pt x="1619339" y="1589892"/>
                </a:lnTo>
                <a:cubicBezTo>
                  <a:pt x="1625604" y="1591140"/>
                  <a:pt x="1632183" y="1591140"/>
                  <a:pt x="1638448" y="1589892"/>
                </a:cubicBezTo>
                <a:cubicBezTo>
                  <a:pt x="1642560" y="1588140"/>
                  <a:pt x="1646188" y="1584633"/>
                  <a:pt x="1642318" y="1581907"/>
                </a:cubicBezTo>
                <a:cubicBezTo>
                  <a:pt x="1633948" y="1577367"/>
                  <a:pt x="1625144" y="1573376"/>
                  <a:pt x="1615954" y="1570024"/>
                </a:cubicBezTo>
                <a:close/>
                <a:moveTo>
                  <a:pt x="4336144" y="1569051"/>
                </a:moveTo>
                <a:lnTo>
                  <a:pt x="4335143" y="1569650"/>
                </a:lnTo>
                <a:lnTo>
                  <a:pt x="4277125" y="1572558"/>
                </a:lnTo>
                <a:cubicBezTo>
                  <a:pt x="4282445" y="1575869"/>
                  <a:pt x="4286800" y="1578985"/>
                  <a:pt x="4291155" y="1581907"/>
                </a:cubicBezTo>
                <a:cubicBezTo>
                  <a:pt x="4303249" y="1581517"/>
                  <a:pt x="4313106" y="1580397"/>
                  <a:pt x="4320634" y="1578328"/>
                </a:cubicBezTo>
                <a:lnTo>
                  <a:pt x="4335143" y="1569650"/>
                </a:lnTo>
                <a:lnTo>
                  <a:pt x="4335418" y="1569636"/>
                </a:lnTo>
                <a:close/>
                <a:moveTo>
                  <a:pt x="6038451" y="1567919"/>
                </a:moveTo>
                <a:cubicBezTo>
                  <a:pt x="6018213" y="1567773"/>
                  <a:pt x="6020662" y="1572995"/>
                  <a:pt x="6044063" y="1584244"/>
                </a:cubicBezTo>
                <a:lnTo>
                  <a:pt x="6044063" y="1585412"/>
                </a:lnTo>
                <a:cubicBezTo>
                  <a:pt x="6052530" y="1589502"/>
                  <a:pt x="6061964" y="1593593"/>
                  <a:pt x="6070431" y="1597489"/>
                </a:cubicBezTo>
                <a:cubicBezTo>
                  <a:pt x="6089296" y="1599630"/>
                  <a:pt x="6091472" y="1594176"/>
                  <a:pt x="6084217" y="1591645"/>
                </a:cubicBezTo>
                <a:cubicBezTo>
                  <a:pt x="6057367" y="1582296"/>
                  <a:pt x="6061237" y="1576063"/>
                  <a:pt x="6066316" y="1569830"/>
                </a:cubicBezTo>
                <a:cubicBezTo>
                  <a:pt x="6054464" y="1568613"/>
                  <a:pt x="6045197" y="1567968"/>
                  <a:pt x="6038451" y="1567919"/>
                </a:cubicBezTo>
                <a:close/>
                <a:moveTo>
                  <a:pt x="2725370" y="1567469"/>
                </a:moveTo>
                <a:cubicBezTo>
                  <a:pt x="2713669" y="1568078"/>
                  <a:pt x="2707320" y="1571291"/>
                  <a:pt x="2716028" y="1581711"/>
                </a:cubicBezTo>
                <a:lnTo>
                  <a:pt x="2742874" y="1583465"/>
                </a:lnTo>
                <a:cubicBezTo>
                  <a:pt x="2752067" y="1583465"/>
                  <a:pt x="2760534" y="1583465"/>
                  <a:pt x="2771900" y="1583465"/>
                </a:cubicBezTo>
                <a:cubicBezTo>
                  <a:pt x="2771418" y="1578206"/>
                  <a:pt x="2769965" y="1573531"/>
                  <a:pt x="2768030" y="1568078"/>
                </a:cubicBezTo>
                <a:lnTo>
                  <a:pt x="2766821" y="1568857"/>
                </a:lnTo>
                <a:cubicBezTo>
                  <a:pt x="2754123" y="1568857"/>
                  <a:pt x="2737071" y="1566860"/>
                  <a:pt x="2725370" y="1567469"/>
                </a:cubicBezTo>
                <a:close/>
                <a:moveTo>
                  <a:pt x="4092328" y="1566519"/>
                </a:moveTo>
                <a:lnTo>
                  <a:pt x="4089667" y="1567493"/>
                </a:lnTo>
                <a:lnTo>
                  <a:pt x="4094133" y="1567494"/>
                </a:lnTo>
                <a:lnTo>
                  <a:pt x="4131997" y="1587943"/>
                </a:lnTo>
                <a:lnTo>
                  <a:pt x="4174085" y="1592814"/>
                </a:lnTo>
                <a:lnTo>
                  <a:pt x="4184725" y="1576842"/>
                </a:lnTo>
                <a:cubicBezTo>
                  <a:pt x="4169584" y="1572197"/>
                  <a:pt x="4153862" y="1569076"/>
                  <a:pt x="4137905" y="1567508"/>
                </a:cubicBezTo>
                <a:lnTo>
                  <a:pt x="4094133" y="1567494"/>
                </a:lnTo>
                <a:close/>
                <a:moveTo>
                  <a:pt x="3709430" y="1566519"/>
                </a:moveTo>
                <a:cubicBezTo>
                  <a:pt x="3688630" y="1565156"/>
                  <a:pt x="3694191" y="1571194"/>
                  <a:pt x="3702657" y="1578791"/>
                </a:cubicBezTo>
                <a:lnTo>
                  <a:pt x="3730715" y="1574310"/>
                </a:lnTo>
                <a:cubicBezTo>
                  <a:pt x="3724113" y="1570920"/>
                  <a:pt x="3716954" y="1568292"/>
                  <a:pt x="3709430" y="1566519"/>
                </a:cubicBezTo>
                <a:close/>
                <a:moveTo>
                  <a:pt x="6082041" y="1566129"/>
                </a:moveTo>
                <a:lnTo>
                  <a:pt x="6082162" y="1566149"/>
                </a:lnTo>
                <a:lnTo>
                  <a:pt x="6069463" y="1568272"/>
                </a:lnTo>
                <a:cubicBezTo>
                  <a:pt x="6075098" y="1569519"/>
                  <a:pt x="6080829" y="1570433"/>
                  <a:pt x="6086634" y="1571000"/>
                </a:cubicBezTo>
                <a:cubicBezTo>
                  <a:pt x="6088569" y="1571000"/>
                  <a:pt x="6088328" y="1568466"/>
                  <a:pt x="6089054" y="1567299"/>
                </a:cubicBezTo>
                <a:lnTo>
                  <a:pt x="6082162" y="1566149"/>
                </a:lnTo>
                <a:lnTo>
                  <a:pt x="6082282" y="1566129"/>
                </a:lnTo>
                <a:close/>
                <a:moveTo>
                  <a:pt x="750262" y="1564961"/>
                </a:moveTo>
                <a:cubicBezTo>
                  <a:pt x="745666" y="1564961"/>
                  <a:pt x="745181" y="1568078"/>
                  <a:pt x="742763" y="1569830"/>
                </a:cubicBezTo>
                <a:cubicBezTo>
                  <a:pt x="749099" y="1571973"/>
                  <a:pt x="755656" y="1573648"/>
                  <a:pt x="762355" y="1574895"/>
                </a:cubicBezTo>
                <a:cubicBezTo>
                  <a:pt x="775659" y="1575089"/>
                  <a:pt x="784608" y="1575089"/>
                  <a:pt x="784608" y="1568272"/>
                </a:cubicBezTo>
                <a:lnTo>
                  <a:pt x="784125" y="1568466"/>
                </a:lnTo>
                <a:cubicBezTo>
                  <a:pt x="772926" y="1566830"/>
                  <a:pt x="761606" y="1565663"/>
                  <a:pt x="750262" y="1564961"/>
                </a:cubicBezTo>
                <a:close/>
                <a:moveTo>
                  <a:pt x="3547371" y="1564571"/>
                </a:moveTo>
                <a:cubicBezTo>
                  <a:pt x="3545967" y="1566460"/>
                  <a:pt x="3544443" y="1568292"/>
                  <a:pt x="3542775" y="1570024"/>
                </a:cubicBezTo>
                <a:cubicBezTo>
                  <a:pt x="3540840" y="1571973"/>
                  <a:pt x="3538905" y="1573726"/>
                  <a:pt x="3534793" y="1577232"/>
                </a:cubicBezTo>
                <a:lnTo>
                  <a:pt x="3583169" y="1580932"/>
                </a:lnTo>
                <a:close/>
                <a:moveTo>
                  <a:pt x="1332226" y="1564182"/>
                </a:moveTo>
                <a:cubicBezTo>
                  <a:pt x="1357625" y="1572167"/>
                  <a:pt x="1376249" y="1573726"/>
                  <a:pt x="1387860" y="1566908"/>
                </a:cubicBezTo>
                <a:lnTo>
                  <a:pt x="1387375" y="1565740"/>
                </a:lnTo>
                <a:cubicBezTo>
                  <a:pt x="1369500" y="1561203"/>
                  <a:pt x="1350441" y="1560657"/>
                  <a:pt x="1332226" y="1564182"/>
                </a:cubicBezTo>
                <a:close/>
                <a:moveTo>
                  <a:pt x="4875781" y="1563988"/>
                </a:moveTo>
                <a:cubicBezTo>
                  <a:pt x="4873120" y="1563988"/>
                  <a:pt x="4873602" y="1566519"/>
                  <a:pt x="4872634" y="1567687"/>
                </a:cubicBezTo>
                <a:cubicBezTo>
                  <a:pt x="4876941" y="1568388"/>
                  <a:pt x="4881319" y="1568779"/>
                  <a:pt x="4885697" y="1568857"/>
                </a:cubicBezTo>
                <a:lnTo>
                  <a:pt x="4885697" y="1568662"/>
                </a:lnTo>
                <a:cubicBezTo>
                  <a:pt x="4888600" y="1568662"/>
                  <a:pt x="4888358" y="1566129"/>
                  <a:pt x="4889326" y="1564961"/>
                </a:cubicBezTo>
                <a:cubicBezTo>
                  <a:pt x="4884851" y="1564299"/>
                  <a:pt x="4880329" y="1563988"/>
                  <a:pt x="4875781" y="1563988"/>
                </a:cubicBezTo>
                <a:close/>
                <a:moveTo>
                  <a:pt x="2882198" y="1563597"/>
                </a:moveTo>
                <a:lnTo>
                  <a:pt x="2879306" y="1570973"/>
                </a:lnTo>
                <a:lnTo>
                  <a:pt x="2878328" y="1570803"/>
                </a:lnTo>
                <a:lnTo>
                  <a:pt x="2879295" y="1571000"/>
                </a:lnTo>
                <a:lnTo>
                  <a:pt x="2879306" y="1570973"/>
                </a:lnTo>
                <a:lnTo>
                  <a:pt x="2904210" y="1575284"/>
                </a:lnTo>
                <a:cubicBezTo>
                  <a:pt x="2904210" y="1572558"/>
                  <a:pt x="2904210" y="1569830"/>
                  <a:pt x="2904210" y="1566129"/>
                </a:cubicBezTo>
                <a:cubicBezTo>
                  <a:pt x="2896977" y="1564747"/>
                  <a:pt x="2889623" y="1563908"/>
                  <a:pt x="2882198" y="1563597"/>
                </a:cubicBezTo>
                <a:close/>
                <a:moveTo>
                  <a:pt x="6312311" y="1563403"/>
                </a:moveTo>
                <a:lnTo>
                  <a:pt x="6312311" y="1565740"/>
                </a:lnTo>
                <a:lnTo>
                  <a:pt x="6317390" y="1563403"/>
                </a:lnTo>
                <a:cubicBezTo>
                  <a:pt x="6315696" y="1563287"/>
                  <a:pt x="6314002" y="1563287"/>
                  <a:pt x="6312311" y="1563403"/>
                </a:cubicBezTo>
                <a:close/>
                <a:moveTo>
                  <a:pt x="5077508" y="1563403"/>
                </a:moveTo>
                <a:cubicBezTo>
                  <a:pt x="5077048" y="1564415"/>
                  <a:pt x="5077048" y="1565507"/>
                  <a:pt x="5077508" y="1566519"/>
                </a:cubicBezTo>
                <a:cubicBezTo>
                  <a:pt x="5080121" y="1567552"/>
                  <a:pt x="5082879" y="1568331"/>
                  <a:pt x="5085733" y="1568857"/>
                </a:cubicBezTo>
                <a:cubicBezTo>
                  <a:pt x="5085733" y="1568857"/>
                  <a:pt x="5085733" y="1567493"/>
                  <a:pt x="5085733" y="1566908"/>
                </a:cubicBezTo>
                <a:close/>
                <a:moveTo>
                  <a:pt x="3950343" y="1562624"/>
                </a:moveTo>
                <a:lnTo>
                  <a:pt x="3948652" y="1563597"/>
                </a:lnTo>
                <a:lnTo>
                  <a:pt x="3951751" y="1564492"/>
                </a:lnTo>
                <a:lnTo>
                  <a:pt x="3967518" y="1585412"/>
                </a:lnTo>
                <a:lnTo>
                  <a:pt x="4004284" y="1585412"/>
                </a:lnTo>
                <a:cubicBezTo>
                  <a:pt x="4005494" y="1582978"/>
                  <a:pt x="4001502" y="1579861"/>
                  <a:pt x="3992250" y="1576185"/>
                </a:cubicBezTo>
                <a:lnTo>
                  <a:pt x="3951751" y="1564492"/>
                </a:lnTo>
                <a:close/>
                <a:moveTo>
                  <a:pt x="4640431" y="1562430"/>
                </a:moveTo>
                <a:cubicBezTo>
                  <a:pt x="4638494" y="1562430"/>
                  <a:pt x="4637526" y="1562430"/>
                  <a:pt x="4634867" y="1564182"/>
                </a:cubicBezTo>
                <a:cubicBezTo>
                  <a:pt x="4637285" y="1566129"/>
                  <a:pt x="4638737" y="1569051"/>
                  <a:pt x="4643575" y="1570609"/>
                </a:cubicBezTo>
                <a:cubicBezTo>
                  <a:pt x="4664231" y="1577134"/>
                  <a:pt x="4686194" y="1580561"/>
                  <a:pt x="4708399" y="1580737"/>
                </a:cubicBezTo>
                <a:cubicBezTo>
                  <a:pt x="4712945" y="1580797"/>
                  <a:pt x="4717348" y="1579472"/>
                  <a:pt x="4720733" y="1577036"/>
                </a:cubicBezTo>
                <a:cubicBezTo>
                  <a:pt x="4725329" y="1575089"/>
                  <a:pt x="4713719" y="1567493"/>
                  <a:pt x="4702594" y="1566714"/>
                </a:cubicBezTo>
                <a:lnTo>
                  <a:pt x="4703076" y="1566129"/>
                </a:lnTo>
                <a:cubicBezTo>
                  <a:pt x="4681791" y="1564571"/>
                  <a:pt x="4661232" y="1563597"/>
                  <a:pt x="4640431" y="1562430"/>
                </a:cubicBezTo>
                <a:close/>
                <a:moveTo>
                  <a:pt x="2962743" y="1561845"/>
                </a:moveTo>
                <a:cubicBezTo>
                  <a:pt x="2950168" y="1566325"/>
                  <a:pt x="2938555" y="1567883"/>
                  <a:pt x="2935897" y="1571779"/>
                </a:cubicBezTo>
                <a:cubicBezTo>
                  <a:pt x="2932509" y="1581516"/>
                  <a:pt x="2900581" y="1583465"/>
                  <a:pt x="2910256" y="1597683"/>
                </a:cubicBezTo>
                <a:lnTo>
                  <a:pt x="2909288" y="1597489"/>
                </a:lnTo>
                <a:cubicBezTo>
                  <a:pt x="2919568" y="1600779"/>
                  <a:pt x="2930066" y="1603644"/>
                  <a:pt x="2940734" y="1606059"/>
                </a:cubicBezTo>
                <a:cubicBezTo>
                  <a:pt x="2964922" y="1610148"/>
                  <a:pt x="2975321" y="1609369"/>
                  <a:pt x="2980403" y="1603916"/>
                </a:cubicBezTo>
                <a:cubicBezTo>
                  <a:pt x="2985482" y="1598462"/>
                  <a:pt x="2989834" y="1593593"/>
                  <a:pt x="2994430" y="1588334"/>
                </a:cubicBezTo>
                <a:lnTo>
                  <a:pt x="2962743" y="1580349"/>
                </a:lnTo>
                <a:cubicBezTo>
                  <a:pt x="2962743" y="1575284"/>
                  <a:pt x="2962743" y="1570024"/>
                  <a:pt x="2962743" y="1561845"/>
                </a:cubicBezTo>
                <a:close/>
                <a:moveTo>
                  <a:pt x="4484175" y="1561651"/>
                </a:moveTo>
                <a:lnTo>
                  <a:pt x="4484901" y="1562233"/>
                </a:lnTo>
                <a:cubicBezTo>
                  <a:pt x="4489254" y="1562233"/>
                  <a:pt x="4494576" y="1561651"/>
                  <a:pt x="4492156" y="1564571"/>
                </a:cubicBezTo>
                <a:close/>
                <a:moveTo>
                  <a:pt x="6250872" y="1559313"/>
                </a:moveTo>
                <a:cubicBezTo>
                  <a:pt x="6241004" y="1560092"/>
                  <a:pt x="6231232" y="1561454"/>
                  <a:pt x="6221605" y="1563403"/>
                </a:cubicBezTo>
                <a:cubicBezTo>
                  <a:pt x="6213865" y="1566129"/>
                  <a:pt x="6220153" y="1571973"/>
                  <a:pt x="6232248" y="1575089"/>
                </a:cubicBezTo>
                <a:cubicBezTo>
                  <a:pt x="6254016" y="1580543"/>
                  <a:pt x="6275786" y="1586582"/>
                  <a:pt x="6298281" y="1591256"/>
                </a:cubicBezTo>
                <a:cubicBezTo>
                  <a:pt x="6346705" y="1602668"/>
                  <a:pt x="6397669" y="1605319"/>
                  <a:pt x="6447520" y="1599047"/>
                </a:cubicBezTo>
                <a:cubicBezTo>
                  <a:pt x="6452843" y="1598072"/>
                  <a:pt x="6452117" y="1594372"/>
                  <a:pt x="6453569" y="1591645"/>
                </a:cubicBezTo>
                <a:cubicBezTo>
                  <a:pt x="6420674" y="1583854"/>
                  <a:pt x="6387052" y="1580932"/>
                  <a:pt x="6352947" y="1572752"/>
                </a:cubicBezTo>
                <a:lnTo>
                  <a:pt x="6353912" y="1572362"/>
                </a:lnTo>
                <a:cubicBezTo>
                  <a:pt x="6343947" y="1571370"/>
                  <a:pt x="6333886" y="1571370"/>
                  <a:pt x="6323921" y="1572362"/>
                </a:cubicBezTo>
                <a:lnTo>
                  <a:pt x="6311100" y="1567687"/>
                </a:lnTo>
                <a:cubicBezTo>
                  <a:pt x="6291749" y="1564961"/>
                  <a:pt x="6281591" y="1565740"/>
                  <a:pt x="6282559" y="1573141"/>
                </a:cubicBezTo>
                <a:cubicBezTo>
                  <a:pt x="6283527" y="1580543"/>
                  <a:pt x="6270464" y="1573141"/>
                  <a:pt x="6262000" y="1571583"/>
                </a:cubicBezTo>
                <a:close/>
                <a:moveTo>
                  <a:pt x="3132786" y="1559313"/>
                </a:moveTo>
                <a:cubicBezTo>
                  <a:pt x="3131577" y="1561845"/>
                  <a:pt x="3130369" y="1564767"/>
                  <a:pt x="3128675" y="1568078"/>
                </a:cubicBezTo>
                <a:lnTo>
                  <a:pt x="3168102" y="1571779"/>
                </a:lnTo>
                <a:cubicBezTo>
                  <a:pt x="3168102" y="1575674"/>
                  <a:pt x="3166167" y="1579179"/>
                  <a:pt x="3165441" y="1582686"/>
                </a:cubicBezTo>
                <a:lnTo>
                  <a:pt x="3167135" y="1582686"/>
                </a:lnTo>
                <a:cubicBezTo>
                  <a:pt x="3178333" y="1591003"/>
                  <a:pt x="3193281" y="1595286"/>
                  <a:pt x="3208497" y="1594567"/>
                </a:cubicBezTo>
                <a:cubicBezTo>
                  <a:pt x="3219452" y="1593436"/>
                  <a:pt x="3230290" y="1591626"/>
                  <a:pt x="3240908" y="1589113"/>
                </a:cubicBezTo>
                <a:cubicBezTo>
                  <a:pt x="3225427" y="1583854"/>
                  <a:pt x="3212367" y="1579764"/>
                  <a:pt x="3201480" y="1575284"/>
                </a:cubicBezTo>
                <a:cubicBezTo>
                  <a:pt x="3190596" y="1570803"/>
                  <a:pt x="3182130" y="1565546"/>
                  <a:pt x="3169793" y="1559313"/>
                </a:cubicBezTo>
                <a:close/>
                <a:moveTo>
                  <a:pt x="3680889" y="1556586"/>
                </a:moveTo>
                <a:lnTo>
                  <a:pt x="3692741" y="1558923"/>
                </a:lnTo>
                <a:lnTo>
                  <a:pt x="3692741" y="1556586"/>
                </a:lnTo>
                <a:close/>
                <a:moveTo>
                  <a:pt x="1489691" y="1556586"/>
                </a:moveTo>
                <a:cubicBezTo>
                  <a:pt x="1485384" y="1559761"/>
                  <a:pt x="1481417" y="1563209"/>
                  <a:pt x="1477839" y="1566908"/>
                </a:cubicBezTo>
                <a:cubicBezTo>
                  <a:pt x="1510009" y="1572752"/>
                  <a:pt x="1515329" y="1568857"/>
                  <a:pt x="1509768" y="1562039"/>
                </a:cubicBezTo>
                <a:lnTo>
                  <a:pt x="1511459" y="1561066"/>
                </a:lnTo>
                <a:cubicBezTo>
                  <a:pt x="1508653" y="1558962"/>
                  <a:pt x="1505245" y="1557424"/>
                  <a:pt x="1501542" y="1556586"/>
                </a:cubicBezTo>
                <a:cubicBezTo>
                  <a:pt x="1497649" y="1555788"/>
                  <a:pt x="1493586" y="1555788"/>
                  <a:pt x="1489691" y="1556586"/>
                </a:cubicBezTo>
                <a:close/>
                <a:moveTo>
                  <a:pt x="4917143" y="1552690"/>
                </a:moveTo>
                <a:cubicBezTo>
                  <a:pt x="4907709" y="1555806"/>
                  <a:pt x="4911820" y="1558729"/>
                  <a:pt x="4944233" y="1570221"/>
                </a:cubicBezTo>
                <a:cubicBezTo>
                  <a:pt x="4961890" y="1563988"/>
                  <a:pt x="4963099" y="1560481"/>
                  <a:pt x="4949795" y="1555612"/>
                </a:cubicBezTo>
                <a:cubicBezTo>
                  <a:pt x="4939541" y="1551989"/>
                  <a:pt x="4928123" y="1551034"/>
                  <a:pt x="4917143" y="1552884"/>
                </a:cubicBezTo>
                <a:close/>
                <a:moveTo>
                  <a:pt x="2237101" y="1552690"/>
                </a:moveTo>
                <a:cubicBezTo>
                  <a:pt x="2199853" y="1562039"/>
                  <a:pt x="2200820" y="1563792"/>
                  <a:pt x="2256937" y="1587749"/>
                </a:cubicBezTo>
                <a:lnTo>
                  <a:pt x="2287415" y="1586191"/>
                </a:lnTo>
                <a:cubicBezTo>
                  <a:pt x="2267579" y="1572946"/>
                  <a:pt x="2252340" y="1562624"/>
                  <a:pt x="2237101" y="1552690"/>
                </a:cubicBezTo>
                <a:close/>
                <a:moveTo>
                  <a:pt x="6088328" y="1551326"/>
                </a:moveTo>
                <a:lnTo>
                  <a:pt x="6088318" y="1551371"/>
                </a:lnTo>
                <a:lnTo>
                  <a:pt x="6060029" y="1556391"/>
                </a:lnTo>
                <a:cubicBezTo>
                  <a:pt x="6076234" y="1559508"/>
                  <a:pt x="6083551" y="1559556"/>
                  <a:pt x="6086695" y="1558168"/>
                </a:cubicBezTo>
                <a:lnTo>
                  <a:pt x="6088318" y="1551371"/>
                </a:lnTo>
                <a:lnTo>
                  <a:pt x="6088569" y="1551326"/>
                </a:lnTo>
                <a:close/>
                <a:moveTo>
                  <a:pt x="4713237" y="1550938"/>
                </a:moveTo>
                <a:cubicBezTo>
                  <a:pt x="4711784" y="1552302"/>
                  <a:pt x="4718316" y="1557170"/>
                  <a:pt x="4722671" y="1558144"/>
                </a:cubicBezTo>
                <a:lnTo>
                  <a:pt x="4723153" y="1557559"/>
                </a:lnTo>
                <a:cubicBezTo>
                  <a:pt x="4736698" y="1560675"/>
                  <a:pt x="4745406" y="1559508"/>
                  <a:pt x="4749762" y="1556197"/>
                </a:cubicBezTo>
                <a:cubicBezTo>
                  <a:pt x="4750003" y="1555496"/>
                  <a:pt x="4750003" y="1554755"/>
                  <a:pt x="4749762" y="1554054"/>
                </a:cubicBezTo>
                <a:lnTo>
                  <a:pt x="4743471" y="1552105"/>
                </a:lnTo>
                <a:cubicBezTo>
                  <a:pt x="4733941" y="1548660"/>
                  <a:pt x="4723128" y="1548230"/>
                  <a:pt x="4713237" y="1550938"/>
                </a:cubicBezTo>
                <a:close/>
                <a:moveTo>
                  <a:pt x="3075461" y="1550159"/>
                </a:moveTo>
                <a:cubicBezTo>
                  <a:pt x="3068206" y="1550159"/>
                  <a:pt x="3061190" y="1550159"/>
                  <a:pt x="3055384" y="1551717"/>
                </a:cubicBezTo>
                <a:cubicBezTo>
                  <a:pt x="3053693" y="1552105"/>
                  <a:pt x="3057078" y="1555612"/>
                  <a:pt x="3059981" y="1555612"/>
                </a:cubicBezTo>
                <a:lnTo>
                  <a:pt x="3059981" y="1556001"/>
                </a:lnTo>
                <a:cubicBezTo>
                  <a:pt x="3069897" y="1558923"/>
                  <a:pt x="3079814" y="1560092"/>
                  <a:pt x="3084169" y="1556976"/>
                </a:cubicBezTo>
                <a:cubicBezTo>
                  <a:pt x="3088524" y="1553860"/>
                  <a:pt x="3080299" y="1553663"/>
                  <a:pt x="3075461" y="1550159"/>
                </a:cubicBezTo>
                <a:close/>
                <a:moveTo>
                  <a:pt x="1416159" y="1547821"/>
                </a:moveTo>
                <a:lnTo>
                  <a:pt x="1442524" y="1555027"/>
                </a:lnTo>
                <a:lnTo>
                  <a:pt x="1442524" y="1560092"/>
                </a:lnTo>
                <a:lnTo>
                  <a:pt x="1447361" y="1555806"/>
                </a:lnTo>
                <a:cubicBezTo>
                  <a:pt x="1451958" y="1555612"/>
                  <a:pt x="1454378" y="1552302"/>
                  <a:pt x="1442765" y="1548795"/>
                </a:cubicBezTo>
                <a:lnTo>
                  <a:pt x="1443976" y="1547821"/>
                </a:lnTo>
                <a:cubicBezTo>
                  <a:pt x="1430190" y="1543732"/>
                  <a:pt x="1419788" y="1543732"/>
                  <a:pt x="1416159" y="1547821"/>
                </a:cubicBezTo>
                <a:close/>
                <a:moveTo>
                  <a:pt x="991658" y="1544705"/>
                </a:moveTo>
                <a:lnTo>
                  <a:pt x="981500" y="1546457"/>
                </a:lnTo>
                <a:lnTo>
                  <a:pt x="990690" y="1549185"/>
                </a:lnTo>
                <a:cubicBezTo>
                  <a:pt x="991053" y="1547666"/>
                  <a:pt x="991538" y="1546165"/>
                  <a:pt x="992143" y="1544705"/>
                </a:cubicBezTo>
                <a:close/>
                <a:moveTo>
                  <a:pt x="4430720" y="1544314"/>
                </a:moveTo>
                <a:cubicBezTo>
                  <a:pt x="4415359" y="1545036"/>
                  <a:pt x="4400727" y="1549827"/>
                  <a:pt x="4389116" y="1557949"/>
                </a:cubicBezTo>
                <a:cubicBezTo>
                  <a:pt x="4414998" y="1570803"/>
                  <a:pt x="4436284" y="1565156"/>
                  <a:pt x="4459019" y="1567883"/>
                </a:cubicBezTo>
                <a:lnTo>
                  <a:pt x="4490707" y="1583269"/>
                </a:lnTo>
                <a:cubicBezTo>
                  <a:pt x="4519973" y="1583269"/>
                  <a:pt x="4547305" y="1583269"/>
                  <a:pt x="4577058" y="1584439"/>
                </a:cubicBezTo>
                <a:cubicBezTo>
                  <a:pt x="4597616" y="1585802"/>
                  <a:pt x="4621564" y="1591060"/>
                  <a:pt x="4644058" y="1593982"/>
                </a:cubicBezTo>
                <a:cubicBezTo>
                  <a:pt x="4660750" y="1596319"/>
                  <a:pt x="4671634" y="1593982"/>
                  <a:pt x="4671148" y="1587555"/>
                </a:cubicBezTo>
                <a:cubicBezTo>
                  <a:pt x="4638737" y="1582490"/>
                  <a:pt x="4606324" y="1575089"/>
                  <a:pt x="4575848" y="1572362"/>
                </a:cubicBezTo>
                <a:lnTo>
                  <a:pt x="4576331" y="1571779"/>
                </a:lnTo>
                <a:cubicBezTo>
                  <a:pt x="4547546" y="1568662"/>
                  <a:pt x="4520700" y="1569636"/>
                  <a:pt x="4489739" y="1568662"/>
                </a:cubicBezTo>
                <a:lnTo>
                  <a:pt x="4483207" y="1561651"/>
                </a:lnTo>
                <a:cubicBezTo>
                  <a:pt x="4448377" y="1558144"/>
                  <a:pt x="4447650" y="1558144"/>
                  <a:pt x="4430720" y="1544314"/>
                </a:cubicBezTo>
                <a:close/>
                <a:moveTo>
                  <a:pt x="3117791" y="1542368"/>
                </a:moveTo>
                <a:lnTo>
                  <a:pt x="3123111" y="1544120"/>
                </a:lnTo>
                <a:lnTo>
                  <a:pt x="3120450" y="1542368"/>
                </a:lnTo>
                <a:close/>
                <a:moveTo>
                  <a:pt x="2420689" y="1542368"/>
                </a:moveTo>
                <a:lnTo>
                  <a:pt x="2430606" y="1561845"/>
                </a:lnTo>
                <a:cubicBezTo>
                  <a:pt x="2420933" y="1566325"/>
                  <a:pt x="2395051" y="1561845"/>
                  <a:pt x="2397954" y="1570415"/>
                </a:cubicBezTo>
                <a:cubicBezTo>
                  <a:pt x="2400856" y="1578985"/>
                  <a:pt x="2418754" y="1586385"/>
                  <a:pt x="2442701" y="1592229"/>
                </a:cubicBezTo>
                <a:cubicBezTo>
                  <a:pt x="2447925" y="1593612"/>
                  <a:pt x="2453273" y="1594704"/>
                  <a:pt x="2458666" y="1595540"/>
                </a:cubicBezTo>
                <a:lnTo>
                  <a:pt x="2458181" y="1593982"/>
                </a:lnTo>
                <a:cubicBezTo>
                  <a:pt x="2470277" y="1593982"/>
                  <a:pt x="2463745" y="1589698"/>
                  <a:pt x="2459875" y="1586191"/>
                </a:cubicBezTo>
                <a:cubicBezTo>
                  <a:pt x="2456005" y="1582686"/>
                  <a:pt x="2455038" y="1581128"/>
                  <a:pt x="2452861" y="1578985"/>
                </a:cubicBezTo>
                <a:cubicBezTo>
                  <a:pt x="2466285" y="1576415"/>
                  <a:pt x="2480409" y="1577952"/>
                  <a:pt x="2492527" y="1583269"/>
                </a:cubicBezTo>
                <a:lnTo>
                  <a:pt x="2522523" y="1576842"/>
                </a:lnTo>
                <a:lnTo>
                  <a:pt x="2474147" y="1566519"/>
                </a:lnTo>
                <a:cubicBezTo>
                  <a:pt x="2472212" y="1560481"/>
                  <a:pt x="2470033" y="1554054"/>
                  <a:pt x="2467857" y="1547042"/>
                </a:cubicBezTo>
                <a:cubicBezTo>
                  <a:pt x="2453151" y="1541452"/>
                  <a:pt x="2436629" y="1539816"/>
                  <a:pt x="2420689" y="1542368"/>
                </a:cubicBezTo>
                <a:close/>
                <a:moveTo>
                  <a:pt x="6081555" y="1539836"/>
                </a:moveTo>
                <a:cubicBezTo>
                  <a:pt x="6072363" y="1541198"/>
                  <a:pt x="6079862" y="1545093"/>
                  <a:pt x="6086152" y="1548600"/>
                </a:cubicBezTo>
                <a:lnTo>
                  <a:pt x="6090022" y="1550743"/>
                </a:lnTo>
                <a:cubicBezTo>
                  <a:pt x="6091546" y="1550547"/>
                  <a:pt x="6093092" y="1550547"/>
                  <a:pt x="6094618" y="1550743"/>
                </a:cubicBezTo>
                <a:cubicBezTo>
                  <a:pt x="6100665" y="1551035"/>
                  <a:pt x="6107316" y="1551570"/>
                  <a:pt x="6111549" y="1551205"/>
                </a:cubicBezTo>
                <a:lnTo>
                  <a:pt x="6113794" y="1546615"/>
                </a:lnTo>
                <a:lnTo>
                  <a:pt x="6113966" y="1546652"/>
                </a:lnTo>
                <a:lnTo>
                  <a:pt x="6113966" y="1546263"/>
                </a:lnTo>
                <a:lnTo>
                  <a:pt x="6113794" y="1546615"/>
                </a:lnTo>
                <a:close/>
                <a:moveTo>
                  <a:pt x="4561336" y="1539640"/>
                </a:moveTo>
                <a:lnTo>
                  <a:pt x="4512959" y="1546457"/>
                </a:lnTo>
                <a:cubicBezTo>
                  <a:pt x="4531099" y="1560287"/>
                  <a:pt x="4531342" y="1560287"/>
                  <a:pt x="4576816" y="1561845"/>
                </a:cubicBezTo>
                <a:cubicBezTo>
                  <a:pt x="4585039" y="1556780"/>
                  <a:pt x="4584556" y="1550159"/>
                  <a:pt x="4560851" y="1540225"/>
                </a:cubicBezTo>
                <a:close/>
                <a:moveTo>
                  <a:pt x="1182745" y="1539446"/>
                </a:moveTo>
                <a:cubicBezTo>
                  <a:pt x="1187534" y="1542717"/>
                  <a:pt x="1191983" y="1546302"/>
                  <a:pt x="1196046" y="1550159"/>
                </a:cubicBezTo>
                <a:cubicBezTo>
                  <a:pt x="1198441" y="1553762"/>
                  <a:pt x="1200135" y="1557639"/>
                  <a:pt x="1201128" y="1561651"/>
                </a:cubicBezTo>
                <a:cubicBezTo>
                  <a:pt x="1234024" y="1564571"/>
                  <a:pt x="1264017" y="1567883"/>
                  <a:pt x="1292799" y="1569830"/>
                </a:cubicBezTo>
                <a:cubicBezTo>
                  <a:pt x="1300056" y="1569830"/>
                  <a:pt x="1309005" y="1567883"/>
                  <a:pt x="1308523" y="1565546"/>
                </a:cubicBezTo>
                <a:cubicBezTo>
                  <a:pt x="1308038" y="1563209"/>
                  <a:pt x="1299089" y="1558144"/>
                  <a:pt x="1291107" y="1555806"/>
                </a:cubicBezTo>
                <a:cubicBezTo>
                  <a:pt x="1282496" y="1553723"/>
                  <a:pt x="1273499" y="1552807"/>
                  <a:pt x="1264499" y="1553081"/>
                </a:cubicBezTo>
                <a:cubicBezTo>
                  <a:pt x="1260218" y="1553508"/>
                  <a:pt x="1256155" y="1554774"/>
                  <a:pt x="1252648" y="1556780"/>
                </a:cubicBezTo>
                <a:lnTo>
                  <a:pt x="1252407" y="1556780"/>
                </a:lnTo>
                <a:cubicBezTo>
                  <a:pt x="1231748" y="1545699"/>
                  <a:pt x="1207560" y="1539679"/>
                  <a:pt x="1182745" y="1539446"/>
                </a:cubicBezTo>
                <a:close/>
                <a:moveTo>
                  <a:pt x="5794202" y="1536135"/>
                </a:moveTo>
                <a:cubicBezTo>
                  <a:pt x="5781382" y="1547236"/>
                  <a:pt x="5784767" y="1549574"/>
                  <a:pt x="5824921" y="1555612"/>
                </a:cubicBezTo>
                <a:cubicBezTo>
                  <a:pt x="5840980" y="1560501"/>
                  <a:pt x="5857865" y="1563383"/>
                  <a:pt x="5874991" y="1564182"/>
                </a:cubicBezTo>
                <a:lnTo>
                  <a:pt x="5899179" y="1562039"/>
                </a:lnTo>
                <a:cubicBezTo>
                  <a:pt x="5865120" y="1551093"/>
                  <a:pt x="5830025" y="1542445"/>
                  <a:pt x="5794202" y="1536135"/>
                </a:cubicBezTo>
                <a:close/>
                <a:moveTo>
                  <a:pt x="4637770" y="1535356"/>
                </a:moveTo>
                <a:cubicBezTo>
                  <a:pt x="4627851" y="1536135"/>
                  <a:pt x="4624225" y="1538861"/>
                  <a:pt x="4633659" y="1543147"/>
                </a:cubicBezTo>
                <a:lnTo>
                  <a:pt x="4634141" y="1542562"/>
                </a:lnTo>
                <a:cubicBezTo>
                  <a:pt x="4640284" y="1544685"/>
                  <a:pt x="4646815" y="1545950"/>
                  <a:pt x="4653491" y="1546263"/>
                </a:cubicBezTo>
                <a:cubicBezTo>
                  <a:pt x="4658812" y="1545290"/>
                  <a:pt x="4659782" y="1542368"/>
                  <a:pt x="4664375" y="1539057"/>
                </a:cubicBezTo>
                <a:cubicBezTo>
                  <a:pt x="4655620" y="1537323"/>
                  <a:pt x="4646744" y="1536096"/>
                  <a:pt x="4637770" y="1535356"/>
                </a:cubicBezTo>
                <a:close/>
                <a:moveTo>
                  <a:pt x="2543323" y="1534965"/>
                </a:moveTo>
                <a:lnTo>
                  <a:pt x="2536792" y="1536329"/>
                </a:lnTo>
                <a:lnTo>
                  <a:pt x="2531954" y="1537303"/>
                </a:lnTo>
                <a:cubicBezTo>
                  <a:pt x="2534689" y="1537538"/>
                  <a:pt x="2537445" y="1537538"/>
                  <a:pt x="2540180" y="1537303"/>
                </a:cubicBezTo>
                <a:cubicBezTo>
                  <a:pt x="2541896" y="1536894"/>
                  <a:pt x="2543420" y="1536096"/>
                  <a:pt x="2544532" y="1534965"/>
                </a:cubicBezTo>
                <a:close/>
                <a:moveTo>
                  <a:pt x="2256937" y="1534965"/>
                </a:moveTo>
                <a:cubicBezTo>
                  <a:pt x="2258435" y="1535822"/>
                  <a:pt x="2260058" y="1536544"/>
                  <a:pt x="2261774" y="1537108"/>
                </a:cubicBezTo>
                <a:lnTo>
                  <a:pt x="2272176" y="1537108"/>
                </a:lnTo>
                <a:cubicBezTo>
                  <a:pt x="2269903" y="1536252"/>
                  <a:pt x="2267554" y="1535532"/>
                  <a:pt x="2265162" y="1534965"/>
                </a:cubicBezTo>
                <a:cubicBezTo>
                  <a:pt x="2262427" y="1534714"/>
                  <a:pt x="2259669" y="1534714"/>
                  <a:pt x="2256937" y="1534965"/>
                </a:cubicBezTo>
                <a:close/>
                <a:moveTo>
                  <a:pt x="2755423" y="1532848"/>
                </a:moveTo>
                <a:cubicBezTo>
                  <a:pt x="2751764" y="1533602"/>
                  <a:pt x="2749890" y="1535550"/>
                  <a:pt x="2750132" y="1538472"/>
                </a:cubicBezTo>
                <a:lnTo>
                  <a:pt x="2801652" y="1552105"/>
                </a:lnTo>
                <a:cubicBezTo>
                  <a:pt x="2803587" y="1550353"/>
                  <a:pt x="2806972" y="1548795"/>
                  <a:pt x="2805763" y="1548210"/>
                </a:cubicBezTo>
                <a:cubicBezTo>
                  <a:pt x="2795365" y="1542660"/>
                  <a:pt x="2784455" y="1537771"/>
                  <a:pt x="2773111" y="1533603"/>
                </a:cubicBezTo>
                <a:lnTo>
                  <a:pt x="2771418" y="1534383"/>
                </a:lnTo>
                <a:cubicBezTo>
                  <a:pt x="2764524" y="1532532"/>
                  <a:pt x="2759081" y="1532093"/>
                  <a:pt x="2755423" y="1532848"/>
                </a:cubicBezTo>
                <a:close/>
                <a:moveTo>
                  <a:pt x="1307312" y="1532628"/>
                </a:moveTo>
                <a:lnTo>
                  <a:pt x="1284817" y="1535162"/>
                </a:lnTo>
                <a:cubicBezTo>
                  <a:pt x="1286270" y="1541783"/>
                  <a:pt x="1298363" y="1546263"/>
                  <a:pt x="1315052" y="1548210"/>
                </a:cubicBezTo>
                <a:cubicBezTo>
                  <a:pt x="1326687" y="1549457"/>
                  <a:pt x="1338394" y="1550042"/>
                  <a:pt x="1350126" y="1549964"/>
                </a:cubicBezTo>
                <a:cubicBezTo>
                  <a:pt x="1360284" y="1549964"/>
                  <a:pt x="1366815" y="1548406"/>
                  <a:pt x="1360043" y="1544314"/>
                </a:cubicBezTo>
                <a:cubicBezTo>
                  <a:pt x="1352496" y="1540867"/>
                  <a:pt x="1343691" y="1539640"/>
                  <a:pt x="1335128" y="1540810"/>
                </a:cubicBezTo>
                <a:lnTo>
                  <a:pt x="1335128" y="1540615"/>
                </a:lnTo>
                <a:lnTo>
                  <a:pt x="1310940" y="1542368"/>
                </a:lnTo>
                <a:close/>
                <a:moveTo>
                  <a:pt x="6140574" y="1531655"/>
                </a:moveTo>
                <a:lnTo>
                  <a:pt x="6140574" y="1532045"/>
                </a:lnTo>
                <a:cubicBezTo>
                  <a:pt x="6138154" y="1532045"/>
                  <a:pt x="6136704" y="1535162"/>
                  <a:pt x="6138639" y="1535941"/>
                </a:cubicBezTo>
                <a:cubicBezTo>
                  <a:pt x="6145242" y="1538141"/>
                  <a:pt x="6152040" y="1539971"/>
                  <a:pt x="6158957" y="1541394"/>
                </a:cubicBezTo>
                <a:cubicBezTo>
                  <a:pt x="6158957" y="1538278"/>
                  <a:pt x="6158957" y="1536135"/>
                  <a:pt x="6158957" y="1534186"/>
                </a:cubicBezTo>
                <a:cubicBezTo>
                  <a:pt x="6152911" y="1533037"/>
                  <a:pt x="6146766" y="1532201"/>
                  <a:pt x="6140574" y="1531655"/>
                </a:cubicBezTo>
                <a:close/>
                <a:moveTo>
                  <a:pt x="5864348" y="1531655"/>
                </a:moveTo>
                <a:cubicBezTo>
                  <a:pt x="5859266" y="1531655"/>
                  <a:pt x="5856849" y="1533798"/>
                  <a:pt x="5851044" y="1535744"/>
                </a:cubicBezTo>
                <a:cubicBezTo>
                  <a:pt x="5859025" y="1537186"/>
                  <a:pt x="5867103" y="1538219"/>
                  <a:pt x="5875232" y="1538861"/>
                </a:cubicBezTo>
                <a:cubicBezTo>
                  <a:pt x="5879584" y="1538861"/>
                  <a:pt x="5881037" y="1536523"/>
                  <a:pt x="5883454" y="1535162"/>
                </a:cubicBezTo>
                <a:cubicBezTo>
                  <a:pt x="5876778" y="1533914"/>
                  <a:pt x="5869983" y="1533135"/>
                  <a:pt x="5863137" y="1532824"/>
                </a:cubicBezTo>
                <a:close/>
                <a:moveTo>
                  <a:pt x="5566348" y="1529512"/>
                </a:moveTo>
                <a:cubicBezTo>
                  <a:pt x="5567074" y="1530526"/>
                  <a:pt x="5567874" y="1531499"/>
                  <a:pt x="5568768" y="1532434"/>
                </a:cubicBezTo>
                <a:lnTo>
                  <a:pt x="5571430" y="1530876"/>
                </a:lnTo>
                <a:close/>
                <a:moveTo>
                  <a:pt x="4199965" y="1528538"/>
                </a:moveTo>
                <a:cubicBezTo>
                  <a:pt x="4197547" y="1528538"/>
                  <a:pt x="4194403" y="1530681"/>
                  <a:pt x="4195127" y="1531070"/>
                </a:cubicBezTo>
                <a:cubicBezTo>
                  <a:pt x="4201176" y="1533603"/>
                  <a:pt x="4207948" y="1535744"/>
                  <a:pt x="4220767" y="1540419"/>
                </a:cubicBezTo>
                <a:cubicBezTo>
                  <a:pt x="4220767" y="1536135"/>
                  <a:pt x="4222461" y="1532628"/>
                  <a:pt x="4219556" y="1531460"/>
                </a:cubicBezTo>
                <a:lnTo>
                  <a:pt x="4218832" y="1532045"/>
                </a:lnTo>
                <a:cubicBezTo>
                  <a:pt x="4212761" y="1530195"/>
                  <a:pt x="4206422" y="1529025"/>
                  <a:pt x="4199965" y="1528538"/>
                </a:cubicBezTo>
                <a:close/>
                <a:moveTo>
                  <a:pt x="1878394" y="1527954"/>
                </a:moveTo>
                <a:cubicBezTo>
                  <a:pt x="1863881" y="1529123"/>
                  <a:pt x="1860493" y="1532628"/>
                  <a:pt x="1863637" y="1543147"/>
                </a:cubicBezTo>
                <a:lnTo>
                  <a:pt x="1863881" y="1543732"/>
                </a:lnTo>
                <a:cubicBezTo>
                  <a:pt x="1869105" y="1543419"/>
                  <a:pt x="1874305" y="1542699"/>
                  <a:pt x="1879361" y="1541589"/>
                </a:cubicBezTo>
                <a:cubicBezTo>
                  <a:pt x="1891020" y="1537129"/>
                  <a:pt x="1904710" y="1537791"/>
                  <a:pt x="1915642" y="1543341"/>
                </a:cubicBezTo>
                <a:cubicBezTo>
                  <a:pt x="1938139" y="1551522"/>
                  <a:pt x="1962035" y="1556976"/>
                  <a:pt x="1986515" y="1559508"/>
                </a:cubicBezTo>
                <a:lnTo>
                  <a:pt x="1982645" y="1570609"/>
                </a:lnTo>
                <a:lnTo>
                  <a:pt x="2080606" y="1586191"/>
                </a:lnTo>
                <a:cubicBezTo>
                  <a:pt x="2090281" y="1578791"/>
                  <a:pt x="2073349" y="1571779"/>
                  <a:pt x="2053516" y="1564571"/>
                </a:cubicBezTo>
                <a:cubicBezTo>
                  <a:pt x="2049813" y="1564785"/>
                  <a:pt x="2046090" y="1564785"/>
                  <a:pt x="2042388" y="1564571"/>
                </a:cubicBezTo>
                <a:cubicBezTo>
                  <a:pt x="2039269" y="1563967"/>
                  <a:pt x="2036197" y="1563188"/>
                  <a:pt x="2033198" y="1562233"/>
                </a:cubicBezTo>
                <a:cubicBezTo>
                  <a:pt x="2033198" y="1562233"/>
                  <a:pt x="2033198" y="1560675"/>
                  <a:pt x="2035374" y="1560675"/>
                </a:cubicBezTo>
                <a:lnTo>
                  <a:pt x="2053031" y="1562430"/>
                </a:lnTo>
                <a:cubicBezTo>
                  <a:pt x="2066817" y="1562430"/>
                  <a:pt x="2081330" y="1563597"/>
                  <a:pt x="2094393" y="1562430"/>
                </a:cubicBezTo>
                <a:cubicBezTo>
                  <a:pt x="2099327" y="1562060"/>
                  <a:pt x="2104165" y="1561007"/>
                  <a:pt x="2108664" y="1559313"/>
                </a:cubicBezTo>
                <a:cubicBezTo>
                  <a:pt x="2080484" y="1551210"/>
                  <a:pt x="2051629" y="1544705"/>
                  <a:pt x="2022311" y="1539836"/>
                </a:cubicBezTo>
                <a:cubicBezTo>
                  <a:pt x="2003687" y="1536720"/>
                  <a:pt x="1994979" y="1536523"/>
                  <a:pt x="1987965" y="1539836"/>
                </a:cubicBezTo>
                <a:cubicBezTo>
                  <a:pt x="1978846" y="1539640"/>
                  <a:pt x="1969775" y="1538726"/>
                  <a:pt x="1960875" y="1537108"/>
                </a:cubicBezTo>
                <a:cubicBezTo>
                  <a:pt x="1933301" y="1533992"/>
                  <a:pt x="1905485" y="1530681"/>
                  <a:pt x="1878394" y="1527954"/>
                </a:cubicBezTo>
                <a:close/>
                <a:moveTo>
                  <a:pt x="2830678" y="1527759"/>
                </a:moveTo>
                <a:lnTo>
                  <a:pt x="2871073" y="1546263"/>
                </a:lnTo>
                <a:cubicBezTo>
                  <a:pt x="2891027" y="1551015"/>
                  <a:pt x="2912361" y="1550334"/>
                  <a:pt x="2931785" y="1544314"/>
                </a:cubicBezTo>
                <a:lnTo>
                  <a:pt x="2930815" y="1544120"/>
                </a:lnTo>
                <a:cubicBezTo>
                  <a:pt x="2899275" y="1532980"/>
                  <a:pt x="2865120" y="1527410"/>
                  <a:pt x="2830678" y="1527759"/>
                </a:cubicBezTo>
                <a:close/>
                <a:moveTo>
                  <a:pt x="5442506" y="1525422"/>
                </a:moveTo>
                <a:cubicBezTo>
                  <a:pt x="5433315" y="1525422"/>
                  <a:pt x="5435976" y="1532824"/>
                  <a:pt x="5445893" y="1535550"/>
                </a:cubicBezTo>
                <a:cubicBezTo>
                  <a:pt x="5451939" y="1537264"/>
                  <a:pt x="5458351" y="1538063"/>
                  <a:pt x="5464761" y="1537887"/>
                </a:cubicBezTo>
                <a:cubicBezTo>
                  <a:pt x="5468631" y="1536135"/>
                  <a:pt x="5469840" y="1532434"/>
                  <a:pt x="5474433" y="1527565"/>
                </a:cubicBezTo>
                <a:lnTo>
                  <a:pt x="5475404" y="1527565"/>
                </a:lnTo>
                <a:cubicBezTo>
                  <a:pt x="5464518" y="1526240"/>
                  <a:pt x="5453511" y="1525539"/>
                  <a:pt x="5442506" y="1525422"/>
                </a:cubicBezTo>
                <a:close/>
                <a:moveTo>
                  <a:pt x="4466277" y="1525422"/>
                </a:moveTo>
                <a:cubicBezTo>
                  <a:pt x="4461681" y="1529317"/>
                  <a:pt x="4457763" y="1533720"/>
                  <a:pt x="4454664" y="1538472"/>
                </a:cubicBezTo>
                <a:cubicBezTo>
                  <a:pt x="4454664" y="1539640"/>
                  <a:pt x="4462889" y="1543732"/>
                  <a:pt x="4468453" y="1545093"/>
                </a:cubicBezTo>
                <a:cubicBezTo>
                  <a:pt x="4474017" y="1546457"/>
                  <a:pt x="4485384" y="1546263"/>
                  <a:pt x="4485625" y="1545093"/>
                </a:cubicBezTo>
                <a:lnTo>
                  <a:pt x="4484175" y="1544511"/>
                </a:lnTo>
                <a:cubicBezTo>
                  <a:pt x="4484442" y="1539212"/>
                  <a:pt x="4483885" y="1533914"/>
                  <a:pt x="4482481" y="1528733"/>
                </a:cubicBezTo>
                <a:close/>
                <a:moveTo>
                  <a:pt x="4509089" y="1524254"/>
                </a:moveTo>
                <a:cubicBezTo>
                  <a:pt x="4509089" y="1524254"/>
                  <a:pt x="4509089" y="1526395"/>
                  <a:pt x="4510298" y="1526592"/>
                </a:cubicBezTo>
                <a:lnTo>
                  <a:pt x="4529890" y="1530681"/>
                </a:lnTo>
                <a:lnTo>
                  <a:pt x="4528681" y="1526592"/>
                </a:lnTo>
                <a:close/>
                <a:moveTo>
                  <a:pt x="2446571" y="1524254"/>
                </a:moveTo>
                <a:lnTo>
                  <a:pt x="2448991" y="1527174"/>
                </a:lnTo>
                <a:cubicBezTo>
                  <a:pt x="2450756" y="1527410"/>
                  <a:pt x="2452546" y="1527410"/>
                  <a:pt x="2454311" y="1527174"/>
                </a:cubicBezTo>
                <a:cubicBezTo>
                  <a:pt x="2454311" y="1527174"/>
                  <a:pt x="2454311" y="1525813"/>
                  <a:pt x="2452861" y="1525033"/>
                </a:cubicBezTo>
                <a:close/>
                <a:moveTo>
                  <a:pt x="2529052" y="1522111"/>
                </a:moveTo>
                <a:cubicBezTo>
                  <a:pt x="2523973" y="1524253"/>
                  <a:pt x="2521434" y="1525422"/>
                  <a:pt x="2523369" y="1526883"/>
                </a:cubicBezTo>
                <a:lnTo>
                  <a:pt x="2542552" y="1532797"/>
                </a:lnTo>
                <a:lnTo>
                  <a:pt x="2543323" y="1533407"/>
                </a:lnTo>
                <a:lnTo>
                  <a:pt x="2544532" y="1533407"/>
                </a:lnTo>
                <a:lnTo>
                  <a:pt x="2542552" y="1532797"/>
                </a:lnTo>
                <a:close/>
                <a:moveTo>
                  <a:pt x="1669165" y="1521527"/>
                </a:moveTo>
                <a:lnTo>
                  <a:pt x="1668924" y="1521721"/>
                </a:lnTo>
                <a:cubicBezTo>
                  <a:pt x="1670376" y="1523279"/>
                  <a:pt x="1671826" y="1526007"/>
                  <a:pt x="1673520" y="1526201"/>
                </a:cubicBezTo>
                <a:cubicBezTo>
                  <a:pt x="1680003" y="1527234"/>
                  <a:pt x="1686535" y="1527935"/>
                  <a:pt x="1693112" y="1528344"/>
                </a:cubicBezTo>
                <a:cubicBezTo>
                  <a:pt x="1690694" y="1526201"/>
                  <a:pt x="1688759" y="1523670"/>
                  <a:pt x="1687066" y="1523279"/>
                </a:cubicBezTo>
                <a:cubicBezTo>
                  <a:pt x="1681260" y="1522111"/>
                  <a:pt x="1675214" y="1522111"/>
                  <a:pt x="1669165" y="1521527"/>
                </a:cubicBezTo>
                <a:close/>
                <a:moveTo>
                  <a:pt x="1130014" y="1521527"/>
                </a:moveTo>
                <a:cubicBezTo>
                  <a:pt x="1132190" y="1523279"/>
                  <a:pt x="1133401" y="1525616"/>
                  <a:pt x="1136545" y="1526395"/>
                </a:cubicBezTo>
                <a:cubicBezTo>
                  <a:pt x="1140438" y="1527195"/>
                  <a:pt x="1144504" y="1527195"/>
                  <a:pt x="1148397" y="1526395"/>
                </a:cubicBezTo>
                <a:cubicBezTo>
                  <a:pt x="1149849" y="1527174"/>
                  <a:pt x="1145253" y="1524643"/>
                  <a:pt x="1143318" y="1523085"/>
                </a:cubicBezTo>
                <a:lnTo>
                  <a:pt x="1143318" y="1521527"/>
                </a:lnTo>
                <a:close/>
                <a:moveTo>
                  <a:pt x="4398307" y="1521332"/>
                </a:moveTo>
                <a:cubicBezTo>
                  <a:pt x="4383311" y="1522111"/>
                  <a:pt x="4378230" y="1526980"/>
                  <a:pt x="4379924" y="1533992"/>
                </a:cubicBezTo>
                <a:lnTo>
                  <a:pt x="4428300" y="1543535"/>
                </a:lnTo>
                <a:cubicBezTo>
                  <a:pt x="4430476" y="1539446"/>
                  <a:pt x="4434347" y="1536135"/>
                  <a:pt x="4433137" y="1530876"/>
                </a:cubicBezTo>
                <a:lnTo>
                  <a:pt x="4432414" y="1530681"/>
                </a:lnTo>
                <a:cubicBezTo>
                  <a:pt x="4431202" y="1524837"/>
                  <a:pt x="4413305" y="1520553"/>
                  <a:pt x="4398307" y="1521332"/>
                </a:cubicBezTo>
                <a:close/>
                <a:moveTo>
                  <a:pt x="2296364" y="1521138"/>
                </a:moveTo>
                <a:cubicBezTo>
                  <a:pt x="2289350" y="1521138"/>
                  <a:pt x="2280157" y="1523864"/>
                  <a:pt x="2282334" y="1525616"/>
                </a:cubicBezTo>
                <a:cubicBezTo>
                  <a:pt x="2289106" y="1532045"/>
                  <a:pt x="2284995" y="1535356"/>
                  <a:pt x="2275320" y="1537693"/>
                </a:cubicBezTo>
                <a:cubicBezTo>
                  <a:pt x="2281536" y="1546652"/>
                  <a:pt x="2291453" y="1553547"/>
                  <a:pt x="2303378" y="1557170"/>
                </a:cubicBezTo>
                <a:cubicBezTo>
                  <a:pt x="2309813" y="1560326"/>
                  <a:pt x="2316971" y="1562448"/>
                  <a:pt x="2324422" y="1563403"/>
                </a:cubicBezTo>
                <a:lnTo>
                  <a:pt x="2322969" y="1561651"/>
                </a:lnTo>
                <a:cubicBezTo>
                  <a:pt x="2326720" y="1561923"/>
                  <a:pt x="2330131" y="1559917"/>
                  <a:pt x="2330953" y="1556976"/>
                </a:cubicBezTo>
                <a:cubicBezTo>
                  <a:pt x="2330953" y="1554833"/>
                  <a:pt x="2329018" y="1551911"/>
                  <a:pt x="2325872" y="1549185"/>
                </a:cubicBezTo>
                <a:cubicBezTo>
                  <a:pt x="2318617" y="1543147"/>
                  <a:pt x="2310392" y="1537693"/>
                  <a:pt x="2325872" y="1534771"/>
                </a:cubicBezTo>
                <a:cubicBezTo>
                  <a:pt x="2329018" y="1534771"/>
                  <a:pt x="2323211" y="1528344"/>
                  <a:pt x="2317649" y="1525228"/>
                </a:cubicBezTo>
                <a:cubicBezTo>
                  <a:pt x="2310925" y="1522813"/>
                  <a:pt x="2303716" y="1521428"/>
                  <a:pt x="2296364" y="1521138"/>
                </a:cubicBezTo>
                <a:close/>
                <a:moveTo>
                  <a:pt x="6203705" y="1520163"/>
                </a:moveTo>
                <a:lnTo>
                  <a:pt x="6203705" y="1520553"/>
                </a:lnTo>
                <a:lnTo>
                  <a:pt x="6204103" y="1520631"/>
                </a:lnTo>
                <a:lnTo>
                  <a:pt x="6219519" y="1538788"/>
                </a:lnTo>
                <a:cubicBezTo>
                  <a:pt x="6226563" y="1542124"/>
                  <a:pt x="6236843" y="1543244"/>
                  <a:pt x="6254742" y="1544120"/>
                </a:cubicBezTo>
                <a:cubicBezTo>
                  <a:pt x="6243375" y="1533992"/>
                  <a:pt x="6237691" y="1528928"/>
                  <a:pt x="6231311" y="1525982"/>
                </a:cubicBezTo>
                <a:lnTo>
                  <a:pt x="6204103" y="1520631"/>
                </a:lnTo>
                <a:close/>
                <a:moveTo>
                  <a:pt x="2226458" y="1519968"/>
                </a:moveTo>
                <a:lnTo>
                  <a:pt x="2226458" y="1520359"/>
                </a:lnTo>
                <a:cubicBezTo>
                  <a:pt x="2214607" y="1520359"/>
                  <a:pt x="2202270" y="1518410"/>
                  <a:pt x="2202270" y="1523475"/>
                </a:cubicBezTo>
                <a:cubicBezTo>
                  <a:pt x="2202270" y="1523475"/>
                  <a:pt x="2204208" y="1525228"/>
                  <a:pt x="2206143" y="1525813"/>
                </a:cubicBezTo>
                <a:cubicBezTo>
                  <a:pt x="2214488" y="1529610"/>
                  <a:pt x="2224838" y="1529064"/>
                  <a:pt x="2232507" y="1524449"/>
                </a:cubicBezTo>
                <a:cubicBezTo>
                  <a:pt x="2233716" y="1524449"/>
                  <a:pt x="2232507" y="1523085"/>
                  <a:pt x="2233716" y="1522306"/>
                </a:cubicBezTo>
                <a:cubicBezTo>
                  <a:pt x="2231370" y="1521410"/>
                  <a:pt x="2228927" y="1520631"/>
                  <a:pt x="2226458" y="1519968"/>
                </a:cubicBezTo>
                <a:close/>
                <a:moveTo>
                  <a:pt x="849432" y="1519580"/>
                </a:moveTo>
                <a:cubicBezTo>
                  <a:pt x="849432" y="1519580"/>
                  <a:pt x="849432" y="1520942"/>
                  <a:pt x="849432" y="1521721"/>
                </a:cubicBezTo>
                <a:lnTo>
                  <a:pt x="860075" y="1521721"/>
                </a:lnTo>
                <a:cubicBezTo>
                  <a:pt x="860075" y="1521721"/>
                  <a:pt x="860075" y="1521138"/>
                  <a:pt x="860075" y="1520359"/>
                </a:cubicBezTo>
                <a:lnTo>
                  <a:pt x="860318" y="1519580"/>
                </a:lnTo>
                <a:cubicBezTo>
                  <a:pt x="856690" y="1519384"/>
                  <a:pt x="853061" y="1519384"/>
                  <a:pt x="849432" y="1519580"/>
                </a:cubicBezTo>
                <a:close/>
                <a:moveTo>
                  <a:pt x="2633544" y="1519384"/>
                </a:moveTo>
                <a:lnTo>
                  <a:pt x="2632336" y="1520163"/>
                </a:lnTo>
                <a:cubicBezTo>
                  <a:pt x="2632336" y="1520163"/>
                  <a:pt x="2632336" y="1522111"/>
                  <a:pt x="2632336" y="1522696"/>
                </a:cubicBezTo>
                <a:cubicBezTo>
                  <a:pt x="2634756" y="1522890"/>
                  <a:pt x="2637173" y="1522890"/>
                  <a:pt x="2639593" y="1522696"/>
                </a:cubicBezTo>
                <a:cubicBezTo>
                  <a:pt x="2639593" y="1522696"/>
                  <a:pt x="2639593" y="1520942"/>
                  <a:pt x="2639593" y="1520359"/>
                </a:cubicBezTo>
                <a:cubicBezTo>
                  <a:pt x="2637610" y="1519891"/>
                  <a:pt x="2635601" y="1519559"/>
                  <a:pt x="2633544" y="1519384"/>
                </a:cubicBezTo>
                <a:close/>
                <a:moveTo>
                  <a:pt x="2797541" y="1519189"/>
                </a:moveTo>
                <a:lnTo>
                  <a:pt x="2776497" y="1522111"/>
                </a:lnTo>
                <a:lnTo>
                  <a:pt x="2802620" y="1532824"/>
                </a:lnTo>
                <a:cubicBezTo>
                  <a:pt x="2800200" y="1526395"/>
                  <a:pt x="2798991" y="1522696"/>
                  <a:pt x="2797541" y="1519189"/>
                </a:cubicBezTo>
                <a:close/>
                <a:moveTo>
                  <a:pt x="1521317" y="1518556"/>
                </a:moveTo>
                <a:lnTo>
                  <a:pt x="1495926" y="1527510"/>
                </a:lnTo>
                <a:lnTo>
                  <a:pt x="1495255" y="1527371"/>
                </a:lnTo>
                <a:lnTo>
                  <a:pt x="1493561" y="1528344"/>
                </a:lnTo>
                <a:lnTo>
                  <a:pt x="1495926" y="1527510"/>
                </a:lnTo>
                <a:lnTo>
                  <a:pt x="1522345" y="1533019"/>
                </a:lnTo>
                <a:cubicBezTo>
                  <a:pt x="1517675" y="1533992"/>
                  <a:pt x="1513082" y="1535162"/>
                  <a:pt x="1508556" y="1536523"/>
                </a:cubicBezTo>
                <a:cubicBezTo>
                  <a:pt x="1500092" y="1539640"/>
                  <a:pt x="1494287" y="1543535"/>
                  <a:pt x="1510735" y="1549574"/>
                </a:cubicBezTo>
                <a:cubicBezTo>
                  <a:pt x="1524280" y="1556001"/>
                  <a:pt x="1540655" y="1557287"/>
                  <a:pt x="1555482" y="1553081"/>
                </a:cubicBezTo>
                <a:cubicBezTo>
                  <a:pt x="1557562" y="1552379"/>
                  <a:pt x="1559764" y="1551931"/>
                  <a:pt x="1562014" y="1551717"/>
                </a:cubicBezTo>
                <a:cubicBezTo>
                  <a:pt x="1578510" y="1560092"/>
                  <a:pt x="1596941" y="1565642"/>
                  <a:pt x="1616195" y="1568078"/>
                </a:cubicBezTo>
                <a:cubicBezTo>
                  <a:pt x="1616195" y="1565350"/>
                  <a:pt x="1621033" y="1562430"/>
                  <a:pt x="1616195" y="1559896"/>
                </a:cubicBezTo>
                <a:cubicBezTo>
                  <a:pt x="1608211" y="1554833"/>
                  <a:pt x="1593942" y="1549964"/>
                  <a:pt x="1585717" y="1544899"/>
                </a:cubicBezTo>
                <a:cubicBezTo>
                  <a:pt x="1582332" y="1542756"/>
                  <a:pt x="1587411" y="1540030"/>
                  <a:pt x="1590072" y="1534965"/>
                </a:cubicBezTo>
                <a:cubicBezTo>
                  <a:pt x="1605964" y="1540030"/>
                  <a:pt x="1621056" y="1546574"/>
                  <a:pt x="1635061" y="1554443"/>
                </a:cubicBezTo>
                <a:cubicBezTo>
                  <a:pt x="1650373" y="1567221"/>
                  <a:pt x="1671319" y="1574642"/>
                  <a:pt x="1693353" y="1575089"/>
                </a:cubicBezTo>
                <a:cubicBezTo>
                  <a:pt x="1724243" y="1578263"/>
                  <a:pt x="1754211" y="1585782"/>
                  <a:pt x="1781883" y="1597292"/>
                </a:cubicBezTo>
                <a:cubicBezTo>
                  <a:pt x="1786672" y="1593047"/>
                  <a:pt x="1792114" y="1589328"/>
                  <a:pt x="1798090" y="1586191"/>
                </a:cubicBezTo>
                <a:cubicBezTo>
                  <a:pt x="1806724" y="1583308"/>
                  <a:pt x="1815624" y="1580952"/>
                  <a:pt x="1824695" y="1579179"/>
                </a:cubicBezTo>
                <a:lnTo>
                  <a:pt x="1799057" y="1571779"/>
                </a:lnTo>
                <a:lnTo>
                  <a:pt x="1833647" y="1568857"/>
                </a:lnTo>
                <a:cubicBezTo>
                  <a:pt x="1817173" y="1558416"/>
                  <a:pt x="1797556" y="1551696"/>
                  <a:pt x="1776804" y="1549379"/>
                </a:cubicBezTo>
                <a:cubicBezTo>
                  <a:pt x="1752616" y="1547627"/>
                  <a:pt x="1757695" y="1556391"/>
                  <a:pt x="1748987" y="1561454"/>
                </a:cubicBezTo>
                <a:lnTo>
                  <a:pt x="1776560" y="1568272"/>
                </a:lnTo>
                <a:cubicBezTo>
                  <a:pt x="1753147" y="1567006"/>
                  <a:pt x="1730071" y="1563266"/>
                  <a:pt x="1707866" y="1557170"/>
                </a:cubicBezTo>
                <a:cubicBezTo>
                  <a:pt x="1705690" y="1552302"/>
                  <a:pt x="1703272" y="1547431"/>
                  <a:pt x="1700370" y="1541198"/>
                </a:cubicBezTo>
                <a:lnTo>
                  <a:pt x="1663119" y="1531266"/>
                </a:lnTo>
                <a:lnTo>
                  <a:pt x="1656105" y="1541977"/>
                </a:lnTo>
                <a:lnTo>
                  <a:pt x="1651752" y="1541977"/>
                </a:lnTo>
                <a:cubicBezTo>
                  <a:pt x="1627564" y="1528150"/>
                  <a:pt x="1594183" y="1529512"/>
                  <a:pt x="1565399" y="1523670"/>
                </a:cubicBezTo>
                <a:cubicBezTo>
                  <a:pt x="1542058" y="1519579"/>
                  <a:pt x="1530327" y="1517826"/>
                  <a:pt x="1521317" y="1518556"/>
                </a:cubicBezTo>
                <a:close/>
                <a:moveTo>
                  <a:pt x="3383133" y="1517825"/>
                </a:moveTo>
                <a:lnTo>
                  <a:pt x="3380957" y="1519384"/>
                </a:lnTo>
                <a:lnTo>
                  <a:pt x="3368862" y="1519384"/>
                </a:lnTo>
                <a:cubicBezTo>
                  <a:pt x="3368862" y="1519384"/>
                  <a:pt x="3368862" y="1520942"/>
                  <a:pt x="3368862" y="1521721"/>
                </a:cubicBezTo>
                <a:lnTo>
                  <a:pt x="3380231" y="1521721"/>
                </a:lnTo>
                <a:cubicBezTo>
                  <a:pt x="3380231" y="1521721"/>
                  <a:pt x="3383375" y="1518604"/>
                  <a:pt x="3383133" y="1517825"/>
                </a:cubicBezTo>
                <a:close/>
                <a:moveTo>
                  <a:pt x="4144181" y="1516779"/>
                </a:moveTo>
                <a:lnTo>
                  <a:pt x="4138026" y="1517989"/>
                </a:lnTo>
                <a:lnTo>
                  <a:pt x="4137560" y="1517631"/>
                </a:lnTo>
                <a:lnTo>
                  <a:pt x="4134899" y="1518604"/>
                </a:lnTo>
                <a:lnTo>
                  <a:pt x="4138026" y="1517989"/>
                </a:lnTo>
                <a:lnTo>
                  <a:pt x="4142881" y="1521721"/>
                </a:lnTo>
                <a:cubicBezTo>
                  <a:pt x="4149412" y="1523085"/>
                  <a:pt x="4156185" y="1523475"/>
                  <a:pt x="4163199" y="1524449"/>
                </a:cubicBezTo>
                <a:cubicBezTo>
                  <a:pt x="4161749" y="1522306"/>
                  <a:pt x="4161749" y="1520553"/>
                  <a:pt x="4159087" y="1519189"/>
                </a:cubicBezTo>
                <a:cubicBezTo>
                  <a:pt x="4154129" y="1517924"/>
                  <a:pt x="4148686" y="1516998"/>
                  <a:pt x="4144181" y="1516779"/>
                </a:cubicBezTo>
                <a:close/>
                <a:moveTo>
                  <a:pt x="1630467" y="1516658"/>
                </a:moveTo>
                <a:lnTo>
                  <a:pt x="1631191" y="1517437"/>
                </a:lnTo>
                <a:lnTo>
                  <a:pt x="1631191" y="1524837"/>
                </a:lnTo>
                <a:cubicBezTo>
                  <a:pt x="1635353" y="1525890"/>
                  <a:pt x="1639657" y="1526473"/>
                  <a:pt x="1644012" y="1526592"/>
                </a:cubicBezTo>
                <a:cubicBezTo>
                  <a:pt x="1645340" y="1526493"/>
                  <a:pt x="1646308" y="1525539"/>
                  <a:pt x="1646188" y="1524467"/>
                </a:cubicBezTo>
                <a:cubicBezTo>
                  <a:pt x="1646115" y="1523923"/>
                  <a:pt x="1645777" y="1523416"/>
                  <a:pt x="1645221" y="1523085"/>
                </a:cubicBezTo>
                <a:cubicBezTo>
                  <a:pt x="1640503" y="1520651"/>
                  <a:pt x="1635568" y="1518508"/>
                  <a:pt x="1630467" y="1516658"/>
                </a:cubicBezTo>
                <a:close/>
                <a:moveTo>
                  <a:pt x="5547724" y="1515294"/>
                </a:moveTo>
                <a:cubicBezTo>
                  <a:pt x="5544339" y="1514807"/>
                  <a:pt x="5540855" y="1515216"/>
                  <a:pt x="5537808" y="1516463"/>
                </a:cubicBezTo>
                <a:cubicBezTo>
                  <a:pt x="5537808" y="1516463"/>
                  <a:pt x="5541678" y="1519774"/>
                  <a:pt x="5544821" y="1520747"/>
                </a:cubicBezTo>
                <a:cubicBezTo>
                  <a:pt x="5548717" y="1521760"/>
                  <a:pt x="5552828" y="1522169"/>
                  <a:pt x="5556917" y="1521917"/>
                </a:cubicBezTo>
                <a:cubicBezTo>
                  <a:pt x="5560350" y="1521177"/>
                  <a:pt x="5563616" y="1520007"/>
                  <a:pt x="5566592" y="1518410"/>
                </a:cubicBezTo>
                <a:cubicBezTo>
                  <a:pt x="5560350" y="1517574"/>
                  <a:pt x="5554037" y="1516989"/>
                  <a:pt x="5547724" y="1516658"/>
                </a:cubicBezTo>
                <a:close/>
                <a:moveTo>
                  <a:pt x="2128982" y="1515100"/>
                </a:moveTo>
                <a:cubicBezTo>
                  <a:pt x="2112776" y="1515100"/>
                  <a:pt x="2110114" y="1518995"/>
                  <a:pt x="2113743" y="1524643"/>
                </a:cubicBezTo>
                <a:cubicBezTo>
                  <a:pt x="2112654" y="1528422"/>
                  <a:pt x="2112583" y="1532336"/>
                  <a:pt x="2113502" y="1536135"/>
                </a:cubicBezTo>
                <a:cubicBezTo>
                  <a:pt x="2118362" y="1541374"/>
                  <a:pt x="2126176" y="1544314"/>
                  <a:pt x="2134302" y="1543926"/>
                </a:cubicBezTo>
                <a:cubicBezTo>
                  <a:pt x="2141560" y="1543926"/>
                  <a:pt x="2150268" y="1541783"/>
                  <a:pt x="2149300" y="1539640"/>
                </a:cubicBezTo>
                <a:cubicBezTo>
                  <a:pt x="2148333" y="1537499"/>
                  <a:pt x="2138899" y="1531655"/>
                  <a:pt x="2132852" y="1527565"/>
                </a:cubicBezTo>
                <a:lnTo>
                  <a:pt x="2172521" y="1527565"/>
                </a:lnTo>
                <a:cubicBezTo>
                  <a:pt x="2160814" y="1518703"/>
                  <a:pt x="2145019" y="1514183"/>
                  <a:pt x="2128982" y="1515100"/>
                </a:cubicBezTo>
                <a:close/>
                <a:moveTo>
                  <a:pt x="1748020" y="1514709"/>
                </a:moveTo>
                <a:lnTo>
                  <a:pt x="1759145" y="1517825"/>
                </a:lnTo>
                <a:cubicBezTo>
                  <a:pt x="1781642" y="1523085"/>
                  <a:pt x="1781883" y="1523279"/>
                  <a:pt x="1774628" y="1528344"/>
                </a:cubicBezTo>
                <a:lnTo>
                  <a:pt x="1776078" y="1530291"/>
                </a:lnTo>
                <a:lnTo>
                  <a:pt x="1774384" y="1528538"/>
                </a:lnTo>
                <a:lnTo>
                  <a:pt x="1740038" y="1525422"/>
                </a:lnTo>
                <a:cubicBezTo>
                  <a:pt x="1754719" y="1535239"/>
                  <a:pt x="1771893" y="1542368"/>
                  <a:pt x="1790349" y="1546263"/>
                </a:cubicBezTo>
                <a:lnTo>
                  <a:pt x="1843804" y="1543341"/>
                </a:lnTo>
                <a:cubicBezTo>
                  <a:pt x="1825447" y="1529025"/>
                  <a:pt x="1802490" y="1519112"/>
                  <a:pt x="1777528" y="1514709"/>
                </a:cubicBezTo>
                <a:cubicBezTo>
                  <a:pt x="1771337" y="1514048"/>
                  <a:pt x="1765097" y="1514048"/>
                  <a:pt x="1758904" y="1514709"/>
                </a:cubicBezTo>
                <a:close/>
                <a:moveTo>
                  <a:pt x="3901967" y="1514320"/>
                </a:moveTo>
                <a:lnTo>
                  <a:pt x="3922044" y="1530681"/>
                </a:lnTo>
                <a:lnTo>
                  <a:pt x="3912369" y="1534771"/>
                </a:lnTo>
                <a:cubicBezTo>
                  <a:pt x="3917691" y="1543147"/>
                  <a:pt x="3938977" y="1541783"/>
                  <a:pt x="3949135" y="1545873"/>
                </a:cubicBezTo>
                <a:cubicBezTo>
                  <a:pt x="3959295" y="1549964"/>
                  <a:pt x="3967518" y="1556586"/>
                  <a:pt x="3979613" y="1561066"/>
                </a:cubicBezTo>
                <a:cubicBezTo>
                  <a:pt x="3993107" y="1566090"/>
                  <a:pt x="4007211" y="1570006"/>
                  <a:pt x="4021699" y="1572752"/>
                </a:cubicBezTo>
                <a:cubicBezTo>
                  <a:pt x="4032100" y="1574290"/>
                  <a:pt x="4042743" y="1574290"/>
                  <a:pt x="4053145" y="1572752"/>
                </a:cubicBezTo>
                <a:cubicBezTo>
                  <a:pt x="4059917" y="1572946"/>
                  <a:pt x="4057256" y="1567687"/>
                  <a:pt x="4043467" y="1563597"/>
                </a:cubicBezTo>
                <a:lnTo>
                  <a:pt x="4045161" y="1562624"/>
                </a:lnTo>
                <a:cubicBezTo>
                  <a:pt x="4028713" y="1557559"/>
                  <a:pt x="4020973" y="1553663"/>
                  <a:pt x="4027504" y="1548989"/>
                </a:cubicBezTo>
                <a:cubicBezTo>
                  <a:pt x="4027504" y="1548989"/>
                  <a:pt x="4024119" y="1545290"/>
                  <a:pt x="4021216" y="1544705"/>
                </a:cubicBezTo>
                <a:cubicBezTo>
                  <a:pt x="3977434" y="1534965"/>
                  <a:pt x="3993641" y="1525228"/>
                  <a:pt x="3985174" y="1516463"/>
                </a:cubicBezTo>
                <a:cubicBezTo>
                  <a:pt x="3972355" y="1516463"/>
                  <a:pt x="3958327" y="1517437"/>
                  <a:pt x="3943088" y="1516463"/>
                </a:cubicBezTo>
                <a:cubicBezTo>
                  <a:pt x="3927849" y="1515488"/>
                  <a:pt x="3915754" y="1515100"/>
                  <a:pt x="3901967" y="1514320"/>
                </a:cubicBezTo>
                <a:close/>
                <a:moveTo>
                  <a:pt x="4735005" y="1513930"/>
                </a:moveTo>
                <a:lnTo>
                  <a:pt x="4739842" y="1519968"/>
                </a:lnTo>
                <a:lnTo>
                  <a:pt x="4759193" y="1521138"/>
                </a:lnTo>
                <a:cubicBezTo>
                  <a:pt x="4758080" y="1519267"/>
                  <a:pt x="4756702" y="1517494"/>
                  <a:pt x="4755081" y="1515879"/>
                </a:cubicBezTo>
                <a:close/>
                <a:moveTo>
                  <a:pt x="1307070" y="1513930"/>
                </a:moveTo>
                <a:lnTo>
                  <a:pt x="1307070" y="1519384"/>
                </a:lnTo>
                <a:cubicBezTo>
                  <a:pt x="1314135" y="1520807"/>
                  <a:pt x="1321342" y="1521643"/>
                  <a:pt x="1328597" y="1521917"/>
                </a:cubicBezTo>
                <a:cubicBezTo>
                  <a:pt x="1333193" y="1521917"/>
                  <a:pt x="1333920" y="1518995"/>
                  <a:pt x="1339240" y="1515684"/>
                </a:cubicBezTo>
                <a:cubicBezTo>
                  <a:pt x="1328574" y="1514496"/>
                  <a:pt x="1317835" y="1513911"/>
                  <a:pt x="1307070" y="1513930"/>
                </a:cubicBezTo>
                <a:close/>
                <a:moveTo>
                  <a:pt x="2561150" y="1512872"/>
                </a:moveTo>
                <a:cubicBezTo>
                  <a:pt x="2547169" y="1511978"/>
                  <a:pt x="2532971" y="1513288"/>
                  <a:pt x="2519377" y="1516852"/>
                </a:cubicBezTo>
                <a:lnTo>
                  <a:pt x="2529296" y="1521917"/>
                </a:lnTo>
                <a:cubicBezTo>
                  <a:pt x="2544532" y="1521917"/>
                  <a:pt x="2560498" y="1523864"/>
                  <a:pt x="2575010" y="1524058"/>
                </a:cubicBezTo>
                <a:cubicBezTo>
                  <a:pt x="2583911" y="1523825"/>
                  <a:pt x="2592812" y="1523183"/>
                  <a:pt x="2601616" y="1522111"/>
                </a:cubicBezTo>
                <a:cubicBezTo>
                  <a:pt x="2588894" y="1516862"/>
                  <a:pt x="2575131" y="1513765"/>
                  <a:pt x="2561150" y="1512872"/>
                </a:cubicBezTo>
                <a:close/>
                <a:moveTo>
                  <a:pt x="1425834" y="1511398"/>
                </a:moveTo>
                <a:cubicBezTo>
                  <a:pt x="1417513" y="1511010"/>
                  <a:pt x="1409216" y="1512276"/>
                  <a:pt x="1401646" y="1515100"/>
                </a:cubicBezTo>
                <a:cubicBezTo>
                  <a:pt x="1398744" y="1516073"/>
                  <a:pt x="1401646" y="1519774"/>
                  <a:pt x="1404308" y="1521721"/>
                </a:cubicBezTo>
                <a:cubicBezTo>
                  <a:pt x="1409653" y="1524506"/>
                  <a:pt x="1415529" y="1526553"/>
                  <a:pt x="1421723" y="1527759"/>
                </a:cubicBezTo>
                <a:lnTo>
                  <a:pt x="1423417" y="1526786"/>
                </a:lnTo>
                <a:cubicBezTo>
                  <a:pt x="1444459" y="1529317"/>
                  <a:pt x="1458489" y="1527759"/>
                  <a:pt x="1465985" y="1521138"/>
                </a:cubicBezTo>
                <a:cubicBezTo>
                  <a:pt x="1452900" y="1517144"/>
                  <a:pt x="1439476" y="1513891"/>
                  <a:pt x="1425834" y="1511398"/>
                </a:cubicBezTo>
                <a:close/>
                <a:moveTo>
                  <a:pt x="1702305" y="1509840"/>
                </a:moveTo>
                <a:lnTo>
                  <a:pt x="1699169" y="1512725"/>
                </a:lnTo>
                <a:lnTo>
                  <a:pt x="1698676" y="1512568"/>
                </a:lnTo>
                <a:lnTo>
                  <a:pt x="1698917" y="1512957"/>
                </a:lnTo>
                <a:lnTo>
                  <a:pt x="1699169" y="1512725"/>
                </a:lnTo>
                <a:lnTo>
                  <a:pt x="1710286" y="1516267"/>
                </a:lnTo>
                <a:lnTo>
                  <a:pt x="1714639" y="1512957"/>
                </a:lnTo>
                <a:cubicBezTo>
                  <a:pt x="1710649" y="1511631"/>
                  <a:pt x="1706513" y="1510580"/>
                  <a:pt x="1702305" y="1509840"/>
                </a:cubicBezTo>
                <a:close/>
                <a:moveTo>
                  <a:pt x="5655119" y="1509255"/>
                </a:moveTo>
                <a:cubicBezTo>
                  <a:pt x="5656087" y="1510112"/>
                  <a:pt x="5657224" y="1510834"/>
                  <a:pt x="5658507" y="1511398"/>
                </a:cubicBezTo>
                <a:lnTo>
                  <a:pt x="5662859" y="1511398"/>
                </a:lnTo>
                <a:lnTo>
                  <a:pt x="5659233" y="1509255"/>
                </a:lnTo>
                <a:close/>
                <a:moveTo>
                  <a:pt x="361741" y="1509110"/>
                </a:moveTo>
                <a:cubicBezTo>
                  <a:pt x="355150" y="1508136"/>
                  <a:pt x="346805" y="1508574"/>
                  <a:pt x="334468" y="1510034"/>
                </a:cubicBezTo>
                <a:cubicBezTo>
                  <a:pt x="332533" y="1516658"/>
                  <a:pt x="350675" y="1516658"/>
                  <a:pt x="358171" y="1520942"/>
                </a:cubicBezTo>
                <a:lnTo>
                  <a:pt x="359383" y="1521138"/>
                </a:lnTo>
                <a:lnTo>
                  <a:pt x="383571" y="1532628"/>
                </a:lnTo>
                <a:lnTo>
                  <a:pt x="395422" y="1532628"/>
                </a:lnTo>
                <a:cubicBezTo>
                  <a:pt x="390173" y="1527039"/>
                  <a:pt x="384513" y="1521702"/>
                  <a:pt x="378489" y="1516658"/>
                </a:cubicBezTo>
                <a:cubicBezTo>
                  <a:pt x="373168" y="1512470"/>
                  <a:pt x="368332" y="1510084"/>
                  <a:pt x="361741" y="1509110"/>
                </a:cubicBezTo>
                <a:close/>
                <a:moveTo>
                  <a:pt x="1992320" y="1508228"/>
                </a:moveTo>
                <a:cubicBezTo>
                  <a:pt x="1983933" y="1508228"/>
                  <a:pt x="1975545" y="1510064"/>
                  <a:pt x="1968132" y="1513736"/>
                </a:cubicBezTo>
                <a:cubicBezTo>
                  <a:pt x="1984578" y="1515684"/>
                  <a:pt x="1998849" y="1517631"/>
                  <a:pt x="2012153" y="1518604"/>
                </a:cubicBezTo>
                <a:cubicBezTo>
                  <a:pt x="2015782" y="1517631"/>
                  <a:pt x="2019408" y="1513930"/>
                  <a:pt x="2017476" y="1512762"/>
                </a:cubicBezTo>
                <a:lnTo>
                  <a:pt x="2016508" y="1513736"/>
                </a:lnTo>
                <a:cubicBezTo>
                  <a:pt x="2009095" y="1510064"/>
                  <a:pt x="2000707" y="1508228"/>
                  <a:pt x="1992320" y="1508228"/>
                </a:cubicBezTo>
                <a:close/>
                <a:moveTo>
                  <a:pt x="501850" y="1507697"/>
                </a:moveTo>
                <a:cubicBezTo>
                  <a:pt x="501850" y="1518216"/>
                  <a:pt x="529667" y="1516658"/>
                  <a:pt x="540551" y="1521917"/>
                </a:cubicBezTo>
                <a:cubicBezTo>
                  <a:pt x="537163" y="1523183"/>
                  <a:pt x="534068" y="1524896"/>
                  <a:pt x="531358" y="1526980"/>
                </a:cubicBezTo>
                <a:cubicBezTo>
                  <a:pt x="527973" y="1531070"/>
                  <a:pt x="535231" y="1535941"/>
                  <a:pt x="549741" y="1538278"/>
                </a:cubicBezTo>
                <a:cubicBezTo>
                  <a:pt x="568609" y="1540810"/>
                  <a:pt x="588442" y="1542368"/>
                  <a:pt x="606101" y="1544511"/>
                </a:cubicBezTo>
                <a:lnTo>
                  <a:pt x="607069" y="1545290"/>
                </a:lnTo>
                <a:cubicBezTo>
                  <a:pt x="618920" y="1539446"/>
                  <a:pt x="631257" y="1535162"/>
                  <a:pt x="604407" y="1524837"/>
                </a:cubicBezTo>
                <a:cubicBezTo>
                  <a:pt x="595458" y="1521332"/>
                  <a:pt x="592312" y="1516267"/>
                  <a:pt x="585539" y="1511398"/>
                </a:cubicBezTo>
                <a:close/>
                <a:moveTo>
                  <a:pt x="6956196" y="1506335"/>
                </a:moveTo>
                <a:lnTo>
                  <a:pt x="6960793" y="1508088"/>
                </a:lnTo>
                <a:lnTo>
                  <a:pt x="6958858" y="1506335"/>
                </a:lnTo>
                <a:close/>
                <a:moveTo>
                  <a:pt x="5623433" y="1505166"/>
                </a:moveTo>
                <a:lnTo>
                  <a:pt x="5584975" y="1511789"/>
                </a:lnTo>
                <a:cubicBezTo>
                  <a:pt x="5609163" y="1519384"/>
                  <a:pt x="5624643" y="1523279"/>
                  <a:pt x="5636736" y="1527759"/>
                </a:cubicBezTo>
                <a:cubicBezTo>
                  <a:pt x="5646726" y="1532006"/>
                  <a:pt x="5656427" y="1536681"/>
                  <a:pt x="5665762" y="1541783"/>
                </a:cubicBezTo>
                <a:cubicBezTo>
                  <a:pt x="5711235" y="1545484"/>
                  <a:pt x="5721637" y="1534186"/>
                  <a:pt x="5750421" y="1531070"/>
                </a:cubicBezTo>
                <a:cubicBezTo>
                  <a:pt x="5709785" y="1511593"/>
                  <a:pt x="5690194" y="1525033"/>
                  <a:pt x="5660924" y="1521138"/>
                </a:cubicBezTo>
                <a:lnTo>
                  <a:pt x="5662136" y="1520359"/>
                </a:lnTo>
                <a:close/>
                <a:moveTo>
                  <a:pt x="3842225" y="1505166"/>
                </a:moveTo>
                <a:lnTo>
                  <a:pt x="3840531" y="1506139"/>
                </a:lnTo>
                <a:lnTo>
                  <a:pt x="3842225" y="1506142"/>
                </a:lnTo>
                <a:lnTo>
                  <a:pt x="3842225" y="1507503"/>
                </a:lnTo>
                <a:cubicBezTo>
                  <a:pt x="3859930" y="1515294"/>
                  <a:pt x="3880466" y="1517846"/>
                  <a:pt x="3900276" y="1514709"/>
                </a:cubicBezTo>
                <a:cubicBezTo>
                  <a:pt x="3891254" y="1510503"/>
                  <a:pt x="3881451" y="1507640"/>
                  <a:pt x="3871338" y="1506189"/>
                </a:cubicBezTo>
                <a:lnTo>
                  <a:pt x="3842225" y="1506142"/>
                </a:lnTo>
                <a:close/>
                <a:moveTo>
                  <a:pt x="1166053" y="1504971"/>
                </a:moveTo>
                <a:lnTo>
                  <a:pt x="1172343" y="1510814"/>
                </a:lnTo>
                <a:cubicBezTo>
                  <a:pt x="1183712" y="1510814"/>
                  <a:pt x="1196531" y="1512372"/>
                  <a:pt x="1206448" y="1512568"/>
                </a:cubicBezTo>
                <a:cubicBezTo>
                  <a:pt x="1209835" y="1512568"/>
                  <a:pt x="1210803" y="1510619"/>
                  <a:pt x="1212979" y="1509452"/>
                </a:cubicBezTo>
                <a:cubicBezTo>
                  <a:pt x="1207537" y="1507562"/>
                  <a:pt x="1201852" y="1506139"/>
                  <a:pt x="1196046" y="1505166"/>
                </a:cubicBezTo>
                <a:lnTo>
                  <a:pt x="1196046" y="1504971"/>
                </a:lnTo>
                <a:cubicBezTo>
                  <a:pt x="1185647" y="1504971"/>
                  <a:pt x="1175972" y="1504971"/>
                  <a:pt x="1166053" y="1504971"/>
                </a:cubicBezTo>
                <a:close/>
                <a:moveTo>
                  <a:pt x="4617452" y="1504777"/>
                </a:moveTo>
                <a:cubicBezTo>
                  <a:pt x="4613338" y="1504777"/>
                  <a:pt x="4605116" y="1505945"/>
                  <a:pt x="4604389" y="1507697"/>
                </a:cubicBezTo>
                <a:cubicBezTo>
                  <a:pt x="4603663" y="1509452"/>
                  <a:pt x="4608259" y="1513347"/>
                  <a:pt x="4613338" y="1514905"/>
                </a:cubicBezTo>
                <a:cubicBezTo>
                  <a:pt x="4629303" y="1519968"/>
                  <a:pt x="4646478" y="1524254"/>
                  <a:pt x="4670666" y="1530681"/>
                </a:cubicBezTo>
                <a:cubicBezTo>
                  <a:pt x="4670666" y="1520163"/>
                  <a:pt x="4679615" y="1516267"/>
                  <a:pt x="4704044" y="1517825"/>
                </a:cubicBezTo>
                <a:cubicBezTo>
                  <a:pt x="4706946" y="1517825"/>
                  <a:pt x="4710334" y="1515488"/>
                  <a:pt x="4708882" y="1514515"/>
                </a:cubicBezTo>
                <a:cubicBezTo>
                  <a:pt x="4703681" y="1511691"/>
                  <a:pt x="4697975" y="1509509"/>
                  <a:pt x="4691951" y="1508088"/>
                </a:cubicBezTo>
                <a:cubicBezTo>
                  <a:pt x="4684597" y="1505906"/>
                  <a:pt x="4676809" y="1504855"/>
                  <a:pt x="4668972" y="1504971"/>
                </a:cubicBezTo>
                <a:lnTo>
                  <a:pt x="4669939" y="1505945"/>
                </a:lnTo>
                <a:cubicBezTo>
                  <a:pt x="4652547" y="1508730"/>
                  <a:pt x="4634624" y="1508321"/>
                  <a:pt x="4617452" y="1504777"/>
                </a:cubicBezTo>
                <a:close/>
                <a:moveTo>
                  <a:pt x="1918062" y="1504192"/>
                </a:moveTo>
                <a:lnTo>
                  <a:pt x="1918062" y="1504581"/>
                </a:lnTo>
                <a:cubicBezTo>
                  <a:pt x="1896536" y="1504581"/>
                  <a:pt x="1886617" y="1505750"/>
                  <a:pt x="1898227" y="1513151"/>
                </a:cubicBezTo>
                <a:cubicBezTo>
                  <a:pt x="1908098" y="1520124"/>
                  <a:pt x="1920457" y="1524428"/>
                  <a:pt x="1933543" y="1525422"/>
                </a:cubicBezTo>
                <a:cubicBezTo>
                  <a:pt x="1937895" y="1525422"/>
                  <a:pt x="1943700" y="1522890"/>
                  <a:pt x="1941765" y="1521138"/>
                </a:cubicBezTo>
                <a:cubicBezTo>
                  <a:pt x="1934315" y="1515079"/>
                  <a:pt x="1926407" y="1509431"/>
                  <a:pt x="1918062" y="1504192"/>
                </a:cubicBezTo>
                <a:close/>
                <a:moveTo>
                  <a:pt x="4231531" y="1504192"/>
                </a:moveTo>
                <a:cubicBezTo>
                  <a:pt x="4225000" y="1505166"/>
                  <a:pt x="4221493" y="1508282"/>
                  <a:pt x="4214477" y="1514515"/>
                </a:cubicBezTo>
                <a:lnTo>
                  <a:pt x="4243020" y="1522111"/>
                </a:lnTo>
                <a:cubicBezTo>
                  <a:pt x="4248099" y="1531460"/>
                  <a:pt x="4252937" y="1541589"/>
                  <a:pt x="4257775" y="1548989"/>
                </a:cubicBezTo>
                <a:cubicBezTo>
                  <a:pt x="4321149" y="1562818"/>
                  <a:pt x="4321149" y="1562818"/>
                  <a:pt x="4362993" y="1548989"/>
                </a:cubicBezTo>
                <a:lnTo>
                  <a:pt x="4299861" y="1535744"/>
                </a:lnTo>
                <a:lnTo>
                  <a:pt x="4266724" y="1506724"/>
                </a:lnTo>
                <a:cubicBezTo>
                  <a:pt x="4247616" y="1504387"/>
                  <a:pt x="4238062" y="1503218"/>
                  <a:pt x="4231531" y="1504192"/>
                </a:cubicBezTo>
                <a:close/>
                <a:moveTo>
                  <a:pt x="1627320" y="1503802"/>
                </a:moveTo>
                <a:cubicBezTo>
                  <a:pt x="1627320" y="1507679"/>
                  <a:pt x="1628483" y="1511476"/>
                  <a:pt x="1630708" y="1514905"/>
                </a:cubicBezTo>
                <a:cubicBezTo>
                  <a:pt x="1638204" y="1514476"/>
                  <a:pt x="1645655" y="1513560"/>
                  <a:pt x="1652961" y="1512177"/>
                </a:cubicBezTo>
                <a:lnTo>
                  <a:pt x="1653687" y="1512372"/>
                </a:lnTo>
                <a:cubicBezTo>
                  <a:pt x="1656346" y="1512372"/>
                  <a:pt x="1651508" y="1507893"/>
                  <a:pt x="1649332" y="1505556"/>
                </a:cubicBezTo>
                <a:cubicBezTo>
                  <a:pt x="1647374" y="1504679"/>
                  <a:pt x="1645244" y="1504094"/>
                  <a:pt x="1643045" y="1503802"/>
                </a:cubicBezTo>
                <a:cubicBezTo>
                  <a:pt x="1637239" y="1503802"/>
                  <a:pt x="1627564" y="1503802"/>
                  <a:pt x="1627320" y="1503802"/>
                </a:cubicBezTo>
                <a:close/>
                <a:moveTo>
                  <a:pt x="2325872" y="1501270"/>
                </a:moveTo>
                <a:cubicBezTo>
                  <a:pt x="2329234" y="1507834"/>
                  <a:pt x="2337726" y="1511691"/>
                  <a:pt x="2346431" y="1510619"/>
                </a:cubicBezTo>
                <a:lnTo>
                  <a:pt x="2389575" y="1505345"/>
                </a:lnTo>
                <a:lnTo>
                  <a:pt x="2392875" y="1505556"/>
                </a:lnTo>
                <a:lnTo>
                  <a:pt x="2392631" y="1504971"/>
                </a:lnTo>
                <a:lnTo>
                  <a:pt x="2389575" y="1505345"/>
                </a:lnTo>
                <a:close/>
                <a:moveTo>
                  <a:pt x="6182904" y="1500103"/>
                </a:moveTo>
                <a:cubicBezTo>
                  <a:pt x="6185322" y="1501661"/>
                  <a:pt x="6186774" y="1503607"/>
                  <a:pt x="6190159" y="1504581"/>
                </a:cubicBezTo>
                <a:cubicBezTo>
                  <a:pt x="6194151" y="1505204"/>
                  <a:pt x="6198192" y="1505595"/>
                  <a:pt x="6202255" y="1505750"/>
                </a:cubicBezTo>
                <a:cubicBezTo>
                  <a:pt x="6200198" y="1503783"/>
                  <a:pt x="6197633" y="1502186"/>
                  <a:pt x="6194756" y="1501076"/>
                </a:cubicBezTo>
                <a:cubicBezTo>
                  <a:pt x="6191104" y="1500491"/>
                  <a:pt x="6187353" y="1500297"/>
                  <a:pt x="6183630" y="1500491"/>
                </a:cubicBezTo>
                <a:close/>
                <a:moveTo>
                  <a:pt x="191275" y="1499712"/>
                </a:moveTo>
                <a:lnTo>
                  <a:pt x="192484" y="1499906"/>
                </a:lnTo>
                <a:cubicBezTo>
                  <a:pt x="183535" y="1499906"/>
                  <a:pt x="180632" y="1503023"/>
                  <a:pt x="187405" y="1507503"/>
                </a:cubicBezTo>
                <a:cubicBezTo>
                  <a:pt x="195193" y="1511204"/>
                  <a:pt x="204361" y="1512568"/>
                  <a:pt x="213287" y="1511398"/>
                </a:cubicBezTo>
                <a:cubicBezTo>
                  <a:pt x="216672" y="1509255"/>
                  <a:pt x="215946" y="1505945"/>
                  <a:pt x="217157" y="1501855"/>
                </a:cubicBezTo>
                <a:cubicBezTo>
                  <a:pt x="203853" y="1500685"/>
                  <a:pt x="196113" y="1499518"/>
                  <a:pt x="191275" y="1499712"/>
                </a:cubicBezTo>
                <a:close/>
                <a:moveTo>
                  <a:pt x="4159572" y="1498348"/>
                </a:moveTo>
                <a:cubicBezTo>
                  <a:pt x="4157322" y="1499497"/>
                  <a:pt x="4155484" y="1501115"/>
                  <a:pt x="4154250" y="1503023"/>
                </a:cubicBezTo>
                <a:cubicBezTo>
                  <a:pt x="4157467" y="1504581"/>
                  <a:pt x="4160877" y="1505887"/>
                  <a:pt x="4164407" y="1506918"/>
                </a:cubicBezTo>
                <a:lnTo>
                  <a:pt x="4167069" y="1505945"/>
                </a:lnTo>
                <a:cubicBezTo>
                  <a:pt x="4169852" y="1504894"/>
                  <a:pt x="4172269" y="1503276"/>
                  <a:pt x="4174085" y="1501270"/>
                </a:cubicBezTo>
                <a:cubicBezTo>
                  <a:pt x="4167312" y="1499906"/>
                  <a:pt x="4160296" y="1498154"/>
                  <a:pt x="4159572" y="1498348"/>
                </a:cubicBezTo>
                <a:close/>
                <a:moveTo>
                  <a:pt x="5528617" y="1497960"/>
                </a:moveTo>
                <a:cubicBezTo>
                  <a:pt x="5528617" y="1501270"/>
                  <a:pt x="5526924" y="1503023"/>
                  <a:pt x="5528617" y="1503998"/>
                </a:cubicBezTo>
                <a:cubicBezTo>
                  <a:pt x="5535872" y="1507503"/>
                  <a:pt x="5544458" y="1508828"/>
                  <a:pt x="5552805" y="1507697"/>
                </a:cubicBezTo>
                <a:cubicBezTo>
                  <a:pt x="5554740" y="1507697"/>
                  <a:pt x="5554740" y="1504581"/>
                  <a:pt x="5552805" y="1504192"/>
                </a:cubicBezTo>
                <a:lnTo>
                  <a:pt x="5552805" y="1503607"/>
                </a:lnTo>
                <a:close/>
                <a:moveTo>
                  <a:pt x="2269756" y="1497765"/>
                </a:moveTo>
                <a:cubicBezTo>
                  <a:pt x="2269756" y="1497765"/>
                  <a:pt x="2269756" y="1499127"/>
                  <a:pt x="2270964" y="1499906"/>
                </a:cubicBezTo>
                <a:lnTo>
                  <a:pt x="2277737" y="1500297"/>
                </a:lnTo>
                <a:lnTo>
                  <a:pt x="2280398" y="1498739"/>
                </a:lnTo>
                <a:close/>
                <a:moveTo>
                  <a:pt x="1512426" y="1496596"/>
                </a:moveTo>
                <a:cubicBezTo>
                  <a:pt x="1500334" y="1499518"/>
                  <a:pt x="1507589" y="1504192"/>
                  <a:pt x="1516055" y="1508476"/>
                </a:cubicBezTo>
                <a:cubicBezTo>
                  <a:pt x="1522102" y="1510112"/>
                  <a:pt x="1528344" y="1511282"/>
                  <a:pt x="1534679" y="1511983"/>
                </a:cubicBezTo>
                <a:cubicBezTo>
                  <a:pt x="1534679" y="1509840"/>
                  <a:pt x="1538308" y="1507697"/>
                  <a:pt x="1534679" y="1505945"/>
                </a:cubicBezTo>
                <a:cubicBezTo>
                  <a:pt x="1527739" y="1502673"/>
                  <a:pt x="1520555" y="1499751"/>
                  <a:pt x="1513153" y="1497180"/>
                </a:cubicBezTo>
                <a:close/>
                <a:moveTo>
                  <a:pt x="11855006" y="1496011"/>
                </a:moveTo>
                <a:lnTo>
                  <a:pt x="11865408" y="1498348"/>
                </a:lnTo>
                <a:lnTo>
                  <a:pt x="11872422" y="1499323"/>
                </a:lnTo>
                <a:cubicBezTo>
                  <a:pt x="11869519" y="1499323"/>
                  <a:pt x="11866617" y="1497569"/>
                  <a:pt x="11863473" y="1496986"/>
                </a:cubicBezTo>
                <a:close/>
                <a:moveTo>
                  <a:pt x="4418868" y="1496011"/>
                </a:moveTo>
                <a:cubicBezTo>
                  <a:pt x="4444892" y="1504581"/>
                  <a:pt x="4472372" y="1509899"/>
                  <a:pt x="4500382" y="1511789"/>
                </a:cubicBezTo>
                <a:lnTo>
                  <a:pt x="4499655" y="1511204"/>
                </a:lnTo>
                <a:cubicBezTo>
                  <a:pt x="4474886" y="1500434"/>
                  <a:pt x="4446998" y="1495193"/>
                  <a:pt x="4418868" y="1496011"/>
                </a:cubicBezTo>
                <a:close/>
                <a:moveTo>
                  <a:pt x="899743" y="1495817"/>
                </a:moveTo>
                <a:cubicBezTo>
                  <a:pt x="896792" y="1497103"/>
                  <a:pt x="895703" y="1500043"/>
                  <a:pt x="897300" y="1502419"/>
                </a:cubicBezTo>
                <a:cubicBezTo>
                  <a:pt x="897856" y="1503258"/>
                  <a:pt x="898702" y="1503939"/>
                  <a:pt x="899743" y="1504387"/>
                </a:cubicBezTo>
                <a:cubicBezTo>
                  <a:pt x="936509" y="1516073"/>
                  <a:pt x="945943" y="1534577"/>
                  <a:pt x="994319" y="1543341"/>
                </a:cubicBezTo>
                <a:cubicBezTo>
                  <a:pt x="1021410" y="1546848"/>
                  <a:pt x="1048742" y="1550547"/>
                  <a:pt x="1075591" y="1553469"/>
                </a:cubicBezTo>
                <a:cubicBezTo>
                  <a:pt x="1078857" y="1553332"/>
                  <a:pt x="1081904" y="1552144"/>
                  <a:pt x="1084058" y="1550159"/>
                </a:cubicBezTo>
                <a:lnTo>
                  <a:pt x="1084299" y="1549379"/>
                </a:lnTo>
                <a:cubicBezTo>
                  <a:pt x="1084299" y="1549379"/>
                  <a:pt x="1080429" y="1545093"/>
                  <a:pt x="1078252" y="1544705"/>
                </a:cubicBezTo>
                <a:cubicBezTo>
                  <a:pt x="1055032" y="1540810"/>
                  <a:pt x="1033358" y="1532377"/>
                  <a:pt x="1015120" y="1520163"/>
                </a:cubicBezTo>
                <a:lnTo>
                  <a:pt x="971825" y="1520163"/>
                </a:lnTo>
                <a:cubicBezTo>
                  <a:pt x="967373" y="1519482"/>
                  <a:pt x="963018" y="1518508"/>
                  <a:pt x="958762" y="1517243"/>
                </a:cubicBezTo>
                <a:lnTo>
                  <a:pt x="996980" y="1513151"/>
                </a:lnTo>
                <a:cubicBezTo>
                  <a:pt x="995020" y="1511593"/>
                  <a:pt x="992917" y="1510171"/>
                  <a:pt x="990690" y="1508867"/>
                </a:cubicBezTo>
                <a:cubicBezTo>
                  <a:pt x="967955" y="1506315"/>
                  <a:pt x="945580" y="1501951"/>
                  <a:pt x="923931" y="1495817"/>
                </a:cubicBezTo>
                <a:cubicBezTo>
                  <a:pt x="915998" y="1494220"/>
                  <a:pt x="907676" y="1494220"/>
                  <a:pt x="899743" y="1495817"/>
                </a:cubicBezTo>
                <a:close/>
                <a:moveTo>
                  <a:pt x="5873056" y="1495622"/>
                </a:moveTo>
                <a:cubicBezTo>
                  <a:pt x="5866039" y="1496986"/>
                  <a:pt x="5862169" y="1499323"/>
                  <a:pt x="5873056" y="1503219"/>
                </a:cubicBezTo>
                <a:cubicBezTo>
                  <a:pt x="5877916" y="1505108"/>
                  <a:pt x="5883020" y="1506530"/>
                  <a:pt x="5888292" y="1507503"/>
                </a:cubicBezTo>
                <a:lnTo>
                  <a:pt x="5888536" y="1506335"/>
                </a:lnTo>
                <a:cubicBezTo>
                  <a:pt x="5899661" y="1504192"/>
                  <a:pt x="5892888" y="1500685"/>
                  <a:pt x="5885631" y="1497569"/>
                </a:cubicBezTo>
                <a:cubicBezTo>
                  <a:pt x="5881664" y="1496187"/>
                  <a:pt x="5877385" y="1495524"/>
                  <a:pt x="5873056" y="1495622"/>
                </a:cubicBezTo>
                <a:close/>
                <a:moveTo>
                  <a:pt x="2432543" y="1495428"/>
                </a:moveTo>
                <a:cubicBezTo>
                  <a:pt x="2427221" y="1494629"/>
                  <a:pt x="2421730" y="1495174"/>
                  <a:pt x="2416819" y="1496986"/>
                </a:cubicBezTo>
                <a:cubicBezTo>
                  <a:pt x="2414884" y="1498154"/>
                  <a:pt x="2418513" y="1502244"/>
                  <a:pt x="2422866" y="1503607"/>
                </a:cubicBezTo>
                <a:lnTo>
                  <a:pt x="2475915" y="1518170"/>
                </a:lnTo>
                <a:lnTo>
                  <a:pt x="2474871" y="1518216"/>
                </a:lnTo>
                <a:lnTo>
                  <a:pt x="2476082" y="1518216"/>
                </a:lnTo>
                <a:lnTo>
                  <a:pt x="2475915" y="1518170"/>
                </a:lnTo>
                <a:lnTo>
                  <a:pt x="2514783" y="1516463"/>
                </a:lnTo>
                <a:cubicBezTo>
                  <a:pt x="2493594" y="1513094"/>
                  <a:pt x="2472984" y="1507718"/>
                  <a:pt x="2453344" y="1500491"/>
                </a:cubicBezTo>
                <a:cubicBezTo>
                  <a:pt x="2446790" y="1497900"/>
                  <a:pt x="2439773" y="1496207"/>
                  <a:pt x="2432543" y="1495428"/>
                </a:cubicBezTo>
                <a:close/>
                <a:moveTo>
                  <a:pt x="4877716" y="1495037"/>
                </a:moveTo>
                <a:cubicBezTo>
                  <a:pt x="4878853" y="1496868"/>
                  <a:pt x="4880133" y="1498622"/>
                  <a:pt x="4881586" y="1500297"/>
                </a:cubicBezTo>
                <a:lnTo>
                  <a:pt x="4881586" y="1500103"/>
                </a:lnTo>
                <a:cubicBezTo>
                  <a:pt x="4892470" y="1501076"/>
                  <a:pt x="4903839" y="1502440"/>
                  <a:pt x="4914238" y="1502828"/>
                </a:cubicBezTo>
                <a:cubicBezTo>
                  <a:pt x="4916899" y="1502828"/>
                  <a:pt x="4919319" y="1500685"/>
                  <a:pt x="4917626" y="1499518"/>
                </a:cubicBezTo>
                <a:cubicBezTo>
                  <a:pt x="4913755" y="1497726"/>
                  <a:pt x="4909474" y="1496596"/>
                  <a:pt x="4905047" y="1496207"/>
                </a:cubicBezTo>
                <a:cubicBezTo>
                  <a:pt x="4895613" y="1496207"/>
                  <a:pt x="4886906" y="1496207"/>
                  <a:pt x="4877716" y="1495037"/>
                </a:cubicBezTo>
                <a:close/>
                <a:moveTo>
                  <a:pt x="1473002" y="1494843"/>
                </a:moveTo>
                <a:lnTo>
                  <a:pt x="1476872" y="1496207"/>
                </a:lnTo>
                <a:cubicBezTo>
                  <a:pt x="1476872" y="1496207"/>
                  <a:pt x="1476872" y="1495037"/>
                  <a:pt x="1475419" y="1494843"/>
                </a:cubicBezTo>
                <a:close/>
                <a:moveTo>
                  <a:pt x="3933413" y="1494453"/>
                </a:moveTo>
                <a:cubicBezTo>
                  <a:pt x="3929543" y="1496790"/>
                  <a:pt x="3920594" y="1499127"/>
                  <a:pt x="3923253" y="1501855"/>
                </a:cubicBezTo>
                <a:cubicBezTo>
                  <a:pt x="3928575" y="1508088"/>
                  <a:pt x="3944056" y="1510619"/>
                  <a:pt x="3963165" y="1511398"/>
                </a:cubicBezTo>
                <a:lnTo>
                  <a:pt x="3948408" y="1496986"/>
                </a:lnTo>
                <a:close/>
                <a:moveTo>
                  <a:pt x="5402840" y="1493870"/>
                </a:moveTo>
                <a:cubicBezTo>
                  <a:pt x="5401628" y="1493870"/>
                  <a:pt x="5399693" y="1497180"/>
                  <a:pt x="5399937" y="1497180"/>
                </a:cubicBezTo>
                <a:lnTo>
                  <a:pt x="5425092" y="1503219"/>
                </a:lnTo>
                <a:lnTo>
                  <a:pt x="5428719" y="1498544"/>
                </a:lnTo>
                <a:close/>
                <a:moveTo>
                  <a:pt x="2185340" y="1492115"/>
                </a:moveTo>
                <a:lnTo>
                  <a:pt x="2177600" y="1493479"/>
                </a:lnTo>
                <a:lnTo>
                  <a:pt x="2188243" y="1495622"/>
                </a:lnTo>
                <a:close/>
                <a:moveTo>
                  <a:pt x="4298834" y="1490193"/>
                </a:moveTo>
                <a:cubicBezTo>
                  <a:pt x="4293694" y="1491288"/>
                  <a:pt x="4291154" y="1493479"/>
                  <a:pt x="4289462" y="1495817"/>
                </a:cubicBezTo>
                <a:cubicBezTo>
                  <a:pt x="4286074" y="1500491"/>
                  <a:pt x="4288009" y="1503219"/>
                  <a:pt x="4337838" y="1521332"/>
                </a:cubicBezTo>
                <a:lnTo>
                  <a:pt x="4323807" y="1491142"/>
                </a:lnTo>
                <a:cubicBezTo>
                  <a:pt x="4311713" y="1489097"/>
                  <a:pt x="4303973" y="1489097"/>
                  <a:pt x="4298834" y="1490193"/>
                </a:cubicBezTo>
                <a:close/>
                <a:moveTo>
                  <a:pt x="1878484" y="1489657"/>
                </a:moveTo>
                <a:cubicBezTo>
                  <a:pt x="1871742" y="1489000"/>
                  <a:pt x="1866299" y="1489779"/>
                  <a:pt x="1862429" y="1492700"/>
                </a:cubicBezTo>
                <a:cubicBezTo>
                  <a:pt x="1879603" y="1498154"/>
                  <a:pt x="1893633" y="1500685"/>
                  <a:pt x="1902341" y="1495232"/>
                </a:cubicBezTo>
                <a:cubicBezTo>
                  <a:pt x="1893270" y="1492408"/>
                  <a:pt x="1885227" y="1490314"/>
                  <a:pt x="1878484" y="1489657"/>
                </a:cubicBezTo>
                <a:close/>
                <a:moveTo>
                  <a:pt x="4200209" y="1487637"/>
                </a:moveTo>
                <a:lnTo>
                  <a:pt x="4198273" y="1488220"/>
                </a:lnTo>
                <a:cubicBezTo>
                  <a:pt x="4198273" y="1488220"/>
                  <a:pt x="4198273" y="1490169"/>
                  <a:pt x="4199482" y="1490363"/>
                </a:cubicBezTo>
                <a:lnTo>
                  <a:pt x="4223670" y="1495622"/>
                </a:lnTo>
                <a:cubicBezTo>
                  <a:pt x="4226814" y="1494258"/>
                  <a:pt x="4229234" y="1493674"/>
                  <a:pt x="4228749" y="1493285"/>
                </a:cubicBezTo>
                <a:cubicBezTo>
                  <a:pt x="4226910" y="1491551"/>
                  <a:pt x="4224686" y="1490109"/>
                  <a:pt x="4222217" y="1488999"/>
                </a:cubicBezTo>
                <a:cubicBezTo>
                  <a:pt x="4214477" y="1487831"/>
                  <a:pt x="4206737" y="1487637"/>
                  <a:pt x="4200209" y="1487637"/>
                </a:cubicBezTo>
                <a:close/>
                <a:moveTo>
                  <a:pt x="1428676" y="1487539"/>
                </a:moveTo>
                <a:lnTo>
                  <a:pt x="1411199" y="1495958"/>
                </a:lnTo>
                <a:lnTo>
                  <a:pt x="1410354" y="1495817"/>
                </a:lnTo>
                <a:lnTo>
                  <a:pt x="1408660" y="1497180"/>
                </a:lnTo>
                <a:lnTo>
                  <a:pt x="1411199" y="1495958"/>
                </a:lnTo>
                <a:lnTo>
                  <a:pt x="1417368" y="1496986"/>
                </a:lnTo>
                <a:lnTo>
                  <a:pt x="1465744" y="1493091"/>
                </a:lnTo>
                <a:cubicBezTo>
                  <a:pt x="1446031" y="1489000"/>
                  <a:pt x="1435932" y="1487003"/>
                  <a:pt x="1428676" y="1487539"/>
                </a:cubicBezTo>
                <a:close/>
                <a:moveTo>
                  <a:pt x="2029084" y="1487247"/>
                </a:moveTo>
                <a:cubicBezTo>
                  <a:pt x="2025457" y="1490169"/>
                  <a:pt x="2025699" y="1494064"/>
                  <a:pt x="2023522" y="1499712"/>
                </a:cubicBezTo>
                <a:cubicBezTo>
                  <a:pt x="2052548" y="1500882"/>
                  <a:pt x="2063673" y="1499518"/>
                  <a:pt x="2061015" y="1493479"/>
                </a:cubicBezTo>
                <a:lnTo>
                  <a:pt x="2059803" y="1494258"/>
                </a:lnTo>
                <a:cubicBezTo>
                  <a:pt x="2056248" y="1490888"/>
                  <a:pt x="2051532" y="1488455"/>
                  <a:pt x="2046258" y="1487247"/>
                </a:cubicBezTo>
                <a:cubicBezTo>
                  <a:pt x="2040623" y="1486040"/>
                  <a:pt x="2034721" y="1486040"/>
                  <a:pt x="2029084" y="1487247"/>
                </a:cubicBezTo>
                <a:close/>
                <a:moveTo>
                  <a:pt x="1213462" y="1487052"/>
                </a:moveTo>
                <a:cubicBezTo>
                  <a:pt x="1209980" y="1487071"/>
                  <a:pt x="1206786" y="1488551"/>
                  <a:pt x="1204998" y="1490948"/>
                </a:cubicBezTo>
                <a:cubicBezTo>
                  <a:pt x="1208020" y="1493130"/>
                  <a:pt x="1211552" y="1494784"/>
                  <a:pt x="1215397" y="1495817"/>
                </a:cubicBezTo>
                <a:lnTo>
                  <a:pt x="1215397" y="1495622"/>
                </a:lnTo>
                <a:cubicBezTo>
                  <a:pt x="1221154" y="1495622"/>
                  <a:pt x="1226888" y="1495291"/>
                  <a:pt x="1232571" y="1494649"/>
                </a:cubicBezTo>
                <a:lnTo>
                  <a:pt x="1242246" y="1494649"/>
                </a:lnTo>
                <a:lnTo>
                  <a:pt x="1232571" y="1492506"/>
                </a:lnTo>
                <a:cubicBezTo>
                  <a:pt x="1226403" y="1490267"/>
                  <a:pt x="1220019" y="1488435"/>
                  <a:pt x="1213462" y="1487052"/>
                </a:cubicBezTo>
                <a:close/>
                <a:moveTo>
                  <a:pt x="4606565" y="1486662"/>
                </a:moveTo>
                <a:cubicBezTo>
                  <a:pt x="4604874" y="1488026"/>
                  <a:pt x="4606565" y="1490169"/>
                  <a:pt x="4606565" y="1492115"/>
                </a:cubicBezTo>
                <a:lnTo>
                  <a:pt x="4621078" y="1492700"/>
                </a:lnTo>
                <a:lnTo>
                  <a:pt x="4618178" y="1486662"/>
                </a:lnTo>
                <a:cubicBezTo>
                  <a:pt x="4614331" y="1486273"/>
                  <a:pt x="4610413" y="1486273"/>
                  <a:pt x="4606565" y="1486662"/>
                </a:cubicBezTo>
                <a:close/>
                <a:moveTo>
                  <a:pt x="126692" y="1486079"/>
                </a:moveTo>
                <a:lnTo>
                  <a:pt x="126926" y="1486273"/>
                </a:lnTo>
                <a:lnTo>
                  <a:pt x="116291" y="1486273"/>
                </a:lnTo>
                <a:cubicBezTo>
                  <a:pt x="112664" y="1486273"/>
                  <a:pt x="116291" y="1487831"/>
                  <a:pt x="116291" y="1488610"/>
                </a:cubicBezTo>
                <a:cubicBezTo>
                  <a:pt x="116291" y="1489390"/>
                  <a:pt x="124516" y="1488610"/>
                  <a:pt x="127903" y="1488610"/>
                </a:cubicBezTo>
                <a:cubicBezTo>
                  <a:pt x="129596" y="1488610"/>
                  <a:pt x="129293" y="1488172"/>
                  <a:pt x="128567" y="1487637"/>
                </a:cubicBezTo>
                <a:lnTo>
                  <a:pt x="126926" y="1486273"/>
                </a:lnTo>
                <a:lnTo>
                  <a:pt x="128868" y="1486273"/>
                </a:lnTo>
                <a:close/>
                <a:moveTo>
                  <a:pt x="4651556" y="1484521"/>
                </a:moveTo>
                <a:cubicBezTo>
                  <a:pt x="4654942" y="1487637"/>
                  <a:pt x="4656394" y="1490169"/>
                  <a:pt x="4658088" y="1490557"/>
                </a:cubicBezTo>
                <a:cubicBezTo>
                  <a:pt x="4664787" y="1491706"/>
                  <a:pt x="4671560" y="1492428"/>
                  <a:pt x="4678406" y="1492700"/>
                </a:cubicBezTo>
                <a:lnTo>
                  <a:pt x="4680008" y="1488991"/>
                </a:lnTo>
                <a:lnTo>
                  <a:pt x="4681308" y="1489195"/>
                </a:lnTo>
                <a:lnTo>
                  <a:pt x="4680341" y="1488220"/>
                </a:lnTo>
                <a:lnTo>
                  <a:pt x="4680008" y="1488991"/>
                </a:lnTo>
                <a:close/>
                <a:moveTo>
                  <a:pt x="1675455" y="1482963"/>
                </a:moveTo>
                <a:cubicBezTo>
                  <a:pt x="1667329" y="1482846"/>
                  <a:pt x="1659200" y="1483507"/>
                  <a:pt x="1651267" y="1484909"/>
                </a:cubicBezTo>
                <a:cubicBezTo>
                  <a:pt x="1650541" y="1485688"/>
                  <a:pt x="1654411" y="1488610"/>
                  <a:pt x="1655620" y="1490557"/>
                </a:cubicBezTo>
                <a:lnTo>
                  <a:pt x="1655379" y="1490754"/>
                </a:lnTo>
                <a:cubicBezTo>
                  <a:pt x="1659515" y="1491453"/>
                  <a:pt x="1663723" y="1491766"/>
                  <a:pt x="1667956" y="1491727"/>
                </a:cubicBezTo>
                <a:cubicBezTo>
                  <a:pt x="1671344" y="1489778"/>
                  <a:pt x="1672070" y="1487441"/>
                  <a:pt x="1675455" y="1482963"/>
                </a:cubicBezTo>
                <a:close/>
                <a:moveTo>
                  <a:pt x="11781718" y="1482572"/>
                </a:moveTo>
                <a:cubicBezTo>
                  <a:pt x="11784136" y="1483545"/>
                  <a:pt x="11786556" y="1485883"/>
                  <a:pt x="11788491" y="1486079"/>
                </a:cubicBezTo>
                <a:cubicBezTo>
                  <a:pt x="11794819" y="1486876"/>
                  <a:pt x="11801198" y="1487402"/>
                  <a:pt x="11807598" y="1487637"/>
                </a:cubicBezTo>
                <a:lnTo>
                  <a:pt x="11799375" y="1482572"/>
                </a:lnTo>
                <a:close/>
                <a:moveTo>
                  <a:pt x="359624" y="1482184"/>
                </a:moveTo>
                <a:lnTo>
                  <a:pt x="360592" y="1482963"/>
                </a:lnTo>
                <a:cubicBezTo>
                  <a:pt x="343176" y="1484130"/>
                  <a:pt x="344144" y="1489390"/>
                  <a:pt x="357689" y="1496596"/>
                </a:cubicBezTo>
                <a:cubicBezTo>
                  <a:pt x="373604" y="1499616"/>
                  <a:pt x="390148" y="1499616"/>
                  <a:pt x="406065" y="1496596"/>
                </a:cubicBezTo>
                <a:cubicBezTo>
                  <a:pt x="404348" y="1494688"/>
                  <a:pt x="402218" y="1493031"/>
                  <a:pt x="399775" y="1491727"/>
                </a:cubicBezTo>
                <a:cubicBezTo>
                  <a:pt x="387901" y="1485339"/>
                  <a:pt x="373896" y="1482008"/>
                  <a:pt x="359624" y="1482184"/>
                </a:cubicBezTo>
                <a:close/>
                <a:moveTo>
                  <a:pt x="725589" y="1481014"/>
                </a:moveTo>
                <a:cubicBezTo>
                  <a:pt x="723895" y="1481014"/>
                  <a:pt x="725589" y="1484324"/>
                  <a:pt x="728977" y="1485688"/>
                </a:cubicBezTo>
                <a:cubicBezTo>
                  <a:pt x="752101" y="1494240"/>
                  <a:pt x="776482" y="1500393"/>
                  <a:pt x="801541" y="1503998"/>
                </a:cubicBezTo>
                <a:cubicBezTo>
                  <a:pt x="802991" y="1503998"/>
                  <a:pt x="804685" y="1503998"/>
                  <a:pt x="806378" y="1503998"/>
                </a:cubicBezTo>
                <a:cubicBezTo>
                  <a:pt x="808070" y="1503998"/>
                  <a:pt x="804685" y="1498739"/>
                  <a:pt x="801541" y="1497180"/>
                </a:cubicBezTo>
                <a:lnTo>
                  <a:pt x="802023" y="1498933"/>
                </a:lnTo>
                <a:cubicBezTo>
                  <a:pt x="782673" y="1492700"/>
                  <a:pt x="763081" y="1486467"/>
                  <a:pt x="742763" y="1481014"/>
                </a:cubicBezTo>
                <a:cubicBezTo>
                  <a:pt x="737103" y="1479942"/>
                  <a:pt x="731249" y="1479942"/>
                  <a:pt x="725589" y="1481014"/>
                </a:cubicBezTo>
                <a:close/>
                <a:moveTo>
                  <a:pt x="1971276" y="1480625"/>
                </a:moveTo>
                <a:cubicBezTo>
                  <a:pt x="1956519" y="1480625"/>
                  <a:pt x="1950232" y="1481793"/>
                  <a:pt x="1944668" y="1482378"/>
                </a:cubicBezTo>
                <a:cubicBezTo>
                  <a:pt x="1933543" y="1482766"/>
                  <a:pt x="1931366" y="1486079"/>
                  <a:pt x="1939104" y="1490948"/>
                </a:cubicBezTo>
                <a:lnTo>
                  <a:pt x="1939104" y="1491336"/>
                </a:lnTo>
                <a:cubicBezTo>
                  <a:pt x="1944404" y="1494336"/>
                  <a:pt x="1950425" y="1496381"/>
                  <a:pt x="1956763" y="1497375"/>
                </a:cubicBezTo>
                <a:cubicBezTo>
                  <a:pt x="1967647" y="1497375"/>
                  <a:pt x="1985548" y="1499127"/>
                  <a:pt x="1986271" y="1497375"/>
                </a:cubicBezTo>
                <a:cubicBezTo>
                  <a:pt x="1986998" y="1495622"/>
                  <a:pt x="1978531" y="1488026"/>
                  <a:pt x="1971276" y="1480625"/>
                </a:cubicBezTo>
                <a:close/>
                <a:moveTo>
                  <a:pt x="4109258" y="1479846"/>
                </a:moveTo>
                <a:cubicBezTo>
                  <a:pt x="4109258" y="1479846"/>
                  <a:pt x="4109258" y="1481208"/>
                  <a:pt x="4109258" y="1481987"/>
                </a:cubicBezTo>
                <a:cubicBezTo>
                  <a:pt x="4110808" y="1482513"/>
                  <a:pt x="4112428" y="1482903"/>
                  <a:pt x="4114099" y="1483157"/>
                </a:cubicBezTo>
                <a:lnTo>
                  <a:pt x="4117725" y="1482572"/>
                </a:lnTo>
                <a:close/>
                <a:moveTo>
                  <a:pt x="1029391" y="1479726"/>
                </a:moveTo>
                <a:lnTo>
                  <a:pt x="1029391" y="1480235"/>
                </a:lnTo>
                <a:lnTo>
                  <a:pt x="1027759" y="1479929"/>
                </a:lnTo>
                <a:close/>
                <a:moveTo>
                  <a:pt x="2613107" y="1479334"/>
                </a:moveTo>
                <a:cubicBezTo>
                  <a:pt x="2604399" y="1479505"/>
                  <a:pt x="2597021" y="1480820"/>
                  <a:pt x="2592908" y="1484715"/>
                </a:cubicBezTo>
                <a:cubicBezTo>
                  <a:pt x="2608099" y="1492954"/>
                  <a:pt x="2625370" y="1498387"/>
                  <a:pt x="2643463" y="1500685"/>
                </a:cubicBezTo>
                <a:lnTo>
                  <a:pt x="2642252" y="1500685"/>
                </a:lnTo>
                <a:cubicBezTo>
                  <a:pt x="2664457" y="1503043"/>
                  <a:pt x="2686855" y="1504094"/>
                  <a:pt x="2709252" y="1503802"/>
                </a:cubicBezTo>
                <a:cubicBezTo>
                  <a:pt x="2715301" y="1504290"/>
                  <a:pt x="2721251" y="1502225"/>
                  <a:pt x="2724977" y="1498348"/>
                </a:cubicBezTo>
                <a:cubicBezTo>
                  <a:pt x="2727153" y="1493870"/>
                  <a:pt x="2717478" y="1488610"/>
                  <a:pt x="2704900" y="1483936"/>
                </a:cubicBezTo>
                <a:cubicBezTo>
                  <a:pt x="2683711" y="1487306"/>
                  <a:pt x="2661798" y="1486234"/>
                  <a:pt x="2641285" y="1480820"/>
                </a:cubicBezTo>
                <a:cubicBezTo>
                  <a:pt x="2631852" y="1480138"/>
                  <a:pt x="2621815" y="1479164"/>
                  <a:pt x="2613107" y="1479334"/>
                </a:cubicBezTo>
                <a:close/>
                <a:moveTo>
                  <a:pt x="11709395" y="1478677"/>
                </a:moveTo>
                <a:lnTo>
                  <a:pt x="11714710" y="1479604"/>
                </a:lnTo>
                <a:lnTo>
                  <a:pt x="11728987" y="1486273"/>
                </a:lnTo>
                <a:lnTo>
                  <a:pt x="11731874" y="1488796"/>
                </a:lnTo>
                <a:lnTo>
                  <a:pt x="11731890" y="1489390"/>
                </a:lnTo>
                <a:cubicBezTo>
                  <a:pt x="11729228" y="1488220"/>
                  <a:pt x="11711331" y="1479846"/>
                  <a:pt x="11709395" y="1478677"/>
                </a:cubicBezTo>
                <a:close/>
                <a:moveTo>
                  <a:pt x="3982757" y="1478677"/>
                </a:moveTo>
                <a:lnTo>
                  <a:pt x="3982778" y="1478731"/>
                </a:lnTo>
                <a:lnTo>
                  <a:pt x="3982624" y="1478688"/>
                </a:lnTo>
                <a:close/>
                <a:moveTo>
                  <a:pt x="5084039" y="1477898"/>
                </a:moveTo>
                <a:cubicBezTo>
                  <a:pt x="5084039" y="1480820"/>
                  <a:pt x="5084280" y="1482572"/>
                  <a:pt x="5093473" y="1482963"/>
                </a:cubicBezTo>
                <a:lnTo>
                  <a:pt x="5093473" y="1482184"/>
                </a:lnTo>
                <a:close/>
                <a:moveTo>
                  <a:pt x="668746" y="1477703"/>
                </a:moveTo>
                <a:cubicBezTo>
                  <a:pt x="649640" y="1481987"/>
                  <a:pt x="644558" y="1488416"/>
                  <a:pt x="673586" y="1499712"/>
                </a:cubicBezTo>
                <a:cubicBezTo>
                  <a:pt x="665046" y="1499148"/>
                  <a:pt x="656483" y="1499148"/>
                  <a:pt x="647946" y="1499712"/>
                </a:cubicBezTo>
                <a:cubicBezTo>
                  <a:pt x="637181" y="1501816"/>
                  <a:pt x="626587" y="1504485"/>
                  <a:pt x="616259" y="1507697"/>
                </a:cubicBezTo>
                <a:cubicBezTo>
                  <a:pt x="639868" y="1513891"/>
                  <a:pt x="664175" y="1518273"/>
                  <a:pt x="688823" y="1520747"/>
                </a:cubicBezTo>
                <a:cubicBezTo>
                  <a:pt x="715020" y="1521234"/>
                  <a:pt x="740658" y="1526864"/>
                  <a:pt x="763566" y="1537108"/>
                </a:cubicBezTo>
                <a:cubicBezTo>
                  <a:pt x="772271" y="1539875"/>
                  <a:pt x="781535" y="1541394"/>
                  <a:pt x="790898" y="1541589"/>
                </a:cubicBezTo>
                <a:cubicBezTo>
                  <a:pt x="803402" y="1541102"/>
                  <a:pt x="815835" y="1539932"/>
                  <a:pt x="828146" y="1538082"/>
                </a:cubicBezTo>
                <a:lnTo>
                  <a:pt x="768401" y="1504387"/>
                </a:lnTo>
                <a:cubicBezTo>
                  <a:pt x="750117" y="1501933"/>
                  <a:pt x="732072" y="1498348"/>
                  <a:pt x="714464" y="1493674"/>
                </a:cubicBezTo>
                <a:cubicBezTo>
                  <a:pt x="700459" y="1486312"/>
                  <a:pt x="685001" y="1480916"/>
                  <a:pt x="668746" y="1477703"/>
                </a:cubicBezTo>
                <a:close/>
                <a:moveTo>
                  <a:pt x="1189032" y="1476145"/>
                </a:moveTo>
                <a:cubicBezTo>
                  <a:pt x="1185429" y="1476437"/>
                  <a:pt x="1181874" y="1476963"/>
                  <a:pt x="1178390" y="1477703"/>
                </a:cubicBezTo>
                <a:lnTo>
                  <a:pt x="1178390" y="1478092"/>
                </a:lnTo>
                <a:cubicBezTo>
                  <a:pt x="1181922" y="1478288"/>
                  <a:pt x="1185503" y="1478288"/>
                  <a:pt x="1189032" y="1478092"/>
                </a:cubicBezTo>
                <a:cubicBezTo>
                  <a:pt x="1189032" y="1478092"/>
                  <a:pt x="1189032" y="1476730"/>
                  <a:pt x="1189032" y="1476145"/>
                </a:cubicBezTo>
                <a:close/>
                <a:moveTo>
                  <a:pt x="2649661" y="1475317"/>
                </a:moveTo>
                <a:cubicBezTo>
                  <a:pt x="2645337" y="1475852"/>
                  <a:pt x="2644189" y="1477508"/>
                  <a:pt x="2642496" y="1480820"/>
                </a:cubicBezTo>
                <a:lnTo>
                  <a:pt x="2675874" y="1476534"/>
                </a:lnTo>
                <a:cubicBezTo>
                  <a:pt x="2661482" y="1475365"/>
                  <a:pt x="2653984" y="1474781"/>
                  <a:pt x="2649661" y="1475317"/>
                </a:cubicBezTo>
                <a:close/>
                <a:moveTo>
                  <a:pt x="4271320" y="1475172"/>
                </a:moveTo>
                <a:lnTo>
                  <a:pt x="4271638" y="1476145"/>
                </a:lnTo>
                <a:lnTo>
                  <a:pt x="4265756" y="1476145"/>
                </a:lnTo>
                <a:lnTo>
                  <a:pt x="4263097" y="1477509"/>
                </a:lnTo>
                <a:lnTo>
                  <a:pt x="4272529" y="1478871"/>
                </a:lnTo>
                <a:lnTo>
                  <a:pt x="4271638" y="1476145"/>
                </a:lnTo>
                <a:lnTo>
                  <a:pt x="4272287" y="1476145"/>
                </a:lnTo>
                <a:close/>
                <a:moveTo>
                  <a:pt x="3847786" y="1474975"/>
                </a:moveTo>
                <a:cubicBezTo>
                  <a:pt x="3835549" y="1475133"/>
                  <a:pt x="3823334" y="1476047"/>
                  <a:pt x="3811264" y="1477703"/>
                </a:cubicBezTo>
                <a:cubicBezTo>
                  <a:pt x="3827130" y="1482280"/>
                  <a:pt x="3843263" y="1486175"/>
                  <a:pt x="3859640" y="1489390"/>
                </a:cubicBezTo>
                <a:cubicBezTo>
                  <a:pt x="3866436" y="1490228"/>
                  <a:pt x="3873401" y="1489486"/>
                  <a:pt x="3879714" y="1487247"/>
                </a:cubicBezTo>
                <a:cubicBezTo>
                  <a:pt x="3882376" y="1486079"/>
                  <a:pt x="3879714" y="1481404"/>
                  <a:pt x="3875120" y="1480041"/>
                </a:cubicBezTo>
                <a:cubicBezTo>
                  <a:pt x="3865783" y="1477450"/>
                  <a:pt x="3855986" y="1476086"/>
                  <a:pt x="3846092" y="1475951"/>
                </a:cubicBezTo>
                <a:close/>
                <a:moveTo>
                  <a:pt x="3893745" y="1474781"/>
                </a:moveTo>
                <a:cubicBezTo>
                  <a:pt x="3893018" y="1477703"/>
                  <a:pt x="3893018" y="1478871"/>
                  <a:pt x="3895680" y="1480041"/>
                </a:cubicBezTo>
                <a:lnTo>
                  <a:pt x="3897373" y="1479067"/>
                </a:lnTo>
                <a:cubicBezTo>
                  <a:pt x="3901388" y="1480312"/>
                  <a:pt x="3905500" y="1481288"/>
                  <a:pt x="3909708" y="1481987"/>
                </a:cubicBezTo>
                <a:cubicBezTo>
                  <a:pt x="3908499" y="1480429"/>
                  <a:pt x="3908257" y="1478677"/>
                  <a:pt x="3905596" y="1477313"/>
                </a:cubicBezTo>
                <a:cubicBezTo>
                  <a:pt x="3901726" y="1476243"/>
                  <a:pt x="3897759" y="1475384"/>
                  <a:pt x="3893745" y="1474781"/>
                </a:cubicBezTo>
                <a:close/>
                <a:moveTo>
                  <a:pt x="2705263" y="1473199"/>
                </a:moveTo>
                <a:cubicBezTo>
                  <a:pt x="2701454" y="1473564"/>
                  <a:pt x="2703086" y="1476632"/>
                  <a:pt x="2707076" y="1482766"/>
                </a:cubicBezTo>
                <a:lnTo>
                  <a:pt x="2705867" y="1483545"/>
                </a:lnTo>
                <a:lnTo>
                  <a:pt x="2736102" y="1479846"/>
                </a:lnTo>
                <a:cubicBezTo>
                  <a:pt x="2718325" y="1475172"/>
                  <a:pt x="2709073" y="1472834"/>
                  <a:pt x="2705263" y="1473199"/>
                </a:cubicBezTo>
                <a:close/>
                <a:moveTo>
                  <a:pt x="1013911" y="1472638"/>
                </a:moveTo>
                <a:cubicBezTo>
                  <a:pt x="1012580" y="1475171"/>
                  <a:pt x="1013971" y="1476778"/>
                  <a:pt x="1016934" y="1477898"/>
                </a:cubicBezTo>
                <a:lnTo>
                  <a:pt x="1027759" y="1479929"/>
                </a:lnTo>
                <a:lnTo>
                  <a:pt x="989240" y="1484715"/>
                </a:lnTo>
                <a:cubicBezTo>
                  <a:pt x="996737" y="1493091"/>
                  <a:pt x="1024795" y="1494649"/>
                  <a:pt x="1030844" y="1504192"/>
                </a:cubicBezTo>
                <a:cubicBezTo>
                  <a:pt x="1034714" y="1510619"/>
                  <a:pt x="1073656" y="1516463"/>
                  <a:pt x="1098812" y="1515879"/>
                </a:cubicBezTo>
                <a:cubicBezTo>
                  <a:pt x="1114774" y="1515879"/>
                  <a:pt x="1116227" y="1511010"/>
                  <a:pt x="1112598" y="1505556"/>
                </a:cubicBezTo>
                <a:cubicBezTo>
                  <a:pt x="1108197" y="1501368"/>
                  <a:pt x="1102415" y="1498252"/>
                  <a:pt x="1095909" y="1496596"/>
                </a:cubicBezTo>
                <a:cubicBezTo>
                  <a:pt x="1083209" y="1495915"/>
                  <a:pt x="1071284" y="1491396"/>
                  <a:pt x="1062528" y="1483936"/>
                </a:cubicBezTo>
                <a:cubicBezTo>
                  <a:pt x="1052370" y="1481775"/>
                  <a:pt x="1042017" y="1480274"/>
                  <a:pt x="1031567" y="1479456"/>
                </a:cubicBezTo>
                <a:lnTo>
                  <a:pt x="1029391" y="1479726"/>
                </a:lnTo>
                <a:lnTo>
                  <a:pt x="1029391" y="1478677"/>
                </a:lnTo>
                <a:cubicBezTo>
                  <a:pt x="1029391" y="1476730"/>
                  <a:pt x="1027697" y="1474781"/>
                  <a:pt x="1026730" y="1472638"/>
                </a:cubicBezTo>
                <a:cubicBezTo>
                  <a:pt x="1022474" y="1472366"/>
                  <a:pt x="1018169" y="1472366"/>
                  <a:pt x="1013911" y="1472638"/>
                </a:cubicBezTo>
                <a:close/>
                <a:moveTo>
                  <a:pt x="4366863" y="1471276"/>
                </a:moveTo>
                <a:cubicBezTo>
                  <a:pt x="4386696" y="1485688"/>
                  <a:pt x="4393228" y="1488610"/>
                  <a:pt x="4407499" y="1487637"/>
                </a:cubicBezTo>
                <a:cubicBezTo>
                  <a:pt x="4460713" y="1485787"/>
                  <a:pt x="4513709" y="1494201"/>
                  <a:pt x="4562059" y="1512177"/>
                </a:cubicBezTo>
                <a:cubicBezTo>
                  <a:pt x="4584556" y="1510814"/>
                  <a:pt x="4576331" y="1503802"/>
                  <a:pt x="4562059" y="1500491"/>
                </a:cubicBezTo>
                <a:cubicBezTo>
                  <a:pt x="4532140" y="1492856"/>
                  <a:pt x="4501687" y="1486604"/>
                  <a:pt x="4470871" y="1481793"/>
                </a:cubicBezTo>
                <a:lnTo>
                  <a:pt x="4471838" y="1482766"/>
                </a:lnTo>
                <a:cubicBezTo>
                  <a:pt x="4439186" y="1478092"/>
                  <a:pt x="4407014" y="1475560"/>
                  <a:pt x="4366863" y="1471276"/>
                </a:cubicBezTo>
                <a:close/>
                <a:moveTo>
                  <a:pt x="3955181" y="1471080"/>
                </a:moveTo>
                <a:lnTo>
                  <a:pt x="3982624" y="1478688"/>
                </a:lnTo>
                <a:lnTo>
                  <a:pt x="3966791" y="1480041"/>
                </a:lnTo>
                <a:cubicBezTo>
                  <a:pt x="3963165" y="1481014"/>
                  <a:pt x="3962921" y="1483157"/>
                  <a:pt x="3961713" y="1485104"/>
                </a:cubicBezTo>
                <a:cubicBezTo>
                  <a:pt x="3962873" y="1486429"/>
                  <a:pt x="3964348" y="1487557"/>
                  <a:pt x="3966068" y="1488416"/>
                </a:cubicBezTo>
                <a:lnTo>
                  <a:pt x="3967759" y="1487441"/>
                </a:lnTo>
                <a:cubicBezTo>
                  <a:pt x="3974290" y="1487441"/>
                  <a:pt x="3985416" y="1489195"/>
                  <a:pt x="3986142" y="1487441"/>
                </a:cubicBezTo>
                <a:lnTo>
                  <a:pt x="3982778" y="1478731"/>
                </a:lnTo>
                <a:lnTo>
                  <a:pt x="3984692" y="1479261"/>
                </a:lnTo>
                <a:lnTo>
                  <a:pt x="4038388" y="1494649"/>
                </a:lnTo>
                <a:cubicBezTo>
                  <a:pt x="4042380" y="1495330"/>
                  <a:pt x="4046491" y="1495330"/>
                  <a:pt x="4050483" y="1494649"/>
                </a:cubicBezTo>
                <a:cubicBezTo>
                  <a:pt x="4052660" y="1494649"/>
                  <a:pt x="4054110" y="1491921"/>
                  <a:pt x="4051933" y="1490557"/>
                </a:cubicBezTo>
                <a:cubicBezTo>
                  <a:pt x="4022715" y="1476671"/>
                  <a:pt x="3989093" y="1469892"/>
                  <a:pt x="3955181" y="1471080"/>
                </a:cubicBezTo>
                <a:close/>
                <a:moveTo>
                  <a:pt x="2755211" y="1470691"/>
                </a:moveTo>
                <a:lnTo>
                  <a:pt x="2754970" y="1470886"/>
                </a:lnTo>
                <a:lnTo>
                  <a:pt x="2755374" y="1470892"/>
                </a:lnTo>
                <a:lnTo>
                  <a:pt x="2761440" y="1478385"/>
                </a:lnTo>
                <a:cubicBezTo>
                  <a:pt x="2763919" y="1481404"/>
                  <a:pt x="2766942" y="1485105"/>
                  <a:pt x="2770933" y="1490169"/>
                </a:cubicBezTo>
                <a:lnTo>
                  <a:pt x="2801893" y="1480429"/>
                </a:lnTo>
                <a:cubicBezTo>
                  <a:pt x="2795399" y="1476008"/>
                  <a:pt x="2787828" y="1472921"/>
                  <a:pt x="2779801" y="1471290"/>
                </a:cubicBezTo>
                <a:lnTo>
                  <a:pt x="2755374" y="1470892"/>
                </a:lnTo>
                <a:close/>
                <a:moveTo>
                  <a:pt x="1526698" y="1470497"/>
                </a:moveTo>
                <a:cubicBezTo>
                  <a:pt x="1530375" y="1475035"/>
                  <a:pt x="1534679" y="1479223"/>
                  <a:pt x="1539517" y="1482963"/>
                </a:cubicBezTo>
                <a:cubicBezTo>
                  <a:pt x="1545081" y="1486662"/>
                  <a:pt x="1562014" y="1488416"/>
                  <a:pt x="1563708" y="1485883"/>
                </a:cubicBezTo>
                <a:cubicBezTo>
                  <a:pt x="1564264" y="1482924"/>
                  <a:pt x="1562133" y="1480059"/>
                  <a:pt x="1558626" y="1479067"/>
                </a:cubicBezTo>
                <a:cubicBezTo>
                  <a:pt x="1548951" y="1475754"/>
                  <a:pt x="1537585" y="1473223"/>
                  <a:pt x="1526698" y="1470497"/>
                </a:cubicBezTo>
                <a:close/>
                <a:moveTo>
                  <a:pt x="5418561" y="1470301"/>
                </a:moveTo>
                <a:cubicBezTo>
                  <a:pt x="5412271" y="1475172"/>
                  <a:pt x="5430171" y="1480041"/>
                  <a:pt x="5438153" y="1484324"/>
                </a:cubicBezTo>
                <a:cubicBezTo>
                  <a:pt x="5446764" y="1488864"/>
                  <a:pt x="5457503" y="1489876"/>
                  <a:pt x="5467179" y="1487052"/>
                </a:cubicBezTo>
                <a:cubicBezTo>
                  <a:pt x="5455568" y="1475366"/>
                  <a:pt x="5455086" y="1475366"/>
                  <a:pt x="5419528" y="1470886"/>
                </a:cubicBezTo>
                <a:close/>
                <a:moveTo>
                  <a:pt x="2944361" y="1470107"/>
                </a:moveTo>
                <a:lnTo>
                  <a:pt x="2934929" y="1471665"/>
                </a:lnTo>
                <a:cubicBezTo>
                  <a:pt x="2942428" y="1475560"/>
                  <a:pt x="2944846" y="1474196"/>
                  <a:pt x="2942428" y="1471276"/>
                </a:cubicBezTo>
                <a:close/>
                <a:moveTo>
                  <a:pt x="7358717" y="1469985"/>
                </a:moveTo>
                <a:cubicBezTo>
                  <a:pt x="7357114" y="1469717"/>
                  <a:pt x="7355179" y="1470107"/>
                  <a:pt x="7353366" y="1470301"/>
                </a:cubicBezTo>
                <a:lnTo>
                  <a:pt x="7352398" y="1471080"/>
                </a:lnTo>
                <a:lnTo>
                  <a:pt x="7362073" y="1473614"/>
                </a:lnTo>
                <a:cubicBezTo>
                  <a:pt x="7361589" y="1471178"/>
                  <a:pt x="7360319" y="1470253"/>
                  <a:pt x="7358717" y="1469985"/>
                </a:cubicBezTo>
                <a:close/>
                <a:moveTo>
                  <a:pt x="2062223" y="1469718"/>
                </a:moveTo>
                <a:lnTo>
                  <a:pt x="2061015" y="1470497"/>
                </a:lnTo>
                <a:cubicBezTo>
                  <a:pt x="2055522" y="1471471"/>
                  <a:pt x="2050105" y="1472718"/>
                  <a:pt x="2044808" y="1474196"/>
                </a:cubicBezTo>
                <a:cubicBezTo>
                  <a:pt x="2053516" y="1475172"/>
                  <a:pt x="2062465" y="1476145"/>
                  <a:pt x="2070931" y="1476534"/>
                </a:cubicBezTo>
                <a:cubicBezTo>
                  <a:pt x="2072866" y="1476534"/>
                  <a:pt x="2072381" y="1474002"/>
                  <a:pt x="2073107" y="1472638"/>
                </a:cubicBezTo>
                <a:cubicBezTo>
                  <a:pt x="2069575" y="1471432"/>
                  <a:pt x="2065949" y="1470458"/>
                  <a:pt x="2062223" y="1469718"/>
                </a:cubicBezTo>
                <a:close/>
                <a:moveTo>
                  <a:pt x="394455" y="1469522"/>
                </a:moveTo>
                <a:lnTo>
                  <a:pt x="395422" y="1470301"/>
                </a:lnTo>
                <a:cubicBezTo>
                  <a:pt x="380910" y="1472250"/>
                  <a:pt x="384780" y="1476730"/>
                  <a:pt x="395422" y="1482572"/>
                </a:cubicBezTo>
                <a:cubicBezTo>
                  <a:pt x="400260" y="1483819"/>
                  <a:pt x="405169" y="1484793"/>
                  <a:pt x="410176" y="1485494"/>
                </a:cubicBezTo>
                <a:lnTo>
                  <a:pt x="462181" y="1486662"/>
                </a:lnTo>
                <a:cubicBezTo>
                  <a:pt x="479815" y="1493849"/>
                  <a:pt x="498754" y="1498718"/>
                  <a:pt x="518298" y="1501076"/>
                </a:cubicBezTo>
                <a:cubicBezTo>
                  <a:pt x="543936" y="1507114"/>
                  <a:pt x="551920" y="1505360"/>
                  <a:pt x="550467" y="1495622"/>
                </a:cubicBezTo>
                <a:cubicBezTo>
                  <a:pt x="550467" y="1491921"/>
                  <a:pt x="550467" y="1488026"/>
                  <a:pt x="549259" y="1484324"/>
                </a:cubicBezTo>
                <a:lnTo>
                  <a:pt x="492416" y="1473029"/>
                </a:lnTo>
                <a:cubicBezTo>
                  <a:pt x="481773" y="1474002"/>
                  <a:pt x="479838" y="1479846"/>
                  <a:pt x="457585" y="1474002"/>
                </a:cubicBezTo>
                <a:cubicBezTo>
                  <a:pt x="437412" y="1468023"/>
                  <a:pt x="415618" y="1466465"/>
                  <a:pt x="394455" y="1469522"/>
                </a:cubicBezTo>
                <a:close/>
                <a:moveTo>
                  <a:pt x="155718" y="1468939"/>
                </a:moveTo>
                <a:lnTo>
                  <a:pt x="155922" y="1469133"/>
                </a:lnTo>
                <a:lnTo>
                  <a:pt x="139755" y="1469133"/>
                </a:lnTo>
                <a:cubicBezTo>
                  <a:pt x="137094" y="1470554"/>
                  <a:pt x="136345" y="1473456"/>
                  <a:pt x="138132" y="1475620"/>
                </a:cubicBezTo>
                <a:cubicBezTo>
                  <a:pt x="138544" y="1476125"/>
                  <a:pt x="139100" y="1476572"/>
                  <a:pt x="139755" y="1476924"/>
                </a:cubicBezTo>
                <a:cubicBezTo>
                  <a:pt x="149938" y="1480041"/>
                  <a:pt x="160459" y="1482318"/>
                  <a:pt x="171198" y="1483742"/>
                </a:cubicBezTo>
                <a:lnTo>
                  <a:pt x="155922" y="1469133"/>
                </a:lnTo>
                <a:lnTo>
                  <a:pt x="156927" y="1469133"/>
                </a:lnTo>
                <a:close/>
                <a:moveTo>
                  <a:pt x="2195256" y="1468548"/>
                </a:moveTo>
                <a:cubicBezTo>
                  <a:pt x="2189936" y="1468548"/>
                  <a:pt x="2189210" y="1472834"/>
                  <a:pt x="2189451" y="1475560"/>
                </a:cubicBezTo>
                <a:cubicBezTo>
                  <a:pt x="2189695" y="1478288"/>
                  <a:pt x="2194048" y="1481014"/>
                  <a:pt x="2199370" y="1486467"/>
                </a:cubicBezTo>
                <a:lnTo>
                  <a:pt x="2245326" y="1492894"/>
                </a:lnTo>
                <a:cubicBezTo>
                  <a:pt x="2245326" y="1489778"/>
                  <a:pt x="2247988" y="1488220"/>
                  <a:pt x="2245326" y="1487052"/>
                </a:cubicBezTo>
                <a:cubicBezTo>
                  <a:pt x="2237901" y="1481987"/>
                  <a:pt x="2229772" y="1477605"/>
                  <a:pt x="2221138" y="1474002"/>
                </a:cubicBezTo>
                <a:cubicBezTo>
                  <a:pt x="2213012" y="1470886"/>
                  <a:pt x="2204231" y="1469035"/>
                  <a:pt x="2195256" y="1468548"/>
                </a:cubicBezTo>
                <a:close/>
                <a:moveTo>
                  <a:pt x="2985964" y="1467575"/>
                </a:moveTo>
                <a:cubicBezTo>
                  <a:pt x="2988384" y="1469133"/>
                  <a:pt x="2990804" y="1471665"/>
                  <a:pt x="2993222" y="1472055"/>
                </a:cubicBezTo>
                <a:cubicBezTo>
                  <a:pt x="2998905" y="1472697"/>
                  <a:pt x="3004639" y="1473008"/>
                  <a:pt x="3010396" y="1473029"/>
                </a:cubicBezTo>
                <a:lnTo>
                  <a:pt x="3012090" y="1473029"/>
                </a:lnTo>
                <a:cubicBezTo>
                  <a:pt x="3010952" y="1471139"/>
                  <a:pt x="3009670" y="1469309"/>
                  <a:pt x="3008220" y="1467575"/>
                </a:cubicBezTo>
                <a:close/>
                <a:moveTo>
                  <a:pt x="7334257" y="1467185"/>
                </a:moveTo>
                <a:lnTo>
                  <a:pt x="7333289" y="1467964"/>
                </a:lnTo>
                <a:cubicBezTo>
                  <a:pt x="7331354" y="1467964"/>
                  <a:pt x="7330628" y="1470107"/>
                  <a:pt x="7329419" y="1471080"/>
                </a:cubicBezTo>
                <a:cubicBezTo>
                  <a:pt x="7333411" y="1471781"/>
                  <a:pt x="7337449" y="1472229"/>
                  <a:pt x="7341512" y="1472444"/>
                </a:cubicBezTo>
                <a:cubicBezTo>
                  <a:pt x="7344318" y="1472309"/>
                  <a:pt x="7347101" y="1471859"/>
                  <a:pt x="7349737" y="1471080"/>
                </a:cubicBezTo>
                <a:cubicBezTo>
                  <a:pt x="7344658" y="1469581"/>
                  <a:pt x="7339506" y="1468276"/>
                  <a:pt x="7334257" y="1467185"/>
                </a:cubicBezTo>
                <a:close/>
                <a:moveTo>
                  <a:pt x="805893" y="1466211"/>
                </a:moveTo>
                <a:cubicBezTo>
                  <a:pt x="808070" y="1468354"/>
                  <a:pt x="808555" y="1471859"/>
                  <a:pt x="812184" y="1472834"/>
                </a:cubicBezTo>
                <a:lnTo>
                  <a:pt x="812666" y="1474002"/>
                </a:lnTo>
                <a:cubicBezTo>
                  <a:pt x="828873" y="1478482"/>
                  <a:pt x="851367" y="1477118"/>
                  <a:pt x="851126" y="1471859"/>
                </a:cubicBezTo>
                <a:cubicBezTo>
                  <a:pt x="851126" y="1471859"/>
                  <a:pt x="844112" y="1467769"/>
                  <a:pt x="841933" y="1467575"/>
                </a:cubicBezTo>
                <a:cubicBezTo>
                  <a:pt x="830323" y="1467575"/>
                  <a:pt x="819197" y="1467575"/>
                  <a:pt x="805893" y="1466211"/>
                </a:cubicBezTo>
                <a:close/>
                <a:moveTo>
                  <a:pt x="2129465" y="1465626"/>
                </a:moveTo>
                <a:cubicBezTo>
                  <a:pt x="2129465" y="1469133"/>
                  <a:pt x="2125595" y="1472250"/>
                  <a:pt x="2127774" y="1475951"/>
                </a:cubicBezTo>
                <a:cubicBezTo>
                  <a:pt x="2134643" y="1482202"/>
                  <a:pt x="2145382" y="1484695"/>
                  <a:pt x="2155347" y="1482378"/>
                </a:cubicBezTo>
                <a:lnTo>
                  <a:pt x="2165962" y="1477919"/>
                </a:lnTo>
                <a:lnTo>
                  <a:pt x="2166475" y="1478092"/>
                </a:lnTo>
                <a:lnTo>
                  <a:pt x="2166475" y="1477703"/>
                </a:lnTo>
                <a:lnTo>
                  <a:pt x="2165962" y="1477919"/>
                </a:lnTo>
                <a:close/>
                <a:moveTo>
                  <a:pt x="2328559" y="1464620"/>
                </a:moveTo>
                <a:lnTo>
                  <a:pt x="2328775" y="1464653"/>
                </a:lnTo>
                <a:lnTo>
                  <a:pt x="2328831" y="1464674"/>
                </a:lnTo>
                <a:lnTo>
                  <a:pt x="2328533" y="1464653"/>
                </a:lnTo>
                <a:close/>
                <a:moveTo>
                  <a:pt x="5365106" y="1461537"/>
                </a:moveTo>
                <a:cubicBezTo>
                  <a:pt x="5361236" y="1467769"/>
                  <a:pt x="5357363" y="1470691"/>
                  <a:pt x="5359057" y="1474393"/>
                </a:cubicBezTo>
                <a:lnTo>
                  <a:pt x="5358089" y="1474781"/>
                </a:lnTo>
                <a:cubicBezTo>
                  <a:pt x="5363242" y="1479106"/>
                  <a:pt x="5369773" y="1482202"/>
                  <a:pt x="5376957" y="1483742"/>
                </a:cubicBezTo>
                <a:cubicBezTo>
                  <a:pt x="5386488" y="1487247"/>
                  <a:pt x="5397420" y="1487247"/>
                  <a:pt x="5406951" y="1483742"/>
                </a:cubicBezTo>
                <a:cubicBezTo>
                  <a:pt x="5409127" y="1481987"/>
                  <a:pt x="5403807" y="1477509"/>
                  <a:pt x="5398725" y="1474587"/>
                </a:cubicBezTo>
                <a:cubicBezTo>
                  <a:pt x="5387867" y="1469679"/>
                  <a:pt x="5376643" y="1465316"/>
                  <a:pt x="5365106" y="1461537"/>
                </a:cubicBezTo>
                <a:close/>
                <a:moveTo>
                  <a:pt x="1508800" y="1460952"/>
                </a:moveTo>
                <a:cubicBezTo>
                  <a:pt x="1501542" y="1461927"/>
                  <a:pt x="1511218" y="1465432"/>
                  <a:pt x="1520652" y="1467964"/>
                </a:cubicBezTo>
                <a:lnTo>
                  <a:pt x="1519925" y="1467964"/>
                </a:lnTo>
                <a:lnTo>
                  <a:pt x="1525248" y="1469718"/>
                </a:lnTo>
                <a:cubicBezTo>
                  <a:pt x="1528633" y="1469718"/>
                  <a:pt x="1532262" y="1469718"/>
                  <a:pt x="1535164" y="1468743"/>
                </a:cubicBezTo>
                <a:cubicBezTo>
                  <a:pt x="1543146" y="1467381"/>
                  <a:pt x="1542420" y="1463680"/>
                  <a:pt x="1532988" y="1460952"/>
                </a:cubicBezTo>
                <a:cubicBezTo>
                  <a:pt x="1525030" y="1459492"/>
                  <a:pt x="1516756" y="1459492"/>
                  <a:pt x="1508800" y="1460952"/>
                </a:cubicBezTo>
                <a:close/>
                <a:moveTo>
                  <a:pt x="1815685" y="1460295"/>
                </a:moveTo>
                <a:cubicBezTo>
                  <a:pt x="1807099" y="1459054"/>
                  <a:pt x="1800145" y="1459881"/>
                  <a:pt x="1786238" y="1461537"/>
                </a:cubicBezTo>
                <a:lnTo>
                  <a:pt x="1786479" y="1460563"/>
                </a:lnTo>
                <a:cubicBezTo>
                  <a:pt x="1784448" y="1463271"/>
                  <a:pt x="1781616" y="1465549"/>
                  <a:pt x="1778254" y="1467185"/>
                </a:cubicBezTo>
                <a:cubicBezTo>
                  <a:pt x="1771192" y="1469503"/>
                  <a:pt x="1763911" y="1471393"/>
                  <a:pt x="1756486" y="1472834"/>
                </a:cubicBezTo>
                <a:cubicBezTo>
                  <a:pt x="1767855" y="1476145"/>
                  <a:pt x="1778739" y="1479456"/>
                  <a:pt x="1790349" y="1482572"/>
                </a:cubicBezTo>
                <a:cubicBezTo>
                  <a:pt x="1801960" y="1485688"/>
                  <a:pt x="1819857" y="1487052"/>
                  <a:pt x="1820343" y="1482572"/>
                </a:cubicBezTo>
                <a:cubicBezTo>
                  <a:pt x="1820343" y="1474587"/>
                  <a:pt x="1847433" y="1476534"/>
                  <a:pt x="1854932" y="1471471"/>
                </a:cubicBezTo>
                <a:cubicBezTo>
                  <a:pt x="1834492" y="1464848"/>
                  <a:pt x="1824272" y="1461537"/>
                  <a:pt x="1815685" y="1460295"/>
                </a:cubicBezTo>
                <a:close/>
                <a:moveTo>
                  <a:pt x="3855526" y="1459199"/>
                </a:moveTo>
                <a:cubicBezTo>
                  <a:pt x="3851174" y="1461731"/>
                  <a:pt x="3851174" y="1463485"/>
                  <a:pt x="3849962" y="1464653"/>
                </a:cubicBezTo>
                <a:lnTo>
                  <a:pt x="3851656" y="1463680"/>
                </a:lnTo>
                <a:cubicBezTo>
                  <a:pt x="3854147" y="1463874"/>
                  <a:pt x="3856664" y="1463874"/>
                  <a:pt x="3859155" y="1463680"/>
                </a:cubicBezTo>
                <a:cubicBezTo>
                  <a:pt x="3861743" y="1463035"/>
                  <a:pt x="3864259" y="1462199"/>
                  <a:pt x="3866654" y="1461148"/>
                </a:cubicBezTo>
                <a:cubicBezTo>
                  <a:pt x="3863051" y="1460193"/>
                  <a:pt x="3859300" y="1459531"/>
                  <a:pt x="3855526" y="1459199"/>
                </a:cubicBezTo>
                <a:close/>
                <a:moveTo>
                  <a:pt x="3110292" y="1458226"/>
                </a:moveTo>
                <a:lnTo>
                  <a:pt x="3114403" y="1459784"/>
                </a:lnTo>
                <a:lnTo>
                  <a:pt x="3114403" y="1458226"/>
                </a:lnTo>
                <a:close/>
                <a:moveTo>
                  <a:pt x="2720621" y="1457253"/>
                </a:moveTo>
                <a:cubicBezTo>
                  <a:pt x="2718930" y="1456862"/>
                  <a:pt x="2721833" y="1460173"/>
                  <a:pt x="2722074" y="1462121"/>
                </a:cubicBezTo>
                <a:lnTo>
                  <a:pt x="2720863" y="1462901"/>
                </a:lnTo>
                <a:lnTo>
                  <a:pt x="2743118" y="1465626"/>
                </a:lnTo>
                <a:lnTo>
                  <a:pt x="2740698" y="1458811"/>
                </a:lnTo>
                <a:cubicBezTo>
                  <a:pt x="2734070" y="1457797"/>
                  <a:pt x="2727371" y="1457271"/>
                  <a:pt x="2720621" y="1457253"/>
                </a:cubicBezTo>
                <a:close/>
                <a:moveTo>
                  <a:pt x="4447168" y="1455694"/>
                </a:moveTo>
                <a:cubicBezTo>
                  <a:pt x="4450794" y="1459551"/>
                  <a:pt x="4454931" y="1463076"/>
                  <a:pt x="4459504" y="1466211"/>
                </a:cubicBezTo>
                <a:cubicBezTo>
                  <a:pt x="4463590" y="1467244"/>
                  <a:pt x="4467798" y="1467886"/>
                  <a:pt x="4472080" y="1468160"/>
                </a:cubicBezTo>
                <a:lnTo>
                  <a:pt x="4472522" y="1460001"/>
                </a:lnTo>
                <a:lnTo>
                  <a:pt x="4473533" y="1460173"/>
                </a:lnTo>
                <a:lnTo>
                  <a:pt x="4472565" y="1459199"/>
                </a:lnTo>
                <a:lnTo>
                  <a:pt x="4472522" y="1460001"/>
                </a:lnTo>
                <a:close/>
                <a:moveTo>
                  <a:pt x="4743471" y="1455110"/>
                </a:moveTo>
                <a:lnTo>
                  <a:pt x="4750729" y="1457835"/>
                </a:lnTo>
                <a:lnTo>
                  <a:pt x="4753146" y="1456862"/>
                </a:lnTo>
                <a:cubicBezTo>
                  <a:pt x="4751671" y="1456200"/>
                  <a:pt x="4750122" y="1455617"/>
                  <a:pt x="4748550" y="1455110"/>
                </a:cubicBezTo>
                <a:cubicBezTo>
                  <a:pt x="4746859" y="1454915"/>
                  <a:pt x="4745165" y="1454915"/>
                  <a:pt x="4743471" y="1455110"/>
                </a:cubicBezTo>
                <a:close/>
                <a:moveTo>
                  <a:pt x="1917577" y="1454331"/>
                </a:moveTo>
                <a:cubicBezTo>
                  <a:pt x="1920432" y="1455285"/>
                  <a:pt x="1923456" y="1455946"/>
                  <a:pt x="1926529" y="1456277"/>
                </a:cubicBezTo>
                <a:lnTo>
                  <a:pt x="1931770" y="1455674"/>
                </a:lnTo>
                <a:lnTo>
                  <a:pt x="1933301" y="1455889"/>
                </a:lnTo>
                <a:lnTo>
                  <a:pt x="1933301" y="1455498"/>
                </a:lnTo>
                <a:lnTo>
                  <a:pt x="1931770" y="1455674"/>
                </a:lnTo>
                <a:lnTo>
                  <a:pt x="1922174" y="1454331"/>
                </a:lnTo>
                <a:cubicBezTo>
                  <a:pt x="1920650" y="1454136"/>
                  <a:pt x="1919101" y="1454136"/>
                  <a:pt x="1917577" y="1454331"/>
                </a:cubicBezTo>
                <a:close/>
                <a:moveTo>
                  <a:pt x="542968" y="1453357"/>
                </a:moveTo>
                <a:cubicBezTo>
                  <a:pt x="528458" y="1453357"/>
                  <a:pt x="529667" y="1457056"/>
                  <a:pt x="534987" y="1461927"/>
                </a:cubicBezTo>
                <a:lnTo>
                  <a:pt x="509590" y="1466405"/>
                </a:lnTo>
                <a:cubicBezTo>
                  <a:pt x="528915" y="1473166"/>
                  <a:pt x="549985" y="1476106"/>
                  <a:pt x="571027" y="1474975"/>
                </a:cubicBezTo>
                <a:lnTo>
                  <a:pt x="555305" y="1464847"/>
                </a:lnTo>
                <a:lnTo>
                  <a:pt x="562319" y="1457835"/>
                </a:lnTo>
                <a:cubicBezTo>
                  <a:pt x="556054" y="1455868"/>
                  <a:pt x="549573" y="1454369"/>
                  <a:pt x="542968" y="1453357"/>
                </a:cubicBezTo>
                <a:close/>
                <a:moveTo>
                  <a:pt x="28490" y="1453161"/>
                </a:moveTo>
                <a:cubicBezTo>
                  <a:pt x="25587" y="1454331"/>
                  <a:pt x="28490" y="1457056"/>
                  <a:pt x="28490" y="1459199"/>
                </a:cubicBezTo>
                <a:cubicBezTo>
                  <a:pt x="35745" y="1459199"/>
                  <a:pt x="43485" y="1459199"/>
                  <a:pt x="50017" y="1459199"/>
                </a:cubicBezTo>
                <a:cubicBezTo>
                  <a:pt x="50258" y="1458226"/>
                  <a:pt x="47114" y="1455498"/>
                  <a:pt x="45662" y="1453161"/>
                </a:cubicBezTo>
                <a:cubicBezTo>
                  <a:pt x="39953" y="1452578"/>
                  <a:pt x="34196" y="1452578"/>
                  <a:pt x="28490" y="1453161"/>
                </a:cubicBezTo>
                <a:close/>
                <a:moveTo>
                  <a:pt x="2491804" y="1452188"/>
                </a:moveTo>
                <a:cubicBezTo>
                  <a:pt x="2489627" y="1454838"/>
                  <a:pt x="2488126" y="1457817"/>
                  <a:pt x="2487448" y="1460952"/>
                </a:cubicBezTo>
                <a:lnTo>
                  <a:pt x="2519862" y="1469133"/>
                </a:lnTo>
                <a:cubicBezTo>
                  <a:pt x="2520103" y="1474781"/>
                  <a:pt x="2519135" y="1480820"/>
                  <a:pt x="2517442" y="1490557"/>
                </a:cubicBezTo>
                <a:lnTo>
                  <a:pt x="2516233" y="1490557"/>
                </a:lnTo>
                <a:cubicBezTo>
                  <a:pt x="2540421" y="1492506"/>
                  <a:pt x="2556628" y="1494649"/>
                  <a:pt x="2572108" y="1495232"/>
                </a:cubicBezTo>
                <a:cubicBezTo>
                  <a:pt x="2587588" y="1495817"/>
                  <a:pt x="2589765" y="1490948"/>
                  <a:pt x="2582992" y="1486662"/>
                </a:cubicBezTo>
                <a:cubicBezTo>
                  <a:pt x="2564609" y="1475366"/>
                  <a:pt x="2542841" y="1464264"/>
                  <a:pt x="2521312" y="1453161"/>
                </a:cubicBezTo>
                <a:cubicBezTo>
                  <a:pt x="2512292" y="1448916"/>
                  <a:pt x="2501238" y="1448546"/>
                  <a:pt x="2491804" y="1452188"/>
                </a:cubicBezTo>
                <a:close/>
                <a:moveTo>
                  <a:pt x="4225846" y="1451799"/>
                </a:moveTo>
                <a:cubicBezTo>
                  <a:pt x="4224396" y="1455110"/>
                  <a:pt x="4221250" y="1458226"/>
                  <a:pt x="4224396" y="1458226"/>
                </a:cubicBezTo>
                <a:cubicBezTo>
                  <a:pt x="4230394" y="1460504"/>
                  <a:pt x="4236875" y="1461829"/>
                  <a:pt x="4243503" y="1462121"/>
                </a:cubicBezTo>
                <a:cubicBezTo>
                  <a:pt x="4247614" y="1462121"/>
                  <a:pt x="4247132" y="1458811"/>
                  <a:pt x="4248584" y="1457056"/>
                </a:cubicBezTo>
                <a:close/>
                <a:moveTo>
                  <a:pt x="1005203" y="1451408"/>
                </a:moveTo>
                <a:cubicBezTo>
                  <a:pt x="992625" y="1451020"/>
                  <a:pt x="980025" y="1451214"/>
                  <a:pt x="967470" y="1451993"/>
                </a:cubicBezTo>
                <a:lnTo>
                  <a:pt x="967228" y="1451993"/>
                </a:lnTo>
                <a:cubicBezTo>
                  <a:pt x="962873" y="1451993"/>
                  <a:pt x="965535" y="1457447"/>
                  <a:pt x="967228" y="1460369"/>
                </a:cubicBezTo>
                <a:cubicBezTo>
                  <a:pt x="973564" y="1462355"/>
                  <a:pt x="980266" y="1463465"/>
                  <a:pt x="987061" y="1463680"/>
                </a:cubicBezTo>
                <a:cubicBezTo>
                  <a:pt x="1002301" y="1463680"/>
                  <a:pt x="1011249" y="1459784"/>
                  <a:pt x="1005203" y="1451408"/>
                </a:cubicBezTo>
                <a:close/>
                <a:moveTo>
                  <a:pt x="3275256" y="1451214"/>
                </a:moveTo>
                <a:lnTo>
                  <a:pt x="3244295" y="1468548"/>
                </a:lnTo>
                <a:lnTo>
                  <a:pt x="3272836" y="1483936"/>
                </a:lnTo>
                <a:lnTo>
                  <a:pt x="3311537" y="1481208"/>
                </a:lnTo>
                <a:cubicBezTo>
                  <a:pt x="3319180" y="1485883"/>
                  <a:pt x="3327258" y="1490052"/>
                  <a:pt x="3335725" y="1493674"/>
                </a:cubicBezTo>
                <a:cubicBezTo>
                  <a:pt x="3353889" y="1501661"/>
                  <a:pt x="3375078" y="1503939"/>
                  <a:pt x="3395229" y="1500103"/>
                </a:cubicBezTo>
                <a:cubicBezTo>
                  <a:pt x="3399340" y="1498739"/>
                  <a:pt x="3390389" y="1492700"/>
                  <a:pt x="3386762" y="1488026"/>
                </a:cubicBezTo>
                <a:cubicBezTo>
                  <a:pt x="3402001" y="1488026"/>
                  <a:pt x="3432962" y="1494843"/>
                  <a:pt x="3432962" y="1484909"/>
                </a:cubicBezTo>
                <a:lnTo>
                  <a:pt x="3398129" y="1471859"/>
                </a:lnTo>
                <a:cubicBezTo>
                  <a:pt x="3375635" y="1471859"/>
                  <a:pt x="3375878" y="1484715"/>
                  <a:pt x="3341771" y="1476924"/>
                </a:cubicBezTo>
                <a:lnTo>
                  <a:pt x="3347820" y="1468939"/>
                </a:lnTo>
                <a:close/>
                <a:moveTo>
                  <a:pt x="305925" y="1450824"/>
                </a:moveTo>
                <a:cubicBezTo>
                  <a:pt x="298622" y="1450513"/>
                  <a:pt x="291293" y="1451020"/>
                  <a:pt x="284157" y="1452382"/>
                </a:cubicBezTo>
                <a:cubicBezTo>
                  <a:pt x="276900" y="1456570"/>
                  <a:pt x="270249" y="1461400"/>
                  <a:pt x="264322" y="1466796"/>
                </a:cubicBezTo>
                <a:lnTo>
                  <a:pt x="283672" y="1479650"/>
                </a:lnTo>
                <a:cubicBezTo>
                  <a:pt x="272765" y="1478482"/>
                  <a:pt x="261686" y="1478482"/>
                  <a:pt x="250776" y="1479650"/>
                </a:cubicBezTo>
                <a:cubicBezTo>
                  <a:pt x="248118" y="1482378"/>
                  <a:pt x="253438" y="1488416"/>
                  <a:pt x="261419" y="1491921"/>
                </a:cubicBezTo>
                <a:cubicBezTo>
                  <a:pt x="275594" y="1496986"/>
                  <a:pt x="290130" y="1501348"/>
                  <a:pt x="304958" y="1504971"/>
                </a:cubicBezTo>
                <a:lnTo>
                  <a:pt x="331566" y="1492506"/>
                </a:lnTo>
                <a:cubicBezTo>
                  <a:pt x="326487" y="1485300"/>
                  <a:pt x="292624" y="1475560"/>
                  <a:pt x="320197" y="1472055"/>
                </a:cubicBezTo>
                <a:lnTo>
                  <a:pt x="321408" y="1472250"/>
                </a:lnTo>
                <a:cubicBezTo>
                  <a:pt x="326002" y="1472250"/>
                  <a:pt x="321408" y="1466796"/>
                  <a:pt x="321408" y="1463485"/>
                </a:cubicBezTo>
                <a:cubicBezTo>
                  <a:pt x="321408" y="1463485"/>
                  <a:pt x="321408" y="1461731"/>
                  <a:pt x="319956" y="1460758"/>
                </a:cubicBezTo>
                <a:cubicBezTo>
                  <a:pt x="318503" y="1459784"/>
                  <a:pt x="310522" y="1454136"/>
                  <a:pt x="305925" y="1450824"/>
                </a:cubicBezTo>
                <a:close/>
                <a:moveTo>
                  <a:pt x="5429686" y="1448683"/>
                </a:moveTo>
                <a:cubicBezTo>
                  <a:pt x="5426784" y="1448683"/>
                  <a:pt x="5421222" y="1451020"/>
                  <a:pt x="5422431" y="1452772"/>
                </a:cubicBezTo>
                <a:cubicBezTo>
                  <a:pt x="5431525" y="1458692"/>
                  <a:pt x="5443305" y="1461244"/>
                  <a:pt x="5454842" y="1459784"/>
                </a:cubicBezTo>
                <a:cubicBezTo>
                  <a:pt x="5456295" y="1458226"/>
                  <a:pt x="5457988" y="1456277"/>
                  <a:pt x="5456536" y="1455498"/>
                </a:cubicBezTo>
                <a:lnTo>
                  <a:pt x="5455568" y="1454915"/>
                </a:lnTo>
                <a:cubicBezTo>
                  <a:pt x="5447247" y="1452110"/>
                  <a:pt x="5438564" y="1450026"/>
                  <a:pt x="5429686" y="1448683"/>
                </a:cubicBezTo>
                <a:close/>
                <a:moveTo>
                  <a:pt x="2027392" y="1448683"/>
                </a:moveTo>
                <a:cubicBezTo>
                  <a:pt x="2015538" y="1450435"/>
                  <a:pt x="1998367" y="1450435"/>
                  <a:pt x="2005622" y="1458615"/>
                </a:cubicBezTo>
                <a:lnTo>
                  <a:pt x="1987965" y="1462706"/>
                </a:lnTo>
                <a:cubicBezTo>
                  <a:pt x="1987724" y="1464712"/>
                  <a:pt x="1987724" y="1466737"/>
                  <a:pt x="1987965" y="1468743"/>
                </a:cubicBezTo>
                <a:cubicBezTo>
                  <a:pt x="1989659" y="1475366"/>
                  <a:pt x="1999817" y="1479261"/>
                  <a:pt x="2014815" y="1478482"/>
                </a:cubicBezTo>
                <a:lnTo>
                  <a:pt x="2039134" y="1473935"/>
                </a:lnTo>
                <a:lnTo>
                  <a:pt x="2040697" y="1474781"/>
                </a:lnTo>
                <a:lnTo>
                  <a:pt x="2041905" y="1473417"/>
                </a:lnTo>
                <a:lnTo>
                  <a:pt x="2039134" y="1473935"/>
                </a:lnTo>
                <a:lnTo>
                  <a:pt x="2011912" y="1459199"/>
                </a:lnTo>
                <a:cubicBezTo>
                  <a:pt x="2018200" y="1459199"/>
                  <a:pt x="2024972" y="1459199"/>
                  <a:pt x="2030295" y="1459199"/>
                </a:cubicBezTo>
                <a:cubicBezTo>
                  <a:pt x="2044567" y="1457447"/>
                  <a:pt x="2042629" y="1453746"/>
                  <a:pt x="2027392" y="1448683"/>
                </a:cubicBezTo>
                <a:close/>
                <a:moveTo>
                  <a:pt x="1850577" y="1448292"/>
                </a:moveTo>
                <a:cubicBezTo>
                  <a:pt x="1841387" y="1449462"/>
                  <a:pt x="1845257" y="1456083"/>
                  <a:pt x="1857108" y="1459394"/>
                </a:cubicBezTo>
                <a:cubicBezTo>
                  <a:pt x="1862743" y="1460739"/>
                  <a:pt x="1868670" y="1461128"/>
                  <a:pt x="1874524" y="1460563"/>
                </a:cubicBezTo>
                <a:lnTo>
                  <a:pt x="1874765" y="1460563"/>
                </a:lnTo>
                <a:cubicBezTo>
                  <a:pt x="1877183" y="1458420"/>
                  <a:pt x="1874765" y="1454915"/>
                  <a:pt x="1874765" y="1451214"/>
                </a:cubicBezTo>
                <a:cubicBezTo>
                  <a:pt x="1866806" y="1449695"/>
                  <a:pt x="1858729" y="1448722"/>
                  <a:pt x="1850577" y="1448292"/>
                </a:cubicBezTo>
                <a:close/>
                <a:moveTo>
                  <a:pt x="1953134" y="1446540"/>
                </a:moveTo>
                <a:lnTo>
                  <a:pt x="1935234" y="1456277"/>
                </a:lnTo>
                <a:cubicBezTo>
                  <a:pt x="1957490" y="1465238"/>
                  <a:pt x="1959907" y="1465626"/>
                  <a:pt x="1974905" y="1463289"/>
                </a:cubicBezTo>
                <a:lnTo>
                  <a:pt x="1974661" y="1464264"/>
                </a:lnTo>
                <a:cubicBezTo>
                  <a:pt x="1978821" y="1463602"/>
                  <a:pt x="1982886" y="1462569"/>
                  <a:pt x="1986756" y="1461148"/>
                </a:cubicBezTo>
                <a:close/>
                <a:moveTo>
                  <a:pt x="4326469" y="1444397"/>
                </a:moveTo>
                <a:lnTo>
                  <a:pt x="4325260" y="1445955"/>
                </a:lnTo>
                <a:lnTo>
                  <a:pt x="4330339" y="1445761"/>
                </a:lnTo>
                <a:close/>
                <a:moveTo>
                  <a:pt x="3145849" y="1443229"/>
                </a:moveTo>
                <a:cubicBezTo>
                  <a:pt x="3142705" y="1443229"/>
                  <a:pt x="3145849" y="1444591"/>
                  <a:pt x="3145849" y="1445370"/>
                </a:cubicBezTo>
                <a:lnTo>
                  <a:pt x="3156492" y="1446734"/>
                </a:lnTo>
                <a:cubicBezTo>
                  <a:pt x="3156710" y="1445566"/>
                  <a:pt x="3156781" y="1444397"/>
                  <a:pt x="3156733" y="1443229"/>
                </a:cubicBezTo>
                <a:cubicBezTo>
                  <a:pt x="3153104" y="1443229"/>
                  <a:pt x="3148993" y="1443229"/>
                  <a:pt x="3145849" y="1443229"/>
                </a:cubicBezTo>
                <a:close/>
                <a:moveTo>
                  <a:pt x="3073767" y="1442254"/>
                </a:moveTo>
                <a:lnTo>
                  <a:pt x="3070141" y="1445176"/>
                </a:lnTo>
                <a:cubicBezTo>
                  <a:pt x="3072221" y="1445370"/>
                  <a:pt x="3074349" y="1445370"/>
                  <a:pt x="3076429" y="1445176"/>
                </a:cubicBezTo>
                <a:cubicBezTo>
                  <a:pt x="3077881" y="1444358"/>
                  <a:pt x="3079186" y="1443364"/>
                  <a:pt x="3080299" y="1442254"/>
                </a:cubicBezTo>
                <a:close/>
                <a:moveTo>
                  <a:pt x="1734233" y="1442254"/>
                </a:moveTo>
                <a:lnTo>
                  <a:pt x="1712706" y="1456668"/>
                </a:lnTo>
                <a:lnTo>
                  <a:pt x="1663119" y="1442644"/>
                </a:lnTo>
                <a:cubicBezTo>
                  <a:pt x="1645462" y="1442450"/>
                  <a:pt x="1640383" y="1447707"/>
                  <a:pt x="1660460" y="1453940"/>
                </a:cubicBezTo>
                <a:lnTo>
                  <a:pt x="1659490" y="1454136"/>
                </a:lnTo>
                <a:cubicBezTo>
                  <a:pt x="1682228" y="1461342"/>
                  <a:pt x="1678843" y="1467769"/>
                  <a:pt x="1691177" y="1474587"/>
                </a:cubicBezTo>
                <a:cubicBezTo>
                  <a:pt x="1723349" y="1482572"/>
                  <a:pt x="1743667" y="1481793"/>
                  <a:pt x="1754310" y="1474587"/>
                </a:cubicBezTo>
                <a:cubicBezTo>
                  <a:pt x="1748020" y="1461927"/>
                  <a:pt x="1748505" y="1461537"/>
                  <a:pt x="1784059" y="1461731"/>
                </a:cubicBezTo>
                <a:close/>
                <a:moveTo>
                  <a:pt x="9575766" y="1440307"/>
                </a:moveTo>
                <a:lnTo>
                  <a:pt x="9582539" y="1444008"/>
                </a:lnTo>
                <a:lnTo>
                  <a:pt x="9595117" y="1444008"/>
                </a:lnTo>
                <a:cubicBezTo>
                  <a:pt x="9593410" y="1442468"/>
                  <a:pt x="9591358" y="1441223"/>
                  <a:pt x="9589067" y="1440307"/>
                </a:cubicBezTo>
                <a:cubicBezTo>
                  <a:pt x="9584641" y="1440015"/>
                  <a:pt x="9580192" y="1440015"/>
                  <a:pt x="9575766" y="1440307"/>
                </a:cubicBezTo>
                <a:close/>
                <a:moveTo>
                  <a:pt x="4362752" y="1439722"/>
                </a:moveTo>
                <a:cubicBezTo>
                  <a:pt x="4359606" y="1440307"/>
                  <a:pt x="4358397" y="1444202"/>
                  <a:pt x="4361300" y="1445566"/>
                </a:cubicBezTo>
                <a:lnTo>
                  <a:pt x="4361783" y="1444981"/>
                </a:lnTo>
                <a:cubicBezTo>
                  <a:pt x="4370950" y="1449754"/>
                  <a:pt x="4382054" y="1451429"/>
                  <a:pt x="4392743" y="1449656"/>
                </a:cubicBezTo>
                <a:cubicBezTo>
                  <a:pt x="4396372" y="1449656"/>
                  <a:pt x="4395889" y="1446345"/>
                  <a:pt x="4399033" y="1442644"/>
                </a:cubicBezTo>
                <a:cubicBezTo>
                  <a:pt x="4383311" y="1441280"/>
                  <a:pt x="4372184" y="1439916"/>
                  <a:pt x="4362752" y="1439722"/>
                </a:cubicBezTo>
                <a:close/>
                <a:moveTo>
                  <a:pt x="1471067" y="1435438"/>
                </a:moveTo>
                <a:cubicBezTo>
                  <a:pt x="1468164" y="1435438"/>
                  <a:pt x="1464535" y="1436996"/>
                  <a:pt x="1465262" y="1438164"/>
                </a:cubicBezTo>
                <a:cubicBezTo>
                  <a:pt x="1471382" y="1445740"/>
                  <a:pt x="1479678" y="1452032"/>
                  <a:pt x="1489450" y="1456474"/>
                </a:cubicBezTo>
                <a:lnTo>
                  <a:pt x="1491141" y="1455498"/>
                </a:lnTo>
                <a:cubicBezTo>
                  <a:pt x="1503236" y="1450241"/>
                  <a:pt x="1508074" y="1445761"/>
                  <a:pt x="1491141" y="1438749"/>
                </a:cubicBezTo>
                <a:cubicBezTo>
                  <a:pt x="1484683" y="1436839"/>
                  <a:pt x="1477936" y="1435731"/>
                  <a:pt x="1471067" y="1435438"/>
                </a:cubicBezTo>
                <a:close/>
                <a:moveTo>
                  <a:pt x="650848" y="1432516"/>
                </a:moveTo>
                <a:cubicBezTo>
                  <a:pt x="653266" y="1434463"/>
                  <a:pt x="655927" y="1437385"/>
                  <a:pt x="656412" y="1437385"/>
                </a:cubicBezTo>
                <a:cubicBezTo>
                  <a:pt x="662700" y="1437657"/>
                  <a:pt x="668990" y="1437657"/>
                  <a:pt x="675278" y="1437385"/>
                </a:cubicBezTo>
                <a:cubicBezTo>
                  <a:pt x="675278" y="1437385"/>
                  <a:pt x="672860" y="1434463"/>
                  <a:pt x="671408" y="1432905"/>
                </a:cubicBezTo>
                <a:close/>
                <a:moveTo>
                  <a:pt x="1525730" y="1432322"/>
                </a:moveTo>
                <a:cubicBezTo>
                  <a:pt x="1524522" y="1431346"/>
                  <a:pt x="1525489" y="1433880"/>
                  <a:pt x="1527666" y="1434853"/>
                </a:cubicBezTo>
                <a:lnTo>
                  <a:pt x="1526942" y="1434853"/>
                </a:lnTo>
                <a:cubicBezTo>
                  <a:pt x="1531076" y="1436295"/>
                  <a:pt x="1535502" y="1437152"/>
                  <a:pt x="1540002" y="1437385"/>
                </a:cubicBezTo>
                <a:cubicBezTo>
                  <a:pt x="1545396" y="1437677"/>
                  <a:pt x="1550815" y="1437677"/>
                  <a:pt x="1556209" y="1437385"/>
                </a:cubicBezTo>
                <a:cubicBezTo>
                  <a:pt x="1550404" y="1435632"/>
                  <a:pt x="1544598" y="1433684"/>
                  <a:pt x="1538550" y="1432322"/>
                </a:cubicBezTo>
                <a:cubicBezTo>
                  <a:pt x="1534319" y="1431582"/>
                  <a:pt x="1529964" y="1431582"/>
                  <a:pt x="1525730" y="1432322"/>
                </a:cubicBezTo>
                <a:close/>
                <a:moveTo>
                  <a:pt x="3663956" y="1430373"/>
                </a:moveTo>
                <a:lnTo>
                  <a:pt x="3653072" y="1431543"/>
                </a:lnTo>
                <a:cubicBezTo>
                  <a:pt x="3656216" y="1432925"/>
                  <a:pt x="3659556" y="1434035"/>
                  <a:pt x="3662989" y="1434853"/>
                </a:cubicBezTo>
                <a:cubicBezTo>
                  <a:pt x="3665747" y="1434561"/>
                  <a:pt x="3668408" y="1433763"/>
                  <a:pt x="3670729" y="1432516"/>
                </a:cubicBezTo>
                <a:close/>
                <a:moveTo>
                  <a:pt x="1572898" y="1427451"/>
                </a:moveTo>
                <a:lnTo>
                  <a:pt x="1559111" y="1437775"/>
                </a:lnTo>
                <a:cubicBezTo>
                  <a:pt x="1558385" y="1440892"/>
                  <a:pt x="1557176" y="1444202"/>
                  <a:pt x="1555965" y="1447904"/>
                </a:cubicBezTo>
                <a:lnTo>
                  <a:pt x="1555241" y="1447904"/>
                </a:lnTo>
                <a:cubicBezTo>
                  <a:pt x="1565884" y="1451020"/>
                  <a:pt x="1577977" y="1453940"/>
                  <a:pt x="1588137" y="1457641"/>
                </a:cubicBezTo>
                <a:cubicBezTo>
                  <a:pt x="1598295" y="1461342"/>
                  <a:pt x="1607002" y="1466017"/>
                  <a:pt x="1617645" y="1469718"/>
                </a:cubicBezTo>
                <a:cubicBezTo>
                  <a:pt x="1624347" y="1471859"/>
                  <a:pt x="1631483" y="1472912"/>
                  <a:pt x="1638689" y="1472834"/>
                </a:cubicBezTo>
                <a:cubicBezTo>
                  <a:pt x="1644495" y="1471665"/>
                  <a:pt x="1649332" y="1469133"/>
                  <a:pt x="1649091" y="1466405"/>
                </a:cubicBezTo>
                <a:cubicBezTo>
                  <a:pt x="1647638" y="1457641"/>
                  <a:pt x="1624903" y="1453551"/>
                  <a:pt x="1605311" y="1449071"/>
                </a:cubicBezTo>
                <a:cubicBezTo>
                  <a:pt x="1598539" y="1442059"/>
                  <a:pt x="1611358" y="1434853"/>
                  <a:pt x="1572898" y="1427451"/>
                </a:cubicBezTo>
                <a:close/>
                <a:moveTo>
                  <a:pt x="4167312" y="1424335"/>
                </a:moveTo>
                <a:cubicBezTo>
                  <a:pt x="4165377" y="1425893"/>
                  <a:pt x="4167312" y="1428621"/>
                  <a:pt x="4169489" y="1430958"/>
                </a:cubicBezTo>
                <a:lnTo>
                  <a:pt x="4188839" y="1432516"/>
                </a:lnTo>
                <a:lnTo>
                  <a:pt x="4189050" y="1426384"/>
                </a:lnTo>
                <a:lnTo>
                  <a:pt x="4190048" y="1426478"/>
                </a:lnTo>
                <a:lnTo>
                  <a:pt x="4189080" y="1425504"/>
                </a:lnTo>
                <a:lnTo>
                  <a:pt x="4189050" y="1426384"/>
                </a:lnTo>
                <a:close/>
                <a:moveTo>
                  <a:pt x="2395051" y="1423361"/>
                </a:moveTo>
                <a:lnTo>
                  <a:pt x="2423592" y="1448486"/>
                </a:lnTo>
                <a:cubicBezTo>
                  <a:pt x="2442942" y="1447513"/>
                  <a:pt x="2460117" y="1447319"/>
                  <a:pt x="2475838" y="1446149"/>
                </a:cubicBezTo>
                <a:cubicBezTo>
                  <a:pt x="2524214" y="1442838"/>
                  <a:pt x="2530746" y="1444008"/>
                  <a:pt x="2576219" y="1465626"/>
                </a:cubicBezTo>
                <a:lnTo>
                  <a:pt x="2595811" y="1443618"/>
                </a:lnTo>
                <a:cubicBezTo>
                  <a:pt x="2574284" y="1441865"/>
                  <a:pt x="2550579" y="1438358"/>
                  <a:pt x="2531472" y="1438358"/>
                </a:cubicBezTo>
                <a:cubicBezTo>
                  <a:pt x="2485369" y="1438340"/>
                  <a:pt x="2439484" y="1433295"/>
                  <a:pt x="2395051" y="1423361"/>
                </a:cubicBezTo>
                <a:close/>
                <a:moveTo>
                  <a:pt x="3078605" y="1422973"/>
                </a:moveTo>
                <a:cubicBezTo>
                  <a:pt x="3068447" y="1426478"/>
                  <a:pt x="3069897" y="1430958"/>
                  <a:pt x="3083201" y="1434463"/>
                </a:cubicBezTo>
                <a:lnTo>
                  <a:pt x="3084169" y="1434463"/>
                </a:lnTo>
                <a:cubicBezTo>
                  <a:pt x="3101584" y="1438943"/>
                  <a:pt x="3109566" y="1436021"/>
                  <a:pt x="3111745" y="1430373"/>
                </a:cubicBezTo>
                <a:close/>
                <a:moveTo>
                  <a:pt x="2560980" y="1420245"/>
                </a:moveTo>
                <a:cubicBezTo>
                  <a:pt x="2557351" y="1421609"/>
                  <a:pt x="2560980" y="1425310"/>
                  <a:pt x="2560980" y="1428036"/>
                </a:cubicBezTo>
                <a:lnTo>
                  <a:pt x="2587830" y="1430764"/>
                </a:lnTo>
                <a:cubicBezTo>
                  <a:pt x="2587830" y="1427647"/>
                  <a:pt x="2587830" y="1425310"/>
                  <a:pt x="2585168" y="1423361"/>
                </a:cubicBezTo>
                <a:cubicBezTo>
                  <a:pt x="2578129" y="1419370"/>
                  <a:pt x="2569205" y="1418220"/>
                  <a:pt x="2560980" y="1420245"/>
                </a:cubicBezTo>
                <a:close/>
                <a:moveTo>
                  <a:pt x="3829162" y="1418102"/>
                </a:moveTo>
                <a:lnTo>
                  <a:pt x="3827468" y="1419272"/>
                </a:lnTo>
                <a:lnTo>
                  <a:pt x="3830008" y="1419227"/>
                </a:lnTo>
                <a:lnTo>
                  <a:pt x="3838051" y="1429911"/>
                </a:lnTo>
                <a:cubicBezTo>
                  <a:pt x="3842768" y="1432224"/>
                  <a:pt x="3850810" y="1433685"/>
                  <a:pt x="3866895" y="1436606"/>
                </a:cubicBezTo>
                <a:cubicBezTo>
                  <a:pt x="3868589" y="1434074"/>
                  <a:pt x="3870765" y="1431346"/>
                  <a:pt x="3872459" y="1428621"/>
                </a:cubicBezTo>
                <a:cubicBezTo>
                  <a:pt x="3875844" y="1422973"/>
                  <a:pt x="3862058" y="1420635"/>
                  <a:pt x="3849480" y="1418881"/>
                </a:cubicBezTo>
                <a:lnTo>
                  <a:pt x="3830008" y="1419227"/>
                </a:lnTo>
                <a:close/>
                <a:moveTo>
                  <a:pt x="899502" y="1418102"/>
                </a:moveTo>
                <a:lnTo>
                  <a:pt x="846771" y="1427257"/>
                </a:lnTo>
                <a:cubicBezTo>
                  <a:pt x="862736" y="1430373"/>
                  <a:pt x="872411" y="1432905"/>
                  <a:pt x="881360" y="1434074"/>
                </a:cubicBezTo>
                <a:cubicBezTo>
                  <a:pt x="905548" y="1437191"/>
                  <a:pt x="910386" y="1435827"/>
                  <a:pt x="906757" y="1427257"/>
                </a:cubicBezTo>
                <a:cubicBezTo>
                  <a:pt x="904725" y="1424024"/>
                  <a:pt x="902283" y="1420946"/>
                  <a:pt x="899502" y="1418102"/>
                </a:cubicBezTo>
                <a:close/>
                <a:moveTo>
                  <a:pt x="5152975" y="1417519"/>
                </a:moveTo>
                <a:cubicBezTo>
                  <a:pt x="5144993" y="1419077"/>
                  <a:pt x="5149831" y="1423555"/>
                  <a:pt x="5159265" y="1426283"/>
                </a:cubicBezTo>
                <a:cubicBezTo>
                  <a:pt x="5167609" y="1427919"/>
                  <a:pt x="5176099" y="1429009"/>
                  <a:pt x="5184662" y="1429594"/>
                </a:cubicBezTo>
                <a:lnTo>
                  <a:pt x="5185630" y="1429594"/>
                </a:lnTo>
                <a:lnTo>
                  <a:pt x="5181033" y="1418687"/>
                </a:lnTo>
                <a:cubicBezTo>
                  <a:pt x="5171721" y="1417752"/>
                  <a:pt x="5162360" y="1417362"/>
                  <a:pt x="5152975" y="1417519"/>
                </a:cubicBezTo>
                <a:close/>
                <a:moveTo>
                  <a:pt x="2845191" y="1417323"/>
                </a:moveTo>
                <a:cubicBezTo>
                  <a:pt x="2846884" y="1418881"/>
                  <a:pt x="2848334" y="1421218"/>
                  <a:pt x="2850270" y="1421609"/>
                </a:cubicBezTo>
                <a:cubicBezTo>
                  <a:pt x="2856341" y="1422621"/>
                  <a:pt x="2862484" y="1423343"/>
                  <a:pt x="2868652" y="1423752"/>
                </a:cubicBezTo>
                <a:lnTo>
                  <a:pt x="2861397" y="1417908"/>
                </a:lnTo>
                <a:close/>
                <a:moveTo>
                  <a:pt x="2220412" y="1416934"/>
                </a:moveTo>
                <a:cubicBezTo>
                  <a:pt x="2186549" y="1419856"/>
                  <a:pt x="2187034" y="1421415"/>
                  <a:pt x="2220412" y="1432905"/>
                </a:cubicBezTo>
                <a:cubicBezTo>
                  <a:pt x="2224767" y="1430373"/>
                  <a:pt x="2228878" y="1428815"/>
                  <a:pt x="2228637" y="1426478"/>
                </a:cubicBezTo>
                <a:lnTo>
                  <a:pt x="2227428" y="1427257"/>
                </a:lnTo>
                <a:cubicBezTo>
                  <a:pt x="2225686" y="1423576"/>
                  <a:pt x="2223340" y="1420089"/>
                  <a:pt x="2220412" y="1416934"/>
                </a:cubicBezTo>
                <a:close/>
                <a:moveTo>
                  <a:pt x="395271" y="1416836"/>
                </a:moveTo>
                <a:cubicBezTo>
                  <a:pt x="391371" y="1417031"/>
                  <a:pt x="389134" y="1418492"/>
                  <a:pt x="390102" y="1422388"/>
                </a:cubicBezTo>
                <a:lnTo>
                  <a:pt x="410418" y="1418881"/>
                </a:lnTo>
                <a:cubicBezTo>
                  <a:pt x="404735" y="1417712"/>
                  <a:pt x="399171" y="1416641"/>
                  <a:pt x="395271" y="1416836"/>
                </a:cubicBezTo>
                <a:close/>
                <a:moveTo>
                  <a:pt x="2313538" y="1415765"/>
                </a:moveTo>
                <a:lnTo>
                  <a:pt x="2311844" y="1416544"/>
                </a:lnTo>
                <a:cubicBezTo>
                  <a:pt x="2296605" y="1426478"/>
                  <a:pt x="2249923" y="1417908"/>
                  <a:pt x="2247988" y="1431152"/>
                </a:cubicBezTo>
                <a:cubicBezTo>
                  <a:pt x="2269273" y="1436800"/>
                  <a:pt x="2272176" y="1431152"/>
                  <a:pt x="2282334" y="1431152"/>
                </a:cubicBezTo>
                <a:cubicBezTo>
                  <a:pt x="2297113" y="1431465"/>
                  <a:pt x="2311748" y="1433704"/>
                  <a:pt x="2325631" y="1437775"/>
                </a:cubicBezTo>
                <a:lnTo>
                  <a:pt x="2320311" y="1443033"/>
                </a:lnTo>
                <a:lnTo>
                  <a:pt x="2337726" y="1443033"/>
                </a:lnTo>
                <a:cubicBezTo>
                  <a:pt x="2335888" y="1441143"/>
                  <a:pt x="2333467" y="1439665"/>
                  <a:pt x="2330710" y="1438749"/>
                </a:cubicBezTo>
                <a:lnTo>
                  <a:pt x="2391422" y="1438749"/>
                </a:lnTo>
                <a:cubicBezTo>
                  <a:pt x="2367717" y="1424725"/>
                  <a:pt x="2334097" y="1430958"/>
                  <a:pt x="2313538" y="1415765"/>
                </a:cubicBezTo>
                <a:close/>
                <a:moveTo>
                  <a:pt x="2787381" y="1415182"/>
                </a:moveTo>
                <a:cubicBezTo>
                  <a:pt x="2777223" y="1417908"/>
                  <a:pt x="2780608" y="1424531"/>
                  <a:pt x="2791009" y="1427062"/>
                </a:cubicBezTo>
                <a:lnTo>
                  <a:pt x="2792459" y="1425893"/>
                </a:lnTo>
                <a:cubicBezTo>
                  <a:pt x="2801022" y="1427296"/>
                  <a:pt x="2809659" y="1428349"/>
                  <a:pt x="2818341" y="1429009"/>
                </a:cubicBezTo>
                <a:cubicBezTo>
                  <a:pt x="2814834" y="1424531"/>
                  <a:pt x="2810797" y="1420361"/>
                  <a:pt x="2806249" y="1416544"/>
                </a:cubicBezTo>
                <a:cubicBezTo>
                  <a:pt x="2800080" y="1415278"/>
                  <a:pt x="2793719" y="1414830"/>
                  <a:pt x="2787381" y="1415182"/>
                </a:cubicBezTo>
                <a:close/>
                <a:moveTo>
                  <a:pt x="2135514" y="1414791"/>
                </a:moveTo>
                <a:lnTo>
                  <a:pt x="2144463" y="1417519"/>
                </a:lnTo>
                <a:lnTo>
                  <a:pt x="2144463" y="1414791"/>
                </a:lnTo>
                <a:close/>
                <a:moveTo>
                  <a:pt x="6919430" y="1414597"/>
                </a:moveTo>
                <a:cubicBezTo>
                  <a:pt x="6918029" y="1415221"/>
                  <a:pt x="6917521" y="1416642"/>
                  <a:pt x="6918293" y="1417771"/>
                </a:cubicBezTo>
                <a:cubicBezTo>
                  <a:pt x="6918559" y="1418161"/>
                  <a:pt x="6918948" y="1418472"/>
                  <a:pt x="6919430" y="1418687"/>
                </a:cubicBezTo>
                <a:cubicBezTo>
                  <a:pt x="6924050" y="1421881"/>
                  <a:pt x="6929517" y="1424218"/>
                  <a:pt x="6935396" y="1425504"/>
                </a:cubicBezTo>
                <a:cubicBezTo>
                  <a:pt x="6949182" y="1426868"/>
                  <a:pt x="6962001" y="1426868"/>
                  <a:pt x="6976756" y="1427647"/>
                </a:cubicBezTo>
                <a:cubicBezTo>
                  <a:pt x="6961108" y="1417227"/>
                  <a:pt x="6940764" y="1412571"/>
                  <a:pt x="6920639" y="1414791"/>
                </a:cubicBezTo>
                <a:close/>
                <a:moveTo>
                  <a:pt x="2936379" y="1414597"/>
                </a:moveTo>
                <a:lnTo>
                  <a:pt x="2934685" y="1415376"/>
                </a:lnTo>
                <a:lnTo>
                  <a:pt x="2937415" y="1415654"/>
                </a:lnTo>
                <a:lnTo>
                  <a:pt x="2946298" y="1424725"/>
                </a:lnTo>
                <a:cubicBezTo>
                  <a:pt x="2953794" y="1429048"/>
                  <a:pt x="2963035" y="1430919"/>
                  <a:pt x="2972177" y="1429985"/>
                </a:cubicBezTo>
                <a:cubicBezTo>
                  <a:pt x="2976533" y="1429985"/>
                  <a:pt x="2979435" y="1426868"/>
                  <a:pt x="2978468" y="1424725"/>
                </a:cubicBezTo>
                <a:cubicBezTo>
                  <a:pt x="2977500" y="1422582"/>
                  <a:pt x="2967825" y="1418492"/>
                  <a:pt x="2955730" y="1417519"/>
                </a:cubicBezTo>
                <a:lnTo>
                  <a:pt x="2937415" y="1415654"/>
                </a:lnTo>
                <a:close/>
                <a:moveTo>
                  <a:pt x="5084280" y="1413233"/>
                </a:moveTo>
                <a:cubicBezTo>
                  <a:pt x="5054772" y="1415182"/>
                  <a:pt x="5041709" y="1421997"/>
                  <a:pt x="5062027" y="1437970"/>
                </a:cubicBezTo>
                <a:cubicBezTo>
                  <a:pt x="5101940" y="1447513"/>
                  <a:pt x="5134592" y="1465238"/>
                  <a:pt x="5182968" y="1471859"/>
                </a:cubicBezTo>
                <a:cubicBezTo>
                  <a:pt x="5194893" y="1473984"/>
                  <a:pt x="5206381" y="1477450"/>
                  <a:pt x="5217075" y="1482184"/>
                </a:cubicBezTo>
                <a:cubicBezTo>
                  <a:pt x="5240052" y="1491921"/>
                  <a:pt x="5261096" y="1501661"/>
                  <a:pt x="5282867" y="1511983"/>
                </a:cubicBezTo>
                <a:cubicBezTo>
                  <a:pt x="5295686" y="1514476"/>
                  <a:pt x="5309231" y="1512664"/>
                  <a:pt x="5320356" y="1506918"/>
                </a:cubicBezTo>
                <a:cubicBezTo>
                  <a:pt x="5324226" y="1510425"/>
                  <a:pt x="5328340" y="1513930"/>
                  <a:pt x="5333901" y="1519189"/>
                </a:cubicBezTo>
                <a:lnTo>
                  <a:pt x="5408159" y="1520553"/>
                </a:lnTo>
                <a:cubicBezTo>
                  <a:pt x="5409368" y="1512762"/>
                  <a:pt x="5390262" y="1513736"/>
                  <a:pt x="5382521" y="1510619"/>
                </a:cubicBezTo>
                <a:cubicBezTo>
                  <a:pt x="5370667" y="1505750"/>
                  <a:pt x="5358334" y="1500882"/>
                  <a:pt x="5347691" y="1495817"/>
                </a:cubicBezTo>
                <a:cubicBezTo>
                  <a:pt x="5337048" y="1490754"/>
                  <a:pt x="5330999" y="1487052"/>
                  <a:pt x="5319632" y="1481014"/>
                </a:cubicBezTo>
                <a:cubicBezTo>
                  <a:pt x="5270190" y="1474781"/>
                  <a:pt x="5221598" y="1464808"/>
                  <a:pt x="5174504" y="1451214"/>
                </a:cubicBezTo>
                <a:cubicBezTo>
                  <a:pt x="5206696" y="1453122"/>
                  <a:pt x="5238480" y="1458285"/>
                  <a:pt x="5269078" y="1466602"/>
                </a:cubicBezTo>
                <a:lnTo>
                  <a:pt x="5270045" y="1466602"/>
                </a:lnTo>
                <a:lnTo>
                  <a:pt x="5311407" y="1459199"/>
                </a:lnTo>
                <a:cubicBezTo>
                  <a:pt x="5307827" y="1457116"/>
                  <a:pt x="5303908" y="1455420"/>
                  <a:pt x="5299797" y="1454136"/>
                </a:cubicBezTo>
                <a:cubicBezTo>
                  <a:pt x="5254783" y="1445078"/>
                  <a:pt x="5208560" y="1440638"/>
                  <a:pt x="5162167" y="1440892"/>
                </a:cubicBezTo>
                <a:cubicBezTo>
                  <a:pt x="5141027" y="1440734"/>
                  <a:pt x="5120249" y="1436391"/>
                  <a:pt x="5101696" y="1428230"/>
                </a:cubicBezTo>
                <a:lnTo>
                  <a:pt x="5123708" y="1420051"/>
                </a:lnTo>
                <a:cubicBezTo>
                  <a:pt x="5110863" y="1416779"/>
                  <a:pt x="5097658" y="1414499"/>
                  <a:pt x="5084280" y="1413233"/>
                </a:cubicBezTo>
                <a:close/>
                <a:moveTo>
                  <a:pt x="1103287" y="1412771"/>
                </a:moveTo>
                <a:lnTo>
                  <a:pt x="1074604" y="1418865"/>
                </a:lnTo>
                <a:lnTo>
                  <a:pt x="1072688" y="1418298"/>
                </a:lnTo>
                <a:lnTo>
                  <a:pt x="1072688" y="1419272"/>
                </a:lnTo>
                <a:lnTo>
                  <a:pt x="1074604" y="1418865"/>
                </a:lnTo>
                <a:lnTo>
                  <a:pt x="1106887" y="1428411"/>
                </a:lnTo>
                <a:cubicBezTo>
                  <a:pt x="1118858" y="1430062"/>
                  <a:pt x="1131200" y="1429964"/>
                  <a:pt x="1143318" y="1428036"/>
                </a:cubicBezTo>
                <a:cubicBezTo>
                  <a:pt x="1124572" y="1418882"/>
                  <a:pt x="1113143" y="1414013"/>
                  <a:pt x="1103287" y="1412771"/>
                </a:cubicBezTo>
                <a:close/>
                <a:moveTo>
                  <a:pt x="4940635" y="1412138"/>
                </a:moveTo>
                <a:cubicBezTo>
                  <a:pt x="4919984" y="1409679"/>
                  <a:pt x="4901177" y="1409630"/>
                  <a:pt x="4885697" y="1414403"/>
                </a:cubicBezTo>
                <a:cubicBezTo>
                  <a:pt x="4915546" y="1417110"/>
                  <a:pt x="4944208" y="1425388"/>
                  <a:pt x="4969386" y="1438554"/>
                </a:cubicBezTo>
                <a:cubicBezTo>
                  <a:pt x="4974950" y="1441671"/>
                  <a:pt x="4981192" y="1443910"/>
                  <a:pt x="4987772" y="1445176"/>
                </a:cubicBezTo>
                <a:cubicBezTo>
                  <a:pt x="5021948" y="1451856"/>
                  <a:pt x="5054602" y="1462823"/>
                  <a:pt x="5084524" y="1477703"/>
                </a:cubicBezTo>
                <a:cubicBezTo>
                  <a:pt x="5094682" y="1477703"/>
                  <a:pt x="5098311" y="1480041"/>
                  <a:pt x="5096376" y="1482766"/>
                </a:cubicBezTo>
                <a:cubicBezTo>
                  <a:pt x="5102400" y="1483214"/>
                  <a:pt x="5108494" y="1483214"/>
                  <a:pt x="5114515" y="1482766"/>
                </a:cubicBezTo>
                <a:cubicBezTo>
                  <a:pt x="5121991" y="1480488"/>
                  <a:pt x="5129246" y="1477820"/>
                  <a:pt x="5136285" y="1474781"/>
                </a:cubicBezTo>
                <a:lnTo>
                  <a:pt x="5097585" y="1457056"/>
                </a:lnTo>
                <a:cubicBezTo>
                  <a:pt x="5060336" y="1446928"/>
                  <a:pt x="5022603" y="1450435"/>
                  <a:pt x="4993818" y="1435048"/>
                </a:cubicBezTo>
                <a:lnTo>
                  <a:pt x="4994060" y="1435048"/>
                </a:lnTo>
                <a:lnTo>
                  <a:pt x="5006638" y="1424335"/>
                </a:lnTo>
                <a:cubicBezTo>
                  <a:pt x="4983780" y="1419466"/>
                  <a:pt x="4961285" y="1414596"/>
                  <a:pt x="4940635" y="1412138"/>
                </a:cubicBezTo>
                <a:close/>
                <a:moveTo>
                  <a:pt x="2110841" y="1411869"/>
                </a:moveTo>
                <a:lnTo>
                  <a:pt x="2109632" y="1412648"/>
                </a:lnTo>
                <a:cubicBezTo>
                  <a:pt x="2107938" y="1412648"/>
                  <a:pt x="2110841" y="1415961"/>
                  <a:pt x="2113017" y="1418102"/>
                </a:cubicBezTo>
                <a:lnTo>
                  <a:pt x="2131644" y="1414597"/>
                </a:lnTo>
                <a:cubicBezTo>
                  <a:pt x="2125524" y="1411325"/>
                  <a:pt x="2117928" y="1410331"/>
                  <a:pt x="2110841" y="1411869"/>
                </a:cubicBezTo>
                <a:close/>
                <a:moveTo>
                  <a:pt x="1429463" y="1410702"/>
                </a:moveTo>
                <a:cubicBezTo>
                  <a:pt x="1408660" y="1414597"/>
                  <a:pt x="1384713" y="1416349"/>
                  <a:pt x="1385198" y="1427647"/>
                </a:cubicBezTo>
                <a:lnTo>
                  <a:pt x="1385198" y="1427062"/>
                </a:lnTo>
                <a:cubicBezTo>
                  <a:pt x="1385198" y="1430958"/>
                  <a:pt x="1371894" y="1432905"/>
                  <a:pt x="1363187" y="1436217"/>
                </a:cubicBezTo>
                <a:lnTo>
                  <a:pt x="1401405" y="1450824"/>
                </a:lnTo>
                <a:cubicBezTo>
                  <a:pt x="1409628" y="1447904"/>
                  <a:pt x="1420756" y="1446149"/>
                  <a:pt x="1423417" y="1442450"/>
                </a:cubicBezTo>
                <a:cubicBezTo>
                  <a:pt x="1426076" y="1438749"/>
                  <a:pt x="1423417" y="1433295"/>
                  <a:pt x="1436477" y="1431737"/>
                </a:cubicBezTo>
                <a:cubicBezTo>
                  <a:pt x="1464050" y="1428815"/>
                  <a:pt x="1446635" y="1419660"/>
                  <a:pt x="1429463" y="1410702"/>
                </a:cubicBezTo>
                <a:close/>
                <a:moveTo>
                  <a:pt x="4020731" y="1409143"/>
                </a:moveTo>
                <a:lnTo>
                  <a:pt x="4021699" y="1410117"/>
                </a:lnTo>
                <a:cubicBezTo>
                  <a:pt x="4022908" y="1411675"/>
                  <a:pt x="4021699" y="1413624"/>
                  <a:pt x="4025569" y="1414791"/>
                </a:cubicBezTo>
                <a:cubicBezTo>
                  <a:pt x="4029825" y="1416155"/>
                  <a:pt x="4034300" y="1417069"/>
                  <a:pt x="4038873" y="1417519"/>
                </a:cubicBezTo>
                <a:cubicBezTo>
                  <a:pt x="4037664" y="1415961"/>
                  <a:pt x="4037664" y="1414206"/>
                  <a:pt x="4034762" y="1412845"/>
                </a:cubicBezTo>
                <a:cubicBezTo>
                  <a:pt x="4030285" y="1411168"/>
                  <a:pt x="4025569" y="1409922"/>
                  <a:pt x="4020731" y="1409143"/>
                </a:cubicBezTo>
                <a:close/>
                <a:moveTo>
                  <a:pt x="3901244" y="1409143"/>
                </a:moveTo>
                <a:cubicBezTo>
                  <a:pt x="3881167" y="1406806"/>
                  <a:pt x="3880923" y="1413818"/>
                  <a:pt x="3870765" y="1418881"/>
                </a:cubicBezTo>
                <a:lnTo>
                  <a:pt x="3912851" y="1426672"/>
                </a:lnTo>
                <a:cubicBezTo>
                  <a:pt x="3915030" y="1431152"/>
                  <a:pt x="3917206" y="1436021"/>
                  <a:pt x="3919624" y="1441280"/>
                </a:cubicBezTo>
                <a:lnTo>
                  <a:pt x="4003801" y="1468548"/>
                </a:lnTo>
                <a:lnTo>
                  <a:pt x="4065237" y="1453746"/>
                </a:lnTo>
                <a:cubicBezTo>
                  <a:pt x="4076462" y="1456453"/>
                  <a:pt x="4087320" y="1460038"/>
                  <a:pt x="4097651" y="1464459"/>
                </a:cubicBezTo>
                <a:cubicBezTo>
                  <a:pt x="4117484" y="1474644"/>
                  <a:pt x="4140415" y="1480235"/>
                  <a:pt x="4163925" y="1480625"/>
                </a:cubicBezTo>
                <a:cubicBezTo>
                  <a:pt x="4191500" y="1482572"/>
                  <a:pt x="4202384" y="1477898"/>
                  <a:pt x="4205529" y="1470107"/>
                </a:cubicBezTo>
                <a:lnTo>
                  <a:pt x="4177953" y="1444008"/>
                </a:lnTo>
                <a:cubicBezTo>
                  <a:pt x="4154323" y="1436976"/>
                  <a:pt x="4128972" y="1434502"/>
                  <a:pt x="4103938" y="1436800"/>
                </a:cubicBezTo>
                <a:cubicBezTo>
                  <a:pt x="4072373" y="1429439"/>
                  <a:pt x="4039960" y="1424725"/>
                  <a:pt x="4007186" y="1422776"/>
                </a:cubicBezTo>
                <a:cubicBezTo>
                  <a:pt x="3979369" y="1418298"/>
                  <a:pt x="3976225" y="1422776"/>
                  <a:pt x="3967033" y="1425698"/>
                </a:cubicBezTo>
                <a:cubicBezTo>
                  <a:pt x="3947273" y="1415648"/>
                  <a:pt x="3924583" y="1409941"/>
                  <a:pt x="3901244" y="1409143"/>
                </a:cubicBezTo>
                <a:close/>
                <a:moveTo>
                  <a:pt x="2642011" y="1409143"/>
                </a:moveTo>
                <a:lnTo>
                  <a:pt x="2642325" y="1409342"/>
                </a:lnTo>
                <a:lnTo>
                  <a:pt x="2642252" y="1409338"/>
                </a:lnTo>
                <a:lnTo>
                  <a:pt x="2641897" y="1409168"/>
                </a:lnTo>
                <a:close/>
                <a:moveTo>
                  <a:pt x="2498335" y="1407779"/>
                </a:moveTo>
                <a:lnTo>
                  <a:pt x="2497124" y="1408559"/>
                </a:lnTo>
                <a:cubicBezTo>
                  <a:pt x="2481885" y="1408559"/>
                  <a:pt x="2463745" y="1406027"/>
                  <a:pt x="2459634" y="1411481"/>
                </a:cubicBezTo>
                <a:cubicBezTo>
                  <a:pt x="2455520" y="1416934"/>
                  <a:pt x="2459634" y="1418881"/>
                  <a:pt x="2459634" y="1423361"/>
                </a:cubicBezTo>
                <a:cubicBezTo>
                  <a:pt x="2505831" y="1422776"/>
                  <a:pt x="2507043" y="1422776"/>
                  <a:pt x="2498335" y="1407779"/>
                </a:cubicBezTo>
                <a:close/>
                <a:moveTo>
                  <a:pt x="2043597" y="1406416"/>
                </a:moveTo>
                <a:cubicBezTo>
                  <a:pt x="2030948" y="1403144"/>
                  <a:pt x="2017209" y="1404060"/>
                  <a:pt x="2005381" y="1408949"/>
                </a:cubicBezTo>
                <a:cubicBezTo>
                  <a:pt x="2016265" y="1417129"/>
                  <a:pt x="2018200" y="1424140"/>
                  <a:pt x="2009492" y="1429788"/>
                </a:cubicBezTo>
                <a:cubicBezTo>
                  <a:pt x="2000784" y="1435438"/>
                  <a:pt x="2016750" y="1441086"/>
                  <a:pt x="2029810" y="1446928"/>
                </a:cubicBezTo>
                <a:lnTo>
                  <a:pt x="2068755" y="1454331"/>
                </a:lnTo>
                <a:cubicBezTo>
                  <a:pt x="2079880" y="1444787"/>
                  <a:pt x="2046984" y="1436217"/>
                  <a:pt x="2037794" y="1427842"/>
                </a:cubicBezTo>
                <a:cubicBezTo>
                  <a:pt x="2045509" y="1425484"/>
                  <a:pt x="2054216" y="1426848"/>
                  <a:pt x="2060288" y="1431346"/>
                </a:cubicBezTo>
                <a:cubicBezTo>
                  <a:pt x="2064885" y="1437385"/>
                  <a:pt x="2072625" y="1440892"/>
                  <a:pt x="2089314" y="1445566"/>
                </a:cubicBezTo>
                <a:cubicBezTo>
                  <a:pt x="2106003" y="1450241"/>
                  <a:pt x="2125836" y="1456862"/>
                  <a:pt x="2129706" y="1464653"/>
                </a:cubicBezTo>
                <a:lnTo>
                  <a:pt x="2129706" y="1465044"/>
                </a:lnTo>
                <a:cubicBezTo>
                  <a:pt x="2136022" y="1466035"/>
                  <a:pt x="2142406" y="1466698"/>
                  <a:pt x="2148815" y="1466990"/>
                </a:cubicBezTo>
                <a:cubicBezTo>
                  <a:pt x="2167440" y="1466990"/>
                  <a:pt x="2167925" y="1465626"/>
                  <a:pt x="2153170" y="1453940"/>
                </a:cubicBezTo>
                <a:cubicBezTo>
                  <a:pt x="2162554" y="1457077"/>
                  <a:pt x="2172280" y="1459551"/>
                  <a:pt x="2182196" y="1461342"/>
                </a:cubicBezTo>
                <a:cubicBezTo>
                  <a:pt x="2205925" y="1462005"/>
                  <a:pt x="2229557" y="1464205"/>
                  <a:pt x="2252825" y="1467964"/>
                </a:cubicBezTo>
                <a:cubicBezTo>
                  <a:pt x="2277788" y="1470399"/>
                  <a:pt x="2302507" y="1474178"/>
                  <a:pt x="2326840" y="1479261"/>
                </a:cubicBezTo>
                <a:cubicBezTo>
                  <a:pt x="2334509" y="1480449"/>
                  <a:pt x="2342442" y="1479981"/>
                  <a:pt x="2349819" y="1477898"/>
                </a:cubicBezTo>
                <a:cubicBezTo>
                  <a:pt x="2356109" y="1474393"/>
                  <a:pt x="2344740" y="1469912"/>
                  <a:pt x="2332886" y="1466211"/>
                </a:cubicBezTo>
                <a:lnTo>
                  <a:pt x="2328831" y="1464674"/>
                </a:lnTo>
                <a:lnTo>
                  <a:pt x="2383441" y="1468548"/>
                </a:lnTo>
                <a:cubicBezTo>
                  <a:pt x="2392197" y="1468178"/>
                  <a:pt x="2400831" y="1466814"/>
                  <a:pt x="2409079" y="1464459"/>
                </a:cubicBezTo>
                <a:cubicBezTo>
                  <a:pt x="2385206" y="1458518"/>
                  <a:pt x="2360269" y="1455889"/>
                  <a:pt x="2335306" y="1456668"/>
                </a:cubicBezTo>
                <a:lnTo>
                  <a:pt x="2334097" y="1457447"/>
                </a:lnTo>
                <a:lnTo>
                  <a:pt x="2328559" y="1464620"/>
                </a:lnTo>
                <a:lnTo>
                  <a:pt x="2307007" y="1461342"/>
                </a:lnTo>
                <a:cubicBezTo>
                  <a:pt x="2304104" y="1459005"/>
                  <a:pt x="2307007" y="1456862"/>
                  <a:pt x="2307007" y="1454525"/>
                </a:cubicBezTo>
                <a:cubicBezTo>
                  <a:pt x="2300523" y="1446597"/>
                  <a:pt x="2289759" y="1441612"/>
                  <a:pt x="2277981" y="1441086"/>
                </a:cubicBezTo>
                <a:cubicBezTo>
                  <a:pt x="2263951" y="1439722"/>
                  <a:pt x="2257663" y="1441086"/>
                  <a:pt x="2258145" y="1446540"/>
                </a:cubicBezTo>
                <a:cubicBezTo>
                  <a:pt x="2258630" y="1451993"/>
                  <a:pt x="2260080" y="1452188"/>
                  <a:pt x="2256454" y="1453161"/>
                </a:cubicBezTo>
                <a:cubicBezTo>
                  <a:pt x="2249826" y="1453318"/>
                  <a:pt x="2243198" y="1452597"/>
                  <a:pt x="2236860" y="1451020"/>
                </a:cubicBezTo>
                <a:cubicBezTo>
                  <a:pt x="2233957" y="1451020"/>
                  <a:pt x="2232266" y="1447707"/>
                  <a:pt x="2229361" y="1446149"/>
                </a:cubicBezTo>
                <a:cubicBezTo>
                  <a:pt x="2194048" y="1426672"/>
                  <a:pt x="2192354" y="1426672"/>
                  <a:pt x="2153653" y="1434074"/>
                </a:cubicBezTo>
                <a:cubicBezTo>
                  <a:pt x="2147655" y="1434093"/>
                  <a:pt x="2141680" y="1433704"/>
                  <a:pt x="2135755" y="1432905"/>
                </a:cubicBezTo>
                <a:lnTo>
                  <a:pt x="2111567" y="1418102"/>
                </a:lnTo>
                <a:close/>
                <a:moveTo>
                  <a:pt x="532326" y="1406221"/>
                </a:moveTo>
                <a:cubicBezTo>
                  <a:pt x="515636" y="1413818"/>
                  <a:pt x="515878" y="1413818"/>
                  <a:pt x="517813" y="1427842"/>
                </a:cubicBezTo>
                <a:cubicBezTo>
                  <a:pt x="498996" y="1426167"/>
                  <a:pt x="480590" y="1422290"/>
                  <a:pt x="463149" y="1416349"/>
                </a:cubicBezTo>
                <a:lnTo>
                  <a:pt x="412597" y="1418492"/>
                </a:lnTo>
                <a:lnTo>
                  <a:pt x="433882" y="1431346"/>
                </a:lnTo>
                <a:cubicBezTo>
                  <a:pt x="470648" y="1443618"/>
                  <a:pt x="501124" y="1438749"/>
                  <a:pt x="534987" y="1442059"/>
                </a:cubicBezTo>
                <a:cubicBezTo>
                  <a:pt x="543212" y="1437385"/>
                  <a:pt x="530391" y="1432710"/>
                  <a:pt x="518298" y="1427842"/>
                </a:cubicBezTo>
                <a:cubicBezTo>
                  <a:pt x="561740" y="1437892"/>
                  <a:pt x="605834" y="1446092"/>
                  <a:pt x="650363" y="1452382"/>
                </a:cubicBezTo>
                <a:cubicBezTo>
                  <a:pt x="647946" y="1443229"/>
                  <a:pt x="628354" y="1434463"/>
                  <a:pt x="611906" y="1432905"/>
                </a:cubicBezTo>
                <a:cubicBezTo>
                  <a:pt x="590425" y="1429185"/>
                  <a:pt x="569940" y="1422388"/>
                  <a:pt x="551435" y="1412845"/>
                </a:cubicBezTo>
                <a:lnTo>
                  <a:pt x="550226" y="1412845"/>
                </a:lnTo>
                <a:close/>
                <a:moveTo>
                  <a:pt x="1429219" y="1406027"/>
                </a:moveTo>
                <a:cubicBezTo>
                  <a:pt x="1417368" y="1406027"/>
                  <a:pt x="1423173" y="1407585"/>
                  <a:pt x="1429219" y="1409532"/>
                </a:cubicBezTo>
                <a:close/>
                <a:moveTo>
                  <a:pt x="11754886" y="1405935"/>
                </a:moveTo>
                <a:lnTo>
                  <a:pt x="11754628" y="1406612"/>
                </a:lnTo>
                <a:lnTo>
                  <a:pt x="11754167" y="1406396"/>
                </a:lnTo>
                <a:close/>
                <a:moveTo>
                  <a:pt x="1175728" y="1405442"/>
                </a:moveTo>
                <a:cubicBezTo>
                  <a:pt x="1165571" y="1405442"/>
                  <a:pt x="1163636" y="1409143"/>
                  <a:pt x="1172102" y="1412260"/>
                </a:cubicBezTo>
                <a:cubicBezTo>
                  <a:pt x="1177011" y="1413427"/>
                  <a:pt x="1182044" y="1414343"/>
                  <a:pt x="1187097" y="1414986"/>
                </a:cubicBezTo>
                <a:cubicBezTo>
                  <a:pt x="1187461" y="1413096"/>
                  <a:pt x="1187290" y="1411168"/>
                  <a:pt x="1186615" y="1409338"/>
                </a:cubicBezTo>
                <a:lnTo>
                  <a:pt x="1186615" y="1408364"/>
                </a:lnTo>
                <a:cubicBezTo>
                  <a:pt x="1183276" y="1406786"/>
                  <a:pt x="1179576" y="1405794"/>
                  <a:pt x="1175728" y="1405442"/>
                </a:cubicBezTo>
                <a:close/>
                <a:moveTo>
                  <a:pt x="2318132" y="1404078"/>
                </a:moveTo>
                <a:lnTo>
                  <a:pt x="2316923" y="1404857"/>
                </a:lnTo>
                <a:lnTo>
                  <a:pt x="2350060" y="1419856"/>
                </a:lnTo>
                <a:cubicBezTo>
                  <a:pt x="2357074" y="1407779"/>
                  <a:pt x="2353448" y="1406027"/>
                  <a:pt x="2318132" y="1404078"/>
                </a:cubicBezTo>
                <a:close/>
                <a:moveTo>
                  <a:pt x="3832791" y="1403690"/>
                </a:moveTo>
                <a:cubicBezTo>
                  <a:pt x="3829888" y="1403690"/>
                  <a:pt x="3826501" y="1405054"/>
                  <a:pt x="3827227" y="1406221"/>
                </a:cubicBezTo>
                <a:cubicBezTo>
                  <a:pt x="3830226" y="1408013"/>
                  <a:pt x="3833710" y="1409201"/>
                  <a:pt x="3837387" y="1409728"/>
                </a:cubicBezTo>
                <a:cubicBezTo>
                  <a:pt x="3839393" y="1410137"/>
                  <a:pt x="3841521" y="1410000"/>
                  <a:pt x="3843433" y="1409338"/>
                </a:cubicBezTo>
                <a:lnTo>
                  <a:pt x="3845127" y="1408364"/>
                </a:lnTo>
                <a:cubicBezTo>
                  <a:pt x="3845127" y="1407000"/>
                  <a:pt x="3843916" y="1405442"/>
                  <a:pt x="3842707" y="1403690"/>
                </a:cubicBezTo>
                <a:cubicBezTo>
                  <a:pt x="3839419" y="1403475"/>
                  <a:pt x="3836079" y="1403475"/>
                  <a:pt x="3832791" y="1403690"/>
                </a:cubicBezTo>
                <a:close/>
                <a:moveTo>
                  <a:pt x="3699755" y="1403299"/>
                </a:moveTo>
                <a:cubicBezTo>
                  <a:pt x="3681616" y="1402132"/>
                  <a:pt x="3675567" y="1404663"/>
                  <a:pt x="3684274" y="1411481"/>
                </a:cubicBezTo>
                <a:cubicBezTo>
                  <a:pt x="3689112" y="1414986"/>
                  <a:pt x="3698305" y="1418298"/>
                  <a:pt x="3703869" y="1421803"/>
                </a:cubicBezTo>
                <a:cubicBezTo>
                  <a:pt x="3723943" y="1434074"/>
                  <a:pt x="3748375" y="1446345"/>
                  <a:pt x="3744987" y="1458032"/>
                </a:cubicBezTo>
                <a:cubicBezTo>
                  <a:pt x="3744987" y="1459394"/>
                  <a:pt x="3746922" y="1461927"/>
                  <a:pt x="3750307" y="1463289"/>
                </a:cubicBezTo>
                <a:cubicBezTo>
                  <a:pt x="3758606" y="1466483"/>
                  <a:pt x="3767288" y="1469035"/>
                  <a:pt x="3776189" y="1470886"/>
                </a:cubicBezTo>
                <a:cubicBezTo>
                  <a:pt x="3781268" y="1471704"/>
                  <a:pt x="3786542" y="1470945"/>
                  <a:pt x="3790943" y="1468743"/>
                </a:cubicBezTo>
                <a:cubicBezTo>
                  <a:pt x="3794331" y="1463874"/>
                  <a:pt x="3796025" y="1458420"/>
                  <a:pt x="3777883" y="1451799"/>
                </a:cubicBezTo>
                <a:cubicBezTo>
                  <a:pt x="3789011" y="1451799"/>
                  <a:pt x="3798683" y="1450629"/>
                  <a:pt x="3798927" y="1446149"/>
                </a:cubicBezTo>
                <a:cubicBezTo>
                  <a:pt x="3799168" y="1441671"/>
                  <a:pt x="3800136" y="1435827"/>
                  <a:pt x="3800862" y="1430764"/>
                </a:cubicBezTo>
                <a:cubicBezTo>
                  <a:pt x="3765112" y="1426770"/>
                  <a:pt x="3730474" y="1417811"/>
                  <a:pt x="3698546" y="1404275"/>
                </a:cubicBezTo>
                <a:close/>
                <a:moveTo>
                  <a:pt x="1323036" y="1402326"/>
                </a:moveTo>
                <a:cubicBezTo>
                  <a:pt x="1315826" y="1402346"/>
                  <a:pt x="1308642" y="1402812"/>
                  <a:pt x="1301506" y="1403690"/>
                </a:cubicBezTo>
                <a:cubicBezTo>
                  <a:pt x="1300056" y="1403690"/>
                  <a:pt x="1303200" y="1406221"/>
                  <a:pt x="1304168" y="1407585"/>
                </a:cubicBezTo>
                <a:cubicBezTo>
                  <a:pt x="1308668" y="1407994"/>
                  <a:pt x="1313216" y="1407994"/>
                  <a:pt x="1317713" y="1407585"/>
                </a:cubicBezTo>
                <a:cubicBezTo>
                  <a:pt x="1320931" y="1407274"/>
                  <a:pt x="1324003" y="1406338"/>
                  <a:pt x="1326665" y="1404857"/>
                </a:cubicBezTo>
                <a:lnTo>
                  <a:pt x="1326665" y="1404275"/>
                </a:lnTo>
                <a:cubicBezTo>
                  <a:pt x="1326665" y="1404275"/>
                  <a:pt x="1323277" y="1402326"/>
                  <a:pt x="1323036" y="1402326"/>
                </a:cubicBezTo>
                <a:close/>
                <a:moveTo>
                  <a:pt x="482982" y="1401741"/>
                </a:moveTo>
                <a:cubicBezTo>
                  <a:pt x="469438" y="1402131"/>
                  <a:pt x="462605" y="1402325"/>
                  <a:pt x="460277" y="1404078"/>
                </a:cubicBezTo>
                <a:lnTo>
                  <a:pt x="464559" y="1415656"/>
                </a:lnTo>
                <a:lnTo>
                  <a:pt x="463390" y="1415765"/>
                </a:lnTo>
                <a:lnTo>
                  <a:pt x="464599" y="1415765"/>
                </a:lnTo>
                <a:lnTo>
                  <a:pt x="464559" y="1415656"/>
                </a:lnTo>
                <a:lnTo>
                  <a:pt x="484434" y="1413818"/>
                </a:lnTo>
                <a:cubicBezTo>
                  <a:pt x="496286" y="1411869"/>
                  <a:pt x="495560" y="1407585"/>
                  <a:pt x="482982" y="1401741"/>
                </a:cubicBezTo>
                <a:close/>
                <a:moveTo>
                  <a:pt x="1095909" y="1398821"/>
                </a:moveTo>
                <a:lnTo>
                  <a:pt x="1099294" y="1400183"/>
                </a:lnTo>
                <a:lnTo>
                  <a:pt x="1100747" y="1398821"/>
                </a:lnTo>
                <a:close/>
                <a:moveTo>
                  <a:pt x="2744083" y="1398625"/>
                </a:moveTo>
                <a:cubicBezTo>
                  <a:pt x="2731990" y="1403690"/>
                  <a:pt x="2727635" y="1408753"/>
                  <a:pt x="2743360" y="1416934"/>
                </a:cubicBezTo>
                <a:lnTo>
                  <a:pt x="2744083" y="1415765"/>
                </a:lnTo>
                <a:cubicBezTo>
                  <a:pt x="2766095" y="1417129"/>
                  <a:pt x="2766821" y="1411481"/>
                  <a:pt x="2768271" y="1405248"/>
                </a:cubicBezTo>
                <a:close/>
                <a:moveTo>
                  <a:pt x="762840" y="1398042"/>
                </a:moveTo>
                <a:cubicBezTo>
                  <a:pt x="760661" y="1398042"/>
                  <a:pt x="759452" y="1399404"/>
                  <a:pt x="757758" y="1400183"/>
                </a:cubicBezTo>
                <a:lnTo>
                  <a:pt x="776141" y="1403299"/>
                </a:lnTo>
                <a:lnTo>
                  <a:pt x="775174" y="1401158"/>
                </a:lnTo>
                <a:cubicBezTo>
                  <a:pt x="771184" y="1399833"/>
                  <a:pt x="767048" y="1398782"/>
                  <a:pt x="762840" y="1398042"/>
                </a:cubicBezTo>
                <a:close/>
                <a:moveTo>
                  <a:pt x="503300" y="1397651"/>
                </a:moveTo>
                <a:lnTo>
                  <a:pt x="502817" y="1398821"/>
                </a:lnTo>
                <a:lnTo>
                  <a:pt x="506202" y="1398821"/>
                </a:lnTo>
                <a:close/>
                <a:moveTo>
                  <a:pt x="1671826" y="1397263"/>
                </a:moveTo>
                <a:cubicBezTo>
                  <a:pt x="1669165" y="1397263"/>
                  <a:pt x="1668924" y="1399404"/>
                  <a:pt x="1668441" y="1400768"/>
                </a:cubicBezTo>
                <a:cubicBezTo>
                  <a:pt x="1670303" y="1401684"/>
                  <a:pt x="1672360" y="1402346"/>
                  <a:pt x="1674488" y="1402716"/>
                </a:cubicBezTo>
                <a:cubicBezTo>
                  <a:pt x="1684018" y="1405481"/>
                  <a:pt x="1694468" y="1405481"/>
                  <a:pt x="1703996" y="1402716"/>
                </a:cubicBezTo>
                <a:cubicBezTo>
                  <a:pt x="1693838" y="1399054"/>
                  <a:pt x="1682688" y="1397496"/>
                  <a:pt x="1671585" y="1398236"/>
                </a:cubicBezTo>
                <a:close/>
                <a:moveTo>
                  <a:pt x="2006833" y="1395899"/>
                </a:moveTo>
                <a:lnTo>
                  <a:pt x="2012638" y="1399209"/>
                </a:lnTo>
                <a:lnTo>
                  <a:pt x="2015782" y="1397877"/>
                </a:lnTo>
                <a:lnTo>
                  <a:pt x="2016023" y="1398042"/>
                </a:lnTo>
                <a:lnTo>
                  <a:pt x="2017232" y="1397263"/>
                </a:lnTo>
                <a:lnTo>
                  <a:pt x="2015782" y="1397877"/>
                </a:lnTo>
                <a:lnTo>
                  <a:pt x="2012880" y="1395899"/>
                </a:lnTo>
                <a:close/>
                <a:moveTo>
                  <a:pt x="1928220" y="1394729"/>
                </a:moveTo>
                <a:cubicBezTo>
                  <a:pt x="1906935" y="1394729"/>
                  <a:pt x="1895568" y="1399015"/>
                  <a:pt x="1906693" y="1410507"/>
                </a:cubicBezTo>
                <a:cubicBezTo>
                  <a:pt x="1919101" y="1411988"/>
                  <a:pt x="1931631" y="1412824"/>
                  <a:pt x="1944185" y="1413039"/>
                </a:cubicBezTo>
                <a:lnTo>
                  <a:pt x="1999853" y="1408465"/>
                </a:lnTo>
                <a:lnTo>
                  <a:pt x="2002478" y="1409143"/>
                </a:lnTo>
                <a:lnTo>
                  <a:pt x="2003446" y="1408170"/>
                </a:lnTo>
                <a:lnTo>
                  <a:pt x="1999853" y="1408465"/>
                </a:lnTo>
                <a:lnTo>
                  <a:pt x="1970791" y="1400962"/>
                </a:lnTo>
                <a:cubicBezTo>
                  <a:pt x="1960148" y="1399015"/>
                  <a:pt x="1942492" y="1396678"/>
                  <a:pt x="1928220" y="1394729"/>
                </a:cubicBezTo>
                <a:close/>
                <a:moveTo>
                  <a:pt x="1778915" y="1393296"/>
                </a:moveTo>
                <a:cubicBezTo>
                  <a:pt x="1754237" y="1395091"/>
                  <a:pt x="1729783" y="1398888"/>
                  <a:pt x="1705934" y="1404663"/>
                </a:cubicBezTo>
                <a:lnTo>
                  <a:pt x="1713674" y="1408559"/>
                </a:lnTo>
                <a:lnTo>
                  <a:pt x="1669165" y="1412845"/>
                </a:lnTo>
                <a:cubicBezTo>
                  <a:pt x="1673279" y="1420439"/>
                  <a:pt x="1688759" y="1424919"/>
                  <a:pt x="1707866" y="1427257"/>
                </a:cubicBezTo>
                <a:cubicBezTo>
                  <a:pt x="1720203" y="1428621"/>
                  <a:pt x="1732054" y="1427257"/>
                  <a:pt x="1743908" y="1429788"/>
                </a:cubicBezTo>
                <a:cubicBezTo>
                  <a:pt x="1756026" y="1431717"/>
                  <a:pt x="1767804" y="1434872"/>
                  <a:pt x="1778980" y="1439137"/>
                </a:cubicBezTo>
                <a:cubicBezTo>
                  <a:pt x="1786238" y="1442254"/>
                  <a:pt x="1787447" y="1446928"/>
                  <a:pt x="1793976" y="1453357"/>
                </a:cubicBezTo>
                <a:cubicBezTo>
                  <a:pt x="1800025" y="1450435"/>
                  <a:pt x="1808974" y="1448098"/>
                  <a:pt x="1806556" y="1446734"/>
                </a:cubicBezTo>
                <a:cubicBezTo>
                  <a:pt x="1793493" y="1439334"/>
                  <a:pt x="1778013" y="1431931"/>
                  <a:pt x="1763015" y="1424531"/>
                </a:cubicBezTo>
                <a:cubicBezTo>
                  <a:pt x="1782368" y="1420830"/>
                  <a:pt x="1804136" y="1432516"/>
                  <a:pt x="1830744" y="1434268"/>
                </a:cubicBezTo>
                <a:lnTo>
                  <a:pt x="1856141" y="1427647"/>
                </a:lnTo>
                <a:lnTo>
                  <a:pt x="1949023" y="1435827"/>
                </a:lnTo>
                <a:lnTo>
                  <a:pt x="1955311" y="1444787"/>
                </a:lnTo>
                <a:lnTo>
                  <a:pt x="1979499" y="1441865"/>
                </a:lnTo>
                <a:cubicBezTo>
                  <a:pt x="1975872" y="1433295"/>
                  <a:pt x="1958457" y="1428815"/>
                  <a:pt x="1940315" y="1426478"/>
                </a:cubicBezTo>
                <a:cubicBezTo>
                  <a:pt x="1916127" y="1422973"/>
                  <a:pt x="1891939" y="1420830"/>
                  <a:pt x="1867751" y="1418298"/>
                </a:cubicBezTo>
                <a:cubicBezTo>
                  <a:pt x="1859043" y="1408949"/>
                  <a:pt x="1859043" y="1408949"/>
                  <a:pt x="1881779" y="1397457"/>
                </a:cubicBezTo>
                <a:cubicBezTo>
                  <a:pt x="1869927" y="1396093"/>
                  <a:pt x="1861220" y="1394535"/>
                  <a:pt x="1853238" y="1393950"/>
                </a:cubicBezTo>
                <a:cubicBezTo>
                  <a:pt x="1828494" y="1391711"/>
                  <a:pt x="1803593" y="1391502"/>
                  <a:pt x="1778915" y="1393296"/>
                </a:cubicBezTo>
                <a:close/>
                <a:moveTo>
                  <a:pt x="3911401" y="1392392"/>
                </a:moveTo>
                <a:lnTo>
                  <a:pt x="3912317" y="1393367"/>
                </a:lnTo>
                <a:lnTo>
                  <a:pt x="3899791" y="1393367"/>
                </a:lnTo>
                <a:lnTo>
                  <a:pt x="3907772" y="1399600"/>
                </a:lnTo>
                <a:cubicBezTo>
                  <a:pt x="3911160" y="1399600"/>
                  <a:pt x="3916965" y="1399600"/>
                  <a:pt x="3917448" y="1399600"/>
                </a:cubicBezTo>
                <a:cubicBezTo>
                  <a:pt x="3917690" y="1399600"/>
                  <a:pt x="3916662" y="1398188"/>
                  <a:pt x="3915332" y="1396580"/>
                </a:cubicBezTo>
                <a:lnTo>
                  <a:pt x="3912317" y="1393367"/>
                </a:lnTo>
                <a:lnTo>
                  <a:pt x="3912369" y="1393367"/>
                </a:lnTo>
                <a:close/>
                <a:moveTo>
                  <a:pt x="368724" y="1390542"/>
                </a:moveTo>
                <a:cubicBezTo>
                  <a:pt x="363252" y="1390786"/>
                  <a:pt x="359745" y="1392198"/>
                  <a:pt x="359383" y="1395314"/>
                </a:cubicBezTo>
                <a:cubicBezTo>
                  <a:pt x="379289" y="1402541"/>
                  <a:pt x="400527" y="1407078"/>
                  <a:pt x="422272" y="1408753"/>
                </a:cubicBezTo>
                <a:cubicBezTo>
                  <a:pt x="425174" y="1399794"/>
                  <a:pt x="408726" y="1396093"/>
                  <a:pt x="391067" y="1392782"/>
                </a:cubicBezTo>
                <a:lnTo>
                  <a:pt x="389858" y="1392782"/>
                </a:lnTo>
                <a:cubicBezTo>
                  <a:pt x="381635" y="1391224"/>
                  <a:pt x="374197" y="1390299"/>
                  <a:pt x="368724" y="1390542"/>
                </a:cubicBezTo>
                <a:close/>
                <a:moveTo>
                  <a:pt x="4103335" y="1390494"/>
                </a:moveTo>
                <a:cubicBezTo>
                  <a:pt x="4096320" y="1389958"/>
                  <a:pt x="4091120" y="1391029"/>
                  <a:pt x="4089426" y="1395314"/>
                </a:cubicBezTo>
                <a:cubicBezTo>
                  <a:pt x="4098376" y="1396872"/>
                  <a:pt x="4107083" y="1398577"/>
                  <a:pt x="4113977" y="1398918"/>
                </a:cubicBezTo>
                <a:lnTo>
                  <a:pt x="4125982" y="1394897"/>
                </a:lnTo>
                <a:lnTo>
                  <a:pt x="4128126" y="1395314"/>
                </a:lnTo>
                <a:lnTo>
                  <a:pt x="4127644" y="1394341"/>
                </a:lnTo>
                <a:lnTo>
                  <a:pt x="4125982" y="1394897"/>
                </a:lnTo>
                <a:close/>
                <a:moveTo>
                  <a:pt x="1006897" y="1390055"/>
                </a:moveTo>
                <a:lnTo>
                  <a:pt x="1034909" y="1404445"/>
                </a:lnTo>
                <a:lnTo>
                  <a:pt x="1034714" y="1404469"/>
                </a:lnTo>
                <a:lnTo>
                  <a:pt x="1034955" y="1404469"/>
                </a:lnTo>
                <a:lnTo>
                  <a:pt x="1034909" y="1404445"/>
                </a:lnTo>
                <a:lnTo>
                  <a:pt x="1068577" y="1400379"/>
                </a:lnTo>
                <a:close/>
                <a:moveTo>
                  <a:pt x="873864" y="1384212"/>
                </a:moveTo>
                <a:cubicBezTo>
                  <a:pt x="833952" y="1385771"/>
                  <a:pt x="819439" y="1388693"/>
                  <a:pt x="820165" y="1398625"/>
                </a:cubicBezTo>
                <a:cubicBezTo>
                  <a:pt x="844305" y="1405696"/>
                  <a:pt x="869702" y="1409591"/>
                  <a:pt x="895391" y="1410117"/>
                </a:cubicBezTo>
                <a:cubicBezTo>
                  <a:pt x="890553" y="1401158"/>
                  <a:pt x="832016" y="1396287"/>
                  <a:pt x="873620" y="1384992"/>
                </a:cubicBezTo>
                <a:close/>
                <a:moveTo>
                  <a:pt x="11524840" y="1383433"/>
                </a:moveTo>
                <a:cubicBezTo>
                  <a:pt x="11526386" y="1386004"/>
                  <a:pt x="11528522" y="1388323"/>
                  <a:pt x="11531130" y="1390251"/>
                </a:cubicBezTo>
                <a:lnTo>
                  <a:pt x="11532097" y="1387135"/>
                </a:lnTo>
                <a:cubicBezTo>
                  <a:pt x="11536255" y="1387738"/>
                  <a:pt x="11540455" y="1388126"/>
                  <a:pt x="11544675" y="1388302"/>
                </a:cubicBezTo>
                <a:lnTo>
                  <a:pt x="11537176" y="1384407"/>
                </a:lnTo>
                <a:close/>
                <a:moveTo>
                  <a:pt x="2028842" y="1382654"/>
                </a:moveTo>
                <a:lnTo>
                  <a:pt x="2027634" y="1383433"/>
                </a:lnTo>
                <a:cubicBezTo>
                  <a:pt x="2019894" y="1383433"/>
                  <a:pt x="2022311" y="1389860"/>
                  <a:pt x="2030536" y="1391809"/>
                </a:cubicBezTo>
                <a:cubicBezTo>
                  <a:pt x="2036463" y="1392470"/>
                  <a:pt x="2042436" y="1392860"/>
                  <a:pt x="2048437" y="1392977"/>
                </a:cubicBezTo>
                <a:lnTo>
                  <a:pt x="2046743" y="1384797"/>
                </a:lnTo>
                <a:cubicBezTo>
                  <a:pt x="2040864" y="1383628"/>
                  <a:pt x="2034891" y="1382908"/>
                  <a:pt x="2028842" y="1382654"/>
                </a:cubicBezTo>
                <a:close/>
                <a:moveTo>
                  <a:pt x="4022395" y="1382654"/>
                </a:moveTo>
                <a:cubicBezTo>
                  <a:pt x="4020611" y="1382508"/>
                  <a:pt x="4018555" y="1382947"/>
                  <a:pt x="4016620" y="1383239"/>
                </a:cubicBezTo>
                <a:lnTo>
                  <a:pt x="4026537" y="1385576"/>
                </a:lnTo>
                <a:cubicBezTo>
                  <a:pt x="4025690" y="1383531"/>
                  <a:pt x="4024178" y="1382800"/>
                  <a:pt x="4022395" y="1382654"/>
                </a:cubicBezTo>
                <a:close/>
                <a:moveTo>
                  <a:pt x="2881692" y="1382069"/>
                </a:moveTo>
                <a:lnTo>
                  <a:pt x="2886553" y="1382069"/>
                </a:lnTo>
                <a:cubicBezTo>
                  <a:pt x="2888658" y="1383413"/>
                  <a:pt x="2890591" y="1384914"/>
                  <a:pt x="2892358" y="1386550"/>
                </a:cubicBezTo>
                <a:close/>
                <a:moveTo>
                  <a:pt x="2880007" y="1381875"/>
                </a:moveTo>
                <a:lnTo>
                  <a:pt x="2881230" y="1381875"/>
                </a:lnTo>
                <a:lnTo>
                  <a:pt x="2881692" y="1382069"/>
                </a:lnTo>
                <a:lnTo>
                  <a:pt x="2880748" y="1382069"/>
                </a:lnTo>
                <a:close/>
                <a:moveTo>
                  <a:pt x="12000620" y="1380317"/>
                </a:moveTo>
                <a:cubicBezTo>
                  <a:pt x="12001829" y="1381875"/>
                  <a:pt x="11999167" y="1384407"/>
                  <a:pt x="12002314" y="1385771"/>
                </a:cubicBezTo>
                <a:cubicBezTo>
                  <a:pt x="12010034" y="1388867"/>
                  <a:pt x="12018142" y="1391282"/>
                  <a:pt x="12026502" y="1392977"/>
                </a:cubicBezTo>
                <a:cubicBezTo>
                  <a:pt x="12028437" y="1392977"/>
                  <a:pt x="12035451" y="1390639"/>
                  <a:pt x="12034242" y="1388693"/>
                </a:cubicBezTo>
                <a:cubicBezTo>
                  <a:pt x="12024737" y="1382595"/>
                  <a:pt x="12012736" y="1379616"/>
                  <a:pt x="12000620" y="1380317"/>
                </a:cubicBezTo>
                <a:close/>
                <a:moveTo>
                  <a:pt x="2242727" y="1377054"/>
                </a:moveTo>
                <a:cubicBezTo>
                  <a:pt x="2235229" y="1377638"/>
                  <a:pt x="2229726" y="1379343"/>
                  <a:pt x="2227185" y="1382654"/>
                </a:cubicBezTo>
                <a:cubicBezTo>
                  <a:pt x="2222903" y="1386977"/>
                  <a:pt x="2218210" y="1391010"/>
                  <a:pt x="2213157" y="1394729"/>
                </a:cubicBezTo>
                <a:lnTo>
                  <a:pt x="2168651" y="1383239"/>
                </a:lnTo>
                <a:cubicBezTo>
                  <a:pt x="2135996" y="1375642"/>
                  <a:pt x="2126321" y="1377980"/>
                  <a:pt x="2135755" y="1391613"/>
                </a:cubicBezTo>
                <a:cubicBezTo>
                  <a:pt x="2136842" y="1392645"/>
                  <a:pt x="2138150" y="1393502"/>
                  <a:pt x="2139625" y="1394146"/>
                </a:cubicBezTo>
                <a:cubicBezTo>
                  <a:pt x="2232022" y="1411286"/>
                  <a:pt x="2268547" y="1414791"/>
                  <a:pt x="2308942" y="1410311"/>
                </a:cubicBezTo>
                <a:cubicBezTo>
                  <a:pt x="2292735" y="1402716"/>
                  <a:pt x="2254760" y="1401937"/>
                  <a:pt x="2253549" y="1390834"/>
                </a:cubicBezTo>
                <a:lnTo>
                  <a:pt x="2285962" y="1395899"/>
                </a:lnTo>
                <a:lnTo>
                  <a:pt x="2290800" y="1383043"/>
                </a:lnTo>
                <a:cubicBezTo>
                  <a:pt x="2284124" y="1380959"/>
                  <a:pt x="2277255" y="1379344"/>
                  <a:pt x="2270241" y="1378174"/>
                </a:cubicBezTo>
                <a:cubicBezTo>
                  <a:pt x="2259719" y="1377006"/>
                  <a:pt x="2250225" y="1376470"/>
                  <a:pt x="2242727" y="1377054"/>
                </a:cubicBezTo>
                <a:close/>
                <a:moveTo>
                  <a:pt x="4066446" y="1375642"/>
                </a:moveTo>
                <a:cubicBezTo>
                  <a:pt x="4066543" y="1376479"/>
                  <a:pt x="4066543" y="1377338"/>
                  <a:pt x="4066446" y="1378174"/>
                </a:cubicBezTo>
                <a:cubicBezTo>
                  <a:pt x="4068551" y="1378291"/>
                  <a:pt x="4070631" y="1378291"/>
                  <a:pt x="4072736" y="1378174"/>
                </a:cubicBezTo>
                <a:lnTo>
                  <a:pt x="4071450" y="1376793"/>
                </a:lnTo>
                <a:lnTo>
                  <a:pt x="4071525" y="1376810"/>
                </a:lnTo>
                <a:lnTo>
                  <a:pt x="4070560" y="1375837"/>
                </a:lnTo>
                <a:lnTo>
                  <a:pt x="4071450" y="1376793"/>
                </a:lnTo>
                <a:close/>
                <a:moveTo>
                  <a:pt x="2721106" y="1374863"/>
                </a:moveTo>
                <a:cubicBezTo>
                  <a:pt x="2718686" y="1380123"/>
                  <a:pt x="2716510" y="1384992"/>
                  <a:pt x="2713849" y="1390251"/>
                </a:cubicBezTo>
                <a:lnTo>
                  <a:pt x="2744083" y="1398236"/>
                </a:lnTo>
                <a:cubicBezTo>
                  <a:pt x="2772070" y="1397672"/>
                  <a:pt x="2800080" y="1399034"/>
                  <a:pt x="2827775" y="1402326"/>
                </a:cubicBezTo>
                <a:cubicBezTo>
                  <a:pt x="2838492" y="1402678"/>
                  <a:pt x="2849206" y="1401956"/>
                  <a:pt x="2859704" y="1400183"/>
                </a:cubicBezTo>
                <a:cubicBezTo>
                  <a:pt x="2815124" y="1386764"/>
                  <a:pt x="2768515" y="1378252"/>
                  <a:pt x="2721106" y="1374863"/>
                </a:cubicBezTo>
                <a:close/>
                <a:moveTo>
                  <a:pt x="3710641" y="1372915"/>
                </a:moveTo>
                <a:cubicBezTo>
                  <a:pt x="3713785" y="1376031"/>
                  <a:pt x="3716929" y="1379344"/>
                  <a:pt x="3720317" y="1382460"/>
                </a:cubicBezTo>
                <a:lnTo>
                  <a:pt x="3693467" y="1387135"/>
                </a:lnTo>
                <a:cubicBezTo>
                  <a:pt x="3732892" y="1394146"/>
                  <a:pt x="3735553" y="1393950"/>
                  <a:pt x="3732168" y="1384212"/>
                </a:cubicBezTo>
                <a:lnTo>
                  <a:pt x="3732168" y="1376031"/>
                </a:lnTo>
                <a:close/>
                <a:moveTo>
                  <a:pt x="916432" y="1372915"/>
                </a:moveTo>
                <a:lnTo>
                  <a:pt x="879666" y="1375058"/>
                </a:lnTo>
                <a:cubicBezTo>
                  <a:pt x="891035" y="1379207"/>
                  <a:pt x="903105" y="1381953"/>
                  <a:pt x="915467" y="1383239"/>
                </a:cubicBezTo>
                <a:cubicBezTo>
                  <a:pt x="920546" y="1388496"/>
                  <a:pt x="897326" y="1393950"/>
                  <a:pt x="936026" y="1399015"/>
                </a:cubicBezTo>
                <a:lnTo>
                  <a:pt x="937476" y="1407391"/>
                </a:lnTo>
                <a:cubicBezTo>
                  <a:pt x="957579" y="1409922"/>
                  <a:pt x="978090" y="1409397"/>
                  <a:pt x="997948" y="1405833"/>
                </a:cubicBezTo>
                <a:cubicBezTo>
                  <a:pt x="973638" y="1390875"/>
                  <a:pt x="946088" y="1379714"/>
                  <a:pt x="916676" y="1372915"/>
                </a:cubicBezTo>
                <a:close/>
                <a:moveTo>
                  <a:pt x="1278288" y="1371553"/>
                </a:moveTo>
                <a:cubicBezTo>
                  <a:pt x="1272869" y="1372156"/>
                  <a:pt x="1267595" y="1373324"/>
                  <a:pt x="1262564" y="1375058"/>
                </a:cubicBezTo>
                <a:cubicBezTo>
                  <a:pt x="1255792" y="1379538"/>
                  <a:pt x="1263773" y="1385771"/>
                  <a:pt x="1278530" y="1388693"/>
                </a:cubicBezTo>
                <a:cubicBezTo>
                  <a:pt x="1311740" y="1397457"/>
                  <a:pt x="1347440" y="1398060"/>
                  <a:pt x="1381087" y="1390445"/>
                </a:cubicBezTo>
                <a:lnTo>
                  <a:pt x="1377699" y="1388693"/>
                </a:lnTo>
                <a:lnTo>
                  <a:pt x="1386166" y="1390251"/>
                </a:lnTo>
                <a:lnTo>
                  <a:pt x="1381570" y="1390251"/>
                </a:lnTo>
                <a:cubicBezTo>
                  <a:pt x="1393035" y="1393290"/>
                  <a:pt x="1404765" y="1395705"/>
                  <a:pt x="1416644" y="1397457"/>
                </a:cubicBezTo>
                <a:cubicBezTo>
                  <a:pt x="1422932" y="1397457"/>
                  <a:pt x="1432848" y="1395120"/>
                  <a:pt x="1431154" y="1392977"/>
                </a:cubicBezTo>
                <a:cubicBezTo>
                  <a:pt x="1424600" y="1386472"/>
                  <a:pt x="1417320" y="1380472"/>
                  <a:pt x="1409386" y="1375058"/>
                </a:cubicBezTo>
                <a:lnTo>
                  <a:pt x="1409386" y="1375642"/>
                </a:lnTo>
                <a:cubicBezTo>
                  <a:pt x="1385996" y="1372565"/>
                  <a:pt x="1362026" y="1376831"/>
                  <a:pt x="1342386" y="1387523"/>
                </a:cubicBezTo>
                <a:close/>
                <a:moveTo>
                  <a:pt x="3883828" y="1371356"/>
                </a:moveTo>
                <a:lnTo>
                  <a:pt x="3885763" y="1374473"/>
                </a:lnTo>
                <a:lnTo>
                  <a:pt x="3893986" y="1374473"/>
                </a:lnTo>
                <a:close/>
                <a:moveTo>
                  <a:pt x="4541985" y="1370968"/>
                </a:moveTo>
                <a:cubicBezTo>
                  <a:pt x="4533760" y="1370968"/>
                  <a:pt x="4534969" y="1375837"/>
                  <a:pt x="4543920" y="1378565"/>
                </a:cubicBezTo>
                <a:cubicBezTo>
                  <a:pt x="4547620" y="1379362"/>
                  <a:pt x="4551467" y="1379693"/>
                  <a:pt x="4555287" y="1379538"/>
                </a:cubicBezTo>
                <a:lnTo>
                  <a:pt x="4556049" y="1373566"/>
                </a:lnTo>
                <a:lnTo>
                  <a:pt x="4556739" y="1373694"/>
                </a:lnTo>
                <a:lnTo>
                  <a:pt x="4556257" y="1371941"/>
                </a:lnTo>
                <a:lnTo>
                  <a:pt x="4556049" y="1373566"/>
                </a:lnTo>
                <a:close/>
                <a:moveTo>
                  <a:pt x="1458971" y="1369410"/>
                </a:moveTo>
                <a:lnTo>
                  <a:pt x="1435025" y="1375642"/>
                </a:lnTo>
                <a:cubicBezTo>
                  <a:pt x="1443565" y="1378857"/>
                  <a:pt x="1451668" y="1382771"/>
                  <a:pt x="1459213" y="1387329"/>
                </a:cubicBezTo>
                <a:cubicBezTo>
                  <a:pt x="1462115" y="1390055"/>
                  <a:pt x="1451716" y="1392003"/>
                  <a:pt x="1453651" y="1395120"/>
                </a:cubicBezTo>
                <a:cubicBezTo>
                  <a:pt x="1459190" y="1398976"/>
                  <a:pt x="1465381" y="1402189"/>
                  <a:pt x="1472034" y="1404663"/>
                </a:cubicBezTo>
                <a:lnTo>
                  <a:pt x="1511944" y="1406416"/>
                </a:lnTo>
                <a:cubicBezTo>
                  <a:pt x="1540121" y="1404078"/>
                  <a:pt x="1568594" y="1405657"/>
                  <a:pt x="1596118" y="1411090"/>
                </a:cubicBezTo>
                <a:cubicBezTo>
                  <a:pt x="1603376" y="1404469"/>
                  <a:pt x="1596118" y="1400379"/>
                  <a:pt x="1581606" y="1398042"/>
                </a:cubicBezTo>
                <a:cubicBezTo>
                  <a:pt x="1557418" y="1393950"/>
                  <a:pt x="1531777" y="1390834"/>
                  <a:pt x="1504686" y="1387135"/>
                </a:cubicBezTo>
                <a:close/>
                <a:moveTo>
                  <a:pt x="2113261" y="1368240"/>
                </a:moveTo>
                <a:lnTo>
                  <a:pt x="2064885" y="1372915"/>
                </a:lnTo>
                <a:cubicBezTo>
                  <a:pt x="2106729" y="1380511"/>
                  <a:pt x="2110841" y="1380317"/>
                  <a:pt x="2113261" y="1368240"/>
                </a:cubicBezTo>
                <a:close/>
                <a:moveTo>
                  <a:pt x="11619657" y="1367657"/>
                </a:moveTo>
                <a:cubicBezTo>
                  <a:pt x="11616755" y="1367657"/>
                  <a:pt x="11615546" y="1369410"/>
                  <a:pt x="11613852" y="1370577"/>
                </a:cubicBezTo>
                <a:cubicBezTo>
                  <a:pt x="11617044" y="1372506"/>
                  <a:pt x="11620444" y="1374201"/>
                  <a:pt x="11624012" y="1375642"/>
                </a:cubicBezTo>
                <a:lnTo>
                  <a:pt x="11624980" y="1373305"/>
                </a:lnTo>
                <a:cubicBezTo>
                  <a:pt x="11633202" y="1373305"/>
                  <a:pt x="11640460" y="1373305"/>
                  <a:pt x="11649168" y="1373305"/>
                </a:cubicBezTo>
                <a:lnTo>
                  <a:pt x="11646021" y="1370383"/>
                </a:lnTo>
                <a:cubicBezTo>
                  <a:pt x="11637314" y="1369410"/>
                  <a:pt x="11628123" y="1368046"/>
                  <a:pt x="11619657" y="1367657"/>
                </a:cubicBezTo>
                <a:close/>
                <a:moveTo>
                  <a:pt x="3138411" y="1366415"/>
                </a:moveTo>
                <a:cubicBezTo>
                  <a:pt x="3131941" y="1366098"/>
                  <a:pt x="3126499" y="1366780"/>
                  <a:pt x="3123596" y="1369410"/>
                </a:cubicBezTo>
                <a:cubicBezTo>
                  <a:pt x="3117791" y="1370383"/>
                  <a:pt x="3118517" y="1371356"/>
                  <a:pt x="3118273" y="1372136"/>
                </a:cubicBezTo>
                <a:lnTo>
                  <a:pt x="3123355" y="1371356"/>
                </a:lnTo>
                <a:cubicBezTo>
                  <a:pt x="3143018" y="1379090"/>
                  <a:pt x="3164618" y="1383102"/>
                  <a:pt x="3186485" y="1383043"/>
                </a:cubicBezTo>
                <a:cubicBezTo>
                  <a:pt x="3189581" y="1382887"/>
                  <a:pt x="3192194" y="1381153"/>
                  <a:pt x="3193014" y="1378759"/>
                </a:cubicBezTo>
                <a:cubicBezTo>
                  <a:pt x="3182130" y="1374941"/>
                  <a:pt x="3170883" y="1371825"/>
                  <a:pt x="3159394" y="1369410"/>
                </a:cubicBezTo>
                <a:cubicBezTo>
                  <a:pt x="3152379" y="1368046"/>
                  <a:pt x="3144881" y="1366731"/>
                  <a:pt x="3138411" y="1366415"/>
                </a:cubicBezTo>
                <a:close/>
                <a:moveTo>
                  <a:pt x="5267869" y="1366293"/>
                </a:moveTo>
                <a:cubicBezTo>
                  <a:pt x="5263999" y="1366293"/>
                  <a:pt x="5262063" y="1370189"/>
                  <a:pt x="5264966" y="1371941"/>
                </a:cubicBezTo>
                <a:cubicBezTo>
                  <a:pt x="5271012" y="1374317"/>
                  <a:pt x="5277592" y="1375700"/>
                  <a:pt x="5284316" y="1376031"/>
                </a:cubicBezTo>
                <a:cubicBezTo>
                  <a:pt x="5288672" y="1376227"/>
                  <a:pt x="5288672" y="1373111"/>
                  <a:pt x="5291089" y="1370968"/>
                </a:cubicBezTo>
                <a:lnTo>
                  <a:pt x="5292057" y="1370968"/>
                </a:lnTo>
                <a:cubicBezTo>
                  <a:pt x="5284172" y="1368864"/>
                  <a:pt x="5276094" y="1367287"/>
                  <a:pt x="5267869" y="1366293"/>
                </a:cubicBezTo>
                <a:close/>
                <a:moveTo>
                  <a:pt x="2113594" y="1363396"/>
                </a:moveTo>
                <a:cubicBezTo>
                  <a:pt x="2113624" y="1363907"/>
                  <a:pt x="2115437" y="1365222"/>
                  <a:pt x="2116646" y="1366099"/>
                </a:cubicBezTo>
                <a:lnTo>
                  <a:pt x="2115437" y="1366878"/>
                </a:lnTo>
                <a:lnTo>
                  <a:pt x="2121242" y="1365514"/>
                </a:lnTo>
                <a:cubicBezTo>
                  <a:pt x="2115317" y="1363177"/>
                  <a:pt x="2113563" y="1362885"/>
                  <a:pt x="2113594" y="1363396"/>
                </a:cubicBezTo>
                <a:close/>
                <a:moveTo>
                  <a:pt x="821615" y="1362983"/>
                </a:moveTo>
                <a:cubicBezTo>
                  <a:pt x="817745" y="1362983"/>
                  <a:pt x="821615" y="1368046"/>
                  <a:pt x="821615" y="1370968"/>
                </a:cubicBezTo>
                <a:lnTo>
                  <a:pt x="853061" y="1375058"/>
                </a:lnTo>
                <a:cubicBezTo>
                  <a:pt x="849917" y="1370383"/>
                  <a:pt x="847738" y="1367657"/>
                  <a:pt x="845803" y="1364735"/>
                </a:cubicBezTo>
                <a:cubicBezTo>
                  <a:pt x="837847" y="1363431"/>
                  <a:pt x="829744" y="1362846"/>
                  <a:pt x="821615" y="1362983"/>
                </a:cubicBezTo>
                <a:close/>
                <a:moveTo>
                  <a:pt x="3280817" y="1362398"/>
                </a:moveTo>
                <a:cubicBezTo>
                  <a:pt x="3282994" y="1367073"/>
                  <a:pt x="3285172" y="1371553"/>
                  <a:pt x="3287349" y="1376616"/>
                </a:cubicBezTo>
                <a:cubicBezTo>
                  <a:pt x="3295815" y="1377980"/>
                  <a:pt x="3304378" y="1378953"/>
                  <a:pt x="3312989" y="1379538"/>
                </a:cubicBezTo>
                <a:cubicBezTo>
                  <a:pt x="3343658" y="1379225"/>
                  <a:pt x="3374281" y="1381389"/>
                  <a:pt x="3404419" y="1385965"/>
                </a:cubicBezTo>
                <a:cubicBezTo>
                  <a:pt x="3418206" y="1388302"/>
                  <a:pt x="3434171" y="1388887"/>
                  <a:pt x="3436832" y="1381681"/>
                </a:cubicBezTo>
                <a:cubicBezTo>
                  <a:pt x="3385576" y="1372136"/>
                  <a:pt x="3333500" y="1365690"/>
                  <a:pt x="3281061" y="1362398"/>
                </a:cubicBezTo>
                <a:close/>
                <a:moveTo>
                  <a:pt x="2650236" y="1360061"/>
                </a:moveTo>
                <a:cubicBezTo>
                  <a:pt x="2651445" y="1366099"/>
                  <a:pt x="2650236" y="1368825"/>
                  <a:pt x="2653139" y="1371356"/>
                </a:cubicBezTo>
                <a:cubicBezTo>
                  <a:pt x="2658774" y="1373733"/>
                  <a:pt x="2664942" y="1375195"/>
                  <a:pt x="2671278" y="1375642"/>
                </a:cubicBezTo>
                <a:cubicBezTo>
                  <a:pt x="2682406" y="1376616"/>
                  <a:pt x="2684099" y="1370774"/>
                  <a:pt x="2674424" y="1367073"/>
                </a:cubicBezTo>
                <a:lnTo>
                  <a:pt x="2674424" y="1366488"/>
                </a:lnTo>
                <a:cubicBezTo>
                  <a:pt x="2669101" y="1364541"/>
                  <a:pt x="2661844" y="1363177"/>
                  <a:pt x="2650236" y="1360061"/>
                </a:cubicBezTo>
                <a:close/>
                <a:moveTo>
                  <a:pt x="1534923" y="1359476"/>
                </a:moveTo>
                <a:cubicBezTo>
                  <a:pt x="1516370" y="1360333"/>
                  <a:pt x="1497939" y="1362359"/>
                  <a:pt x="1479774" y="1365514"/>
                </a:cubicBezTo>
                <a:lnTo>
                  <a:pt x="1479774" y="1367073"/>
                </a:lnTo>
                <a:cubicBezTo>
                  <a:pt x="1530327" y="1372720"/>
                  <a:pt x="1530812" y="1372526"/>
                  <a:pt x="1534923" y="1359476"/>
                </a:cubicBezTo>
                <a:close/>
                <a:moveTo>
                  <a:pt x="3781512" y="1359087"/>
                </a:moveTo>
                <a:lnTo>
                  <a:pt x="3776238" y="1362015"/>
                </a:lnTo>
                <a:lnTo>
                  <a:pt x="3776189" y="1362007"/>
                </a:lnTo>
                <a:lnTo>
                  <a:pt x="3774495" y="1362983"/>
                </a:lnTo>
                <a:lnTo>
                  <a:pt x="3776238" y="1362015"/>
                </a:lnTo>
                <a:lnTo>
                  <a:pt x="3787076" y="1363762"/>
                </a:lnTo>
                <a:cubicBezTo>
                  <a:pt x="3789978" y="1363762"/>
                  <a:pt x="3790461" y="1361813"/>
                  <a:pt x="3792396" y="1360646"/>
                </a:cubicBezTo>
                <a:cubicBezTo>
                  <a:pt x="3788863" y="1359789"/>
                  <a:pt x="3785212" y="1359261"/>
                  <a:pt x="3781512" y="1359087"/>
                </a:cubicBezTo>
                <a:close/>
                <a:moveTo>
                  <a:pt x="635368" y="1358891"/>
                </a:moveTo>
                <a:cubicBezTo>
                  <a:pt x="631932" y="1358619"/>
                  <a:pt x="628499" y="1359145"/>
                  <a:pt x="625452" y="1360449"/>
                </a:cubicBezTo>
                <a:cubicBezTo>
                  <a:pt x="622064" y="1363371"/>
                  <a:pt x="634642" y="1370577"/>
                  <a:pt x="649640" y="1374863"/>
                </a:cubicBezTo>
                <a:cubicBezTo>
                  <a:pt x="659701" y="1378622"/>
                  <a:pt x="671118" y="1379383"/>
                  <a:pt x="681809" y="1377006"/>
                </a:cubicBezTo>
                <a:cubicBezTo>
                  <a:pt x="687129" y="1375642"/>
                  <a:pt x="685438" y="1372915"/>
                  <a:pt x="685679" y="1371162"/>
                </a:cubicBezTo>
                <a:lnTo>
                  <a:pt x="683744" y="1371162"/>
                </a:lnTo>
                <a:cubicBezTo>
                  <a:pt x="669109" y="1363936"/>
                  <a:pt x="652494" y="1359729"/>
                  <a:pt x="635368" y="1358891"/>
                </a:cubicBezTo>
                <a:close/>
                <a:moveTo>
                  <a:pt x="3345400" y="1357333"/>
                </a:moveTo>
                <a:lnTo>
                  <a:pt x="3348303" y="1362592"/>
                </a:lnTo>
                <a:lnTo>
                  <a:pt x="3367412" y="1362592"/>
                </a:lnTo>
                <a:cubicBezTo>
                  <a:pt x="3367171" y="1361891"/>
                  <a:pt x="3366663" y="1361288"/>
                  <a:pt x="3365959" y="1360840"/>
                </a:cubicBezTo>
                <a:lnTo>
                  <a:pt x="3365959" y="1361228"/>
                </a:lnTo>
                <a:close/>
                <a:moveTo>
                  <a:pt x="464694" y="1357039"/>
                </a:moveTo>
                <a:cubicBezTo>
                  <a:pt x="456122" y="1356609"/>
                  <a:pt x="447439" y="1357607"/>
                  <a:pt x="439202" y="1360061"/>
                </a:cubicBezTo>
                <a:lnTo>
                  <a:pt x="472320" y="1364089"/>
                </a:lnTo>
                <a:lnTo>
                  <a:pt x="471615" y="1364150"/>
                </a:lnTo>
                <a:lnTo>
                  <a:pt x="472824" y="1364150"/>
                </a:lnTo>
                <a:lnTo>
                  <a:pt x="472320" y="1364089"/>
                </a:lnTo>
                <a:lnTo>
                  <a:pt x="489513" y="1362592"/>
                </a:lnTo>
                <a:cubicBezTo>
                  <a:pt x="481725" y="1359330"/>
                  <a:pt x="473265" y="1357470"/>
                  <a:pt x="464694" y="1357039"/>
                </a:cubicBezTo>
                <a:close/>
                <a:moveTo>
                  <a:pt x="529667" y="1356165"/>
                </a:moveTo>
                <a:cubicBezTo>
                  <a:pt x="519943" y="1355854"/>
                  <a:pt x="510220" y="1356380"/>
                  <a:pt x="500641" y="1357723"/>
                </a:cubicBezTo>
                <a:cubicBezTo>
                  <a:pt x="500641" y="1357723"/>
                  <a:pt x="507896" y="1363566"/>
                  <a:pt x="511525" y="1364345"/>
                </a:cubicBezTo>
                <a:lnTo>
                  <a:pt x="510316" y="1364345"/>
                </a:lnTo>
                <a:cubicBezTo>
                  <a:pt x="521442" y="1366293"/>
                  <a:pt x="533052" y="1366878"/>
                  <a:pt x="541760" y="1367852"/>
                </a:cubicBezTo>
                <a:cubicBezTo>
                  <a:pt x="544662" y="1365124"/>
                  <a:pt x="548532" y="1363566"/>
                  <a:pt x="546597" y="1362592"/>
                </a:cubicBezTo>
                <a:cubicBezTo>
                  <a:pt x="541518" y="1359574"/>
                  <a:pt x="535784" y="1357392"/>
                  <a:pt x="529667" y="1356165"/>
                </a:cubicBezTo>
                <a:close/>
                <a:moveTo>
                  <a:pt x="4075154" y="1355386"/>
                </a:moveTo>
                <a:lnTo>
                  <a:pt x="4075639" y="1356165"/>
                </a:lnTo>
                <a:cubicBezTo>
                  <a:pt x="4075639" y="1362592"/>
                  <a:pt x="4070316" y="1365709"/>
                  <a:pt x="4074428" y="1368436"/>
                </a:cubicBezTo>
                <a:cubicBezTo>
                  <a:pt x="4084202" y="1374454"/>
                  <a:pt x="4094941" y="1379362"/>
                  <a:pt x="4106356" y="1383043"/>
                </a:cubicBezTo>
                <a:cubicBezTo>
                  <a:pt x="4142276" y="1396075"/>
                  <a:pt x="4182234" y="1400066"/>
                  <a:pt x="4221009" y="1394535"/>
                </a:cubicBezTo>
                <a:cubicBezTo>
                  <a:pt x="4199482" y="1387523"/>
                  <a:pt x="4179405" y="1379926"/>
                  <a:pt x="4157152" y="1373890"/>
                </a:cubicBezTo>
                <a:cubicBezTo>
                  <a:pt x="4134899" y="1367852"/>
                  <a:pt x="4108050" y="1362398"/>
                  <a:pt x="4075154" y="1355386"/>
                </a:cubicBezTo>
                <a:close/>
                <a:moveTo>
                  <a:pt x="3570592" y="1354801"/>
                </a:moveTo>
                <a:cubicBezTo>
                  <a:pt x="3509879" y="1354607"/>
                  <a:pt x="3541325" y="1380317"/>
                  <a:pt x="3526086" y="1392977"/>
                </a:cubicBezTo>
                <a:lnTo>
                  <a:pt x="3559705" y="1407000"/>
                </a:lnTo>
                <a:cubicBezTo>
                  <a:pt x="3579058" y="1409143"/>
                  <a:pt x="3596474" y="1411286"/>
                  <a:pt x="3613404" y="1412845"/>
                </a:cubicBezTo>
                <a:cubicBezTo>
                  <a:pt x="3641947" y="1415376"/>
                  <a:pt x="3661780" y="1412845"/>
                  <a:pt x="3654525" y="1403299"/>
                </a:cubicBezTo>
                <a:cubicBezTo>
                  <a:pt x="3647267" y="1393756"/>
                  <a:pt x="3670003" y="1394535"/>
                  <a:pt x="3664683" y="1387717"/>
                </a:cubicBezTo>
                <a:cubicBezTo>
                  <a:pt x="3662577" y="1386764"/>
                  <a:pt x="3660401" y="1385908"/>
                  <a:pt x="3658151" y="1385186"/>
                </a:cubicBezTo>
                <a:cubicBezTo>
                  <a:pt x="3639286" y="1381290"/>
                  <a:pt x="3623564" y="1386355"/>
                  <a:pt x="3602279" y="1377980"/>
                </a:cubicBezTo>
                <a:cubicBezTo>
                  <a:pt x="3580991" y="1369604"/>
                  <a:pt x="3585105" y="1363956"/>
                  <a:pt x="3578091" y="1357139"/>
                </a:cubicBezTo>
                <a:cubicBezTo>
                  <a:pt x="3575719" y="1356126"/>
                  <a:pt x="3573205" y="1355347"/>
                  <a:pt x="3570592" y="1354801"/>
                </a:cubicBezTo>
                <a:close/>
                <a:moveTo>
                  <a:pt x="1669409" y="1354022"/>
                </a:moveTo>
                <a:cubicBezTo>
                  <a:pt x="1667860" y="1354977"/>
                  <a:pt x="1666481" y="1356088"/>
                  <a:pt x="1665298" y="1357333"/>
                </a:cubicBezTo>
                <a:lnTo>
                  <a:pt x="1676423" y="1359282"/>
                </a:lnTo>
                <a:cubicBezTo>
                  <a:pt x="1676641" y="1357918"/>
                  <a:pt x="1676641" y="1356554"/>
                  <a:pt x="1676423" y="1355192"/>
                </a:cubicBezTo>
                <a:cubicBezTo>
                  <a:pt x="1674150" y="1354548"/>
                  <a:pt x="1671804" y="1354159"/>
                  <a:pt x="1669409" y="1354022"/>
                </a:cubicBezTo>
                <a:close/>
                <a:moveTo>
                  <a:pt x="1810667" y="1353049"/>
                </a:moveTo>
                <a:cubicBezTo>
                  <a:pt x="1798572" y="1352464"/>
                  <a:pt x="1787447" y="1353828"/>
                  <a:pt x="1787203" y="1356360"/>
                </a:cubicBezTo>
                <a:lnTo>
                  <a:pt x="1787203" y="1356750"/>
                </a:lnTo>
                <a:cubicBezTo>
                  <a:pt x="1788051" y="1364228"/>
                  <a:pt x="1790687" y="1371493"/>
                  <a:pt x="1794946" y="1378174"/>
                </a:cubicBezTo>
                <a:cubicBezTo>
                  <a:pt x="1812844" y="1383433"/>
                  <a:pt x="1829291" y="1385576"/>
                  <a:pt x="1833888" y="1380706"/>
                </a:cubicBezTo>
                <a:cubicBezTo>
                  <a:pt x="1837781" y="1375428"/>
                  <a:pt x="1838992" y="1369156"/>
                  <a:pt x="1837273" y="1363177"/>
                </a:cubicBezTo>
                <a:cubicBezTo>
                  <a:pt x="1837273" y="1357918"/>
                  <a:pt x="1822760" y="1353634"/>
                  <a:pt x="1810667" y="1353049"/>
                </a:cubicBezTo>
                <a:close/>
                <a:moveTo>
                  <a:pt x="4434591" y="1352855"/>
                </a:moveTo>
                <a:lnTo>
                  <a:pt x="4435073" y="1354022"/>
                </a:lnTo>
                <a:lnTo>
                  <a:pt x="4477887" y="1379538"/>
                </a:lnTo>
                <a:lnTo>
                  <a:pt x="4534486" y="1385380"/>
                </a:lnTo>
                <a:cubicBezTo>
                  <a:pt x="4499170" y="1358503"/>
                  <a:pt x="4499170" y="1358503"/>
                  <a:pt x="4434591" y="1352855"/>
                </a:cubicBezTo>
                <a:close/>
                <a:moveTo>
                  <a:pt x="2048194" y="1352635"/>
                </a:moveTo>
                <a:cubicBezTo>
                  <a:pt x="2046380" y="1352464"/>
                  <a:pt x="2044082" y="1352854"/>
                  <a:pt x="2042147" y="1353049"/>
                </a:cubicBezTo>
                <a:lnTo>
                  <a:pt x="2051339" y="1355580"/>
                </a:lnTo>
                <a:cubicBezTo>
                  <a:pt x="2051339" y="1353536"/>
                  <a:pt x="2050009" y="1352805"/>
                  <a:pt x="2048194" y="1352635"/>
                </a:cubicBezTo>
                <a:close/>
                <a:moveTo>
                  <a:pt x="4117001" y="1351685"/>
                </a:moveTo>
                <a:lnTo>
                  <a:pt x="4122321" y="1355580"/>
                </a:lnTo>
                <a:cubicBezTo>
                  <a:pt x="4125587" y="1355210"/>
                  <a:pt x="4128804" y="1354685"/>
                  <a:pt x="4131997" y="1354022"/>
                </a:cubicBezTo>
                <a:cubicBezTo>
                  <a:pt x="4131997" y="1354022"/>
                  <a:pt x="4130544" y="1352658"/>
                  <a:pt x="4129820" y="1351879"/>
                </a:cubicBezTo>
                <a:close/>
                <a:moveTo>
                  <a:pt x="3231715" y="1350321"/>
                </a:moveTo>
                <a:lnTo>
                  <a:pt x="3240425" y="1353437"/>
                </a:lnTo>
                <a:lnTo>
                  <a:pt x="3241634" y="1350321"/>
                </a:lnTo>
                <a:close/>
                <a:moveTo>
                  <a:pt x="2026666" y="1350321"/>
                </a:moveTo>
                <a:cubicBezTo>
                  <a:pt x="2023982" y="1350556"/>
                  <a:pt x="2021417" y="1351296"/>
                  <a:pt x="2019167" y="1352464"/>
                </a:cubicBezTo>
                <a:cubicBezTo>
                  <a:pt x="2022773" y="1353476"/>
                  <a:pt x="2026496" y="1354139"/>
                  <a:pt x="2030295" y="1354413"/>
                </a:cubicBezTo>
                <a:lnTo>
                  <a:pt x="2038084" y="1352621"/>
                </a:lnTo>
                <a:lnTo>
                  <a:pt x="2039244" y="1352855"/>
                </a:lnTo>
                <a:lnTo>
                  <a:pt x="2040453" y="1352076"/>
                </a:lnTo>
                <a:lnTo>
                  <a:pt x="2038084" y="1352621"/>
                </a:lnTo>
                <a:close/>
                <a:moveTo>
                  <a:pt x="2186066" y="1348763"/>
                </a:moveTo>
                <a:cubicBezTo>
                  <a:pt x="2184131" y="1349738"/>
                  <a:pt x="2187757" y="1354022"/>
                  <a:pt x="2190663" y="1354607"/>
                </a:cubicBezTo>
                <a:cubicBezTo>
                  <a:pt x="2200554" y="1356574"/>
                  <a:pt x="2210569" y="1358132"/>
                  <a:pt x="2220656" y="1359282"/>
                </a:cubicBezTo>
                <a:lnTo>
                  <a:pt x="2221623" y="1359282"/>
                </a:lnTo>
                <a:cubicBezTo>
                  <a:pt x="2216059" y="1354607"/>
                  <a:pt x="2214607" y="1352076"/>
                  <a:pt x="2210254" y="1350321"/>
                </a:cubicBezTo>
                <a:cubicBezTo>
                  <a:pt x="2202948" y="1346738"/>
                  <a:pt x="2193977" y="1346154"/>
                  <a:pt x="2186066" y="1348763"/>
                </a:cubicBezTo>
                <a:close/>
                <a:moveTo>
                  <a:pt x="3960986" y="1347984"/>
                </a:moveTo>
                <a:cubicBezTo>
                  <a:pt x="3957842" y="1347984"/>
                  <a:pt x="3953487" y="1349738"/>
                  <a:pt x="3949861" y="1350712"/>
                </a:cubicBezTo>
                <a:cubicBezTo>
                  <a:pt x="3946232" y="1351685"/>
                  <a:pt x="3948167" y="1351879"/>
                  <a:pt x="3947200" y="1352464"/>
                </a:cubicBezTo>
                <a:cubicBezTo>
                  <a:pt x="3936750" y="1353673"/>
                  <a:pt x="3926397" y="1355425"/>
                  <a:pt x="3916239" y="1357723"/>
                </a:cubicBezTo>
                <a:cubicBezTo>
                  <a:pt x="3909951" y="1357918"/>
                  <a:pt x="3914545" y="1362007"/>
                  <a:pt x="3914545" y="1364345"/>
                </a:cubicBezTo>
                <a:lnTo>
                  <a:pt x="3915513" y="1365320"/>
                </a:lnTo>
                <a:cubicBezTo>
                  <a:pt x="3941880" y="1372136"/>
                  <a:pt x="3960504" y="1365320"/>
                  <a:pt x="3983239" y="1374863"/>
                </a:cubicBezTo>
                <a:lnTo>
                  <a:pt x="3973323" y="1376422"/>
                </a:lnTo>
                <a:cubicBezTo>
                  <a:pt x="3964374" y="1378368"/>
                  <a:pt x="3969211" y="1381485"/>
                  <a:pt x="3980337" y="1383822"/>
                </a:cubicBezTo>
                <a:cubicBezTo>
                  <a:pt x="3991416" y="1386803"/>
                  <a:pt x="4003364" y="1386803"/>
                  <a:pt x="4014444" y="1383822"/>
                </a:cubicBezTo>
                <a:lnTo>
                  <a:pt x="4003075" y="1378565"/>
                </a:lnTo>
                <a:cubicBezTo>
                  <a:pt x="4032824" y="1375448"/>
                  <a:pt x="4033309" y="1375252"/>
                  <a:pt x="4010815" y="1363177"/>
                </a:cubicBezTo>
                <a:lnTo>
                  <a:pt x="4001863" y="1363177"/>
                </a:lnTo>
                <a:lnTo>
                  <a:pt x="3968970" y="1355580"/>
                </a:lnTo>
                <a:cubicBezTo>
                  <a:pt x="3975017" y="1353243"/>
                  <a:pt x="3973564" y="1350321"/>
                  <a:pt x="3960986" y="1347984"/>
                </a:cubicBezTo>
                <a:close/>
                <a:moveTo>
                  <a:pt x="1487756" y="1347010"/>
                </a:moveTo>
                <a:lnTo>
                  <a:pt x="1482436" y="1349542"/>
                </a:lnTo>
                <a:cubicBezTo>
                  <a:pt x="1484757" y="1349777"/>
                  <a:pt x="1487126" y="1349777"/>
                  <a:pt x="1489450" y="1349542"/>
                </a:cubicBezTo>
                <a:cubicBezTo>
                  <a:pt x="1490900" y="1349542"/>
                  <a:pt x="1491141" y="1349542"/>
                  <a:pt x="1492108" y="1347984"/>
                </a:cubicBezTo>
                <a:close/>
                <a:moveTo>
                  <a:pt x="3050178" y="1346849"/>
                </a:moveTo>
                <a:cubicBezTo>
                  <a:pt x="3037728" y="1346621"/>
                  <a:pt x="3039905" y="1351295"/>
                  <a:pt x="3037728" y="1354217"/>
                </a:cubicBezTo>
                <a:lnTo>
                  <a:pt x="3037969" y="1354217"/>
                </a:lnTo>
                <a:lnTo>
                  <a:pt x="3068206" y="1348959"/>
                </a:lnTo>
                <a:cubicBezTo>
                  <a:pt x="3060103" y="1347547"/>
                  <a:pt x="3054328" y="1346926"/>
                  <a:pt x="3050178" y="1346849"/>
                </a:cubicBezTo>
                <a:close/>
                <a:moveTo>
                  <a:pt x="1208383" y="1346816"/>
                </a:moveTo>
                <a:cubicBezTo>
                  <a:pt x="1207174" y="1346816"/>
                  <a:pt x="1211286" y="1351100"/>
                  <a:pt x="1212497" y="1351296"/>
                </a:cubicBezTo>
                <a:cubicBezTo>
                  <a:pt x="1225798" y="1353243"/>
                  <a:pt x="1238861" y="1354607"/>
                  <a:pt x="1251921" y="1356165"/>
                </a:cubicBezTo>
                <a:cubicBezTo>
                  <a:pt x="1251680" y="1353437"/>
                  <a:pt x="1253130" y="1351685"/>
                  <a:pt x="1250713" y="1350517"/>
                </a:cubicBezTo>
                <a:lnTo>
                  <a:pt x="1250471" y="1350517"/>
                </a:lnTo>
                <a:cubicBezTo>
                  <a:pt x="1237602" y="1344849"/>
                  <a:pt x="1222462" y="1343506"/>
                  <a:pt x="1208383" y="1346816"/>
                </a:cubicBezTo>
                <a:close/>
                <a:moveTo>
                  <a:pt x="2930815" y="1345647"/>
                </a:moveTo>
                <a:lnTo>
                  <a:pt x="2931400" y="1345700"/>
                </a:lnTo>
                <a:lnTo>
                  <a:pt x="2966857" y="1351296"/>
                </a:lnTo>
                <a:cubicBezTo>
                  <a:pt x="2968066" y="1351296"/>
                  <a:pt x="2966857" y="1349542"/>
                  <a:pt x="2966857" y="1348959"/>
                </a:cubicBezTo>
                <a:lnTo>
                  <a:pt x="2931400" y="1345700"/>
                </a:lnTo>
                <a:lnTo>
                  <a:pt x="2931059" y="1345647"/>
                </a:lnTo>
                <a:close/>
                <a:moveTo>
                  <a:pt x="3994608" y="1344285"/>
                </a:moveTo>
                <a:lnTo>
                  <a:pt x="3994608" y="1345064"/>
                </a:lnTo>
                <a:lnTo>
                  <a:pt x="4011056" y="1361425"/>
                </a:lnTo>
                <a:lnTo>
                  <a:pt x="4038873" y="1358891"/>
                </a:lnTo>
                <a:cubicBezTo>
                  <a:pt x="4039114" y="1348763"/>
                  <a:pt x="4006704" y="1351296"/>
                  <a:pt x="3994608" y="1344285"/>
                </a:cubicBezTo>
                <a:close/>
                <a:moveTo>
                  <a:pt x="733814" y="1342726"/>
                </a:moveTo>
                <a:cubicBezTo>
                  <a:pt x="724621" y="1342726"/>
                  <a:pt x="724621" y="1342726"/>
                  <a:pt x="735749" y="1359866"/>
                </a:cubicBezTo>
                <a:cubicBezTo>
                  <a:pt x="755341" y="1364345"/>
                  <a:pt x="763322" y="1362398"/>
                  <a:pt x="765984" y="1355971"/>
                </a:cubicBezTo>
                <a:close/>
                <a:moveTo>
                  <a:pt x="3387730" y="1340389"/>
                </a:moveTo>
                <a:cubicBezTo>
                  <a:pt x="3375393" y="1337467"/>
                  <a:pt x="3369347" y="1338635"/>
                  <a:pt x="3366444" y="1341557"/>
                </a:cubicBezTo>
                <a:cubicBezTo>
                  <a:pt x="3363542" y="1344479"/>
                  <a:pt x="3366927" y="1343894"/>
                  <a:pt x="3367653" y="1343894"/>
                </a:cubicBezTo>
                <a:cubicBezTo>
                  <a:pt x="3376531" y="1345939"/>
                  <a:pt x="3385576" y="1347440"/>
                  <a:pt x="3394744" y="1348374"/>
                </a:cubicBezTo>
                <a:cubicBezTo>
                  <a:pt x="3399459" y="1348374"/>
                  <a:pt x="3404129" y="1347440"/>
                  <a:pt x="3408289" y="1345647"/>
                </a:cubicBezTo>
                <a:close/>
                <a:moveTo>
                  <a:pt x="397116" y="1339610"/>
                </a:moveTo>
                <a:cubicBezTo>
                  <a:pt x="395664" y="1340583"/>
                  <a:pt x="398566" y="1342726"/>
                  <a:pt x="399534" y="1344285"/>
                </a:cubicBezTo>
                <a:cubicBezTo>
                  <a:pt x="403526" y="1344829"/>
                  <a:pt x="407563" y="1345160"/>
                  <a:pt x="411629" y="1345258"/>
                </a:cubicBezTo>
                <a:cubicBezTo>
                  <a:pt x="411411" y="1343291"/>
                  <a:pt x="410758" y="1341381"/>
                  <a:pt x="409694" y="1339610"/>
                </a:cubicBezTo>
                <a:lnTo>
                  <a:pt x="408483" y="1339610"/>
                </a:lnTo>
                <a:cubicBezTo>
                  <a:pt x="404712" y="1339181"/>
                  <a:pt x="400890" y="1339181"/>
                  <a:pt x="397116" y="1339610"/>
                </a:cubicBezTo>
                <a:close/>
                <a:moveTo>
                  <a:pt x="3873668" y="1339220"/>
                </a:moveTo>
                <a:lnTo>
                  <a:pt x="3873668" y="1339999"/>
                </a:lnTo>
                <a:lnTo>
                  <a:pt x="3792881" y="1339999"/>
                </a:lnTo>
                <a:cubicBezTo>
                  <a:pt x="3805215" y="1351296"/>
                  <a:pt x="3831582" y="1343894"/>
                  <a:pt x="3843916" y="1351685"/>
                </a:cubicBezTo>
                <a:lnTo>
                  <a:pt x="3838111" y="1359476"/>
                </a:lnTo>
                <a:cubicBezTo>
                  <a:pt x="3842611" y="1360742"/>
                  <a:pt x="3847207" y="1361715"/>
                  <a:pt x="3851900" y="1362398"/>
                </a:cubicBezTo>
                <a:cubicBezTo>
                  <a:pt x="3864742" y="1360392"/>
                  <a:pt x="3877368" y="1357529"/>
                  <a:pt x="3889633" y="1353828"/>
                </a:cubicBezTo>
                <a:cubicBezTo>
                  <a:pt x="3899065" y="1349933"/>
                  <a:pt x="3892777" y="1344673"/>
                  <a:pt x="3873668" y="1339220"/>
                </a:cubicBezTo>
                <a:close/>
                <a:moveTo>
                  <a:pt x="1066157" y="1339220"/>
                </a:moveTo>
                <a:lnTo>
                  <a:pt x="1032535" y="1345843"/>
                </a:lnTo>
                <a:lnTo>
                  <a:pt x="1099779" y="1359476"/>
                </a:lnTo>
                <a:lnTo>
                  <a:pt x="1037373" y="1366099"/>
                </a:lnTo>
                <a:cubicBezTo>
                  <a:pt x="1092570" y="1377786"/>
                  <a:pt x="1149872" y="1381622"/>
                  <a:pt x="1206689" y="1377395"/>
                </a:cubicBezTo>
                <a:cubicBezTo>
                  <a:pt x="1206689" y="1373890"/>
                  <a:pt x="1206689" y="1370189"/>
                  <a:pt x="1206689" y="1364930"/>
                </a:cubicBezTo>
                <a:lnTo>
                  <a:pt x="1134610" y="1360061"/>
                </a:lnTo>
                <a:cubicBezTo>
                  <a:pt x="1136060" y="1356750"/>
                  <a:pt x="1137513" y="1354022"/>
                  <a:pt x="1138721" y="1351100"/>
                </a:cubicBezTo>
                <a:close/>
                <a:moveTo>
                  <a:pt x="3470693" y="1337856"/>
                </a:moveTo>
                <a:lnTo>
                  <a:pt x="3470693" y="1338440"/>
                </a:lnTo>
                <a:lnTo>
                  <a:pt x="3471119" y="1338479"/>
                </a:lnTo>
                <a:lnTo>
                  <a:pt x="3476016" y="1345647"/>
                </a:lnTo>
                <a:lnTo>
                  <a:pt x="3495607" y="1346816"/>
                </a:lnTo>
                <a:cubicBezTo>
                  <a:pt x="3493190" y="1344479"/>
                  <a:pt x="3492464" y="1341751"/>
                  <a:pt x="3487867" y="1339999"/>
                </a:cubicBezTo>
                <a:lnTo>
                  <a:pt x="3471119" y="1338479"/>
                </a:lnTo>
                <a:close/>
                <a:moveTo>
                  <a:pt x="1562981" y="1337467"/>
                </a:moveTo>
                <a:cubicBezTo>
                  <a:pt x="1556498" y="1336980"/>
                  <a:pt x="1549967" y="1337915"/>
                  <a:pt x="1544113" y="1340193"/>
                </a:cubicBezTo>
                <a:lnTo>
                  <a:pt x="1544113" y="1341751"/>
                </a:lnTo>
                <a:cubicBezTo>
                  <a:pt x="1540485" y="1343894"/>
                  <a:pt x="1537826" y="1347595"/>
                  <a:pt x="1542178" y="1350321"/>
                </a:cubicBezTo>
                <a:cubicBezTo>
                  <a:pt x="1550670" y="1353536"/>
                  <a:pt x="1559739" y="1355697"/>
                  <a:pt x="1569028" y="1356750"/>
                </a:cubicBezTo>
                <a:cubicBezTo>
                  <a:pt x="1585234" y="1359282"/>
                  <a:pt x="1588619" y="1356750"/>
                  <a:pt x="1583782" y="1351296"/>
                </a:cubicBezTo>
                <a:cubicBezTo>
                  <a:pt x="1582332" y="1349153"/>
                  <a:pt x="1581364" y="1347205"/>
                  <a:pt x="1580153" y="1345064"/>
                </a:cubicBezTo>
                <a:cubicBezTo>
                  <a:pt x="1587388" y="1345512"/>
                  <a:pt x="1594521" y="1346622"/>
                  <a:pt x="1601441" y="1348374"/>
                </a:cubicBezTo>
                <a:cubicBezTo>
                  <a:pt x="1612808" y="1353165"/>
                  <a:pt x="1623791" y="1358482"/>
                  <a:pt x="1634337" y="1364345"/>
                </a:cubicBezTo>
                <a:cubicBezTo>
                  <a:pt x="1639898" y="1352076"/>
                  <a:pt x="1616195" y="1344867"/>
                  <a:pt x="1596845" y="1339610"/>
                </a:cubicBezTo>
                <a:cubicBezTo>
                  <a:pt x="1585791" y="1337389"/>
                  <a:pt x="1574350" y="1336668"/>
                  <a:pt x="1562981" y="1337467"/>
                </a:cubicBezTo>
                <a:close/>
                <a:moveTo>
                  <a:pt x="3018619" y="1337273"/>
                </a:moveTo>
                <a:cubicBezTo>
                  <a:pt x="3016442" y="1338052"/>
                  <a:pt x="3017892" y="1339999"/>
                  <a:pt x="3018136" y="1341363"/>
                </a:cubicBezTo>
                <a:lnTo>
                  <a:pt x="3018377" y="1341363"/>
                </a:lnTo>
                <a:cubicBezTo>
                  <a:pt x="3020627" y="1341596"/>
                  <a:pt x="3022900" y="1341596"/>
                  <a:pt x="3025150" y="1341363"/>
                </a:cubicBezTo>
                <a:cubicBezTo>
                  <a:pt x="3026963" y="1340545"/>
                  <a:pt x="3028609" y="1339494"/>
                  <a:pt x="3029988" y="1338246"/>
                </a:cubicBezTo>
                <a:cubicBezTo>
                  <a:pt x="3026239" y="1337623"/>
                  <a:pt x="3022440" y="1337291"/>
                  <a:pt x="3018619" y="1337273"/>
                </a:cubicBezTo>
                <a:close/>
                <a:moveTo>
                  <a:pt x="944975" y="1337077"/>
                </a:moveTo>
                <a:cubicBezTo>
                  <a:pt x="940379" y="1336864"/>
                  <a:pt x="935831" y="1337954"/>
                  <a:pt x="932156" y="1340193"/>
                </a:cubicBezTo>
                <a:cubicBezTo>
                  <a:pt x="932156" y="1340193"/>
                  <a:pt x="935541" y="1344088"/>
                  <a:pt x="938685" y="1344867"/>
                </a:cubicBezTo>
                <a:cubicBezTo>
                  <a:pt x="954021" y="1349816"/>
                  <a:pt x="970784" y="1351237"/>
                  <a:pt x="987061" y="1348959"/>
                </a:cubicBezTo>
                <a:cubicBezTo>
                  <a:pt x="989240" y="1348374"/>
                  <a:pt x="986820" y="1346037"/>
                  <a:pt x="986094" y="1342726"/>
                </a:cubicBezTo>
                <a:lnTo>
                  <a:pt x="985853" y="1342726"/>
                </a:lnTo>
                <a:cubicBezTo>
                  <a:pt x="972549" y="1340778"/>
                  <a:pt x="958280" y="1338246"/>
                  <a:pt x="944975" y="1337077"/>
                </a:cubicBezTo>
                <a:close/>
                <a:moveTo>
                  <a:pt x="2858977" y="1336103"/>
                </a:moveTo>
                <a:cubicBezTo>
                  <a:pt x="2893808" y="1349542"/>
                  <a:pt x="2894776" y="1349738"/>
                  <a:pt x="2925980" y="1345452"/>
                </a:cubicBezTo>
                <a:cubicBezTo>
                  <a:pt x="2905129" y="1338577"/>
                  <a:pt x="2882706" y="1335383"/>
                  <a:pt x="2860189" y="1336103"/>
                </a:cubicBezTo>
                <a:close/>
                <a:moveTo>
                  <a:pt x="6005362" y="1335909"/>
                </a:moveTo>
                <a:cubicBezTo>
                  <a:pt x="6007297" y="1337273"/>
                  <a:pt x="6009233" y="1339414"/>
                  <a:pt x="6011653" y="1339999"/>
                </a:cubicBezTo>
                <a:cubicBezTo>
                  <a:pt x="6015667" y="1340291"/>
                  <a:pt x="6019730" y="1340291"/>
                  <a:pt x="6023745" y="1339999"/>
                </a:cubicBezTo>
                <a:lnTo>
                  <a:pt x="6018184" y="1336297"/>
                </a:lnTo>
                <a:close/>
                <a:moveTo>
                  <a:pt x="2711431" y="1335909"/>
                </a:moveTo>
                <a:cubicBezTo>
                  <a:pt x="2701271" y="1341168"/>
                  <a:pt x="2716269" y="1344673"/>
                  <a:pt x="2729088" y="1349542"/>
                </a:cubicBezTo>
                <a:lnTo>
                  <a:pt x="2703691" y="1357529"/>
                </a:lnTo>
                <a:cubicBezTo>
                  <a:pt x="2709011" y="1359476"/>
                  <a:pt x="2714093" y="1361619"/>
                  <a:pt x="2719895" y="1363371"/>
                </a:cubicBezTo>
                <a:cubicBezTo>
                  <a:pt x="2742633" y="1369798"/>
                  <a:pt x="2748680" y="1363371"/>
                  <a:pt x="2764404" y="1363371"/>
                </a:cubicBezTo>
                <a:cubicBezTo>
                  <a:pt x="2796162" y="1377708"/>
                  <a:pt x="2831064" y="1386959"/>
                  <a:pt x="2867202" y="1390639"/>
                </a:cubicBezTo>
                <a:cubicBezTo>
                  <a:pt x="2875885" y="1392821"/>
                  <a:pt x="2885319" y="1391517"/>
                  <a:pt x="2892599" y="1387135"/>
                </a:cubicBezTo>
                <a:cubicBezTo>
                  <a:pt x="2901985" y="1392431"/>
                  <a:pt x="2912892" y="1395723"/>
                  <a:pt x="2924286" y="1396678"/>
                </a:cubicBezTo>
                <a:cubicBezTo>
                  <a:pt x="2958513" y="1399152"/>
                  <a:pt x="2992183" y="1405227"/>
                  <a:pt x="3024424" y="1414791"/>
                </a:cubicBezTo>
                <a:cubicBezTo>
                  <a:pt x="3040148" y="1419856"/>
                  <a:pt x="3048612" y="1417519"/>
                  <a:pt x="3052967" y="1407585"/>
                </a:cubicBezTo>
                <a:cubicBezTo>
                  <a:pt x="3044259" y="1403105"/>
                  <a:pt x="3037487" y="1399015"/>
                  <a:pt x="3054176" y="1398625"/>
                </a:cubicBezTo>
                <a:cubicBezTo>
                  <a:pt x="3071520" y="1398177"/>
                  <a:pt x="3088788" y="1400573"/>
                  <a:pt x="3104972" y="1405636"/>
                </a:cubicBezTo>
                <a:cubicBezTo>
                  <a:pt x="3114162" y="1408364"/>
                  <a:pt x="3121661" y="1412065"/>
                  <a:pt x="3130851" y="1414791"/>
                </a:cubicBezTo>
                <a:cubicBezTo>
                  <a:pt x="3155039" y="1421997"/>
                  <a:pt x="3171972" y="1421609"/>
                  <a:pt x="3181406" y="1414791"/>
                </a:cubicBezTo>
                <a:cubicBezTo>
                  <a:pt x="3183897" y="1412532"/>
                  <a:pt x="3186145" y="1410117"/>
                  <a:pt x="3188179" y="1407585"/>
                </a:cubicBezTo>
                <a:cubicBezTo>
                  <a:pt x="3212367" y="1413427"/>
                  <a:pt x="3225912" y="1418298"/>
                  <a:pt x="3217202" y="1424531"/>
                </a:cubicBezTo>
                <a:cubicBezTo>
                  <a:pt x="3220130" y="1425932"/>
                  <a:pt x="3223203" y="1427101"/>
                  <a:pt x="3226395" y="1428036"/>
                </a:cubicBezTo>
                <a:cubicBezTo>
                  <a:pt x="3253823" y="1435710"/>
                  <a:pt x="3283260" y="1437463"/>
                  <a:pt x="3311778" y="1433101"/>
                </a:cubicBezTo>
                <a:lnTo>
                  <a:pt x="3277915" y="1426283"/>
                </a:lnTo>
                <a:cubicBezTo>
                  <a:pt x="3249374" y="1414986"/>
                  <a:pt x="3263402" y="1399015"/>
                  <a:pt x="3203657" y="1392003"/>
                </a:cubicBezTo>
                <a:lnTo>
                  <a:pt x="3179469" y="1398821"/>
                </a:lnTo>
                <a:cubicBezTo>
                  <a:pt x="3173763" y="1398216"/>
                  <a:pt x="3168173" y="1397105"/>
                  <a:pt x="3162779" y="1395508"/>
                </a:cubicBezTo>
                <a:cubicBezTo>
                  <a:pt x="3144226" y="1386374"/>
                  <a:pt x="3123571" y="1380356"/>
                  <a:pt x="3102069" y="1377786"/>
                </a:cubicBezTo>
                <a:cubicBezTo>
                  <a:pt x="3089696" y="1376704"/>
                  <a:pt x="3077663" y="1374162"/>
                  <a:pt x="3066333" y="1370289"/>
                </a:cubicBezTo>
                <a:lnTo>
                  <a:pt x="3035507" y="1355137"/>
                </a:lnTo>
                <a:lnTo>
                  <a:pt x="3037001" y="1355386"/>
                </a:lnTo>
                <a:lnTo>
                  <a:pt x="3034825" y="1354801"/>
                </a:lnTo>
                <a:lnTo>
                  <a:pt x="3035507" y="1355137"/>
                </a:lnTo>
                <a:lnTo>
                  <a:pt x="3004349" y="1349933"/>
                </a:lnTo>
                <a:lnTo>
                  <a:pt x="2994430" y="1370383"/>
                </a:lnTo>
                <a:cubicBezTo>
                  <a:pt x="2977259" y="1366682"/>
                  <a:pt x="2963228" y="1363177"/>
                  <a:pt x="2949201" y="1360646"/>
                </a:cubicBezTo>
                <a:cubicBezTo>
                  <a:pt x="2913885" y="1354607"/>
                  <a:pt x="2902516" y="1357139"/>
                  <a:pt x="2905903" y="1369798"/>
                </a:cubicBezTo>
                <a:cubicBezTo>
                  <a:pt x="2905903" y="1371356"/>
                  <a:pt x="2905903" y="1372915"/>
                  <a:pt x="2905903" y="1374084"/>
                </a:cubicBezTo>
                <a:lnTo>
                  <a:pt x="2850270" y="1374084"/>
                </a:lnTo>
                <a:lnTo>
                  <a:pt x="2880007" y="1381875"/>
                </a:lnTo>
                <a:lnTo>
                  <a:pt x="2863091" y="1381875"/>
                </a:lnTo>
                <a:cubicBezTo>
                  <a:pt x="2843014" y="1380123"/>
                  <a:pt x="2844949" y="1376422"/>
                  <a:pt x="2847608" y="1372915"/>
                </a:cubicBezTo>
                <a:cubicBezTo>
                  <a:pt x="2832854" y="1367461"/>
                  <a:pt x="2823420" y="1362983"/>
                  <a:pt x="2830437" y="1356944"/>
                </a:cubicBezTo>
                <a:cubicBezTo>
                  <a:pt x="2837450" y="1350906"/>
                  <a:pt x="2823664" y="1344867"/>
                  <a:pt x="2802620" y="1342921"/>
                </a:cubicBezTo>
                <a:cubicBezTo>
                  <a:pt x="2770933" y="1340193"/>
                  <a:pt x="2739731" y="1338052"/>
                  <a:pt x="2711431" y="1335909"/>
                </a:cubicBezTo>
                <a:close/>
                <a:moveTo>
                  <a:pt x="1946967" y="1334862"/>
                </a:moveTo>
                <a:cubicBezTo>
                  <a:pt x="1942129" y="1334448"/>
                  <a:pt x="1938501" y="1335227"/>
                  <a:pt x="1936687" y="1337273"/>
                </a:cubicBezTo>
                <a:cubicBezTo>
                  <a:pt x="1933058" y="1341363"/>
                  <a:pt x="1934510" y="1343115"/>
                  <a:pt x="1932575" y="1348180"/>
                </a:cubicBezTo>
                <a:lnTo>
                  <a:pt x="1981193" y="1349153"/>
                </a:lnTo>
                <a:cubicBezTo>
                  <a:pt x="1975872" y="1345724"/>
                  <a:pt x="1970283" y="1342530"/>
                  <a:pt x="1964503" y="1339610"/>
                </a:cubicBezTo>
                <a:cubicBezTo>
                  <a:pt x="1957851" y="1336883"/>
                  <a:pt x="1951804" y="1335276"/>
                  <a:pt x="1946967" y="1334862"/>
                </a:cubicBezTo>
                <a:close/>
                <a:moveTo>
                  <a:pt x="3086345" y="1334739"/>
                </a:moveTo>
                <a:lnTo>
                  <a:pt x="3088524" y="1336297"/>
                </a:lnTo>
                <a:lnTo>
                  <a:pt x="3090700" y="1336297"/>
                </a:lnTo>
                <a:close/>
                <a:moveTo>
                  <a:pt x="1502510" y="1334351"/>
                </a:moveTo>
                <a:lnTo>
                  <a:pt x="1502510" y="1335909"/>
                </a:lnTo>
                <a:cubicBezTo>
                  <a:pt x="1502510" y="1335909"/>
                  <a:pt x="1502510" y="1337273"/>
                  <a:pt x="1502510" y="1338052"/>
                </a:cubicBezTo>
                <a:lnTo>
                  <a:pt x="1513638" y="1339025"/>
                </a:lnTo>
                <a:cubicBezTo>
                  <a:pt x="1513638" y="1337856"/>
                  <a:pt x="1513638" y="1336882"/>
                  <a:pt x="1513638" y="1335715"/>
                </a:cubicBezTo>
                <a:cubicBezTo>
                  <a:pt x="1509961" y="1335071"/>
                  <a:pt x="1506261" y="1334623"/>
                  <a:pt x="1502510" y="1334351"/>
                </a:cubicBezTo>
                <a:close/>
                <a:moveTo>
                  <a:pt x="2069478" y="1333960"/>
                </a:moveTo>
                <a:cubicBezTo>
                  <a:pt x="2067279" y="1334038"/>
                  <a:pt x="2065078" y="1334312"/>
                  <a:pt x="2062950" y="1334739"/>
                </a:cubicBezTo>
                <a:lnTo>
                  <a:pt x="2061738" y="1335518"/>
                </a:lnTo>
                <a:cubicBezTo>
                  <a:pt x="2065634" y="1336455"/>
                  <a:pt x="2069575" y="1337154"/>
                  <a:pt x="2073590" y="1337661"/>
                </a:cubicBezTo>
                <a:cubicBezTo>
                  <a:pt x="2076495" y="1337661"/>
                  <a:pt x="2077945" y="1336297"/>
                  <a:pt x="2079880" y="1335518"/>
                </a:cubicBezTo>
                <a:cubicBezTo>
                  <a:pt x="2076469" y="1334778"/>
                  <a:pt x="2072985" y="1334253"/>
                  <a:pt x="2069478" y="1333960"/>
                </a:cubicBezTo>
                <a:close/>
                <a:moveTo>
                  <a:pt x="3183824" y="1332208"/>
                </a:moveTo>
                <a:cubicBezTo>
                  <a:pt x="3164958" y="1330261"/>
                  <a:pt x="3159636" y="1333377"/>
                  <a:pt x="3159636" y="1338635"/>
                </a:cubicBezTo>
                <a:cubicBezTo>
                  <a:pt x="3159636" y="1349933"/>
                  <a:pt x="3164232" y="1360646"/>
                  <a:pt x="3203657" y="1373111"/>
                </a:cubicBezTo>
                <a:cubicBezTo>
                  <a:pt x="3226105" y="1383667"/>
                  <a:pt x="3249374" y="1393036"/>
                  <a:pt x="3273318" y="1401158"/>
                </a:cubicBezTo>
                <a:cubicBezTo>
                  <a:pt x="3276465" y="1401158"/>
                  <a:pt x="3275738" y="1405636"/>
                  <a:pt x="3278641" y="1407974"/>
                </a:cubicBezTo>
                <a:cubicBezTo>
                  <a:pt x="3281544" y="1410311"/>
                  <a:pt x="3291460" y="1416155"/>
                  <a:pt x="3297991" y="1420439"/>
                </a:cubicBezTo>
                <a:cubicBezTo>
                  <a:pt x="3328952" y="1418881"/>
                  <a:pt x="3340804" y="1434463"/>
                  <a:pt x="3366927" y="1437970"/>
                </a:cubicBezTo>
                <a:cubicBezTo>
                  <a:pt x="3386036" y="1440695"/>
                  <a:pt x="3393294" y="1445566"/>
                  <a:pt x="3389906" y="1451020"/>
                </a:cubicBezTo>
                <a:cubicBezTo>
                  <a:pt x="3389906" y="1452382"/>
                  <a:pt x="3396920" y="1456474"/>
                  <a:pt x="3402001" y="1457641"/>
                </a:cubicBezTo>
                <a:cubicBezTo>
                  <a:pt x="3413612" y="1460369"/>
                  <a:pt x="3419417" y="1458811"/>
                  <a:pt x="3421349" y="1455498"/>
                </a:cubicBezTo>
                <a:cubicBezTo>
                  <a:pt x="3427398" y="1444008"/>
                  <a:pt x="3427640" y="1444008"/>
                  <a:pt x="3458118" y="1442450"/>
                </a:cubicBezTo>
                <a:cubicBezTo>
                  <a:pt x="3476742" y="1453357"/>
                  <a:pt x="3451586" y="1463095"/>
                  <a:pt x="3490287" y="1474393"/>
                </a:cubicBezTo>
                <a:lnTo>
                  <a:pt x="3535035" y="1466602"/>
                </a:lnTo>
                <a:lnTo>
                  <a:pt x="3565269" y="1506918"/>
                </a:lnTo>
                <a:cubicBezTo>
                  <a:pt x="3539702" y="1502440"/>
                  <a:pt x="3514742" y="1495915"/>
                  <a:pt x="3490770" y="1487441"/>
                </a:cubicBezTo>
                <a:lnTo>
                  <a:pt x="3512299" y="1481987"/>
                </a:lnTo>
                <a:lnTo>
                  <a:pt x="3490529" y="1475172"/>
                </a:lnTo>
                <a:cubicBezTo>
                  <a:pt x="3486755" y="1475462"/>
                  <a:pt x="3482933" y="1475462"/>
                  <a:pt x="3479160" y="1475172"/>
                </a:cubicBezTo>
                <a:cubicBezTo>
                  <a:pt x="3440459" y="1471859"/>
                  <a:pt x="3439735" y="1471859"/>
                  <a:pt x="3437556" y="1482378"/>
                </a:cubicBezTo>
                <a:lnTo>
                  <a:pt x="3485932" y="1492506"/>
                </a:lnTo>
                <a:lnTo>
                  <a:pt x="3454248" y="1503998"/>
                </a:lnTo>
                <a:lnTo>
                  <a:pt x="3517619" y="1513541"/>
                </a:lnTo>
                <a:cubicBezTo>
                  <a:pt x="3527294" y="1518022"/>
                  <a:pt x="3520039" y="1525033"/>
                  <a:pt x="3498510" y="1530097"/>
                </a:cubicBezTo>
                <a:cubicBezTo>
                  <a:pt x="3521708" y="1544762"/>
                  <a:pt x="3550081" y="1553081"/>
                  <a:pt x="3579541" y="1553860"/>
                </a:cubicBezTo>
                <a:cubicBezTo>
                  <a:pt x="3595892" y="1555672"/>
                  <a:pt x="3612073" y="1558475"/>
                  <a:pt x="3627917" y="1562233"/>
                </a:cubicBezTo>
                <a:cubicBezTo>
                  <a:pt x="3636139" y="1568779"/>
                  <a:pt x="3644873" y="1574895"/>
                  <a:pt x="3654040" y="1580543"/>
                </a:cubicBezTo>
                <a:cubicBezTo>
                  <a:pt x="3661417" y="1584185"/>
                  <a:pt x="3669665" y="1586561"/>
                  <a:pt x="3678228" y="1587555"/>
                </a:cubicBezTo>
                <a:cubicBezTo>
                  <a:pt x="3693708" y="1587555"/>
                  <a:pt x="3688386" y="1583269"/>
                  <a:pt x="3680163" y="1578206"/>
                </a:cubicBezTo>
                <a:cubicBezTo>
                  <a:pt x="3671940" y="1573141"/>
                  <a:pt x="3670970" y="1571194"/>
                  <a:pt x="3671455" y="1568466"/>
                </a:cubicBezTo>
                <a:cubicBezTo>
                  <a:pt x="3673632" y="1563209"/>
                  <a:pt x="3676727" y="1558221"/>
                  <a:pt x="3680646" y="1553663"/>
                </a:cubicBezTo>
                <a:lnTo>
                  <a:pt x="3675567" y="1539251"/>
                </a:lnTo>
                <a:cubicBezTo>
                  <a:pt x="3699755" y="1544314"/>
                  <a:pt x="3717414" y="1548795"/>
                  <a:pt x="3735553" y="1551717"/>
                </a:cubicBezTo>
                <a:cubicBezTo>
                  <a:pt x="3746196" y="1553021"/>
                  <a:pt x="3756961" y="1553743"/>
                  <a:pt x="3767723" y="1553860"/>
                </a:cubicBezTo>
                <a:cubicBezTo>
                  <a:pt x="3808722" y="1572597"/>
                  <a:pt x="3854848" y="1582821"/>
                  <a:pt x="3901967" y="1583659"/>
                </a:cubicBezTo>
                <a:cubicBezTo>
                  <a:pt x="3885519" y="1593203"/>
                  <a:pt x="3885519" y="1593009"/>
                  <a:pt x="3918656" y="1599435"/>
                </a:cubicBezTo>
                <a:cubicBezTo>
                  <a:pt x="3924172" y="1600313"/>
                  <a:pt x="3929591" y="1601558"/>
                  <a:pt x="3934863" y="1603137"/>
                </a:cubicBezTo>
                <a:cubicBezTo>
                  <a:pt x="3961301" y="1613361"/>
                  <a:pt x="3989819" y="1619635"/>
                  <a:pt x="4019038" y="1621641"/>
                </a:cubicBezTo>
                <a:cubicBezTo>
                  <a:pt x="4045161" y="1622614"/>
                  <a:pt x="4055321" y="1633715"/>
                  <a:pt x="4073704" y="1639948"/>
                </a:cubicBezTo>
                <a:lnTo>
                  <a:pt x="4049516" y="1647739"/>
                </a:lnTo>
                <a:lnTo>
                  <a:pt x="4081200" y="1663321"/>
                </a:lnTo>
                <a:cubicBezTo>
                  <a:pt x="4103456" y="1664490"/>
                  <a:pt x="4107082" y="1654362"/>
                  <a:pt x="4139495" y="1663321"/>
                </a:cubicBezTo>
                <a:cubicBezTo>
                  <a:pt x="4125224" y="1670333"/>
                  <a:pt x="4147477" y="1681630"/>
                  <a:pt x="4158361" y="1691562"/>
                </a:cubicBezTo>
                <a:cubicBezTo>
                  <a:pt x="4168013" y="1697016"/>
                  <a:pt x="4179791" y="1699433"/>
                  <a:pt x="4191500" y="1698380"/>
                </a:cubicBezTo>
                <a:cubicBezTo>
                  <a:pt x="4201658" y="1698380"/>
                  <a:pt x="4211818" y="1696822"/>
                  <a:pt x="4195612" y="1689810"/>
                </a:cubicBezTo>
                <a:cubicBezTo>
                  <a:pt x="4186419" y="1685720"/>
                  <a:pt x="4189080" y="1679487"/>
                  <a:pt x="4167795" y="1677929"/>
                </a:cubicBezTo>
                <a:cubicBezTo>
                  <a:pt x="4167795" y="1674813"/>
                  <a:pt x="4166345" y="1671697"/>
                  <a:pt x="4165619" y="1667607"/>
                </a:cubicBezTo>
                <a:cubicBezTo>
                  <a:pt x="4191257" y="1667216"/>
                  <a:pt x="4236972" y="1675007"/>
                  <a:pt x="4238424" y="1657867"/>
                </a:cubicBezTo>
                <a:lnTo>
                  <a:pt x="4237698" y="1657867"/>
                </a:lnTo>
                <a:lnTo>
                  <a:pt x="4193918" y="1637222"/>
                </a:lnTo>
                <a:cubicBezTo>
                  <a:pt x="4182960" y="1633131"/>
                  <a:pt x="4172584" y="1628106"/>
                  <a:pt x="4162957" y="1622223"/>
                </a:cubicBezTo>
                <a:cubicBezTo>
                  <a:pt x="4144333" y="1603722"/>
                  <a:pt x="4096924" y="1594567"/>
                  <a:pt x="4054110" y="1578012"/>
                </a:cubicBezTo>
                <a:cubicBezTo>
                  <a:pt x="4054110" y="1585997"/>
                  <a:pt x="4054110" y="1590477"/>
                  <a:pt x="4054110" y="1595734"/>
                </a:cubicBezTo>
                <a:cubicBezTo>
                  <a:pt x="4005734" y="1592229"/>
                  <a:pt x="3969938" y="1602163"/>
                  <a:pt x="3911160" y="1585802"/>
                </a:cubicBezTo>
                <a:cubicBezTo>
                  <a:pt x="3918103" y="1583347"/>
                  <a:pt x="3924802" y="1580484"/>
                  <a:pt x="3931237" y="1577232"/>
                </a:cubicBezTo>
                <a:cubicBezTo>
                  <a:pt x="3937017" y="1572848"/>
                  <a:pt x="3942433" y="1568176"/>
                  <a:pt x="3947441" y="1563209"/>
                </a:cubicBezTo>
                <a:cubicBezTo>
                  <a:pt x="3937090" y="1553332"/>
                  <a:pt x="3921610" y="1547938"/>
                  <a:pt x="3905596" y="1548600"/>
                </a:cubicBezTo>
                <a:cubicBezTo>
                  <a:pt x="3893864" y="1547159"/>
                  <a:pt x="3882231" y="1545212"/>
                  <a:pt x="3870765" y="1542756"/>
                </a:cubicBezTo>
                <a:cubicBezTo>
                  <a:pt x="3873668" y="1534965"/>
                  <a:pt x="3857703" y="1527174"/>
                  <a:pt x="3837870" y="1520942"/>
                </a:cubicBezTo>
                <a:cubicBezTo>
                  <a:pt x="3807150" y="1511204"/>
                  <a:pt x="3773528" y="1502634"/>
                  <a:pt x="3750792" y="1496207"/>
                </a:cubicBezTo>
                <a:cubicBezTo>
                  <a:pt x="3698061" y="1490557"/>
                  <a:pt x="3744505" y="1513151"/>
                  <a:pt x="3708947" y="1511398"/>
                </a:cubicBezTo>
                <a:lnTo>
                  <a:pt x="3695158" y="1497765"/>
                </a:lnTo>
                <a:lnTo>
                  <a:pt x="3620903" y="1495232"/>
                </a:lnTo>
                <a:cubicBezTo>
                  <a:pt x="3654040" y="1484715"/>
                  <a:pt x="3654040" y="1484715"/>
                  <a:pt x="3625497" y="1466796"/>
                </a:cubicBezTo>
                <a:cubicBezTo>
                  <a:pt x="3607116" y="1463485"/>
                  <a:pt x="3599376" y="1464653"/>
                  <a:pt x="3595989" y="1470107"/>
                </a:cubicBezTo>
                <a:cubicBezTo>
                  <a:pt x="3592603" y="1475560"/>
                  <a:pt x="3579541" y="1477509"/>
                  <a:pt x="3561158" y="1471276"/>
                </a:cubicBezTo>
                <a:cubicBezTo>
                  <a:pt x="3542775" y="1465044"/>
                  <a:pt x="3522698" y="1459978"/>
                  <a:pt x="3521248" y="1450045"/>
                </a:cubicBezTo>
                <a:lnTo>
                  <a:pt x="3596715" y="1457253"/>
                </a:lnTo>
                <a:cubicBezTo>
                  <a:pt x="3595262" y="1450824"/>
                  <a:pt x="3594053" y="1444787"/>
                  <a:pt x="3593086" y="1438749"/>
                </a:cubicBezTo>
                <a:cubicBezTo>
                  <a:pt x="3602761" y="1438749"/>
                  <a:pt x="3614854" y="1440695"/>
                  <a:pt x="3616065" y="1444787"/>
                </a:cubicBezTo>
                <a:cubicBezTo>
                  <a:pt x="3620177" y="1457056"/>
                  <a:pt x="3640253" y="1466990"/>
                  <a:pt x="3671214" y="1475951"/>
                </a:cubicBezTo>
                <a:cubicBezTo>
                  <a:pt x="3695402" y="1474002"/>
                  <a:pt x="3666376" y="1464264"/>
                  <a:pt x="3674599" y="1460369"/>
                </a:cubicBezTo>
                <a:cubicBezTo>
                  <a:pt x="3676775" y="1459083"/>
                  <a:pt x="3679389" y="1458324"/>
                  <a:pt x="3682098" y="1458226"/>
                </a:cubicBezTo>
                <a:cubicBezTo>
                  <a:pt x="3703142" y="1459590"/>
                  <a:pt x="3718864" y="1458226"/>
                  <a:pt x="3723943" y="1450435"/>
                </a:cubicBezTo>
                <a:cubicBezTo>
                  <a:pt x="3710278" y="1447435"/>
                  <a:pt x="3696393" y="1445215"/>
                  <a:pt x="3682339" y="1443812"/>
                </a:cubicBezTo>
                <a:cubicBezTo>
                  <a:pt x="3657064" y="1440775"/>
                  <a:pt x="3632125" y="1436021"/>
                  <a:pt x="3607840" y="1429594"/>
                </a:cubicBezTo>
                <a:cubicBezTo>
                  <a:pt x="3580267" y="1414986"/>
                  <a:pt x="3542534" y="1412648"/>
                  <a:pt x="3508426" y="1406416"/>
                </a:cubicBezTo>
                <a:cubicBezTo>
                  <a:pt x="3505768" y="1406416"/>
                  <a:pt x="3503106" y="1406416"/>
                  <a:pt x="3500930" y="1406416"/>
                </a:cubicBezTo>
                <a:cubicBezTo>
                  <a:pt x="3462470" y="1397457"/>
                  <a:pt x="3422802" y="1385965"/>
                  <a:pt x="3395229" y="1395899"/>
                </a:cubicBezTo>
                <a:cubicBezTo>
                  <a:pt x="3359672" y="1384018"/>
                  <a:pt x="3340562" y="1391419"/>
                  <a:pt x="3314439" y="1390639"/>
                </a:cubicBezTo>
                <a:cubicBezTo>
                  <a:pt x="3294363" y="1390639"/>
                  <a:pt x="3267516" y="1383628"/>
                  <a:pt x="3266063" y="1376616"/>
                </a:cubicBezTo>
                <a:cubicBezTo>
                  <a:pt x="3262676" y="1366488"/>
                  <a:pt x="3235829" y="1362204"/>
                  <a:pt x="3221072" y="1354996"/>
                </a:cubicBezTo>
                <a:lnTo>
                  <a:pt x="3229297" y="1350321"/>
                </a:lnTo>
                <a:cubicBezTo>
                  <a:pt x="3212486" y="1347458"/>
                  <a:pt x="3196861" y="1341226"/>
                  <a:pt x="3183824" y="1332208"/>
                </a:cubicBezTo>
                <a:close/>
                <a:moveTo>
                  <a:pt x="1402855" y="1331429"/>
                </a:moveTo>
                <a:cubicBezTo>
                  <a:pt x="1402662" y="1332598"/>
                  <a:pt x="1402662" y="1333766"/>
                  <a:pt x="1402855" y="1334936"/>
                </a:cubicBezTo>
                <a:cubicBezTo>
                  <a:pt x="1404864" y="1335071"/>
                  <a:pt x="1406895" y="1335071"/>
                  <a:pt x="1408901" y="1334936"/>
                </a:cubicBezTo>
                <a:cubicBezTo>
                  <a:pt x="1410280" y="1334118"/>
                  <a:pt x="1411515" y="1333124"/>
                  <a:pt x="1412530" y="1332013"/>
                </a:cubicBezTo>
                <a:close/>
                <a:moveTo>
                  <a:pt x="758726" y="1331234"/>
                </a:moveTo>
                <a:lnTo>
                  <a:pt x="758002" y="1332208"/>
                </a:lnTo>
                <a:lnTo>
                  <a:pt x="751953" y="1332208"/>
                </a:lnTo>
                <a:lnTo>
                  <a:pt x="757758" y="1335909"/>
                </a:lnTo>
                <a:cubicBezTo>
                  <a:pt x="758970" y="1335909"/>
                  <a:pt x="760905" y="1335909"/>
                  <a:pt x="760905" y="1334545"/>
                </a:cubicBezTo>
                <a:cubicBezTo>
                  <a:pt x="760905" y="1333181"/>
                  <a:pt x="759937" y="1332013"/>
                  <a:pt x="758726" y="1331234"/>
                </a:cubicBezTo>
                <a:close/>
                <a:moveTo>
                  <a:pt x="4199085" y="1329971"/>
                </a:moveTo>
                <a:cubicBezTo>
                  <a:pt x="4187659" y="1328181"/>
                  <a:pt x="4175801" y="1328176"/>
                  <a:pt x="4164166" y="1330065"/>
                </a:cubicBezTo>
                <a:lnTo>
                  <a:pt x="4164651" y="1330844"/>
                </a:lnTo>
                <a:cubicBezTo>
                  <a:pt x="4160296" y="1330844"/>
                  <a:pt x="4162475" y="1336494"/>
                  <a:pt x="4166101" y="1339610"/>
                </a:cubicBezTo>
                <a:cubicBezTo>
                  <a:pt x="4172462" y="1342082"/>
                  <a:pt x="4179116" y="1344031"/>
                  <a:pt x="4185937" y="1345452"/>
                </a:cubicBezTo>
                <a:cubicBezTo>
                  <a:pt x="4224638" y="1356750"/>
                  <a:pt x="4224638" y="1356750"/>
                  <a:pt x="4210125" y="1368046"/>
                </a:cubicBezTo>
                <a:cubicBezTo>
                  <a:pt x="4201658" y="1374669"/>
                  <a:pt x="4207463" y="1379147"/>
                  <a:pt x="4233101" y="1385965"/>
                </a:cubicBezTo>
                <a:cubicBezTo>
                  <a:pt x="4247518" y="1390251"/>
                  <a:pt x="4261378" y="1395666"/>
                  <a:pt x="4274464" y="1402132"/>
                </a:cubicBezTo>
                <a:lnTo>
                  <a:pt x="4322840" y="1405248"/>
                </a:lnTo>
                <a:cubicBezTo>
                  <a:pt x="4327677" y="1410896"/>
                  <a:pt x="4332274" y="1416544"/>
                  <a:pt x="4338320" y="1423361"/>
                </a:cubicBezTo>
                <a:cubicBezTo>
                  <a:pt x="4354286" y="1418298"/>
                  <a:pt x="4354286" y="1418298"/>
                  <a:pt x="4333241" y="1406612"/>
                </a:cubicBezTo>
                <a:cubicBezTo>
                  <a:pt x="4338805" y="1402520"/>
                  <a:pt x="4349207" y="1401741"/>
                  <a:pt x="4366378" y="1403495"/>
                </a:cubicBezTo>
                <a:cubicBezTo>
                  <a:pt x="4377410" y="1403436"/>
                  <a:pt x="4388390" y="1402189"/>
                  <a:pt x="4399033" y="1399794"/>
                </a:cubicBezTo>
                <a:cubicBezTo>
                  <a:pt x="4438846" y="1409260"/>
                  <a:pt x="4480160" y="1413916"/>
                  <a:pt x="4521667" y="1413624"/>
                </a:cubicBezTo>
                <a:cubicBezTo>
                  <a:pt x="4579475" y="1423167"/>
                  <a:pt x="4632691" y="1421803"/>
                  <a:pt x="4690984" y="1434659"/>
                </a:cubicBezTo>
                <a:cubicBezTo>
                  <a:pt x="4721774" y="1444182"/>
                  <a:pt x="4755203" y="1446889"/>
                  <a:pt x="4787736" y="1442450"/>
                </a:cubicBezTo>
                <a:cubicBezTo>
                  <a:pt x="4808295" y="1445761"/>
                  <a:pt x="4809989" y="1456668"/>
                  <a:pt x="4834177" y="1458811"/>
                </a:cubicBezTo>
                <a:cubicBezTo>
                  <a:pt x="4852171" y="1463972"/>
                  <a:pt x="4871210" y="1466405"/>
                  <a:pt x="4890293" y="1466017"/>
                </a:cubicBezTo>
                <a:cubicBezTo>
                  <a:pt x="4903476" y="1464770"/>
                  <a:pt x="4916780" y="1464770"/>
                  <a:pt x="4929962" y="1466017"/>
                </a:cubicBezTo>
                <a:cubicBezTo>
                  <a:pt x="4957294" y="1469522"/>
                  <a:pt x="4957052" y="1462316"/>
                  <a:pt x="4965275" y="1458420"/>
                </a:cubicBezTo>
                <a:lnTo>
                  <a:pt x="4987046" y="1461342"/>
                </a:lnTo>
                <a:lnTo>
                  <a:pt x="5001559" y="1461342"/>
                </a:lnTo>
                <a:lnTo>
                  <a:pt x="4986561" y="1457447"/>
                </a:lnTo>
                <a:lnTo>
                  <a:pt x="4964793" y="1453746"/>
                </a:lnTo>
                <a:cubicBezTo>
                  <a:pt x="4970598" y="1443618"/>
                  <a:pt x="4970839" y="1442838"/>
                  <a:pt x="4947377" y="1437385"/>
                </a:cubicBezTo>
                <a:cubicBezTo>
                  <a:pt x="4935356" y="1432905"/>
                  <a:pt x="4922389" y="1430334"/>
                  <a:pt x="4909159" y="1429788"/>
                </a:cubicBezTo>
                <a:cubicBezTo>
                  <a:pt x="4900452" y="1424725"/>
                  <a:pt x="4882068" y="1420051"/>
                  <a:pt x="4884971" y="1414403"/>
                </a:cubicBezTo>
                <a:lnTo>
                  <a:pt x="4846514" y="1389081"/>
                </a:lnTo>
                <a:lnTo>
                  <a:pt x="4836353" y="1386355"/>
                </a:lnTo>
                <a:cubicBezTo>
                  <a:pt x="4817244" y="1383433"/>
                  <a:pt x="4792574" y="1376810"/>
                  <a:pt x="4784348" y="1383239"/>
                </a:cubicBezTo>
                <a:cubicBezTo>
                  <a:pt x="4776126" y="1389666"/>
                  <a:pt x="4784348" y="1395899"/>
                  <a:pt x="4802975" y="1402716"/>
                </a:cubicBezTo>
                <a:cubicBezTo>
                  <a:pt x="4808781" y="1404857"/>
                  <a:pt x="4813859" y="1407391"/>
                  <a:pt x="4819179" y="1409728"/>
                </a:cubicBezTo>
                <a:lnTo>
                  <a:pt x="4725089" y="1405248"/>
                </a:lnTo>
                <a:cubicBezTo>
                  <a:pt x="4708084" y="1399794"/>
                  <a:pt x="4691878" y="1392860"/>
                  <a:pt x="4676712" y="1384601"/>
                </a:cubicBezTo>
                <a:cubicBezTo>
                  <a:pt x="4651315" y="1383413"/>
                  <a:pt x="4625868" y="1385771"/>
                  <a:pt x="4601486" y="1391613"/>
                </a:cubicBezTo>
                <a:lnTo>
                  <a:pt x="4640914" y="1415570"/>
                </a:lnTo>
                <a:cubicBezTo>
                  <a:pt x="4571735" y="1404857"/>
                  <a:pt x="4513683" y="1407974"/>
                  <a:pt x="4447409" y="1391030"/>
                </a:cubicBezTo>
                <a:cubicBezTo>
                  <a:pt x="4449103" y="1389081"/>
                  <a:pt x="4453214" y="1387523"/>
                  <a:pt x="4452247" y="1385186"/>
                </a:cubicBezTo>
                <a:cubicBezTo>
                  <a:pt x="4451279" y="1382849"/>
                  <a:pt x="4444506" y="1381290"/>
                  <a:pt x="4440154" y="1379344"/>
                </a:cubicBezTo>
                <a:cubicBezTo>
                  <a:pt x="4437249" y="1380706"/>
                  <a:pt x="4430720" y="1381681"/>
                  <a:pt x="4431929" y="1383433"/>
                </a:cubicBezTo>
                <a:cubicBezTo>
                  <a:pt x="4436211" y="1386335"/>
                  <a:pt x="4440926" y="1388828"/>
                  <a:pt x="4445959" y="1390834"/>
                </a:cubicBezTo>
                <a:cubicBezTo>
                  <a:pt x="4432581" y="1392451"/>
                  <a:pt x="4418988" y="1389472"/>
                  <a:pt x="4408467" y="1382654"/>
                </a:cubicBezTo>
                <a:cubicBezTo>
                  <a:pt x="4398863" y="1375078"/>
                  <a:pt x="4385513" y="1371436"/>
                  <a:pt x="4372184" y="1372720"/>
                </a:cubicBezTo>
                <a:lnTo>
                  <a:pt x="4387182" y="1363177"/>
                </a:lnTo>
                <a:lnTo>
                  <a:pt x="4351139" y="1348374"/>
                </a:lnTo>
                <a:cubicBezTo>
                  <a:pt x="4346787" y="1349933"/>
                  <a:pt x="4343884" y="1351296"/>
                  <a:pt x="4339773" y="1352464"/>
                </a:cubicBezTo>
                <a:cubicBezTo>
                  <a:pt x="4329541" y="1354957"/>
                  <a:pt x="4318439" y="1352971"/>
                  <a:pt x="4310506" y="1347205"/>
                </a:cubicBezTo>
                <a:cubicBezTo>
                  <a:pt x="4307845" y="1345258"/>
                  <a:pt x="4305909" y="1343506"/>
                  <a:pt x="4303490" y="1341557"/>
                </a:cubicBezTo>
                <a:cubicBezTo>
                  <a:pt x="4282204" y="1338440"/>
                  <a:pt x="4279301" y="1343506"/>
                  <a:pt x="4283171" y="1348180"/>
                </a:cubicBezTo>
                <a:cubicBezTo>
                  <a:pt x="4287041" y="1352855"/>
                  <a:pt x="4301313" y="1362398"/>
                  <a:pt x="4333000" y="1364735"/>
                </a:cubicBezTo>
                <a:lnTo>
                  <a:pt x="4290429" y="1372332"/>
                </a:lnTo>
                <a:cubicBezTo>
                  <a:pt x="4281625" y="1365183"/>
                  <a:pt x="4271609" y="1359087"/>
                  <a:pt x="4260677" y="1354217"/>
                </a:cubicBezTo>
                <a:cubicBezTo>
                  <a:pt x="4249841" y="1351354"/>
                  <a:pt x="4239877" y="1346718"/>
                  <a:pt x="4231410" y="1340583"/>
                </a:cubicBezTo>
                <a:cubicBezTo>
                  <a:pt x="4221505" y="1335334"/>
                  <a:pt x="4210512" y="1331760"/>
                  <a:pt x="4199085" y="1329971"/>
                </a:cubicBezTo>
                <a:close/>
                <a:moveTo>
                  <a:pt x="2584686" y="1328703"/>
                </a:moveTo>
                <a:lnTo>
                  <a:pt x="2585409" y="1328897"/>
                </a:lnTo>
                <a:cubicBezTo>
                  <a:pt x="2582654" y="1328975"/>
                  <a:pt x="2579993" y="1329656"/>
                  <a:pt x="2577672" y="1330844"/>
                </a:cubicBezTo>
                <a:cubicBezTo>
                  <a:pt x="2590973" y="1339610"/>
                  <a:pt x="2590732" y="1339804"/>
                  <a:pt x="2575252" y="1347401"/>
                </a:cubicBezTo>
                <a:cubicBezTo>
                  <a:pt x="2610469" y="1351802"/>
                  <a:pt x="2646051" y="1354022"/>
                  <a:pt x="2681679" y="1354022"/>
                </a:cubicBezTo>
                <a:cubicBezTo>
                  <a:pt x="2677327" y="1350517"/>
                  <a:pt x="2675874" y="1347595"/>
                  <a:pt x="2670795" y="1345452"/>
                </a:cubicBezTo>
                <a:cubicBezTo>
                  <a:pt x="2642615" y="1338226"/>
                  <a:pt x="2613856" y="1332637"/>
                  <a:pt x="2584686" y="1328703"/>
                </a:cubicBezTo>
                <a:close/>
                <a:moveTo>
                  <a:pt x="1176213" y="1328118"/>
                </a:moveTo>
                <a:lnTo>
                  <a:pt x="1178631" y="1331623"/>
                </a:lnTo>
                <a:cubicBezTo>
                  <a:pt x="1182019" y="1331623"/>
                  <a:pt x="1185889" y="1331623"/>
                  <a:pt x="1188550" y="1331623"/>
                </a:cubicBezTo>
                <a:cubicBezTo>
                  <a:pt x="1191209" y="1331623"/>
                  <a:pt x="1188550" y="1328897"/>
                  <a:pt x="1188309" y="1328118"/>
                </a:cubicBezTo>
                <a:lnTo>
                  <a:pt x="1188065" y="1328118"/>
                </a:lnTo>
                <a:close/>
                <a:moveTo>
                  <a:pt x="788237" y="1325975"/>
                </a:moveTo>
                <a:cubicBezTo>
                  <a:pt x="786639" y="1327631"/>
                  <a:pt x="786180" y="1329832"/>
                  <a:pt x="787028" y="1331819"/>
                </a:cubicBezTo>
                <a:cubicBezTo>
                  <a:pt x="787028" y="1331819"/>
                  <a:pt x="795251" y="1333377"/>
                  <a:pt x="801782" y="1334739"/>
                </a:cubicBezTo>
                <a:lnTo>
                  <a:pt x="799280" y="1327522"/>
                </a:lnTo>
                <a:lnTo>
                  <a:pt x="799362" y="1327533"/>
                </a:lnTo>
                <a:lnTo>
                  <a:pt x="798879" y="1326366"/>
                </a:lnTo>
                <a:lnTo>
                  <a:pt x="799280" y="1327522"/>
                </a:lnTo>
                <a:close/>
                <a:moveTo>
                  <a:pt x="1548952" y="1323678"/>
                </a:moveTo>
                <a:lnTo>
                  <a:pt x="1555482" y="1325975"/>
                </a:lnTo>
                <a:lnTo>
                  <a:pt x="1547362" y="1326204"/>
                </a:lnTo>
                <a:close/>
                <a:moveTo>
                  <a:pt x="4108292" y="1323398"/>
                </a:moveTo>
                <a:cubicBezTo>
                  <a:pt x="4098405" y="1324430"/>
                  <a:pt x="4109199" y="1332062"/>
                  <a:pt x="4103938" y="1334545"/>
                </a:cubicBezTo>
                <a:cubicBezTo>
                  <a:pt x="4096683" y="1333181"/>
                  <a:pt x="4088941" y="1331040"/>
                  <a:pt x="4081927" y="1330261"/>
                </a:cubicBezTo>
                <a:cubicBezTo>
                  <a:pt x="4073897" y="1329384"/>
                  <a:pt x="4065768" y="1329384"/>
                  <a:pt x="4057739" y="1330261"/>
                </a:cubicBezTo>
                <a:cubicBezTo>
                  <a:pt x="4055080" y="1330261"/>
                  <a:pt x="4057739" y="1335324"/>
                  <a:pt x="4061852" y="1336882"/>
                </a:cubicBezTo>
                <a:cubicBezTo>
                  <a:pt x="4071987" y="1341070"/>
                  <a:pt x="4082823" y="1344088"/>
                  <a:pt x="4094022" y="1345843"/>
                </a:cubicBezTo>
                <a:cubicBezTo>
                  <a:pt x="4107301" y="1345804"/>
                  <a:pt x="4120556" y="1344966"/>
                  <a:pt x="4133690" y="1343309"/>
                </a:cubicBezTo>
                <a:cubicBezTo>
                  <a:pt x="4135625" y="1341947"/>
                  <a:pt x="4137802" y="1341363"/>
                  <a:pt x="4137317" y="1340583"/>
                </a:cubicBezTo>
                <a:cubicBezTo>
                  <a:pt x="4133447" y="1334739"/>
                  <a:pt x="4129576" y="1329676"/>
                  <a:pt x="4125950" y="1324223"/>
                </a:cubicBezTo>
                <a:lnTo>
                  <a:pt x="4126433" y="1325002"/>
                </a:lnTo>
                <a:cubicBezTo>
                  <a:pt x="4117181" y="1323444"/>
                  <a:pt x="4111588" y="1323054"/>
                  <a:pt x="4108292" y="1323398"/>
                </a:cubicBezTo>
                <a:close/>
                <a:moveTo>
                  <a:pt x="509349" y="1322664"/>
                </a:moveTo>
                <a:cubicBezTo>
                  <a:pt x="539317" y="1332267"/>
                  <a:pt x="571438" y="1336784"/>
                  <a:pt x="603681" y="1335909"/>
                </a:cubicBezTo>
                <a:lnTo>
                  <a:pt x="601264" y="1325781"/>
                </a:lnTo>
                <a:cubicBezTo>
                  <a:pt x="570882" y="1321769"/>
                  <a:pt x="540018" y="1320736"/>
                  <a:pt x="509349" y="1322664"/>
                </a:cubicBezTo>
                <a:close/>
                <a:moveTo>
                  <a:pt x="1333437" y="1321885"/>
                </a:moveTo>
                <a:cubicBezTo>
                  <a:pt x="1315052" y="1323832"/>
                  <a:pt x="1319166" y="1330455"/>
                  <a:pt x="1326180" y="1337661"/>
                </a:cubicBezTo>
                <a:cubicBezTo>
                  <a:pt x="1343354" y="1343506"/>
                  <a:pt x="1354238" y="1343700"/>
                  <a:pt x="1357625" y="1337661"/>
                </a:cubicBezTo>
                <a:cubicBezTo>
                  <a:pt x="1358786" y="1334565"/>
                  <a:pt x="1359438" y="1331351"/>
                  <a:pt x="1359558" y="1328118"/>
                </a:cubicBezTo>
                <a:close/>
                <a:moveTo>
                  <a:pt x="862251" y="1321885"/>
                </a:moveTo>
                <a:cubicBezTo>
                  <a:pt x="855648" y="1327357"/>
                  <a:pt x="848706" y="1332559"/>
                  <a:pt x="841450" y="1337467"/>
                </a:cubicBezTo>
                <a:cubicBezTo>
                  <a:pt x="834919" y="1341557"/>
                  <a:pt x="826453" y="1345064"/>
                  <a:pt x="817262" y="1350321"/>
                </a:cubicBezTo>
                <a:cubicBezTo>
                  <a:pt x="829502" y="1352679"/>
                  <a:pt x="841958" y="1354178"/>
                  <a:pt x="854511" y="1354801"/>
                </a:cubicBezTo>
                <a:cubicBezTo>
                  <a:pt x="866606" y="1353828"/>
                  <a:pt x="886683" y="1354801"/>
                  <a:pt x="877008" y="1345843"/>
                </a:cubicBezTo>
                <a:lnTo>
                  <a:pt x="901196" y="1337077"/>
                </a:lnTo>
                <a:close/>
                <a:moveTo>
                  <a:pt x="730185" y="1321885"/>
                </a:moveTo>
                <a:cubicBezTo>
                  <a:pt x="728492" y="1321885"/>
                  <a:pt x="730185" y="1324223"/>
                  <a:pt x="731635" y="1325587"/>
                </a:cubicBezTo>
                <a:cubicBezTo>
                  <a:pt x="735579" y="1325760"/>
                  <a:pt x="739546" y="1325760"/>
                  <a:pt x="743489" y="1325587"/>
                </a:cubicBezTo>
                <a:cubicBezTo>
                  <a:pt x="745907" y="1324223"/>
                  <a:pt x="743731" y="1321885"/>
                  <a:pt x="743246" y="1321885"/>
                </a:cubicBezTo>
                <a:lnTo>
                  <a:pt x="742522" y="1321885"/>
                </a:lnTo>
                <a:cubicBezTo>
                  <a:pt x="738433" y="1321495"/>
                  <a:pt x="734274" y="1321495"/>
                  <a:pt x="730185" y="1321885"/>
                </a:cubicBezTo>
                <a:close/>
                <a:moveTo>
                  <a:pt x="1841869" y="1320716"/>
                </a:moveTo>
                <a:cubicBezTo>
                  <a:pt x="1827841" y="1323443"/>
                  <a:pt x="1856382" y="1331819"/>
                  <a:pt x="1838725" y="1333572"/>
                </a:cubicBezTo>
                <a:cubicBezTo>
                  <a:pt x="1823560" y="1334584"/>
                  <a:pt x="1808392" y="1331876"/>
                  <a:pt x="1795187" y="1325781"/>
                </a:cubicBezTo>
                <a:lnTo>
                  <a:pt x="1795187" y="1326169"/>
                </a:lnTo>
                <a:lnTo>
                  <a:pt x="1782850" y="1333377"/>
                </a:lnTo>
                <a:cubicBezTo>
                  <a:pt x="1824936" y="1347205"/>
                  <a:pt x="1870410" y="1356360"/>
                  <a:pt x="1913225" y="1367267"/>
                </a:cubicBezTo>
                <a:cubicBezTo>
                  <a:pt x="1917214" y="1367831"/>
                  <a:pt x="1921328" y="1367831"/>
                  <a:pt x="1925318" y="1367267"/>
                </a:cubicBezTo>
                <a:cubicBezTo>
                  <a:pt x="1929429" y="1376616"/>
                  <a:pt x="1910805" y="1382654"/>
                  <a:pt x="1928705" y="1394146"/>
                </a:cubicBezTo>
                <a:cubicBezTo>
                  <a:pt x="1936687" y="1392782"/>
                  <a:pt x="1944185" y="1391224"/>
                  <a:pt x="1952893" y="1390055"/>
                </a:cubicBezTo>
                <a:cubicBezTo>
                  <a:pt x="1972970" y="1387329"/>
                  <a:pt x="1979016" y="1381485"/>
                  <a:pt x="1968374" y="1371553"/>
                </a:cubicBezTo>
                <a:cubicBezTo>
                  <a:pt x="1964163" y="1366392"/>
                  <a:pt x="1960585" y="1360917"/>
                  <a:pt x="1957731" y="1355192"/>
                </a:cubicBezTo>
                <a:lnTo>
                  <a:pt x="1925076" y="1359670"/>
                </a:lnTo>
                <a:lnTo>
                  <a:pt x="1902823" y="1348959"/>
                </a:lnTo>
                <a:lnTo>
                  <a:pt x="1902341" y="1348959"/>
                </a:lnTo>
                <a:lnTo>
                  <a:pt x="1880329" y="1320716"/>
                </a:lnTo>
                <a:close/>
                <a:moveTo>
                  <a:pt x="3770384" y="1319548"/>
                </a:moveTo>
                <a:lnTo>
                  <a:pt x="3773045" y="1321495"/>
                </a:lnTo>
                <a:lnTo>
                  <a:pt x="3776189" y="1320716"/>
                </a:lnTo>
                <a:close/>
                <a:moveTo>
                  <a:pt x="651090" y="1318575"/>
                </a:moveTo>
                <a:lnTo>
                  <a:pt x="648672" y="1319354"/>
                </a:lnTo>
                <a:lnTo>
                  <a:pt x="653992" y="1320521"/>
                </a:lnTo>
                <a:close/>
                <a:moveTo>
                  <a:pt x="378489" y="1318378"/>
                </a:moveTo>
                <a:lnTo>
                  <a:pt x="374137" y="1320716"/>
                </a:lnTo>
                <a:lnTo>
                  <a:pt x="383571" y="1322274"/>
                </a:lnTo>
                <a:close/>
                <a:moveTo>
                  <a:pt x="482581" y="1317978"/>
                </a:moveTo>
                <a:cubicBezTo>
                  <a:pt x="474723" y="1317878"/>
                  <a:pt x="466838" y="1319178"/>
                  <a:pt x="459520" y="1321885"/>
                </a:cubicBezTo>
                <a:lnTo>
                  <a:pt x="458311" y="1321300"/>
                </a:lnTo>
                <a:cubicBezTo>
                  <a:pt x="456376" y="1321300"/>
                  <a:pt x="458311" y="1324223"/>
                  <a:pt x="461214" y="1325781"/>
                </a:cubicBezTo>
                <a:cubicBezTo>
                  <a:pt x="463004" y="1326813"/>
                  <a:pt x="465084" y="1327476"/>
                  <a:pt x="467260" y="1327727"/>
                </a:cubicBezTo>
                <a:cubicBezTo>
                  <a:pt x="487820" y="1329676"/>
                  <a:pt x="503785" y="1329482"/>
                  <a:pt x="505479" y="1322470"/>
                </a:cubicBezTo>
                <a:cubicBezTo>
                  <a:pt x="498271" y="1319578"/>
                  <a:pt x="490440" y="1318078"/>
                  <a:pt x="482581" y="1317978"/>
                </a:cubicBezTo>
                <a:close/>
                <a:moveTo>
                  <a:pt x="1795428" y="1317405"/>
                </a:moveTo>
                <a:cubicBezTo>
                  <a:pt x="1791291" y="1317969"/>
                  <a:pt x="1787228" y="1318886"/>
                  <a:pt x="1783333" y="1320133"/>
                </a:cubicBezTo>
                <a:lnTo>
                  <a:pt x="1783333" y="1320521"/>
                </a:lnTo>
                <a:lnTo>
                  <a:pt x="1793976" y="1325002"/>
                </a:lnTo>
                <a:lnTo>
                  <a:pt x="1805588" y="1321885"/>
                </a:lnTo>
                <a:cubicBezTo>
                  <a:pt x="1805588" y="1321885"/>
                  <a:pt x="1805588" y="1319937"/>
                  <a:pt x="1805588" y="1319742"/>
                </a:cubicBezTo>
                <a:cubicBezTo>
                  <a:pt x="1802371" y="1318554"/>
                  <a:pt x="1798935" y="1317757"/>
                  <a:pt x="1795428" y="1317405"/>
                </a:cubicBezTo>
                <a:close/>
                <a:moveTo>
                  <a:pt x="2706835" y="1316626"/>
                </a:moveTo>
                <a:cubicBezTo>
                  <a:pt x="2698683" y="1316471"/>
                  <a:pt x="2690532" y="1317268"/>
                  <a:pt x="2682647" y="1318963"/>
                </a:cubicBezTo>
                <a:cubicBezTo>
                  <a:pt x="2702480" y="1323638"/>
                  <a:pt x="2714334" y="1326754"/>
                  <a:pt x="2726668" y="1329091"/>
                </a:cubicBezTo>
                <a:cubicBezTo>
                  <a:pt x="2730297" y="1329091"/>
                  <a:pt x="2734652" y="1327339"/>
                  <a:pt x="2738763" y="1326366"/>
                </a:cubicBezTo>
                <a:cubicBezTo>
                  <a:pt x="2728387" y="1322605"/>
                  <a:pt x="2717719" y="1319431"/>
                  <a:pt x="2706835" y="1316820"/>
                </a:cubicBezTo>
                <a:close/>
                <a:moveTo>
                  <a:pt x="3810779" y="1314679"/>
                </a:moveTo>
                <a:cubicBezTo>
                  <a:pt x="3810779" y="1314679"/>
                  <a:pt x="3810779" y="1316041"/>
                  <a:pt x="3810779" y="1316820"/>
                </a:cubicBezTo>
                <a:lnTo>
                  <a:pt x="3823173" y="1316067"/>
                </a:lnTo>
                <a:lnTo>
                  <a:pt x="3823598" y="1316820"/>
                </a:lnTo>
                <a:lnTo>
                  <a:pt x="3823598" y="1316041"/>
                </a:lnTo>
                <a:lnTo>
                  <a:pt x="3823173" y="1316067"/>
                </a:lnTo>
                <a:lnTo>
                  <a:pt x="3822389" y="1314679"/>
                </a:lnTo>
                <a:cubicBezTo>
                  <a:pt x="3818519" y="1314503"/>
                  <a:pt x="3814649" y="1314503"/>
                  <a:pt x="3810779" y="1314679"/>
                </a:cubicBezTo>
                <a:close/>
                <a:moveTo>
                  <a:pt x="1745843" y="1312730"/>
                </a:moveTo>
                <a:cubicBezTo>
                  <a:pt x="1743908" y="1313704"/>
                  <a:pt x="1746085" y="1317017"/>
                  <a:pt x="1748746" y="1317990"/>
                </a:cubicBezTo>
                <a:lnTo>
                  <a:pt x="1748987" y="1317017"/>
                </a:lnTo>
                <a:cubicBezTo>
                  <a:pt x="1754818" y="1319178"/>
                  <a:pt x="1761009" y="1320620"/>
                  <a:pt x="1767370" y="1321300"/>
                </a:cubicBezTo>
                <a:cubicBezTo>
                  <a:pt x="1771966" y="1321145"/>
                  <a:pt x="1776489" y="1320288"/>
                  <a:pt x="1780674" y="1318769"/>
                </a:cubicBezTo>
                <a:cubicBezTo>
                  <a:pt x="1775303" y="1316276"/>
                  <a:pt x="1769643" y="1314250"/>
                  <a:pt x="1763741" y="1312730"/>
                </a:cubicBezTo>
                <a:cubicBezTo>
                  <a:pt x="1757817" y="1311951"/>
                  <a:pt x="1751768" y="1311951"/>
                  <a:pt x="1745843" y="1312730"/>
                </a:cubicBezTo>
                <a:close/>
                <a:moveTo>
                  <a:pt x="3551997" y="1311221"/>
                </a:moveTo>
                <a:cubicBezTo>
                  <a:pt x="3543803" y="1310393"/>
                  <a:pt x="3536728" y="1310393"/>
                  <a:pt x="3532858" y="1313704"/>
                </a:cubicBezTo>
                <a:cubicBezTo>
                  <a:pt x="3547130" y="1322859"/>
                  <a:pt x="3569624" y="1322080"/>
                  <a:pt x="3585105" y="1325781"/>
                </a:cubicBezTo>
                <a:cubicBezTo>
                  <a:pt x="3588975" y="1330261"/>
                  <a:pt x="3590910" y="1336688"/>
                  <a:pt x="3595747" y="1337856"/>
                </a:cubicBezTo>
                <a:cubicBezTo>
                  <a:pt x="3625014" y="1344088"/>
                  <a:pt x="3615339" y="1350712"/>
                  <a:pt x="3625014" y="1357333"/>
                </a:cubicBezTo>
                <a:lnTo>
                  <a:pt x="3623805" y="1357333"/>
                </a:lnTo>
                <a:cubicBezTo>
                  <a:pt x="3622378" y="1358560"/>
                  <a:pt x="3621170" y="1359944"/>
                  <a:pt x="3620177" y="1361425"/>
                </a:cubicBezTo>
                <a:cubicBezTo>
                  <a:pt x="3618724" y="1364150"/>
                  <a:pt x="3615098" y="1366682"/>
                  <a:pt x="3617033" y="1369798"/>
                </a:cubicBezTo>
                <a:cubicBezTo>
                  <a:pt x="3626005" y="1373655"/>
                  <a:pt x="3636647" y="1374084"/>
                  <a:pt x="3646058" y="1370968"/>
                </a:cubicBezTo>
                <a:cubicBezTo>
                  <a:pt x="3665361" y="1365786"/>
                  <a:pt x="3685460" y="1362768"/>
                  <a:pt x="3705804" y="1362007"/>
                </a:cubicBezTo>
                <a:cubicBezTo>
                  <a:pt x="3711850" y="1362007"/>
                  <a:pt x="3716446" y="1357333"/>
                  <a:pt x="3713059" y="1354801"/>
                </a:cubicBezTo>
                <a:cubicBezTo>
                  <a:pt x="3705052" y="1349407"/>
                  <a:pt x="3695765" y="1345434"/>
                  <a:pt x="3685727" y="1343115"/>
                </a:cubicBezTo>
                <a:cubicBezTo>
                  <a:pt x="3668794" y="1339804"/>
                  <a:pt x="3650896" y="1338635"/>
                  <a:pt x="3633239" y="1336494"/>
                </a:cubicBezTo>
                <a:cubicBezTo>
                  <a:pt x="3631546" y="1327145"/>
                  <a:pt x="3653799" y="1321885"/>
                  <a:pt x="3619694" y="1311563"/>
                </a:cubicBezTo>
                <a:lnTo>
                  <a:pt x="3618724" y="1312146"/>
                </a:lnTo>
                <a:cubicBezTo>
                  <a:pt x="3607358" y="1312146"/>
                  <a:pt x="3594536" y="1313704"/>
                  <a:pt x="3577847" y="1313704"/>
                </a:cubicBezTo>
                <a:cubicBezTo>
                  <a:pt x="3569503" y="1313704"/>
                  <a:pt x="3560191" y="1312049"/>
                  <a:pt x="3551997" y="1311221"/>
                </a:cubicBezTo>
                <a:close/>
                <a:moveTo>
                  <a:pt x="2470125" y="1309785"/>
                </a:moveTo>
                <a:cubicBezTo>
                  <a:pt x="2463563" y="1308641"/>
                  <a:pt x="2458665" y="1308933"/>
                  <a:pt x="2459634" y="1314094"/>
                </a:cubicBezTo>
                <a:cubicBezTo>
                  <a:pt x="2468679" y="1318047"/>
                  <a:pt x="2478258" y="1321184"/>
                  <a:pt x="2488175" y="1323443"/>
                </a:cubicBezTo>
                <a:lnTo>
                  <a:pt x="2573075" y="1330261"/>
                </a:lnTo>
                <a:cubicBezTo>
                  <a:pt x="2561440" y="1324787"/>
                  <a:pt x="2548646" y="1321106"/>
                  <a:pt x="2535342" y="1319354"/>
                </a:cubicBezTo>
                <a:lnTo>
                  <a:pt x="2535342" y="1318769"/>
                </a:lnTo>
                <a:lnTo>
                  <a:pt x="2490595" y="1314094"/>
                </a:lnTo>
                <a:cubicBezTo>
                  <a:pt x="2484911" y="1313510"/>
                  <a:pt x="2476686" y="1310929"/>
                  <a:pt x="2470125" y="1309785"/>
                </a:cubicBezTo>
                <a:close/>
                <a:moveTo>
                  <a:pt x="3320244" y="1305330"/>
                </a:moveTo>
                <a:cubicBezTo>
                  <a:pt x="3313472" y="1306109"/>
                  <a:pt x="3312263" y="1310199"/>
                  <a:pt x="3308634" y="1312925"/>
                </a:cubicBezTo>
                <a:lnTo>
                  <a:pt x="3344433" y="1314289"/>
                </a:lnTo>
                <a:cubicBezTo>
                  <a:pt x="3342256" y="1308056"/>
                  <a:pt x="3334031" y="1303966"/>
                  <a:pt x="3320244" y="1305330"/>
                </a:cubicBezTo>
                <a:close/>
                <a:moveTo>
                  <a:pt x="1590313" y="1301044"/>
                </a:moveTo>
                <a:cubicBezTo>
                  <a:pt x="1606858" y="1318554"/>
                  <a:pt x="1630467" y="1330883"/>
                  <a:pt x="1657072" y="1335909"/>
                </a:cubicBezTo>
                <a:lnTo>
                  <a:pt x="1656346" y="1335909"/>
                </a:lnTo>
                <a:cubicBezTo>
                  <a:pt x="1671997" y="1339629"/>
                  <a:pt x="1687210" y="1344458"/>
                  <a:pt x="1701820" y="1350321"/>
                </a:cubicBezTo>
                <a:cubicBezTo>
                  <a:pt x="1718994" y="1356360"/>
                  <a:pt x="1737618" y="1361619"/>
                  <a:pt x="1753583" y="1366488"/>
                </a:cubicBezTo>
                <a:cubicBezTo>
                  <a:pt x="1769064" y="1365124"/>
                  <a:pt x="1772449" y="1362007"/>
                  <a:pt x="1759630" y="1356750"/>
                </a:cubicBezTo>
                <a:cubicBezTo>
                  <a:pt x="1750440" y="1353049"/>
                  <a:pt x="1738586" y="1349933"/>
                  <a:pt x="1720203" y="1344285"/>
                </a:cubicBezTo>
                <a:lnTo>
                  <a:pt x="1773416" y="1341168"/>
                </a:lnTo>
                <a:cubicBezTo>
                  <a:pt x="1771240" y="1334156"/>
                  <a:pt x="1762291" y="1329091"/>
                  <a:pt x="1739071" y="1327533"/>
                </a:cubicBezTo>
                <a:cubicBezTo>
                  <a:pt x="1739071" y="1329676"/>
                  <a:pt x="1739071" y="1332598"/>
                  <a:pt x="1736409" y="1332987"/>
                </a:cubicBezTo>
                <a:cubicBezTo>
                  <a:pt x="1713163" y="1334858"/>
                  <a:pt x="1689702" y="1332539"/>
                  <a:pt x="1667715" y="1326169"/>
                </a:cubicBezTo>
                <a:cubicBezTo>
                  <a:pt x="1643527" y="1319157"/>
                  <a:pt x="1628773" y="1312146"/>
                  <a:pt x="1629014" y="1303966"/>
                </a:cubicBezTo>
                <a:close/>
                <a:moveTo>
                  <a:pt x="2099715" y="1300265"/>
                </a:moveTo>
                <a:cubicBezTo>
                  <a:pt x="2103078" y="1301725"/>
                  <a:pt x="2106656" y="1302835"/>
                  <a:pt x="2110358" y="1303576"/>
                </a:cubicBezTo>
                <a:lnTo>
                  <a:pt x="2109147" y="1304355"/>
                </a:lnTo>
                <a:cubicBezTo>
                  <a:pt x="2113113" y="1305173"/>
                  <a:pt x="2117154" y="1305758"/>
                  <a:pt x="2121242" y="1306109"/>
                </a:cubicBezTo>
                <a:cubicBezTo>
                  <a:pt x="2117999" y="1303927"/>
                  <a:pt x="2114518" y="1301960"/>
                  <a:pt x="2110841" y="1300265"/>
                </a:cubicBezTo>
                <a:cubicBezTo>
                  <a:pt x="2107141" y="1299954"/>
                  <a:pt x="2103415" y="1299954"/>
                  <a:pt x="2099715" y="1300265"/>
                </a:cubicBezTo>
                <a:close/>
                <a:moveTo>
                  <a:pt x="1822034" y="1299877"/>
                </a:moveTo>
                <a:cubicBezTo>
                  <a:pt x="1824454" y="1300459"/>
                  <a:pt x="1824936" y="1302408"/>
                  <a:pt x="1827356" y="1302408"/>
                </a:cubicBezTo>
                <a:lnTo>
                  <a:pt x="1826389" y="1304161"/>
                </a:lnTo>
                <a:cubicBezTo>
                  <a:pt x="1830670" y="1304960"/>
                  <a:pt x="1835048" y="1305408"/>
                  <a:pt x="1839449" y="1305524"/>
                </a:cubicBezTo>
                <a:cubicBezTo>
                  <a:pt x="1839330" y="1304220"/>
                  <a:pt x="1839330" y="1302934"/>
                  <a:pt x="1839449" y="1301629"/>
                </a:cubicBezTo>
                <a:close/>
                <a:moveTo>
                  <a:pt x="2552757" y="1299680"/>
                </a:moveTo>
                <a:cubicBezTo>
                  <a:pt x="2556409" y="1302506"/>
                  <a:pt x="2560569" y="1304862"/>
                  <a:pt x="2565091" y="1306692"/>
                </a:cubicBezTo>
                <a:lnTo>
                  <a:pt x="2565091" y="1306109"/>
                </a:lnTo>
                <a:cubicBezTo>
                  <a:pt x="2572471" y="1307629"/>
                  <a:pt x="2579993" y="1308680"/>
                  <a:pt x="2587588" y="1309226"/>
                </a:cubicBezTo>
                <a:cubicBezTo>
                  <a:pt x="2595328" y="1306109"/>
                  <a:pt x="2587588" y="1301044"/>
                  <a:pt x="2576946" y="1299680"/>
                </a:cubicBezTo>
                <a:cubicBezTo>
                  <a:pt x="2568890" y="1299310"/>
                  <a:pt x="2560813" y="1299310"/>
                  <a:pt x="2552757" y="1299680"/>
                </a:cubicBezTo>
                <a:close/>
                <a:moveTo>
                  <a:pt x="1511218" y="1299680"/>
                </a:moveTo>
                <a:cubicBezTo>
                  <a:pt x="1508582" y="1299895"/>
                  <a:pt x="1505994" y="1300343"/>
                  <a:pt x="1503477" y="1301044"/>
                </a:cubicBezTo>
                <a:lnTo>
                  <a:pt x="1515573" y="1301629"/>
                </a:lnTo>
                <a:cubicBezTo>
                  <a:pt x="1517338" y="1301746"/>
                  <a:pt x="1519128" y="1301746"/>
                  <a:pt x="1520893" y="1301629"/>
                </a:cubicBezTo>
                <a:cubicBezTo>
                  <a:pt x="1517724" y="1300791"/>
                  <a:pt x="1514509" y="1300149"/>
                  <a:pt x="1511218" y="1299680"/>
                </a:cubicBezTo>
                <a:close/>
                <a:moveTo>
                  <a:pt x="643349" y="1298901"/>
                </a:moveTo>
                <a:cubicBezTo>
                  <a:pt x="640447" y="1300656"/>
                  <a:pt x="641899" y="1305330"/>
                  <a:pt x="646493" y="1307083"/>
                </a:cubicBezTo>
                <a:cubicBezTo>
                  <a:pt x="654259" y="1309420"/>
                  <a:pt x="662410" y="1310724"/>
                  <a:pt x="670681" y="1310978"/>
                </a:cubicBezTo>
                <a:cubicBezTo>
                  <a:pt x="676730" y="1309226"/>
                  <a:pt x="674069" y="1305134"/>
                  <a:pt x="673101" y="1298901"/>
                </a:cubicBezTo>
                <a:lnTo>
                  <a:pt x="671166" y="1298901"/>
                </a:lnTo>
                <a:cubicBezTo>
                  <a:pt x="661925" y="1297967"/>
                  <a:pt x="652590" y="1297967"/>
                  <a:pt x="643349" y="1298901"/>
                </a:cubicBezTo>
                <a:close/>
                <a:moveTo>
                  <a:pt x="3401758" y="1297539"/>
                </a:moveTo>
                <a:cubicBezTo>
                  <a:pt x="3403934" y="1304161"/>
                  <a:pt x="3405872" y="1309808"/>
                  <a:pt x="3407804" y="1317017"/>
                </a:cubicBezTo>
                <a:lnTo>
                  <a:pt x="3465614" y="1324807"/>
                </a:lnTo>
                <a:cubicBezTo>
                  <a:pt x="3465614" y="1320521"/>
                  <a:pt x="3464405" y="1317599"/>
                  <a:pt x="3464164" y="1314483"/>
                </a:cubicBezTo>
                <a:cubicBezTo>
                  <a:pt x="3463923" y="1311367"/>
                  <a:pt x="3464164" y="1310005"/>
                  <a:pt x="3464164" y="1307083"/>
                </a:cubicBezTo>
                <a:close/>
                <a:moveTo>
                  <a:pt x="1732539" y="1293059"/>
                </a:moveTo>
                <a:cubicBezTo>
                  <a:pt x="1730122" y="1293059"/>
                  <a:pt x="1728184" y="1295981"/>
                  <a:pt x="1729637" y="1296564"/>
                </a:cubicBezTo>
                <a:cubicBezTo>
                  <a:pt x="1734957" y="1299680"/>
                  <a:pt x="1741729" y="1301238"/>
                  <a:pt x="1761324" y="1306692"/>
                </a:cubicBezTo>
                <a:lnTo>
                  <a:pt x="1761565" y="1305719"/>
                </a:lnTo>
                <a:cubicBezTo>
                  <a:pt x="1756001" y="1300656"/>
                  <a:pt x="1755033" y="1297928"/>
                  <a:pt x="1750440" y="1295981"/>
                </a:cubicBezTo>
                <a:cubicBezTo>
                  <a:pt x="1744706" y="1294227"/>
                  <a:pt x="1738659" y="1293235"/>
                  <a:pt x="1732539" y="1293059"/>
                </a:cubicBezTo>
                <a:close/>
                <a:moveTo>
                  <a:pt x="479838" y="1292865"/>
                </a:moveTo>
                <a:cubicBezTo>
                  <a:pt x="476694" y="1293856"/>
                  <a:pt x="473840" y="1295298"/>
                  <a:pt x="471372" y="1297149"/>
                </a:cubicBezTo>
                <a:cubicBezTo>
                  <a:pt x="475389" y="1298318"/>
                  <a:pt x="479523" y="1299214"/>
                  <a:pt x="483708" y="1299877"/>
                </a:cubicBezTo>
                <a:cubicBezTo>
                  <a:pt x="488112" y="1298766"/>
                  <a:pt x="492271" y="1297130"/>
                  <a:pt x="496045" y="1295006"/>
                </a:cubicBezTo>
                <a:cubicBezTo>
                  <a:pt x="496045" y="1295006"/>
                  <a:pt x="494592" y="1293644"/>
                  <a:pt x="493142" y="1292865"/>
                </a:cubicBezTo>
                <a:lnTo>
                  <a:pt x="491933" y="1292865"/>
                </a:lnTo>
                <a:cubicBezTo>
                  <a:pt x="487916" y="1292552"/>
                  <a:pt x="483853" y="1292552"/>
                  <a:pt x="479838" y="1292865"/>
                </a:cubicBezTo>
                <a:close/>
                <a:moveTo>
                  <a:pt x="1622968" y="1289358"/>
                </a:moveTo>
                <a:cubicBezTo>
                  <a:pt x="1617886" y="1296370"/>
                  <a:pt x="1641592" y="1296954"/>
                  <a:pt x="1647156" y="1301629"/>
                </a:cubicBezTo>
                <a:cubicBezTo>
                  <a:pt x="1652717" y="1306304"/>
                  <a:pt x="1640142" y="1304940"/>
                  <a:pt x="1631676" y="1304355"/>
                </a:cubicBezTo>
                <a:cubicBezTo>
                  <a:pt x="1641447" y="1309536"/>
                  <a:pt x="1652016" y="1313647"/>
                  <a:pt x="1663119" y="1316626"/>
                </a:cubicBezTo>
                <a:cubicBezTo>
                  <a:pt x="1687985" y="1322255"/>
                  <a:pt x="1713526" y="1325781"/>
                  <a:pt x="1739312" y="1327145"/>
                </a:cubicBezTo>
                <a:cubicBezTo>
                  <a:pt x="1740521" y="1315262"/>
                  <a:pt x="1704240" y="1305330"/>
                  <a:pt x="1689486" y="1293644"/>
                </a:cubicBezTo>
                <a:close/>
                <a:moveTo>
                  <a:pt x="2047469" y="1288969"/>
                </a:moveTo>
                <a:lnTo>
                  <a:pt x="2045775" y="1289748"/>
                </a:lnTo>
                <a:cubicBezTo>
                  <a:pt x="2038761" y="1289748"/>
                  <a:pt x="2031986" y="1290916"/>
                  <a:pt x="2025214" y="1291695"/>
                </a:cubicBezTo>
                <a:cubicBezTo>
                  <a:pt x="2047492" y="1302349"/>
                  <a:pt x="2074171" y="1305369"/>
                  <a:pt x="2099230" y="1300071"/>
                </a:cubicBezTo>
                <a:cubicBezTo>
                  <a:pt x="2084936" y="1290274"/>
                  <a:pt x="2065923" y="1286184"/>
                  <a:pt x="2047469" y="1288969"/>
                </a:cubicBezTo>
                <a:close/>
                <a:moveTo>
                  <a:pt x="5486288" y="1288384"/>
                </a:moveTo>
                <a:lnTo>
                  <a:pt x="5510476" y="1300850"/>
                </a:lnTo>
                <a:cubicBezTo>
                  <a:pt x="5518312" y="1305115"/>
                  <a:pt x="5527624" y="1307277"/>
                  <a:pt x="5537082" y="1307083"/>
                </a:cubicBezTo>
                <a:cubicBezTo>
                  <a:pt x="5548933" y="1307862"/>
                  <a:pt x="5546274" y="1304161"/>
                  <a:pt x="5545065" y="1300850"/>
                </a:cubicBezTo>
                <a:lnTo>
                  <a:pt x="5545065" y="1300265"/>
                </a:lnTo>
                <a:cubicBezTo>
                  <a:pt x="5544799" y="1298005"/>
                  <a:pt x="5544799" y="1295707"/>
                  <a:pt x="5545065" y="1293448"/>
                </a:cubicBezTo>
                <a:close/>
                <a:moveTo>
                  <a:pt x="11909914" y="1285853"/>
                </a:moveTo>
                <a:lnTo>
                  <a:pt x="11914269" y="1292474"/>
                </a:lnTo>
                <a:lnTo>
                  <a:pt x="11927088" y="1292474"/>
                </a:lnTo>
                <a:lnTo>
                  <a:pt x="11922251" y="1287994"/>
                </a:lnTo>
                <a:close/>
                <a:moveTo>
                  <a:pt x="4846270" y="1285268"/>
                </a:moveTo>
                <a:cubicBezTo>
                  <a:pt x="4847723" y="1288190"/>
                  <a:pt x="4846270" y="1290722"/>
                  <a:pt x="4850140" y="1292086"/>
                </a:cubicBezTo>
                <a:cubicBezTo>
                  <a:pt x="4855922" y="1293955"/>
                  <a:pt x="4862065" y="1295083"/>
                  <a:pt x="4868282" y="1295396"/>
                </a:cubicBezTo>
                <a:cubicBezTo>
                  <a:pt x="4877474" y="1294617"/>
                  <a:pt x="4876263" y="1289748"/>
                  <a:pt x="4867073" y="1287215"/>
                </a:cubicBezTo>
                <a:lnTo>
                  <a:pt x="4867556" y="1287994"/>
                </a:lnTo>
                <a:cubicBezTo>
                  <a:pt x="4860519" y="1286767"/>
                  <a:pt x="4853431" y="1285871"/>
                  <a:pt x="4846270" y="1285268"/>
                </a:cubicBezTo>
                <a:close/>
                <a:moveTo>
                  <a:pt x="2642496" y="1284489"/>
                </a:moveTo>
                <a:lnTo>
                  <a:pt x="2645155" y="1286436"/>
                </a:lnTo>
                <a:lnTo>
                  <a:pt x="2648057" y="1285657"/>
                </a:lnTo>
                <a:close/>
                <a:moveTo>
                  <a:pt x="3141253" y="1279814"/>
                </a:moveTo>
                <a:cubicBezTo>
                  <a:pt x="3127949" y="1289748"/>
                  <a:pt x="3148267" y="1302797"/>
                  <a:pt x="3153348" y="1315068"/>
                </a:cubicBezTo>
                <a:cubicBezTo>
                  <a:pt x="3193039" y="1321865"/>
                  <a:pt x="3231885" y="1331506"/>
                  <a:pt x="3269448" y="1343894"/>
                </a:cubicBezTo>
                <a:cubicBezTo>
                  <a:pt x="3282293" y="1346933"/>
                  <a:pt x="3295523" y="1348900"/>
                  <a:pt x="3308875" y="1349738"/>
                </a:cubicBezTo>
                <a:cubicBezTo>
                  <a:pt x="3317101" y="1341363"/>
                  <a:pt x="3304523" y="1333960"/>
                  <a:pt x="3284687" y="1326754"/>
                </a:cubicBezTo>
                <a:lnTo>
                  <a:pt x="3374911" y="1332208"/>
                </a:lnTo>
                <a:cubicBezTo>
                  <a:pt x="3362864" y="1327942"/>
                  <a:pt x="3350189" y="1325002"/>
                  <a:pt x="3337177" y="1323443"/>
                </a:cubicBezTo>
                <a:cubicBezTo>
                  <a:pt x="3326776" y="1320521"/>
                  <a:pt x="3316859" y="1316820"/>
                  <a:pt x="3306940" y="1313510"/>
                </a:cubicBezTo>
                <a:cubicBezTo>
                  <a:pt x="3303337" y="1313978"/>
                  <a:pt x="3299660" y="1313978"/>
                  <a:pt x="3296056" y="1313510"/>
                </a:cubicBezTo>
                <a:cubicBezTo>
                  <a:pt x="3274553" y="1309361"/>
                  <a:pt x="3253871" y="1302817"/>
                  <a:pt x="3234617" y="1294032"/>
                </a:cubicBezTo>
                <a:lnTo>
                  <a:pt x="3249615" y="1294032"/>
                </a:lnTo>
                <a:lnTo>
                  <a:pt x="3234376" y="1290331"/>
                </a:lnTo>
                <a:cubicBezTo>
                  <a:pt x="3204190" y="1283009"/>
                  <a:pt x="3172770" y="1279463"/>
                  <a:pt x="3141253" y="1279814"/>
                </a:cubicBezTo>
                <a:close/>
                <a:moveTo>
                  <a:pt x="3271868" y="1277866"/>
                </a:moveTo>
                <a:cubicBezTo>
                  <a:pt x="3264854" y="1277866"/>
                  <a:pt x="3255179" y="1281178"/>
                  <a:pt x="3267998" y="1284683"/>
                </a:cubicBezTo>
                <a:cubicBezTo>
                  <a:pt x="3293395" y="1291889"/>
                  <a:pt x="3275980" y="1295981"/>
                  <a:pt x="3286864" y="1302408"/>
                </a:cubicBezTo>
                <a:cubicBezTo>
                  <a:pt x="3301839" y="1303050"/>
                  <a:pt x="3316738" y="1300343"/>
                  <a:pt x="3329920" y="1294617"/>
                </a:cubicBezTo>
                <a:lnTo>
                  <a:pt x="3323147" y="1285268"/>
                </a:lnTo>
                <a:cubicBezTo>
                  <a:pt x="3307037" y="1279522"/>
                  <a:pt x="3289454" y="1276991"/>
                  <a:pt x="3271868" y="1277866"/>
                </a:cubicBezTo>
                <a:close/>
                <a:moveTo>
                  <a:pt x="1791799" y="1277671"/>
                </a:moveTo>
                <a:cubicBezTo>
                  <a:pt x="1789793" y="1277770"/>
                  <a:pt x="1788292" y="1279172"/>
                  <a:pt x="1788414" y="1280769"/>
                </a:cubicBezTo>
                <a:cubicBezTo>
                  <a:pt x="1788485" y="1281626"/>
                  <a:pt x="1789019" y="1282424"/>
                  <a:pt x="1789864" y="1282931"/>
                </a:cubicBezTo>
                <a:cubicBezTo>
                  <a:pt x="1796540" y="1284976"/>
                  <a:pt x="1803435" y="1286612"/>
                  <a:pt x="1810426" y="1287800"/>
                </a:cubicBezTo>
                <a:cubicBezTo>
                  <a:pt x="1810426" y="1284683"/>
                  <a:pt x="1812117" y="1282346"/>
                  <a:pt x="1808974" y="1280982"/>
                </a:cubicBezTo>
                <a:cubicBezTo>
                  <a:pt x="1803603" y="1278898"/>
                  <a:pt x="1797749" y="1277770"/>
                  <a:pt x="1791799" y="1277671"/>
                </a:cubicBezTo>
                <a:close/>
                <a:moveTo>
                  <a:pt x="2917029" y="1274555"/>
                </a:moveTo>
                <a:cubicBezTo>
                  <a:pt x="2912699" y="1278782"/>
                  <a:pt x="2908661" y="1283203"/>
                  <a:pt x="2904936" y="1287800"/>
                </a:cubicBezTo>
                <a:cubicBezTo>
                  <a:pt x="2900581" y="1293838"/>
                  <a:pt x="2917514" y="1297343"/>
                  <a:pt x="2932268" y="1301044"/>
                </a:cubicBezTo>
                <a:lnTo>
                  <a:pt x="2922834" y="1303381"/>
                </a:lnTo>
                <a:cubicBezTo>
                  <a:pt x="2915094" y="1305913"/>
                  <a:pt x="2914367" y="1309420"/>
                  <a:pt x="2925736" y="1314289"/>
                </a:cubicBezTo>
                <a:cubicBezTo>
                  <a:pt x="2930188" y="1315458"/>
                  <a:pt x="2934833" y="1316041"/>
                  <a:pt x="2939525" y="1316041"/>
                </a:cubicBezTo>
                <a:cubicBezTo>
                  <a:pt x="2953794" y="1316041"/>
                  <a:pt x="2955730" y="1312925"/>
                  <a:pt x="2949201" y="1307667"/>
                </a:cubicBezTo>
                <a:cubicBezTo>
                  <a:pt x="2947022" y="1305913"/>
                  <a:pt x="2943878" y="1304161"/>
                  <a:pt x="2941217" y="1302408"/>
                </a:cubicBezTo>
                <a:cubicBezTo>
                  <a:pt x="2951062" y="1303868"/>
                  <a:pt x="2960979" y="1304921"/>
                  <a:pt x="2970969" y="1305524"/>
                </a:cubicBezTo>
                <a:cubicBezTo>
                  <a:pt x="2995835" y="1306109"/>
                  <a:pt x="3020046" y="1312029"/>
                  <a:pt x="3041113" y="1322664"/>
                </a:cubicBezTo>
                <a:lnTo>
                  <a:pt x="3089489" y="1316820"/>
                </a:lnTo>
                <a:cubicBezTo>
                  <a:pt x="3085863" y="1313315"/>
                  <a:pt x="3085378" y="1311172"/>
                  <a:pt x="3081993" y="1310005"/>
                </a:cubicBezTo>
                <a:lnTo>
                  <a:pt x="3018136" y="1287215"/>
                </a:lnTo>
                <a:lnTo>
                  <a:pt x="2970486" y="1295202"/>
                </a:lnTo>
                <a:close/>
                <a:moveTo>
                  <a:pt x="352369" y="1273191"/>
                </a:moveTo>
                <a:lnTo>
                  <a:pt x="353067" y="1273529"/>
                </a:lnTo>
                <a:lnTo>
                  <a:pt x="339547" y="1277283"/>
                </a:lnTo>
                <a:cubicBezTo>
                  <a:pt x="350190" y="1282152"/>
                  <a:pt x="361074" y="1284098"/>
                  <a:pt x="363735" y="1281373"/>
                </a:cubicBezTo>
                <a:cubicBezTo>
                  <a:pt x="365066" y="1280009"/>
                  <a:pt x="363494" y="1278694"/>
                  <a:pt x="360955" y="1277355"/>
                </a:cubicBezTo>
                <a:lnTo>
                  <a:pt x="353067" y="1273529"/>
                </a:lnTo>
                <a:lnTo>
                  <a:pt x="353578" y="1273387"/>
                </a:lnTo>
                <a:close/>
                <a:moveTo>
                  <a:pt x="2426979" y="1271050"/>
                </a:moveTo>
                <a:cubicBezTo>
                  <a:pt x="2426979" y="1272412"/>
                  <a:pt x="2425527" y="1274555"/>
                  <a:pt x="2426979" y="1274946"/>
                </a:cubicBezTo>
                <a:cubicBezTo>
                  <a:pt x="2435446" y="1277283"/>
                  <a:pt x="2444395" y="1279230"/>
                  <a:pt x="2453585" y="1280982"/>
                </a:cubicBezTo>
                <a:cubicBezTo>
                  <a:pt x="2454794" y="1282931"/>
                  <a:pt x="2458666" y="1279814"/>
                  <a:pt x="2458666" y="1278645"/>
                </a:cubicBezTo>
                <a:lnTo>
                  <a:pt x="2458423" y="1278062"/>
                </a:lnTo>
                <a:cubicBezTo>
                  <a:pt x="2449207" y="1272958"/>
                  <a:pt x="2438130" y="1270484"/>
                  <a:pt x="2426979" y="1271050"/>
                </a:cubicBezTo>
                <a:close/>
                <a:moveTo>
                  <a:pt x="1908628" y="1270075"/>
                </a:moveTo>
                <a:cubicBezTo>
                  <a:pt x="1900525" y="1269940"/>
                  <a:pt x="1892447" y="1270406"/>
                  <a:pt x="1884440" y="1271439"/>
                </a:cubicBezTo>
                <a:cubicBezTo>
                  <a:pt x="1866784" y="1271439"/>
                  <a:pt x="1848401" y="1271439"/>
                  <a:pt x="1823486" y="1271439"/>
                </a:cubicBezTo>
                <a:lnTo>
                  <a:pt x="1863396" y="1284683"/>
                </a:lnTo>
                <a:lnTo>
                  <a:pt x="1855897" y="1287215"/>
                </a:lnTo>
                <a:cubicBezTo>
                  <a:pt x="1852030" y="1288773"/>
                  <a:pt x="1851303" y="1290527"/>
                  <a:pt x="1861946" y="1291695"/>
                </a:cubicBezTo>
                <a:cubicBezTo>
                  <a:pt x="1866299" y="1291987"/>
                  <a:pt x="1870654" y="1291987"/>
                  <a:pt x="1875006" y="1291695"/>
                </a:cubicBezTo>
                <a:lnTo>
                  <a:pt x="1928946" y="1301629"/>
                </a:lnTo>
                <a:cubicBezTo>
                  <a:pt x="1943944" y="1308641"/>
                  <a:pt x="1955069" y="1314289"/>
                  <a:pt x="1968615" y="1319548"/>
                </a:cubicBezTo>
                <a:cubicBezTo>
                  <a:pt x="1982160" y="1324807"/>
                  <a:pt x="1998608" y="1329676"/>
                  <a:pt x="2013847" y="1334739"/>
                </a:cubicBezTo>
                <a:cubicBezTo>
                  <a:pt x="2012951" y="1336124"/>
                  <a:pt x="2012130" y="1337563"/>
                  <a:pt x="2011427" y="1339025"/>
                </a:cubicBezTo>
                <a:lnTo>
                  <a:pt x="2023037" y="1336297"/>
                </a:lnTo>
                <a:lnTo>
                  <a:pt x="2060044" y="1334739"/>
                </a:lnTo>
                <a:cubicBezTo>
                  <a:pt x="2057868" y="1331429"/>
                  <a:pt x="2037309" y="1328312"/>
                  <a:pt x="2047225" y="1324223"/>
                </a:cubicBezTo>
                <a:cubicBezTo>
                  <a:pt x="2057142" y="1320133"/>
                  <a:pt x="2053272" y="1316432"/>
                  <a:pt x="2057386" y="1310393"/>
                </a:cubicBezTo>
                <a:cubicBezTo>
                  <a:pt x="2042629" y="1309226"/>
                  <a:pt x="2033198" y="1307862"/>
                  <a:pt x="2025457" y="1307862"/>
                </a:cubicBezTo>
                <a:cubicBezTo>
                  <a:pt x="2017717" y="1307862"/>
                  <a:pt x="2005139" y="1309226"/>
                  <a:pt x="1993770" y="1309029"/>
                </a:cubicBezTo>
                <a:cubicBezTo>
                  <a:pt x="1987094" y="1307960"/>
                  <a:pt x="1980540" y="1306479"/>
                  <a:pt x="1974179" y="1304551"/>
                </a:cubicBezTo>
                <a:lnTo>
                  <a:pt x="1981919" y="1299680"/>
                </a:lnTo>
                <a:cubicBezTo>
                  <a:pt x="1992270" y="1303829"/>
                  <a:pt x="2004461" y="1303829"/>
                  <a:pt x="2014815" y="1299680"/>
                </a:cubicBezTo>
                <a:cubicBezTo>
                  <a:pt x="2018248" y="1297343"/>
                  <a:pt x="2020958" y="1294423"/>
                  <a:pt x="2022796" y="1291110"/>
                </a:cubicBezTo>
                <a:cubicBezTo>
                  <a:pt x="2017232" y="1288442"/>
                  <a:pt x="2011404" y="1286164"/>
                  <a:pt x="2005381" y="1284295"/>
                </a:cubicBezTo>
                <a:cubicBezTo>
                  <a:pt x="1972970" y="1277283"/>
                  <a:pt x="1942009" y="1279620"/>
                  <a:pt x="1908628" y="1270075"/>
                </a:cubicBezTo>
                <a:close/>
                <a:moveTo>
                  <a:pt x="3184065" y="1269881"/>
                </a:moveTo>
                <a:cubicBezTo>
                  <a:pt x="3186122" y="1271653"/>
                  <a:pt x="3188588" y="1273113"/>
                  <a:pt x="3191323" y="1274167"/>
                </a:cubicBezTo>
                <a:cubicBezTo>
                  <a:pt x="3195312" y="1274848"/>
                  <a:pt x="3199426" y="1274848"/>
                  <a:pt x="3203415" y="1274167"/>
                </a:cubicBezTo>
                <a:cubicBezTo>
                  <a:pt x="3206077" y="1274555"/>
                  <a:pt x="3202933" y="1272218"/>
                  <a:pt x="3201239" y="1269881"/>
                </a:cubicBezTo>
                <a:lnTo>
                  <a:pt x="3200030" y="1269881"/>
                </a:lnTo>
                <a:close/>
                <a:moveTo>
                  <a:pt x="2122451" y="1269686"/>
                </a:moveTo>
                <a:cubicBezTo>
                  <a:pt x="2117613" y="1268907"/>
                  <a:pt x="2119548" y="1271633"/>
                  <a:pt x="2118098" y="1272608"/>
                </a:cubicBezTo>
                <a:cubicBezTo>
                  <a:pt x="2122306" y="1272901"/>
                  <a:pt x="2126514" y="1272764"/>
                  <a:pt x="2130676" y="1272218"/>
                </a:cubicBezTo>
                <a:lnTo>
                  <a:pt x="2129465" y="1272997"/>
                </a:lnTo>
                <a:cubicBezTo>
                  <a:pt x="2132126" y="1273230"/>
                  <a:pt x="2134788" y="1273230"/>
                  <a:pt x="2137449" y="1272997"/>
                </a:cubicBezTo>
                <a:cubicBezTo>
                  <a:pt x="2132367" y="1271829"/>
                  <a:pt x="2127289" y="1270465"/>
                  <a:pt x="2122451" y="1269686"/>
                </a:cubicBezTo>
                <a:close/>
                <a:moveTo>
                  <a:pt x="1606520" y="1269686"/>
                </a:moveTo>
                <a:cubicBezTo>
                  <a:pt x="1607244" y="1271829"/>
                  <a:pt x="1608986" y="1273639"/>
                  <a:pt x="1611358" y="1274749"/>
                </a:cubicBezTo>
                <a:cubicBezTo>
                  <a:pt x="1621564" y="1279152"/>
                  <a:pt x="1633319" y="1280671"/>
                  <a:pt x="1644736" y="1279035"/>
                </a:cubicBezTo>
                <a:lnTo>
                  <a:pt x="1646397" y="1274642"/>
                </a:lnTo>
                <a:lnTo>
                  <a:pt x="1647156" y="1274749"/>
                </a:lnTo>
                <a:lnTo>
                  <a:pt x="1646430" y="1274555"/>
                </a:lnTo>
                <a:lnTo>
                  <a:pt x="1646397" y="1274642"/>
                </a:lnTo>
                <a:lnTo>
                  <a:pt x="1611358" y="1269686"/>
                </a:lnTo>
                <a:cubicBezTo>
                  <a:pt x="1609423" y="1269686"/>
                  <a:pt x="1606279" y="1269686"/>
                  <a:pt x="1606520" y="1269686"/>
                </a:cubicBezTo>
                <a:close/>
                <a:moveTo>
                  <a:pt x="2162604" y="1267738"/>
                </a:moveTo>
                <a:lnTo>
                  <a:pt x="2144222" y="1271439"/>
                </a:lnTo>
                <a:cubicBezTo>
                  <a:pt x="2166957" y="1275725"/>
                  <a:pt x="2168410" y="1275334"/>
                  <a:pt x="2162604" y="1267738"/>
                </a:cubicBezTo>
                <a:close/>
                <a:moveTo>
                  <a:pt x="2934203" y="1265985"/>
                </a:moveTo>
                <a:lnTo>
                  <a:pt x="2932994" y="1268128"/>
                </a:lnTo>
                <a:lnTo>
                  <a:pt x="2947022" y="1268128"/>
                </a:lnTo>
                <a:close/>
                <a:moveTo>
                  <a:pt x="2202270" y="1264233"/>
                </a:moveTo>
                <a:cubicBezTo>
                  <a:pt x="2193299" y="1264388"/>
                  <a:pt x="2184324" y="1264991"/>
                  <a:pt x="2175423" y="1265985"/>
                </a:cubicBezTo>
                <a:cubicBezTo>
                  <a:pt x="2185825" y="1267738"/>
                  <a:pt x="2197191" y="1269881"/>
                  <a:pt x="2208561" y="1271244"/>
                </a:cubicBezTo>
                <a:lnTo>
                  <a:pt x="2209528" y="1271244"/>
                </a:lnTo>
                <a:cubicBezTo>
                  <a:pt x="2212624" y="1271167"/>
                  <a:pt x="2215671" y="1270564"/>
                  <a:pt x="2218477" y="1269492"/>
                </a:cubicBezTo>
                <a:cubicBezTo>
                  <a:pt x="2213302" y="1267310"/>
                  <a:pt x="2207882" y="1265558"/>
                  <a:pt x="2202270" y="1264233"/>
                </a:cubicBezTo>
                <a:close/>
                <a:moveTo>
                  <a:pt x="5048241" y="1261701"/>
                </a:moveTo>
                <a:cubicBezTo>
                  <a:pt x="5038083" y="1263454"/>
                  <a:pt x="5038324" y="1268713"/>
                  <a:pt x="5048241" y="1271050"/>
                </a:cubicBezTo>
                <a:lnTo>
                  <a:pt x="5048241" y="1270854"/>
                </a:lnTo>
                <a:cubicBezTo>
                  <a:pt x="5053805" y="1272238"/>
                  <a:pt x="5059633" y="1272705"/>
                  <a:pt x="5065415" y="1272218"/>
                </a:cubicBezTo>
                <a:cubicBezTo>
                  <a:pt x="5066865" y="1269881"/>
                  <a:pt x="5065415" y="1266570"/>
                  <a:pt x="5063721" y="1263648"/>
                </a:cubicBezTo>
                <a:cubicBezTo>
                  <a:pt x="5058642" y="1262654"/>
                  <a:pt x="5053464" y="1261994"/>
                  <a:pt x="5048241" y="1261701"/>
                </a:cubicBezTo>
                <a:close/>
                <a:moveTo>
                  <a:pt x="3041357" y="1261701"/>
                </a:moveTo>
                <a:cubicBezTo>
                  <a:pt x="3037001" y="1261701"/>
                  <a:pt x="3033375" y="1265206"/>
                  <a:pt x="3035793" y="1267155"/>
                </a:cubicBezTo>
                <a:cubicBezTo>
                  <a:pt x="3041694" y="1270056"/>
                  <a:pt x="3048274" y="1271925"/>
                  <a:pt x="3055143" y="1272608"/>
                </a:cubicBezTo>
                <a:cubicBezTo>
                  <a:pt x="3059740" y="1272803"/>
                  <a:pt x="3066027" y="1271244"/>
                  <a:pt x="3067238" y="1269296"/>
                </a:cubicBezTo>
                <a:lnTo>
                  <a:pt x="3068447" y="1269881"/>
                </a:lnTo>
                <a:cubicBezTo>
                  <a:pt x="3068447" y="1268128"/>
                  <a:pt x="3064577" y="1264818"/>
                  <a:pt x="3061675" y="1261701"/>
                </a:cubicBezTo>
                <a:cubicBezTo>
                  <a:pt x="3054925" y="1261174"/>
                  <a:pt x="3048104" y="1261174"/>
                  <a:pt x="3041357" y="1261701"/>
                </a:cubicBezTo>
                <a:close/>
                <a:moveTo>
                  <a:pt x="2688934" y="1259947"/>
                </a:moveTo>
                <a:cubicBezTo>
                  <a:pt x="2683977" y="1259188"/>
                  <a:pt x="2678850" y="1260026"/>
                  <a:pt x="2674665" y="1262284"/>
                </a:cubicBezTo>
                <a:cubicBezTo>
                  <a:pt x="2674665" y="1263842"/>
                  <a:pt x="2677568" y="1267543"/>
                  <a:pt x="2682647" y="1269492"/>
                </a:cubicBezTo>
                <a:cubicBezTo>
                  <a:pt x="2700788" y="1276113"/>
                  <a:pt x="2720380" y="1282346"/>
                  <a:pt x="2741424" y="1288969"/>
                </a:cubicBezTo>
                <a:lnTo>
                  <a:pt x="2797782" y="1295981"/>
                </a:lnTo>
                <a:cubicBezTo>
                  <a:pt x="2797300" y="1299292"/>
                  <a:pt x="2797300" y="1301044"/>
                  <a:pt x="2796088" y="1302408"/>
                </a:cubicBezTo>
                <a:lnTo>
                  <a:pt x="2796815" y="1301629"/>
                </a:lnTo>
                <a:lnTo>
                  <a:pt x="2808666" y="1301629"/>
                </a:lnTo>
                <a:cubicBezTo>
                  <a:pt x="2815439" y="1303244"/>
                  <a:pt x="2822430" y="1304298"/>
                  <a:pt x="2829469" y="1304745"/>
                </a:cubicBezTo>
                <a:cubicBezTo>
                  <a:pt x="2831597" y="1304512"/>
                  <a:pt x="2833073" y="1302954"/>
                  <a:pt x="2832783" y="1301238"/>
                </a:cubicBezTo>
                <a:cubicBezTo>
                  <a:pt x="2832638" y="1300382"/>
                  <a:pt x="2832057" y="1299603"/>
                  <a:pt x="2831160" y="1299097"/>
                </a:cubicBezTo>
                <a:cubicBezTo>
                  <a:pt x="2813600" y="1287937"/>
                  <a:pt x="2793066" y="1280203"/>
                  <a:pt x="2771176" y="1276504"/>
                </a:cubicBezTo>
                <a:cubicBezTo>
                  <a:pt x="2743601" y="1271633"/>
                  <a:pt x="2716510" y="1265206"/>
                  <a:pt x="2688934" y="1259947"/>
                </a:cubicBezTo>
                <a:close/>
                <a:moveTo>
                  <a:pt x="3981545" y="1258388"/>
                </a:moveTo>
                <a:cubicBezTo>
                  <a:pt x="3978160" y="1258000"/>
                  <a:pt x="3979128" y="1260726"/>
                  <a:pt x="3977675" y="1263454"/>
                </a:cubicBezTo>
                <a:cubicBezTo>
                  <a:pt x="3984255" y="1264836"/>
                  <a:pt x="3990979" y="1265809"/>
                  <a:pt x="3997752" y="1266376"/>
                </a:cubicBezTo>
                <a:cubicBezTo>
                  <a:pt x="4002107" y="1266376"/>
                  <a:pt x="4002348" y="1263454"/>
                  <a:pt x="4005734" y="1260922"/>
                </a:cubicBezTo>
                <a:cubicBezTo>
                  <a:pt x="3997800" y="1259460"/>
                  <a:pt x="3989697" y="1258624"/>
                  <a:pt x="3981545" y="1258388"/>
                </a:cubicBezTo>
                <a:close/>
                <a:moveTo>
                  <a:pt x="2574525" y="1258388"/>
                </a:moveTo>
                <a:lnTo>
                  <a:pt x="2552757" y="1272412"/>
                </a:lnTo>
                <a:cubicBezTo>
                  <a:pt x="2576461" y="1281178"/>
                  <a:pt x="2591458" y="1284098"/>
                  <a:pt x="2601134" y="1280594"/>
                </a:cubicBezTo>
                <a:lnTo>
                  <a:pt x="2601134" y="1280009"/>
                </a:lnTo>
                <a:cubicBezTo>
                  <a:pt x="2612500" y="1275919"/>
                  <a:pt x="2605971" y="1271050"/>
                  <a:pt x="2574525" y="1258388"/>
                </a:cubicBezTo>
                <a:close/>
                <a:moveTo>
                  <a:pt x="2065608" y="1256830"/>
                </a:moveTo>
                <a:cubicBezTo>
                  <a:pt x="2062706" y="1256830"/>
                  <a:pt x="2062223" y="1258585"/>
                  <a:pt x="2060771" y="1259752"/>
                </a:cubicBezTo>
                <a:lnTo>
                  <a:pt x="2071413" y="1261505"/>
                </a:lnTo>
                <a:lnTo>
                  <a:pt x="2075769" y="1258585"/>
                </a:lnTo>
                <a:cubicBezTo>
                  <a:pt x="2072478" y="1257687"/>
                  <a:pt x="2069067" y="1257104"/>
                  <a:pt x="2065608" y="1256830"/>
                </a:cubicBezTo>
                <a:close/>
                <a:moveTo>
                  <a:pt x="1306103" y="1256442"/>
                </a:moveTo>
                <a:lnTo>
                  <a:pt x="1328115" y="1265791"/>
                </a:lnTo>
                <a:cubicBezTo>
                  <a:pt x="1324727" y="1261895"/>
                  <a:pt x="1326421" y="1256830"/>
                  <a:pt x="1306103" y="1256442"/>
                </a:cubicBezTo>
                <a:close/>
                <a:moveTo>
                  <a:pt x="5110647" y="1255663"/>
                </a:moveTo>
                <a:lnTo>
                  <a:pt x="5111858" y="1256040"/>
                </a:lnTo>
                <a:lnTo>
                  <a:pt x="5119596" y="1267934"/>
                </a:lnTo>
                <a:cubicBezTo>
                  <a:pt x="5126344" y="1272451"/>
                  <a:pt x="5135051" y="1274614"/>
                  <a:pt x="5143785" y="1273970"/>
                </a:cubicBezTo>
                <a:cubicBezTo>
                  <a:pt x="5148137" y="1273970"/>
                  <a:pt x="5147654" y="1268713"/>
                  <a:pt x="5143785" y="1265985"/>
                </a:cubicBezTo>
                <a:lnTo>
                  <a:pt x="5111858" y="1256040"/>
                </a:lnTo>
                <a:lnTo>
                  <a:pt x="5111612" y="1255663"/>
                </a:lnTo>
                <a:close/>
                <a:moveTo>
                  <a:pt x="1872830" y="1255272"/>
                </a:moveTo>
                <a:lnTo>
                  <a:pt x="1871862" y="1256051"/>
                </a:lnTo>
                <a:cubicBezTo>
                  <a:pt x="1867218" y="1256305"/>
                  <a:pt x="1862599" y="1256890"/>
                  <a:pt x="1858076" y="1257806"/>
                </a:cubicBezTo>
                <a:cubicBezTo>
                  <a:pt x="1856141" y="1257806"/>
                  <a:pt x="1858076" y="1260143"/>
                  <a:pt x="1858076" y="1261505"/>
                </a:cubicBezTo>
                <a:cubicBezTo>
                  <a:pt x="1862162" y="1261875"/>
                  <a:pt x="1866324" y="1261875"/>
                  <a:pt x="1870410" y="1261505"/>
                </a:cubicBezTo>
                <a:cubicBezTo>
                  <a:pt x="1872200" y="1259773"/>
                  <a:pt x="1873071" y="1257532"/>
                  <a:pt x="1872830" y="1255272"/>
                </a:cubicBezTo>
                <a:close/>
                <a:moveTo>
                  <a:pt x="1451716" y="1251573"/>
                </a:moveTo>
                <a:cubicBezTo>
                  <a:pt x="1445426" y="1253910"/>
                  <a:pt x="1443976" y="1258000"/>
                  <a:pt x="1436718" y="1259558"/>
                </a:cubicBezTo>
                <a:cubicBezTo>
                  <a:pt x="1429245" y="1260298"/>
                  <a:pt x="1421698" y="1260298"/>
                  <a:pt x="1414224" y="1259558"/>
                </a:cubicBezTo>
                <a:lnTo>
                  <a:pt x="1377699" y="1267543"/>
                </a:lnTo>
                <a:lnTo>
                  <a:pt x="1454134" y="1272024"/>
                </a:lnTo>
                <a:cubicBezTo>
                  <a:pt x="1454400" y="1278588"/>
                  <a:pt x="1455538" y="1285131"/>
                  <a:pt x="1457521" y="1291501"/>
                </a:cubicBezTo>
                <a:cubicBezTo>
                  <a:pt x="1461148" y="1299680"/>
                  <a:pt x="1472758" y="1302018"/>
                  <a:pt x="1500334" y="1300656"/>
                </a:cubicBezTo>
                <a:cubicBezTo>
                  <a:pt x="1497672" y="1296760"/>
                  <a:pt x="1494287" y="1292474"/>
                  <a:pt x="1509041" y="1293448"/>
                </a:cubicBezTo>
                <a:cubicBezTo>
                  <a:pt x="1523795" y="1294423"/>
                  <a:pt x="1540243" y="1296175"/>
                  <a:pt x="1555965" y="1297734"/>
                </a:cubicBezTo>
                <a:lnTo>
                  <a:pt x="1573624" y="1293253"/>
                </a:lnTo>
                <a:cubicBezTo>
                  <a:pt x="1564431" y="1278256"/>
                  <a:pt x="1523795" y="1278841"/>
                  <a:pt x="1495981" y="1269686"/>
                </a:cubicBezTo>
                <a:lnTo>
                  <a:pt x="1515329" y="1262284"/>
                </a:lnTo>
                <a:cubicBezTo>
                  <a:pt x="1496464" y="1252604"/>
                  <a:pt x="1473822" y="1248786"/>
                  <a:pt x="1451716" y="1251573"/>
                </a:cubicBezTo>
                <a:close/>
                <a:moveTo>
                  <a:pt x="2205899" y="1249236"/>
                </a:moveTo>
                <a:cubicBezTo>
                  <a:pt x="2200338" y="1256636"/>
                  <a:pt x="2225491" y="1258779"/>
                  <a:pt x="2233475" y="1263454"/>
                </a:cubicBezTo>
                <a:cubicBezTo>
                  <a:pt x="2241456" y="1268128"/>
                  <a:pt x="2249923" y="1273970"/>
                  <a:pt x="2260322" y="1279035"/>
                </a:cubicBezTo>
                <a:cubicBezTo>
                  <a:pt x="2266975" y="1280495"/>
                  <a:pt x="2273771" y="1281412"/>
                  <a:pt x="2280642" y="1281761"/>
                </a:cubicBezTo>
                <a:lnTo>
                  <a:pt x="2316438" y="1290722"/>
                </a:lnTo>
                <a:cubicBezTo>
                  <a:pt x="2306280" y="1295202"/>
                  <a:pt x="2297573" y="1299097"/>
                  <a:pt x="2328533" y="1307277"/>
                </a:cubicBezTo>
                <a:cubicBezTo>
                  <a:pt x="2336781" y="1310471"/>
                  <a:pt x="2344303" y="1314757"/>
                  <a:pt x="2350786" y="1319937"/>
                </a:cubicBezTo>
                <a:lnTo>
                  <a:pt x="2328775" y="1323053"/>
                </a:lnTo>
                <a:lnTo>
                  <a:pt x="2258872" y="1307667"/>
                </a:lnTo>
                <a:cubicBezTo>
                  <a:pt x="2256236" y="1303187"/>
                  <a:pt x="2252896" y="1298999"/>
                  <a:pt x="2248955" y="1295202"/>
                </a:cubicBezTo>
                <a:cubicBezTo>
                  <a:pt x="2243996" y="1291889"/>
                  <a:pt x="2238094" y="1289611"/>
                  <a:pt x="2231781" y="1288579"/>
                </a:cubicBezTo>
                <a:cubicBezTo>
                  <a:pt x="2223848" y="1287002"/>
                  <a:pt x="2215526" y="1287002"/>
                  <a:pt x="2207593" y="1288579"/>
                </a:cubicBezTo>
                <a:cubicBezTo>
                  <a:pt x="2200917" y="1294480"/>
                  <a:pt x="2195137" y="1301026"/>
                  <a:pt x="2190419" y="1308056"/>
                </a:cubicBezTo>
                <a:lnTo>
                  <a:pt x="2253549" y="1321106"/>
                </a:lnTo>
                <a:lnTo>
                  <a:pt x="2264436" y="1336882"/>
                </a:lnTo>
                <a:lnTo>
                  <a:pt x="2216059" y="1343115"/>
                </a:lnTo>
                <a:lnTo>
                  <a:pt x="2291282" y="1373499"/>
                </a:lnTo>
                <a:cubicBezTo>
                  <a:pt x="2320552" y="1367461"/>
                  <a:pt x="2322728" y="1367852"/>
                  <a:pt x="2322728" y="1360646"/>
                </a:cubicBezTo>
                <a:cubicBezTo>
                  <a:pt x="2322728" y="1353437"/>
                  <a:pt x="2338935" y="1358112"/>
                  <a:pt x="2351028" y="1360646"/>
                </a:cubicBezTo>
                <a:lnTo>
                  <a:pt x="2344740" y="1375837"/>
                </a:lnTo>
                <a:cubicBezTo>
                  <a:pt x="2355865" y="1384212"/>
                  <a:pt x="2365299" y="1392198"/>
                  <a:pt x="2377636" y="1399989"/>
                </a:cubicBezTo>
                <a:cubicBezTo>
                  <a:pt x="2391593" y="1407313"/>
                  <a:pt x="2408233" y="1410546"/>
                  <a:pt x="2424803" y="1409143"/>
                </a:cubicBezTo>
                <a:lnTo>
                  <a:pt x="2418754" y="1402911"/>
                </a:lnTo>
                <a:lnTo>
                  <a:pt x="2411258" y="1394146"/>
                </a:lnTo>
                <a:lnTo>
                  <a:pt x="2473662" y="1397457"/>
                </a:lnTo>
                <a:lnTo>
                  <a:pt x="2499300" y="1407585"/>
                </a:lnTo>
                <a:cubicBezTo>
                  <a:pt x="2508734" y="1405833"/>
                  <a:pt x="2523488" y="1405054"/>
                  <a:pt x="2524941" y="1401741"/>
                </a:cubicBezTo>
                <a:cubicBezTo>
                  <a:pt x="2526391" y="1398430"/>
                  <a:pt x="2519862" y="1391809"/>
                  <a:pt x="2512363" y="1386744"/>
                </a:cubicBezTo>
                <a:cubicBezTo>
                  <a:pt x="2487763" y="1372857"/>
                  <a:pt x="2460213" y="1362690"/>
                  <a:pt x="2431091" y="1356750"/>
                </a:cubicBezTo>
                <a:cubicBezTo>
                  <a:pt x="2436678" y="1355912"/>
                  <a:pt x="2442434" y="1355912"/>
                  <a:pt x="2448024" y="1356750"/>
                </a:cubicBezTo>
                <a:cubicBezTo>
                  <a:pt x="2486966" y="1366293"/>
                  <a:pt x="2525908" y="1376227"/>
                  <a:pt x="2563641" y="1386550"/>
                </a:cubicBezTo>
                <a:cubicBezTo>
                  <a:pt x="2573243" y="1389899"/>
                  <a:pt x="2582339" y="1394165"/>
                  <a:pt x="2590732" y="1399209"/>
                </a:cubicBezTo>
                <a:lnTo>
                  <a:pt x="2590491" y="1399209"/>
                </a:lnTo>
                <a:cubicBezTo>
                  <a:pt x="2590491" y="1401158"/>
                  <a:pt x="2588556" y="1403495"/>
                  <a:pt x="2590491" y="1404857"/>
                </a:cubicBezTo>
                <a:cubicBezTo>
                  <a:pt x="2596271" y="1407254"/>
                  <a:pt x="2602632" y="1408597"/>
                  <a:pt x="2609115" y="1408753"/>
                </a:cubicBezTo>
                <a:cubicBezTo>
                  <a:pt x="2617292" y="1408051"/>
                  <a:pt x="2625370" y="1406824"/>
                  <a:pt x="2633303" y="1405054"/>
                </a:cubicBezTo>
                <a:lnTo>
                  <a:pt x="2641897" y="1409168"/>
                </a:lnTo>
                <a:lnTo>
                  <a:pt x="2605971" y="1416740"/>
                </a:lnTo>
                <a:cubicBezTo>
                  <a:pt x="2610568" y="1420830"/>
                  <a:pt x="2616370" y="1425893"/>
                  <a:pt x="2621452" y="1430764"/>
                </a:cubicBezTo>
                <a:cubicBezTo>
                  <a:pt x="2655315" y="1440113"/>
                  <a:pt x="2682647" y="1444008"/>
                  <a:pt x="2696918" y="1434463"/>
                </a:cubicBezTo>
                <a:cubicBezTo>
                  <a:pt x="2714793" y="1437346"/>
                  <a:pt x="2731917" y="1442761"/>
                  <a:pt x="2747471" y="1450435"/>
                </a:cubicBezTo>
                <a:cubicBezTo>
                  <a:pt x="2771926" y="1462629"/>
                  <a:pt x="2799428" y="1470282"/>
                  <a:pt x="2828017" y="1472834"/>
                </a:cubicBezTo>
                <a:cubicBezTo>
                  <a:pt x="2832613" y="1473748"/>
                  <a:pt x="2837064" y="1475053"/>
                  <a:pt x="2841321" y="1476730"/>
                </a:cubicBezTo>
                <a:cubicBezTo>
                  <a:pt x="2835515" y="1492894"/>
                  <a:pt x="2799958" y="1496207"/>
                  <a:pt x="2753035" y="1493674"/>
                </a:cubicBezTo>
                <a:cubicBezTo>
                  <a:pt x="2761499" y="1509255"/>
                  <a:pt x="2761742" y="1509646"/>
                  <a:pt x="2797300" y="1517631"/>
                </a:cubicBezTo>
                <a:cubicBezTo>
                  <a:pt x="2812851" y="1516756"/>
                  <a:pt x="2828428" y="1516756"/>
                  <a:pt x="2843982" y="1517631"/>
                </a:cubicBezTo>
                <a:cubicBezTo>
                  <a:pt x="2876273" y="1522365"/>
                  <a:pt x="2909192" y="1523884"/>
                  <a:pt x="2941943" y="1522111"/>
                </a:cubicBezTo>
                <a:cubicBezTo>
                  <a:pt x="2956722" y="1521586"/>
                  <a:pt x="2971454" y="1523768"/>
                  <a:pt x="2984999" y="1528538"/>
                </a:cubicBezTo>
                <a:cubicBezTo>
                  <a:pt x="2994093" y="1532377"/>
                  <a:pt x="3004928" y="1532377"/>
                  <a:pt x="3014022" y="1528538"/>
                </a:cubicBezTo>
                <a:cubicBezTo>
                  <a:pt x="3009911" y="1521721"/>
                  <a:pt x="2989834" y="1524449"/>
                  <a:pt x="2982579" y="1517825"/>
                </a:cubicBezTo>
                <a:cubicBezTo>
                  <a:pt x="2982627" y="1512470"/>
                  <a:pt x="2983209" y="1507133"/>
                  <a:pt x="2984273" y="1501855"/>
                </a:cubicBezTo>
                <a:cubicBezTo>
                  <a:pt x="2988359" y="1501270"/>
                  <a:pt x="2992521" y="1501270"/>
                  <a:pt x="2996607" y="1501855"/>
                </a:cubicBezTo>
                <a:cubicBezTo>
                  <a:pt x="3001325" y="1502771"/>
                  <a:pt x="3005944" y="1503998"/>
                  <a:pt x="3010396" y="1505556"/>
                </a:cubicBezTo>
                <a:cubicBezTo>
                  <a:pt x="3011605" y="1505556"/>
                  <a:pt x="3011605" y="1507309"/>
                  <a:pt x="3010396" y="1507893"/>
                </a:cubicBezTo>
                <a:cubicBezTo>
                  <a:pt x="3008943" y="1511593"/>
                  <a:pt x="3005317" y="1515684"/>
                  <a:pt x="3019104" y="1520163"/>
                </a:cubicBezTo>
                <a:cubicBezTo>
                  <a:pt x="3037487" y="1526941"/>
                  <a:pt x="3057223" y="1530953"/>
                  <a:pt x="3077396" y="1532045"/>
                </a:cubicBezTo>
                <a:cubicBezTo>
                  <a:pt x="3103278" y="1533019"/>
                  <a:pt x="3129642" y="1534577"/>
                  <a:pt x="3156248" y="1536135"/>
                </a:cubicBezTo>
                <a:cubicBezTo>
                  <a:pt x="3170157" y="1535959"/>
                  <a:pt x="3183801" y="1539153"/>
                  <a:pt x="3195434" y="1545290"/>
                </a:cubicBezTo>
                <a:cubicBezTo>
                  <a:pt x="3208134" y="1550353"/>
                  <a:pt x="3221412" y="1554385"/>
                  <a:pt x="3235102" y="1557365"/>
                </a:cubicBezTo>
                <a:cubicBezTo>
                  <a:pt x="3245019" y="1555418"/>
                  <a:pt x="3253244" y="1553663"/>
                  <a:pt x="3238005" y="1547431"/>
                </a:cubicBezTo>
                <a:cubicBezTo>
                  <a:pt x="3232538" y="1545523"/>
                  <a:pt x="3227266" y="1543245"/>
                  <a:pt x="3222283" y="1540615"/>
                </a:cubicBezTo>
                <a:cubicBezTo>
                  <a:pt x="3220590" y="1539446"/>
                  <a:pt x="3223733" y="1537887"/>
                  <a:pt x="3225912" y="1536914"/>
                </a:cubicBezTo>
                <a:cubicBezTo>
                  <a:pt x="3228137" y="1536466"/>
                  <a:pt x="3230458" y="1536466"/>
                  <a:pt x="3232685" y="1536914"/>
                </a:cubicBezTo>
                <a:cubicBezTo>
                  <a:pt x="3237401" y="1537595"/>
                  <a:pt x="3241972" y="1538842"/>
                  <a:pt x="3246230" y="1540615"/>
                </a:cubicBezTo>
                <a:cubicBezTo>
                  <a:pt x="3283237" y="1560092"/>
                  <a:pt x="3325323" y="1557365"/>
                  <a:pt x="3365236" y="1562233"/>
                </a:cubicBezTo>
                <a:cubicBezTo>
                  <a:pt x="3369588" y="1562233"/>
                  <a:pt x="3372732" y="1559508"/>
                  <a:pt x="3376361" y="1557949"/>
                </a:cubicBezTo>
                <a:lnTo>
                  <a:pt x="3399099" y="1573726"/>
                </a:lnTo>
                <a:cubicBezTo>
                  <a:pt x="3405387" y="1573726"/>
                  <a:pt x="3411674" y="1574895"/>
                  <a:pt x="3417723" y="1575089"/>
                </a:cubicBezTo>
                <a:cubicBezTo>
                  <a:pt x="3441911" y="1575089"/>
                  <a:pt x="3441911" y="1575089"/>
                  <a:pt x="3432962" y="1563792"/>
                </a:cubicBezTo>
                <a:cubicBezTo>
                  <a:pt x="3460535" y="1566908"/>
                  <a:pt x="3488835" y="1582101"/>
                  <a:pt x="3515925" y="1577036"/>
                </a:cubicBezTo>
                <a:cubicBezTo>
                  <a:pt x="3519069" y="1572558"/>
                  <a:pt x="3505283" y="1568857"/>
                  <a:pt x="3497301" y="1564961"/>
                </a:cubicBezTo>
                <a:cubicBezTo>
                  <a:pt x="3509153" y="1564961"/>
                  <a:pt x="3522698" y="1563792"/>
                  <a:pt x="3513023" y="1554833"/>
                </a:cubicBezTo>
                <a:lnTo>
                  <a:pt x="3440459" y="1538472"/>
                </a:lnTo>
                <a:cubicBezTo>
                  <a:pt x="3449651" y="1544511"/>
                  <a:pt x="3455215" y="1548406"/>
                  <a:pt x="3464647" y="1554248"/>
                </a:cubicBezTo>
                <a:lnTo>
                  <a:pt x="3375878" y="1555612"/>
                </a:lnTo>
                <a:lnTo>
                  <a:pt x="3449651" y="1527174"/>
                </a:lnTo>
                <a:cubicBezTo>
                  <a:pt x="3440702" y="1522306"/>
                  <a:pt x="3432236" y="1517243"/>
                  <a:pt x="3421834" y="1512568"/>
                </a:cubicBezTo>
                <a:cubicBezTo>
                  <a:pt x="3415910" y="1511204"/>
                  <a:pt x="3409838" y="1510347"/>
                  <a:pt x="3403693" y="1510034"/>
                </a:cubicBezTo>
                <a:cubicBezTo>
                  <a:pt x="3408530" y="1524449"/>
                  <a:pt x="3391841" y="1531849"/>
                  <a:pt x="3348061" y="1532045"/>
                </a:cubicBezTo>
                <a:lnTo>
                  <a:pt x="3295089" y="1511204"/>
                </a:lnTo>
                <a:lnTo>
                  <a:pt x="3317342" y="1501661"/>
                </a:lnTo>
                <a:cubicBezTo>
                  <a:pt x="3314295" y="1500160"/>
                  <a:pt x="3311052" y="1498915"/>
                  <a:pt x="3307667" y="1497960"/>
                </a:cubicBezTo>
                <a:cubicBezTo>
                  <a:pt x="3289284" y="1494843"/>
                  <a:pt x="3274530" y="1494258"/>
                  <a:pt x="3267757" y="1497960"/>
                </a:cubicBezTo>
                <a:cubicBezTo>
                  <a:pt x="3261952" y="1494649"/>
                  <a:pt x="3255662" y="1491336"/>
                  <a:pt x="3250100" y="1487831"/>
                </a:cubicBezTo>
                <a:cubicBezTo>
                  <a:pt x="3234376" y="1477898"/>
                  <a:pt x="3234135" y="1477898"/>
                  <a:pt x="3192773" y="1469522"/>
                </a:cubicBezTo>
                <a:lnTo>
                  <a:pt x="3211641" y="1463874"/>
                </a:lnTo>
                <a:cubicBezTo>
                  <a:pt x="3178260" y="1451799"/>
                  <a:pt x="3157218" y="1449265"/>
                  <a:pt x="3148025" y="1457056"/>
                </a:cubicBezTo>
                <a:cubicBezTo>
                  <a:pt x="3144155" y="1459978"/>
                  <a:pt x="3148025" y="1465238"/>
                  <a:pt x="3142947" y="1467769"/>
                </a:cubicBezTo>
                <a:cubicBezTo>
                  <a:pt x="3133538" y="1470808"/>
                  <a:pt x="3123715" y="1472969"/>
                  <a:pt x="3113677" y="1474196"/>
                </a:cubicBezTo>
                <a:lnTo>
                  <a:pt x="3075944" y="1453357"/>
                </a:lnTo>
                <a:cubicBezTo>
                  <a:pt x="3068447" y="1456277"/>
                  <a:pt x="3061190" y="1457447"/>
                  <a:pt x="3059740" y="1459978"/>
                </a:cubicBezTo>
                <a:cubicBezTo>
                  <a:pt x="3058287" y="1462510"/>
                  <a:pt x="3019104" y="1461537"/>
                  <a:pt x="3042324" y="1472638"/>
                </a:cubicBezTo>
                <a:cubicBezTo>
                  <a:pt x="3057512" y="1478014"/>
                  <a:pt x="3074179" y="1480178"/>
                  <a:pt x="3090700" y="1478871"/>
                </a:cubicBezTo>
                <a:cubicBezTo>
                  <a:pt x="3097955" y="1479339"/>
                  <a:pt x="3105139" y="1480255"/>
                  <a:pt x="3112227" y="1481599"/>
                </a:cubicBezTo>
                <a:cubicBezTo>
                  <a:pt x="3128916" y="1484715"/>
                  <a:pt x="3140770" y="1493870"/>
                  <a:pt x="3128190" y="1494453"/>
                </a:cubicBezTo>
                <a:cubicBezTo>
                  <a:pt x="3110051" y="1494453"/>
                  <a:pt x="3106181" y="1499906"/>
                  <a:pt x="3102069" y="1504777"/>
                </a:cubicBezTo>
                <a:lnTo>
                  <a:pt x="3067238" y="1486858"/>
                </a:lnTo>
                <a:cubicBezTo>
                  <a:pt x="3043050" y="1484715"/>
                  <a:pt x="3020795" y="1482378"/>
                  <a:pt x="3000477" y="1481404"/>
                </a:cubicBezTo>
                <a:cubicBezTo>
                  <a:pt x="2991360" y="1481462"/>
                  <a:pt x="2982264" y="1482378"/>
                  <a:pt x="2973389" y="1484130"/>
                </a:cubicBezTo>
                <a:cubicBezTo>
                  <a:pt x="2966639" y="1485688"/>
                  <a:pt x="2959600" y="1486351"/>
                  <a:pt x="2952586" y="1486079"/>
                </a:cubicBezTo>
                <a:cubicBezTo>
                  <a:pt x="2936623" y="1482572"/>
                  <a:pt x="2926945" y="1477509"/>
                  <a:pt x="2930091" y="1472250"/>
                </a:cubicBezTo>
                <a:cubicBezTo>
                  <a:pt x="2928639" y="1469328"/>
                  <a:pt x="2930091" y="1467964"/>
                  <a:pt x="2940734" y="1470497"/>
                </a:cubicBezTo>
                <a:cubicBezTo>
                  <a:pt x="2946054" y="1467381"/>
                  <a:pt x="2960811" y="1464068"/>
                  <a:pt x="2932753" y="1459590"/>
                </a:cubicBezTo>
                <a:cubicBezTo>
                  <a:pt x="2916569" y="1456999"/>
                  <a:pt x="2901040" y="1452265"/>
                  <a:pt x="2886794" y="1445566"/>
                </a:cubicBezTo>
                <a:cubicBezTo>
                  <a:pt x="2876393" y="1440892"/>
                  <a:pt x="2862606" y="1436800"/>
                  <a:pt x="2850513" y="1431931"/>
                </a:cubicBezTo>
                <a:lnTo>
                  <a:pt x="2810845" y="1444008"/>
                </a:lnTo>
                <a:cubicBezTo>
                  <a:pt x="2793115" y="1437698"/>
                  <a:pt x="2774247" y="1433626"/>
                  <a:pt x="2754970" y="1431931"/>
                </a:cubicBezTo>
                <a:cubicBezTo>
                  <a:pt x="2747809" y="1431931"/>
                  <a:pt x="2740724" y="1431015"/>
                  <a:pt x="2733926" y="1429205"/>
                </a:cubicBezTo>
                <a:cubicBezTo>
                  <a:pt x="2711431" y="1420343"/>
                  <a:pt x="2685961" y="1417615"/>
                  <a:pt x="2661361" y="1421415"/>
                </a:cubicBezTo>
                <a:lnTo>
                  <a:pt x="2642325" y="1409342"/>
                </a:lnTo>
                <a:lnTo>
                  <a:pt x="2681197" y="1411869"/>
                </a:lnTo>
                <a:cubicBezTo>
                  <a:pt x="2663055" y="1396287"/>
                  <a:pt x="2661361" y="1395899"/>
                  <a:pt x="2632821" y="1398430"/>
                </a:cubicBezTo>
                <a:lnTo>
                  <a:pt x="2598231" y="1378953"/>
                </a:lnTo>
                <a:lnTo>
                  <a:pt x="2556869" y="1372915"/>
                </a:lnTo>
                <a:cubicBezTo>
                  <a:pt x="2556724" y="1370637"/>
                  <a:pt x="2556724" y="1368377"/>
                  <a:pt x="2556869" y="1366099"/>
                </a:cubicBezTo>
                <a:lnTo>
                  <a:pt x="2525426" y="1359670"/>
                </a:lnTo>
                <a:lnTo>
                  <a:pt x="2520344" y="1347790"/>
                </a:lnTo>
                <a:lnTo>
                  <a:pt x="2451894" y="1340389"/>
                </a:lnTo>
                <a:cubicBezTo>
                  <a:pt x="2475307" y="1336903"/>
                  <a:pt x="2499470" y="1339357"/>
                  <a:pt x="2521070" y="1347401"/>
                </a:cubicBezTo>
                <a:lnTo>
                  <a:pt x="2532922" y="1342726"/>
                </a:lnTo>
                <a:lnTo>
                  <a:pt x="2485998" y="1325390"/>
                </a:lnTo>
                <a:lnTo>
                  <a:pt x="2456973" y="1328312"/>
                </a:lnTo>
                <a:lnTo>
                  <a:pt x="2353689" y="1298513"/>
                </a:lnTo>
                <a:lnTo>
                  <a:pt x="2379812" y="1293838"/>
                </a:lnTo>
                <a:cubicBezTo>
                  <a:pt x="2364647" y="1287800"/>
                  <a:pt x="2348270" y="1283982"/>
                  <a:pt x="2331436" y="1282540"/>
                </a:cubicBezTo>
                <a:cubicBezTo>
                  <a:pt x="2317649" y="1279424"/>
                  <a:pt x="2302895" y="1277477"/>
                  <a:pt x="2288380" y="1275140"/>
                </a:cubicBezTo>
                <a:cubicBezTo>
                  <a:pt x="2283906" y="1270758"/>
                  <a:pt x="2282757" y="1267447"/>
                  <a:pt x="2284662" y="1264671"/>
                </a:cubicBezTo>
                <a:lnTo>
                  <a:pt x="2299074" y="1257511"/>
                </a:lnTo>
                <a:lnTo>
                  <a:pt x="2299993" y="1257609"/>
                </a:lnTo>
                <a:lnTo>
                  <a:pt x="2299266" y="1257415"/>
                </a:lnTo>
                <a:lnTo>
                  <a:pt x="2299074" y="1257511"/>
                </a:lnTo>
                <a:lnTo>
                  <a:pt x="2269848" y="1254372"/>
                </a:lnTo>
                <a:cubicBezTo>
                  <a:pt x="2261472" y="1253471"/>
                  <a:pt x="2254396" y="1252741"/>
                  <a:pt x="2247503" y="1252156"/>
                </a:cubicBezTo>
                <a:cubicBezTo>
                  <a:pt x="2233716" y="1250988"/>
                  <a:pt x="2218962" y="1250015"/>
                  <a:pt x="2205899" y="1249236"/>
                </a:cubicBezTo>
                <a:close/>
                <a:moveTo>
                  <a:pt x="4081444" y="1248260"/>
                </a:moveTo>
                <a:cubicBezTo>
                  <a:pt x="4081444" y="1248260"/>
                  <a:pt x="4082653" y="1250015"/>
                  <a:pt x="4083138" y="1250209"/>
                </a:cubicBezTo>
                <a:lnTo>
                  <a:pt x="4094748" y="1251573"/>
                </a:lnTo>
                <a:lnTo>
                  <a:pt x="4093296" y="1249624"/>
                </a:lnTo>
                <a:close/>
                <a:moveTo>
                  <a:pt x="1374071" y="1247872"/>
                </a:moveTo>
                <a:lnTo>
                  <a:pt x="1412530" y="1258388"/>
                </a:lnTo>
                <a:lnTo>
                  <a:pt x="1427043" y="1253325"/>
                </a:lnTo>
                <a:close/>
                <a:moveTo>
                  <a:pt x="2328775" y="1239108"/>
                </a:moveTo>
                <a:cubicBezTo>
                  <a:pt x="2328533" y="1243976"/>
                  <a:pt x="2334339" y="1243976"/>
                  <a:pt x="2339176" y="1242807"/>
                </a:cubicBezTo>
                <a:lnTo>
                  <a:pt x="2339176" y="1242224"/>
                </a:lnTo>
                <a:close/>
                <a:moveTo>
                  <a:pt x="3474566" y="1237159"/>
                </a:moveTo>
                <a:cubicBezTo>
                  <a:pt x="3474566" y="1237159"/>
                  <a:pt x="3474566" y="1238523"/>
                  <a:pt x="3474566" y="1239302"/>
                </a:cubicBezTo>
                <a:lnTo>
                  <a:pt x="3486417" y="1240469"/>
                </a:lnTo>
                <a:lnTo>
                  <a:pt x="3486417" y="1237159"/>
                </a:lnTo>
                <a:close/>
                <a:moveTo>
                  <a:pt x="1847192" y="1235991"/>
                </a:moveTo>
                <a:cubicBezTo>
                  <a:pt x="1841387" y="1235991"/>
                  <a:pt x="1835097" y="1237159"/>
                  <a:pt x="1833888" y="1238911"/>
                </a:cubicBezTo>
                <a:cubicBezTo>
                  <a:pt x="1832677" y="1240666"/>
                  <a:pt x="1841143" y="1246314"/>
                  <a:pt x="1853965" y="1249430"/>
                </a:cubicBezTo>
                <a:lnTo>
                  <a:pt x="1853480" y="1250209"/>
                </a:lnTo>
                <a:lnTo>
                  <a:pt x="1872589" y="1255078"/>
                </a:lnTo>
                <a:lnTo>
                  <a:pt x="1886134" y="1250988"/>
                </a:lnTo>
                <a:lnTo>
                  <a:pt x="1878153" y="1243976"/>
                </a:lnTo>
                <a:cubicBezTo>
                  <a:pt x="1869493" y="1238191"/>
                  <a:pt x="1858414" y="1235329"/>
                  <a:pt x="1847192" y="1235991"/>
                </a:cubicBezTo>
                <a:close/>
                <a:moveTo>
                  <a:pt x="1668200" y="1234042"/>
                </a:moveTo>
                <a:lnTo>
                  <a:pt x="1668200" y="1234237"/>
                </a:lnTo>
                <a:lnTo>
                  <a:pt x="1674488" y="1235601"/>
                </a:lnTo>
                <a:cubicBezTo>
                  <a:pt x="1673617" y="1234920"/>
                  <a:pt x="1672527" y="1234451"/>
                  <a:pt x="1671344" y="1234237"/>
                </a:cubicBezTo>
                <a:cubicBezTo>
                  <a:pt x="1670303" y="1234081"/>
                  <a:pt x="1669264" y="1234004"/>
                  <a:pt x="1668200" y="1234042"/>
                </a:cubicBezTo>
                <a:close/>
                <a:moveTo>
                  <a:pt x="11862023" y="1231120"/>
                </a:moveTo>
                <a:cubicBezTo>
                  <a:pt x="11862264" y="1237353"/>
                  <a:pt x="11867828" y="1237938"/>
                  <a:pt x="11876536" y="1238328"/>
                </a:cubicBezTo>
                <a:lnTo>
                  <a:pt x="11876536" y="1235795"/>
                </a:lnTo>
                <a:lnTo>
                  <a:pt x="11892016" y="1235795"/>
                </a:lnTo>
                <a:lnTo>
                  <a:pt x="11875324" y="1233654"/>
                </a:lnTo>
                <a:close/>
                <a:moveTo>
                  <a:pt x="4739450" y="1229076"/>
                </a:moveTo>
                <a:cubicBezTo>
                  <a:pt x="4731499" y="1228102"/>
                  <a:pt x="4724363" y="1228102"/>
                  <a:pt x="4722671" y="1229758"/>
                </a:cubicBezTo>
                <a:cubicBezTo>
                  <a:pt x="4719283" y="1233069"/>
                  <a:pt x="4726297" y="1234822"/>
                  <a:pt x="4731135" y="1236770"/>
                </a:cubicBezTo>
                <a:cubicBezTo>
                  <a:pt x="4740569" y="1240705"/>
                  <a:pt x="4751623" y="1241269"/>
                  <a:pt x="4761613" y="1238328"/>
                </a:cubicBezTo>
                <a:lnTo>
                  <a:pt x="4759707" y="1233898"/>
                </a:lnTo>
                <a:lnTo>
                  <a:pt x="4761128" y="1234237"/>
                </a:lnTo>
                <a:lnTo>
                  <a:pt x="4759434" y="1233263"/>
                </a:lnTo>
                <a:lnTo>
                  <a:pt x="4759707" y="1233898"/>
                </a:lnTo>
                <a:close/>
                <a:moveTo>
                  <a:pt x="2380546" y="1229018"/>
                </a:moveTo>
                <a:cubicBezTo>
                  <a:pt x="2371499" y="1229795"/>
                  <a:pt x="2377757" y="1235747"/>
                  <a:pt x="2370137" y="1236770"/>
                </a:cubicBezTo>
                <a:cubicBezTo>
                  <a:pt x="2360825" y="1238425"/>
                  <a:pt x="2351706" y="1240645"/>
                  <a:pt x="2342805" y="1243392"/>
                </a:cubicBezTo>
                <a:lnTo>
                  <a:pt x="2386102" y="1260726"/>
                </a:lnTo>
                <a:cubicBezTo>
                  <a:pt x="2405450" y="1261194"/>
                  <a:pt x="2424778" y="1262636"/>
                  <a:pt x="2443910" y="1265012"/>
                </a:cubicBezTo>
                <a:cubicBezTo>
                  <a:pt x="2465051" y="1269316"/>
                  <a:pt x="2485876" y="1274516"/>
                  <a:pt x="2506316" y="1280594"/>
                </a:cubicBezTo>
                <a:lnTo>
                  <a:pt x="2519377" y="1279035"/>
                </a:lnTo>
                <a:lnTo>
                  <a:pt x="2505831" y="1276308"/>
                </a:lnTo>
                <a:lnTo>
                  <a:pt x="2539453" y="1262480"/>
                </a:lnTo>
                <a:lnTo>
                  <a:pt x="2494947" y="1249818"/>
                </a:lnTo>
                <a:lnTo>
                  <a:pt x="2475112" y="1260143"/>
                </a:lnTo>
                <a:cubicBezTo>
                  <a:pt x="2467979" y="1259460"/>
                  <a:pt x="2460939" y="1258272"/>
                  <a:pt x="2454070" y="1256636"/>
                </a:cubicBezTo>
                <a:lnTo>
                  <a:pt x="2395415" y="1230310"/>
                </a:lnTo>
                <a:lnTo>
                  <a:pt x="2395775" y="1230341"/>
                </a:lnTo>
                <a:lnTo>
                  <a:pt x="2395051" y="1230147"/>
                </a:lnTo>
                <a:lnTo>
                  <a:pt x="2395415" y="1230310"/>
                </a:lnTo>
                <a:close/>
                <a:moveTo>
                  <a:pt x="1712917" y="1227396"/>
                </a:moveTo>
                <a:cubicBezTo>
                  <a:pt x="1704722" y="1227031"/>
                  <a:pt x="1698554" y="1228199"/>
                  <a:pt x="1696015" y="1231899"/>
                </a:cubicBezTo>
                <a:lnTo>
                  <a:pt x="1696015" y="1232096"/>
                </a:lnTo>
                <a:cubicBezTo>
                  <a:pt x="1718994" y="1237159"/>
                  <a:pt x="1736894" y="1239302"/>
                  <a:pt x="1741973" y="1232096"/>
                </a:cubicBezTo>
                <a:cubicBezTo>
                  <a:pt x="1731331" y="1229660"/>
                  <a:pt x="1721111" y="1227761"/>
                  <a:pt x="1712917" y="1227396"/>
                </a:cubicBezTo>
                <a:close/>
                <a:moveTo>
                  <a:pt x="5242713" y="1224499"/>
                </a:moveTo>
                <a:cubicBezTo>
                  <a:pt x="5239132" y="1224323"/>
                  <a:pt x="5235529" y="1224655"/>
                  <a:pt x="5232070" y="1225472"/>
                </a:cubicBezTo>
                <a:cubicBezTo>
                  <a:pt x="5234998" y="1227206"/>
                  <a:pt x="5238165" y="1228648"/>
                  <a:pt x="5241504" y="1229758"/>
                </a:cubicBezTo>
                <a:cubicBezTo>
                  <a:pt x="5247769" y="1231081"/>
                  <a:pt x="5254153" y="1231920"/>
                  <a:pt x="5260611" y="1232290"/>
                </a:cubicBezTo>
                <a:cubicBezTo>
                  <a:pt x="5261337" y="1232484"/>
                  <a:pt x="5261822" y="1228979"/>
                  <a:pt x="5260370" y="1228589"/>
                </a:cubicBezTo>
                <a:lnTo>
                  <a:pt x="5261337" y="1228589"/>
                </a:lnTo>
                <a:cubicBezTo>
                  <a:pt x="5255316" y="1226759"/>
                  <a:pt x="5249074" y="1225374"/>
                  <a:pt x="5242713" y="1224499"/>
                </a:cubicBezTo>
                <a:close/>
                <a:moveTo>
                  <a:pt x="4648895" y="1224109"/>
                </a:moveTo>
                <a:lnTo>
                  <a:pt x="4632448" y="1227031"/>
                </a:lnTo>
                <a:lnTo>
                  <a:pt x="4640914" y="1230732"/>
                </a:lnTo>
                <a:lnTo>
                  <a:pt x="4656153" y="1227421"/>
                </a:lnTo>
                <a:close/>
                <a:moveTo>
                  <a:pt x="2070205" y="1222941"/>
                </a:moveTo>
                <a:lnTo>
                  <a:pt x="2071657" y="1224499"/>
                </a:lnTo>
                <a:lnTo>
                  <a:pt x="2071657" y="1223135"/>
                </a:lnTo>
                <a:close/>
                <a:moveTo>
                  <a:pt x="1085993" y="1222747"/>
                </a:moveTo>
                <a:lnTo>
                  <a:pt x="1118034" y="1227735"/>
                </a:lnTo>
                <a:lnTo>
                  <a:pt x="1118162" y="1228783"/>
                </a:lnTo>
                <a:lnTo>
                  <a:pt x="1080528" y="1223028"/>
                </a:lnTo>
                <a:close/>
                <a:moveTo>
                  <a:pt x="1462115" y="1221577"/>
                </a:moveTo>
                <a:cubicBezTo>
                  <a:pt x="1448570" y="1223135"/>
                  <a:pt x="1457036" y="1228004"/>
                  <a:pt x="1465020" y="1232290"/>
                </a:cubicBezTo>
                <a:cubicBezTo>
                  <a:pt x="1472783" y="1237607"/>
                  <a:pt x="1483716" y="1238678"/>
                  <a:pt x="1492835" y="1235016"/>
                </a:cubicBezTo>
                <a:cubicBezTo>
                  <a:pt x="1521134" y="1237938"/>
                  <a:pt x="1521134" y="1237938"/>
                  <a:pt x="1536132" y="1231511"/>
                </a:cubicBezTo>
                <a:cubicBezTo>
                  <a:pt x="1522853" y="1226661"/>
                  <a:pt x="1507881" y="1225706"/>
                  <a:pt x="1493802" y="1228783"/>
                </a:cubicBezTo>
                <a:lnTo>
                  <a:pt x="1492593" y="1228783"/>
                </a:lnTo>
                <a:cubicBezTo>
                  <a:pt x="1484127" y="1223039"/>
                  <a:pt x="1473073" y="1220428"/>
                  <a:pt x="1462115" y="1221577"/>
                </a:cubicBezTo>
                <a:close/>
                <a:moveTo>
                  <a:pt x="807828" y="1219434"/>
                </a:moveTo>
                <a:cubicBezTo>
                  <a:pt x="805170" y="1219434"/>
                  <a:pt x="805170" y="1221577"/>
                  <a:pt x="804200" y="1222747"/>
                </a:cubicBezTo>
                <a:lnTo>
                  <a:pt x="822582" y="1225278"/>
                </a:lnTo>
                <a:cubicBezTo>
                  <a:pt x="821132" y="1223329"/>
                  <a:pt x="819680" y="1221383"/>
                  <a:pt x="818471" y="1219434"/>
                </a:cubicBezTo>
                <a:cubicBezTo>
                  <a:pt x="814941" y="1219123"/>
                  <a:pt x="811361" y="1219123"/>
                  <a:pt x="807828" y="1219434"/>
                </a:cubicBezTo>
                <a:close/>
                <a:moveTo>
                  <a:pt x="1886375" y="1217682"/>
                </a:moveTo>
                <a:cubicBezTo>
                  <a:pt x="1884440" y="1217487"/>
                  <a:pt x="1883473" y="1219630"/>
                  <a:pt x="1885408" y="1220604"/>
                </a:cubicBezTo>
                <a:lnTo>
                  <a:pt x="1884440" y="1221383"/>
                </a:lnTo>
                <a:cubicBezTo>
                  <a:pt x="1891962" y="1225297"/>
                  <a:pt x="1900962" y="1226935"/>
                  <a:pt x="1909837" y="1226057"/>
                </a:cubicBezTo>
                <a:cubicBezTo>
                  <a:pt x="1913176" y="1225863"/>
                  <a:pt x="1916490" y="1225472"/>
                  <a:pt x="1919756" y="1224888"/>
                </a:cubicBezTo>
                <a:lnTo>
                  <a:pt x="1910563" y="1220604"/>
                </a:lnTo>
                <a:cubicBezTo>
                  <a:pt x="1903331" y="1217039"/>
                  <a:pt x="1894598" y="1215986"/>
                  <a:pt x="1886375" y="1217682"/>
                </a:cubicBezTo>
                <a:close/>
                <a:moveTo>
                  <a:pt x="1702546" y="1216123"/>
                </a:moveTo>
                <a:lnTo>
                  <a:pt x="1701093" y="1217487"/>
                </a:lnTo>
                <a:lnTo>
                  <a:pt x="1705934" y="1217487"/>
                </a:lnTo>
                <a:close/>
                <a:moveTo>
                  <a:pt x="1954102" y="1212619"/>
                </a:moveTo>
                <a:cubicBezTo>
                  <a:pt x="1935404" y="1213923"/>
                  <a:pt x="1925005" y="1218013"/>
                  <a:pt x="1922900" y="1224888"/>
                </a:cubicBezTo>
                <a:lnTo>
                  <a:pt x="1935478" y="1232484"/>
                </a:lnTo>
                <a:cubicBezTo>
                  <a:pt x="1935478" y="1240469"/>
                  <a:pt x="1907661" y="1233654"/>
                  <a:pt x="1899438" y="1238523"/>
                </a:cubicBezTo>
                <a:cubicBezTo>
                  <a:pt x="1902341" y="1239887"/>
                  <a:pt x="1906693" y="1243586"/>
                  <a:pt x="1910805" y="1244171"/>
                </a:cubicBezTo>
                <a:cubicBezTo>
                  <a:pt x="1922900" y="1246119"/>
                  <a:pt x="1934993" y="1246898"/>
                  <a:pt x="1947088" y="1247872"/>
                </a:cubicBezTo>
                <a:cubicBezTo>
                  <a:pt x="1958432" y="1248475"/>
                  <a:pt x="1969341" y="1251651"/>
                  <a:pt x="1978531" y="1257027"/>
                </a:cubicBezTo>
                <a:cubicBezTo>
                  <a:pt x="1989563" y="1263083"/>
                  <a:pt x="2003616" y="1264329"/>
                  <a:pt x="2016023" y="1260337"/>
                </a:cubicBezTo>
                <a:cubicBezTo>
                  <a:pt x="2010703" y="1250403"/>
                  <a:pt x="1955311" y="1244171"/>
                  <a:pt x="1967647" y="1231705"/>
                </a:cubicBezTo>
                <a:cubicBezTo>
                  <a:pt x="2002163" y="1238502"/>
                  <a:pt x="2037987" y="1239768"/>
                  <a:pt x="2073107" y="1235406"/>
                </a:cubicBezTo>
                <a:cubicBezTo>
                  <a:pt x="2080799" y="1238893"/>
                  <a:pt x="2088903" y="1241774"/>
                  <a:pt x="2097295" y="1243976"/>
                </a:cubicBezTo>
                <a:cubicBezTo>
                  <a:pt x="2120879" y="1248690"/>
                  <a:pt x="2143229" y="1256734"/>
                  <a:pt x="2163328" y="1267738"/>
                </a:cubicBezTo>
                <a:cubicBezTo>
                  <a:pt x="2166353" y="1267719"/>
                  <a:pt x="2169352" y="1267116"/>
                  <a:pt x="2172036" y="1265985"/>
                </a:cubicBezTo>
                <a:lnTo>
                  <a:pt x="2168166" y="1251182"/>
                </a:lnTo>
                <a:cubicBezTo>
                  <a:pt x="2147848" y="1245535"/>
                  <a:pt x="2127530" y="1239690"/>
                  <a:pt x="2106729" y="1234237"/>
                </a:cubicBezTo>
                <a:cubicBezTo>
                  <a:pt x="2095530" y="1230771"/>
                  <a:pt x="2083268" y="1230225"/>
                  <a:pt x="2071657" y="1232679"/>
                </a:cubicBezTo>
                <a:lnTo>
                  <a:pt x="2073107" y="1233263"/>
                </a:lnTo>
                <a:cubicBezTo>
                  <a:pt x="2054387" y="1224792"/>
                  <a:pt x="2033124" y="1220681"/>
                  <a:pt x="2011668" y="1221383"/>
                </a:cubicBezTo>
                <a:cubicBezTo>
                  <a:pt x="2003687" y="1221383"/>
                  <a:pt x="1993288" y="1220409"/>
                  <a:pt x="1984095" y="1219825"/>
                </a:cubicBezTo>
                <a:cubicBezTo>
                  <a:pt x="1975509" y="1214586"/>
                  <a:pt x="1964841" y="1212034"/>
                  <a:pt x="1954102" y="1212619"/>
                </a:cubicBezTo>
                <a:close/>
                <a:moveTo>
                  <a:pt x="841450" y="1211060"/>
                </a:moveTo>
                <a:lnTo>
                  <a:pt x="844353" y="1212228"/>
                </a:lnTo>
                <a:lnTo>
                  <a:pt x="846047" y="1211060"/>
                </a:lnTo>
                <a:close/>
                <a:moveTo>
                  <a:pt x="3708947" y="1209306"/>
                </a:moveTo>
                <a:cubicBezTo>
                  <a:pt x="3708947" y="1209306"/>
                  <a:pt x="3709430" y="1211449"/>
                  <a:pt x="3709674" y="1212422"/>
                </a:cubicBezTo>
                <a:lnTo>
                  <a:pt x="3709674" y="1211839"/>
                </a:lnTo>
                <a:lnTo>
                  <a:pt x="3722249" y="1211839"/>
                </a:lnTo>
                <a:cubicBezTo>
                  <a:pt x="3722249" y="1211839"/>
                  <a:pt x="3722249" y="1210281"/>
                  <a:pt x="3720799" y="1209306"/>
                </a:cubicBezTo>
                <a:close/>
                <a:moveTo>
                  <a:pt x="1152025" y="1207553"/>
                </a:moveTo>
                <a:lnTo>
                  <a:pt x="1158798" y="1212228"/>
                </a:lnTo>
                <a:cubicBezTo>
                  <a:pt x="1162427" y="1212228"/>
                  <a:pt x="1168473" y="1212228"/>
                  <a:pt x="1169200" y="1212228"/>
                </a:cubicBezTo>
                <a:cubicBezTo>
                  <a:pt x="1169923" y="1212228"/>
                  <a:pt x="1166053" y="1209112"/>
                  <a:pt x="1164121" y="1207553"/>
                </a:cubicBezTo>
                <a:close/>
                <a:moveTo>
                  <a:pt x="897294" y="1206580"/>
                </a:moveTo>
                <a:cubicBezTo>
                  <a:pt x="893696" y="1206921"/>
                  <a:pt x="891882" y="1208625"/>
                  <a:pt x="892729" y="1212422"/>
                </a:cubicBezTo>
                <a:lnTo>
                  <a:pt x="912562" y="1208917"/>
                </a:lnTo>
                <a:cubicBezTo>
                  <a:pt x="906273" y="1207262"/>
                  <a:pt x="900891" y="1206240"/>
                  <a:pt x="897294" y="1206580"/>
                </a:cubicBezTo>
                <a:close/>
                <a:moveTo>
                  <a:pt x="2094152" y="1204243"/>
                </a:moveTo>
                <a:lnTo>
                  <a:pt x="2089314" y="1207748"/>
                </a:lnTo>
                <a:cubicBezTo>
                  <a:pt x="2095094" y="1209637"/>
                  <a:pt x="2101094" y="1211079"/>
                  <a:pt x="2107212" y="1212034"/>
                </a:cubicBezTo>
                <a:cubicBezTo>
                  <a:pt x="2110114" y="1212034"/>
                  <a:pt x="2110841" y="1209306"/>
                  <a:pt x="2113017" y="1207944"/>
                </a:cubicBezTo>
                <a:lnTo>
                  <a:pt x="2113985" y="1207944"/>
                </a:lnTo>
                <a:close/>
                <a:moveTo>
                  <a:pt x="1331500" y="1202879"/>
                </a:moveTo>
                <a:cubicBezTo>
                  <a:pt x="1332104" y="1204789"/>
                  <a:pt x="1332104" y="1206813"/>
                  <a:pt x="1331500" y="1208723"/>
                </a:cubicBezTo>
                <a:cubicBezTo>
                  <a:pt x="1328597" y="1212034"/>
                  <a:pt x="1333193" y="1218072"/>
                  <a:pt x="1348191" y="1221771"/>
                </a:cubicBezTo>
                <a:lnTo>
                  <a:pt x="1348191" y="1223329"/>
                </a:lnTo>
                <a:cubicBezTo>
                  <a:pt x="1366815" y="1228004"/>
                  <a:pt x="1388342" y="1231317"/>
                  <a:pt x="1398744" y="1224499"/>
                </a:cubicBezTo>
                <a:cubicBezTo>
                  <a:pt x="1383746" y="1218266"/>
                  <a:pt x="1368992" y="1212034"/>
                  <a:pt x="1352785" y="1205995"/>
                </a:cubicBezTo>
                <a:cubicBezTo>
                  <a:pt x="1345819" y="1204398"/>
                  <a:pt x="1338709" y="1203366"/>
                  <a:pt x="1331500" y="1202879"/>
                </a:cubicBezTo>
                <a:close/>
                <a:moveTo>
                  <a:pt x="1208624" y="1202685"/>
                </a:moveTo>
                <a:cubicBezTo>
                  <a:pt x="1216849" y="1213592"/>
                  <a:pt x="1230153" y="1219434"/>
                  <a:pt x="1260629" y="1224499"/>
                </a:cubicBezTo>
                <a:lnTo>
                  <a:pt x="1261114" y="1225278"/>
                </a:lnTo>
                <a:cubicBezTo>
                  <a:pt x="1265878" y="1226018"/>
                  <a:pt x="1270812" y="1225258"/>
                  <a:pt x="1274901" y="1223135"/>
                </a:cubicBezTo>
                <a:cubicBezTo>
                  <a:pt x="1276351" y="1221383"/>
                  <a:pt x="1274901" y="1217682"/>
                  <a:pt x="1270063" y="1215929"/>
                </a:cubicBezTo>
                <a:cubicBezTo>
                  <a:pt x="1250906" y="1208216"/>
                  <a:pt x="1230009" y="1203697"/>
                  <a:pt x="1208624" y="1202685"/>
                </a:cubicBezTo>
                <a:close/>
                <a:moveTo>
                  <a:pt x="1804957" y="1202432"/>
                </a:moveTo>
                <a:cubicBezTo>
                  <a:pt x="1779253" y="1201674"/>
                  <a:pt x="1767188" y="1209161"/>
                  <a:pt x="1745599" y="1207553"/>
                </a:cubicBezTo>
                <a:lnTo>
                  <a:pt x="1747537" y="1207359"/>
                </a:lnTo>
                <a:cubicBezTo>
                  <a:pt x="1736894" y="1213592"/>
                  <a:pt x="1783577" y="1222162"/>
                  <a:pt x="1759630" y="1226836"/>
                </a:cubicBezTo>
                <a:cubicBezTo>
                  <a:pt x="1757695" y="1226836"/>
                  <a:pt x="1770999" y="1234433"/>
                  <a:pt x="1777045" y="1238328"/>
                </a:cubicBezTo>
                <a:cubicBezTo>
                  <a:pt x="1782342" y="1238776"/>
                  <a:pt x="1787711" y="1238776"/>
                  <a:pt x="1793011" y="1238328"/>
                </a:cubicBezTo>
                <a:cubicBezTo>
                  <a:pt x="1794946" y="1231511"/>
                  <a:pt x="1823971" y="1232679"/>
                  <a:pt x="1817199" y="1223526"/>
                </a:cubicBezTo>
                <a:lnTo>
                  <a:pt x="1813570" y="1222356"/>
                </a:lnTo>
                <a:lnTo>
                  <a:pt x="1816955" y="1222356"/>
                </a:lnTo>
                <a:lnTo>
                  <a:pt x="1836064" y="1206580"/>
                </a:lnTo>
                <a:cubicBezTo>
                  <a:pt x="1823608" y="1203853"/>
                  <a:pt x="1813524" y="1202685"/>
                  <a:pt x="1804957" y="1202432"/>
                </a:cubicBezTo>
                <a:close/>
                <a:moveTo>
                  <a:pt x="11946418" y="1201832"/>
                </a:moveTo>
                <a:cubicBezTo>
                  <a:pt x="11936827" y="1201501"/>
                  <a:pt x="11927161" y="1202558"/>
                  <a:pt x="11917895" y="1205022"/>
                </a:cubicBezTo>
                <a:cubicBezTo>
                  <a:pt x="11916204" y="1205022"/>
                  <a:pt x="11925636" y="1210281"/>
                  <a:pt x="11930473" y="1213398"/>
                </a:cubicBezTo>
                <a:lnTo>
                  <a:pt x="11930473" y="1210864"/>
                </a:lnTo>
                <a:cubicBezTo>
                  <a:pt x="11945326" y="1212132"/>
                  <a:pt x="11960339" y="1210807"/>
                  <a:pt x="11974497" y="1206969"/>
                </a:cubicBezTo>
                <a:cubicBezTo>
                  <a:pt x="11965527" y="1203882"/>
                  <a:pt x="11956009" y="1202163"/>
                  <a:pt x="11946418" y="1201832"/>
                </a:cubicBezTo>
                <a:close/>
                <a:moveTo>
                  <a:pt x="2153170" y="1201126"/>
                </a:moveTo>
                <a:cubicBezTo>
                  <a:pt x="2155469" y="1202995"/>
                  <a:pt x="2158176" y="1204515"/>
                  <a:pt x="2161152" y="1205607"/>
                </a:cubicBezTo>
                <a:cubicBezTo>
                  <a:pt x="2165215" y="1206267"/>
                  <a:pt x="2169425" y="1206267"/>
                  <a:pt x="2173488" y="1205607"/>
                </a:cubicBezTo>
                <a:lnTo>
                  <a:pt x="2170714" y="1202068"/>
                </a:lnTo>
                <a:lnTo>
                  <a:pt x="2171310" y="1202100"/>
                </a:lnTo>
                <a:lnTo>
                  <a:pt x="2170586" y="1201906"/>
                </a:lnTo>
                <a:lnTo>
                  <a:pt x="2170714" y="1202068"/>
                </a:lnTo>
                <a:close/>
                <a:moveTo>
                  <a:pt x="1320857" y="1200347"/>
                </a:moveTo>
                <a:cubicBezTo>
                  <a:pt x="1322309" y="1200347"/>
                  <a:pt x="1323759" y="1201711"/>
                  <a:pt x="1324971" y="1201711"/>
                </a:cubicBezTo>
                <a:lnTo>
                  <a:pt x="1326906" y="1201711"/>
                </a:lnTo>
                <a:close/>
                <a:moveTo>
                  <a:pt x="1631432" y="1197037"/>
                </a:moveTo>
                <a:lnTo>
                  <a:pt x="1645703" y="1206386"/>
                </a:lnTo>
                <a:cubicBezTo>
                  <a:pt x="1642486" y="1206598"/>
                  <a:pt x="1639319" y="1207126"/>
                  <a:pt x="1636272" y="1207944"/>
                </a:cubicBezTo>
                <a:lnTo>
                  <a:pt x="1635302" y="1208138"/>
                </a:lnTo>
                <a:cubicBezTo>
                  <a:pt x="1633611" y="1208138"/>
                  <a:pt x="1635302" y="1210864"/>
                  <a:pt x="1635302" y="1212422"/>
                </a:cubicBezTo>
                <a:cubicBezTo>
                  <a:pt x="1641325" y="1213571"/>
                  <a:pt x="1647494" y="1214216"/>
                  <a:pt x="1653687" y="1214371"/>
                </a:cubicBezTo>
                <a:cubicBezTo>
                  <a:pt x="1657314" y="1214371"/>
                  <a:pt x="1656105" y="1210670"/>
                  <a:pt x="1656831" y="1208723"/>
                </a:cubicBezTo>
                <a:lnTo>
                  <a:pt x="1686824" y="1201126"/>
                </a:lnTo>
                <a:close/>
                <a:moveTo>
                  <a:pt x="1083090" y="1197037"/>
                </a:moveTo>
                <a:cubicBezTo>
                  <a:pt x="1083090" y="1197037"/>
                  <a:pt x="1084784" y="1198983"/>
                  <a:pt x="1085749" y="1199178"/>
                </a:cubicBezTo>
                <a:lnTo>
                  <a:pt x="1098570" y="1200932"/>
                </a:lnTo>
                <a:cubicBezTo>
                  <a:pt x="1098570" y="1200932"/>
                  <a:pt x="1097359" y="1198983"/>
                  <a:pt x="1096635" y="1198789"/>
                </a:cubicBezTo>
                <a:close/>
                <a:moveTo>
                  <a:pt x="723895" y="1195673"/>
                </a:moveTo>
                <a:cubicBezTo>
                  <a:pt x="723895" y="1195673"/>
                  <a:pt x="724621" y="1196840"/>
                  <a:pt x="725348" y="1197425"/>
                </a:cubicBezTo>
                <a:lnTo>
                  <a:pt x="725830" y="1197425"/>
                </a:lnTo>
                <a:cubicBezTo>
                  <a:pt x="727694" y="1197542"/>
                  <a:pt x="729533" y="1197542"/>
                  <a:pt x="731394" y="1197425"/>
                </a:cubicBezTo>
                <a:lnTo>
                  <a:pt x="728977" y="1195673"/>
                </a:lnTo>
                <a:cubicBezTo>
                  <a:pt x="727283" y="1195556"/>
                  <a:pt x="725589" y="1195556"/>
                  <a:pt x="723895" y="1195673"/>
                </a:cubicBezTo>
                <a:close/>
                <a:moveTo>
                  <a:pt x="1012461" y="1195479"/>
                </a:moveTo>
                <a:cubicBezTo>
                  <a:pt x="1007379" y="1195479"/>
                  <a:pt x="1004962" y="1197816"/>
                  <a:pt x="1001092" y="1199178"/>
                </a:cubicBezTo>
                <a:cubicBezTo>
                  <a:pt x="1006823" y="1201691"/>
                  <a:pt x="1012920" y="1203658"/>
                  <a:pt x="1019233" y="1205022"/>
                </a:cubicBezTo>
                <a:lnTo>
                  <a:pt x="1018022" y="1204243"/>
                </a:lnTo>
                <a:cubicBezTo>
                  <a:pt x="1033503" y="1205216"/>
                  <a:pt x="1054547" y="1208723"/>
                  <a:pt x="1055514" y="1199763"/>
                </a:cubicBezTo>
                <a:cubicBezTo>
                  <a:pt x="1040519" y="1198204"/>
                  <a:pt x="1025762" y="1196258"/>
                  <a:pt x="1012461" y="1195479"/>
                </a:cubicBezTo>
                <a:close/>
                <a:moveTo>
                  <a:pt x="1608937" y="1195282"/>
                </a:moveTo>
                <a:cubicBezTo>
                  <a:pt x="1607002" y="1195282"/>
                  <a:pt x="1607487" y="1197425"/>
                  <a:pt x="1607002" y="1198789"/>
                </a:cubicBezTo>
                <a:cubicBezTo>
                  <a:pt x="1610969" y="1199666"/>
                  <a:pt x="1615009" y="1200249"/>
                  <a:pt x="1619098" y="1200542"/>
                </a:cubicBezTo>
                <a:lnTo>
                  <a:pt x="1627102" y="1196782"/>
                </a:lnTo>
                <a:lnTo>
                  <a:pt x="1627805" y="1196840"/>
                </a:lnTo>
                <a:lnTo>
                  <a:pt x="1627805" y="1196452"/>
                </a:lnTo>
                <a:lnTo>
                  <a:pt x="1627102" y="1196782"/>
                </a:lnTo>
                <a:close/>
                <a:moveTo>
                  <a:pt x="1489691" y="1193920"/>
                </a:moveTo>
                <a:lnTo>
                  <a:pt x="1457521" y="1198204"/>
                </a:lnTo>
                <a:lnTo>
                  <a:pt x="1447120" y="1198204"/>
                </a:lnTo>
                <a:lnTo>
                  <a:pt x="1457521" y="1200542"/>
                </a:lnTo>
                <a:lnTo>
                  <a:pt x="1463083" y="1202879"/>
                </a:lnTo>
                <a:cubicBezTo>
                  <a:pt x="1496946" y="1217876"/>
                  <a:pt x="1499607" y="1218266"/>
                  <a:pt x="1532262" y="1213201"/>
                </a:cubicBezTo>
                <a:cubicBezTo>
                  <a:pt x="1517264" y="1210670"/>
                  <a:pt x="1506139" y="1207359"/>
                  <a:pt x="1502754" y="1201126"/>
                </a:cubicBezTo>
                <a:cubicBezTo>
                  <a:pt x="1502754" y="1198983"/>
                  <a:pt x="1494529" y="1196258"/>
                  <a:pt x="1489691" y="1193920"/>
                </a:cubicBezTo>
                <a:close/>
                <a:moveTo>
                  <a:pt x="1371653" y="1192166"/>
                </a:moveTo>
                <a:cubicBezTo>
                  <a:pt x="1368339" y="1192458"/>
                  <a:pt x="1365073" y="1193121"/>
                  <a:pt x="1361978" y="1194115"/>
                </a:cubicBezTo>
                <a:lnTo>
                  <a:pt x="1352303" y="1192945"/>
                </a:lnTo>
                <a:lnTo>
                  <a:pt x="1361978" y="1194699"/>
                </a:lnTo>
                <a:cubicBezTo>
                  <a:pt x="1368024" y="1197172"/>
                  <a:pt x="1374337" y="1199198"/>
                  <a:pt x="1380843" y="1200736"/>
                </a:cubicBezTo>
                <a:cubicBezTo>
                  <a:pt x="1385925" y="1201282"/>
                  <a:pt x="1391100" y="1200736"/>
                  <a:pt x="1395841" y="1199178"/>
                </a:cubicBezTo>
                <a:cubicBezTo>
                  <a:pt x="1397291" y="1199178"/>
                  <a:pt x="1393180" y="1195088"/>
                  <a:pt x="1390519" y="1194503"/>
                </a:cubicBezTo>
                <a:cubicBezTo>
                  <a:pt x="1384327" y="1193374"/>
                  <a:pt x="1378014" y="1192771"/>
                  <a:pt x="1371653" y="1192751"/>
                </a:cubicBezTo>
                <a:close/>
                <a:moveTo>
                  <a:pt x="4586006" y="1190804"/>
                </a:moveTo>
                <a:cubicBezTo>
                  <a:pt x="4577783" y="1193920"/>
                  <a:pt x="4574881" y="1198204"/>
                  <a:pt x="4587942" y="1203852"/>
                </a:cubicBezTo>
                <a:cubicBezTo>
                  <a:pt x="4596578" y="1207007"/>
                  <a:pt x="4605671" y="1209228"/>
                  <a:pt x="4615032" y="1210475"/>
                </a:cubicBezTo>
                <a:cubicBezTo>
                  <a:pt x="4625675" y="1212657"/>
                  <a:pt x="4636947" y="1211604"/>
                  <a:pt x="4646719" y="1207553"/>
                </a:cubicBezTo>
                <a:cubicBezTo>
                  <a:pt x="4646719" y="1201126"/>
                  <a:pt x="4635350" y="1195867"/>
                  <a:pt x="4616726" y="1191193"/>
                </a:cubicBezTo>
                <a:cubicBezTo>
                  <a:pt x="4607243" y="1188291"/>
                  <a:pt x="4596794" y="1188154"/>
                  <a:pt x="4587217" y="1190804"/>
                </a:cubicBezTo>
                <a:close/>
                <a:moveTo>
                  <a:pt x="4911335" y="1188270"/>
                </a:moveTo>
                <a:cubicBezTo>
                  <a:pt x="4911335" y="1192166"/>
                  <a:pt x="4907950" y="1196258"/>
                  <a:pt x="4913755" y="1199568"/>
                </a:cubicBezTo>
                <a:cubicBezTo>
                  <a:pt x="4924035" y="1203989"/>
                  <a:pt x="4935163" y="1207007"/>
                  <a:pt x="4946651" y="1208527"/>
                </a:cubicBezTo>
                <a:cubicBezTo>
                  <a:pt x="4960874" y="1210437"/>
                  <a:pt x="4975291" y="1211410"/>
                  <a:pt x="4989707" y="1211449"/>
                </a:cubicBezTo>
                <a:cubicBezTo>
                  <a:pt x="4994542" y="1211449"/>
                  <a:pt x="4996236" y="1208917"/>
                  <a:pt x="5001315" y="1206774"/>
                </a:cubicBezTo>
                <a:close/>
                <a:moveTo>
                  <a:pt x="202644" y="1186129"/>
                </a:moveTo>
                <a:cubicBezTo>
                  <a:pt x="200709" y="1186712"/>
                  <a:pt x="200709" y="1189050"/>
                  <a:pt x="202885" y="1190219"/>
                </a:cubicBezTo>
                <a:lnTo>
                  <a:pt x="203368" y="1190219"/>
                </a:lnTo>
                <a:cubicBezTo>
                  <a:pt x="210504" y="1193998"/>
                  <a:pt x="219140" y="1195479"/>
                  <a:pt x="227556" y="1194309"/>
                </a:cubicBezTo>
                <a:cubicBezTo>
                  <a:pt x="230458" y="1194309"/>
                  <a:pt x="229008" y="1190804"/>
                  <a:pt x="229491" y="1189634"/>
                </a:cubicBezTo>
                <a:cubicBezTo>
                  <a:pt x="221606" y="1185369"/>
                  <a:pt x="211811" y="1184103"/>
                  <a:pt x="202644" y="1186129"/>
                </a:cubicBezTo>
                <a:close/>
                <a:moveTo>
                  <a:pt x="4378957" y="1185154"/>
                </a:moveTo>
                <a:cubicBezTo>
                  <a:pt x="4378957" y="1187882"/>
                  <a:pt x="4378957" y="1190219"/>
                  <a:pt x="4378957" y="1190608"/>
                </a:cubicBezTo>
                <a:cubicBezTo>
                  <a:pt x="4385513" y="1192282"/>
                  <a:pt x="4392235" y="1193511"/>
                  <a:pt x="4399033" y="1194309"/>
                </a:cubicBezTo>
                <a:cubicBezTo>
                  <a:pt x="4402177" y="1194309"/>
                  <a:pt x="4403630" y="1192556"/>
                  <a:pt x="4405806" y="1191583"/>
                </a:cubicBezTo>
                <a:close/>
                <a:moveTo>
                  <a:pt x="408483" y="1184960"/>
                </a:moveTo>
                <a:cubicBezTo>
                  <a:pt x="405146" y="1184941"/>
                  <a:pt x="401832" y="1185545"/>
                  <a:pt x="398807" y="1186712"/>
                </a:cubicBezTo>
                <a:cubicBezTo>
                  <a:pt x="404831" y="1188467"/>
                  <a:pt x="410974" y="1189947"/>
                  <a:pt x="417190" y="1191193"/>
                </a:cubicBezTo>
                <a:lnTo>
                  <a:pt x="417675" y="1191193"/>
                </a:lnTo>
                <a:cubicBezTo>
                  <a:pt x="420578" y="1191193"/>
                  <a:pt x="423239" y="1189829"/>
                  <a:pt x="425898" y="1189050"/>
                </a:cubicBezTo>
                <a:cubicBezTo>
                  <a:pt x="420215" y="1187356"/>
                  <a:pt x="414410" y="1185992"/>
                  <a:pt x="408483" y="1184960"/>
                </a:cubicBezTo>
                <a:close/>
                <a:moveTo>
                  <a:pt x="4934013" y="1181892"/>
                </a:moveTo>
                <a:cubicBezTo>
                  <a:pt x="4930264" y="1181211"/>
                  <a:pt x="4926696" y="1181844"/>
                  <a:pt x="4920769" y="1183402"/>
                </a:cubicBezTo>
                <a:cubicBezTo>
                  <a:pt x="4917529" y="1184434"/>
                  <a:pt x="4914504" y="1185876"/>
                  <a:pt x="4911820" y="1187688"/>
                </a:cubicBezTo>
                <a:lnTo>
                  <a:pt x="4948345" y="1188270"/>
                </a:lnTo>
                <a:cubicBezTo>
                  <a:pt x="4941693" y="1184570"/>
                  <a:pt x="4937763" y="1182574"/>
                  <a:pt x="4934013" y="1181892"/>
                </a:cubicBezTo>
                <a:close/>
                <a:moveTo>
                  <a:pt x="1441315" y="1180676"/>
                </a:moveTo>
                <a:cubicBezTo>
                  <a:pt x="1456747" y="1187473"/>
                  <a:pt x="1473654" y="1191777"/>
                  <a:pt x="1491141" y="1193336"/>
                </a:cubicBezTo>
                <a:cubicBezTo>
                  <a:pt x="1501784" y="1191387"/>
                  <a:pt x="1502510" y="1187882"/>
                  <a:pt x="1485580" y="1184375"/>
                </a:cubicBezTo>
                <a:cubicBezTo>
                  <a:pt x="1470945" y="1182330"/>
                  <a:pt x="1456165" y="1181103"/>
                  <a:pt x="1441315" y="1180676"/>
                </a:cubicBezTo>
                <a:close/>
                <a:moveTo>
                  <a:pt x="1152993" y="1179118"/>
                </a:moveTo>
                <a:cubicBezTo>
                  <a:pt x="1148155" y="1185545"/>
                  <a:pt x="1145011" y="1189246"/>
                  <a:pt x="1140174" y="1195479"/>
                </a:cubicBezTo>
                <a:lnTo>
                  <a:pt x="1196046" y="1196840"/>
                </a:lnTo>
                <a:close/>
                <a:moveTo>
                  <a:pt x="1538914" y="1179019"/>
                </a:moveTo>
                <a:cubicBezTo>
                  <a:pt x="1534016" y="1179360"/>
                  <a:pt x="1531899" y="1180772"/>
                  <a:pt x="1533712" y="1183596"/>
                </a:cubicBezTo>
                <a:cubicBezTo>
                  <a:pt x="1541092" y="1192458"/>
                  <a:pt x="1549169" y="1200912"/>
                  <a:pt x="1557903" y="1208917"/>
                </a:cubicBezTo>
                <a:lnTo>
                  <a:pt x="1536858" y="1213786"/>
                </a:lnTo>
                <a:cubicBezTo>
                  <a:pt x="1541452" y="1216514"/>
                  <a:pt x="1546048" y="1220213"/>
                  <a:pt x="1549919" y="1220604"/>
                </a:cubicBezTo>
                <a:cubicBezTo>
                  <a:pt x="1563708" y="1222356"/>
                  <a:pt x="1577977" y="1222941"/>
                  <a:pt x="1592733" y="1224499"/>
                </a:cubicBezTo>
                <a:cubicBezTo>
                  <a:pt x="1598803" y="1228881"/>
                  <a:pt x="1605189" y="1232971"/>
                  <a:pt x="1611840" y="1236770"/>
                </a:cubicBezTo>
                <a:cubicBezTo>
                  <a:pt x="1616073" y="1238502"/>
                  <a:pt x="1620670" y="1239555"/>
                  <a:pt x="1625385" y="1239887"/>
                </a:cubicBezTo>
                <a:cubicBezTo>
                  <a:pt x="1629499" y="1239887"/>
                  <a:pt x="1635302" y="1239887"/>
                  <a:pt x="1635302" y="1238132"/>
                </a:cubicBezTo>
                <a:cubicBezTo>
                  <a:pt x="1633997" y="1232057"/>
                  <a:pt x="1632135" y="1226076"/>
                  <a:pt x="1629740" y="1220213"/>
                </a:cubicBezTo>
                <a:lnTo>
                  <a:pt x="1590555" y="1209891"/>
                </a:lnTo>
                <a:cubicBezTo>
                  <a:pt x="1589275" y="1204944"/>
                  <a:pt x="1586806" y="1200249"/>
                  <a:pt x="1583299" y="1196061"/>
                </a:cubicBezTo>
                <a:cubicBezTo>
                  <a:pt x="1576283" y="1190550"/>
                  <a:pt x="1568761" y="1185467"/>
                  <a:pt x="1560805" y="1180870"/>
                </a:cubicBezTo>
                <a:cubicBezTo>
                  <a:pt x="1551492" y="1179409"/>
                  <a:pt x="1543812" y="1178679"/>
                  <a:pt x="1538914" y="1179019"/>
                </a:cubicBezTo>
                <a:close/>
                <a:moveTo>
                  <a:pt x="4422012" y="1176390"/>
                </a:moveTo>
                <a:lnTo>
                  <a:pt x="4421527" y="1178142"/>
                </a:lnTo>
                <a:cubicBezTo>
                  <a:pt x="4420318" y="1178142"/>
                  <a:pt x="4421527" y="1180480"/>
                  <a:pt x="4422980" y="1183013"/>
                </a:cubicBezTo>
                <a:cubicBezTo>
                  <a:pt x="4432414" y="1183013"/>
                  <a:pt x="4440636" y="1183013"/>
                  <a:pt x="4447168" y="1183013"/>
                </a:cubicBezTo>
                <a:cubicBezTo>
                  <a:pt x="4447168" y="1183013"/>
                  <a:pt x="4445233" y="1180676"/>
                  <a:pt x="4444021" y="1179312"/>
                </a:cubicBezTo>
                <a:cubicBezTo>
                  <a:pt x="4437493" y="1176975"/>
                  <a:pt x="4429511" y="1176390"/>
                  <a:pt x="4422012" y="1176390"/>
                </a:cubicBezTo>
                <a:close/>
                <a:moveTo>
                  <a:pt x="4228267" y="1173858"/>
                </a:moveTo>
                <a:lnTo>
                  <a:pt x="4228749" y="1175026"/>
                </a:lnTo>
                <a:cubicBezTo>
                  <a:pt x="4244712" y="1183207"/>
                  <a:pt x="4255357" y="1189050"/>
                  <a:pt x="4267209" y="1194503"/>
                </a:cubicBezTo>
                <a:cubicBezTo>
                  <a:pt x="4271490" y="1195965"/>
                  <a:pt x="4276109" y="1196705"/>
                  <a:pt x="4280754" y="1196646"/>
                </a:cubicBezTo>
                <a:cubicBezTo>
                  <a:pt x="4283898" y="1195479"/>
                  <a:pt x="4287285" y="1193336"/>
                  <a:pt x="4284865" y="1191583"/>
                </a:cubicBezTo>
                <a:cubicBezTo>
                  <a:pt x="4277633" y="1186420"/>
                  <a:pt x="4269481" y="1182136"/>
                  <a:pt x="4260677" y="1178921"/>
                </a:cubicBezTo>
                <a:cubicBezTo>
                  <a:pt x="4250105" y="1176390"/>
                  <a:pt x="4239247" y="1174695"/>
                  <a:pt x="4228267" y="1173858"/>
                </a:cubicBezTo>
                <a:close/>
                <a:moveTo>
                  <a:pt x="5119838" y="1173468"/>
                </a:moveTo>
                <a:cubicBezTo>
                  <a:pt x="5116694" y="1173468"/>
                  <a:pt x="5116453" y="1175416"/>
                  <a:pt x="5113550" y="1177559"/>
                </a:cubicBezTo>
                <a:cubicBezTo>
                  <a:pt x="5117684" y="1178416"/>
                  <a:pt x="5121895" y="1179079"/>
                  <a:pt x="5126128" y="1179506"/>
                </a:cubicBezTo>
                <a:lnTo>
                  <a:pt x="5127095" y="1179506"/>
                </a:lnTo>
                <a:cubicBezTo>
                  <a:pt x="5134302" y="1179312"/>
                  <a:pt x="5141486" y="1178805"/>
                  <a:pt x="5148622" y="1177948"/>
                </a:cubicBezTo>
                <a:cubicBezTo>
                  <a:pt x="5149831" y="1177948"/>
                  <a:pt x="5144511" y="1173468"/>
                  <a:pt x="5144026" y="1173468"/>
                </a:cubicBezTo>
                <a:cubicBezTo>
                  <a:pt x="5135971" y="1173001"/>
                  <a:pt x="5127893" y="1173001"/>
                  <a:pt x="5119838" y="1173468"/>
                </a:cubicBezTo>
                <a:close/>
                <a:moveTo>
                  <a:pt x="281981" y="1173468"/>
                </a:moveTo>
                <a:lnTo>
                  <a:pt x="288027" y="1176196"/>
                </a:lnTo>
                <a:lnTo>
                  <a:pt x="290204" y="1174832"/>
                </a:lnTo>
                <a:cubicBezTo>
                  <a:pt x="288995" y="1174832"/>
                  <a:pt x="287542" y="1173468"/>
                  <a:pt x="286819" y="1173468"/>
                </a:cubicBezTo>
                <a:close/>
                <a:moveTo>
                  <a:pt x="1047533" y="1171327"/>
                </a:moveTo>
                <a:lnTo>
                  <a:pt x="1007864" y="1178339"/>
                </a:lnTo>
                <a:cubicBezTo>
                  <a:pt x="1038510" y="1187784"/>
                  <a:pt x="1071551" y="1191056"/>
                  <a:pt x="1104132" y="1187882"/>
                </a:cubicBezTo>
                <a:lnTo>
                  <a:pt x="1103890" y="1186324"/>
                </a:lnTo>
                <a:cubicBezTo>
                  <a:pt x="1086137" y="1179079"/>
                  <a:pt x="1067150" y="1174014"/>
                  <a:pt x="1047533" y="1171327"/>
                </a:cubicBezTo>
                <a:close/>
                <a:moveTo>
                  <a:pt x="427592" y="1170157"/>
                </a:moveTo>
                <a:cubicBezTo>
                  <a:pt x="437945" y="1179760"/>
                  <a:pt x="454223" y="1183694"/>
                  <a:pt x="469437" y="1180285"/>
                </a:cubicBezTo>
                <a:lnTo>
                  <a:pt x="469922" y="1180285"/>
                </a:lnTo>
                <a:cubicBezTo>
                  <a:pt x="474033" y="1180285"/>
                  <a:pt x="474274" y="1176780"/>
                  <a:pt x="475968" y="1174637"/>
                </a:cubicBezTo>
                <a:close/>
                <a:moveTo>
                  <a:pt x="4507395" y="1168989"/>
                </a:moveTo>
                <a:cubicBezTo>
                  <a:pt x="4506669" y="1168989"/>
                  <a:pt x="4508848" y="1170548"/>
                  <a:pt x="4510057" y="1172106"/>
                </a:cubicBezTo>
                <a:lnTo>
                  <a:pt x="4510539" y="1173273"/>
                </a:lnTo>
                <a:cubicBezTo>
                  <a:pt x="4514145" y="1173703"/>
                  <a:pt x="4517820" y="1173703"/>
                  <a:pt x="4521426" y="1173273"/>
                </a:cubicBezTo>
                <a:cubicBezTo>
                  <a:pt x="4522635" y="1173273"/>
                  <a:pt x="4518765" y="1170351"/>
                  <a:pt x="4517071" y="1168989"/>
                </a:cubicBezTo>
                <a:cubicBezTo>
                  <a:pt x="4515377" y="1167626"/>
                  <a:pt x="4508122" y="1168989"/>
                  <a:pt x="4507395" y="1168989"/>
                </a:cubicBezTo>
                <a:close/>
                <a:moveTo>
                  <a:pt x="1806556" y="1167820"/>
                </a:moveTo>
                <a:lnTo>
                  <a:pt x="1812117" y="1169963"/>
                </a:lnTo>
                <a:lnTo>
                  <a:pt x="1809700" y="1167820"/>
                </a:lnTo>
                <a:close/>
                <a:moveTo>
                  <a:pt x="4316793" y="1161587"/>
                </a:moveTo>
                <a:cubicBezTo>
                  <a:pt x="4314858" y="1162951"/>
                  <a:pt x="4316793" y="1165873"/>
                  <a:pt x="4319455" y="1167626"/>
                </a:cubicBezTo>
                <a:lnTo>
                  <a:pt x="4338547" y="1169500"/>
                </a:lnTo>
                <a:lnTo>
                  <a:pt x="4339773" y="1170742"/>
                </a:lnTo>
                <a:lnTo>
                  <a:pt x="4339288" y="1169572"/>
                </a:lnTo>
                <a:lnTo>
                  <a:pt x="4338547" y="1169500"/>
                </a:lnTo>
                <a:lnTo>
                  <a:pt x="4332274" y="1163145"/>
                </a:lnTo>
                <a:cubicBezTo>
                  <a:pt x="4327314" y="1161763"/>
                  <a:pt x="4322042" y="1161217"/>
                  <a:pt x="4316793" y="1161587"/>
                </a:cubicBezTo>
                <a:close/>
                <a:moveTo>
                  <a:pt x="783399" y="1160029"/>
                </a:moveTo>
                <a:cubicBezTo>
                  <a:pt x="775174" y="1160419"/>
                  <a:pt x="764290" y="1160808"/>
                  <a:pt x="763322" y="1162951"/>
                </a:cubicBezTo>
                <a:lnTo>
                  <a:pt x="763807" y="1162951"/>
                </a:lnTo>
                <a:cubicBezTo>
                  <a:pt x="761629" y="1168599"/>
                  <a:pt x="780011" y="1169963"/>
                  <a:pt x="790898" y="1172885"/>
                </a:cubicBezTo>
                <a:lnTo>
                  <a:pt x="795251" y="1174053"/>
                </a:lnTo>
                <a:cubicBezTo>
                  <a:pt x="798879" y="1170157"/>
                  <a:pt x="802750" y="1166456"/>
                  <a:pt x="807587" y="1161781"/>
                </a:cubicBezTo>
                <a:cubicBezTo>
                  <a:pt x="799580" y="1160790"/>
                  <a:pt x="791502" y="1160205"/>
                  <a:pt x="783399" y="1160029"/>
                </a:cubicBezTo>
                <a:close/>
                <a:moveTo>
                  <a:pt x="845321" y="1158276"/>
                </a:moveTo>
                <a:cubicBezTo>
                  <a:pt x="840965" y="1157303"/>
                  <a:pt x="840483" y="1160419"/>
                  <a:pt x="841209" y="1161781"/>
                </a:cubicBezTo>
                <a:cubicBezTo>
                  <a:pt x="843868" y="1166456"/>
                  <a:pt x="851608" y="1170742"/>
                  <a:pt x="866606" y="1173079"/>
                </a:cubicBezTo>
                <a:cubicBezTo>
                  <a:pt x="870235" y="1173975"/>
                  <a:pt x="874105" y="1173975"/>
                  <a:pt x="877734" y="1173079"/>
                </a:cubicBezTo>
                <a:cubicBezTo>
                  <a:pt x="882569" y="1167820"/>
                  <a:pt x="869024" y="1164509"/>
                  <a:pt x="857657" y="1161199"/>
                </a:cubicBezTo>
                <a:lnTo>
                  <a:pt x="858140" y="1161199"/>
                </a:lnTo>
                <a:cubicBezTo>
                  <a:pt x="854028" y="1160029"/>
                  <a:pt x="849676" y="1159250"/>
                  <a:pt x="845321" y="1158276"/>
                </a:cubicBezTo>
                <a:close/>
                <a:moveTo>
                  <a:pt x="3881891" y="1152629"/>
                </a:moveTo>
                <a:cubicBezTo>
                  <a:pt x="3881891" y="1152629"/>
                  <a:pt x="3883343" y="1156133"/>
                  <a:pt x="3886246" y="1157107"/>
                </a:cubicBezTo>
                <a:cubicBezTo>
                  <a:pt x="3895703" y="1160536"/>
                  <a:pt x="3906541" y="1160536"/>
                  <a:pt x="3915998" y="1157107"/>
                </a:cubicBezTo>
                <a:cubicBezTo>
                  <a:pt x="3917448" y="1157107"/>
                  <a:pt x="3915998" y="1155745"/>
                  <a:pt x="3918174" y="1153990"/>
                </a:cubicBezTo>
                <a:cubicBezTo>
                  <a:pt x="3914207" y="1153271"/>
                  <a:pt x="3910144" y="1152802"/>
                  <a:pt x="3906079" y="1152629"/>
                </a:cubicBezTo>
                <a:cubicBezTo>
                  <a:pt x="3897615" y="1152629"/>
                  <a:pt x="3889148" y="1152629"/>
                  <a:pt x="3881891" y="1152629"/>
                </a:cubicBezTo>
                <a:close/>
                <a:moveTo>
                  <a:pt x="538375" y="1152432"/>
                </a:moveTo>
                <a:cubicBezTo>
                  <a:pt x="532496" y="1156076"/>
                  <a:pt x="525990" y="1158957"/>
                  <a:pt x="519024" y="1161002"/>
                </a:cubicBezTo>
                <a:cubicBezTo>
                  <a:pt x="507752" y="1163184"/>
                  <a:pt x="496263" y="1164566"/>
                  <a:pt x="484676" y="1165094"/>
                </a:cubicBezTo>
                <a:cubicBezTo>
                  <a:pt x="472583" y="1166262"/>
                  <a:pt x="474274" y="1170157"/>
                  <a:pt x="478871" y="1174637"/>
                </a:cubicBezTo>
                <a:cubicBezTo>
                  <a:pt x="505502" y="1176876"/>
                  <a:pt x="531866" y="1180850"/>
                  <a:pt x="557725" y="1186518"/>
                </a:cubicBezTo>
                <a:lnTo>
                  <a:pt x="558207" y="1186518"/>
                </a:lnTo>
                <a:cubicBezTo>
                  <a:pt x="557725" y="1187726"/>
                  <a:pt x="557725" y="1189011"/>
                  <a:pt x="558207" y="1190219"/>
                </a:cubicBezTo>
                <a:cubicBezTo>
                  <a:pt x="563771" y="1200736"/>
                  <a:pt x="568609" y="1202879"/>
                  <a:pt x="594250" y="1206386"/>
                </a:cubicBezTo>
                <a:lnTo>
                  <a:pt x="625934" y="1210475"/>
                </a:lnTo>
                <a:cubicBezTo>
                  <a:pt x="635853" y="1206774"/>
                  <a:pt x="665844" y="1212422"/>
                  <a:pt x="665120" y="1203852"/>
                </a:cubicBezTo>
                <a:cubicBezTo>
                  <a:pt x="647946" y="1197037"/>
                  <a:pt x="620855" y="1198789"/>
                  <a:pt x="607551" y="1188467"/>
                </a:cubicBezTo>
                <a:cubicBezTo>
                  <a:pt x="631739" y="1185933"/>
                  <a:pt x="655927" y="1183207"/>
                  <a:pt x="681568" y="1181064"/>
                </a:cubicBezTo>
                <a:cubicBezTo>
                  <a:pt x="690395" y="1180383"/>
                  <a:pt x="699296" y="1180850"/>
                  <a:pt x="707932" y="1182428"/>
                </a:cubicBezTo>
                <a:cubicBezTo>
                  <a:pt x="726363" y="1186810"/>
                  <a:pt x="745666" y="1188270"/>
                  <a:pt x="764775" y="1186712"/>
                </a:cubicBezTo>
                <a:cubicBezTo>
                  <a:pt x="786398" y="1185291"/>
                  <a:pt x="808169" y="1186870"/>
                  <a:pt x="829114" y="1191387"/>
                </a:cubicBezTo>
                <a:cubicBezTo>
                  <a:pt x="843386" y="1193724"/>
                  <a:pt x="858625" y="1199178"/>
                  <a:pt x="872170" y="1200736"/>
                </a:cubicBezTo>
                <a:cubicBezTo>
                  <a:pt x="885207" y="1201419"/>
                  <a:pt x="898316" y="1201419"/>
                  <a:pt x="911353" y="1200736"/>
                </a:cubicBezTo>
                <a:cubicBezTo>
                  <a:pt x="915152" y="1201515"/>
                  <a:pt x="918804" y="1202703"/>
                  <a:pt x="922240" y="1204243"/>
                </a:cubicBezTo>
                <a:cubicBezTo>
                  <a:pt x="920569" y="1206073"/>
                  <a:pt x="918537" y="1207652"/>
                  <a:pt x="916191" y="1208917"/>
                </a:cubicBezTo>
                <a:cubicBezTo>
                  <a:pt x="922626" y="1210690"/>
                  <a:pt x="929277" y="1211936"/>
                  <a:pt x="936026" y="1212619"/>
                </a:cubicBezTo>
                <a:cubicBezTo>
                  <a:pt x="950781" y="1210864"/>
                  <a:pt x="963600" y="1208138"/>
                  <a:pt x="976662" y="1205801"/>
                </a:cubicBezTo>
                <a:cubicBezTo>
                  <a:pt x="964326" y="1197619"/>
                  <a:pt x="954409" y="1203073"/>
                  <a:pt x="942799" y="1199763"/>
                </a:cubicBezTo>
                <a:cubicBezTo>
                  <a:pt x="936994" y="1190219"/>
                  <a:pt x="965776" y="1190608"/>
                  <a:pt x="969405" y="1183792"/>
                </a:cubicBezTo>
                <a:cubicBezTo>
                  <a:pt x="965776" y="1176390"/>
                  <a:pt x="950298" y="1172106"/>
                  <a:pt x="930945" y="1168793"/>
                </a:cubicBezTo>
                <a:cubicBezTo>
                  <a:pt x="911595" y="1165483"/>
                  <a:pt x="902887" y="1167431"/>
                  <a:pt x="906757" y="1173468"/>
                </a:cubicBezTo>
                <a:cubicBezTo>
                  <a:pt x="908210" y="1176001"/>
                  <a:pt x="913288" y="1179118"/>
                  <a:pt x="914015" y="1181455"/>
                </a:cubicBezTo>
                <a:cubicBezTo>
                  <a:pt x="914741" y="1183792"/>
                  <a:pt x="897082" y="1192945"/>
                  <a:pt x="887892" y="1190219"/>
                </a:cubicBezTo>
                <a:cubicBezTo>
                  <a:pt x="857413" y="1180870"/>
                  <a:pt x="829840" y="1183792"/>
                  <a:pt x="800814" y="1176975"/>
                </a:cubicBezTo>
                <a:cubicBezTo>
                  <a:pt x="799001" y="1176449"/>
                  <a:pt x="797282" y="1175727"/>
                  <a:pt x="795736" y="1174832"/>
                </a:cubicBezTo>
                <a:cubicBezTo>
                  <a:pt x="765717" y="1176506"/>
                  <a:pt x="735554" y="1174599"/>
                  <a:pt x="706238" y="1169184"/>
                </a:cubicBezTo>
                <a:cubicBezTo>
                  <a:pt x="687470" y="1166106"/>
                  <a:pt x="668287" y="1164918"/>
                  <a:pt x="649155" y="1165677"/>
                </a:cubicBezTo>
                <a:cubicBezTo>
                  <a:pt x="622912" y="1165930"/>
                  <a:pt x="596786" y="1162834"/>
                  <a:pt x="571753" y="1156524"/>
                </a:cubicBezTo>
                <a:cubicBezTo>
                  <a:pt x="560772" y="1154518"/>
                  <a:pt x="549596" y="1153154"/>
                  <a:pt x="538375" y="1152432"/>
                </a:cubicBezTo>
                <a:close/>
                <a:moveTo>
                  <a:pt x="4261160" y="1149512"/>
                </a:moveTo>
                <a:lnTo>
                  <a:pt x="4261645" y="1150680"/>
                </a:lnTo>
                <a:cubicBezTo>
                  <a:pt x="4258742" y="1152044"/>
                  <a:pt x="4254872" y="1154187"/>
                  <a:pt x="4257290" y="1155939"/>
                </a:cubicBezTo>
                <a:cubicBezTo>
                  <a:pt x="4269700" y="1163554"/>
                  <a:pt x="4282979" y="1170196"/>
                  <a:pt x="4296961" y="1175805"/>
                </a:cubicBezTo>
                <a:cubicBezTo>
                  <a:pt x="4310506" y="1167235"/>
                  <a:pt x="4288009" y="1159444"/>
                  <a:pt x="4273981" y="1152044"/>
                </a:cubicBezTo>
                <a:cubicBezTo>
                  <a:pt x="4269916" y="1150641"/>
                  <a:pt x="4265589" y="1149784"/>
                  <a:pt x="4261160" y="1149512"/>
                </a:cubicBezTo>
                <a:close/>
                <a:moveTo>
                  <a:pt x="29457" y="1146590"/>
                </a:moveTo>
                <a:lnTo>
                  <a:pt x="29940" y="1147369"/>
                </a:lnTo>
                <a:cubicBezTo>
                  <a:pt x="30036" y="1148537"/>
                  <a:pt x="30448" y="1149668"/>
                  <a:pt x="31151" y="1150680"/>
                </a:cubicBezTo>
                <a:lnTo>
                  <a:pt x="35745" y="1147369"/>
                </a:lnTo>
                <a:cubicBezTo>
                  <a:pt x="33084" y="1146590"/>
                  <a:pt x="29457" y="1146590"/>
                  <a:pt x="29457" y="1146590"/>
                </a:cubicBezTo>
                <a:close/>
                <a:moveTo>
                  <a:pt x="844353" y="1143668"/>
                </a:moveTo>
                <a:cubicBezTo>
                  <a:pt x="853183" y="1149316"/>
                  <a:pt x="864285" y="1152160"/>
                  <a:pt x="875555" y="1151653"/>
                </a:cubicBezTo>
                <a:cubicBezTo>
                  <a:pt x="878943" y="1151557"/>
                  <a:pt x="882061" y="1150173"/>
                  <a:pt x="884021" y="1147954"/>
                </a:cubicBezTo>
                <a:lnTo>
                  <a:pt x="884507" y="1147954"/>
                </a:lnTo>
                <a:cubicBezTo>
                  <a:pt x="884507" y="1147954"/>
                  <a:pt x="877734" y="1144641"/>
                  <a:pt x="873379" y="1143668"/>
                </a:cubicBezTo>
                <a:cubicBezTo>
                  <a:pt x="864138" y="1140337"/>
                  <a:pt x="853591" y="1140337"/>
                  <a:pt x="844353" y="1143668"/>
                </a:cubicBezTo>
                <a:close/>
                <a:moveTo>
                  <a:pt x="766195" y="1143424"/>
                </a:moveTo>
                <a:cubicBezTo>
                  <a:pt x="761207" y="1143473"/>
                  <a:pt x="757276" y="1144447"/>
                  <a:pt x="755582" y="1146200"/>
                </a:cubicBezTo>
                <a:cubicBezTo>
                  <a:pt x="755582" y="1146200"/>
                  <a:pt x="755582" y="1147563"/>
                  <a:pt x="755582" y="1148343"/>
                </a:cubicBezTo>
                <a:lnTo>
                  <a:pt x="762355" y="1150486"/>
                </a:lnTo>
                <a:cubicBezTo>
                  <a:pt x="776868" y="1154770"/>
                  <a:pt x="789687" y="1154966"/>
                  <a:pt x="789687" y="1150874"/>
                </a:cubicBezTo>
                <a:cubicBezTo>
                  <a:pt x="789687" y="1149707"/>
                  <a:pt x="786543" y="1147175"/>
                  <a:pt x="783158" y="1146200"/>
                </a:cubicBezTo>
                <a:cubicBezTo>
                  <a:pt x="777231" y="1144252"/>
                  <a:pt x="771184" y="1143376"/>
                  <a:pt x="766195" y="1143424"/>
                </a:cubicBezTo>
                <a:close/>
                <a:moveTo>
                  <a:pt x="673586" y="1140163"/>
                </a:moveTo>
                <a:cubicBezTo>
                  <a:pt x="659460" y="1137298"/>
                  <a:pt x="644632" y="1137707"/>
                  <a:pt x="630772" y="1141331"/>
                </a:cubicBezTo>
                <a:cubicBezTo>
                  <a:pt x="630772" y="1147954"/>
                  <a:pt x="641656" y="1151653"/>
                  <a:pt x="659071" y="1151850"/>
                </a:cubicBezTo>
                <a:cubicBezTo>
                  <a:pt x="666522" y="1151537"/>
                  <a:pt x="673899" y="1150563"/>
                  <a:pt x="681083" y="1148927"/>
                </a:cubicBezTo>
                <a:lnTo>
                  <a:pt x="690517" y="1148927"/>
                </a:lnTo>
                <a:lnTo>
                  <a:pt x="680842" y="1147758"/>
                </a:lnTo>
                <a:close/>
                <a:moveTo>
                  <a:pt x="3532858" y="1139578"/>
                </a:moveTo>
                <a:lnTo>
                  <a:pt x="3532858" y="1139773"/>
                </a:lnTo>
                <a:cubicBezTo>
                  <a:pt x="3525842" y="1140942"/>
                  <a:pt x="3520763" y="1143474"/>
                  <a:pt x="3532858" y="1147758"/>
                </a:cubicBezTo>
                <a:cubicBezTo>
                  <a:pt x="3540817" y="1149435"/>
                  <a:pt x="3548895" y="1150739"/>
                  <a:pt x="3557046" y="1151653"/>
                </a:cubicBezTo>
                <a:lnTo>
                  <a:pt x="3551968" y="1141331"/>
                </a:lnTo>
                <a:cubicBezTo>
                  <a:pt x="3545677" y="1140241"/>
                  <a:pt x="3539291" y="1139656"/>
                  <a:pt x="3532858" y="1139578"/>
                </a:cubicBezTo>
                <a:close/>
                <a:moveTo>
                  <a:pt x="66223" y="1139578"/>
                </a:moveTo>
                <a:lnTo>
                  <a:pt x="82186" y="1148927"/>
                </a:lnTo>
                <a:lnTo>
                  <a:pt x="56304" y="1157497"/>
                </a:lnTo>
                <a:cubicBezTo>
                  <a:pt x="72996" y="1164119"/>
                  <a:pt x="88233" y="1168989"/>
                  <a:pt x="99602" y="1174443"/>
                </a:cubicBezTo>
                <a:lnTo>
                  <a:pt x="100087" y="1174443"/>
                </a:lnTo>
                <a:cubicBezTo>
                  <a:pt x="111697" y="1179506"/>
                  <a:pt x="121128" y="1185154"/>
                  <a:pt x="131530" y="1190413"/>
                </a:cubicBezTo>
                <a:lnTo>
                  <a:pt x="158379" y="1187297"/>
                </a:lnTo>
                <a:cubicBezTo>
                  <a:pt x="149115" y="1180617"/>
                  <a:pt x="140382" y="1173449"/>
                  <a:pt x="132256" y="1165873"/>
                </a:cubicBezTo>
                <a:cubicBezTo>
                  <a:pt x="118929" y="1156757"/>
                  <a:pt x="102481" y="1151128"/>
                  <a:pt x="85089" y="1149707"/>
                </a:cubicBezTo>
                <a:lnTo>
                  <a:pt x="106374" y="1147563"/>
                </a:lnTo>
                <a:cubicBezTo>
                  <a:pt x="118470" y="1149805"/>
                  <a:pt x="130344" y="1152725"/>
                  <a:pt x="141931" y="1156328"/>
                </a:cubicBezTo>
                <a:cubicBezTo>
                  <a:pt x="172651" y="1168638"/>
                  <a:pt x="206126" y="1175864"/>
                  <a:pt x="240377" y="1177559"/>
                </a:cubicBezTo>
                <a:cubicBezTo>
                  <a:pt x="253679" y="1172689"/>
                  <a:pt x="267539" y="1168852"/>
                  <a:pt x="281737" y="1166067"/>
                </a:cubicBezTo>
                <a:cubicBezTo>
                  <a:pt x="295742" y="1165172"/>
                  <a:pt x="309821" y="1166282"/>
                  <a:pt x="323341" y="1169378"/>
                </a:cubicBezTo>
                <a:cubicBezTo>
                  <a:pt x="334420" y="1173781"/>
                  <a:pt x="344796" y="1179195"/>
                  <a:pt x="354301" y="1185545"/>
                </a:cubicBezTo>
                <a:lnTo>
                  <a:pt x="396872" y="1186712"/>
                </a:lnTo>
                <a:cubicBezTo>
                  <a:pt x="393246" y="1182428"/>
                  <a:pt x="393246" y="1176975"/>
                  <a:pt x="385262" y="1174053"/>
                </a:cubicBezTo>
                <a:cubicBezTo>
                  <a:pt x="363639" y="1164802"/>
                  <a:pt x="340129" y="1158724"/>
                  <a:pt x="315844" y="1156133"/>
                </a:cubicBezTo>
                <a:cubicBezTo>
                  <a:pt x="296250" y="1154984"/>
                  <a:pt x="276851" y="1152101"/>
                  <a:pt x="258034" y="1147563"/>
                </a:cubicBezTo>
                <a:cubicBezTo>
                  <a:pt x="246520" y="1144760"/>
                  <a:pt x="234473" y="1143707"/>
                  <a:pt x="222477" y="1144447"/>
                </a:cubicBezTo>
                <a:cubicBezTo>
                  <a:pt x="210383" y="1149122"/>
                  <a:pt x="193391" y="1148586"/>
                  <a:pt x="175341" y="1146833"/>
                </a:cubicBezTo>
                <a:lnTo>
                  <a:pt x="123277" y="1142046"/>
                </a:lnTo>
                <a:lnTo>
                  <a:pt x="124275" y="1141916"/>
                </a:lnTo>
                <a:lnTo>
                  <a:pt x="121855" y="1141916"/>
                </a:lnTo>
                <a:lnTo>
                  <a:pt x="123277" y="1142046"/>
                </a:lnTo>
                <a:lnTo>
                  <a:pt x="103472" y="1144641"/>
                </a:lnTo>
                <a:cubicBezTo>
                  <a:pt x="99238" y="1143122"/>
                  <a:pt x="94886" y="1141895"/>
                  <a:pt x="90411" y="1140942"/>
                </a:cubicBezTo>
                <a:cubicBezTo>
                  <a:pt x="81945" y="1140942"/>
                  <a:pt x="73720" y="1140942"/>
                  <a:pt x="66223" y="1139578"/>
                </a:cubicBezTo>
                <a:close/>
                <a:moveTo>
                  <a:pt x="7168569" y="1138409"/>
                </a:moveTo>
                <a:lnTo>
                  <a:pt x="7167601" y="1139188"/>
                </a:lnTo>
                <a:cubicBezTo>
                  <a:pt x="7166390" y="1139188"/>
                  <a:pt x="7167601" y="1140746"/>
                  <a:pt x="7167601" y="1143668"/>
                </a:cubicBezTo>
                <a:cubicBezTo>
                  <a:pt x="7194207" y="1147758"/>
                  <a:pt x="7219363" y="1154575"/>
                  <a:pt x="7237987" y="1146979"/>
                </a:cubicBezTo>
                <a:cubicBezTo>
                  <a:pt x="7215492" y="1141429"/>
                  <a:pt x="7192102" y="1138546"/>
                  <a:pt x="7168569" y="1138409"/>
                </a:cubicBezTo>
                <a:close/>
                <a:moveTo>
                  <a:pt x="7798668" y="1127698"/>
                </a:moveTo>
                <a:cubicBezTo>
                  <a:pt x="7798668" y="1130229"/>
                  <a:pt x="7796733" y="1132567"/>
                  <a:pt x="7798668" y="1132761"/>
                </a:cubicBezTo>
                <a:cubicBezTo>
                  <a:pt x="7811487" y="1136268"/>
                  <a:pt x="7825758" y="1138994"/>
                  <a:pt x="7837369" y="1142889"/>
                </a:cubicBezTo>
                <a:cubicBezTo>
                  <a:pt x="7848979" y="1146784"/>
                  <a:pt x="7854058" y="1151459"/>
                  <a:pt x="7864459" y="1154575"/>
                </a:cubicBezTo>
                <a:cubicBezTo>
                  <a:pt x="7875658" y="1156855"/>
                  <a:pt x="7887075" y="1158471"/>
                  <a:pt x="7898564" y="1159444"/>
                </a:cubicBezTo>
                <a:cubicBezTo>
                  <a:pt x="7888162" y="1144059"/>
                  <a:pt x="7880422" y="1139384"/>
                  <a:pt x="7855510" y="1135292"/>
                </a:cubicBezTo>
                <a:lnTo>
                  <a:pt x="7856234" y="1135292"/>
                </a:lnTo>
                <a:cubicBezTo>
                  <a:pt x="7836883" y="1132176"/>
                  <a:pt x="7817533" y="1130229"/>
                  <a:pt x="7798668" y="1127698"/>
                </a:cubicBezTo>
                <a:close/>
                <a:moveTo>
                  <a:pt x="3850689" y="1123997"/>
                </a:moveTo>
                <a:cubicBezTo>
                  <a:pt x="3852624" y="1126140"/>
                  <a:pt x="3854076" y="1129450"/>
                  <a:pt x="3856979" y="1130035"/>
                </a:cubicBezTo>
                <a:cubicBezTo>
                  <a:pt x="3863607" y="1131047"/>
                  <a:pt x="3870306" y="1131573"/>
                  <a:pt x="3877056" y="1131593"/>
                </a:cubicBezTo>
                <a:lnTo>
                  <a:pt x="3871492" y="1125943"/>
                </a:lnTo>
                <a:close/>
                <a:moveTo>
                  <a:pt x="3406113" y="1121074"/>
                </a:moveTo>
                <a:lnTo>
                  <a:pt x="3370797" y="1128477"/>
                </a:lnTo>
                <a:cubicBezTo>
                  <a:pt x="3412644" y="1137435"/>
                  <a:pt x="3416756" y="1136656"/>
                  <a:pt x="3406113" y="1121074"/>
                </a:cubicBezTo>
                <a:close/>
                <a:moveTo>
                  <a:pt x="12109465" y="1120295"/>
                </a:moveTo>
                <a:lnTo>
                  <a:pt x="12108015" y="1127698"/>
                </a:lnTo>
                <a:cubicBezTo>
                  <a:pt x="12117071" y="1129878"/>
                  <a:pt x="12126279" y="1131632"/>
                  <a:pt x="12135588" y="1132955"/>
                </a:cubicBezTo>
                <a:lnTo>
                  <a:pt x="12135588" y="1131397"/>
                </a:lnTo>
                <a:cubicBezTo>
                  <a:pt x="12138249" y="1131397"/>
                  <a:pt x="12137041" y="1127698"/>
                  <a:pt x="12137523" y="1125555"/>
                </a:cubicBezTo>
                <a:close/>
                <a:moveTo>
                  <a:pt x="7075202" y="1119516"/>
                </a:moveTo>
                <a:cubicBezTo>
                  <a:pt x="7061415" y="1123023"/>
                  <a:pt x="7061415" y="1131787"/>
                  <a:pt x="7073508" y="1138994"/>
                </a:cubicBezTo>
                <a:cubicBezTo>
                  <a:pt x="7077474" y="1140785"/>
                  <a:pt x="7081611" y="1142343"/>
                  <a:pt x="7085844" y="1143668"/>
                </a:cubicBezTo>
                <a:cubicBezTo>
                  <a:pt x="7097696" y="1147563"/>
                  <a:pt x="7114870" y="1147563"/>
                  <a:pt x="7113661" y="1143668"/>
                </a:cubicBezTo>
                <a:cubicBezTo>
                  <a:pt x="7112112" y="1137435"/>
                  <a:pt x="7109911" y="1131301"/>
                  <a:pt x="7107130" y="1125360"/>
                </a:cubicBezTo>
                <a:lnTo>
                  <a:pt x="7106162" y="1126140"/>
                </a:lnTo>
                <a:cubicBezTo>
                  <a:pt x="7102122" y="1123880"/>
                  <a:pt x="7097721" y="1122048"/>
                  <a:pt x="7093102" y="1120686"/>
                </a:cubicBezTo>
                <a:cubicBezTo>
                  <a:pt x="7087200" y="1119770"/>
                  <a:pt x="7081200" y="1119379"/>
                  <a:pt x="7075202" y="1119516"/>
                </a:cubicBezTo>
                <a:close/>
                <a:moveTo>
                  <a:pt x="7647975" y="1118737"/>
                </a:moveTo>
                <a:cubicBezTo>
                  <a:pt x="7675066" y="1135292"/>
                  <a:pt x="7675066" y="1135292"/>
                  <a:pt x="7725618" y="1135098"/>
                </a:cubicBezTo>
                <a:close/>
                <a:moveTo>
                  <a:pt x="3726093" y="1116021"/>
                </a:moveTo>
                <a:cubicBezTo>
                  <a:pt x="3716481" y="1116055"/>
                  <a:pt x="3706878" y="1117871"/>
                  <a:pt x="3698061" y="1121465"/>
                </a:cubicBezTo>
                <a:lnTo>
                  <a:pt x="3763370" y="1127501"/>
                </a:lnTo>
                <a:cubicBezTo>
                  <a:pt x="3758532" y="1124191"/>
                  <a:pt x="3757324" y="1122048"/>
                  <a:pt x="3754180" y="1121269"/>
                </a:cubicBezTo>
                <a:cubicBezTo>
                  <a:pt x="3745326" y="1117734"/>
                  <a:pt x="3735705" y="1115986"/>
                  <a:pt x="3726093" y="1116021"/>
                </a:cubicBezTo>
                <a:close/>
                <a:moveTo>
                  <a:pt x="11994815" y="1109474"/>
                </a:moveTo>
                <a:lnTo>
                  <a:pt x="11994815" y="1110167"/>
                </a:lnTo>
                <a:lnTo>
                  <a:pt x="11993476" y="1109711"/>
                </a:lnTo>
                <a:close/>
                <a:moveTo>
                  <a:pt x="2689661" y="1107636"/>
                </a:moveTo>
                <a:cubicBezTo>
                  <a:pt x="2689661" y="1109582"/>
                  <a:pt x="2688211" y="1112504"/>
                  <a:pt x="2691113" y="1113478"/>
                </a:cubicBezTo>
                <a:cubicBezTo>
                  <a:pt x="2700547" y="1116245"/>
                  <a:pt x="2710149" y="1118582"/>
                  <a:pt x="2719895" y="1120490"/>
                </a:cubicBezTo>
                <a:cubicBezTo>
                  <a:pt x="2717719" y="1116594"/>
                  <a:pt x="2718204" y="1113284"/>
                  <a:pt x="2714816" y="1112310"/>
                </a:cubicBezTo>
                <a:cubicBezTo>
                  <a:pt x="2706616" y="1110188"/>
                  <a:pt x="2698201" y="1108629"/>
                  <a:pt x="2689661" y="1107636"/>
                </a:cubicBezTo>
                <a:close/>
                <a:moveTo>
                  <a:pt x="3623957" y="1101817"/>
                </a:moveTo>
                <a:cubicBezTo>
                  <a:pt x="3619633" y="1102523"/>
                  <a:pt x="3619089" y="1104519"/>
                  <a:pt x="3621870" y="1107636"/>
                </a:cubicBezTo>
                <a:cubicBezTo>
                  <a:pt x="3627988" y="1109836"/>
                  <a:pt x="3634400" y="1111472"/>
                  <a:pt x="3640980" y="1112504"/>
                </a:cubicBezTo>
                <a:lnTo>
                  <a:pt x="3648720" y="1103740"/>
                </a:lnTo>
                <a:cubicBezTo>
                  <a:pt x="3636384" y="1101695"/>
                  <a:pt x="3628281" y="1101111"/>
                  <a:pt x="3623957" y="1101817"/>
                </a:cubicBezTo>
                <a:close/>
                <a:moveTo>
                  <a:pt x="3527053" y="1101791"/>
                </a:moveTo>
                <a:cubicBezTo>
                  <a:pt x="3519844" y="1101871"/>
                  <a:pt x="3512662" y="1102260"/>
                  <a:pt x="3505526" y="1102961"/>
                </a:cubicBezTo>
                <a:lnTo>
                  <a:pt x="3505526" y="1103155"/>
                </a:lnTo>
                <a:cubicBezTo>
                  <a:pt x="3513411" y="1105726"/>
                  <a:pt x="3521489" y="1107869"/>
                  <a:pt x="3529714" y="1109582"/>
                </a:cubicBezTo>
                <a:cubicBezTo>
                  <a:pt x="3531891" y="1109582"/>
                  <a:pt x="3536487" y="1107441"/>
                  <a:pt x="3537937" y="1105687"/>
                </a:cubicBezTo>
                <a:cubicBezTo>
                  <a:pt x="3534600" y="1103916"/>
                  <a:pt x="3530923" y="1102591"/>
                  <a:pt x="3527053" y="1101791"/>
                </a:cubicBezTo>
                <a:close/>
                <a:moveTo>
                  <a:pt x="11972562" y="1094976"/>
                </a:moveTo>
                <a:cubicBezTo>
                  <a:pt x="11968113" y="1095072"/>
                  <a:pt x="11963742" y="1095929"/>
                  <a:pt x="11959743" y="1097507"/>
                </a:cubicBezTo>
                <a:cubicBezTo>
                  <a:pt x="11964976" y="1099863"/>
                  <a:pt x="11970391" y="1101928"/>
                  <a:pt x="11975947" y="1103740"/>
                </a:cubicBezTo>
                <a:lnTo>
                  <a:pt x="11993476" y="1109711"/>
                </a:lnTo>
                <a:lnTo>
                  <a:pt x="11981028" y="1111920"/>
                </a:lnTo>
                <a:cubicBezTo>
                  <a:pt x="11997717" y="1130618"/>
                  <a:pt x="12034483" y="1140552"/>
                  <a:pt x="12080683" y="1150095"/>
                </a:cubicBezTo>
                <a:lnTo>
                  <a:pt x="12080683" y="1147563"/>
                </a:lnTo>
                <a:cubicBezTo>
                  <a:pt x="12080683" y="1139188"/>
                  <a:pt x="12050205" y="1137630"/>
                  <a:pt x="12047302" y="1131787"/>
                </a:cubicBezTo>
                <a:cubicBezTo>
                  <a:pt x="12044400" y="1125943"/>
                  <a:pt x="12062783" y="1127113"/>
                  <a:pt x="12074152" y="1126334"/>
                </a:cubicBezTo>
                <a:cubicBezTo>
                  <a:pt x="12078263" y="1126334"/>
                  <a:pt x="12081407" y="1122633"/>
                  <a:pt x="12079231" y="1121465"/>
                </a:cubicBezTo>
                <a:cubicBezTo>
                  <a:pt x="12073265" y="1118913"/>
                  <a:pt x="12066803" y="1117199"/>
                  <a:pt x="12060121" y="1116400"/>
                </a:cubicBezTo>
                <a:cubicBezTo>
                  <a:pt x="12048511" y="1116400"/>
                  <a:pt x="12037627" y="1116400"/>
                  <a:pt x="12026502" y="1116400"/>
                </a:cubicBezTo>
                <a:lnTo>
                  <a:pt x="12026502" y="1117764"/>
                </a:lnTo>
                <a:lnTo>
                  <a:pt x="12025049" y="1116400"/>
                </a:lnTo>
                <a:lnTo>
                  <a:pt x="11995297" y="1109388"/>
                </a:lnTo>
                <a:lnTo>
                  <a:pt x="11994815" y="1109474"/>
                </a:lnTo>
                <a:lnTo>
                  <a:pt x="11994815" y="1107636"/>
                </a:lnTo>
                <a:cubicBezTo>
                  <a:pt x="11993362" y="1105298"/>
                  <a:pt x="11993606" y="1102767"/>
                  <a:pt x="11989977" y="1100430"/>
                </a:cubicBezTo>
                <a:cubicBezTo>
                  <a:pt x="11984685" y="1097683"/>
                  <a:pt x="11978760" y="1095833"/>
                  <a:pt x="11972562" y="1094976"/>
                </a:cubicBezTo>
                <a:close/>
                <a:moveTo>
                  <a:pt x="2524941" y="1093806"/>
                </a:moveTo>
                <a:cubicBezTo>
                  <a:pt x="2526634" y="1096728"/>
                  <a:pt x="2527117" y="1098675"/>
                  <a:pt x="2529296" y="1099260"/>
                </a:cubicBezTo>
                <a:lnTo>
                  <a:pt x="2529296" y="1098675"/>
                </a:lnTo>
                <a:cubicBezTo>
                  <a:pt x="2533189" y="1099708"/>
                  <a:pt x="2537300" y="1100117"/>
                  <a:pt x="2541388" y="1099845"/>
                </a:cubicBezTo>
                <a:cubicBezTo>
                  <a:pt x="2543806" y="1099845"/>
                  <a:pt x="2543323" y="1097896"/>
                  <a:pt x="2544050" y="1096923"/>
                </a:cubicBezTo>
                <a:close/>
                <a:moveTo>
                  <a:pt x="11564749" y="1090301"/>
                </a:moveTo>
                <a:cubicBezTo>
                  <a:pt x="11567269" y="1092872"/>
                  <a:pt x="11570105" y="1095209"/>
                  <a:pt x="11573216" y="1097313"/>
                </a:cubicBezTo>
                <a:lnTo>
                  <a:pt x="11574183" y="1094976"/>
                </a:lnTo>
                <a:cubicBezTo>
                  <a:pt x="11578155" y="1096045"/>
                  <a:pt x="11582338" y="1096514"/>
                  <a:pt x="11586520" y="1096338"/>
                </a:cubicBezTo>
                <a:cubicBezTo>
                  <a:pt x="11588455" y="1096338"/>
                  <a:pt x="11588214" y="1093806"/>
                  <a:pt x="11586520" y="1093027"/>
                </a:cubicBezTo>
                <a:cubicBezTo>
                  <a:pt x="11582576" y="1091684"/>
                  <a:pt x="11578427" y="1090768"/>
                  <a:pt x="11574183" y="1090301"/>
                </a:cubicBezTo>
                <a:cubicBezTo>
                  <a:pt x="11571060" y="1089892"/>
                  <a:pt x="11567876" y="1089892"/>
                  <a:pt x="11564749" y="1090301"/>
                </a:cubicBezTo>
                <a:close/>
                <a:moveTo>
                  <a:pt x="11617481" y="1084263"/>
                </a:moveTo>
                <a:lnTo>
                  <a:pt x="11648683" y="1100818"/>
                </a:lnTo>
                <a:cubicBezTo>
                  <a:pt x="11652982" y="1102027"/>
                  <a:pt x="11657449" y="1102824"/>
                  <a:pt x="11661987" y="1103155"/>
                </a:cubicBezTo>
                <a:lnTo>
                  <a:pt x="11662954" y="1100624"/>
                </a:lnTo>
                <a:cubicBezTo>
                  <a:pt x="11671903" y="1096923"/>
                  <a:pt x="11679885" y="1093027"/>
                  <a:pt x="11687142" y="1088938"/>
                </a:cubicBezTo>
                <a:close/>
                <a:moveTo>
                  <a:pt x="11814855" y="1083093"/>
                </a:moveTo>
                <a:lnTo>
                  <a:pt x="11790667" y="1084069"/>
                </a:lnTo>
                <a:cubicBezTo>
                  <a:pt x="11792844" y="1088547"/>
                  <a:pt x="11794779" y="1092639"/>
                  <a:pt x="11796714" y="1096338"/>
                </a:cubicBezTo>
                <a:cubicBezTo>
                  <a:pt x="11770591" y="1097896"/>
                  <a:pt x="11733342" y="1087185"/>
                  <a:pt x="11712539" y="1092833"/>
                </a:cubicBezTo>
                <a:lnTo>
                  <a:pt x="11699720" y="1090884"/>
                </a:lnTo>
                <a:lnTo>
                  <a:pt x="11712781" y="1093806"/>
                </a:lnTo>
                <a:cubicBezTo>
                  <a:pt x="11714716" y="1097313"/>
                  <a:pt x="11716894" y="1100624"/>
                  <a:pt x="11719553" y="1104908"/>
                </a:cubicBezTo>
                <a:cubicBezTo>
                  <a:pt x="11765753" y="1112895"/>
                  <a:pt x="11794296" y="1101791"/>
                  <a:pt x="11840494" y="1112699"/>
                </a:cubicBezTo>
                <a:cubicBezTo>
                  <a:pt x="11877744" y="1112699"/>
                  <a:pt x="11919830" y="1125749"/>
                  <a:pt x="11956840" y="1128281"/>
                </a:cubicBezTo>
                <a:cubicBezTo>
                  <a:pt x="11959016" y="1125943"/>
                  <a:pt x="11962401" y="1124776"/>
                  <a:pt x="11960951" y="1123412"/>
                </a:cubicBezTo>
                <a:cubicBezTo>
                  <a:pt x="11943777" y="1103934"/>
                  <a:pt x="11931441" y="1101597"/>
                  <a:pt x="11892016" y="1107051"/>
                </a:cubicBezTo>
                <a:cubicBezTo>
                  <a:pt x="11880660" y="1108454"/>
                  <a:pt x="11869044" y="1106875"/>
                  <a:pt x="11858877" y="1102571"/>
                </a:cubicBezTo>
                <a:cubicBezTo>
                  <a:pt x="11843881" y="1096338"/>
                  <a:pt x="11830577" y="1089911"/>
                  <a:pt x="11814855" y="1083093"/>
                </a:cubicBezTo>
                <a:close/>
                <a:moveTo>
                  <a:pt x="7393275" y="1081731"/>
                </a:moveTo>
                <a:cubicBezTo>
                  <a:pt x="7383115" y="1086210"/>
                  <a:pt x="7393275" y="1090105"/>
                  <a:pt x="7406095" y="1093221"/>
                </a:cubicBezTo>
                <a:cubicBezTo>
                  <a:pt x="7424719" y="1100857"/>
                  <a:pt x="7446730" y="1100857"/>
                  <a:pt x="7465355" y="1093221"/>
                </a:cubicBezTo>
                <a:close/>
                <a:moveTo>
                  <a:pt x="3160121" y="1079004"/>
                </a:moveTo>
                <a:cubicBezTo>
                  <a:pt x="3157218" y="1079004"/>
                  <a:pt x="3157942" y="1083484"/>
                  <a:pt x="3161571" y="1085236"/>
                </a:cubicBezTo>
                <a:cubicBezTo>
                  <a:pt x="3173399" y="1090788"/>
                  <a:pt x="3187404" y="1092520"/>
                  <a:pt x="3200754" y="1090105"/>
                </a:cubicBezTo>
                <a:cubicBezTo>
                  <a:pt x="3202933" y="1090105"/>
                  <a:pt x="3200754" y="1087574"/>
                  <a:pt x="3200754" y="1086406"/>
                </a:cubicBezTo>
                <a:cubicBezTo>
                  <a:pt x="3188443" y="1080678"/>
                  <a:pt x="3174293" y="1078108"/>
                  <a:pt x="3160121" y="1079004"/>
                </a:cubicBezTo>
                <a:close/>
                <a:moveTo>
                  <a:pt x="11734551" y="1078419"/>
                </a:moveTo>
                <a:cubicBezTo>
                  <a:pt x="11734551" y="1080562"/>
                  <a:pt x="11734551" y="1082899"/>
                  <a:pt x="11738180" y="1084651"/>
                </a:cubicBezTo>
                <a:cubicBezTo>
                  <a:pt x="11747121" y="1087788"/>
                  <a:pt x="11756337" y="1090398"/>
                  <a:pt x="11765753" y="1092442"/>
                </a:cubicBezTo>
                <a:cubicBezTo>
                  <a:pt x="11757287" y="1084848"/>
                  <a:pt x="11756319" y="1082120"/>
                  <a:pt x="11752208" y="1080756"/>
                </a:cubicBezTo>
                <a:cubicBezTo>
                  <a:pt x="11746413" y="1079588"/>
                  <a:pt x="11740506" y="1078809"/>
                  <a:pt x="11734551" y="1078419"/>
                </a:cubicBezTo>
                <a:close/>
                <a:moveTo>
                  <a:pt x="11836623" y="1073744"/>
                </a:moveTo>
                <a:cubicBezTo>
                  <a:pt x="11835173" y="1074329"/>
                  <a:pt x="11833238" y="1075302"/>
                  <a:pt x="11833480" y="1076472"/>
                </a:cubicBezTo>
                <a:lnTo>
                  <a:pt x="11833480" y="1076861"/>
                </a:lnTo>
                <a:cubicBezTo>
                  <a:pt x="11833480" y="1076861"/>
                  <a:pt x="11838802" y="1079198"/>
                  <a:pt x="11841946" y="1080562"/>
                </a:cubicBezTo>
                <a:cubicBezTo>
                  <a:pt x="11845090" y="1081926"/>
                  <a:pt x="11845575" y="1078419"/>
                  <a:pt x="11844364" y="1077445"/>
                </a:cubicBezTo>
                <a:cubicBezTo>
                  <a:pt x="11842022" y="1075908"/>
                  <a:pt x="11839414" y="1074660"/>
                  <a:pt x="11836623" y="1073744"/>
                </a:cubicBezTo>
                <a:close/>
                <a:moveTo>
                  <a:pt x="2861156" y="1073161"/>
                </a:moveTo>
                <a:lnTo>
                  <a:pt x="2869864" y="1076666"/>
                </a:lnTo>
                <a:cubicBezTo>
                  <a:pt x="2869864" y="1076666"/>
                  <a:pt x="2873490" y="1075693"/>
                  <a:pt x="2872764" y="1075108"/>
                </a:cubicBezTo>
                <a:lnTo>
                  <a:pt x="2871555" y="1075108"/>
                </a:lnTo>
                <a:cubicBezTo>
                  <a:pt x="2871555" y="1075108"/>
                  <a:pt x="2867685" y="1073941"/>
                  <a:pt x="2865750" y="1073161"/>
                </a:cubicBezTo>
                <a:close/>
                <a:moveTo>
                  <a:pt x="11953453" y="1072186"/>
                </a:moveTo>
                <a:cubicBezTo>
                  <a:pt x="11946952" y="1072556"/>
                  <a:pt x="11940486" y="1073278"/>
                  <a:pt x="11934102" y="1074329"/>
                </a:cubicBezTo>
                <a:lnTo>
                  <a:pt x="11934102" y="1074720"/>
                </a:lnTo>
                <a:cubicBezTo>
                  <a:pt x="11938587" y="1077445"/>
                  <a:pt x="11943561" y="1079627"/>
                  <a:pt x="11948856" y="1081147"/>
                </a:cubicBezTo>
                <a:cubicBezTo>
                  <a:pt x="11962401" y="1083678"/>
                  <a:pt x="11971353" y="1082511"/>
                  <a:pt x="11973044" y="1078419"/>
                </a:cubicBezTo>
                <a:cubicBezTo>
                  <a:pt x="11973044" y="1078419"/>
                  <a:pt x="11973044" y="1076861"/>
                  <a:pt x="11970627" y="1074135"/>
                </a:cubicBezTo>
                <a:cubicBezTo>
                  <a:pt x="11964992" y="1073063"/>
                  <a:pt x="11959240" y="1072401"/>
                  <a:pt x="11953453" y="1072186"/>
                </a:cubicBezTo>
                <a:close/>
                <a:moveTo>
                  <a:pt x="12092776" y="1071213"/>
                </a:moveTo>
                <a:cubicBezTo>
                  <a:pt x="12080924" y="1069070"/>
                  <a:pt x="12075602" y="1071213"/>
                  <a:pt x="12073910" y="1073550"/>
                </a:cubicBezTo>
                <a:cubicBezTo>
                  <a:pt x="12072217" y="1075887"/>
                  <a:pt x="12073910" y="1075108"/>
                  <a:pt x="12075119" y="1075693"/>
                </a:cubicBezTo>
                <a:cubicBezTo>
                  <a:pt x="12077491" y="1076257"/>
                  <a:pt x="12079921" y="1076648"/>
                  <a:pt x="12082374" y="1076861"/>
                </a:cubicBezTo>
                <a:cubicBezTo>
                  <a:pt x="12092050" y="1079977"/>
                  <a:pt x="12100757" y="1080173"/>
                  <a:pt x="12097372" y="1075499"/>
                </a:cubicBezTo>
                <a:lnTo>
                  <a:pt x="12097372" y="1072965"/>
                </a:lnTo>
                <a:cubicBezTo>
                  <a:pt x="12095991" y="1072147"/>
                  <a:pt x="12094432" y="1071564"/>
                  <a:pt x="12092776" y="1071213"/>
                </a:cubicBezTo>
                <a:close/>
                <a:moveTo>
                  <a:pt x="12029646" y="1070045"/>
                </a:moveTo>
                <a:lnTo>
                  <a:pt x="12025439" y="1070661"/>
                </a:lnTo>
                <a:lnTo>
                  <a:pt x="12024323" y="1070239"/>
                </a:lnTo>
                <a:lnTo>
                  <a:pt x="12024323" y="1070824"/>
                </a:lnTo>
                <a:lnTo>
                  <a:pt x="12025439" y="1070661"/>
                </a:lnTo>
                <a:lnTo>
                  <a:pt x="12032063" y="1073161"/>
                </a:lnTo>
                <a:lnTo>
                  <a:pt x="12034242" y="1071603"/>
                </a:lnTo>
                <a:cubicBezTo>
                  <a:pt x="12032802" y="1070920"/>
                  <a:pt x="12031256" y="1070395"/>
                  <a:pt x="12029646" y="1070045"/>
                </a:cubicBezTo>
                <a:close/>
                <a:moveTo>
                  <a:pt x="5849109" y="1069266"/>
                </a:moveTo>
                <a:lnTo>
                  <a:pt x="5856364" y="1074914"/>
                </a:lnTo>
                <a:lnTo>
                  <a:pt x="5874264" y="1076082"/>
                </a:lnTo>
                <a:cubicBezTo>
                  <a:pt x="5870635" y="1074329"/>
                  <a:pt x="5869185" y="1071018"/>
                  <a:pt x="5866039" y="1070434"/>
                </a:cubicBezTo>
                <a:lnTo>
                  <a:pt x="5867250" y="1069266"/>
                </a:lnTo>
                <a:cubicBezTo>
                  <a:pt x="5861202" y="1068875"/>
                  <a:pt x="5855156" y="1068875"/>
                  <a:pt x="5849109" y="1069266"/>
                </a:cubicBezTo>
                <a:close/>
                <a:moveTo>
                  <a:pt x="11678676" y="1068681"/>
                </a:moveTo>
                <a:cubicBezTo>
                  <a:pt x="11668033" y="1068681"/>
                  <a:pt x="11672871" y="1072186"/>
                  <a:pt x="11678676" y="1074135"/>
                </a:cubicBezTo>
                <a:cubicBezTo>
                  <a:pt x="11684877" y="1075634"/>
                  <a:pt x="11691310" y="1076413"/>
                  <a:pt x="11697785" y="1076472"/>
                </a:cubicBezTo>
                <a:cubicBezTo>
                  <a:pt x="11699961" y="1076278"/>
                  <a:pt x="11698511" y="1073744"/>
                  <a:pt x="11699961" y="1071992"/>
                </a:cubicBezTo>
                <a:lnTo>
                  <a:pt x="11700929" y="1069460"/>
                </a:lnTo>
                <a:cubicBezTo>
                  <a:pt x="11693537" y="1068837"/>
                  <a:pt x="11686106" y="1068583"/>
                  <a:pt x="11678676" y="1068681"/>
                </a:cubicBezTo>
                <a:close/>
                <a:moveTo>
                  <a:pt x="6282318" y="1062058"/>
                </a:moveTo>
                <a:lnTo>
                  <a:pt x="6295619" y="1065565"/>
                </a:lnTo>
                <a:lnTo>
                  <a:pt x="6283768" y="1062254"/>
                </a:lnTo>
                <a:close/>
                <a:moveTo>
                  <a:pt x="11852589" y="1060500"/>
                </a:moveTo>
                <a:cubicBezTo>
                  <a:pt x="11829127" y="1060305"/>
                  <a:pt x="11817758" y="1062643"/>
                  <a:pt x="11836623" y="1072382"/>
                </a:cubicBezTo>
                <a:lnTo>
                  <a:pt x="11836623" y="1072771"/>
                </a:lnTo>
                <a:lnTo>
                  <a:pt x="11866617" y="1072771"/>
                </a:lnTo>
                <a:cubicBezTo>
                  <a:pt x="11866617" y="1071603"/>
                  <a:pt x="11869037" y="1070824"/>
                  <a:pt x="11868069" y="1070239"/>
                </a:cubicBezTo>
                <a:cubicBezTo>
                  <a:pt x="11867102" y="1069655"/>
                  <a:pt x="11857909" y="1063812"/>
                  <a:pt x="11852589" y="1060500"/>
                </a:cubicBezTo>
                <a:close/>
                <a:moveTo>
                  <a:pt x="12126092" y="1058914"/>
                </a:moveTo>
                <a:lnTo>
                  <a:pt x="12126317" y="1059366"/>
                </a:lnTo>
                <a:lnTo>
                  <a:pt x="12124945" y="1058942"/>
                </a:lnTo>
                <a:close/>
                <a:moveTo>
                  <a:pt x="2043114" y="1055437"/>
                </a:moveTo>
                <a:lnTo>
                  <a:pt x="2043840" y="1056216"/>
                </a:lnTo>
                <a:cubicBezTo>
                  <a:pt x="2043840" y="1056216"/>
                  <a:pt x="2043840" y="1057580"/>
                  <a:pt x="2043840" y="1058359"/>
                </a:cubicBezTo>
                <a:cubicBezTo>
                  <a:pt x="2048678" y="1059547"/>
                  <a:pt x="2053612" y="1060461"/>
                  <a:pt x="2058594" y="1061085"/>
                </a:cubicBezTo>
                <a:cubicBezTo>
                  <a:pt x="2064229" y="1061397"/>
                  <a:pt x="2069890" y="1061397"/>
                  <a:pt x="2075527" y="1061085"/>
                </a:cubicBezTo>
                <a:cubicBezTo>
                  <a:pt x="2072841" y="1059351"/>
                  <a:pt x="2069915" y="1057852"/>
                  <a:pt x="2066817" y="1056604"/>
                </a:cubicBezTo>
                <a:cubicBezTo>
                  <a:pt x="2058112" y="1054658"/>
                  <a:pt x="2050613" y="1055046"/>
                  <a:pt x="2043114" y="1055437"/>
                </a:cubicBezTo>
                <a:close/>
                <a:moveTo>
                  <a:pt x="1734233" y="1051151"/>
                </a:moveTo>
                <a:cubicBezTo>
                  <a:pt x="1735201" y="1054267"/>
                  <a:pt x="1737136" y="1056410"/>
                  <a:pt x="1738103" y="1056604"/>
                </a:cubicBezTo>
                <a:lnTo>
                  <a:pt x="1738344" y="1055631"/>
                </a:lnTo>
                <a:cubicBezTo>
                  <a:pt x="1742529" y="1055825"/>
                  <a:pt x="1746737" y="1055825"/>
                  <a:pt x="1750922" y="1055631"/>
                </a:cubicBezTo>
                <a:lnTo>
                  <a:pt x="1745599" y="1051151"/>
                </a:lnTo>
                <a:close/>
                <a:moveTo>
                  <a:pt x="11290458" y="1049398"/>
                </a:moveTo>
                <a:cubicBezTo>
                  <a:pt x="11285953" y="1049691"/>
                  <a:pt x="11281499" y="1050353"/>
                  <a:pt x="11277154" y="1051347"/>
                </a:cubicBezTo>
                <a:cubicBezTo>
                  <a:pt x="11275460" y="1051541"/>
                  <a:pt x="11278606" y="1053878"/>
                  <a:pt x="11279815" y="1055242"/>
                </a:cubicBezTo>
                <a:cubicBezTo>
                  <a:pt x="11283444" y="1055242"/>
                  <a:pt x="11289973" y="1055242"/>
                  <a:pt x="11290458" y="1055242"/>
                </a:cubicBezTo>
                <a:cubicBezTo>
                  <a:pt x="11291306" y="1053353"/>
                  <a:pt x="11291306" y="1051288"/>
                  <a:pt x="11290458" y="1049398"/>
                </a:cubicBezTo>
                <a:close/>
                <a:moveTo>
                  <a:pt x="11942811" y="1048985"/>
                </a:moveTo>
                <a:cubicBezTo>
                  <a:pt x="11940150" y="1049447"/>
                  <a:pt x="11940876" y="1051249"/>
                  <a:pt x="11943295" y="1054658"/>
                </a:cubicBezTo>
                <a:lnTo>
                  <a:pt x="11962645" y="1051347"/>
                </a:lnTo>
                <a:cubicBezTo>
                  <a:pt x="11951518" y="1049399"/>
                  <a:pt x="11945471" y="1048522"/>
                  <a:pt x="11942811" y="1048985"/>
                </a:cubicBezTo>
                <a:close/>
                <a:moveTo>
                  <a:pt x="5818875" y="1045697"/>
                </a:moveTo>
                <a:lnTo>
                  <a:pt x="5820809" y="1049204"/>
                </a:lnTo>
                <a:lnTo>
                  <a:pt x="5820809" y="1047451"/>
                </a:lnTo>
                <a:close/>
                <a:moveTo>
                  <a:pt x="2332162" y="1044335"/>
                </a:moveTo>
                <a:lnTo>
                  <a:pt x="2332886" y="1044529"/>
                </a:lnTo>
                <a:cubicBezTo>
                  <a:pt x="2328775" y="1044529"/>
                  <a:pt x="2328292" y="1047255"/>
                  <a:pt x="2323211" y="1050568"/>
                </a:cubicBezTo>
                <a:cubicBezTo>
                  <a:pt x="2333541" y="1051717"/>
                  <a:pt x="2343965" y="1052300"/>
                  <a:pt x="2354415" y="1052320"/>
                </a:cubicBezTo>
                <a:cubicBezTo>
                  <a:pt x="2358285" y="1052320"/>
                  <a:pt x="2356833" y="1048813"/>
                  <a:pt x="2357800" y="1046867"/>
                </a:cubicBezTo>
                <a:cubicBezTo>
                  <a:pt x="2349359" y="1045464"/>
                  <a:pt x="2340773" y="1044626"/>
                  <a:pt x="2332162" y="1044335"/>
                </a:cubicBezTo>
                <a:close/>
                <a:moveTo>
                  <a:pt x="1866784" y="1044335"/>
                </a:moveTo>
                <a:cubicBezTo>
                  <a:pt x="1866784" y="1046476"/>
                  <a:pt x="1862670" y="1047840"/>
                  <a:pt x="1864607" y="1049204"/>
                </a:cubicBezTo>
                <a:cubicBezTo>
                  <a:pt x="1882432" y="1058240"/>
                  <a:pt x="1902653" y="1063714"/>
                  <a:pt x="1923626" y="1065174"/>
                </a:cubicBezTo>
                <a:cubicBezTo>
                  <a:pt x="1927011" y="1065174"/>
                  <a:pt x="1930155" y="1063422"/>
                  <a:pt x="1929429" y="1062254"/>
                </a:cubicBezTo>
                <a:cubicBezTo>
                  <a:pt x="1918329" y="1051834"/>
                  <a:pt x="1902437" y="1045503"/>
                  <a:pt x="1885408" y="1044724"/>
                </a:cubicBezTo>
                <a:cubicBezTo>
                  <a:pt x="1879120" y="1044529"/>
                  <a:pt x="1872805" y="1044724"/>
                  <a:pt x="1866540" y="1045308"/>
                </a:cubicBezTo>
                <a:close/>
                <a:moveTo>
                  <a:pt x="11260465" y="1037323"/>
                </a:moveTo>
                <a:cubicBezTo>
                  <a:pt x="11259256" y="1037323"/>
                  <a:pt x="11256836" y="1037323"/>
                  <a:pt x="11257321" y="1038491"/>
                </a:cubicBezTo>
                <a:cubicBezTo>
                  <a:pt x="11257803" y="1039661"/>
                  <a:pt x="11260223" y="1042777"/>
                  <a:pt x="11263126" y="1043360"/>
                </a:cubicBezTo>
                <a:lnTo>
                  <a:pt x="11262882" y="1043360"/>
                </a:lnTo>
                <a:cubicBezTo>
                  <a:pt x="11271834" y="1045503"/>
                  <a:pt x="11281024" y="1047061"/>
                  <a:pt x="11290217" y="1048619"/>
                </a:cubicBezTo>
                <a:cubicBezTo>
                  <a:pt x="11290217" y="1046476"/>
                  <a:pt x="11290217" y="1043165"/>
                  <a:pt x="11288523" y="1042581"/>
                </a:cubicBezTo>
                <a:cubicBezTo>
                  <a:pt x="11279574" y="1040440"/>
                  <a:pt x="11269899" y="1038882"/>
                  <a:pt x="11260465" y="1037323"/>
                </a:cubicBezTo>
                <a:close/>
                <a:moveTo>
                  <a:pt x="11798890" y="1029727"/>
                </a:moveTo>
                <a:cubicBezTo>
                  <a:pt x="11793837" y="1029766"/>
                  <a:pt x="11788834" y="1030563"/>
                  <a:pt x="11784136" y="1032064"/>
                </a:cubicBezTo>
                <a:cubicBezTo>
                  <a:pt x="11803977" y="1037732"/>
                  <a:pt x="11824480" y="1041783"/>
                  <a:pt x="11845331" y="1044139"/>
                </a:cubicBezTo>
                <a:lnTo>
                  <a:pt x="11935555" y="1062448"/>
                </a:lnTo>
                <a:cubicBezTo>
                  <a:pt x="11948132" y="1064980"/>
                  <a:pt x="11959743" y="1067708"/>
                  <a:pt x="11973529" y="1069655"/>
                </a:cubicBezTo>
                <a:cubicBezTo>
                  <a:pt x="11990218" y="1072382"/>
                  <a:pt x="12006184" y="1069655"/>
                  <a:pt x="12001829" y="1062254"/>
                </a:cubicBezTo>
                <a:cubicBezTo>
                  <a:pt x="11997476" y="1054852"/>
                  <a:pt x="11982237" y="1052709"/>
                  <a:pt x="11965789" y="1051735"/>
                </a:cubicBezTo>
                <a:cubicBezTo>
                  <a:pt x="11965789" y="1056021"/>
                  <a:pt x="11963854" y="1059917"/>
                  <a:pt x="11944986" y="1055825"/>
                </a:cubicBezTo>
                <a:cubicBezTo>
                  <a:pt x="11935224" y="1054132"/>
                  <a:pt x="11925610" y="1051911"/>
                  <a:pt x="11916204" y="1049204"/>
                </a:cubicBezTo>
                <a:cubicBezTo>
                  <a:pt x="11897867" y="1042503"/>
                  <a:pt x="11878224" y="1038413"/>
                  <a:pt x="11858153" y="1037127"/>
                </a:cubicBezTo>
                <a:cubicBezTo>
                  <a:pt x="11839770" y="1035375"/>
                  <a:pt x="11819452" y="1031479"/>
                  <a:pt x="11798890" y="1029727"/>
                </a:cubicBezTo>
                <a:close/>
                <a:moveTo>
                  <a:pt x="10985203" y="1025441"/>
                </a:moveTo>
                <a:cubicBezTo>
                  <a:pt x="10985203" y="1025441"/>
                  <a:pt x="10984479" y="1026999"/>
                  <a:pt x="10984721" y="1027778"/>
                </a:cubicBezTo>
                <a:lnTo>
                  <a:pt x="10991493" y="1027778"/>
                </a:lnTo>
                <a:lnTo>
                  <a:pt x="10991493" y="1025441"/>
                </a:lnTo>
                <a:cubicBezTo>
                  <a:pt x="10989398" y="1025324"/>
                  <a:pt x="10987298" y="1025324"/>
                  <a:pt x="10985203" y="1025441"/>
                </a:cubicBezTo>
                <a:close/>
                <a:moveTo>
                  <a:pt x="2083509" y="1025441"/>
                </a:moveTo>
                <a:lnTo>
                  <a:pt x="2083509" y="1030115"/>
                </a:lnTo>
                <a:lnTo>
                  <a:pt x="2103101" y="1032452"/>
                </a:lnTo>
                <a:cubicBezTo>
                  <a:pt x="2103101" y="1031091"/>
                  <a:pt x="2103101" y="1028753"/>
                  <a:pt x="2100924" y="1028363"/>
                </a:cubicBezTo>
                <a:cubicBezTo>
                  <a:pt x="2095360" y="1027195"/>
                  <a:pt x="2089073" y="1026416"/>
                  <a:pt x="2083509" y="1025441"/>
                </a:cubicBezTo>
                <a:close/>
                <a:moveTo>
                  <a:pt x="10848541" y="1024273"/>
                </a:moveTo>
                <a:cubicBezTo>
                  <a:pt x="10849557" y="1025091"/>
                  <a:pt x="10850695" y="1025811"/>
                  <a:pt x="10851929" y="1026416"/>
                </a:cubicBezTo>
                <a:lnTo>
                  <a:pt x="10855799" y="1026416"/>
                </a:lnTo>
                <a:lnTo>
                  <a:pt x="10852653" y="1024273"/>
                </a:lnTo>
                <a:close/>
                <a:moveTo>
                  <a:pt x="1333678" y="1023494"/>
                </a:moveTo>
                <a:lnTo>
                  <a:pt x="1333678" y="1025052"/>
                </a:lnTo>
                <a:lnTo>
                  <a:pt x="1302718" y="1030506"/>
                </a:lnTo>
                <a:cubicBezTo>
                  <a:pt x="1339484" y="1033037"/>
                  <a:pt x="1339484" y="1033037"/>
                  <a:pt x="1333678" y="1023494"/>
                </a:cubicBezTo>
                <a:close/>
                <a:moveTo>
                  <a:pt x="9334127" y="1021742"/>
                </a:moveTo>
                <a:cubicBezTo>
                  <a:pt x="9336544" y="1023300"/>
                  <a:pt x="9338479" y="1025441"/>
                  <a:pt x="9341140" y="1026026"/>
                </a:cubicBezTo>
                <a:cubicBezTo>
                  <a:pt x="9345295" y="1026688"/>
                  <a:pt x="9349566" y="1026688"/>
                  <a:pt x="9353718" y="1026026"/>
                </a:cubicBezTo>
                <a:cubicBezTo>
                  <a:pt x="9355412" y="1025831"/>
                  <a:pt x="9352268" y="1023688"/>
                  <a:pt x="9352268" y="1021742"/>
                </a:cubicBezTo>
                <a:close/>
                <a:moveTo>
                  <a:pt x="12166308" y="1009470"/>
                </a:moveTo>
                <a:lnTo>
                  <a:pt x="12163646" y="1010834"/>
                </a:lnTo>
                <a:lnTo>
                  <a:pt x="12172598" y="1011417"/>
                </a:lnTo>
                <a:cubicBezTo>
                  <a:pt x="12172598" y="1011417"/>
                  <a:pt x="12172598" y="1010055"/>
                  <a:pt x="12172598" y="1009470"/>
                </a:cubicBezTo>
                <a:close/>
                <a:moveTo>
                  <a:pt x="723171" y="997393"/>
                </a:moveTo>
                <a:cubicBezTo>
                  <a:pt x="723171" y="997393"/>
                  <a:pt x="723171" y="999536"/>
                  <a:pt x="723171" y="1000706"/>
                </a:cubicBezTo>
                <a:lnTo>
                  <a:pt x="743246" y="1000706"/>
                </a:lnTo>
                <a:cubicBezTo>
                  <a:pt x="743246" y="1000706"/>
                  <a:pt x="743246" y="999148"/>
                  <a:pt x="743246" y="997784"/>
                </a:cubicBezTo>
                <a:cubicBezTo>
                  <a:pt x="739378" y="1000316"/>
                  <a:pt x="732120" y="999731"/>
                  <a:pt x="725589" y="999536"/>
                </a:cubicBezTo>
                <a:close/>
                <a:moveTo>
                  <a:pt x="11926121" y="988629"/>
                </a:moveTo>
                <a:lnTo>
                  <a:pt x="11927088" y="989020"/>
                </a:lnTo>
                <a:cubicBezTo>
                  <a:pt x="11921765" y="989020"/>
                  <a:pt x="11919589" y="991357"/>
                  <a:pt x="11915719" y="992719"/>
                </a:cubicBezTo>
                <a:cubicBezTo>
                  <a:pt x="11921573" y="995095"/>
                  <a:pt x="11927741" y="996907"/>
                  <a:pt x="11934102" y="998173"/>
                </a:cubicBezTo>
                <a:cubicBezTo>
                  <a:pt x="11949824" y="998173"/>
                  <a:pt x="11964580" y="998173"/>
                  <a:pt x="11979576" y="998173"/>
                </a:cubicBezTo>
                <a:cubicBezTo>
                  <a:pt x="11963247" y="990966"/>
                  <a:pt x="11944704" y="987656"/>
                  <a:pt x="11926121" y="988629"/>
                </a:cubicBezTo>
                <a:close/>
                <a:moveTo>
                  <a:pt x="12021664" y="986098"/>
                </a:moveTo>
                <a:lnTo>
                  <a:pt x="11983446" y="998563"/>
                </a:lnTo>
                <a:cubicBezTo>
                  <a:pt x="12027226" y="1008691"/>
                  <a:pt x="12060606" y="1010444"/>
                  <a:pt x="12078504" y="998563"/>
                </a:cubicBezTo>
                <a:cubicBezTo>
                  <a:pt x="12061058" y="990909"/>
                  <a:pt x="12041535" y="986817"/>
                  <a:pt x="12021664" y="986683"/>
                </a:cubicBezTo>
                <a:close/>
                <a:moveTo>
                  <a:pt x="5389051" y="984734"/>
                </a:moveTo>
                <a:lnTo>
                  <a:pt x="5398725" y="998757"/>
                </a:lnTo>
                <a:cubicBezTo>
                  <a:pt x="5412997" y="1003043"/>
                  <a:pt x="5417835" y="1000706"/>
                  <a:pt x="5418561" y="998757"/>
                </a:cubicBezTo>
                <a:cubicBezTo>
                  <a:pt x="5419285" y="996811"/>
                  <a:pt x="5414932" y="990772"/>
                  <a:pt x="5390018" y="985319"/>
                </a:cubicBezTo>
                <a:close/>
                <a:moveTo>
                  <a:pt x="12109950" y="971489"/>
                </a:moveTo>
                <a:cubicBezTo>
                  <a:pt x="12104711" y="971119"/>
                  <a:pt x="12099434" y="971645"/>
                  <a:pt x="12094470" y="973047"/>
                </a:cubicBezTo>
                <a:cubicBezTo>
                  <a:pt x="12093261" y="973047"/>
                  <a:pt x="12099307" y="977722"/>
                  <a:pt x="12101242" y="977916"/>
                </a:cubicBezTo>
                <a:cubicBezTo>
                  <a:pt x="12110275" y="979397"/>
                  <a:pt x="12119399" y="980507"/>
                  <a:pt x="12128574" y="981229"/>
                </a:cubicBezTo>
                <a:lnTo>
                  <a:pt x="12128574" y="979671"/>
                </a:lnTo>
                <a:cubicBezTo>
                  <a:pt x="12130750" y="979671"/>
                  <a:pt x="12130268" y="977333"/>
                  <a:pt x="12131236" y="975385"/>
                </a:cubicBezTo>
                <a:cubicBezTo>
                  <a:pt x="12124255" y="973710"/>
                  <a:pt x="12117144" y="972405"/>
                  <a:pt x="12109950" y="971489"/>
                </a:cubicBezTo>
                <a:close/>
                <a:moveTo>
                  <a:pt x="5367765" y="968373"/>
                </a:moveTo>
                <a:cubicBezTo>
                  <a:pt x="5366604" y="968725"/>
                  <a:pt x="5365540" y="969250"/>
                  <a:pt x="5364621" y="969931"/>
                </a:cubicBezTo>
                <a:lnTo>
                  <a:pt x="5369459" y="971101"/>
                </a:lnTo>
                <a:cubicBezTo>
                  <a:pt x="5370741" y="970943"/>
                  <a:pt x="5371924" y="970457"/>
                  <a:pt x="5372846" y="969737"/>
                </a:cubicBezTo>
                <a:close/>
                <a:moveTo>
                  <a:pt x="11889113" y="965841"/>
                </a:moveTo>
                <a:lnTo>
                  <a:pt x="11889884" y="966265"/>
                </a:lnTo>
                <a:lnTo>
                  <a:pt x="11862747" y="971101"/>
                </a:lnTo>
                <a:cubicBezTo>
                  <a:pt x="11872648" y="975501"/>
                  <a:pt x="11883870" y="977585"/>
                  <a:pt x="11895160" y="977137"/>
                </a:cubicBezTo>
                <a:cubicBezTo>
                  <a:pt x="11901570" y="976651"/>
                  <a:pt x="11904351" y="975531"/>
                  <a:pt x="11903383" y="973681"/>
                </a:cubicBezTo>
                <a:lnTo>
                  <a:pt x="11889884" y="966265"/>
                </a:lnTo>
                <a:lnTo>
                  <a:pt x="11890081" y="966230"/>
                </a:lnTo>
                <a:close/>
                <a:moveTo>
                  <a:pt x="5799554" y="963918"/>
                </a:moveTo>
                <a:lnTo>
                  <a:pt x="5785677" y="967833"/>
                </a:lnTo>
                <a:lnTo>
                  <a:pt x="5785252" y="967788"/>
                </a:lnTo>
                <a:lnTo>
                  <a:pt x="5783076" y="968567"/>
                </a:lnTo>
                <a:lnTo>
                  <a:pt x="5785677" y="967833"/>
                </a:lnTo>
                <a:lnTo>
                  <a:pt x="5804512" y="969849"/>
                </a:lnTo>
                <a:cubicBezTo>
                  <a:pt x="5819116" y="971173"/>
                  <a:pt x="5822018" y="970224"/>
                  <a:pt x="5833628" y="966426"/>
                </a:cubicBezTo>
                <a:cubicBezTo>
                  <a:pt x="5815125" y="964576"/>
                  <a:pt x="5805873" y="963650"/>
                  <a:pt x="5799554" y="963918"/>
                </a:cubicBezTo>
                <a:close/>
                <a:moveTo>
                  <a:pt x="6209269" y="963698"/>
                </a:moveTo>
                <a:lnTo>
                  <a:pt x="6212412" y="964868"/>
                </a:lnTo>
                <a:lnTo>
                  <a:pt x="6213865" y="963698"/>
                </a:lnTo>
                <a:close/>
                <a:moveTo>
                  <a:pt x="12172839" y="953376"/>
                </a:moveTo>
                <a:lnTo>
                  <a:pt x="12172839" y="954934"/>
                </a:lnTo>
                <a:cubicBezTo>
                  <a:pt x="12173715" y="954310"/>
                  <a:pt x="12174690" y="953785"/>
                  <a:pt x="12175742" y="953376"/>
                </a:cubicBezTo>
                <a:close/>
                <a:moveTo>
                  <a:pt x="5588119" y="951818"/>
                </a:moveTo>
                <a:cubicBezTo>
                  <a:pt x="5588119" y="951818"/>
                  <a:pt x="5591989" y="957466"/>
                  <a:pt x="5596101" y="958439"/>
                </a:cubicBezTo>
                <a:cubicBezTo>
                  <a:pt x="5604374" y="960660"/>
                  <a:pt x="5613033" y="961770"/>
                  <a:pt x="5621741" y="961752"/>
                </a:cubicBezTo>
                <a:cubicBezTo>
                  <a:pt x="5627305" y="962334"/>
                  <a:pt x="5623191" y="957856"/>
                  <a:pt x="5623433" y="951818"/>
                </a:cubicBezTo>
                <a:cubicBezTo>
                  <a:pt x="5607228" y="951818"/>
                  <a:pt x="5596826" y="951818"/>
                  <a:pt x="5588119" y="951818"/>
                </a:cubicBezTo>
                <a:close/>
                <a:moveTo>
                  <a:pt x="11906770" y="949090"/>
                </a:moveTo>
                <a:cubicBezTo>
                  <a:pt x="11909431" y="954544"/>
                  <a:pt x="11921765" y="956298"/>
                  <a:pt x="11933861" y="956687"/>
                </a:cubicBezTo>
                <a:lnTo>
                  <a:pt x="11934828" y="957077"/>
                </a:lnTo>
                <a:cubicBezTo>
                  <a:pt x="11948615" y="957077"/>
                  <a:pt x="11948374" y="953570"/>
                  <a:pt x="11944745" y="949090"/>
                </a:cubicBezTo>
                <a:close/>
                <a:moveTo>
                  <a:pt x="12045852" y="948507"/>
                </a:moveTo>
                <a:cubicBezTo>
                  <a:pt x="12040537" y="948254"/>
                  <a:pt x="12035209" y="948779"/>
                  <a:pt x="12030128" y="950065"/>
                </a:cubicBezTo>
                <a:cubicBezTo>
                  <a:pt x="12030128" y="950065"/>
                  <a:pt x="12034242" y="953570"/>
                  <a:pt x="12037627" y="954544"/>
                </a:cubicBezTo>
                <a:cubicBezTo>
                  <a:pt x="12050931" y="957856"/>
                  <a:pt x="12061815" y="959024"/>
                  <a:pt x="12066894" y="954544"/>
                </a:cubicBezTo>
                <a:cubicBezTo>
                  <a:pt x="12067379" y="954740"/>
                  <a:pt x="12066894" y="953764"/>
                  <a:pt x="12067138" y="951818"/>
                </a:cubicBezTo>
                <a:cubicBezTo>
                  <a:pt x="12060119" y="950415"/>
                  <a:pt x="12053013" y="949305"/>
                  <a:pt x="12045852" y="948507"/>
                </a:cubicBezTo>
                <a:close/>
                <a:moveTo>
                  <a:pt x="2102618" y="944806"/>
                </a:moveTo>
                <a:lnTo>
                  <a:pt x="2103557" y="944845"/>
                </a:lnTo>
                <a:lnTo>
                  <a:pt x="2102133" y="946753"/>
                </a:lnTo>
                <a:lnTo>
                  <a:pt x="2122692" y="950648"/>
                </a:lnTo>
                <a:cubicBezTo>
                  <a:pt x="2122403" y="948935"/>
                  <a:pt x="2121991" y="947260"/>
                  <a:pt x="2121483" y="945585"/>
                </a:cubicBezTo>
                <a:lnTo>
                  <a:pt x="2103557" y="944845"/>
                </a:lnTo>
                <a:lnTo>
                  <a:pt x="2103586" y="944806"/>
                </a:lnTo>
                <a:close/>
                <a:moveTo>
                  <a:pt x="11673689" y="939615"/>
                </a:moveTo>
                <a:cubicBezTo>
                  <a:pt x="11664260" y="939119"/>
                  <a:pt x="11654720" y="939995"/>
                  <a:pt x="11645539" y="942274"/>
                </a:cubicBezTo>
                <a:cubicBezTo>
                  <a:pt x="11691739" y="952985"/>
                  <a:pt x="11691739" y="952985"/>
                  <a:pt x="11701170" y="945195"/>
                </a:cubicBezTo>
                <a:cubicBezTo>
                  <a:pt x="11692434" y="941981"/>
                  <a:pt x="11683117" y="940111"/>
                  <a:pt x="11673689" y="939615"/>
                </a:cubicBezTo>
                <a:close/>
                <a:moveTo>
                  <a:pt x="6203040" y="938743"/>
                </a:moveTo>
                <a:cubicBezTo>
                  <a:pt x="6198746" y="939011"/>
                  <a:pt x="6196207" y="940034"/>
                  <a:pt x="6197417" y="943053"/>
                </a:cubicBezTo>
                <a:cubicBezTo>
                  <a:pt x="6198433" y="944221"/>
                  <a:pt x="6199860" y="945098"/>
                  <a:pt x="6201528" y="945585"/>
                </a:cubicBezTo>
                <a:cubicBezTo>
                  <a:pt x="6210622" y="949110"/>
                  <a:pt x="6221217" y="949110"/>
                  <a:pt x="6230313" y="945585"/>
                </a:cubicBezTo>
                <a:cubicBezTo>
                  <a:pt x="6232007" y="944415"/>
                  <a:pt x="6227893" y="942274"/>
                  <a:pt x="6226684" y="940520"/>
                </a:cubicBezTo>
                <a:lnTo>
                  <a:pt x="6226684" y="940131"/>
                </a:lnTo>
                <a:cubicBezTo>
                  <a:pt x="6224216" y="939585"/>
                  <a:pt x="6221724" y="939197"/>
                  <a:pt x="6219185" y="938962"/>
                </a:cubicBezTo>
                <a:cubicBezTo>
                  <a:pt x="6213380" y="938962"/>
                  <a:pt x="6207333" y="938475"/>
                  <a:pt x="6203040" y="938743"/>
                </a:cubicBezTo>
                <a:close/>
                <a:moveTo>
                  <a:pt x="11939485" y="935603"/>
                </a:moveTo>
                <a:cubicBezTo>
                  <a:pt x="11930308" y="934415"/>
                  <a:pt x="11920868" y="934542"/>
                  <a:pt x="11911608" y="936042"/>
                </a:cubicBezTo>
                <a:lnTo>
                  <a:pt x="11912575" y="936430"/>
                </a:lnTo>
                <a:lnTo>
                  <a:pt x="11945230" y="948311"/>
                </a:lnTo>
                <a:lnTo>
                  <a:pt x="11965789" y="943053"/>
                </a:lnTo>
                <a:cubicBezTo>
                  <a:pt x="11957578" y="939294"/>
                  <a:pt x="11948663" y="936791"/>
                  <a:pt x="11939485" y="935603"/>
                </a:cubicBezTo>
                <a:close/>
                <a:moveTo>
                  <a:pt x="4944475" y="934872"/>
                </a:moveTo>
                <a:lnTo>
                  <a:pt x="4944420" y="935066"/>
                </a:lnTo>
                <a:lnTo>
                  <a:pt x="4924639" y="935066"/>
                </a:lnTo>
                <a:cubicBezTo>
                  <a:pt x="4923430" y="936430"/>
                  <a:pt x="4928268" y="939352"/>
                  <a:pt x="4930444" y="941690"/>
                </a:cubicBezTo>
                <a:cubicBezTo>
                  <a:pt x="4934459" y="942099"/>
                  <a:pt x="4938525" y="942099"/>
                  <a:pt x="4942540" y="941690"/>
                </a:cubicBezTo>
                <a:lnTo>
                  <a:pt x="4944420" y="935066"/>
                </a:lnTo>
                <a:lnTo>
                  <a:pt x="4945442" y="935066"/>
                </a:lnTo>
                <a:close/>
                <a:moveTo>
                  <a:pt x="11803728" y="932341"/>
                </a:moveTo>
                <a:cubicBezTo>
                  <a:pt x="11801310" y="933704"/>
                  <a:pt x="11803728" y="937209"/>
                  <a:pt x="11806148" y="938962"/>
                </a:cubicBezTo>
                <a:cubicBezTo>
                  <a:pt x="11817695" y="944143"/>
                  <a:pt x="11831179" y="945818"/>
                  <a:pt x="11844122" y="943636"/>
                </a:cubicBezTo>
                <a:cubicBezTo>
                  <a:pt x="11846784" y="941495"/>
                  <a:pt x="11843640" y="938573"/>
                  <a:pt x="11843640" y="937015"/>
                </a:cubicBezTo>
                <a:cubicBezTo>
                  <a:pt x="11831687" y="931132"/>
                  <a:pt x="11817265" y="929439"/>
                  <a:pt x="11803728" y="932341"/>
                </a:cubicBezTo>
                <a:close/>
                <a:moveTo>
                  <a:pt x="4763548" y="932341"/>
                </a:moveTo>
                <a:cubicBezTo>
                  <a:pt x="4761613" y="934678"/>
                  <a:pt x="4763548" y="937988"/>
                  <a:pt x="4765965" y="941105"/>
                </a:cubicBezTo>
                <a:cubicBezTo>
                  <a:pt x="4773850" y="943188"/>
                  <a:pt x="4781954" y="944747"/>
                  <a:pt x="4790153" y="945779"/>
                </a:cubicBezTo>
                <a:cubicBezTo>
                  <a:pt x="4786768" y="940520"/>
                  <a:pt x="4784348" y="937015"/>
                  <a:pt x="4782172" y="933314"/>
                </a:cubicBezTo>
                <a:cubicBezTo>
                  <a:pt x="4776029" y="932437"/>
                  <a:pt x="4769787" y="932107"/>
                  <a:pt x="4763548" y="932341"/>
                </a:cubicBezTo>
                <a:close/>
                <a:moveTo>
                  <a:pt x="4551175" y="926108"/>
                </a:moveTo>
                <a:cubicBezTo>
                  <a:pt x="4554563" y="929224"/>
                  <a:pt x="4556013" y="932146"/>
                  <a:pt x="4560609" y="933704"/>
                </a:cubicBezTo>
                <a:cubicBezTo>
                  <a:pt x="4566511" y="935340"/>
                  <a:pt x="4572753" y="936138"/>
                  <a:pt x="4578992" y="936042"/>
                </a:cubicBezTo>
                <a:cubicBezTo>
                  <a:pt x="4587217" y="935263"/>
                  <a:pt x="4583589" y="929809"/>
                  <a:pt x="4573913" y="927860"/>
                </a:cubicBezTo>
                <a:lnTo>
                  <a:pt x="4573672" y="927860"/>
                </a:lnTo>
                <a:cubicBezTo>
                  <a:pt x="4567141" y="926693"/>
                  <a:pt x="4560368" y="927860"/>
                  <a:pt x="4551175" y="926108"/>
                </a:cubicBezTo>
                <a:close/>
                <a:moveTo>
                  <a:pt x="4694612" y="925329"/>
                </a:moveTo>
                <a:cubicBezTo>
                  <a:pt x="4691951" y="924159"/>
                  <a:pt x="4692192" y="925717"/>
                  <a:pt x="4691467" y="926887"/>
                </a:cubicBezTo>
                <a:lnTo>
                  <a:pt x="4691951" y="928639"/>
                </a:lnTo>
                <a:cubicBezTo>
                  <a:pt x="4694201" y="929341"/>
                  <a:pt x="4696571" y="929789"/>
                  <a:pt x="4698965" y="930003"/>
                </a:cubicBezTo>
                <a:cubicBezTo>
                  <a:pt x="4701263" y="929400"/>
                  <a:pt x="4703465" y="928541"/>
                  <a:pt x="4705496" y="927472"/>
                </a:cubicBezTo>
                <a:cubicBezTo>
                  <a:pt x="4701964" y="926458"/>
                  <a:pt x="4698312" y="925738"/>
                  <a:pt x="4694612" y="925329"/>
                </a:cubicBezTo>
                <a:close/>
                <a:moveTo>
                  <a:pt x="4344610" y="919875"/>
                </a:moveTo>
                <a:cubicBezTo>
                  <a:pt x="4323566" y="919875"/>
                  <a:pt x="4303733" y="921433"/>
                  <a:pt x="4272046" y="922601"/>
                </a:cubicBezTo>
                <a:cubicBezTo>
                  <a:pt x="4300346" y="927335"/>
                  <a:pt x="4329275" y="929242"/>
                  <a:pt x="4358156" y="928251"/>
                </a:cubicBezTo>
                <a:lnTo>
                  <a:pt x="4360208" y="924118"/>
                </a:lnTo>
                <a:lnTo>
                  <a:pt x="4362508" y="924744"/>
                </a:lnTo>
                <a:lnTo>
                  <a:pt x="4361058" y="922407"/>
                </a:lnTo>
                <a:lnTo>
                  <a:pt x="4360208" y="924118"/>
                </a:lnTo>
                <a:close/>
                <a:moveTo>
                  <a:pt x="6030518" y="917926"/>
                </a:moveTo>
                <a:lnTo>
                  <a:pt x="6030518" y="919484"/>
                </a:lnTo>
                <a:lnTo>
                  <a:pt x="6034873" y="919484"/>
                </a:lnTo>
                <a:close/>
                <a:moveTo>
                  <a:pt x="6074783" y="915201"/>
                </a:moveTo>
                <a:lnTo>
                  <a:pt x="6074783" y="915589"/>
                </a:lnTo>
                <a:cubicBezTo>
                  <a:pt x="6072121" y="915589"/>
                  <a:pt x="6072121" y="919681"/>
                  <a:pt x="6074783" y="921628"/>
                </a:cubicBezTo>
                <a:cubicBezTo>
                  <a:pt x="6082571" y="925523"/>
                  <a:pt x="6091932" y="926848"/>
                  <a:pt x="6100906" y="925329"/>
                </a:cubicBezTo>
                <a:cubicBezTo>
                  <a:pt x="6104294" y="925329"/>
                  <a:pt x="6102600" y="921822"/>
                  <a:pt x="6104050" y="918123"/>
                </a:cubicBezTo>
                <a:cubicBezTo>
                  <a:pt x="6094375" y="916738"/>
                  <a:pt x="6084603" y="915765"/>
                  <a:pt x="6074783" y="915201"/>
                </a:cubicBezTo>
                <a:close/>
                <a:moveTo>
                  <a:pt x="12112853" y="912473"/>
                </a:moveTo>
                <a:cubicBezTo>
                  <a:pt x="12112853" y="912473"/>
                  <a:pt x="12112853" y="914421"/>
                  <a:pt x="12114061" y="914616"/>
                </a:cubicBezTo>
                <a:lnTo>
                  <a:pt x="12140426" y="919875"/>
                </a:lnTo>
                <a:lnTo>
                  <a:pt x="12137041" y="914031"/>
                </a:lnTo>
                <a:close/>
                <a:moveTo>
                  <a:pt x="4443539" y="910526"/>
                </a:moveTo>
                <a:cubicBezTo>
                  <a:pt x="4428059" y="911111"/>
                  <a:pt x="4426124" y="915395"/>
                  <a:pt x="4436284" y="921628"/>
                </a:cubicBezTo>
                <a:lnTo>
                  <a:pt x="4435799" y="923380"/>
                </a:lnTo>
                <a:cubicBezTo>
                  <a:pt x="4439911" y="926108"/>
                  <a:pt x="4445233" y="928639"/>
                  <a:pt x="4449829" y="931171"/>
                </a:cubicBezTo>
                <a:lnTo>
                  <a:pt x="4490465" y="928445"/>
                </a:lnTo>
                <a:cubicBezTo>
                  <a:pt x="4485892" y="926108"/>
                  <a:pt x="4481587" y="923439"/>
                  <a:pt x="4477644" y="920460"/>
                </a:cubicBezTo>
                <a:cubicBezTo>
                  <a:pt x="4468961" y="912882"/>
                  <a:pt x="4456239" y="909183"/>
                  <a:pt x="4443539" y="910526"/>
                </a:cubicBezTo>
                <a:close/>
                <a:moveTo>
                  <a:pt x="5982383" y="902735"/>
                </a:moveTo>
                <a:cubicBezTo>
                  <a:pt x="5979892" y="902306"/>
                  <a:pt x="5977449" y="903592"/>
                  <a:pt x="5976941" y="905577"/>
                </a:cubicBezTo>
                <a:cubicBezTo>
                  <a:pt x="5976725" y="906397"/>
                  <a:pt x="5976845" y="907254"/>
                  <a:pt x="5977304" y="907995"/>
                </a:cubicBezTo>
                <a:lnTo>
                  <a:pt x="5978272" y="908383"/>
                </a:lnTo>
                <a:cubicBezTo>
                  <a:pt x="5987417" y="913174"/>
                  <a:pt x="5998590" y="914792"/>
                  <a:pt x="6009233" y="912863"/>
                </a:cubicBezTo>
                <a:cubicBezTo>
                  <a:pt x="6012379" y="911694"/>
                  <a:pt x="6010926" y="908968"/>
                  <a:pt x="6012379" y="905072"/>
                </a:cubicBezTo>
                <a:cubicBezTo>
                  <a:pt x="6002485" y="903651"/>
                  <a:pt x="5992447" y="902872"/>
                  <a:pt x="5982383" y="902735"/>
                </a:cubicBezTo>
                <a:close/>
                <a:moveTo>
                  <a:pt x="3834241" y="899034"/>
                </a:moveTo>
                <a:cubicBezTo>
                  <a:pt x="3832791" y="899034"/>
                  <a:pt x="3834241" y="900398"/>
                  <a:pt x="3834241" y="901177"/>
                </a:cubicBezTo>
                <a:cubicBezTo>
                  <a:pt x="3839078" y="902150"/>
                  <a:pt x="3844160" y="903709"/>
                  <a:pt x="3848754" y="904293"/>
                </a:cubicBezTo>
                <a:lnTo>
                  <a:pt x="3859296" y="903231"/>
                </a:lnTo>
                <a:lnTo>
                  <a:pt x="3860364" y="903903"/>
                </a:lnTo>
                <a:lnTo>
                  <a:pt x="3860364" y="903124"/>
                </a:lnTo>
                <a:lnTo>
                  <a:pt x="3859296" y="903231"/>
                </a:lnTo>
                <a:lnTo>
                  <a:pt x="3852624" y="899034"/>
                </a:lnTo>
                <a:cubicBezTo>
                  <a:pt x="3846506" y="898664"/>
                  <a:pt x="3840361" y="898664"/>
                  <a:pt x="3834241" y="899034"/>
                </a:cubicBezTo>
                <a:close/>
                <a:moveTo>
                  <a:pt x="3647660" y="896649"/>
                </a:moveTo>
                <a:cubicBezTo>
                  <a:pt x="3642974" y="897428"/>
                  <a:pt x="3643277" y="900105"/>
                  <a:pt x="3643882" y="905461"/>
                </a:cubicBezTo>
                <a:cubicBezTo>
                  <a:pt x="3656772" y="909884"/>
                  <a:pt x="3671697" y="907389"/>
                  <a:pt x="3681372" y="899228"/>
                </a:cubicBezTo>
                <a:cubicBezTo>
                  <a:pt x="3662022" y="896989"/>
                  <a:pt x="3652347" y="895869"/>
                  <a:pt x="3647660" y="896649"/>
                </a:cubicBezTo>
                <a:close/>
                <a:moveTo>
                  <a:pt x="3608808" y="893386"/>
                </a:moveTo>
                <a:cubicBezTo>
                  <a:pt x="3600344" y="894750"/>
                  <a:pt x="3590910" y="895723"/>
                  <a:pt x="3583411" y="897476"/>
                </a:cubicBezTo>
                <a:cubicBezTo>
                  <a:pt x="3575912" y="899228"/>
                  <a:pt x="3574462" y="906240"/>
                  <a:pt x="3583411" y="907410"/>
                </a:cubicBezTo>
                <a:cubicBezTo>
                  <a:pt x="3591900" y="908559"/>
                  <a:pt x="3600560" y="908559"/>
                  <a:pt x="3609051" y="907410"/>
                </a:cubicBezTo>
                <a:cubicBezTo>
                  <a:pt x="3622594" y="905072"/>
                  <a:pt x="3625255" y="900398"/>
                  <a:pt x="3608808" y="893386"/>
                </a:cubicBezTo>
                <a:close/>
                <a:moveTo>
                  <a:pt x="5870394" y="891828"/>
                </a:moveTo>
                <a:cubicBezTo>
                  <a:pt x="5871844" y="893386"/>
                  <a:pt x="5873297" y="896308"/>
                  <a:pt x="5875232" y="896697"/>
                </a:cubicBezTo>
                <a:cubicBezTo>
                  <a:pt x="5882173" y="897866"/>
                  <a:pt x="5889211" y="898586"/>
                  <a:pt x="5896274" y="898840"/>
                </a:cubicBezTo>
                <a:cubicBezTo>
                  <a:pt x="5897726" y="898840"/>
                  <a:pt x="5896517" y="896308"/>
                  <a:pt x="5896274" y="893386"/>
                </a:cubicBezTo>
                <a:close/>
                <a:moveTo>
                  <a:pt x="3463197" y="891634"/>
                </a:moveTo>
                <a:cubicBezTo>
                  <a:pt x="3460535" y="891634"/>
                  <a:pt x="3461020" y="893774"/>
                  <a:pt x="3460050" y="895139"/>
                </a:cubicBezTo>
                <a:cubicBezTo>
                  <a:pt x="3463946" y="896735"/>
                  <a:pt x="3468009" y="898099"/>
                  <a:pt x="3472146" y="899228"/>
                </a:cubicBezTo>
                <a:lnTo>
                  <a:pt x="3472146" y="899425"/>
                </a:lnTo>
                <a:cubicBezTo>
                  <a:pt x="3485450" y="902541"/>
                  <a:pt x="3500686" y="907995"/>
                  <a:pt x="3508911" y="903124"/>
                </a:cubicBezTo>
                <a:cubicBezTo>
                  <a:pt x="3510605" y="903124"/>
                  <a:pt x="3508911" y="900007"/>
                  <a:pt x="3506976" y="898645"/>
                </a:cubicBezTo>
                <a:cubicBezTo>
                  <a:pt x="3494035" y="891906"/>
                  <a:pt x="3478362" y="889392"/>
                  <a:pt x="3463197" y="891634"/>
                </a:cubicBezTo>
                <a:close/>
                <a:moveTo>
                  <a:pt x="4655668" y="890855"/>
                </a:moveTo>
                <a:lnTo>
                  <a:pt x="4656153" y="892607"/>
                </a:lnTo>
                <a:cubicBezTo>
                  <a:pt x="4658088" y="896112"/>
                  <a:pt x="4659297" y="898061"/>
                  <a:pt x="4660264" y="900007"/>
                </a:cubicBezTo>
                <a:cubicBezTo>
                  <a:pt x="4666770" y="900729"/>
                  <a:pt x="4673302" y="901195"/>
                  <a:pt x="4679856" y="901371"/>
                </a:cubicBezTo>
                <a:cubicBezTo>
                  <a:pt x="4681067" y="901371"/>
                  <a:pt x="4679856" y="898061"/>
                  <a:pt x="4678406" y="897281"/>
                </a:cubicBezTo>
                <a:cubicBezTo>
                  <a:pt x="4676953" y="896502"/>
                  <a:pt x="4666070" y="893386"/>
                  <a:pt x="4655668" y="890855"/>
                </a:cubicBezTo>
                <a:close/>
                <a:moveTo>
                  <a:pt x="3331128" y="885789"/>
                </a:moveTo>
                <a:cubicBezTo>
                  <a:pt x="3329920" y="885789"/>
                  <a:pt x="3333307" y="889879"/>
                  <a:pt x="3335240" y="890270"/>
                </a:cubicBezTo>
                <a:cubicBezTo>
                  <a:pt x="3344191" y="892022"/>
                  <a:pt x="3353382" y="892996"/>
                  <a:pt x="3362089" y="894359"/>
                </a:cubicBezTo>
                <a:cubicBezTo>
                  <a:pt x="3362089" y="891634"/>
                  <a:pt x="3365477" y="890075"/>
                  <a:pt x="3363542" y="888906"/>
                </a:cubicBezTo>
                <a:cubicBezTo>
                  <a:pt x="3353503" y="884873"/>
                  <a:pt x="3342063" y="883763"/>
                  <a:pt x="3331128" y="885789"/>
                </a:cubicBezTo>
                <a:close/>
                <a:moveTo>
                  <a:pt x="6297072" y="863196"/>
                </a:moveTo>
                <a:cubicBezTo>
                  <a:pt x="6286188" y="863196"/>
                  <a:pt x="6283283" y="867870"/>
                  <a:pt x="6291025" y="872351"/>
                </a:cubicBezTo>
                <a:cubicBezTo>
                  <a:pt x="6302585" y="877861"/>
                  <a:pt x="6316229" y="879868"/>
                  <a:pt x="6329483" y="877999"/>
                </a:cubicBezTo>
                <a:cubicBezTo>
                  <a:pt x="6335288" y="877999"/>
                  <a:pt x="6337223" y="874494"/>
                  <a:pt x="6339884" y="873324"/>
                </a:cubicBezTo>
                <a:cubicBezTo>
                  <a:pt x="6327355" y="866333"/>
                  <a:pt x="6312286" y="862903"/>
                  <a:pt x="6297072" y="863586"/>
                </a:cubicBezTo>
                <a:close/>
                <a:moveTo>
                  <a:pt x="5249969" y="862807"/>
                </a:moveTo>
                <a:lnTo>
                  <a:pt x="5249001" y="863196"/>
                </a:lnTo>
                <a:cubicBezTo>
                  <a:pt x="5235214" y="862028"/>
                  <a:pt x="5226506" y="863196"/>
                  <a:pt x="5222880" y="868261"/>
                </a:cubicBezTo>
                <a:lnTo>
                  <a:pt x="5260611" y="876052"/>
                </a:lnTo>
                <a:lnTo>
                  <a:pt x="5242228" y="885010"/>
                </a:lnTo>
                <a:cubicBezTo>
                  <a:pt x="5271012" y="897866"/>
                  <a:pt x="5276094" y="888711"/>
                  <a:pt x="5288672" y="887348"/>
                </a:cubicBezTo>
                <a:cubicBezTo>
                  <a:pt x="5329790" y="898840"/>
                  <a:pt x="5329790" y="898840"/>
                  <a:pt x="5351317" y="891243"/>
                </a:cubicBezTo>
                <a:cubicBezTo>
                  <a:pt x="5312860" y="880530"/>
                  <a:pt x="5290604" y="866118"/>
                  <a:pt x="5249969" y="862807"/>
                </a:cubicBezTo>
                <a:close/>
                <a:moveTo>
                  <a:pt x="6047933" y="862611"/>
                </a:moveTo>
                <a:lnTo>
                  <a:pt x="6047933" y="863001"/>
                </a:lnTo>
                <a:cubicBezTo>
                  <a:pt x="6042128" y="863527"/>
                  <a:pt x="6036493" y="864852"/>
                  <a:pt x="6031245" y="866897"/>
                </a:cubicBezTo>
                <a:cubicBezTo>
                  <a:pt x="6052771" y="871181"/>
                  <a:pt x="6068251" y="874688"/>
                  <a:pt x="6082764" y="866897"/>
                </a:cubicBezTo>
                <a:cubicBezTo>
                  <a:pt x="6066560" y="864754"/>
                  <a:pt x="6056400" y="862807"/>
                  <a:pt x="6047933" y="862611"/>
                </a:cubicBezTo>
                <a:close/>
                <a:moveTo>
                  <a:pt x="4849051" y="859666"/>
                </a:moveTo>
                <a:cubicBezTo>
                  <a:pt x="4838106" y="859301"/>
                  <a:pt x="4830910" y="861054"/>
                  <a:pt x="4826919" y="865533"/>
                </a:cubicBezTo>
                <a:cubicBezTo>
                  <a:pt x="4847793" y="875038"/>
                  <a:pt x="4873145" y="875604"/>
                  <a:pt x="4894646" y="867091"/>
                </a:cubicBezTo>
                <a:lnTo>
                  <a:pt x="4893678" y="866506"/>
                </a:lnTo>
                <a:cubicBezTo>
                  <a:pt x="4874691" y="862514"/>
                  <a:pt x="4859997" y="860031"/>
                  <a:pt x="4849051" y="859666"/>
                </a:cubicBezTo>
                <a:close/>
                <a:moveTo>
                  <a:pt x="2721106" y="859495"/>
                </a:moveTo>
                <a:lnTo>
                  <a:pt x="2721106" y="859691"/>
                </a:lnTo>
                <a:lnTo>
                  <a:pt x="2721227" y="859735"/>
                </a:lnTo>
                <a:lnTo>
                  <a:pt x="2728847" y="874882"/>
                </a:lnTo>
                <a:cubicBezTo>
                  <a:pt x="2733974" y="878037"/>
                  <a:pt x="2739924" y="880238"/>
                  <a:pt x="2746262" y="881309"/>
                </a:cubicBezTo>
                <a:cubicBezTo>
                  <a:pt x="2752694" y="882810"/>
                  <a:pt x="2759444" y="883199"/>
                  <a:pt x="2766095" y="882479"/>
                </a:cubicBezTo>
                <a:cubicBezTo>
                  <a:pt x="2769483" y="882479"/>
                  <a:pt x="2768515" y="878193"/>
                  <a:pt x="2766095" y="876052"/>
                </a:cubicBezTo>
                <a:lnTo>
                  <a:pt x="2721227" y="859735"/>
                </a:lnTo>
                <a:close/>
                <a:moveTo>
                  <a:pt x="5683421" y="859300"/>
                </a:moveTo>
                <a:lnTo>
                  <a:pt x="5682210" y="860079"/>
                </a:lnTo>
                <a:lnTo>
                  <a:pt x="5684442" y="859946"/>
                </a:lnTo>
                <a:lnTo>
                  <a:pt x="5690194" y="863586"/>
                </a:lnTo>
                <a:cubicBezTo>
                  <a:pt x="5694135" y="863918"/>
                  <a:pt x="5698101" y="863918"/>
                  <a:pt x="5702045" y="863586"/>
                </a:cubicBezTo>
                <a:cubicBezTo>
                  <a:pt x="5699869" y="862028"/>
                  <a:pt x="5698416" y="860079"/>
                  <a:pt x="5695273" y="859300"/>
                </a:cubicBezTo>
                <a:lnTo>
                  <a:pt x="5684442" y="859946"/>
                </a:lnTo>
                <a:close/>
                <a:moveTo>
                  <a:pt x="3125290" y="850925"/>
                </a:moveTo>
                <a:cubicBezTo>
                  <a:pt x="3125290" y="850925"/>
                  <a:pt x="3125772" y="853068"/>
                  <a:pt x="3126014" y="854431"/>
                </a:cubicBezTo>
                <a:lnTo>
                  <a:pt x="3135933" y="854431"/>
                </a:lnTo>
                <a:cubicBezTo>
                  <a:pt x="3136052" y="853262"/>
                  <a:pt x="3136052" y="852094"/>
                  <a:pt x="3135933" y="850925"/>
                </a:cubicBezTo>
                <a:cubicBezTo>
                  <a:pt x="3132400" y="850730"/>
                  <a:pt x="3128820" y="850730"/>
                  <a:pt x="3125290" y="850925"/>
                </a:cubicBezTo>
                <a:close/>
                <a:moveTo>
                  <a:pt x="3282511" y="849757"/>
                </a:moveTo>
                <a:cubicBezTo>
                  <a:pt x="3277503" y="849232"/>
                  <a:pt x="3272450" y="849990"/>
                  <a:pt x="3267998" y="851900"/>
                </a:cubicBezTo>
                <a:cubicBezTo>
                  <a:pt x="3266185" y="854354"/>
                  <a:pt x="3265411" y="857235"/>
                  <a:pt x="3265822" y="860079"/>
                </a:cubicBezTo>
                <a:cubicBezTo>
                  <a:pt x="3276995" y="864852"/>
                  <a:pt x="3290251" y="865300"/>
                  <a:pt x="3301862" y="861249"/>
                </a:cubicBezTo>
                <a:cubicBezTo>
                  <a:pt x="3305249" y="860079"/>
                  <a:pt x="3305249" y="856963"/>
                  <a:pt x="3301620" y="854431"/>
                </a:cubicBezTo>
                <a:lnTo>
                  <a:pt x="3301620" y="855016"/>
                </a:lnTo>
                <a:cubicBezTo>
                  <a:pt x="3295742" y="852250"/>
                  <a:pt x="3289258" y="850458"/>
                  <a:pt x="3282511" y="849757"/>
                </a:cubicBezTo>
                <a:close/>
                <a:moveTo>
                  <a:pt x="2910741" y="843134"/>
                </a:moveTo>
                <a:lnTo>
                  <a:pt x="2904985" y="847082"/>
                </a:lnTo>
                <a:lnTo>
                  <a:pt x="2902516" y="846641"/>
                </a:lnTo>
                <a:lnTo>
                  <a:pt x="2904210" y="847614"/>
                </a:lnTo>
                <a:lnTo>
                  <a:pt x="2904985" y="847082"/>
                </a:lnTo>
                <a:lnTo>
                  <a:pt x="2915579" y="848978"/>
                </a:lnTo>
                <a:cubicBezTo>
                  <a:pt x="2919207" y="848978"/>
                  <a:pt x="2920657" y="847226"/>
                  <a:pt x="2923078" y="846250"/>
                </a:cubicBezTo>
                <a:cubicBezTo>
                  <a:pt x="2919086" y="844927"/>
                  <a:pt x="2914949" y="843874"/>
                  <a:pt x="2910741" y="843134"/>
                </a:cubicBezTo>
                <a:close/>
                <a:moveTo>
                  <a:pt x="4673809" y="842939"/>
                </a:moveTo>
                <a:cubicBezTo>
                  <a:pt x="4663893" y="842551"/>
                  <a:pt x="4665343" y="849172"/>
                  <a:pt x="4675503" y="852873"/>
                </a:cubicBezTo>
                <a:lnTo>
                  <a:pt x="4675986" y="853653"/>
                </a:lnTo>
                <a:cubicBezTo>
                  <a:pt x="4682299" y="855718"/>
                  <a:pt x="4689024" y="856826"/>
                  <a:pt x="4695821" y="856963"/>
                </a:cubicBezTo>
                <a:cubicBezTo>
                  <a:pt x="4701385" y="855016"/>
                  <a:pt x="4703076" y="851704"/>
                  <a:pt x="4708399" y="847226"/>
                </a:cubicBezTo>
                <a:cubicBezTo>
                  <a:pt x="4697007" y="845199"/>
                  <a:pt x="4685445" y="843778"/>
                  <a:pt x="4673809" y="842939"/>
                </a:cubicBezTo>
                <a:close/>
                <a:moveTo>
                  <a:pt x="3972840" y="839044"/>
                </a:moveTo>
                <a:cubicBezTo>
                  <a:pt x="3969646" y="839921"/>
                  <a:pt x="3966621" y="841166"/>
                  <a:pt x="3963889" y="842745"/>
                </a:cubicBezTo>
                <a:cubicBezTo>
                  <a:pt x="3961713" y="842939"/>
                  <a:pt x="3962921" y="845083"/>
                  <a:pt x="3965583" y="846446"/>
                </a:cubicBezTo>
                <a:lnTo>
                  <a:pt x="3966550" y="847420"/>
                </a:lnTo>
                <a:cubicBezTo>
                  <a:pt x="3970275" y="848491"/>
                  <a:pt x="3974219" y="848958"/>
                  <a:pt x="3978160" y="848784"/>
                </a:cubicBezTo>
                <a:cubicBezTo>
                  <a:pt x="3981063" y="848784"/>
                  <a:pt x="3983966" y="847029"/>
                  <a:pt x="3982757" y="845667"/>
                </a:cubicBezTo>
                <a:cubicBezTo>
                  <a:pt x="3979854" y="843077"/>
                  <a:pt x="3976515" y="840856"/>
                  <a:pt x="3972840" y="839044"/>
                </a:cubicBezTo>
                <a:close/>
                <a:moveTo>
                  <a:pt x="4306392" y="838459"/>
                </a:moveTo>
                <a:lnTo>
                  <a:pt x="4291638" y="840408"/>
                </a:lnTo>
                <a:cubicBezTo>
                  <a:pt x="4291638" y="840408"/>
                  <a:pt x="4291638" y="841576"/>
                  <a:pt x="4291638" y="842355"/>
                </a:cubicBezTo>
                <a:cubicBezTo>
                  <a:pt x="4295315" y="842978"/>
                  <a:pt x="4299015" y="843369"/>
                  <a:pt x="4302763" y="843524"/>
                </a:cubicBezTo>
                <a:cubicBezTo>
                  <a:pt x="4304482" y="842101"/>
                  <a:pt x="4305716" y="840369"/>
                  <a:pt x="4306392" y="838459"/>
                </a:cubicBezTo>
                <a:close/>
                <a:moveTo>
                  <a:pt x="3965824" y="834175"/>
                </a:moveTo>
                <a:lnTo>
                  <a:pt x="3970661" y="836318"/>
                </a:lnTo>
                <a:lnTo>
                  <a:pt x="3970661" y="834175"/>
                </a:lnTo>
                <a:close/>
                <a:moveTo>
                  <a:pt x="1378908" y="832811"/>
                </a:moveTo>
                <a:lnTo>
                  <a:pt x="1390036" y="840017"/>
                </a:lnTo>
                <a:lnTo>
                  <a:pt x="1411563" y="837876"/>
                </a:lnTo>
                <a:cubicBezTo>
                  <a:pt x="1412772" y="837486"/>
                  <a:pt x="1411804" y="836318"/>
                  <a:pt x="1411804" y="834954"/>
                </a:cubicBezTo>
                <a:cubicBezTo>
                  <a:pt x="1409701" y="833961"/>
                  <a:pt x="1407403" y="833241"/>
                  <a:pt x="1405031" y="832811"/>
                </a:cubicBezTo>
                <a:close/>
                <a:moveTo>
                  <a:pt x="3080540" y="831838"/>
                </a:moveTo>
                <a:cubicBezTo>
                  <a:pt x="3076914" y="831838"/>
                  <a:pt x="3080540" y="833396"/>
                  <a:pt x="3080540" y="834175"/>
                </a:cubicBezTo>
                <a:lnTo>
                  <a:pt x="3092635" y="834175"/>
                </a:lnTo>
                <a:cubicBezTo>
                  <a:pt x="3092635" y="834175"/>
                  <a:pt x="3092635" y="832617"/>
                  <a:pt x="3092635" y="831838"/>
                </a:cubicBezTo>
                <a:cubicBezTo>
                  <a:pt x="3088524" y="831838"/>
                  <a:pt x="3084169" y="831838"/>
                  <a:pt x="3080540" y="831838"/>
                </a:cubicBezTo>
                <a:close/>
                <a:moveTo>
                  <a:pt x="3408289" y="830668"/>
                </a:moveTo>
                <a:cubicBezTo>
                  <a:pt x="3408289" y="830668"/>
                  <a:pt x="3408048" y="831838"/>
                  <a:pt x="3408530" y="832032"/>
                </a:cubicBezTo>
                <a:lnTo>
                  <a:pt x="3408530" y="832617"/>
                </a:lnTo>
                <a:lnTo>
                  <a:pt x="3419417" y="833981"/>
                </a:lnTo>
                <a:lnTo>
                  <a:pt x="3419417" y="830668"/>
                </a:lnTo>
                <a:cubicBezTo>
                  <a:pt x="3415714" y="830474"/>
                  <a:pt x="3411989" y="830474"/>
                  <a:pt x="3408289" y="830668"/>
                </a:cubicBezTo>
                <a:close/>
                <a:moveTo>
                  <a:pt x="2539695" y="830668"/>
                </a:moveTo>
                <a:cubicBezTo>
                  <a:pt x="2531617" y="829677"/>
                  <a:pt x="2523369" y="830065"/>
                  <a:pt x="2515507" y="831838"/>
                </a:cubicBezTo>
                <a:cubicBezTo>
                  <a:pt x="2512363" y="833396"/>
                  <a:pt x="2515507" y="837876"/>
                  <a:pt x="2519618" y="840993"/>
                </a:cubicBezTo>
                <a:cubicBezTo>
                  <a:pt x="2523732" y="844109"/>
                  <a:pt x="2537518" y="847029"/>
                  <a:pt x="2536310" y="852679"/>
                </a:cubicBezTo>
                <a:cubicBezTo>
                  <a:pt x="2534375" y="862611"/>
                  <a:pt x="2544050" y="866118"/>
                  <a:pt x="2575978" y="870208"/>
                </a:cubicBezTo>
                <a:cubicBezTo>
                  <a:pt x="2584008" y="870948"/>
                  <a:pt x="2592136" y="870948"/>
                  <a:pt x="2600166" y="870208"/>
                </a:cubicBezTo>
                <a:lnTo>
                  <a:pt x="2579122" y="861249"/>
                </a:lnTo>
                <a:cubicBezTo>
                  <a:pt x="2577139" y="860372"/>
                  <a:pt x="2575033" y="859730"/>
                  <a:pt x="2572834" y="859300"/>
                </a:cubicBezTo>
                <a:cubicBezTo>
                  <a:pt x="2572880" y="853340"/>
                  <a:pt x="2571407" y="847438"/>
                  <a:pt x="2568479" y="841966"/>
                </a:cubicBezTo>
                <a:cubicBezTo>
                  <a:pt x="2560642" y="834701"/>
                  <a:pt x="2548936" y="830922"/>
                  <a:pt x="2537033" y="831838"/>
                </a:cubicBezTo>
                <a:close/>
                <a:moveTo>
                  <a:pt x="2124386" y="829306"/>
                </a:moveTo>
                <a:cubicBezTo>
                  <a:pt x="2123177" y="829306"/>
                  <a:pt x="2122451" y="832423"/>
                  <a:pt x="2120275" y="836122"/>
                </a:cubicBezTo>
                <a:cubicBezTo>
                  <a:pt x="2132126" y="837097"/>
                  <a:pt x="2140349" y="838071"/>
                  <a:pt x="2147365" y="838071"/>
                </a:cubicBezTo>
                <a:lnTo>
                  <a:pt x="2148333" y="838071"/>
                </a:lnTo>
                <a:cubicBezTo>
                  <a:pt x="2150509" y="838071"/>
                  <a:pt x="2150750" y="834564"/>
                  <a:pt x="2150024" y="834369"/>
                </a:cubicBezTo>
                <a:cubicBezTo>
                  <a:pt x="2141608" y="832265"/>
                  <a:pt x="2133045" y="830572"/>
                  <a:pt x="2124386" y="829306"/>
                </a:cubicBezTo>
                <a:close/>
                <a:moveTo>
                  <a:pt x="3461020" y="828137"/>
                </a:moveTo>
                <a:lnTo>
                  <a:pt x="3448199" y="838071"/>
                </a:lnTo>
                <a:cubicBezTo>
                  <a:pt x="3466704" y="842238"/>
                  <a:pt x="3486295" y="842238"/>
                  <a:pt x="3504800" y="838071"/>
                </a:cubicBezTo>
                <a:close/>
                <a:moveTo>
                  <a:pt x="2202997" y="827943"/>
                </a:moveTo>
                <a:cubicBezTo>
                  <a:pt x="2200579" y="827943"/>
                  <a:pt x="2201062" y="830085"/>
                  <a:pt x="2200338" y="831253"/>
                </a:cubicBezTo>
                <a:lnTo>
                  <a:pt x="2226943" y="834954"/>
                </a:lnTo>
                <a:lnTo>
                  <a:pt x="2220412" y="829306"/>
                </a:lnTo>
                <a:cubicBezTo>
                  <a:pt x="2214655" y="828468"/>
                  <a:pt x="2208827" y="828020"/>
                  <a:pt x="2202997" y="827943"/>
                </a:cubicBezTo>
                <a:close/>
                <a:moveTo>
                  <a:pt x="4275190" y="825994"/>
                </a:moveTo>
                <a:lnTo>
                  <a:pt x="4275672" y="827163"/>
                </a:lnTo>
                <a:cubicBezTo>
                  <a:pt x="4271683" y="826579"/>
                  <a:pt x="4267572" y="826579"/>
                  <a:pt x="4263580" y="827163"/>
                </a:cubicBezTo>
                <a:cubicBezTo>
                  <a:pt x="4263580" y="827163"/>
                  <a:pt x="4265515" y="830280"/>
                  <a:pt x="4267691" y="830668"/>
                </a:cubicBezTo>
                <a:cubicBezTo>
                  <a:pt x="4271780" y="831605"/>
                  <a:pt x="4276036" y="832014"/>
                  <a:pt x="4280269" y="831838"/>
                </a:cubicBezTo>
                <a:cubicBezTo>
                  <a:pt x="4282737" y="831584"/>
                  <a:pt x="4285132" y="830922"/>
                  <a:pt x="4287285" y="829889"/>
                </a:cubicBezTo>
                <a:cubicBezTo>
                  <a:pt x="4283415" y="828292"/>
                  <a:pt x="4279375" y="826988"/>
                  <a:pt x="4275190" y="825994"/>
                </a:cubicBezTo>
                <a:close/>
                <a:moveTo>
                  <a:pt x="3192290" y="824436"/>
                </a:moveTo>
                <a:cubicBezTo>
                  <a:pt x="3187209" y="825020"/>
                  <a:pt x="3188903" y="827748"/>
                  <a:pt x="3188420" y="829501"/>
                </a:cubicBezTo>
                <a:lnTo>
                  <a:pt x="3189388" y="829695"/>
                </a:lnTo>
                <a:cubicBezTo>
                  <a:pt x="3197829" y="831175"/>
                  <a:pt x="3206392" y="832149"/>
                  <a:pt x="3215026" y="832617"/>
                </a:cubicBezTo>
                <a:cubicBezTo>
                  <a:pt x="3217687" y="832617"/>
                  <a:pt x="3215026" y="828916"/>
                  <a:pt x="3216478" y="827358"/>
                </a:cubicBezTo>
                <a:cubicBezTo>
                  <a:pt x="3209342" y="823560"/>
                  <a:pt x="3200490" y="822489"/>
                  <a:pt x="3192290" y="824436"/>
                </a:cubicBezTo>
                <a:close/>
                <a:moveTo>
                  <a:pt x="3381925" y="820152"/>
                </a:moveTo>
                <a:lnTo>
                  <a:pt x="3391115" y="822683"/>
                </a:lnTo>
                <a:lnTo>
                  <a:pt x="3391115" y="820152"/>
                </a:lnTo>
                <a:close/>
                <a:moveTo>
                  <a:pt x="3116582" y="819373"/>
                </a:moveTo>
                <a:lnTo>
                  <a:pt x="3117306" y="819567"/>
                </a:lnTo>
                <a:cubicBezTo>
                  <a:pt x="3115130" y="819567"/>
                  <a:pt x="3115615" y="822098"/>
                  <a:pt x="3114888" y="823268"/>
                </a:cubicBezTo>
                <a:lnTo>
                  <a:pt x="3141011" y="828722"/>
                </a:lnTo>
                <a:lnTo>
                  <a:pt x="3143673" y="821710"/>
                </a:lnTo>
                <a:cubicBezTo>
                  <a:pt x="3133998" y="820736"/>
                  <a:pt x="3124805" y="819567"/>
                  <a:pt x="3116582" y="819373"/>
                </a:cubicBezTo>
                <a:close/>
                <a:moveTo>
                  <a:pt x="4934074" y="813528"/>
                </a:moveTo>
                <a:cubicBezTo>
                  <a:pt x="4922704" y="815477"/>
                  <a:pt x="4912305" y="819178"/>
                  <a:pt x="4929962" y="823074"/>
                </a:cubicBezTo>
                <a:lnTo>
                  <a:pt x="4930929" y="823268"/>
                </a:lnTo>
                <a:cubicBezTo>
                  <a:pt x="4949554" y="827358"/>
                  <a:pt x="4961405" y="833590"/>
                  <a:pt x="4978097" y="837292"/>
                </a:cubicBezTo>
                <a:cubicBezTo>
                  <a:pt x="4984699" y="838790"/>
                  <a:pt x="4991617" y="839181"/>
                  <a:pt x="4998415" y="838459"/>
                </a:cubicBezTo>
                <a:cubicBezTo>
                  <a:pt x="5001074" y="838459"/>
                  <a:pt x="4998415" y="833006"/>
                  <a:pt x="4993575" y="831644"/>
                </a:cubicBezTo>
                <a:cubicBezTo>
                  <a:pt x="4974227" y="825411"/>
                  <a:pt x="4953665" y="819373"/>
                  <a:pt x="4934074" y="813528"/>
                </a:cubicBezTo>
                <a:close/>
                <a:moveTo>
                  <a:pt x="4865620" y="813528"/>
                </a:moveTo>
                <a:lnTo>
                  <a:pt x="4867392" y="816062"/>
                </a:lnTo>
                <a:lnTo>
                  <a:pt x="4866832" y="816062"/>
                </a:lnTo>
                <a:lnTo>
                  <a:pt x="4867799" y="816645"/>
                </a:lnTo>
                <a:lnTo>
                  <a:pt x="4867392" y="816062"/>
                </a:lnTo>
                <a:lnTo>
                  <a:pt x="4879407" y="816062"/>
                </a:lnTo>
                <a:cubicBezTo>
                  <a:pt x="4879407" y="816062"/>
                  <a:pt x="4879407" y="814504"/>
                  <a:pt x="4877716" y="813528"/>
                </a:cubicBezTo>
                <a:close/>
                <a:moveTo>
                  <a:pt x="2270503" y="811803"/>
                </a:moveTo>
                <a:lnTo>
                  <a:pt x="2246378" y="813325"/>
                </a:lnTo>
                <a:lnTo>
                  <a:pt x="2244600" y="812945"/>
                </a:lnTo>
                <a:lnTo>
                  <a:pt x="2243150" y="813528"/>
                </a:lnTo>
                <a:lnTo>
                  <a:pt x="2246378" y="813325"/>
                </a:lnTo>
                <a:lnTo>
                  <a:pt x="2289350" y="822489"/>
                </a:lnTo>
                <a:cubicBezTo>
                  <a:pt x="2292446" y="822585"/>
                  <a:pt x="2295516" y="822041"/>
                  <a:pt x="2298299" y="820931"/>
                </a:cubicBezTo>
                <a:cubicBezTo>
                  <a:pt x="2298299" y="820931"/>
                  <a:pt x="2298299" y="819178"/>
                  <a:pt x="2296605" y="818593"/>
                </a:cubicBezTo>
                <a:cubicBezTo>
                  <a:pt x="2288466" y="814941"/>
                  <a:pt x="2279589" y="812662"/>
                  <a:pt x="2270503" y="811803"/>
                </a:cubicBezTo>
                <a:close/>
                <a:moveTo>
                  <a:pt x="2429638" y="811582"/>
                </a:moveTo>
                <a:cubicBezTo>
                  <a:pt x="2429519" y="813334"/>
                  <a:pt x="2429519" y="815086"/>
                  <a:pt x="2429638" y="816841"/>
                </a:cubicBezTo>
                <a:cubicBezTo>
                  <a:pt x="2440766" y="818982"/>
                  <a:pt x="2452135" y="821125"/>
                  <a:pt x="2463260" y="822683"/>
                </a:cubicBezTo>
                <a:cubicBezTo>
                  <a:pt x="2465922" y="822683"/>
                  <a:pt x="2469792" y="821515"/>
                  <a:pt x="2470033" y="820346"/>
                </a:cubicBezTo>
                <a:cubicBezTo>
                  <a:pt x="2470277" y="819178"/>
                  <a:pt x="2465439" y="816841"/>
                  <a:pt x="2462778" y="816256"/>
                </a:cubicBezTo>
                <a:close/>
                <a:moveTo>
                  <a:pt x="4690742" y="809439"/>
                </a:moveTo>
                <a:cubicBezTo>
                  <a:pt x="4683970" y="810412"/>
                  <a:pt x="4683970" y="812166"/>
                  <a:pt x="4678647" y="815477"/>
                </a:cubicBezTo>
                <a:lnTo>
                  <a:pt x="4680341" y="814892"/>
                </a:lnTo>
                <a:cubicBezTo>
                  <a:pt x="4691710" y="814892"/>
                  <a:pt x="4698239" y="816256"/>
                  <a:pt x="4704529" y="816256"/>
                </a:cubicBezTo>
                <a:cubicBezTo>
                  <a:pt x="4705979" y="816256"/>
                  <a:pt x="4704529" y="813334"/>
                  <a:pt x="4702835" y="812166"/>
                </a:cubicBezTo>
                <a:cubicBezTo>
                  <a:pt x="4698990" y="810782"/>
                  <a:pt x="4694925" y="809848"/>
                  <a:pt x="4690742" y="809439"/>
                </a:cubicBezTo>
                <a:close/>
                <a:moveTo>
                  <a:pt x="3259773" y="809244"/>
                </a:moveTo>
                <a:lnTo>
                  <a:pt x="3259773" y="810023"/>
                </a:lnTo>
                <a:cubicBezTo>
                  <a:pt x="3285172" y="816645"/>
                  <a:pt x="3305732" y="831253"/>
                  <a:pt x="3338142" y="826773"/>
                </a:cubicBezTo>
                <a:cubicBezTo>
                  <a:pt x="3289766" y="809829"/>
                  <a:pt x="3289525" y="810023"/>
                  <a:pt x="3259773" y="809244"/>
                </a:cubicBezTo>
                <a:close/>
                <a:moveTo>
                  <a:pt x="2102133" y="804958"/>
                </a:moveTo>
                <a:cubicBezTo>
                  <a:pt x="2102133" y="804958"/>
                  <a:pt x="2099715" y="806322"/>
                  <a:pt x="2100924" y="806907"/>
                </a:cubicBezTo>
                <a:lnTo>
                  <a:pt x="2101892" y="806907"/>
                </a:lnTo>
                <a:cubicBezTo>
                  <a:pt x="2103898" y="807062"/>
                  <a:pt x="2105929" y="807062"/>
                  <a:pt x="2107938" y="806907"/>
                </a:cubicBezTo>
                <a:cubicBezTo>
                  <a:pt x="2107938" y="806907"/>
                  <a:pt x="2107938" y="805349"/>
                  <a:pt x="2107938" y="804958"/>
                </a:cubicBezTo>
                <a:cubicBezTo>
                  <a:pt x="2106003" y="804785"/>
                  <a:pt x="2104068" y="804785"/>
                  <a:pt x="2102133" y="804958"/>
                </a:cubicBezTo>
                <a:close/>
                <a:moveTo>
                  <a:pt x="2907353" y="803206"/>
                </a:moveTo>
                <a:cubicBezTo>
                  <a:pt x="2892599" y="803206"/>
                  <a:pt x="2879295" y="803206"/>
                  <a:pt x="2878086" y="810023"/>
                </a:cubicBezTo>
                <a:cubicBezTo>
                  <a:pt x="2894679" y="818146"/>
                  <a:pt x="2914515" y="820814"/>
                  <a:pt x="2933477" y="817424"/>
                </a:cubicBezTo>
                <a:close/>
                <a:moveTo>
                  <a:pt x="2665716" y="803012"/>
                </a:moveTo>
                <a:cubicBezTo>
                  <a:pt x="2646366" y="803012"/>
                  <a:pt x="2644428" y="808854"/>
                  <a:pt x="2661361" y="815283"/>
                </a:cubicBezTo>
                <a:cubicBezTo>
                  <a:pt x="2670795" y="818788"/>
                  <a:pt x="2682162" y="821710"/>
                  <a:pt x="2697645" y="826579"/>
                </a:cubicBezTo>
                <a:cubicBezTo>
                  <a:pt x="2697645" y="819373"/>
                  <a:pt x="2697645" y="813334"/>
                  <a:pt x="2697645" y="807101"/>
                </a:cubicBezTo>
                <a:cubicBezTo>
                  <a:pt x="2686855" y="805427"/>
                  <a:pt x="2675948" y="804257"/>
                  <a:pt x="2664990" y="803597"/>
                </a:cubicBezTo>
                <a:close/>
                <a:moveTo>
                  <a:pt x="1487515" y="802427"/>
                </a:moveTo>
                <a:cubicBezTo>
                  <a:pt x="1485580" y="808854"/>
                  <a:pt x="1480983" y="811776"/>
                  <a:pt x="1484853" y="814307"/>
                </a:cubicBezTo>
                <a:cubicBezTo>
                  <a:pt x="1488723" y="816841"/>
                  <a:pt x="1504445" y="822295"/>
                  <a:pt x="1512670" y="826384"/>
                </a:cubicBezTo>
                <a:cubicBezTo>
                  <a:pt x="1520288" y="830591"/>
                  <a:pt x="1529334" y="832754"/>
                  <a:pt x="1538550" y="832617"/>
                </a:cubicBezTo>
                <a:cubicBezTo>
                  <a:pt x="1548469" y="832617"/>
                  <a:pt x="1546534" y="826969"/>
                  <a:pt x="1535164" y="821904"/>
                </a:cubicBezTo>
                <a:lnTo>
                  <a:pt x="1533956" y="821904"/>
                </a:lnTo>
                <a:cubicBezTo>
                  <a:pt x="1522828" y="817035"/>
                  <a:pt x="1509768" y="812166"/>
                  <a:pt x="1487515" y="802427"/>
                </a:cubicBezTo>
                <a:close/>
                <a:moveTo>
                  <a:pt x="4483449" y="801842"/>
                </a:moveTo>
                <a:cubicBezTo>
                  <a:pt x="4483449" y="806907"/>
                  <a:pt x="4481031" y="811776"/>
                  <a:pt x="4480546" y="816841"/>
                </a:cubicBezTo>
                <a:lnTo>
                  <a:pt x="4494091" y="819761"/>
                </a:lnTo>
                <a:cubicBezTo>
                  <a:pt x="4512233" y="818399"/>
                  <a:pt x="4510539" y="809244"/>
                  <a:pt x="4490948" y="803400"/>
                </a:cubicBezTo>
                <a:close/>
                <a:moveTo>
                  <a:pt x="4837562" y="798531"/>
                </a:moveTo>
                <a:cubicBezTo>
                  <a:pt x="4833936" y="798531"/>
                  <a:pt x="4833936" y="801453"/>
                  <a:pt x="4832242" y="803012"/>
                </a:cubicBezTo>
                <a:cubicBezTo>
                  <a:pt x="4836498" y="804083"/>
                  <a:pt x="4840876" y="804862"/>
                  <a:pt x="4845302" y="805349"/>
                </a:cubicBezTo>
                <a:cubicBezTo>
                  <a:pt x="4852560" y="805349"/>
                  <a:pt x="4858848" y="804375"/>
                  <a:pt x="4865620" y="803791"/>
                </a:cubicBezTo>
                <a:lnTo>
                  <a:pt x="4861750" y="800674"/>
                </a:lnTo>
                <a:cubicBezTo>
                  <a:pt x="4853746" y="799544"/>
                  <a:pt x="4845665" y="798824"/>
                  <a:pt x="4837562" y="798531"/>
                </a:cubicBezTo>
                <a:close/>
                <a:moveTo>
                  <a:pt x="2490595" y="797752"/>
                </a:moveTo>
                <a:lnTo>
                  <a:pt x="2488416" y="798922"/>
                </a:lnTo>
                <a:lnTo>
                  <a:pt x="2491197" y="799402"/>
                </a:lnTo>
                <a:lnTo>
                  <a:pt x="2493012" y="804375"/>
                </a:lnTo>
                <a:cubicBezTo>
                  <a:pt x="2498284" y="807062"/>
                  <a:pt x="2504089" y="808972"/>
                  <a:pt x="2510186" y="810023"/>
                </a:cubicBezTo>
                <a:cubicBezTo>
                  <a:pt x="2512604" y="810023"/>
                  <a:pt x="2519862" y="810023"/>
                  <a:pt x="2519135" y="808854"/>
                </a:cubicBezTo>
                <a:cubicBezTo>
                  <a:pt x="2516378" y="806050"/>
                  <a:pt x="2512822" y="803829"/>
                  <a:pt x="2508734" y="802427"/>
                </a:cubicBezTo>
                <a:lnTo>
                  <a:pt x="2491197" y="799402"/>
                </a:lnTo>
                <a:close/>
                <a:moveTo>
                  <a:pt x="2894293" y="797558"/>
                </a:moveTo>
                <a:lnTo>
                  <a:pt x="2895984" y="798531"/>
                </a:lnTo>
                <a:lnTo>
                  <a:pt x="2897243" y="798609"/>
                </a:lnTo>
                <a:lnTo>
                  <a:pt x="2906871" y="802038"/>
                </a:lnTo>
                <a:cubicBezTo>
                  <a:pt x="2908202" y="800967"/>
                  <a:pt x="2908322" y="799895"/>
                  <a:pt x="2906689" y="799189"/>
                </a:cubicBezTo>
                <a:lnTo>
                  <a:pt x="2897243" y="798609"/>
                </a:lnTo>
                <a:close/>
                <a:moveTo>
                  <a:pt x="3626223" y="796388"/>
                </a:moveTo>
                <a:cubicBezTo>
                  <a:pt x="3625014" y="796000"/>
                  <a:pt x="3626223" y="800090"/>
                  <a:pt x="3629611" y="801453"/>
                </a:cubicBezTo>
                <a:lnTo>
                  <a:pt x="3629611" y="801259"/>
                </a:lnTo>
                <a:cubicBezTo>
                  <a:pt x="3638996" y="805582"/>
                  <a:pt x="3650147" y="806692"/>
                  <a:pt x="3660571" y="804375"/>
                </a:cubicBezTo>
                <a:cubicBezTo>
                  <a:pt x="3663474" y="804375"/>
                  <a:pt x="3660571" y="800480"/>
                  <a:pt x="3660571" y="796388"/>
                </a:cubicBezTo>
                <a:cubicBezTo>
                  <a:pt x="3646058" y="796388"/>
                  <a:pt x="3635174" y="795027"/>
                  <a:pt x="3626223" y="796388"/>
                </a:cubicBezTo>
                <a:close/>
                <a:moveTo>
                  <a:pt x="2879780" y="796000"/>
                </a:moveTo>
                <a:cubicBezTo>
                  <a:pt x="2879780" y="796000"/>
                  <a:pt x="2880263" y="797167"/>
                  <a:pt x="2879780" y="797558"/>
                </a:cubicBezTo>
                <a:lnTo>
                  <a:pt x="2888729" y="797558"/>
                </a:lnTo>
                <a:close/>
                <a:moveTo>
                  <a:pt x="3505768" y="793272"/>
                </a:moveTo>
                <a:cubicBezTo>
                  <a:pt x="3502380" y="794442"/>
                  <a:pt x="3504800" y="798922"/>
                  <a:pt x="3509397" y="802038"/>
                </a:cubicBezTo>
                <a:lnTo>
                  <a:pt x="3509397" y="802621"/>
                </a:lnTo>
                <a:cubicBezTo>
                  <a:pt x="3524199" y="809069"/>
                  <a:pt x="3541470" y="810803"/>
                  <a:pt x="3557773" y="807492"/>
                </a:cubicBezTo>
                <a:cubicBezTo>
                  <a:pt x="3557773" y="805737"/>
                  <a:pt x="3557773" y="803012"/>
                  <a:pt x="3554144" y="801259"/>
                </a:cubicBezTo>
                <a:cubicBezTo>
                  <a:pt x="3539316" y="794869"/>
                  <a:pt x="3522505" y="792084"/>
                  <a:pt x="3505768" y="793272"/>
                </a:cubicBezTo>
                <a:close/>
                <a:moveTo>
                  <a:pt x="2824388" y="790935"/>
                </a:moveTo>
                <a:lnTo>
                  <a:pt x="2794879" y="796000"/>
                </a:lnTo>
                <a:cubicBezTo>
                  <a:pt x="2798991" y="796000"/>
                  <a:pt x="2803102" y="797364"/>
                  <a:pt x="2807216" y="797752"/>
                </a:cubicBezTo>
                <a:cubicBezTo>
                  <a:pt x="2821970" y="799505"/>
                  <a:pt x="2829228" y="797752"/>
                  <a:pt x="2824388" y="790935"/>
                </a:cubicBezTo>
                <a:close/>
                <a:moveTo>
                  <a:pt x="2611655" y="790522"/>
                </a:moveTo>
                <a:lnTo>
                  <a:pt x="2590792" y="795087"/>
                </a:lnTo>
                <a:lnTo>
                  <a:pt x="2590732" y="795027"/>
                </a:lnTo>
                <a:lnTo>
                  <a:pt x="2586621" y="796000"/>
                </a:lnTo>
                <a:lnTo>
                  <a:pt x="2590792" y="795087"/>
                </a:lnTo>
                <a:lnTo>
                  <a:pt x="2595570" y="799895"/>
                </a:lnTo>
                <a:cubicBezTo>
                  <a:pt x="2599392" y="801355"/>
                  <a:pt x="2603480" y="802349"/>
                  <a:pt x="2607665" y="802817"/>
                </a:cubicBezTo>
                <a:cubicBezTo>
                  <a:pt x="2623869" y="800284"/>
                  <a:pt x="2639108" y="797558"/>
                  <a:pt x="2657732" y="794247"/>
                </a:cubicBezTo>
                <a:cubicBezTo>
                  <a:pt x="2637294" y="790936"/>
                  <a:pt x="2622721" y="789962"/>
                  <a:pt x="2611655" y="790522"/>
                </a:cubicBezTo>
                <a:close/>
                <a:moveTo>
                  <a:pt x="3153104" y="788597"/>
                </a:moveTo>
                <a:cubicBezTo>
                  <a:pt x="3153104" y="788597"/>
                  <a:pt x="3152378" y="791325"/>
                  <a:pt x="3153831" y="791714"/>
                </a:cubicBezTo>
                <a:lnTo>
                  <a:pt x="3154557" y="791910"/>
                </a:lnTo>
                <a:cubicBezTo>
                  <a:pt x="3156781" y="792319"/>
                  <a:pt x="3159105" y="792319"/>
                  <a:pt x="3161329" y="791910"/>
                </a:cubicBezTo>
                <a:cubicBezTo>
                  <a:pt x="3163021" y="791910"/>
                  <a:pt x="3163265" y="789767"/>
                  <a:pt x="3164232" y="788597"/>
                </a:cubicBezTo>
                <a:cubicBezTo>
                  <a:pt x="3160530" y="788403"/>
                  <a:pt x="3156807" y="788403"/>
                  <a:pt x="3153104" y="788597"/>
                </a:cubicBezTo>
                <a:close/>
                <a:moveTo>
                  <a:pt x="3330887" y="787624"/>
                </a:moveTo>
                <a:cubicBezTo>
                  <a:pt x="3327743" y="788403"/>
                  <a:pt x="3320003" y="789961"/>
                  <a:pt x="3320730" y="792493"/>
                </a:cubicBezTo>
                <a:lnTo>
                  <a:pt x="3319277" y="792883"/>
                </a:lnTo>
                <a:cubicBezTo>
                  <a:pt x="3319277" y="796194"/>
                  <a:pt x="3330161" y="799895"/>
                  <a:pt x="3341771" y="800480"/>
                </a:cubicBezTo>
                <a:cubicBezTo>
                  <a:pt x="3362645" y="798531"/>
                  <a:pt x="3383812" y="800674"/>
                  <a:pt x="3403451" y="806713"/>
                </a:cubicBezTo>
                <a:cubicBezTo>
                  <a:pt x="3413612" y="805155"/>
                  <a:pt x="3425219" y="803985"/>
                  <a:pt x="3433930" y="801842"/>
                </a:cubicBezTo>
                <a:cubicBezTo>
                  <a:pt x="3442635" y="799701"/>
                  <a:pt x="3433930" y="794636"/>
                  <a:pt x="3425704" y="790352"/>
                </a:cubicBezTo>
                <a:cubicBezTo>
                  <a:pt x="3396293" y="793233"/>
                  <a:pt x="3366467" y="792319"/>
                  <a:pt x="3337419" y="787624"/>
                </a:cubicBezTo>
                <a:cubicBezTo>
                  <a:pt x="3335265" y="787332"/>
                  <a:pt x="3333041" y="787332"/>
                  <a:pt x="3330887" y="787624"/>
                </a:cubicBezTo>
                <a:close/>
                <a:moveTo>
                  <a:pt x="1808006" y="786845"/>
                </a:moveTo>
                <a:cubicBezTo>
                  <a:pt x="1802927" y="786845"/>
                  <a:pt x="1796881" y="790546"/>
                  <a:pt x="1798572" y="791131"/>
                </a:cubicBezTo>
                <a:cubicBezTo>
                  <a:pt x="1821069" y="801453"/>
                  <a:pt x="1806797" y="810608"/>
                  <a:pt x="1831227" y="821319"/>
                </a:cubicBezTo>
                <a:cubicBezTo>
                  <a:pt x="1838725" y="822683"/>
                  <a:pt x="1848883" y="825215"/>
                  <a:pt x="1858317" y="826190"/>
                </a:cubicBezTo>
                <a:cubicBezTo>
                  <a:pt x="1873556" y="827748"/>
                  <a:pt x="1884682" y="823268"/>
                  <a:pt x="1877183" y="818399"/>
                </a:cubicBezTo>
                <a:cubicBezTo>
                  <a:pt x="1860011" y="809050"/>
                  <a:pt x="1843563" y="799505"/>
                  <a:pt x="1826148" y="790156"/>
                </a:cubicBezTo>
                <a:lnTo>
                  <a:pt x="1828083" y="789961"/>
                </a:lnTo>
                <a:cubicBezTo>
                  <a:pt x="1821696" y="787935"/>
                  <a:pt x="1814875" y="786884"/>
                  <a:pt x="1808006" y="786845"/>
                </a:cubicBezTo>
                <a:close/>
                <a:moveTo>
                  <a:pt x="2475112" y="781197"/>
                </a:moveTo>
                <a:cubicBezTo>
                  <a:pt x="2469550" y="781197"/>
                  <a:pt x="2461325" y="781197"/>
                  <a:pt x="2460117" y="782950"/>
                </a:cubicBezTo>
                <a:cubicBezTo>
                  <a:pt x="2454553" y="788988"/>
                  <a:pt x="2461325" y="793857"/>
                  <a:pt x="2480920" y="797364"/>
                </a:cubicBezTo>
                <a:lnTo>
                  <a:pt x="2483096" y="796194"/>
                </a:lnTo>
                <a:lnTo>
                  <a:pt x="2488901" y="797167"/>
                </a:lnTo>
                <a:cubicBezTo>
                  <a:pt x="2491804" y="797167"/>
                  <a:pt x="2496641" y="796000"/>
                  <a:pt x="2496641" y="794830"/>
                </a:cubicBezTo>
                <a:cubicBezTo>
                  <a:pt x="2496641" y="788794"/>
                  <a:pt x="2487933" y="782950"/>
                  <a:pt x="2475112" y="781197"/>
                </a:cubicBezTo>
                <a:close/>
                <a:moveTo>
                  <a:pt x="2160911" y="781197"/>
                </a:moveTo>
                <a:cubicBezTo>
                  <a:pt x="2162241" y="782015"/>
                  <a:pt x="2163691" y="782678"/>
                  <a:pt x="2165263" y="783144"/>
                </a:cubicBezTo>
                <a:cubicBezTo>
                  <a:pt x="2168410" y="783923"/>
                  <a:pt x="2169860" y="783534"/>
                  <a:pt x="2172762" y="783340"/>
                </a:cubicBezTo>
                <a:lnTo>
                  <a:pt x="2173488" y="783534"/>
                </a:lnTo>
                <a:lnTo>
                  <a:pt x="2169133" y="781197"/>
                </a:lnTo>
                <a:close/>
                <a:moveTo>
                  <a:pt x="3091427" y="779248"/>
                </a:moveTo>
                <a:cubicBezTo>
                  <a:pt x="3089006" y="779248"/>
                  <a:pt x="3091427" y="784119"/>
                  <a:pt x="3095538" y="785287"/>
                </a:cubicBezTo>
                <a:cubicBezTo>
                  <a:pt x="3102986" y="786884"/>
                  <a:pt x="3110581" y="787935"/>
                  <a:pt x="3118273" y="788403"/>
                </a:cubicBezTo>
                <a:lnTo>
                  <a:pt x="3108999" y="780570"/>
                </a:lnTo>
                <a:lnTo>
                  <a:pt x="3109566" y="780612"/>
                </a:lnTo>
                <a:lnTo>
                  <a:pt x="3108357" y="780028"/>
                </a:lnTo>
                <a:lnTo>
                  <a:pt x="3108999" y="780570"/>
                </a:lnTo>
                <a:close/>
                <a:moveTo>
                  <a:pt x="2247746" y="778666"/>
                </a:moveTo>
                <a:lnTo>
                  <a:pt x="2244600" y="779833"/>
                </a:lnTo>
                <a:lnTo>
                  <a:pt x="2247746" y="779833"/>
                </a:lnTo>
                <a:close/>
                <a:moveTo>
                  <a:pt x="2098306" y="777185"/>
                </a:moveTo>
                <a:cubicBezTo>
                  <a:pt x="2089604" y="776425"/>
                  <a:pt x="2080727" y="776970"/>
                  <a:pt x="2072140" y="778860"/>
                </a:cubicBezTo>
                <a:cubicBezTo>
                  <a:pt x="2086170" y="784313"/>
                  <a:pt x="2096328" y="788209"/>
                  <a:pt x="2106244" y="791910"/>
                </a:cubicBezTo>
                <a:cubicBezTo>
                  <a:pt x="2116138" y="796253"/>
                  <a:pt x="2127677" y="797499"/>
                  <a:pt x="2138658" y="795415"/>
                </a:cubicBezTo>
                <a:cubicBezTo>
                  <a:pt x="2144222" y="792299"/>
                  <a:pt x="2133094" y="787235"/>
                  <a:pt x="2122933" y="783340"/>
                </a:cubicBezTo>
                <a:lnTo>
                  <a:pt x="2123418" y="783340"/>
                </a:lnTo>
                <a:cubicBezTo>
                  <a:pt x="2115534" y="780009"/>
                  <a:pt x="2107008" y="777944"/>
                  <a:pt x="2098306" y="777185"/>
                </a:cubicBezTo>
                <a:close/>
                <a:moveTo>
                  <a:pt x="2707561" y="774185"/>
                </a:moveTo>
                <a:cubicBezTo>
                  <a:pt x="2705385" y="775743"/>
                  <a:pt x="2701271" y="777302"/>
                  <a:pt x="2701030" y="779248"/>
                </a:cubicBezTo>
                <a:cubicBezTo>
                  <a:pt x="2699821" y="789573"/>
                  <a:pt x="2717236" y="797167"/>
                  <a:pt x="2745536" y="798726"/>
                </a:cubicBezTo>
                <a:cubicBezTo>
                  <a:pt x="2759541" y="798609"/>
                  <a:pt x="2773520" y="797752"/>
                  <a:pt x="2787381" y="796194"/>
                </a:cubicBezTo>
                <a:cubicBezTo>
                  <a:pt x="2773111" y="778666"/>
                  <a:pt x="2773111" y="778666"/>
                  <a:pt x="2706835" y="775353"/>
                </a:cubicBezTo>
                <a:close/>
                <a:moveTo>
                  <a:pt x="2134302" y="770875"/>
                </a:moveTo>
                <a:lnTo>
                  <a:pt x="2137931" y="772042"/>
                </a:lnTo>
                <a:lnTo>
                  <a:pt x="2138899" y="770875"/>
                </a:lnTo>
                <a:close/>
                <a:moveTo>
                  <a:pt x="2641528" y="768341"/>
                </a:moveTo>
                <a:cubicBezTo>
                  <a:pt x="2638141" y="769705"/>
                  <a:pt x="2640076" y="772821"/>
                  <a:pt x="2639593" y="774770"/>
                </a:cubicBezTo>
                <a:lnTo>
                  <a:pt x="2640317" y="774185"/>
                </a:lnTo>
                <a:cubicBezTo>
                  <a:pt x="2651445" y="775549"/>
                  <a:pt x="2662329" y="777107"/>
                  <a:pt x="2673213" y="778081"/>
                </a:cubicBezTo>
                <a:cubicBezTo>
                  <a:pt x="2673213" y="778081"/>
                  <a:pt x="2673213" y="775743"/>
                  <a:pt x="2673213" y="774380"/>
                </a:cubicBezTo>
                <a:cubicBezTo>
                  <a:pt x="2663830" y="769472"/>
                  <a:pt x="2652631" y="767349"/>
                  <a:pt x="2641528" y="768341"/>
                </a:cubicBezTo>
                <a:close/>
                <a:moveTo>
                  <a:pt x="5058642" y="766589"/>
                </a:moveTo>
                <a:lnTo>
                  <a:pt x="5034542" y="770859"/>
                </a:lnTo>
                <a:lnTo>
                  <a:pt x="5033487" y="770484"/>
                </a:lnTo>
                <a:lnTo>
                  <a:pt x="5034454" y="770875"/>
                </a:lnTo>
                <a:lnTo>
                  <a:pt x="5034542" y="770859"/>
                </a:lnTo>
                <a:lnTo>
                  <a:pt x="5053829" y="777713"/>
                </a:lnTo>
                <a:cubicBezTo>
                  <a:pt x="5061073" y="778972"/>
                  <a:pt x="5068633" y="779055"/>
                  <a:pt x="5076058" y="777887"/>
                </a:cubicBezTo>
                <a:cubicBezTo>
                  <a:pt x="5078308" y="777594"/>
                  <a:pt x="5079831" y="775899"/>
                  <a:pt x="5079468" y="774087"/>
                </a:cubicBezTo>
                <a:cubicBezTo>
                  <a:pt x="5079298" y="773290"/>
                  <a:pt x="5078790" y="772549"/>
                  <a:pt x="5077993" y="772042"/>
                </a:cubicBezTo>
                <a:cubicBezTo>
                  <a:pt x="5072018" y="769278"/>
                  <a:pt x="5065463" y="767427"/>
                  <a:pt x="5058642" y="766589"/>
                </a:cubicBezTo>
                <a:close/>
                <a:moveTo>
                  <a:pt x="2299629" y="766150"/>
                </a:moveTo>
                <a:cubicBezTo>
                  <a:pt x="2294488" y="766053"/>
                  <a:pt x="2290558" y="766686"/>
                  <a:pt x="2288865" y="768341"/>
                </a:cubicBezTo>
                <a:cubicBezTo>
                  <a:pt x="2285477" y="771654"/>
                  <a:pt x="2290559" y="773406"/>
                  <a:pt x="2294911" y="775159"/>
                </a:cubicBezTo>
                <a:cubicBezTo>
                  <a:pt x="2305216" y="778684"/>
                  <a:pt x="2316608" y="779561"/>
                  <a:pt x="2327566" y="777690"/>
                </a:cubicBezTo>
                <a:cubicBezTo>
                  <a:pt x="2331799" y="776776"/>
                  <a:pt x="2335888" y="775392"/>
                  <a:pt x="2339659" y="773601"/>
                </a:cubicBezTo>
                <a:cubicBezTo>
                  <a:pt x="2331725" y="771556"/>
                  <a:pt x="2323648" y="769881"/>
                  <a:pt x="2315471" y="768537"/>
                </a:cubicBezTo>
                <a:lnTo>
                  <a:pt x="2317649" y="768341"/>
                </a:lnTo>
                <a:cubicBezTo>
                  <a:pt x="2311118" y="767075"/>
                  <a:pt x="2304769" y="766248"/>
                  <a:pt x="2299629" y="766150"/>
                </a:cubicBezTo>
                <a:close/>
                <a:moveTo>
                  <a:pt x="4996721" y="766004"/>
                </a:moveTo>
                <a:cubicBezTo>
                  <a:pt x="4996721" y="766004"/>
                  <a:pt x="4996721" y="767758"/>
                  <a:pt x="4998415" y="768341"/>
                </a:cubicBezTo>
                <a:cubicBezTo>
                  <a:pt x="5008331" y="772842"/>
                  <a:pt x="5020209" y="773562"/>
                  <a:pt x="5030825" y="770290"/>
                </a:cubicBezTo>
                <a:cubicBezTo>
                  <a:pt x="5020401" y="765771"/>
                  <a:pt x="5008354" y="764251"/>
                  <a:pt x="4996721" y="766004"/>
                </a:cubicBezTo>
                <a:close/>
                <a:moveTo>
                  <a:pt x="2432785" y="762888"/>
                </a:moveTo>
                <a:cubicBezTo>
                  <a:pt x="2423836" y="762888"/>
                  <a:pt x="2415369" y="762888"/>
                  <a:pt x="2407144" y="764057"/>
                </a:cubicBezTo>
                <a:cubicBezTo>
                  <a:pt x="2408112" y="766081"/>
                  <a:pt x="2409902" y="767816"/>
                  <a:pt x="2412223" y="768926"/>
                </a:cubicBezTo>
                <a:lnTo>
                  <a:pt x="2412949" y="769120"/>
                </a:lnTo>
                <a:cubicBezTo>
                  <a:pt x="2424559" y="773016"/>
                  <a:pt x="2438831" y="773601"/>
                  <a:pt x="2440766" y="769120"/>
                </a:cubicBezTo>
                <a:cubicBezTo>
                  <a:pt x="2442701" y="764642"/>
                  <a:pt x="2437378" y="766200"/>
                  <a:pt x="2432785" y="762888"/>
                </a:cubicBezTo>
                <a:close/>
                <a:moveTo>
                  <a:pt x="4369525" y="760550"/>
                </a:moveTo>
                <a:lnTo>
                  <a:pt x="4369525" y="761720"/>
                </a:lnTo>
                <a:cubicBezTo>
                  <a:pt x="4368313" y="761720"/>
                  <a:pt x="4369525" y="763278"/>
                  <a:pt x="4369525" y="764057"/>
                </a:cubicBezTo>
                <a:lnTo>
                  <a:pt x="4382344" y="765615"/>
                </a:lnTo>
                <a:cubicBezTo>
                  <a:pt x="4382054" y="764290"/>
                  <a:pt x="4381643" y="762986"/>
                  <a:pt x="4381135" y="761720"/>
                </a:cubicBezTo>
                <a:cubicBezTo>
                  <a:pt x="4376780" y="760550"/>
                  <a:pt x="4372425" y="760356"/>
                  <a:pt x="4369525" y="760550"/>
                </a:cubicBezTo>
                <a:close/>
                <a:moveTo>
                  <a:pt x="3580023" y="758213"/>
                </a:moveTo>
                <a:lnTo>
                  <a:pt x="3577121" y="759771"/>
                </a:lnTo>
                <a:cubicBezTo>
                  <a:pt x="3580460" y="760395"/>
                  <a:pt x="3583870" y="760863"/>
                  <a:pt x="3587281" y="761135"/>
                </a:cubicBezTo>
                <a:cubicBezTo>
                  <a:pt x="3587281" y="761135"/>
                  <a:pt x="3587281" y="758992"/>
                  <a:pt x="3587281" y="758213"/>
                </a:cubicBezTo>
                <a:close/>
                <a:moveTo>
                  <a:pt x="1697950" y="755681"/>
                </a:moveTo>
                <a:lnTo>
                  <a:pt x="1696500" y="757045"/>
                </a:lnTo>
                <a:lnTo>
                  <a:pt x="1701578" y="757045"/>
                </a:lnTo>
                <a:close/>
                <a:moveTo>
                  <a:pt x="3438282" y="755097"/>
                </a:moveTo>
                <a:cubicBezTo>
                  <a:pt x="3433422" y="755000"/>
                  <a:pt x="3428559" y="755272"/>
                  <a:pt x="3423769" y="755876"/>
                </a:cubicBezTo>
                <a:lnTo>
                  <a:pt x="3423769" y="756655"/>
                </a:lnTo>
                <a:cubicBezTo>
                  <a:pt x="3423769" y="756655"/>
                  <a:pt x="3426672" y="759188"/>
                  <a:pt x="3428366" y="760550"/>
                </a:cubicBezTo>
                <a:lnTo>
                  <a:pt x="3445537" y="760550"/>
                </a:lnTo>
                <a:close/>
                <a:moveTo>
                  <a:pt x="1789141" y="753344"/>
                </a:moveTo>
                <a:cubicBezTo>
                  <a:pt x="1789141" y="753344"/>
                  <a:pt x="1790591" y="753344"/>
                  <a:pt x="1791317" y="754902"/>
                </a:cubicBezTo>
                <a:lnTo>
                  <a:pt x="1795913" y="754902"/>
                </a:lnTo>
                <a:cubicBezTo>
                  <a:pt x="1795913" y="754902"/>
                  <a:pt x="1794461" y="753929"/>
                  <a:pt x="1793734" y="753344"/>
                </a:cubicBezTo>
                <a:close/>
                <a:moveTo>
                  <a:pt x="1293525" y="750033"/>
                </a:moveTo>
                <a:lnTo>
                  <a:pt x="1293525" y="751201"/>
                </a:lnTo>
                <a:lnTo>
                  <a:pt x="1296428" y="751201"/>
                </a:lnTo>
                <a:close/>
                <a:moveTo>
                  <a:pt x="2044567" y="749060"/>
                </a:moveTo>
                <a:cubicBezTo>
                  <a:pt x="2044567" y="753344"/>
                  <a:pt x="2044567" y="757630"/>
                  <a:pt x="2046984" y="763472"/>
                </a:cubicBezTo>
                <a:cubicBezTo>
                  <a:pt x="2058836" y="763084"/>
                  <a:pt x="2068028" y="763863"/>
                  <a:pt x="2075769" y="763472"/>
                </a:cubicBezTo>
                <a:lnTo>
                  <a:pt x="2076495" y="764057"/>
                </a:lnTo>
                <a:cubicBezTo>
                  <a:pt x="2087138" y="764057"/>
                  <a:pt x="2097295" y="762305"/>
                  <a:pt x="2089314" y="756655"/>
                </a:cubicBezTo>
                <a:cubicBezTo>
                  <a:pt x="2078453" y="750228"/>
                  <a:pt x="2064907" y="747502"/>
                  <a:pt x="2051581" y="749060"/>
                </a:cubicBezTo>
                <a:close/>
                <a:moveTo>
                  <a:pt x="2380628" y="748329"/>
                </a:moveTo>
                <a:cubicBezTo>
                  <a:pt x="2371769" y="748232"/>
                  <a:pt x="2364936" y="749450"/>
                  <a:pt x="2363364" y="754514"/>
                </a:cubicBezTo>
                <a:lnTo>
                  <a:pt x="2365540" y="753929"/>
                </a:lnTo>
                <a:lnTo>
                  <a:pt x="2419963" y="755293"/>
                </a:lnTo>
                <a:cubicBezTo>
                  <a:pt x="2416916" y="753228"/>
                  <a:pt x="2413602" y="751475"/>
                  <a:pt x="2410047" y="750033"/>
                </a:cubicBezTo>
                <a:cubicBezTo>
                  <a:pt x="2400372" y="749838"/>
                  <a:pt x="2389487" y="748426"/>
                  <a:pt x="2380628" y="748329"/>
                </a:cubicBezTo>
                <a:close/>
                <a:moveTo>
                  <a:pt x="3351568" y="747501"/>
                </a:moveTo>
                <a:cubicBezTo>
                  <a:pt x="3346187" y="747355"/>
                  <a:pt x="3342135" y="749156"/>
                  <a:pt x="3334031" y="752759"/>
                </a:cubicBezTo>
                <a:lnTo>
                  <a:pt x="3332581" y="753929"/>
                </a:lnTo>
                <a:cubicBezTo>
                  <a:pt x="3364024" y="759967"/>
                  <a:pt x="3364024" y="759967"/>
                  <a:pt x="3377087" y="753929"/>
                </a:cubicBezTo>
                <a:cubicBezTo>
                  <a:pt x="3363663" y="749741"/>
                  <a:pt x="3356951" y="747647"/>
                  <a:pt x="3351568" y="747501"/>
                </a:cubicBezTo>
                <a:close/>
                <a:moveTo>
                  <a:pt x="2024490" y="746917"/>
                </a:moveTo>
                <a:cubicBezTo>
                  <a:pt x="2023037" y="746917"/>
                  <a:pt x="2024490" y="749449"/>
                  <a:pt x="2024490" y="750813"/>
                </a:cubicBezTo>
                <a:cubicBezTo>
                  <a:pt x="2026811" y="750968"/>
                  <a:pt x="2029157" y="750968"/>
                  <a:pt x="2031504" y="750813"/>
                </a:cubicBezTo>
                <a:lnTo>
                  <a:pt x="2041420" y="748670"/>
                </a:lnTo>
                <a:cubicBezTo>
                  <a:pt x="2035834" y="747833"/>
                  <a:pt x="2030173" y="747228"/>
                  <a:pt x="2024490" y="746917"/>
                </a:cubicBezTo>
                <a:close/>
                <a:moveTo>
                  <a:pt x="2149059" y="746138"/>
                </a:moveTo>
                <a:cubicBezTo>
                  <a:pt x="2147122" y="746138"/>
                  <a:pt x="2146154" y="748864"/>
                  <a:pt x="2149059" y="749839"/>
                </a:cubicBezTo>
                <a:cubicBezTo>
                  <a:pt x="2154138" y="752195"/>
                  <a:pt x="2159387" y="754260"/>
                  <a:pt x="2164781" y="756072"/>
                </a:cubicBezTo>
                <a:cubicBezTo>
                  <a:pt x="2168432" y="755293"/>
                  <a:pt x="2171917" y="754105"/>
                  <a:pt x="2175182" y="752565"/>
                </a:cubicBezTo>
                <a:cubicBezTo>
                  <a:pt x="2175182" y="752565"/>
                  <a:pt x="2168410" y="748670"/>
                  <a:pt x="2166957" y="748085"/>
                </a:cubicBezTo>
                <a:lnTo>
                  <a:pt x="2167925" y="748085"/>
                </a:lnTo>
                <a:cubicBezTo>
                  <a:pt x="2161733" y="746974"/>
                  <a:pt x="2155395" y="746332"/>
                  <a:pt x="2149059" y="746138"/>
                </a:cubicBezTo>
                <a:close/>
                <a:moveTo>
                  <a:pt x="2212068" y="743850"/>
                </a:moveTo>
                <a:cubicBezTo>
                  <a:pt x="2205597" y="742973"/>
                  <a:pt x="2201909" y="744483"/>
                  <a:pt x="2199853" y="748281"/>
                </a:cubicBezTo>
                <a:cubicBezTo>
                  <a:pt x="2197797" y="752078"/>
                  <a:pt x="2195984" y="755292"/>
                  <a:pt x="2191207" y="757045"/>
                </a:cubicBezTo>
                <a:lnTo>
                  <a:pt x="2164937" y="757045"/>
                </a:lnTo>
                <a:lnTo>
                  <a:pt x="2165263" y="756851"/>
                </a:lnTo>
                <a:lnTo>
                  <a:pt x="2164781" y="757045"/>
                </a:lnTo>
                <a:lnTo>
                  <a:pt x="2164937" y="757045"/>
                </a:lnTo>
                <a:lnTo>
                  <a:pt x="2154138" y="763472"/>
                </a:lnTo>
                <a:cubicBezTo>
                  <a:pt x="2200338" y="770096"/>
                  <a:pt x="2200094" y="770096"/>
                  <a:pt x="2214851" y="763472"/>
                </a:cubicBezTo>
                <a:lnTo>
                  <a:pt x="2240974" y="753735"/>
                </a:lnTo>
                <a:cubicBezTo>
                  <a:pt x="2227791" y="747989"/>
                  <a:pt x="2218538" y="744726"/>
                  <a:pt x="2212068" y="743850"/>
                </a:cubicBezTo>
                <a:close/>
                <a:moveTo>
                  <a:pt x="3993400" y="741852"/>
                </a:moveTo>
                <a:lnTo>
                  <a:pt x="3993400" y="742631"/>
                </a:lnTo>
                <a:cubicBezTo>
                  <a:pt x="3980337" y="742631"/>
                  <a:pt x="3990256" y="747696"/>
                  <a:pt x="3997752" y="750618"/>
                </a:cubicBezTo>
                <a:cubicBezTo>
                  <a:pt x="4004139" y="752565"/>
                  <a:pt x="4010670" y="754123"/>
                  <a:pt x="4017346" y="755293"/>
                </a:cubicBezTo>
                <a:cubicBezTo>
                  <a:pt x="4017346" y="752565"/>
                  <a:pt x="4017346" y="749839"/>
                  <a:pt x="4018555" y="743216"/>
                </a:cubicBezTo>
                <a:cubicBezTo>
                  <a:pt x="4010211" y="742339"/>
                  <a:pt x="4001818" y="741873"/>
                  <a:pt x="3993400" y="741852"/>
                </a:cubicBezTo>
                <a:close/>
                <a:moveTo>
                  <a:pt x="3202448" y="740100"/>
                </a:moveTo>
                <a:cubicBezTo>
                  <a:pt x="3200587" y="740664"/>
                  <a:pt x="3198796" y="741365"/>
                  <a:pt x="3197128" y="742243"/>
                </a:cubicBezTo>
                <a:lnTo>
                  <a:pt x="3202207" y="743801"/>
                </a:lnTo>
                <a:lnTo>
                  <a:pt x="3207527" y="741463"/>
                </a:lnTo>
                <a:close/>
                <a:moveTo>
                  <a:pt x="1898227" y="737762"/>
                </a:moveTo>
                <a:lnTo>
                  <a:pt x="1877462" y="739830"/>
                </a:lnTo>
                <a:lnTo>
                  <a:pt x="1876700" y="738347"/>
                </a:lnTo>
                <a:lnTo>
                  <a:pt x="1876700" y="739905"/>
                </a:lnTo>
                <a:lnTo>
                  <a:pt x="1877462" y="739830"/>
                </a:lnTo>
                <a:lnTo>
                  <a:pt x="1878877" y="742583"/>
                </a:lnTo>
                <a:cubicBezTo>
                  <a:pt x="1880933" y="744336"/>
                  <a:pt x="1883956" y="746235"/>
                  <a:pt x="1886858" y="747696"/>
                </a:cubicBezTo>
                <a:cubicBezTo>
                  <a:pt x="1893318" y="750052"/>
                  <a:pt x="1900162" y="751688"/>
                  <a:pt x="1907178" y="752565"/>
                </a:cubicBezTo>
                <a:cubicBezTo>
                  <a:pt x="1913151" y="753598"/>
                  <a:pt x="1919345" y="753598"/>
                  <a:pt x="1925318" y="752565"/>
                </a:cubicBezTo>
                <a:cubicBezTo>
                  <a:pt x="1927253" y="750422"/>
                  <a:pt x="1923382" y="746917"/>
                  <a:pt x="1922415" y="744386"/>
                </a:cubicBezTo>
                <a:cubicBezTo>
                  <a:pt x="1914555" y="741735"/>
                  <a:pt x="1906475" y="739515"/>
                  <a:pt x="1898227" y="737762"/>
                </a:cubicBezTo>
                <a:close/>
                <a:moveTo>
                  <a:pt x="3392809" y="736983"/>
                </a:moveTo>
                <a:cubicBezTo>
                  <a:pt x="3392809" y="739515"/>
                  <a:pt x="3392809" y="740490"/>
                  <a:pt x="3392809" y="741269"/>
                </a:cubicBezTo>
                <a:cubicBezTo>
                  <a:pt x="3404444" y="746897"/>
                  <a:pt x="3418038" y="749293"/>
                  <a:pt x="3431510" y="748085"/>
                </a:cubicBezTo>
                <a:lnTo>
                  <a:pt x="3433363" y="743940"/>
                </a:lnTo>
                <a:lnTo>
                  <a:pt x="3433686" y="743995"/>
                </a:lnTo>
                <a:lnTo>
                  <a:pt x="3433686" y="743216"/>
                </a:lnTo>
                <a:lnTo>
                  <a:pt x="3433363" y="743940"/>
                </a:lnTo>
                <a:close/>
                <a:moveTo>
                  <a:pt x="2514298" y="731141"/>
                </a:moveTo>
                <a:cubicBezTo>
                  <a:pt x="2510186" y="734061"/>
                  <a:pt x="2514298" y="733282"/>
                  <a:pt x="2514298" y="733282"/>
                </a:cubicBezTo>
                <a:lnTo>
                  <a:pt x="2538971" y="738153"/>
                </a:lnTo>
                <a:cubicBezTo>
                  <a:pt x="2542115" y="736789"/>
                  <a:pt x="2544532" y="736398"/>
                  <a:pt x="2543806" y="735816"/>
                </a:cubicBezTo>
                <a:cubicBezTo>
                  <a:pt x="2541873" y="733828"/>
                  <a:pt x="2539382" y="732211"/>
                  <a:pt x="2536551" y="731141"/>
                </a:cubicBezTo>
                <a:cubicBezTo>
                  <a:pt x="2526149" y="728025"/>
                  <a:pt x="2518409" y="728219"/>
                  <a:pt x="2514298" y="731141"/>
                </a:cubicBezTo>
                <a:close/>
                <a:moveTo>
                  <a:pt x="3009670" y="729777"/>
                </a:moveTo>
                <a:lnTo>
                  <a:pt x="3010878" y="730362"/>
                </a:lnTo>
                <a:lnTo>
                  <a:pt x="3014022" y="735037"/>
                </a:lnTo>
                <a:cubicBezTo>
                  <a:pt x="3023215" y="736789"/>
                  <a:pt x="3032649" y="738932"/>
                  <a:pt x="3042080" y="740490"/>
                </a:cubicBezTo>
                <a:cubicBezTo>
                  <a:pt x="3051514" y="742048"/>
                  <a:pt x="3060222" y="741852"/>
                  <a:pt x="3061916" y="738541"/>
                </a:cubicBezTo>
                <a:cubicBezTo>
                  <a:pt x="3063610" y="735231"/>
                  <a:pt x="3051032" y="731335"/>
                  <a:pt x="3035308" y="730556"/>
                </a:cubicBezTo>
                <a:cubicBezTo>
                  <a:pt x="3025635" y="729583"/>
                  <a:pt x="3017892" y="729777"/>
                  <a:pt x="3009670" y="729777"/>
                </a:cubicBezTo>
                <a:close/>
                <a:moveTo>
                  <a:pt x="2140593" y="728608"/>
                </a:moveTo>
                <a:cubicBezTo>
                  <a:pt x="2142528" y="731530"/>
                  <a:pt x="2143251" y="734257"/>
                  <a:pt x="2144463" y="734452"/>
                </a:cubicBezTo>
                <a:cubicBezTo>
                  <a:pt x="2153653" y="736010"/>
                  <a:pt x="2163087" y="737374"/>
                  <a:pt x="2172036" y="738153"/>
                </a:cubicBezTo>
                <a:cubicBezTo>
                  <a:pt x="2173247" y="737568"/>
                  <a:pt x="2174212" y="736204"/>
                  <a:pt x="2174456" y="734840"/>
                </a:cubicBezTo>
                <a:lnTo>
                  <a:pt x="2175423" y="734840"/>
                </a:lnTo>
                <a:cubicBezTo>
                  <a:pt x="2175423" y="734840"/>
                  <a:pt x="2171553" y="732893"/>
                  <a:pt x="2169618" y="732503"/>
                </a:cubicBezTo>
                <a:close/>
                <a:moveTo>
                  <a:pt x="12031581" y="728413"/>
                </a:moveTo>
                <a:lnTo>
                  <a:pt x="12044641" y="731920"/>
                </a:lnTo>
                <a:lnTo>
                  <a:pt x="12044641" y="728413"/>
                </a:lnTo>
                <a:close/>
                <a:moveTo>
                  <a:pt x="4600763" y="727246"/>
                </a:moveTo>
                <a:cubicBezTo>
                  <a:pt x="4599310" y="728413"/>
                  <a:pt x="4602698" y="730556"/>
                  <a:pt x="4603663" y="732115"/>
                </a:cubicBezTo>
                <a:lnTo>
                  <a:pt x="4615032" y="732115"/>
                </a:lnTo>
                <a:cubicBezTo>
                  <a:pt x="4616484" y="732115"/>
                  <a:pt x="4613338" y="728998"/>
                  <a:pt x="4612373" y="727246"/>
                </a:cubicBezTo>
                <a:cubicBezTo>
                  <a:pt x="4608503" y="726914"/>
                  <a:pt x="4604633" y="726914"/>
                  <a:pt x="4600763" y="727246"/>
                </a:cubicBezTo>
                <a:close/>
                <a:moveTo>
                  <a:pt x="1846222" y="725491"/>
                </a:moveTo>
                <a:cubicBezTo>
                  <a:pt x="1844531" y="725491"/>
                  <a:pt x="1844046" y="727440"/>
                  <a:pt x="1843078" y="728413"/>
                </a:cubicBezTo>
                <a:lnTo>
                  <a:pt x="1860011" y="732309"/>
                </a:lnTo>
                <a:lnTo>
                  <a:pt x="1865331" y="728413"/>
                </a:lnTo>
                <a:cubicBezTo>
                  <a:pt x="1858802" y="727440"/>
                  <a:pt x="1852271" y="726076"/>
                  <a:pt x="1846222" y="725491"/>
                </a:cubicBezTo>
                <a:close/>
                <a:moveTo>
                  <a:pt x="3206562" y="724712"/>
                </a:moveTo>
                <a:cubicBezTo>
                  <a:pt x="3204142" y="724712"/>
                  <a:pt x="3202692" y="727049"/>
                  <a:pt x="3204624" y="728413"/>
                </a:cubicBezTo>
                <a:cubicBezTo>
                  <a:pt x="3233482" y="743645"/>
                  <a:pt x="3266909" y="752332"/>
                  <a:pt x="3301377" y="753538"/>
                </a:cubicBezTo>
                <a:cubicBezTo>
                  <a:pt x="3273318" y="743801"/>
                  <a:pt x="3259532" y="740490"/>
                  <a:pt x="3248407" y="736398"/>
                </a:cubicBezTo>
                <a:lnTo>
                  <a:pt x="3248407" y="737178"/>
                </a:lnTo>
                <a:cubicBezTo>
                  <a:pt x="3238731" y="733478"/>
                  <a:pt x="3233167" y="728608"/>
                  <a:pt x="3224218" y="724712"/>
                </a:cubicBezTo>
                <a:cubicBezTo>
                  <a:pt x="3218388" y="723876"/>
                  <a:pt x="3212390" y="723876"/>
                  <a:pt x="3206562" y="724712"/>
                </a:cubicBezTo>
                <a:close/>
                <a:moveTo>
                  <a:pt x="2314262" y="722181"/>
                </a:moveTo>
                <a:lnTo>
                  <a:pt x="2319099" y="723933"/>
                </a:lnTo>
                <a:lnTo>
                  <a:pt x="2316923" y="722181"/>
                </a:lnTo>
                <a:close/>
                <a:moveTo>
                  <a:pt x="3715474" y="714615"/>
                </a:moveTo>
                <a:lnTo>
                  <a:pt x="3695593" y="716176"/>
                </a:lnTo>
                <a:lnTo>
                  <a:pt x="3692258" y="715559"/>
                </a:lnTo>
                <a:lnTo>
                  <a:pt x="3691047" y="716533"/>
                </a:lnTo>
                <a:lnTo>
                  <a:pt x="3695593" y="716176"/>
                </a:lnTo>
                <a:lnTo>
                  <a:pt x="3754421" y="727049"/>
                </a:lnTo>
                <a:cubicBezTo>
                  <a:pt x="3738819" y="716386"/>
                  <a:pt x="3734238" y="713720"/>
                  <a:pt x="3715474" y="714615"/>
                </a:cubicBezTo>
                <a:close/>
                <a:moveTo>
                  <a:pt x="11916928" y="707378"/>
                </a:moveTo>
                <a:lnTo>
                  <a:pt x="11912575" y="708742"/>
                </a:lnTo>
                <a:lnTo>
                  <a:pt x="11915719" y="708742"/>
                </a:lnTo>
                <a:close/>
                <a:moveTo>
                  <a:pt x="4596649" y="705820"/>
                </a:moveTo>
                <a:cubicBezTo>
                  <a:pt x="4592174" y="706092"/>
                  <a:pt x="4587822" y="707085"/>
                  <a:pt x="4583830" y="708742"/>
                </a:cubicBezTo>
                <a:cubicBezTo>
                  <a:pt x="4584361" y="710145"/>
                  <a:pt x="4585016" y="711506"/>
                  <a:pt x="4585765" y="712832"/>
                </a:cubicBezTo>
                <a:cubicBezTo>
                  <a:pt x="4592055" y="712832"/>
                  <a:pt x="4599069" y="712832"/>
                  <a:pt x="4604389" y="712832"/>
                </a:cubicBezTo>
                <a:cubicBezTo>
                  <a:pt x="4608237" y="712130"/>
                  <a:pt x="4611962" y="711079"/>
                  <a:pt x="4615517" y="709715"/>
                </a:cubicBezTo>
                <a:cubicBezTo>
                  <a:pt x="4609493" y="707924"/>
                  <a:pt x="4603254" y="706619"/>
                  <a:pt x="4596890" y="705820"/>
                </a:cubicBezTo>
                <a:close/>
                <a:moveTo>
                  <a:pt x="2041420" y="702315"/>
                </a:moveTo>
                <a:lnTo>
                  <a:pt x="2018926" y="703873"/>
                </a:lnTo>
                <a:lnTo>
                  <a:pt x="2024731" y="708351"/>
                </a:lnTo>
                <a:cubicBezTo>
                  <a:pt x="2032230" y="708351"/>
                  <a:pt x="2040212" y="708351"/>
                  <a:pt x="2047225" y="707184"/>
                </a:cubicBezTo>
                <a:cubicBezTo>
                  <a:pt x="2047225" y="707184"/>
                  <a:pt x="2043355" y="704067"/>
                  <a:pt x="2041420" y="702315"/>
                </a:cubicBezTo>
                <a:close/>
                <a:moveTo>
                  <a:pt x="2661603" y="697640"/>
                </a:moveTo>
                <a:cubicBezTo>
                  <a:pt x="2663538" y="701145"/>
                  <a:pt x="2664746" y="703482"/>
                  <a:pt x="2666199" y="703873"/>
                </a:cubicBezTo>
                <a:lnTo>
                  <a:pt x="2666925" y="703288"/>
                </a:lnTo>
                <a:cubicBezTo>
                  <a:pt x="2673286" y="704495"/>
                  <a:pt x="2679744" y="705274"/>
                  <a:pt x="2686276" y="705625"/>
                </a:cubicBezTo>
                <a:cubicBezTo>
                  <a:pt x="2688693" y="705625"/>
                  <a:pt x="2688452" y="703288"/>
                  <a:pt x="2689419" y="702118"/>
                </a:cubicBezTo>
                <a:close/>
                <a:moveTo>
                  <a:pt x="2254034" y="692769"/>
                </a:moveTo>
                <a:lnTo>
                  <a:pt x="2230310" y="694268"/>
                </a:lnTo>
                <a:lnTo>
                  <a:pt x="2229846" y="693745"/>
                </a:lnTo>
                <a:lnTo>
                  <a:pt x="2229361" y="694328"/>
                </a:lnTo>
                <a:lnTo>
                  <a:pt x="2230310" y="694268"/>
                </a:lnTo>
                <a:lnTo>
                  <a:pt x="2233475" y="697835"/>
                </a:lnTo>
                <a:cubicBezTo>
                  <a:pt x="2239762" y="698205"/>
                  <a:pt x="2246053" y="698205"/>
                  <a:pt x="2252340" y="697835"/>
                </a:cubicBezTo>
                <a:cubicBezTo>
                  <a:pt x="2254519" y="697835"/>
                  <a:pt x="2252340" y="695692"/>
                  <a:pt x="2254034" y="692769"/>
                </a:cubicBezTo>
                <a:close/>
                <a:moveTo>
                  <a:pt x="3579541" y="680304"/>
                </a:moveTo>
                <a:cubicBezTo>
                  <a:pt x="3579541" y="681279"/>
                  <a:pt x="3582202" y="683226"/>
                  <a:pt x="3583893" y="684784"/>
                </a:cubicBezTo>
                <a:cubicBezTo>
                  <a:pt x="3585587" y="686342"/>
                  <a:pt x="3592603" y="685758"/>
                  <a:pt x="3593086" y="684978"/>
                </a:cubicBezTo>
                <a:cubicBezTo>
                  <a:pt x="3593086" y="683811"/>
                  <a:pt x="3591151" y="682059"/>
                  <a:pt x="3589942" y="680304"/>
                </a:cubicBezTo>
                <a:cubicBezTo>
                  <a:pt x="3586483" y="679895"/>
                  <a:pt x="3582999" y="679895"/>
                  <a:pt x="3579541" y="680304"/>
                </a:cubicBezTo>
                <a:close/>
                <a:moveTo>
                  <a:pt x="12146957" y="679915"/>
                </a:moveTo>
                <a:cubicBezTo>
                  <a:pt x="12145263" y="680500"/>
                  <a:pt x="12146957" y="682837"/>
                  <a:pt x="12149377" y="684396"/>
                </a:cubicBezTo>
                <a:lnTo>
                  <a:pt x="12149377" y="684590"/>
                </a:lnTo>
                <a:cubicBezTo>
                  <a:pt x="12158994" y="688952"/>
                  <a:pt x="12170175" y="690530"/>
                  <a:pt x="12181062" y="689070"/>
                </a:cubicBezTo>
                <a:cubicBezTo>
                  <a:pt x="12182755" y="689070"/>
                  <a:pt x="12181062" y="686148"/>
                  <a:pt x="12179612" y="684590"/>
                </a:cubicBezTo>
                <a:cubicBezTo>
                  <a:pt x="12169591" y="680343"/>
                  <a:pt x="12158181" y="678707"/>
                  <a:pt x="12146957" y="679915"/>
                </a:cubicBezTo>
                <a:close/>
                <a:moveTo>
                  <a:pt x="2076010" y="675435"/>
                </a:moveTo>
                <a:cubicBezTo>
                  <a:pt x="2061738" y="674850"/>
                  <a:pt x="2061256" y="679136"/>
                  <a:pt x="2074557" y="683811"/>
                </a:cubicBezTo>
                <a:lnTo>
                  <a:pt x="2075042" y="683811"/>
                </a:lnTo>
                <a:cubicBezTo>
                  <a:pt x="2088588" y="687901"/>
                  <a:pt x="2103342" y="691211"/>
                  <a:pt x="2124627" y="696471"/>
                </a:cubicBezTo>
                <a:lnTo>
                  <a:pt x="2102618" y="676993"/>
                </a:lnTo>
                <a:cubicBezTo>
                  <a:pt x="2093425" y="676993"/>
                  <a:pt x="2083750" y="675241"/>
                  <a:pt x="2076010" y="675435"/>
                </a:cubicBezTo>
                <a:close/>
                <a:moveTo>
                  <a:pt x="2213639" y="670761"/>
                </a:moveTo>
                <a:cubicBezTo>
                  <a:pt x="2213639" y="674071"/>
                  <a:pt x="2210737" y="677188"/>
                  <a:pt x="2215092" y="679136"/>
                </a:cubicBezTo>
                <a:lnTo>
                  <a:pt x="2215574" y="678942"/>
                </a:lnTo>
                <a:cubicBezTo>
                  <a:pt x="2223244" y="681629"/>
                  <a:pt x="2231418" y="683208"/>
                  <a:pt x="2239762" y="683617"/>
                </a:cubicBezTo>
                <a:cubicBezTo>
                  <a:pt x="2243633" y="683617"/>
                  <a:pt x="2242424" y="679525"/>
                  <a:pt x="2244118" y="676020"/>
                </a:cubicBezTo>
                <a:close/>
                <a:moveTo>
                  <a:pt x="3455849" y="670567"/>
                </a:moveTo>
                <a:cubicBezTo>
                  <a:pt x="3453279" y="670762"/>
                  <a:pt x="3450860" y="671151"/>
                  <a:pt x="3450619" y="671151"/>
                </a:cubicBezTo>
                <a:cubicBezTo>
                  <a:pt x="3450134" y="671151"/>
                  <a:pt x="3453763" y="674267"/>
                  <a:pt x="3455698" y="676020"/>
                </a:cubicBezTo>
                <a:lnTo>
                  <a:pt x="3465878" y="675110"/>
                </a:lnTo>
                <a:lnTo>
                  <a:pt x="3466582" y="675826"/>
                </a:lnTo>
                <a:lnTo>
                  <a:pt x="3466582" y="675047"/>
                </a:lnTo>
                <a:lnTo>
                  <a:pt x="3465878" y="675110"/>
                </a:lnTo>
                <a:lnTo>
                  <a:pt x="3461988" y="671151"/>
                </a:lnTo>
                <a:cubicBezTo>
                  <a:pt x="3461141" y="670372"/>
                  <a:pt x="3458420" y="670372"/>
                  <a:pt x="3455849" y="670567"/>
                </a:cubicBezTo>
                <a:close/>
                <a:moveTo>
                  <a:pt x="3658395" y="668035"/>
                </a:moveTo>
                <a:cubicBezTo>
                  <a:pt x="3660328" y="670176"/>
                  <a:pt x="3662021" y="672319"/>
                  <a:pt x="3663956" y="674267"/>
                </a:cubicBezTo>
                <a:cubicBezTo>
                  <a:pt x="3665891" y="676214"/>
                  <a:pt x="3673390" y="674850"/>
                  <a:pt x="3674843" y="673877"/>
                </a:cubicBezTo>
                <a:lnTo>
                  <a:pt x="3675325" y="673877"/>
                </a:lnTo>
                <a:cubicBezTo>
                  <a:pt x="3676534" y="673877"/>
                  <a:pt x="3672423" y="670955"/>
                  <a:pt x="3670729" y="669397"/>
                </a:cubicBezTo>
                <a:close/>
                <a:moveTo>
                  <a:pt x="2131644" y="668035"/>
                </a:moveTo>
                <a:cubicBezTo>
                  <a:pt x="2133820" y="671151"/>
                  <a:pt x="2133579" y="674267"/>
                  <a:pt x="2138416" y="676993"/>
                </a:cubicBezTo>
                <a:cubicBezTo>
                  <a:pt x="2149783" y="683459"/>
                  <a:pt x="2164080" y="685662"/>
                  <a:pt x="2177600" y="683032"/>
                </a:cubicBezTo>
                <a:cubicBezTo>
                  <a:pt x="2170174" y="678552"/>
                  <a:pt x="2162145" y="674754"/>
                  <a:pt x="2153653" y="671734"/>
                </a:cubicBezTo>
                <a:lnTo>
                  <a:pt x="2155832" y="671540"/>
                </a:lnTo>
                <a:cubicBezTo>
                  <a:pt x="2147896" y="669826"/>
                  <a:pt x="2139818" y="668657"/>
                  <a:pt x="2131644" y="668035"/>
                </a:cubicBezTo>
                <a:close/>
                <a:moveTo>
                  <a:pt x="1319407" y="667256"/>
                </a:moveTo>
                <a:lnTo>
                  <a:pt x="1324003" y="668423"/>
                </a:lnTo>
                <a:lnTo>
                  <a:pt x="1321342" y="667256"/>
                </a:lnTo>
                <a:close/>
                <a:moveTo>
                  <a:pt x="2016023" y="664139"/>
                </a:moveTo>
                <a:cubicBezTo>
                  <a:pt x="2016023" y="664139"/>
                  <a:pt x="2016023" y="665501"/>
                  <a:pt x="2016023" y="666086"/>
                </a:cubicBezTo>
                <a:cubicBezTo>
                  <a:pt x="2019071" y="666358"/>
                  <a:pt x="2022143" y="666495"/>
                  <a:pt x="2025214" y="666477"/>
                </a:cubicBezTo>
                <a:lnTo>
                  <a:pt x="2026666" y="666280"/>
                </a:lnTo>
                <a:cubicBezTo>
                  <a:pt x="2026666" y="666280"/>
                  <a:pt x="2026666" y="664919"/>
                  <a:pt x="2026666" y="664139"/>
                </a:cubicBezTo>
                <a:close/>
                <a:moveTo>
                  <a:pt x="2353448" y="662970"/>
                </a:moveTo>
                <a:cubicBezTo>
                  <a:pt x="2350060" y="662970"/>
                  <a:pt x="2351271" y="666280"/>
                  <a:pt x="2350301" y="668035"/>
                </a:cubicBezTo>
                <a:cubicBezTo>
                  <a:pt x="2356325" y="669203"/>
                  <a:pt x="2362493" y="669924"/>
                  <a:pt x="2368687" y="670176"/>
                </a:cubicBezTo>
                <a:lnTo>
                  <a:pt x="2369411" y="670372"/>
                </a:lnTo>
                <a:cubicBezTo>
                  <a:pt x="2373524" y="670372"/>
                  <a:pt x="2374248" y="667838"/>
                  <a:pt x="2377636" y="665501"/>
                </a:cubicBezTo>
                <a:cubicBezTo>
                  <a:pt x="2369654" y="664158"/>
                  <a:pt x="2361574" y="663321"/>
                  <a:pt x="2353448" y="662970"/>
                </a:cubicBezTo>
                <a:close/>
                <a:moveTo>
                  <a:pt x="1465020" y="661412"/>
                </a:moveTo>
                <a:lnTo>
                  <a:pt x="1465020" y="663360"/>
                </a:lnTo>
                <a:cubicBezTo>
                  <a:pt x="1466856" y="663495"/>
                  <a:pt x="1468743" y="663495"/>
                  <a:pt x="1470582" y="663360"/>
                </a:cubicBezTo>
                <a:cubicBezTo>
                  <a:pt x="1470582" y="663360"/>
                  <a:pt x="1470582" y="662191"/>
                  <a:pt x="1470340" y="661412"/>
                </a:cubicBezTo>
                <a:close/>
                <a:moveTo>
                  <a:pt x="3480853" y="657128"/>
                </a:moveTo>
                <a:cubicBezTo>
                  <a:pt x="3481435" y="659678"/>
                  <a:pt x="3482595" y="662113"/>
                  <a:pt x="3484238" y="664334"/>
                </a:cubicBezTo>
                <a:lnTo>
                  <a:pt x="3482788" y="665501"/>
                </a:lnTo>
                <a:cubicBezTo>
                  <a:pt x="3486562" y="667041"/>
                  <a:pt x="3490529" y="668209"/>
                  <a:pt x="3494640" y="669008"/>
                </a:cubicBezTo>
                <a:lnTo>
                  <a:pt x="3498027" y="661996"/>
                </a:lnTo>
                <a:close/>
                <a:moveTo>
                  <a:pt x="3236070" y="653426"/>
                </a:moveTo>
                <a:cubicBezTo>
                  <a:pt x="3230024" y="654985"/>
                  <a:pt x="3223733" y="656737"/>
                  <a:pt x="3236070" y="660827"/>
                </a:cubicBezTo>
                <a:cubicBezTo>
                  <a:pt x="3242045" y="662581"/>
                  <a:pt x="3248333" y="663495"/>
                  <a:pt x="3254694" y="663555"/>
                </a:cubicBezTo>
                <a:cubicBezTo>
                  <a:pt x="3266546" y="663555"/>
                  <a:pt x="3260984" y="659659"/>
                  <a:pt x="3253244" y="656543"/>
                </a:cubicBezTo>
                <a:lnTo>
                  <a:pt x="3253244" y="657322"/>
                </a:lnTo>
                <a:cubicBezTo>
                  <a:pt x="3250100" y="656152"/>
                  <a:pt x="3247439" y="654790"/>
                  <a:pt x="3244536" y="653426"/>
                </a:cubicBezTo>
                <a:close/>
                <a:moveTo>
                  <a:pt x="1927253" y="653232"/>
                </a:moveTo>
                <a:lnTo>
                  <a:pt x="1926529" y="653426"/>
                </a:lnTo>
                <a:lnTo>
                  <a:pt x="1926996" y="653549"/>
                </a:lnTo>
                <a:lnTo>
                  <a:pt x="1920843" y="661120"/>
                </a:lnTo>
                <a:cubicBezTo>
                  <a:pt x="1923141" y="663262"/>
                  <a:pt x="1930155" y="665210"/>
                  <a:pt x="1942733" y="667838"/>
                </a:cubicBezTo>
                <a:cubicBezTo>
                  <a:pt x="1954343" y="670176"/>
                  <a:pt x="1965712" y="673292"/>
                  <a:pt x="1977081" y="676214"/>
                </a:cubicBezTo>
                <a:cubicBezTo>
                  <a:pt x="1992803" y="680304"/>
                  <a:pt x="2008524" y="684590"/>
                  <a:pt x="2025457" y="688291"/>
                </a:cubicBezTo>
                <a:cubicBezTo>
                  <a:pt x="2030899" y="689557"/>
                  <a:pt x="2036705" y="689557"/>
                  <a:pt x="2042147" y="688291"/>
                </a:cubicBezTo>
                <a:cubicBezTo>
                  <a:pt x="2043840" y="687122"/>
                  <a:pt x="2038276" y="682641"/>
                  <a:pt x="2033680" y="681474"/>
                </a:cubicBezTo>
                <a:lnTo>
                  <a:pt x="1926996" y="653549"/>
                </a:lnTo>
                <a:close/>
                <a:moveTo>
                  <a:pt x="2049887" y="649920"/>
                </a:moveTo>
                <a:cubicBezTo>
                  <a:pt x="2046017" y="650310"/>
                  <a:pt x="2044567" y="653621"/>
                  <a:pt x="2047469" y="654594"/>
                </a:cubicBezTo>
                <a:cubicBezTo>
                  <a:pt x="2053175" y="656465"/>
                  <a:pt x="2059079" y="657907"/>
                  <a:pt x="2065126" y="658880"/>
                </a:cubicBezTo>
                <a:cubicBezTo>
                  <a:pt x="2067785" y="657322"/>
                  <a:pt x="2071899" y="656543"/>
                  <a:pt x="2070687" y="655569"/>
                </a:cubicBezTo>
                <a:cubicBezTo>
                  <a:pt x="2065271" y="651108"/>
                  <a:pt x="2057553" y="649024"/>
                  <a:pt x="2049887" y="649920"/>
                </a:cubicBezTo>
                <a:close/>
                <a:moveTo>
                  <a:pt x="1573624" y="647388"/>
                </a:moveTo>
                <a:lnTo>
                  <a:pt x="1572413" y="650699"/>
                </a:lnTo>
                <a:lnTo>
                  <a:pt x="1582573" y="651478"/>
                </a:lnTo>
                <a:close/>
                <a:moveTo>
                  <a:pt x="1835097" y="645660"/>
                </a:moveTo>
                <a:lnTo>
                  <a:pt x="1826227" y="650993"/>
                </a:lnTo>
                <a:lnTo>
                  <a:pt x="1825421" y="650699"/>
                </a:lnTo>
                <a:lnTo>
                  <a:pt x="1825421" y="651478"/>
                </a:lnTo>
                <a:lnTo>
                  <a:pt x="1826227" y="650993"/>
                </a:lnTo>
                <a:lnTo>
                  <a:pt x="1836064" y="654594"/>
                </a:lnTo>
                <a:cubicBezTo>
                  <a:pt x="1853238" y="655764"/>
                  <a:pt x="1865816" y="654594"/>
                  <a:pt x="1867992" y="648752"/>
                </a:cubicBezTo>
                <a:cubicBezTo>
                  <a:pt x="1854327" y="646219"/>
                  <a:pt x="1842777" y="645197"/>
                  <a:pt x="1835097" y="645660"/>
                </a:cubicBezTo>
                <a:close/>
                <a:moveTo>
                  <a:pt x="1448814" y="640961"/>
                </a:moveTo>
                <a:cubicBezTo>
                  <a:pt x="1443250" y="642325"/>
                  <a:pt x="1438412" y="644077"/>
                  <a:pt x="1433333" y="645441"/>
                </a:cubicBezTo>
                <a:lnTo>
                  <a:pt x="1437686" y="647194"/>
                </a:lnTo>
                <a:cubicBezTo>
                  <a:pt x="1444217" y="647194"/>
                  <a:pt x="1450749" y="645441"/>
                  <a:pt x="1456554" y="644272"/>
                </a:cubicBezTo>
                <a:cubicBezTo>
                  <a:pt x="1457521" y="644662"/>
                  <a:pt x="1456310" y="643493"/>
                  <a:pt x="1455828" y="642713"/>
                </a:cubicBezTo>
                <a:lnTo>
                  <a:pt x="1455828" y="642129"/>
                </a:lnTo>
                <a:cubicBezTo>
                  <a:pt x="1453529" y="641564"/>
                  <a:pt x="1451183" y="641176"/>
                  <a:pt x="1448814" y="640961"/>
                </a:cubicBezTo>
                <a:close/>
                <a:moveTo>
                  <a:pt x="3161088" y="639012"/>
                </a:moveTo>
                <a:cubicBezTo>
                  <a:pt x="3161088" y="639012"/>
                  <a:pt x="3161088" y="640570"/>
                  <a:pt x="3162538" y="641350"/>
                </a:cubicBezTo>
                <a:lnTo>
                  <a:pt x="3173422" y="641350"/>
                </a:lnTo>
                <a:cubicBezTo>
                  <a:pt x="3173422" y="641350"/>
                  <a:pt x="3173422" y="639791"/>
                  <a:pt x="3173422" y="639012"/>
                </a:cubicBezTo>
                <a:cubicBezTo>
                  <a:pt x="3169311" y="638818"/>
                  <a:pt x="3165200" y="638818"/>
                  <a:pt x="3161088" y="639012"/>
                </a:cubicBezTo>
                <a:close/>
                <a:moveTo>
                  <a:pt x="2918722" y="637260"/>
                </a:moveTo>
                <a:lnTo>
                  <a:pt x="2919896" y="637260"/>
                </a:lnTo>
                <a:lnTo>
                  <a:pt x="2919931" y="637454"/>
                </a:lnTo>
                <a:lnTo>
                  <a:pt x="2919239" y="637387"/>
                </a:lnTo>
                <a:close/>
                <a:moveTo>
                  <a:pt x="3374698" y="636533"/>
                </a:moveTo>
                <a:cubicBezTo>
                  <a:pt x="3367849" y="636713"/>
                  <a:pt x="3361243" y="638234"/>
                  <a:pt x="3355075" y="641740"/>
                </a:cubicBezTo>
                <a:lnTo>
                  <a:pt x="3353625" y="642908"/>
                </a:lnTo>
                <a:cubicBezTo>
                  <a:pt x="3380980" y="649140"/>
                  <a:pt x="3409160" y="652803"/>
                  <a:pt x="3437556" y="653815"/>
                </a:cubicBezTo>
                <a:cubicBezTo>
                  <a:pt x="3417964" y="647535"/>
                  <a:pt x="3395242" y="635994"/>
                  <a:pt x="3374698" y="636533"/>
                </a:cubicBezTo>
                <a:close/>
                <a:moveTo>
                  <a:pt x="3198095" y="633755"/>
                </a:moveTo>
                <a:cubicBezTo>
                  <a:pt x="3203415" y="645830"/>
                  <a:pt x="3203900" y="646220"/>
                  <a:pt x="3241634" y="652063"/>
                </a:cubicBezTo>
                <a:cubicBezTo>
                  <a:pt x="3252955" y="650367"/>
                  <a:pt x="3264684" y="651674"/>
                  <a:pt x="3275012" y="655764"/>
                </a:cubicBezTo>
                <a:cubicBezTo>
                  <a:pt x="3282511" y="658295"/>
                  <a:pt x="3290978" y="660633"/>
                  <a:pt x="3310810" y="666671"/>
                </a:cubicBezTo>
                <a:lnTo>
                  <a:pt x="3281061" y="643104"/>
                </a:lnTo>
                <a:close/>
                <a:moveTo>
                  <a:pt x="2399163" y="632000"/>
                </a:moveTo>
                <a:lnTo>
                  <a:pt x="2387070" y="632780"/>
                </a:lnTo>
                <a:cubicBezTo>
                  <a:pt x="2387359" y="634105"/>
                  <a:pt x="2387771" y="635409"/>
                  <a:pt x="2388279" y="636675"/>
                </a:cubicBezTo>
                <a:lnTo>
                  <a:pt x="2405209" y="636675"/>
                </a:lnTo>
                <a:close/>
                <a:moveTo>
                  <a:pt x="2999509" y="631806"/>
                </a:moveTo>
                <a:cubicBezTo>
                  <a:pt x="2996561" y="632645"/>
                  <a:pt x="2993971" y="634125"/>
                  <a:pt x="2992013" y="636092"/>
                </a:cubicBezTo>
                <a:cubicBezTo>
                  <a:pt x="2996706" y="637143"/>
                  <a:pt x="3001470" y="637922"/>
                  <a:pt x="3006285" y="638430"/>
                </a:cubicBezTo>
                <a:lnTo>
                  <a:pt x="3007493" y="639012"/>
                </a:lnTo>
                <a:cubicBezTo>
                  <a:pt x="3010152" y="637845"/>
                  <a:pt x="3010637" y="635896"/>
                  <a:pt x="3011846" y="634338"/>
                </a:cubicBezTo>
                <a:cubicBezTo>
                  <a:pt x="3007856" y="633131"/>
                  <a:pt x="3003720" y="632274"/>
                  <a:pt x="2999509" y="631806"/>
                </a:cubicBezTo>
                <a:close/>
                <a:moveTo>
                  <a:pt x="1156288" y="627984"/>
                </a:moveTo>
                <a:cubicBezTo>
                  <a:pt x="1152932" y="629128"/>
                  <a:pt x="1153114" y="631417"/>
                  <a:pt x="1157830" y="634143"/>
                </a:cubicBezTo>
                <a:cubicBezTo>
                  <a:pt x="1164989" y="638292"/>
                  <a:pt x="1172414" y="642129"/>
                  <a:pt x="1180084" y="645635"/>
                </a:cubicBezTo>
                <a:lnTo>
                  <a:pt x="1194111" y="634534"/>
                </a:lnTo>
                <a:cubicBezTo>
                  <a:pt x="1188283" y="632176"/>
                  <a:pt x="1182212" y="630230"/>
                  <a:pt x="1175972" y="628690"/>
                </a:cubicBezTo>
                <a:cubicBezTo>
                  <a:pt x="1166538" y="626839"/>
                  <a:pt x="1159645" y="626839"/>
                  <a:pt x="1156288" y="627984"/>
                </a:cubicBezTo>
                <a:close/>
                <a:moveTo>
                  <a:pt x="680842" y="626547"/>
                </a:moveTo>
                <a:lnTo>
                  <a:pt x="635609" y="628105"/>
                </a:lnTo>
                <a:cubicBezTo>
                  <a:pt x="683985" y="641740"/>
                  <a:pt x="687129" y="641740"/>
                  <a:pt x="682535" y="628690"/>
                </a:cubicBezTo>
                <a:close/>
                <a:moveTo>
                  <a:pt x="1496705" y="622651"/>
                </a:moveTo>
                <a:cubicBezTo>
                  <a:pt x="1484550" y="626450"/>
                  <a:pt x="1501104" y="635836"/>
                  <a:pt x="1499426" y="641606"/>
                </a:cubicBezTo>
                <a:lnTo>
                  <a:pt x="1490107" y="645752"/>
                </a:lnTo>
                <a:lnTo>
                  <a:pt x="1489932" y="645635"/>
                </a:lnTo>
                <a:lnTo>
                  <a:pt x="1489932" y="645830"/>
                </a:lnTo>
                <a:lnTo>
                  <a:pt x="1490107" y="645752"/>
                </a:lnTo>
                <a:lnTo>
                  <a:pt x="1496946" y="650310"/>
                </a:lnTo>
                <a:cubicBezTo>
                  <a:pt x="1501494" y="651790"/>
                  <a:pt x="1506309" y="652647"/>
                  <a:pt x="1511218" y="652842"/>
                </a:cubicBezTo>
                <a:cubicBezTo>
                  <a:pt x="1515380" y="653349"/>
                  <a:pt x="1519636" y="653349"/>
                  <a:pt x="1523795" y="652842"/>
                </a:cubicBezTo>
                <a:cubicBezTo>
                  <a:pt x="1528633" y="651674"/>
                  <a:pt x="1535406" y="650699"/>
                  <a:pt x="1535406" y="648752"/>
                </a:cubicBezTo>
                <a:cubicBezTo>
                  <a:pt x="1534149" y="644096"/>
                  <a:pt x="1531487" y="639734"/>
                  <a:pt x="1527666" y="636092"/>
                </a:cubicBezTo>
                <a:cubicBezTo>
                  <a:pt x="1524763" y="632780"/>
                  <a:pt x="1518475" y="630442"/>
                  <a:pt x="1496705" y="622651"/>
                </a:cubicBezTo>
                <a:close/>
                <a:moveTo>
                  <a:pt x="2825599" y="622069"/>
                </a:moveTo>
                <a:cubicBezTo>
                  <a:pt x="2818826" y="622651"/>
                  <a:pt x="2816891" y="625964"/>
                  <a:pt x="2818100" y="626353"/>
                </a:cubicBezTo>
                <a:lnTo>
                  <a:pt x="2823179" y="625573"/>
                </a:lnTo>
                <a:cubicBezTo>
                  <a:pt x="2829202" y="627326"/>
                  <a:pt x="2835345" y="628827"/>
                  <a:pt x="2841562" y="630054"/>
                </a:cubicBezTo>
                <a:lnTo>
                  <a:pt x="2846158" y="625573"/>
                </a:lnTo>
                <a:cubicBezTo>
                  <a:pt x="2839411" y="624054"/>
                  <a:pt x="2832539" y="622887"/>
                  <a:pt x="2825599" y="622069"/>
                </a:cubicBezTo>
                <a:close/>
                <a:moveTo>
                  <a:pt x="3634931" y="620705"/>
                </a:moveTo>
                <a:lnTo>
                  <a:pt x="3634931" y="621872"/>
                </a:lnTo>
                <a:lnTo>
                  <a:pt x="3638560" y="621872"/>
                </a:lnTo>
                <a:close/>
                <a:moveTo>
                  <a:pt x="2875910" y="620120"/>
                </a:moveTo>
                <a:cubicBezTo>
                  <a:pt x="2881931" y="625594"/>
                  <a:pt x="2888584" y="630618"/>
                  <a:pt x="2895743" y="635117"/>
                </a:cubicBezTo>
                <a:lnTo>
                  <a:pt x="2919239" y="637387"/>
                </a:lnTo>
                <a:lnTo>
                  <a:pt x="2930574" y="640182"/>
                </a:lnTo>
                <a:lnTo>
                  <a:pt x="2930574" y="637260"/>
                </a:lnTo>
                <a:lnTo>
                  <a:pt x="2919896" y="637260"/>
                </a:lnTo>
                <a:lnTo>
                  <a:pt x="2917755" y="625379"/>
                </a:lnTo>
                <a:close/>
                <a:moveTo>
                  <a:pt x="1660460" y="619535"/>
                </a:moveTo>
                <a:cubicBezTo>
                  <a:pt x="1644977" y="620899"/>
                  <a:pt x="1628047" y="621484"/>
                  <a:pt x="1614501" y="623821"/>
                </a:cubicBezTo>
                <a:cubicBezTo>
                  <a:pt x="1600956" y="626158"/>
                  <a:pt x="1575074" y="616419"/>
                  <a:pt x="1571448" y="623821"/>
                </a:cubicBezTo>
                <a:lnTo>
                  <a:pt x="1569510" y="623821"/>
                </a:lnTo>
                <a:lnTo>
                  <a:pt x="1558144" y="623821"/>
                </a:lnTo>
                <a:cubicBezTo>
                  <a:pt x="1538067" y="626353"/>
                  <a:pt x="1537341" y="627522"/>
                  <a:pt x="1552339" y="635702"/>
                </a:cubicBezTo>
                <a:cubicBezTo>
                  <a:pt x="1558626" y="639012"/>
                  <a:pt x="1566851" y="642129"/>
                  <a:pt x="1574107" y="645245"/>
                </a:cubicBezTo>
                <a:cubicBezTo>
                  <a:pt x="1581847" y="646220"/>
                  <a:pt x="1587169" y="647582"/>
                  <a:pt x="1585476" y="650116"/>
                </a:cubicBezTo>
                <a:lnTo>
                  <a:pt x="1642560" y="668229"/>
                </a:lnTo>
                <a:cubicBezTo>
                  <a:pt x="1657557" y="663360"/>
                  <a:pt x="1683196" y="662581"/>
                  <a:pt x="1671826" y="650699"/>
                </a:cubicBezTo>
                <a:cubicBezTo>
                  <a:pt x="1698772" y="651635"/>
                  <a:pt x="1725525" y="654829"/>
                  <a:pt x="1751648" y="660244"/>
                </a:cubicBezTo>
                <a:cubicBezTo>
                  <a:pt x="1764371" y="661841"/>
                  <a:pt x="1777238" y="662620"/>
                  <a:pt x="1790106" y="662581"/>
                </a:cubicBezTo>
                <a:cubicBezTo>
                  <a:pt x="1768338" y="650895"/>
                  <a:pt x="1750681" y="641740"/>
                  <a:pt x="1734233" y="632585"/>
                </a:cubicBezTo>
                <a:cubicBezTo>
                  <a:pt x="1724169" y="627794"/>
                  <a:pt x="1712488" y="625690"/>
                  <a:pt x="1700852" y="626547"/>
                </a:cubicBezTo>
                <a:lnTo>
                  <a:pt x="1700852" y="625768"/>
                </a:lnTo>
                <a:cubicBezTo>
                  <a:pt x="1695507" y="625573"/>
                  <a:pt x="1690380" y="627463"/>
                  <a:pt x="1687066" y="630833"/>
                </a:cubicBezTo>
                <a:cubicBezTo>
                  <a:pt x="1685372" y="633364"/>
                  <a:pt x="1687066" y="636675"/>
                  <a:pt x="1688759" y="639597"/>
                </a:cubicBezTo>
                <a:lnTo>
                  <a:pt x="1641592" y="636092"/>
                </a:lnTo>
                <a:cubicBezTo>
                  <a:pt x="1627079" y="624015"/>
                  <a:pt x="1670618" y="629080"/>
                  <a:pt x="1660460" y="619535"/>
                </a:cubicBezTo>
                <a:close/>
                <a:moveTo>
                  <a:pt x="3286381" y="616615"/>
                </a:moveTo>
                <a:cubicBezTo>
                  <a:pt x="3284276" y="617662"/>
                  <a:pt x="3282463" y="619055"/>
                  <a:pt x="3281061" y="620705"/>
                </a:cubicBezTo>
                <a:cubicBezTo>
                  <a:pt x="3283382" y="620860"/>
                  <a:pt x="3285751" y="620860"/>
                  <a:pt x="3288075" y="620705"/>
                </a:cubicBezTo>
                <a:cubicBezTo>
                  <a:pt x="3290010" y="619864"/>
                  <a:pt x="3291800" y="618817"/>
                  <a:pt x="3293395" y="617588"/>
                </a:cubicBezTo>
                <a:cubicBezTo>
                  <a:pt x="3291097" y="617087"/>
                  <a:pt x="3288750" y="616762"/>
                  <a:pt x="3286381" y="616615"/>
                </a:cubicBezTo>
                <a:close/>
                <a:moveTo>
                  <a:pt x="1138239" y="613108"/>
                </a:moveTo>
                <a:cubicBezTo>
                  <a:pt x="1139544" y="614331"/>
                  <a:pt x="1141212" y="615269"/>
                  <a:pt x="1143076" y="615836"/>
                </a:cubicBezTo>
                <a:lnTo>
                  <a:pt x="1141865" y="615057"/>
                </a:lnTo>
                <a:cubicBezTo>
                  <a:pt x="1143559" y="615259"/>
                  <a:pt x="1145253" y="615259"/>
                  <a:pt x="1146946" y="615057"/>
                </a:cubicBezTo>
                <a:cubicBezTo>
                  <a:pt x="1145954" y="614253"/>
                  <a:pt x="1144818" y="613595"/>
                  <a:pt x="1143559" y="613108"/>
                </a:cubicBezTo>
                <a:cubicBezTo>
                  <a:pt x="1141794" y="613004"/>
                  <a:pt x="1140004" y="613004"/>
                  <a:pt x="1138239" y="613108"/>
                </a:cubicBezTo>
                <a:close/>
                <a:moveTo>
                  <a:pt x="2150509" y="611161"/>
                </a:moveTo>
                <a:cubicBezTo>
                  <a:pt x="2149059" y="611161"/>
                  <a:pt x="2147122" y="611161"/>
                  <a:pt x="2146639" y="612329"/>
                </a:cubicBezTo>
                <a:cubicBezTo>
                  <a:pt x="2146154" y="613499"/>
                  <a:pt x="2148574" y="613499"/>
                  <a:pt x="2149783" y="614278"/>
                </a:cubicBezTo>
                <a:lnTo>
                  <a:pt x="2155832" y="614278"/>
                </a:lnTo>
                <a:close/>
                <a:moveTo>
                  <a:pt x="736717" y="609212"/>
                </a:moveTo>
                <a:cubicBezTo>
                  <a:pt x="731249" y="609117"/>
                  <a:pt x="725782" y="609644"/>
                  <a:pt x="720510" y="610771"/>
                </a:cubicBezTo>
                <a:lnTo>
                  <a:pt x="742522" y="617783"/>
                </a:lnTo>
                <a:lnTo>
                  <a:pt x="741311" y="617783"/>
                </a:lnTo>
                <a:cubicBezTo>
                  <a:pt x="741311" y="622848"/>
                  <a:pt x="717122" y="623236"/>
                  <a:pt x="733329" y="632391"/>
                </a:cubicBezTo>
                <a:lnTo>
                  <a:pt x="771304" y="632391"/>
                </a:lnTo>
                <a:cubicBezTo>
                  <a:pt x="774183" y="638877"/>
                  <a:pt x="781850" y="643182"/>
                  <a:pt x="790413" y="643104"/>
                </a:cubicBezTo>
                <a:cubicBezTo>
                  <a:pt x="821615" y="640767"/>
                  <a:pt x="868541" y="647582"/>
                  <a:pt x="884263" y="636675"/>
                </a:cubicBezTo>
                <a:cubicBezTo>
                  <a:pt x="877975" y="630442"/>
                  <a:pt x="866847" y="632197"/>
                  <a:pt x="858625" y="630442"/>
                </a:cubicBezTo>
                <a:lnTo>
                  <a:pt x="873864" y="622848"/>
                </a:lnTo>
                <a:cubicBezTo>
                  <a:pt x="851608" y="621872"/>
                  <a:pt x="847256" y="624794"/>
                  <a:pt x="852093" y="630833"/>
                </a:cubicBezTo>
                <a:lnTo>
                  <a:pt x="849676" y="628690"/>
                </a:lnTo>
                <a:cubicBezTo>
                  <a:pt x="847667" y="628884"/>
                  <a:pt x="845635" y="628884"/>
                  <a:pt x="843627" y="628690"/>
                </a:cubicBezTo>
                <a:cubicBezTo>
                  <a:pt x="824518" y="626743"/>
                  <a:pt x="811942" y="617198"/>
                  <a:pt x="789204" y="616615"/>
                </a:cubicBezTo>
                <a:cubicBezTo>
                  <a:pt x="773724" y="616615"/>
                  <a:pt x="754132" y="611356"/>
                  <a:pt x="736717" y="609212"/>
                </a:cubicBezTo>
                <a:close/>
                <a:moveTo>
                  <a:pt x="3064577" y="609018"/>
                </a:moveTo>
                <a:cubicBezTo>
                  <a:pt x="3057319" y="609407"/>
                  <a:pt x="3049338" y="612719"/>
                  <a:pt x="3052241" y="614472"/>
                </a:cubicBezTo>
                <a:lnTo>
                  <a:pt x="3053449" y="615057"/>
                </a:lnTo>
                <a:cubicBezTo>
                  <a:pt x="3071881" y="627851"/>
                  <a:pt x="3093143" y="637767"/>
                  <a:pt x="3116097" y="644272"/>
                </a:cubicBezTo>
                <a:cubicBezTo>
                  <a:pt x="3134721" y="644272"/>
                  <a:pt x="3140285" y="641350"/>
                  <a:pt x="3130369" y="634728"/>
                </a:cubicBezTo>
                <a:cubicBezTo>
                  <a:pt x="3120450" y="628105"/>
                  <a:pt x="3090942" y="621484"/>
                  <a:pt x="3084654" y="612523"/>
                </a:cubicBezTo>
                <a:cubicBezTo>
                  <a:pt x="3078219" y="610554"/>
                  <a:pt x="3071446" y="609372"/>
                  <a:pt x="3064577" y="609018"/>
                </a:cubicBezTo>
                <a:close/>
                <a:moveTo>
                  <a:pt x="2627438" y="607995"/>
                </a:moveTo>
                <a:cubicBezTo>
                  <a:pt x="2622600" y="607995"/>
                  <a:pt x="2619637" y="609699"/>
                  <a:pt x="2613711" y="613108"/>
                </a:cubicBezTo>
                <a:lnTo>
                  <a:pt x="2652412" y="613108"/>
                </a:lnTo>
                <a:cubicBezTo>
                  <a:pt x="2638988" y="609699"/>
                  <a:pt x="2632276" y="607995"/>
                  <a:pt x="2627438" y="607995"/>
                </a:cubicBezTo>
                <a:close/>
                <a:moveTo>
                  <a:pt x="2665473" y="604538"/>
                </a:moveTo>
                <a:cubicBezTo>
                  <a:pt x="2662570" y="605902"/>
                  <a:pt x="2664023" y="609992"/>
                  <a:pt x="2667408" y="611161"/>
                </a:cubicBezTo>
                <a:lnTo>
                  <a:pt x="2668134" y="610577"/>
                </a:lnTo>
                <a:cubicBezTo>
                  <a:pt x="2677375" y="613110"/>
                  <a:pt x="2686832" y="615128"/>
                  <a:pt x="2696433" y="616615"/>
                </a:cubicBezTo>
                <a:cubicBezTo>
                  <a:pt x="2693290" y="612135"/>
                  <a:pt x="2693290" y="609797"/>
                  <a:pt x="2689661" y="607654"/>
                </a:cubicBezTo>
                <a:cubicBezTo>
                  <a:pt x="2682599" y="603714"/>
                  <a:pt x="2673698" y="602567"/>
                  <a:pt x="2665473" y="604538"/>
                </a:cubicBezTo>
                <a:close/>
                <a:moveTo>
                  <a:pt x="1266434" y="603174"/>
                </a:moveTo>
                <a:cubicBezTo>
                  <a:pt x="1254342" y="603174"/>
                  <a:pt x="1251680" y="608824"/>
                  <a:pt x="1259179" y="612135"/>
                </a:cubicBezTo>
                <a:cubicBezTo>
                  <a:pt x="1267498" y="614748"/>
                  <a:pt x="1276666" y="615157"/>
                  <a:pt x="1285302" y="613302"/>
                </a:cubicBezTo>
                <a:lnTo>
                  <a:pt x="1285302" y="614861"/>
                </a:lnTo>
                <a:cubicBezTo>
                  <a:pt x="1316238" y="613568"/>
                  <a:pt x="1347198" y="617071"/>
                  <a:pt x="1376491" y="625185"/>
                </a:cubicBezTo>
                <a:cubicBezTo>
                  <a:pt x="1388124" y="627346"/>
                  <a:pt x="1399904" y="628845"/>
                  <a:pt x="1411804" y="629663"/>
                </a:cubicBezTo>
                <a:lnTo>
                  <a:pt x="1375764" y="611161"/>
                </a:lnTo>
                <a:cubicBezTo>
                  <a:pt x="1347948" y="608239"/>
                  <a:pt x="1323759" y="605317"/>
                  <a:pt x="1300056" y="603174"/>
                </a:cubicBezTo>
                <a:cubicBezTo>
                  <a:pt x="1288857" y="602514"/>
                  <a:pt x="1277633" y="602514"/>
                  <a:pt x="1266434" y="603174"/>
                </a:cubicBezTo>
                <a:close/>
                <a:moveTo>
                  <a:pt x="3585831" y="598111"/>
                </a:moveTo>
                <a:cubicBezTo>
                  <a:pt x="3582006" y="599751"/>
                  <a:pt x="3580338" y="603448"/>
                  <a:pt x="3581961" y="606681"/>
                </a:cubicBezTo>
                <a:lnTo>
                  <a:pt x="3581961" y="607070"/>
                </a:lnTo>
                <a:cubicBezTo>
                  <a:pt x="3587451" y="609693"/>
                  <a:pt x="3593546" y="611413"/>
                  <a:pt x="3599859" y="612135"/>
                </a:cubicBezTo>
                <a:cubicBezTo>
                  <a:pt x="3614613" y="613693"/>
                  <a:pt x="3620418" y="610965"/>
                  <a:pt x="3617515" y="606096"/>
                </a:cubicBezTo>
                <a:cubicBezTo>
                  <a:pt x="3613767" y="603011"/>
                  <a:pt x="3609534" y="600330"/>
                  <a:pt x="3604937" y="598111"/>
                </a:cubicBezTo>
                <a:cubicBezTo>
                  <a:pt x="3598602" y="597520"/>
                  <a:pt x="3592167" y="597520"/>
                  <a:pt x="3585831" y="598111"/>
                </a:cubicBezTo>
                <a:close/>
                <a:moveTo>
                  <a:pt x="468228" y="598111"/>
                </a:moveTo>
                <a:cubicBezTo>
                  <a:pt x="467623" y="599894"/>
                  <a:pt x="467623" y="601780"/>
                  <a:pt x="468228" y="603565"/>
                </a:cubicBezTo>
                <a:cubicBezTo>
                  <a:pt x="470404" y="603659"/>
                  <a:pt x="472583" y="603659"/>
                  <a:pt x="474759" y="603565"/>
                </a:cubicBezTo>
                <a:cubicBezTo>
                  <a:pt x="477106" y="602103"/>
                  <a:pt x="479307" y="600473"/>
                  <a:pt x="481291" y="598696"/>
                </a:cubicBezTo>
                <a:cubicBezTo>
                  <a:pt x="477250" y="599283"/>
                  <a:pt x="473309" y="600129"/>
                  <a:pt x="469437" y="601227"/>
                </a:cubicBezTo>
                <a:close/>
                <a:moveTo>
                  <a:pt x="1958940" y="593825"/>
                </a:moveTo>
                <a:cubicBezTo>
                  <a:pt x="1957246" y="593825"/>
                  <a:pt x="1958940" y="597138"/>
                  <a:pt x="1960148" y="598111"/>
                </a:cubicBezTo>
                <a:cubicBezTo>
                  <a:pt x="1972363" y="602279"/>
                  <a:pt x="1985860" y="603366"/>
                  <a:pt x="1998849" y="601227"/>
                </a:cubicBezTo>
                <a:cubicBezTo>
                  <a:pt x="1999093" y="601227"/>
                  <a:pt x="1996432" y="598500"/>
                  <a:pt x="1995947" y="596941"/>
                </a:cubicBezTo>
                <a:lnTo>
                  <a:pt x="1997399" y="596747"/>
                </a:lnTo>
                <a:cubicBezTo>
                  <a:pt x="1985400" y="592154"/>
                  <a:pt x="1971784" y="591120"/>
                  <a:pt x="1958940" y="593825"/>
                </a:cubicBezTo>
                <a:close/>
                <a:moveTo>
                  <a:pt x="1019716" y="590905"/>
                </a:moveTo>
                <a:cubicBezTo>
                  <a:pt x="987546" y="590320"/>
                  <a:pt x="985370" y="596553"/>
                  <a:pt x="1004477" y="609407"/>
                </a:cubicBezTo>
                <a:lnTo>
                  <a:pt x="1003268" y="607849"/>
                </a:lnTo>
                <a:cubicBezTo>
                  <a:pt x="1018096" y="618357"/>
                  <a:pt x="1036116" y="625475"/>
                  <a:pt x="1055514" y="628495"/>
                </a:cubicBezTo>
                <a:cubicBezTo>
                  <a:pt x="1066157" y="630442"/>
                  <a:pt x="1069301" y="630054"/>
                  <a:pt x="1085993" y="624989"/>
                </a:cubicBezTo>
                <a:lnTo>
                  <a:pt x="1026247" y="601812"/>
                </a:lnTo>
                <a:cubicBezTo>
                  <a:pt x="1045113" y="601812"/>
                  <a:pt x="1058417" y="603565"/>
                  <a:pt x="1070268" y="603370"/>
                </a:cubicBezTo>
                <a:cubicBezTo>
                  <a:pt x="1073730" y="604438"/>
                  <a:pt x="1077648" y="603569"/>
                  <a:pt x="1079944" y="601227"/>
                </a:cubicBezTo>
                <a:cubicBezTo>
                  <a:pt x="1079944" y="601227"/>
                  <a:pt x="1073656" y="597138"/>
                  <a:pt x="1070512" y="596747"/>
                </a:cubicBezTo>
                <a:cubicBezTo>
                  <a:pt x="1053772" y="593805"/>
                  <a:pt x="1036794" y="591852"/>
                  <a:pt x="1019716" y="590905"/>
                </a:cubicBezTo>
                <a:close/>
                <a:moveTo>
                  <a:pt x="779044" y="588956"/>
                </a:moveTo>
                <a:lnTo>
                  <a:pt x="781464" y="591099"/>
                </a:lnTo>
                <a:lnTo>
                  <a:pt x="781749" y="591050"/>
                </a:lnTo>
                <a:lnTo>
                  <a:pt x="785334" y="593825"/>
                </a:lnTo>
                <a:cubicBezTo>
                  <a:pt x="801056" y="597332"/>
                  <a:pt x="805652" y="593825"/>
                  <a:pt x="809522" y="591099"/>
                </a:cubicBezTo>
                <a:cubicBezTo>
                  <a:pt x="804201" y="590807"/>
                  <a:pt x="798335" y="589590"/>
                  <a:pt x="793226" y="589054"/>
                </a:cubicBezTo>
                <a:lnTo>
                  <a:pt x="781749" y="591050"/>
                </a:lnTo>
                <a:close/>
                <a:moveTo>
                  <a:pt x="829114" y="586034"/>
                </a:moveTo>
                <a:lnTo>
                  <a:pt x="831717" y="592020"/>
                </a:lnTo>
                <a:lnTo>
                  <a:pt x="830081" y="591684"/>
                </a:lnTo>
                <a:lnTo>
                  <a:pt x="832502" y="593825"/>
                </a:lnTo>
                <a:lnTo>
                  <a:pt x="831717" y="592020"/>
                </a:lnTo>
                <a:lnTo>
                  <a:pt x="841450" y="594021"/>
                </a:lnTo>
                <a:cubicBezTo>
                  <a:pt x="842878" y="592363"/>
                  <a:pt x="843942" y="590516"/>
                  <a:pt x="844594" y="588568"/>
                </a:cubicBezTo>
                <a:close/>
                <a:moveTo>
                  <a:pt x="3119967" y="584087"/>
                </a:moveTo>
                <a:cubicBezTo>
                  <a:pt x="3119967" y="584087"/>
                  <a:pt x="3121176" y="587592"/>
                  <a:pt x="3121902" y="587789"/>
                </a:cubicBezTo>
                <a:cubicBezTo>
                  <a:pt x="3128434" y="587789"/>
                  <a:pt x="3135206" y="589541"/>
                  <a:pt x="3141735" y="590126"/>
                </a:cubicBezTo>
                <a:cubicBezTo>
                  <a:pt x="3141182" y="588645"/>
                  <a:pt x="3140455" y="587210"/>
                  <a:pt x="3139559" y="585840"/>
                </a:cubicBezTo>
                <a:lnTo>
                  <a:pt x="3140285" y="585840"/>
                </a:lnTo>
                <a:close/>
                <a:moveTo>
                  <a:pt x="1872348" y="583308"/>
                </a:moveTo>
                <a:lnTo>
                  <a:pt x="1872348" y="584282"/>
                </a:lnTo>
                <a:cubicBezTo>
                  <a:pt x="1873556" y="584476"/>
                  <a:pt x="1879603" y="586425"/>
                  <a:pt x="1883473" y="587398"/>
                </a:cubicBezTo>
                <a:lnTo>
                  <a:pt x="1883473" y="583697"/>
                </a:lnTo>
                <a:cubicBezTo>
                  <a:pt x="1879603" y="584087"/>
                  <a:pt x="1875974" y="583503"/>
                  <a:pt x="1872348" y="583308"/>
                </a:cubicBezTo>
                <a:close/>
                <a:moveTo>
                  <a:pt x="2734408" y="570843"/>
                </a:moveTo>
                <a:cubicBezTo>
                  <a:pt x="2731264" y="572595"/>
                  <a:pt x="2730297" y="574544"/>
                  <a:pt x="2731990" y="575906"/>
                </a:cubicBezTo>
                <a:lnTo>
                  <a:pt x="2732717" y="574738"/>
                </a:lnTo>
                <a:cubicBezTo>
                  <a:pt x="2742052" y="578924"/>
                  <a:pt x="2752865" y="580499"/>
                  <a:pt x="2763436" y="579219"/>
                </a:cubicBezTo>
                <a:cubicBezTo>
                  <a:pt x="2766821" y="578243"/>
                  <a:pt x="2766339" y="575712"/>
                  <a:pt x="2767306" y="574544"/>
                </a:cubicBezTo>
                <a:cubicBezTo>
                  <a:pt x="2757339" y="569955"/>
                  <a:pt x="2745559" y="568632"/>
                  <a:pt x="2734408" y="570843"/>
                </a:cubicBezTo>
                <a:close/>
                <a:moveTo>
                  <a:pt x="2407870" y="556625"/>
                </a:moveTo>
                <a:cubicBezTo>
                  <a:pt x="2404485" y="558183"/>
                  <a:pt x="2405694" y="559545"/>
                  <a:pt x="2405694" y="560324"/>
                </a:cubicBezTo>
                <a:lnTo>
                  <a:pt x="2407870" y="559157"/>
                </a:lnTo>
                <a:lnTo>
                  <a:pt x="2419963" y="560324"/>
                </a:lnTo>
                <a:lnTo>
                  <a:pt x="2419963" y="556625"/>
                </a:lnTo>
                <a:close/>
                <a:moveTo>
                  <a:pt x="1750681" y="551754"/>
                </a:moveTo>
                <a:cubicBezTo>
                  <a:pt x="1748261" y="551754"/>
                  <a:pt x="1748987" y="554092"/>
                  <a:pt x="1748505" y="555261"/>
                </a:cubicBezTo>
                <a:cubicBezTo>
                  <a:pt x="1752616" y="556046"/>
                  <a:pt x="1756849" y="556439"/>
                  <a:pt x="1761082" y="556429"/>
                </a:cubicBezTo>
                <a:cubicBezTo>
                  <a:pt x="1763741" y="556429"/>
                  <a:pt x="1762774" y="554092"/>
                  <a:pt x="1763259" y="552730"/>
                </a:cubicBezTo>
                <a:cubicBezTo>
                  <a:pt x="1759099" y="552251"/>
                  <a:pt x="1754866" y="552188"/>
                  <a:pt x="1750681" y="552533"/>
                </a:cubicBezTo>
                <a:close/>
                <a:moveTo>
                  <a:pt x="1978290" y="546300"/>
                </a:moveTo>
                <a:cubicBezTo>
                  <a:pt x="1975872" y="546300"/>
                  <a:pt x="1979743" y="550002"/>
                  <a:pt x="1980951" y="552145"/>
                </a:cubicBezTo>
                <a:cubicBezTo>
                  <a:pt x="1989174" y="552145"/>
                  <a:pt x="1997882" y="552145"/>
                  <a:pt x="2005139" y="552145"/>
                </a:cubicBezTo>
                <a:cubicBezTo>
                  <a:pt x="2006348" y="552339"/>
                  <a:pt x="2003687" y="549417"/>
                  <a:pt x="2001993" y="546300"/>
                </a:cubicBezTo>
                <a:close/>
                <a:moveTo>
                  <a:pt x="2526512" y="542625"/>
                </a:moveTo>
                <a:cubicBezTo>
                  <a:pt x="2520344" y="541968"/>
                  <a:pt x="2512120" y="542406"/>
                  <a:pt x="2498091" y="543575"/>
                </a:cubicBezTo>
                <a:lnTo>
                  <a:pt x="2508010" y="548055"/>
                </a:lnTo>
                <a:cubicBezTo>
                  <a:pt x="2519547" y="554055"/>
                  <a:pt x="2533359" y="556543"/>
                  <a:pt x="2546952" y="555067"/>
                </a:cubicBezTo>
                <a:cubicBezTo>
                  <a:pt x="2549614" y="555067"/>
                  <a:pt x="2546952" y="550392"/>
                  <a:pt x="2542597" y="548249"/>
                </a:cubicBezTo>
                <a:cubicBezTo>
                  <a:pt x="2536792" y="545036"/>
                  <a:pt x="2532680" y="543283"/>
                  <a:pt x="2526512" y="542625"/>
                </a:cubicBezTo>
                <a:close/>
                <a:moveTo>
                  <a:pt x="2367717" y="535393"/>
                </a:moveTo>
                <a:lnTo>
                  <a:pt x="2365540" y="535978"/>
                </a:lnTo>
                <a:lnTo>
                  <a:pt x="2365957" y="536043"/>
                </a:lnTo>
                <a:lnTo>
                  <a:pt x="2356109" y="539679"/>
                </a:lnTo>
                <a:cubicBezTo>
                  <a:pt x="2364090" y="542211"/>
                  <a:pt x="2369896" y="544742"/>
                  <a:pt x="2376668" y="546300"/>
                </a:cubicBezTo>
                <a:cubicBezTo>
                  <a:pt x="2386077" y="549597"/>
                  <a:pt x="2396768" y="549597"/>
                  <a:pt x="2406176" y="546300"/>
                </a:cubicBezTo>
                <a:cubicBezTo>
                  <a:pt x="2407629" y="546300"/>
                  <a:pt x="2404726" y="542796"/>
                  <a:pt x="2401583" y="541626"/>
                </a:cubicBezTo>
                <a:lnTo>
                  <a:pt x="2365957" y="536043"/>
                </a:lnTo>
                <a:close/>
                <a:moveTo>
                  <a:pt x="2759807" y="512996"/>
                </a:moveTo>
                <a:cubicBezTo>
                  <a:pt x="2754726" y="512996"/>
                  <a:pt x="2750615" y="515528"/>
                  <a:pt x="2751341" y="517671"/>
                </a:cubicBezTo>
                <a:cubicBezTo>
                  <a:pt x="2756275" y="520400"/>
                  <a:pt x="2761887" y="522259"/>
                  <a:pt x="2767789" y="523124"/>
                </a:cubicBezTo>
                <a:cubicBezTo>
                  <a:pt x="2782350" y="525194"/>
                  <a:pt x="2797300" y="524662"/>
                  <a:pt x="2811569" y="521566"/>
                </a:cubicBezTo>
                <a:cubicBezTo>
                  <a:pt x="2795314" y="515078"/>
                  <a:pt x="2777101" y="512507"/>
                  <a:pt x="2759081" y="514164"/>
                </a:cubicBezTo>
                <a:close/>
                <a:moveTo>
                  <a:pt x="1515573" y="511826"/>
                </a:moveTo>
                <a:cubicBezTo>
                  <a:pt x="1513396" y="512021"/>
                  <a:pt x="1513396" y="515722"/>
                  <a:pt x="1515329" y="517865"/>
                </a:cubicBezTo>
                <a:cubicBezTo>
                  <a:pt x="1520819" y="520130"/>
                  <a:pt x="1526820" y="521456"/>
                  <a:pt x="1532988" y="521760"/>
                </a:cubicBezTo>
                <a:cubicBezTo>
                  <a:pt x="1539228" y="520282"/>
                  <a:pt x="1545106" y="517977"/>
                  <a:pt x="1550404" y="514943"/>
                </a:cubicBezTo>
                <a:cubicBezTo>
                  <a:pt x="1538913" y="513227"/>
                  <a:pt x="1527254" y="512184"/>
                  <a:pt x="1515573" y="511826"/>
                </a:cubicBezTo>
                <a:close/>
                <a:moveTo>
                  <a:pt x="1954102" y="508321"/>
                </a:moveTo>
                <a:cubicBezTo>
                  <a:pt x="1950717" y="508516"/>
                  <a:pt x="1950717" y="511438"/>
                  <a:pt x="1950717" y="513190"/>
                </a:cubicBezTo>
                <a:lnTo>
                  <a:pt x="1972726" y="517474"/>
                </a:lnTo>
                <a:lnTo>
                  <a:pt x="1972726" y="510853"/>
                </a:lnTo>
                <a:cubicBezTo>
                  <a:pt x="1966583" y="509677"/>
                  <a:pt x="1960367" y="508831"/>
                  <a:pt x="1954102" y="508321"/>
                </a:cubicBezTo>
                <a:close/>
                <a:moveTo>
                  <a:pt x="3717414" y="499167"/>
                </a:moveTo>
                <a:lnTo>
                  <a:pt x="3717414" y="501310"/>
                </a:lnTo>
                <a:cubicBezTo>
                  <a:pt x="3719517" y="501428"/>
                  <a:pt x="3721596" y="501428"/>
                  <a:pt x="3723702" y="501310"/>
                </a:cubicBezTo>
                <a:cubicBezTo>
                  <a:pt x="3724428" y="502089"/>
                  <a:pt x="3723219" y="500919"/>
                  <a:pt x="3722975" y="500140"/>
                </a:cubicBezTo>
                <a:lnTo>
                  <a:pt x="3724187" y="499167"/>
                </a:lnTo>
                <a:close/>
                <a:moveTo>
                  <a:pt x="3683066" y="483585"/>
                </a:moveTo>
                <a:cubicBezTo>
                  <a:pt x="3679681" y="483585"/>
                  <a:pt x="3678713" y="485337"/>
                  <a:pt x="3676775" y="486311"/>
                </a:cubicBezTo>
                <a:cubicBezTo>
                  <a:pt x="3681108" y="487515"/>
                  <a:pt x="3685557" y="488427"/>
                  <a:pt x="3690080" y="489039"/>
                </a:cubicBezTo>
                <a:cubicBezTo>
                  <a:pt x="3692741" y="489039"/>
                  <a:pt x="3693467" y="487286"/>
                  <a:pt x="3694917" y="486311"/>
                </a:cubicBezTo>
                <a:cubicBezTo>
                  <a:pt x="3690636" y="485341"/>
                  <a:pt x="3686283" y="484691"/>
                  <a:pt x="3681857" y="484364"/>
                </a:cubicBezTo>
                <a:close/>
                <a:moveTo>
                  <a:pt x="2738673" y="480590"/>
                </a:moveTo>
                <a:cubicBezTo>
                  <a:pt x="2732354" y="480225"/>
                  <a:pt x="2724976" y="481345"/>
                  <a:pt x="2710220" y="483585"/>
                </a:cubicBezTo>
                <a:lnTo>
                  <a:pt x="2760775" y="486507"/>
                </a:lnTo>
                <a:cubicBezTo>
                  <a:pt x="2750253" y="482806"/>
                  <a:pt x="2744992" y="480955"/>
                  <a:pt x="2738673" y="480590"/>
                </a:cubicBezTo>
                <a:close/>
                <a:moveTo>
                  <a:pt x="3667826" y="467612"/>
                </a:moveTo>
                <a:cubicBezTo>
                  <a:pt x="3670247" y="469171"/>
                  <a:pt x="3672182" y="471508"/>
                  <a:pt x="3675325" y="472287"/>
                </a:cubicBezTo>
                <a:cubicBezTo>
                  <a:pt x="3679485" y="472960"/>
                  <a:pt x="3683744" y="472960"/>
                  <a:pt x="3687903" y="472287"/>
                </a:cubicBezTo>
                <a:cubicBezTo>
                  <a:pt x="3688386" y="473066"/>
                  <a:pt x="3685727" y="470925"/>
                  <a:pt x="3684759" y="468588"/>
                </a:cubicBezTo>
                <a:lnTo>
                  <a:pt x="3685968" y="467612"/>
                </a:lnTo>
                <a:close/>
                <a:moveTo>
                  <a:pt x="5984652" y="462501"/>
                </a:moveTo>
                <a:cubicBezTo>
                  <a:pt x="5979300" y="462647"/>
                  <a:pt x="5975733" y="464205"/>
                  <a:pt x="5975854" y="468588"/>
                </a:cubicBezTo>
                <a:lnTo>
                  <a:pt x="5975854" y="468976"/>
                </a:lnTo>
                <a:lnTo>
                  <a:pt x="6004154" y="464887"/>
                </a:lnTo>
                <a:cubicBezTo>
                  <a:pt x="5997140" y="463621"/>
                  <a:pt x="5990004" y="462355"/>
                  <a:pt x="5984652" y="462501"/>
                </a:cubicBezTo>
                <a:close/>
                <a:moveTo>
                  <a:pt x="6033664" y="459239"/>
                </a:moveTo>
                <a:lnTo>
                  <a:pt x="6033664" y="459627"/>
                </a:lnTo>
                <a:cubicBezTo>
                  <a:pt x="6027859" y="458546"/>
                  <a:pt x="6021810" y="458546"/>
                  <a:pt x="6016005" y="459627"/>
                </a:cubicBezTo>
                <a:cubicBezTo>
                  <a:pt x="6013080" y="460576"/>
                  <a:pt x="6010492" y="462118"/>
                  <a:pt x="6008506" y="464108"/>
                </a:cubicBezTo>
                <a:cubicBezTo>
                  <a:pt x="6035841" y="472093"/>
                  <a:pt x="6044548" y="472678"/>
                  <a:pt x="6043822" y="466251"/>
                </a:cubicBezTo>
                <a:cubicBezTo>
                  <a:pt x="6043581" y="464887"/>
                  <a:pt x="6038502" y="460212"/>
                  <a:pt x="6033664" y="459239"/>
                </a:cubicBezTo>
                <a:close/>
                <a:moveTo>
                  <a:pt x="11360120" y="453395"/>
                </a:moveTo>
                <a:cubicBezTo>
                  <a:pt x="11354556" y="453395"/>
                  <a:pt x="11350927" y="453395"/>
                  <a:pt x="11351171" y="454564"/>
                </a:cubicBezTo>
                <a:cubicBezTo>
                  <a:pt x="11353106" y="456683"/>
                  <a:pt x="11355688" y="458360"/>
                  <a:pt x="11358667" y="459433"/>
                </a:cubicBezTo>
                <a:cubicBezTo>
                  <a:pt x="11367619" y="460991"/>
                  <a:pt x="11376809" y="461576"/>
                  <a:pt x="11386001" y="462744"/>
                </a:cubicBezTo>
                <a:cubicBezTo>
                  <a:pt x="11386001" y="462744"/>
                  <a:pt x="11386001" y="460601"/>
                  <a:pt x="11384308" y="460212"/>
                </a:cubicBezTo>
                <a:close/>
                <a:moveTo>
                  <a:pt x="5494751" y="450863"/>
                </a:moveTo>
                <a:lnTo>
                  <a:pt x="5493543" y="452227"/>
                </a:lnTo>
                <a:lnTo>
                  <a:pt x="5498622" y="452227"/>
                </a:lnTo>
                <a:close/>
                <a:moveTo>
                  <a:pt x="2480920" y="425542"/>
                </a:moveTo>
                <a:lnTo>
                  <a:pt x="2473902" y="429651"/>
                </a:lnTo>
                <a:lnTo>
                  <a:pt x="2472694" y="429437"/>
                </a:lnTo>
                <a:lnTo>
                  <a:pt x="2472936" y="430216"/>
                </a:lnTo>
                <a:lnTo>
                  <a:pt x="2473902" y="429651"/>
                </a:lnTo>
                <a:lnTo>
                  <a:pt x="2494706" y="433332"/>
                </a:lnTo>
                <a:cubicBezTo>
                  <a:pt x="2501695" y="432803"/>
                  <a:pt x="2508589" y="431627"/>
                  <a:pt x="2515265" y="429828"/>
                </a:cubicBezTo>
                <a:cubicBezTo>
                  <a:pt x="2503922" y="427908"/>
                  <a:pt x="2492456" y="426478"/>
                  <a:pt x="2480920" y="425542"/>
                </a:cubicBezTo>
                <a:close/>
                <a:moveTo>
                  <a:pt x="5461859" y="406455"/>
                </a:moveTo>
                <a:cubicBezTo>
                  <a:pt x="5469284" y="413025"/>
                  <a:pt x="5477361" y="419084"/>
                  <a:pt x="5486046" y="424568"/>
                </a:cubicBezTo>
                <a:cubicBezTo>
                  <a:pt x="5495770" y="430711"/>
                  <a:pt x="5509460" y="430711"/>
                  <a:pt x="5519183" y="424568"/>
                </a:cubicBezTo>
                <a:close/>
                <a:moveTo>
                  <a:pt x="5259402" y="393405"/>
                </a:moveTo>
                <a:cubicBezTo>
                  <a:pt x="5252268" y="393990"/>
                  <a:pt x="5249063" y="394915"/>
                  <a:pt x="5250666" y="397203"/>
                </a:cubicBezTo>
                <a:lnTo>
                  <a:pt x="5270014" y="408730"/>
                </a:lnTo>
                <a:lnTo>
                  <a:pt x="5269804" y="408792"/>
                </a:lnTo>
                <a:lnTo>
                  <a:pt x="5270771" y="409181"/>
                </a:lnTo>
                <a:lnTo>
                  <a:pt x="5270014" y="408730"/>
                </a:lnTo>
                <a:lnTo>
                  <a:pt x="5293992" y="401586"/>
                </a:lnTo>
                <a:cubicBezTo>
                  <a:pt x="5284002" y="395701"/>
                  <a:pt x="5271765" y="392810"/>
                  <a:pt x="5259402" y="393405"/>
                </a:cubicBezTo>
                <a:close/>
                <a:moveTo>
                  <a:pt x="5300523" y="376265"/>
                </a:moveTo>
                <a:cubicBezTo>
                  <a:pt x="5299627" y="377392"/>
                  <a:pt x="5298806" y="378561"/>
                  <a:pt x="5298103" y="379772"/>
                </a:cubicBezTo>
                <a:cubicBezTo>
                  <a:pt x="5300282" y="379903"/>
                  <a:pt x="5302458" y="379903"/>
                  <a:pt x="5304634" y="379772"/>
                </a:cubicBezTo>
                <a:cubicBezTo>
                  <a:pt x="5305821" y="378772"/>
                  <a:pt x="5306740" y="377575"/>
                  <a:pt x="5307296" y="376265"/>
                </a:cubicBezTo>
                <a:close/>
                <a:moveTo>
                  <a:pt x="5391953" y="370617"/>
                </a:moveTo>
                <a:cubicBezTo>
                  <a:pt x="5393888" y="372369"/>
                  <a:pt x="5396308" y="375291"/>
                  <a:pt x="5397758" y="375486"/>
                </a:cubicBezTo>
                <a:cubicBezTo>
                  <a:pt x="5404531" y="375486"/>
                  <a:pt x="5411062" y="375486"/>
                  <a:pt x="5416867" y="376655"/>
                </a:cubicBezTo>
                <a:cubicBezTo>
                  <a:pt x="5416867" y="374707"/>
                  <a:pt x="5416867" y="373343"/>
                  <a:pt x="5416867" y="371981"/>
                </a:cubicBezTo>
                <a:close/>
                <a:moveTo>
                  <a:pt x="1780430" y="370032"/>
                </a:moveTo>
                <a:lnTo>
                  <a:pt x="1788897" y="378602"/>
                </a:lnTo>
                <a:cubicBezTo>
                  <a:pt x="1796881" y="378602"/>
                  <a:pt x="1805103" y="378602"/>
                  <a:pt x="1813085" y="378602"/>
                </a:cubicBezTo>
                <a:cubicBezTo>
                  <a:pt x="1813811" y="378993"/>
                  <a:pt x="1811150" y="375291"/>
                  <a:pt x="1809941" y="375097"/>
                </a:cubicBezTo>
                <a:lnTo>
                  <a:pt x="1809941" y="374318"/>
                </a:lnTo>
                <a:cubicBezTo>
                  <a:pt x="1801475" y="372760"/>
                  <a:pt x="1793011" y="371784"/>
                  <a:pt x="1780430" y="370032"/>
                </a:cubicBezTo>
                <a:close/>
                <a:moveTo>
                  <a:pt x="5284799" y="358151"/>
                </a:moveTo>
                <a:cubicBezTo>
                  <a:pt x="5284799" y="358151"/>
                  <a:pt x="5283349" y="359710"/>
                  <a:pt x="5284799" y="360295"/>
                </a:cubicBezTo>
                <a:cubicBezTo>
                  <a:pt x="5286252" y="360877"/>
                  <a:pt x="5293509" y="364384"/>
                  <a:pt x="5299314" y="367110"/>
                </a:cubicBezTo>
                <a:cubicBezTo>
                  <a:pt x="5301491" y="365163"/>
                  <a:pt x="5303908" y="363411"/>
                  <a:pt x="5303184" y="363214"/>
                </a:cubicBezTo>
                <a:cubicBezTo>
                  <a:pt x="5298103" y="361656"/>
                  <a:pt x="5291816" y="360098"/>
                  <a:pt x="5285770" y="358540"/>
                </a:cubicBezTo>
                <a:close/>
                <a:moveTo>
                  <a:pt x="4770079" y="357178"/>
                </a:moveTo>
                <a:cubicBezTo>
                  <a:pt x="4770079" y="360683"/>
                  <a:pt x="4770079" y="363020"/>
                  <a:pt x="4773223" y="365358"/>
                </a:cubicBezTo>
                <a:cubicBezTo>
                  <a:pt x="4783043" y="369341"/>
                  <a:pt x="4794413" y="370108"/>
                  <a:pt x="4804910" y="367501"/>
                </a:cubicBezTo>
                <a:cubicBezTo>
                  <a:pt x="4811924" y="366331"/>
                  <a:pt x="4816520" y="362826"/>
                  <a:pt x="4804910" y="360098"/>
                </a:cubicBezTo>
                <a:cubicBezTo>
                  <a:pt x="4793467" y="358127"/>
                  <a:pt x="4781786" y="357147"/>
                  <a:pt x="4770079" y="357178"/>
                </a:cubicBezTo>
                <a:close/>
                <a:moveTo>
                  <a:pt x="1697223" y="348023"/>
                </a:moveTo>
                <a:cubicBezTo>
                  <a:pt x="1695532" y="348023"/>
                  <a:pt x="1694806" y="348023"/>
                  <a:pt x="1693597" y="349191"/>
                </a:cubicBezTo>
                <a:lnTo>
                  <a:pt x="1703513" y="351919"/>
                </a:lnTo>
                <a:cubicBezTo>
                  <a:pt x="1703513" y="351919"/>
                  <a:pt x="1703513" y="350555"/>
                  <a:pt x="1703513" y="349776"/>
                </a:cubicBezTo>
                <a:cubicBezTo>
                  <a:pt x="1701457" y="349082"/>
                  <a:pt x="1699377" y="348498"/>
                  <a:pt x="1697223" y="348023"/>
                </a:cubicBezTo>
                <a:close/>
                <a:moveTo>
                  <a:pt x="5926993" y="347438"/>
                </a:moveTo>
                <a:cubicBezTo>
                  <a:pt x="5922277" y="347164"/>
                  <a:pt x="5917536" y="347833"/>
                  <a:pt x="5913206" y="349387"/>
                </a:cubicBezTo>
                <a:cubicBezTo>
                  <a:pt x="5913206" y="349387"/>
                  <a:pt x="5917562" y="353283"/>
                  <a:pt x="5920220" y="353671"/>
                </a:cubicBezTo>
                <a:cubicBezTo>
                  <a:pt x="5928687" y="355424"/>
                  <a:pt x="5937636" y="356203"/>
                  <a:pt x="5944408" y="357372"/>
                </a:cubicBezTo>
                <a:lnTo>
                  <a:pt x="5946905" y="352075"/>
                </a:lnTo>
                <a:lnTo>
                  <a:pt x="5947070" y="352113"/>
                </a:lnTo>
                <a:lnTo>
                  <a:pt x="5947070" y="351725"/>
                </a:lnTo>
                <a:lnTo>
                  <a:pt x="5946905" y="352075"/>
                </a:lnTo>
                <a:close/>
                <a:moveTo>
                  <a:pt x="5237875" y="345295"/>
                </a:moveTo>
                <a:cubicBezTo>
                  <a:pt x="5234490" y="345295"/>
                  <a:pt x="5233523" y="347050"/>
                  <a:pt x="5231344" y="348023"/>
                </a:cubicBezTo>
                <a:cubicBezTo>
                  <a:pt x="5235819" y="349246"/>
                  <a:pt x="5240441" y="350093"/>
                  <a:pt x="5245133" y="350555"/>
                </a:cubicBezTo>
                <a:cubicBezTo>
                  <a:pt x="5248036" y="350555"/>
                  <a:pt x="5248759" y="348802"/>
                  <a:pt x="5250453" y="347829"/>
                </a:cubicBezTo>
                <a:cubicBezTo>
                  <a:pt x="5246680" y="346782"/>
                  <a:pt x="5242787" y="346064"/>
                  <a:pt x="5238843" y="345686"/>
                </a:cubicBezTo>
                <a:close/>
                <a:moveTo>
                  <a:pt x="5015830" y="334388"/>
                </a:moveTo>
                <a:cubicBezTo>
                  <a:pt x="5012684" y="334388"/>
                  <a:pt x="5014378" y="340621"/>
                  <a:pt x="5019700" y="342958"/>
                </a:cubicBezTo>
                <a:cubicBezTo>
                  <a:pt x="5029520" y="347651"/>
                  <a:pt x="5041153" y="349246"/>
                  <a:pt x="5052352" y="347438"/>
                </a:cubicBezTo>
                <a:cubicBezTo>
                  <a:pt x="5057190" y="346465"/>
                  <a:pt x="5054287" y="342570"/>
                  <a:pt x="5054772" y="338089"/>
                </a:cubicBezTo>
                <a:lnTo>
                  <a:pt x="5053805" y="337701"/>
                </a:lnTo>
                <a:cubicBezTo>
                  <a:pt x="5041250" y="335865"/>
                  <a:pt x="5028576" y="334758"/>
                  <a:pt x="5015830" y="334388"/>
                </a:cubicBezTo>
                <a:close/>
                <a:moveTo>
                  <a:pt x="4540050" y="332247"/>
                </a:moveTo>
                <a:cubicBezTo>
                  <a:pt x="4537389" y="332247"/>
                  <a:pt x="4536662" y="334194"/>
                  <a:pt x="4534727" y="335167"/>
                </a:cubicBezTo>
                <a:lnTo>
                  <a:pt x="4552869" y="339259"/>
                </a:lnTo>
                <a:lnTo>
                  <a:pt x="4557225" y="335364"/>
                </a:lnTo>
                <a:cubicBezTo>
                  <a:pt x="4551661" y="334388"/>
                  <a:pt x="4545370" y="332636"/>
                  <a:pt x="4540291" y="332247"/>
                </a:cubicBezTo>
                <a:close/>
                <a:moveTo>
                  <a:pt x="5267869" y="319197"/>
                </a:moveTo>
                <a:lnTo>
                  <a:pt x="5264240" y="322313"/>
                </a:lnTo>
                <a:cubicBezTo>
                  <a:pt x="5269078" y="322313"/>
                  <a:pt x="5273674" y="323481"/>
                  <a:pt x="5278270" y="323677"/>
                </a:cubicBezTo>
                <a:cubicBezTo>
                  <a:pt x="5282867" y="323871"/>
                  <a:pt x="5279479" y="323677"/>
                  <a:pt x="5280206" y="322119"/>
                </a:cubicBezTo>
                <a:close/>
                <a:moveTo>
                  <a:pt x="5495722" y="309069"/>
                </a:moveTo>
                <a:cubicBezTo>
                  <a:pt x="5495722" y="309069"/>
                  <a:pt x="5495722" y="311016"/>
                  <a:pt x="5497413" y="311600"/>
                </a:cubicBezTo>
                <a:lnTo>
                  <a:pt x="5514828" y="316469"/>
                </a:lnTo>
                <a:lnTo>
                  <a:pt x="5514828" y="311600"/>
                </a:lnTo>
                <a:close/>
                <a:moveTo>
                  <a:pt x="4426850" y="293487"/>
                </a:moveTo>
                <a:cubicBezTo>
                  <a:pt x="4431688" y="297577"/>
                  <a:pt x="4435316" y="301472"/>
                  <a:pt x="4438943" y="305368"/>
                </a:cubicBezTo>
                <a:lnTo>
                  <a:pt x="4440395" y="307705"/>
                </a:lnTo>
                <a:cubicBezTo>
                  <a:pt x="4448450" y="308263"/>
                  <a:pt x="4456528" y="308263"/>
                  <a:pt x="4464583" y="307705"/>
                </a:cubicBezTo>
                <a:cubicBezTo>
                  <a:pt x="4472080" y="306341"/>
                  <a:pt x="4471115" y="302446"/>
                  <a:pt x="4460713" y="299135"/>
                </a:cubicBezTo>
                <a:cubicBezTo>
                  <a:pt x="4449585" y="296652"/>
                  <a:pt x="4438290" y="294765"/>
                  <a:pt x="4426850" y="293487"/>
                </a:cubicBezTo>
                <a:close/>
                <a:moveTo>
                  <a:pt x="4528199" y="288033"/>
                </a:moveTo>
                <a:cubicBezTo>
                  <a:pt x="4528199" y="289980"/>
                  <a:pt x="4526020" y="292317"/>
                  <a:pt x="4526988" y="292708"/>
                </a:cubicBezTo>
                <a:cubicBezTo>
                  <a:pt x="4532770" y="294403"/>
                  <a:pt x="4538768" y="295515"/>
                  <a:pt x="4544888" y="296018"/>
                </a:cubicBezTo>
                <a:cubicBezTo>
                  <a:pt x="4549047" y="295745"/>
                  <a:pt x="4553014" y="294454"/>
                  <a:pt x="4556257" y="292317"/>
                </a:cubicBezTo>
                <a:cubicBezTo>
                  <a:pt x="4553595" y="290401"/>
                  <a:pt x="4550452" y="288945"/>
                  <a:pt x="4547064" y="288033"/>
                </a:cubicBezTo>
                <a:lnTo>
                  <a:pt x="4546823" y="288033"/>
                </a:lnTo>
                <a:cubicBezTo>
                  <a:pt x="4540629" y="287765"/>
                  <a:pt x="4534390" y="287765"/>
                  <a:pt x="4528199" y="288033"/>
                </a:cubicBezTo>
                <a:close/>
                <a:moveTo>
                  <a:pt x="5107502" y="277711"/>
                </a:moveTo>
                <a:cubicBezTo>
                  <a:pt x="5101940" y="283359"/>
                  <a:pt x="5122740" y="283944"/>
                  <a:pt x="5129272" y="287254"/>
                </a:cubicBezTo>
                <a:cubicBezTo>
                  <a:pt x="5135800" y="290565"/>
                  <a:pt x="5144511" y="295630"/>
                  <a:pt x="5153460" y="300305"/>
                </a:cubicBezTo>
                <a:lnTo>
                  <a:pt x="5206432" y="304394"/>
                </a:lnTo>
                <a:cubicBezTo>
                  <a:pt x="5205947" y="301278"/>
                  <a:pt x="5207156" y="299135"/>
                  <a:pt x="5204495" y="296798"/>
                </a:cubicBezTo>
                <a:lnTo>
                  <a:pt x="5203530" y="296409"/>
                </a:lnTo>
                <a:cubicBezTo>
                  <a:pt x="5197796" y="291837"/>
                  <a:pt x="5191749" y="287545"/>
                  <a:pt x="5185388" y="283553"/>
                </a:cubicBezTo>
                <a:cubicBezTo>
                  <a:pt x="5164585" y="287839"/>
                  <a:pt x="5131930" y="277126"/>
                  <a:pt x="5107502" y="277711"/>
                </a:cubicBezTo>
                <a:close/>
                <a:moveTo>
                  <a:pt x="4265030" y="276736"/>
                </a:moveTo>
                <a:cubicBezTo>
                  <a:pt x="4265030" y="278100"/>
                  <a:pt x="4266967" y="280437"/>
                  <a:pt x="4268900" y="280827"/>
                </a:cubicBezTo>
                <a:lnTo>
                  <a:pt x="4287405" y="282482"/>
                </a:lnTo>
                <a:lnTo>
                  <a:pt x="4288977" y="283747"/>
                </a:lnTo>
                <a:lnTo>
                  <a:pt x="4288494" y="282580"/>
                </a:lnTo>
                <a:lnTo>
                  <a:pt x="4287405" y="282482"/>
                </a:lnTo>
                <a:lnTo>
                  <a:pt x="4282445" y="278490"/>
                </a:lnTo>
                <a:cubicBezTo>
                  <a:pt x="4276714" y="277511"/>
                  <a:pt x="4270886" y="276926"/>
                  <a:pt x="4265030" y="276736"/>
                </a:cubicBezTo>
                <a:close/>
                <a:moveTo>
                  <a:pt x="5699143" y="266413"/>
                </a:moveTo>
                <a:cubicBezTo>
                  <a:pt x="5696263" y="266932"/>
                  <a:pt x="5694473" y="269227"/>
                  <a:pt x="5695128" y="271535"/>
                </a:cubicBezTo>
                <a:cubicBezTo>
                  <a:pt x="5695440" y="272638"/>
                  <a:pt x="5696263" y="273597"/>
                  <a:pt x="5697449" y="274204"/>
                </a:cubicBezTo>
                <a:cubicBezTo>
                  <a:pt x="5707802" y="277973"/>
                  <a:pt x="5718590" y="280972"/>
                  <a:pt x="5729619" y="283165"/>
                </a:cubicBezTo>
                <a:cubicBezTo>
                  <a:pt x="5725748" y="278294"/>
                  <a:pt x="5725992" y="275374"/>
                  <a:pt x="5722122" y="272646"/>
                </a:cubicBezTo>
                <a:lnTo>
                  <a:pt x="5723331" y="271867"/>
                </a:lnTo>
                <a:cubicBezTo>
                  <a:pt x="5716873" y="266967"/>
                  <a:pt x="5707825" y="264928"/>
                  <a:pt x="5699143" y="266413"/>
                </a:cubicBezTo>
                <a:close/>
                <a:moveTo>
                  <a:pt x="4660750" y="266219"/>
                </a:moveTo>
                <a:cubicBezTo>
                  <a:pt x="4660750" y="266219"/>
                  <a:pt x="4660750" y="268362"/>
                  <a:pt x="4662682" y="268750"/>
                </a:cubicBezTo>
                <a:lnTo>
                  <a:pt x="4681550" y="273231"/>
                </a:lnTo>
                <a:cubicBezTo>
                  <a:pt x="4680968" y="271441"/>
                  <a:pt x="4680244" y="269685"/>
                  <a:pt x="4679373" y="267971"/>
                </a:cubicBezTo>
                <a:lnTo>
                  <a:pt x="4680341" y="267971"/>
                </a:lnTo>
                <a:close/>
                <a:moveTo>
                  <a:pt x="4886665" y="265634"/>
                </a:moveTo>
                <a:cubicBezTo>
                  <a:pt x="4900452" y="272257"/>
                  <a:pt x="4908435" y="276347"/>
                  <a:pt x="4917143" y="280243"/>
                </a:cubicBezTo>
                <a:cubicBezTo>
                  <a:pt x="4926622" y="285344"/>
                  <a:pt x="4937918" y="287806"/>
                  <a:pt x="4949312" y="287254"/>
                </a:cubicBezTo>
                <a:cubicBezTo>
                  <a:pt x="4961164" y="287448"/>
                  <a:pt x="4966969" y="285306"/>
                  <a:pt x="4962614" y="280243"/>
                </a:cubicBezTo>
                <a:lnTo>
                  <a:pt x="4961649" y="279269"/>
                </a:lnTo>
                <a:cubicBezTo>
                  <a:pt x="4959470" y="276736"/>
                  <a:pt x="4956568" y="274204"/>
                  <a:pt x="4950762" y="268556"/>
                </a:cubicBezTo>
                <a:close/>
                <a:moveTo>
                  <a:pt x="4447650" y="262518"/>
                </a:moveTo>
                <a:lnTo>
                  <a:pt x="4429267" y="265245"/>
                </a:lnTo>
                <a:cubicBezTo>
                  <a:pt x="4432533" y="266871"/>
                  <a:pt x="4436017" y="268178"/>
                  <a:pt x="4439669" y="269141"/>
                </a:cubicBezTo>
                <a:cubicBezTo>
                  <a:pt x="4445619" y="269533"/>
                  <a:pt x="4451617" y="269533"/>
                  <a:pt x="4457569" y="269141"/>
                </a:cubicBezTo>
                <a:close/>
                <a:moveTo>
                  <a:pt x="5073396" y="253948"/>
                </a:moveTo>
                <a:cubicBezTo>
                  <a:pt x="5077025" y="257843"/>
                  <a:pt x="5078960" y="261739"/>
                  <a:pt x="5081622" y="262129"/>
                </a:cubicBezTo>
                <a:cubicBezTo>
                  <a:pt x="5090886" y="263626"/>
                  <a:pt x="5100269" y="264732"/>
                  <a:pt x="5109680" y="265440"/>
                </a:cubicBezTo>
                <a:cubicBezTo>
                  <a:pt x="5108712" y="263491"/>
                  <a:pt x="5108227" y="259792"/>
                  <a:pt x="5105083" y="259013"/>
                </a:cubicBezTo>
                <a:lnTo>
                  <a:pt x="5104116" y="258622"/>
                </a:lnTo>
                <a:cubicBezTo>
                  <a:pt x="5095649" y="256675"/>
                  <a:pt x="5085974" y="255896"/>
                  <a:pt x="5073396" y="253948"/>
                </a:cubicBezTo>
                <a:close/>
                <a:moveTo>
                  <a:pt x="4374119" y="251026"/>
                </a:moveTo>
                <a:lnTo>
                  <a:pt x="4377265" y="257064"/>
                </a:lnTo>
                <a:lnTo>
                  <a:pt x="4394437" y="257064"/>
                </a:lnTo>
                <a:cubicBezTo>
                  <a:pt x="4394437" y="257064"/>
                  <a:pt x="4394437" y="255117"/>
                  <a:pt x="4394437" y="254921"/>
                </a:cubicBezTo>
                <a:close/>
                <a:moveTo>
                  <a:pt x="4307603" y="248105"/>
                </a:moveTo>
                <a:cubicBezTo>
                  <a:pt x="4307603" y="248105"/>
                  <a:pt x="4306392" y="248494"/>
                  <a:pt x="4306633" y="248494"/>
                </a:cubicBezTo>
                <a:lnTo>
                  <a:pt x="4308086" y="250052"/>
                </a:lnTo>
                <a:lnTo>
                  <a:pt x="4321149" y="252001"/>
                </a:lnTo>
                <a:cubicBezTo>
                  <a:pt x="4320641" y="250727"/>
                  <a:pt x="4320229" y="249425"/>
                  <a:pt x="4319938" y="248105"/>
                </a:cubicBezTo>
                <a:close/>
                <a:moveTo>
                  <a:pt x="5140156" y="241288"/>
                </a:moveTo>
                <a:lnTo>
                  <a:pt x="5150316" y="244014"/>
                </a:lnTo>
                <a:lnTo>
                  <a:pt x="5148622" y="241288"/>
                </a:lnTo>
                <a:close/>
                <a:moveTo>
                  <a:pt x="4206345" y="239510"/>
                </a:moveTo>
                <a:cubicBezTo>
                  <a:pt x="4203049" y="239924"/>
                  <a:pt x="4201658" y="241190"/>
                  <a:pt x="4203108" y="243040"/>
                </a:cubicBezTo>
                <a:lnTo>
                  <a:pt x="4204561" y="244210"/>
                </a:lnTo>
                <a:cubicBezTo>
                  <a:pt x="4206882" y="247619"/>
                  <a:pt x="4210800" y="250144"/>
                  <a:pt x="4215445" y="251222"/>
                </a:cubicBezTo>
                <a:cubicBezTo>
                  <a:pt x="4221494" y="252580"/>
                  <a:pt x="4227830" y="252978"/>
                  <a:pt x="4234069" y="252390"/>
                </a:cubicBezTo>
                <a:cubicBezTo>
                  <a:pt x="4239028" y="251537"/>
                  <a:pt x="4243770" y="250021"/>
                  <a:pt x="4248099" y="247909"/>
                </a:cubicBezTo>
                <a:cubicBezTo>
                  <a:pt x="4239221" y="245239"/>
                  <a:pt x="4230176" y="242963"/>
                  <a:pt x="4221009" y="241094"/>
                </a:cubicBezTo>
                <a:cubicBezTo>
                  <a:pt x="4214841" y="239536"/>
                  <a:pt x="4209641" y="239097"/>
                  <a:pt x="4206345" y="239510"/>
                </a:cubicBezTo>
                <a:close/>
                <a:moveTo>
                  <a:pt x="3572527" y="227653"/>
                </a:moveTo>
                <a:lnTo>
                  <a:pt x="3571318" y="229211"/>
                </a:lnTo>
                <a:lnTo>
                  <a:pt x="3576397" y="229211"/>
                </a:lnTo>
                <a:close/>
                <a:moveTo>
                  <a:pt x="4120871" y="221420"/>
                </a:moveTo>
                <a:lnTo>
                  <a:pt x="4121354" y="222199"/>
                </a:lnTo>
                <a:cubicBezTo>
                  <a:pt x="4118210" y="222199"/>
                  <a:pt x="4117484" y="224342"/>
                  <a:pt x="4115790" y="225316"/>
                </a:cubicBezTo>
                <a:cubicBezTo>
                  <a:pt x="4119612" y="226377"/>
                  <a:pt x="4123604" y="227033"/>
                  <a:pt x="4127644" y="227264"/>
                </a:cubicBezTo>
                <a:cubicBezTo>
                  <a:pt x="4130788" y="227264"/>
                  <a:pt x="4131514" y="225316"/>
                  <a:pt x="4133447" y="224148"/>
                </a:cubicBezTo>
                <a:cubicBezTo>
                  <a:pt x="4129383" y="222886"/>
                  <a:pt x="4125176" y="221972"/>
                  <a:pt x="4120871" y="221420"/>
                </a:cubicBezTo>
                <a:close/>
                <a:moveTo>
                  <a:pt x="4973500" y="213047"/>
                </a:moveTo>
                <a:cubicBezTo>
                  <a:pt x="4973500" y="214605"/>
                  <a:pt x="4973500" y="217330"/>
                  <a:pt x="4976403" y="219279"/>
                </a:cubicBezTo>
                <a:cubicBezTo>
                  <a:pt x="4983732" y="223373"/>
                  <a:pt x="4991932" y="226342"/>
                  <a:pt x="5000591" y="228043"/>
                </a:cubicBezTo>
                <a:cubicBezTo>
                  <a:pt x="5013532" y="229131"/>
                  <a:pt x="5026592" y="229131"/>
                  <a:pt x="5039533" y="228043"/>
                </a:cubicBezTo>
                <a:cubicBezTo>
                  <a:pt x="5042919" y="228238"/>
                  <a:pt x="5041468" y="223563"/>
                  <a:pt x="5037599" y="221811"/>
                </a:cubicBezTo>
                <a:lnTo>
                  <a:pt x="5036631" y="220837"/>
                </a:lnTo>
                <a:cubicBezTo>
                  <a:pt x="5017062" y="213120"/>
                  <a:pt x="4995027" y="210403"/>
                  <a:pt x="4973500" y="213047"/>
                </a:cubicBezTo>
                <a:close/>
                <a:moveTo>
                  <a:pt x="4376780" y="209734"/>
                </a:moveTo>
                <a:cubicBezTo>
                  <a:pt x="4359124" y="209151"/>
                  <a:pt x="4360091" y="211683"/>
                  <a:pt x="4378474" y="223758"/>
                </a:cubicBezTo>
                <a:lnTo>
                  <a:pt x="4379924" y="226095"/>
                </a:lnTo>
                <a:cubicBezTo>
                  <a:pt x="4385681" y="225988"/>
                  <a:pt x="4391415" y="225532"/>
                  <a:pt x="4397098" y="224733"/>
                </a:cubicBezTo>
                <a:cubicBezTo>
                  <a:pt x="4404838" y="222978"/>
                  <a:pt x="4411369" y="220641"/>
                  <a:pt x="4417901" y="218694"/>
                </a:cubicBezTo>
                <a:cubicBezTo>
                  <a:pt x="4406120" y="211582"/>
                  <a:pt x="4391415" y="208376"/>
                  <a:pt x="4376780" y="209734"/>
                </a:cubicBezTo>
                <a:close/>
                <a:moveTo>
                  <a:pt x="4096439" y="209345"/>
                </a:moveTo>
                <a:lnTo>
                  <a:pt x="4097166" y="210124"/>
                </a:lnTo>
                <a:cubicBezTo>
                  <a:pt x="4094022" y="210124"/>
                  <a:pt x="4093537" y="212071"/>
                  <a:pt x="4091602" y="213047"/>
                </a:cubicBezTo>
                <a:cubicBezTo>
                  <a:pt x="4097554" y="214811"/>
                  <a:pt x="4103720" y="216118"/>
                  <a:pt x="4109985" y="216942"/>
                </a:cubicBezTo>
                <a:cubicBezTo>
                  <a:pt x="4116394" y="216275"/>
                  <a:pt x="4122733" y="215099"/>
                  <a:pt x="4128853" y="213435"/>
                </a:cubicBezTo>
                <a:cubicBezTo>
                  <a:pt x="4118959" y="209073"/>
                  <a:pt x="4107519" y="207628"/>
                  <a:pt x="4096439" y="209345"/>
                </a:cubicBezTo>
                <a:close/>
                <a:moveTo>
                  <a:pt x="4449344" y="200190"/>
                </a:moveTo>
                <a:lnTo>
                  <a:pt x="4450794" y="202528"/>
                </a:lnTo>
                <a:cubicBezTo>
                  <a:pt x="4447892" y="202528"/>
                  <a:pt x="4448377" y="206618"/>
                  <a:pt x="4450794" y="208566"/>
                </a:cubicBezTo>
                <a:cubicBezTo>
                  <a:pt x="4457859" y="212523"/>
                  <a:pt x="4466785" y="213605"/>
                  <a:pt x="4474982" y="211488"/>
                </a:cubicBezTo>
                <a:cubicBezTo>
                  <a:pt x="4478733" y="210521"/>
                  <a:pt x="4482192" y="208928"/>
                  <a:pt x="4485143" y="206814"/>
                </a:cubicBezTo>
                <a:cubicBezTo>
                  <a:pt x="4474766" y="200902"/>
                  <a:pt x="4461899" y="198524"/>
                  <a:pt x="4449344" y="200190"/>
                </a:cubicBezTo>
                <a:close/>
                <a:moveTo>
                  <a:pt x="3941636" y="200190"/>
                </a:moveTo>
                <a:lnTo>
                  <a:pt x="3945506" y="206423"/>
                </a:lnTo>
                <a:cubicBezTo>
                  <a:pt x="3949450" y="206847"/>
                  <a:pt x="3953416" y="206847"/>
                  <a:pt x="3957357" y="206423"/>
                </a:cubicBezTo>
                <a:cubicBezTo>
                  <a:pt x="3958810" y="206423"/>
                  <a:pt x="3955425" y="203501"/>
                  <a:pt x="3953972" y="202139"/>
                </a:cubicBezTo>
                <a:close/>
                <a:moveTo>
                  <a:pt x="3712091" y="199606"/>
                </a:moveTo>
                <a:lnTo>
                  <a:pt x="3712091" y="199802"/>
                </a:lnTo>
                <a:lnTo>
                  <a:pt x="3713793" y="199897"/>
                </a:lnTo>
                <a:lnTo>
                  <a:pt x="3808844" y="216163"/>
                </a:lnTo>
                <a:cubicBezTo>
                  <a:pt x="3793968" y="209882"/>
                  <a:pt x="3778155" y="205326"/>
                  <a:pt x="3761873" y="202572"/>
                </a:cubicBezTo>
                <a:lnTo>
                  <a:pt x="3713793" y="199897"/>
                </a:lnTo>
                <a:close/>
                <a:moveTo>
                  <a:pt x="4240359" y="197853"/>
                </a:moveTo>
                <a:cubicBezTo>
                  <a:pt x="4256566" y="201554"/>
                  <a:pt x="4269869" y="204233"/>
                  <a:pt x="4281359" y="205377"/>
                </a:cubicBezTo>
                <a:lnTo>
                  <a:pt x="4302535" y="204196"/>
                </a:lnTo>
                <a:lnTo>
                  <a:pt x="4312923" y="205256"/>
                </a:lnTo>
                <a:lnTo>
                  <a:pt x="4311473" y="203697"/>
                </a:lnTo>
                <a:lnTo>
                  <a:pt x="4302535" y="204196"/>
                </a:lnTo>
                <a:close/>
                <a:moveTo>
                  <a:pt x="3978402" y="194543"/>
                </a:moveTo>
                <a:cubicBezTo>
                  <a:pt x="3970661" y="194348"/>
                  <a:pt x="3967518" y="199217"/>
                  <a:pt x="3975743" y="201164"/>
                </a:cubicBezTo>
                <a:lnTo>
                  <a:pt x="3975743" y="201943"/>
                </a:lnTo>
                <a:cubicBezTo>
                  <a:pt x="3984448" y="203663"/>
                  <a:pt x="3993374" y="204579"/>
                  <a:pt x="4002348" y="204671"/>
                </a:cubicBezTo>
                <a:cubicBezTo>
                  <a:pt x="4006460" y="204671"/>
                  <a:pt x="4005734" y="201164"/>
                  <a:pt x="4008636" y="197659"/>
                </a:cubicBezTo>
                <a:cubicBezTo>
                  <a:pt x="3995576" y="196295"/>
                  <a:pt x="3986142" y="194737"/>
                  <a:pt x="3978402" y="194543"/>
                </a:cubicBezTo>
                <a:close/>
                <a:moveTo>
                  <a:pt x="3854559" y="194348"/>
                </a:moveTo>
                <a:cubicBezTo>
                  <a:pt x="3849721" y="194348"/>
                  <a:pt x="3843190" y="195710"/>
                  <a:pt x="3842948" y="197465"/>
                </a:cubicBezTo>
                <a:cubicBezTo>
                  <a:pt x="3842707" y="199217"/>
                  <a:pt x="3848512" y="203307"/>
                  <a:pt x="3853350" y="204477"/>
                </a:cubicBezTo>
                <a:cubicBezTo>
                  <a:pt x="3864864" y="207677"/>
                  <a:pt x="3876789" y="209769"/>
                  <a:pt x="3888907" y="210709"/>
                </a:cubicBezTo>
                <a:cubicBezTo>
                  <a:pt x="3897155" y="210497"/>
                  <a:pt x="3905330" y="209247"/>
                  <a:pt x="3913095" y="207008"/>
                </a:cubicBezTo>
                <a:lnTo>
                  <a:pt x="3904387" y="201554"/>
                </a:lnTo>
                <a:cubicBezTo>
                  <a:pt x="3887696" y="199217"/>
                  <a:pt x="3871007" y="196295"/>
                  <a:pt x="3854559" y="194348"/>
                </a:cubicBezTo>
                <a:close/>
                <a:moveTo>
                  <a:pt x="4692675" y="187725"/>
                </a:moveTo>
                <a:cubicBezTo>
                  <a:pt x="4693886" y="189614"/>
                  <a:pt x="4695265" y="191438"/>
                  <a:pt x="4696789" y="193179"/>
                </a:cubicBezTo>
                <a:lnTo>
                  <a:pt x="4720977" y="195516"/>
                </a:lnTo>
                <a:lnTo>
                  <a:pt x="4717953" y="191460"/>
                </a:lnTo>
                <a:lnTo>
                  <a:pt x="4719042" y="191620"/>
                </a:lnTo>
                <a:lnTo>
                  <a:pt x="4717348" y="190647"/>
                </a:lnTo>
                <a:lnTo>
                  <a:pt x="4717953" y="191460"/>
                </a:lnTo>
                <a:close/>
                <a:moveTo>
                  <a:pt x="4332759" y="183050"/>
                </a:moveTo>
                <a:lnTo>
                  <a:pt x="4334176" y="184609"/>
                </a:lnTo>
                <a:lnTo>
                  <a:pt x="4318729" y="184609"/>
                </a:lnTo>
                <a:lnTo>
                  <a:pt x="4328889" y="191426"/>
                </a:lnTo>
                <a:cubicBezTo>
                  <a:pt x="4333000" y="191426"/>
                  <a:pt x="4340496" y="191426"/>
                  <a:pt x="4340255" y="191426"/>
                </a:cubicBezTo>
                <a:cubicBezTo>
                  <a:pt x="4340135" y="191426"/>
                  <a:pt x="4338805" y="189819"/>
                  <a:pt x="4337233" y="187969"/>
                </a:cubicBezTo>
                <a:lnTo>
                  <a:pt x="4334176" y="184609"/>
                </a:lnTo>
                <a:lnTo>
                  <a:pt x="4334209" y="184609"/>
                </a:lnTo>
                <a:close/>
                <a:moveTo>
                  <a:pt x="4264548" y="177791"/>
                </a:moveTo>
                <a:cubicBezTo>
                  <a:pt x="4264548" y="177791"/>
                  <a:pt x="4263338" y="179740"/>
                  <a:pt x="4264548" y="179934"/>
                </a:cubicBezTo>
                <a:lnTo>
                  <a:pt x="4284139" y="184415"/>
                </a:lnTo>
                <a:cubicBezTo>
                  <a:pt x="4284236" y="182858"/>
                  <a:pt x="4284236" y="181296"/>
                  <a:pt x="4284139" y="179740"/>
                </a:cubicBezTo>
                <a:close/>
                <a:moveTo>
                  <a:pt x="4499414" y="171170"/>
                </a:moveTo>
                <a:cubicBezTo>
                  <a:pt x="4496511" y="170976"/>
                  <a:pt x="4497962" y="174286"/>
                  <a:pt x="4501349" y="175845"/>
                </a:cubicBezTo>
                <a:lnTo>
                  <a:pt x="4501832" y="177012"/>
                </a:lnTo>
                <a:cubicBezTo>
                  <a:pt x="4508533" y="178736"/>
                  <a:pt x="4515425" y="179975"/>
                  <a:pt x="4522393" y="180713"/>
                </a:cubicBezTo>
                <a:cubicBezTo>
                  <a:pt x="4519732" y="177012"/>
                  <a:pt x="4519732" y="174480"/>
                  <a:pt x="4515862" y="172728"/>
                </a:cubicBezTo>
                <a:cubicBezTo>
                  <a:pt x="4510588" y="171264"/>
                  <a:pt x="4504978" y="170732"/>
                  <a:pt x="4499414" y="171170"/>
                </a:cubicBezTo>
                <a:close/>
                <a:moveTo>
                  <a:pt x="3861575" y="167663"/>
                </a:moveTo>
                <a:lnTo>
                  <a:pt x="3865201" y="172143"/>
                </a:lnTo>
                <a:lnTo>
                  <a:pt x="3881408" y="172143"/>
                </a:lnTo>
                <a:cubicBezTo>
                  <a:pt x="3878991" y="170585"/>
                  <a:pt x="3876812" y="168054"/>
                  <a:pt x="3874150" y="167663"/>
                </a:cubicBezTo>
                <a:cubicBezTo>
                  <a:pt x="3869968" y="167272"/>
                  <a:pt x="3865758" y="167272"/>
                  <a:pt x="3861575" y="167663"/>
                </a:cubicBezTo>
                <a:close/>
                <a:moveTo>
                  <a:pt x="3489802" y="167275"/>
                </a:moveTo>
                <a:lnTo>
                  <a:pt x="3497060" y="170976"/>
                </a:lnTo>
                <a:cubicBezTo>
                  <a:pt x="3498269" y="170976"/>
                  <a:pt x="3500686" y="170976"/>
                  <a:pt x="3500445" y="170976"/>
                </a:cubicBezTo>
                <a:cubicBezTo>
                  <a:pt x="3500204" y="170976"/>
                  <a:pt x="3497784" y="169417"/>
                  <a:pt x="3496334" y="168638"/>
                </a:cubicBezTo>
                <a:close/>
                <a:moveTo>
                  <a:pt x="4870217" y="167080"/>
                </a:moveTo>
                <a:cubicBezTo>
                  <a:pt x="4870217" y="167080"/>
                  <a:pt x="4870217" y="168638"/>
                  <a:pt x="4870217" y="170000"/>
                </a:cubicBezTo>
                <a:cubicBezTo>
                  <a:pt x="4876989" y="171869"/>
                  <a:pt x="4883955" y="173235"/>
                  <a:pt x="4891020" y="174092"/>
                </a:cubicBezTo>
                <a:cubicBezTo>
                  <a:pt x="4898468" y="174151"/>
                  <a:pt x="4905919" y="173695"/>
                  <a:pt x="4913273" y="172728"/>
                </a:cubicBezTo>
                <a:cubicBezTo>
                  <a:pt x="4909159" y="170759"/>
                  <a:pt x="4904781" y="169191"/>
                  <a:pt x="4900210" y="168054"/>
                </a:cubicBezTo>
                <a:lnTo>
                  <a:pt x="4899242" y="167080"/>
                </a:lnTo>
                <a:cubicBezTo>
                  <a:pt x="4886179" y="164547"/>
                  <a:pt x="4875054" y="163964"/>
                  <a:pt x="4870217" y="167080"/>
                </a:cubicBezTo>
                <a:close/>
                <a:moveTo>
                  <a:pt x="4294540" y="162406"/>
                </a:moveTo>
                <a:cubicBezTo>
                  <a:pt x="4294540" y="165522"/>
                  <a:pt x="4294540" y="166884"/>
                  <a:pt x="4294540" y="168248"/>
                </a:cubicBezTo>
                <a:cubicBezTo>
                  <a:pt x="4303490" y="168248"/>
                  <a:pt x="4312441" y="170391"/>
                  <a:pt x="4321149" y="170976"/>
                </a:cubicBezTo>
                <a:lnTo>
                  <a:pt x="4319354" y="166930"/>
                </a:lnTo>
                <a:lnTo>
                  <a:pt x="4320179" y="167080"/>
                </a:lnTo>
                <a:lnTo>
                  <a:pt x="4318729" y="165522"/>
                </a:lnTo>
                <a:lnTo>
                  <a:pt x="4319354" y="166930"/>
                </a:lnTo>
                <a:close/>
                <a:moveTo>
                  <a:pt x="3048612" y="161821"/>
                </a:moveTo>
                <a:cubicBezTo>
                  <a:pt x="3040968" y="160365"/>
                  <a:pt x="3032987" y="160434"/>
                  <a:pt x="3025391" y="162015"/>
                </a:cubicBezTo>
                <a:lnTo>
                  <a:pt x="3026117" y="162015"/>
                </a:lnTo>
                <a:cubicBezTo>
                  <a:pt x="3028294" y="168833"/>
                  <a:pt x="3043774" y="170976"/>
                  <a:pt x="3059255" y="172338"/>
                </a:cubicBezTo>
                <a:cubicBezTo>
                  <a:pt x="3061433" y="169027"/>
                  <a:pt x="3066753" y="165326"/>
                  <a:pt x="3048612" y="161821"/>
                </a:cubicBezTo>
                <a:close/>
                <a:moveTo>
                  <a:pt x="4017316" y="160482"/>
                </a:moveTo>
                <a:cubicBezTo>
                  <a:pt x="4010211" y="159192"/>
                  <a:pt x="4003922" y="158997"/>
                  <a:pt x="3999931" y="160847"/>
                </a:cubicBezTo>
                <a:cubicBezTo>
                  <a:pt x="3991947" y="164547"/>
                  <a:pt x="3983966" y="164352"/>
                  <a:pt x="3966550" y="160847"/>
                </a:cubicBezTo>
                <a:cubicBezTo>
                  <a:pt x="3949135" y="157341"/>
                  <a:pt x="3945991" y="164937"/>
                  <a:pt x="3958327" y="170197"/>
                </a:cubicBezTo>
                <a:lnTo>
                  <a:pt x="3957601" y="171170"/>
                </a:lnTo>
                <a:cubicBezTo>
                  <a:pt x="3968244" y="176233"/>
                  <a:pt x="3981789" y="180713"/>
                  <a:pt x="3993882" y="185973"/>
                </a:cubicBezTo>
                <a:cubicBezTo>
                  <a:pt x="4013113" y="188809"/>
                  <a:pt x="4032971" y="187048"/>
                  <a:pt x="4050966" y="180908"/>
                </a:cubicBezTo>
                <a:cubicBezTo>
                  <a:pt x="4058224" y="177597"/>
                  <a:pt x="4054110" y="171755"/>
                  <a:pt x="4039597" y="166690"/>
                </a:cubicBezTo>
                <a:cubicBezTo>
                  <a:pt x="4032342" y="164158"/>
                  <a:pt x="4024421" y="161772"/>
                  <a:pt x="4017316" y="160482"/>
                </a:cubicBezTo>
                <a:close/>
                <a:moveTo>
                  <a:pt x="2942428" y="157925"/>
                </a:moveTo>
                <a:cubicBezTo>
                  <a:pt x="2942428" y="159484"/>
                  <a:pt x="2940008" y="160847"/>
                  <a:pt x="2942428" y="162209"/>
                </a:cubicBezTo>
                <a:cubicBezTo>
                  <a:pt x="2946562" y="164117"/>
                  <a:pt x="2951062" y="165496"/>
                  <a:pt x="2955730" y="166301"/>
                </a:cubicBezTo>
                <a:cubicBezTo>
                  <a:pt x="2967584" y="168833"/>
                  <a:pt x="2981611" y="172728"/>
                  <a:pt x="2987417" y="168442"/>
                </a:cubicBezTo>
                <a:cubicBezTo>
                  <a:pt x="2987417" y="168442"/>
                  <a:pt x="2986208" y="164743"/>
                  <a:pt x="2983061" y="163379"/>
                </a:cubicBezTo>
                <a:cubicBezTo>
                  <a:pt x="2970557" y="158169"/>
                  <a:pt x="2956359" y="156261"/>
                  <a:pt x="2942428" y="157925"/>
                </a:cubicBezTo>
                <a:close/>
                <a:moveTo>
                  <a:pt x="4399515" y="157341"/>
                </a:moveTo>
                <a:lnTo>
                  <a:pt x="4400968" y="159678"/>
                </a:lnTo>
                <a:cubicBezTo>
                  <a:pt x="4394680" y="157950"/>
                  <a:pt x="4388004" y="157287"/>
                  <a:pt x="4381376" y="157731"/>
                </a:cubicBezTo>
                <a:cubicBezTo>
                  <a:pt x="4378982" y="157976"/>
                  <a:pt x="4377311" y="159733"/>
                  <a:pt x="4377603" y="161653"/>
                </a:cubicBezTo>
                <a:cubicBezTo>
                  <a:pt x="4377722" y="162369"/>
                  <a:pt x="4378111" y="163040"/>
                  <a:pt x="4378715" y="163573"/>
                </a:cubicBezTo>
                <a:cubicBezTo>
                  <a:pt x="4383771" y="166493"/>
                  <a:pt x="4389551" y="168487"/>
                  <a:pt x="4395645" y="169417"/>
                </a:cubicBezTo>
                <a:cubicBezTo>
                  <a:pt x="4405831" y="170460"/>
                  <a:pt x="4416085" y="170980"/>
                  <a:pt x="4426365" y="170976"/>
                </a:cubicBezTo>
                <a:cubicBezTo>
                  <a:pt x="4417850" y="165888"/>
                  <a:pt x="4408878" y="161330"/>
                  <a:pt x="4399515" y="157341"/>
                </a:cubicBezTo>
                <a:close/>
                <a:moveTo>
                  <a:pt x="3692741" y="155198"/>
                </a:moveTo>
                <a:lnTo>
                  <a:pt x="3662021" y="157731"/>
                </a:lnTo>
                <a:lnTo>
                  <a:pt x="3698061" y="174092"/>
                </a:lnTo>
                <a:lnTo>
                  <a:pt x="3714994" y="171170"/>
                </a:lnTo>
                <a:cubicBezTo>
                  <a:pt x="3710083" y="169628"/>
                  <a:pt x="3705367" y="167669"/>
                  <a:pt x="3700964" y="165326"/>
                </a:cubicBezTo>
                <a:cubicBezTo>
                  <a:pt x="3697675" y="162259"/>
                  <a:pt x="3694917" y="158854"/>
                  <a:pt x="3692741" y="155198"/>
                </a:cubicBezTo>
                <a:close/>
                <a:moveTo>
                  <a:pt x="3613645" y="153251"/>
                </a:moveTo>
                <a:cubicBezTo>
                  <a:pt x="3613645" y="153251"/>
                  <a:pt x="3616548" y="157535"/>
                  <a:pt x="3617515" y="157535"/>
                </a:cubicBezTo>
                <a:cubicBezTo>
                  <a:pt x="3623998" y="158412"/>
                  <a:pt x="3630553" y="158931"/>
                  <a:pt x="3637110" y="159093"/>
                </a:cubicBezTo>
                <a:cubicBezTo>
                  <a:pt x="3637110" y="159093"/>
                  <a:pt x="3634931" y="155977"/>
                  <a:pt x="3633239" y="153251"/>
                </a:cubicBezTo>
                <a:close/>
                <a:moveTo>
                  <a:pt x="2872315" y="146377"/>
                </a:moveTo>
                <a:cubicBezTo>
                  <a:pt x="2863653" y="145121"/>
                  <a:pt x="2854697" y="145182"/>
                  <a:pt x="2845917" y="146628"/>
                </a:cubicBezTo>
                <a:cubicBezTo>
                  <a:pt x="2847608" y="147992"/>
                  <a:pt x="2845676" y="149940"/>
                  <a:pt x="2849061" y="150914"/>
                </a:cubicBezTo>
                <a:lnTo>
                  <a:pt x="2847852" y="150914"/>
                </a:lnTo>
                <a:cubicBezTo>
                  <a:pt x="2862532" y="156527"/>
                  <a:pt x="2878813" y="158944"/>
                  <a:pt x="2895019" y="157925"/>
                </a:cubicBezTo>
                <a:cubicBezTo>
                  <a:pt x="2897678" y="157925"/>
                  <a:pt x="2898889" y="155198"/>
                  <a:pt x="2896952" y="154030"/>
                </a:cubicBezTo>
                <a:cubicBezTo>
                  <a:pt x="2889345" y="150207"/>
                  <a:pt x="2880977" y="147634"/>
                  <a:pt x="2872315" y="146377"/>
                </a:cubicBezTo>
                <a:close/>
                <a:moveTo>
                  <a:pt x="3782720" y="145848"/>
                </a:moveTo>
                <a:lnTo>
                  <a:pt x="3782720" y="146433"/>
                </a:lnTo>
                <a:cubicBezTo>
                  <a:pt x="3799217" y="155803"/>
                  <a:pt x="3819172" y="160338"/>
                  <a:pt x="3839320" y="159289"/>
                </a:cubicBezTo>
                <a:cubicBezTo>
                  <a:pt x="3822872" y="149744"/>
                  <a:pt x="3822872" y="149744"/>
                  <a:pt x="3782720" y="145848"/>
                </a:cubicBezTo>
                <a:close/>
                <a:moveTo>
                  <a:pt x="2576946" y="140785"/>
                </a:moveTo>
                <a:cubicBezTo>
                  <a:pt x="2577791" y="142462"/>
                  <a:pt x="2578929" y="144037"/>
                  <a:pt x="2580331" y="145460"/>
                </a:cubicBezTo>
                <a:cubicBezTo>
                  <a:pt x="2582484" y="145759"/>
                  <a:pt x="2584709" y="145759"/>
                  <a:pt x="2586862" y="145460"/>
                </a:cubicBezTo>
                <a:cubicBezTo>
                  <a:pt x="2586428" y="144689"/>
                  <a:pt x="2585846" y="143969"/>
                  <a:pt x="2585168" y="143317"/>
                </a:cubicBezTo>
                <a:lnTo>
                  <a:pt x="2588071" y="142149"/>
                </a:lnTo>
                <a:close/>
                <a:moveTo>
                  <a:pt x="3873427" y="133774"/>
                </a:moveTo>
                <a:cubicBezTo>
                  <a:pt x="3873427" y="133774"/>
                  <a:pt x="3869557" y="136696"/>
                  <a:pt x="3871007" y="137084"/>
                </a:cubicBezTo>
                <a:cubicBezTo>
                  <a:pt x="3876545" y="138878"/>
                  <a:pt x="3882205" y="140438"/>
                  <a:pt x="3887940" y="141759"/>
                </a:cubicBezTo>
                <a:cubicBezTo>
                  <a:pt x="3889875" y="139812"/>
                  <a:pt x="3890842" y="138642"/>
                  <a:pt x="3892051" y="137669"/>
                </a:cubicBezTo>
                <a:cubicBezTo>
                  <a:pt x="3885763" y="136305"/>
                  <a:pt x="3879714" y="134747"/>
                  <a:pt x="3873427" y="133774"/>
                </a:cubicBezTo>
                <a:close/>
                <a:moveTo>
                  <a:pt x="2925254" y="132604"/>
                </a:moveTo>
                <a:cubicBezTo>
                  <a:pt x="2922351" y="132604"/>
                  <a:pt x="2923078" y="134941"/>
                  <a:pt x="2922351" y="136305"/>
                </a:cubicBezTo>
                <a:cubicBezTo>
                  <a:pt x="2927456" y="137593"/>
                  <a:pt x="2932727" y="138379"/>
                  <a:pt x="2938073" y="138642"/>
                </a:cubicBezTo>
                <a:lnTo>
                  <a:pt x="2936379" y="137669"/>
                </a:lnTo>
                <a:cubicBezTo>
                  <a:pt x="2939040" y="137669"/>
                  <a:pt x="2938073" y="135137"/>
                  <a:pt x="2938799" y="133774"/>
                </a:cubicBezTo>
                <a:cubicBezTo>
                  <a:pt x="2934325" y="133078"/>
                  <a:pt x="2929799" y="132686"/>
                  <a:pt x="2925254" y="132604"/>
                </a:cubicBezTo>
                <a:close/>
                <a:moveTo>
                  <a:pt x="3505041" y="123645"/>
                </a:moveTo>
                <a:lnTo>
                  <a:pt x="3503591" y="124813"/>
                </a:lnTo>
                <a:cubicBezTo>
                  <a:pt x="3500930" y="124813"/>
                  <a:pt x="3500930" y="126956"/>
                  <a:pt x="3499721" y="128320"/>
                </a:cubicBezTo>
                <a:lnTo>
                  <a:pt x="3519313" y="131242"/>
                </a:lnTo>
                <a:lnTo>
                  <a:pt x="3522698" y="126956"/>
                </a:lnTo>
                <a:cubicBezTo>
                  <a:pt x="3516893" y="125557"/>
                  <a:pt x="3511017" y="124451"/>
                  <a:pt x="3505041" y="123645"/>
                </a:cubicBezTo>
                <a:close/>
                <a:moveTo>
                  <a:pt x="3177777" y="122282"/>
                </a:moveTo>
                <a:lnTo>
                  <a:pt x="3177807" y="122476"/>
                </a:lnTo>
                <a:lnTo>
                  <a:pt x="3158668" y="122476"/>
                </a:lnTo>
                <a:cubicBezTo>
                  <a:pt x="3156248" y="123451"/>
                  <a:pt x="3159877" y="126371"/>
                  <a:pt x="3160844" y="128514"/>
                </a:cubicBezTo>
                <a:cubicBezTo>
                  <a:pt x="3166794" y="129582"/>
                  <a:pt x="3172891" y="130105"/>
                  <a:pt x="3178986" y="130072"/>
                </a:cubicBezTo>
                <a:lnTo>
                  <a:pt x="3177807" y="122476"/>
                </a:lnTo>
                <a:lnTo>
                  <a:pt x="3178745" y="122476"/>
                </a:lnTo>
                <a:close/>
                <a:moveTo>
                  <a:pt x="4512719" y="121893"/>
                </a:moveTo>
                <a:cubicBezTo>
                  <a:pt x="4512719" y="121893"/>
                  <a:pt x="4515136" y="124813"/>
                  <a:pt x="4516586" y="126371"/>
                </a:cubicBezTo>
                <a:cubicBezTo>
                  <a:pt x="4525052" y="126371"/>
                  <a:pt x="4533760" y="126371"/>
                  <a:pt x="4541985" y="126371"/>
                </a:cubicBezTo>
                <a:cubicBezTo>
                  <a:pt x="4540484" y="124809"/>
                  <a:pt x="4538864" y="123314"/>
                  <a:pt x="4537147" y="121893"/>
                </a:cubicBezTo>
                <a:lnTo>
                  <a:pt x="4536906" y="121893"/>
                </a:lnTo>
                <a:cubicBezTo>
                  <a:pt x="4528440" y="121893"/>
                  <a:pt x="4520456" y="121893"/>
                  <a:pt x="4512719" y="121893"/>
                </a:cubicBezTo>
                <a:close/>
                <a:moveTo>
                  <a:pt x="3552209" y="119359"/>
                </a:moveTo>
                <a:lnTo>
                  <a:pt x="3552209" y="120138"/>
                </a:lnTo>
                <a:cubicBezTo>
                  <a:pt x="3552209" y="120138"/>
                  <a:pt x="3552209" y="123645"/>
                  <a:pt x="3555111" y="124424"/>
                </a:cubicBezTo>
                <a:cubicBezTo>
                  <a:pt x="3562366" y="126371"/>
                  <a:pt x="3570348" y="127929"/>
                  <a:pt x="3582684" y="130463"/>
                </a:cubicBezTo>
                <a:lnTo>
                  <a:pt x="3578091" y="122087"/>
                </a:lnTo>
                <a:cubicBezTo>
                  <a:pt x="3569383" y="120529"/>
                  <a:pt x="3560675" y="119750"/>
                  <a:pt x="3552209" y="119359"/>
                </a:cubicBezTo>
                <a:close/>
                <a:moveTo>
                  <a:pt x="3664168" y="118508"/>
                </a:moveTo>
                <a:cubicBezTo>
                  <a:pt x="3659784" y="118581"/>
                  <a:pt x="3657063" y="119847"/>
                  <a:pt x="3656216" y="122087"/>
                </a:cubicBezTo>
                <a:cubicBezTo>
                  <a:pt x="3654525" y="126567"/>
                  <a:pt x="3656457" y="126177"/>
                  <a:pt x="3657910" y="130657"/>
                </a:cubicBezTo>
                <a:lnTo>
                  <a:pt x="3657910" y="130463"/>
                </a:lnTo>
                <a:lnTo>
                  <a:pt x="3682098" y="127929"/>
                </a:lnTo>
                <a:cubicBezTo>
                  <a:pt x="3689790" y="131273"/>
                  <a:pt x="3697893" y="133952"/>
                  <a:pt x="3706286" y="135917"/>
                </a:cubicBezTo>
                <a:cubicBezTo>
                  <a:pt x="3723460" y="138642"/>
                  <a:pt x="3736038" y="135917"/>
                  <a:pt x="3731683" y="131046"/>
                </a:cubicBezTo>
                <a:cubicBezTo>
                  <a:pt x="3723798" y="125152"/>
                  <a:pt x="3713397" y="121940"/>
                  <a:pt x="3702657" y="122087"/>
                </a:cubicBezTo>
                <a:cubicBezTo>
                  <a:pt x="3695643" y="122087"/>
                  <a:pt x="3688871" y="122087"/>
                  <a:pt x="3682098" y="122087"/>
                </a:cubicBezTo>
                <a:cubicBezTo>
                  <a:pt x="3674599" y="119555"/>
                  <a:pt x="3668552" y="118435"/>
                  <a:pt x="3664168" y="118508"/>
                </a:cubicBezTo>
                <a:close/>
                <a:moveTo>
                  <a:pt x="2870588" y="118386"/>
                </a:moveTo>
                <a:cubicBezTo>
                  <a:pt x="2863815" y="119750"/>
                  <a:pt x="2868170" y="123451"/>
                  <a:pt x="2877119" y="126956"/>
                </a:cubicBezTo>
                <a:lnTo>
                  <a:pt x="2875910" y="126956"/>
                </a:lnTo>
                <a:cubicBezTo>
                  <a:pt x="2883142" y="130624"/>
                  <a:pt x="2892043" y="131412"/>
                  <a:pt x="2900098" y="129099"/>
                </a:cubicBezTo>
                <a:cubicBezTo>
                  <a:pt x="2903242" y="127150"/>
                  <a:pt x="2900098" y="123451"/>
                  <a:pt x="2900098" y="118386"/>
                </a:cubicBezTo>
                <a:cubicBezTo>
                  <a:pt x="2890278" y="117877"/>
                  <a:pt x="2880407" y="117877"/>
                  <a:pt x="2870588" y="118386"/>
                </a:cubicBezTo>
                <a:close/>
                <a:moveTo>
                  <a:pt x="3749825" y="112348"/>
                </a:moveTo>
                <a:cubicBezTo>
                  <a:pt x="3736762" y="114102"/>
                  <a:pt x="3723702" y="114102"/>
                  <a:pt x="3722008" y="116634"/>
                </a:cubicBezTo>
                <a:cubicBezTo>
                  <a:pt x="3720317" y="119165"/>
                  <a:pt x="3731201" y="125009"/>
                  <a:pt x="3767481" y="131825"/>
                </a:cubicBezTo>
                <a:close/>
                <a:moveTo>
                  <a:pt x="4883521" y="108649"/>
                </a:moveTo>
                <a:cubicBezTo>
                  <a:pt x="4883521" y="108649"/>
                  <a:pt x="4883521" y="110207"/>
                  <a:pt x="4883521" y="110986"/>
                </a:cubicBezTo>
                <a:cubicBezTo>
                  <a:pt x="4885215" y="111642"/>
                  <a:pt x="4887002" y="112100"/>
                  <a:pt x="4888841" y="112348"/>
                </a:cubicBezTo>
                <a:lnTo>
                  <a:pt x="4892711" y="112348"/>
                </a:lnTo>
                <a:close/>
                <a:moveTo>
                  <a:pt x="2794547" y="101490"/>
                </a:moveTo>
                <a:cubicBezTo>
                  <a:pt x="2788530" y="100663"/>
                  <a:pt x="2783753" y="101247"/>
                  <a:pt x="2780608" y="103974"/>
                </a:cubicBezTo>
                <a:lnTo>
                  <a:pt x="2782784" y="104557"/>
                </a:lnTo>
                <a:cubicBezTo>
                  <a:pt x="2782784" y="104557"/>
                  <a:pt x="2784722" y="108452"/>
                  <a:pt x="2787624" y="109428"/>
                </a:cubicBezTo>
                <a:cubicBezTo>
                  <a:pt x="2807942" y="115464"/>
                  <a:pt x="2811812" y="111568"/>
                  <a:pt x="2815924" y="107479"/>
                </a:cubicBezTo>
                <a:cubicBezTo>
                  <a:pt x="2807821" y="104558"/>
                  <a:pt x="2800564" y="102318"/>
                  <a:pt x="2794547" y="101490"/>
                </a:cubicBezTo>
                <a:close/>
                <a:moveTo>
                  <a:pt x="3578332" y="97935"/>
                </a:moveTo>
                <a:lnTo>
                  <a:pt x="3576879" y="99299"/>
                </a:lnTo>
                <a:cubicBezTo>
                  <a:pt x="3589942" y="109777"/>
                  <a:pt x="3608640" y="114309"/>
                  <a:pt x="3626708" y="111374"/>
                </a:cubicBezTo>
                <a:cubicBezTo>
                  <a:pt x="3613838" y="101353"/>
                  <a:pt x="3596133" y="96430"/>
                  <a:pt x="3578332" y="97935"/>
                </a:cubicBezTo>
                <a:close/>
                <a:moveTo>
                  <a:pt x="3102552" y="87028"/>
                </a:moveTo>
                <a:cubicBezTo>
                  <a:pt x="3121902" y="95404"/>
                  <a:pt x="3121902" y="95404"/>
                  <a:pt x="3138591" y="90533"/>
                </a:cubicBezTo>
                <a:close/>
                <a:moveTo>
                  <a:pt x="3272595" y="83133"/>
                </a:moveTo>
                <a:cubicBezTo>
                  <a:pt x="3258564" y="82939"/>
                  <a:pt x="3260258" y="86055"/>
                  <a:pt x="3265578" y="89950"/>
                </a:cubicBezTo>
                <a:cubicBezTo>
                  <a:pt x="3274118" y="95523"/>
                  <a:pt x="3285221" y="97864"/>
                  <a:pt x="3296056" y="96377"/>
                </a:cubicBezTo>
                <a:cubicBezTo>
                  <a:pt x="3298377" y="96105"/>
                  <a:pt x="3300505" y="95212"/>
                  <a:pt x="3302103" y="93846"/>
                </a:cubicBezTo>
                <a:cubicBezTo>
                  <a:pt x="3300894" y="93067"/>
                  <a:pt x="3299200" y="92288"/>
                  <a:pt x="3298959" y="91509"/>
                </a:cubicBezTo>
                <a:lnTo>
                  <a:pt x="3298959" y="91703"/>
                </a:lnTo>
                <a:cubicBezTo>
                  <a:pt x="3296056" y="86249"/>
                  <a:pt x="3286622" y="83327"/>
                  <a:pt x="3272595" y="83133"/>
                </a:cubicBezTo>
                <a:close/>
                <a:moveTo>
                  <a:pt x="4485869" y="72031"/>
                </a:moveTo>
                <a:cubicBezTo>
                  <a:pt x="4477644" y="74563"/>
                  <a:pt x="4481999" y="78847"/>
                  <a:pt x="4495303" y="83133"/>
                </a:cubicBezTo>
                <a:cubicBezTo>
                  <a:pt x="4508604" y="87417"/>
                  <a:pt x="4517312" y="88392"/>
                  <a:pt x="4519491" y="85276"/>
                </a:cubicBezTo>
                <a:cubicBezTo>
                  <a:pt x="4521667" y="82159"/>
                  <a:pt x="4517797" y="78068"/>
                  <a:pt x="4514653" y="72031"/>
                </a:cubicBezTo>
                <a:cubicBezTo>
                  <a:pt x="4505075" y="71373"/>
                  <a:pt x="4495448" y="71373"/>
                  <a:pt x="4485869" y="72031"/>
                </a:cubicBezTo>
                <a:close/>
                <a:moveTo>
                  <a:pt x="2444636" y="68524"/>
                </a:moveTo>
                <a:cubicBezTo>
                  <a:pt x="2439799" y="68524"/>
                  <a:pt x="2447054" y="72614"/>
                  <a:pt x="2448506" y="72810"/>
                </a:cubicBezTo>
                <a:cubicBezTo>
                  <a:pt x="2455279" y="72810"/>
                  <a:pt x="2461810" y="74172"/>
                  <a:pt x="2468583" y="74757"/>
                </a:cubicBezTo>
                <a:lnTo>
                  <a:pt x="2461567" y="68524"/>
                </a:lnTo>
                <a:cubicBezTo>
                  <a:pt x="2455520" y="68524"/>
                  <a:pt x="2449474" y="68524"/>
                  <a:pt x="2444636" y="68524"/>
                </a:cubicBezTo>
                <a:close/>
                <a:moveTo>
                  <a:pt x="2354777" y="65944"/>
                </a:moveTo>
                <a:cubicBezTo>
                  <a:pt x="2346674" y="64970"/>
                  <a:pt x="2339418" y="66090"/>
                  <a:pt x="2324905" y="68330"/>
                </a:cubicBezTo>
                <a:cubicBezTo>
                  <a:pt x="2344014" y="76716"/>
                  <a:pt x="2366097" y="79667"/>
                  <a:pt x="2387552" y="76706"/>
                </a:cubicBezTo>
                <a:lnTo>
                  <a:pt x="2389729" y="76121"/>
                </a:lnTo>
                <a:cubicBezTo>
                  <a:pt x="2371830" y="69985"/>
                  <a:pt x="2362880" y="66918"/>
                  <a:pt x="2354777" y="65944"/>
                </a:cubicBezTo>
                <a:close/>
                <a:moveTo>
                  <a:pt x="2791009" y="65798"/>
                </a:moveTo>
                <a:lnTo>
                  <a:pt x="2797782" y="67160"/>
                </a:lnTo>
                <a:cubicBezTo>
                  <a:pt x="2796477" y="66606"/>
                  <a:pt x="2795098" y="66150"/>
                  <a:pt x="2793671" y="65798"/>
                </a:cubicBezTo>
                <a:cubicBezTo>
                  <a:pt x="2792800" y="65606"/>
                  <a:pt x="2791880" y="65606"/>
                  <a:pt x="2791009" y="65798"/>
                </a:cubicBezTo>
                <a:close/>
                <a:moveTo>
                  <a:pt x="2588797" y="65408"/>
                </a:moveTo>
                <a:cubicBezTo>
                  <a:pt x="2584541" y="66334"/>
                  <a:pt x="2580331" y="67441"/>
                  <a:pt x="2576219" y="68719"/>
                </a:cubicBezTo>
                <a:cubicBezTo>
                  <a:pt x="2580041" y="69723"/>
                  <a:pt x="2583911" y="70567"/>
                  <a:pt x="2587830" y="71252"/>
                </a:cubicBezTo>
                <a:lnTo>
                  <a:pt x="2590732" y="70082"/>
                </a:lnTo>
                <a:cubicBezTo>
                  <a:pt x="2593876" y="68915"/>
                  <a:pt x="2594361" y="66966"/>
                  <a:pt x="2596052" y="65408"/>
                </a:cubicBezTo>
                <a:cubicBezTo>
                  <a:pt x="2593635" y="65201"/>
                  <a:pt x="2591217" y="65201"/>
                  <a:pt x="2588797" y="65408"/>
                </a:cubicBezTo>
                <a:close/>
                <a:moveTo>
                  <a:pt x="2940249" y="61707"/>
                </a:moveTo>
                <a:cubicBezTo>
                  <a:pt x="2933720" y="63461"/>
                  <a:pt x="2932994" y="67357"/>
                  <a:pt x="2929850" y="70473"/>
                </a:cubicBezTo>
                <a:lnTo>
                  <a:pt x="2942428" y="75342"/>
                </a:lnTo>
                <a:cubicBezTo>
                  <a:pt x="2951352" y="75119"/>
                  <a:pt x="2960252" y="74338"/>
                  <a:pt x="2969034" y="73005"/>
                </a:cubicBezTo>
                <a:cubicBezTo>
                  <a:pt x="2975806" y="70862"/>
                  <a:pt x="2975321" y="66772"/>
                  <a:pt x="2964681" y="63850"/>
                </a:cubicBezTo>
                <a:lnTo>
                  <a:pt x="2964437" y="63850"/>
                </a:lnTo>
                <a:cubicBezTo>
                  <a:pt x="2956626" y="61885"/>
                  <a:pt x="2948401" y="61157"/>
                  <a:pt x="2940249" y="61707"/>
                </a:cubicBezTo>
                <a:close/>
                <a:moveTo>
                  <a:pt x="2718445" y="54695"/>
                </a:moveTo>
                <a:cubicBezTo>
                  <a:pt x="2714334" y="55016"/>
                  <a:pt x="2710319" y="55942"/>
                  <a:pt x="2706594" y="57423"/>
                </a:cubicBezTo>
                <a:cubicBezTo>
                  <a:pt x="2712640" y="59370"/>
                  <a:pt x="2718445" y="61512"/>
                  <a:pt x="2724492" y="63265"/>
                </a:cubicBezTo>
                <a:cubicBezTo>
                  <a:pt x="2730538" y="65019"/>
                  <a:pt x="2733684" y="65214"/>
                  <a:pt x="2738281" y="66187"/>
                </a:cubicBezTo>
                <a:cubicBezTo>
                  <a:pt x="2733440" y="65993"/>
                  <a:pt x="2734893" y="64629"/>
                  <a:pt x="2734167" y="63071"/>
                </a:cubicBezTo>
                <a:lnTo>
                  <a:pt x="2739248" y="61903"/>
                </a:lnTo>
                <a:cubicBezTo>
                  <a:pt x="2734215" y="56873"/>
                  <a:pt x="2726427" y="54173"/>
                  <a:pt x="2718445" y="54695"/>
                </a:cubicBezTo>
                <a:close/>
                <a:moveTo>
                  <a:pt x="4114099" y="39892"/>
                </a:moveTo>
                <a:lnTo>
                  <a:pt x="4114822" y="40671"/>
                </a:lnTo>
                <a:cubicBezTo>
                  <a:pt x="4106600" y="40671"/>
                  <a:pt x="4099101" y="41841"/>
                  <a:pt x="4093537" y="42814"/>
                </a:cubicBezTo>
                <a:cubicBezTo>
                  <a:pt x="4092087" y="42814"/>
                  <a:pt x="4093537" y="46321"/>
                  <a:pt x="4096924" y="47100"/>
                </a:cubicBezTo>
                <a:cubicBezTo>
                  <a:pt x="4104520" y="50221"/>
                  <a:pt x="4113517" y="50221"/>
                  <a:pt x="4121113" y="47100"/>
                </a:cubicBezTo>
                <a:cubicBezTo>
                  <a:pt x="4121354" y="45931"/>
                  <a:pt x="4117242" y="43594"/>
                  <a:pt x="4114099" y="39892"/>
                </a:cubicBezTo>
                <a:close/>
                <a:moveTo>
                  <a:pt x="2614194" y="39309"/>
                </a:moveTo>
                <a:cubicBezTo>
                  <a:pt x="2611535" y="44763"/>
                  <a:pt x="2612985" y="48659"/>
                  <a:pt x="2614194" y="52554"/>
                </a:cubicBezTo>
                <a:lnTo>
                  <a:pt x="2618308" y="51384"/>
                </a:lnTo>
                <a:cubicBezTo>
                  <a:pt x="2640221" y="56936"/>
                  <a:pt x="2660419" y="66165"/>
                  <a:pt x="2677568" y="78458"/>
                </a:cubicBezTo>
                <a:lnTo>
                  <a:pt x="2682162" y="80990"/>
                </a:lnTo>
                <a:lnTo>
                  <a:pt x="2687243" y="83912"/>
                </a:lnTo>
                <a:cubicBezTo>
                  <a:pt x="2718712" y="90110"/>
                  <a:pt x="2751704" y="89165"/>
                  <a:pt x="2782543" y="81184"/>
                </a:cubicBezTo>
                <a:cubicBezTo>
                  <a:pt x="2773594" y="72420"/>
                  <a:pt x="2754002" y="70082"/>
                  <a:pt x="2737554" y="66381"/>
                </a:cubicBezTo>
                <a:lnTo>
                  <a:pt x="2698127" y="67745"/>
                </a:lnTo>
                <a:cubicBezTo>
                  <a:pt x="2673939" y="56644"/>
                  <a:pt x="2660394" y="41256"/>
                  <a:pt x="2614194" y="39309"/>
                </a:cubicBezTo>
                <a:close/>
                <a:moveTo>
                  <a:pt x="2716751" y="38334"/>
                </a:moveTo>
                <a:cubicBezTo>
                  <a:pt x="2714093" y="39504"/>
                  <a:pt x="2715060" y="43594"/>
                  <a:pt x="2718686" y="44763"/>
                </a:cubicBezTo>
                <a:cubicBezTo>
                  <a:pt x="2741181" y="54803"/>
                  <a:pt x="2765780" y="61406"/>
                  <a:pt x="2791251" y="64240"/>
                </a:cubicBezTo>
                <a:cubicBezTo>
                  <a:pt x="2788592" y="60345"/>
                  <a:pt x="2786172" y="56253"/>
                  <a:pt x="2783754" y="52358"/>
                </a:cubicBezTo>
                <a:cubicBezTo>
                  <a:pt x="2761257" y="48074"/>
                  <a:pt x="2745777" y="43399"/>
                  <a:pt x="2729573" y="39504"/>
                </a:cubicBezTo>
                <a:lnTo>
                  <a:pt x="2734652" y="38334"/>
                </a:lnTo>
                <a:cubicBezTo>
                  <a:pt x="2728750" y="37263"/>
                  <a:pt x="2722653" y="37263"/>
                  <a:pt x="2716751" y="38334"/>
                </a:cubicBezTo>
                <a:close/>
                <a:moveTo>
                  <a:pt x="3982757" y="34635"/>
                </a:moveTo>
                <a:lnTo>
                  <a:pt x="3985174" y="36387"/>
                </a:lnTo>
                <a:lnTo>
                  <a:pt x="3990497" y="36387"/>
                </a:lnTo>
                <a:lnTo>
                  <a:pt x="3988318" y="34635"/>
                </a:lnTo>
                <a:cubicBezTo>
                  <a:pt x="3986457" y="34521"/>
                  <a:pt x="3984618" y="34521"/>
                  <a:pt x="3982757" y="34635"/>
                </a:cubicBezTo>
                <a:close/>
                <a:moveTo>
                  <a:pt x="2814715" y="33271"/>
                </a:moveTo>
                <a:cubicBezTo>
                  <a:pt x="2808884" y="33044"/>
                  <a:pt x="2803056" y="33306"/>
                  <a:pt x="2797300" y="34050"/>
                </a:cubicBezTo>
                <a:cubicBezTo>
                  <a:pt x="2802305" y="37985"/>
                  <a:pt x="2808135" y="41211"/>
                  <a:pt x="2814471" y="43594"/>
                </a:cubicBezTo>
                <a:cubicBezTo>
                  <a:pt x="2840523" y="50384"/>
                  <a:pt x="2868363" y="51327"/>
                  <a:pt x="2895019" y="46321"/>
                </a:cubicBezTo>
                <a:cubicBezTo>
                  <a:pt x="2859462" y="40477"/>
                  <a:pt x="2836968" y="36582"/>
                  <a:pt x="2814715" y="33271"/>
                </a:cubicBezTo>
                <a:close/>
                <a:moveTo>
                  <a:pt x="2423592" y="30543"/>
                </a:moveTo>
                <a:cubicBezTo>
                  <a:pt x="2421901" y="30543"/>
                  <a:pt x="2421174" y="32686"/>
                  <a:pt x="2420207" y="33856"/>
                </a:cubicBezTo>
                <a:lnTo>
                  <a:pt x="2444395" y="39504"/>
                </a:lnTo>
                <a:lnTo>
                  <a:pt x="2447780" y="34635"/>
                </a:lnTo>
                <a:cubicBezTo>
                  <a:pt x="2439557" y="33271"/>
                  <a:pt x="2431091" y="31519"/>
                  <a:pt x="2423592" y="30543"/>
                </a:cubicBezTo>
                <a:close/>
                <a:moveTo>
                  <a:pt x="2192354" y="29692"/>
                </a:moveTo>
                <a:cubicBezTo>
                  <a:pt x="2185521" y="29084"/>
                  <a:pt x="2180260" y="29668"/>
                  <a:pt x="2178082" y="33271"/>
                </a:cubicBezTo>
                <a:cubicBezTo>
                  <a:pt x="2195256" y="37946"/>
                  <a:pt x="2208319" y="39309"/>
                  <a:pt x="2216059" y="33271"/>
                </a:cubicBezTo>
                <a:cubicBezTo>
                  <a:pt x="2207593" y="32102"/>
                  <a:pt x="2199188" y="30301"/>
                  <a:pt x="2192354" y="29692"/>
                </a:cubicBezTo>
                <a:close/>
                <a:moveTo>
                  <a:pt x="2537518" y="28791"/>
                </a:moveTo>
                <a:lnTo>
                  <a:pt x="2537518" y="29960"/>
                </a:lnTo>
                <a:cubicBezTo>
                  <a:pt x="2522279" y="27427"/>
                  <a:pt x="2511636" y="27623"/>
                  <a:pt x="2506316" y="31322"/>
                </a:cubicBezTo>
                <a:cubicBezTo>
                  <a:pt x="2519354" y="38584"/>
                  <a:pt x="2534085" y="43622"/>
                  <a:pt x="2549614" y="46125"/>
                </a:cubicBezTo>
                <a:cubicBezTo>
                  <a:pt x="2559289" y="48988"/>
                  <a:pt x="2569932" y="48988"/>
                  <a:pt x="2579607" y="46125"/>
                </a:cubicBezTo>
                <a:cubicBezTo>
                  <a:pt x="2586862" y="42229"/>
                  <a:pt x="2573558" y="38140"/>
                  <a:pt x="2563641" y="34439"/>
                </a:cubicBezTo>
                <a:cubicBezTo>
                  <a:pt x="2555419" y="30934"/>
                  <a:pt x="2546711" y="30155"/>
                  <a:pt x="2537518" y="28791"/>
                </a:cubicBezTo>
                <a:close/>
                <a:moveTo>
                  <a:pt x="4078269" y="28353"/>
                </a:moveTo>
                <a:cubicBezTo>
                  <a:pt x="4073522" y="28256"/>
                  <a:pt x="4070075" y="28791"/>
                  <a:pt x="4070075" y="31322"/>
                </a:cubicBezTo>
                <a:cubicBezTo>
                  <a:pt x="4070075" y="31322"/>
                  <a:pt x="4072251" y="33077"/>
                  <a:pt x="4073945" y="33465"/>
                </a:cubicBezTo>
                <a:cubicBezTo>
                  <a:pt x="4081952" y="37228"/>
                  <a:pt x="4091843" y="37228"/>
                  <a:pt x="4099827" y="33465"/>
                </a:cubicBezTo>
                <a:cubicBezTo>
                  <a:pt x="4101036" y="33465"/>
                  <a:pt x="4099827" y="32101"/>
                  <a:pt x="4101277" y="31519"/>
                </a:cubicBezTo>
                <a:lnTo>
                  <a:pt x="4094113" y="29174"/>
                </a:lnTo>
                <a:lnTo>
                  <a:pt x="4094263" y="29181"/>
                </a:lnTo>
                <a:lnTo>
                  <a:pt x="4093537" y="28985"/>
                </a:lnTo>
                <a:lnTo>
                  <a:pt x="4094113" y="29174"/>
                </a:lnTo>
                <a:close/>
                <a:moveTo>
                  <a:pt x="1960390" y="13403"/>
                </a:moveTo>
                <a:cubicBezTo>
                  <a:pt x="1957972" y="13403"/>
                  <a:pt x="1960390" y="17104"/>
                  <a:pt x="1962327" y="19053"/>
                </a:cubicBezTo>
                <a:cubicBezTo>
                  <a:pt x="1968422" y="20249"/>
                  <a:pt x="1974661" y="20904"/>
                  <a:pt x="1980951" y="21000"/>
                </a:cubicBezTo>
                <a:cubicBezTo>
                  <a:pt x="1983369" y="19832"/>
                  <a:pt x="1980466" y="16910"/>
                  <a:pt x="1979984" y="13403"/>
                </a:cubicBezTo>
                <a:close/>
                <a:moveTo>
                  <a:pt x="2230814" y="6782"/>
                </a:moveTo>
                <a:cubicBezTo>
                  <a:pt x="2227911" y="7950"/>
                  <a:pt x="2228152" y="10872"/>
                  <a:pt x="2230814" y="12821"/>
                </a:cubicBezTo>
                <a:cubicBezTo>
                  <a:pt x="2239496" y="17481"/>
                  <a:pt x="2250286" y="18834"/>
                  <a:pt x="2260322" y="16520"/>
                </a:cubicBezTo>
                <a:cubicBezTo>
                  <a:pt x="2263951" y="14767"/>
                  <a:pt x="2263709" y="11845"/>
                  <a:pt x="2264677" y="9898"/>
                </a:cubicBezTo>
                <a:cubicBezTo>
                  <a:pt x="2254519" y="4862"/>
                  <a:pt x="2242109" y="3721"/>
                  <a:pt x="2230814" y="6782"/>
                </a:cubicBezTo>
                <a:close/>
                <a:moveTo>
                  <a:pt x="2535705" y="6295"/>
                </a:moveTo>
                <a:cubicBezTo>
                  <a:pt x="2527602" y="5905"/>
                  <a:pt x="2520709" y="6587"/>
                  <a:pt x="2518653" y="8534"/>
                </a:cubicBezTo>
                <a:cubicBezTo>
                  <a:pt x="2518653" y="8534"/>
                  <a:pt x="2520344" y="12041"/>
                  <a:pt x="2523488" y="13209"/>
                </a:cubicBezTo>
                <a:cubicBezTo>
                  <a:pt x="2535753" y="18908"/>
                  <a:pt x="2550629" y="19632"/>
                  <a:pt x="2563641" y="15158"/>
                </a:cubicBezTo>
                <a:cubicBezTo>
                  <a:pt x="2564850" y="13209"/>
                  <a:pt x="2561465" y="11066"/>
                  <a:pt x="2560013" y="9508"/>
                </a:cubicBezTo>
                <a:lnTo>
                  <a:pt x="2560013" y="10483"/>
                </a:lnTo>
                <a:cubicBezTo>
                  <a:pt x="2553120" y="8146"/>
                  <a:pt x="2543808" y="6685"/>
                  <a:pt x="2535705" y="6295"/>
                </a:cubicBezTo>
                <a:close/>
                <a:moveTo>
                  <a:pt x="2576946" y="2302"/>
                </a:moveTo>
                <a:cubicBezTo>
                  <a:pt x="2580719" y="3735"/>
                  <a:pt x="2584589" y="4972"/>
                  <a:pt x="2588556" y="6003"/>
                </a:cubicBezTo>
                <a:cubicBezTo>
                  <a:pt x="2590491" y="6189"/>
                  <a:pt x="2592426" y="6189"/>
                  <a:pt x="2594361" y="6003"/>
                </a:cubicBezTo>
                <a:lnTo>
                  <a:pt x="2587588" y="2302"/>
                </a:lnTo>
                <a:close/>
                <a:moveTo>
                  <a:pt x="0" y="99"/>
                </a:moveTo>
                <a:lnTo>
                  <a:pt x="1358013" y="99"/>
                </a:lnTo>
                <a:lnTo>
                  <a:pt x="1354238" y="1523"/>
                </a:lnTo>
                <a:cubicBezTo>
                  <a:pt x="1365655" y="2355"/>
                  <a:pt x="1377169" y="2355"/>
                  <a:pt x="1388583" y="1523"/>
                </a:cubicBezTo>
                <a:lnTo>
                  <a:pt x="1389114" y="99"/>
                </a:lnTo>
                <a:lnTo>
                  <a:pt x="1482477" y="99"/>
                </a:lnTo>
                <a:lnTo>
                  <a:pt x="1486547" y="8146"/>
                </a:lnTo>
                <a:cubicBezTo>
                  <a:pt x="1515039" y="6261"/>
                  <a:pt x="1543702" y="7109"/>
                  <a:pt x="1571930" y="10677"/>
                </a:cubicBezTo>
                <a:lnTo>
                  <a:pt x="1590072" y="10677"/>
                </a:lnTo>
                <a:lnTo>
                  <a:pt x="1571689" y="6976"/>
                </a:lnTo>
                <a:lnTo>
                  <a:pt x="1550857" y="99"/>
                </a:lnTo>
                <a:lnTo>
                  <a:pt x="2109632" y="99"/>
                </a:lnTo>
                <a:lnTo>
                  <a:pt x="2105180" y="4506"/>
                </a:lnTo>
                <a:cubicBezTo>
                  <a:pt x="2105206" y="4682"/>
                  <a:pt x="2105229" y="4858"/>
                  <a:pt x="2105277" y="5030"/>
                </a:cubicBezTo>
                <a:cubicBezTo>
                  <a:pt x="2108471" y="7279"/>
                  <a:pt x="2112291" y="8882"/>
                  <a:pt x="2116405" y="9704"/>
                </a:cubicBezTo>
                <a:cubicBezTo>
                  <a:pt x="2139963" y="15154"/>
                  <a:pt x="2164707" y="16481"/>
                  <a:pt x="2188969" y="13599"/>
                </a:cubicBezTo>
                <a:cubicBezTo>
                  <a:pt x="2177007" y="8191"/>
                  <a:pt x="2164193" y="4251"/>
                  <a:pt x="2150950" y="1856"/>
                </a:cubicBezTo>
                <a:lnTo>
                  <a:pt x="2122154" y="99"/>
                </a:lnTo>
                <a:lnTo>
                  <a:pt x="3699799" y="99"/>
                </a:lnTo>
                <a:lnTo>
                  <a:pt x="3712333" y="1134"/>
                </a:lnTo>
                <a:lnTo>
                  <a:pt x="3710740" y="99"/>
                </a:lnTo>
                <a:lnTo>
                  <a:pt x="3921297" y="99"/>
                </a:lnTo>
                <a:lnTo>
                  <a:pt x="3919141" y="1913"/>
                </a:lnTo>
                <a:lnTo>
                  <a:pt x="3924464" y="3666"/>
                </a:lnTo>
                <a:lnTo>
                  <a:pt x="3929083" y="99"/>
                </a:lnTo>
                <a:lnTo>
                  <a:pt x="3969070" y="99"/>
                </a:lnTo>
                <a:lnTo>
                  <a:pt x="3966550" y="4833"/>
                </a:lnTo>
                <a:cubicBezTo>
                  <a:pt x="3972622" y="7500"/>
                  <a:pt x="3979273" y="9217"/>
                  <a:pt x="3986142" y="9898"/>
                </a:cubicBezTo>
                <a:cubicBezTo>
                  <a:pt x="3995406" y="10387"/>
                  <a:pt x="4004695" y="10387"/>
                  <a:pt x="4013959" y="9898"/>
                </a:cubicBezTo>
                <a:lnTo>
                  <a:pt x="4013959" y="3879"/>
                </a:lnTo>
                <a:lnTo>
                  <a:pt x="4014685" y="4054"/>
                </a:lnTo>
                <a:lnTo>
                  <a:pt x="4013959" y="3860"/>
                </a:lnTo>
                <a:lnTo>
                  <a:pt x="4013959" y="3879"/>
                </a:lnTo>
                <a:lnTo>
                  <a:pt x="3998313" y="99"/>
                </a:lnTo>
                <a:lnTo>
                  <a:pt x="4052679" y="99"/>
                </a:lnTo>
                <a:lnTo>
                  <a:pt x="4052901" y="159"/>
                </a:lnTo>
                <a:cubicBezTo>
                  <a:pt x="4047555" y="-232"/>
                  <a:pt x="4042162" y="97"/>
                  <a:pt x="4036938" y="1134"/>
                </a:cubicBezTo>
                <a:cubicBezTo>
                  <a:pt x="4038873" y="3154"/>
                  <a:pt x="4041461" y="4704"/>
                  <a:pt x="4044437" y="5612"/>
                </a:cubicBezTo>
                <a:cubicBezTo>
                  <a:pt x="4053772" y="7369"/>
                  <a:pt x="4063206" y="8669"/>
                  <a:pt x="4072736" y="9508"/>
                </a:cubicBezTo>
                <a:cubicBezTo>
                  <a:pt x="4075395" y="9508"/>
                  <a:pt x="4076606" y="7755"/>
                  <a:pt x="4080235" y="6003"/>
                </a:cubicBezTo>
                <a:lnTo>
                  <a:pt x="4052803" y="99"/>
                </a:lnTo>
                <a:lnTo>
                  <a:pt x="4619573" y="99"/>
                </a:lnTo>
                <a:lnTo>
                  <a:pt x="4621322" y="5030"/>
                </a:lnTo>
                <a:cubicBezTo>
                  <a:pt x="4632859" y="10692"/>
                  <a:pt x="4646333" y="13221"/>
                  <a:pt x="4659782" y="12236"/>
                </a:cubicBezTo>
                <a:cubicBezTo>
                  <a:pt x="4661714" y="11651"/>
                  <a:pt x="4659782" y="8146"/>
                  <a:pt x="4657603" y="6391"/>
                </a:cubicBezTo>
                <a:lnTo>
                  <a:pt x="4658570" y="6391"/>
                </a:lnTo>
                <a:lnTo>
                  <a:pt x="4622395" y="99"/>
                </a:lnTo>
                <a:lnTo>
                  <a:pt x="12190737" y="99"/>
                </a:lnTo>
                <a:lnTo>
                  <a:pt x="12190737" y="769705"/>
                </a:lnTo>
                <a:cubicBezTo>
                  <a:pt x="12172839" y="760941"/>
                  <a:pt x="12166549" y="752759"/>
                  <a:pt x="12139217" y="752177"/>
                </a:cubicBezTo>
                <a:cubicBezTo>
                  <a:pt x="12147655" y="757377"/>
                  <a:pt x="12156460" y="762186"/>
                  <a:pt x="12165581" y="766589"/>
                </a:cubicBezTo>
                <a:cubicBezTo>
                  <a:pt x="12173456" y="768634"/>
                  <a:pt x="12181557" y="770075"/>
                  <a:pt x="12189769" y="770875"/>
                </a:cubicBezTo>
                <a:lnTo>
                  <a:pt x="12189769" y="1063033"/>
                </a:lnTo>
                <a:cubicBezTo>
                  <a:pt x="12187199" y="1061046"/>
                  <a:pt x="12184449" y="1059234"/>
                  <a:pt x="12181547" y="1057580"/>
                </a:cubicBezTo>
                <a:lnTo>
                  <a:pt x="12126092" y="1058914"/>
                </a:lnTo>
                <a:lnTo>
                  <a:pt x="12124945" y="1056604"/>
                </a:lnTo>
                <a:cubicBezTo>
                  <a:pt x="12109709" y="1052320"/>
                  <a:pt x="12096163" y="1049983"/>
                  <a:pt x="12094470" y="1056604"/>
                </a:cubicBezTo>
                <a:cubicBezTo>
                  <a:pt x="12092776" y="1063228"/>
                  <a:pt x="12101969" y="1065953"/>
                  <a:pt x="12130750" y="1069849"/>
                </a:cubicBezTo>
                <a:lnTo>
                  <a:pt x="12130750" y="1068291"/>
                </a:lnTo>
                <a:lnTo>
                  <a:pt x="12126317" y="1059366"/>
                </a:lnTo>
                <a:lnTo>
                  <a:pt x="12152642" y="1067508"/>
                </a:lnTo>
                <a:cubicBezTo>
                  <a:pt x="12162319" y="1069154"/>
                  <a:pt x="12172318" y="1069568"/>
                  <a:pt x="12182273" y="1068681"/>
                </a:cubicBezTo>
                <a:cubicBezTo>
                  <a:pt x="12184840" y="1068953"/>
                  <a:pt x="12187443" y="1068953"/>
                  <a:pt x="12190013" y="1068681"/>
                </a:cubicBezTo>
                <a:lnTo>
                  <a:pt x="12190013" y="1082120"/>
                </a:lnTo>
                <a:lnTo>
                  <a:pt x="12130027" y="1078809"/>
                </a:lnTo>
                <a:cubicBezTo>
                  <a:pt x="12147749" y="1088878"/>
                  <a:pt x="12168423" y="1095054"/>
                  <a:pt x="12190013" y="1096728"/>
                </a:cubicBezTo>
                <a:lnTo>
                  <a:pt x="12190013" y="1216318"/>
                </a:lnTo>
                <a:lnTo>
                  <a:pt x="12185417" y="1216318"/>
                </a:lnTo>
                <a:cubicBezTo>
                  <a:pt x="12165340" y="1213980"/>
                  <a:pt x="12145263" y="1212034"/>
                  <a:pt x="12126157" y="1211255"/>
                </a:cubicBezTo>
                <a:cubicBezTo>
                  <a:pt x="12107047" y="1210475"/>
                  <a:pt x="12085521" y="1211255"/>
                  <a:pt x="12065685" y="1211255"/>
                </a:cubicBezTo>
                <a:cubicBezTo>
                  <a:pt x="12062541" y="1211255"/>
                  <a:pt x="12062056" y="1213398"/>
                  <a:pt x="12059880" y="1214565"/>
                </a:cubicBezTo>
                <a:cubicBezTo>
                  <a:pt x="12093743" y="1234042"/>
                  <a:pt x="12113094" y="1220604"/>
                  <a:pt x="12139217" y="1222941"/>
                </a:cubicBezTo>
                <a:cubicBezTo>
                  <a:pt x="12143430" y="1227849"/>
                  <a:pt x="12148123" y="1232466"/>
                  <a:pt x="12153247" y="1236770"/>
                </a:cubicBezTo>
                <a:cubicBezTo>
                  <a:pt x="12159052" y="1241445"/>
                  <a:pt x="12184932" y="1244561"/>
                  <a:pt x="12178644" y="1250403"/>
                </a:cubicBezTo>
                <a:cubicBezTo>
                  <a:pt x="12156632" y="1249236"/>
                  <a:pt x="12134138" y="1247093"/>
                  <a:pt x="12114303" y="1247093"/>
                </a:cubicBezTo>
                <a:cubicBezTo>
                  <a:pt x="12074467" y="1248281"/>
                  <a:pt x="12034801" y="1242281"/>
                  <a:pt x="11998200" y="1229562"/>
                </a:cubicBezTo>
                <a:cubicBezTo>
                  <a:pt x="11990206" y="1228532"/>
                  <a:pt x="11982097" y="1228200"/>
                  <a:pt x="11974012" y="1228589"/>
                </a:cubicBezTo>
                <a:cubicBezTo>
                  <a:pt x="11980784" y="1233848"/>
                  <a:pt x="11987316" y="1238911"/>
                  <a:pt x="11970868" y="1240081"/>
                </a:cubicBezTo>
                <a:lnTo>
                  <a:pt x="11914510" y="1243586"/>
                </a:lnTo>
                <a:lnTo>
                  <a:pt x="11999167" y="1262090"/>
                </a:lnTo>
                <a:lnTo>
                  <a:pt x="11957081" y="1267349"/>
                </a:lnTo>
                <a:cubicBezTo>
                  <a:pt x="11958966" y="1268498"/>
                  <a:pt x="11961096" y="1269355"/>
                  <a:pt x="11963369" y="1269881"/>
                </a:cubicBezTo>
                <a:lnTo>
                  <a:pt x="11953694" y="1278451"/>
                </a:lnTo>
                <a:lnTo>
                  <a:pt x="12003764" y="1296370"/>
                </a:lnTo>
                <a:cubicBezTo>
                  <a:pt x="11997468" y="1296934"/>
                  <a:pt x="11991242" y="1297928"/>
                  <a:pt x="11985140" y="1299292"/>
                </a:cubicBezTo>
                <a:cubicBezTo>
                  <a:pt x="11985140" y="1299292"/>
                  <a:pt x="11990218" y="1303576"/>
                  <a:pt x="11993121" y="1303966"/>
                </a:cubicBezTo>
                <a:cubicBezTo>
                  <a:pt x="12031370" y="1312283"/>
                  <a:pt x="12070343" y="1318282"/>
                  <a:pt x="12109709" y="1321885"/>
                </a:cubicBezTo>
                <a:cubicBezTo>
                  <a:pt x="12138163" y="1322820"/>
                  <a:pt x="12165868" y="1329521"/>
                  <a:pt x="12190254" y="1341363"/>
                </a:cubicBezTo>
                <a:lnTo>
                  <a:pt x="12190254" y="1342726"/>
                </a:lnTo>
                <a:cubicBezTo>
                  <a:pt x="12173860" y="1339688"/>
                  <a:pt x="12156820" y="1339688"/>
                  <a:pt x="12140426" y="1342726"/>
                </a:cubicBezTo>
                <a:lnTo>
                  <a:pt x="12190254" y="1355580"/>
                </a:lnTo>
                <a:lnTo>
                  <a:pt x="12190254" y="1356750"/>
                </a:lnTo>
                <a:cubicBezTo>
                  <a:pt x="12180323" y="1357529"/>
                  <a:pt x="12170300" y="1356730"/>
                  <a:pt x="12160744" y="1354413"/>
                </a:cubicBezTo>
                <a:cubicBezTo>
                  <a:pt x="12136556" y="1347401"/>
                  <a:pt x="12114303" y="1340389"/>
                  <a:pt x="12096646" y="1347010"/>
                </a:cubicBezTo>
                <a:lnTo>
                  <a:pt x="12021664" y="1338635"/>
                </a:lnTo>
                <a:cubicBezTo>
                  <a:pt x="12021664" y="1342142"/>
                  <a:pt x="12023599" y="1345258"/>
                  <a:pt x="12024567" y="1349348"/>
                </a:cubicBezTo>
                <a:cubicBezTo>
                  <a:pt x="12053107" y="1354996"/>
                  <a:pt x="12080683" y="1360255"/>
                  <a:pt x="12107530" y="1366293"/>
                </a:cubicBezTo>
                <a:cubicBezTo>
                  <a:pt x="12134379" y="1372332"/>
                  <a:pt x="12162679" y="1379344"/>
                  <a:pt x="12190254" y="1385771"/>
                </a:cubicBezTo>
                <a:lnTo>
                  <a:pt x="12105839" y="1379538"/>
                </a:lnTo>
                <a:cubicBezTo>
                  <a:pt x="12108353" y="1381427"/>
                  <a:pt x="12111316" y="1382887"/>
                  <a:pt x="12114546" y="1383822"/>
                </a:cubicBezTo>
                <a:lnTo>
                  <a:pt x="12190254" y="1396872"/>
                </a:lnTo>
                <a:lnTo>
                  <a:pt x="12190254" y="1405442"/>
                </a:lnTo>
                <a:cubicBezTo>
                  <a:pt x="12147683" y="1397651"/>
                  <a:pt x="12105112" y="1389666"/>
                  <a:pt x="12062541" y="1384992"/>
                </a:cubicBezTo>
                <a:lnTo>
                  <a:pt x="12047787" y="1384992"/>
                </a:lnTo>
                <a:lnTo>
                  <a:pt x="12062783" y="1388887"/>
                </a:lnTo>
                <a:cubicBezTo>
                  <a:pt x="12077587" y="1399481"/>
                  <a:pt x="12096455" y="1405675"/>
                  <a:pt x="12116238" y="1406416"/>
                </a:cubicBezTo>
                <a:cubicBezTo>
                  <a:pt x="12141650" y="1407507"/>
                  <a:pt x="12166663" y="1411967"/>
                  <a:pt x="12190254" y="1419660"/>
                </a:cubicBezTo>
                <a:lnTo>
                  <a:pt x="12190254" y="1420635"/>
                </a:lnTo>
                <a:cubicBezTo>
                  <a:pt x="12164060" y="1423322"/>
                  <a:pt x="12137467" y="1422018"/>
                  <a:pt x="12111885" y="1416740"/>
                </a:cubicBezTo>
                <a:cubicBezTo>
                  <a:pt x="12081651" y="1411481"/>
                  <a:pt x="12050931" y="1406806"/>
                  <a:pt x="12020697" y="1402911"/>
                </a:cubicBezTo>
                <a:cubicBezTo>
                  <a:pt x="12002555" y="1400768"/>
                  <a:pt x="12007634" y="1406221"/>
                  <a:pt x="12010778" y="1410507"/>
                </a:cubicBezTo>
                <a:lnTo>
                  <a:pt x="11988283" y="1417519"/>
                </a:lnTo>
                <a:cubicBezTo>
                  <a:pt x="12026743" y="1425893"/>
                  <a:pt x="12039080" y="1417519"/>
                  <a:pt x="12065926" y="1417519"/>
                </a:cubicBezTo>
                <a:lnTo>
                  <a:pt x="12093985" y="1425893"/>
                </a:lnTo>
                <a:lnTo>
                  <a:pt x="12081407" y="1433684"/>
                </a:lnTo>
                <a:lnTo>
                  <a:pt x="12137282" y="1443033"/>
                </a:lnTo>
                <a:cubicBezTo>
                  <a:pt x="12146231" y="1447513"/>
                  <a:pt x="12155424" y="1451603"/>
                  <a:pt x="12162679" y="1455694"/>
                </a:cubicBezTo>
                <a:cubicBezTo>
                  <a:pt x="12169936" y="1459784"/>
                  <a:pt x="12162679" y="1460952"/>
                  <a:pt x="12155424" y="1461731"/>
                </a:cubicBezTo>
                <a:cubicBezTo>
                  <a:pt x="12142018" y="1457017"/>
                  <a:pt x="12127464" y="1454838"/>
                  <a:pt x="12112853" y="1455304"/>
                </a:cubicBezTo>
                <a:cubicBezTo>
                  <a:pt x="12086638" y="1443773"/>
                  <a:pt x="12057333" y="1437561"/>
                  <a:pt x="12027469" y="1437191"/>
                </a:cubicBezTo>
                <a:cubicBezTo>
                  <a:pt x="12003281" y="1436217"/>
                  <a:pt x="12001102" y="1443423"/>
                  <a:pt x="11988042" y="1446734"/>
                </a:cubicBezTo>
                <a:cubicBezTo>
                  <a:pt x="11958049" y="1442838"/>
                  <a:pt x="11927814" y="1439528"/>
                  <a:pt x="11897821" y="1434853"/>
                </a:cubicBezTo>
                <a:cubicBezTo>
                  <a:pt x="11875083" y="1431346"/>
                  <a:pt x="11852348" y="1425310"/>
                  <a:pt x="11829610" y="1421415"/>
                </a:cubicBezTo>
                <a:cubicBezTo>
                  <a:pt x="11806874" y="1417519"/>
                  <a:pt x="11792117" y="1423946"/>
                  <a:pt x="11766721" y="1416740"/>
                </a:cubicBezTo>
                <a:cubicBezTo>
                  <a:pt x="11775428" y="1413624"/>
                  <a:pt x="11764786" y="1409532"/>
                  <a:pt x="11755352" y="1405636"/>
                </a:cubicBezTo>
                <a:lnTo>
                  <a:pt x="11754886" y="1405935"/>
                </a:lnTo>
                <a:lnTo>
                  <a:pt x="11755595" y="1404078"/>
                </a:lnTo>
                <a:lnTo>
                  <a:pt x="11769382" y="1394146"/>
                </a:lnTo>
                <a:lnTo>
                  <a:pt x="11711813" y="1386550"/>
                </a:lnTo>
                <a:lnTo>
                  <a:pt x="11754167" y="1406396"/>
                </a:lnTo>
                <a:lnTo>
                  <a:pt x="11743500" y="1413233"/>
                </a:lnTo>
                <a:lnTo>
                  <a:pt x="11742774" y="1413233"/>
                </a:lnTo>
                <a:lnTo>
                  <a:pt x="11652553" y="1421024"/>
                </a:lnTo>
                <a:cubicBezTo>
                  <a:pt x="11636105" y="1416544"/>
                  <a:pt x="11621351" y="1413039"/>
                  <a:pt x="11607564" y="1408949"/>
                </a:cubicBezTo>
                <a:cubicBezTo>
                  <a:pt x="11591614" y="1403669"/>
                  <a:pt x="11574491" y="1401099"/>
                  <a:pt x="11557253" y="1401352"/>
                </a:cubicBezTo>
                <a:cubicBezTo>
                  <a:pt x="11540805" y="1401352"/>
                  <a:pt x="11520002" y="1399404"/>
                  <a:pt x="11501861" y="1398430"/>
                </a:cubicBezTo>
                <a:cubicBezTo>
                  <a:pt x="11492670" y="1403299"/>
                  <a:pt x="11485413" y="1407779"/>
                  <a:pt x="11498717" y="1416740"/>
                </a:cubicBezTo>
                <a:lnTo>
                  <a:pt x="11527742" y="1423361"/>
                </a:lnTo>
                <a:cubicBezTo>
                  <a:pt x="11538639" y="1425970"/>
                  <a:pt x="11550115" y="1426653"/>
                  <a:pt x="11561364" y="1425310"/>
                </a:cubicBezTo>
                <a:cubicBezTo>
                  <a:pt x="11580474" y="1423361"/>
                  <a:pt x="11544190" y="1415376"/>
                  <a:pt x="11557977" y="1413427"/>
                </a:cubicBezTo>
                <a:cubicBezTo>
                  <a:pt x="11576119" y="1418881"/>
                  <a:pt x="11594987" y="1423946"/>
                  <a:pt x="11611676" y="1429788"/>
                </a:cubicBezTo>
                <a:cubicBezTo>
                  <a:pt x="11619416" y="1432516"/>
                  <a:pt x="11621833" y="1436996"/>
                  <a:pt x="11628606" y="1440307"/>
                </a:cubicBezTo>
                <a:cubicBezTo>
                  <a:pt x="11647487" y="1450707"/>
                  <a:pt x="11670954" y="1454175"/>
                  <a:pt x="11693189" y="1449850"/>
                </a:cubicBezTo>
                <a:cubicBezTo>
                  <a:pt x="11701940" y="1447630"/>
                  <a:pt x="11710503" y="1444961"/>
                  <a:pt x="11718829" y="1441865"/>
                </a:cubicBezTo>
                <a:lnTo>
                  <a:pt x="11767206" y="1458226"/>
                </a:lnTo>
                <a:cubicBezTo>
                  <a:pt x="11764478" y="1457895"/>
                  <a:pt x="11761708" y="1457895"/>
                  <a:pt x="11758980" y="1458226"/>
                </a:cubicBezTo>
                <a:cubicBezTo>
                  <a:pt x="11757345" y="1457253"/>
                  <a:pt x="11755555" y="1456474"/>
                  <a:pt x="11753660" y="1455889"/>
                </a:cubicBezTo>
                <a:lnTo>
                  <a:pt x="11735277" y="1453357"/>
                </a:lnTo>
                <a:cubicBezTo>
                  <a:pt x="11738434" y="1455928"/>
                  <a:pt x="11741921" y="1458206"/>
                  <a:pt x="11745676" y="1460173"/>
                </a:cubicBezTo>
                <a:cubicBezTo>
                  <a:pt x="11750034" y="1461089"/>
                  <a:pt x="11754488" y="1461674"/>
                  <a:pt x="11758980" y="1461927"/>
                </a:cubicBezTo>
                <a:lnTo>
                  <a:pt x="11787765" y="1467185"/>
                </a:lnTo>
                <a:lnTo>
                  <a:pt x="11772767" y="1459199"/>
                </a:lnTo>
                <a:lnTo>
                  <a:pt x="11801551" y="1466405"/>
                </a:lnTo>
                <a:cubicBezTo>
                  <a:pt x="11810927" y="1466581"/>
                  <a:pt x="11820252" y="1467555"/>
                  <a:pt x="11829368" y="1469328"/>
                </a:cubicBezTo>
                <a:cubicBezTo>
                  <a:pt x="11870949" y="1483468"/>
                  <a:pt x="11914122" y="1494357"/>
                  <a:pt x="11958290" y="1501855"/>
                </a:cubicBezTo>
                <a:cubicBezTo>
                  <a:pt x="11969855" y="1503589"/>
                  <a:pt x="11980873" y="1507172"/>
                  <a:pt x="11990703" y="1512372"/>
                </a:cubicBezTo>
                <a:cubicBezTo>
                  <a:pt x="11998695" y="1519831"/>
                  <a:pt x="12005592" y="1527992"/>
                  <a:pt x="12011263" y="1536720"/>
                </a:cubicBezTo>
                <a:lnTo>
                  <a:pt x="11890322" y="1517243"/>
                </a:lnTo>
                <a:lnTo>
                  <a:pt x="11834206" y="1496011"/>
                </a:lnTo>
                <a:cubicBezTo>
                  <a:pt x="11821387" y="1494843"/>
                  <a:pt x="11802519" y="1489390"/>
                  <a:pt x="11801069" y="1496011"/>
                </a:cubicBezTo>
                <a:lnTo>
                  <a:pt x="11840737" y="1507697"/>
                </a:lnTo>
                <a:cubicBezTo>
                  <a:pt x="11823078" y="1508437"/>
                  <a:pt x="11805409" y="1506393"/>
                  <a:pt x="11788732" y="1501661"/>
                </a:cubicBezTo>
                <a:cubicBezTo>
                  <a:pt x="11772043" y="1499323"/>
                  <a:pt x="11755837" y="1497960"/>
                  <a:pt x="11740356" y="1496207"/>
                </a:cubicBezTo>
                <a:lnTo>
                  <a:pt x="11731874" y="1488796"/>
                </a:lnTo>
                <a:lnTo>
                  <a:pt x="11731709" y="1482572"/>
                </a:lnTo>
                <a:lnTo>
                  <a:pt x="11714710" y="1479604"/>
                </a:lnTo>
                <a:lnTo>
                  <a:pt x="11704799" y="1474975"/>
                </a:lnTo>
                <a:lnTo>
                  <a:pt x="11708669" y="1474975"/>
                </a:lnTo>
                <a:cubicBezTo>
                  <a:pt x="11633637" y="1451312"/>
                  <a:pt x="11554640" y="1436800"/>
                  <a:pt x="11474287" y="1431931"/>
                </a:cubicBezTo>
                <a:cubicBezTo>
                  <a:pt x="11473079" y="1433880"/>
                  <a:pt x="11470417" y="1435827"/>
                  <a:pt x="11471144" y="1438358"/>
                </a:cubicBezTo>
                <a:cubicBezTo>
                  <a:pt x="11475255" y="1452382"/>
                  <a:pt x="11458322" y="1457835"/>
                  <a:pt x="11415510" y="1453551"/>
                </a:cubicBezTo>
                <a:cubicBezTo>
                  <a:pt x="11404961" y="1452967"/>
                  <a:pt x="11394374" y="1452967"/>
                  <a:pt x="11383823" y="1453551"/>
                </a:cubicBezTo>
                <a:cubicBezTo>
                  <a:pt x="11387452" y="1473029"/>
                  <a:pt x="11405352" y="1494843"/>
                  <a:pt x="11383823" y="1509646"/>
                </a:cubicBezTo>
                <a:lnTo>
                  <a:pt x="11352379" y="1509646"/>
                </a:lnTo>
                <a:lnTo>
                  <a:pt x="11376568" y="1527174"/>
                </a:lnTo>
                <a:lnTo>
                  <a:pt x="11323354" y="1524254"/>
                </a:lnTo>
                <a:cubicBezTo>
                  <a:pt x="11328674" y="1533213"/>
                  <a:pt x="11333755" y="1540810"/>
                  <a:pt x="11338108" y="1548406"/>
                </a:cubicBezTo>
                <a:cubicBezTo>
                  <a:pt x="11339802" y="1551717"/>
                  <a:pt x="11344639" y="1556586"/>
                  <a:pt x="11340528" y="1557755"/>
                </a:cubicBezTo>
                <a:cubicBezTo>
                  <a:pt x="11316340" y="1565156"/>
                  <a:pt x="11342704" y="1575089"/>
                  <a:pt x="11362781" y="1584827"/>
                </a:cubicBezTo>
                <a:cubicBezTo>
                  <a:pt x="11351648" y="1583289"/>
                  <a:pt x="11340657" y="1581128"/>
                  <a:pt x="11329885" y="1578400"/>
                </a:cubicBezTo>
                <a:cubicBezTo>
                  <a:pt x="11315520" y="1573589"/>
                  <a:pt x="11301614" y="1567922"/>
                  <a:pt x="11288282" y="1561454"/>
                </a:cubicBezTo>
                <a:cubicBezTo>
                  <a:pt x="11259345" y="1547899"/>
                  <a:pt x="11226680" y="1540341"/>
                  <a:pt x="11193221" y="1539446"/>
                </a:cubicBezTo>
                <a:lnTo>
                  <a:pt x="11203140" y="1528929"/>
                </a:lnTo>
                <a:cubicBezTo>
                  <a:pt x="11150167" y="1511398"/>
                  <a:pt x="11098403" y="1511204"/>
                  <a:pt x="11049060" y="1500297"/>
                </a:cubicBezTo>
                <a:cubicBezTo>
                  <a:pt x="11040271" y="1498933"/>
                  <a:pt x="11031243" y="1498933"/>
                  <a:pt x="11022454" y="1500297"/>
                </a:cubicBezTo>
                <a:cubicBezTo>
                  <a:pt x="11003246" y="1501972"/>
                  <a:pt x="10983814" y="1500452"/>
                  <a:pt x="10965370" y="1495817"/>
                </a:cubicBezTo>
                <a:cubicBezTo>
                  <a:pt x="10945293" y="1491921"/>
                  <a:pt x="10925461" y="1486858"/>
                  <a:pt x="10905625" y="1482378"/>
                </a:cubicBezTo>
                <a:lnTo>
                  <a:pt x="10884581" y="1481208"/>
                </a:lnTo>
                <a:cubicBezTo>
                  <a:pt x="10824594" y="1479067"/>
                  <a:pt x="10817098" y="1481208"/>
                  <a:pt x="10825806" y="1504581"/>
                </a:cubicBezTo>
                <a:cubicBezTo>
                  <a:pt x="10807664" y="1506918"/>
                  <a:pt x="10789763" y="1509840"/>
                  <a:pt x="10770172" y="1511593"/>
                </a:cubicBezTo>
                <a:cubicBezTo>
                  <a:pt x="10751377" y="1513288"/>
                  <a:pt x="10732464" y="1509413"/>
                  <a:pt x="10716958" y="1500685"/>
                </a:cubicBezTo>
                <a:cubicBezTo>
                  <a:pt x="10708250" y="1495622"/>
                  <a:pt x="10707042" y="1489390"/>
                  <a:pt x="10689385" y="1485688"/>
                </a:cubicBezTo>
                <a:cubicBezTo>
                  <a:pt x="10664313" y="1478306"/>
                  <a:pt x="10640374" y="1468626"/>
                  <a:pt x="10618029" y="1456862"/>
                </a:cubicBezTo>
                <a:cubicBezTo>
                  <a:pt x="10586655" y="1453513"/>
                  <a:pt x="10555090" y="1451429"/>
                  <a:pt x="10523453" y="1450629"/>
                </a:cubicBezTo>
                <a:lnTo>
                  <a:pt x="10538207" y="1464068"/>
                </a:lnTo>
                <a:cubicBezTo>
                  <a:pt x="10486688" y="1449071"/>
                  <a:pt x="10477497" y="1448098"/>
                  <a:pt x="10438311" y="1454915"/>
                </a:cubicBezTo>
                <a:cubicBezTo>
                  <a:pt x="10482817" y="1467185"/>
                  <a:pt x="10528050" y="1470301"/>
                  <a:pt x="10583440" y="1480820"/>
                </a:cubicBezTo>
                <a:cubicBezTo>
                  <a:pt x="10568445" y="1480820"/>
                  <a:pt x="10563607" y="1481987"/>
                  <a:pt x="10557558" y="1480820"/>
                </a:cubicBezTo>
                <a:cubicBezTo>
                  <a:pt x="10536516" y="1479261"/>
                  <a:pt x="10511117" y="1475366"/>
                  <a:pt x="10526356" y="1488999"/>
                </a:cubicBezTo>
                <a:cubicBezTo>
                  <a:pt x="10528776" y="1491142"/>
                  <a:pt x="10504588" y="1492894"/>
                  <a:pt x="10507006" y="1494453"/>
                </a:cubicBezTo>
                <a:cubicBezTo>
                  <a:pt x="10526841" y="1508673"/>
                  <a:pt x="10493219" y="1512177"/>
                  <a:pt x="10497815" y="1521917"/>
                </a:cubicBezTo>
                <a:cubicBezTo>
                  <a:pt x="10524246" y="1537615"/>
                  <a:pt x="10553216" y="1550334"/>
                  <a:pt x="10583925" y="1559702"/>
                </a:cubicBezTo>
                <a:lnTo>
                  <a:pt x="10585616" y="1559702"/>
                </a:lnTo>
                <a:lnTo>
                  <a:pt x="10596503" y="1564571"/>
                </a:lnTo>
                <a:lnTo>
                  <a:pt x="10595050" y="1564571"/>
                </a:lnTo>
                <a:cubicBezTo>
                  <a:pt x="10595050" y="1572362"/>
                  <a:pt x="10608837" y="1579958"/>
                  <a:pt x="10625770" y="1587361"/>
                </a:cubicBezTo>
                <a:cubicBezTo>
                  <a:pt x="10617303" y="1593593"/>
                  <a:pt x="10570380" y="1584827"/>
                  <a:pt x="10581990" y="1597098"/>
                </a:cubicBezTo>
                <a:cubicBezTo>
                  <a:pt x="10593600" y="1609369"/>
                  <a:pt x="10626978" y="1609564"/>
                  <a:pt x="10647055" y="1616575"/>
                </a:cubicBezTo>
                <a:cubicBezTo>
                  <a:pt x="10649231" y="1616575"/>
                  <a:pt x="10655763" y="1616575"/>
                  <a:pt x="10660601" y="1616575"/>
                </a:cubicBezTo>
                <a:cubicBezTo>
                  <a:pt x="10696158" y="1621250"/>
                  <a:pt x="10706800" y="1625730"/>
                  <a:pt x="10711394" y="1636053"/>
                </a:cubicBezTo>
                <a:cubicBezTo>
                  <a:pt x="10715991" y="1646375"/>
                  <a:pt x="10704139" y="1652414"/>
                  <a:pt x="10688659" y="1657088"/>
                </a:cubicBezTo>
                <a:cubicBezTo>
                  <a:pt x="10667373" y="1663515"/>
                  <a:pt x="10670276" y="1673060"/>
                  <a:pt x="10692770" y="1689031"/>
                </a:cubicBezTo>
                <a:lnTo>
                  <a:pt x="10734859" y="1693121"/>
                </a:lnTo>
                <a:cubicBezTo>
                  <a:pt x="10729295" y="1695654"/>
                  <a:pt x="10728086" y="1698965"/>
                  <a:pt x="10738970" y="1703639"/>
                </a:cubicBezTo>
                <a:cubicBezTo>
                  <a:pt x="10749854" y="1708314"/>
                  <a:pt x="10763158" y="1709872"/>
                  <a:pt x="10763158" y="1716299"/>
                </a:cubicBezTo>
                <a:cubicBezTo>
                  <a:pt x="10749138" y="1716377"/>
                  <a:pt x="10735209" y="1718072"/>
                  <a:pt x="10721796" y="1721364"/>
                </a:cubicBezTo>
                <a:cubicBezTo>
                  <a:pt x="10711153" y="1727400"/>
                  <a:pt x="10685997" y="1724090"/>
                  <a:pt x="10671969" y="1727206"/>
                </a:cubicBezTo>
                <a:cubicBezTo>
                  <a:pt x="10657939" y="1730323"/>
                  <a:pt x="10641009" y="1729738"/>
                  <a:pt x="10638106" y="1737140"/>
                </a:cubicBezTo>
                <a:lnTo>
                  <a:pt x="10675840" y="1745320"/>
                </a:lnTo>
                <a:cubicBezTo>
                  <a:pt x="10664407" y="1748125"/>
                  <a:pt x="10652197" y="1748125"/>
                  <a:pt x="10640765" y="1745320"/>
                </a:cubicBezTo>
                <a:cubicBezTo>
                  <a:pt x="10602486" y="1738600"/>
                  <a:pt x="10563079" y="1737081"/>
                  <a:pt x="10524180" y="1740841"/>
                </a:cubicBezTo>
                <a:cubicBezTo>
                  <a:pt x="10505050" y="1743549"/>
                  <a:pt x="10486266" y="1747657"/>
                  <a:pt x="10468063" y="1753110"/>
                </a:cubicBezTo>
                <a:cubicBezTo>
                  <a:pt x="10488399" y="1758447"/>
                  <a:pt x="10508075" y="1765304"/>
                  <a:pt x="10526841" y="1773563"/>
                </a:cubicBezTo>
                <a:cubicBezTo>
                  <a:pt x="10544650" y="1782503"/>
                  <a:pt x="10564590" y="1788345"/>
                  <a:pt x="10585375" y="1790703"/>
                </a:cubicBezTo>
                <a:lnTo>
                  <a:pt x="10585678" y="1790749"/>
                </a:lnTo>
                <a:lnTo>
                  <a:pt x="10583199" y="1794062"/>
                </a:lnTo>
                <a:cubicBezTo>
                  <a:pt x="10584288" y="1795426"/>
                  <a:pt x="10587432" y="1796936"/>
                  <a:pt x="10592874" y="1798494"/>
                </a:cubicBezTo>
                <a:lnTo>
                  <a:pt x="10619479" y="1805700"/>
                </a:lnTo>
                <a:lnTo>
                  <a:pt x="10598920" y="1813297"/>
                </a:lnTo>
                <a:cubicBezTo>
                  <a:pt x="10627463" y="1823228"/>
                  <a:pt x="10652619" y="1819724"/>
                  <a:pt x="10678742" y="1827709"/>
                </a:cubicBezTo>
                <a:lnTo>
                  <a:pt x="10690353" y="1834721"/>
                </a:lnTo>
                <a:cubicBezTo>
                  <a:pt x="10729536" y="1857314"/>
                  <a:pt x="10730503" y="1860431"/>
                  <a:pt x="10699301" y="1872117"/>
                </a:cubicBezTo>
                <a:cubicBezTo>
                  <a:pt x="10689867" y="1875624"/>
                  <a:pt x="10677775" y="1878350"/>
                  <a:pt x="10667373" y="1881272"/>
                </a:cubicBezTo>
                <a:cubicBezTo>
                  <a:pt x="10681117" y="1887349"/>
                  <a:pt x="10696711" y="1890191"/>
                  <a:pt x="10712362" y="1889451"/>
                </a:cubicBezTo>
                <a:cubicBezTo>
                  <a:pt x="10734373" y="1889451"/>
                  <a:pt x="10754691" y="1887504"/>
                  <a:pt x="10775736" y="1886335"/>
                </a:cubicBezTo>
                <a:cubicBezTo>
                  <a:pt x="10784888" y="1885224"/>
                  <a:pt x="10794195" y="1887290"/>
                  <a:pt x="10801374" y="1891985"/>
                </a:cubicBezTo>
                <a:lnTo>
                  <a:pt x="10741387" y="1907761"/>
                </a:lnTo>
                <a:cubicBezTo>
                  <a:pt x="10752759" y="1912415"/>
                  <a:pt x="10764471" y="1916525"/>
                  <a:pt x="10776462" y="1920032"/>
                </a:cubicBezTo>
                <a:cubicBezTo>
                  <a:pt x="10795569" y="1924316"/>
                  <a:pt x="10815404" y="1927432"/>
                  <a:pt x="10834755" y="1930939"/>
                </a:cubicBezTo>
                <a:lnTo>
                  <a:pt x="10812984" y="1935417"/>
                </a:lnTo>
                <a:cubicBezTo>
                  <a:pt x="10854633" y="1947670"/>
                  <a:pt x="10897110" y="1958011"/>
                  <a:pt x="10940215" y="1966387"/>
                </a:cubicBezTo>
                <a:cubicBezTo>
                  <a:pt x="10946817" y="1966777"/>
                  <a:pt x="10953445" y="1966777"/>
                  <a:pt x="10960048" y="1966387"/>
                </a:cubicBezTo>
                <a:lnTo>
                  <a:pt x="11012294" y="1966387"/>
                </a:lnTo>
                <a:lnTo>
                  <a:pt x="11025115" y="1965219"/>
                </a:lnTo>
                <a:lnTo>
                  <a:pt x="11012053" y="1963270"/>
                </a:lnTo>
                <a:lnTo>
                  <a:pt x="10969723" y="1943793"/>
                </a:lnTo>
                <a:cubicBezTo>
                  <a:pt x="11027000" y="1956181"/>
                  <a:pt x="11085160" y="1965745"/>
                  <a:pt x="11143877" y="1972425"/>
                </a:cubicBezTo>
                <a:lnTo>
                  <a:pt x="11119689" y="1951778"/>
                </a:lnTo>
                <a:cubicBezTo>
                  <a:pt x="11134687" y="1953336"/>
                  <a:pt x="11149682" y="1955285"/>
                  <a:pt x="11155731" y="1962103"/>
                </a:cubicBezTo>
                <a:cubicBezTo>
                  <a:pt x="11170797" y="1973282"/>
                  <a:pt x="11190635" y="1979359"/>
                  <a:pt x="11211121" y="1979046"/>
                </a:cubicBezTo>
                <a:cubicBezTo>
                  <a:pt x="11220796" y="1979046"/>
                  <a:pt x="11227328" y="1978073"/>
                  <a:pt x="11220311" y="1973204"/>
                </a:cubicBezTo>
                <a:cubicBezTo>
                  <a:pt x="11213297" y="1968335"/>
                  <a:pt x="11212571" y="1968530"/>
                  <a:pt x="11208460" y="1965802"/>
                </a:cubicBezTo>
                <a:cubicBezTo>
                  <a:pt x="11245711" y="1962491"/>
                  <a:pt x="11294811" y="1976126"/>
                  <a:pt x="11331094" y="1974178"/>
                </a:cubicBezTo>
                <a:cubicBezTo>
                  <a:pt x="11333572" y="1973807"/>
                  <a:pt x="11336112" y="1973807"/>
                  <a:pt x="11338593" y="1974178"/>
                </a:cubicBezTo>
                <a:cubicBezTo>
                  <a:pt x="11345366" y="1976126"/>
                  <a:pt x="11351894" y="1978464"/>
                  <a:pt x="11358911" y="1980410"/>
                </a:cubicBezTo>
                <a:lnTo>
                  <a:pt x="11438730" y="2002031"/>
                </a:lnTo>
                <a:cubicBezTo>
                  <a:pt x="11443997" y="2001797"/>
                  <a:pt x="11449246" y="2001348"/>
                  <a:pt x="11454452" y="2000667"/>
                </a:cubicBezTo>
                <a:cubicBezTo>
                  <a:pt x="11506698" y="1988980"/>
                  <a:pt x="11547334" y="1992876"/>
                  <a:pt x="11625947" y="2016054"/>
                </a:cubicBezTo>
                <a:cubicBezTo>
                  <a:pt x="11640018" y="2020377"/>
                  <a:pt x="11654610" y="2023514"/>
                  <a:pt x="11669486" y="2025403"/>
                </a:cubicBezTo>
                <a:cubicBezTo>
                  <a:pt x="11694944" y="2027663"/>
                  <a:pt x="11719916" y="2032630"/>
                  <a:pt x="11743741" y="2040206"/>
                </a:cubicBezTo>
                <a:cubicBezTo>
                  <a:pt x="11762132" y="2047081"/>
                  <a:pt x="11782937" y="2048522"/>
                  <a:pt x="11802519" y="2044296"/>
                </a:cubicBezTo>
                <a:cubicBezTo>
                  <a:pt x="11815488" y="2046866"/>
                  <a:pt x="11828063" y="2050588"/>
                  <a:pt x="11840011" y="2055397"/>
                </a:cubicBezTo>
                <a:cubicBezTo>
                  <a:pt x="11846057" y="2065525"/>
                  <a:pt x="11873389" y="2070590"/>
                  <a:pt x="11888387" y="2077991"/>
                </a:cubicBezTo>
                <a:lnTo>
                  <a:pt x="11850895" y="2076238"/>
                </a:lnTo>
                <a:lnTo>
                  <a:pt x="11850895" y="2081498"/>
                </a:lnTo>
                <a:cubicBezTo>
                  <a:pt x="11931685" y="2089289"/>
                  <a:pt x="12004005" y="2111688"/>
                  <a:pt x="12081166" y="2126295"/>
                </a:cubicBezTo>
                <a:lnTo>
                  <a:pt x="12114546" y="2145772"/>
                </a:lnTo>
                <a:cubicBezTo>
                  <a:pt x="12140911" y="2147720"/>
                  <a:pt x="12166308" y="2149084"/>
                  <a:pt x="12191948" y="2150642"/>
                </a:cubicBezTo>
                <a:lnTo>
                  <a:pt x="12191948" y="2433646"/>
                </a:lnTo>
                <a:lnTo>
                  <a:pt x="12156150" y="2429360"/>
                </a:lnTo>
                <a:cubicBezTo>
                  <a:pt x="12157600" y="2434620"/>
                  <a:pt x="12169210" y="2439294"/>
                  <a:pt x="12181547" y="2440852"/>
                </a:cubicBezTo>
                <a:lnTo>
                  <a:pt x="12191948" y="2442411"/>
                </a:lnTo>
                <a:lnTo>
                  <a:pt x="12191948" y="2495583"/>
                </a:lnTo>
                <a:cubicBezTo>
                  <a:pt x="12163961" y="2491377"/>
                  <a:pt x="12136454" y="2485320"/>
                  <a:pt x="12109709" y="2477470"/>
                </a:cubicBezTo>
                <a:cubicBezTo>
                  <a:pt x="12078299" y="2469213"/>
                  <a:pt x="12045850" y="2463798"/>
                  <a:pt x="12012956" y="2461303"/>
                </a:cubicBezTo>
                <a:cubicBezTo>
                  <a:pt x="11977641" y="2457604"/>
                  <a:pt x="11966757" y="2461303"/>
                  <a:pt x="11970142" y="2472989"/>
                </a:cubicBezTo>
                <a:cubicBezTo>
                  <a:pt x="11971835" y="2478639"/>
                  <a:pt x="11973771" y="2484287"/>
                  <a:pt x="11976191" y="2492467"/>
                </a:cubicBezTo>
                <a:lnTo>
                  <a:pt x="11925394" y="2487598"/>
                </a:lnTo>
                <a:cubicBezTo>
                  <a:pt x="11929506" y="2485455"/>
                  <a:pt x="11936522" y="2482535"/>
                  <a:pt x="11934828" y="2481756"/>
                </a:cubicBezTo>
                <a:cubicBezTo>
                  <a:pt x="11916687" y="2474451"/>
                  <a:pt x="11928071" y="2471530"/>
                  <a:pt x="11931835" y="2467239"/>
                </a:cubicBezTo>
                <a:lnTo>
                  <a:pt x="11931689" y="2462396"/>
                </a:lnTo>
                <a:lnTo>
                  <a:pt x="11932167" y="2462473"/>
                </a:lnTo>
                <a:cubicBezTo>
                  <a:pt x="11932167" y="2458577"/>
                  <a:pt x="11929991" y="2454876"/>
                  <a:pt x="11914752" y="2451566"/>
                </a:cubicBezTo>
                <a:cubicBezTo>
                  <a:pt x="11899512" y="2448255"/>
                  <a:pt x="11885485" y="2447085"/>
                  <a:pt x="11880406" y="2453318"/>
                </a:cubicBezTo>
                <a:lnTo>
                  <a:pt x="11906285" y="2458577"/>
                </a:lnTo>
                <a:lnTo>
                  <a:pt x="11906044" y="2458577"/>
                </a:lnTo>
                <a:lnTo>
                  <a:pt x="11888628" y="2458577"/>
                </a:lnTo>
                <a:cubicBezTo>
                  <a:pt x="11855491" y="2453512"/>
                  <a:pt x="11822354" y="2448059"/>
                  <a:pt x="11789215" y="2442022"/>
                </a:cubicBezTo>
                <a:cubicBezTo>
                  <a:pt x="11747370" y="2434426"/>
                  <a:pt x="11709154" y="2425271"/>
                  <a:pt x="11692463" y="2407742"/>
                </a:cubicBezTo>
                <a:cubicBezTo>
                  <a:pt x="11685484" y="2403671"/>
                  <a:pt x="11676581" y="2402384"/>
                  <a:pt x="11668274" y="2404235"/>
                </a:cubicBezTo>
                <a:cubicBezTo>
                  <a:pt x="11664163" y="2410274"/>
                  <a:pt x="11701897" y="2420402"/>
                  <a:pt x="11677467" y="2425661"/>
                </a:cubicBezTo>
                <a:cubicBezTo>
                  <a:pt x="11661502" y="2417870"/>
                  <a:pt x="11644571" y="2410274"/>
                  <a:pt x="11631752" y="2402677"/>
                </a:cubicBezTo>
                <a:cubicBezTo>
                  <a:pt x="11615477" y="2393718"/>
                  <a:pt x="11596312" y="2388770"/>
                  <a:pt x="11576604" y="2388459"/>
                </a:cubicBezTo>
                <a:lnTo>
                  <a:pt x="11618207" y="2409494"/>
                </a:lnTo>
                <a:cubicBezTo>
                  <a:pt x="11589524" y="2408695"/>
                  <a:pt x="11561359" y="2403125"/>
                  <a:pt x="11535483" y="2393134"/>
                </a:cubicBezTo>
                <a:lnTo>
                  <a:pt x="11562091" y="2392160"/>
                </a:lnTo>
                <a:cubicBezTo>
                  <a:pt x="11568378" y="2384564"/>
                  <a:pt x="11543708" y="2377161"/>
                  <a:pt x="11531854" y="2369567"/>
                </a:cubicBezTo>
                <a:cubicBezTo>
                  <a:pt x="11563779" y="2370773"/>
                  <a:pt x="11594702" y="2378934"/>
                  <a:pt x="11621351" y="2393134"/>
                </a:cubicBezTo>
                <a:cubicBezTo>
                  <a:pt x="11634655" y="2393134"/>
                  <a:pt x="11628850" y="2389044"/>
                  <a:pt x="11632476" y="2387095"/>
                </a:cubicBezTo>
                <a:cubicBezTo>
                  <a:pt x="11641961" y="2383259"/>
                  <a:pt x="11653254" y="2383686"/>
                  <a:pt x="11662228" y="2388265"/>
                </a:cubicBezTo>
                <a:cubicBezTo>
                  <a:pt x="11668518" y="2390406"/>
                  <a:pt x="11675291" y="2395471"/>
                  <a:pt x="11677467" y="2395471"/>
                </a:cubicBezTo>
                <a:cubicBezTo>
                  <a:pt x="11711331" y="2395471"/>
                  <a:pt x="11744468" y="2413975"/>
                  <a:pt x="11777605" y="2410274"/>
                </a:cubicBezTo>
                <a:cubicBezTo>
                  <a:pt x="11777605" y="2413584"/>
                  <a:pt x="11777605" y="2414948"/>
                  <a:pt x="11777605" y="2416506"/>
                </a:cubicBezTo>
                <a:cubicBezTo>
                  <a:pt x="11777605" y="2418064"/>
                  <a:pt x="11783895" y="2423712"/>
                  <a:pt x="11795264" y="2425661"/>
                </a:cubicBezTo>
                <a:cubicBezTo>
                  <a:pt x="11806630" y="2427608"/>
                  <a:pt x="11817517" y="2428581"/>
                  <a:pt x="11816305" y="2424103"/>
                </a:cubicBezTo>
                <a:cubicBezTo>
                  <a:pt x="11815097" y="2419623"/>
                  <a:pt x="11825981" y="2416895"/>
                  <a:pt x="11834206" y="2414363"/>
                </a:cubicBezTo>
                <a:cubicBezTo>
                  <a:pt x="11855006" y="2407351"/>
                  <a:pt x="11868069" y="2398587"/>
                  <a:pt x="11858394" y="2384370"/>
                </a:cubicBezTo>
                <a:lnTo>
                  <a:pt x="11805663" y="2370149"/>
                </a:lnTo>
                <a:cubicBezTo>
                  <a:pt x="11798408" y="2368203"/>
                  <a:pt x="11791635" y="2365865"/>
                  <a:pt x="11784377" y="2364113"/>
                </a:cubicBezTo>
                <a:cubicBezTo>
                  <a:pt x="11761312" y="2356887"/>
                  <a:pt x="11736349" y="2354472"/>
                  <a:pt x="11711813" y="2357101"/>
                </a:cubicBezTo>
                <a:cubicBezTo>
                  <a:pt x="11691383" y="2361367"/>
                  <a:pt x="11669801" y="2360353"/>
                  <a:pt x="11650135" y="2354179"/>
                </a:cubicBezTo>
                <a:cubicBezTo>
                  <a:pt x="11632926" y="2349932"/>
                  <a:pt x="11615277" y="2346934"/>
                  <a:pt x="11597404" y="2345219"/>
                </a:cubicBezTo>
                <a:cubicBezTo>
                  <a:pt x="11582703" y="2344849"/>
                  <a:pt x="11567987" y="2345376"/>
                  <a:pt x="11553383" y="2346777"/>
                </a:cubicBezTo>
                <a:cubicBezTo>
                  <a:pt x="11511487" y="2332248"/>
                  <a:pt x="11468607" y="2319627"/>
                  <a:pt x="11424944" y="2308992"/>
                </a:cubicBezTo>
                <a:lnTo>
                  <a:pt x="11414301" y="2330612"/>
                </a:lnTo>
                <a:lnTo>
                  <a:pt x="11386243" y="2323795"/>
                </a:lnTo>
                <a:cubicBezTo>
                  <a:pt x="11386243" y="2327884"/>
                  <a:pt x="11387937" y="2330222"/>
                  <a:pt x="11388660" y="2332950"/>
                </a:cubicBezTo>
                <a:cubicBezTo>
                  <a:pt x="11355282" y="2329637"/>
                  <a:pt x="11351894" y="2319314"/>
                  <a:pt x="11337625" y="2311523"/>
                </a:cubicBezTo>
                <a:lnTo>
                  <a:pt x="11360602" y="2311523"/>
                </a:lnTo>
                <a:lnTo>
                  <a:pt x="11341252" y="2294578"/>
                </a:lnTo>
                <a:lnTo>
                  <a:pt x="11301101" y="2281918"/>
                </a:lnTo>
                <a:cubicBezTo>
                  <a:pt x="11318275" y="2277634"/>
                  <a:pt x="11319242" y="2275297"/>
                  <a:pt x="11304245" y="2269647"/>
                </a:cubicBezTo>
                <a:cubicBezTo>
                  <a:pt x="11289249" y="2263999"/>
                  <a:pt x="11280057" y="2260688"/>
                  <a:pt x="11267479" y="2256403"/>
                </a:cubicBezTo>
                <a:cubicBezTo>
                  <a:pt x="11278363" y="2249781"/>
                  <a:pt x="11237485" y="2239068"/>
                  <a:pt x="11252240" y="2231862"/>
                </a:cubicBezTo>
                <a:cubicBezTo>
                  <a:pt x="11266996" y="2224656"/>
                  <a:pt x="11223458" y="2214331"/>
                  <a:pt x="11220311" y="2205373"/>
                </a:cubicBezTo>
                <a:lnTo>
                  <a:pt x="11217894" y="2200114"/>
                </a:lnTo>
                <a:cubicBezTo>
                  <a:pt x="11186133" y="2192147"/>
                  <a:pt x="11153827" y="2185642"/>
                  <a:pt x="11121141" y="2180637"/>
                </a:cubicBezTo>
                <a:cubicBezTo>
                  <a:pt x="11083408" y="2176935"/>
                  <a:pt x="11053415" y="2165445"/>
                  <a:pt x="11018825" y="2159992"/>
                </a:cubicBezTo>
                <a:cubicBezTo>
                  <a:pt x="10996572" y="2156485"/>
                  <a:pt x="10974078" y="2151616"/>
                  <a:pt x="10951825" y="2147136"/>
                </a:cubicBezTo>
                <a:cubicBezTo>
                  <a:pt x="10929572" y="2142655"/>
                  <a:pt x="10909254" y="2137592"/>
                  <a:pt x="10889418" y="2133306"/>
                </a:cubicBezTo>
                <a:cubicBezTo>
                  <a:pt x="10855555" y="2142655"/>
                  <a:pt x="10899337" y="2154147"/>
                  <a:pt x="10925702" y="2165834"/>
                </a:cubicBezTo>
                <a:lnTo>
                  <a:pt x="10837657" y="2149667"/>
                </a:lnTo>
                <a:cubicBezTo>
                  <a:pt x="10822177" y="2138760"/>
                  <a:pt x="10822177" y="2138177"/>
                  <a:pt x="10806455" y="2135643"/>
                </a:cubicBezTo>
                <a:cubicBezTo>
                  <a:pt x="10768092" y="2129587"/>
                  <a:pt x="10731021" y="2119088"/>
                  <a:pt x="10696399" y="2104480"/>
                </a:cubicBezTo>
                <a:cubicBezTo>
                  <a:pt x="10679859" y="2098229"/>
                  <a:pt x="10662807" y="2092892"/>
                  <a:pt x="10645361" y="2088510"/>
                </a:cubicBezTo>
                <a:cubicBezTo>
                  <a:pt x="10601823" y="2088510"/>
                  <a:pt x="10566025" y="2088510"/>
                  <a:pt x="10532161" y="2090262"/>
                </a:cubicBezTo>
                <a:cubicBezTo>
                  <a:pt x="10515230" y="2091138"/>
                  <a:pt x="10494670" y="2090116"/>
                  <a:pt x="10475168" y="2089897"/>
                </a:cubicBezTo>
                <a:lnTo>
                  <a:pt x="10424797" y="2094328"/>
                </a:lnTo>
                <a:lnTo>
                  <a:pt x="10380260" y="2092793"/>
                </a:lnTo>
                <a:cubicBezTo>
                  <a:pt x="10350825" y="2097059"/>
                  <a:pt x="10320683" y="2097059"/>
                  <a:pt x="10291248" y="2092793"/>
                </a:cubicBezTo>
                <a:cubicBezTo>
                  <a:pt x="10267073" y="2091100"/>
                  <a:pt x="10242737" y="2091567"/>
                  <a:pt x="10218684" y="2094157"/>
                </a:cubicBezTo>
                <a:cubicBezTo>
                  <a:pt x="10208699" y="2095229"/>
                  <a:pt x="10198833" y="2096924"/>
                  <a:pt x="10189175" y="2099223"/>
                </a:cubicBezTo>
                <a:cubicBezTo>
                  <a:pt x="10164987" y="2095716"/>
                  <a:pt x="10135718" y="2082083"/>
                  <a:pt x="10120481" y="2093184"/>
                </a:cubicBezTo>
                <a:lnTo>
                  <a:pt x="10153377" y="2112662"/>
                </a:lnTo>
                <a:lnTo>
                  <a:pt x="10148055" y="2113635"/>
                </a:lnTo>
                <a:lnTo>
                  <a:pt x="10103307" y="2096300"/>
                </a:lnTo>
                <a:cubicBezTo>
                  <a:pt x="10045015" y="2092793"/>
                  <a:pt x="9985511" y="2084808"/>
                  <a:pt x="9943181" y="2092793"/>
                </a:cubicBezTo>
                <a:cubicBezTo>
                  <a:pt x="9931913" y="2092113"/>
                  <a:pt x="9920788" y="2090360"/>
                  <a:pt x="9910044" y="2087536"/>
                </a:cubicBezTo>
                <a:cubicBezTo>
                  <a:pt x="9902789" y="2089094"/>
                  <a:pt x="9881503" y="2086367"/>
                  <a:pt x="9895049" y="2093769"/>
                </a:cubicBezTo>
                <a:lnTo>
                  <a:pt x="9870861" y="2088315"/>
                </a:lnTo>
                <a:cubicBezTo>
                  <a:pt x="9859324" y="2085003"/>
                  <a:pt x="9847417" y="2082588"/>
                  <a:pt x="9835303" y="2081107"/>
                </a:cubicBezTo>
                <a:cubicBezTo>
                  <a:pt x="9790071" y="2082083"/>
                  <a:pt x="9734440" y="2077602"/>
                  <a:pt x="9711461" y="2091432"/>
                </a:cubicBezTo>
                <a:cubicBezTo>
                  <a:pt x="9699220" y="2095736"/>
                  <a:pt x="9685761" y="2097274"/>
                  <a:pt x="9672518" y="2095910"/>
                </a:cubicBezTo>
                <a:cubicBezTo>
                  <a:pt x="9659971" y="2096339"/>
                  <a:pt x="9647502" y="2097722"/>
                  <a:pt x="9635267" y="2100002"/>
                </a:cubicBezTo>
                <a:cubicBezTo>
                  <a:pt x="9651957" y="2112077"/>
                  <a:pt x="9667681" y="2106623"/>
                  <a:pt x="9683643" y="2109545"/>
                </a:cubicBezTo>
                <a:cubicBezTo>
                  <a:pt x="9687755" y="2124736"/>
                  <a:pt x="9638655" y="2112467"/>
                  <a:pt x="9620755" y="2117336"/>
                </a:cubicBezTo>
                <a:cubicBezTo>
                  <a:pt x="9617369" y="2120647"/>
                  <a:pt x="9613499" y="2124542"/>
                  <a:pt x="9608418" y="2129217"/>
                </a:cubicBezTo>
                <a:lnTo>
                  <a:pt x="9680982" y="2146357"/>
                </a:lnTo>
                <a:cubicBezTo>
                  <a:pt x="9649478" y="2154051"/>
                  <a:pt x="9617044" y="2159016"/>
                  <a:pt x="9584230" y="2161159"/>
                </a:cubicBezTo>
                <a:lnTo>
                  <a:pt x="9560042" y="2151031"/>
                </a:lnTo>
                <a:cubicBezTo>
                  <a:pt x="9608418" y="2152395"/>
                  <a:pt x="9623657" y="2149667"/>
                  <a:pt x="9618578" y="2140514"/>
                </a:cubicBezTo>
                <a:lnTo>
                  <a:pt x="9579392" y="2130386"/>
                </a:lnTo>
                <a:lnTo>
                  <a:pt x="9570928" y="2134476"/>
                </a:lnTo>
                <a:lnTo>
                  <a:pt x="9558592" y="2139735"/>
                </a:lnTo>
                <a:cubicBezTo>
                  <a:pt x="9548917" y="2137007"/>
                  <a:pt x="9540209" y="2134085"/>
                  <a:pt x="9531260" y="2132139"/>
                </a:cubicBezTo>
                <a:cubicBezTo>
                  <a:pt x="9516503" y="2129217"/>
                  <a:pt x="9501023" y="2126100"/>
                  <a:pt x="9486510" y="2124348"/>
                </a:cubicBezTo>
                <a:cubicBezTo>
                  <a:pt x="9471997" y="2122595"/>
                  <a:pt x="9453858" y="2127464"/>
                  <a:pt x="9458696" y="2132527"/>
                </a:cubicBezTo>
                <a:cubicBezTo>
                  <a:pt x="9465730" y="2137709"/>
                  <a:pt x="9473945" y="2141741"/>
                  <a:pt x="9482884" y="2144410"/>
                </a:cubicBezTo>
                <a:cubicBezTo>
                  <a:pt x="9493768" y="2147720"/>
                  <a:pt x="9515536" y="2149667"/>
                  <a:pt x="9518438" y="2152201"/>
                </a:cubicBezTo>
                <a:cubicBezTo>
                  <a:pt x="9538274" y="2168171"/>
                  <a:pt x="9576975" y="2171678"/>
                  <a:pt x="9607209" y="2180637"/>
                </a:cubicBezTo>
                <a:cubicBezTo>
                  <a:pt x="9628253" y="2178493"/>
                  <a:pt x="9647363" y="2177131"/>
                  <a:pt x="9662843" y="2174404"/>
                </a:cubicBezTo>
                <a:cubicBezTo>
                  <a:pt x="9678323" y="2171678"/>
                  <a:pt x="9685337" y="2167586"/>
                  <a:pt x="9697674" y="2164666"/>
                </a:cubicBezTo>
                <a:cubicBezTo>
                  <a:pt x="9703212" y="2164061"/>
                  <a:pt x="9708825" y="2164061"/>
                  <a:pt x="9714363" y="2164666"/>
                </a:cubicBezTo>
                <a:cubicBezTo>
                  <a:pt x="9714363" y="2170508"/>
                  <a:pt x="9724765" y="2178493"/>
                  <a:pt x="9704203" y="2179858"/>
                </a:cubicBezTo>
                <a:cubicBezTo>
                  <a:pt x="9704203" y="2187648"/>
                  <a:pt x="9734196" y="2190959"/>
                  <a:pt x="9742904" y="2197971"/>
                </a:cubicBezTo>
                <a:lnTo>
                  <a:pt x="9653891" y="2206737"/>
                </a:lnTo>
                <a:cubicBezTo>
                  <a:pt x="9624866" y="2200504"/>
                  <a:pt x="9590761" y="2192323"/>
                  <a:pt x="9570685" y="2200893"/>
                </a:cubicBezTo>
                <a:cubicBezTo>
                  <a:pt x="9566375" y="2200913"/>
                  <a:pt x="9562106" y="2200251"/>
                  <a:pt x="9558107" y="2198946"/>
                </a:cubicBezTo>
                <a:cubicBezTo>
                  <a:pt x="9519741" y="2189928"/>
                  <a:pt x="9479715" y="2186364"/>
                  <a:pt x="9439828" y="2188428"/>
                </a:cubicBezTo>
                <a:cubicBezTo>
                  <a:pt x="9408824" y="2177950"/>
                  <a:pt x="9374696" y="2174968"/>
                  <a:pt x="9341625" y="2179858"/>
                </a:cubicBezTo>
                <a:cubicBezTo>
                  <a:pt x="9378147" y="2187260"/>
                  <a:pt x="9375971" y="2194660"/>
                  <a:pt x="9379115" y="2203815"/>
                </a:cubicBezTo>
                <a:cubicBezTo>
                  <a:pt x="9408626" y="2205958"/>
                  <a:pt x="9440313" y="2215695"/>
                  <a:pt x="9466436" y="2209657"/>
                </a:cubicBezTo>
                <a:cubicBezTo>
                  <a:pt x="9485385" y="2209170"/>
                  <a:pt x="9504345" y="2210203"/>
                  <a:pt x="9523035" y="2212773"/>
                </a:cubicBezTo>
                <a:cubicBezTo>
                  <a:pt x="9539967" y="2213943"/>
                  <a:pt x="9557865" y="2215890"/>
                  <a:pt x="9573587" y="2215890"/>
                </a:cubicBezTo>
                <a:cubicBezTo>
                  <a:pt x="9607694" y="2215890"/>
                  <a:pt x="9640346" y="2215890"/>
                  <a:pt x="9674209" y="2215890"/>
                </a:cubicBezTo>
                <a:cubicBezTo>
                  <a:pt x="9684121" y="2215773"/>
                  <a:pt x="9693992" y="2216904"/>
                  <a:pt x="9703479" y="2219202"/>
                </a:cubicBezTo>
                <a:cubicBezTo>
                  <a:pt x="9730983" y="2226564"/>
                  <a:pt x="9759349" y="2231647"/>
                  <a:pt x="9788136" y="2234394"/>
                </a:cubicBezTo>
                <a:cubicBezTo>
                  <a:pt x="9788136" y="2243937"/>
                  <a:pt x="9788136" y="2252703"/>
                  <a:pt x="9773864" y="2258545"/>
                </a:cubicBezTo>
                <a:lnTo>
                  <a:pt x="9734681" y="2259909"/>
                </a:lnTo>
                <a:cubicBezTo>
                  <a:pt x="9737342" y="2264390"/>
                  <a:pt x="9740245" y="2268479"/>
                  <a:pt x="9742180" y="2272569"/>
                </a:cubicBezTo>
                <a:cubicBezTo>
                  <a:pt x="9744115" y="2276659"/>
                  <a:pt x="9738551" y="2280166"/>
                  <a:pt x="9755967" y="2284450"/>
                </a:cubicBezTo>
                <a:cubicBezTo>
                  <a:pt x="9801923" y="2277243"/>
                  <a:pt x="9801923" y="2277243"/>
                  <a:pt x="9821999" y="2261273"/>
                </a:cubicBezTo>
                <a:cubicBezTo>
                  <a:pt x="9828323" y="2262635"/>
                  <a:pt x="9834475" y="2264447"/>
                  <a:pt x="9840382" y="2266727"/>
                </a:cubicBezTo>
                <a:cubicBezTo>
                  <a:pt x="9843526" y="2271011"/>
                  <a:pt x="9848123" y="2276855"/>
                  <a:pt x="9843043" y="2278996"/>
                </a:cubicBezTo>
                <a:cubicBezTo>
                  <a:pt x="9817710" y="2294598"/>
                  <a:pt x="9785531" y="2301162"/>
                  <a:pt x="9754031" y="2297112"/>
                </a:cubicBezTo>
                <a:cubicBezTo>
                  <a:pt x="9748953" y="2297112"/>
                  <a:pt x="9746291" y="2299252"/>
                  <a:pt x="9741936" y="2300616"/>
                </a:cubicBezTo>
                <a:cubicBezTo>
                  <a:pt x="9792247" y="2312303"/>
                  <a:pt x="9792732" y="2312303"/>
                  <a:pt x="9813050" y="2329637"/>
                </a:cubicBezTo>
                <a:lnTo>
                  <a:pt x="9815840" y="2329637"/>
                </a:lnTo>
                <a:lnTo>
                  <a:pt x="9814259" y="2337818"/>
                </a:lnTo>
                <a:cubicBezTo>
                  <a:pt x="9825143" y="2344830"/>
                  <a:pt x="9842076" y="2343857"/>
                  <a:pt x="9855380" y="2347556"/>
                </a:cubicBezTo>
                <a:cubicBezTo>
                  <a:pt x="9868681" y="2351257"/>
                  <a:pt x="9877874" y="2352815"/>
                  <a:pt x="9888032" y="2354958"/>
                </a:cubicBezTo>
                <a:cubicBezTo>
                  <a:pt x="9897707" y="2350090"/>
                  <a:pt x="9888276" y="2345415"/>
                  <a:pt x="9876665" y="2342493"/>
                </a:cubicBezTo>
                <a:lnTo>
                  <a:pt x="9877874" y="2343078"/>
                </a:lnTo>
                <a:lnTo>
                  <a:pt x="9818526" y="2329637"/>
                </a:lnTo>
                <a:lnTo>
                  <a:pt x="9889967" y="2329637"/>
                </a:lnTo>
                <a:cubicBezTo>
                  <a:pt x="9901664" y="2329308"/>
                  <a:pt x="9913365" y="2330164"/>
                  <a:pt x="9924798" y="2332170"/>
                </a:cubicBezTo>
                <a:cubicBezTo>
                  <a:pt x="9947584" y="2337720"/>
                  <a:pt x="9971435" y="2339902"/>
                  <a:pt x="9995186" y="2338598"/>
                </a:cubicBezTo>
                <a:cubicBezTo>
                  <a:pt x="10011151" y="2338598"/>
                  <a:pt x="10035581" y="2342881"/>
                  <a:pt x="10040418" y="2335869"/>
                </a:cubicBezTo>
                <a:lnTo>
                  <a:pt x="10038966" y="2334896"/>
                </a:lnTo>
                <a:lnTo>
                  <a:pt x="10040901" y="2334896"/>
                </a:lnTo>
                <a:cubicBezTo>
                  <a:pt x="10047227" y="2334195"/>
                  <a:pt x="10053407" y="2332812"/>
                  <a:pt x="10059284" y="2330806"/>
                </a:cubicBezTo>
                <a:cubicBezTo>
                  <a:pt x="10075295" y="2325040"/>
                  <a:pt x="10093145" y="2323482"/>
                  <a:pt x="10110321" y="2326326"/>
                </a:cubicBezTo>
                <a:lnTo>
                  <a:pt x="10158697" y="2350868"/>
                </a:lnTo>
                <a:lnTo>
                  <a:pt x="10124351" y="2361385"/>
                </a:lnTo>
                <a:cubicBezTo>
                  <a:pt x="10138575" y="2371611"/>
                  <a:pt x="10157047" y="2377182"/>
                  <a:pt x="10176113" y="2376967"/>
                </a:cubicBezTo>
                <a:cubicBezTo>
                  <a:pt x="10205380" y="2375215"/>
                  <a:pt x="10248677" y="2380474"/>
                  <a:pt x="10258111" y="2367812"/>
                </a:cubicBezTo>
                <a:cubicBezTo>
                  <a:pt x="10263431" y="2361385"/>
                  <a:pt x="10276009" y="2363138"/>
                  <a:pt x="10306487" y="2370734"/>
                </a:cubicBezTo>
                <a:cubicBezTo>
                  <a:pt x="10311023" y="2372021"/>
                  <a:pt x="10315464" y="2373520"/>
                  <a:pt x="10319791" y="2375215"/>
                </a:cubicBezTo>
                <a:lnTo>
                  <a:pt x="10321967" y="2376382"/>
                </a:lnTo>
                <a:lnTo>
                  <a:pt x="10319547" y="2376382"/>
                </a:lnTo>
                <a:lnTo>
                  <a:pt x="10316162" y="2388654"/>
                </a:lnTo>
                <a:lnTo>
                  <a:pt x="10342285" y="2387095"/>
                </a:lnTo>
                <a:lnTo>
                  <a:pt x="10363571" y="2403262"/>
                </a:lnTo>
                <a:cubicBezTo>
                  <a:pt x="10339383" y="2407936"/>
                  <a:pt x="10307937" y="2409104"/>
                  <a:pt x="10293424" y="2418259"/>
                </a:cubicBezTo>
                <a:cubicBezTo>
                  <a:pt x="10281011" y="2420733"/>
                  <a:pt x="10268228" y="2421784"/>
                  <a:pt x="10255450" y="2421375"/>
                </a:cubicBezTo>
                <a:cubicBezTo>
                  <a:pt x="10252306" y="2416506"/>
                  <a:pt x="10252788" y="2412611"/>
                  <a:pt x="10246983" y="2410080"/>
                </a:cubicBezTo>
                <a:cubicBezTo>
                  <a:pt x="10238694" y="2408014"/>
                  <a:pt x="10230012" y="2407157"/>
                  <a:pt x="10221345" y="2407546"/>
                </a:cubicBezTo>
                <a:cubicBezTo>
                  <a:pt x="10200301" y="2409300"/>
                  <a:pt x="10185547" y="2413196"/>
                  <a:pt x="10201995" y="2424882"/>
                </a:cubicBezTo>
                <a:cubicBezTo>
                  <a:pt x="10209493" y="2430336"/>
                  <a:pt x="10204412" y="2432673"/>
                  <a:pt x="10185305" y="2432088"/>
                </a:cubicBezTo>
                <a:cubicBezTo>
                  <a:pt x="10181435" y="2427802"/>
                  <a:pt x="10177807" y="2423712"/>
                  <a:pt x="10173451" y="2419623"/>
                </a:cubicBezTo>
                <a:cubicBezTo>
                  <a:pt x="10169099" y="2415533"/>
                  <a:pt x="10164987" y="2410274"/>
                  <a:pt x="10162085" y="2410080"/>
                </a:cubicBezTo>
                <a:cubicBezTo>
                  <a:pt x="10127254" y="2405599"/>
                  <a:pt x="10133542" y="2394107"/>
                  <a:pt x="10113709" y="2387289"/>
                </a:cubicBezTo>
                <a:lnTo>
                  <a:pt x="10084924" y="2388265"/>
                </a:lnTo>
                <a:cubicBezTo>
                  <a:pt x="10074525" y="2383647"/>
                  <a:pt x="10062653" y="2381603"/>
                  <a:pt x="10050820" y="2382421"/>
                </a:cubicBezTo>
                <a:cubicBezTo>
                  <a:pt x="10043885" y="2383570"/>
                  <a:pt x="10037305" y="2385809"/>
                  <a:pt x="10031469" y="2389044"/>
                </a:cubicBezTo>
                <a:cubicBezTo>
                  <a:pt x="10030258" y="2389044"/>
                  <a:pt x="10034372" y="2392549"/>
                  <a:pt x="10037998" y="2393913"/>
                </a:cubicBezTo>
                <a:cubicBezTo>
                  <a:pt x="10042450" y="2395451"/>
                  <a:pt x="10047193" y="2396387"/>
                  <a:pt x="10052029" y="2396639"/>
                </a:cubicBezTo>
                <a:cubicBezTo>
                  <a:pt x="10063946" y="2398781"/>
                  <a:pt x="10076430" y="2396561"/>
                  <a:pt x="10086133" y="2390602"/>
                </a:cubicBezTo>
                <a:lnTo>
                  <a:pt x="10118546" y="2410080"/>
                </a:lnTo>
                <a:cubicBezTo>
                  <a:pt x="10091212" y="2413390"/>
                  <a:pt x="10124834" y="2426634"/>
                  <a:pt x="10120481" y="2434620"/>
                </a:cubicBezTo>
                <a:cubicBezTo>
                  <a:pt x="10112398" y="2434523"/>
                  <a:pt x="10104321" y="2434853"/>
                  <a:pt x="10096293" y="2435593"/>
                </a:cubicBezTo>
                <a:cubicBezTo>
                  <a:pt x="10091213" y="2436178"/>
                  <a:pt x="10090184" y="2437298"/>
                  <a:pt x="10091636" y="2438686"/>
                </a:cubicBezTo>
                <a:lnTo>
                  <a:pt x="10101573" y="2443254"/>
                </a:lnTo>
                <a:lnTo>
                  <a:pt x="10093663" y="2445819"/>
                </a:lnTo>
                <a:cubicBezTo>
                  <a:pt x="10092182" y="2447864"/>
                  <a:pt x="10094358" y="2450591"/>
                  <a:pt x="10102099" y="2454291"/>
                </a:cubicBezTo>
                <a:cubicBezTo>
                  <a:pt x="10107708" y="2456941"/>
                  <a:pt x="10113846" y="2458792"/>
                  <a:pt x="10120238" y="2459745"/>
                </a:cubicBezTo>
                <a:cubicBezTo>
                  <a:pt x="10124351" y="2459745"/>
                  <a:pt x="10130639" y="2457407"/>
                  <a:pt x="10128945" y="2456046"/>
                </a:cubicBezTo>
                <a:lnTo>
                  <a:pt x="10111884" y="2444596"/>
                </a:lnTo>
                <a:lnTo>
                  <a:pt x="10149415" y="2449131"/>
                </a:lnTo>
                <a:cubicBezTo>
                  <a:pt x="10166014" y="2451225"/>
                  <a:pt x="10183732" y="2453806"/>
                  <a:pt x="10203688" y="2457798"/>
                </a:cubicBezTo>
                <a:lnTo>
                  <a:pt x="10159423" y="2465589"/>
                </a:lnTo>
                <a:cubicBezTo>
                  <a:pt x="10216266" y="2476106"/>
                  <a:pt x="10246983" y="2473380"/>
                  <a:pt x="10268269" y="2462473"/>
                </a:cubicBezTo>
                <a:cubicBezTo>
                  <a:pt x="10306246" y="2478249"/>
                  <a:pt x="10344703" y="2477860"/>
                  <a:pt x="10382195" y="2484482"/>
                </a:cubicBezTo>
                <a:cubicBezTo>
                  <a:pt x="10410738" y="2489350"/>
                  <a:pt x="10416300" y="2487598"/>
                  <a:pt x="10416300" y="2478054"/>
                </a:cubicBezTo>
                <a:cubicBezTo>
                  <a:pt x="10415429" y="2474938"/>
                  <a:pt x="10414047" y="2471918"/>
                  <a:pt x="10412188" y="2469094"/>
                </a:cubicBezTo>
                <a:cubicBezTo>
                  <a:pt x="10444358" y="2474353"/>
                  <a:pt x="10472175" y="2478639"/>
                  <a:pt x="10499750" y="2483702"/>
                </a:cubicBezTo>
                <a:cubicBezTo>
                  <a:pt x="10514019" y="2486624"/>
                  <a:pt x="10528070" y="2490207"/>
                  <a:pt x="10541836" y="2494415"/>
                </a:cubicBezTo>
                <a:cubicBezTo>
                  <a:pt x="10557317" y="2499090"/>
                  <a:pt x="10571830" y="2504544"/>
                  <a:pt x="10586827" y="2509412"/>
                </a:cubicBezTo>
                <a:cubicBezTo>
                  <a:pt x="10586827" y="2522268"/>
                  <a:pt x="10586827" y="2523436"/>
                  <a:pt x="10616821" y="2528889"/>
                </a:cubicBezTo>
                <a:cubicBezTo>
                  <a:pt x="10626737" y="2530838"/>
                  <a:pt x="10637139" y="2531617"/>
                  <a:pt x="10646570" y="2533758"/>
                </a:cubicBezTo>
                <a:cubicBezTo>
                  <a:pt x="10682127" y="2541940"/>
                  <a:pt x="10719134" y="2543107"/>
                  <a:pt x="10754691" y="2553235"/>
                </a:cubicBezTo>
                <a:lnTo>
                  <a:pt x="10785170" y="2576220"/>
                </a:lnTo>
                <a:cubicBezTo>
                  <a:pt x="10802341" y="2578167"/>
                  <a:pt x="10820242" y="2580700"/>
                  <a:pt x="10837657" y="2582452"/>
                </a:cubicBezTo>
                <a:lnTo>
                  <a:pt x="10855314" y="2582452"/>
                </a:lnTo>
                <a:cubicBezTo>
                  <a:pt x="10851203" y="2581089"/>
                  <a:pt x="10846847" y="2579921"/>
                  <a:pt x="10843221" y="2578363"/>
                </a:cubicBezTo>
                <a:cubicBezTo>
                  <a:pt x="10839592" y="2576804"/>
                  <a:pt x="10843221" y="2576804"/>
                  <a:pt x="10841769" y="2576026"/>
                </a:cubicBezTo>
                <a:lnTo>
                  <a:pt x="10839107" y="2575050"/>
                </a:lnTo>
                <a:lnTo>
                  <a:pt x="10840560" y="2575050"/>
                </a:lnTo>
                <a:lnTo>
                  <a:pt x="10856115" y="2582452"/>
                </a:lnTo>
                <a:lnTo>
                  <a:pt x="10856523" y="2582647"/>
                </a:lnTo>
                <a:cubicBezTo>
                  <a:pt x="10870873" y="2584050"/>
                  <a:pt x="10885094" y="2586192"/>
                  <a:pt x="10899094" y="2589074"/>
                </a:cubicBezTo>
                <a:cubicBezTo>
                  <a:pt x="10930054" y="2596670"/>
                  <a:pt x="10959806" y="2605435"/>
                  <a:pt x="10989558" y="2613422"/>
                </a:cubicBezTo>
                <a:cubicBezTo>
                  <a:pt x="11041817" y="2611610"/>
                  <a:pt x="11094160" y="2614628"/>
                  <a:pt x="11145571" y="2622380"/>
                </a:cubicBezTo>
                <a:lnTo>
                  <a:pt x="11167824" y="2640105"/>
                </a:lnTo>
                <a:cubicBezTo>
                  <a:pt x="11158514" y="2637690"/>
                  <a:pt x="11148963" y="2635938"/>
                  <a:pt x="11139283" y="2634846"/>
                </a:cubicBezTo>
                <a:cubicBezTo>
                  <a:pt x="11099366" y="2633989"/>
                  <a:pt x="11059695" y="2629547"/>
                  <a:pt x="11021001" y="2621601"/>
                </a:cubicBezTo>
                <a:cubicBezTo>
                  <a:pt x="10991976" y="2616538"/>
                  <a:pt x="10986897" y="2618291"/>
                  <a:pt x="10984479" y="2631341"/>
                </a:cubicBezTo>
                <a:lnTo>
                  <a:pt x="10940697" y="2623354"/>
                </a:lnTo>
                <a:lnTo>
                  <a:pt x="10930539" y="2647505"/>
                </a:lnTo>
                <a:cubicBezTo>
                  <a:pt x="10915242" y="2640242"/>
                  <a:pt x="10897171" y="2637747"/>
                  <a:pt x="10879743" y="2640494"/>
                </a:cubicBezTo>
                <a:cubicBezTo>
                  <a:pt x="10869585" y="2643806"/>
                  <a:pt x="10876841" y="2649648"/>
                  <a:pt x="10886760" y="2654908"/>
                </a:cubicBezTo>
                <a:cubicBezTo>
                  <a:pt x="10901854" y="2660965"/>
                  <a:pt x="10912266" y="2672612"/>
                  <a:pt x="10914574" y="2686072"/>
                </a:cubicBezTo>
                <a:cubicBezTo>
                  <a:pt x="10916463" y="2691875"/>
                  <a:pt x="10919140" y="2697486"/>
                  <a:pt x="10922558" y="2702821"/>
                </a:cubicBezTo>
                <a:cubicBezTo>
                  <a:pt x="10956477" y="2709620"/>
                  <a:pt x="10991158" y="2713671"/>
                  <a:pt x="11026083" y="2714898"/>
                </a:cubicBezTo>
                <a:cubicBezTo>
                  <a:pt x="11052930" y="2722298"/>
                  <a:pt x="11068654" y="2734375"/>
                  <a:pt x="11111466" y="2739244"/>
                </a:cubicBezTo>
                <a:cubicBezTo>
                  <a:pt x="11092161" y="2739303"/>
                  <a:pt x="11072930" y="2741133"/>
                  <a:pt x="11054141" y="2744697"/>
                </a:cubicBezTo>
                <a:cubicBezTo>
                  <a:pt x="11036667" y="2748574"/>
                  <a:pt x="11018404" y="2749566"/>
                  <a:pt x="11000442" y="2747619"/>
                </a:cubicBezTo>
                <a:cubicBezTo>
                  <a:pt x="10977463" y="2747619"/>
                  <a:pt x="10976254" y="2757748"/>
                  <a:pt x="10962226" y="2760864"/>
                </a:cubicBezTo>
                <a:cubicBezTo>
                  <a:pt x="10938709" y="2763123"/>
                  <a:pt x="10914988" y="2763649"/>
                  <a:pt x="10891353" y="2762422"/>
                </a:cubicBezTo>
                <a:cubicBezTo>
                  <a:pt x="10876599" y="2772744"/>
                  <a:pt x="10855314" y="2781899"/>
                  <a:pt x="10882889" y="2801377"/>
                </a:cubicBezTo>
                <a:lnTo>
                  <a:pt x="10922073" y="2802156"/>
                </a:lnTo>
                <a:cubicBezTo>
                  <a:pt x="10950616" y="2808583"/>
                  <a:pt x="10970449" y="2815789"/>
                  <a:pt x="10970449" y="2826696"/>
                </a:cubicBezTo>
                <a:cubicBezTo>
                  <a:pt x="10900061" y="2803129"/>
                  <a:pt x="10910221" y="2802935"/>
                  <a:pt x="10825321" y="2806245"/>
                </a:cubicBezTo>
                <a:cubicBezTo>
                  <a:pt x="10825321" y="2810335"/>
                  <a:pt x="10808147" y="2812284"/>
                  <a:pt x="10830158" y="2819101"/>
                </a:cubicBezTo>
                <a:cubicBezTo>
                  <a:pt x="10852581" y="2812946"/>
                  <a:pt x="10876810" y="2812460"/>
                  <a:pt x="10899579" y="2817737"/>
                </a:cubicBezTo>
                <a:cubicBezTo>
                  <a:pt x="10899579" y="2832540"/>
                  <a:pt x="10903931" y="2848122"/>
                  <a:pt x="10864263" y="2853381"/>
                </a:cubicBezTo>
                <a:cubicBezTo>
                  <a:pt x="10832093" y="2838382"/>
                  <a:pt x="10832093" y="2838382"/>
                  <a:pt x="10785893" y="2837603"/>
                </a:cubicBezTo>
                <a:lnTo>
                  <a:pt x="10752274" y="2825723"/>
                </a:lnTo>
                <a:cubicBezTo>
                  <a:pt x="10760014" y="2825723"/>
                  <a:pt x="10766302" y="2825723"/>
                  <a:pt x="10773316" y="2825723"/>
                </a:cubicBezTo>
                <a:cubicBezTo>
                  <a:pt x="10787829" y="2827475"/>
                  <a:pt x="10797504" y="2827281"/>
                  <a:pt x="10792910" y="2821242"/>
                </a:cubicBezTo>
                <a:cubicBezTo>
                  <a:pt x="10784781" y="2814913"/>
                  <a:pt x="10773979" y="2811290"/>
                  <a:pt x="10762673" y="2811114"/>
                </a:cubicBezTo>
                <a:cubicBezTo>
                  <a:pt x="10729777" y="2808388"/>
                  <a:pt x="10700510" y="2808194"/>
                  <a:pt x="10690109" y="2817543"/>
                </a:cubicBezTo>
                <a:cubicBezTo>
                  <a:pt x="10758562" y="2844421"/>
                  <a:pt x="10758562" y="2844421"/>
                  <a:pt x="10755418" y="2850459"/>
                </a:cubicBezTo>
                <a:lnTo>
                  <a:pt x="10721555" y="2834877"/>
                </a:lnTo>
                <a:lnTo>
                  <a:pt x="10676322" y="2834877"/>
                </a:lnTo>
                <a:cubicBezTo>
                  <a:pt x="10662325" y="2828684"/>
                  <a:pt x="10647573" y="2823659"/>
                  <a:pt x="10632301" y="2819880"/>
                </a:cubicBezTo>
                <a:cubicBezTo>
                  <a:pt x="10637380" y="2817932"/>
                  <a:pt x="10649473" y="2817543"/>
                  <a:pt x="10636895" y="2810141"/>
                </a:cubicBezTo>
                <a:cubicBezTo>
                  <a:pt x="10622382" y="2810141"/>
                  <a:pt x="10607387" y="2810141"/>
                  <a:pt x="10591180" y="2808583"/>
                </a:cubicBezTo>
                <a:cubicBezTo>
                  <a:pt x="10581746" y="2808583"/>
                  <a:pt x="10564816" y="2806830"/>
                  <a:pt x="10562881" y="2799624"/>
                </a:cubicBezTo>
                <a:cubicBezTo>
                  <a:pt x="10577406" y="2798201"/>
                  <a:pt x="10592028" y="2797481"/>
                  <a:pt x="10606661" y="2797481"/>
                </a:cubicBezTo>
                <a:cubicBezTo>
                  <a:pt x="10632784" y="2798845"/>
                  <a:pt x="10622626" y="2789496"/>
                  <a:pt x="10630849" y="2785989"/>
                </a:cubicBezTo>
                <a:cubicBezTo>
                  <a:pt x="10653401" y="2786690"/>
                  <a:pt x="10675718" y="2789962"/>
                  <a:pt x="10697125" y="2795729"/>
                </a:cubicBezTo>
                <a:cubicBezTo>
                  <a:pt x="10708474" y="2799156"/>
                  <a:pt x="10721072" y="2798669"/>
                  <a:pt x="10731956" y="2794365"/>
                </a:cubicBezTo>
                <a:lnTo>
                  <a:pt x="10722522" y="2783067"/>
                </a:lnTo>
                <a:cubicBezTo>
                  <a:pt x="10746189" y="2784568"/>
                  <a:pt x="10769966" y="2784568"/>
                  <a:pt x="10793634" y="2783067"/>
                </a:cubicBezTo>
                <a:cubicBezTo>
                  <a:pt x="10812502" y="2779951"/>
                  <a:pt x="10853620" y="2789884"/>
                  <a:pt x="10855799" y="2777810"/>
                </a:cubicBezTo>
                <a:cubicBezTo>
                  <a:pt x="10838140" y="2771129"/>
                  <a:pt x="10818662" y="2768187"/>
                  <a:pt x="10799197" y="2769240"/>
                </a:cubicBezTo>
                <a:cubicBezTo>
                  <a:pt x="10777186" y="2769240"/>
                  <a:pt x="10755900" y="2770601"/>
                  <a:pt x="10733165" y="2770601"/>
                </a:cubicBezTo>
                <a:cubicBezTo>
                  <a:pt x="10715876" y="2771284"/>
                  <a:pt x="10699060" y="2765966"/>
                  <a:pt x="10686965" y="2755995"/>
                </a:cubicBezTo>
                <a:cubicBezTo>
                  <a:pt x="10665921" y="2750151"/>
                  <a:pt x="10642217" y="2753462"/>
                  <a:pt x="10622626" y="2743918"/>
                </a:cubicBezTo>
                <a:cubicBezTo>
                  <a:pt x="10600855" y="2743918"/>
                  <a:pt x="10579329" y="2743918"/>
                  <a:pt x="10556834" y="2743918"/>
                </a:cubicBezTo>
                <a:cubicBezTo>
                  <a:pt x="10538451" y="2743918"/>
                  <a:pt x="10526841" y="2745282"/>
                  <a:pt x="10523695" y="2752294"/>
                </a:cubicBezTo>
                <a:lnTo>
                  <a:pt x="10500718" y="2736518"/>
                </a:lnTo>
                <a:cubicBezTo>
                  <a:pt x="10486929" y="2733984"/>
                  <a:pt x="10473142" y="2731843"/>
                  <a:pt x="10459356" y="2729115"/>
                </a:cubicBezTo>
                <a:cubicBezTo>
                  <a:pt x="10445569" y="2726390"/>
                  <a:pt x="10424766" y="2720740"/>
                  <a:pt x="10407836" y="2718208"/>
                </a:cubicBezTo>
                <a:cubicBezTo>
                  <a:pt x="10378554" y="2712444"/>
                  <a:pt x="10348675" y="2708859"/>
                  <a:pt x="10318580" y="2707495"/>
                </a:cubicBezTo>
                <a:cubicBezTo>
                  <a:pt x="10288218" y="2707982"/>
                  <a:pt x="10257903" y="2705373"/>
                  <a:pt x="10228359" y="2699705"/>
                </a:cubicBezTo>
                <a:cubicBezTo>
                  <a:pt x="10222259" y="2699042"/>
                  <a:pt x="10216076" y="2699042"/>
                  <a:pt x="10209976" y="2699705"/>
                </a:cubicBezTo>
                <a:cubicBezTo>
                  <a:pt x="10194435" y="2700582"/>
                  <a:pt x="10178835" y="2700582"/>
                  <a:pt x="10163294" y="2699705"/>
                </a:cubicBezTo>
                <a:cubicBezTo>
                  <a:pt x="10140297" y="2696511"/>
                  <a:pt x="10116941" y="2695343"/>
                  <a:pt x="10093632" y="2696199"/>
                </a:cubicBezTo>
                <a:cubicBezTo>
                  <a:pt x="10066714" y="2690824"/>
                  <a:pt x="10039413" y="2686791"/>
                  <a:pt x="10011875" y="2684123"/>
                </a:cubicBezTo>
                <a:cubicBezTo>
                  <a:pt x="9974142" y="2677696"/>
                  <a:pt x="9932056" y="2677696"/>
                  <a:pt x="9900127" y="2660362"/>
                </a:cubicBezTo>
                <a:cubicBezTo>
                  <a:pt x="9897959" y="2659406"/>
                  <a:pt x="9895572" y="2658803"/>
                  <a:pt x="9893113" y="2658609"/>
                </a:cubicBezTo>
                <a:cubicBezTo>
                  <a:pt x="9854169" y="2655493"/>
                  <a:pt x="9847881" y="2642052"/>
                  <a:pt x="9826355" y="2633678"/>
                </a:cubicBezTo>
                <a:cubicBezTo>
                  <a:pt x="9823208" y="2632314"/>
                  <a:pt x="9826355" y="2629586"/>
                  <a:pt x="9826355" y="2627249"/>
                </a:cubicBezTo>
                <a:cubicBezTo>
                  <a:pt x="9858753" y="2640261"/>
                  <a:pt x="9893411" y="2649260"/>
                  <a:pt x="9929153" y="2653934"/>
                </a:cubicBezTo>
                <a:cubicBezTo>
                  <a:pt x="9934717" y="2653934"/>
                  <a:pt x="9941972" y="2660167"/>
                  <a:pt x="9950197" y="2662893"/>
                </a:cubicBezTo>
                <a:cubicBezTo>
                  <a:pt x="9958636" y="2666048"/>
                  <a:pt x="9967597" y="2668209"/>
                  <a:pt x="9976803" y="2669320"/>
                </a:cubicBezTo>
                <a:cubicBezTo>
                  <a:pt x="9983093" y="2669320"/>
                  <a:pt x="9988898" y="2666009"/>
                  <a:pt x="9987446" y="2663284"/>
                </a:cubicBezTo>
                <a:cubicBezTo>
                  <a:pt x="9982085" y="2657362"/>
                  <a:pt x="9976011" y="2651889"/>
                  <a:pt x="9969304" y="2646923"/>
                </a:cubicBezTo>
                <a:lnTo>
                  <a:pt x="10003652" y="2649648"/>
                </a:lnTo>
                <a:cubicBezTo>
                  <a:pt x="10037516" y="2667179"/>
                  <a:pt x="10043562" y="2668152"/>
                  <a:pt x="10067024" y="2659192"/>
                </a:cubicBezTo>
                <a:cubicBezTo>
                  <a:pt x="10072740" y="2658822"/>
                  <a:pt x="10078482" y="2658822"/>
                  <a:pt x="10084198" y="2659192"/>
                </a:cubicBezTo>
                <a:lnTo>
                  <a:pt x="10105725" y="2676137"/>
                </a:lnTo>
                <a:lnTo>
                  <a:pt x="10091938" y="2676137"/>
                </a:lnTo>
                <a:cubicBezTo>
                  <a:pt x="10079845" y="2676137"/>
                  <a:pt x="10067750" y="2676137"/>
                  <a:pt x="10076458" y="2682370"/>
                </a:cubicBezTo>
                <a:cubicBezTo>
                  <a:pt x="10085963" y="2687045"/>
                  <a:pt x="10096458" y="2690278"/>
                  <a:pt x="10107419" y="2691913"/>
                </a:cubicBezTo>
                <a:cubicBezTo>
                  <a:pt x="10120723" y="2693862"/>
                  <a:pt x="10127254" y="2690552"/>
                  <a:pt x="10124834" y="2685877"/>
                </a:cubicBezTo>
                <a:cubicBezTo>
                  <a:pt x="10122417" y="2681202"/>
                  <a:pt x="10117094" y="2680618"/>
                  <a:pt x="10112983" y="2677890"/>
                </a:cubicBezTo>
                <a:cubicBezTo>
                  <a:pt x="10123826" y="2679526"/>
                  <a:pt x="10134928" y="2676332"/>
                  <a:pt x="10142008" y="2669516"/>
                </a:cubicBezTo>
                <a:cubicBezTo>
                  <a:pt x="10149573" y="2665874"/>
                  <a:pt x="10157709" y="2663049"/>
                  <a:pt x="10166196" y="2661140"/>
                </a:cubicBezTo>
                <a:cubicBezTo>
                  <a:pt x="10180950" y="2666594"/>
                  <a:pt x="10190384" y="2670878"/>
                  <a:pt x="10201753" y="2674191"/>
                </a:cubicBezTo>
                <a:cubicBezTo>
                  <a:pt x="10212769" y="2677851"/>
                  <a:pt x="10224306" y="2680403"/>
                  <a:pt x="10236099" y="2681785"/>
                </a:cubicBezTo>
                <a:cubicBezTo>
                  <a:pt x="10244456" y="2681319"/>
                  <a:pt x="10252643" y="2679683"/>
                  <a:pt x="10260287" y="2676917"/>
                </a:cubicBezTo>
                <a:cubicBezTo>
                  <a:pt x="10290910" y="2683247"/>
                  <a:pt x="10322602" y="2685546"/>
                  <a:pt x="10354137" y="2683734"/>
                </a:cubicBezTo>
                <a:cubicBezTo>
                  <a:pt x="10338898" y="2677307"/>
                  <a:pt x="10338898" y="2677307"/>
                  <a:pt x="10345429" y="2672242"/>
                </a:cubicBezTo>
                <a:cubicBezTo>
                  <a:pt x="10371070" y="2677111"/>
                  <a:pt x="10396949" y="2682565"/>
                  <a:pt x="10422590" y="2686656"/>
                </a:cubicBezTo>
                <a:lnTo>
                  <a:pt x="10476530" y="2692272"/>
                </a:lnTo>
                <a:lnTo>
                  <a:pt x="10476530" y="2692498"/>
                </a:lnTo>
                <a:lnTo>
                  <a:pt x="10478706" y="2692498"/>
                </a:lnTo>
                <a:cubicBezTo>
                  <a:pt x="10507973" y="2693668"/>
                  <a:pt x="10538451" y="2695226"/>
                  <a:pt x="10566509" y="2695226"/>
                </a:cubicBezTo>
                <a:cubicBezTo>
                  <a:pt x="10578958" y="2694642"/>
                  <a:pt x="10591289" y="2692928"/>
                  <a:pt x="10603275" y="2690161"/>
                </a:cubicBezTo>
                <a:cubicBezTo>
                  <a:pt x="10582221" y="2680794"/>
                  <a:pt x="10559437" y="2674230"/>
                  <a:pt x="10535790" y="2670684"/>
                </a:cubicBezTo>
                <a:cubicBezTo>
                  <a:pt x="10516051" y="2678260"/>
                  <a:pt x="10493125" y="2678260"/>
                  <a:pt x="10473383" y="2670684"/>
                </a:cubicBezTo>
                <a:cubicBezTo>
                  <a:pt x="10462576" y="2668251"/>
                  <a:pt x="10452052" y="2665054"/>
                  <a:pt x="10441940" y="2661140"/>
                </a:cubicBezTo>
                <a:cubicBezTo>
                  <a:pt x="10433349" y="2656427"/>
                  <a:pt x="10425256" y="2651147"/>
                  <a:pt x="10417752" y="2645364"/>
                </a:cubicBezTo>
                <a:cubicBezTo>
                  <a:pt x="10409387" y="2639326"/>
                  <a:pt x="10398727" y="2635762"/>
                  <a:pt x="10387518" y="2635236"/>
                </a:cubicBezTo>
                <a:cubicBezTo>
                  <a:pt x="10370826" y="2634067"/>
                  <a:pt x="10372761" y="2638156"/>
                  <a:pt x="10376631" y="2643027"/>
                </a:cubicBezTo>
                <a:cubicBezTo>
                  <a:pt x="10380501" y="2647896"/>
                  <a:pt x="10381954" y="2649260"/>
                  <a:pt x="10378810" y="2650039"/>
                </a:cubicBezTo>
                <a:cubicBezTo>
                  <a:pt x="10370829" y="2651344"/>
                  <a:pt x="10362601" y="2651344"/>
                  <a:pt x="10354622" y="2650039"/>
                </a:cubicBezTo>
                <a:cubicBezTo>
                  <a:pt x="10348111" y="2648597"/>
                  <a:pt x="10341854" y="2646514"/>
                  <a:pt x="10335995" y="2643806"/>
                </a:cubicBezTo>
                <a:cubicBezTo>
                  <a:pt x="10304191" y="2630619"/>
                  <a:pt x="10269373" y="2622789"/>
                  <a:pt x="10233682" y="2620822"/>
                </a:cubicBezTo>
                <a:lnTo>
                  <a:pt x="10301891" y="2645947"/>
                </a:lnTo>
                <a:cubicBezTo>
                  <a:pt x="10277703" y="2640494"/>
                  <a:pt x="10267545" y="2638741"/>
                  <a:pt x="10259078" y="2636598"/>
                </a:cubicBezTo>
                <a:cubicBezTo>
                  <a:pt x="10250612" y="2634457"/>
                  <a:pt x="10236340" y="2629392"/>
                  <a:pt x="10224248" y="2626666"/>
                </a:cubicBezTo>
                <a:cubicBezTo>
                  <a:pt x="10207800" y="2622965"/>
                  <a:pt x="10200059" y="2624329"/>
                  <a:pt x="10194254" y="2631145"/>
                </a:cubicBezTo>
                <a:cubicBezTo>
                  <a:pt x="10191111" y="2635040"/>
                  <a:pt x="10185305" y="2636989"/>
                  <a:pt x="10166923" y="2634261"/>
                </a:cubicBezTo>
                <a:cubicBezTo>
                  <a:pt x="10152651" y="2623160"/>
                  <a:pt x="10137653" y="2611864"/>
                  <a:pt x="10121205" y="2599398"/>
                </a:cubicBezTo>
                <a:lnTo>
                  <a:pt x="10171034" y="2601930"/>
                </a:lnTo>
                <a:lnTo>
                  <a:pt x="10179015" y="2590243"/>
                </a:lnTo>
                <a:lnTo>
                  <a:pt x="10221827" y="2594139"/>
                </a:lnTo>
                <a:cubicBezTo>
                  <a:pt x="10221827" y="2584790"/>
                  <a:pt x="10195948" y="2574661"/>
                  <a:pt x="10184820" y="2565507"/>
                </a:cubicBezTo>
                <a:cubicBezTo>
                  <a:pt x="10178579" y="2563151"/>
                  <a:pt x="10171862" y="2561689"/>
                  <a:pt x="10164987" y="2561223"/>
                </a:cubicBezTo>
                <a:cubicBezTo>
                  <a:pt x="10159906" y="2561223"/>
                  <a:pt x="10154345" y="2562975"/>
                  <a:pt x="10155069" y="2564922"/>
                </a:cubicBezTo>
                <a:cubicBezTo>
                  <a:pt x="10158415" y="2570181"/>
                  <a:pt x="10162557" y="2575089"/>
                  <a:pt x="10167405" y="2579530"/>
                </a:cubicBezTo>
                <a:cubicBezTo>
                  <a:pt x="10118572" y="2556879"/>
                  <a:pt x="10064482" y="2542564"/>
                  <a:pt x="10008490" y="2537459"/>
                </a:cubicBezTo>
                <a:cubicBezTo>
                  <a:pt x="9972691" y="2514672"/>
                  <a:pt x="9970757" y="2512723"/>
                  <a:pt x="9969063" y="2499675"/>
                </a:cubicBezTo>
                <a:cubicBezTo>
                  <a:pt x="9956726" y="2495583"/>
                  <a:pt x="9944875" y="2490909"/>
                  <a:pt x="9930121" y="2486819"/>
                </a:cubicBezTo>
                <a:cubicBezTo>
                  <a:pt x="9915367" y="2482729"/>
                  <a:pt x="9900854" y="2478443"/>
                  <a:pt x="9883195" y="2473380"/>
                </a:cubicBezTo>
                <a:cubicBezTo>
                  <a:pt x="9925283" y="2473380"/>
                  <a:pt x="9963017" y="2486819"/>
                  <a:pt x="10004135" y="2492857"/>
                </a:cubicBezTo>
                <a:lnTo>
                  <a:pt x="10028323" y="2483508"/>
                </a:lnTo>
                <a:cubicBezTo>
                  <a:pt x="10012119" y="2479418"/>
                  <a:pt x="10000509" y="2475911"/>
                  <a:pt x="9988655" y="2473574"/>
                </a:cubicBezTo>
                <a:cubicBezTo>
                  <a:pt x="9946454" y="2465783"/>
                  <a:pt x="9903611" y="2460446"/>
                  <a:pt x="9860459" y="2457604"/>
                </a:cubicBezTo>
                <a:cubicBezTo>
                  <a:pt x="9852279" y="2456455"/>
                  <a:pt x="9844201" y="2454896"/>
                  <a:pt x="9836271" y="2452929"/>
                </a:cubicBezTo>
                <a:lnTo>
                  <a:pt x="9811841" y="2432088"/>
                </a:lnTo>
                <a:lnTo>
                  <a:pt x="9753790" y="2423324"/>
                </a:lnTo>
                <a:cubicBezTo>
                  <a:pt x="9753790" y="2429557"/>
                  <a:pt x="9753790" y="2434426"/>
                  <a:pt x="9755240" y="2439294"/>
                </a:cubicBezTo>
                <a:lnTo>
                  <a:pt x="9630915" y="2424297"/>
                </a:lnTo>
                <a:cubicBezTo>
                  <a:pt x="9630915" y="2428581"/>
                  <a:pt x="9627286" y="2431503"/>
                  <a:pt x="9630915" y="2434814"/>
                </a:cubicBezTo>
                <a:cubicBezTo>
                  <a:pt x="9640105" y="2446500"/>
                  <a:pt x="9650989" y="2458577"/>
                  <a:pt x="9661632" y="2470458"/>
                </a:cubicBezTo>
                <a:cubicBezTo>
                  <a:pt x="9663937" y="2472288"/>
                  <a:pt x="9666543" y="2473866"/>
                  <a:pt x="9669372" y="2475132"/>
                </a:cubicBezTo>
                <a:cubicBezTo>
                  <a:pt x="9658729" y="2478249"/>
                  <a:pt x="9647845" y="2481365"/>
                  <a:pt x="9638170" y="2484676"/>
                </a:cubicBezTo>
                <a:cubicBezTo>
                  <a:pt x="9635752" y="2484676"/>
                  <a:pt x="9638170" y="2487792"/>
                  <a:pt x="9636720" y="2490129"/>
                </a:cubicBezTo>
                <a:lnTo>
                  <a:pt x="9668404" y="2504544"/>
                </a:lnTo>
                <a:cubicBezTo>
                  <a:pt x="9689934" y="2509412"/>
                  <a:pt x="9695739" y="2501622"/>
                  <a:pt x="9713878" y="2508048"/>
                </a:cubicBezTo>
                <a:cubicBezTo>
                  <a:pt x="9689690" y="2512334"/>
                  <a:pt x="9663084" y="2516618"/>
                  <a:pt x="9638655" y="2521489"/>
                </a:cubicBezTo>
                <a:cubicBezTo>
                  <a:pt x="9636476" y="2521489"/>
                  <a:pt x="9641073" y="2525385"/>
                  <a:pt x="9643493" y="2527916"/>
                </a:cubicBezTo>
                <a:cubicBezTo>
                  <a:pt x="9625833" y="2532006"/>
                  <a:pt x="9604548" y="2535317"/>
                  <a:pt x="9621239" y="2549146"/>
                </a:cubicBezTo>
                <a:lnTo>
                  <a:pt x="9654859" y="2554015"/>
                </a:lnTo>
                <a:lnTo>
                  <a:pt x="9616643" y="2571155"/>
                </a:lnTo>
                <a:cubicBezTo>
                  <a:pt x="9623898" y="2574077"/>
                  <a:pt x="9629947" y="2576220"/>
                  <a:pt x="9634785" y="2578557"/>
                </a:cubicBezTo>
                <a:cubicBezTo>
                  <a:pt x="9639053" y="2580504"/>
                  <a:pt x="9643173" y="2582647"/>
                  <a:pt x="9647119" y="2584984"/>
                </a:cubicBezTo>
                <a:cubicBezTo>
                  <a:pt x="9638282" y="2584225"/>
                  <a:pt x="9629401" y="2583835"/>
                  <a:pt x="9620513" y="2583816"/>
                </a:cubicBezTo>
                <a:cubicBezTo>
                  <a:pt x="9615597" y="2584205"/>
                  <a:pt x="9610787" y="2585178"/>
                  <a:pt x="9606242" y="2586737"/>
                </a:cubicBezTo>
                <a:lnTo>
                  <a:pt x="9627286" y="2594139"/>
                </a:lnTo>
                <a:cubicBezTo>
                  <a:pt x="9615282" y="2596944"/>
                  <a:pt x="9602367" y="2595521"/>
                  <a:pt x="9591729" y="2590243"/>
                </a:cubicBezTo>
                <a:cubicBezTo>
                  <a:pt x="9585791" y="2587223"/>
                  <a:pt x="9580205" y="2583757"/>
                  <a:pt x="9575040" y="2579921"/>
                </a:cubicBezTo>
                <a:cubicBezTo>
                  <a:pt x="9562388" y="2574214"/>
                  <a:pt x="9548368" y="2570766"/>
                  <a:pt x="9533919" y="2569793"/>
                </a:cubicBezTo>
                <a:cubicBezTo>
                  <a:pt x="9519891" y="2568038"/>
                  <a:pt x="9513359" y="2569793"/>
                  <a:pt x="9509731" y="2573104"/>
                </a:cubicBezTo>
                <a:cubicBezTo>
                  <a:pt x="9455214" y="2568701"/>
                  <a:pt x="9400187" y="2570864"/>
                  <a:pt x="9346463" y="2579530"/>
                </a:cubicBezTo>
                <a:cubicBezTo>
                  <a:pt x="9346463" y="2579530"/>
                  <a:pt x="9346463" y="2577584"/>
                  <a:pt x="9342593" y="2576414"/>
                </a:cubicBezTo>
                <a:lnTo>
                  <a:pt x="9337997" y="2572324"/>
                </a:lnTo>
                <a:lnTo>
                  <a:pt x="9334368" y="2575050"/>
                </a:lnTo>
                <a:cubicBezTo>
                  <a:pt x="9312356" y="2573492"/>
                  <a:pt x="9291314" y="2572519"/>
                  <a:pt x="9284541" y="2580894"/>
                </a:cubicBezTo>
                <a:cubicBezTo>
                  <a:pt x="9306119" y="2590906"/>
                  <a:pt x="9329205" y="2598619"/>
                  <a:pt x="9353236" y="2603877"/>
                </a:cubicBezTo>
                <a:cubicBezTo>
                  <a:pt x="9370913" y="2608181"/>
                  <a:pt x="9388209" y="2613461"/>
                  <a:pt x="9404997" y="2619654"/>
                </a:cubicBezTo>
                <a:cubicBezTo>
                  <a:pt x="9385090" y="2622673"/>
                  <a:pt x="9364516" y="2620765"/>
                  <a:pt x="9345978" y="2614201"/>
                </a:cubicBezTo>
                <a:cubicBezTo>
                  <a:pt x="9325185" y="2606858"/>
                  <a:pt x="9302874" y="2602688"/>
                  <a:pt x="9280186" y="2601930"/>
                </a:cubicBezTo>
                <a:cubicBezTo>
                  <a:pt x="9291621" y="2607443"/>
                  <a:pt x="9302249" y="2613986"/>
                  <a:pt x="9311873" y="2621407"/>
                </a:cubicBezTo>
                <a:cubicBezTo>
                  <a:pt x="9316952" y="2627055"/>
                  <a:pt x="9311873" y="2632314"/>
                  <a:pt x="9311873" y="2637962"/>
                </a:cubicBezTo>
                <a:lnTo>
                  <a:pt x="9340899" y="2646144"/>
                </a:lnTo>
                <a:lnTo>
                  <a:pt x="9315017" y="2649454"/>
                </a:lnTo>
                <a:cubicBezTo>
                  <a:pt x="9301020" y="2643825"/>
                  <a:pt x="9287594" y="2637300"/>
                  <a:pt x="9274866" y="2629977"/>
                </a:cubicBezTo>
                <a:cubicBezTo>
                  <a:pt x="9267126" y="2624523"/>
                  <a:pt x="9267609" y="2619070"/>
                  <a:pt x="9263980" y="2612252"/>
                </a:cubicBezTo>
                <a:cubicBezTo>
                  <a:pt x="9175935" y="2604461"/>
                  <a:pt x="9093213" y="2576608"/>
                  <a:pt x="9010974" y="2569402"/>
                </a:cubicBezTo>
                <a:cubicBezTo>
                  <a:pt x="8996943" y="2575050"/>
                  <a:pt x="9013391" y="2580700"/>
                  <a:pt x="9025001" y="2586348"/>
                </a:cubicBezTo>
                <a:cubicBezTo>
                  <a:pt x="8989856" y="2588372"/>
                  <a:pt x="8954784" y="2581557"/>
                  <a:pt x="8924623" y="2566871"/>
                </a:cubicBezTo>
                <a:lnTo>
                  <a:pt x="8849397" y="2560832"/>
                </a:lnTo>
                <a:cubicBezTo>
                  <a:pt x="8854766" y="2565020"/>
                  <a:pt x="8859847" y="2569441"/>
                  <a:pt x="8864637" y="2574077"/>
                </a:cubicBezTo>
                <a:cubicBezTo>
                  <a:pt x="8867465" y="2577563"/>
                  <a:pt x="8869982" y="2581205"/>
                  <a:pt x="8872133" y="2584984"/>
                </a:cubicBezTo>
                <a:cubicBezTo>
                  <a:pt x="8878327" y="2587011"/>
                  <a:pt x="8884736" y="2588626"/>
                  <a:pt x="8891242" y="2589853"/>
                </a:cubicBezTo>
                <a:lnTo>
                  <a:pt x="8950746" y="2594333"/>
                </a:lnTo>
                <a:lnTo>
                  <a:pt x="8993799" y="2609721"/>
                </a:lnTo>
                <a:cubicBezTo>
                  <a:pt x="9008313" y="2614590"/>
                  <a:pt x="9038064" y="2616342"/>
                  <a:pt x="9032501" y="2626470"/>
                </a:cubicBezTo>
                <a:cubicBezTo>
                  <a:pt x="9002025" y="2622945"/>
                  <a:pt x="8972199" y="2616421"/>
                  <a:pt x="8943729" y="2606993"/>
                </a:cubicBezTo>
                <a:cubicBezTo>
                  <a:pt x="8923170" y="2600566"/>
                  <a:pt x="8906481" y="2596085"/>
                  <a:pt x="8892936" y="2601930"/>
                </a:cubicBezTo>
                <a:cubicBezTo>
                  <a:pt x="8881615" y="2603936"/>
                  <a:pt x="8869812" y="2603118"/>
                  <a:pt x="8859073" y="2599592"/>
                </a:cubicBezTo>
                <a:cubicBezTo>
                  <a:pt x="8827385" y="2592581"/>
                  <a:pt x="8809244" y="2601930"/>
                  <a:pt x="8776833" y="2593944"/>
                </a:cubicBezTo>
                <a:cubicBezTo>
                  <a:pt x="8772648" y="2593008"/>
                  <a:pt x="8768197" y="2593008"/>
                  <a:pt x="8764014" y="2593944"/>
                </a:cubicBezTo>
                <a:cubicBezTo>
                  <a:pt x="8760385" y="2595658"/>
                  <a:pt x="8757046" y="2597742"/>
                  <a:pt x="8754095" y="2600177"/>
                </a:cubicBezTo>
                <a:cubicBezTo>
                  <a:pt x="8729981" y="2588822"/>
                  <a:pt x="8702141" y="2583581"/>
                  <a:pt x="8674276" y="2585178"/>
                </a:cubicBezTo>
                <a:lnTo>
                  <a:pt x="8625899" y="2573688"/>
                </a:lnTo>
                <a:cubicBezTo>
                  <a:pt x="8615739" y="2579336"/>
                  <a:pt x="8614289" y="2579336"/>
                  <a:pt x="8577523" y="2571351"/>
                </a:cubicBezTo>
                <a:lnTo>
                  <a:pt x="8588649" y="2559468"/>
                </a:lnTo>
                <a:cubicBezTo>
                  <a:pt x="8572445" y="2556158"/>
                  <a:pt x="8559623" y="2554015"/>
                  <a:pt x="8548257" y="2551095"/>
                </a:cubicBezTo>
                <a:cubicBezTo>
                  <a:pt x="8536887" y="2548172"/>
                  <a:pt x="8524069" y="2543107"/>
                  <a:pt x="8511973" y="2539602"/>
                </a:cubicBezTo>
                <a:cubicBezTo>
                  <a:pt x="8495043" y="2542719"/>
                  <a:pt x="8510764" y="2554211"/>
                  <a:pt x="8484641" y="2552847"/>
                </a:cubicBezTo>
                <a:cubicBezTo>
                  <a:pt x="8458518" y="2551483"/>
                  <a:pt x="8466741" y="2559468"/>
                  <a:pt x="8468676" y="2565701"/>
                </a:cubicBezTo>
                <a:cubicBezTo>
                  <a:pt x="8429007" y="2560444"/>
                  <a:pt x="8437959" y="2547978"/>
                  <a:pt x="8414253" y="2539212"/>
                </a:cubicBezTo>
                <a:lnTo>
                  <a:pt x="8280009" y="2514866"/>
                </a:lnTo>
                <a:lnTo>
                  <a:pt x="8225104" y="2517397"/>
                </a:lnTo>
                <a:cubicBezTo>
                  <a:pt x="8204931" y="2506239"/>
                  <a:pt x="8180862" y="2500589"/>
                  <a:pt x="8156410" y="2501233"/>
                </a:cubicBezTo>
                <a:cubicBezTo>
                  <a:pt x="8142864" y="2501233"/>
                  <a:pt x="8143106" y="2505908"/>
                  <a:pt x="8158101" y="2514866"/>
                </a:cubicBezTo>
                <a:cubicBezTo>
                  <a:pt x="8164003" y="2515645"/>
                  <a:pt x="8169785" y="2517027"/>
                  <a:pt x="8175275" y="2518956"/>
                </a:cubicBezTo>
                <a:cubicBezTo>
                  <a:pt x="8194722" y="2532396"/>
                  <a:pt x="8218572" y="2541062"/>
                  <a:pt x="8243969" y="2543887"/>
                </a:cubicBezTo>
                <a:cubicBezTo>
                  <a:pt x="8266464" y="2563364"/>
                  <a:pt x="8266464" y="2563364"/>
                  <a:pt x="8249774" y="2564922"/>
                </a:cubicBezTo>
                <a:cubicBezTo>
                  <a:pt x="8248081" y="2563364"/>
                  <a:pt x="8245178" y="2561611"/>
                  <a:pt x="8245422" y="2560247"/>
                </a:cubicBezTo>
                <a:cubicBezTo>
                  <a:pt x="8245422" y="2555769"/>
                  <a:pt x="8241067" y="2551483"/>
                  <a:pt x="8226071" y="2548561"/>
                </a:cubicBezTo>
                <a:cubicBezTo>
                  <a:pt x="8211074" y="2545641"/>
                  <a:pt x="8191241" y="2544277"/>
                  <a:pt x="8193899" y="2550510"/>
                </a:cubicBezTo>
                <a:cubicBezTo>
                  <a:pt x="8196561" y="2556742"/>
                  <a:pt x="8169711" y="2551677"/>
                  <a:pt x="8166809" y="2556158"/>
                </a:cubicBezTo>
                <a:cubicBezTo>
                  <a:pt x="8173340" y="2563949"/>
                  <a:pt x="8208656" y="2571934"/>
                  <a:pt x="8199222" y="2581479"/>
                </a:cubicBezTo>
                <a:cubicBezTo>
                  <a:pt x="8155442" y="2577972"/>
                  <a:pt x="8146008" y="2552653"/>
                  <a:pt x="8097391" y="2551095"/>
                </a:cubicBezTo>
                <a:cubicBezTo>
                  <a:pt x="8106099" y="2563949"/>
                  <a:pt x="8138268" y="2574077"/>
                  <a:pt x="8159554" y="2584984"/>
                </a:cubicBezTo>
                <a:cubicBezTo>
                  <a:pt x="8174308" y="2592581"/>
                  <a:pt x="8170196" y="2595112"/>
                  <a:pt x="8141897" y="2595307"/>
                </a:cubicBezTo>
                <a:lnTo>
                  <a:pt x="8134880" y="2587321"/>
                </a:lnTo>
                <a:lnTo>
                  <a:pt x="8053367" y="2579336"/>
                </a:lnTo>
                <a:cubicBezTo>
                  <a:pt x="8048311" y="2582023"/>
                  <a:pt x="8043474" y="2584945"/>
                  <a:pt x="8038854" y="2588100"/>
                </a:cubicBezTo>
                <a:cubicBezTo>
                  <a:pt x="8024583" y="2599398"/>
                  <a:pt x="8027970" y="2601151"/>
                  <a:pt x="8079975" y="2610888"/>
                </a:cubicBezTo>
                <a:cubicBezTo>
                  <a:pt x="8083409" y="2611825"/>
                  <a:pt x="8086649" y="2613148"/>
                  <a:pt x="8089651" y="2614784"/>
                </a:cubicBezTo>
                <a:cubicBezTo>
                  <a:pt x="8085781" y="2619070"/>
                  <a:pt x="8076347" y="2619654"/>
                  <a:pt x="8061834" y="2614784"/>
                </a:cubicBezTo>
                <a:cubicBezTo>
                  <a:pt x="8051166" y="2610168"/>
                  <a:pt x="8039339" y="2607577"/>
                  <a:pt x="8027244" y="2607189"/>
                </a:cubicBezTo>
                <a:cubicBezTo>
                  <a:pt x="8020182" y="2608572"/>
                  <a:pt x="8013409" y="2610810"/>
                  <a:pt x="8007167" y="2613810"/>
                </a:cubicBezTo>
                <a:cubicBezTo>
                  <a:pt x="8003953" y="2614044"/>
                  <a:pt x="8000710" y="2614044"/>
                  <a:pt x="7997492" y="2613810"/>
                </a:cubicBezTo>
                <a:lnTo>
                  <a:pt x="7904369" y="2577584"/>
                </a:lnTo>
                <a:cubicBezTo>
                  <a:pt x="7878731" y="2586737"/>
                  <a:pt x="7847285" y="2580115"/>
                  <a:pt x="7813907" y="2566871"/>
                </a:cubicBezTo>
                <a:cubicBezTo>
                  <a:pt x="7809021" y="2565584"/>
                  <a:pt x="7803988" y="2564591"/>
                  <a:pt x="7798909" y="2563949"/>
                </a:cubicBezTo>
                <a:cubicBezTo>
                  <a:pt x="7787784" y="2561611"/>
                  <a:pt x="7778832" y="2560638"/>
                  <a:pt x="7779558" y="2565701"/>
                </a:cubicBezTo>
                <a:cubicBezTo>
                  <a:pt x="7794312" y="2573492"/>
                  <a:pt x="7844867" y="2574856"/>
                  <a:pt x="7830837" y="2588491"/>
                </a:cubicBezTo>
                <a:cubicBezTo>
                  <a:pt x="7811197" y="2588413"/>
                  <a:pt x="7791798" y="2584888"/>
                  <a:pt x="7773995" y="2578167"/>
                </a:cubicBezTo>
                <a:cubicBezTo>
                  <a:pt x="7757839" y="2573026"/>
                  <a:pt x="7740568" y="2570513"/>
                  <a:pt x="7723201" y="2570766"/>
                </a:cubicBezTo>
                <a:cubicBezTo>
                  <a:pt x="7699013" y="2569793"/>
                  <a:pt x="7694658" y="2577193"/>
                  <a:pt x="7715461" y="2584205"/>
                </a:cubicBezTo>
                <a:cubicBezTo>
                  <a:pt x="7744001" y="2593944"/>
                  <a:pt x="7759482" y="2603682"/>
                  <a:pt x="7763837" y="2615368"/>
                </a:cubicBezTo>
                <a:cubicBezTo>
                  <a:pt x="7754403" y="2616538"/>
                  <a:pt x="7729247" y="2614201"/>
                  <a:pt x="7743519" y="2623938"/>
                </a:cubicBezTo>
                <a:lnTo>
                  <a:pt x="7781493" y="2633872"/>
                </a:lnTo>
                <a:cubicBezTo>
                  <a:pt x="7775930" y="2637377"/>
                  <a:pt x="7755129" y="2633872"/>
                  <a:pt x="7763837" y="2642248"/>
                </a:cubicBezTo>
                <a:lnTo>
                  <a:pt x="7824549" y="2655493"/>
                </a:lnTo>
                <a:cubicBezTo>
                  <a:pt x="7839883" y="2653174"/>
                  <a:pt x="7855655" y="2653174"/>
                  <a:pt x="7870991" y="2655493"/>
                </a:cubicBezTo>
                <a:cubicBezTo>
                  <a:pt x="7883083" y="2655493"/>
                  <a:pt x="7895179" y="2657051"/>
                  <a:pt x="7906789" y="2657439"/>
                </a:cubicBezTo>
                <a:cubicBezTo>
                  <a:pt x="7924446" y="2657439"/>
                  <a:pt x="7926381" y="2652959"/>
                  <a:pt x="7910900" y="2646923"/>
                </a:cubicBezTo>
                <a:cubicBezTo>
                  <a:pt x="7902675" y="2643806"/>
                  <a:pt x="7892517" y="2641273"/>
                  <a:pt x="7884536" y="2638156"/>
                </a:cubicBezTo>
                <a:cubicBezTo>
                  <a:pt x="7881633" y="2638156"/>
                  <a:pt x="7880907" y="2634652"/>
                  <a:pt x="7882601" y="2633678"/>
                </a:cubicBezTo>
                <a:cubicBezTo>
                  <a:pt x="7886156" y="2632879"/>
                  <a:pt x="7889930" y="2632879"/>
                  <a:pt x="7893485" y="2633678"/>
                </a:cubicBezTo>
                <a:cubicBezTo>
                  <a:pt x="7908602" y="2634748"/>
                  <a:pt x="7923404" y="2637846"/>
                  <a:pt x="7937265" y="2642831"/>
                </a:cubicBezTo>
                <a:cubicBezTo>
                  <a:pt x="7947425" y="2648207"/>
                  <a:pt x="7959447" y="2650875"/>
                  <a:pt x="7971613" y="2650427"/>
                </a:cubicBezTo>
                <a:cubicBezTo>
                  <a:pt x="7971613" y="2648675"/>
                  <a:pt x="7973304" y="2646726"/>
                  <a:pt x="7974272" y="2644780"/>
                </a:cubicBezTo>
                <a:lnTo>
                  <a:pt x="7968467" y="2643027"/>
                </a:lnTo>
                <a:lnTo>
                  <a:pt x="7974757" y="2644195"/>
                </a:lnTo>
                <a:cubicBezTo>
                  <a:pt x="8001606" y="2642052"/>
                  <a:pt x="7963873" y="2627055"/>
                  <a:pt x="7985158" y="2622771"/>
                </a:cubicBezTo>
                <a:cubicBezTo>
                  <a:pt x="7999427" y="2627446"/>
                  <a:pt x="8012973" y="2632703"/>
                  <a:pt x="8027729" y="2636794"/>
                </a:cubicBezTo>
                <a:cubicBezTo>
                  <a:pt x="8048771" y="2642637"/>
                  <a:pt x="8053126" y="2648481"/>
                  <a:pt x="8051917" y="2654129"/>
                </a:cubicBezTo>
                <a:cubicBezTo>
                  <a:pt x="8049716" y="2658296"/>
                  <a:pt x="8046521" y="2662075"/>
                  <a:pt x="8042483" y="2665230"/>
                </a:cubicBezTo>
                <a:cubicBezTo>
                  <a:pt x="8061204" y="2674442"/>
                  <a:pt x="8081740" y="2681027"/>
                  <a:pt x="8103196" y="2684707"/>
                </a:cubicBezTo>
                <a:cubicBezTo>
                  <a:pt x="8115919" y="2689226"/>
                  <a:pt x="8128011" y="2694856"/>
                  <a:pt x="8139236" y="2701459"/>
                </a:cubicBezTo>
                <a:cubicBezTo>
                  <a:pt x="8103678" y="2708080"/>
                  <a:pt x="8101985" y="2709444"/>
                  <a:pt x="8120611" y="2717041"/>
                </a:cubicBezTo>
                <a:lnTo>
                  <a:pt x="8183257" y="2720936"/>
                </a:lnTo>
                <a:cubicBezTo>
                  <a:pt x="8207445" y="2744112"/>
                  <a:pt x="8168261" y="2745671"/>
                  <a:pt x="8126899" y="2747035"/>
                </a:cubicBezTo>
                <a:cubicBezTo>
                  <a:pt x="8134398" y="2755020"/>
                  <a:pt x="8140686" y="2761837"/>
                  <a:pt x="8147217" y="2768461"/>
                </a:cubicBezTo>
                <a:lnTo>
                  <a:pt x="8109969" y="2775082"/>
                </a:lnTo>
                <a:cubicBezTo>
                  <a:pt x="8131495" y="2791833"/>
                  <a:pt x="8091342" y="2801571"/>
                  <a:pt x="8130528" y="2822021"/>
                </a:cubicBezTo>
                <a:cubicBezTo>
                  <a:pt x="8148185" y="2822021"/>
                  <a:pt x="8170679" y="2823776"/>
                  <a:pt x="8154716" y="2814815"/>
                </a:cubicBezTo>
                <a:cubicBezTo>
                  <a:pt x="8138751" y="2805857"/>
                  <a:pt x="8146491" y="2801377"/>
                  <a:pt x="8145523" y="2795338"/>
                </a:cubicBezTo>
                <a:cubicBezTo>
                  <a:pt x="8144556" y="2789300"/>
                  <a:pt x="8158345" y="2790469"/>
                  <a:pt x="8172131" y="2793195"/>
                </a:cubicBezTo>
                <a:cubicBezTo>
                  <a:pt x="8185918" y="2795923"/>
                  <a:pt x="8196319" y="2799428"/>
                  <a:pt x="8207445" y="2801961"/>
                </a:cubicBezTo>
                <a:cubicBezTo>
                  <a:pt x="8214146" y="2802974"/>
                  <a:pt x="8220942" y="2803499"/>
                  <a:pt x="8227763" y="2803520"/>
                </a:cubicBezTo>
                <a:cubicBezTo>
                  <a:pt x="8227763" y="2802350"/>
                  <a:pt x="8227763" y="2801377"/>
                  <a:pt x="8226313" y="2800792"/>
                </a:cubicBezTo>
                <a:cubicBezTo>
                  <a:pt x="8217846" y="2795338"/>
                  <a:pt x="8209138" y="2790079"/>
                  <a:pt x="8200190" y="2784821"/>
                </a:cubicBezTo>
                <a:cubicBezTo>
                  <a:pt x="8207445" y="2781509"/>
                  <a:pt x="8205995" y="2773718"/>
                  <a:pt x="8233085" y="2781509"/>
                </a:cubicBezTo>
                <a:cubicBezTo>
                  <a:pt x="8228006" y="2785795"/>
                  <a:pt x="8220990" y="2789884"/>
                  <a:pt x="8236714" y="2796702"/>
                </a:cubicBezTo>
                <a:cubicBezTo>
                  <a:pt x="8249678" y="2805875"/>
                  <a:pt x="8265062" y="2812537"/>
                  <a:pt x="8281703" y="2816179"/>
                </a:cubicBezTo>
                <a:cubicBezTo>
                  <a:pt x="8313631" y="2822021"/>
                  <a:pt x="8317501" y="2826307"/>
                  <a:pt x="8305891" y="2835656"/>
                </a:cubicBezTo>
                <a:cubicBezTo>
                  <a:pt x="8328629" y="2844576"/>
                  <a:pt x="8355016" y="2845298"/>
                  <a:pt x="8378455" y="2837603"/>
                </a:cubicBezTo>
                <a:cubicBezTo>
                  <a:pt x="8399596" y="2846973"/>
                  <a:pt x="8423276" y="2851979"/>
                  <a:pt x="8447390" y="2852212"/>
                </a:cubicBezTo>
                <a:cubicBezTo>
                  <a:pt x="8453681" y="2845590"/>
                  <a:pt x="8418609" y="2838188"/>
                  <a:pt x="8434330" y="2832734"/>
                </a:cubicBezTo>
                <a:cubicBezTo>
                  <a:pt x="8441103" y="2834098"/>
                  <a:pt x="8448117" y="2836045"/>
                  <a:pt x="8455374" y="2837215"/>
                </a:cubicBezTo>
                <a:cubicBezTo>
                  <a:pt x="8509312" y="2846369"/>
                  <a:pt x="8563011" y="2855522"/>
                  <a:pt x="8598809" y="2876169"/>
                </a:cubicBezTo>
                <a:cubicBezTo>
                  <a:pt x="8627205" y="2882285"/>
                  <a:pt x="8653546" y="2893387"/>
                  <a:pt x="8675969" y="2908697"/>
                </a:cubicBezTo>
                <a:lnTo>
                  <a:pt x="8588649" y="2902073"/>
                </a:lnTo>
                <a:cubicBezTo>
                  <a:pt x="8592277" y="2911617"/>
                  <a:pt x="8637025" y="2913175"/>
                  <a:pt x="8632431" y="2922915"/>
                </a:cubicBezTo>
                <a:lnTo>
                  <a:pt x="8601470" y="2924473"/>
                </a:lnTo>
                <a:cubicBezTo>
                  <a:pt x="8635260" y="2937055"/>
                  <a:pt x="8671518" y="2944768"/>
                  <a:pt x="8708621" y="2947261"/>
                </a:cubicBezTo>
                <a:lnTo>
                  <a:pt x="8684433" y="2957000"/>
                </a:lnTo>
                <a:cubicBezTo>
                  <a:pt x="8717088" y="2967517"/>
                  <a:pt x="8724587" y="2978036"/>
                  <a:pt x="8718541" y="2989137"/>
                </a:cubicBezTo>
                <a:cubicBezTo>
                  <a:pt x="8699528" y="2976107"/>
                  <a:pt x="8676282" y="2967732"/>
                  <a:pt x="8651538" y="2964985"/>
                </a:cubicBezTo>
                <a:lnTo>
                  <a:pt x="8639204" y="2977451"/>
                </a:lnTo>
                <a:cubicBezTo>
                  <a:pt x="8644765" y="2985047"/>
                  <a:pt x="8668712" y="2986994"/>
                  <a:pt x="8660489" y="2993421"/>
                </a:cubicBezTo>
                <a:lnTo>
                  <a:pt x="8587925" y="2989722"/>
                </a:lnTo>
                <a:lnTo>
                  <a:pt x="8563877" y="2980232"/>
                </a:lnTo>
                <a:lnTo>
                  <a:pt x="8565187" y="2980373"/>
                </a:lnTo>
                <a:lnTo>
                  <a:pt x="8584779" y="2972386"/>
                </a:lnTo>
                <a:cubicBezTo>
                  <a:pt x="8576071" y="2964791"/>
                  <a:pt x="8551400" y="2962454"/>
                  <a:pt x="8548257" y="2954467"/>
                </a:cubicBezTo>
                <a:cubicBezTo>
                  <a:pt x="8536621" y="2948935"/>
                  <a:pt x="8524091" y="2944747"/>
                  <a:pt x="8511005" y="2942001"/>
                </a:cubicBezTo>
                <a:cubicBezTo>
                  <a:pt x="8504718" y="2946481"/>
                  <a:pt x="8501089" y="2951156"/>
                  <a:pt x="8474240" y="2948040"/>
                </a:cubicBezTo>
                <a:cubicBezTo>
                  <a:pt x="8452131" y="2946267"/>
                  <a:pt x="8429904" y="2945762"/>
                  <a:pt x="8407722" y="2946481"/>
                </a:cubicBezTo>
                <a:cubicBezTo>
                  <a:pt x="8418365" y="2964012"/>
                  <a:pt x="8418365" y="2964012"/>
                  <a:pt x="8470855" y="2969269"/>
                </a:cubicBezTo>
                <a:cubicBezTo>
                  <a:pt x="8467708" y="2972776"/>
                  <a:pt x="8465291" y="2977060"/>
                  <a:pt x="8482465" y="2979788"/>
                </a:cubicBezTo>
                <a:cubicBezTo>
                  <a:pt x="8499637" y="2982514"/>
                  <a:pt x="8493831" y="2976281"/>
                  <a:pt x="8490929" y="2972386"/>
                </a:cubicBezTo>
                <a:lnTo>
                  <a:pt x="8563697" y="2980213"/>
                </a:lnTo>
                <a:lnTo>
                  <a:pt x="8557507" y="2985801"/>
                </a:lnTo>
                <a:cubicBezTo>
                  <a:pt x="8559080" y="2988212"/>
                  <a:pt x="8563131" y="2990988"/>
                  <a:pt x="8566154" y="2993617"/>
                </a:cubicBezTo>
                <a:lnTo>
                  <a:pt x="8585990" y="2990695"/>
                </a:lnTo>
                <a:cubicBezTo>
                  <a:pt x="8585990" y="2994397"/>
                  <a:pt x="8587440" y="2999071"/>
                  <a:pt x="8566154" y="2993812"/>
                </a:cubicBezTo>
                <a:lnTo>
                  <a:pt x="8517778" y="3002382"/>
                </a:lnTo>
                <a:lnTo>
                  <a:pt x="8558173" y="3016015"/>
                </a:lnTo>
                <a:cubicBezTo>
                  <a:pt x="8562503" y="3015626"/>
                  <a:pt x="8566903" y="3015626"/>
                  <a:pt x="8571233" y="3016015"/>
                </a:cubicBezTo>
                <a:lnTo>
                  <a:pt x="8637510" y="3028092"/>
                </a:lnTo>
                <a:lnTo>
                  <a:pt x="8621303" y="3032181"/>
                </a:lnTo>
                <a:lnTo>
                  <a:pt x="8622997" y="3032181"/>
                </a:lnTo>
                <a:lnTo>
                  <a:pt x="8622997" y="3035883"/>
                </a:lnTo>
                <a:lnTo>
                  <a:pt x="8621545" y="3034324"/>
                </a:lnTo>
                <a:cubicBezTo>
                  <a:pt x="8599535" y="3032202"/>
                  <a:pt x="8578103" y="3027118"/>
                  <a:pt x="8558173" y="3019327"/>
                </a:cubicBezTo>
                <a:cubicBezTo>
                  <a:pt x="8545933" y="3023844"/>
                  <a:pt x="8533332" y="3027683"/>
                  <a:pt x="8520439" y="3030817"/>
                </a:cubicBezTo>
                <a:cubicBezTo>
                  <a:pt x="8506168" y="3033740"/>
                  <a:pt x="8488026" y="3034713"/>
                  <a:pt x="8472063" y="3036662"/>
                </a:cubicBezTo>
                <a:lnTo>
                  <a:pt x="8485367" y="3044647"/>
                </a:lnTo>
                <a:lnTo>
                  <a:pt x="8475933" y="3053411"/>
                </a:lnTo>
                <a:cubicBezTo>
                  <a:pt x="8467541" y="3051873"/>
                  <a:pt x="8459412" y="3049516"/>
                  <a:pt x="8451745" y="3046399"/>
                </a:cubicBezTo>
                <a:cubicBezTo>
                  <a:pt x="8443038" y="3026922"/>
                  <a:pt x="8395629" y="3019327"/>
                  <a:pt x="8352573" y="3007445"/>
                </a:cubicBezTo>
                <a:cubicBezTo>
                  <a:pt x="8351123" y="3007445"/>
                  <a:pt x="8352573" y="3003355"/>
                  <a:pt x="8354026" y="2999654"/>
                </a:cubicBezTo>
                <a:lnTo>
                  <a:pt x="8305650" y="2992059"/>
                </a:lnTo>
                <a:cubicBezTo>
                  <a:pt x="8305650" y="2995758"/>
                  <a:pt x="8303229" y="2997901"/>
                  <a:pt x="8305650" y="3000433"/>
                </a:cubicBezTo>
                <a:cubicBezTo>
                  <a:pt x="8311455" y="3006083"/>
                  <a:pt x="8326694" y="3012898"/>
                  <a:pt x="8307826" y="3014847"/>
                </a:cubicBezTo>
                <a:cubicBezTo>
                  <a:pt x="8315325" y="3021080"/>
                  <a:pt x="8332014" y="3029065"/>
                  <a:pt x="8328629" y="3033155"/>
                </a:cubicBezTo>
                <a:cubicBezTo>
                  <a:pt x="8324032" y="3041336"/>
                  <a:pt x="8348703" y="3046205"/>
                  <a:pt x="8358378" y="3052632"/>
                </a:cubicBezTo>
                <a:cubicBezTo>
                  <a:pt x="8338931" y="3052847"/>
                  <a:pt x="8319581" y="3050217"/>
                  <a:pt x="8301294" y="3044841"/>
                </a:cubicBezTo>
                <a:cubicBezTo>
                  <a:pt x="8280976" y="3039387"/>
                  <a:pt x="8307343" y="3036077"/>
                  <a:pt x="8292345" y="3031402"/>
                </a:cubicBezTo>
                <a:cubicBezTo>
                  <a:pt x="8273721" y="3025560"/>
                  <a:pt x="8282911" y="3024585"/>
                  <a:pt x="8287267" y="3021665"/>
                </a:cubicBezTo>
                <a:cubicBezTo>
                  <a:pt x="8291619" y="3018743"/>
                  <a:pt x="8285573" y="3014457"/>
                  <a:pt x="8273236" y="3012704"/>
                </a:cubicBezTo>
                <a:cubicBezTo>
                  <a:pt x="8243243" y="3008614"/>
                  <a:pt x="8226313" y="3003161"/>
                  <a:pt x="8220749" y="2991863"/>
                </a:cubicBezTo>
                <a:cubicBezTo>
                  <a:pt x="8219055" y="2988552"/>
                  <a:pt x="8199705" y="2983489"/>
                  <a:pt x="8200190" y="2983684"/>
                </a:cubicBezTo>
                <a:lnTo>
                  <a:pt x="8188094" y="2962454"/>
                </a:lnTo>
                <a:cubicBezTo>
                  <a:pt x="8204060" y="2964791"/>
                  <a:pt x="8223410" y="2969075"/>
                  <a:pt x="8221716" y="2959532"/>
                </a:cubicBezTo>
                <a:cubicBezTo>
                  <a:pt x="8193973" y="2953962"/>
                  <a:pt x="8168020" y="2943735"/>
                  <a:pt x="8145523" y="2929536"/>
                </a:cubicBezTo>
                <a:cubicBezTo>
                  <a:pt x="8134929" y="2925213"/>
                  <a:pt x="8123730" y="2921941"/>
                  <a:pt x="8112145" y="2919798"/>
                </a:cubicBezTo>
                <a:cubicBezTo>
                  <a:pt x="8115870" y="2914559"/>
                  <a:pt x="8118410" y="2908813"/>
                  <a:pt x="8119644" y="2902852"/>
                </a:cubicBezTo>
                <a:cubicBezTo>
                  <a:pt x="8119644" y="2893309"/>
                  <a:pt x="8099567" y="2885518"/>
                  <a:pt x="8069333" y="2883375"/>
                </a:cubicBezTo>
                <a:lnTo>
                  <a:pt x="8043692" y="2881817"/>
                </a:lnTo>
                <a:lnTo>
                  <a:pt x="8009588" y="2881817"/>
                </a:lnTo>
                <a:cubicBezTo>
                  <a:pt x="8004750" y="2885128"/>
                  <a:pt x="7999671" y="2888440"/>
                  <a:pt x="7995316" y="2891945"/>
                </a:cubicBezTo>
                <a:cubicBezTo>
                  <a:pt x="7990963" y="2895452"/>
                  <a:pt x="8011764" y="2903243"/>
                  <a:pt x="7989270" y="2903047"/>
                </a:cubicBezTo>
                <a:lnTo>
                  <a:pt x="7980803" y="2894673"/>
                </a:lnTo>
                <a:cubicBezTo>
                  <a:pt x="7973838" y="2888303"/>
                  <a:pt x="7964185" y="2884271"/>
                  <a:pt x="7953713" y="2883375"/>
                </a:cubicBezTo>
                <a:cubicBezTo>
                  <a:pt x="7937023" y="2881232"/>
                  <a:pt x="7939441" y="2886492"/>
                  <a:pt x="7938232" y="2890193"/>
                </a:cubicBezTo>
                <a:cubicBezTo>
                  <a:pt x="7935815" y="2897205"/>
                  <a:pt x="7919367" y="2892724"/>
                  <a:pt x="7903886" y="2890193"/>
                </a:cubicBezTo>
                <a:lnTo>
                  <a:pt x="7885986" y="2872662"/>
                </a:lnTo>
                <a:lnTo>
                  <a:pt x="7861798" y="2874026"/>
                </a:lnTo>
                <a:cubicBezTo>
                  <a:pt x="7861798" y="2868963"/>
                  <a:pt x="7866877" y="2865456"/>
                  <a:pt x="7861798" y="2861951"/>
                </a:cubicBezTo>
                <a:cubicBezTo>
                  <a:pt x="7851881" y="2854160"/>
                  <a:pt x="7829870" y="2846564"/>
                  <a:pt x="7829628" y="2838382"/>
                </a:cubicBezTo>
                <a:cubicBezTo>
                  <a:pt x="7829387" y="2830203"/>
                  <a:pt x="7799394" y="2822218"/>
                  <a:pt x="7790927" y="2813842"/>
                </a:cubicBezTo>
                <a:lnTo>
                  <a:pt x="7847044" y="2819490"/>
                </a:lnTo>
                <a:cubicBezTo>
                  <a:pt x="7857687" y="2814230"/>
                  <a:pt x="7850429" y="2807024"/>
                  <a:pt x="7833498" y="2802544"/>
                </a:cubicBezTo>
                <a:cubicBezTo>
                  <a:pt x="7811631" y="2797422"/>
                  <a:pt x="7792692" y="2786243"/>
                  <a:pt x="7780043" y="2770992"/>
                </a:cubicBezTo>
                <a:cubicBezTo>
                  <a:pt x="7791895" y="2767681"/>
                  <a:pt x="7816809" y="2780730"/>
                  <a:pt x="7826241" y="2774303"/>
                </a:cubicBezTo>
                <a:cubicBezTo>
                  <a:pt x="7811342" y="2761661"/>
                  <a:pt x="7792814" y="2752177"/>
                  <a:pt x="7772303" y="2746646"/>
                </a:cubicBezTo>
                <a:cubicBezTo>
                  <a:pt x="7756216" y="2742321"/>
                  <a:pt x="7741243" y="2735718"/>
                  <a:pt x="7728038" y="2727169"/>
                </a:cubicBezTo>
                <a:cubicBezTo>
                  <a:pt x="7713647" y="2719787"/>
                  <a:pt x="7696641" y="2716435"/>
                  <a:pt x="7679662" y="2717623"/>
                </a:cubicBezTo>
                <a:cubicBezTo>
                  <a:pt x="7669550" y="2718286"/>
                  <a:pt x="7659512" y="2719591"/>
                  <a:pt x="7649669" y="2721519"/>
                </a:cubicBezTo>
                <a:lnTo>
                  <a:pt x="7565977" y="2696199"/>
                </a:lnTo>
                <a:lnTo>
                  <a:pt x="7564768" y="2694057"/>
                </a:lnTo>
                <a:lnTo>
                  <a:pt x="7558963" y="2695030"/>
                </a:lnTo>
                <a:cubicBezTo>
                  <a:pt x="7543942" y="2697387"/>
                  <a:pt x="7528510" y="2697387"/>
                  <a:pt x="7513490" y="2695030"/>
                </a:cubicBezTo>
                <a:lnTo>
                  <a:pt x="7490086" y="2695030"/>
                </a:lnTo>
                <a:lnTo>
                  <a:pt x="7489543" y="2694447"/>
                </a:lnTo>
                <a:cubicBezTo>
                  <a:pt x="7475804" y="2687668"/>
                  <a:pt x="7459357" y="2685370"/>
                  <a:pt x="7443587" y="2688018"/>
                </a:cubicBezTo>
                <a:cubicBezTo>
                  <a:pt x="7433426" y="2689772"/>
                  <a:pt x="7428348" y="2692889"/>
                  <a:pt x="7441410" y="2697952"/>
                </a:cubicBezTo>
                <a:lnTo>
                  <a:pt x="7441410" y="2698731"/>
                </a:lnTo>
                <a:cubicBezTo>
                  <a:pt x="7464171" y="2708918"/>
                  <a:pt x="7488601" y="2716456"/>
                  <a:pt x="7513975" y="2721130"/>
                </a:cubicBezTo>
                <a:lnTo>
                  <a:pt x="7528487" y="2721130"/>
                </a:lnTo>
                <a:lnTo>
                  <a:pt x="7513490" y="2717429"/>
                </a:lnTo>
                <a:cubicBezTo>
                  <a:pt x="7508893" y="2713534"/>
                  <a:pt x="7504056" y="2709444"/>
                  <a:pt x="7499703" y="2705354"/>
                </a:cubicBezTo>
                <a:lnTo>
                  <a:pt x="7490772" y="2695767"/>
                </a:lnTo>
                <a:lnTo>
                  <a:pt x="7532840" y="2716844"/>
                </a:lnTo>
                <a:lnTo>
                  <a:pt x="7564527" y="2714898"/>
                </a:lnTo>
                <a:lnTo>
                  <a:pt x="7645558" y="2742360"/>
                </a:lnTo>
                <a:cubicBezTo>
                  <a:pt x="7640961" y="2743918"/>
                  <a:pt x="7636124" y="2745867"/>
                  <a:pt x="7631045" y="2747425"/>
                </a:cubicBezTo>
                <a:cubicBezTo>
                  <a:pt x="7621611" y="2750345"/>
                  <a:pt x="7627416" y="2754631"/>
                  <a:pt x="7640235" y="2758527"/>
                </a:cubicBezTo>
                <a:cubicBezTo>
                  <a:pt x="7653054" y="2762422"/>
                  <a:pt x="7657892" y="2760279"/>
                  <a:pt x="7661279" y="2757357"/>
                </a:cubicBezTo>
                <a:cubicBezTo>
                  <a:pt x="7663674" y="2756034"/>
                  <a:pt x="7666165" y="2754864"/>
                  <a:pt x="7668778" y="2753852"/>
                </a:cubicBezTo>
                <a:lnTo>
                  <a:pt x="7701189" y="2760279"/>
                </a:lnTo>
                <a:cubicBezTo>
                  <a:pt x="7698771" y="2763590"/>
                  <a:pt x="7697560" y="2765733"/>
                  <a:pt x="7695625" y="2768264"/>
                </a:cubicBezTo>
                <a:cubicBezTo>
                  <a:pt x="7723442" y="2774887"/>
                  <a:pt x="7750774" y="2780926"/>
                  <a:pt x="7776415" y="2787741"/>
                </a:cubicBezTo>
                <a:cubicBezTo>
                  <a:pt x="7788992" y="2791054"/>
                  <a:pt x="7805199" y="2796311"/>
                  <a:pt x="7797215" y="2801961"/>
                </a:cubicBezTo>
                <a:cubicBezTo>
                  <a:pt x="7746904" y="2796117"/>
                  <a:pt x="7700463" y="2779368"/>
                  <a:pt x="7648702" y="2774108"/>
                </a:cubicBezTo>
                <a:cubicBezTo>
                  <a:pt x="7633173" y="2766064"/>
                  <a:pt x="7613556" y="2765091"/>
                  <a:pt x="7596938" y="2771577"/>
                </a:cubicBezTo>
                <a:cubicBezTo>
                  <a:pt x="7624028" y="2783067"/>
                  <a:pt x="7640476" y="2797675"/>
                  <a:pt x="7685467" y="2801182"/>
                </a:cubicBezTo>
                <a:lnTo>
                  <a:pt x="7709655" y="2823385"/>
                </a:lnTo>
                <a:lnTo>
                  <a:pt x="7755612" y="2832929"/>
                </a:lnTo>
                <a:cubicBezTo>
                  <a:pt x="7755612" y="2849095"/>
                  <a:pt x="7755612" y="2849095"/>
                  <a:pt x="7791169" y="2867793"/>
                </a:cubicBezTo>
                <a:cubicBezTo>
                  <a:pt x="7797167" y="2870677"/>
                  <a:pt x="7802609" y="2874202"/>
                  <a:pt x="7807375" y="2878312"/>
                </a:cubicBezTo>
                <a:cubicBezTo>
                  <a:pt x="7809310" y="2880453"/>
                  <a:pt x="7805440" y="2882402"/>
                  <a:pt x="7804232" y="2884349"/>
                </a:cubicBezTo>
                <a:cubicBezTo>
                  <a:pt x="7795280" y="2882208"/>
                  <a:pt x="7786090" y="2880259"/>
                  <a:pt x="7777623" y="2877727"/>
                </a:cubicBezTo>
                <a:cubicBezTo>
                  <a:pt x="7775447" y="2877727"/>
                  <a:pt x="7773512" y="2874026"/>
                  <a:pt x="7775206" y="2873247"/>
                </a:cubicBezTo>
                <a:cubicBezTo>
                  <a:pt x="7787540" y="2867209"/>
                  <a:pt x="7768189" y="2860587"/>
                  <a:pt x="7753194" y="2853770"/>
                </a:cubicBezTo>
                <a:cubicBezTo>
                  <a:pt x="7738029" y="2848298"/>
                  <a:pt x="7721385" y="2846018"/>
                  <a:pt x="7704818" y="2847149"/>
                </a:cubicBezTo>
                <a:cubicBezTo>
                  <a:pt x="7677679" y="2832890"/>
                  <a:pt x="7648724" y="2821009"/>
                  <a:pt x="7618467" y="2811699"/>
                </a:cubicBezTo>
                <a:cubicBezTo>
                  <a:pt x="7600978" y="2805973"/>
                  <a:pt x="7582402" y="2802759"/>
                  <a:pt x="7563560" y="2802156"/>
                </a:cubicBezTo>
                <a:cubicBezTo>
                  <a:pt x="7555989" y="2794774"/>
                  <a:pt x="7549191" y="2786885"/>
                  <a:pt x="7543242" y="2778589"/>
                </a:cubicBezTo>
                <a:cubicBezTo>
                  <a:pt x="7536228" y="2767485"/>
                  <a:pt x="7519053" y="2759111"/>
                  <a:pt x="7486640" y="2752879"/>
                </a:cubicBezTo>
                <a:lnTo>
                  <a:pt x="7438264" y="2742945"/>
                </a:lnTo>
                <a:lnTo>
                  <a:pt x="7422784" y="2749762"/>
                </a:lnTo>
                <a:cubicBezTo>
                  <a:pt x="7388001" y="2734121"/>
                  <a:pt x="7349833" y="2723993"/>
                  <a:pt x="7310310" y="2719961"/>
                </a:cubicBezTo>
                <a:cubicBezTo>
                  <a:pt x="7310310" y="2715482"/>
                  <a:pt x="7310310" y="2711587"/>
                  <a:pt x="7310310" y="2706912"/>
                </a:cubicBezTo>
                <a:cubicBezTo>
                  <a:pt x="7272721" y="2692459"/>
                  <a:pt x="7232715" y="2682487"/>
                  <a:pt x="7191546" y="2677307"/>
                </a:cubicBezTo>
                <a:cubicBezTo>
                  <a:pt x="7175438" y="2675630"/>
                  <a:pt x="7159932" y="2671248"/>
                  <a:pt x="7146072" y="2664451"/>
                </a:cubicBezTo>
                <a:cubicBezTo>
                  <a:pt x="7132456" y="2666496"/>
                  <a:pt x="7118425" y="2665815"/>
                  <a:pt x="7105195" y="2662504"/>
                </a:cubicBezTo>
                <a:cubicBezTo>
                  <a:pt x="7098204" y="2660830"/>
                  <a:pt x="7090949" y="2659971"/>
                  <a:pt x="7083668" y="2659971"/>
                </a:cubicBezTo>
                <a:cubicBezTo>
                  <a:pt x="7058027" y="2665425"/>
                  <a:pt x="7023197" y="2668152"/>
                  <a:pt x="7033598" y="2684707"/>
                </a:cubicBezTo>
                <a:cubicBezTo>
                  <a:pt x="7045693" y="2690940"/>
                  <a:pt x="7069396" y="2693277"/>
                  <a:pt x="7076654" y="2701068"/>
                </a:cubicBezTo>
                <a:lnTo>
                  <a:pt x="6994897" y="2698146"/>
                </a:lnTo>
                <a:lnTo>
                  <a:pt x="7006993" y="2707107"/>
                </a:lnTo>
                <a:cubicBezTo>
                  <a:pt x="6986190" y="2711781"/>
                  <a:pt x="6984496" y="2711587"/>
                  <a:pt x="6953052" y="2703600"/>
                </a:cubicBezTo>
                <a:cubicBezTo>
                  <a:pt x="6967080" y="2699901"/>
                  <a:pt x="6974579" y="2694642"/>
                  <a:pt x="6972644" y="2686850"/>
                </a:cubicBezTo>
                <a:lnTo>
                  <a:pt x="6948456" y="2680033"/>
                </a:lnTo>
                <a:cubicBezTo>
                  <a:pt x="6945312" y="2687239"/>
                  <a:pt x="6920639" y="2689576"/>
                  <a:pt x="6933943" y="2700483"/>
                </a:cubicBezTo>
                <a:lnTo>
                  <a:pt x="6902015" y="2706134"/>
                </a:lnTo>
                <a:cubicBezTo>
                  <a:pt x="6902015" y="2711975"/>
                  <a:pt x="6904191" y="2717820"/>
                  <a:pt x="6905159" y="2722883"/>
                </a:cubicBezTo>
                <a:lnTo>
                  <a:pt x="6839507" y="2704069"/>
                </a:lnTo>
                <a:lnTo>
                  <a:pt x="6901047" y="2706716"/>
                </a:lnTo>
                <a:cubicBezTo>
                  <a:pt x="6899112" y="2700095"/>
                  <a:pt x="6891613" y="2693472"/>
                  <a:pt x="6869119" y="2685877"/>
                </a:cubicBezTo>
                <a:cubicBezTo>
                  <a:pt x="6844931" y="2689188"/>
                  <a:pt x="6803569" y="2678280"/>
                  <a:pt x="6782525" y="2685877"/>
                </a:cubicBezTo>
                <a:cubicBezTo>
                  <a:pt x="6799361" y="2693764"/>
                  <a:pt x="6817648" y="2699414"/>
                  <a:pt x="6836708" y="2702627"/>
                </a:cubicBezTo>
                <a:lnTo>
                  <a:pt x="6837277" y="2703430"/>
                </a:lnTo>
                <a:lnTo>
                  <a:pt x="6837191" y="2703406"/>
                </a:lnTo>
                <a:cubicBezTo>
                  <a:pt x="6819776" y="2706716"/>
                  <a:pt x="6800425" y="2697367"/>
                  <a:pt x="6783010" y="2695226"/>
                </a:cubicBezTo>
                <a:cubicBezTo>
                  <a:pt x="6758822" y="2696394"/>
                  <a:pt x="6783010" y="2704964"/>
                  <a:pt x="6783010" y="2709638"/>
                </a:cubicBezTo>
                <a:cubicBezTo>
                  <a:pt x="6769754" y="2711665"/>
                  <a:pt x="6756064" y="2709268"/>
                  <a:pt x="6745035" y="2703017"/>
                </a:cubicBezTo>
                <a:cubicBezTo>
                  <a:pt x="6735020" y="2697075"/>
                  <a:pt x="6722249" y="2695069"/>
                  <a:pt x="6710204" y="2697564"/>
                </a:cubicBezTo>
                <a:cubicBezTo>
                  <a:pt x="6716977" y="2703990"/>
                  <a:pt x="6724717" y="2711002"/>
                  <a:pt x="6731248" y="2717041"/>
                </a:cubicBezTo>
                <a:cubicBezTo>
                  <a:pt x="6739448" y="2724694"/>
                  <a:pt x="6750767" y="2729719"/>
                  <a:pt x="6763177" y="2731258"/>
                </a:cubicBezTo>
                <a:cubicBezTo>
                  <a:pt x="6770650" y="2732524"/>
                  <a:pt x="6777423" y="2735661"/>
                  <a:pt x="6782525" y="2740217"/>
                </a:cubicBezTo>
                <a:cubicBezTo>
                  <a:pt x="6795105" y="2749178"/>
                  <a:pt x="6801878" y="2750151"/>
                  <a:pt x="6837917" y="2752488"/>
                </a:cubicBezTo>
                <a:cubicBezTo>
                  <a:pt x="6836465" y="2748398"/>
                  <a:pt x="6834773" y="2744309"/>
                  <a:pt x="6833562" y="2740413"/>
                </a:cubicBezTo>
                <a:cubicBezTo>
                  <a:pt x="6833562" y="2740413"/>
                  <a:pt x="6835497" y="2739244"/>
                  <a:pt x="6838885" y="2737685"/>
                </a:cubicBezTo>
                <a:lnTo>
                  <a:pt x="6883632" y="2746061"/>
                </a:lnTo>
                <a:cubicBezTo>
                  <a:pt x="6886052" y="2755410"/>
                  <a:pt x="6923059" y="2767876"/>
                  <a:pt x="6895484" y="2774497"/>
                </a:cubicBezTo>
                <a:lnTo>
                  <a:pt x="6853154" y="2757163"/>
                </a:lnTo>
                <a:lnTo>
                  <a:pt x="6834288" y="2763395"/>
                </a:lnTo>
                <a:cubicBezTo>
                  <a:pt x="6806471" y="2755721"/>
                  <a:pt x="6777326" y="2751593"/>
                  <a:pt x="6747938" y="2751124"/>
                </a:cubicBezTo>
                <a:cubicBezTo>
                  <a:pt x="6740413" y="2750541"/>
                  <a:pt x="6733013" y="2749157"/>
                  <a:pt x="6725926" y="2747035"/>
                </a:cubicBezTo>
                <a:cubicBezTo>
                  <a:pt x="6722467" y="2746080"/>
                  <a:pt x="6719080" y="2744990"/>
                  <a:pt x="6715768" y="2743724"/>
                </a:cubicBezTo>
                <a:lnTo>
                  <a:pt x="6739956" y="2742554"/>
                </a:lnTo>
                <a:cubicBezTo>
                  <a:pt x="6725926" y="2732817"/>
                  <a:pt x="6713833" y="2723077"/>
                  <a:pt x="6699076" y="2714313"/>
                </a:cubicBezTo>
                <a:cubicBezTo>
                  <a:pt x="6690709" y="2710904"/>
                  <a:pt x="6681953" y="2708100"/>
                  <a:pt x="6672953" y="2705937"/>
                </a:cubicBezTo>
                <a:lnTo>
                  <a:pt x="6624577" y="2704185"/>
                </a:lnTo>
                <a:cubicBezTo>
                  <a:pt x="6622327" y="2702355"/>
                  <a:pt x="6619910" y="2700660"/>
                  <a:pt x="6617322" y="2699122"/>
                </a:cubicBezTo>
                <a:cubicBezTo>
                  <a:pt x="6596519" y="2687435"/>
                  <a:pt x="6585876" y="2686460"/>
                  <a:pt x="6571122" y="2694836"/>
                </a:cubicBezTo>
                <a:lnTo>
                  <a:pt x="6569913" y="2694836"/>
                </a:lnTo>
                <a:lnTo>
                  <a:pt x="6554192" y="2706328"/>
                </a:lnTo>
                <a:cubicBezTo>
                  <a:pt x="6567445" y="2713767"/>
                  <a:pt x="6583047" y="2718033"/>
                  <a:pt x="6599180" y="2718599"/>
                </a:cubicBezTo>
                <a:cubicBezTo>
                  <a:pt x="6615628" y="2719766"/>
                  <a:pt x="6621916" y="2716650"/>
                  <a:pt x="6624577" y="2711975"/>
                </a:cubicBezTo>
                <a:lnTo>
                  <a:pt x="6672953" y="2760864"/>
                </a:lnTo>
                <a:lnTo>
                  <a:pt x="6655297" y="2773135"/>
                </a:lnTo>
                <a:cubicBezTo>
                  <a:pt x="6668601" y="2777613"/>
                  <a:pt x="6681661" y="2781509"/>
                  <a:pt x="6693515" y="2785795"/>
                </a:cubicBezTo>
                <a:cubicBezTo>
                  <a:pt x="6704567" y="2789788"/>
                  <a:pt x="6716492" y="2791968"/>
                  <a:pt x="6728587" y="2792222"/>
                </a:cubicBezTo>
                <a:cubicBezTo>
                  <a:pt x="6742882" y="2792747"/>
                  <a:pt x="6757105" y="2794111"/>
                  <a:pt x="6771158" y="2796311"/>
                </a:cubicBezTo>
                <a:cubicBezTo>
                  <a:pt x="6809374" y="2802350"/>
                  <a:pt x="6809374" y="2802544"/>
                  <a:pt x="6834530" y="2794170"/>
                </a:cubicBezTo>
                <a:cubicBezTo>
                  <a:pt x="6850254" y="2797481"/>
                  <a:pt x="6867184" y="2801961"/>
                  <a:pt x="6882906" y="2804299"/>
                </a:cubicBezTo>
                <a:cubicBezTo>
                  <a:pt x="6892873" y="2805174"/>
                  <a:pt x="6902934" y="2805174"/>
                  <a:pt x="6912899" y="2804299"/>
                </a:cubicBezTo>
                <a:cubicBezTo>
                  <a:pt x="6916045" y="2808388"/>
                  <a:pt x="6921124" y="2812869"/>
                  <a:pt x="6920883" y="2816374"/>
                </a:cubicBezTo>
                <a:cubicBezTo>
                  <a:pt x="6920639" y="2819880"/>
                  <a:pt x="6915078" y="2823970"/>
                  <a:pt x="6909996" y="2830009"/>
                </a:cubicBezTo>
                <a:lnTo>
                  <a:pt x="6958373" y="2832346"/>
                </a:lnTo>
                <a:lnTo>
                  <a:pt x="6972885" y="2832346"/>
                </a:lnTo>
                <a:lnTo>
                  <a:pt x="6957890" y="2828450"/>
                </a:lnTo>
                <a:cubicBezTo>
                  <a:pt x="6957890" y="2827086"/>
                  <a:pt x="6954988" y="2824164"/>
                  <a:pt x="6956438" y="2824164"/>
                </a:cubicBezTo>
                <a:cubicBezTo>
                  <a:pt x="6972934" y="2823406"/>
                  <a:pt x="6989310" y="2826970"/>
                  <a:pt x="7003122" y="2834293"/>
                </a:cubicBezTo>
                <a:cubicBezTo>
                  <a:pt x="7013232" y="2840486"/>
                  <a:pt x="7025761" y="2843525"/>
                  <a:pt x="7038436" y="2842863"/>
                </a:cubicBezTo>
                <a:cubicBezTo>
                  <a:pt x="7034566" y="2838773"/>
                  <a:pt x="7028519" y="2834487"/>
                  <a:pt x="7028034" y="2830788"/>
                </a:cubicBezTo>
                <a:cubicBezTo>
                  <a:pt x="7027552" y="2827086"/>
                  <a:pt x="7033598" y="2823580"/>
                  <a:pt x="7037227" y="2824164"/>
                </a:cubicBezTo>
                <a:cubicBezTo>
                  <a:pt x="7071573" y="2829230"/>
                  <a:pt x="7072540" y="2820660"/>
                  <a:pt x="7081492" y="2813063"/>
                </a:cubicBezTo>
                <a:cubicBezTo>
                  <a:pt x="7096972" y="2828585"/>
                  <a:pt x="7119345" y="2838656"/>
                  <a:pt x="7143896" y="2841110"/>
                </a:cubicBezTo>
                <a:cubicBezTo>
                  <a:pt x="7160829" y="2842863"/>
                  <a:pt x="7187434" y="2853185"/>
                  <a:pt x="7192272" y="2843642"/>
                </a:cubicBezTo>
                <a:cubicBezTo>
                  <a:pt x="7197110" y="2834098"/>
                  <a:pt x="7233393" y="2843642"/>
                  <a:pt x="7234117" y="2835072"/>
                </a:cubicBezTo>
                <a:cubicBezTo>
                  <a:pt x="7234843" y="2826502"/>
                  <a:pt x="7266045" y="2830788"/>
                  <a:pt x="7282493" y="2828254"/>
                </a:cubicBezTo>
                <a:cubicBezTo>
                  <a:pt x="7303415" y="2826892"/>
                  <a:pt x="7324459" y="2827671"/>
                  <a:pt x="7345141" y="2830591"/>
                </a:cubicBezTo>
                <a:cubicBezTo>
                  <a:pt x="7354138" y="2831624"/>
                  <a:pt x="7363330" y="2830475"/>
                  <a:pt x="7371505" y="2827281"/>
                </a:cubicBezTo>
                <a:cubicBezTo>
                  <a:pt x="7374651" y="2824943"/>
                  <a:pt x="7369087" y="2820269"/>
                  <a:pt x="7365944" y="2816374"/>
                </a:cubicBezTo>
                <a:cubicBezTo>
                  <a:pt x="7400048" y="2824555"/>
                  <a:pt x="7404401" y="2826502"/>
                  <a:pt x="7395211" y="2831955"/>
                </a:cubicBezTo>
                <a:cubicBezTo>
                  <a:pt x="7389647" y="2835266"/>
                  <a:pt x="7378763" y="2836824"/>
                  <a:pt x="7372716" y="2840137"/>
                </a:cubicBezTo>
                <a:cubicBezTo>
                  <a:pt x="7366667" y="2843447"/>
                  <a:pt x="7372716" y="2845200"/>
                  <a:pt x="7376828" y="2846952"/>
                </a:cubicBezTo>
                <a:cubicBezTo>
                  <a:pt x="7383311" y="2849271"/>
                  <a:pt x="7390299" y="2850596"/>
                  <a:pt x="7397387" y="2850848"/>
                </a:cubicBezTo>
                <a:cubicBezTo>
                  <a:pt x="7405683" y="2849778"/>
                  <a:pt x="7413786" y="2847946"/>
                  <a:pt x="7421575" y="2845394"/>
                </a:cubicBezTo>
                <a:cubicBezTo>
                  <a:pt x="7429556" y="2847537"/>
                  <a:pt x="7438990" y="2850459"/>
                  <a:pt x="7448666" y="2852406"/>
                </a:cubicBezTo>
                <a:cubicBezTo>
                  <a:pt x="7472854" y="2857277"/>
                  <a:pt x="7480594" y="2856498"/>
                  <a:pt x="7487851" y="2850848"/>
                </a:cubicBezTo>
                <a:cubicBezTo>
                  <a:pt x="7495107" y="2845200"/>
                  <a:pt x="7496559" y="2838188"/>
                  <a:pt x="7482770" y="2828254"/>
                </a:cubicBezTo>
                <a:lnTo>
                  <a:pt x="7513248" y="2835072"/>
                </a:lnTo>
                <a:lnTo>
                  <a:pt x="7513248" y="2842474"/>
                </a:lnTo>
                <a:cubicBezTo>
                  <a:pt x="7538163" y="2850148"/>
                  <a:pt x="7565324" y="2851764"/>
                  <a:pt x="7591376" y="2847149"/>
                </a:cubicBezTo>
                <a:lnTo>
                  <a:pt x="7612177" y="2856692"/>
                </a:lnTo>
                <a:cubicBezTo>
                  <a:pt x="7592052" y="2857101"/>
                  <a:pt x="7572290" y="2861172"/>
                  <a:pt x="7554367" y="2868573"/>
                </a:cubicBezTo>
                <a:cubicBezTo>
                  <a:pt x="7525585" y="2864092"/>
                  <a:pt x="7524617" y="2872468"/>
                  <a:pt x="7513248" y="2876169"/>
                </a:cubicBezTo>
                <a:cubicBezTo>
                  <a:pt x="7509475" y="2876597"/>
                  <a:pt x="7505653" y="2876597"/>
                  <a:pt x="7501879" y="2876169"/>
                </a:cubicBezTo>
                <a:lnTo>
                  <a:pt x="7466566" y="2863898"/>
                </a:lnTo>
                <a:lnTo>
                  <a:pt x="7455438" y="2878895"/>
                </a:lnTo>
                <a:cubicBezTo>
                  <a:pt x="7450456" y="2879286"/>
                  <a:pt x="7445425" y="2879286"/>
                  <a:pt x="7440443" y="2878895"/>
                </a:cubicBezTo>
                <a:cubicBezTo>
                  <a:pt x="7421623" y="2874766"/>
                  <a:pt x="7402128" y="2872916"/>
                  <a:pt x="7382633" y="2873441"/>
                </a:cubicBezTo>
                <a:cubicBezTo>
                  <a:pt x="7364491" y="2874999"/>
                  <a:pt x="7363041" y="2880844"/>
                  <a:pt x="7373199" y="2889023"/>
                </a:cubicBezTo>
                <a:cubicBezTo>
                  <a:pt x="7373199" y="2889023"/>
                  <a:pt x="7373199" y="2890778"/>
                  <a:pt x="7370781" y="2890778"/>
                </a:cubicBezTo>
                <a:cubicBezTo>
                  <a:pt x="7337642" y="2889023"/>
                  <a:pt x="7354090" y="2903047"/>
                  <a:pt x="7336674" y="2906748"/>
                </a:cubicBezTo>
                <a:cubicBezTo>
                  <a:pt x="7319259" y="2910449"/>
                  <a:pt x="7316115" y="2920577"/>
                  <a:pt x="7329419" y="2931679"/>
                </a:cubicBezTo>
                <a:cubicBezTo>
                  <a:pt x="7342868" y="2937327"/>
                  <a:pt x="7358589" y="2938320"/>
                  <a:pt x="7372957" y="2934407"/>
                </a:cubicBezTo>
                <a:cubicBezTo>
                  <a:pt x="7382874" y="2938691"/>
                  <a:pt x="7387712" y="2942586"/>
                  <a:pt x="7382391" y="2945897"/>
                </a:cubicBezTo>
                <a:cubicBezTo>
                  <a:pt x="7380383" y="2947612"/>
                  <a:pt x="7378544" y="2949442"/>
                  <a:pt x="7376828" y="2951350"/>
                </a:cubicBezTo>
                <a:lnTo>
                  <a:pt x="7446248" y="2965374"/>
                </a:lnTo>
                <a:cubicBezTo>
                  <a:pt x="7447698" y="2962102"/>
                  <a:pt x="7449392" y="2958929"/>
                  <a:pt x="7451327" y="2955831"/>
                </a:cubicBezTo>
                <a:cubicBezTo>
                  <a:pt x="7459793" y="2945118"/>
                  <a:pt x="7481320" y="2940834"/>
                  <a:pt x="7521956" y="2945897"/>
                </a:cubicBezTo>
                <a:cubicBezTo>
                  <a:pt x="7541548" y="2948234"/>
                  <a:pt x="7561383" y="2950377"/>
                  <a:pt x="7580249" y="2951741"/>
                </a:cubicBezTo>
                <a:cubicBezTo>
                  <a:pt x="7585086" y="2951741"/>
                  <a:pt x="7590409" y="2949598"/>
                  <a:pt x="7589924" y="2947651"/>
                </a:cubicBezTo>
                <a:cubicBezTo>
                  <a:pt x="7589441" y="2945702"/>
                  <a:pt x="7577587" y="2941418"/>
                  <a:pt x="7576620" y="2941613"/>
                </a:cubicBezTo>
                <a:cubicBezTo>
                  <a:pt x="7554270" y="2940639"/>
                  <a:pt x="7532236" y="2936899"/>
                  <a:pt x="7511313" y="2930511"/>
                </a:cubicBezTo>
                <a:cubicBezTo>
                  <a:pt x="7492857" y="2926049"/>
                  <a:pt x="7473895" y="2923052"/>
                  <a:pt x="7454712" y="2921551"/>
                </a:cubicBezTo>
                <a:cubicBezTo>
                  <a:pt x="7454712" y="2918629"/>
                  <a:pt x="7453021" y="2915708"/>
                  <a:pt x="7452294" y="2913760"/>
                </a:cubicBezTo>
                <a:lnTo>
                  <a:pt x="7553884" y="2933237"/>
                </a:lnTo>
                <a:cubicBezTo>
                  <a:pt x="7556787" y="2933237"/>
                  <a:pt x="7560416" y="2932264"/>
                  <a:pt x="7565495" y="2931485"/>
                </a:cubicBezTo>
                <a:lnTo>
                  <a:pt x="7547838" y="2921745"/>
                </a:lnTo>
                <a:lnTo>
                  <a:pt x="7564527" y="2903632"/>
                </a:lnTo>
                <a:cubicBezTo>
                  <a:pt x="7584845" y="2905190"/>
                  <a:pt x="7605163" y="2907721"/>
                  <a:pt x="7622820" y="2908112"/>
                </a:cubicBezTo>
                <a:cubicBezTo>
                  <a:pt x="7638978" y="2907936"/>
                  <a:pt x="7655134" y="2907079"/>
                  <a:pt x="7671196" y="2905580"/>
                </a:cubicBezTo>
                <a:cubicBezTo>
                  <a:pt x="7698190" y="2913565"/>
                  <a:pt x="7726152" y="2919195"/>
                  <a:pt x="7754644" y="2922330"/>
                </a:cubicBezTo>
                <a:lnTo>
                  <a:pt x="7818744" y="2902852"/>
                </a:lnTo>
                <a:lnTo>
                  <a:pt x="7847770" y="2916097"/>
                </a:lnTo>
                <a:cubicBezTo>
                  <a:pt x="7893363" y="2918357"/>
                  <a:pt x="7937265" y="2930842"/>
                  <a:pt x="7974516" y="2952129"/>
                </a:cubicBezTo>
                <a:cubicBezTo>
                  <a:pt x="7947425" y="2955246"/>
                  <a:pt x="7934121" y="2944338"/>
                  <a:pt x="7915979" y="2939275"/>
                </a:cubicBezTo>
                <a:cubicBezTo>
                  <a:pt x="7893485" y="2942392"/>
                  <a:pt x="7867603" y="2927978"/>
                  <a:pt x="7839545" y="2929147"/>
                </a:cubicBezTo>
                <a:lnTo>
                  <a:pt x="7805440" y="2945702"/>
                </a:lnTo>
                <a:lnTo>
                  <a:pt x="7858169" y="2974334"/>
                </a:lnTo>
                <a:lnTo>
                  <a:pt x="7930733" y="2990501"/>
                </a:lnTo>
                <a:cubicBezTo>
                  <a:pt x="7964114" y="2988943"/>
                  <a:pt x="7940167" y="2975308"/>
                  <a:pt x="7948149" y="2968490"/>
                </a:cubicBezTo>
                <a:cubicBezTo>
                  <a:pt x="7966775" y="2968490"/>
                  <a:pt x="7985400" y="2969660"/>
                  <a:pt x="8004750" y="2971024"/>
                </a:cubicBezTo>
                <a:cubicBezTo>
                  <a:pt x="8015827" y="2973069"/>
                  <a:pt x="8026736" y="2975660"/>
                  <a:pt x="8037404" y="2978815"/>
                </a:cubicBezTo>
                <a:cubicBezTo>
                  <a:pt x="8016843" y="2982514"/>
                  <a:pt x="8001121" y="2984851"/>
                  <a:pt x="7987093" y="2987967"/>
                </a:cubicBezTo>
                <a:cubicBezTo>
                  <a:pt x="7983223" y="2987967"/>
                  <a:pt x="7984191" y="2991863"/>
                  <a:pt x="7982979" y="2994006"/>
                </a:cubicBezTo>
                <a:lnTo>
                  <a:pt x="8024342" y="3006471"/>
                </a:lnTo>
                <a:cubicBezTo>
                  <a:pt x="8022407" y="3012704"/>
                  <a:pt x="8020472" y="3018352"/>
                  <a:pt x="8018295" y="3023806"/>
                </a:cubicBezTo>
                <a:lnTo>
                  <a:pt x="8006926" y="3022247"/>
                </a:lnTo>
                <a:lnTo>
                  <a:pt x="7993140" y="3004134"/>
                </a:lnTo>
                <a:lnTo>
                  <a:pt x="7927348" y="2999850"/>
                </a:lnTo>
                <a:cubicBezTo>
                  <a:pt x="7910199" y="2992624"/>
                  <a:pt x="7891621" y="2987812"/>
                  <a:pt x="7872441" y="2985630"/>
                </a:cubicBezTo>
                <a:cubicBezTo>
                  <a:pt x="7872441" y="2987773"/>
                  <a:pt x="7869056" y="2989722"/>
                  <a:pt x="7869297" y="2992253"/>
                </a:cubicBezTo>
                <a:cubicBezTo>
                  <a:pt x="7869297" y="3004719"/>
                  <a:pt x="7881875" y="3009199"/>
                  <a:pt x="7919367" y="3011731"/>
                </a:cubicBezTo>
                <a:lnTo>
                  <a:pt x="7939200" y="3013289"/>
                </a:lnTo>
                <a:lnTo>
                  <a:pt x="7970887" y="3027897"/>
                </a:lnTo>
                <a:cubicBezTo>
                  <a:pt x="7947351" y="3022366"/>
                  <a:pt x="7922800" y="3020125"/>
                  <a:pt x="7898322" y="3021274"/>
                </a:cubicBezTo>
                <a:lnTo>
                  <a:pt x="7925413" y="3039778"/>
                </a:lnTo>
                <a:cubicBezTo>
                  <a:pt x="7901225" y="3032572"/>
                  <a:pt x="7893244" y="3030038"/>
                  <a:pt x="7885503" y="3027118"/>
                </a:cubicBezTo>
                <a:cubicBezTo>
                  <a:pt x="7877763" y="3024196"/>
                  <a:pt x="7865668" y="3019716"/>
                  <a:pt x="7850914" y="3014068"/>
                </a:cubicBezTo>
                <a:cubicBezTo>
                  <a:pt x="7846803" y="3018158"/>
                  <a:pt x="7839786" y="3020689"/>
                  <a:pt x="7842932" y="3022832"/>
                </a:cubicBezTo>
                <a:cubicBezTo>
                  <a:pt x="7851589" y="3027450"/>
                  <a:pt x="7860830" y="3031304"/>
                  <a:pt x="7870506" y="3034324"/>
                </a:cubicBezTo>
                <a:cubicBezTo>
                  <a:pt x="7822129" y="3038999"/>
                  <a:pt x="7822129" y="3038999"/>
                  <a:pt x="7808825" y="3035883"/>
                </a:cubicBezTo>
                <a:lnTo>
                  <a:pt x="7793345" y="3020106"/>
                </a:lnTo>
                <a:cubicBezTo>
                  <a:pt x="7765457" y="3010017"/>
                  <a:pt x="7734471" y="3006841"/>
                  <a:pt x="7704333" y="3010952"/>
                </a:cubicBezTo>
                <a:cubicBezTo>
                  <a:pt x="7685467" y="3014068"/>
                  <a:pt x="7660794" y="3014653"/>
                  <a:pt x="7639994" y="3016990"/>
                </a:cubicBezTo>
                <a:cubicBezTo>
                  <a:pt x="7636606" y="3016990"/>
                  <a:pt x="7639994" y="3020689"/>
                  <a:pt x="7639994" y="3022832"/>
                </a:cubicBezTo>
                <a:cubicBezTo>
                  <a:pt x="7635882" y="3024781"/>
                  <a:pt x="7630801" y="3026533"/>
                  <a:pt x="7629351" y="3029065"/>
                </a:cubicBezTo>
                <a:cubicBezTo>
                  <a:pt x="7633462" y="3031793"/>
                  <a:pt x="7638252" y="3033778"/>
                  <a:pt x="7643379" y="3034909"/>
                </a:cubicBezTo>
                <a:cubicBezTo>
                  <a:pt x="7651482" y="3034909"/>
                  <a:pt x="7658739" y="3034909"/>
                  <a:pt x="7663002" y="3033911"/>
                </a:cubicBezTo>
                <a:lnTo>
                  <a:pt x="7664412" y="3027983"/>
                </a:lnTo>
                <a:lnTo>
                  <a:pt x="7717878" y="3040557"/>
                </a:lnTo>
                <a:cubicBezTo>
                  <a:pt x="7739212" y="3043888"/>
                  <a:pt x="7759725" y="3050004"/>
                  <a:pt x="7778591" y="3058670"/>
                </a:cubicBezTo>
                <a:cubicBezTo>
                  <a:pt x="7788147" y="3061437"/>
                  <a:pt x="7797918" y="3063656"/>
                  <a:pt x="7807858" y="3065294"/>
                </a:cubicBezTo>
                <a:cubicBezTo>
                  <a:pt x="7890824" y="3081264"/>
                  <a:pt x="7974031" y="3094120"/>
                  <a:pt x="8057237" y="3107365"/>
                </a:cubicBezTo>
                <a:cubicBezTo>
                  <a:pt x="8111444" y="3115329"/>
                  <a:pt x="8164754" y="3126860"/>
                  <a:pt x="8216637" y="3141839"/>
                </a:cubicBezTo>
                <a:cubicBezTo>
                  <a:pt x="8210759" y="3142326"/>
                  <a:pt x="8204857" y="3142326"/>
                  <a:pt x="8198981" y="3141839"/>
                </a:cubicBezTo>
                <a:lnTo>
                  <a:pt x="8046595" y="3120024"/>
                </a:lnTo>
                <a:cubicBezTo>
                  <a:pt x="8019626" y="3116693"/>
                  <a:pt x="7992970" y="3111941"/>
                  <a:pt x="7966775" y="3105806"/>
                </a:cubicBezTo>
                <a:cubicBezTo>
                  <a:pt x="7938717" y="3098989"/>
                  <a:pt x="7906545" y="3097040"/>
                  <a:pt x="7876069" y="3092171"/>
                </a:cubicBezTo>
                <a:cubicBezTo>
                  <a:pt x="7855751" y="3088861"/>
                  <a:pt x="7834948" y="3084380"/>
                  <a:pt x="7815357" y="3079512"/>
                </a:cubicBezTo>
                <a:cubicBezTo>
                  <a:pt x="7805826" y="3076453"/>
                  <a:pt x="7796684" y="3072655"/>
                  <a:pt x="7788025" y="3068214"/>
                </a:cubicBezTo>
                <a:cubicBezTo>
                  <a:pt x="7752493" y="3071136"/>
                  <a:pt x="7716573" y="3068428"/>
                  <a:pt x="7682324" y="3060229"/>
                </a:cubicBezTo>
                <a:cubicBezTo>
                  <a:pt x="7672864" y="3058515"/>
                  <a:pt x="7663214" y="3057599"/>
                  <a:pt x="7653539" y="3057503"/>
                </a:cubicBezTo>
                <a:cubicBezTo>
                  <a:pt x="7626931" y="3055360"/>
                  <a:pt x="7600567" y="3053607"/>
                  <a:pt x="7567912" y="3051270"/>
                </a:cubicBezTo>
                <a:lnTo>
                  <a:pt x="7536951" y="3061981"/>
                </a:lnTo>
                <a:cubicBezTo>
                  <a:pt x="7480111" y="3050295"/>
                  <a:pt x="7480111" y="3050295"/>
                  <a:pt x="7406580" y="3054386"/>
                </a:cubicBezTo>
                <a:cubicBezTo>
                  <a:pt x="7430768" y="3063151"/>
                  <a:pt x="7461243" y="3071721"/>
                  <a:pt x="7461728" y="3083213"/>
                </a:cubicBezTo>
                <a:cubicBezTo>
                  <a:pt x="7461728" y="3084380"/>
                  <a:pt x="7459308" y="3085160"/>
                  <a:pt x="7457614" y="3086329"/>
                </a:cubicBezTo>
                <a:lnTo>
                  <a:pt x="7416737" y="3064903"/>
                </a:lnTo>
                <a:cubicBezTo>
                  <a:pt x="7373780" y="3062372"/>
                  <a:pt x="7331329" y="3055846"/>
                  <a:pt x="7290233" y="3045426"/>
                </a:cubicBezTo>
                <a:cubicBezTo>
                  <a:pt x="7284913" y="3053607"/>
                  <a:pt x="7284913" y="3053607"/>
                  <a:pt x="7310310" y="3067240"/>
                </a:cubicBezTo>
                <a:cubicBezTo>
                  <a:pt x="7271368" y="3057697"/>
                  <a:pt x="7240407" y="3054190"/>
                  <a:pt x="7221056" y="3061202"/>
                </a:cubicBezTo>
                <a:cubicBezTo>
                  <a:pt x="7169293" y="3044258"/>
                  <a:pt x="7154297" y="3042700"/>
                  <a:pt x="7116079" y="3050879"/>
                </a:cubicBezTo>
                <a:cubicBezTo>
                  <a:pt x="7144137" y="3061398"/>
                  <a:pt x="7191546" y="3070357"/>
                  <a:pt x="7188643" y="3085744"/>
                </a:cubicBezTo>
                <a:cubicBezTo>
                  <a:pt x="7166149" y="3080485"/>
                  <a:pt x="7146798" y="3075226"/>
                  <a:pt x="7127207" y="3071721"/>
                </a:cubicBezTo>
                <a:cubicBezTo>
                  <a:pt x="7115113" y="3069578"/>
                  <a:pt x="7106042" y="3069285"/>
                  <a:pt x="7099722" y="3070405"/>
                </a:cubicBezTo>
                <a:lnTo>
                  <a:pt x="7088821" y="3077514"/>
                </a:lnTo>
                <a:lnTo>
                  <a:pt x="7041175" y="3074914"/>
                </a:lnTo>
                <a:cubicBezTo>
                  <a:pt x="7024969" y="3075338"/>
                  <a:pt x="7008817" y="3077067"/>
                  <a:pt x="6992962" y="3080096"/>
                </a:cubicBezTo>
                <a:cubicBezTo>
                  <a:pt x="6987883" y="3075226"/>
                  <a:pt x="6991512" y="3071915"/>
                  <a:pt x="7001429" y="3071330"/>
                </a:cubicBezTo>
                <a:cubicBezTo>
                  <a:pt x="7015215" y="3070357"/>
                  <a:pt x="7032148" y="3071330"/>
                  <a:pt x="7046176" y="3070357"/>
                </a:cubicBezTo>
                <a:cubicBezTo>
                  <a:pt x="7055392" y="3069208"/>
                  <a:pt x="7064462" y="3067377"/>
                  <a:pt x="7073267" y="3064903"/>
                </a:cubicBezTo>
                <a:lnTo>
                  <a:pt x="7002155" y="3057306"/>
                </a:lnTo>
                <a:cubicBezTo>
                  <a:pt x="7002155" y="3055554"/>
                  <a:pt x="7002155" y="3053607"/>
                  <a:pt x="7002155" y="3051853"/>
                </a:cubicBezTo>
                <a:cubicBezTo>
                  <a:pt x="6985730" y="3043966"/>
                  <a:pt x="6965800" y="3042330"/>
                  <a:pt x="6947730" y="3047375"/>
                </a:cubicBezTo>
                <a:lnTo>
                  <a:pt x="6982319" y="3066852"/>
                </a:lnTo>
                <a:lnTo>
                  <a:pt x="6963695" y="3072109"/>
                </a:lnTo>
                <a:cubicBezTo>
                  <a:pt x="6956923" y="3070688"/>
                  <a:pt x="6950053" y="3069578"/>
                  <a:pt x="6943136" y="3068799"/>
                </a:cubicBezTo>
                <a:cubicBezTo>
                  <a:pt x="6904918" y="3066073"/>
                  <a:pt x="6898871" y="3068799"/>
                  <a:pt x="6912175" y="3082822"/>
                </a:cubicBezTo>
                <a:cubicBezTo>
                  <a:pt x="6916045" y="3086912"/>
                  <a:pt x="6927171" y="3091783"/>
                  <a:pt x="6917013" y="3094509"/>
                </a:cubicBezTo>
                <a:cubicBezTo>
                  <a:pt x="6896621" y="3095697"/>
                  <a:pt x="6876230" y="3092192"/>
                  <a:pt x="6858235" y="3084380"/>
                </a:cubicBezTo>
                <a:lnTo>
                  <a:pt x="6912899" y="3088861"/>
                </a:lnTo>
                <a:cubicBezTo>
                  <a:pt x="6895727" y="3081849"/>
                  <a:pt x="6887261" y="3077563"/>
                  <a:pt x="6876859" y="3074252"/>
                </a:cubicBezTo>
                <a:cubicBezTo>
                  <a:pt x="6866458" y="3070942"/>
                  <a:pt x="6850495" y="3068993"/>
                  <a:pt x="6841302" y="3065294"/>
                </a:cubicBezTo>
                <a:cubicBezTo>
                  <a:pt x="6831216" y="3060462"/>
                  <a:pt x="6821736" y="3054853"/>
                  <a:pt x="6813003" y="3048542"/>
                </a:cubicBezTo>
                <a:cubicBezTo>
                  <a:pt x="6795829" y="3054581"/>
                  <a:pt x="6755437" y="3041530"/>
                  <a:pt x="6742615" y="3052438"/>
                </a:cubicBezTo>
                <a:lnTo>
                  <a:pt x="6809859" y="3066656"/>
                </a:lnTo>
                <a:cubicBezTo>
                  <a:pt x="6808648" y="3071527"/>
                  <a:pt x="6807683" y="3075031"/>
                  <a:pt x="6806956" y="3078148"/>
                </a:cubicBezTo>
                <a:cubicBezTo>
                  <a:pt x="6788574" y="3074058"/>
                  <a:pt x="6772126" y="3069578"/>
                  <a:pt x="6755678" y="3067046"/>
                </a:cubicBezTo>
                <a:cubicBezTo>
                  <a:pt x="6731490" y="3063345"/>
                  <a:pt x="6748179" y="3076201"/>
                  <a:pt x="6729070" y="3075031"/>
                </a:cubicBezTo>
                <a:cubicBezTo>
                  <a:pt x="6707350" y="3072070"/>
                  <a:pt x="6686235" y="3066617"/>
                  <a:pt x="6666424" y="3058865"/>
                </a:cubicBezTo>
                <a:cubicBezTo>
                  <a:pt x="6652854" y="3053607"/>
                  <a:pt x="6637180" y="3053119"/>
                  <a:pt x="6623127" y="3057503"/>
                </a:cubicBezTo>
                <a:cubicBezTo>
                  <a:pt x="6616113" y="3061008"/>
                  <a:pt x="6613934" y="3065488"/>
                  <a:pt x="6624821" y="3071330"/>
                </a:cubicBezTo>
                <a:cubicBezTo>
                  <a:pt x="6635705" y="3077174"/>
                  <a:pt x="6632076" y="3082237"/>
                  <a:pt x="6624821" y="3085939"/>
                </a:cubicBezTo>
                <a:cubicBezTo>
                  <a:pt x="6622160" y="3087108"/>
                  <a:pt x="6624821" y="3089834"/>
                  <a:pt x="6624821" y="3089834"/>
                </a:cubicBezTo>
                <a:cubicBezTo>
                  <a:pt x="6590955" y="3085939"/>
                  <a:pt x="6561206" y="3081849"/>
                  <a:pt x="6531936" y="3078927"/>
                </a:cubicBezTo>
                <a:cubicBezTo>
                  <a:pt x="6498050" y="3077076"/>
                  <a:pt x="6465032" y="3069383"/>
                  <a:pt x="6435184" y="3056333"/>
                </a:cubicBezTo>
                <a:cubicBezTo>
                  <a:pt x="6429790" y="3055339"/>
                  <a:pt x="6424277" y="3054757"/>
                  <a:pt x="6418739" y="3054581"/>
                </a:cubicBezTo>
                <a:lnTo>
                  <a:pt x="6412690" y="3067825"/>
                </a:lnTo>
                <a:lnTo>
                  <a:pt x="6354882" y="3059449"/>
                </a:lnTo>
                <a:cubicBezTo>
                  <a:pt x="6335773" y="3060366"/>
                  <a:pt x="6316590" y="3058515"/>
                  <a:pt x="6298281" y="3053996"/>
                </a:cubicBezTo>
                <a:cubicBezTo>
                  <a:pt x="6278448" y="3049712"/>
                  <a:pt x="6258612" y="3045232"/>
                  <a:pt x="6238535" y="3041336"/>
                </a:cubicBezTo>
                <a:cubicBezTo>
                  <a:pt x="6225234" y="3038805"/>
                  <a:pt x="6214347" y="3038608"/>
                  <a:pt x="6210719" y="3044841"/>
                </a:cubicBezTo>
                <a:lnTo>
                  <a:pt x="6286429" y="3073279"/>
                </a:lnTo>
                <a:cubicBezTo>
                  <a:pt x="6242406" y="3069383"/>
                  <a:pt x="6195238" y="3048736"/>
                  <a:pt x="6157990" y="3058086"/>
                </a:cubicBezTo>
                <a:cubicBezTo>
                  <a:pt x="6161860" y="3061787"/>
                  <a:pt x="6165971" y="3065876"/>
                  <a:pt x="6170326" y="3069772"/>
                </a:cubicBezTo>
                <a:cubicBezTo>
                  <a:pt x="6146138" y="3069772"/>
                  <a:pt x="6113966" y="3059644"/>
                  <a:pt x="6097762" y="3068410"/>
                </a:cubicBezTo>
                <a:cubicBezTo>
                  <a:pt x="6102358" y="3075422"/>
                  <a:pt x="6127270" y="3084575"/>
                  <a:pt x="6118563" y="3091587"/>
                </a:cubicBezTo>
                <a:cubicBezTo>
                  <a:pt x="6134795" y="3090926"/>
                  <a:pt x="6151047" y="3091977"/>
                  <a:pt x="6166939" y="3094703"/>
                </a:cubicBezTo>
                <a:cubicBezTo>
                  <a:pt x="6183630" y="3097040"/>
                  <a:pt x="6199835" y="3097040"/>
                  <a:pt x="6217250" y="3098210"/>
                </a:cubicBezTo>
                <a:cubicBezTo>
                  <a:pt x="6225475" y="3109117"/>
                  <a:pt x="6217250" y="3117687"/>
                  <a:pt x="6241438" y="3127815"/>
                </a:cubicBezTo>
                <a:cubicBezTo>
                  <a:pt x="6281833" y="3122750"/>
                  <a:pt x="6281833" y="3122750"/>
                  <a:pt x="6297313" y="3109702"/>
                </a:cubicBezTo>
                <a:cubicBezTo>
                  <a:pt x="6331903" y="3118076"/>
                  <a:pt x="6303118" y="3121583"/>
                  <a:pt x="6312552" y="3129179"/>
                </a:cubicBezTo>
                <a:cubicBezTo>
                  <a:pt x="6344239" y="3138528"/>
                  <a:pt x="6378100" y="3148656"/>
                  <a:pt x="6414383" y="3158588"/>
                </a:cubicBezTo>
                <a:cubicBezTo>
                  <a:pt x="6448054" y="3166283"/>
                  <a:pt x="6482907" y="3170023"/>
                  <a:pt x="6517908" y="3169692"/>
                </a:cubicBezTo>
                <a:lnTo>
                  <a:pt x="6571848" y="3187220"/>
                </a:lnTo>
                <a:cubicBezTo>
                  <a:pt x="6571848" y="3187220"/>
                  <a:pt x="6570396" y="3189169"/>
                  <a:pt x="6569187" y="3190531"/>
                </a:cubicBezTo>
                <a:lnTo>
                  <a:pt x="6607647" y="3210008"/>
                </a:lnTo>
                <a:lnTo>
                  <a:pt x="6637396" y="3210008"/>
                </a:lnTo>
                <a:cubicBezTo>
                  <a:pt x="6655612" y="3221715"/>
                  <a:pt x="6676244" y="3230733"/>
                  <a:pt x="6698353" y="3236694"/>
                </a:cubicBezTo>
                <a:lnTo>
                  <a:pt x="6659408" y="3239225"/>
                </a:lnTo>
                <a:cubicBezTo>
                  <a:pt x="6671262" y="3247795"/>
                  <a:pt x="6683596" y="3256171"/>
                  <a:pt x="6701979" y="3269219"/>
                </a:cubicBezTo>
                <a:cubicBezTo>
                  <a:pt x="6669809" y="3260845"/>
                  <a:pt x="6646348" y="3255001"/>
                  <a:pt x="6631835" y="3260649"/>
                </a:cubicBezTo>
                <a:cubicBezTo>
                  <a:pt x="6617322" y="3266299"/>
                  <a:pt x="6621433" y="3273505"/>
                  <a:pt x="6634496" y="3282660"/>
                </a:cubicBezTo>
                <a:lnTo>
                  <a:pt x="6666666" y="3284801"/>
                </a:lnTo>
                <a:lnTo>
                  <a:pt x="6638122" y="3295904"/>
                </a:lnTo>
                <a:cubicBezTo>
                  <a:pt x="6612484" y="3288696"/>
                  <a:pt x="6589746" y="3283439"/>
                  <a:pt x="6570881" y="3276427"/>
                </a:cubicBezTo>
                <a:cubicBezTo>
                  <a:pt x="6559271" y="3272726"/>
                  <a:pt x="6553948" y="3267272"/>
                  <a:pt x="6560721" y="3264350"/>
                </a:cubicBezTo>
                <a:cubicBezTo>
                  <a:pt x="6567493" y="3261428"/>
                  <a:pt x="6576927" y="3260845"/>
                  <a:pt x="6584909" y="3258508"/>
                </a:cubicBezTo>
                <a:cubicBezTo>
                  <a:pt x="6592893" y="3256171"/>
                  <a:pt x="6589020" y="3254807"/>
                  <a:pt x="6590714" y="3253054"/>
                </a:cubicBezTo>
                <a:lnTo>
                  <a:pt x="6558544" y="3237276"/>
                </a:lnTo>
                <a:cubicBezTo>
                  <a:pt x="6550538" y="3236264"/>
                  <a:pt x="6542460" y="3235679"/>
                  <a:pt x="6534356" y="3235524"/>
                </a:cubicBezTo>
                <a:cubicBezTo>
                  <a:pt x="6516578" y="3238446"/>
                  <a:pt x="6498075" y="3236246"/>
                  <a:pt x="6482110" y="3229291"/>
                </a:cubicBezTo>
                <a:cubicBezTo>
                  <a:pt x="6454849" y="3227598"/>
                  <a:pt x="6427759" y="3224345"/>
                  <a:pt x="6401079" y="3219554"/>
                </a:cubicBezTo>
                <a:lnTo>
                  <a:pt x="6399629" y="3216241"/>
                </a:lnTo>
                <a:cubicBezTo>
                  <a:pt x="6399749" y="3217216"/>
                  <a:pt x="6399749" y="3218190"/>
                  <a:pt x="6399629" y="3219163"/>
                </a:cubicBezTo>
                <a:lnTo>
                  <a:pt x="6336255" y="3209620"/>
                </a:lnTo>
                <a:cubicBezTo>
                  <a:pt x="6327596" y="3210360"/>
                  <a:pt x="6319058" y="3211936"/>
                  <a:pt x="6310858" y="3214294"/>
                </a:cubicBezTo>
                <a:cubicBezTo>
                  <a:pt x="6302392" y="3217995"/>
                  <a:pt x="6308197" y="3223058"/>
                  <a:pt x="6329000" y="3227927"/>
                </a:cubicBezTo>
                <a:lnTo>
                  <a:pt x="6348109" y="3223643"/>
                </a:lnTo>
                <a:lnTo>
                  <a:pt x="6388743" y="3233381"/>
                </a:lnTo>
                <a:cubicBezTo>
                  <a:pt x="6369392" y="3235718"/>
                  <a:pt x="6349074" y="3237861"/>
                  <a:pt x="6330935" y="3240977"/>
                </a:cubicBezTo>
                <a:cubicBezTo>
                  <a:pt x="6327306" y="3240977"/>
                  <a:pt x="6330935" y="3245846"/>
                  <a:pt x="6332629" y="3249742"/>
                </a:cubicBezTo>
                <a:lnTo>
                  <a:pt x="6402047" y="3251885"/>
                </a:lnTo>
                <a:cubicBezTo>
                  <a:pt x="6417794" y="3257494"/>
                  <a:pt x="6433927" y="3262305"/>
                  <a:pt x="6450423" y="3266299"/>
                </a:cubicBezTo>
                <a:cubicBezTo>
                  <a:pt x="6468806" y="3269998"/>
                  <a:pt x="6488400" y="3271362"/>
                  <a:pt x="6507507" y="3273894"/>
                </a:cubicBezTo>
                <a:cubicBezTo>
                  <a:pt x="6507507" y="3277595"/>
                  <a:pt x="6509201" y="3279932"/>
                  <a:pt x="6510409" y="3283827"/>
                </a:cubicBezTo>
                <a:lnTo>
                  <a:pt x="6565317" y="3281684"/>
                </a:lnTo>
                <a:cubicBezTo>
                  <a:pt x="6585876" y="3297072"/>
                  <a:pt x="6586120" y="3297463"/>
                  <a:pt x="6568461" y="3302526"/>
                </a:cubicBezTo>
                <a:cubicBezTo>
                  <a:pt x="6538226" y="3288696"/>
                  <a:pt x="6536533" y="3288696"/>
                  <a:pt x="6495897" y="3296293"/>
                </a:cubicBezTo>
                <a:cubicBezTo>
                  <a:pt x="6444862" y="3284997"/>
                  <a:pt x="6438813" y="3284218"/>
                  <a:pt x="6407852" y="3288696"/>
                </a:cubicBezTo>
                <a:cubicBezTo>
                  <a:pt x="6382455" y="3292397"/>
                  <a:pt x="6359476" y="3297072"/>
                  <a:pt x="6335288" y="3301358"/>
                </a:cubicBezTo>
                <a:cubicBezTo>
                  <a:pt x="6332629" y="3300188"/>
                  <a:pt x="6330450" y="3298824"/>
                  <a:pt x="6327306" y="3297657"/>
                </a:cubicBezTo>
                <a:cubicBezTo>
                  <a:pt x="6324163" y="3296487"/>
                  <a:pt x="6319084" y="3295514"/>
                  <a:pt x="6314970" y="3294540"/>
                </a:cubicBezTo>
                <a:cubicBezTo>
                  <a:pt x="6314970" y="3296293"/>
                  <a:pt x="6314970" y="3297851"/>
                  <a:pt x="6314970" y="3299603"/>
                </a:cubicBezTo>
                <a:cubicBezTo>
                  <a:pt x="6314970" y="3301358"/>
                  <a:pt x="6319084" y="3302137"/>
                  <a:pt x="6321742" y="3303499"/>
                </a:cubicBezTo>
                <a:cubicBezTo>
                  <a:pt x="6281470" y="3302370"/>
                  <a:pt x="6241608" y="3296469"/>
                  <a:pt x="6203463" y="3285970"/>
                </a:cubicBezTo>
                <a:cubicBezTo>
                  <a:pt x="6206850" y="3282951"/>
                  <a:pt x="6212534" y="3281295"/>
                  <a:pt x="6220122" y="3280735"/>
                </a:cubicBezTo>
                <a:lnTo>
                  <a:pt x="6248150" y="3282072"/>
                </a:lnTo>
                <a:lnTo>
                  <a:pt x="6246034" y="3282075"/>
                </a:lnTo>
                <a:lnTo>
                  <a:pt x="6248211" y="3282075"/>
                </a:lnTo>
                <a:lnTo>
                  <a:pt x="6248150" y="3282072"/>
                </a:lnTo>
                <a:lnTo>
                  <a:pt x="6263570" y="3282051"/>
                </a:lnTo>
                <a:cubicBezTo>
                  <a:pt x="6268408" y="3281637"/>
                  <a:pt x="6270343" y="3280420"/>
                  <a:pt x="6263691" y="3277206"/>
                </a:cubicBezTo>
                <a:cubicBezTo>
                  <a:pt x="6246034" y="3268830"/>
                  <a:pt x="6253292" y="3264741"/>
                  <a:pt x="6253775" y="3258897"/>
                </a:cubicBezTo>
                <a:lnTo>
                  <a:pt x="6295378" y="3260066"/>
                </a:lnTo>
                <a:cubicBezTo>
                  <a:pt x="6302151" y="3249547"/>
                  <a:pt x="6297072" y="3240589"/>
                  <a:pt x="6257403" y="3229682"/>
                </a:cubicBezTo>
                <a:cubicBezTo>
                  <a:pt x="6223926" y="3229954"/>
                  <a:pt x="6190644" y="3233870"/>
                  <a:pt x="6158475" y="3241368"/>
                </a:cubicBezTo>
                <a:lnTo>
                  <a:pt x="6160407" y="3242926"/>
                </a:lnTo>
                <a:lnTo>
                  <a:pt x="6158231" y="3241368"/>
                </a:lnTo>
                <a:cubicBezTo>
                  <a:pt x="6147565" y="3236945"/>
                  <a:pt x="6135640" y="3234784"/>
                  <a:pt x="6123644" y="3235135"/>
                </a:cubicBezTo>
                <a:cubicBezTo>
                  <a:pt x="6123644" y="3236694"/>
                  <a:pt x="6120983" y="3238055"/>
                  <a:pt x="6123644" y="3239419"/>
                </a:cubicBezTo>
                <a:cubicBezTo>
                  <a:pt x="6147832" y="3263765"/>
                  <a:pt x="6149767" y="3265908"/>
                  <a:pt x="6142268" y="3279543"/>
                </a:cubicBezTo>
                <a:cubicBezTo>
                  <a:pt x="6141301" y="3281997"/>
                  <a:pt x="6140719" y="3284568"/>
                  <a:pt x="6140574" y="3287138"/>
                </a:cubicBezTo>
                <a:lnTo>
                  <a:pt x="6093892" y="3275648"/>
                </a:lnTo>
                <a:cubicBezTo>
                  <a:pt x="6095101" y="3290839"/>
                  <a:pt x="6148556" y="3303695"/>
                  <a:pt x="6155328" y="3318498"/>
                </a:cubicBezTo>
                <a:lnTo>
                  <a:pt x="6129690" y="3322003"/>
                </a:lnTo>
                <a:cubicBezTo>
                  <a:pt x="6129690" y="3312459"/>
                  <a:pt x="6113484" y="3307591"/>
                  <a:pt x="6093651" y="3304863"/>
                </a:cubicBezTo>
                <a:cubicBezTo>
                  <a:pt x="6050932" y="3297540"/>
                  <a:pt x="6009039" y="3287430"/>
                  <a:pt x="5968355" y="3274673"/>
                </a:cubicBezTo>
                <a:cubicBezTo>
                  <a:pt x="5994720" y="3264741"/>
                  <a:pt x="5994720" y="3264741"/>
                  <a:pt x="6030277" y="3270389"/>
                </a:cubicBezTo>
                <a:cubicBezTo>
                  <a:pt x="6012620" y="3275257"/>
                  <a:pt x="6012135" y="3277206"/>
                  <a:pt x="6030277" y="3282660"/>
                </a:cubicBezTo>
                <a:cubicBezTo>
                  <a:pt x="6045153" y="3288989"/>
                  <a:pt x="6061842" y="3292066"/>
                  <a:pt x="6078653" y="3291618"/>
                </a:cubicBezTo>
                <a:lnTo>
                  <a:pt x="6088328" y="3292592"/>
                </a:lnTo>
                <a:lnTo>
                  <a:pt x="6078653" y="3290254"/>
                </a:lnTo>
                <a:lnTo>
                  <a:pt x="6037049" y="3270777"/>
                </a:lnTo>
                <a:lnTo>
                  <a:pt x="6044548" y="3263183"/>
                </a:lnTo>
                <a:lnTo>
                  <a:pt x="6036323" y="3260260"/>
                </a:lnTo>
                <a:cubicBezTo>
                  <a:pt x="6038017" y="3260144"/>
                  <a:pt x="6039711" y="3260144"/>
                  <a:pt x="6041402" y="3260260"/>
                </a:cubicBezTo>
                <a:cubicBezTo>
                  <a:pt x="6042636" y="3260864"/>
                  <a:pt x="6043774" y="3261586"/>
                  <a:pt x="6044790" y="3262403"/>
                </a:cubicBezTo>
                <a:lnTo>
                  <a:pt x="6045998" y="3262403"/>
                </a:lnTo>
                <a:lnTo>
                  <a:pt x="6075751" y="3262403"/>
                </a:lnTo>
                <a:cubicBezTo>
                  <a:pt x="6082935" y="3264487"/>
                  <a:pt x="6090289" y="3266182"/>
                  <a:pt x="6097762" y="3267467"/>
                </a:cubicBezTo>
                <a:cubicBezTo>
                  <a:pt x="6121950" y="3270583"/>
                  <a:pt x="6132108" y="3268440"/>
                  <a:pt x="6127029" y="3261428"/>
                </a:cubicBezTo>
                <a:cubicBezTo>
                  <a:pt x="6122191" y="3256054"/>
                  <a:pt x="6116871" y="3250971"/>
                  <a:pt x="6111066" y="3246237"/>
                </a:cubicBezTo>
                <a:cubicBezTo>
                  <a:pt x="6093892" y="3243120"/>
                  <a:pt x="6086879" y="3246237"/>
                  <a:pt x="6090748" y="3248768"/>
                </a:cubicBezTo>
                <a:cubicBezTo>
                  <a:pt x="6097762" y="3256365"/>
                  <a:pt x="6093892" y="3260066"/>
                  <a:pt x="6075268" y="3260455"/>
                </a:cubicBezTo>
                <a:cubicBezTo>
                  <a:pt x="6073693" y="3257183"/>
                  <a:pt x="6072558" y="3253795"/>
                  <a:pt x="6071880" y="3250327"/>
                </a:cubicBezTo>
                <a:cubicBezTo>
                  <a:pt x="6071880" y="3245846"/>
                  <a:pt x="6067284" y="3241368"/>
                  <a:pt x="6053015" y="3238055"/>
                </a:cubicBezTo>
                <a:cubicBezTo>
                  <a:pt x="6038743" y="3234745"/>
                  <a:pt x="6023022" y="3229682"/>
                  <a:pt x="6013588" y="3234356"/>
                </a:cubicBezTo>
                <a:lnTo>
                  <a:pt x="6027133" y="3242536"/>
                </a:lnTo>
                <a:cubicBezTo>
                  <a:pt x="5990486" y="3249216"/>
                  <a:pt x="5952392" y="3248613"/>
                  <a:pt x="5916109" y="3240783"/>
                </a:cubicBezTo>
                <a:cubicBezTo>
                  <a:pt x="5876755" y="3232136"/>
                  <a:pt x="5835853" y="3228980"/>
                  <a:pt x="5795169" y="3231434"/>
                </a:cubicBezTo>
                <a:cubicBezTo>
                  <a:pt x="5785420" y="3231590"/>
                  <a:pt x="5775673" y="3230792"/>
                  <a:pt x="5766143" y="3229097"/>
                </a:cubicBezTo>
                <a:cubicBezTo>
                  <a:pt x="5690435" y="3217995"/>
                  <a:pt x="5616662" y="3213321"/>
                  <a:pt x="5539984" y="3199491"/>
                </a:cubicBezTo>
                <a:cubicBezTo>
                  <a:pt x="5523005" y="3197232"/>
                  <a:pt x="5505879" y="3195674"/>
                  <a:pt x="5488705" y="3194817"/>
                </a:cubicBezTo>
                <a:cubicBezTo>
                  <a:pt x="5474121" y="3203698"/>
                  <a:pt x="5456198" y="3208295"/>
                  <a:pt x="5437911" y="3207867"/>
                </a:cubicBezTo>
                <a:cubicBezTo>
                  <a:pt x="5432589" y="3207867"/>
                  <a:pt x="5431139" y="3210787"/>
                  <a:pt x="5427995" y="3212345"/>
                </a:cubicBezTo>
                <a:lnTo>
                  <a:pt x="5432106" y="3214100"/>
                </a:lnTo>
                <a:lnTo>
                  <a:pt x="5423399" y="3212736"/>
                </a:lnTo>
                <a:lnTo>
                  <a:pt x="5427995" y="3212736"/>
                </a:lnTo>
                <a:cubicBezTo>
                  <a:pt x="5407385" y="3202880"/>
                  <a:pt x="5383367" y="3198635"/>
                  <a:pt x="5359542" y="3200661"/>
                </a:cubicBezTo>
                <a:cubicBezTo>
                  <a:pt x="5359542" y="3209229"/>
                  <a:pt x="5373570" y="3217411"/>
                  <a:pt x="5390262" y="3224032"/>
                </a:cubicBezTo>
                <a:cubicBezTo>
                  <a:pt x="5421222" y="3229291"/>
                  <a:pt x="5436944" y="3221891"/>
                  <a:pt x="5464518" y="3229682"/>
                </a:cubicBezTo>
                <a:lnTo>
                  <a:pt x="5475886" y="3240004"/>
                </a:lnTo>
                <a:lnTo>
                  <a:pt x="5506121" y="3246237"/>
                </a:lnTo>
                <a:cubicBezTo>
                  <a:pt x="5537326" y="3242147"/>
                  <a:pt x="5520634" y="3231434"/>
                  <a:pt x="5506121" y="3220915"/>
                </a:cubicBezTo>
                <a:cubicBezTo>
                  <a:pt x="5509508" y="3214488"/>
                  <a:pt x="5506121" y="3205334"/>
                  <a:pt x="5537326" y="3207673"/>
                </a:cubicBezTo>
                <a:cubicBezTo>
                  <a:pt x="5537326" y="3218774"/>
                  <a:pt x="5538534" y="3218774"/>
                  <a:pt x="5554497" y="3232019"/>
                </a:cubicBezTo>
                <a:cubicBezTo>
                  <a:pt x="5560810" y="3237978"/>
                  <a:pt x="5566252" y="3244523"/>
                  <a:pt x="5570704" y="3251496"/>
                </a:cubicBezTo>
                <a:cubicBezTo>
                  <a:pt x="5584490" y="3257533"/>
                  <a:pt x="5605534" y="3254222"/>
                  <a:pt x="5619079" y="3263183"/>
                </a:cubicBezTo>
                <a:cubicBezTo>
                  <a:pt x="5632625" y="3272141"/>
                  <a:pt x="5640365" y="3265908"/>
                  <a:pt x="5650525" y="3265908"/>
                </a:cubicBezTo>
                <a:cubicBezTo>
                  <a:pt x="5639882" y="3261624"/>
                  <a:pt x="5629240" y="3257144"/>
                  <a:pt x="5648590" y="3257338"/>
                </a:cubicBezTo>
                <a:cubicBezTo>
                  <a:pt x="5666803" y="3257144"/>
                  <a:pt x="5684630" y="3261508"/>
                  <a:pt x="5699625" y="3269804"/>
                </a:cubicBezTo>
                <a:lnTo>
                  <a:pt x="5669875" y="3268646"/>
                </a:lnTo>
                <a:lnTo>
                  <a:pt x="5669873" y="3268636"/>
                </a:lnTo>
                <a:lnTo>
                  <a:pt x="5669632" y="3268636"/>
                </a:lnTo>
                <a:lnTo>
                  <a:pt x="5669875" y="3268646"/>
                </a:lnTo>
                <a:lnTo>
                  <a:pt x="5671144" y="3277035"/>
                </a:lnTo>
                <a:cubicBezTo>
                  <a:pt x="5666971" y="3278374"/>
                  <a:pt x="5659110" y="3278472"/>
                  <a:pt x="5650281" y="3277985"/>
                </a:cubicBezTo>
                <a:cubicBezTo>
                  <a:pt x="5636977" y="3277985"/>
                  <a:pt x="5621741" y="3274673"/>
                  <a:pt x="5611098" y="3273311"/>
                </a:cubicBezTo>
                <a:cubicBezTo>
                  <a:pt x="5586910" y="3278374"/>
                  <a:pt x="5597553" y="3292788"/>
                  <a:pt x="5558611" y="3291618"/>
                </a:cubicBezTo>
                <a:cubicBezTo>
                  <a:pt x="5565384" y="3282660"/>
                  <a:pt x="5543613" y="3276231"/>
                  <a:pt x="5524988" y="3270389"/>
                </a:cubicBezTo>
                <a:lnTo>
                  <a:pt x="5466693" y="3265908"/>
                </a:lnTo>
                <a:cubicBezTo>
                  <a:pt x="5442506" y="3253443"/>
                  <a:pt x="5436218" y="3271168"/>
                  <a:pt x="5413482" y="3260649"/>
                </a:cubicBezTo>
                <a:cubicBezTo>
                  <a:pt x="5403564" y="3253249"/>
                  <a:pt x="5441540" y="3255392"/>
                  <a:pt x="5420496" y="3245458"/>
                </a:cubicBezTo>
                <a:cubicBezTo>
                  <a:pt x="5378651" y="3245458"/>
                  <a:pt x="5360992" y="3255195"/>
                  <a:pt x="5351317" y="3271558"/>
                </a:cubicBezTo>
                <a:cubicBezTo>
                  <a:pt x="5333541" y="3257222"/>
                  <a:pt x="5309254" y="3249333"/>
                  <a:pt x="5284075" y="3249742"/>
                </a:cubicBezTo>
                <a:cubicBezTo>
                  <a:pt x="5280083" y="3248049"/>
                  <a:pt x="5275850" y="3246744"/>
                  <a:pt x="5271497" y="3245846"/>
                </a:cubicBezTo>
                <a:cubicBezTo>
                  <a:pt x="5266104" y="3245458"/>
                  <a:pt x="5260685" y="3245458"/>
                  <a:pt x="5255291" y="3245846"/>
                </a:cubicBezTo>
                <a:cubicBezTo>
                  <a:pt x="5257734" y="3247601"/>
                  <a:pt x="5260514" y="3249042"/>
                  <a:pt x="5263514" y="3250132"/>
                </a:cubicBezTo>
                <a:cubicBezTo>
                  <a:pt x="5270286" y="3251613"/>
                  <a:pt x="5277132" y="3252780"/>
                  <a:pt x="5284075" y="3253637"/>
                </a:cubicBezTo>
                <a:lnTo>
                  <a:pt x="5306570" y="3275063"/>
                </a:lnTo>
                <a:lnTo>
                  <a:pt x="5305361" y="3275063"/>
                </a:lnTo>
                <a:lnTo>
                  <a:pt x="5234490" y="3269610"/>
                </a:lnTo>
                <a:cubicBezTo>
                  <a:pt x="5218040" y="3278959"/>
                  <a:pt x="5218040" y="3278959"/>
                  <a:pt x="5171358" y="3283048"/>
                </a:cubicBezTo>
                <a:cubicBezTo>
                  <a:pt x="5158153" y="3275161"/>
                  <a:pt x="5143759" y="3268616"/>
                  <a:pt x="5128545" y="3263571"/>
                </a:cubicBezTo>
                <a:cubicBezTo>
                  <a:pt x="5109654" y="3259851"/>
                  <a:pt x="5091853" y="3253228"/>
                  <a:pt x="5076058" y="3244094"/>
                </a:cubicBezTo>
                <a:lnTo>
                  <a:pt x="5036631" y="3238425"/>
                </a:lnTo>
                <a:lnTo>
                  <a:pt x="5036389" y="3238252"/>
                </a:lnTo>
                <a:lnTo>
                  <a:pt x="5035422" y="3238252"/>
                </a:lnTo>
                <a:lnTo>
                  <a:pt x="5036631" y="3238425"/>
                </a:lnTo>
                <a:lnTo>
                  <a:pt x="5047758" y="3246431"/>
                </a:lnTo>
                <a:lnTo>
                  <a:pt x="5026714" y="3240004"/>
                </a:lnTo>
                <a:lnTo>
                  <a:pt x="5025020" y="3240004"/>
                </a:lnTo>
                <a:lnTo>
                  <a:pt x="5025020" y="3239031"/>
                </a:lnTo>
                <a:cubicBezTo>
                  <a:pt x="5012684" y="3237082"/>
                  <a:pt x="4999382" y="3234356"/>
                  <a:pt x="4988013" y="3233577"/>
                </a:cubicBezTo>
                <a:cubicBezTo>
                  <a:pt x="4982160" y="3233751"/>
                  <a:pt x="4976403" y="3234882"/>
                  <a:pt x="4971080" y="3236888"/>
                </a:cubicBezTo>
                <a:cubicBezTo>
                  <a:pt x="4988496" y="3245652"/>
                  <a:pt x="5015830" y="3244094"/>
                  <a:pt x="5026955" y="3253054"/>
                </a:cubicBezTo>
                <a:cubicBezTo>
                  <a:pt x="5018900" y="3253559"/>
                  <a:pt x="5010822" y="3253559"/>
                  <a:pt x="5002767" y="3253054"/>
                </a:cubicBezTo>
                <a:cubicBezTo>
                  <a:pt x="4993575" y="3253054"/>
                  <a:pt x="4982691" y="3249742"/>
                  <a:pt x="4973016" y="3248768"/>
                </a:cubicBezTo>
                <a:cubicBezTo>
                  <a:pt x="4963340" y="3247795"/>
                  <a:pt x="4955359" y="3248768"/>
                  <a:pt x="4946651" y="3247601"/>
                </a:cubicBezTo>
                <a:lnTo>
                  <a:pt x="4923672" y="3230461"/>
                </a:lnTo>
                <a:lnTo>
                  <a:pt x="4954876" y="3229291"/>
                </a:lnTo>
                <a:cubicBezTo>
                  <a:pt x="4922656" y="3218969"/>
                  <a:pt x="4889278" y="3211157"/>
                  <a:pt x="4855219" y="3205918"/>
                </a:cubicBezTo>
                <a:cubicBezTo>
                  <a:pt x="4850140" y="3205918"/>
                  <a:pt x="4847964" y="3208256"/>
                  <a:pt x="4842885" y="3210204"/>
                </a:cubicBezTo>
                <a:lnTo>
                  <a:pt x="4914238" y="3229682"/>
                </a:lnTo>
                <a:cubicBezTo>
                  <a:pt x="4869323" y="3226954"/>
                  <a:pt x="4825058" y="3219357"/>
                  <a:pt x="4782655" y="3207088"/>
                </a:cubicBezTo>
                <a:cubicBezTo>
                  <a:pt x="4760523" y="3200193"/>
                  <a:pt x="4737183" y="3196181"/>
                  <a:pt x="4713478" y="3195205"/>
                </a:cubicBezTo>
                <a:lnTo>
                  <a:pt x="4734278" y="3213709"/>
                </a:lnTo>
                <a:cubicBezTo>
                  <a:pt x="4704697" y="3211393"/>
                  <a:pt x="4675552" y="3206289"/>
                  <a:pt x="4647445" y="3198518"/>
                </a:cubicBezTo>
                <a:cubicBezTo>
                  <a:pt x="4579114" y="3179372"/>
                  <a:pt x="4509089" y="3164394"/>
                  <a:pt x="4437975" y="3153719"/>
                </a:cubicBezTo>
                <a:cubicBezTo>
                  <a:pt x="4433018" y="3153000"/>
                  <a:pt x="4428155" y="3151889"/>
                  <a:pt x="4423463" y="3150409"/>
                </a:cubicBezTo>
                <a:cubicBezTo>
                  <a:pt x="4402177" y="3142812"/>
                  <a:pt x="4375086" y="3142618"/>
                  <a:pt x="4353801" y="3134242"/>
                </a:cubicBezTo>
                <a:cubicBezTo>
                  <a:pt x="4344367" y="3130541"/>
                  <a:pt x="4327921" y="3127815"/>
                  <a:pt x="4322357" y="3131905"/>
                </a:cubicBezTo>
                <a:cubicBezTo>
                  <a:pt x="4312441" y="3139307"/>
                  <a:pt x="4295267" y="3137943"/>
                  <a:pt x="4268659" y="3130347"/>
                </a:cubicBezTo>
                <a:cubicBezTo>
                  <a:pt x="4222436" y="3115526"/>
                  <a:pt x="4173285" y="3107481"/>
                  <a:pt x="4123530" y="3106586"/>
                </a:cubicBezTo>
                <a:cubicBezTo>
                  <a:pt x="4082241" y="3106001"/>
                  <a:pt x="4041895" y="3096515"/>
                  <a:pt x="4006704" y="3079121"/>
                </a:cubicBezTo>
                <a:lnTo>
                  <a:pt x="3952764" y="3077369"/>
                </a:lnTo>
                <a:lnTo>
                  <a:pt x="3970661" y="3093924"/>
                </a:lnTo>
                <a:lnTo>
                  <a:pt x="3940668" y="3093924"/>
                </a:lnTo>
                <a:cubicBezTo>
                  <a:pt x="3924027" y="3081965"/>
                  <a:pt x="3903298" y="3074291"/>
                  <a:pt x="3881167" y="3071915"/>
                </a:cubicBezTo>
                <a:cubicBezTo>
                  <a:pt x="3868830" y="3069772"/>
                  <a:pt x="3856979" y="3067825"/>
                  <a:pt x="3844160" y="3065488"/>
                </a:cubicBezTo>
                <a:cubicBezTo>
                  <a:pt x="3832186" y="3062431"/>
                  <a:pt x="3819995" y="3059957"/>
                  <a:pt x="3807635" y="3058086"/>
                </a:cubicBezTo>
                <a:cubicBezTo>
                  <a:pt x="3796629" y="3058124"/>
                  <a:pt x="3785671" y="3059235"/>
                  <a:pt x="3774980" y="3061398"/>
                </a:cubicBezTo>
                <a:lnTo>
                  <a:pt x="3763370" y="3055360"/>
                </a:lnTo>
                <a:cubicBezTo>
                  <a:pt x="3747527" y="3044880"/>
                  <a:pt x="3727135" y="3039972"/>
                  <a:pt x="3706771" y="3041725"/>
                </a:cubicBezTo>
                <a:cubicBezTo>
                  <a:pt x="3700263" y="3042172"/>
                  <a:pt x="3693708" y="3042172"/>
                  <a:pt x="3687177" y="3041725"/>
                </a:cubicBezTo>
                <a:cubicBezTo>
                  <a:pt x="3656216" y="3029650"/>
                  <a:pt x="3630337" y="3036271"/>
                  <a:pt x="3601552" y="3030038"/>
                </a:cubicBezTo>
                <a:lnTo>
                  <a:pt x="3564545" y="3040557"/>
                </a:lnTo>
                <a:cubicBezTo>
                  <a:pt x="3538567" y="3032999"/>
                  <a:pt x="3511113" y="3029319"/>
                  <a:pt x="3483515" y="3029650"/>
                </a:cubicBezTo>
                <a:cubicBezTo>
                  <a:pt x="3470211" y="3029650"/>
                  <a:pt x="3465373" y="3036662"/>
                  <a:pt x="3456665" y="3040363"/>
                </a:cubicBezTo>
                <a:lnTo>
                  <a:pt x="3428122" y="3031208"/>
                </a:lnTo>
                <a:lnTo>
                  <a:pt x="3385554" y="3038608"/>
                </a:lnTo>
                <a:lnTo>
                  <a:pt x="3337177" y="3019131"/>
                </a:lnTo>
                <a:lnTo>
                  <a:pt x="3295574" y="3019131"/>
                </a:lnTo>
                <a:cubicBezTo>
                  <a:pt x="3237764" y="3009978"/>
                  <a:pt x="3210429" y="2991474"/>
                  <a:pt x="3168826" y="2980177"/>
                </a:cubicBezTo>
                <a:cubicBezTo>
                  <a:pt x="3098923" y="2977060"/>
                  <a:pt x="3099167" y="2977060"/>
                  <a:pt x="2999509" y="2956025"/>
                </a:cubicBezTo>
                <a:cubicBezTo>
                  <a:pt x="2987320" y="2953669"/>
                  <a:pt x="2974961" y="2951994"/>
                  <a:pt x="2962502" y="2950962"/>
                </a:cubicBezTo>
                <a:cubicBezTo>
                  <a:pt x="2945087" y="2949404"/>
                  <a:pt x="2928156" y="2948234"/>
                  <a:pt x="2904695" y="2946481"/>
                </a:cubicBezTo>
                <a:cubicBezTo>
                  <a:pt x="2870588" y="2924278"/>
                  <a:pt x="2817133" y="2925446"/>
                  <a:pt x="2769239" y="2916876"/>
                </a:cubicBezTo>
                <a:cubicBezTo>
                  <a:pt x="2761257" y="2915512"/>
                  <a:pt x="2757146" y="2919604"/>
                  <a:pt x="2764886" y="2924082"/>
                </a:cubicBezTo>
                <a:cubicBezTo>
                  <a:pt x="2780852" y="2930121"/>
                  <a:pt x="2805763" y="2927198"/>
                  <a:pt x="2820035" y="2938106"/>
                </a:cubicBezTo>
                <a:cubicBezTo>
                  <a:pt x="2799887" y="2942001"/>
                  <a:pt x="2778673" y="2940132"/>
                  <a:pt x="2760049" y="2932848"/>
                </a:cubicBezTo>
                <a:cubicBezTo>
                  <a:pt x="2741424" y="2926225"/>
                  <a:pt x="2729814" y="2930900"/>
                  <a:pt x="2715060" y="2926810"/>
                </a:cubicBezTo>
                <a:lnTo>
                  <a:pt x="2701756" y="2915512"/>
                </a:lnTo>
                <a:cubicBezTo>
                  <a:pt x="2655533" y="2910138"/>
                  <a:pt x="2610034" y="2901354"/>
                  <a:pt x="2565818" y="2889219"/>
                </a:cubicBezTo>
                <a:lnTo>
                  <a:pt x="2496683" y="2883160"/>
                </a:lnTo>
                <a:lnTo>
                  <a:pt x="2496882" y="2882987"/>
                </a:lnTo>
                <a:lnTo>
                  <a:pt x="2494706" y="2882987"/>
                </a:lnTo>
                <a:lnTo>
                  <a:pt x="2496683" y="2883160"/>
                </a:lnTo>
                <a:lnTo>
                  <a:pt x="2490595" y="2888440"/>
                </a:lnTo>
                <a:cubicBezTo>
                  <a:pt x="2493739" y="2897984"/>
                  <a:pt x="2501479" y="2900906"/>
                  <a:pt x="2527358" y="2900321"/>
                </a:cubicBezTo>
                <a:cubicBezTo>
                  <a:pt x="2542549" y="2899873"/>
                  <a:pt x="2557521" y="2903282"/>
                  <a:pt x="2570173" y="2910059"/>
                </a:cubicBezTo>
                <a:cubicBezTo>
                  <a:pt x="2527117" y="2908989"/>
                  <a:pt x="2484353" y="2903944"/>
                  <a:pt x="2442701" y="2895062"/>
                </a:cubicBezTo>
                <a:cubicBezTo>
                  <a:pt x="2437863" y="2888829"/>
                  <a:pt x="2433267" y="2882402"/>
                  <a:pt x="2429156" y="2875584"/>
                </a:cubicBezTo>
                <a:lnTo>
                  <a:pt x="2368928" y="2873441"/>
                </a:lnTo>
                <a:cubicBezTo>
                  <a:pt x="2349070" y="2871844"/>
                  <a:pt x="2329138" y="2871065"/>
                  <a:pt x="2309183" y="2871104"/>
                </a:cubicBezTo>
                <a:lnTo>
                  <a:pt x="2239598" y="2863622"/>
                </a:lnTo>
                <a:lnTo>
                  <a:pt x="2247020" y="2860976"/>
                </a:lnTo>
                <a:cubicBezTo>
                  <a:pt x="2252340" y="2858056"/>
                  <a:pt x="2251373" y="2857665"/>
                  <a:pt x="2231299" y="2847149"/>
                </a:cubicBezTo>
                <a:cubicBezTo>
                  <a:pt x="2224043" y="2851434"/>
                  <a:pt x="2220414" y="2853625"/>
                  <a:pt x="2220324" y="2855913"/>
                </a:cubicBezTo>
                <a:lnTo>
                  <a:pt x="2226648" y="2861682"/>
                </a:lnTo>
                <a:lnTo>
                  <a:pt x="2202029" y="2857277"/>
                </a:lnTo>
                <a:cubicBezTo>
                  <a:pt x="2166957" y="2857277"/>
                  <a:pt x="2145672" y="2841304"/>
                  <a:pt x="2114711" y="2837799"/>
                </a:cubicBezTo>
                <a:cubicBezTo>
                  <a:pt x="2090523" y="2820854"/>
                  <a:pt x="2057627" y="2823776"/>
                  <a:pt x="2027634" y="2820463"/>
                </a:cubicBezTo>
                <a:cubicBezTo>
                  <a:pt x="2003446" y="2827671"/>
                  <a:pt x="1956278" y="2819296"/>
                  <a:pt x="1925318" y="2823580"/>
                </a:cubicBezTo>
                <a:lnTo>
                  <a:pt x="1883955" y="2804102"/>
                </a:lnTo>
                <a:lnTo>
                  <a:pt x="1852271" y="2815985"/>
                </a:lnTo>
                <a:lnTo>
                  <a:pt x="1814339" y="2809466"/>
                </a:lnTo>
                <a:lnTo>
                  <a:pt x="1814294" y="2809167"/>
                </a:lnTo>
                <a:lnTo>
                  <a:pt x="1813811" y="2809167"/>
                </a:lnTo>
                <a:cubicBezTo>
                  <a:pt x="1789623" y="2806245"/>
                  <a:pt x="1759389" y="2799624"/>
                  <a:pt x="1749228" y="2809167"/>
                </a:cubicBezTo>
                <a:cubicBezTo>
                  <a:pt x="1738222" y="2810043"/>
                  <a:pt x="1727123" y="2809108"/>
                  <a:pt x="1716576" y="2806440"/>
                </a:cubicBezTo>
                <a:cubicBezTo>
                  <a:pt x="1690451" y="2799428"/>
                  <a:pt x="1665780" y="2791248"/>
                  <a:pt x="1641592" y="2783846"/>
                </a:cubicBezTo>
                <a:cubicBezTo>
                  <a:pt x="1614938" y="2784374"/>
                  <a:pt x="1588305" y="2782347"/>
                  <a:pt x="1562255" y="2777810"/>
                </a:cubicBezTo>
                <a:cubicBezTo>
                  <a:pt x="1538600" y="2775959"/>
                  <a:pt x="1514798" y="2775959"/>
                  <a:pt x="1491141" y="2777810"/>
                </a:cubicBezTo>
                <a:cubicBezTo>
                  <a:pt x="1470292" y="2762676"/>
                  <a:pt x="1442331" y="2755566"/>
                  <a:pt x="1414465" y="2758332"/>
                </a:cubicBezTo>
                <a:cubicBezTo>
                  <a:pt x="1408274" y="2758974"/>
                  <a:pt x="1402251" y="2760338"/>
                  <a:pt x="1396567" y="2762422"/>
                </a:cubicBezTo>
                <a:cubicBezTo>
                  <a:pt x="1368098" y="2751067"/>
                  <a:pt x="1337089" y="2744444"/>
                  <a:pt x="1305376" y="2742945"/>
                </a:cubicBezTo>
                <a:lnTo>
                  <a:pt x="1317472" y="2760473"/>
                </a:lnTo>
                <a:cubicBezTo>
                  <a:pt x="1299137" y="2760416"/>
                  <a:pt x="1280947" y="2758040"/>
                  <a:pt x="1263532" y="2753462"/>
                </a:cubicBezTo>
                <a:cubicBezTo>
                  <a:pt x="1248196" y="2751378"/>
                  <a:pt x="1232619" y="2750658"/>
                  <a:pt x="1217091" y="2751321"/>
                </a:cubicBezTo>
                <a:cubicBezTo>
                  <a:pt x="1197644" y="2740237"/>
                  <a:pt x="1175584" y="2732485"/>
                  <a:pt x="1152267" y="2728531"/>
                </a:cubicBezTo>
                <a:lnTo>
                  <a:pt x="1130981" y="2732232"/>
                </a:lnTo>
                <a:cubicBezTo>
                  <a:pt x="1098327" y="2727752"/>
                  <a:pt x="1060837" y="2716844"/>
                  <a:pt x="1032053" y="2723077"/>
                </a:cubicBezTo>
                <a:cubicBezTo>
                  <a:pt x="1017395" y="2722241"/>
                  <a:pt x="1002882" y="2720157"/>
                  <a:pt x="988755" y="2716844"/>
                </a:cubicBezTo>
                <a:cubicBezTo>
                  <a:pt x="950539" y="2711391"/>
                  <a:pt x="911595" y="2704575"/>
                  <a:pt x="874829" y="2701068"/>
                </a:cubicBezTo>
                <a:cubicBezTo>
                  <a:pt x="850641" y="2698925"/>
                  <a:pt x="833225" y="2703990"/>
                  <a:pt x="810005" y="2702238"/>
                </a:cubicBezTo>
                <a:cubicBezTo>
                  <a:pt x="786784" y="2700483"/>
                  <a:pt x="759452" y="2693083"/>
                  <a:pt x="734297" y="2689576"/>
                </a:cubicBezTo>
                <a:cubicBezTo>
                  <a:pt x="723194" y="2688701"/>
                  <a:pt x="712021" y="2688701"/>
                  <a:pt x="700918" y="2689576"/>
                </a:cubicBezTo>
                <a:cubicBezTo>
                  <a:pt x="671070" y="2689907"/>
                  <a:pt x="641293" y="2687026"/>
                  <a:pt x="612389" y="2681006"/>
                </a:cubicBezTo>
                <a:cubicBezTo>
                  <a:pt x="580897" y="2673899"/>
                  <a:pt x="548339" y="2670430"/>
                  <a:pt x="515636" y="2670684"/>
                </a:cubicBezTo>
                <a:cubicBezTo>
                  <a:pt x="490989" y="2669612"/>
                  <a:pt x="466270" y="2669612"/>
                  <a:pt x="441622" y="2670684"/>
                </a:cubicBezTo>
                <a:cubicBezTo>
                  <a:pt x="434558" y="2670412"/>
                  <a:pt x="427592" y="2669164"/>
                  <a:pt x="421060" y="2666983"/>
                </a:cubicBezTo>
                <a:cubicBezTo>
                  <a:pt x="412500" y="2661550"/>
                  <a:pt x="401977" y="2658472"/>
                  <a:pt x="391067" y="2658218"/>
                </a:cubicBezTo>
                <a:cubicBezTo>
                  <a:pt x="347772" y="2652376"/>
                  <a:pt x="318503" y="2658218"/>
                  <a:pt x="276658" y="2654714"/>
                </a:cubicBezTo>
                <a:cubicBezTo>
                  <a:pt x="250728" y="2645344"/>
                  <a:pt x="222187" y="2641702"/>
                  <a:pt x="193936" y="2644195"/>
                </a:cubicBezTo>
                <a:cubicBezTo>
                  <a:pt x="164959" y="2646317"/>
                  <a:pt x="135738" y="2644000"/>
                  <a:pt x="107827" y="2637377"/>
                </a:cubicBezTo>
                <a:cubicBezTo>
                  <a:pt x="107827" y="2629004"/>
                  <a:pt x="90894" y="2624133"/>
                  <a:pt x="66706" y="2619264"/>
                </a:cubicBezTo>
                <a:lnTo>
                  <a:pt x="42518" y="2623550"/>
                </a:lnTo>
                <a:lnTo>
                  <a:pt x="21958" y="2621016"/>
                </a:lnTo>
                <a:lnTo>
                  <a:pt x="30181" y="2625691"/>
                </a:lnTo>
                <a:lnTo>
                  <a:pt x="7687" y="2625691"/>
                </a:lnTo>
                <a:lnTo>
                  <a:pt x="7687" y="2258545"/>
                </a:lnTo>
                <a:cubicBezTo>
                  <a:pt x="7687" y="2258545"/>
                  <a:pt x="7687" y="2257378"/>
                  <a:pt x="7687" y="2256403"/>
                </a:cubicBezTo>
                <a:lnTo>
                  <a:pt x="7687" y="1488026"/>
                </a:lnTo>
                <a:cubicBezTo>
                  <a:pt x="29940" y="1491142"/>
                  <a:pt x="31875" y="1488026"/>
                  <a:pt x="31875" y="1482184"/>
                </a:cubicBezTo>
                <a:cubicBezTo>
                  <a:pt x="29021" y="1480041"/>
                  <a:pt x="25514" y="1478560"/>
                  <a:pt x="21717" y="1477898"/>
                </a:cubicBezTo>
                <a:cubicBezTo>
                  <a:pt x="17725" y="1477178"/>
                  <a:pt x="13614" y="1477178"/>
                  <a:pt x="9622" y="1477898"/>
                </a:cubicBezTo>
                <a:lnTo>
                  <a:pt x="9622" y="1441086"/>
                </a:lnTo>
                <a:lnTo>
                  <a:pt x="32360" y="1438749"/>
                </a:lnTo>
                <a:lnTo>
                  <a:pt x="9622" y="1437385"/>
                </a:lnTo>
                <a:lnTo>
                  <a:pt x="9622" y="1223135"/>
                </a:lnTo>
                <a:cubicBezTo>
                  <a:pt x="27835" y="1226407"/>
                  <a:pt x="46243" y="1228881"/>
                  <a:pt x="64771" y="1230538"/>
                </a:cubicBezTo>
                <a:cubicBezTo>
                  <a:pt x="60659" y="1232290"/>
                  <a:pt x="59692" y="1233848"/>
                  <a:pt x="57272" y="1233654"/>
                </a:cubicBezTo>
                <a:cubicBezTo>
                  <a:pt x="43485" y="1233654"/>
                  <a:pt x="24861" y="1229368"/>
                  <a:pt x="26070" y="1236574"/>
                </a:cubicBezTo>
                <a:cubicBezTo>
                  <a:pt x="27281" y="1243782"/>
                  <a:pt x="43970" y="1243782"/>
                  <a:pt x="54613" y="1246898"/>
                </a:cubicBezTo>
                <a:cubicBezTo>
                  <a:pt x="73478" y="1252352"/>
                  <a:pt x="52678" y="1253325"/>
                  <a:pt x="60174" y="1258585"/>
                </a:cubicBezTo>
                <a:cubicBezTo>
                  <a:pt x="73237" y="1258585"/>
                  <a:pt x="86056" y="1258585"/>
                  <a:pt x="99845" y="1259558"/>
                </a:cubicBezTo>
                <a:cubicBezTo>
                  <a:pt x="113632" y="1260531"/>
                  <a:pt x="125242" y="1264427"/>
                  <a:pt x="137820" y="1265985"/>
                </a:cubicBezTo>
                <a:cubicBezTo>
                  <a:pt x="149768" y="1267815"/>
                  <a:pt x="161934" y="1268654"/>
                  <a:pt x="174101" y="1268517"/>
                </a:cubicBezTo>
                <a:cubicBezTo>
                  <a:pt x="211664" y="1266278"/>
                  <a:pt x="249423" y="1268635"/>
                  <a:pt x="286092" y="1275528"/>
                </a:cubicBezTo>
                <a:cubicBezTo>
                  <a:pt x="301380" y="1278997"/>
                  <a:pt x="317754" y="1277614"/>
                  <a:pt x="331807" y="1271633"/>
                </a:cubicBezTo>
                <a:cubicBezTo>
                  <a:pt x="342257" y="1268713"/>
                  <a:pt x="353722" y="1269200"/>
                  <a:pt x="363735" y="1272997"/>
                </a:cubicBezTo>
                <a:lnTo>
                  <a:pt x="444525" y="1291110"/>
                </a:lnTo>
                <a:lnTo>
                  <a:pt x="503300" y="1277477"/>
                </a:lnTo>
                <a:cubicBezTo>
                  <a:pt x="527272" y="1288521"/>
                  <a:pt x="554942" y="1293235"/>
                  <a:pt x="582396" y="1290916"/>
                </a:cubicBezTo>
                <a:cubicBezTo>
                  <a:pt x="600052" y="1289748"/>
                  <a:pt x="619888" y="1289943"/>
                  <a:pt x="641414" y="1289358"/>
                </a:cubicBezTo>
                <a:lnTo>
                  <a:pt x="637786" y="1283319"/>
                </a:lnTo>
                <a:cubicBezTo>
                  <a:pt x="636577" y="1281178"/>
                  <a:pt x="635609" y="1279230"/>
                  <a:pt x="633192" y="1275140"/>
                </a:cubicBezTo>
                <a:cubicBezTo>
                  <a:pt x="659071" y="1282346"/>
                  <a:pt x="678665" y="1289358"/>
                  <a:pt x="699466" y="1293253"/>
                </a:cubicBezTo>
                <a:cubicBezTo>
                  <a:pt x="719083" y="1294889"/>
                  <a:pt x="738289" y="1298746"/>
                  <a:pt x="756550" y="1304745"/>
                </a:cubicBezTo>
                <a:cubicBezTo>
                  <a:pt x="760976" y="1306283"/>
                  <a:pt x="765742" y="1307083"/>
                  <a:pt x="770580" y="1307083"/>
                </a:cubicBezTo>
                <a:cubicBezTo>
                  <a:pt x="779529" y="1307083"/>
                  <a:pt x="793074" y="1305524"/>
                  <a:pt x="794768" y="1302797"/>
                </a:cubicBezTo>
                <a:cubicBezTo>
                  <a:pt x="796459" y="1300071"/>
                  <a:pt x="782190" y="1294811"/>
                  <a:pt x="772998" y="1289358"/>
                </a:cubicBezTo>
                <a:cubicBezTo>
                  <a:pt x="772998" y="1284683"/>
                  <a:pt x="782914" y="1283904"/>
                  <a:pt x="801300" y="1287215"/>
                </a:cubicBezTo>
                <a:lnTo>
                  <a:pt x="805170" y="1292474"/>
                </a:lnTo>
                <a:lnTo>
                  <a:pt x="810005" y="1288579"/>
                </a:lnTo>
                <a:cubicBezTo>
                  <a:pt x="831534" y="1292474"/>
                  <a:pt x="853061" y="1296760"/>
                  <a:pt x="874829" y="1300459"/>
                </a:cubicBezTo>
                <a:cubicBezTo>
                  <a:pt x="891520" y="1303381"/>
                  <a:pt x="903131" y="1302602"/>
                  <a:pt x="905548" y="1297539"/>
                </a:cubicBezTo>
                <a:cubicBezTo>
                  <a:pt x="907968" y="1292474"/>
                  <a:pt x="891762" y="1288384"/>
                  <a:pt x="877249" y="1285268"/>
                </a:cubicBezTo>
                <a:lnTo>
                  <a:pt x="871685" y="1283710"/>
                </a:lnTo>
                <a:lnTo>
                  <a:pt x="889100" y="1274946"/>
                </a:lnTo>
                <a:cubicBezTo>
                  <a:pt x="921270" y="1281178"/>
                  <a:pt x="908936" y="1294423"/>
                  <a:pt x="941347" y="1302018"/>
                </a:cubicBezTo>
                <a:cubicBezTo>
                  <a:pt x="960938" y="1303966"/>
                  <a:pt x="982709" y="1305719"/>
                  <a:pt x="1005203" y="1308250"/>
                </a:cubicBezTo>
                <a:cubicBezTo>
                  <a:pt x="1027697" y="1310784"/>
                  <a:pt x="1048742" y="1317796"/>
                  <a:pt x="1049227" y="1327727"/>
                </a:cubicBezTo>
                <a:cubicBezTo>
                  <a:pt x="1049709" y="1337661"/>
                  <a:pt x="1066642" y="1336103"/>
                  <a:pt x="1077285" y="1339414"/>
                </a:cubicBezTo>
                <a:cubicBezTo>
                  <a:pt x="1082267" y="1339201"/>
                  <a:pt x="1087153" y="1338344"/>
                  <a:pt x="1091798" y="1336882"/>
                </a:cubicBezTo>
                <a:cubicBezTo>
                  <a:pt x="1097603" y="1333572"/>
                  <a:pt x="1097118" y="1325975"/>
                  <a:pt x="1105826" y="1326169"/>
                </a:cubicBezTo>
                <a:cubicBezTo>
                  <a:pt x="1133884" y="1326169"/>
                  <a:pt x="1133884" y="1316432"/>
                  <a:pt x="1160733" y="1316237"/>
                </a:cubicBezTo>
                <a:cubicBezTo>
                  <a:pt x="1187582" y="1316041"/>
                  <a:pt x="1187097" y="1312146"/>
                  <a:pt x="1154687" y="1298318"/>
                </a:cubicBezTo>
                <a:cubicBezTo>
                  <a:pt x="1153234" y="1298318"/>
                  <a:pt x="1153475" y="1296760"/>
                  <a:pt x="1152508" y="1295591"/>
                </a:cubicBezTo>
                <a:cubicBezTo>
                  <a:pt x="1172247" y="1294325"/>
                  <a:pt x="1191597" y="1300420"/>
                  <a:pt x="1204998" y="1312146"/>
                </a:cubicBezTo>
                <a:cubicBezTo>
                  <a:pt x="1212713" y="1318632"/>
                  <a:pt x="1219727" y="1325587"/>
                  <a:pt x="1226040" y="1332987"/>
                </a:cubicBezTo>
                <a:cubicBezTo>
                  <a:pt x="1283608" y="1342921"/>
                  <a:pt x="1283608" y="1342921"/>
                  <a:pt x="1305135" y="1325781"/>
                </a:cubicBezTo>
                <a:lnTo>
                  <a:pt x="1265708" y="1317405"/>
                </a:lnTo>
                <a:lnTo>
                  <a:pt x="1274416" y="1305330"/>
                </a:lnTo>
                <a:cubicBezTo>
                  <a:pt x="1296405" y="1312945"/>
                  <a:pt x="1319480" y="1318321"/>
                  <a:pt x="1343110" y="1321300"/>
                </a:cubicBezTo>
                <a:cubicBezTo>
                  <a:pt x="1358834" y="1321300"/>
                  <a:pt x="1376006" y="1322859"/>
                  <a:pt x="1390036" y="1321300"/>
                </a:cubicBezTo>
                <a:cubicBezTo>
                  <a:pt x="1415966" y="1319023"/>
                  <a:pt x="1442016" y="1324942"/>
                  <a:pt x="1462600" y="1337856"/>
                </a:cubicBezTo>
                <a:cubicBezTo>
                  <a:pt x="1477088" y="1333455"/>
                  <a:pt x="1491964" y="1329948"/>
                  <a:pt x="1507106" y="1327339"/>
                </a:cubicBezTo>
                <a:lnTo>
                  <a:pt x="1547362" y="1326204"/>
                </a:lnTo>
                <a:lnTo>
                  <a:pt x="1547260" y="1326366"/>
                </a:lnTo>
                <a:cubicBezTo>
                  <a:pt x="1575074" y="1331819"/>
                  <a:pt x="1587652" y="1328312"/>
                  <a:pt x="1593216" y="1322080"/>
                </a:cubicBezTo>
                <a:cubicBezTo>
                  <a:pt x="1595392" y="1320327"/>
                  <a:pt x="1586684" y="1315068"/>
                  <a:pt x="1579429" y="1312536"/>
                </a:cubicBezTo>
                <a:lnTo>
                  <a:pt x="1578703" y="1312536"/>
                </a:lnTo>
                <a:cubicBezTo>
                  <a:pt x="1569028" y="1309029"/>
                  <a:pt x="1558868" y="1309420"/>
                  <a:pt x="1555965" y="1312536"/>
                </a:cubicBezTo>
                <a:lnTo>
                  <a:pt x="1548952" y="1323678"/>
                </a:lnTo>
                <a:lnTo>
                  <a:pt x="1513396" y="1311172"/>
                </a:lnTo>
                <a:cubicBezTo>
                  <a:pt x="1500115" y="1306187"/>
                  <a:pt x="1485435" y="1304103"/>
                  <a:pt x="1470823" y="1305134"/>
                </a:cubicBezTo>
                <a:cubicBezTo>
                  <a:pt x="1437904" y="1306888"/>
                  <a:pt x="1404912" y="1302895"/>
                  <a:pt x="1374071" y="1293448"/>
                </a:cubicBezTo>
                <a:lnTo>
                  <a:pt x="1380602" y="1285462"/>
                </a:lnTo>
                <a:cubicBezTo>
                  <a:pt x="1400194" y="1285462"/>
                  <a:pt x="1427284" y="1302214"/>
                  <a:pt x="1445667" y="1293838"/>
                </a:cubicBezTo>
                <a:cubicBezTo>
                  <a:pt x="1441315" y="1285268"/>
                  <a:pt x="1425349" y="1279230"/>
                  <a:pt x="1399470" y="1274361"/>
                </a:cubicBezTo>
                <a:cubicBezTo>
                  <a:pt x="1380602" y="1271439"/>
                  <a:pt x="1361978" y="1268128"/>
                  <a:pt x="1343354" y="1265012"/>
                </a:cubicBezTo>
                <a:lnTo>
                  <a:pt x="1301991" y="1268322"/>
                </a:lnTo>
                <a:cubicBezTo>
                  <a:pt x="1263773" y="1263842"/>
                  <a:pt x="1246843" y="1243976"/>
                  <a:pt x="1197499" y="1241639"/>
                </a:cubicBezTo>
                <a:lnTo>
                  <a:pt x="1213462" y="1235016"/>
                </a:lnTo>
                <a:cubicBezTo>
                  <a:pt x="1206933" y="1231550"/>
                  <a:pt x="1199845" y="1228804"/>
                  <a:pt x="1192420" y="1226836"/>
                </a:cubicBezTo>
                <a:cubicBezTo>
                  <a:pt x="1176940" y="1224499"/>
                  <a:pt x="1173311" y="1228395"/>
                  <a:pt x="1176213" y="1233069"/>
                </a:cubicBezTo>
                <a:cubicBezTo>
                  <a:pt x="1179116" y="1237744"/>
                  <a:pt x="1190968" y="1249039"/>
                  <a:pt x="1178148" y="1253910"/>
                </a:cubicBezTo>
                <a:cubicBezTo>
                  <a:pt x="1145011" y="1247678"/>
                  <a:pt x="1160974" y="1235795"/>
                  <a:pt x="1129772" y="1229562"/>
                </a:cubicBezTo>
                <a:lnTo>
                  <a:pt x="1118034" y="1227735"/>
                </a:lnTo>
                <a:lnTo>
                  <a:pt x="1117436" y="1222867"/>
                </a:lnTo>
                <a:cubicBezTo>
                  <a:pt x="1115018" y="1220944"/>
                  <a:pt x="1110181" y="1219143"/>
                  <a:pt x="1102199" y="1217682"/>
                </a:cubicBezTo>
                <a:cubicBezTo>
                  <a:pt x="1086234" y="1214759"/>
                  <a:pt x="1075591" y="1217682"/>
                  <a:pt x="1074865" y="1222162"/>
                </a:cubicBezTo>
                <a:lnTo>
                  <a:pt x="1080528" y="1223028"/>
                </a:lnTo>
                <a:lnTo>
                  <a:pt x="1044389" y="1224888"/>
                </a:lnTo>
                <a:cubicBezTo>
                  <a:pt x="1040275" y="1227421"/>
                  <a:pt x="1041969" y="1231705"/>
                  <a:pt x="1040760" y="1235991"/>
                </a:cubicBezTo>
                <a:cubicBezTo>
                  <a:pt x="1023611" y="1234102"/>
                  <a:pt x="1006315" y="1233126"/>
                  <a:pt x="988996" y="1233069"/>
                </a:cubicBezTo>
                <a:cubicBezTo>
                  <a:pt x="976274" y="1234024"/>
                  <a:pt x="963915" y="1237063"/>
                  <a:pt x="952716" y="1242028"/>
                </a:cubicBezTo>
                <a:cubicBezTo>
                  <a:pt x="949813" y="1243392"/>
                  <a:pt x="955618" y="1247481"/>
                  <a:pt x="958521" y="1250598"/>
                </a:cubicBezTo>
                <a:lnTo>
                  <a:pt x="920061" y="1251573"/>
                </a:lnTo>
                <a:cubicBezTo>
                  <a:pt x="910797" y="1240431"/>
                  <a:pt x="896477" y="1232660"/>
                  <a:pt x="880151" y="1229953"/>
                </a:cubicBezTo>
                <a:cubicBezTo>
                  <a:pt x="852505" y="1233887"/>
                  <a:pt x="824180" y="1233556"/>
                  <a:pt x="796703" y="1228979"/>
                </a:cubicBezTo>
                <a:cubicBezTo>
                  <a:pt x="775829" y="1225258"/>
                  <a:pt x="754036" y="1226544"/>
                  <a:pt x="734055" y="1232679"/>
                </a:cubicBezTo>
                <a:lnTo>
                  <a:pt x="639238" y="1210281"/>
                </a:lnTo>
                <a:cubicBezTo>
                  <a:pt x="631739" y="1218266"/>
                  <a:pt x="636094" y="1228004"/>
                  <a:pt x="641656" y="1237744"/>
                </a:cubicBezTo>
                <a:lnTo>
                  <a:pt x="570785" y="1229368"/>
                </a:lnTo>
                <a:lnTo>
                  <a:pt x="573688" y="1209891"/>
                </a:lnTo>
                <a:cubicBezTo>
                  <a:pt x="532569" y="1205410"/>
                  <a:pt x="532569" y="1205410"/>
                  <a:pt x="539342" y="1223914"/>
                </a:cubicBezTo>
                <a:cubicBezTo>
                  <a:pt x="495270" y="1222571"/>
                  <a:pt x="451417" y="1218266"/>
                  <a:pt x="408241" y="1211060"/>
                </a:cubicBezTo>
                <a:cubicBezTo>
                  <a:pt x="397721" y="1209989"/>
                  <a:pt x="387078" y="1209989"/>
                  <a:pt x="376557" y="1211060"/>
                </a:cubicBezTo>
                <a:lnTo>
                  <a:pt x="335677" y="1202685"/>
                </a:lnTo>
                <a:cubicBezTo>
                  <a:pt x="322617" y="1210281"/>
                  <a:pt x="280770" y="1201126"/>
                  <a:pt x="265774" y="1207748"/>
                </a:cubicBezTo>
                <a:cubicBezTo>
                  <a:pt x="252447" y="1210747"/>
                  <a:pt x="238224" y="1209637"/>
                  <a:pt x="225865" y="1204631"/>
                </a:cubicBezTo>
                <a:cubicBezTo>
                  <a:pt x="199112" y="1196159"/>
                  <a:pt x="170861" y="1191174"/>
                  <a:pt x="142173" y="1189829"/>
                </a:cubicBezTo>
                <a:cubicBezTo>
                  <a:pt x="142173" y="1193530"/>
                  <a:pt x="139755" y="1197231"/>
                  <a:pt x="156203" y="1201515"/>
                </a:cubicBezTo>
                <a:cubicBezTo>
                  <a:pt x="172651" y="1205801"/>
                  <a:pt x="170472" y="1208917"/>
                  <a:pt x="161523" y="1212619"/>
                </a:cubicBezTo>
                <a:cubicBezTo>
                  <a:pt x="146769" y="1207748"/>
                  <a:pt x="130804" y="1203269"/>
                  <a:pt x="118470" y="1198010"/>
                </a:cubicBezTo>
                <a:cubicBezTo>
                  <a:pt x="103375" y="1192303"/>
                  <a:pt x="86686" y="1189966"/>
                  <a:pt x="70093" y="1191193"/>
                </a:cubicBezTo>
                <a:cubicBezTo>
                  <a:pt x="66223" y="1187882"/>
                  <a:pt x="62112" y="1184375"/>
                  <a:pt x="57031" y="1179700"/>
                </a:cubicBezTo>
                <a:lnTo>
                  <a:pt x="8654" y="1170742"/>
                </a:lnTo>
                <a:lnTo>
                  <a:pt x="8654" y="1163340"/>
                </a:lnTo>
                <a:cubicBezTo>
                  <a:pt x="18815" y="1161781"/>
                  <a:pt x="28972" y="1160419"/>
                  <a:pt x="38648" y="1158665"/>
                </a:cubicBezTo>
                <a:cubicBezTo>
                  <a:pt x="48323" y="1156913"/>
                  <a:pt x="36954" y="1155745"/>
                  <a:pt x="29699" y="1152044"/>
                </a:cubicBezTo>
                <a:lnTo>
                  <a:pt x="0" y="1152044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lvl="0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666750" y="2859831"/>
            <a:ext cx="8056336" cy="2800767"/>
          </a:xfrm>
        </p:spPr>
        <p:txBody>
          <a:bodyPr anchor="b">
            <a:normAutofit/>
          </a:bodyPr>
          <a:lstStyle>
            <a:lvl1pPr algn="l">
              <a:defRPr sz="8000" b="1" i="0">
                <a:ln>
                  <a:noFill/>
                </a:ln>
                <a:solidFill>
                  <a:schemeClr val="tx1">
                    <a:alpha val="100000"/>
                  </a:schemeClr>
                </a:solidFill>
              </a:defRPr>
            </a:lvl1pPr>
          </a:lstStyle>
          <a:p>
            <a:pPr lvl="0"/>
            <a:r>
              <a:rPr lang="en-US"/>
              <a:t>Click to add title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sz="quarter" idx="13" hasCustomPrompt="1"/>
          </p:nvPr>
        </p:nvSpPr>
        <p:spPr>
          <a:xfrm>
            <a:off x="7810500" y="5882630"/>
            <a:ext cx="3619500" cy="308620"/>
          </a:xfrm>
        </p:spPr>
        <p:txBody>
          <a:bodyPr vert="horz" rtlCol="0" anchor="ctr"/>
          <a:lstStyle>
            <a:lvl1pPr marL="0" indent="0" algn="r">
              <a:lnSpc>
                <a:spcPct val="100000"/>
              </a:lnSpc>
              <a:buNone/>
              <a:defRPr lang="zh-CN" altLang="en-US" sz="1200" b="0" i="0" smtClean="0">
                <a:ln>
                  <a:noFill/>
                </a:ln>
                <a:solidFill>
                  <a:schemeClr val="tx1">
                    <a:alpha val="10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Presenter name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quarter" idx="14" hasCustomPrompt="1"/>
          </p:nvPr>
        </p:nvSpPr>
        <p:spPr>
          <a:xfrm>
            <a:off x="666750" y="5882630"/>
            <a:ext cx="3619500" cy="308620"/>
          </a:xfrm>
        </p:spPr>
        <p:txBody>
          <a:bodyPr vert="horz" rtlCol="0" anchor="ctr"/>
          <a:lstStyle>
            <a:lvl1pPr marL="0" indent="0" algn="l">
              <a:lnSpc>
                <a:spcPct val="100000"/>
              </a:lnSpc>
              <a:buNone/>
              <a:defRPr lang="zh-CN" altLang="en-US" sz="1200" b="0" i="0" smtClean="0">
                <a:ln>
                  <a:noFill/>
                </a:ln>
                <a:solidFill>
                  <a:schemeClr val="tx1">
                    <a:alpha val="10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www.officeplus.cn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60400" y="128587"/>
            <a:ext cx="10858500" cy="90011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lvl="0"/>
            <a:r>
              <a:rPr lang="en-US"/>
              <a:t>Click to add title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60400" y="1130300"/>
            <a:ext cx="10858500" cy="5003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add text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718050" y="6409690"/>
            <a:ext cx="2743200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660399" y="6409690"/>
            <a:ext cx="3657600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7861300" y="6409690"/>
            <a:ext cx="3657600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BB1146-E542-4D4E-B8E9-6919A11DDD4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16" userDrawn="1">
          <p15:clr>
            <a:srgbClr val="F26B43"/>
          </p15:clr>
        </p15:guide>
        <p15:guide id="2" pos="7256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28" userDrawn="1">
          <p15:clr>
            <a:srgbClr val="F26B43"/>
          </p15:clr>
        </p15:guide>
        <p15:guide id="6" orient="horz" pos="386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.xml"/><Relationship Id="rId4" Type="http://schemas.openxmlformats.org/officeDocument/2006/relationships/image" Target="../media/image15.sv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66750" y="3564086"/>
            <a:ext cx="8027308" cy="2123658"/>
          </a:xfrm>
        </p:spPr>
        <p:txBody>
          <a:bodyPr>
            <a:normAutofit/>
          </a:bodyPr>
          <a:lstStyle/>
          <a:p>
            <a:r>
              <a:rPr lang="zh-CN" altLang="en-US" dirty="0"/>
              <a:t>五代十国风云录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7823200" y="4886325"/>
            <a:ext cx="3222170" cy="476250"/>
          </a:xfrm>
        </p:spPr>
        <p:txBody>
          <a:bodyPr>
            <a:normAutofit lnSpcReduction="10000"/>
          </a:bodyPr>
          <a:lstStyle/>
          <a:p>
            <a:r>
              <a:rPr lang="zh-CN" altLang="en-US" dirty="0"/>
              <a:t>特殊时期中国历史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quarter" idx="13"/>
          </p:nvPr>
        </p:nvSpPr>
        <p:spPr>
          <a:xfrm>
            <a:off x="8477250" y="5848350"/>
            <a:ext cx="3041650" cy="285750"/>
          </a:xfrm>
        </p:spPr>
        <p:txBody>
          <a:bodyPr/>
          <a:lstStyle/>
          <a:p>
            <a:pPr lvl="0"/>
            <a:r>
              <a:rPr lang="en-US" altLang="zh-CN"/>
              <a:t>Presenter name</a:t>
            </a:r>
            <a:endParaRPr lang="en-US" altLang="zh-CN" dirty="0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14"/>
          </p:nvPr>
        </p:nvSpPr>
        <p:spPr>
          <a:xfrm>
            <a:off x="666750" y="5848350"/>
            <a:ext cx="4345925" cy="285750"/>
          </a:xfrm>
        </p:spPr>
        <p:txBody>
          <a:bodyPr/>
          <a:lstStyle/>
          <a:p>
            <a:pPr lvl="0"/>
            <a:r>
              <a:rPr lang="en-US" altLang="zh-CN" dirty="0"/>
              <a:t>www.greatppt.com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156753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标题 1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后汉刘知远</a:t>
            </a:r>
            <a:endParaRPr lang="en-US"/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0F813031-AEE0-17FC-3021-4645DE749C98}"/>
              </a:ext>
            </a:extLst>
          </p:cNvPr>
          <p:cNvGrpSpPr/>
          <p:nvPr/>
        </p:nvGrpSpPr>
        <p:grpSpPr>
          <a:xfrm>
            <a:off x="742470" y="2225997"/>
            <a:ext cx="10776430" cy="4640620"/>
            <a:chOff x="-110993" y="2225997"/>
            <a:chExt cx="10776430" cy="4640620"/>
          </a:xfrm>
        </p:grpSpPr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60C48425-923C-1DA2-D308-4341229716B2}"/>
                </a:ext>
              </a:extLst>
            </p:cNvPr>
            <p:cNvGrpSpPr/>
            <p:nvPr/>
          </p:nvGrpSpPr>
          <p:grpSpPr>
            <a:xfrm>
              <a:off x="6343453" y="2225997"/>
              <a:ext cx="4321984" cy="2127392"/>
              <a:chOff x="6343453" y="2225997"/>
              <a:chExt cx="4321984" cy="2127392"/>
            </a:xfrm>
          </p:grpSpPr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23C0E94C-981A-481F-95EC-9B0C1DCFBD03}"/>
                  </a:ext>
                </a:extLst>
              </p:cNvPr>
              <p:cNvSpPr txBox="1"/>
              <p:nvPr/>
            </p:nvSpPr>
            <p:spPr>
              <a:xfrm>
                <a:off x="6343453" y="2225997"/>
                <a:ext cx="4321984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ctr" anchorCtr="0">
                <a:spAutoFit/>
              </a:bodyPr>
              <a:lstStyle/>
              <a:p>
                <a:pPr marL="0" marR="0" lvl="0" indent="0" defTabSz="91376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25000"/>
                  <a:buFontTx/>
                  <a:buNone/>
                  <a:defRPr/>
                </a:pPr>
                <a:r>
                  <a:rPr kumimoji="0" lang="zh-CN" altLang="en-US" sz="2400" b="1" i="0" u="none" strike="noStrike" kern="1200" cap="none" spc="0" normalizeH="0" baseline="0" noProof="0" dirty="0">
                    <a:solidFill>
                      <a:schemeClr val="tx1"/>
                    </a:solidFill>
                  </a:rPr>
                  <a:t>后汉刘知远政治生涯</a:t>
                </a:r>
                <a:endParaRPr kumimoji="0" lang="en-US" sz="2400" b="1" i="0" u="none" strike="noStrike" kern="1200" cap="none" spc="0" normalizeH="0" baseline="0" noProof="0" dirty="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6" name="直接连接符 5">
                <a:extLst>
                  <a:ext uri="{FF2B5EF4-FFF2-40B4-BE49-F238E27FC236}">
                    <a16:creationId xmlns:a16="http://schemas.microsoft.com/office/drawing/2014/main" id="{1B4D80AC-7C47-41F5-B958-311A3E2441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496718" y="3185966"/>
                <a:ext cx="295152" cy="0"/>
              </a:xfrm>
              <a:prstGeom prst="line">
                <a:avLst/>
              </a:prstGeom>
              <a:ln w="3175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" name="文本框 6">
                <a:extLst>
                  <a:ext uri="{FF2B5EF4-FFF2-40B4-BE49-F238E27FC236}">
                    <a16:creationId xmlns:a16="http://schemas.microsoft.com/office/drawing/2014/main" id="{B4E606D2-3CED-4A8F-8F5D-1AB0895B319B}"/>
                  </a:ext>
                </a:extLst>
              </p:cNvPr>
              <p:cNvSpPr txBox="1"/>
              <p:nvPr/>
            </p:nvSpPr>
            <p:spPr>
              <a:xfrm>
                <a:off x="6343453" y="3463017"/>
                <a:ext cx="4321984" cy="89037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spAutoFit/>
              </a:bodyPr>
              <a:lstStyle/>
              <a:p>
                <a:pPr algn="just" defTabSz="913765">
                  <a:lnSpc>
                    <a:spcPct val="150000"/>
                  </a:lnSpc>
                  <a:buSzPct val="25000"/>
                  <a:defRPr/>
                </a:pPr>
                <a:r>
                  <a:rPr kumimoji="0" lang="zh-CN" altLang="en-US" sz="12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</a:rPr>
                  <a:t>晋朝遗孤，历经战乱仕途坎坷
曾任后汉宰相，主持改革推动经济发展
与杨业共同镇压叛乱，恢复统一局面</a:t>
                </a:r>
                <a:endPara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CC2380DC-4E87-627E-A29A-98678731221B}"/>
                </a:ext>
              </a:extLst>
            </p:cNvPr>
            <p:cNvGrpSpPr/>
            <p:nvPr/>
          </p:nvGrpSpPr>
          <p:grpSpPr>
            <a:xfrm>
              <a:off x="-110993" y="2285414"/>
              <a:ext cx="5806276" cy="4581203"/>
              <a:chOff x="18339" y="2372753"/>
              <a:chExt cx="5806276" cy="4581203"/>
            </a:xfrm>
          </p:grpSpPr>
          <p:sp>
            <p:nvSpPr>
              <p:cNvPr id="11" name="矩形: 圆角 10">
                <a:extLst>
                  <a:ext uri="{FF2B5EF4-FFF2-40B4-BE49-F238E27FC236}">
                    <a16:creationId xmlns:a16="http://schemas.microsoft.com/office/drawing/2014/main" id="{8C0FA3D5-7AA8-CC2E-8F24-CA2439B0D28F}"/>
                  </a:ext>
                </a:extLst>
              </p:cNvPr>
              <p:cNvSpPr/>
              <p:nvPr/>
            </p:nvSpPr>
            <p:spPr>
              <a:xfrm>
                <a:off x="3707046" y="3463017"/>
                <a:ext cx="2117569" cy="3490939"/>
              </a:xfrm>
              <a:prstGeom prst="roundRect">
                <a:avLst>
                  <a:gd name="adj" fmla="val 6368"/>
                </a:avLst>
              </a:prstGeom>
              <a:solidFill>
                <a:schemeClr val="accent1">
                  <a:alpha val="10000"/>
                </a:schemeClr>
              </a:solidFill>
              <a:ln w="38100">
                <a:noFill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" name="矩形: 圆角 1">
                <a:extLst>
                  <a:ext uri="{FF2B5EF4-FFF2-40B4-BE49-F238E27FC236}">
                    <a16:creationId xmlns:a16="http://schemas.microsoft.com/office/drawing/2014/main" id="{931A723B-6D18-42C8-BF4A-30992B17F278}"/>
                  </a:ext>
                </a:extLst>
              </p:cNvPr>
              <p:cNvSpPr/>
              <p:nvPr/>
            </p:nvSpPr>
            <p:spPr>
              <a:xfrm>
                <a:off x="18339" y="2372753"/>
                <a:ext cx="5287439" cy="3144541"/>
              </a:xfrm>
              <a:prstGeom prst="roundRect">
                <a:avLst>
                  <a:gd name="adj" fmla="val 6368"/>
                </a:avLst>
              </a:prstGeom>
              <a:blipFill rotWithShape="1"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a:blipFill>
              <a:ln w="38100">
                <a:noFill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395377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2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后梁朱全忠：野心路</a:t>
            </a:r>
            <a:endParaRPr lang="en-US"/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570EFF23-2C8B-A4A2-925C-090653F2E4A2}"/>
              </a:ext>
            </a:extLst>
          </p:cNvPr>
          <p:cNvGrpSpPr/>
          <p:nvPr/>
        </p:nvGrpSpPr>
        <p:grpSpPr>
          <a:xfrm>
            <a:off x="830804" y="1421917"/>
            <a:ext cx="10866500" cy="4712183"/>
            <a:chOff x="830804" y="1421917"/>
            <a:chExt cx="10866500" cy="4712183"/>
          </a:xfrm>
        </p:grpSpPr>
        <p:grpSp>
          <p:nvGrpSpPr>
            <p:cNvPr id="2" name="组合 1"/>
            <p:cNvGrpSpPr/>
            <p:nvPr/>
          </p:nvGrpSpPr>
          <p:grpSpPr>
            <a:xfrm>
              <a:off x="830804" y="2238189"/>
              <a:ext cx="6634033" cy="3895911"/>
              <a:chOff x="875960" y="1392289"/>
              <a:chExt cx="6634033" cy="3895911"/>
            </a:xfrm>
          </p:grpSpPr>
          <p:sp>
            <p:nvSpPr>
              <p:cNvPr id="15" name="矩形: 圆角 14">
                <a:extLst>
                  <a:ext uri="{FF2B5EF4-FFF2-40B4-BE49-F238E27FC236}">
                    <a16:creationId xmlns:a16="http://schemas.microsoft.com/office/drawing/2014/main" id="{33470678-B861-45EC-8CEE-392109246DA3}"/>
                  </a:ext>
                </a:extLst>
              </p:cNvPr>
              <p:cNvSpPr/>
              <p:nvPr/>
            </p:nvSpPr>
            <p:spPr>
              <a:xfrm>
                <a:off x="2368001" y="3760188"/>
                <a:ext cx="5141992" cy="1528012"/>
              </a:xfrm>
              <a:prstGeom prst="roundRect">
                <a:avLst>
                  <a:gd name="adj" fmla="val 14478"/>
                </a:avLst>
              </a:pr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E6048613-A0A4-4927-A396-D56F67D0BE87}"/>
                  </a:ext>
                </a:extLst>
              </p:cNvPr>
              <p:cNvSpPr txBox="1"/>
              <p:nvPr/>
            </p:nvSpPr>
            <p:spPr>
              <a:xfrm>
                <a:off x="875960" y="2275930"/>
                <a:ext cx="4271879" cy="29482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spAutoFit/>
              </a:bodyPr>
              <a:lstStyle/>
              <a:p>
                <a:pPr defTabSz="913765">
                  <a:lnSpc>
                    <a:spcPct val="120000"/>
                  </a:lnSpc>
                  <a:buSzPct val="25000"/>
                  <a:defRPr/>
                </a:pPr>
                <a:r>
                  <a:rPr kumimoji="0" lang="zh-CN" altLang="en-US" sz="1200" b="0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</a:rPr>
                  <a:t>后梁朱全忠：建立自己的王朝</a:t>
                </a:r>
                <a:endPara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  <p:sp>
            <p:nvSpPr>
              <p:cNvPr id="11" name="文本框 10">
                <a:extLst>
                  <a:ext uri="{FF2B5EF4-FFF2-40B4-BE49-F238E27FC236}">
                    <a16:creationId xmlns:a16="http://schemas.microsoft.com/office/drawing/2014/main" id="{71AB3C82-2387-4474-BE80-04D64C2D0537}"/>
                  </a:ext>
                </a:extLst>
              </p:cNvPr>
              <p:cNvSpPr txBox="1"/>
              <p:nvPr/>
            </p:nvSpPr>
            <p:spPr>
              <a:xfrm>
                <a:off x="879379" y="1392289"/>
                <a:ext cx="4326609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ctr" anchorCtr="0">
                <a:spAutoFit/>
              </a:bodyPr>
              <a:lstStyle/>
              <a:p>
                <a:pPr marL="0" marR="0" lvl="0" indent="0" defTabSz="91376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25000"/>
                  <a:buFontTx/>
                  <a:buNone/>
                  <a:defRPr/>
                </a:pPr>
                <a:r>
                  <a:rPr kumimoji="0" lang="zh-CN" altLang="en-US" sz="2400" b="1" i="0" u="none" strike="noStrike" kern="1200" cap="none" spc="0" normalizeH="0" baseline="0" noProof="0" dirty="0">
                    <a:solidFill>
                      <a:schemeClr val="tx1"/>
                    </a:solidFill>
                  </a:rPr>
                  <a:t>后梁朱全忠</a:t>
                </a:r>
                <a:endParaRPr kumimoji="0" lang="en-US" sz="2400" b="1" i="0" u="none" strike="noStrike" kern="1200" cap="none" spc="0" normalizeH="0" baseline="0" noProof="0" dirty="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14" name="直接连接符 13">
                <a:extLst>
                  <a:ext uri="{FF2B5EF4-FFF2-40B4-BE49-F238E27FC236}">
                    <a16:creationId xmlns:a16="http://schemas.microsoft.com/office/drawing/2014/main" id="{0859ACE0-304D-4E7F-813D-498623F56E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8184" y="2080845"/>
                <a:ext cx="808892" cy="0"/>
              </a:xfrm>
              <a:prstGeom prst="line">
                <a:avLst/>
              </a:prstGeom>
              <a:ln w="69850" cap="rnd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直接连接符 17">
                <a:extLst>
                  <a:ext uri="{FF2B5EF4-FFF2-40B4-BE49-F238E27FC236}">
                    <a16:creationId xmlns:a16="http://schemas.microsoft.com/office/drawing/2014/main" id="{FD6E345E-3A9D-4DDB-BF89-CA8349A606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21877" y="2080845"/>
                <a:ext cx="2321169" cy="0"/>
              </a:xfrm>
              <a:prstGeom prst="line">
                <a:avLst/>
              </a:prstGeom>
              <a:ln w="69850" cap="rnd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文本框 25">
                <a:extLst>
                  <a:ext uri="{FF2B5EF4-FFF2-40B4-BE49-F238E27FC236}">
                    <a16:creationId xmlns:a16="http://schemas.microsoft.com/office/drawing/2014/main" id="{D9941FF4-D9F3-45E7-AAA3-147782E50811}"/>
                  </a:ext>
                </a:extLst>
              </p:cNvPr>
              <p:cNvSpPr txBox="1"/>
              <p:nvPr/>
            </p:nvSpPr>
            <p:spPr>
              <a:xfrm>
                <a:off x="2661807" y="4153405"/>
                <a:ext cx="4271879" cy="73802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spAutoFit/>
              </a:bodyPr>
              <a:lstStyle/>
              <a:p>
                <a:pPr marR="0" lvl="0" indent="0" defTabSz="913765" fontAlgn="auto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25000"/>
                  <a:buFontTx/>
                  <a:buNone/>
                  <a:defRPr/>
                </a:pPr>
                <a:r>
                  <a:rPr lang="zh-CN" altLang="en-US" sz="1200" dirty="0"/>
                  <a:t>描述当时政治家和军事家的重要性和作用。
描述后梁朝的开国皇帝及其重要性。
建立了后梁朝</a:t>
                </a:r>
                <a:endParaRPr lang="en-US" altLang="zh-CN" sz="1000" dirty="0"/>
              </a:p>
            </p:txBody>
          </p:sp>
        </p:grpSp>
        <p:sp>
          <p:nvSpPr>
            <p:cNvPr id="8" name="矩形: 圆角 7">
              <a:extLst>
                <a:ext uri="{FF2B5EF4-FFF2-40B4-BE49-F238E27FC236}">
                  <a16:creationId xmlns:a16="http://schemas.microsoft.com/office/drawing/2014/main" id="{BCD3298D-C913-F2D8-EE07-FF994BC87FC0}"/>
                </a:ext>
              </a:extLst>
            </p:cNvPr>
            <p:cNvSpPr/>
            <p:nvPr/>
          </p:nvSpPr>
          <p:spPr>
            <a:xfrm>
              <a:off x="6409865" y="1421917"/>
              <a:ext cx="5287439" cy="4188661"/>
            </a:xfrm>
            <a:prstGeom prst="roundRect">
              <a:avLst>
                <a:gd name="adj" fmla="val 6368"/>
              </a:avLst>
            </a:prstGeom>
            <a:blipFill rotWithShape="1"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38100">
              <a:noFill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64773493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标题 1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 dirty="0"/>
              <a:t>后周郭威</a:t>
            </a:r>
            <a:endParaRPr lang="en-US" dirty="0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2444A5F4-DC95-7DEF-313A-8F0B8E494609}"/>
              </a:ext>
            </a:extLst>
          </p:cNvPr>
          <p:cNvGrpSpPr/>
          <p:nvPr/>
        </p:nvGrpSpPr>
        <p:grpSpPr>
          <a:xfrm>
            <a:off x="528354" y="1394825"/>
            <a:ext cx="10832796" cy="5463174"/>
            <a:chOff x="528354" y="1394825"/>
            <a:chExt cx="10832796" cy="5463174"/>
          </a:xfrm>
        </p:grpSpPr>
        <p:grpSp>
          <p:nvGrpSpPr>
            <p:cNvPr id="5" name="组合 4"/>
            <p:cNvGrpSpPr/>
            <p:nvPr/>
          </p:nvGrpSpPr>
          <p:grpSpPr>
            <a:xfrm>
              <a:off x="1323151" y="2573866"/>
              <a:ext cx="10037999" cy="4284133"/>
              <a:chOff x="1323151" y="2573866"/>
              <a:chExt cx="10037999" cy="4284133"/>
            </a:xfrm>
          </p:grpSpPr>
          <p:sp>
            <p:nvSpPr>
              <p:cNvPr id="4" name="任意多边形: 形状 3">
                <a:extLst>
                  <a:ext uri="{FF2B5EF4-FFF2-40B4-BE49-F238E27FC236}">
                    <a16:creationId xmlns:a16="http://schemas.microsoft.com/office/drawing/2014/main" id="{0E45C3FA-5A1C-4974-AC43-CB96D44A23D4}"/>
                  </a:ext>
                </a:extLst>
              </p:cNvPr>
              <p:cNvSpPr/>
              <p:nvPr/>
            </p:nvSpPr>
            <p:spPr>
              <a:xfrm>
                <a:off x="1323151" y="2573866"/>
                <a:ext cx="9545698" cy="4284133"/>
              </a:xfrm>
              <a:custGeom>
                <a:avLst/>
                <a:gdLst>
                  <a:gd name="connsiteX0" fmla="*/ 343874 w 9545698"/>
                  <a:gd name="connsiteY0" fmla="*/ 0 h 5323562"/>
                  <a:gd name="connsiteX1" fmla="*/ 9201824 w 9545698"/>
                  <a:gd name="connsiteY1" fmla="*/ 0 h 5323562"/>
                  <a:gd name="connsiteX2" fmla="*/ 9545698 w 9545698"/>
                  <a:gd name="connsiteY2" fmla="*/ 343874 h 5323562"/>
                  <a:gd name="connsiteX3" fmla="*/ 9545698 w 9545698"/>
                  <a:gd name="connsiteY3" fmla="*/ 5323562 h 5323562"/>
                  <a:gd name="connsiteX4" fmla="*/ 0 w 9545698"/>
                  <a:gd name="connsiteY4" fmla="*/ 5323562 h 5323562"/>
                  <a:gd name="connsiteX5" fmla="*/ 0 w 9545698"/>
                  <a:gd name="connsiteY5" fmla="*/ 343874 h 5323562"/>
                  <a:gd name="connsiteX6" fmla="*/ 343874 w 9545698"/>
                  <a:gd name="connsiteY6" fmla="*/ 0 h 5323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5698" h="5323562">
                    <a:moveTo>
                      <a:pt x="343874" y="0"/>
                    </a:moveTo>
                    <a:lnTo>
                      <a:pt x="9201824" y="0"/>
                    </a:lnTo>
                    <a:cubicBezTo>
                      <a:pt x="9391740" y="0"/>
                      <a:pt x="9545698" y="153958"/>
                      <a:pt x="9545698" y="343874"/>
                    </a:cubicBezTo>
                    <a:lnTo>
                      <a:pt x="9545698" y="5323562"/>
                    </a:lnTo>
                    <a:lnTo>
                      <a:pt x="0" y="5323562"/>
                    </a:lnTo>
                    <a:lnTo>
                      <a:pt x="0" y="343874"/>
                    </a:lnTo>
                    <a:cubicBezTo>
                      <a:pt x="0" y="153958"/>
                      <a:pt x="153958" y="0"/>
                      <a:pt x="343874" y="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  <p:grpSp>
            <p:nvGrpSpPr>
              <p:cNvPr id="2" name="组合 1">
                <a:extLst>
                  <a:ext uri="{FF2B5EF4-FFF2-40B4-BE49-F238E27FC236}">
                    <a16:creationId xmlns:a16="http://schemas.microsoft.com/office/drawing/2014/main" id="{C424218D-DEA5-466E-9FAD-9B30B9B699F2}"/>
                  </a:ext>
                </a:extLst>
              </p:cNvPr>
              <p:cNvGrpSpPr/>
              <p:nvPr/>
            </p:nvGrpSpPr>
            <p:grpSpPr>
              <a:xfrm>
                <a:off x="6514288" y="3258324"/>
                <a:ext cx="4846862" cy="1886464"/>
                <a:chOff x="6514288" y="3258324"/>
                <a:chExt cx="4846862" cy="1886464"/>
              </a:xfrm>
            </p:grpSpPr>
            <p:sp>
              <p:nvSpPr>
                <p:cNvPr id="11" name="文本框 10">
                  <a:extLst>
                    <a:ext uri="{FF2B5EF4-FFF2-40B4-BE49-F238E27FC236}">
                      <a16:creationId xmlns:a16="http://schemas.microsoft.com/office/drawing/2014/main" id="{ACB4012C-D3D5-4FC5-BE83-2643F3D11C72}"/>
                    </a:ext>
                  </a:extLst>
                </p:cNvPr>
                <p:cNvSpPr txBox="1"/>
                <p:nvPr/>
              </p:nvSpPr>
              <p:spPr>
                <a:xfrm>
                  <a:off x="6514288" y="4000500"/>
                  <a:ext cx="4846862" cy="11442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lIns="91440" tIns="45720" rIns="91440" bIns="45720" anchor="t" anchorCtr="0">
                  <a:spAutoFit/>
                </a:bodyPr>
                <a:lstStyle/>
                <a:p>
                  <a:pPr marL="0" marR="0" lvl="0" indent="0" algn="just" defTabSz="913765" rtl="0" eaLnBrk="1" fontAlgn="auto" latinLnBrk="0" hangingPunct="1">
                    <a:lnSpc>
                      <a:spcPct val="2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Pct val="25000"/>
                    <a:buFontTx/>
                    <a:buNone/>
                    <a:defRPr/>
                  </a:pPr>
                  <a:r>
                    <a:rPr kumimoji="0" lang="zh-CN" altLang="en-US" sz="12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</a:rPr>
                    <a:t>强调在春秋战国时期政治和军事才能的重要性。
描述后梁朝的建立过程，包括推翻前朝等。
描述北方统一和平定战乱的情况。</a:t>
                  </a: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</a:endParaRPr>
                </a:p>
              </p:txBody>
            </p:sp>
            <p:sp>
              <p:nvSpPr>
                <p:cNvPr id="12" name="文本框 11">
                  <a:extLst>
                    <a:ext uri="{FF2B5EF4-FFF2-40B4-BE49-F238E27FC236}">
                      <a16:creationId xmlns:a16="http://schemas.microsoft.com/office/drawing/2014/main" id="{24CD569C-B6A7-4495-857B-FCCC7F4B1A6C}"/>
                    </a:ext>
                  </a:extLst>
                </p:cNvPr>
                <p:cNvSpPr txBox="1"/>
                <p:nvPr/>
              </p:nvSpPr>
              <p:spPr>
                <a:xfrm>
                  <a:off x="6514288" y="3258324"/>
                  <a:ext cx="4846862" cy="461665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lIns="91440" tIns="45720" rIns="91440" bIns="45720" anchor="ctr" anchorCtr="0">
                  <a:spAutoFit/>
                </a:bodyPr>
                <a:lstStyle/>
                <a:p>
                  <a:pPr marL="0" marR="0" lvl="0" indent="0" defTabSz="913765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Pct val="25000"/>
                    <a:buFontTx/>
                    <a:buNone/>
                    <a:defRPr/>
                  </a:pPr>
                  <a:r>
                    <a:rPr kumimoji="0" lang="zh-CN" altLang="en-US" sz="2400" b="1" i="0" u="none" strike="noStrike" kern="1200" cap="none" spc="0" normalizeH="0" baseline="0" noProof="0" dirty="0">
                      <a:solidFill>
                        <a:schemeClr val="tx1"/>
                      </a:solidFill>
                    </a:rPr>
                    <a:t>后周郭威的成就</a:t>
                  </a:r>
                  <a:endParaRPr kumimoji="0" lang="en-US" sz="2400" b="1" i="0" u="none" strike="noStrike" kern="1200" cap="none" spc="0" normalizeH="0" baseline="0" noProof="0" dirty="0" err="1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3" name="矩形: 圆角 2">
              <a:extLst>
                <a:ext uri="{FF2B5EF4-FFF2-40B4-BE49-F238E27FC236}">
                  <a16:creationId xmlns:a16="http://schemas.microsoft.com/office/drawing/2014/main" id="{F864B865-4605-C651-4DD8-0EE641A948FC}"/>
                </a:ext>
              </a:extLst>
            </p:cNvPr>
            <p:cNvSpPr/>
            <p:nvPr/>
          </p:nvSpPr>
          <p:spPr>
            <a:xfrm>
              <a:off x="528354" y="1394825"/>
              <a:ext cx="5287439" cy="4188661"/>
            </a:xfrm>
            <a:prstGeom prst="roundRect">
              <a:avLst>
                <a:gd name="adj" fmla="val 6368"/>
              </a:avLst>
            </a:prstGeom>
            <a:blipFill rotWithShape="1"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38100">
              <a:noFill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59150096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03.</a:t>
            </a:r>
            <a:r>
              <a:rPr lang="zh-CN" altLang="en-US" dirty="0"/>
              <a:t>五代十国文化艺术发展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zh-CN" altLang="en-US"/>
              <a:t>五代文化艺术的特色与表现形式</a:t>
            </a:r>
            <a:endParaRPr lang="zh-CN" alt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295362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标题 6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 dirty="0"/>
              <a:t>五代文学</a:t>
            </a:r>
            <a:endParaRPr lang="en-US" dirty="0"/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2B3AA9B2-47C1-2C11-1C47-C3296E828DB2}"/>
              </a:ext>
            </a:extLst>
          </p:cNvPr>
          <p:cNvGrpSpPr/>
          <p:nvPr/>
        </p:nvGrpSpPr>
        <p:grpSpPr>
          <a:xfrm>
            <a:off x="863167" y="1764407"/>
            <a:ext cx="10439833" cy="4280793"/>
            <a:chOff x="863167" y="1764407"/>
            <a:chExt cx="10439833" cy="4280793"/>
          </a:xfrm>
        </p:grpSpPr>
        <p:sp>
          <p:nvSpPr>
            <p:cNvPr id="5" name="矩形: 圆角 4">
              <a:extLst>
                <a:ext uri="{FF2B5EF4-FFF2-40B4-BE49-F238E27FC236}">
                  <a16:creationId xmlns:a16="http://schemas.microsoft.com/office/drawing/2014/main" id="{953622AE-504C-9C5D-0176-FA85D356ED26}"/>
                </a:ext>
              </a:extLst>
            </p:cNvPr>
            <p:cNvSpPr/>
            <p:nvPr/>
          </p:nvSpPr>
          <p:spPr>
            <a:xfrm>
              <a:off x="863167" y="3429000"/>
              <a:ext cx="10439833" cy="2616200"/>
            </a:xfrm>
            <a:prstGeom prst="roundRect">
              <a:avLst/>
            </a:prstGeom>
            <a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8100">
              <a:noFill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schemeClr val="lt1"/>
                </a:solidFill>
              </a:endParaRPr>
            </a:p>
          </p:txBody>
        </p: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D706EC73-E396-7779-EB09-A3C06AD38845}"/>
                </a:ext>
              </a:extLst>
            </p:cNvPr>
            <p:cNvGrpSpPr/>
            <p:nvPr/>
          </p:nvGrpSpPr>
          <p:grpSpPr>
            <a:xfrm>
              <a:off x="863167" y="1764407"/>
              <a:ext cx="10269317" cy="1377380"/>
              <a:chOff x="863167" y="1764407"/>
              <a:chExt cx="10269317" cy="1377380"/>
            </a:xfrm>
          </p:grpSpPr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id="{5DC5EB31-BE60-79FF-92E0-6737BE92ED20}"/>
                  </a:ext>
                </a:extLst>
              </p:cNvPr>
              <p:cNvGrpSpPr/>
              <p:nvPr/>
            </p:nvGrpSpPr>
            <p:grpSpPr>
              <a:xfrm>
                <a:off x="863167" y="1764407"/>
                <a:ext cx="3284453" cy="1377377"/>
                <a:chOff x="863167" y="1727067"/>
                <a:chExt cx="3284453" cy="1377377"/>
              </a:xfrm>
            </p:grpSpPr>
            <p:sp>
              <p:nvSpPr>
                <p:cNvPr id="6" name="矩形: 圆角 5">
                  <a:extLst>
                    <a:ext uri="{FF2B5EF4-FFF2-40B4-BE49-F238E27FC236}">
                      <a16:creationId xmlns:a16="http://schemas.microsoft.com/office/drawing/2014/main" id="{E2F9BF3E-18E8-6B75-9A0E-F0EEEC5D1F90}"/>
                    </a:ext>
                  </a:extLst>
                </p:cNvPr>
                <p:cNvSpPr/>
                <p:nvPr/>
              </p:nvSpPr>
              <p:spPr>
                <a:xfrm rot="5400000">
                  <a:off x="1807809" y="782425"/>
                  <a:ext cx="1377377" cy="3266661"/>
                </a:xfrm>
                <a:prstGeom prst="roundRect">
                  <a:avLst/>
                </a:prstGeom>
                <a:solidFill>
                  <a:schemeClr val="accent1">
                    <a:alpha val="10000"/>
                  </a:schemeClr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" name="文本框 61">
                  <a:extLst>
                    <a:ext uri="{FF2B5EF4-FFF2-40B4-BE49-F238E27FC236}">
                      <a16:creationId xmlns:a16="http://schemas.microsoft.com/office/drawing/2014/main" id="{F75C2F1A-F3A9-46D8-B6D7-41C6F0325B03}"/>
                    </a:ext>
                  </a:extLst>
                </p:cNvPr>
                <p:cNvSpPr txBox="1"/>
                <p:nvPr/>
              </p:nvSpPr>
              <p:spPr>
                <a:xfrm>
                  <a:off x="1159633" y="2310711"/>
                  <a:ext cx="2987987" cy="29482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zh-CN" altLang="en-US" sz="1200" dirty="0"/>
                    <a:t>文学才华出众，创作了大量诗词和歌曲</a:t>
                  </a:r>
                  <a:endParaRPr lang="en-US" altLang="zh-CN" sz="1200" dirty="0"/>
                </a:p>
              </p:txBody>
            </p:sp>
            <p:sp>
              <p:nvSpPr>
                <p:cNvPr id="25" name="文本框 24">
                  <a:extLst>
                    <a:ext uri="{FF2B5EF4-FFF2-40B4-BE49-F238E27FC236}">
                      <a16:creationId xmlns:a16="http://schemas.microsoft.com/office/drawing/2014/main" id="{029BB261-2A20-4C5C-AD63-0CA7173D2200}"/>
                    </a:ext>
                  </a:extLst>
                </p:cNvPr>
                <p:cNvSpPr txBox="1"/>
                <p:nvPr/>
              </p:nvSpPr>
              <p:spPr>
                <a:xfrm>
                  <a:off x="1159633" y="2033711"/>
                  <a:ext cx="2987987" cy="276999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 dirty="0"/>
                    <a:t>李煜</a:t>
                  </a:r>
                  <a:r>
                    <a:rPr lang="en-US" altLang="zh-CN" sz="2000" b="1" dirty="0"/>
                    <a:t>-</a:t>
                  </a:r>
                  <a:r>
                    <a:rPr lang="zh-CN" altLang="en-US" sz="2000" b="1" dirty="0"/>
                    <a:t>南唐皇帝</a:t>
                  </a:r>
                </a:p>
              </p:txBody>
            </p:sp>
          </p:grp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7E906915-E89E-5CC5-45DE-496911D7A66C}"/>
                  </a:ext>
                </a:extLst>
              </p:cNvPr>
              <p:cNvGrpSpPr/>
              <p:nvPr/>
            </p:nvGrpSpPr>
            <p:grpSpPr>
              <a:xfrm>
                <a:off x="4310637" y="1764408"/>
                <a:ext cx="3292416" cy="1377379"/>
                <a:chOff x="4310637" y="1727068"/>
                <a:chExt cx="3292416" cy="1377379"/>
              </a:xfrm>
            </p:grpSpPr>
            <p:sp>
              <p:nvSpPr>
                <p:cNvPr id="7" name="矩形: 圆角 6">
                  <a:extLst>
                    <a:ext uri="{FF2B5EF4-FFF2-40B4-BE49-F238E27FC236}">
                      <a16:creationId xmlns:a16="http://schemas.microsoft.com/office/drawing/2014/main" id="{546740F0-9882-B4FA-A826-24A8867CDD79}"/>
                    </a:ext>
                  </a:extLst>
                </p:cNvPr>
                <p:cNvSpPr/>
                <p:nvPr/>
              </p:nvSpPr>
              <p:spPr>
                <a:xfrm rot="5400000">
                  <a:off x="5255277" y="782428"/>
                  <a:ext cx="1377379" cy="3266660"/>
                </a:xfrm>
                <a:prstGeom prst="roundRect">
                  <a:avLst/>
                </a:prstGeom>
                <a:solidFill>
                  <a:schemeClr val="accent2">
                    <a:alpha val="10000"/>
                  </a:schemeClr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5" name="文本框 54">
                  <a:extLst>
                    <a:ext uri="{FF2B5EF4-FFF2-40B4-BE49-F238E27FC236}">
                      <a16:creationId xmlns:a16="http://schemas.microsoft.com/office/drawing/2014/main" id="{1D81F314-3FBB-4272-9D4A-C27F10883C9C}"/>
                    </a:ext>
                  </a:extLst>
                </p:cNvPr>
                <p:cNvSpPr txBox="1"/>
                <p:nvPr/>
              </p:nvSpPr>
              <p:spPr>
                <a:xfrm>
                  <a:off x="4615066" y="2310712"/>
                  <a:ext cx="2987987" cy="51642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zh-CN" altLang="en-US" sz="1200" dirty="0"/>
                    <a:t>词作风格豪放奔放，具有浓郁的爱国主义情怀</a:t>
                  </a:r>
                  <a:endParaRPr lang="en-US" altLang="zh-CN" sz="1200" dirty="0"/>
                </a:p>
              </p:txBody>
            </p:sp>
            <p:sp>
              <p:nvSpPr>
                <p:cNvPr id="4" name="文本框 3">
                  <a:extLst>
                    <a:ext uri="{FF2B5EF4-FFF2-40B4-BE49-F238E27FC236}">
                      <a16:creationId xmlns:a16="http://schemas.microsoft.com/office/drawing/2014/main" id="{67930413-7AA1-4AAC-9C96-4004D5B5B1D4}"/>
                    </a:ext>
                  </a:extLst>
                </p:cNvPr>
                <p:cNvSpPr txBox="1"/>
                <p:nvPr/>
              </p:nvSpPr>
              <p:spPr>
                <a:xfrm>
                  <a:off x="4589308" y="2033712"/>
                  <a:ext cx="2987987" cy="276999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 dirty="0"/>
                    <a:t>辛弃疾文军家</a:t>
                  </a:r>
                </a:p>
              </p:txBody>
            </p:sp>
          </p:grpSp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7F676F23-84EC-B233-8C66-2A51AB125B45}"/>
                  </a:ext>
                </a:extLst>
              </p:cNvPr>
              <p:cNvGrpSpPr/>
              <p:nvPr/>
            </p:nvGrpSpPr>
            <p:grpSpPr>
              <a:xfrm>
                <a:off x="7865823" y="1764407"/>
                <a:ext cx="3266661" cy="1377377"/>
                <a:chOff x="7865823" y="1727067"/>
                <a:chExt cx="3266661" cy="1377377"/>
              </a:xfrm>
            </p:grpSpPr>
            <p:sp>
              <p:nvSpPr>
                <p:cNvPr id="8" name="矩形: 圆角 7">
                  <a:extLst>
                    <a:ext uri="{FF2B5EF4-FFF2-40B4-BE49-F238E27FC236}">
                      <a16:creationId xmlns:a16="http://schemas.microsoft.com/office/drawing/2014/main" id="{490E3E01-2C9C-9A0F-2DD2-A1AB0B78E1D9}"/>
                    </a:ext>
                  </a:extLst>
                </p:cNvPr>
                <p:cNvSpPr/>
                <p:nvPr/>
              </p:nvSpPr>
              <p:spPr>
                <a:xfrm rot="5400000">
                  <a:off x="8810465" y="782425"/>
                  <a:ext cx="1377377" cy="3266661"/>
                </a:xfrm>
                <a:prstGeom prst="roundRect">
                  <a:avLst/>
                </a:prstGeom>
                <a:solidFill>
                  <a:schemeClr val="accent3">
                    <a:alpha val="10000"/>
                  </a:schemeClr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" name="文本框 62">
                  <a:extLst>
                    <a:ext uri="{FF2B5EF4-FFF2-40B4-BE49-F238E27FC236}">
                      <a16:creationId xmlns:a16="http://schemas.microsoft.com/office/drawing/2014/main" id="{728B085E-1166-400E-986C-610EBA36387E}"/>
                    </a:ext>
                  </a:extLst>
                </p:cNvPr>
                <p:cNvSpPr txBox="1"/>
                <p:nvPr/>
              </p:nvSpPr>
              <p:spPr>
                <a:xfrm>
                  <a:off x="8044379" y="2393625"/>
                  <a:ext cx="2987987" cy="51642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zh-CN" altLang="en-US" sz="1200"/>
                    <a:t>五代文学风格具有浓郁的时代特色，具有独特的艺术风格</a:t>
                  </a:r>
                  <a:endParaRPr lang="en-US" altLang="zh-CN" sz="1200" dirty="0"/>
                </a:p>
              </p:txBody>
            </p:sp>
            <p:sp>
              <p:nvSpPr>
                <p:cNvPr id="26" name="文本框 25">
                  <a:extLst>
                    <a:ext uri="{FF2B5EF4-FFF2-40B4-BE49-F238E27FC236}">
                      <a16:creationId xmlns:a16="http://schemas.microsoft.com/office/drawing/2014/main" id="{8209DF81-B16E-4315-8CA6-184D839FC7CE}"/>
                    </a:ext>
                  </a:extLst>
                </p:cNvPr>
                <p:cNvSpPr txBox="1"/>
                <p:nvPr/>
              </p:nvSpPr>
              <p:spPr>
                <a:xfrm>
                  <a:off x="8044380" y="2033711"/>
                  <a:ext cx="2987987" cy="276999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 dirty="0"/>
                    <a:t>豪放文学风格</a:t>
                  </a:r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404876684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>
            <a:extLst>
              <a:ext uri="{FF2B5EF4-FFF2-40B4-BE49-F238E27FC236}">
                <a16:creationId xmlns:a16="http://schemas.microsoft.com/office/drawing/2014/main" id="{D86755E5-BE22-DDD9-DEE1-7C796AAE55AC}"/>
              </a:ext>
            </a:extLst>
          </p:cNvPr>
          <p:cNvGrpSpPr/>
          <p:nvPr/>
        </p:nvGrpSpPr>
        <p:grpSpPr>
          <a:xfrm>
            <a:off x="691808" y="1606157"/>
            <a:ext cx="10659110" cy="4428971"/>
            <a:chOff x="691808" y="1606157"/>
            <a:chExt cx="10659110" cy="4428971"/>
          </a:xfrm>
        </p:grpSpPr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45387019-61E4-C589-1DF0-6A3A69DEAFCD}"/>
                </a:ext>
              </a:extLst>
            </p:cNvPr>
            <p:cNvGrpSpPr/>
            <p:nvPr/>
          </p:nvGrpSpPr>
          <p:grpSpPr>
            <a:xfrm>
              <a:off x="1009650" y="2898489"/>
              <a:ext cx="3233884" cy="2946119"/>
              <a:chOff x="1022350" y="4021392"/>
              <a:chExt cx="2430593" cy="2214308"/>
            </a:xfrm>
          </p:grpSpPr>
          <p:grpSp>
            <p:nvGrpSpPr>
              <p:cNvPr id="3" name="组合 2">
                <a:extLst>
                  <a:ext uri="{FF2B5EF4-FFF2-40B4-BE49-F238E27FC236}">
                    <a16:creationId xmlns:a16="http://schemas.microsoft.com/office/drawing/2014/main" id="{01564B20-730B-8F6C-CF76-1F9DC0CEF199}"/>
                  </a:ext>
                </a:extLst>
              </p:cNvPr>
              <p:cNvGrpSpPr/>
              <p:nvPr/>
            </p:nvGrpSpPr>
            <p:grpSpPr>
              <a:xfrm>
                <a:off x="1022350" y="4021392"/>
                <a:ext cx="2214308" cy="2214308"/>
                <a:chOff x="889000" y="4021392"/>
                <a:chExt cx="2214308" cy="2214308"/>
              </a:xfrm>
            </p:grpSpPr>
            <p:sp>
              <p:nvSpPr>
                <p:cNvPr id="18" name="椭圆 17">
                  <a:extLst>
                    <a:ext uri="{FF2B5EF4-FFF2-40B4-BE49-F238E27FC236}">
                      <a16:creationId xmlns:a16="http://schemas.microsoft.com/office/drawing/2014/main" id="{95E9FEC2-0031-C514-2B04-24325816DE13}"/>
                    </a:ext>
                  </a:extLst>
                </p:cNvPr>
                <p:cNvSpPr/>
                <p:nvPr/>
              </p:nvSpPr>
              <p:spPr bwMode="auto">
                <a:xfrm>
                  <a:off x="889000" y="4021392"/>
                  <a:ext cx="2214308" cy="2214308"/>
                </a:xfrm>
                <a:prstGeom prst="ellipse">
                  <a:avLst/>
                </a:prstGeom>
                <a:solidFill>
                  <a:schemeClr val="accent1">
                    <a:alpha val="10000"/>
                  </a:schemeClr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" name="矩形 3">
                  <a:extLst>
                    <a:ext uri="{FF2B5EF4-FFF2-40B4-BE49-F238E27FC236}">
                      <a16:creationId xmlns:a16="http://schemas.microsoft.com/office/drawing/2014/main" id="{DAE4E020-5F4D-45CA-5EEF-3CB8270522F8}"/>
                    </a:ext>
                  </a:extLst>
                </p:cNvPr>
                <p:cNvSpPr/>
                <p:nvPr/>
              </p:nvSpPr>
              <p:spPr>
                <a:xfrm>
                  <a:off x="1199927" y="4687914"/>
                  <a:ext cx="1592455" cy="495108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108000" tIns="108000" rIns="108000" bIns="108000" rtlCol="0" anchor="b" anchorCtr="0">
                  <a:normAutofit/>
                </a:bodyPr>
                <a:lstStyle/>
                <a:p>
                  <a:pPr algn="ctr">
                    <a:lnSpc>
                      <a:spcPct val="100000"/>
                    </a:lnSpc>
                  </a:pPr>
                  <a:r>
                    <a:rPr kumimoji="1" lang="zh-CN" altLang="en-US" sz="2000" b="1" dirty="0">
                      <a:solidFill>
                        <a:schemeClr val="tx1"/>
                      </a:solidFill>
                    </a:rPr>
                    <a:t>李煜</a:t>
                  </a:r>
                  <a:r>
                    <a:rPr kumimoji="1" lang="en-US" altLang="zh-CN" sz="2000" b="1" dirty="0">
                      <a:solidFill>
                        <a:schemeClr val="tx1"/>
                      </a:solidFill>
                    </a:rPr>
                    <a:t>《</a:t>
                  </a:r>
                  <a:r>
                    <a:rPr kumimoji="1" lang="zh-CN" altLang="en-US" sz="2000" b="1" dirty="0">
                      <a:solidFill>
                        <a:schemeClr val="tx1"/>
                      </a:solidFill>
                    </a:rPr>
                    <a:t>浪淘沙</a:t>
                  </a:r>
                  <a:r>
                    <a:rPr kumimoji="1" lang="en-US" altLang="zh-CN" sz="2000" b="1" dirty="0">
                      <a:solidFill>
                        <a:schemeClr val="tx1"/>
                      </a:solidFill>
                    </a:rPr>
                    <a:t>》</a:t>
                  </a:r>
                </a:p>
              </p:txBody>
            </p:sp>
            <p:sp>
              <p:nvSpPr>
                <p:cNvPr id="6" name="矩形 5">
                  <a:extLst>
                    <a:ext uri="{FF2B5EF4-FFF2-40B4-BE49-F238E27FC236}">
                      <a16:creationId xmlns:a16="http://schemas.microsoft.com/office/drawing/2014/main" id="{61CE749D-923B-4167-DB9E-0E2C6E9DCA2A}"/>
                    </a:ext>
                  </a:extLst>
                </p:cNvPr>
                <p:cNvSpPr/>
                <p:nvPr/>
              </p:nvSpPr>
              <p:spPr>
                <a:xfrm>
                  <a:off x="1173514" y="5099485"/>
                  <a:ext cx="1645281" cy="642200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108000" tIns="108000" rIns="108000" bIns="108000" rtlCol="0" anchor="t" anchorCtr="0">
                  <a:spAutoFit/>
                </a:bodyPr>
                <a:lstStyle/>
                <a:p>
                  <a:pPr algn="ctr">
                    <a:lnSpc>
                      <a:spcPct val="120000"/>
                    </a:lnSpc>
                  </a:pPr>
                  <a:r>
                    <a:rPr kumimoji="1" lang="zh-CN" altLang="en-US" sz="1200">
                      <a:solidFill>
                        <a:schemeClr val="tx1"/>
                      </a:solidFill>
                    </a:rPr>
                    <a:t>反映五代后周末年社会动荡和人民疾苦</a:t>
                  </a:r>
                  <a:endParaRPr kumimoji="1" lang="en-US" altLang="zh-CN" sz="1200" dirty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7B3651B0-8BB2-1585-0624-A6BC89851263}"/>
                  </a:ext>
                </a:extLst>
              </p:cNvPr>
              <p:cNvSpPr txBox="1"/>
              <p:nvPr/>
            </p:nvSpPr>
            <p:spPr>
              <a:xfrm>
                <a:off x="2942669" y="5003593"/>
                <a:ext cx="510274" cy="510274"/>
              </a:xfrm>
              <a:prstGeom prst="ellipse">
                <a:avLst/>
              </a:prstGeom>
              <a:solidFill>
                <a:schemeClr val="accent1"/>
              </a:solidFill>
            </p:spPr>
            <p:txBody>
              <a:bodyPr wrap="none" lIns="108000" tIns="108000" rIns="108000" bIns="108000" rtlCol="0" anchor="ctr" anchorCtr="0">
                <a:noAutofit/>
              </a:bodyPr>
              <a:lstStyle/>
              <a:p>
                <a:pPr algn="ctr"/>
                <a:r>
                  <a:rPr kumimoji="1" lang="en-US" altLang="zh-CN" sz="2000" b="1">
                    <a:solidFill>
                      <a:schemeClr val="bg1"/>
                    </a:solidFill>
                  </a:rPr>
                  <a:t>01</a:t>
                </a:r>
                <a:endParaRPr kumimoji="1" lang="zh-CN" altLang="en-US" sz="2000" b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720C93EC-5941-F80B-D135-0440293F19BF}"/>
                </a:ext>
              </a:extLst>
            </p:cNvPr>
            <p:cNvGrpSpPr/>
            <p:nvPr/>
          </p:nvGrpSpPr>
          <p:grpSpPr>
            <a:xfrm>
              <a:off x="4563342" y="1782198"/>
              <a:ext cx="3233884" cy="2946119"/>
              <a:chOff x="1022350" y="4021392"/>
              <a:chExt cx="2430593" cy="2214308"/>
            </a:xfrm>
          </p:grpSpPr>
          <p:grpSp>
            <p:nvGrpSpPr>
              <p:cNvPr id="24" name="组合 23">
                <a:extLst>
                  <a:ext uri="{FF2B5EF4-FFF2-40B4-BE49-F238E27FC236}">
                    <a16:creationId xmlns:a16="http://schemas.microsoft.com/office/drawing/2014/main" id="{CE1638DE-F154-BF36-9A9B-97A99A4C351B}"/>
                  </a:ext>
                </a:extLst>
              </p:cNvPr>
              <p:cNvGrpSpPr/>
              <p:nvPr/>
            </p:nvGrpSpPr>
            <p:grpSpPr>
              <a:xfrm>
                <a:off x="1022350" y="4021392"/>
                <a:ext cx="2214308" cy="2214308"/>
                <a:chOff x="889000" y="4021392"/>
                <a:chExt cx="2214308" cy="2214308"/>
              </a:xfrm>
            </p:grpSpPr>
            <p:sp>
              <p:nvSpPr>
                <p:cNvPr id="29" name="椭圆 28">
                  <a:extLst>
                    <a:ext uri="{FF2B5EF4-FFF2-40B4-BE49-F238E27FC236}">
                      <a16:creationId xmlns:a16="http://schemas.microsoft.com/office/drawing/2014/main" id="{C4A860A5-8BF4-D55E-9B93-6110A1CA5107}"/>
                    </a:ext>
                  </a:extLst>
                </p:cNvPr>
                <p:cNvSpPr/>
                <p:nvPr/>
              </p:nvSpPr>
              <p:spPr bwMode="auto">
                <a:xfrm>
                  <a:off x="889000" y="4021392"/>
                  <a:ext cx="2214308" cy="2214308"/>
                </a:xfrm>
                <a:prstGeom prst="ellipse">
                  <a:avLst/>
                </a:prstGeom>
                <a:solidFill>
                  <a:schemeClr val="accent2">
                    <a:alpha val="10000"/>
                  </a:schemeClr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" name="矩形 29">
                  <a:extLst>
                    <a:ext uri="{FF2B5EF4-FFF2-40B4-BE49-F238E27FC236}">
                      <a16:creationId xmlns:a16="http://schemas.microsoft.com/office/drawing/2014/main" id="{78B0E877-B501-A38E-14A9-2CF71A24A1FB}"/>
                    </a:ext>
                  </a:extLst>
                </p:cNvPr>
                <p:cNvSpPr/>
                <p:nvPr/>
              </p:nvSpPr>
              <p:spPr>
                <a:xfrm>
                  <a:off x="1199927" y="4687914"/>
                  <a:ext cx="1592455" cy="495108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108000" tIns="108000" rIns="108000" bIns="108000" rtlCol="0" anchor="b" anchorCtr="0">
                  <a:normAutofit/>
                </a:bodyPr>
                <a:lstStyle/>
                <a:p>
                  <a:pPr algn="ctr">
                    <a:lnSpc>
                      <a:spcPct val="100000"/>
                    </a:lnSpc>
                  </a:pPr>
                  <a:r>
                    <a:rPr kumimoji="1" lang="zh-CN" altLang="en-US" sz="2000" b="1">
                      <a:solidFill>
                        <a:schemeClr val="tx1"/>
                      </a:solidFill>
                    </a:rPr>
                    <a:t>辛弃疾</a:t>
                  </a:r>
                  <a:r>
                    <a:rPr kumimoji="1" lang="en-US" altLang="zh-CN" sz="2000" b="1">
                      <a:solidFill>
                        <a:schemeClr val="tx1"/>
                      </a:solidFill>
                    </a:rPr>
                    <a:t>《</a:t>
                  </a:r>
                  <a:r>
                    <a:rPr kumimoji="1" lang="zh-CN" altLang="en-US" sz="2000" b="1">
                      <a:solidFill>
                        <a:schemeClr val="tx1"/>
                      </a:solidFill>
                    </a:rPr>
                    <a:t>青玉案</a:t>
                  </a:r>
                  <a:r>
                    <a:rPr kumimoji="1" lang="en-US" altLang="zh-CN" sz="2000" b="1">
                      <a:solidFill>
                        <a:schemeClr val="tx1"/>
                      </a:solidFill>
                    </a:rPr>
                    <a:t>》</a:t>
                  </a:r>
                  <a:endParaRPr kumimoji="1" lang="en-US" altLang="zh-CN" sz="2000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" name="矩形 30">
                  <a:extLst>
                    <a:ext uri="{FF2B5EF4-FFF2-40B4-BE49-F238E27FC236}">
                      <a16:creationId xmlns:a16="http://schemas.microsoft.com/office/drawing/2014/main" id="{ACC967F3-EA6A-AC13-7F3E-982773CE04CD}"/>
                    </a:ext>
                  </a:extLst>
                </p:cNvPr>
                <p:cNvSpPr/>
                <p:nvPr/>
              </p:nvSpPr>
              <p:spPr>
                <a:xfrm>
                  <a:off x="1173514" y="5099485"/>
                  <a:ext cx="1645281" cy="863799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108000" tIns="108000" rIns="108000" bIns="108000" rtlCol="0" anchor="t" anchorCtr="0">
                  <a:spAutoFit/>
                </a:bodyPr>
                <a:lstStyle/>
                <a:p>
                  <a:pPr algn="ctr">
                    <a:lnSpc>
                      <a:spcPct val="120000"/>
                    </a:lnSpc>
                  </a:pPr>
                  <a:r>
                    <a:rPr kumimoji="1" lang="zh-CN" altLang="en-US" sz="1200">
                      <a:solidFill>
                        <a:schemeClr val="tx1"/>
                      </a:solidFill>
                    </a:rPr>
                    <a:t>表达了对家国兴旺的热爱和对节日欢庆的赞美</a:t>
                  </a:r>
                  <a:endParaRPr kumimoji="1" lang="en-US" altLang="zh-CN" sz="1200" dirty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5" name="文本框 24">
                <a:extLst>
                  <a:ext uri="{FF2B5EF4-FFF2-40B4-BE49-F238E27FC236}">
                    <a16:creationId xmlns:a16="http://schemas.microsoft.com/office/drawing/2014/main" id="{BE3B59D1-0D54-7422-C940-E26B832CD553}"/>
                  </a:ext>
                </a:extLst>
              </p:cNvPr>
              <p:cNvSpPr txBox="1"/>
              <p:nvPr/>
            </p:nvSpPr>
            <p:spPr>
              <a:xfrm>
                <a:off x="2942669" y="5003593"/>
                <a:ext cx="510274" cy="510274"/>
              </a:xfrm>
              <a:prstGeom prst="ellipse">
                <a:avLst/>
              </a:prstGeom>
              <a:solidFill>
                <a:schemeClr val="accent2"/>
              </a:solidFill>
            </p:spPr>
            <p:txBody>
              <a:bodyPr wrap="none" lIns="108000" tIns="108000" rIns="108000" bIns="108000" rtlCol="0" anchor="ctr" anchorCtr="0">
                <a:noAutofit/>
              </a:bodyPr>
              <a:lstStyle/>
              <a:p>
                <a:pPr algn="ctr"/>
                <a:r>
                  <a:rPr kumimoji="1" lang="en-US" altLang="zh-CN" sz="2000" b="1">
                    <a:solidFill>
                      <a:schemeClr val="bg1"/>
                    </a:solidFill>
                  </a:rPr>
                  <a:t>02</a:t>
                </a:r>
                <a:endParaRPr kumimoji="1" lang="zh-CN" altLang="en-US" sz="2000" b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438CBE8C-4371-89A5-3845-E5A10A5EA8D8}"/>
                </a:ext>
              </a:extLst>
            </p:cNvPr>
            <p:cNvGrpSpPr/>
            <p:nvPr/>
          </p:nvGrpSpPr>
          <p:grpSpPr>
            <a:xfrm>
              <a:off x="8117034" y="3089009"/>
              <a:ext cx="3233884" cy="2946119"/>
              <a:chOff x="1022350" y="4021392"/>
              <a:chExt cx="2430593" cy="2214308"/>
            </a:xfrm>
          </p:grpSpPr>
          <p:grpSp>
            <p:nvGrpSpPr>
              <p:cNvPr id="33" name="组合 32">
                <a:extLst>
                  <a:ext uri="{FF2B5EF4-FFF2-40B4-BE49-F238E27FC236}">
                    <a16:creationId xmlns:a16="http://schemas.microsoft.com/office/drawing/2014/main" id="{5BDDAC93-FA02-726D-06CE-3D1E00BDC304}"/>
                  </a:ext>
                </a:extLst>
              </p:cNvPr>
              <p:cNvGrpSpPr/>
              <p:nvPr/>
            </p:nvGrpSpPr>
            <p:grpSpPr>
              <a:xfrm>
                <a:off x="1022350" y="4021392"/>
                <a:ext cx="2214308" cy="2214308"/>
                <a:chOff x="889000" y="4021392"/>
                <a:chExt cx="2214308" cy="2214308"/>
              </a:xfrm>
            </p:grpSpPr>
            <p:sp>
              <p:nvSpPr>
                <p:cNvPr id="35" name="椭圆 34">
                  <a:extLst>
                    <a:ext uri="{FF2B5EF4-FFF2-40B4-BE49-F238E27FC236}">
                      <a16:creationId xmlns:a16="http://schemas.microsoft.com/office/drawing/2014/main" id="{7B3C8A43-0E20-06BC-851E-1752CD2962E8}"/>
                    </a:ext>
                  </a:extLst>
                </p:cNvPr>
                <p:cNvSpPr/>
                <p:nvPr/>
              </p:nvSpPr>
              <p:spPr bwMode="auto">
                <a:xfrm>
                  <a:off x="889000" y="4021392"/>
                  <a:ext cx="2214308" cy="2214308"/>
                </a:xfrm>
                <a:prstGeom prst="ellipse">
                  <a:avLst/>
                </a:prstGeom>
                <a:solidFill>
                  <a:schemeClr val="accent3">
                    <a:alpha val="10000"/>
                  </a:schemeClr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" name="矩形 35">
                  <a:extLst>
                    <a:ext uri="{FF2B5EF4-FFF2-40B4-BE49-F238E27FC236}">
                      <a16:creationId xmlns:a16="http://schemas.microsoft.com/office/drawing/2014/main" id="{E181798B-7A62-8CC6-6E5B-73D83742418F}"/>
                    </a:ext>
                  </a:extLst>
                </p:cNvPr>
                <p:cNvSpPr/>
                <p:nvPr/>
              </p:nvSpPr>
              <p:spPr>
                <a:xfrm>
                  <a:off x="1199927" y="4687914"/>
                  <a:ext cx="1592455" cy="495108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108000" tIns="108000" rIns="108000" bIns="108000" rtlCol="0" anchor="b" anchorCtr="0">
                  <a:normAutofit/>
                </a:bodyPr>
                <a:lstStyle/>
                <a:p>
                  <a:pPr algn="ctr">
                    <a:lnSpc>
                      <a:spcPct val="100000"/>
                    </a:lnSpc>
                  </a:pPr>
                  <a:r>
                    <a:rPr kumimoji="1" lang="zh-CN" altLang="en-US" sz="2000" b="1">
                      <a:solidFill>
                        <a:schemeClr val="tx1"/>
                      </a:solidFill>
                    </a:rPr>
                    <a:t>五代文学的特点</a:t>
                  </a:r>
                  <a:endParaRPr kumimoji="1" lang="en-US" altLang="zh-CN" sz="2000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" name="矩形 36">
                  <a:extLst>
                    <a:ext uri="{FF2B5EF4-FFF2-40B4-BE49-F238E27FC236}">
                      <a16:creationId xmlns:a16="http://schemas.microsoft.com/office/drawing/2014/main" id="{F21AB7AA-97A6-1057-1A83-2564E9260F41}"/>
                    </a:ext>
                  </a:extLst>
                </p:cNvPr>
                <p:cNvSpPr/>
                <p:nvPr/>
              </p:nvSpPr>
              <p:spPr>
                <a:xfrm>
                  <a:off x="1173514" y="5099485"/>
                  <a:ext cx="1645281" cy="863799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108000" tIns="108000" rIns="108000" bIns="108000" rtlCol="0" anchor="t" anchorCtr="0">
                  <a:spAutoFit/>
                </a:bodyPr>
                <a:lstStyle/>
                <a:p>
                  <a:pPr algn="ctr">
                    <a:lnSpc>
                      <a:spcPct val="120000"/>
                    </a:lnSpc>
                  </a:pPr>
                  <a:r>
                    <a:rPr kumimoji="1" lang="zh-CN" altLang="en-US" sz="1200" dirty="0">
                      <a:solidFill>
                        <a:schemeClr val="tx1"/>
                      </a:solidFill>
                    </a:rPr>
                    <a:t>多样化的形式和独特的风格，强调感情和思想的表达</a:t>
                  </a:r>
                  <a:endParaRPr kumimoji="1" lang="en-US" altLang="zh-CN" sz="1200" dirty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34" name="文本框 33">
                <a:extLst>
                  <a:ext uri="{FF2B5EF4-FFF2-40B4-BE49-F238E27FC236}">
                    <a16:creationId xmlns:a16="http://schemas.microsoft.com/office/drawing/2014/main" id="{11939BEC-433B-DD45-3E01-5D48EA1C73BE}"/>
                  </a:ext>
                </a:extLst>
              </p:cNvPr>
              <p:cNvSpPr txBox="1"/>
              <p:nvPr/>
            </p:nvSpPr>
            <p:spPr>
              <a:xfrm>
                <a:off x="2942669" y="5003593"/>
                <a:ext cx="510274" cy="510274"/>
              </a:xfrm>
              <a:prstGeom prst="ellipse">
                <a:avLst/>
              </a:prstGeom>
              <a:solidFill>
                <a:schemeClr val="accent3"/>
              </a:solidFill>
            </p:spPr>
            <p:txBody>
              <a:bodyPr wrap="none" lIns="108000" tIns="108000" rIns="108000" bIns="108000" rtlCol="0" anchor="ctr" anchorCtr="0">
                <a:noAutofit/>
              </a:bodyPr>
              <a:lstStyle/>
              <a:p>
                <a:pPr algn="ctr"/>
                <a:r>
                  <a:rPr kumimoji="1" lang="en-US" altLang="zh-CN" sz="2000" b="1">
                    <a:solidFill>
                      <a:schemeClr val="bg1"/>
                    </a:solidFill>
                  </a:rPr>
                  <a:t>03</a:t>
                </a:r>
                <a:endParaRPr kumimoji="1" lang="zh-CN" altLang="en-US" sz="2000" b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003C41CE-0101-E411-967D-0AEBBE2ABDD5}"/>
                </a:ext>
              </a:extLst>
            </p:cNvPr>
            <p:cNvGrpSpPr/>
            <p:nvPr/>
          </p:nvGrpSpPr>
          <p:grpSpPr>
            <a:xfrm>
              <a:off x="691808" y="1606157"/>
              <a:ext cx="3583769" cy="914400"/>
              <a:chOff x="450676" y="871390"/>
              <a:chExt cx="3583769" cy="914400"/>
            </a:xfrm>
          </p:grpSpPr>
          <p:sp>
            <p:nvSpPr>
              <p:cNvPr id="40" name="矩形 39">
                <a:extLst>
                  <a:ext uri="{FF2B5EF4-FFF2-40B4-BE49-F238E27FC236}">
                    <a16:creationId xmlns:a16="http://schemas.microsoft.com/office/drawing/2014/main" id="{6E7C2104-5FC6-224C-01AC-DF8C2BF2793A}"/>
                  </a:ext>
                </a:extLst>
              </p:cNvPr>
              <p:cNvSpPr/>
              <p:nvPr/>
            </p:nvSpPr>
            <p:spPr>
              <a:xfrm>
                <a:off x="1338916" y="1047431"/>
                <a:ext cx="2695529" cy="5874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108000" tIns="108000" rIns="108000" bIns="108000" rtlCol="0" anchor="b" anchorCtr="0">
                <a:spAutoFit/>
              </a:bodyPr>
              <a:lstStyle/>
              <a:p>
                <a:pPr>
                  <a:lnSpc>
                    <a:spcPct val="100000"/>
                  </a:lnSpc>
                </a:pPr>
                <a:r>
                  <a:rPr kumimoji="1" lang="zh-CN" altLang="en-US" sz="2400" b="1" dirty="0">
                    <a:solidFill>
                      <a:schemeClr val="tx1"/>
                    </a:solidFill>
                  </a:rPr>
                  <a:t>五代文学代表作品</a:t>
                </a:r>
                <a:endParaRPr kumimoji="1" lang="en-US" altLang="zh-CN" sz="2400" b="1" dirty="0">
                  <a:solidFill>
                    <a:schemeClr val="tx1"/>
                  </a:solidFill>
                </a:endParaRPr>
              </a:p>
            </p:txBody>
          </p:sp>
          <p:pic>
            <p:nvPicPr>
              <p:cNvPr id="41" name="图形 40" descr="前引号">
                <a:extLst>
                  <a:ext uri="{FF2B5EF4-FFF2-40B4-BE49-F238E27FC236}">
                    <a16:creationId xmlns:a16="http://schemas.microsoft.com/office/drawing/2014/main" id="{51405661-8DC3-09A9-3D68-1C11C490A2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50676" y="871390"/>
                <a:ext cx="914400" cy="914400"/>
              </a:xfrm>
              <a:prstGeom prst="rect">
                <a:avLst/>
              </a:prstGeom>
            </p:spPr>
          </p:pic>
        </p:grpSp>
      </p:grpSp>
      <p:sp>
        <p:nvSpPr>
          <p:cNvPr id="42" name="标题 4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以李煜和辛弃疾为代表</a:t>
            </a:r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5908853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AC2C6A2E-4E50-E785-7A9A-81BC17596205}"/>
              </a:ext>
            </a:extLst>
          </p:cNvPr>
          <p:cNvGrpSpPr/>
          <p:nvPr/>
        </p:nvGrpSpPr>
        <p:grpSpPr>
          <a:xfrm>
            <a:off x="1033453" y="1932782"/>
            <a:ext cx="10125094" cy="3622457"/>
            <a:chOff x="1079500" y="1843882"/>
            <a:chExt cx="10125094" cy="3622457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4DF878B9-3DF4-74D2-CAD1-AF1D872E40E9}"/>
                </a:ext>
              </a:extLst>
            </p:cNvPr>
            <p:cNvGrpSpPr/>
            <p:nvPr/>
          </p:nvGrpSpPr>
          <p:grpSpPr>
            <a:xfrm>
              <a:off x="3516051" y="1843882"/>
              <a:ext cx="5159896" cy="799389"/>
              <a:chOff x="3516051" y="1843882"/>
              <a:chExt cx="5159896" cy="799389"/>
            </a:xfrm>
          </p:grpSpPr>
          <p:sp>
            <p:nvSpPr>
              <p:cNvPr id="2" name="文本框 1">
                <a:extLst>
                  <a:ext uri="{FF2B5EF4-FFF2-40B4-BE49-F238E27FC236}">
                    <a16:creationId xmlns:a16="http://schemas.microsoft.com/office/drawing/2014/main" id="{2C286DFF-DC50-4D4E-854C-784FA309BA2D}"/>
                  </a:ext>
                </a:extLst>
              </p:cNvPr>
              <p:cNvSpPr txBox="1"/>
              <p:nvPr/>
            </p:nvSpPr>
            <p:spPr>
              <a:xfrm>
                <a:off x="3631611" y="1843882"/>
                <a:ext cx="5044336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376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25000"/>
                  <a:buFontTx/>
                  <a:buNone/>
                  <a:defRPr/>
                </a:pPr>
                <a:r>
                  <a:rPr kumimoji="0" lang="zh-CN" altLang="en-US" sz="2400" b="1" i="0" u="none" strike="noStrike" kern="1200" cap="none" spc="0" normalizeH="0" baseline="0" noProof="0" dirty="0">
                    <a:solidFill>
                      <a:schemeClr val="tx1"/>
                    </a:solidFill>
                  </a:rPr>
                  <a:t>五代草书极简主义</a:t>
                </a:r>
                <a:endParaRPr kumimoji="0" lang="en-US" altLang="zh-CN" sz="2400" b="1" i="0" u="none" strike="noStrike" kern="1200" cap="none" spc="0" normalizeH="0" baseline="0" noProof="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" name="文本框 2">
                <a:extLst>
                  <a:ext uri="{FF2B5EF4-FFF2-40B4-BE49-F238E27FC236}">
                    <a16:creationId xmlns:a16="http://schemas.microsoft.com/office/drawing/2014/main" id="{5C64ACAF-CA88-43FF-B8C1-384CAF6D1B4D}"/>
                  </a:ext>
                </a:extLst>
              </p:cNvPr>
              <p:cNvSpPr txBox="1"/>
              <p:nvPr/>
            </p:nvSpPr>
            <p:spPr>
              <a:xfrm>
                <a:off x="3516051" y="2348447"/>
                <a:ext cx="5159896" cy="29482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lnSpc>
                    <a:spcPts val="1500"/>
                  </a:lnSpc>
                  <a:defRPr sz="1200"/>
                </a:lvl1pPr>
              </a:lstStyle>
              <a:p>
                <a:pPr algn="ctr">
                  <a:lnSpc>
                    <a:spcPct val="120000"/>
                  </a:lnSpc>
                </a:pPr>
                <a:r>
                  <a:rPr lang="zh-CN" altLang="en-US" sz="1200"/>
                  <a:t>五代十国时期草书和极简主义的艺术风格和主要表现手法</a:t>
                </a:r>
                <a:endParaRPr lang="en-US" sz="1200" dirty="0"/>
              </a:p>
            </p:txBody>
          </p:sp>
        </p:grp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92EA93D5-F420-A3FA-644F-CA5DDCC5E94D}"/>
                </a:ext>
              </a:extLst>
            </p:cNvPr>
            <p:cNvGrpSpPr/>
            <p:nvPr/>
          </p:nvGrpSpPr>
          <p:grpSpPr>
            <a:xfrm>
              <a:off x="1079500" y="3429000"/>
              <a:ext cx="10125094" cy="2037339"/>
              <a:chOff x="1079500" y="3429000"/>
              <a:chExt cx="10125094" cy="2037339"/>
            </a:xfrm>
          </p:grpSpPr>
          <p:grpSp>
            <p:nvGrpSpPr>
              <p:cNvPr id="25" name="组合 24">
                <a:extLst>
                  <a:ext uri="{FF2B5EF4-FFF2-40B4-BE49-F238E27FC236}">
                    <a16:creationId xmlns:a16="http://schemas.microsoft.com/office/drawing/2014/main" id="{DE400143-BF21-FEF0-3652-892E149DBB9D}"/>
                  </a:ext>
                </a:extLst>
              </p:cNvPr>
              <p:cNvGrpSpPr/>
              <p:nvPr/>
            </p:nvGrpSpPr>
            <p:grpSpPr>
              <a:xfrm>
                <a:off x="1079500" y="3429000"/>
                <a:ext cx="3076135" cy="2037339"/>
                <a:chOff x="1079500" y="3429000"/>
                <a:chExt cx="3076135" cy="2037339"/>
              </a:xfrm>
            </p:grpSpPr>
            <p:sp>
              <p:nvSpPr>
                <p:cNvPr id="4" name="矩形: 圆角 3">
                  <a:extLst>
                    <a:ext uri="{FF2B5EF4-FFF2-40B4-BE49-F238E27FC236}">
                      <a16:creationId xmlns:a16="http://schemas.microsoft.com/office/drawing/2014/main" id="{0C1D097F-BA2F-448F-A00D-157DD65D28C0}"/>
                    </a:ext>
                  </a:extLst>
                </p:cNvPr>
                <p:cNvSpPr/>
                <p:nvPr/>
              </p:nvSpPr>
              <p:spPr>
                <a:xfrm>
                  <a:off x="1079500" y="3429000"/>
                  <a:ext cx="2695489" cy="2037339"/>
                </a:xfrm>
                <a:prstGeom prst="roundRect">
                  <a:avLst>
                    <a:gd name="adj" fmla="val 7307"/>
                  </a:avLst>
                </a:prstGeom>
                <a:solidFill>
                  <a:schemeClr val="accent1">
                    <a:alpha val="10000"/>
                  </a:schemeClr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>
                  <a:outerShdw blurRad="254000" dist="127000" algn="ctr" rotWithShape="0">
                    <a:schemeClr val="bg1">
                      <a:lumMod val="65000"/>
                      <a:alpha val="2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/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9" name="组合 8">
                  <a:extLst>
                    <a:ext uri="{FF2B5EF4-FFF2-40B4-BE49-F238E27FC236}">
                      <a16:creationId xmlns:a16="http://schemas.microsoft.com/office/drawing/2014/main" id="{D8BB5B46-9799-4FC7-A928-5E3A1A0A204C}"/>
                    </a:ext>
                  </a:extLst>
                </p:cNvPr>
                <p:cNvGrpSpPr/>
                <p:nvPr/>
              </p:nvGrpSpPr>
              <p:grpSpPr>
                <a:xfrm>
                  <a:off x="3393635" y="3862004"/>
                  <a:ext cx="762000" cy="762000"/>
                  <a:chOff x="3393635" y="3862004"/>
                  <a:chExt cx="762000" cy="762000"/>
                </a:xfrm>
                <a:effectLst/>
              </p:grpSpPr>
              <p:sp>
                <p:nvSpPr>
                  <p:cNvPr id="7" name="矩形: 圆角 6">
                    <a:extLst>
                      <a:ext uri="{FF2B5EF4-FFF2-40B4-BE49-F238E27FC236}">
                        <a16:creationId xmlns:a16="http://schemas.microsoft.com/office/drawing/2014/main" id="{252C1917-A62D-45F7-A892-159502FECD5A}"/>
                      </a:ext>
                    </a:extLst>
                  </p:cNvPr>
                  <p:cNvSpPr/>
                  <p:nvPr/>
                </p:nvSpPr>
                <p:spPr>
                  <a:xfrm>
                    <a:off x="3393635" y="3862004"/>
                    <a:ext cx="762000" cy="762000"/>
                  </a:xfrm>
                  <a:prstGeom prst="roundRect">
                    <a:avLst>
                      <a:gd name="adj" fmla="val 6500"/>
                    </a:avLst>
                  </a:prstGeom>
                  <a:solidFill>
                    <a:schemeClr val="accent1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/>
                  </a:bodyPr>
                  <a:lstStyle/>
                  <a:p>
                    <a:pPr algn="ctr" defTabSz="914354"/>
                    <a:endParaRPr lang="zh-CN" altLang="en-US" sz="1600" b="1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8" name="任意多边形: 形状 7">
                    <a:extLst>
                      <a:ext uri="{FF2B5EF4-FFF2-40B4-BE49-F238E27FC236}">
                        <a16:creationId xmlns:a16="http://schemas.microsoft.com/office/drawing/2014/main" id="{8D8AFD9E-D2DA-4D3F-8C0D-2527E0D88D0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631610" y="4135736"/>
                    <a:ext cx="286049" cy="214536"/>
                  </a:xfrm>
                  <a:custGeom>
                    <a:avLst/>
                    <a:gdLst>
                      <a:gd name="connsiteX0" fmla="*/ 505433 w 533400"/>
                      <a:gd name="connsiteY0" fmla="*/ 621 h 400050"/>
                      <a:gd name="connsiteX1" fmla="*/ 534008 w 533400"/>
                      <a:gd name="connsiteY1" fmla="*/ 29196 h 400050"/>
                      <a:gd name="connsiteX2" fmla="*/ 534008 w 533400"/>
                      <a:gd name="connsiteY2" fmla="*/ 372096 h 400050"/>
                      <a:gd name="connsiteX3" fmla="*/ 505433 w 533400"/>
                      <a:gd name="connsiteY3" fmla="*/ 400671 h 400050"/>
                      <a:gd name="connsiteX4" fmla="*/ 29183 w 533400"/>
                      <a:gd name="connsiteY4" fmla="*/ 400671 h 400050"/>
                      <a:gd name="connsiteX5" fmla="*/ 608 w 533400"/>
                      <a:gd name="connsiteY5" fmla="*/ 372096 h 400050"/>
                      <a:gd name="connsiteX6" fmla="*/ 608 w 533400"/>
                      <a:gd name="connsiteY6" fmla="*/ 29196 h 400050"/>
                      <a:gd name="connsiteX7" fmla="*/ 29183 w 533400"/>
                      <a:gd name="connsiteY7" fmla="*/ 621 h 400050"/>
                      <a:gd name="connsiteX8" fmla="*/ 505433 w 533400"/>
                      <a:gd name="connsiteY8" fmla="*/ 621 h 400050"/>
                      <a:gd name="connsiteX9" fmla="*/ 391419 w 533400"/>
                      <a:gd name="connsiteY9" fmla="*/ 198646 h 400050"/>
                      <a:gd name="connsiteX10" fmla="*/ 351414 w 533400"/>
                      <a:gd name="connsiteY10" fmla="*/ 204170 h 400050"/>
                      <a:gd name="connsiteX11" fmla="*/ 351414 w 533400"/>
                      <a:gd name="connsiteY11" fmla="*/ 204170 h 400050"/>
                      <a:gd name="connsiteX12" fmla="*/ 267118 w 533400"/>
                      <a:gd name="connsiteY12" fmla="*/ 315613 h 400050"/>
                      <a:gd name="connsiteX13" fmla="*/ 264641 w 533400"/>
                      <a:gd name="connsiteY13" fmla="*/ 318470 h 400050"/>
                      <a:gd name="connsiteX14" fmla="*/ 224255 w 533400"/>
                      <a:gd name="connsiteY14" fmla="*/ 318756 h 400050"/>
                      <a:gd name="connsiteX15" fmla="*/ 224255 w 533400"/>
                      <a:gd name="connsiteY15" fmla="*/ 318756 h 400050"/>
                      <a:gd name="connsiteX16" fmla="*/ 162152 w 533400"/>
                      <a:gd name="connsiteY16" fmla="*/ 257415 h 400050"/>
                      <a:gd name="connsiteX17" fmla="*/ 160247 w 533400"/>
                      <a:gd name="connsiteY17" fmla="*/ 255701 h 400050"/>
                      <a:gd name="connsiteX18" fmla="*/ 120052 w 533400"/>
                      <a:gd name="connsiteY18" fmla="*/ 259606 h 400050"/>
                      <a:gd name="connsiteX19" fmla="*/ 120052 w 533400"/>
                      <a:gd name="connsiteY19" fmla="*/ 259606 h 400050"/>
                      <a:gd name="connsiteX20" fmla="*/ 32517 w 533400"/>
                      <a:gd name="connsiteY20" fmla="*/ 366095 h 400050"/>
                      <a:gd name="connsiteX21" fmla="*/ 30326 w 533400"/>
                      <a:gd name="connsiteY21" fmla="*/ 372096 h 400050"/>
                      <a:gd name="connsiteX22" fmla="*/ 39851 w 533400"/>
                      <a:gd name="connsiteY22" fmla="*/ 381621 h 400050"/>
                      <a:gd name="connsiteX23" fmla="*/ 39851 w 533400"/>
                      <a:gd name="connsiteY23" fmla="*/ 381621 h 400050"/>
                      <a:gd name="connsiteX24" fmla="*/ 497242 w 533400"/>
                      <a:gd name="connsiteY24" fmla="*/ 381621 h 400050"/>
                      <a:gd name="connsiteX25" fmla="*/ 502480 w 533400"/>
                      <a:gd name="connsiteY25" fmla="*/ 380002 h 400050"/>
                      <a:gd name="connsiteX26" fmla="*/ 505147 w 533400"/>
                      <a:gd name="connsiteY26" fmla="*/ 366762 h 400050"/>
                      <a:gd name="connsiteX27" fmla="*/ 505147 w 533400"/>
                      <a:gd name="connsiteY27" fmla="*/ 366762 h 400050"/>
                      <a:gd name="connsiteX28" fmla="*/ 397991 w 533400"/>
                      <a:gd name="connsiteY28" fmla="*/ 205504 h 400050"/>
                      <a:gd name="connsiteX29" fmla="*/ 391419 w 533400"/>
                      <a:gd name="connsiteY29" fmla="*/ 198646 h 400050"/>
                      <a:gd name="connsiteX30" fmla="*/ 95858 w 533400"/>
                      <a:gd name="connsiteY30" fmla="*/ 57771 h 400050"/>
                      <a:gd name="connsiteX31" fmla="*/ 57758 w 533400"/>
                      <a:gd name="connsiteY31" fmla="*/ 95871 h 400050"/>
                      <a:gd name="connsiteX32" fmla="*/ 95858 w 533400"/>
                      <a:gd name="connsiteY32" fmla="*/ 133971 h 400050"/>
                      <a:gd name="connsiteX33" fmla="*/ 133958 w 533400"/>
                      <a:gd name="connsiteY33" fmla="*/ 95871 h 400050"/>
                      <a:gd name="connsiteX34" fmla="*/ 95858 w 533400"/>
                      <a:gd name="connsiteY34" fmla="*/ 57771 h 400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533400" h="400050">
                        <a:moveTo>
                          <a:pt x="505433" y="621"/>
                        </a:moveTo>
                        <a:cubicBezTo>
                          <a:pt x="521245" y="621"/>
                          <a:pt x="534008" y="13385"/>
                          <a:pt x="534008" y="29196"/>
                        </a:cubicBezTo>
                        <a:lnTo>
                          <a:pt x="534008" y="372096"/>
                        </a:lnTo>
                        <a:cubicBezTo>
                          <a:pt x="534008" y="387907"/>
                          <a:pt x="521245" y="400671"/>
                          <a:pt x="505433" y="400671"/>
                        </a:cubicBezTo>
                        <a:lnTo>
                          <a:pt x="29183" y="400671"/>
                        </a:lnTo>
                        <a:cubicBezTo>
                          <a:pt x="13371" y="400671"/>
                          <a:pt x="608" y="387907"/>
                          <a:pt x="608" y="372096"/>
                        </a:cubicBezTo>
                        <a:lnTo>
                          <a:pt x="608" y="29196"/>
                        </a:lnTo>
                        <a:cubicBezTo>
                          <a:pt x="608" y="13385"/>
                          <a:pt x="13371" y="621"/>
                          <a:pt x="29183" y="621"/>
                        </a:cubicBezTo>
                        <a:lnTo>
                          <a:pt x="505433" y="621"/>
                        </a:lnTo>
                        <a:close/>
                        <a:moveTo>
                          <a:pt x="391419" y="198646"/>
                        </a:moveTo>
                        <a:cubicBezTo>
                          <a:pt x="378846" y="189121"/>
                          <a:pt x="360939" y="191597"/>
                          <a:pt x="351414" y="204170"/>
                        </a:cubicBezTo>
                        <a:lnTo>
                          <a:pt x="351414" y="204170"/>
                        </a:lnTo>
                        <a:lnTo>
                          <a:pt x="267118" y="315613"/>
                        </a:lnTo>
                        <a:cubicBezTo>
                          <a:pt x="266355" y="316660"/>
                          <a:pt x="265498" y="317518"/>
                          <a:pt x="264641" y="318470"/>
                        </a:cubicBezTo>
                        <a:cubicBezTo>
                          <a:pt x="253592" y="329710"/>
                          <a:pt x="235495" y="329805"/>
                          <a:pt x="224255" y="318756"/>
                        </a:cubicBezTo>
                        <a:lnTo>
                          <a:pt x="224255" y="318756"/>
                        </a:lnTo>
                        <a:lnTo>
                          <a:pt x="162152" y="257415"/>
                        </a:lnTo>
                        <a:cubicBezTo>
                          <a:pt x="161485" y="256844"/>
                          <a:pt x="160914" y="256177"/>
                          <a:pt x="160247" y="255701"/>
                        </a:cubicBezTo>
                        <a:cubicBezTo>
                          <a:pt x="148055" y="245699"/>
                          <a:pt x="130053" y="247414"/>
                          <a:pt x="120052" y="259606"/>
                        </a:cubicBezTo>
                        <a:lnTo>
                          <a:pt x="120052" y="259606"/>
                        </a:lnTo>
                        <a:lnTo>
                          <a:pt x="32517" y="366095"/>
                        </a:lnTo>
                        <a:cubicBezTo>
                          <a:pt x="31088" y="367810"/>
                          <a:pt x="30326" y="369905"/>
                          <a:pt x="30326" y="372096"/>
                        </a:cubicBezTo>
                        <a:cubicBezTo>
                          <a:pt x="30326" y="377335"/>
                          <a:pt x="34612" y="381621"/>
                          <a:pt x="39851" y="381621"/>
                        </a:cubicBezTo>
                        <a:lnTo>
                          <a:pt x="39851" y="381621"/>
                        </a:lnTo>
                        <a:lnTo>
                          <a:pt x="497242" y="381621"/>
                        </a:lnTo>
                        <a:cubicBezTo>
                          <a:pt x="499146" y="381621"/>
                          <a:pt x="500956" y="381050"/>
                          <a:pt x="502480" y="380002"/>
                        </a:cubicBezTo>
                        <a:cubicBezTo>
                          <a:pt x="506862" y="377049"/>
                          <a:pt x="508005" y="371144"/>
                          <a:pt x="505147" y="366762"/>
                        </a:cubicBezTo>
                        <a:lnTo>
                          <a:pt x="505147" y="366762"/>
                        </a:lnTo>
                        <a:lnTo>
                          <a:pt x="397991" y="205504"/>
                        </a:lnTo>
                        <a:cubicBezTo>
                          <a:pt x="396181" y="202932"/>
                          <a:pt x="393990" y="200551"/>
                          <a:pt x="391419" y="198646"/>
                        </a:cubicBezTo>
                        <a:close/>
                        <a:moveTo>
                          <a:pt x="95858" y="57771"/>
                        </a:moveTo>
                        <a:cubicBezTo>
                          <a:pt x="74808" y="57771"/>
                          <a:pt x="57758" y="74821"/>
                          <a:pt x="57758" y="95871"/>
                        </a:cubicBezTo>
                        <a:cubicBezTo>
                          <a:pt x="57758" y="116921"/>
                          <a:pt x="74808" y="133971"/>
                          <a:pt x="95858" y="133971"/>
                        </a:cubicBezTo>
                        <a:cubicBezTo>
                          <a:pt x="116908" y="133971"/>
                          <a:pt x="133958" y="116921"/>
                          <a:pt x="133958" y="95871"/>
                        </a:cubicBezTo>
                        <a:cubicBezTo>
                          <a:pt x="133958" y="74821"/>
                          <a:pt x="116908" y="57771"/>
                          <a:pt x="95858" y="577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6" name="文本框 15">
                  <a:extLst>
                    <a:ext uri="{FF2B5EF4-FFF2-40B4-BE49-F238E27FC236}">
                      <a16:creationId xmlns:a16="http://schemas.microsoft.com/office/drawing/2014/main" id="{819E24A3-A807-49B2-A055-F9C7513D2BC3}"/>
                    </a:ext>
                  </a:extLst>
                </p:cNvPr>
                <p:cNvSpPr txBox="1"/>
                <p:nvPr/>
              </p:nvSpPr>
              <p:spPr>
                <a:xfrm>
                  <a:off x="1326633" y="4387423"/>
                  <a:ext cx="1662443" cy="51642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>
                    <a:lnSpc>
                      <a:spcPts val="1500"/>
                    </a:lnSpc>
                    <a:defRPr sz="1200"/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lang="zh-CN" altLang="en-US" sz="1200" dirty="0"/>
                    <a:t>极简主义的主要表现手法</a:t>
                  </a:r>
                  <a:endParaRPr lang="en-US" altLang="zh-CN" sz="1200" dirty="0"/>
                </a:p>
              </p:txBody>
            </p:sp>
            <p:sp>
              <p:nvSpPr>
                <p:cNvPr id="17" name="文本框 16">
                  <a:extLst>
                    <a:ext uri="{FF2B5EF4-FFF2-40B4-BE49-F238E27FC236}">
                      <a16:creationId xmlns:a16="http://schemas.microsoft.com/office/drawing/2014/main" id="{A420E38A-84CA-4BC9-AE43-C06019B7E56F}"/>
                    </a:ext>
                  </a:extLst>
                </p:cNvPr>
                <p:cNvSpPr txBox="1"/>
                <p:nvPr/>
              </p:nvSpPr>
              <p:spPr>
                <a:xfrm>
                  <a:off x="1326633" y="4042495"/>
                  <a:ext cx="1857162" cy="307777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 dirty="0"/>
                    <a:t>艺术形式简练</a:t>
                  </a:r>
                  <a:endParaRPr lang="en-US" altLang="zh-CN" sz="2000" b="1" dirty="0"/>
                </a:p>
              </p:txBody>
            </p:sp>
          </p:grpSp>
          <p:grpSp>
            <p:nvGrpSpPr>
              <p:cNvPr id="26" name="组合 25">
                <a:extLst>
                  <a:ext uri="{FF2B5EF4-FFF2-40B4-BE49-F238E27FC236}">
                    <a16:creationId xmlns:a16="http://schemas.microsoft.com/office/drawing/2014/main" id="{BD11D211-0375-0158-F0B4-62367DD9284F}"/>
                  </a:ext>
                </a:extLst>
              </p:cNvPr>
              <p:cNvGrpSpPr/>
              <p:nvPr/>
            </p:nvGrpSpPr>
            <p:grpSpPr>
              <a:xfrm>
                <a:off x="4603801" y="3429000"/>
                <a:ext cx="3076489" cy="2037339"/>
                <a:chOff x="4603801" y="3429000"/>
                <a:chExt cx="3076489" cy="2037339"/>
              </a:xfrm>
            </p:grpSpPr>
            <p:sp>
              <p:nvSpPr>
                <p:cNvPr id="5" name="矩形: 圆角 4">
                  <a:extLst>
                    <a:ext uri="{FF2B5EF4-FFF2-40B4-BE49-F238E27FC236}">
                      <a16:creationId xmlns:a16="http://schemas.microsoft.com/office/drawing/2014/main" id="{68077CCF-CCBD-486C-863F-35076F53FD45}"/>
                    </a:ext>
                  </a:extLst>
                </p:cNvPr>
                <p:cNvSpPr/>
                <p:nvPr/>
              </p:nvSpPr>
              <p:spPr>
                <a:xfrm>
                  <a:off x="4603801" y="3429000"/>
                  <a:ext cx="2695489" cy="2037339"/>
                </a:xfrm>
                <a:prstGeom prst="roundRect">
                  <a:avLst>
                    <a:gd name="adj" fmla="val 7307"/>
                  </a:avLst>
                </a:prstGeom>
                <a:solidFill>
                  <a:schemeClr val="accent2">
                    <a:alpha val="10000"/>
                  </a:schemeClr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>
                  <a:outerShdw blurRad="254000" dist="127000" algn="ctr" rotWithShape="0">
                    <a:schemeClr val="bg1">
                      <a:lumMod val="65000"/>
                      <a:alpha val="2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/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10" name="组合 9">
                  <a:extLst>
                    <a:ext uri="{FF2B5EF4-FFF2-40B4-BE49-F238E27FC236}">
                      <a16:creationId xmlns:a16="http://schemas.microsoft.com/office/drawing/2014/main" id="{9B65E64D-DF49-4A5F-B6B6-F176377049C3}"/>
                    </a:ext>
                  </a:extLst>
                </p:cNvPr>
                <p:cNvGrpSpPr/>
                <p:nvPr/>
              </p:nvGrpSpPr>
              <p:grpSpPr>
                <a:xfrm>
                  <a:off x="6918290" y="3862004"/>
                  <a:ext cx="762000" cy="762000"/>
                  <a:chOff x="6851292" y="3695700"/>
                  <a:chExt cx="762000" cy="762000"/>
                </a:xfrm>
                <a:effectLst/>
              </p:grpSpPr>
              <p:sp>
                <p:nvSpPr>
                  <p:cNvPr id="11" name="矩形: 圆角 10">
                    <a:extLst>
                      <a:ext uri="{FF2B5EF4-FFF2-40B4-BE49-F238E27FC236}">
                        <a16:creationId xmlns:a16="http://schemas.microsoft.com/office/drawing/2014/main" id="{67F4D2FF-3A9C-424C-B1FF-3F3DE25DEE58}"/>
                      </a:ext>
                    </a:extLst>
                  </p:cNvPr>
                  <p:cNvSpPr/>
                  <p:nvPr/>
                </p:nvSpPr>
                <p:spPr>
                  <a:xfrm>
                    <a:off x="6851292" y="3695700"/>
                    <a:ext cx="762000" cy="762000"/>
                  </a:xfrm>
                  <a:prstGeom prst="roundRect">
                    <a:avLst>
                      <a:gd name="adj" fmla="val 6500"/>
                    </a:avLst>
                  </a:prstGeom>
                  <a:solidFill>
                    <a:schemeClr val="accent2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/>
                  </a:bodyPr>
                  <a:lstStyle/>
                  <a:p>
                    <a:pPr algn="ctr" defTabSz="914354"/>
                    <a:endParaRPr lang="zh-CN" altLang="en-US" sz="1600" b="1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12" name="任意多边形: 形状 11">
                    <a:extLst>
                      <a:ext uri="{FF2B5EF4-FFF2-40B4-BE49-F238E27FC236}">
                        <a16:creationId xmlns:a16="http://schemas.microsoft.com/office/drawing/2014/main" id="{C8992C1F-A62A-4467-B841-B3779B3330E1}"/>
                      </a:ext>
                    </a:extLst>
                  </p:cNvPr>
                  <p:cNvSpPr/>
                  <p:nvPr/>
                </p:nvSpPr>
                <p:spPr>
                  <a:xfrm>
                    <a:off x="7094835" y="3944268"/>
                    <a:ext cx="269680" cy="264863"/>
                  </a:xfrm>
                  <a:custGeom>
                    <a:avLst/>
                    <a:gdLst>
                      <a:gd name="connsiteX0" fmla="*/ 343764 w 533400"/>
                      <a:gd name="connsiteY0" fmla="*/ 276846 h 523875"/>
                      <a:gd name="connsiteX1" fmla="*/ 372339 w 533400"/>
                      <a:gd name="connsiteY1" fmla="*/ 305421 h 523875"/>
                      <a:gd name="connsiteX2" fmla="*/ 372339 w 533400"/>
                      <a:gd name="connsiteY2" fmla="*/ 495921 h 523875"/>
                      <a:gd name="connsiteX3" fmla="*/ 343764 w 533400"/>
                      <a:gd name="connsiteY3" fmla="*/ 524496 h 523875"/>
                      <a:gd name="connsiteX4" fmla="*/ 191364 w 533400"/>
                      <a:gd name="connsiteY4" fmla="*/ 524496 h 523875"/>
                      <a:gd name="connsiteX5" fmla="*/ 162789 w 533400"/>
                      <a:gd name="connsiteY5" fmla="*/ 495921 h 523875"/>
                      <a:gd name="connsiteX6" fmla="*/ 162789 w 533400"/>
                      <a:gd name="connsiteY6" fmla="*/ 305421 h 523875"/>
                      <a:gd name="connsiteX7" fmla="*/ 191364 w 533400"/>
                      <a:gd name="connsiteY7" fmla="*/ 276846 h 523875"/>
                      <a:gd name="connsiteX8" fmla="*/ 343764 w 533400"/>
                      <a:gd name="connsiteY8" fmla="*/ 276846 h 523875"/>
                      <a:gd name="connsiteX9" fmla="*/ 143739 w 533400"/>
                      <a:gd name="connsiteY9" fmla="*/ 114921 h 523875"/>
                      <a:gd name="connsiteX10" fmla="*/ 179934 w 533400"/>
                      <a:gd name="connsiteY10" fmla="*/ 153021 h 523875"/>
                      <a:gd name="connsiteX11" fmla="*/ 181839 w 533400"/>
                      <a:gd name="connsiteY11" fmla="*/ 153021 h 523875"/>
                      <a:gd name="connsiteX12" fmla="*/ 353289 w 533400"/>
                      <a:gd name="connsiteY12" fmla="*/ 153021 h 523875"/>
                      <a:gd name="connsiteX13" fmla="*/ 391389 w 533400"/>
                      <a:gd name="connsiteY13" fmla="*/ 116826 h 523875"/>
                      <a:gd name="connsiteX14" fmla="*/ 391389 w 533400"/>
                      <a:gd name="connsiteY14" fmla="*/ 114921 h 523875"/>
                      <a:gd name="connsiteX15" fmla="*/ 505689 w 533400"/>
                      <a:gd name="connsiteY15" fmla="*/ 114921 h 523875"/>
                      <a:gd name="connsiteX16" fmla="*/ 534264 w 533400"/>
                      <a:gd name="connsiteY16" fmla="*/ 143496 h 523875"/>
                      <a:gd name="connsiteX17" fmla="*/ 534264 w 533400"/>
                      <a:gd name="connsiteY17" fmla="*/ 381621 h 523875"/>
                      <a:gd name="connsiteX18" fmla="*/ 505689 w 533400"/>
                      <a:gd name="connsiteY18" fmla="*/ 410196 h 523875"/>
                      <a:gd name="connsiteX19" fmla="*/ 391389 w 533400"/>
                      <a:gd name="connsiteY19" fmla="*/ 410196 h 523875"/>
                      <a:gd name="connsiteX20" fmla="*/ 391389 w 533400"/>
                      <a:gd name="connsiteY20" fmla="*/ 295896 h 523875"/>
                      <a:gd name="connsiteX21" fmla="*/ 355194 w 533400"/>
                      <a:gd name="connsiteY21" fmla="*/ 257796 h 523875"/>
                      <a:gd name="connsiteX22" fmla="*/ 353289 w 533400"/>
                      <a:gd name="connsiteY22" fmla="*/ 257796 h 523875"/>
                      <a:gd name="connsiteX23" fmla="*/ 181839 w 533400"/>
                      <a:gd name="connsiteY23" fmla="*/ 257796 h 523875"/>
                      <a:gd name="connsiteX24" fmla="*/ 143739 w 533400"/>
                      <a:gd name="connsiteY24" fmla="*/ 293991 h 523875"/>
                      <a:gd name="connsiteX25" fmla="*/ 143739 w 533400"/>
                      <a:gd name="connsiteY25" fmla="*/ 295896 h 523875"/>
                      <a:gd name="connsiteX26" fmla="*/ 143739 w 533400"/>
                      <a:gd name="connsiteY26" fmla="*/ 410196 h 523875"/>
                      <a:gd name="connsiteX27" fmla="*/ 29439 w 533400"/>
                      <a:gd name="connsiteY27" fmla="*/ 410196 h 523875"/>
                      <a:gd name="connsiteX28" fmla="*/ 864 w 533400"/>
                      <a:gd name="connsiteY28" fmla="*/ 381621 h 523875"/>
                      <a:gd name="connsiteX29" fmla="*/ 864 w 533400"/>
                      <a:gd name="connsiteY29" fmla="*/ 201408 h 523875"/>
                      <a:gd name="connsiteX30" fmla="*/ 11151 w 533400"/>
                      <a:gd name="connsiteY30" fmla="*/ 175405 h 523875"/>
                      <a:gd name="connsiteX31" fmla="*/ 56300 w 533400"/>
                      <a:gd name="connsiteY31" fmla="*/ 127018 h 523875"/>
                      <a:gd name="connsiteX32" fmla="*/ 84112 w 533400"/>
                      <a:gd name="connsiteY32" fmla="*/ 114921 h 523875"/>
                      <a:gd name="connsiteX33" fmla="*/ 143739 w 533400"/>
                      <a:gd name="connsiteY33" fmla="*/ 114921 h 523875"/>
                      <a:gd name="connsiteX34" fmla="*/ 462827 w 533400"/>
                      <a:gd name="connsiteY34" fmla="*/ 172071 h 523875"/>
                      <a:gd name="connsiteX35" fmla="*/ 448539 w 533400"/>
                      <a:gd name="connsiteY35" fmla="*/ 186359 h 523875"/>
                      <a:gd name="connsiteX36" fmla="*/ 462827 w 533400"/>
                      <a:gd name="connsiteY36" fmla="*/ 200646 h 523875"/>
                      <a:gd name="connsiteX37" fmla="*/ 477114 w 533400"/>
                      <a:gd name="connsiteY37" fmla="*/ 186359 h 523875"/>
                      <a:gd name="connsiteX38" fmla="*/ 462827 w 533400"/>
                      <a:gd name="connsiteY38" fmla="*/ 172071 h 523875"/>
                      <a:gd name="connsiteX39" fmla="*/ 343764 w 533400"/>
                      <a:gd name="connsiteY39" fmla="*/ 621 h 523875"/>
                      <a:gd name="connsiteX40" fmla="*/ 372339 w 533400"/>
                      <a:gd name="connsiteY40" fmla="*/ 29196 h 523875"/>
                      <a:gd name="connsiteX41" fmla="*/ 372339 w 533400"/>
                      <a:gd name="connsiteY41" fmla="*/ 105396 h 523875"/>
                      <a:gd name="connsiteX42" fmla="*/ 343764 w 533400"/>
                      <a:gd name="connsiteY42" fmla="*/ 133971 h 523875"/>
                      <a:gd name="connsiteX43" fmla="*/ 191364 w 533400"/>
                      <a:gd name="connsiteY43" fmla="*/ 133971 h 523875"/>
                      <a:gd name="connsiteX44" fmla="*/ 162789 w 533400"/>
                      <a:gd name="connsiteY44" fmla="*/ 105396 h 523875"/>
                      <a:gd name="connsiteX45" fmla="*/ 162789 w 533400"/>
                      <a:gd name="connsiteY45" fmla="*/ 29196 h 523875"/>
                      <a:gd name="connsiteX46" fmla="*/ 191364 w 533400"/>
                      <a:gd name="connsiteY46" fmla="*/ 621 h 523875"/>
                      <a:gd name="connsiteX47" fmla="*/ 343764 w 533400"/>
                      <a:gd name="connsiteY47" fmla="*/ 621 h 523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533400" h="523875">
                        <a:moveTo>
                          <a:pt x="343764" y="276846"/>
                        </a:moveTo>
                        <a:cubicBezTo>
                          <a:pt x="359576" y="276846"/>
                          <a:pt x="372339" y="289610"/>
                          <a:pt x="372339" y="305421"/>
                        </a:cubicBezTo>
                        <a:lnTo>
                          <a:pt x="372339" y="495921"/>
                        </a:lnTo>
                        <a:cubicBezTo>
                          <a:pt x="372339" y="511732"/>
                          <a:pt x="359576" y="524496"/>
                          <a:pt x="343764" y="524496"/>
                        </a:cubicBezTo>
                        <a:lnTo>
                          <a:pt x="191364" y="524496"/>
                        </a:lnTo>
                        <a:cubicBezTo>
                          <a:pt x="175552" y="524496"/>
                          <a:pt x="162789" y="511732"/>
                          <a:pt x="162789" y="495921"/>
                        </a:cubicBezTo>
                        <a:lnTo>
                          <a:pt x="162789" y="305421"/>
                        </a:lnTo>
                        <a:cubicBezTo>
                          <a:pt x="162789" y="289610"/>
                          <a:pt x="175552" y="276846"/>
                          <a:pt x="191364" y="276846"/>
                        </a:cubicBezTo>
                        <a:lnTo>
                          <a:pt x="343764" y="276846"/>
                        </a:lnTo>
                        <a:close/>
                        <a:moveTo>
                          <a:pt x="143739" y="114921"/>
                        </a:moveTo>
                        <a:cubicBezTo>
                          <a:pt x="143739" y="135305"/>
                          <a:pt x="159741" y="151973"/>
                          <a:pt x="179934" y="153021"/>
                        </a:cubicBezTo>
                        <a:lnTo>
                          <a:pt x="181839" y="153021"/>
                        </a:lnTo>
                        <a:lnTo>
                          <a:pt x="353289" y="153021"/>
                        </a:lnTo>
                        <a:cubicBezTo>
                          <a:pt x="373673" y="153021"/>
                          <a:pt x="390341" y="137019"/>
                          <a:pt x="391389" y="116826"/>
                        </a:cubicBezTo>
                        <a:lnTo>
                          <a:pt x="391389" y="114921"/>
                        </a:lnTo>
                        <a:lnTo>
                          <a:pt x="505689" y="114921"/>
                        </a:lnTo>
                        <a:cubicBezTo>
                          <a:pt x="521501" y="114921"/>
                          <a:pt x="534264" y="127685"/>
                          <a:pt x="534264" y="143496"/>
                        </a:cubicBezTo>
                        <a:lnTo>
                          <a:pt x="534264" y="381621"/>
                        </a:lnTo>
                        <a:cubicBezTo>
                          <a:pt x="534264" y="397432"/>
                          <a:pt x="521501" y="410196"/>
                          <a:pt x="505689" y="410196"/>
                        </a:cubicBezTo>
                        <a:lnTo>
                          <a:pt x="391389" y="410196"/>
                        </a:lnTo>
                        <a:lnTo>
                          <a:pt x="391389" y="295896"/>
                        </a:lnTo>
                        <a:cubicBezTo>
                          <a:pt x="391389" y="275512"/>
                          <a:pt x="375387" y="258844"/>
                          <a:pt x="355194" y="257796"/>
                        </a:cubicBezTo>
                        <a:lnTo>
                          <a:pt x="353289" y="257796"/>
                        </a:lnTo>
                        <a:lnTo>
                          <a:pt x="181839" y="257796"/>
                        </a:lnTo>
                        <a:cubicBezTo>
                          <a:pt x="161455" y="257796"/>
                          <a:pt x="144787" y="273798"/>
                          <a:pt x="143739" y="293991"/>
                        </a:cubicBezTo>
                        <a:lnTo>
                          <a:pt x="143739" y="295896"/>
                        </a:lnTo>
                        <a:lnTo>
                          <a:pt x="143739" y="410196"/>
                        </a:lnTo>
                        <a:lnTo>
                          <a:pt x="29439" y="410196"/>
                        </a:lnTo>
                        <a:cubicBezTo>
                          <a:pt x="13627" y="410196"/>
                          <a:pt x="864" y="397432"/>
                          <a:pt x="864" y="381621"/>
                        </a:cubicBezTo>
                        <a:lnTo>
                          <a:pt x="864" y="201408"/>
                        </a:lnTo>
                        <a:cubicBezTo>
                          <a:pt x="864" y="191788"/>
                          <a:pt x="4484" y="182454"/>
                          <a:pt x="11151" y="175405"/>
                        </a:cubicBezTo>
                        <a:lnTo>
                          <a:pt x="56300" y="127018"/>
                        </a:lnTo>
                        <a:cubicBezTo>
                          <a:pt x="63538" y="119303"/>
                          <a:pt x="73635" y="114921"/>
                          <a:pt x="84112" y="114921"/>
                        </a:cubicBezTo>
                        <a:lnTo>
                          <a:pt x="143739" y="114921"/>
                        </a:lnTo>
                        <a:close/>
                        <a:moveTo>
                          <a:pt x="462827" y="172071"/>
                        </a:moveTo>
                        <a:cubicBezTo>
                          <a:pt x="454921" y="172071"/>
                          <a:pt x="448539" y="178453"/>
                          <a:pt x="448539" y="186359"/>
                        </a:cubicBezTo>
                        <a:cubicBezTo>
                          <a:pt x="448539" y="194264"/>
                          <a:pt x="454921" y="200646"/>
                          <a:pt x="462827" y="200646"/>
                        </a:cubicBezTo>
                        <a:cubicBezTo>
                          <a:pt x="470732" y="200646"/>
                          <a:pt x="477114" y="194264"/>
                          <a:pt x="477114" y="186359"/>
                        </a:cubicBezTo>
                        <a:cubicBezTo>
                          <a:pt x="477114" y="178453"/>
                          <a:pt x="470732" y="172071"/>
                          <a:pt x="462827" y="172071"/>
                        </a:cubicBezTo>
                        <a:close/>
                        <a:moveTo>
                          <a:pt x="343764" y="621"/>
                        </a:moveTo>
                        <a:cubicBezTo>
                          <a:pt x="359576" y="621"/>
                          <a:pt x="372339" y="13385"/>
                          <a:pt x="372339" y="29196"/>
                        </a:cubicBezTo>
                        <a:lnTo>
                          <a:pt x="372339" y="105396"/>
                        </a:lnTo>
                        <a:cubicBezTo>
                          <a:pt x="372339" y="121207"/>
                          <a:pt x="359576" y="133971"/>
                          <a:pt x="343764" y="133971"/>
                        </a:cubicBezTo>
                        <a:lnTo>
                          <a:pt x="191364" y="133971"/>
                        </a:lnTo>
                        <a:cubicBezTo>
                          <a:pt x="175552" y="133971"/>
                          <a:pt x="162789" y="121207"/>
                          <a:pt x="162789" y="105396"/>
                        </a:cubicBezTo>
                        <a:lnTo>
                          <a:pt x="162789" y="29196"/>
                        </a:lnTo>
                        <a:cubicBezTo>
                          <a:pt x="162789" y="13385"/>
                          <a:pt x="175552" y="621"/>
                          <a:pt x="191364" y="621"/>
                        </a:cubicBezTo>
                        <a:lnTo>
                          <a:pt x="343764" y="6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700" cap="rnd">
                    <a:noFill/>
                    <a:prstDash val="solid"/>
                    <a:rou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normAutofit fontScale="70000" lnSpcReduction="20000"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400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9" name="文本框 18">
                  <a:extLst>
                    <a:ext uri="{FF2B5EF4-FFF2-40B4-BE49-F238E27FC236}">
                      <a16:creationId xmlns:a16="http://schemas.microsoft.com/office/drawing/2014/main" id="{CC59DED0-E4B4-4A90-98CD-3DB6457CE6D1}"/>
                    </a:ext>
                  </a:extLst>
                </p:cNvPr>
                <p:cNvSpPr txBox="1"/>
                <p:nvPr/>
              </p:nvSpPr>
              <p:spPr>
                <a:xfrm>
                  <a:off x="4850583" y="4387423"/>
                  <a:ext cx="1662443" cy="29482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>
                    <a:lnSpc>
                      <a:spcPts val="1500"/>
                    </a:lnSpc>
                    <a:defRPr sz="1200"/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lang="zh-CN" altLang="en-US" sz="1200" dirty="0"/>
                    <a:t>草书的主要特点之一</a:t>
                  </a:r>
                  <a:endParaRPr lang="en-US" altLang="zh-CN" sz="1200" dirty="0"/>
                </a:p>
              </p:txBody>
            </p:sp>
            <p:sp>
              <p:nvSpPr>
                <p:cNvPr id="20" name="文本框 19">
                  <a:extLst>
                    <a:ext uri="{FF2B5EF4-FFF2-40B4-BE49-F238E27FC236}">
                      <a16:creationId xmlns:a16="http://schemas.microsoft.com/office/drawing/2014/main" id="{FC74E24B-8EF9-42DE-ACAD-0F2602E94B26}"/>
                    </a:ext>
                  </a:extLst>
                </p:cNvPr>
                <p:cNvSpPr txBox="1"/>
                <p:nvPr/>
              </p:nvSpPr>
              <p:spPr>
                <a:xfrm>
                  <a:off x="4850583" y="4042495"/>
                  <a:ext cx="1686707" cy="307777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 dirty="0"/>
                    <a:t>笔画简洁</a:t>
                  </a:r>
                  <a:endParaRPr lang="en-US" altLang="zh-CN" sz="2000" b="1" dirty="0"/>
                </a:p>
              </p:txBody>
            </p:sp>
          </p:grpSp>
          <p:grpSp>
            <p:nvGrpSpPr>
              <p:cNvPr id="27" name="组合 26">
                <a:extLst>
                  <a:ext uri="{FF2B5EF4-FFF2-40B4-BE49-F238E27FC236}">
                    <a16:creationId xmlns:a16="http://schemas.microsoft.com/office/drawing/2014/main" id="{E2488A55-3B3D-BC9A-3353-586DBDD063C8}"/>
                  </a:ext>
                </a:extLst>
              </p:cNvPr>
              <p:cNvGrpSpPr/>
              <p:nvPr/>
            </p:nvGrpSpPr>
            <p:grpSpPr>
              <a:xfrm>
                <a:off x="8128105" y="3429000"/>
                <a:ext cx="3076489" cy="2037339"/>
                <a:chOff x="8128105" y="3429000"/>
                <a:chExt cx="3076489" cy="2037339"/>
              </a:xfrm>
            </p:grpSpPr>
            <p:sp>
              <p:nvSpPr>
                <p:cNvPr id="6" name="矩形: 圆角 5">
                  <a:extLst>
                    <a:ext uri="{FF2B5EF4-FFF2-40B4-BE49-F238E27FC236}">
                      <a16:creationId xmlns:a16="http://schemas.microsoft.com/office/drawing/2014/main" id="{F8003366-0CD5-4477-A02D-B88A795BE669}"/>
                    </a:ext>
                  </a:extLst>
                </p:cNvPr>
                <p:cNvSpPr/>
                <p:nvPr/>
              </p:nvSpPr>
              <p:spPr>
                <a:xfrm>
                  <a:off x="8128105" y="3429000"/>
                  <a:ext cx="2695489" cy="2037339"/>
                </a:xfrm>
                <a:prstGeom prst="roundRect">
                  <a:avLst>
                    <a:gd name="adj" fmla="val 7307"/>
                  </a:avLst>
                </a:prstGeom>
                <a:solidFill>
                  <a:schemeClr val="accent3">
                    <a:alpha val="10000"/>
                  </a:schemeClr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>
                  <a:outerShdw blurRad="254000" dist="127000" algn="ctr" rotWithShape="0">
                    <a:schemeClr val="bg1">
                      <a:lumMod val="65000"/>
                      <a:alpha val="2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/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13" name="组合 12">
                  <a:extLst>
                    <a:ext uri="{FF2B5EF4-FFF2-40B4-BE49-F238E27FC236}">
                      <a16:creationId xmlns:a16="http://schemas.microsoft.com/office/drawing/2014/main" id="{8C9C3063-A590-43F7-A1FF-BB37CF9CB973}"/>
                    </a:ext>
                  </a:extLst>
                </p:cNvPr>
                <p:cNvGrpSpPr/>
                <p:nvPr/>
              </p:nvGrpSpPr>
              <p:grpSpPr>
                <a:xfrm>
                  <a:off x="10442594" y="3862003"/>
                  <a:ext cx="762000" cy="762000"/>
                  <a:chOff x="1669581" y="5003514"/>
                  <a:chExt cx="762000" cy="762000"/>
                </a:xfrm>
                <a:effectLst/>
              </p:grpSpPr>
              <p:sp>
                <p:nvSpPr>
                  <p:cNvPr id="14" name="矩形: 圆角 13">
                    <a:extLst>
                      <a:ext uri="{FF2B5EF4-FFF2-40B4-BE49-F238E27FC236}">
                        <a16:creationId xmlns:a16="http://schemas.microsoft.com/office/drawing/2014/main" id="{FEA3986A-ED3B-4A46-906B-529359CE9255}"/>
                      </a:ext>
                    </a:extLst>
                  </p:cNvPr>
                  <p:cNvSpPr/>
                  <p:nvPr/>
                </p:nvSpPr>
                <p:spPr>
                  <a:xfrm>
                    <a:off x="1669581" y="5003514"/>
                    <a:ext cx="762000" cy="762000"/>
                  </a:xfrm>
                  <a:prstGeom prst="roundRect">
                    <a:avLst>
                      <a:gd name="adj" fmla="val 6500"/>
                    </a:avLst>
                  </a:prstGeom>
                  <a:solidFill>
                    <a:schemeClr val="accent5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/>
                  </a:bodyPr>
                  <a:lstStyle/>
                  <a:p>
                    <a:pPr algn="ctr" defTabSz="914354"/>
                    <a:endParaRPr lang="zh-CN" altLang="en-US" sz="1600" b="1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15" name="任意多边形: 形状 14">
                    <a:extLst>
                      <a:ext uri="{FF2B5EF4-FFF2-40B4-BE49-F238E27FC236}">
                        <a16:creationId xmlns:a16="http://schemas.microsoft.com/office/drawing/2014/main" id="{F1515707-D383-4C14-B6DA-9F429775981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907556" y="5234005"/>
                    <a:ext cx="274609" cy="301015"/>
                  </a:xfrm>
                  <a:custGeom>
                    <a:avLst/>
                    <a:gdLst>
                      <a:gd name="connsiteX0" fmla="*/ 248770 w 495300"/>
                      <a:gd name="connsiteY0" fmla="*/ 621 h 542925"/>
                      <a:gd name="connsiteX1" fmla="*/ 496420 w 495300"/>
                      <a:gd name="connsiteY1" fmla="*/ 248271 h 542925"/>
                      <a:gd name="connsiteX2" fmla="*/ 323827 w 495300"/>
                      <a:gd name="connsiteY2" fmla="*/ 484396 h 542925"/>
                      <a:gd name="connsiteX3" fmla="*/ 346973 w 495300"/>
                      <a:gd name="connsiteY3" fmla="*/ 524496 h 542925"/>
                      <a:gd name="connsiteX4" fmla="*/ 420220 w 495300"/>
                      <a:gd name="connsiteY4" fmla="*/ 524496 h 542925"/>
                      <a:gd name="connsiteX5" fmla="*/ 420220 w 495300"/>
                      <a:gd name="connsiteY5" fmla="*/ 543546 h 542925"/>
                      <a:gd name="connsiteX6" fmla="*/ 77320 w 495300"/>
                      <a:gd name="connsiteY6" fmla="*/ 543546 h 542925"/>
                      <a:gd name="connsiteX7" fmla="*/ 77320 w 495300"/>
                      <a:gd name="connsiteY7" fmla="*/ 524496 h 542925"/>
                      <a:gd name="connsiteX8" fmla="*/ 150567 w 495300"/>
                      <a:gd name="connsiteY8" fmla="*/ 524496 h 542925"/>
                      <a:gd name="connsiteX9" fmla="*/ 173713 w 495300"/>
                      <a:gd name="connsiteY9" fmla="*/ 484396 h 542925"/>
                      <a:gd name="connsiteX10" fmla="*/ 1120 w 495300"/>
                      <a:gd name="connsiteY10" fmla="*/ 248271 h 542925"/>
                      <a:gd name="connsiteX11" fmla="*/ 248770 w 495300"/>
                      <a:gd name="connsiteY11" fmla="*/ 621 h 542925"/>
                      <a:gd name="connsiteX12" fmla="*/ 192763 w 495300"/>
                      <a:gd name="connsiteY12" fmla="*/ 489539 h 542925"/>
                      <a:gd name="connsiteX13" fmla="*/ 172570 w 495300"/>
                      <a:gd name="connsiteY13" fmla="*/ 524496 h 542925"/>
                      <a:gd name="connsiteX14" fmla="*/ 324970 w 495300"/>
                      <a:gd name="connsiteY14" fmla="*/ 524496 h 542925"/>
                      <a:gd name="connsiteX15" fmla="*/ 304777 w 495300"/>
                      <a:gd name="connsiteY15" fmla="*/ 489539 h 542925"/>
                      <a:gd name="connsiteX16" fmla="*/ 248770 w 495300"/>
                      <a:gd name="connsiteY16" fmla="*/ 495921 h 542925"/>
                      <a:gd name="connsiteX17" fmla="*/ 192763 w 495300"/>
                      <a:gd name="connsiteY17" fmla="*/ 489539 h 542925"/>
                      <a:gd name="connsiteX18" fmla="*/ 248770 w 495300"/>
                      <a:gd name="connsiteY18" fmla="*/ 143496 h 542925"/>
                      <a:gd name="connsiteX19" fmla="*/ 143995 w 495300"/>
                      <a:gd name="connsiteY19" fmla="*/ 248271 h 542925"/>
                      <a:gd name="connsiteX20" fmla="*/ 248770 w 495300"/>
                      <a:gd name="connsiteY20" fmla="*/ 353046 h 542925"/>
                      <a:gd name="connsiteX21" fmla="*/ 353545 w 495300"/>
                      <a:gd name="connsiteY21" fmla="*/ 248271 h 542925"/>
                      <a:gd name="connsiteX22" fmla="*/ 248770 w 495300"/>
                      <a:gd name="connsiteY22" fmla="*/ 143496 h 542925"/>
                      <a:gd name="connsiteX23" fmla="*/ 367833 w 495300"/>
                      <a:gd name="connsiteY23" fmla="*/ 114921 h 542925"/>
                      <a:gd name="connsiteX24" fmla="*/ 353545 w 495300"/>
                      <a:gd name="connsiteY24" fmla="*/ 129209 h 542925"/>
                      <a:gd name="connsiteX25" fmla="*/ 367833 w 495300"/>
                      <a:gd name="connsiteY25" fmla="*/ 143496 h 542925"/>
                      <a:gd name="connsiteX26" fmla="*/ 382120 w 495300"/>
                      <a:gd name="connsiteY26" fmla="*/ 129209 h 542925"/>
                      <a:gd name="connsiteX27" fmla="*/ 367833 w 495300"/>
                      <a:gd name="connsiteY27" fmla="*/ 114921 h 542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495300" h="542925">
                        <a:moveTo>
                          <a:pt x="248770" y="621"/>
                        </a:moveTo>
                        <a:cubicBezTo>
                          <a:pt x="385549" y="621"/>
                          <a:pt x="496420" y="111492"/>
                          <a:pt x="496420" y="248271"/>
                        </a:cubicBezTo>
                        <a:cubicBezTo>
                          <a:pt x="496420" y="358856"/>
                          <a:pt x="423935" y="452582"/>
                          <a:pt x="323827" y="484396"/>
                        </a:cubicBezTo>
                        <a:lnTo>
                          <a:pt x="346973" y="524496"/>
                        </a:lnTo>
                        <a:lnTo>
                          <a:pt x="420220" y="524496"/>
                        </a:lnTo>
                        <a:lnTo>
                          <a:pt x="420220" y="543546"/>
                        </a:lnTo>
                        <a:lnTo>
                          <a:pt x="77320" y="543546"/>
                        </a:lnTo>
                        <a:lnTo>
                          <a:pt x="77320" y="524496"/>
                        </a:lnTo>
                        <a:lnTo>
                          <a:pt x="150567" y="524496"/>
                        </a:lnTo>
                        <a:lnTo>
                          <a:pt x="173713" y="484396"/>
                        </a:lnTo>
                        <a:cubicBezTo>
                          <a:pt x="73605" y="452582"/>
                          <a:pt x="1120" y="358856"/>
                          <a:pt x="1120" y="248271"/>
                        </a:cubicBezTo>
                        <a:cubicBezTo>
                          <a:pt x="1120" y="111492"/>
                          <a:pt x="111991" y="621"/>
                          <a:pt x="248770" y="621"/>
                        </a:cubicBezTo>
                        <a:close/>
                        <a:moveTo>
                          <a:pt x="192763" y="489539"/>
                        </a:moveTo>
                        <a:lnTo>
                          <a:pt x="172570" y="524496"/>
                        </a:lnTo>
                        <a:lnTo>
                          <a:pt x="324970" y="524496"/>
                        </a:lnTo>
                        <a:lnTo>
                          <a:pt x="304777" y="489539"/>
                        </a:lnTo>
                        <a:cubicBezTo>
                          <a:pt x="286775" y="493730"/>
                          <a:pt x="268010" y="495921"/>
                          <a:pt x="248770" y="495921"/>
                        </a:cubicBezTo>
                        <a:cubicBezTo>
                          <a:pt x="229530" y="495921"/>
                          <a:pt x="210765" y="493730"/>
                          <a:pt x="192763" y="489539"/>
                        </a:cubicBezTo>
                        <a:close/>
                        <a:moveTo>
                          <a:pt x="248770" y="143496"/>
                        </a:moveTo>
                        <a:cubicBezTo>
                          <a:pt x="190858" y="143496"/>
                          <a:pt x="143995" y="190359"/>
                          <a:pt x="143995" y="248271"/>
                        </a:cubicBezTo>
                        <a:cubicBezTo>
                          <a:pt x="143995" y="306183"/>
                          <a:pt x="190858" y="353046"/>
                          <a:pt x="248770" y="353046"/>
                        </a:cubicBezTo>
                        <a:cubicBezTo>
                          <a:pt x="306682" y="353046"/>
                          <a:pt x="353545" y="306183"/>
                          <a:pt x="353545" y="248271"/>
                        </a:cubicBezTo>
                        <a:cubicBezTo>
                          <a:pt x="353545" y="190359"/>
                          <a:pt x="306682" y="143496"/>
                          <a:pt x="248770" y="143496"/>
                        </a:cubicBezTo>
                        <a:close/>
                        <a:moveTo>
                          <a:pt x="367833" y="114921"/>
                        </a:moveTo>
                        <a:cubicBezTo>
                          <a:pt x="359927" y="114921"/>
                          <a:pt x="353545" y="121303"/>
                          <a:pt x="353545" y="129209"/>
                        </a:cubicBezTo>
                        <a:cubicBezTo>
                          <a:pt x="353545" y="137114"/>
                          <a:pt x="359927" y="143496"/>
                          <a:pt x="367833" y="143496"/>
                        </a:cubicBezTo>
                        <a:cubicBezTo>
                          <a:pt x="375738" y="143496"/>
                          <a:pt x="382120" y="137114"/>
                          <a:pt x="382120" y="129209"/>
                        </a:cubicBezTo>
                        <a:cubicBezTo>
                          <a:pt x="382120" y="121303"/>
                          <a:pt x="375738" y="114921"/>
                          <a:pt x="367833" y="11492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zh-CN" altLang="en-US" dirty="0">
                      <a:solidFill>
                        <a:srgbClr val="FFFFFF"/>
                      </a:solidFill>
                    </a:endParaRPr>
                  </a:p>
                </p:txBody>
              </p:sp>
            </p:grpSp>
            <p:sp>
              <p:nvSpPr>
                <p:cNvPr id="22" name="文本框 21">
                  <a:extLst>
                    <a:ext uri="{FF2B5EF4-FFF2-40B4-BE49-F238E27FC236}">
                      <a16:creationId xmlns:a16="http://schemas.microsoft.com/office/drawing/2014/main" id="{13F6CBBA-9FC1-41B1-807B-7F50A1D975EA}"/>
                    </a:ext>
                  </a:extLst>
                </p:cNvPr>
                <p:cNvSpPr txBox="1"/>
                <p:nvPr/>
              </p:nvSpPr>
              <p:spPr>
                <a:xfrm>
                  <a:off x="8374884" y="4387423"/>
                  <a:ext cx="1662443" cy="51642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>
                    <a:lnSpc>
                      <a:spcPts val="1500"/>
                    </a:lnSpc>
                    <a:defRPr sz="1200"/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lang="zh-CN" altLang="en-US" sz="1200"/>
                    <a:t>草书和极简主义所追求的境界</a:t>
                  </a:r>
                  <a:endParaRPr lang="en-US" altLang="zh-CN" sz="1200" dirty="0"/>
                </a:p>
              </p:txBody>
            </p:sp>
            <p:sp>
              <p:nvSpPr>
                <p:cNvPr id="23" name="文本框 22">
                  <a:extLst>
                    <a:ext uri="{FF2B5EF4-FFF2-40B4-BE49-F238E27FC236}">
                      <a16:creationId xmlns:a16="http://schemas.microsoft.com/office/drawing/2014/main" id="{60348A91-2C6B-4424-974C-36FCFC6650A4}"/>
                    </a:ext>
                  </a:extLst>
                </p:cNvPr>
                <p:cNvSpPr txBox="1"/>
                <p:nvPr/>
              </p:nvSpPr>
              <p:spPr>
                <a:xfrm>
                  <a:off x="8374884" y="4042495"/>
                  <a:ext cx="1686710" cy="307777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 dirty="0"/>
                    <a:t>意境深远</a:t>
                  </a:r>
                  <a:endParaRPr lang="en-US" altLang="zh-CN" sz="2000" b="1" dirty="0"/>
                </a:p>
              </p:txBody>
            </p:sp>
          </p:grpSp>
        </p:grpSp>
      </p:grpSp>
      <p:sp>
        <p:nvSpPr>
          <p:cNvPr id="24" name="标题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草书与极简主义</a:t>
            </a:r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2615179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04.</a:t>
            </a:r>
            <a:r>
              <a:rPr lang="zh-CN" altLang="en-US" dirty="0"/>
              <a:t>五代十国经济社会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五代十国经济</a:t>
            </a:r>
            <a:endParaRPr lang="zh-CN" alt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669679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56113180-E510-5517-444F-7172402A9291}"/>
              </a:ext>
            </a:extLst>
          </p:cNvPr>
          <p:cNvGrpSpPr/>
          <p:nvPr/>
        </p:nvGrpSpPr>
        <p:grpSpPr>
          <a:xfrm>
            <a:off x="1021847" y="2348426"/>
            <a:ext cx="10148306" cy="3294443"/>
            <a:chOff x="894750" y="2348426"/>
            <a:chExt cx="10148306" cy="3294443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4C5434EA-AD67-542F-E9BA-974502B623B2}"/>
                </a:ext>
              </a:extLst>
            </p:cNvPr>
            <p:cNvGrpSpPr/>
            <p:nvPr/>
          </p:nvGrpSpPr>
          <p:grpSpPr>
            <a:xfrm>
              <a:off x="894751" y="3407870"/>
              <a:ext cx="10148305" cy="2234999"/>
              <a:chOff x="894751" y="3407870"/>
              <a:chExt cx="10148305" cy="2234999"/>
            </a:xfrm>
          </p:grpSpPr>
          <p:grpSp>
            <p:nvGrpSpPr>
              <p:cNvPr id="31" name="组合 30">
                <a:extLst>
                  <a:ext uri="{FF2B5EF4-FFF2-40B4-BE49-F238E27FC236}">
                    <a16:creationId xmlns:a16="http://schemas.microsoft.com/office/drawing/2014/main" id="{7F986082-8C17-4FAE-B765-03D158F798F2}"/>
                  </a:ext>
                </a:extLst>
              </p:cNvPr>
              <p:cNvGrpSpPr/>
              <p:nvPr/>
            </p:nvGrpSpPr>
            <p:grpSpPr>
              <a:xfrm>
                <a:off x="894751" y="3407870"/>
                <a:ext cx="3124200" cy="2234999"/>
                <a:chOff x="894751" y="3407870"/>
                <a:chExt cx="3124200" cy="2234999"/>
              </a:xfrm>
            </p:grpSpPr>
            <p:sp>
              <p:nvSpPr>
                <p:cNvPr id="12" name="矩形: 圆角 11">
                  <a:extLst>
                    <a:ext uri="{FF2B5EF4-FFF2-40B4-BE49-F238E27FC236}">
                      <a16:creationId xmlns:a16="http://schemas.microsoft.com/office/drawing/2014/main" id="{CEACB614-86C9-4BDA-B2A5-84B3AD6CED64}"/>
                    </a:ext>
                  </a:extLst>
                </p:cNvPr>
                <p:cNvSpPr/>
                <p:nvPr/>
              </p:nvSpPr>
              <p:spPr>
                <a:xfrm>
                  <a:off x="894751" y="4226236"/>
                  <a:ext cx="3124200" cy="1416633"/>
                </a:xfrm>
                <a:prstGeom prst="roundRect">
                  <a:avLst>
                    <a:gd name="adj" fmla="val 7400"/>
                  </a:avLst>
                </a:prstGeom>
                <a:solidFill>
                  <a:schemeClr val="accent1">
                    <a:alpha val="10000"/>
                  </a:schemeClr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>
                  <a:outerShdw blurRad="254000" dist="127000" algn="ctr" rotWithShape="0">
                    <a:schemeClr val="bg1">
                      <a:lumMod val="65000"/>
                      <a:alpha val="2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/>
                <a:p>
                  <a:pPr algn="ctr" defTabSz="914354"/>
                  <a:endParaRPr lang="zh-CN" altLang="en-US" sz="2000" b="1" dirty="0"/>
                </a:p>
              </p:txBody>
            </p:sp>
            <p:sp>
              <p:nvSpPr>
                <p:cNvPr id="13" name="文本框 12">
                  <a:extLst>
                    <a:ext uri="{FF2B5EF4-FFF2-40B4-BE49-F238E27FC236}">
                      <a16:creationId xmlns:a16="http://schemas.microsoft.com/office/drawing/2014/main" id="{993661E2-0DB0-4EFF-898B-13DC95DACECE}"/>
                    </a:ext>
                  </a:extLst>
                </p:cNvPr>
                <p:cNvSpPr txBox="1"/>
                <p:nvPr/>
              </p:nvSpPr>
              <p:spPr>
                <a:xfrm>
                  <a:off x="1014429" y="4565221"/>
                  <a:ext cx="2921028" cy="369332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 dirty="0"/>
                    <a:t>海外贸易兴盛</a:t>
                  </a:r>
                  <a:endParaRPr lang="en-US" altLang="zh-CN" sz="2000" b="1" dirty="0"/>
                </a:p>
              </p:txBody>
            </p:sp>
            <p:sp>
              <p:nvSpPr>
                <p:cNvPr id="14" name="文本框 13">
                  <a:extLst>
                    <a:ext uri="{FF2B5EF4-FFF2-40B4-BE49-F238E27FC236}">
                      <a16:creationId xmlns:a16="http://schemas.microsoft.com/office/drawing/2014/main" id="{047870CE-E6D8-4D58-8657-7C6F7394531B}"/>
                    </a:ext>
                  </a:extLst>
                </p:cNvPr>
                <p:cNvSpPr txBox="1"/>
                <p:nvPr/>
              </p:nvSpPr>
              <p:spPr>
                <a:xfrm>
                  <a:off x="1014430" y="5010289"/>
                  <a:ext cx="2921028" cy="29482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zh-CN" altLang="en-US" sz="1200" dirty="0"/>
                    <a:t>海上丝绸之路的开启</a:t>
                  </a:r>
                  <a:endParaRPr lang="en-US" altLang="zh-CN" sz="1200" dirty="0"/>
                </a:p>
              </p:txBody>
            </p:sp>
            <p:grpSp>
              <p:nvGrpSpPr>
                <p:cNvPr id="18" name="组合 17">
                  <a:extLst>
                    <a:ext uri="{FF2B5EF4-FFF2-40B4-BE49-F238E27FC236}">
                      <a16:creationId xmlns:a16="http://schemas.microsoft.com/office/drawing/2014/main" id="{7F403342-73CA-4F38-AB8A-6819DA6A571C}"/>
                    </a:ext>
                  </a:extLst>
                </p:cNvPr>
                <p:cNvGrpSpPr/>
                <p:nvPr/>
              </p:nvGrpSpPr>
              <p:grpSpPr>
                <a:xfrm>
                  <a:off x="1014427" y="3407870"/>
                  <a:ext cx="500759" cy="500756"/>
                  <a:chOff x="5472389" y="2794007"/>
                  <a:chExt cx="444222" cy="444220"/>
                </a:xfrm>
              </p:grpSpPr>
              <p:sp>
                <p:nvSpPr>
                  <p:cNvPr id="19" name="矩形: 圆角 18">
                    <a:extLst>
                      <a:ext uri="{FF2B5EF4-FFF2-40B4-BE49-F238E27FC236}">
                        <a16:creationId xmlns:a16="http://schemas.microsoft.com/office/drawing/2014/main" id="{6AD1B039-33A2-4F59-9A37-049E596A013D}"/>
                      </a:ext>
                    </a:extLst>
                  </p:cNvPr>
                  <p:cNvSpPr/>
                  <p:nvPr/>
                </p:nvSpPr>
                <p:spPr>
                  <a:xfrm>
                    <a:off x="5472389" y="2794007"/>
                    <a:ext cx="444222" cy="444220"/>
                  </a:xfrm>
                  <a:prstGeom prst="roundRect">
                    <a:avLst/>
                  </a:prstGeom>
                  <a:solidFill>
                    <a:schemeClr val="accent3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354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0" name="任意多边形: 形状 19">
                    <a:extLst>
                      <a:ext uri="{FF2B5EF4-FFF2-40B4-BE49-F238E27FC236}">
                        <a16:creationId xmlns:a16="http://schemas.microsoft.com/office/drawing/2014/main" id="{1C9406D7-41A9-4BF4-A8C6-7DC01A2ABB7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591719" y="2922514"/>
                    <a:ext cx="205561" cy="187207"/>
                  </a:xfrm>
                  <a:custGeom>
                    <a:avLst/>
                    <a:gdLst>
                      <a:gd name="connsiteX0" fmla="*/ 125329 w 533400"/>
                      <a:gd name="connsiteY0" fmla="*/ 229221 h 485775"/>
                      <a:gd name="connsiteX1" fmla="*/ 125329 w 533400"/>
                      <a:gd name="connsiteY1" fmla="*/ 276846 h 485775"/>
                      <a:gd name="connsiteX2" fmla="*/ 144379 w 533400"/>
                      <a:gd name="connsiteY2" fmla="*/ 276846 h 485775"/>
                      <a:gd name="connsiteX3" fmla="*/ 144379 w 533400"/>
                      <a:gd name="connsiteY3" fmla="*/ 229221 h 485775"/>
                      <a:gd name="connsiteX4" fmla="*/ 392029 w 533400"/>
                      <a:gd name="connsiteY4" fmla="*/ 229221 h 485775"/>
                      <a:gd name="connsiteX5" fmla="*/ 392029 w 533400"/>
                      <a:gd name="connsiteY5" fmla="*/ 276846 h 485775"/>
                      <a:gd name="connsiteX6" fmla="*/ 411079 w 533400"/>
                      <a:gd name="connsiteY6" fmla="*/ 276846 h 485775"/>
                      <a:gd name="connsiteX7" fmla="*/ 411079 w 533400"/>
                      <a:gd name="connsiteY7" fmla="*/ 229221 h 485775"/>
                      <a:gd name="connsiteX8" fmla="*/ 534904 w 533400"/>
                      <a:gd name="connsiteY8" fmla="*/ 229221 h 485775"/>
                      <a:gd name="connsiteX9" fmla="*/ 534904 w 533400"/>
                      <a:gd name="connsiteY9" fmla="*/ 457821 h 485775"/>
                      <a:gd name="connsiteX10" fmla="*/ 506329 w 533400"/>
                      <a:gd name="connsiteY10" fmla="*/ 486396 h 485775"/>
                      <a:gd name="connsiteX11" fmla="*/ 30079 w 533400"/>
                      <a:gd name="connsiteY11" fmla="*/ 486396 h 485775"/>
                      <a:gd name="connsiteX12" fmla="*/ 1504 w 533400"/>
                      <a:gd name="connsiteY12" fmla="*/ 457821 h 485775"/>
                      <a:gd name="connsiteX13" fmla="*/ 1504 w 533400"/>
                      <a:gd name="connsiteY13" fmla="*/ 229221 h 485775"/>
                      <a:gd name="connsiteX14" fmla="*/ 125329 w 533400"/>
                      <a:gd name="connsiteY14" fmla="*/ 229221 h 485775"/>
                      <a:gd name="connsiteX15" fmla="*/ 372979 w 533400"/>
                      <a:gd name="connsiteY15" fmla="*/ 621 h 485775"/>
                      <a:gd name="connsiteX16" fmla="*/ 411079 w 533400"/>
                      <a:gd name="connsiteY16" fmla="*/ 36816 h 485775"/>
                      <a:gd name="connsiteX17" fmla="*/ 411079 w 533400"/>
                      <a:gd name="connsiteY17" fmla="*/ 38721 h 485775"/>
                      <a:gd name="connsiteX18" fmla="*/ 411079 w 533400"/>
                      <a:gd name="connsiteY18" fmla="*/ 114921 h 485775"/>
                      <a:gd name="connsiteX19" fmla="*/ 506329 w 533400"/>
                      <a:gd name="connsiteY19" fmla="*/ 114921 h 485775"/>
                      <a:gd name="connsiteX20" fmla="*/ 534904 w 533400"/>
                      <a:gd name="connsiteY20" fmla="*/ 143496 h 485775"/>
                      <a:gd name="connsiteX21" fmla="*/ 534904 w 533400"/>
                      <a:gd name="connsiteY21" fmla="*/ 210171 h 485775"/>
                      <a:gd name="connsiteX22" fmla="*/ 1504 w 533400"/>
                      <a:gd name="connsiteY22" fmla="*/ 210171 h 485775"/>
                      <a:gd name="connsiteX23" fmla="*/ 1504 w 533400"/>
                      <a:gd name="connsiteY23" fmla="*/ 143496 h 485775"/>
                      <a:gd name="connsiteX24" fmla="*/ 30079 w 533400"/>
                      <a:gd name="connsiteY24" fmla="*/ 114921 h 485775"/>
                      <a:gd name="connsiteX25" fmla="*/ 125329 w 533400"/>
                      <a:gd name="connsiteY25" fmla="*/ 114921 h 485775"/>
                      <a:gd name="connsiteX26" fmla="*/ 125329 w 533400"/>
                      <a:gd name="connsiteY26" fmla="*/ 38721 h 485775"/>
                      <a:gd name="connsiteX27" fmla="*/ 161524 w 533400"/>
                      <a:gd name="connsiteY27" fmla="*/ 621 h 485775"/>
                      <a:gd name="connsiteX28" fmla="*/ 163429 w 533400"/>
                      <a:gd name="connsiteY28" fmla="*/ 621 h 485775"/>
                      <a:gd name="connsiteX29" fmla="*/ 372979 w 533400"/>
                      <a:gd name="connsiteY29" fmla="*/ 621 h 485775"/>
                      <a:gd name="connsiteX30" fmla="*/ 372979 w 533400"/>
                      <a:gd name="connsiteY30" fmla="*/ 19671 h 485775"/>
                      <a:gd name="connsiteX31" fmla="*/ 163429 w 533400"/>
                      <a:gd name="connsiteY31" fmla="*/ 19671 h 485775"/>
                      <a:gd name="connsiteX32" fmla="*/ 144474 w 533400"/>
                      <a:gd name="connsiteY32" fmla="*/ 37292 h 485775"/>
                      <a:gd name="connsiteX33" fmla="*/ 144379 w 533400"/>
                      <a:gd name="connsiteY33" fmla="*/ 38721 h 485775"/>
                      <a:gd name="connsiteX34" fmla="*/ 144379 w 533400"/>
                      <a:gd name="connsiteY34" fmla="*/ 114921 h 485775"/>
                      <a:gd name="connsiteX35" fmla="*/ 392029 w 533400"/>
                      <a:gd name="connsiteY35" fmla="*/ 114921 h 485775"/>
                      <a:gd name="connsiteX36" fmla="*/ 392029 w 533400"/>
                      <a:gd name="connsiteY36" fmla="*/ 38721 h 485775"/>
                      <a:gd name="connsiteX37" fmla="*/ 375836 w 533400"/>
                      <a:gd name="connsiteY37" fmla="*/ 19862 h 485775"/>
                      <a:gd name="connsiteX38" fmla="*/ 374408 w 533400"/>
                      <a:gd name="connsiteY38" fmla="*/ 19671 h 485775"/>
                      <a:gd name="connsiteX39" fmla="*/ 372979 w 533400"/>
                      <a:gd name="connsiteY39" fmla="*/ 19671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533400" h="485775">
                        <a:moveTo>
                          <a:pt x="125329" y="229221"/>
                        </a:moveTo>
                        <a:lnTo>
                          <a:pt x="125329" y="276846"/>
                        </a:lnTo>
                        <a:lnTo>
                          <a:pt x="144379" y="276846"/>
                        </a:lnTo>
                        <a:lnTo>
                          <a:pt x="144379" y="229221"/>
                        </a:lnTo>
                        <a:lnTo>
                          <a:pt x="392029" y="229221"/>
                        </a:lnTo>
                        <a:lnTo>
                          <a:pt x="392029" y="276846"/>
                        </a:lnTo>
                        <a:lnTo>
                          <a:pt x="411079" y="276846"/>
                        </a:lnTo>
                        <a:lnTo>
                          <a:pt x="411079" y="229221"/>
                        </a:lnTo>
                        <a:lnTo>
                          <a:pt x="534904" y="229221"/>
                        </a:lnTo>
                        <a:lnTo>
                          <a:pt x="534904" y="457821"/>
                        </a:lnTo>
                        <a:cubicBezTo>
                          <a:pt x="534904" y="473632"/>
                          <a:pt x="522141" y="486396"/>
                          <a:pt x="506329" y="486396"/>
                        </a:cubicBezTo>
                        <a:lnTo>
                          <a:pt x="30079" y="486396"/>
                        </a:lnTo>
                        <a:cubicBezTo>
                          <a:pt x="14267" y="486396"/>
                          <a:pt x="1504" y="473632"/>
                          <a:pt x="1504" y="457821"/>
                        </a:cubicBezTo>
                        <a:lnTo>
                          <a:pt x="1504" y="229221"/>
                        </a:lnTo>
                        <a:lnTo>
                          <a:pt x="125329" y="229221"/>
                        </a:lnTo>
                        <a:close/>
                        <a:moveTo>
                          <a:pt x="372979" y="621"/>
                        </a:moveTo>
                        <a:cubicBezTo>
                          <a:pt x="393363" y="621"/>
                          <a:pt x="410031" y="16623"/>
                          <a:pt x="411079" y="36816"/>
                        </a:cubicBezTo>
                        <a:lnTo>
                          <a:pt x="411079" y="38721"/>
                        </a:lnTo>
                        <a:lnTo>
                          <a:pt x="411079" y="114921"/>
                        </a:lnTo>
                        <a:lnTo>
                          <a:pt x="506329" y="114921"/>
                        </a:lnTo>
                        <a:cubicBezTo>
                          <a:pt x="522141" y="114921"/>
                          <a:pt x="534904" y="127685"/>
                          <a:pt x="534904" y="143496"/>
                        </a:cubicBezTo>
                        <a:lnTo>
                          <a:pt x="534904" y="210171"/>
                        </a:lnTo>
                        <a:lnTo>
                          <a:pt x="1504" y="210171"/>
                        </a:lnTo>
                        <a:lnTo>
                          <a:pt x="1504" y="143496"/>
                        </a:lnTo>
                        <a:cubicBezTo>
                          <a:pt x="1504" y="127685"/>
                          <a:pt x="14267" y="114921"/>
                          <a:pt x="30079" y="114921"/>
                        </a:cubicBezTo>
                        <a:lnTo>
                          <a:pt x="125329" y="114921"/>
                        </a:lnTo>
                        <a:lnTo>
                          <a:pt x="125329" y="38721"/>
                        </a:lnTo>
                        <a:cubicBezTo>
                          <a:pt x="125329" y="18337"/>
                          <a:pt x="141331" y="1669"/>
                          <a:pt x="161524" y="621"/>
                        </a:cubicBezTo>
                        <a:lnTo>
                          <a:pt x="163429" y="621"/>
                        </a:lnTo>
                        <a:lnTo>
                          <a:pt x="372979" y="621"/>
                        </a:lnTo>
                        <a:close/>
                        <a:moveTo>
                          <a:pt x="372979" y="19671"/>
                        </a:moveTo>
                        <a:lnTo>
                          <a:pt x="163429" y="19671"/>
                        </a:lnTo>
                        <a:cubicBezTo>
                          <a:pt x="153428" y="19671"/>
                          <a:pt x="145141" y="27482"/>
                          <a:pt x="144474" y="37292"/>
                        </a:cubicBezTo>
                        <a:lnTo>
                          <a:pt x="144379" y="38721"/>
                        </a:lnTo>
                        <a:lnTo>
                          <a:pt x="144379" y="114921"/>
                        </a:lnTo>
                        <a:lnTo>
                          <a:pt x="392029" y="114921"/>
                        </a:lnTo>
                        <a:lnTo>
                          <a:pt x="392029" y="38721"/>
                        </a:lnTo>
                        <a:cubicBezTo>
                          <a:pt x="392029" y="29196"/>
                          <a:pt x="384981" y="21290"/>
                          <a:pt x="375836" y="19862"/>
                        </a:cubicBezTo>
                        <a:lnTo>
                          <a:pt x="374408" y="19671"/>
                        </a:lnTo>
                        <a:lnTo>
                          <a:pt x="372979" y="1967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2" name="组合 31">
                <a:extLst>
                  <a:ext uri="{FF2B5EF4-FFF2-40B4-BE49-F238E27FC236}">
                    <a16:creationId xmlns:a16="http://schemas.microsoft.com/office/drawing/2014/main" id="{263BE672-0DDD-42C9-B803-7B6684775C2E}"/>
                  </a:ext>
                </a:extLst>
              </p:cNvPr>
              <p:cNvGrpSpPr/>
              <p:nvPr/>
            </p:nvGrpSpPr>
            <p:grpSpPr>
              <a:xfrm>
                <a:off x="4406804" y="3407870"/>
                <a:ext cx="3124200" cy="2234999"/>
                <a:chOff x="4830530" y="3407870"/>
                <a:chExt cx="3124200" cy="2234999"/>
              </a:xfrm>
            </p:grpSpPr>
            <p:sp>
              <p:nvSpPr>
                <p:cNvPr id="15" name="矩形: 圆角 14">
                  <a:extLst>
                    <a:ext uri="{FF2B5EF4-FFF2-40B4-BE49-F238E27FC236}">
                      <a16:creationId xmlns:a16="http://schemas.microsoft.com/office/drawing/2014/main" id="{43DF0F7D-390B-4495-8B6D-59CE2BE59A7C}"/>
                    </a:ext>
                  </a:extLst>
                </p:cNvPr>
                <p:cNvSpPr/>
                <p:nvPr/>
              </p:nvSpPr>
              <p:spPr>
                <a:xfrm>
                  <a:off x="4830530" y="4226236"/>
                  <a:ext cx="3124200" cy="1416633"/>
                </a:xfrm>
                <a:prstGeom prst="roundRect">
                  <a:avLst>
                    <a:gd name="adj" fmla="val 7400"/>
                  </a:avLst>
                </a:prstGeom>
                <a:solidFill>
                  <a:schemeClr val="accent2">
                    <a:alpha val="10000"/>
                  </a:schemeClr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>
                  <a:outerShdw blurRad="254000" dist="127000" algn="ctr" rotWithShape="0">
                    <a:schemeClr val="bg1">
                      <a:lumMod val="65000"/>
                      <a:alpha val="2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/>
                <a:p>
                  <a:pPr algn="ctr" defTabSz="914354"/>
                  <a:endParaRPr lang="zh-CN" altLang="en-US" sz="2000" b="1" dirty="0"/>
                </a:p>
              </p:txBody>
            </p:sp>
            <p:sp>
              <p:nvSpPr>
                <p:cNvPr id="16" name="文本框 15">
                  <a:extLst>
                    <a:ext uri="{FF2B5EF4-FFF2-40B4-BE49-F238E27FC236}">
                      <a16:creationId xmlns:a16="http://schemas.microsoft.com/office/drawing/2014/main" id="{49C6305B-21F6-4391-9F3B-571EE19D7FCE}"/>
                    </a:ext>
                  </a:extLst>
                </p:cNvPr>
                <p:cNvSpPr txBox="1"/>
                <p:nvPr/>
              </p:nvSpPr>
              <p:spPr>
                <a:xfrm>
                  <a:off x="4950208" y="4565221"/>
                  <a:ext cx="2921028" cy="369332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/>
                    <a:t>商业活动频繁</a:t>
                  </a:r>
                  <a:endParaRPr lang="en-US" altLang="zh-CN" sz="2000" b="1" dirty="0"/>
                </a:p>
              </p:txBody>
            </p:sp>
            <p:sp>
              <p:nvSpPr>
                <p:cNvPr id="17" name="文本框 16">
                  <a:extLst>
                    <a:ext uri="{FF2B5EF4-FFF2-40B4-BE49-F238E27FC236}">
                      <a16:creationId xmlns:a16="http://schemas.microsoft.com/office/drawing/2014/main" id="{18042433-3FDE-4CE4-B1CB-D753BFF77758}"/>
                    </a:ext>
                  </a:extLst>
                </p:cNvPr>
                <p:cNvSpPr txBox="1"/>
                <p:nvPr/>
              </p:nvSpPr>
              <p:spPr>
                <a:xfrm>
                  <a:off x="4950209" y="5010289"/>
                  <a:ext cx="2921028" cy="29482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zh-CN" altLang="en-US" sz="1200"/>
                    <a:t>商业繁荣带动整个区域的经济发展</a:t>
                  </a:r>
                  <a:endParaRPr lang="en-US" altLang="zh-CN" sz="1200" dirty="0"/>
                </a:p>
              </p:txBody>
            </p:sp>
            <p:grpSp>
              <p:nvGrpSpPr>
                <p:cNvPr id="21" name="组合 20">
                  <a:extLst>
                    <a:ext uri="{FF2B5EF4-FFF2-40B4-BE49-F238E27FC236}">
                      <a16:creationId xmlns:a16="http://schemas.microsoft.com/office/drawing/2014/main" id="{E819DB7D-4514-4450-A1AA-7006C9D51502}"/>
                    </a:ext>
                  </a:extLst>
                </p:cNvPr>
                <p:cNvGrpSpPr/>
                <p:nvPr/>
              </p:nvGrpSpPr>
              <p:grpSpPr>
                <a:xfrm>
                  <a:off x="4966855" y="3407870"/>
                  <a:ext cx="500759" cy="500756"/>
                  <a:chOff x="7881396" y="2794007"/>
                  <a:chExt cx="444222" cy="444220"/>
                </a:xfrm>
              </p:grpSpPr>
              <p:sp>
                <p:nvSpPr>
                  <p:cNvPr id="22" name="矩形: 圆角 21">
                    <a:extLst>
                      <a:ext uri="{FF2B5EF4-FFF2-40B4-BE49-F238E27FC236}">
                        <a16:creationId xmlns:a16="http://schemas.microsoft.com/office/drawing/2014/main" id="{223379E4-CF05-4EF4-8663-5C059631407D}"/>
                      </a:ext>
                    </a:extLst>
                  </p:cNvPr>
                  <p:cNvSpPr/>
                  <p:nvPr/>
                </p:nvSpPr>
                <p:spPr>
                  <a:xfrm>
                    <a:off x="7881396" y="2794007"/>
                    <a:ext cx="444222" cy="444220"/>
                  </a:xfrm>
                  <a:prstGeom prst="roundRect">
                    <a:avLst/>
                  </a:prstGeom>
                  <a:solidFill>
                    <a:schemeClr val="accent2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354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3" name="任意多边形: 形状 22">
                    <a:extLst>
                      <a:ext uri="{FF2B5EF4-FFF2-40B4-BE49-F238E27FC236}">
                        <a16:creationId xmlns:a16="http://schemas.microsoft.com/office/drawing/2014/main" id="{C080E0A1-C225-4892-8C9B-D6D08CADE74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019080" y="2913337"/>
                    <a:ext cx="168853" cy="205561"/>
                  </a:xfrm>
                  <a:custGeom>
                    <a:avLst/>
                    <a:gdLst>
                      <a:gd name="connsiteX0" fmla="*/ 283816 w 438150"/>
                      <a:gd name="connsiteY0" fmla="*/ 621 h 533400"/>
                      <a:gd name="connsiteX1" fmla="*/ 286102 w 438150"/>
                      <a:gd name="connsiteY1" fmla="*/ 716 h 533400"/>
                      <a:gd name="connsiteX2" fmla="*/ 286102 w 438150"/>
                      <a:gd name="connsiteY2" fmla="*/ 124446 h 533400"/>
                      <a:gd name="connsiteX3" fmla="*/ 286197 w 438150"/>
                      <a:gd name="connsiteY3" fmla="*/ 126160 h 533400"/>
                      <a:gd name="connsiteX4" fmla="*/ 314677 w 438150"/>
                      <a:gd name="connsiteY4" fmla="*/ 153021 h 533400"/>
                      <a:gd name="connsiteX5" fmla="*/ 314677 w 438150"/>
                      <a:gd name="connsiteY5" fmla="*/ 153021 h 533400"/>
                      <a:gd name="connsiteX6" fmla="*/ 438407 w 438150"/>
                      <a:gd name="connsiteY6" fmla="*/ 153021 h 533400"/>
                      <a:gd name="connsiteX7" fmla="*/ 438502 w 438150"/>
                      <a:gd name="connsiteY7" fmla="*/ 155307 h 533400"/>
                      <a:gd name="connsiteX8" fmla="*/ 438502 w 438150"/>
                      <a:gd name="connsiteY8" fmla="*/ 505446 h 533400"/>
                      <a:gd name="connsiteX9" fmla="*/ 409927 w 438150"/>
                      <a:gd name="connsiteY9" fmla="*/ 534021 h 533400"/>
                      <a:gd name="connsiteX10" fmla="*/ 28927 w 438150"/>
                      <a:gd name="connsiteY10" fmla="*/ 534021 h 533400"/>
                      <a:gd name="connsiteX11" fmla="*/ 352 w 438150"/>
                      <a:gd name="connsiteY11" fmla="*/ 505446 h 533400"/>
                      <a:gd name="connsiteX12" fmla="*/ 352 w 438150"/>
                      <a:gd name="connsiteY12" fmla="*/ 29196 h 533400"/>
                      <a:gd name="connsiteX13" fmla="*/ 28927 w 438150"/>
                      <a:gd name="connsiteY13" fmla="*/ 621 h 533400"/>
                      <a:gd name="connsiteX14" fmla="*/ 283816 w 438150"/>
                      <a:gd name="connsiteY14" fmla="*/ 621 h 533400"/>
                      <a:gd name="connsiteX15" fmla="*/ 248002 w 438150"/>
                      <a:gd name="connsiteY15" fmla="*/ 200646 h 533400"/>
                      <a:gd name="connsiteX16" fmla="*/ 152752 w 438150"/>
                      <a:gd name="connsiteY16" fmla="*/ 200646 h 533400"/>
                      <a:gd name="connsiteX17" fmla="*/ 152752 w 438150"/>
                      <a:gd name="connsiteY17" fmla="*/ 410196 h 533400"/>
                      <a:gd name="connsiteX18" fmla="*/ 171802 w 438150"/>
                      <a:gd name="connsiteY18" fmla="*/ 410196 h 533400"/>
                      <a:gd name="connsiteX19" fmla="*/ 171802 w 438150"/>
                      <a:gd name="connsiteY19" fmla="*/ 314946 h 533400"/>
                      <a:gd name="connsiteX20" fmla="*/ 248002 w 438150"/>
                      <a:gd name="connsiteY20" fmla="*/ 314946 h 533400"/>
                      <a:gd name="connsiteX21" fmla="*/ 250098 w 438150"/>
                      <a:gd name="connsiteY21" fmla="*/ 314946 h 533400"/>
                      <a:gd name="connsiteX22" fmla="*/ 305152 w 438150"/>
                      <a:gd name="connsiteY22" fmla="*/ 257796 h 533400"/>
                      <a:gd name="connsiteX23" fmla="*/ 248002 w 438150"/>
                      <a:gd name="connsiteY23" fmla="*/ 200646 h 533400"/>
                      <a:gd name="connsiteX24" fmla="*/ 248002 w 438150"/>
                      <a:gd name="connsiteY24" fmla="*/ 200646 h 533400"/>
                      <a:gd name="connsiteX25" fmla="*/ 248002 w 438150"/>
                      <a:gd name="connsiteY25" fmla="*/ 219696 h 533400"/>
                      <a:gd name="connsiteX26" fmla="*/ 286102 w 438150"/>
                      <a:gd name="connsiteY26" fmla="*/ 257796 h 533400"/>
                      <a:gd name="connsiteX27" fmla="*/ 248002 w 438150"/>
                      <a:gd name="connsiteY27" fmla="*/ 295896 h 533400"/>
                      <a:gd name="connsiteX28" fmla="*/ 248002 w 438150"/>
                      <a:gd name="connsiteY28" fmla="*/ 295896 h 533400"/>
                      <a:gd name="connsiteX29" fmla="*/ 171802 w 438150"/>
                      <a:gd name="connsiteY29" fmla="*/ 295896 h 533400"/>
                      <a:gd name="connsiteX30" fmla="*/ 171802 w 438150"/>
                      <a:gd name="connsiteY30" fmla="*/ 219696 h 533400"/>
                      <a:gd name="connsiteX31" fmla="*/ 248002 w 438150"/>
                      <a:gd name="connsiteY31" fmla="*/ 219696 h 533400"/>
                      <a:gd name="connsiteX32" fmla="*/ 428977 w 438150"/>
                      <a:gd name="connsiteY32" fmla="*/ 133971 h 533400"/>
                      <a:gd name="connsiteX33" fmla="*/ 314677 w 438150"/>
                      <a:gd name="connsiteY33" fmla="*/ 133971 h 533400"/>
                      <a:gd name="connsiteX34" fmla="*/ 313534 w 438150"/>
                      <a:gd name="connsiteY34" fmla="*/ 133876 h 533400"/>
                      <a:gd name="connsiteX35" fmla="*/ 305152 w 438150"/>
                      <a:gd name="connsiteY35" fmla="*/ 124446 h 533400"/>
                      <a:gd name="connsiteX36" fmla="*/ 305152 w 438150"/>
                      <a:gd name="connsiteY36" fmla="*/ 124446 h 533400"/>
                      <a:gd name="connsiteX37" fmla="*/ 305152 w 438150"/>
                      <a:gd name="connsiteY37" fmla="*/ 10146 h 533400"/>
                      <a:gd name="connsiteX38" fmla="*/ 428977 w 438150"/>
                      <a:gd name="connsiteY38" fmla="*/ 133971 h 533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438150" h="533400">
                        <a:moveTo>
                          <a:pt x="283816" y="621"/>
                        </a:moveTo>
                        <a:cubicBezTo>
                          <a:pt x="284578" y="621"/>
                          <a:pt x="285340" y="621"/>
                          <a:pt x="286102" y="716"/>
                        </a:cubicBezTo>
                        <a:lnTo>
                          <a:pt x="286102" y="124446"/>
                        </a:lnTo>
                        <a:lnTo>
                          <a:pt x="286197" y="126160"/>
                        </a:lnTo>
                        <a:cubicBezTo>
                          <a:pt x="287055" y="141115"/>
                          <a:pt x="299532" y="153021"/>
                          <a:pt x="314677" y="153021"/>
                        </a:cubicBezTo>
                        <a:lnTo>
                          <a:pt x="314677" y="153021"/>
                        </a:lnTo>
                        <a:lnTo>
                          <a:pt x="438407" y="153021"/>
                        </a:lnTo>
                        <a:cubicBezTo>
                          <a:pt x="438502" y="153783"/>
                          <a:pt x="438502" y="154545"/>
                          <a:pt x="438502" y="155307"/>
                        </a:cubicBezTo>
                        <a:lnTo>
                          <a:pt x="438502" y="505446"/>
                        </a:lnTo>
                        <a:cubicBezTo>
                          <a:pt x="438502" y="521257"/>
                          <a:pt x="425739" y="534021"/>
                          <a:pt x="409927" y="534021"/>
                        </a:cubicBezTo>
                        <a:lnTo>
                          <a:pt x="28927" y="534021"/>
                        </a:lnTo>
                        <a:cubicBezTo>
                          <a:pt x="13115" y="534021"/>
                          <a:pt x="352" y="521257"/>
                          <a:pt x="352" y="505446"/>
                        </a:cubicBezTo>
                        <a:lnTo>
                          <a:pt x="352" y="29196"/>
                        </a:lnTo>
                        <a:cubicBezTo>
                          <a:pt x="352" y="13385"/>
                          <a:pt x="13115" y="621"/>
                          <a:pt x="28927" y="621"/>
                        </a:cubicBezTo>
                        <a:lnTo>
                          <a:pt x="283816" y="621"/>
                        </a:lnTo>
                        <a:close/>
                        <a:moveTo>
                          <a:pt x="248002" y="200646"/>
                        </a:moveTo>
                        <a:lnTo>
                          <a:pt x="152752" y="200646"/>
                        </a:lnTo>
                        <a:lnTo>
                          <a:pt x="152752" y="410196"/>
                        </a:lnTo>
                        <a:lnTo>
                          <a:pt x="171802" y="410196"/>
                        </a:lnTo>
                        <a:lnTo>
                          <a:pt x="171802" y="314946"/>
                        </a:lnTo>
                        <a:lnTo>
                          <a:pt x="248002" y="314946"/>
                        </a:lnTo>
                        <a:lnTo>
                          <a:pt x="250098" y="314946"/>
                        </a:lnTo>
                        <a:cubicBezTo>
                          <a:pt x="280673" y="313803"/>
                          <a:pt x="305152" y="288657"/>
                          <a:pt x="305152" y="257796"/>
                        </a:cubicBezTo>
                        <a:cubicBezTo>
                          <a:pt x="305152" y="226268"/>
                          <a:pt x="279530" y="200646"/>
                          <a:pt x="248002" y="200646"/>
                        </a:cubicBezTo>
                        <a:lnTo>
                          <a:pt x="248002" y="200646"/>
                        </a:lnTo>
                        <a:close/>
                        <a:moveTo>
                          <a:pt x="248002" y="219696"/>
                        </a:moveTo>
                        <a:cubicBezTo>
                          <a:pt x="269052" y="219696"/>
                          <a:pt x="286102" y="236746"/>
                          <a:pt x="286102" y="257796"/>
                        </a:cubicBezTo>
                        <a:cubicBezTo>
                          <a:pt x="286102" y="278846"/>
                          <a:pt x="269052" y="295896"/>
                          <a:pt x="248002" y="295896"/>
                        </a:cubicBezTo>
                        <a:lnTo>
                          <a:pt x="248002" y="295896"/>
                        </a:lnTo>
                        <a:lnTo>
                          <a:pt x="171802" y="295896"/>
                        </a:lnTo>
                        <a:lnTo>
                          <a:pt x="171802" y="219696"/>
                        </a:lnTo>
                        <a:lnTo>
                          <a:pt x="248002" y="219696"/>
                        </a:lnTo>
                        <a:close/>
                        <a:moveTo>
                          <a:pt x="428977" y="133971"/>
                        </a:moveTo>
                        <a:lnTo>
                          <a:pt x="314677" y="133971"/>
                        </a:lnTo>
                        <a:lnTo>
                          <a:pt x="313534" y="133876"/>
                        </a:lnTo>
                        <a:cubicBezTo>
                          <a:pt x="308772" y="133304"/>
                          <a:pt x="305152" y="129304"/>
                          <a:pt x="305152" y="124446"/>
                        </a:cubicBezTo>
                        <a:lnTo>
                          <a:pt x="305152" y="124446"/>
                        </a:lnTo>
                        <a:lnTo>
                          <a:pt x="305152" y="10146"/>
                        </a:lnTo>
                        <a:lnTo>
                          <a:pt x="428977" y="13397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0" name="组合 29">
                <a:extLst>
                  <a:ext uri="{FF2B5EF4-FFF2-40B4-BE49-F238E27FC236}">
                    <a16:creationId xmlns:a16="http://schemas.microsoft.com/office/drawing/2014/main" id="{4A4862CC-CE0A-4F6B-BB38-DB7CD905FF8C}"/>
                  </a:ext>
                </a:extLst>
              </p:cNvPr>
              <p:cNvGrpSpPr/>
              <p:nvPr/>
            </p:nvGrpSpPr>
            <p:grpSpPr>
              <a:xfrm>
                <a:off x="7918856" y="3407870"/>
                <a:ext cx="3124200" cy="2233503"/>
                <a:chOff x="8394700" y="3407870"/>
                <a:chExt cx="3124200" cy="2233503"/>
              </a:xfrm>
            </p:grpSpPr>
            <p:sp>
              <p:nvSpPr>
                <p:cNvPr id="24" name="矩形: 圆角 23">
                  <a:extLst>
                    <a:ext uri="{FF2B5EF4-FFF2-40B4-BE49-F238E27FC236}">
                      <a16:creationId xmlns:a16="http://schemas.microsoft.com/office/drawing/2014/main" id="{8E946B0F-7729-4CC2-98AF-B1A0A8139FDE}"/>
                    </a:ext>
                  </a:extLst>
                </p:cNvPr>
                <p:cNvSpPr/>
                <p:nvPr/>
              </p:nvSpPr>
              <p:spPr>
                <a:xfrm>
                  <a:off x="8394700" y="4224740"/>
                  <a:ext cx="3124200" cy="1416633"/>
                </a:xfrm>
                <a:prstGeom prst="roundRect">
                  <a:avLst>
                    <a:gd name="adj" fmla="val 7400"/>
                  </a:avLst>
                </a:prstGeom>
                <a:solidFill>
                  <a:schemeClr val="accent3">
                    <a:alpha val="10000"/>
                  </a:schemeClr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>
                  <a:outerShdw blurRad="254000" dist="127000" algn="ctr" rotWithShape="0">
                    <a:schemeClr val="bg1">
                      <a:lumMod val="65000"/>
                      <a:alpha val="2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/>
                <a:p>
                  <a:pPr algn="ctr" defTabSz="914354"/>
                  <a:endParaRPr lang="zh-CN" altLang="en-US" sz="2000" b="1" dirty="0"/>
                </a:p>
              </p:txBody>
            </p:sp>
            <p:sp>
              <p:nvSpPr>
                <p:cNvPr id="25" name="文本框 24">
                  <a:extLst>
                    <a:ext uri="{FF2B5EF4-FFF2-40B4-BE49-F238E27FC236}">
                      <a16:creationId xmlns:a16="http://schemas.microsoft.com/office/drawing/2014/main" id="{4BE86797-BBDF-465E-AF9D-B70B5C05B8A5}"/>
                    </a:ext>
                  </a:extLst>
                </p:cNvPr>
                <p:cNvSpPr txBox="1"/>
                <p:nvPr/>
              </p:nvSpPr>
              <p:spPr>
                <a:xfrm>
                  <a:off x="8514378" y="4563725"/>
                  <a:ext cx="2921028" cy="369332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/>
                    <a:t>手工业发达</a:t>
                  </a:r>
                  <a:endParaRPr lang="en-US" altLang="zh-CN" sz="2000" b="1" dirty="0"/>
                </a:p>
              </p:txBody>
            </p:sp>
            <p:sp>
              <p:nvSpPr>
                <p:cNvPr id="26" name="文本框 25">
                  <a:extLst>
                    <a:ext uri="{FF2B5EF4-FFF2-40B4-BE49-F238E27FC236}">
                      <a16:creationId xmlns:a16="http://schemas.microsoft.com/office/drawing/2014/main" id="{C1FFAA9A-4A91-41F4-94BF-A7A34FC36E65}"/>
                    </a:ext>
                  </a:extLst>
                </p:cNvPr>
                <p:cNvSpPr txBox="1"/>
                <p:nvPr/>
              </p:nvSpPr>
              <p:spPr>
                <a:xfrm>
                  <a:off x="8514379" y="5008793"/>
                  <a:ext cx="2921028" cy="29482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zh-CN" altLang="en-US" sz="1200" dirty="0"/>
                    <a:t>手工业制造商业贸易中的精品</a:t>
                  </a:r>
                  <a:endParaRPr lang="en-US" altLang="zh-CN" sz="1200" dirty="0"/>
                </a:p>
              </p:txBody>
            </p:sp>
            <p:grpSp>
              <p:nvGrpSpPr>
                <p:cNvPr id="27" name="组合 26">
                  <a:extLst>
                    <a:ext uri="{FF2B5EF4-FFF2-40B4-BE49-F238E27FC236}">
                      <a16:creationId xmlns:a16="http://schemas.microsoft.com/office/drawing/2014/main" id="{C35886FD-87BB-4E5D-ACA7-1CFB72166862}"/>
                    </a:ext>
                  </a:extLst>
                </p:cNvPr>
                <p:cNvGrpSpPr/>
                <p:nvPr/>
              </p:nvGrpSpPr>
              <p:grpSpPr>
                <a:xfrm>
                  <a:off x="8514374" y="3407870"/>
                  <a:ext cx="500759" cy="500756"/>
                  <a:chOff x="3866383" y="2794007"/>
                  <a:chExt cx="444222" cy="444220"/>
                </a:xfrm>
              </p:grpSpPr>
              <p:sp>
                <p:nvSpPr>
                  <p:cNvPr id="28" name="矩形: 圆角 27">
                    <a:extLst>
                      <a:ext uri="{FF2B5EF4-FFF2-40B4-BE49-F238E27FC236}">
                        <a16:creationId xmlns:a16="http://schemas.microsoft.com/office/drawing/2014/main" id="{CFE02654-B068-4E95-9454-7811B6CE5418}"/>
                      </a:ext>
                    </a:extLst>
                  </p:cNvPr>
                  <p:cNvSpPr/>
                  <p:nvPr/>
                </p:nvSpPr>
                <p:spPr>
                  <a:xfrm>
                    <a:off x="3866383" y="2794007"/>
                    <a:ext cx="444222" cy="444220"/>
                  </a:xfrm>
                  <a:prstGeom prst="roundRect">
                    <a:avLst/>
                  </a:prstGeom>
                  <a:solidFill>
                    <a:schemeClr val="accent3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354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任意多边形: 形状 28">
                    <a:extLst>
                      <a:ext uri="{FF2B5EF4-FFF2-40B4-BE49-F238E27FC236}">
                        <a16:creationId xmlns:a16="http://schemas.microsoft.com/office/drawing/2014/main" id="{FF3E29B6-DB8E-4BBA-A33A-07933058483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85714" y="2939032"/>
                    <a:ext cx="205561" cy="154170"/>
                  </a:xfrm>
                  <a:custGeom>
                    <a:avLst/>
                    <a:gdLst>
                      <a:gd name="connsiteX0" fmla="*/ 505433 w 533400"/>
                      <a:gd name="connsiteY0" fmla="*/ 621 h 400050"/>
                      <a:gd name="connsiteX1" fmla="*/ 534008 w 533400"/>
                      <a:gd name="connsiteY1" fmla="*/ 29196 h 400050"/>
                      <a:gd name="connsiteX2" fmla="*/ 534008 w 533400"/>
                      <a:gd name="connsiteY2" fmla="*/ 372096 h 400050"/>
                      <a:gd name="connsiteX3" fmla="*/ 505433 w 533400"/>
                      <a:gd name="connsiteY3" fmla="*/ 400671 h 400050"/>
                      <a:gd name="connsiteX4" fmla="*/ 29183 w 533400"/>
                      <a:gd name="connsiteY4" fmla="*/ 400671 h 400050"/>
                      <a:gd name="connsiteX5" fmla="*/ 608 w 533400"/>
                      <a:gd name="connsiteY5" fmla="*/ 372096 h 400050"/>
                      <a:gd name="connsiteX6" fmla="*/ 608 w 533400"/>
                      <a:gd name="connsiteY6" fmla="*/ 29196 h 400050"/>
                      <a:gd name="connsiteX7" fmla="*/ 29183 w 533400"/>
                      <a:gd name="connsiteY7" fmla="*/ 621 h 400050"/>
                      <a:gd name="connsiteX8" fmla="*/ 505433 w 533400"/>
                      <a:gd name="connsiteY8" fmla="*/ 621 h 400050"/>
                      <a:gd name="connsiteX9" fmla="*/ 391419 w 533400"/>
                      <a:gd name="connsiteY9" fmla="*/ 198646 h 400050"/>
                      <a:gd name="connsiteX10" fmla="*/ 351414 w 533400"/>
                      <a:gd name="connsiteY10" fmla="*/ 204170 h 400050"/>
                      <a:gd name="connsiteX11" fmla="*/ 351414 w 533400"/>
                      <a:gd name="connsiteY11" fmla="*/ 204170 h 400050"/>
                      <a:gd name="connsiteX12" fmla="*/ 267118 w 533400"/>
                      <a:gd name="connsiteY12" fmla="*/ 315613 h 400050"/>
                      <a:gd name="connsiteX13" fmla="*/ 264641 w 533400"/>
                      <a:gd name="connsiteY13" fmla="*/ 318470 h 400050"/>
                      <a:gd name="connsiteX14" fmla="*/ 224255 w 533400"/>
                      <a:gd name="connsiteY14" fmla="*/ 318756 h 400050"/>
                      <a:gd name="connsiteX15" fmla="*/ 224255 w 533400"/>
                      <a:gd name="connsiteY15" fmla="*/ 318756 h 400050"/>
                      <a:gd name="connsiteX16" fmla="*/ 162152 w 533400"/>
                      <a:gd name="connsiteY16" fmla="*/ 257415 h 400050"/>
                      <a:gd name="connsiteX17" fmla="*/ 160247 w 533400"/>
                      <a:gd name="connsiteY17" fmla="*/ 255701 h 400050"/>
                      <a:gd name="connsiteX18" fmla="*/ 120052 w 533400"/>
                      <a:gd name="connsiteY18" fmla="*/ 259606 h 400050"/>
                      <a:gd name="connsiteX19" fmla="*/ 120052 w 533400"/>
                      <a:gd name="connsiteY19" fmla="*/ 259606 h 400050"/>
                      <a:gd name="connsiteX20" fmla="*/ 32517 w 533400"/>
                      <a:gd name="connsiteY20" fmla="*/ 366095 h 400050"/>
                      <a:gd name="connsiteX21" fmla="*/ 30326 w 533400"/>
                      <a:gd name="connsiteY21" fmla="*/ 372096 h 400050"/>
                      <a:gd name="connsiteX22" fmla="*/ 39851 w 533400"/>
                      <a:gd name="connsiteY22" fmla="*/ 381621 h 400050"/>
                      <a:gd name="connsiteX23" fmla="*/ 39851 w 533400"/>
                      <a:gd name="connsiteY23" fmla="*/ 381621 h 400050"/>
                      <a:gd name="connsiteX24" fmla="*/ 497242 w 533400"/>
                      <a:gd name="connsiteY24" fmla="*/ 381621 h 400050"/>
                      <a:gd name="connsiteX25" fmla="*/ 502480 w 533400"/>
                      <a:gd name="connsiteY25" fmla="*/ 380002 h 400050"/>
                      <a:gd name="connsiteX26" fmla="*/ 505147 w 533400"/>
                      <a:gd name="connsiteY26" fmla="*/ 366762 h 400050"/>
                      <a:gd name="connsiteX27" fmla="*/ 505147 w 533400"/>
                      <a:gd name="connsiteY27" fmla="*/ 366762 h 400050"/>
                      <a:gd name="connsiteX28" fmla="*/ 397991 w 533400"/>
                      <a:gd name="connsiteY28" fmla="*/ 205504 h 400050"/>
                      <a:gd name="connsiteX29" fmla="*/ 391419 w 533400"/>
                      <a:gd name="connsiteY29" fmla="*/ 198646 h 400050"/>
                      <a:gd name="connsiteX30" fmla="*/ 95858 w 533400"/>
                      <a:gd name="connsiteY30" fmla="*/ 57771 h 400050"/>
                      <a:gd name="connsiteX31" fmla="*/ 57758 w 533400"/>
                      <a:gd name="connsiteY31" fmla="*/ 95871 h 400050"/>
                      <a:gd name="connsiteX32" fmla="*/ 95858 w 533400"/>
                      <a:gd name="connsiteY32" fmla="*/ 133971 h 400050"/>
                      <a:gd name="connsiteX33" fmla="*/ 133958 w 533400"/>
                      <a:gd name="connsiteY33" fmla="*/ 95871 h 400050"/>
                      <a:gd name="connsiteX34" fmla="*/ 95858 w 533400"/>
                      <a:gd name="connsiteY34" fmla="*/ 57771 h 400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533400" h="400050">
                        <a:moveTo>
                          <a:pt x="505433" y="621"/>
                        </a:moveTo>
                        <a:cubicBezTo>
                          <a:pt x="521245" y="621"/>
                          <a:pt x="534008" y="13385"/>
                          <a:pt x="534008" y="29196"/>
                        </a:cubicBezTo>
                        <a:lnTo>
                          <a:pt x="534008" y="372096"/>
                        </a:lnTo>
                        <a:cubicBezTo>
                          <a:pt x="534008" y="387907"/>
                          <a:pt x="521245" y="400671"/>
                          <a:pt x="505433" y="400671"/>
                        </a:cubicBezTo>
                        <a:lnTo>
                          <a:pt x="29183" y="400671"/>
                        </a:lnTo>
                        <a:cubicBezTo>
                          <a:pt x="13371" y="400671"/>
                          <a:pt x="608" y="387907"/>
                          <a:pt x="608" y="372096"/>
                        </a:cubicBezTo>
                        <a:lnTo>
                          <a:pt x="608" y="29196"/>
                        </a:lnTo>
                        <a:cubicBezTo>
                          <a:pt x="608" y="13385"/>
                          <a:pt x="13371" y="621"/>
                          <a:pt x="29183" y="621"/>
                        </a:cubicBezTo>
                        <a:lnTo>
                          <a:pt x="505433" y="621"/>
                        </a:lnTo>
                        <a:close/>
                        <a:moveTo>
                          <a:pt x="391419" y="198646"/>
                        </a:moveTo>
                        <a:cubicBezTo>
                          <a:pt x="378846" y="189121"/>
                          <a:pt x="360939" y="191597"/>
                          <a:pt x="351414" y="204170"/>
                        </a:cubicBezTo>
                        <a:lnTo>
                          <a:pt x="351414" y="204170"/>
                        </a:lnTo>
                        <a:lnTo>
                          <a:pt x="267118" y="315613"/>
                        </a:lnTo>
                        <a:cubicBezTo>
                          <a:pt x="266355" y="316660"/>
                          <a:pt x="265498" y="317518"/>
                          <a:pt x="264641" y="318470"/>
                        </a:cubicBezTo>
                        <a:cubicBezTo>
                          <a:pt x="253592" y="329710"/>
                          <a:pt x="235495" y="329805"/>
                          <a:pt x="224255" y="318756"/>
                        </a:cubicBezTo>
                        <a:lnTo>
                          <a:pt x="224255" y="318756"/>
                        </a:lnTo>
                        <a:lnTo>
                          <a:pt x="162152" y="257415"/>
                        </a:lnTo>
                        <a:cubicBezTo>
                          <a:pt x="161485" y="256844"/>
                          <a:pt x="160914" y="256177"/>
                          <a:pt x="160247" y="255701"/>
                        </a:cubicBezTo>
                        <a:cubicBezTo>
                          <a:pt x="148055" y="245699"/>
                          <a:pt x="130053" y="247414"/>
                          <a:pt x="120052" y="259606"/>
                        </a:cubicBezTo>
                        <a:lnTo>
                          <a:pt x="120052" y="259606"/>
                        </a:lnTo>
                        <a:lnTo>
                          <a:pt x="32517" y="366095"/>
                        </a:lnTo>
                        <a:cubicBezTo>
                          <a:pt x="31088" y="367810"/>
                          <a:pt x="30326" y="369905"/>
                          <a:pt x="30326" y="372096"/>
                        </a:cubicBezTo>
                        <a:cubicBezTo>
                          <a:pt x="30326" y="377335"/>
                          <a:pt x="34612" y="381621"/>
                          <a:pt x="39851" y="381621"/>
                        </a:cubicBezTo>
                        <a:lnTo>
                          <a:pt x="39851" y="381621"/>
                        </a:lnTo>
                        <a:lnTo>
                          <a:pt x="497242" y="381621"/>
                        </a:lnTo>
                        <a:cubicBezTo>
                          <a:pt x="499146" y="381621"/>
                          <a:pt x="500956" y="381050"/>
                          <a:pt x="502480" y="380002"/>
                        </a:cubicBezTo>
                        <a:cubicBezTo>
                          <a:pt x="506862" y="377049"/>
                          <a:pt x="508005" y="371144"/>
                          <a:pt x="505147" y="366762"/>
                        </a:cubicBezTo>
                        <a:lnTo>
                          <a:pt x="505147" y="366762"/>
                        </a:lnTo>
                        <a:lnTo>
                          <a:pt x="397991" y="205504"/>
                        </a:lnTo>
                        <a:cubicBezTo>
                          <a:pt x="396181" y="202932"/>
                          <a:pt x="393990" y="200551"/>
                          <a:pt x="391419" y="198646"/>
                        </a:cubicBezTo>
                        <a:close/>
                        <a:moveTo>
                          <a:pt x="95858" y="57771"/>
                        </a:moveTo>
                        <a:cubicBezTo>
                          <a:pt x="74808" y="57771"/>
                          <a:pt x="57758" y="74821"/>
                          <a:pt x="57758" y="95871"/>
                        </a:cubicBezTo>
                        <a:cubicBezTo>
                          <a:pt x="57758" y="116921"/>
                          <a:pt x="74808" y="133971"/>
                          <a:pt x="95858" y="133971"/>
                        </a:cubicBezTo>
                        <a:cubicBezTo>
                          <a:pt x="116908" y="133971"/>
                          <a:pt x="133958" y="116921"/>
                          <a:pt x="133958" y="95871"/>
                        </a:cubicBezTo>
                        <a:cubicBezTo>
                          <a:pt x="133958" y="74821"/>
                          <a:pt x="116908" y="57771"/>
                          <a:pt x="95858" y="577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/>
                  <a:lstStyle/>
                  <a:p>
                    <a:endParaRPr lang="zh-CN" altLang="en-US" dirty="0"/>
                  </a:p>
                </p:txBody>
              </p:sp>
            </p:grpSp>
          </p:grp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A7BE108E-08D1-D167-716F-22DDF2D1D237}"/>
                </a:ext>
              </a:extLst>
            </p:cNvPr>
            <p:cNvGrpSpPr/>
            <p:nvPr/>
          </p:nvGrpSpPr>
          <p:grpSpPr>
            <a:xfrm>
              <a:off x="894750" y="2348426"/>
              <a:ext cx="9801159" cy="516423"/>
              <a:chOff x="894750" y="1372454"/>
              <a:chExt cx="9801159" cy="516423"/>
            </a:xfrm>
          </p:grpSpPr>
          <p:sp>
            <p:nvSpPr>
              <p:cNvPr id="3" name="文本框 2">
                <a:extLst>
                  <a:ext uri="{FF2B5EF4-FFF2-40B4-BE49-F238E27FC236}">
                    <a16:creationId xmlns:a16="http://schemas.microsoft.com/office/drawing/2014/main" id="{44F368B1-5101-4A55-893C-5C60EC35CA6A}"/>
                  </a:ext>
                </a:extLst>
              </p:cNvPr>
              <p:cNvSpPr txBox="1"/>
              <p:nvPr/>
            </p:nvSpPr>
            <p:spPr>
              <a:xfrm>
                <a:off x="894750" y="1427212"/>
                <a:ext cx="5709249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defTabSz="91376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25000"/>
                  <a:buFontTx/>
                  <a:buNone/>
                  <a:defRPr/>
                </a:pPr>
                <a:r>
                  <a:rPr kumimoji="0" lang="zh-CN" altLang="en-US" sz="2400" b="1" i="0" u="none" strike="noStrike" kern="1200" cap="none" spc="0" normalizeH="0" baseline="0" noProof="0" dirty="0">
                    <a:solidFill>
                      <a:schemeClr val="tx1"/>
                    </a:solidFill>
                  </a:rPr>
                  <a:t>海外贸易促进南方经济繁荣</a:t>
                </a:r>
                <a:endParaRPr kumimoji="0" lang="en-US" altLang="zh-CN" sz="2400" b="1" i="0" u="none" strike="noStrike" kern="1200" cap="none" spc="0" normalizeH="0" baseline="0" noProof="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D6702B98-3F25-4BCA-B33E-54FE8A272339}"/>
                  </a:ext>
                </a:extLst>
              </p:cNvPr>
              <p:cNvSpPr txBox="1"/>
              <p:nvPr/>
            </p:nvSpPr>
            <p:spPr>
              <a:xfrm>
                <a:off x="7571709" y="1372454"/>
                <a:ext cx="3124200" cy="5164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lnSpc>
                    <a:spcPts val="1500"/>
                  </a:lnSpc>
                  <a:defRPr sz="1200"/>
                </a:lvl1pPr>
              </a:lstStyle>
              <a:p>
                <a:pPr>
                  <a:lnSpc>
                    <a:spcPct val="120000"/>
                  </a:lnSpc>
                </a:pPr>
                <a:r>
                  <a:rPr lang="zh-CN" altLang="en-US" sz="1200"/>
                  <a:t>五代十国时期南方的闽、吴、越等地区由于积极参与海外贸易，经济得到了快速发展。</a:t>
                </a:r>
                <a:endParaRPr lang="en-US" altLang="zh-CN" sz="1200" dirty="0"/>
              </a:p>
            </p:txBody>
          </p:sp>
        </p:grpSp>
      </p:grpSp>
      <p:sp>
        <p:nvSpPr>
          <p:cNvPr id="34" name="标题 3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南方经济繁荣</a:t>
            </a:r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1672807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组合 22">
            <a:extLst>
              <a:ext uri="{FF2B5EF4-FFF2-40B4-BE49-F238E27FC236}">
                <a16:creationId xmlns:a16="http://schemas.microsoft.com/office/drawing/2014/main" id="{F6E5E9A3-93BF-E89F-EDC0-123DBDC6AF0D}"/>
              </a:ext>
            </a:extLst>
          </p:cNvPr>
          <p:cNvGrpSpPr/>
          <p:nvPr/>
        </p:nvGrpSpPr>
        <p:grpSpPr>
          <a:xfrm>
            <a:off x="681888" y="2100778"/>
            <a:ext cx="10837012" cy="2892201"/>
            <a:chOff x="866899" y="1999178"/>
            <a:chExt cx="10837012" cy="2892201"/>
          </a:xfrm>
        </p:grpSpPr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B4B805B5-AC89-2266-6BF5-E8BD4DCFF20D}"/>
                </a:ext>
              </a:extLst>
            </p:cNvPr>
            <p:cNvGrpSpPr/>
            <p:nvPr/>
          </p:nvGrpSpPr>
          <p:grpSpPr>
            <a:xfrm>
              <a:off x="5800437" y="1999178"/>
              <a:ext cx="5903474" cy="2892201"/>
              <a:chOff x="5800437" y="1999178"/>
              <a:chExt cx="5903474" cy="2892201"/>
            </a:xfrm>
          </p:grpSpPr>
          <p:grpSp>
            <p:nvGrpSpPr>
              <p:cNvPr id="19" name="组合 18">
                <a:extLst>
                  <a:ext uri="{FF2B5EF4-FFF2-40B4-BE49-F238E27FC236}">
                    <a16:creationId xmlns:a16="http://schemas.microsoft.com/office/drawing/2014/main" id="{76B6E20C-7BB8-BE4E-9A6B-F4782C30C4B3}"/>
                  </a:ext>
                </a:extLst>
              </p:cNvPr>
              <p:cNvGrpSpPr/>
              <p:nvPr/>
            </p:nvGrpSpPr>
            <p:grpSpPr>
              <a:xfrm>
                <a:off x="9597723" y="1999178"/>
                <a:ext cx="2106188" cy="2892201"/>
                <a:chOff x="9597723" y="1999178"/>
                <a:chExt cx="2106188" cy="2892201"/>
              </a:xfrm>
            </p:grpSpPr>
            <p:sp>
              <p:nvSpPr>
                <p:cNvPr id="4" name="椭圆 3">
                  <a:extLst>
                    <a:ext uri="{FF2B5EF4-FFF2-40B4-BE49-F238E27FC236}">
                      <a16:creationId xmlns:a16="http://schemas.microsoft.com/office/drawing/2014/main" id="{0917ED73-1FAB-4378-A948-853C4FD475DD}"/>
                    </a:ext>
                  </a:extLst>
                </p:cNvPr>
                <p:cNvSpPr/>
                <p:nvPr/>
              </p:nvSpPr>
              <p:spPr>
                <a:xfrm>
                  <a:off x="9597723" y="1999178"/>
                  <a:ext cx="2106188" cy="2106188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" name="文本框 9">
                  <a:extLst>
                    <a:ext uri="{FF2B5EF4-FFF2-40B4-BE49-F238E27FC236}">
                      <a16:creationId xmlns:a16="http://schemas.microsoft.com/office/drawing/2014/main" id="{BDC825B5-93B5-55A0-3C12-EF8B9415C4CF}"/>
                    </a:ext>
                  </a:extLst>
                </p:cNvPr>
                <p:cNvSpPr txBox="1"/>
                <p:nvPr/>
              </p:nvSpPr>
              <p:spPr>
                <a:xfrm>
                  <a:off x="9805267" y="4374956"/>
                  <a:ext cx="1702622" cy="516423"/>
                </a:xfrm>
                <a:prstGeom prst="rect">
                  <a:avLst/>
                </a:prstGeom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>
                    <a:lnSpc>
                      <a:spcPts val="1500"/>
                    </a:lnSpc>
                    <a:defRPr sz="1200"/>
                  </a:lvl1pPr>
                </a:lstStyle>
                <a:p>
                  <a:pPr algn="ctr">
                    <a:lnSpc>
                      <a:spcPct val="120000"/>
                    </a:lnSpc>
                  </a:pPr>
                  <a:r>
                    <a:rPr lang="zh-CN" altLang="en-US" sz="1200"/>
                    <a:t>商业和农业受到战乱影响</a:t>
                  </a:r>
                  <a:endParaRPr lang="en-US" altLang="zh-CN" sz="1200" dirty="0"/>
                </a:p>
              </p:txBody>
            </p:sp>
            <p:sp>
              <p:nvSpPr>
                <p:cNvPr id="15" name="文本框 14">
                  <a:extLst>
                    <a:ext uri="{FF2B5EF4-FFF2-40B4-BE49-F238E27FC236}">
                      <a16:creationId xmlns:a16="http://schemas.microsoft.com/office/drawing/2014/main" id="{FB5779ED-0F6B-8767-DC26-D5D7F6FD6A49}"/>
                    </a:ext>
                  </a:extLst>
                </p:cNvPr>
                <p:cNvSpPr txBox="1"/>
                <p:nvPr/>
              </p:nvSpPr>
              <p:spPr>
                <a:xfrm>
                  <a:off x="9890346" y="2571847"/>
                  <a:ext cx="1520941" cy="61939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r>
                    <a:rPr lang="en-US" altLang="zh-CN" sz="3200" b="1" dirty="0">
                      <a:solidFill>
                        <a:srgbClr val="FFFFFF"/>
                      </a:solidFill>
                    </a:rPr>
                    <a:t>03</a:t>
                  </a:r>
                </a:p>
              </p:txBody>
            </p:sp>
            <p:sp>
              <p:nvSpPr>
                <p:cNvPr id="16" name="文本框 15">
                  <a:extLst>
                    <a:ext uri="{FF2B5EF4-FFF2-40B4-BE49-F238E27FC236}">
                      <a16:creationId xmlns:a16="http://schemas.microsoft.com/office/drawing/2014/main" id="{D1EABC47-A3B7-8BDE-4561-E77F1F7A272F}"/>
                    </a:ext>
                  </a:extLst>
                </p:cNvPr>
                <p:cNvSpPr txBox="1"/>
                <p:nvPr/>
              </p:nvSpPr>
              <p:spPr>
                <a:xfrm>
                  <a:off x="9698616" y="3152981"/>
                  <a:ext cx="1904403" cy="325999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>
                  <a:defPPr>
                    <a:defRPr lang="zh-CN"/>
                  </a:defPPr>
                  <a:lvl1pPr>
                    <a:defRPr sz="1400" b="1">
                      <a:solidFill>
                        <a:srgbClr val="FFFFFF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</a:pPr>
                  <a:r>
                    <a:rPr lang="zh-CN" altLang="en-US" sz="2000"/>
                    <a:t>经济发展受阻</a:t>
                  </a:r>
                  <a:endParaRPr lang="en-US" altLang="zh-CN" sz="2000" dirty="0"/>
                </a:p>
              </p:txBody>
            </p:sp>
          </p:grpSp>
          <p:grpSp>
            <p:nvGrpSpPr>
              <p:cNvPr id="20" name="组合 19">
                <a:extLst>
                  <a:ext uri="{FF2B5EF4-FFF2-40B4-BE49-F238E27FC236}">
                    <a16:creationId xmlns:a16="http://schemas.microsoft.com/office/drawing/2014/main" id="{81FFD344-8E95-ACC9-5350-BED9BF060241}"/>
                  </a:ext>
                </a:extLst>
              </p:cNvPr>
              <p:cNvGrpSpPr/>
              <p:nvPr/>
            </p:nvGrpSpPr>
            <p:grpSpPr>
              <a:xfrm>
                <a:off x="7699079" y="1999178"/>
                <a:ext cx="2106188" cy="2892201"/>
                <a:chOff x="7699079" y="1999178"/>
                <a:chExt cx="2106188" cy="2892201"/>
              </a:xfrm>
            </p:grpSpPr>
            <p:sp>
              <p:nvSpPr>
                <p:cNvPr id="5" name="椭圆 4">
                  <a:extLst>
                    <a:ext uri="{FF2B5EF4-FFF2-40B4-BE49-F238E27FC236}">
                      <a16:creationId xmlns:a16="http://schemas.microsoft.com/office/drawing/2014/main" id="{2D92145B-5D4C-50E8-65F4-C5E7CD8AF927}"/>
                    </a:ext>
                  </a:extLst>
                </p:cNvPr>
                <p:cNvSpPr/>
                <p:nvPr/>
              </p:nvSpPr>
              <p:spPr>
                <a:xfrm>
                  <a:off x="7699079" y="1999178"/>
                  <a:ext cx="2106188" cy="210618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" name="文本框 8">
                  <a:extLst>
                    <a:ext uri="{FF2B5EF4-FFF2-40B4-BE49-F238E27FC236}">
                      <a16:creationId xmlns:a16="http://schemas.microsoft.com/office/drawing/2014/main" id="{AC862153-6596-90F2-017A-ECBCAD3AB954}"/>
                    </a:ext>
                  </a:extLst>
                </p:cNvPr>
                <p:cNvSpPr txBox="1"/>
                <p:nvPr/>
              </p:nvSpPr>
              <p:spPr>
                <a:xfrm>
                  <a:off x="7931609" y="4374956"/>
                  <a:ext cx="1702622" cy="516423"/>
                </a:xfrm>
                <a:prstGeom prst="rect">
                  <a:avLst/>
                </a:prstGeom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>
                    <a:lnSpc>
                      <a:spcPts val="1500"/>
                    </a:lnSpc>
                    <a:defRPr sz="1200"/>
                  </a:lvl1pPr>
                </a:lstStyle>
                <a:p>
                  <a:pPr algn="ctr">
                    <a:lnSpc>
                      <a:spcPct val="120000"/>
                    </a:lnSpc>
                  </a:pPr>
                  <a:r>
                    <a:rPr lang="zh-CN" altLang="en-US" sz="1200"/>
                    <a:t>治安恶化，民众生活困苦</a:t>
                  </a:r>
                  <a:endParaRPr lang="en-US" altLang="zh-CN" sz="1200" dirty="0"/>
                </a:p>
              </p:txBody>
            </p:sp>
            <p:sp>
              <p:nvSpPr>
                <p:cNvPr id="13" name="文本框 12">
                  <a:extLst>
                    <a:ext uri="{FF2B5EF4-FFF2-40B4-BE49-F238E27FC236}">
                      <a16:creationId xmlns:a16="http://schemas.microsoft.com/office/drawing/2014/main" id="{B4826AB8-657A-F103-D8EB-F54D135068DF}"/>
                    </a:ext>
                  </a:extLst>
                </p:cNvPr>
                <p:cNvSpPr txBox="1"/>
                <p:nvPr/>
              </p:nvSpPr>
              <p:spPr>
                <a:xfrm>
                  <a:off x="7991703" y="2571847"/>
                  <a:ext cx="1520941" cy="61939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r>
                    <a:rPr lang="en-US" altLang="zh-CN" sz="3200" b="1">
                      <a:solidFill>
                        <a:srgbClr val="FFFFFF"/>
                      </a:solidFill>
                    </a:rPr>
                    <a:t>02</a:t>
                  </a:r>
                  <a:endParaRPr lang="en-US" altLang="zh-CN" sz="3200" b="1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" name="文本框 13">
                  <a:extLst>
                    <a:ext uri="{FF2B5EF4-FFF2-40B4-BE49-F238E27FC236}">
                      <a16:creationId xmlns:a16="http://schemas.microsoft.com/office/drawing/2014/main" id="{7A3D8018-5F62-5BD2-02FB-1CC3D47598CA}"/>
                    </a:ext>
                  </a:extLst>
                </p:cNvPr>
                <p:cNvSpPr txBox="1"/>
                <p:nvPr/>
              </p:nvSpPr>
              <p:spPr>
                <a:xfrm>
                  <a:off x="7799973" y="3152981"/>
                  <a:ext cx="1904403" cy="325999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>
                  <a:defPPr>
                    <a:defRPr lang="zh-CN"/>
                  </a:defPPr>
                  <a:lvl1pPr>
                    <a:defRPr sz="1400" b="1">
                      <a:solidFill>
                        <a:srgbClr val="FFFFFF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</a:pPr>
                  <a:r>
                    <a:rPr lang="zh-CN" altLang="en-US" sz="2000"/>
                    <a:t>社会秩序混乱</a:t>
                  </a:r>
                  <a:endParaRPr lang="en-US" altLang="zh-CN" sz="2000" dirty="0"/>
                </a:p>
              </p:txBody>
            </p:sp>
          </p:grpSp>
          <p:grpSp>
            <p:nvGrpSpPr>
              <p:cNvPr id="21" name="组合 20">
                <a:extLst>
                  <a:ext uri="{FF2B5EF4-FFF2-40B4-BE49-F238E27FC236}">
                    <a16:creationId xmlns:a16="http://schemas.microsoft.com/office/drawing/2014/main" id="{B0A1CA44-A722-9B7B-C9EB-5ACFAD643F63}"/>
                  </a:ext>
                </a:extLst>
              </p:cNvPr>
              <p:cNvGrpSpPr/>
              <p:nvPr/>
            </p:nvGrpSpPr>
            <p:grpSpPr>
              <a:xfrm>
                <a:off x="5800437" y="1999178"/>
                <a:ext cx="2106188" cy="2670602"/>
                <a:chOff x="5800437" y="1999178"/>
                <a:chExt cx="2106188" cy="2670602"/>
              </a:xfrm>
            </p:grpSpPr>
            <p:sp>
              <p:nvSpPr>
                <p:cNvPr id="6" name="椭圆 5">
                  <a:extLst>
                    <a:ext uri="{FF2B5EF4-FFF2-40B4-BE49-F238E27FC236}">
                      <a16:creationId xmlns:a16="http://schemas.microsoft.com/office/drawing/2014/main" id="{9338C4B6-942F-2BCA-2204-F9A84733F740}"/>
                    </a:ext>
                  </a:extLst>
                </p:cNvPr>
                <p:cNvSpPr/>
                <p:nvPr/>
              </p:nvSpPr>
              <p:spPr>
                <a:xfrm>
                  <a:off x="5800437" y="1999178"/>
                  <a:ext cx="2106188" cy="210618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" name="文本框 7">
                  <a:extLst>
                    <a:ext uri="{FF2B5EF4-FFF2-40B4-BE49-F238E27FC236}">
                      <a16:creationId xmlns:a16="http://schemas.microsoft.com/office/drawing/2014/main" id="{3B028419-8089-4F14-7C90-406E18F45B98}"/>
                    </a:ext>
                  </a:extLst>
                </p:cNvPr>
                <p:cNvSpPr txBox="1"/>
                <p:nvPr/>
              </p:nvSpPr>
              <p:spPr>
                <a:xfrm>
                  <a:off x="6002220" y="4374956"/>
                  <a:ext cx="1702622" cy="294824"/>
                </a:xfrm>
                <a:prstGeom prst="rect">
                  <a:avLst/>
                </a:prstGeom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>
                    <a:lnSpc>
                      <a:spcPts val="1500"/>
                    </a:lnSpc>
                    <a:defRPr sz="1200"/>
                  </a:lvl1pPr>
                </a:lstStyle>
                <a:p>
                  <a:pPr algn="ctr">
                    <a:lnSpc>
                      <a:spcPct val="120000"/>
                    </a:lnSpc>
                  </a:pPr>
                  <a:r>
                    <a:rPr lang="zh-CN" altLang="en-US" sz="1200" dirty="0"/>
                    <a:t>经济受到严重破坏</a:t>
                  </a:r>
                  <a:endParaRPr lang="en-US" altLang="zh-CN" sz="1200" dirty="0"/>
                </a:p>
              </p:txBody>
            </p:sp>
            <p:sp>
              <p:nvSpPr>
                <p:cNvPr id="11" name="文本框 10">
                  <a:extLst>
                    <a:ext uri="{FF2B5EF4-FFF2-40B4-BE49-F238E27FC236}">
                      <a16:creationId xmlns:a16="http://schemas.microsoft.com/office/drawing/2014/main" id="{9586E35F-6930-CABC-115F-62F74A13AFED}"/>
                    </a:ext>
                  </a:extLst>
                </p:cNvPr>
                <p:cNvSpPr txBox="1"/>
                <p:nvPr/>
              </p:nvSpPr>
              <p:spPr>
                <a:xfrm>
                  <a:off x="6093059" y="2571847"/>
                  <a:ext cx="1520941" cy="61939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r>
                    <a:rPr lang="en-US" altLang="zh-CN" sz="3200" b="1" dirty="0">
                      <a:solidFill>
                        <a:srgbClr val="FFFFFF"/>
                      </a:solidFill>
                    </a:rPr>
                    <a:t>01</a:t>
                  </a:r>
                </a:p>
              </p:txBody>
            </p:sp>
            <p:sp>
              <p:nvSpPr>
                <p:cNvPr id="12" name="文本框 11">
                  <a:extLst>
                    <a:ext uri="{FF2B5EF4-FFF2-40B4-BE49-F238E27FC236}">
                      <a16:creationId xmlns:a16="http://schemas.microsoft.com/office/drawing/2014/main" id="{1186B64C-FCAB-C4AE-144A-4BC1D5F61F93}"/>
                    </a:ext>
                  </a:extLst>
                </p:cNvPr>
                <p:cNvSpPr txBox="1"/>
                <p:nvPr/>
              </p:nvSpPr>
              <p:spPr>
                <a:xfrm>
                  <a:off x="5901329" y="3152981"/>
                  <a:ext cx="1904403" cy="325999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>
                  <a:defPPr>
                    <a:defRPr lang="zh-CN"/>
                  </a:defPPr>
                  <a:lvl1pPr>
                    <a:defRPr sz="1400" b="1">
                      <a:solidFill>
                        <a:srgbClr val="FFFFFF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</a:pPr>
                  <a:r>
                    <a:rPr lang="zh-CN" altLang="en-US" sz="2000" dirty="0"/>
                    <a:t>战乱频繁</a:t>
                  </a:r>
                  <a:endParaRPr lang="en-US" altLang="zh-CN" sz="2000" dirty="0"/>
                </a:p>
              </p:txBody>
            </p:sp>
          </p:grpSp>
        </p:grpSp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FE8672D3-F939-E852-DB25-84886AED06AF}"/>
                </a:ext>
              </a:extLst>
            </p:cNvPr>
            <p:cNvGrpSpPr/>
            <p:nvPr/>
          </p:nvGrpSpPr>
          <p:grpSpPr>
            <a:xfrm>
              <a:off x="866899" y="3616367"/>
              <a:ext cx="4032479" cy="998725"/>
              <a:chOff x="866899" y="3616367"/>
              <a:chExt cx="4032479" cy="998725"/>
            </a:xfrm>
          </p:grpSpPr>
          <p:sp>
            <p:nvSpPr>
              <p:cNvPr id="7" name="文本框 6">
                <a:extLst>
                  <a:ext uri="{FF2B5EF4-FFF2-40B4-BE49-F238E27FC236}">
                    <a16:creationId xmlns:a16="http://schemas.microsoft.com/office/drawing/2014/main" id="{275F4730-6FBD-9E50-A91A-B6C98DD09B5E}"/>
                  </a:ext>
                </a:extLst>
              </p:cNvPr>
              <p:cNvSpPr txBox="1"/>
              <p:nvPr/>
            </p:nvSpPr>
            <p:spPr>
              <a:xfrm>
                <a:off x="866899" y="3616367"/>
                <a:ext cx="4032479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defTabSz="91376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25000"/>
                  <a:buFontTx/>
                  <a:buNone/>
                  <a:defRPr/>
                </a:pPr>
                <a:r>
                  <a:rPr kumimoji="0" lang="zh-CN" altLang="en-US" sz="2400" b="1" i="0" u="none" strike="noStrike" kern="1200" cap="none" spc="0" normalizeH="0" baseline="0" noProof="0" dirty="0">
                    <a:solidFill>
                      <a:schemeClr val="tx1"/>
                    </a:solidFill>
                  </a:rPr>
                  <a:t>五代十国的经济和社会状况</a:t>
                </a:r>
                <a:endPara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  <p:sp>
            <p:nvSpPr>
              <p:cNvPr id="17" name="文本框 16">
                <a:extLst>
                  <a:ext uri="{FF2B5EF4-FFF2-40B4-BE49-F238E27FC236}">
                    <a16:creationId xmlns:a16="http://schemas.microsoft.com/office/drawing/2014/main" id="{81313E1B-7357-7DC7-8753-2427311C52DF}"/>
                  </a:ext>
                </a:extLst>
              </p:cNvPr>
              <p:cNvSpPr txBox="1"/>
              <p:nvPr/>
            </p:nvSpPr>
            <p:spPr>
              <a:xfrm>
                <a:off x="866899" y="4320268"/>
                <a:ext cx="4032478" cy="29482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lnSpc>
                    <a:spcPts val="1500"/>
                  </a:lnSpc>
                  <a:defRPr sz="1200"/>
                </a:lvl1pPr>
              </a:lstStyle>
              <a:p>
                <a:pPr>
                  <a:lnSpc>
                    <a:spcPct val="120000"/>
                  </a:lnSpc>
                </a:pPr>
                <a:r>
                  <a:rPr lang="zh-CN" altLang="en-US" sz="1200" dirty="0"/>
                  <a:t>五代十国：战乱频繁的不景气时期</a:t>
                </a:r>
                <a:endParaRPr lang="en-US" sz="1200" dirty="0"/>
              </a:p>
            </p:txBody>
          </p:sp>
        </p:grpSp>
      </p:grpSp>
      <p:sp>
        <p:nvSpPr>
          <p:cNvPr id="18" name="标题 1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五代十国经济萧条</a:t>
            </a:r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8532616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>
            <a:extLst>
              <a:ext uri="{FF2B5EF4-FFF2-40B4-BE49-F238E27FC236}">
                <a16:creationId xmlns:a16="http://schemas.microsoft.com/office/drawing/2014/main" id="{1EE4787D-2461-BEEA-B32A-D14548CBC5E4}"/>
              </a:ext>
            </a:extLst>
          </p:cNvPr>
          <p:cNvGrpSpPr/>
          <p:nvPr/>
        </p:nvGrpSpPr>
        <p:grpSpPr>
          <a:xfrm>
            <a:off x="0" y="1"/>
            <a:ext cx="12191948" cy="6235699"/>
            <a:chOff x="0" y="1"/>
            <a:chExt cx="12191948" cy="6235699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B1AEF2FF-C4F4-1689-1836-1D529FA332F9}"/>
                </a:ext>
              </a:extLst>
            </p:cNvPr>
            <p:cNvSpPr/>
            <p:nvPr/>
          </p:nvSpPr>
          <p:spPr>
            <a:xfrm flipH="1">
              <a:off x="0" y="1"/>
              <a:ext cx="12191948" cy="3134257"/>
            </a:xfrm>
            <a:custGeom>
              <a:avLst/>
              <a:gdLst>
                <a:gd name="connsiteX0" fmla="*/ 6286670 w 12191948"/>
                <a:gd name="connsiteY0" fmla="*/ 3073360 h 3134257"/>
                <a:gd name="connsiteX1" fmla="*/ 6296587 w 12191948"/>
                <a:gd name="connsiteY1" fmla="*/ 3077524 h 3134257"/>
                <a:gd name="connsiteX2" fmla="*/ 6288123 w 12191948"/>
                <a:gd name="connsiteY2" fmla="*/ 3077524 h 3134257"/>
                <a:gd name="connsiteX3" fmla="*/ 5532970 w 12191948"/>
                <a:gd name="connsiteY3" fmla="*/ 3050978 h 3134257"/>
                <a:gd name="connsiteX4" fmla="*/ 5539743 w 12191948"/>
                <a:gd name="connsiteY4" fmla="*/ 3052540 h 3134257"/>
                <a:gd name="connsiteX5" fmla="*/ 5539743 w 12191948"/>
                <a:gd name="connsiteY5" fmla="*/ 3057482 h 3134257"/>
                <a:gd name="connsiteX6" fmla="*/ 5528374 w 12191948"/>
                <a:gd name="connsiteY6" fmla="*/ 3054360 h 3134257"/>
                <a:gd name="connsiteX7" fmla="*/ 6548628 w 12191948"/>
                <a:gd name="connsiteY7" fmla="*/ 3000491 h 3134257"/>
                <a:gd name="connsiteX8" fmla="*/ 6554433 w 12191948"/>
                <a:gd name="connsiteY8" fmla="*/ 3005174 h 3134257"/>
                <a:gd name="connsiteX9" fmla="*/ 6544999 w 12191948"/>
                <a:gd name="connsiteY9" fmla="*/ 3004133 h 3134257"/>
                <a:gd name="connsiteX10" fmla="*/ 5877650 w 12191948"/>
                <a:gd name="connsiteY10" fmla="*/ 2988781 h 3134257"/>
                <a:gd name="connsiteX11" fmla="*/ 5906434 w 12191948"/>
                <a:gd name="connsiteY11" fmla="*/ 2991901 h 3134257"/>
                <a:gd name="connsiteX12" fmla="*/ 5882246 w 12191948"/>
                <a:gd name="connsiteY12" fmla="*/ 3002311 h 3134257"/>
                <a:gd name="connsiteX13" fmla="*/ 5881278 w 12191948"/>
                <a:gd name="connsiteY13" fmla="*/ 3002832 h 3134257"/>
                <a:gd name="connsiteX14" fmla="*/ 5867007 w 12191948"/>
                <a:gd name="connsiteY14" fmla="*/ 2993463 h 3134257"/>
                <a:gd name="connsiteX15" fmla="*/ 5877650 w 12191948"/>
                <a:gd name="connsiteY15" fmla="*/ 2988781 h 3134257"/>
                <a:gd name="connsiteX16" fmla="*/ 6022778 w 12191948"/>
                <a:gd name="connsiteY16" fmla="*/ 2982272 h 3134257"/>
                <a:gd name="connsiteX17" fmla="*/ 6034629 w 12191948"/>
                <a:gd name="connsiteY17" fmla="*/ 2983834 h 3134257"/>
                <a:gd name="connsiteX18" fmla="*/ 6032212 w 12191948"/>
                <a:gd name="connsiteY18" fmla="*/ 2986436 h 3134257"/>
                <a:gd name="connsiteX19" fmla="*/ 6013346 w 12191948"/>
                <a:gd name="connsiteY19" fmla="*/ 2991901 h 3134257"/>
                <a:gd name="connsiteX20" fmla="*/ 6000769 w 12191948"/>
                <a:gd name="connsiteY20" fmla="*/ 2987218 h 3134257"/>
                <a:gd name="connsiteX21" fmla="*/ 5999799 w 12191948"/>
                <a:gd name="connsiteY21" fmla="*/ 2987736 h 3134257"/>
                <a:gd name="connsiteX22" fmla="*/ 6002460 w 12191948"/>
                <a:gd name="connsiteY22" fmla="*/ 2982272 h 3134257"/>
                <a:gd name="connsiteX23" fmla="*/ 6265144 w 12191948"/>
                <a:gd name="connsiteY23" fmla="*/ 2972383 h 3134257"/>
                <a:gd name="connsiteX24" fmla="*/ 6289332 w 12191948"/>
                <a:gd name="connsiteY24" fmla="*/ 2976026 h 3134257"/>
                <a:gd name="connsiteX25" fmla="*/ 6294652 w 12191948"/>
                <a:gd name="connsiteY25" fmla="*/ 2987218 h 3134257"/>
                <a:gd name="connsiteX26" fmla="*/ 6267079 w 12191948"/>
                <a:gd name="connsiteY26" fmla="*/ 2980450 h 3134257"/>
                <a:gd name="connsiteX27" fmla="*/ 6266111 w 12191948"/>
                <a:gd name="connsiteY27" fmla="*/ 2980971 h 3134257"/>
                <a:gd name="connsiteX28" fmla="*/ 6265144 w 12191948"/>
                <a:gd name="connsiteY28" fmla="*/ 2972383 h 3134257"/>
                <a:gd name="connsiteX29" fmla="*/ 6316664 w 12191948"/>
                <a:gd name="connsiteY29" fmla="*/ 2963275 h 3134257"/>
                <a:gd name="connsiteX30" fmla="*/ 6342787 w 12191948"/>
                <a:gd name="connsiteY30" fmla="*/ 2973162 h 3134257"/>
                <a:gd name="connsiteX31" fmla="*/ 6331659 w 12191948"/>
                <a:gd name="connsiteY31" fmla="*/ 2983054 h 3134257"/>
                <a:gd name="connsiteX32" fmla="*/ 6307471 w 12191948"/>
                <a:gd name="connsiteY32" fmla="*/ 2972124 h 3134257"/>
                <a:gd name="connsiteX33" fmla="*/ 6306506 w 12191948"/>
                <a:gd name="connsiteY33" fmla="*/ 2972644 h 3134257"/>
                <a:gd name="connsiteX34" fmla="*/ 6301424 w 12191948"/>
                <a:gd name="connsiteY34" fmla="*/ 2965616 h 3134257"/>
                <a:gd name="connsiteX35" fmla="*/ 6316664 w 12191948"/>
                <a:gd name="connsiteY35" fmla="*/ 2963275 h 3134257"/>
                <a:gd name="connsiteX36" fmla="*/ 6504282 w 12191948"/>
                <a:gd name="connsiteY36" fmla="*/ 2961546 h 3134257"/>
                <a:gd name="connsiteX37" fmla="*/ 6530486 w 12191948"/>
                <a:gd name="connsiteY37" fmla="*/ 2964834 h 3134257"/>
                <a:gd name="connsiteX38" fmla="*/ 6574025 w 12191948"/>
                <a:gd name="connsiteY38" fmla="*/ 2994505 h 3134257"/>
                <a:gd name="connsiteX39" fmla="*/ 6547902 w 12191948"/>
                <a:gd name="connsiteY39" fmla="*/ 2998928 h 3134257"/>
                <a:gd name="connsiteX40" fmla="*/ 6546452 w 12191948"/>
                <a:gd name="connsiteY40" fmla="*/ 2999450 h 3134257"/>
                <a:gd name="connsiteX41" fmla="*/ 6478966 w 12191948"/>
                <a:gd name="connsiteY41" fmla="*/ 2969520 h 3134257"/>
                <a:gd name="connsiteX42" fmla="*/ 6504282 w 12191948"/>
                <a:gd name="connsiteY42" fmla="*/ 2961546 h 3134257"/>
                <a:gd name="connsiteX43" fmla="*/ 5457503 w 12191948"/>
                <a:gd name="connsiteY43" fmla="*/ 2956247 h 3134257"/>
                <a:gd name="connsiteX44" fmla="*/ 5457503 w 12191948"/>
                <a:gd name="connsiteY44" fmla="*/ 2958589 h 3134257"/>
                <a:gd name="connsiteX45" fmla="*/ 5451698 w 12191948"/>
                <a:gd name="connsiteY45" fmla="*/ 2958589 h 3134257"/>
                <a:gd name="connsiteX46" fmla="*/ 5450972 w 12191948"/>
                <a:gd name="connsiteY46" fmla="*/ 2960152 h 3134257"/>
                <a:gd name="connsiteX47" fmla="*/ 5451939 w 12191948"/>
                <a:gd name="connsiteY47" fmla="*/ 2956247 h 3134257"/>
                <a:gd name="connsiteX48" fmla="*/ 5457503 w 12191948"/>
                <a:gd name="connsiteY48" fmla="*/ 2956247 h 3134257"/>
                <a:gd name="connsiteX49" fmla="*/ 6472194 w 12191948"/>
                <a:gd name="connsiteY49" fmla="*/ 2955206 h 3134257"/>
                <a:gd name="connsiteX50" fmla="*/ 6471226 w 12191948"/>
                <a:gd name="connsiteY50" fmla="*/ 2955987 h 3134257"/>
                <a:gd name="connsiteX51" fmla="*/ 6471952 w 12191948"/>
                <a:gd name="connsiteY51" fmla="*/ 2957810 h 3134257"/>
                <a:gd name="connsiteX52" fmla="*/ 6466388 w 12191948"/>
                <a:gd name="connsiteY52" fmla="*/ 2957810 h 3134257"/>
                <a:gd name="connsiteX53" fmla="*/ 6466388 w 12191948"/>
                <a:gd name="connsiteY53" fmla="*/ 2955206 h 3134257"/>
                <a:gd name="connsiteX54" fmla="*/ 6346717 w 12191948"/>
                <a:gd name="connsiteY54" fmla="*/ 2943657 h 3134257"/>
                <a:gd name="connsiteX55" fmla="*/ 6364313 w 12191948"/>
                <a:gd name="connsiteY55" fmla="*/ 2947659 h 3134257"/>
                <a:gd name="connsiteX56" fmla="*/ 6450182 w 12191948"/>
                <a:gd name="connsiteY56" fmla="*/ 2974985 h 3134257"/>
                <a:gd name="connsiteX57" fmla="*/ 6482110 w 12191948"/>
                <a:gd name="connsiteY57" fmla="*/ 2993723 h 3134257"/>
                <a:gd name="connsiteX58" fmla="*/ 6443650 w 12191948"/>
                <a:gd name="connsiteY58" fmla="*/ 2995023 h 3134257"/>
                <a:gd name="connsiteX59" fmla="*/ 6330935 w 12191948"/>
                <a:gd name="connsiteY59" fmla="*/ 2947659 h 3134257"/>
                <a:gd name="connsiteX60" fmla="*/ 6346717 w 12191948"/>
                <a:gd name="connsiteY60" fmla="*/ 2943657 h 3134257"/>
                <a:gd name="connsiteX61" fmla="*/ 6275545 w 12191948"/>
                <a:gd name="connsiteY61" fmla="*/ 2882077 h 3134257"/>
                <a:gd name="connsiteX62" fmla="*/ 6302877 w 12191948"/>
                <a:gd name="connsiteY62" fmla="*/ 2888842 h 3134257"/>
                <a:gd name="connsiteX63" fmla="*/ 6301424 w 12191948"/>
                <a:gd name="connsiteY63" fmla="*/ 2889624 h 3134257"/>
                <a:gd name="connsiteX64" fmla="*/ 6304086 w 12191948"/>
                <a:gd name="connsiteY64" fmla="*/ 2893787 h 3134257"/>
                <a:gd name="connsiteX65" fmla="*/ 6278448 w 12191948"/>
                <a:gd name="connsiteY65" fmla="*/ 2889883 h 3134257"/>
                <a:gd name="connsiteX66" fmla="*/ 6275545 w 12191948"/>
                <a:gd name="connsiteY66" fmla="*/ 2882077 h 3134257"/>
                <a:gd name="connsiteX67" fmla="*/ 5957471 w 12191948"/>
                <a:gd name="connsiteY67" fmla="*/ 2848765 h 3134257"/>
                <a:gd name="connsiteX68" fmla="*/ 5956504 w 12191948"/>
                <a:gd name="connsiteY68" fmla="*/ 2849285 h 3134257"/>
                <a:gd name="connsiteX69" fmla="*/ 5957954 w 12191948"/>
                <a:gd name="connsiteY69" fmla="*/ 2852148 h 3134257"/>
                <a:gd name="connsiteX70" fmla="*/ 5946102 w 12191948"/>
                <a:gd name="connsiteY70" fmla="*/ 2852148 h 3134257"/>
                <a:gd name="connsiteX71" fmla="*/ 5944650 w 12191948"/>
                <a:gd name="connsiteY71" fmla="*/ 2848765 h 3134257"/>
                <a:gd name="connsiteX72" fmla="*/ 5881642 w 12191948"/>
                <a:gd name="connsiteY72" fmla="*/ 2846031 h 3134257"/>
                <a:gd name="connsiteX73" fmla="*/ 5898452 w 12191948"/>
                <a:gd name="connsiteY73" fmla="*/ 2846683 h 3134257"/>
                <a:gd name="connsiteX74" fmla="*/ 5964970 w 12191948"/>
                <a:gd name="connsiteY74" fmla="*/ 2869063 h 3134257"/>
                <a:gd name="connsiteX75" fmla="*/ 5949490 w 12191948"/>
                <a:gd name="connsiteY75" fmla="*/ 2876350 h 3134257"/>
                <a:gd name="connsiteX76" fmla="*/ 5877167 w 12191948"/>
                <a:gd name="connsiteY76" fmla="*/ 2855530 h 3134257"/>
                <a:gd name="connsiteX77" fmla="*/ 5881642 w 12191948"/>
                <a:gd name="connsiteY77" fmla="*/ 2846031 h 3134257"/>
                <a:gd name="connsiteX78" fmla="*/ 6046242 w 12191948"/>
                <a:gd name="connsiteY78" fmla="*/ 2842779 h 3134257"/>
                <a:gd name="connsiteX79" fmla="*/ 6096310 w 12191948"/>
                <a:gd name="connsiteY79" fmla="*/ 2853710 h 3134257"/>
                <a:gd name="connsiteX80" fmla="*/ 6131140 w 12191948"/>
                <a:gd name="connsiteY80" fmla="*/ 2857094 h 3134257"/>
                <a:gd name="connsiteX81" fmla="*/ 6181695 w 12191948"/>
                <a:gd name="connsiteY81" fmla="*/ 2881036 h 3134257"/>
                <a:gd name="connsiteX82" fmla="*/ 6254260 w 12191948"/>
                <a:gd name="connsiteY82" fmla="*/ 2907061 h 3134257"/>
                <a:gd name="connsiteX83" fmla="*/ 6293443 w 12191948"/>
                <a:gd name="connsiteY83" fmla="*/ 2908622 h 3134257"/>
                <a:gd name="connsiteX84" fmla="*/ 6321986 w 12191948"/>
                <a:gd name="connsiteY84" fmla="*/ 2922675 h 3134257"/>
                <a:gd name="connsiteX85" fmla="*/ 6313520 w 12191948"/>
                <a:gd name="connsiteY85" fmla="*/ 2932045 h 3134257"/>
                <a:gd name="connsiteX86" fmla="*/ 6253775 w 12191948"/>
                <a:gd name="connsiteY86" fmla="*/ 2952605 h 3134257"/>
                <a:gd name="connsiteX87" fmla="*/ 6186289 w 12191948"/>
                <a:gd name="connsiteY87" fmla="*/ 2936730 h 3134257"/>
                <a:gd name="connsiteX88" fmla="*/ 6154846 w 12191948"/>
                <a:gd name="connsiteY88" fmla="*/ 2914867 h 3134257"/>
                <a:gd name="connsiteX89" fmla="*/ 6135737 w 12191948"/>
                <a:gd name="connsiteY89" fmla="*/ 2896651 h 3134257"/>
                <a:gd name="connsiteX90" fmla="*/ 6135737 w 12191948"/>
                <a:gd name="connsiteY90" fmla="*/ 2877391 h 3134257"/>
                <a:gd name="connsiteX91" fmla="*/ 6129690 w 12191948"/>
                <a:gd name="connsiteY91" fmla="*/ 2872967 h 3134257"/>
                <a:gd name="connsiteX92" fmla="*/ 6087843 w 12191948"/>
                <a:gd name="connsiteY92" fmla="*/ 2865161 h 3134257"/>
                <a:gd name="connsiteX93" fmla="*/ 6082282 w 12191948"/>
                <a:gd name="connsiteY93" fmla="*/ 2880514 h 3134257"/>
                <a:gd name="connsiteX94" fmla="*/ 6007782 w 12191948"/>
                <a:gd name="connsiteY94" fmla="*/ 2867504 h 3134257"/>
                <a:gd name="connsiteX95" fmla="*/ 6102358 w 12191948"/>
                <a:gd name="connsiteY95" fmla="*/ 2842519 h 3134257"/>
                <a:gd name="connsiteX96" fmla="*/ 6105502 w 12191948"/>
                <a:gd name="connsiteY96" fmla="*/ 2844341 h 3134257"/>
                <a:gd name="connsiteX97" fmla="*/ 6100906 w 12191948"/>
                <a:gd name="connsiteY97" fmla="*/ 2844341 h 3134257"/>
                <a:gd name="connsiteX98" fmla="*/ 5819598 w 12191948"/>
                <a:gd name="connsiteY98" fmla="*/ 2831587 h 3134257"/>
                <a:gd name="connsiteX99" fmla="*/ 5822986 w 12191948"/>
                <a:gd name="connsiteY99" fmla="*/ 2838096 h 3134257"/>
                <a:gd name="connsiteX100" fmla="*/ 5810167 w 12191948"/>
                <a:gd name="connsiteY100" fmla="*/ 2838096 h 3134257"/>
                <a:gd name="connsiteX101" fmla="*/ 5809199 w 12191948"/>
                <a:gd name="connsiteY101" fmla="*/ 2838614 h 3134257"/>
                <a:gd name="connsiteX102" fmla="*/ 5801941 w 12191948"/>
                <a:gd name="connsiteY102" fmla="*/ 2831587 h 3134257"/>
                <a:gd name="connsiteX103" fmla="*/ 5752598 w 12191948"/>
                <a:gd name="connsiteY103" fmla="*/ 2829768 h 3134257"/>
                <a:gd name="connsiteX104" fmla="*/ 5756953 w 12191948"/>
                <a:gd name="connsiteY104" fmla="*/ 2831068 h 3134257"/>
                <a:gd name="connsiteX105" fmla="*/ 5754533 w 12191948"/>
                <a:gd name="connsiteY105" fmla="*/ 2831068 h 3134257"/>
                <a:gd name="connsiteX106" fmla="*/ 6005606 w 12191948"/>
                <a:gd name="connsiteY106" fmla="*/ 2816494 h 3134257"/>
                <a:gd name="connsiteX107" fmla="*/ 6005667 w 12191948"/>
                <a:gd name="connsiteY107" fmla="*/ 2816588 h 3134257"/>
                <a:gd name="connsiteX108" fmla="*/ 6042613 w 12191948"/>
                <a:gd name="connsiteY108" fmla="*/ 2827945 h 3134257"/>
                <a:gd name="connsiteX109" fmla="*/ 6018425 w 12191948"/>
                <a:gd name="connsiteY109" fmla="*/ 2836273 h 3134257"/>
                <a:gd name="connsiteX110" fmla="*/ 6005667 w 12191948"/>
                <a:gd name="connsiteY110" fmla="*/ 2816588 h 3134257"/>
                <a:gd name="connsiteX111" fmla="*/ 6005362 w 12191948"/>
                <a:gd name="connsiteY111" fmla="*/ 2816494 h 3134257"/>
                <a:gd name="connsiteX112" fmla="*/ 7088821 w 12191948"/>
                <a:gd name="connsiteY112" fmla="*/ 2807579 h 3134257"/>
                <a:gd name="connsiteX113" fmla="*/ 7088747 w 12191948"/>
                <a:gd name="connsiteY113" fmla="*/ 2807645 h 3134257"/>
                <a:gd name="connsiteX114" fmla="*/ 7089714 w 12191948"/>
                <a:gd name="connsiteY114" fmla="*/ 2807645 h 3134257"/>
                <a:gd name="connsiteX115" fmla="*/ 5682454 w 12191948"/>
                <a:gd name="connsiteY115" fmla="*/ 2796194 h 3134257"/>
                <a:gd name="connsiteX116" fmla="*/ 5693338 w 12191948"/>
                <a:gd name="connsiteY116" fmla="*/ 2798798 h 3134257"/>
                <a:gd name="connsiteX117" fmla="*/ 5693338 w 12191948"/>
                <a:gd name="connsiteY117" fmla="*/ 2803221 h 3134257"/>
                <a:gd name="connsiteX118" fmla="*/ 5681486 w 12191948"/>
                <a:gd name="connsiteY118" fmla="*/ 2798537 h 3134257"/>
                <a:gd name="connsiteX119" fmla="*/ 5680516 w 12191948"/>
                <a:gd name="connsiteY119" fmla="*/ 2799057 h 3134257"/>
                <a:gd name="connsiteX120" fmla="*/ 5682454 w 12191948"/>
                <a:gd name="connsiteY120" fmla="*/ 2796194 h 3134257"/>
                <a:gd name="connsiteX121" fmla="*/ 6557577 w 12191948"/>
                <a:gd name="connsiteY121" fmla="*/ 2792811 h 3134257"/>
                <a:gd name="connsiteX122" fmla="*/ 6578136 w 12191948"/>
                <a:gd name="connsiteY122" fmla="*/ 2798016 h 3134257"/>
                <a:gd name="connsiteX123" fmla="*/ 6578136 w 12191948"/>
                <a:gd name="connsiteY123" fmla="*/ 2802439 h 3134257"/>
                <a:gd name="connsiteX124" fmla="*/ 6558303 w 12191948"/>
                <a:gd name="connsiteY124" fmla="*/ 2802439 h 3134257"/>
                <a:gd name="connsiteX125" fmla="*/ 6558303 w 12191948"/>
                <a:gd name="connsiteY125" fmla="*/ 2801661 h 3134257"/>
                <a:gd name="connsiteX126" fmla="*/ 6545725 w 12191948"/>
                <a:gd name="connsiteY126" fmla="*/ 2796715 h 3134257"/>
                <a:gd name="connsiteX127" fmla="*/ 6557577 w 12191948"/>
                <a:gd name="connsiteY127" fmla="*/ 2792811 h 3134257"/>
                <a:gd name="connsiteX128" fmla="*/ 5856547 w 12191948"/>
                <a:gd name="connsiteY128" fmla="*/ 2786695 h 3134257"/>
                <a:gd name="connsiteX129" fmla="*/ 5934492 w 12191948"/>
                <a:gd name="connsiteY129" fmla="*/ 2802702 h 3134257"/>
                <a:gd name="connsiteX130" fmla="*/ 6001492 w 12191948"/>
                <a:gd name="connsiteY130" fmla="*/ 2841219 h 3134257"/>
                <a:gd name="connsiteX131" fmla="*/ 5924334 w 12191948"/>
                <a:gd name="connsiteY131" fmla="*/ 2813631 h 3134257"/>
                <a:gd name="connsiteX132" fmla="*/ 5860719 w 12191948"/>
                <a:gd name="connsiteY132" fmla="*/ 2834451 h 3134257"/>
                <a:gd name="connsiteX133" fmla="*/ 5859751 w 12191948"/>
                <a:gd name="connsiteY133" fmla="*/ 2834973 h 3134257"/>
                <a:gd name="connsiteX134" fmla="*/ 5809440 w 12191948"/>
                <a:gd name="connsiteY134" fmla="*/ 2802702 h 3134257"/>
                <a:gd name="connsiteX135" fmla="*/ 5856547 w 12191948"/>
                <a:gd name="connsiteY135" fmla="*/ 2786695 h 3134257"/>
                <a:gd name="connsiteX136" fmla="*/ 5928928 w 12191948"/>
                <a:gd name="connsiteY136" fmla="*/ 2775636 h 3134257"/>
                <a:gd name="connsiteX137" fmla="*/ 5932798 w 12191948"/>
                <a:gd name="connsiteY137" fmla="*/ 2782661 h 3134257"/>
                <a:gd name="connsiteX138" fmla="*/ 5908611 w 12191948"/>
                <a:gd name="connsiteY138" fmla="*/ 2782661 h 3134257"/>
                <a:gd name="connsiteX139" fmla="*/ 5904394 w 12191948"/>
                <a:gd name="connsiteY139" fmla="*/ 2777898 h 3134257"/>
                <a:gd name="connsiteX140" fmla="*/ 5903531 w 12191948"/>
                <a:gd name="connsiteY140" fmla="*/ 2777978 h 3134257"/>
                <a:gd name="connsiteX141" fmla="*/ 5903772 w 12191948"/>
                <a:gd name="connsiteY141" fmla="*/ 2777196 h 3134257"/>
                <a:gd name="connsiteX142" fmla="*/ 5904394 w 12191948"/>
                <a:gd name="connsiteY142" fmla="*/ 2777898 h 3134257"/>
                <a:gd name="connsiteX143" fmla="*/ 6488156 w 12191948"/>
                <a:gd name="connsiteY143" fmla="*/ 2774073 h 3134257"/>
                <a:gd name="connsiteX144" fmla="*/ 6507024 w 12191948"/>
                <a:gd name="connsiteY144" fmla="*/ 2776937 h 3134257"/>
                <a:gd name="connsiteX145" fmla="*/ 6505816 w 12191948"/>
                <a:gd name="connsiteY145" fmla="*/ 2782661 h 3134257"/>
                <a:gd name="connsiteX146" fmla="*/ 6489850 w 12191948"/>
                <a:gd name="connsiteY146" fmla="*/ 2776937 h 3134257"/>
                <a:gd name="connsiteX147" fmla="*/ 6489850 w 12191948"/>
                <a:gd name="connsiteY147" fmla="*/ 2776155 h 3134257"/>
                <a:gd name="connsiteX148" fmla="*/ 6488156 w 12191948"/>
                <a:gd name="connsiteY148" fmla="*/ 2774073 h 3134257"/>
                <a:gd name="connsiteX149" fmla="*/ 5732765 w 12191948"/>
                <a:gd name="connsiteY149" fmla="*/ 2772251 h 3134257"/>
                <a:gd name="connsiteX150" fmla="*/ 5751145 w 12191948"/>
                <a:gd name="connsiteY150" fmla="*/ 2777717 h 3134257"/>
                <a:gd name="connsiteX151" fmla="*/ 5797586 w 12191948"/>
                <a:gd name="connsiteY151" fmla="*/ 2783182 h 3134257"/>
                <a:gd name="connsiteX152" fmla="*/ 5750904 w 12191948"/>
                <a:gd name="connsiteY152" fmla="*/ 2779800 h 3134257"/>
                <a:gd name="connsiteX153" fmla="*/ 5733247 w 12191948"/>
                <a:gd name="connsiteY153" fmla="*/ 2777455 h 3134257"/>
                <a:gd name="connsiteX154" fmla="*/ 6850254 w 12191948"/>
                <a:gd name="connsiteY154" fmla="*/ 2769909 h 3134257"/>
                <a:gd name="connsiteX155" fmla="*/ 6869360 w 12191948"/>
                <a:gd name="connsiteY155" fmla="*/ 2771991 h 3134257"/>
                <a:gd name="connsiteX156" fmla="*/ 6880971 w 12191948"/>
                <a:gd name="connsiteY156" fmla="*/ 2789429 h 3134257"/>
                <a:gd name="connsiteX157" fmla="*/ 6854848 w 12191948"/>
                <a:gd name="connsiteY157" fmla="*/ 2781882 h 3134257"/>
                <a:gd name="connsiteX158" fmla="*/ 6854365 w 12191948"/>
                <a:gd name="connsiteY158" fmla="*/ 2779537 h 3134257"/>
                <a:gd name="connsiteX159" fmla="*/ 6850254 w 12191948"/>
                <a:gd name="connsiteY159" fmla="*/ 2769909 h 3134257"/>
                <a:gd name="connsiteX160" fmla="*/ 5604326 w 12191948"/>
                <a:gd name="connsiteY160" fmla="*/ 2764704 h 3134257"/>
                <a:gd name="connsiteX161" fmla="*/ 5713897 w 12191948"/>
                <a:gd name="connsiteY161" fmla="*/ 2785264 h 3134257"/>
                <a:gd name="connsiteX162" fmla="*/ 5657298 w 12191948"/>
                <a:gd name="connsiteY162" fmla="*/ 2789947 h 3134257"/>
                <a:gd name="connsiteX163" fmla="*/ 5656572 w 12191948"/>
                <a:gd name="connsiteY163" fmla="*/ 2790470 h 3134257"/>
                <a:gd name="connsiteX164" fmla="*/ 5604326 w 12191948"/>
                <a:gd name="connsiteY164" fmla="*/ 2764704 h 3134257"/>
                <a:gd name="connsiteX165" fmla="*/ 6313761 w 12191948"/>
                <a:gd name="connsiteY165" fmla="*/ 2763663 h 3134257"/>
                <a:gd name="connsiteX166" fmla="*/ 6364072 w 12191948"/>
                <a:gd name="connsiteY166" fmla="*/ 2768609 h 3134257"/>
                <a:gd name="connsiteX167" fmla="*/ 6350044 w 12191948"/>
                <a:gd name="connsiteY167" fmla="*/ 2780841 h 3134257"/>
                <a:gd name="connsiteX168" fmla="*/ 6313761 w 12191948"/>
                <a:gd name="connsiteY168" fmla="*/ 2763663 h 3134257"/>
                <a:gd name="connsiteX169" fmla="*/ 6413901 w 12191948"/>
                <a:gd name="connsiteY169" fmla="*/ 2761841 h 3134257"/>
                <a:gd name="connsiteX170" fmla="*/ 6413901 w 12191948"/>
                <a:gd name="connsiteY170" fmla="*/ 2765225 h 3134257"/>
                <a:gd name="connsiteX171" fmla="*/ 6401323 w 12191948"/>
                <a:gd name="connsiteY171" fmla="*/ 2765225 h 3134257"/>
                <a:gd name="connsiteX172" fmla="*/ 6401323 w 12191948"/>
                <a:gd name="connsiteY172" fmla="*/ 2761841 h 3134257"/>
                <a:gd name="connsiteX173" fmla="*/ 7011586 w 12191948"/>
                <a:gd name="connsiteY173" fmla="*/ 2760800 h 3134257"/>
                <a:gd name="connsiteX174" fmla="*/ 7035774 w 12191948"/>
                <a:gd name="connsiteY174" fmla="*/ 2766527 h 3134257"/>
                <a:gd name="connsiteX175" fmla="*/ 7033839 w 12191948"/>
                <a:gd name="connsiteY175" fmla="*/ 2773813 h 3134257"/>
                <a:gd name="connsiteX176" fmla="*/ 7033357 w 12191948"/>
                <a:gd name="connsiteY176" fmla="*/ 2772513 h 3134257"/>
                <a:gd name="connsiteX177" fmla="*/ 7003846 w 12191948"/>
                <a:gd name="connsiteY177" fmla="*/ 2772513 h 3134257"/>
                <a:gd name="connsiteX178" fmla="*/ 7011586 w 12191948"/>
                <a:gd name="connsiteY178" fmla="*/ 2760800 h 3134257"/>
                <a:gd name="connsiteX179" fmla="*/ 7038195 w 12191948"/>
                <a:gd name="connsiteY179" fmla="*/ 2746748 h 3134257"/>
                <a:gd name="connsiteX180" fmla="*/ 7038677 w 12191948"/>
                <a:gd name="connsiteY180" fmla="*/ 2747788 h 3134257"/>
                <a:gd name="connsiteX181" fmla="*/ 7038195 w 12191948"/>
                <a:gd name="connsiteY181" fmla="*/ 2747788 h 3134257"/>
                <a:gd name="connsiteX182" fmla="*/ 7038195 w 12191948"/>
                <a:gd name="connsiteY182" fmla="*/ 2752472 h 3134257"/>
                <a:gd name="connsiteX183" fmla="*/ 7026825 w 12191948"/>
                <a:gd name="connsiteY183" fmla="*/ 2750652 h 3134257"/>
                <a:gd name="connsiteX184" fmla="*/ 7026825 w 12191948"/>
                <a:gd name="connsiteY184" fmla="*/ 2747788 h 3134257"/>
                <a:gd name="connsiteX185" fmla="*/ 7038195 w 12191948"/>
                <a:gd name="connsiteY185" fmla="*/ 2747788 h 3134257"/>
                <a:gd name="connsiteX186" fmla="*/ 7640476 w 12191948"/>
                <a:gd name="connsiteY186" fmla="*/ 2735037 h 3134257"/>
                <a:gd name="connsiteX187" fmla="*/ 7663214 w 12191948"/>
                <a:gd name="connsiteY187" fmla="*/ 2739721 h 3134257"/>
                <a:gd name="connsiteX188" fmla="*/ 7663214 w 12191948"/>
                <a:gd name="connsiteY188" fmla="*/ 2741021 h 3134257"/>
                <a:gd name="connsiteX189" fmla="*/ 7664412 w 12191948"/>
                <a:gd name="connsiteY189" fmla="*/ 2741398 h 3134257"/>
                <a:gd name="connsiteX190" fmla="*/ 7664664 w 12191948"/>
                <a:gd name="connsiteY190" fmla="*/ 2739980 h 3134257"/>
                <a:gd name="connsiteX191" fmla="*/ 7319259 w 12191948"/>
                <a:gd name="connsiteY191" fmla="*/ 2734515 h 3134257"/>
                <a:gd name="connsiteX192" fmla="*/ 7337400 w 12191948"/>
                <a:gd name="connsiteY192" fmla="*/ 2736858 h 3134257"/>
                <a:gd name="connsiteX193" fmla="*/ 7378763 w 12191948"/>
                <a:gd name="connsiteY193" fmla="*/ 2747529 h 3134257"/>
                <a:gd name="connsiteX194" fmla="*/ 7418672 w 12191948"/>
                <a:gd name="connsiteY194" fmla="*/ 2757417 h 3134257"/>
                <a:gd name="connsiteX195" fmla="*/ 7339820 w 12191948"/>
                <a:gd name="connsiteY195" fmla="*/ 2763923 h 3134257"/>
                <a:gd name="connsiteX196" fmla="*/ 7315632 w 12191948"/>
                <a:gd name="connsiteY196" fmla="*/ 2741803 h 3134257"/>
                <a:gd name="connsiteX197" fmla="*/ 7317809 w 12191948"/>
                <a:gd name="connsiteY197" fmla="*/ 2740503 h 3134257"/>
                <a:gd name="connsiteX198" fmla="*/ 7319259 w 12191948"/>
                <a:gd name="connsiteY198" fmla="*/ 2734515 h 3134257"/>
                <a:gd name="connsiteX199" fmla="*/ 5837740 w 12191948"/>
                <a:gd name="connsiteY199" fmla="*/ 2732693 h 3134257"/>
                <a:gd name="connsiteX200" fmla="*/ 6038017 w 12191948"/>
                <a:gd name="connsiteY200" fmla="*/ 2775114 h 3134257"/>
                <a:gd name="connsiteX201" fmla="*/ 6039952 w 12191948"/>
                <a:gd name="connsiteY201" fmla="*/ 2760021 h 3134257"/>
                <a:gd name="connsiteX202" fmla="*/ 6078170 w 12191948"/>
                <a:gd name="connsiteY202" fmla="*/ 2760021 h 3134257"/>
                <a:gd name="connsiteX203" fmla="*/ 6111066 w 12191948"/>
                <a:gd name="connsiteY203" fmla="*/ 2771472 h 3134257"/>
                <a:gd name="connsiteX204" fmla="*/ 6059544 w 12191948"/>
                <a:gd name="connsiteY204" fmla="*/ 2790470 h 3134257"/>
                <a:gd name="connsiteX205" fmla="*/ 6011168 w 12191948"/>
                <a:gd name="connsiteY205" fmla="*/ 2801139 h 3134257"/>
                <a:gd name="connsiteX206" fmla="*/ 5918770 w 12191948"/>
                <a:gd name="connsiteY206" fmla="*/ 2762362 h 3134257"/>
                <a:gd name="connsiteX207" fmla="*/ 5837740 w 12191948"/>
                <a:gd name="connsiteY207" fmla="*/ 2732693 h 3134257"/>
                <a:gd name="connsiteX208" fmla="*/ 6441957 w 12191948"/>
                <a:gd name="connsiteY208" fmla="*/ 2728791 h 3134257"/>
                <a:gd name="connsiteX209" fmla="*/ 6466145 w 12191948"/>
                <a:gd name="connsiteY209" fmla="*/ 2734256 h 3134257"/>
                <a:gd name="connsiteX210" fmla="*/ 6457681 w 12191948"/>
                <a:gd name="connsiteY210" fmla="*/ 2741283 h 3134257"/>
                <a:gd name="connsiteX211" fmla="*/ 6437845 w 12191948"/>
                <a:gd name="connsiteY211" fmla="*/ 2737898 h 3134257"/>
                <a:gd name="connsiteX212" fmla="*/ 6436636 w 12191948"/>
                <a:gd name="connsiteY212" fmla="*/ 2737119 h 3134257"/>
                <a:gd name="connsiteX213" fmla="*/ 6441957 w 12191948"/>
                <a:gd name="connsiteY213" fmla="*/ 2728791 h 3134257"/>
                <a:gd name="connsiteX214" fmla="*/ 7274029 w 12191948"/>
                <a:gd name="connsiteY214" fmla="*/ 2725927 h 3134257"/>
                <a:gd name="connsiteX215" fmla="*/ 7237745 w 12191948"/>
                <a:gd name="connsiteY215" fmla="*/ 2737119 h 3134257"/>
                <a:gd name="connsiteX216" fmla="*/ 7271850 w 12191948"/>
                <a:gd name="connsiteY216" fmla="*/ 2727488 h 3134257"/>
                <a:gd name="connsiteX217" fmla="*/ 3372732 w 12191948"/>
                <a:gd name="connsiteY217" fmla="*/ 2724365 h 3134257"/>
                <a:gd name="connsiteX218" fmla="*/ 3389424 w 12191948"/>
                <a:gd name="connsiteY218" fmla="*/ 2730611 h 3134257"/>
                <a:gd name="connsiteX219" fmla="*/ 3377328 w 12191948"/>
                <a:gd name="connsiteY219" fmla="*/ 2737898 h 3134257"/>
                <a:gd name="connsiteX220" fmla="*/ 3376602 w 12191948"/>
                <a:gd name="connsiteY220" fmla="*/ 2737119 h 3134257"/>
                <a:gd name="connsiteX221" fmla="*/ 3360639 w 12191948"/>
                <a:gd name="connsiteY221" fmla="*/ 2731915 h 3134257"/>
                <a:gd name="connsiteX222" fmla="*/ 3372732 w 12191948"/>
                <a:gd name="connsiteY222" fmla="*/ 2724365 h 3134257"/>
                <a:gd name="connsiteX223" fmla="*/ 8465291 w 12191948"/>
                <a:gd name="connsiteY223" fmla="*/ 2723064 h 3134257"/>
                <a:gd name="connsiteX224" fmla="*/ 8473757 w 12191948"/>
                <a:gd name="connsiteY224" fmla="*/ 2736858 h 3134257"/>
                <a:gd name="connsiteX225" fmla="*/ 8455615 w 12191948"/>
                <a:gd name="connsiteY225" fmla="*/ 2733733 h 3134257"/>
                <a:gd name="connsiteX226" fmla="*/ 8465291 w 12191948"/>
                <a:gd name="connsiteY226" fmla="*/ 2723064 h 3134257"/>
                <a:gd name="connsiteX227" fmla="*/ 3491496 w 12191948"/>
                <a:gd name="connsiteY227" fmla="*/ 2722662 h 3134257"/>
                <a:gd name="connsiteX228" fmla="*/ 3505041 w 12191948"/>
                <a:gd name="connsiteY228" fmla="*/ 2726447 h 3134257"/>
                <a:gd name="connsiteX229" fmla="*/ 3509638 w 12191948"/>
                <a:gd name="connsiteY229" fmla="*/ 2732693 h 3134257"/>
                <a:gd name="connsiteX230" fmla="*/ 3483997 w 12191948"/>
                <a:gd name="connsiteY230" fmla="*/ 2732693 h 3134257"/>
                <a:gd name="connsiteX231" fmla="*/ 3483271 w 12191948"/>
                <a:gd name="connsiteY231" fmla="*/ 2731915 h 3134257"/>
                <a:gd name="connsiteX232" fmla="*/ 3477951 w 12191948"/>
                <a:gd name="connsiteY232" fmla="*/ 2729052 h 3134257"/>
                <a:gd name="connsiteX233" fmla="*/ 3477951 w 12191948"/>
                <a:gd name="connsiteY233" fmla="*/ 2726447 h 3134257"/>
                <a:gd name="connsiteX234" fmla="*/ 3491496 w 12191948"/>
                <a:gd name="connsiteY234" fmla="*/ 2722662 h 3134257"/>
                <a:gd name="connsiteX235" fmla="*/ 5921914 w 12191948"/>
                <a:gd name="connsiteY235" fmla="*/ 2713177 h 3134257"/>
                <a:gd name="connsiteX236" fmla="*/ 5921914 w 12191948"/>
                <a:gd name="connsiteY236" fmla="*/ 2713955 h 3134257"/>
                <a:gd name="connsiteX237" fmla="*/ 5953117 w 12191948"/>
                <a:gd name="connsiteY237" fmla="*/ 2716037 h 3134257"/>
                <a:gd name="connsiteX238" fmla="*/ 5943926 w 12191948"/>
                <a:gd name="connsiteY238" fmla="*/ 2730611 h 3134257"/>
                <a:gd name="connsiteX239" fmla="*/ 5925784 w 12191948"/>
                <a:gd name="connsiteY239" fmla="*/ 2724105 h 3134257"/>
                <a:gd name="connsiteX240" fmla="*/ 5921914 w 12191948"/>
                <a:gd name="connsiteY240" fmla="*/ 2713177 h 3134257"/>
                <a:gd name="connsiteX241" fmla="*/ 6690854 w 12191948"/>
                <a:gd name="connsiteY241" fmla="*/ 2695739 h 3134257"/>
                <a:gd name="connsiteX242" fmla="*/ 6728587 w 12191948"/>
                <a:gd name="connsiteY242" fmla="*/ 2698862 h 3134257"/>
                <a:gd name="connsiteX243" fmla="*/ 6724958 w 12191948"/>
                <a:gd name="connsiteY243" fmla="*/ 2712136 h 3134257"/>
                <a:gd name="connsiteX244" fmla="*/ 6692304 w 12191948"/>
                <a:gd name="connsiteY244" fmla="*/ 2706930 h 3134257"/>
                <a:gd name="connsiteX245" fmla="*/ 6691580 w 12191948"/>
                <a:gd name="connsiteY245" fmla="*/ 2706149 h 3134257"/>
                <a:gd name="connsiteX246" fmla="*/ 6690854 w 12191948"/>
                <a:gd name="connsiteY246" fmla="*/ 2695739 h 3134257"/>
                <a:gd name="connsiteX247" fmla="*/ 6047451 w 12191948"/>
                <a:gd name="connsiteY247" fmla="*/ 2682987 h 3134257"/>
                <a:gd name="connsiteX248" fmla="*/ 6052530 w 12191948"/>
                <a:gd name="connsiteY248" fmla="*/ 2693397 h 3134257"/>
                <a:gd name="connsiteX249" fmla="*/ 6042373 w 12191948"/>
                <a:gd name="connsiteY249" fmla="*/ 2694699 h 3134257"/>
                <a:gd name="connsiteX250" fmla="*/ 6034147 w 12191948"/>
                <a:gd name="connsiteY250" fmla="*/ 2685848 h 3134257"/>
                <a:gd name="connsiteX251" fmla="*/ 6047451 w 12191948"/>
                <a:gd name="connsiteY251" fmla="*/ 2685848 h 3134257"/>
                <a:gd name="connsiteX252" fmla="*/ 5691402 w 12191948"/>
                <a:gd name="connsiteY252" fmla="*/ 2680384 h 3134257"/>
                <a:gd name="connsiteX253" fmla="*/ 5750904 w 12191948"/>
                <a:gd name="connsiteY253" fmla="*/ 2690274 h 3134257"/>
                <a:gd name="connsiteX254" fmla="*/ 5819598 w 12191948"/>
                <a:gd name="connsiteY254" fmla="*/ 2743884 h 3134257"/>
                <a:gd name="connsiteX255" fmla="*/ 5711962 w 12191948"/>
                <a:gd name="connsiteY255" fmla="*/ 2717860 h 3134257"/>
                <a:gd name="connsiteX256" fmla="*/ 5731312 w 12191948"/>
                <a:gd name="connsiteY256" fmla="*/ 2710054 h 3134257"/>
                <a:gd name="connsiteX257" fmla="*/ 8563737 w 12191948"/>
                <a:gd name="connsiteY257" fmla="*/ 2677521 h 3134257"/>
                <a:gd name="connsiteX258" fmla="*/ 8563697 w 12191948"/>
                <a:gd name="connsiteY258" fmla="*/ 2677569 h 3134257"/>
                <a:gd name="connsiteX259" fmla="*/ 8563877 w 12191948"/>
                <a:gd name="connsiteY259" fmla="*/ 2677594 h 3134257"/>
                <a:gd name="connsiteX260" fmla="*/ 7022714 w 12191948"/>
                <a:gd name="connsiteY260" fmla="*/ 2676742 h 3134257"/>
                <a:gd name="connsiteX261" fmla="*/ 7041290 w 12191948"/>
                <a:gd name="connsiteY261" fmla="*/ 2682987 h 3134257"/>
                <a:gd name="connsiteX262" fmla="*/ 7041580 w 12191948"/>
                <a:gd name="connsiteY262" fmla="*/ 2682207 h 3134257"/>
                <a:gd name="connsiteX263" fmla="*/ 7042065 w 12191948"/>
                <a:gd name="connsiteY263" fmla="*/ 2683248 h 3134257"/>
                <a:gd name="connsiteX264" fmla="*/ 7041290 w 12191948"/>
                <a:gd name="connsiteY264" fmla="*/ 2682987 h 3134257"/>
                <a:gd name="connsiteX265" fmla="*/ 7039162 w 12191948"/>
                <a:gd name="connsiteY265" fmla="*/ 2688711 h 3134257"/>
                <a:gd name="connsiteX266" fmla="*/ 7011586 w 12191948"/>
                <a:gd name="connsiteY266" fmla="*/ 2684028 h 3134257"/>
                <a:gd name="connsiteX267" fmla="*/ 7005781 w 12191948"/>
                <a:gd name="connsiteY267" fmla="*/ 2678301 h 3134257"/>
                <a:gd name="connsiteX268" fmla="*/ 7022714 w 12191948"/>
                <a:gd name="connsiteY268" fmla="*/ 2676742 h 3134257"/>
                <a:gd name="connsiteX269" fmla="*/ 5588137 w 12191948"/>
                <a:gd name="connsiteY269" fmla="*/ 2675563 h 3134257"/>
                <a:gd name="connsiteX270" fmla="*/ 5610372 w 12191948"/>
                <a:gd name="connsiteY270" fmla="*/ 2678042 h 3134257"/>
                <a:gd name="connsiteX271" fmla="*/ 5675437 w 12191948"/>
                <a:gd name="connsiteY271" fmla="*/ 2702505 h 3134257"/>
                <a:gd name="connsiteX272" fmla="*/ 5680033 w 12191948"/>
                <a:gd name="connsiteY272" fmla="*/ 2717078 h 3134257"/>
                <a:gd name="connsiteX273" fmla="*/ 5639639 w 12191948"/>
                <a:gd name="connsiteY273" fmla="*/ 2708231 h 3134257"/>
                <a:gd name="connsiteX274" fmla="*/ 5604326 w 12191948"/>
                <a:gd name="connsiteY274" fmla="*/ 2709532 h 3134257"/>
                <a:gd name="connsiteX275" fmla="*/ 5575782 w 12191948"/>
                <a:gd name="connsiteY275" fmla="*/ 2691835 h 3134257"/>
                <a:gd name="connsiteX276" fmla="*/ 5566348 w 12191948"/>
                <a:gd name="connsiteY276" fmla="*/ 2681946 h 3134257"/>
                <a:gd name="connsiteX277" fmla="*/ 5566592 w 12191948"/>
                <a:gd name="connsiteY277" fmla="*/ 2681946 h 3134257"/>
                <a:gd name="connsiteX278" fmla="*/ 5588137 w 12191948"/>
                <a:gd name="connsiteY278" fmla="*/ 2675563 h 3134257"/>
                <a:gd name="connsiteX279" fmla="*/ 6071639 w 12191948"/>
                <a:gd name="connsiteY279" fmla="*/ 2668414 h 3134257"/>
                <a:gd name="connsiteX280" fmla="*/ 6072363 w 12191948"/>
                <a:gd name="connsiteY280" fmla="*/ 2668673 h 3134257"/>
                <a:gd name="connsiteX281" fmla="*/ 6117595 w 12191948"/>
                <a:gd name="connsiteY281" fmla="*/ 2677260 h 3134257"/>
                <a:gd name="connsiteX282" fmla="*/ 6073090 w 12191948"/>
                <a:gd name="connsiteY282" fmla="*/ 2679083 h 3134257"/>
                <a:gd name="connsiteX283" fmla="*/ 6066075 w 12191948"/>
                <a:gd name="connsiteY283" fmla="*/ 2672577 h 3134257"/>
                <a:gd name="connsiteX284" fmla="*/ 6071639 w 12191948"/>
                <a:gd name="connsiteY284" fmla="*/ 2668414 h 3134257"/>
                <a:gd name="connsiteX285" fmla="*/ 5757918 w 12191948"/>
                <a:gd name="connsiteY285" fmla="*/ 2655922 h 3134257"/>
                <a:gd name="connsiteX286" fmla="*/ 5815728 w 12191948"/>
                <a:gd name="connsiteY286" fmla="*/ 2667111 h 3134257"/>
                <a:gd name="connsiteX287" fmla="*/ 5757435 w 12191948"/>
                <a:gd name="connsiteY287" fmla="*/ 2656441 h 3134257"/>
                <a:gd name="connsiteX288" fmla="*/ 7314665 w 12191948"/>
                <a:gd name="connsiteY288" fmla="*/ 2655660 h 3134257"/>
                <a:gd name="connsiteX289" fmla="*/ 7369570 w 12191948"/>
                <a:gd name="connsiteY289" fmla="*/ 2669454 h 3134257"/>
                <a:gd name="connsiteX290" fmla="*/ 7396178 w 12191948"/>
                <a:gd name="connsiteY290" fmla="*/ 2689752 h 3134257"/>
                <a:gd name="connsiteX291" fmla="*/ 7371990 w 12191948"/>
                <a:gd name="connsiteY291" fmla="*/ 2689752 h 3134257"/>
                <a:gd name="connsiteX292" fmla="*/ 7374166 w 12191948"/>
                <a:gd name="connsiteY292" fmla="*/ 2688193 h 3134257"/>
                <a:gd name="connsiteX293" fmla="*/ 7243068 w 12191948"/>
                <a:gd name="connsiteY293" fmla="*/ 2674660 h 3134257"/>
                <a:gd name="connsiteX294" fmla="*/ 7239198 w 12191948"/>
                <a:gd name="connsiteY294" fmla="*/ 2670234 h 3134257"/>
                <a:gd name="connsiteX295" fmla="*/ 7280075 w 12191948"/>
                <a:gd name="connsiteY295" fmla="*/ 2667373 h 3134257"/>
                <a:gd name="connsiteX296" fmla="*/ 7314665 w 12191948"/>
                <a:gd name="connsiteY296" fmla="*/ 2655660 h 3134257"/>
                <a:gd name="connsiteX297" fmla="*/ 6564591 w 12191948"/>
                <a:gd name="connsiteY297" fmla="*/ 2649675 h 3134257"/>
                <a:gd name="connsiteX298" fmla="*/ 6571605 w 12191948"/>
                <a:gd name="connsiteY298" fmla="*/ 2660346 h 3134257"/>
                <a:gd name="connsiteX299" fmla="*/ 6548869 w 12191948"/>
                <a:gd name="connsiteY299" fmla="*/ 2655140 h 3134257"/>
                <a:gd name="connsiteX300" fmla="*/ 6548869 w 12191948"/>
                <a:gd name="connsiteY300" fmla="*/ 2654359 h 3134257"/>
                <a:gd name="connsiteX301" fmla="*/ 6545725 w 12191948"/>
                <a:gd name="connsiteY301" fmla="*/ 2649675 h 3134257"/>
                <a:gd name="connsiteX302" fmla="*/ 6564591 w 12191948"/>
                <a:gd name="connsiteY302" fmla="*/ 2649675 h 3134257"/>
                <a:gd name="connsiteX303" fmla="*/ 7544935 w 12191948"/>
                <a:gd name="connsiteY303" fmla="*/ 2648113 h 3134257"/>
                <a:gd name="connsiteX304" fmla="*/ 7571541 w 12191948"/>
                <a:gd name="connsiteY304" fmla="*/ 2652277 h 3134257"/>
                <a:gd name="connsiteX305" fmla="*/ 7572660 w 12191948"/>
                <a:gd name="connsiteY305" fmla="*/ 2658979 h 3134257"/>
                <a:gd name="connsiteX306" fmla="*/ 7570615 w 12191948"/>
                <a:gd name="connsiteY306" fmla="*/ 2663150 h 3134257"/>
                <a:gd name="connsiteX307" fmla="*/ 7572508 w 12191948"/>
                <a:gd name="connsiteY307" fmla="*/ 2663209 h 3134257"/>
                <a:gd name="connsiteX308" fmla="*/ 7570332 w 12191948"/>
                <a:gd name="connsiteY308" fmla="*/ 2663728 h 3134257"/>
                <a:gd name="connsiteX309" fmla="*/ 7570615 w 12191948"/>
                <a:gd name="connsiteY309" fmla="*/ 2663150 h 3134257"/>
                <a:gd name="connsiteX310" fmla="*/ 7530422 w 12191948"/>
                <a:gd name="connsiteY310" fmla="*/ 2661905 h 3134257"/>
                <a:gd name="connsiteX311" fmla="*/ 7544935 w 12191948"/>
                <a:gd name="connsiteY311" fmla="*/ 2648113 h 3134257"/>
                <a:gd name="connsiteX312" fmla="*/ 7632980 w 12191948"/>
                <a:gd name="connsiteY312" fmla="*/ 2646031 h 3134257"/>
                <a:gd name="connsiteX313" fmla="*/ 7632980 w 12191948"/>
                <a:gd name="connsiteY313" fmla="*/ 2650718 h 3134257"/>
                <a:gd name="connsiteX314" fmla="*/ 7620885 w 12191948"/>
                <a:gd name="connsiteY314" fmla="*/ 2649154 h 3134257"/>
                <a:gd name="connsiteX315" fmla="*/ 7623061 w 12191948"/>
                <a:gd name="connsiteY315" fmla="*/ 2647854 h 3134257"/>
                <a:gd name="connsiteX316" fmla="*/ 7621126 w 12191948"/>
                <a:gd name="connsiteY316" fmla="*/ 2646031 h 3134257"/>
                <a:gd name="connsiteX317" fmla="*/ 4386940 w 12191948"/>
                <a:gd name="connsiteY317" fmla="*/ 2644209 h 3134257"/>
                <a:gd name="connsiteX318" fmla="*/ 4394680 w 12191948"/>
                <a:gd name="connsiteY318" fmla="*/ 2651236 h 3134257"/>
                <a:gd name="connsiteX319" fmla="*/ 4376780 w 12191948"/>
                <a:gd name="connsiteY319" fmla="*/ 2649675 h 3134257"/>
                <a:gd name="connsiteX320" fmla="*/ 4376054 w 12191948"/>
                <a:gd name="connsiteY320" fmla="*/ 2647854 h 3134257"/>
                <a:gd name="connsiteX321" fmla="*/ 4369766 w 12191948"/>
                <a:gd name="connsiteY321" fmla="*/ 2644209 h 3134257"/>
                <a:gd name="connsiteX322" fmla="*/ 6087602 w 12191948"/>
                <a:gd name="connsiteY322" fmla="*/ 2642127 h 3134257"/>
                <a:gd name="connsiteX323" fmla="*/ 6087602 w 12191948"/>
                <a:gd name="connsiteY323" fmla="*/ 2664769 h 3134257"/>
                <a:gd name="connsiteX324" fmla="*/ 6086879 w 12191948"/>
                <a:gd name="connsiteY324" fmla="*/ 2661905 h 3134257"/>
                <a:gd name="connsiteX325" fmla="*/ 6087602 w 12191948"/>
                <a:gd name="connsiteY325" fmla="*/ 2642127 h 3134257"/>
                <a:gd name="connsiteX326" fmla="*/ 4310506 w 12191948"/>
                <a:gd name="connsiteY326" fmla="*/ 2640826 h 3134257"/>
                <a:gd name="connsiteX327" fmla="*/ 4304457 w 12191948"/>
                <a:gd name="connsiteY327" fmla="*/ 2643168 h 3134257"/>
                <a:gd name="connsiteX328" fmla="*/ 4303733 w 12191948"/>
                <a:gd name="connsiteY328" fmla="*/ 2642389 h 3134257"/>
                <a:gd name="connsiteX329" fmla="*/ 4305183 w 12191948"/>
                <a:gd name="connsiteY329" fmla="*/ 2640826 h 3134257"/>
                <a:gd name="connsiteX330" fmla="*/ 4310506 w 12191948"/>
                <a:gd name="connsiteY330" fmla="*/ 2640826 h 3134257"/>
                <a:gd name="connsiteX331" fmla="*/ 6001614 w 12191948"/>
                <a:gd name="connsiteY331" fmla="*/ 2639558 h 3134257"/>
                <a:gd name="connsiteX332" fmla="*/ 6015500 w 12191948"/>
                <a:gd name="connsiteY332" fmla="*/ 2644767 h 3134257"/>
                <a:gd name="connsiteX333" fmla="*/ 6031660 w 12191948"/>
                <a:gd name="connsiteY333" fmla="*/ 2653518 h 3134257"/>
                <a:gd name="connsiteX334" fmla="*/ 6038502 w 12191948"/>
                <a:gd name="connsiteY334" fmla="*/ 2654359 h 3134257"/>
                <a:gd name="connsiteX335" fmla="*/ 6038502 w 12191948"/>
                <a:gd name="connsiteY335" fmla="*/ 2657222 h 3134257"/>
                <a:gd name="connsiteX336" fmla="*/ 6031660 w 12191948"/>
                <a:gd name="connsiteY336" fmla="*/ 2653518 h 3134257"/>
                <a:gd name="connsiteX337" fmla="*/ 5979239 w 12191948"/>
                <a:gd name="connsiteY337" fmla="*/ 2647072 h 3134257"/>
                <a:gd name="connsiteX338" fmla="*/ 6001614 w 12191948"/>
                <a:gd name="connsiteY338" fmla="*/ 2639558 h 3134257"/>
                <a:gd name="connsiteX339" fmla="*/ 7684259 w 12191948"/>
                <a:gd name="connsiteY339" fmla="*/ 2639003 h 3134257"/>
                <a:gd name="connsiteX340" fmla="*/ 7710864 w 12191948"/>
                <a:gd name="connsiteY340" fmla="*/ 2649936 h 3134257"/>
                <a:gd name="connsiteX341" fmla="*/ 7727615 w 12191948"/>
                <a:gd name="connsiteY341" fmla="*/ 2655693 h 3134257"/>
                <a:gd name="connsiteX342" fmla="*/ 7736357 w 12191948"/>
                <a:gd name="connsiteY342" fmla="*/ 2665819 h 3134257"/>
                <a:gd name="connsiteX343" fmla="*/ 7739649 w 12191948"/>
                <a:gd name="connsiteY343" fmla="*/ 2666591 h 3134257"/>
                <a:gd name="connsiteX344" fmla="*/ 7737472 w 12191948"/>
                <a:gd name="connsiteY344" fmla="*/ 2667111 h 3134257"/>
                <a:gd name="connsiteX345" fmla="*/ 7736357 w 12191948"/>
                <a:gd name="connsiteY345" fmla="*/ 2665819 h 3134257"/>
                <a:gd name="connsiteX346" fmla="*/ 7654265 w 12191948"/>
                <a:gd name="connsiteY346" fmla="*/ 2646553 h 3134257"/>
                <a:gd name="connsiteX347" fmla="*/ 7684259 w 12191948"/>
                <a:gd name="connsiteY347" fmla="*/ 2639003 h 3134257"/>
                <a:gd name="connsiteX348" fmla="*/ 5284558 w 12191948"/>
                <a:gd name="connsiteY348" fmla="*/ 2635621 h 3134257"/>
                <a:gd name="connsiteX349" fmla="*/ 5323017 w 12191948"/>
                <a:gd name="connsiteY349" fmla="*/ 2661646 h 3134257"/>
                <a:gd name="connsiteX350" fmla="*/ 5280688 w 12191948"/>
                <a:gd name="connsiteY350" fmla="*/ 2655922 h 3134257"/>
                <a:gd name="connsiteX351" fmla="*/ 5279964 w 12191948"/>
                <a:gd name="connsiteY351" fmla="*/ 2656441 h 3134257"/>
                <a:gd name="connsiteX352" fmla="*/ 5284558 w 12191948"/>
                <a:gd name="connsiteY352" fmla="*/ 2635621 h 3134257"/>
                <a:gd name="connsiteX353" fmla="*/ 7057060 w 12191948"/>
                <a:gd name="connsiteY353" fmla="*/ 2635361 h 3134257"/>
                <a:gd name="connsiteX354" fmla="*/ 7129624 w 12191948"/>
                <a:gd name="connsiteY354" fmla="*/ 2643949 h 3134257"/>
                <a:gd name="connsiteX355" fmla="*/ 7136156 w 12191948"/>
                <a:gd name="connsiteY355" fmla="*/ 2636921 h 3134257"/>
                <a:gd name="connsiteX356" fmla="*/ 7174130 w 12191948"/>
                <a:gd name="connsiteY356" fmla="*/ 2640044 h 3134257"/>
                <a:gd name="connsiteX357" fmla="*/ 7179694 w 12191948"/>
                <a:gd name="connsiteY357" fmla="*/ 2658523 h 3134257"/>
                <a:gd name="connsiteX358" fmla="*/ 7062865 w 12191948"/>
                <a:gd name="connsiteY358" fmla="*/ 2641085 h 3134257"/>
                <a:gd name="connsiteX359" fmla="*/ 7062383 w 12191948"/>
                <a:gd name="connsiteY359" fmla="*/ 2640044 h 3134257"/>
                <a:gd name="connsiteX360" fmla="*/ 7057060 w 12191948"/>
                <a:gd name="connsiteY360" fmla="*/ 2635361 h 3134257"/>
                <a:gd name="connsiteX361" fmla="*/ 5492093 w 12191948"/>
                <a:gd name="connsiteY361" fmla="*/ 2624691 h 3134257"/>
                <a:gd name="connsiteX362" fmla="*/ 5543217 w 12191948"/>
                <a:gd name="connsiteY362" fmla="*/ 2628023 h 3134257"/>
                <a:gd name="connsiteX363" fmla="*/ 5568202 w 12191948"/>
                <a:gd name="connsiteY363" fmla="*/ 2638449 h 3134257"/>
                <a:gd name="connsiteX364" fmla="*/ 5568527 w 12191948"/>
                <a:gd name="connsiteY364" fmla="*/ 2638485 h 3134257"/>
                <a:gd name="connsiteX365" fmla="*/ 5568286 w 12191948"/>
                <a:gd name="connsiteY365" fmla="*/ 2638485 h 3134257"/>
                <a:gd name="connsiteX366" fmla="*/ 5568202 w 12191948"/>
                <a:gd name="connsiteY366" fmla="*/ 2638449 h 3134257"/>
                <a:gd name="connsiteX367" fmla="*/ 5529040 w 12191948"/>
                <a:gd name="connsiteY367" fmla="*/ 2634222 h 3134257"/>
                <a:gd name="connsiteX368" fmla="*/ 5492093 w 12191948"/>
                <a:gd name="connsiteY368" fmla="*/ 2624691 h 3134257"/>
                <a:gd name="connsiteX369" fmla="*/ 5619806 w 12191948"/>
                <a:gd name="connsiteY369" fmla="*/ 2622610 h 3134257"/>
                <a:gd name="connsiteX370" fmla="*/ 5619321 w 12191948"/>
                <a:gd name="connsiteY370" fmla="*/ 2624952 h 3134257"/>
                <a:gd name="connsiteX371" fmla="*/ 5646896 w 12191948"/>
                <a:gd name="connsiteY371" fmla="*/ 2640566 h 3134257"/>
                <a:gd name="connsiteX372" fmla="*/ 5604808 w 12191948"/>
                <a:gd name="connsiteY372" fmla="*/ 2634320 h 3134257"/>
                <a:gd name="connsiteX373" fmla="*/ 5591263 w 12191948"/>
                <a:gd name="connsiteY373" fmla="*/ 2625211 h 3134257"/>
                <a:gd name="connsiteX374" fmla="*/ 5619806 w 12191948"/>
                <a:gd name="connsiteY374" fmla="*/ 2622610 h 3134257"/>
                <a:gd name="connsiteX375" fmla="*/ 5698175 w 12191948"/>
                <a:gd name="connsiteY375" fmla="*/ 2622089 h 3134257"/>
                <a:gd name="connsiteX376" fmla="*/ 5731553 w 12191948"/>
                <a:gd name="connsiteY376" fmla="*/ 2633020 h 3134257"/>
                <a:gd name="connsiteX377" fmla="*/ 5717041 w 12191948"/>
                <a:gd name="connsiteY377" fmla="*/ 2642389 h 3134257"/>
                <a:gd name="connsiteX378" fmla="*/ 5715832 w 12191948"/>
                <a:gd name="connsiteY378" fmla="*/ 2643168 h 3134257"/>
                <a:gd name="connsiteX379" fmla="*/ 5666247 w 12191948"/>
                <a:gd name="connsiteY379" fmla="*/ 2626775 h 3134257"/>
                <a:gd name="connsiteX380" fmla="*/ 5698175 w 12191948"/>
                <a:gd name="connsiteY380" fmla="*/ 2622089 h 3134257"/>
                <a:gd name="connsiteX381" fmla="*/ 5208608 w 12191948"/>
                <a:gd name="connsiteY381" fmla="*/ 2618183 h 3134257"/>
                <a:gd name="connsiteX382" fmla="*/ 5243922 w 12191948"/>
                <a:gd name="connsiteY382" fmla="*/ 2627815 h 3134257"/>
                <a:gd name="connsiteX383" fmla="*/ 5243922 w 12191948"/>
                <a:gd name="connsiteY383" fmla="*/ 2634581 h 3134257"/>
                <a:gd name="connsiteX384" fmla="*/ 5210058 w 12191948"/>
                <a:gd name="connsiteY384" fmla="*/ 2629897 h 3134257"/>
                <a:gd name="connsiteX385" fmla="*/ 5209335 w 12191948"/>
                <a:gd name="connsiteY385" fmla="*/ 2629897 h 3134257"/>
                <a:gd name="connsiteX386" fmla="*/ 5195304 w 12191948"/>
                <a:gd name="connsiteY386" fmla="*/ 2621307 h 3134257"/>
                <a:gd name="connsiteX387" fmla="*/ 5208608 w 12191948"/>
                <a:gd name="connsiteY387" fmla="*/ 2618183 h 3134257"/>
                <a:gd name="connsiteX388" fmla="*/ 8176484 w 12191948"/>
                <a:gd name="connsiteY388" fmla="*/ 2610118 h 3134257"/>
                <a:gd name="connsiteX389" fmla="*/ 8199929 w 12191948"/>
                <a:gd name="connsiteY389" fmla="*/ 2625940 h 3134257"/>
                <a:gd name="connsiteX390" fmla="*/ 8204301 w 12191948"/>
                <a:gd name="connsiteY390" fmla="*/ 2627552 h 3134257"/>
                <a:gd name="connsiteX391" fmla="*/ 8203092 w 12191948"/>
                <a:gd name="connsiteY391" fmla="*/ 2628075 h 3134257"/>
                <a:gd name="connsiteX392" fmla="*/ 8199929 w 12191948"/>
                <a:gd name="connsiteY392" fmla="*/ 2625940 h 3134257"/>
                <a:gd name="connsiteX393" fmla="*/ 8180144 w 12191948"/>
                <a:gd name="connsiteY393" fmla="*/ 2618640 h 3134257"/>
                <a:gd name="connsiteX394" fmla="*/ 8176484 w 12191948"/>
                <a:gd name="connsiteY394" fmla="*/ 2610118 h 3134257"/>
                <a:gd name="connsiteX395" fmla="*/ 5148137 w 12191948"/>
                <a:gd name="connsiteY395" fmla="*/ 2609596 h 3134257"/>
                <a:gd name="connsiteX396" fmla="*/ 5155153 w 12191948"/>
                <a:gd name="connsiteY396" fmla="*/ 2610897 h 3134257"/>
                <a:gd name="connsiteX397" fmla="*/ 5152733 w 12191948"/>
                <a:gd name="connsiteY397" fmla="*/ 2615583 h 3134257"/>
                <a:gd name="connsiteX398" fmla="*/ 5152008 w 12191948"/>
                <a:gd name="connsiteY398" fmla="*/ 2615583 h 3134257"/>
                <a:gd name="connsiteX399" fmla="*/ 5145719 w 12191948"/>
                <a:gd name="connsiteY399" fmla="*/ 2614281 h 3134257"/>
                <a:gd name="connsiteX400" fmla="*/ 5148137 w 12191948"/>
                <a:gd name="connsiteY400" fmla="*/ 2609596 h 3134257"/>
                <a:gd name="connsiteX401" fmla="*/ 6934670 w 12191948"/>
                <a:gd name="connsiteY401" fmla="*/ 2606995 h 3134257"/>
                <a:gd name="connsiteX402" fmla="*/ 6931526 w 12191948"/>
                <a:gd name="connsiteY402" fmla="*/ 2614019 h 3134257"/>
                <a:gd name="connsiteX403" fmla="*/ 6919189 w 12191948"/>
                <a:gd name="connsiteY403" fmla="*/ 2617405 h 3134257"/>
                <a:gd name="connsiteX404" fmla="*/ 6914352 w 12191948"/>
                <a:gd name="connsiteY404" fmla="*/ 2614801 h 3134257"/>
                <a:gd name="connsiteX405" fmla="*/ 6913867 w 12191948"/>
                <a:gd name="connsiteY405" fmla="*/ 2612460 h 3134257"/>
                <a:gd name="connsiteX406" fmla="*/ 6916528 w 12191948"/>
                <a:gd name="connsiteY406" fmla="*/ 2606995 h 3134257"/>
                <a:gd name="connsiteX407" fmla="*/ 6934670 w 12191948"/>
                <a:gd name="connsiteY407" fmla="*/ 2606995 h 3134257"/>
                <a:gd name="connsiteX408" fmla="*/ 6936605 w 12191948"/>
                <a:gd name="connsiteY408" fmla="*/ 2606995 h 3134257"/>
                <a:gd name="connsiteX409" fmla="*/ 7013765 w 12191948"/>
                <a:gd name="connsiteY409" fmla="*/ 2621046 h 3134257"/>
                <a:gd name="connsiteX410" fmla="*/ 7054642 w 12191948"/>
                <a:gd name="connsiteY410" fmla="*/ 2636143 h 3134257"/>
                <a:gd name="connsiteX411" fmla="*/ 7039888 w 12191948"/>
                <a:gd name="connsiteY411" fmla="*/ 2645512 h 3134257"/>
                <a:gd name="connsiteX412" fmla="*/ 7014006 w 12191948"/>
                <a:gd name="connsiteY412" fmla="*/ 2643689 h 3134257"/>
                <a:gd name="connsiteX413" fmla="*/ 7013521 w 12191948"/>
                <a:gd name="connsiteY413" fmla="*/ 2641348 h 3134257"/>
                <a:gd name="connsiteX414" fmla="*/ 6936605 w 12191948"/>
                <a:gd name="connsiteY414" fmla="*/ 2606995 h 3134257"/>
                <a:gd name="connsiteX415" fmla="*/ 5930018 w 12191948"/>
                <a:gd name="connsiteY415" fmla="*/ 2606050 h 3134257"/>
                <a:gd name="connsiteX416" fmla="*/ 5947797 w 12191948"/>
                <a:gd name="connsiteY416" fmla="*/ 2609077 h 3134257"/>
                <a:gd name="connsiteX417" fmla="*/ 5956504 w 12191948"/>
                <a:gd name="connsiteY417" fmla="*/ 2614281 h 3134257"/>
                <a:gd name="connsiteX418" fmla="*/ 5931107 w 12191948"/>
                <a:gd name="connsiteY418" fmla="*/ 2617405 h 3134257"/>
                <a:gd name="connsiteX419" fmla="*/ 5918044 w 12191948"/>
                <a:gd name="connsiteY419" fmla="*/ 2612460 h 3134257"/>
                <a:gd name="connsiteX420" fmla="*/ 5918044 w 12191948"/>
                <a:gd name="connsiteY420" fmla="*/ 2609077 h 3134257"/>
                <a:gd name="connsiteX421" fmla="*/ 5930018 w 12191948"/>
                <a:gd name="connsiteY421" fmla="*/ 2606050 h 3134257"/>
                <a:gd name="connsiteX422" fmla="*/ 8546078 w 12191948"/>
                <a:gd name="connsiteY422" fmla="*/ 2601528 h 3134257"/>
                <a:gd name="connsiteX423" fmla="*/ 8583329 w 12191948"/>
                <a:gd name="connsiteY423" fmla="*/ 2612460 h 3134257"/>
                <a:gd name="connsiteX424" fmla="*/ 8611145 w 12191948"/>
                <a:gd name="connsiteY424" fmla="*/ 2623130 h 3134257"/>
                <a:gd name="connsiteX425" fmla="*/ 8646700 w 12191948"/>
                <a:gd name="connsiteY425" fmla="*/ 2635621 h 3134257"/>
                <a:gd name="connsiteX426" fmla="*/ 8655167 w 12191948"/>
                <a:gd name="connsiteY426" fmla="*/ 2645512 h 3134257"/>
                <a:gd name="connsiteX427" fmla="*/ 8606790 w 12191948"/>
                <a:gd name="connsiteY427" fmla="*/ 2640826 h 3134257"/>
                <a:gd name="connsiteX428" fmla="*/ 8604129 w 12191948"/>
                <a:gd name="connsiteY428" fmla="*/ 2638744 h 3134257"/>
                <a:gd name="connsiteX429" fmla="*/ 8605581 w 12191948"/>
                <a:gd name="connsiteY429" fmla="*/ 2640566 h 3134257"/>
                <a:gd name="connsiteX430" fmla="*/ 8580909 w 12191948"/>
                <a:gd name="connsiteY430" fmla="*/ 2632497 h 3134257"/>
                <a:gd name="connsiteX431" fmla="*/ 8546078 w 12191948"/>
                <a:gd name="connsiteY431" fmla="*/ 2601528 h 3134257"/>
                <a:gd name="connsiteX432" fmla="*/ 8187127 w 12191948"/>
                <a:gd name="connsiteY432" fmla="*/ 2596845 h 3134257"/>
                <a:gd name="connsiteX433" fmla="*/ 8229456 w 12191948"/>
                <a:gd name="connsiteY433" fmla="*/ 2606732 h 3134257"/>
                <a:gd name="connsiteX434" fmla="*/ 8239617 w 12191948"/>
                <a:gd name="connsiteY434" fmla="*/ 2621828 h 3134257"/>
                <a:gd name="connsiteX435" fmla="*/ 8187127 w 12191948"/>
                <a:gd name="connsiteY435" fmla="*/ 2596845 h 3134257"/>
                <a:gd name="connsiteX436" fmla="*/ 5588601 w 12191948"/>
                <a:gd name="connsiteY436" fmla="*/ 2594763 h 3134257"/>
                <a:gd name="connsiteX437" fmla="*/ 5591506 w 12191948"/>
                <a:gd name="connsiteY437" fmla="*/ 2600487 h 3134257"/>
                <a:gd name="connsiteX438" fmla="*/ 5581588 w 12191948"/>
                <a:gd name="connsiteY438" fmla="*/ 2600487 h 3134257"/>
                <a:gd name="connsiteX439" fmla="*/ 5580379 w 12191948"/>
                <a:gd name="connsiteY439" fmla="*/ 2601268 h 3134257"/>
                <a:gd name="connsiteX440" fmla="*/ 5578443 w 12191948"/>
                <a:gd name="connsiteY440" fmla="*/ 2594763 h 3134257"/>
                <a:gd name="connsiteX441" fmla="*/ 5588601 w 12191948"/>
                <a:gd name="connsiteY441" fmla="*/ 2594763 h 3134257"/>
                <a:gd name="connsiteX442" fmla="*/ 7841239 w 12191948"/>
                <a:gd name="connsiteY442" fmla="*/ 2593200 h 3134257"/>
                <a:gd name="connsiteX443" fmla="*/ 7841239 w 12191948"/>
                <a:gd name="connsiteY443" fmla="*/ 2599967 h 3134257"/>
                <a:gd name="connsiteX444" fmla="*/ 7843415 w 12191948"/>
                <a:gd name="connsiteY444" fmla="*/ 2600228 h 3134257"/>
                <a:gd name="connsiteX445" fmla="*/ 7841239 w 12191948"/>
                <a:gd name="connsiteY445" fmla="*/ 2600749 h 3134257"/>
                <a:gd name="connsiteX446" fmla="*/ 7841239 w 12191948"/>
                <a:gd name="connsiteY446" fmla="*/ 2599967 h 3134257"/>
                <a:gd name="connsiteX447" fmla="*/ 7823823 w 12191948"/>
                <a:gd name="connsiteY447" fmla="*/ 2597885 h 3134257"/>
                <a:gd name="connsiteX448" fmla="*/ 7825273 w 12191948"/>
                <a:gd name="connsiteY448" fmla="*/ 2593200 h 3134257"/>
                <a:gd name="connsiteX449" fmla="*/ 7841239 w 12191948"/>
                <a:gd name="connsiteY449" fmla="*/ 2593200 h 3134257"/>
                <a:gd name="connsiteX450" fmla="*/ 5115967 w 12191948"/>
                <a:gd name="connsiteY450" fmla="*/ 2589036 h 3134257"/>
                <a:gd name="connsiteX451" fmla="*/ 5226750 w 12191948"/>
                <a:gd name="connsiteY451" fmla="*/ 2594504 h 3134257"/>
                <a:gd name="connsiteX452" fmla="*/ 5328340 w 12191948"/>
                <a:gd name="connsiteY452" fmla="*/ 2618965 h 3134257"/>
                <a:gd name="connsiteX453" fmla="*/ 5435009 w 12191948"/>
                <a:gd name="connsiteY453" fmla="*/ 2655399 h 3134257"/>
                <a:gd name="connsiteX454" fmla="*/ 5455086 w 12191948"/>
                <a:gd name="connsiteY454" fmla="*/ 2657222 h 3134257"/>
                <a:gd name="connsiteX455" fmla="*/ 5492576 w 12191948"/>
                <a:gd name="connsiteY455" fmla="*/ 2664769 h 3134257"/>
                <a:gd name="connsiteX456" fmla="*/ 5476371 w 12191948"/>
                <a:gd name="connsiteY456" fmla="*/ 2674138 h 3134257"/>
                <a:gd name="connsiteX457" fmla="*/ 5452183 w 12191948"/>
                <a:gd name="connsiteY457" fmla="*/ 2674138 h 3134257"/>
                <a:gd name="connsiteX458" fmla="*/ 5379619 w 12191948"/>
                <a:gd name="connsiteY458" fmla="*/ 2649413 h 3134257"/>
                <a:gd name="connsiteX459" fmla="*/ 5378167 w 12191948"/>
                <a:gd name="connsiteY459" fmla="*/ 2649413 h 3134257"/>
                <a:gd name="connsiteX460" fmla="*/ 5380828 w 12191948"/>
                <a:gd name="connsiteY460" fmla="*/ 2666850 h 3134257"/>
                <a:gd name="connsiteX461" fmla="*/ 5457744 w 12191948"/>
                <a:gd name="connsiteY461" fmla="*/ 2686111 h 3134257"/>
                <a:gd name="connsiteX462" fmla="*/ 5515796 w 12191948"/>
                <a:gd name="connsiteY462" fmla="*/ 2699380 h 3134257"/>
                <a:gd name="connsiteX463" fmla="*/ 5513861 w 12191948"/>
                <a:gd name="connsiteY463" fmla="*/ 2699380 h 3134257"/>
                <a:gd name="connsiteX464" fmla="*/ 5548933 w 12191948"/>
                <a:gd name="connsiteY464" fmla="*/ 2702505 h 3134257"/>
                <a:gd name="connsiteX465" fmla="*/ 5653428 w 12191948"/>
                <a:gd name="connsiteY465" fmla="*/ 2724105 h 3134257"/>
                <a:gd name="connsiteX466" fmla="*/ 5681242 w 12191948"/>
                <a:gd name="connsiteY466" fmla="*/ 2740762 h 3134257"/>
                <a:gd name="connsiteX467" fmla="*/ 5577717 w 12191948"/>
                <a:gd name="connsiteY467" fmla="*/ 2730873 h 3134257"/>
                <a:gd name="connsiteX468" fmla="*/ 5522086 w 12191948"/>
                <a:gd name="connsiteY468" fmla="*/ 2728009 h 3134257"/>
                <a:gd name="connsiteX469" fmla="*/ 5441781 w 12191948"/>
                <a:gd name="connsiteY469" fmla="*/ 2716558 h 3134257"/>
                <a:gd name="connsiteX470" fmla="*/ 5327129 w 12191948"/>
                <a:gd name="connsiteY470" fmla="*/ 2678042 h 3134257"/>
                <a:gd name="connsiteX471" fmla="*/ 5324226 w 12191948"/>
                <a:gd name="connsiteY471" fmla="*/ 2661905 h 3134257"/>
                <a:gd name="connsiteX472" fmla="*/ 5322050 w 12191948"/>
                <a:gd name="connsiteY472" fmla="*/ 2642907 h 3134257"/>
                <a:gd name="connsiteX473" fmla="*/ 5292783 w 12191948"/>
                <a:gd name="connsiteY473" fmla="*/ 2632238 h 3134257"/>
                <a:gd name="connsiteX474" fmla="*/ 5133624 w 12191948"/>
                <a:gd name="connsiteY474" fmla="*/ 2599446 h 3134257"/>
                <a:gd name="connsiteX475" fmla="*/ 5132900 w 12191948"/>
                <a:gd name="connsiteY475" fmla="*/ 2599446 h 3134257"/>
                <a:gd name="connsiteX476" fmla="*/ 5115967 w 12191948"/>
                <a:gd name="connsiteY476" fmla="*/ 2589036 h 3134257"/>
                <a:gd name="connsiteX477" fmla="*/ 5356639 w 12191948"/>
                <a:gd name="connsiteY477" fmla="*/ 2589036 h 3134257"/>
                <a:gd name="connsiteX478" fmla="*/ 5371635 w 12191948"/>
                <a:gd name="connsiteY478" fmla="*/ 2591118 h 3134257"/>
                <a:gd name="connsiteX479" fmla="*/ 5406466 w 12191948"/>
                <a:gd name="connsiteY479" fmla="*/ 2599446 h 3134257"/>
                <a:gd name="connsiteX480" fmla="*/ 5405739 w 12191948"/>
                <a:gd name="connsiteY480" fmla="*/ 2599967 h 3134257"/>
                <a:gd name="connsiteX481" fmla="*/ 5370909 w 12191948"/>
                <a:gd name="connsiteY481" fmla="*/ 2606214 h 3134257"/>
                <a:gd name="connsiteX482" fmla="*/ 5356639 w 12191948"/>
                <a:gd name="connsiteY482" fmla="*/ 2589036 h 3134257"/>
                <a:gd name="connsiteX483" fmla="*/ 8382810 w 12191948"/>
                <a:gd name="connsiteY483" fmla="*/ 2588777 h 3134257"/>
                <a:gd name="connsiteX484" fmla="*/ 8405545 w 12191948"/>
                <a:gd name="connsiteY484" fmla="*/ 2591900 h 3134257"/>
                <a:gd name="connsiteX485" fmla="*/ 8405545 w 12191948"/>
                <a:gd name="connsiteY485" fmla="*/ 2604132 h 3134257"/>
                <a:gd name="connsiteX486" fmla="*/ 8392968 w 12191948"/>
                <a:gd name="connsiteY486" fmla="*/ 2601790 h 3134257"/>
                <a:gd name="connsiteX487" fmla="*/ 8382810 w 12191948"/>
                <a:gd name="connsiteY487" fmla="*/ 2588777 h 3134257"/>
                <a:gd name="connsiteX488" fmla="*/ 5629963 w 12191948"/>
                <a:gd name="connsiteY488" fmla="*/ 2586954 h 3134257"/>
                <a:gd name="connsiteX489" fmla="*/ 5681727 w 12191948"/>
                <a:gd name="connsiteY489" fmla="*/ 2596585 h 3134257"/>
                <a:gd name="connsiteX490" fmla="*/ 5681242 w 12191948"/>
                <a:gd name="connsiteY490" fmla="*/ 2597885 h 3134257"/>
                <a:gd name="connsiteX491" fmla="*/ 5686080 w 12191948"/>
                <a:gd name="connsiteY491" fmla="*/ 2603873 h 3134257"/>
                <a:gd name="connsiteX492" fmla="*/ 5613516 w 12191948"/>
                <a:gd name="connsiteY492" fmla="*/ 2596585 h 3134257"/>
                <a:gd name="connsiteX493" fmla="*/ 5629963 w 12191948"/>
                <a:gd name="connsiteY493" fmla="*/ 2586954 h 3134257"/>
                <a:gd name="connsiteX494" fmla="*/ 5039048 w 12191948"/>
                <a:gd name="connsiteY494" fmla="*/ 2586695 h 3134257"/>
                <a:gd name="connsiteX495" fmla="*/ 5076782 w 12191948"/>
                <a:gd name="connsiteY495" fmla="*/ 2590599 h 3134257"/>
                <a:gd name="connsiteX496" fmla="*/ 5071221 w 12191948"/>
                <a:gd name="connsiteY496" fmla="*/ 2605955 h 3134257"/>
                <a:gd name="connsiteX497" fmla="*/ 5038324 w 12191948"/>
                <a:gd name="connsiteY497" fmla="*/ 2599446 h 3134257"/>
                <a:gd name="connsiteX498" fmla="*/ 5037599 w 12191948"/>
                <a:gd name="connsiteY498" fmla="*/ 2598667 h 3134257"/>
                <a:gd name="connsiteX499" fmla="*/ 5039048 w 12191948"/>
                <a:gd name="connsiteY499" fmla="*/ 2586695 h 3134257"/>
                <a:gd name="connsiteX500" fmla="*/ 4959744 w 12191948"/>
                <a:gd name="connsiteY500" fmla="*/ 2586110 h 3134257"/>
                <a:gd name="connsiteX501" fmla="*/ 4980514 w 12191948"/>
                <a:gd name="connsiteY501" fmla="*/ 2586954 h 3134257"/>
                <a:gd name="connsiteX502" fmla="*/ 5006155 w 12191948"/>
                <a:gd name="connsiteY502" fmla="*/ 2591900 h 3134257"/>
                <a:gd name="connsiteX503" fmla="*/ 5010025 w 12191948"/>
                <a:gd name="connsiteY503" fmla="*/ 2600749 h 3134257"/>
                <a:gd name="connsiteX504" fmla="*/ 4970354 w 12191948"/>
                <a:gd name="connsiteY504" fmla="*/ 2602569 h 3134257"/>
                <a:gd name="connsiteX505" fmla="*/ 4954391 w 12191948"/>
                <a:gd name="connsiteY505" fmla="*/ 2594240 h 3134257"/>
                <a:gd name="connsiteX506" fmla="*/ 4953665 w 12191948"/>
                <a:gd name="connsiteY506" fmla="*/ 2593463 h 3134257"/>
                <a:gd name="connsiteX507" fmla="*/ 4959744 w 12191948"/>
                <a:gd name="connsiteY507" fmla="*/ 2586110 h 3134257"/>
                <a:gd name="connsiteX508" fmla="*/ 6018908 w 12191948"/>
                <a:gd name="connsiteY508" fmla="*/ 2581489 h 3134257"/>
                <a:gd name="connsiteX509" fmla="*/ 6038258 w 12191948"/>
                <a:gd name="connsiteY509" fmla="*/ 2586695 h 3134257"/>
                <a:gd name="connsiteX510" fmla="*/ 6036323 w 12191948"/>
                <a:gd name="connsiteY510" fmla="*/ 2591380 h 3134257"/>
                <a:gd name="connsiteX511" fmla="*/ 6018184 w 12191948"/>
                <a:gd name="connsiteY511" fmla="*/ 2587995 h 3134257"/>
                <a:gd name="connsiteX512" fmla="*/ 8446181 w 12191948"/>
                <a:gd name="connsiteY512" fmla="*/ 2579929 h 3134257"/>
                <a:gd name="connsiteX513" fmla="*/ 8452228 w 12191948"/>
                <a:gd name="connsiteY513" fmla="*/ 2581489 h 3134257"/>
                <a:gd name="connsiteX514" fmla="*/ 8489479 w 12191948"/>
                <a:gd name="connsiteY514" fmla="*/ 2582530 h 3134257"/>
                <a:gd name="connsiteX515" fmla="*/ 8531809 w 12191948"/>
                <a:gd name="connsiteY515" fmla="*/ 2623389 h 3134257"/>
                <a:gd name="connsiteX516" fmla="*/ 8509555 w 12191948"/>
                <a:gd name="connsiteY516" fmla="*/ 2624952 h 3134257"/>
                <a:gd name="connsiteX517" fmla="*/ 8452228 w 12191948"/>
                <a:gd name="connsiteY517" fmla="*/ 2582271 h 3134257"/>
                <a:gd name="connsiteX518" fmla="*/ 4902386 w 12191948"/>
                <a:gd name="connsiteY518" fmla="*/ 2576544 h 3134257"/>
                <a:gd name="connsiteX519" fmla="*/ 4899727 w 12191948"/>
                <a:gd name="connsiteY519" fmla="*/ 2581230 h 3134257"/>
                <a:gd name="connsiteX520" fmla="*/ 4899001 w 12191948"/>
                <a:gd name="connsiteY520" fmla="*/ 2580448 h 3134257"/>
                <a:gd name="connsiteX521" fmla="*/ 4887632 w 12191948"/>
                <a:gd name="connsiteY521" fmla="*/ 2581230 h 3134257"/>
                <a:gd name="connsiteX522" fmla="*/ 4890050 w 12191948"/>
                <a:gd name="connsiteY522" fmla="*/ 2576544 h 3134257"/>
                <a:gd name="connsiteX523" fmla="*/ 8146249 w 12191948"/>
                <a:gd name="connsiteY523" fmla="*/ 2573161 h 3134257"/>
                <a:gd name="connsiteX524" fmla="*/ 8183500 w 12191948"/>
                <a:gd name="connsiteY524" fmla="*/ 2595804 h 3134257"/>
                <a:gd name="connsiteX525" fmla="*/ 8175646 w 12191948"/>
                <a:gd name="connsiteY525" fmla="*/ 2607394 h 3134257"/>
                <a:gd name="connsiteX526" fmla="*/ 8176243 w 12191948"/>
                <a:gd name="connsiteY526" fmla="*/ 2607774 h 3134257"/>
                <a:gd name="connsiteX527" fmla="*/ 8175034 w 12191948"/>
                <a:gd name="connsiteY527" fmla="*/ 2608295 h 3134257"/>
                <a:gd name="connsiteX528" fmla="*/ 8175646 w 12191948"/>
                <a:gd name="connsiteY528" fmla="*/ 2607394 h 3134257"/>
                <a:gd name="connsiteX529" fmla="*/ 8148911 w 12191948"/>
                <a:gd name="connsiteY529" fmla="*/ 2590371 h 3134257"/>
                <a:gd name="connsiteX530" fmla="*/ 8146249 w 12191948"/>
                <a:gd name="connsiteY530" fmla="*/ 2573161 h 3134257"/>
                <a:gd name="connsiteX531" fmla="*/ 5698902 w 12191948"/>
                <a:gd name="connsiteY531" fmla="*/ 2571602 h 3134257"/>
                <a:gd name="connsiteX532" fmla="*/ 5724539 w 12191948"/>
                <a:gd name="connsiteY532" fmla="*/ 2576806 h 3134257"/>
                <a:gd name="connsiteX533" fmla="*/ 5724057 w 12191948"/>
                <a:gd name="connsiteY533" fmla="*/ 2578107 h 3134257"/>
                <a:gd name="connsiteX534" fmla="*/ 5725748 w 12191948"/>
                <a:gd name="connsiteY534" fmla="*/ 2582271 h 3134257"/>
                <a:gd name="connsiteX535" fmla="*/ 5701560 w 12191948"/>
                <a:gd name="connsiteY535" fmla="*/ 2579148 h 3134257"/>
                <a:gd name="connsiteX536" fmla="*/ 5633351 w 12191948"/>
                <a:gd name="connsiteY536" fmla="*/ 2565614 h 3134257"/>
                <a:gd name="connsiteX537" fmla="*/ 5663586 w 12191948"/>
                <a:gd name="connsiteY537" fmla="*/ 2570820 h 3134257"/>
                <a:gd name="connsiteX538" fmla="*/ 5656328 w 12191948"/>
                <a:gd name="connsiteY538" fmla="*/ 2579148 h 3134257"/>
                <a:gd name="connsiteX539" fmla="*/ 5636254 w 12191948"/>
                <a:gd name="connsiteY539" fmla="*/ 2574463 h 3134257"/>
                <a:gd name="connsiteX540" fmla="*/ 5633351 w 12191948"/>
                <a:gd name="connsiteY540" fmla="*/ 2565614 h 3134257"/>
                <a:gd name="connsiteX541" fmla="*/ 5904499 w 12191948"/>
                <a:gd name="connsiteY541" fmla="*/ 2561710 h 3134257"/>
                <a:gd name="connsiteX542" fmla="*/ 5928687 w 12191948"/>
                <a:gd name="connsiteY542" fmla="*/ 2570820 h 3134257"/>
                <a:gd name="connsiteX543" fmla="*/ 5928687 w 12191948"/>
                <a:gd name="connsiteY543" fmla="*/ 2571602 h 3134257"/>
                <a:gd name="connsiteX544" fmla="*/ 5913206 w 12191948"/>
                <a:gd name="connsiteY544" fmla="*/ 2576285 h 3134257"/>
                <a:gd name="connsiteX545" fmla="*/ 5886357 w 12191948"/>
                <a:gd name="connsiteY545" fmla="*/ 2568997 h 3134257"/>
                <a:gd name="connsiteX546" fmla="*/ 5904499 w 12191948"/>
                <a:gd name="connsiteY546" fmla="*/ 2561710 h 3134257"/>
                <a:gd name="connsiteX547" fmla="*/ 5791784 w 12191948"/>
                <a:gd name="connsiteY547" fmla="*/ 2554163 h 3134257"/>
                <a:gd name="connsiteX548" fmla="*/ 5867007 w 12191948"/>
                <a:gd name="connsiteY548" fmla="*/ 2560410 h 3134257"/>
                <a:gd name="connsiteX549" fmla="*/ 5865798 w 12191948"/>
                <a:gd name="connsiteY549" fmla="*/ 2561191 h 3134257"/>
                <a:gd name="connsiteX550" fmla="*/ 5883214 w 12191948"/>
                <a:gd name="connsiteY550" fmla="*/ 2568478 h 3134257"/>
                <a:gd name="connsiteX551" fmla="*/ 5791784 w 12191948"/>
                <a:gd name="connsiteY551" fmla="*/ 2554163 h 3134257"/>
                <a:gd name="connsiteX552" fmla="*/ 8238649 w 12191948"/>
                <a:gd name="connsiteY552" fmla="*/ 2548437 h 3134257"/>
                <a:gd name="connsiteX553" fmla="*/ 8291137 w 12191948"/>
                <a:gd name="connsiteY553" fmla="*/ 2560410 h 3134257"/>
                <a:gd name="connsiteX554" fmla="*/ 8294223 w 12191948"/>
                <a:gd name="connsiteY554" fmla="*/ 2577781 h 3134257"/>
                <a:gd name="connsiteX555" fmla="*/ 8295489 w 12191948"/>
                <a:gd name="connsiteY555" fmla="*/ 2578107 h 3134257"/>
                <a:gd name="connsiteX556" fmla="*/ 8294281 w 12191948"/>
                <a:gd name="connsiteY556" fmla="*/ 2578107 h 3134257"/>
                <a:gd name="connsiteX557" fmla="*/ 8294223 w 12191948"/>
                <a:gd name="connsiteY557" fmla="*/ 2577781 h 3134257"/>
                <a:gd name="connsiteX558" fmla="*/ 8234779 w 12191948"/>
                <a:gd name="connsiteY558" fmla="*/ 2562492 h 3134257"/>
                <a:gd name="connsiteX559" fmla="*/ 8226313 w 12191948"/>
                <a:gd name="connsiteY559" fmla="*/ 2552602 h 3134257"/>
                <a:gd name="connsiteX560" fmla="*/ 8238649 w 12191948"/>
                <a:gd name="connsiteY560" fmla="*/ 2548437 h 3134257"/>
                <a:gd name="connsiteX561" fmla="*/ 8574136 w 12191948"/>
                <a:gd name="connsiteY561" fmla="*/ 2547137 h 3134257"/>
                <a:gd name="connsiteX562" fmla="*/ 8595906 w 12191948"/>
                <a:gd name="connsiteY562" fmla="*/ 2549479 h 3134257"/>
                <a:gd name="connsiteX563" fmla="*/ 8612113 w 12191948"/>
                <a:gd name="connsiteY563" fmla="*/ 2558328 h 3134257"/>
                <a:gd name="connsiteX564" fmla="*/ 8607517 w 12191948"/>
                <a:gd name="connsiteY564" fmla="*/ 2562492 h 3134257"/>
                <a:gd name="connsiteX565" fmla="*/ 8607517 w 12191948"/>
                <a:gd name="connsiteY565" fmla="*/ 2561970 h 3134257"/>
                <a:gd name="connsiteX566" fmla="*/ 8587925 w 12191948"/>
                <a:gd name="connsiteY566" fmla="*/ 2558069 h 3134257"/>
                <a:gd name="connsiteX567" fmla="*/ 8574136 w 12191948"/>
                <a:gd name="connsiteY567" fmla="*/ 2547137 h 3134257"/>
                <a:gd name="connsiteX568" fmla="*/ 8170196 w 12191948"/>
                <a:gd name="connsiteY568" fmla="*/ 2546355 h 3134257"/>
                <a:gd name="connsiteX569" fmla="*/ 8175275 w 12191948"/>
                <a:gd name="connsiteY569" fmla="*/ 2547918 h 3134257"/>
                <a:gd name="connsiteX570" fmla="*/ 8176243 w 12191948"/>
                <a:gd name="connsiteY570" fmla="*/ 2547918 h 3134257"/>
                <a:gd name="connsiteX571" fmla="*/ 8176728 w 12191948"/>
                <a:gd name="connsiteY571" fmla="*/ 2549741 h 3134257"/>
                <a:gd name="connsiteX572" fmla="*/ 8170196 w 12191948"/>
                <a:gd name="connsiteY572" fmla="*/ 2549741 h 3134257"/>
                <a:gd name="connsiteX573" fmla="*/ 3786832 w 12191948"/>
                <a:gd name="connsiteY573" fmla="*/ 2545055 h 3134257"/>
                <a:gd name="connsiteX574" fmla="*/ 3799160 w 12191948"/>
                <a:gd name="connsiteY574" fmla="*/ 2547865 h 3134257"/>
                <a:gd name="connsiteX575" fmla="*/ 3868830 w 12191948"/>
                <a:gd name="connsiteY575" fmla="*/ 2546095 h 3134257"/>
                <a:gd name="connsiteX576" fmla="*/ 3878020 w 12191948"/>
                <a:gd name="connsiteY576" fmla="*/ 2551300 h 3134257"/>
                <a:gd name="connsiteX577" fmla="*/ 3832001 w 12191948"/>
                <a:gd name="connsiteY577" fmla="*/ 2555351 h 3134257"/>
                <a:gd name="connsiteX578" fmla="*/ 3799160 w 12191948"/>
                <a:gd name="connsiteY578" fmla="*/ 2547865 h 3134257"/>
                <a:gd name="connsiteX579" fmla="*/ 3786832 w 12191948"/>
                <a:gd name="connsiteY579" fmla="*/ 2548177 h 3134257"/>
                <a:gd name="connsiteX580" fmla="*/ 6780833 w 12191948"/>
                <a:gd name="connsiteY580" fmla="*/ 2539331 h 3134257"/>
                <a:gd name="connsiteX581" fmla="*/ 6812826 w 12191948"/>
                <a:gd name="connsiteY581" fmla="*/ 2552071 h 3134257"/>
                <a:gd name="connsiteX582" fmla="*/ 6818082 w 12191948"/>
                <a:gd name="connsiteY582" fmla="*/ 2553383 h 3134257"/>
                <a:gd name="connsiteX583" fmla="*/ 6818082 w 12191948"/>
                <a:gd name="connsiteY583" fmla="*/ 2554163 h 3134257"/>
                <a:gd name="connsiteX584" fmla="*/ 6812826 w 12191948"/>
                <a:gd name="connsiteY584" fmla="*/ 2552071 h 3134257"/>
                <a:gd name="connsiteX585" fmla="*/ 6771158 w 12191948"/>
                <a:gd name="connsiteY585" fmla="*/ 2541672 h 3134257"/>
                <a:gd name="connsiteX586" fmla="*/ 6953294 w 12191948"/>
                <a:gd name="connsiteY586" fmla="*/ 2539069 h 3134257"/>
                <a:gd name="connsiteX587" fmla="*/ 6997317 w 12191948"/>
                <a:gd name="connsiteY587" fmla="*/ 2559628 h 3134257"/>
                <a:gd name="connsiteX588" fmla="*/ 6938540 w 12191948"/>
                <a:gd name="connsiteY588" fmla="*/ 2566657 h 3134257"/>
                <a:gd name="connsiteX589" fmla="*/ 6901774 w 12191948"/>
                <a:gd name="connsiteY589" fmla="*/ 2551300 h 3134257"/>
                <a:gd name="connsiteX590" fmla="*/ 6901289 w 12191948"/>
                <a:gd name="connsiteY590" fmla="*/ 2548959 h 3134257"/>
                <a:gd name="connsiteX591" fmla="*/ 6908305 w 12191948"/>
                <a:gd name="connsiteY591" fmla="*/ 2546095 h 3134257"/>
                <a:gd name="connsiteX592" fmla="*/ 6936846 w 12191948"/>
                <a:gd name="connsiteY592" fmla="*/ 2553122 h 3134257"/>
                <a:gd name="connsiteX593" fmla="*/ 6962486 w 12191948"/>
                <a:gd name="connsiteY593" fmla="*/ 2553122 h 3134257"/>
                <a:gd name="connsiteX594" fmla="*/ 6953294 w 12191948"/>
                <a:gd name="connsiteY594" fmla="*/ 2539069 h 3134257"/>
                <a:gd name="connsiteX595" fmla="*/ 8130830 w 12191948"/>
                <a:gd name="connsiteY595" fmla="*/ 2535687 h 3134257"/>
                <a:gd name="connsiteX596" fmla="*/ 8142621 w 12191948"/>
                <a:gd name="connsiteY596" fmla="*/ 2536986 h 3134257"/>
                <a:gd name="connsiteX597" fmla="*/ 8146008 w 12191948"/>
                <a:gd name="connsiteY597" fmla="*/ 2546355 h 3134257"/>
                <a:gd name="connsiteX598" fmla="*/ 8139236 w 12191948"/>
                <a:gd name="connsiteY598" fmla="*/ 2549218 h 3134257"/>
                <a:gd name="connsiteX599" fmla="*/ 8126658 w 12191948"/>
                <a:gd name="connsiteY599" fmla="*/ 2541150 h 3134257"/>
                <a:gd name="connsiteX600" fmla="*/ 8128834 w 12191948"/>
                <a:gd name="connsiteY600" fmla="*/ 2540631 h 3134257"/>
                <a:gd name="connsiteX601" fmla="*/ 8130830 w 12191948"/>
                <a:gd name="connsiteY601" fmla="*/ 2535687 h 3134257"/>
                <a:gd name="connsiteX602" fmla="*/ 8504474 w 12191948"/>
                <a:gd name="connsiteY602" fmla="*/ 2535167 h 3134257"/>
                <a:gd name="connsiteX603" fmla="*/ 8533500 w 12191948"/>
                <a:gd name="connsiteY603" fmla="*/ 2543755 h 3134257"/>
                <a:gd name="connsiteX604" fmla="*/ 8537129 w 12191948"/>
                <a:gd name="connsiteY604" fmla="*/ 2549741 h 3134257"/>
                <a:gd name="connsiteX605" fmla="*/ 8512941 w 12191948"/>
                <a:gd name="connsiteY605" fmla="*/ 2546877 h 3134257"/>
                <a:gd name="connsiteX606" fmla="*/ 8504474 w 12191948"/>
                <a:gd name="connsiteY606" fmla="*/ 2535167 h 3134257"/>
                <a:gd name="connsiteX607" fmla="*/ 6758337 w 12191948"/>
                <a:gd name="connsiteY607" fmla="*/ 2534904 h 3134257"/>
                <a:gd name="connsiteX608" fmla="*/ 6767529 w 12191948"/>
                <a:gd name="connsiteY608" fmla="*/ 2540631 h 3134257"/>
                <a:gd name="connsiteX609" fmla="*/ 6749629 w 12191948"/>
                <a:gd name="connsiteY609" fmla="*/ 2537249 h 3134257"/>
                <a:gd name="connsiteX610" fmla="*/ 7990599 w 12191948"/>
                <a:gd name="connsiteY610" fmla="*/ 2534249 h 3134257"/>
                <a:gd name="connsiteX611" fmla="*/ 8007550 w 12191948"/>
                <a:gd name="connsiteY611" fmla="*/ 2543316 h 3134257"/>
                <a:gd name="connsiteX612" fmla="*/ 8009829 w 12191948"/>
                <a:gd name="connsiteY612" fmla="*/ 2543755 h 3134257"/>
                <a:gd name="connsiteX613" fmla="*/ 8009829 w 12191948"/>
                <a:gd name="connsiteY613" fmla="*/ 2544535 h 3134257"/>
                <a:gd name="connsiteX614" fmla="*/ 8007550 w 12191948"/>
                <a:gd name="connsiteY614" fmla="*/ 2543316 h 3134257"/>
                <a:gd name="connsiteX615" fmla="*/ 7969193 w 12191948"/>
                <a:gd name="connsiteY615" fmla="*/ 2535945 h 3134257"/>
                <a:gd name="connsiteX616" fmla="*/ 7990599 w 12191948"/>
                <a:gd name="connsiteY616" fmla="*/ 2534249 h 3134257"/>
                <a:gd name="connsiteX617" fmla="*/ 6594343 w 12191948"/>
                <a:gd name="connsiteY617" fmla="*/ 2534126 h 3134257"/>
                <a:gd name="connsiteX618" fmla="*/ 6626756 w 12191948"/>
                <a:gd name="connsiteY618" fmla="*/ 2545837 h 3134257"/>
                <a:gd name="connsiteX619" fmla="*/ 6602568 w 12191948"/>
                <a:gd name="connsiteY619" fmla="*/ 2547918 h 3134257"/>
                <a:gd name="connsiteX620" fmla="*/ 5557640 w 12191948"/>
                <a:gd name="connsiteY620" fmla="*/ 2532822 h 3134257"/>
                <a:gd name="connsiteX621" fmla="*/ 5592716 w 12191948"/>
                <a:gd name="connsiteY621" fmla="*/ 2538028 h 3134257"/>
                <a:gd name="connsiteX622" fmla="*/ 5592716 w 12191948"/>
                <a:gd name="connsiteY622" fmla="*/ 2548437 h 3134257"/>
                <a:gd name="connsiteX623" fmla="*/ 5591506 w 12191948"/>
                <a:gd name="connsiteY623" fmla="*/ 2548177 h 3134257"/>
                <a:gd name="connsiteX624" fmla="*/ 5561028 w 12191948"/>
                <a:gd name="connsiteY624" fmla="*/ 2539069 h 3134257"/>
                <a:gd name="connsiteX625" fmla="*/ 5557640 w 12191948"/>
                <a:gd name="connsiteY625" fmla="*/ 2532822 h 3134257"/>
                <a:gd name="connsiteX626" fmla="*/ 7434394 w 12191948"/>
                <a:gd name="connsiteY626" fmla="*/ 2530740 h 3134257"/>
                <a:gd name="connsiteX627" fmla="*/ 7434394 w 12191948"/>
                <a:gd name="connsiteY627" fmla="*/ 2533863 h 3134257"/>
                <a:gd name="connsiteX628" fmla="*/ 7427139 w 12191948"/>
                <a:gd name="connsiteY628" fmla="*/ 2533863 h 3134257"/>
                <a:gd name="connsiteX629" fmla="*/ 7429315 w 12191948"/>
                <a:gd name="connsiteY629" fmla="*/ 2533344 h 3134257"/>
                <a:gd name="connsiteX630" fmla="*/ 7427380 w 12191948"/>
                <a:gd name="connsiteY630" fmla="*/ 2530740 h 3134257"/>
                <a:gd name="connsiteX631" fmla="*/ 7434394 w 12191948"/>
                <a:gd name="connsiteY631" fmla="*/ 2530740 h 3134257"/>
                <a:gd name="connsiteX632" fmla="*/ 4735399 w 12191948"/>
                <a:gd name="connsiteY632" fmla="*/ 2528692 h 3134257"/>
                <a:gd name="connsiteX633" fmla="*/ 4751694 w 12191948"/>
                <a:gd name="connsiteY633" fmla="*/ 2531002 h 3134257"/>
                <a:gd name="connsiteX634" fmla="*/ 4880133 w 12191948"/>
                <a:gd name="connsiteY634" fmla="*/ 2553122 h 3134257"/>
                <a:gd name="connsiteX635" fmla="*/ 4902386 w 12191948"/>
                <a:gd name="connsiteY635" fmla="*/ 2561451 h 3134257"/>
                <a:gd name="connsiteX636" fmla="*/ 4849172 w 12191948"/>
                <a:gd name="connsiteY636" fmla="*/ 2567437 h 3134257"/>
                <a:gd name="connsiteX637" fmla="*/ 4830789 w 12191948"/>
                <a:gd name="connsiteY637" fmla="*/ 2567437 h 3134257"/>
                <a:gd name="connsiteX638" fmla="*/ 4810713 w 12191948"/>
                <a:gd name="connsiteY638" fmla="*/ 2555465 h 3134257"/>
                <a:gd name="connsiteX639" fmla="*/ 4732828 w 12191948"/>
                <a:gd name="connsiteY639" fmla="*/ 2536727 h 3134257"/>
                <a:gd name="connsiteX640" fmla="*/ 4732346 w 12191948"/>
                <a:gd name="connsiteY640" fmla="*/ 2535945 h 3134257"/>
                <a:gd name="connsiteX641" fmla="*/ 4735399 w 12191948"/>
                <a:gd name="connsiteY641" fmla="*/ 2528692 h 3134257"/>
                <a:gd name="connsiteX642" fmla="*/ 5624643 w 12191948"/>
                <a:gd name="connsiteY642" fmla="*/ 2527880 h 3134257"/>
                <a:gd name="connsiteX643" fmla="*/ 5667214 w 12191948"/>
                <a:gd name="connsiteY643" fmla="*/ 2542191 h 3134257"/>
                <a:gd name="connsiteX644" fmla="*/ 5715591 w 12191948"/>
                <a:gd name="connsiteY644" fmla="*/ 2557806 h 3134257"/>
                <a:gd name="connsiteX645" fmla="*/ 5716074 w 12191948"/>
                <a:gd name="connsiteY645" fmla="*/ 2559110 h 3134257"/>
                <a:gd name="connsiteX646" fmla="*/ 5653428 w 12191948"/>
                <a:gd name="connsiteY646" fmla="*/ 2554163 h 3134257"/>
                <a:gd name="connsiteX647" fmla="*/ 5613759 w 12191948"/>
                <a:gd name="connsiteY647" fmla="*/ 2537249 h 3134257"/>
                <a:gd name="connsiteX648" fmla="*/ 5606743 w 12191948"/>
                <a:gd name="connsiteY648" fmla="*/ 2527880 h 3134257"/>
                <a:gd name="connsiteX649" fmla="*/ 5624643 w 12191948"/>
                <a:gd name="connsiteY649" fmla="*/ 2527880 h 3134257"/>
                <a:gd name="connsiteX650" fmla="*/ 2226648 w 12191948"/>
                <a:gd name="connsiteY650" fmla="*/ 2519192 h 3134257"/>
                <a:gd name="connsiteX651" fmla="*/ 2230572 w 12191948"/>
                <a:gd name="connsiteY651" fmla="*/ 2523976 h 3134257"/>
                <a:gd name="connsiteX652" fmla="*/ 2232266 w 12191948"/>
                <a:gd name="connsiteY652" fmla="*/ 2525276 h 3134257"/>
                <a:gd name="connsiteX653" fmla="*/ 2239598 w 12191948"/>
                <a:gd name="connsiteY653" fmla="*/ 2521784 h 3134257"/>
                <a:gd name="connsiteX654" fmla="*/ 2238554 w 12191948"/>
                <a:gd name="connsiteY654" fmla="*/ 2521633 h 3134257"/>
                <a:gd name="connsiteX655" fmla="*/ 2236860 w 12191948"/>
                <a:gd name="connsiteY655" fmla="*/ 2521633 h 3134257"/>
                <a:gd name="connsiteX656" fmla="*/ 6639816 w 12191948"/>
                <a:gd name="connsiteY656" fmla="*/ 2516167 h 3134257"/>
                <a:gd name="connsiteX657" fmla="*/ 6703188 w 12191948"/>
                <a:gd name="connsiteY657" fmla="*/ 2537508 h 3134257"/>
                <a:gd name="connsiteX658" fmla="*/ 6617804 w 12191948"/>
                <a:gd name="connsiteY658" fmla="*/ 2533084 h 3134257"/>
                <a:gd name="connsiteX659" fmla="*/ 6593616 w 12191948"/>
                <a:gd name="connsiteY659" fmla="*/ 2533084 h 3134257"/>
                <a:gd name="connsiteX660" fmla="*/ 6585152 w 12191948"/>
                <a:gd name="connsiteY660" fmla="*/ 2521371 h 3134257"/>
                <a:gd name="connsiteX661" fmla="*/ 7995075 w 12191948"/>
                <a:gd name="connsiteY661" fmla="*/ 2515126 h 3134257"/>
                <a:gd name="connsiteX662" fmla="*/ 8044901 w 12191948"/>
                <a:gd name="connsiteY662" fmla="*/ 2524494 h 3134257"/>
                <a:gd name="connsiteX663" fmla="*/ 8048530 w 12191948"/>
                <a:gd name="connsiteY663" fmla="*/ 2544535 h 3134257"/>
                <a:gd name="connsiteX664" fmla="*/ 8044418 w 12191948"/>
                <a:gd name="connsiteY664" fmla="*/ 2544535 h 3134257"/>
                <a:gd name="connsiteX665" fmla="*/ 4644464 w 12191948"/>
                <a:gd name="connsiteY665" fmla="*/ 2513300 h 3134257"/>
                <a:gd name="connsiteX666" fmla="*/ 4686387 w 12191948"/>
                <a:gd name="connsiteY666" fmla="*/ 2519812 h 3134257"/>
                <a:gd name="connsiteX667" fmla="*/ 4695580 w 12191948"/>
                <a:gd name="connsiteY667" fmla="*/ 2525535 h 3134257"/>
                <a:gd name="connsiteX668" fmla="*/ 4691467 w 12191948"/>
                <a:gd name="connsiteY668" fmla="*/ 2530221 h 3134257"/>
                <a:gd name="connsiteX669" fmla="*/ 4690742 w 12191948"/>
                <a:gd name="connsiteY669" fmla="*/ 2529440 h 3134257"/>
                <a:gd name="connsiteX670" fmla="*/ 4602213 w 12191948"/>
                <a:gd name="connsiteY670" fmla="*/ 2516429 h 3134257"/>
                <a:gd name="connsiteX671" fmla="*/ 4644464 w 12191948"/>
                <a:gd name="connsiteY671" fmla="*/ 2513300 h 3134257"/>
                <a:gd name="connsiteX672" fmla="*/ 7880666 w 12191948"/>
                <a:gd name="connsiteY672" fmla="*/ 2512524 h 3134257"/>
                <a:gd name="connsiteX673" fmla="*/ 7882842 w 12191948"/>
                <a:gd name="connsiteY673" fmla="*/ 2515126 h 3134257"/>
                <a:gd name="connsiteX674" fmla="*/ 7877519 w 12191948"/>
                <a:gd name="connsiteY674" fmla="*/ 2512524 h 3134257"/>
                <a:gd name="connsiteX675" fmla="*/ 8246872 w 12191948"/>
                <a:gd name="connsiteY675" fmla="*/ 2508101 h 3134257"/>
                <a:gd name="connsiteX676" fmla="*/ 8330079 w 12191948"/>
                <a:gd name="connsiteY676" fmla="*/ 2543494 h 3134257"/>
                <a:gd name="connsiteX677" fmla="*/ 8357411 w 12191948"/>
                <a:gd name="connsiteY677" fmla="*/ 2554424 h 3134257"/>
                <a:gd name="connsiteX678" fmla="*/ 8331773 w 12191948"/>
                <a:gd name="connsiteY678" fmla="*/ 2554424 h 3134257"/>
                <a:gd name="connsiteX679" fmla="*/ 8302747 w 12191948"/>
                <a:gd name="connsiteY679" fmla="*/ 2554424 h 3134257"/>
                <a:gd name="connsiteX680" fmla="*/ 8256547 w 12191948"/>
                <a:gd name="connsiteY680" fmla="*/ 2534126 h 3134257"/>
                <a:gd name="connsiteX681" fmla="*/ 8237923 w 12191948"/>
                <a:gd name="connsiteY681" fmla="*/ 2508101 h 3134257"/>
                <a:gd name="connsiteX682" fmla="*/ 8246872 w 12191948"/>
                <a:gd name="connsiteY682" fmla="*/ 2508101 h 3134257"/>
                <a:gd name="connsiteX683" fmla="*/ 5623433 w 12191948"/>
                <a:gd name="connsiteY683" fmla="*/ 2503414 h 3134257"/>
                <a:gd name="connsiteX684" fmla="*/ 5661892 w 12191948"/>
                <a:gd name="connsiteY684" fmla="*/ 2515126 h 3134257"/>
                <a:gd name="connsiteX685" fmla="*/ 5654393 w 12191948"/>
                <a:gd name="connsiteY685" fmla="*/ 2521112 h 3134257"/>
                <a:gd name="connsiteX686" fmla="*/ 5630205 w 12191948"/>
                <a:gd name="connsiteY686" fmla="*/ 2517729 h 3134257"/>
                <a:gd name="connsiteX687" fmla="*/ 5623433 w 12191948"/>
                <a:gd name="connsiteY687" fmla="*/ 2503414 h 3134257"/>
                <a:gd name="connsiteX688" fmla="*/ 5379134 w 12191948"/>
                <a:gd name="connsiteY688" fmla="*/ 2495868 h 3134257"/>
                <a:gd name="connsiteX689" fmla="*/ 5417898 w 12191948"/>
                <a:gd name="connsiteY689" fmla="*/ 2503198 h 3134257"/>
                <a:gd name="connsiteX690" fmla="*/ 5417835 w 12191948"/>
                <a:gd name="connsiteY690" fmla="*/ 2503155 h 3134257"/>
                <a:gd name="connsiteX691" fmla="*/ 5419043 w 12191948"/>
                <a:gd name="connsiteY691" fmla="*/ 2503414 h 3134257"/>
                <a:gd name="connsiteX692" fmla="*/ 5417898 w 12191948"/>
                <a:gd name="connsiteY692" fmla="*/ 2503198 h 3134257"/>
                <a:gd name="connsiteX693" fmla="*/ 5427027 w 12191948"/>
                <a:gd name="connsiteY693" fmla="*/ 2509402 h 3134257"/>
                <a:gd name="connsiteX694" fmla="*/ 5416141 w 12191948"/>
                <a:gd name="connsiteY694" fmla="*/ 2513306 h 3134257"/>
                <a:gd name="connsiteX695" fmla="*/ 5398484 w 12191948"/>
                <a:gd name="connsiteY695" fmla="*/ 2511483 h 3134257"/>
                <a:gd name="connsiteX696" fmla="*/ 4522150 w 12191948"/>
                <a:gd name="connsiteY696" fmla="*/ 2493527 h 3134257"/>
                <a:gd name="connsiteX697" fmla="*/ 4522150 w 12191948"/>
                <a:gd name="connsiteY697" fmla="*/ 2496128 h 3134257"/>
                <a:gd name="connsiteX698" fmla="*/ 4516586 w 12191948"/>
                <a:gd name="connsiteY698" fmla="*/ 2496128 h 3134257"/>
                <a:gd name="connsiteX699" fmla="*/ 4514653 w 12191948"/>
                <a:gd name="connsiteY699" fmla="*/ 2495347 h 3134257"/>
                <a:gd name="connsiteX700" fmla="*/ 4516586 w 12191948"/>
                <a:gd name="connsiteY700" fmla="*/ 2493527 h 3134257"/>
                <a:gd name="connsiteX701" fmla="*/ 4522150 w 12191948"/>
                <a:gd name="connsiteY701" fmla="*/ 2493527 h 3134257"/>
                <a:gd name="connsiteX702" fmla="*/ 7986608 w 12191948"/>
                <a:gd name="connsiteY702" fmla="*/ 2489363 h 3134257"/>
                <a:gd name="connsiteX703" fmla="*/ 7996525 w 12191948"/>
                <a:gd name="connsiteY703" fmla="*/ 2490663 h 3134257"/>
                <a:gd name="connsiteX704" fmla="*/ 7996525 w 12191948"/>
                <a:gd name="connsiteY704" fmla="*/ 2491704 h 3134257"/>
                <a:gd name="connsiteX705" fmla="*/ 8005959 w 12191948"/>
                <a:gd name="connsiteY705" fmla="*/ 2495868 h 3134257"/>
                <a:gd name="connsiteX706" fmla="*/ 7989028 w 12191948"/>
                <a:gd name="connsiteY706" fmla="*/ 2492486 h 3134257"/>
                <a:gd name="connsiteX707" fmla="*/ 7986608 w 12191948"/>
                <a:gd name="connsiteY707" fmla="*/ 2489363 h 3134257"/>
                <a:gd name="connsiteX708" fmla="*/ 6856427 w 12191948"/>
                <a:gd name="connsiteY708" fmla="*/ 2484398 h 3134257"/>
                <a:gd name="connsiteX709" fmla="*/ 6954988 w 12191948"/>
                <a:gd name="connsiteY709" fmla="*/ 2493527 h 3134257"/>
                <a:gd name="connsiteX710" fmla="*/ 7011830 w 12191948"/>
                <a:gd name="connsiteY710" fmla="*/ 2507319 h 3134257"/>
                <a:gd name="connsiteX711" fmla="*/ 7023682 w 12191948"/>
                <a:gd name="connsiteY711" fmla="*/ 2546877 h 3134257"/>
                <a:gd name="connsiteX712" fmla="*/ 6967324 w 12191948"/>
                <a:gd name="connsiteY712" fmla="*/ 2525276 h 3134257"/>
                <a:gd name="connsiteX713" fmla="*/ 6981837 w 12191948"/>
                <a:gd name="connsiteY713" fmla="*/ 2512002 h 3134257"/>
                <a:gd name="connsiteX714" fmla="*/ 6949909 w 12191948"/>
                <a:gd name="connsiteY714" fmla="*/ 2514866 h 3134257"/>
                <a:gd name="connsiteX715" fmla="*/ 6949909 w 12191948"/>
                <a:gd name="connsiteY715" fmla="*/ 2535685 h 3134257"/>
                <a:gd name="connsiteX716" fmla="*/ 6874924 w 12191948"/>
                <a:gd name="connsiteY716" fmla="*/ 2517729 h 3134257"/>
                <a:gd name="connsiteX717" fmla="*/ 6820261 w 12191948"/>
                <a:gd name="connsiteY717" fmla="*/ 2510443 h 3134257"/>
                <a:gd name="connsiteX718" fmla="*/ 6794137 w 12191948"/>
                <a:gd name="connsiteY718" fmla="*/ 2498469 h 3134257"/>
                <a:gd name="connsiteX719" fmla="*/ 6757613 w 12191948"/>
                <a:gd name="connsiteY719" fmla="*/ 2489363 h 3134257"/>
                <a:gd name="connsiteX720" fmla="*/ 6856427 w 12191948"/>
                <a:gd name="connsiteY720" fmla="*/ 2484398 h 3134257"/>
                <a:gd name="connsiteX721" fmla="*/ 7890582 w 12191948"/>
                <a:gd name="connsiteY721" fmla="*/ 2483636 h 3134257"/>
                <a:gd name="connsiteX722" fmla="*/ 7956856 w 12191948"/>
                <a:gd name="connsiteY722" fmla="*/ 2509661 h 3134257"/>
                <a:gd name="connsiteX723" fmla="*/ 7919123 w 12191948"/>
                <a:gd name="connsiteY723" fmla="*/ 2522934 h 3134257"/>
                <a:gd name="connsiteX724" fmla="*/ 7901225 w 12191948"/>
                <a:gd name="connsiteY724" fmla="*/ 2496910 h 3134257"/>
                <a:gd name="connsiteX725" fmla="*/ 7091408 w 12191948"/>
                <a:gd name="connsiteY725" fmla="*/ 2483117 h 3134257"/>
                <a:gd name="connsiteX726" fmla="*/ 7143896 w 12191948"/>
                <a:gd name="connsiteY726" fmla="*/ 2494827 h 3134257"/>
                <a:gd name="connsiteX727" fmla="*/ 7119708 w 12191948"/>
                <a:gd name="connsiteY727" fmla="*/ 2512524 h 3134257"/>
                <a:gd name="connsiteX728" fmla="*/ 7082942 w 12191948"/>
                <a:gd name="connsiteY728" fmla="*/ 2498731 h 3134257"/>
                <a:gd name="connsiteX729" fmla="*/ 7071573 w 12191948"/>
                <a:gd name="connsiteY729" fmla="*/ 2486500 h 3134257"/>
                <a:gd name="connsiteX730" fmla="*/ 7091891 w 12191948"/>
                <a:gd name="connsiteY730" fmla="*/ 2484936 h 3134257"/>
                <a:gd name="connsiteX731" fmla="*/ 4566414 w 12191948"/>
                <a:gd name="connsiteY731" fmla="*/ 2480773 h 3134257"/>
                <a:gd name="connsiteX732" fmla="*/ 4587217 w 12191948"/>
                <a:gd name="connsiteY732" fmla="*/ 2491704 h 3134257"/>
                <a:gd name="connsiteX733" fmla="*/ 4556498 w 12191948"/>
                <a:gd name="connsiteY733" fmla="*/ 2500033 h 3134257"/>
                <a:gd name="connsiteX734" fmla="*/ 4555772 w 12191948"/>
                <a:gd name="connsiteY734" fmla="*/ 2499251 h 3134257"/>
                <a:gd name="connsiteX735" fmla="*/ 4566414 w 12191948"/>
                <a:gd name="connsiteY735" fmla="*/ 2480773 h 3134257"/>
                <a:gd name="connsiteX736" fmla="*/ 6719879 w 12191948"/>
                <a:gd name="connsiteY736" fmla="*/ 2477390 h 3134257"/>
                <a:gd name="connsiteX737" fmla="*/ 6723508 w 12191948"/>
                <a:gd name="connsiteY737" fmla="*/ 2496388 h 3134257"/>
                <a:gd name="connsiteX738" fmla="*/ 6711413 w 12191948"/>
                <a:gd name="connsiteY738" fmla="*/ 2497951 h 3134257"/>
                <a:gd name="connsiteX739" fmla="*/ 6808165 w 12191948"/>
                <a:gd name="connsiteY739" fmla="*/ 2517729 h 3134257"/>
                <a:gd name="connsiteX740" fmla="*/ 6778172 w 12191948"/>
                <a:gd name="connsiteY740" fmla="*/ 2538290 h 3134257"/>
                <a:gd name="connsiteX741" fmla="*/ 6759307 w 12191948"/>
                <a:gd name="connsiteY741" fmla="*/ 2534645 h 3134257"/>
                <a:gd name="connsiteX742" fmla="*/ 6746970 w 12191948"/>
                <a:gd name="connsiteY742" fmla="*/ 2529961 h 3134257"/>
                <a:gd name="connsiteX743" fmla="*/ 6715768 w 12191948"/>
                <a:gd name="connsiteY743" fmla="*/ 2525798 h 3134257"/>
                <a:gd name="connsiteX744" fmla="*/ 6744867 w 12191948"/>
                <a:gd name="connsiteY744" fmla="*/ 2536566 h 3134257"/>
                <a:gd name="connsiteX745" fmla="*/ 6746003 w 12191948"/>
                <a:gd name="connsiteY745" fmla="*/ 2536208 h 3134257"/>
                <a:gd name="connsiteX746" fmla="*/ 6746003 w 12191948"/>
                <a:gd name="connsiteY746" fmla="*/ 2536986 h 3134257"/>
                <a:gd name="connsiteX747" fmla="*/ 6744867 w 12191948"/>
                <a:gd name="connsiteY747" fmla="*/ 2536566 h 3134257"/>
                <a:gd name="connsiteX748" fmla="*/ 6726542 w 12191948"/>
                <a:gd name="connsiteY748" fmla="*/ 2542345 h 3134257"/>
                <a:gd name="connsiteX749" fmla="*/ 6706575 w 12191948"/>
                <a:gd name="connsiteY749" fmla="*/ 2538549 h 3134257"/>
                <a:gd name="connsiteX750" fmla="*/ 6714557 w 12191948"/>
                <a:gd name="connsiteY750" fmla="*/ 2526057 h 3134257"/>
                <a:gd name="connsiteX751" fmla="*/ 6692789 w 12191948"/>
                <a:gd name="connsiteY751" fmla="*/ 2521894 h 3134257"/>
                <a:gd name="connsiteX752" fmla="*/ 6648039 w 12191948"/>
                <a:gd name="connsiteY752" fmla="*/ 2505757 h 3134257"/>
                <a:gd name="connsiteX753" fmla="*/ 6662311 w 12191948"/>
                <a:gd name="connsiteY753" fmla="*/ 2489363 h 3134257"/>
                <a:gd name="connsiteX754" fmla="*/ 6679000 w 12191948"/>
                <a:gd name="connsiteY754" fmla="*/ 2487018 h 3134257"/>
                <a:gd name="connsiteX755" fmla="*/ 6719879 w 12191948"/>
                <a:gd name="connsiteY755" fmla="*/ 2477390 h 3134257"/>
                <a:gd name="connsiteX756" fmla="*/ 4602698 w 12191948"/>
                <a:gd name="connsiteY756" fmla="*/ 2474788 h 3134257"/>
                <a:gd name="connsiteX757" fmla="*/ 4605842 w 12191948"/>
                <a:gd name="connsiteY757" fmla="*/ 2476349 h 3134257"/>
                <a:gd name="connsiteX758" fmla="*/ 4602698 w 12191948"/>
                <a:gd name="connsiteY758" fmla="*/ 2476608 h 3134257"/>
                <a:gd name="connsiteX759" fmla="*/ 6506783 w 12191948"/>
                <a:gd name="connsiteY759" fmla="*/ 2472445 h 3134257"/>
                <a:gd name="connsiteX760" fmla="*/ 6507992 w 12191948"/>
                <a:gd name="connsiteY760" fmla="*/ 2473226 h 3134257"/>
                <a:gd name="connsiteX761" fmla="*/ 6505393 w 12191948"/>
                <a:gd name="connsiteY761" fmla="*/ 2473841 h 3134257"/>
                <a:gd name="connsiteX762" fmla="*/ 6492602 w 12191948"/>
                <a:gd name="connsiteY762" fmla="*/ 2486694 h 3134257"/>
                <a:gd name="connsiteX763" fmla="*/ 6471708 w 12191948"/>
                <a:gd name="connsiteY763" fmla="*/ 2481814 h 3134257"/>
                <a:gd name="connsiteX764" fmla="*/ 6505393 w 12191948"/>
                <a:gd name="connsiteY764" fmla="*/ 2473841 h 3134257"/>
                <a:gd name="connsiteX765" fmla="*/ 7999671 w 12191948"/>
                <a:gd name="connsiteY765" fmla="*/ 2471404 h 3134257"/>
                <a:gd name="connsiteX766" fmla="*/ 7999755 w 12191948"/>
                <a:gd name="connsiteY766" fmla="*/ 2471683 h 3134257"/>
                <a:gd name="connsiteX767" fmla="*/ 8057479 w 12191948"/>
                <a:gd name="connsiteY767" fmla="*/ 2483896 h 3134257"/>
                <a:gd name="connsiteX768" fmla="*/ 8007411 w 12191948"/>
                <a:gd name="connsiteY768" fmla="*/ 2497429 h 3134257"/>
                <a:gd name="connsiteX769" fmla="*/ 7999755 w 12191948"/>
                <a:gd name="connsiteY769" fmla="*/ 2471683 h 3134257"/>
                <a:gd name="connsiteX770" fmla="*/ 7999671 w 12191948"/>
                <a:gd name="connsiteY770" fmla="*/ 2471666 h 3134257"/>
                <a:gd name="connsiteX771" fmla="*/ 6554765 w 12191948"/>
                <a:gd name="connsiteY771" fmla="*/ 2466428 h 3134257"/>
                <a:gd name="connsiteX772" fmla="*/ 6570640 w 12191948"/>
                <a:gd name="connsiteY772" fmla="*/ 2467761 h 3134257"/>
                <a:gd name="connsiteX773" fmla="*/ 6585635 w 12191948"/>
                <a:gd name="connsiteY773" fmla="*/ 2480513 h 3134257"/>
                <a:gd name="connsiteX774" fmla="*/ 6587570 w 12191948"/>
                <a:gd name="connsiteY774" fmla="*/ 2487018 h 3134257"/>
                <a:gd name="connsiteX775" fmla="*/ 6602083 w 12191948"/>
                <a:gd name="connsiteY775" fmla="*/ 2502374 h 3134257"/>
                <a:gd name="connsiteX776" fmla="*/ 6564108 w 12191948"/>
                <a:gd name="connsiteY776" fmla="*/ 2495868 h 3134257"/>
                <a:gd name="connsiteX777" fmla="*/ 6564108 w 12191948"/>
                <a:gd name="connsiteY777" fmla="*/ 2495088 h 3134257"/>
                <a:gd name="connsiteX778" fmla="*/ 6532421 w 12191948"/>
                <a:gd name="connsiteY778" fmla="*/ 2487800 h 3134257"/>
                <a:gd name="connsiteX779" fmla="*/ 6541614 w 12191948"/>
                <a:gd name="connsiteY779" fmla="*/ 2479994 h 3134257"/>
                <a:gd name="connsiteX780" fmla="*/ 6551045 w 12191948"/>
                <a:gd name="connsiteY780" fmla="*/ 2473486 h 3134257"/>
                <a:gd name="connsiteX781" fmla="*/ 6554765 w 12191948"/>
                <a:gd name="connsiteY781" fmla="*/ 2466428 h 3134257"/>
                <a:gd name="connsiteX782" fmla="*/ 4301798 w 12191948"/>
                <a:gd name="connsiteY782" fmla="*/ 2466198 h 3134257"/>
                <a:gd name="connsiteX783" fmla="*/ 4341464 w 12191948"/>
                <a:gd name="connsiteY783" fmla="*/ 2472966 h 3134257"/>
                <a:gd name="connsiteX784" fmla="*/ 4349208 w 12191948"/>
                <a:gd name="connsiteY784" fmla="*/ 2478289 h 3134257"/>
                <a:gd name="connsiteX785" fmla="*/ 4349448 w 12191948"/>
                <a:gd name="connsiteY785" fmla="*/ 2478171 h 3134257"/>
                <a:gd name="connsiteX786" fmla="*/ 4350174 w 12191948"/>
                <a:gd name="connsiteY786" fmla="*/ 2478953 h 3134257"/>
                <a:gd name="connsiteX787" fmla="*/ 4349208 w 12191948"/>
                <a:gd name="connsiteY787" fmla="*/ 2478289 h 3134257"/>
                <a:gd name="connsiteX788" fmla="*/ 4344125 w 12191948"/>
                <a:gd name="connsiteY788" fmla="*/ 2480773 h 3134257"/>
                <a:gd name="connsiteX789" fmla="*/ 4294299 w 12191948"/>
                <a:gd name="connsiteY789" fmla="*/ 2466198 h 3134257"/>
                <a:gd name="connsiteX790" fmla="*/ 4297684 w 12191948"/>
                <a:gd name="connsiteY790" fmla="*/ 2466198 h 3134257"/>
                <a:gd name="connsiteX791" fmla="*/ 3167617 w 12191948"/>
                <a:gd name="connsiteY791" fmla="*/ 2465680 h 3134257"/>
                <a:gd name="connsiteX792" fmla="*/ 3221798 w 12191948"/>
                <a:gd name="connsiteY792" fmla="*/ 2479994 h 3134257"/>
                <a:gd name="connsiteX793" fmla="*/ 3221798 w 12191948"/>
                <a:gd name="connsiteY793" fmla="*/ 2489882 h 3134257"/>
                <a:gd name="connsiteX794" fmla="*/ 3240908 w 12191948"/>
                <a:gd name="connsiteY794" fmla="*/ 2492486 h 3134257"/>
                <a:gd name="connsiteX795" fmla="*/ 3227362 w 12191948"/>
                <a:gd name="connsiteY795" fmla="*/ 2480773 h 3134257"/>
                <a:gd name="connsiteX796" fmla="*/ 3271386 w 12191948"/>
                <a:gd name="connsiteY796" fmla="*/ 2480773 h 3134257"/>
                <a:gd name="connsiteX797" fmla="*/ 3300653 w 12191948"/>
                <a:gd name="connsiteY797" fmla="*/ 2496388 h 3134257"/>
                <a:gd name="connsiteX798" fmla="*/ 3363783 w 12191948"/>
                <a:gd name="connsiteY798" fmla="*/ 2514085 h 3134257"/>
                <a:gd name="connsiteX799" fmla="*/ 3403693 w 12191948"/>
                <a:gd name="connsiteY799" fmla="*/ 2528921 h 3134257"/>
                <a:gd name="connsiteX800" fmla="*/ 3480612 w 12191948"/>
                <a:gd name="connsiteY800" fmla="*/ 2526839 h 3134257"/>
                <a:gd name="connsiteX801" fmla="*/ 3522942 w 12191948"/>
                <a:gd name="connsiteY801" fmla="*/ 2569520 h 3134257"/>
                <a:gd name="connsiteX802" fmla="*/ 3534067 w 12191948"/>
                <a:gd name="connsiteY802" fmla="*/ 2533863 h 3134257"/>
                <a:gd name="connsiteX803" fmla="*/ 3551000 w 12191948"/>
                <a:gd name="connsiteY803" fmla="*/ 2538808 h 3134257"/>
                <a:gd name="connsiteX804" fmla="*/ 3609051 w 12191948"/>
                <a:gd name="connsiteY804" fmla="*/ 2558587 h 3134257"/>
                <a:gd name="connsiteX805" fmla="*/ 3628158 w 12191948"/>
                <a:gd name="connsiteY805" fmla="*/ 2553122 h 3134257"/>
                <a:gd name="connsiteX806" fmla="*/ 3677743 w 12191948"/>
                <a:gd name="connsiteY806" fmla="*/ 2553122 h 3134257"/>
                <a:gd name="connsiteX807" fmla="*/ 3663474 w 12191948"/>
                <a:gd name="connsiteY807" fmla="*/ 2561191 h 3134257"/>
                <a:gd name="connsiteX808" fmla="*/ 3787076 w 12191948"/>
                <a:gd name="connsiteY808" fmla="*/ 2593200 h 3134257"/>
                <a:gd name="connsiteX809" fmla="*/ 3806426 w 12191948"/>
                <a:gd name="connsiteY809" fmla="*/ 2601268 h 3134257"/>
                <a:gd name="connsiteX810" fmla="*/ 3825533 w 12191948"/>
                <a:gd name="connsiteY810" fmla="*/ 2601268 h 3134257"/>
                <a:gd name="connsiteX811" fmla="*/ 3811746 w 12191948"/>
                <a:gd name="connsiteY811" fmla="*/ 2590858 h 3134257"/>
                <a:gd name="connsiteX812" fmla="*/ 3831338 w 12191948"/>
                <a:gd name="connsiteY812" fmla="*/ 2586954 h 3134257"/>
                <a:gd name="connsiteX813" fmla="*/ 3906805 w 12191948"/>
                <a:gd name="connsiteY813" fmla="*/ 2591640 h 3134257"/>
                <a:gd name="connsiteX814" fmla="*/ 3952522 w 12191948"/>
                <a:gd name="connsiteY814" fmla="*/ 2591640 h 3134257"/>
                <a:gd name="connsiteX815" fmla="*/ 3992914 w 12191948"/>
                <a:gd name="connsiteY815" fmla="*/ 2607514 h 3134257"/>
                <a:gd name="connsiteX816" fmla="*/ 3927849 w 12191948"/>
                <a:gd name="connsiteY816" fmla="*/ 2563532 h 3134257"/>
                <a:gd name="connsiteX817" fmla="*/ 3982516 w 12191948"/>
                <a:gd name="connsiteY817" fmla="*/ 2569779 h 3134257"/>
                <a:gd name="connsiteX818" fmla="*/ 4011297 w 12191948"/>
                <a:gd name="connsiteY818" fmla="*/ 2585653 h 3134257"/>
                <a:gd name="connsiteX819" fmla="*/ 4031133 w 12191948"/>
                <a:gd name="connsiteY819" fmla="*/ 2607514 h 3134257"/>
                <a:gd name="connsiteX820" fmla="*/ 4093296 w 12191948"/>
                <a:gd name="connsiteY820" fmla="*/ 2606214 h 3134257"/>
                <a:gd name="connsiteX821" fmla="*/ 4102486 w 12191948"/>
                <a:gd name="connsiteY821" fmla="*/ 2592158 h 3134257"/>
                <a:gd name="connsiteX822" fmla="*/ 4167069 w 12191948"/>
                <a:gd name="connsiteY822" fmla="*/ 2595545 h 3134257"/>
                <a:gd name="connsiteX823" fmla="*/ 4189807 w 12191948"/>
                <a:gd name="connsiteY823" fmla="*/ 2614281 h 3134257"/>
                <a:gd name="connsiteX824" fmla="*/ 4257048 w 12191948"/>
                <a:gd name="connsiteY824" fmla="*/ 2621307 h 3134257"/>
                <a:gd name="connsiteX825" fmla="*/ 4223185 w 12191948"/>
                <a:gd name="connsiteY825" fmla="*/ 2635102 h 3134257"/>
                <a:gd name="connsiteX826" fmla="*/ 4303733 w 12191948"/>
                <a:gd name="connsiteY826" fmla="*/ 2643689 h 3134257"/>
                <a:gd name="connsiteX827" fmla="*/ 4343884 w 12191948"/>
                <a:gd name="connsiteY827" fmla="*/ 2663728 h 3134257"/>
                <a:gd name="connsiteX828" fmla="*/ 4209881 w 12191948"/>
                <a:gd name="connsiteY828" fmla="*/ 2658003 h 3134257"/>
                <a:gd name="connsiteX829" fmla="*/ 4183034 w 12191948"/>
                <a:gd name="connsiteY829" fmla="*/ 2638744 h 3134257"/>
                <a:gd name="connsiteX830" fmla="*/ 4160296 w 12191948"/>
                <a:gd name="connsiteY830" fmla="*/ 2656701 h 3134257"/>
                <a:gd name="connsiteX831" fmla="*/ 4132964 w 12191948"/>
                <a:gd name="connsiteY831" fmla="*/ 2674660 h 3134257"/>
                <a:gd name="connsiteX832" fmla="*/ 4100795 w 12191948"/>
                <a:gd name="connsiteY832" fmla="*/ 2660085 h 3134257"/>
                <a:gd name="connsiteX833" fmla="*/ 4028230 w 12191948"/>
                <a:gd name="connsiteY833" fmla="*/ 2623651 h 3134257"/>
                <a:gd name="connsiteX834" fmla="*/ 3963406 w 12191948"/>
                <a:gd name="connsiteY834" fmla="*/ 2638744 h 3134257"/>
                <a:gd name="connsiteX835" fmla="*/ 3968000 w 12191948"/>
                <a:gd name="connsiteY835" fmla="*/ 2645771 h 3134257"/>
                <a:gd name="connsiteX836" fmla="*/ 3955907 w 12191948"/>
                <a:gd name="connsiteY836" fmla="*/ 2649675 h 3134257"/>
                <a:gd name="connsiteX837" fmla="*/ 3941636 w 12191948"/>
                <a:gd name="connsiteY837" fmla="*/ 2640566 h 3134257"/>
                <a:gd name="connsiteX838" fmla="*/ 3941636 w 12191948"/>
                <a:gd name="connsiteY838" fmla="*/ 2634581 h 3134257"/>
                <a:gd name="connsiteX839" fmla="*/ 3898582 w 12191948"/>
                <a:gd name="connsiteY839" fmla="*/ 2623910 h 3134257"/>
                <a:gd name="connsiteX840" fmla="*/ 3841013 w 12191948"/>
                <a:gd name="connsiteY840" fmla="*/ 2619487 h 3134257"/>
                <a:gd name="connsiteX841" fmla="*/ 3814890 w 12191948"/>
                <a:gd name="connsiteY841" fmla="*/ 2619487 h 3134257"/>
                <a:gd name="connsiteX842" fmla="*/ 3818519 w 12191948"/>
                <a:gd name="connsiteY842" fmla="*/ 2625733 h 3134257"/>
                <a:gd name="connsiteX843" fmla="*/ 3808359 w 12191948"/>
                <a:gd name="connsiteY843" fmla="*/ 2623651 h 3134257"/>
                <a:gd name="connsiteX844" fmla="*/ 3811020 w 12191948"/>
                <a:gd name="connsiteY844" fmla="*/ 2618705 h 3134257"/>
                <a:gd name="connsiteX845" fmla="*/ 3759017 w 12191948"/>
                <a:gd name="connsiteY845" fmla="*/ 2603873 h 3134257"/>
                <a:gd name="connsiteX846" fmla="*/ 3748857 w 12191948"/>
                <a:gd name="connsiteY846" fmla="*/ 2603873 h 3134257"/>
                <a:gd name="connsiteX847" fmla="*/ 3760226 w 12191948"/>
                <a:gd name="connsiteY847" fmla="*/ 2617665 h 3134257"/>
                <a:gd name="connsiteX848" fmla="*/ 3658151 w 12191948"/>
                <a:gd name="connsiteY848" fmla="*/ 2606214 h 3134257"/>
                <a:gd name="connsiteX849" fmla="*/ 3621144 w 12191948"/>
                <a:gd name="connsiteY849" fmla="*/ 2588777 h 3134257"/>
                <a:gd name="connsiteX850" fmla="*/ 3604937 w 12191948"/>
                <a:gd name="connsiteY850" fmla="*/ 2577326 h 3134257"/>
                <a:gd name="connsiteX851" fmla="*/ 3589942 w 12191948"/>
                <a:gd name="connsiteY851" fmla="*/ 2593200 h 3134257"/>
                <a:gd name="connsiteX852" fmla="*/ 3524392 w 12191948"/>
                <a:gd name="connsiteY852" fmla="*/ 2586435 h 3134257"/>
                <a:gd name="connsiteX853" fmla="*/ 3430542 w 12191948"/>
                <a:gd name="connsiteY853" fmla="*/ 2565093 h 3134257"/>
                <a:gd name="connsiteX854" fmla="*/ 3429816 w 12191948"/>
                <a:gd name="connsiteY854" fmla="*/ 2564314 h 3134257"/>
                <a:gd name="connsiteX855" fmla="*/ 3128434 w 12191948"/>
                <a:gd name="connsiteY855" fmla="*/ 2517208 h 3134257"/>
                <a:gd name="connsiteX856" fmla="*/ 3140526 w 12191948"/>
                <a:gd name="connsiteY856" fmla="*/ 2498210 h 3134257"/>
                <a:gd name="connsiteX857" fmla="*/ 3167617 w 12191948"/>
                <a:gd name="connsiteY857" fmla="*/ 2465680 h 3134257"/>
                <a:gd name="connsiteX858" fmla="*/ 6797281 w 12191948"/>
                <a:gd name="connsiteY858" fmla="*/ 2464380 h 3134257"/>
                <a:gd name="connsiteX859" fmla="*/ 6799699 w 12191948"/>
                <a:gd name="connsiteY859" fmla="*/ 2465939 h 3134257"/>
                <a:gd name="connsiteX860" fmla="*/ 6794861 w 12191948"/>
                <a:gd name="connsiteY860" fmla="*/ 2464380 h 3134257"/>
                <a:gd name="connsiteX861" fmla="*/ 8210106 w 12191948"/>
                <a:gd name="connsiteY861" fmla="*/ 2460474 h 3134257"/>
                <a:gd name="connsiteX862" fmla="*/ 8228974 w 12191948"/>
                <a:gd name="connsiteY862" fmla="*/ 2463076 h 3134257"/>
                <a:gd name="connsiteX863" fmla="*/ 8235262 w 12191948"/>
                <a:gd name="connsiteY863" fmla="*/ 2471145 h 3134257"/>
                <a:gd name="connsiteX864" fmla="*/ 8214702 w 12191948"/>
                <a:gd name="connsiteY864" fmla="*/ 2469061 h 3134257"/>
                <a:gd name="connsiteX865" fmla="*/ 4248099 w 12191948"/>
                <a:gd name="connsiteY865" fmla="*/ 2456310 h 3134257"/>
                <a:gd name="connsiteX866" fmla="*/ 4270352 w 12191948"/>
                <a:gd name="connsiteY866" fmla="*/ 2458653 h 3134257"/>
                <a:gd name="connsiteX867" fmla="*/ 4288253 w 12191948"/>
                <a:gd name="connsiteY867" fmla="*/ 2463076 h 3134257"/>
                <a:gd name="connsiteX868" fmla="*/ 4248099 w 12191948"/>
                <a:gd name="connsiteY868" fmla="*/ 2456310 h 3134257"/>
                <a:gd name="connsiteX869" fmla="*/ 1813857 w 12191948"/>
                <a:gd name="connsiteY869" fmla="*/ 2449312 h 3134257"/>
                <a:gd name="connsiteX870" fmla="*/ 1815505 w 12191948"/>
                <a:gd name="connsiteY870" fmla="*/ 2459694 h 3134257"/>
                <a:gd name="connsiteX871" fmla="*/ 1814339 w 12191948"/>
                <a:gd name="connsiteY871" fmla="*/ 2449423 h 3134257"/>
                <a:gd name="connsiteX872" fmla="*/ 1813811 w 12191948"/>
                <a:gd name="connsiteY872" fmla="*/ 2449023 h 3134257"/>
                <a:gd name="connsiteX873" fmla="*/ 1812602 w 12191948"/>
                <a:gd name="connsiteY873" fmla="*/ 2449023 h 3134257"/>
                <a:gd name="connsiteX874" fmla="*/ 1813857 w 12191948"/>
                <a:gd name="connsiteY874" fmla="*/ 2449312 h 3134257"/>
                <a:gd name="connsiteX875" fmla="*/ 4697515 w 12191948"/>
                <a:gd name="connsiteY875" fmla="*/ 2443296 h 3134257"/>
                <a:gd name="connsiteX876" fmla="*/ 4698036 w 12191948"/>
                <a:gd name="connsiteY876" fmla="*/ 2444324 h 3134257"/>
                <a:gd name="connsiteX877" fmla="*/ 4707432 w 12191948"/>
                <a:gd name="connsiteY877" fmla="*/ 2444078 h 3134257"/>
                <a:gd name="connsiteX878" fmla="*/ 4712995 w 12191948"/>
                <a:gd name="connsiteY878" fmla="*/ 2450065 h 3134257"/>
                <a:gd name="connsiteX879" fmla="*/ 4709125 w 12191948"/>
                <a:gd name="connsiteY879" fmla="*/ 2453970 h 3134257"/>
                <a:gd name="connsiteX880" fmla="*/ 4700415 w 12191948"/>
                <a:gd name="connsiteY880" fmla="*/ 2449023 h 3134257"/>
                <a:gd name="connsiteX881" fmla="*/ 4698036 w 12191948"/>
                <a:gd name="connsiteY881" fmla="*/ 2444324 h 3134257"/>
                <a:gd name="connsiteX882" fmla="*/ 4697515 w 12191948"/>
                <a:gd name="connsiteY882" fmla="*/ 2444338 h 3134257"/>
                <a:gd name="connsiteX883" fmla="*/ 6737054 w 12191948"/>
                <a:gd name="connsiteY883" fmla="*/ 2440435 h 3134257"/>
                <a:gd name="connsiteX884" fmla="*/ 6768497 w 12191948"/>
                <a:gd name="connsiteY884" fmla="*/ 2443819 h 3134257"/>
                <a:gd name="connsiteX885" fmla="*/ 6768014 w 12191948"/>
                <a:gd name="connsiteY885" fmla="*/ 2441996 h 3134257"/>
                <a:gd name="connsiteX886" fmla="*/ 6775028 w 12191948"/>
                <a:gd name="connsiteY886" fmla="*/ 2458912 h 3134257"/>
                <a:gd name="connsiteX887" fmla="*/ 6744068 w 12191948"/>
                <a:gd name="connsiteY887" fmla="*/ 2452666 h 3134257"/>
                <a:gd name="connsiteX888" fmla="*/ 6737054 w 12191948"/>
                <a:gd name="connsiteY888" fmla="*/ 2440435 h 3134257"/>
                <a:gd name="connsiteX889" fmla="*/ 2896711 w 12191948"/>
                <a:gd name="connsiteY889" fmla="*/ 2440174 h 3134257"/>
                <a:gd name="connsiteX890" fmla="*/ 2888488 w 12191948"/>
                <a:gd name="connsiteY890" fmla="*/ 2442519 h 3134257"/>
                <a:gd name="connsiteX891" fmla="*/ 2888247 w 12191948"/>
                <a:gd name="connsiteY891" fmla="*/ 2445641 h 3134257"/>
                <a:gd name="connsiteX892" fmla="*/ 2896711 w 12191948"/>
                <a:gd name="connsiteY892" fmla="*/ 2440174 h 3134257"/>
                <a:gd name="connsiteX893" fmla="*/ 4321390 w 12191948"/>
                <a:gd name="connsiteY893" fmla="*/ 2438873 h 3134257"/>
                <a:gd name="connsiteX894" fmla="*/ 4342434 w 12191948"/>
                <a:gd name="connsiteY894" fmla="*/ 2451365 h 3134257"/>
                <a:gd name="connsiteX895" fmla="*/ 4299619 w 12191948"/>
                <a:gd name="connsiteY895" fmla="*/ 2460994 h 3134257"/>
                <a:gd name="connsiteX896" fmla="*/ 4295508 w 12191948"/>
                <a:gd name="connsiteY896" fmla="*/ 2458392 h 3134257"/>
                <a:gd name="connsiteX897" fmla="*/ 4303007 w 12191948"/>
                <a:gd name="connsiteY897" fmla="*/ 2438873 h 3134257"/>
                <a:gd name="connsiteX898" fmla="*/ 4900210 w 12191948"/>
                <a:gd name="connsiteY898" fmla="*/ 2434969 h 3134257"/>
                <a:gd name="connsiteX899" fmla="*/ 4944957 w 12191948"/>
                <a:gd name="connsiteY899" fmla="*/ 2474267 h 3134257"/>
                <a:gd name="connsiteX900" fmla="*/ 4951971 w 12191948"/>
                <a:gd name="connsiteY900" fmla="*/ 2453706 h 3134257"/>
                <a:gd name="connsiteX901" fmla="*/ 5043403 w 12191948"/>
                <a:gd name="connsiteY901" fmla="*/ 2461775 h 3134257"/>
                <a:gd name="connsiteX902" fmla="*/ 5090086 w 12191948"/>
                <a:gd name="connsiteY902" fmla="*/ 2494306 h 3134257"/>
                <a:gd name="connsiteX903" fmla="*/ 5156118 w 12191948"/>
                <a:gd name="connsiteY903" fmla="*/ 2503937 h 3134257"/>
                <a:gd name="connsiteX904" fmla="*/ 5079443 w 12191948"/>
                <a:gd name="connsiteY904" fmla="*/ 2477913 h 3134257"/>
                <a:gd name="connsiteX905" fmla="*/ 5147169 w 12191948"/>
                <a:gd name="connsiteY905" fmla="*/ 2484678 h 3134257"/>
                <a:gd name="connsiteX906" fmla="*/ 5242228 w 12191948"/>
                <a:gd name="connsiteY906" fmla="*/ 2494306 h 3134257"/>
                <a:gd name="connsiteX907" fmla="*/ 5331484 w 12191948"/>
                <a:gd name="connsiteY907" fmla="*/ 2522934 h 3134257"/>
                <a:gd name="connsiteX908" fmla="*/ 5351561 w 12191948"/>
                <a:gd name="connsiteY908" fmla="*/ 2506278 h 3134257"/>
                <a:gd name="connsiteX909" fmla="*/ 5396308 w 12191948"/>
                <a:gd name="connsiteY909" fmla="*/ 2512784 h 3134257"/>
                <a:gd name="connsiteX910" fmla="*/ 5428477 w 12191948"/>
                <a:gd name="connsiteY910" fmla="*/ 2526839 h 3134257"/>
                <a:gd name="connsiteX911" fmla="*/ 5501042 w 12191948"/>
                <a:gd name="connsiteY911" fmla="*/ 2546618 h 3134257"/>
                <a:gd name="connsiteX912" fmla="*/ 5534179 w 12191948"/>
                <a:gd name="connsiteY912" fmla="*/ 2548700 h 3134257"/>
                <a:gd name="connsiteX913" fmla="*/ 5573121 w 12191948"/>
                <a:gd name="connsiteY913" fmla="*/ 2561970 h 3134257"/>
                <a:gd name="connsiteX914" fmla="*/ 5432830 w 12191948"/>
                <a:gd name="connsiteY914" fmla="*/ 2553383 h 3134257"/>
                <a:gd name="connsiteX915" fmla="*/ 5408642 w 12191948"/>
                <a:gd name="connsiteY915" fmla="*/ 2571338 h 3134257"/>
                <a:gd name="connsiteX916" fmla="*/ 5457018 w 12191948"/>
                <a:gd name="connsiteY916" fmla="*/ 2584094 h 3134257"/>
                <a:gd name="connsiteX917" fmla="*/ 5463067 w 12191948"/>
                <a:gd name="connsiteY917" fmla="*/ 2579667 h 3134257"/>
                <a:gd name="connsiteX918" fmla="*/ 5491608 w 12191948"/>
                <a:gd name="connsiteY918" fmla="*/ 2568738 h 3134257"/>
                <a:gd name="connsiteX919" fmla="*/ 5511926 w 12191948"/>
                <a:gd name="connsiteY919" fmla="*/ 2585653 h 3134257"/>
                <a:gd name="connsiteX920" fmla="*/ 5525715 w 12191948"/>
                <a:gd name="connsiteY920" fmla="*/ 2591118 h 3134257"/>
                <a:gd name="connsiteX921" fmla="*/ 5525715 w 12191948"/>
                <a:gd name="connsiteY921" fmla="*/ 2608295 h 3134257"/>
                <a:gd name="connsiteX922" fmla="*/ 5524262 w 12191948"/>
                <a:gd name="connsiteY922" fmla="*/ 2608295 h 3134257"/>
                <a:gd name="connsiteX923" fmla="*/ 5502250 w 12191948"/>
                <a:gd name="connsiteY923" fmla="*/ 2614801 h 3134257"/>
                <a:gd name="connsiteX924" fmla="*/ 5360992 w 12191948"/>
                <a:gd name="connsiteY924" fmla="*/ 2577326 h 3134257"/>
                <a:gd name="connsiteX925" fmla="*/ 5363653 w 12191948"/>
                <a:gd name="connsiteY925" fmla="*/ 2557806 h 3134257"/>
                <a:gd name="connsiteX926" fmla="*/ 5295686 w 12191948"/>
                <a:gd name="connsiteY926" fmla="*/ 2545314 h 3134257"/>
                <a:gd name="connsiteX927" fmla="*/ 5363653 w 12191948"/>
                <a:gd name="connsiteY927" fmla="*/ 2557806 h 3134257"/>
                <a:gd name="connsiteX928" fmla="*/ 5350109 w 12191948"/>
                <a:gd name="connsiteY928" fmla="*/ 2541672 h 3134257"/>
                <a:gd name="connsiteX929" fmla="*/ 5304876 w 12191948"/>
                <a:gd name="connsiteY929" fmla="*/ 2530740 h 3134257"/>
                <a:gd name="connsiteX930" fmla="*/ 5249969 w 12191948"/>
                <a:gd name="connsiteY930" fmla="*/ 2513306 h 3134257"/>
                <a:gd name="connsiteX931" fmla="*/ 5284075 w 12191948"/>
                <a:gd name="connsiteY931" fmla="*/ 2538028 h 3134257"/>
                <a:gd name="connsiteX932" fmla="*/ 5208365 w 12191948"/>
                <a:gd name="connsiteY932" fmla="*/ 2536727 h 3134257"/>
                <a:gd name="connsiteX933" fmla="*/ 5177648 w 12191948"/>
                <a:gd name="connsiteY933" fmla="*/ 2508879 h 3134257"/>
                <a:gd name="connsiteX934" fmla="*/ 5155636 w 12191948"/>
                <a:gd name="connsiteY934" fmla="*/ 2522934 h 3134257"/>
                <a:gd name="connsiteX935" fmla="*/ 5128304 w 12191948"/>
                <a:gd name="connsiteY935" fmla="*/ 2532822 h 3134257"/>
                <a:gd name="connsiteX936" fmla="*/ 5178856 w 12191948"/>
                <a:gd name="connsiteY936" fmla="*/ 2563793 h 3134257"/>
                <a:gd name="connsiteX937" fmla="*/ 5140641 w 12191948"/>
                <a:gd name="connsiteY937" fmla="*/ 2576025 h 3134257"/>
                <a:gd name="connsiteX938" fmla="*/ 5139188 w 12191948"/>
                <a:gd name="connsiteY938" fmla="*/ 2580971 h 3134257"/>
                <a:gd name="connsiteX939" fmla="*/ 5129754 w 12191948"/>
                <a:gd name="connsiteY939" fmla="*/ 2573684 h 3134257"/>
                <a:gd name="connsiteX940" fmla="*/ 5085733 w 12191948"/>
                <a:gd name="connsiteY940" fmla="*/ 2579667 h 3134257"/>
                <a:gd name="connsiteX941" fmla="*/ 5043403 w 12191948"/>
                <a:gd name="connsiteY941" fmla="*/ 2540109 h 3134257"/>
                <a:gd name="connsiteX942" fmla="*/ 5027197 w 12191948"/>
                <a:gd name="connsiteY942" fmla="*/ 2534126 h 3134257"/>
                <a:gd name="connsiteX943" fmla="*/ 4987287 w 12191948"/>
                <a:gd name="connsiteY943" fmla="*/ 2528399 h 3134257"/>
                <a:gd name="connsiteX944" fmla="*/ 5038083 w 12191948"/>
                <a:gd name="connsiteY944" fmla="*/ 2559369 h 3134257"/>
                <a:gd name="connsiteX945" fmla="*/ 5043644 w 12191948"/>
                <a:gd name="connsiteY945" fmla="*/ 2561710 h 3134257"/>
                <a:gd name="connsiteX946" fmla="*/ 5038324 w 12191948"/>
                <a:gd name="connsiteY946" fmla="*/ 2561710 h 3134257"/>
                <a:gd name="connsiteX947" fmla="*/ 4956812 w 12191948"/>
                <a:gd name="connsiteY947" fmla="*/ 2539331 h 3134257"/>
                <a:gd name="connsiteX948" fmla="*/ 4954632 w 12191948"/>
                <a:gd name="connsiteY948" fmla="*/ 2549218 h 3134257"/>
                <a:gd name="connsiteX949" fmla="*/ 4943266 w 12191948"/>
                <a:gd name="connsiteY949" fmla="*/ 2549218 h 3134257"/>
                <a:gd name="connsiteX950" fmla="*/ 4937461 w 12191948"/>
                <a:gd name="connsiteY950" fmla="*/ 2546877 h 3134257"/>
                <a:gd name="connsiteX951" fmla="*/ 4932379 w 12191948"/>
                <a:gd name="connsiteY951" fmla="*/ 2539849 h 3134257"/>
                <a:gd name="connsiteX952" fmla="*/ 4931653 w 12191948"/>
                <a:gd name="connsiteY952" fmla="*/ 2539069 h 3134257"/>
                <a:gd name="connsiteX953" fmla="*/ 4901662 w 12191948"/>
                <a:gd name="connsiteY953" fmla="*/ 2493004 h 3134257"/>
                <a:gd name="connsiteX954" fmla="*/ 4898760 w 12191948"/>
                <a:gd name="connsiteY954" fmla="*/ 2483117 h 3134257"/>
                <a:gd name="connsiteX955" fmla="*/ 4884971 w 12191948"/>
                <a:gd name="connsiteY955" fmla="*/ 2466980 h 3134257"/>
                <a:gd name="connsiteX956" fmla="*/ 4858848 w 12191948"/>
                <a:gd name="connsiteY956" fmla="*/ 2450325 h 3134257"/>
                <a:gd name="connsiteX957" fmla="*/ 4900210 w 12191948"/>
                <a:gd name="connsiteY957" fmla="*/ 2434969 h 3134257"/>
                <a:gd name="connsiteX958" fmla="*/ 4321149 w 12191948"/>
                <a:gd name="connsiteY958" fmla="*/ 2428723 h 3134257"/>
                <a:gd name="connsiteX959" fmla="*/ 4339773 w 12191948"/>
                <a:gd name="connsiteY959" fmla="*/ 2432368 h 3134257"/>
                <a:gd name="connsiteX960" fmla="*/ 4339773 w 12191948"/>
                <a:gd name="connsiteY960" fmla="*/ 2435490 h 3134257"/>
                <a:gd name="connsiteX961" fmla="*/ 4351866 w 12191948"/>
                <a:gd name="connsiteY961" fmla="*/ 2439915 h 3134257"/>
                <a:gd name="connsiteX962" fmla="*/ 4321149 w 12191948"/>
                <a:gd name="connsiteY962" fmla="*/ 2438092 h 3134257"/>
                <a:gd name="connsiteX963" fmla="*/ 4321149 w 12191948"/>
                <a:gd name="connsiteY963" fmla="*/ 2428723 h 3134257"/>
                <a:gd name="connsiteX964" fmla="*/ 4781931 w 12191948"/>
                <a:gd name="connsiteY964" fmla="*/ 2427423 h 3134257"/>
                <a:gd name="connsiteX965" fmla="*/ 4857639 w 12191948"/>
                <a:gd name="connsiteY965" fmla="*/ 2449543 h 3134257"/>
                <a:gd name="connsiteX966" fmla="*/ 4870943 w 12191948"/>
                <a:gd name="connsiteY966" fmla="*/ 2480513 h 3134257"/>
                <a:gd name="connsiteX967" fmla="*/ 4910126 w 12191948"/>
                <a:gd name="connsiteY967" fmla="*/ 2513043 h 3134257"/>
                <a:gd name="connsiteX968" fmla="*/ 4877716 w 12191948"/>
                <a:gd name="connsiteY968" fmla="*/ 2520592 h 3134257"/>
                <a:gd name="connsiteX969" fmla="*/ 4808295 w 12191948"/>
                <a:gd name="connsiteY969" fmla="*/ 2497429 h 3134257"/>
                <a:gd name="connsiteX970" fmla="*/ 4793782 w 12191948"/>
                <a:gd name="connsiteY970" fmla="*/ 2501855 h 3134257"/>
                <a:gd name="connsiteX971" fmla="*/ 4866347 w 12191948"/>
                <a:gd name="connsiteY971" fmla="*/ 2532304 h 3134257"/>
                <a:gd name="connsiteX972" fmla="*/ 4761128 w 12191948"/>
                <a:gd name="connsiteY972" fmla="*/ 2510702 h 3134257"/>
                <a:gd name="connsiteX973" fmla="*/ 4681067 w 12191948"/>
                <a:gd name="connsiteY973" fmla="*/ 2470884 h 3134257"/>
                <a:gd name="connsiteX974" fmla="*/ 4731861 w 12191948"/>
                <a:gd name="connsiteY974" fmla="*/ 2504978 h 3134257"/>
                <a:gd name="connsiteX975" fmla="*/ 4733314 w 12191948"/>
                <a:gd name="connsiteY975" fmla="*/ 2511224 h 3134257"/>
                <a:gd name="connsiteX976" fmla="*/ 4677198 w 12191948"/>
                <a:gd name="connsiteY976" fmla="*/ 2505237 h 3134257"/>
                <a:gd name="connsiteX977" fmla="*/ 4677198 w 12191948"/>
                <a:gd name="connsiteY977" fmla="*/ 2490141 h 3134257"/>
                <a:gd name="connsiteX978" fmla="*/ 4617934 w 12191948"/>
                <a:gd name="connsiteY978" fmla="*/ 2470625 h 3134257"/>
                <a:gd name="connsiteX979" fmla="*/ 4638252 w 12191948"/>
                <a:gd name="connsiteY979" fmla="*/ 2462557 h 3134257"/>
                <a:gd name="connsiteX980" fmla="*/ 4637526 w 12191948"/>
                <a:gd name="connsiteY980" fmla="*/ 2461775 h 3134257"/>
                <a:gd name="connsiteX981" fmla="*/ 4588426 w 12191948"/>
                <a:gd name="connsiteY981" fmla="*/ 2430027 h 3134257"/>
                <a:gd name="connsiteX982" fmla="*/ 4675986 w 12191948"/>
                <a:gd name="connsiteY982" fmla="*/ 2450846 h 3134257"/>
                <a:gd name="connsiteX983" fmla="*/ 4710334 w 12191948"/>
                <a:gd name="connsiteY983" fmla="*/ 2456570 h 3134257"/>
                <a:gd name="connsiteX984" fmla="*/ 4798620 w 12191948"/>
                <a:gd name="connsiteY984" fmla="*/ 2477390 h 3134257"/>
                <a:gd name="connsiteX985" fmla="*/ 4807569 w 12191948"/>
                <a:gd name="connsiteY985" fmla="*/ 2468021 h 3134257"/>
                <a:gd name="connsiteX986" fmla="*/ 4756775 w 12191948"/>
                <a:gd name="connsiteY986" fmla="*/ 2451625 h 3134257"/>
                <a:gd name="connsiteX987" fmla="*/ 4772497 w 12191948"/>
                <a:gd name="connsiteY987" fmla="*/ 2443037 h 3134257"/>
                <a:gd name="connsiteX988" fmla="*/ 4781931 w 12191948"/>
                <a:gd name="connsiteY988" fmla="*/ 2427423 h 3134257"/>
                <a:gd name="connsiteX989" fmla="*/ 10751548 w 12191948"/>
                <a:gd name="connsiteY989" fmla="*/ 2423518 h 3134257"/>
                <a:gd name="connsiteX990" fmla="*/ 10759047 w 12191948"/>
                <a:gd name="connsiteY990" fmla="*/ 2424821 h 3134257"/>
                <a:gd name="connsiteX991" fmla="*/ 10758320 w 12191948"/>
                <a:gd name="connsiteY991" fmla="*/ 2430286 h 3134257"/>
                <a:gd name="connsiteX992" fmla="*/ 10734132 w 12191948"/>
                <a:gd name="connsiteY992" fmla="*/ 2427423 h 3134257"/>
                <a:gd name="connsiteX993" fmla="*/ 8047562 w 12191948"/>
                <a:gd name="connsiteY993" fmla="*/ 2421958 h 3134257"/>
                <a:gd name="connsiteX994" fmla="*/ 8047562 w 12191948"/>
                <a:gd name="connsiteY994" fmla="*/ 2422217 h 3134257"/>
                <a:gd name="connsiteX995" fmla="*/ 8063769 w 12191948"/>
                <a:gd name="connsiteY995" fmla="*/ 2426382 h 3134257"/>
                <a:gd name="connsiteX996" fmla="*/ 8055787 w 12191948"/>
                <a:gd name="connsiteY996" fmla="*/ 2428463 h 3134257"/>
                <a:gd name="connsiteX997" fmla="*/ 8036678 w 12191948"/>
                <a:gd name="connsiteY997" fmla="*/ 2425080 h 3134257"/>
                <a:gd name="connsiteX998" fmla="*/ 8047562 w 12191948"/>
                <a:gd name="connsiteY998" fmla="*/ 2421958 h 3134257"/>
                <a:gd name="connsiteX999" fmla="*/ 7570573 w 12191948"/>
                <a:gd name="connsiteY999" fmla="*/ 2421437 h 3134257"/>
                <a:gd name="connsiteX1000" fmla="*/ 7617500 w 12191948"/>
                <a:gd name="connsiteY1000" fmla="*/ 2433668 h 3134257"/>
                <a:gd name="connsiteX1001" fmla="*/ 7617500 w 12191948"/>
                <a:gd name="connsiteY1001" fmla="*/ 2436792 h 3134257"/>
                <a:gd name="connsiteX1002" fmla="*/ 7567912 w 12191948"/>
                <a:gd name="connsiteY1002" fmla="*/ 2426121 h 3134257"/>
                <a:gd name="connsiteX1003" fmla="*/ 7570091 w 12191948"/>
                <a:gd name="connsiteY1003" fmla="*/ 2425600 h 3134257"/>
                <a:gd name="connsiteX1004" fmla="*/ 7570573 w 12191948"/>
                <a:gd name="connsiteY1004" fmla="*/ 2421437 h 3134257"/>
                <a:gd name="connsiteX1005" fmla="*/ 8024583 w 12191948"/>
                <a:gd name="connsiteY1005" fmla="*/ 2421176 h 3134257"/>
                <a:gd name="connsiteX1006" fmla="*/ 8030388 w 12191948"/>
                <a:gd name="connsiteY1006" fmla="*/ 2424040 h 3134257"/>
                <a:gd name="connsiteX1007" fmla="*/ 8027485 w 12191948"/>
                <a:gd name="connsiteY1007" fmla="*/ 2423518 h 3134257"/>
                <a:gd name="connsiteX1008" fmla="*/ 8024583 w 12191948"/>
                <a:gd name="connsiteY1008" fmla="*/ 2421176 h 3134257"/>
                <a:gd name="connsiteX1009" fmla="*/ 6131867 w 12191948"/>
                <a:gd name="connsiteY1009" fmla="*/ 2418313 h 3134257"/>
                <a:gd name="connsiteX1010" fmla="*/ 6131867 w 12191948"/>
                <a:gd name="connsiteY1010" fmla="*/ 2421176 h 3134257"/>
                <a:gd name="connsiteX1011" fmla="*/ 6126446 w 12191948"/>
                <a:gd name="connsiteY1011" fmla="*/ 2421176 h 3134257"/>
                <a:gd name="connsiteX1012" fmla="*/ 6126547 w 12191948"/>
                <a:gd name="connsiteY1012" fmla="*/ 2421437 h 3134257"/>
                <a:gd name="connsiteX1013" fmla="*/ 6125820 w 12191948"/>
                <a:gd name="connsiteY1013" fmla="*/ 2421176 h 3134257"/>
                <a:gd name="connsiteX1014" fmla="*/ 6126446 w 12191948"/>
                <a:gd name="connsiteY1014" fmla="*/ 2421176 h 3134257"/>
                <a:gd name="connsiteX1015" fmla="*/ 6125335 w 12191948"/>
                <a:gd name="connsiteY1015" fmla="*/ 2418313 h 3134257"/>
                <a:gd name="connsiteX1016" fmla="*/ 4362267 w 12191948"/>
                <a:gd name="connsiteY1016" fmla="*/ 2411289 h 3134257"/>
                <a:gd name="connsiteX1017" fmla="*/ 4350405 w 12191948"/>
                <a:gd name="connsiteY1017" fmla="*/ 2413253 h 3134257"/>
                <a:gd name="connsiteX1018" fmla="*/ 4362267 w 12191948"/>
                <a:gd name="connsiteY1018" fmla="*/ 2414081 h 3134257"/>
                <a:gd name="connsiteX1019" fmla="*/ 6170326 w 12191948"/>
                <a:gd name="connsiteY1019" fmla="*/ 2409725 h 3134257"/>
                <a:gd name="connsiteX1020" fmla="*/ 6172503 w 12191948"/>
                <a:gd name="connsiteY1020" fmla="*/ 2411807 h 3134257"/>
                <a:gd name="connsiteX1021" fmla="*/ 6168391 w 12191948"/>
                <a:gd name="connsiteY1021" fmla="*/ 2409725 h 3134257"/>
                <a:gd name="connsiteX1022" fmla="*/ 6613481 w 12191948"/>
                <a:gd name="connsiteY1022" fmla="*/ 2408328 h 3134257"/>
                <a:gd name="connsiteX1023" fmla="*/ 6657232 w 12191948"/>
                <a:gd name="connsiteY1023" fmla="*/ 2421176 h 3134257"/>
                <a:gd name="connsiteX1024" fmla="*/ 6608856 w 12191948"/>
                <a:gd name="connsiteY1024" fmla="*/ 2424821 h 3134257"/>
                <a:gd name="connsiteX1025" fmla="*/ 6608373 w 12191948"/>
                <a:gd name="connsiteY1025" fmla="*/ 2422999 h 3134257"/>
                <a:gd name="connsiteX1026" fmla="*/ 6613481 w 12191948"/>
                <a:gd name="connsiteY1026" fmla="*/ 2408328 h 3134257"/>
                <a:gd name="connsiteX1027" fmla="*/ 2784478 w 12191948"/>
                <a:gd name="connsiteY1027" fmla="*/ 2405562 h 3134257"/>
                <a:gd name="connsiteX1028" fmla="*/ 2799232 w 12191948"/>
                <a:gd name="connsiteY1028" fmla="*/ 2406862 h 3134257"/>
                <a:gd name="connsiteX1029" fmla="*/ 2817859 w 12191948"/>
                <a:gd name="connsiteY1029" fmla="*/ 2406862 h 3134257"/>
                <a:gd name="connsiteX1030" fmla="*/ 2817859 w 12191948"/>
                <a:gd name="connsiteY1030" fmla="*/ 2407644 h 3134257"/>
                <a:gd name="connsiteX1031" fmla="*/ 2835757 w 12191948"/>
                <a:gd name="connsiteY1031" fmla="*/ 2419353 h 3134257"/>
                <a:gd name="connsiteX1032" fmla="*/ 2799476 w 12191948"/>
                <a:gd name="connsiteY1032" fmla="*/ 2409466 h 3134257"/>
                <a:gd name="connsiteX1033" fmla="*/ 4685178 w 12191948"/>
                <a:gd name="connsiteY1033" fmla="*/ 2405562 h 3134257"/>
                <a:gd name="connsiteX1034" fmla="*/ 4724121 w 12191948"/>
                <a:gd name="connsiteY1034" fmla="*/ 2420917 h 3134257"/>
                <a:gd name="connsiteX1035" fmla="*/ 4725258 w 12191948"/>
                <a:gd name="connsiteY1035" fmla="*/ 2422946 h 3134257"/>
                <a:gd name="connsiteX1036" fmla="*/ 4722912 w 12191948"/>
                <a:gd name="connsiteY1036" fmla="*/ 2426121 h 3134257"/>
                <a:gd name="connsiteX1037" fmla="*/ 4722912 w 12191948"/>
                <a:gd name="connsiteY1037" fmla="*/ 2427164 h 3134257"/>
                <a:gd name="connsiteX1038" fmla="*/ 4683244 w 12191948"/>
                <a:gd name="connsiteY1038" fmla="*/ 2414411 h 3134257"/>
                <a:gd name="connsiteX1039" fmla="*/ 4659055 w 12191948"/>
                <a:gd name="connsiteY1039" fmla="*/ 2405562 h 3134257"/>
                <a:gd name="connsiteX1040" fmla="*/ 4685178 w 12191948"/>
                <a:gd name="connsiteY1040" fmla="*/ 2405562 h 3134257"/>
                <a:gd name="connsiteX1041" fmla="*/ 4535695 w 12191948"/>
                <a:gd name="connsiteY1041" fmla="*/ 2400879 h 3134257"/>
                <a:gd name="connsiteX1042" fmla="*/ 4562059 w 12191948"/>
                <a:gd name="connsiteY1042" fmla="*/ 2403219 h 3134257"/>
                <a:gd name="connsiteX1043" fmla="*/ 4565206 w 12191948"/>
                <a:gd name="connsiteY1043" fmla="*/ 2409725 h 3134257"/>
                <a:gd name="connsiteX1044" fmla="*/ 4541018 w 12191948"/>
                <a:gd name="connsiteY1044" fmla="*/ 2409725 h 3134257"/>
                <a:gd name="connsiteX1045" fmla="*/ 4531949 w 12191948"/>
                <a:gd name="connsiteY1045" fmla="*/ 2405312 h 3134257"/>
                <a:gd name="connsiteX1046" fmla="*/ 4530857 w 12191948"/>
                <a:gd name="connsiteY1046" fmla="*/ 2406602 h 3134257"/>
                <a:gd name="connsiteX1047" fmla="*/ 4530857 w 12191948"/>
                <a:gd name="connsiteY1047" fmla="*/ 2404780 h 3134257"/>
                <a:gd name="connsiteX1048" fmla="*/ 4531949 w 12191948"/>
                <a:gd name="connsiteY1048" fmla="*/ 2405312 h 3134257"/>
                <a:gd name="connsiteX1049" fmla="*/ 2642978 w 12191948"/>
                <a:gd name="connsiteY1049" fmla="*/ 2398535 h 3134257"/>
                <a:gd name="connsiteX1050" fmla="*/ 2737796 w 12191948"/>
                <a:gd name="connsiteY1050" fmla="*/ 2414411 h 3134257"/>
                <a:gd name="connsiteX1051" fmla="*/ 2836724 w 12191948"/>
                <a:gd name="connsiteY1051" fmla="*/ 2423780 h 3134257"/>
                <a:gd name="connsiteX1052" fmla="*/ 2850028 w 12191948"/>
                <a:gd name="connsiteY1052" fmla="*/ 2442519 h 3134257"/>
                <a:gd name="connsiteX1053" fmla="*/ 2866961 w 12191948"/>
                <a:gd name="connsiteY1053" fmla="*/ 2445641 h 3134257"/>
                <a:gd name="connsiteX1054" fmla="*/ 2888970 w 12191948"/>
                <a:gd name="connsiteY1054" fmla="*/ 2447982 h 3134257"/>
                <a:gd name="connsiteX1055" fmla="*/ 2899613 w 12191948"/>
                <a:gd name="connsiteY1055" fmla="*/ 2445641 h 3134257"/>
                <a:gd name="connsiteX1056" fmla="*/ 2970969 w 12191948"/>
                <a:gd name="connsiteY1056" fmla="*/ 2445641 h 3134257"/>
                <a:gd name="connsiteX1057" fmla="*/ 3002171 w 12191948"/>
                <a:gd name="connsiteY1057" fmla="*/ 2443819 h 3134257"/>
                <a:gd name="connsiteX1058" fmla="*/ 3117306 w 12191948"/>
                <a:gd name="connsiteY1058" fmla="*/ 2456570 h 3134257"/>
                <a:gd name="connsiteX1059" fmla="*/ 3090942 w 12191948"/>
                <a:gd name="connsiteY1059" fmla="*/ 2478690 h 3134257"/>
                <a:gd name="connsiteX1060" fmla="*/ 3045227 w 12191948"/>
                <a:gd name="connsiteY1060" fmla="*/ 2487541 h 3134257"/>
                <a:gd name="connsiteX1061" fmla="*/ 3049579 w 12191948"/>
                <a:gd name="connsiteY1061" fmla="*/ 2490923 h 3134257"/>
                <a:gd name="connsiteX1062" fmla="*/ 3112712 w 12191948"/>
                <a:gd name="connsiteY1062" fmla="*/ 2494046 h 3134257"/>
                <a:gd name="connsiteX1063" fmla="*/ 3118758 w 12191948"/>
                <a:gd name="connsiteY1063" fmla="*/ 2503937 h 3134257"/>
                <a:gd name="connsiteX1064" fmla="*/ 3054661 w 12191948"/>
                <a:gd name="connsiteY1064" fmla="*/ 2507579 h 3134257"/>
                <a:gd name="connsiteX1065" fmla="*/ 2943152 w 12191948"/>
                <a:gd name="connsiteY1065" fmla="*/ 2479994 h 3134257"/>
                <a:gd name="connsiteX1066" fmla="*/ 2931785 w 12191948"/>
                <a:gd name="connsiteY1066" fmla="*/ 2473748 h 3134257"/>
                <a:gd name="connsiteX1067" fmla="*/ 2844706 w 12191948"/>
                <a:gd name="connsiteY1067" fmla="*/ 2457351 h 3134257"/>
                <a:gd name="connsiteX1068" fmla="*/ 2809875 w 12191948"/>
                <a:gd name="connsiteY1068" fmla="*/ 2447982 h 3134257"/>
                <a:gd name="connsiteX1069" fmla="*/ 2775044 w 12191948"/>
                <a:gd name="connsiteY1069" fmla="*/ 2441215 h 3134257"/>
                <a:gd name="connsiteX1070" fmla="*/ 2753761 w 12191948"/>
                <a:gd name="connsiteY1070" fmla="*/ 2439655 h 3134257"/>
                <a:gd name="connsiteX1071" fmla="*/ 2642978 w 12191948"/>
                <a:gd name="connsiteY1071" fmla="*/ 2398535 h 3134257"/>
                <a:gd name="connsiteX1072" fmla="*/ 6245552 w 12191948"/>
                <a:gd name="connsiteY1072" fmla="*/ 2394111 h 3134257"/>
                <a:gd name="connsiteX1073" fmla="*/ 6253292 w 12191948"/>
                <a:gd name="connsiteY1073" fmla="*/ 2402698 h 3134257"/>
                <a:gd name="connsiteX1074" fmla="*/ 6229400 w 12191948"/>
                <a:gd name="connsiteY1074" fmla="*/ 2402698 h 3134257"/>
                <a:gd name="connsiteX1075" fmla="*/ 6229586 w 12191948"/>
                <a:gd name="connsiteY1075" fmla="*/ 2402960 h 3134257"/>
                <a:gd name="connsiteX1076" fmla="*/ 6229104 w 12191948"/>
                <a:gd name="connsiteY1076" fmla="*/ 2402698 h 3134257"/>
                <a:gd name="connsiteX1077" fmla="*/ 6229400 w 12191948"/>
                <a:gd name="connsiteY1077" fmla="*/ 2402698 h 3134257"/>
                <a:gd name="connsiteX1078" fmla="*/ 6223299 w 12191948"/>
                <a:gd name="connsiteY1078" fmla="*/ 2394111 h 3134257"/>
                <a:gd name="connsiteX1079" fmla="*/ 6245552 w 12191948"/>
                <a:gd name="connsiteY1079" fmla="*/ 2394111 h 3134257"/>
                <a:gd name="connsiteX1080" fmla="*/ 6051804 w 12191948"/>
                <a:gd name="connsiteY1080" fmla="*/ 2393329 h 3134257"/>
                <a:gd name="connsiteX1081" fmla="*/ 6063173 w 12191948"/>
                <a:gd name="connsiteY1081" fmla="*/ 2400097 h 3134257"/>
                <a:gd name="connsiteX1082" fmla="*/ 6058576 w 12191948"/>
                <a:gd name="connsiteY1082" fmla="*/ 2404780 h 3134257"/>
                <a:gd name="connsiteX1083" fmla="*/ 6021569 w 12191948"/>
                <a:gd name="connsiteY1083" fmla="*/ 2396192 h 3134257"/>
                <a:gd name="connsiteX1084" fmla="*/ 6051804 w 12191948"/>
                <a:gd name="connsiteY1084" fmla="*/ 2396192 h 3134257"/>
                <a:gd name="connsiteX1085" fmla="*/ 3841168 w 12191948"/>
                <a:gd name="connsiteY1085" fmla="*/ 2382963 h 3134257"/>
                <a:gd name="connsiteX1086" fmla="*/ 3863993 w 12191948"/>
                <a:gd name="connsiteY1086" fmla="*/ 2391770 h 3134257"/>
                <a:gd name="connsiteX1087" fmla="*/ 3817310 w 12191948"/>
                <a:gd name="connsiteY1087" fmla="*/ 2387605 h 3134257"/>
                <a:gd name="connsiteX1088" fmla="*/ 3841168 w 12191948"/>
                <a:gd name="connsiteY1088" fmla="*/ 2382963 h 3134257"/>
                <a:gd name="connsiteX1089" fmla="*/ 7531631 w 12191948"/>
                <a:gd name="connsiteY1089" fmla="*/ 2380319 h 3134257"/>
                <a:gd name="connsiteX1090" fmla="*/ 7544209 w 12191948"/>
                <a:gd name="connsiteY1090" fmla="*/ 2384742 h 3134257"/>
                <a:gd name="connsiteX1091" fmla="*/ 7544209 w 12191948"/>
                <a:gd name="connsiteY1091" fmla="*/ 2387084 h 3134257"/>
                <a:gd name="connsiteX1092" fmla="*/ 7533081 w 12191948"/>
                <a:gd name="connsiteY1092" fmla="*/ 2385523 h 3134257"/>
                <a:gd name="connsiteX1093" fmla="*/ 2512363 w 12191948"/>
                <a:gd name="connsiteY1093" fmla="*/ 2378496 h 3134257"/>
                <a:gd name="connsiteX1094" fmla="*/ 2533407 w 12191948"/>
                <a:gd name="connsiteY1094" fmla="*/ 2381878 h 3134257"/>
                <a:gd name="connsiteX1095" fmla="*/ 2514539 w 12191948"/>
                <a:gd name="connsiteY1095" fmla="*/ 2384482 h 3134257"/>
                <a:gd name="connsiteX1096" fmla="*/ 2513572 w 12191948"/>
                <a:gd name="connsiteY1096" fmla="*/ 2384482 h 3134257"/>
                <a:gd name="connsiteX1097" fmla="*/ 2507766 w 12191948"/>
                <a:gd name="connsiteY1097" fmla="*/ 2381878 h 3134257"/>
                <a:gd name="connsiteX1098" fmla="*/ 2512363 w 12191948"/>
                <a:gd name="connsiteY1098" fmla="*/ 2378496 h 3134257"/>
                <a:gd name="connsiteX1099" fmla="*/ 7999671 w 12191948"/>
                <a:gd name="connsiteY1099" fmla="*/ 2375895 h 3134257"/>
                <a:gd name="connsiteX1100" fmla="*/ 7999671 w 12191948"/>
                <a:gd name="connsiteY1100" fmla="*/ 2376154 h 3134257"/>
                <a:gd name="connsiteX1101" fmla="*/ 8032808 w 12191948"/>
                <a:gd name="connsiteY1101" fmla="*/ 2380058 h 3134257"/>
                <a:gd name="connsiteX1102" fmla="*/ 8037887 w 12191948"/>
                <a:gd name="connsiteY1102" fmla="*/ 2394370 h 3134257"/>
                <a:gd name="connsiteX1103" fmla="*/ 8001606 w 12191948"/>
                <a:gd name="connsiteY1103" fmla="*/ 2386305 h 3134257"/>
                <a:gd name="connsiteX1104" fmla="*/ 7999671 w 12191948"/>
                <a:gd name="connsiteY1104" fmla="*/ 2375895 h 3134257"/>
                <a:gd name="connsiteX1105" fmla="*/ 6189677 w 12191948"/>
                <a:gd name="connsiteY1105" fmla="*/ 2368086 h 3134257"/>
                <a:gd name="connsiteX1106" fmla="*/ 6189677 w 12191948"/>
                <a:gd name="connsiteY1106" fmla="*/ 2369909 h 3134257"/>
                <a:gd name="connsiteX1107" fmla="*/ 6185807 w 12191948"/>
                <a:gd name="connsiteY1107" fmla="*/ 2368086 h 3134257"/>
                <a:gd name="connsiteX1108" fmla="*/ 4252454 w 12191948"/>
                <a:gd name="connsiteY1108" fmla="*/ 2359499 h 3134257"/>
                <a:gd name="connsiteX1109" fmla="*/ 4354286 w 12191948"/>
                <a:gd name="connsiteY1109" fmla="*/ 2385523 h 3134257"/>
                <a:gd name="connsiteX1110" fmla="*/ 4345819 w 12191948"/>
                <a:gd name="connsiteY1110" fmla="*/ 2364444 h 3134257"/>
                <a:gd name="connsiteX1111" fmla="*/ 4388873 w 12191948"/>
                <a:gd name="connsiteY1111" fmla="*/ 2369909 h 3134257"/>
                <a:gd name="connsiteX1112" fmla="*/ 4435073 w 12191948"/>
                <a:gd name="connsiteY1112" fmla="*/ 2400097 h 3134257"/>
                <a:gd name="connsiteX1113" fmla="*/ 4535213 w 12191948"/>
                <a:gd name="connsiteY1113" fmla="*/ 2421437 h 3134257"/>
                <a:gd name="connsiteX1114" fmla="*/ 4585039 w 12191948"/>
                <a:gd name="connsiteY1114" fmla="*/ 2463598 h 3134257"/>
                <a:gd name="connsiteX1115" fmla="*/ 4521667 w 12191948"/>
                <a:gd name="connsiteY1115" fmla="*/ 2458653 h 3134257"/>
                <a:gd name="connsiteX1116" fmla="*/ 4511507 w 12191948"/>
                <a:gd name="connsiteY1116" fmla="*/ 2456570 h 3134257"/>
                <a:gd name="connsiteX1117" fmla="*/ 4528199 w 12191948"/>
                <a:gd name="connsiteY1117" fmla="*/ 2482596 h 3134257"/>
                <a:gd name="connsiteX1118" fmla="*/ 4489495 w 12191948"/>
                <a:gd name="connsiteY1118" fmla="*/ 2485718 h 3134257"/>
                <a:gd name="connsiteX1119" fmla="*/ 4432655 w 12191948"/>
                <a:gd name="connsiteY1119" fmla="*/ 2482596 h 3134257"/>
                <a:gd name="connsiteX1120" fmla="*/ 4431929 w 12191948"/>
                <a:gd name="connsiteY1120" fmla="*/ 2481814 h 3134257"/>
                <a:gd name="connsiteX1121" fmla="*/ 4394680 w 12191948"/>
                <a:gd name="connsiteY1121" fmla="*/ 2483376 h 3134257"/>
                <a:gd name="connsiteX1122" fmla="*/ 4407014 w 12191948"/>
                <a:gd name="connsiteY1122" fmla="*/ 2478431 h 3134257"/>
                <a:gd name="connsiteX1123" fmla="*/ 4346304 w 12191948"/>
                <a:gd name="connsiteY1123" fmla="*/ 2456570 h 3134257"/>
                <a:gd name="connsiteX1124" fmla="*/ 4355009 w 12191948"/>
                <a:gd name="connsiteY1124" fmla="*/ 2445380 h 3134257"/>
                <a:gd name="connsiteX1125" fmla="*/ 4414998 w 12191948"/>
                <a:gd name="connsiteY1125" fmla="*/ 2428463 h 3134257"/>
                <a:gd name="connsiteX1126" fmla="*/ 4398066 w 12191948"/>
                <a:gd name="connsiteY1126" fmla="*/ 2420395 h 3134257"/>
                <a:gd name="connsiteX1127" fmla="*/ 4363235 w 12191948"/>
                <a:gd name="connsiteY1127" fmla="*/ 2414149 h 3134257"/>
                <a:gd name="connsiteX1128" fmla="*/ 4362267 w 12191948"/>
                <a:gd name="connsiteY1128" fmla="*/ 2414081 h 3134257"/>
                <a:gd name="connsiteX1129" fmla="*/ 4362267 w 12191948"/>
                <a:gd name="connsiteY1129" fmla="*/ 2418054 h 3134257"/>
                <a:gd name="connsiteX1130" fmla="*/ 4362267 w 12191948"/>
                <a:gd name="connsiteY1130" fmla="*/ 2421176 h 3134257"/>
                <a:gd name="connsiteX1131" fmla="*/ 4349689 w 12191948"/>
                <a:gd name="connsiteY1131" fmla="*/ 2415972 h 3134257"/>
                <a:gd name="connsiteX1132" fmla="*/ 4349689 w 12191948"/>
                <a:gd name="connsiteY1132" fmla="*/ 2413370 h 3134257"/>
                <a:gd name="connsiteX1133" fmla="*/ 4350405 w 12191948"/>
                <a:gd name="connsiteY1133" fmla="*/ 2413253 h 3134257"/>
                <a:gd name="connsiteX1134" fmla="*/ 4314858 w 12191948"/>
                <a:gd name="connsiteY1134" fmla="*/ 2410766 h 3134257"/>
                <a:gd name="connsiteX1135" fmla="*/ 4318487 w 12191948"/>
                <a:gd name="connsiteY1135" fmla="*/ 2395674 h 3134257"/>
                <a:gd name="connsiteX1136" fmla="*/ 4277851 w 12191948"/>
                <a:gd name="connsiteY1136" fmla="*/ 2387084 h 3134257"/>
                <a:gd name="connsiteX1137" fmla="*/ 4287527 w 12191948"/>
                <a:gd name="connsiteY1137" fmla="*/ 2379276 h 3134257"/>
                <a:gd name="connsiteX1138" fmla="*/ 4157152 w 12191948"/>
                <a:gd name="connsiteY1138" fmla="*/ 2357156 h 3134257"/>
                <a:gd name="connsiteX1139" fmla="*/ 4158630 w 12191948"/>
                <a:gd name="connsiteY1139" fmla="*/ 2357863 h 3134257"/>
                <a:gd name="connsiteX1140" fmla="*/ 4216400 w 12191948"/>
                <a:gd name="connsiteY1140" fmla="*/ 2362289 h 3134257"/>
                <a:gd name="connsiteX1141" fmla="*/ 4272773 w 12191948"/>
                <a:gd name="connsiteY1141" fmla="*/ 2385523 h 3134257"/>
                <a:gd name="connsiteX1142" fmla="*/ 4189807 w 12191948"/>
                <a:gd name="connsiteY1142" fmla="*/ 2372772 h 3134257"/>
                <a:gd name="connsiteX1143" fmla="*/ 4158630 w 12191948"/>
                <a:gd name="connsiteY1143" fmla="*/ 2357863 h 3134257"/>
                <a:gd name="connsiteX1144" fmla="*/ 4156185 w 12191948"/>
                <a:gd name="connsiteY1144" fmla="*/ 2357676 h 3134257"/>
                <a:gd name="connsiteX1145" fmla="*/ 10681401 w 12191948"/>
                <a:gd name="connsiteY1145" fmla="*/ 2355854 h 3134257"/>
                <a:gd name="connsiteX1146" fmla="*/ 10693979 w 12191948"/>
                <a:gd name="connsiteY1146" fmla="*/ 2358458 h 3134257"/>
                <a:gd name="connsiteX1147" fmla="*/ 10733891 w 12191948"/>
                <a:gd name="connsiteY1147" fmla="*/ 2370427 h 3134257"/>
                <a:gd name="connsiteX1148" fmla="*/ 10718411 w 12191948"/>
                <a:gd name="connsiteY1148" fmla="*/ 2375372 h 3134257"/>
                <a:gd name="connsiteX1149" fmla="*/ 10694223 w 12191948"/>
                <a:gd name="connsiteY1149" fmla="*/ 2361581 h 3134257"/>
                <a:gd name="connsiteX1150" fmla="*/ 10681401 w 12191948"/>
                <a:gd name="connsiteY1150" fmla="*/ 2355854 h 3134257"/>
                <a:gd name="connsiteX1151" fmla="*/ 3644365 w 12191948"/>
                <a:gd name="connsiteY1151" fmla="*/ 2354553 h 3134257"/>
                <a:gd name="connsiteX1152" fmla="*/ 3644365 w 12191948"/>
                <a:gd name="connsiteY1152" fmla="*/ 2357156 h 3134257"/>
                <a:gd name="connsiteX1153" fmla="*/ 3638471 w 12191948"/>
                <a:gd name="connsiteY1153" fmla="*/ 2357156 h 3134257"/>
                <a:gd name="connsiteX1154" fmla="*/ 3638318 w 12191948"/>
                <a:gd name="connsiteY1154" fmla="*/ 2361581 h 3134257"/>
                <a:gd name="connsiteX1155" fmla="*/ 3638318 w 12191948"/>
                <a:gd name="connsiteY1155" fmla="*/ 2357156 h 3134257"/>
                <a:gd name="connsiteX1156" fmla="*/ 3638471 w 12191948"/>
                <a:gd name="connsiteY1156" fmla="*/ 2357156 h 3134257"/>
                <a:gd name="connsiteX1157" fmla="*/ 3638560 w 12191948"/>
                <a:gd name="connsiteY1157" fmla="*/ 2354553 h 3134257"/>
                <a:gd name="connsiteX1158" fmla="*/ 3644365 w 12191948"/>
                <a:gd name="connsiteY1158" fmla="*/ 2354553 h 3134257"/>
                <a:gd name="connsiteX1159" fmla="*/ 6083249 w 12191948"/>
                <a:gd name="connsiteY1159" fmla="*/ 2351690 h 3134257"/>
                <a:gd name="connsiteX1160" fmla="*/ 6120015 w 12191948"/>
                <a:gd name="connsiteY1160" fmla="*/ 2353772 h 3134257"/>
                <a:gd name="connsiteX1161" fmla="*/ 6120739 w 12191948"/>
                <a:gd name="connsiteY1161" fmla="*/ 2354034 h 3134257"/>
                <a:gd name="connsiteX1162" fmla="*/ 6139607 w 12191948"/>
                <a:gd name="connsiteY1162" fmla="*/ 2363403 h 3134257"/>
                <a:gd name="connsiteX1163" fmla="*/ 6083249 w 12191948"/>
                <a:gd name="connsiteY1163" fmla="*/ 2351690 h 3134257"/>
                <a:gd name="connsiteX1164" fmla="*/ 7761417 w 12191948"/>
                <a:gd name="connsiteY1164" fmla="*/ 2350911 h 3134257"/>
                <a:gd name="connsiteX1165" fmla="*/ 7763837 w 12191948"/>
                <a:gd name="connsiteY1165" fmla="*/ 2353511 h 3134257"/>
                <a:gd name="connsiteX1166" fmla="*/ 7758273 w 12191948"/>
                <a:gd name="connsiteY1166" fmla="*/ 2350911 h 3134257"/>
                <a:gd name="connsiteX1167" fmla="*/ 6354397 w 12191948"/>
                <a:gd name="connsiteY1167" fmla="*/ 2349088 h 3134257"/>
                <a:gd name="connsiteX1168" fmla="*/ 6374232 w 12191948"/>
                <a:gd name="connsiteY1168" fmla="*/ 2352731 h 3134257"/>
                <a:gd name="connsiteX1169" fmla="*/ 6374232 w 12191948"/>
                <a:gd name="connsiteY1169" fmla="*/ 2358458 h 3134257"/>
                <a:gd name="connsiteX1170" fmla="*/ 6354397 w 12191948"/>
                <a:gd name="connsiteY1170" fmla="*/ 2352211 h 3134257"/>
                <a:gd name="connsiteX1171" fmla="*/ 6354397 w 12191948"/>
                <a:gd name="connsiteY1171" fmla="*/ 2349088 h 3134257"/>
                <a:gd name="connsiteX1172" fmla="*/ 8034017 w 12191948"/>
                <a:gd name="connsiteY1172" fmla="*/ 2347787 h 3134257"/>
                <a:gd name="connsiteX1173" fmla="*/ 8039581 w 12191948"/>
                <a:gd name="connsiteY1173" fmla="*/ 2350129 h 3134257"/>
                <a:gd name="connsiteX1174" fmla="*/ 8037646 w 12191948"/>
                <a:gd name="connsiteY1174" fmla="*/ 2351690 h 3134257"/>
                <a:gd name="connsiteX1175" fmla="*/ 8032323 w 12191948"/>
                <a:gd name="connsiteY1175" fmla="*/ 2349348 h 3134257"/>
                <a:gd name="connsiteX1176" fmla="*/ 8034017 w 12191948"/>
                <a:gd name="connsiteY1176" fmla="*/ 2347787 h 3134257"/>
                <a:gd name="connsiteX1177" fmla="*/ 6061723 w 12191948"/>
                <a:gd name="connsiteY1177" fmla="*/ 2342583 h 3134257"/>
                <a:gd name="connsiteX1178" fmla="*/ 6076525 w 12191948"/>
                <a:gd name="connsiteY1178" fmla="*/ 2351482 h 3134257"/>
                <a:gd name="connsiteX1179" fmla="*/ 6078170 w 12191948"/>
                <a:gd name="connsiteY1179" fmla="*/ 2350648 h 3134257"/>
                <a:gd name="connsiteX1180" fmla="*/ 6078170 w 12191948"/>
                <a:gd name="connsiteY1180" fmla="*/ 2352471 h 3134257"/>
                <a:gd name="connsiteX1181" fmla="*/ 6076525 w 12191948"/>
                <a:gd name="connsiteY1181" fmla="*/ 2351482 h 3134257"/>
                <a:gd name="connsiteX1182" fmla="*/ 6065834 w 12191948"/>
                <a:gd name="connsiteY1182" fmla="*/ 2356894 h 3134257"/>
                <a:gd name="connsiteX1183" fmla="*/ 6039711 w 12191948"/>
                <a:gd name="connsiteY1183" fmla="*/ 2352731 h 3134257"/>
                <a:gd name="connsiteX1184" fmla="*/ 6043822 w 12191948"/>
                <a:gd name="connsiteY1184" fmla="*/ 2342583 h 3134257"/>
                <a:gd name="connsiteX1185" fmla="*/ 6061723 w 12191948"/>
                <a:gd name="connsiteY1185" fmla="*/ 2342583 h 3134257"/>
                <a:gd name="connsiteX1186" fmla="*/ 10561672 w 12191948"/>
                <a:gd name="connsiteY1186" fmla="*/ 2335556 h 3134257"/>
                <a:gd name="connsiteX1187" fmla="*/ 10602549 w 12191948"/>
                <a:gd name="connsiteY1187" fmla="*/ 2341801 h 3134257"/>
                <a:gd name="connsiteX1188" fmla="*/ 10620932 w 12191948"/>
                <a:gd name="connsiteY1188" fmla="*/ 2358976 h 3134257"/>
                <a:gd name="connsiteX1189" fmla="*/ 10561672 w 12191948"/>
                <a:gd name="connsiteY1189" fmla="*/ 2335556 h 3134257"/>
                <a:gd name="connsiteX1190" fmla="*/ 10495637 w 12191948"/>
                <a:gd name="connsiteY1190" fmla="*/ 2335033 h 3134257"/>
                <a:gd name="connsiteX1191" fmla="*/ 10507491 w 12191948"/>
                <a:gd name="connsiteY1191" fmla="*/ 2337638 h 3134257"/>
                <a:gd name="connsiteX1192" fmla="*/ 10508941 w 12191948"/>
                <a:gd name="connsiteY1192" fmla="*/ 2345706 h 3134257"/>
                <a:gd name="connsiteX1193" fmla="*/ 10500474 w 12191948"/>
                <a:gd name="connsiteY1193" fmla="*/ 2347787 h 3134257"/>
                <a:gd name="connsiteX1194" fmla="*/ 10492251 w 12191948"/>
                <a:gd name="connsiteY1194" fmla="*/ 2342060 h 3134257"/>
                <a:gd name="connsiteX1195" fmla="*/ 10495637 w 12191948"/>
                <a:gd name="connsiteY1195" fmla="*/ 2335033 h 3134257"/>
                <a:gd name="connsiteX1196" fmla="*/ 10531679 w 12191948"/>
                <a:gd name="connsiteY1196" fmla="*/ 2335033 h 3134257"/>
                <a:gd name="connsiteX1197" fmla="*/ 10535549 w 12191948"/>
                <a:gd name="connsiteY1197" fmla="*/ 2336856 h 3134257"/>
                <a:gd name="connsiteX1198" fmla="*/ 10531679 w 12191948"/>
                <a:gd name="connsiteY1198" fmla="*/ 2336856 h 3134257"/>
                <a:gd name="connsiteX1199" fmla="*/ 7435361 w 12191948"/>
                <a:gd name="connsiteY1199" fmla="*/ 2325664 h 3134257"/>
                <a:gd name="connsiteX1200" fmla="*/ 7459550 w 12191948"/>
                <a:gd name="connsiteY1200" fmla="*/ 2329568 h 3134257"/>
                <a:gd name="connsiteX1201" fmla="*/ 7478417 w 12191948"/>
                <a:gd name="connsiteY1201" fmla="*/ 2337638 h 3134257"/>
                <a:gd name="connsiteX1202" fmla="*/ 7478417 w 12191948"/>
                <a:gd name="connsiteY1202" fmla="*/ 2340501 h 3134257"/>
                <a:gd name="connsiteX1203" fmla="*/ 7451568 w 12191948"/>
                <a:gd name="connsiteY1203" fmla="*/ 2336856 h 3134257"/>
                <a:gd name="connsiteX1204" fmla="*/ 7451568 w 12191948"/>
                <a:gd name="connsiteY1204" fmla="*/ 2335556 h 3134257"/>
                <a:gd name="connsiteX1205" fmla="*/ 7435361 w 12191948"/>
                <a:gd name="connsiteY1205" fmla="*/ 2325664 h 3134257"/>
                <a:gd name="connsiteX1206" fmla="*/ 6489609 w 12191948"/>
                <a:gd name="connsiteY1206" fmla="*/ 2315777 h 3134257"/>
                <a:gd name="connsiteX1207" fmla="*/ 6507568 w 12191948"/>
                <a:gd name="connsiteY1207" fmla="*/ 2321116 h 3134257"/>
                <a:gd name="connsiteX1208" fmla="*/ 6507992 w 12191948"/>
                <a:gd name="connsiteY1208" fmla="*/ 2320460 h 3134257"/>
                <a:gd name="connsiteX1209" fmla="*/ 6507992 w 12191948"/>
                <a:gd name="connsiteY1209" fmla="*/ 2321242 h 3134257"/>
                <a:gd name="connsiteX1210" fmla="*/ 6507568 w 12191948"/>
                <a:gd name="connsiteY1210" fmla="*/ 2321116 h 3134257"/>
                <a:gd name="connsiteX1211" fmla="*/ 6504122 w 12191948"/>
                <a:gd name="connsiteY1211" fmla="*/ 2326446 h 3134257"/>
                <a:gd name="connsiteX1212" fmla="*/ 6485013 w 12191948"/>
                <a:gd name="connsiteY1212" fmla="*/ 2320722 h 3134257"/>
                <a:gd name="connsiteX1213" fmla="*/ 6837277 w 12191948"/>
                <a:gd name="connsiteY1213" fmla="*/ 2307741 h 3134257"/>
                <a:gd name="connsiteX1214" fmla="*/ 6837673 w 12191948"/>
                <a:gd name="connsiteY1214" fmla="*/ 2308489 h 3134257"/>
                <a:gd name="connsiteX1215" fmla="*/ 6839507 w 12191948"/>
                <a:gd name="connsiteY1215" fmla="*/ 2308595 h 3134257"/>
                <a:gd name="connsiteX1216" fmla="*/ 10641976 w 12191948"/>
                <a:gd name="connsiteY1216" fmla="*/ 2307448 h 3134257"/>
                <a:gd name="connsiteX1217" fmla="*/ 10649231 w 12191948"/>
                <a:gd name="connsiteY1217" fmla="*/ 2313436 h 3134257"/>
                <a:gd name="connsiteX1218" fmla="*/ 10632542 w 12191948"/>
                <a:gd name="connsiteY1218" fmla="*/ 2311872 h 3134257"/>
                <a:gd name="connsiteX1219" fmla="*/ 10631333 w 12191948"/>
                <a:gd name="connsiteY1219" fmla="*/ 2311872 h 3134257"/>
                <a:gd name="connsiteX1220" fmla="*/ 10628672 w 12191948"/>
                <a:gd name="connsiteY1220" fmla="*/ 2307448 h 3134257"/>
                <a:gd name="connsiteX1221" fmla="*/ 10641976 w 12191948"/>
                <a:gd name="connsiteY1221" fmla="*/ 2307448 h 3134257"/>
                <a:gd name="connsiteX1222" fmla="*/ 3897130 w 12191948"/>
                <a:gd name="connsiteY1222" fmla="*/ 2303285 h 3134257"/>
                <a:gd name="connsiteX1223" fmla="*/ 3951070 w 12191948"/>
                <a:gd name="connsiteY1223" fmla="*/ 2311613 h 3134257"/>
                <a:gd name="connsiteX1224" fmla="*/ 3923979 w 12191948"/>
                <a:gd name="connsiteY1224" fmla="*/ 2317599 h 3134257"/>
                <a:gd name="connsiteX1225" fmla="*/ 3897130 w 12191948"/>
                <a:gd name="connsiteY1225" fmla="*/ 2309532 h 3134257"/>
                <a:gd name="connsiteX1226" fmla="*/ 10810476 w 12191948"/>
                <a:gd name="connsiteY1226" fmla="*/ 2303251 h 3134257"/>
                <a:gd name="connsiteX1227" fmla="*/ 10829432 w 12191948"/>
                <a:gd name="connsiteY1227" fmla="*/ 2305367 h 3134257"/>
                <a:gd name="connsiteX1228" fmla="*/ 10836205 w 12191948"/>
                <a:gd name="connsiteY1228" fmla="*/ 2308230 h 3134257"/>
                <a:gd name="connsiteX1229" fmla="*/ 10836205 w 12191948"/>
                <a:gd name="connsiteY1229" fmla="*/ 2311091 h 3134257"/>
                <a:gd name="connsiteX1230" fmla="*/ 10805729 w 12191948"/>
                <a:gd name="connsiteY1230" fmla="*/ 2311091 h 3134257"/>
                <a:gd name="connsiteX1231" fmla="*/ 10802585 w 12191948"/>
                <a:gd name="connsiteY1231" fmla="*/ 2307189 h 3134257"/>
                <a:gd name="connsiteX1232" fmla="*/ 10810476 w 12191948"/>
                <a:gd name="connsiteY1232" fmla="*/ 2303251 h 3134257"/>
                <a:gd name="connsiteX1233" fmla="*/ 10434683 w 12191948"/>
                <a:gd name="connsiteY1233" fmla="*/ 2301985 h 3134257"/>
                <a:gd name="connsiteX1234" fmla="*/ 10455244 w 12191948"/>
                <a:gd name="connsiteY1234" fmla="*/ 2306927 h 3134257"/>
                <a:gd name="connsiteX1235" fmla="*/ 10456212 w 12191948"/>
                <a:gd name="connsiteY1235" fmla="*/ 2311872 h 3134257"/>
                <a:gd name="connsiteX1236" fmla="*/ 10437829 w 12191948"/>
                <a:gd name="connsiteY1236" fmla="*/ 2308750 h 3134257"/>
                <a:gd name="connsiteX1237" fmla="*/ 10434683 w 12191948"/>
                <a:gd name="connsiteY1237" fmla="*/ 2301985 h 3134257"/>
                <a:gd name="connsiteX1238" fmla="*/ 7895420 w 12191948"/>
                <a:gd name="connsiteY1238" fmla="*/ 2300422 h 3134257"/>
                <a:gd name="connsiteX1239" fmla="*/ 7895420 w 12191948"/>
                <a:gd name="connsiteY1239" fmla="*/ 2300717 h 3134257"/>
                <a:gd name="connsiteX1240" fmla="*/ 7929042 w 12191948"/>
                <a:gd name="connsiteY1240" fmla="*/ 2305627 h 3134257"/>
                <a:gd name="connsiteX1241" fmla="*/ 7912594 w 12191948"/>
                <a:gd name="connsiteY1241" fmla="*/ 2313173 h 3134257"/>
                <a:gd name="connsiteX1242" fmla="*/ 7895420 w 12191948"/>
                <a:gd name="connsiteY1242" fmla="*/ 2308489 h 3134257"/>
                <a:gd name="connsiteX1243" fmla="*/ 7895420 w 12191948"/>
                <a:gd name="connsiteY1243" fmla="*/ 2300717 h 3134257"/>
                <a:gd name="connsiteX1244" fmla="*/ 7895179 w 12191948"/>
                <a:gd name="connsiteY1244" fmla="*/ 2300681 h 3134257"/>
                <a:gd name="connsiteX1245" fmla="*/ 7649428 w 12191948"/>
                <a:gd name="connsiteY1245" fmla="*/ 2297820 h 3134257"/>
                <a:gd name="connsiteX1246" fmla="*/ 7661521 w 12191948"/>
                <a:gd name="connsiteY1246" fmla="*/ 2300162 h 3134257"/>
                <a:gd name="connsiteX1247" fmla="*/ 7657168 w 12191948"/>
                <a:gd name="connsiteY1247" fmla="*/ 2304585 h 3134257"/>
                <a:gd name="connsiteX1248" fmla="*/ 7657168 w 12191948"/>
                <a:gd name="connsiteY1248" fmla="*/ 2303544 h 3134257"/>
                <a:gd name="connsiteX1249" fmla="*/ 7641203 w 12191948"/>
                <a:gd name="connsiteY1249" fmla="*/ 2299640 h 3134257"/>
                <a:gd name="connsiteX1250" fmla="*/ 7649428 w 12191948"/>
                <a:gd name="connsiteY1250" fmla="*/ 2297820 h 3134257"/>
                <a:gd name="connsiteX1251" fmla="*/ 7967499 w 12191948"/>
                <a:gd name="connsiteY1251" fmla="*/ 2297299 h 3134257"/>
                <a:gd name="connsiteX1252" fmla="*/ 7978142 w 12191948"/>
                <a:gd name="connsiteY1252" fmla="*/ 2309271 h 3134257"/>
                <a:gd name="connsiteX1253" fmla="*/ 7999671 w 12191948"/>
                <a:gd name="connsiteY1253" fmla="*/ 2337115 h 3134257"/>
                <a:gd name="connsiteX1254" fmla="*/ 7999427 w 12191948"/>
                <a:gd name="connsiteY1254" fmla="*/ 2337378 h 3134257"/>
                <a:gd name="connsiteX1255" fmla="*/ 8025068 w 12191948"/>
                <a:gd name="connsiteY1255" fmla="*/ 2362362 h 3134257"/>
                <a:gd name="connsiteX1256" fmla="*/ 7973304 w 12191948"/>
                <a:gd name="connsiteY1256" fmla="*/ 2338678 h 3134257"/>
                <a:gd name="connsiteX1257" fmla="*/ 7931701 w 12191948"/>
                <a:gd name="connsiteY1257" fmla="*/ 2305627 h 3134257"/>
                <a:gd name="connsiteX1258" fmla="*/ 7313212 w 12191948"/>
                <a:gd name="connsiteY1258" fmla="*/ 2296517 h 3134257"/>
                <a:gd name="connsiteX1259" fmla="*/ 7426412 w 12191948"/>
                <a:gd name="connsiteY1259" fmla="*/ 2342583 h 3134257"/>
                <a:gd name="connsiteX1260" fmla="*/ 7335224 w 12191948"/>
                <a:gd name="connsiteY1260" fmla="*/ 2320982 h 3134257"/>
                <a:gd name="connsiteX1261" fmla="*/ 7335224 w 12191948"/>
                <a:gd name="connsiteY1261" fmla="*/ 2319940 h 3134257"/>
                <a:gd name="connsiteX1262" fmla="*/ 7313212 w 12191948"/>
                <a:gd name="connsiteY1262" fmla="*/ 2296517 h 3134257"/>
                <a:gd name="connsiteX1263" fmla="*/ 7490086 w 12191948"/>
                <a:gd name="connsiteY1263" fmla="*/ 2296517 h 3134257"/>
                <a:gd name="connsiteX1264" fmla="*/ 7489301 w 12191948"/>
                <a:gd name="connsiteY1264" fmla="*/ 2296517 h 3134257"/>
                <a:gd name="connsiteX1265" fmla="*/ 7490772 w 12191948"/>
                <a:gd name="connsiteY1265" fmla="*/ 2297502 h 3134257"/>
                <a:gd name="connsiteX1266" fmla="*/ 5703254 w 12191948"/>
                <a:gd name="connsiteY1266" fmla="*/ 2290534 h 3134257"/>
                <a:gd name="connsiteX1267" fmla="*/ 5710994 w 12191948"/>
                <a:gd name="connsiteY1267" fmla="*/ 2291052 h 3134257"/>
                <a:gd name="connsiteX1268" fmla="*/ 5708818 w 12191948"/>
                <a:gd name="connsiteY1268" fmla="*/ 2292875 h 3134257"/>
                <a:gd name="connsiteX1269" fmla="*/ 5703254 w 12191948"/>
                <a:gd name="connsiteY1269" fmla="*/ 2292875 h 3134257"/>
                <a:gd name="connsiteX1270" fmla="*/ 5703254 w 12191948"/>
                <a:gd name="connsiteY1270" fmla="*/ 2290534 h 3134257"/>
                <a:gd name="connsiteX1271" fmla="*/ 7736261 w 12191948"/>
                <a:gd name="connsiteY1271" fmla="*/ 2289752 h 3134257"/>
                <a:gd name="connsiteX1272" fmla="*/ 7774238 w 12191948"/>
                <a:gd name="connsiteY1272" fmla="*/ 2320982 h 3134257"/>
                <a:gd name="connsiteX1273" fmla="*/ 7788025 w 12191948"/>
                <a:gd name="connsiteY1273" fmla="*/ 2319681 h 3134257"/>
                <a:gd name="connsiteX1274" fmla="*/ 7777865 w 12191948"/>
                <a:gd name="connsiteY1274" fmla="*/ 2305367 h 3134257"/>
                <a:gd name="connsiteX1275" fmla="*/ 7831563 w 12191948"/>
                <a:gd name="connsiteY1275" fmla="*/ 2319681 h 3134257"/>
                <a:gd name="connsiteX1276" fmla="*/ 7811728 w 12191948"/>
                <a:gd name="connsiteY1276" fmla="*/ 2324364 h 3134257"/>
                <a:gd name="connsiteX1277" fmla="*/ 7860104 w 12191948"/>
                <a:gd name="connsiteY1277" fmla="*/ 2322542 h 3134257"/>
                <a:gd name="connsiteX1278" fmla="*/ 7878972 w 12191948"/>
                <a:gd name="connsiteY1278" fmla="*/ 2324623 h 3134257"/>
                <a:gd name="connsiteX1279" fmla="*/ 7886712 w 12191948"/>
                <a:gd name="connsiteY1279" fmla="*/ 2333733 h 3134257"/>
                <a:gd name="connsiteX1280" fmla="*/ 7867603 w 12191948"/>
                <a:gd name="connsiteY1280" fmla="*/ 2345184 h 3134257"/>
                <a:gd name="connsiteX1281" fmla="*/ 7891791 w 12191948"/>
                <a:gd name="connsiteY1281" fmla="*/ 2360280 h 3134257"/>
                <a:gd name="connsiteX1282" fmla="*/ 7923237 w 12191948"/>
                <a:gd name="connsiteY1282" fmla="*/ 2373550 h 3134257"/>
                <a:gd name="connsiteX1283" fmla="*/ 7951295 w 12191948"/>
                <a:gd name="connsiteY1283" fmla="*/ 2380837 h 3134257"/>
                <a:gd name="connsiteX1284" fmla="*/ 7955406 w 12191948"/>
                <a:gd name="connsiteY1284" fmla="*/ 2392550 h 3134257"/>
                <a:gd name="connsiteX1285" fmla="*/ 7942587 w 12191948"/>
                <a:gd name="connsiteY1285" fmla="*/ 2392550 h 3134257"/>
                <a:gd name="connsiteX1286" fmla="*/ 7923961 w 12191948"/>
                <a:gd name="connsiteY1286" fmla="*/ 2384482 h 3134257"/>
                <a:gd name="connsiteX1287" fmla="*/ 7920334 w 12191948"/>
                <a:gd name="connsiteY1287" fmla="*/ 2395674 h 3134257"/>
                <a:gd name="connsiteX1288" fmla="*/ 7813422 w 12191948"/>
                <a:gd name="connsiteY1288" fmla="*/ 2371991 h 3134257"/>
                <a:gd name="connsiteX1289" fmla="*/ 7755129 w 12191948"/>
                <a:gd name="connsiteY1289" fmla="*/ 2330091 h 3134257"/>
                <a:gd name="connsiteX1290" fmla="*/ 7724651 w 12191948"/>
                <a:gd name="connsiteY1290" fmla="*/ 2310050 h 3134257"/>
                <a:gd name="connsiteX1291" fmla="*/ 7724651 w 12191948"/>
                <a:gd name="connsiteY1291" fmla="*/ 2309532 h 3134257"/>
                <a:gd name="connsiteX1292" fmla="*/ 7691514 w 12191948"/>
                <a:gd name="connsiteY1292" fmla="*/ 2289752 h 3134257"/>
                <a:gd name="connsiteX1293" fmla="*/ 10476530 w 12191948"/>
                <a:gd name="connsiteY1293" fmla="*/ 2288189 h 3134257"/>
                <a:gd name="connsiteX1294" fmla="*/ 10476530 w 12191948"/>
                <a:gd name="connsiteY1294" fmla="*/ 2292832 h 3134257"/>
                <a:gd name="connsiteX1295" fmla="*/ 10478706 w 12191948"/>
                <a:gd name="connsiteY1295" fmla="*/ 2293134 h 3134257"/>
                <a:gd name="connsiteX1296" fmla="*/ 10478706 w 12191948"/>
                <a:gd name="connsiteY1296" fmla="*/ 2290793 h 3134257"/>
                <a:gd name="connsiteX1297" fmla="*/ 10704018 w 12191948"/>
                <a:gd name="connsiteY1297" fmla="*/ 2286889 h 3134257"/>
                <a:gd name="connsiteX1298" fmla="*/ 10746710 w 12191948"/>
                <a:gd name="connsiteY1298" fmla="*/ 2293916 h 3134257"/>
                <a:gd name="connsiteX1299" fmla="*/ 10751548 w 12191948"/>
                <a:gd name="connsiteY1299" fmla="*/ 2297038 h 3134257"/>
                <a:gd name="connsiteX1300" fmla="*/ 10749371 w 12191948"/>
                <a:gd name="connsiteY1300" fmla="*/ 2301985 h 3134257"/>
                <a:gd name="connsiteX1301" fmla="*/ 10670035 w 12191948"/>
                <a:gd name="connsiteY1301" fmla="*/ 2292352 h 3134257"/>
                <a:gd name="connsiteX1302" fmla="*/ 10704018 w 12191948"/>
                <a:gd name="connsiteY1302" fmla="*/ 2286889 h 3134257"/>
                <a:gd name="connsiteX1303" fmla="*/ 3528867 w 12191948"/>
                <a:gd name="connsiteY1303" fmla="*/ 2284492 h 3134257"/>
                <a:gd name="connsiteX1304" fmla="*/ 3529714 w 12191948"/>
                <a:gd name="connsiteY1304" fmla="*/ 2285066 h 3134257"/>
                <a:gd name="connsiteX1305" fmla="*/ 3529593 w 12191948"/>
                <a:gd name="connsiteY1305" fmla="*/ 2284737 h 3134257"/>
                <a:gd name="connsiteX1306" fmla="*/ 7984673 w 12191948"/>
                <a:gd name="connsiteY1306" fmla="*/ 2282985 h 3134257"/>
                <a:gd name="connsiteX1307" fmla="*/ 7989752 w 12191948"/>
                <a:gd name="connsiteY1307" fmla="*/ 2285328 h 3134257"/>
                <a:gd name="connsiteX1308" fmla="*/ 7986850 w 12191948"/>
                <a:gd name="connsiteY1308" fmla="*/ 2285328 h 3134257"/>
                <a:gd name="connsiteX1309" fmla="*/ 10207073 w 12191948"/>
                <a:gd name="connsiteY1309" fmla="*/ 2278560 h 3134257"/>
                <a:gd name="connsiteX1310" fmla="*/ 10208041 w 12191948"/>
                <a:gd name="connsiteY1310" fmla="*/ 2283246 h 3134257"/>
                <a:gd name="connsiteX1311" fmla="*/ 10195463 w 12191948"/>
                <a:gd name="connsiteY1311" fmla="*/ 2281424 h 3134257"/>
                <a:gd name="connsiteX1312" fmla="*/ 10195463 w 12191948"/>
                <a:gd name="connsiteY1312" fmla="*/ 2278560 h 3134257"/>
                <a:gd name="connsiteX1313" fmla="*/ 6687466 w 12191948"/>
                <a:gd name="connsiteY1313" fmla="*/ 2277520 h 3134257"/>
                <a:gd name="connsiteX1314" fmla="*/ 6687951 w 12191948"/>
                <a:gd name="connsiteY1314" fmla="*/ 2279342 h 3134257"/>
                <a:gd name="connsiteX1315" fmla="*/ 6687263 w 12191948"/>
                <a:gd name="connsiteY1315" fmla="*/ 2279507 h 3134257"/>
                <a:gd name="connsiteX1316" fmla="*/ 6686258 w 12191948"/>
                <a:gd name="connsiteY1316" fmla="*/ 2289330 h 3134257"/>
                <a:gd name="connsiteX1317" fmla="*/ 6653120 w 12191948"/>
                <a:gd name="connsiteY1317" fmla="*/ 2287670 h 3134257"/>
                <a:gd name="connsiteX1318" fmla="*/ 6687263 w 12191948"/>
                <a:gd name="connsiteY1318" fmla="*/ 2279507 h 3134257"/>
                <a:gd name="connsiteX1319" fmla="*/ 6030036 w 12191948"/>
                <a:gd name="connsiteY1319" fmla="*/ 2272575 h 3134257"/>
                <a:gd name="connsiteX1320" fmla="*/ 6032938 w 12191948"/>
                <a:gd name="connsiteY1320" fmla="*/ 2274918 h 3134257"/>
                <a:gd name="connsiteX1321" fmla="*/ 6029550 w 12191948"/>
                <a:gd name="connsiteY1321" fmla="*/ 2276738 h 3134257"/>
                <a:gd name="connsiteX1322" fmla="*/ 6024472 w 12191948"/>
                <a:gd name="connsiteY1322" fmla="*/ 2272575 h 3134257"/>
                <a:gd name="connsiteX1323" fmla="*/ 10626496 w 12191948"/>
                <a:gd name="connsiteY1323" fmla="*/ 2266850 h 3134257"/>
                <a:gd name="connsiteX1324" fmla="*/ 10646814 w 12191948"/>
                <a:gd name="connsiteY1324" fmla="*/ 2272575 h 3134257"/>
                <a:gd name="connsiteX1325" fmla="*/ 10646814 w 12191948"/>
                <a:gd name="connsiteY1325" fmla="*/ 2275438 h 3134257"/>
                <a:gd name="connsiteX1326" fmla="*/ 10645603 w 12191948"/>
                <a:gd name="connsiteY1326" fmla="*/ 2275438 h 3134257"/>
                <a:gd name="connsiteX1327" fmla="*/ 10627220 w 12191948"/>
                <a:gd name="connsiteY1327" fmla="*/ 2274136 h 3134257"/>
                <a:gd name="connsiteX1328" fmla="*/ 10605934 w 12191948"/>
                <a:gd name="connsiteY1328" fmla="*/ 2266850 h 3134257"/>
                <a:gd name="connsiteX1329" fmla="*/ 10626496 w 12191948"/>
                <a:gd name="connsiteY1329" fmla="*/ 2266850 h 3134257"/>
                <a:gd name="connsiteX1330" fmla="*/ 7520021 w 12191948"/>
                <a:gd name="connsiteY1330" fmla="*/ 2260604 h 3134257"/>
                <a:gd name="connsiteX1331" fmla="*/ 7533325 w 12191948"/>
                <a:gd name="connsiteY1331" fmla="*/ 2283505 h 3134257"/>
                <a:gd name="connsiteX1332" fmla="*/ 7519780 w 12191948"/>
                <a:gd name="connsiteY1332" fmla="*/ 2285848 h 3134257"/>
                <a:gd name="connsiteX1333" fmla="*/ 7492689 w 12191948"/>
                <a:gd name="connsiteY1333" fmla="*/ 2279342 h 3134257"/>
                <a:gd name="connsiteX1334" fmla="*/ 7492689 w 12191948"/>
                <a:gd name="connsiteY1334" fmla="*/ 2278301 h 3134257"/>
                <a:gd name="connsiteX1335" fmla="*/ 7491237 w 12191948"/>
                <a:gd name="connsiteY1335" fmla="*/ 2277077 h 3134257"/>
                <a:gd name="connsiteX1336" fmla="*/ 7491478 w 12191948"/>
                <a:gd name="connsiteY1336" fmla="*/ 2267891 h 3134257"/>
                <a:gd name="connsiteX1337" fmla="*/ 7520021 w 12191948"/>
                <a:gd name="connsiteY1337" fmla="*/ 2260604 h 3134257"/>
                <a:gd name="connsiteX1338" fmla="*/ 6979658 w 12191948"/>
                <a:gd name="connsiteY1338" fmla="*/ 2260082 h 3134257"/>
                <a:gd name="connsiteX1339" fmla="*/ 7003846 w 12191948"/>
                <a:gd name="connsiteY1339" fmla="*/ 2269191 h 3134257"/>
                <a:gd name="connsiteX1340" fmla="*/ 6996350 w 12191948"/>
                <a:gd name="connsiteY1340" fmla="*/ 2281164 h 3134257"/>
                <a:gd name="connsiteX1341" fmla="*/ 6975547 w 12191948"/>
                <a:gd name="connsiteY1341" fmla="*/ 2286369 h 3134257"/>
                <a:gd name="connsiteX1342" fmla="*/ 6990060 w 12191948"/>
                <a:gd name="connsiteY1342" fmla="*/ 2279601 h 3134257"/>
                <a:gd name="connsiteX1343" fmla="*/ 6975306 w 12191948"/>
                <a:gd name="connsiteY1343" fmla="*/ 2269450 h 3134257"/>
                <a:gd name="connsiteX1344" fmla="*/ 6975306 w 12191948"/>
                <a:gd name="connsiteY1344" fmla="*/ 2267632 h 3134257"/>
                <a:gd name="connsiteX1345" fmla="*/ 6979658 w 12191948"/>
                <a:gd name="connsiteY1345" fmla="*/ 2260082 h 3134257"/>
                <a:gd name="connsiteX1346" fmla="*/ 6774079 w 12191948"/>
                <a:gd name="connsiteY1346" fmla="*/ 2253991 h 3134257"/>
                <a:gd name="connsiteX1347" fmla="*/ 6797523 w 12191948"/>
                <a:gd name="connsiteY1347" fmla="*/ 2263205 h 3134257"/>
                <a:gd name="connsiteX1348" fmla="*/ 6797523 w 12191948"/>
                <a:gd name="connsiteY1348" fmla="*/ 2272315 h 3134257"/>
                <a:gd name="connsiteX1349" fmla="*/ 6749146 w 12191948"/>
                <a:gd name="connsiteY1349" fmla="*/ 2255139 h 3134257"/>
                <a:gd name="connsiteX1350" fmla="*/ 6774079 w 12191948"/>
                <a:gd name="connsiteY1350" fmla="*/ 2253991 h 3134257"/>
                <a:gd name="connsiteX1351" fmla="*/ 6319566 w 12191948"/>
                <a:gd name="connsiteY1351" fmla="*/ 2247071 h 3134257"/>
                <a:gd name="connsiteX1352" fmla="*/ 6332629 w 12191948"/>
                <a:gd name="connsiteY1352" fmla="*/ 2250454 h 3134257"/>
                <a:gd name="connsiteX1353" fmla="*/ 6325856 w 12191948"/>
                <a:gd name="connsiteY1353" fmla="*/ 2254359 h 3134257"/>
                <a:gd name="connsiteX1354" fmla="*/ 6325371 w 12191948"/>
                <a:gd name="connsiteY1354" fmla="*/ 2254618 h 3134257"/>
                <a:gd name="connsiteX1355" fmla="*/ 6313520 w 12191948"/>
                <a:gd name="connsiteY1355" fmla="*/ 2250454 h 3134257"/>
                <a:gd name="connsiteX1356" fmla="*/ 6319566 w 12191948"/>
                <a:gd name="connsiteY1356" fmla="*/ 2247071 h 3134257"/>
                <a:gd name="connsiteX1357" fmla="*/ 6875651 w 12191948"/>
                <a:gd name="connsiteY1357" fmla="*/ 2246549 h 3134257"/>
                <a:gd name="connsiteX1358" fmla="*/ 6878068 w 12191948"/>
                <a:gd name="connsiteY1358" fmla="*/ 2249153 h 3134257"/>
                <a:gd name="connsiteX1359" fmla="*/ 6872507 w 12191948"/>
                <a:gd name="connsiteY1359" fmla="*/ 2247591 h 3134257"/>
                <a:gd name="connsiteX1360" fmla="*/ 7871473 w 12191948"/>
                <a:gd name="connsiteY1360" fmla="*/ 2246030 h 3134257"/>
                <a:gd name="connsiteX1361" fmla="*/ 7871473 w 12191948"/>
                <a:gd name="connsiteY1361" fmla="*/ 2249672 h 3134257"/>
                <a:gd name="connsiteX1362" fmla="*/ 7865427 w 12191948"/>
                <a:gd name="connsiteY1362" fmla="*/ 2249672 h 3134257"/>
                <a:gd name="connsiteX1363" fmla="*/ 7827935 w 12191948"/>
                <a:gd name="connsiteY1363" fmla="*/ 2245509 h 3134257"/>
                <a:gd name="connsiteX1364" fmla="*/ 7828420 w 12191948"/>
                <a:gd name="connsiteY1364" fmla="*/ 2245771 h 3134257"/>
                <a:gd name="connsiteX1365" fmla="*/ 7906063 w 12191948"/>
                <a:gd name="connsiteY1365" fmla="*/ 2281944 h 3134257"/>
                <a:gd name="connsiteX1366" fmla="*/ 7870991 w 12191948"/>
                <a:gd name="connsiteY1366" fmla="*/ 2281944 h 3134257"/>
                <a:gd name="connsiteX1367" fmla="*/ 7833981 w 12191948"/>
                <a:gd name="connsiteY1367" fmla="*/ 2264769 h 3134257"/>
                <a:gd name="connsiteX1368" fmla="*/ 7827935 w 12191948"/>
                <a:gd name="connsiteY1368" fmla="*/ 2245509 h 3134257"/>
                <a:gd name="connsiteX1369" fmla="*/ 7132527 w 12191948"/>
                <a:gd name="connsiteY1369" fmla="*/ 2243689 h 3134257"/>
                <a:gd name="connsiteX1370" fmla="*/ 7138576 w 12191948"/>
                <a:gd name="connsiteY1370" fmla="*/ 2246289 h 3134257"/>
                <a:gd name="connsiteX1371" fmla="*/ 7144863 w 12191948"/>
                <a:gd name="connsiteY1371" fmla="*/ 2254618 h 3134257"/>
                <a:gd name="connsiteX1372" fmla="*/ 7131077 w 12191948"/>
                <a:gd name="connsiteY1372" fmla="*/ 2247853 h 3134257"/>
                <a:gd name="connsiteX1373" fmla="*/ 7131077 w 12191948"/>
                <a:gd name="connsiteY1373" fmla="*/ 2246549 h 3134257"/>
                <a:gd name="connsiteX1374" fmla="*/ 7132527 w 12191948"/>
                <a:gd name="connsiteY1374" fmla="*/ 2243689 h 3134257"/>
                <a:gd name="connsiteX1375" fmla="*/ 7751741 w 12191948"/>
                <a:gd name="connsiteY1375" fmla="*/ 2240565 h 3134257"/>
                <a:gd name="connsiteX1376" fmla="*/ 7751500 w 12191948"/>
                <a:gd name="connsiteY1376" fmla="*/ 2240826 h 3134257"/>
                <a:gd name="connsiteX1377" fmla="*/ 7764078 w 12191948"/>
                <a:gd name="connsiteY1377" fmla="*/ 2244467 h 3134257"/>
                <a:gd name="connsiteX1378" fmla="*/ 7759240 w 12191948"/>
                <a:gd name="connsiteY1378" fmla="*/ 2247591 h 3134257"/>
                <a:gd name="connsiteX1379" fmla="*/ 7746421 w 12191948"/>
                <a:gd name="connsiteY1379" fmla="*/ 2243689 h 3134257"/>
                <a:gd name="connsiteX1380" fmla="*/ 7751741 w 12191948"/>
                <a:gd name="connsiteY1380" fmla="*/ 2240565 h 3134257"/>
                <a:gd name="connsiteX1381" fmla="*/ 3270175 w 12191948"/>
                <a:gd name="connsiteY1381" fmla="*/ 2239524 h 3134257"/>
                <a:gd name="connsiteX1382" fmla="*/ 3292485 w 12191948"/>
                <a:gd name="connsiteY1382" fmla="*/ 2243605 h 3134257"/>
                <a:gd name="connsiteX1383" fmla="*/ 3291945 w 12191948"/>
                <a:gd name="connsiteY1383" fmla="*/ 2242648 h 3134257"/>
                <a:gd name="connsiteX1384" fmla="*/ 3294363 w 12191948"/>
                <a:gd name="connsiteY1384" fmla="*/ 2243948 h 3134257"/>
                <a:gd name="connsiteX1385" fmla="*/ 3292485 w 12191948"/>
                <a:gd name="connsiteY1385" fmla="*/ 2243605 h 3134257"/>
                <a:gd name="connsiteX1386" fmla="*/ 3296056 w 12191948"/>
                <a:gd name="connsiteY1386" fmla="*/ 2249934 h 3134257"/>
                <a:gd name="connsiteX1387" fmla="*/ 3280335 w 12191948"/>
                <a:gd name="connsiteY1387" fmla="*/ 2249934 h 3134257"/>
                <a:gd name="connsiteX1388" fmla="*/ 7390614 w 12191948"/>
                <a:gd name="connsiteY1388" fmla="*/ 2239262 h 3134257"/>
                <a:gd name="connsiteX1389" fmla="*/ 7396904 w 12191948"/>
                <a:gd name="connsiteY1389" fmla="*/ 2241606 h 3134257"/>
                <a:gd name="connsiteX1390" fmla="*/ 7396904 w 12191948"/>
                <a:gd name="connsiteY1390" fmla="*/ 2242907 h 3134257"/>
                <a:gd name="connsiteX1391" fmla="*/ 7430768 w 12191948"/>
                <a:gd name="connsiteY1391" fmla="*/ 2239003 h 3134257"/>
                <a:gd name="connsiteX1392" fmla="*/ 7472612 w 12191948"/>
                <a:gd name="connsiteY1392" fmla="*/ 2252016 h 3134257"/>
                <a:gd name="connsiteX1393" fmla="*/ 7442378 w 12191948"/>
                <a:gd name="connsiteY1393" fmla="*/ 2268150 h 3134257"/>
                <a:gd name="connsiteX1394" fmla="*/ 7401498 w 12191948"/>
                <a:gd name="connsiteY1394" fmla="*/ 2243948 h 3134257"/>
                <a:gd name="connsiteX1395" fmla="*/ 7430768 w 12191948"/>
                <a:gd name="connsiteY1395" fmla="*/ 2239003 h 3134257"/>
                <a:gd name="connsiteX1396" fmla="*/ 3362574 w 12191948"/>
                <a:gd name="connsiteY1396" fmla="*/ 2234579 h 3134257"/>
                <a:gd name="connsiteX1397" fmla="*/ 3368379 w 12191948"/>
                <a:gd name="connsiteY1397" fmla="*/ 2237443 h 3134257"/>
                <a:gd name="connsiteX1398" fmla="*/ 3365236 w 12191948"/>
                <a:gd name="connsiteY1398" fmla="*/ 2237443 h 3134257"/>
                <a:gd name="connsiteX1399" fmla="*/ 5953601 w 12191948"/>
                <a:gd name="connsiteY1399" fmla="*/ 2233016 h 3134257"/>
                <a:gd name="connsiteX1400" fmla="*/ 5974645 w 12191948"/>
                <a:gd name="connsiteY1400" fmla="*/ 2234579 h 3134257"/>
                <a:gd name="connsiteX1401" fmla="*/ 5998834 w 12191948"/>
                <a:gd name="connsiteY1401" fmla="*/ 2250713 h 3134257"/>
                <a:gd name="connsiteX1402" fmla="*/ 5993026 w 12191948"/>
                <a:gd name="connsiteY1402" fmla="*/ 2257481 h 3134257"/>
                <a:gd name="connsiteX1403" fmla="*/ 6988911 w 12191948"/>
                <a:gd name="connsiteY1403" fmla="*/ 2224560 h 3134257"/>
                <a:gd name="connsiteX1404" fmla="*/ 7003364 w 12191948"/>
                <a:gd name="connsiteY1404" fmla="*/ 2229114 h 3134257"/>
                <a:gd name="connsiteX1405" fmla="*/ 7006025 w 12191948"/>
                <a:gd name="connsiteY1405" fmla="*/ 2231456 h 3134257"/>
                <a:gd name="connsiteX1406" fmla="*/ 7053271 w 12191948"/>
                <a:gd name="connsiteY1406" fmla="*/ 2241895 h 3134257"/>
                <a:gd name="connsiteX1407" fmla="*/ 7060206 w 12191948"/>
                <a:gd name="connsiteY1407" fmla="*/ 2241866 h 3134257"/>
                <a:gd name="connsiteX1408" fmla="*/ 7060206 w 12191948"/>
                <a:gd name="connsiteY1408" fmla="*/ 2243426 h 3134257"/>
                <a:gd name="connsiteX1409" fmla="*/ 7053271 w 12191948"/>
                <a:gd name="connsiteY1409" fmla="*/ 2241895 h 3134257"/>
                <a:gd name="connsiteX1410" fmla="*/ 6995623 w 12191948"/>
                <a:gd name="connsiteY1410" fmla="*/ 2242126 h 3134257"/>
                <a:gd name="connsiteX1411" fmla="*/ 6979176 w 12191948"/>
                <a:gd name="connsiteY1411" fmla="*/ 2226251 h 3134257"/>
                <a:gd name="connsiteX1412" fmla="*/ 6988911 w 12191948"/>
                <a:gd name="connsiteY1412" fmla="*/ 2224560 h 3134257"/>
                <a:gd name="connsiteX1413" fmla="*/ 3394722 w 12191948"/>
                <a:gd name="connsiteY1413" fmla="*/ 2222722 h 3134257"/>
                <a:gd name="connsiteX1414" fmla="*/ 3421108 w 12191948"/>
                <a:gd name="connsiteY1414" fmla="*/ 2230416 h 3134257"/>
                <a:gd name="connsiteX1415" fmla="*/ 3462953 w 12191948"/>
                <a:gd name="connsiteY1415" fmla="*/ 2267632 h 3134257"/>
                <a:gd name="connsiteX1416" fmla="*/ 3415788 w 12191948"/>
                <a:gd name="connsiteY1416" fmla="*/ 2257222 h 3134257"/>
                <a:gd name="connsiteX1417" fmla="*/ 3367412 w 12191948"/>
                <a:gd name="connsiteY1417" fmla="*/ 2223910 h 3134257"/>
                <a:gd name="connsiteX1418" fmla="*/ 3394722 w 12191948"/>
                <a:gd name="connsiteY1418" fmla="*/ 2222722 h 3134257"/>
                <a:gd name="connsiteX1419" fmla="*/ 7058754 w 12191948"/>
                <a:gd name="connsiteY1419" fmla="*/ 2221306 h 3134257"/>
                <a:gd name="connsiteX1420" fmla="*/ 7074475 w 12191948"/>
                <a:gd name="connsiteY1420" fmla="*/ 2231456 h 3134257"/>
                <a:gd name="connsiteX1421" fmla="*/ 7062383 w 12191948"/>
                <a:gd name="connsiteY1421" fmla="*/ 2230675 h 3134257"/>
                <a:gd name="connsiteX1422" fmla="*/ 7058754 w 12191948"/>
                <a:gd name="connsiteY1422" fmla="*/ 2221306 h 3134257"/>
                <a:gd name="connsiteX1423" fmla="*/ 6883632 w 12191948"/>
                <a:gd name="connsiteY1423" fmla="*/ 2219483 h 3134257"/>
                <a:gd name="connsiteX1424" fmla="*/ 6881754 w 12191948"/>
                <a:gd name="connsiteY1424" fmla="*/ 2220195 h 3134257"/>
                <a:gd name="connsiteX1425" fmla="*/ 6883150 w 12191948"/>
                <a:gd name="connsiteY1425" fmla="*/ 2221565 h 3134257"/>
                <a:gd name="connsiteX1426" fmla="*/ 6887727 w 12191948"/>
                <a:gd name="connsiteY1426" fmla="*/ 2222626 h 3134257"/>
                <a:gd name="connsiteX1427" fmla="*/ 3349753 w 12191948"/>
                <a:gd name="connsiteY1427" fmla="*/ 2216882 h 3134257"/>
                <a:gd name="connsiteX1428" fmla="*/ 3360639 w 12191948"/>
                <a:gd name="connsiteY1428" fmla="*/ 2221565 h 3134257"/>
                <a:gd name="connsiteX1429" fmla="*/ 3352173 w 12191948"/>
                <a:gd name="connsiteY1429" fmla="*/ 2219483 h 3134257"/>
                <a:gd name="connsiteX1430" fmla="*/ 3349753 w 12191948"/>
                <a:gd name="connsiteY1430" fmla="*/ 2216882 h 3134257"/>
                <a:gd name="connsiteX1431" fmla="*/ 4899727 w 12191948"/>
                <a:gd name="connsiteY1431" fmla="*/ 2216101 h 3134257"/>
                <a:gd name="connsiteX1432" fmla="*/ 4899727 w 12191948"/>
                <a:gd name="connsiteY1432" fmla="*/ 2218965 h 3134257"/>
                <a:gd name="connsiteX1433" fmla="*/ 4888154 w 12191948"/>
                <a:gd name="connsiteY1433" fmla="*/ 2218965 h 3134257"/>
                <a:gd name="connsiteX1434" fmla="*/ 4888117 w 12191948"/>
                <a:gd name="connsiteY1434" fmla="*/ 2219483 h 3134257"/>
                <a:gd name="connsiteX1435" fmla="*/ 4888117 w 12191948"/>
                <a:gd name="connsiteY1435" fmla="*/ 2218965 h 3134257"/>
                <a:gd name="connsiteX1436" fmla="*/ 4888154 w 12191948"/>
                <a:gd name="connsiteY1436" fmla="*/ 2218965 h 3134257"/>
                <a:gd name="connsiteX1437" fmla="*/ 4888358 w 12191948"/>
                <a:gd name="connsiteY1437" fmla="*/ 2216101 h 3134257"/>
                <a:gd name="connsiteX1438" fmla="*/ 4899727 w 12191948"/>
                <a:gd name="connsiteY1438" fmla="*/ 2216101 h 3134257"/>
                <a:gd name="connsiteX1439" fmla="*/ 6485495 w 12191948"/>
                <a:gd name="connsiteY1439" fmla="*/ 2214279 h 3134257"/>
                <a:gd name="connsiteX1440" fmla="*/ 6489850 w 12191948"/>
                <a:gd name="connsiteY1440" fmla="*/ 2216361 h 3134257"/>
                <a:gd name="connsiteX1441" fmla="*/ 6487674 w 12191948"/>
                <a:gd name="connsiteY1441" fmla="*/ 2216361 h 3134257"/>
                <a:gd name="connsiteX1442" fmla="*/ 7049564 w 12191948"/>
                <a:gd name="connsiteY1442" fmla="*/ 2212459 h 3134257"/>
                <a:gd name="connsiteX1443" fmla="*/ 7054157 w 12191948"/>
                <a:gd name="connsiteY1443" fmla="*/ 2214018 h 3134257"/>
                <a:gd name="connsiteX1444" fmla="*/ 7056092 w 12191948"/>
                <a:gd name="connsiteY1444" fmla="*/ 2217401 h 3134257"/>
                <a:gd name="connsiteX1445" fmla="*/ 2750373 w 12191948"/>
                <a:gd name="connsiteY1445" fmla="*/ 2211156 h 3134257"/>
                <a:gd name="connsiteX1446" fmla="*/ 2757003 w 12191948"/>
                <a:gd name="connsiteY1446" fmla="*/ 2213540 h 3134257"/>
                <a:gd name="connsiteX1447" fmla="*/ 2836483 w 12191948"/>
                <a:gd name="connsiteY1447" fmla="*/ 2232757 h 3134257"/>
                <a:gd name="connsiteX1448" fmla="*/ 2793428 w 12191948"/>
                <a:gd name="connsiteY1448" fmla="*/ 2226642 h 3134257"/>
                <a:gd name="connsiteX1449" fmla="*/ 2757003 w 12191948"/>
                <a:gd name="connsiteY1449" fmla="*/ 2213540 h 3134257"/>
                <a:gd name="connsiteX1450" fmla="*/ 2750373 w 12191948"/>
                <a:gd name="connsiteY1450" fmla="*/ 2211938 h 3134257"/>
                <a:gd name="connsiteX1451" fmla="*/ 6414142 w 12191948"/>
                <a:gd name="connsiteY1451" fmla="*/ 2211156 h 3134257"/>
                <a:gd name="connsiteX1452" fmla="*/ 6448732 w 12191948"/>
                <a:gd name="connsiteY1452" fmla="*/ 2220787 h 3134257"/>
                <a:gd name="connsiteX1453" fmla="*/ 6445344 w 12191948"/>
                <a:gd name="connsiteY1453" fmla="*/ 2228852 h 3134257"/>
                <a:gd name="connsiteX1454" fmla="*/ 6514765 w 12191948"/>
                <a:gd name="connsiteY1454" fmla="*/ 2244989 h 3134257"/>
                <a:gd name="connsiteX1455" fmla="*/ 6543790 w 12191948"/>
                <a:gd name="connsiteY1455" fmla="*/ 2289230 h 3134257"/>
                <a:gd name="connsiteX1456" fmla="*/ 6447038 w 12191948"/>
                <a:gd name="connsiteY1456" fmla="*/ 2265809 h 3134257"/>
                <a:gd name="connsiteX1457" fmla="*/ 6445827 w 12191948"/>
                <a:gd name="connsiteY1457" fmla="*/ 2265028 h 3134257"/>
                <a:gd name="connsiteX1458" fmla="*/ 6405434 w 12191948"/>
                <a:gd name="connsiteY1458" fmla="*/ 2238484 h 3134257"/>
                <a:gd name="connsiteX1459" fmla="*/ 6425267 w 12191948"/>
                <a:gd name="connsiteY1459" fmla="*/ 2223910 h 3134257"/>
                <a:gd name="connsiteX1460" fmla="*/ 6404223 w 12191948"/>
                <a:gd name="connsiteY1460" fmla="*/ 2211156 h 3134257"/>
                <a:gd name="connsiteX1461" fmla="*/ 6414142 w 12191948"/>
                <a:gd name="connsiteY1461" fmla="*/ 2211156 h 3134257"/>
                <a:gd name="connsiteX1462" fmla="*/ 10440247 w 12191948"/>
                <a:gd name="connsiteY1462" fmla="*/ 2210636 h 3134257"/>
                <a:gd name="connsiteX1463" fmla="*/ 10499265 w 12191948"/>
                <a:gd name="connsiteY1463" fmla="*/ 2218965 h 3134257"/>
                <a:gd name="connsiteX1464" fmla="*/ 10532161 w 12191948"/>
                <a:gd name="connsiteY1464" fmla="*/ 2239784 h 3134257"/>
                <a:gd name="connsiteX1465" fmla="*/ 10473383 w 12191948"/>
                <a:gd name="connsiteY1465" fmla="*/ 2236661 h 3134257"/>
                <a:gd name="connsiteX1466" fmla="*/ 10443634 w 12191948"/>
                <a:gd name="connsiteY1466" fmla="*/ 2230934 h 3134257"/>
                <a:gd name="connsiteX1467" fmla="*/ 10443390 w 12191948"/>
                <a:gd name="connsiteY1467" fmla="*/ 2229893 h 3134257"/>
                <a:gd name="connsiteX1468" fmla="*/ 10422590 w 12191948"/>
                <a:gd name="connsiteY1468" fmla="*/ 2215581 h 3134257"/>
                <a:gd name="connsiteX1469" fmla="*/ 10440247 w 12191948"/>
                <a:gd name="connsiteY1469" fmla="*/ 2210636 h 3134257"/>
                <a:gd name="connsiteX1470" fmla="*/ 6117176 w 12191948"/>
                <a:gd name="connsiteY1470" fmla="*/ 2209343 h 3134257"/>
                <a:gd name="connsiteX1471" fmla="*/ 6133802 w 12191948"/>
                <a:gd name="connsiteY1471" fmla="*/ 2214541 h 3134257"/>
                <a:gd name="connsiteX1472" fmla="*/ 6172988 w 12191948"/>
                <a:gd name="connsiteY1472" fmla="*/ 2221828 h 3134257"/>
                <a:gd name="connsiteX1473" fmla="*/ 6187501 w 12191948"/>
                <a:gd name="connsiteY1473" fmla="*/ 2243426 h 3134257"/>
                <a:gd name="connsiteX1474" fmla="*/ 6188224 w 12191948"/>
                <a:gd name="connsiteY1474" fmla="*/ 2243689 h 3134257"/>
                <a:gd name="connsiteX1475" fmla="*/ 6090748 w 12191948"/>
                <a:gd name="connsiteY1475" fmla="*/ 2214541 h 3134257"/>
                <a:gd name="connsiteX1476" fmla="*/ 6107104 w 12191948"/>
                <a:gd name="connsiteY1476" fmla="*/ 2209465 h 3134257"/>
                <a:gd name="connsiteX1477" fmla="*/ 6117176 w 12191948"/>
                <a:gd name="connsiteY1477" fmla="*/ 2209343 h 3134257"/>
                <a:gd name="connsiteX1478" fmla="*/ 3051999 w 12191948"/>
                <a:gd name="connsiteY1478" fmla="*/ 2204909 h 3134257"/>
                <a:gd name="connsiteX1479" fmla="*/ 3076187 w 12191948"/>
                <a:gd name="connsiteY1479" fmla="*/ 2211156 h 3134257"/>
                <a:gd name="connsiteX1480" fmla="*/ 3083443 w 12191948"/>
                <a:gd name="connsiteY1480" fmla="*/ 2216101 h 3134257"/>
                <a:gd name="connsiteX1481" fmla="*/ 3072559 w 12191948"/>
                <a:gd name="connsiteY1481" fmla="*/ 2216101 h 3134257"/>
                <a:gd name="connsiteX1482" fmla="*/ 3051289 w 12191948"/>
                <a:gd name="connsiteY1482" fmla="*/ 2207710 h 3134257"/>
                <a:gd name="connsiteX1483" fmla="*/ 3050547 w 12191948"/>
                <a:gd name="connsiteY1483" fmla="*/ 2210636 h 3134257"/>
                <a:gd name="connsiteX1484" fmla="*/ 3050791 w 12191948"/>
                <a:gd name="connsiteY1484" fmla="*/ 2207514 h 3134257"/>
                <a:gd name="connsiteX1485" fmla="*/ 3051289 w 12191948"/>
                <a:gd name="connsiteY1485" fmla="*/ 2207710 h 3134257"/>
                <a:gd name="connsiteX1486" fmla="*/ 5059851 w 12191948"/>
                <a:gd name="connsiteY1486" fmla="*/ 2203610 h 3134257"/>
                <a:gd name="connsiteX1487" fmla="*/ 5063721 w 12191948"/>
                <a:gd name="connsiteY1487" fmla="*/ 2204909 h 3134257"/>
                <a:gd name="connsiteX1488" fmla="*/ 5057190 w 12191948"/>
                <a:gd name="connsiteY1488" fmla="*/ 2204909 h 3134257"/>
                <a:gd name="connsiteX1489" fmla="*/ 3161812 w 12191948"/>
                <a:gd name="connsiteY1489" fmla="*/ 2194763 h 3134257"/>
                <a:gd name="connsiteX1490" fmla="*/ 3186241 w 12191948"/>
                <a:gd name="connsiteY1490" fmla="*/ 2205171 h 3134257"/>
                <a:gd name="connsiteX1491" fmla="*/ 3155766 w 12191948"/>
                <a:gd name="connsiteY1491" fmla="*/ 2214018 h 3134257"/>
                <a:gd name="connsiteX1492" fmla="*/ 3127225 w 12191948"/>
                <a:gd name="connsiteY1492" fmla="*/ 2196581 h 3134257"/>
                <a:gd name="connsiteX1493" fmla="*/ 10873938 w 12191948"/>
                <a:gd name="connsiteY1493" fmla="*/ 2194763 h 3134257"/>
                <a:gd name="connsiteX1494" fmla="*/ 10879019 w 12191948"/>
                <a:gd name="connsiteY1494" fmla="*/ 2197104 h 3134257"/>
                <a:gd name="connsiteX1495" fmla="*/ 10882889 w 12191948"/>
                <a:gd name="connsiteY1495" fmla="*/ 2208032 h 3134257"/>
                <a:gd name="connsiteX1496" fmla="*/ 10863054 w 12191948"/>
                <a:gd name="connsiteY1496" fmla="*/ 2203869 h 3134257"/>
                <a:gd name="connsiteX1497" fmla="*/ 10869101 w 12191948"/>
                <a:gd name="connsiteY1497" fmla="*/ 2194763 h 3134257"/>
                <a:gd name="connsiteX1498" fmla="*/ 10873938 w 12191948"/>
                <a:gd name="connsiteY1498" fmla="*/ 2194763 h 3134257"/>
                <a:gd name="connsiteX1499" fmla="*/ 3282511 w 12191948"/>
                <a:gd name="connsiteY1499" fmla="*/ 2194499 h 3134257"/>
                <a:gd name="connsiteX1500" fmla="*/ 3290734 w 12191948"/>
                <a:gd name="connsiteY1500" fmla="*/ 2195802 h 3134257"/>
                <a:gd name="connsiteX1501" fmla="*/ 3290734 w 12191948"/>
                <a:gd name="connsiteY1501" fmla="*/ 2198404 h 3134257"/>
                <a:gd name="connsiteX1502" fmla="*/ 3284931 w 12191948"/>
                <a:gd name="connsiteY1502" fmla="*/ 2198404 h 3134257"/>
                <a:gd name="connsiteX1503" fmla="*/ 3284931 w 12191948"/>
                <a:gd name="connsiteY1503" fmla="*/ 2195802 h 3134257"/>
                <a:gd name="connsiteX1504" fmla="*/ 6208783 w 12191948"/>
                <a:gd name="connsiteY1504" fmla="*/ 2192940 h 3134257"/>
                <a:gd name="connsiteX1505" fmla="*/ 6208783 w 12191948"/>
                <a:gd name="connsiteY1505" fmla="*/ 2195022 h 3134257"/>
                <a:gd name="connsiteX1506" fmla="*/ 6204672 w 12191948"/>
                <a:gd name="connsiteY1506" fmla="*/ 2192940 h 3134257"/>
                <a:gd name="connsiteX1507" fmla="*/ 5117661 w 12191948"/>
                <a:gd name="connsiteY1507" fmla="*/ 2189816 h 3134257"/>
                <a:gd name="connsiteX1508" fmla="*/ 5141849 w 12191948"/>
                <a:gd name="connsiteY1508" fmla="*/ 2191639 h 3134257"/>
                <a:gd name="connsiteX1509" fmla="*/ 5148863 w 12191948"/>
                <a:gd name="connsiteY1509" fmla="*/ 2199967 h 3134257"/>
                <a:gd name="connsiteX1510" fmla="*/ 5122740 w 12191948"/>
                <a:gd name="connsiteY1510" fmla="*/ 2197363 h 3134257"/>
                <a:gd name="connsiteX1511" fmla="*/ 5115727 w 12191948"/>
                <a:gd name="connsiteY1511" fmla="*/ 2194763 h 3134257"/>
                <a:gd name="connsiteX1512" fmla="*/ 5116453 w 12191948"/>
                <a:gd name="connsiteY1512" fmla="*/ 2194763 h 3134257"/>
                <a:gd name="connsiteX1513" fmla="*/ 5117661 w 12191948"/>
                <a:gd name="connsiteY1513" fmla="*/ 2189816 h 3134257"/>
                <a:gd name="connsiteX1514" fmla="*/ 10665438 w 12191948"/>
                <a:gd name="connsiteY1514" fmla="*/ 2189816 h 3134257"/>
                <a:gd name="connsiteX1515" fmla="*/ 10715991 w 12191948"/>
                <a:gd name="connsiteY1515" fmla="*/ 2206473 h 3134257"/>
                <a:gd name="connsiteX1516" fmla="*/ 10714541 w 12191948"/>
                <a:gd name="connsiteY1516" fmla="*/ 2211677 h 3134257"/>
                <a:gd name="connsiteX1517" fmla="*/ 10702204 w 12191948"/>
                <a:gd name="connsiteY1517" fmla="*/ 2211677 h 3134257"/>
                <a:gd name="connsiteX1518" fmla="*/ 10662777 w 12191948"/>
                <a:gd name="connsiteY1518" fmla="*/ 2194499 h 3134257"/>
                <a:gd name="connsiteX1519" fmla="*/ 10665438 w 12191948"/>
                <a:gd name="connsiteY1519" fmla="*/ 2189816 h 3134257"/>
                <a:gd name="connsiteX1520" fmla="*/ 3482062 w 12191948"/>
                <a:gd name="connsiteY1520" fmla="*/ 2186694 h 3134257"/>
                <a:gd name="connsiteX1521" fmla="*/ 3486824 w 12191948"/>
                <a:gd name="connsiteY1521" fmla="*/ 2188340 h 3134257"/>
                <a:gd name="connsiteX1522" fmla="*/ 3486417 w 12191948"/>
                <a:gd name="connsiteY1522" fmla="*/ 2187735 h 3134257"/>
                <a:gd name="connsiteX1523" fmla="*/ 3488835 w 12191948"/>
                <a:gd name="connsiteY1523" fmla="*/ 2189036 h 3134257"/>
                <a:gd name="connsiteX1524" fmla="*/ 3486824 w 12191948"/>
                <a:gd name="connsiteY1524" fmla="*/ 2188340 h 3134257"/>
                <a:gd name="connsiteX1525" fmla="*/ 3489561 w 12191948"/>
                <a:gd name="connsiteY1525" fmla="*/ 2192418 h 3134257"/>
                <a:gd name="connsiteX1526" fmla="*/ 3467308 w 12191948"/>
                <a:gd name="connsiteY1526" fmla="*/ 2192418 h 3134257"/>
                <a:gd name="connsiteX1527" fmla="*/ 3462470 w 12191948"/>
                <a:gd name="connsiteY1527" fmla="*/ 2189295 h 3134257"/>
                <a:gd name="connsiteX1528" fmla="*/ 6313520 w 12191948"/>
                <a:gd name="connsiteY1528" fmla="*/ 2185554 h 3134257"/>
                <a:gd name="connsiteX1529" fmla="*/ 6367460 w 12191948"/>
                <a:gd name="connsiteY1529" fmla="*/ 2192940 h 3134257"/>
                <a:gd name="connsiteX1530" fmla="*/ 6363346 w 12191948"/>
                <a:gd name="connsiteY1530" fmla="*/ 2216101 h 3134257"/>
                <a:gd name="connsiteX1531" fmla="*/ 6402532 w 12191948"/>
                <a:gd name="connsiteY1531" fmla="*/ 2238221 h 3134257"/>
                <a:gd name="connsiteX1532" fmla="*/ 6347383 w 12191948"/>
                <a:gd name="connsiteY1532" fmla="*/ 2243426 h 3134257"/>
                <a:gd name="connsiteX1533" fmla="*/ 6327791 w 12191948"/>
                <a:gd name="connsiteY1533" fmla="*/ 2236402 h 3134257"/>
                <a:gd name="connsiteX1534" fmla="*/ 6322227 w 12191948"/>
                <a:gd name="connsiteY1534" fmla="*/ 2236402 h 3134257"/>
                <a:gd name="connsiteX1535" fmla="*/ 6317872 w 12191948"/>
                <a:gd name="connsiteY1535" fmla="*/ 2234320 h 3134257"/>
                <a:gd name="connsiteX1536" fmla="*/ 6327791 w 12191948"/>
                <a:gd name="connsiteY1536" fmla="*/ 2236140 h 3134257"/>
                <a:gd name="connsiteX1537" fmla="*/ 6346174 w 12191948"/>
                <a:gd name="connsiteY1537" fmla="*/ 2228073 h 3134257"/>
                <a:gd name="connsiteX1538" fmla="*/ 6253292 w 12191948"/>
                <a:gd name="connsiteY1538" fmla="*/ 2218183 h 3134257"/>
                <a:gd name="connsiteX1539" fmla="*/ 6254016 w 12191948"/>
                <a:gd name="connsiteY1539" fmla="*/ 2218442 h 3134257"/>
                <a:gd name="connsiteX1540" fmla="*/ 6191853 w 12191948"/>
                <a:gd name="connsiteY1540" fmla="*/ 2210896 h 3134257"/>
                <a:gd name="connsiteX1541" fmla="*/ 6243373 w 12191948"/>
                <a:gd name="connsiteY1541" fmla="*/ 2204130 h 3134257"/>
                <a:gd name="connsiteX1542" fmla="*/ 6302392 w 12191948"/>
                <a:gd name="connsiteY1542" fmla="*/ 2204130 h 3134257"/>
                <a:gd name="connsiteX1543" fmla="*/ 6313520 w 12191948"/>
                <a:gd name="connsiteY1543" fmla="*/ 2185554 h 3134257"/>
                <a:gd name="connsiteX1544" fmla="*/ 2860912 w 12191948"/>
                <a:gd name="connsiteY1544" fmla="*/ 2184871 h 3134257"/>
                <a:gd name="connsiteX1545" fmla="*/ 2940249 w 12191948"/>
                <a:gd name="connsiteY1545" fmla="*/ 2197104 h 3134257"/>
                <a:gd name="connsiteX1546" fmla="*/ 2990319 w 12191948"/>
                <a:gd name="connsiteY1546" fmla="*/ 2210896 h 3134257"/>
                <a:gd name="connsiteX1547" fmla="*/ 3066512 w 12191948"/>
                <a:gd name="connsiteY1547" fmla="*/ 2224951 h 3134257"/>
                <a:gd name="connsiteX1548" fmla="*/ 3074252 w 12191948"/>
                <a:gd name="connsiteY1548" fmla="*/ 2245771 h 3134257"/>
                <a:gd name="connsiteX1549" fmla="*/ 3096988 w 12191948"/>
                <a:gd name="connsiteY1549" fmla="*/ 2226511 h 3134257"/>
                <a:gd name="connsiteX1550" fmla="*/ 3092047 w 12191948"/>
                <a:gd name="connsiteY1550" fmla="*/ 2222173 h 3134257"/>
                <a:gd name="connsiteX1551" fmla="*/ 3087556 w 12191948"/>
                <a:gd name="connsiteY1551" fmla="*/ 2221565 h 3134257"/>
                <a:gd name="connsiteX1552" fmla="*/ 3087798 w 12191948"/>
                <a:gd name="connsiteY1552" fmla="*/ 2218442 h 3134257"/>
                <a:gd name="connsiteX1553" fmla="*/ 3092047 w 12191948"/>
                <a:gd name="connsiteY1553" fmla="*/ 2222173 h 3134257"/>
                <a:gd name="connsiteX1554" fmla="*/ 3172213 w 12191948"/>
                <a:gd name="connsiteY1554" fmla="*/ 2233016 h 3134257"/>
                <a:gd name="connsiteX1555" fmla="*/ 3224942 w 12191948"/>
                <a:gd name="connsiteY1555" fmla="*/ 2245509 h 3134257"/>
                <a:gd name="connsiteX1556" fmla="*/ 3276706 w 12191948"/>
                <a:gd name="connsiteY1556" fmla="*/ 2276738 h 3134257"/>
                <a:gd name="connsiteX1557" fmla="*/ 3289766 w 12191948"/>
                <a:gd name="connsiteY1557" fmla="*/ 2284807 h 3134257"/>
                <a:gd name="connsiteX1558" fmla="*/ 3320971 w 12191948"/>
                <a:gd name="connsiteY1558" fmla="*/ 2281424 h 3134257"/>
                <a:gd name="connsiteX1559" fmla="*/ 3306699 w 12191948"/>
                <a:gd name="connsiteY1559" fmla="*/ 2256960 h 3134257"/>
                <a:gd name="connsiteX1560" fmla="*/ 3528262 w 12191948"/>
                <a:gd name="connsiteY1560" fmla="*/ 2284287 h 3134257"/>
                <a:gd name="connsiteX1561" fmla="*/ 3528867 w 12191948"/>
                <a:gd name="connsiteY1561" fmla="*/ 2284492 h 3134257"/>
                <a:gd name="connsiteX1562" fmla="*/ 3514581 w 12191948"/>
                <a:gd name="connsiteY1562" fmla="*/ 2274809 h 3134257"/>
                <a:gd name="connsiteX1563" fmla="*/ 3511088 w 12191948"/>
                <a:gd name="connsiteY1563" fmla="*/ 2273615 h 3134257"/>
                <a:gd name="connsiteX1564" fmla="*/ 3512055 w 12191948"/>
                <a:gd name="connsiteY1564" fmla="*/ 2273097 h 3134257"/>
                <a:gd name="connsiteX1565" fmla="*/ 3514581 w 12191948"/>
                <a:gd name="connsiteY1565" fmla="*/ 2274809 h 3134257"/>
                <a:gd name="connsiteX1566" fmla="*/ 3527566 w 12191948"/>
                <a:gd name="connsiteY1566" fmla="*/ 2279245 h 3134257"/>
                <a:gd name="connsiteX1567" fmla="*/ 3529593 w 12191948"/>
                <a:gd name="connsiteY1567" fmla="*/ 2284737 h 3134257"/>
                <a:gd name="connsiteX1568" fmla="*/ 3569865 w 12191948"/>
                <a:gd name="connsiteY1568" fmla="*/ 2298340 h 3134257"/>
                <a:gd name="connsiteX1569" fmla="*/ 3562610 w 12191948"/>
                <a:gd name="connsiteY1569" fmla="*/ 2281683 h 3134257"/>
                <a:gd name="connsiteX1570" fmla="*/ 3558981 w 12191948"/>
                <a:gd name="connsiteY1570" fmla="*/ 2277001 h 3134257"/>
                <a:gd name="connsiteX1571" fmla="*/ 3540357 w 12191948"/>
                <a:gd name="connsiteY1571" fmla="*/ 2269973 h 3134257"/>
                <a:gd name="connsiteX1572" fmla="*/ 3519313 w 12191948"/>
                <a:gd name="connsiteY1572" fmla="*/ 2262426 h 3134257"/>
                <a:gd name="connsiteX1573" fmla="*/ 3509879 w 12191948"/>
                <a:gd name="connsiteY1573" fmla="*/ 2241085 h 3134257"/>
                <a:gd name="connsiteX1574" fmla="*/ 3582443 w 12191948"/>
                <a:gd name="connsiteY1574" fmla="*/ 2260082 h 3134257"/>
                <a:gd name="connsiteX1575" fmla="*/ 3598891 w 12191948"/>
                <a:gd name="connsiteY1575" fmla="*/ 2247853 h 3134257"/>
                <a:gd name="connsiteX1576" fmla="*/ 3613889 w 12191948"/>
                <a:gd name="connsiteY1576" fmla="*/ 2259042 h 3134257"/>
                <a:gd name="connsiteX1577" fmla="*/ 3638077 w 12191948"/>
                <a:gd name="connsiteY1577" fmla="*/ 2299121 h 3134257"/>
                <a:gd name="connsiteX1578" fmla="*/ 3668553 w 12191948"/>
                <a:gd name="connsiteY1578" fmla="*/ 2310050 h 3134257"/>
                <a:gd name="connsiteX1579" fmla="*/ 3659845 w 12191948"/>
                <a:gd name="connsiteY1579" fmla="*/ 2280642 h 3134257"/>
                <a:gd name="connsiteX1580" fmla="*/ 3690080 w 12191948"/>
                <a:gd name="connsiteY1580" fmla="*/ 2267110 h 3134257"/>
                <a:gd name="connsiteX1581" fmla="*/ 3710156 w 12191948"/>
                <a:gd name="connsiteY1581" fmla="*/ 2276738 h 3134257"/>
                <a:gd name="connsiteX1582" fmla="*/ 3736279 w 12191948"/>
                <a:gd name="connsiteY1582" fmla="*/ 2270493 h 3134257"/>
                <a:gd name="connsiteX1583" fmla="*/ 3814649 w 12191948"/>
                <a:gd name="connsiteY1583" fmla="*/ 2308230 h 3134257"/>
                <a:gd name="connsiteX1584" fmla="*/ 3801345 w 12191948"/>
                <a:gd name="connsiteY1584" fmla="*/ 2305627 h 3134257"/>
                <a:gd name="connsiteX1585" fmla="*/ 3733377 w 12191948"/>
                <a:gd name="connsiteY1585" fmla="*/ 2286628 h 3134257"/>
                <a:gd name="connsiteX1586" fmla="*/ 3710883 w 12191948"/>
                <a:gd name="connsiteY1586" fmla="*/ 2281944 h 3134257"/>
                <a:gd name="connsiteX1587" fmla="*/ 3701931 w 12191948"/>
                <a:gd name="connsiteY1587" fmla="*/ 2295217 h 3134257"/>
                <a:gd name="connsiteX1588" fmla="*/ 3736038 w 12191948"/>
                <a:gd name="connsiteY1588" fmla="*/ 2310312 h 3134257"/>
                <a:gd name="connsiteX1589" fmla="*/ 3728298 w 12191948"/>
                <a:gd name="connsiteY1589" fmla="*/ 2294697 h 3134257"/>
                <a:gd name="connsiteX1590" fmla="*/ 3778609 w 12191948"/>
                <a:gd name="connsiteY1590" fmla="*/ 2311872 h 3134257"/>
                <a:gd name="connsiteX1591" fmla="*/ 3843675 w 12191948"/>
                <a:gd name="connsiteY1591" fmla="*/ 2334256 h 3134257"/>
                <a:gd name="connsiteX1592" fmla="*/ 3851900 w 12191948"/>
                <a:gd name="connsiteY1592" fmla="*/ 2319419 h 3134257"/>
                <a:gd name="connsiteX1593" fmla="*/ 3855044 w 12191948"/>
                <a:gd name="connsiteY1593" fmla="*/ 2319419 h 3134257"/>
                <a:gd name="connsiteX1594" fmla="*/ 3851656 w 12191948"/>
                <a:gd name="connsiteY1594" fmla="*/ 2317599 h 3134257"/>
                <a:gd name="connsiteX1595" fmla="*/ 3866413 w 12191948"/>
                <a:gd name="connsiteY1595" fmla="*/ 2308750 h 3134257"/>
                <a:gd name="connsiteX1596" fmla="*/ 3952279 w 12191948"/>
                <a:gd name="connsiteY1596" fmla="*/ 2349607 h 3134257"/>
                <a:gd name="connsiteX1597" fmla="*/ 4027504 w 12191948"/>
                <a:gd name="connsiteY1597" fmla="*/ 2362362 h 3134257"/>
                <a:gd name="connsiteX1598" fmla="*/ 4069834 w 12191948"/>
                <a:gd name="connsiteY1598" fmla="*/ 2365223 h 3134257"/>
                <a:gd name="connsiteX1599" fmla="*/ 4086764 w 12191948"/>
                <a:gd name="connsiteY1599" fmla="*/ 2385782 h 3134257"/>
                <a:gd name="connsiteX1600" fmla="*/ 4126918 w 12191948"/>
                <a:gd name="connsiteY1600" fmla="*/ 2374072 h 3134257"/>
                <a:gd name="connsiteX1601" fmla="*/ 4099342 w 12191948"/>
                <a:gd name="connsiteY1601" fmla="*/ 2357417 h 3134257"/>
                <a:gd name="connsiteX1602" fmla="*/ 4045887 w 12191948"/>
                <a:gd name="connsiteY1602" fmla="*/ 2328529 h 3134257"/>
                <a:gd name="connsiteX1603" fmla="*/ 4040082 w 12191948"/>
                <a:gd name="connsiteY1603" fmla="*/ 2319158 h 3134257"/>
                <a:gd name="connsiteX1604" fmla="*/ 4055562 w 12191948"/>
                <a:gd name="connsiteY1604" fmla="*/ 2316558 h 3134257"/>
                <a:gd name="connsiteX1605" fmla="*/ 4084588 w 12191948"/>
                <a:gd name="connsiteY1605" fmla="*/ 2322805 h 3134257"/>
                <a:gd name="connsiteX1606" fmla="*/ 4154732 w 12191948"/>
                <a:gd name="connsiteY1606" fmla="*/ 2352471 h 3134257"/>
                <a:gd name="connsiteX1607" fmla="*/ 4164651 w 12191948"/>
                <a:gd name="connsiteY1607" fmla="*/ 2374854 h 3134257"/>
                <a:gd name="connsiteX1608" fmla="*/ 4206981 w 12191948"/>
                <a:gd name="connsiteY1608" fmla="*/ 2380058 h 3134257"/>
                <a:gd name="connsiteX1609" fmla="*/ 4264548 w 12191948"/>
                <a:gd name="connsiteY1609" fmla="*/ 2402439 h 3134257"/>
                <a:gd name="connsiteX1610" fmla="*/ 4256807 w 12191948"/>
                <a:gd name="connsiteY1610" fmla="*/ 2406083 h 3134257"/>
                <a:gd name="connsiteX1611" fmla="*/ 4240842 w 12191948"/>
                <a:gd name="connsiteY1611" fmla="*/ 2437051 h 3134257"/>
                <a:gd name="connsiteX1612" fmla="*/ 4196336 w 12191948"/>
                <a:gd name="connsiteY1612" fmla="*/ 2447202 h 3134257"/>
                <a:gd name="connsiteX1613" fmla="*/ 4139254 w 12191948"/>
                <a:gd name="connsiteY1613" fmla="*/ 2435751 h 3134257"/>
                <a:gd name="connsiteX1614" fmla="*/ 4056530 w 12191948"/>
                <a:gd name="connsiteY1614" fmla="*/ 2393591 h 3134257"/>
                <a:gd name="connsiteX1615" fmla="*/ 4026778 w 12191948"/>
                <a:gd name="connsiteY1615" fmla="*/ 2365223 h 3134257"/>
                <a:gd name="connsiteX1616" fmla="*/ 3985659 w 12191948"/>
                <a:gd name="connsiteY1616" fmla="*/ 2368086 h 3134257"/>
                <a:gd name="connsiteX1617" fmla="*/ 4037179 w 12191948"/>
                <a:gd name="connsiteY1617" fmla="*/ 2399837 h 3134257"/>
                <a:gd name="connsiteX1618" fmla="*/ 3941880 w 12191948"/>
                <a:gd name="connsiteY1618" fmla="*/ 2379276 h 3134257"/>
                <a:gd name="connsiteX1619" fmla="*/ 3911884 w 12191948"/>
                <a:gd name="connsiteY1619" fmla="*/ 2360539 h 3134257"/>
                <a:gd name="connsiteX1620" fmla="*/ 3969694 w 12191948"/>
                <a:gd name="connsiteY1620" fmla="*/ 2403739 h 3134257"/>
                <a:gd name="connsiteX1621" fmla="*/ 3926397 w 12191948"/>
                <a:gd name="connsiteY1621" fmla="*/ 2403739 h 3134257"/>
                <a:gd name="connsiteX1622" fmla="*/ 3899791 w 12191948"/>
                <a:gd name="connsiteY1622" fmla="*/ 2383701 h 3134257"/>
                <a:gd name="connsiteX1623" fmla="*/ 3893018 w 12191948"/>
                <a:gd name="connsiteY1623" fmla="*/ 2380837 h 3134257"/>
                <a:gd name="connsiteX1624" fmla="*/ 3785864 w 12191948"/>
                <a:gd name="connsiteY1624" fmla="*/ 2343362 h 3134257"/>
                <a:gd name="connsiteX1625" fmla="*/ 3771351 w 12191948"/>
                <a:gd name="connsiteY1625" fmla="*/ 2343362 h 3134257"/>
                <a:gd name="connsiteX1626" fmla="*/ 3766514 w 12191948"/>
                <a:gd name="connsiteY1626" fmla="*/ 2366004 h 3134257"/>
                <a:gd name="connsiteX1627" fmla="*/ 3810779 w 12191948"/>
                <a:gd name="connsiteY1627" fmla="*/ 2386042 h 3134257"/>
                <a:gd name="connsiteX1628" fmla="*/ 3763853 w 12191948"/>
                <a:gd name="connsiteY1628" fmla="*/ 2381099 h 3134257"/>
                <a:gd name="connsiteX1629" fmla="*/ 3620418 w 12191948"/>
                <a:gd name="connsiteY1629" fmla="*/ 2334774 h 3134257"/>
                <a:gd name="connsiteX1630" fmla="*/ 3628643 w 12191948"/>
                <a:gd name="connsiteY1630" fmla="*/ 2326446 h 3134257"/>
                <a:gd name="connsiteX1631" fmla="*/ 3649929 w 12191948"/>
                <a:gd name="connsiteY1631" fmla="*/ 2333474 h 3134257"/>
                <a:gd name="connsiteX1632" fmla="*/ 3660086 w 12191948"/>
                <a:gd name="connsiteY1632" fmla="*/ 2332173 h 3134257"/>
                <a:gd name="connsiteX1633" fmla="*/ 3649929 w 12191948"/>
                <a:gd name="connsiteY1633" fmla="*/ 2326968 h 3134257"/>
                <a:gd name="connsiteX1634" fmla="*/ 3628643 w 12191948"/>
                <a:gd name="connsiteY1634" fmla="*/ 2324364 h 3134257"/>
                <a:gd name="connsiteX1635" fmla="*/ 3536728 w 12191948"/>
                <a:gd name="connsiteY1635" fmla="*/ 2308750 h 3134257"/>
                <a:gd name="connsiteX1636" fmla="*/ 3564545 w 12191948"/>
                <a:gd name="connsiteY1636" fmla="*/ 2318899 h 3134257"/>
                <a:gd name="connsiteX1637" fmla="*/ 3564545 w 12191948"/>
                <a:gd name="connsiteY1637" fmla="*/ 2323323 h 3134257"/>
                <a:gd name="connsiteX1638" fmla="*/ 3542775 w 12191948"/>
                <a:gd name="connsiteY1638" fmla="*/ 2325405 h 3134257"/>
                <a:gd name="connsiteX1639" fmla="*/ 3525601 w 12191948"/>
                <a:gd name="connsiteY1639" fmla="*/ 2322542 h 3134257"/>
                <a:gd name="connsiteX1640" fmla="*/ 3525601 w 12191948"/>
                <a:gd name="connsiteY1640" fmla="*/ 2325405 h 3134257"/>
                <a:gd name="connsiteX1641" fmla="*/ 3543257 w 12191948"/>
                <a:gd name="connsiteY1641" fmla="*/ 2327747 h 3134257"/>
                <a:gd name="connsiteX1642" fmla="*/ 3580749 w 12191948"/>
                <a:gd name="connsiteY1642" fmla="*/ 2331652 h 3134257"/>
                <a:gd name="connsiteX1643" fmla="*/ 3606149 w 12191948"/>
                <a:gd name="connsiteY1643" fmla="*/ 2342842 h 3134257"/>
                <a:gd name="connsiteX1644" fmla="*/ 3604211 w 12191948"/>
                <a:gd name="connsiteY1644" fmla="*/ 2355075 h 3134257"/>
                <a:gd name="connsiteX1645" fmla="*/ 3504556 w 12191948"/>
                <a:gd name="connsiteY1645" fmla="*/ 2332952 h 3134257"/>
                <a:gd name="connsiteX1646" fmla="*/ 3490287 w 12191948"/>
                <a:gd name="connsiteY1646" fmla="*/ 2330609 h 3134257"/>
                <a:gd name="connsiteX1647" fmla="*/ 3381198 w 12191948"/>
                <a:gd name="connsiteY1647" fmla="*/ 2311091 h 3134257"/>
                <a:gd name="connsiteX1648" fmla="*/ 3267031 w 12191948"/>
                <a:gd name="connsiteY1648" fmla="*/ 2296517 h 3134257"/>
                <a:gd name="connsiteX1649" fmla="*/ 3232685 w 12191948"/>
                <a:gd name="connsiteY1649" fmla="*/ 2296517 h 3134257"/>
                <a:gd name="connsiteX1650" fmla="*/ 3105454 w 12191948"/>
                <a:gd name="connsiteY1650" fmla="*/ 2267891 h 3134257"/>
                <a:gd name="connsiteX1651" fmla="*/ 2987417 w 12191948"/>
                <a:gd name="connsiteY1651" fmla="*/ 2249153 h 3134257"/>
                <a:gd name="connsiteX1652" fmla="*/ 2906145 w 12191948"/>
                <a:gd name="connsiteY1652" fmla="*/ 2232498 h 3134257"/>
                <a:gd name="connsiteX1653" fmla="*/ 2869864 w 12191948"/>
                <a:gd name="connsiteY1653" fmla="*/ 2209855 h 3134257"/>
                <a:gd name="connsiteX1654" fmla="*/ 2869620 w 12191948"/>
                <a:gd name="connsiteY1654" fmla="*/ 2209855 h 3134257"/>
                <a:gd name="connsiteX1655" fmla="*/ 2846884 w 12191948"/>
                <a:gd name="connsiteY1655" fmla="*/ 2196322 h 3134257"/>
                <a:gd name="connsiteX1656" fmla="*/ 2860912 w 12191948"/>
                <a:gd name="connsiteY1656" fmla="*/ 2184871 h 3134257"/>
                <a:gd name="connsiteX1657" fmla="*/ 5190467 w 12191948"/>
                <a:gd name="connsiteY1657" fmla="*/ 2184871 h 3134257"/>
                <a:gd name="connsiteX1658" fmla="*/ 5187323 w 12191948"/>
                <a:gd name="connsiteY1658" fmla="*/ 2189295 h 3134257"/>
                <a:gd name="connsiteX1659" fmla="*/ 5175713 w 12191948"/>
                <a:gd name="connsiteY1659" fmla="*/ 2189295 h 3134257"/>
                <a:gd name="connsiteX1660" fmla="*/ 5178374 w 12191948"/>
                <a:gd name="connsiteY1660" fmla="*/ 2184871 h 3134257"/>
                <a:gd name="connsiteX1661" fmla="*/ 5190467 w 12191948"/>
                <a:gd name="connsiteY1661" fmla="*/ 2184871 h 3134257"/>
                <a:gd name="connsiteX1662" fmla="*/ 6531669 w 12191948"/>
                <a:gd name="connsiteY1662" fmla="*/ 2184542 h 3134257"/>
                <a:gd name="connsiteX1663" fmla="*/ 6557094 w 12191948"/>
                <a:gd name="connsiteY1663" fmla="*/ 2192158 h 3134257"/>
                <a:gd name="connsiteX1664" fmla="*/ 6578862 w 12191948"/>
                <a:gd name="connsiteY1664" fmla="*/ 2221565 h 3134257"/>
                <a:gd name="connsiteX1665" fmla="*/ 6609097 w 12191948"/>
                <a:gd name="connsiteY1665" fmla="*/ 2225730 h 3134257"/>
                <a:gd name="connsiteX1666" fmla="*/ 6636187 w 12191948"/>
                <a:gd name="connsiteY1666" fmla="*/ 2225730 h 3134257"/>
                <a:gd name="connsiteX1667" fmla="*/ 6674647 w 12191948"/>
                <a:gd name="connsiteY1667" fmla="*/ 2260604 h 3134257"/>
                <a:gd name="connsiteX1668" fmla="*/ 6649009 w 12191948"/>
                <a:gd name="connsiteY1668" fmla="*/ 2249934 h 3134257"/>
                <a:gd name="connsiteX1669" fmla="*/ 6628932 w 12191948"/>
                <a:gd name="connsiteY1669" fmla="*/ 2246812 h 3134257"/>
                <a:gd name="connsiteX1670" fmla="*/ 6632802 w 12191948"/>
                <a:gd name="connsiteY1670" fmla="*/ 2268673 h 3134257"/>
                <a:gd name="connsiteX1671" fmla="*/ 6580312 w 12191948"/>
                <a:gd name="connsiteY1671" fmla="*/ 2248894 h 3134257"/>
                <a:gd name="connsiteX1672" fmla="*/ 6579830 w 12191948"/>
                <a:gd name="connsiteY1672" fmla="*/ 2247071 h 3134257"/>
                <a:gd name="connsiteX1673" fmla="*/ 6535324 w 12191948"/>
                <a:gd name="connsiteY1673" fmla="*/ 2218965 h 3134257"/>
                <a:gd name="connsiteX1674" fmla="*/ 6505572 w 12191948"/>
                <a:gd name="connsiteY1674" fmla="*/ 2188776 h 3134257"/>
                <a:gd name="connsiteX1675" fmla="*/ 6531669 w 12191948"/>
                <a:gd name="connsiteY1675" fmla="*/ 2184542 h 3134257"/>
                <a:gd name="connsiteX1676" fmla="*/ 3150928 w 12191948"/>
                <a:gd name="connsiteY1676" fmla="*/ 2180708 h 3134257"/>
                <a:gd name="connsiteX1677" fmla="*/ 3160844 w 12191948"/>
                <a:gd name="connsiteY1677" fmla="*/ 2192418 h 3134257"/>
                <a:gd name="connsiteX1678" fmla="*/ 3126740 w 12191948"/>
                <a:gd name="connsiteY1678" fmla="*/ 2180708 h 3134257"/>
                <a:gd name="connsiteX1679" fmla="*/ 3150928 w 12191948"/>
                <a:gd name="connsiteY1679" fmla="*/ 2180708 h 3134257"/>
                <a:gd name="connsiteX1680" fmla="*/ 3394017 w 12191948"/>
                <a:gd name="connsiteY1680" fmla="*/ 2177844 h 3134257"/>
                <a:gd name="connsiteX1681" fmla="*/ 3398614 w 12191948"/>
                <a:gd name="connsiteY1681" fmla="*/ 2183830 h 3134257"/>
                <a:gd name="connsiteX1682" fmla="*/ 3388212 w 12191948"/>
                <a:gd name="connsiteY1682" fmla="*/ 2181489 h 3134257"/>
                <a:gd name="connsiteX1683" fmla="*/ 6711172 w 12191948"/>
                <a:gd name="connsiteY1683" fmla="*/ 2176283 h 3134257"/>
                <a:gd name="connsiteX1684" fmla="*/ 6712622 w 12191948"/>
                <a:gd name="connsiteY1684" fmla="*/ 2178365 h 3134257"/>
                <a:gd name="connsiteX1685" fmla="*/ 6715283 w 12191948"/>
                <a:gd name="connsiteY1685" fmla="*/ 2180967 h 3134257"/>
                <a:gd name="connsiteX1686" fmla="*/ 6709237 w 12191948"/>
                <a:gd name="connsiteY1686" fmla="*/ 2177325 h 3134257"/>
                <a:gd name="connsiteX1687" fmla="*/ 2720380 w 12191948"/>
                <a:gd name="connsiteY1687" fmla="*/ 2174202 h 3134257"/>
                <a:gd name="connsiteX1688" fmla="*/ 2808666 w 12191948"/>
                <a:gd name="connsiteY1688" fmla="*/ 2189036 h 3134257"/>
                <a:gd name="connsiteX1689" fmla="*/ 2813504 w 12191948"/>
                <a:gd name="connsiteY1689" fmla="*/ 2198404 h 3134257"/>
                <a:gd name="connsiteX1690" fmla="*/ 2697886 w 12191948"/>
                <a:gd name="connsiteY1690" fmla="*/ 2180967 h 3134257"/>
                <a:gd name="connsiteX1691" fmla="*/ 2720380 w 12191948"/>
                <a:gd name="connsiteY1691" fmla="*/ 2174722 h 3134257"/>
                <a:gd name="connsiteX1692" fmla="*/ 2497124 w 12191948"/>
                <a:gd name="connsiteY1692" fmla="*/ 2173420 h 3134257"/>
                <a:gd name="connsiteX1693" fmla="*/ 2497124 w 12191948"/>
                <a:gd name="connsiteY1693" fmla="*/ 2176283 h 3134257"/>
                <a:gd name="connsiteX1694" fmla="*/ 2490351 w 12191948"/>
                <a:gd name="connsiteY1694" fmla="*/ 2176283 h 3134257"/>
                <a:gd name="connsiteX1695" fmla="*/ 2488657 w 12191948"/>
                <a:gd name="connsiteY1695" fmla="*/ 2174983 h 3134257"/>
                <a:gd name="connsiteX1696" fmla="*/ 2490110 w 12191948"/>
                <a:gd name="connsiteY1696" fmla="*/ 2173420 h 3134257"/>
                <a:gd name="connsiteX1697" fmla="*/ 10197883 w 12191948"/>
                <a:gd name="connsiteY1697" fmla="*/ 2172120 h 3134257"/>
                <a:gd name="connsiteX1698" fmla="*/ 10214814 w 12191948"/>
                <a:gd name="connsiteY1698" fmla="*/ 2174983 h 3134257"/>
                <a:gd name="connsiteX1699" fmla="*/ 10214814 w 12191948"/>
                <a:gd name="connsiteY1699" fmla="*/ 2174722 h 3134257"/>
                <a:gd name="connsiteX1700" fmla="*/ 10223763 w 12191948"/>
                <a:gd name="connsiteY1700" fmla="*/ 2187212 h 3134257"/>
                <a:gd name="connsiteX1701" fmla="*/ 10230535 w 12191948"/>
                <a:gd name="connsiteY1701" fmla="*/ 2193459 h 3134257"/>
                <a:gd name="connsiteX1702" fmla="*/ 10216266 w 12191948"/>
                <a:gd name="connsiteY1702" fmla="*/ 2185912 h 3134257"/>
                <a:gd name="connsiteX1703" fmla="*/ 10197883 w 12191948"/>
                <a:gd name="connsiteY1703" fmla="*/ 2177585 h 3134257"/>
                <a:gd name="connsiteX1704" fmla="*/ 10197883 w 12191948"/>
                <a:gd name="connsiteY1704" fmla="*/ 2172120 h 3134257"/>
                <a:gd name="connsiteX1705" fmla="*/ 3087313 w 12191948"/>
                <a:gd name="connsiteY1705" fmla="*/ 2169776 h 3134257"/>
                <a:gd name="connsiteX1706" fmla="*/ 3104246 w 12191948"/>
                <a:gd name="connsiteY1706" fmla="*/ 2172900 h 3134257"/>
                <a:gd name="connsiteX1707" fmla="*/ 3122144 w 12191948"/>
                <a:gd name="connsiteY1707" fmla="*/ 2178885 h 3134257"/>
                <a:gd name="connsiteX1708" fmla="*/ 3121902 w 12191948"/>
                <a:gd name="connsiteY1708" fmla="*/ 2182008 h 3134257"/>
                <a:gd name="connsiteX1709" fmla="*/ 3078364 w 12191948"/>
                <a:gd name="connsiteY1709" fmla="*/ 2172900 h 3134257"/>
                <a:gd name="connsiteX1710" fmla="*/ 3087313 w 12191948"/>
                <a:gd name="connsiteY1710" fmla="*/ 2169776 h 3134257"/>
                <a:gd name="connsiteX1711" fmla="*/ 10859184 w 12191948"/>
                <a:gd name="connsiteY1711" fmla="*/ 2165614 h 3134257"/>
                <a:gd name="connsiteX1712" fmla="*/ 10925461 w 12191948"/>
                <a:gd name="connsiteY1712" fmla="*/ 2183571 h 3134257"/>
                <a:gd name="connsiteX1713" fmla="*/ 10873455 w 12191948"/>
                <a:gd name="connsiteY1713" fmla="*/ 2193981 h 3134257"/>
                <a:gd name="connsiteX1714" fmla="*/ 10804035 w 12191948"/>
                <a:gd name="connsiteY1714" fmla="*/ 2165614 h 3134257"/>
                <a:gd name="connsiteX1715" fmla="*/ 10859184 w 12191948"/>
                <a:gd name="connsiteY1715" fmla="*/ 2165614 h 3134257"/>
                <a:gd name="connsiteX1716" fmla="*/ 6176614 w 12191948"/>
                <a:gd name="connsiteY1716" fmla="*/ 2162492 h 3134257"/>
                <a:gd name="connsiteX1717" fmla="*/ 6177823 w 12191948"/>
                <a:gd name="connsiteY1717" fmla="*/ 2173942 h 3134257"/>
                <a:gd name="connsiteX1718" fmla="*/ 6146621 w 12191948"/>
                <a:gd name="connsiteY1718" fmla="*/ 2171079 h 3134257"/>
                <a:gd name="connsiteX1719" fmla="*/ 6142751 w 12191948"/>
                <a:gd name="connsiteY1719" fmla="*/ 2162492 h 3134257"/>
                <a:gd name="connsiteX1720" fmla="*/ 6176614 w 12191948"/>
                <a:gd name="connsiteY1720" fmla="*/ 2162492 h 3134257"/>
                <a:gd name="connsiteX1721" fmla="*/ 3333305 w 12191948"/>
                <a:gd name="connsiteY1721" fmla="*/ 2162386 h 3134257"/>
                <a:gd name="connsiteX1722" fmla="*/ 3347820 w 12191948"/>
                <a:gd name="connsiteY1722" fmla="*/ 2165092 h 3134257"/>
                <a:gd name="connsiteX1723" fmla="*/ 3351446 w 12191948"/>
                <a:gd name="connsiteY1723" fmla="*/ 2167696 h 3134257"/>
                <a:gd name="connsiteX1724" fmla="*/ 3349029 w 12191948"/>
                <a:gd name="connsiteY1724" fmla="*/ 2166393 h 3134257"/>
                <a:gd name="connsiteX1725" fmla="*/ 3319518 w 12191948"/>
                <a:gd name="connsiteY1725" fmla="*/ 2167955 h 3134257"/>
                <a:gd name="connsiteX1726" fmla="*/ 3333305 w 12191948"/>
                <a:gd name="connsiteY1726" fmla="*/ 2162386 h 3134257"/>
                <a:gd name="connsiteX1727" fmla="*/ 2515992 w 12191948"/>
                <a:gd name="connsiteY1727" fmla="*/ 2161710 h 3134257"/>
                <a:gd name="connsiteX1728" fmla="*/ 2603069 w 12191948"/>
                <a:gd name="connsiteY1728" fmla="*/ 2165873 h 3134257"/>
                <a:gd name="connsiteX1729" fmla="*/ 2625322 w 12191948"/>
                <a:gd name="connsiteY1729" fmla="*/ 2183830 h 3134257"/>
                <a:gd name="connsiteX1730" fmla="*/ 2649510 w 12191948"/>
                <a:gd name="connsiteY1730" fmla="*/ 2187994 h 3134257"/>
                <a:gd name="connsiteX1731" fmla="*/ 2709011 w 12191948"/>
                <a:gd name="connsiteY1731" fmla="*/ 2204909 h 3134257"/>
                <a:gd name="connsiteX1732" fmla="*/ 2722315 w 12191948"/>
                <a:gd name="connsiteY1732" fmla="*/ 2215061 h 3134257"/>
                <a:gd name="connsiteX1733" fmla="*/ 2594602 w 12191948"/>
                <a:gd name="connsiteY1733" fmla="*/ 2198663 h 3134257"/>
                <a:gd name="connsiteX1734" fmla="*/ 6705367 w 12191948"/>
                <a:gd name="connsiteY1734" fmla="*/ 2159106 h 3134257"/>
                <a:gd name="connsiteX1735" fmla="*/ 6715692 w 12191948"/>
                <a:gd name="connsiteY1735" fmla="*/ 2161690 h 3134257"/>
                <a:gd name="connsiteX1736" fmla="*/ 6717703 w 12191948"/>
                <a:gd name="connsiteY1736" fmla="*/ 2160669 h 3134257"/>
                <a:gd name="connsiteX1737" fmla="*/ 6715768 w 12191948"/>
                <a:gd name="connsiteY1737" fmla="*/ 2161710 h 3134257"/>
                <a:gd name="connsiteX1738" fmla="*/ 6715692 w 12191948"/>
                <a:gd name="connsiteY1738" fmla="*/ 2161690 h 3134257"/>
                <a:gd name="connsiteX1739" fmla="*/ 6708995 w 12191948"/>
                <a:gd name="connsiteY1739" fmla="*/ 2165092 h 3134257"/>
                <a:gd name="connsiteX1740" fmla="*/ 6701979 w 12191948"/>
                <a:gd name="connsiteY1740" fmla="*/ 2163271 h 3134257"/>
                <a:gd name="connsiteX1741" fmla="*/ 6705367 w 12191948"/>
                <a:gd name="connsiteY1741" fmla="*/ 2159106 h 3134257"/>
                <a:gd name="connsiteX1742" fmla="*/ 2953399 w 12191948"/>
                <a:gd name="connsiteY1742" fmla="*/ 2155349 h 3134257"/>
                <a:gd name="connsiteX1743" fmla="*/ 2952662 w 12191948"/>
                <a:gd name="connsiteY1743" fmla="*/ 2155377 h 3134257"/>
                <a:gd name="connsiteX1744" fmla="*/ 2953312 w 12191948"/>
                <a:gd name="connsiteY1744" fmla="*/ 2155724 h 3134257"/>
                <a:gd name="connsiteX1745" fmla="*/ 6750114 w 12191948"/>
                <a:gd name="connsiteY1745" fmla="*/ 2148696 h 3134257"/>
                <a:gd name="connsiteX1746" fmla="*/ 6768497 w 12191948"/>
                <a:gd name="connsiteY1746" fmla="*/ 2152341 h 3134257"/>
                <a:gd name="connsiteX1747" fmla="*/ 6770917 w 12191948"/>
                <a:gd name="connsiteY1747" fmla="*/ 2157024 h 3134257"/>
                <a:gd name="connsiteX1748" fmla="*/ 6757613 w 12191948"/>
                <a:gd name="connsiteY1748" fmla="*/ 2155204 h 3134257"/>
                <a:gd name="connsiteX1749" fmla="*/ 6746970 w 12191948"/>
                <a:gd name="connsiteY1749" fmla="*/ 2150259 h 3134257"/>
                <a:gd name="connsiteX1750" fmla="*/ 6750114 w 12191948"/>
                <a:gd name="connsiteY1750" fmla="*/ 2148696 h 3134257"/>
                <a:gd name="connsiteX1751" fmla="*/ 10436376 w 12191948"/>
                <a:gd name="connsiteY1751" fmla="*/ 2147135 h 3134257"/>
                <a:gd name="connsiteX1752" fmla="*/ 10522003 w 12191948"/>
                <a:gd name="connsiteY1752" fmla="*/ 2195541 h 3134257"/>
                <a:gd name="connsiteX1753" fmla="*/ 10451857 w 12191948"/>
                <a:gd name="connsiteY1753" fmla="*/ 2185130 h 3134257"/>
                <a:gd name="connsiteX1754" fmla="*/ 10422590 w 12191948"/>
                <a:gd name="connsiteY1754" fmla="*/ 2180708 h 3134257"/>
                <a:gd name="connsiteX1755" fmla="*/ 10338415 w 12191948"/>
                <a:gd name="connsiteY1755" fmla="*/ 2174461 h 3134257"/>
                <a:gd name="connsiteX1756" fmla="*/ 10336480 w 12191948"/>
                <a:gd name="connsiteY1756" fmla="*/ 2192680 h 3134257"/>
                <a:gd name="connsiteX1757" fmla="*/ 10279638 w 12191948"/>
                <a:gd name="connsiteY1757" fmla="*/ 2169257 h 3134257"/>
                <a:gd name="connsiteX1758" fmla="*/ 10334304 w 12191948"/>
                <a:gd name="connsiteY1758" fmla="*/ 2156504 h 3134257"/>
                <a:gd name="connsiteX1759" fmla="*/ 10394532 w 12191948"/>
                <a:gd name="connsiteY1759" fmla="*/ 2156504 h 3134257"/>
                <a:gd name="connsiteX1760" fmla="*/ 10436376 w 12191948"/>
                <a:gd name="connsiteY1760" fmla="*/ 2147135 h 3134257"/>
                <a:gd name="connsiteX1761" fmla="*/ 2776738 w 12191948"/>
                <a:gd name="connsiteY1761" fmla="*/ 2146094 h 3134257"/>
                <a:gd name="connsiteX1762" fmla="*/ 2800926 w 12191948"/>
                <a:gd name="connsiteY1762" fmla="*/ 2148696 h 3134257"/>
                <a:gd name="connsiteX1763" fmla="*/ 2800926 w 12191948"/>
                <a:gd name="connsiteY1763" fmla="*/ 2149477 h 3134257"/>
                <a:gd name="connsiteX1764" fmla="*/ 2789557 w 12191948"/>
                <a:gd name="connsiteY1764" fmla="*/ 2155204 h 3134257"/>
                <a:gd name="connsiteX1765" fmla="*/ 2771418 w 12191948"/>
                <a:gd name="connsiteY1765" fmla="*/ 2151559 h 3134257"/>
                <a:gd name="connsiteX1766" fmla="*/ 2776738 w 12191948"/>
                <a:gd name="connsiteY1766" fmla="*/ 2146094 h 3134257"/>
                <a:gd name="connsiteX1767" fmla="*/ 4976403 w 12191948"/>
                <a:gd name="connsiteY1767" fmla="*/ 2146094 h 3134257"/>
                <a:gd name="connsiteX1768" fmla="*/ 4994060 w 12191948"/>
                <a:gd name="connsiteY1768" fmla="*/ 2149477 h 3134257"/>
                <a:gd name="connsiteX1769" fmla="*/ 4991883 w 12191948"/>
                <a:gd name="connsiteY1769" fmla="*/ 2155724 h 3134257"/>
                <a:gd name="connsiteX1770" fmla="*/ 4971807 w 12191948"/>
                <a:gd name="connsiteY1770" fmla="*/ 2150518 h 3134257"/>
                <a:gd name="connsiteX1771" fmla="*/ 4972533 w 12191948"/>
                <a:gd name="connsiteY1771" fmla="*/ 2150518 h 3134257"/>
                <a:gd name="connsiteX1772" fmla="*/ 4976403 w 12191948"/>
                <a:gd name="connsiteY1772" fmla="*/ 2146094 h 3134257"/>
                <a:gd name="connsiteX1773" fmla="*/ 3303555 w 12191948"/>
                <a:gd name="connsiteY1773" fmla="*/ 2145314 h 3134257"/>
                <a:gd name="connsiteX1774" fmla="*/ 3319518 w 12191948"/>
                <a:gd name="connsiteY1774" fmla="*/ 2153382 h 3134257"/>
                <a:gd name="connsiteX1775" fmla="*/ 3317101 w 12191948"/>
                <a:gd name="connsiteY1775" fmla="*/ 2153382 h 3134257"/>
                <a:gd name="connsiteX1776" fmla="*/ 3317824 w 12191948"/>
                <a:gd name="connsiteY1776" fmla="*/ 2167434 h 3134257"/>
                <a:gd name="connsiteX1777" fmla="*/ 3288801 w 12191948"/>
                <a:gd name="connsiteY1777" fmla="*/ 2147917 h 3134257"/>
                <a:gd name="connsiteX1778" fmla="*/ 3303555 w 12191948"/>
                <a:gd name="connsiteY1778" fmla="*/ 2145314 h 3134257"/>
                <a:gd name="connsiteX1779" fmla="*/ 2940493 w 12191948"/>
                <a:gd name="connsiteY1779" fmla="*/ 2138027 h 3134257"/>
                <a:gd name="connsiteX1780" fmla="*/ 2939768 w 12191948"/>
                <a:gd name="connsiteY1780" fmla="*/ 2142126 h 3134257"/>
                <a:gd name="connsiteX1781" fmla="*/ 2941702 w 12191948"/>
                <a:gd name="connsiteY1781" fmla="*/ 2142190 h 3134257"/>
                <a:gd name="connsiteX1782" fmla="*/ 2944596 w 12191948"/>
                <a:gd name="connsiteY1782" fmla="*/ 2142440 h 3134257"/>
                <a:gd name="connsiteX1783" fmla="*/ 6483259 w 12191948"/>
                <a:gd name="connsiteY1783" fmla="*/ 2133113 h 3134257"/>
                <a:gd name="connsiteX1784" fmla="*/ 6505331 w 12191948"/>
                <a:gd name="connsiteY1784" fmla="*/ 2137508 h 3134257"/>
                <a:gd name="connsiteX1785" fmla="*/ 6555883 w 12191948"/>
                <a:gd name="connsiteY1785" fmla="*/ 2146355 h 3134257"/>
                <a:gd name="connsiteX1786" fmla="*/ 6604259 w 12191948"/>
                <a:gd name="connsiteY1786" fmla="*/ 2150778 h 3134257"/>
                <a:gd name="connsiteX1787" fmla="*/ 6615143 w 12191948"/>
                <a:gd name="connsiteY1787" fmla="*/ 2167696 h 3134257"/>
                <a:gd name="connsiteX1788" fmla="*/ 6653362 w 12191948"/>
                <a:gd name="connsiteY1788" fmla="*/ 2165873 h 3134257"/>
                <a:gd name="connsiteX1789" fmla="*/ 6708269 w 12191948"/>
                <a:gd name="connsiteY1789" fmla="*/ 2173679 h 3134257"/>
                <a:gd name="connsiteX1790" fmla="*/ 6697626 w 12191948"/>
                <a:gd name="connsiteY1790" fmla="*/ 2178626 h 3134257"/>
                <a:gd name="connsiteX1791" fmla="*/ 6699320 w 12191948"/>
                <a:gd name="connsiteY1791" fmla="*/ 2183312 h 3134257"/>
                <a:gd name="connsiteX1792" fmla="*/ 6706093 w 12191948"/>
                <a:gd name="connsiteY1792" fmla="*/ 2183312 h 3134257"/>
                <a:gd name="connsiteX1793" fmla="*/ 6722056 w 12191948"/>
                <a:gd name="connsiteY1793" fmla="*/ 2180708 h 3134257"/>
                <a:gd name="connsiteX1794" fmla="*/ 6794620 w 12191948"/>
                <a:gd name="connsiteY1794" fmla="*/ 2192680 h 3134257"/>
                <a:gd name="connsiteX1795" fmla="*/ 6796555 w 12191948"/>
                <a:gd name="connsiteY1795" fmla="*/ 2210114 h 3134257"/>
                <a:gd name="connsiteX1796" fmla="*/ 6742132 w 12191948"/>
                <a:gd name="connsiteY1796" fmla="*/ 2204391 h 3134257"/>
                <a:gd name="connsiteX1797" fmla="*/ 6721573 w 12191948"/>
                <a:gd name="connsiteY1797" fmla="*/ 2209073 h 3134257"/>
                <a:gd name="connsiteX1798" fmla="*/ 6831627 w 12191948"/>
                <a:gd name="connsiteY1798" fmla="*/ 2228073 h 3134257"/>
                <a:gd name="connsiteX1799" fmla="*/ 6866702 w 12191948"/>
                <a:gd name="connsiteY1799" fmla="*/ 2250454 h 3134257"/>
                <a:gd name="connsiteX1800" fmla="*/ 6893066 w 12191948"/>
                <a:gd name="connsiteY1800" fmla="*/ 2253836 h 3134257"/>
                <a:gd name="connsiteX1801" fmla="*/ 6893066 w 12191948"/>
                <a:gd name="connsiteY1801" fmla="*/ 2242648 h 3134257"/>
                <a:gd name="connsiteX1802" fmla="*/ 6866458 w 12191948"/>
                <a:gd name="connsiteY1802" fmla="*/ 2225991 h 3134257"/>
                <a:gd name="connsiteX1803" fmla="*/ 6881754 w 12191948"/>
                <a:gd name="connsiteY1803" fmla="*/ 2220195 h 3134257"/>
                <a:gd name="connsiteX1804" fmla="*/ 6872808 w 12191948"/>
                <a:gd name="connsiteY1804" fmla="*/ 2211417 h 3134257"/>
                <a:gd name="connsiteX1805" fmla="*/ 6883150 w 12191948"/>
                <a:gd name="connsiteY1805" fmla="*/ 2204391 h 3134257"/>
                <a:gd name="connsiteX1806" fmla="*/ 6917013 w 12191948"/>
                <a:gd name="connsiteY1806" fmla="*/ 2213759 h 3134257"/>
                <a:gd name="connsiteX1807" fmla="*/ 6944827 w 12191948"/>
                <a:gd name="connsiteY1807" fmla="*/ 2224169 h 3134257"/>
                <a:gd name="connsiteX1808" fmla="*/ 6950495 w 12191948"/>
                <a:gd name="connsiteY1808" fmla="*/ 2231792 h 3134257"/>
                <a:gd name="connsiteX1809" fmla="*/ 6951600 w 12191948"/>
                <a:gd name="connsiteY1809" fmla="*/ 2231456 h 3134257"/>
                <a:gd name="connsiteX1810" fmla="*/ 6951600 w 12191948"/>
                <a:gd name="connsiteY1810" fmla="*/ 2233279 h 3134257"/>
                <a:gd name="connsiteX1811" fmla="*/ 6950495 w 12191948"/>
                <a:gd name="connsiteY1811" fmla="*/ 2231792 h 3134257"/>
                <a:gd name="connsiteX1812" fmla="*/ 6940475 w 12191948"/>
                <a:gd name="connsiteY1812" fmla="*/ 2234839 h 3134257"/>
                <a:gd name="connsiteX1813" fmla="*/ 6887727 w 12191948"/>
                <a:gd name="connsiteY1813" fmla="*/ 2222626 h 3134257"/>
                <a:gd name="connsiteX1814" fmla="*/ 6911449 w 12191948"/>
                <a:gd name="connsiteY1814" fmla="*/ 2240826 h 3134257"/>
                <a:gd name="connsiteX1815" fmla="*/ 6945312 w 12191948"/>
                <a:gd name="connsiteY1815" fmla="*/ 2263467 h 3134257"/>
                <a:gd name="connsiteX1816" fmla="*/ 6911690 w 12191948"/>
                <a:gd name="connsiteY1816" fmla="*/ 2271273 h 3134257"/>
                <a:gd name="connsiteX1817" fmla="*/ 6907820 w 12191948"/>
                <a:gd name="connsiteY1817" fmla="*/ 2271273 h 3134257"/>
                <a:gd name="connsiteX1818" fmla="*/ 6911690 w 12191948"/>
                <a:gd name="connsiteY1818" fmla="*/ 2272575 h 3134257"/>
                <a:gd name="connsiteX1819" fmla="*/ 6878312 w 12191948"/>
                <a:gd name="connsiteY1819" fmla="*/ 2279342 h 3134257"/>
                <a:gd name="connsiteX1820" fmla="*/ 6829936 w 12191948"/>
                <a:gd name="connsiteY1820" fmla="*/ 2260604 h 3134257"/>
                <a:gd name="connsiteX1821" fmla="*/ 6728828 w 12191948"/>
                <a:gd name="connsiteY1821" fmla="*/ 2228073 h 3134257"/>
                <a:gd name="connsiteX1822" fmla="*/ 6745518 w 12191948"/>
                <a:gd name="connsiteY1822" fmla="*/ 2254099 h 3134257"/>
                <a:gd name="connsiteX1823" fmla="*/ 6685290 w 12191948"/>
                <a:gd name="connsiteY1823" fmla="*/ 2235361 h 3134257"/>
                <a:gd name="connsiteX1824" fmla="*/ 6693756 w 12191948"/>
                <a:gd name="connsiteY1824" fmla="*/ 2207773 h 3134257"/>
                <a:gd name="connsiteX1825" fmla="*/ 6658199 w 12191948"/>
                <a:gd name="connsiteY1825" fmla="*/ 2188776 h 3134257"/>
                <a:gd name="connsiteX1826" fmla="*/ 6647798 w 12191948"/>
                <a:gd name="connsiteY1826" fmla="*/ 2195281 h 3134257"/>
                <a:gd name="connsiteX1827" fmla="*/ 6629415 w 12191948"/>
                <a:gd name="connsiteY1827" fmla="*/ 2199186 h 3134257"/>
                <a:gd name="connsiteX1828" fmla="*/ 6614178 w 12191948"/>
                <a:gd name="connsiteY1828" fmla="*/ 2187475 h 3134257"/>
                <a:gd name="connsiteX1829" fmla="*/ 6565802 w 12191948"/>
                <a:gd name="connsiteY1829" fmla="*/ 2170819 h 3134257"/>
                <a:gd name="connsiteX1830" fmla="*/ 6560721 w 12191948"/>
                <a:gd name="connsiteY1830" fmla="*/ 2170819 h 3134257"/>
                <a:gd name="connsiteX1831" fmla="*/ 6519843 w 12191948"/>
                <a:gd name="connsiteY1831" fmla="*/ 2159887 h 3134257"/>
                <a:gd name="connsiteX1832" fmla="*/ 6473887 w 12191948"/>
                <a:gd name="connsiteY1832" fmla="*/ 2144532 h 3134257"/>
                <a:gd name="connsiteX1833" fmla="*/ 6483259 w 12191948"/>
                <a:gd name="connsiteY1833" fmla="*/ 2133113 h 3134257"/>
                <a:gd name="connsiteX1834" fmla="*/ 3134239 w 12191948"/>
                <a:gd name="connsiteY1834" fmla="*/ 2132040 h 3134257"/>
                <a:gd name="connsiteX1835" fmla="*/ 3180921 w 12191948"/>
                <a:gd name="connsiteY1835" fmla="*/ 2140369 h 3134257"/>
                <a:gd name="connsiteX1836" fmla="*/ 3179954 w 12191948"/>
                <a:gd name="connsiteY1836" fmla="*/ 2141672 h 3134257"/>
                <a:gd name="connsiteX1837" fmla="*/ 3134239 w 12191948"/>
                <a:gd name="connsiteY1837" fmla="*/ 2132040 h 3134257"/>
                <a:gd name="connsiteX1838" fmla="*/ 6665457 w 12191948"/>
                <a:gd name="connsiteY1838" fmla="*/ 2131780 h 3134257"/>
                <a:gd name="connsiteX1839" fmla="*/ 6652153 w 12191948"/>
                <a:gd name="connsiteY1839" fmla="*/ 2158586 h 3134257"/>
                <a:gd name="connsiteX1840" fmla="*/ 6624336 w 12191948"/>
                <a:gd name="connsiteY1840" fmla="*/ 2141672 h 3134257"/>
                <a:gd name="connsiteX1841" fmla="*/ 6664972 w 12191948"/>
                <a:gd name="connsiteY1841" fmla="*/ 2132040 h 3134257"/>
                <a:gd name="connsiteX1842" fmla="*/ 7500912 w 12191948"/>
                <a:gd name="connsiteY1842" fmla="*/ 2129180 h 3134257"/>
                <a:gd name="connsiteX1843" fmla="*/ 7528487 w 12191948"/>
                <a:gd name="connsiteY1843" fmla="*/ 2145314 h 3134257"/>
                <a:gd name="connsiteX1844" fmla="*/ 7507202 w 12191948"/>
                <a:gd name="connsiteY1844" fmla="*/ 2142450 h 3134257"/>
                <a:gd name="connsiteX1845" fmla="*/ 7489301 w 12191948"/>
                <a:gd name="connsiteY1845" fmla="*/ 2135163 h 3134257"/>
                <a:gd name="connsiteX1846" fmla="*/ 7500912 w 12191948"/>
                <a:gd name="connsiteY1846" fmla="*/ 2130221 h 3134257"/>
                <a:gd name="connsiteX1847" fmla="*/ 2539695 w 12191948"/>
                <a:gd name="connsiteY1847" fmla="*/ 2127097 h 3134257"/>
                <a:gd name="connsiteX1848" fmla="*/ 2548161 w 12191948"/>
                <a:gd name="connsiteY1848" fmla="*/ 2134384 h 3134257"/>
                <a:gd name="connsiteX1849" fmla="*/ 2524699 w 12191948"/>
                <a:gd name="connsiteY1849" fmla="*/ 2132040 h 3134257"/>
                <a:gd name="connsiteX1850" fmla="*/ 2523247 w 12191948"/>
                <a:gd name="connsiteY1850" fmla="*/ 2127097 h 3134257"/>
                <a:gd name="connsiteX1851" fmla="*/ 2539695 w 12191948"/>
                <a:gd name="connsiteY1851" fmla="*/ 2127097 h 3134257"/>
                <a:gd name="connsiteX1852" fmla="*/ 2312568 w 12191948"/>
                <a:gd name="connsiteY1852" fmla="*/ 2126835 h 3134257"/>
                <a:gd name="connsiteX1853" fmla="*/ 2325872 w 12191948"/>
                <a:gd name="connsiteY1853" fmla="*/ 2138547 h 3134257"/>
                <a:gd name="connsiteX1854" fmla="*/ 2314262 w 12191948"/>
                <a:gd name="connsiteY1854" fmla="*/ 2138547 h 3134257"/>
                <a:gd name="connsiteX1855" fmla="*/ 2313538 w 12191948"/>
                <a:gd name="connsiteY1855" fmla="*/ 2137245 h 3134257"/>
                <a:gd name="connsiteX1856" fmla="*/ 2294429 w 12191948"/>
                <a:gd name="connsiteY1856" fmla="*/ 2126835 h 3134257"/>
                <a:gd name="connsiteX1857" fmla="*/ 2312568 w 12191948"/>
                <a:gd name="connsiteY1857" fmla="*/ 2126835 h 3134257"/>
                <a:gd name="connsiteX1858" fmla="*/ 8819887 w 12191948"/>
                <a:gd name="connsiteY1858" fmla="*/ 2125794 h 3134257"/>
                <a:gd name="connsiteX1859" fmla="*/ 8833191 w 12191948"/>
                <a:gd name="connsiteY1859" fmla="*/ 2127617 h 3134257"/>
                <a:gd name="connsiteX1860" fmla="*/ 8833191 w 12191948"/>
                <a:gd name="connsiteY1860" fmla="*/ 2132562 h 3134257"/>
                <a:gd name="connsiteX1861" fmla="*/ 8832465 w 12191948"/>
                <a:gd name="connsiteY1861" fmla="*/ 2132302 h 3134257"/>
                <a:gd name="connsiteX1862" fmla="*/ 8816743 w 12191948"/>
                <a:gd name="connsiteY1862" fmla="*/ 2130739 h 3134257"/>
                <a:gd name="connsiteX1863" fmla="*/ 8819887 w 12191948"/>
                <a:gd name="connsiteY1863" fmla="*/ 2125794 h 3134257"/>
                <a:gd name="connsiteX1864" fmla="*/ 3081751 w 12191948"/>
                <a:gd name="connsiteY1864" fmla="*/ 2121630 h 3134257"/>
                <a:gd name="connsiteX1865" fmla="*/ 3080784 w 12191948"/>
                <a:gd name="connsiteY1865" fmla="*/ 2123974 h 3134257"/>
                <a:gd name="connsiteX1866" fmla="*/ 3091427 w 12191948"/>
                <a:gd name="connsiteY1866" fmla="*/ 2129180 h 3134257"/>
                <a:gd name="connsiteX1867" fmla="*/ 3079090 w 12191948"/>
                <a:gd name="connsiteY1867" fmla="*/ 2133343 h 3134257"/>
                <a:gd name="connsiteX1868" fmla="*/ 3071591 w 12191948"/>
                <a:gd name="connsiteY1868" fmla="*/ 2121630 h 3134257"/>
                <a:gd name="connsiteX1869" fmla="*/ 3081751 w 12191948"/>
                <a:gd name="connsiteY1869" fmla="*/ 2121630 h 3134257"/>
                <a:gd name="connsiteX1870" fmla="*/ 2584686 w 12191948"/>
                <a:gd name="connsiteY1870" fmla="*/ 2119288 h 3134257"/>
                <a:gd name="connsiteX1871" fmla="*/ 2584520 w 12191948"/>
                <a:gd name="connsiteY1871" fmla="*/ 2120286 h 3134257"/>
                <a:gd name="connsiteX1872" fmla="*/ 2584686 w 12191948"/>
                <a:gd name="connsiteY1872" fmla="*/ 2120329 h 3134257"/>
                <a:gd name="connsiteX1873" fmla="*/ 2590422 w 12191948"/>
                <a:gd name="connsiteY1873" fmla="*/ 2120651 h 3134257"/>
                <a:gd name="connsiteX1874" fmla="*/ 2113261 w 12191948"/>
                <a:gd name="connsiteY1874" fmla="*/ 2118507 h 3134257"/>
                <a:gd name="connsiteX1875" fmla="*/ 2155588 w 12191948"/>
                <a:gd name="connsiteY1875" fmla="*/ 2123712 h 3134257"/>
                <a:gd name="connsiteX1876" fmla="*/ 2203964 w 12191948"/>
                <a:gd name="connsiteY1876" fmla="*/ 2134122 h 3134257"/>
                <a:gd name="connsiteX1877" fmla="*/ 2161878 w 12191948"/>
                <a:gd name="connsiteY1877" fmla="*/ 2138027 h 3134257"/>
                <a:gd name="connsiteX1878" fmla="*/ 2124386 w 12191948"/>
                <a:gd name="connsiteY1878" fmla="*/ 2129698 h 3134257"/>
                <a:gd name="connsiteX1879" fmla="*/ 2122692 w 12191948"/>
                <a:gd name="connsiteY1879" fmla="*/ 2127357 h 3134257"/>
                <a:gd name="connsiteX1880" fmla="*/ 2113261 w 12191948"/>
                <a:gd name="connsiteY1880" fmla="*/ 2118507 h 3134257"/>
                <a:gd name="connsiteX1881" fmla="*/ 6327306 w 12191948"/>
                <a:gd name="connsiteY1881" fmla="*/ 2115906 h 3134257"/>
                <a:gd name="connsiteX1882" fmla="*/ 6361896 w 12191948"/>
                <a:gd name="connsiteY1882" fmla="*/ 2133343 h 3134257"/>
                <a:gd name="connsiteX1883" fmla="*/ 6416318 w 12191948"/>
                <a:gd name="connsiteY1883" fmla="*/ 2125015 h 3134257"/>
                <a:gd name="connsiteX1884" fmla="*/ 6416803 w 12191948"/>
                <a:gd name="connsiteY1884" fmla="*/ 2124753 h 3134257"/>
                <a:gd name="connsiteX1885" fmla="*/ 6469773 w 12191948"/>
                <a:gd name="connsiteY1885" fmla="*/ 2145573 h 3134257"/>
                <a:gd name="connsiteX1886" fmla="*/ 6416560 w 12191948"/>
                <a:gd name="connsiteY1886" fmla="*/ 2158065 h 3134257"/>
                <a:gd name="connsiteX1887" fmla="*/ 6290782 w 12191948"/>
                <a:gd name="connsiteY1887" fmla="*/ 2128657 h 3134257"/>
                <a:gd name="connsiteX1888" fmla="*/ 6263691 w 12191948"/>
                <a:gd name="connsiteY1888" fmla="*/ 2115906 h 3134257"/>
                <a:gd name="connsiteX1889" fmla="*/ 6564832 w 12191948"/>
                <a:gd name="connsiteY1889" fmla="*/ 2115646 h 3134257"/>
                <a:gd name="connsiteX1890" fmla="*/ 6576201 w 12191948"/>
                <a:gd name="connsiteY1890" fmla="*/ 2129957 h 3134257"/>
                <a:gd name="connsiteX1891" fmla="*/ 6544999 w 12191948"/>
                <a:gd name="connsiteY1891" fmla="*/ 2125535 h 3134257"/>
                <a:gd name="connsiteX1892" fmla="*/ 6545240 w 12191948"/>
                <a:gd name="connsiteY1892" fmla="*/ 2125535 h 3134257"/>
                <a:gd name="connsiteX1893" fmla="*/ 6546693 w 12191948"/>
                <a:gd name="connsiteY1893" fmla="*/ 2120070 h 3134257"/>
                <a:gd name="connsiteX1894" fmla="*/ 6564832 w 12191948"/>
                <a:gd name="connsiteY1894" fmla="*/ 2115646 h 3134257"/>
                <a:gd name="connsiteX1895" fmla="*/ 10221586 w 12191948"/>
                <a:gd name="connsiteY1895" fmla="*/ 2115384 h 3134257"/>
                <a:gd name="connsiteX1896" fmla="*/ 10221586 w 12191948"/>
                <a:gd name="connsiteY1896" fmla="*/ 2117729 h 3134257"/>
                <a:gd name="connsiteX1897" fmla="*/ 10215055 w 12191948"/>
                <a:gd name="connsiteY1897" fmla="*/ 2117988 h 3134257"/>
                <a:gd name="connsiteX1898" fmla="*/ 10215055 w 12191948"/>
                <a:gd name="connsiteY1898" fmla="*/ 2115384 h 3134257"/>
                <a:gd name="connsiteX1899" fmla="*/ 10221586 w 12191948"/>
                <a:gd name="connsiteY1899" fmla="*/ 2115384 h 3134257"/>
                <a:gd name="connsiteX1900" fmla="*/ 8630737 w 12191948"/>
                <a:gd name="connsiteY1900" fmla="*/ 2114606 h 3134257"/>
                <a:gd name="connsiteX1901" fmla="*/ 8631463 w 12191948"/>
                <a:gd name="connsiteY1901" fmla="*/ 2114865 h 3134257"/>
                <a:gd name="connsiteX1902" fmla="*/ 8631390 w 12191948"/>
                <a:gd name="connsiteY1902" fmla="*/ 2115014 h 3134257"/>
                <a:gd name="connsiteX1903" fmla="*/ 8635937 w 12191948"/>
                <a:gd name="connsiteY1903" fmla="*/ 2117857 h 3134257"/>
                <a:gd name="connsiteX1904" fmla="*/ 8629529 w 12191948"/>
                <a:gd name="connsiteY1904" fmla="*/ 2118770 h 3134257"/>
                <a:gd name="connsiteX1905" fmla="*/ 8631390 w 12191948"/>
                <a:gd name="connsiteY1905" fmla="*/ 2115014 h 3134257"/>
                <a:gd name="connsiteX1906" fmla="*/ 2216059 w 12191948"/>
                <a:gd name="connsiteY1906" fmla="*/ 2114084 h 3134257"/>
                <a:gd name="connsiteX1907" fmla="*/ 2243874 w 12191948"/>
                <a:gd name="connsiteY1907" fmla="*/ 2117467 h 3134257"/>
                <a:gd name="connsiteX1908" fmla="*/ 2241941 w 12191948"/>
                <a:gd name="connsiteY1908" fmla="*/ 2124494 h 3134257"/>
                <a:gd name="connsiteX1909" fmla="*/ 2216542 w 12191948"/>
                <a:gd name="connsiteY1909" fmla="*/ 2119811 h 3134257"/>
                <a:gd name="connsiteX1910" fmla="*/ 2214851 w 12191948"/>
                <a:gd name="connsiteY1910" fmla="*/ 2118507 h 3134257"/>
                <a:gd name="connsiteX1911" fmla="*/ 2216059 w 12191948"/>
                <a:gd name="connsiteY1911" fmla="*/ 2114084 h 3134257"/>
                <a:gd name="connsiteX1912" fmla="*/ 4690984 w 12191948"/>
                <a:gd name="connsiteY1912" fmla="*/ 2112523 h 3134257"/>
                <a:gd name="connsiteX1913" fmla="*/ 4695580 w 12191948"/>
                <a:gd name="connsiteY1913" fmla="*/ 2114606 h 3134257"/>
                <a:gd name="connsiteX1914" fmla="*/ 4693160 w 12191948"/>
                <a:gd name="connsiteY1914" fmla="*/ 2114606 h 3134257"/>
                <a:gd name="connsiteX1915" fmla="*/ 8004265 w 12191948"/>
                <a:gd name="connsiteY1915" fmla="*/ 2109139 h 3134257"/>
                <a:gd name="connsiteX1916" fmla="*/ 8072477 w 12191948"/>
                <a:gd name="connsiteY1916" fmla="*/ 2129180 h 3134257"/>
                <a:gd name="connsiteX1917" fmla="*/ 7980077 w 12191948"/>
                <a:gd name="connsiteY1917" fmla="*/ 2114606 h 3134257"/>
                <a:gd name="connsiteX1918" fmla="*/ 8004265 w 12191948"/>
                <a:gd name="connsiteY1918" fmla="*/ 2109139 h 3134257"/>
                <a:gd name="connsiteX1919" fmla="*/ 5084039 w 12191948"/>
                <a:gd name="connsiteY1919" fmla="*/ 2108619 h 3134257"/>
                <a:gd name="connsiteX1920" fmla="*/ 5103872 w 12191948"/>
                <a:gd name="connsiteY1920" fmla="*/ 2114084 h 3134257"/>
                <a:gd name="connsiteX1921" fmla="*/ 5105566 w 12191948"/>
                <a:gd name="connsiteY1921" fmla="*/ 2114084 h 3134257"/>
                <a:gd name="connsiteX1922" fmla="*/ 5106051 w 12191948"/>
                <a:gd name="connsiteY1922" fmla="*/ 2120070 h 3134257"/>
                <a:gd name="connsiteX1923" fmla="*/ 5085007 w 12191948"/>
                <a:gd name="connsiteY1923" fmla="*/ 2117206 h 3134257"/>
                <a:gd name="connsiteX1924" fmla="*/ 5077025 w 12191948"/>
                <a:gd name="connsiteY1924" fmla="*/ 2111220 h 3134257"/>
                <a:gd name="connsiteX1925" fmla="*/ 5084039 w 12191948"/>
                <a:gd name="connsiteY1925" fmla="*/ 2108619 h 3134257"/>
                <a:gd name="connsiteX1926" fmla="*/ 2981611 w 12191948"/>
                <a:gd name="connsiteY1926" fmla="*/ 2105755 h 3134257"/>
                <a:gd name="connsiteX1927" fmla="*/ 2994429 w 12191948"/>
                <a:gd name="connsiteY1927" fmla="*/ 2107726 h 3134257"/>
                <a:gd name="connsiteX1928" fmla="*/ 3015200 w 12191948"/>
                <a:gd name="connsiteY1928" fmla="*/ 2106279 h 3134257"/>
                <a:gd name="connsiteX1929" fmla="*/ 3047644 w 12191948"/>
                <a:gd name="connsiteY1929" fmla="*/ 2115906 h 3134257"/>
                <a:gd name="connsiteX1930" fmla="*/ 2994429 w 12191948"/>
                <a:gd name="connsiteY1930" fmla="*/ 2107726 h 3134257"/>
                <a:gd name="connsiteX1931" fmla="*/ 2981611 w 12191948"/>
                <a:gd name="connsiteY1931" fmla="*/ 2108619 h 3134257"/>
                <a:gd name="connsiteX1932" fmla="*/ 9148603 w 12191948"/>
                <a:gd name="connsiteY1932" fmla="*/ 2105496 h 3134257"/>
                <a:gd name="connsiteX1933" fmla="*/ 9193351 w 12191948"/>
                <a:gd name="connsiteY1933" fmla="*/ 2107055 h 3134257"/>
                <a:gd name="connsiteX1934" fmla="*/ 9217539 w 12191948"/>
                <a:gd name="connsiteY1934" fmla="*/ 2127875 h 3134257"/>
                <a:gd name="connsiteX1935" fmla="*/ 9217539 w 12191948"/>
                <a:gd name="connsiteY1935" fmla="*/ 2131521 h 3134257"/>
                <a:gd name="connsiteX1936" fmla="*/ 9172550 w 12191948"/>
                <a:gd name="connsiteY1936" fmla="*/ 2133343 h 3134257"/>
                <a:gd name="connsiteX1937" fmla="*/ 9151023 w 12191948"/>
                <a:gd name="connsiteY1937" fmla="*/ 2113302 h 3134257"/>
                <a:gd name="connsiteX1938" fmla="*/ 9151023 w 12191948"/>
                <a:gd name="connsiteY1938" fmla="*/ 2113043 h 3134257"/>
                <a:gd name="connsiteX1939" fmla="*/ 9148603 w 12191948"/>
                <a:gd name="connsiteY1939" fmla="*/ 2105496 h 3134257"/>
                <a:gd name="connsiteX1940" fmla="*/ 6269014 w 12191948"/>
                <a:gd name="connsiteY1940" fmla="*/ 2103414 h 3134257"/>
                <a:gd name="connsiteX1941" fmla="*/ 6269014 w 12191948"/>
                <a:gd name="connsiteY1941" fmla="*/ 2105755 h 3134257"/>
                <a:gd name="connsiteX1942" fmla="*/ 6265144 w 12191948"/>
                <a:gd name="connsiteY1942" fmla="*/ 2107055 h 3134257"/>
                <a:gd name="connsiteX1943" fmla="*/ 6265626 w 12191948"/>
                <a:gd name="connsiteY1943" fmla="*/ 2106796 h 3134257"/>
                <a:gd name="connsiteX1944" fmla="*/ 6263450 w 12191948"/>
                <a:gd name="connsiteY1944" fmla="*/ 2103414 h 3134257"/>
                <a:gd name="connsiteX1945" fmla="*/ 7529211 w 12191948"/>
                <a:gd name="connsiteY1945" fmla="*/ 2102892 h 3134257"/>
                <a:gd name="connsiteX1946" fmla="*/ 7562592 w 12191948"/>
                <a:gd name="connsiteY1946" fmla="*/ 2108359 h 3134257"/>
                <a:gd name="connsiteX1947" fmla="*/ 7579766 w 12191948"/>
                <a:gd name="connsiteY1947" fmla="*/ 2114606 h 3134257"/>
                <a:gd name="connsiteX1948" fmla="*/ 7655957 w 12191948"/>
                <a:gd name="connsiteY1948" fmla="*/ 2133343 h 3134257"/>
                <a:gd name="connsiteX1949" fmla="*/ 7664908 w 12191948"/>
                <a:gd name="connsiteY1949" fmla="*/ 2145314 h 3134257"/>
                <a:gd name="connsiteX1950" fmla="*/ 7651845 w 12191948"/>
                <a:gd name="connsiteY1950" fmla="*/ 2149218 h 3134257"/>
                <a:gd name="connsiteX1951" fmla="*/ 7704092 w 12191948"/>
                <a:gd name="connsiteY1951" fmla="*/ 2164573 h 3134257"/>
                <a:gd name="connsiteX1952" fmla="*/ 7650395 w 12191948"/>
                <a:gd name="connsiteY1952" fmla="*/ 2164573 h 3134257"/>
                <a:gd name="connsiteX1953" fmla="*/ 7638300 w 12191948"/>
                <a:gd name="connsiteY1953" fmla="*/ 2160410 h 3134257"/>
                <a:gd name="connsiteX1954" fmla="*/ 7624755 w 12191948"/>
                <a:gd name="connsiteY1954" fmla="*/ 2162751 h 3134257"/>
                <a:gd name="connsiteX1955" fmla="*/ 7641203 w 12191948"/>
                <a:gd name="connsiteY1955" fmla="*/ 2166914 h 3134257"/>
                <a:gd name="connsiteX1956" fmla="*/ 7650395 w 12191948"/>
                <a:gd name="connsiteY1956" fmla="*/ 2164832 h 3134257"/>
                <a:gd name="connsiteX1957" fmla="*/ 7713526 w 12191948"/>
                <a:gd name="connsiteY1957" fmla="*/ 2185130 h 3134257"/>
                <a:gd name="connsiteX1958" fmla="*/ 7653539 w 12191948"/>
                <a:gd name="connsiteY1958" fmla="*/ 2201008 h 3134257"/>
                <a:gd name="connsiteX1959" fmla="*/ 7639509 w 12191948"/>
                <a:gd name="connsiteY1959" fmla="*/ 2197622 h 3134257"/>
                <a:gd name="connsiteX1960" fmla="*/ 7586539 w 12191948"/>
                <a:gd name="connsiteY1960" fmla="*/ 2165092 h 3134257"/>
                <a:gd name="connsiteX1961" fmla="*/ 7586539 w 12191948"/>
                <a:gd name="connsiteY1961" fmla="*/ 2141672 h 3134257"/>
                <a:gd name="connsiteX1962" fmla="*/ 7586539 w 12191948"/>
                <a:gd name="connsiteY1962" fmla="*/ 2140631 h 3134257"/>
                <a:gd name="connsiteX1963" fmla="*/ 7533081 w 12191948"/>
                <a:gd name="connsiteY1963" fmla="*/ 2109139 h 3134257"/>
                <a:gd name="connsiteX1964" fmla="*/ 7529211 w 12191948"/>
                <a:gd name="connsiteY1964" fmla="*/ 2102892 h 3134257"/>
                <a:gd name="connsiteX1965" fmla="*/ 10397434 w 12191948"/>
                <a:gd name="connsiteY1965" fmla="*/ 2099769 h 3134257"/>
                <a:gd name="connsiteX1966" fmla="*/ 10415576 w 12191948"/>
                <a:gd name="connsiteY1966" fmla="*/ 2112261 h 3134257"/>
                <a:gd name="connsiteX1967" fmla="*/ 10415332 w 12191948"/>
                <a:gd name="connsiteY1967" fmla="*/ 2111220 h 3134257"/>
                <a:gd name="connsiteX1968" fmla="*/ 10418720 w 12191948"/>
                <a:gd name="connsiteY1968" fmla="*/ 2121111 h 3134257"/>
                <a:gd name="connsiteX1969" fmla="*/ 10396708 w 12191948"/>
                <a:gd name="connsiteY1969" fmla="*/ 2122933 h 3134257"/>
                <a:gd name="connsiteX1970" fmla="*/ 10362603 w 12191948"/>
                <a:gd name="connsiteY1970" fmla="*/ 2106016 h 3134257"/>
                <a:gd name="connsiteX1971" fmla="*/ 7808466 w 12191948"/>
                <a:gd name="connsiteY1971" fmla="*/ 2099279 h 3134257"/>
                <a:gd name="connsiteX1972" fmla="*/ 7832046 w 12191948"/>
                <a:gd name="connsiteY1972" fmla="*/ 2107837 h 3134257"/>
                <a:gd name="connsiteX1973" fmla="*/ 7785122 w 12191948"/>
                <a:gd name="connsiteY1973" fmla="*/ 2105496 h 3134257"/>
                <a:gd name="connsiteX1974" fmla="*/ 7765772 w 12191948"/>
                <a:gd name="connsiteY1974" fmla="*/ 2102633 h 3134257"/>
                <a:gd name="connsiteX1975" fmla="*/ 7765772 w 12191948"/>
                <a:gd name="connsiteY1975" fmla="*/ 2102892 h 3134257"/>
                <a:gd name="connsiteX1976" fmla="*/ 7765531 w 12191948"/>
                <a:gd name="connsiteY1976" fmla="*/ 2100031 h 3134257"/>
                <a:gd name="connsiteX1977" fmla="*/ 7783670 w 12191948"/>
                <a:gd name="connsiteY1977" fmla="*/ 2101592 h 3134257"/>
                <a:gd name="connsiteX1978" fmla="*/ 7808466 w 12191948"/>
                <a:gd name="connsiteY1978" fmla="*/ 2099279 h 3134257"/>
                <a:gd name="connsiteX1979" fmla="*/ 7938232 w 12191948"/>
                <a:gd name="connsiteY1979" fmla="*/ 2093786 h 3134257"/>
                <a:gd name="connsiteX1980" fmla="*/ 7977659 w 12191948"/>
                <a:gd name="connsiteY1980" fmla="*/ 2114865 h 3134257"/>
                <a:gd name="connsiteX1981" fmla="*/ 7983947 w 12191948"/>
                <a:gd name="connsiteY1981" fmla="*/ 2132302 h 3134257"/>
                <a:gd name="connsiteX1982" fmla="*/ 7943796 w 12191948"/>
                <a:gd name="connsiteY1982" fmla="*/ 2126057 h 3134257"/>
                <a:gd name="connsiteX1983" fmla="*/ 7937757 w 12191948"/>
                <a:gd name="connsiteY1983" fmla="*/ 2108642 h 3134257"/>
                <a:gd name="connsiteX1984" fmla="*/ 7937750 w 12191948"/>
                <a:gd name="connsiteY1984" fmla="*/ 2108878 h 3134257"/>
                <a:gd name="connsiteX1985" fmla="*/ 7937750 w 12191948"/>
                <a:gd name="connsiteY1985" fmla="*/ 2108619 h 3134257"/>
                <a:gd name="connsiteX1986" fmla="*/ 7937757 w 12191948"/>
                <a:gd name="connsiteY1986" fmla="*/ 2108642 h 3134257"/>
                <a:gd name="connsiteX1987" fmla="*/ 9012666 w 12191948"/>
                <a:gd name="connsiteY1987" fmla="*/ 2091019 h 3134257"/>
                <a:gd name="connsiteX1988" fmla="*/ 9044744 w 12191948"/>
                <a:gd name="connsiteY1988" fmla="*/ 2096371 h 3134257"/>
                <a:gd name="connsiteX1989" fmla="*/ 9044837 w 12191948"/>
                <a:gd name="connsiteY1989" fmla="*/ 2096127 h 3134257"/>
                <a:gd name="connsiteX1990" fmla="*/ 9044837 w 12191948"/>
                <a:gd name="connsiteY1990" fmla="*/ 2096386 h 3134257"/>
                <a:gd name="connsiteX1991" fmla="*/ 9044744 w 12191948"/>
                <a:gd name="connsiteY1991" fmla="*/ 2096371 h 3134257"/>
                <a:gd name="connsiteX1992" fmla="*/ 9040060 w 12191948"/>
                <a:gd name="connsiteY1992" fmla="*/ 2108651 h 3134257"/>
                <a:gd name="connsiteX1993" fmla="*/ 8992106 w 12191948"/>
                <a:gd name="connsiteY1993" fmla="*/ 2096386 h 3134257"/>
                <a:gd name="connsiteX1994" fmla="*/ 9012666 w 12191948"/>
                <a:gd name="connsiteY1994" fmla="*/ 2091019 h 3134257"/>
                <a:gd name="connsiteX1995" fmla="*/ 6349801 w 12191948"/>
                <a:gd name="connsiteY1995" fmla="*/ 2090400 h 3134257"/>
                <a:gd name="connsiteX1996" fmla="*/ 6349789 w 12191948"/>
                <a:gd name="connsiteY1996" fmla="*/ 2090412 h 3134257"/>
                <a:gd name="connsiteX1997" fmla="*/ 6381005 w 12191948"/>
                <a:gd name="connsiteY1997" fmla="*/ 2091182 h 3134257"/>
                <a:gd name="connsiteX1998" fmla="*/ 6370845 w 12191948"/>
                <a:gd name="connsiteY1998" fmla="*/ 2106537 h 3134257"/>
                <a:gd name="connsiteX1999" fmla="*/ 6345448 w 12191948"/>
                <a:gd name="connsiteY1999" fmla="*/ 2100291 h 3134257"/>
                <a:gd name="connsiteX2000" fmla="*/ 6344092 w 12191948"/>
                <a:gd name="connsiteY2000" fmla="*/ 2096231 h 3134257"/>
                <a:gd name="connsiteX2001" fmla="*/ 6349789 w 12191948"/>
                <a:gd name="connsiteY2001" fmla="*/ 2090412 h 3134257"/>
                <a:gd name="connsiteX2002" fmla="*/ 6349318 w 12191948"/>
                <a:gd name="connsiteY2002" fmla="*/ 2090400 h 3134257"/>
                <a:gd name="connsiteX2003" fmla="*/ 8128834 w 12191948"/>
                <a:gd name="connsiteY2003" fmla="*/ 2090400 h 3134257"/>
                <a:gd name="connsiteX2004" fmla="*/ 8153022 w 12191948"/>
                <a:gd name="connsiteY2004" fmla="*/ 2093004 h 3134257"/>
                <a:gd name="connsiteX2005" fmla="*/ 8159069 w 12191948"/>
                <a:gd name="connsiteY2005" fmla="*/ 2095604 h 3134257"/>
                <a:gd name="connsiteX2006" fmla="*/ 8151572 w 12191948"/>
                <a:gd name="connsiteY2006" fmla="*/ 2098729 h 3134257"/>
                <a:gd name="connsiteX2007" fmla="*/ 8151572 w 12191948"/>
                <a:gd name="connsiteY2007" fmla="*/ 2098990 h 3134257"/>
                <a:gd name="connsiteX2008" fmla="*/ 8128834 w 12191948"/>
                <a:gd name="connsiteY2008" fmla="*/ 2090400 h 3134257"/>
                <a:gd name="connsiteX2009" fmla="*/ 8578006 w 12191948"/>
                <a:gd name="connsiteY2009" fmla="*/ 2089621 h 3134257"/>
                <a:gd name="connsiteX2010" fmla="*/ 8672099 w 12191948"/>
                <a:gd name="connsiteY2010" fmla="*/ 2094827 h 3134257"/>
                <a:gd name="connsiteX2011" fmla="*/ 8728457 w 12191948"/>
                <a:gd name="connsiteY2011" fmla="*/ 2108619 h 3134257"/>
                <a:gd name="connsiteX2012" fmla="*/ 8740550 w 12191948"/>
                <a:gd name="connsiteY2012" fmla="*/ 2113564 h 3134257"/>
                <a:gd name="connsiteX2013" fmla="*/ 8738132 w 12191948"/>
                <a:gd name="connsiteY2013" fmla="*/ 2119288 h 3134257"/>
                <a:gd name="connsiteX2014" fmla="*/ 8750225 w 12191948"/>
                <a:gd name="connsiteY2014" fmla="*/ 2141149 h 3134257"/>
                <a:gd name="connsiteX2015" fmla="*/ 8669921 w 12191948"/>
                <a:gd name="connsiteY2015" fmla="*/ 2124233 h 3134257"/>
                <a:gd name="connsiteX2016" fmla="*/ 8629529 w 12191948"/>
                <a:gd name="connsiteY2016" fmla="*/ 2113043 h 3134257"/>
                <a:gd name="connsiteX2017" fmla="*/ 8553818 w 12191948"/>
                <a:gd name="connsiteY2017" fmla="*/ 2094827 h 3134257"/>
                <a:gd name="connsiteX2018" fmla="*/ 8578006 w 12191948"/>
                <a:gd name="connsiteY2018" fmla="*/ 2089621 h 3134257"/>
                <a:gd name="connsiteX2019" fmla="*/ 10207769 w 12191948"/>
                <a:gd name="connsiteY2019" fmla="*/ 2089100 h 3134257"/>
                <a:gd name="connsiteX2020" fmla="*/ 10221586 w 12191948"/>
                <a:gd name="connsiteY2020" fmla="*/ 2089359 h 3134257"/>
                <a:gd name="connsiteX2021" fmla="*/ 10201027 w 12191948"/>
                <a:gd name="connsiteY2021" fmla="*/ 2095868 h 3134257"/>
                <a:gd name="connsiteX2022" fmla="*/ 10207769 w 12191948"/>
                <a:gd name="connsiteY2022" fmla="*/ 2089100 h 3134257"/>
                <a:gd name="connsiteX2023" fmla="*/ 1920965 w 12191948"/>
                <a:gd name="connsiteY2023" fmla="*/ 2087800 h 3134257"/>
                <a:gd name="connsiteX2024" fmla="*/ 1945526 w 12191948"/>
                <a:gd name="connsiteY2024" fmla="*/ 2104136 h 3134257"/>
                <a:gd name="connsiteX2025" fmla="*/ 1945877 w 12191948"/>
                <a:gd name="connsiteY2025" fmla="*/ 2104196 h 3134257"/>
                <a:gd name="connsiteX2026" fmla="*/ 1947571 w 12191948"/>
                <a:gd name="connsiteY2026" fmla="*/ 2105496 h 3134257"/>
                <a:gd name="connsiteX2027" fmla="*/ 1945526 w 12191948"/>
                <a:gd name="connsiteY2027" fmla="*/ 2104136 h 3134257"/>
                <a:gd name="connsiteX2028" fmla="*/ 1922767 w 12191948"/>
                <a:gd name="connsiteY2028" fmla="*/ 2100242 h 3134257"/>
                <a:gd name="connsiteX2029" fmla="*/ 1920965 w 12191948"/>
                <a:gd name="connsiteY2029" fmla="*/ 2087800 h 3134257"/>
                <a:gd name="connsiteX2030" fmla="*/ 4958502 w 12191948"/>
                <a:gd name="connsiteY2030" fmla="*/ 2087277 h 3134257"/>
                <a:gd name="connsiteX2031" fmla="*/ 4963825 w 12191948"/>
                <a:gd name="connsiteY2031" fmla="*/ 2089100 h 3134257"/>
                <a:gd name="connsiteX2032" fmla="*/ 4965275 w 12191948"/>
                <a:gd name="connsiteY2032" fmla="*/ 2091704 h 3134257"/>
                <a:gd name="connsiteX2033" fmla="*/ 4961405 w 12191948"/>
                <a:gd name="connsiteY2033" fmla="*/ 2091704 h 3134257"/>
                <a:gd name="connsiteX2034" fmla="*/ 10246983 w 12191948"/>
                <a:gd name="connsiteY2034" fmla="*/ 2086758 h 3134257"/>
                <a:gd name="connsiteX2035" fmla="*/ 10266334 w 12191948"/>
                <a:gd name="connsiteY2035" fmla="*/ 2093004 h 3134257"/>
                <a:gd name="connsiteX2036" fmla="*/ 10266704 w 12191948"/>
                <a:gd name="connsiteY2036" fmla="*/ 2093627 h 3134257"/>
                <a:gd name="connsiteX2037" fmla="*/ 10264157 w 12191948"/>
                <a:gd name="connsiteY2037" fmla="*/ 2103933 h 3134257"/>
                <a:gd name="connsiteX2038" fmla="*/ 10244566 w 12191948"/>
                <a:gd name="connsiteY2038" fmla="*/ 2101331 h 3134257"/>
                <a:gd name="connsiteX2039" fmla="*/ 10225215 w 12191948"/>
                <a:gd name="connsiteY2039" fmla="*/ 2089100 h 3134257"/>
                <a:gd name="connsiteX2040" fmla="*/ 10246983 w 12191948"/>
                <a:gd name="connsiteY2040" fmla="*/ 2086758 h 3134257"/>
                <a:gd name="connsiteX2041" fmla="*/ 6498075 w 12191948"/>
                <a:gd name="connsiteY2041" fmla="*/ 2086498 h 3134257"/>
                <a:gd name="connsiteX2042" fmla="*/ 6542338 w 12191948"/>
                <a:gd name="connsiteY2042" fmla="*/ 2098990 h 3134257"/>
                <a:gd name="connsiteX2043" fmla="*/ 6603777 w 12191948"/>
                <a:gd name="connsiteY2043" fmla="*/ 2107319 h 3134257"/>
                <a:gd name="connsiteX2044" fmla="*/ 6564832 w 12191948"/>
                <a:gd name="connsiteY2044" fmla="*/ 2114084 h 3134257"/>
                <a:gd name="connsiteX2045" fmla="*/ 6543305 w 12191948"/>
                <a:gd name="connsiteY2045" fmla="*/ 2101851 h 3134257"/>
                <a:gd name="connsiteX2046" fmla="*/ 6470741 w 12191948"/>
                <a:gd name="connsiteY2046" fmla="*/ 2115906 h 3134257"/>
                <a:gd name="connsiteX2047" fmla="*/ 6498075 w 12191948"/>
                <a:gd name="connsiteY2047" fmla="*/ 2086498 h 3134257"/>
                <a:gd name="connsiteX2048" fmla="*/ 7214042 w 12191948"/>
                <a:gd name="connsiteY2048" fmla="*/ 2082853 h 3134257"/>
                <a:gd name="connsiteX2049" fmla="*/ 7211864 w 12191948"/>
                <a:gd name="connsiteY2049" fmla="*/ 2084935 h 3134257"/>
                <a:gd name="connsiteX2050" fmla="*/ 7207752 w 12191948"/>
                <a:gd name="connsiteY2050" fmla="*/ 2082853 h 3134257"/>
                <a:gd name="connsiteX2051" fmla="*/ 10378325 w 12191948"/>
                <a:gd name="connsiteY2051" fmla="*/ 2081812 h 3134257"/>
                <a:gd name="connsiteX2052" fmla="*/ 10405901 w 12191948"/>
                <a:gd name="connsiteY2052" fmla="*/ 2090400 h 3134257"/>
                <a:gd name="connsiteX2053" fmla="*/ 10396708 w 12191948"/>
                <a:gd name="connsiteY2053" fmla="*/ 2098469 h 3134257"/>
                <a:gd name="connsiteX2054" fmla="*/ 10355831 w 12191948"/>
                <a:gd name="connsiteY2054" fmla="*/ 2082853 h 3134257"/>
                <a:gd name="connsiteX2055" fmla="*/ 10378566 w 12191948"/>
                <a:gd name="connsiteY2055" fmla="*/ 2082853 h 3134257"/>
                <a:gd name="connsiteX2056" fmla="*/ 1851303 w 12191948"/>
                <a:gd name="connsiteY2056" fmla="*/ 2077649 h 3134257"/>
                <a:gd name="connsiteX2057" fmla="*/ 1857591 w 12191948"/>
                <a:gd name="connsiteY2057" fmla="*/ 2079990 h 3134257"/>
                <a:gd name="connsiteX2058" fmla="*/ 1854932 w 12191948"/>
                <a:gd name="connsiteY2058" fmla="*/ 2084417 h 3134257"/>
                <a:gd name="connsiteX2059" fmla="*/ 1853965 w 12191948"/>
                <a:gd name="connsiteY2059" fmla="*/ 2083114 h 3134257"/>
                <a:gd name="connsiteX2060" fmla="*/ 1837032 w 12191948"/>
                <a:gd name="connsiteY2060" fmla="*/ 2079731 h 3134257"/>
                <a:gd name="connsiteX2061" fmla="*/ 8847703 w 12191948"/>
                <a:gd name="connsiteY2061" fmla="*/ 2075567 h 3134257"/>
                <a:gd name="connsiteX2062" fmla="*/ 8905029 w 12191948"/>
                <a:gd name="connsiteY2062" fmla="*/ 2089359 h 3134257"/>
                <a:gd name="connsiteX2063" fmla="*/ 8926314 w 12191948"/>
                <a:gd name="connsiteY2063" fmla="*/ 2102892 h 3134257"/>
                <a:gd name="connsiteX2064" fmla="*/ 8887372 w 12191948"/>
                <a:gd name="connsiteY2064" fmla="*/ 2101331 h 3134257"/>
                <a:gd name="connsiteX2065" fmla="*/ 8893419 w 12191948"/>
                <a:gd name="connsiteY2065" fmla="*/ 2104455 h 3134257"/>
                <a:gd name="connsiteX2066" fmla="*/ 8897532 w 12191948"/>
                <a:gd name="connsiteY2066" fmla="*/ 2114865 h 3134257"/>
                <a:gd name="connsiteX2067" fmla="*/ 8877214 w 12191948"/>
                <a:gd name="connsiteY2067" fmla="*/ 2110961 h 3134257"/>
                <a:gd name="connsiteX2068" fmla="*/ 8876488 w 12191948"/>
                <a:gd name="connsiteY2068" fmla="*/ 2110702 h 3134257"/>
                <a:gd name="connsiteX2069" fmla="*/ 8882293 w 12191948"/>
                <a:gd name="connsiteY2069" fmla="*/ 2101331 h 3134257"/>
                <a:gd name="connsiteX2070" fmla="*/ 8887372 w 12191948"/>
                <a:gd name="connsiteY2070" fmla="*/ 2101331 h 3134257"/>
                <a:gd name="connsiteX2071" fmla="*/ 8880358 w 12191948"/>
                <a:gd name="connsiteY2071" fmla="*/ 2098990 h 3134257"/>
                <a:gd name="connsiteX2072" fmla="*/ 8865845 w 12191948"/>
                <a:gd name="connsiteY2072" fmla="*/ 2096908 h 3134257"/>
                <a:gd name="connsiteX2073" fmla="*/ 8865119 w 12191948"/>
                <a:gd name="connsiteY2073" fmla="*/ 2096647 h 3134257"/>
                <a:gd name="connsiteX2074" fmla="*/ 8840690 w 12191948"/>
                <a:gd name="connsiteY2074" fmla="*/ 2081294 h 3134257"/>
                <a:gd name="connsiteX2075" fmla="*/ 8842866 w 12191948"/>
                <a:gd name="connsiteY2075" fmla="*/ 2081294 h 3134257"/>
                <a:gd name="connsiteX2076" fmla="*/ 8847703 w 12191948"/>
                <a:gd name="connsiteY2076" fmla="*/ 2075567 h 3134257"/>
                <a:gd name="connsiteX2077" fmla="*/ 10336963 w 12191948"/>
                <a:gd name="connsiteY2077" fmla="*/ 2074525 h 3134257"/>
                <a:gd name="connsiteX2078" fmla="*/ 10347849 w 12191948"/>
                <a:gd name="connsiteY2078" fmla="*/ 2080512 h 3134257"/>
                <a:gd name="connsiteX2079" fmla="*/ 10334060 w 12191948"/>
                <a:gd name="connsiteY2079" fmla="*/ 2077908 h 3134257"/>
                <a:gd name="connsiteX2080" fmla="*/ 4623490 w 12191948"/>
                <a:gd name="connsiteY2080" fmla="*/ 2072079 h 3134257"/>
                <a:gd name="connsiteX2081" fmla="*/ 4679615 w 12191948"/>
                <a:gd name="connsiteY2081" fmla="*/ 2095868 h 3134257"/>
                <a:gd name="connsiteX2082" fmla="*/ 4594714 w 12191948"/>
                <a:gd name="connsiteY2082" fmla="*/ 2075826 h 3134257"/>
                <a:gd name="connsiteX2083" fmla="*/ 4623490 w 12191948"/>
                <a:gd name="connsiteY2083" fmla="*/ 2072079 h 3134257"/>
                <a:gd name="connsiteX2084" fmla="*/ 8443520 w 12191948"/>
                <a:gd name="connsiteY2084" fmla="*/ 2071143 h 3134257"/>
                <a:gd name="connsiteX2085" fmla="*/ 8416915 w 12191948"/>
                <a:gd name="connsiteY2085" fmla="*/ 2071143 h 3134257"/>
                <a:gd name="connsiteX2086" fmla="*/ 7689338 w 12191948"/>
                <a:gd name="connsiteY2086" fmla="*/ 2070102 h 3134257"/>
                <a:gd name="connsiteX2087" fmla="*/ 7689966 w 12191948"/>
                <a:gd name="connsiteY2087" fmla="*/ 2070509 h 3134257"/>
                <a:gd name="connsiteX2088" fmla="*/ 7712022 w 12191948"/>
                <a:gd name="connsiteY2088" fmla="*/ 2074212 h 3134257"/>
                <a:gd name="connsiteX2089" fmla="*/ 7719572 w 12191948"/>
                <a:gd name="connsiteY2089" fmla="*/ 2089621 h 3134257"/>
                <a:gd name="connsiteX2090" fmla="*/ 7689966 w 12191948"/>
                <a:gd name="connsiteY2090" fmla="*/ 2070509 h 3134257"/>
                <a:gd name="connsiteX2091" fmla="*/ 7689096 w 12191948"/>
                <a:gd name="connsiteY2091" fmla="*/ 2070362 h 3134257"/>
                <a:gd name="connsiteX2092" fmla="*/ 10297294 w 12191948"/>
                <a:gd name="connsiteY2092" fmla="*/ 2069321 h 3134257"/>
                <a:gd name="connsiteX2093" fmla="*/ 10297294 w 12191948"/>
                <a:gd name="connsiteY2093" fmla="*/ 2071143 h 3134257"/>
                <a:gd name="connsiteX2094" fmla="*/ 10294151 w 12191948"/>
                <a:gd name="connsiteY2094" fmla="*/ 2069580 h 3134257"/>
                <a:gd name="connsiteX2095" fmla="*/ 4825226 w 12191948"/>
                <a:gd name="connsiteY2095" fmla="*/ 2068802 h 3134257"/>
                <a:gd name="connsiteX2096" fmla="*/ 4839015 w 12191948"/>
                <a:gd name="connsiteY2096" fmla="*/ 2072966 h 3134257"/>
                <a:gd name="connsiteX2097" fmla="*/ 4856430 w 12191948"/>
                <a:gd name="connsiteY2097" fmla="*/ 2072966 h 3134257"/>
                <a:gd name="connsiteX2098" fmla="*/ 4858848 w 12191948"/>
                <a:gd name="connsiteY2098" fmla="*/ 2075307 h 3134257"/>
                <a:gd name="connsiteX2099" fmla="*/ 4839498 w 12191948"/>
                <a:gd name="connsiteY2099" fmla="*/ 2075307 h 3134257"/>
                <a:gd name="connsiteX2100" fmla="*/ 4825226 w 12191948"/>
                <a:gd name="connsiteY2100" fmla="*/ 2068802 h 3134257"/>
                <a:gd name="connsiteX2101" fmla="*/ 7840030 w 12191948"/>
                <a:gd name="connsiteY2101" fmla="*/ 2068021 h 3134257"/>
                <a:gd name="connsiteX2102" fmla="*/ 7853575 w 12191948"/>
                <a:gd name="connsiteY2102" fmla="*/ 2074007 h 3134257"/>
                <a:gd name="connsiteX2103" fmla="*/ 7840754 w 12191948"/>
                <a:gd name="connsiteY2103" fmla="*/ 2074007 h 3134257"/>
                <a:gd name="connsiteX2104" fmla="*/ 9434749 w 12191948"/>
                <a:gd name="connsiteY2104" fmla="*/ 2067239 h 3134257"/>
                <a:gd name="connsiteX2105" fmla="*/ 9498120 w 12191948"/>
                <a:gd name="connsiteY2105" fmla="*/ 2075567 h 3134257"/>
                <a:gd name="connsiteX2106" fmla="*/ 9502234 w 12191948"/>
                <a:gd name="connsiteY2106" fmla="*/ 2115906 h 3134257"/>
                <a:gd name="connsiteX2107" fmla="*/ 9438619 w 12191948"/>
                <a:gd name="connsiteY2107" fmla="*/ 2089882 h 3134257"/>
                <a:gd name="connsiteX2108" fmla="*/ 9439345 w 12191948"/>
                <a:gd name="connsiteY2108" fmla="*/ 2089882 h 3134257"/>
                <a:gd name="connsiteX2109" fmla="*/ 9434749 w 12191948"/>
                <a:gd name="connsiteY2109" fmla="*/ 2067239 h 3134257"/>
                <a:gd name="connsiteX2110" fmla="*/ 6364313 w 12191948"/>
                <a:gd name="connsiteY2110" fmla="*/ 2064898 h 3134257"/>
                <a:gd name="connsiteX2111" fmla="*/ 6378100 w 12191948"/>
                <a:gd name="connsiteY2111" fmla="*/ 2068280 h 3134257"/>
                <a:gd name="connsiteX2112" fmla="*/ 6377135 w 12191948"/>
                <a:gd name="connsiteY2112" fmla="*/ 2068280 h 3134257"/>
                <a:gd name="connsiteX2113" fmla="*/ 6379311 w 12191948"/>
                <a:gd name="connsiteY2113" fmla="*/ 2075047 h 3134257"/>
                <a:gd name="connsiteX2114" fmla="*/ 6359961 w 12191948"/>
                <a:gd name="connsiteY2114" fmla="*/ 2068539 h 3134257"/>
                <a:gd name="connsiteX2115" fmla="*/ 6364313 w 12191948"/>
                <a:gd name="connsiteY2115" fmla="*/ 2064898 h 3134257"/>
                <a:gd name="connsiteX2116" fmla="*/ 6494447 w 12191948"/>
                <a:gd name="connsiteY2116" fmla="*/ 2064898 h 3134257"/>
                <a:gd name="connsiteX2117" fmla="*/ 6498075 w 12191948"/>
                <a:gd name="connsiteY2117" fmla="*/ 2068021 h 3134257"/>
                <a:gd name="connsiteX2118" fmla="*/ 6486948 w 12191948"/>
                <a:gd name="connsiteY2118" fmla="*/ 2068021 h 3134257"/>
                <a:gd name="connsiteX2119" fmla="*/ 6483319 w 12191948"/>
                <a:gd name="connsiteY2119" fmla="*/ 2064898 h 3134257"/>
                <a:gd name="connsiteX2120" fmla="*/ 9231084 w 12191948"/>
                <a:gd name="connsiteY2120" fmla="*/ 2064116 h 3134257"/>
                <a:gd name="connsiteX2121" fmla="*/ 9262771 w 12191948"/>
                <a:gd name="connsiteY2121" fmla="*/ 2066980 h 3134257"/>
                <a:gd name="connsiteX2122" fmla="*/ 9259869 w 12191948"/>
                <a:gd name="connsiteY2122" fmla="*/ 2079472 h 3134257"/>
                <a:gd name="connsiteX2123" fmla="*/ 9235680 w 12191948"/>
                <a:gd name="connsiteY2123" fmla="*/ 2077908 h 3134257"/>
                <a:gd name="connsiteX2124" fmla="*/ 9235680 w 12191948"/>
                <a:gd name="connsiteY2124" fmla="*/ 2077649 h 3134257"/>
                <a:gd name="connsiteX2125" fmla="*/ 9231084 w 12191948"/>
                <a:gd name="connsiteY2125" fmla="*/ 2064116 h 3134257"/>
                <a:gd name="connsiteX2126" fmla="*/ 7643138 w 12191948"/>
                <a:gd name="connsiteY2126" fmla="*/ 2063856 h 3134257"/>
                <a:gd name="connsiteX2127" fmla="*/ 7684741 w 12191948"/>
                <a:gd name="connsiteY2127" fmla="*/ 2096647 h 3134257"/>
                <a:gd name="connsiteX2128" fmla="*/ 7706268 w 12191948"/>
                <a:gd name="connsiteY2128" fmla="*/ 2119811 h 3134257"/>
                <a:gd name="connsiteX2129" fmla="*/ 7706027 w 12191948"/>
                <a:gd name="connsiteY2129" fmla="*/ 2120070 h 3134257"/>
                <a:gd name="connsiteX2130" fmla="*/ 7686917 w 12191948"/>
                <a:gd name="connsiteY2130" fmla="*/ 2122412 h 3134257"/>
                <a:gd name="connsiteX2131" fmla="*/ 7601293 w 12191948"/>
                <a:gd name="connsiteY2131" fmla="*/ 2100810 h 3134257"/>
                <a:gd name="connsiteX2132" fmla="*/ 7562107 w 12191948"/>
                <a:gd name="connsiteY2132" fmla="*/ 2094827 h 3134257"/>
                <a:gd name="connsiteX2133" fmla="*/ 7557754 w 12191948"/>
                <a:gd name="connsiteY2133" fmla="*/ 2080512 h 3134257"/>
                <a:gd name="connsiteX2134" fmla="*/ 7622337 w 12191948"/>
                <a:gd name="connsiteY2134" fmla="*/ 2093786 h 3134257"/>
                <a:gd name="connsiteX2135" fmla="*/ 7643138 w 12191948"/>
                <a:gd name="connsiteY2135" fmla="*/ 2063856 h 3134257"/>
                <a:gd name="connsiteX2136" fmla="*/ 4513201 w 12191948"/>
                <a:gd name="connsiteY2136" fmla="*/ 2058651 h 3134257"/>
                <a:gd name="connsiteX2137" fmla="*/ 4523358 w 12191948"/>
                <a:gd name="connsiteY2137" fmla="*/ 2062294 h 3134257"/>
                <a:gd name="connsiteX2138" fmla="*/ 4521182 w 12191948"/>
                <a:gd name="connsiteY2138" fmla="*/ 2062294 h 3134257"/>
                <a:gd name="connsiteX2139" fmla="*/ 4510539 w 12191948"/>
                <a:gd name="connsiteY2139" fmla="*/ 2059170 h 3134257"/>
                <a:gd name="connsiteX2140" fmla="*/ 6544517 w 12191948"/>
                <a:gd name="connsiteY2140" fmla="*/ 2058392 h 3134257"/>
                <a:gd name="connsiteX2141" fmla="*/ 6544517 w 12191948"/>
                <a:gd name="connsiteY2141" fmla="*/ 2059433 h 3134257"/>
                <a:gd name="connsiteX2142" fmla="*/ 6561206 w 12191948"/>
                <a:gd name="connsiteY2142" fmla="*/ 2065416 h 3134257"/>
                <a:gd name="connsiteX2143" fmla="*/ 6547175 w 12191948"/>
                <a:gd name="connsiteY2143" fmla="*/ 2068021 h 3134257"/>
                <a:gd name="connsiteX2144" fmla="*/ 6533389 w 12191948"/>
                <a:gd name="connsiteY2144" fmla="*/ 2064376 h 3134257"/>
                <a:gd name="connsiteX2145" fmla="*/ 6526857 w 12191948"/>
                <a:gd name="connsiteY2145" fmla="*/ 2058392 h 3134257"/>
                <a:gd name="connsiteX2146" fmla="*/ 6531454 w 12191948"/>
                <a:gd name="connsiteY2146" fmla="*/ 2058392 h 3134257"/>
                <a:gd name="connsiteX2147" fmla="*/ 6544517 w 12191948"/>
                <a:gd name="connsiteY2147" fmla="*/ 2058392 h 3134257"/>
                <a:gd name="connsiteX2148" fmla="*/ 7943555 w 12191948"/>
                <a:gd name="connsiteY2148" fmla="*/ 2056829 h 3134257"/>
                <a:gd name="connsiteX2149" fmla="*/ 7947295 w 12191948"/>
                <a:gd name="connsiteY2149" fmla="*/ 2058182 h 3134257"/>
                <a:gd name="connsiteX2150" fmla="*/ 7972581 w 12191948"/>
                <a:gd name="connsiteY2150" fmla="*/ 2064376 h 3134257"/>
                <a:gd name="connsiteX2151" fmla="*/ 7970887 w 12191948"/>
                <a:gd name="connsiteY2151" fmla="*/ 2066720 h 3134257"/>
                <a:gd name="connsiteX2152" fmla="*/ 7947295 w 12191948"/>
                <a:gd name="connsiteY2152" fmla="*/ 2058182 h 3134257"/>
                <a:gd name="connsiteX2153" fmla="*/ 7942829 w 12191948"/>
                <a:gd name="connsiteY2153" fmla="*/ 2057088 h 3134257"/>
                <a:gd name="connsiteX2154" fmla="*/ 1896051 w 12191948"/>
                <a:gd name="connsiteY2154" fmla="*/ 2056570 h 3134257"/>
                <a:gd name="connsiteX2155" fmla="*/ 1916610 w 12191948"/>
                <a:gd name="connsiteY2155" fmla="*/ 2060733 h 3134257"/>
                <a:gd name="connsiteX2156" fmla="*/ 1928705 w 12191948"/>
                <a:gd name="connsiteY2156" fmla="*/ 2070621 h 3134257"/>
                <a:gd name="connsiteX2157" fmla="*/ 1919512 w 12191948"/>
                <a:gd name="connsiteY2157" fmla="*/ 2085976 h 3134257"/>
                <a:gd name="connsiteX2158" fmla="*/ 1917821 w 12191948"/>
                <a:gd name="connsiteY2158" fmla="*/ 2084676 h 3134257"/>
                <a:gd name="connsiteX2159" fmla="*/ 1890728 w 12191948"/>
                <a:gd name="connsiteY2159" fmla="*/ 2060474 h 3134257"/>
                <a:gd name="connsiteX2160" fmla="*/ 1896051 w 12191948"/>
                <a:gd name="connsiteY2160" fmla="*/ 2056570 h 3134257"/>
                <a:gd name="connsiteX2161" fmla="*/ 10395014 w 12191948"/>
                <a:gd name="connsiteY2161" fmla="*/ 2051884 h 3134257"/>
                <a:gd name="connsiteX2162" fmla="*/ 10401787 w 12191948"/>
                <a:gd name="connsiteY2162" fmla="*/ 2053447 h 3134257"/>
                <a:gd name="connsiteX2163" fmla="*/ 10400578 w 12191948"/>
                <a:gd name="connsiteY2163" fmla="*/ 2058129 h 3134257"/>
                <a:gd name="connsiteX2164" fmla="*/ 10384615 w 12191948"/>
                <a:gd name="connsiteY2164" fmla="*/ 2055788 h 3134257"/>
                <a:gd name="connsiteX2165" fmla="*/ 10395258 w 12191948"/>
                <a:gd name="connsiteY2165" fmla="*/ 2052925 h 3134257"/>
                <a:gd name="connsiteX2166" fmla="*/ 8446479 w 12191948"/>
                <a:gd name="connsiteY2166" fmla="*/ 2050116 h 3134257"/>
                <a:gd name="connsiteX2167" fmla="*/ 8471578 w 12191948"/>
                <a:gd name="connsiteY2167" fmla="*/ 2053706 h 3134257"/>
                <a:gd name="connsiteX2168" fmla="*/ 8473272 w 12191948"/>
                <a:gd name="connsiteY2168" fmla="*/ 2069321 h 3134257"/>
                <a:gd name="connsiteX2169" fmla="*/ 8445699 w 12191948"/>
                <a:gd name="connsiteY2169" fmla="*/ 2071143 h 3134257"/>
                <a:gd name="connsiteX2170" fmla="*/ 8445455 w 12191948"/>
                <a:gd name="connsiteY2170" fmla="*/ 2071143 h 3134257"/>
                <a:gd name="connsiteX2171" fmla="*/ 8441344 w 12191948"/>
                <a:gd name="connsiteY2171" fmla="*/ 2065157 h 3134257"/>
                <a:gd name="connsiteX2172" fmla="*/ 8446479 w 12191948"/>
                <a:gd name="connsiteY2172" fmla="*/ 2050116 h 3134257"/>
                <a:gd name="connsiteX2173" fmla="*/ 10251097 w 12191948"/>
                <a:gd name="connsiteY2173" fmla="*/ 2050064 h 3134257"/>
                <a:gd name="connsiteX2174" fmla="*/ 10245048 w 12191948"/>
                <a:gd name="connsiteY2174" fmla="*/ 2059433 h 3134257"/>
                <a:gd name="connsiteX2175" fmla="*/ 10233682 w 12191948"/>
                <a:gd name="connsiteY2175" fmla="*/ 2059433 h 3134257"/>
                <a:gd name="connsiteX2176" fmla="*/ 10233438 w 12191948"/>
                <a:gd name="connsiteY2176" fmla="*/ 2058392 h 3134257"/>
                <a:gd name="connsiteX2177" fmla="*/ 10231261 w 12191948"/>
                <a:gd name="connsiteY2177" fmla="*/ 2053447 h 3134257"/>
                <a:gd name="connsiteX2178" fmla="*/ 10251097 w 12191948"/>
                <a:gd name="connsiteY2178" fmla="*/ 2050064 h 3134257"/>
                <a:gd name="connsiteX2179" fmla="*/ 8129560 w 12191948"/>
                <a:gd name="connsiteY2179" fmla="*/ 2049543 h 3134257"/>
                <a:gd name="connsiteX2180" fmla="*/ 8156892 w 12191948"/>
                <a:gd name="connsiteY2180" fmla="*/ 2055006 h 3134257"/>
                <a:gd name="connsiteX2181" fmla="*/ 8138268 w 12191948"/>
                <a:gd name="connsiteY2181" fmla="*/ 2067239 h 3134257"/>
                <a:gd name="connsiteX2182" fmla="*/ 8116311 w 12191948"/>
                <a:gd name="connsiteY2182" fmla="*/ 2056075 h 3134257"/>
                <a:gd name="connsiteX2183" fmla="*/ 8116256 w 12191948"/>
                <a:gd name="connsiteY2183" fmla="*/ 2056309 h 3134257"/>
                <a:gd name="connsiteX2184" fmla="*/ 8116256 w 12191948"/>
                <a:gd name="connsiteY2184" fmla="*/ 2056047 h 3134257"/>
                <a:gd name="connsiteX2185" fmla="*/ 8116311 w 12191948"/>
                <a:gd name="connsiteY2185" fmla="*/ 2056075 h 3134257"/>
                <a:gd name="connsiteX2186" fmla="*/ 8117648 w 12191948"/>
                <a:gd name="connsiteY2186" fmla="*/ 2050389 h 3134257"/>
                <a:gd name="connsiteX2187" fmla="*/ 8129560 w 12191948"/>
                <a:gd name="connsiteY2187" fmla="*/ 2049543 h 3134257"/>
                <a:gd name="connsiteX2188" fmla="*/ 2744810 w 12191948"/>
                <a:gd name="connsiteY2188" fmla="*/ 2049282 h 3134257"/>
                <a:gd name="connsiteX2189" fmla="*/ 2769965 w 12191948"/>
                <a:gd name="connsiteY2189" fmla="*/ 2051884 h 3134257"/>
                <a:gd name="connsiteX2190" fmla="*/ 2765613 w 12191948"/>
                <a:gd name="connsiteY2190" fmla="*/ 2066720 h 3134257"/>
                <a:gd name="connsiteX2191" fmla="*/ 2747712 w 12191948"/>
                <a:gd name="connsiteY2191" fmla="*/ 2063856 h 3134257"/>
                <a:gd name="connsiteX2192" fmla="*/ 2744810 w 12191948"/>
                <a:gd name="connsiteY2192" fmla="*/ 2049282 h 3134257"/>
                <a:gd name="connsiteX2193" fmla="*/ 5026714 w 12191948"/>
                <a:gd name="connsiteY2193" fmla="*/ 2048501 h 3134257"/>
                <a:gd name="connsiteX2194" fmla="*/ 5102663 w 12191948"/>
                <a:gd name="connsiteY2194" fmla="*/ 2062294 h 3134257"/>
                <a:gd name="connsiteX2195" fmla="*/ 5102181 w 12191948"/>
                <a:gd name="connsiteY2195" fmla="*/ 2062294 h 3134257"/>
                <a:gd name="connsiteX2196" fmla="*/ 5026714 w 12191948"/>
                <a:gd name="connsiteY2196" fmla="*/ 2048501 h 3134257"/>
                <a:gd name="connsiteX2197" fmla="*/ 7575652 w 12191948"/>
                <a:gd name="connsiteY2197" fmla="*/ 2048241 h 3134257"/>
                <a:gd name="connsiteX2198" fmla="*/ 7598390 w 12191948"/>
                <a:gd name="connsiteY2198" fmla="*/ 2062294 h 3134257"/>
                <a:gd name="connsiteX2199" fmla="*/ 7535984 w 12191948"/>
                <a:gd name="connsiteY2199" fmla="*/ 2057611 h 3134257"/>
                <a:gd name="connsiteX2200" fmla="*/ 7525100 w 12191948"/>
                <a:gd name="connsiteY2200" fmla="*/ 2051105 h 3134257"/>
                <a:gd name="connsiteX2201" fmla="*/ 7575652 w 12191948"/>
                <a:gd name="connsiteY2201" fmla="*/ 2048241 h 3134257"/>
                <a:gd name="connsiteX2202" fmla="*/ 9526422 w 12191948"/>
                <a:gd name="connsiteY2202" fmla="*/ 2047982 h 3134257"/>
                <a:gd name="connsiteX2203" fmla="*/ 9587133 w 12191948"/>
                <a:gd name="connsiteY2203" fmla="*/ 2069843 h 3134257"/>
                <a:gd name="connsiteX2204" fmla="*/ 9585441 w 12191948"/>
                <a:gd name="connsiteY2204" fmla="*/ 2082335 h 3134257"/>
                <a:gd name="connsiteX2205" fmla="*/ 9546497 w 12191948"/>
                <a:gd name="connsiteY2205" fmla="*/ 2071402 h 3134257"/>
                <a:gd name="connsiteX2206" fmla="*/ 9547223 w 12191948"/>
                <a:gd name="connsiteY2206" fmla="*/ 2071402 h 3134257"/>
                <a:gd name="connsiteX2207" fmla="*/ 9526422 w 12191948"/>
                <a:gd name="connsiteY2207" fmla="*/ 2047982 h 3134257"/>
                <a:gd name="connsiteX2208" fmla="*/ 8773931 w 12191948"/>
                <a:gd name="connsiteY2208" fmla="*/ 2046160 h 3134257"/>
                <a:gd name="connsiteX2209" fmla="*/ 8825451 w 12191948"/>
                <a:gd name="connsiteY2209" fmla="*/ 2056570 h 3134257"/>
                <a:gd name="connsiteX2210" fmla="*/ 8824001 w 12191948"/>
                <a:gd name="connsiteY2210" fmla="*/ 2063856 h 3134257"/>
                <a:gd name="connsiteX2211" fmla="*/ 8775625 w 12191948"/>
                <a:gd name="connsiteY2211" fmla="*/ 2057351 h 3134257"/>
                <a:gd name="connsiteX2212" fmla="*/ 8768852 w 12191948"/>
                <a:gd name="connsiteY2212" fmla="*/ 2050843 h 3134257"/>
                <a:gd name="connsiteX2213" fmla="*/ 8773689 w 12191948"/>
                <a:gd name="connsiteY2213" fmla="*/ 2046160 h 3134257"/>
                <a:gd name="connsiteX2214" fmla="*/ 7843656 w 12191948"/>
                <a:gd name="connsiteY2214" fmla="*/ 2042255 h 3134257"/>
                <a:gd name="connsiteX2215" fmla="*/ 7940408 w 12191948"/>
                <a:gd name="connsiteY2215" fmla="*/ 2056570 h 3134257"/>
                <a:gd name="connsiteX2216" fmla="*/ 7881633 w 12191948"/>
                <a:gd name="connsiteY2216" fmla="*/ 2068539 h 3134257"/>
                <a:gd name="connsiteX2217" fmla="*/ 7881633 w 12191948"/>
                <a:gd name="connsiteY2217" fmla="*/ 2068802 h 3134257"/>
                <a:gd name="connsiteX2218" fmla="*/ 7843656 w 12191948"/>
                <a:gd name="connsiteY2218" fmla="*/ 2042255 h 3134257"/>
                <a:gd name="connsiteX2219" fmla="*/ 8272269 w 12191948"/>
                <a:gd name="connsiteY2219" fmla="*/ 2041996 h 3134257"/>
                <a:gd name="connsiteX2220" fmla="*/ 8272269 w 12191948"/>
                <a:gd name="connsiteY2220" fmla="*/ 2045378 h 3134257"/>
                <a:gd name="connsiteX2221" fmla="*/ 8260417 w 12191948"/>
                <a:gd name="connsiteY2221" fmla="*/ 2045378 h 3134257"/>
                <a:gd name="connsiteX2222" fmla="*/ 8259691 w 12191948"/>
                <a:gd name="connsiteY2222" fmla="*/ 2041996 h 3134257"/>
                <a:gd name="connsiteX2223" fmla="*/ 5608195 w 12191948"/>
                <a:gd name="connsiteY2223" fmla="*/ 2039392 h 3134257"/>
                <a:gd name="connsiteX2224" fmla="*/ 5632384 w 12191948"/>
                <a:gd name="connsiteY2224" fmla="*/ 2043296 h 3134257"/>
                <a:gd name="connsiteX2225" fmla="*/ 5629963 w 12191948"/>
                <a:gd name="connsiteY2225" fmla="*/ 2053706 h 3134257"/>
                <a:gd name="connsiteX2226" fmla="*/ 5611098 w 12191948"/>
                <a:gd name="connsiteY2226" fmla="*/ 2050064 h 3134257"/>
                <a:gd name="connsiteX2227" fmla="*/ 5610613 w 12191948"/>
                <a:gd name="connsiteY2227" fmla="*/ 2053186 h 3134257"/>
                <a:gd name="connsiteX2228" fmla="*/ 5608195 w 12191948"/>
                <a:gd name="connsiteY2228" fmla="*/ 2039392 h 3134257"/>
                <a:gd name="connsiteX2229" fmla="*/ 3215026 w 12191948"/>
                <a:gd name="connsiteY2229" fmla="*/ 2038092 h 3134257"/>
                <a:gd name="connsiteX2230" fmla="*/ 3217928 w 12191948"/>
                <a:gd name="connsiteY2230" fmla="*/ 2040954 h 3134257"/>
                <a:gd name="connsiteX2231" fmla="*/ 3212367 w 12191948"/>
                <a:gd name="connsiteY2231" fmla="*/ 2039392 h 3134257"/>
                <a:gd name="connsiteX2232" fmla="*/ 9342593 w 12191948"/>
                <a:gd name="connsiteY2232" fmla="*/ 2036009 h 3134257"/>
                <a:gd name="connsiteX2233" fmla="*/ 9344284 w 12191948"/>
                <a:gd name="connsiteY2233" fmla="*/ 2038872 h 3134257"/>
                <a:gd name="connsiteX2234" fmla="*/ 9335094 w 12191948"/>
                <a:gd name="connsiteY2234" fmla="*/ 2040695 h 3134257"/>
                <a:gd name="connsiteX2235" fmla="*/ 9330256 w 12191948"/>
                <a:gd name="connsiteY2235" fmla="*/ 2036009 h 3134257"/>
                <a:gd name="connsiteX2236" fmla="*/ 4338805 w 12191948"/>
                <a:gd name="connsiteY2236" fmla="*/ 2033668 h 3134257"/>
                <a:gd name="connsiteX2237" fmla="*/ 4358638 w 12191948"/>
                <a:gd name="connsiteY2237" fmla="*/ 2034968 h 3134257"/>
                <a:gd name="connsiteX2238" fmla="*/ 4364202 w 12191948"/>
                <a:gd name="connsiteY2238" fmla="*/ 2042515 h 3134257"/>
                <a:gd name="connsiteX2239" fmla="*/ 4343643 w 12191948"/>
                <a:gd name="connsiteY2239" fmla="*/ 2039654 h 3134257"/>
                <a:gd name="connsiteX2240" fmla="*/ 4338805 w 12191948"/>
                <a:gd name="connsiteY2240" fmla="*/ 2033668 h 3134257"/>
                <a:gd name="connsiteX2241" fmla="*/ 8679596 w 12191948"/>
                <a:gd name="connsiteY2241" fmla="*/ 2028721 h 3134257"/>
                <a:gd name="connsiteX2242" fmla="*/ 8683710 w 12191948"/>
                <a:gd name="connsiteY2242" fmla="*/ 2033668 h 3134257"/>
                <a:gd name="connsiteX2243" fmla="*/ 8678387 w 12191948"/>
                <a:gd name="connsiteY2243" fmla="*/ 2033668 h 3134257"/>
                <a:gd name="connsiteX2244" fmla="*/ 8670405 w 12191948"/>
                <a:gd name="connsiteY2244" fmla="*/ 2028721 h 3134257"/>
                <a:gd name="connsiteX2245" fmla="*/ 4717107 w 12191948"/>
                <a:gd name="connsiteY2245" fmla="*/ 2027941 h 3134257"/>
                <a:gd name="connsiteX2246" fmla="*/ 4717107 w 12191948"/>
                <a:gd name="connsiteY2246" fmla="*/ 2028485 h 3134257"/>
                <a:gd name="connsiteX2247" fmla="*/ 4727506 w 12191948"/>
                <a:gd name="connsiteY2247" fmla="*/ 2028721 h 3134257"/>
                <a:gd name="connsiteX2248" fmla="*/ 4722912 w 12191948"/>
                <a:gd name="connsiteY2248" fmla="*/ 2032368 h 3134257"/>
                <a:gd name="connsiteX2249" fmla="*/ 4717107 w 12191948"/>
                <a:gd name="connsiteY2249" fmla="*/ 2032368 h 3134257"/>
                <a:gd name="connsiteX2250" fmla="*/ 4717107 w 12191948"/>
                <a:gd name="connsiteY2250" fmla="*/ 2028485 h 3134257"/>
                <a:gd name="connsiteX2251" fmla="*/ 4716139 w 12191948"/>
                <a:gd name="connsiteY2251" fmla="*/ 2028462 h 3134257"/>
                <a:gd name="connsiteX2252" fmla="*/ 8532050 w 12191948"/>
                <a:gd name="connsiteY2252" fmla="*/ 2018834 h 3134257"/>
                <a:gd name="connsiteX2253" fmla="*/ 8622271 w 12191948"/>
                <a:gd name="connsiteY2253" fmla="*/ 2030545 h 3134257"/>
                <a:gd name="connsiteX2254" fmla="*/ 8626626 w 12191948"/>
                <a:gd name="connsiteY2254" fmla="*/ 2030545 h 3134257"/>
                <a:gd name="connsiteX2255" fmla="*/ 8622029 w 12191948"/>
                <a:gd name="connsiteY2255" fmla="*/ 2028982 h 3134257"/>
                <a:gd name="connsiteX2256" fmla="*/ 8641863 w 12191948"/>
                <a:gd name="connsiteY2256" fmla="*/ 2022735 h 3134257"/>
                <a:gd name="connsiteX2257" fmla="*/ 8690239 w 12191948"/>
                <a:gd name="connsiteY2257" fmla="*/ 2053186 h 3134257"/>
                <a:gd name="connsiteX2258" fmla="*/ 8652505 w 12191948"/>
                <a:gd name="connsiteY2258" fmla="*/ 2055529 h 3134257"/>
                <a:gd name="connsiteX2259" fmla="*/ 8758450 w 12191948"/>
                <a:gd name="connsiteY2259" fmla="*/ 2075307 h 3134257"/>
                <a:gd name="connsiteX2260" fmla="*/ 8786023 w 12191948"/>
                <a:gd name="connsiteY2260" fmla="*/ 2082594 h 3134257"/>
                <a:gd name="connsiteX2261" fmla="*/ 8834399 w 12191948"/>
                <a:gd name="connsiteY2261" fmla="*/ 2104455 h 3134257"/>
                <a:gd name="connsiteX2262" fmla="*/ 8838513 w 12191948"/>
                <a:gd name="connsiteY2262" fmla="*/ 2106016 h 3134257"/>
                <a:gd name="connsiteX2263" fmla="*/ 8834399 w 12191948"/>
                <a:gd name="connsiteY2263" fmla="*/ 2106016 h 3134257"/>
                <a:gd name="connsiteX2264" fmla="*/ 8765464 w 12191948"/>
                <a:gd name="connsiteY2264" fmla="*/ 2106016 h 3134257"/>
                <a:gd name="connsiteX2265" fmla="*/ 8673308 w 12191948"/>
                <a:gd name="connsiteY2265" fmla="*/ 2094565 h 3134257"/>
                <a:gd name="connsiteX2266" fmla="*/ 8528906 w 12191948"/>
                <a:gd name="connsiteY2266" fmla="*/ 2045900 h 3134257"/>
                <a:gd name="connsiteX2267" fmla="*/ 8533743 w 12191948"/>
                <a:gd name="connsiteY2267" fmla="*/ 2034709 h 3134257"/>
                <a:gd name="connsiteX2268" fmla="*/ 8532050 w 12191948"/>
                <a:gd name="connsiteY2268" fmla="*/ 2018834 h 3134257"/>
                <a:gd name="connsiteX2269" fmla="*/ 8417292 w 12191948"/>
                <a:gd name="connsiteY2269" fmla="*/ 2017779 h 3134257"/>
                <a:gd name="connsiteX2270" fmla="*/ 8436506 w 12191948"/>
                <a:gd name="connsiteY2270" fmla="*/ 2022998 h 3134257"/>
                <a:gd name="connsiteX2271" fmla="*/ 8445940 w 12191948"/>
                <a:gd name="connsiteY2271" fmla="*/ 2032104 h 3134257"/>
                <a:gd name="connsiteX2272" fmla="*/ 8411109 w 12191948"/>
                <a:gd name="connsiteY2272" fmla="*/ 2026900 h 3134257"/>
                <a:gd name="connsiteX2273" fmla="*/ 8397805 w 12191948"/>
                <a:gd name="connsiteY2273" fmla="*/ 2021694 h 3134257"/>
                <a:gd name="connsiteX2274" fmla="*/ 8417292 w 12191948"/>
                <a:gd name="connsiteY2274" fmla="*/ 2017779 h 3134257"/>
                <a:gd name="connsiteX2275" fmla="*/ 4657603 w 12191948"/>
                <a:gd name="connsiteY2275" fmla="*/ 2016752 h 3134257"/>
                <a:gd name="connsiteX2276" fmla="*/ 4661958 w 12191948"/>
                <a:gd name="connsiteY2276" fmla="*/ 2021956 h 3134257"/>
                <a:gd name="connsiteX2277" fmla="*/ 4650106 w 12191948"/>
                <a:gd name="connsiteY2277" fmla="*/ 2019093 h 3134257"/>
                <a:gd name="connsiteX2278" fmla="*/ 4651798 w 12191948"/>
                <a:gd name="connsiteY2278" fmla="*/ 2016752 h 3134257"/>
                <a:gd name="connsiteX2279" fmla="*/ 4657603 w 12191948"/>
                <a:gd name="connsiteY2279" fmla="*/ 2016752 h 3134257"/>
                <a:gd name="connsiteX2280" fmla="*/ 4260918 w 12191948"/>
                <a:gd name="connsiteY2280" fmla="*/ 2014670 h 3134257"/>
                <a:gd name="connsiteX2281" fmla="*/ 4294540 w 12191948"/>
                <a:gd name="connsiteY2281" fmla="*/ 2020653 h 3134257"/>
                <a:gd name="connsiteX2282" fmla="*/ 4293573 w 12191948"/>
                <a:gd name="connsiteY2282" fmla="*/ 2021176 h 3134257"/>
                <a:gd name="connsiteX2283" fmla="*/ 4294782 w 12191948"/>
                <a:gd name="connsiteY2283" fmla="*/ 2030545 h 3134257"/>
                <a:gd name="connsiteX2284" fmla="*/ 4257775 w 12191948"/>
                <a:gd name="connsiteY2284" fmla="*/ 2024817 h 3134257"/>
                <a:gd name="connsiteX2285" fmla="*/ 4260918 w 12191948"/>
                <a:gd name="connsiteY2285" fmla="*/ 2014670 h 3134257"/>
                <a:gd name="connsiteX2286" fmla="*/ 2000543 w 12191948"/>
                <a:gd name="connsiteY2286" fmla="*/ 2013629 h 3134257"/>
                <a:gd name="connsiteX2287" fmla="*/ 2107697 w 12191948"/>
                <a:gd name="connsiteY2287" fmla="*/ 2030023 h 3134257"/>
                <a:gd name="connsiteX2288" fmla="*/ 2181711 w 12191948"/>
                <a:gd name="connsiteY2288" fmla="*/ 2032368 h 3134257"/>
                <a:gd name="connsiteX2289" fmla="*/ 2236134 w 12191948"/>
                <a:gd name="connsiteY2289" fmla="*/ 2041736 h 3134257"/>
                <a:gd name="connsiteX2290" fmla="*/ 2402306 w 12191948"/>
                <a:gd name="connsiteY2290" fmla="*/ 2051623 h 3134257"/>
                <a:gd name="connsiteX2291" fmla="*/ 2461567 w 12191948"/>
                <a:gd name="connsiteY2291" fmla="*/ 2074007 h 3134257"/>
                <a:gd name="connsiteX2292" fmla="*/ 2500511 w 12191948"/>
                <a:gd name="connsiteY2292" fmla="*/ 2062556 h 3134257"/>
                <a:gd name="connsiteX2293" fmla="*/ 2548887 w 12191948"/>
                <a:gd name="connsiteY2293" fmla="*/ 2071402 h 3134257"/>
                <a:gd name="connsiteX2294" fmla="*/ 2595570 w 12191948"/>
                <a:gd name="connsiteY2294" fmla="*/ 2071402 h 3134257"/>
                <a:gd name="connsiteX2295" fmla="*/ 2767548 w 12191948"/>
                <a:gd name="connsiteY2295" fmla="*/ 2108098 h 3134257"/>
                <a:gd name="connsiteX2296" fmla="*/ 2832372 w 12191948"/>
                <a:gd name="connsiteY2296" fmla="*/ 2101851 h 3134257"/>
                <a:gd name="connsiteX2297" fmla="*/ 2873249 w 12191948"/>
                <a:gd name="connsiteY2297" fmla="*/ 2105496 h 3134257"/>
                <a:gd name="connsiteX2298" fmla="*/ 2971695 w 12191948"/>
                <a:gd name="connsiteY2298" fmla="*/ 2124494 h 3134257"/>
                <a:gd name="connsiteX2299" fmla="*/ 3042565 w 12191948"/>
                <a:gd name="connsiteY2299" fmla="*/ 2138286 h 3134257"/>
                <a:gd name="connsiteX2300" fmla="*/ 3081025 w 12191948"/>
                <a:gd name="connsiteY2300" fmla="*/ 2138286 h 3134257"/>
                <a:gd name="connsiteX2301" fmla="*/ 3117791 w 12191948"/>
                <a:gd name="connsiteY2301" fmla="*/ 2147396 h 3134257"/>
                <a:gd name="connsiteX2302" fmla="*/ 3155766 w 12191948"/>
                <a:gd name="connsiteY2302" fmla="*/ 2160669 h 3134257"/>
                <a:gd name="connsiteX2303" fmla="*/ 2944596 w 12191948"/>
                <a:gd name="connsiteY2303" fmla="*/ 2142440 h 3134257"/>
                <a:gd name="connsiteX2304" fmla="*/ 2954038 w 12191948"/>
                <a:gd name="connsiteY2304" fmla="*/ 2152600 h 3134257"/>
                <a:gd name="connsiteX2305" fmla="*/ 2953399 w 12191948"/>
                <a:gd name="connsiteY2305" fmla="*/ 2155349 h 3134257"/>
                <a:gd name="connsiteX2306" fmla="*/ 2957182 w 12191948"/>
                <a:gd name="connsiteY2306" fmla="*/ 2155204 h 3134257"/>
                <a:gd name="connsiteX2307" fmla="*/ 2984514 w 12191948"/>
                <a:gd name="connsiteY2307" fmla="*/ 2161710 h 3134257"/>
                <a:gd name="connsiteX2308" fmla="*/ 3017651 w 12191948"/>
                <a:gd name="connsiteY2308" fmla="*/ 2170557 h 3134257"/>
                <a:gd name="connsiteX2309" fmla="*/ 3022489 w 12191948"/>
                <a:gd name="connsiteY2309" fmla="*/ 2161710 h 3134257"/>
                <a:gd name="connsiteX2310" fmla="*/ 3037487 w 12191948"/>
                <a:gd name="connsiteY2310" fmla="*/ 2159106 h 3134257"/>
                <a:gd name="connsiteX2311" fmla="*/ 3053208 w 12191948"/>
                <a:gd name="connsiteY2311" fmla="*/ 2166914 h 3134257"/>
                <a:gd name="connsiteX2312" fmla="*/ 3097714 w 12191948"/>
                <a:gd name="connsiteY2312" fmla="*/ 2197622 h 3134257"/>
                <a:gd name="connsiteX2313" fmla="*/ 2965890 w 12191948"/>
                <a:gd name="connsiteY2313" fmla="*/ 2178365 h 3134257"/>
                <a:gd name="connsiteX2314" fmla="*/ 2931300 w 12191948"/>
                <a:gd name="connsiteY2314" fmla="*/ 2161710 h 3134257"/>
                <a:gd name="connsiteX2315" fmla="*/ 2925254 w 12191948"/>
                <a:gd name="connsiteY2315" fmla="*/ 2161710 h 3134257"/>
                <a:gd name="connsiteX2316" fmla="*/ 2907353 w 12191948"/>
                <a:gd name="connsiteY2316" fmla="*/ 2157806 h 3134257"/>
                <a:gd name="connsiteX2317" fmla="*/ 2923078 w 12191948"/>
                <a:gd name="connsiteY2317" fmla="*/ 2154163 h 3134257"/>
                <a:gd name="connsiteX2318" fmla="*/ 2929850 w 12191948"/>
                <a:gd name="connsiteY2318" fmla="*/ 2156245 h 3134257"/>
                <a:gd name="connsiteX2319" fmla="*/ 2952662 w 12191948"/>
                <a:gd name="connsiteY2319" fmla="*/ 2155377 h 3134257"/>
                <a:gd name="connsiteX2320" fmla="*/ 2938739 w 12191948"/>
                <a:gd name="connsiteY2320" fmla="*/ 2147949 h 3134257"/>
                <a:gd name="connsiteX2321" fmla="*/ 2939768 w 12191948"/>
                <a:gd name="connsiteY2321" fmla="*/ 2142126 h 3134257"/>
                <a:gd name="connsiteX2322" fmla="*/ 2856560 w 12191948"/>
                <a:gd name="connsiteY2322" fmla="*/ 2139327 h 3134257"/>
                <a:gd name="connsiteX2323" fmla="*/ 2812295 w 12191948"/>
                <a:gd name="connsiteY2323" fmla="*/ 2125015 h 3134257"/>
                <a:gd name="connsiteX2324" fmla="*/ 2799476 w 12191948"/>
                <a:gd name="connsiteY2324" fmla="*/ 2117988 h 3134257"/>
                <a:gd name="connsiteX2325" fmla="*/ 2811569 w 12191948"/>
                <a:gd name="connsiteY2325" fmla="*/ 2125015 h 3134257"/>
                <a:gd name="connsiteX2326" fmla="*/ 2752793 w 12191948"/>
                <a:gd name="connsiteY2326" fmla="*/ 2136985 h 3134257"/>
                <a:gd name="connsiteX2327" fmla="*/ 2659911 w 12191948"/>
                <a:gd name="connsiteY2327" fmla="*/ 2126835 h 3134257"/>
                <a:gd name="connsiteX2328" fmla="*/ 2631127 w 12191948"/>
                <a:gd name="connsiteY2328" fmla="*/ 2122933 h 3134257"/>
                <a:gd name="connsiteX2329" fmla="*/ 2590422 w 12191948"/>
                <a:gd name="connsiteY2329" fmla="*/ 2120651 h 3134257"/>
                <a:gd name="connsiteX2330" fmla="*/ 2640558 w 12191948"/>
                <a:gd name="connsiteY2330" fmla="*/ 2132562 h 3134257"/>
                <a:gd name="connsiteX2331" fmla="*/ 2652171 w 12191948"/>
                <a:gd name="connsiteY2331" fmla="*/ 2138547 h 3134257"/>
                <a:gd name="connsiteX2332" fmla="*/ 2635479 w 12191948"/>
                <a:gd name="connsiteY2332" fmla="*/ 2145573 h 3134257"/>
                <a:gd name="connsiteX2333" fmla="*/ 2616614 w 12191948"/>
                <a:gd name="connsiteY2333" fmla="*/ 2153641 h 3134257"/>
                <a:gd name="connsiteX2334" fmla="*/ 2582237 w 12191948"/>
                <a:gd name="connsiteY2334" fmla="*/ 2134026 h 3134257"/>
                <a:gd name="connsiteX2335" fmla="*/ 2584520 w 12191948"/>
                <a:gd name="connsiteY2335" fmla="*/ 2120286 h 3134257"/>
                <a:gd name="connsiteX2336" fmla="*/ 2532137 w 12191948"/>
                <a:gd name="connsiteY2336" fmla="*/ 2106699 h 3134257"/>
                <a:gd name="connsiteX2337" fmla="*/ 2485755 w 12191948"/>
                <a:gd name="connsiteY2337" fmla="*/ 2108098 h 3134257"/>
                <a:gd name="connsiteX2338" fmla="*/ 2456973 w 12191948"/>
                <a:gd name="connsiteY2338" fmla="*/ 2103414 h 3134257"/>
                <a:gd name="connsiteX2339" fmla="*/ 2336032 w 12191948"/>
                <a:gd name="connsiteY2339" fmla="*/ 2082594 h 3134257"/>
                <a:gd name="connsiteX2340" fmla="*/ 2287656 w 12191948"/>
                <a:gd name="connsiteY2340" fmla="*/ 2082594 h 3134257"/>
                <a:gd name="connsiteX2341" fmla="*/ 2244600 w 12191948"/>
                <a:gd name="connsiteY2341" fmla="*/ 2067498 h 3134257"/>
                <a:gd name="connsiteX2342" fmla="*/ 2202029 w 12191948"/>
                <a:gd name="connsiteY2342" fmla="*/ 2087018 h 3134257"/>
                <a:gd name="connsiteX2343" fmla="*/ 2167925 w 12191948"/>
                <a:gd name="connsiteY2343" fmla="*/ 2078431 h 3134257"/>
                <a:gd name="connsiteX2344" fmla="*/ 2121483 w 12191948"/>
                <a:gd name="connsiteY2344" fmla="*/ 2073745 h 3134257"/>
                <a:gd name="connsiteX2345" fmla="*/ 2084718 w 12191948"/>
                <a:gd name="connsiteY2345" fmla="*/ 2066980 h 3134257"/>
                <a:gd name="connsiteX2346" fmla="*/ 2083024 w 12191948"/>
                <a:gd name="connsiteY2346" fmla="*/ 2065678 h 3134257"/>
                <a:gd name="connsiteX2347" fmla="*/ 1965471 w 12191948"/>
                <a:gd name="connsiteY2347" fmla="*/ 2044596 h 3134257"/>
                <a:gd name="connsiteX2348" fmla="*/ 4516829 w 12191948"/>
                <a:gd name="connsiteY2348" fmla="*/ 2012066 h 3134257"/>
                <a:gd name="connsiteX2349" fmla="*/ 4557948 w 12191948"/>
                <a:gd name="connsiteY2349" fmla="*/ 2020653 h 3134257"/>
                <a:gd name="connsiteX2350" fmla="*/ 4524811 w 12191948"/>
                <a:gd name="connsiteY2350" fmla="*/ 2025599 h 3134257"/>
                <a:gd name="connsiteX2351" fmla="*/ 4524811 w 12191948"/>
                <a:gd name="connsiteY2351" fmla="*/ 2027421 h 3134257"/>
                <a:gd name="connsiteX2352" fmla="*/ 4504010 w 12191948"/>
                <a:gd name="connsiteY2352" fmla="*/ 2015449 h 3134257"/>
                <a:gd name="connsiteX2353" fmla="*/ 4516829 w 12191948"/>
                <a:gd name="connsiteY2353" fmla="*/ 2012066 h 3134257"/>
                <a:gd name="connsiteX2354" fmla="*/ 4841191 w 12191948"/>
                <a:gd name="connsiteY2354" fmla="*/ 2009984 h 3134257"/>
                <a:gd name="connsiteX2355" fmla="*/ 4865379 w 12191948"/>
                <a:gd name="connsiteY2355" fmla="*/ 2037572 h 3134257"/>
                <a:gd name="connsiteX2356" fmla="*/ 4865379 w 12191948"/>
                <a:gd name="connsiteY2356" fmla="*/ 2038613 h 3134257"/>
                <a:gd name="connsiteX2357" fmla="*/ 4810956 w 12191948"/>
                <a:gd name="connsiteY2357" fmla="*/ 2027162 h 3134257"/>
                <a:gd name="connsiteX2358" fmla="*/ 4822082 w 12191948"/>
                <a:gd name="connsiteY2358" fmla="*/ 2009984 h 3134257"/>
                <a:gd name="connsiteX2359" fmla="*/ 4841191 w 12191948"/>
                <a:gd name="connsiteY2359" fmla="*/ 2009984 h 3134257"/>
                <a:gd name="connsiteX2360" fmla="*/ 4434591 w 12191948"/>
                <a:gd name="connsiteY2360" fmla="*/ 2007642 h 3134257"/>
                <a:gd name="connsiteX2361" fmla="*/ 4440395 w 12191948"/>
                <a:gd name="connsiteY2361" fmla="*/ 2010505 h 3134257"/>
                <a:gd name="connsiteX2362" fmla="*/ 4437008 w 12191948"/>
                <a:gd name="connsiteY2362" fmla="*/ 2010505 h 3134257"/>
                <a:gd name="connsiteX2363" fmla="*/ 10199333 w 12191948"/>
                <a:gd name="connsiteY2363" fmla="*/ 2007642 h 3134257"/>
                <a:gd name="connsiteX2364" fmla="*/ 10204897 w 12191948"/>
                <a:gd name="connsiteY2364" fmla="*/ 2009466 h 3134257"/>
                <a:gd name="connsiteX2365" fmla="*/ 10202721 w 12191948"/>
                <a:gd name="connsiteY2365" fmla="*/ 2009466 h 3134257"/>
                <a:gd name="connsiteX2366" fmla="*/ 10201753 w 12191948"/>
                <a:gd name="connsiteY2366" fmla="*/ 2009203 h 3134257"/>
                <a:gd name="connsiteX2367" fmla="*/ 10199333 w 12191948"/>
                <a:gd name="connsiteY2367" fmla="*/ 2007642 h 3134257"/>
                <a:gd name="connsiteX2368" fmla="*/ 1885649 w 12191948"/>
                <a:gd name="connsiteY2368" fmla="*/ 2006601 h 3134257"/>
                <a:gd name="connsiteX2369" fmla="*/ 1926044 w 12191948"/>
                <a:gd name="connsiteY2369" fmla="*/ 2017793 h 3134257"/>
                <a:gd name="connsiteX2370" fmla="*/ 1926044 w 12191948"/>
                <a:gd name="connsiteY2370" fmla="*/ 2027941 h 3134257"/>
                <a:gd name="connsiteX2371" fmla="*/ 1891698 w 12191948"/>
                <a:gd name="connsiteY2371" fmla="*/ 2021435 h 3134257"/>
                <a:gd name="connsiteX2372" fmla="*/ 1890972 w 12191948"/>
                <a:gd name="connsiteY2372" fmla="*/ 2023258 h 3134257"/>
                <a:gd name="connsiteX2373" fmla="*/ 1885649 w 12191948"/>
                <a:gd name="connsiteY2373" fmla="*/ 2006601 h 3134257"/>
                <a:gd name="connsiteX2374" fmla="*/ 10232122 w 12191948"/>
                <a:gd name="connsiteY2374" fmla="*/ 2006390 h 3134257"/>
                <a:gd name="connsiteX2375" fmla="*/ 10256417 w 12191948"/>
                <a:gd name="connsiteY2375" fmla="*/ 2009466 h 3134257"/>
                <a:gd name="connsiteX2376" fmla="*/ 10256176 w 12191948"/>
                <a:gd name="connsiteY2376" fmla="*/ 2008424 h 3134257"/>
                <a:gd name="connsiteX2377" fmla="*/ 10304793 w 12191948"/>
                <a:gd name="connsiteY2377" fmla="*/ 2030545 h 3134257"/>
                <a:gd name="connsiteX2378" fmla="*/ 10208041 w 12191948"/>
                <a:gd name="connsiteY2378" fmla="*/ 2011025 h 3134257"/>
                <a:gd name="connsiteX2379" fmla="*/ 10232122 w 12191948"/>
                <a:gd name="connsiteY2379" fmla="*/ 2006390 h 3134257"/>
                <a:gd name="connsiteX2380" fmla="*/ 8462388 w 12191948"/>
                <a:gd name="connsiteY2380" fmla="*/ 2006342 h 3134257"/>
                <a:gd name="connsiteX2381" fmla="*/ 8465049 w 12191948"/>
                <a:gd name="connsiteY2381" fmla="*/ 2008943 h 3134257"/>
                <a:gd name="connsiteX2382" fmla="*/ 8459244 w 12191948"/>
                <a:gd name="connsiteY2382" fmla="*/ 2007383 h 3134257"/>
                <a:gd name="connsiteX2383" fmla="*/ 4617452 w 12191948"/>
                <a:gd name="connsiteY2383" fmla="*/ 2005560 h 3134257"/>
                <a:gd name="connsiteX2384" fmla="*/ 4648654 w 12191948"/>
                <a:gd name="connsiteY2384" fmla="*/ 2031586 h 3134257"/>
                <a:gd name="connsiteX2385" fmla="*/ 4647686 w 12191948"/>
                <a:gd name="connsiteY2385" fmla="*/ 2032104 h 3134257"/>
                <a:gd name="connsiteX2386" fmla="*/ 4581895 w 12191948"/>
                <a:gd name="connsiteY2386" fmla="*/ 2022735 h 3134257"/>
                <a:gd name="connsiteX2387" fmla="*/ 1806071 w 12191948"/>
                <a:gd name="connsiteY2387" fmla="*/ 2002957 h 3134257"/>
                <a:gd name="connsiteX2388" fmla="*/ 1864364 w 12191948"/>
                <a:gd name="connsiteY2388" fmla="*/ 2020917 h 3134257"/>
                <a:gd name="connsiteX2389" fmla="*/ 1903550 w 12191948"/>
                <a:gd name="connsiteY2389" fmla="*/ 2041996 h 3134257"/>
                <a:gd name="connsiteX2390" fmla="*/ 1824936 w 12191948"/>
                <a:gd name="connsiteY2390" fmla="*/ 2055788 h 3134257"/>
                <a:gd name="connsiteX2391" fmla="*/ 1772449 w 12191948"/>
                <a:gd name="connsiteY2391" fmla="*/ 2042255 h 3134257"/>
                <a:gd name="connsiteX2392" fmla="*/ 1786238 w 12191948"/>
                <a:gd name="connsiteY2392" fmla="*/ 2034449 h 3134257"/>
                <a:gd name="connsiteX2393" fmla="*/ 1744149 w 12191948"/>
                <a:gd name="connsiteY2393" fmla="*/ 2005301 h 3134257"/>
                <a:gd name="connsiteX2394" fmla="*/ 1806071 w 12191948"/>
                <a:gd name="connsiteY2394" fmla="*/ 2002957 h 3134257"/>
                <a:gd name="connsiteX2395" fmla="*/ 7669020 w 12191948"/>
                <a:gd name="connsiteY2395" fmla="*/ 1998533 h 3134257"/>
                <a:gd name="connsiteX2396" fmla="*/ 7710864 w 12191948"/>
                <a:gd name="connsiteY2396" fmla="*/ 2026900 h 3134257"/>
                <a:gd name="connsiteX2397" fmla="*/ 7776415 w 12191948"/>
                <a:gd name="connsiteY2397" fmla="*/ 2030023 h 3134257"/>
                <a:gd name="connsiteX2398" fmla="*/ 7790686 w 12191948"/>
                <a:gd name="connsiteY2398" fmla="*/ 2018572 h 3134257"/>
                <a:gd name="connsiteX2399" fmla="*/ 7843174 w 12191948"/>
                <a:gd name="connsiteY2399" fmla="*/ 2040954 h 3134257"/>
                <a:gd name="connsiteX2400" fmla="*/ 7778350 w 12191948"/>
                <a:gd name="connsiteY2400" fmla="*/ 2046160 h 3134257"/>
                <a:gd name="connsiteX2401" fmla="*/ 7762628 w 12191948"/>
                <a:gd name="connsiteY2401" fmla="*/ 2070362 h 3134257"/>
                <a:gd name="connsiteX2402" fmla="*/ 7741584 w 12191948"/>
                <a:gd name="connsiteY2402" fmla="*/ 2063335 h 3134257"/>
                <a:gd name="connsiteX2403" fmla="*/ 7741343 w 12191948"/>
                <a:gd name="connsiteY2403" fmla="*/ 2063597 h 3134257"/>
                <a:gd name="connsiteX2404" fmla="*/ 7637818 w 12191948"/>
                <a:gd name="connsiteY2404" fmla="*/ 2047460 h 3134257"/>
                <a:gd name="connsiteX2405" fmla="*/ 7604678 w 12191948"/>
                <a:gd name="connsiteY2405" fmla="*/ 2047460 h 3134257"/>
                <a:gd name="connsiteX2406" fmla="*/ 7580490 w 12191948"/>
                <a:gd name="connsiteY2406" fmla="*/ 2013107 h 3134257"/>
                <a:gd name="connsiteX2407" fmla="*/ 7595729 w 12191948"/>
                <a:gd name="connsiteY2407" fmla="*/ 2006862 h 3134257"/>
                <a:gd name="connsiteX2408" fmla="*/ 7619917 w 12191948"/>
                <a:gd name="connsiteY2408" fmla="*/ 2015711 h 3134257"/>
                <a:gd name="connsiteX2409" fmla="*/ 7629110 w 12191948"/>
                <a:gd name="connsiteY2409" fmla="*/ 2038351 h 3134257"/>
                <a:gd name="connsiteX2410" fmla="*/ 7656200 w 12191948"/>
                <a:gd name="connsiteY2410" fmla="*/ 2036009 h 3134257"/>
                <a:gd name="connsiteX2411" fmla="*/ 7637574 w 12191948"/>
                <a:gd name="connsiteY2411" fmla="*/ 2012066 h 3134257"/>
                <a:gd name="connsiteX2412" fmla="*/ 8591289 w 12191948"/>
                <a:gd name="connsiteY2412" fmla="*/ 1992900 h 3134257"/>
                <a:gd name="connsiteX2413" fmla="*/ 8610419 w 12191948"/>
                <a:gd name="connsiteY2413" fmla="*/ 2001656 h 3134257"/>
                <a:gd name="connsiteX2414" fmla="*/ 8612113 w 12191948"/>
                <a:gd name="connsiteY2414" fmla="*/ 2020135 h 3134257"/>
                <a:gd name="connsiteX2415" fmla="*/ 8571233 w 12191948"/>
                <a:gd name="connsiteY2415" fmla="*/ 1994111 h 3134257"/>
                <a:gd name="connsiteX2416" fmla="*/ 8570509 w 12191948"/>
                <a:gd name="connsiteY2416" fmla="*/ 1993588 h 3134257"/>
                <a:gd name="connsiteX2417" fmla="*/ 8591289 w 12191948"/>
                <a:gd name="connsiteY2417" fmla="*/ 1992900 h 3134257"/>
                <a:gd name="connsiteX2418" fmla="*/ 9231810 w 12191948"/>
                <a:gd name="connsiteY2418" fmla="*/ 1990727 h 3134257"/>
                <a:gd name="connsiteX2419" fmla="*/ 9243905 w 12191948"/>
                <a:gd name="connsiteY2419" fmla="*/ 1998792 h 3134257"/>
                <a:gd name="connsiteX2420" fmla="*/ 9243662 w 12191948"/>
                <a:gd name="connsiteY2420" fmla="*/ 1999574 h 3134257"/>
                <a:gd name="connsiteX2421" fmla="*/ 9244629 w 12191948"/>
                <a:gd name="connsiteY2421" fmla="*/ 2007121 h 3134257"/>
                <a:gd name="connsiteX2422" fmla="*/ 9231810 w 12191948"/>
                <a:gd name="connsiteY2422" fmla="*/ 1999315 h 3134257"/>
                <a:gd name="connsiteX2423" fmla="*/ 9226005 w 12191948"/>
                <a:gd name="connsiteY2423" fmla="*/ 1990727 h 3134257"/>
                <a:gd name="connsiteX2424" fmla="*/ 9231810 w 12191948"/>
                <a:gd name="connsiteY2424" fmla="*/ 1990727 h 3134257"/>
                <a:gd name="connsiteX2425" fmla="*/ 9588826 w 12191948"/>
                <a:gd name="connsiteY2425" fmla="*/ 1989946 h 3134257"/>
                <a:gd name="connsiteX2426" fmla="*/ 9591246 w 12191948"/>
                <a:gd name="connsiteY2426" fmla="*/ 1995932 h 3134257"/>
                <a:gd name="connsiteX2427" fmla="*/ 9577701 w 12191948"/>
                <a:gd name="connsiteY2427" fmla="*/ 1992547 h 3134257"/>
                <a:gd name="connsiteX2428" fmla="*/ 9577701 w 12191948"/>
                <a:gd name="connsiteY2428" fmla="*/ 1989946 h 3134257"/>
                <a:gd name="connsiteX2429" fmla="*/ 9588826 w 12191948"/>
                <a:gd name="connsiteY2429" fmla="*/ 1989946 h 3134257"/>
                <a:gd name="connsiteX2430" fmla="*/ 1527372 w 12191948"/>
                <a:gd name="connsiteY2430" fmla="*/ 1987551 h 3134257"/>
                <a:gd name="connsiteX2431" fmla="*/ 1561529 w 12191948"/>
                <a:gd name="connsiteY2431" fmla="*/ 1993588 h 3134257"/>
                <a:gd name="connsiteX2432" fmla="*/ 1649091 w 12191948"/>
                <a:gd name="connsiteY2432" fmla="*/ 2002697 h 3134257"/>
                <a:gd name="connsiteX2433" fmla="*/ 1721655 w 12191948"/>
                <a:gd name="connsiteY2433" fmla="*/ 2015970 h 3134257"/>
                <a:gd name="connsiteX2434" fmla="*/ 1711980 w 12191948"/>
                <a:gd name="connsiteY2434" fmla="*/ 2009466 h 3134257"/>
                <a:gd name="connsiteX2435" fmla="*/ 1718753 w 12191948"/>
                <a:gd name="connsiteY2435" fmla="*/ 1999833 h 3134257"/>
                <a:gd name="connsiteX2436" fmla="*/ 1741488 w 12191948"/>
                <a:gd name="connsiteY2436" fmla="*/ 2004780 h 3134257"/>
                <a:gd name="connsiteX2437" fmla="*/ 1684163 w 12191948"/>
                <a:gd name="connsiteY2437" fmla="*/ 2028721 h 3134257"/>
                <a:gd name="connsiteX2438" fmla="*/ 1658525 w 12191948"/>
                <a:gd name="connsiteY2438" fmla="*/ 2028721 h 3134257"/>
                <a:gd name="connsiteX2439" fmla="*/ 1658525 w 12191948"/>
                <a:gd name="connsiteY2439" fmla="*/ 2033407 h 3134257"/>
                <a:gd name="connsiteX2440" fmla="*/ 1619339 w 12191948"/>
                <a:gd name="connsiteY2440" fmla="*/ 2029503 h 3134257"/>
                <a:gd name="connsiteX2441" fmla="*/ 1607487 w 12191948"/>
                <a:gd name="connsiteY2441" fmla="*/ 2016490 h 3134257"/>
                <a:gd name="connsiteX2442" fmla="*/ 1605794 w 12191948"/>
                <a:gd name="connsiteY2442" fmla="*/ 2015190 h 3134257"/>
                <a:gd name="connsiteX2443" fmla="*/ 1482677 w 12191948"/>
                <a:gd name="connsiteY2443" fmla="*/ 1997492 h 3134257"/>
                <a:gd name="connsiteX2444" fmla="*/ 1492835 w 12191948"/>
                <a:gd name="connsiteY2444" fmla="*/ 1989946 h 3134257"/>
                <a:gd name="connsiteX2445" fmla="*/ 1527372 w 12191948"/>
                <a:gd name="connsiteY2445" fmla="*/ 1987551 h 3134257"/>
                <a:gd name="connsiteX2446" fmla="*/ 3973808 w 12191948"/>
                <a:gd name="connsiteY2446" fmla="*/ 1987342 h 3134257"/>
                <a:gd name="connsiteX2447" fmla="*/ 3987109 w 12191948"/>
                <a:gd name="connsiteY2447" fmla="*/ 1990987 h 3134257"/>
                <a:gd name="connsiteX2448" fmla="*/ 3990738 w 12191948"/>
                <a:gd name="connsiteY2448" fmla="*/ 1997233 h 3134257"/>
                <a:gd name="connsiteX2449" fmla="*/ 3977675 w 12191948"/>
                <a:gd name="connsiteY2449" fmla="*/ 1993329 h 3134257"/>
                <a:gd name="connsiteX2450" fmla="*/ 3973808 w 12191948"/>
                <a:gd name="connsiteY2450" fmla="*/ 1987342 h 3134257"/>
                <a:gd name="connsiteX2451" fmla="*/ 9341414 w 12191948"/>
                <a:gd name="connsiteY2451" fmla="*/ 1987277 h 3134257"/>
                <a:gd name="connsiteX2452" fmla="*/ 9358315 w 12191948"/>
                <a:gd name="connsiteY2452" fmla="*/ 1991768 h 3134257"/>
                <a:gd name="connsiteX2453" fmla="*/ 9356379 w 12191948"/>
                <a:gd name="connsiteY2453" fmla="*/ 2008684 h 3134257"/>
                <a:gd name="connsiteX2454" fmla="*/ 9304375 w 12191948"/>
                <a:gd name="connsiteY2454" fmla="*/ 2024039 h 3134257"/>
                <a:gd name="connsiteX2455" fmla="*/ 9231810 w 12191948"/>
                <a:gd name="connsiteY2455" fmla="*/ 2029503 h 3134257"/>
                <a:gd name="connsiteX2456" fmla="*/ 9231328 w 12191948"/>
                <a:gd name="connsiteY2456" fmla="*/ 2029244 h 3134257"/>
                <a:gd name="connsiteX2457" fmla="*/ 9206172 w 12191948"/>
                <a:gd name="connsiteY2457" fmla="*/ 2031845 h 3134257"/>
                <a:gd name="connsiteX2458" fmla="*/ 9179081 w 12191948"/>
                <a:gd name="connsiteY2458" fmla="*/ 2015711 h 3134257"/>
                <a:gd name="connsiteX2459" fmla="*/ 9198432 w 12191948"/>
                <a:gd name="connsiteY2459" fmla="*/ 2011284 h 3134257"/>
                <a:gd name="connsiteX2460" fmla="*/ 9245355 w 12191948"/>
                <a:gd name="connsiteY2460" fmla="*/ 2011284 h 3134257"/>
                <a:gd name="connsiteX2461" fmla="*/ 9261562 w 12191948"/>
                <a:gd name="connsiteY2461" fmla="*/ 2011284 h 3134257"/>
                <a:gd name="connsiteX2462" fmla="*/ 9285750 w 12191948"/>
                <a:gd name="connsiteY2462" fmla="*/ 1987342 h 3134257"/>
                <a:gd name="connsiteX2463" fmla="*/ 9334127 w 12191948"/>
                <a:gd name="connsiteY2463" fmla="*/ 1991768 h 3134257"/>
                <a:gd name="connsiteX2464" fmla="*/ 9341414 w 12191948"/>
                <a:gd name="connsiteY2464" fmla="*/ 1987277 h 3134257"/>
                <a:gd name="connsiteX2465" fmla="*/ 9533677 w 12191948"/>
                <a:gd name="connsiteY2465" fmla="*/ 1986041 h 3134257"/>
                <a:gd name="connsiteX2466" fmla="*/ 9565365 w 12191948"/>
                <a:gd name="connsiteY2466" fmla="*/ 2004519 h 3134257"/>
                <a:gd name="connsiteX2467" fmla="*/ 9576249 w 12191948"/>
                <a:gd name="connsiteY2467" fmla="*/ 2027421 h 3134257"/>
                <a:gd name="connsiteX2468" fmla="*/ 9623175 w 12191948"/>
                <a:gd name="connsiteY2468" fmla="*/ 2037310 h 3134257"/>
                <a:gd name="connsiteX2469" fmla="*/ 9580845 w 12191948"/>
                <a:gd name="connsiteY2469" fmla="*/ 2051105 h 3134257"/>
                <a:gd name="connsiteX2470" fmla="*/ 9516503 w 12191948"/>
                <a:gd name="connsiteY2470" fmla="*/ 2024039 h 3134257"/>
                <a:gd name="connsiteX2471" fmla="*/ 9531983 w 12191948"/>
                <a:gd name="connsiteY2471" fmla="*/ 2009203 h 3134257"/>
                <a:gd name="connsiteX2472" fmla="*/ 9490865 w 12191948"/>
                <a:gd name="connsiteY2472" fmla="*/ 1987864 h 3134257"/>
                <a:gd name="connsiteX2473" fmla="*/ 9533677 w 12191948"/>
                <a:gd name="connsiteY2473" fmla="*/ 1986041 h 3134257"/>
                <a:gd name="connsiteX2474" fmla="*/ 7833377 w 12191948"/>
                <a:gd name="connsiteY2474" fmla="*/ 1984838 h 3134257"/>
                <a:gd name="connsiteX2475" fmla="*/ 7852608 w 12191948"/>
                <a:gd name="connsiteY2475" fmla="*/ 1994111 h 3134257"/>
                <a:gd name="connsiteX2476" fmla="*/ 7922511 w 12191948"/>
                <a:gd name="connsiteY2476" fmla="*/ 2019353 h 3134257"/>
                <a:gd name="connsiteX2477" fmla="*/ 7910415 w 12191948"/>
                <a:gd name="connsiteY2477" fmla="*/ 2025859 h 3134257"/>
                <a:gd name="connsiteX2478" fmla="*/ 7875584 w 12191948"/>
                <a:gd name="connsiteY2478" fmla="*/ 2016752 h 3134257"/>
                <a:gd name="connsiteX2479" fmla="*/ 7862765 w 12191948"/>
                <a:gd name="connsiteY2479" fmla="*/ 2015449 h 3134257"/>
                <a:gd name="connsiteX2480" fmla="*/ 7800844 w 12191948"/>
                <a:gd name="connsiteY2480" fmla="*/ 1997233 h 3134257"/>
                <a:gd name="connsiteX2481" fmla="*/ 7818501 w 12191948"/>
                <a:gd name="connsiteY2481" fmla="*/ 1987082 h 3134257"/>
                <a:gd name="connsiteX2482" fmla="*/ 7833377 w 12191948"/>
                <a:gd name="connsiteY2482" fmla="*/ 1984838 h 3134257"/>
                <a:gd name="connsiteX2483" fmla="*/ 4523117 w 12191948"/>
                <a:gd name="connsiteY2483" fmla="*/ 1984740 h 3134257"/>
                <a:gd name="connsiteX2484" fmla="*/ 4536906 w 12191948"/>
                <a:gd name="connsiteY2484" fmla="*/ 1988382 h 3134257"/>
                <a:gd name="connsiteX2485" fmla="*/ 4536906 w 12191948"/>
                <a:gd name="connsiteY2485" fmla="*/ 1989425 h 3134257"/>
                <a:gd name="connsiteX2486" fmla="*/ 4529890 w 12191948"/>
                <a:gd name="connsiteY2486" fmla="*/ 1991768 h 3134257"/>
                <a:gd name="connsiteX2487" fmla="*/ 4516344 w 12191948"/>
                <a:gd name="connsiteY2487" fmla="*/ 1987603 h 3134257"/>
                <a:gd name="connsiteX2488" fmla="*/ 4523117 w 12191948"/>
                <a:gd name="connsiteY2488" fmla="*/ 1984740 h 3134257"/>
                <a:gd name="connsiteX2489" fmla="*/ 8685645 w 12191948"/>
                <a:gd name="connsiteY2489" fmla="*/ 1983960 h 3134257"/>
                <a:gd name="connsiteX2490" fmla="*/ 8706930 w 12191948"/>
                <a:gd name="connsiteY2490" fmla="*/ 1989687 h 3134257"/>
                <a:gd name="connsiteX2491" fmla="*/ 8717573 w 12191948"/>
                <a:gd name="connsiteY2491" fmla="*/ 1994111 h 3134257"/>
                <a:gd name="connsiteX2492" fmla="*/ 8707171 w 12191948"/>
                <a:gd name="connsiteY2492" fmla="*/ 1994111 h 3134257"/>
                <a:gd name="connsiteX2493" fmla="*/ 8693867 w 12191948"/>
                <a:gd name="connsiteY2493" fmla="*/ 1994111 h 3134257"/>
                <a:gd name="connsiteX2494" fmla="*/ 8694109 w 12191948"/>
                <a:gd name="connsiteY2494" fmla="*/ 1994370 h 3134257"/>
                <a:gd name="connsiteX2495" fmla="*/ 8678628 w 12191948"/>
                <a:gd name="connsiteY2495" fmla="*/ 1987342 h 3134257"/>
                <a:gd name="connsiteX2496" fmla="*/ 8685645 w 12191948"/>
                <a:gd name="connsiteY2496" fmla="*/ 1983960 h 3134257"/>
                <a:gd name="connsiteX2497" fmla="*/ 3869315 w 12191948"/>
                <a:gd name="connsiteY2497" fmla="*/ 1983699 h 3134257"/>
                <a:gd name="connsiteX2498" fmla="*/ 3872942 w 12191948"/>
                <a:gd name="connsiteY2498" fmla="*/ 1983960 h 3134257"/>
                <a:gd name="connsiteX2499" fmla="*/ 3877056 w 12191948"/>
                <a:gd name="connsiteY2499" fmla="*/ 1985522 h 3134257"/>
                <a:gd name="connsiteX2500" fmla="*/ 3875120 w 12191948"/>
                <a:gd name="connsiteY2500" fmla="*/ 1987082 h 3134257"/>
                <a:gd name="connsiteX2501" fmla="*/ 3870524 w 12191948"/>
                <a:gd name="connsiteY2501" fmla="*/ 1985522 h 3134257"/>
                <a:gd name="connsiteX2502" fmla="*/ 7135429 w 12191948"/>
                <a:gd name="connsiteY2502" fmla="*/ 1982660 h 3134257"/>
                <a:gd name="connsiteX2503" fmla="*/ 7156474 w 12191948"/>
                <a:gd name="connsiteY2503" fmla="*/ 2002438 h 3134257"/>
                <a:gd name="connsiteX2504" fmla="*/ 7156474 w 12191948"/>
                <a:gd name="connsiteY2504" fmla="*/ 2001137 h 3134257"/>
                <a:gd name="connsiteX2505" fmla="*/ 7124545 w 12191948"/>
                <a:gd name="connsiteY2505" fmla="*/ 1996973 h 3134257"/>
                <a:gd name="connsiteX2506" fmla="*/ 1406725 w 12191948"/>
                <a:gd name="connsiteY2506" fmla="*/ 1981617 h 3134257"/>
                <a:gd name="connsiteX2507" fmla="*/ 1438171 w 12191948"/>
                <a:gd name="connsiteY2507" fmla="*/ 2002178 h 3134257"/>
                <a:gd name="connsiteX2508" fmla="*/ 1486547 w 12191948"/>
                <a:gd name="connsiteY2508" fmla="*/ 2019353 h 3134257"/>
                <a:gd name="connsiteX2509" fmla="*/ 1516782 w 12191948"/>
                <a:gd name="connsiteY2509" fmla="*/ 2045378 h 3134257"/>
                <a:gd name="connsiteX2510" fmla="*/ 1471067 w 12191948"/>
                <a:gd name="connsiteY2510" fmla="*/ 2035490 h 3134257"/>
                <a:gd name="connsiteX2511" fmla="*/ 1409386 w 12191948"/>
                <a:gd name="connsiteY2511" fmla="*/ 2017531 h 3134257"/>
                <a:gd name="connsiteX2512" fmla="*/ 1398259 w 12191948"/>
                <a:gd name="connsiteY2512" fmla="*/ 2009725 h 3134257"/>
                <a:gd name="connsiteX2513" fmla="*/ 1396567 w 12191948"/>
                <a:gd name="connsiteY2513" fmla="*/ 2008424 h 3134257"/>
                <a:gd name="connsiteX2514" fmla="*/ 1368509 w 12191948"/>
                <a:gd name="connsiteY2514" fmla="*/ 1993329 h 3134257"/>
                <a:gd name="connsiteX2515" fmla="*/ 7077863 w 12191948"/>
                <a:gd name="connsiteY2515" fmla="*/ 1981096 h 3134257"/>
                <a:gd name="connsiteX2516" fmla="*/ 7088506 w 12191948"/>
                <a:gd name="connsiteY2516" fmla="*/ 1982660 h 3134257"/>
                <a:gd name="connsiteX2517" fmla="*/ 7092268 w 12191948"/>
                <a:gd name="connsiteY2517" fmla="*/ 1987315 h 3134257"/>
                <a:gd name="connsiteX2518" fmla="*/ 7093343 w 12191948"/>
                <a:gd name="connsiteY2518" fmla="*/ 1987342 h 3134257"/>
                <a:gd name="connsiteX2519" fmla="*/ 7093343 w 12191948"/>
                <a:gd name="connsiteY2519" fmla="*/ 1988646 h 3134257"/>
                <a:gd name="connsiteX2520" fmla="*/ 7092268 w 12191948"/>
                <a:gd name="connsiteY2520" fmla="*/ 1987315 h 3134257"/>
                <a:gd name="connsiteX2521" fmla="*/ 7083183 w 12191948"/>
                <a:gd name="connsiteY2521" fmla="*/ 1987082 h 3134257"/>
                <a:gd name="connsiteX2522" fmla="*/ 7077863 w 12191948"/>
                <a:gd name="connsiteY2522" fmla="*/ 1981096 h 3134257"/>
                <a:gd name="connsiteX2523" fmla="*/ 5443958 w 12191948"/>
                <a:gd name="connsiteY2523" fmla="*/ 1980836 h 3134257"/>
                <a:gd name="connsiteX2524" fmla="*/ 5475886 w 12191948"/>
                <a:gd name="connsiteY2524" fmla="*/ 1986823 h 3134257"/>
                <a:gd name="connsiteX2525" fmla="*/ 5474433 w 12191948"/>
                <a:gd name="connsiteY2525" fmla="*/ 1997233 h 3134257"/>
                <a:gd name="connsiteX2526" fmla="*/ 5445410 w 12191948"/>
                <a:gd name="connsiteY2526" fmla="*/ 1988905 h 3134257"/>
                <a:gd name="connsiteX2527" fmla="*/ 5445167 w 12191948"/>
                <a:gd name="connsiteY2527" fmla="*/ 1988905 h 3134257"/>
                <a:gd name="connsiteX2528" fmla="*/ 5443958 w 12191948"/>
                <a:gd name="connsiteY2528" fmla="*/ 1980836 h 3134257"/>
                <a:gd name="connsiteX2529" fmla="*/ 11909188 w 12191948"/>
                <a:gd name="connsiteY2529" fmla="*/ 1980577 h 3134257"/>
                <a:gd name="connsiteX2530" fmla="*/ 11907979 w 12191948"/>
                <a:gd name="connsiteY2530" fmla="*/ 1980577 h 3134257"/>
                <a:gd name="connsiteX2531" fmla="*/ 11931689 w 12191948"/>
                <a:gd name="connsiteY2531" fmla="*/ 1985679 h 3134257"/>
                <a:gd name="connsiteX2532" fmla="*/ 11931685 w 12191948"/>
                <a:gd name="connsiteY2532" fmla="*/ 1985522 h 3134257"/>
                <a:gd name="connsiteX2533" fmla="*/ 4353590 w 12191948"/>
                <a:gd name="connsiteY2533" fmla="*/ 1978754 h 3134257"/>
                <a:gd name="connsiteX2534" fmla="*/ 4368313 w 12191948"/>
                <a:gd name="connsiteY2534" fmla="*/ 1981358 h 3134257"/>
                <a:gd name="connsiteX2535" fmla="*/ 4400968 w 12191948"/>
                <a:gd name="connsiteY2535" fmla="*/ 1999054 h 3134257"/>
                <a:gd name="connsiteX2536" fmla="*/ 4364928 w 12191948"/>
                <a:gd name="connsiteY2536" fmla="*/ 1997233 h 3134257"/>
                <a:gd name="connsiteX2537" fmla="*/ 4364928 w 12191948"/>
                <a:gd name="connsiteY2537" fmla="*/ 2000356 h 3134257"/>
                <a:gd name="connsiteX2538" fmla="*/ 4331066 w 12191948"/>
                <a:gd name="connsiteY2538" fmla="*/ 1983960 h 3134257"/>
                <a:gd name="connsiteX2539" fmla="*/ 4353590 w 12191948"/>
                <a:gd name="connsiteY2539" fmla="*/ 1978754 h 3134257"/>
                <a:gd name="connsiteX2540" fmla="*/ 4048957 w 12191948"/>
                <a:gd name="connsiteY2540" fmla="*/ 1978332 h 3134257"/>
                <a:gd name="connsiteX2541" fmla="*/ 4069108 w 12191948"/>
                <a:gd name="connsiteY2541" fmla="*/ 1981358 h 3134257"/>
                <a:gd name="connsiteX2542" fmla="*/ 4067899 w 12191948"/>
                <a:gd name="connsiteY2542" fmla="*/ 1979536 h 3134257"/>
                <a:gd name="connsiteX2543" fmla="*/ 4098860 w 12191948"/>
                <a:gd name="connsiteY2543" fmla="*/ 1998015 h 3134257"/>
                <a:gd name="connsiteX2544" fmla="*/ 4044919 w 12191948"/>
                <a:gd name="connsiteY2544" fmla="*/ 1995670 h 3134257"/>
                <a:gd name="connsiteX2545" fmla="*/ 4032583 w 12191948"/>
                <a:gd name="connsiteY2545" fmla="*/ 1990727 h 3134257"/>
                <a:gd name="connsiteX2546" fmla="*/ 4029439 w 12191948"/>
                <a:gd name="connsiteY2546" fmla="*/ 1984481 h 3134257"/>
                <a:gd name="connsiteX2547" fmla="*/ 4048957 w 12191948"/>
                <a:gd name="connsiteY2547" fmla="*/ 1978332 h 3134257"/>
                <a:gd name="connsiteX2548" fmla="*/ 8888581 w 12191948"/>
                <a:gd name="connsiteY2548" fmla="*/ 1977195 h 3134257"/>
                <a:gd name="connsiteX2549" fmla="*/ 8901643 w 12191948"/>
                <a:gd name="connsiteY2549" fmla="*/ 1980055 h 3134257"/>
                <a:gd name="connsiteX2550" fmla="*/ 8888825 w 12191948"/>
                <a:gd name="connsiteY2550" fmla="*/ 1980055 h 3134257"/>
                <a:gd name="connsiteX2551" fmla="*/ 8913013 w 12191948"/>
                <a:gd name="connsiteY2551" fmla="*/ 1996711 h 3134257"/>
                <a:gd name="connsiteX2552" fmla="*/ 8939859 w 12191948"/>
                <a:gd name="connsiteY2552" fmla="*/ 2007902 h 3134257"/>
                <a:gd name="connsiteX2553" fmla="*/ 8940441 w 12191948"/>
                <a:gd name="connsiteY2553" fmla="*/ 2008345 h 3134257"/>
                <a:gd name="connsiteX2554" fmla="*/ 8941312 w 12191948"/>
                <a:gd name="connsiteY2554" fmla="*/ 2016752 h 3134257"/>
                <a:gd name="connsiteX2555" fmla="*/ 8928734 w 12191948"/>
                <a:gd name="connsiteY2555" fmla="*/ 2016752 h 3134257"/>
                <a:gd name="connsiteX2556" fmla="*/ 8928008 w 12191948"/>
                <a:gd name="connsiteY2556" fmla="*/ 2016490 h 3134257"/>
                <a:gd name="connsiteX2557" fmla="*/ 8865845 w 12191948"/>
                <a:gd name="connsiteY2557" fmla="*/ 1983699 h 3134257"/>
                <a:gd name="connsiteX2558" fmla="*/ 8888581 w 12191948"/>
                <a:gd name="connsiteY2558" fmla="*/ 1977195 h 3134257"/>
                <a:gd name="connsiteX2559" fmla="*/ 4800070 w 12191948"/>
                <a:gd name="connsiteY2559" fmla="*/ 1976152 h 3134257"/>
                <a:gd name="connsiteX2560" fmla="*/ 4813133 w 12191948"/>
                <a:gd name="connsiteY2560" fmla="*/ 1980317 h 3134257"/>
                <a:gd name="connsiteX2561" fmla="*/ 4811924 w 12191948"/>
                <a:gd name="connsiteY2561" fmla="*/ 1983178 h 3134257"/>
                <a:gd name="connsiteX2562" fmla="*/ 4800070 w 12191948"/>
                <a:gd name="connsiteY2562" fmla="*/ 1979013 h 3134257"/>
                <a:gd name="connsiteX2563" fmla="*/ 4800070 w 12191948"/>
                <a:gd name="connsiteY2563" fmla="*/ 1976152 h 3134257"/>
                <a:gd name="connsiteX2564" fmla="*/ 5364972 w 12191948"/>
                <a:gd name="connsiteY2564" fmla="*/ 1976140 h 3134257"/>
                <a:gd name="connsiteX2565" fmla="*/ 5383489 w 12191948"/>
                <a:gd name="connsiteY2565" fmla="*/ 1982660 h 3134257"/>
                <a:gd name="connsiteX2566" fmla="*/ 5391227 w 12191948"/>
                <a:gd name="connsiteY2566" fmla="*/ 1988905 h 3134257"/>
                <a:gd name="connsiteX2567" fmla="*/ 5383004 w 12191948"/>
                <a:gd name="connsiteY2567" fmla="*/ 1988905 h 3134257"/>
                <a:gd name="connsiteX2568" fmla="*/ 5381795 w 12191948"/>
                <a:gd name="connsiteY2568" fmla="*/ 1988646 h 3134257"/>
                <a:gd name="connsiteX2569" fmla="*/ 5348899 w 12191948"/>
                <a:gd name="connsiteY2569" fmla="*/ 1983178 h 3134257"/>
                <a:gd name="connsiteX2570" fmla="*/ 5345512 w 12191948"/>
                <a:gd name="connsiteY2570" fmla="*/ 1977195 h 3134257"/>
                <a:gd name="connsiteX2571" fmla="*/ 5364972 w 12191948"/>
                <a:gd name="connsiteY2571" fmla="*/ 1976140 h 3134257"/>
                <a:gd name="connsiteX2572" fmla="*/ 9231084 w 12191948"/>
                <a:gd name="connsiteY2572" fmla="*/ 1975891 h 3134257"/>
                <a:gd name="connsiteX2573" fmla="*/ 9233504 w 12191948"/>
                <a:gd name="connsiteY2573" fmla="*/ 1978754 h 3134257"/>
                <a:gd name="connsiteX2574" fmla="*/ 9227940 w 12191948"/>
                <a:gd name="connsiteY2574" fmla="*/ 1975891 h 3134257"/>
                <a:gd name="connsiteX2575" fmla="*/ 11976673 w 12191948"/>
                <a:gd name="connsiteY2575" fmla="*/ 1971727 h 3134257"/>
                <a:gd name="connsiteX2576" fmla="*/ 11980784 w 12191948"/>
                <a:gd name="connsiteY2576" fmla="*/ 1974590 h 3134257"/>
                <a:gd name="connsiteX2577" fmla="*/ 11973529 w 12191948"/>
                <a:gd name="connsiteY2577" fmla="*/ 1974590 h 3134257"/>
                <a:gd name="connsiteX2578" fmla="*/ 11973529 w 12191948"/>
                <a:gd name="connsiteY2578" fmla="*/ 1975113 h 3134257"/>
                <a:gd name="connsiteX2579" fmla="*/ 11971835 w 12191948"/>
                <a:gd name="connsiteY2579" fmla="*/ 1971727 h 3134257"/>
                <a:gd name="connsiteX2580" fmla="*/ 11976673 w 12191948"/>
                <a:gd name="connsiteY2580" fmla="*/ 1971727 h 3134257"/>
                <a:gd name="connsiteX2581" fmla="*/ 8743696 w 12191948"/>
                <a:gd name="connsiteY2581" fmla="*/ 1969645 h 3134257"/>
                <a:gd name="connsiteX2582" fmla="*/ 8771754 w 12191948"/>
                <a:gd name="connsiteY2582" fmla="*/ 1979013 h 3134257"/>
                <a:gd name="connsiteX2583" fmla="*/ 8775381 w 12191948"/>
                <a:gd name="connsiteY2583" fmla="*/ 1982399 h 3134257"/>
                <a:gd name="connsiteX2584" fmla="*/ 8775625 w 12191948"/>
                <a:gd name="connsiteY2584" fmla="*/ 1982399 h 3134257"/>
                <a:gd name="connsiteX2585" fmla="*/ 8767641 w 12191948"/>
                <a:gd name="connsiteY2585" fmla="*/ 1984740 h 3134257"/>
                <a:gd name="connsiteX2586" fmla="*/ 8742002 w 12191948"/>
                <a:gd name="connsiteY2586" fmla="*/ 1975631 h 3134257"/>
                <a:gd name="connsiteX2587" fmla="*/ 8743696 w 12191948"/>
                <a:gd name="connsiteY2587" fmla="*/ 1969645 h 3134257"/>
                <a:gd name="connsiteX2588" fmla="*/ 7725377 w 12191948"/>
                <a:gd name="connsiteY2588" fmla="*/ 1967825 h 3134257"/>
                <a:gd name="connsiteX2589" fmla="*/ 7752468 w 12191948"/>
                <a:gd name="connsiteY2589" fmla="*/ 1990727 h 3134257"/>
                <a:gd name="connsiteX2590" fmla="*/ 7787057 w 12191948"/>
                <a:gd name="connsiteY2590" fmla="*/ 2016752 h 3134257"/>
                <a:gd name="connsiteX2591" fmla="*/ 7727312 w 12191948"/>
                <a:gd name="connsiteY2591" fmla="*/ 1998792 h 3134257"/>
                <a:gd name="connsiteX2592" fmla="*/ 7724895 w 12191948"/>
                <a:gd name="connsiteY2592" fmla="*/ 2004519 h 3134257"/>
                <a:gd name="connsiteX2593" fmla="*/ 7720298 w 12191948"/>
                <a:gd name="connsiteY2593" fmla="*/ 2016490 h 3134257"/>
                <a:gd name="connsiteX2594" fmla="*/ 7700222 w 12191948"/>
                <a:gd name="connsiteY2594" fmla="*/ 2006601 h 3134257"/>
                <a:gd name="connsiteX2595" fmla="*/ 7669020 w 12191948"/>
                <a:gd name="connsiteY2595" fmla="*/ 1997752 h 3134257"/>
                <a:gd name="connsiteX2596" fmla="*/ 7685950 w 12191948"/>
                <a:gd name="connsiteY2596" fmla="*/ 1989687 h 3134257"/>
                <a:gd name="connsiteX2597" fmla="*/ 7690305 w 12191948"/>
                <a:gd name="connsiteY2597" fmla="*/ 1973809 h 3134257"/>
                <a:gd name="connsiteX2598" fmla="*/ 7724168 w 12191948"/>
                <a:gd name="connsiteY2598" fmla="*/ 1967825 h 3134257"/>
                <a:gd name="connsiteX2599" fmla="*/ 8800536 w 12191948"/>
                <a:gd name="connsiteY2599" fmla="*/ 1967044 h 3134257"/>
                <a:gd name="connsiteX2600" fmla="*/ 8814325 w 12191948"/>
                <a:gd name="connsiteY2600" fmla="*/ 1974590 h 3134257"/>
                <a:gd name="connsiteX2601" fmla="*/ 8814567 w 12191948"/>
                <a:gd name="connsiteY2601" fmla="*/ 1974590 h 3134257"/>
                <a:gd name="connsiteX2602" fmla="*/ 8797393 w 12191948"/>
                <a:gd name="connsiteY2602" fmla="*/ 1975631 h 3134257"/>
                <a:gd name="connsiteX2603" fmla="*/ 8782397 w 12191948"/>
                <a:gd name="connsiteY2603" fmla="*/ 1967044 h 3134257"/>
                <a:gd name="connsiteX2604" fmla="*/ 8800536 w 12191948"/>
                <a:gd name="connsiteY2604" fmla="*/ 1967044 h 3134257"/>
                <a:gd name="connsiteX2605" fmla="*/ 4739601 w 12191948"/>
                <a:gd name="connsiteY2605" fmla="*/ 1964962 h 3134257"/>
                <a:gd name="connsiteX2606" fmla="*/ 4738634 w 12191948"/>
                <a:gd name="connsiteY2606" fmla="*/ 1965481 h 3134257"/>
                <a:gd name="connsiteX2607" fmla="*/ 4741537 w 12191948"/>
                <a:gd name="connsiteY2607" fmla="*/ 1970686 h 3134257"/>
                <a:gd name="connsiteX2608" fmla="*/ 4719283 w 12191948"/>
                <a:gd name="connsiteY2608" fmla="*/ 1970686 h 3134257"/>
                <a:gd name="connsiteX2609" fmla="*/ 4715413 w 12191948"/>
                <a:gd name="connsiteY2609" fmla="*/ 1964962 h 3134257"/>
                <a:gd name="connsiteX2610" fmla="*/ 4739601 w 12191948"/>
                <a:gd name="connsiteY2610" fmla="*/ 1964962 h 3134257"/>
                <a:gd name="connsiteX2611" fmla="*/ 10107177 w 12191948"/>
                <a:gd name="connsiteY2611" fmla="*/ 1957675 h 3134257"/>
                <a:gd name="connsiteX2612" fmla="*/ 10101573 w 12191948"/>
                <a:gd name="connsiteY2612" fmla="*/ 1960102 h 3134257"/>
                <a:gd name="connsiteX2613" fmla="*/ 10101855 w 12191948"/>
                <a:gd name="connsiteY2613" fmla="*/ 1960276 h 3134257"/>
                <a:gd name="connsiteX2614" fmla="*/ 10111884 w 12191948"/>
                <a:gd name="connsiteY2614" fmla="*/ 1961896 h 3134257"/>
                <a:gd name="connsiteX2615" fmla="*/ 2777949 w 12191948"/>
                <a:gd name="connsiteY2615" fmla="*/ 1957154 h 3134257"/>
                <a:gd name="connsiteX2616" fmla="*/ 2783269 w 12191948"/>
                <a:gd name="connsiteY2616" fmla="*/ 1957934 h 3134257"/>
                <a:gd name="connsiteX2617" fmla="*/ 2809151 w 12191948"/>
                <a:gd name="connsiteY2617" fmla="*/ 1965744 h 3134257"/>
                <a:gd name="connsiteX2618" fmla="*/ 2806005 w 12191948"/>
                <a:gd name="connsiteY2618" fmla="*/ 1970166 h 3134257"/>
                <a:gd name="connsiteX2619" fmla="*/ 2779884 w 12191948"/>
                <a:gd name="connsiteY2619" fmla="*/ 1959497 h 3134257"/>
                <a:gd name="connsiteX2620" fmla="*/ 4670907 w 12191948"/>
                <a:gd name="connsiteY2620" fmla="*/ 1957154 h 3134257"/>
                <a:gd name="connsiteX2621" fmla="*/ 4670907 w 12191948"/>
                <a:gd name="connsiteY2621" fmla="*/ 1961838 h 3134257"/>
                <a:gd name="connsiteX2622" fmla="*/ 4658812 w 12191948"/>
                <a:gd name="connsiteY2622" fmla="*/ 1960017 h 3134257"/>
                <a:gd name="connsiteX2623" fmla="*/ 4658812 w 12191948"/>
                <a:gd name="connsiteY2623" fmla="*/ 1957154 h 3134257"/>
                <a:gd name="connsiteX2624" fmla="*/ 4670907 w 12191948"/>
                <a:gd name="connsiteY2624" fmla="*/ 1957154 h 3134257"/>
                <a:gd name="connsiteX2625" fmla="*/ 9112805 w 12191948"/>
                <a:gd name="connsiteY2625" fmla="*/ 1956893 h 3134257"/>
                <a:gd name="connsiteX2626" fmla="*/ 9132397 w 12191948"/>
                <a:gd name="connsiteY2626" fmla="*/ 1963662 h 3134257"/>
                <a:gd name="connsiteX2627" fmla="*/ 9147636 w 12191948"/>
                <a:gd name="connsiteY2627" fmla="*/ 1979795 h 3134257"/>
                <a:gd name="connsiteX2628" fmla="*/ 9183675 w 12191948"/>
                <a:gd name="connsiteY2628" fmla="*/ 1990205 h 3134257"/>
                <a:gd name="connsiteX2629" fmla="*/ 9197221 w 12191948"/>
                <a:gd name="connsiteY2629" fmla="*/ 2008424 h 3134257"/>
                <a:gd name="connsiteX2630" fmla="*/ 9159246 w 12191948"/>
                <a:gd name="connsiteY2630" fmla="*/ 2005560 h 3134257"/>
                <a:gd name="connsiteX2631" fmla="*/ 9001299 w 12191948"/>
                <a:gd name="connsiteY2631" fmla="*/ 1996711 h 3134257"/>
                <a:gd name="connsiteX2632" fmla="*/ 9001299 w 12191948"/>
                <a:gd name="connsiteY2632" fmla="*/ 1997233 h 3134257"/>
                <a:gd name="connsiteX2633" fmla="*/ 8972514 w 12191948"/>
                <a:gd name="connsiteY2633" fmla="*/ 1993329 h 3134257"/>
                <a:gd name="connsiteX2634" fmla="*/ 8916883 w 12191948"/>
                <a:gd name="connsiteY2634" fmla="*/ 1971209 h 3134257"/>
                <a:gd name="connsiteX2635" fmla="*/ 9004927 w 12191948"/>
                <a:gd name="connsiteY2635" fmla="*/ 1978236 h 3134257"/>
                <a:gd name="connsiteX2636" fmla="*/ 9004927 w 12191948"/>
                <a:gd name="connsiteY2636" fmla="*/ 1971989 h 3134257"/>
                <a:gd name="connsiteX2637" fmla="*/ 9006619 w 12191948"/>
                <a:gd name="connsiteY2637" fmla="*/ 1963140 h 3134257"/>
                <a:gd name="connsiteX2638" fmla="*/ 9121513 w 12191948"/>
                <a:gd name="connsiteY2638" fmla="*/ 1986301 h 3134257"/>
                <a:gd name="connsiteX2639" fmla="*/ 9100953 w 12191948"/>
                <a:gd name="connsiteY2639" fmla="*/ 1964702 h 3134257"/>
                <a:gd name="connsiteX2640" fmla="*/ 9112805 w 12191948"/>
                <a:gd name="connsiteY2640" fmla="*/ 1956893 h 3134257"/>
                <a:gd name="connsiteX2641" fmla="*/ 9905147 w 12191948"/>
                <a:gd name="connsiteY2641" fmla="*/ 1955999 h 3134257"/>
                <a:gd name="connsiteX2642" fmla="*/ 9937448 w 12191948"/>
                <a:gd name="connsiteY2642" fmla="*/ 1963814 h 3134257"/>
                <a:gd name="connsiteX2643" fmla="*/ 9938102 w 12191948"/>
                <a:gd name="connsiteY2643" fmla="*/ 1963662 h 3134257"/>
                <a:gd name="connsiteX2644" fmla="*/ 9940037 w 12191948"/>
                <a:gd name="connsiteY2644" fmla="*/ 1964440 h 3134257"/>
                <a:gd name="connsiteX2645" fmla="*/ 9937448 w 12191948"/>
                <a:gd name="connsiteY2645" fmla="*/ 1963814 h 3134257"/>
                <a:gd name="connsiteX2646" fmla="*/ 9917179 w 12191948"/>
                <a:gd name="connsiteY2646" fmla="*/ 1968540 h 3134257"/>
                <a:gd name="connsiteX2647" fmla="*/ 9869408 w 12191948"/>
                <a:gd name="connsiteY2647" fmla="*/ 1957415 h 3134257"/>
                <a:gd name="connsiteX2648" fmla="*/ 9905147 w 12191948"/>
                <a:gd name="connsiteY2648" fmla="*/ 1955999 h 3134257"/>
                <a:gd name="connsiteX2649" fmla="*/ 11911367 w 12191948"/>
                <a:gd name="connsiteY2649" fmla="*/ 1955593 h 3134257"/>
                <a:gd name="connsiteX2650" fmla="*/ 11913543 w 12191948"/>
                <a:gd name="connsiteY2650" fmla="*/ 1958194 h 3134257"/>
                <a:gd name="connsiteX2651" fmla="*/ 11907979 w 12191948"/>
                <a:gd name="connsiteY2651" fmla="*/ 1958194 h 3134257"/>
                <a:gd name="connsiteX2652" fmla="*/ 11907496 w 12191948"/>
                <a:gd name="connsiteY2652" fmla="*/ 1957675 h 3134257"/>
                <a:gd name="connsiteX2653" fmla="*/ 11905561 w 12191948"/>
                <a:gd name="connsiteY2653" fmla="*/ 1955593 h 3134257"/>
                <a:gd name="connsiteX2654" fmla="*/ 11911367 w 12191948"/>
                <a:gd name="connsiteY2654" fmla="*/ 1955593 h 3134257"/>
                <a:gd name="connsiteX2655" fmla="*/ 8832223 w 12191948"/>
                <a:gd name="connsiteY2655" fmla="*/ 1952989 h 3134257"/>
                <a:gd name="connsiteX2656" fmla="*/ 8849397 w 12191948"/>
                <a:gd name="connsiteY2656" fmla="*/ 1955072 h 3134257"/>
                <a:gd name="connsiteX2657" fmla="*/ 8849397 w 12191948"/>
                <a:gd name="connsiteY2657" fmla="*/ 1960538 h 3134257"/>
                <a:gd name="connsiteX2658" fmla="*/ 8836093 w 12191948"/>
                <a:gd name="connsiteY2658" fmla="*/ 1958716 h 3134257"/>
                <a:gd name="connsiteX2659" fmla="*/ 8832223 w 12191948"/>
                <a:gd name="connsiteY2659" fmla="*/ 1952989 h 3134257"/>
                <a:gd name="connsiteX2660" fmla="*/ 3749697 w 12191948"/>
                <a:gd name="connsiteY2660" fmla="*/ 1951352 h 3134257"/>
                <a:gd name="connsiteX2661" fmla="*/ 3749689 w 12191948"/>
                <a:gd name="connsiteY2661" fmla="*/ 1951413 h 3134257"/>
                <a:gd name="connsiteX2662" fmla="*/ 3749825 w 12191948"/>
                <a:gd name="connsiteY2662" fmla="*/ 1951429 h 3134257"/>
                <a:gd name="connsiteX2663" fmla="*/ 4111679 w 12191948"/>
                <a:gd name="connsiteY2663" fmla="*/ 1950907 h 3134257"/>
                <a:gd name="connsiteX2664" fmla="*/ 4176503 w 12191948"/>
                <a:gd name="connsiteY2664" fmla="*/ 1957675 h 3134257"/>
                <a:gd name="connsiteX2665" fmla="*/ 4176020 w 12191948"/>
                <a:gd name="connsiteY2665" fmla="*/ 1954030 h 3134257"/>
                <a:gd name="connsiteX2666" fmla="*/ 4194645 w 12191948"/>
                <a:gd name="connsiteY2666" fmla="*/ 1969907 h 3134257"/>
                <a:gd name="connsiteX2667" fmla="*/ 4178438 w 12191948"/>
                <a:gd name="connsiteY2667" fmla="*/ 1974590 h 3134257"/>
                <a:gd name="connsiteX2668" fmla="*/ 4111679 w 12191948"/>
                <a:gd name="connsiteY2668" fmla="*/ 1950907 h 3134257"/>
                <a:gd name="connsiteX2669" fmla="*/ 2674424 w 12191948"/>
                <a:gd name="connsiteY2669" fmla="*/ 1948825 h 3134257"/>
                <a:gd name="connsiteX2670" fmla="*/ 2715060 w 12191948"/>
                <a:gd name="connsiteY2670" fmla="*/ 1957154 h 3134257"/>
                <a:gd name="connsiteX2671" fmla="*/ 2715543 w 12191948"/>
                <a:gd name="connsiteY2671" fmla="*/ 1957934 h 3134257"/>
                <a:gd name="connsiteX2672" fmla="*/ 2720863 w 12191948"/>
                <a:gd name="connsiteY2672" fmla="*/ 1962880 h 3134257"/>
                <a:gd name="connsiteX2673" fmla="*/ 2691596 w 12191948"/>
                <a:gd name="connsiteY2673" fmla="*/ 1962880 h 3134257"/>
                <a:gd name="connsiteX2674" fmla="*/ 2684341 w 12191948"/>
                <a:gd name="connsiteY2674" fmla="*/ 1962880 h 3134257"/>
                <a:gd name="connsiteX2675" fmla="*/ 2670554 w 12191948"/>
                <a:gd name="connsiteY2675" fmla="*/ 1953770 h 3134257"/>
                <a:gd name="connsiteX2676" fmla="*/ 2674424 w 12191948"/>
                <a:gd name="connsiteY2676" fmla="*/ 1948825 h 3134257"/>
                <a:gd name="connsiteX2677" fmla="*/ 7645073 w 12191948"/>
                <a:gd name="connsiteY2677" fmla="*/ 1948566 h 3134257"/>
                <a:gd name="connsiteX2678" fmla="*/ 7667567 w 12191948"/>
                <a:gd name="connsiteY2678" fmla="*/ 1966003 h 3134257"/>
                <a:gd name="connsiteX2679" fmla="*/ 7667326 w 12191948"/>
                <a:gd name="connsiteY2679" fmla="*/ 1964962 h 3134257"/>
                <a:gd name="connsiteX2680" fmla="*/ 7688370 w 12191948"/>
                <a:gd name="connsiteY2680" fmla="*/ 1973550 h 3134257"/>
                <a:gd name="connsiteX2681" fmla="*/ 7642411 w 12191948"/>
                <a:gd name="connsiteY2681" fmla="*/ 1976672 h 3134257"/>
                <a:gd name="connsiteX2682" fmla="*/ 7605645 w 12191948"/>
                <a:gd name="connsiteY2682" fmla="*/ 1948566 h 3134257"/>
                <a:gd name="connsiteX2683" fmla="*/ 5511443 w 12191948"/>
                <a:gd name="connsiteY2683" fmla="*/ 1947265 h 3134257"/>
                <a:gd name="connsiteX2684" fmla="*/ 5556190 w 12191948"/>
                <a:gd name="connsiteY2684" fmla="*/ 1949346 h 3134257"/>
                <a:gd name="connsiteX2685" fmla="*/ 5565624 w 12191948"/>
                <a:gd name="connsiteY2685" fmla="*/ 1956111 h 3134257"/>
                <a:gd name="connsiteX2686" fmla="*/ 5570221 w 12191948"/>
                <a:gd name="connsiteY2686" fmla="*/ 1963662 h 3134257"/>
                <a:gd name="connsiteX2687" fmla="*/ 4431688 w 12191948"/>
                <a:gd name="connsiteY2687" fmla="*/ 1946224 h 3134257"/>
                <a:gd name="connsiteX2688" fmla="*/ 4447892 w 12191948"/>
                <a:gd name="connsiteY2688" fmla="*/ 1949087 h 3134257"/>
                <a:gd name="connsiteX2689" fmla="*/ 4439428 w 12191948"/>
                <a:gd name="connsiteY2689" fmla="*/ 1955593 h 3134257"/>
                <a:gd name="connsiteX2690" fmla="*/ 4439428 w 12191948"/>
                <a:gd name="connsiteY2690" fmla="*/ 1957675 h 3134257"/>
                <a:gd name="connsiteX2691" fmla="*/ 4431688 w 12191948"/>
                <a:gd name="connsiteY2691" fmla="*/ 1954811 h 3134257"/>
                <a:gd name="connsiteX2692" fmla="*/ 4431688 w 12191948"/>
                <a:gd name="connsiteY2692" fmla="*/ 1946224 h 3134257"/>
                <a:gd name="connsiteX2693" fmla="*/ 8612354 w 12191948"/>
                <a:gd name="connsiteY2693" fmla="*/ 1945703 h 3134257"/>
                <a:gd name="connsiteX2694" fmla="*/ 8631463 w 12191948"/>
                <a:gd name="connsiteY2694" fmla="*/ 1957154 h 3134257"/>
                <a:gd name="connsiteX2695" fmla="*/ 8609693 w 12191948"/>
                <a:gd name="connsiteY2695" fmla="*/ 1968085 h 3134257"/>
                <a:gd name="connsiteX2696" fmla="*/ 8608967 w 12191948"/>
                <a:gd name="connsiteY2696" fmla="*/ 1967825 h 3134257"/>
                <a:gd name="connsiteX2697" fmla="*/ 8601470 w 12191948"/>
                <a:gd name="connsiteY2697" fmla="*/ 1950387 h 3134257"/>
                <a:gd name="connsiteX2698" fmla="*/ 8612354 w 12191948"/>
                <a:gd name="connsiteY2698" fmla="*/ 1945703 h 3134257"/>
                <a:gd name="connsiteX2699" fmla="*/ 8696821 w 12191948"/>
                <a:gd name="connsiteY2699" fmla="*/ 1944917 h 3134257"/>
                <a:gd name="connsiteX2700" fmla="*/ 8713703 w 12191948"/>
                <a:gd name="connsiteY2700" fmla="*/ 1953511 h 3134257"/>
                <a:gd name="connsiteX2701" fmla="*/ 8684192 w 12191948"/>
                <a:gd name="connsiteY2701" fmla="*/ 1967044 h 3134257"/>
                <a:gd name="connsiteX2702" fmla="*/ 8653717 w 12191948"/>
                <a:gd name="connsiteY2702" fmla="*/ 1962880 h 3134257"/>
                <a:gd name="connsiteX2703" fmla="*/ 8677905 w 12191948"/>
                <a:gd name="connsiteY2703" fmla="*/ 1945964 h 3134257"/>
                <a:gd name="connsiteX2704" fmla="*/ 8678146 w 12191948"/>
                <a:gd name="connsiteY2704" fmla="*/ 1945183 h 3134257"/>
                <a:gd name="connsiteX2705" fmla="*/ 8696821 w 12191948"/>
                <a:gd name="connsiteY2705" fmla="*/ 1944917 h 3134257"/>
                <a:gd name="connsiteX2706" fmla="*/ 4207222 w 12191948"/>
                <a:gd name="connsiteY2706" fmla="*/ 1944401 h 3134257"/>
                <a:gd name="connsiteX2707" fmla="*/ 4210607 w 12191948"/>
                <a:gd name="connsiteY2707" fmla="*/ 1947265 h 3134257"/>
                <a:gd name="connsiteX2708" fmla="*/ 4206737 w 12191948"/>
                <a:gd name="connsiteY2708" fmla="*/ 1948825 h 3134257"/>
                <a:gd name="connsiteX2709" fmla="*/ 4201176 w 12191948"/>
                <a:gd name="connsiteY2709" fmla="*/ 1944401 h 3134257"/>
                <a:gd name="connsiteX2710" fmla="*/ 3914468 w 12191948"/>
                <a:gd name="connsiteY2710" fmla="*/ 1944039 h 3134257"/>
                <a:gd name="connsiteX2711" fmla="*/ 3920350 w 12191948"/>
                <a:gd name="connsiteY2711" fmla="*/ 1946483 h 3134257"/>
                <a:gd name="connsiteX2712" fmla="*/ 3926882 w 12191948"/>
                <a:gd name="connsiteY2712" fmla="*/ 1946483 h 3134257"/>
                <a:gd name="connsiteX2713" fmla="*/ 3909708 w 12191948"/>
                <a:gd name="connsiteY2713" fmla="*/ 1942060 h 3134257"/>
                <a:gd name="connsiteX2714" fmla="*/ 3907773 w 12191948"/>
                <a:gd name="connsiteY2714" fmla="*/ 1942060 h 3134257"/>
                <a:gd name="connsiteX2715" fmla="*/ 3909708 w 12191948"/>
                <a:gd name="connsiteY2715" fmla="*/ 1943101 h 3134257"/>
                <a:gd name="connsiteX2716" fmla="*/ 3914468 w 12191948"/>
                <a:gd name="connsiteY2716" fmla="*/ 1944039 h 3134257"/>
                <a:gd name="connsiteX2717" fmla="*/ 4794509 w 12191948"/>
                <a:gd name="connsiteY2717" fmla="*/ 1940497 h 3134257"/>
                <a:gd name="connsiteX2718" fmla="*/ 4844094 w 12191948"/>
                <a:gd name="connsiteY2718" fmla="*/ 1945703 h 3134257"/>
                <a:gd name="connsiteX2719" fmla="*/ 4842159 w 12191948"/>
                <a:gd name="connsiteY2719" fmla="*/ 1966262 h 3134257"/>
                <a:gd name="connsiteX2720" fmla="*/ 4834177 w 12191948"/>
                <a:gd name="connsiteY2720" fmla="*/ 1966262 h 3134257"/>
                <a:gd name="connsiteX2721" fmla="*/ 7570091 w 12191948"/>
                <a:gd name="connsiteY2721" fmla="*/ 1939197 h 3134257"/>
                <a:gd name="connsiteX2722" fmla="*/ 7570091 w 12191948"/>
                <a:gd name="connsiteY2722" fmla="*/ 1954552 h 3134257"/>
                <a:gd name="connsiteX2723" fmla="*/ 7563074 w 12191948"/>
                <a:gd name="connsiteY2723" fmla="*/ 1939197 h 3134257"/>
                <a:gd name="connsiteX2724" fmla="*/ 7570091 w 12191948"/>
                <a:gd name="connsiteY2724" fmla="*/ 1939197 h 3134257"/>
                <a:gd name="connsiteX2725" fmla="*/ 2579848 w 12191948"/>
                <a:gd name="connsiteY2725" fmla="*/ 1938415 h 3134257"/>
                <a:gd name="connsiteX2726" fmla="*/ 2579607 w 12191948"/>
                <a:gd name="connsiteY2726" fmla="*/ 1939197 h 3134257"/>
                <a:gd name="connsiteX2727" fmla="*/ 2586380 w 12191948"/>
                <a:gd name="connsiteY2727" fmla="*/ 1946224 h 3134257"/>
                <a:gd name="connsiteX2728" fmla="*/ 2575010 w 12191948"/>
                <a:gd name="connsiteY2728" fmla="*/ 1946224 h 3134257"/>
                <a:gd name="connsiteX2729" fmla="*/ 2566062 w 12191948"/>
                <a:gd name="connsiteY2729" fmla="*/ 1941019 h 3134257"/>
                <a:gd name="connsiteX2730" fmla="*/ 10037275 w 12191948"/>
                <a:gd name="connsiteY2730" fmla="*/ 1936595 h 3134257"/>
                <a:gd name="connsiteX2731" fmla="*/ 10073555 w 12191948"/>
                <a:gd name="connsiteY2731" fmla="*/ 1946483 h 3134257"/>
                <a:gd name="connsiteX2732" fmla="*/ 10061463 w 12191948"/>
                <a:gd name="connsiteY2732" fmla="*/ 1952470 h 3134257"/>
                <a:gd name="connsiteX2733" fmla="*/ 10029534 w 12191948"/>
                <a:gd name="connsiteY2733" fmla="*/ 1945183 h 3134257"/>
                <a:gd name="connsiteX2734" fmla="*/ 10037275 w 12191948"/>
                <a:gd name="connsiteY2734" fmla="*/ 1936595 h 3134257"/>
                <a:gd name="connsiteX2735" fmla="*/ 3837387 w 12191948"/>
                <a:gd name="connsiteY2735" fmla="*/ 1935032 h 3134257"/>
                <a:gd name="connsiteX2736" fmla="*/ 3840287 w 12191948"/>
                <a:gd name="connsiteY2736" fmla="*/ 1936333 h 3134257"/>
                <a:gd name="connsiteX2737" fmla="*/ 3839591 w 12191948"/>
                <a:gd name="connsiteY2737" fmla="*/ 1936333 h 3134257"/>
                <a:gd name="connsiteX2738" fmla="*/ 3844883 w 12191948"/>
                <a:gd name="connsiteY2738" fmla="*/ 1939456 h 3134257"/>
                <a:gd name="connsiteX2739" fmla="*/ 3835208 w 12191948"/>
                <a:gd name="connsiteY2739" fmla="*/ 1939456 h 3134257"/>
                <a:gd name="connsiteX2740" fmla="*/ 3833999 w 12191948"/>
                <a:gd name="connsiteY2740" fmla="*/ 1936333 h 3134257"/>
                <a:gd name="connsiteX2741" fmla="*/ 3839591 w 12191948"/>
                <a:gd name="connsiteY2741" fmla="*/ 1936333 h 3134257"/>
                <a:gd name="connsiteX2742" fmla="*/ 4089184 w 12191948"/>
                <a:gd name="connsiteY2742" fmla="*/ 1932432 h 3134257"/>
                <a:gd name="connsiteX2743" fmla="*/ 4093296 w 12191948"/>
                <a:gd name="connsiteY2743" fmla="*/ 1934514 h 3134257"/>
                <a:gd name="connsiteX2744" fmla="*/ 4089184 w 12191948"/>
                <a:gd name="connsiteY2744" fmla="*/ 1934514 h 3134257"/>
                <a:gd name="connsiteX2745" fmla="*/ 8439409 w 12191948"/>
                <a:gd name="connsiteY2745" fmla="*/ 1929568 h 3134257"/>
                <a:gd name="connsiteX2746" fmla="*/ 8469643 w 12191948"/>
                <a:gd name="connsiteY2746" fmla="*/ 1932691 h 3134257"/>
                <a:gd name="connsiteX2747" fmla="*/ 8469643 w 12191948"/>
                <a:gd name="connsiteY2747" fmla="*/ 1945183 h 3134257"/>
                <a:gd name="connsiteX2748" fmla="*/ 8443279 w 12191948"/>
                <a:gd name="connsiteY2748" fmla="*/ 1940760 h 3134257"/>
                <a:gd name="connsiteX2749" fmla="*/ 8439409 w 12191948"/>
                <a:gd name="connsiteY2749" fmla="*/ 1929568 h 3134257"/>
                <a:gd name="connsiteX2750" fmla="*/ 5344788 w 12191948"/>
                <a:gd name="connsiteY2750" fmla="*/ 1928528 h 3134257"/>
                <a:gd name="connsiteX2751" fmla="*/ 5398969 w 12191948"/>
                <a:gd name="connsiteY2751" fmla="*/ 1937374 h 3134257"/>
                <a:gd name="connsiteX2752" fmla="*/ 5410580 w 12191948"/>
                <a:gd name="connsiteY2752" fmla="*/ 1956111 h 3134257"/>
                <a:gd name="connsiteX2753" fmla="*/ 5422673 w 12191948"/>
                <a:gd name="connsiteY2753" fmla="*/ 1964962 h 3134257"/>
                <a:gd name="connsiteX2754" fmla="*/ 5369459 w 12191948"/>
                <a:gd name="connsiteY2754" fmla="*/ 1967303 h 3134257"/>
                <a:gd name="connsiteX2755" fmla="*/ 5368250 w 12191948"/>
                <a:gd name="connsiteY2755" fmla="*/ 1967044 h 3134257"/>
                <a:gd name="connsiteX2756" fmla="*/ 5340918 w 12191948"/>
                <a:gd name="connsiteY2756" fmla="*/ 1942842 h 3134257"/>
                <a:gd name="connsiteX2757" fmla="*/ 5344788 w 12191948"/>
                <a:gd name="connsiteY2757" fmla="*/ 1928528 h 3134257"/>
                <a:gd name="connsiteX2758" fmla="*/ 3900276 w 12191948"/>
                <a:gd name="connsiteY2758" fmla="*/ 1928005 h 3134257"/>
                <a:gd name="connsiteX2759" fmla="*/ 3936316 w 12191948"/>
                <a:gd name="connsiteY2759" fmla="*/ 1948566 h 3134257"/>
                <a:gd name="connsiteX2760" fmla="*/ 3960504 w 12191948"/>
                <a:gd name="connsiteY2760" fmla="*/ 1959758 h 3134257"/>
                <a:gd name="connsiteX2761" fmla="*/ 3995817 w 12191948"/>
                <a:gd name="connsiteY2761" fmla="*/ 1962620 h 3134257"/>
                <a:gd name="connsiteX2762" fmla="*/ 4007912 w 12191948"/>
                <a:gd name="connsiteY2762" fmla="*/ 1967825 h 3134257"/>
                <a:gd name="connsiteX2763" fmla="*/ 4005734 w 12191948"/>
                <a:gd name="connsiteY2763" fmla="*/ 1975891 h 3134257"/>
                <a:gd name="connsiteX2764" fmla="*/ 3972840 w 12191948"/>
                <a:gd name="connsiteY2764" fmla="*/ 1975891 h 3134257"/>
                <a:gd name="connsiteX2765" fmla="*/ 3948652 w 12191948"/>
                <a:gd name="connsiteY2765" fmla="*/ 1977454 h 3134257"/>
                <a:gd name="connsiteX2766" fmla="*/ 3921803 w 12191948"/>
                <a:gd name="connsiteY2766" fmla="*/ 1953770 h 3134257"/>
                <a:gd name="connsiteX2767" fmla="*/ 3915998 w 12191948"/>
                <a:gd name="connsiteY2767" fmla="*/ 1953770 h 3134257"/>
                <a:gd name="connsiteX2768" fmla="*/ 3914789 w 12191948"/>
                <a:gd name="connsiteY2768" fmla="*/ 1951948 h 3134257"/>
                <a:gd name="connsiteX2769" fmla="*/ 3882376 w 12191948"/>
                <a:gd name="connsiteY2769" fmla="*/ 1947265 h 3134257"/>
                <a:gd name="connsiteX2770" fmla="*/ 3903661 w 12191948"/>
                <a:gd name="connsiteY2770" fmla="*/ 1942060 h 3134257"/>
                <a:gd name="connsiteX2771" fmla="*/ 3907773 w 12191948"/>
                <a:gd name="connsiteY2771" fmla="*/ 1942060 h 3134257"/>
                <a:gd name="connsiteX2772" fmla="*/ 3898582 w 12191948"/>
                <a:gd name="connsiteY2772" fmla="*/ 1937115 h 3134257"/>
                <a:gd name="connsiteX2773" fmla="*/ 3900276 w 12191948"/>
                <a:gd name="connsiteY2773" fmla="*/ 1928005 h 3134257"/>
                <a:gd name="connsiteX2774" fmla="*/ 9881745 w 12191948"/>
                <a:gd name="connsiteY2774" fmla="*/ 1927227 h 3134257"/>
                <a:gd name="connsiteX2775" fmla="*/ 9883921 w 12191948"/>
                <a:gd name="connsiteY2775" fmla="*/ 1928787 h 3134257"/>
                <a:gd name="connsiteX2776" fmla="*/ 9881986 w 12191948"/>
                <a:gd name="connsiteY2776" fmla="*/ 1928005 h 3134257"/>
                <a:gd name="connsiteX2777" fmla="*/ 9881745 w 12191948"/>
                <a:gd name="connsiteY2777" fmla="*/ 1930087 h 3134257"/>
                <a:gd name="connsiteX2778" fmla="*/ 5174745 w 12191948"/>
                <a:gd name="connsiteY2778" fmla="*/ 1926185 h 3134257"/>
                <a:gd name="connsiteX2779" fmla="*/ 5300523 w 12191948"/>
                <a:gd name="connsiteY2779" fmla="*/ 1952211 h 3134257"/>
                <a:gd name="connsiteX2780" fmla="*/ 5252147 w 12191948"/>
                <a:gd name="connsiteY2780" fmla="*/ 1957934 h 3134257"/>
                <a:gd name="connsiteX2781" fmla="*/ 5184662 w 12191948"/>
                <a:gd name="connsiteY2781" fmla="*/ 1938156 h 3134257"/>
                <a:gd name="connsiteX2782" fmla="*/ 5174745 w 12191948"/>
                <a:gd name="connsiteY2782" fmla="*/ 1926185 h 3134257"/>
                <a:gd name="connsiteX2783" fmla="*/ 7626207 w 12191948"/>
                <a:gd name="connsiteY2783" fmla="*/ 1925923 h 3134257"/>
                <a:gd name="connsiteX2784" fmla="*/ 7645799 w 12191948"/>
                <a:gd name="connsiteY2784" fmla="*/ 1930350 h 3134257"/>
                <a:gd name="connsiteX2785" fmla="*/ 7645558 w 12191948"/>
                <a:gd name="connsiteY2785" fmla="*/ 1929309 h 3134257"/>
                <a:gd name="connsiteX2786" fmla="*/ 7644831 w 12191948"/>
                <a:gd name="connsiteY2786" fmla="*/ 1947265 h 3134257"/>
                <a:gd name="connsiteX2787" fmla="*/ 7620643 w 12191948"/>
                <a:gd name="connsiteY2787" fmla="*/ 1932691 h 3134257"/>
                <a:gd name="connsiteX2788" fmla="*/ 7626207 w 12191948"/>
                <a:gd name="connsiteY2788" fmla="*/ 1925923 h 3134257"/>
                <a:gd name="connsiteX2789" fmla="*/ 4161022 w 12191948"/>
                <a:gd name="connsiteY2789" fmla="*/ 1925144 h 3134257"/>
                <a:gd name="connsiteX2790" fmla="*/ 4174809 w 12191948"/>
                <a:gd name="connsiteY2790" fmla="*/ 1930087 h 3134257"/>
                <a:gd name="connsiteX2791" fmla="*/ 4166101 w 12191948"/>
                <a:gd name="connsiteY2791" fmla="*/ 1935554 h 3134257"/>
                <a:gd name="connsiteX2792" fmla="*/ 4148686 w 12191948"/>
                <a:gd name="connsiteY2792" fmla="*/ 1929309 h 3134257"/>
                <a:gd name="connsiteX2793" fmla="*/ 4147718 w 12191948"/>
                <a:gd name="connsiteY2793" fmla="*/ 1925664 h 3134257"/>
                <a:gd name="connsiteX2794" fmla="*/ 4161022 w 12191948"/>
                <a:gd name="connsiteY2794" fmla="*/ 1925144 h 3134257"/>
                <a:gd name="connsiteX2795" fmla="*/ 8490446 w 12191948"/>
                <a:gd name="connsiteY2795" fmla="*/ 1924363 h 3134257"/>
                <a:gd name="connsiteX2796" fmla="*/ 8503751 w 12191948"/>
                <a:gd name="connsiteY2796" fmla="*/ 1926444 h 3134257"/>
                <a:gd name="connsiteX2797" fmla="*/ 8508588 w 12191948"/>
                <a:gd name="connsiteY2797" fmla="*/ 1932432 h 3134257"/>
                <a:gd name="connsiteX2798" fmla="*/ 8497460 w 12191948"/>
                <a:gd name="connsiteY2798" fmla="*/ 1932432 h 3134257"/>
                <a:gd name="connsiteX2799" fmla="*/ 6812762 w 12191948"/>
                <a:gd name="connsiteY2799" fmla="*/ 1923581 h 3134257"/>
                <a:gd name="connsiteX2800" fmla="*/ 6840579 w 12191948"/>
                <a:gd name="connsiteY2800" fmla="*/ 1939197 h 3134257"/>
                <a:gd name="connsiteX2801" fmla="*/ 6845416 w 12191948"/>
                <a:gd name="connsiteY2801" fmla="*/ 1954811 h 3134257"/>
                <a:gd name="connsiteX2802" fmla="*/ 6803569 w 12191948"/>
                <a:gd name="connsiteY2802" fmla="*/ 1949866 h 3134257"/>
                <a:gd name="connsiteX2803" fmla="*/ 3484965 w 12191948"/>
                <a:gd name="connsiteY2803" fmla="*/ 1922022 h 3134257"/>
                <a:gd name="connsiteX2804" fmla="*/ 3488111 w 12191948"/>
                <a:gd name="connsiteY2804" fmla="*/ 1926964 h 3134257"/>
                <a:gd name="connsiteX2805" fmla="*/ 3472872 w 12191948"/>
                <a:gd name="connsiteY2805" fmla="*/ 1929309 h 3134257"/>
                <a:gd name="connsiteX2806" fmla="*/ 3470452 w 12191948"/>
                <a:gd name="connsiteY2806" fmla="*/ 1928005 h 3134257"/>
                <a:gd name="connsiteX2807" fmla="*/ 3469243 w 12191948"/>
                <a:gd name="connsiteY2807" fmla="*/ 1923322 h 3134257"/>
                <a:gd name="connsiteX2808" fmla="*/ 3484965 w 12191948"/>
                <a:gd name="connsiteY2808" fmla="*/ 1922022 h 3134257"/>
                <a:gd name="connsiteX2809" fmla="*/ 3720073 w 12191948"/>
                <a:gd name="connsiteY2809" fmla="*/ 1921499 h 3134257"/>
                <a:gd name="connsiteX2810" fmla="*/ 3768449 w 12191948"/>
                <a:gd name="connsiteY2810" fmla="*/ 1933732 h 3134257"/>
                <a:gd name="connsiteX2811" fmla="*/ 3831582 w 12191948"/>
                <a:gd name="connsiteY2811" fmla="*/ 1968604 h 3134257"/>
                <a:gd name="connsiteX2812" fmla="*/ 3791669 w 12191948"/>
                <a:gd name="connsiteY2812" fmla="*/ 1964962 h 3134257"/>
                <a:gd name="connsiteX2813" fmla="*/ 3749583 w 12191948"/>
                <a:gd name="connsiteY2813" fmla="*/ 1952211 h 3134257"/>
                <a:gd name="connsiteX2814" fmla="*/ 3749689 w 12191948"/>
                <a:gd name="connsiteY2814" fmla="*/ 1951413 h 3134257"/>
                <a:gd name="connsiteX2815" fmla="*/ 3722008 w 12191948"/>
                <a:gd name="connsiteY2815" fmla="*/ 1948307 h 3134257"/>
                <a:gd name="connsiteX2816" fmla="*/ 3728539 w 12191948"/>
                <a:gd name="connsiteY2816" fmla="*/ 1938677 h 3134257"/>
                <a:gd name="connsiteX2817" fmla="*/ 3749697 w 12191948"/>
                <a:gd name="connsiteY2817" fmla="*/ 1951352 h 3134257"/>
                <a:gd name="connsiteX2818" fmla="*/ 3749825 w 12191948"/>
                <a:gd name="connsiteY2818" fmla="*/ 1950387 h 3134257"/>
                <a:gd name="connsiteX2819" fmla="*/ 3748857 w 12191948"/>
                <a:gd name="connsiteY2819" fmla="*/ 1940238 h 3134257"/>
                <a:gd name="connsiteX2820" fmla="*/ 3726604 w 12191948"/>
                <a:gd name="connsiteY2820" fmla="*/ 1938415 h 3134257"/>
                <a:gd name="connsiteX2821" fmla="*/ 4251002 w 12191948"/>
                <a:gd name="connsiteY2821" fmla="*/ 1920981 h 3134257"/>
                <a:gd name="connsiteX2822" fmla="*/ 4276399 w 12191948"/>
                <a:gd name="connsiteY2822" fmla="*/ 1926444 h 3134257"/>
                <a:gd name="connsiteX2823" fmla="*/ 4276399 w 12191948"/>
                <a:gd name="connsiteY2823" fmla="*/ 1937374 h 3134257"/>
                <a:gd name="connsiteX2824" fmla="*/ 4275432 w 12191948"/>
                <a:gd name="connsiteY2824" fmla="*/ 1937895 h 3134257"/>
                <a:gd name="connsiteX2825" fmla="*/ 4249552 w 12191948"/>
                <a:gd name="connsiteY2825" fmla="*/ 1932950 h 3134257"/>
                <a:gd name="connsiteX2826" fmla="*/ 4251002 w 12191948"/>
                <a:gd name="connsiteY2826" fmla="*/ 1920981 h 3134257"/>
                <a:gd name="connsiteX2827" fmla="*/ 4046855 w 12191948"/>
                <a:gd name="connsiteY2827" fmla="*/ 1920719 h 3134257"/>
                <a:gd name="connsiteX2828" fmla="*/ 4043925 w 12191948"/>
                <a:gd name="connsiteY2828" fmla="*/ 1920957 h 3134257"/>
                <a:gd name="connsiteX2829" fmla="*/ 4047096 w 12191948"/>
                <a:gd name="connsiteY2829" fmla="*/ 1921760 h 3134257"/>
                <a:gd name="connsiteX2830" fmla="*/ 4047939 w 12191948"/>
                <a:gd name="connsiteY2830" fmla="*/ 1921530 h 3134257"/>
                <a:gd name="connsiteX2831" fmla="*/ 5404772 w 12191948"/>
                <a:gd name="connsiteY2831" fmla="*/ 1920199 h 3134257"/>
                <a:gd name="connsiteX2832" fmla="*/ 5462341 w 12191948"/>
                <a:gd name="connsiteY2832" fmla="*/ 1939718 h 3134257"/>
                <a:gd name="connsiteX2833" fmla="*/ 5510717 w 12191948"/>
                <a:gd name="connsiteY2833" fmla="*/ 1958716 h 3134257"/>
                <a:gd name="connsiteX2834" fmla="*/ 5529100 w 12191948"/>
                <a:gd name="connsiteY2834" fmla="*/ 1971727 h 3134257"/>
                <a:gd name="connsiteX2835" fmla="*/ 5457988 w 12191948"/>
                <a:gd name="connsiteY2835" fmla="*/ 1966003 h 3134257"/>
                <a:gd name="connsiteX2836" fmla="*/ 9735649 w 12191948"/>
                <a:gd name="connsiteY2836" fmla="*/ 1919158 h 3134257"/>
                <a:gd name="connsiteX2837" fmla="*/ 9737583 w 12191948"/>
                <a:gd name="connsiteY2837" fmla="*/ 1920719 h 3134257"/>
                <a:gd name="connsiteX2838" fmla="*/ 9736857 w 12191948"/>
                <a:gd name="connsiteY2838" fmla="*/ 1920719 h 3134257"/>
                <a:gd name="connsiteX2839" fmla="*/ 9731293 w 12191948"/>
                <a:gd name="connsiteY2839" fmla="*/ 1920719 h 3134257"/>
                <a:gd name="connsiteX2840" fmla="*/ 9735649 w 12191948"/>
                <a:gd name="connsiteY2840" fmla="*/ 1919158 h 3134257"/>
                <a:gd name="connsiteX2841" fmla="*/ 9981158 w 12191948"/>
                <a:gd name="connsiteY2841" fmla="*/ 1919158 h 3134257"/>
                <a:gd name="connsiteX2842" fmla="*/ 9995671 w 12191948"/>
                <a:gd name="connsiteY2842" fmla="*/ 1928005 h 3134257"/>
                <a:gd name="connsiteX2843" fmla="*/ 9995671 w 12191948"/>
                <a:gd name="connsiteY2843" fmla="*/ 1930609 h 3134257"/>
                <a:gd name="connsiteX2844" fmla="*/ 9998815 w 12191948"/>
                <a:gd name="connsiteY2844" fmla="*/ 1950128 h 3134257"/>
                <a:gd name="connsiteX2845" fmla="*/ 9996880 w 12191948"/>
                <a:gd name="connsiteY2845" fmla="*/ 1949346 h 3134257"/>
                <a:gd name="connsiteX2846" fmla="*/ 9981158 w 12191948"/>
                <a:gd name="connsiteY2846" fmla="*/ 1928005 h 3134257"/>
                <a:gd name="connsiteX2847" fmla="*/ 9981158 w 12191948"/>
                <a:gd name="connsiteY2847" fmla="*/ 1919158 h 3134257"/>
                <a:gd name="connsiteX2848" fmla="*/ 7394243 w 12191948"/>
                <a:gd name="connsiteY2848" fmla="*/ 1913954 h 3134257"/>
                <a:gd name="connsiteX2849" fmla="*/ 7396661 w 12191948"/>
                <a:gd name="connsiteY2849" fmla="*/ 1915513 h 3134257"/>
                <a:gd name="connsiteX2850" fmla="*/ 7390855 w 12191948"/>
                <a:gd name="connsiteY2850" fmla="*/ 1913954 h 3134257"/>
                <a:gd name="connsiteX2851" fmla="*/ 3822148 w 12191948"/>
                <a:gd name="connsiteY2851" fmla="*/ 1910479 h 3134257"/>
                <a:gd name="connsiteX2852" fmla="*/ 3845792 w 12191948"/>
                <a:gd name="connsiteY2852" fmla="*/ 1915400 h 3134257"/>
                <a:gd name="connsiteX2853" fmla="*/ 3843916 w 12191948"/>
                <a:gd name="connsiteY2853" fmla="*/ 1914213 h 3134257"/>
                <a:gd name="connsiteX2854" fmla="*/ 3846336 w 12191948"/>
                <a:gd name="connsiteY2854" fmla="*/ 1915513 h 3134257"/>
                <a:gd name="connsiteX2855" fmla="*/ 3845792 w 12191948"/>
                <a:gd name="connsiteY2855" fmla="*/ 1915400 h 3134257"/>
                <a:gd name="connsiteX2856" fmla="*/ 3852141 w 12191948"/>
                <a:gd name="connsiteY2856" fmla="*/ 1919418 h 3134257"/>
                <a:gd name="connsiteX2857" fmla="*/ 3848512 w 12191948"/>
                <a:gd name="connsiteY2857" fmla="*/ 1924363 h 3134257"/>
                <a:gd name="connsiteX2858" fmla="*/ 3797960 w 12191948"/>
                <a:gd name="connsiteY2858" fmla="*/ 1915513 h 3134257"/>
                <a:gd name="connsiteX2859" fmla="*/ 3822148 w 12191948"/>
                <a:gd name="connsiteY2859" fmla="*/ 1910479 h 3134257"/>
                <a:gd name="connsiteX2860" fmla="*/ 4678406 w 12191948"/>
                <a:gd name="connsiteY2860" fmla="*/ 1908226 h 3134257"/>
                <a:gd name="connsiteX2861" fmla="*/ 4678406 w 12191948"/>
                <a:gd name="connsiteY2861" fmla="*/ 1909789 h 3134257"/>
                <a:gd name="connsiteX2862" fmla="*/ 4675262 w 12191948"/>
                <a:gd name="connsiteY2862" fmla="*/ 1908226 h 3134257"/>
                <a:gd name="connsiteX2863" fmla="*/ 11956840 w 12191948"/>
                <a:gd name="connsiteY2863" fmla="*/ 1907707 h 3134257"/>
                <a:gd name="connsiteX2864" fmla="*/ 11984172 w 12191948"/>
                <a:gd name="connsiteY2864" fmla="*/ 1912653 h 3134257"/>
                <a:gd name="connsiteX2865" fmla="*/ 11990218 w 12191948"/>
                <a:gd name="connsiteY2865" fmla="*/ 1915513 h 3134257"/>
                <a:gd name="connsiteX2866" fmla="*/ 12086971 w 12191948"/>
                <a:gd name="connsiteY2866" fmla="*/ 1938938 h 3134257"/>
                <a:gd name="connsiteX2867" fmla="*/ 12053834 w 12191948"/>
                <a:gd name="connsiteY2867" fmla="*/ 1944142 h 3134257"/>
                <a:gd name="connsiteX2868" fmla="*/ 11998444 w 12191948"/>
                <a:gd name="connsiteY2868" fmla="*/ 1939978 h 3134257"/>
                <a:gd name="connsiteX2869" fmla="*/ 12071008 w 12191948"/>
                <a:gd name="connsiteY2869" fmla="*/ 1960797 h 3134257"/>
                <a:gd name="connsiteX2870" fmla="*/ 12060365 w 12191948"/>
                <a:gd name="connsiteY2870" fmla="*/ 1966003 h 3134257"/>
                <a:gd name="connsiteX2871" fmla="*/ 11982237 w 12191948"/>
                <a:gd name="connsiteY2871" fmla="*/ 1947005 h 3134257"/>
                <a:gd name="connsiteX2872" fmla="*/ 11977641 w 12191948"/>
                <a:gd name="connsiteY2872" fmla="*/ 1935554 h 3134257"/>
                <a:gd name="connsiteX2873" fmla="*/ 11956355 w 12191948"/>
                <a:gd name="connsiteY2873" fmla="*/ 1922540 h 3134257"/>
                <a:gd name="connsiteX2874" fmla="*/ 11968692 w 12191948"/>
                <a:gd name="connsiteY2874" fmla="*/ 1920199 h 3134257"/>
                <a:gd name="connsiteX2875" fmla="*/ 3673632 w 12191948"/>
                <a:gd name="connsiteY2875" fmla="*/ 1907185 h 3134257"/>
                <a:gd name="connsiteX2876" fmla="*/ 3673632 w 12191948"/>
                <a:gd name="connsiteY2876" fmla="*/ 1910050 h 3134257"/>
                <a:gd name="connsiteX2877" fmla="*/ 3666859 w 12191948"/>
                <a:gd name="connsiteY2877" fmla="*/ 1910050 h 3134257"/>
                <a:gd name="connsiteX2878" fmla="*/ 3668070 w 12191948"/>
                <a:gd name="connsiteY2878" fmla="*/ 1908226 h 3134257"/>
                <a:gd name="connsiteX2879" fmla="*/ 3667100 w 12191948"/>
                <a:gd name="connsiteY2879" fmla="*/ 1907185 h 3134257"/>
                <a:gd name="connsiteX2880" fmla="*/ 3673632 w 12191948"/>
                <a:gd name="connsiteY2880" fmla="*/ 1907185 h 3134257"/>
                <a:gd name="connsiteX2881" fmla="*/ 7459067 w 12191948"/>
                <a:gd name="connsiteY2881" fmla="*/ 1906926 h 3134257"/>
                <a:gd name="connsiteX2882" fmla="*/ 7457614 w 12191948"/>
                <a:gd name="connsiteY2882" fmla="*/ 1911089 h 3134257"/>
                <a:gd name="connsiteX2883" fmla="*/ 7444069 w 12191948"/>
                <a:gd name="connsiteY2883" fmla="*/ 1907967 h 3134257"/>
                <a:gd name="connsiteX2884" fmla="*/ 7444069 w 12191948"/>
                <a:gd name="connsiteY2884" fmla="*/ 1906926 h 3134257"/>
                <a:gd name="connsiteX2885" fmla="*/ 7459067 w 12191948"/>
                <a:gd name="connsiteY2885" fmla="*/ 1906926 h 3134257"/>
                <a:gd name="connsiteX2886" fmla="*/ 11904594 w 12191948"/>
                <a:gd name="connsiteY2886" fmla="*/ 1906407 h 3134257"/>
                <a:gd name="connsiteX2887" fmla="*/ 11938940 w 12191948"/>
                <a:gd name="connsiteY2887" fmla="*/ 1912391 h 3134257"/>
                <a:gd name="connsiteX2888" fmla="*/ 11954420 w 12191948"/>
                <a:gd name="connsiteY2888" fmla="*/ 1921240 h 3134257"/>
                <a:gd name="connsiteX2889" fmla="*/ 11936037 w 12191948"/>
                <a:gd name="connsiteY2889" fmla="*/ 1921240 h 3134257"/>
                <a:gd name="connsiteX2890" fmla="*/ 11903868 w 12191948"/>
                <a:gd name="connsiteY2890" fmla="*/ 1909789 h 3134257"/>
                <a:gd name="connsiteX2891" fmla="*/ 11903383 w 12191948"/>
                <a:gd name="connsiteY2891" fmla="*/ 1909268 h 3134257"/>
                <a:gd name="connsiteX2892" fmla="*/ 11904594 w 12191948"/>
                <a:gd name="connsiteY2892" fmla="*/ 1906407 h 3134257"/>
                <a:gd name="connsiteX2893" fmla="*/ 3427398 w 12191948"/>
                <a:gd name="connsiteY2893" fmla="*/ 1903544 h 3134257"/>
                <a:gd name="connsiteX2894" fmla="*/ 3436588 w 12191948"/>
                <a:gd name="connsiteY2894" fmla="*/ 1931391 h 3134257"/>
                <a:gd name="connsiteX2895" fmla="*/ 3429575 w 12191948"/>
                <a:gd name="connsiteY2895" fmla="*/ 1931391 h 3134257"/>
                <a:gd name="connsiteX2896" fmla="*/ 3426190 w 12191948"/>
                <a:gd name="connsiteY2896" fmla="*/ 1930087 h 3134257"/>
                <a:gd name="connsiteX2897" fmla="*/ 3427398 w 12191948"/>
                <a:gd name="connsiteY2897" fmla="*/ 1903544 h 3134257"/>
                <a:gd name="connsiteX2898" fmla="*/ 5223121 w 12191948"/>
                <a:gd name="connsiteY2898" fmla="*/ 1902503 h 3134257"/>
                <a:gd name="connsiteX2899" fmla="*/ 5264240 w 12191948"/>
                <a:gd name="connsiteY2899" fmla="*/ 1911612 h 3134257"/>
                <a:gd name="connsiteX2900" fmla="*/ 5267627 w 12191948"/>
                <a:gd name="connsiteY2900" fmla="*/ 1917077 h 3134257"/>
                <a:gd name="connsiteX2901" fmla="*/ 5239084 w 12191948"/>
                <a:gd name="connsiteY2901" fmla="*/ 1918377 h 3134257"/>
                <a:gd name="connsiteX2902" fmla="*/ 3341530 w 12191948"/>
                <a:gd name="connsiteY2902" fmla="*/ 1901461 h 3134257"/>
                <a:gd name="connsiteX2903" fmla="*/ 3368621 w 12191948"/>
                <a:gd name="connsiteY2903" fmla="*/ 1913954 h 3134257"/>
                <a:gd name="connsiteX2904" fmla="*/ 3364751 w 12191948"/>
                <a:gd name="connsiteY2904" fmla="*/ 1917077 h 3134257"/>
                <a:gd name="connsiteX2905" fmla="*/ 3362330 w 12191948"/>
                <a:gd name="connsiteY2905" fmla="*/ 1915776 h 3134257"/>
                <a:gd name="connsiteX2906" fmla="*/ 3334757 w 12191948"/>
                <a:gd name="connsiteY2906" fmla="*/ 1907185 h 3134257"/>
                <a:gd name="connsiteX2907" fmla="*/ 3330887 w 12191948"/>
                <a:gd name="connsiteY2907" fmla="*/ 1901461 h 3134257"/>
                <a:gd name="connsiteX2908" fmla="*/ 3341530 w 12191948"/>
                <a:gd name="connsiteY2908" fmla="*/ 1901461 h 3134257"/>
                <a:gd name="connsiteX2909" fmla="*/ 8657343 w 12191948"/>
                <a:gd name="connsiteY2909" fmla="*/ 1899899 h 3134257"/>
                <a:gd name="connsiteX2910" fmla="*/ 8653717 w 12191948"/>
                <a:gd name="connsiteY2910" fmla="*/ 1903283 h 3134257"/>
                <a:gd name="connsiteX2911" fmla="*/ 6540161 w 12191948"/>
                <a:gd name="connsiteY2911" fmla="*/ 1898599 h 3134257"/>
                <a:gd name="connsiteX2912" fmla="*/ 6560721 w 12191948"/>
                <a:gd name="connsiteY2912" fmla="*/ 1902242 h 3134257"/>
                <a:gd name="connsiteX2913" fmla="*/ 6560721 w 12191948"/>
                <a:gd name="connsiteY2913" fmla="*/ 1902762 h 3134257"/>
                <a:gd name="connsiteX2914" fmla="*/ 6561688 w 12191948"/>
                <a:gd name="connsiteY2914" fmla="*/ 1906926 h 3134257"/>
                <a:gd name="connsiteX2915" fmla="*/ 6535083 w 12191948"/>
                <a:gd name="connsiteY2915" fmla="*/ 1904585 h 3134257"/>
                <a:gd name="connsiteX2916" fmla="*/ 6540161 w 12191948"/>
                <a:gd name="connsiteY2916" fmla="*/ 1898599 h 3134257"/>
                <a:gd name="connsiteX2917" fmla="*/ 3828921 w 12191948"/>
                <a:gd name="connsiteY2917" fmla="*/ 1897297 h 3134257"/>
                <a:gd name="connsiteX2918" fmla="*/ 3833273 w 12191948"/>
                <a:gd name="connsiteY2918" fmla="*/ 1899379 h 3134257"/>
                <a:gd name="connsiteX2919" fmla="*/ 3831097 w 12191948"/>
                <a:gd name="connsiteY2919" fmla="*/ 1899379 h 3134257"/>
                <a:gd name="connsiteX2920" fmla="*/ 11923944 w 12191948"/>
                <a:gd name="connsiteY2920" fmla="*/ 1895997 h 3134257"/>
                <a:gd name="connsiteX2921" fmla="*/ 11924427 w 12191948"/>
                <a:gd name="connsiteY2921" fmla="*/ 1896516 h 3134257"/>
                <a:gd name="connsiteX2922" fmla="*/ 11923984 w 12191948"/>
                <a:gd name="connsiteY2922" fmla="*/ 1896516 h 3134257"/>
                <a:gd name="connsiteX2923" fmla="*/ 11924186 w 12191948"/>
                <a:gd name="connsiteY2923" fmla="*/ 1899120 h 3134257"/>
                <a:gd name="connsiteX2924" fmla="*/ 11918622 w 12191948"/>
                <a:gd name="connsiteY2924" fmla="*/ 1899120 h 3134257"/>
                <a:gd name="connsiteX2925" fmla="*/ 11918622 w 12191948"/>
                <a:gd name="connsiteY2925" fmla="*/ 1896516 h 3134257"/>
                <a:gd name="connsiteX2926" fmla="*/ 11923984 w 12191948"/>
                <a:gd name="connsiteY2926" fmla="*/ 1896516 h 3134257"/>
                <a:gd name="connsiteX2927" fmla="*/ 8337003 w 12191948"/>
                <a:gd name="connsiteY2927" fmla="*/ 1895606 h 3134257"/>
                <a:gd name="connsiteX2928" fmla="*/ 8354267 w 12191948"/>
                <a:gd name="connsiteY2928" fmla="*/ 1898079 h 3134257"/>
                <a:gd name="connsiteX2929" fmla="*/ 8375552 w 12191948"/>
                <a:gd name="connsiteY2929" fmla="*/ 1905885 h 3134257"/>
                <a:gd name="connsiteX2930" fmla="*/ 8366362 w 12191948"/>
                <a:gd name="connsiteY2930" fmla="*/ 1912391 h 3134257"/>
                <a:gd name="connsiteX2931" fmla="*/ 8332740 w 12191948"/>
                <a:gd name="connsiteY2931" fmla="*/ 1905885 h 3134257"/>
                <a:gd name="connsiteX2932" fmla="*/ 8326450 w 12191948"/>
                <a:gd name="connsiteY2932" fmla="*/ 1899379 h 3134257"/>
                <a:gd name="connsiteX2933" fmla="*/ 8337003 w 12191948"/>
                <a:gd name="connsiteY2933" fmla="*/ 1895606 h 3134257"/>
                <a:gd name="connsiteX2934" fmla="*/ 9806519 w 12191948"/>
                <a:gd name="connsiteY2934" fmla="*/ 1894956 h 3134257"/>
                <a:gd name="connsiteX2935" fmla="*/ 9923589 w 12191948"/>
                <a:gd name="connsiteY2935" fmla="*/ 1920981 h 3134257"/>
                <a:gd name="connsiteX2936" fmla="*/ 9880051 w 12191948"/>
                <a:gd name="connsiteY2936" fmla="*/ 1925664 h 3134257"/>
                <a:gd name="connsiteX2937" fmla="*/ 9794667 w 12191948"/>
                <a:gd name="connsiteY2937" fmla="*/ 1908489 h 3134257"/>
                <a:gd name="connsiteX2938" fmla="*/ 4614791 w 12191948"/>
                <a:gd name="connsiteY2938" fmla="*/ 1891832 h 3134257"/>
                <a:gd name="connsiteX2939" fmla="*/ 4612129 w 12191948"/>
                <a:gd name="connsiteY2939" fmla="*/ 1891832 h 3134257"/>
                <a:gd name="connsiteX2940" fmla="*/ 4612269 w 12191948"/>
                <a:gd name="connsiteY2940" fmla="*/ 1892026 h 3134257"/>
                <a:gd name="connsiteX2941" fmla="*/ 3966309 w 12191948"/>
                <a:gd name="connsiteY2941" fmla="*/ 1891570 h 3134257"/>
                <a:gd name="connsiteX2942" fmla="*/ 4008636 w 12191948"/>
                <a:gd name="connsiteY2942" fmla="*/ 1899120 h 3134257"/>
                <a:gd name="connsiteX2943" fmla="*/ 4050483 w 12191948"/>
                <a:gd name="connsiteY2943" fmla="*/ 1899120 h 3134257"/>
                <a:gd name="connsiteX2944" fmla="*/ 4065237 w 12191948"/>
                <a:gd name="connsiteY2944" fmla="*/ 1916816 h 3134257"/>
                <a:gd name="connsiteX2945" fmla="*/ 4047939 w 12191948"/>
                <a:gd name="connsiteY2945" fmla="*/ 1921530 h 3134257"/>
                <a:gd name="connsiteX2946" fmla="*/ 4069108 w 12191948"/>
                <a:gd name="connsiteY2946" fmla="*/ 1937374 h 3134257"/>
                <a:gd name="connsiteX2947" fmla="*/ 4085797 w 12191948"/>
                <a:gd name="connsiteY2947" fmla="*/ 1954552 h 3134257"/>
                <a:gd name="connsiteX2948" fmla="*/ 4085314 w 12191948"/>
                <a:gd name="connsiteY2948" fmla="*/ 1952729 h 3134257"/>
                <a:gd name="connsiteX2949" fmla="*/ 3996785 w 12191948"/>
                <a:gd name="connsiteY2949" fmla="*/ 1940497 h 3134257"/>
                <a:gd name="connsiteX2950" fmla="*/ 3969938 w 12191948"/>
                <a:gd name="connsiteY2950" fmla="*/ 1926964 h 3134257"/>
                <a:gd name="connsiteX2951" fmla="*/ 4043925 w 12191948"/>
                <a:gd name="connsiteY2951" fmla="*/ 1920957 h 3134257"/>
                <a:gd name="connsiteX2952" fmla="*/ 3976225 w 12191948"/>
                <a:gd name="connsiteY2952" fmla="*/ 1903803 h 3134257"/>
                <a:gd name="connsiteX2953" fmla="*/ 3966791 w 12191948"/>
                <a:gd name="connsiteY2953" fmla="*/ 1895216 h 3134257"/>
                <a:gd name="connsiteX2954" fmla="*/ 4951489 w 12191948"/>
                <a:gd name="connsiteY2954" fmla="*/ 1890270 h 3134257"/>
                <a:gd name="connsiteX2955" fmla="*/ 4990431 w 12191948"/>
                <a:gd name="connsiteY2955" fmla="*/ 1899120 h 3134257"/>
                <a:gd name="connsiteX2956" fmla="*/ 4998415 w 12191948"/>
                <a:gd name="connsiteY2956" fmla="*/ 1911089 h 3134257"/>
                <a:gd name="connsiteX2957" fmla="*/ 4958020 w 12191948"/>
                <a:gd name="connsiteY2957" fmla="*/ 1904844 h 3134257"/>
                <a:gd name="connsiteX2958" fmla="*/ 4951489 w 12191948"/>
                <a:gd name="connsiteY2958" fmla="*/ 1890270 h 3134257"/>
                <a:gd name="connsiteX2959" fmla="*/ 4338320 w 12191948"/>
                <a:gd name="connsiteY2959" fmla="*/ 1887928 h 3134257"/>
                <a:gd name="connsiteX2960" fmla="*/ 4365170 w 12191948"/>
                <a:gd name="connsiteY2960" fmla="*/ 1902503 h 3134257"/>
                <a:gd name="connsiteX2961" fmla="*/ 4364202 w 12191948"/>
                <a:gd name="connsiteY2961" fmla="*/ 1903021 h 3134257"/>
                <a:gd name="connsiteX2962" fmla="*/ 4402903 w 12191948"/>
                <a:gd name="connsiteY2962" fmla="*/ 1918377 h 3134257"/>
                <a:gd name="connsiteX2963" fmla="*/ 4390325 w 12191948"/>
                <a:gd name="connsiteY2963" fmla="*/ 1919677 h 3134257"/>
                <a:gd name="connsiteX2964" fmla="*/ 4359849 w 12191948"/>
                <a:gd name="connsiteY2964" fmla="*/ 1913954 h 3134257"/>
                <a:gd name="connsiteX2965" fmla="*/ 4338320 w 12191948"/>
                <a:gd name="connsiteY2965" fmla="*/ 1887928 h 3134257"/>
                <a:gd name="connsiteX2966" fmla="*/ 7264836 w 12191948"/>
                <a:gd name="connsiteY2966" fmla="*/ 1885587 h 3134257"/>
                <a:gd name="connsiteX2967" fmla="*/ 7323373 w 12191948"/>
                <a:gd name="connsiteY2967" fmla="*/ 1924882 h 3134257"/>
                <a:gd name="connsiteX2968" fmla="*/ 7257581 w 12191948"/>
                <a:gd name="connsiteY2968" fmla="*/ 1901981 h 3134257"/>
                <a:gd name="connsiteX2969" fmla="*/ 7263869 w 12191948"/>
                <a:gd name="connsiteY2969" fmla="*/ 1886628 h 3134257"/>
                <a:gd name="connsiteX2970" fmla="*/ 3504315 w 12191948"/>
                <a:gd name="connsiteY2970" fmla="*/ 1882983 h 3134257"/>
                <a:gd name="connsiteX2971" fmla="*/ 3516169 w 12191948"/>
                <a:gd name="connsiteY2971" fmla="*/ 1884024 h 3134257"/>
                <a:gd name="connsiteX2972" fmla="*/ 3521489 w 12191948"/>
                <a:gd name="connsiteY2972" fmla="*/ 1889228 h 3134257"/>
                <a:gd name="connsiteX2973" fmla="*/ 3509638 w 12191948"/>
                <a:gd name="connsiteY2973" fmla="*/ 1889228 h 3134257"/>
                <a:gd name="connsiteX2974" fmla="*/ 3504074 w 12191948"/>
                <a:gd name="connsiteY2974" fmla="*/ 1884024 h 3134257"/>
                <a:gd name="connsiteX2975" fmla="*/ 9044596 w 12191948"/>
                <a:gd name="connsiteY2975" fmla="*/ 1882463 h 3134257"/>
                <a:gd name="connsiteX2976" fmla="*/ 9053303 w 12191948"/>
                <a:gd name="connsiteY2976" fmla="*/ 1890270 h 3134257"/>
                <a:gd name="connsiteX2977" fmla="*/ 9031533 w 12191948"/>
                <a:gd name="connsiteY2977" fmla="*/ 1890270 h 3134257"/>
                <a:gd name="connsiteX2978" fmla="*/ 9023551 w 12191948"/>
                <a:gd name="connsiteY2978" fmla="*/ 1883765 h 3134257"/>
                <a:gd name="connsiteX2979" fmla="*/ 9044352 w 12191948"/>
                <a:gd name="connsiteY2979" fmla="*/ 1883765 h 3134257"/>
                <a:gd name="connsiteX2980" fmla="*/ 4186663 w 12191948"/>
                <a:gd name="connsiteY2980" fmla="*/ 1881683 h 3134257"/>
                <a:gd name="connsiteX2981" fmla="*/ 4199723 w 12191948"/>
                <a:gd name="connsiteY2981" fmla="*/ 1884024 h 3134257"/>
                <a:gd name="connsiteX2982" fmla="*/ 4219800 w 12191948"/>
                <a:gd name="connsiteY2982" fmla="*/ 1896743 h 3134257"/>
                <a:gd name="connsiteX2983" fmla="*/ 4223723 w 12191948"/>
                <a:gd name="connsiteY2983" fmla="*/ 1906125 h 3134257"/>
                <a:gd name="connsiteX2984" fmla="*/ 4224396 w 12191948"/>
                <a:gd name="connsiteY2984" fmla="*/ 1906407 h 3134257"/>
                <a:gd name="connsiteX2985" fmla="*/ 4225364 w 12191948"/>
                <a:gd name="connsiteY2985" fmla="*/ 1910050 h 3134257"/>
                <a:gd name="connsiteX2986" fmla="*/ 4223723 w 12191948"/>
                <a:gd name="connsiteY2986" fmla="*/ 1906125 h 3134257"/>
                <a:gd name="connsiteX2987" fmla="*/ 4180131 w 12191948"/>
                <a:gd name="connsiteY2987" fmla="*/ 1887928 h 3134257"/>
                <a:gd name="connsiteX2988" fmla="*/ 4186663 w 12191948"/>
                <a:gd name="connsiteY2988" fmla="*/ 1881683 h 3134257"/>
                <a:gd name="connsiteX2989" fmla="*/ 9733955 w 12191948"/>
                <a:gd name="connsiteY2989" fmla="*/ 1880642 h 3134257"/>
                <a:gd name="connsiteX2990" fmla="*/ 9793215 w 12191948"/>
                <a:gd name="connsiteY2990" fmla="*/ 1908489 h 3134257"/>
                <a:gd name="connsiteX2991" fmla="*/ 9742421 w 12191948"/>
                <a:gd name="connsiteY2991" fmla="*/ 1904844 h 3134257"/>
                <a:gd name="connsiteX2992" fmla="*/ 9739277 w 12191948"/>
                <a:gd name="connsiteY2992" fmla="*/ 1904062 h 3134257"/>
                <a:gd name="connsiteX2993" fmla="*/ 9733955 w 12191948"/>
                <a:gd name="connsiteY2993" fmla="*/ 1880642 h 3134257"/>
                <a:gd name="connsiteX2994" fmla="*/ 3413368 w 12191948"/>
                <a:gd name="connsiteY2994" fmla="*/ 1879341 h 3134257"/>
                <a:gd name="connsiteX2995" fmla="*/ 3461744 w 12191948"/>
                <a:gd name="connsiteY2995" fmla="*/ 1890791 h 3134257"/>
                <a:gd name="connsiteX2996" fmla="*/ 3481821 w 12191948"/>
                <a:gd name="connsiteY2996" fmla="*/ 1908489 h 3134257"/>
                <a:gd name="connsiteX2997" fmla="*/ 3402001 w 12191948"/>
                <a:gd name="connsiteY2997" fmla="*/ 1895997 h 3134257"/>
                <a:gd name="connsiteX2998" fmla="*/ 3389180 w 12191948"/>
                <a:gd name="connsiteY2998" fmla="*/ 1888448 h 3134257"/>
                <a:gd name="connsiteX2999" fmla="*/ 7164940 w 12191948"/>
                <a:gd name="connsiteY2999" fmla="*/ 1878038 h 3134257"/>
                <a:gd name="connsiteX3000" fmla="*/ 7183564 w 12191948"/>
                <a:gd name="connsiteY3000" fmla="*/ 1885587 h 3134257"/>
                <a:gd name="connsiteX3001" fmla="*/ 7204850 w 12191948"/>
                <a:gd name="connsiteY3001" fmla="*/ 1897817 h 3134257"/>
                <a:gd name="connsiteX3002" fmla="*/ 7223959 w 12191948"/>
                <a:gd name="connsiteY3002" fmla="*/ 1910050 h 3134257"/>
                <a:gd name="connsiteX3003" fmla="*/ 7116564 w 12191948"/>
                <a:gd name="connsiteY3003" fmla="*/ 1889228 h 3134257"/>
                <a:gd name="connsiteX3004" fmla="*/ 7041338 w 12191948"/>
                <a:gd name="connsiteY3004" fmla="*/ 1877259 h 3134257"/>
                <a:gd name="connsiteX3005" fmla="*/ 7071090 w 12191948"/>
                <a:gd name="connsiteY3005" fmla="*/ 1881424 h 3134257"/>
                <a:gd name="connsiteX3006" fmla="*/ 7089714 w 12191948"/>
                <a:gd name="connsiteY3006" fmla="*/ 1892875 h 3134257"/>
                <a:gd name="connsiteX3007" fmla="*/ 7061174 w 12191948"/>
                <a:gd name="connsiteY3007" fmla="*/ 1896775 h 3134257"/>
                <a:gd name="connsiteX3008" fmla="*/ 7118740 w 12191948"/>
                <a:gd name="connsiteY3008" fmla="*/ 1909530 h 3134257"/>
                <a:gd name="connsiteX3009" fmla="*/ 7198803 w 12191948"/>
                <a:gd name="connsiteY3009" fmla="*/ 1921760 h 3134257"/>
                <a:gd name="connsiteX3010" fmla="*/ 7228555 w 12191948"/>
                <a:gd name="connsiteY3010" fmla="*/ 1926444 h 3134257"/>
                <a:gd name="connsiteX3011" fmla="*/ 7247179 w 12191948"/>
                <a:gd name="connsiteY3011" fmla="*/ 1919677 h 3134257"/>
                <a:gd name="connsiteX3012" fmla="*/ 7280317 w 12191948"/>
                <a:gd name="connsiteY3012" fmla="*/ 1930868 h 3134257"/>
                <a:gd name="connsiteX3013" fmla="*/ 7350463 w 12191948"/>
                <a:gd name="connsiteY3013" fmla="*/ 1936333 h 3134257"/>
                <a:gd name="connsiteX3014" fmla="*/ 7357960 w 12191948"/>
                <a:gd name="connsiteY3014" fmla="*/ 1919158 h 3134257"/>
                <a:gd name="connsiteX3015" fmla="*/ 7368602 w 12191948"/>
                <a:gd name="connsiteY3015" fmla="*/ 1916554 h 3134257"/>
                <a:gd name="connsiteX3016" fmla="*/ 7403192 w 12191948"/>
                <a:gd name="connsiteY3016" fmla="*/ 1932950 h 3134257"/>
                <a:gd name="connsiteX3017" fmla="*/ 7519536 w 12191948"/>
                <a:gd name="connsiteY3017" fmla="*/ 1925144 h 3134257"/>
                <a:gd name="connsiteX3018" fmla="*/ 7569365 w 12191948"/>
                <a:gd name="connsiteY3018" fmla="*/ 1957934 h 3134257"/>
                <a:gd name="connsiteX3019" fmla="*/ 7574202 w 12191948"/>
                <a:gd name="connsiteY3019" fmla="*/ 1982660 h 3134257"/>
                <a:gd name="connsiteX3020" fmla="*/ 7525826 w 12191948"/>
                <a:gd name="connsiteY3020" fmla="*/ 1959758 h 3134257"/>
                <a:gd name="connsiteX3021" fmla="*/ 7483981 w 12191948"/>
                <a:gd name="connsiteY3021" fmla="*/ 1947005 h 3134257"/>
                <a:gd name="connsiteX3022" fmla="*/ 7462937 w 12191948"/>
                <a:gd name="connsiteY3022" fmla="*/ 1949087 h 3134257"/>
                <a:gd name="connsiteX3023" fmla="*/ 7476241 w 12191948"/>
                <a:gd name="connsiteY3023" fmla="*/ 1961317 h 3134257"/>
                <a:gd name="connsiteX3024" fmla="*/ 7500429 w 12191948"/>
                <a:gd name="connsiteY3024" fmla="*/ 1967044 h 3134257"/>
                <a:gd name="connsiteX3025" fmla="*/ 7510104 w 12191948"/>
                <a:gd name="connsiteY3025" fmla="*/ 1983699 h 3134257"/>
                <a:gd name="connsiteX3026" fmla="*/ 7530905 w 12191948"/>
                <a:gd name="connsiteY3026" fmla="*/ 1995150 h 3134257"/>
                <a:gd name="connsiteX3027" fmla="*/ 7560657 w 12191948"/>
                <a:gd name="connsiteY3027" fmla="*/ 1992027 h 3134257"/>
                <a:gd name="connsiteX3028" fmla="*/ 7548562 w 12191948"/>
                <a:gd name="connsiteY3028" fmla="*/ 2027682 h 3134257"/>
                <a:gd name="connsiteX3029" fmla="*/ 7512763 w 12191948"/>
                <a:gd name="connsiteY3029" fmla="*/ 2008684 h 3134257"/>
                <a:gd name="connsiteX3030" fmla="*/ 7488575 w 12191948"/>
                <a:gd name="connsiteY3030" fmla="*/ 2008684 h 3134257"/>
                <a:gd name="connsiteX3031" fmla="*/ 7492204 w 12191948"/>
                <a:gd name="connsiteY3031" fmla="*/ 2017531 h 3134257"/>
                <a:gd name="connsiteX3032" fmla="*/ 7522924 w 12191948"/>
                <a:gd name="connsiteY3032" fmla="*/ 2033145 h 3134257"/>
                <a:gd name="connsiteX3033" fmla="*/ 7520503 w 12191948"/>
                <a:gd name="connsiteY3033" fmla="*/ 2042255 h 3134257"/>
                <a:gd name="connsiteX3034" fmla="*/ 7523165 w 12191948"/>
                <a:gd name="connsiteY3034" fmla="*/ 2055529 h 3134257"/>
                <a:gd name="connsiteX3035" fmla="*/ 7524617 w 12191948"/>
                <a:gd name="connsiteY3035" fmla="*/ 2061253 h 3134257"/>
                <a:gd name="connsiteX3036" fmla="*/ 7533566 w 12191948"/>
                <a:gd name="connsiteY3036" fmla="*/ 2061253 h 3134257"/>
                <a:gd name="connsiteX3037" fmla="*/ 7554367 w 12191948"/>
                <a:gd name="connsiteY3037" fmla="*/ 2083376 h 3134257"/>
                <a:gd name="connsiteX3038" fmla="*/ 7556302 w 12191948"/>
                <a:gd name="connsiteY3038" fmla="*/ 2083376 h 3134257"/>
                <a:gd name="connsiteX3039" fmla="*/ 7539854 w 12191948"/>
                <a:gd name="connsiteY3039" fmla="*/ 2084935 h 3134257"/>
                <a:gd name="connsiteX3040" fmla="*/ 7509861 w 12191948"/>
                <a:gd name="connsiteY3040" fmla="*/ 2091704 h 3134257"/>
                <a:gd name="connsiteX3041" fmla="*/ 7490269 w 12191948"/>
                <a:gd name="connsiteY3041" fmla="*/ 2093263 h 3134257"/>
                <a:gd name="connsiteX3042" fmla="*/ 7494139 w 12191948"/>
                <a:gd name="connsiteY3042" fmla="*/ 2119288 h 3134257"/>
                <a:gd name="connsiteX3043" fmla="*/ 7409723 w 12191948"/>
                <a:gd name="connsiteY3043" fmla="*/ 2104714 h 3134257"/>
                <a:gd name="connsiteX3044" fmla="*/ 7391582 w 12191948"/>
                <a:gd name="connsiteY3044" fmla="*/ 2092482 h 3134257"/>
                <a:gd name="connsiteX3045" fmla="*/ 7387712 w 12191948"/>
                <a:gd name="connsiteY3045" fmla="*/ 2084417 h 3134257"/>
                <a:gd name="connsiteX3046" fmla="*/ 7288783 w 12191948"/>
                <a:gd name="connsiteY3046" fmla="*/ 2063335 h 3134257"/>
                <a:gd name="connsiteX3047" fmla="*/ 7282252 w 12191948"/>
                <a:gd name="connsiteY3047" fmla="*/ 2063335 h 3134257"/>
                <a:gd name="connsiteX3048" fmla="*/ 7250808 w 12191948"/>
                <a:gd name="connsiteY3048" fmla="*/ 2053447 h 3134257"/>
                <a:gd name="connsiteX3049" fmla="*/ 7249356 w 12191948"/>
                <a:gd name="connsiteY3049" fmla="*/ 2047460 h 3134257"/>
                <a:gd name="connsiteX3050" fmla="*/ 7281769 w 12191948"/>
                <a:gd name="connsiteY3050" fmla="*/ 2054227 h 3134257"/>
                <a:gd name="connsiteX3051" fmla="*/ 7288057 w 12191948"/>
                <a:gd name="connsiteY3051" fmla="*/ 2057088 h 3134257"/>
                <a:gd name="connsiteX3052" fmla="*/ 7242101 w 12191948"/>
                <a:gd name="connsiteY3052" fmla="*/ 2023258 h 3134257"/>
                <a:gd name="connsiteX3053" fmla="*/ 7260725 w 12191948"/>
                <a:gd name="connsiteY3053" fmla="*/ 2010766 h 3134257"/>
                <a:gd name="connsiteX3054" fmla="*/ 7261692 w 12191948"/>
                <a:gd name="connsiteY3054" fmla="*/ 2010766 h 3134257"/>
                <a:gd name="connsiteX3055" fmla="*/ 7302328 w 12191948"/>
                <a:gd name="connsiteY3055" fmla="*/ 1979276 h 3134257"/>
                <a:gd name="connsiteX3056" fmla="*/ 7252258 w 12191948"/>
                <a:gd name="connsiteY3056" fmla="*/ 1957154 h 3134257"/>
                <a:gd name="connsiteX3057" fmla="*/ 7249597 w 12191948"/>
                <a:gd name="connsiteY3057" fmla="*/ 1969907 h 3134257"/>
                <a:gd name="connsiteX3058" fmla="*/ 7044482 w 12191948"/>
                <a:gd name="connsiteY3058" fmla="*/ 1923063 h 3134257"/>
                <a:gd name="connsiteX3059" fmla="*/ 7032148 w 12191948"/>
                <a:gd name="connsiteY3059" fmla="*/ 1923063 h 3134257"/>
                <a:gd name="connsiteX3060" fmla="*/ 7041338 w 12191948"/>
                <a:gd name="connsiteY3060" fmla="*/ 1892611 h 3134257"/>
                <a:gd name="connsiteX3061" fmla="*/ 7041338 w 12191948"/>
                <a:gd name="connsiteY3061" fmla="*/ 1877259 h 3134257"/>
                <a:gd name="connsiteX3062" fmla="*/ 6938781 w 12191948"/>
                <a:gd name="connsiteY3062" fmla="*/ 1875956 h 3134257"/>
                <a:gd name="connsiteX3063" fmla="*/ 7030454 w 12191948"/>
                <a:gd name="connsiteY3063" fmla="*/ 1922540 h 3134257"/>
                <a:gd name="connsiteX3064" fmla="*/ 7076654 w 12191948"/>
                <a:gd name="connsiteY3064" fmla="*/ 1948566 h 3134257"/>
                <a:gd name="connsiteX3065" fmla="*/ 7079313 w 12191948"/>
                <a:gd name="connsiteY3065" fmla="*/ 1954030 h 3134257"/>
                <a:gd name="connsiteX3066" fmla="*/ 7059963 w 12191948"/>
                <a:gd name="connsiteY3066" fmla="*/ 1972248 h 3134257"/>
                <a:gd name="connsiteX3067" fmla="*/ 7027793 w 12191948"/>
                <a:gd name="connsiteY3067" fmla="*/ 1970166 h 3134257"/>
                <a:gd name="connsiteX3068" fmla="*/ 7088264 w 12191948"/>
                <a:gd name="connsiteY3068" fmla="*/ 2010243 h 3134257"/>
                <a:gd name="connsiteX3069" fmla="*/ 7033598 w 12191948"/>
                <a:gd name="connsiteY3069" fmla="*/ 2001915 h 3134257"/>
                <a:gd name="connsiteX3070" fmla="*/ 7033598 w 12191948"/>
                <a:gd name="connsiteY3070" fmla="*/ 2000097 h 3134257"/>
                <a:gd name="connsiteX3071" fmla="*/ 6953294 w 12191948"/>
                <a:gd name="connsiteY3071" fmla="*/ 1974590 h 3134257"/>
                <a:gd name="connsiteX3072" fmla="*/ 6940233 w 12191948"/>
                <a:gd name="connsiteY3072" fmla="*/ 1958194 h 3134257"/>
                <a:gd name="connsiteX3073" fmla="*/ 6935637 w 12191948"/>
                <a:gd name="connsiteY3073" fmla="*/ 1973289 h 3134257"/>
                <a:gd name="connsiteX3074" fmla="*/ 6887261 w 12191948"/>
                <a:gd name="connsiteY3074" fmla="*/ 1967303 h 3134257"/>
                <a:gd name="connsiteX3075" fmla="*/ 6843722 w 12191948"/>
                <a:gd name="connsiteY3075" fmla="*/ 1915254 h 3134257"/>
                <a:gd name="connsiteX3076" fmla="*/ 6862105 w 12191948"/>
                <a:gd name="connsiteY3076" fmla="*/ 1896516 h 3134257"/>
                <a:gd name="connsiteX3077" fmla="*/ 6891613 w 12191948"/>
                <a:gd name="connsiteY3077" fmla="*/ 1880901 h 3134257"/>
                <a:gd name="connsiteX3078" fmla="*/ 6900806 w 12191948"/>
                <a:gd name="connsiteY3078" fmla="*/ 1879079 h 3134257"/>
                <a:gd name="connsiteX3079" fmla="*/ 6924994 w 12191948"/>
                <a:gd name="connsiteY3079" fmla="*/ 1890791 h 3134257"/>
                <a:gd name="connsiteX3080" fmla="*/ 6938781 w 12191948"/>
                <a:gd name="connsiteY3080" fmla="*/ 1875956 h 3134257"/>
                <a:gd name="connsiteX3081" fmla="*/ 3789734 w 12191948"/>
                <a:gd name="connsiteY3081" fmla="*/ 1874915 h 3134257"/>
                <a:gd name="connsiteX3082" fmla="*/ 3836661 w 12191948"/>
                <a:gd name="connsiteY3082" fmla="*/ 1881683 h 3134257"/>
                <a:gd name="connsiteX3083" fmla="*/ 3803765 w 12191948"/>
                <a:gd name="connsiteY3083" fmla="*/ 1889489 h 3134257"/>
                <a:gd name="connsiteX3084" fmla="*/ 4139737 w 12191948"/>
                <a:gd name="connsiteY3084" fmla="*/ 1873614 h 3134257"/>
                <a:gd name="connsiteX3085" fmla="*/ 4152556 w 12191948"/>
                <a:gd name="connsiteY3085" fmla="*/ 1882201 h 3134257"/>
                <a:gd name="connsiteX3086" fmla="*/ 4148686 w 12191948"/>
                <a:gd name="connsiteY3086" fmla="*/ 1886366 h 3134257"/>
                <a:gd name="connsiteX3087" fmla="*/ 4132964 w 12191948"/>
                <a:gd name="connsiteY3087" fmla="*/ 1879600 h 3134257"/>
                <a:gd name="connsiteX3088" fmla="*/ 4131997 w 12191948"/>
                <a:gd name="connsiteY3088" fmla="*/ 1875956 h 3134257"/>
                <a:gd name="connsiteX3089" fmla="*/ 4139737 w 12191948"/>
                <a:gd name="connsiteY3089" fmla="*/ 1873614 h 3134257"/>
                <a:gd name="connsiteX3090" fmla="*/ 8834885 w 12191948"/>
                <a:gd name="connsiteY3090" fmla="*/ 1871791 h 3134257"/>
                <a:gd name="connsiteX3091" fmla="*/ 8847945 w 12191948"/>
                <a:gd name="connsiteY3091" fmla="*/ 1874915 h 3134257"/>
                <a:gd name="connsiteX3092" fmla="*/ 8848671 w 12191948"/>
                <a:gd name="connsiteY3092" fmla="*/ 1875956 h 3134257"/>
                <a:gd name="connsiteX3093" fmla="*/ 8849880 w 12191948"/>
                <a:gd name="connsiteY3093" fmla="*/ 1880642 h 3134257"/>
                <a:gd name="connsiteX3094" fmla="*/ 8837302 w 12191948"/>
                <a:gd name="connsiteY3094" fmla="*/ 1880642 h 3134257"/>
                <a:gd name="connsiteX3095" fmla="*/ 8834885 w 12191948"/>
                <a:gd name="connsiteY3095" fmla="*/ 1871791 h 3134257"/>
                <a:gd name="connsiteX3096" fmla="*/ 4846274 w 12191948"/>
                <a:gd name="connsiteY3096" fmla="*/ 1871639 h 3134257"/>
                <a:gd name="connsiteX3097" fmla="*/ 4913996 w 12191948"/>
                <a:gd name="connsiteY3097" fmla="*/ 1880642 h 3134257"/>
                <a:gd name="connsiteX3098" fmla="*/ 4913996 w 12191948"/>
                <a:gd name="connsiteY3098" fmla="*/ 1881683 h 3134257"/>
                <a:gd name="connsiteX3099" fmla="*/ 4880859 w 12191948"/>
                <a:gd name="connsiteY3099" fmla="*/ 1888710 h 3134257"/>
                <a:gd name="connsiteX3100" fmla="*/ 4832483 w 12191948"/>
                <a:gd name="connsiteY3100" fmla="*/ 1879341 h 3134257"/>
                <a:gd name="connsiteX3101" fmla="*/ 4846274 w 12191948"/>
                <a:gd name="connsiteY3101" fmla="*/ 1871639 h 3134257"/>
                <a:gd name="connsiteX3102" fmla="*/ 3349996 w 12191948"/>
                <a:gd name="connsiteY3102" fmla="*/ 1870750 h 3134257"/>
                <a:gd name="connsiteX3103" fmla="*/ 3355317 w 12191948"/>
                <a:gd name="connsiteY3103" fmla="*/ 1871791 h 3134257"/>
                <a:gd name="connsiteX3104" fmla="*/ 3357010 w 12191948"/>
                <a:gd name="connsiteY3104" fmla="*/ 1874655 h 3134257"/>
                <a:gd name="connsiteX3105" fmla="*/ 3351690 w 12191948"/>
                <a:gd name="connsiteY3105" fmla="*/ 1874655 h 3134257"/>
                <a:gd name="connsiteX3106" fmla="*/ 4532499 w 12191948"/>
                <a:gd name="connsiteY3106" fmla="*/ 1869337 h 3134257"/>
                <a:gd name="connsiteX3107" fmla="*/ 4566414 w 12191948"/>
                <a:gd name="connsiteY3107" fmla="*/ 1878819 h 3134257"/>
                <a:gd name="connsiteX3108" fmla="*/ 4542226 w 12191948"/>
                <a:gd name="connsiteY3108" fmla="*/ 1883765 h 3134257"/>
                <a:gd name="connsiteX3109" fmla="*/ 4520456 w 12191948"/>
                <a:gd name="connsiteY3109" fmla="*/ 1891570 h 3134257"/>
                <a:gd name="connsiteX3110" fmla="*/ 4520456 w 12191948"/>
                <a:gd name="connsiteY3110" fmla="*/ 1893134 h 3134257"/>
                <a:gd name="connsiteX3111" fmla="*/ 4499170 w 12191948"/>
                <a:gd name="connsiteY3111" fmla="*/ 1887407 h 3134257"/>
                <a:gd name="connsiteX3112" fmla="*/ 4491674 w 12191948"/>
                <a:gd name="connsiteY3112" fmla="*/ 1880901 h 3134257"/>
                <a:gd name="connsiteX3113" fmla="*/ 4497479 w 12191948"/>
                <a:gd name="connsiteY3113" fmla="*/ 1870491 h 3134257"/>
                <a:gd name="connsiteX3114" fmla="*/ 4532499 w 12191948"/>
                <a:gd name="connsiteY3114" fmla="*/ 1869337 h 3134257"/>
                <a:gd name="connsiteX3115" fmla="*/ 4606446 w 12191948"/>
                <a:gd name="connsiteY3115" fmla="*/ 1868786 h 3134257"/>
                <a:gd name="connsiteX3116" fmla="*/ 4621804 w 12191948"/>
                <a:gd name="connsiteY3116" fmla="*/ 1872573 h 3134257"/>
                <a:gd name="connsiteX3117" fmla="*/ 4654459 w 12191948"/>
                <a:gd name="connsiteY3117" fmla="*/ 1886887 h 3134257"/>
                <a:gd name="connsiteX3118" fmla="*/ 4621322 w 12191948"/>
                <a:gd name="connsiteY3118" fmla="*/ 1904585 h 3134257"/>
                <a:gd name="connsiteX3119" fmla="*/ 4612269 w 12191948"/>
                <a:gd name="connsiteY3119" fmla="*/ 1892026 h 3134257"/>
                <a:gd name="connsiteX3120" fmla="*/ 4611405 w 12191948"/>
                <a:gd name="connsiteY3120" fmla="*/ 1892093 h 3134257"/>
                <a:gd name="connsiteX3121" fmla="*/ 4600036 w 12191948"/>
                <a:gd name="connsiteY3121" fmla="*/ 1885324 h 3134257"/>
                <a:gd name="connsiteX3122" fmla="*/ 4591088 w 12191948"/>
                <a:gd name="connsiteY3122" fmla="*/ 1872573 h 3134257"/>
                <a:gd name="connsiteX3123" fmla="*/ 4606446 w 12191948"/>
                <a:gd name="connsiteY3123" fmla="*/ 1868786 h 3134257"/>
                <a:gd name="connsiteX3124" fmla="*/ 6889678 w 12191948"/>
                <a:gd name="connsiteY3124" fmla="*/ 1868409 h 3134257"/>
                <a:gd name="connsiteX3125" fmla="*/ 6898145 w 12191948"/>
                <a:gd name="connsiteY3125" fmla="*/ 1868669 h 3134257"/>
                <a:gd name="connsiteX3126" fmla="*/ 6904435 w 12191948"/>
                <a:gd name="connsiteY3126" fmla="*/ 1868669 h 3134257"/>
                <a:gd name="connsiteX3127" fmla="*/ 6904435 w 12191948"/>
                <a:gd name="connsiteY3127" fmla="*/ 1872833 h 3134257"/>
                <a:gd name="connsiteX3128" fmla="*/ 6899112 w 12191948"/>
                <a:gd name="connsiteY3128" fmla="*/ 1875956 h 3134257"/>
                <a:gd name="connsiteX3129" fmla="*/ 6887743 w 12191948"/>
                <a:gd name="connsiteY3129" fmla="*/ 1869709 h 3134257"/>
                <a:gd name="connsiteX3130" fmla="*/ 6979235 w 12191948"/>
                <a:gd name="connsiteY3130" fmla="*/ 1866978 h 3134257"/>
                <a:gd name="connsiteX3131" fmla="*/ 6993688 w 12191948"/>
                <a:gd name="connsiteY3131" fmla="*/ 1870491 h 3134257"/>
                <a:gd name="connsiteX3132" fmla="*/ 6994897 w 12191948"/>
                <a:gd name="connsiteY3132" fmla="*/ 1871012 h 3134257"/>
                <a:gd name="connsiteX3133" fmla="*/ 7014974 w 12191948"/>
                <a:gd name="connsiteY3133" fmla="*/ 1885587 h 3134257"/>
                <a:gd name="connsiteX3134" fmla="*/ 6987642 w 12191948"/>
                <a:gd name="connsiteY3134" fmla="*/ 1881683 h 3134257"/>
                <a:gd name="connsiteX3135" fmla="*/ 6969500 w 12191948"/>
                <a:gd name="connsiteY3135" fmla="*/ 1870491 h 3134257"/>
                <a:gd name="connsiteX3136" fmla="*/ 6979235 w 12191948"/>
                <a:gd name="connsiteY3136" fmla="*/ 1866978 h 3134257"/>
                <a:gd name="connsiteX3137" fmla="*/ 4406773 w 12191948"/>
                <a:gd name="connsiteY3137" fmla="*/ 1863726 h 3134257"/>
                <a:gd name="connsiteX3138" fmla="*/ 4405806 w 12191948"/>
                <a:gd name="connsiteY3138" fmla="*/ 1864245 h 3134257"/>
                <a:gd name="connsiteX3139" fmla="*/ 4405323 w 12191948"/>
                <a:gd name="connsiteY3139" fmla="*/ 1886887 h 3134257"/>
                <a:gd name="connsiteX3140" fmla="*/ 4406773 w 12191948"/>
                <a:gd name="connsiteY3140" fmla="*/ 1863726 h 3134257"/>
                <a:gd name="connsiteX3141" fmla="*/ 8255580 w 12191948"/>
                <a:gd name="connsiteY3141" fmla="*/ 1861382 h 3134257"/>
                <a:gd name="connsiteX3142" fmla="*/ 8309520 w 12191948"/>
                <a:gd name="connsiteY3142" fmla="*/ 1872833 h 3134257"/>
                <a:gd name="connsiteX3143" fmla="*/ 8249048 w 12191948"/>
                <a:gd name="connsiteY3143" fmla="*/ 1875436 h 3134257"/>
                <a:gd name="connsiteX3144" fmla="*/ 8255580 w 12191948"/>
                <a:gd name="connsiteY3144" fmla="*/ 1861382 h 3134257"/>
                <a:gd name="connsiteX3145" fmla="*/ 6797523 w 12191948"/>
                <a:gd name="connsiteY3145" fmla="*/ 1859299 h 3134257"/>
                <a:gd name="connsiteX3146" fmla="*/ 6815664 w 12191948"/>
                <a:gd name="connsiteY3146" fmla="*/ 1861382 h 3134257"/>
                <a:gd name="connsiteX3147" fmla="*/ 6815664 w 12191948"/>
                <a:gd name="connsiteY3147" fmla="*/ 1865323 h 3134257"/>
                <a:gd name="connsiteX3148" fmla="*/ 6817599 w 12191948"/>
                <a:gd name="connsiteY3148" fmla="*/ 1865287 h 3134257"/>
                <a:gd name="connsiteX3149" fmla="*/ 6815664 w 12191948"/>
                <a:gd name="connsiteY3149" fmla="*/ 1866587 h 3134257"/>
                <a:gd name="connsiteX3150" fmla="*/ 6815664 w 12191948"/>
                <a:gd name="connsiteY3150" fmla="*/ 1865323 h 3134257"/>
                <a:gd name="connsiteX3151" fmla="*/ 6803813 w 12191948"/>
                <a:gd name="connsiteY3151" fmla="*/ 1865546 h 3134257"/>
                <a:gd name="connsiteX3152" fmla="*/ 6797523 w 12191948"/>
                <a:gd name="connsiteY3152" fmla="*/ 1859299 h 3134257"/>
                <a:gd name="connsiteX3153" fmla="*/ 6867184 w 12191948"/>
                <a:gd name="connsiteY3153" fmla="*/ 1857218 h 3134257"/>
                <a:gd name="connsiteX3154" fmla="*/ 6887987 w 12191948"/>
                <a:gd name="connsiteY3154" fmla="*/ 1867628 h 3134257"/>
                <a:gd name="connsiteX3155" fmla="*/ 6863797 w 12191948"/>
                <a:gd name="connsiteY3155" fmla="*/ 1867628 h 3134257"/>
                <a:gd name="connsiteX3156" fmla="*/ 6854848 w 12191948"/>
                <a:gd name="connsiteY3156" fmla="*/ 1861904 h 3134257"/>
                <a:gd name="connsiteX3157" fmla="*/ 6855333 w 12191948"/>
                <a:gd name="connsiteY3157" fmla="*/ 1861382 h 3134257"/>
                <a:gd name="connsiteX3158" fmla="*/ 6867184 w 12191948"/>
                <a:gd name="connsiteY3158" fmla="*/ 1857218 h 3134257"/>
                <a:gd name="connsiteX3159" fmla="*/ 4670181 w 12191948"/>
                <a:gd name="connsiteY3159" fmla="*/ 1856958 h 3134257"/>
                <a:gd name="connsiteX3160" fmla="*/ 4712028 w 12191948"/>
                <a:gd name="connsiteY3160" fmla="*/ 1872833 h 3134257"/>
                <a:gd name="connsiteX3161" fmla="*/ 4712028 w 12191948"/>
                <a:gd name="connsiteY3161" fmla="*/ 1883504 h 3134257"/>
                <a:gd name="connsiteX3162" fmla="*/ 4665102 w 12191948"/>
                <a:gd name="connsiteY3162" fmla="*/ 1872054 h 3134257"/>
                <a:gd name="connsiteX3163" fmla="*/ 4656153 w 12191948"/>
                <a:gd name="connsiteY3163" fmla="*/ 1865026 h 3134257"/>
                <a:gd name="connsiteX3164" fmla="*/ 4655186 w 12191948"/>
                <a:gd name="connsiteY3164" fmla="*/ 1864505 h 3134257"/>
                <a:gd name="connsiteX3165" fmla="*/ 4651074 w 12191948"/>
                <a:gd name="connsiteY3165" fmla="*/ 1856958 h 3134257"/>
                <a:gd name="connsiteX3166" fmla="*/ 4670181 w 12191948"/>
                <a:gd name="connsiteY3166" fmla="*/ 1856958 h 3134257"/>
                <a:gd name="connsiteX3167" fmla="*/ 9637443 w 12191948"/>
                <a:gd name="connsiteY3167" fmla="*/ 1855918 h 3134257"/>
                <a:gd name="connsiteX3168" fmla="*/ 9671066 w 12191948"/>
                <a:gd name="connsiteY3168" fmla="*/ 1859822 h 3134257"/>
                <a:gd name="connsiteX3169" fmla="*/ 9688966 w 12191948"/>
                <a:gd name="connsiteY3169" fmla="*/ 1867890 h 3134257"/>
                <a:gd name="connsiteX3170" fmla="*/ 9686546 w 12191948"/>
                <a:gd name="connsiteY3170" fmla="*/ 1872833 h 3134257"/>
                <a:gd name="connsiteX3171" fmla="*/ 9666713 w 12191948"/>
                <a:gd name="connsiteY3171" fmla="*/ 1869191 h 3134257"/>
                <a:gd name="connsiteX3172" fmla="*/ 9637443 w 12191948"/>
                <a:gd name="connsiteY3172" fmla="*/ 1855918 h 3134257"/>
                <a:gd name="connsiteX3173" fmla="*/ 3870519 w 12191948"/>
                <a:gd name="connsiteY3173" fmla="*/ 1855384 h 3134257"/>
                <a:gd name="connsiteX3174" fmla="*/ 3870524 w 12191948"/>
                <a:gd name="connsiteY3174" fmla="*/ 1855398 h 3134257"/>
                <a:gd name="connsiteX3175" fmla="*/ 3871269 w 12191948"/>
                <a:gd name="connsiteY3175" fmla="*/ 1855586 h 3134257"/>
                <a:gd name="connsiteX3176" fmla="*/ 3871492 w 12191948"/>
                <a:gd name="connsiteY3176" fmla="*/ 1855398 h 3134257"/>
                <a:gd name="connsiteX3177" fmla="*/ 5035178 w 12191948"/>
                <a:gd name="connsiteY3177" fmla="*/ 1854877 h 3134257"/>
                <a:gd name="connsiteX3178" fmla="*/ 5119111 w 12191948"/>
                <a:gd name="connsiteY3178" fmla="*/ 1863464 h 3134257"/>
                <a:gd name="connsiteX3179" fmla="*/ 5129754 w 12191948"/>
                <a:gd name="connsiteY3179" fmla="*/ 1872314 h 3134257"/>
                <a:gd name="connsiteX3180" fmla="*/ 5130480 w 12191948"/>
                <a:gd name="connsiteY3180" fmla="*/ 1872314 h 3134257"/>
                <a:gd name="connsiteX3181" fmla="*/ 5053320 w 12191948"/>
                <a:gd name="connsiteY3181" fmla="*/ 1867369 h 3134257"/>
                <a:gd name="connsiteX3182" fmla="*/ 5035178 w 12191948"/>
                <a:gd name="connsiteY3182" fmla="*/ 1854877 h 3134257"/>
                <a:gd name="connsiteX3183" fmla="*/ 3196160 w 12191948"/>
                <a:gd name="connsiteY3183" fmla="*/ 1853054 h 3134257"/>
                <a:gd name="connsiteX3184" fmla="*/ 3203657 w 12191948"/>
                <a:gd name="connsiteY3184" fmla="*/ 1859299 h 3134257"/>
                <a:gd name="connsiteX3185" fmla="*/ 3186000 w 12191948"/>
                <a:gd name="connsiteY3185" fmla="*/ 1859299 h 3134257"/>
                <a:gd name="connsiteX3186" fmla="*/ 3184309 w 12191948"/>
                <a:gd name="connsiteY3186" fmla="*/ 1858781 h 3134257"/>
                <a:gd name="connsiteX3187" fmla="*/ 3183339 w 12191948"/>
                <a:gd name="connsiteY3187" fmla="*/ 1853054 h 3134257"/>
                <a:gd name="connsiteX3188" fmla="*/ 3196160 w 12191948"/>
                <a:gd name="connsiteY3188" fmla="*/ 1853054 h 3134257"/>
                <a:gd name="connsiteX3189" fmla="*/ 5010507 w 12191948"/>
                <a:gd name="connsiteY3189" fmla="*/ 1852275 h 3134257"/>
                <a:gd name="connsiteX3190" fmla="*/ 5031308 w 12191948"/>
                <a:gd name="connsiteY3190" fmla="*/ 1854877 h 3134257"/>
                <a:gd name="connsiteX3191" fmla="*/ 5031308 w 12191948"/>
                <a:gd name="connsiteY3191" fmla="*/ 1862944 h 3134257"/>
                <a:gd name="connsiteX3192" fmla="*/ 5033969 w 12191948"/>
                <a:gd name="connsiteY3192" fmla="*/ 1862944 h 3134257"/>
                <a:gd name="connsiteX3193" fmla="*/ 5015586 w 12191948"/>
                <a:gd name="connsiteY3193" fmla="*/ 1864245 h 3134257"/>
                <a:gd name="connsiteX3194" fmla="*/ 5005187 w 12191948"/>
                <a:gd name="connsiteY3194" fmla="*/ 1858259 h 3134257"/>
                <a:gd name="connsiteX3195" fmla="*/ 5005162 w 12191948"/>
                <a:gd name="connsiteY3195" fmla="*/ 1857453 h 3134257"/>
                <a:gd name="connsiteX3196" fmla="*/ 5010507 w 12191948"/>
                <a:gd name="connsiteY3196" fmla="*/ 1852275 h 3134257"/>
                <a:gd name="connsiteX3197" fmla="*/ 4449103 w 12191948"/>
                <a:gd name="connsiteY3197" fmla="*/ 1852013 h 3134257"/>
                <a:gd name="connsiteX3198" fmla="*/ 4455634 w 12191948"/>
                <a:gd name="connsiteY3198" fmla="*/ 1860603 h 3134257"/>
                <a:gd name="connsiteX3199" fmla="*/ 4440636 w 12191948"/>
                <a:gd name="connsiteY3199" fmla="*/ 1861122 h 3134257"/>
                <a:gd name="connsiteX3200" fmla="*/ 4432655 w 12191948"/>
                <a:gd name="connsiteY3200" fmla="*/ 1852013 h 3134257"/>
                <a:gd name="connsiteX3201" fmla="*/ 2907838 w 12191948"/>
                <a:gd name="connsiteY3201" fmla="*/ 1847848 h 3134257"/>
                <a:gd name="connsiteX3202" fmla="*/ 2929124 w 12191948"/>
                <a:gd name="connsiteY3202" fmla="*/ 1848371 h 3134257"/>
                <a:gd name="connsiteX3203" fmla="*/ 2926945 w 12191948"/>
                <a:gd name="connsiteY3203" fmla="*/ 1854095 h 3134257"/>
                <a:gd name="connsiteX3204" fmla="*/ 2914852 w 12191948"/>
                <a:gd name="connsiteY3204" fmla="*/ 1854095 h 3134257"/>
                <a:gd name="connsiteX3205" fmla="*/ 2907838 w 12191948"/>
                <a:gd name="connsiteY3205" fmla="*/ 1847848 h 3134257"/>
                <a:gd name="connsiteX3206" fmla="*/ 9766124 w 12191948"/>
                <a:gd name="connsiteY3206" fmla="*/ 1845507 h 3134257"/>
                <a:gd name="connsiteX3207" fmla="*/ 9796692 w 12191948"/>
                <a:gd name="connsiteY3207" fmla="*/ 1851428 h 3134257"/>
                <a:gd name="connsiteX3208" fmla="*/ 9810640 w 12191948"/>
                <a:gd name="connsiteY3208" fmla="*/ 1860114 h 3134257"/>
                <a:gd name="connsiteX3209" fmla="*/ 9810630 w 12191948"/>
                <a:gd name="connsiteY3209" fmla="*/ 1860081 h 3134257"/>
                <a:gd name="connsiteX3210" fmla="*/ 9811841 w 12191948"/>
                <a:gd name="connsiteY3210" fmla="*/ 1860863 h 3134257"/>
                <a:gd name="connsiteX3211" fmla="*/ 9810640 w 12191948"/>
                <a:gd name="connsiteY3211" fmla="*/ 1860114 h 3134257"/>
                <a:gd name="connsiteX3212" fmla="*/ 9811841 w 12191948"/>
                <a:gd name="connsiteY3212" fmla="*/ 1863985 h 3134257"/>
                <a:gd name="connsiteX3213" fmla="*/ 9771447 w 12191948"/>
                <a:gd name="connsiteY3213" fmla="*/ 1857999 h 3134257"/>
                <a:gd name="connsiteX3214" fmla="*/ 9738066 w 12191948"/>
                <a:gd name="connsiteY3214" fmla="*/ 1847330 h 3134257"/>
                <a:gd name="connsiteX3215" fmla="*/ 9766124 w 12191948"/>
                <a:gd name="connsiteY3215" fmla="*/ 1845507 h 3134257"/>
                <a:gd name="connsiteX3216" fmla="*/ 4231651 w 12191948"/>
                <a:gd name="connsiteY3216" fmla="*/ 1844206 h 3134257"/>
                <a:gd name="connsiteX3217" fmla="*/ 4231651 w 12191948"/>
                <a:gd name="connsiteY3217" fmla="*/ 1849153 h 3134257"/>
                <a:gd name="connsiteX3218" fmla="*/ 4231169 w 12191948"/>
                <a:gd name="connsiteY3218" fmla="*/ 1845507 h 3134257"/>
                <a:gd name="connsiteX3219" fmla="*/ 4214236 w 12191948"/>
                <a:gd name="connsiteY3219" fmla="*/ 1847589 h 3134257"/>
                <a:gd name="connsiteX3220" fmla="*/ 4224879 w 12191948"/>
                <a:gd name="connsiteY3220" fmla="*/ 1844206 h 3134257"/>
                <a:gd name="connsiteX3221" fmla="*/ 4231651 w 12191948"/>
                <a:gd name="connsiteY3221" fmla="*/ 1844206 h 3134257"/>
                <a:gd name="connsiteX3222" fmla="*/ 6995865 w 12191948"/>
                <a:gd name="connsiteY3222" fmla="*/ 1841343 h 3134257"/>
                <a:gd name="connsiteX3223" fmla="*/ 7020053 w 12191948"/>
                <a:gd name="connsiteY3223" fmla="*/ 1843167 h 3134257"/>
                <a:gd name="connsiteX3224" fmla="*/ 7021262 w 12191948"/>
                <a:gd name="connsiteY3224" fmla="*/ 1843685 h 3134257"/>
                <a:gd name="connsiteX3225" fmla="*/ 7025858 w 12191948"/>
                <a:gd name="connsiteY3225" fmla="*/ 1851494 h 3134257"/>
                <a:gd name="connsiteX3226" fmla="*/ 7001670 w 12191948"/>
                <a:gd name="connsiteY3226" fmla="*/ 1848110 h 3134257"/>
                <a:gd name="connsiteX3227" fmla="*/ 6995865 w 12191948"/>
                <a:gd name="connsiteY3227" fmla="*/ 1841343 h 3134257"/>
                <a:gd name="connsiteX3228" fmla="*/ 3952279 w 12191948"/>
                <a:gd name="connsiteY3228" fmla="*/ 1841083 h 3134257"/>
                <a:gd name="connsiteX3229" fmla="*/ 4010330 w 12191948"/>
                <a:gd name="connsiteY3229" fmla="*/ 1863985 h 3134257"/>
                <a:gd name="connsiteX3230" fmla="*/ 4071525 w 12191948"/>
                <a:gd name="connsiteY3230" fmla="*/ 1882201 h 3134257"/>
                <a:gd name="connsiteX3231" fmla="*/ 3998961 w 12191948"/>
                <a:gd name="connsiteY3231" fmla="*/ 1879600 h 3134257"/>
                <a:gd name="connsiteX3232" fmla="*/ 3948408 w 12191948"/>
                <a:gd name="connsiteY3232" fmla="*/ 1860081 h 3134257"/>
                <a:gd name="connsiteX3233" fmla="*/ 3940668 w 12191948"/>
                <a:gd name="connsiteY3233" fmla="*/ 1854357 h 3134257"/>
                <a:gd name="connsiteX3234" fmla="*/ 3952764 w 12191948"/>
                <a:gd name="connsiteY3234" fmla="*/ 1843167 h 3134257"/>
                <a:gd name="connsiteX3235" fmla="*/ 10063397 w 12191948"/>
                <a:gd name="connsiteY3235" fmla="*/ 1840043 h 3134257"/>
                <a:gd name="connsiteX3236" fmla="*/ 10075731 w 12191948"/>
                <a:gd name="connsiteY3236" fmla="*/ 1844726 h 3134257"/>
                <a:gd name="connsiteX3237" fmla="*/ 10071138 w 12191948"/>
                <a:gd name="connsiteY3237" fmla="*/ 1848371 h 3134257"/>
                <a:gd name="connsiteX3238" fmla="*/ 10059769 w 12191948"/>
                <a:gd name="connsiteY3238" fmla="*/ 1844467 h 3134257"/>
                <a:gd name="connsiteX3239" fmla="*/ 10060495 w 12191948"/>
                <a:gd name="connsiteY3239" fmla="*/ 1843685 h 3134257"/>
                <a:gd name="connsiteX3240" fmla="*/ 10063397 w 12191948"/>
                <a:gd name="connsiteY3240" fmla="*/ 1840043 h 3134257"/>
                <a:gd name="connsiteX3241" fmla="*/ 4768868 w 12191948"/>
                <a:gd name="connsiteY3241" fmla="*/ 1839261 h 3134257"/>
                <a:gd name="connsiteX3242" fmla="*/ 4815068 w 12191948"/>
                <a:gd name="connsiteY3242" fmla="*/ 1867369 h 3134257"/>
                <a:gd name="connsiteX3243" fmla="*/ 4784107 w 12191948"/>
                <a:gd name="connsiteY3243" fmla="*/ 1866849 h 3134257"/>
                <a:gd name="connsiteX3244" fmla="*/ 4768868 w 12191948"/>
                <a:gd name="connsiteY3244" fmla="*/ 1839261 h 3134257"/>
                <a:gd name="connsiteX3245" fmla="*/ 3618724 w 12191948"/>
                <a:gd name="connsiteY3245" fmla="*/ 1836398 h 3134257"/>
                <a:gd name="connsiteX3246" fmla="*/ 3628399 w 12191948"/>
                <a:gd name="connsiteY3246" fmla="*/ 1841083 h 3134257"/>
                <a:gd name="connsiteX3247" fmla="*/ 3622838 w 12191948"/>
                <a:gd name="connsiteY3247" fmla="*/ 1846289 h 3134257"/>
                <a:gd name="connsiteX3248" fmla="*/ 3615580 w 12191948"/>
                <a:gd name="connsiteY3248" fmla="*/ 1838220 h 3134257"/>
                <a:gd name="connsiteX3249" fmla="*/ 3614371 w 12191948"/>
                <a:gd name="connsiteY3249" fmla="*/ 1837961 h 3134257"/>
                <a:gd name="connsiteX3250" fmla="*/ 3618724 w 12191948"/>
                <a:gd name="connsiteY3250" fmla="*/ 1836398 h 3134257"/>
                <a:gd name="connsiteX3251" fmla="*/ 2982820 w 12191948"/>
                <a:gd name="connsiteY3251" fmla="*/ 1834838 h 3134257"/>
                <a:gd name="connsiteX3252" fmla="*/ 2998786 w 12191948"/>
                <a:gd name="connsiteY3252" fmla="*/ 1836920 h 3134257"/>
                <a:gd name="connsiteX3253" fmla="*/ 2998786 w 12191948"/>
                <a:gd name="connsiteY3253" fmla="*/ 1842385 h 3134257"/>
                <a:gd name="connsiteX3254" fmla="*/ 2998786 w 12191948"/>
                <a:gd name="connsiteY3254" fmla="*/ 1845247 h 3134257"/>
                <a:gd name="connsiteX3255" fmla="*/ 2986690 w 12191948"/>
                <a:gd name="connsiteY3255" fmla="*/ 1840562 h 3134257"/>
                <a:gd name="connsiteX3256" fmla="*/ 2982820 w 12191948"/>
                <a:gd name="connsiteY3256" fmla="*/ 1834838 h 3134257"/>
                <a:gd name="connsiteX3257" fmla="*/ 8336610 w 12191948"/>
                <a:gd name="connsiteY3257" fmla="*/ 1834578 h 3134257"/>
                <a:gd name="connsiteX3258" fmla="*/ 8353541 w 12191948"/>
                <a:gd name="connsiteY3258" fmla="*/ 1836138 h 3134257"/>
                <a:gd name="connsiteX3259" fmla="*/ 8378214 w 12191948"/>
                <a:gd name="connsiteY3259" fmla="*/ 1845767 h 3134257"/>
                <a:gd name="connsiteX3260" fmla="*/ 8375311 w 12191948"/>
                <a:gd name="connsiteY3260" fmla="*/ 1850971 h 3134257"/>
                <a:gd name="connsiteX3261" fmla="*/ 8348462 w 12191948"/>
                <a:gd name="connsiteY3261" fmla="*/ 1843685 h 3134257"/>
                <a:gd name="connsiteX3262" fmla="*/ 8336610 w 12191948"/>
                <a:gd name="connsiteY3262" fmla="*/ 1834578 h 3134257"/>
                <a:gd name="connsiteX3263" fmla="*/ 4570526 w 12191948"/>
                <a:gd name="connsiteY3263" fmla="*/ 1833016 h 3134257"/>
                <a:gd name="connsiteX3264" fmla="*/ 4569558 w 12191948"/>
                <a:gd name="connsiteY3264" fmla="*/ 1833537 h 3134257"/>
                <a:gd name="connsiteX3265" fmla="*/ 4577058 w 12191948"/>
                <a:gd name="connsiteY3265" fmla="*/ 1838742 h 3134257"/>
                <a:gd name="connsiteX3266" fmla="*/ 4565930 w 12191948"/>
                <a:gd name="connsiteY3266" fmla="*/ 1838742 h 3134257"/>
                <a:gd name="connsiteX3267" fmla="*/ 4555287 w 12191948"/>
                <a:gd name="connsiteY3267" fmla="*/ 1833016 h 3134257"/>
                <a:gd name="connsiteX3268" fmla="*/ 2044567 w 12191948"/>
                <a:gd name="connsiteY3268" fmla="*/ 1832755 h 3134257"/>
                <a:gd name="connsiteX3269" fmla="*/ 2049402 w 12191948"/>
                <a:gd name="connsiteY3269" fmla="*/ 1835879 h 3134257"/>
                <a:gd name="connsiteX3270" fmla="*/ 2031504 w 12191948"/>
                <a:gd name="connsiteY3270" fmla="*/ 1839002 h 3134257"/>
                <a:gd name="connsiteX3271" fmla="*/ 2024731 w 12191948"/>
                <a:gd name="connsiteY3271" fmla="*/ 1836920 h 3134257"/>
                <a:gd name="connsiteX3272" fmla="*/ 2023037 w 12191948"/>
                <a:gd name="connsiteY3272" fmla="*/ 1834057 h 3134257"/>
                <a:gd name="connsiteX3273" fmla="*/ 8552972 w 12191948"/>
                <a:gd name="connsiteY3273" fmla="*/ 1832326 h 3134257"/>
                <a:gd name="connsiteX3274" fmla="*/ 8584779 w 12191948"/>
                <a:gd name="connsiteY3274" fmla="*/ 1841343 h 3134257"/>
                <a:gd name="connsiteX3275" fmla="*/ 8652749 w 12191948"/>
                <a:gd name="connsiteY3275" fmla="*/ 1879860 h 3134257"/>
                <a:gd name="connsiteX3276" fmla="*/ 8645250 w 12191948"/>
                <a:gd name="connsiteY3276" fmla="*/ 1884805 h 3134257"/>
                <a:gd name="connsiteX3277" fmla="*/ 8622271 w 12191948"/>
                <a:gd name="connsiteY3277" fmla="*/ 1884805 h 3134257"/>
                <a:gd name="connsiteX3278" fmla="*/ 8621545 w 12191948"/>
                <a:gd name="connsiteY3278" fmla="*/ 1884284 h 3134257"/>
                <a:gd name="connsiteX3279" fmla="*/ 8521166 w 12191948"/>
                <a:gd name="connsiteY3279" fmla="*/ 1841343 h 3134257"/>
                <a:gd name="connsiteX3280" fmla="*/ 8552972 w 12191948"/>
                <a:gd name="connsiteY3280" fmla="*/ 1832326 h 3134257"/>
                <a:gd name="connsiteX3281" fmla="*/ 96940 w 12191948"/>
                <a:gd name="connsiteY3281" fmla="*/ 1832234 h 3134257"/>
                <a:gd name="connsiteX3282" fmla="*/ 113632 w 12191948"/>
                <a:gd name="connsiteY3282" fmla="*/ 1835097 h 3134257"/>
                <a:gd name="connsiteX3283" fmla="*/ 119193 w 12191948"/>
                <a:gd name="connsiteY3283" fmla="*/ 1835097 h 3134257"/>
                <a:gd name="connsiteX3284" fmla="*/ 119193 w 12191948"/>
                <a:gd name="connsiteY3284" fmla="*/ 1837179 h 3134257"/>
                <a:gd name="connsiteX3285" fmla="*/ 113873 w 12191948"/>
                <a:gd name="connsiteY3285" fmla="*/ 1837179 h 3134257"/>
                <a:gd name="connsiteX3286" fmla="*/ 96940 w 12191948"/>
                <a:gd name="connsiteY3286" fmla="*/ 1837179 h 3134257"/>
                <a:gd name="connsiteX3287" fmla="*/ 4129760 w 12191948"/>
                <a:gd name="connsiteY3287" fmla="*/ 1832170 h 3134257"/>
                <a:gd name="connsiteX3288" fmla="*/ 4131009 w 12191948"/>
                <a:gd name="connsiteY3288" fmla="*/ 1833275 h 3134257"/>
                <a:gd name="connsiteX3289" fmla="*/ 4147477 w 12191948"/>
                <a:gd name="connsiteY3289" fmla="*/ 1833275 h 3134257"/>
                <a:gd name="connsiteX3290" fmla="*/ 4152315 w 12191948"/>
                <a:gd name="connsiteY3290" fmla="*/ 1840562 h 3134257"/>
                <a:gd name="connsiteX3291" fmla="*/ 4132964 w 12191948"/>
                <a:gd name="connsiteY3291" fmla="*/ 1838220 h 3134257"/>
                <a:gd name="connsiteX3292" fmla="*/ 4132482 w 12191948"/>
                <a:gd name="connsiteY3292" fmla="*/ 1834578 h 3134257"/>
                <a:gd name="connsiteX3293" fmla="*/ 4131009 w 12191948"/>
                <a:gd name="connsiteY3293" fmla="*/ 1833275 h 3134257"/>
                <a:gd name="connsiteX3294" fmla="*/ 4128853 w 12191948"/>
                <a:gd name="connsiteY3294" fmla="*/ 1833275 h 3134257"/>
                <a:gd name="connsiteX3295" fmla="*/ 4129760 w 12191948"/>
                <a:gd name="connsiteY3295" fmla="*/ 1832170 h 3134257"/>
                <a:gd name="connsiteX3296" fmla="*/ 4321872 w 12191948"/>
                <a:gd name="connsiteY3296" fmla="*/ 1831716 h 3134257"/>
                <a:gd name="connsiteX3297" fmla="*/ 4369040 w 12191948"/>
                <a:gd name="connsiteY3297" fmla="*/ 1860603 h 3134257"/>
                <a:gd name="connsiteX3298" fmla="*/ 4305424 w 12191948"/>
                <a:gd name="connsiteY3298" fmla="*/ 1863464 h 3134257"/>
                <a:gd name="connsiteX3299" fmla="*/ 4298169 w 12191948"/>
                <a:gd name="connsiteY3299" fmla="*/ 1861904 h 3134257"/>
                <a:gd name="connsiteX3300" fmla="*/ 4291638 w 12191948"/>
                <a:gd name="connsiteY3300" fmla="*/ 1859040 h 3134257"/>
                <a:gd name="connsiteX3301" fmla="*/ 4323081 w 12191948"/>
                <a:gd name="connsiteY3301" fmla="*/ 1847071 h 3134257"/>
                <a:gd name="connsiteX3302" fmla="*/ 4297684 w 12191948"/>
                <a:gd name="connsiteY3302" fmla="*/ 1831716 h 3134257"/>
                <a:gd name="connsiteX3303" fmla="*/ 4321872 w 12191948"/>
                <a:gd name="connsiteY3303" fmla="*/ 1831716 h 3134257"/>
                <a:gd name="connsiteX3304" fmla="*/ 4712028 w 12191948"/>
                <a:gd name="connsiteY3304" fmla="*/ 1829892 h 3134257"/>
                <a:gd name="connsiteX3305" fmla="*/ 4718801 w 12191948"/>
                <a:gd name="connsiteY3305" fmla="*/ 1831716 h 3134257"/>
                <a:gd name="connsiteX3306" fmla="*/ 4725573 w 12191948"/>
                <a:gd name="connsiteY3306" fmla="*/ 1855918 h 3134257"/>
                <a:gd name="connsiteX3307" fmla="*/ 4724603 w 12191948"/>
                <a:gd name="connsiteY3307" fmla="*/ 1855398 h 3134257"/>
                <a:gd name="connsiteX3308" fmla="*/ 4712028 w 12191948"/>
                <a:gd name="connsiteY3308" fmla="*/ 1854357 h 3134257"/>
                <a:gd name="connsiteX3309" fmla="*/ 4693160 w 12191948"/>
                <a:gd name="connsiteY3309" fmla="*/ 1838220 h 3134257"/>
                <a:gd name="connsiteX3310" fmla="*/ 4712028 w 12191948"/>
                <a:gd name="connsiteY3310" fmla="*/ 1829892 h 3134257"/>
                <a:gd name="connsiteX3311" fmla="*/ 2934685 w 12191948"/>
                <a:gd name="connsiteY3311" fmla="*/ 1828332 h 3134257"/>
                <a:gd name="connsiteX3312" fmla="*/ 2945328 w 12191948"/>
                <a:gd name="connsiteY3312" fmla="*/ 1829111 h 3134257"/>
                <a:gd name="connsiteX3313" fmla="*/ 2943637 w 12191948"/>
                <a:gd name="connsiteY3313" fmla="*/ 1831455 h 3134257"/>
                <a:gd name="connsiteX3314" fmla="*/ 2937347 w 12191948"/>
                <a:gd name="connsiteY3314" fmla="*/ 1831455 h 3134257"/>
                <a:gd name="connsiteX3315" fmla="*/ 2934685 w 12191948"/>
                <a:gd name="connsiteY3315" fmla="*/ 1828332 h 3134257"/>
                <a:gd name="connsiteX3316" fmla="*/ 4820632 w 12191948"/>
                <a:gd name="connsiteY3316" fmla="*/ 1828069 h 3134257"/>
                <a:gd name="connsiteX3317" fmla="*/ 4945684 w 12191948"/>
                <a:gd name="connsiteY3317" fmla="*/ 1846808 h 3134257"/>
                <a:gd name="connsiteX3318" fmla="*/ 5004944 w 12191948"/>
                <a:gd name="connsiteY3318" fmla="*/ 1882983 h 3134257"/>
                <a:gd name="connsiteX3319" fmla="*/ 4974227 w 12191948"/>
                <a:gd name="connsiteY3319" fmla="*/ 1878819 h 3134257"/>
                <a:gd name="connsiteX3320" fmla="*/ 4840708 w 12191948"/>
                <a:gd name="connsiteY3320" fmla="*/ 1845767 h 3134257"/>
                <a:gd name="connsiteX3321" fmla="*/ 4825952 w 12191948"/>
                <a:gd name="connsiteY3321" fmla="*/ 1842644 h 3134257"/>
                <a:gd name="connsiteX3322" fmla="*/ 4811198 w 12191948"/>
                <a:gd name="connsiteY3322" fmla="*/ 1833275 h 3134257"/>
                <a:gd name="connsiteX3323" fmla="*/ 4820632 w 12191948"/>
                <a:gd name="connsiteY3323" fmla="*/ 1828069 h 3134257"/>
                <a:gd name="connsiteX3324" fmla="*/ 3341047 w 12191948"/>
                <a:gd name="connsiteY3324" fmla="*/ 1823127 h 3134257"/>
                <a:gd name="connsiteX3325" fmla="*/ 3363783 w 12191948"/>
                <a:gd name="connsiteY3325" fmla="*/ 1837702 h 3134257"/>
                <a:gd name="connsiteX3326" fmla="*/ 3425463 w 12191948"/>
                <a:gd name="connsiteY3326" fmla="*/ 1845767 h 3134257"/>
                <a:gd name="connsiteX3327" fmla="*/ 3484965 w 12191948"/>
                <a:gd name="connsiteY3327" fmla="*/ 1858522 h 3134257"/>
                <a:gd name="connsiteX3328" fmla="*/ 3518102 w 12191948"/>
                <a:gd name="connsiteY3328" fmla="*/ 1870750 h 3134257"/>
                <a:gd name="connsiteX3329" fmla="*/ 3561884 w 12191948"/>
                <a:gd name="connsiteY3329" fmla="*/ 1867369 h 3134257"/>
                <a:gd name="connsiteX3330" fmla="*/ 3561884 w 12191948"/>
                <a:gd name="connsiteY3330" fmla="*/ 1861904 h 3134257"/>
                <a:gd name="connsiteX3331" fmla="*/ 3551000 w 12191948"/>
                <a:gd name="connsiteY3331" fmla="*/ 1856958 h 3134257"/>
                <a:gd name="connsiteX3332" fmla="*/ 3526812 w 12191948"/>
                <a:gd name="connsiteY3332" fmla="*/ 1843947 h 3134257"/>
                <a:gd name="connsiteX3333" fmla="*/ 3508426 w 12191948"/>
                <a:gd name="connsiteY3333" fmla="*/ 1842124 h 3134257"/>
                <a:gd name="connsiteX3334" fmla="*/ 3515443 w 12191948"/>
                <a:gd name="connsiteY3334" fmla="*/ 1835357 h 3134257"/>
                <a:gd name="connsiteX3335" fmla="*/ 3525359 w 12191948"/>
                <a:gd name="connsiteY3335" fmla="*/ 1839783 h 3134257"/>
                <a:gd name="connsiteX3336" fmla="*/ 3515443 w 12191948"/>
                <a:gd name="connsiteY3336" fmla="*/ 1835097 h 3134257"/>
                <a:gd name="connsiteX3337" fmla="*/ 3523666 w 12191948"/>
                <a:gd name="connsiteY3337" fmla="*/ 1829633 h 3134257"/>
                <a:gd name="connsiteX3338" fmla="*/ 3566478 w 12191948"/>
                <a:gd name="connsiteY3338" fmla="*/ 1838220 h 3134257"/>
                <a:gd name="connsiteX3339" fmla="*/ 3620903 w 12191948"/>
                <a:gd name="connsiteY3339" fmla="*/ 1848110 h 3134257"/>
                <a:gd name="connsiteX3340" fmla="*/ 3622838 w 12191948"/>
                <a:gd name="connsiteY3340" fmla="*/ 1860603 h 3134257"/>
                <a:gd name="connsiteX3341" fmla="*/ 3620418 w 12191948"/>
                <a:gd name="connsiteY3341" fmla="*/ 1875177 h 3134257"/>
                <a:gd name="connsiteX3342" fmla="*/ 3638560 w 12191948"/>
                <a:gd name="connsiteY3342" fmla="*/ 1873355 h 3134257"/>
                <a:gd name="connsiteX3343" fmla="*/ 3650896 w 12191948"/>
                <a:gd name="connsiteY3343" fmla="*/ 1873355 h 3134257"/>
                <a:gd name="connsiteX3344" fmla="*/ 3675084 w 12191948"/>
                <a:gd name="connsiteY3344" fmla="*/ 1883504 h 3134257"/>
                <a:gd name="connsiteX3345" fmla="*/ 3669038 w 12191948"/>
                <a:gd name="connsiteY3345" fmla="*/ 1892611 h 3134257"/>
                <a:gd name="connsiteX3346" fmla="*/ 3624773 w 12191948"/>
                <a:gd name="connsiteY3346" fmla="*/ 1902242 h 3134257"/>
                <a:gd name="connsiteX3347" fmla="*/ 3557529 w 12191948"/>
                <a:gd name="connsiteY3347" fmla="*/ 1889751 h 3134257"/>
                <a:gd name="connsiteX3348" fmla="*/ 3538422 w 12191948"/>
                <a:gd name="connsiteY3348" fmla="*/ 1877259 h 3134257"/>
                <a:gd name="connsiteX3349" fmla="*/ 3517378 w 12191948"/>
                <a:gd name="connsiteY3349" fmla="*/ 1873355 h 3134257"/>
                <a:gd name="connsiteX3350" fmla="*/ 3517619 w 12191948"/>
                <a:gd name="connsiteY3350" fmla="*/ 1872314 h 3134257"/>
                <a:gd name="connsiteX3351" fmla="*/ 3484723 w 12191948"/>
                <a:gd name="connsiteY3351" fmla="*/ 1861644 h 3134257"/>
                <a:gd name="connsiteX3352" fmla="*/ 3410950 w 12191948"/>
                <a:gd name="connsiteY3352" fmla="*/ 1877518 h 3134257"/>
                <a:gd name="connsiteX3353" fmla="*/ 3369829 w 12191948"/>
                <a:gd name="connsiteY3353" fmla="*/ 1855657 h 3134257"/>
                <a:gd name="connsiteX3354" fmla="*/ 3313954 w 12191948"/>
                <a:gd name="connsiteY3354" fmla="*/ 1835357 h 3134257"/>
                <a:gd name="connsiteX3355" fmla="*/ 167280 w 12191948"/>
                <a:gd name="connsiteY3355" fmla="*/ 1820667 h 3134257"/>
                <a:gd name="connsiteX3356" fmla="*/ 183535 w 12191948"/>
                <a:gd name="connsiteY3356" fmla="*/ 1826769 h 3134257"/>
                <a:gd name="connsiteX3357" fmla="*/ 183535 w 12191948"/>
                <a:gd name="connsiteY3357" fmla="*/ 1840562 h 3134257"/>
                <a:gd name="connsiteX3358" fmla="*/ 169504 w 12191948"/>
                <a:gd name="connsiteY3358" fmla="*/ 1838742 h 3134257"/>
                <a:gd name="connsiteX3359" fmla="*/ 150154 w 12191948"/>
                <a:gd name="connsiteY3359" fmla="*/ 1822606 h 3134257"/>
                <a:gd name="connsiteX3360" fmla="*/ 167280 w 12191948"/>
                <a:gd name="connsiteY3360" fmla="*/ 1820667 h 3134257"/>
                <a:gd name="connsiteX3361" fmla="*/ 1624659 w 12191948"/>
                <a:gd name="connsiteY3361" fmla="*/ 1819483 h 3134257"/>
                <a:gd name="connsiteX3362" fmla="*/ 1651267 w 12191948"/>
                <a:gd name="connsiteY3362" fmla="*/ 1828069 h 3134257"/>
                <a:gd name="connsiteX3363" fmla="*/ 1651267 w 12191948"/>
                <a:gd name="connsiteY3363" fmla="*/ 1836398 h 3134257"/>
                <a:gd name="connsiteX3364" fmla="*/ 1629982 w 12191948"/>
                <a:gd name="connsiteY3364" fmla="*/ 1834055 h 3134257"/>
                <a:gd name="connsiteX3365" fmla="*/ 1603193 w 12191948"/>
                <a:gd name="connsiteY3365" fmla="*/ 1830569 h 3134257"/>
                <a:gd name="connsiteX3366" fmla="*/ 1599747 w 12191948"/>
                <a:gd name="connsiteY3366" fmla="*/ 1832496 h 3134257"/>
                <a:gd name="connsiteX3367" fmla="*/ 1599989 w 12191948"/>
                <a:gd name="connsiteY3367" fmla="*/ 1830152 h 3134257"/>
                <a:gd name="connsiteX3368" fmla="*/ 1603193 w 12191948"/>
                <a:gd name="connsiteY3368" fmla="*/ 1830569 h 3134257"/>
                <a:gd name="connsiteX3369" fmla="*/ 1613474 w 12191948"/>
                <a:gd name="connsiteY3369" fmla="*/ 1824818 h 3134257"/>
                <a:gd name="connsiteX3370" fmla="*/ 1624659 w 12191948"/>
                <a:gd name="connsiteY3370" fmla="*/ 1819483 h 3134257"/>
                <a:gd name="connsiteX3371" fmla="*/ 970857 w 12191948"/>
                <a:gd name="connsiteY3371" fmla="*/ 1818441 h 3134257"/>
                <a:gd name="connsiteX3372" fmla="*/ 969405 w 12191948"/>
                <a:gd name="connsiteY3372" fmla="*/ 1823127 h 3134257"/>
                <a:gd name="connsiteX3373" fmla="*/ 969164 w 12191948"/>
                <a:gd name="connsiteY3373" fmla="*/ 1824947 h 3134257"/>
                <a:gd name="connsiteX3374" fmla="*/ 957312 w 12191948"/>
                <a:gd name="connsiteY3374" fmla="*/ 1823127 h 3134257"/>
                <a:gd name="connsiteX3375" fmla="*/ 959247 w 12191948"/>
                <a:gd name="connsiteY3375" fmla="*/ 1818441 h 3134257"/>
                <a:gd name="connsiteX3376" fmla="*/ 970857 w 12191948"/>
                <a:gd name="connsiteY3376" fmla="*/ 1818441 h 3134257"/>
                <a:gd name="connsiteX3377" fmla="*/ 3262919 w 12191948"/>
                <a:gd name="connsiteY3377" fmla="*/ 1818182 h 3134257"/>
                <a:gd name="connsiteX3378" fmla="*/ 3281302 w 12191948"/>
                <a:gd name="connsiteY3378" fmla="*/ 1834316 h 3134257"/>
                <a:gd name="connsiteX3379" fmla="*/ 3305490 w 12191948"/>
                <a:gd name="connsiteY3379" fmla="*/ 1851234 h 3134257"/>
                <a:gd name="connsiteX3380" fmla="*/ 3295330 w 12191948"/>
                <a:gd name="connsiteY3380" fmla="*/ 1858781 h 3134257"/>
                <a:gd name="connsiteX3381" fmla="*/ 3184309 w 12191948"/>
                <a:gd name="connsiteY3381" fmla="*/ 1841083 h 3134257"/>
                <a:gd name="connsiteX3382" fmla="*/ 3136656 w 12191948"/>
                <a:gd name="connsiteY3382" fmla="*/ 1833275 h 3134257"/>
                <a:gd name="connsiteX3383" fmla="*/ 3134963 w 12191948"/>
                <a:gd name="connsiteY3383" fmla="*/ 1824687 h 3134257"/>
                <a:gd name="connsiteX3384" fmla="*/ 3183339 w 12191948"/>
                <a:gd name="connsiteY3384" fmla="*/ 1834578 h 3134257"/>
                <a:gd name="connsiteX3385" fmla="*/ 3199545 w 12191948"/>
                <a:gd name="connsiteY3385" fmla="*/ 1819483 h 3134257"/>
                <a:gd name="connsiteX3386" fmla="*/ 3233894 w 12191948"/>
                <a:gd name="connsiteY3386" fmla="*/ 1827551 h 3134257"/>
                <a:gd name="connsiteX3387" fmla="*/ 3262919 w 12191948"/>
                <a:gd name="connsiteY3387" fmla="*/ 1818182 h 3134257"/>
                <a:gd name="connsiteX3388" fmla="*/ 6854063 w 12191948"/>
                <a:gd name="connsiteY3388" fmla="*/ 1817531 h 3134257"/>
                <a:gd name="connsiteX3389" fmla="*/ 6882423 w 12191948"/>
                <a:gd name="connsiteY3389" fmla="*/ 1827292 h 3134257"/>
                <a:gd name="connsiteX3390" fmla="*/ 6878794 w 12191948"/>
                <a:gd name="connsiteY3390" fmla="*/ 1845507 h 3134257"/>
                <a:gd name="connsiteX3391" fmla="*/ 6872748 w 12191948"/>
                <a:gd name="connsiteY3391" fmla="*/ 1848889 h 3134257"/>
                <a:gd name="connsiteX3392" fmla="*/ 6874683 w 12191948"/>
                <a:gd name="connsiteY3392" fmla="*/ 1847589 h 3134257"/>
                <a:gd name="connsiteX3393" fmla="*/ 6792685 w 12191948"/>
                <a:gd name="connsiteY3393" fmla="*/ 1830934 h 3134257"/>
                <a:gd name="connsiteX3394" fmla="*/ 6842270 w 12191948"/>
                <a:gd name="connsiteY3394" fmla="*/ 1830934 h 3134257"/>
                <a:gd name="connsiteX3395" fmla="*/ 6844931 w 12191948"/>
                <a:gd name="connsiteY3395" fmla="*/ 1825728 h 3134257"/>
                <a:gd name="connsiteX3396" fmla="*/ 6854063 w 12191948"/>
                <a:gd name="connsiteY3396" fmla="*/ 1817531 h 3134257"/>
                <a:gd name="connsiteX3397" fmla="*/ 3595506 w 12191948"/>
                <a:gd name="connsiteY3397" fmla="*/ 1817400 h 3134257"/>
                <a:gd name="connsiteX3398" fmla="*/ 3602520 w 12191948"/>
                <a:gd name="connsiteY3398" fmla="*/ 1817660 h 3134257"/>
                <a:gd name="connsiteX3399" fmla="*/ 3602520 w 12191948"/>
                <a:gd name="connsiteY3399" fmla="*/ 1820783 h 3134257"/>
                <a:gd name="connsiteX3400" fmla="*/ 3595506 w 12191948"/>
                <a:gd name="connsiteY3400" fmla="*/ 1820783 h 3134257"/>
                <a:gd name="connsiteX3401" fmla="*/ 3960504 w 12191948"/>
                <a:gd name="connsiteY3401" fmla="*/ 1817141 h 3134257"/>
                <a:gd name="connsiteX3402" fmla="*/ 3959295 w 12191948"/>
                <a:gd name="connsiteY3402" fmla="*/ 1818441 h 3134257"/>
                <a:gd name="connsiteX3403" fmla="*/ 3955181 w 12191948"/>
                <a:gd name="connsiteY3403" fmla="*/ 1817141 h 3134257"/>
                <a:gd name="connsiteX3404" fmla="*/ 3705319 w 12191948"/>
                <a:gd name="connsiteY3404" fmla="*/ 1815579 h 3134257"/>
                <a:gd name="connsiteX3405" fmla="*/ 3716688 w 12191948"/>
                <a:gd name="connsiteY3405" fmla="*/ 1821045 h 3134257"/>
                <a:gd name="connsiteX3406" fmla="*/ 3728539 w 12191948"/>
                <a:gd name="connsiteY3406" fmla="*/ 1847071 h 3134257"/>
                <a:gd name="connsiteX3407" fmla="*/ 3726119 w 12191948"/>
                <a:gd name="connsiteY3407" fmla="*/ 1845767 h 3134257"/>
                <a:gd name="connsiteX3408" fmla="*/ 3680404 w 12191948"/>
                <a:gd name="connsiteY3408" fmla="*/ 1826510 h 3134257"/>
                <a:gd name="connsiteX3409" fmla="*/ 3687662 w 12191948"/>
                <a:gd name="connsiteY3409" fmla="*/ 1815579 h 3134257"/>
                <a:gd name="connsiteX3410" fmla="*/ 3705319 w 12191948"/>
                <a:gd name="connsiteY3410" fmla="*/ 1815579 h 3134257"/>
                <a:gd name="connsiteX3411" fmla="*/ 10113950 w 12191948"/>
                <a:gd name="connsiteY3411" fmla="*/ 1815059 h 3134257"/>
                <a:gd name="connsiteX3412" fmla="*/ 10108145 w 12191948"/>
                <a:gd name="connsiteY3412" fmla="*/ 1841083 h 3134257"/>
                <a:gd name="connsiteX3413" fmla="*/ 10073797 w 12191948"/>
                <a:gd name="connsiteY3413" fmla="*/ 1824428 h 3134257"/>
                <a:gd name="connsiteX3414" fmla="*/ 3751519 w 12191948"/>
                <a:gd name="connsiteY3414" fmla="*/ 1811414 h 3134257"/>
                <a:gd name="connsiteX3415" fmla="*/ 3795540 w 12191948"/>
                <a:gd name="connsiteY3415" fmla="*/ 1827292 h 3134257"/>
                <a:gd name="connsiteX3416" fmla="*/ 3822872 w 12191948"/>
                <a:gd name="connsiteY3416" fmla="*/ 1833275 h 3134257"/>
                <a:gd name="connsiteX3417" fmla="*/ 3834726 w 12191948"/>
                <a:gd name="connsiteY3417" fmla="*/ 1845247 h 3134257"/>
                <a:gd name="connsiteX3418" fmla="*/ 3833514 w 12191948"/>
                <a:gd name="connsiteY3418" fmla="*/ 1843947 h 3134257"/>
                <a:gd name="connsiteX3419" fmla="*/ 3785382 w 12191948"/>
                <a:gd name="connsiteY3419" fmla="*/ 1845767 h 3134257"/>
                <a:gd name="connsiteX3420" fmla="*/ 3757806 w 12191948"/>
                <a:gd name="connsiteY3420" fmla="*/ 1827030 h 3134257"/>
                <a:gd name="connsiteX3421" fmla="*/ 3751519 w 12191948"/>
                <a:gd name="connsiteY3421" fmla="*/ 1811414 h 3134257"/>
                <a:gd name="connsiteX3422" fmla="*/ 3509879 w 12191948"/>
                <a:gd name="connsiteY3422" fmla="*/ 1810373 h 3134257"/>
                <a:gd name="connsiteX3423" fmla="*/ 3516169 w 12191948"/>
                <a:gd name="connsiteY3423" fmla="*/ 1811676 h 3134257"/>
                <a:gd name="connsiteX3424" fmla="*/ 3518102 w 12191948"/>
                <a:gd name="connsiteY3424" fmla="*/ 1814800 h 3134257"/>
                <a:gd name="connsiteX3425" fmla="*/ 3513023 w 12191948"/>
                <a:gd name="connsiteY3425" fmla="*/ 1814800 h 3134257"/>
                <a:gd name="connsiteX3426" fmla="*/ 8341004 w 12191948"/>
                <a:gd name="connsiteY3426" fmla="*/ 1809762 h 3134257"/>
                <a:gd name="connsiteX3427" fmla="*/ 8369021 w 12191948"/>
                <a:gd name="connsiteY3427" fmla="*/ 1816881 h 3134257"/>
                <a:gd name="connsiteX3428" fmla="*/ 8312422 w 12191948"/>
                <a:gd name="connsiteY3428" fmla="*/ 1813496 h 3134257"/>
                <a:gd name="connsiteX3429" fmla="*/ 8341004 w 12191948"/>
                <a:gd name="connsiteY3429" fmla="*/ 1809762 h 3134257"/>
                <a:gd name="connsiteX3430" fmla="*/ 9815953 w 12191948"/>
                <a:gd name="connsiteY3430" fmla="*/ 1807512 h 3134257"/>
                <a:gd name="connsiteX3431" fmla="*/ 9815840 w 12191948"/>
                <a:gd name="connsiteY3431" fmla="*/ 1808291 h 3134257"/>
                <a:gd name="connsiteX3432" fmla="*/ 9818526 w 12191948"/>
                <a:gd name="connsiteY3432" fmla="*/ 1808291 h 3134257"/>
                <a:gd name="connsiteX3433" fmla="*/ 4556498 w 12191948"/>
                <a:gd name="connsiteY3433" fmla="*/ 1806731 h 3134257"/>
                <a:gd name="connsiteX3434" fmla="*/ 4657847 w 12191948"/>
                <a:gd name="connsiteY3434" fmla="*/ 1824947 h 3134257"/>
                <a:gd name="connsiteX3435" fmla="*/ 4630753 w 12191948"/>
                <a:gd name="connsiteY3435" fmla="*/ 1843947 h 3134257"/>
                <a:gd name="connsiteX3436" fmla="*/ 3111986 w 12191948"/>
                <a:gd name="connsiteY3436" fmla="*/ 1803867 h 3134257"/>
                <a:gd name="connsiteX3437" fmla="*/ 3122387 w 12191948"/>
                <a:gd name="connsiteY3437" fmla="*/ 1809332 h 3134257"/>
                <a:gd name="connsiteX3438" fmla="*/ 3121417 w 12191948"/>
                <a:gd name="connsiteY3438" fmla="*/ 1810635 h 3134257"/>
                <a:gd name="connsiteX3439" fmla="*/ 3119485 w 12191948"/>
                <a:gd name="connsiteY3439" fmla="*/ 1813758 h 3134257"/>
                <a:gd name="connsiteX3440" fmla="*/ 3076670 w 12191948"/>
                <a:gd name="connsiteY3440" fmla="*/ 1803867 h 3134257"/>
                <a:gd name="connsiteX3441" fmla="*/ 3111986 w 12191948"/>
                <a:gd name="connsiteY3441" fmla="*/ 1803867 h 3134257"/>
                <a:gd name="connsiteX3442" fmla="*/ 4531584 w 12191948"/>
                <a:gd name="connsiteY3442" fmla="*/ 1799704 h 3134257"/>
                <a:gd name="connsiteX3443" fmla="*/ 4547064 w 12191948"/>
                <a:gd name="connsiteY3443" fmla="*/ 1804390 h 3134257"/>
                <a:gd name="connsiteX3444" fmla="*/ 4545129 w 12191948"/>
                <a:gd name="connsiteY3444" fmla="*/ 1811936 h 3134257"/>
                <a:gd name="connsiteX3445" fmla="*/ 4526746 w 12191948"/>
                <a:gd name="connsiteY3445" fmla="*/ 1809594 h 3134257"/>
                <a:gd name="connsiteX3446" fmla="*/ 2537277 w 12191948"/>
                <a:gd name="connsiteY3446" fmla="*/ 1796840 h 3134257"/>
                <a:gd name="connsiteX3447" fmla="*/ 2550096 w 12191948"/>
                <a:gd name="connsiteY3447" fmla="*/ 1797622 h 3134257"/>
                <a:gd name="connsiteX3448" fmla="*/ 2550096 w 12191948"/>
                <a:gd name="connsiteY3448" fmla="*/ 1800485 h 3134257"/>
                <a:gd name="connsiteX3449" fmla="*/ 2540421 w 12191948"/>
                <a:gd name="connsiteY3449" fmla="*/ 1801785 h 3134257"/>
                <a:gd name="connsiteX3450" fmla="*/ 3564060 w 12191948"/>
                <a:gd name="connsiteY3450" fmla="*/ 1796061 h 3134257"/>
                <a:gd name="connsiteX3451" fmla="*/ 3575188 w 12191948"/>
                <a:gd name="connsiteY3451" fmla="*/ 1797363 h 3134257"/>
                <a:gd name="connsiteX3452" fmla="*/ 3568415 w 12191948"/>
                <a:gd name="connsiteY3452" fmla="*/ 1800485 h 3134257"/>
                <a:gd name="connsiteX3453" fmla="*/ 3561643 w 12191948"/>
                <a:gd name="connsiteY3453" fmla="*/ 1800485 h 3134257"/>
                <a:gd name="connsiteX3454" fmla="*/ 3565269 w 12191948"/>
                <a:gd name="connsiteY3454" fmla="*/ 1796321 h 3134257"/>
                <a:gd name="connsiteX3455" fmla="*/ 3371764 w 12191948"/>
                <a:gd name="connsiteY3455" fmla="*/ 1795799 h 3134257"/>
                <a:gd name="connsiteX3456" fmla="*/ 3390147 w 12191948"/>
                <a:gd name="connsiteY3456" fmla="*/ 1801785 h 3134257"/>
                <a:gd name="connsiteX3457" fmla="*/ 3387730 w 12191948"/>
                <a:gd name="connsiteY3457" fmla="*/ 1807512 h 3134257"/>
                <a:gd name="connsiteX3458" fmla="*/ 3369829 w 12191948"/>
                <a:gd name="connsiteY3458" fmla="*/ 1800485 h 3134257"/>
                <a:gd name="connsiteX3459" fmla="*/ 3370071 w 12191948"/>
                <a:gd name="connsiteY3459" fmla="*/ 1799443 h 3134257"/>
                <a:gd name="connsiteX3460" fmla="*/ 3371764 w 12191948"/>
                <a:gd name="connsiteY3460" fmla="*/ 1795799 h 3134257"/>
                <a:gd name="connsiteX3461" fmla="*/ 11773252 w 12191948"/>
                <a:gd name="connsiteY3461" fmla="*/ 1795280 h 3134257"/>
                <a:gd name="connsiteX3462" fmla="*/ 11813162 w 12191948"/>
                <a:gd name="connsiteY3462" fmla="*/ 1800485 h 3134257"/>
                <a:gd name="connsiteX3463" fmla="*/ 11800101 w 12191948"/>
                <a:gd name="connsiteY3463" fmla="*/ 1817141 h 3134257"/>
                <a:gd name="connsiteX3464" fmla="*/ 11799616 w 12191948"/>
                <a:gd name="connsiteY3464" fmla="*/ 1816618 h 3134257"/>
                <a:gd name="connsiteX3465" fmla="*/ 11773252 w 12191948"/>
                <a:gd name="connsiteY3465" fmla="*/ 1795280 h 3134257"/>
                <a:gd name="connsiteX3466" fmla="*/ 4316308 w 12191948"/>
                <a:gd name="connsiteY3466" fmla="*/ 1792939 h 3134257"/>
                <a:gd name="connsiteX3467" fmla="*/ 4452488 w 12191948"/>
                <a:gd name="connsiteY3467" fmla="*/ 1804649 h 3134257"/>
                <a:gd name="connsiteX3468" fmla="*/ 4502799 w 12191948"/>
                <a:gd name="connsiteY3468" fmla="*/ 1823127 h 3134257"/>
                <a:gd name="connsiteX3469" fmla="*/ 4438216 w 12191948"/>
                <a:gd name="connsiteY3469" fmla="*/ 1816100 h 3134257"/>
                <a:gd name="connsiteX3470" fmla="*/ 4502075 w 12191948"/>
                <a:gd name="connsiteY3470" fmla="*/ 1842124 h 3134257"/>
                <a:gd name="connsiteX3471" fmla="*/ 4444748 w 12191948"/>
                <a:gd name="connsiteY3471" fmla="*/ 1838742 h 3134257"/>
                <a:gd name="connsiteX3472" fmla="*/ 4444748 w 12191948"/>
                <a:gd name="connsiteY3472" fmla="*/ 1841083 h 3134257"/>
                <a:gd name="connsiteX3473" fmla="*/ 4364685 w 12191948"/>
                <a:gd name="connsiteY3473" fmla="*/ 1816881 h 3134257"/>
                <a:gd name="connsiteX3474" fmla="*/ 4316308 w 12191948"/>
                <a:gd name="connsiteY3474" fmla="*/ 1792939 h 3134257"/>
                <a:gd name="connsiteX3475" fmla="*/ 3649444 w 12191948"/>
                <a:gd name="connsiteY3475" fmla="*/ 1791898 h 3134257"/>
                <a:gd name="connsiteX3476" fmla="*/ 3682824 w 12191948"/>
                <a:gd name="connsiteY3476" fmla="*/ 1796581 h 3134257"/>
                <a:gd name="connsiteX3477" fmla="*/ 3684759 w 12191948"/>
                <a:gd name="connsiteY3477" fmla="*/ 1799963 h 3134257"/>
                <a:gd name="connsiteX3478" fmla="*/ 3682339 w 12191948"/>
                <a:gd name="connsiteY3478" fmla="*/ 1798663 h 3134257"/>
                <a:gd name="connsiteX3479" fmla="*/ 3653799 w 12191948"/>
                <a:gd name="connsiteY3479" fmla="*/ 1799184 h 3134257"/>
                <a:gd name="connsiteX3480" fmla="*/ 3642188 w 12191948"/>
                <a:gd name="connsiteY3480" fmla="*/ 1793980 h 3134257"/>
                <a:gd name="connsiteX3481" fmla="*/ 3649444 w 12191948"/>
                <a:gd name="connsiteY3481" fmla="*/ 1791898 h 3134257"/>
                <a:gd name="connsiteX3482" fmla="*/ 6597486 w 12191948"/>
                <a:gd name="connsiteY3482" fmla="*/ 1789553 h 3134257"/>
                <a:gd name="connsiteX3483" fmla="*/ 6644413 w 12191948"/>
                <a:gd name="connsiteY3483" fmla="*/ 1802826 h 3134257"/>
                <a:gd name="connsiteX3484" fmla="*/ 6640996 w 12191948"/>
                <a:gd name="connsiteY3484" fmla="*/ 1810798 h 3134257"/>
                <a:gd name="connsiteX3485" fmla="*/ 6636052 w 12191948"/>
                <a:gd name="connsiteY3485" fmla="*/ 1814969 h 3134257"/>
                <a:gd name="connsiteX3486" fmla="*/ 6636431 w 12191948"/>
                <a:gd name="connsiteY3486" fmla="*/ 1815059 h 3134257"/>
                <a:gd name="connsiteX3487" fmla="*/ 6635946 w 12191948"/>
                <a:gd name="connsiteY3487" fmla="*/ 1815059 h 3134257"/>
                <a:gd name="connsiteX3488" fmla="*/ 6636052 w 12191948"/>
                <a:gd name="connsiteY3488" fmla="*/ 1814969 h 3134257"/>
                <a:gd name="connsiteX3489" fmla="*/ 6612572 w 12191948"/>
                <a:gd name="connsiteY3489" fmla="*/ 1809440 h 3134257"/>
                <a:gd name="connsiteX3490" fmla="*/ 6592649 w 12191948"/>
                <a:gd name="connsiteY3490" fmla="*/ 1794239 h 3134257"/>
                <a:gd name="connsiteX3491" fmla="*/ 6597486 w 12191948"/>
                <a:gd name="connsiteY3491" fmla="*/ 1789553 h 3134257"/>
                <a:gd name="connsiteX3492" fmla="*/ 11529195 w 12191948"/>
                <a:gd name="connsiteY3492" fmla="*/ 1789034 h 3134257"/>
                <a:gd name="connsiteX3493" fmla="*/ 11526049 w 12191948"/>
                <a:gd name="connsiteY3493" fmla="*/ 1790594 h 3134257"/>
                <a:gd name="connsiteX3494" fmla="*/ 11525081 w 12191948"/>
                <a:gd name="connsiteY3494" fmla="*/ 1789034 h 3134257"/>
                <a:gd name="connsiteX3495" fmla="*/ 3511573 w 12191948"/>
                <a:gd name="connsiteY3495" fmla="*/ 1788774 h 3134257"/>
                <a:gd name="connsiteX3496" fmla="*/ 3535761 w 12191948"/>
                <a:gd name="connsiteY3496" fmla="*/ 1792939 h 3134257"/>
                <a:gd name="connsiteX3497" fmla="*/ 3535761 w 12191948"/>
                <a:gd name="connsiteY3497" fmla="*/ 1801526 h 3134257"/>
                <a:gd name="connsiteX3498" fmla="*/ 3509879 w 12191948"/>
                <a:gd name="connsiteY3498" fmla="*/ 1796840 h 3134257"/>
                <a:gd name="connsiteX3499" fmla="*/ 3509879 w 12191948"/>
                <a:gd name="connsiteY3499" fmla="*/ 1796061 h 3134257"/>
                <a:gd name="connsiteX3500" fmla="*/ 3502380 w 12191948"/>
                <a:gd name="connsiteY3500" fmla="*/ 1790857 h 3134257"/>
                <a:gd name="connsiteX3501" fmla="*/ 2663055 w 12191948"/>
                <a:gd name="connsiteY3501" fmla="*/ 1785651 h 3134257"/>
                <a:gd name="connsiteX3502" fmla="*/ 2687243 w 12191948"/>
                <a:gd name="connsiteY3502" fmla="*/ 1798143 h 3134257"/>
                <a:gd name="connsiteX3503" fmla="*/ 2707802 w 12191948"/>
                <a:gd name="connsiteY3503" fmla="*/ 1801004 h 3134257"/>
                <a:gd name="connsiteX3504" fmla="*/ 2688211 w 12191948"/>
                <a:gd name="connsiteY3504" fmla="*/ 1803349 h 3134257"/>
                <a:gd name="connsiteX3505" fmla="*/ 2688693 w 12191948"/>
                <a:gd name="connsiteY3505" fmla="*/ 1804128 h 3134257"/>
                <a:gd name="connsiteX3506" fmla="*/ 2663055 w 12191948"/>
                <a:gd name="connsiteY3506" fmla="*/ 1785651 h 3134257"/>
                <a:gd name="connsiteX3507" fmla="*/ 3129642 w 12191948"/>
                <a:gd name="connsiteY3507" fmla="*/ 1783829 h 3134257"/>
                <a:gd name="connsiteX3508" fmla="*/ 3206318 w 12191948"/>
                <a:gd name="connsiteY3508" fmla="*/ 1791635 h 3134257"/>
                <a:gd name="connsiteX3509" fmla="*/ 3227604 w 12191948"/>
                <a:gd name="connsiteY3509" fmla="*/ 1806731 h 3134257"/>
                <a:gd name="connsiteX3510" fmla="*/ 3226636 w 12191948"/>
                <a:gd name="connsiteY3510" fmla="*/ 1808032 h 3134257"/>
                <a:gd name="connsiteX3511" fmla="*/ 3129642 w 12191948"/>
                <a:gd name="connsiteY3511" fmla="*/ 1783829 h 3134257"/>
                <a:gd name="connsiteX3512" fmla="*/ 2595811 w 12191948"/>
                <a:gd name="connsiteY3512" fmla="*/ 1782265 h 3134257"/>
                <a:gd name="connsiteX3513" fmla="*/ 2596296 w 12191948"/>
                <a:gd name="connsiteY3513" fmla="*/ 1783047 h 3134257"/>
                <a:gd name="connsiteX3514" fmla="*/ 2625804 w 12191948"/>
                <a:gd name="connsiteY3514" fmla="*/ 1786171 h 3134257"/>
                <a:gd name="connsiteX3515" fmla="*/ 2621210 w 12191948"/>
                <a:gd name="connsiteY3515" fmla="*/ 1795539 h 3134257"/>
                <a:gd name="connsiteX3516" fmla="*/ 2597022 w 12191948"/>
                <a:gd name="connsiteY3516" fmla="*/ 1790075 h 3134257"/>
                <a:gd name="connsiteX3517" fmla="*/ 2595811 w 12191948"/>
                <a:gd name="connsiteY3517" fmla="*/ 1782265 h 3134257"/>
                <a:gd name="connsiteX3518" fmla="*/ 4485143 w 12191948"/>
                <a:gd name="connsiteY3518" fmla="*/ 1778884 h 3134257"/>
                <a:gd name="connsiteX3519" fmla="*/ 4487078 w 12191948"/>
                <a:gd name="connsiteY3519" fmla="*/ 1780447 h 3134257"/>
                <a:gd name="connsiteX3520" fmla="*/ 4485143 w 12191948"/>
                <a:gd name="connsiteY3520" fmla="*/ 1782006 h 3134257"/>
                <a:gd name="connsiteX3521" fmla="*/ 3016348 w 12191948"/>
                <a:gd name="connsiteY3521" fmla="*/ 1777852 h 3134257"/>
                <a:gd name="connsiteX3522" fmla="*/ 3012090 w 12191948"/>
                <a:gd name="connsiteY3522" fmla="*/ 1778624 h 3134257"/>
                <a:gd name="connsiteX3523" fmla="*/ 3013298 w 12191948"/>
                <a:gd name="connsiteY3523" fmla="*/ 1779143 h 3134257"/>
                <a:gd name="connsiteX3524" fmla="*/ 3025371 w 12191948"/>
                <a:gd name="connsiteY3524" fmla="*/ 1781831 h 3134257"/>
                <a:gd name="connsiteX3525" fmla="*/ 3033616 w 12191948"/>
                <a:gd name="connsiteY3525" fmla="*/ 1774720 h 3134257"/>
                <a:gd name="connsiteX3526" fmla="*/ 3053693 w 12191948"/>
                <a:gd name="connsiteY3526" fmla="*/ 1779924 h 3134257"/>
                <a:gd name="connsiteX3527" fmla="*/ 3055626 w 12191948"/>
                <a:gd name="connsiteY3527" fmla="*/ 1783047 h 3134257"/>
                <a:gd name="connsiteX3528" fmla="*/ 3041357 w 12191948"/>
                <a:gd name="connsiteY3528" fmla="*/ 1785389 h 3134257"/>
                <a:gd name="connsiteX3529" fmla="*/ 3025371 w 12191948"/>
                <a:gd name="connsiteY3529" fmla="*/ 1781831 h 3134257"/>
                <a:gd name="connsiteX3530" fmla="*/ 3070624 w 12191948"/>
                <a:gd name="connsiteY3530" fmla="*/ 1801785 h 3134257"/>
                <a:gd name="connsiteX3531" fmla="*/ 3008461 w 12191948"/>
                <a:gd name="connsiteY3531" fmla="*/ 1816359 h 3134257"/>
                <a:gd name="connsiteX3532" fmla="*/ 2975806 w 12191948"/>
                <a:gd name="connsiteY3532" fmla="*/ 1789294 h 3134257"/>
                <a:gd name="connsiteX3533" fmla="*/ 3011605 w 12191948"/>
                <a:gd name="connsiteY3533" fmla="*/ 1775761 h 3134257"/>
                <a:gd name="connsiteX3534" fmla="*/ 3016348 w 12191948"/>
                <a:gd name="connsiteY3534" fmla="*/ 1777852 h 3134257"/>
                <a:gd name="connsiteX3535" fmla="*/ 2548402 w 12191948"/>
                <a:gd name="connsiteY3535" fmla="*/ 1774200 h 3134257"/>
                <a:gd name="connsiteX3536" fmla="*/ 2567512 w 12191948"/>
                <a:gd name="connsiteY3536" fmla="*/ 1779665 h 3134257"/>
                <a:gd name="connsiteX3537" fmla="*/ 2566303 w 12191948"/>
                <a:gd name="connsiteY3537" fmla="*/ 1785130 h 3134257"/>
                <a:gd name="connsiteX3538" fmla="*/ 2566303 w 12191948"/>
                <a:gd name="connsiteY3538" fmla="*/ 1787471 h 3134257"/>
                <a:gd name="connsiteX3539" fmla="*/ 2523005 w 12191948"/>
                <a:gd name="connsiteY3539" fmla="*/ 1787733 h 3134257"/>
                <a:gd name="connsiteX3540" fmla="*/ 2515265 w 12191948"/>
                <a:gd name="connsiteY3540" fmla="*/ 1784348 h 3134257"/>
                <a:gd name="connsiteX3541" fmla="*/ 2548402 w 12191948"/>
                <a:gd name="connsiteY3541" fmla="*/ 1774200 h 3134257"/>
                <a:gd name="connsiteX3542" fmla="*/ 2921384 w 12191948"/>
                <a:gd name="connsiteY3542" fmla="*/ 1772119 h 3134257"/>
                <a:gd name="connsiteX3543" fmla="*/ 2919951 w 12191948"/>
                <a:gd name="connsiteY3543" fmla="*/ 1772568 h 3134257"/>
                <a:gd name="connsiteX3544" fmla="*/ 2921866 w 12191948"/>
                <a:gd name="connsiteY3544" fmla="*/ 1772898 h 3134257"/>
                <a:gd name="connsiteX3545" fmla="*/ 2923017 w 12191948"/>
                <a:gd name="connsiteY3545" fmla="*/ 1773066 h 3134257"/>
                <a:gd name="connsiteX3546" fmla="*/ 4439428 w 12191948"/>
                <a:gd name="connsiteY3546" fmla="*/ 1771078 h 3134257"/>
                <a:gd name="connsiteX3547" fmla="*/ 4439428 w 12191948"/>
                <a:gd name="connsiteY3547" fmla="*/ 1793716 h 3134257"/>
                <a:gd name="connsiteX3548" fmla="*/ 4393713 w 12191948"/>
                <a:gd name="connsiteY3548" fmla="*/ 1772898 h 3134257"/>
                <a:gd name="connsiteX3549" fmla="*/ 4172147 w 12191948"/>
                <a:gd name="connsiteY3549" fmla="*/ 1770296 h 3134257"/>
                <a:gd name="connsiteX3550" fmla="*/ 4262130 w 12191948"/>
                <a:gd name="connsiteY3550" fmla="*/ 1783570 h 3134257"/>
                <a:gd name="connsiteX3551" fmla="*/ 4261403 w 12191948"/>
                <a:gd name="connsiteY3551" fmla="*/ 1782529 h 3134257"/>
                <a:gd name="connsiteX3552" fmla="*/ 4337353 w 12191948"/>
                <a:gd name="connsiteY3552" fmla="*/ 1822865 h 3134257"/>
                <a:gd name="connsiteX3553" fmla="*/ 4252454 w 12191948"/>
                <a:gd name="connsiteY3553" fmla="*/ 1798143 h 3134257"/>
                <a:gd name="connsiteX3554" fmla="*/ 4234554 w 12191948"/>
                <a:gd name="connsiteY3554" fmla="*/ 1792157 h 3134257"/>
                <a:gd name="connsiteX3555" fmla="*/ 4172147 w 12191948"/>
                <a:gd name="connsiteY3555" fmla="*/ 1770296 h 3134257"/>
                <a:gd name="connsiteX3556" fmla="*/ 11436069 w 12191948"/>
                <a:gd name="connsiteY3556" fmla="*/ 1769255 h 3134257"/>
                <a:gd name="connsiteX3557" fmla="*/ 11456146 w 12191948"/>
                <a:gd name="connsiteY3557" fmla="*/ 1775761 h 3134257"/>
                <a:gd name="connsiteX3558" fmla="*/ 11456146 w 12191948"/>
                <a:gd name="connsiteY3558" fmla="*/ 1780447 h 3134257"/>
                <a:gd name="connsiteX3559" fmla="*/ 11437763 w 12191948"/>
                <a:gd name="connsiteY3559" fmla="*/ 1775500 h 3134257"/>
                <a:gd name="connsiteX3560" fmla="*/ 11438489 w 12191948"/>
                <a:gd name="connsiteY3560" fmla="*/ 1775500 h 3134257"/>
                <a:gd name="connsiteX3561" fmla="*/ 11436069 w 12191948"/>
                <a:gd name="connsiteY3561" fmla="*/ 1769255 h 3134257"/>
                <a:gd name="connsiteX3562" fmla="*/ 4488045 w 12191948"/>
                <a:gd name="connsiteY3562" fmla="*/ 1767955 h 3134257"/>
                <a:gd name="connsiteX3563" fmla="*/ 4513927 w 12191948"/>
                <a:gd name="connsiteY3563" fmla="*/ 1770296 h 3134257"/>
                <a:gd name="connsiteX3564" fmla="*/ 4485143 w 12191948"/>
                <a:gd name="connsiteY3564" fmla="*/ 1777061 h 3134257"/>
                <a:gd name="connsiteX3565" fmla="*/ 4488045 w 12191948"/>
                <a:gd name="connsiteY3565" fmla="*/ 1767955 h 3134257"/>
                <a:gd name="connsiteX3566" fmla="*/ 3164958 w 12191948"/>
                <a:gd name="connsiteY3566" fmla="*/ 1767433 h 3134257"/>
                <a:gd name="connsiteX3567" fmla="*/ 3123111 w 12191948"/>
                <a:gd name="connsiteY3567" fmla="*/ 1767433 h 3134257"/>
                <a:gd name="connsiteX3568" fmla="*/ 8293072 w 12191948"/>
                <a:gd name="connsiteY3568" fmla="*/ 1766133 h 3134257"/>
                <a:gd name="connsiteX3569" fmla="*/ 8300086 w 12191948"/>
                <a:gd name="connsiteY3569" fmla="*/ 1767433 h 3134257"/>
                <a:gd name="connsiteX3570" fmla="*/ 8300086 w 12191948"/>
                <a:gd name="connsiteY3570" fmla="*/ 1772119 h 3134257"/>
                <a:gd name="connsiteX3571" fmla="*/ 8289443 w 12191948"/>
                <a:gd name="connsiteY3571" fmla="*/ 1770296 h 3134257"/>
                <a:gd name="connsiteX3572" fmla="*/ 8287993 w 12191948"/>
                <a:gd name="connsiteY3572" fmla="*/ 1771337 h 3134257"/>
                <a:gd name="connsiteX3573" fmla="*/ 8293072 w 12191948"/>
                <a:gd name="connsiteY3573" fmla="*/ 1766133 h 3134257"/>
                <a:gd name="connsiteX3574" fmla="*/ 6531936 w 12191948"/>
                <a:gd name="connsiteY3574" fmla="*/ 1765092 h 3134257"/>
                <a:gd name="connsiteX3575" fmla="*/ 6605953 w 12191948"/>
                <a:gd name="connsiteY3575" fmla="*/ 1772637 h 3134257"/>
                <a:gd name="connsiteX3576" fmla="*/ 6531936 w 12191948"/>
                <a:gd name="connsiteY3576" fmla="*/ 1765092 h 3134257"/>
                <a:gd name="connsiteX3577" fmla="*/ 5898209 w 12191948"/>
                <a:gd name="connsiteY3577" fmla="*/ 1762749 h 3134257"/>
                <a:gd name="connsiteX3578" fmla="*/ 5898209 w 12191948"/>
                <a:gd name="connsiteY3578" fmla="*/ 1763010 h 3134257"/>
                <a:gd name="connsiteX3579" fmla="*/ 5917562 w 12191948"/>
                <a:gd name="connsiteY3579" fmla="*/ 1767173 h 3134257"/>
                <a:gd name="connsiteX3580" fmla="*/ 5913689 w 12191948"/>
                <a:gd name="connsiteY3580" fmla="*/ 1772898 h 3134257"/>
                <a:gd name="connsiteX3581" fmla="*/ 5895309 w 12191948"/>
                <a:gd name="connsiteY3581" fmla="*/ 1766914 h 3134257"/>
                <a:gd name="connsiteX3582" fmla="*/ 5898209 w 12191948"/>
                <a:gd name="connsiteY3582" fmla="*/ 1762749 h 3134257"/>
                <a:gd name="connsiteX3583" fmla="*/ 4220282 w 12191948"/>
                <a:gd name="connsiteY3583" fmla="*/ 1758586 h 3134257"/>
                <a:gd name="connsiteX3584" fmla="*/ 4222944 w 12191948"/>
                <a:gd name="connsiteY3584" fmla="*/ 1763528 h 3134257"/>
                <a:gd name="connsiteX3585" fmla="*/ 4210607 w 12191948"/>
                <a:gd name="connsiteY3585" fmla="*/ 1761447 h 3134257"/>
                <a:gd name="connsiteX3586" fmla="*/ 4210607 w 12191948"/>
                <a:gd name="connsiteY3586" fmla="*/ 1758586 h 3134257"/>
                <a:gd name="connsiteX3587" fmla="*/ 4220282 w 12191948"/>
                <a:gd name="connsiteY3587" fmla="*/ 1758586 h 3134257"/>
                <a:gd name="connsiteX3588" fmla="*/ 4281236 w 12191948"/>
                <a:gd name="connsiteY3588" fmla="*/ 1758063 h 3134257"/>
                <a:gd name="connsiteX3589" fmla="*/ 4320664 w 12191948"/>
                <a:gd name="connsiteY3589" fmla="*/ 1763528 h 3134257"/>
                <a:gd name="connsiteX3590" fmla="*/ 4366622 w 12191948"/>
                <a:gd name="connsiteY3590" fmla="*/ 1761968 h 3134257"/>
                <a:gd name="connsiteX3591" fmla="*/ 4342434 w 12191948"/>
                <a:gd name="connsiteY3591" fmla="*/ 1787994 h 3134257"/>
                <a:gd name="connsiteX3592" fmla="*/ 4289703 w 12191948"/>
                <a:gd name="connsiteY3592" fmla="*/ 1769514 h 3134257"/>
                <a:gd name="connsiteX3593" fmla="*/ 4282204 w 12191948"/>
                <a:gd name="connsiteY3593" fmla="*/ 1761708 h 3134257"/>
                <a:gd name="connsiteX3594" fmla="*/ 3616548 w 12191948"/>
                <a:gd name="connsiteY3594" fmla="*/ 1754941 h 3134257"/>
                <a:gd name="connsiteX3595" fmla="*/ 3645815 w 12191948"/>
                <a:gd name="connsiteY3595" fmla="*/ 1772637 h 3134257"/>
                <a:gd name="connsiteX3596" fmla="*/ 3643882 w 12191948"/>
                <a:gd name="connsiteY3596" fmla="*/ 1772378 h 3134257"/>
                <a:gd name="connsiteX3597" fmla="*/ 3586072 w 12191948"/>
                <a:gd name="connsiteY3597" fmla="*/ 1772119 h 3134257"/>
                <a:gd name="connsiteX3598" fmla="*/ 3574944 w 12191948"/>
                <a:gd name="connsiteY3598" fmla="*/ 1767955 h 3134257"/>
                <a:gd name="connsiteX3599" fmla="*/ 3585831 w 12191948"/>
                <a:gd name="connsiteY3599" fmla="*/ 1767955 h 3134257"/>
                <a:gd name="connsiteX3600" fmla="*/ 3574703 w 12191948"/>
                <a:gd name="connsiteY3600" fmla="*/ 1754941 h 3134257"/>
                <a:gd name="connsiteX3601" fmla="*/ 11652553 w 12191948"/>
                <a:gd name="connsiteY3601" fmla="*/ 1751037 h 3134257"/>
                <a:gd name="connsiteX3602" fmla="*/ 11665131 w 12191948"/>
                <a:gd name="connsiteY3602" fmla="*/ 1755463 h 3134257"/>
                <a:gd name="connsiteX3603" fmla="*/ 11665131 w 12191948"/>
                <a:gd name="connsiteY3603" fmla="*/ 1758586 h 3134257"/>
                <a:gd name="connsiteX3604" fmla="*/ 11652553 w 12191948"/>
                <a:gd name="connsiteY3604" fmla="*/ 1754159 h 3134257"/>
                <a:gd name="connsiteX3605" fmla="*/ 11652553 w 12191948"/>
                <a:gd name="connsiteY3605" fmla="*/ 1751037 h 3134257"/>
                <a:gd name="connsiteX3606" fmla="*/ 2612500 w 12191948"/>
                <a:gd name="connsiteY3606" fmla="*/ 1750777 h 3134257"/>
                <a:gd name="connsiteX3607" fmla="*/ 2613237 w 12191948"/>
                <a:gd name="connsiteY3607" fmla="*/ 1751534 h 3134257"/>
                <a:gd name="connsiteX3608" fmla="*/ 2618308 w 12191948"/>
                <a:gd name="connsiteY3608" fmla="*/ 1751037 h 3134257"/>
                <a:gd name="connsiteX3609" fmla="*/ 2623869 w 12191948"/>
                <a:gd name="connsiteY3609" fmla="*/ 1756241 h 3134257"/>
                <a:gd name="connsiteX3610" fmla="*/ 2617823 w 12191948"/>
                <a:gd name="connsiteY3610" fmla="*/ 1756241 h 3134257"/>
                <a:gd name="connsiteX3611" fmla="*/ 2613237 w 12191948"/>
                <a:gd name="connsiteY3611" fmla="*/ 1751534 h 3134257"/>
                <a:gd name="connsiteX3612" fmla="*/ 2612985 w 12191948"/>
                <a:gd name="connsiteY3612" fmla="*/ 1751559 h 3134257"/>
                <a:gd name="connsiteX3613" fmla="*/ 3513146 w 12191948"/>
                <a:gd name="connsiteY3613" fmla="*/ 1750258 h 3134257"/>
                <a:gd name="connsiteX3614" fmla="*/ 3530682 w 12191948"/>
                <a:gd name="connsiteY3614" fmla="*/ 1753382 h 3134257"/>
                <a:gd name="connsiteX3615" fmla="*/ 3542049 w 12191948"/>
                <a:gd name="connsiteY3615" fmla="*/ 1758324 h 3134257"/>
                <a:gd name="connsiteX3616" fmla="*/ 3540840 w 12191948"/>
                <a:gd name="connsiteY3616" fmla="*/ 1758063 h 3134257"/>
                <a:gd name="connsiteX3617" fmla="*/ 3528744 w 12191948"/>
                <a:gd name="connsiteY3617" fmla="*/ 1761708 h 3134257"/>
                <a:gd name="connsiteX3618" fmla="*/ 3506494 w 12191948"/>
                <a:gd name="connsiteY3618" fmla="*/ 1756504 h 3134257"/>
                <a:gd name="connsiteX3619" fmla="*/ 3513146 w 12191948"/>
                <a:gd name="connsiteY3619" fmla="*/ 1750258 h 3134257"/>
                <a:gd name="connsiteX3620" fmla="*/ 2500813 w 12191948"/>
                <a:gd name="connsiteY3620" fmla="*/ 1749151 h 3134257"/>
                <a:gd name="connsiteX3621" fmla="*/ 2552272 w 12191948"/>
                <a:gd name="connsiteY3621" fmla="*/ 1753641 h 3134257"/>
                <a:gd name="connsiteX3622" fmla="*/ 2552757 w 12191948"/>
                <a:gd name="connsiteY3622" fmla="*/ 1754421 h 3134257"/>
                <a:gd name="connsiteX3623" fmla="*/ 2500994 w 12191948"/>
                <a:gd name="connsiteY3623" fmla="*/ 1774979 h 3134257"/>
                <a:gd name="connsiteX3624" fmla="*/ 2490351 w 12191948"/>
                <a:gd name="connsiteY3624" fmla="*/ 1766133 h 3134257"/>
                <a:gd name="connsiteX3625" fmla="*/ 2500813 w 12191948"/>
                <a:gd name="connsiteY3625" fmla="*/ 1749151 h 3134257"/>
                <a:gd name="connsiteX3626" fmla="*/ 2696918 w 12191948"/>
                <a:gd name="connsiteY3626" fmla="*/ 1747914 h 3134257"/>
                <a:gd name="connsiteX3627" fmla="*/ 2726185 w 12191948"/>
                <a:gd name="connsiteY3627" fmla="*/ 1752339 h 3134257"/>
                <a:gd name="connsiteX3628" fmla="*/ 2739248 w 12191948"/>
                <a:gd name="connsiteY3628" fmla="*/ 1778365 h 3134257"/>
                <a:gd name="connsiteX3629" fmla="*/ 2693290 w 12191948"/>
                <a:gd name="connsiteY3629" fmla="*/ 1774461 h 3134257"/>
                <a:gd name="connsiteX3630" fmla="*/ 2681438 w 12191948"/>
                <a:gd name="connsiteY3630" fmla="*/ 1754421 h 3134257"/>
                <a:gd name="connsiteX3631" fmla="*/ 2696918 w 12191948"/>
                <a:gd name="connsiteY3631" fmla="*/ 1747914 h 3134257"/>
                <a:gd name="connsiteX3632" fmla="*/ 3178504 w 12191948"/>
                <a:gd name="connsiteY3632" fmla="*/ 1747914 h 3134257"/>
                <a:gd name="connsiteX3633" fmla="*/ 3178504 w 12191948"/>
                <a:gd name="connsiteY3633" fmla="*/ 1750258 h 3134257"/>
                <a:gd name="connsiteX3634" fmla="*/ 3174390 w 12191948"/>
                <a:gd name="connsiteY3634" fmla="*/ 1748176 h 3134257"/>
                <a:gd name="connsiteX3635" fmla="*/ 4190048 w 12191948"/>
                <a:gd name="connsiteY3635" fmla="*/ 1747914 h 3134257"/>
                <a:gd name="connsiteX3636" fmla="*/ 4191257 w 12191948"/>
                <a:gd name="connsiteY3636" fmla="*/ 1751037 h 3134257"/>
                <a:gd name="connsiteX3637" fmla="*/ 4190533 w 12191948"/>
                <a:gd name="connsiteY3637" fmla="*/ 1749996 h 3134257"/>
                <a:gd name="connsiteX3638" fmla="*/ 4182549 w 12191948"/>
                <a:gd name="connsiteY3638" fmla="*/ 1752600 h 3134257"/>
                <a:gd name="connsiteX3639" fmla="*/ 4178679 w 12191948"/>
                <a:gd name="connsiteY3639" fmla="*/ 1747914 h 3134257"/>
                <a:gd name="connsiteX3640" fmla="*/ 6114210 w 12191948"/>
                <a:gd name="connsiteY3640" fmla="*/ 1747135 h 3134257"/>
                <a:gd name="connsiteX3641" fmla="*/ 6147588 w 12191948"/>
                <a:gd name="connsiteY3641" fmla="*/ 1751298 h 3134257"/>
                <a:gd name="connsiteX3642" fmla="*/ 6145653 w 12191948"/>
                <a:gd name="connsiteY3642" fmla="*/ 1758586 h 3134257"/>
                <a:gd name="connsiteX3643" fmla="*/ 6112275 w 12191948"/>
                <a:gd name="connsiteY3643" fmla="*/ 1753900 h 3134257"/>
                <a:gd name="connsiteX3644" fmla="*/ 6114210 w 12191948"/>
                <a:gd name="connsiteY3644" fmla="*/ 1747135 h 3134257"/>
                <a:gd name="connsiteX3645" fmla="*/ 6816390 w 12191948"/>
                <a:gd name="connsiteY3645" fmla="*/ 1746873 h 3134257"/>
                <a:gd name="connsiteX3646" fmla="*/ 6829692 w 12191948"/>
                <a:gd name="connsiteY3646" fmla="*/ 1747655 h 3134257"/>
                <a:gd name="connsiteX3647" fmla="*/ 6830901 w 12191948"/>
                <a:gd name="connsiteY3647" fmla="*/ 1756241 h 3134257"/>
                <a:gd name="connsiteX3648" fmla="*/ 6819049 w 12191948"/>
                <a:gd name="connsiteY3648" fmla="*/ 1756241 h 3134257"/>
                <a:gd name="connsiteX3649" fmla="*/ 6815905 w 12191948"/>
                <a:gd name="connsiteY3649" fmla="*/ 1747394 h 3134257"/>
                <a:gd name="connsiteX3650" fmla="*/ 2345223 w 12191948"/>
                <a:gd name="connsiteY3650" fmla="*/ 1746353 h 3134257"/>
                <a:gd name="connsiteX3651" fmla="*/ 2346452 w 12191948"/>
                <a:gd name="connsiteY3651" fmla="*/ 1747274 h 3134257"/>
                <a:gd name="connsiteX3652" fmla="*/ 2414160 w 12191948"/>
                <a:gd name="connsiteY3652" fmla="*/ 1759886 h 3134257"/>
                <a:gd name="connsiteX3653" fmla="*/ 2371075 w 12191948"/>
                <a:gd name="connsiteY3653" fmla="*/ 1765709 h 3134257"/>
                <a:gd name="connsiteX3654" fmla="*/ 2346452 w 12191948"/>
                <a:gd name="connsiteY3654" fmla="*/ 1747274 h 3134257"/>
                <a:gd name="connsiteX3655" fmla="*/ 2345708 w 12191948"/>
                <a:gd name="connsiteY3655" fmla="*/ 1747135 h 3134257"/>
                <a:gd name="connsiteX3656" fmla="*/ 9453880 w 12191948"/>
                <a:gd name="connsiteY3656" fmla="*/ 1746206 h 3134257"/>
                <a:gd name="connsiteX3657" fmla="*/ 9480705 w 12191948"/>
                <a:gd name="connsiteY3657" fmla="*/ 1755722 h 3134257"/>
                <a:gd name="connsiteX3658" fmla="*/ 9425800 w 12191948"/>
                <a:gd name="connsiteY3658" fmla="*/ 1749476 h 3134257"/>
                <a:gd name="connsiteX3659" fmla="*/ 9453880 w 12191948"/>
                <a:gd name="connsiteY3659" fmla="*/ 1746206 h 3134257"/>
                <a:gd name="connsiteX3660" fmla="*/ 1175670 w 12191948"/>
                <a:gd name="connsiteY3660" fmla="*/ 1745800 h 3134257"/>
                <a:gd name="connsiteX3661" fmla="*/ 1209835 w 12191948"/>
                <a:gd name="connsiteY3661" fmla="*/ 1754682 h 3134257"/>
                <a:gd name="connsiteX3662" fmla="*/ 1169682 w 12191948"/>
                <a:gd name="connsiteY3662" fmla="*/ 1760406 h 3134257"/>
                <a:gd name="connsiteX3663" fmla="*/ 1157830 w 12191948"/>
                <a:gd name="connsiteY3663" fmla="*/ 1754682 h 3134257"/>
                <a:gd name="connsiteX3664" fmla="*/ 1157830 w 12191948"/>
                <a:gd name="connsiteY3664" fmla="*/ 1754941 h 3134257"/>
                <a:gd name="connsiteX3665" fmla="*/ 1154928 w 12191948"/>
                <a:gd name="connsiteY3665" fmla="*/ 1748435 h 3134257"/>
                <a:gd name="connsiteX3666" fmla="*/ 1175670 w 12191948"/>
                <a:gd name="connsiteY3666" fmla="*/ 1745800 h 3134257"/>
                <a:gd name="connsiteX3667" fmla="*/ 9275590 w 12191948"/>
                <a:gd name="connsiteY3667" fmla="*/ 1745053 h 3134257"/>
                <a:gd name="connsiteX3668" fmla="*/ 9281880 w 12191948"/>
                <a:gd name="connsiteY3668" fmla="*/ 1745572 h 3134257"/>
                <a:gd name="connsiteX3669" fmla="*/ 9279460 w 12191948"/>
                <a:gd name="connsiteY3669" fmla="*/ 1749217 h 3134257"/>
                <a:gd name="connsiteX3670" fmla="*/ 9267609 w 12191948"/>
                <a:gd name="connsiteY3670" fmla="*/ 1747135 h 3134257"/>
                <a:gd name="connsiteX3671" fmla="*/ 9275590 w 12191948"/>
                <a:gd name="connsiteY3671" fmla="*/ 1745312 h 3134257"/>
                <a:gd name="connsiteX3672" fmla="*/ 5711235 w 12191948"/>
                <a:gd name="connsiteY3672" fmla="*/ 1744011 h 3134257"/>
                <a:gd name="connsiteX3673" fmla="*/ 5735908 w 12191948"/>
                <a:gd name="connsiteY3673" fmla="*/ 1749735 h 3134257"/>
                <a:gd name="connsiteX3674" fmla="*/ 5733488 w 12191948"/>
                <a:gd name="connsiteY3674" fmla="*/ 1760668 h 3134257"/>
                <a:gd name="connsiteX3675" fmla="*/ 5714864 w 12191948"/>
                <a:gd name="connsiteY3675" fmla="*/ 1755722 h 3134257"/>
                <a:gd name="connsiteX3676" fmla="*/ 5711235 w 12191948"/>
                <a:gd name="connsiteY3676" fmla="*/ 1744011 h 3134257"/>
                <a:gd name="connsiteX3677" fmla="*/ 8248081 w 12191948"/>
                <a:gd name="connsiteY3677" fmla="*/ 1743749 h 3134257"/>
                <a:gd name="connsiteX3678" fmla="*/ 8258000 w 12191948"/>
                <a:gd name="connsiteY3678" fmla="*/ 1753118 h 3134257"/>
                <a:gd name="connsiteX3679" fmla="*/ 8240340 w 12191948"/>
                <a:gd name="connsiteY3679" fmla="*/ 1753118 h 3134257"/>
                <a:gd name="connsiteX3680" fmla="*/ 8239617 w 12191948"/>
                <a:gd name="connsiteY3680" fmla="*/ 1753118 h 3134257"/>
                <a:gd name="connsiteX3681" fmla="*/ 8228730 w 12191948"/>
                <a:gd name="connsiteY3681" fmla="*/ 1748435 h 3134257"/>
                <a:gd name="connsiteX3682" fmla="*/ 3490770 w 12191948"/>
                <a:gd name="connsiteY3682" fmla="*/ 1742190 h 3134257"/>
                <a:gd name="connsiteX3683" fmla="*/ 3490770 w 12191948"/>
                <a:gd name="connsiteY3683" fmla="*/ 1744791 h 3134257"/>
                <a:gd name="connsiteX3684" fmla="*/ 3484965 w 12191948"/>
                <a:gd name="connsiteY3684" fmla="*/ 1744791 h 3134257"/>
                <a:gd name="connsiteX3685" fmla="*/ 3484965 w 12191948"/>
                <a:gd name="connsiteY3685" fmla="*/ 1742190 h 3134257"/>
                <a:gd name="connsiteX3686" fmla="*/ 3490770 w 12191948"/>
                <a:gd name="connsiteY3686" fmla="*/ 1742190 h 3134257"/>
                <a:gd name="connsiteX3687" fmla="*/ 9249467 w 12191948"/>
                <a:gd name="connsiteY3687" fmla="*/ 1739847 h 3134257"/>
                <a:gd name="connsiteX3688" fmla="*/ 9249226 w 12191948"/>
                <a:gd name="connsiteY3688" fmla="*/ 1740626 h 3134257"/>
                <a:gd name="connsiteX3689" fmla="*/ 9265191 w 12191948"/>
                <a:gd name="connsiteY3689" fmla="*/ 1746094 h 3134257"/>
                <a:gd name="connsiteX3690" fmla="*/ 9256483 w 12191948"/>
                <a:gd name="connsiteY3690" fmla="*/ 1747914 h 3134257"/>
                <a:gd name="connsiteX3691" fmla="*/ 9237857 w 12191948"/>
                <a:gd name="connsiteY3691" fmla="*/ 1742970 h 3134257"/>
                <a:gd name="connsiteX3692" fmla="*/ 9249467 w 12191948"/>
                <a:gd name="connsiteY3692" fmla="*/ 1739847 h 3134257"/>
                <a:gd name="connsiteX3693" fmla="*/ 6697626 w 12191948"/>
                <a:gd name="connsiteY3693" fmla="*/ 1736984 h 3134257"/>
                <a:gd name="connsiteX3694" fmla="*/ 6697626 w 12191948"/>
                <a:gd name="connsiteY3694" fmla="*/ 1739847 h 3134257"/>
                <a:gd name="connsiteX3695" fmla="*/ 6691580 w 12191948"/>
                <a:gd name="connsiteY3695" fmla="*/ 1739847 h 3134257"/>
                <a:gd name="connsiteX3696" fmla="*/ 6691580 w 12191948"/>
                <a:gd name="connsiteY3696" fmla="*/ 1736984 h 3134257"/>
                <a:gd name="connsiteX3697" fmla="*/ 9151265 w 12191948"/>
                <a:gd name="connsiteY3697" fmla="*/ 1736984 h 3134257"/>
                <a:gd name="connsiteX3698" fmla="*/ 9183434 w 12191948"/>
                <a:gd name="connsiteY3698" fmla="*/ 1742970 h 3134257"/>
                <a:gd name="connsiteX3699" fmla="*/ 9178838 w 12191948"/>
                <a:gd name="connsiteY3699" fmla="*/ 1752077 h 3134257"/>
                <a:gd name="connsiteX3700" fmla="*/ 9151265 w 12191948"/>
                <a:gd name="connsiteY3700" fmla="*/ 1744272 h 3134257"/>
                <a:gd name="connsiteX3701" fmla="*/ 9151265 w 12191948"/>
                <a:gd name="connsiteY3701" fmla="*/ 1736984 h 3134257"/>
                <a:gd name="connsiteX3702" fmla="*/ 6567011 w 12191948"/>
                <a:gd name="connsiteY3702" fmla="*/ 1736204 h 3134257"/>
                <a:gd name="connsiteX3703" fmla="*/ 6573540 w 12191948"/>
                <a:gd name="connsiteY3703" fmla="*/ 1743231 h 3134257"/>
                <a:gd name="connsiteX3704" fmla="*/ 6555401 w 12191948"/>
                <a:gd name="connsiteY3704" fmla="*/ 1743231 h 3134257"/>
                <a:gd name="connsiteX3705" fmla="*/ 6549110 w 12191948"/>
                <a:gd name="connsiteY3705" fmla="*/ 1736984 h 3134257"/>
                <a:gd name="connsiteX3706" fmla="*/ 3113117 w 12191948"/>
                <a:gd name="connsiteY3706" fmla="*/ 1735397 h 3134257"/>
                <a:gd name="connsiteX3707" fmla="*/ 3142947 w 12191948"/>
                <a:gd name="connsiteY3707" fmla="*/ 1744272 h 3134257"/>
                <a:gd name="connsiteX3708" fmla="*/ 3093844 w 12191948"/>
                <a:gd name="connsiteY3708" fmla="*/ 1755982 h 3134257"/>
                <a:gd name="connsiteX3709" fmla="*/ 3082234 w 12191948"/>
                <a:gd name="connsiteY3709" fmla="*/ 1737766 h 3134257"/>
                <a:gd name="connsiteX3710" fmla="*/ 3113117 w 12191948"/>
                <a:gd name="connsiteY3710" fmla="*/ 1735397 h 3134257"/>
                <a:gd name="connsiteX3711" fmla="*/ 5859510 w 12191948"/>
                <a:gd name="connsiteY3711" fmla="*/ 1734380 h 3134257"/>
                <a:gd name="connsiteX3712" fmla="*/ 5882731 w 12191948"/>
                <a:gd name="connsiteY3712" fmla="*/ 1742190 h 3134257"/>
                <a:gd name="connsiteX3713" fmla="*/ 5878858 w 12191948"/>
                <a:gd name="connsiteY3713" fmla="*/ 1746612 h 3134257"/>
                <a:gd name="connsiteX3714" fmla="*/ 5854670 w 12191948"/>
                <a:gd name="connsiteY3714" fmla="*/ 1740626 h 3134257"/>
                <a:gd name="connsiteX3715" fmla="*/ 5859510 w 12191948"/>
                <a:gd name="connsiteY3715" fmla="*/ 1734380 h 3134257"/>
                <a:gd name="connsiteX3716" fmla="*/ 294559 w 12191948"/>
                <a:gd name="connsiteY3716" fmla="*/ 1733080 h 3134257"/>
                <a:gd name="connsiteX3717" fmla="*/ 325761 w 12191948"/>
                <a:gd name="connsiteY3717" fmla="*/ 1734380 h 3134257"/>
                <a:gd name="connsiteX3718" fmla="*/ 331081 w 12191948"/>
                <a:gd name="connsiteY3718" fmla="*/ 1742708 h 3134257"/>
                <a:gd name="connsiteX3719" fmla="*/ 298670 w 12191948"/>
                <a:gd name="connsiteY3719" fmla="*/ 1741408 h 3134257"/>
                <a:gd name="connsiteX3720" fmla="*/ 297461 w 12191948"/>
                <a:gd name="connsiteY3720" fmla="*/ 1740367 h 3134257"/>
                <a:gd name="connsiteX3721" fmla="*/ 294559 w 12191948"/>
                <a:gd name="connsiteY3721" fmla="*/ 1733080 h 3134257"/>
                <a:gd name="connsiteX3722" fmla="*/ 2247261 w 12191948"/>
                <a:gd name="connsiteY3722" fmla="*/ 1732039 h 3134257"/>
                <a:gd name="connsiteX3723" fmla="*/ 2284510 w 12191948"/>
                <a:gd name="connsiteY3723" fmla="*/ 1739066 h 3134257"/>
                <a:gd name="connsiteX3724" fmla="*/ 2280883 w 12191948"/>
                <a:gd name="connsiteY3724" fmla="*/ 1752600 h 3134257"/>
                <a:gd name="connsiteX3725" fmla="*/ 6658684 w 12191948"/>
                <a:gd name="connsiteY3725" fmla="*/ 1731519 h 3134257"/>
                <a:gd name="connsiteX3726" fmla="*/ 6664972 w 12191948"/>
                <a:gd name="connsiteY3726" fmla="*/ 1733861 h 3134257"/>
                <a:gd name="connsiteX3727" fmla="*/ 6686257 w 12191948"/>
                <a:gd name="connsiteY3727" fmla="*/ 1749476 h 3134257"/>
                <a:gd name="connsiteX3728" fmla="*/ 6658684 w 12191948"/>
                <a:gd name="connsiteY3728" fmla="*/ 1735684 h 3134257"/>
                <a:gd name="connsiteX3729" fmla="*/ 6658684 w 12191948"/>
                <a:gd name="connsiteY3729" fmla="*/ 1731519 h 3134257"/>
                <a:gd name="connsiteX3730" fmla="*/ 4367831 w 12191948"/>
                <a:gd name="connsiteY3730" fmla="*/ 1730216 h 3134257"/>
                <a:gd name="connsiteX3731" fmla="*/ 4382585 w 12191948"/>
                <a:gd name="connsiteY3731" fmla="*/ 1730739 h 3134257"/>
                <a:gd name="connsiteX3732" fmla="*/ 4382585 w 12191948"/>
                <a:gd name="connsiteY3732" fmla="*/ 1733602 h 3134257"/>
                <a:gd name="connsiteX3733" fmla="*/ 4370248 w 12191948"/>
                <a:gd name="connsiteY3733" fmla="*/ 1733602 h 3134257"/>
                <a:gd name="connsiteX3734" fmla="*/ 4367831 w 12191948"/>
                <a:gd name="connsiteY3734" fmla="*/ 1730216 h 3134257"/>
                <a:gd name="connsiteX3735" fmla="*/ 8864878 w 12191948"/>
                <a:gd name="connsiteY3735" fmla="*/ 1728135 h 3134257"/>
                <a:gd name="connsiteX3736" fmla="*/ 8883019 w 12191948"/>
                <a:gd name="connsiteY3736" fmla="*/ 1730216 h 3134257"/>
                <a:gd name="connsiteX3737" fmla="*/ 8901643 w 12191948"/>
                <a:gd name="connsiteY3737" fmla="*/ 1744011 h 3134257"/>
                <a:gd name="connsiteX3738" fmla="*/ 8916883 w 12191948"/>
                <a:gd name="connsiteY3738" fmla="*/ 1748955 h 3134257"/>
                <a:gd name="connsiteX3739" fmla="*/ 8902126 w 12191948"/>
                <a:gd name="connsiteY3739" fmla="*/ 1748955 h 3134257"/>
                <a:gd name="connsiteX3740" fmla="*/ 8869230 w 12191948"/>
                <a:gd name="connsiteY3740" fmla="*/ 1743490 h 3134257"/>
                <a:gd name="connsiteX3741" fmla="*/ 8868507 w 12191948"/>
                <a:gd name="connsiteY3741" fmla="*/ 1744531 h 3134257"/>
                <a:gd name="connsiteX3742" fmla="*/ 8864878 w 12191948"/>
                <a:gd name="connsiteY3742" fmla="*/ 1728135 h 3134257"/>
                <a:gd name="connsiteX3743" fmla="*/ 2608148 w 12191948"/>
                <a:gd name="connsiteY3743" fmla="*/ 1726574 h 3134257"/>
                <a:gd name="connsiteX3744" fmla="*/ 2680712 w 12191948"/>
                <a:gd name="connsiteY3744" fmla="*/ 1728916 h 3134257"/>
                <a:gd name="connsiteX3745" fmla="*/ 2701030 w 12191948"/>
                <a:gd name="connsiteY3745" fmla="*/ 1741931 h 3134257"/>
                <a:gd name="connsiteX3746" fmla="*/ 2645640 w 12191948"/>
                <a:gd name="connsiteY3746" fmla="*/ 1746873 h 3134257"/>
                <a:gd name="connsiteX3747" fmla="*/ 2608148 w 12191948"/>
                <a:gd name="connsiteY3747" fmla="*/ 1726574 h 3134257"/>
                <a:gd name="connsiteX3748" fmla="*/ 6486706 w 12191948"/>
                <a:gd name="connsiteY3748" fmla="*/ 1726053 h 3134257"/>
                <a:gd name="connsiteX3749" fmla="*/ 6506057 w 12191948"/>
                <a:gd name="connsiteY3749" fmla="*/ 1733080 h 3134257"/>
                <a:gd name="connsiteX3750" fmla="*/ 6498075 w 12191948"/>
                <a:gd name="connsiteY3750" fmla="*/ 1738807 h 3134257"/>
                <a:gd name="connsiteX3751" fmla="*/ 6477999 w 12191948"/>
                <a:gd name="connsiteY3751" fmla="*/ 1739326 h 3134257"/>
                <a:gd name="connsiteX3752" fmla="*/ 6462033 w 12191948"/>
                <a:gd name="connsiteY3752" fmla="*/ 1730998 h 3134257"/>
                <a:gd name="connsiteX3753" fmla="*/ 6467115 w 12191948"/>
                <a:gd name="connsiteY3753" fmla="*/ 1726053 h 3134257"/>
                <a:gd name="connsiteX3754" fmla="*/ 6486706 w 12191948"/>
                <a:gd name="connsiteY3754" fmla="*/ 1726053 h 3134257"/>
                <a:gd name="connsiteX3755" fmla="*/ 4231651 w 12191948"/>
                <a:gd name="connsiteY3755" fmla="*/ 1725794 h 3134257"/>
                <a:gd name="connsiteX3756" fmla="*/ 4244956 w 12191948"/>
                <a:gd name="connsiteY3756" fmla="*/ 1727615 h 3134257"/>
                <a:gd name="connsiteX3757" fmla="*/ 4243020 w 12191948"/>
                <a:gd name="connsiteY3757" fmla="*/ 1732821 h 3134257"/>
                <a:gd name="connsiteX3758" fmla="*/ 4228990 w 12191948"/>
                <a:gd name="connsiteY3758" fmla="*/ 1730739 h 3134257"/>
                <a:gd name="connsiteX3759" fmla="*/ 4231651 w 12191948"/>
                <a:gd name="connsiteY3759" fmla="*/ 1725794 h 3134257"/>
                <a:gd name="connsiteX3760" fmla="*/ 6614178 w 12191948"/>
                <a:gd name="connsiteY3760" fmla="*/ 1724751 h 3134257"/>
                <a:gd name="connsiteX3761" fmla="*/ 6625545 w 12191948"/>
                <a:gd name="connsiteY3761" fmla="*/ 1727094 h 3134257"/>
                <a:gd name="connsiteX3762" fmla="*/ 6625545 w 12191948"/>
                <a:gd name="connsiteY3762" fmla="*/ 1732039 h 3134257"/>
                <a:gd name="connsiteX3763" fmla="*/ 6613693 w 12191948"/>
                <a:gd name="connsiteY3763" fmla="*/ 1732039 h 3134257"/>
                <a:gd name="connsiteX3764" fmla="*/ 6613693 w 12191948"/>
                <a:gd name="connsiteY3764" fmla="*/ 1725794 h 3134257"/>
                <a:gd name="connsiteX3765" fmla="*/ 3196884 w 12191948"/>
                <a:gd name="connsiteY3765" fmla="*/ 1721889 h 3134257"/>
                <a:gd name="connsiteX3766" fmla="*/ 3225186 w 12191948"/>
                <a:gd name="connsiteY3766" fmla="*/ 1728916 h 3134257"/>
                <a:gd name="connsiteX3767" fmla="*/ 3280576 w 12191948"/>
                <a:gd name="connsiteY3767" fmla="*/ 1764832 h 3134257"/>
                <a:gd name="connsiteX3768" fmla="*/ 3240425 w 12191948"/>
                <a:gd name="connsiteY3768" fmla="*/ 1763010 h 3134257"/>
                <a:gd name="connsiteX3769" fmla="*/ 3241149 w 12191948"/>
                <a:gd name="connsiteY3769" fmla="*/ 1753382 h 3134257"/>
                <a:gd name="connsiteX3770" fmla="*/ 3191323 w 12191948"/>
                <a:gd name="connsiteY3770" fmla="*/ 1736204 h 3134257"/>
                <a:gd name="connsiteX3771" fmla="*/ 8943247 w 12191948"/>
                <a:gd name="connsiteY3771" fmla="*/ 1721889 h 3134257"/>
                <a:gd name="connsiteX3772" fmla="*/ 8943247 w 12191948"/>
                <a:gd name="connsiteY3772" fmla="*/ 1723451 h 3134257"/>
                <a:gd name="connsiteX3773" fmla="*/ 8940345 w 12191948"/>
                <a:gd name="connsiteY3773" fmla="*/ 1721889 h 3134257"/>
                <a:gd name="connsiteX3774" fmla="*/ 4015409 w 12191948"/>
                <a:gd name="connsiteY3774" fmla="*/ 1715382 h 3134257"/>
                <a:gd name="connsiteX3775" fmla="*/ 4007186 w 12191948"/>
                <a:gd name="connsiteY3775" fmla="*/ 1717465 h 3134257"/>
                <a:gd name="connsiteX3776" fmla="*/ 4007186 w 12191948"/>
                <a:gd name="connsiteY3776" fmla="*/ 1715382 h 3134257"/>
                <a:gd name="connsiteX3777" fmla="*/ 2412467 w 12191948"/>
                <a:gd name="connsiteY3777" fmla="*/ 1714082 h 3134257"/>
                <a:gd name="connsiteX3778" fmla="*/ 2412949 w 12191948"/>
                <a:gd name="connsiteY3778" fmla="*/ 1714864 h 3134257"/>
                <a:gd name="connsiteX3779" fmla="*/ 2471486 w 12191948"/>
                <a:gd name="connsiteY3779" fmla="*/ 1739066 h 3134257"/>
                <a:gd name="connsiteX3780" fmla="*/ 2424803 w 12191948"/>
                <a:gd name="connsiteY3780" fmla="*/ 1744011 h 3134257"/>
                <a:gd name="connsiteX3781" fmla="*/ 2385858 w 12191948"/>
                <a:gd name="connsiteY3781" fmla="*/ 1720329 h 3134257"/>
                <a:gd name="connsiteX3782" fmla="*/ 2171795 w 12191948"/>
                <a:gd name="connsiteY3782" fmla="*/ 1712260 h 3134257"/>
                <a:gd name="connsiteX3783" fmla="*/ 2172521 w 12191948"/>
                <a:gd name="connsiteY3783" fmla="*/ 1713301 h 3134257"/>
                <a:gd name="connsiteX3784" fmla="*/ 2239762 w 12191948"/>
                <a:gd name="connsiteY3784" fmla="*/ 1731780 h 3134257"/>
                <a:gd name="connsiteX3785" fmla="*/ 2219930 w 12191948"/>
                <a:gd name="connsiteY3785" fmla="*/ 1738807 h 3134257"/>
                <a:gd name="connsiteX3786" fmla="*/ 2146154 w 12191948"/>
                <a:gd name="connsiteY3786" fmla="*/ 1723971 h 3134257"/>
                <a:gd name="connsiteX3787" fmla="*/ 9262530 w 12191948"/>
                <a:gd name="connsiteY3787" fmla="*/ 1709919 h 3134257"/>
                <a:gd name="connsiteX3788" fmla="*/ 9262289 w 12191948"/>
                <a:gd name="connsiteY3788" fmla="*/ 1710960 h 3134257"/>
                <a:gd name="connsiteX3789" fmla="*/ 9263739 w 12191948"/>
                <a:gd name="connsiteY3789" fmla="*/ 1715905 h 3134257"/>
                <a:gd name="connsiteX3790" fmla="*/ 9246082 w 12191948"/>
                <a:gd name="connsiteY3790" fmla="*/ 1715905 h 3134257"/>
                <a:gd name="connsiteX3791" fmla="*/ 9238342 w 12191948"/>
                <a:gd name="connsiteY3791" fmla="*/ 1709919 h 3134257"/>
                <a:gd name="connsiteX3792" fmla="*/ 2063915 w 12191948"/>
                <a:gd name="connsiteY3792" fmla="*/ 1708878 h 3134257"/>
                <a:gd name="connsiteX3793" fmla="*/ 2088103 w 12191948"/>
                <a:gd name="connsiteY3793" fmla="*/ 1713041 h 3134257"/>
                <a:gd name="connsiteX3794" fmla="*/ 2082056 w 12191948"/>
                <a:gd name="connsiteY3794" fmla="*/ 1724751 h 3134257"/>
                <a:gd name="connsiteX3795" fmla="*/ 2063915 w 12191948"/>
                <a:gd name="connsiteY3795" fmla="*/ 1720068 h 3134257"/>
                <a:gd name="connsiteX3796" fmla="*/ 9156343 w 12191948"/>
                <a:gd name="connsiteY3796" fmla="*/ 1708878 h 3134257"/>
                <a:gd name="connsiteX3797" fmla="*/ 9158763 w 12191948"/>
                <a:gd name="connsiteY3797" fmla="*/ 1710960 h 3134257"/>
                <a:gd name="connsiteX3798" fmla="*/ 9154167 w 12191948"/>
                <a:gd name="connsiteY3798" fmla="*/ 1708878 h 3134257"/>
                <a:gd name="connsiteX3799" fmla="*/ 6176373 w 12191948"/>
                <a:gd name="connsiteY3799" fmla="*/ 1708355 h 3134257"/>
                <a:gd name="connsiteX3800" fmla="*/ 6194514 w 12191948"/>
                <a:gd name="connsiteY3800" fmla="*/ 1713301 h 3134257"/>
                <a:gd name="connsiteX3801" fmla="*/ 6193788 w 12191948"/>
                <a:gd name="connsiteY3801" fmla="*/ 1726315 h 3134257"/>
                <a:gd name="connsiteX3802" fmla="*/ 6172988 w 12191948"/>
                <a:gd name="connsiteY3802" fmla="*/ 1721889 h 3134257"/>
                <a:gd name="connsiteX3803" fmla="*/ 6176373 w 12191948"/>
                <a:gd name="connsiteY3803" fmla="*/ 1708355 h 3134257"/>
                <a:gd name="connsiteX3804" fmla="*/ 8282670 w 12191948"/>
                <a:gd name="connsiteY3804" fmla="*/ 1708355 h 3134257"/>
                <a:gd name="connsiteX3805" fmla="*/ 8328629 w 12191948"/>
                <a:gd name="connsiteY3805" fmla="*/ 1716946 h 3134257"/>
                <a:gd name="connsiteX3806" fmla="*/ 8339754 w 12191948"/>
                <a:gd name="connsiteY3806" fmla="*/ 1726315 h 3134257"/>
                <a:gd name="connsiteX3807" fmla="*/ 8305165 w 12191948"/>
                <a:gd name="connsiteY3807" fmla="*/ 1732298 h 3134257"/>
                <a:gd name="connsiteX3808" fmla="*/ 8304682 w 12191948"/>
                <a:gd name="connsiteY3808" fmla="*/ 1733340 h 3134257"/>
                <a:gd name="connsiteX3809" fmla="*/ 8288234 w 12191948"/>
                <a:gd name="connsiteY3809" fmla="*/ 1726053 h 3134257"/>
                <a:gd name="connsiteX3810" fmla="*/ 8282670 w 12191948"/>
                <a:gd name="connsiteY3810" fmla="*/ 1708355 h 3134257"/>
                <a:gd name="connsiteX3811" fmla="*/ 6660619 w 12191948"/>
                <a:gd name="connsiteY3811" fmla="*/ 1707055 h 3134257"/>
                <a:gd name="connsiteX3812" fmla="*/ 6667633 w 12191948"/>
                <a:gd name="connsiteY3812" fmla="*/ 1708878 h 3134257"/>
                <a:gd name="connsiteX3813" fmla="*/ 6686984 w 12191948"/>
                <a:gd name="connsiteY3813" fmla="*/ 1720847 h 3134257"/>
                <a:gd name="connsiteX3814" fmla="*/ 6687466 w 12191948"/>
                <a:gd name="connsiteY3814" fmla="*/ 1720588 h 3134257"/>
                <a:gd name="connsiteX3815" fmla="*/ 6681905 w 12191948"/>
                <a:gd name="connsiteY3815" fmla="*/ 1724233 h 3134257"/>
                <a:gd name="connsiteX3816" fmla="*/ 6662796 w 12191948"/>
                <a:gd name="connsiteY3816" fmla="*/ 1720847 h 3134257"/>
                <a:gd name="connsiteX3817" fmla="*/ 6657232 w 12191948"/>
                <a:gd name="connsiteY3817" fmla="*/ 1709137 h 3134257"/>
                <a:gd name="connsiteX3818" fmla="*/ 6660619 w 12191948"/>
                <a:gd name="connsiteY3818" fmla="*/ 1707055 h 3134257"/>
                <a:gd name="connsiteX3819" fmla="*/ 8060866 w 12191948"/>
                <a:gd name="connsiteY3819" fmla="*/ 1706014 h 3134257"/>
                <a:gd name="connsiteX3820" fmla="*/ 8067398 w 12191948"/>
                <a:gd name="connsiteY3820" fmla="*/ 1708617 h 3134257"/>
                <a:gd name="connsiteX3821" fmla="*/ 8067398 w 12191948"/>
                <a:gd name="connsiteY3821" fmla="*/ 1711478 h 3134257"/>
                <a:gd name="connsiteX3822" fmla="*/ 8060625 w 12191948"/>
                <a:gd name="connsiteY3822" fmla="*/ 1711478 h 3134257"/>
                <a:gd name="connsiteX3823" fmla="*/ 2290074 w 12191948"/>
                <a:gd name="connsiteY3823" fmla="*/ 1704974 h 3134257"/>
                <a:gd name="connsiteX3824" fmla="*/ 2293613 w 12191948"/>
                <a:gd name="connsiteY3824" fmla="*/ 1709542 h 3134257"/>
                <a:gd name="connsiteX3825" fmla="*/ 2294911 w 12191948"/>
                <a:gd name="connsiteY3825" fmla="*/ 1710178 h 3134257"/>
                <a:gd name="connsiteX3826" fmla="*/ 2290074 w 12191948"/>
                <a:gd name="connsiteY3826" fmla="*/ 1704974 h 3134257"/>
                <a:gd name="connsiteX3827" fmla="*/ 3823357 w 12191948"/>
                <a:gd name="connsiteY3827" fmla="*/ 1703413 h 3134257"/>
                <a:gd name="connsiteX3828" fmla="*/ 3845610 w 12191948"/>
                <a:gd name="connsiteY3828" fmla="*/ 1710178 h 3134257"/>
                <a:gd name="connsiteX3829" fmla="*/ 3849239 w 12191948"/>
                <a:gd name="connsiteY3829" fmla="*/ 1736204 h 3134257"/>
                <a:gd name="connsiteX3830" fmla="*/ 3804006 w 12191948"/>
                <a:gd name="connsiteY3830" fmla="*/ 1708096 h 3134257"/>
                <a:gd name="connsiteX3831" fmla="*/ 3824083 w 12191948"/>
                <a:gd name="connsiteY3831" fmla="*/ 1704454 h 3134257"/>
                <a:gd name="connsiteX3832" fmla="*/ 2147607 w 12191948"/>
                <a:gd name="connsiteY3832" fmla="*/ 1700549 h 3134257"/>
                <a:gd name="connsiteX3833" fmla="*/ 2156797 w 12191948"/>
                <a:gd name="connsiteY3833" fmla="*/ 1703673 h 3134257"/>
                <a:gd name="connsiteX3834" fmla="*/ 2153653 w 12191948"/>
                <a:gd name="connsiteY3834" fmla="*/ 1704974 h 3134257"/>
                <a:gd name="connsiteX3835" fmla="*/ 2136723 w 12191948"/>
                <a:gd name="connsiteY3835" fmla="*/ 1703151 h 3134257"/>
                <a:gd name="connsiteX3836" fmla="*/ 2147607 w 12191948"/>
                <a:gd name="connsiteY3836" fmla="*/ 1700549 h 3134257"/>
                <a:gd name="connsiteX3837" fmla="*/ 2554449 w 12191948"/>
                <a:gd name="connsiteY3837" fmla="*/ 1699509 h 3134257"/>
                <a:gd name="connsiteX3838" fmla="*/ 2605245 w 12191948"/>
                <a:gd name="connsiteY3838" fmla="*/ 1725533 h 3134257"/>
                <a:gd name="connsiteX3839" fmla="*/ 2544776 w 12191948"/>
                <a:gd name="connsiteY3839" fmla="*/ 1716164 h 3134257"/>
                <a:gd name="connsiteX3840" fmla="*/ 3548580 w 12191948"/>
                <a:gd name="connsiteY3840" fmla="*/ 1698727 h 3134257"/>
                <a:gd name="connsiteX3841" fmla="*/ 3557773 w 12191948"/>
                <a:gd name="connsiteY3841" fmla="*/ 1702110 h 3134257"/>
                <a:gd name="connsiteX3842" fmla="*/ 3548580 w 12191948"/>
                <a:gd name="connsiteY3842" fmla="*/ 1703933 h 3134257"/>
                <a:gd name="connsiteX3843" fmla="*/ 3548580 w 12191948"/>
                <a:gd name="connsiteY3843" fmla="*/ 1698727 h 3134257"/>
                <a:gd name="connsiteX3844" fmla="*/ 6486948 w 12191948"/>
                <a:gd name="connsiteY3844" fmla="*/ 1698468 h 3134257"/>
                <a:gd name="connsiteX3845" fmla="*/ 6518391 w 12191948"/>
                <a:gd name="connsiteY3845" fmla="*/ 1703151 h 3134257"/>
                <a:gd name="connsiteX3846" fmla="*/ 6518391 w 12191948"/>
                <a:gd name="connsiteY3846" fmla="*/ 1704192 h 3134257"/>
                <a:gd name="connsiteX3847" fmla="*/ 6522746 w 12191948"/>
                <a:gd name="connsiteY3847" fmla="*/ 1711741 h 3134257"/>
                <a:gd name="connsiteX3848" fmla="*/ 6488883 w 12191948"/>
                <a:gd name="connsiteY3848" fmla="*/ 1706796 h 3134257"/>
                <a:gd name="connsiteX3849" fmla="*/ 6486948 w 12191948"/>
                <a:gd name="connsiteY3849" fmla="*/ 1698468 h 3134257"/>
                <a:gd name="connsiteX3850" fmla="*/ 8696287 w 12191948"/>
                <a:gd name="connsiteY3850" fmla="*/ 1697166 h 3134257"/>
                <a:gd name="connsiteX3851" fmla="*/ 8749984 w 12191948"/>
                <a:gd name="connsiteY3851" fmla="*/ 1736984 h 3134257"/>
                <a:gd name="connsiteX3852" fmla="*/ 8729666 w 12191948"/>
                <a:gd name="connsiteY3852" fmla="*/ 1740367 h 3134257"/>
                <a:gd name="connsiteX3853" fmla="*/ 8693141 w 12191948"/>
                <a:gd name="connsiteY3853" fmla="*/ 1712260 h 3134257"/>
                <a:gd name="connsiteX3854" fmla="*/ 8685160 w 12191948"/>
                <a:gd name="connsiteY3854" fmla="*/ 1697166 h 3134257"/>
                <a:gd name="connsiteX3855" fmla="*/ 8696287 w 12191948"/>
                <a:gd name="connsiteY3855" fmla="*/ 1697166 h 3134257"/>
                <a:gd name="connsiteX3856" fmla="*/ 8540031 w 12191948"/>
                <a:gd name="connsiteY3856" fmla="*/ 1696645 h 3134257"/>
                <a:gd name="connsiteX3857" fmla="*/ 8563582 w 12191948"/>
                <a:gd name="connsiteY3857" fmla="*/ 1703235 h 3134257"/>
                <a:gd name="connsiteX3858" fmla="*/ 8563493 w 12191948"/>
                <a:gd name="connsiteY3858" fmla="*/ 1702892 h 3134257"/>
                <a:gd name="connsiteX3859" fmla="*/ 8564219 w 12191948"/>
                <a:gd name="connsiteY3859" fmla="*/ 1703413 h 3134257"/>
                <a:gd name="connsiteX3860" fmla="*/ 8563582 w 12191948"/>
                <a:gd name="connsiteY3860" fmla="*/ 1703235 h 3134257"/>
                <a:gd name="connsiteX3861" fmla="*/ 8567122 w 12191948"/>
                <a:gd name="connsiteY3861" fmla="*/ 1716946 h 3134257"/>
                <a:gd name="connsiteX3862" fmla="*/ 8542934 w 12191948"/>
                <a:gd name="connsiteY3862" fmla="*/ 1708096 h 3134257"/>
                <a:gd name="connsiteX3863" fmla="*/ 8540031 w 12191948"/>
                <a:gd name="connsiteY3863" fmla="*/ 1696645 h 3134257"/>
                <a:gd name="connsiteX3864" fmla="*/ 8184950 w 12191948"/>
                <a:gd name="connsiteY3864" fmla="*/ 1696386 h 3134257"/>
                <a:gd name="connsiteX3865" fmla="*/ 8220022 w 12191948"/>
                <a:gd name="connsiteY3865" fmla="*/ 1701850 h 3134257"/>
                <a:gd name="connsiteX3866" fmla="*/ 8250016 w 12191948"/>
                <a:gd name="connsiteY3866" fmla="*/ 1725274 h 3134257"/>
                <a:gd name="connsiteX3867" fmla="*/ 8203818 w 12191948"/>
                <a:gd name="connsiteY3867" fmla="*/ 1733861 h 3134257"/>
                <a:gd name="connsiteX3868" fmla="*/ 8175516 w 12191948"/>
                <a:gd name="connsiteY3868" fmla="*/ 1707837 h 3134257"/>
                <a:gd name="connsiteX3869" fmla="*/ 8184950 w 12191948"/>
                <a:gd name="connsiteY3869" fmla="*/ 1696386 h 3134257"/>
                <a:gd name="connsiteX3870" fmla="*/ 1999576 w 12191948"/>
                <a:gd name="connsiteY3870" fmla="*/ 1694044 h 3134257"/>
                <a:gd name="connsiteX3871" fmla="*/ 2030778 w 12191948"/>
                <a:gd name="connsiteY3871" fmla="*/ 1706536 h 3134257"/>
                <a:gd name="connsiteX3872" fmla="*/ 2024249 w 12191948"/>
                <a:gd name="connsiteY3872" fmla="*/ 1715382 h 3134257"/>
                <a:gd name="connsiteX3873" fmla="*/ 2023281 w 12191948"/>
                <a:gd name="connsiteY3873" fmla="*/ 1717725 h 3134257"/>
                <a:gd name="connsiteX3874" fmla="*/ 2005139 w 12191948"/>
                <a:gd name="connsiteY3874" fmla="*/ 1709396 h 3134257"/>
                <a:gd name="connsiteX3875" fmla="*/ 1999576 w 12191948"/>
                <a:gd name="connsiteY3875" fmla="*/ 1694044 h 3134257"/>
                <a:gd name="connsiteX3876" fmla="*/ 2862847 w 12191948"/>
                <a:gd name="connsiteY3876" fmla="*/ 1693782 h 3134257"/>
                <a:gd name="connsiteX3877" fmla="*/ 2861026 w 12191948"/>
                <a:gd name="connsiteY3877" fmla="*/ 1694855 h 3134257"/>
                <a:gd name="connsiteX3878" fmla="*/ 2862606 w 12191948"/>
                <a:gd name="connsiteY3878" fmla="*/ 1695345 h 3134257"/>
                <a:gd name="connsiteX3879" fmla="*/ 2864053 w 12191948"/>
                <a:gd name="connsiteY3879" fmla="*/ 1694883 h 3134257"/>
                <a:gd name="connsiteX3880" fmla="*/ 2178567 w 12191948"/>
                <a:gd name="connsiteY3880" fmla="*/ 1692482 h 3134257"/>
                <a:gd name="connsiteX3881" fmla="*/ 2181996 w 12191948"/>
                <a:gd name="connsiteY3881" fmla="*/ 1694082 h 3134257"/>
                <a:gd name="connsiteX3882" fmla="*/ 2226943 w 12191948"/>
                <a:gd name="connsiteY3882" fmla="*/ 1703413 h 3134257"/>
                <a:gd name="connsiteX3883" fmla="*/ 2201713 w 12191948"/>
                <a:gd name="connsiteY3883" fmla="*/ 1703294 h 3134257"/>
                <a:gd name="connsiteX3884" fmla="*/ 2181996 w 12191948"/>
                <a:gd name="connsiteY3884" fmla="*/ 1694082 h 3134257"/>
                <a:gd name="connsiteX3885" fmla="*/ 2179294 w 12191948"/>
                <a:gd name="connsiteY3885" fmla="*/ 1693523 h 3134257"/>
                <a:gd name="connsiteX3886" fmla="*/ 3480974 w 12191948"/>
                <a:gd name="connsiteY3886" fmla="*/ 1689813 h 3134257"/>
                <a:gd name="connsiteX3887" fmla="*/ 3500930 w 12191948"/>
                <a:gd name="connsiteY3887" fmla="*/ 1694823 h 3134257"/>
                <a:gd name="connsiteX3888" fmla="*/ 3549306 w 12191948"/>
                <a:gd name="connsiteY3888" fmla="*/ 1704713 h 3134257"/>
                <a:gd name="connsiteX3889" fmla="*/ 3559705 w 12191948"/>
                <a:gd name="connsiteY3889" fmla="*/ 1702110 h 3134257"/>
                <a:gd name="connsiteX3890" fmla="*/ 3583893 w 12191948"/>
                <a:gd name="connsiteY3890" fmla="*/ 1703413 h 3134257"/>
                <a:gd name="connsiteX3891" fmla="*/ 3642430 w 12191948"/>
                <a:gd name="connsiteY3891" fmla="*/ 1709659 h 3134257"/>
                <a:gd name="connsiteX3892" fmla="*/ 3634207 w 12191948"/>
                <a:gd name="connsiteY3892" fmla="*/ 1705754 h 3134257"/>
                <a:gd name="connsiteX3893" fmla="*/ 3618968 w 12191948"/>
                <a:gd name="connsiteY3893" fmla="*/ 1700027 h 3134257"/>
                <a:gd name="connsiteX3894" fmla="*/ 3633963 w 12191948"/>
                <a:gd name="connsiteY3894" fmla="*/ 1700027 h 3134257"/>
                <a:gd name="connsiteX3895" fmla="*/ 3658151 w 12191948"/>
                <a:gd name="connsiteY3895" fmla="*/ 1705233 h 3134257"/>
                <a:gd name="connsiteX3896" fmla="*/ 3650411 w 12191948"/>
                <a:gd name="connsiteY3896" fmla="*/ 1710700 h 3134257"/>
                <a:gd name="connsiteX3897" fmla="*/ 3736521 w 12191948"/>
                <a:gd name="connsiteY3897" fmla="*/ 1724233 h 3134257"/>
                <a:gd name="connsiteX3898" fmla="*/ 3733136 w 12191948"/>
                <a:gd name="connsiteY3898" fmla="*/ 1717205 h 3134257"/>
                <a:gd name="connsiteX3899" fmla="*/ 3740391 w 12191948"/>
                <a:gd name="connsiteY3899" fmla="*/ 1707837 h 3134257"/>
                <a:gd name="connsiteX3900" fmla="*/ 3760950 w 12191948"/>
                <a:gd name="connsiteY3900" fmla="*/ 1716684 h 3134257"/>
                <a:gd name="connsiteX3901" fmla="*/ 3796992 w 12191948"/>
                <a:gd name="connsiteY3901" fmla="*/ 1730998 h 3134257"/>
                <a:gd name="connsiteX3902" fmla="*/ 3832306 w 12191948"/>
                <a:gd name="connsiteY3902" fmla="*/ 1745312 h 3134257"/>
                <a:gd name="connsiteX3903" fmla="*/ 3900032 w 12191948"/>
                <a:gd name="connsiteY3903" fmla="*/ 1752600 h 3134257"/>
                <a:gd name="connsiteX3904" fmla="*/ 3950585 w 12191948"/>
                <a:gd name="connsiteY3904" fmla="*/ 1752600 h 3134257"/>
                <a:gd name="connsiteX3905" fmla="*/ 3907531 w 12191948"/>
                <a:gd name="connsiteY3905" fmla="*/ 1728135 h 3134257"/>
                <a:gd name="connsiteX3906" fmla="*/ 3966791 w 12191948"/>
                <a:gd name="connsiteY3906" fmla="*/ 1723192 h 3134257"/>
                <a:gd name="connsiteX3907" fmla="*/ 4058465 w 12191948"/>
                <a:gd name="connsiteY3907" fmla="*/ 1746353 h 3134257"/>
                <a:gd name="connsiteX3908" fmla="*/ 4021458 w 12191948"/>
                <a:gd name="connsiteY3908" fmla="*/ 1729698 h 3134257"/>
                <a:gd name="connsiteX3909" fmla="*/ 4021458 w 12191948"/>
                <a:gd name="connsiteY3909" fmla="*/ 1715123 h 3134257"/>
                <a:gd name="connsiteX3910" fmla="*/ 4106115 w 12191948"/>
                <a:gd name="connsiteY3910" fmla="*/ 1741149 h 3134257"/>
                <a:gd name="connsiteX3911" fmla="*/ 4108294 w 12191948"/>
                <a:gd name="connsiteY3911" fmla="*/ 1759627 h 3134257"/>
                <a:gd name="connsiteX3912" fmla="*/ 4144574 w 12191948"/>
                <a:gd name="connsiteY3912" fmla="*/ 1777323 h 3134257"/>
                <a:gd name="connsiteX3913" fmla="*/ 4186419 w 12191948"/>
                <a:gd name="connsiteY3913" fmla="*/ 1790857 h 3134257"/>
                <a:gd name="connsiteX3914" fmla="*/ 4275672 w 12191948"/>
                <a:gd name="connsiteY3914" fmla="*/ 1828332 h 3134257"/>
                <a:gd name="connsiteX3915" fmla="*/ 4295749 w 12191948"/>
                <a:gd name="connsiteY3915" fmla="*/ 1832755 h 3134257"/>
                <a:gd name="connsiteX3916" fmla="*/ 4266000 w 12191948"/>
                <a:gd name="connsiteY3916" fmla="*/ 1839783 h 3134257"/>
                <a:gd name="connsiteX3917" fmla="*/ 4203593 w 12191948"/>
                <a:gd name="connsiteY3917" fmla="*/ 1823387 h 3134257"/>
                <a:gd name="connsiteX3918" fmla="*/ 4212301 w 12191948"/>
                <a:gd name="connsiteY3918" fmla="*/ 1844206 h 3134257"/>
                <a:gd name="connsiteX3919" fmla="*/ 4169489 w 12191948"/>
                <a:gd name="connsiteY3919" fmla="*/ 1829892 h 3134257"/>
                <a:gd name="connsiteX3920" fmla="*/ 4126918 w 12191948"/>
                <a:gd name="connsiteY3920" fmla="*/ 1815318 h 3134257"/>
                <a:gd name="connsiteX3921" fmla="*/ 4087249 w 12191948"/>
                <a:gd name="connsiteY3921" fmla="*/ 1839261 h 3134257"/>
                <a:gd name="connsiteX3922" fmla="*/ 4079024 w 12191948"/>
                <a:gd name="connsiteY3922" fmla="*/ 1844206 h 3134257"/>
                <a:gd name="connsiteX3923" fmla="*/ 4043467 w 12191948"/>
                <a:gd name="connsiteY3923" fmla="*/ 1834316 h 3134257"/>
                <a:gd name="connsiteX3924" fmla="*/ 4034518 w 12191948"/>
                <a:gd name="connsiteY3924" fmla="*/ 1812196 h 3134257"/>
                <a:gd name="connsiteX3925" fmla="*/ 4034518 w 12191948"/>
                <a:gd name="connsiteY3925" fmla="*/ 1800485 h 3134257"/>
                <a:gd name="connsiteX3926" fmla="*/ 4054110 w 12191948"/>
                <a:gd name="connsiteY3926" fmla="*/ 1767173 h 3134257"/>
                <a:gd name="connsiteX3927" fmla="*/ 3969453 w 12191948"/>
                <a:gd name="connsiteY3927" fmla="*/ 1757545 h 3134257"/>
                <a:gd name="connsiteX3928" fmla="*/ 4024119 w 12191948"/>
                <a:gd name="connsiteY3928" fmla="*/ 1783570 h 3134257"/>
                <a:gd name="connsiteX3929" fmla="*/ 4001381 w 12191948"/>
                <a:gd name="connsiteY3929" fmla="*/ 1814536 h 3134257"/>
                <a:gd name="connsiteX3930" fmla="*/ 3977193 w 12191948"/>
                <a:gd name="connsiteY3930" fmla="*/ 1814536 h 3134257"/>
                <a:gd name="connsiteX3931" fmla="*/ 3950829 w 12191948"/>
                <a:gd name="connsiteY3931" fmla="*/ 1792939 h 3134257"/>
                <a:gd name="connsiteX3932" fmla="*/ 3941395 w 12191948"/>
                <a:gd name="connsiteY3932" fmla="*/ 1776020 h 3134257"/>
                <a:gd name="connsiteX3933" fmla="*/ 3914063 w 12191948"/>
                <a:gd name="connsiteY3933" fmla="*/ 1788512 h 3134257"/>
                <a:gd name="connsiteX3934" fmla="*/ 3933654 w 12191948"/>
                <a:gd name="connsiteY3934" fmla="*/ 1802567 h 3134257"/>
                <a:gd name="connsiteX3935" fmla="*/ 3871492 w 12191948"/>
                <a:gd name="connsiteY3935" fmla="*/ 1793198 h 3134257"/>
                <a:gd name="connsiteX3936" fmla="*/ 3779092 w 12191948"/>
                <a:gd name="connsiteY3936" fmla="*/ 1779924 h 3134257"/>
                <a:gd name="connsiteX3937" fmla="*/ 3779092 w 12191948"/>
                <a:gd name="connsiteY3937" fmla="*/ 1791375 h 3134257"/>
                <a:gd name="connsiteX3938" fmla="*/ 3837387 w 12191948"/>
                <a:gd name="connsiteY3938" fmla="*/ 1803867 h 3134257"/>
                <a:gd name="connsiteX3939" fmla="*/ 3863508 w 12191948"/>
                <a:gd name="connsiteY3939" fmla="*/ 1820004 h 3134257"/>
                <a:gd name="connsiteX3940" fmla="*/ 3900032 w 12191948"/>
                <a:gd name="connsiteY3940" fmla="*/ 1822606 h 3134257"/>
                <a:gd name="connsiteX3941" fmla="*/ 3895195 w 12191948"/>
                <a:gd name="connsiteY3941" fmla="*/ 1819483 h 3134257"/>
                <a:gd name="connsiteX3942" fmla="*/ 3898824 w 12191948"/>
                <a:gd name="connsiteY3942" fmla="*/ 1808032 h 3134257"/>
                <a:gd name="connsiteX3943" fmla="*/ 3921077 w 12191948"/>
                <a:gd name="connsiteY3943" fmla="*/ 1821304 h 3134257"/>
                <a:gd name="connsiteX3944" fmla="*/ 3921077 w 12191948"/>
                <a:gd name="connsiteY3944" fmla="*/ 1827292 h 3134257"/>
                <a:gd name="connsiteX3945" fmla="*/ 3912128 w 12191948"/>
                <a:gd name="connsiteY3945" fmla="*/ 1857740 h 3134257"/>
                <a:gd name="connsiteX3946" fmla="*/ 3896768 w 12191948"/>
                <a:gd name="connsiteY3946" fmla="*/ 1862035 h 3134257"/>
                <a:gd name="connsiteX3947" fmla="*/ 3871269 w 12191948"/>
                <a:gd name="connsiteY3947" fmla="*/ 1855586 h 3134257"/>
                <a:gd name="connsiteX3948" fmla="*/ 3856735 w 12191948"/>
                <a:gd name="connsiteY3948" fmla="*/ 1867890 h 3134257"/>
                <a:gd name="connsiteX3949" fmla="*/ 3837143 w 12191948"/>
                <a:gd name="connsiteY3949" fmla="*/ 1865546 h 3134257"/>
                <a:gd name="connsiteX3950" fmla="*/ 3830856 w 12191948"/>
                <a:gd name="connsiteY3950" fmla="*/ 1862944 h 3134257"/>
                <a:gd name="connsiteX3951" fmla="*/ 3834726 w 12191948"/>
                <a:gd name="connsiteY3951" fmla="*/ 1856177 h 3134257"/>
                <a:gd name="connsiteX3952" fmla="*/ 3832306 w 12191948"/>
                <a:gd name="connsiteY3952" fmla="*/ 1854877 h 3134257"/>
                <a:gd name="connsiteX3953" fmla="*/ 3870519 w 12191948"/>
                <a:gd name="connsiteY3953" fmla="*/ 1855384 h 3134257"/>
                <a:gd name="connsiteX3954" fmla="*/ 3869798 w 12191948"/>
                <a:gd name="connsiteY3954" fmla="*/ 1853575 h 3134257"/>
                <a:gd name="connsiteX3955" fmla="*/ 3862784 w 12191948"/>
                <a:gd name="connsiteY3955" fmla="*/ 1842124 h 3134257"/>
                <a:gd name="connsiteX3956" fmla="*/ 3825292 w 12191948"/>
                <a:gd name="connsiteY3956" fmla="*/ 1816100 h 3134257"/>
                <a:gd name="connsiteX3957" fmla="*/ 3727330 w 12191948"/>
                <a:gd name="connsiteY3957" fmla="*/ 1793198 h 3134257"/>
                <a:gd name="connsiteX3958" fmla="*/ 3717655 w 12191948"/>
                <a:gd name="connsiteY3958" fmla="*/ 1786951 h 3134257"/>
                <a:gd name="connsiteX3959" fmla="*/ 3725395 w 12191948"/>
                <a:gd name="connsiteY3959" fmla="*/ 1771596 h 3134257"/>
                <a:gd name="connsiteX3960" fmla="*/ 3680404 w 12191948"/>
                <a:gd name="connsiteY3960" fmla="*/ 1767173 h 3134257"/>
                <a:gd name="connsiteX3961" fmla="*/ 3629126 w 12191948"/>
                <a:gd name="connsiteY3961" fmla="*/ 1744791 h 3134257"/>
                <a:gd name="connsiteX3962" fmla="*/ 3612678 w 12191948"/>
                <a:gd name="connsiteY3962" fmla="*/ 1753641 h 3134257"/>
                <a:gd name="connsiteX3963" fmla="*/ 3571318 w 12191948"/>
                <a:gd name="connsiteY3963" fmla="*/ 1753641 h 3134257"/>
                <a:gd name="connsiteX3964" fmla="*/ 3421349 w 12191948"/>
                <a:gd name="connsiteY3964" fmla="*/ 1706536 h 3134257"/>
                <a:gd name="connsiteX3965" fmla="*/ 3469726 w 12191948"/>
                <a:gd name="connsiteY3965" fmla="*/ 1692223 h 3134257"/>
                <a:gd name="connsiteX3966" fmla="*/ 3480974 w 12191948"/>
                <a:gd name="connsiteY3966" fmla="*/ 1689813 h 3134257"/>
                <a:gd name="connsiteX3967" fmla="*/ 8776331 w 12191948"/>
                <a:gd name="connsiteY3967" fmla="*/ 1689219 h 3134257"/>
                <a:gd name="connsiteX3968" fmla="*/ 8794731 w 12191948"/>
                <a:gd name="connsiteY3968" fmla="*/ 1697166 h 3134257"/>
                <a:gd name="connsiteX3969" fmla="*/ 8795942 w 12191948"/>
                <a:gd name="connsiteY3969" fmla="*/ 1697166 h 3134257"/>
                <a:gd name="connsiteX3970" fmla="*/ 8795942 w 12191948"/>
                <a:gd name="connsiteY3970" fmla="*/ 1708617 h 3134257"/>
                <a:gd name="connsiteX3971" fmla="*/ 8771754 w 12191948"/>
                <a:gd name="connsiteY3971" fmla="*/ 1702892 h 3134257"/>
                <a:gd name="connsiteX3972" fmla="*/ 8756515 w 12191948"/>
                <a:gd name="connsiteY3972" fmla="*/ 1689880 h 3134257"/>
                <a:gd name="connsiteX3973" fmla="*/ 8776331 w 12191948"/>
                <a:gd name="connsiteY3973" fmla="*/ 1689219 h 3134257"/>
                <a:gd name="connsiteX3974" fmla="*/ 9034194 w 12191948"/>
                <a:gd name="connsiteY3974" fmla="*/ 1684413 h 3134257"/>
                <a:gd name="connsiteX3975" fmla="*/ 9093696 w 12191948"/>
                <a:gd name="connsiteY3975" fmla="*/ 1686494 h 3134257"/>
                <a:gd name="connsiteX3976" fmla="*/ 9106032 w 12191948"/>
                <a:gd name="connsiteY3976" fmla="*/ 1706014 h 3134257"/>
                <a:gd name="connsiteX3977" fmla="*/ 9102403 w 12191948"/>
                <a:gd name="connsiteY3977" fmla="*/ 1710438 h 3134257"/>
                <a:gd name="connsiteX3978" fmla="*/ 9082571 w 12191948"/>
                <a:gd name="connsiteY3978" fmla="*/ 1708355 h 3134257"/>
                <a:gd name="connsiteX3979" fmla="*/ 9082812 w 12191948"/>
                <a:gd name="connsiteY3979" fmla="*/ 1707055 h 3134257"/>
                <a:gd name="connsiteX3980" fmla="*/ 9034194 w 12191948"/>
                <a:gd name="connsiteY3980" fmla="*/ 1684413 h 3134257"/>
                <a:gd name="connsiteX3981" fmla="*/ 2397228 w 12191948"/>
                <a:gd name="connsiteY3981" fmla="*/ 1682917 h 3134257"/>
                <a:gd name="connsiteX3982" fmla="*/ 2425771 w 12191948"/>
                <a:gd name="connsiteY3982" fmla="*/ 1687798 h 3134257"/>
                <a:gd name="connsiteX3983" fmla="*/ 2516715 w 12191948"/>
                <a:gd name="connsiteY3983" fmla="*/ 1726053 h 3134257"/>
                <a:gd name="connsiteX3984" fmla="*/ 2471968 w 12191948"/>
                <a:gd name="connsiteY3984" fmla="*/ 1738807 h 3134257"/>
                <a:gd name="connsiteX3985" fmla="*/ 2444395 w 12191948"/>
                <a:gd name="connsiteY3985" fmla="*/ 1709659 h 3134257"/>
                <a:gd name="connsiteX3986" fmla="*/ 2406661 w 12191948"/>
                <a:gd name="connsiteY3986" fmla="*/ 1702110 h 3134257"/>
                <a:gd name="connsiteX3987" fmla="*/ 2368687 w 12191948"/>
                <a:gd name="connsiteY3987" fmla="*/ 1687798 h 3134257"/>
                <a:gd name="connsiteX3988" fmla="*/ 2397228 w 12191948"/>
                <a:gd name="connsiteY3988" fmla="*/ 1682917 h 3134257"/>
                <a:gd name="connsiteX3989" fmla="*/ 8147217 w 12191948"/>
                <a:gd name="connsiteY3989" fmla="*/ 1682852 h 3134257"/>
                <a:gd name="connsiteX3990" fmla="*/ 8163182 w 12191948"/>
                <a:gd name="connsiteY3990" fmla="*/ 1687537 h 3134257"/>
                <a:gd name="connsiteX3991" fmla="*/ 8157133 w 12191948"/>
                <a:gd name="connsiteY3991" fmla="*/ 1694044 h 3134257"/>
                <a:gd name="connsiteX3992" fmla="*/ 8157133 w 12191948"/>
                <a:gd name="connsiteY3992" fmla="*/ 1694303 h 3134257"/>
                <a:gd name="connsiteX3993" fmla="*/ 8143588 w 12191948"/>
                <a:gd name="connsiteY3993" fmla="*/ 1693523 h 3134257"/>
                <a:gd name="connsiteX3994" fmla="*/ 2201062 w 12191948"/>
                <a:gd name="connsiteY3994" fmla="*/ 1680511 h 3134257"/>
                <a:gd name="connsiteX3995" fmla="*/ 2205658 w 12191948"/>
                <a:gd name="connsiteY3995" fmla="*/ 1683113 h 3134257"/>
                <a:gd name="connsiteX3996" fmla="*/ 2202755 w 12191948"/>
                <a:gd name="connsiteY3996" fmla="*/ 1684935 h 3134257"/>
                <a:gd name="connsiteX3997" fmla="*/ 2195015 w 12191948"/>
                <a:gd name="connsiteY3997" fmla="*/ 1680511 h 3134257"/>
                <a:gd name="connsiteX3998" fmla="*/ 2201062 w 12191948"/>
                <a:gd name="connsiteY3998" fmla="*/ 1680511 h 3134257"/>
                <a:gd name="connsiteX3999" fmla="*/ 5265177 w 12191948"/>
                <a:gd name="connsiteY3999" fmla="*/ 1679632 h 3134257"/>
                <a:gd name="connsiteX4000" fmla="*/ 5305117 w 12191948"/>
                <a:gd name="connsiteY4000" fmla="*/ 1692482 h 3134257"/>
                <a:gd name="connsiteX4001" fmla="*/ 5243195 w 12191948"/>
                <a:gd name="connsiteY4001" fmla="*/ 1684935 h 3134257"/>
                <a:gd name="connsiteX4002" fmla="*/ 5265177 w 12191948"/>
                <a:gd name="connsiteY4002" fmla="*/ 1679632 h 3134257"/>
                <a:gd name="connsiteX4003" fmla="*/ 9313323 w 12191948"/>
                <a:gd name="connsiteY4003" fmla="*/ 1679208 h 3134257"/>
                <a:gd name="connsiteX4004" fmla="*/ 9356862 w 12191948"/>
                <a:gd name="connsiteY4004" fmla="*/ 1686758 h 3134257"/>
                <a:gd name="connsiteX4005" fmla="*/ 9345495 w 12191948"/>
                <a:gd name="connsiteY4005" fmla="*/ 1693523 h 3134257"/>
                <a:gd name="connsiteX4006" fmla="*/ 9297119 w 12191948"/>
                <a:gd name="connsiteY4006" fmla="*/ 1690659 h 3134257"/>
                <a:gd name="connsiteX4007" fmla="*/ 9280671 w 12191948"/>
                <a:gd name="connsiteY4007" fmla="*/ 1682072 h 3134257"/>
                <a:gd name="connsiteX4008" fmla="*/ 3144397 w 12191948"/>
                <a:gd name="connsiteY4008" fmla="*/ 1678948 h 3134257"/>
                <a:gd name="connsiteX4009" fmla="*/ 3155039 w 12191948"/>
                <a:gd name="connsiteY4009" fmla="*/ 1702631 h 3134257"/>
                <a:gd name="connsiteX4010" fmla="*/ 3194466 w 12191948"/>
                <a:gd name="connsiteY4010" fmla="*/ 1720068 h 3134257"/>
                <a:gd name="connsiteX4011" fmla="*/ 3151169 w 12191948"/>
                <a:gd name="connsiteY4011" fmla="*/ 1718765 h 3134257"/>
                <a:gd name="connsiteX4012" fmla="*/ 3147784 w 12191948"/>
                <a:gd name="connsiteY4012" fmla="*/ 1700809 h 3134257"/>
                <a:gd name="connsiteX4013" fmla="*/ 3099408 w 12191948"/>
                <a:gd name="connsiteY4013" fmla="*/ 1680511 h 3134257"/>
                <a:gd name="connsiteX4014" fmla="*/ 1794946 w 12191948"/>
                <a:gd name="connsiteY4014" fmla="*/ 1678688 h 3134257"/>
                <a:gd name="connsiteX4015" fmla="*/ 1806071 w 12191948"/>
                <a:gd name="connsiteY4015" fmla="*/ 1682593 h 3134257"/>
                <a:gd name="connsiteX4016" fmla="*/ 1814052 w 12191948"/>
                <a:gd name="connsiteY4016" fmla="*/ 1688058 h 3134257"/>
                <a:gd name="connsiteX4017" fmla="*/ 1804618 w 12191948"/>
                <a:gd name="connsiteY4017" fmla="*/ 1689618 h 3134257"/>
                <a:gd name="connsiteX4018" fmla="*/ 1795187 w 12191948"/>
                <a:gd name="connsiteY4018" fmla="*/ 1684413 h 3134257"/>
                <a:gd name="connsiteX4019" fmla="*/ 1794461 w 12191948"/>
                <a:gd name="connsiteY4019" fmla="*/ 1686758 h 3134257"/>
                <a:gd name="connsiteX4020" fmla="*/ 1794946 w 12191948"/>
                <a:gd name="connsiteY4020" fmla="*/ 1678688 h 3134257"/>
                <a:gd name="connsiteX4021" fmla="*/ 1877909 w 12191948"/>
                <a:gd name="connsiteY4021" fmla="*/ 1676348 h 3134257"/>
                <a:gd name="connsiteX4022" fmla="*/ 1913951 w 12191948"/>
                <a:gd name="connsiteY4022" fmla="*/ 1682072 h 3134257"/>
                <a:gd name="connsiteX4023" fmla="*/ 1922174 w 12191948"/>
                <a:gd name="connsiteY4023" fmla="*/ 1698727 h 3134257"/>
                <a:gd name="connsiteX4024" fmla="*/ 1921447 w 12191948"/>
                <a:gd name="connsiteY4024" fmla="*/ 1701069 h 3134257"/>
                <a:gd name="connsiteX4025" fmla="*/ 1847192 w 12191948"/>
                <a:gd name="connsiteY4025" fmla="*/ 1683894 h 3134257"/>
                <a:gd name="connsiteX4026" fmla="*/ 8493108 w 12191948"/>
                <a:gd name="connsiteY4026" fmla="*/ 1676086 h 3134257"/>
                <a:gd name="connsiteX4027" fmla="*/ 8510764 w 12191948"/>
                <a:gd name="connsiteY4027" fmla="*/ 1677388 h 3134257"/>
                <a:gd name="connsiteX4028" fmla="*/ 8517778 w 12191948"/>
                <a:gd name="connsiteY4028" fmla="*/ 1684935 h 3134257"/>
                <a:gd name="connsiteX4029" fmla="*/ 8517052 w 12191948"/>
                <a:gd name="connsiteY4029" fmla="*/ 1684935 h 3134257"/>
                <a:gd name="connsiteX4030" fmla="*/ 8500121 w 12191948"/>
                <a:gd name="connsiteY4030" fmla="*/ 1685453 h 3134257"/>
                <a:gd name="connsiteX4031" fmla="*/ 3408048 w 12191948"/>
                <a:gd name="connsiteY4031" fmla="*/ 1675566 h 3134257"/>
                <a:gd name="connsiteX4032" fmla="*/ 3429090 w 12191948"/>
                <a:gd name="connsiteY4032" fmla="*/ 1681031 h 3134257"/>
                <a:gd name="connsiteX4033" fmla="*/ 3433203 w 12191948"/>
                <a:gd name="connsiteY4033" fmla="*/ 1693262 h 3134257"/>
                <a:gd name="connsiteX4034" fmla="*/ 3404901 w 12191948"/>
                <a:gd name="connsiteY4034" fmla="*/ 1681031 h 3134257"/>
                <a:gd name="connsiteX4035" fmla="*/ 3408774 w 12191948"/>
                <a:gd name="connsiteY4035" fmla="*/ 1676607 h 3134257"/>
                <a:gd name="connsiteX4036" fmla="*/ 8667985 w 12191948"/>
                <a:gd name="connsiteY4036" fmla="*/ 1675043 h 3134257"/>
                <a:gd name="connsiteX4037" fmla="*/ 8680807 w 12191948"/>
                <a:gd name="connsiteY4037" fmla="*/ 1683634 h 3134257"/>
                <a:gd name="connsiteX4038" fmla="*/ 8682648 w 12191948"/>
                <a:gd name="connsiteY4038" fmla="*/ 1694529 h 3134257"/>
                <a:gd name="connsiteX4039" fmla="*/ 8682742 w 12191948"/>
                <a:gd name="connsiteY4039" fmla="*/ 1694563 h 3134257"/>
                <a:gd name="connsiteX4040" fmla="*/ 8682742 w 12191948"/>
                <a:gd name="connsiteY4040" fmla="*/ 1695085 h 3134257"/>
                <a:gd name="connsiteX4041" fmla="*/ 8682648 w 12191948"/>
                <a:gd name="connsiteY4041" fmla="*/ 1694529 h 3134257"/>
                <a:gd name="connsiteX4042" fmla="*/ 8652264 w 12191948"/>
                <a:gd name="connsiteY4042" fmla="*/ 1683372 h 3134257"/>
                <a:gd name="connsiteX4043" fmla="*/ 8650814 w 12191948"/>
                <a:gd name="connsiteY4043" fmla="*/ 1675043 h 3134257"/>
                <a:gd name="connsiteX4044" fmla="*/ 8667985 w 12191948"/>
                <a:gd name="connsiteY4044" fmla="*/ 1675043 h 3134257"/>
                <a:gd name="connsiteX4045" fmla="*/ 8788685 w 12191948"/>
                <a:gd name="connsiteY4045" fmla="*/ 1674784 h 3134257"/>
                <a:gd name="connsiteX4046" fmla="*/ 8788685 w 12191948"/>
                <a:gd name="connsiteY4046" fmla="*/ 1679208 h 3134257"/>
                <a:gd name="connsiteX4047" fmla="*/ 8775865 w 12191948"/>
                <a:gd name="connsiteY4047" fmla="*/ 1676607 h 3134257"/>
                <a:gd name="connsiteX4048" fmla="*/ 8776107 w 12191948"/>
                <a:gd name="connsiteY4048" fmla="*/ 1676607 h 3134257"/>
                <a:gd name="connsiteX4049" fmla="*/ 8776348 w 12191948"/>
                <a:gd name="connsiteY4049" fmla="*/ 1674784 h 3134257"/>
                <a:gd name="connsiteX4050" fmla="*/ 8862701 w 12191948"/>
                <a:gd name="connsiteY4050" fmla="*/ 1674525 h 3134257"/>
                <a:gd name="connsiteX4051" fmla="*/ 8902611 w 12191948"/>
                <a:gd name="connsiteY4051" fmla="*/ 1684676 h 3134257"/>
                <a:gd name="connsiteX4052" fmla="*/ 8890275 w 12191948"/>
                <a:gd name="connsiteY4052" fmla="*/ 1705233 h 3134257"/>
                <a:gd name="connsiteX4053" fmla="*/ 2158734 w 12191948"/>
                <a:gd name="connsiteY4053" fmla="*/ 1674264 h 3134257"/>
                <a:gd name="connsiteX4054" fmla="*/ 2159458 w 12191948"/>
                <a:gd name="connsiteY4054" fmla="*/ 1675307 h 3134257"/>
                <a:gd name="connsiteX4055" fmla="*/ 2155347 w 12191948"/>
                <a:gd name="connsiteY4055" fmla="*/ 1676866 h 3134257"/>
                <a:gd name="connsiteX4056" fmla="*/ 2147607 w 12191948"/>
                <a:gd name="connsiteY4056" fmla="*/ 1674264 h 3134257"/>
                <a:gd name="connsiteX4057" fmla="*/ 9708799 w 12191948"/>
                <a:gd name="connsiteY4057" fmla="*/ 1672962 h 3134257"/>
                <a:gd name="connsiteX4058" fmla="*/ 9719442 w 12191948"/>
                <a:gd name="connsiteY4058" fmla="*/ 1674525 h 3134257"/>
                <a:gd name="connsiteX4059" fmla="*/ 9717265 w 12191948"/>
                <a:gd name="connsiteY4059" fmla="*/ 1676866 h 3134257"/>
                <a:gd name="connsiteX4060" fmla="*/ 9710734 w 12191948"/>
                <a:gd name="connsiteY4060" fmla="*/ 1676866 h 3134257"/>
                <a:gd name="connsiteX4061" fmla="*/ 9708799 w 12191948"/>
                <a:gd name="connsiteY4061" fmla="*/ 1676086 h 3134257"/>
                <a:gd name="connsiteX4062" fmla="*/ 9708799 w 12191948"/>
                <a:gd name="connsiteY4062" fmla="*/ 1672962 h 3134257"/>
                <a:gd name="connsiteX4063" fmla="*/ 1747052 w 12191948"/>
                <a:gd name="connsiteY4063" fmla="*/ 1672443 h 3134257"/>
                <a:gd name="connsiteX4064" fmla="*/ 1773901 w 12191948"/>
                <a:gd name="connsiteY4064" fmla="*/ 1673743 h 3134257"/>
                <a:gd name="connsiteX4065" fmla="*/ 1750440 w 12191948"/>
                <a:gd name="connsiteY4065" fmla="*/ 1675825 h 3134257"/>
                <a:gd name="connsiteX4066" fmla="*/ 8609211 w 12191948"/>
                <a:gd name="connsiteY4066" fmla="*/ 1671921 h 3134257"/>
                <a:gd name="connsiteX4067" fmla="*/ 8633155 w 12191948"/>
                <a:gd name="connsiteY4067" fmla="*/ 1677648 h 3134257"/>
                <a:gd name="connsiteX4068" fmla="*/ 8628561 w 12191948"/>
                <a:gd name="connsiteY4068" fmla="*/ 1687276 h 3134257"/>
                <a:gd name="connsiteX4069" fmla="*/ 8609934 w 12191948"/>
                <a:gd name="connsiteY4069" fmla="*/ 1683113 h 3134257"/>
                <a:gd name="connsiteX4070" fmla="*/ 8609934 w 12191948"/>
                <a:gd name="connsiteY4070" fmla="*/ 1672443 h 3134257"/>
                <a:gd name="connsiteX4071" fmla="*/ 2259357 w 12191948"/>
                <a:gd name="connsiteY4071" fmla="*/ 1671662 h 3134257"/>
                <a:gd name="connsiteX4072" fmla="*/ 2303378 w 12191948"/>
                <a:gd name="connsiteY4072" fmla="*/ 1677648 h 3134257"/>
                <a:gd name="connsiteX4073" fmla="*/ 2320552 w 12191948"/>
                <a:gd name="connsiteY4073" fmla="*/ 1675566 h 3134257"/>
                <a:gd name="connsiteX4074" fmla="*/ 2327325 w 12191948"/>
                <a:gd name="connsiteY4074" fmla="*/ 1677388 h 3134257"/>
                <a:gd name="connsiteX4075" fmla="*/ 2328533 w 12191948"/>
                <a:gd name="connsiteY4075" fmla="*/ 1682593 h 3134257"/>
                <a:gd name="connsiteX4076" fmla="*/ 2304345 w 12191948"/>
                <a:gd name="connsiteY4076" fmla="*/ 1682593 h 3134257"/>
                <a:gd name="connsiteX4077" fmla="*/ 2299993 w 12191948"/>
                <a:gd name="connsiteY4077" fmla="*/ 1691700 h 3134257"/>
                <a:gd name="connsiteX4078" fmla="*/ 2326357 w 12191948"/>
                <a:gd name="connsiteY4078" fmla="*/ 1713823 h 3134257"/>
                <a:gd name="connsiteX4079" fmla="*/ 2296123 w 12191948"/>
                <a:gd name="connsiteY4079" fmla="*/ 1710438 h 3134257"/>
                <a:gd name="connsiteX4080" fmla="*/ 2296123 w 12191948"/>
                <a:gd name="connsiteY4080" fmla="*/ 1712782 h 3134257"/>
                <a:gd name="connsiteX4081" fmla="*/ 2293613 w 12191948"/>
                <a:gd name="connsiteY4081" fmla="*/ 1709542 h 3134257"/>
                <a:gd name="connsiteX4082" fmla="*/ 2278463 w 12191948"/>
                <a:gd name="connsiteY4082" fmla="*/ 1702110 h 3134257"/>
                <a:gd name="connsiteX4083" fmla="*/ 2259357 w 12191948"/>
                <a:gd name="connsiteY4083" fmla="*/ 1671662 h 3134257"/>
                <a:gd name="connsiteX4084" fmla="*/ 12149377 w 12191948"/>
                <a:gd name="connsiteY4084" fmla="*/ 1671662 h 3134257"/>
                <a:gd name="connsiteX4085" fmla="*/ 12172113 w 12191948"/>
                <a:gd name="connsiteY4085" fmla="*/ 1673484 h 3134257"/>
                <a:gd name="connsiteX4086" fmla="*/ 12165099 w 12191948"/>
                <a:gd name="connsiteY4086" fmla="*/ 1680511 h 3134257"/>
                <a:gd name="connsiteX4087" fmla="*/ 12165099 w 12191948"/>
                <a:gd name="connsiteY4087" fmla="*/ 1681031 h 3134257"/>
                <a:gd name="connsiteX4088" fmla="*/ 12144055 w 12191948"/>
                <a:gd name="connsiteY4088" fmla="*/ 1675307 h 3134257"/>
                <a:gd name="connsiteX4089" fmla="*/ 12149377 w 12191948"/>
                <a:gd name="connsiteY4089" fmla="*/ 1671662 h 3134257"/>
                <a:gd name="connsiteX4090" fmla="*/ 1782124 w 12191948"/>
                <a:gd name="connsiteY4090" fmla="*/ 1670621 h 3134257"/>
                <a:gd name="connsiteX4091" fmla="*/ 1787339 w 12191948"/>
                <a:gd name="connsiteY4091" fmla="*/ 1673681 h 3134257"/>
                <a:gd name="connsiteX4092" fmla="*/ 1791891 w 12191948"/>
                <a:gd name="connsiteY4092" fmla="*/ 1674231 h 3134257"/>
                <a:gd name="connsiteX4093" fmla="*/ 1792767 w 12191948"/>
                <a:gd name="connsiteY4093" fmla="*/ 1676866 h 3134257"/>
                <a:gd name="connsiteX4094" fmla="*/ 1787339 w 12191948"/>
                <a:gd name="connsiteY4094" fmla="*/ 1673681 h 3134257"/>
                <a:gd name="connsiteX4095" fmla="*/ 1781400 w 12191948"/>
                <a:gd name="connsiteY4095" fmla="*/ 1672962 h 3134257"/>
                <a:gd name="connsiteX4096" fmla="*/ 11409222 w 12191948"/>
                <a:gd name="connsiteY4096" fmla="*/ 1670101 h 3134257"/>
                <a:gd name="connsiteX4097" fmla="*/ 11487348 w 12191948"/>
                <a:gd name="connsiteY4097" fmla="*/ 1714082 h 3134257"/>
                <a:gd name="connsiteX4098" fmla="*/ 11542740 w 12191948"/>
                <a:gd name="connsiteY4098" fmla="*/ 1748176 h 3134257"/>
                <a:gd name="connsiteX4099" fmla="*/ 11575877 w 12191948"/>
                <a:gd name="connsiteY4099" fmla="*/ 1754941 h 3134257"/>
                <a:gd name="connsiteX4100" fmla="*/ 11580474 w 12191948"/>
                <a:gd name="connsiteY4100" fmla="*/ 1741149 h 3134257"/>
                <a:gd name="connsiteX4101" fmla="*/ 11563541 w 12191948"/>
                <a:gd name="connsiteY4101" fmla="*/ 1732039 h 3134257"/>
                <a:gd name="connsiteX4102" fmla="*/ 11539353 w 12191948"/>
                <a:gd name="connsiteY4102" fmla="*/ 1717465 h 3134257"/>
                <a:gd name="connsiteX4103" fmla="*/ 11613611 w 12191948"/>
                <a:gd name="connsiteY4103" fmla="*/ 1740626 h 3134257"/>
                <a:gd name="connsiteX4104" fmla="*/ 11670936 w 12191948"/>
                <a:gd name="connsiteY4104" fmla="*/ 1770816 h 3134257"/>
                <a:gd name="connsiteX4105" fmla="*/ 11698026 w 12191948"/>
                <a:gd name="connsiteY4105" fmla="*/ 1782006 h 3134257"/>
                <a:gd name="connsiteX4106" fmla="*/ 11703349 w 12191948"/>
                <a:gd name="connsiteY4106" fmla="*/ 1782006 h 3134257"/>
                <a:gd name="connsiteX4107" fmla="*/ 11703349 w 12191948"/>
                <a:gd name="connsiteY4107" fmla="*/ 1783829 h 3134257"/>
                <a:gd name="connsiteX4108" fmla="*/ 11698026 w 12191948"/>
                <a:gd name="connsiteY4108" fmla="*/ 1783829 h 3134257"/>
                <a:gd name="connsiteX4109" fmla="*/ 11689077 w 12191948"/>
                <a:gd name="connsiteY4109" fmla="*/ 1793716 h 3134257"/>
                <a:gd name="connsiteX4110" fmla="*/ 11654973 w 12191948"/>
                <a:gd name="connsiteY4110" fmla="*/ 1792157 h 3134257"/>
                <a:gd name="connsiteX4111" fmla="*/ 11602000 w 12191948"/>
                <a:gd name="connsiteY4111" fmla="*/ 1778102 h 3134257"/>
                <a:gd name="connsiteX4112" fmla="*/ 11558703 w 12191948"/>
                <a:gd name="connsiteY4112" fmla="*/ 1770037 h 3134257"/>
                <a:gd name="connsiteX4113" fmla="*/ 11559188 w 12191948"/>
                <a:gd name="connsiteY4113" fmla="*/ 1770037 h 3134257"/>
                <a:gd name="connsiteX4114" fmla="*/ 11496055 w 12191948"/>
                <a:gd name="connsiteY4114" fmla="*/ 1755200 h 3134257"/>
                <a:gd name="connsiteX4115" fmla="*/ 11482754 w 12191948"/>
                <a:gd name="connsiteY4115" fmla="*/ 1736463 h 3134257"/>
                <a:gd name="connsiteX4116" fmla="*/ 11454452 w 12191948"/>
                <a:gd name="connsiteY4116" fmla="*/ 1727094 h 3134257"/>
                <a:gd name="connsiteX4117" fmla="*/ 11407528 w 12191948"/>
                <a:gd name="connsiteY4117" fmla="*/ 1695604 h 3134257"/>
                <a:gd name="connsiteX4118" fmla="*/ 11398821 w 12191948"/>
                <a:gd name="connsiteY4118" fmla="*/ 1678429 h 3134257"/>
                <a:gd name="connsiteX4119" fmla="*/ 11409222 w 12191948"/>
                <a:gd name="connsiteY4119" fmla="*/ 1670101 h 3134257"/>
                <a:gd name="connsiteX4120" fmla="*/ 1867266 w 12191948"/>
                <a:gd name="connsiteY4120" fmla="*/ 1669839 h 3134257"/>
                <a:gd name="connsiteX4121" fmla="*/ 1879120 w 12191948"/>
                <a:gd name="connsiteY4121" fmla="*/ 1671142 h 3134257"/>
                <a:gd name="connsiteX4122" fmla="*/ 1878153 w 12191948"/>
                <a:gd name="connsiteY4122" fmla="*/ 1673484 h 3134257"/>
                <a:gd name="connsiteX4123" fmla="*/ 1876459 w 12191948"/>
                <a:gd name="connsiteY4123" fmla="*/ 1675566 h 3134257"/>
                <a:gd name="connsiteX4124" fmla="*/ 2369411 w 12191948"/>
                <a:gd name="connsiteY4124" fmla="*/ 1668278 h 3134257"/>
                <a:gd name="connsiteX4125" fmla="*/ 2368928 w 12191948"/>
                <a:gd name="connsiteY4125" fmla="*/ 1669839 h 3134257"/>
                <a:gd name="connsiteX4126" fmla="*/ 2368202 w 12191948"/>
                <a:gd name="connsiteY4126" fmla="*/ 1670880 h 3134257"/>
                <a:gd name="connsiteX4127" fmla="*/ 2368202 w 12191948"/>
                <a:gd name="connsiteY4127" fmla="*/ 1668278 h 3134257"/>
                <a:gd name="connsiteX4128" fmla="*/ 3728780 w 12191948"/>
                <a:gd name="connsiteY4128" fmla="*/ 1667757 h 3134257"/>
                <a:gd name="connsiteX4129" fmla="*/ 3770384 w 12191948"/>
                <a:gd name="connsiteY4129" fmla="*/ 1677907 h 3134257"/>
                <a:gd name="connsiteX4130" fmla="*/ 3799168 w 12191948"/>
                <a:gd name="connsiteY4130" fmla="*/ 1682331 h 3134257"/>
                <a:gd name="connsiteX4131" fmla="*/ 3808359 w 12191948"/>
                <a:gd name="connsiteY4131" fmla="*/ 1688317 h 3134257"/>
                <a:gd name="connsiteX4132" fmla="*/ 3797716 w 12191948"/>
                <a:gd name="connsiteY4132" fmla="*/ 1692741 h 3134257"/>
                <a:gd name="connsiteX4133" fmla="*/ 3771110 w 12191948"/>
                <a:gd name="connsiteY4133" fmla="*/ 1683634 h 3134257"/>
                <a:gd name="connsiteX4134" fmla="*/ 3729265 w 12191948"/>
                <a:gd name="connsiteY4134" fmla="*/ 1677125 h 3134257"/>
                <a:gd name="connsiteX4135" fmla="*/ 3721284 w 12191948"/>
                <a:gd name="connsiteY4135" fmla="*/ 1670880 h 3134257"/>
                <a:gd name="connsiteX4136" fmla="*/ 3720558 w 12191948"/>
                <a:gd name="connsiteY4136" fmla="*/ 1669839 h 3134257"/>
                <a:gd name="connsiteX4137" fmla="*/ 3728780 w 12191948"/>
                <a:gd name="connsiteY4137" fmla="*/ 1667757 h 3134257"/>
                <a:gd name="connsiteX4138" fmla="*/ 2948985 w 12191948"/>
                <a:gd name="connsiteY4138" fmla="*/ 1667457 h 3134257"/>
                <a:gd name="connsiteX4139" fmla="*/ 2984031 w 12191948"/>
                <a:gd name="connsiteY4139" fmla="*/ 1672443 h 3134257"/>
                <a:gd name="connsiteX4140" fmla="*/ 3001203 w 12191948"/>
                <a:gd name="connsiteY4140" fmla="*/ 1672443 h 3134257"/>
                <a:gd name="connsiteX4141" fmla="*/ 3019830 w 12191948"/>
                <a:gd name="connsiteY4141" fmla="*/ 1678429 h 3134257"/>
                <a:gd name="connsiteX4142" fmla="*/ 3049097 w 12191948"/>
                <a:gd name="connsiteY4142" fmla="*/ 1682331 h 3134257"/>
                <a:gd name="connsiteX4143" fmla="*/ 3092150 w 12191948"/>
                <a:gd name="connsiteY4143" fmla="*/ 1694044 h 3134257"/>
                <a:gd name="connsiteX4144" fmla="*/ 3102552 w 12191948"/>
                <a:gd name="connsiteY4144" fmla="*/ 1715905 h 3134257"/>
                <a:gd name="connsiteX4145" fmla="*/ 3056352 w 12191948"/>
                <a:gd name="connsiteY4145" fmla="*/ 1697945 h 3134257"/>
                <a:gd name="connsiteX4146" fmla="*/ 3067962 w 12191948"/>
                <a:gd name="connsiteY4146" fmla="*/ 1700809 h 3134257"/>
                <a:gd name="connsiteX4147" fmla="*/ 3056111 w 12191948"/>
                <a:gd name="connsiteY4147" fmla="*/ 1696127 h 3134257"/>
                <a:gd name="connsiteX4148" fmla="*/ 3015475 w 12191948"/>
                <a:gd name="connsiteY4148" fmla="*/ 1694044 h 3134257"/>
                <a:gd name="connsiteX4149" fmla="*/ 2977741 w 12191948"/>
                <a:gd name="connsiteY4149" fmla="*/ 1695345 h 3134257"/>
                <a:gd name="connsiteX4150" fmla="*/ 3022489 w 12191948"/>
                <a:gd name="connsiteY4150" fmla="*/ 1721370 h 3134257"/>
                <a:gd name="connsiteX4151" fmla="*/ 3028538 w 12191948"/>
                <a:gd name="connsiteY4151" fmla="*/ 1747394 h 3134257"/>
                <a:gd name="connsiteX4152" fmla="*/ 2977983 w 12191948"/>
                <a:gd name="connsiteY4152" fmla="*/ 1744791 h 3134257"/>
                <a:gd name="connsiteX4153" fmla="*/ 2960567 w 12191948"/>
                <a:gd name="connsiteY4153" fmla="*/ 1736204 h 3134257"/>
                <a:gd name="connsiteX4154" fmla="*/ 2963228 w 12191948"/>
                <a:gd name="connsiteY4154" fmla="*/ 1728135 h 3134257"/>
                <a:gd name="connsiteX4155" fmla="*/ 2987417 w 12191948"/>
                <a:gd name="connsiteY4155" fmla="*/ 1723451 h 3134257"/>
                <a:gd name="connsiteX4156" fmla="*/ 2960567 w 12191948"/>
                <a:gd name="connsiteY4156" fmla="*/ 1709137 h 3134257"/>
                <a:gd name="connsiteX4157" fmla="*/ 2940734 w 12191948"/>
                <a:gd name="connsiteY4157" fmla="*/ 1712782 h 3134257"/>
                <a:gd name="connsiteX4158" fmla="*/ 2935170 w 12191948"/>
                <a:gd name="connsiteY4158" fmla="*/ 1709396 h 3134257"/>
                <a:gd name="connsiteX4159" fmla="*/ 2950409 w 12191948"/>
                <a:gd name="connsiteY4159" fmla="*/ 1702372 h 3134257"/>
                <a:gd name="connsiteX4160" fmla="*/ 2914611 w 12191948"/>
                <a:gd name="connsiteY4160" fmla="*/ 1676348 h 3134257"/>
                <a:gd name="connsiteX4161" fmla="*/ 2948985 w 12191948"/>
                <a:gd name="connsiteY4161" fmla="*/ 1667457 h 3134257"/>
                <a:gd name="connsiteX4162" fmla="*/ 7768189 w 12191948"/>
                <a:gd name="connsiteY4162" fmla="*/ 1666978 h 3134257"/>
                <a:gd name="connsiteX4163" fmla="*/ 7768227 w 12191948"/>
                <a:gd name="connsiteY4163" fmla="*/ 1667026 h 3134257"/>
                <a:gd name="connsiteX4164" fmla="*/ 7788266 w 12191948"/>
                <a:gd name="connsiteY4164" fmla="*/ 1668278 h 3134257"/>
                <a:gd name="connsiteX4165" fmla="*/ 7801570 w 12191948"/>
                <a:gd name="connsiteY4165" fmla="*/ 1673225 h 3134257"/>
                <a:gd name="connsiteX4166" fmla="*/ 7795524 w 12191948"/>
                <a:gd name="connsiteY4166" fmla="*/ 1676607 h 3134257"/>
                <a:gd name="connsiteX4167" fmla="*/ 7773995 w 12191948"/>
                <a:gd name="connsiteY4167" fmla="*/ 1674264 h 3134257"/>
                <a:gd name="connsiteX4168" fmla="*/ 7768227 w 12191948"/>
                <a:gd name="connsiteY4168" fmla="*/ 1667026 h 3134257"/>
                <a:gd name="connsiteX4169" fmla="*/ 7767466 w 12191948"/>
                <a:gd name="connsiteY4169" fmla="*/ 1666978 h 3134257"/>
                <a:gd name="connsiteX4170" fmla="*/ 9349607 w 12191948"/>
                <a:gd name="connsiteY4170" fmla="*/ 1665156 h 3134257"/>
                <a:gd name="connsiteX4171" fmla="*/ 9349607 w 12191948"/>
                <a:gd name="connsiteY4171" fmla="*/ 1665415 h 3134257"/>
                <a:gd name="connsiteX4172" fmla="*/ 9349204 w 12191948"/>
                <a:gd name="connsiteY4172" fmla="*/ 1665415 h 3134257"/>
                <a:gd name="connsiteX4173" fmla="*/ 9347187 w 12191948"/>
                <a:gd name="connsiteY4173" fmla="*/ 1666716 h 3134257"/>
                <a:gd name="connsiteX4174" fmla="*/ 9339205 w 12191948"/>
                <a:gd name="connsiteY4174" fmla="*/ 1665415 h 3134257"/>
                <a:gd name="connsiteX4175" fmla="*/ 9349204 w 12191948"/>
                <a:gd name="connsiteY4175" fmla="*/ 1665415 h 3134257"/>
                <a:gd name="connsiteX4176" fmla="*/ 6864523 w 12191948"/>
                <a:gd name="connsiteY4176" fmla="*/ 1664635 h 3134257"/>
                <a:gd name="connsiteX4177" fmla="*/ 6878794 w 12191948"/>
                <a:gd name="connsiteY4177" fmla="*/ 1669321 h 3134257"/>
                <a:gd name="connsiteX4178" fmla="*/ 6904918 w 12191948"/>
                <a:gd name="connsiteY4178" fmla="*/ 1687798 h 3134257"/>
                <a:gd name="connsiteX4179" fmla="*/ 6895484 w 12191948"/>
                <a:gd name="connsiteY4179" fmla="*/ 1690139 h 3134257"/>
                <a:gd name="connsiteX4180" fmla="*/ 6897419 w 12191948"/>
                <a:gd name="connsiteY4180" fmla="*/ 1688839 h 3134257"/>
                <a:gd name="connsiteX4181" fmla="*/ 6865249 w 12191948"/>
                <a:gd name="connsiteY4181" fmla="*/ 1680511 h 3134257"/>
                <a:gd name="connsiteX4182" fmla="*/ 6850254 w 12191948"/>
                <a:gd name="connsiteY4182" fmla="*/ 1671142 h 3134257"/>
                <a:gd name="connsiteX4183" fmla="*/ 6846625 w 12191948"/>
                <a:gd name="connsiteY4183" fmla="*/ 1664635 h 3134257"/>
                <a:gd name="connsiteX4184" fmla="*/ 6864523 w 12191948"/>
                <a:gd name="connsiteY4184" fmla="*/ 1664635 h 3134257"/>
                <a:gd name="connsiteX4185" fmla="*/ 6424544 w 12191948"/>
                <a:gd name="connsiteY4185" fmla="*/ 1663074 h 3134257"/>
                <a:gd name="connsiteX4186" fmla="*/ 6425511 w 12191948"/>
                <a:gd name="connsiteY4186" fmla="*/ 1664635 h 3134257"/>
                <a:gd name="connsiteX4187" fmla="*/ 6444135 w 12191948"/>
                <a:gd name="connsiteY4187" fmla="*/ 1674264 h 3134257"/>
                <a:gd name="connsiteX4188" fmla="*/ 6405676 w 12191948"/>
                <a:gd name="connsiteY4188" fmla="*/ 1681811 h 3134257"/>
                <a:gd name="connsiteX4189" fmla="*/ 1837032 w 12191948"/>
                <a:gd name="connsiteY4189" fmla="*/ 1662033 h 3134257"/>
                <a:gd name="connsiteX4190" fmla="*/ 1862670 w 12191948"/>
                <a:gd name="connsiteY4190" fmla="*/ 1668798 h 3134257"/>
                <a:gd name="connsiteX4191" fmla="*/ 1822760 w 12191948"/>
                <a:gd name="connsiteY4191" fmla="*/ 1669321 h 3134257"/>
                <a:gd name="connsiteX4192" fmla="*/ 1837032 w 12191948"/>
                <a:gd name="connsiteY4192" fmla="*/ 1662033 h 3134257"/>
                <a:gd name="connsiteX4193" fmla="*/ 5085007 w 12191948"/>
                <a:gd name="connsiteY4193" fmla="*/ 1661252 h 3134257"/>
                <a:gd name="connsiteX4194" fmla="*/ 5115727 w 12191948"/>
                <a:gd name="connsiteY4194" fmla="*/ 1664635 h 3134257"/>
                <a:gd name="connsiteX4195" fmla="*/ 5117420 w 12191948"/>
                <a:gd name="connsiteY4195" fmla="*/ 1664635 h 3134257"/>
                <a:gd name="connsiteX4196" fmla="*/ 5110889 w 12191948"/>
                <a:gd name="connsiteY4196" fmla="*/ 1674003 h 3134257"/>
                <a:gd name="connsiteX4197" fmla="*/ 5091779 w 12191948"/>
                <a:gd name="connsiteY4197" fmla="*/ 1670360 h 3134257"/>
                <a:gd name="connsiteX4198" fmla="*/ 5085007 w 12191948"/>
                <a:gd name="connsiteY4198" fmla="*/ 1661252 h 3134257"/>
                <a:gd name="connsiteX4199" fmla="*/ 8635090 w 12191948"/>
                <a:gd name="connsiteY4199" fmla="*/ 1660211 h 3134257"/>
                <a:gd name="connsiteX4200" fmla="*/ 8637510 w 12191948"/>
                <a:gd name="connsiteY4200" fmla="*/ 1662033 h 3134257"/>
                <a:gd name="connsiteX4201" fmla="*/ 8632672 w 12191948"/>
                <a:gd name="connsiteY4201" fmla="*/ 1660211 h 3134257"/>
                <a:gd name="connsiteX4202" fmla="*/ 7667567 w 12191948"/>
                <a:gd name="connsiteY4202" fmla="*/ 1658909 h 3134257"/>
                <a:gd name="connsiteX4203" fmla="*/ 7669987 w 12191948"/>
                <a:gd name="connsiteY4203" fmla="*/ 1659170 h 3134257"/>
                <a:gd name="connsiteX4204" fmla="*/ 7672648 w 12191948"/>
                <a:gd name="connsiteY4204" fmla="*/ 1660992 h 3134257"/>
                <a:gd name="connsiteX4205" fmla="*/ 9502717 w 12191948"/>
                <a:gd name="connsiteY4205" fmla="*/ 1656827 h 3134257"/>
                <a:gd name="connsiteX4206" fmla="*/ 9503443 w 12191948"/>
                <a:gd name="connsiteY4206" fmla="*/ 1662292 h 3134257"/>
                <a:gd name="connsiteX4207" fmla="*/ 9492559 w 12191948"/>
                <a:gd name="connsiteY4207" fmla="*/ 1662292 h 3134257"/>
                <a:gd name="connsiteX4208" fmla="*/ 9489657 w 12191948"/>
                <a:gd name="connsiteY4208" fmla="*/ 1656827 h 3134257"/>
                <a:gd name="connsiteX4209" fmla="*/ 9501991 w 12191948"/>
                <a:gd name="connsiteY4209" fmla="*/ 1656827 h 3134257"/>
                <a:gd name="connsiteX4210" fmla="*/ 2888003 w 12191948"/>
                <a:gd name="connsiteY4210" fmla="*/ 1656568 h 3134257"/>
                <a:gd name="connsiteX4211" fmla="*/ 2888003 w 12191948"/>
                <a:gd name="connsiteY4211" fmla="*/ 1659429 h 3134257"/>
                <a:gd name="connsiteX4212" fmla="*/ 2875910 w 12191948"/>
                <a:gd name="connsiteY4212" fmla="*/ 1659429 h 3134257"/>
                <a:gd name="connsiteX4213" fmla="*/ 2875910 w 12191948"/>
                <a:gd name="connsiteY4213" fmla="*/ 1656568 h 3134257"/>
                <a:gd name="connsiteX4214" fmla="*/ 2888003 w 12191948"/>
                <a:gd name="connsiteY4214" fmla="*/ 1656568 h 3134257"/>
                <a:gd name="connsiteX4215" fmla="*/ 2015831 w 12191948"/>
                <a:gd name="connsiteY4215" fmla="*/ 1654487 h 3134257"/>
                <a:gd name="connsiteX4216" fmla="*/ 2009347 w 12191948"/>
                <a:gd name="connsiteY4216" fmla="*/ 1654487 h 3134257"/>
                <a:gd name="connsiteX4217" fmla="*/ 2018685 w 12191948"/>
                <a:gd name="connsiteY4217" fmla="*/ 1657347 h 3134257"/>
                <a:gd name="connsiteX4218" fmla="*/ 11400997 w 12191948"/>
                <a:gd name="connsiteY4218" fmla="*/ 1654487 h 3134257"/>
                <a:gd name="connsiteX4219" fmla="*/ 11458807 w 12191948"/>
                <a:gd name="connsiteY4219" fmla="*/ 1678948 h 3134257"/>
                <a:gd name="connsiteX4220" fmla="*/ 11410431 w 12191948"/>
                <a:gd name="connsiteY4220" fmla="*/ 1669580 h 3134257"/>
                <a:gd name="connsiteX4221" fmla="*/ 11397612 w 12191948"/>
                <a:gd name="connsiteY4221" fmla="*/ 1664374 h 3134257"/>
                <a:gd name="connsiteX4222" fmla="*/ 11384067 w 12191948"/>
                <a:gd name="connsiteY4222" fmla="*/ 1655527 h 3134257"/>
                <a:gd name="connsiteX4223" fmla="*/ 11400997 w 12191948"/>
                <a:gd name="connsiteY4223" fmla="*/ 1654487 h 3134257"/>
                <a:gd name="connsiteX4224" fmla="*/ 1612084 w 12191948"/>
                <a:gd name="connsiteY4224" fmla="*/ 1650841 h 3134257"/>
                <a:gd name="connsiteX4225" fmla="*/ 1614743 w 12191948"/>
                <a:gd name="connsiteY4225" fmla="*/ 1653705 h 3134257"/>
                <a:gd name="connsiteX4226" fmla="*/ 1614501 w 12191948"/>
                <a:gd name="connsiteY4226" fmla="*/ 1656046 h 3134257"/>
                <a:gd name="connsiteX4227" fmla="*/ 1610873 w 12191948"/>
                <a:gd name="connsiteY4227" fmla="*/ 1653184 h 3134257"/>
                <a:gd name="connsiteX4228" fmla="*/ 1605552 w 12191948"/>
                <a:gd name="connsiteY4228" fmla="*/ 1650841 h 3134257"/>
                <a:gd name="connsiteX4229" fmla="*/ 7610727 w 12191948"/>
                <a:gd name="connsiteY4229" fmla="*/ 1646937 h 3134257"/>
                <a:gd name="connsiteX4230" fmla="*/ 7659103 w 12191948"/>
                <a:gd name="connsiteY4230" fmla="*/ 1656568 h 3134257"/>
                <a:gd name="connsiteX4231" fmla="*/ 7600567 w 12191948"/>
                <a:gd name="connsiteY4231" fmla="*/ 1651882 h 3134257"/>
                <a:gd name="connsiteX4232" fmla="*/ 7610727 w 12191948"/>
                <a:gd name="connsiteY4232" fmla="*/ 1646937 h 3134257"/>
                <a:gd name="connsiteX4233" fmla="*/ 3184897 w 12191948"/>
                <a:gd name="connsiteY4233" fmla="*/ 1646886 h 3134257"/>
                <a:gd name="connsiteX4234" fmla="*/ 3226395 w 12191948"/>
                <a:gd name="connsiteY4234" fmla="*/ 1664635 h 3134257"/>
                <a:gd name="connsiteX4235" fmla="*/ 3276706 w 12191948"/>
                <a:gd name="connsiteY4235" fmla="*/ 1656306 h 3134257"/>
                <a:gd name="connsiteX4236" fmla="*/ 3329437 w 12191948"/>
                <a:gd name="connsiteY4236" fmla="*/ 1658909 h 3134257"/>
                <a:gd name="connsiteX4237" fmla="*/ 3342983 w 12191948"/>
                <a:gd name="connsiteY4237" fmla="*/ 1682593 h 3134257"/>
                <a:gd name="connsiteX4238" fmla="*/ 3380957 w 12191948"/>
                <a:gd name="connsiteY4238" fmla="*/ 1689618 h 3134257"/>
                <a:gd name="connsiteX4239" fmla="*/ 3343950 w 12191948"/>
                <a:gd name="connsiteY4239" fmla="*/ 1689618 h 3134257"/>
                <a:gd name="connsiteX4240" fmla="*/ 3331128 w 12191948"/>
                <a:gd name="connsiteY4240" fmla="*/ 1703933 h 3134257"/>
                <a:gd name="connsiteX4241" fmla="*/ 3391359 w 12191948"/>
                <a:gd name="connsiteY4241" fmla="*/ 1706014 h 3134257"/>
                <a:gd name="connsiteX4242" fmla="*/ 3457874 w 12191948"/>
                <a:gd name="connsiteY4242" fmla="*/ 1762749 h 3134257"/>
                <a:gd name="connsiteX4243" fmla="*/ 3500930 w 12191948"/>
                <a:gd name="connsiteY4243" fmla="*/ 1788774 h 3134257"/>
                <a:gd name="connsiteX4244" fmla="*/ 3401758 w 12191948"/>
                <a:gd name="connsiteY4244" fmla="*/ 1788774 h 3134257"/>
                <a:gd name="connsiteX4245" fmla="*/ 3390874 w 12191948"/>
                <a:gd name="connsiteY4245" fmla="*/ 1769255 h 3134257"/>
                <a:gd name="connsiteX4246" fmla="*/ 3423769 w 12191948"/>
                <a:gd name="connsiteY4246" fmla="*/ 1765610 h 3134257"/>
                <a:gd name="connsiteX4247" fmla="*/ 3362330 w 12191948"/>
                <a:gd name="connsiteY4247" fmla="*/ 1748435 h 3134257"/>
                <a:gd name="connsiteX4248" fmla="*/ 3366686 w 12191948"/>
                <a:gd name="connsiteY4248" fmla="*/ 1725274 h 3134257"/>
                <a:gd name="connsiteX4249" fmla="*/ 3343706 w 12191948"/>
                <a:gd name="connsiteY4249" fmla="*/ 1720329 h 3134257"/>
                <a:gd name="connsiteX4250" fmla="*/ 3313472 w 12191948"/>
                <a:gd name="connsiteY4250" fmla="*/ 1717986 h 3134257"/>
                <a:gd name="connsiteX4251" fmla="*/ 3374667 w 12191948"/>
                <a:gd name="connsiteY4251" fmla="*/ 1779665 h 3134257"/>
                <a:gd name="connsiteX4252" fmla="*/ 3320244 w 12191948"/>
                <a:gd name="connsiteY4252" fmla="*/ 1772378 h 3134257"/>
                <a:gd name="connsiteX4253" fmla="*/ 3246230 w 12191948"/>
                <a:gd name="connsiteY4253" fmla="*/ 1722929 h 3134257"/>
                <a:gd name="connsiteX4254" fmla="*/ 3231232 w 12191948"/>
                <a:gd name="connsiteY4254" fmla="*/ 1710178 h 3134257"/>
                <a:gd name="connsiteX4255" fmla="*/ 3242358 w 12191948"/>
                <a:gd name="connsiteY4255" fmla="*/ 1696904 h 3134257"/>
                <a:gd name="connsiteX4256" fmla="*/ 3287590 w 12191948"/>
                <a:gd name="connsiteY4256" fmla="*/ 1704454 h 3134257"/>
                <a:gd name="connsiteX4257" fmla="*/ 3243810 w 12191948"/>
                <a:gd name="connsiteY4257" fmla="*/ 1679990 h 3134257"/>
                <a:gd name="connsiteX4258" fmla="*/ 3241634 w 12191948"/>
                <a:gd name="connsiteY4258" fmla="*/ 1678167 h 3134257"/>
                <a:gd name="connsiteX4259" fmla="*/ 3241634 w 12191948"/>
                <a:gd name="connsiteY4259" fmla="*/ 1679990 h 3134257"/>
                <a:gd name="connsiteX4260" fmla="*/ 3205836 w 12191948"/>
                <a:gd name="connsiteY4260" fmla="*/ 1670621 h 3134257"/>
                <a:gd name="connsiteX4261" fmla="*/ 3174634 w 12191948"/>
                <a:gd name="connsiteY4261" fmla="*/ 1653446 h 3134257"/>
                <a:gd name="connsiteX4262" fmla="*/ 3169311 w 12191948"/>
                <a:gd name="connsiteY4262" fmla="*/ 1647199 h 3134257"/>
                <a:gd name="connsiteX4263" fmla="*/ 3184897 w 12191948"/>
                <a:gd name="connsiteY4263" fmla="*/ 1646886 h 3134257"/>
                <a:gd name="connsiteX4264" fmla="*/ 6493479 w 12191948"/>
                <a:gd name="connsiteY4264" fmla="*/ 1646158 h 3134257"/>
                <a:gd name="connsiteX4265" fmla="*/ 6553224 w 12191948"/>
                <a:gd name="connsiteY4265" fmla="*/ 1662813 h 3134257"/>
                <a:gd name="connsiteX4266" fmla="*/ 6553224 w 12191948"/>
                <a:gd name="connsiteY4266" fmla="*/ 1663856 h 3134257"/>
                <a:gd name="connsiteX4267" fmla="*/ 6513797 w 12191948"/>
                <a:gd name="connsiteY4267" fmla="*/ 1670880 h 3134257"/>
                <a:gd name="connsiteX4268" fmla="*/ 6493479 w 12191948"/>
                <a:gd name="connsiteY4268" fmla="*/ 1646158 h 3134257"/>
                <a:gd name="connsiteX4269" fmla="*/ 3023609 w 12191948"/>
                <a:gd name="connsiteY4269" fmla="*/ 1646157 h 3134257"/>
                <a:gd name="connsiteX4270" fmla="*/ 3064092 w 12191948"/>
                <a:gd name="connsiteY4270" fmla="*/ 1653184 h 3134257"/>
                <a:gd name="connsiteX4271" fmla="*/ 3083684 w 12191948"/>
                <a:gd name="connsiteY4271" fmla="*/ 1664897 h 3134257"/>
                <a:gd name="connsiteX4272" fmla="*/ 3069656 w 12191948"/>
                <a:gd name="connsiteY4272" fmla="*/ 1671401 h 3134257"/>
                <a:gd name="connsiteX4273" fmla="*/ 2999268 w 12191948"/>
                <a:gd name="connsiteY4273" fmla="*/ 1671401 h 3134257"/>
                <a:gd name="connsiteX4274" fmla="*/ 2999268 w 12191948"/>
                <a:gd name="connsiteY4274" fmla="*/ 1670621 h 3134257"/>
                <a:gd name="connsiteX4275" fmla="*/ 2989834 w 12191948"/>
                <a:gd name="connsiteY4275" fmla="*/ 1649281 h 3134257"/>
                <a:gd name="connsiteX4276" fmla="*/ 3023609 w 12191948"/>
                <a:gd name="connsiteY4276" fmla="*/ 1646157 h 3134257"/>
                <a:gd name="connsiteX4277" fmla="*/ 11851380 w 12191948"/>
                <a:gd name="connsiteY4277" fmla="*/ 1645377 h 3134257"/>
                <a:gd name="connsiteX4278" fmla="*/ 11906044 w 12191948"/>
                <a:gd name="connsiteY4278" fmla="*/ 1654746 h 3134257"/>
                <a:gd name="connsiteX4279" fmla="*/ 11977158 w 12191948"/>
                <a:gd name="connsiteY4279" fmla="*/ 1675307 h 3134257"/>
                <a:gd name="connsiteX4280" fmla="*/ 12010536 w 12191948"/>
                <a:gd name="connsiteY4280" fmla="*/ 1688317 h 3134257"/>
                <a:gd name="connsiteX4281" fmla="*/ 12016827 w 12191948"/>
                <a:gd name="connsiteY4281" fmla="*/ 1697945 h 3134257"/>
                <a:gd name="connsiteX4282" fmla="*/ 12000861 w 12191948"/>
                <a:gd name="connsiteY4282" fmla="*/ 1700549 h 3134257"/>
                <a:gd name="connsiteX4283" fmla="*/ 11978608 w 12191948"/>
                <a:gd name="connsiteY4283" fmla="*/ 1696127 h 3134257"/>
                <a:gd name="connsiteX4284" fmla="*/ 11978126 w 12191948"/>
                <a:gd name="connsiteY4284" fmla="*/ 1695604 h 3134257"/>
                <a:gd name="connsiteX4285" fmla="*/ 11851380 w 12191948"/>
                <a:gd name="connsiteY4285" fmla="*/ 1645377 h 3134257"/>
                <a:gd name="connsiteX4286" fmla="*/ 6443655 w 12191948"/>
                <a:gd name="connsiteY4286" fmla="*/ 1642799 h 3134257"/>
                <a:gd name="connsiteX4287" fmla="*/ 6455836 w 12191948"/>
                <a:gd name="connsiteY4287" fmla="*/ 1644141 h 3134257"/>
                <a:gd name="connsiteX4288" fmla="*/ 6470015 w 12191948"/>
                <a:gd name="connsiteY4288" fmla="*/ 1663074 h 3134257"/>
                <a:gd name="connsiteX4289" fmla="*/ 6423332 w 12191948"/>
                <a:gd name="connsiteY4289" fmla="*/ 1645117 h 3134257"/>
                <a:gd name="connsiteX4290" fmla="*/ 6443655 w 12191948"/>
                <a:gd name="connsiteY4290" fmla="*/ 1642799 h 3134257"/>
                <a:gd name="connsiteX4291" fmla="*/ 2826808 w 12191948"/>
                <a:gd name="connsiteY4291" fmla="*/ 1642772 h 3134257"/>
                <a:gd name="connsiteX4292" fmla="*/ 2833098 w 12191948"/>
                <a:gd name="connsiteY4292" fmla="*/ 1644855 h 3134257"/>
                <a:gd name="connsiteX4293" fmla="*/ 2838903 w 12191948"/>
                <a:gd name="connsiteY4293" fmla="*/ 1650323 h 3134257"/>
                <a:gd name="connsiteX4294" fmla="*/ 2832613 w 12191948"/>
                <a:gd name="connsiteY4294" fmla="*/ 1650323 h 3134257"/>
                <a:gd name="connsiteX4295" fmla="*/ 2826808 w 12191948"/>
                <a:gd name="connsiteY4295" fmla="*/ 1644595 h 3134257"/>
                <a:gd name="connsiteX4296" fmla="*/ 2727909 w 12191948"/>
                <a:gd name="connsiteY4296" fmla="*/ 1642254 h 3134257"/>
                <a:gd name="connsiteX4297" fmla="*/ 2752550 w 12191948"/>
                <a:gd name="connsiteY4297" fmla="*/ 1653964 h 3134257"/>
                <a:gd name="connsiteX4298" fmla="*/ 2728362 w 12191948"/>
                <a:gd name="connsiteY4298" fmla="*/ 1663592 h 3134257"/>
                <a:gd name="connsiteX4299" fmla="*/ 2711914 w 12191948"/>
                <a:gd name="connsiteY4299" fmla="*/ 1643295 h 3134257"/>
                <a:gd name="connsiteX4300" fmla="*/ 2710705 w 12191948"/>
                <a:gd name="connsiteY4300" fmla="*/ 1643036 h 3134257"/>
                <a:gd name="connsiteX4301" fmla="*/ 2727909 w 12191948"/>
                <a:gd name="connsiteY4301" fmla="*/ 1642254 h 3134257"/>
                <a:gd name="connsiteX4302" fmla="*/ 5027682 w 12191948"/>
                <a:gd name="connsiteY4302" fmla="*/ 1641213 h 3134257"/>
                <a:gd name="connsiteX4303" fmla="*/ 5040955 w 12191948"/>
                <a:gd name="connsiteY4303" fmla="*/ 1654680 h 3134257"/>
                <a:gd name="connsiteX4304" fmla="*/ 5042433 w 12191948"/>
                <a:gd name="connsiteY4304" fmla="*/ 1668512 h 3134257"/>
                <a:gd name="connsiteX4305" fmla="*/ 5045097 w 12191948"/>
                <a:gd name="connsiteY4305" fmla="*/ 1668539 h 3134257"/>
                <a:gd name="connsiteX4306" fmla="*/ 5042436 w 12191948"/>
                <a:gd name="connsiteY4306" fmla="*/ 1668539 h 3134257"/>
                <a:gd name="connsiteX4307" fmla="*/ 5042433 w 12191948"/>
                <a:gd name="connsiteY4307" fmla="*/ 1668512 h 3134257"/>
                <a:gd name="connsiteX4308" fmla="*/ 4993093 w 12191948"/>
                <a:gd name="connsiteY4308" fmla="*/ 1668019 h 3134257"/>
                <a:gd name="connsiteX4309" fmla="*/ 4960681 w 12191948"/>
                <a:gd name="connsiteY4309" fmla="*/ 1650841 h 3134257"/>
                <a:gd name="connsiteX4310" fmla="*/ 4984869 w 12191948"/>
                <a:gd name="connsiteY4310" fmla="*/ 1647199 h 3134257"/>
                <a:gd name="connsiteX4311" fmla="*/ 5010266 w 12191948"/>
                <a:gd name="connsiteY4311" fmla="*/ 1652142 h 3134257"/>
                <a:gd name="connsiteX4312" fmla="*/ 2527358 w 12191948"/>
                <a:gd name="connsiteY4312" fmla="*/ 1640431 h 3134257"/>
                <a:gd name="connsiteX4313" fmla="*/ 2648298 w 12191948"/>
                <a:gd name="connsiteY4313" fmla="*/ 1666456 h 3134257"/>
                <a:gd name="connsiteX4314" fmla="*/ 2670310 w 12191948"/>
                <a:gd name="connsiteY4314" fmla="*/ 1654223 h 3134257"/>
                <a:gd name="connsiteX4315" fmla="*/ 2689904 w 12191948"/>
                <a:gd name="connsiteY4315" fmla="*/ 1672183 h 3134257"/>
                <a:gd name="connsiteX4316" fmla="*/ 2738281 w 12191948"/>
                <a:gd name="connsiteY4316" fmla="*/ 1676866 h 3134257"/>
                <a:gd name="connsiteX4317" fmla="*/ 2776738 w 12191948"/>
                <a:gd name="connsiteY4317" fmla="*/ 1669580 h 3134257"/>
                <a:gd name="connsiteX4318" fmla="*/ 2812536 w 12191948"/>
                <a:gd name="connsiteY4318" fmla="*/ 1687017 h 3134257"/>
                <a:gd name="connsiteX4319" fmla="*/ 2820518 w 12191948"/>
                <a:gd name="connsiteY4319" fmla="*/ 1697166 h 3134257"/>
                <a:gd name="connsiteX4320" fmla="*/ 2796329 w 12191948"/>
                <a:gd name="connsiteY4320" fmla="*/ 1697166 h 3134257"/>
                <a:gd name="connsiteX4321" fmla="*/ 2777705 w 12191948"/>
                <a:gd name="connsiteY4321" fmla="*/ 1693262 h 3134257"/>
                <a:gd name="connsiteX4322" fmla="*/ 2772385 w 12191948"/>
                <a:gd name="connsiteY4322" fmla="*/ 1703673 h 3134257"/>
                <a:gd name="connsiteX4323" fmla="*/ 2814471 w 12191948"/>
                <a:gd name="connsiteY4323" fmla="*/ 1737504 h 3134257"/>
                <a:gd name="connsiteX4324" fmla="*/ 2834588 w 12191948"/>
                <a:gd name="connsiteY4324" fmla="*/ 1710422 h 3134257"/>
                <a:gd name="connsiteX4325" fmla="*/ 2861026 w 12191948"/>
                <a:gd name="connsiteY4325" fmla="*/ 1694855 h 3134257"/>
                <a:gd name="connsiteX4326" fmla="*/ 2807216 w 12191948"/>
                <a:gd name="connsiteY4326" fmla="*/ 1678167 h 3134257"/>
                <a:gd name="connsiteX4327" fmla="*/ 2798508 w 12191948"/>
                <a:gd name="connsiteY4327" fmla="*/ 1663074 h 3134257"/>
                <a:gd name="connsiteX4328" fmla="*/ 2842288 w 12191948"/>
                <a:gd name="connsiteY4328" fmla="*/ 1667497 h 3134257"/>
                <a:gd name="connsiteX4329" fmla="*/ 2842288 w 12191948"/>
                <a:gd name="connsiteY4329" fmla="*/ 1665674 h 3134257"/>
                <a:gd name="connsiteX4330" fmla="*/ 2878086 w 12191948"/>
                <a:gd name="connsiteY4330" fmla="*/ 1690399 h 3134257"/>
                <a:gd name="connsiteX4331" fmla="*/ 2864053 w 12191948"/>
                <a:gd name="connsiteY4331" fmla="*/ 1694883 h 3134257"/>
                <a:gd name="connsiteX4332" fmla="*/ 2877210 w 12191948"/>
                <a:gd name="connsiteY4332" fmla="*/ 1706892 h 3134257"/>
                <a:gd name="connsiteX4333" fmla="*/ 2900825 w 12191948"/>
                <a:gd name="connsiteY4333" fmla="*/ 1717465 h 3134257"/>
                <a:gd name="connsiteX4334" fmla="*/ 2902033 w 12191948"/>
                <a:gd name="connsiteY4334" fmla="*/ 1733080 h 3134257"/>
                <a:gd name="connsiteX4335" fmla="*/ 2868652 w 12191948"/>
                <a:gd name="connsiteY4335" fmla="*/ 1733080 h 3134257"/>
                <a:gd name="connsiteX4336" fmla="*/ 2862847 w 12191948"/>
                <a:gd name="connsiteY4336" fmla="*/ 1739586 h 3134257"/>
                <a:gd name="connsiteX4337" fmla="*/ 2878569 w 12191948"/>
                <a:gd name="connsiteY4337" fmla="*/ 1747655 h 3134257"/>
                <a:gd name="connsiteX4338" fmla="*/ 2928398 w 12191948"/>
                <a:gd name="connsiteY4338" fmla="*/ 1752339 h 3134257"/>
                <a:gd name="connsiteX4339" fmla="*/ 2961776 w 12191948"/>
                <a:gd name="connsiteY4339" fmla="*/ 1763790 h 3134257"/>
                <a:gd name="connsiteX4340" fmla="*/ 2976774 w 12191948"/>
                <a:gd name="connsiteY4340" fmla="*/ 1780965 h 3134257"/>
                <a:gd name="connsiteX4341" fmla="*/ 2923017 w 12191948"/>
                <a:gd name="connsiteY4341" fmla="*/ 1773066 h 3134257"/>
                <a:gd name="connsiteX4342" fmla="*/ 2936623 w 12191948"/>
                <a:gd name="connsiteY4342" fmla="*/ 1780965 h 3134257"/>
                <a:gd name="connsiteX4343" fmla="*/ 2934203 w 12191948"/>
                <a:gd name="connsiteY4343" fmla="*/ 1797102 h 3134257"/>
                <a:gd name="connsiteX4344" fmla="*/ 2917270 w 12191948"/>
                <a:gd name="connsiteY4344" fmla="*/ 1804649 h 3134257"/>
                <a:gd name="connsiteX4345" fmla="*/ 2902516 w 12191948"/>
                <a:gd name="connsiteY4345" fmla="*/ 1801004 h 3134257"/>
                <a:gd name="connsiteX4346" fmla="*/ 2912191 w 12191948"/>
                <a:gd name="connsiteY4346" fmla="*/ 1792939 h 3134257"/>
                <a:gd name="connsiteX4347" fmla="*/ 2899645 w 12191948"/>
                <a:gd name="connsiteY4347" fmla="*/ 1778917 h 3134257"/>
                <a:gd name="connsiteX4348" fmla="*/ 2919951 w 12191948"/>
                <a:gd name="connsiteY4348" fmla="*/ 1772568 h 3134257"/>
                <a:gd name="connsiteX4349" fmla="*/ 2878086 w 12191948"/>
                <a:gd name="connsiteY4349" fmla="*/ 1765351 h 3134257"/>
                <a:gd name="connsiteX4350" fmla="*/ 2858010 w 12191948"/>
                <a:gd name="connsiteY4350" fmla="*/ 1768733 h 3134257"/>
                <a:gd name="connsiteX4351" fmla="*/ 2872040 w 12191948"/>
                <a:gd name="connsiteY4351" fmla="*/ 1794759 h 3134257"/>
                <a:gd name="connsiteX4352" fmla="*/ 2872040 w 12191948"/>
                <a:gd name="connsiteY4352" fmla="*/ 1797102 h 3134257"/>
                <a:gd name="connsiteX4353" fmla="*/ 2748680 w 12191948"/>
                <a:gd name="connsiteY4353" fmla="*/ 1780706 h 3134257"/>
                <a:gd name="connsiteX4354" fmla="*/ 2743360 w 12191948"/>
                <a:gd name="connsiteY4354" fmla="*/ 1778102 h 3134257"/>
                <a:gd name="connsiteX4355" fmla="*/ 2751341 w 12191948"/>
                <a:gd name="connsiteY4355" fmla="*/ 1774979 h 3134257"/>
                <a:gd name="connsiteX4356" fmla="*/ 2743842 w 12191948"/>
                <a:gd name="connsiteY4356" fmla="*/ 1756504 h 3134257"/>
                <a:gd name="connsiteX4357" fmla="*/ 2731749 w 12191948"/>
                <a:gd name="connsiteY4357" fmla="*/ 1752339 h 3134257"/>
                <a:gd name="connsiteX4358" fmla="*/ 2760049 w 12191948"/>
                <a:gd name="connsiteY4358" fmla="*/ 1742970 h 3134257"/>
                <a:gd name="connsiteX4359" fmla="*/ 2753276 w 12191948"/>
                <a:gd name="connsiteY4359" fmla="*/ 1716946 h 3134257"/>
                <a:gd name="connsiteX4360" fmla="*/ 2713123 w 12191948"/>
                <a:gd name="connsiteY4360" fmla="*/ 1701069 h 3134257"/>
                <a:gd name="connsiteX4361" fmla="*/ 2598714 w 12191948"/>
                <a:gd name="connsiteY4361" fmla="*/ 1687537 h 3134257"/>
                <a:gd name="connsiteX4362" fmla="*/ 2586621 w 12191948"/>
                <a:gd name="connsiteY4362" fmla="*/ 1681811 h 3134257"/>
                <a:gd name="connsiteX4363" fmla="*/ 2484546 w 12191948"/>
                <a:gd name="connsiteY4363" fmla="*/ 1661774 h 3134257"/>
                <a:gd name="connsiteX4364" fmla="*/ 2467857 w 12191948"/>
                <a:gd name="connsiteY4364" fmla="*/ 1642254 h 3134257"/>
                <a:gd name="connsiteX4365" fmla="*/ 2527358 w 12191948"/>
                <a:gd name="connsiteY4365" fmla="*/ 1640431 h 3134257"/>
                <a:gd name="connsiteX4366" fmla="*/ 8309765 w 12191948"/>
                <a:gd name="connsiteY4366" fmla="*/ 1640367 h 3134257"/>
                <a:gd name="connsiteX4367" fmla="*/ 8333708 w 12191948"/>
                <a:gd name="connsiteY4367" fmla="*/ 1646937 h 3134257"/>
                <a:gd name="connsiteX4368" fmla="*/ 8316292 w 12191948"/>
                <a:gd name="connsiteY4368" fmla="*/ 1665937 h 3134257"/>
                <a:gd name="connsiteX4369" fmla="*/ 8297668 w 12191948"/>
                <a:gd name="connsiteY4369" fmla="*/ 1660732 h 3134257"/>
                <a:gd name="connsiteX4370" fmla="*/ 8297183 w 12191948"/>
                <a:gd name="connsiteY4370" fmla="*/ 1661774 h 3134257"/>
                <a:gd name="connsiteX4371" fmla="*/ 8285332 w 12191948"/>
                <a:gd name="connsiteY4371" fmla="*/ 1644336 h 3134257"/>
                <a:gd name="connsiteX4372" fmla="*/ 8309765 w 12191948"/>
                <a:gd name="connsiteY4372" fmla="*/ 1640367 h 3134257"/>
                <a:gd name="connsiteX4373" fmla="*/ 5459438 w 12191948"/>
                <a:gd name="connsiteY4373" fmla="*/ 1638609 h 3134257"/>
                <a:gd name="connsiteX4374" fmla="*/ 5459438 w 12191948"/>
                <a:gd name="connsiteY4374" fmla="*/ 1640172 h 3134257"/>
                <a:gd name="connsiteX4375" fmla="*/ 5456295 w 12191948"/>
                <a:gd name="connsiteY4375" fmla="*/ 1638609 h 3134257"/>
                <a:gd name="connsiteX4376" fmla="*/ 11296746 w 12191948"/>
                <a:gd name="connsiteY4376" fmla="*/ 1638350 h 3134257"/>
                <a:gd name="connsiteX4377" fmla="*/ 11378261 w 12191948"/>
                <a:gd name="connsiteY4377" fmla="*/ 1674264 h 3134257"/>
                <a:gd name="connsiteX4378" fmla="*/ 11426637 w 12191948"/>
                <a:gd name="connsiteY4378" fmla="*/ 1740367 h 3134257"/>
                <a:gd name="connsiteX4379" fmla="*/ 11489041 w 12191948"/>
                <a:gd name="connsiteY4379" fmla="*/ 1763790 h 3134257"/>
                <a:gd name="connsiteX4380" fmla="*/ 11425670 w 12191948"/>
                <a:gd name="connsiteY4380" fmla="*/ 1744531 h 3134257"/>
                <a:gd name="connsiteX4381" fmla="*/ 11412607 w 12191948"/>
                <a:gd name="connsiteY4381" fmla="*/ 1764310 h 3134257"/>
                <a:gd name="connsiteX4382" fmla="*/ 11371245 w 12191948"/>
                <a:gd name="connsiteY4382" fmla="*/ 1733602 h 3134257"/>
                <a:gd name="connsiteX4383" fmla="*/ 11329159 w 12191948"/>
                <a:gd name="connsiteY4383" fmla="*/ 1702372 h 3134257"/>
                <a:gd name="connsiteX4384" fmla="*/ 11329885 w 12191948"/>
                <a:gd name="connsiteY4384" fmla="*/ 1702372 h 3134257"/>
                <a:gd name="connsiteX4385" fmla="*/ 11283200 w 12191948"/>
                <a:gd name="connsiteY4385" fmla="*/ 1673225 h 3134257"/>
                <a:gd name="connsiteX4386" fmla="*/ 11312711 w 12191948"/>
                <a:gd name="connsiteY4386" fmla="*/ 1673225 h 3134257"/>
                <a:gd name="connsiteX4387" fmla="*/ 11347057 w 12191948"/>
                <a:gd name="connsiteY4387" fmla="*/ 1689099 h 3134257"/>
                <a:gd name="connsiteX4388" fmla="*/ 11298681 w 12191948"/>
                <a:gd name="connsiteY4388" fmla="*/ 1653446 h 3134257"/>
                <a:gd name="connsiteX4389" fmla="*/ 11296746 w 12191948"/>
                <a:gd name="connsiteY4389" fmla="*/ 1638350 h 3134257"/>
                <a:gd name="connsiteX4390" fmla="*/ 3484482 w 12191948"/>
                <a:gd name="connsiteY4390" fmla="*/ 1634445 h 3134257"/>
                <a:gd name="connsiteX4391" fmla="*/ 3502865 w 12191948"/>
                <a:gd name="connsiteY4391" fmla="*/ 1639390 h 3134257"/>
                <a:gd name="connsiteX4392" fmla="*/ 3515925 w 12191948"/>
                <a:gd name="connsiteY4392" fmla="*/ 1653184 h 3134257"/>
                <a:gd name="connsiteX4393" fmla="*/ 3482306 w 12191948"/>
                <a:gd name="connsiteY4393" fmla="*/ 1640172 h 3134257"/>
                <a:gd name="connsiteX4394" fmla="*/ 3485208 w 12191948"/>
                <a:gd name="connsiteY4394" fmla="*/ 1635486 h 3134257"/>
                <a:gd name="connsiteX4395" fmla="*/ 2318858 w 12191948"/>
                <a:gd name="connsiteY4395" fmla="*/ 1633144 h 3134257"/>
                <a:gd name="connsiteX4396" fmla="*/ 2354171 w 12191948"/>
                <a:gd name="connsiteY4396" fmla="*/ 1640954 h 3134257"/>
                <a:gd name="connsiteX4397" fmla="*/ 2426736 w 12191948"/>
                <a:gd name="connsiteY4397" fmla="*/ 1639390 h 3134257"/>
                <a:gd name="connsiteX4398" fmla="*/ 2456246 w 12191948"/>
                <a:gd name="connsiteY4398" fmla="*/ 1659170 h 3134257"/>
                <a:gd name="connsiteX4399" fmla="*/ 2456246 w 12191948"/>
                <a:gd name="connsiteY4399" fmla="*/ 1671142 h 3134257"/>
                <a:gd name="connsiteX4400" fmla="*/ 2429638 w 12191948"/>
                <a:gd name="connsiteY4400" fmla="*/ 1669321 h 3134257"/>
                <a:gd name="connsiteX4401" fmla="*/ 2398436 w 12191948"/>
                <a:gd name="connsiteY4401" fmla="*/ 1655265 h 3134257"/>
                <a:gd name="connsiteX4402" fmla="*/ 2365784 w 12191948"/>
                <a:gd name="connsiteY4402" fmla="*/ 1647719 h 3134257"/>
                <a:gd name="connsiteX4403" fmla="*/ 2365784 w 12191948"/>
                <a:gd name="connsiteY4403" fmla="*/ 1664897 h 3134257"/>
                <a:gd name="connsiteX4404" fmla="*/ 2323937 w 12191948"/>
                <a:gd name="connsiteY4404" fmla="*/ 1647978 h 3134257"/>
                <a:gd name="connsiteX4405" fmla="*/ 2312327 w 12191948"/>
                <a:gd name="connsiteY4405" fmla="*/ 1640954 h 3134257"/>
                <a:gd name="connsiteX4406" fmla="*/ 2318858 w 12191948"/>
                <a:gd name="connsiteY4406" fmla="*/ 1633144 h 3134257"/>
                <a:gd name="connsiteX4407" fmla="*/ 8263805 w 12191948"/>
                <a:gd name="connsiteY4407" fmla="*/ 1632885 h 3134257"/>
                <a:gd name="connsiteX4408" fmla="*/ 8283638 w 12191948"/>
                <a:gd name="connsiteY4408" fmla="*/ 1644336 h 3134257"/>
                <a:gd name="connsiteX4409" fmla="*/ 8271060 w 12191948"/>
                <a:gd name="connsiteY4409" fmla="*/ 1647978 h 3134257"/>
                <a:gd name="connsiteX4410" fmla="*/ 8237438 w 12191948"/>
                <a:gd name="connsiteY4410" fmla="*/ 1641472 h 3134257"/>
                <a:gd name="connsiteX4411" fmla="*/ 8233327 w 12191948"/>
                <a:gd name="connsiteY4411" fmla="*/ 1632885 h 3134257"/>
                <a:gd name="connsiteX4412" fmla="*/ 8263805 w 12191948"/>
                <a:gd name="connsiteY4412" fmla="*/ 1632885 h 3134257"/>
                <a:gd name="connsiteX4413" fmla="*/ 9241727 w 12191948"/>
                <a:gd name="connsiteY4413" fmla="*/ 1630282 h 3134257"/>
                <a:gd name="connsiteX4414" fmla="*/ 9260110 w 12191948"/>
                <a:gd name="connsiteY4414" fmla="*/ 1632625 h 3134257"/>
                <a:gd name="connsiteX4415" fmla="*/ 9269543 w 12191948"/>
                <a:gd name="connsiteY4415" fmla="*/ 1639131 h 3134257"/>
                <a:gd name="connsiteX4416" fmla="*/ 9330256 w 12191948"/>
                <a:gd name="connsiteY4416" fmla="*/ 1640431 h 3134257"/>
                <a:gd name="connsiteX4417" fmla="*/ 9330256 w 12191948"/>
                <a:gd name="connsiteY4417" fmla="*/ 1640172 h 3134257"/>
                <a:gd name="connsiteX4418" fmla="*/ 9373069 w 12191948"/>
                <a:gd name="connsiteY4418" fmla="*/ 1654746 h 3134257"/>
                <a:gd name="connsiteX4419" fmla="*/ 9333641 w 12191948"/>
                <a:gd name="connsiteY4419" fmla="*/ 1652664 h 3134257"/>
                <a:gd name="connsiteX4420" fmla="*/ 9333641 w 12191948"/>
                <a:gd name="connsiteY4420" fmla="*/ 1665415 h 3134257"/>
                <a:gd name="connsiteX4421" fmla="*/ 9313082 w 12191948"/>
                <a:gd name="connsiteY4421" fmla="*/ 1678167 h 3134257"/>
                <a:gd name="connsiteX4422" fmla="*/ 9268576 w 12191948"/>
                <a:gd name="connsiteY4422" fmla="*/ 1644595 h 3134257"/>
                <a:gd name="connsiteX4423" fmla="*/ 9248258 w 12191948"/>
                <a:gd name="connsiteY4423" fmla="*/ 1639131 h 3134257"/>
                <a:gd name="connsiteX4424" fmla="*/ 9241727 w 12191948"/>
                <a:gd name="connsiteY4424" fmla="*/ 1630282 h 3134257"/>
                <a:gd name="connsiteX4425" fmla="*/ 4814583 w 12191948"/>
                <a:gd name="connsiteY4425" fmla="*/ 1629762 h 3134257"/>
                <a:gd name="connsiteX4426" fmla="*/ 4820147 w 12191948"/>
                <a:gd name="connsiteY4426" fmla="*/ 1632103 h 3134257"/>
                <a:gd name="connsiteX4427" fmla="*/ 4822808 w 12191948"/>
                <a:gd name="connsiteY4427" fmla="*/ 1632885 h 3134257"/>
                <a:gd name="connsiteX4428" fmla="*/ 4818455 w 12191948"/>
                <a:gd name="connsiteY4428" fmla="*/ 1633926 h 3134257"/>
                <a:gd name="connsiteX4429" fmla="*/ 4812892 w 12191948"/>
                <a:gd name="connsiteY4429" fmla="*/ 1631321 h 3134257"/>
                <a:gd name="connsiteX4430" fmla="*/ 4814583 w 12191948"/>
                <a:gd name="connsiteY4430" fmla="*/ 1629762 h 3134257"/>
                <a:gd name="connsiteX4431" fmla="*/ 2759566 w 12191948"/>
                <a:gd name="connsiteY4431" fmla="*/ 1628721 h 3134257"/>
                <a:gd name="connsiteX4432" fmla="*/ 2798750 w 12191948"/>
                <a:gd name="connsiteY4432" fmla="*/ 1642254 h 3134257"/>
                <a:gd name="connsiteX4433" fmla="*/ 2772141 w 12191948"/>
                <a:gd name="connsiteY4433" fmla="*/ 1655265 h 3134257"/>
                <a:gd name="connsiteX4434" fmla="*/ 2753276 w 12191948"/>
                <a:gd name="connsiteY4434" fmla="*/ 1653964 h 3134257"/>
                <a:gd name="connsiteX4435" fmla="*/ 2760775 w 12191948"/>
                <a:gd name="connsiteY4435" fmla="*/ 1629240 h 3134257"/>
                <a:gd name="connsiteX4436" fmla="*/ 1927738 w 12191948"/>
                <a:gd name="connsiteY4436" fmla="*/ 1628462 h 3134257"/>
                <a:gd name="connsiteX4437" fmla="*/ 1982160 w 12191948"/>
                <a:gd name="connsiteY4437" fmla="*/ 1645896 h 3134257"/>
                <a:gd name="connsiteX4438" fmla="*/ 2005865 w 12191948"/>
                <a:gd name="connsiteY4438" fmla="*/ 1644499 h 3134257"/>
                <a:gd name="connsiteX4439" fmla="*/ 2015831 w 12191948"/>
                <a:gd name="connsiteY4439" fmla="*/ 1654487 h 3134257"/>
                <a:gd name="connsiteX4440" fmla="*/ 2017958 w 12191948"/>
                <a:gd name="connsiteY4440" fmla="*/ 1654487 h 3134257"/>
                <a:gd name="connsiteX4441" fmla="*/ 2099957 w 12191948"/>
                <a:gd name="connsiteY4441" fmla="*/ 1664374 h 3134257"/>
                <a:gd name="connsiteX4442" fmla="*/ 2071172 w 12191948"/>
                <a:gd name="connsiteY4442" fmla="*/ 1658129 h 3134257"/>
                <a:gd name="connsiteX4443" fmla="*/ 2065852 w 12191948"/>
                <a:gd name="connsiteY4443" fmla="*/ 1655265 h 3134257"/>
                <a:gd name="connsiteX4444" fmla="*/ 2072625 w 12191948"/>
                <a:gd name="connsiteY4444" fmla="*/ 1651623 h 3134257"/>
                <a:gd name="connsiteX4445" fmla="*/ 2099957 w 12191948"/>
                <a:gd name="connsiteY4445" fmla="*/ 1659691 h 3134257"/>
                <a:gd name="connsiteX4446" fmla="*/ 2141560 w 12191948"/>
                <a:gd name="connsiteY4446" fmla="*/ 1671401 h 3134257"/>
                <a:gd name="connsiteX4447" fmla="*/ 2132852 w 12191948"/>
                <a:gd name="connsiteY4447" fmla="*/ 1701331 h 3134257"/>
                <a:gd name="connsiteX4448" fmla="*/ 2132852 w 12191948"/>
                <a:gd name="connsiteY4448" fmla="*/ 1703673 h 3134257"/>
                <a:gd name="connsiteX4449" fmla="*/ 1979258 w 12191948"/>
                <a:gd name="connsiteY4449" fmla="*/ 1667238 h 3134257"/>
                <a:gd name="connsiteX4450" fmla="*/ 1986030 w 12191948"/>
                <a:gd name="connsiteY4450" fmla="*/ 1654487 h 3134257"/>
                <a:gd name="connsiteX4451" fmla="*/ 2009347 w 12191948"/>
                <a:gd name="connsiteY4451" fmla="*/ 1654487 h 3134257"/>
                <a:gd name="connsiteX4452" fmla="*/ 1982160 w 12191948"/>
                <a:gd name="connsiteY4452" fmla="*/ 1646158 h 3134257"/>
                <a:gd name="connsiteX4453" fmla="*/ 1961601 w 12191948"/>
                <a:gd name="connsiteY4453" fmla="*/ 1649801 h 3134257"/>
                <a:gd name="connsiteX4454" fmla="*/ 1924835 w 12191948"/>
                <a:gd name="connsiteY4454" fmla="*/ 1631062 h 3134257"/>
                <a:gd name="connsiteX4455" fmla="*/ 3636866 w 12191948"/>
                <a:gd name="connsiteY4455" fmla="*/ 1628199 h 3134257"/>
                <a:gd name="connsiteX4456" fmla="*/ 3664577 w 12191948"/>
                <a:gd name="connsiteY4456" fmla="*/ 1635080 h 3134257"/>
                <a:gd name="connsiteX4457" fmla="*/ 3663715 w 12191948"/>
                <a:gd name="connsiteY4457" fmla="*/ 1634186 h 3134257"/>
                <a:gd name="connsiteX4458" fmla="*/ 3665168 w 12191948"/>
                <a:gd name="connsiteY4458" fmla="*/ 1635227 h 3134257"/>
                <a:gd name="connsiteX4459" fmla="*/ 3664577 w 12191948"/>
                <a:gd name="connsiteY4459" fmla="*/ 1635080 h 3134257"/>
                <a:gd name="connsiteX4460" fmla="*/ 3677260 w 12191948"/>
                <a:gd name="connsiteY4460" fmla="*/ 1648240 h 3134257"/>
                <a:gd name="connsiteX4461" fmla="*/ 3671697 w 12191948"/>
                <a:gd name="connsiteY4461" fmla="*/ 1653446 h 3134257"/>
                <a:gd name="connsiteX4462" fmla="*/ 3667826 w 12191948"/>
                <a:gd name="connsiteY4462" fmla="*/ 1646158 h 3134257"/>
                <a:gd name="connsiteX4463" fmla="*/ 3653072 w 12191948"/>
                <a:gd name="connsiteY4463" fmla="*/ 1643295 h 3134257"/>
                <a:gd name="connsiteX4464" fmla="*/ 3630578 w 12191948"/>
                <a:gd name="connsiteY4464" fmla="*/ 1631844 h 3134257"/>
                <a:gd name="connsiteX4465" fmla="*/ 3636866 w 12191948"/>
                <a:gd name="connsiteY4465" fmla="*/ 1628199 h 3134257"/>
                <a:gd name="connsiteX4466" fmla="*/ 1714397 w 12191948"/>
                <a:gd name="connsiteY4466" fmla="*/ 1624817 h 3134257"/>
                <a:gd name="connsiteX4467" fmla="*/ 1766161 w 12191948"/>
                <a:gd name="connsiteY4467" fmla="*/ 1632625 h 3134257"/>
                <a:gd name="connsiteX4468" fmla="*/ 1768579 w 12191948"/>
                <a:gd name="connsiteY4468" fmla="*/ 1647719 h 3134257"/>
                <a:gd name="connsiteX4469" fmla="*/ 1766885 w 12191948"/>
                <a:gd name="connsiteY4469" fmla="*/ 1645377 h 3134257"/>
                <a:gd name="connsiteX4470" fmla="*/ 1734957 w 12191948"/>
                <a:gd name="connsiteY4470" fmla="*/ 1639650 h 3134257"/>
                <a:gd name="connsiteX4471" fmla="*/ 1714397 w 12191948"/>
                <a:gd name="connsiteY4471" fmla="*/ 1624817 h 3134257"/>
                <a:gd name="connsiteX4472" fmla="*/ 2534616 w 12191948"/>
                <a:gd name="connsiteY4472" fmla="*/ 1621954 h 3134257"/>
                <a:gd name="connsiteX4473" fmla="*/ 2542356 w 12191948"/>
                <a:gd name="connsiteY4473" fmla="*/ 1623517 h 3134257"/>
                <a:gd name="connsiteX4474" fmla="*/ 2532922 w 12191948"/>
                <a:gd name="connsiteY4474" fmla="*/ 1623776 h 3134257"/>
                <a:gd name="connsiteX4475" fmla="*/ 2534616 w 12191948"/>
                <a:gd name="connsiteY4475" fmla="*/ 1621954 h 3134257"/>
                <a:gd name="connsiteX4476" fmla="*/ 4747341 w 12191948"/>
                <a:gd name="connsiteY4476" fmla="*/ 1621693 h 3134257"/>
                <a:gd name="connsiteX4477" fmla="*/ 4746374 w 12191948"/>
                <a:gd name="connsiteY4477" fmla="*/ 1622215 h 3134257"/>
                <a:gd name="connsiteX4478" fmla="*/ 4748550 w 12191948"/>
                <a:gd name="connsiteY4478" fmla="*/ 1627421 h 3134257"/>
                <a:gd name="connsiteX4479" fmla="*/ 4741537 w 12191948"/>
                <a:gd name="connsiteY4479" fmla="*/ 1627421 h 3134257"/>
                <a:gd name="connsiteX4480" fmla="*/ 4737425 w 12191948"/>
                <a:gd name="connsiteY4480" fmla="*/ 1621693 h 3134257"/>
                <a:gd name="connsiteX4481" fmla="*/ 4747341 w 12191948"/>
                <a:gd name="connsiteY4481" fmla="*/ 1621693 h 3134257"/>
                <a:gd name="connsiteX4482" fmla="*/ 6312067 w 12191948"/>
                <a:gd name="connsiteY4482" fmla="*/ 1621693 h 3134257"/>
                <a:gd name="connsiteX4483" fmla="*/ 6372054 w 12191948"/>
                <a:gd name="connsiteY4483" fmla="*/ 1627940 h 3134257"/>
                <a:gd name="connsiteX4484" fmla="*/ 6389469 w 12191948"/>
                <a:gd name="connsiteY4484" fmla="*/ 1666456 h 3134257"/>
                <a:gd name="connsiteX4485" fmla="*/ 6328759 w 12191948"/>
                <a:gd name="connsiteY4485" fmla="*/ 1649541 h 3134257"/>
                <a:gd name="connsiteX4486" fmla="*/ 6343995 w 12191948"/>
                <a:gd name="connsiteY4486" fmla="*/ 1641213 h 3134257"/>
                <a:gd name="connsiteX4487" fmla="*/ 7025163 w 12191948"/>
                <a:gd name="connsiteY4487" fmla="*/ 1620524 h 3134257"/>
                <a:gd name="connsiteX4488" fmla="*/ 7037953 w 12191948"/>
                <a:gd name="connsiteY4488" fmla="*/ 1622994 h 3134257"/>
                <a:gd name="connsiteX4489" fmla="*/ 7020542 w 12191948"/>
                <a:gd name="connsiteY4489" fmla="*/ 1625804 h 3134257"/>
                <a:gd name="connsiteX4490" fmla="*/ 7019812 w 12191948"/>
                <a:gd name="connsiteY4490" fmla="*/ 1626639 h 3134257"/>
                <a:gd name="connsiteX4491" fmla="*/ 7018603 w 12191948"/>
                <a:gd name="connsiteY4491" fmla="*/ 1626117 h 3134257"/>
                <a:gd name="connsiteX4492" fmla="*/ 7020542 w 12191948"/>
                <a:gd name="connsiteY4492" fmla="*/ 1625804 h 3134257"/>
                <a:gd name="connsiteX4493" fmla="*/ 8496554 w 12191948"/>
                <a:gd name="connsiteY4493" fmla="*/ 1620361 h 3134257"/>
                <a:gd name="connsiteX4494" fmla="*/ 8510099 w 12191948"/>
                <a:gd name="connsiteY4494" fmla="*/ 1622886 h 3134257"/>
                <a:gd name="connsiteX4495" fmla="*/ 8531463 w 12191948"/>
                <a:gd name="connsiteY4495" fmla="*/ 1631170 h 3134257"/>
                <a:gd name="connsiteX4496" fmla="*/ 8531809 w 12191948"/>
                <a:gd name="connsiteY4496" fmla="*/ 1631062 h 3134257"/>
                <a:gd name="connsiteX4497" fmla="*/ 8532532 w 12191948"/>
                <a:gd name="connsiteY4497" fmla="*/ 1631585 h 3134257"/>
                <a:gd name="connsiteX4498" fmla="*/ 8531463 w 12191948"/>
                <a:gd name="connsiteY4498" fmla="*/ 1631170 h 3134257"/>
                <a:gd name="connsiteX4499" fmla="*/ 8511793 w 12191948"/>
                <a:gd name="connsiteY4499" fmla="*/ 1637277 h 3134257"/>
                <a:gd name="connsiteX4500" fmla="*/ 8481253 w 12191948"/>
                <a:gd name="connsiteY4500" fmla="*/ 1634707 h 3134257"/>
                <a:gd name="connsiteX4501" fmla="*/ 8496554 w 12191948"/>
                <a:gd name="connsiteY4501" fmla="*/ 1620361 h 3134257"/>
                <a:gd name="connsiteX4502" fmla="*/ 4644543 w 12191948"/>
                <a:gd name="connsiteY4502" fmla="*/ 1618570 h 3134257"/>
                <a:gd name="connsiteX4503" fmla="*/ 4649863 w 12191948"/>
                <a:gd name="connsiteY4503" fmla="*/ 1627680 h 3134257"/>
                <a:gd name="connsiteX4504" fmla="*/ 4643334 w 12191948"/>
                <a:gd name="connsiteY4504" fmla="*/ 1631062 h 3134257"/>
                <a:gd name="connsiteX4505" fmla="*/ 4631480 w 12191948"/>
                <a:gd name="connsiteY4505" fmla="*/ 1626639 h 3134257"/>
                <a:gd name="connsiteX4506" fmla="*/ 4631480 w 12191948"/>
                <a:gd name="connsiteY4506" fmla="*/ 1621175 h 3134257"/>
                <a:gd name="connsiteX4507" fmla="*/ 4644543 w 12191948"/>
                <a:gd name="connsiteY4507" fmla="*/ 1618570 h 3134257"/>
                <a:gd name="connsiteX4508" fmla="*/ 3320486 w 12191948"/>
                <a:gd name="connsiteY4508" fmla="*/ 1617789 h 3134257"/>
                <a:gd name="connsiteX4509" fmla="*/ 3305490 w 12191948"/>
                <a:gd name="connsiteY4509" fmla="*/ 1641995 h 3134257"/>
                <a:gd name="connsiteX4510" fmla="*/ 3281302 w 12191948"/>
                <a:gd name="connsiteY4510" fmla="*/ 1634707 h 3134257"/>
                <a:gd name="connsiteX4511" fmla="*/ 3303314 w 12191948"/>
                <a:gd name="connsiteY4511" fmla="*/ 1625076 h 3134257"/>
                <a:gd name="connsiteX4512" fmla="*/ 3302588 w 12191948"/>
                <a:gd name="connsiteY4512" fmla="*/ 1624035 h 3134257"/>
                <a:gd name="connsiteX4513" fmla="*/ 3320486 w 12191948"/>
                <a:gd name="connsiteY4513" fmla="*/ 1617789 h 3134257"/>
                <a:gd name="connsiteX4514" fmla="*/ 2973145 w 12191948"/>
                <a:gd name="connsiteY4514" fmla="*/ 1617529 h 3134257"/>
                <a:gd name="connsiteX4515" fmla="*/ 3014507 w 12191948"/>
                <a:gd name="connsiteY4515" fmla="*/ 1620913 h 3134257"/>
                <a:gd name="connsiteX4516" fmla="*/ 3024909 w 12191948"/>
                <a:gd name="connsiteY4516" fmla="*/ 1626899 h 3134257"/>
                <a:gd name="connsiteX4517" fmla="*/ 3021039 w 12191948"/>
                <a:gd name="connsiteY4517" fmla="*/ 1631321 h 3134257"/>
                <a:gd name="connsiteX4518" fmla="*/ 3021039 w 12191948"/>
                <a:gd name="connsiteY4518" fmla="*/ 1630544 h 3134257"/>
                <a:gd name="connsiteX4519" fmla="*/ 2973145 w 12191948"/>
                <a:gd name="connsiteY4519" fmla="*/ 1617529 h 3134257"/>
                <a:gd name="connsiteX4520" fmla="*/ 8091586 w 12191948"/>
                <a:gd name="connsiteY4520" fmla="*/ 1617270 h 3134257"/>
                <a:gd name="connsiteX4521" fmla="*/ 8112145 w 12191948"/>
                <a:gd name="connsiteY4521" fmla="*/ 1623517 h 3134257"/>
                <a:gd name="connsiteX4522" fmla="*/ 8112145 w 12191948"/>
                <a:gd name="connsiteY4522" fmla="*/ 1626639 h 3134257"/>
                <a:gd name="connsiteX4523" fmla="*/ 8089892 w 12191948"/>
                <a:gd name="connsiteY4523" fmla="*/ 1626639 h 3134257"/>
                <a:gd name="connsiteX4524" fmla="*/ 8089892 w 12191948"/>
                <a:gd name="connsiteY4524" fmla="*/ 1626899 h 3134257"/>
                <a:gd name="connsiteX4525" fmla="*/ 8075379 w 12191948"/>
                <a:gd name="connsiteY4525" fmla="*/ 1617270 h 3134257"/>
                <a:gd name="connsiteX4526" fmla="*/ 8091586 w 12191948"/>
                <a:gd name="connsiteY4526" fmla="*/ 1617270 h 3134257"/>
                <a:gd name="connsiteX4527" fmla="*/ 7115838 w 12191948"/>
                <a:gd name="connsiteY4527" fmla="*/ 1615448 h 3134257"/>
                <a:gd name="connsiteX4528" fmla="*/ 7140026 w 12191948"/>
                <a:gd name="connsiteY4528" fmla="*/ 1618052 h 3134257"/>
                <a:gd name="connsiteX4529" fmla="*/ 7173889 w 12191948"/>
                <a:gd name="connsiteY4529" fmla="*/ 1636007 h 3134257"/>
                <a:gd name="connsiteX4530" fmla="*/ 7171471 w 12191948"/>
                <a:gd name="connsiteY4530" fmla="*/ 1646158 h 3134257"/>
                <a:gd name="connsiteX4531" fmla="*/ 7145831 w 12191948"/>
                <a:gd name="connsiteY4531" fmla="*/ 1640172 h 3134257"/>
                <a:gd name="connsiteX4532" fmla="*/ 7146798 w 12191948"/>
                <a:gd name="connsiteY4532" fmla="*/ 1639131 h 3134257"/>
                <a:gd name="connsiteX4533" fmla="*/ 7115838 w 12191948"/>
                <a:gd name="connsiteY4533" fmla="*/ 1615448 h 3134257"/>
                <a:gd name="connsiteX4534" fmla="*/ 9035742 w 12191948"/>
                <a:gd name="connsiteY4534" fmla="*/ 1615025 h 3134257"/>
                <a:gd name="connsiteX4535" fmla="*/ 9054753 w 12191948"/>
                <a:gd name="connsiteY4535" fmla="*/ 1620134 h 3134257"/>
                <a:gd name="connsiteX4536" fmla="*/ 9074346 w 12191948"/>
                <a:gd name="connsiteY4536" fmla="*/ 1630900 h 3134257"/>
                <a:gd name="connsiteX4537" fmla="*/ 9073053 w 12191948"/>
                <a:gd name="connsiteY4537" fmla="*/ 1641714 h 3134257"/>
                <a:gd name="connsiteX4538" fmla="*/ 9073137 w 12191948"/>
                <a:gd name="connsiteY4538" fmla="*/ 1641733 h 3134257"/>
                <a:gd name="connsiteX4539" fmla="*/ 9072895 w 12191948"/>
                <a:gd name="connsiteY4539" fmla="*/ 1643036 h 3134257"/>
                <a:gd name="connsiteX4540" fmla="*/ 9073053 w 12191948"/>
                <a:gd name="connsiteY4540" fmla="*/ 1641714 h 3134257"/>
                <a:gd name="connsiteX4541" fmla="*/ 8993799 w 12191948"/>
                <a:gd name="connsiteY4541" fmla="*/ 1624817 h 3134257"/>
                <a:gd name="connsiteX4542" fmla="*/ 9016294 w 12191948"/>
                <a:gd name="connsiteY4542" fmla="*/ 1617529 h 3134257"/>
                <a:gd name="connsiteX4543" fmla="*/ 9035742 w 12191948"/>
                <a:gd name="connsiteY4543" fmla="*/ 1615025 h 3134257"/>
                <a:gd name="connsiteX4544" fmla="*/ 6173413 w 12191948"/>
                <a:gd name="connsiteY4544" fmla="*/ 1611965 h 3134257"/>
                <a:gd name="connsiteX4545" fmla="*/ 6193547 w 12191948"/>
                <a:gd name="connsiteY4545" fmla="*/ 1618831 h 3134257"/>
                <a:gd name="connsiteX4546" fmla="*/ 6172988 w 12191948"/>
                <a:gd name="connsiteY4546" fmla="*/ 1636268 h 3134257"/>
                <a:gd name="connsiteX4547" fmla="*/ 6151943 w 12191948"/>
                <a:gd name="connsiteY4547" fmla="*/ 1614148 h 3134257"/>
                <a:gd name="connsiteX4548" fmla="*/ 6152426 w 12191948"/>
                <a:gd name="connsiteY4548" fmla="*/ 1614407 h 3134257"/>
                <a:gd name="connsiteX4549" fmla="*/ 6173413 w 12191948"/>
                <a:gd name="connsiteY4549" fmla="*/ 1611965 h 3134257"/>
                <a:gd name="connsiteX4550" fmla="*/ 5474677 w 12191948"/>
                <a:gd name="connsiteY4550" fmla="*/ 1611805 h 3134257"/>
                <a:gd name="connsiteX4551" fmla="*/ 5498865 w 12191948"/>
                <a:gd name="connsiteY4551" fmla="*/ 1625858 h 3134257"/>
                <a:gd name="connsiteX4552" fmla="*/ 5498865 w 12191948"/>
                <a:gd name="connsiteY4552" fmla="*/ 1626117 h 3134257"/>
                <a:gd name="connsiteX4553" fmla="*/ 5452424 w 12191948"/>
                <a:gd name="connsiteY4553" fmla="*/ 1617270 h 3134257"/>
                <a:gd name="connsiteX4554" fmla="*/ 5474677 w 12191948"/>
                <a:gd name="connsiteY4554" fmla="*/ 1611805 h 3134257"/>
                <a:gd name="connsiteX4555" fmla="*/ 7757790 w 12191948"/>
                <a:gd name="connsiteY4555" fmla="*/ 1611284 h 3134257"/>
                <a:gd name="connsiteX4556" fmla="*/ 7758032 w 12191948"/>
                <a:gd name="connsiteY4556" fmla="*/ 1615448 h 3134257"/>
                <a:gd name="connsiteX4557" fmla="*/ 7752709 w 12191948"/>
                <a:gd name="connsiteY4557" fmla="*/ 1615448 h 3134257"/>
                <a:gd name="connsiteX4558" fmla="*/ 7749806 w 12191948"/>
                <a:gd name="connsiteY4558" fmla="*/ 1611284 h 3134257"/>
                <a:gd name="connsiteX4559" fmla="*/ 7756579 w 12191948"/>
                <a:gd name="connsiteY4559" fmla="*/ 1611284 h 3134257"/>
                <a:gd name="connsiteX4560" fmla="*/ 3199545 w 12191948"/>
                <a:gd name="connsiteY4560" fmla="*/ 1611024 h 3134257"/>
                <a:gd name="connsiteX4561" fmla="*/ 3221798 w 12191948"/>
                <a:gd name="connsiteY4561" fmla="*/ 1617270 h 3134257"/>
                <a:gd name="connsiteX4562" fmla="*/ 3222042 w 12191948"/>
                <a:gd name="connsiteY4562" fmla="*/ 1616229 h 3134257"/>
                <a:gd name="connsiteX4563" fmla="*/ 3221072 w 12191948"/>
                <a:gd name="connsiteY4563" fmla="*/ 1621434 h 3134257"/>
                <a:gd name="connsiteX4564" fmla="*/ 3202448 w 12191948"/>
                <a:gd name="connsiteY4564" fmla="*/ 1621434 h 3134257"/>
                <a:gd name="connsiteX4565" fmla="*/ 3199545 w 12191948"/>
                <a:gd name="connsiteY4565" fmla="*/ 1611024 h 3134257"/>
                <a:gd name="connsiteX4566" fmla="*/ 8869715 w 12191948"/>
                <a:gd name="connsiteY4566" fmla="*/ 1610764 h 3134257"/>
                <a:gd name="connsiteX4567" fmla="*/ 8872133 w 12191948"/>
                <a:gd name="connsiteY4567" fmla="*/ 1622215 h 3134257"/>
                <a:gd name="connsiteX4568" fmla="*/ 8872377 w 12191948"/>
                <a:gd name="connsiteY4568" fmla="*/ 1623256 h 3134257"/>
                <a:gd name="connsiteX4569" fmla="*/ 8840449 w 12191948"/>
                <a:gd name="connsiteY4569" fmla="*/ 1619093 h 3134257"/>
                <a:gd name="connsiteX4570" fmla="*/ 8834885 w 12191948"/>
                <a:gd name="connsiteY4570" fmla="*/ 1610764 h 3134257"/>
                <a:gd name="connsiteX4571" fmla="*/ 8869715 w 12191948"/>
                <a:gd name="connsiteY4571" fmla="*/ 1610764 h 3134257"/>
                <a:gd name="connsiteX4572" fmla="*/ 8770302 w 12191948"/>
                <a:gd name="connsiteY4572" fmla="*/ 1608683 h 3134257"/>
                <a:gd name="connsiteX4573" fmla="*/ 8795942 w 12191948"/>
                <a:gd name="connsiteY4573" fmla="*/ 1614666 h 3134257"/>
                <a:gd name="connsiteX4574" fmla="*/ 8797393 w 12191948"/>
                <a:gd name="connsiteY4574" fmla="*/ 1618311 h 3134257"/>
                <a:gd name="connsiteX4575" fmla="*/ 8774898 w 12191948"/>
                <a:gd name="connsiteY4575" fmla="*/ 1618311 h 3134257"/>
                <a:gd name="connsiteX4576" fmla="*/ 8766673 w 12191948"/>
                <a:gd name="connsiteY4576" fmla="*/ 1612325 h 3134257"/>
                <a:gd name="connsiteX4577" fmla="*/ 8770302 w 12191948"/>
                <a:gd name="connsiteY4577" fmla="*/ 1608683 h 3134257"/>
                <a:gd name="connsiteX4578" fmla="*/ 2423592 w 12191948"/>
                <a:gd name="connsiteY4578" fmla="*/ 1607642 h 3134257"/>
                <a:gd name="connsiteX4579" fmla="*/ 2424077 w 12191948"/>
                <a:gd name="connsiteY4579" fmla="*/ 1608421 h 3134257"/>
                <a:gd name="connsiteX4580" fmla="*/ 2446089 w 12191948"/>
                <a:gd name="connsiteY4580" fmla="*/ 1609983 h 3134257"/>
                <a:gd name="connsiteX4581" fmla="*/ 2441734 w 12191948"/>
                <a:gd name="connsiteY4581" fmla="*/ 1618311 h 3134257"/>
                <a:gd name="connsiteX4582" fmla="*/ 2423592 w 12191948"/>
                <a:gd name="connsiteY4582" fmla="*/ 1612325 h 3134257"/>
                <a:gd name="connsiteX4583" fmla="*/ 2423592 w 12191948"/>
                <a:gd name="connsiteY4583" fmla="*/ 1607642 h 3134257"/>
                <a:gd name="connsiteX4584" fmla="*/ 4649139 w 12191948"/>
                <a:gd name="connsiteY4584" fmla="*/ 1607642 h 3134257"/>
                <a:gd name="connsiteX4585" fmla="*/ 4655668 w 12191948"/>
                <a:gd name="connsiteY4585" fmla="*/ 1611024 h 3134257"/>
                <a:gd name="connsiteX4586" fmla="*/ 4644784 w 12191948"/>
                <a:gd name="connsiteY4586" fmla="*/ 1617011 h 3134257"/>
                <a:gd name="connsiteX4587" fmla="*/ 4633659 w 12191948"/>
                <a:gd name="connsiteY4587" fmla="*/ 1611284 h 3134257"/>
                <a:gd name="connsiteX4588" fmla="*/ 2267094 w 12191948"/>
                <a:gd name="connsiteY4588" fmla="*/ 1606338 h 3134257"/>
                <a:gd name="connsiteX4589" fmla="*/ 2274111 w 12191948"/>
                <a:gd name="connsiteY4589" fmla="*/ 1614666 h 3134257"/>
                <a:gd name="connsiteX4590" fmla="*/ 2288139 w 12191948"/>
                <a:gd name="connsiteY4590" fmla="*/ 1624297 h 3134257"/>
                <a:gd name="connsiteX4591" fmla="*/ 2276287 w 12191948"/>
                <a:gd name="connsiteY4591" fmla="*/ 1624297 h 3134257"/>
                <a:gd name="connsiteX4592" fmla="*/ 2261774 w 12191948"/>
                <a:gd name="connsiteY4592" fmla="*/ 1615448 h 3134257"/>
                <a:gd name="connsiteX4593" fmla="*/ 2261774 w 12191948"/>
                <a:gd name="connsiteY4593" fmla="*/ 1612584 h 3134257"/>
                <a:gd name="connsiteX4594" fmla="*/ 4535213 w 12191948"/>
                <a:gd name="connsiteY4594" fmla="*/ 1605819 h 3134257"/>
                <a:gd name="connsiteX4595" fmla="*/ 4534557 w 12191948"/>
                <a:gd name="connsiteY4595" fmla="*/ 1606266 h 3134257"/>
                <a:gd name="connsiteX4596" fmla="*/ 4535456 w 12191948"/>
                <a:gd name="connsiteY4596" fmla="*/ 1606132 h 3134257"/>
                <a:gd name="connsiteX4597" fmla="*/ 2392631 w 12191948"/>
                <a:gd name="connsiteY4597" fmla="*/ 1605560 h 3134257"/>
                <a:gd name="connsiteX4598" fmla="*/ 2397228 w 12191948"/>
                <a:gd name="connsiteY4598" fmla="*/ 1607119 h 3134257"/>
                <a:gd name="connsiteX4599" fmla="*/ 2394566 w 12191948"/>
                <a:gd name="connsiteY4599" fmla="*/ 1607901 h 3134257"/>
                <a:gd name="connsiteX4600" fmla="*/ 2364332 w 12191948"/>
                <a:gd name="connsiteY4600" fmla="*/ 1605038 h 3134257"/>
                <a:gd name="connsiteX4601" fmla="*/ 2364332 w 12191948"/>
                <a:gd name="connsiteY4601" fmla="*/ 1608162 h 3134257"/>
                <a:gd name="connsiteX4602" fmla="*/ 2353206 w 12191948"/>
                <a:gd name="connsiteY4602" fmla="*/ 1608162 h 3134257"/>
                <a:gd name="connsiteX4603" fmla="*/ 2353206 w 12191948"/>
                <a:gd name="connsiteY4603" fmla="*/ 1606769 h 3134257"/>
                <a:gd name="connsiteX4604" fmla="*/ 2352721 w 12191948"/>
                <a:gd name="connsiteY4604" fmla="*/ 1606860 h 3134257"/>
                <a:gd name="connsiteX4605" fmla="*/ 2353206 w 12191948"/>
                <a:gd name="connsiteY4605" fmla="*/ 1605298 h 3134257"/>
                <a:gd name="connsiteX4606" fmla="*/ 2353206 w 12191948"/>
                <a:gd name="connsiteY4606" fmla="*/ 1606769 h 3134257"/>
                <a:gd name="connsiteX4607" fmla="*/ 2359706 w 12191948"/>
                <a:gd name="connsiteY4607" fmla="*/ 1605559 h 3134257"/>
                <a:gd name="connsiteX4608" fmla="*/ 2364332 w 12191948"/>
                <a:gd name="connsiteY4608" fmla="*/ 1605038 h 3134257"/>
                <a:gd name="connsiteX4609" fmla="*/ 7832046 w 12191948"/>
                <a:gd name="connsiteY4609" fmla="*/ 1601656 h 3134257"/>
                <a:gd name="connsiteX4610" fmla="*/ 7831926 w 12191948"/>
                <a:gd name="connsiteY4610" fmla="*/ 1601887 h 3134257"/>
                <a:gd name="connsiteX4611" fmla="*/ 7858654 w 12191948"/>
                <a:gd name="connsiteY4611" fmla="*/ 1605819 h 3134257"/>
                <a:gd name="connsiteX4612" fmla="*/ 7853816 w 12191948"/>
                <a:gd name="connsiteY4612" fmla="*/ 1612066 h 3134257"/>
                <a:gd name="connsiteX4613" fmla="*/ 7829628 w 12191948"/>
                <a:gd name="connsiteY4613" fmla="*/ 1606338 h 3134257"/>
                <a:gd name="connsiteX4614" fmla="*/ 7831926 w 12191948"/>
                <a:gd name="connsiteY4614" fmla="*/ 1601887 h 3134257"/>
                <a:gd name="connsiteX4615" fmla="*/ 7830355 w 12191948"/>
                <a:gd name="connsiteY4615" fmla="*/ 1601656 h 3134257"/>
                <a:gd name="connsiteX4616" fmla="*/ 6303359 w 12191948"/>
                <a:gd name="connsiteY4616" fmla="*/ 1598791 h 3134257"/>
                <a:gd name="connsiteX4617" fmla="*/ 6329724 w 12191948"/>
                <a:gd name="connsiteY4617" fmla="*/ 1602697 h 3134257"/>
                <a:gd name="connsiteX4618" fmla="*/ 6343995 w 12191948"/>
                <a:gd name="connsiteY4618" fmla="*/ 1611024 h 3134257"/>
                <a:gd name="connsiteX4619" fmla="*/ 6332629 w 12191948"/>
                <a:gd name="connsiteY4619" fmla="*/ 1611024 h 3134257"/>
                <a:gd name="connsiteX4620" fmla="*/ 6333111 w 12191948"/>
                <a:gd name="connsiteY4620" fmla="*/ 1612584 h 3134257"/>
                <a:gd name="connsiteX4621" fmla="*/ 6304571 w 12191948"/>
                <a:gd name="connsiteY4621" fmla="*/ 1604256 h 3134257"/>
                <a:gd name="connsiteX4622" fmla="*/ 6303359 w 12191948"/>
                <a:gd name="connsiteY4622" fmla="*/ 1598791 h 3134257"/>
                <a:gd name="connsiteX4623" fmla="*/ 2581239 w 12191948"/>
                <a:gd name="connsiteY4623" fmla="*/ 1598096 h 3134257"/>
                <a:gd name="connsiteX4624" fmla="*/ 2601860 w 12191948"/>
                <a:gd name="connsiteY4624" fmla="*/ 1607642 h 3134257"/>
                <a:gd name="connsiteX4625" fmla="*/ 2600892 w 12191948"/>
                <a:gd name="connsiteY4625" fmla="*/ 1609724 h 3134257"/>
                <a:gd name="connsiteX4626" fmla="*/ 2638382 w 12191948"/>
                <a:gd name="connsiteY4626" fmla="*/ 1622994 h 3134257"/>
                <a:gd name="connsiteX4627" fmla="*/ 2668134 w 12191948"/>
                <a:gd name="connsiteY4627" fmla="*/ 1631585 h 3134257"/>
                <a:gd name="connsiteX4628" fmla="*/ 2666684 w 12191948"/>
                <a:gd name="connsiteY4628" fmla="*/ 1641995 h 3134257"/>
                <a:gd name="connsiteX4629" fmla="*/ 2657009 w 12191948"/>
                <a:gd name="connsiteY4629" fmla="*/ 1644336 h 3134257"/>
                <a:gd name="connsiteX4630" fmla="*/ 2581298 w 12191948"/>
                <a:gd name="connsiteY4630" fmla="*/ 1623517 h 3134257"/>
                <a:gd name="connsiteX4631" fmla="*/ 2566544 w 12191948"/>
                <a:gd name="connsiteY4631" fmla="*/ 1609724 h 3134257"/>
                <a:gd name="connsiteX4632" fmla="*/ 2558804 w 12191948"/>
                <a:gd name="connsiteY4632" fmla="*/ 1599052 h 3134257"/>
                <a:gd name="connsiteX4633" fmla="*/ 2581239 w 12191948"/>
                <a:gd name="connsiteY4633" fmla="*/ 1598096 h 3134257"/>
                <a:gd name="connsiteX4634" fmla="*/ 5563931 w 12191948"/>
                <a:gd name="connsiteY4634" fmla="*/ 1596450 h 3134257"/>
                <a:gd name="connsiteX4635" fmla="*/ 5569495 w 12191948"/>
                <a:gd name="connsiteY4635" fmla="*/ 1602437 h 3134257"/>
                <a:gd name="connsiteX4636" fmla="*/ 5557399 w 12191948"/>
                <a:gd name="connsiteY4636" fmla="*/ 1602437 h 3134257"/>
                <a:gd name="connsiteX4637" fmla="*/ 5551353 w 12191948"/>
                <a:gd name="connsiteY4637" fmla="*/ 1596450 h 3134257"/>
                <a:gd name="connsiteX4638" fmla="*/ 1723831 w 12191948"/>
                <a:gd name="connsiteY4638" fmla="*/ 1592805 h 3134257"/>
                <a:gd name="connsiteX4639" fmla="*/ 1723831 w 12191948"/>
                <a:gd name="connsiteY4639" fmla="*/ 1595668 h 3134257"/>
                <a:gd name="connsiteX4640" fmla="*/ 1718026 w 12191948"/>
                <a:gd name="connsiteY4640" fmla="*/ 1595668 h 3134257"/>
                <a:gd name="connsiteX4641" fmla="*/ 1716818 w 12191948"/>
                <a:gd name="connsiteY4641" fmla="*/ 1593067 h 3134257"/>
                <a:gd name="connsiteX4642" fmla="*/ 6649009 w 12191948"/>
                <a:gd name="connsiteY4642" fmla="*/ 1592546 h 3134257"/>
                <a:gd name="connsiteX4643" fmla="*/ 6705849 w 12191948"/>
                <a:gd name="connsiteY4643" fmla="*/ 1610503 h 3134257"/>
                <a:gd name="connsiteX4644" fmla="*/ 6705849 w 12191948"/>
                <a:gd name="connsiteY4644" fmla="*/ 1615162 h 3134257"/>
                <a:gd name="connsiteX4645" fmla="*/ 6706093 w 12191948"/>
                <a:gd name="connsiteY4645" fmla="*/ 1615189 h 3134257"/>
                <a:gd name="connsiteX4646" fmla="*/ 6705849 w 12191948"/>
                <a:gd name="connsiteY4646" fmla="*/ 1615189 h 3134257"/>
                <a:gd name="connsiteX4647" fmla="*/ 6705849 w 12191948"/>
                <a:gd name="connsiteY4647" fmla="*/ 1615162 h 3134257"/>
                <a:gd name="connsiteX4648" fmla="*/ 6651912 w 12191948"/>
                <a:gd name="connsiteY4648" fmla="*/ 1609202 h 3134257"/>
                <a:gd name="connsiteX4649" fmla="*/ 6627723 w 12191948"/>
                <a:gd name="connsiteY4649" fmla="*/ 1594628 h 3134257"/>
                <a:gd name="connsiteX4650" fmla="*/ 6649009 w 12191948"/>
                <a:gd name="connsiteY4650" fmla="*/ 1592546 h 3134257"/>
                <a:gd name="connsiteX4651" fmla="*/ 2883650 w 12191948"/>
                <a:gd name="connsiteY4651" fmla="*/ 1591764 h 3134257"/>
                <a:gd name="connsiteX4652" fmla="*/ 2888970 w 12191948"/>
                <a:gd name="connsiteY4652" fmla="*/ 1593847 h 3134257"/>
                <a:gd name="connsiteX4653" fmla="*/ 2884859 w 12191948"/>
                <a:gd name="connsiteY4653" fmla="*/ 1593847 h 3134257"/>
                <a:gd name="connsiteX4654" fmla="*/ 7963774 w 12191948"/>
                <a:gd name="connsiteY4654" fmla="*/ 1591046 h 3134257"/>
                <a:gd name="connsiteX4655" fmla="*/ 7988543 w 12191948"/>
                <a:gd name="connsiteY4655" fmla="*/ 1598791 h 3134257"/>
                <a:gd name="connsiteX4656" fmla="*/ 7987817 w 12191948"/>
                <a:gd name="connsiteY4656" fmla="*/ 1599052 h 3134257"/>
                <a:gd name="connsiteX4657" fmla="*/ 8001847 w 12191948"/>
                <a:gd name="connsiteY4657" fmla="*/ 1615448 h 3134257"/>
                <a:gd name="connsiteX4658" fmla="*/ 7937991 w 12191948"/>
                <a:gd name="connsiteY4658" fmla="*/ 1592026 h 3134257"/>
                <a:gd name="connsiteX4659" fmla="*/ 7963774 w 12191948"/>
                <a:gd name="connsiteY4659" fmla="*/ 1591046 h 3134257"/>
                <a:gd name="connsiteX4660" fmla="*/ 4597616 w 12191948"/>
                <a:gd name="connsiteY4660" fmla="*/ 1590987 h 3134257"/>
                <a:gd name="connsiteX4661" fmla="*/ 4596795 w 12191948"/>
                <a:gd name="connsiteY4661" fmla="*/ 1592178 h 3134257"/>
                <a:gd name="connsiteX4662" fmla="*/ 4600473 w 12191948"/>
                <a:gd name="connsiteY4662" fmla="*/ 1592677 h 3134257"/>
                <a:gd name="connsiteX4663" fmla="*/ 8669032 w 12191948"/>
                <a:gd name="connsiteY4663" fmla="*/ 1590890 h 3134257"/>
                <a:gd name="connsiteX4664" fmla="*/ 8699673 w 12191948"/>
                <a:gd name="connsiteY4664" fmla="*/ 1602956 h 3134257"/>
                <a:gd name="connsiteX4665" fmla="*/ 8666051 w 12191948"/>
                <a:gd name="connsiteY4665" fmla="*/ 1603477 h 3134257"/>
                <a:gd name="connsiteX4666" fmla="*/ 8636542 w 12191948"/>
                <a:gd name="connsiteY4666" fmla="*/ 1594109 h 3134257"/>
                <a:gd name="connsiteX4667" fmla="*/ 8669032 w 12191948"/>
                <a:gd name="connsiteY4667" fmla="*/ 1590890 h 3134257"/>
                <a:gd name="connsiteX4668" fmla="*/ 1983128 w 12191948"/>
                <a:gd name="connsiteY4668" fmla="*/ 1588642 h 3134257"/>
                <a:gd name="connsiteX4669" fmla="*/ 2172521 w 12191948"/>
                <a:gd name="connsiteY4669" fmla="*/ 1612325 h 3134257"/>
                <a:gd name="connsiteX4670" fmla="*/ 2194289 w 12191948"/>
                <a:gd name="connsiteY4670" fmla="*/ 1617011 h 3134257"/>
                <a:gd name="connsiteX4671" fmla="*/ 2166957 w 12191948"/>
                <a:gd name="connsiteY4671" fmla="*/ 1634186 h 3134257"/>
                <a:gd name="connsiteX4672" fmla="*/ 2066817 w 12191948"/>
                <a:gd name="connsiteY4672" fmla="*/ 1626117 h 3134257"/>
                <a:gd name="connsiteX4673" fmla="*/ 2065852 w 12191948"/>
                <a:gd name="connsiteY4673" fmla="*/ 1626117 h 3134257"/>
                <a:gd name="connsiteX4674" fmla="*/ 2052789 w 12191948"/>
                <a:gd name="connsiteY4674" fmla="*/ 1642254 h 3134257"/>
                <a:gd name="connsiteX4675" fmla="*/ 2023281 w 12191948"/>
                <a:gd name="connsiteY4675" fmla="*/ 1632885 h 3134257"/>
                <a:gd name="connsiteX4676" fmla="*/ 1966680 w 12191948"/>
                <a:gd name="connsiteY4676" fmla="*/ 1590205 h 3134257"/>
                <a:gd name="connsiteX4677" fmla="*/ 1983128 w 12191948"/>
                <a:gd name="connsiteY4677" fmla="*/ 1588642 h 3134257"/>
                <a:gd name="connsiteX4678" fmla="*/ 7617015 w 12191948"/>
                <a:gd name="connsiteY4678" fmla="*/ 1588382 h 3134257"/>
                <a:gd name="connsiteX4679" fmla="*/ 7617015 w 12191948"/>
                <a:gd name="connsiteY4679" fmla="*/ 1591505 h 3134257"/>
                <a:gd name="connsiteX4680" fmla="*/ 7604437 w 12191948"/>
                <a:gd name="connsiteY4680" fmla="*/ 1591505 h 3134257"/>
                <a:gd name="connsiteX4681" fmla="*/ 7604437 w 12191948"/>
                <a:gd name="connsiteY4681" fmla="*/ 1588382 h 3134257"/>
                <a:gd name="connsiteX4682" fmla="*/ 7617015 w 12191948"/>
                <a:gd name="connsiteY4682" fmla="*/ 1588382 h 3134257"/>
                <a:gd name="connsiteX4683" fmla="*/ 7123095 w 12191948"/>
                <a:gd name="connsiteY4683" fmla="*/ 1586822 h 3134257"/>
                <a:gd name="connsiteX4684" fmla="*/ 7159617 w 12191948"/>
                <a:gd name="connsiteY4684" fmla="*/ 1594887 h 3134257"/>
                <a:gd name="connsiteX4685" fmla="*/ 7160585 w 12191948"/>
                <a:gd name="connsiteY4685" fmla="*/ 1594109 h 3134257"/>
                <a:gd name="connsiteX4686" fmla="*/ 7160829 w 12191948"/>
                <a:gd name="connsiteY4686" fmla="*/ 1603738 h 3134257"/>
                <a:gd name="connsiteX4687" fmla="*/ 7129383 w 12191948"/>
                <a:gd name="connsiteY4687" fmla="*/ 1598532 h 3134257"/>
                <a:gd name="connsiteX4688" fmla="*/ 7123095 w 12191948"/>
                <a:gd name="connsiteY4688" fmla="*/ 1586822 h 3134257"/>
                <a:gd name="connsiteX4689" fmla="*/ 1547016 w 12191948"/>
                <a:gd name="connsiteY4689" fmla="*/ 1586560 h 3134257"/>
                <a:gd name="connsiteX4690" fmla="*/ 1568787 w 12191948"/>
                <a:gd name="connsiteY4690" fmla="*/ 1601915 h 3134257"/>
                <a:gd name="connsiteX4691" fmla="*/ 1573139 w 12191948"/>
                <a:gd name="connsiteY4691" fmla="*/ 1597232 h 3134257"/>
                <a:gd name="connsiteX4692" fmla="*/ 1615710 w 12191948"/>
                <a:gd name="connsiteY4692" fmla="*/ 1603997 h 3134257"/>
                <a:gd name="connsiteX4693" fmla="*/ 1624903 w 12191948"/>
                <a:gd name="connsiteY4693" fmla="*/ 1610503 h 3134257"/>
                <a:gd name="connsiteX4694" fmla="*/ 1659249 w 12191948"/>
                <a:gd name="connsiteY4694" fmla="*/ 1606079 h 3134257"/>
                <a:gd name="connsiteX4695" fmla="*/ 1643045 w 12191948"/>
                <a:gd name="connsiteY4695" fmla="*/ 1625599 h 3134257"/>
                <a:gd name="connsiteX4696" fmla="*/ 1624903 w 12191948"/>
                <a:gd name="connsiteY4696" fmla="*/ 1613107 h 3134257"/>
                <a:gd name="connsiteX4697" fmla="*/ 1624659 w 12191948"/>
                <a:gd name="connsiteY4697" fmla="*/ 1615448 h 3134257"/>
                <a:gd name="connsiteX4698" fmla="*/ 1571448 w 12191948"/>
                <a:gd name="connsiteY4698" fmla="*/ 1607380 h 3134257"/>
                <a:gd name="connsiteX4699" fmla="*/ 1530568 w 12191948"/>
                <a:gd name="connsiteY4699" fmla="*/ 1615448 h 3134257"/>
                <a:gd name="connsiteX4700" fmla="*/ 1484853 w 12191948"/>
                <a:gd name="connsiteY4700" fmla="*/ 1597491 h 3134257"/>
                <a:gd name="connsiteX4701" fmla="*/ 1547016 w 12191948"/>
                <a:gd name="connsiteY4701" fmla="*/ 1586560 h 3134257"/>
                <a:gd name="connsiteX4702" fmla="*/ 2363847 w 12191948"/>
                <a:gd name="connsiteY4702" fmla="*/ 1585258 h 3134257"/>
                <a:gd name="connsiteX4703" fmla="*/ 2363364 w 12191948"/>
                <a:gd name="connsiteY4703" fmla="*/ 1586822 h 3134257"/>
                <a:gd name="connsiteX4704" fmla="*/ 2303619 w 12191948"/>
                <a:gd name="connsiteY4704" fmla="*/ 1589423 h 3134257"/>
                <a:gd name="connsiteX4705" fmla="*/ 1947179 w 12191948"/>
                <a:gd name="connsiteY4705" fmla="*/ 1583274 h 3134257"/>
                <a:gd name="connsiteX4706" fmla="*/ 1965471 w 12191948"/>
                <a:gd name="connsiteY4706" fmla="*/ 1588122 h 3134257"/>
                <a:gd name="connsiteX4707" fmla="*/ 1951684 w 12191948"/>
                <a:gd name="connsiteY4707" fmla="*/ 1607642 h 3134257"/>
                <a:gd name="connsiteX4708" fmla="*/ 1903308 w 12191948"/>
                <a:gd name="connsiteY4708" fmla="*/ 1603477 h 3134257"/>
                <a:gd name="connsiteX4709" fmla="*/ 1840902 w 12191948"/>
                <a:gd name="connsiteY4709" fmla="*/ 1600354 h 3134257"/>
                <a:gd name="connsiteX4710" fmla="*/ 1828324 w 12191948"/>
                <a:gd name="connsiteY4710" fmla="*/ 1604778 h 3134257"/>
                <a:gd name="connsiteX4711" fmla="*/ 1827598 w 12191948"/>
                <a:gd name="connsiteY4711" fmla="*/ 1606860 h 3134257"/>
                <a:gd name="connsiteX4712" fmla="*/ 1773901 w 12191948"/>
                <a:gd name="connsiteY4712" fmla="*/ 1594628 h 3134257"/>
                <a:gd name="connsiteX4713" fmla="*/ 1744391 w 12191948"/>
                <a:gd name="connsiteY4713" fmla="*/ 1585258 h 3134257"/>
                <a:gd name="connsiteX4714" fmla="*/ 1827841 w 12191948"/>
                <a:gd name="connsiteY4714" fmla="*/ 1592287 h 3134257"/>
                <a:gd name="connsiteX4715" fmla="*/ 1829050 w 12191948"/>
                <a:gd name="connsiteY4715" fmla="*/ 1599314 h 3134257"/>
                <a:gd name="connsiteX4716" fmla="*/ 1836549 w 12191948"/>
                <a:gd name="connsiteY4716" fmla="*/ 1599314 h 3134257"/>
                <a:gd name="connsiteX4717" fmla="*/ 1828324 w 12191948"/>
                <a:gd name="connsiteY4717" fmla="*/ 1593067 h 3134257"/>
                <a:gd name="connsiteX4718" fmla="*/ 1841628 w 12191948"/>
                <a:gd name="connsiteY4718" fmla="*/ 1583436 h 3134257"/>
                <a:gd name="connsiteX4719" fmla="*/ 1902823 w 12191948"/>
                <a:gd name="connsiteY4719" fmla="*/ 1594628 h 3134257"/>
                <a:gd name="connsiteX4720" fmla="*/ 1937413 w 12191948"/>
                <a:gd name="connsiteY4720" fmla="*/ 1586822 h 3134257"/>
                <a:gd name="connsiteX4721" fmla="*/ 1947179 w 12191948"/>
                <a:gd name="connsiteY4721" fmla="*/ 1583274 h 3134257"/>
                <a:gd name="connsiteX4722" fmla="*/ 6260306 w 12191948"/>
                <a:gd name="connsiteY4722" fmla="*/ 1580184 h 3134257"/>
                <a:gd name="connsiteX4723" fmla="*/ 6281591 w 12191948"/>
                <a:gd name="connsiteY4723" fmla="*/ 1583177 h 3134257"/>
                <a:gd name="connsiteX4724" fmla="*/ 6291508 w 12191948"/>
                <a:gd name="connsiteY4724" fmla="*/ 1588382 h 3134257"/>
                <a:gd name="connsiteX4725" fmla="*/ 6286991 w 12191948"/>
                <a:gd name="connsiteY4725" fmla="*/ 1592271 h 3134257"/>
                <a:gd name="connsiteX4726" fmla="*/ 6287155 w 12191948"/>
                <a:gd name="connsiteY4726" fmla="*/ 1592287 h 3134257"/>
                <a:gd name="connsiteX4727" fmla="*/ 6286670 w 12191948"/>
                <a:gd name="connsiteY4727" fmla="*/ 1592546 h 3134257"/>
                <a:gd name="connsiteX4728" fmla="*/ 6286991 w 12191948"/>
                <a:gd name="connsiteY4728" fmla="*/ 1592271 h 3134257"/>
                <a:gd name="connsiteX4729" fmla="*/ 6252807 w 12191948"/>
                <a:gd name="connsiteY4729" fmla="*/ 1588903 h 3134257"/>
                <a:gd name="connsiteX4730" fmla="*/ 6260306 w 12191948"/>
                <a:gd name="connsiteY4730" fmla="*/ 1580184 h 3134257"/>
                <a:gd name="connsiteX4731" fmla="*/ 7636606 w 12191948"/>
                <a:gd name="connsiteY4731" fmla="*/ 1579795 h 3134257"/>
                <a:gd name="connsiteX4732" fmla="*/ 7701189 w 12191948"/>
                <a:gd name="connsiteY4732" fmla="*/ 1603477 h 3134257"/>
                <a:gd name="connsiteX4733" fmla="*/ 7696110 w 12191948"/>
                <a:gd name="connsiteY4733" fmla="*/ 1610503 h 3134257"/>
                <a:gd name="connsiteX4734" fmla="*/ 7676275 w 12191948"/>
                <a:gd name="connsiteY4734" fmla="*/ 1606860 h 3134257"/>
                <a:gd name="connsiteX4735" fmla="*/ 7636606 w 12191948"/>
                <a:gd name="connsiteY4735" fmla="*/ 1579795 h 3134257"/>
                <a:gd name="connsiteX4736" fmla="*/ 1352303 w 12191948"/>
                <a:gd name="connsiteY4736" fmla="*/ 1576671 h 3134257"/>
                <a:gd name="connsiteX4737" fmla="*/ 1356899 w 12191948"/>
                <a:gd name="connsiteY4737" fmla="*/ 1579013 h 3134257"/>
                <a:gd name="connsiteX4738" fmla="*/ 1354238 w 12191948"/>
                <a:gd name="connsiteY4738" fmla="*/ 1580836 h 3134257"/>
                <a:gd name="connsiteX4739" fmla="*/ 1346980 w 12191948"/>
                <a:gd name="connsiteY4739" fmla="*/ 1576671 h 3134257"/>
                <a:gd name="connsiteX4740" fmla="*/ 1352303 w 12191948"/>
                <a:gd name="connsiteY4740" fmla="*/ 1576671 h 3134257"/>
                <a:gd name="connsiteX4741" fmla="*/ 2583718 w 12191948"/>
                <a:gd name="connsiteY4741" fmla="*/ 1575109 h 3134257"/>
                <a:gd name="connsiteX4742" fmla="*/ 2592159 w 12191948"/>
                <a:gd name="connsiteY4742" fmla="*/ 1577959 h 3134257"/>
                <a:gd name="connsiteX4743" fmla="*/ 2606244 w 12191948"/>
                <a:gd name="connsiteY4743" fmla="*/ 1579111 h 3134257"/>
                <a:gd name="connsiteX4744" fmla="*/ 2616855 w 12191948"/>
                <a:gd name="connsiteY4744" fmla="*/ 1586301 h 3134257"/>
                <a:gd name="connsiteX4745" fmla="*/ 2592159 w 12191948"/>
                <a:gd name="connsiteY4745" fmla="*/ 1577959 h 3134257"/>
                <a:gd name="connsiteX4746" fmla="*/ 2582751 w 12191948"/>
                <a:gd name="connsiteY4746" fmla="*/ 1577191 h 3134257"/>
                <a:gd name="connsiteX4747" fmla="*/ 6134287 w 12191948"/>
                <a:gd name="connsiteY4747" fmla="*/ 1573807 h 3134257"/>
                <a:gd name="connsiteX4748" fmla="*/ 6137913 w 12191948"/>
                <a:gd name="connsiteY4748" fmla="*/ 1575630 h 3134257"/>
                <a:gd name="connsiteX4749" fmla="*/ 6131867 w 12191948"/>
                <a:gd name="connsiteY4749" fmla="*/ 1574068 h 3134257"/>
                <a:gd name="connsiteX4750" fmla="*/ 5610131 w 12191948"/>
                <a:gd name="connsiteY4750" fmla="*/ 1573027 h 3134257"/>
                <a:gd name="connsiteX4751" fmla="*/ 5611391 w 12191948"/>
                <a:gd name="connsiteY4751" fmla="*/ 1575323 h 3134257"/>
                <a:gd name="connsiteX4752" fmla="*/ 5622467 w 12191948"/>
                <a:gd name="connsiteY4752" fmla="*/ 1574330 h 3134257"/>
                <a:gd name="connsiteX4753" fmla="*/ 5629722 w 12191948"/>
                <a:gd name="connsiteY4753" fmla="*/ 1580313 h 3134257"/>
                <a:gd name="connsiteX4754" fmla="*/ 5613274 w 12191948"/>
                <a:gd name="connsiteY4754" fmla="*/ 1578754 h 3134257"/>
                <a:gd name="connsiteX4755" fmla="*/ 5611391 w 12191948"/>
                <a:gd name="connsiteY4755" fmla="*/ 1575323 h 3134257"/>
                <a:gd name="connsiteX4756" fmla="*/ 5610857 w 12191948"/>
                <a:gd name="connsiteY4756" fmla="*/ 1575371 h 3134257"/>
                <a:gd name="connsiteX4757" fmla="*/ 6171535 w 12191948"/>
                <a:gd name="connsiteY4757" fmla="*/ 1564961 h 3134257"/>
                <a:gd name="connsiteX4758" fmla="*/ 6207818 w 12191948"/>
                <a:gd name="connsiteY4758" fmla="*/ 1569903 h 3134257"/>
                <a:gd name="connsiteX4759" fmla="*/ 6202737 w 12191948"/>
                <a:gd name="connsiteY4759" fmla="*/ 1579795 h 3134257"/>
                <a:gd name="connsiteX4760" fmla="*/ 6171535 w 12191948"/>
                <a:gd name="connsiteY4760" fmla="*/ 1572767 h 3134257"/>
                <a:gd name="connsiteX4761" fmla="*/ 6171535 w 12191948"/>
                <a:gd name="connsiteY4761" fmla="*/ 1564961 h 3134257"/>
                <a:gd name="connsiteX4762" fmla="*/ 9060317 w 12191948"/>
                <a:gd name="connsiteY4762" fmla="*/ 1563658 h 3134257"/>
                <a:gd name="connsiteX4763" fmla="*/ 9060317 w 12191948"/>
                <a:gd name="connsiteY4763" fmla="*/ 1565220 h 3134257"/>
                <a:gd name="connsiteX4764" fmla="*/ 9057173 w 12191948"/>
                <a:gd name="connsiteY4764" fmla="*/ 1563658 h 3134257"/>
                <a:gd name="connsiteX4765" fmla="*/ 5332058 w 12191948"/>
                <a:gd name="connsiteY4765" fmla="*/ 1561837 h 3134257"/>
                <a:gd name="connsiteX4766" fmla="*/ 5335113 w 12191948"/>
                <a:gd name="connsiteY4766" fmla="*/ 1566261 h 3134257"/>
                <a:gd name="connsiteX4767" fmla="*/ 5326405 w 12191948"/>
                <a:gd name="connsiteY4767" fmla="*/ 1562617 h 3134257"/>
                <a:gd name="connsiteX4768" fmla="*/ 5325920 w 12191948"/>
                <a:gd name="connsiteY4768" fmla="*/ 1562097 h 3134257"/>
                <a:gd name="connsiteX4769" fmla="*/ 5332058 w 12191948"/>
                <a:gd name="connsiteY4769" fmla="*/ 1561837 h 3134257"/>
                <a:gd name="connsiteX4770" fmla="*/ 2404241 w 12191948"/>
                <a:gd name="connsiteY4770" fmla="*/ 1560797 h 3134257"/>
                <a:gd name="connsiteX4771" fmla="*/ 2430850 w 12191948"/>
                <a:gd name="connsiteY4771" fmla="*/ 1566002 h 3134257"/>
                <a:gd name="connsiteX4772" fmla="*/ 2436411 w 12191948"/>
                <a:gd name="connsiteY4772" fmla="*/ 1577191 h 3134257"/>
                <a:gd name="connsiteX4773" fmla="*/ 2436896 w 12191948"/>
                <a:gd name="connsiteY4773" fmla="*/ 1577972 h 3134257"/>
                <a:gd name="connsiteX4774" fmla="*/ 2404241 w 12191948"/>
                <a:gd name="connsiteY4774" fmla="*/ 1568862 h 3134257"/>
                <a:gd name="connsiteX4775" fmla="*/ 2404241 w 12191948"/>
                <a:gd name="connsiteY4775" fmla="*/ 1560797 h 3134257"/>
                <a:gd name="connsiteX4776" fmla="*/ 6451876 w 12191948"/>
                <a:gd name="connsiteY4776" fmla="*/ 1560016 h 3134257"/>
                <a:gd name="connsiteX4777" fmla="*/ 6486948 w 12191948"/>
                <a:gd name="connsiteY4777" fmla="*/ 1562879 h 3134257"/>
                <a:gd name="connsiteX4778" fmla="*/ 6484771 w 12191948"/>
                <a:gd name="connsiteY4778" fmla="*/ 1572767 h 3134257"/>
                <a:gd name="connsiteX4779" fmla="*/ 6458407 w 12191948"/>
                <a:gd name="connsiteY4779" fmla="*/ 1568862 h 3134257"/>
                <a:gd name="connsiteX4780" fmla="*/ 6451876 w 12191948"/>
                <a:gd name="connsiteY4780" fmla="*/ 1560016 h 3134257"/>
                <a:gd name="connsiteX4781" fmla="*/ 1628531 w 12191948"/>
                <a:gd name="connsiteY4781" fmla="*/ 1558727 h 3134257"/>
                <a:gd name="connsiteX4782" fmla="*/ 1660701 w 12191948"/>
                <a:gd name="connsiteY4782" fmla="*/ 1567042 h 3134257"/>
                <a:gd name="connsiteX4783" fmla="*/ 1660460 w 12191948"/>
                <a:gd name="connsiteY4783" fmla="*/ 1567562 h 3134257"/>
                <a:gd name="connsiteX4784" fmla="*/ 1672312 w 12191948"/>
                <a:gd name="connsiteY4784" fmla="*/ 1577712 h 3134257"/>
                <a:gd name="connsiteX4785" fmla="*/ 1661428 w 12191948"/>
                <a:gd name="connsiteY4785" fmla="*/ 1582396 h 3134257"/>
                <a:gd name="connsiteX4786" fmla="*/ 1596360 w 12191948"/>
                <a:gd name="connsiteY4786" fmla="*/ 1567042 h 3134257"/>
                <a:gd name="connsiteX4787" fmla="*/ 1628531 w 12191948"/>
                <a:gd name="connsiteY4787" fmla="*/ 1558727 h 3134257"/>
                <a:gd name="connsiteX4788" fmla="*/ 6237568 w 12191948"/>
                <a:gd name="connsiteY4788" fmla="*/ 1558452 h 3134257"/>
                <a:gd name="connsiteX4789" fmla="*/ 6238053 w 12191948"/>
                <a:gd name="connsiteY4789" fmla="*/ 1558715 h 3134257"/>
                <a:gd name="connsiteX4790" fmla="*/ 6240470 w 12191948"/>
                <a:gd name="connsiteY4790" fmla="*/ 1562879 h 3134257"/>
                <a:gd name="connsiteX4791" fmla="*/ 6234907 w 12191948"/>
                <a:gd name="connsiteY4791" fmla="*/ 1562879 h 3134257"/>
                <a:gd name="connsiteX4792" fmla="*/ 6230795 w 12191948"/>
                <a:gd name="connsiteY4792" fmla="*/ 1558452 h 3134257"/>
                <a:gd name="connsiteX4793" fmla="*/ 6237568 w 12191948"/>
                <a:gd name="connsiteY4793" fmla="*/ 1558452 h 3134257"/>
                <a:gd name="connsiteX4794" fmla="*/ 8855685 w 12191948"/>
                <a:gd name="connsiteY4794" fmla="*/ 1557934 h 3134257"/>
                <a:gd name="connsiteX4795" fmla="*/ 8933813 w 12191948"/>
                <a:gd name="connsiteY4795" fmla="*/ 1577972 h 3134257"/>
                <a:gd name="connsiteX4796" fmla="*/ 8922444 w 12191948"/>
                <a:gd name="connsiteY4796" fmla="*/ 1588382 h 3134257"/>
                <a:gd name="connsiteX4797" fmla="*/ 8888825 w 12191948"/>
                <a:gd name="connsiteY4797" fmla="*/ 1596450 h 3134257"/>
                <a:gd name="connsiteX4798" fmla="*/ 8906240 w 12191948"/>
                <a:gd name="connsiteY4798" fmla="*/ 1618570 h 3134257"/>
                <a:gd name="connsiteX4799" fmla="*/ 8868507 w 12191948"/>
                <a:gd name="connsiteY4799" fmla="*/ 1592546 h 3134257"/>
                <a:gd name="connsiteX4800" fmla="*/ 8853008 w 12191948"/>
                <a:gd name="connsiteY4800" fmla="*/ 1582693 h 3134257"/>
                <a:gd name="connsiteX4801" fmla="*/ 8853267 w 12191948"/>
                <a:gd name="connsiteY4801" fmla="*/ 1582917 h 3134257"/>
                <a:gd name="connsiteX4802" fmla="*/ 8852541 w 12191948"/>
                <a:gd name="connsiteY4802" fmla="*/ 1582396 h 3134257"/>
                <a:gd name="connsiteX4803" fmla="*/ 8853008 w 12191948"/>
                <a:gd name="connsiteY4803" fmla="*/ 1582693 h 3134257"/>
                <a:gd name="connsiteX4804" fmla="*/ 8834703 w 12191948"/>
                <a:gd name="connsiteY4804" fmla="*/ 1566814 h 3134257"/>
                <a:gd name="connsiteX4805" fmla="*/ 8855685 w 12191948"/>
                <a:gd name="connsiteY4805" fmla="*/ 1557934 h 3134257"/>
                <a:gd name="connsiteX4806" fmla="*/ 1552821 w 12191948"/>
                <a:gd name="connsiteY4806" fmla="*/ 1557152 h 3134257"/>
                <a:gd name="connsiteX4807" fmla="*/ 1558385 w 12191948"/>
                <a:gd name="connsiteY4807" fmla="*/ 1559756 h 3134257"/>
                <a:gd name="connsiteX4808" fmla="*/ 1555482 w 12191948"/>
                <a:gd name="connsiteY4808" fmla="*/ 1559756 h 3134257"/>
                <a:gd name="connsiteX4809" fmla="*/ 8927282 w 12191948"/>
                <a:gd name="connsiteY4809" fmla="*/ 1556370 h 3134257"/>
                <a:gd name="connsiteX4810" fmla="*/ 8934054 w 12191948"/>
                <a:gd name="connsiteY4810" fmla="*/ 1577972 h 3134257"/>
                <a:gd name="connsiteX4811" fmla="*/ 8890759 w 12191948"/>
                <a:gd name="connsiteY4811" fmla="*/ 1556634 h 3134257"/>
                <a:gd name="connsiteX4812" fmla="*/ 2880263 w 12191948"/>
                <a:gd name="connsiteY4812" fmla="*/ 1554810 h 3134257"/>
                <a:gd name="connsiteX4813" fmla="*/ 2877360 w 12191948"/>
                <a:gd name="connsiteY4813" fmla="*/ 1579013 h 3134257"/>
                <a:gd name="connsiteX4814" fmla="*/ 2877360 w 12191948"/>
                <a:gd name="connsiteY4814" fmla="*/ 1577191 h 3134257"/>
                <a:gd name="connsiteX4815" fmla="*/ 2829228 w 12191948"/>
                <a:gd name="connsiteY4815" fmla="*/ 1554810 h 3134257"/>
                <a:gd name="connsiteX4816" fmla="*/ 6575960 w 12191948"/>
                <a:gd name="connsiteY4816" fmla="*/ 1554810 h 3134257"/>
                <a:gd name="connsiteX4817" fmla="*/ 6578136 w 12191948"/>
                <a:gd name="connsiteY4817" fmla="*/ 1556893 h 3134257"/>
                <a:gd name="connsiteX4818" fmla="*/ 6574025 w 12191948"/>
                <a:gd name="connsiteY4818" fmla="*/ 1556893 h 3134257"/>
                <a:gd name="connsiteX4819" fmla="*/ 2252099 w 12191948"/>
                <a:gd name="connsiteY4819" fmla="*/ 1554551 h 3134257"/>
                <a:gd name="connsiteX4820" fmla="*/ 2255243 w 12191948"/>
                <a:gd name="connsiteY4820" fmla="*/ 1556111 h 3134257"/>
                <a:gd name="connsiteX4821" fmla="*/ 2252099 w 12191948"/>
                <a:gd name="connsiteY4821" fmla="*/ 1556111 h 3134257"/>
                <a:gd name="connsiteX4822" fmla="*/ 8980013 w 12191948"/>
                <a:gd name="connsiteY4822" fmla="*/ 1551687 h 3134257"/>
                <a:gd name="connsiteX4823" fmla="*/ 9041208 w 12191948"/>
                <a:gd name="connsiteY4823" fmla="*/ 1576150 h 3134257"/>
                <a:gd name="connsiteX4824" fmla="*/ 9193594 w 12191948"/>
                <a:gd name="connsiteY4824" fmla="*/ 1583436 h 3134257"/>
                <a:gd name="connsiteX4825" fmla="*/ 9193835 w 12191948"/>
                <a:gd name="connsiteY4825" fmla="*/ 1582136 h 3134257"/>
                <a:gd name="connsiteX4826" fmla="*/ 9215121 w 12191948"/>
                <a:gd name="connsiteY4826" fmla="*/ 1589423 h 3134257"/>
                <a:gd name="connsiteX4827" fmla="*/ 9243662 w 12191948"/>
                <a:gd name="connsiteY4827" fmla="*/ 1592287 h 3134257"/>
                <a:gd name="connsiteX4828" fmla="*/ 9241727 w 12191948"/>
                <a:gd name="connsiteY4828" fmla="*/ 1592287 h 3134257"/>
                <a:gd name="connsiteX4829" fmla="*/ 9293973 w 12191948"/>
                <a:gd name="connsiteY4829" fmla="*/ 1600354 h 3134257"/>
                <a:gd name="connsiteX4830" fmla="*/ 9324210 w 12191948"/>
                <a:gd name="connsiteY4830" fmla="*/ 1614407 h 3134257"/>
                <a:gd name="connsiteX4831" fmla="*/ 9311388 w 12191948"/>
                <a:gd name="connsiteY4831" fmla="*/ 1628199 h 3134257"/>
                <a:gd name="connsiteX4832" fmla="*/ 9275349 w 12191948"/>
                <a:gd name="connsiteY4832" fmla="*/ 1624817 h 3134257"/>
                <a:gd name="connsiteX4833" fmla="*/ 9214880 w 12191948"/>
                <a:gd name="connsiteY4833" fmla="*/ 1614928 h 3134257"/>
                <a:gd name="connsiteX4834" fmla="*/ 9212460 w 12191948"/>
                <a:gd name="connsiteY4834" fmla="*/ 1634445 h 3134257"/>
                <a:gd name="connsiteX4835" fmla="*/ 9249711 w 12191948"/>
                <a:gd name="connsiteY4835" fmla="*/ 1654746 h 3134257"/>
                <a:gd name="connsiteX4836" fmla="*/ 9163357 w 12191948"/>
                <a:gd name="connsiteY4836" fmla="*/ 1651364 h 3134257"/>
                <a:gd name="connsiteX4837" fmla="*/ 9130947 w 12191948"/>
                <a:gd name="connsiteY4837" fmla="*/ 1630544 h 3134257"/>
                <a:gd name="connsiteX4838" fmla="*/ 9144251 w 12191948"/>
                <a:gd name="connsiteY4838" fmla="*/ 1613625 h 3134257"/>
                <a:gd name="connsiteX4839" fmla="*/ 9008071 w 12191948"/>
                <a:gd name="connsiteY4839" fmla="*/ 1609983 h 3134257"/>
                <a:gd name="connsiteX4840" fmla="*/ 8980013 w 12191948"/>
                <a:gd name="connsiteY4840" fmla="*/ 1551687 h 3134257"/>
                <a:gd name="connsiteX4841" fmla="*/ 6396000 w 12191948"/>
                <a:gd name="connsiteY4841" fmla="*/ 1550387 h 3134257"/>
                <a:gd name="connsiteX4842" fmla="*/ 6396485 w 12191948"/>
                <a:gd name="connsiteY4842" fmla="*/ 1551948 h 3134257"/>
                <a:gd name="connsiteX4843" fmla="*/ 6396000 w 12191948"/>
                <a:gd name="connsiteY4843" fmla="*/ 1553248 h 3134257"/>
                <a:gd name="connsiteX4844" fmla="*/ 6389469 w 12191948"/>
                <a:gd name="connsiteY4844" fmla="*/ 1553248 h 3134257"/>
                <a:gd name="connsiteX4845" fmla="*/ 6389469 w 12191948"/>
                <a:gd name="connsiteY4845" fmla="*/ 1550387 h 3134257"/>
                <a:gd name="connsiteX4846" fmla="*/ 6396000 w 12191948"/>
                <a:gd name="connsiteY4846" fmla="*/ 1550387 h 3134257"/>
                <a:gd name="connsiteX4847" fmla="*/ 11139766 w 12191948"/>
                <a:gd name="connsiteY4847" fmla="*/ 1548043 h 3134257"/>
                <a:gd name="connsiteX4848" fmla="*/ 11157907 w 12191948"/>
                <a:gd name="connsiteY4848" fmla="*/ 1553248 h 3134257"/>
                <a:gd name="connsiteX4849" fmla="*/ 11154520 w 12191948"/>
                <a:gd name="connsiteY4849" fmla="*/ 1558715 h 3134257"/>
                <a:gd name="connsiteX4850" fmla="*/ 11136863 w 12191948"/>
                <a:gd name="connsiteY4850" fmla="*/ 1552207 h 3134257"/>
                <a:gd name="connsiteX4851" fmla="*/ 11137589 w 12191948"/>
                <a:gd name="connsiteY4851" fmla="*/ 1551687 h 3134257"/>
                <a:gd name="connsiteX4852" fmla="*/ 11139766 w 12191948"/>
                <a:gd name="connsiteY4852" fmla="*/ 1548043 h 3134257"/>
                <a:gd name="connsiteX4853" fmla="*/ 7851640 w 12191948"/>
                <a:gd name="connsiteY4853" fmla="*/ 1546483 h 3134257"/>
                <a:gd name="connsiteX4854" fmla="*/ 7860589 w 12191948"/>
                <a:gd name="connsiteY4854" fmla="*/ 1554810 h 3134257"/>
                <a:gd name="connsiteX4855" fmla="*/ 7838336 w 12191948"/>
                <a:gd name="connsiteY4855" fmla="*/ 1555852 h 3134257"/>
                <a:gd name="connsiteX4856" fmla="*/ 7832046 w 12191948"/>
                <a:gd name="connsiteY4856" fmla="*/ 1549605 h 3134257"/>
                <a:gd name="connsiteX4857" fmla="*/ 7851640 w 12191948"/>
                <a:gd name="connsiteY4857" fmla="*/ 1546483 h 3134257"/>
                <a:gd name="connsiteX4858" fmla="*/ 5516763 w 12191948"/>
                <a:gd name="connsiteY4858" fmla="*/ 1545442 h 3134257"/>
                <a:gd name="connsiteX4859" fmla="*/ 5548450 w 12191948"/>
                <a:gd name="connsiteY4859" fmla="*/ 1551948 h 3134257"/>
                <a:gd name="connsiteX4860" fmla="*/ 5536114 w 12191948"/>
                <a:gd name="connsiteY4860" fmla="*/ 1567303 h 3134257"/>
                <a:gd name="connsiteX4861" fmla="*/ 5511926 w 12191948"/>
                <a:gd name="connsiteY4861" fmla="*/ 1560016 h 3134257"/>
                <a:gd name="connsiteX4862" fmla="*/ 5516037 w 12191948"/>
                <a:gd name="connsiteY4862" fmla="*/ 1545442 h 3134257"/>
                <a:gd name="connsiteX4863" fmla="*/ 6887261 w 12191948"/>
                <a:gd name="connsiteY4863" fmla="*/ 1544401 h 3134257"/>
                <a:gd name="connsiteX4864" fmla="*/ 6892825 w 12191948"/>
                <a:gd name="connsiteY4864" fmla="*/ 1546742 h 3134257"/>
                <a:gd name="connsiteX4865" fmla="*/ 6890890 w 12191948"/>
                <a:gd name="connsiteY4865" fmla="*/ 1548305 h 3134257"/>
                <a:gd name="connsiteX4866" fmla="*/ 6885567 w 12191948"/>
                <a:gd name="connsiteY4866" fmla="*/ 1545960 h 3134257"/>
                <a:gd name="connsiteX4867" fmla="*/ 6885085 w 12191948"/>
                <a:gd name="connsiteY4867" fmla="*/ 1545442 h 3134257"/>
                <a:gd name="connsiteX4868" fmla="*/ 6887261 w 12191948"/>
                <a:gd name="connsiteY4868" fmla="*/ 1544401 h 3134257"/>
                <a:gd name="connsiteX4869" fmla="*/ 1341175 w 12191948"/>
                <a:gd name="connsiteY4869" fmla="*/ 1543359 h 3134257"/>
                <a:gd name="connsiteX4870" fmla="*/ 1341175 w 12191948"/>
                <a:gd name="connsiteY4870" fmla="*/ 1546483 h 3134257"/>
                <a:gd name="connsiteX4871" fmla="*/ 1330050 w 12191948"/>
                <a:gd name="connsiteY4871" fmla="*/ 1546483 h 3134257"/>
                <a:gd name="connsiteX4872" fmla="*/ 1329323 w 12191948"/>
                <a:gd name="connsiteY4872" fmla="*/ 1546483 h 3134257"/>
                <a:gd name="connsiteX4873" fmla="*/ 1329323 w 12191948"/>
                <a:gd name="connsiteY4873" fmla="*/ 1543359 h 3134257"/>
                <a:gd name="connsiteX4874" fmla="*/ 8354812 w 12191948"/>
                <a:gd name="connsiteY4874" fmla="*/ 1543293 h 3134257"/>
                <a:gd name="connsiteX4875" fmla="*/ 8386195 w 12191948"/>
                <a:gd name="connsiteY4875" fmla="*/ 1545960 h 3134257"/>
                <a:gd name="connsiteX4876" fmla="*/ 8396597 w 12191948"/>
                <a:gd name="connsiteY4876" fmla="*/ 1554289 h 3134257"/>
                <a:gd name="connsiteX4877" fmla="*/ 8372409 w 12191948"/>
                <a:gd name="connsiteY4877" fmla="*/ 1558193 h 3134257"/>
                <a:gd name="connsiteX4878" fmla="*/ 8413771 w 12191948"/>
                <a:gd name="connsiteY4878" fmla="*/ 1579013 h 3134257"/>
                <a:gd name="connsiteX4879" fmla="*/ 8423929 w 12191948"/>
                <a:gd name="connsiteY4879" fmla="*/ 1591764 h 3134257"/>
                <a:gd name="connsiteX4880" fmla="*/ 8401917 w 12191948"/>
                <a:gd name="connsiteY4880" fmla="*/ 1591764 h 3134257"/>
                <a:gd name="connsiteX4881" fmla="*/ 8352332 w 12191948"/>
                <a:gd name="connsiteY4881" fmla="*/ 1581095 h 3134257"/>
                <a:gd name="connsiteX4882" fmla="*/ 8381116 w 12191948"/>
                <a:gd name="connsiteY4882" fmla="*/ 1597491 h 3134257"/>
                <a:gd name="connsiteX4883" fmla="*/ 8378696 w 12191948"/>
                <a:gd name="connsiteY4883" fmla="*/ 1604778 h 3134257"/>
                <a:gd name="connsiteX4884" fmla="*/ 8365877 w 12191948"/>
                <a:gd name="connsiteY4884" fmla="*/ 1604778 h 3134257"/>
                <a:gd name="connsiteX4885" fmla="*/ 8332740 w 12191948"/>
                <a:gd name="connsiteY4885" fmla="*/ 1578754 h 3134257"/>
                <a:gd name="connsiteX4886" fmla="*/ 8325241 w 12191948"/>
                <a:gd name="connsiteY4886" fmla="*/ 1576671 h 3134257"/>
                <a:gd name="connsiteX4887" fmla="*/ 8314357 w 12191948"/>
                <a:gd name="connsiteY4887" fmla="*/ 1557411 h 3134257"/>
                <a:gd name="connsiteX4888" fmla="*/ 8341930 w 12191948"/>
                <a:gd name="connsiteY4888" fmla="*/ 1557411 h 3134257"/>
                <a:gd name="connsiteX4889" fmla="*/ 8354812 w 12191948"/>
                <a:gd name="connsiteY4889" fmla="*/ 1543293 h 3134257"/>
                <a:gd name="connsiteX4890" fmla="*/ 9103615 w 12191948"/>
                <a:gd name="connsiteY4890" fmla="*/ 1543100 h 3134257"/>
                <a:gd name="connsiteX4891" fmla="*/ 9103615 w 12191948"/>
                <a:gd name="connsiteY4891" fmla="*/ 1545960 h 3134257"/>
                <a:gd name="connsiteX4892" fmla="*/ 9096842 w 12191948"/>
                <a:gd name="connsiteY4892" fmla="*/ 1545960 h 3134257"/>
                <a:gd name="connsiteX4893" fmla="*/ 9096842 w 12191948"/>
                <a:gd name="connsiteY4893" fmla="*/ 1544660 h 3134257"/>
                <a:gd name="connsiteX4894" fmla="*/ 9096842 w 12191948"/>
                <a:gd name="connsiteY4894" fmla="*/ 1543100 h 3134257"/>
                <a:gd name="connsiteX4895" fmla="*/ 9103615 w 12191948"/>
                <a:gd name="connsiteY4895" fmla="*/ 1543100 h 3134257"/>
                <a:gd name="connsiteX4896" fmla="*/ 1879120 w 12191948"/>
                <a:gd name="connsiteY4896" fmla="*/ 1542579 h 3134257"/>
                <a:gd name="connsiteX4897" fmla="*/ 1876941 w 12191948"/>
                <a:gd name="connsiteY4897" fmla="*/ 1544401 h 3134257"/>
                <a:gd name="connsiteX4898" fmla="*/ 1936687 w 12191948"/>
                <a:gd name="connsiteY4898" fmla="*/ 1552729 h 3134257"/>
                <a:gd name="connsiteX4899" fmla="*/ 1934751 w 12191948"/>
                <a:gd name="connsiteY4899" fmla="*/ 1557411 h 3134257"/>
                <a:gd name="connsiteX4900" fmla="*/ 1876700 w 12191948"/>
                <a:gd name="connsiteY4900" fmla="*/ 1549346 h 3134257"/>
                <a:gd name="connsiteX4901" fmla="*/ 1873313 w 12191948"/>
                <a:gd name="connsiteY4901" fmla="*/ 1546222 h 3134257"/>
                <a:gd name="connsiteX4902" fmla="*/ 1879120 w 12191948"/>
                <a:gd name="connsiteY4902" fmla="*/ 1542579 h 3134257"/>
                <a:gd name="connsiteX4903" fmla="*/ 1493320 w 12191948"/>
                <a:gd name="connsiteY4903" fmla="*/ 1542318 h 3134257"/>
                <a:gd name="connsiteX4904" fmla="*/ 1498399 w 12191948"/>
                <a:gd name="connsiteY4904" fmla="*/ 1544920 h 3134257"/>
                <a:gd name="connsiteX4905" fmla="*/ 1487030 w 12191948"/>
                <a:gd name="connsiteY4905" fmla="*/ 1558975 h 3134257"/>
                <a:gd name="connsiteX4906" fmla="*/ 1460906 w 12191948"/>
                <a:gd name="connsiteY4906" fmla="*/ 1562617 h 3134257"/>
                <a:gd name="connsiteX4907" fmla="*/ 1466953 w 12191948"/>
                <a:gd name="connsiteY4907" fmla="*/ 1549605 h 3134257"/>
                <a:gd name="connsiteX4908" fmla="*/ 1466953 w 12191948"/>
                <a:gd name="connsiteY4908" fmla="*/ 1551948 h 3134257"/>
                <a:gd name="connsiteX4909" fmla="*/ 1493320 w 12191948"/>
                <a:gd name="connsiteY4909" fmla="*/ 1542318 h 3134257"/>
                <a:gd name="connsiteX4910" fmla="*/ 7530905 w 12191948"/>
                <a:gd name="connsiteY4910" fmla="*/ 1541797 h 3134257"/>
                <a:gd name="connsiteX4911" fmla="*/ 7528244 w 12191948"/>
                <a:gd name="connsiteY4911" fmla="*/ 1554810 h 3134257"/>
                <a:gd name="connsiteX4912" fmla="*/ 7502364 w 12191948"/>
                <a:gd name="connsiteY4912" fmla="*/ 1549865 h 3134257"/>
                <a:gd name="connsiteX4913" fmla="*/ 7500185 w 12191948"/>
                <a:gd name="connsiteY4913" fmla="*/ 1541797 h 3134257"/>
                <a:gd name="connsiteX4914" fmla="*/ 7530905 w 12191948"/>
                <a:gd name="connsiteY4914" fmla="*/ 1541797 h 3134257"/>
                <a:gd name="connsiteX4915" fmla="*/ 7780043 w 12191948"/>
                <a:gd name="connsiteY4915" fmla="*/ 1539195 h 3134257"/>
                <a:gd name="connsiteX4916" fmla="*/ 7781493 w 12191948"/>
                <a:gd name="connsiteY4916" fmla="*/ 1543359 h 3134257"/>
                <a:gd name="connsiteX4917" fmla="*/ 7775688 w 12191948"/>
                <a:gd name="connsiteY4917" fmla="*/ 1543359 h 3134257"/>
                <a:gd name="connsiteX4918" fmla="*/ 7773027 w 12191948"/>
                <a:gd name="connsiteY4918" fmla="*/ 1539195 h 3134257"/>
                <a:gd name="connsiteX4919" fmla="*/ 6058094 w 12191948"/>
                <a:gd name="connsiteY4919" fmla="*/ 1537114 h 3134257"/>
                <a:gd name="connsiteX4920" fmla="*/ 6062206 w 12191948"/>
                <a:gd name="connsiteY4920" fmla="*/ 1538936 h 3134257"/>
                <a:gd name="connsiteX4921" fmla="*/ 6060029 w 12191948"/>
                <a:gd name="connsiteY4921" fmla="*/ 1538936 h 3134257"/>
                <a:gd name="connsiteX4922" fmla="*/ 2269514 w 12191948"/>
                <a:gd name="connsiteY4922" fmla="*/ 1532950 h 3134257"/>
                <a:gd name="connsiteX4923" fmla="*/ 2268306 w 12191948"/>
                <a:gd name="connsiteY4923" fmla="*/ 1534509 h 3134257"/>
                <a:gd name="connsiteX4924" fmla="*/ 2265162 w 12191948"/>
                <a:gd name="connsiteY4924" fmla="*/ 1532950 h 3134257"/>
                <a:gd name="connsiteX4925" fmla="*/ 6435428 w 12191948"/>
                <a:gd name="connsiteY4925" fmla="*/ 1532169 h 3134257"/>
                <a:gd name="connsiteX4926" fmla="*/ 6457439 w 12191948"/>
                <a:gd name="connsiteY4926" fmla="*/ 1536593 h 3134257"/>
                <a:gd name="connsiteX4927" fmla="*/ 6459616 w 12191948"/>
                <a:gd name="connsiteY4927" fmla="*/ 1543879 h 3134257"/>
                <a:gd name="connsiteX4928" fmla="*/ 6459131 w 12191948"/>
                <a:gd name="connsiteY4928" fmla="*/ 1543359 h 3134257"/>
                <a:gd name="connsiteX4929" fmla="*/ 6442683 w 12191948"/>
                <a:gd name="connsiteY4929" fmla="*/ 1542059 h 3134257"/>
                <a:gd name="connsiteX4930" fmla="*/ 6435428 w 12191948"/>
                <a:gd name="connsiteY4930" fmla="*/ 1532169 h 3134257"/>
                <a:gd name="connsiteX4931" fmla="*/ 9234230 w 12191948"/>
                <a:gd name="connsiteY4931" fmla="*/ 1530346 h 3134257"/>
                <a:gd name="connsiteX4932" fmla="*/ 9281154 w 12191948"/>
                <a:gd name="connsiteY4932" fmla="*/ 1540236 h 3134257"/>
                <a:gd name="connsiteX4933" fmla="*/ 9239551 w 12191948"/>
                <a:gd name="connsiteY4933" fmla="*/ 1549083 h 3134257"/>
                <a:gd name="connsiteX4934" fmla="*/ 9239309 w 12191948"/>
                <a:gd name="connsiteY4934" fmla="*/ 1549865 h 3134257"/>
                <a:gd name="connsiteX4935" fmla="*/ 9234230 w 12191948"/>
                <a:gd name="connsiteY4935" fmla="*/ 1530346 h 3134257"/>
                <a:gd name="connsiteX4936" fmla="*/ 7705300 w 12191948"/>
                <a:gd name="connsiteY4936" fmla="*/ 1528785 h 3134257"/>
                <a:gd name="connsiteX4937" fmla="*/ 7729488 w 12191948"/>
                <a:gd name="connsiteY4937" fmla="*/ 1530087 h 3134257"/>
                <a:gd name="connsiteX4938" fmla="*/ 7731667 w 12191948"/>
                <a:gd name="connsiteY4938" fmla="*/ 1530087 h 3134257"/>
                <a:gd name="connsiteX4939" fmla="*/ 7734570 w 12191948"/>
                <a:gd name="connsiteY4939" fmla="*/ 1535550 h 3134257"/>
                <a:gd name="connsiteX4940" fmla="*/ 7718363 w 12191948"/>
                <a:gd name="connsiteY4940" fmla="*/ 1540756 h 3134257"/>
                <a:gd name="connsiteX4941" fmla="*/ 7697560 w 12191948"/>
                <a:gd name="connsiteY4941" fmla="*/ 1535032 h 3134257"/>
                <a:gd name="connsiteX4942" fmla="*/ 7705300 w 12191948"/>
                <a:gd name="connsiteY4942" fmla="*/ 1528785 h 3134257"/>
                <a:gd name="connsiteX4943" fmla="*/ 6120015 w 12191948"/>
                <a:gd name="connsiteY4943" fmla="*/ 1528264 h 3134257"/>
                <a:gd name="connsiteX4944" fmla="*/ 6133560 w 12191948"/>
                <a:gd name="connsiteY4944" fmla="*/ 1531908 h 3134257"/>
                <a:gd name="connsiteX4945" fmla="*/ 6142751 w 12191948"/>
                <a:gd name="connsiteY4945" fmla="*/ 1538936 h 3134257"/>
                <a:gd name="connsiteX4946" fmla="*/ 6142751 w 12191948"/>
                <a:gd name="connsiteY4946" fmla="*/ 1547265 h 3134257"/>
                <a:gd name="connsiteX4947" fmla="*/ 6122433 w 12191948"/>
                <a:gd name="connsiteY4947" fmla="*/ 1541797 h 3134257"/>
                <a:gd name="connsiteX4948" fmla="*/ 6113001 w 12191948"/>
                <a:gd name="connsiteY4948" fmla="*/ 1535291 h 3134257"/>
                <a:gd name="connsiteX4949" fmla="*/ 6120015 w 12191948"/>
                <a:gd name="connsiteY4949" fmla="*/ 1528264 h 3134257"/>
                <a:gd name="connsiteX4950" fmla="*/ 6207818 w 12191948"/>
                <a:gd name="connsiteY4950" fmla="*/ 1525142 h 3134257"/>
                <a:gd name="connsiteX4951" fmla="*/ 6218702 w 12191948"/>
                <a:gd name="connsiteY4951" fmla="*/ 1541538 h 3134257"/>
                <a:gd name="connsiteX4952" fmla="*/ 6174196 w 12191948"/>
                <a:gd name="connsiteY4952" fmla="*/ 1529305 h 3134257"/>
                <a:gd name="connsiteX4953" fmla="*/ 6875651 w 12191948"/>
                <a:gd name="connsiteY4953" fmla="*/ 1522018 h 3134257"/>
                <a:gd name="connsiteX4954" fmla="*/ 6894275 w 12191948"/>
                <a:gd name="connsiteY4954" fmla="*/ 1527485 h 3134257"/>
                <a:gd name="connsiteX4955" fmla="*/ 6894275 w 12191948"/>
                <a:gd name="connsiteY4955" fmla="*/ 1531267 h 3134257"/>
                <a:gd name="connsiteX4956" fmla="*/ 6895001 w 12191948"/>
                <a:gd name="connsiteY4956" fmla="*/ 1531387 h 3134257"/>
                <a:gd name="connsiteX4957" fmla="*/ 6894275 w 12191948"/>
                <a:gd name="connsiteY4957" fmla="*/ 1531908 h 3134257"/>
                <a:gd name="connsiteX4958" fmla="*/ 6894275 w 12191948"/>
                <a:gd name="connsiteY4958" fmla="*/ 1531267 h 3134257"/>
                <a:gd name="connsiteX4959" fmla="*/ 6872989 w 12191948"/>
                <a:gd name="connsiteY4959" fmla="*/ 1527744 h 3134257"/>
                <a:gd name="connsiteX4960" fmla="*/ 1443977 w 12191948"/>
                <a:gd name="connsiteY4960" fmla="*/ 1519929 h 3134257"/>
                <a:gd name="connsiteX4961" fmla="*/ 1484368 w 12191948"/>
                <a:gd name="connsiteY4961" fmla="*/ 1530867 h 3134257"/>
                <a:gd name="connsiteX4962" fmla="*/ 1431398 w 12191948"/>
                <a:gd name="connsiteY4962" fmla="*/ 1545442 h 3134257"/>
                <a:gd name="connsiteX4963" fmla="*/ 1407210 w 12191948"/>
                <a:gd name="connsiteY4963" fmla="*/ 1564699 h 3134257"/>
                <a:gd name="connsiteX4964" fmla="*/ 1421723 w 12191948"/>
                <a:gd name="connsiteY4964" fmla="*/ 1543359 h 3134257"/>
                <a:gd name="connsiteX4965" fmla="*/ 1398048 w 12191948"/>
                <a:gd name="connsiteY4965" fmla="*/ 1534218 h 3134257"/>
                <a:gd name="connsiteX4966" fmla="*/ 1392994 w 12191948"/>
                <a:gd name="connsiteY4966" fmla="*/ 1522559 h 3134257"/>
                <a:gd name="connsiteX4967" fmla="*/ 1392456 w 12191948"/>
                <a:gd name="connsiteY4967" fmla="*/ 1522540 h 3134257"/>
                <a:gd name="connsiteX4968" fmla="*/ 1391971 w 12191948"/>
                <a:gd name="connsiteY4968" fmla="*/ 1520198 h 3134257"/>
                <a:gd name="connsiteX4969" fmla="*/ 1392994 w 12191948"/>
                <a:gd name="connsiteY4969" fmla="*/ 1522559 h 3134257"/>
                <a:gd name="connsiteX4970" fmla="*/ 1413892 w 12191948"/>
                <a:gd name="connsiteY4970" fmla="*/ 1523292 h 3134257"/>
                <a:gd name="connsiteX4971" fmla="*/ 1443977 w 12191948"/>
                <a:gd name="connsiteY4971" fmla="*/ 1519929 h 3134257"/>
                <a:gd name="connsiteX4972" fmla="*/ 8093277 w 12191948"/>
                <a:gd name="connsiteY4972" fmla="*/ 1519157 h 3134257"/>
                <a:gd name="connsiteX4973" fmla="*/ 8106099 w 12191948"/>
                <a:gd name="connsiteY4973" fmla="*/ 1522281 h 3134257"/>
                <a:gd name="connsiteX4974" fmla="*/ 8112871 w 12191948"/>
                <a:gd name="connsiteY4974" fmla="*/ 1531387 h 3134257"/>
                <a:gd name="connsiteX4975" fmla="*/ 8083361 w 12191948"/>
                <a:gd name="connsiteY4975" fmla="*/ 1534509 h 3134257"/>
                <a:gd name="connsiteX4976" fmla="*/ 8123270 w 12191948"/>
                <a:gd name="connsiteY4976" fmla="*/ 1558715 h 3134257"/>
                <a:gd name="connsiteX4977" fmla="*/ 8047562 w 12191948"/>
                <a:gd name="connsiteY4977" fmla="*/ 1524881 h 3134257"/>
                <a:gd name="connsiteX4978" fmla="*/ 8093277 w 12191948"/>
                <a:gd name="connsiteY4978" fmla="*/ 1519157 h 3134257"/>
                <a:gd name="connsiteX4979" fmla="*/ 1070149 w 12191948"/>
                <a:gd name="connsiteY4979" fmla="*/ 1518343 h 3134257"/>
                <a:gd name="connsiteX4980" fmla="*/ 1073656 w 12191948"/>
                <a:gd name="connsiteY4980" fmla="*/ 1523059 h 3134257"/>
                <a:gd name="connsiteX4981" fmla="*/ 1063013 w 12191948"/>
                <a:gd name="connsiteY4981" fmla="*/ 1518895 h 3134257"/>
                <a:gd name="connsiteX4982" fmla="*/ 1070149 w 12191948"/>
                <a:gd name="connsiteY4982" fmla="*/ 1518343 h 3134257"/>
                <a:gd name="connsiteX4983" fmla="*/ 3746437 w 12191948"/>
                <a:gd name="connsiteY4983" fmla="*/ 1517854 h 3134257"/>
                <a:gd name="connsiteX4984" fmla="*/ 3752245 w 12191948"/>
                <a:gd name="connsiteY4984" fmla="*/ 1522799 h 3134257"/>
                <a:gd name="connsiteX4985" fmla="*/ 3732168 w 12191948"/>
                <a:gd name="connsiteY4985" fmla="*/ 1525663 h 3134257"/>
                <a:gd name="connsiteX4986" fmla="*/ 3731442 w 12191948"/>
                <a:gd name="connsiteY4986" fmla="*/ 1524622 h 3134257"/>
                <a:gd name="connsiteX4987" fmla="*/ 3728298 w 12191948"/>
                <a:gd name="connsiteY4987" fmla="*/ 1523581 h 3134257"/>
                <a:gd name="connsiteX4988" fmla="*/ 3728298 w 12191948"/>
                <a:gd name="connsiteY4988" fmla="*/ 1517854 h 3134257"/>
                <a:gd name="connsiteX4989" fmla="*/ 3746437 w 12191948"/>
                <a:gd name="connsiteY4989" fmla="*/ 1517854 h 3134257"/>
                <a:gd name="connsiteX4990" fmla="*/ 8178663 w 12191948"/>
                <a:gd name="connsiteY4990" fmla="*/ 1517595 h 3134257"/>
                <a:gd name="connsiteX4991" fmla="*/ 8200916 w 12191948"/>
                <a:gd name="connsiteY4991" fmla="*/ 1523320 h 3134257"/>
                <a:gd name="connsiteX4992" fmla="*/ 8208656 w 12191948"/>
                <a:gd name="connsiteY4992" fmla="*/ 1539195 h 3134257"/>
                <a:gd name="connsiteX4993" fmla="*/ 8189062 w 12191948"/>
                <a:gd name="connsiteY4993" fmla="*/ 1537895 h 3134257"/>
                <a:gd name="connsiteX4994" fmla="*/ 8169470 w 12191948"/>
                <a:gd name="connsiteY4994" fmla="*/ 1520457 h 3134257"/>
                <a:gd name="connsiteX4995" fmla="*/ 5195063 w 12191948"/>
                <a:gd name="connsiteY4995" fmla="*/ 1516294 h 3134257"/>
                <a:gd name="connsiteX4996" fmla="*/ 5206915 w 12191948"/>
                <a:gd name="connsiteY4996" fmla="*/ 1519677 h 3134257"/>
                <a:gd name="connsiteX4997" fmla="*/ 5214414 w 12191948"/>
                <a:gd name="connsiteY4997" fmla="*/ 1529567 h 3134257"/>
                <a:gd name="connsiteX4998" fmla="*/ 5238602 w 12191948"/>
                <a:gd name="connsiteY4998" fmla="*/ 1537895 h 3134257"/>
                <a:gd name="connsiteX4999" fmla="*/ 5228441 w 12191948"/>
                <a:gd name="connsiteY4999" fmla="*/ 1547001 h 3134257"/>
                <a:gd name="connsiteX5000" fmla="*/ 5214655 w 12191948"/>
                <a:gd name="connsiteY5000" fmla="*/ 1532690 h 3134257"/>
                <a:gd name="connsiteX5001" fmla="*/ 5190467 w 12191948"/>
                <a:gd name="connsiteY5001" fmla="*/ 1519936 h 3134257"/>
                <a:gd name="connsiteX5002" fmla="*/ 5189984 w 12191948"/>
                <a:gd name="connsiteY5002" fmla="*/ 1519416 h 3134257"/>
                <a:gd name="connsiteX5003" fmla="*/ 5195063 w 12191948"/>
                <a:gd name="connsiteY5003" fmla="*/ 1516294 h 3134257"/>
                <a:gd name="connsiteX5004" fmla="*/ 1316262 w 12191948"/>
                <a:gd name="connsiteY5004" fmla="*/ 1514276 h 3134257"/>
                <a:gd name="connsiteX5005" fmla="*/ 1343354 w 12191948"/>
                <a:gd name="connsiteY5005" fmla="*/ 1522799 h 3134257"/>
                <a:gd name="connsiteX5006" fmla="*/ 1341419 w 12191948"/>
                <a:gd name="connsiteY5006" fmla="*/ 1529305 h 3134257"/>
                <a:gd name="connsiteX5007" fmla="*/ 1307797 w 12191948"/>
                <a:gd name="connsiteY5007" fmla="*/ 1525922 h 3134257"/>
                <a:gd name="connsiteX5008" fmla="*/ 1307070 w 12191948"/>
                <a:gd name="connsiteY5008" fmla="*/ 1525922 h 3134257"/>
                <a:gd name="connsiteX5009" fmla="*/ 1298604 w 12191948"/>
                <a:gd name="connsiteY5009" fmla="*/ 1517075 h 3134257"/>
                <a:gd name="connsiteX5010" fmla="*/ 1316262 w 12191948"/>
                <a:gd name="connsiteY5010" fmla="*/ 1514276 h 3134257"/>
                <a:gd name="connsiteX5011" fmla="*/ 5965938 w 12191948"/>
                <a:gd name="connsiteY5011" fmla="*/ 1512648 h 3134257"/>
                <a:gd name="connsiteX5012" fmla="*/ 5969808 w 12191948"/>
                <a:gd name="connsiteY5012" fmla="*/ 1523840 h 3134257"/>
                <a:gd name="connsiteX5013" fmla="*/ 5956263 w 12191948"/>
                <a:gd name="connsiteY5013" fmla="*/ 1520977 h 3134257"/>
                <a:gd name="connsiteX5014" fmla="*/ 5954084 w 12191948"/>
                <a:gd name="connsiteY5014" fmla="*/ 1512648 h 3134257"/>
                <a:gd name="connsiteX5015" fmla="*/ 5965938 w 12191948"/>
                <a:gd name="connsiteY5015" fmla="*/ 1512648 h 3134257"/>
                <a:gd name="connsiteX5016" fmla="*/ 1050677 w 12191948"/>
                <a:gd name="connsiteY5016" fmla="*/ 1512130 h 3134257"/>
                <a:gd name="connsiteX5017" fmla="*/ 1059626 w 12191948"/>
                <a:gd name="connsiteY5017" fmla="*/ 1518116 h 3134257"/>
                <a:gd name="connsiteX5018" fmla="*/ 1048983 w 12191948"/>
                <a:gd name="connsiteY5018" fmla="*/ 1516813 h 3134257"/>
                <a:gd name="connsiteX5019" fmla="*/ 1050677 w 12191948"/>
                <a:gd name="connsiteY5019" fmla="*/ 1512130 h 3134257"/>
                <a:gd name="connsiteX5020" fmla="*/ 3934139 w 12191948"/>
                <a:gd name="connsiteY5020" fmla="*/ 1511089 h 3134257"/>
                <a:gd name="connsiteX5021" fmla="*/ 3938977 w 12191948"/>
                <a:gd name="connsiteY5021" fmla="*/ 1520977 h 3134257"/>
                <a:gd name="connsiteX5022" fmla="*/ 3922044 w 12191948"/>
                <a:gd name="connsiteY5022" fmla="*/ 1520977 h 3134257"/>
                <a:gd name="connsiteX5023" fmla="*/ 3917206 w 12191948"/>
                <a:gd name="connsiteY5023" fmla="*/ 1512130 h 3134257"/>
                <a:gd name="connsiteX5024" fmla="*/ 3934622 w 12191948"/>
                <a:gd name="connsiteY5024" fmla="*/ 1512130 h 3134257"/>
                <a:gd name="connsiteX5025" fmla="*/ 8381116 w 12191948"/>
                <a:gd name="connsiteY5025" fmla="*/ 1510830 h 3134257"/>
                <a:gd name="connsiteX5026" fmla="*/ 8388372 w 12191948"/>
                <a:gd name="connsiteY5026" fmla="*/ 1512130 h 3134257"/>
                <a:gd name="connsiteX5027" fmla="*/ 8385469 w 12191948"/>
                <a:gd name="connsiteY5027" fmla="*/ 1517075 h 3134257"/>
                <a:gd name="connsiteX5028" fmla="*/ 8378696 w 12191948"/>
                <a:gd name="connsiteY5028" fmla="*/ 1515512 h 3134257"/>
                <a:gd name="connsiteX5029" fmla="*/ 9610597 w 12191948"/>
                <a:gd name="connsiteY5029" fmla="*/ 1507706 h 3134257"/>
                <a:gd name="connsiteX5030" fmla="*/ 9612288 w 12191948"/>
                <a:gd name="connsiteY5030" fmla="*/ 1511348 h 3134257"/>
                <a:gd name="connsiteX5031" fmla="*/ 9606727 w 12191948"/>
                <a:gd name="connsiteY5031" fmla="*/ 1511348 h 3134257"/>
                <a:gd name="connsiteX5032" fmla="*/ 9606242 w 12191948"/>
                <a:gd name="connsiteY5032" fmla="*/ 1511348 h 3134257"/>
                <a:gd name="connsiteX5033" fmla="*/ 9606242 w 12191948"/>
                <a:gd name="connsiteY5033" fmla="*/ 1509006 h 3134257"/>
                <a:gd name="connsiteX5034" fmla="*/ 9610597 w 12191948"/>
                <a:gd name="connsiteY5034" fmla="*/ 1507706 h 3134257"/>
                <a:gd name="connsiteX5035" fmla="*/ 2570173 w 12191948"/>
                <a:gd name="connsiteY5035" fmla="*/ 1506665 h 3134257"/>
                <a:gd name="connsiteX5036" fmla="*/ 2588312 w 12191948"/>
                <a:gd name="connsiteY5036" fmla="*/ 1512912 h 3134257"/>
                <a:gd name="connsiteX5037" fmla="*/ 2587347 w 12191948"/>
                <a:gd name="connsiteY5037" fmla="*/ 1514993 h 3134257"/>
                <a:gd name="connsiteX5038" fmla="*/ 2584201 w 12191948"/>
                <a:gd name="connsiteY5038" fmla="*/ 1519936 h 3134257"/>
                <a:gd name="connsiteX5039" fmla="*/ 2565577 w 12191948"/>
                <a:gd name="connsiteY5039" fmla="*/ 1519936 h 3134257"/>
                <a:gd name="connsiteX5040" fmla="*/ 2548887 w 12191948"/>
                <a:gd name="connsiteY5040" fmla="*/ 1512130 h 3134257"/>
                <a:gd name="connsiteX5041" fmla="*/ 2551546 w 12191948"/>
                <a:gd name="connsiteY5041" fmla="*/ 1506665 h 3134257"/>
                <a:gd name="connsiteX5042" fmla="*/ 2570173 w 12191948"/>
                <a:gd name="connsiteY5042" fmla="*/ 1506665 h 3134257"/>
                <a:gd name="connsiteX5043" fmla="*/ 4018070 w 12191948"/>
                <a:gd name="connsiteY5043" fmla="*/ 1506665 h 3134257"/>
                <a:gd name="connsiteX5044" fmla="*/ 4029316 w 12191948"/>
                <a:gd name="connsiteY5044" fmla="*/ 1510616 h 3134257"/>
                <a:gd name="connsiteX5045" fmla="*/ 4029198 w 12191948"/>
                <a:gd name="connsiteY5045" fmla="*/ 1509788 h 3134257"/>
                <a:gd name="connsiteX5046" fmla="*/ 4029922 w 12191948"/>
                <a:gd name="connsiteY5046" fmla="*/ 1510830 h 3134257"/>
                <a:gd name="connsiteX5047" fmla="*/ 4029316 w 12191948"/>
                <a:gd name="connsiteY5047" fmla="*/ 1510616 h 3134257"/>
                <a:gd name="connsiteX5048" fmla="*/ 4029680 w 12191948"/>
                <a:gd name="connsiteY5048" fmla="*/ 1513171 h 3134257"/>
                <a:gd name="connsiteX5049" fmla="*/ 4019279 w 12191948"/>
                <a:gd name="connsiteY5049" fmla="*/ 1511608 h 3134257"/>
                <a:gd name="connsiteX5050" fmla="*/ 4018070 w 12191948"/>
                <a:gd name="connsiteY5050" fmla="*/ 1506665 h 3134257"/>
                <a:gd name="connsiteX5051" fmla="*/ 1045113 w 12191948"/>
                <a:gd name="connsiteY5051" fmla="*/ 1506403 h 3134257"/>
                <a:gd name="connsiteX5052" fmla="*/ 1053823 w 12191948"/>
                <a:gd name="connsiteY5052" fmla="*/ 1507965 h 3134257"/>
                <a:gd name="connsiteX5053" fmla="*/ 1049950 w 12191948"/>
                <a:gd name="connsiteY5053" fmla="*/ 1511089 h 3134257"/>
                <a:gd name="connsiteX5054" fmla="*/ 928528 w 12191948"/>
                <a:gd name="connsiteY5054" fmla="*/ 1504321 h 3134257"/>
                <a:gd name="connsiteX5055" fmla="*/ 934091 w 12191948"/>
                <a:gd name="connsiteY5055" fmla="*/ 1506144 h 3134257"/>
                <a:gd name="connsiteX5056" fmla="*/ 930945 w 12191948"/>
                <a:gd name="connsiteY5056" fmla="*/ 1506144 h 3134257"/>
                <a:gd name="connsiteX5057" fmla="*/ 3686453 w 12191948"/>
                <a:gd name="connsiteY5057" fmla="*/ 1504061 h 3134257"/>
                <a:gd name="connsiteX5058" fmla="*/ 3689356 w 12191948"/>
                <a:gd name="connsiteY5058" fmla="*/ 1506665 h 3134257"/>
                <a:gd name="connsiteX5059" fmla="*/ 3684274 w 12191948"/>
                <a:gd name="connsiteY5059" fmla="*/ 1508226 h 3134257"/>
                <a:gd name="connsiteX5060" fmla="*/ 3680163 w 12191948"/>
                <a:gd name="connsiteY5060" fmla="*/ 1504061 h 3134257"/>
                <a:gd name="connsiteX5061" fmla="*/ 1967406 w 12191948"/>
                <a:gd name="connsiteY5061" fmla="*/ 1503542 h 3134257"/>
                <a:gd name="connsiteX5062" fmla="*/ 2001511 w 12191948"/>
                <a:gd name="connsiteY5062" fmla="*/ 1513171 h 3134257"/>
                <a:gd name="connsiteX5063" fmla="*/ 2021829 w 12191948"/>
                <a:gd name="connsiteY5063" fmla="*/ 1519157 h 3134257"/>
                <a:gd name="connsiteX5064" fmla="*/ 2002719 w 12191948"/>
                <a:gd name="connsiteY5064" fmla="*/ 1519157 h 3134257"/>
                <a:gd name="connsiteX5065" fmla="*/ 1967406 w 12191948"/>
                <a:gd name="connsiteY5065" fmla="*/ 1512130 h 3134257"/>
                <a:gd name="connsiteX5066" fmla="*/ 1967647 w 12191948"/>
                <a:gd name="connsiteY5066" fmla="*/ 1512648 h 3134257"/>
                <a:gd name="connsiteX5067" fmla="*/ 1961116 w 12191948"/>
                <a:gd name="connsiteY5067" fmla="*/ 1506665 h 3134257"/>
                <a:gd name="connsiteX5068" fmla="*/ 1967406 w 12191948"/>
                <a:gd name="connsiteY5068" fmla="*/ 1503542 h 3134257"/>
                <a:gd name="connsiteX5069" fmla="*/ 8821339 w 12191948"/>
                <a:gd name="connsiteY5069" fmla="*/ 1503279 h 3134257"/>
                <a:gd name="connsiteX5070" fmla="*/ 8845527 w 12191948"/>
                <a:gd name="connsiteY5070" fmla="*/ 1523059 h 3134257"/>
                <a:gd name="connsiteX5071" fmla="*/ 8845769 w 12191948"/>
                <a:gd name="connsiteY5071" fmla="*/ 1523059 h 3134257"/>
                <a:gd name="connsiteX5072" fmla="*/ 8855203 w 12191948"/>
                <a:gd name="connsiteY5072" fmla="*/ 1557411 h 3134257"/>
                <a:gd name="connsiteX5073" fmla="*/ 8810455 w 12191948"/>
                <a:gd name="connsiteY5073" fmla="*/ 1531387 h 3134257"/>
                <a:gd name="connsiteX5074" fmla="*/ 8821098 w 12191948"/>
                <a:gd name="connsiteY5074" fmla="*/ 1534509 h 3134257"/>
                <a:gd name="connsiteX5075" fmla="*/ 8810211 w 12191948"/>
                <a:gd name="connsiteY5075" fmla="*/ 1531128 h 3134257"/>
                <a:gd name="connsiteX5076" fmla="*/ 8821339 w 12191948"/>
                <a:gd name="connsiteY5076" fmla="*/ 1503279 h 3134257"/>
                <a:gd name="connsiteX5077" fmla="*/ 1801475 w 12191948"/>
                <a:gd name="connsiteY5077" fmla="*/ 1501979 h 3134257"/>
                <a:gd name="connsiteX5078" fmla="*/ 1799726 w 12191948"/>
                <a:gd name="connsiteY5078" fmla="*/ 1502858 h 3134257"/>
                <a:gd name="connsiteX5079" fmla="*/ 1863396 w 12191948"/>
                <a:gd name="connsiteY5079" fmla="*/ 1517334 h 3134257"/>
                <a:gd name="connsiteX5080" fmla="*/ 1799298 w 12191948"/>
                <a:gd name="connsiteY5080" fmla="*/ 1511869 h 3134257"/>
                <a:gd name="connsiteX5081" fmla="*/ 1794219 w 12191948"/>
                <a:gd name="connsiteY5081" fmla="*/ 1505624 h 3134257"/>
                <a:gd name="connsiteX5082" fmla="*/ 1799726 w 12191948"/>
                <a:gd name="connsiteY5082" fmla="*/ 1502858 h 3134257"/>
                <a:gd name="connsiteX5083" fmla="*/ 1799298 w 12191948"/>
                <a:gd name="connsiteY5083" fmla="*/ 1502761 h 3134257"/>
                <a:gd name="connsiteX5084" fmla="*/ 5010025 w 12191948"/>
                <a:gd name="connsiteY5084" fmla="*/ 1501979 h 3134257"/>
                <a:gd name="connsiteX5085" fmla="*/ 5009552 w 12191948"/>
                <a:gd name="connsiteY5085" fmla="*/ 1501990 h 3134257"/>
                <a:gd name="connsiteX5086" fmla="*/ 5010749 w 12191948"/>
                <a:gd name="connsiteY5086" fmla="*/ 1503020 h 3134257"/>
                <a:gd name="connsiteX5087" fmla="*/ 5011231 w 12191948"/>
                <a:gd name="connsiteY5087" fmla="*/ 1502854 h 3134257"/>
                <a:gd name="connsiteX5088" fmla="*/ 8935022 w 12191948"/>
                <a:gd name="connsiteY5088" fmla="*/ 1501979 h 3134257"/>
                <a:gd name="connsiteX5089" fmla="*/ 8935748 w 12191948"/>
                <a:gd name="connsiteY5089" fmla="*/ 1502761 h 3134257"/>
                <a:gd name="connsiteX5090" fmla="*/ 8946150 w 12191948"/>
                <a:gd name="connsiteY5090" fmla="*/ 1504061 h 3134257"/>
                <a:gd name="connsiteX5091" fmla="*/ 8940586 w 12191948"/>
                <a:gd name="connsiteY5091" fmla="*/ 1507444 h 3134257"/>
                <a:gd name="connsiteX5092" fmla="*/ 8928008 w 12191948"/>
                <a:gd name="connsiteY5092" fmla="*/ 1504583 h 3134257"/>
                <a:gd name="connsiteX5093" fmla="*/ 8935022 w 12191948"/>
                <a:gd name="connsiteY5093" fmla="*/ 1501979 h 3134257"/>
                <a:gd name="connsiteX5094" fmla="*/ 5141849 w 12191948"/>
                <a:gd name="connsiteY5094" fmla="*/ 1500679 h 3134257"/>
                <a:gd name="connsiteX5095" fmla="*/ 5154427 w 12191948"/>
                <a:gd name="connsiteY5095" fmla="*/ 1503542 h 3134257"/>
                <a:gd name="connsiteX5096" fmla="*/ 5154910 w 12191948"/>
                <a:gd name="connsiteY5096" fmla="*/ 1505624 h 3134257"/>
                <a:gd name="connsiteX5097" fmla="*/ 5159506 w 12191948"/>
                <a:gd name="connsiteY5097" fmla="*/ 1512648 h 3134257"/>
                <a:gd name="connsiteX5098" fmla="*/ 5152248 w 12191948"/>
                <a:gd name="connsiteY5098" fmla="*/ 1516294 h 3134257"/>
                <a:gd name="connsiteX5099" fmla="*/ 5148381 w 12191948"/>
                <a:gd name="connsiteY5099" fmla="*/ 1522018 h 3134257"/>
                <a:gd name="connsiteX5100" fmla="*/ 5143058 w 12191948"/>
                <a:gd name="connsiteY5100" fmla="*/ 1514471 h 3134257"/>
                <a:gd name="connsiteX5101" fmla="*/ 5136044 w 12191948"/>
                <a:gd name="connsiteY5101" fmla="*/ 1507444 h 3134257"/>
                <a:gd name="connsiteX5102" fmla="*/ 5141849 w 12191948"/>
                <a:gd name="connsiteY5102" fmla="*/ 1500679 h 3134257"/>
                <a:gd name="connsiteX5103" fmla="*/ 3957116 w 12191948"/>
                <a:gd name="connsiteY5103" fmla="*/ 1499897 h 3134257"/>
                <a:gd name="connsiteX5104" fmla="*/ 3957116 w 12191948"/>
                <a:gd name="connsiteY5104" fmla="*/ 1503020 h 3134257"/>
                <a:gd name="connsiteX5105" fmla="*/ 3943088 w 12191948"/>
                <a:gd name="connsiteY5105" fmla="*/ 1499897 h 3134257"/>
                <a:gd name="connsiteX5106" fmla="*/ 5005911 w 12191948"/>
                <a:gd name="connsiteY5106" fmla="*/ 1498857 h 3134257"/>
                <a:gd name="connsiteX5107" fmla="*/ 5016798 w 12191948"/>
                <a:gd name="connsiteY5107" fmla="*/ 1500938 h 3134257"/>
                <a:gd name="connsiteX5108" fmla="*/ 5011231 w 12191948"/>
                <a:gd name="connsiteY5108" fmla="*/ 1502854 h 3134257"/>
                <a:gd name="connsiteX5109" fmla="*/ 5040501 w 12191948"/>
                <a:gd name="connsiteY5109" fmla="*/ 1524099 h 3134257"/>
                <a:gd name="connsiteX5110" fmla="*/ 4974227 w 12191948"/>
                <a:gd name="connsiteY5110" fmla="*/ 1502761 h 3134257"/>
                <a:gd name="connsiteX5111" fmla="*/ 5009552 w 12191948"/>
                <a:gd name="connsiteY5111" fmla="*/ 1501990 h 3134257"/>
                <a:gd name="connsiteX5112" fmla="*/ 5021633 w 12191948"/>
                <a:gd name="connsiteY5112" fmla="*/ 1498857 h 3134257"/>
                <a:gd name="connsiteX5113" fmla="*/ 5028141 w 12191948"/>
                <a:gd name="connsiteY5113" fmla="*/ 1500785 h 3134257"/>
                <a:gd name="connsiteX5114" fmla="*/ 5059005 w 12191948"/>
                <a:gd name="connsiteY5114" fmla="*/ 1499931 h 3134257"/>
                <a:gd name="connsiteX5115" fmla="*/ 5105566 w 12191948"/>
                <a:gd name="connsiteY5115" fmla="*/ 1513171 h 3134257"/>
                <a:gd name="connsiteX5116" fmla="*/ 5085733 w 12191948"/>
                <a:gd name="connsiteY5116" fmla="*/ 1517854 h 3134257"/>
                <a:gd name="connsiteX5117" fmla="*/ 5028141 w 12191948"/>
                <a:gd name="connsiteY5117" fmla="*/ 1500785 h 3134257"/>
                <a:gd name="connsiteX5118" fmla="*/ 5022603 w 12191948"/>
                <a:gd name="connsiteY5118" fmla="*/ 1500938 h 3134257"/>
                <a:gd name="connsiteX5119" fmla="*/ 3810538 w 12191948"/>
                <a:gd name="connsiteY5119" fmla="*/ 1498597 h 3134257"/>
                <a:gd name="connsiteX5120" fmla="*/ 3838596 w 12191948"/>
                <a:gd name="connsiteY5120" fmla="*/ 1515253 h 3134257"/>
                <a:gd name="connsiteX5121" fmla="*/ 3808844 w 12191948"/>
                <a:gd name="connsiteY5121" fmla="*/ 1518895 h 3134257"/>
                <a:gd name="connsiteX5122" fmla="*/ 3811264 w 12191948"/>
                <a:gd name="connsiteY5122" fmla="*/ 1499638 h 3134257"/>
                <a:gd name="connsiteX5123" fmla="*/ 7259999 w 12191948"/>
                <a:gd name="connsiteY5123" fmla="*/ 1498597 h 3134257"/>
                <a:gd name="connsiteX5124" fmla="*/ 7290959 w 12191948"/>
                <a:gd name="connsiteY5124" fmla="*/ 1507706 h 3134257"/>
                <a:gd name="connsiteX5125" fmla="*/ 7259031 w 12191948"/>
                <a:gd name="connsiteY5125" fmla="*/ 1499638 h 3134257"/>
                <a:gd name="connsiteX5126" fmla="*/ 1171135 w 12191948"/>
                <a:gd name="connsiteY5126" fmla="*/ 1498337 h 3134257"/>
                <a:gd name="connsiteX5127" fmla="*/ 1174037 w 12191948"/>
                <a:gd name="connsiteY5127" fmla="*/ 1516813 h 3134257"/>
                <a:gd name="connsiteX5128" fmla="*/ 1174037 w 12191948"/>
                <a:gd name="connsiteY5128" fmla="*/ 1517075 h 3134257"/>
                <a:gd name="connsiteX5129" fmla="*/ 1143803 w 12191948"/>
                <a:gd name="connsiteY5129" fmla="*/ 1498337 h 3134257"/>
                <a:gd name="connsiteX5130" fmla="*/ 1171135 w 12191948"/>
                <a:gd name="connsiteY5130" fmla="*/ 1498337 h 3134257"/>
                <a:gd name="connsiteX5131" fmla="*/ 9392419 w 12191948"/>
                <a:gd name="connsiteY5131" fmla="*/ 1498075 h 3134257"/>
                <a:gd name="connsiteX5132" fmla="*/ 9434023 w 12191948"/>
                <a:gd name="connsiteY5132" fmla="*/ 1507965 h 3134257"/>
                <a:gd name="connsiteX5133" fmla="*/ 9366296 w 12191948"/>
                <a:gd name="connsiteY5133" fmla="*/ 1506144 h 3134257"/>
                <a:gd name="connsiteX5134" fmla="*/ 9392419 w 12191948"/>
                <a:gd name="connsiteY5134" fmla="*/ 1498075 h 3134257"/>
                <a:gd name="connsiteX5135" fmla="*/ 11054644 w 12191948"/>
                <a:gd name="connsiteY5135" fmla="*/ 1497722 h 3134257"/>
                <a:gd name="connsiteX5136" fmla="*/ 11054576 w 12191948"/>
                <a:gd name="connsiteY5136" fmla="*/ 1497773 h 3134257"/>
                <a:gd name="connsiteX5137" fmla="*/ 11054624 w 12191948"/>
                <a:gd name="connsiteY5137" fmla="*/ 1497816 h 3134257"/>
                <a:gd name="connsiteX5138" fmla="*/ 9336339 w 12191948"/>
                <a:gd name="connsiteY5138" fmla="*/ 1497341 h 3134257"/>
                <a:gd name="connsiteX5139" fmla="*/ 9361458 w 12191948"/>
                <a:gd name="connsiteY5139" fmla="*/ 1506144 h 3134257"/>
                <a:gd name="connsiteX5140" fmla="*/ 9342593 w 12191948"/>
                <a:gd name="connsiteY5140" fmla="*/ 1523840 h 3134257"/>
                <a:gd name="connsiteX5141" fmla="*/ 9394354 w 12191948"/>
                <a:gd name="connsiteY5141" fmla="*/ 1530608 h 3134257"/>
                <a:gd name="connsiteX5142" fmla="*/ 9421203 w 12191948"/>
                <a:gd name="connsiteY5142" fmla="*/ 1526181 h 3134257"/>
                <a:gd name="connsiteX5143" fmla="*/ 9521585 w 12191948"/>
                <a:gd name="connsiteY5143" fmla="*/ 1587601 h 3134257"/>
                <a:gd name="connsiteX5144" fmla="*/ 9421930 w 12191948"/>
                <a:gd name="connsiteY5144" fmla="*/ 1592805 h 3134257"/>
                <a:gd name="connsiteX5145" fmla="*/ 9365813 w 12191948"/>
                <a:gd name="connsiteY5145" fmla="*/ 1576150 h 3134257"/>
                <a:gd name="connsiteX5146" fmla="*/ 9328080 w 12191948"/>
                <a:gd name="connsiteY5146" fmla="*/ 1533732 h 3134257"/>
                <a:gd name="connsiteX5147" fmla="*/ 9287444 w 12191948"/>
                <a:gd name="connsiteY5147" fmla="*/ 1528785 h 3134257"/>
                <a:gd name="connsiteX5148" fmla="*/ 9237374 w 12191948"/>
                <a:gd name="connsiteY5148" fmla="*/ 1513691 h 3134257"/>
                <a:gd name="connsiteX5149" fmla="*/ 9228425 w 12191948"/>
                <a:gd name="connsiteY5149" fmla="*/ 1503802 h 3134257"/>
                <a:gd name="connsiteX5150" fmla="*/ 9238824 w 12191948"/>
                <a:gd name="connsiteY5150" fmla="*/ 1498337 h 3134257"/>
                <a:gd name="connsiteX5151" fmla="*/ 9259869 w 12191948"/>
                <a:gd name="connsiteY5151" fmla="*/ 1498337 h 3134257"/>
                <a:gd name="connsiteX5152" fmla="*/ 9309938 w 12191948"/>
                <a:gd name="connsiteY5152" fmla="*/ 1498337 h 3134257"/>
                <a:gd name="connsiteX5153" fmla="*/ 9336339 w 12191948"/>
                <a:gd name="connsiteY5153" fmla="*/ 1497341 h 3134257"/>
                <a:gd name="connsiteX5154" fmla="*/ 5176680 w 12191948"/>
                <a:gd name="connsiteY5154" fmla="*/ 1495473 h 3134257"/>
                <a:gd name="connsiteX5155" fmla="*/ 5182485 w 12191948"/>
                <a:gd name="connsiteY5155" fmla="*/ 1498075 h 3134257"/>
                <a:gd name="connsiteX5156" fmla="*/ 5179342 w 12191948"/>
                <a:gd name="connsiteY5156" fmla="*/ 1498075 h 3134257"/>
                <a:gd name="connsiteX5157" fmla="*/ 6173955 w 12191948"/>
                <a:gd name="connsiteY5157" fmla="*/ 1495214 h 3134257"/>
                <a:gd name="connsiteX5158" fmla="*/ 6232489 w 12191948"/>
                <a:gd name="connsiteY5158" fmla="*/ 1518895 h 3134257"/>
                <a:gd name="connsiteX5159" fmla="*/ 6232007 w 12191948"/>
                <a:gd name="connsiteY5159" fmla="*/ 1519157 h 3134257"/>
                <a:gd name="connsiteX5160" fmla="*/ 6206366 w 12191948"/>
                <a:gd name="connsiteY5160" fmla="*/ 1524363 h 3134257"/>
                <a:gd name="connsiteX5161" fmla="*/ 6187501 w 12191948"/>
                <a:gd name="connsiteY5161" fmla="*/ 1519157 h 3134257"/>
                <a:gd name="connsiteX5162" fmla="*/ 6173955 w 12191948"/>
                <a:gd name="connsiteY5162" fmla="*/ 1495214 h 3134257"/>
                <a:gd name="connsiteX5163" fmla="*/ 6063655 w 12191948"/>
                <a:gd name="connsiteY5163" fmla="*/ 1494433 h 3134257"/>
                <a:gd name="connsiteX5164" fmla="*/ 6085611 w 12191948"/>
                <a:gd name="connsiteY5164" fmla="*/ 1504736 h 3134257"/>
                <a:gd name="connsiteX5165" fmla="*/ 6086879 w 12191948"/>
                <a:gd name="connsiteY5165" fmla="*/ 1502761 h 3134257"/>
                <a:gd name="connsiteX5166" fmla="*/ 6086393 w 12191948"/>
                <a:gd name="connsiteY5166" fmla="*/ 1505102 h 3134257"/>
                <a:gd name="connsiteX5167" fmla="*/ 6085611 w 12191948"/>
                <a:gd name="connsiteY5167" fmla="*/ 1504736 h 3134257"/>
                <a:gd name="connsiteX5168" fmla="*/ 6079862 w 12191948"/>
                <a:gd name="connsiteY5168" fmla="*/ 1513691 h 3134257"/>
                <a:gd name="connsiteX5169" fmla="*/ 6053739 w 12191948"/>
                <a:gd name="connsiteY5169" fmla="*/ 1513691 h 3134257"/>
                <a:gd name="connsiteX5170" fmla="*/ 6047451 w 12191948"/>
                <a:gd name="connsiteY5170" fmla="*/ 1501979 h 3134257"/>
                <a:gd name="connsiteX5171" fmla="*/ 6063655 w 12191948"/>
                <a:gd name="connsiteY5171" fmla="*/ 1494433 h 3134257"/>
                <a:gd name="connsiteX5172" fmla="*/ 10424797 w 12191948"/>
                <a:gd name="connsiteY5172" fmla="*/ 1493879 h 3134257"/>
                <a:gd name="connsiteX5173" fmla="*/ 10424525 w 12191948"/>
                <a:gd name="connsiteY5173" fmla="*/ 1493911 h 3134257"/>
                <a:gd name="connsiteX5174" fmla="*/ 10425492 w 12191948"/>
                <a:gd name="connsiteY5174" fmla="*/ 1493911 h 3134257"/>
                <a:gd name="connsiteX5175" fmla="*/ 11246338 w 12191948"/>
                <a:gd name="connsiteY5175" fmla="*/ 1493661 h 3134257"/>
                <a:gd name="connsiteX5176" fmla="*/ 11260344 w 12191948"/>
                <a:gd name="connsiteY5176" fmla="*/ 1495994 h 3134257"/>
                <a:gd name="connsiteX5177" fmla="*/ 11288038 w 12191948"/>
                <a:gd name="connsiteY5177" fmla="*/ 1503542 h 3134257"/>
                <a:gd name="connsiteX5178" fmla="*/ 11356250 w 12191948"/>
                <a:gd name="connsiteY5178" fmla="*/ 1510830 h 3134257"/>
                <a:gd name="connsiteX5179" fmla="*/ 11369966 w 12191948"/>
                <a:gd name="connsiteY5179" fmla="*/ 1524810 h 3134257"/>
                <a:gd name="connsiteX5180" fmla="*/ 11370762 w 12191948"/>
                <a:gd name="connsiteY5180" fmla="*/ 1524881 h 3134257"/>
                <a:gd name="connsiteX5181" fmla="*/ 11370036 w 12191948"/>
                <a:gd name="connsiteY5181" fmla="*/ 1524881 h 3134257"/>
                <a:gd name="connsiteX5182" fmla="*/ 11369966 w 12191948"/>
                <a:gd name="connsiteY5182" fmla="*/ 1524810 h 3134257"/>
                <a:gd name="connsiteX5183" fmla="*/ 11300617 w 12191948"/>
                <a:gd name="connsiteY5183" fmla="*/ 1518629 h 3134257"/>
                <a:gd name="connsiteX5184" fmla="*/ 11233374 w 12191948"/>
                <a:gd name="connsiteY5184" fmla="*/ 1496255 h 3134257"/>
                <a:gd name="connsiteX5185" fmla="*/ 11246338 w 12191948"/>
                <a:gd name="connsiteY5185" fmla="*/ 1493661 h 3134257"/>
                <a:gd name="connsiteX5186" fmla="*/ 6123159 w 12191948"/>
                <a:gd name="connsiteY5186" fmla="*/ 1493651 h 3134257"/>
                <a:gd name="connsiteX5187" fmla="*/ 6139468 w 12191948"/>
                <a:gd name="connsiteY5187" fmla="*/ 1505606 h 3134257"/>
                <a:gd name="connsiteX5188" fmla="*/ 6139848 w 12191948"/>
                <a:gd name="connsiteY5188" fmla="*/ 1505102 h 3134257"/>
                <a:gd name="connsiteX5189" fmla="*/ 6139848 w 12191948"/>
                <a:gd name="connsiteY5189" fmla="*/ 1505883 h 3134257"/>
                <a:gd name="connsiteX5190" fmla="*/ 6139468 w 12191948"/>
                <a:gd name="connsiteY5190" fmla="*/ 1505606 h 3134257"/>
                <a:gd name="connsiteX5191" fmla="*/ 6136704 w 12191948"/>
                <a:gd name="connsiteY5191" fmla="*/ 1509267 h 3134257"/>
                <a:gd name="connsiteX5192" fmla="*/ 6130417 w 12191948"/>
                <a:gd name="connsiteY5192" fmla="*/ 1509267 h 3134257"/>
                <a:gd name="connsiteX5193" fmla="*/ 6112757 w 12191948"/>
                <a:gd name="connsiteY5193" fmla="*/ 1493651 h 3134257"/>
                <a:gd name="connsiteX5194" fmla="*/ 6123159 w 12191948"/>
                <a:gd name="connsiteY5194" fmla="*/ 1493651 h 3134257"/>
                <a:gd name="connsiteX5195" fmla="*/ 1694565 w 12191948"/>
                <a:gd name="connsiteY5195" fmla="*/ 1492351 h 3134257"/>
                <a:gd name="connsiteX5196" fmla="*/ 1770999 w 12191948"/>
                <a:gd name="connsiteY5196" fmla="*/ 1512130 h 3134257"/>
                <a:gd name="connsiteX5197" fmla="*/ 1782609 w 12191948"/>
                <a:gd name="connsiteY5197" fmla="*/ 1522281 h 3134257"/>
                <a:gd name="connsiteX5198" fmla="*/ 1768096 w 12191948"/>
                <a:gd name="connsiteY5198" fmla="*/ 1528526 h 3134257"/>
                <a:gd name="connsiteX5199" fmla="*/ 1719720 w 12191948"/>
                <a:gd name="connsiteY5199" fmla="*/ 1514993 h 3134257"/>
                <a:gd name="connsiteX5200" fmla="*/ 1719479 w 12191948"/>
                <a:gd name="connsiteY5200" fmla="*/ 1517334 h 3134257"/>
                <a:gd name="connsiteX5201" fmla="*/ 1689727 w 12191948"/>
                <a:gd name="connsiteY5201" fmla="*/ 1499379 h 3134257"/>
                <a:gd name="connsiteX5202" fmla="*/ 1689727 w 12191948"/>
                <a:gd name="connsiteY5202" fmla="*/ 1493651 h 3134257"/>
                <a:gd name="connsiteX5203" fmla="*/ 1694565 w 12191948"/>
                <a:gd name="connsiteY5203" fmla="*/ 1492351 h 3134257"/>
                <a:gd name="connsiteX5204" fmla="*/ 1470340 w 12191948"/>
                <a:gd name="connsiteY5204" fmla="*/ 1490528 h 3134257"/>
                <a:gd name="connsiteX5205" fmla="*/ 1473725 w 12191948"/>
                <a:gd name="connsiteY5205" fmla="*/ 1492351 h 3134257"/>
                <a:gd name="connsiteX5206" fmla="*/ 1468405 w 12191948"/>
                <a:gd name="connsiteY5206" fmla="*/ 1492351 h 3134257"/>
                <a:gd name="connsiteX5207" fmla="*/ 11044707 w 12191948"/>
                <a:gd name="connsiteY5207" fmla="*/ 1488969 h 3134257"/>
                <a:gd name="connsiteX5208" fmla="*/ 11056076 w 12191948"/>
                <a:gd name="connsiteY5208" fmla="*/ 1491051 h 3134257"/>
                <a:gd name="connsiteX5209" fmla="*/ 11054644 w 12191948"/>
                <a:gd name="connsiteY5209" fmla="*/ 1497722 h 3134257"/>
                <a:gd name="connsiteX5210" fmla="*/ 11054865 w 12191948"/>
                <a:gd name="connsiteY5210" fmla="*/ 1497556 h 3134257"/>
                <a:gd name="connsiteX5211" fmla="*/ 11072280 w 12191948"/>
                <a:gd name="connsiteY5211" fmla="*/ 1505883 h 3134257"/>
                <a:gd name="connsiteX5212" fmla="*/ 11069378 w 12191948"/>
                <a:gd name="connsiteY5212" fmla="*/ 1512912 h 3134257"/>
                <a:gd name="connsiteX5213" fmla="*/ 11057526 w 12191948"/>
                <a:gd name="connsiteY5213" fmla="*/ 1512912 h 3134257"/>
                <a:gd name="connsiteX5214" fmla="*/ 11058253 w 12191948"/>
                <a:gd name="connsiteY5214" fmla="*/ 1512389 h 3134257"/>
                <a:gd name="connsiteX5215" fmla="*/ 11046883 w 12191948"/>
                <a:gd name="connsiteY5215" fmla="*/ 1503542 h 3134257"/>
                <a:gd name="connsiteX5216" fmla="*/ 11054576 w 12191948"/>
                <a:gd name="connsiteY5216" fmla="*/ 1497773 h 3134257"/>
                <a:gd name="connsiteX5217" fmla="*/ 855963 w 12191948"/>
                <a:gd name="connsiteY5217" fmla="*/ 1487927 h 3134257"/>
                <a:gd name="connsiteX5218" fmla="*/ 904339 w 12191948"/>
                <a:gd name="connsiteY5218" fmla="*/ 1495734 h 3134257"/>
                <a:gd name="connsiteX5219" fmla="*/ 867332 w 12191948"/>
                <a:gd name="connsiteY5219" fmla="*/ 1498857 h 3134257"/>
                <a:gd name="connsiteX5220" fmla="*/ 867091 w 12191948"/>
                <a:gd name="connsiteY5220" fmla="*/ 1500679 h 3134257"/>
                <a:gd name="connsiteX5221" fmla="*/ 848949 w 12191948"/>
                <a:gd name="connsiteY5221" fmla="*/ 1493132 h 3134257"/>
                <a:gd name="connsiteX5222" fmla="*/ 855963 w 12191948"/>
                <a:gd name="connsiteY5222" fmla="*/ 1487927 h 3134257"/>
                <a:gd name="connsiteX5223" fmla="*/ 11142668 w 12191948"/>
                <a:gd name="connsiteY5223" fmla="*/ 1487927 h 3134257"/>
                <a:gd name="connsiteX5224" fmla="*/ 11220796 w 12191948"/>
                <a:gd name="connsiteY5224" fmla="*/ 1504061 h 3134257"/>
                <a:gd name="connsiteX5225" fmla="*/ 11232648 w 12191948"/>
                <a:gd name="connsiteY5225" fmla="*/ 1513430 h 3134257"/>
                <a:gd name="connsiteX5226" fmla="*/ 11217409 w 12191948"/>
                <a:gd name="connsiteY5226" fmla="*/ 1514993 h 3134257"/>
                <a:gd name="connsiteX5227" fmla="*/ 11218135 w 12191948"/>
                <a:gd name="connsiteY5227" fmla="*/ 1514993 h 3134257"/>
                <a:gd name="connsiteX5228" fmla="*/ 11142668 w 12191948"/>
                <a:gd name="connsiteY5228" fmla="*/ 1487927 h 3134257"/>
                <a:gd name="connsiteX5229" fmla="*/ 8839237 w 12191948"/>
                <a:gd name="connsiteY5229" fmla="*/ 1486624 h 3134257"/>
                <a:gd name="connsiteX5230" fmla="*/ 8845527 w 12191948"/>
                <a:gd name="connsiteY5230" fmla="*/ 1495993 h 3134257"/>
                <a:gd name="connsiteX5231" fmla="*/ 8828353 w 12191948"/>
                <a:gd name="connsiteY5231" fmla="*/ 1495993 h 3134257"/>
                <a:gd name="connsiteX5232" fmla="*/ 8820613 w 12191948"/>
                <a:gd name="connsiteY5232" fmla="*/ 1486624 h 3134257"/>
                <a:gd name="connsiteX5233" fmla="*/ 8838996 w 12191948"/>
                <a:gd name="connsiteY5233" fmla="*/ 1486624 h 3134257"/>
                <a:gd name="connsiteX5234" fmla="*/ 1821069 w 12191948"/>
                <a:gd name="connsiteY5234" fmla="*/ 1486365 h 3134257"/>
                <a:gd name="connsiteX5235" fmla="*/ 1821069 w 12191948"/>
                <a:gd name="connsiteY5235" fmla="*/ 1487927 h 3134257"/>
                <a:gd name="connsiteX5236" fmla="*/ 1817922 w 12191948"/>
                <a:gd name="connsiteY5236" fmla="*/ 1486624 h 3134257"/>
                <a:gd name="connsiteX5237" fmla="*/ 9059109 w 12191948"/>
                <a:gd name="connsiteY5237" fmla="*/ 1485324 h 3134257"/>
                <a:gd name="connsiteX5238" fmla="*/ 9086199 w 12191948"/>
                <a:gd name="connsiteY5238" fmla="*/ 1489747 h 3134257"/>
                <a:gd name="connsiteX5239" fmla="*/ 9127803 w 12191948"/>
                <a:gd name="connsiteY5239" fmla="*/ 1512648 h 3134257"/>
                <a:gd name="connsiteX5240" fmla="*/ 9141348 w 12191948"/>
                <a:gd name="connsiteY5240" fmla="*/ 1516553 h 3134257"/>
                <a:gd name="connsiteX5241" fmla="*/ 9148362 w 12191948"/>
                <a:gd name="connsiteY5241" fmla="*/ 1502761 h 3134257"/>
                <a:gd name="connsiteX5242" fmla="*/ 9202543 w 12191948"/>
                <a:gd name="connsiteY5242" fmla="*/ 1520718 h 3134257"/>
                <a:gd name="connsiteX5243" fmla="*/ 9154167 w 12191948"/>
                <a:gd name="connsiteY5243" fmla="*/ 1542579 h 3134257"/>
                <a:gd name="connsiteX5244" fmla="*/ 9039273 w 12191948"/>
                <a:gd name="connsiteY5244" fmla="*/ 1511869 h 3134257"/>
                <a:gd name="connsiteX5245" fmla="*/ 9029839 w 12191948"/>
                <a:gd name="connsiteY5245" fmla="*/ 1505102 h 3134257"/>
                <a:gd name="connsiteX5246" fmla="*/ 9062253 w 12191948"/>
                <a:gd name="connsiteY5246" fmla="*/ 1501461 h 3134257"/>
                <a:gd name="connsiteX5247" fmla="*/ 9062253 w 12191948"/>
                <a:gd name="connsiteY5247" fmla="*/ 1497034 h 3134257"/>
                <a:gd name="connsiteX5248" fmla="*/ 9059109 w 12191948"/>
                <a:gd name="connsiteY5248" fmla="*/ 1485324 h 3134257"/>
                <a:gd name="connsiteX5249" fmla="*/ 6338917 w 12191948"/>
                <a:gd name="connsiteY5249" fmla="*/ 1485063 h 3134257"/>
                <a:gd name="connsiteX5250" fmla="*/ 6358508 w 12191948"/>
                <a:gd name="connsiteY5250" fmla="*/ 1491569 h 3134257"/>
                <a:gd name="connsiteX5251" fmla="*/ 6361655 w 12191948"/>
                <a:gd name="connsiteY5251" fmla="*/ 1497816 h 3134257"/>
                <a:gd name="connsiteX5252" fmla="*/ 6346898 w 12191948"/>
                <a:gd name="connsiteY5252" fmla="*/ 1500420 h 3134257"/>
                <a:gd name="connsiteX5253" fmla="*/ 6347383 w 12191948"/>
                <a:gd name="connsiteY5253" fmla="*/ 1502761 h 3134257"/>
                <a:gd name="connsiteX5254" fmla="*/ 6314729 w 12191948"/>
                <a:gd name="connsiteY5254" fmla="*/ 1490269 h 3134257"/>
                <a:gd name="connsiteX5255" fmla="*/ 6338917 w 12191948"/>
                <a:gd name="connsiteY5255" fmla="*/ 1485063 h 3134257"/>
                <a:gd name="connsiteX5256" fmla="*/ 11201959 w 12191948"/>
                <a:gd name="connsiteY5256" fmla="*/ 1484576 h 3134257"/>
                <a:gd name="connsiteX5257" fmla="*/ 11204831 w 12191948"/>
                <a:gd name="connsiteY5257" fmla="*/ 1488969 h 3134257"/>
                <a:gd name="connsiteX5258" fmla="*/ 11195641 w 12191948"/>
                <a:gd name="connsiteY5258" fmla="*/ 1485063 h 3134257"/>
                <a:gd name="connsiteX5259" fmla="*/ 11201959 w 12191948"/>
                <a:gd name="connsiteY5259" fmla="*/ 1484576 h 3134257"/>
                <a:gd name="connsiteX5260" fmla="*/ 3867622 w 12191948"/>
                <a:gd name="connsiteY5260" fmla="*/ 1484283 h 3134257"/>
                <a:gd name="connsiteX5261" fmla="*/ 3873691 w 12191948"/>
                <a:gd name="connsiteY5261" fmla="*/ 1489507 h 3134257"/>
                <a:gd name="connsiteX5262" fmla="*/ 3874150 w 12191948"/>
                <a:gd name="connsiteY5262" fmla="*/ 1489487 h 3134257"/>
                <a:gd name="connsiteX5263" fmla="*/ 3874877 w 12191948"/>
                <a:gd name="connsiteY5263" fmla="*/ 1490528 h 3134257"/>
                <a:gd name="connsiteX5264" fmla="*/ 3873691 w 12191948"/>
                <a:gd name="connsiteY5264" fmla="*/ 1489507 h 3134257"/>
                <a:gd name="connsiteX5265" fmla="*/ 3862058 w 12191948"/>
                <a:gd name="connsiteY5265" fmla="*/ 1490010 h 3134257"/>
                <a:gd name="connsiteX5266" fmla="*/ 3855526 w 12191948"/>
                <a:gd name="connsiteY5266" fmla="*/ 1484283 h 3134257"/>
                <a:gd name="connsiteX5267" fmla="*/ 3867622 w 12191948"/>
                <a:gd name="connsiteY5267" fmla="*/ 1484283 h 3134257"/>
                <a:gd name="connsiteX5268" fmla="*/ 10192319 w 12191948"/>
                <a:gd name="connsiteY5268" fmla="*/ 1482460 h 3134257"/>
                <a:gd name="connsiteX5269" fmla="*/ 10203445 w 12191948"/>
                <a:gd name="connsiteY5269" fmla="*/ 1484542 h 3134257"/>
                <a:gd name="connsiteX5270" fmla="*/ 10199818 w 12191948"/>
                <a:gd name="connsiteY5270" fmla="*/ 1488187 h 3134257"/>
                <a:gd name="connsiteX5271" fmla="*/ 10193769 w 12191948"/>
                <a:gd name="connsiteY5271" fmla="*/ 1488187 h 3134257"/>
                <a:gd name="connsiteX5272" fmla="*/ 10192319 w 12191948"/>
                <a:gd name="connsiteY5272" fmla="*/ 1482460 h 3134257"/>
                <a:gd name="connsiteX5273" fmla="*/ 7247906 w 12191948"/>
                <a:gd name="connsiteY5273" fmla="*/ 1482200 h 3134257"/>
                <a:gd name="connsiteX5274" fmla="*/ 7253711 w 12191948"/>
                <a:gd name="connsiteY5274" fmla="*/ 1485583 h 3134257"/>
                <a:gd name="connsiteX5275" fmla="*/ 7253711 w 12191948"/>
                <a:gd name="connsiteY5275" fmla="*/ 1498337 h 3134257"/>
                <a:gd name="connsiteX5276" fmla="*/ 7239681 w 12191948"/>
                <a:gd name="connsiteY5276" fmla="*/ 1494692 h 3134257"/>
                <a:gd name="connsiteX5277" fmla="*/ 7225894 w 12191948"/>
                <a:gd name="connsiteY5277" fmla="*/ 1485845 h 3134257"/>
                <a:gd name="connsiteX5278" fmla="*/ 7246212 w 12191948"/>
                <a:gd name="connsiteY5278" fmla="*/ 1483242 h 3134257"/>
                <a:gd name="connsiteX5279" fmla="*/ 6217250 w 12191948"/>
                <a:gd name="connsiteY5279" fmla="*/ 1481941 h 3134257"/>
                <a:gd name="connsiteX5280" fmla="*/ 6243132 w 12191948"/>
                <a:gd name="connsiteY5280" fmla="*/ 1487927 h 3134257"/>
                <a:gd name="connsiteX5281" fmla="*/ 6243614 w 12191948"/>
                <a:gd name="connsiteY5281" fmla="*/ 1488187 h 3134257"/>
                <a:gd name="connsiteX5282" fmla="*/ 6239988 w 12191948"/>
                <a:gd name="connsiteY5282" fmla="*/ 1496775 h 3134257"/>
                <a:gd name="connsiteX5283" fmla="*/ 6211445 w 12191948"/>
                <a:gd name="connsiteY5283" fmla="*/ 1490528 h 3134257"/>
                <a:gd name="connsiteX5284" fmla="*/ 6217250 w 12191948"/>
                <a:gd name="connsiteY5284" fmla="*/ 1481941 h 3134257"/>
                <a:gd name="connsiteX5285" fmla="*/ 5877408 w 12191948"/>
                <a:gd name="connsiteY5285" fmla="*/ 1480900 h 3134257"/>
                <a:gd name="connsiteX5286" fmla="*/ 5905225 w 12191948"/>
                <a:gd name="connsiteY5286" fmla="*/ 1482722 h 3134257"/>
                <a:gd name="connsiteX5287" fmla="*/ 5907886 w 12191948"/>
                <a:gd name="connsiteY5287" fmla="*/ 1486106 h 3134257"/>
                <a:gd name="connsiteX5288" fmla="*/ 5907886 w 12191948"/>
                <a:gd name="connsiteY5288" fmla="*/ 1486886 h 3134257"/>
                <a:gd name="connsiteX5289" fmla="*/ 5877408 w 12191948"/>
                <a:gd name="connsiteY5289" fmla="*/ 1480900 h 3134257"/>
                <a:gd name="connsiteX5290" fmla="*/ 3762888 w 12191948"/>
                <a:gd name="connsiteY5290" fmla="*/ 1479859 h 3134257"/>
                <a:gd name="connsiteX5291" fmla="*/ 3807876 w 12191948"/>
                <a:gd name="connsiteY5291" fmla="*/ 1498337 h 3134257"/>
                <a:gd name="connsiteX5292" fmla="*/ 3760950 w 12191948"/>
                <a:gd name="connsiteY5292" fmla="*/ 1492610 h 3134257"/>
                <a:gd name="connsiteX5293" fmla="*/ 3742085 w 12191948"/>
                <a:gd name="connsiteY5293" fmla="*/ 1484283 h 3134257"/>
                <a:gd name="connsiteX5294" fmla="*/ 3740635 w 12191948"/>
                <a:gd name="connsiteY5294" fmla="*/ 1483242 h 3134257"/>
                <a:gd name="connsiteX5295" fmla="*/ 3744505 w 12191948"/>
                <a:gd name="connsiteY5295" fmla="*/ 1479859 h 3134257"/>
                <a:gd name="connsiteX5296" fmla="*/ 3762888 w 12191948"/>
                <a:gd name="connsiteY5296" fmla="*/ 1479859 h 3134257"/>
                <a:gd name="connsiteX5297" fmla="*/ 4939152 w 12191948"/>
                <a:gd name="connsiteY5297" fmla="*/ 1479336 h 3134257"/>
                <a:gd name="connsiteX5298" fmla="*/ 4957779 w 12191948"/>
                <a:gd name="connsiteY5298" fmla="*/ 1484804 h 3134257"/>
                <a:gd name="connsiteX5299" fmla="*/ 4951730 w 12191948"/>
                <a:gd name="connsiteY5299" fmla="*/ 1490528 h 3134257"/>
                <a:gd name="connsiteX5300" fmla="*/ 4935041 w 12191948"/>
                <a:gd name="connsiteY5300" fmla="*/ 1483242 h 3134257"/>
                <a:gd name="connsiteX5301" fmla="*/ 4934074 w 12191948"/>
                <a:gd name="connsiteY5301" fmla="*/ 1483242 h 3134257"/>
                <a:gd name="connsiteX5302" fmla="*/ 4939152 w 12191948"/>
                <a:gd name="connsiteY5302" fmla="*/ 1479336 h 3134257"/>
                <a:gd name="connsiteX5303" fmla="*/ 1398502 w 12191948"/>
                <a:gd name="connsiteY5303" fmla="*/ 1478296 h 3134257"/>
                <a:gd name="connsiteX5304" fmla="*/ 1419788 w 12191948"/>
                <a:gd name="connsiteY5304" fmla="*/ 1484542 h 3134257"/>
                <a:gd name="connsiteX5305" fmla="*/ 1419788 w 12191948"/>
                <a:gd name="connsiteY5305" fmla="*/ 1487927 h 3134257"/>
                <a:gd name="connsiteX5306" fmla="*/ 1398931 w 12191948"/>
                <a:gd name="connsiteY5306" fmla="*/ 1490109 h 3134257"/>
                <a:gd name="connsiteX5307" fmla="*/ 1383996 w 12191948"/>
                <a:gd name="connsiteY5307" fmla="*/ 1480222 h 3134257"/>
                <a:gd name="connsiteX5308" fmla="*/ 1380843 w 12191948"/>
                <a:gd name="connsiteY5308" fmla="*/ 1480641 h 3134257"/>
                <a:gd name="connsiteX5309" fmla="*/ 1381087 w 12191948"/>
                <a:gd name="connsiteY5309" fmla="*/ 1478296 h 3134257"/>
                <a:gd name="connsiteX5310" fmla="*/ 1383996 w 12191948"/>
                <a:gd name="connsiteY5310" fmla="*/ 1480222 h 3134257"/>
                <a:gd name="connsiteX5311" fmla="*/ 9908594 w 12191948"/>
                <a:gd name="connsiteY5311" fmla="*/ 1478036 h 3134257"/>
                <a:gd name="connsiteX5312" fmla="*/ 9908594 w 12191948"/>
                <a:gd name="connsiteY5312" fmla="*/ 1480379 h 3134257"/>
                <a:gd name="connsiteX5313" fmla="*/ 9906900 w 12191948"/>
                <a:gd name="connsiteY5313" fmla="*/ 1478036 h 3134257"/>
                <a:gd name="connsiteX5314" fmla="*/ 9908594 w 12191948"/>
                <a:gd name="connsiteY5314" fmla="*/ 1478036 h 3134257"/>
                <a:gd name="connsiteX5315" fmla="*/ 11003104 w 12191948"/>
                <a:gd name="connsiteY5315" fmla="*/ 1475695 h 3134257"/>
                <a:gd name="connsiteX5316" fmla="*/ 11003104 w 12191948"/>
                <a:gd name="connsiteY5316" fmla="*/ 1478296 h 3134257"/>
                <a:gd name="connsiteX5317" fmla="*/ 10997057 w 12191948"/>
                <a:gd name="connsiteY5317" fmla="*/ 1478296 h 3134257"/>
                <a:gd name="connsiteX5318" fmla="*/ 10997057 w 12191948"/>
                <a:gd name="connsiteY5318" fmla="*/ 1475695 h 3134257"/>
                <a:gd name="connsiteX5319" fmla="*/ 8856653 w 12191948"/>
                <a:gd name="connsiteY5319" fmla="*/ 1474394 h 3134257"/>
                <a:gd name="connsiteX5320" fmla="*/ 8904546 w 12191948"/>
                <a:gd name="connsiteY5320" fmla="*/ 1477777 h 3134257"/>
                <a:gd name="connsiteX5321" fmla="*/ 8898015 w 12191948"/>
                <a:gd name="connsiteY5321" fmla="*/ 1490787 h 3134257"/>
                <a:gd name="connsiteX5322" fmla="*/ 8867054 w 12191948"/>
                <a:gd name="connsiteY5322" fmla="*/ 1487146 h 3134257"/>
                <a:gd name="connsiteX5323" fmla="*/ 8856653 w 12191948"/>
                <a:gd name="connsiteY5323" fmla="*/ 1474394 h 3134257"/>
                <a:gd name="connsiteX5324" fmla="*/ 5733973 w 12191948"/>
                <a:gd name="connsiteY5324" fmla="*/ 1474132 h 3134257"/>
                <a:gd name="connsiteX5325" fmla="*/ 5754291 w 12191948"/>
                <a:gd name="connsiteY5325" fmla="*/ 1477255 h 3134257"/>
                <a:gd name="connsiteX5326" fmla="*/ 5762873 w 12191948"/>
                <a:gd name="connsiteY5326" fmla="*/ 1484788 h 3134257"/>
                <a:gd name="connsiteX5327" fmla="*/ 5763967 w 12191948"/>
                <a:gd name="connsiteY5327" fmla="*/ 1484804 h 3134257"/>
                <a:gd name="connsiteX5328" fmla="*/ 5763482 w 12191948"/>
                <a:gd name="connsiteY5328" fmla="*/ 1485324 h 3134257"/>
                <a:gd name="connsiteX5329" fmla="*/ 5762873 w 12191948"/>
                <a:gd name="connsiteY5329" fmla="*/ 1484788 h 3134257"/>
                <a:gd name="connsiteX5330" fmla="*/ 5746066 w 12191948"/>
                <a:gd name="connsiteY5330" fmla="*/ 1484542 h 3134257"/>
                <a:gd name="connsiteX5331" fmla="*/ 5734215 w 12191948"/>
                <a:gd name="connsiteY5331" fmla="*/ 1478559 h 3134257"/>
                <a:gd name="connsiteX5332" fmla="*/ 5718008 w 12191948"/>
                <a:gd name="connsiteY5332" fmla="*/ 1474132 h 3134257"/>
                <a:gd name="connsiteX5333" fmla="*/ 1669165 w 12191948"/>
                <a:gd name="connsiteY5333" fmla="*/ 1473873 h 3134257"/>
                <a:gd name="connsiteX5334" fmla="*/ 1670376 w 12191948"/>
                <a:gd name="connsiteY5334" fmla="*/ 1476736 h 3134257"/>
                <a:gd name="connsiteX5335" fmla="*/ 1664086 w 12191948"/>
                <a:gd name="connsiteY5335" fmla="*/ 1476736 h 3134257"/>
                <a:gd name="connsiteX5336" fmla="*/ 1664086 w 12191948"/>
                <a:gd name="connsiteY5336" fmla="*/ 1473873 h 3134257"/>
                <a:gd name="connsiteX5337" fmla="*/ 1664330 w 12191948"/>
                <a:gd name="connsiteY5337" fmla="*/ 1474394 h 3134257"/>
                <a:gd name="connsiteX5338" fmla="*/ 1669165 w 12191948"/>
                <a:gd name="connsiteY5338" fmla="*/ 1473873 h 3134257"/>
                <a:gd name="connsiteX5339" fmla="*/ 1610390 w 12191948"/>
                <a:gd name="connsiteY5339" fmla="*/ 1473091 h 3134257"/>
                <a:gd name="connsiteX5340" fmla="*/ 1628529 w 12191948"/>
                <a:gd name="connsiteY5340" fmla="*/ 1479077 h 3134257"/>
                <a:gd name="connsiteX5341" fmla="*/ 1644977 w 12191948"/>
                <a:gd name="connsiteY5341" fmla="*/ 1495214 h 3134257"/>
                <a:gd name="connsiteX5342" fmla="*/ 1610149 w 12191948"/>
                <a:gd name="connsiteY5342" fmla="*/ 1481420 h 3134257"/>
                <a:gd name="connsiteX5343" fmla="*/ 1610149 w 12191948"/>
                <a:gd name="connsiteY5343" fmla="*/ 1479859 h 3134257"/>
                <a:gd name="connsiteX5344" fmla="*/ 1610390 w 12191948"/>
                <a:gd name="connsiteY5344" fmla="*/ 1473091 h 3134257"/>
                <a:gd name="connsiteX5345" fmla="*/ 4860300 w 12191948"/>
                <a:gd name="connsiteY5345" fmla="*/ 1473091 h 3134257"/>
                <a:gd name="connsiteX5346" fmla="*/ 4859907 w 12191948"/>
                <a:gd name="connsiteY5346" fmla="*/ 1473240 h 3134257"/>
                <a:gd name="connsiteX5347" fmla="*/ 4876504 w 12191948"/>
                <a:gd name="connsiteY5347" fmla="*/ 1477518 h 3134257"/>
                <a:gd name="connsiteX5348" fmla="*/ 4869249 w 12191948"/>
                <a:gd name="connsiteY5348" fmla="*/ 1479859 h 3134257"/>
                <a:gd name="connsiteX5349" fmla="*/ 4849899 w 12191948"/>
                <a:gd name="connsiteY5349" fmla="*/ 1476996 h 3134257"/>
                <a:gd name="connsiteX5350" fmla="*/ 4859907 w 12191948"/>
                <a:gd name="connsiteY5350" fmla="*/ 1473240 h 3134257"/>
                <a:gd name="connsiteX5351" fmla="*/ 4859333 w 12191948"/>
                <a:gd name="connsiteY5351" fmla="*/ 1473091 h 3134257"/>
                <a:gd name="connsiteX5352" fmla="*/ 3498027 w 12191948"/>
                <a:gd name="connsiteY5352" fmla="*/ 1470749 h 3134257"/>
                <a:gd name="connsiteX5353" fmla="*/ 3519554 w 12191948"/>
                <a:gd name="connsiteY5353" fmla="*/ 1485583 h 3134257"/>
                <a:gd name="connsiteX5354" fmla="*/ 3513749 w 12191948"/>
                <a:gd name="connsiteY5354" fmla="*/ 1491569 h 3134257"/>
                <a:gd name="connsiteX5355" fmla="*/ 3494399 w 12191948"/>
                <a:gd name="connsiteY5355" fmla="*/ 1485324 h 3134257"/>
                <a:gd name="connsiteX5356" fmla="*/ 3493672 w 12191948"/>
                <a:gd name="connsiteY5356" fmla="*/ 1484283 h 3134257"/>
                <a:gd name="connsiteX5357" fmla="*/ 3498027 w 12191948"/>
                <a:gd name="connsiteY5357" fmla="*/ 1470749 h 3134257"/>
                <a:gd name="connsiteX5358" fmla="*/ 4832483 w 12191948"/>
                <a:gd name="connsiteY5358" fmla="*/ 1470231 h 3134257"/>
                <a:gd name="connsiteX5359" fmla="*/ 4842400 w 12191948"/>
                <a:gd name="connsiteY5359" fmla="*/ 1475435 h 3134257"/>
                <a:gd name="connsiteX5360" fmla="*/ 4833936 w 12191948"/>
                <a:gd name="connsiteY5360" fmla="*/ 1472571 h 3134257"/>
                <a:gd name="connsiteX5361" fmla="*/ 4832483 w 12191948"/>
                <a:gd name="connsiteY5361" fmla="*/ 1470231 h 3134257"/>
                <a:gd name="connsiteX5362" fmla="*/ 1572413 w 12191948"/>
                <a:gd name="connsiteY5362" fmla="*/ 1469449 h 3134257"/>
                <a:gd name="connsiteX5363" fmla="*/ 1571930 w 12191948"/>
                <a:gd name="connsiteY5363" fmla="*/ 1471010 h 3134257"/>
                <a:gd name="connsiteX5364" fmla="*/ 1568787 w 12191948"/>
                <a:gd name="connsiteY5364" fmla="*/ 1469449 h 3134257"/>
                <a:gd name="connsiteX5365" fmla="*/ 3418206 w 12191948"/>
                <a:gd name="connsiteY5365" fmla="*/ 1469449 h 3134257"/>
                <a:gd name="connsiteX5366" fmla="*/ 3420867 w 12191948"/>
                <a:gd name="connsiteY5366" fmla="*/ 1471791 h 3134257"/>
                <a:gd name="connsiteX5367" fmla="*/ 3416271 w 12191948"/>
                <a:gd name="connsiteY5367" fmla="*/ 1469449 h 3134257"/>
                <a:gd name="connsiteX5368" fmla="*/ 3808603 w 12191948"/>
                <a:gd name="connsiteY5368" fmla="*/ 1467626 h 3134257"/>
                <a:gd name="connsiteX5369" fmla="*/ 3817310 w 12191948"/>
                <a:gd name="connsiteY5369" fmla="*/ 1475435 h 3134257"/>
                <a:gd name="connsiteX5370" fmla="*/ 3804247 w 12191948"/>
                <a:gd name="connsiteY5370" fmla="*/ 1475435 h 3134257"/>
                <a:gd name="connsiteX5371" fmla="*/ 3803524 w 12191948"/>
                <a:gd name="connsiteY5371" fmla="*/ 1474394 h 3134257"/>
                <a:gd name="connsiteX5372" fmla="*/ 3793848 w 12191948"/>
                <a:gd name="connsiteY5372" fmla="*/ 1469969 h 3134257"/>
                <a:gd name="connsiteX5373" fmla="*/ 5050902 w 12191948"/>
                <a:gd name="connsiteY5373" fmla="*/ 1467108 h 3134257"/>
                <a:gd name="connsiteX5374" fmla="*/ 5070735 w 12191948"/>
                <a:gd name="connsiteY5374" fmla="*/ 1472571 h 3134257"/>
                <a:gd name="connsiteX5375" fmla="*/ 5065415 w 12191948"/>
                <a:gd name="connsiteY5375" fmla="*/ 1476996 h 3134257"/>
                <a:gd name="connsiteX5376" fmla="*/ 5044612 w 12191948"/>
                <a:gd name="connsiteY5376" fmla="*/ 1475173 h 3134257"/>
                <a:gd name="connsiteX5377" fmla="*/ 5036631 w 12191948"/>
                <a:gd name="connsiteY5377" fmla="*/ 1470490 h 3134257"/>
                <a:gd name="connsiteX5378" fmla="*/ 5050417 w 12191948"/>
                <a:gd name="connsiteY5378" fmla="*/ 1467108 h 3134257"/>
                <a:gd name="connsiteX5379" fmla="*/ 1146703 w 12191948"/>
                <a:gd name="connsiteY5379" fmla="*/ 1464763 h 3134257"/>
                <a:gd name="connsiteX5380" fmla="*/ 1146703 w 12191948"/>
                <a:gd name="connsiteY5380" fmla="*/ 1467367 h 3134257"/>
                <a:gd name="connsiteX5381" fmla="*/ 1140920 w 12191948"/>
                <a:gd name="connsiteY5381" fmla="*/ 1467367 h 3134257"/>
                <a:gd name="connsiteX5382" fmla="*/ 1140898 w 12191948"/>
                <a:gd name="connsiteY5382" fmla="*/ 1467626 h 3134257"/>
                <a:gd name="connsiteX5383" fmla="*/ 1140898 w 12191948"/>
                <a:gd name="connsiteY5383" fmla="*/ 1467367 h 3134257"/>
                <a:gd name="connsiteX5384" fmla="*/ 1140920 w 12191948"/>
                <a:gd name="connsiteY5384" fmla="*/ 1467367 h 3134257"/>
                <a:gd name="connsiteX5385" fmla="*/ 1141141 w 12191948"/>
                <a:gd name="connsiteY5385" fmla="*/ 1464763 h 3134257"/>
                <a:gd name="connsiteX5386" fmla="*/ 1146703 w 12191948"/>
                <a:gd name="connsiteY5386" fmla="*/ 1464763 h 3134257"/>
                <a:gd name="connsiteX5387" fmla="*/ 4981723 w 12191948"/>
                <a:gd name="connsiteY5387" fmla="*/ 1461640 h 3134257"/>
                <a:gd name="connsiteX5388" fmla="*/ 4995512 w 12191948"/>
                <a:gd name="connsiteY5388" fmla="*/ 1465025 h 3134257"/>
                <a:gd name="connsiteX5389" fmla="*/ 5002767 w 12191948"/>
                <a:gd name="connsiteY5389" fmla="*/ 1471271 h 3134257"/>
                <a:gd name="connsiteX5390" fmla="*/ 4977370 w 12191948"/>
                <a:gd name="connsiteY5390" fmla="*/ 1480118 h 3134257"/>
                <a:gd name="connsiteX5391" fmla="*/ 4962614 w 12191948"/>
                <a:gd name="connsiteY5391" fmla="*/ 1473612 h 3134257"/>
                <a:gd name="connsiteX5392" fmla="*/ 4981723 w 12191948"/>
                <a:gd name="connsiteY5392" fmla="*/ 1461640 h 3134257"/>
                <a:gd name="connsiteX5393" fmla="*/ 6875651 w 12191948"/>
                <a:gd name="connsiteY5393" fmla="*/ 1461640 h 3134257"/>
                <a:gd name="connsiteX5394" fmla="*/ 6912175 w 12191948"/>
                <a:gd name="connsiteY5394" fmla="*/ 1472050 h 3134257"/>
                <a:gd name="connsiteX5395" fmla="*/ 6879036 w 12191948"/>
                <a:gd name="connsiteY5395" fmla="*/ 1472050 h 3134257"/>
                <a:gd name="connsiteX5396" fmla="*/ 6870087 w 12191948"/>
                <a:gd name="connsiteY5396" fmla="*/ 1466326 h 3134257"/>
                <a:gd name="connsiteX5397" fmla="*/ 6874924 w 12191948"/>
                <a:gd name="connsiteY5397" fmla="*/ 1462161 h 3134257"/>
                <a:gd name="connsiteX5398" fmla="*/ 418884 w 12191948"/>
                <a:gd name="connsiteY5398" fmla="*/ 1458518 h 3134257"/>
                <a:gd name="connsiteX5399" fmla="*/ 443072 w 12191948"/>
                <a:gd name="connsiteY5399" fmla="*/ 1463463 h 3134257"/>
                <a:gd name="connsiteX5400" fmla="*/ 425898 w 12191948"/>
                <a:gd name="connsiteY5400" fmla="*/ 1467886 h 3134257"/>
                <a:gd name="connsiteX5401" fmla="*/ 424689 w 12191948"/>
                <a:gd name="connsiteY5401" fmla="*/ 1466845 h 3134257"/>
                <a:gd name="connsiteX5402" fmla="*/ 413079 w 12191948"/>
                <a:gd name="connsiteY5402" fmla="*/ 1464504 h 3134257"/>
                <a:gd name="connsiteX5403" fmla="*/ 418884 w 12191948"/>
                <a:gd name="connsiteY5403" fmla="*/ 1458518 h 3134257"/>
                <a:gd name="connsiteX5404" fmla="*/ 8356202 w 12191948"/>
                <a:gd name="connsiteY5404" fmla="*/ 1458518 h 3134257"/>
                <a:gd name="connsiteX5405" fmla="*/ 8435056 w 12191948"/>
                <a:gd name="connsiteY5405" fmla="*/ 1481159 h 3134257"/>
                <a:gd name="connsiteX5406" fmla="*/ 8522616 w 12191948"/>
                <a:gd name="connsiteY5406" fmla="*/ 1514471 h 3134257"/>
                <a:gd name="connsiteX5407" fmla="*/ 8598083 w 12191948"/>
                <a:gd name="connsiteY5407" fmla="*/ 1532690 h 3134257"/>
                <a:gd name="connsiteX5408" fmla="*/ 8610661 w 12191948"/>
                <a:gd name="connsiteY5408" fmla="*/ 1537632 h 3134257"/>
                <a:gd name="connsiteX5409" fmla="*/ 8624932 w 12191948"/>
                <a:gd name="connsiteY5409" fmla="*/ 1553248 h 3134257"/>
                <a:gd name="connsiteX5410" fmla="*/ 8698946 w 12191948"/>
                <a:gd name="connsiteY5410" fmla="*/ 1570426 h 3134257"/>
                <a:gd name="connsiteX5411" fmla="*/ 8704028 w 12191948"/>
                <a:gd name="connsiteY5411" fmla="*/ 1583177 h 3134257"/>
                <a:gd name="connsiteX5412" fmla="*/ 8607275 w 12191948"/>
                <a:gd name="connsiteY5412" fmla="*/ 1562097 h 3134257"/>
                <a:gd name="connsiteX5413" fmla="*/ 8579459 w 12191948"/>
                <a:gd name="connsiteY5413" fmla="*/ 1569903 h 3134257"/>
                <a:gd name="connsiteX5414" fmla="*/ 8615498 w 12191948"/>
                <a:gd name="connsiteY5414" fmla="*/ 1589944 h 3134257"/>
                <a:gd name="connsiteX5415" fmla="*/ 8629770 w 12191948"/>
                <a:gd name="connsiteY5415" fmla="*/ 1602437 h 3134257"/>
                <a:gd name="connsiteX5416" fmla="*/ 8667018 w 12191948"/>
                <a:gd name="connsiteY5416" fmla="*/ 1603738 h 3134257"/>
                <a:gd name="connsiteX5417" fmla="*/ 8696770 w 12191948"/>
                <a:gd name="connsiteY5417" fmla="*/ 1623256 h 3134257"/>
                <a:gd name="connsiteX5418" fmla="*/ 8549224 w 12191948"/>
                <a:gd name="connsiteY5418" fmla="*/ 1604256 h 3134257"/>
                <a:gd name="connsiteX5419" fmla="*/ 8527695 w 12191948"/>
                <a:gd name="connsiteY5419" fmla="*/ 1580575 h 3134257"/>
                <a:gd name="connsiteX5420" fmla="*/ 8517052 w 12191948"/>
                <a:gd name="connsiteY5420" fmla="*/ 1565480 h 3134257"/>
                <a:gd name="connsiteX5421" fmla="*/ 8511005 w 12191948"/>
                <a:gd name="connsiteY5421" fmla="*/ 1555330 h 3134257"/>
                <a:gd name="connsiteX5422" fmla="*/ 8464323 w 12191948"/>
                <a:gd name="connsiteY5422" fmla="*/ 1539715 h 3134257"/>
                <a:gd name="connsiteX5423" fmla="*/ 8443038 w 12191948"/>
                <a:gd name="connsiteY5423" fmla="*/ 1513691 h 3134257"/>
                <a:gd name="connsiteX5424" fmla="*/ 8356202 w 12191948"/>
                <a:gd name="connsiteY5424" fmla="*/ 1458518 h 3134257"/>
                <a:gd name="connsiteX5425" fmla="*/ 4761854 w 12191948"/>
                <a:gd name="connsiteY5425" fmla="*/ 1457739 h 3134257"/>
                <a:gd name="connsiteX5426" fmla="*/ 4763789 w 12191948"/>
                <a:gd name="connsiteY5426" fmla="*/ 1458257 h 3134257"/>
                <a:gd name="connsiteX5427" fmla="*/ 4761728 w 12191948"/>
                <a:gd name="connsiteY5427" fmla="*/ 1458837 h 3134257"/>
                <a:gd name="connsiteX5428" fmla="*/ 4760947 w 12191948"/>
                <a:gd name="connsiteY5428" fmla="*/ 1465610 h 3134257"/>
                <a:gd name="connsiteX5429" fmla="*/ 4741537 w 12191948"/>
                <a:gd name="connsiteY5429" fmla="*/ 1464504 h 3134257"/>
                <a:gd name="connsiteX5430" fmla="*/ 4761728 w 12191948"/>
                <a:gd name="connsiteY5430" fmla="*/ 1458837 h 3134257"/>
                <a:gd name="connsiteX5431" fmla="*/ 5120564 w 12191948"/>
                <a:gd name="connsiteY5431" fmla="*/ 1457477 h 3134257"/>
                <a:gd name="connsiteX5432" fmla="*/ 5121047 w 12191948"/>
                <a:gd name="connsiteY5432" fmla="*/ 1459559 h 3134257"/>
                <a:gd name="connsiteX5433" fmla="*/ 5134835 w 12191948"/>
                <a:gd name="connsiteY5433" fmla="*/ 1461121 h 3134257"/>
                <a:gd name="connsiteX5434" fmla="*/ 5120323 w 12191948"/>
                <a:gd name="connsiteY5434" fmla="*/ 1465285 h 3134257"/>
                <a:gd name="connsiteX5435" fmla="*/ 5112097 w 12191948"/>
                <a:gd name="connsiteY5435" fmla="*/ 1460340 h 3134257"/>
                <a:gd name="connsiteX5436" fmla="*/ 5120564 w 12191948"/>
                <a:gd name="connsiteY5436" fmla="*/ 1457477 h 3134257"/>
                <a:gd name="connsiteX5437" fmla="*/ 5338498 w 12191948"/>
                <a:gd name="connsiteY5437" fmla="*/ 1456175 h 3134257"/>
                <a:gd name="connsiteX5438" fmla="*/ 5353978 w 12191948"/>
                <a:gd name="connsiteY5438" fmla="*/ 1456698 h 3134257"/>
                <a:gd name="connsiteX5439" fmla="*/ 5361236 w 12191948"/>
                <a:gd name="connsiteY5439" fmla="*/ 1464504 h 3134257"/>
                <a:gd name="connsiteX5440" fmla="*/ 5345029 w 12191948"/>
                <a:gd name="connsiteY5440" fmla="*/ 1464504 h 3134257"/>
                <a:gd name="connsiteX5441" fmla="*/ 1631432 w 12191948"/>
                <a:gd name="connsiteY5441" fmla="*/ 1453312 h 3134257"/>
                <a:gd name="connsiteX5442" fmla="*/ 1684648 w 12191948"/>
                <a:gd name="connsiteY5442" fmla="*/ 1457998 h 3134257"/>
                <a:gd name="connsiteX5443" fmla="*/ 1746326 w 12191948"/>
                <a:gd name="connsiteY5443" fmla="*/ 1460340 h 3134257"/>
                <a:gd name="connsiteX5444" fmla="*/ 1725525 w 12191948"/>
                <a:gd name="connsiteY5444" fmla="*/ 1470231 h 3134257"/>
                <a:gd name="connsiteX5445" fmla="*/ 1725767 w 12191948"/>
                <a:gd name="connsiteY5445" fmla="*/ 1470749 h 3134257"/>
                <a:gd name="connsiteX5446" fmla="*/ 1649091 w 12191948"/>
                <a:gd name="connsiteY5446" fmla="*/ 1466067 h 3134257"/>
                <a:gd name="connsiteX5447" fmla="*/ 1631432 w 12191948"/>
                <a:gd name="connsiteY5447" fmla="*/ 1453312 h 3134257"/>
                <a:gd name="connsiteX5448" fmla="*/ 5978998 w 12191948"/>
                <a:gd name="connsiteY5448" fmla="*/ 1453053 h 3134257"/>
                <a:gd name="connsiteX5449" fmla="*/ 5982383 w 12191948"/>
                <a:gd name="connsiteY5449" fmla="*/ 1460599 h 3134257"/>
                <a:gd name="connsiteX5450" fmla="*/ 5962550 w 12191948"/>
                <a:gd name="connsiteY5450" fmla="*/ 1457216 h 3134257"/>
                <a:gd name="connsiteX5451" fmla="*/ 5962550 w 12191948"/>
                <a:gd name="connsiteY5451" fmla="*/ 1453053 h 3134257"/>
                <a:gd name="connsiteX5452" fmla="*/ 5978998 w 12191948"/>
                <a:gd name="connsiteY5452" fmla="*/ 1453053 h 3134257"/>
                <a:gd name="connsiteX5453" fmla="*/ 6096310 w 12191948"/>
                <a:gd name="connsiteY5453" fmla="*/ 1452271 h 3134257"/>
                <a:gd name="connsiteX5454" fmla="*/ 6136946 w 12191948"/>
                <a:gd name="connsiteY5454" fmla="*/ 1468667 h 3134257"/>
                <a:gd name="connsiteX5455" fmla="*/ 6185322 w 12191948"/>
                <a:gd name="connsiteY5455" fmla="*/ 1477518 h 3134257"/>
                <a:gd name="connsiteX5456" fmla="*/ 6173711 w 12191948"/>
                <a:gd name="connsiteY5456" fmla="*/ 1494692 h 3134257"/>
                <a:gd name="connsiteX5457" fmla="*/ 6137431 w 12191948"/>
                <a:gd name="connsiteY5457" fmla="*/ 1479077 h 3134257"/>
                <a:gd name="connsiteX5458" fmla="*/ 6137431 w 12191948"/>
                <a:gd name="connsiteY5458" fmla="*/ 1478296 h 3134257"/>
                <a:gd name="connsiteX5459" fmla="*/ 6107679 w 12191948"/>
                <a:gd name="connsiteY5459" fmla="*/ 1475435 h 3134257"/>
                <a:gd name="connsiteX5460" fmla="*/ 6083491 w 12191948"/>
                <a:gd name="connsiteY5460" fmla="*/ 1455657 h 3134257"/>
                <a:gd name="connsiteX5461" fmla="*/ 6096310 w 12191948"/>
                <a:gd name="connsiteY5461" fmla="*/ 1452271 h 3134257"/>
                <a:gd name="connsiteX5462" fmla="*/ 1460665 w 12191948"/>
                <a:gd name="connsiteY5462" fmla="*/ 1451492 h 3134257"/>
                <a:gd name="connsiteX5463" fmla="*/ 1470340 w 12191948"/>
                <a:gd name="connsiteY5463" fmla="*/ 1455916 h 3134257"/>
                <a:gd name="connsiteX5464" fmla="*/ 1473969 w 12191948"/>
                <a:gd name="connsiteY5464" fmla="*/ 1464245 h 3134257"/>
                <a:gd name="connsiteX5465" fmla="*/ 1474452 w 12191948"/>
                <a:gd name="connsiteY5465" fmla="*/ 1466585 h 3134257"/>
                <a:gd name="connsiteX5466" fmla="*/ 1462841 w 12191948"/>
                <a:gd name="connsiteY5466" fmla="*/ 1463463 h 3134257"/>
                <a:gd name="connsiteX5467" fmla="*/ 1454860 w 12191948"/>
                <a:gd name="connsiteY5467" fmla="*/ 1454875 h 3134257"/>
                <a:gd name="connsiteX5468" fmla="*/ 1460665 w 12191948"/>
                <a:gd name="connsiteY5468" fmla="*/ 1451492 h 3134257"/>
                <a:gd name="connsiteX5469" fmla="*/ 6933461 w 12191948"/>
                <a:gd name="connsiteY5469" fmla="*/ 1450710 h 3134257"/>
                <a:gd name="connsiteX5470" fmla="*/ 6944104 w 12191948"/>
                <a:gd name="connsiteY5470" fmla="*/ 1453574 h 3134257"/>
                <a:gd name="connsiteX5471" fmla="*/ 6939990 w 12191948"/>
                <a:gd name="connsiteY5471" fmla="*/ 1457477 h 3134257"/>
                <a:gd name="connsiteX5472" fmla="*/ 6929106 w 12191948"/>
                <a:gd name="connsiteY5472" fmla="*/ 1454616 h 3134257"/>
                <a:gd name="connsiteX5473" fmla="*/ 6933461 w 12191948"/>
                <a:gd name="connsiteY5473" fmla="*/ 1450710 h 3134257"/>
                <a:gd name="connsiteX5474" fmla="*/ 897567 w 12191948"/>
                <a:gd name="connsiteY5474" fmla="*/ 1448629 h 3134257"/>
                <a:gd name="connsiteX5475" fmla="*/ 897326 w 12191948"/>
                <a:gd name="connsiteY5475" fmla="*/ 1449148 h 3134257"/>
                <a:gd name="connsiteX5476" fmla="*/ 903131 w 12191948"/>
                <a:gd name="connsiteY5476" fmla="*/ 1451230 h 3134257"/>
                <a:gd name="connsiteX5477" fmla="*/ 901437 w 12191948"/>
                <a:gd name="connsiteY5477" fmla="*/ 1452794 h 3134257"/>
                <a:gd name="connsiteX5478" fmla="*/ 895632 w 12191948"/>
                <a:gd name="connsiteY5478" fmla="*/ 1450451 h 3134257"/>
                <a:gd name="connsiteX5479" fmla="*/ 897567 w 12191948"/>
                <a:gd name="connsiteY5479" fmla="*/ 1448629 h 3134257"/>
                <a:gd name="connsiteX5480" fmla="*/ 10705166 w 12191948"/>
                <a:gd name="connsiteY5480" fmla="*/ 1447001 h 3134257"/>
                <a:gd name="connsiteX5481" fmla="*/ 10734615 w 12191948"/>
                <a:gd name="connsiteY5481" fmla="*/ 1453053 h 3134257"/>
                <a:gd name="connsiteX5482" fmla="*/ 10819274 w 12191948"/>
                <a:gd name="connsiteY5482" fmla="*/ 1484283 h 3134257"/>
                <a:gd name="connsiteX5483" fmla="*/ 10770898 w 12191948"/>
                <a:gd name="connsiteY5483" fmla="*/ 1477518 h 3134257"/>
                <a:gd name="connsiteX5484" fmla="*/ 10725666 w 12191948"/>
                <a:gd name="connsiteY5484" fmla="*/ 1465285 h 3134257"/>
                <a:gd name="connsiteX5485" fmla="*/ 10726633 w 12191948"/>
                <a:gd name="connsiteY5485" fmla="*/ 1465285 h 3134257"/>
                <a:gd name="connsiteX5486" fmla="*/ 10686239 w 12191948"/>
                <a:gd name="connsiteY5486" fmla="*/ 1453053 h 3134257"/>
                <a:gd name="connsiteX5487" fmla="*/ 10705166 w 12191948"/>
                <a:gd name="connsiteY5487" fmla="*/ 1447001 h 3134257"/>
                <a:gd name="connsiteX5488" fmla="*/ 934815 w 12191948"/>
                <a:gd name="connsiteY5488" fmla="*/ 1446026 h 3134257"/>
                <a:gd name="connsiteX5489" fmla="*/ 1001333 w 12191948"/>
                <a:gd name="connsiteY5489" fmla="*/ 1451492 h 3134257"/>
                <a:gd name="connsiteX5490" fmla="*/ 1001092 w 12191948"/>
                <a:gd name="connsiteY5490" fmla="*/ 1453312 h 3134257"/>
                <a:gd name="connsiteX5491" fmla="*/ 934815 w 12191948"/>
                <a:gd name="connsiteY5491" fmla="*/ 1446026 h 3134257"/>
                <a:gd name="connsiteX5492" fmla="*/ 1986515 w 12191948"/>
                <a:gd name="connsiteY5492" fmla="*/ 1442902 h 3134257"/>
                <a:gd name="connsiteX5493" fmla="*/ 2016508 w 12191948"/>
                <a:gd name="connsiteY5493" fmla="*/ 1461121 h 3134257"/>
                <a:gd name="connsiteX5494" fmla="*/ 1977081 w 12191948"/>
                <a:gd name="connsiteY5494" fmla="*/ 1453053 h 3134257"/>
                <a:gd name="connsiteX5495" fmla="*/ 1974905 w 12191948"/>
                <a:gd name="connsiteY5495" fmla="*/ 1454875 h 3134257"/>
                <a:gd name="connsiteX5496" fmla="*/ 1986515 w 12191948"/>
                <a:gd name="connsiteY5496" fmla="*/ 1442902 h 3134257"/>
                <a:gd name="connsiteX5497" fmla="*/ 5516281 w 12191948"/>
                <a:gd name="connsiteY5497" fmla="*/ 1436657 h 3134257"/>
                <a:gd name="connsiteX5498" fmla="*/ 5522327 w 12191948"/>
                <a:gd name="connsiteY5498" fmla="*/ 1438219 h 3134257"/>
                <a:gd name="connsiteX5499" fmla="*/ 5517731 w 12191948"/>
                <a:gd name="connsiteY5499" fmla="*/ 1440041 h 3134257"/>
                <a:gd name="connsiteX5500" fmla="*/ 5513854 w 12191948"/>
                <a:gd name="connsiteY5500" fmla="*/ 1438064 h 3134257"/>
                <a:gd name="connsiteX5501" fmla="*/ 5513137 w 12191948"/>
                <a:gd name="connsiteY5501" fmla="*/ 1438479 h 3134257"/>
                <a:gd name="connsiteX5502" fmla="*/ 5513137 w 12191948"/>
                <a:gd name="connsiteY5502" fmla="*/ 1437698 h 3134257"/>
                <a:gd name="connsiteX5503" fmla="*/ 5513854 w 12191948"/>
                <a:gd name="connsiteY5503" fmla="*/ 1438064 h 3134257"/>
                <a:gd name="connsiteX5504" fmla="*/ 1099294 w 12191948"/>
                <a:gd name="connsiteY5504" fmla="*/ 1434837 h 3134257"/>
                <a:gd name="connsiteX5505" fmla="*/ 1103649 w 12191948"/>
                <a:gd name="connsiteY5505" fmla="*/ 1442902 h 3134257"/>
                <a:gd name="connsiteX5506" fmla="*/ 1090345 w 12191948"/>
                <a:gd name="connsiteY5506" fmla="*/ 1440561 h 3134257"/>
                <a:gd name="connsiteX5507" fmla="*/ 1090104 w 12191948"/>
                <a:gd name="connsiteY5507" fmla="*/ 1442643 h 3134257"/>
                <a:gd name="connsiteX5508" fmla="*/ 1088169 w 12191948"/>
                <a:gd name="connsiteY5508" fmla="*/ 1434837 h 3134257"/>
                <a:gd name="connsiteX5509" fmla="*/ 1099294 w 12191948"/>
                <a:gd name="connsiteY5509" fmla="*/ 1434837 h 3134257"/>
                <a:gd name="connsiteX5510" fmla="*/ 5816696 w 12191948"/>
                <a:gd name="connsiteY5510" fmla="*/ 1433796 h 3134257"/>
                <a:gd name="connsiteX5511" fmla="*/ 5833144 w 12191948"/>
                <a:gd name="connsiteY5511" fmla="*/ 1441343 h 3134257"/>
                <a:gd name="connsiteX5512" fmla="*/ 5833144 w 12191948"/>
                <a:gd name="connsiteY5512" fmla="*/ 1442383 h 3134257"/>
                <a:gd name="connsiteX5513" fmla="*/ 5834111 w 12191948"/>
                <a:gd name="connsiteY5513" fmla="*/ 1450710 h 3134257"/>
                <a:gd name="connsiteX5514" fmla="*/ 5819115 w 12191948"/>
                <a:gd name="connsiteY5514" fmla="*/ 1445506 h 3134257"/>
                <a:gd name="connsiteX5515" fmla="*/ 5812584 w 12191948"/>
                <a:gd name="connsiteY5515" fmla="*/ 1438738 h 3134257"/>
                <a:gd name="connsiteX5516" fmla="*/ 5816696 w 12191948"/>
                <a:gd name="connsiteY5516" fmla="*/ 1433796 h 3134257"/>
                <a:gd name="connsiteX5517" fmla="*/ 6910723 w 12191948"/>
                <a:gd name="connsiteY5517" fmla="*/ 1433533 h 3134257"/>
                <a:gd name="connsiteX5518" fmla="*/ 6916528 w 12191948"/>
                <a:gd name="connsiteY5518" fmla="*/ 1435878 h 3134257"/>
                <a:gd name="connsiteX5519" fmla="*/ 6914834 w 12191948"/>
                <a:gd name="connsiteY5519" fmla="*/ 1437438 h 3134257"/>
                <a:gd name="connsiteX5520" fmla="*/ 6909273 w 12191948"/>
                <a:gd name="connsiteY5520" fmla="*/ 1435096 h 3134257"/>
                <a:gd name="connsiteX5521" fmla="*/ 6910723 w 12191948"/>
                <a:gd name="connsiteY5521" fmla="*/ 1433533 h 3134257"/>
                <a:gd name="connsiteX5522" fmla="*/ 7323855 w 12191948"/>
                <a:gd name="connsiteY5522" fmla="*/ 1428328 h 3134257"/>
                <a:gd name="connsiteX5523" fmla="*/ 7336433 w 12191948"/>
                <a:gd name="connsiteY5523" fmla="*/ 1430673 h 3134257"/>
                <a:gd name="connsiteX5524" fmla="*/ 7336433 w 12191948"/>
                <a:gd name="connsiteY5524" fmla="*/ 1429631 h 3134257"/>
                <a:gd name="connsiteX5525" fmla="*/ 7349252 w 12191948"/>
                <a:gd name="connsiteY5525" fmla="*/ 1436137 h 3134257"/>
                <a:gd name="connsiteX5526" fmla="*/ 7336674 w 12191948"/>
                <a:gd name="connsiteY5526" fmla="*/ 1433533 h 3134257"/>
                <a:gd name="connsiteX5527" fmla="*/ 7323855 w 12191948"/>
                <a:gd name="connsiteY5527" fmla="*/ 1428328 h 3134257"/>
                <a:gd name="connsiteX5528" fmla="*/ 10721313 w 12191948"/>
                <a:gd name="connsiteY5528" fmla="*/ 1428069 h 3134257"/>
                <a:gd name="connsiteX5529" fmla="*/ 10721313 w 12191948"/>
                <a:gd name="connsiteY5529" fmla="*/ 1432755 h 3134257"/>
                <a:gd name="connsiteX5530" fmla="*/ 10709703 w 12191948"/>
                <a:gd name="connsiteY5530" fmla="*/ 1430933 h 3134257"/>
                <a:gd name="connsiteX5531" fmla="*/ 10709703 w 12191948"/>
                <a:gd name="connsiteY5531" fmla="*/ 1428069 h 3134257"/>
                <a:gd name="connsiteX5532" fmla="*/ 10721313 w 12191948"/>
                <a:gd name="connsiteY5532" fmla="*/ 1428069 h 3134257"/>
                <a:gd name="connsiteX5533" fmla="*/ 4816277 w 12191948"/>
                <a:gd name="connsiteY5533" fmla="*/ 1427028 h 3134257"/>
                <a:gd name="connsiteX5534" fmla="*/ 4855704 w 12191948"/>
                <a:gd name="connsiteY5534" fmla="*/ 1435616 h 3134257"/>
                <a:gd name="connsiteX5535" fmla="*/ 4851834 w 12191948"/>
                <a:gd name="connsiteY5535" fmla="*/ 1442383 h 3134257"/>
                <a:gd name="connsiteX5536" fmla="*/ 4851351 w 12191948"/>
                <a:gd name="connsiteY5536" fmla="*/ 1441861 h 3134257"/>
                <a:gd name="connsiteX5537" fmla="*/ 4813859 w 12191948"/>
                <a:gd name="connsiteY5537" fmla="*/ 1431714 h 3134257"/>
                <a:gd name="connsiteX5538" fmla="*/ 4816277 w 12191948"/>
                <a:gd name="connsiteY5538" fmla="*/ 1427028 h 3134257"/>
                <a:gd name="connsiteX5539" fmla="*/ 5911513 w 12191948"/>
                <a:gd name="connsiteY5539" fmla="*/ 1425727 h 3134257"/>
                <a:gd name="connsiteX5540" fmla="*/ 5915627 w 12191948"/>
                <a:gd name="connsiteY5540" fmla="*/ 1432233 h 3134257"/>
                <a:gd name="connsiteX5541" fmla="*/ 5915627 w 12191948"/>
                <a:gd name="connsiteY5541" fmla="*/ 1432755 h 3134257"/>
                <a:gd name="connsiteX5542" fmla="*/ 5904258 w 12191948"/>
                <a:gd name="connsiteY5542" fmla="*/ 1432233 h 3134257"/>
                <a:gd name="connsiteX5543" fmla="*/ 5896517 w 12191948"/>
                <a:gd name="connsiteY5543" fmla="*/ 1427028 h 3134257"/>
                <a:gd name="connsiteX5544" fmla="*/ 1304409 w 12191948"/>
                <a:gd name="connsiteY5544" fmla="*/ 1425206 h 3134257"/>
                <a:gd name="connsiteX5545" fmla="*/ 1342869 w 12191948"/>
                <a:gd name="connsiteY5545" fmla="*/ 1443684 h 3134257"/>
                <a:gd name="connsiteX5546" fmla="*/ 1354238 w 12191948"/>
                <a:gd name="connsiteY5546" fmla="*/ 1456957 h 3134257"/>
                <a:gd name="connsiteX5547" fmla="*/ 1353753 w 12191948"/>
                <a:gd name="connsiteY5547" fmla="*/ 1456957 h 3134257"/>
                <a:gd name="connsiteX5548" fmla="*/ 1334402 w 12191948"/>
                <a:gd name="connsiteY5548" fmla="*/ 1463722 h 3134257"/>
                <a:gd name="connsiteX5549" fmla="*/ 1304409 w 12191948"/>
                <a:gd name="connsiteY5549" fmla="*/ 1425206 h 3134257"/>
                <a:gd name="connsiteX5550" fmla="*/ 3612436 w 12191948"/>
                <a:gd name="connsiteY5550" fmla="*/ 1424945 h 3134257"/>
                <a:gd name="connsiteX5551" fmla="*/ 3612194 w 12191948"/>
                <a:gd name="connsiteY5551" fmla="*/ 1425072 h 3134257"/>
                <a:gd name="connsiteX5552" fmla="*/ 3612779 w 12191948"/>
                <a:gd name="connsiteY5552" fmla="*/ 1425093 h 3134257"/>
                <a:gd name="connsiteX5553" fmla="*/ 11103241 w 12191948"/>
                <a:gd name="connsiteY5553" fmla="*/ 1424686 h 3134257"/>
                <a:gd name="connsiteX5554" fmla="*/ 11101791 w 12191948"/>
                <a:gd name="connsiteY5554" fmla="*/ 1430151 h 3134257"/>
                <a:gd name="connsiteX5555" fmla="*/ 11084617 w 12191948"/>
                <a:gd name="connsiteY5555" fmla="*/ 1427549 h 3134257"/>
                <a:gd name="connsiteX5556" fmla="*/ 11096227 w 12191948"/>
                <a:gd name="connsiteY5556" fmla="*/ 1424686 h 3134257"/>
                <a:gd name="connsiteX5557" fmla="*/ 11103241 w 12191948"/>
                <a:gd name="connsiteY5557" fmla="*/ 1424686 h 3134257"/>
                <a:gd name="connsiteX5558" fmla="*/ 3009760 w 12191948"/>
                <a:gd name="connsiteY5558" fmla="*/ 1424069 h 3134257"/>
                <a:gd name="connsiteX5559" fmla="*/ 3035551 w 12191948"/>
                <a:gd name="connsiteY5559" fmla="*/ 1426508 h 3134257"/>
                <a:gd name="connsiteX5560" fmla="*/ 2998301 w 12191948"/>
                <a:gd name="connsiteY5560" fmla="*/ 1433533 h 3134257"/>
                <a:gd name="connsiteX5561" fmla="*/ 3009760 w 12191948"/>
                <a:gd name="connsiteY5561" fmla="*/ 1424069 h 3134257"/>
                <a:gd name="connsiteX5562" fmla="*/ 5710723 w 12191948"/>
                <a:gd name="connsiteY5562" fmla="*/ 1423808 h 3134257"/>
                <a:gd name="connsiteX5563" fmla="*/ 5742437 w 12191948"/>
                <a:gd name="connsiteY5563" fmla="*/ 1433533 h 3134257"/>
                <a:gd name="connsiteX5564" fmla="*/ 5755985 w 12191948"/>
                <a:gd name="connsiteY5564" fmla="*/ 1437438 h 3134257"/>
                <a:gd name="connsiteX5565" fmla="*/ 5742681 w 12191948"/>
                <a:gd name="connsiteY5565" fmla="*/ 1439260 h 3134257"/>
                <a:gd name="connsiteX5566" fmla="*/ 5711962 w 12191948"/>
                <a:gd name="connsiteY5566" fmla="*/ 1440561 h 3134257"/>
                <a:gd name="connsiteX5567" fmla="*/ 5733973 w 12191948"/>
                <a:gd name="connsiteY5567" fmla="*/ 1462161 h 3134257"/>
                <a:gd name="connsiteX5568" fmla="*/ 5702769 w 12191948"/>
                <a:gd name="connsiteY5568" fmla="*/ 1448629 h 3134257"/>
                <a:gd name="connsiteX5569" fmla="*/ 5694305 w 12191948"/>
                <a:gd name="connsiteY5569" fmla="*/ 1428069 h 3134257"/>
                <a:gd name="connsiteX5570" fmla="*/ 5694061 w 12191948"/>
                <a:gd name="connsiteY5570" fmla="*/ 1427549 h 3134257"/>
                <a:gd name="connsiteX5571" fmla="*/ 5710723 w 12191948"/>
                <a:gd name="connsiteY5571" fmla="*/ 1423808 h 3134257"/>
                <a:gd name="connsiteX5572" fmla="*/ 6086393 w 12191948"/>
                <a:gd name="connsiteY5572" fmla="*/ 1423386 h 3134257"/>
                <a:gd name="connsiteX5573" fmla="*/ 6110581 w 12191948"/>
                <a:gd name="connsiteY5573" fmla="*/ 1428328 h 3134257"/>
                <a:gd name="connsiteX5574" fmla="*/ 6107920 w 12191948"/>
                <a:gd name="connsiteY5574" fmla="*/ 1442902 h 3134257"/>
                <a:gd name="connsiteX5575" fmla="*/ 6082041 w 12191948"/>
                <a:gd name="connsiteY5575" fmla="*/ 1435878 h 3134257"/>
                <a:gd name="connsiteX5576" fmla="*/ 6082041 w 12191948"/>
                <a:gd name="connsiteY5576" fmla="*/ 1435355 h 3134257"/>
                <a:gd name="connsiteX5577" fmla="*/ 6086393 w 12191948"/>
                <a:gd name="connsiteY5577" fmla="*/ 1423386 h 3134257"/>
                <a:gd name="connsiteX5578" fmla="*/ 4916899 w 12191948"/>
                <a:gd name="connsiteY5578" fmla="*/ 1421823 h 3134257"/>
                <a:gd name="connsiteX5579" fmla="*/ 4929962 w 12191948"/>
                <a:gd name="connsiteY5579" fmla="*/ 1430410 h 3134257"/>
                <a:gd name="connsiteX5580" fmla="*/ 4926818 w 12191948"/>
                <a:gd name="connsiteY5580" fmla="*/ 1435096 h 3134257"/>
                <a:gd name="connsiteX5581" fmla="*/ 4914723 w 12191948"/>
                <a:gd name="connsiteY5581" fmla="*/ 1433533 h 3134257"/>
                <a:gd name="connsiteX5582" fmla="*/ 4908435 w 12191948"/>
                <a:gd name="connsiteY5582" fmla="*/ 1427287 h 3134257"/>
                <a:gd name="connsiteX5583" fmla="*/ 4907950 w 12191948"/>
                <a:gd name="connsiteY5583" fmla="*/ 1426768 h 3134257"/>
                <a:gd name="connsiteX5584" fmla="*/ 4916899 w 12191948"/>
                <a:gd name="connsiteY5584" fmla="*/ 1421823 h 3134257"/>
                <a:gd name="connsiteX5585" fmla="*/ 10989316 w 12191948"/>
                <a:gd name="connsiteY5585" fmla="*/ 1421660 h 3134257"/>
                <a:gd name="connsiteX5586" fmla="*/ 11013505 w 12191948"/>
                <a:gd name="connsiteY5586" fmla="*/ 1426247 h 3134257"/>
                <a:gd name="connsiteX5587" fmla="*/ 11072039 w 12191948"/>
                <a:gd name="connsiteY5587" fmla="*/ 1445247 h 3134257"/>
                <a:gd name="connsiteX5588" fmla="*/ 11133234 w 12191948"/>
                <a:gd name="connsiteY5588" fmla="*/ 1461121 h 3134257"/>
                <a:gd name="connsiteX5589" fmla="*/ 11123803 w 12191948"/>
                <a:gd name="connsiteY5589" fmla="*/ 1471010 h 3134257"/>
                <a:gd name="connsiteX5590" fmla="*/ 11138316 w 12191948"/>
                <a:gd name="connsiteY5590" fmla="*/ 1486886 h 3134257"/>
                <a:gd name="connsiteX5591" fmla="*/ 11078571 w 12191948"/>
                <a:gd name="connsiteY5591" fmla="*/ 1478559 h 3134257"/>
                <a:gd name="connsiteX5592" fmla="*/ 11059703 w 12191948"/>
                <a:gd name="connsiteY5592" fmla="*/ 1469708 h 3134257"/>
                <a:gd name="connsiteX5593" fmla="*/ 11060429 w 12191948"/>
                <a:gd name="connsiteY5593" fmla="*/ 1469190 h 3134257"/>
                <a:gd name="connsiteX5594" fmla="*/ 10965129 w 12191948"/>
                <a:gd name="connsiteY5594" fmla="*/ 1426247 h 3134257"/>
                <a:gd name="connsiteX5595" fmla="*/ 10989316 w 12191948"/>
                <a:gd name="connsiteY5595" fmla="*/ 1421660 h 3134257"/>
                <a:gd name="connsiteX5596" fmla="*/ 1002301 w 12191948"/>
                <a:gd name="connsiteY5596" fmla="*/ 1421563 h 3134257"/>
                <a:gd name="connsiteX5597" fmla="*/ 1002059 w 12191948"/>
                <a:gd name="connsiteY5597" fmla="*/ 1424686 h 3134257"/>
                <a:gd name="connsiteX5598" fmla="*/ 1002059 w 12191948"/>
                <a:gd name="connsiteY5598" fmla="*/ 1423124 h 3134257"/>
                <a:gd name="connsiteX5599" fmla="*/ 993593 w 12191948"/>
                <a:gd name="connsiteY5599" fmla="*/ 1423124 h 3134257"/>
                <a:gd name="connsiteX5600" fmla="*/ 996495 w 12191948"/>
                <a:gd name="connsiteY5600" fmla="*/ 1421563 h 3134257"/>
                <a:gd name="connsiteX5601" fmla="*/ 1962327 w 12191948"/>
                <a:gd name="connsiteY5601" fmla="*/ 1419741 h 3134257"/>
                <a:gd name="connsiteX5602" fmla="*/ 1975146 w 12191948"/>
                <a:gd name="connsiteY5602" fmla="*/ 1421304 h 3134257"/>
                <a:gd name="connsiteX5603" fmla="*/ 1975146 w 12191948"/>
                <a:gd name="connsiteY5603" fmla="*/ 1423904 h 3134257"/>
                <a:gd name="connsiteX5604" fmla="*/ 1963536 w 12191948"/>
                <a:gd name="connsiteY5604" fmla="*/ 1422604 h 3134257"/>
                <a:gd name="connsiteX5605" fmla="*/ 5421826 w 12191948"/>
                <a:gd name="connsiteY5605" fmla="*/ 1418472 h 3134257"/>
                <a:gd name="connsiteX5606" fmla="*/ 5442023 w 12191948"/>
                <a:gd name="connsiteY5606" fmla="*/ 1422863 h 3134257"/>
                <a:gd name="connsiteX5607" fmla="*/ 5454116 w 12191948"/>
                <a:gd name="connsiteY5607" fmla="*/ 1442123 h 3134257"/>
                <a:gd name="connsiteX5608" fmla="*/ 5401628 w 12191948"/>
                <a:gd name="connsiteY5608" fmla="*/ 1422863 h 3134257"/>
                <a:gd name="connsiteX5609" fmla="*/ 5421826 w 12191948"/>
                <a:gd name="connsiteY5609" fmla="*/ 1418472 h 3134257"/>
                <a:gd name="connsiteX5610" fmla="*/ 1450264 w 12191948"/>
                <a:gd name="connsiteY5610" fmla="*/ 1417400 h 3134257"/>
                <a:gd name="connsiteX5611" fmla="*/ 1449174 w 12191948"/>
                <a:gd name="connsiteY5611" fmla="*/ 1417400 h 3134257"/>
                <a:gd name="connsiteX5612" fmla="*/ 1450087 w 12191948"/>
                <a:gd name="connsiteY5612" fmla="*/ 1417746 h 3134257"/>
                <a:gd name="connsiteX5613" fmla="*/ 5834111 w 12191948"/>
                <a:gd name="connsiteY5613" fmla="*/ 1416359 h 3134257"/>
                <a:gd name="connsiteX5614" fmla="*/ 5838466 w 12191948"/>
                <a:gd name="connsiteY5614" fmla="*/ 1417659 h 3134257"/>
                <a:gd name="connsiteX5615" fmla="*/ 5836290 w 12191948"/>
                <a:gd name="connsiteY5615" fmla="*/ 1417659 h 3134257"/>
                <a:gd name="connsiteX5616" fmla="*/ 4562786 w 12191948"/>
                <a:gd name="connsiteY5616" fmla="*/ 1410372 h 3134257"/>
                <a:gd name="connsiteX5617" fmla="*/ 4632932 w 12191948"/>
                <a:gd name="connsiteY5617" fmla="*/ 1434575 h 3134257"/>
                <a:gd name="connsiteX5618" fmla="*/ 4630271 w 12191948"/>
                <a:gd name="connsiteY5618" fmla="*/ 1434575 h 3134257"/>
                <a:gd name="connsiteX5619" fmla="*/ 4645993 w 12191948"/>
                <a:gd name="connsiteY5619" fmla="*/ 1447588 h 3134257"/>
                <a:gd name="connsiteX5620" fmla="*/ 4574881 w 12191948"/>
                <a:gd name="connsiteY5620" fmla="*/ 1432492 h 3134257"/>
                <a:gd name="connsiteX5621" fmla="*/ 4562786 w 12191948"/>
                <a:gd name="connsiteY5621" fmla="*/ 1410372 h 3134257"/>
                <a:gd name="connsiteX5622" fmla="*/ 1736409 w 12191948"/>
                <a:gd name="connsiteY5622" fmla="*/ 1408290 h 3134257"/>
                <a:gd name="connsiteX5623" fmla="*/ 1808974 w 12191948"/>
                <a:gd name="connsiteY5623" fmla="*/ 1423904 h 3134257"/>
                <a:gd name="connsiteX5624" fmla="*/ 1805588 w 12191948"/>
                <a:gd name="connsiteY5624" fmla="*/ 1424686 h 3134257"/>
                <a:gd name="connsiteX5625" fmla="*/ 1725281 w 12191948"/>
                <a:gd name="connsiteY5625" fmla="*/ 1421823 h 3134257"/>
                <a:gd name="connsiteX5626" fmla="*/ 1500816 w 12191948"/>
                <a:gd name="connsiteY5626" fmla="*/ 1406990 h 3134257"/>
                <a:gd name="connsiteX5627" fmla="*/ 1519925 w 12191948"/>
                <a:gd name="connsiteY5627" fmla="*/ 1409331 h 3134257"/>
                <a:gd name="connsiteX5628" fmla="*/ 1528633 w 12191948"/>
                <a:gd name="connsiteY5628" fmla="*/ 1418700 h 3134257"/>
                <a:gd name="connsiteX5629" fmla="*/ 1528392 w 12191948"/>
                <a:gd name="connsiteY5629" fmla="*/ 1419482 h 3134257"/>
                <a:gd name="connsiteX5630" fmla="*/ 1489450 w 12191948"/>
                <a:gd name="connsiteY5630" fmla="*/ 1421304 h 3134257"/>
                <a:gd name="connsiteX5631" fmla="*/ 1500816 w 12191948"/>
                <a:gd name="connsiteY5631" fmla="*/ 1406990 h 3134257"/>
                <a:gd name="connsiteX5632" fmla="*/ 2737554 w 12191948"/>
                <a:gd name="connsiteY5632" fmla="*/ 1405167 h 3134257"/>
                <a:gd name="connsiteX5633" fmla="*/ 2763677 w 12191948"/>
                <a:gd name="connsiteY5633" fmla="*/ 1409853 h 3134257"/>
                <a:gd name="connsiteX5634" fmla="*/ 2769239 w 12191948"/>
                <a:gd name="connsiteY5634" fmla="*/ 1421304 h 3134257"/>
                <a:gd name="connsiteX5635" fmla="*/ 2738281 w 12191948"/>
                <a:gd name="connsiteY5635" fmla="*/ 1413496 h 3134257"/>
                <a:gd name="connsiteX5636" fmla="*/ 2737069 w 12191948"/>
                <a:gd name="connsiteY5636" fmla="*/ 1413235 h 3134257"/>
                <a:gd name="connsiteX5637" fmla="*/ 2737554 w 12191948"/>
                <a:gd name="connsiteY5637" fmla="*/ 1405167 h 3134257"/>
                <a:gd name="connsiteX5638" fmla="*/ 1793734 w 12191948"/>
                <a:gd name="connsiteY5638" fmla="*/ 1403607 h 3134257"/>
                <a:gd name="connsiteX5639" fmla="*/ 1797579 w 12191948"/>
                <a:gd name="connsiteY5639" fmla="*/ 1406129 h 3134257"/>
                <a:gd name="connsiteX5640" fmla="*/ 1855415 w 12191948"/>
                <a:gd name="connsiteY5640" fmla="*/ 1417139 h 3134257"/>
                <a:gd name="connsiteX5641" fmla="*/ 1869445 w 12191948"/>
                <a:gd name="connsiteY5641" fmla="*/ 1429631 h 3134257"/>
                <a:gd name="connsiteX5642" fmla="*/ 1859526 w 12191948"/>
                <a:gd name="connsiteY5642" fmla="*/ 1435096 h 3134257"/>
                <a:gd name="connsiteX5643" fmla="*/ 1833403 w 12191948"/>
                <a:gd name="connsiteY5643" fmla="*/ 1429631 h 3134257"/>
                <a:gd name="connsiteX5644" fmla="*/ 1797579 w 12191948"/>
                <a:gd name="connsiteY5644" fmla="*/ 1406129 h 3134257"/>
                <a:gd name="connsiteX5645" fmla="*/ 1792526 w 12191948"/>
                <a:gd name="connsiteY5645" fmla="*/ 1405167 h 3134257"/>
                <a:gd name="connsiteX5646" fmla="*/ 753165 w 12191948"/>
                <a:gd name="connsiteY5646" fmla="*/ 1402304 h 3134257"/>
                <a:gd name="connsiteX5647" fmla="*/ 795047 w 12191948"/>
                <a:gd name="connsiteY5647" fmla="*/ 1408671 h 3134257"/>
                <a:gd name="connsiteX5648" fmla="*/ 796459 w 12191948"/>
                <a:gd name="connsiteY5648" fmla="*/ 1408549 h 3134257"/>
                <a:gd name="connsiteX5649" fmla="*/ 795977 w 12191948"/>
                <a:gd name="connsiteY5649" fmla="*/ 1408812 h 3134257"/>
                <a:gd name="connsiteX5650" fmla="*/ 795047 w 12191948"/>
                <a:gd name="connsiteY5650" fmla="*/ 1408671 h 3134257"/>
                <a:gd name="connsiteX5651" fmla="*/ 774186 w 12191948"/>
                <a:gd name="connsiteY5651" fmla="*/ 1410453 h 3134257"/>
                <a:gd name="connsiteX5652" fmla="*/ 753165 w 12191948"/>
                <a:gd name="connsiteY5652" fmla="*/ 1402304 h 3134257"/>
                <a:gd name="connsiteX5653" fmla="*/ 870446 w 12191948"/>
                <a:gd name="connsiteY5653" fmla="*/ 1400743 h 3134257"/>
                <a:gd name="connsiteX5654" fmla="*/ 893455 w 12191948"/>
                <a:gd name="connsiteY5654" fmla="*/ 1406729 h 3134257"/>
                <a:gd name="connsiteX5655" fmla="*/ 893455 w 12191948"/>
                <a:gd name="connsiteY5655" fmla="*/ 1416359 h 3134257"/>
                <a:gd name="connsiteX5656" fmla="*/ 864912 w 12191948"/>
                <a:gd name="connsiteY5656" fmla="*/ 1414276 h 3134257"/>
                <a:gd name="connsiteX5657" fmla="*/ 858622 w 12191948"/>
                <a:gd name="connsiteY5657" fmla="*/ 1402495 h 3134257"/>
                <a:gd name="connsiteX5658" fmla="*/ 858140 w 12191948"/>
                <a:gd name="connsiteY5658" fmla="*/ 1402566 h 3134257"/>
                <a:gd name="connsiteX5659" fmla="*/ 858381 w 12191948"/>
                <a:gd name="connsiteY5659" fmla="*/ 1402045 h 3134257"/>
                <a:gd name="connsiteX5660" fmla="*/ 858622 w 12191948"/>
                <a:gd name="connsiteY5660" fmla="*/ 1402495 h 3134257"/>
                <a:gd name="connsiteX5661" fmla="*/ 1401888 w 12191948"/>
                <a:gd name="connsiteY5661" fmla="*/ 1399443 h 3134257"/>
                <a:gd name="connsiteX5662" fmla="*/ 1442041 w 12191948"/>
                <a:gd name="connsiteY5662" fmla="*/ 1404647 h 3134257"/>
                <a:gd name="connsiteX5663" fmla="*/ 1451472 w 12191948"/>
                <a:gd name="connsiteY5663" fmla="*/ 1415837 h 3134257"/>
                <a:gd name="connsiteX5664" fmla="*/ 1451231 w 12191948"/>
                <a:gd name="connsiteY5664" fmla="*/ 1418180 h 3134257"/>
                <a:gd name="connsiteX5665" fmla="*/ 1450087 w 12191948"/>
                <a:gd name="connsiteY5665" fmla="*/ 1417746 h 3134257"/>
                <a:gd name="connsiteX5666" fmla="*/ 1442282 w 12191948"/>
                <a:gd name="connsiteY5666" fmla="*/ 1433014 h 3134257"/>
                <a:gd name="connsiteX5667" fmla="*/ 1409628 w 12191948"/>
                <a:gd name="connsiteY5667" fmla="*/ 1437698 h 3134257"/>
                <a:gd name="connsiteX5668" fmla="*/ 1393289 w 12191948"/>
                <a:gd name="connsiteY5668" fmla="*/ 1434888 h 3134257"/>
                <a:gd name="connsiteX5669" fmla="*/ 1381978 w 12191948"/>
                <a:gd name="connsiteY5669" fmla="*/ 1423741 h 3134257"/>
                <a:gd name="connsiteX5670" fmla="*/ 1381570 w 12191948"/>
                <a:gd name="connsiteY5670" fmla="*/ 1424686 h 3134257"/>
                <a:gd name="connsiteX5671" fmla="*/ 1381087 w 12191948"/>
                <a:gd name="connsiteY5671" fmla="*/ 1422863 h 3134257"/>
                <a:gd name="connsiteX5672" fmla="*/ 1381978 w 12191948"/>
                <a:gd name="connsiteY5672" fmla="*/ 1423741 h 3134257"/>
                <a:gd name="connsiteX5673" fmla="*/ 1384713 w 12191948"/>
                <a:gd name="connsiteY5673" fmla="*/ 1417400 h 3134257"/>
                <a:gd name="connsiteX5674" fmla="*/ 1449174 w 12191948"/>
                <a:gd name="connsiteY5674" fmla="*/ 1417400 h 3134257"/>
                <a:gd name="connsiteX5675" fmla="*/ 2856801 w 12191948"/>
                <a:gd name="connsiteY5675" fmla="*/ 1398661 h 3134257"/>
                <a:gd name="connsiteX5676" fmla="*/ 2880748 w 12191948"/>
                <a:gd name="connsiteY5676" fmla="*/ 1406467 h 3134257"/>
                <a:gd name="connsiteX5677" fmla="*/ 2880748 w 12191948"/>
                <a:gd name="connsiteY5677" fmla="*/ 1417400 h 3134257"/>
                <a:gd name="connsiteX5678" fmla="*/ 2852931 w 12191948"/>
                <a:gd name="connsiteY5678" fmla="*/ 1405949 h 3134257"/>
                <a:gd name="connsiteX5679" fmla="*/ 2856801 w 12191948"/>
                <a:gd name="connsiteY5679" fmla="*/ 1399181 h 3134257"/>
                <a:gd name="connsiteX5680" fmla="*/ 5864348 w 12191948"/>
                <a:gd name="connsiteY5680" fmla="*/ 1398661 h 3134257"/>
                <a:gd name="connsiteX5681" fmla="*/ 5870635 w 12191948"/>
                <a:gd name="connsiteY5681" fmla="*/ 1398921 h 3134257"/>
                <a:gd name="connsiteX5682" fmla="*/ 5870635 w 12191948"/>
                <a:gd name="connsiteY5682" fmla="*/ 1401784 h 3134257"/>
                <a:gd name="connsiteX5683" fmla="*/ 5864348 w 12191948"/>
                <a:gd name="connsiteY5683" fmla="*/ 1401784 h 3134257"/>
                <a:gd name="connsiteX5684" fmla="*/ 3266789 w 12191948"/>
                <a:gd name="connsiteY5684" fmla="*/ 1397621 h 3134257"/>
                <a:gd name="connsiteX5685" fmla="*/ 3303314 w 12191948"/>
                <a:gd name="connsiteY5685" fmla="*/ 1406990 h 3134257"/>
                <a:gd name="connsiteX5686" fmla="*/ 3303555 w 12191948"/>
                <a:gd name="connsiteY5686" fmla="*/ 1405949 h 3134257"/>
                <a:gd name="connsiteX5687" fmla="*/ 3309360 w 12191948"/>
                <a:gd name="connsiteY5687" fmla="*/ 1416098 h 3134257"/>
                <a:gd name="connsiteX5688" fmla="*/ 3271627 w 12191948"/>
                <a:gd name="connsiteY5688" fmla="*/ 1409590 h 3134257"/>
                <a:gd name="connsiteX5689" fmla="*/ 3266789 w 12191948"/>
                <a:gd name="connsiteY5689" fmla="*/ 1397621 h 3134257"/>
                <a:gd name="connsiteX5690" fmla="*/ 5612066 w 12191948"/>
                <a:gd name="connsiteY5690" fmla="*/ 1395798 h 3134257"/>
                <a:gd name="connsiteX5691" fmla="*/ 5644720 w 12191948"/>
                <a:gd name="connsiteY5691" fmla="*/ 1404647 h 3134257"/>
                <a:gd name="connsiteX5692" fmla="*/ 5656328 w 12191948"/>
                <a:gd name="connsiteY5692" fmla="*/ 1421304 h 3134257"/>
                <a:gd name="connsiteX5693" fmla="*/ 5615936 w 12191948"/>
                <a:gd name="connsiteY5693" fmla="*/ 1407771 h 3134257"/>
                <a:gd name="connsiteX5694" fmla="*/ 5616662 w 12191948"/>
                <a:gd name="connsiteY5694" fmla="*/ 1410112 h 3134257"/>
                <a:gd name="connsiteX5695" fmla="*/ 5612066 w 12191948"/>
                <a:gd name="connsiteY5695" fmla="*/ 1395798 h 3134257"/>
                <a:gd name="connsiteX5696" fmla="*/ 5277303 w 12191948"/>
                <a:gd name="connsiteY5696" fmla="*/ 1395539 h 3134257"/>
                <a:gd name="connsiteX5697" fmla="*/ 5277785 w 12191948"/>
                <a:gd name="connsiteY5697" fmla="*/ 1398661 h 3134257"/>
                <a:gd name="connsiteX5698" fmla="*/ 5300282 w 12191948"/>
                <a:gd name="connsiteY5698" fmla="*/ 1397361 h 3134257"/>
                <a:gd name="connsiteX5699" fmla="*/ 5293750 w 12191948"/>
                <a:gd name="connsiteY5699" fmla="*/ 1404647 h 3134257"/>
                <a:gd name="connsiteX5700" fmla="*/ 5272706 w 12191948"/>
                <a:gd name="connsiteY5700" fmla="*/ 1399181 h 3134257"/>
                <a:gd name="connsiteX5701" fmla="*/ 5277303 w 12191948"/>
                <a:gd name="connsiteY5701" fmla="*/ 1395539 h 3134257"/>
                <a:gd name="connsiteX5702" fmla="*/ 5443473 w 12191948"/>
                <a:gd name="connsiteY5702" fmla="*/ 1395016 h 3134257"/>
                <a:gd name="connsiteX5703" fmla="*/ 5444199 w 12191948"/>
                <a:gd name="connsiteY5703" fmla="*/ 1397098 h 3134257"/>
                <a:gd name="connsiteX5704" fmla="*/ 5433315 w 12191948"/>
                <a:gd name="connsiteY5704" fmla="*/ 1395016 h 3134257"/>
                <a:gd name="connsiteX5705" fmla="*/ 2771418 w 12191948"/>
                <a:gd name="connsiteY5705" fmla="*/ 1394757 h 3134257"/>
                <a:gd name="connsiteX5706" fmla="*/ 2779399 w 12191948"/>
                <a:gd name="connsiteY5706" fmla="*/ 1395016 h 3134257"/>
                <a:gd name="connsiteX5707" fmla="*/ 2779399 w 12191948"/>
                <a:gd name="connsiteY5707" fmla="*/ 1397880 h 3134257"/>
                <a:gd name="connsiteX5708" fmla="*/ 2772626 w 12191948"/>
                <a:gd name="connsiteY5708" fmla="*/ 1397880 h 3134257"/>
                <a:gd name="connsiteX5709" fmla="*/ 2772626 w 12191948"/>
                <a:gd name="connsiteY5709" fmla="*/ 1395016 h 3134257"/>
                <a:gd name="connsiteX5710" fmla="*/ 3175842 w 12191948"/>
                <a:gd name="connsiteY5710" fmla="*/ 1394237 h 3134257"/>
                <a:gd name="connsiteX5711" fmla="*/ 3180407 w 12191948"/>
                <a:gd name="connsiteY5711" fmla="*/ 1398934 h 3134257"/>
                <a:gd name="connsiteX5712" fmla="*/ 3181647 w 12191948"/>
                <a:gd name="connsiteY5712" fmla="*/ 1398661 h 3134257"/>
                <a:gd name="connsiteX5713" fmla="*/ 3181406 w 12191948"/>
                <a:gd name="connsiteY5713" fmla="*/ 1399962 h 3134257"/>
                <a:gd name="connsiteX5714" fmla="*/ 3180407 w 12191948"/>
                <a:gd name="connsiteY5714" fmla="*/ 1398934 h 3134257"/>
                <a:gd name="connsiteX5715" fmla="*/ 3171005 w 12191948"/>
                <a:gd name="connsiteY5715" fmla="*/ 1401002 h 3134257"/>
                <a:gd name="connsiteX5716" fmla="*/ 3161571 w 12191948"/>
                <a:gd name="connsiteY5716" fmla="*/ 1395798 h 3134257"/>
                <a:gd name="connsiteX5717" fmla="*/ 4720733 w 12191948"/>
                <a:gd name="connsiteY5717" fmla="*/ 1393457 h 3134257"/>
                <a:gd name="connsiteX5718" fmla="*/ 4750485 w 12191948"/>
                <a:gd name="connsiteY5718" fmla="*/ 1398402 h 3134257"/>
                <a:gd name="connsiteX5719" fmla="*/ 4749276 w 12191948"/>
                <a:gd name="connsiteY5719" fmla="*/ 1406208 h 3134257"/>
                <a:gd name="connsiteX5720" fmla="*/ 4747341 w 12191948"/>
                <a:gd name="connsiteY5720" fmla="*/ 1406208 h 3134257"/>
                <a:gd name="connsiteX5721" fmla="*/ 4731620 w 12191948"/>
                <a:gd name="connsiteY5721" fmla="*/ 1404386 h 3134257"/>
                <a:gd name="connsiteX5722" fmla="*/ 4720733 w 12191948"/>
                <a:gd name="connsiteY5722" fmla="*/ 1393457 h 3134257"/>
                <a:gd name="connsiteX5723" fmla="*/ 4830307 w 12191948"/>
                <a:gd name="connsiteY5723" fmla="*/ 1393197 h 3134257"/>
                <a:gd name="connsiteX5724" fmla="*/ 4894405 w 12191948"/>
                <a:gd name="connsiteY5724" fmla="*/ 1406990 h 3134257"/>
                <a:gd name="connsiteX5725" fmla="*/ 4952456 w 12191948"/>
                <a:gd name="connsiteY5725" fmla="*/ 1420522 h 3134257"/>
                <a:gd name="connsiteX5726" fmla="*/ 4916899 w 12191948"/>
                <a:gd name="connsiteY5726" fmla="*/ 1420522 h 3134257"/>
                <a:gd name="connsiteX5727" fmla="*/ 4894405 w 12191948"/>
                <a:gd name="connsiteY5727" fmla="*/ 1408031 h 3134257"/>
                <a:gd name="connsiteX5728" fmla="*/ 4841191 w 12191948"/>
                <a:gd name="connsiteY5728" fmla="*/ 1416098 h 3134257"/>
                <a:gd name="connsiteX5729" fmla="*/ 6064140 w 12191948"/>
                <a:gd name="connsiteY5729" fmla="*/ 1388771 h 3134257"/>
                <a:gd name="connsiteX5730" fmla="*/ 6068251 w 12191948"/>
                <a:gd name="connsiteY5730" fmla="*/ 1390333 h 3134257"/>
                <a:gd name="connsiteX5731" fmla="*/ 6061964 w 12191948"/>
                <a:gd name="connsiteY5731" fmla="*/ 1390333 h 3134257"/>
                <a:gd name="connsiteX5732" fmla="*/ 665361 w 12191948"/>
                <a:gd name="connsiteY5732" fmla="*/ 1387730 h 3134257"/>
                <a:gd name="connsiteX5733" fmla="*/ 672375 w 12191948"/>
                <a:gd name="connsiteY5733" fmla="*/ 1389812 h 3134257"/>
                <a:gd name="connsiteX5734" fmla="*/ 679874 w 12191948"/>
                <a:gd name="connsiteY5734" fmla="*/ 1401784 h 3134257"/>
                <a:gd name="connsiteX5735" fmla="*/ 673828 w 12191948"/>
                <a:gd name="connsiteY5735" fmla="*/ 1401784 h 3134257"/>
                <a:gd name="connsiteX5736" fmla="*/ 672860 w 12191948"/>
                <a:gd name="connsiteY5736" fmla="*/ 1401525 h 3134257"/>
                <a:gd name="connsiteX5737" fmla="*/ 662217 w 12191948"/>
                <a:gd name="connsiteY5737" fmla="*/ 1389551 h 3134257"/>
                <a:gd name="connsiteX5738" fmla="*/ 665361 w 12191948"/>
                <a:gd name="connsiteY5738" fmla="*/ 1387730 h 3134257"/>
                <a:gd name="connsiteX5739" fmla="*/ 884263 w 12191948"/>
                <a:gd name="connsiteY5739" fmla="*/ 1387470 h 3134257"/>
                <a:gd name="connsiteX5740" fmla="*/ 896114 w 12191948"/>
                <a:gd name="connsiteY5740" fmla="*/ 1389033 h 3134257"/>
                <a:gd name="connsiteX5741" fmla="*/ 899743 w 12191948"/>
                <a:gd name="connsiteY5741" fmla="*/ 1394757 h 3134257"/>
                <a:gd name="connsiteX5742" fmla="*/ 890068 w 12191948"/>
                <a:gd name="connsiteY5742" fmla="*/ 1394757 h 3134257"/>
                <a:gd name="connsiteX5743" fmla="*/ 6480175 w 12191948"/>
                <a:gd name="connsiteY5743" fmla="*/ 1387470 h 3134257"/>
                <a:gd name="connsiteX5744" fmla="*/ 6559997 w 12191948"/>
                <a:gd name="connsiteY5744" fmla="*/ 1392415 h 3134257"/>
                <a:gd name="connsiteX5745" fmla="*/ 6570640 w 12191948"/>
                <a:gd name="connsiteY5745" fmla="*/ 1398661 h 3134257"/>
                <a:gd name="connsiteX5746" fmla="*/ 6567011 w 12191948"/>
                <a:gd name="connsiteY5746" fmla="*/ 1405688 h 3134257"/>
                <a:gd name="connsiteX5747" fmla="*/ 6480175 w 12191948"/>
                <a:gd name="connsiteY5747" fmla="*/ 1392156 h 3134257"/>
                <a:gd name="connsiteX5748" fmla="*/ 6480175 w 12191948"/>
                <a:gd name="connsiteY5748" fmla="*/ 1387470 h 3134257"/>
                <a:gd name="connsiteX5749" fmla="*/ 4541259 w 12191948"/>
                <a:gd name="connsiteY5749" fmla="*/ 1386429 h 3134257"/>
                <a:gd name="connsiteX5750" fmla="*/ 4539922 w 12191948"/>
                <a:gd name="connsiteY5750" fmla="*/ 1386709 h 3134257"/>
                <a:gd name="connsiteX5751" fmla="*/ 4557948 w 12191948"/>
                <a:gd name="connsiteY5751" fmla="*/ 1391374 h 3134257"/>
                <a:gd name="connsiteX5752" fmla="*/ 4543436 w 12191948"/>
                <a:gd name="connsiteY5752" fmla="*/ 1392935 h 3134257"/>
                <a:gd name="connsiteX5753" fmla="*/ 4532552 w 12191948"/>
                <a:gd name="connsiteY5753" fmla="*/ 1388251 h 3134257"/>
                <a:gd name="connsiteX5754" fmla="*/ 4539922 w 12191948"/>
                <a:gd name="connsiteY5754" fmla="*/ 1386709 h 3134257"/>
                <a:gd name="connsiteX5755" fmla="*/ 4538841 w 12191948"/>
                <a:gd name="connsiteY5755" fmla="*/ 1386429 h 3134257"/>
                <a:gd name="connsiteX5756" fmla="*/ 731394 w 12191948"/>
                <a:gd name="connsiteY5756" fmla="*/ 1385910 h 3134257"/>
                <a:gd name="connsiteX5757" fmla="*/ 751712 w 12191948"/>
                <a:gd name="connsiteY5757" fmla="*/ 1401784 h 3134257"/>
                <a:gd name="connsiteX5758" fmla="*/ 722204 w 12191948"/>
                <a:gd name="connsiteY5758" fmla="*/ 1398661 h 3134257"/>
                <a:gd name="connsiteX5759" fmla="*/ 731394 w 12191948"/>
                <a:gd name="connsiteY5759" fmla="*/ 1385910 h 3134257"/>
                <a:gd name="connsiteX5760" fmla="*/ 4518765 w 12191948"/>
                <a:gd name="connsiteY5760" fmla="*/ 1385129 h 3134257"/>
                <a:gd name="connsiteX5761" fmla="*/ 4528922 w 12191948"/>
                <a:gd name="connsiteY5761" fmla="*/ 1388771 h 3134257"/>
                <a:gd name="connsiteX5762" fmla="*/ 4518765 w 12191948"/>
                <a:gd name="connsiteY5762" fmla="*/ 1385129 h 3134257"/>
                <a:gd name="connsiteX5763" fmla="*/ 3035308 w 12191948"/>
                <a:gd name="connsiteY5763" fmla="*/ 1383047 h 3134257"/>
                <a:gd name="connsiteX5764" fmla="*/ 3073526 w 12191948"/>
                <a:gd name="connsiteY5764" fmla="*/ 1391635 h 3134257"/>
                <a:gd name="connsiteX5765" fmla="*/ 3073526 w 12191948"/>
                <a:gd name="connsiteY5765" fmla="*/ 1390853 h 3134257"/>
                <a:gd name="connsiteX5766" fmla="*/ 3118758 w 12191948"/>
                <a:gd name="connsiteY5766" fmla="*/ 1423904 h 3134257"/>
                <a:gd name="connsiteX5767" fmla="*/ 3074735 w 12191948"/>
                <a:gd name="connsiteY5767" fmla="*/ 1443943 h 3134257"/>
                <a:gd name="connsiteX5768" fmla="*/ 3070141 w 12191948"/>
                <a:gd name="connsiteY5768" fmla="*/ 1434837 h 3134257"/>
                <a:gd name="connsiteX5769" fmla="*/ 3061190 w 12191948"/>
                <a:gd name="connsiteY5769" fmla="*/ 1407249 h 3134257"/>
                <a:gd name="connsiteX5770" fmla="*/ 3035308 w 12191948"/>
                <a:gd name="connsiteY5770" fmla="*/ 1383047 h 3134257"/>
                <a:gd name="connsiteX5771" fmla="*/ 4089426 w 12191948"/>
                <a:gd name="connsiteY5771" fmla="*/ 1382265 h 3134257"/>
                <a:gd name="connsiteX5772" fmla="*/ 4107567 w 12191948"/>
                <a:gd name="connsiteY5772" fmla="*/ 1385388 h 3134257"/>
                <a:gd name="connsiteX5773" fmla="*/ 4107567 w 12191948"/>
                <a:gd name="connsiteY5773" fmla="*/ 1390594 h 3134257"/>
                <a:gd name="connsiteX5774" fmla="*/ 4095472 w 12191948"/>
                <a:gd name="connsiteY5774" fmla="*/ 1388771 h 3134257"/>
                <a:gd name="connsiteX5775" fmla="*/ 4089426 w 12191948"/>
                <a:gd name="connsiteY5775" fmla="*/ 1382265 h 3134257"/>
                <a:gd name="connsiteX5776" fmla="*/ 1697467 w 12191948"/>
                <a:gd name="connsiteY5776" fmla="*/ 1380964 h 3134257"/>
                <a:gd name="connsiteX5777" fmla="*/ 1702063 w 12191948"/>
                <a:gd name="connsiteY5777" fmla="*/ 1382525 h 3134257"/>
                <a:gd name="connsiteX5778" fmla="*/ 1699161 w 12191948"/>
                <a:gd name="connsiteY5778" fmla="*/ 1384088 h 3134257"/>
                <a:gd name="connsiteX5779" fmla="*/ 1694990 w 12191948"/>
                <a:gd name="connsiteY5779" fmla="*/ 1382741 h 3134257"/>
                <a:gd name="connsiteX5780" fmla="*/ 1693112 w 12191948"/>
                <a:gd name="connsiteY5780" fmla="*/ 1384088 h 3134257"/>
                <a:gd name="connsiteX5781" fmla="*/ 1694321 w 12191948"/>
                <a:gd name="connsiteY5781" fmla="*/ 1382525 h 3134257"/>
                <a:gd name="connsiteX5782" fmla="*/ 1694990 w 12191948"/>
                <a:gd name="connsiteY5782" fmla="*/ 1382741 h 3134257"/>
                <a:gd name="connsiteX5783" fmla="*/ 6046483 w 12191948"/>
                <a:gd name="connsiteY5783" fmla="*/ 1380443 h 3134257"/>
                <a:gd name="connsiteX5784" fmla="*/ 6058817 w 12191948"/>
                <a:gd name="connsiteY5784" fmla="*/ 1390333 h 3134257"/>
                <a:gd name="connsiteX5785" fmla="*/ 6041402 w 12191948"/>
                <a:gd name="connsiteY5785" fmla="*/ 1388771 h 3134257"/>
                <a:gd name="connsiteX5786" fmla="*/ 6029794 w 12191948"/>
                <a:gd name="connsiteY5786" fmla="*/ 1380443 h 3134257"/>
                <a:gd name="connsiteX5787" fmla="*/ 5750421 w 12191948"/>
                <a:gd name="connsiteY5787" fmla="*/ 1378882 h 3134257"/>
                <a:gd name="connsiteX5788" fmla="*/ 5754050 w 12191948"/>
                <a:gd name="connsiteY5788" fmla="*/ 1381224 h 3134257"/>
                <a:gd name="connsiteX5789" fmla="*/ 5753806 w 12191948"/>
                <a:gd name="connsiteY5789" fmla="*/ 1380705 h 3134257"/>
                <a:gd name="connsiteX5790" fmla="*/ 5765417 w 12191948"/>
                <a:gd name="connsiteY5790" fmla="*/ 1391115 h 3134257"/>
                <a:gd name="connsiteX5791" fmla="*/ 5739537 w 12191948"/>
                <a:gd name="connsiteY5791" fmla="*/ 1387211 h 3134257"/>
                <a:gd name="connsiteX5792" fmla="*/ 5733006 w 12191948"/>
                <a:gd name="connsiteY5792" fmla="*/ 1383047 h 3134257"/>
                <a:gd name="connsiteX5793" fmla="*/ 1319407 w 12191948"/>
                <a:gd name="connsiteY5793" fmla="*/ 1378623 h 3134257"/>
                <a:gd name="connsiteX5794" fmla="*/ 1345289 w 12191948"/>
                <a:gd name="connsiteY5794" fmla="*/ 1385910 h 3134257"/>
                <a:gd name="connsiteX5795" fmla="*/ 1343836 w 12191948"/>
                <a:gd name="connsiteY5795" fmla="*/ 1397098 h 3134257"/>
                <a:gd name="connsiteX5796" fmla="*/ 1343110 w 12191948"/>
                <a:gd name="connsiteY5796" fmla="*/ 1397098 h 3134257"/>
                <a:gd name="connsiteX5797" fmla="*/ 1284817 w 12191948"/>
                <a:gd name="connsiteY5797" fmla="*/ 1386951 h 3134257"/>
                <a:gd name="connsiteX5798" fmla="*/ 1319407 w 12191948"/>
                <a:gd name="connsiteY5798" fmla="*/ 1378623 h 3134257"/>
                <a:gd name="connsiteX5799" fmla="*/ 3093481 w 12191948"/>
                <a:gd name="connsiteY5799" fmla="*/ 1378590 h 3134257"/>
                <a:gd name="connsiteX5800" fmla="*/ 3099649 w 12191948"/>
                <a:gd name="connsiteY5800" fmla="*/ 1379664 h 3134257"/>
                <a:gd name="connsiteX5801" fmla="*/ 3110057 w 12191948"/>
                <a:gd name="connsiteY5801" fmla="*/ 1387826 h 3134257"/>
                <a:gd name="connsiteX5802" fmla="*/ 3111745 w 12191948"/>
                <a:gd name="connsiteY5802" fmla="*/ 1387992 h 3134257"/>
                <a:gd name="connsiteX5803" fmla="*/ 3111260 w 12191948"/>
                <a:gd name="connsiteY5803" fmla="*/ 1388771 h 3134257"/>
                <a:gd name="connsiteX5804" fmla="*/ 3110057 w 12191948"/>
                <a:gd name="connsiteY5804" fmla="*/ 1387826 h 3134257"/>
                <a:gd name="connsiteX5805" fmla="*/ 3095779 w 12191948"/>
                <a:gd name="connsiteY5805" fmla="*/ 1386429 h 3134257"/>
                <a:gd name="connsiteX5806" fmla="*/ 3090215 w 12191948"/>
                <a:gd name="connsiteY5806" fmla="*/ 1379664 h 3134257"/>
                <a:gd name="connsiteX5807" fmla="*/ 3093481 w 12191948"/>
                <a:gd name="connsiteY5807" fmla="*/ 1378590 h 3134257"/>
                <a:gd name="connsiteX5808" fmla="*/ 273998 w 12191948"/>
                <a:gd name="connsiteY5808" fmla="*/ 1377582 h 3134257"/>
                <a:gd name="connsiteX5809" fmla="*/ 301814 w 12191948"/>
                <a:gd name="connsiteY5809" fmla="*/ 1383827 h 3134257"/>
                <a:gd name="connsiteX5810" fmla="*/ 253438 w 12191948"/>
                <a:gd name="connsiteY5810" fmla="*/ 1383827 h 3134257"/>
                <a:gd name="connsiteX5811" fmla="*/ 273998 w 12191948"/>
                <a:gd name="connsiteY5811" fmla="*/ 1377582 h 3134257"/>
                <a:gd name="connsiteX5812" fmla="*/ 351399 w 12191948"/>
                <a:gd name="connsiteY5812" fmla="*/ 1375237 h 3134257"/>
                <a:gd name="connsiteX5813" fmla="*/ 363735 w 12191948"/>
                <a:gd name="connsiteY5813" fmla="*/ 1377841 h 3134257"/>
                <a:gd name="connsiteX5814" fmla="*/ 366397 w 12191948"/>
                <a:gd name="connsiteY5814" fmla="*/ 1388511 h 3134257"/>
                <a:gd name="connsiteX5815" fmla="*/ 357930 w 12191948"/>
                <a:gd name="connsiteY5815" fmla="*/ 1390853 h 3134257"/>
                <a:gd name="connsiteX5816" fmla="*/ 356721 w 12191948"/>
                <a:gd name="connsiteY5816" fmla="*/ 1389812 h 3134257"/>
                <a:gd name="connsiteX5817" fmla="*/ 348496 w 12191948"/>
                <a:gd name="connsiteY5817" fmla="*/ 1384870 h 3134257"/>
                <a:gd name="connsiteX5818" fmla="*/ 351399 w 12191948"/>
                <a:gd name="connsiteY5818" fmla="*/ 1375237 h 3134257"/>
                <a:gd name="connsiteX5819" fmla="*/ 5526680 w 12191948"/>
                <a:gd name="connsiteY5819" fmla="*/ 1374978 h 3134257"/>
                <a:gd name="connsiteX5820" fmla="*/ 5537808 w 12191948"/>
                <a:gd name="connsiteY5820" fmla="*/ 1385647 h 3134257"/>
                <a:gd name="connsiteX5821" fmla="*/ 5515796 w 12191948"/>
                <a:gd name="connsiteY5821" fmla="*/ 1382265 h 3134257"/>
                <a:gd name="connsiteX5822" fmla="*/ 5515796 w 12191948"/>
                <a:gd name="connsiteY5822" fmla="*/ 1383047 h 3134257"/>
                <a:gd name="connsiteX5823" fmla="*/ 5510958 w 12191948"/>
                <a:gd name="connsiteY5823" fmla="*/ 1376541 h 3134257"/>
                <a:gd name="connsiteX5824" fmla="*/ 5526680 w 12191948"/>
                <a:gd name="connsiteY5824" fmla="*/ 1374978 h 3134257"/>
                <a:gd name="connsiteX5825" fmla="*/ 11162504 w 12191948"/>
                <a:gd name="connsiteY5825" fmla="*/ 1374459 h 3134257"/>
                <a:gd name="connsiteX5826" fmla="*/ 11283444 w 12191948"/>
                <a:gd name="connsiteY5826" fmla="*/ 1399181 h 3134257"/>
                <a:gd name="connsiteX5827" fmla="*/ 11486139 w 12191948"/>
                <a:gd name="connsiteY5827" fmla="*/ 1456175 h 3134257"/>
                <a:gd name="connsiteX5828" fmla="*/ 11591840 w 12191948"/>
                <a:gd name="connsiteY5828" fmla="*/ 1487927 h 3134257"/>
                <a:gd name="connsiteX5829" fmla="*/ 11552898 w 12191948"/>
                <a:gd name="connsiteY5829" fmla="*/ 1453574 h 3134257"/>
                <a:gd name="connsiteX5830" fmla="*/ 11668274 w 12191948"/>
                <a:gd name="connsiteY5830" fmla="*/ 1464504 h 3134257"/>
                <a:gd name="connsiteX5831" fmla="*/ 11685934 w 12191948"/>
                <a:gd name="connsiteY5831" fmla="*/ 1479859 h 3134257"/>
                <a:gd name="connsiteX5832" fmla="*/ 11718344 w 12191948"/>
                <a:gd name="connsiteY5832" fmla="*/ 1486624 h 3134257"/>
                <a:gd name="connsiteX5833" fmla="*/ 11767929 w 12191948"/>
                <a:gd name="connsiteY5833" fmla="*/ 1498597 h 3134257"/>
                <a:gd name="connsiteX5834" fmla="*/ 11832271 w 12191948"/>
                <a:gd name="connsiteY5834" fmla="*/ 1541278 h 3134257"/>
                <a:gd name="connsiteX5835" fmla="*/ 11868552 w 12191948"/>
                <a:gd name="connsiteY5835" fmla="*/ 1547524 h 3134257"/>
                <a:gd name="connsiteX5836" fmla="*/ 11885243 w 12191948"/>
                <a:gd name="connsiteY5836" fmla="*/ 1544920 h 3134257"/>
                <a:gd name="connsiteX5837" fmla="*/ 11954905 w 12191948"/>
                <a:gd name="connsiteY5837" fmla="*/ 1582917 h 3134257"/>
                <a:gd name="connsiteX5838" fmla="*/ 11896854 w 12191948"/>
                <a:gd name="connsiteY5838" fmla="*/ 1574068 h 3134257"/>
                <a:gd name="connsiteX5839" fmla="*/ 11943051 w 12191948"/>
                <a:gd name="connsiteY5839" fmla="*/ 1595150 h 3134257"/>
                <a:gd name="connsiteX5840" fmla="*/ 11975947 w 12191948"/>
                <a:gd name="connsiteY5840" fmla="*/ 1596711 h 3134257"/>
                <a:gd name="connsiteX5841" fmla="*/ 12059880 w 12191948"/>
                <a:gd name="connsiteY5841" fmla="*/ 1602437 h 3134257"/>
                <a:gd name="connsiteX5842" fmla="*/ 12148892 w 12191948"/>
                <a:gd name="connsiteY5842" fmla="*/ 1639390 h 3134257"/>
                <a:gd name="connsiteX5843" fmla="*/ 12160261 w 12191948"/>
                <a:gd name="connsiteY5843" fmla="*/ 1644076 h 3134257"/>
                <a:gd name="connsiteX5844" fmla="*/ 12149133 w 12191948"/>
                <a:gd name="connsiteY5844" fmla="*/ 1644076 h 3134257"/>
                <a:gd name="connsiteX5845" fmla="*/ 12116723 w 12191948"/>
                <a:gd name="connsiteY5845" fmla="*/ 1644076 h 3134257"/>
                <a:gd name="connsiteX5846" fmla="*/ 12131962 w 12191948"/>
                <a:gd name="connsiteY5846" fmla="*/ 1664635 h 3134257"/>
                <a:gd name="connsiteX5847" fmla="*/ 12011021 w 12191948"/>
                <a:gd name="connsiteY5847" fmla="*/ 1637050 h 3134257"/>
                <a:gd name="connsiteX5848" fmla="*/ 11888146 w 12191948"/>
                <a:gd name="connsiteY5848" fmla="*/ 1598791 h 3134257"/>
                <a:gd name="connsiteX5849" fmla="*/ 11870972 w 12191948"/>
                <a:gd name="connsiteY5849" fmla="*/ 1607642 h 3134257"/>
                <a:gd name="connsiteX5850" fmla="*/ 11795746 w 12191948"/>
                <a:gd name="connsiteY5850" fmla="*/ 1591246 h 3134257"/>
                <a:gd name="connsiteX5851" fmla="*/ 11725602 w 12191948"/>
                <a:gd name="connsiteY5851" fmla="*/ 1586301 h 3134257"/>
                <a:gd name="connsiteX5852" fmla="*/ 11725117 w 12191948"/>
                <a:gd name="connsiteY5852" fmla="*/ 1585781 h 3134257"/>
                <a:gd name="connsiteX5853" fmla="*/ 11644330 w 12191948"/>
                <a:gd name="connsiteY5853" fmla="*/ 1570945 h 3134257"/>
                <a:gd name="connsiteX5854" fmla="*/ 11566202 w 12191948"/>
                <a:gd name="connsiteY5854" fmla="*/ 1544920 h 3134257"/>
                <a:gd name="connsiteX5855" fmla="*/ 11442600 w 12191948"/>
                <a:gd name="connsiteY5855" fmla="*/ 1505883 h 3134257"/>
                <a:gd name="connsiteX5856" fmla="*/ 11419865 w 12191948"/>
                <a:gd name="connsiteY5856" fmla="*/ 1490269 h 3134257"/>
                <a:gd name="connsiteX5857" fmla="*/ 11441392 w 12191948"/>
                <a:gd name="connsiteY5857" fmla="*/ 1500938 h 3134257"/>
                <a:gd name="connsiteX5858" fmla="*/ 11420589 w 12191948"/>
                <a:gd name="connsiteY5858" fmla="*/ 1489747 h 3134257"/>
                <a:gd name="connsiteX5859" fmla="*/ 11387452 w 12191948"/>
                <a:gd name="connsiteY5859" fmla="*/ 1472832 h 3134257"/>
                <a:gd name="connsiteX5860" fmla="*/ 11490494 w 12191948"/>
                <a:gd name="connsiteY5860" fmla="*/ 1494173 h 3134257"/>
                <a:gd name="connsiteX5861" fmla="*/ 11514682 w 12191948"/>
                <a:gd name="connsiteY5861" fmla="*/ 1494173 h 3134257"/>
                <a:gd name="connsiteX5862" fmla="*/ 11469450 w 12191948"/>
                <a:gd name="connsiteY5862" fmla="*/ 1476214 h 3134257"/>
                <a:gd name="connsiteX5863" fmla="*/ 11333511 w 12191948"/>
                <a:gd name="connsiteY5863" fmla="*/ 1445765 h 3134257"/>
                <a:gd name="connsiteX5864" fmla="*/ 11242808 w 12191948"/>
                <a:gd name="connsiteY5864" fmla="*/ 1423386 h 3134257"/>
                <a:gd name="connsiteX5865" fmla="*/ 11232648 w 12191948"/>
                <a:gd name="connsiteY5865" fmla="*/ 1411412 h 3134257"/>
                <a:gd name="connsiteX5866" fmla="*/ 11267964 w 12191948"/>
                <a:gd name="connsiteY5866" fmla="*/ 1418700 h 3134257"/>
                <a:gd name="connsiteX5867" fmla="*/ 11273525 w 12191948"/>
                <a:gd name="connsiteY5867" fmla="*/ 1415058 h 3134257"/>
                <a:gd name="connsiteX5868" fmla="*/ 11264335 w 12191948"/>
                <a:gd name="connsiteY5868" fmla="*/ 1410112 h 3134257"/>
                <a:gd name="connsiteX5869" fmla="*/ 11232165 w 12191948"/>
                <a:gd name="connsiteY5869" fmla="*/ 1410112 h 3134257"/>
                <a:gd name="connsiteX5870" fmla="*/ 11167824 w 12191948"/>
                <a:gd name="connsiteY5870" fmla="*/ 1386170 h 3134257"/>
                <a:gd name="connsiteX5871" fmla="*/ 11162504 w 12191948"/>
                <a:gd name="connsiteY5871" fmla="*/ 1374459 h 3134257"/>
                <a:gd name="connsiteX5872" fmla="*/ 468805 w 12191948"/>
                <a:gd name="connsiteY5872" fmla="*/ 1372772 h 3134257"/>
                <a:gd name="connsiteX5873" fmla="*/ 468469 w 12191948"/>
                <a:gd name="connsiteY5873" fmla="*/ 1372896 h 3134257"/>
                <a:gd name="connsiteX5874" fmla="*/ 466778 w 12191948"/>
                <a:gd name="connsiteY5874" fmla="*/ 1372896 h 3134257"/>
                <a:gd name="connsiteX5875" fmla="*/ 467983 w 12191948"/>
                <a:gd name="connsiteY5875" fmla="*/ 1373254 h 3134257"/>
                <a:gd name="connsiteX5876" fmla="*/ 474759 w 12191948"/>
                <a:gd name="connsiteY5876" fmla="*/ 1370555 h 3134257"/>
                <a:gd name="connsiteX5877" fmla="*/ 472583 w 12191948"/>
                <a:gd name="connsiteY5877" fmla="*/ 1370555 h 3134257"/>
                <a:gd name="connsiteX5878" fmla="*/ 468805 w 12191948"/>
                <a:gd name="connsiteY5878" fmla="*/ 1372772 h 3134257"/>
                <a:gd name="connsiteX5879" fmla="*/ 4946166 w 12191948"/>
                <a:gd name="connsiteY5879" fmla="*/ 1369513 h 3134257"/>
                <a:gd name="connsiteX5880" fmla="*/ 4949068 w 12191948"/>
                <a:gd name="connsiteY5880" fmla="*/ 1372376 h 3134257"/>
                <a:gd name="connsiteX5881" fmla="*/ 4943022 w 12191948"/>
                <a:gd name="connsiteY5881" fmla="*/ 1370814 h 3134257"/>
                <a:gd name="connsiteX5882" fmla="*/ 4458534 w 12191948"/>
                <a:gd name="connsiteY5882" fmla="*/ 1368992 h 3134257"/>
                <a:gd name="connsiteX5883" fmla="*/ 4483207 w 12191948"/>
                <a:gd name="connsiteY5883" fmla="*/ 1373937 h 3134257"/>
                <a:gd name="connsiteX5884" fmla="*/ 4472806 w 12191948"/>
                <a:gd name="connsiteY5884" fmla="*/ 1383047 h 3134257"/>
                <a:gd name="connsiteX5885" fmla="*/ 4460713 w 12191948"/>
                <a:gd name="connsiteY5885" fmla="*/ 1380443 h 3134257"/>
                <a:gd name="connsiteX5886" fmla="*/ 4458534 w 12191948"/>
                <a:gd name="connsiteY5886" fmla="*/ 1368992 h 3134257"/>
                <a:gd name="connsiteX5887" fmla="*/ 4822326 w 12191948"/>
                <a:gd name="connsiteY5887" fmla="*/ 1368992 h 3134257"/>
                <a:gd name="connsiteX5888" fmla="*/ 4838288 w 12191948"/>
                <a:gd name="connsiteY5888" fmla="*/ 1374196 h 3134257"/>
                <a:gd name="connsiteX5889" fmla="*/ 4837321 w 12191948"/>
                <a:gd name="connsiteY5889" fmla="*/ 1374196 h 3134257"/>
                <a:gd name="connsiteX5890" fmla="*/ 4835871 w 12191948"/>
                <a:gd name="connsiteY5890" fmla="*/ 1382006 h 3134257"/>
                <a:gd name="connsiteX5891" fmla="*/ 4822326 w 12191948"/>
                <a:gd name="connsiteY5891" fmla="*/ 1377060 h 3134257"/>
                <a:gd name="connsiteX5892" fmla="*/ 4822326 w 12191948"/>
                <a:gd name="connsiteY5892" fmla="*/ 1368992 h 3134257"/>
                <a:gd name="connsiteX5893" fmla="*/ 1230395 w 12191948"/>
                <a:gd name="connsiteY5893" fmla="*/ 1368472 h 3134257"/>
                <a:gd name="connsiteX5894" fmla="*/ 1233539 w 12191948"/>
                <a:gd name="connsiteY5894" fmla="*/ 1371074 h 3134257"/>
                <a:gd name="connsiteX5895" fmla="*/ 1229912 w 12191948"/>
                <a:gd name="connsiteY5895" fmla="*/ 1372637 h 3134257"/>
                <a:gd name="connsiteX5896" fmla="*/ 1225072 w 12191948"/>
                <a:gd name="connsiteY5896" fmla="*/ 1368472 h 3134257"/>
                <a:gd name="connsiteX5897" fmla="*/ 162691 w 12191948"/>
                <a:gd name="connsiteY5897" fmla="*/ 1368043 h 3134257"/>
                <a:gd name="connsiteX5898" fmla="*/ 197321 w 12191948"/>
                <a:gd name="connsiteY5898" fmla="*/ 1374459 h 3134257"/>
                <a:gd name="connsiteX5899" fmla="*/ 128868 w 12191948"/>
                <a:gd name="connsiteY5899" fmla="*/ 1371336 h 3134257"/>
                <a:gd name="connsiteX5900" fmla="*/ 127660 w 12191948"/>
                <a:gd name="connsiteY5900" fmla="*/ 1371074 h 3134257"/>
                <a:gd name="connsiteX5901" fmla="*/ 162691 w 12191948"/>
                <a:gd name="connsiteY5901" fmla="*/ 1368043 h 3134257"/>
                <a:gd name="connsiteX5902" fmla="*/ 4606083 w 12191948"/>
                <a:gd name="connsiteY5902" fmla="*/ 1367692 h 3134257"/>
                <a:gd name="connsiteX5903" fmla="*/ 4613338 w 12191948"/>
                <a:gd name="connsiteY5903" fmla="*/ 1373678 h 3134257"/>
                <a:gd name="connsiteX5904" fmla="*/ 4585039 w 12191948"/>
                <a:gd name="connsiteY5904" fmla="*/ 1373678 h 3134257"/>
                <a:gd name="connsiteX5905" fmla="*/ 4580445 w 12191948"/>
                <a:gd name="connsiteY5905" fmla="*/ 1370814 h 3134257"/>
                <a:gd name="connsiteX5906" fmla="*/ 4580445 w 12191948"/>
                <a:gd name="connsiteY5906" fmla="*/ 1368213 h 3134257"/>
                <a:gd name="connsiteX5907" fmla="*/ 4577783 w 12191948"/>
                <a:gd name="connsiteY5907" fmla="*/ 1368213 h 3134257"/>
                <a:gd name="connsiteX5908" fmla="*/ 4606083 w 12191948"/>
                <a:gd name="connsiteY5908" fmla="*/ 1367692 h 3134257"/>
                <a:gd name="connsiteX5909" fmla="*/ 5194096 w 12191948"/>
                <a:gd name="connsiteY5909" fmla="*/ 1367172 h 3134257"/>
                <a:gd name="connsiteX5910" fmla="*/ 5195789 w 12191948"/>
                <a:gd name="connsiteY5910" fmla="*/ 1369513 h 3134257"/>
                <a:gd name="connsiteX5911" fmla="*/ 5195789 w 12191948"/>
                <a:gd name="connsiteY5911" fmla="*/ 1382786 h 3134257"/>
                <a:gd name="connsiteX5912" fmla="*/ 5195304 w 12191948"/>
                <a:gd name="connsiteY5912" fmla="*/ 1382265 h 3134257"/>
                <a:gd name="connsiteX5913" fmla="*/ 5189499 w 12191948"/>
                <a:gd name="connsiteY5913" fmla="*/ 1380443 h 3134257"/>
                <a:gd name="connsiteX5914" fmla="*/ 5191434 w 12191948"/>
                <a:gd name="connsiteY5914" fmla="*/ 1367172 h 3134257"/>
                <a:gd name="connsiteX5915" fmla="*/ 1156622 w 12191948"/>
                <a:gd name="connsiteY5915" fmla="*/ 1366650 h 3134257"/>
                <a:gd name="connsiteX5916" fmla="*/ 1169200 w 12191948"/>
                <a:gd name="connsiteY5916" fmla="*/ 1369254 h 3134257"/>
                <a:gd name="connsiteX5917" fmla="*/ 1162427 w 12191948"/>
                <a:gd name="connsiteY5917" fmla="*/ 1372376 h 3134257"/>
                <a:gd name="connsiteX5918" fmla="*/ 1162427 w 12191948"/>
                <a:gd name="connsiteY5918" fmla="*/ 1372637 h 3134257"/>
                <a:gd name="connsiteX5919" fmla="*/ 1137995 w 12191948"/>
                <a:gd name="connsiteY5919" fmla="*/ 1371855 h 3134257"/>
                <a:gd name="connsiteX5920" fmla="*/ 1156622 w 12191948"/>
                <a:gd name="connsiteY5920" fmla="*/ 1366650 h 3134257"/>
                <a:gd name="connsiteX5921" fmla="*/ 5275609 w 12191948"/>
                <a:gd name="connsiteY5921" fmla="*/ 1366390 h 3134257"/>
                <a:gd name="connsiteX5922" fmla="*/ 5278996 w 12191948"/>
                <a:gd name="connsiteY5922" fmla="*/ 1368213 h 3134257"/>
                <a:gd name="connsiteX5923" fmla="*/ 5275609 w 12191948"/>
                <a:gd name="connsiteY5923" fmla="*/ 1368213 h 3134257"/>
                <a:gd name="connsiteX5924" fmla="*/ 4222944 w 12191948"/>
                <a:gd name="connsiteY5924" fmla="*/ 1364049 h 3134257"/>
                <a:gd name="connsiteX5925" fmla="*/ 4243262 w 12191948"/>
                <a:gd name="connsiteY5925" fmla="*/ 1368733 h 3134257"/>
                <a:gd name="connsiteX5926" fmla="*/ 4252696 w 12191948"/>
                <a:gd name="connsiteY5926" fmla="*/ 1375760 h 3134257"/>
                <a:gd name="connsiteX5927" fmla="*/ 4397824 w 12191948"/>
                <a:gd name="connsiteY5927" fmla="*/ 1390074 h 3134257"/>
                <a:gd name="connsiteX5928" fmla="*/ 4410158 w 12191948"/>
                <a:gd name="connsiteY5928" fmla="*/ 1395798 h 3134257"/>
                <a:gd name="connsiteX5929" fmla="*/ 4390810 w 12191948"/>
                <a:gd name="connsiteY5929" fmla="*/ 1402045 h 3134257"/>
                <a:gd name="connsiteX5930" fmla="*/ 4251243 w 12191948"/>
                <a:gd name="connsiteY5930" fmla="*/ 1381746 h 3134257"/>
                <a:gd name="connsiteX5931" fmla="*/ 4224396 w 12191948"/>
                <a:gd name="connsiteY5931" fmla="*/ 1372637 h 3134257"/>
                <a:gd name="connsiteX5932" fmla="*/ 4222944 w 12191948"/>
                <a:gd name="connsiteY5932" fmla="*/ 1364049 h 3134257"/>
                <a:gd name="connsiteX5933" fmla="*/ 4364928 w 12191948"/>
                <a:gd name="connsiteY5933" fmla="*/ 1362486 h 3134257"/>
                <a:gd name="connsiteX5934" fmla="*/ 4377021 w 12191948"/>
                <a:gd name="connsiteY5934" fmla="*/ 1363009 h 3134257"/>
                <a:gd name="connsiteX5935" fmla="*/ 4378230 w 12191948"/>
                <a:gd name="connsiteY5935" fmla="*/ 1365869 h 3134257"/>
                <a:gd name="connsiteX5936" fmla="*/ 4366863 w 12191948"/>
                <a:gd name="connsiteY5936" fmla="*/ 1365869 h 3134257"/>
                <a:gd name="connsiteX5937" fmla="*/ 2772385 w 12191948"/>
                <a:gd name="connsiteY5937" fmla="*/ 1361704 h 3134257"/>
                <a:gd name="connsiteX5938" fmla="*/ 2777464 w 12191948"/>
                <a:gd name="connsiteY5938" fmla="*/ 1364309 h 3134257"/>
                <a:gd name="connsiteX5939" fmla="*/ 2767789 w 12191948"/>
                <a:gd name="connsiteY5939" fmla="*/ 1364309 h 3134257"/>
                <a:gd name="connsiteX5940" fmla="*/ 2766580 w 12191948"/>
                <a:gd name="connsiteY5940" fmla="*/ 1364049 h 3134257"/>
                <a:gd name="connsiteX5941" fmla="*/ 2762710 w 12191948"/>
                <a:gd name="connsiteY5941" fmla="*/ 1363009 h 3134257"/>
                <a:gd name="connsiteX5942" fmla="*/ 5743408 w 12191948"/>
                <a:gd name="connsiteY5942" fmla="*/ 1361704 h 3134257"/>
                <a:gd name="connsiteX5943" fmla="*/ 5754050 w 12191948"/>
                <a:gd name="connsiteY5943" fmla="*/ 1370814 h 3134257"/>
                <a:gd name="connsiteX5944" fmla="*/ 5754533 w 12191948"/>
                <a:gd name="connsiteY5944" fmla="*/ 1370295 h 3134257"/>
                <a:gd name="connsiteX5945" fmla="*/ 5748969 w 12191948"/>
                <a:gd name="connsiteY5945" fmla="*/ 1377841 h 3134257"/>
                <a:gd name="connsiteX5946" fmla="*/ 5733973 w 12191948"/>
                <a:gd name="connsiteY5946" fmla="*/ 1370033 h 3134257"/>
                <a:gd name="connsiteX5947" fmla="*/ 5733417 w 12191948"/>
                <a:gd name="connsiteY5947" fmla="*/ 1369669 h 3134257"/>
                <a:gd name="connsiteX5948" fmla="*/ 5732038 w 12191948"/>
                <a:gd name="connsiteY5948" fmla="*/ 1361704 h 3134257"/>
                <a:gd name="connsiteX5949" fmla="*/ 5743408 w 12191948"/>
                <a:gd name="connsiteY5949" fmla="*/ 1361704 h 3134257"/>
                <a:gd name="connsiteX5950" fmla="*/ 7275238 w 12191948"/>
                <a:gd name="connsiteY5950" fmla="*/ 1361704 h 3134257"/>
                <a:gd name="connsiteX5951" fmla="*/ 7277655 w 12191948"/>
                <a:gd name="connsiteY5951" fmla="*/ 1370033 h 3134257"/>
                <a:gd name="connsiteX5952" fmla="*/ 7267256 w 12191948"/>
                <a:gd name="connsiteY5952" fmla="*/ 1370033 h 3134257"/>
                <a:gd name="connsiteX5953" fmla="*/ 7259516 w 12191948"/>
                <a:gd name="connsiteY5953" fmla="*/ 1364568 h 3134257"/>
                <a:gd name="connsiteX5954" fmla="*/ 7274270 w 12191948"/>
                <a:gd name="connsiteY5954" fmla="*/ 1362745 h 3134257"/>
                <a:gd name="connsiteX5955" fmla="*/ 6479299 w 12191948"/>
                <a:gd name="connsiteY5955" fmla="*/ 1361087 h 3134257"/>
                <a:gd name="connsiteX5956" fmla="*/ 6497349 w 12191948"/>
                <a:gd name="connsiteY5956" fmla="*/ 1361704 h 3134257"/>
                <a:gd name="connsiteX5957" fmla="*/ 6502620 w 12191948"/>
                <a:gd name="connsiteY5957" fmla="*/ 1364541 h 3134257"/>
                <a:gd name="connsiteX5958" fmla="*/ 6502669 w 12191948"/>
                <a:gd name="connsiteY5958" fmla="*/ 1364309 h 3134257"/>
                <a:gd name="connsiteX5959" fmla="*/ 6503154 w 12191948"/>
                <a:gd name="connsiteY5959" fmla="*/ 1364828 h 3134257"/>
                <a:gd name="connsiteX5960" fmla="*/ 6502620 w 12191948"/>
                <a:gd name="connsiteY5960" fmla="*/ 1364541 h 3134257"/>
                <a:gd name="connsiteX5961" fmla="*/ 6501097 w 12191948"/>
                <a:gd name="connsiteY5961" fmla="*/ 1371694 h 3134257"/>
                <a:gd name="connsiteX5962" fmla="*/ 6483560 w 12191948"/>
                <a:gd name="connsiteY5962" fmla="*/ 1374196 h 3134257"/>
                <a:gd name="connsiteX5963" fmla="*/ 6476305 w 12191948"/>
                <a:gd name="connsiteY5963" fmla="*/ 1374196 h 3134257"/>
                <a:gd name="connsiteX5964" fmla="*/ 6469773 w 12191948"/>
                <a:gd name="connsiteY5964" fmla="*/ 1367692 h 3134257"/>
                <a:gd name="connsiteX5965" fmla="*/ 6479299 w 12191948"/>
                <a:gd name="connsiteY5965" fmla="*/ 1361087 h 3134257"/>
                <a:gd name="connsiteX5966" fmla="*/ 3681616 w 12191948"/>
                <a:gd name="connsiteY5966" fmla="*/ 1360145 h 3134257"/>
                <a:gd name="connsiteX5967" fmla="*/ 3739908 w 12191948"/>
                <a:gd name="connsiteY5967" fmla="*/ 1388251 h 3134257"/>
                <a:gd name="connsiteX5968" fmla="*/ 3661780 w 12191948"/>
                <a:gd name="connsiteY5968" fmla="*/ 1362227 h 3134257"/>
                <a:gd name="connsiteX5969" fmla="*/ 3681131 w 12191948"/>
                <a:gd name="connsiteY5969" fmla="*/ 1360145 h 3134257"/>
                <a:gd name="connsiteX5970" fmla="*/ 653510 w 12191948"/>
                <a:gd name="connsiteY5970" fmla="*/ 1359623 h 3134257"/>
                <a:gd name="connsiteX5971" fmla="*/ 662700 w 12191948"/>
                <a:gd name="connsiteY5971" fmla="*/ 1365349 h 3134257"/>
                <a:gd name="connsiteX5972" fmla="*/ 665361 w 12191948"/>
                <a:gd name="connsiteY5972" fmla="*/ 1373155 h 3134257"/>
                <a:gd name="connsiteX5973" fmla="*/ 645043 w 12191948"/>
                <a:gd name="connsiteY5973" fmla="*/ 1369513 h 3134257"/>
                <a:gd name="connsiteX5974" fmla="*/ 644558 w 12191948"/>
                <a:gd name="connsiteY5974" fmla="*/ 1369254 h 3134257"/>
                <a:gd name="connsiteX5975" fmla="*/ 645770 w 12191948"/>
                <a:gd name="connsiteY5975" fmla="*/ 1362227 h 3134257"/>
                <a:gd name="connsiteX5976" fmla="*/ 653510 w 12191948"/>
                <a:gd name="connsiteY5976" fmla="*/ 1359623 h 3134257"/>
                <a:gd name="connsiteX5977" fmla="*/ 5817180 w 12191948"/>
                <a:gd name="connsiteY5977" fmla="*/ 1359363 h 3134257"/>
                <a:gd name="connsiteX5978" fmla="*/ 5817180 w 12191948"/>
                <a:gd name="connsiteY5978" fmla="*/ 1360404 h 3134257"/>
                <a:gd name="connsiteX5979" fmla="*/ 5808229 w 12191948"/>
                <a:gd name="connsiteY5979" fmla="*/ 1385388 h 3134257"/>
                <a:gd name="connsiteX5980" fmla="*/ 5817180 w 12191948"/>
                <a:gd name="connsiteY5980" fmla="*/ 1359363 h 3134257"/>
                <a:gd name="connsiteX5981" fmla="*/ 4887147 w 12191948"/>
                <a:gd name="connsiteY5981" fmla="*/ 1359104 h 3134257"/>
                <a:gd name="connsiteX5982" fmla="*/ 4900692 w 12191948"/>
                <a:gd name="connsiteY5982" fmla="*/ 1360925 h 3134257"/>
                <a:gd name="connsiteX5983" fmla="*/ 4900452 w 12191948"/>
                <a:gd name="connsiteY5983" fmla="*/ 1359885 h 3134257"/>
                <a:gd name="connsiteX5984" fmla="*/ 4921495 w 12191948"/>
                <a:gd name="connsiteY5984" fmla="*/ 1389551 h 3134257"/>
                <a:gd name="connsiteX5985" fmla="*/ 4903354 w 12191948"/>
                <a:gd name="connsiteY5985" fmla="*/ 1389551 h 3134257"/>
                <a:gd name="connsiteX5986" fmla="*/ 4887147 w 12191948"/>
                <a:gd name="connsiteY5986" fmla="*/ 1359104 h 3134257"/>
                <a:gd name="connsiteX5987" fmla="*/ 7213799 w 12191948"/>
                <a:gd name="connsiteY5987" fmla="*/ 1358323 h 3134257"/>
                <a:gd name="connsiteX5988" fmla="*/ 7232182 w 12191948"/>
                <a:gd name="connsiteY5988" fmla="*/ 1361968 h 3134257"/>
                <a:gd name="connsiteX5989" fmla="*/ 7238856 w 12191948"/>
                <a:gd name="connsiteY5989" fmla="*/ 1372159 h 3134257"/>
                <a:gd name="connsiteX5990" fmla="*/ 7240648 w 12191948"/>
                <a:gd name="connsiteY5990" fmla="*/ 1372637 h 3134257"/>
                <a:gd name="connsiteX5991" fmla="*/ 7239681 w 12191948"/>
                <a:gd name="connsiteY5991" fmla="*/ 1373419 h 3134257"/>
                <a:gd name="connsiteX5992" fmla="*/ 7238856 w 12191948"/>
                <a:gd name="connsiteY5992" fmla="*/ 1372159 h 3134257"/>
                <a:gd name="connsiteX5993" fmla="*/ 7210414 w 12191948"/>
                <a:gd name="connsiteY5993" fmla="*/ 1364568 h 3134257"/>
                <a:gd name="connsiteX5994" fmla="*/ 7213799 w 12191948"/>
                <a:gd name="connsiteY5994" fmla="*/ 1358323 h 3134257"/>
                <a:gd name="connsiteX5995" fmla="*/ 7414320 w 12191948"/>
                <a:gd name="connsiteY5995" fmla="*/ 1356241 h 3134257"/>
                <a:gd name="connsiteX5996" fmla="*/ 7438508 w 12191948"/>
                <a:gd name="connsiteY5996" fmla="*/ 1363786 h 3134257"/>
                <a:gd name="connsiteX5997" fmla="*/ 7429800 w 12191948"/>
                <a:gd name="connsiteY5997" fmla="*/ 1369513 h 3134257"/>
                <a:gd name="connsiteX5998" fmla="*/ 7430768 w 12191948"/>
                <a:gd name="connsiteY5998" fmla="*/ 1369774 h 3134257"/>
                <a:gd name="connsiteX5999" fmla="*/ 7396178 w 12191948"/>
                <a:gd name="connsiteY5999" fmla="*/ 1361186 h 3134257"/>
                <a:gd name="connsiteX6000" fmla="*/ 7414320 w 12191948"/>
                <a:gd name="connsiteY6000" fmla="*/ 1356241 h 3134257"/>
                <a:gd name="connsiteX6001" fmla="*/ 240860 w 12191948"/>
                <a:gd name="connsiteY6001" fmla="*/ 1354939 h 3134257"/>
                <a:gd name="connsiteX6002" fmla="*/ 244730 w 12191948"/>
                <a:gd name="connsiteY6002" fmla="*/ 1356241 h 3134257"/>
                <a:gd name="connsiteX6003" fmla="*/ 242069 w 12191948"/>
                <a:gd name="connsiteY6003" fmla="*/ 1357803 h 3134257"/>
                <a:gd name="connsiteX6004" fmla="*/ 238442 w 12191948"/>
                <a:gd name="connsiteY6004" fmla="*/ 1356500 h 3134257"/>
                <a:gd name="connsiteX6005" fmla="*/ 240860 w 12191948"/>
                <a:gd name="connsiteY6005" fmla="*/ 1354939 h 3134257"/>
                <a:gd name="connsiteX6006" fmla="*/ 5464761 w 12191948"/>
                <a:gd name="connsiteY6006" fmla="*/ 1354939 h 3134257"/>
                <a:gd name="connsiteX6007" fmla="*/ 5464809 w 12191948"/>
                <a:gd name="connsiteY6007" fmla="*/ 1355199 h 3134257"/>
                <a:gd name="connsiteX6008" fmla="*/ 5476612 w 12191948"/>
                <a:gd name="connsiteY6008" fmla="*/ 1355199 h 3134257"/>
                <a:gd name="connsiteX6009" fmla="*/ 5482176 w 12191948"/>
                <a:gd name="connsiteY6009" fmla="*/ 1364049 h 3134257"/>
                <a:gd name="connsiteX6010" fmla="*/ 5466452 w 12191948"/>
                <a:gd name="connsiteY6010" fmla="*/ 1364049 h 3134257"/>
                <a:gd name="connsiteX6011" fmla="*/ 5464809 w 12191948"/>
                <a:gd name="connsiteY6011" fmla="*/ 1355199 h 3134257"/>
                <a:gd name="connsiteX6012" fmla="*/ 5464761 w 12191948"/>
                <a:gd name="connsiteY6012" fmla="*/ 1355199 h 3134257"/>
                <a:gd name="connsiteX6013" fmla="*/ 32116 w 12191948"/>
                <a:gd name="connsiteY6013" fmla="*/ 1354680 h 3134257"/>
                <a:gd name="connsiteX6014" fmla="*/ 35019 w 12191948"/>
                <a:gd name="connsiteY6014" fmla="*/ 1358582 h 3134257"/>
                <a:gd name="connsiteX6015" fmla="*/ 24620 w 12191948"/>
                <a:gd name="connsiteY6015" fmla="*/ 1356500 h 3134257"/>
                <a:gd name="connsiteX6016" fmla="*/ 11251757 w 12191948"/>
                <a:gd name="connsiteY6016" fmla="*/ 1351558 h 3134257"/>
                <a:gd name="connsiteX6017" fmla="*/ 11295778 w 12191948"/>
                <a:gd name="connsiteY6017" fmla="*/ 1363268 h 3134257"/>
                <a:gd name="connsiteX6018" fmla="*/ 11271590 w 12191948"/>
                <a:gd name="connsiteY6018" fmla="*/ 1372115 h 3134257"/>
                <a:gd name="connsiteX6019" fmla="*/ 11251757 w 12191948"/>
                <a:gd name="connsiteY6019" fmla="*/ 1351558 h 3134257"/>
                <a:gd name="connsiteX6020" fmla="*/ 480082 w 12191948"/>
                <a:gd name="connsiteY6020" fmla="*/ 1351294 h 3134257"/>
                <a:gd name="connsiteX6021" fmla="*/ 478015 w 12191948"/>
                <a:gd name="connsiteY6021" fmla="*/ 1351467 h 3134257"/>
                <a:gd name="connsiteX6022" fmla="*/ 478388 w 12191948"/>
                <a:gd name="connsiteY6022" fmla="*/ 1351558 h 3134257"/>
                <a:gd name="connsiteX6023" fmla="*/ 481093 w 12191948"/>
                <a:gd name="connsiteY6023" fmla="*/ 1351892 h 3134257"/>
                <a:gd name="connsiteX6024" fmla="*/ 4420801 w 12191948"/>
                <a:gd name="connsiteY6024" fmla="*/ 1349476 h 3134257"/>
                <a:gd name="connsiteX6025" fmla="*/ 4447650 w 12191948"/>
                <a:gd name="connsiteY6025" fmla="*/ 1354158 h 3134257"/>
                <a:gd name="connsiteX6026" fmla="*/ 4450553 w 12191948"/>
                <a:gd name="connsiteY6026" fmla="*/ 1364309 h 3134257"/>
                <a:gd name="connsiteX6027" fmla="*/ 4421286 w 12191948"/>
                <a:gd name="connsiteY6027" fmla="*/ 1357021 h 3134257"/>
                <a:gd name="connsiteX6028" fmla="*/ 4420318 w 12191948"/>
                <a:gd name="connsiteY6028" fmla="*/ 1356500 h 3134257"/>
                <a:gd name="connsiteX6029" fmla="*/ 4420801 w 12191948"/>
                <a:gd name="connsiteY6029" fmla="*/ 1349476 h 3134257"/>
                <a:gd name="connsiteX6030" fmla="*/ 5663101 w 12191948"/>
                <a:gd name="connsiteY6030" fmla="*/ 1349213 h 3134257"/>
                <a:gd name="connsiteX6031" fmla="*/ 5669632 w 12191948"/>
                <a:gd name="connsiteY6031" fmla="*/ 1354680 h 3134257"/>
                <a:gd name="connsiteX6032" fmla="*/ 5657298 w 12191948"/>
                <a:gd name="connsiteY6032" fmla="*/ 1352335 h 3134257"/>
                <a:gd name="connsiteX6033" fmla="*/ 5901596 w 12191948"/>
                <a:gd name="connsiteY6033" fmla="*/ 1347393 h 3134257"/>
                <a:gd name="connsiteX6034" fmla="*/ 5913206 w 12191948"/>
                <a:gd name="connsiteY6034" fmla="*/ 1348953 h 3134257"/>
                <a:gd name="connsiteX6035" fmla="*/ 5914900 w 12191948"/>
                <a:gd name="connsiteY6035" fmla="*/ 1352335 h 3134257"/>
                <a:gd name="connsiteX6036" fmla="*/ 5903047 w 12191948"/>
                <a:gd name="connsiteY6036" fmla="*/ 1350517 h 3134257"/>
                <a:gd name="connsiteX6037" fmla="*/ 5901596 w 12191948"/>
                <a:gd name="connsiteY6037" fmla="*/ 1347393 h 3134257"/>
                <a:gd name="connsiteX6038" fmla="*/ 5522568 w 12191948"/>
                <a:gd name="connsiteY6038" fmla="*/ 1346872 h 3134257"/>
                <a:gd name="connsiteX6039" fmla="*/ 5535872 w 12191948"/>
                <a:gd name="connsiteY6039" fmla="*/ 1349213 h 3134257"/>
                <a:gd name="connsiteX6040" fmla="*/ 5534423 w 12191948"/>
                <a:gd name="connsiteY6040" fmla="*/ 1351558 h 3134257"/>
                <a:gd name="connsiteX6041" fmla="*/ 5520392 w 12191948"/>
                <a:gd name="connsiteY6041" fmla="*/ 1349213 h 3134257"/>
                <a:gd name="connsiteX6042" fmla="*/ 5522568 w 12191948"/>
                <a:gd name="connsiteY6042" fmla="*/ 1346872 h 3134257"/>
                <a:gd name="connsiteX6043" fmla="*/ 671408 w 12191948"/>
                <a:gd name="connsiteY6043" fmla="*/ 1346352 h 3134257"/>
                <a:gd name="connsiteX6044" fmla="*/ 695596 w 12191948"/>
                <a:gd name="connsiteY6044" fmla="*/ 1354158 h 3134257"/>
                <a:gd name="connsiteX6045" fmla="*/ 680359 w 12191948"/>
                <a:gd name="connsiteY6045" fmla="*/ 1360404 h 3134257"/>
                <a:gd name="connsiteX6046" fmla="*/ 654233 w 12191948"/>
                <a:gd name="connsiteY6046" fmla="*/ 1358844 h 3134257"/>
                <a:gd name="connsiteX6047" fmla="*/ 632224 w 12191948"/>
                <a:gd name="connsiteY6047" fmla="*/ 1346352 h 3134257"/>
                <a:gd name="connsiteX6048" fmla="*/ 6707543 w 12191948"/>
                <a:gd name="connsiteY6048" fmla="*/ 1345570 h 3134257"/>
                <a:gd name="connsiteX6049" fmla="*/ 6710445 w 12191948"/>
                <a:gd name="connsiteY6049" fmla="*/ 1347131 h 3134257"/>
                <a:gd name="connsiteX6050" fmla="*/ 6706817 w 12191948"/>
                <a:gd name="connsiteY6050" fmla="*/ 1347131 h 3134257"/>
                <a:gd name="connsiteX6051" fmla="*/ 2896764 w 12191948"/>
                <a:gd name="connsiteY6051" fmla="*/ 1345277 h 3134257"/>
                <a:gd name="connsiteX6052" fmla="*/ 2918542 w 12191948"/>
                <a:gd name="connsiteY6052" fmla="*/ 1346351 h 3134257"/>
                <a:gd name="connsiteX6053" fmla="*/ 2967584 w 12191948"/>
                <a:gd name="connsiteY6053" fmla="*/ 1357282 h 3134257"/>
                <a:gd name="connsiteX6054" fmla="*/ 2983305 w 12191948"/>
                <a:gd name="connsiteY6054" fmla="*/ 1372376 h 3134257"/>
                <a:gd name="connsiteX6055" fmla="*/ 2955730 w 12191948"/>
                <a:gd name="connsiteY6055" fmla="*/ 1370814 h 3134257"/>
                <a:gd name="connsiteX6056" fmla="*/ 2955730 w 12191948"/>
                <a:gd name="connsiteY6056" fmla="*/ 1370033 h 3134257"/>
                <a:gd name="connsiteX6057" fmla="*/ 2879295 w 12191948"/>
                <a:gd name="connsiteY6057" fmla="*/ 1350253 h 3134257"/>
                <a:gd name="connsiteX6058" fmla="*/ 2896764 w 12191948"/>
                <a:gd name="connsiteY6058" fmla="*/ 1345277 h 3134257"/>
                <a:gd name="connsiteX6059" fmla="*/ 5081863 w 12191948"/>
                <a:gd name="connsiteY6059" fmla="*/ 1339814 h 3134257"/>
                <a:gd name="connsiteX6060" fmla="*/ 5119838 w 12191948"/>
                <a:gd name="connsiteY6060" fmla="*/ 1345311 h 3134257"/>
                <a:gd name="connsiteX6061" fmla="*/ 5131207 w 12191948"/>
                <a:gd name="connsiteY6061" fmla="*/ 1357021 h 3134257"/>
                <a:gd name="connsiteX6062" fmla="*/ 5132657 w 12191948"/>
                <a:gd name="connsiteY6062" fmla="*/ 1385388 h 3134257"/>
                <a:gd name="connsiteX6063" fmla="*/ 5133142 w 12191948"/>
                <a:gd name="connsiteY6063" fmla="*/ 1387470 h 3134257"/>
                <a:gd name="connsiteX6064" fmla="*/ 5098067 w 12191948"/>
                <a:gd name="connsiteY6064" fmla="*/ 1382265 h 3134257"/>
                <a:gd name="connsiteX6065" fmla="*/ 5056949 w 12191948"/>
                <a:gd name="connsiteY6065" fmla="*/ 1351294 h 3134257"/>
                <a:gd name="connsiteX6066" fmla="*/ 5081863 w 12191948"/>
                <a:gd name="connsiteY6066" fmla="*/ 1339814 h 3134257"/>
                <a:gd name="connsiteX6067" fmla="*/ 430736 w 12191948"/>
                <a:gd name="connsiteY6067" fmla="*/ 1338284 h 3134257"/>
                <a:gd name="connsiteX6068" fmla="*/ 448151 w 12191948"/>
                <a:gd name="connsiteY6068" fmla="*/ 1341148 h 3134257"/>
                <a:gd name="connsiteX6069" fmla="*/ 481532 w 12191948"/>
                <a:gd name="connsiteY6069" fmla="*/ 1341148 h 3134257"/>
                <a:gd name="connsiteX6070" fmla="*/ 505720 w 12191948"/>
                <a:gd name="connsiteY6070" fmla="*/ 1354939 h 3134257"/>
                <a:gd name="connsiteX6071" fmla="*/ 481093 w 12191948"/>
                <a:gd name="connsiteY6071" fmla="*/ 1351892 h 3134257"/>
                <a:gd name="connsiteX6072" fmla="*/ 499915 w 12191948"/>
                <a:gd name="connsiteY6072" fmla="*/ 1363009 h 3134257"/>
                <a:gd name="connsiteX6073" fmla="*/ 480806 w 12191948"/>
                <a:gd name="connsiteY6073" fmla="*/ 1377060 h 3134257"/>
                <a:gd name="connsiteX6074" fmla="*/ 467983 w 12191948"/>
                <a:gd name="connsiteY6074" fmla="*/ 1373254 h 3134257"/>
                <a:gd name="connsiteX6075" fmla="*/ 467260 w 12191948"/>
                <a:gd name="connsiteY6075" fmla="*/ 1373678 h 3134257"/>
                <a:gd name="connsiteX6076" fmla="*/ 461940 w 12191948"/>
                <a:gd name="connsiteY6076" fmla="*/ 1373678 h 3134257"/>
                <a:gd name="connsiteX6077" fmla="*/ 437752 w 12191948"/>
                <a:gd name="connsiteY6077" fmla="*/ 1371336 h 3134257"/>
                <a:gd name="connsiteX6078" fmla="*/ 452747 w 12191948"/>
                <a:gd name="connsiteY6078" fmla="*/ 1382786 h 3134257"/>
                <a:gd name="connsiteX6079" fmla="*/ 461696 w 12191948"/>
                <a:gd name="connsiteY6079" fmla="*/ 1394757 h 3134257"/>
                <a:gd name="connsiteX6080" fmla="*/ 438961 w 12191948"/>
                <a:gd name="connsiteY6080" fmla="*/ 1396580 h 3134257"/>
                <a:gd name="connsiteX6081" fmla="*/ 437752 w 12191948"/>
                <a:gd name="connsiteY6081" fmla="*/ 1395539 h 3134257"/>
                <a:gd name="connsiteX6082" fmla="*/ 389132 w 12191948"/>
                <a:gd name="connsiteY6082" fmla="*/ 1383047 h 3134257"/>
                <a:gd name="connsiteX6083" fmla="*/ 408726 w 12191948"/>
                <a:gd name="connsiteY6083" fmla="*/ 1373678 h 3134257"/>
                <a:gd name="connsiteX6084" fmla="*/ 445492 w 12191948"/>
                <a:gd name="connsiteY6084" fmla="*/ 1354158 h 3134257"/>
                <a:gd name="connsiteX6085" fmla="*/ 478015 w 12191948"/>
                <a:gd name="connsiteY6085" fmla="*/ 1351467 h 3134257"/>
                <a:gd name="connsiteX6086" fmla="*/ 449604 w 12191948"/>
                <a:gd name="connsiteY6086" fmla="*/ 1344529 h 3134257"/>
                <a:gd name="connsiteX6087" fmla="*/ 430736 w 12191948"/>
                <a:gd name="connsiteY6087" fmla="*/ 1340884 h 3134257"/>
                <a:gd name="connsiteX6088" fmla="*/ 430736 w 12191948"/>
                <a:gd name="connsiteY6088" fmla="*/ 1338284 h 3134257"/>
                <a:gd name="connsiteX6089" fmla="*/ 4514894 w 12191948"/>
                <a:gd name="connsiteY6089" fmla="*/ 1337502 h 3134257"/>
                <a:gd name="connsiteX6090" fmla="*/ 4535213 w 12191948"/>
                <a:gd name="connsiteY6090" fmla="*/ 1341148 h 3134257"/>
                <a:gd name="connsiteX6091" fmla="*/ 4538115 w 12191948"/>
                <a:gd name="connsiteY6091" fmla="*/ 1347913 h 3134257"/>
                <a:gd name="connsiteX6092" fmla="*/ 4537147 w 12191948"/>
                <a:gd name="connsiteY6092" fmla="*/ 1346612 h 3134257"/>
                <a:gd name="connsiteX6093" fmla="*/ 4518765 w 12191948"/>
                <a:gd name="connsiteY6093" fmla="*/ 1345311 h 3134257"/>
                <a:gd name="connsiteX6094" fmla="*/ 4514894 w 12191948"/>
                <a:gd name="connsiteY6094" fmla="*/ 1337502 h 3134257"/>
                <a:gd name="connsiteX6095" fmla="*/ 5167731 w 12191948"/>
                <a:gd name="connsiteY6095" fmla="*/ 1336202 h 3134257"/>
                <a:gd name="connsiteX6096" fmla="*/ 5225780 w 12191948"/>
                <a:gd name="connsiteY6096" fmla="*/ 1355980 h 3134257"/>
                <a:gd name="connsiteX6097" fmla="*/ 5256985 w 12191948"/>
                <a:gd name="connsiteY6097" fmla="*/ 1378101 h 3134257"/>
                <a:gd name="connsiteX6098" fmla="*/ 5268836 w 12191948"/>
                <a:gd name="connsiteY6098" fmla="*/ 1383047 h 3134257"/>
                <a:gd name="connsiteX6099" fmla="*/ 5257226 w 12191948"/>
                <a:gd name="connsiteY6099" fmla="*/ 1380443 h 3134257"/>
                <a:gd name="connsiteX6100" fmla="*/ 5220701 w 12191948"/>
                <a:gd name="connsiteY6100" fmla="*/ 1372637 h 3134257"/>
                <a:gd name="connsiteX6101" fmla="*/ 5195304 w 12191948"/>
                <a:gd name="connsiteY6101" fmla="*/ 1366650 h 3134257"/>
                <a:gd name="connsiteX6102" fmla="*/ 5149831 w 12191948"/>
                <a:gd name="connsiteY6102" fmla="*/ 1352076 h 3134257"/>
                <a:gd name="connsiteX6103" fmla="*/ 563881 w 12191948"/>
                <a:gd name="connsiteY6103" fmla="*/ 1335953 h 3134257"/>
                <a:gd name="connsiteX6104" fmla="*/ 593523 w 12191948"/>
                <a:gd name="connsiteY6104" fmla="*/ 1339584 h 3134257"/>
                <a:gd name="connsiteX6105" fmla="*/ 578284 w 12191948"/>
                <a:gd name="connsiteY6105" fmla="*/ 1359885 h 3134257"/>
                <a:gd name="connsiteX6106" fmla="*/ 577075 w 12191948"/>
                <a:gd name="connsiteY6106" fmla="*/ 1358844 h 3134257"/>
                <a:gd name="connsiteX6107" fmla="*/ 529423 w 12191948"/>
                <a:gd name="connsiteY6107" fmla="*/ 1353117 h 3134257"/>
                <a:gd name="connsiteX6108" fmla="*/ 563881 w 12191948"/>
                <a:gd name="connsiteY6108" fmla="*/ 1335953 h 3134257"/>
                <a:gd name="connsiteX6109" fmla="*/ 5576268 w 12191948"/>
                <a:gd name="connsiteY6109" fmla="*/ 1335942 h 3134257"/>
                <a:gd name="connsiteX6110" fmla="*/ 5648832 w 12191948"/>
                <a:gd name="connsiteY6110" fmla="*/ 1340107 h 3134257"/>
                <a:gd name="connsiteX6111" fmla="*/ 5649558 w 12191948"/>
                <a:gd name="connsiteY6111" fmla="*/ 1342448 h 3134257"/>
                <a:gd name="connsiteX6112" fmla="*/ 5663101 w 12191948"/>
                <a:gd name="connsiteY6112" fmla="*/ 1347913 h 3134257"/>
                <a:gd name="connsiteX6113" fmla="*/ 5649314 w 12191948"/>
                <a:gd name="connsiteY6113" fmla="*/ 1343229 h 3134257"/>
                <a:gd name="connsiteX6114" fmla="*/ 5616418 w 12191948"/>
                <a:gd name="connsiteY6114" fmla="*/ 1366390 h 3134257"/>
                <a:gd name="connsiteX6115" fmla="*/ 5576268 w 12191948"/>
                <a:gd name="connsiteY6115" fmla="*/ 1335942 h 3134257"/>
                <a:gd name="connsiteX6116" fmla="*/ 2843741 w 12191948"/>
                <a:gd name="connsiteY6116" fmla="*/ 1335680 h 3134257"/>
                <a:gd name="connsiteX6117" fmla="*/ 2867929 w 12191948"/>
                <a:gd name="connsiteY6117" fmla="*/ 1341666 h 3134257"/>
                <a:gd name="connsiteX6118" fmla="*/ 2876878 w 12191948"/>
                <a:gd name="connsiteY6118" fmla="*/ 1350517 h 3134257"/>
                <a:gd name="connsiteX6119" fmla="*/ 2858736 w 12191948"/>
                <a:gd name="connsiteY6119" fmla="*/ 1350517 h 3134257"/>
                <a:gd name="connsiteX6120" fmla="*/ 2858736 w 12191948"/>
                <a:gd name="connsiteY6120" fmla="*/ 1348694 h 3134257"/>
                <a:gd name="connsiteX6121" fmla="*/ 2839144 w 12191948"/>
                <a:gd name="connsiteY6121" fmla="*/ 1339843 h 3134257"/>
                <a:gd name="connsiteX6122" fmla="*/ 2843741 w 12191948"/>
                <a:gd name="connsiteY6122" fmla="*/ 1335680 h 3134257"/>
                <a:gd name="connsiteX6123" fmla="*/ 4372910 w 12191948"/>
                <a:gd name="connsiteY6123" fmla="*/ 1334119 h 3134257"/>
                <a:gd name="connsiteX6124" fmla="*/ 4386696 w 12191948"/>
                <a:gd name="connsiteY6124" fmla="*/ 1337762 h 3134257"/>
                <a:gd name="connsiteX6125" fmla="*/ 4382585 w 12191948"/>
                <a:gd name="connsiteY6125" fmla="*/ 1351035 h 3134257"/>
                <a:gd name="connsiteX6126" fmla="*/ 4379924 w 12191948"/>
                <a:gd name="connsiteY6126" fmla="*/ 1351035 h 3134257"/>
                <a:gd name="connsiteX6127" fmla="*/ 4364928 w 12191948"/>
                <a:gd name="connsiteY6127" fmla="*/ 1346090 h 3134257"/>
                <a:gd name="connsiteX6128" fmla="*/ 4372910 w 12191948"/>
                <a:gd name="connsiteY6128" fmla="*/ 1334119 h 3134257"/>
                <a:gd name="connsiteX6129" fmla="*/ 4816338 w 12191948"/>
                <a:gd name="connsiteY6129" fmla="*/ 1331192 h 3134257"/>
                <a:gd name="connsiteX6130" fmla="*/ 4834418 w 12191948"/>
                <a:gd name="connsiteY6130" fmla="*/ 1332298 h 3134257"/>
                <a:gd name="connsiteX6131" fmla="*/ 4847481 w 12191948"/>
                <a:gd name="connsiteY6131" fmla="*/ 1337502 h 3134257"/>
                <a:gd name="connsiteX6132" fmla="*/ 4847481 w 12191948"/>
                <a:gd name="connsiteY6132" fmla="*/ 1340366 h 3134257"/>
                <a:gd name="connsiteX6133" fmla="*/ 4820873 w 12191948"/>
                <a:gd name="connsiteY6133" fmla="*/ 1342967 h 3134257"/>
                <a:gd name="connsiteX6134" fmla="*/ 4819905 w 12191948"/>
                <a:gd name="connsiteY6134" fmla="*/ 1342448 h 3134257"/>
                <a:gd name="connsiteX6135" fmla="*/ 4811683 w 12191948"/>
                <a:gd name="connsiteY6135" fmla="*/ 1336721 h 3134257"/>
                <a:gd name="connsiteX6136" fmla="*/ 4816338 w 12191948"/>
                <a:gd name="connsiteY6136" fmla="*/ 1331192 h 3134257"/>
                <a:gd name="connsiteX6137" fmla="*/ 6799216 w 12191948"/>
                <a:gd name="connsiteY6137" fmla="*/ 1330476 h 3134257"/>
                <a:gd name="connsiteX6138" fmla="*/ 6823404 w 12191948"/>
                <a:gd name="connsiteY6138" fmla="*/ 1338803 h 3134257"/>
                <a:gd name="connsiteX6139" fmla="*/ 6835679 w 12191948"/>
                <a:gd name="connsiteY6139" fmla="*/ 1344628 h 3134257"/>
                <a:gd name="connsiteX6140" fmla="*/ 6833377 w 12191948"/>
                <a:gd name="connsiteY6140" fmla="*/ 1348921 h 3134257"/>
                <a:gd name="connsiteX6141" fmla="*/ 6833562 w 12191948"/>
                <a:gd name="connsiteY6141" fmla="*/ 1348953 h 3134257"/>
                <a:gd name="connsiteX6142" fmla="*/ 6833080 w 12191948"/>
                <a:gd name="connsiteY6142" fmla="*/ 1349476 h 3134257"/>
                <a:gd name="connsiteX6143" fmla="*/ 6833377 w 12191948"/>
                <a:gd name="connsiteY6143" fmla="*/ 1348921 h 3134257"/>
                <a:gd name="connsiteX6144" fmla="*/ 6808165 w 12191948"/>
                <a:gd name="connsiteY6144" fmla="*/ 1344529 h 3134257"/>
                <a:gd name="connsiteX6145" fmla="*/ 6799216 w 12191948"/>
                <a:gd name="connsiteY6145" fmla="*/ 1330476 h 3134257"/>
                <a:gd name="connsiteX6146" fmla="*/ 4587942 w 12191948"/>
                <a:gd name="connsiteY6146" fmla="*/ 1329697 h 3134257"/>
                <a:gd name="connsiteX6147" fmla="*/ 4590844 w 12191948"/>
                <a:gd name="connsiteY6147" fmla="*/ 1331778 h 3134257"/>
                <a:gd name="connsiteX6148" fmla="*/ 4585039 w 12191948"/>
                <a:gd name="connsiteY6148" fmla="*/ 1329697 h 3134257"/>
                <a:gd name="connsiteX6149" fmla="*/ 5338739 w 12191948"/>
                <a:gd name="connsiteY6149" fmla="*/ 1328392 h 3134257"/>
                <a:gd name="connsiteX6150" fmla="*/ 5378893 w 12191948"/>
                <a:gd name="connsiteY6150" fmla="*/ 1333078 h 3134257"/>
                <a:gd name="connsiteX6151" fmla="*/ 5381551 w 12191948"/>
                <a:gd name="connsiteY6151" fmla="*/ 1336462 h 3134257"/>
                <a:gd name="connsiteX6152" fmla="*/ 5345997 w 12191948"/>
                <a:gd name="connsiteY6152" fmla="*/ 1336462 h 3134257"/>
                <a:gd name="connsiteX6153" fmla="*/ 5345512 w 12191948"/>
                <a:gd name="connsiteY6153" fmla="*/ 1335942 h 3134257"/>
                <a:gd name="connsiteX6154" fmla="*/ 5337048 w 12191948"/>
                <a:gd name="connsiteY6154" fmla="*/ 1330997 h 3134257"/>
                <a:gd name="connsiteX6155" fmla="*/ 5338739 w 12191948"/>
                <a:gd name="connsiteY6155" fmla="*/ 1328392 h 3134257"/>
                <a:gd name="connsiteX6156" fmla="*/ 880634 w 12191948"/>
                <a:gd name="connsiteY6156" fmla="*/ 1326833 h 3134257"/>
                <a:gd name="connsiteX6157" fmla="*/ 885715 w 12191948"/>
                <a:gd name="connsiteY6157" fmla="*/ 1345049 h 3134257"/>
                <a:gd name="connsiteX6158" fmla="*/ 931430 w 12191948"/>
                <a:gd name="connsiteY6158" fmla="*/ 1365349 h 3134257"/>
                <a:gd name="connsiteX6159" fmla="*/ 866606 w 12191948"/>
                <a:gd name="connsiteY6159" fmla="*/ 1358323 h 3134257"/>
                <a:gd name="connsiteX6160" fmla="*/ 834919 w 12191948"/>
                <a:gd name="connsiteY6160" fmla="*/ 1329174 h 3134257"/>
                <a:gd name="connsiteX6161" fmla="*/ 5049450 w 12191948"/>
                <a:gd name="connsiteY6161" fmla="*/ 1326833 h 3134257"/>
                <a:gd name="connsiteX6162" fmla="*/ 5053078 w 12191948"/>
                <a:gd name="connsiteY6162" fmla="*/ 1328656 h 3134257"/>
                <a:gd name="connsiteX6163" fmla="*/ 5053564 w 12191948"/>
                <a:gd name="connsiteY6163" fmla="*/ 1328656 h 3134257"/>
                <a:gd name="connsiteX6164" fmla="*/ 5051870 w 12191948"/>
                <a:gd name="connsiteY6164" fmla="*/ 1329435 h 3134257"/>
                <a:gd name="connsiteX6165" fmla="*/ 5045580 w 12191948"/>
                <a:gd name="connsiteY6165" fmla="*/ 1329435 h 3134257"/>
                <a:gd name="connsiteX6166" fmla="*/ 5510958 w 12191948"/>
                <a:gd name="connsiteY6166" fmla="*/ 1326311 h 3134257"/>
                <a:gd name="connsiteX6167" fmla="*/ 5524262 w 12191948"/>
                <a:gd name="connsiteY6167" fmla="*/ 1329956 h 3134257"/>
                <a:gd name="connsiteX6168" fmla="*/ 5524262 w 12191948"/>
                <a:gd name="connsiteY6168" fmla="*/ 1332819 h 3134257"/>
                <a:gd name="connsiteX6169" fmla="*/ 5511684 w 12191948"/>
                <a:gd name="connsiteY6169" fmla="*/ 1329174 h 3134257"/>
                <a:gd name="connsiteX6170" fmla="*/ 5511684 w 12191948"/>
                <a:gd name="connsiteY6170" fmla="*/ 1329956 h 3134257"/>
                <a:gd name="connsiteX6171" fmla="*/ 5510958 w 12191948"/>
                <a:gd name="connsiteY6171" fmla="*/ 1326311 h 3134257"/>
                <a:gd name="connsiteX6172" fmla="*/ 5461615 w 12191948"/>
                <a:gd name="connsiteY6172" fmla="*/ 1322929 h 3134257"/>
                <a:gd name="connsiteX6173" fmla="*/ 5473469 w 12191948"/>
                <a:gd name="connsiteY6173" fmla="*/ 1325792 h 3134257"/>
                <a:gd name="connsiteX6174" fmla="*/ 5475404 w 12191948"/>
                <a:gd name="connsiteY6174" fmla="*/ 1328915 h 3134257"/>
                <a:gd name="connsiteX6175" fmla="*/ 5461615 w 12191948"/>
                <a:gd name="connsiteY6175" fmla="*/ 1327615 h 3134257"/>
                <a:gd name="connsiteX6176" fmla="*/ 5554740 w 12191948"/>
                <a:gd name="connsiteY6176" fmla="*/ 1322929 h 3134257"/>
                <a:gd name="connsiteX6177" fmla="*/ 5554740 w 12191948"/>
                <a:gd name="connsiteY6177" fmla="*/ 1325792 h 3134257"/>
                <a:gd name="connsiteX6178" fmla="*/ 5548210 w 12191948"/>
                <a:gd name="connsiteY6178" fmla="*/ 1325532 h 3134257"/>
                <a:gd name="connsiteX6179" fmla="*/ 5548210 w 12191948"/>
                <a:gd name="connsiteY6179" fmla="*/ 1322929 h 3134257"/>
                <a:gd name="connsiteX6180" fmla="*/ 5554740 w 12191948"/>
                <a:gd name="connsiteY6180" fmla="*/ 1322929 h 3134257"/>
                <a:gd name="connsiteX6181" fmla="*/ 3574703 w 12191948"/>
                <a:gd name="connsiteY6181" fmla="*/ 1321627 h 3134257"/>
                <a:gd name="connsiteX6182" fmla="*/ 3624532 w 12191948"/>
                <a:gd name="connsiteY6182" fmla="*/ 1327352 h 3134257"/>
                <a:gd name="connsiteX6183" fmla="*/ 3676052 w 12191948"/>
                <a:gd name="connsiteY6183" fmla="*/ 1349735 h 3134257"/>
                <a:gd name="connsiteX6184" fmla="*/ 3678865 w 12191948"/>
                <a:gd name="connsiteY6184" fmla="*/ 1358564 h 3134257"/>
                <a:gd name="connsiteX6185" fmla="*/ 3679681 w 12191948"/>
                <a:gd name="connsiteY6185" fmla="*/ 1358844 h 3134257"/>
                <a:gd name="connsiteX6186" fmla="*/ 3678954 w 12191948"/>
                <a:gd name="connsiteY6186" fmla="*/ 1358844 h 3134257"/>
                <a:gd name="connsiteX6187" fmla="*/ 3678865 w 12191948"/>
                <a:gd name="connsiteY6187" fmla="*/ 1358564 h 3134257"/>
                <a:gd name="connsiteX6188" fmla="*/ 3634207 w 12191948"/>
                <a:gd name="connsiteY6188" fmla="*/ 1343229 h 3134257"/>
                <a:gd name="connsiteX6189" fmla="*/ 3574703 w 12191948"/>
                <a:gd name="connsiteY6189" fmla="*/ 1321627 h 3134257"/>
                <a:gd name="connsiteX6190" fmla="*/ 4694612 w 12191948"/>
                <a:gd name="connsiteY6190" fmla="*/ 1320587 h 3134257"/>
                <a:gd name="connsiteX6191" fmla="*/ 4705979 w 12191948"/>
                <a:gd name="connsiteY6191" fmla="*/ 1325270 h 3134257"/>
                <a:gd name="connsiteX6192" fmla="*/ 4702835 w 12191948"/>
                <a:gd name="connsiteY6192" fmla="*/ 1342707 h 3134257"/>
                <a:gd name="connsiteX6193" fmla="*/ 4669213 w 12191948"/>
                <a:gd name="connsiteY6193" fmla="*/ 1340884 h 3134257"/>
                <a:gd name="connsiteX6194" fmla="*/ 4668731 w 12191948"/>
                <a:gd name="connsiteY6194" fmla="*/ 1340366 h 3134257"/>
                <a:gd name="connsiteX6195" fmla="*/ 4670424 w 12191948"/>
                <a:gd name="connsiteY6195" fmla="*/ 1320587 h 3134257"/>
                <a:gd name="connsiteX6196" fmla="*/ 4694612 w 12191948"/>
                <a:gd name="connsiteY6196" fmla="*/ 1320587 h 3134257"/>
                <a:gd name="connsiteX6197" fmla="*/ 10808390 w 12191948"/>
                <a:gd name="connsiteY6197" fmla="*/ 1320587 h 3134257"/>
                <a:gd name="connsiteX6198" fmla="*/ 10887727 w 12191948"/>
                <a:gd name="connsiteY6198" fmla="*/ 1333860 h 3134257"/>
                <a:gd name="connsiteX6199" fmla="*/ 10931022 w 12191948"/>
                <a:gd name="connsiteY6199" fmla="*/ 1348953 h 3134257"/>
                <a:gd name="connsiteX6200" fmla="*/ 10994155 w 12191948"/>
                <a:gd name="connsiteY6200" fmla="*/ 1357282 h 3134257"/>
                <a:gd name="connsiteX6201" fmla="*/ 11022213 w 12191948"/>
                <a:gd name="connsiteY6201" fmla="*/ 1346352 h 3134257"/>
                <a:gd name="connsiteX6202" fmla="*/ 11182822 w 12191948"/>
                <a:gd name="connsiteY6202" fmla="*/ 1398402 h 3134257"/>
                <a:gd name="connsiteX6203" fmla="*/ 11186448 w 12191948"/>
                <a:gd name="connsiteY6203" fmla="*/ 1419482 h 3134257"/>
                <a:gd name="connsiteX6204" fmla="*/ 11171935 w 12191948"/>
                <a:gd name="connsiteY6204" fmla="*/ 1431192 h 3134257"/>
                <a:gd name="connsiteX6205" fmla="*/ 11249337 w 12191948"/>
                <a:gd name="connsiteY6205" fmla="*/ 1445506 h 3134257"/>
                <a:gd name="connsiteX6206" fmla="*/ 11319242 w 12191948"/>
                <a:gd name="connsiteY6206" fmla="*/ 1451753 h 3134257"/>
                <a:gd name="connsiteX6207" fmla="*/ 11334479 w 12191948"/>
                <a:gd name="connsiteY6207" fmla="*/ 1455916 h 3134257"/>
                <a:gd name="connsiteX6208" fmla="*/ 11343913 w 12191948"/>
                <a:gd name="connsiteY6208" fmla="*/ 1468149 h 3134257"/>
                <a:gd name="connsiteX6209" fmla="*/ 11328191 w 12191948"/>
                <a:gd name="connsiteY6209" fmla="*/ 1471271 h 3134257"/>
                <a:gd name="connsiteX6210" fmla="*/ 11208945 w 12191948"/>
                <a:gd name="connsiteY6210" fmla="*/ 1454353 h 3134257"/>
                <a:gd name="connsiteX6211" fmla="*/ 11188868 w 12191948"/>
                <a:gd name="connsiteY6211" fmla="*/ 1451230 h 3134257"/>
                <a:gd name="connsiteX6212" fmla="*/ 11163227 w 12191948"/>
                <a:gd name="connsiteY6212" fmla="*/ 1449410 h 3134257"/>
                <a:gd name="connsiteX6213" fmla="*/ 11141701 w 12191948"/>
                <a:gd name="connsiteY6213" fmla="*/ 1436137 h 3134257"/>
                <a:gd name="connsiteX6214" fmla="*/ 11121868 w 12191948"/>
                <a:gd name="connsiteY6214" fmla="*/ 1420000 h 3134257"/>
                <a:gd name="connsiteX6215" fmla="*/ 11059220 w 12191948"/>
                <a:gd name="connsiteY6215" fmla="*/ 1390594 h 3134257"/>
                <a:gd name="connsiteX6216" fmla="*/ 11021245 w 12191948"/>
                <a:gd name="connsiteY6216" fmla="*/ 1372637 h 3134257"/>
                <a:gd name="connsiteX6217" fmla="*/ 11007456 w 12191948"/>
                <a:gd name="connsiteY6217" fmla="*/ 1370295 h 3134257"/>
                <a:gd name="connsiteX6218" fmla="*/ 11007456 w 12191948"/>
                <a:gd name="connsiteY6218" fmla="*/ 1377320 h 3134257"/>
                <a:gd name="connsiteX6219" fmla="*/ 11030194 w 12191948"/>
                <a:gd name="connsiteY6219" fmla="*/ 1403345 h 3134257"/>
                <a:gd name="connsiteX6220" fmla="*/ 11078571 w 12191948"/>
                <a:gd name="connsiteY6220" fmla="*/ 1425206 h 3134257"/>
                <a:gd name="connsiteX6221" fmla="*/ 10907801 w 12191948"/>
                <a:gd name="connsiteY6221" fmla="*/ 1373155 h 3134257"/>
                <a:gd name="connsiteX6222" fmla="*/ 10909495 w 12191948"/>
                <a:gd name="connsiteY6222" fmla="*/ 1389292 h 3134257"/>
                <a:gd name="connsiteX6223" fmla="*/ 10909495 w 12191948"/>
                <a:gd name="connsiteY6223" fmla="*/ 1398661 h 3134257"/>
                <a:gd name="connsiteX6224" fmla="*/ 10961983 w 12191948"/>
                <a:gd name="connsiteY6224" fmla="*/ 1424686 h 3134257"/>
                <a:gd name="connsiteX6225" fmla="*/ 10934892 w 12191948"/>
                <a:gd name="connsiteY6225" fmla="*/ 1433796 h 3134257"/>
                <a:gd name="connsiteX6226" fmla="*/ 10964403 w 12191948"/>
                <a:gd name="connsiteY6226" fmla="*/ 1472050 h 3134257"/>
                <a:gd name="connsiteX6227" fmla="*/ 10870553 w 12191948"/>
                <a:gd name="connsiteY6227" fmla="*/ 1438219 h 3134257"/>
                <a:gd name="connsiteX6228" fmla="*/ 10837172 w 12191948"/>
                <a:gd name="connsiteY6228" fmla="*/ 1431714 h 3134257"/>
                <a:gd name="connsiteX6229" fmla="*/ 10798956 w 12191948"/>
                <a:gd name="connsiteY6229" fmla="*/ 1436657 h 3134257"/>
                <a:gd name="connsiteX6230" fmla="*/ 10859669 w 12191948"/>
                <a:gd name="connsiteY6230" fmla="*/ 1467108 h 3134257"/>
                <a:gd name="connsiteX6231" fmla="*/ 10863054 w 12191948"/>
                <a:gd name="connsiteY6231" fmla="*/ 1484022 h 3134257"/>
                <a:gd name="connsiteX6232" fmla="*/ 10930781 w 12191948"/>
                <a:gd name="connsiteY6232" fmla="*/ 1516813 h 3134257"/>
                <a:gd name="connsiteX6233" fmla="*/ 10851929 w 12191948"/>
                <a:gd name="connsiteY6233" fmla="*/ 1498597 h 3134257"/>
                <a:gd name="connsiteX6234" fmla="*/ 10792666 w 12191948"/>
                <a:gd name="connsiteY6234" fmla="*/ 1458257 h 3134257"/>
                <a:gd name="connsiteX6235" fmla="*/ 10768478 w 12191948"/>
                <a:gd name="connsiteY6235" fmla="*/ 1445247 h 3134257"/>
                <a:gd name="connsiteX6236" fmla="*/ 10756385 w 12191948"/>
                <a:gd name="connsiteY6236" fmla="*/ 1419222 h 3134257"/>
                <a:gd name="connsiteX6237" fmla="*/ 10695190 w 12191948"/>
                <a:gd name="connsiteY6237" fmla="*/ 1398661 h 3134257"/>
                <a:gd name="connsiteX6238" fmla="*/ 10677775 w 12191948"/>
                <a:gd name="connsiteY6238" fmla="*/ 1360404 h 3134257"/>
                <a:gd name="connsiteX6239" fmla="*/ 10679466 w 12191948"/>
                <a:gd name="connsiteY6239" fmla="*/ 1359104 h 3134257"/>
                <a:gd name="connsiteX6240" fmla="*/ 10682127 w 12191948"/>
                <a:gd name="connsiteY6240" fmla="*/ 1354680 h 3134257"/>
                <a:gd name="connsiteX6241" fmla="*/ 10720346 w 12191948"/>
                <a:gd name="connsiteY6241" fmla="*/ 1350253 h 3134257"/>
                <a:gd name="connsiteX6242" fmla="*/ 10737761 w 12191948"/>
                <a:gd name="connsiteY6242" fmla="*/ 1368213 h 3134257"/>
                <a:gd name="connsiteX6243" fmla="*/ 10748645 w 12191948"/>
                <a:gd name="connsiteY6243" fmla="*/ 1378361 h 3134257"/>
                <a:gd name="connsiteX6244" fmla="*/ 10800165 w 12191948"/>
                <a:gd name="connsiteY6244" fmla="*/ 1409590 h 3134257"/>
                <a:gd name="connsiteX6245" fmla="*/ 10866442 w 12191948"/>
                <a:gd name="connsiteY6245" fmla="*/ 1412976 h 3134257"/>
                <a:gd name="connsiteX6246" fmla="*/ 10843704 w 12191948"/>
                <a:gd name="connsiteY6246" fmla="*/ 1406990 h 3134257"/>
                <a:gd name="connsiteX6247" fmla="*/ 10816613 w 12191948"/>
                <a:gd name="connsiteY6247" fmla="*/ 1380964 h 3134257"/>
                <a:gd name="connsiteX6248" fmla="*/ 10818065 w 12191948"/>
                <a:gd name="connsiteY6248" fmla="*/ 1374459 h 3134257"/>
                <a:gd name="connsiteX6249" fmla="*/ 10757111 w 12191948"/>
                <a:gd name="connsiteY6249" fmla="*/ 1350776 h 3134257"/>
                <a:gd name="connsiteX6250" fmla="*/ 10745743 w 12191948"/>
                <a:gd name="connsiteY6250" fmla="*/ 1337762 h 3134257"/>
                <a:gd name="connsiteX6251" fmla="*/ 10769931 w 12191948"/>
                <a:gd name="connsiteY6251" fmla="*/ 1335680 h 3134257"/>
                <a:gd name="connsiteX6252" fmla="*/ 10821692 w 12191948"/>
                <a:gd name="connsiteY6252" fmla="*/ 1345049 h 3134257"/>
                <a:gd name="connsiteX6253" fmla="*/ 10868133 w 12191948"/>
                <a:gd name="connsiteY6253" fmla="*/ 1347131 h 3134257"/>
                <a:gd name="connsiteX6254" fmla="*/ 10860878 w 12191948"/>
                <a:gd name="connsiteY6254" fmla="*/ 1338543 h 3134257"/>
                <a:gd name="connsiteX6255" fmla="*/ 10841527 w 12191948"/>
                <a:gd name="connsiteY6255" fmla="*/ 1333078 h 3134257"/>
                <a:gd name="connsiteX6256" fmla="*/ 10808390 w 12191948"/>
                <a:gd name="connsiteY6256" fmla="*/ 1320587 h 3134257"/>
                <a:gd name="connsiteX6257" fmla="*/ 4274464 w 12191948"/>
                <a:gd name="connsiteY6257" fmla="*/ 1317205 h 3134257"/>
                <a:gd name="connsiteX6258" fmla="*/ 4285348 w 12191948"/>
                <a:gd name="connsiteY6258" fmla="*/ 1331516 h 3134257"/>
                <a:gd name="connsiteX6259" fmla="*/ 4266000 w 12191948"/>
                <a:gd name="connsiteY6259" fmla="*/ 1333598 h 3134257"/>
                <a:gd name="connsiteX6260" fmla="*/ 4256566 w 12191948"/>
                <a:gd name="connsiteY6260" fmla="*/ 1320587 h 3134257"/>
                <a:gd name="connsiteX6261" fmla="*/ 4259710 w 12191948"/>
                <a:gd name="connsiteY6261" fmla="*/ 1320065 h 3134257"/>
                <a:gd name="connsiteX6262" fmla="*/ 4257775 w 12191948"/>
                <a:gd name="connsiteY6262" fmla="*/ 1320065 h 3134257"/>
                <a:gd name="connsiteX6263" fmla="*/ 4274464 w 12191948"/>
                <a:gd name="connsiteY6263" fmla="*/ 1317205 h 3134257"/>
                <a:gd name="connsiteX6264" fmla="*/ 254206 w 12191948"/>
                <a:gd name="connsiteY6264" fmla="*/ 1315015 h 3134257"/>
                <a:gd name="connsiteX6265" fmla="*/ 320170 w 12191948"/>
                <a:gd name="connsiteY6265" fmla="*/ 1322326 h 3134257"/>
                <a:gd name="connsiteX6266" fmla="*/ 319714 w 12191948"/>
                <a:gd name="connsiteY6266" fmla="*/ 1322147 h 3134257"/>
                <a:gd name="connsiteX6267" fmla="*/ 320923 w 12191948"/>
                <a:gd name="connsiteY6267" fmla="*/ 1322409 h 3134257"/>
                <a:gd name="connsiteX6268" fmla="*/ 320170 w 12191948"/>
                <a:gd name="connsiteY6268" fmla="*/ 1322326 h 3134257"/>
                <a:gd name="connsiteX6269" fmla="*/ 336374 w 12191948"/>
                <a:gd name="connsiteY6269" fmla="*/ 1328686 h 3134257"/>
                <a:gd name="connsiteX6270" fmla="*/ 340515 w 12191948"/>
                <a:gd name="connsiteY6270" fmla="*/ 1337762 h 3134257"/>
                <a:gd name="connsiteX6271" fmla="*/ 358898 w 12191948"/>
                <a:gd name="connsiteY6271" fmla="*/ 1352076 h 3134257"/>
                <a:gd name="connsiteX6272" fmla="*/ 321164 w 12191948"/>
                <a:gd name="connsiteY6272" fmla="*/ 1333860 h 3134257"/>
                <a:gd name="connsiteX6273" fmla="*/ 211352 w 12191948"/>
                <a:gd name="connsiteY6273" fmla="*/ 1348953 h 3134257"/>
                <a:gd name="connsiteX6274" fmla="*/ 193936 w 12191948"/>
                <a:gd name="connsiteY6274" fmla="*/ 1348953 h 3134257"/>
                <a:gd name="connsiteX6275" fmla="*/ 187887 w 12191948"/>
                <a:gd name="connsiteY6275" fmla="*/ 1325792 h 3134257"/>
                <a:gd name="connsiteX6276" fmla="*/ 254206 w 12191948"/>
                <a:gd name="connsiteY6276" fmla="*/ 1315015 h 3134257"/>
                <a:gd name="connsiteX6277" fmla="*/ 2445604 w 12191948"/>
                <a:gd name="connsiteY6277" fmla="*/ 1314860 h 3134257"/>
                <a:gd name="connsiteX6278" fmla="*/ 2460599 w 12191948"/>
                <a:gd name="connsiteY6278" fmla="*/ 1319287 h 3134257"/>
                <a:gd name="connsiteX6279" fmla="*/ 2450200 w 12191948"/>
                <a:gd name="connsiteY6279" fmla="*/ 1323711 h 3134257"/>
                <a:gd name="connsiteX6280" fmla="*/ 2450683 w 12191948"/>
                <a:gd name="connsiteY6280" fmla="*/ 1324491 h 3134257"/>
                <a:gd name="connsiteX6281" fmla="*/ 2438349 w 12191948"/>
                <a:gd name="connsiteY6281" fmla="*/ 1319805 h 3134257"/>
                <a:gd name="connsiteX6282" fmla="*/ 2445604 w 12191948"/>
                <a:gd name="connsiteY6282" fmla="*/ 1314860 h 3134257"/>
                <a:gd name="connsiteX6283" fmla="*/ 6764385 w 12191948"/>
                <a:gd name="connsiteY6283" fmla="*/ 1314860 h 3134257"/>
                <a:gd name="connsiteX6284" fmla="*/ 6782283 w 12191948"/>
                <a:gd name="connsiteY6284" fmla="*/ 1317723 h 3134257"/>
                <a:gd name="connsiteX6285" fmla="*/ 6782768 w 12191948"/>
                <a:gd name="connsiteY6285" fmla="*/ 1316682 h 3134257"/>
                <a:gd name="connsiteX6286" fmla="*/ 6783977 w 12191948"/>
                <a:gd name="connsiteY6286" fmla="*/ 1321888 h 3134257"/>
                <a:gd name="connsiteX6287" fmla="*/ 6764385 w 12191948"/>
                <a:gd name="connsiteY6287" fmla="*/ 1317464 h 3134257"/>
                <a:gd name="connsiteX6288" fmla="*/ 6764385 w 12191948"/>
                <a:gd name="connsiteY6288" fmla="*/ 1314860 h 3134257"/>
                <a:gd name="connsiteX6289" fmla="*/ 6717944 w 12191948"/>
                <a:gd name="connsiteY6289" fmla="*/ 1313040 h 3134257"/>
                <a:gd name="connsiteX6290" fmla="*/ 6723750 w 12191948"/>
                <a:gd name="connsiteY6290" fmla="*/ 1314081 h 3134257"/>
                <a:gd name="connsiteX6291" fmla="*/ 6718427 w 12191948"/>
                <a:gd name="connsiteY6291" fmla="*/ 1317205 h 3134257"/>
                <a:gd name="connsiteX6292" fmla="*/ 6708025 w 12191948"/>
                <a:gd name="connsiteY6292" fmla="*/ 1313300 h 3134257"/>
                <a:gd name="connsiteX6293" fmla="*/ 6717459 w 12191948"/>
                <a:gd name="connsiteY6293" fmla="*/ 1313300 h 3134257"/>
                <a:gd name="connsiteX6294" fmla="*/ 5276576 w 12191948"/>
                <a:gd name="connsiteY6294" fmla="*/ 1310696 h 3134257"/>
                <a:gd name="connsiteX6295" fmla="*/ 5276576 w 12191948"/>
                <a:gd name="connsiteY6295" fmla="*/ 1313560 h 3134257"/>
                <a:gd name="connsiteX6296" fmla="*/ 5277059 w 12191948"/>
                <a:gd name="connsiteY6296" fmla="*/ 1315641 h 3134257"/>
                <a:gd name="connsiteX6297" fmla="*/ 5270286 w 12191948"/>
                <a:gd name="connsiteY6297" fmla="*/ 1313300 h 3134257"/>
                <a:gd name="connsiteX6298" fmla="*/ 5270286 w 12191948"/>
                <a:gd name="connsiteY6298" fmla="*/ 1310696 h 3134257"/>
                <a:gd name="connsiteX6299" fmla="*/ 48808 w 12191948"/>
                <a:gd name="connsiteY6299" fmla="*/ 1309655 h 3134257"/>
                <a:gd name="connsiteX6300" fmla="*/ 62353 w 12191948"/>
                <a:gd name="connsiteY6300" fmla="*/ 1313819 h 3134257"/>
                <a:gd name="connsiteX6301" fmla="*/ 62353 w 12191948"/>
                <a:gd name="connsiteY6301" fmla="*/ 1313040 h 3134257"/>
                <a:gd name="connsiteX6302" fmla="*/ 65497 w 12191948"/>
                <a:gd name="connsiteY6302" fmla="*/ 1319805 h 3134257"/>
                <a:gd name="connsiteX6303" fmla="*/ 9139 w 12191948"/>
                <a:gd name="connsiteY6303" fmla="*/ 1321106 h 3134257"/>
                <a:gd name="connsiteX6304" fmla="*/ 29699 w 12191948"/>
                <a:gd name="connsiteY6304" fmla="*/ 1309655 h 3134257"/>
                <a:gd name="connsiteX6305" fmla="*/ 48808 w 12191948"/>
                <a:gd name="connsiteY6305" fmla="*/ 1309655 h 3134257"/>
                <a:gd name="connsiteX6306" fmla="*/ 5675196 w 12191948"/>
                <a:gd name="connsiteY6306" fmla="*/ 1308615 h 3134257"/>
                <a:gd name="connsiteX6307" fmla="*/ 5704221 w 12191948"/>
                <a:gd name="connsiteY6307" fmla="*/ 1319546 h 3134257"/>
                <a:gd name="connsiteX6308" fmla="*/ 5699869 w 12191948"/>
                <a:gd name="connsiteY6308" fmla="*/ 1323970 h 3134257"/>
                <a:gd name="connsiteX6309" fmla="*/ 5669391 w 12191948"/>
                <a:gd name="connsiteY6309" fmla="*/ 1314860 h 3134257"/>
                <a:gd name="connsiteX6310" fmla="*/ 5675196 w 12191948"/>
                <a:gd name="connsiteY6310" fmla="*/ 1308615 h 3134257"/>
                <a:gd name="connsiteX6311" fmla="*/ 6689160 w 12191948"/>
                <a:gd name="connsiteY6311" fmla="*/ 1308615 h 3134257"/>
                <a:gd name="connsiteX6312" fmla="*/ 6702223 w 12191948"/>
                <a:gd name="connsiteY6312" fmla="*/ 1313560 h 3134257"/>
                <a:gd name="connsiteX6313" fmla="*/ 6689160 w 12191948"/>
                <a:gd name="connsiteY6313" fmla="*/ 1311737 h 3134257"/>
                <a:gd name="connsiteX6314" fmla="*/ 4784348 w 12191948"/>
                <a:gd name="connsiteY6314" fmla="*/ 1307574 h 3134257"/>
                <a:gd name="connsiteX6315" fmla="*/ 4809748 w 12191948"/>
                <a:gd name="connsiteY6315" fmla="*/ 1310958 h 3134257"/>
                <a:gd name="connsiteX6316" fmla="*/ 4814101 w 12191948"/>
                <a:gd name="connsiteY6316" fmla="*/ 1322147 h 3134257"/>
                <a:gd name="connsiteX6317" fmla="*/ 4813133 w 12191948"/>
                <a:gd name="connsiteY6317" fmla="*/ 1320587 h 3134257"/>
                <a:gd name="connsiteX6318" fmla="*/ 4794509 w 12191948"/>
                <a:gd name="connsiteY6318" fmla="*/ 1321627 h 3134257"/>
                <a:gd name="connsiteX6319" fmla="*/ 4784348 w 12191948"/>
                <a:gd name="connsiteY6319" fmla="*/ 1307574 h 3134257"/>
                <a:gd name="connsiteX6320" fmla="*/ 4991642 w 12191948"/>
                <a:gd name="connsiteY6320" fmla="*/ 1306533 h 3134257"/>
                <a:gd name="connsiteX6321" fmla="*/ 5018006 w 12191948"/>
                <a:gd name="connsiteY6321" fmla="*/ 1314601 h 3134257"/>
                <a:gd name="connsiteX6322" fmla="*/ 5022904 w 12191948"/>
                <a:gd name="connsiteY6322" fmla="*/ 1322441 h 3134257"/>
                <a:gd name="connsiteX6323" fmla="*/ 5008637 w 12191948"/>
                <a:gd name="connsiteY6323" fmla="*/ 1328108 h 3134257"/>
                <a:gd name="connsiteX6324" fmla="*/ 5009057 w 12191948"/>
                <a:gd name="connsiteY6324" fmla="*/ 1328133 h 3134257"/>
                <a:gd name="connsiteX6325" fmla="*/ 5008572 w 12191948"/>
                <a:gd name="connsiteY6325" fmla="*/ 1328133 h 3134257"/>
                <a:gd name="connsiteX6326" fmla="*/ 5008637 w 12191948"/>
                <a:gd name="connsiteY6326" fmla="*/ 1328108 h 3134257"/>
                <a:gd name="connsiteX6327" fmla="*/ 4983417 w 12191948"/>
                <a:gd name="connsiteY6327" fmla="*/ 1326574 h 3134257"/>
                <a:gd name="connsiteX6328" fmla="*/ 4974709 w 12191948"/>
                <a:gd name="connsiteY6328" fmla="*/ 1317464 h 3134257"/>
                <a:gd name="connsiteX6329" fmla="*/ 4991642 w 12191948"/>
                <a:gd name="connsiteY6329" fmla="*/ 1306533 h 3134257"/>
                <a:gd name="connsiteX6330" fmla="*/ 3784444 w 12191948"/>
                <a:gd name="connsiteY6330" fmla="*/ 1304582 h 3134257"/>
                <a:gd name="connsiteX6331" fmla="*/ 3826501 w 12191948"/>
                <a:gd name="connsiteY6331" fmla="*/ 1316164 h 3134257"/>
                <a:gd name="connsiteX6332" fmla="*/ 3796266 w 12191948"/>
                <a:gd name="connsiteY6332" fmla="*/ 1323450 h 3134257"/>
                <a:gd name="connsiteX6333" fmla="*/ 3769416 w 12191948"/>
                <a:gd name="connsiteY6333" fmla="*/ 1316423 h 3134257"/>
                <a:gd name="connsiteX6334" fmla="*/ 3770143 w 12191948"/>
                <a:gd name="connsiteY6334" fmla="*/ 1315641 h 3134257"/>
                <a:gd name="connsiteX6335" fmla="*/ 3784444 w 12191948"/>
                <a:gd name="connsiteY6335" fmla="*/ 1304582 h 3134257"/>
                <a:gd name="connsiteX6336" fmla="*/ 5809440 w 12191948"/>
                <a:gd name="connsiteY6336" fmla="*/ 1302368 h 3134257"/>
                <a:gd name="connsiteX6337" fmla="*/ 5825644 w 12191948"/>
                <a:gd name="connsiteY6337" fmla="*/ 1308095 h 3134257"/>
                <a:gd name="connsiteX6338" fmla="*/ 5812343 w 12191948"/>
                <a:gd name="connsiteY6338" fmla="*/ 1310696 h 3134257"/>
                <a:gd name="connsiteX6339" fmla="*/ 5774609 w 12191948"/>
                <a:gd name="connsiteY6339" fmla="*/ 1302368 h 3134257"/>
                <a:gd name="connsiteX6340" fmla="*/ 5808473 w 12191948"/>
                <a:gd name="connsiteY6340" fmla="*/ 1302368 h 3134257"/>
                <a:gd name="connsiteX6341" fmla="*/ 5144752 w 12191948"/>
                <a:gd name="connsiteY6341" fmla="*/ 1300809 h 3134257"/>
                <a:gd name="connsiteX6342" fmla="*/ 5162650 w 12191948"/>
                <a:gd name="connsiteY6342" fmla="*/ 1304450 h 3134257"/>
                <a:gd name="connsiteX6343" fmla="*/ 5163135 w 12191948"/>
                <a:gd name="connsiteY6343" fmla="*/ 1304450 h 3134257"/>
                <a:gd name="connsiteX6344" fmla="*/ 5171116 w 12191948"/>
                <a:gd name="connsiteY6344" fmla="*/ 1315901 h 3134257"/>
                <a:gd name="connsiteX6345" fmla="*/ 5140156 w 12191948"/>
                <a:gd name="connsiteY6345" fmla="*/ 1307054 h 3134257"/>
                <a:gd name="connsiteX6346" fmla="*/ 5144752 w 12191948"/>
                <a:gd name="connsiteY6346" fmla="*/ 1300809 h 3134257"/>
                <a:gd name="connsiteX6347" fmla="*/ 6063899 w 12191948"/>
                <a:gd name="connsiteY6347" fmla="*/ 1297945 h 3134257"/>
                <a:gd name="connsiteX6348" fmla="*/ 6066560 w 12191948"/>
                <a:gd name="connsiteY6348" fmla="*/ 1300548 h 3134257"/>
                <a:gd name="connsiteX6349" fmla="*/ 6060996 w 12191948"/>
                <a:gd name="connsiteY6349" fmla="*/ 1297945 h 3134257"/>
                <a:gd name="connsiteX6350" fmla="*/ 4718316 w 12191948"/>
                <a:gd name="connsiteY6350" fmla="*/ 1296903 h 3134257"/>
                <a:gd name="connsiteX6351" fmla="*/ 4739601 w 12191948"/>
                <a:gd name="connsiteY6351" fmla="*/ 1299766 h 3134257"/>
                <a:gd name="connsiteX6352" fmla="*/ 4751211 w 12191948"/>
                <a:gd name="connsiteY6352" fmla="*/ 1304972 h 3134257"/>
                <a:gd name="connsiteX6353" fmla="*/ 4751211 w 12191948"/>
                <a:gd name="connsiteY6353" fmla="*/ 1313040 h 3134257"/>
                <a:gd name="connsiteX6354" fmla="*/ 4728958 w 12191948"/>
                <a:gd name="connsiteY6354" fmla="*/ 1311737 h 3134257"/>
                <a:gd name="connsiteX6355" fmla="*/ 4727023 w 12191948"/>
                <a:gd name="connsiteY6355" fmla="*/ 1311737 h 3134257"/>
                <a:gd name="connsiteX6356" fmla="*/ 4710817 w 12191948"/>
                <a:gd name="connsiteY6356" fmla="*/ 1303409 h 3134257"/>
                <a:gd name="connsiteX6357" fmla="*/ 4718316 w 12191948"/>
                <a:gd name="connsiteY6357" fmla="*/ 1296903 h 3134257"/>
                <a:gd name="connsiteX6358" fmla="*/ 5515072 w 12191948"/>
                <a:gd name="connsiteY6358" fmla="*/ 1294562 h 3134257"/>
                <a:gd name="connsiteX6359" fmla="*/ 5553529 w 12191948"/>
                <a:gd name="connsiteY6359" fmla="*/ 1300286 h 3134257"/>
                <a:gd name="connsiteX6360" fmla="*/ 5553529 w 12191948"/>
                <a:gd name="connsiteY6360" fmla="*/ 1301068 h 3134257"/>
                <a:gd name="connsiteX6361" fmla="*/ 5569736 w 12191948"/>
                <a:gd name="connsiteY6361" fmla="*/ 1312778 h 3134257"/>
                <a:gd name="connsiteX6362" fmla="*/ 5554740 w 12191948"/>
                <a:gd name="connsiteY6362" fmla="*/ 1312778 h 3134257"/>
                <a:gd name="connsiteX6363" fmla="*/ 5515072 w 12191948"/>
                <a:gd name="connsiteY6363" fmla="*/ 1294562 h 3134257"/>
                <a:gd name="connsiteX6364" fmla="*/ 6720847 w 12191948"/>
                <a:gd name="connsiteY6364" fmla="*/ 1291958 h 3134257"/>
                <a:gd name="connsiteX6365" fmla="*/ 6726652 w 12191948"/>
                <a:gd name="connsiteY6365" fmla="*/ 1298204 h 3134257"/>
                <a:gd name="connsiteX6366" fmla="*/ 6713589 w 12191948"/>
                <a:gd name="connsiteY6366" fmla="*/ 1298204 h 3134257"/>
                <a:gd name="connsiteX6367" fmla="*/ 6706575 w 12191948"/>
                <a:gd name="connsiteY6367" fmla="*/ 1291958 h 3134257"/>
                <a:gd name="connsiteX6368" fmla="*/ 6623610 w 12191948"/>
                <a:gd name="connsiteY6368" fmla="*/ 1288576 h 3134257"/>
                <a:gd name="connsiteX6369" fmla="*/ 6637881 w 12191948"/>
                <a:gd name="connsiteY6369" fmla="*/ 1290138 h 3134257"/>
                <a:gd name="connsiteX6370" fmla="*/ 6640058 w 12191948"/>
                <a:gd name="connsiteY6370" fmla="*/ 1298986 h 3134257"/>
                <a:gd name="connsiteX6371" fmla="*/ 6628932 w 12191948"/>
                <a:gd name="connsiteY6371" fmla="*/ 1298986 h 3134257"/>
                <a:gd name="connsiteX6372" fmla="*/ 6629415 w 12191948"/>
                <a:gd name="connsiteY6372" fmla="*/ 1297945 h 3134257"/>
                <a:gd name="connsiteX6373" fmla="*/ 6623610 w 12191948"/>
                <a:gd name="connsiteY6373" fmla="*/ 1288576 h 3134257"/>
                <a:gd name="connsiteX6374" fmla="*/ 4169247 w 12191948"/>
                <a:gd name="connsiteY6374" fmla="*/ 1286494 h 3134257"/>
                <a:gd name="connsiteX6375" fmla="*/ 4175050 w 12191948"/>
                <a:gd name="connsiteY6375" fmla="*/ 1286754 h 3134257"/>
                <a:gd name="connsiteX6376" fmla="*/ 4172874 w 12191948"/>
                <a:gd name="connsiteY6376" fmla="*/ 1288835 h 3134257"/>
                <a:gd name="connsiteX6377" fmla="*/ 3886125 w 12191948"/>
                <a:gd name="connsiteY6377" fmla="*/ 1283957 h 3134257"/>
                <a:gd name="connsiteX6378" fmla="*/ 3911401 w 12191948"/>
                <a:gd name="connsiteY6378" fmla="*/ 1291179 h 3134257"/>
                <a:gd name="connsiteX6379" fmla="*/ 3908740 w 12191948"/>
                <a:gd name="connsiteY6379" fmla="*/ 1297945 h 3134257"/>
                <a:gd name="connsiteX6380" fmla="*/ 3876812 w 12191948"/>
                <a:gd name="connsiteY6380" fmla="*/ 1295603 h 3134257"/>
                <a:gd name="connsiteX6381" fmla="*/ 3867378 w 12191948"/>
                <a:gd name="connsiteY6381" fmla="*/ 1287275 h 3134257"/>
                <a:gd name="connsiteX6382" fmla="*/ 3868104 w 12191948"/>
                <a:gd name="connsiteY6382" fmla="*/ 1287275 h 3134257"/>
                <a:gd name="connsiteX6383" fmla="*/ 3886125 w 12191948"/>
                <a:gd name="connsiteY6383" fmla="*/ 1283957 h 3134257"/>
                <a:gd name="connsiteX6384" fmla="*/ 5560546 w 12191948"/>
                <a:gd name="connsiteY6384" fmla="*/ 1283111 h 3134257"/>
                <a:gd name="connsiteX6385" fmla="*/ 5558367 w 12191948"/>
                <a:gd name="connsiteY6385" fmla="*/ 1285193 h 3134257"/>
                <a:gd name="connsiteX6386" fmla="*/ 5556190 w 12191948"/>
                <a:gd name="connsiteY6386" fmla="*/ 1283111 h 3134257"/>
                <a:gd name="connsiteX6387" fmla="*/ 5669632 w 12191948"/>
                <a:gd name="connsiteY6387" fmla="*/ 1279729 h 3134257"/>
                <a:gd name="connsiteX6388" fmla="*/ 5711962 w 12191948"/>
                <a:gd name="connsiteY6388" fmla="*/ 1285452 h 3134257"/>
                <a:gd name="connsiteX6389" fmla="*/ 5693820 w 12191948"/>
                <a:gd name="connsiteY6389" fmla="*/ 1295344 h 3134257"/>
                <a:gd name="connsiteX6390" fmla="*/ 5669632 w 12191948"/>
                <a:gd name="connsiteY6390" fmla="*/ 1295344 h 3134257"/>
                <a:gd name="connsiteX6391" fmla="*/ 5669149 w 12191948"/>
                <a:gd name="connsiteY6391" fmla="*/ 1297945 h 3134257"/>
                <a:gd name="connsiteX6392" fmla="*/ 5661892 w 12191948"/>
                <a:gd name="connsiteY6392" fmla="*/ 1289097 h 3134257"/>
                <a:gd name="connsiteX6393" fmla="*/ 5669632 w 12191948"/>
                <a:gd name="connsiteY6393" fmla="*/ 1279729 h 3134257"/>
                <a:gd name="connsiteX6394" fmla="*/ 6469291 w 12191948"/>
                <a:gd name="connsiteY6394" fmla="*/ 1279207 h 3134257"/>
                <a:gd name="connsiteX6395" fmla="*/ 6469050 w 12191948"/>
                <a:gd name="connsiteY6395" fmla="*/ 1280770 h 3134257"/>
                <a:gd name="connsiteX6396" fmla="*/ 6465662 w 12191948"/>
                <a:gd name="connsiteY6396" fmla="*/ 1279207 h 3134257"/>
                <a:gd name="connsiteX6397" fmla="*/ 1219511 w 12191948"/>
                <a:gd name="connsiteY6397" fmla="*/ 1278425 h 3134257"/>
                <a:gd name="connsiteX6398" fmla="*/ 1243699 w 12191948"/>
                <a:gd name="connsiteY6398" fmla="*/ 1281548 h 3134257"/>
                <a:gd name="connsiteX6399" fmla="*/ 1249986 w 12191948"/>
                <a:gd name="connsiteY6399" fmla="*/ 1289876 h 3134257"/>
                <a:gd name="connsiteX6400" fmla="*/ 1220961 w 12191948"/>
                <a:gd name="connsiteY6400" fmla="*/ 1283631 h 3134257"/>
                <a:gd name="connsiteX6401" fmla="*/ 1220961 w 12191948"/>
                <a:gd name="connsiteY6401" fmla="*/ 1283893 h 3134257"/>
                <a:gd name="connsiteX6402" fmla="*/ 1219511 w 12191948"/>
                <a:gd name="connsiteY6402" fmla="*/ 1278425 h 3134257"/>
                <a:gd name="connsiteX6403" fmla="*/ 1819102 w 12191948"/>
                <a:gd name="connsiteY6403" fmla="*/ 1276768 h 3134257"/>
                <a:gd name="connsiteX6404" fmla="*/ 1842111 w 12191948"/>
                <a:gd name="connsiteY6404" fmla="*/ 1284934 h 3134257"/>
                <a:gd name="connsiteX6405" fmla="*/ 1839693 w 12191948"/>
                <a:gd name="connsiteY6405" fmla="*/ 1286494 h 3134257"/>
                <a:gd name="connsiteX6406" fmla="*/ 1812361 w 12191948"/>
                <a:gd name="connsiteY6406" fmla="*/ 1287794 h 3134257"/>
                <a:gd name="connsiteX6407" fmla="*/ 1806797 w 12191948"/>
                <a:gd name="connsiteY6407" fmla="*/ 1281289 h 3134257"/>
                <a:gd name="connsiteX6408" fmla="*/ 1819102 w 12191948"/>
                <a:gd name="connsiteY6408" fmla="*/ 1276768 h 3134257"/>
                <a:gd name="connsiteX6409" fmla="*/ 4870580 w 12191948"/>
                <a:gd name="connsiteY6409" fmla="*/ 1273224 h 3134257"/>
                <a:gd name="connsiteX6410" fmla="*/ 4886665 w 12191948"/>
                <a:gd name="connsiteY6410" fmla="*/ 1279207 h 3134257"/>
                <a:gd name="connsiteX6411" fmla="*/ 4888557 w 12191948"/>
                <a:gd name="connsiteY6411" fmla="*/ 1286222 h 3134257"/>
                <a:gd name="connsiteX6412" fmla="*/ 4888600 w 12191948"/>
                <a:gd name="connsiteY6412" fmla="*/ 1286234 h 3134257"/>
                <a:gd name="connsiteX6413" fmla="*/ 4888841 w 12191948"/>
                <a:gd name="connsiteY6413" fmla="*/ 1287275 h 3134257"/>
                <a:gd name="connsiteX6414" fmla="*/ 4888557 w 12191948"/>
                <a:gd name="connsiteY6414" fmla="*/ 1286222 h 3134257"/>
                <a:gd name="connsiteX6415" fmla="*/ 4853769 w 12191948"/>
                <a:gd name="connsiteY6415" fmla="*/ 1276084 h 3134257"/>
                <a:gd name="connsiteX6416" fmla="*/ 4870580 w 12191948"/>
                <a:gd name="connsiteY6416" fmla="*/ 1273224 h 3134257"/>
                <a:gd name="connsiteX6417" fmla="*/ 4632206 w 12191948"/>
                <a:gd name="connsiteY6417" fmla="*/ 1272180 h 3134257"/>
                <a:gd name="connsiteX6418" fmla="*/ 4667763 w 12191948"/>
                <a:gd name="connsiteY6418" fmla="*/ 1285452 h 3134257"/>
                <a:gd name="connsiteX6419" fmla="*/ 4663893 w 12191948"/>
                <a:gd name="connsiteY6419" fmla="*/ 1299507 h 3134257"/>
                <a:gd name="connsiteX6420" fmla="*/ 4663408 w 12191948"/>
                <a:gd name="connsiteY6420" fmla="*/ 1298986 h 3134257"/>
                <a:gd name="connsiteX6421" fmla="*/ 4635350 w 12191948"/>
                <a:gd name="connsiteY6421" fmla="*/ 1296385 h 3134257"/>
                <a:gd name="connsiteX6422" fmla="*/ 4651315 w 12191948"/>
                <a:gd name="connsiteY6422" fmla="*/ 1311999 h 3134257"/>
                <a:gd name="connsiteX6423" fmla="*/ 4578751 w 12191948"/>
                <a:gd name="connsiteY6423" fmla="*/ 1307054 h 3134257"/>
                <a:gd name="connsiteX6424" fmla="*/ 4565688 w 12191948"/>
                <a:gd name="connsiteY6424" fmla="*/ 1277125 h 3134257"/>
                <a:gd name="connsiteX6425" fmla="*/ 4912788 w 12191948"/>
                <a:gd name="connsiteY6425" fmla="*/ 1271919 h 3134257"/>
                <a:gd name="connsiteX6426" fmla="*/ 4919078 w 12191948"/>
                <a:gd name="connsiteY6426" fmla="*/ 1278425 h 3134257"/>
                <a:gd name="connsiteX6427" fmla="*/ 4908191 w 12191948"/>
                <a:gd name="connsiteY6427" fmla="*/ 1278425 h 3134257"/>
                <a:gd name="connsiteX6428" fmla="*/ 4898760 w 12191948"/>
                <a:gd name="connsiteY6428" fmla="*/ 1273483 h 3134257"/>
                <a:gd name="connsiteX6429" fmla="*/ 10706800 w 12191948"/>
                <a:gd name="connsiteY6429" fmla="*/ 1268538 h 3134257"/>
                <a:gd name="connsiteX6430" fmla="*/ 10703898 w 12191948"/>
                <a:gd name="connsiteY6430" fmla="*/ 1274524 h 3134257"/>
                <a:gd name="connsiteX6431" fmla="*/ 10692287 w 12191948"/>
                <a:gd name="connsiteY6431" fmla="*/ 1273221 h 3134257"/>
                <a:gd name="connsiteX6432" fmla="*/ 10692287 w 12191948"/>
                <a:gd name="connsiteY6432" fmla="*/ 1268538 h 3134257"/>
                <a:gd name="connsiteX6433" fmla="*/ 10706800 w 12191948"/>
                <a:gd name="connsiteY6433" fmla="*/ 1268538 h 3134257"/>
                <a:gd name="connsiteX6434" fmla="*/ 5851526 w 12191948"/>
                <a:gd name="connsiteY6434" fmla="*/ 1268015 h 3134257"/>
                <a:gd name="connsiteX6435" fmla="*/ 5852494 w 12191948"/>
                <a:gd name="connsiteY6435" fmla="*/ 1268538 h 3134257"/>
                <a:gd name="connsiteX6436" fmla="*/ 5939088 w 12191948"/>
                <a:gd name="connsiteY6436" fmla="*/ 1289097 h 3134257"/>
                <a:gd name="connsiteX6437" fmla="*/ 5945135 w 12191948"/>
                <a:gd name="connsiteY6437" fmla="*/ 1296903 h 3134257"/>
                <a:gd name="connsiteX6438" fmla="*/ 5875473 w 12191948"/>
                <a:gd name="connsiteY6438" fmla="*/ 1296903 h 3134257"/>
                <a:gd name="connsiteX6439" fmla="*/ 5843545 w 12191948"/>
                <a:gd name="connsiteY6439" fmla="*/ 1276605 h 3134257"/>
                <a:gd name="connsiteX6440" fmla="*/ 5851526 w 12191948"/>
                <a:gd name="connsiteY6440" fmla="*/ 1268015 h 3134257"/>
                <a:gd name="connsiteX6441" fmla="*/ 3549155 w 12191948"/>
                <a:gd name="connsiteY6441" fmla="*/ 1267724 h 3134257"/>
                <a:gd name="connsiteX6442" fmla="*/ 3579299 w 12191948"/>
                <a:gd name="connsiteY6442" fmla="*/ 1274262 h 3134257"/>
                <a:gd name="connsiteX6443" fmla="*/ 3579782 w 12191948"/>
                <a:gd name="connsiteY6443" fmla="*/ 1274262 h 3134257"/>
                <a:gd name="connsiteX6444" fmla="*/ 3533341 w 12191948"/>
                <a:gd name="connsiteY6444" fmla="*/ 1274262 h 3134257"/>
                <a:gd name="connsiteX6445" fmla="*/ 3549155 w 12191948"/>
                <a:gd name="connsiteY6445" fmla="*/ 1267724 h 3134257"/>
                <a:gd name="connsiteX6446" fmla="*/ 1894598 w 12191948"/>
                <a:gd name="connsiteY6446" fmla="*/ 1265933 h 3134257"/>
                <a:gd name="connsiteX6447" fmla="*/ 1914916 w 12191948"/>
                <a:gd name="connsiteY6447" fmla="*/ 1267236 h 3134257"/>
                <a:gd name="connsiteX6448" fmla="*/ 1925559 w 12191948"/>
                <a:gd name="connsiteY6448" fmla="*/ 1272960 h 3134257"/>
                <a:gd name="connsiteX6449" fmla="*/ 1923382 w 12191948"/>
                <a:gd name="connsiteY6449" fmla="*/ 1274783 h 3134257"/>
                <a:gd name="connsiteX6450" fmla="*/ 1925559 w 12191948"/>
                <a:gd name="connsiteY6450" fmla="*/ 1276866 h 3134257"/>
                <a:gd name="connsiteX6451" fmla="*/ 1906452 w 12191948"/>
                <a:gd name="connsiteY6451" fmla="*/ 1276866 h 3134257"/>
                <a:gd name="connsiteX6452" fmla="*/ 1888310 w 12191948"/>
                <a:gd name="connsiteY6452" fmla="*/ 1270097 h 3134257"/>
                <a:gd name="connsiteX6453" fmla="*/ 1894598 w 12191948"/>
                <a:gd name="connsiteY6453" fmla="*/ 1265933 h 3134257"/>
                <a:gd name="connsiteX6454" fmla="*/ 6442442 w 12191948"/>
                <a:gd name="connsiteY6454" fmla="*/ 1265674 h 3134257"/>
                <a:gd name="connsiteX6455" fmla="*/ 6442442 w 12191948"/>
                <a:gd name="connsiteY6455" fmla="*/ 1268538 h 3134257"/>
                <a:gd name="connsiteX6456" fmla="*/ 6433493 w 12191948"/>
                <a:gd name="connsiteY6456" fmla="*/ 1267497 h 3134257"/>
                <a:gd name="connsiteX6457" fmla="*/ 6435669 w 12191948"/>
                <a:gd name="connsiteY6457" fmla="*/ 1265674 h 3134257"/>
                <a:gd name="connsiteX6458" fmla="*/ 5932798 w 12191948"/>
                <a:gd name="connsiteY6458" fmla="*/ 1263852 h 3134257"/>
                <a:gd name="connsiteX6459" fmla="*/ 5952634 w 12191948"/>
                <a:gd name="connsiteY6459" fmla="*/ 1266456 h 3134257"/>
                <a:gd name="connsiteX6460" fmla="*/ 5951181 w 12191948"/>
                <a:gd name="connsiteY6460" fmla="*/ 1272442 h 3134257"/>
                <a:gd name="connsiteX6461" fmla="*/ 5934251 w 12191948"/>
                <a:gd name="connsiteY6461" fmla="*/ 1266974 h 3134257"/>
                <a:gd name="connsiteX6462" fmla="*/ 5934251 w 12191948"/>
                <a:gd name="connsiteY6462" fmla="*/ 1268538 h 3134257"/>
                <a:gd name="connsiteX6463" fmla="*/ 5932798 w 12191948"/>
                <a:gd name="connsiteY6463" fmla="*/ 1263852 h 3134257"/>
                <a:gd name="connsiteX6464" fmla="*/ 5182968 w 12191948"/>
                <a:gd name="connsiteY6464" fmla="*/ 1263592 h 3134257"/>
                <a:gd name="connsiteX6465" fmla="*/ 5221669 w 12191948"/>
                <a:gd name="connsiteY6465" fmla="*/ 1283631 h 3134257"/>
                <a:gd name="connsiteX6466" fmla="*/ 5222154 w 12191948"/>
                <a:gd name="connsiteY6466" fmla="*/ 1283631 h 3134257"/>
                <a:gd name="connsiteX6467" fmla="*/ 5219252 w 12191948"/>
                <a:gd name="connsiteY6467" fmla="*/ 1293780 h 3134257"/>
                <a:gd name="connsiteX6468" fmla="*/ 5250938 w 12191948"/>
                <a:gd name="connsiteY6468" fmla="*/ 1322929 h 3134257"/>
                <a:gd name="connsiteX6469" fmla="*/ 5214896 w 12191948"/>
                <a:gd name="connsiteY6469" fmla="*/ 1316423 h 3134257"/>
                <a:gd name="connsiteX6470" fmla="*/ 5163859 w 12191948"/>
                <a:gd name="connsiteY6470" fmla="*/ 1288056 h 3134257"/>
                <a:gd name="connsiteX6471" fmla="*/ 5182968 w 12191948"/>
                <a:gd name="connsiteY6471" fmla="*/ 1263592 h 3134257"/>
                <a:gd name="connsiteX6472" fmla="*/ 4817729 w 12191948"/>
                <a:gd name="connsiteY6472" fmla="*/ 1262552 h 3134257"/>
                <a:gd name="connsiteX6473" fmla="*/ 4837080 w 12191948"/>
                <a:gd name="connsiteY6473" fmla="*/ 1266456 h 3134257"/>
                <a:gd name="connsiteX6474" fmla="*/ 4836839 w 12191948"/>
                <a:gd name="connsiteY6474" fmla="*/ 1265415 h 3134257"/>
                <a:gd name="connsiteX6475" fmla="*/ 4851351 w 12191948"/>
                <a:gd name="connsiteY6475" fmla="*/ 1275303 h 3134257"/>
                <a:gd name="connsiteX6476" fmla="*/ 4831757 w 12191948"/>
                <a:gd name="connsiteY6476" fmla="*/ 1272701 h 3134257"/>
                <a:gd name="connsiteX6477" fmla="*/ 4815553 w 12191948"/>
                <a:gd name="connsiteY6477" fmla="*/ 1264633 h 3134257"/>
                <a:gd name="connsiteX6478" fmla="*/ 4817729 w 12191948"/>
                <a:gd name="connsiteY6478" fmla="*/ 1262552 h 3134257"/>
                <a:gd name="connsiteX6479" fmla="*/ 4698965 w 12191948"/>
                <a:gd name="connsiteY6479" fmla="*/ 1260991 h 3134257"/>
                <a:gd name="connsiteX6480" fmla="*/ 4719768 w 12191948"/>
                <a:gd name="connsiteY6480" fmla="*/ 1263592 h 3134257"/>
                <a:gd name="connsiteX6481" fmla="*/ 4725573 w 12191948"/>
                <a:gd name="connsiteY6481" fmla="*/ 1273742 h 3134257"/>
                <a:gd name="connsiteX6482" fmla="*/ 4723638 w 12191948"/>
                <a:gd name="connsiteY6482" fmla="*/ 1273742 h 3134257"/>
                <a:gd name="connsiteX6483" fmla="*/ 4700415 w 12191948"/>
                <a:gd name="connsiteY6483" fmla="*/ 1269838 h 3134257"/>
                <a:gd name="connsiteX6484" fmla="*/ 4698965 w 12191948"/>
                <a:gd name="connsiteY6484" fmla="*/ 1260991 h 3134257"/>
                <a:gd name="connsiteX6485" fmla="*/ 6384390 w 12191948"/>
                <a:gd name="connsiteY6485" fmla="*/ 1260991 h 3134257"/>
                <a:gd name="connsiteX6486" fmla="*/ 6403499 w 12191948"/>
                <a:gd name="connsiteY6486" fmla="*/ 1262811 h 3134257"/>
                <a:gd name="connsiteX6487" fmla="*/ 6407852 w 12191948"/>
                <a:gd name="connsiteY6487" fmla="*/ 1268797 h 3134257"/>
                <a:gd name="connsiteX6488" fmla="*/ 6408337 w 12191948"/>
                <a:gd name="connsiteY6488" fmla="*/ 1270360 h 3134257"/>
                <a:gd name="connsiteX6489" fmla="*/ 6389469 w 12191948"/>
                <a:gd name="connsiteY6489" fmla="*/ 1266715 h 3134257"/>
                <a:gd name="connsiteX6490" fmla="*/ 6384390 w 12191948"/>
                <a:gd name="connsiteY6490" fmla="*/ 1260991 h 3134257"/>
                <a:gd name="connsiteX6491" fmla="*/ 10709218 w 12191948"/>
                <a:gd name="connsiteY6491" fmla="*/ 1259168 h 3134257"/>
                <a:gd name="connsiteX6492" fmla="*/ 10720346 w 12191948"/>
                <a:gd name="connsiteY6492" fmla="*/ 1261770 h 3134257"/>
                <a:gd name="connsiteX6493" fmla="*/ 10718652 w 12191948"/>
                <a:gd name="connsiteY6493" fmla="*/ 1266195 h 3134257"/>
                <a:gd name="connsiteX6494" fmla="*/ 10710671 w 12191948"/>
                <a:gd name="connsiteY6494" fmla="*/ 1266195 h 3134257"/>
                <a:gd name="connsiteX6495" fmla="*/ 10709218 w 12191948"/>
                <a:gd name="connsiteY6495" fmla="*/ 1259168 h 3134257"/>
                <a:gd name="connsiteX6496" fmla="*/ 5094923 w 12191948"/>
                <a:gd name="connsiteY6496" fmla="*/ 1257605 h 3134257"/>
                <a:gd name="connsiteX6497" fmla="*/ 5128060 w 12191948"/>
                <a:gd name="connsiteY6497" fmla="*/ 1265674 h 3134257"/>
                <a:gd name="connsiteX6498" fmla="*/ 5133868 w 12191948"/>
                <a:gd name="connsiteY6498" fmla="*/ 1281029 h 3134257"/>
                <a:gd name="connsiteX6499" fmla="*/ 5095167 w 12191948"/>
                <a:gd name="connsiteY6499" fmla="*/ 1268797 h 3134257"/>
                <a:gd name="connsiteX6500" fmla="*/ 5095167 w 12191948"/>
                <a:gd name="connsiteY6500" fmla="*/ 1268538 h 3134257"/>
                <a:gd name="connsiteX6501" fmla="*/ 5093328 w 12191948"/>
                <a:gd name="connsiteY6501" fmla="*/ 1266639 h 3134257"/>
                <a:gd name="connsiteX6502" fmla="*/ 5094923 w 12191948"/>
                <a:gd name="connsiteY6502" fmla="*/ 1257605 h 3134257"/>
                <a:gd name="connsiteX6503" fmla="*/ 5013410 w 12191948"/>
                <a:gd name="connsiteY6503" fmla="*/ 1257087 h 3134257"/>
                <a:gd name="connsiteX6504" fmla="*/ 5023327 w 12191948"/>
                <a:gd name="connsiteY6504" fmla="*/ 1258128 h 3134257"/>
                <a:gd name="connsiteX6505" fmla="*/ 5016554 w 12191948"/>
                <a:gd name="connsiteY6505" fmla="*/ 1261250 h 3134257"/>
                <a:gd name="connsiteX6506" fmla="*/ 5010025 w 12191948"/>
                <a:gd name="connsiteY6506" fmla="*/ 1261250 h 3134257"/>
                <a:gd name="connsiteX6507" fmla="*/ 5013410 w 12191948"/>
                <a:gd name="connsiteY6507" fmla="*/ 1257087 h 3134257"/>
                <a:gd name="connsiteX6508" fmla="*/ 3155281 w 12191948"/>
                <a:gd name="connsiteY6508" fmla="*/ 1256305 h 3134257"/>
                <a:gd name="connsiteX6509" fmla="*/ 3163506 w 12191948"/>
                <a:gd name="connsiteY6509" fmla="*/ 1258387 h 3134257"/>
                <a:gd name="connsiteX6510" fmla="*/ 3158909 w 12191948"/>
                <a:gd name="connsiteY6510" fmla="*/ 1260729 h 3134257"/>
                <a:gd name="connsiteX6511" fmla="*/ 8802471 w 12191948"/>
                <a:gd name="connsiteY6511" fmla="*/ 1252401 h 3134257"/>
                <a:gd name="connsiteX6512" fmla="*/ 8807309 w 12191948"/>
                <a:gd name="connsiteY6512" fmla="*/ 1254482 h 3134257"/>
                <a:gd name="connsiteX6513" fmla="*/ 8802471 w 12191948"/>
                <a:gd name="connsiteY6513" fmla="*/ 1254482 h 3134257"/>
                <a:gd name="connsiteX6514" fmla="*/ 4233345 w 12191948"/>
                <a:gd name="connsiteY6514" fmla="*/ 1251881 h 3134257"/>
                <a:gd name="connsiteX6515" fmla="*/ 4239392 w 12191948"/>
                <a:gd name="connsiteY6515" fmla="*/ 1258387 h 3134257"/>
                <a:gd name="connsiteX6516" fmla="*/ 4226088 w 12191948"/>
                <a:gd name="connsiteY6516" fmla="*/ 1258387 h 3134257"/>
                <a:gd name="connsiteX6517" fmla="*/ 4224396 w 12191948"/>
                <a:gd name="connsiteY6517" fmla="*/ 1259687 h 3134257"/>
                <a:gd name="connsiteX6518" fmla="*/ 4221494 w 12191948"/>
                <a:gd name="connsiteY6518" fmla="*/ 1251881 h 3134257"/>
                <a:gd name="connsiteX6519" fmla="*/ 4233345 w 12191948"/>
                <a:gd name="connsiteY6519" fmla="*/ 1251881 h 3134257"/>
                <a:gd name="connsiteX6520" fmla="*/ 6369636 w 12191948"/>
                <a:gd name="connsiteY6520" fmla="*/ 1242772 h 3134257"/>
                <a:gd name="connsiteX6521" fmla="*/ 6372054 w 12191948"/>
                <a:gd name="connsiteY6521" fmla="*/ 1248237 h 3134257"/>
                <a:gd name="connsiteX6522" fmla="*/ 6361170 w 12191948"/>
                <a:gd name="connsiteY6522" fmla="*/ 1244595 h 3134257"/>
                <a:gd name="connsiteX6523" fmla="*/ 4472806 w 12191948"/>
                <a:gd name="connsiteY6523" fmla="*/ 1242513 h 3134257"/>
                <a:gd name="connsiteX6524" fmla="*/ 4475467 w 12191948"/>
                <a:gd name="connsiteY6524" fmla="*/ 1243293 h 3134257"/>
                <a:gd name="connsiteX6525" fmla="*/ 4475296 w 12191948"/>
                <a:gd name="connsiteY6525" fmla="*/ 1243443 h 3134257"/>
                <a:gd name="connsiteX6526" fmla="*/ 4495514 w 12191948"/>
                <a:gd name="connsiteY6526" fmla="*/ 1251003 h 3134257"/>
                <a:gd name="connsiteX6527" fmla="*/ 4504252 w 12191948"/>
                <a:gd name="connsiteY6527" fmla="*/ 1259687 h 3134257"/>
                <a:gd name="connsiteX6528" fmla="*/ 4481758 w 12191948"/>
                <a:gd name="connsiteY6528" fmla="*/ 1259687 h 3134257"/>
                <a:gd name="connsiteX6529" fmla="*/ 4467636 w 12191948"/>
                <a:gd name="connsiteY6529" fmla="*/ 1250125 h 3134257"/>
                <a:gd name="connsiteX6530" fmla="*/ 4475296 w 12191948"/>
                <a:gd name="connsiteY6530" fmla="*/ 1243443 h 3134257"/>
                <a:gd name="connsiteX6531" fmla="*/ 4617678 w 12191948"/>
                <a:gd name="connsiteY6531" fmla="*/ 1241566 h 3134257"/>
                <a:gd name="connsiteX6532" fmla="*/ 4650106 w 12191948"/>
                <a:gd name="connsiteY6532" fmla="*/ 1251101 h 3134257"/>
                <a:gd name="connsiteX6533" fmla="*/ 4584315 w 12191948"/>
                <a:gd name="connsiteY6533" fmla="*/ 1243032 h 3134257"/>
                <a:gd name="connsiteX6534" fmla="*/ 4584071 w 12191948"/>
                <a:gd name="connsiteY6534" fmla="*/ 1242513 h 3134257"/>
                <a:gd name="connsiteX6535" fmla="*/ 4617678 w 12191948"/>
                <a:gd name="connsiteY6535" fmla="*/ 1241566 h 3134257"/>
                <a:gd name="connsiteX6536" fmla="*/ 4345578 w 12191948"/>
                <a:gd name="connsiteY6536" fmla="*/ 1236786 h 3134257"/>
                <a:gd name="connsiteX6537" fmla="*/ 4484901 w 12191948"/>
                <a:gd name="connsiteY6537" fmla="*/ 1292480 h 3134257"/>
                <a:gd name="connsiteX6538" fmla="*/ 4427332 w 12191948"/>
                <a:gd name="connsiteY6538" fmla="*/ 1283631 h 3134257"/>
                <a:gd name="connsiteX6539" fmla="*/ 4426365 w 12191948"/>
                <a:gd name="connsiteY6539" fmla="*/ 1283111 h 3134257"/>
                <a:gd name="connsiteX6540" fmla="*/ 4414755 w 12191948"/>
                <a:gd name="connsiteY6540" fmla="*/ 1284411 h 3134257"/>
                <a:gd name="connsiteX6541" fmla="*/ 4383070 w 12191948"/>
                <a:gd name="connsiteY6541" fmla="*/ 1298204 h 3134257"/>
                <a:gd name="connsiteX6542" fmla="*/ 4348237 w 12191948"/>
                <a:gd name="connsiteY6542" fmla="*/ 1268278 h 3134257"/>
                <a:gd name="connsiteX6543" fmla="*/ 4345578 w 12191948"/>
                <a:gd name="connsiteY6543" fmla="*/ 1236786 h 3134257"/>
                <a:gd name="connsiteX6544" fmla="*/ 7120434 w 12191948"/>
                <a:gd name="connsiteY6544" fmla="*/ 1236526 h 3134257"/>
                <a:gd name="connsiteX6545" fmla="*/ 7140511 w 12191948"/>
                <a:gd name="connsiteY6545" fmla="*/ 1241471 h 3134257"/>
                <a:gd name="connsiteX6546" fmla="*/ 7131077 w 12191948"/>
                <a:gd name="connsiteY6546" fmla="*/ 1246154 h 3134257"/>
                <a:gd name="connsiteX6547" fmla="*/ 7132044 w 12191948"/>
                <a:gd name="connsiteY6547" fmla="*/ 1245113 h 3134257"/>
                <a:gd name="connsiteX6548" fmla="*/ 7096246 w 12191948"/>
                <a:gd name="connsiteY6548" fmla="*/ 1243554 h 3134257"/>
                <a:gd name="connsiteX6549" fmla="*/ 7120434 w 12191948"/>
                <a:gd name="connsiteY6549" fmla="*/ 1236526 h 3134257"/>
                <a:gd name="connsiteX6550" fmla="*/ 3984207 w 12191948"/>
                <a:gd name="connsiteY6550" fmla="*/ 1236266 h 3134257"/>
                <a:gd name="connsiteX6551" fmla="*/ 4005492 w 12191948"/>
                <a:gd name="connsiteY6551" fmla="*/ 1240950 h 3134257"/>
                <a:gd name="connsiteX6552" fmla="*/ 4005492 w 12191948"/>
                <a:gd name="connsiteY6552" fmla="*/ 1243554 h 3134257"/>
                <a:gd name="connsiteX6553" fmla="*/ 3989044 w 12191948"/>
                <a:gd name="connsiteY6553" fmla="*/ 1243554 h 3134257"/>
                <a:gd name="connsiteX6554" fmla="*/ 4948827 w 12191948"/>
                <a:gd name="connsiteY6554" fmla="*/ 1234966 h 3134257"/>
                <a:gd name="connsiteX6555" fmla="*/ 4975677 w 12191948"/>
                <a:gd name="connsiteY6555" fmla="*/ 1264893 h 3134257"/>
                <a:gd name="connsiteX6556" fmla="*/ 4912062 w 12191948"/>
                <a:gd name="connsiteY6556" fmla="*/ 1240950 h 3134257"/>
                <a:gd name="connsiteX6557" fmla="*/ 6208542 w 12191948"/>
                <a:gd name="connsiteY6557" fmla="*/ 1233144 h 3134257"/>
                <a:gd name="connsiteX6558" fmla="*/ 6210236 w 12191948"/>
                <a:gd name="connsiteY6558" fmla="*/ 1237827 h 3134257"/>
                <a:gd name="connsiteX6559" fmla="*/ 6198867 w 12191948"/>
                <a:gd name="connsiteY6559" fmla="*/ 1233926 h 3134257"/>
                <a:gd name="connsiteX6560" fmla="*/ 3427398 w 12191948"/>
                <a:gd name="connsiteY6560" fmla="*/ 1231581 h 3134257"/>
                <a:gd name="connsiteX6561" fmla="*/ 3439250 w 12191948"/>
                <a:gd name="connsiteY6561" fmla="*/ 1232362 h 3134257"/>
                <a:gd name="connsiteX6562" fmla="*/ 3442152 w 12191948"/>
                <a:gd name="connsiteY6562" fmla="*/ 1238348 h 3134257"/>
                <a:gd name="connsiteX6563" fmla="*/ 3434895 w 12191948"/>
                <a:gd name="connsiteY6563" fmla="*/ 1236786 h 3134257"/>
                <a:gd name="connsiteX6564" fmla="*/ 3427398 w 12191948"/>
                <a:gd name="connsiteY6564" fmla="*/ 1231581 h 3134257"/>
                <a:gd name="connsiteX6565" fmla="*/ 6787606 w 12191948"/>
                <a:gd name="connsiteY6565" fmla="*/ 1230540 h 3134257"/>
                <a:gd name="connsiteX6566" fmla="*/ 6794965 w 12191948"/>
                <a:gd name="connsiteY6566" fmla="*/ 1239480 h 3134257"/>
                <a:gd name="connsiteX6567" fmla="*/ 6795587 w 12191948"/>
                <a:gd name="connsiteY6567" fmla="*/ 1239130 h 3134257"/>
                <a:gd name="connsiteX6568" fmla="*/ 6795105 w 12191948"/>
                <a:gd name="connsiteY6568" fmla="*/ 1239650 h 3134257"/>
                <a:gd name="connsiteX6569" fmla="*/ 6794965 w 12191948"/>
                <a:gd name="connsiteY6569" fmla="*/ 1239480 h 3134257"/>
                <a:gd name="connsiteX6570" fmla="*/ 6784945 w 12191948"/>
                <a:gd name="connsiteY6570" fmla="*/ 1245113 h 3134257"/>
                <a:gd name="connsiteX6571" fmla="*/ 6773334 w 12191948"/>
                <a:gd name="connsiteY6571" fmla="*/ 1240430 h 3134257"/>
                <a:gd name="connsiteX6572" fmla="*/ 6773334 w 12191948"/>
                <a:gd name="connsiteY6572" fmla="*/ 1232362 h 3134257"/>
                <a:gd name="connsiteX6573" fmla="*/ 6787606 w 12191948"/>
                <a:gd name="connsiteY6573" fmla="*/ 1230540 h 3134257"/>
                <a:gd name="connsiteX6574" fmla="*/ 5899420 w 12191948"/>
                <a:gd name="connsiteY6574" fmla="*/ 1230020 h 3134257"/>
                <a:gd name="connsiteX6575" fmla="*/ 5899420 w 12191948"/>
                <a:gd name="connsiteY6575" fmla="*/ 1233144 h 3134257"/>
                <a:gd name="connsiteX6576" fmla="*/ 5894824 w 12191948"/>
                <a:gd name="connsiteY6576" fmla="*/ 1233144 h 3134257"/>
                <a:gd name="connsiteX6577" fmla="*/ 5406466 w 12191948"/>
                <a:gd name="connsiteY6577" fmla="*/ 1228458 h 3134257"/>
                <a:gd name="connsiteX6578" fmla="*/ 5408839 w 12191948"/>
                <a:gd name="connsiteY6578" fmla="*/ 1230036 h 3134257"/>
                <a:gd name="connsiteX6579" fmla="*/ 5429736 w 12191948"/>
                <a:gd name="connsiteY6579" fmla="*/ 1234766 h 3134257"/>
                <a:gd name="connsiteX6580" fmla="*/ 5441540 w 12191948"/>
                <a:gd name="connsiteY6580" fmla="*/ 1247977 h 3134257"/>
                <a:gd name="connsiteX6581" fmla="*/ 5427995 w 12191948"/>
                <a:gd name="connsiteY6581" fmla="*/ 1242772 h 3134257"/>
                <a:gd name="connsiteX6582" fmla="*/ 5408839 w 12191948"/>
                <a:gd name="connsiteY6582" fmla="*/ 1230036 h 3134257"/>
                <a:gd name="connsiteX6583" fmla="*/ 5406466 w 12191948"/>
                <a:gd name="connsiteY6583" fmla="*/ 1229499 h 3134257"/>
                <a:gd name="connsiteX6584" fmla="*/ 7187434 w 12191948"/>
                <a:gd name="connsiteY6584" fmla="*/ 1228199 h 3134257"/>
                <a:gd name="connsiteX6585" fmla="*/ 7246318 w 12191948"/>
                <a:gd name="connsiteY6585" fmla="*/ 1240121 h 3134257"/>
                <a:gd name="connsiteX6586" fmla="*/ 7298819 w 12191948"/>
                <a:gd name="connsiteY6586" fmla="*/ 1265101 h 3134257"/>
                <a:gd name="connsiteX6587" fmla="*/ 7302087 w 12191948"/>
                <a:gd name="connsiteY6587" fmla="*/ 1265154 h 3134257"/>
                <a:gd name="connsiteX6588" fmla="*/ 7301120 w 12191948"/>
                <a:gd name="connsiteY6588" fmla="*/ 1266195 h 3134257"/>
                <a:gd name="connsiteX6589" fmla="*/ 7298819 w 12191948"/>
                <a:gd name="connsiteY6589" fmla="*/ 1265101 h 3134257"/>
                <a:gd name="connsiteX6590" fmla="*/ 7256658 w 12191948"/>
                <a:gd name="connsiteY6590" fmla="*/ 1264406 h 3134257"/>
                <a:gd name="connsiteX6591" fmla="*/ 7214042 w 12191948"/>
                <a:gd name="connsiteY6591" fmla="*/ 1247458 h 3134257"/>
                <a:gd name="connsiteX6592" fmla="*/ 7198562 w 12191948"/>
                <a:gd name="connsiteY6592" fmla="*/ 1259168 h 3134257"/>
                <a:gd name="connsiteX6593" fmla="*/ 7187434 w 12191948"/>
                <a:gd name="connsiteY6593" fmla="*/ 1228199 h 3134257"/>
                <a:gd name="connsiteX6594" fmla="*/ 7054884 w 12191948"/>
                <a:gd name="connsiteY6594" fmla="*/ 1225335 h 3134257"/>
                <a:gd name="connsiteX6595" fmla="*/ 7054884 w 12191948"/>
                <a:gd name="connsiteY6595" fmla="*/ 1228199 h 3134257"/>
                <a:gd name="connsiteX6596" fmla="*/ 7048596 w 12191948"/>
                <a:gd name="connsiteY6596" fmla="*/ 1228199 h 3134257"/>
                <a:gd name="connsiteX6597" fmla="*/ 7048596 w 12191948"/>
                <a:gd name="connsiteY6597" fmla="*/ 1225335 h 3134257"/>
                <a:gd name="connsiteX6598" fmla="*/ 8505685 w 12191948"/>
                <a:gd name="connsiteY6598" fmla="*/ 1224293 h 3134257"/>
                <a:gd name="connsiteX6599" fmla="*/ 8532291 w 12191948"/>
                <a:gd name="connsiteY6599" fmla="*/ 1243293 h 3134257"/>
                <a:gd name="connsiteX6600" fmla="*/ 8545837 w 12191948"/>
                <a:gd name="connsiteY6600" fmla="*/ 1247195 h 3134257"/>
                <a:gd name="connsiteX6601" fmla="*/ 8532776 w 12191948"/>
                <a:gd name="connsiteY6601" fmla="*/ 1249018 h 3134257"/>
                <a:gd name="connsiteX6602" fmla="*/ 8493831 w 12191948"/>
                <a:gd name="connsiteY6602" fmla="*/ 1243554 h 3134257"/>
                <a:gd name="connsiteX6603" fmla="*/ 8493831 w 12191948"/>
                <a:gd name="connsiteY6603" fmla="*/ 1226897 h 3134257"/>
                <a:gd name="connsiteX6604" fmla="*/ 8505685 w 12191948"/>
                <a:gd name="connsiteY6604" fmla="*/ 1224293 h 3134257"/>
                <a:gd name="connsiteX6605" fmla="*/ 3875542 w 12191948"/>
                <a:gd name="connsiteY6605" fmla="*/ 1223492 h 3134257"/>
                <a:gd name="connsiteX6606" fmla="*/ 3895921 w 12191948"/>
                <a:gd name="connsiteY6606" fmla="*/ 1226638 h 3134257"/>
                <a:gd name="connsiteX6607" fmla="*/ 3901485 w 12191948"/>
                <a:gd name="connsiteY6607" fmla="*/ 1229499 h 3134257"/>
                <a:gd name="connsiteX6608" fmla="*/ 3902542 w 12191948"/>
                <a:gd name="connsiteY6608" fmla="*/ 1234507 h 3134257"/>
                <a:gd name="connsiteX6609" fmla="*/ 3903420 w 12191948"/>
                <a:gd name="connsiteY6609" fmla="*/ 1234444 h 3134257"/>
                <a:gd name="connsiteX6610" fmla="*/ 3902694 w 12191948"/>
                <a:gd name="connsiteY6610" fmla="*/ 1235226 h 3134257"/>
                <a:gd name="connsiteX6611" fmla="*/ 3902542 w 12191948"/>
                <a:gd name="connsiteY6611" fmla="*/ 1234507 h 3134257"/>
                <a:gd name="connsiteX6612" fmla="*/ 3866654 w 12191948"/>
                <a:gd name="connsiteY6612" fmla="*/ 1237048 h 3134257"/>
                <a:gd name="connsiteX6613" fmla="*/ 3855526 w 12191948"/>
                <a:gd name="connsiteY6613" fmla="*/ 1231581 h 3134257"/>
                <a:gd name="connsiteX6614" fmla="*/ 3855526 w 12191948"/>
                <a:gd name="connsiteY6614" fmla="*/ 1228720 h 3134257"/>
                <a:gd name="connsiteX6615" fmla="*/ 3875542 w 12191948"/>
                <a:gd name="connsiteY6615" fmla="*/ 1223492 h 3134257"/>
                <a:gd name="connsiteX6616" fmla="*/ 3643882 w 12191948"/>
                <a:gd name="connsiteY6616" fmla="*/ 1221170 h 3134257"/>
                <a:gd name="connsiteX6617" fmla="*/ 3672908 w 12191948"/>
                <a:gd name="connsiteY6617" fmla="*/ 1223775 h 3134257"/>
                <a:gd name="connsiteX6618" fmla="*/ 3654525 w 12191948"/>
                <a:gd name="connsiteY6618" fmla="*/ 1232883 h 3134257"/>
                <a:gd name="connsiteX6619" fmla="*/ 3635174 w 12191948"/>
                <a:gd name="connsiteY6619" fmla="*/ 1228199 h 3134257"/>
                <a:gd name="connsiteX6620" fmla="*/ 3642430 w 12191948"/>
                <a:gd name="connsiteY6620" fmla="*/ 1222211 h 3134257"/>
                <a:gd name="connsiteX6621" fmla="*/ 2950651 w 12191948"/>
                <a:gd name="connsiteY6621" fmla="*/ 1220911 h 3134257"/>
                <a:gd name="connsiteX6622" fmla="*/ 3034825 w 12191948"/>
                <a:gd name="connsiteY6622" fmla="*/ 1228458 h 3134257"/>
                <a:gd name="connsiteX6623" fmla="*/ 3035793 w 12191948"/>
                <a:gd name="connsiteY6623" fmla="*/ 1230540 h 3134257"/>
                <a:gd name="connsiteX6624" fmla="*/ 3060466 w 12191948"/>
                <a:gd name="connsiteY6624" fmla="*/ 1238607 h 3134257"/>
                <a:gd name="connsiteX6625" fmla="*/ 3047885 w 12191948"/>
                <a:gd name="connsiteY6625" fmla="*/ 1249018 h 3134257"/>
                <a:gd name="connsiteX6626" fmla="*/ 3001929 w 12191948"/>
                <a:gd name="connsiteY6626" fmla="*/ 1249018 h 3134257"/>
                <a:gd name="connsiteX6627" fmla="*/ 2920172 w 12191948"/>
                <a:gd name="connsiteY6627" fmla="*/ 1222993 h 3134257"/>
                <a:gd name="connsiteX6628" fmla="*/ 2950651 w 12191948"/>
                <a:gd name="connsiteY6628" fmla="*/ 1220911 h 3134257"/>
                <a:gd name="connsiteX6629" fmla="*/ 3516893 w 12191948"/>
                <a:gd name="connsiteY6629" fmla="*/ 1219351 h 3134257"/>
                <a:gd name="connsiteX6630" fmla="*/ 3622594 w 12191948"/>
                <a:gd name="connsiteY6630" fmla="*/ 1245376 h 3134257"/>
                <a:gd name="connsiteX6631" fmla="*/ 3522942 w 12191948"/>
                <a:gd name="connsiteY6631" fmla="*/ 1244072 h 3134257"/>
                <a:gd name="connsiteX6632" fmla="*/ 3516893 w 12191948"/>
                <a:gd name="connsiteY6632" fmla="*/ 1219351 h 3134257"/>
                <a:gd name="connsiteX6633" fmla="*/ 4907465 w 12191948"/>
                <a:gd name="connsiteY6633" fmla="*/ 1218830 h 3134257"/>
                <a:gd name="connsiteX6634" fmla="*/ 4910126 w 12191948"/>
                <a:gd name="connsiteY6634" fmla="*/ 1221432 h 3134257"/>
                <a:gd name="connsiteX6635" fmla="*/ 4904562 w 12191948"/>
                <a:gd name="connsiteY6635" fmla="*/ 1221432 h 3134257"/>
                <a:gd name="connsiteX6636" fmla="*/ 4901662 w 12191948"/>
                <a:gd name="connsiteY6636" fmla="*/ 1218830 h 3134257"/>
                <a:gd name="connsiteX6637" fmla="*/ 6687951 w 12191948"/>
                <a:gd name="connsiteY6637" fmla="*/ 1218048 h 3134257"/>
                <a:gd name="connsiteX6638" fmla="*/ 6694480 w 12191948"/>
                <a:gd name="connsiteY6638" fmla="*/ 1220652 h 3134257"/>
                <a:gd name="connsiteX6639" fmla="*/ 6695751 w 12191948"/>
                <a:gd name="connsiteY6639" fmla="*/ 1225433 h 3134257"/>
                <a:gd name="connsiteX6640" fmla="*/ 6696415 w 12191948"/>
                <a:gd name="connsiteY6640" fmla="*/ 1225075 h 3134257"/>
                <a:gd name="connsiteX6641" fmla="*/ 6695933 w 12191948"/>
                <a:gd name="connsiteY6641" fmla="*/ 1226116 h 3134257"/>
                <a:gd name="connsiteX6642" fmla="*/ 6695751 w 12191948"/>
                <a:gd name="connsiteY6642" fmla="*/ 1225433 h 3134257"/>
                <a:gd name="connsiteX6643" fmla="*/ 6681420 w 12191948"/>
                <a:gd name="connsiteY6643" fmla="*/ 1233144 h 3134257"/>
                <a:gd name="connsiteX6644" fmla="*/ 6668601 w 12191948"/>
                <a:gd name="connsiteY6644" fmla="*/ 1231321 h 3134257"/>
                <a:gd name="connsiteX6645" fmla="*/ 6661828 w 12191948"/>
                <a:gd name="connsiteY6645" fmla="*/ 1224816 h 3134257"/>
                <a:gd name="connsiteX6646" fmla="*/ 6687951 w 12191948"/>
                <a:gd name="connsiteY6646" fmla="*/ 1218048 h 3134257"/>
                <a:gd name="connsiteX6647" fmla="*/ 3128190 w 12191948"/>
                <a:gd name="connsiteY6647" fmla="*/ 1216228 h 3134257"/>
                <a:gd name="connsiteX6648" fmla="*/ 3123837 w 12191948"/>
                <a:gd name="connsiteY6648" fmla="*/ 1220652 h 3134257"/>
                <a:gd name="connsiteX6649" fmla="*/ 3112906 w 12191948"/>
                <a:gd name="connsiteY6649" fmla="*/ 1220652 h 3134257"/>
                <a:gd name="connsiteX6650" fmla="*/ 3111745 w 12191948"/>
                <a:gd name="connsiteY6650" fmla="*/ 1222734 h 3134257"/>
                <a:gd name="connsiteX6651" fmla="*/ 3111501 w 12191948"/>
                <a:gd name="connsiteY6651" fmla="*/ 1220652 h 3134257"/>
                <a:gd name="connsiteX6652" fmla="*/ 3112906 w 12191948"/>
                <a:gd name="connsiteY6652" fmla="*/ 1220652 h 3134257"/>
                <a:gd name="connsiteX6653" fmla="*/ 3115371 w 12191948"/>
                <a:gd name="connsiteY6653" fmla="*/ 1216228 h 3134257"/>
                <a:gd name="connsiteX6654" fmla="*/ 3128190 w 12191948"/>
                <a:gd name="connsiteY6654" fmla="*/ 1216228 h 3134257"/>
                <a:gd name="connsiteX6655" fmla="*/ 4058224 w 12191948"/>
                <a:gd name="connsiteY6655" fmla="*/ 1216228 h 3134257"/>
                <a:gd name="connsiteX6656" fmla="*/ 4074428 w 12191948"/>
                <a:gd name="connsiteY6656" fmla="*/ 1220911 h 3134257"/>
                <a:gd name="connsiteX6657" fmla="*/ 4087490 w 12191948"/>
                <a:gd name="connsiteY6657" fmla="*/ 1233144 h 3134257"/>
                <a:gd name="connsiteX6658" fmla="*/ 4068381 w 12191948"/>
                <a:gd name="connsiteY6658" fmla="*/ 1230802 h 3134257"/>
                <a:gd name="connsiteX6659" fmla="*/ 4069108 w 12191948"/>
                <a:gd name="connsiteY6659" fmla="*/ 1230802 h 3134257"/>
                <a:gd name="connsiteX6660" fmla="*/ 4058224 w 12191948"/>
                <a:gd name="connsiteY6660" fmla="*/ 1216228 h 3134257"/>
                <a:gd name="connsiteX6661" fmla="*/ 8548257 w 12191948"/>
                <a:gd name="connsiteY6661" fmla="*/ 1213365 h 3134257"/>
                <a:gd name="connsiteX6662" fmla="*/ 8566881 w 12191948"/>
                <a:gd name="connsiteY6662" fmla="*/ 1220392 h 3134257"/>
                <a:gd name="connsiteX6663" fmla="*/ 8566154 w 12191948"/>
                <a:gd name="connsiteY6663" fmla="*/ 1220392 h 3134257"/>
                <a:gd name="connsiteX6664" fmla="*/ 8570992 w 12191948"/>
                <a:gd name="connsiteY6664" fmla="*/ 1228979 h 3134257"/>
                <a:gd name="connsiteX6665" fmla="*/ 8560591 w 12191948"/>
                <a:gd name="connsiteY6665" fmla="*/ 1228979 h 3134257"/>
                <a:gd name="connsiteX6666" fmla="*/ 8540031 w 12191948"/>
                <a:gd name="connsiteY6666" fmla="*/ 1221952 h 3134257"/>
                <a:gd name="connsiteX6667" fmla="*/ 8535920 w 12191948"/>
                <a:gd name="connsiteY6667" fmla="*/ 1213365 h 3134257"/>
                <a:gd name="connsiteX6668" fmla="*/ 8548257 w 12191948"/>
                <a:gd name="connsiteY6668" fmla="*/ 1213365 h 3134257"/>
                <a:gd name="connsiteX6669" fmla="*/ 6002460 w 12191948"/>
                <a:gd name="connsiteY6669" fmla="*/ 1212324 h 3134257"/>
                <a:gd name="connsiteX6670" fmla="*/ 6020602 w 12191948"/>
                <a:gd name="connsiteY6670" fmla="*/ 1225335 h 3134257"/>
                <a:gd name="connsiteX6671" fmla="*/ 6028583 w 12191948"/>
                <a:gd name="connsiteY6671" fmla="*/ 1232362 h 3134257"/>
                <a:gd name="connsiteX6672" fmla="*/ 6027615 w 12191948"/>
                <a:gd name="connsiteY6672" fmla="*/ 1231842 h 3134257"/>
                <a:gd name="connsiteX6673" fmla="*/ 6000525 w 12191948"/>
                <a:gd name="connsiteY6673" fmla="*/ 1238348 h 3134257"/>
                <a:gd name="connsiteX6674" fmla="*/ 6002460 w 12191948"/>
                <a:gd name="connsiteY6674" fmla="*/ 1212324 h 3134257"/>
                <a:gd name="connsiteX6675" fmla="*/ 4012750 w 12191948"/>
                <a:gd name="connsiteY6675" fmla="*/ 1212065 h 3134257"/>
                <a:gd name="connsiteX6676" fmla="*/ 4052660 w 12191948"/>
                <a:gd name="connsiteY6676" fmla="*/ 1215187 h 3134257"/>
                <a:gd name="connsiteX6677" fmla="*/ 4053386 w 12191948"/>
                <a:gd name="connsiteY6677" fmla="*/ 1216487 h 3134257"/>
                <a:gd name="connsiteX6678" fmla="*/ 4064752 w 12191948"/>
                <a:gd name="connsiteY6678" fmla="*/ 1230802 h 3134257"/>
                <a:gd name="connsiteX6679" fmla="*/ 4012750 w 12191948"/>
                <a:gd name="connsiteY6679" fmla="*/ 1212065 h 3134257"/>
                <a:gd name="connsiteX6680" fmla="*/ 4786768 w 12191948"/>
                <a:gd name="connsiteY6680" fmla="*/ 1211024 h 3134257"/>
                <a:gd name="connsiteX6681" fmla="*/ 4829339 w 12191948"/>
                <a:gd name="connsiteY6681" fmla="*/ 1230802 h 3134257"/>
                <a:gd name="connsiteX6682" fmla="*/ 4789912 w 12191948"/>
                <a:gd name="connsiteY6682" fmla="*/ 1241991 h 3134257"/>
                <a:gd name="connsiteX6683" fmla="*/ 4787977 w 12191948"/>
                <a:gd name="connsiteY6683" fmla="*/ 1242513 h 3134257"/>
                <a:gd name="connsiteX6684" fmla="*/ 4765483 w 12191948"/>
                <a:gd name="connsiteY6684" fmla="*/ 1233403 h 3134257"/>
                <a:gd name="connsiteX6685" fmla="*/ 4786768 w 12191948"/>
                <a:gd name="connsiteY6685" fmla="*/ 1211024 h 3134257"/>
                <a:gd name="connsiteX6686" fmla="*/ 2796815 w 12191948"/>
                <a:gd name="connsiteY6686" fmla="*/ 1210760 h 3134257"/>
                <a:gd name="connsiteX6687" fmla="*/ 2869379 w 12191948"/>
                <a:gd name="connsiteY6687" fmla="*/ 1217269 h 3134257"/>
                <a:gd name="connsiteX6688" fmla="*/ 2865991 w 12191948"/>
                <a:gd name="connsiteY6688" fmla="*/ 1228979 h 3134257"/>
                <a:gd name="connsiteX6689" fmla="*/ 2849302 w 12191948"/>
                <a:gd name="connsiteY6689" fmla="*/ 1226897 h 3134257"/>
                <a:gd name="connsiteX6690" fmla="*/ 2849302 w 12191948"/>
                <a:gd name="connsiteY6690" fmla="*/ 1229761 h 3134257"/>
                <a:gd name="connsiteX6691" fmla="*/ 2866476 w 12191948"/>
                <a:gd name="connsiteY6691" fmla="*/ 1231581 h 3134257"/>
                <a:gd name="connsiteX6692" fmla="*/ 2914852 w 12191948"/>
                <a:gd name="connsiteY6692" fmla="*/ 1247717 h 3134257"/>
                <a:gd name="connsiteX6693" fmla="*/ 2990078 w 12191948"/>
                <a:gd name="connsiteY6693" fmla="*/ 1264633 h 3134257"/>
                <a:gd name="connsiteX6694" fmla="*/ 2958391 w 12191948"/>
                <a:gd name="connsiteY6694" fmla="*/ 1272180 h 3134257"/>
                <a:gd name="connsiteX6695" fmla="*/ 2998059 w 12191948"/>
                <a:gd name="connsiteY6695" fmla="*/ 1290138 h 3134257"/>
                <a:gd name="connsiteX6696" fmla="*/ 3005317 w 12191948"/>
                <a:gd name="connsiteY6696" fmla="*/ 1277646 h 3134257"/>
                <a:gd name="connsiteX6697" fmla="*/ 3037728 w 12191948"/>
                <a:gd name="connsiteY6697" fmla="*/ 1274262 h 3134257"/>
                <a:gd name="connsiteX6698" fmla="*/ 3058287 w 12191948"/>
                <a:gd name="connsiteY6698" fmla="*/ 1290399 h 3134257"/>
                <a:gd name="connsiteX6699" fmla="*/ 3072559 w 12191948"/>
                <a:gd name="connsiteY6699" fmla="*/ 1299245 h 3134257"/>
                <a:gd name="connsiteX6700" fmla="*/ 3156248 w 12191948"/>
                <a:gd name="connsiteY6700" fmla="*/ 1311737 h 3134257"/>
                <a:gd name="connsiteX6701" fmla="*/ 3182856 w 12191948"/>
                <a:gd name="connsiteY6701" fmla="*/ 1334380 h 3134257"/>
                <a:gd name="connsiteX6702" fmla="*/ 3199545 w 12191948"/>
                <a:gd name="connsiteY6702" fmla="*/ 1322147 h 3134257"/>
                <a:gd name="connsiteX6703" fmla="*/ 3279850 w 12191948"/>
                <a:gd name="connsiteY6703" fmla="*/ 1319025 h 3134257"/>
                <a:gd name="connsiteX6704" fmla="*/ 3231474 w 12191948"/>
                <a:gd name="connsiteY6704" fmla="*/ 1297685 h 3134257"/>
                <a:gd name="connsiteX6705" fmla="*/ 3216237 w 12191948"/>
                <a:gd name="connsiteY6705" fmla="*/ 1308095 h 3134257"/>
                <a:gd name="connsiteX6706" fmla="*/ 3172940 w 12191948"/>
                <a:gd name="connsiteY6706" fmla="*/ 1302109 h 3134257"/>
                <a:gd name="connsiteX6707" fmla="*/ 3129642 w 12191948"/>
                <a:gd name="connsiteY6707" fmla="*/ 1280507 h 3134257"/>
                <a:gd name="connsiteX6708" fmla="*/ 3157942 w 12191948"/>
                <a:gd name="connsiteY6708" fmla="*/ 1265933 h 3134257"/>
                <a:gd name="connsiteX6709" fmla="*/ 3175842 w 12191948"/>
                <a:gd name="connsiteY6709" fmla="*/ 1267756 h 3134257"/>
                <a:gd name="connsiteX6710" fmla="*/ 3253727 w 12191948"/>
                <a:gd name="connsiteY6710" fmla="*/ 1262811 h 3134257"/>
                <a:gd name="connsiteX6711" fmla="*/ 3264854 w 12191948"/>
                <a:gd name="connsiteY6711" fmla="*/ 1259950 h 3134257"/>
                <a:gd name="connsiteX6712" fmla="*/ 3321694 w 12191948"/>
                <a:gd name="connsiteY6712" fmla="*/ 1273483 h 3134257"/>
                <a:gd name="connsiteX6713" fmla="*/ 3375635 w 12191948"/>
                <a:gd name="connsiteY6713" fmla="*/ 1273483 h 3134257"/>
                <a:gd name="connsiteX6714" fmla="*/ 3436588 w 12191948"/>
                <a:gd name="connsiteY6714" fmla="*/ 1291179 h 3134257"/>
                <a:gd name="connsiteX6715" fmla="*/ 3467793 w 12191948"/>
                <a:gd name="connsiteY6715" fmla="*/ 1288576 h 3134257"/>
                <a:gd name="connsiteX6716" fmla="*/ 3500204 w 12191948"/>
                <a:gd name="connsiteY6716" fmla="*/ 1301850 h 3134257"/>
                <a:gd name="connsiteX6717" fmla="*/ 3564302 w 12191948"/>
                <a:gd name="connsiteY6717" fmla="*/ 1332038 h 3134257"/>
                <a:gd name="connsiteX6718" fmla="*/ 3540113 w 12191948"/>
                <a:gd name="connsiteY6718" fmla="*/ 1336202 h 3134257"/>
                <a:gd name="connsiteX6719" fmla="*/ 3568898 w 12191948"/>
                <a:gd name="connsiteY6719" fmla="*/ 1347131 h 3134257"/>
                <a:gd name="connsiteX6720" fmla="*/ 3584620 w 12191948"/>
                <a:gd name="connsiteY6720" fmla="*/ 1364568 h 3134257"/>
                <a:gd name="connsiteX6721" fmla="*/ 3640980 w 12191948"/>
                <a:gd name="connsiteY6721" fmla="*/ 1367951 h 3134257"/>
                <a:gd name="connsiteX6722" fmla="*/ 3744020 w 12191948"/>
                <a:gd name="connsiteY6722" fmla="*/ 1403086 h 3134257"/>
                <a:gd name="connsiteX6723" fmla="*/ 3791187 w 12191948"/>
                <a:gd name="connsiteY6723" fmla="*/ 1420263 h 3134257"/>
                <a:gd name="connsiteX6724" fmla="*/ 3786108 w 12191948"/>
                <a:gd name="connsiteY6724" fmla="*/ 1420263 h 3134257"/>
                <a:gd name="connsiteX6725" fmla="*/ 3795298 w 12191948"/>
                <a:gd name="connsiteY6725" fmla="*/ 1422345 h 3134257"/>
                <a:gd name="connsiteX6726" fmla="*/ 3791428 w 12191948"/>
                <a:gd name="connsiteY6726" fmla="*/ 1419741 h 3134257"/>
                <a:gd name="connsiteX6727" fmla="*/ 3815617 w 12191948"/>
                <a:gd name="connsiteY6727" fmla="*/ 1412714 h 3134257"/>
                <a:gd name="connsiteX6728" fmla="*/ 3855770 w 12191948"/>
                <a:gd name="connsiteY6728" fmla="*/ 1408290 h 3134257"/>
                <a:gd name="connsiteX6729" fmla="*/ 3757080 w 12191948"/>
                <a:gd name="connsiteY6729" fmla="*/ 1389292 h 3134257"/>
                <a:gd name="connsiteX6730" fmla="*/ 3760950 w 12191948"/>
                <a:gd name="connsiteY6730" fmla="*/ 1376019 h 3134257"/>
                <a:gd name="connsiteX6731" fmla="*/ 3734103 w 12191948"/>
                <a:gd name="connsiteY6731" fmla="*/ 1355721 h 3134257"/>
                <a:gd name="connsiteX6732" fmla="*/ 3705077 w 12191948"/>
                <a:gd name="connsiteY6732" fmla="*/ 1347653 h 3134257"/>
                <a:gd name="connsiteX6733" fmla="*/ 3699272 w 12191948"/>
                <a:gd name="connsiteY6733" fmla="*/ 1338803 h 3134257"/>
                <a:gd name="connsiteX6734" fmla="*/ 3758050 w 12191948"/>
                <a:gd name="connsiteY6734" fmla="*/ 1325792 h 3134257"/>
                <a:gd name="connsiteX6735" fmla="*/ 3794813 w 12191948"/>
                <a:gd name="connsiteY6735" fmla="*/ 1324229 h 3134257"/>
                <a:gd name="connsiteX6736" fmla="*/ 3874635 w 12191948"/>
                <a:gd name="connsiteY6736" fmla="*/ 1339066 h 3134257"/>
                <a:gd name="connsiteX6737" fmla="*/ 3942362 w 12191948"/>
                <a:gd name="connsiteY6737" fmla="*/ 1365090 h 3134257"/>
                <a:gd name="connsiteX6738" fmla="*/ 3959051 w 12191948"/>
                <a:gd name="connsiteY6738" fmla="*/ 1361186 h 3134257"/>
                <a:gd name="connsiteX6739" fmla="*/ 4020490 w 12191948"/>
                <a:gd name="connsiteY6739" fmla="*/ 1362745 h 3134257"/>
                <a:gd name="connsiteX6740" fmla="*/ 4082894 w 12191948"/>
                <a:gd name="connsiteY6740" fmla="*/ 1399702 h 3134257"/>
                <a:gd name="connsiteX6741" fmla="*/ 4081200 w 12191948"/>
                <a:gd name="connsiteY6741" fmla="*/ 1407508 h 3134257"/>
                <a:gd name="connsiteX6742" fmla="*/ 4154976 w 12191948"/>
                <a:gd name="connsiteY6742" fmla="*/ 1421041 h 3134257"/>
                <a:gd name="connsiteX6743" fmla="*/ 4221494 w 12191948"/>
                <a:gd name="connsiteY6743" fmla="*/ 1448889 h 3134257"/>
                <a:gd name="connsiteX6744" fmla="*/ 4181099 w 12191948"/>
                <a:gd name="connsiteY6744" fmla="*/ 1420782 h 3134257"/>
                <a:gd name="connsiteX6745" fmla="*/ 4169247 w 12191948"/>
                <a:gd name="connsiteY6745" fmla="*/ 1412976 h 3134257"/>
                <a:gd name="connsiteX6746" fmla="*/ 4182308 w 12191948"/>
                <a:gd name="connsiteY6746" fmla="*/ 1390853 h 3134257"/>
                <a:gd name="connsiteX6747" fmla="*/ 4313891 w 12191948"/>
                <a:gd name="connsiteY6747" fmla="*/ 1406208 h 3134257"/>
                <a:gd name="connsiteX6748" fmla="*/ 4331548 w 12191948"/>
                <a:gd name="connsiteY6748" fmla="*/ 1406208 h 3134257"/>
                <a:gd name="connsiteX6749" fmla="*/ 4363720 w 12191948"/>
                <a:gd name="connsiteY6749" fmla="*/ 1406208 h 3134257"/>
                <a:gd name="connsiteX6750" fmla="*/ 4479822 w 12191948"/>
                <a:gd name="connsiteY6750" fmla="*/ 1435878 h 3134257"/>
                <a:gd name="connsiteX6751" fmla="*/ 4559642 w 12191948"/>
                <a:gd name="connsiteY6751" fmla="*/ 1440302 h 3134257"/>
                <a:gd name="connsiteX6752" fmla="*/ 4642366 w 12191948"/>
                <a:gd name="connsiteY6752" fmla="*/ 1447588 h 3134257"/>
                <a:gd name="connsiteX6753" fmla="*/ 4690742 w 12191948"/>
                <a:gd name="connsiteY6753" fmla="*/ 1458518 h 3134257"/>
                <a:gd name="connsiteX6754" fmla="*/ 4786043 w 12191948"/>
                <a:gd name="connsiteY6754" fmla="*/ 1474655 h 3134257"/>
                <a:gd name="connsiteX6755" fmla="*/ 4801522 w 12191948"/>
                <a:gd name="connsiteY6755" fmla="*/ 1483501 h 3134257"/>
                <a:gd name="connsiteX6756" fmla="*/ 4948104 w 12191948"/>
                <a:gd name="connsiteY6756" fmla="*/ 1513953 h 3134257"/>
                <a:gd name="connsiteX6757" fmla="*/ 5076058 w 12191948"/>
                <a:gd name="connsiteY6757" fmla="*/ 1532169 h 3134257"/>
                <a:gd name="connsiteX6758" fmla="*/ 5118629 w 12191948"/>
                <a:gd name="connsiteY6758" fmla="*/ 1537114 h 3134257"/>
                <a:gd name="connsiteX6759" fmla="*/ 5184177 w 12191948"/>
                <a:gd name="connsiteY6759" fmla="*/ 1543619 h 3134257"/>
                <a:gd name="connsiteX6760" fmla="*/ 5224813 w 12191948"/>
                <a:gd name="connsiteY6760" fmla="*/ 1546742 h 3134257"/>
                <a:gd name="connsiteX6761" fmla="*/ 5365830 w 12191948"/>
                <a:gd name="connsiteY6761" fmla="*/ 1585781 h 3134257"/>
                <a:gd name="connsiteX6762" fmla="*/ 5414206 w 12191948"/>
                <a:gd name="connsiteY6762" fmla="*/ 1594628 h 3134257"/>
                <a:gd name="connsiteX6763" fmla="*/ 5367039 w 12191948"/>
                <a:gd name="connsiteY6763" fmla="*/ 1590987 h 3134257"/>
                <a:gd name="connsiteX6764" fmla="*/ 5373329 w 12191948"/>
                <a:gd name="connsiteY6764" fmla="*/ 1608942 h 3134257"/>
                <a:gd name="connsiteX6765" fmla="*/ 5415900 w 12191948"/>
                <a:gd name="connsiteY6765" fmla="*/ 1644336 h 3134257"/>
                <a:gd name="connsiteX6766" fmla="*/ 5394615 w 12191948"/>
                <a:gd name="connsiteY6766" fmla="*/ 1650841 h 3134257"/>
                <a:gd name="connsiteX6767" fmla="*/ 5409127 w 12191948"/>
                <a:gd name="connsiteY6767" fmla="*/ 1642772 h 3134257"/>
                <a:gd name="connsiteX6768" fmla="*/ 5329064 w 12191948"/>
                <a:gd name="connsiteY6768" fmla="*/ 1633404 h 3134257"/>
                <a:gd name="connsiteX6769" fmla="*/ 5301491 w 12191948"/>
                <a:gd name="connsiteY6769" fmla="*/ 1615448 h 3134257"/>
                <a:gd name="connsiteX6770" fmla="*/ 5321082 w 12191948"/>
                <a:gd name="connsiteY6770" fmla="*/ 1595668 h 3134257"/>
                <a:gd name="connsiteX6771" fmla="*/ 5277059 w 12191948"/>
                <a:gd name="connsiteY6771" fmla="*/ 1587081 h 3134257"/>
                <a:gd name="connsiteX6772" fmla="*/ 5274642 w 12191948"/>
                <a:gd name="connsiteY6772" fmla="*/ 1604256 h 3134257"/>
                <a:gd name="connsiteX6773" fmla="*/ 5273432 w 12191948"/>
                <a:gd name="connsiteY6773" fmla="*/ 1610503 h 3134257"/>
                <a:gd name="connsiteX6774" fmla="*/ 5326888 w 12191948"/>
                <a:gd name="connsiteY6774" fmla="*/ 1641733 h 3134257"/>
                <a:gd name="connsiteX6775" fmla="*/ 5351076 w 12191948"/>
                <a:gd name="connsiteY6775" fmla="*/ 1643815 h 3134257"/>
                <a:gd name="connsiteX6776" fmla="*/ 5332934 w 12191948"/>
                <a:gd name="connsiteY6776" fmla="*/ 1660211 h 3134257"/>
                <a:gd name="connsiteX6777" fmla="*/ 5310925 w 12191948"/>
                <a:gd name="connsiteY6777" fmla="*/ 1657609 h 3134257"/>
                <a:gd name="connsiteX6778" fmla="*/ 5138462 w 12191948"/>
                <a:gd name="connsiteY6778" fmla="*/ 1641472 h 3134257"/>
                <a:gd name="connsiteX6779" fmla="*/ 5124193 w 12191948"/>
                <a:gd name="connsiteY6779" fmla="*/ 1641472 h 3134257"/>
                <a:gd name="connsiteX6780" fmla="*/ 5025988 w 12191948"/>
                <a:gd name="connsiteY6780" fmla="*/ 1639913 h 3134257"/>
                <a:gd name="connsiteX6781" fmla="*/ 4808295 w 12191948"/>
                <a:gd name="connsiteY6781" fmla="*/ 1615448 h 3134257"/>
                <a:gd name="connsiteX6782" fmla="*/ 4763789 w 12191948"/>
                <a:gd name="connsiteY6782" fmla="*/ 1610503 h 3134257"/>
                <a:gd name="connsiteX6783" fmla="*/ 4766450 w 12191948"/>
                <a:gd name="connsiteY6783" fmla="*/ 1610503 h 3134257"/>
                <a:gd name="connsiteX6784" fmla="*/ 4680341 w 12191948"/>
                <a:gd name="connsiteY6784" fmla="*/ 1603477 h 3134257"/>
                <a:gd name="connsiteX6785" fmla="*/ 4600473 w 12191948"/>
                <a:gd name="connsiteY6785" fmla="*/ 1592677 h 3134257"/>
                <a:gd name="connsiteX6786" fmla="*/ 4631480 w 12191948"/>
                <a:gd name="connsiteY6786" fmla="*/ 1611024 h 3134257"/>
                <a:gd name="connsiteX6787" fmla="*/ 4630512 w 12191948"/>
                <a:gd name="connsiteY6787" fmla="*/ 1610503 h 3134257"/>
                <a:gd name="connsiteX6788" fmla="*/ 4587217 w 12191948"/>
                <a:gd name="connsiteY6788" fmla="*/ 1606079 h 3134257"/>
                <a:gd name="connsiteX6789" fmla="*/ 4596795 w 12191948"/>
                <a:gd name="connsiteY6789" fmla="*/ 1592178 h 3134257"/>
                <a:gd name="connsiteX6790" fmla="*/ 4591811 w 12191948"/>
                <a:gd name="connsiteY6790" fmla="*/ 1591505 h 3134257"/>
                <a:gd name="connsiteX6791" fmla="*/ 4552143 w 12191948"/>
                <a:gd name="connsiteY6791" fmla="*/ 1585258 h 3134257"/>
                <a:gd name="connsiteX6792" fmla="*/ 4558100 w 12191948"/>
                <a:gd name="connsiteY6792" fmla="*/ 1602761 h 3134257"/>
                <a:gd name="connsiteX6793" fmla="*/ 4535456 w 12191948"/>
                <a:gd name="connsiteY6793" fmla="*/ 1606132 h 3134257"/>
                <a:gd name="connsiteX6794" fmla="*/ 4541500 w 12191948"/>
                <a:gd name="connsiteY6794" fmla="*/ 1613888 h 3134257"/>
                <a:gd name="connsiteX6795" fmla="*/ 4537389 w 12191948"/>
                <a:gd name="connsiteY6795" fmla="*/ 1615189 h 3134257"/>
                <a:gd name="connsiteX6796" fmla="*/ 4527955 w 12191948"/>
                <a:gd name="connsiteY6796" fmla="*/ 1610764 h 3134257"/>
                <a:gd name="connsiteX6797" fmla="*/ 4534557 w 12191948"/>
                <a:gd name="connsiteY6797" fmla="*/ 1606266 h 3134257"/>
                <a:gd name="connsiteX6798" fmla="*/ 4532310 w 12191948"/>
                <a:gd name="connsiteY6798" fmla="*/ 1606601 h 3134257"/>
                <a:gd name="connsiteX6799" fmla="*/ 4503040 w 12191948"/>
                <a:gd name="connsiteY6799" fmla="*/ 1584218 h 3134257"/>
                <a:gd name="connsiteX6800" fmla="*/ 4468210 w 12191948"/>
                <a:gd name="connsiteY6800" fmla="*/ 1587601 h 3134257"/>
                <a:gd name="connsiteX6801" fmla="*/ 4446442 w 12191948"/>
                <a:gd name="connsiteY6801" fmla="*/ 1576412 h 3134257"/>
                <a:gd name="connsiteX6802" fmla="*/ 4433622 w 12191948"/>
                <a:gd name="connsiteY6802" fmla="*/ 1571466 h 3134257"/>
                <a:gd name="connsiteX6803" fmla="*/ 4352833 w 12191948"/>
                <a:gd name="connsiteY6803" fmla="*/ 1555592 h 3134257"/>
                <a:gd name="connsiteX6804" fmla="*/ 4303007 w 12191948"/>
                <a:gd name="connsiteY6804" fmla="*/ 1559494 h 3134257"/>
                <a:gd name="connsiteX6805" fmla="*/ 4303007 w 12191948"/>
                <a:gd name="connsiteY6805" fmla="*/ 1551428 h 3134257"/>
                <a:gd name="connsiteX6806" fmla="*/ 4254631 w 12191948"/>
                <a:gd name="connsiteY6806" fmla="*/ 1548305 h 3134257"/>
                <a:gd name="connsiteX6807" fmla="*/ 4159572 w 12191948"/>
                <a:gd name="connsiteY6807" fmla="*/ 1502761 h 3134257"/>
                <a:gd name="connsiteX6808" fmla="*/ 4116275 w 12191948"/>
                <a:gd name="connsiteY6808" fmla="*/ 1476736 h 3134257"/>
                <a:gd name="connsiteX6809" fmla="*/ 4084347 w 12191948"/>
                <a:gd name="connsiteY6809" fmla="*/ 1476736 h 3134257"/>
                <a:gd name="connsiteX6810" fmla="*/ 4152073 w 12191948"/>
                <a:gd name="connsiteY6810" fmla="*/ 1519936 h 3134257"/>
                <a:gd name="connsiteX6811" fmla="*/ 4044919 w 12191948"/>
                <a:gd name="connsiteY6811" fmla="*/ 1507185 h 3134257"/>
                <a:gd name="connsiteX6812" fmla="*/ 3919868 w 12191948"/>
                <a:gd name="connsiteY6812" fmla="*/ 1484542 h 3134257"/>
                <a:gd name="connsiteX6813" fmla="*/ 3935589 w 12191948"/>
                <a:gd name="connsiteY6813" fmla="*/ 1498857 h 3134257"/>
                <a:gd name="connsiteX6814" fmla="*/ 3909708 w 12191948"/>
                <a:gd name="connsiteY6814" fmla="*/ 1496255 h 3134257"/>
                <a:gd name="connsiteX6815" fmla="*/ 3852141 w 12191948"/>
                <a:gd name="connsiteY6815" fmla="*/ 1466845 h 3134257"/>
                <a:gd name="connsiteX6816" fmla="*/ 3906564 w 12191948"/>
                <a:gd name="connsiteY6816" fmla="*/ 1444465 h 3134257"/>
                <a:gd name="connsiteX6817" fmla="*/ 3887940 w 12191948"/>
                <a:gd name="connsiteY6817" fmla="*/ 1447067 h 3134257"/>
                <a:gd name="connsiteX6818" fmla="*/ 3879473 w 12191948"/>
                <a:gd name="connsiteY6818" fmla="*/ 1453834 h 3134257"/>
                <a:gd name="connsiteX6819" fmla="*/ 3848997 w 12191948"/>
                <a:gd name="connsiteY6819" fmla="*/ 1446026 h 3134257"/>
                <a:gd name="connsiteX6820" fmla="*/ 3795540 w 12191948"/>
                <a:gd name="connsiteY6820" fmla="*/ 1455135 h 3134257"/>
                <a:gd name="connsiteX6821" fmla="*/ 3705077 w 12191948"/>
                <a:gd name="connsiteY6821" fmla="*/ 1424427 h 3134257"/>
                <a:gd name="connsiteX6822" fmla="*/ 3685727 w 12191948"/>
                <a:gd name="connsiteY6822" fmla="*/ 1425727 h 3134257"/>
                <a:gd name="connsiteX6823" fmla="*/ 3705319 w 12191948"/>
                <a:gd name="connsiteY6823" fmla="*/ 1439260 h 3134257"/>
                <a:gd name="connsiteX6824" fmla="*/ 3707012 w 12191948"/>
                <a:gd name="connsiteY6824" fmla="*/ 1447329 h 3134257"/>
                <a:gd name="connsiteX6825" fmla="*/ 3688386 w 12191948"/>
                <a:gd name="connsiteY6825" fmla="*/ 1447329 h 3134257"/>
                <a:gd name="connsiteX6826" fmla="*/ 3669520 w 12191948"/>
                <a:gd name="connsiteY6826" fmla="*/ 1437959 h 3134257"/>
                <a:gd name="connsiteX6827" fmla="*/ 3640042 w 12191948"/>
                <a:gd name="connsiteY6827" fmla="*/ 1426046 h 3134257"/>
                <a:gd name="connsiteX6828" fmla="*/ 3612779 w 12191948"/>
                <a:gd name="connsiteY6828" fmla="*/ 1425093 h 3134257"/>
                <a:gd name="connsiteX6829" fmla="*/ 3665168 w 12191948"/>
                <a:gd name="connsiteY6829" fmla="*/ 1447588 h 3134257"/>
                <a:gd name="connsiteX6830" fmla="*/ 3664441 w 12191948"/>
                <a:gd name="connsiteY6830" fmla="*/ 1446547 h 3134257"/>
                <a:gd name="connsiteX6831" fmla="*/ 3668070 w 12191948"/>
                <a:gd name="connsiteY6831" fmla="*/ 1457998 h 3134257"/>
                <a:gd name="connsiteX6832" fmla="*/ 3636625 w 12191948"/>
                <a:gd name="connsiteY6832" fmla="*/ 1456435 h 3134257"/>
                <a:gd name="connsiteX6833" fmla="*/ 3612436 w 12191948"/>
                <a:gd name="connsiteY6833" fmla="*/ 1441602 h 3134257"/>
                <a:gd name="connsiteX6834" fmla="*/ 3601551 w 12191948"/>
                <a:gd name="connsiteY6834" fmla="*/ 1430640 h 3134257"/>
                <a:gd name="connsiteX6835" fmla="*/ 3612194 w 12191948"/>
                <a:gd name="connsiteY6835" fmla="*/ 1425072 h 3134257"/>
                <a:gd name="connsiteX6836" fmla="*/ 3608566 w 12191948"/>
                <a:gd name="connsiteY6836" fmla="*/ 1424945 h 3134257"/>
                <a:gd name="connsiteX6837" fmla="*/ 3523424 w 12191948"/>
                <a:gd name="connsiteY6837" fmla="*/ 1402304 h 3134257"/>
                <a:gd name="connsiteX6838" fmla="*/ 3495366 w 12191948"/>
                <a:gd name="connsiteY6838" fmla="*/ 1392156 h 3134257"/>
                <a:gd name="connsiteX6839" fmla="*/ 3414577 w 12191948"/>
                <a:gd name="connsiteY6839" fmla="*/ 1372637 h 3134257"/>
                <a:gd name="connsiteX6840" fmla="*/ 3371523 w 12191948"/>
                <a:gd name="connsiteY6840" fmla="*/ 1362486 h 3134257"/>
                <a:gd name="connsiteX6841" fmla="*/ 3338869 w 12191948"/>
                <a:gd name="connsiteY6841" fmla="*/ 1365869 h 3134257"/>
                <a:gd name="connsiteX6842" fmla="*/ 3464164 w 12191948"/>
                <a:gd name="connsiteY6842" fmla="*/ 1409072 h 3134257"/>
                <a:gd name="connsiteX6843" fmla="*/ 3543257 w 12191948"/>
                <a:gd name="connsiteY6843" fmla="*/ 1430410 h 3134257"/>
                <a:gd name="connsiteX6844" fmla="*/ 3591633 w 12191948"/>
                <a:gd name="connsiteY6844" fmla="*/ 1454353 h 3134257"/>
                <a:gd name="connsiteX6845" fmla="*/ 3632754 w 12191948"/>
                <a:gd name="connsiteY6845" fmla="*/ 1457739 h 3134257"/>
                <a:gd name="connsiteX6846" fmla="*/ 3637833 w 12191948"/>
                <a:gd name="connsiteY6846" fmla="*/ 1473873 h 3134257"/>
                <a:gd name="connsiteX6847" fmla="*/ 3578091 w 12191948"/>
                <a:gd name="connsiteY6847" fmla="*/ 1461381 h 3134257"/>
                <a:gd name="connsiteX6848" fmla="*/ 3520763 w 12191948"/>
                <a:gd name="connsiteY6848" fmla="*/ 1439260 h 3134257"/>
                <a:gd name="connsiteX6849" fmla="*/ 3495366 w 12191948"/>
                <a:gd name="connsiteY6849" fmla="*/ 1469190 h 3134257"/>
                <a:gd name="connsiteX6850" fmla="*/ 3422802 w 12191948"/>
                <a:gd name="connsiteY6850" fmla="*/ 1435355 h 3134257"/>
                <a:gd name="connsiteX6851" fmla="*/ 3335240 w 12191948"/>
                <a:gd name="connsiteY6851" fmla="*/ 1409331 h 3134257"/>
                <a:gd name="connsiteX6852" fmla="*/ 3325082 w 12191948"/>
                <a:gd name="connsiteY6852" fmla="*/ 1393197 h 3134257"/>
                <a:gd name="connsiteX6853" fmla="*/ 3309602 w 12191948"/>
                <a:gd name="connsiteY6853" fmla="*/ 1384347 h 3134257"/>
                <a:gd name="connsiteX6854" fmla="*/ 3143914 w 12191948"/>
                <a:gd name="connsiteY6854" fmla="*/ 1378882 h 3134257"/>
                <a:gd name="connsiteX6855" fmla="*/ 3104246 w 12191948"/>
                <a:gd name="connsiteY6855" fmla="*/ 1365869 h 3134257"/>
                <a:gd name="connsiteX6856" fmla="*/ 3028294 w 12191948"/>
                <a:gd name="connsiteY6856" fmla="*/ 1356762 h 3134257"/>
                <a:gd name="connsiteX6857" fmla="*/ 2943878 w 12191948"/>
                <a:gd name="connsiteY6857" fmla="*/ 1341407 h 3134257"/>
                <a:gd name="connsiteX6858" fmla="*/ 2916061 w 12191948"/>
                <a:gd name="connsiteY6858" fmla="*/ 1335161 h 3134257"/>
                <a:gd name="connsiteX6859" fmla="*/ 2869864 w 12191948"/>
                <a:gd name="connsiteY6859" fmla="*/ 1314860 h 3134257"/>
                <a:gd name="connsiteX6860" fmla="*/ 2783754 w 12191948"/>
                <a:gd name="connsiteY6860" fmla="*/ 1309655 h 3134257"/>
                <a:gd name="connsiteX6861" fmla="*/ 2754244 w 12191948"/>
                <a:gd name="connsiteY6861" fmla="*/ 1302368 h 3134257"/>
                <a:gd name="connsiteX6862" fmla="*/ 2734893 w 12191948"/>
                <a:gd name="connsiteY6862" fmla="*/ 1290138 h 3134257"/>
                <a:gd name="connsiteX6863" fmla="*/ 2743842 w 12191948"/>
                <a:gd name="connsiteY6863" fmla="*/ 1271660 h 3134257"/>
                <a:gd name="connsiteX6864" fmla="*/ 2710705 w 12191948"/>
                <a:gd name="connsiteY6864" fmla="*/ 1256827 h 3134257"/>
                <a:gd name="connsiteX6865" fmla="*/ 2676115 w 12191948"/>
                <a:gd name="connsiteY6865" fmla="*/ 1252922 h 3134257"/>
                <a:gd name="connsiteX6866" fmla="*/ 2676115 w 12191948"/>
                <a:gd name="connsiteY6866" fmla="*/ 1235226 h 3134257"/>
                <a:gd name="connsiteX6867" fmla="*/ 2705385 w 12191948"/>
                <a:gd name="connsiteY6867" fmla="*/ 1229499 h 3134257"/>
                <a:gd name="connsiteX6868" fmla="*/ 2738281 w 12191948"/>
                <a:gd name="connsiteY6868" fmla="*/ 1240171 h 3134257"/>
                <a:gd name="connsiteX6869" fmla="*/ 2803587 w 12191948"/>
                <a:gd name="connsiteY6869" fmla="*/ 1253703 h 3134257"/>
                <a:gd name="connsiteX6870" fmla="*/ 2816406 w 12191948"/>
                <a:gd name="connsiteY6870" fmla="*/ 1234444 h 3134257"/>
                <a:gd name="connsiteX6871" fmla="*/ 2796815 w 12191948"/>
                <a:gd name="connsiteY6871" fmla="*/ 1210760 h 3134257"/>
                <a:gd name="connsiteX6872" fmla="*/ 6711413 w 12191948"/>
                <a:gd name="connsiteY6872" fmla="*/ 1208941 h 3134257"/>
                <a:gd name="connsiteX6873" fmla="*/ 6729313 w 12191948"/>
                <a:gd name="connsiteY6873" fmla="*/ 1213105 h 3134257"/>
                <a:gd name="connsiteX6874" fmla="*/ 6710930 w 12191948"/>
                <a:gd name="connsiteY6874" fmla="*/ 1209201 h 3134257"/>
                <a:gd name="connsiteX6875" fmla="*/ 3276465 w 12191948"/>
                <a:gd name="connsiteY6875" fmla="*/ 1208160 h 3134257"/>
                <a:gd name="connsiteX6876" fmla="*/ 3294848 w 12191948"/>
                <a:gd name="connsiteY6876" fmla="*/ 1212583 h 3134257"/>
                <a:gd name="connsiteX6877" fmla="*/ 3295815 w 12191948"/>
                <a:gd name="connsiteY6877" fmla="*/ 1213884 h 3134257"/>
                <a:gd name="connsiteX6878" fmla="*/ 3297750 w 12191948"/>
                <a:gd name="connsiteY6878" fmla="*/ 1221693 h 3134257"/>
                <a:gd name="connsiteX6879" fmla="*/ 3273562 w 12191948"/>
                <a:gd name="connsiteY6879" fmla="*/ 1214665 h 3134257"/>
                <a:gd name="connsiteX6880" fmla="*/ 3276465 w 12191948"/>
                <a:gd name="connsiteY6880" fmla="*/ 1208160 h 3134257"/>
                <a:gd name="connsiteX6881" fmla="*/ 4694854 w 12191948"/>
                <a:gd name="connsiteY6881" fmla="*/ 1207118 h 3134257"/>
                <a:gd name="connsiteX6882" fmla="*/ 4735731 w 12191948"/>
                <a:gd name="connsiteY6882" fmla="*/ 1221693 h 3134257"/>
                <a:gd name="connsiteX6883" fmla="*/ 4692192 w 12191948"/>
                <a:gd name="connsiteY6883" fmla="*/ 1219351 h 3134257"/>
                <a:gd name="connsiteX6884" fmla="*/ 4691951 w 12191948"/>
                <a:gd name="connsiteY6884" fmla="*/ 1219351 h 3134257"/>
                <a:gd name="connsiteX6885" fmla="*/ 4694854 w 12191948"/>
                <a:gd name="connsiteY6885" fmla="*/ 1207118 h 3134257"/>
                <a:gd name="connsiteX6886" fmla="*/ 5429204 w 12191948"/>
                <a:gd name="connsiteY6886" fmla="*/ 1204515 h 3134257"/>
                <a:gd name="connsiteX6887" fmla="*/ 5479515 w 12191948"/>
                <a:gd name="connsiteY6887" fmla="*/ 1219089 h 3134257"/>
                <a:gd name="connsiteX6888" fmla="*/ 5516763 w 12191948"/>
                <a:gd name="connsiteY6888" fmla="*/ 1219089 h 3134257"/>
                <a:gd name="connsiteX6889" fmla="*/ 5516763 w 12191948"/>
                <a:gd name="connsiteY6889" fmla="*/ 1219870 h 3134257"/>
                <a:gd name="connsiteX6890" fmla="*/ 5552320 w 12191948"/>
                <a:gd name="connsiteY6890" fmla="*/ 1254482 h 3134257"/>
                <a:gd name="connsiteX6891" fmla="*/ 5479756 w 12191948"/>
                <a:gd name="connsiteY6891" fmla="*/ 1221952 h 3134257"/>
                <a:gd name="connsiteX6892" fmla="*/ 5427269 w 12191948"/>
                <a:gd name="connsiteY6892" fmla="*/ 1216487 h 3134257"/>
                <a:gd name="connsiteX6893" fmla="*/ 5419043 w 12191948"/>
                <a:gd name="connsiteY6893" fmla="*/ 1206597 h 3134257"/>
                <a:gd name="connsiteX6894" fmla="*/ 5429204 w 12191948"/>
                <a:gd name="connsiteY6894" fmla="*/ 1204515 h 3134257"/>
                <a:gd name="connsiteX6895" fmla="*/ 7008443 w 12191948"/>
                <a:gd name="connsiteY6895" fmla="*/ 1204515 h 3134257"/>
                <a:gd name="connsiteX6896" fmla="*/ 7031422 w 12191948"/>
                <a:gd name="connsiteY6896" fmla="*/ 1211024 h 3134257"/>
                <a:gd name="connsiteX6897" fmla="*/ 7027793 w 12191948"/>
                <a:gd name="connsiteY6897" fmla="*/ 1217269 h 3134257"/>
                <a:gd name="connsiteX6898" fmla="*/ 7011500 w 12191948"/>
                <a:gd name="connsiteY6898" fmla="*/ 1213374 h 3134257"/>
                <a:gd name="connsiteX6899" fmla="*/ 7011586 w 12191948"/>
                <a:gd name="connsiteY6899" fmla="*/ 1213624 h 3134257"/>
                <a:gd name="connsiteX6900" fmla="*/ 7010378 w 12191948"/>
                <a:gd name="connsiteY6900" fmla="*/ 1213105 h 3134257"/>
                <a:gd name="connsiteX6901" fmla="*/ 7011500 w 12191948"/>
                <a:gd name="connsiteY6901" fmla="*/ 1213374 h 3134257"/>
                <a:gd name="connsiteX6902" fmla="*/ 2663538 w 12191948"/>
                <a:gd name="connsiteY6902" fmla="*/ 1201391 h 3134257"/>
                <a:gd name="connsiteX6903" fmla="*/ 2671763 w 12191948"/>
                <a:gd name="connsiteY6903" fmla="*/ 1209983 h 3134257"/>
                <a:gd name="connsiteX6904" fmla="*/ 2668134 w 12191948"/>
                <a:gd name="connsiteY6904" fmla="*/ 1214146 h 3134257"/>
                <a:gd name="connsiteX6905" fmla="*/ 2656524 w 12191948"/>
                <a:gd name="connsiteY6905" fmla="*/ 1211283 h 3134257"/>
                <a:gd name="connsiteX6906" fmla="*/ 2656282 w 12191948"/>
                <a:gd name="connsiteY6906" fmla="*/ 1210760 h 3134257"/>
                <a:gd name="connsiteX6907" fmla="*/ 2654589 w 12191948"/>
                <a:gd name="connsiteY6907" fmla="*/ 1206077 h 3134257"/>
                <a:gd name="connsiteX6908" fmla="*/ 2663538 w 12191948"/>
                <a:gd name="connsiteY6908" fmla="*/ 1201391 h 3134257"/>
                <a:gd name="connsiteX6909" fmla="*/ 6691336 w 12191948"/>
                <a:gd name="connsiteY6909" fmla="*/ 1201391 h 3134257"/>
                <a:gd name="connsiteX6910" fmla="*/ 6704597 w 12191948"/>
                <a:gd name="connsiteY6910" fmla="*/ 1208081 h 3134257"/>
                <a:gd name="connsiteX6911" fmla="*/ 6707302 w 12191948"/>
                <a:gd name="connsiteY6911" fmla="*/ 1208160 h 3134257"/>
                <a:gd name="connsiteX6912" fmla="*/ 6706817 w 12191948"/>
                <a:gd name="connsiteY6912" fmla="*/ 1209201 h 3134257"/>
                <a:gd name="connsiteX6913" fmla="*/ 6704597 w 12191948"/>
                <a:gd name="connsiteY6913" fmla="*/ 1208081 h 3134257"/>
                <a:gd name="connsiteX6914" fmla="*/ 6689401 w 12191948"/>
                <a:gd name="connsiteY6914" fmla="*/ 1207638 h 3134257"/>
                <a:gd name="connsiteX6915" fmla="*/ 6685290 w 12191948"/>
                <a:gd name="connsiteY6915" fmla="*/ 1201391 h 3134257"/>
                <a:gd name="connsiteX6916" fmla="*/ 6691336 w 12191948"/>
                <a:gd name="connsiteY6916" fmla="*/ 1201391 h 3134257"/>
                <a:gd name="connsiteX6917" fmla="*/ 3935831 w 12191948"/>
                <a:gd name="connsiteY6917" fmla="*/ 1200350 h 3134257"/>
                <a:gd name="connsiteX6918" fmla="*/ 3976710 w 12191948"/>
                <a:gd name="connsiteY6918" fmla="*/ 1211024 h 3134257"/>
                <a:gd name="connsiteX6919" fmla="*/ 3969211 w 12191948"/>
                <a:gd name="connsiteY6919" fmla="*/ 1218310 h 3134257"/>
                <a:gd name="connsiteX6920" fmla="*/ 3931961 w 12191948"/>
                <a:gd name="connsiteY6920" fmla="*/ 1207638 h 3134257"/>
                <a:gd name="connsiteX6921" fmla="*/ 3935348 w 12191948"/>
                <a:gd name="connsiteY6921" fmla="*/ 1200350 h 3134257"/>
                <a:gd name="connsiteX6922" fmla="*/ 4272287 w 12191948"/>
                <a:gd name="connsiteY6922" fmla="*/ 1200350 h 3134257"/>
                <a:gd name="connsiteX6923" fmla="*/ 4279301 w 12191948"/>
                <a:gd name="connsiteY6923" fmla="*/ 1203214 h 3134257"/>
                <a:gd name="connsiteX6924" fmla="*/ 4273255 w 12191948"/>
                <a:gd name="connsiteY6924" fmla="*/ 1205818 h 3134257"/>
                <a:gd name="connsiteX6925" fmla="*/ 4272773 w 12191948"/>
                <a:gd name="connsiteY6925" fmla="*/ 1205297 h 3134257"/>
                <a:gd name="connsiteX6926" fmla="*/ 4254872 w 12191948"/>
                <a:gd name="connsiteY6926" fmla="*/ 1204515 h 3134257"/>
                <a:gd name="connsiteX6927" fmla="*/ 4253663 w 12191948"/>
                <a:gd name="connsiteY6927" fmla="*/ 1200350 h 3134257"/>
                <a:gd name="connsiteX6928" fmla="*/ 4272287 w 12191948"/>
                <a:gd name="connsiteY6928" fmla="*/ 1200350 h 3134257"/>
                <a:gd name="connsiteX6929" fmla="*/ 5057704 w 12191948"/>
                <a:gd name="connsiteY6929" fmla="*/ 1199245 h 3134257"/>
                <a:gd name="connsiteX6930" fmla="*/ 5071703 w 12191948"/>
                <a:gd name="connsiteY6930" fmla="*/ 1201654 h 3134257"/>
                <a:gd name="connsiteX6931" fmla="*/ 5060093 w 12191948"/>
                <a:gd name="connsiteY6931" fmla="*/ 1223252 h 3134257"/>
                <a:gd name="connsiteX6932" fmla="*/ 5017763 w 12191948"/>
                <a:gd name="connsiteY6932" fmla="*/ 1210501 h 3134257"/>
                <a:gd name="connsiteX6933" fmla="*/ 5057704 w 12191948"/>
                <a:gd name="connsiteY6933" fmla="*/ 1199245 h 3134257"/>
                <a:gd name="connsiteX6934" fmla="*/ 3416997 w 12191948"/>
                <a:gd name="connsiteY6934" fmla="*/ 1197490 h 3134257"/>
                <a:gd name="connsiteX6935" fmla="*/ 3425463 w 12191948"/>
                <a:gd name="connsiteY6935" fmla="*/ 1230020 h 3134257"/>
                <a:gd name="connsiteX6936" fmla="*/ 3412644 w 12191948"/>
                <a:gd name="connsiteY6936" fmla="*/ 1230020 h 3134257"/>
                <a:gd name="connsiteX6937" fmla="*/ 3412400 w 12191948"/>
                <a:gd name="connsiteY6937" fmla="*/ 1228458 h 3134257"/>
                <a:gd name="connsiteX6938" fmla="*/ 3388456 w 12191948"/>
                <a:gd name="connsiteY6938" fmla="*/ 1204255 h 3134257"/>
                <a:gd name="connsiteX6939" fmla="*/ 3416997 w 12191948"/>
                <a:gd name="connsiteY6939" fmla="*/ 1197490 h 3134257"/>
                <a:gd name="connsiteX6940" fmla="*/ 6290055 w 12191948"/>
                <a:gd name="connsiteY6940" fmla="*/ 1196969 h 3134257"/>
                <a:gd name="connsiteX6941" fmla="*/ 6294896 w 12191948"/>
                <a:gd name="connsiteY6941" fmla="*/ 1198269 h 3134257"/>
                <a:gd name="connsiteX6942" fmla="*/ 6293684 w 12191948"/>
                <a:gd name="connsiteY6942" fmla="*/ 1200873 h 3134257"/>
                <a:gd name="connsiteX6943" fmla="*/ 5260341 w 12191948"/>
                <a:gd name="connsiteY6943" fmla="*/ 1196967 h 3134257"/>
                <a:gd name="connsiteX6944" fmla="*/ 5294959 w 12191948"/>
                <a:gd name="connsiteY6944" fmla="*/ 1205556 h 3134257"/>
                <a:gd name="connsiteX6945" fmla="*/ 5295444 w 12191948"/>
                <a:gd name="connsiteY6945" fmla="*/ 1207638 h 3134257"/>
                <a:gd name="connsiteX6946" fmla="*/ 5240052 w 12191948"/>
                <a:gd name="connsiteY6946" fmla="*/ 1205556 h 3134257"/>
                <a:gd name="connsiteX6947" fmla="*/ 5260341 w 12191948"/>
                <a:gd name="connsiteY6947" fmla="*/ 1196967 h 3134257"/>
                <a:gd name="connsiteX6948" fmla="*/ 6187015 w 12191948"/>
                <a:gd name="connsiteY6948" fmla="*/ 1193846 h 3134257"/>
                <a:gd name="connsiteX6949" fmla="*/ 6194273 w 12191948"/>
                <a:gd name="connsiteY6949" fmla="*/ 1195928 h 3134257"/>
                <a:gd name="connsiteX6950" fmla="*/ 6292475 w 12191948"/>
                <a:gd name="connsiteY6950" fmla="*/ 1202173 h 3134257"/>
                <a:gd name="connsiteX6951" fmla="*/ 6329000 w 12191948"/>
                <a:gd name="connsiteY6951" fmla="*/ 1228199 h 3134257"/>
                <a:gd name="connsiteX6952" fmla="*/ 6292961 w 12191948"/>
                <a:gd name="connsiteY6952" fmla="*/ 1228199 h 3134257"/>
                <a:gd name="connsiteX6953" fmla="*/ 6293443 w 12191948"/>
                <a:gd name="connsiteY6953" fmla="*/ 1228458 h 3134257"/>
                <a:gd name="connsiteX6954" fmla="*/ 6194273 w 12191948"/>
                <a:gd name="connsiteY6954" fmla="*/ 1196187 h 3134257"/>
                <a:gd name="connsiteX6955" fmla="*/ 3553176 w 12191948"/>
                <a:gd name="connsiteY6955" fmla="*/ 1193326 h 3134257"/>
                <a:gd name="connsiteX6956" fmla="*/ 3544710 w 12191948"/>
                <a:gd name="connsiteY6956" fmla="*/ 1203474 h 3134257"/>
                <a:gd name="connsiteX6957" fmla="*/ 3538540 w 12191948"/>
                <a:gd name="connsiteY6957" fmla="*/ 1201017 h 3134257"/>
                <a:gd name="connsiteX6958" fmla="*/ 3538663 w 12191948"/>
                <a:gd name="connsiteY6958" fmla="*/ 1202173 h 3134257"/>
                <a:gd name="connsiteX6959" fmla="*/ 3538178 w 12191948"/>
                <a:gd name="connsiteY6959" fmla="*/ 1200873 h 3134257"/>
                <a:gd name="connsiteX6960" fmla="*/ 3538540 w 12191948"/>
                <a:gd name="connsiteY6960" fmla="*/ 1201017 h 3134257"/>
                <a:gd name="connsiteX6961" fmla="*/ 3537848 w 12191948"/>
                <a:gd name="connsiteY6961" fmla="*/ 1194529 h 3134257"/>
                <a:gd name="connsiteX6962" fmla="*/ 3553176 w 12191948"/>
                <a:gd name="connsiteY6962" fmla="*/ 1193326 h 3134257"/>
                <a:gd name="connsiteX6963" fmla="*/ 4642366 w 12191948"/>
                <a:gd name="connsiteY6963" fmla="*/ 1193064 h 3134257"/>
                <a:gd name="connsiteX6964" fmla="*/ 4637770 w 12191948"/>
                <a:gd name="connsiteY6964" fmla="*/ 1214405 h 3134257"/>
                <a:gd name="connsiteX6965" fmla="*/ 4615758 w 12191948"/>
                <a:gd name="connsiteY6965" fmla="*/ 1209460 h 3134257"/>
                <a:gd name="connsiteX6966" fmla="*/ 4596167 w 12191948"/>
                <a:gd name="connsiteY6966" fmla="*/ 1196969 h 3134257"/>
                <a:gd name="connsiteX6967" fmla="*/ 4642607 w 12191948"/>
                <a:gd name="connsiteY6967" fmla="*/ 1193846 h 3134257"/>
                <a:gd name="connsiteX6968" fmla="*/ 1613534 w 12191948"/>
                <a:gd name="connsiteY6968" fmla="*/ 1192805 h 3134257"/>
                <a:gd name="connsiteX6969" fmla="*/ 1637722 w 12191948"/>
                <a:gd name="connsiteY6969" fmla="*/ 1221170 h 3134257"/>
                <a:gd name="connsiteX6970" fmla="*/ 1622483 w 12191948"/>
                <a:gd name="connsiteY6970" fmla="*/ 1221170 h 3134257"/>
                <a:gd name="connsiteX6971" fmla="*/ 1622483 w 12191948"/>
                <a:gd name="connsiteY6971" fmla="*/ 1220130 h 3134257"/>
                <a:gd name="connsiteX6972" fmla="*/ 1588137 w 12191948"/>
                <a:gd name="connsiteY6972" fmla="*/ 1199309 h 3134257"/>
                <a:gd name="connsiteX6973" fmla="*/ 1613534 w 12191948"/>
                <a:gd name="connsiteY6973" fmla="*/ 1192805 h 3134257"/>
                <a:gd name="connsiteX6974" fmla="*/ 5870938 w 12191948"/>
                <a:gd name="connsiteY6974" fmla="*/ 1192706 h 3134257"/>
                <a:gd name="connsiteX6975" fmla="*/ 5884181 w 12191948"/>
                <a:gd name="connsiteY6975" fmla="*/ 1200873 h 3134257"/>
                <a:gd name="connsiteX6976" fmla="*/ 5884181 w 12191948"/>
                <a:gd name="connsiteY6976" fmla="*/ 1201914 h 3134257"/>
                <a:gd name="connsiteX6977" fmla="*/ 5897485 w 12191948"/>
                <a:gd name="connsiteY6977" fmla="*/ 1225335 h 3134257"/>
                <a:gd name="connsiteX6978" fmla="*/ 5847174 w 12191948"/>
                <a:gd name="connsiteY6978" fmla="*/ 1194887 h 3134257"/>
                <a:gd name="connsiteX6979" fmla="*/ 5870938 w 12191948"/>
                <a:gd name="connsiteY6979" fmla="*/ 1192706 h 3134257"/>
                <a:gd name="connsiteX6980" fmla="*/ 5914174 w 12191948"/>
                <a:gd name="connsiteY6980" fmla="*/ 1191504 h 3134257"/>
                <a:gd name="connsiteX6981" fmla="*/ 5919012 w 12191948"/>
                <a:gd name="connsiteY6981" fmla="*/ 1193846 h 3134257"/>
                <a:gd name="connsiteX6982" fmla="*/ 5919979 w 12191948"/>
                <a:gd name="connsiteY6982" fmla="*/ 1193846 h 3134257"/>
                <a:gd name="connsiteX6983" fmla="*/ 5917318 w 12191948"/>
                <a:gd name="connsiteY6983" fmla="*/ 1199573 h 3134257"/>
                <a:gd name="connsiteX6984" fmla="*/ 5910789 w 12191948"/>
                <a:gd name="connsiteY6984" fmla="*/ 1197750 h 3134257"/>
                <a:gd name="connsiteX6985" fmla="*/ 5719943 w 12191948"/>
                <a:gd name="connsiteY6985" fmla="*/ 1191244 h 3134257"/>
                <a:gd name="connsiteX6986" fmla="*/ 5733006 w 12191948"/>
                <a:gd name="connsiteY6986" fmla="*/ 1195408 h 3134257"/>
                <a:gd name="connsiteX6987" fmla="*/ 5781382 w 12191948"/>
                <a:gd name="connsiteY6987" fmla="*/ 1199573 h 3134257"/>
                <a:gd name="connsiteX6988" fmla="*/ 5790331 w 12191948"/>
                <a:gd name="connsiteY6988" fmla="*/ 1205297 h 3134257"/>
                <a:gd name="connsiteX6989" fmla="*/ 5784285 w 12191948"/>
                <a:gd name="connsiteY6989" fmla="*/ 1208941 h 3134257"/>
                <a:gd name="connsiteX6990" fmla="*/ 5771948 w 12191948"/>
                <a:gd name="connsiteY6990" fmla="*/ 1208941 h 3134257"/>
                <a:gd name="connsiteX6991" fmla="*/ 5766869 w 12191948"/>
                <a:gd name="connsiteY6991" fmla="*/ 1214146 h 3134257"/>
                <a:gd name="connsiteX6992" fmla="*/ 5763725 w 12191948"/>
                <a:gd name="connsiteY6992" fmla="*/ 1207379 h 3134257"/>
                <a:gd name="connsiteX6993" fmla="*/ 5734941 w 12191948"/>
                <a:gd name="connsiteY6993" fmla="*/ 1200091 h 3134257"/>
                <a:gd name="connsiteX6994" fmla="*/ 5721878 w 12191948"/>
                <a:gd name="connsiteY6994" fmla="*/ 1200091 h 3134257"/>
                <a:gd name="connsiteX6995" fmla="*/ 5709331 w 12191948"/>
                <a:gd name="connsiteY6995" fmla="*/ 1194773 h 3134257"/>
                <a:gd name="connsiteX6996" fmla="*/ 5706642 w 12191948"/>
                <a:gd name="connsiteY6996" fmla="*/ 1195668 h 3134257"/>
                <a:gd name="connsiteX6997" fmla="*/ 5705915 w 12191948"/>
                <a:gd name="connsiteY6997" fmla="*/ 1193326 h 3134257"/>
                <a:gd name="connsiteX6998" fmla="*/ 5709331 w 12191948"/>
                <a:gd name="connsiteY6998" fmla="*/ 1194773 h 3134257"/>
                <a:gd name="connsiteX6999" fmla="*/ 6018666 w 12191948"/>
                <a:gd name="connsiteY6999" fmla="*/ 1189940 h 3134257"/>
                <a:gd name="connsiteX7000" fmla="*/ 6019176 w 12191948"/>
                <a:gd name="connsiteY7000" fmla="*/ 1190568 h 3134257"/>
                <a:gd name="connsiteX7001" fmla="*/ 6044548 w 12191948"/>
                <a:gd name="connsiteY7001" fmla="*/ 1194105 h 3134257"/>
                <a:gd name="connsiteX7002" fmla="*/ 6052289 w 12191948"/>
                <a:gd name="connsiteY7002" fmla="*/ 1202433 h 3134257"/>
                <a:gd name="connsiteX7003" fmla="*/ 6023745 w 12191948"/>
                <a:gd name="connsiteY7003" fmla="*/ 1196187 h 3134257"/>
                <a:gd name="connsiteX7004" fmla="*/ 6019176 w 12191948"/>
                <a:gd name="connsiteY7004" fmla="*/ 1190568 h 3134257"/>
                <a:gd name="connsiteX7005" fmla="*/ 6018425 w 12191948"/>
                <a:gd name="connsiteY7005" fmla="*/ 1190463 h 3134257"/>
                <a:gd name="connsiteX7006" fmla="*/ 2279190 w 12191948"/>
                <a:gd name="connsiteY7006" fmla="*/ 1188381 h 3134257"/>
                <a:gd name="connsiteX7007" fmla="*/ 2288865 w 12191948"/>
                <a:gd name="connsiteY7007" fmla="*/ 1189681 h 3134257"/>
                <a:gd name="connsiteX7008" fmla="*/ 2284754 w 12191948"/>
                <a:gd name="connsiteY7008" fmla="*/ 1191504 h 3134257"/>
                <a:gd name="connsiteX7009" fmla="*/ 2277013 w 12191948"/>
                <a:gd name="connsiteY7009" fmla="*/ 1193064 h 3134257"/>
                <a:gd name="connsiteX7010" fmla="*/ 2275805 w 12191948"/>
                <a:gd name="connsiteY7010" fmla="*/ 1194626 h 3134257"/>
                <a:gd name="connsiteX7011" fmla="*/ 2279190 w 12191948"/>
                <a:gd name="connsiteY7011" fmla="*/ 1188381 h 3134257"/>
                <a:gd name="connsiteX7012" fmla="*/ 6936120 w 12191948"/>
                <a:gd name="connsiteY7012" fmla="*/ 1184998 h 3134257"/>
                <a:gd name="connsiteX7013" fmla="*/ 6955470 w 12191948"/>
                <a:gd name="connsiteY7013" fmla="*/ 1191763 h 3134257"/>
                <a:gd name="connsiteX7014" fmla="*/ 6950391 w 12191948"/>
                <a:gd name="connsiteY7014" fmla="*/ 1195408 h 3134257"/>
                <a:gd name="connsiteX7015" fmla="*/ 6936120 w 12191948"/>
                <a:gd name="connsiteY7015" fmla="*/ 1191504 h 3134257"/>
                <a:gd name="connsiteX7016" fmla="*/ 6936120 w 12191948"/>
                <a:gd name="connsiteY7016" fmla="*/ 1184998 h 3134257"/>
                <a:gd name="connsiteX7017" fmla="*/ 5808229 w 12191948"/>
                <a:gd name="connsiteY7017" fmla="*/ 1184477 h 3134257"/>
                <a:gd name="connsiteX7018" fmla="*/ 5815245 w 12191948"/>
                <a:gd name="connsiteY7018" fmla="*/ 1186039 h 3134257"/>
                <a:gd name="connsiteX7019" fmla="*/ 5816213 w 12191948"/>
                <a:gd name="connsiteY7019" fmla="*/ 1186039 h 3134257"/>
                <a:gd name="connsiteX7020" fmla="*/ 5816454 w 12191948"/>
                <a:gd name="connsiteY7020" fmla="*/ 1189163 h 3134257"/>
                <a:gd name="connsiteX7021" fmla="*/ 5805329 w 12191948"/>
                <a:gd name="connsiteY7021" fmla="*/ 1189163 h 3134257"/>
                <a:gd name="connsiteX7022" fmla="*/ 5808229 w 12191948"/>
                <a:gd name="connsiteY7022" fmla="*/ 1184477 h 3134257"/>
                <a:gd name="connsiteX7023" fmla="*/ 8344592 w 12191948"/>
                <a:gd name="connsiteY7023" fmla="*/ 1184477 h 3134257"/>
                <a:gd name="connsiteX7024" fmla="*/ 8404095 w 12191948"/>
                <a:gd name="connsiteY7024" fmla="*/ 1194626 h 3134257"/>
                <a:gd name="connsiteX7025" fmla="*/ 8403611 w 12191948"/>
                <a:gd name="connsiteY7025" fmla="*/ 1195668 h 3134257"/>
                <a:gd name="connsiteX7026" fmla="*/ 8418123 w 12191948"/>
                <a:gd name="connsiteY7026" fmla="*/ 1201654 h 3134257"/>
                <a:gd name="connsiteX7027" fmla="*/ 8411836 w 12191948"/>
                <a:gd name="connsiteY7027" fmla="*/ 1207638 h 3134257"/>
                <a:gd name="connsiteX7028" fmla="*/ 8347253 w 12191948"/>
                <a:gd name="connsiteY7028" fmla="*/ 1197750 h 3134257"/>
                <a:gd name="connsiteX7029" fmla="*/ 8333223 w 12191948"/>
                <a:gd name="connsiteY7029" fmla="*/ 1188899 h 3134257"/>
                <a:gd name="connsiteX7030" fmla="*/ 8344592 w 12191948"/>
                <a:gd name="connsiteY7030" fmla="*/ 1184477 h 3134257"/>
                <a:gd name="connsiteX7031" fmla="*/ 2715301 w 12191948"/>
                <a:gd name="connsiteY7031" fmla="*/ 1184217 h 3134257"/>
                <a:gd name="connsiteX7032" fmla="*/ 2731990 w 12191948"/>
                <a:gd name="connsiteY7032" fmla="*/ 1194367 h 3134257"/>
                <a:gd name="connsiteX7033" fmla="*/ 2745536 w 12191948"/>
                <a:gd name="connsiteY7033" fmla="*/ 1202695 h 3134257"/>
                <a:gd name="connsiteX7034" fmla="*/ 2663296 w 12191948"/>
                <a:gd name="connsiteY7034" fmla="*/ 1199832 h 3134257"/>
                <a:gd name="connsiteX7035" fmla="*/ 2632577 w 12191948"/>
                <a:gd name="connsiteY7035" fmla="*/ 1191504 h 3134257"/>
                <a:gd name="connsiteX7036" fmla="*/ 2674907 w 12191948"/>
                <a:gd name="connsiteY7036" fmla="*/ 1189163 h 3134257"/>
                <a:gd name="connsiteX7037" fmla="*/ 2706350 w 12191948"/>
                <a:gd name="connsiteY7037" fmla="*/ 1184217 h 3134257"/>
                <a:gd name="connsiteX7038" fmla="*/ 2715301 w 12191948"/>
                <a:gd name="connsiteY7038" fmla="*/ 1184217 h 3134257"/>
                <a:gd name="connsiteX7039" fmla="*/ 4774432 w 12191948"/>
                <a:gd name="connsiteY7039" fmla="*/ 1181354 h 3134257"/>
                <a:gd name="connsiteX7040" fmla="*/ 4792089 w 12191948"/>
                <a:gd name="connsiteY7040" fmla="*/ 1182134 h 3134257"/>
                <a:gd name="connsiteX7041" fmla="*/ 4792089 w 12191948"/>
                <a:gd name="connsiteY7041" fmla="*/ 1188899 h 3134257"/>
                <a:gd name="connsiteX7042" fmla="*/ 4779269 w 12191948"/>
                <a:gd name="connsiteY7042" fmla="*/ 1187599 h 3134257"/>
                <a:gd name="connsiteX7043" fmla="*/ 4774673 w 12191948"/>
                <a:gd name="connsiteY7043" fmla="*/ 1182395 h 3134257"/>
                <a:gd name="connsiteX7044" fmla="*/ 6364313 w 12191948"/>
                <a:gd name="connsiteY7044" fmla="*/ 1179012 h 3134257"/>
                <a:gd name="connsiteX7045" fmla="*/ 6388502 w 12191948"/>
                <a:gd name="connsiteY7045" fmla="*/ 1182134 h 3134257"/>
                <a:gd name="connsiteX7046" fmla="*/ 6393824 w 12191948"/>
                <a:gd name="connsiteY7046" fmla="*/ 1190722 h 3134257"/>
                <a:gd name="connsiteX7047" fmla="*/ 6503637 w 12191948"/>
                <a:gd name="connsiteY7047" fmla="*/ 1218310 h 3134257"/>
                <a:gd name="connsiteX7048" fmla="*/ 6484045 w 12191948"/>
                <a:gd name="connsiteY7048" fmla="*/ 1198269 h 3134257"/>
                <a:gd name="connsiteX7049" fmla="*/ 6549595 w 12191948"/>
                <a:gd name="connsiteY7049" fmla="*/ 1206077 h 3134257"/>
                <a:gd name="connsiteX7050" fmla="*/ 6562414 w 12191948"/>
                <a:gd name="connsiteY7050" fmla="*/ 1206077 h 3134257"/>
                <a:gd name="connsiteX7051" fmla="*/ 6579589 w 12191948"/>
                <a:gd name="connsiteY7051" fmla="*/ 1212324 h 3134257"/>
                <a:gd name="connsiteX7052" fmla="*/ 6563623 w 12191948"/>
                <a:gd name="connsiteY7052" fmla="*/ 1212324 h 3134257"/>
                <a:gd name="connsiteX7053" fmla="*/ 6550078 w 12191948"/>
                <a:gd name="connsiteY7053" fmla="*/ 1207900 h 3134257"/>
                <a:gd name="connsiteX7054" fmla="*/ 6556368 w 12191948"/>
                <a:gd name="connsiteY7054" fmla="*/ 1233926 h 3134257"/>
                <a:gd name="connsiteX7055" fmla="*/ 6493479 w 12191948"/>
                <a:gd name="connsiteY7055" fmla="*/ 1230540 h 3134257"/>
                <a:gd name="connsiteX7056" fmla="*/ 6452843 w 12191948"/>
                <a:gd name="connsiteY7056" fmla="*/ 1241731 h 3134257"/>
                <a:gd name="connsiteX7057" fmla="*/ 6400838 w 12191948"/>
                <a:gd name="connsiteY7057" fmla="*/ 1205818 h 3134257"/>
                <a:gd name="connsiteX7058" fmla="*/ 6381246 w 12191948"/>
                <a:gd name="connsiteY7058" fmla="*/ 1189163 h 3134257"/>
                <a:gd name="connsiteX7059" fmla="*/ 6364313 w 12191948"/>
                <a:gd name="connsiteY7059" fmla="*/ 1179012 h 3134257"/>
                <a:gd name="connsiteX7060" fmla="*/ 5608678 w 12191948"/>
                <a:gd name="connsiteY7060" fmla="*/ 1178753 h 3134257"/>
                <a:gd name="connsiteX7061" fmla="*/ 5637462 w 12191948"/>
                <a:gd name="connsiteY7061" fmla="*/ 1185518 h 3134257"/>
                <a:gd name="connsiteX7062" fmla="*/ 5639156 w 12191948"/>
                <a:gd name="connsiteY7062" fmla="*/ 1190982 h 3134257"/>
                <a:gd name="connsiteX7063" fmla="*/ 5614968 w 12191948"/>
                <a:gd name="connsiteY7063" fmla="*/ 1187599 h 3134257"/>
                <a:gd name="connsiteX7064" fmla="*/ 5608678 w 12191948"/>
                <a:gd name="connsiteY7064" fmla="*/ 1178753 h 3134257"/>
                <a:gd name="connsiteX7065" fmla="*/ 1548710 w 12191948"/>
                <a:gd name="connsiteY7065" fmla="*/ 1177448 h 3134257"/>
                <a:gd name="connsiteX7066" fmla="*/ 1557418 w 12191948"/>
                <a:gd name="connsiteY7066" fmla="*/ 1183175 h 3134257"/>
                <a:gd name="connsiteX7067" fmla="*/ 1557418 w 12191948"/>
                <a:gd name="connsiteY7067" fmla="*/ 1192805 h 3134257"/>
                <a:gd name="connsiteX7068" fmla="*/ 1557659 w 12191948"/>
                <a:gd name="connsiteY7068" fmla="*/ 1193326 h 3134257"/>
                <a:gd name="connsiteX7069" fmla="*/ 1544113 w 12191948"/>
                <a:gd name="connsiteY7069" fmla="*/ 1191504 h 3134257"/>
                <a:gd name="connsiteX7070" fmla="*/ 1542420 w 12191948"/>
                <a:gd name="connsiteY7070" fmla="*/ 1180572 h 3134257"/>
                <a:gd name="connsiteX7071" fmla="*/ 1548710 w 12191948"/>
                <a:gd name="connsiteY7071" fmla="*/ 1177448 h 3134257"/>
                <a:gd name="connsiteX7072" fmla="*/ 8473999 w 12191948"/>
                <a:gd name="connsiteY7072" fmla="*/ 1177448 h 3134257"/>
                <a:gd name="connsiteX7073" fmla="*/ 8476175 w 12191948"/>
                <a:gd name="connsiteY7073" fmla="*/ 1178753 h 3134257"/>
                <a:gd name="connsiteX7074" fmla="*/ 8471578 w 12191948"/>
                <a:gd name="connsiteY7074" fmla="*/ 1177448 h 3134257"/>
                <a:gd name="connsiteX7075" fmla="*/ 3287834 w 12191948"/>
                <a:gd name="connsiteY7075" fmla="*/ 1176671 h 3134257"/>
                <a:gd name="connsiteX7076" fmla="*/ 3322906 w 12191948"/>
                <a:gd name="connsiteY7076" fmla="*/ 1181875 h 3134257"/>
                <a:gd name="connsiteX7077" fmla="*/ 3323873 w 12191948"/>
                <a:gd name="connsiteY7077" fmla="*/ 1183175 h 3134257"/>
                <a:gd name="connsiteX7078" fmla="*/ 3336210 w 12191948"/>
                <a:gd name="connsiteY7078" fmla="*/ 1187599 h 3134257"/>
                <a:gd name="connsiteX7079" fmla="*/ 3331128 w 12191948"/>
                <a:gd name="connsiteY7079" fmla="*/ 1192023 h 3134257"/>
                <a:gd name="connsiteX7080" fmla="*/ 3290978 w 12191948"/>
                <a:gd name="connsiteY7080" fmla="*/ 1182916 h 3134257"/>
                <a:gd name="connsiteX7081" fmla="*/ 3287834 w 12191948"/>
                <a:gd name="connsiteY7081" fmla="*/ 1176671 h 3134257"/>
                <a:gd name="connsiteX7082" fmla="*/ 4543436 w 12191948"/>
                <a:gd name="connsiteY7082" fmla="*/ 1176671 h 3134257"/>
                <a:gd name="connsiteX7083" fmla="*/ 4581412 w 12191948"/>
                <a:gd name="connsiteY7083" fmla="*/ 1197228 h 3134257"/>
                <a:gd name="connsiteX7084" fmla="*/ 4578751 w 12191948"/>
                <a:gd name="connsiteY7084" fmla="*/ 1197228 h 3134257"/>
                <a:gd name="connsiteX7085" fmla="*/ 4544644 w 12191948"/>
                <a:gd name="connsiteY7085" fmla="*/ 1195928 h 3134257"/>
                <a:gd name="connsiteX7086" fmla="*/ 4525296 w 12191948"/>
                <a:gd name="connsiteY7086" fmla="*/ 1189681 h 3134257"/>
                <a:gd name="connsiteX7087" fmla="*/ 4527472 w 12191948"/>
                <a:gd name="connsiteY7087" fmla="*/ 1179532 h 3134257"/>
                <a:gd name="connsiteX7088" fmla="*/ 4543436 w 12191948"/>
                <a:gd name="connsiteY7088" fmla="*/ 1176671 h 3134257"/>
                <a:gd name="connsiteX7089" fmla="*/ 3696852 w 12191948"/>
                <a:gd name="connsiteY7089" fmla="*/ 1175630 h 3134257"/>
                <a:gd name="connsiteX7090" fmla="*/ 3703625 w 12191948"/>
                <a:gd name="connsiteY7090" fmla="*/ 1181094 h 3134257"/>
                <a:gd name="connsiteX7091" fmla="*/ 3692015 w 12191948"/>
                <a:gd name="connsiteY7091" fmla="*/ 1181094 h 3134257"/>
                <a:gd name="connsiteX7092" fmla="*/ 3684516 w 12191948"/>
                <a:gd name="connsiteY7092" fmla="*/ 1175630 h 3134257"/>
                <a:gd name="connsiteX7093" fmla="*/ 3696370 w 12191948"/>
                <a:gd name="connsiteY7093" fmla="*/ 1175630 h 3134257"/>
                <a:gd name="connsiteX7094" fmla="*/ 7087053 w 12191948"/>
                <a:gd name="connsiteY7094" fmla="*/ 1175630 h 3134257"/>
                <a:gd name="connsiteX7095" fmla="*/ 7092858 w 12191948"/>
                <a:gd name="connsiteY7095" fmla="*/ 1187859 h 3134257"/>
                <a:gd name="connsiteX7096" fmla="*/ 7081007 w 12191948"/>
                <a:gd name="connsiteY7096" fmla="*/ 1185777 h 3134257"/>
                <a:gd name="connsiteX7097" fmla="*/ 7082459 w 12191948"/>
                <a:gd name="connsiteY7097" fmla="*/ 1176671 h 3134257"/>
                <a:gd name="connsiteX7098" fmla="*/ 7086086 w 12191948"/>
                <a:gd name="connsiteY7098" fmla="*/ 1176671 h 3134257"/>
                <a:gd name="connsiteX7099" fmla="*/ 5058642 w 12191948"/>
                <a:gd name="connsiteY7099" fmla="*/ 1173285 h 3134257"/>
                <a:gd name="connsiteX7100" fmla="*/ 5061060 w 12191948"/>
                <a:gd name="connsiteY7100" fmla="*/ 1175889 h 3134257"/>
                <a:gd name="connsiteX7101" fmla="*/ 5055496 w 12191948"/>
                <a:gd name="connsiteY7101" fmla="*/ 1174326 h 3134257"/>
                <a:gd name="connsiteX7102" fmla="*/ 5093232 w 12191948"/>
                <a:gd name="connsiteY7102" fmla="*/ 1173026 h 3134257"/>
                <a:gd name="connsiteX7103" fmla="*/ 5107986 w 12191948"/>
                <a:gd name="connsiteY7103" fmla="*/ 1180572 h 3134257"/>
                <a:gd name="connsiteX7104" fmla="*/ 5119355 w 12191948"/>
                <a:gd name="connsiteY7104" fmla="*/ 1193064 h 3134257"/>
                <a:gd name="connsiteX7105" fmla="*/ 5088394 w 12191948"/>
                <a:gd name="connsiteY7105" fmla="*/ 1191763 h 3134257"/>
                <a:gd name="connsiteX7106" fmla="*/ 5093232 w 12191948"/>
                <a:gd name="connsiteY7106" fmla="*/ 1173026 h 3134257"/>
                <a:gd name="connsiteX7107" fmla="*/ 5583281 w 12191948"/>
                <a:gd name="connsiteY7107" fmla="*/ 1170424 h 3134257"/>
                <a:gd name="connsiteX7108" fmla="*/ 5587152 w 12191948"/>
                <a:gd name="connsiteY7108" fmla="*/ 1172767 h 3134257"/>
                <a:gd name="connsiteX7109" fmla="*/ 5585701 w 12191948"/>
                <a:gd name="connsiteY7109" fmla="*/ 1174588 h 3134257"/>
                <a:gd name="connsiteX7110" fmla="*/ 5579800 w 12191948"/>
                <a:gd name="connsiteY7110" fmla="*/ 1174588 h 3134257"/>
                <a:gd name="connsiteX7111" fmla="*/ 5578929 w 12191948"/>
                <a:gd name="connsiteY7111" fmla="*/ 1175630 h 3134257"/>
                <a:gd name="connsiteX7112" fmla="*/ 5578685 w 12191948"/>
                <a:gd name="connsiteY7112" fmla="*/ 1174588 h 3134257"/>
                <a:gd name="connsiteX7113" fmla="*/ 5579800 w 12191948"/>
                <a:gd name="connsiteY7113" fmla="*/ 1174588 h 3134257"/>
                <a:gd name="connsiteX7114" fmla="*/ 3479160 w 12191948"/>
                <a:gd name="connsiteY7114" fmla="*/ 1168861 h 3134257"/>
                <a:gd name="connsiteX7115" fmla="*/ 3482306 w 12191948"/>
                <a:gd name="connsiteY7115" fmla="*/ 1171985 h 3134257"/>
                <a:gd name="connsiteX7116" fmla="*/ 3475774 w 12191948"/>
                <a:gd name="connsiteY7116" fmla="*/ 1169903 h 3134257"/>
                <a:gd name="connsiteX7117" fmla="*/ 5190708 w 12191948"/>
                <a:gd name="connsiteY7117" fmla="*/ 1168602 h 3134257"/>
                <a:gd name="connsiteX7118" fmla="*/ 5225298 w 12191948"/>
                <a:gd name="connsiteY7118" fmla="*/ 1175889 h 3134257"/>
                <a:gd name="connsiteX7119" fmla="*/ 5225780 w 12191948"/>
                <a:gd name="connsiteY7119" fmla="*/ 1175889 h 3134257"/>
                <a:gd name="connsiteX7120" fmla="*/ 5218040 w 12191948"/>
                <a:gd name="connsiteY7120" fmla="*/ 1184217 h 3134257"/>
                <a:gd name="connsiteX7121" fmla="*/ 5187323 w 12191948"/>
                <a:gd name="connsiteY7121" fmla="*/ 1175367 h 3134257"/>
                <a:gd name="connsiteX7122" fmla="*/ 5190708 w 12191948"/>
                <a:gd name="connsiteY7122" fmla="*/ 1168602 h 3134257"/>
                <a:gd name="connsiteX7123" fmla="*/ 4909403 w 12191948"/>
                <a:gd name="connsiteY7123" fmla="*/ 1167040 h 3134257"/>
                <a:gd name="connsiteX7124" fmla="*/ 4921010 w 12191948"/>
                <a:gd name="connsiteY7124" fmla="*/ 1168342 h 3134257"/>
                <a:gd name="connsiteX7125" fmla="*/ 4915931 w 12191948"/>
                <a:gd name="connsiteY7125" fmla="*/ 1172244 h 3134257"/>
                <a:gd name="connsiteX7126" fmla="*/ 4909159 w 12191948"/>
                <a:gd name="connsiteY7126" fmla="*/ 1172244 h 3134257"/>
                <a:gd name="connsiteX7127" fmla="*/ 4908191 w 12191948"/>
                <a:gd name="connsiteY7127" fmla="*/ 1172244 h 3134257"/>
                <a:gd name="connsiteX7128" fmla="*/ 4909403 w 12191948"/>
                <a:gd name="connsiteY7128" fmla="*/ 1167040 h 3134257"/>
                <a:gd name="connsiteX7129" fmla="*/ 2407144 w 12191948"/>
                <a:gd name="connsiteY7129" fmla="*/ 1164697 h 3134257"/>
                <a:gd name="connsiteX7130" fmla="*/ 2414643 w 12191948"/>
                <a:gd name="connsiteY7130" fmla="*/ 1166520 h 3134257"/>
                <a:gd name="connsiteX7131" fmla="*/ 2415610 w 12191948"/>
                <a:gd name="connsiteY7131" fmla="*/ 1168861 h 3134257"/>
                <a:gd name="connsiteX7132" fmla="*/ 2416337 w 12191948"/>
                <a:gd name="connsiteY7132" fmla="*/ 1169643 h 3134257"/>
                <a:gd name="connsiteX7133" fmla="*/ 2396019 w 12191948"/>
                <a:gd name="connsiteY7133" fmla="*/ 1172767 h 3134257"/>
                <a:gd name="connsiteX7134" fmla="*/ 2390940 w 12191948"/>
                <a:gd name="connsiteY7134" fmla="*/ 1170424 h 3134257"/>
                <a:gd name="connsiteX7135" fmla="*/ 6755553 w 12191948"/>
                <a:gd name="connsiteY7135" fmla="*/ 1164480 h 3134257"/>
                <a:gd name="connsiteX7136" fmla="*/ 6778413 w 12191948"/>
                <a:gd name="connsiteY7136" fmla="*/ 1171724 h 3134257"/>
                <a:gd name="connsiteX7137" fmla="*/ 6836950 w 12191948"/>
                <a:gd name="connsiteY7137" fmla="*/ 1197750 h 3134257"/>
                <a:gd name="connsiteX7138" fmla="*/ 6847107 w 12191948"/>
                <a:gd name="connsiteY7138" fmla="*/ 1200614 h 3134257"/>
                <a:gd name="connsiteX7139" fmla="*/ 6837191 w 12191948"/>
                <a:gd name="connsiteY7139" fmla="*/ 1200614 h 3134257"/>
                <a:gd name="connsiteX7140" fmla="*/ 6813729 w 12191948"/>
                <a:gd name="connsiteY7140" fmla="*/ 1202955 h 3134257"/>
                <a:gd name="connsiteX7141" fmla="*/ 6851463 w 12191948"/>
                <a:gd name="connsiteY7141" fmla="*/ 1218569 h 3134257"/>
                <a:gd name="connsiteX7142" fmla="*/ 6827274 w 12191948"/>
                <a:gd name="connsiteY7142" fmla="*/ 1226376 h 3134257"/>
                <a:gd name="connsiteX7143" fmla="*/ 6790991 w 12191948"/>
                <a:gd name="connsiteY7143" fmla="*/ 1212583 h 3134257"/>
                <a:gd name="connsiteX7144" fmla="*/ 6786153 w 12191948"/>
                <a:gd name="connsiteY7144" fmla="*/ 1206597 h 3134257"/>
                <a:gd name="connsiteX7145" fmla="*/ 6795829 w 12191948"/>
                <a:gd name="connsiteY7145" fmla="*/ 1199309 h 3134257"/>
                <a:gd name="connsiteX7146" fmla="*/ 6768738 w 12191948"/>
                <a:gd name="connsiteY7146" fmla="*/ 1179271 h 3134257"/>
                <a:gd name="connsiteX7147" fmla="*/ 6731731 w 12191948"/>
                <a:gd name="connsiteY7147" fmla="*/ 1165220 h 3134257"/>
                <a:gd name="connsiteX7148" fmla="*/ 6755553 w 12191948"/>
                <a:gd name="connsiteY7148" fmla="*/ 1164480 h 3134257"/>
                <a:gd name="connsiteX7149" fmla="*/ 5000106 w 12191948"/>
                <a:gd name="connsiteY7149" fmla="*/ 1164438 h 3134257"/>
                <a:gd name="connsiteX7150" fmla="*/ 5052352 w 12191948"/>
                <a:gd name="connsiteY7150" fmla="*/ 1185258 h 3134257"/>
                <a:gd name="connsiteX7151" fmla="*/ 4993818 w 12191948"/>
                <a:gd name="connsiteY7151" fmla="*/ 1216228 h 3134257"/>
                <a:gd name="connsiteX7152" fmla="*/ 4948586 w 12191948"/>
                <a:gd name="connsiteY7152" fmla="*/ 1190722 h 3134257"/>
                <a:gd name="connsiteX7153" fmla="*/ 4972774 w 12191948"/>
                <a:gd name="connsiteY7153" fmla="*/ 1167820 h 3134257"/>
                <a:gd name="connsiteX7154" fmla="*/ 5000106 w 12191948"/>
                <a:gd name="connsiteY7154" fmla="*/ 1164438 h 3134257"/>
                <a:gd name="connsiteX7155" fmla="*/ 5292542 w 12191948"/>
                <a:gd name="connsiteY7155" fmla="*/ 1163397 h 3134257"/>
                <a:gd name="connsiteX7156" fmla="*/ 5319632 w 12191948"/>
                <a:gd name="connsiteY7156" fmla="*/ 1167302 h 3134257"/>
                <a:gd name="connsiteX7157" fmla="*/ 5335575 w 12191948"/>
                <a:gd name="connsiteY7157" fmla="*/ 1179915 h 3134257"/>
                <a:gd name="connsiteX7158" fmla="*/ 5335595 w 12191948"/>
                <a:gd name="connsiteY7158" fmla="*/ 1179793 h 3134257"/>
                <a:gd name="connsiteX7159" fmla="*/ 5336078 w 12191948"/>
                <a:gd name="connsiteY7159" fmla="*/ 1180312 h 3134257"/>
                <a:gd name="connsiteX7160" fmla="*/ 5335575 w 12191948"/>
                <a:gd name="connsiteY7160" fmla="*/ 1179915 h 3134257"/>
                <a:gd name="connsiteX7161" fmla="*/ 5334114 w 12191948"/>
                <a:gd name="connsiteY7161" fmla="*/ 1188511 h 3134257"/>
                <a:gd name="connsiteX7162" fmla="*/ 5315760 w 12191948"/>
                <a:gd name="connsiteY7162" fmla="*/ 1190982 h 3134257"/>
                <a:gd name="connsiteX7163" fmla="*/ 5289880 w 12191948"/>
                <a:gd name="connsiteY7163" fmla="*/ 1171203 h 3134257"/>
                <a:gd name="connsiteX7164" fmla="*/ 5288428 w 12191948"/>
                <a:gd name="connsiteY7164" fmla="*/ 1167820 h 3134257"/>
                <a:gd name="connsiteX7165" fmla="*/ 5292542 w 12191948"/>
                <a:gd name="connsiteY7165" fmla="*/ 1163397 h 3134257"/>
                <a:gd name="connsiteX7166" fmla="*/ 3515925 w 12191948"/>
                <a:gd name="connsiteY7166" fmla="*/ 1162096 h 3134257"/>
                <a:gd name="connsiteX7167" fmla="*/ 3525601 w 12191948"/>
                <a:gd name="connsiteY7167" fmla="*/ 1163397 h 3134257"/>
                <a:gd name="connsiteX7168" fmla="*/ 3523424 w 12191948"/>
                <a:gd name="connsiteY7168" fmla="*/ 1165220 h 3134257"/>
                <a:gd name="connsiteX7169" fmla="*/ 3517378 w 12191948"/>
                <a:gd name="connsiteY7169" fmla="*/ 1165220 h 3134257"/>
                <a:gd name="connsiteX7170" fmla="*/ 1433816 w 12191948"/>
                <a:gd name="connsiteY7170" fmla="*/ 1160014 h 3134257"/>
                <a:gd name="connsiteX7171" fmla="*/ 1491141 w 12191948"/>
                <a:gd name="connsiteY7171" fmla="*/ 1165738 h 3134257"/>
                <a:gd name="connsiteX7172" fmla="*/ 1500816 w 12191948"/>
                <a:gd name="connsiteY7172" fmla="*/ 1203995 h 3134257"/>
                <a:gd name="connsiteX7173" fmla="*/ 1434301 w 12191948"/>
                <a:gd name="connsiteY7173" fmla="*/ 1203995 h 3134257"/>
                <a:gd name="connsiteX7174" fmla="*/ 1361737 w 12191948"/>
                <a:gd name="connsiteY7174" fmla="*/ 1193326 h 3134257"/>
                <a:gd name="connsiteX7175" fmla="*/ 1343836 w 12191948"/>
                <a:gd name="connsiteY7175" fmla="*/ 1193326 h 3134257"/>
                <a:gd name="connsiteX7176" fmla="*/ 1342869 w 12191948"/>
                <a:gd name="connsiteY7176" fmla="*/ 1193326 h 3134257"/>
                <a:gd name="connsiteX7177" fmla="*/ 1265226 w 12191948"/>
                <a:gd name="connsiteY7177" fmla="*/ 1177971 h 3134257"/>
                <a:gd name="connsiteX7178" fmla="*/ 1293284 w 12191948"/>
                <a:gd name="connsiteY7178" fmla="*/ 1172767 h 3134257"/>
                <a:gd name="connsiteX7179" fmla="*/ 1345530 w 12191948"/>
                <a:gd name="connsiteY7179" fmla="*/ 1176408 h 3134257"/>
                <a:gd name="connsiteX7180" fmla="*/ 1413498 w 12191948"/>
                <a:gd name="connsiteY7180" fmla="*/ 1180312 h 3134257"/>
                <a:gd name="connsiteX7181" fmla="*/ 1416159 w 12191948"/>
                <a:gd name="connsiteY7181" fmla="*/ 1174326 h 3134257"/>
                <a:gd name="connsiteX7182" fmla="*/ 1433816 w 12191948"/>
                <a:gd name="connsiteY7182" fmla="*/ 1160014 h 3134257"/>
                <a:gd name="connsiteX7183" fmla="*/ 4257412 w 12191948"/>
                <a:gd name="connsiteY7183" fmla="*/ 1158193 h 3134257"/>
                <a:gd name="connsiteX7184" fmla="*/ 4307845 w 12191948"/>
                <a:gd name="connsiteY7184" fmla="*/ 1174588 h 3134257"/>
                <a:gd name="connsiteX7185" fmla="*/ 4297443 w 12191948"/>
                <a:gd name="connsiteY7185" fmla="*/ 1189681 h 3134257"/>
                <a:gd name="connsiteX7186" fmla="*/ 4241812 w 12191948"/>
                <a:gd name="connsiteY7186" fmla="*/ 1180053 h 3134257"/>
                <a:gd name="connsiteX7187" fmla="*/ 4257412 w 12191948"/>
                <a:gd name="connsiteY7187" fmla="*/ 1158193 h 3134257"/>
                <a:gd name="connsiteX7188" fmla="*/ 6043096 w 12191948"/>
                <a:gd name="connsiteY7188" fmla="*/ 1157932 h 3134257"/>
                <a:gd name="connsiteX7189" fmla="*/ 6108405 w 12191948"/>
                <a:gd name="connsiteY7189" fmla="*/ 1179532 h 3134257"/>
                <a:gd name="connsiteX7190" fmla="*/ 6129932 w 12191948"/>
                <a:gd name="connsiteY7190" fmla="*/ 1184736 h 3134257"/>
                <a:gd name="connsiteX7191" fmla="*/ 6121224 w 12191948"/>
                <a:gd name="connsiteY7191" fmla="*/ 1158711 h 3134257"/>
                <a:gd name="connsiteX7192" fmla="*/ 6160166 w 12191948"/>
                <a:gd name="connsiteY7192" fmla="*/ 1176930 h 3134257"/>
                <a:gd name="connsiteX7193" fmla="*/ 6150976 w 12191948"/>
                <a:gd name="connsiteY7193" fmla="*/ 1188640 h 3134257"/>
                <a:gd name="connsiteX7194" fmla="*/ 6197176 w 12191948"/>
                <a:gd name="connsiteY7194" fmla="*/ 1234185 h 3134257"/>
                <a:gd name="connsiteX7195" fmla="*/ 6181695 w 12191948"/>
                <a:gd name="connsiteY7195" fmla="*/ 1241731 h 3134257"/>
                <a:gd name="connsiteX7196" fmla="*/ 6163554 w 12191948"/>
                <a:gd name="connsiteY7196" fmla="*/ 1247195 h 3134257"/>
                <a:gd name="connsiteX7197" fmla="*/ 6144686 w 12191948"/>
                <a:gd name="connsiteY7197" fmla="*/ 1216228 h 3134257"/>
                <a:gd name="connsiteX7198" fmla="*/ 6118806 w 12191948"/>
                <a:gd name="connsiteY7198" fmla="*/ 1204777 h 3134257"/>
                <a:gd name="connsiteX7199" fmla="*/ 6083249 w 12191948"/>
                <a:gd name="connsiteY7199" fmla="*/ 1191763 h 3134257"/>
                <a:gd name="connsiteX7200" fmla="*/ 6070913 w 12191948"/>
                <a:gd name="connsiteY7200" fmla="*/ 1179271 h 3134257"/>
                <a:gd name="connsiteX7201" fmla="*/ 6070913 w 12191948"/>
                <a:gd name="connsiteY7201" fmla="*/ 1178753 h 3134257"/>
                <a:gd name="connsiteX7202" fmla="*/ 6055191 w 12191948"/>
                <a:gd name="connsiteY7202" fmla="*/ 1170683 h 3134257"/>
                <a:gd name="connsiteX7203" fmla="*/ 6043096 w 12191948"/>
                <a:gd name="connsiteY7203" fmla="*/ 1157932 h 3134257"/>
                <a:gd name="connsiteX7204" fmla="*/ 6245067 w 12191948"/>
                <a:gd name="connsiteY7204" fmla="*/ 1157671 h 3134257"/>
                <a:gd name="connsiteX7205" fmla="*/ 6247969 w 12191948"/>
                <a:gd name="connsiteY7205" fmla="*/ 1164697 h 3134257"/>
                <a:gd name="connsiteX7206" fmla="*/ 6236842 w 12191948"/>
                <a:gd name="connsiteY7206" fmla="*/ 1162096 h 3134257"/>
                <a:gd name="connsiteX7207" fmla="*/ 7472612 w 12191948"/>
                <a:gd name="connsiteY7207" fmla="*/ 1157410 h 3134257"/>
                <a:gd name="connsiteX7208" fmla="*/ 7486399 w 12191948"/>
                <a:gd name="connsiteY7208" fmla="*/ 1162096 h 3134257"/>
                <a:gd name="connsiteX7209" fmla="*/ 7478176 w 12191948"/>
                <a:gd name="connsiteY7209" fmla="*/ 1168081 h 3134257"/>
                <a:gd name="connsiteX7210" fmla="*/ 7478176 w 12191948"/>
                <a:gd name="connsiteY7210" fmla="*/ 1169383 h 3134257"/>
                <a:gd name="connsiteX7211" fmla="*/ 7460517 w 12191948"/>
                <a:gd name="connsiteY7211" fmla="*/ 1165998 h 3134257"/>
                <a:gd name="connsiteX7212" fmla="*/ 7452777 w 12191948"/>
                <a:gd name="connsiteY7212" fmla="*/ 1157410 h 3134257"/>
                <a:gd name="connsiteX7213" fmla="*/ 7472612 w 12191948"/>
                <a:gd name="connsiteY7213" fmla="*/ 1157410 h 3134257"/>
                <a:gd name="connsiteX7214" fmla="*/ 5995446 w 12191948"/>
                <a:gd name="connsiteY7214" fmla="*/ 1157151 h 3134257"/>
                <a:gd name="connsiteX7215" fmla="*/ 6019634 w 12191948"/>
                <a:gd name="connsiteY7215" fmla="*/ 1162616 h 3134257"/>
                <a:gd name="connsiteX7216" fmla="*/ 6024230 w 12191948"/>
                <a:gd name="connsiteY7216" fmla="*/ 1168602 h 3134257"/>
                <a:gd name="connsiteX7217" fmla="*/ 6023987 w 12191948"/>
                <a:gd name="connsiteY7217" fmla="*/ 1168602 h 3134257"/>
                <a:gd name="connsiteX7218" fmla="*/ 6005848 w 12191948"/>
                <a:gd name="connsiteY7218" fmla="*/ 1167820 h 3134257"/>
                <a:gd name="connsiteX7219" fmla="*/ 5995446 w 12191948"/>
                <a:gd name="connsiteY7219" fmla="*/ 1157151 h 3134257"/>
                <a:gd name="connsiteX7220" fmla="*/ 2535342 w 12191948"/>
                <a:gd name="connsiteY7220" fmla="*/ 1156892 h 3134257"/>
                <a:gd name="connsiteX7221" fmla="*/ 2554693 w 12191948"/>
                <a:gd name="connsiteY7221" fmla="*/ 1162096 h 3134257"/>
                <a:gd name="connsiteX7222" fmla="*/ 2549614 w 12191948"/>
                <a:gd name="connsiteY7222" fmla="*/ 1167561 h 3134257"/>
                <a:gd name="connsiteX7223" fmla="*/ 2529778 w 12191948"/>
                <a:gd name="connsiteY7223" fmla="*/ 1161834 h 3134257"/>
                <a:gd name="connsiteX7224" fmla="*/ 6622642 w 12191948"/>
                <a:gd name="connsiteY7224" fmla="*/ 1156892 h 3134257"/>
                <a:gd name="connsiteX7225" fmla="*/ 6695206 w 12191948"/>
                <a:gd name="connsiteY7225" fmla="*/ 1168861 h 3134257"/>
                <a:gd name="connsiteX7226" fmla="*/ 6735119 w 12191948"/>
                <a:gd name="connsiteY7226" fmla="*/ 1182654 h 3134257"/>
                <a:gd name="connsiteX7227" fmla="*/ 6785186 w 12191948"/>
                <a:gd name="connsiteY7227" fmla="*/ 1230280 h 3134257"/>
                <a:gd name="connsiteX7228" fmla="*/ 6729313 w 12191948"/>
                <a:gd name="connsiteY7228" fmla="*/ 1214405 h 3134257"/>
                <a:gd name="connsiteX7229" fmla="*/ 6731248 w 12191948"/>
                <a:gd name="connsiteY7229" fmla="*/ 1213105 h 3134257"/>
                <a:gd name="connsiteX7230" fmla="*/ 6728828 w 12191948"/>
                <a:gd name="connsiteY7230" fmla="*/ 1203474 h 3134257"/>
                <a:gd name="connsiteX7231" fmla="*/ 6658440 w 12191948"/>
                <a:gd name="connsiteY7231" fmla="*/ 1179793 h 3134257"/>
                <a:gd name="connsiteX7232" fmla="*/ 6619016 w 12191948"/>
                <a:gd name="connsiteY7232" fmla="*/ 1164438 h 3134257"/>
                <a:gd name="connsiteX7233" fmla="*/ 6606920 w 12191948"/>
                <a:gd name="connsiteY7233" fmla="*/ 1163397 h 3134257"/>
                <a:gd name="connsiteX7234" fmla="*/ 6617563 w 12191948"/>
                <a:gd name="connsiteY7234" fmla="*/ 1163397 h 3134257"/>
                <a:gd name="connsiteX7235" fmla="*/ 1498640 w 12191948"/>
                <a:gd name="connsiteY7235" fmla="*/ 1156110 h 3134257"/>
                <a:gd name="connsiteX7236" fmla="*/ 1504445 w 12191948"/>
                <a:gd name="connsiteY7236" fmla="*/ 1157410 h 3134257"/>
                <a:gd name="connsiteX7237" fmla="*/ 1542420 w 12191948"/>
                <a:gd name="connsiteY7237" fmla="*/ 1162096 h 3134257"/>
                <a:gd name="connsiteX7238" fmla="*/ 1549192 w 12191948"/>
                <a:gd name="connsiteY7238" fmla="*/ 1175889 h 3134257"/>
                <a:gd name="connsiteX7239" fmla="*/ 1504445 w 12191948"/>
                <a:gd name="connsiteY7239" fmla="*/ 1158452 h 3134257"/>
                <a:gd name="connsiteX7240" fmla="*/ 4303974 w 12191948"/>
                <a:gd name="connsiteY7240" fmla="*/ 1155851 h 3134257"/>
                <a:gd name="connsiteX7241" fmla="*/ 4359849 w 12191948"/>
                <a:gd name="connsiteY7241" fmla="*/ 1162356 h 3134257"/>
                <a:gd name="connsiteX7242" fmla="*/ 4387182 w 12191948"/>
                <a:gd name="connsiteY7242" fmla="*/ 1171203 h 3134257"/>
                <a:gd name="connsiteX7243" fmla="*/ 4416207 w 12191948"/>
                <a:gd name="connsiteY7243" fmla="*/ 1203736 h 3134257"/>
                <a:gd name="connsiteX7244" fmla="*/ 4372184 w 12191948"/>
                <a:gd name="connsiteY7244" fmla="*/ 1203736 h 3134257"/>
                <a:gd name="connsiteX7245" fmla="*/ 4340496 w 12191948"/>
                <a:gd name="connsiteY7245" fmla="*/ 1186818 h 3134257"/>
                <a:gd name="connsiteX7246" fmla="*/ 4308812 w 12191948"/>
                <a:gd name="connsiteY7246" fmla="*/ 1173285 h 3134257"/>
                <a:gd name="connsiteX7247" fmla="*/ 1288446 w 12191948"/>
                <a:gd name="connsiteY7247" fmla="*/ 1154547 h 3134257"/>
                <a:gd name="connsiteX7248" fmla="*/ 1301265 w 12191948"/>
                <a:gd name="connsiteY7248" fmla="*/ 1168861 h 3134257"/>
                <a:gd name="connsiteX7249" fmla="*/ 1293042 w 12191948"/>
                <a:gd name="connsiteY7249" fmla="*/ 1171465 h 3134257"/>
                <a:gd name="connsiteX7250" fmla="*/ 1280947 w 12191948"/>
                <a:gd name="connsiteY7250" fmla="*/ 1167302 h 3134257"/>
                <a:gd name="connsiteX7251" fmla="*/ 1279980 w 12191948"/>
                <a:gd name="connsiteY7251" fmla="*/ 1166779 h 3134257"/>
                <a:gd name="connsiteX7252" fmla="*/ 1269822 w 12191948"/>
                <a:gd name="connsiteY7252" fmla="*/ 1154547 h 3134257"/>
                <a:gd name="connsiteX7253" fmla="*/ 1288446 w 12191948"/>
                <a:gd name="connsiteY7253" fmla="*/ 1154547 h 3134257"/>
                <a:gd name="connsiteX7254" fmla="*/ 2392149 w 12191948"/>
                <a:gd name="connsiteY7254" fmla="*/ 1154547 h 3134257"/>
                <a:gd name="connsiteX7255" fmla="*/ 2389729 w 12191948"/>
                <a:gd name="connsiteY7255" fmla="*/ 1159233 h 3134257"/>
                <a:gd name="connsiteX7256" fmla="*/ 2378118 w 12191948"/>
                <a:gd name="connsiteY7256" fmla="*/ 1159233 h 3134257"/>
                <a:gd name="connsiteX7257" fmla="*/ 2377877 w 12191948"/>
                <a:gd name="connsiteY7257" fmla="*/ 1158452 h 3134257"/>
                <a:gd name="connsiteX7258" fmla="*/ 2379812 w 12191948"/>
                <a:gd name="connsiteY7258" fmla="*/ 1154547 h 3134257"/>
                <a:gd name="connsiteX7259" fmla="*/ 6493962 w 12191948"/>
                <a:gd name="connsiteY7259" fmla="*/ 1154547 h 3134257"/>
                <a:gd name="connsiteX7260" fmla="*/ 6502910 w 12191948"/>
                <a:gd name="connsiteY7260" fmla="*/ 1156892 h 3134257"/>
                <a:gd name="connsiteX7261" fmla="*/ 6493238 w 12191948"/>
                <a:gd name="connsiteY7261" fmla="*/ 1156369 h 3134257"/>
                <a:gd name="connsiteX7262" fmla="*/ 5091821 w 12191948"/>
                <a:gd name="connsiteY7262" fmla="*/ 1154464 h 3134257"/>
                <a:gd name="connsiteX7263" fmla="*/ 5114274 w 12191948"/>
                <a:gd name="connsiteY7263" fmla="*/ 1162616 h 3134257"/>
                <a:gd name="connsiteX7264" fmla="*/ 5090086 w 12191948"/>
                <a:gd name="connsiteY7264" fmla="*/ 1170944 h 3134257"/>
                <a:gd name="connsiteX7265" fmla="*/ 5068318 w 12191948"/>
                <a:gd name="connsiteY7265" fmla="*/ 1157671 h 3134257"/>
                <a:gd name="connsiteX7266" fmla="*/ 5091821 w 12191948"/>
                <a:gd name="connsiteY7266" fmla="*/ 1154464 h 3134257"/>
                <a:gd name="connsiteX7267" fmla="*/ 5049450 w 12191948"/>
                <a:gd name="connsiteY7267" fmla="*/ 1152987 h 3134257"/>
                <a:gd name="connsiteX7268" fmla="*/ 5065898 w 12191948"/>
                <a:gd name="connsiteY7268" fmla="*/ 1157410 h 3134257"/>
                <a:gd name="connsiteX7269" fmla="*/ 5051628 w 12191948"/>
                <a:gd name="connsiteY7269" fmla="*/ 1158452 h 3134257"/>
                <a:gd name="connsiteX7270" fmla="*/ 5045338 w 12191948"/>
                <a:gd name="connsiteY7270" fmla="*/ 1156369 h 3134257"/>
                <a:gd name="connsiteX7271" fmla="*/ 5049450 w 12191948"/>
                <a:gd name="connsiteY7271" fmla="*/ 1152987 h 3134257"/>
                <a:gd name="connsiteX7272" fmla="*/ 4589876 w 12191948"/>
                <a:gd name="connsiteY7272" fmla="*/ 1151946 h 3134257"/>
                <a:gd name="connsiteX7273" fmla="*/ 4589876 w 12191948"/>
                <a:gd name="connsiteY7273" fmla="*/ 1155069 h 3134257"/>
                <a:gd name="connsiteX7274" fmla="*/ 4589635 w 12191948"/>
                <a:gd name="connsiteY7274" fmla="*/ 1154287 h 3134257"/>
                <a:gd name="connsiteX7275" fmla="*/ 4583104 w 12191948"/>
                <a:gd name="connsiteY7275" fmla="*/ 1155069 h 3134257"/>
                <a:gd name="connsiteX7276" fmla="*/ 4583104 w 12191948"/>
                <a:gd name="connsiteY7276" fmla="*/ 1151946 h 3134257"/>
                <a:gd name="connsiteX7277" fmla="*/ 4589876 w 12191948"/>
                <a:gd name="connsiteY7277" fmla="*/ 1151946 h 3134257"/>
                <a:gd name="connsiteX7278" fmla="*/ 6049145 w 12191948"/>
                <a:gd name="connsiteY7278" fmla="*/ 1150906 h 3134257"/>
                <a:gd name="connsiteX7279" fmla="*/ 6040920 w 12191948"/>
                <a:gd name="connsiteY7279" fmla="*/ 1155589 h 3134257"/>
                <a:gd name="connsiteX7280" fmla="*/ 6033421 w 12191948"/>
                <a:gd name="connsiteY7280" fmla="*/ 1150906 h 3134257"/>
                <a:gd name="connsiteX7281" fmla="*/ 6663519 w 12191948"/>
                <a:gd name="connsiteY7281" fmla="*/ 1150906 h 3134257"/>
                <a:gd name="connsiteX7282" fmla="*/ 6674647 w 12191948"/>
                <a:gd name="connsiteY7282" fmla="*/ 1153506 h 3134257"/>
                <a:gd name="connsiteX7283" fmla="*/ 6674647 w 12191948"/>
                <a:gd name="connsiteY7283" fmla="*/ 1157671 h 3134257"/>
                <a:gd name="connsiteX7284" fmla="*/ 6663763 w 12191948"/>
                <a:gd name="connsiteY7284" fmla="*/ 1153769 h 3134257"/>
                <a:gd name="connsiteX7285" fmla="*/ 6663763 w 12191948"/>
                <a:gd name="connsiteY7285" fmla="*/ 1153246 h 3134257"/>
                <a:gd name="connsiteX7286" fmla="*/ 6663519 w 12191948"/>
                <a:gd name="connsiteY7286" fmla="*/ 1150906 h 3134257"/>
                <a:gd name="connsiteX7287" fmla="*/ 6895969 w 12191948"/>
                <a:gd name="connsiteY7287" fmla="*/ 1150383 h 3134257"/>
                <a:gd name="connsiteX7288" fmla="*/ 6933217 w 12191948"/>
                <a:gd name="connsiteY7288" fmla="*/ 1155069 h 3134257"/>
                <a:gd name="connsiteX7289" fmla="*/ 6930829 w 12191948"/>
                <a:gd name="connsiteY7289" fmla="*/ 1164322 h 3134257"/>
                <a:gd name="connsiteX7290" fmla="*/ 6931526 w 12191948"/>
                <a:gd name="connsiteY7290" fmla="*/ 1164438 h 3134257"/>
                <a:gd name="connsiteX7291" fmla="*/ 6930799 w 12191948"/>
                <a:gd name="connsiteY7291" fmla="*/ 1164438 h 3134257"/>
                <a:gd name="connsiteX7292" fmla="*/ 6930829 w 12191948"/>
                <a:gd name="connsiteY7292" fmla="*/ 1164322 h 3134257"/>
                <a:gd name="connsiteX7293" fmla="*/ 6903468 w 12191948"/>
                <a:gd name="connsiteY7293" fmla="*/ 1159752 h 3134257"/>
                <a:gd name="connsiteX7294" fmla="*/ 6895969 w 12191948"/>
                <a:gd name="connsiteY7294" fmla="*/ 1150383 h 3134257"/>
                <a:gd name="connsiteX7295" fmla="*/ 1170891 w 12191948"/>
                <a:gd name="connsiteY7295" fmla="*/ 1149865 h 3134257"/>
                <a:gd name="connsiteX7296" fmla="*/ 1229668 w 12191948"/>
                <a:gd name="connsiteY7296" fmla="*/ 1167040 h 3134257"/>
                <a:gd name="connsiteX7297" fmla="*/ 1243214 w 12191948"/>
                <a:gd name="connsiteY7297" fmla="*/ 1176408 h 3134257"/>
                <a:gd name="connsiteX7298" fmla="*/ 1236926 w 12191948"/>
                <a:gd name="connsiteY7298" fmla="*/ 1183175 h 3134257"/>
                <a:gd name="connsiteX7299" fmla="*/ 1178148 w 12191948"/>
                <a:gd name="connsiteY7299" fmla="*/ 1188122 h 3134257"/>
                <a:gd name="connsiteX7300" fmla="*/ 1127837 w 12191948"/>
                <a:gd name="connsiteY7300" fmla="*/ 1162356 h 3134257"/>
                <a:gd name="connsiteX7301" fmla="*/ 1161459 w 12191948"/>
                <a:gd name="connsiteY7301" fmla="*/ 1154547 h 3134257"/>
                <a:gd name="connsiteX7302" fmla="*/ 1173070 w 12191948"/>
                <a:gd name="connsiteY7302" fmla="*/ 1154547 h 3134257"/>
                <a:gd name="connsiteX7303" fmla="*/ 1161216 w 12191948"/>
                <a:gd name="connsiteY7303" fmla="*/ 1152206 h 3134257"/>
                <a:gd name="connsiteX7304" fmla="*/ 1170891 w 12191948"/>
                <a:gd name="connsiteY7304" fmla="*/ 1149865 h 3134257"/>
                <a:gd name="connsiteX7305" fmla="*/ 1593216 w 12191948"/>
                <a:gd name="connsiteY7305" fmla="*/ 1149342 h 3134257"/>
                <a:gd name="connsiteX7306" fmla="*/ 1651267 w 12191948"/>
                <a:gd name="connsiteY7306" fmla="*/ 1151424 h 3134257"/>
                <a:gd name="connsiteX7307" fmla="*/ 1644012 w 12191948"/>
                <a:gd name="connsiteY7307" fmla="*/ 1166261 h 3134257"/>
                <a:gd name="connsiteX7308" fmla="*/ 1598539 w 12191948"/>
                <a:gd name="connsiteY7308" fmla="*/ 1156892 h 3134257"/>
                <a:gd name="connsiteX7309" fmla="*/ 1598539 w 12191948"/>
                <a:gd name="connsiteY7309" fmla="*/ 1155328 h 3134257"/>
                <a:gd name="connsiteX7310" fmla="*/ 1593216 w 12191948"/>
                <a:gd name="connsiteY7310" fmla="*/ 1149342 h 3134257"/>
                <a:gd name="connsiteX7311" fmla="*/ 5521360 w 12191948"/>
                <a:gd name="connsiteY7311" fmla="*/ 1149342 h 3134257"/>
                <a:gd name="connsiteX7312" fmla="*/ 5521360 w 12191948"/>
                <a:gd name="connsiteY7312" fmla="*/ 1151946 h 3134257"/>
                <a:gd name="connsiteX7313" fmla="*/ 5515425 w 12191948"/>
                <a:gd name="connsiteY7313" fmla="*/ 1151946 h 3134257"/>
                <a:gd name="connsiteX7314" fmla="*/ 5515313 w 12191948"/>
                <a:gd name="connsiteY7314" fmla="*/ 1152728 h 3134257"/>
                <a:gd name="connsiteX7315" fmla="*/ 5515313 w 12191948"/>
                <a:gd name="connsiteY7315" fmla="*/ 1151946 h 3134257"/>
                <a:gd name="connsiteX7316" fmla="*/ 5515425 w 12191948"/>
                <a:gd name="connsiteY7316" fmla="*/ 1151946 h 3134257"/>
                <a:gd name="connsiteX7317" fmla="*/ 5515796 w 12191948"/>
                <a:gd name="connsiteY7317" fmla="*/ 1149342 h 3134257"/>
                <a:gd name="connsiteX7318" fmla="*/ 5521360 w 12191948"/>
                <a:gd name="connsiteY7318" fmla="*/ 1149342 h 3134257"/>
                <a:gd name="connsiteX7319" fmla="*/ 2611291 w 12191948"/>
                <a:gd name="connsiteY7319" fmla="*/ 1149083 h 3134257"/>
                <a:gd name="connsiteX7320" fmla="*/ 2637656 w 12191948"/>
                <a:gd name="connsiteY7320" fmla="*/ 1154547 h 3134257"/>
                <a:gd name="connsiteX7321" fmla="*/ 2639593 w 12191948"/>
                <a:gd name="connsiteY7321" fmla="*/ 1164957 h 3134257"/>
                <a:gd name="connsiteX7322" fmla="*/ 2639350 w 12191948"/>
                <a:gd name="connsiteY7322" fmla="*/ 1164438 h 3134257"/>
                <a:gd name="connsiteX7323" fmla="*/ 2614438 w 12191948"/>
                <a:gd name="connsiteY7323" fmla="*/ 1157151 h 3134257"/>
                <a:gd name="connsiteX7324" fmla="*/ 2611291 w 12191948"/>
                <a:gd name="connsiteY7324" fmla="*/ 1149083 h 3134257"/>
                <a:gd name="connsiteX7325" fmla="*/ 5839916 w 12191948"/>
                <a:gd name="connsiteY7325" fmla="*/ 1148563 h 3134257"/>
                <a:gd name="connsiteX7326" fmla="*/ 5871362 w 12191948"/>
                <a:gd name="connsiteY7326" fmla="*/ 1166779 h 3134257"/>
                <a:gd name="connsiteX7327" fmla="*/ 5871362 w 12191948"/>
                <a:gd name="connsiteY7327" fmla="*/ 1167820 h 3134257"/>
                <a:gd name="connsiteX7328" fmla="*/ 5882246 w 12191948"/>
                <a:gd name="connsiteY7328" fmla="*/ 1165220 h 3134257"/>
                <a:gd name="connsiteX7329" fmla="*/ 5894824 w 12191948"/>
                <a:gd name="connsiteY7329" fmla="*/ 1167561 h 3134257"/>
                <a:gd name="connsiteX7330" fmla="*/ 5891439 w 12191948"/>
                <a:gd name="connsiteY7330" fmla="*/ 1171985 h 3134257"/>
                <a:gd name="connsiteX7331" fmla="*/ 5871844 w 12191948"/>
                <a:gd name="connsiteY7331" fmla="*/ 1169903 h 3134257"/>
                <a:gd name="connsiteX7332" fmla="*/ 5839916 w 12191948"/>
                <a:gd name="connsiteY7332" fmla="*/ 1148563 h 3134257"/>
                <a:gd name="connsiteX7333" fmla="*/ 1803653 w 12191948"/>
                <a:gd name="connsiteY7333" fmla="*/ 1148042 h 3134257"/>
                <a:gd name="connsiteX7334" fmla="*/ 1834614 w 12191948"/>
                <a:gd name="connsiteY7334" fmla="*/ 1152465 h 3134257"/>
                <a:gd name="connsiteX7335" fmla="*/ 1813811 w 12191948"/>
                <a:gd name="connsiteY7335" fmla="*/ 1170162 h 3134257"/>
                <a:gd name="connsiteX7336" fmla="*/ 3246745 w 12191948"/>
                <a:gd name="connsiteY7336" fmla="*/ 1147481 h 3134257"/>
                <a:gd name="connsiteX7337" fmla="*/ 3246954 w 12191948"/>
                <a:gd name="connsiteY7337" fmla="*/ 1147782 h 3134257"/>
                <a:gd name="connsiteX7338" fmla="*/ 3246832 w 12191948"/>
                <a:gd name="connsiteY7338" fmla="*/ 1147518 h 3134257"/>
                <a:gd name="connsiteX7339" fmla="*/ 349708 w 12191948"/>
                <a:gd name="connsiteY7339" fmla="*/ 1147260 h 3134257"/>
                <a:gd name="connsiteX7340" fmla="*/ 384336 w 12191948"/>
                <a:gd name="connsiteY7340" fmla="*/ 1154454 h 3134257"/>
                <a:gd name="connsiteX7341" fmla="*/ 383571 w 12191948"/>
                <a:gd name="connsiteY7341" fmla="*/ 1153506 h 3134257"/>
                <a:gd name="connsiteX7342" fmla="*/ 384780 w 12191948"/>
                <a:gd name="connsiteY7342" fmla="*/ 1154547 h 3134257"/>
                <a:gd name="connsiteX7343" fmla="*/ 384336 w 12191948"/>
                <a:gd name="connsiteY7343" fmla="*/ 1154454 h 3134257"/>
                <a:gd name="connsiteX7344" fmla="*/ 388922 w 12191948"/>
                <a:gd name="connsiteY7344" fmla="*/ 1160144 h 3134257"/>
                <a:gd name="connsiteX7345" fmla="*/ 378489 w 12191948"/>
                <a:gd name="connsiteY7345" fmla="*/ 1164438 h 3134257"/>
                <a:gd name="connsiteX7346" fmla="*/ 6394065 w 12191948"/>
                <a:gd name="connsiteY7346" fmla="*/ 1144659 h 3134257"/>
                <a:gd name="connsiteX7347" fmla="*/ 6393339 w 12191948"/>
                <a:gd name="connsiteY7347" fmla="*/ 1146481 h 3134257"/>
                <a:gd name="connsiteX7348" fmla="*/ 6552739 w 12191948"/>
                <a:gd name="connsiteY7348" fmla="*/ 1175107 h 3134257"/>
                <a:gd name="connsiteX7349" fmla="*/ 6523472 w 12191948"/>
                <a:gd name="connsiteY7349" fmla="*/ 1194887 h 3134257"/>
                <a:gd name="connsiteX7350" fmla="*/ 6480660 w 12191948"/>
                <a:gd name="connsiteY7350" fmla="*/ 1176930 h 3134257"/>
                <a:gd name="connsiteX7351" fmla="*/ 6463486 w 12191948"/>
                <a:gd name="connsiteY7351" fmla="*/ 1185258 h 3134257"/>
                <a:gd name="connsiteX7352" fmla="*/ 6405434 w 12191948"/>
                <a:gd name="connsiteY7352" fmla="*/ 1166520 h 3134257"/>
                <a:gd name="connsiteX7353" fmla="*/ 6394065 w 12191948"/>
                <a:gd name="connsiteY7353" fmla="*/ 1144659 h 3134257"/>
                <a:gd name="connsiteX7354" fmla="*/ 3644123 w 12191948"/>
                <a:gd name="connsiteY7354" fmla="*/ 1142836 h 3134257"/>
                <a:gd name="connsiteX7355" fmla="*/ 3675567 w 12191948"/>
                <a:gd name="connsiteY7355" fmla="*/ 1148042 h 3134257"/>
                <a:gd name="connsiteX7356" fmla="*/ 3675567 w 12191948"/>
                <a:gd name="connsiteY7356" fmla="*/ 1153246 h 3134257"/>
                <a:gd name="connsiteX7357" fmla="*/ 3644850 w 12191948"/>
                <a:gd name="connsiteY7357" fmla="*/ 1150383 h 3134257"/>
                <a:gd name="connsiteX7358" fmla="*/ 3646058 w 12191948"/>
                <a:gd name="connsiteY7358" fmla="*/ 1149342 h 3134257"/>
                <a:gd name="connsiteX7359" fmla="*/ 3644123 w 12191948"/>
                <a:gd name="connsiteY7359" fmla="*/ 1142836 h 3134257"/>
                <a:gd name="connsiteX7360" fmla="*/ 4094748 w 12191948"/>
                <a:gd name="connsiteY7360" fmla="*/ 1141277 h 3134257"/>
                <a:gd name="connsiteX7361" fmla="*/ 4094748 w 12191948"/>
                <a:gd name="connsiteY7361" fmla="*/ 1146220 h 3134257"/>
                <a:gd name="connsiteX7362" fmla="*/ 4090704 w 12191948"/>
                <a:gd name="connsiteY7362" fmla="*/ 1155944 h 3134257"/>
                <a:gd name="connsiteX7363" fmla="*/ 4091361 w 12191948"/>
                <a:gd name="connsiteY7363" fmla="*/ 1156110 h 3134257"/>
                <a:gd name="connsiteX7364" fmla="*/ 4090634 w 12191948"/>
                <a:gd name="connsiteY7364" fmla="*/ 1156110 h 3134257"/>
                <a:gd name="connsiteX7365" fmla="*/ 4090704 w 12191948"/>
                <a:gd name="connsiteY7365" fmla="*/ 1155944 h 3134257"/>
                <a:gd name="connsiteX7366" fmla="*/ 4062576 w 12191948"/>
                <a:gd name="connsiteY7366" fmla="*/ 1148822 h 3134257"/>
                <a:gd name="connsiteX7367" fmla="*/ 6540644 w 12191948"/>
                <a:gd name="connsiteY7367" fmla="*/ 1138673 h 3134257"/>
                <a:gd name="connsiteX7368" fmla="*/ 6572090 w 12191948"/>
                <a:gd name="connsiteY7368" fmla="*/ 1141277 h 3134257"/>
                <a:gd name="connsiteX7369" fmla="*/ 6583941 w 12191948"/>
                <a:gd name="connsiteY7369" fmla="*/ 1154028 h 3134257"/>
                <a:gd name="connsiteX7370" fmla="*/ 6571605 w 12191948"/>
                <a:gd name="connsiteY7370" fmla="*/ 1166520 h 3134257"/>
                <a:gd name="connsiteX7371" fmla="*/ 6528792 w 12191948"/>
                <a:gd name="connsiteY7371" fmla="*/ 1148042 h 3134257"/>
                <a:gd name="connsiteX7372" fmla="*/ 6540644 w 12191948"/>
                <a:gd name="connsiteY7372" fmla="*/ 1138673 h 3134257"/>
                <a:gd name="connsiteX7373" fmla="*/ 5442264 w 12191948"/>
                <a:gd name="connsiteY7373" fmla="*/ 1138414 h 3134257"/>
                <a:gd name="connsiteX7374" fmla="*/ 5498140 w 12191948"/>
                <a:gd name="connsiteY7374" fmla="*/ 1164438 h 3134257"/>
                <a:gd name="connsiteX7375" fmla="*/ 5499348 w 12191948"/>
                <a:gd name="connsiteY7375" fmla="*/ 1171724 h 3134257"/>
                <a:gd name="connsiteX7376" fmla="*/ 5456053 w 12191948"/>
                <a:gd name="connsiteY7376" fmla="*/ 1169903 h 3134257"/>
                <a:gd name="connsiteX7377" fmla="*/ 5426057 w 12191948"/>
                <a:gd name="connsiteY7377" fmla="*/ 1143877 h 3134257"/>
                <a:gd name="connsiteX7378" fmla="*/ 5442264 w 12191948"/>
                <a:gd name="connsiteY7378" fmla="*/ 1138414 h 3134257"/>
                <a:gd name="connsiteX7379" fmla="*/ 5554740 w 12191948"/>
                <a:gd name="connsiteY7379" fmla="*/ 1138414 h 3134257"/>
                <a:gd name="connsiteX7380" fmla="*/ 5579652 w 12191948"/>
                <a:gd name="connsiteY7380" fmla="*/ 1144400 h 3134257"/>
                <a:gd name="connsiteX7381" fmla="*/ 5597794 w 12191948"/>
                <a:gd name="connsiteY7381" fmla="*/ 1164697 h 3134257"/>
                <a:gd name="connsiteX7382" fmla="*/ 5547968 w 12191948"/>
                <a:gd name="connsiteY7382" fmla="*/ 1148563 h 3134257"/>
                <a:gd name="connsiteX7383" fmla="*/ 5548692 w 12191948"/>
                <a:gd name="connsiteY7383" fmla="*/ 1148563 h 3134257"/>
                <a:gd name="connsiteX7384" fmla="*/ 5554740 w 12191948"/>
                <a:gd name="connsiteY7384" fmla="*/ 1138414 h 3134257"/>
                <a:gd name="connsiteX7385" fmla="*/ 5126128 w 12191948"/>
                <a:gd name="connsiteY7385" fmla="*/ 1138153 h 3134257"/>
                <a:gd name="connsiteX7386" fmla="*/ 5143058 w 12191948"/>
                <a:gd name="connsiteY7386" fmla="*/ 1139714 h 3134257"/>
                <a:gd name="connsiteX7387" fmla="*/ 5155877 w 12191948"/>
                <a:gd name="connsiteY7387" fmla="*/ 1151946 h 3134257"/>
                <a:gd name="connsiteX7388" fmla="*/ 5126128 w 12191948"/>
                <a:gd name="connsiteY7388" fmla="*/ 1151946 h 3134257"/>
                <a:gd name="connsiteX7389" fmla="*/ 5126128 w 12191948"/>
                <a:gd name="connsiteY7389" fmla="*/ 1138153 h 3134257"/>
                <a:gd name="connsiteX7390" fmla="*/ 2184855 w 12191948"/>
                <a:gd name="connsiteY7390" fmla="*/ 1137891 h 3134257"/>
                <a:gd name="connsiteX7391" fmla="*/ 2229846 w 12191948"/>
                <a:gd name="connsiteY7391" fmla="*/ 1158973 h 3134257"/>
                <a:gd name="connsiteX7392" fmla="*/ 2178567 w 12191948"/>
                <a:gd name="connsiteY7392" fmla="*/ 1158973 h 3134257"/>
                <a:gd name="connsiteX7393" fmla="*/ 2164054 w 12191948"/>
                <a:gd name="connsiteY7393" fmla="*/ 1153246 h 3134257"/>
                <a:gd name="connsiteX7394" fmla="*/ 2170586 w 12191948"/>
                <a:gd name="connsiteY7394" fmla="*/ 1142836 h 3134257"/>
                <a:gd name="connsiteX7395" fmla="*/ 2184855 w 12191948"/>
                <a:gd name="connsiteY7395" fmla="*/ 1137891 h 3134257"/>
                <a:gd name="connsiteX7396" fmla="*/ 5741714 w 12191948"/>
                <a:gd name="connsiteY7396" fmla="*/ 1137891 h 3134257"/>
                <a:gd name="connsiteX7397" fmla="*/ 5781623 w 12191948"/>
                <a:gd name="connsiteY7397" fmla="*/ 1151946 h 3134257"/>
                <a:gd name="connsiteX7398" fmla="*/ 5783317 w 12191948"/>
                <a:gd name="connsiteY7398" fmla="*/ 1161575 h 3134257"/>
                <a:gd name="connsiteX7399" fmla="*/ 5766869 w 12191948"/>
                <a:gd name="connsiteY7399" fmla="*/ 1171465 h 3134257"/>
                <a:gd name="connsiteX7400" fmla="*/ 5748728 w 12191948"/>
                <a:gd name="connsiteY7400" fmla="*/ 1168342 h 3134257"/>
                <a:gd name="connsiteX7401" fmla="*/ 5745584 w 12191948"/>
                <a:gd name="connsiteY7401" fmla="*/ 1162096 h 3134257"/>
                <a:gd name="connsiteX7402" fmla="*/ 5755018 w 12191948"/>
                <a:gd name="connsiteY7402" fmla="*/ 1155589 h 3134257"/>
                <a:gd name="connsiteX7403" fmla="*/ 5724455 w 12191948"/>
                <a:gd name="connsiteY7403" fmla="*/ 1143050 h 3134257"/>
                <a:gd name="connsiteX7404" fmla="*/ 5719943 w 12191948"/>
                <a:gd name="connsiteY7404" fmla="*/ 1144400 h 3134257"/>
                <a:gd name="connsiteX7405" fmla="*/ 5721396 w 12191948"/>
                <a:gd name="connsiteY7405" fmla="*/ 1141796 h 3134257"/>
                <a:gd name="connsiteX7406" fmla="*/ 5724455 w 12191948"/>
                <a:gd name="connsiteY7406" fmla="*/ 1143050 h 3134257"/>
                <a:gd name="connsiteX7407" fmla="*/ 957553 w 12191948"/>
                <a:gd name="connsiteY7407" fmla="*/ 1136071 h 3134257"/>
                <a:gd name="connsiteX7408" fmla="*/ 989723 w 12191948"/>
                <a:gd name="connsiteY7408" fmla="*/ 1137632 h 3134257"/>
                <a:gd name="connsiteX7409" fmla="*/ 1039793 w 12191948"/>
                <a:gd name="connsiteY7409" fmla="*/ 1145959 h 3134257"/>
                <a:gd name="connsiteX7410" fmla="*/ 1057691 w 12191948"/>
                <a:gd name="connsiteY7410" fmla="*/ 1153769 h 3134257"/>
                <a:gd name="connsiteX7411" fmla="*/ 1046324 w 12191948"/>
                <a:gd name="connsiteY7411" fmla="*/ 1161316 h 3134257"/>
                <a:gd name="connsiteX7412" fmla="*/ 1046080 w 12191948"/>
                <a:gd name="connsiteY7412" fmla="*/ 1161834 h 3134257"/>
                <a:gd name="connsiteX7413" fmla="*/ 939897 w 12191948"/>
                <a:gd name="connsiteY7413" fmla="*/ 1150906 h 3134257"/>
                <a:gd name="connsiteX7414" fmla="*/ 4427091 w 12191948"/>
                <a:gd name="connsiteY7414" fmla="*/ 1134769 h 3134257"/>
                <a:gd name="connsiteX7415" fmla="*/ 4453940 w 12191948"/>
                <a:gd name="connsiteY7415" fmla="*/ 1137632 h 3134257"/>
                <a:gd name="connsiteX7416" fmla="*/ 4454423 w 12191948"/>
                <a:gd name="connsiteY7416" fmla="*/ 1138414 h 3134257"/>
                <a:gd name="connsiteX7417" fmla="*/ 4452488 w 12191948"/>
                <a:gd name="connsiteY7417" fmla="*/ 1145179 h 3134257"/>
                <a:gd name="connsiteX7418" fmla="*/ 4427091 w 12191948"/>
                <a:gd name="connsiteY7418" fmla="*/ 1140235 h 3134257"/>
                <a:gd name="connsiteX7419" fmla="*/ 4427091 w 12191948"/>
                <a:gd name="connsiteY7419" fmla="*/ 1134769 h 3134257"/>
                <a:gd name="connsiteX7420" fmla="*/ 3517378 w 12191948"/>
                <a:gd name="connsiteY7420" fmla="*/ 1134508 h 3134257"/>
                <a:gd name="connsiteX7421" fmla="*/ 3517378 w 12191948"/>
                <a:gd name="connsiteY7421" fmla="*/ 1139194 h 3134257"/>
                <a:gd name="connsiteX7422" fmla="*/ 3506250 w 12191948"/>
                <a:gd name="connsiteY7422" fmla="*/ 1137371 h 3134257"/>
                <a:gd name="connsiteX7423" fmla="*/ 3506250 w 12191948"/>
                <a:gd name="connsiteY7423" fmla="*/ 1134508 h 3134257"/>
                <a:gd name="connsiteX7424" fmla="*/ 3517378 w 12191948"/>
                <a:gd name="connsiteY7424" fmla="*/ 1134508 h 3134257"/>
                <a:gd name="connsiteX7425" fmla="*/ 3893986 w 12191948"/>
                <a:gd name="connsiteY7425" fmla="*/ 1134508 h 3134257"/>
                <a:gd name="connsiteX7426" fmla="*/ 3915754 w 12191948"/>
                <a:gd name="connsiteY7426" fmla="*/ 1138153 h 3134257"/>
                <a:gd name="connsiteX7427" fmla="*/ 3928090 w 12191948"/>
                <a:gd name="connsiteY7427" fmla="*/ 1143877 h 3134257"/>
                <a:gd name="connsiteX7428" fmla="*/ 3928817 w 12191948"/>
                <a:gd name="connsiteY7428" fmla="*/ 1145517 h 3134257"/>
                <a:gd name="connsiteX7429" fmla="*/ 3926403 w 12191948"/>
                <a:gd name="connsiteY7429" fmla="*/ 1149072 h 3134257"/>
                <a:gd name="connsiteX7430" fmla="*/ 3927123 w 12191948"/>
                <a:gd name="connsiteY7430" fmla="*/ 1149083 h 3134257"/>
                <a:gd name="connsiteX7431" fmla="*/ 3926397 w 12191948"/>
                <a:gd name="connsiteY7431" fmla="*/ 1149083 h 3134257"/>
                <a:gd name="connsiteX7432" fmla="*/ 3926403 w 12191948"/>
                <a:gd name="connsiteY7432" fmla="*/ 1149072 h 3134257"/>
                <a:gd name="connsiteX7433" fmla="*/ 3881130 w 12191948"/>
                <a:gd name="connsiteY7433" fmla="*/ 1148450 h 3134257"/>
                <a:gd name="connsiteX7434" fmla="*/ 3836661 w 12191948"/>
                <a:gd name="connsiteY7434" fmla="*/ 1135810 h 3134257"/>
                <a:gd name="connsiteX7435" fmla="*/ 3893986 w 12191948"/>
                <a:gd name="connsiteY7435" fmla="*/ 1134508 h 3134257"/>
                <a:gd name="connsiteX7436" fmla="*/ 3046435 w 12191948"/>
                <a:gd name="connsiteY7436" fmla="*/ 1133728 h 3134257"/>
                <a:gd name="connsiteX7437" fmla="*/ 3119000 w 12191948"/>
                <a:gd name="connsiteY7437" fmla="*/ 1141536 h 3134257"/>
                <a:gd name="connsiteX7438" fmla="*/ 3127466 w 12191948"/>
                <a:gd name="connsiteY7438" fmla="*/ 1147001 h 3134257"/>
                <a:gd name="connsiteX7439" fmla="*/ 3128434 w 12191948"/>
                <a:gd name="connsiteY7439" fmla="*/ 1149083 h 3134257"/>
                <a:gd name="connsiteX7440" fmla="*/ 3063851 w 12191948"/>
                <a:gd name="connsiteY7440" fmla="*/ 1152206 h 3134257"/>
                <a:gd name="connsiteX7441" fmla="*/ 3036034 w 12191948"/>
                <a:gd name="connsiteY7441" fmla="*/ 1136071 h 3134257"/>
                <a:gd name="connsiteX7442" fmla="*/ 3046435 w 12191948"/>
                <a:gd name="connsiteY7442" fmla="*/ 1133728 h 3134257"/>
                <a:gd name="connsiteX7443" fmla="*/ 5836772 w 12191948"/>
                <a:gd name="connsiteY7443" fmla="*/ 1133728 h 3134257"/>
                <a:gd name="connsiteX7444" fmla="*/ 5843786 w 12191948"/>
                <a:gd name="connsiteY7444" fmla="*/ 1143096 h 3134257"/>
                <a:gd name="connsiteX7445" fmla="*/ 5837740 w 12191948"/>
                <a:gd name="connsiteY7445" fmla="*/ 1146220 h 3134257"/>
                <a:gd name="connsiteX7446" fmla="*/ 5828549 w 12191948"/>
                <a:gd name="connsiteY7446" fmla="*/ 1141014 h 3134257"/>
                <a:gd name="connsiteX7447" fmla="*/ 5828549 w 12191948"/>
                <a:gd name="connsiteY7447" fmla="*/ 1142055 h 3134257"/>
                <a:gd name="connsiteX7448" fmla="*/ 5824921 w 12191948"/>
                <a:gd name="connsiteY7448" fmla="*/ 1133728 h 3134257"/>
                <a:gd name="connsiteX7449" fmla="*/ 5836772 w 12191948"/>
                <a:gd name="connsiteY7449" fmla="*/ 1133728 h 3134257"/>
                <a:gd name="connsiteX7450" fmla="*/ 3756115 w 12191948"/>
                <a:gd name="connsiteY7450" fmla="*/ 1132167 h 3134257"/>
                <a:gd name="connsiteX7451" fmla="*/ 3773287 w 12191948"/>
                <a:gd name="connsiteY7451" fmla="*/ 1133990 h 3134257"/>
                <a:gd name="connsiteX7452" fmla="*/ 3773287 w 12191948"/>
                <a:gd name="connsiteY7452" fmla="*/ 1139194 h 3134257"/>
                <a:gd name="connsiteX7453" fmla="*/ 3759982 w 12191948"/>
                <a:gd name="connsiteY7453" fmla="*/ 1138673 h 3134257"/>
                <a:gd name="connsiteX7454" fmla="*/ 1976837 w 12191948"/>
                <a:gd name="connsiteY7454" fmla="*/ 1131385 h 3134257"/>
                <a:gd name="connsiteX7455" fmla="*/ 1992077 w 12191948"/>
                <a:gd name="connsiteY7455" fmla="*/ 1134769 h 3134257"/>
                <a:gd name="connsiteX7456" fmla="*/ 2003204 w 12191948"/>
                <a:gd name="connsiteY7456" fmla="*/ 1151165 h 3134257"/>
                <a:gd name="connsiteX7457" fmla="*/ 1984336 w 12191948"/>
                <a:gd name="connsiteY7457" fmla="*/ 1154028 h 3134257"/>
                <a:gd name="connsiteX7458" fmla="*/ 1968645 w 12191948"/>
                <a:gd name="connsiteY7458" fmla="*/ 1144254 h 3134257"/>
                <a:gd name="connsiteX7459" fmla="*/ 1967889 w 12191948"/>
                <a:gd name="connsiteY7459" fmla="*/ 1145441 h 3134257"/>
                <a:gd name="connsiteX7460" fmla="*/ 1965953 w 12191948"/>
                <a:gd name="connsiteY7460" fmla="*/ 1142577 h 3134257"/>
                <a:gd name="connsiteX7461" fmla="*/ 1968645 w 12191948"/>
                <a:gd name="connsiteY7461" fmla="*/ 1144254 h 3134257"/>
                <a:gd name="connsiteX7462" fmla="*/ 6127940 w 12191948"/>
                <a:gd name="connsiteY7462" fmla="*/ 1130856 h 3134257"/>
                <a:gd name="connsiteX7463" fmla="*/ 6152911 w 12191948"/>
                <a:gd name="connsiteY7463" fmla="*/ 1138414 h 3134257"/>
                <a:gd name="connsiteX7464" fmla="*/ 6102115 w 12191948"/>
                <a:gd name="connsiteY7464" fmla="*/ 1133467 h 3134257"/>
                <a:gd name="connsiteX7465" fmla="*/ 6127940 w 12191948"/>
                <a:gd name="connsiteY7465" fmla="*/ 1130856 h 3134257"/>
                <a:gd name="connsiteX7466" fmla="*/ 4761372 w 12191948"/>
                <a:gd name="connsiteY7466" fmla="*/ 1130345 h 3134257"/>
                <a:gd name="connsiteX7467" fmla="*/ 4867073 w 12191948"/>
                <a:gd name="connsiteY7467" fmla="*/ 1156369 h 3134257"/>
                <a:gd name="connsiteX7468" fmla="*/ 4772497 w 12191948"/>
                <a:gd name="connsiteY7468" fmla="*/ 1148301 h 3134257"/>
                <a:gd name="connsiteX7469" fmla="*/ 5905952 w 12191948"/>
                <a:gd name="connsiteY7469" fmla="*/ 1129304 h 3134257"/>
                <a:gd name="connsiteX7470" fmla="*/ 5937153 w 12191948"/>
                <a:gd name="connsiteY7470" fmla="*/ 1138932 h 3134257"/>
                <a:gd name="connsiteX7471" fmla="*/ 5931589 w 12191948"/>
                <a:gd name="connsiteY7471" fmla="*/ 1144918 h 3134257"/>
                <a:gd name="connsiteX7472" fmla="*/ 5912965 w 12191948"/>
                <a:gd name="connsiteY7472" fmla="*/ 1140755 h 3134257"/>
                <a:gd name="connsiteX7473" fmla="*/ 5912965 w 12191948"/>
                <a:gd name="connsiteY7473" fmla="*/ 1140235 h 3134257"/>
                <a:gd name="connsiteX7474" fmla="*/ 5905952 w 12191948"/>
                <a:gd name="connsiteY7474" fmla="*/ 1129304 h 3134257"/>
                <a:gd name="connsiteX7475" fmla="*/ 4508848 w 12191948"/>
                <a:gd name="connsiteY7475" fmla="*/ 1128522 h 3134257"/>
                <a:gd name="connsiteX7476" fmla="*/ 4508060 w 12191948"/>
                <a:gd name="connsiteY7476" fmla="*/ 1130035 h 3134257"/>
                <a:gd name="connsiteX7477" fmla="*/ 4522635 w 12191948"/>
                <a:gd name="connsiteY7477" fmla="*/ 1141797 h 3134257"/>
                <a:gd name="connsiteX7478" fmla="*/ 4499897 w 12191948"/>
                <a:gd name="connsiteY7478" fmla="*/ 1145700 h 3134257"/>
                <a:gd name="connsiteX7479" fmla="*/ 4508060 w 12191948"/>
                <a:gd name="connsiteY7479" fmla="*/ 1130035 h 3134257"/>
                <a:gd name="connsiteX7480" fmla="*/ 4506187 w 12191948"/>
                <a:gd name="connsiteY7480" fmla="*/ 1128522 h 3134257"/>
                <a:gd name="connsiteX7481" fmla="*/ 1659007 w 12191948"/>
                <a:gd name="connsiteY7481" fmla="*/ 1126963 h 3134257"/>
                <a:gd name="connsiteX7482" fmla="*/ 1671826 w 12191948"/>
                <a:gd name="connsiteY7482" fmla="*/ 1130345 h 3134257"/>
                <a:gd name="connsiteX7483" fmla="*/ 1661910 w 12191948"/>
                <a:gd name="connsiteY7483" fmla="*/ 1131908 h 3134257"/>
                <a:gd name="connsiteX7484" fmla="*/ 1651026 w 12191948"/>
                <a:gd name="connsiteY7484" fmla="*/ 1129563 h 3134257"/>
                <a:gd name="connsiteX7485" fmla="*/ 1651026 w 12191948"/>
                <a:gd name="connsiteY7485" fmla="*/ 1128004 h 3134257"/>
                <a:gd name="connsiteX7486" fmla="*/ 1659007 w 12191948"/>
                <a:gd name="connsiteY7486" fmla="*/ 1126963 h 3134257"/>
                <a:gd name="connsiteX7487" fmla="*/ 3253727 w 12191948"/>
                <a:gd name="connsiteY7487" fmla="*/ 1124620 h 3134257"/>
                <a:gd name="connsiteX7488" fmla="*/ 3245986 w 12191948"/>
                <a:gd name="connsiteY7488" fmla="*/ 1145700 h 3134257"/>
                <a:gd name="connsiteX7489" fmla="*/ 3246832 w 12191948"/>
                <a:gd name="connsiteY7489" fmla="*/ 1147518 h 3134257"/>
                <a:gd name="connsiteX7490" fmla="*/ 3277188 w 12191948"/>
                <a:gd name="connsiteY7490" fmla="*/ 1160534 h 3134257"/>
                <a:gd name="connsiteX7491" fmla="*/ 3278158 w 12191948"/>
                <a:gd name="connsiteY7491" fmla="*/ 1162616 h 3134257"/>
                <a:gd name="connsiteX7492" fmla="*/ 3254694 w 12191948"/>
                <a:gd name="connsiteY7492" fmla="*/ 1173026 h 3134257"/>
                <a:gd name="connsiteX7493" fmla="*/ 3215269 w 12191948"/>
                <a:gd name="connsiteY7493" fmla="*/ 1159752 h 3134257"/>
                <a:gd name="connsiteX7494" fmla="*/ 3246230 w 12191948"/>
                <a:gd name="connsiteY7494" fmla="*/ 1147260 h 3134257"/>
                <a:gd name="connsiteX7495" fmla="*/ 3246745 w 12191948"/>
                <a:gd name="connsiteY7495" fmla="*/ 1147481 h 3134257"/>
                <a:gd name="connsiteX7496" fmla="*/ 3237280 w 12191948"/>
                <a:gd name="connsiteY7496" fmla="*/ 1133859 h 3134257"/>
                <a:gd name="connsiteX7497" fmla="*/ 3253727 w 12191948"/>
                <a:gd name="connsiteY7497" fmla="*/ 1124620 h 3134257"/>
                <a:gd name="connsiteX7498" fmla="*/ 5610372 w 12191948"/>
                <a:gd name="connsiteY7498" fmla="*/ 1122277 h 3134257"/>
                <a:gd name="connsiteX7499" fmla="*/ 5629481 w 12191948"/>
                <a:gd name="connsiteY7499" fmla="*/ 1128522 h 3134257"/>
                <a:gd name="connsiteX7500" fmla="*/ 5650525 w 12191948"/>
                <a:gd name="connsiteY7500" fmla="*/ 1152206 h 3134257"/>
                <a:gd name="connsiteX7501" fmla="*/ 5607228 w 12191948"/>
                <a:gd name="connsiteY7501" fmla="*/ 1135290 h 3134257"/>
                <a:gd name="connsiteX7502" fmla="*/ 5610613 w 12191948"/>
                <a:gd name="connsiteY7502" fmla="*/ 1126702 h 3134257"/>
                <a:gd name="connsiteX7503" fmla="*/ 5595133 w 12191948"/>
                <a:gd name="connsiteY7503" fmla="*/ 1122277 h 3134257"/>
                <a:gd name="connsiteX7504" fmla="*/ 6457844 w 12191948"/>
                <a:gd name="connsiteY7504" fmla="*/ 1121777 h 3134257"/>
                <a:gd name="connsiteX7505" fmla="*/ 6492512 w 12191948"/>
                <a:gd name="connsiteY7505" fmla="*/ 1123839 h 3134257"/>
                <a:gd name="connsiteX7506" fmla="*/ 6491059 w 12191948"/>
                <a:gd name="connsiteY7506" fmla="*/ 1153769 h 3134257"/>
                <a:gd name="connsiteX7507" fmla="*/ 6442683 w 12191948"/>
                <a:gd name="connsiteY7507" fmla="*/ 1139973 h 3134257"/>
                <a:gd name="connsiteX7508" fmla="*/ 6441957 w 12191948"/>
                <a:gd name="connsiteY7508" fmla="*/ 1141796 h 3134257"/>
                <a:gd name="connsiteX7509" fmla="*/ 6457844 w 12191948"/>
                <a:gd name="connsiteY7509" fmla="*/ 1121777 h 3134257"/>
                <a:gd name="connsiteX7510" fmla="*/ 4067258 w 12191948"/>
                <a:gd name="connsiteY7510" fmla="*/ 1121296 h 3134257"/>
                <a:gd name="connsiteX7511" fmla="*/ 4103212 w 12191948"/>
                <a:gd name="connsiteY7511" fmla="*/ 1129045 h 3134257"/>
                <a:gd name="connsiteX7512" fmla="*/ 4094504 w 12191948"/>
                <a:gd name="connsiteY7512" fmla="*/ 1139973 h 3134257"/>
                <a:gd name="connsiteX7513" fmla="*/ 4030648 w 12191948"/>
                <a:gd name="connsiteY7513" fmla="*/ 1123580 h 3134257"/>
                <a:gd name="connsiteX7514" fmla="*/ 4067258 w 12191948"/>
                <a:gd name="connsiteY7514" fmla="*/ 1121296 h 3134257"/>
                <a:gd name="connsiteX7515" fmla="*/ 6321260 w 12191948"/>
                <a:gd name="connsiteY7515" fmla="*/ 1119416 h 3134257"/>
                <a:gd name="connsiteX7516" fmla="*/ 6359961 w 12191948"/>
                <a:gd name="connsiteY7516" fmla="*/ 1127222 h 3134257"/>
                <a:gd name="connsiteX7517" fmla="*/ 6367216 w 12191948"/>
                <a:gd name="connsiteY7517" fmla="*/ 1136071 h 3134257"/>
                <a:gd name="connsiteX7518" fmla="*/ 6367701 w 12191948"/>
                <a:gd name="connsiteY7518" fmla="*/ 1138414 h 3134257"/>
                <a:gd name="connsiteX7519" fmla="*/ 6336255 w 12191948"/>
                <a:gd name="connsiteY7519" fmla="*/ 1131645 h 3134257"/>
                <a:gd name="connsiteX7520" fmla="*/ 6321260 w 12191948"/>
                <a:gd name="connsiteY7520" fmla="*/ 1119416 h 3134257"/>
                <a:gd name="connsiteX7521" fmla="*/ 3524633 w 12191948"/>
                <a:gd name="connsiteY7521" fmla="*/ 1118112 h 3134257"/>
                <a:gd name="connsiteX7522" fmla="*/ 3525118 w 12191948"/>
                <a:gd name="connsiteY7522" fmla="*/ 1119153 h 3134257"/>
                <a:gd name="connsiteX7523" fmla="*/ 3557046 w 12191948"/>
                <a:gd name="connsiteY7523" fmla="*/ 1125922 h 3134257"/>
                <a:gd name="connsiteX7524" fmla="*/ 3559464 w 12191948"/>
                <a:gd name="connsiteY7524" fmla="*/ 1131126 h 3134257"/>
                <a:gd name="connsiteX7525" fmla="*/ 3524874 w 12191948"/>
                <a:gd name="connsiteY7525" fmla="*/ 1127222 h 3134257"/>
                <a:gd name="connsiteX7526" fmla="*/ 3518828 w 12191948"/>
                <a:gd name="connsiteY7526" fmla="*/ 1120975 h 3134257"/>
                <a:gd name="connsiteX7527" fmla="*/ 3524633 w 12191948"/>
                <a:gd name="connsiteY7527" fmla="*/ 1118112 h 3134257"/>
                <a:gd name="connsiteX7528" fmla="*/ 4676712 w 12191948"/>
                <a:gd name="connsiteY7528" fmla="*/ 1118112 h 3134257"/>
                <a:gd name="connsiteX7529" fmla="*/ 4718316 w 12191948"/>
                <a:gd name="connsiteY7529" fmla="*/ 1138153 h 3134257"/>
                <a:gd name="connsiteX7530" fmla="*/ 4700900 w 12191948"/>
                <a:gd name="connsiteY7530" fmla="*/ 1145700 h 3134257"/>
                <a:gd name="connsiteX7531" fmla="*/ 2867384 w 12191948"/>
                <a:gd name="connsiteY7531" fmla="*/ 1116161 h 3134257"/>
                <a:gd name="connsiteX7532" fmla="*/ 2870588 w 12191948"/>
                <a:gd name="connsiteY7532" fmla="*/ 1121498 h 3134257"/>
                <a:gd name="connsiteX7533" fmla="*/ 2861880 w 12191948"/>
                <a:gd name="connsiteY7533" fmla="*/ 1117853 h 3134257"/>
                <a:gd name="connsiteX7534" fmla="*/ 2861639 w 12191948"/>
                <a:gd name="connsiteY7534" fmla="*/ 1116292 h 3134257"/>
                <a:gd name="connsiteX7535" fmla="*/ 2867384 w 12191948"/>
                <a:gd name="connsiteY7535" fmla="*/ 1116161 h 3134257"/>
                <a:gd name="connsiteX7536" fmla="*/ 1795428 w 12191948"/>
                <a:gd name="connsiteY7536" fmla="*/ 1115512 h 3134257"/>
                <a:gd name="connsiteX7537" fmla="*/ 1781157 w 12191948"/>
                <a:gd name="connsiteY7537" fmla="*/ 1132949 h 3134257"/>
                <a:gd name="connsiteX7538" fmla="*/ 1801475 w 12191948"/>
                <a:gd name="connsiteY7538" fmla="*/ 1145959 h 3134257"/>
                <a:gd name="connsiteX7539" fmla="*/ 1692871 w 12191948"/>
                <a:gd name="connsiteY7539" fmla="*/ 1151946 h 3134257"/>
                <a:gd name="connsiteX7540" fmla="*/ 1673762 w 12191948"/>
                <a:gd name="connsiteY7540" fmla="*/ 1129826 h 3134257"/>
                <a:gd name="connsiteX7541" fmla="*/ 1702787 w 12191948"/>
                <a:gd name="connsiteY7541" fmla="*/ 1129826 h 3134257"/>
                <a:gd name="connsiteX7542" fmla="*/ 1733024 w 12191948"/>
                <a:gd name="connsiteY7542" fmla="*/ 1122016 h 3134257"/>
                <a:gd name="connsiteX7543" fmla="*/ 1733024 w 12191948"/>
                <a:gd name="connsiteY7543" fmla="*/ 1120457 h 3134257"/>
                <a:gd name="connsiteX7544" fmla="*/ 1739553 w 12191948"/>
                <a:gd name="connsiteY7544" fmla="*/ 1115512 h 3134257"/>
                <a:gd name="connsiteX7545" fmla="*/ 1795428 w 12191948"/>
                <a:gd name="connsiteY7545" fmla="*/ 1115512 h 3134257"/>
                <a:gd name="connsiteX7546" fmla="*/ 817745 w 12191948"/>
                <a:gd name="connsiteY7546" fmla="*/ 1113689 h 3134257"/>
                <a:gd name="connsiteX7547" fmla="*/ 847256 w 12191948"/>
                <a:gd name="connsiteY7547" fmla="*/ 1118112 h 3134257"/>
                <a:gd name="connsiteX7548" fmla="*/ 844353 w 12191948"/>
                <a:gd name="connsiteY7548" fmla="*/ 1127481 h 3134257"/>
                <a:gd name="connsiteX7549" fmla="*/ 820165 w 12191948"/>
                <a:gd name="connsiteY7549" fmla="*/ 1124099 h 3134257"/>
                <a:gd name="connsiteX7550" fmla="*/ 819924 w 12191948"/>
                <a:gd name="connsiteY7550" fmla="*/ 1123839 h 3134257"/>
                <a:gd name="connsiteX7551" fmla="*/ 817745 w 12191948"/>
                <a:gd name="connsiteY7551" fmla="*/ 1113689 h 3134257"/>
                <a:gd name="connsiteX7552" fmla="*/ 5277785 w 12191948"/>
                <a:gd name="connsiteY7552" fmla="*/ 1112908 h 3134257"/>
                <a:gd name="connsiteX7553" fmla="*/ 5373087 w 12191948"/>
                <a:gd name="connsiteY7553" fmla="*/ 1123580 h 3134257"/>
                <a:gd name="connsiteX7554" fmla="*/ 5393647 w 12191948"/>
                <a:gd name="connsiteY7554" fmla="*/ 1135550 h 3134257"/>
                <a:gd name="connsiteX7555" fmla="*/ 5390018 w 12191948"/>
                <a:gd name="connsiteY7555" fmla="*/ 1150383 h 3134257"/>
                <a:gd name="connsiteX7556" fmla="*/ 5362686 w 12191948"/>
                <a:gd name="connsiteY7556" fmla="*/ 1147260 h 3134257"/>
                <a:gd name="connsiteX7557" fmla="*/ 5361236 w 12191948"/>
                <a:gd name="connsiteY7557" fmla="*/ 1146741 h 3134257"/>
                <a:gd name="connsiteX7558" fmla="*/ 5333419 w 12191948"/>
                <a:gd name="connsiteY7558" fmla="*/ 1140755 h 3134257"/>
                <a:gd name="connsiteX7559" fmla="*/ 5309231 w 12191948"/>
                <a:gd name="connsiteY7559" fmla="*/ 1140755 h 3134257"/>
                <a:gd name="connsiteX7560" fmla="*/ 5245133 w 12191948"/>
                <a:gd name="connsiteY7560" fmla="*/ 1118375 h 3134257"/>
                <a:gd name="connsiteX7561" fmla="*/ 5277785 w 12191948"/>
                <a:gd name="connsiteY7561" fmla="*/ 1112908 h 3134257"/>
                <a:gd name="connsiteX7562" fmla="*/ 740102 w 12191948"/>
                <a:gd name="connsiteY7562" fmla="*/ 1112388 h 3134257"/>
                <a:gd name="connsiteX7563" fmla="*/ 753165 w 12191948"/>
                <a:gd name="connsiteY7563" fmla="*/ 1113689 h 3134257"/>
                <a:gd name="connsiteX7564" fmla="*/ 751230 w 12191948"/>
                <a:gd name="connsiteY7564" fmla="*/ 1118894 h 3134257"/>
                <a:gd name="connsiteX7565" fmla="*/ 738893 w 12191948"/>
                <a:gd name="connsiteY7565" fmla="*/ 1117594 h 3134257"/>
                <a:gd name="connsiteX7566" fmla="*/ 740102 w 12191948"/>
                <a:gd name="connsiteY7566" fmla="*/ 1112388 h 3134257"/>
                <a:gd name="connsiteX7567" fmla="*/ 1879300 w 12191948"/>
                <a:gd name="connsiteY7567" fmla="*/ 1112387 h 3134257"/>
                <a:gd name="connsiteX7568" fmla="*/ 1926285 w 12191948"/>
                <a:gd name="connsiteY7568" fmla="*/ 1118112 h 3134257"/>
                <a:gd name="connsiteX7569" fmla="*/ 1948297 w 12191948"/>
                <a:gd name="connsiteY7569" fmla="*/ 1153769 h 3134257"/>
                <a:gd name="connsiteX7570" fmla="*/ 2006107 w 12191948"/>
                <a:gd name="connsiteY7570" fmla="*/ 1170162 h 3134257"/>
                <a:gd name="connsiteX7571" fmla="*/ 2051822 w 12191948"/>
                <a:gd name="connsiteY7571" fmla="*/ 1155069 h 3134257"/>
                <a:gd name="connsiteX7572" fmla="*/ 2114228 w 12191948"/>
                <a:gd name="connsiteY7572" fmla="*/ 1165220 h 3134257"/>
                <a:gd name="connsiteX7573" fmla="*/ 2134546 w 12191948"/>
                <a:gd name="connsiteY7573" fmla="*/ 1167820 h 3134257"/>
                <a:gd name="connsiteX7574" fmla="*/ 2182922 w 12191948"/>
                <a:gd name="connsiteY7574" fmla="*/ 1171465 h 3134257"/>
                <a:gd name="connsiteX7575" fmla="*/ 2222588 w 12191948"/>
                <a:gd name="connsiteY7575" fmla="*/ 1209460 h 3134257"/>
                <a:gd name="connsiteX7576" fmla="*/ 2261048 w 12191948"/>
                <a:gd name="connsiteY7576" fmla="*/ 1235485 h 3134257"/>
                <a:gd name="connsiteX7577" fmla="*/ 2304104 w 12191948"/>
                <a:gd name="connsiteY7577" fmla="*/ 1254744 h 3134257"/>
                <a:gd name="connsiteX7578" fmla="*/ 2350060 w 12191948"/>
                <a:gd name="connsiteY7578" fmla="*/ 1223515 h 3134257"/>
                <a:gd name="connsiteX7579" fmla="*/ 2266612 w 12191948"/>
                <a:gd name="connsiteY7579" fmla="*/ 1200091 h 3134257"/>
                <a:gd name="connsiteX7580" fmla="*/ 2276528 w 12191948"/>
                <a:gd name="connsiteY7580" fmla="*/ 1194887 h 3134257"/>
                <a:gd name="connsiteX7581" fmla="*/ 2331195 w 12191948"/>
                <a:gd name="connsiteY7581" fmla="*/ 1209983 h 3134257"/>
                <a:gd name="connsiteX7582" fmla="*/ 2321519 w 12191948"/>
                <a:gd name="connsiteY7582" fmla="*/ 1183957 h 3134257"/>
                <a:gd name="connsiteX7583" fmla="*/ 2258872 w 12191948"/>
                <a:gd name="connsiteY7583" fmla="*/ 1174848 h 3134257"/>
                <a:gd name="connsiteX7584" fmla="*/ 2245085 w 12191948"/>
                <a:gd name="connsiteY7584" fmla="*/ 1162875 h 3134257"/>
                <a:gd name="connsiteX7585" fmla="*/ 2250890 w 12191948"/>
                <a:gd name="connsiteY7585" fmla="*/ 1157151 h 3134257"/>
                <a:gd name="connsiteX7586" fmla="*/ 2320311 w 12191948"/>
                <a:gd name="connsiteY7586" fmla="*/ 1171985 h 3134257"/>
                <a:gd name="connsiteX7587" fmla="*/ 2383441 w 12191948"/>
                <a:gd name="connsiteY7587" fmla="*/ 1186039 h 3134257"/>
                <a:gd name="connsiteX7588" fmla="*/ 2450200 w 12191948"/>
                <a:gd name="connsiteY7588" fmla="*/ 1208419 h 3134257"/>
                <a:gd name="connsiteX7589" fmla="*/ 2495430 w 12191948"/>
                <a:gd name="connsiteY7589" fmla="*/ 1190463 h 3134257"/>
                <a:gd name="connsiteX7590" fmla="*/ 2553240 w 12191948"/>
                <a:gd name="connsiteY7590" fmla="*/ 1223252 h 3134257"/>
                <a:gd name="connsiteX7591" fmla="*/ 2733440 w 12191948"/>
                <a:gd name="connsiteY7591" fmla="*/ 1286754 h 3134257"/>
                <a:gd name="connsiteX7592" fmla="*/ 2705626 w 12191948"/>
                <a:gd name="connsiteY7592" fmla="*/ 1286754 h 3134257"/>
                <a:gd name="connsiteX7593" fmla="*/ 2672730 w 12191948"/>
                <a:gd name="connsiteY7593" fmla="*/ 1301850 h 3134257"/>
                <a:gd name="connsiteX7594" fmla="*/ 2769483 w 12191948"/>
                <a:gd name="connsiteY7594" fmla="*/ 1323970 h 3134257"/>
                <a:gd name="connsiteX7595" fmla="*/ 2784237 w 12191948"/>
                <a:gd name="connsiteY7595" fmla="*/ 1340107 h 3134257"/>
                <a:gd name="connsiteX7596" fmla="*/ 2666199 w 12191948"/>
                <a:gd name="connsiteY7596" fmla="*/ 1329174 h 3134257"/>
                <a:gd name="connsiteX7597" fmla="*/ 2558078 w 12191948"/>
                <a:gd name="connsiteY7597" fmla="*/ 1297164 h 3134257"/>
                <a:gd name="connsiteX7598" fmla="*/ 2433508 w 12191948"/>
                <a:gd name="connsiteY7598" fmla="*/ 1233926 h 3134257"/>
                <a:gd name="connsiteX7599" fmla="*/ 2400615 w 12191948"/>
                <a:gd name="connsiteY7599" fmla="*/ 1233926 h 3134257"/>
                <a:gd name="connsiteX7600" fmla="*/ 2421416 w 12191948"/>
                <a:gd name="connsiteY7600" fmla="*/ 1244854 h 3134257"/>
                <a:gd name="connsiteX7601" fmla="*/ 2437137 w 12191948"/>
                <a:gd name="connsiteY7601" fmla="*/ 1261509 h 3134257"/>
                <a:gd name="connsiteX7602" fmla="*/ 2441734 w 12191948"/>
                <a:gd name="connsiteY7602" fmla="*/ 1270360 h 3134257"/>
                <a:gd name="connsiteX7603" fmla="*/ 2424077 w 12191948"/>
                <a:gd name="connsiteY7603" fmla="*/ 1270360 h 3134257"/>
                <a:gd name="connsiteX7604" fmla="*/ 2360220 w 12191948"/>
                <a:gd name="connsiteY7604" fmla="*/ 1258646 h 3134257"/>
                <a:gd name="connsiteX7605" fmla="*/ 2384408 w 12191948"/>
                <a:gd name="connsiteY7605" fmla="*/ 1274001 h 3134257"/>
                <a:gd name="connsiteX7606" fmla="*/ 2447297 w 12191948"/>
                <a:gd name="connsiteY7606" fmla="*/ 1277646 h 3134257"/>
                <a:gd name="connsiteX7607" fmla="*/ 2460117 w 12191948"/>
                <a:gd name="connsiteY7607" fmla="*/ 1277646 h 3134257"/>
                <a:gd name="connsiteX7608" fmla="*/ 2552999 w 12191948"/>
                <a:gd name="connsiteY7608" fmla="*/ 1307574 h 3134257"/>
                <a:gd name="connsiteX7609" fmla="*/ 2558319 w 12191948"/>
                <a:gd name="connsiteY7609" fmla="*/ 1314081 h 3134257"/>
                <a:gd name="connsiteX7610" fmla="*/ 2550096 w 12191948"/>
                <a:gd name="connsiteY7610" fmla="*/ 1316942 h 3134257"/>
                <a:gd name="connsiteX7611" fmla="*/ 2446812 w 12191948"/>
                <a:gd name="connsiteY7611" fmla="*/ 1302109 h 3134257"/>
                <a:gd name="connsiteX7612" fmla="*/ 2421174 w 12191948"/>
                <a:gd name="connsiteY7612" fmla="*/ 1297164 h 3134257"/>
                <a:gd name="connsiteX7613" fmla="*/ 2402791 w 12191948"/>
                <a:gd name="connsiteY7613" fmla="*/ 1302368 h 3134257"/>
                <a:gd name="connsiteX7614" fmla="*/ 2307974 w 12191948"/>
                <a:gd name="connsiteY7614" fmla="*/ 1299507 h 3134257"/>
                <a:gd name="connsiteX7615" fmla="*/ 2306765 w 12191948"/>
                <a:gd name="connsiteY7615" fmla="*/ 1301068 h 3134257"/>
                <a:gd name="connsiteX7616" fmla="*/ 2220412 w 12191948"/>
                <a:gd name="connsiteY7616" fmla="*/ 1282070 h 3134257"/>
                <a:gd name="connsiteX7617" fmla="*/ 2218962 w 12191948"/>
                <a:gd name="connsiteY7617" fmla="*/ 1282070 h 3134257"/>
                <a:gd name="connsiteX7618" fmla="*/ 2166957 w 12191948"/>
                <a:gd name="connsiteY7618" fmla="*/ 1285193 h 3134257"/>
                <a:gd name="connsiteX7619" fmla="*/ 2154620 w 12191948"/>
                <a:gd name="connsiteY7619" fmla="*/ 1279207 h 3134257"/>
                <a:gd name="connsiteX7620" fmla="*/ 2080362 w 12191948"/>
                <a:gd name="connsiteY7620" fmla="*/ 1274262 h 3134257"/>
                <a:gd name="connsiteX7621" fmla="*/ 1851303 w 12191948"/>
                <a:gd name="connsiteY7621" fmla="*/ 1244334 h 3134257"/>
                <a:gd name="connsiteX7622" fmla="*/ 1766644 w 12191948"/>
                <a:gd name="connsiteY7622" fmla="*/ 1221170 h 3134257"/>
                <a:gd name="connsiteX7623" fmla="*/ 1792043 w 12191948"/>
                <a:gd name="connsiteY7623" fmla="*/ 1206859 h 3134257"/>
                <a:gd name="connsiteX7624" fmla="*/ 1756242 w 12191948"/>
                <a:gd name="connsiteY7624" fmla="*/ 1203214 h 3134257"/>
                <a:gd name="connsiteX7625" fmla="*/ 1711736 w 12191948"/>
                <a:gd name="connsiteY7625" fmla="*/ 1203214 h 3134257"/>
                <a:gd name="connsiteX7626" fmla="*/ 1732539 w 12191948"/>
                <a:gd name="connsiteY7626" fmla="*/ 1198269 h 3134257"/>
                <a:gd name="connsiteX7627" fmla="*/ 1725281 w 12191948"/>
                <a:gd name="connsiteY7627" fmla="*/ 1195668 h 3134257"/>
                <a:gd name="connsiteX7628" fmla="*/ 1699161 w 12191948"/>
                <a:gd name="connsiteY7628" fmla="*/ 1193064 h 3134257"/>
                <a:gd name="connsiteX7629" fmla="*/ 1709077 w 12191948"/>
                <a:gd name="connsiteY7629" fmla="*/ 1202695 h 3134257"/>
                <a:gd name="connsiteX7630" fmla="*/ 1688274 w 12191948"/>
                <a:gd name="connsiteY7630" fmla="*/ 1208160 h 3134257"/>
                <a:gd name="connsiteX7631" fmla="*/ 1722623 w 12191948"/>
                <a:gd name="connsiteY7631" fmla="*/ 1220911 h 3134257"/>
                <a:gd name="connsiteX7632" fmla="*/ 1728428 w 12191948"/>
                <a:gd name="connsiteY7632" fmla="*/ 1227417 h 3134257"/>
                <a:gd name="connsiteX7633" fmla="*/ 1720446 w 12191948"/>
                <a:gd name="connsiteY7633" fmla="*/ 1229761 h 3134257"/>
                <a:gd name="connsiteX7634" fmla="*/ 1654170 w 12191948"/>
                <a:gd name="connsiteY7634" fmla="*/ 1208419 h 3134257"/>
                <a:gd name="connsiteX7635" fmla="*/ 1666506 w 12191948"/>
                <a:gd name="connsiteY7635" fmla="*/ 1203474 h 3134257"/>
                <a:gd name="connsiteX7636" fmla="*/ 1654170 w 12191948"/>
                <a:gd name="connsiteY7636" fmla="*/ 1188122 h 3134257"/>
                <a:gd name="connsiteX7637" fmla="*/ 1647638 w 12191948"/>
                <a:gd name="connsiteY7637" fmla="*/ 1171724 h 3134257"/>
                <a:gd name="connsiteX7638" fmla="*/ 1694806 w 12191948"/>
                <a:gd name="connsiteY7638" fmla="*/ 1162356 h 3134257"/>
                <a:gd name="connsiteX7639" fmla="*/ 1738827 w 12191948"/>
                <a:gd name="connsiteY7639" fmla="*/ 1182654 h 3134257"/>
                <a:gd name="connsiteX7640" fmla="*/ 1763015 w 12191948"/>
                <a:gd name="connsiteY7640" fmla="*/ 1168342 h 3134257"/>
                <a:gd name="connsiteX7641" fmla="*/ 1801475 w 12191948"/>
                <a:gd name="connsiteY7641" fmla="*/ 1173547 h 3134257"/>
                <a:gd name="connsiteX7642" fmla="*/ 1932575 w 12191948"/>
                <a:gd name="connsiteY7642" fmla="*/ 1213105 h 3134257"/>
                <a:gd name="connsiteX7643" fmla="*/ 2000784 w 12191948"/>
                <a:gd name="connsiteY7643" fmla="*/ 1245113 h 3134257"/>
                <a:gd name="connsiteX7644" fmla="*/ 2010945 w 12191948"/>
                <a:gd name="connsiteY7644" fmla="*/ 1239130 h 3134257"/>
                <a:gd name="connsiteX7645" fmla="*/ 2063915 w 12191948"/>
                <a:gd name="connsiteY7645" fmla="*/ 1257605 h 3134257"/>
                <a:gd name="connsiteX7646" fmla="*/ 2048193 w 12191948"/>
                <a:gd name="connsiteY7646" fmla="*/ 1233926 h 3134257"/>
                <a:gd name="connsiteX7647" fmla="*/ 2017232 w 12191948"/>
                <a:gd name="connsiteY7647" fmla="*/ 1213365 h 3134257"/>
                <a:gd name="connsiteX7648" fmla="*/ 2000302 w 12191948"/>
                <a:gd name="connsiteY7648" fmla="*/ 1206859 h 3134257"/>
                <a:gd name="connsiteX7649" fmla="*/ 1998123 w 12191948"/>
                <a:gd name="connsiteY7649" fmla="*/ 1193846 h 3134257"/>
                <a:gd name="connsiteX7650" fmla="*/ 1932816 w 12191948"/>
                <a:gd name="connsiteY7650" fmla="*/ 1188640 h 3134257"/>
                <a:gd name="connsiteX7651" fmla="*/ 1891698 w 12191948"/>
                <a:gd name="connsiteY7651" fmla="*/ 1180572 h 3134257"/>
                <a:gd name="connsiteX7652" fmla="*/ 1877183 w 12191948"/>
                <a:gd name="connsiteY7652" fmla="*/ 1176930 h 3134257"/>
                <a:gd name="connsiteX7653" fmla="*/ 1891454 w 12191948"/>
                <a:gd name="connsiteY7653" fmla="*/ 1178230 h 3134257"/>
                <a:gd name="connsiteX7654" fmla="*/ 1891454 w 12191948"/>
                <a:gd name="connsiteY7654" fmla="*/ 1126181 h 3134257"/>
                <a:gd name="connsiteX7655" fmla="*/ 1852271 w 12191948"/>
                <a:gd name="connsiteY7655" fmla="*/ 1116030 h 3134257"/>
                <a:gd name="connsiteX7656" fmla="*/ 1879300 w 12191948"/>
                <a:gd name="connsiteY7656" fmla="*/ 1112387 h 3134257"/>
                <a:gd name="connsiteX7657" fmla="*/ 2838146 w 12191948"/>
                <a:gd name="connsiteY7657" fmla="*/ 1111704 h 3134257"/>
                <a:gd name="connsiteX7658" fmla="*/ 2859221 w 12191948"/>
                <a:gd name="connsiteY7658" fmla="*/ 1117594 h 3134257"/>
                <a:gd name="connsiteX7659" fmla="*/ 2828743 w 12191948"/>
                <a:gd name="connsiteY7659" fmla="*/ 1119675 h 3134257"/>
                <a:gd name="connsiteX7660" fmla="*/ 2828502 w 12191948"/>
                <a:gd name="connsiteY7660" fmla="*/ 1118112 h 3134257"/>
                <a:gd name="connsiteX7661" fmla="*/ 2838146 w 12191948"/>
                <a:gd name="connsiteY7661" fmla="*/ 1111704 h 3134257"/>
                <a:gd name="connsiteX7662" fmla="*/ 7299426 w 12191948"/>
                <a:gd name="connsiteY7662" fmla="*/ 1111347 h 3134257"/>
                <a:gd name="connsiteX7663" fmla="*/ 7312004 w 12191948"/>
                <a:gd name="connsiteY7663" fmla="*/ 1123580 h 3134257"/>
                <a:gd name="connsiteX7664" fmla="*/ 7296038 w 12191948"/>
                <a:gd name="connsiteY7664" fmla="*/ 1121757 h 3134257"/>
                <a:gd name="connsiteX7665" fmla="*/ 7289750 w 12191948"/>
                <a:gd name="connsiteY7665" fmla="*/ 1112388 h 3134257"/>
                <a:gd name="connsiteX7666" fmla="*/ 7299426 w 12191948"/>
                <a:gd name="connsiteY7666" fmla="*/ 1111347 h 3134257"/>
                <a:gd name="connsiteX7667" fmla="*/ 3118758 w 12191948"/>
                <a:gd name="connsiteY7667" fmla="*/ 1109524 h 3134257"/>
                <a:gd name="connsiteX7668" fmla="*/ 3116097 w 12191948"/>
                <a:gd name="connsiteY7668" fmla="*/ 1118634 h 3134257"/>
                <a:gd name="connsiteX7669" fmla="*/ 3103278 w 12191948"/>
                <a:gd name="connsiteY7669" fmla="*/ 1118634 h 3134257"/>
                <a:gd name="connsiteX7670" fmla="*/ 3103037 w 12191948"/>
                <a:gd name="connsiteY7670" fmla="*/ 1118894 h 3134257"/>
                <a:gd name="connsiteX7671" fmla="*/ 3096988 w 12191948"/>
                <a:gd name="connsiteY7671" fmla="*/ 1109524 h 3134257"/>
                <a:gd name="connsiteX7672" fmla="*/ 3118758 w 12191948"/>
                <a:gd name="connsiteY7672" fmla="*/ 1109524 h 3134257"/>
                <a:gd name="connsiteX7673" fmla="*/ 4532069 w 12191948"/>
                <a:gd name="connsiteY7673" fmla="*/ 1109265 h 3134257"/>
                <a:gd name="connsiteX7674" fmla="*/ 4559883 w 12191948"/>
                <a:gd name="connsiteY7674" fmla="*/ 1114471 h 3134257"/>
                <a:gd name="connsiteX7675" fmla="*/ 4572946 w 12191948"/>
                <a:gd name="connsiteY7675" fmla="*/ 1140495 h 3134257"/>
                <a:gd name="connsiteX7676" fmla="*/ 4535454 w 12191948"/>
                <a:gd name="connsiteY7676" fmla="*/ 1120975 h 3134257"/>
                <a:gd name="connsiteX7677" fmla="*/ 4535213 w 12191948"/>
                <a:gd name="connsiteY7677" fmla="*/ 1120975 h 3134257"/>
                <a:gd name="connsiteX7678" fmla="*/ 4532069 w 12191948"/>
                <a:gd name="connsiteY7678" fmla="*/ 1109265 h 3134257"/>
                <a:gd name="connsiteX7679" fmla="*/ 5946707 w 12191948"/>
                <a:gd name="connsiteY7679" fmla="*/ 1107930 h 3134257"/>
                <a:gd name="connsiteX7680" fmla="*/ 5978031 w 12191948"/>
                <a:gd name="connsiteY7680" fmla="*/ 1123580 h 3134257"/>
                <a:gd name="connsiteX7681" fmla="*/ 5917562 w 12191948"/>
                <a:gd name="connsiteY7681" fmla="*/ 1113949 h 3134257"/>
                <a:gd name="connsiteX7682" fmla="*/ 5946707 w 12191948"/>
                <a:gd name="connsiteY7682" fmla="*/ 1107930 h 3134257"/>
                <a:gd name="connsiteX7683" fmla="*/ 1131222 w 12191948"/>
                <a:gd name="connsiteY7683" fmla="*/ 1106143 h 3134257"/>
                <a:gd name="connsiteX7684" fmla="*/ 1147429 w 12191948"/>
                <a:gd name="connsiteY7684" fmla="*/ 1114730 h 3134257"/>
                <a:gd name="connsiteX7685" fmla="*/ 1144768 w 12191948"/>
                <a:gd name="connsiteY7685" fmla="*/ 1118894 h 3134257"/>
                <a:gd name="connsiteX7686" fmla="*/ 1119130 w 12191948"/>
                <a:gd name="connsiteY7686" fmla="*/ 1112388 h 3134257"/>
                <a:gd name="connsiteX7687" fmla="*/ 1118888 w 12191948"/>
                <a:gd name="connsiteY7687" fmla="*/ 1114471 h 3134257"/>
                <a:gd name="connsiteX7688" fmla="*/ 1113083 w 12191948"/>
                <a:gd name="connsiteY7688" fmla="*/ 1106143 h 3134257"/>
                <a:gd name="connsiteX7689" fmla="*/ 1131222 w 12191948"/>
                <a:gd name="connsiteY7689" fmla="*/ 1106143 h 3134257"/>
                <a:gd name="connsiteX7690" fmla="*/ 2957423 w 12191948"/>
                <a:gd name="connsiteY7690" fmla="*/ 1105620 h 3134257"/>
                <a:gd name="connsiteX7691" fmla="*/ 2955247 w 12191948"/>
                <a:gd name="connsiteY7691" fmla="*/ 1110565 h 3134257"/>
                <a:gd name="connsiteX7692" fmla="*/ 2941458 w 12191948"/>
                <a:gd name="connsiteY7692" fmla="*/ 1110565 h 3134257"/>
                <a:gd name="connsiteX7693" fmla="*/ 2944604 w 12191948"/>
                <a:gd name="connsiteY7693" fmla="*/ 1105883 h 3134257"/>
                <a:gd name="connsiteX7694" fmla="*/ 2945572 w 12191948"/>
                <a:gd name="connsiteY7694" fmla="*/ 1106143 h 3134257"/>
                <a:gd name="connsiteX7695" fmla="*/ 2957423 w 12191948"/>
                <a:gd name="connsiteY7695" fmla="*/ 1105620 h 3134257"/>
                <a:gd name="connsiteX7696" fmla="*/ 1941524 w 12191948"/>
                <a:gd name="connsiteY7696" fmla="*/ 1104579 h 3134257"/>
                <a:gd name="connsiteX7697" fmla="*/ 1967406 w 12191948"/>
                <a:gd name="connsiteY7697" fmla="*/ 1107183 h 3134257"/>
                <a:gd name="connsiteX7698" fmla="*/ 1970065 w 12191948"/>
                <a:gd name="connsiteY7698" fmla="*/ 1112648 h 3134257"/>
                <a:gd name="connsiteX7699" fmla="*/ 1972002 w 12191948"/>
                <a:gd name="connsiteY7699" fmla="*/ 1115512 h 3134257"/>
                <a:gd name="connsiteX7700" fmla="*/ 1947814 w 12191948"/>
                <a:gd name="connsiteY7700" fmla="*/ 1113170 h 3134257"/>
                <a:gd name="connsiteX7701" fmla="*/ 894179 w 12191948"/>
                <a:gd name="connsiteY7701" fmla="*/ 1104061 h 3134257"/>
                <a:gd name="connsiteX7702" fmla="*/ 983191 w 12191948"/>
                <a:gd name="connsiteY7702" fmla="*/ 1110565 h 3134257"/>
                <a:gd name="connsiteX7703" fmla="*/ 1016813 w 12191948"/>
                <a:gd name="connsiteY7703" fmla="*/ 1133467 h 3134257"/>
                <a:gd name="connsiteX7704" fmla="*/ 987546 w 12191948"/>
                <a:gd name="connsiteY7704" fmla="*/ 1137371 h 3134257"/>
                <a:gd name="connsiteX7705" fmla="*/ 956344 w 12191948"/>
                <a:gd name="connsiteY7705" fmla="*/ 1135550 h 3134257"/>
                <a:gd name="connsiteX7706" fmla="*/ 948360 w 12191948"/>
                <a:gd name="connsiteY7706" fmla="*/ 1118894 h 3134257"/>
                <a:gd name="connsiteX7707" fmla="*/ 904822 w 12191948"/>
                <a:gd name="connsiteY7707" fmla="*/ 1115771 h 3134257"/>
                <a:gd name="connsiteX7708" fmla="*/ 889100 w 12191948"/>
                <a:gd name="connsiteY7708" fmla="*/ 1107965 h 3134257"/>
                <a:gd name="connsiteX7709" fmla="*/ 894179 w 12191948"/>
                <a:gd name="connsiteY7709" fmla="*/ 1104061 h 3134257"/>
                <a:gd name="connsiteX7710" fmla="*/ 1285363 w 12191948"/>
                <a:gd name="connsiteY7710" fmla="*/ 1103995 h 3134257"/>
                <a:gd name="connsiteX7711" fmla="*/ 1312393 w 12191948"/>
                <a:gd name="connsiteY7711" fmla="*/ 1106661 h 3134257"/>
                <a:gd name="connsiteX7712" fmla="*/ 1324486 w 12191948"/>
                <a:gd name="connsiteY7712" fmla="*/ 1112129 h 3134257"/>
                <a:gd name="connsiteX7713" fmla="*/ 1324486 w 12191948"/>
                <a:gd name="connsiteY7713" fmla="*/ 1118112 h 3134257"/>
                <a:gd name="connsiteX7714" fmla="*/ 1293284 w 12191948"/>
                <a:gd name="connsiteY7714" fmla="*/ 1125140 h 3134257"/>
                <a:gd name="connsiteX7715" fmla="*/ 1292316 w 12191948"/>
                <a:gd name="connsiteY7715" fmla="*/ 1124620 h 3134257"/>
                <a:gd name="connsiteX7716" fmla="*/ 1265226 w 12191948"/>
                <a:gd name="connsiteY7716" fmla="*/ 1132687 h 3134257"/>
                <a:gd name="connsiteX7717" fmla="*/ 1271757 w 12191948"/>
                <a:gd name="connsiteY7717" fmla="*/ 1109524 h 3134257"/>
                <a:gd name="connsiteX7718" fmla="*/ 1285363 w 12191948"/>
                <a:gd name="connsiteY7718" fmla="*/ 1103995 h 3134257"/>
                <a:gd name="connsiteX7719" fmla="*/ 6760757 w 12191948"/>
                <a:gd name="connsiteY7719" fmla="*/ 1103538 h 3134257"/>
                <a:gd name="connsiteX7720" fmla="*/ 6787606 w 12191948"/>
                <a:gd name="connsiteY7720" fmla="*/ 1113949 h 3134257"/>
                <a:gd name="connsiteX7721" fmla="*/ 6787606 w 12191948"/>
                <a:gd name="connsiteY7721" fmla="*/ 1121498 h 3134257"/>
                <a:gd name="connsiteX7722" fmla="*/ 6762209 w 12191948"/>
                <a:gd name="connsiteY7722" fmla="*/ 1114471 h 3134257"/>
                <a:gd name="connsiteX7723" fmla="*/ 6762209 w 12191948"/>
                <a:gd name="connsiteY7723" fmla="*/ 1113949 h 3134257"/>
                <a:gd name="connsiteX7724" fmla="*/ 6760757 w 12191948"/>
                <a:gd name="connsiteY7724" fmla="*/ 1103538 h 3134257"/>
                <a:gd name="connsiteX7725" fmla="*/ 6544455 w 12191948"/>
                <a:gd name="connsiteY7725" fmla="*/ 1103281 h 3134257"/>
                <a:gd name="connsiteX7726" fmla="*/ 6567252 w 12191948"/>
                <a:gd name="connsiteY7726" fmla="*/ 1114210 h 3134257"/>
                <a:gd name="connsiteX7727" fmla="*/ 6525649 w 12191948"/>
                <a:gd name="connsiteY7727" fmla="*/ 1114210 h 3134257"/>
                <a:gd name="connsiteX7728" fmla="*/ 6544455 w 12191948"/>
                <a:gd name="connsiteY7728" fmla="*/ 1103281 h 3134257"/>
                <a:gd name="connsiteX7729" fmla="*/ 4221976 w 12191948"/>
                <a:gd name="connsiteY7729" fmla="*/ 1103020 h 3134257"/>
                <a:gd name="connsiteX7730" fmla="*/ 4221976 w 12191948"/>
                <a:gd name="connsiteY7730" fmla="*/ 1105361 h 3134257"/>
                <a:gd name="connsiteX7731" fmla="*/ 4216412 w 12191948"/>
                <a:gd name="connsiteY7731" fmla="*/ 1103020 h 3134257"/>
                <a:gd name="connsiteX7732" fmla="*/ 2140744 w 12191948"/>
                <a:gd name="connsiteY7732" fmla="*/ 1102401 h 3134257"/>
                <a:gd name="connsiteX7733" fmla="*/ 2173247 w 12191948"/>
                <a:gd name="connsiteY7733" fmla="*/ 1111867 h 3134257"/>
                <a:gd name="connsiteX7734" fmla="*/ 2174697 w 12191948"/>
                <a:gd name="connsiteY7734" fmla="*/ 1112388 h 3134257"/>
                <a:gd name="connsiteX7735" fmla="*/ 2122210 w 12191948"/>
                <a:gd name="connsiteY7735" fmla="*/ 1109524 h 3134257"/>
                <a:gd name="connsiteX7736" fmla="*/ 2140744 w 12191948"/>
                <a:gd name="connsiteY7736" fmla="*/ 1102401 h 3134257"/>
                <a:gd name="connsiteX7737" fmla="*/ 3831097 w 12191948"/>
                <a:gd name="connsiteY7737" fmla="*/ 1098596 h 3134257"/>
                <a:gd name="connsiteX7738" fmla="*/ 3834726 w 12191948"/>
                <a:gd name="connsiteY7738" fmla="*/ 1106143 h 3134257"/>
                <a:gd name="connsiteX7739" fmla="*/ 3823357 w 12191948"/>
                <a:gd name="connsiteY7739" fmla="*/ 1106143 h 3134257"/>
                <a:gd name="connsiteX7740" fmla="*/ 3815617 w 12191948"/>
                <a:gd name="connsiteY7740" fmla="*/ 1100937 h 3134257"/>
                <a:gd name="connsiteX7741" fmla="*/ 3830371 w 12191948"/>
                <a:gd name="connsiteY7741" fmla="*/ 1099375 h 3134257"/>
                <a:gd name="connsiteX7742" fmla="*/ 6309165 w 12191948"/>
                <a:gd name="connsiteY7742" fmla="*/ 1098334 h 3134257"/>
                <a:gd name="connsiteX7743" fmla="*/ 6396242 w 12191948"/>
                <a:gd name="connsiteY7743" fmla="*/ 1115771 h 3134257"/>
                <a:gd name="connsiteX7744" fmla="*/ 6398177 w 12191948"/>
                <a:gd name="connsiteY7744" fmla="*/ 1123057 h 3134257"/>
                <a:gd name="connsiteX7745" fmla="*/ 6326824 w 12191948"/>
                <a:gd name="connsiteY7745" fmla="*/ 1110047 h 3134257"/>
                <a:gd name="connsiteX7746" fmla="*/ 6327306 w 12191948"/>
                <a:gd name="connsiteY7746" fmla="*/ 1112388 h 3134257"/>
                <a:gd name="connsiteX7747" fmla="*/ 6309165 w 12191948"/>
                <a:gd name="connsiteY7747" fmla="*/ 1098334 h 3134257"/>
                <a:gd name="connsiteX7748" fmla="*/ 3545195 w 12191948"/>
                <a:gd name="connsiteY7748" fmla="*/ 1097555 h 3134257"/>
                <a:gd name="connsiteX7749" fmla="*/ 3561399 w 12191948"/>
                <a:gd name="connsiteY7749" fmla="*/ 1100157 h 3134257"/>
                <a:gd name="connsiteX7750" fmla="*/ 3561399 w 12191948"/>
                <a:gd name="connsiteY7750" fmla="*/ 1103279 h 3134257"/>
                <a:gd name="connsiteX7751" fmla="*/ 2909108 w 12191948"/>
                <a:gd name="connsiteY7751" fmla="*/ 1096903 h 3134257"/>
                <a:gd name="connsiteX7752" fmla="*/ 2911950 w 12191948"/>
                <a:gd name="connsiteY7752" fmla="*/ 1102238 h 3134257"/>
                <a:gd name="connsiteX7753" fmla="*/ 2903242 w 12191948"/>
                <a:gd name="connsiteY7753" fmla="*/ 1098596 h 3134257"/>
                <a:gd name="connsiteX7754" fmla="*/ 2903001 w 12191948"/>
                <a:gd name="connsiteY7754" fmla="*/ 1097033 h 3134257"/>
                <a:gd name="connsiteX7755" fmla="*/ 2909108 w 12191948"/>
                <a:gd name="connsiteY7755" fmla="*/ 1096903 h 3134257"/>
                <a:gd name="connsiteX7756" fmla="*/ 2888003 w 12191948"/>
                <a:gd name="connsiteY7756" fmla="*/ 1096251 h 3134257"/>
                <a:gd name="connsiteX7757" fmla="*/ 2899854 w 12191948"/>
                <a:gd name="connsiteY7757" fmla="*/ 1098596 h 3134257"/>
                <a:gd name="connsiteX7758" fmla="*/ 2888003 w 12191948"/>
                <a:gd name="connsiteY7758" fmla="*/ 1096251 h 3134257"/>
                <a:gd name="connsiteX7759" fmla="*/ 3265096 w 12191948"/>
                <a:gd name="connsiteY7759" fmla="*/ 1095992 h 3134257"/>
                <a:gd name="connsiteX7760" fmla="*/ 3269520 w 12191948"/>
                <a:gd name="connsiteY7760" fmla="*/ 1097786 h 3134257"/>
                <a:gd name="connsiteX7761" fmla="*/ 3313472 w 12191948"/>
                <a:gd name="connsiteY7761" fmla="*/ 1104061 h 3134257"/>
                <a:gd name="connsiteX7762" fmla="*/ 3288495 w 12191948"/>
                <a:gd name="connsiteY7762" fmla="*/ 1105483 h 3134257"/>
                <a:gd name="connsiteX7763" fmla="*/ 3269520 w 12191948"/>
                <a:gd name="connsiteY7763" fmla="*/ 1097786 h 3134257"/>
                <a:gd name="connsiteX7764" fmla="*/ 3266063 w 12191948"/>
                <a:gd name="connsiteY7764" fmla="*/ 1097293 h 3134257"/>
                <a:gd name="connsiteX7765" fmla="*/ 5435733 w 12191948"/>
                <a:gd name="connsiteY7765" fmla="*/ 1095992 h 3134257"/>
                <a:gd name="connsiteX7766" fmla="*/ 5455568 w 12191948"/>
                <a:gd name="connsiteY7766" fmla="*/ 1106661 h 3134257"/>
                <a:gd name="connsiteX7767" fmla="*/ 5461373 w 12191948"/>
                <a:gd name="connsiteY7767" fmla="*/ 1113689 h 3134257"/>
                <a:gd name="connsiteX7768" fmla="*/ 5478304 w 12191948"/>
                <a:gd name="connsiteY7768" fmla="*/ 1107965 h 3134257"/>
                <a:gd name="connsiteX7769" fmla="*/ 5506365 w 12191948"/>
                <a:gd name="connsiteY7769" fmla="*/ 1112388 h 3134257"/>
                <a:gd name="connsiteX7770" fmla="*/ 5538534 w 12191948"/>
                <a:gd name="connsiteY7770" fmla="*/ 1123057 h 3134257"/>
                <a:gd name="connsiteX7771" fmla="*/ 5521601 w 12191948"/>
                <a:gd name="connsiteY7771" fmla="*/ 1130345 h 3134257"/>
                <a:gd name="connsiteX7772" fmla="*/ 5492093 w 12191948"/>
                <a:gd name="connsiteY7772" fmla="*/ 1137891 h 3134257"/>
                <a:gd name="connsiteX7773" fmla="*/ 5454359 w 12191948"/>
                <a:gd name="connsiteY7773" fmla="*/ 1125661 h 3134257"/>
                <a:gd name="connsiteX7774" fmla="*/ 5450731 w 12191948"/>
                <a:gd name="connsiteY7774" fmla="*/ 1115771 h 3134257"/>
                <a:gd name="connsiteX7775" fmla="*/ 5435733 w 12191948"/>
                <a:gd name="connsiteY7775" fmla="*/ 1112648 h 3134257"/>
                <a:gd name="connsiteX7776" fmla="*/ 5411545 w 12191948"/>
                <a:gd name="connsiteY7776" fmla="*/ 1101978 h 3134257"/>
                <a:gd name="connsiteX7777" fmla="*/ 5435733 w 12191948"/>
                <a:gd name="connsiteY7777" fmla="*/ 1095992 h 3134257"/>
                <a:gd name="connsiteX7778" fmla="*/ 5735665 w 12191948"/>
                <a:gd name="connsiteY7778" fmla="*/ 1095210 h 3134257"/>
                <a:gd name="connsiteX7779" fmla="*/ 5800491 w 12191948"/>
                <a:gd name="connsiteY7779" fmla="*/ 1098596 h 3134257"/>
                <a:gd name="connsiteX7780" fmla="*/ 5800491 w 12191948"/>
                <a:gd name="connsiteY7780" fmla="*/ 1104579 h 3134257"/>
                <a:gd name="connsiteX7781" fmla="*/ 5776303 w 12191948"/>
                <a:gd name="connsiteY7781" fmla="*/ 1112388 h 3134257"/>
                <a:gd name="connsiteX7782" fmla="*/ 5735665 w 12191948"/>
                <a:gd name="connsiteY7782" fmla="*/ 1095210 h 3134257"/>
                <a:gd name="connsiteX7783" fmla="*/ 6057126 w 12191948"/>
                <a:gd name="connsiteY7783" fmla="*/ 1094432 h 3134257"/>
                <a:gd name="connsiteX7784" fmla="*/ 6208542 w 12191948"/>
                <a:gd name="connsiteY7784" fmla="*/ 1107702 h 3134257"/>
                <a:gd name="connsiteX7785" fmla="*/ 6247243 w 12191948"/>
                <a:gd name="connsiteY7785" fmla="*/ 1119935 h 3134257"/>
                <a:gd name="connsiteX7786" fmla="*/ 6212412 w 12191948"/>
                <a:gd name="connsiteY7786" fmla="*/ 1121757 h 3134257"/>
                <a:gd name="connsiteX7787" fmla="*/ 6197417 w 12191948"/>
                <a:gd name="connsiteY7787" fmla="*/ 1130085 h 3134257"/>
                <a:gd name="connsiteX7788" fmla="*/ 6184113 w 12191948"/>
                <a:gd name="connsiteY7788" fmla="*/ 1130085 h 3134257"/>
                <a:gd name="connsiteX7789" fmla="*/ 6133319 w 12191948"/>
                <a:gd name="connsiteY7789" fmla="*/ 1116812 h 3134257"/>
                <a:gd name="connsiteX7790" fmla="*/ 6074783 w 12191948"/>
                <a:gd name="connsiteY7790" fmla="*/ 1111608 h 3134257"/>
                <a:gd name="connsiteX7791" fmla="*/ 6032938 w 12191948"/>
                <a:gd name="connsiteY7791" fmla="*/ 1100416 h 3134257"/>
                <a:gd name="connsiteX7792" fmla="*/ 6057126 w 12191948"/>
                <a:gd name="connsiteY7792" fmla="*/ 1094432 h 3134257"/>
                <a:gd name="connsiteX7793" fmla="*/ 1482192 w 12191948"/>
                <a:gd name="connsiteY7793" fmla="*/ 1093651 h 3134257"/>
                <a:gd name="connsiteX7794" fmla="*/ 1605311 w 12191948"/>
                <a:gd name="connsiteY7794" fmla="*/ 1116812 h 3134257"/>
                <a:gd name="connsiteX7795" fmla="*/ 1626597 w 12191948"/>
                <a:gd name="connsiteY7795" fmla="*/ 1128785 h 3134257"/>
                <a:gd name="connsiteX7796" fmla="*/ 1605794 w 12191948"/>
                <a:gd name="connsiteY7796" fmla="*/ 1138932 h 3134257"/>
                <a:gd name="connsiteX7797" fmla="*/ 1587411 w 12191948"/>
                <a:gd name="connsiteY7797" fmla="*/ 1125399 h 3134257"/>
                <a:gd name="connsiteX7798" fmla="*/ 1552821 w 12191948"/>
                <a:gd name="connsiteY7798" fmla="*/ 1127481 h 3134257"/>
                <a:gd name="connsiteX7799" fmla="*/ 1504445 w 12191948"/>
                <a:gd name="connsiteY7799" fmla="*/ 1112388 h 3134257"/>
                <a:gd name="connsiteX7800" fmla="*/ 1502754 w 12191948"/>
                <a:gd name="connsiteY7800" fmla="*/ 1113689 h 3134257"/>
                <a:gd name="connsiteX7801" fmla="*/ 1411080 w 12191948"/>
                <a:gd name="connsiteY7801" fmla="*/ 1111608 h 3134257"/>
                <a:gd name="connsiteX7802" fmla="*/ 1447120 w 12191948"/>
                <a:gd name="connsiteY7802" fmla="*/ 1100416 h 3134257"/>
                <a:gd name="connsiteX7803" fmla="*/ 1482192 w 12191948"/>
                <a:gd name="connsiteY7803" fmla="*/ 1093651 h 3134257"/>
                <a:gd name="connsiteX7804" fmla="*/ 3991706 w 12191948"/>
                <a:gd name="connsiteY7804" fmla="*/ 1093390 h 3134257"/>
                <a:gd name="connsiteX7805" fmla="*/ 3989288 w 12191948"/>
                <a:gd name="connsiteY7805" fmla="*/ 1095210 h 3134257"/>
                <a:gd name="connsiteX7806" fmla="*/ 3982030 w 12191948"/>
                <a:gd name="connsiteY7806" fmla="*/ 1095733 h 3134257"/>
                <a:gd name="connsiteX7807" fmla="*/ 3982030 w 12191948"/>
                <a:gd name="connsiteY7807" fmla="*/ 1093390 h 3134257"/>
                <a:gd name="connsiteX7808" fmla="*/ 5793719 w 12191948"/>
                <a:gd name="connsiteY7808" fmla="*/ 1090268 h 3134257"/>
                <a:gd name="connsiteX7809" fmla="*/ 5804118 w 12191948"/>
                <a:gd name="connsiteY7809" fmla="*/ 1091828 h 3134257"/>
                <a:gd name="connsiteX7810" fmla="*/ 5801700 w 12191948"/>
                <a:gd name="connsiteY7810" fmla="*/ 1096773 h 3134257"/>
                <a:gd name="connsiteX7811" fmla="*/ 1226766 w 12191948"/>
                <a:gd name="connsiteY7811" fmla="*/ 1088965 h 3134257"/>
                <a:gd name="connsiteX7812" fmla="*/ 1232571 w 12191948"/>
                <a:gd name="connsiteY7812" fmla="*/ 1092087 h 3134257"/>
                <a:gd name="connsiteX7813" fmla="*/ 1235715 w 12191948"/>
                <a:gd name="connsiteY7813" fmla="*/ 1094951 h 3134257"/>
                <a:gd name="connsiteX7814" fmla="*/ 1205724 w 12191948"/>
                <a:gd name="connsiteY7814" fmla="*/ 1104579 h 3134257"/>
                <a:gd name="connsiteX7815" fmla="*/ 1194355 w 12191948"/>
                <a:gd name="connsiteY7815" fmla="*/ 1099637 h 3134257"/>
                <a:gd name="connsiteX7816" fmla="*/ 1196046 w 12191948"/>
                <a:gd name="connsiteY7816" fmla="*/ 1088965 h 3134257"/>
                <a:gd name="connsiteX7817" fmla="*/ 1196046 w 12191948"/>
                <a:gd name="connsiteY7817" fmla="*/ 1089227 h 3134257"/>
                <a:gd name="connsiteX7818" fmla="*/ 1226766 w 12191948"/>
                <a:gd name="connsiteY7818" fmla="*/ 1088965 h 3134257"/>
                <a:gd name="connsiteX7819" fmla="*/ 10585860 w 12191948"/>
                <a:gd name="connsiteY7819" fmla="*/ 1087924 h 3134257"/>
                <a:gd name="connsiteX7820" fmla="*/ 10585678 w 12191948"/>
                <a:gd name="connsiteY7820" fmla="*/ 1088247 h 3134257"/>
                <a:gd name="connsiteX7821" fmla="*/ 10608354 w 12191948"/>
                <a:gd name="connsiteY7821" fmla="*/ 1092869 h 3134257"/>
                <a:gd name="connsiteX7822" fmla="*/ 10610048 w 12191948"/>
                <a:gd name="connsiteY7822" fmla="*/ 1092869 h 3134257"/>
                <a:gd name="connsiteX7823" fmla="*/ 4451038 w 12191948"/>
                <a:gd name="connsiteY7823" fmla="*/ 1087404 h 3134257"/>
                <a:gd name="connsiteX7824" fmla="*/ 4466518 w 12191948"/>
                <a:gd name="connsiteY7824" fmla="*/ 1117594 h 3134257"/>
                <a:gd name="connsiteX7825" fmla="*/ 4466277 w 12191948"/>
                <a:gd name="connsiteY7825" fmla="*/ 1117594 h 3134257"/>
                <a:gd name="connsiteX7826" fmla="*/ 4451038 w 12191948"/>
                <a:gd name="connsiteY7826" fmla="*/ 1087404 h 3134257"/>
                <a:gd name="connsiteX7827" fmla="*/ 5584490 w 12191948"/>
                <a:gd name="connsiteY7827" fmla="*/ 1086883 h 3134257"/>
                <a:gd name="connsiteX7828" fmla="*/ 5590295 w 12191948"/>
                <a:gd name="connsiteY7828" fmla="*/ 1092610 h 3134257"/>
                <a:gd name="connsiteX7829" fmla="*/ 5577235 w 12191948"/>
                <a:gd name="connsiteY7829" fmla="*/ 1092610 h 3134257"/>
                <a:gd name="connsiteX7830" fmla="*/ 5572599 w 12191948"/>
                <a:gd name="connsiteY7830" fmla="*/ 1087622 h 3134257"/>
                <a:gd name="connsiteX7831" fmla="*/ 5571912 w 12191948"/>
                <a:gd name="connsiteY7831" fmla="*/ 1087663 h 3134257"/>
                <a:gd name="connsiteX7832" fmla="*/ 5571912 w 12191948"/>
                <a:gd name="connsiteY7832" fmla="*/ 1086883 h 3134257"/>
                <a:gd name="connsiteX7833" fmla="*/ 5572599 w 12191948"/>
                <a:gd name="connsiteY7833" fmla="*/ 1087622 h 3134257"/>
                <a:gd name="connsiteX7834" fmla="*/ 5849592 w 12191948"/>
                <a:gd name="connsiteY7834" fmla="*/ 1085582 h 3134257"/>
                <a:gd name="connsiteX7835" fmla="*/ 5882246 w 12191948"/>
                <a:gd name="connsiteY7835" fmla="*/ 1116812 h 3134257"/>
                <a:gd name="connsiteX7836" fmla="*/ 5842336 w 12191948"/>
                <a:gd name="connsiteY7836" fmla="*/ 1116812 h 3134257"/>
                <a:gd name="connsiteX7837" fmla="*/ 5842336 w 12191948"/>
                <a:gd name="connsiteY7837" fmla="*/ 1117853 h 3134257"/>
                <a:gd name="connsiteX7838" fmla="*/ 5849592 w 12191948"/>
                <a:gd name="connsiteY7838" fmla="*/ 1085582 h 3134257"/>
                <a:gd name="connsiteX7839" fmla="*/ 6398450 w 12191948"/>
                <a:gd name="connsiteY7839" fmla="*/ 1085026 h 3134257"/>
                <a:gd name="connsiteX7840" fmla="*/ 6417286 w 12191948"/>
                <a:gd name="connsiteY7840" fmla="*/ 1092610 h 3134257"/>
                <a:gd name="connsiteX7841" fmla="*/ 6422365 w 12191948"/>
                <a:gd name="connsiteY7841" fmla="*/ 1105361 h 3134257"/>
                <a:gd name="connsiteX7842" fmla="*/ 6378344 w 12191948"/>
                <a:gd name="connsiteY7842" fmla="*/ 1100678 h 3134257"/>
                <a:gd name="connsiteX7843" fmla="*/ 6378344 w 12191948"/>
                <a:gd name="connsiteY7843" fmla="*/ 1094432 h 3134257"/>
                <a:gd name="connsiteX7844" fmla="*/ 6378344 w 12191948"/>
                <a:gd name="connsiteY7844" fmla="*/ 1085582 h 3134257"/>
                <a:gd name="connsiteX7845" fmla="*/ 6398450 w 12191948"/>
                <a:gd name="connsiteY7845" fmla="*/ 1085026 h 3134257"/>
                <a:gd name="connsiteX7846" fmla="*/ 4135867 w 12191948"/>
                <a:gd name="connsiteY7846" fmla="*/ 1084800 h 3134257"/>
                <a:gd name="connsiteX7847" fmla="*/ 4148686 w 12191948"/>
                <a:gd name="connsiteY7847" fmla="*/ 1089227 h 3134257"/>
                <a:gd name="connsiteX7848" fmla="*/ 4131514 w 12191948"/>
                <a:gd name="connsiteY7848" fmla="*/ 1100416 h 3134257"/>
                <a:gd name="connsiteX7849" fmla="*/ 4119178 w 12191948"/>
                <a:gd name="connsiteY7849" fmla="*/ 1100416 h 3134257"/>
                <a:gd name="connsiteX7850" fmla="*/ 4114822 w 12191948"/>
                <a:gd name="connsiteY7850" fmla="*/ 1093910 h 3134257"/>
                <a:gd name="connsiteX7851" fmla="*/ 4115549 w 12191948"/>
                <a:gd name="connsiteY7851" fmla="*/ 1093910 h 3134257"/>
                <a:gd name="connsiteX7852" fmla="*/ 4135867 w 12191948"/>
                <a:gd name="connsiteY7852" fmla="*/ 1084800 h 3134257"/>
                <a:gd name="connsiteX7853" fmla="*/ 3521972 w 12191948"/>
                <a:gd name="connsiteY7853" fmla="*/ 1083500 h 3134257"/>
                <a:gd name="connsiteX7854" fmla="*/ 3538663 w 12191948"/>
                <a:gd name="connsiteY7854" fmla="*/ 1090527 h 3134257"/>
                <a:gd name="connsiteX7855" fmla="*/ 3542775 w 12191948"/>
                <a:gd name="connsiteY7855" fmla="*/ 1096773 h 3134257"/>
                <a:gd name="connsiteX7856" fmla="*/ 3543257 w 12191948"/>
                <a:gd name="connsiteY7856" fmla="*/ 1097814 h 3134257"/>
                <a:gd name="connsiteX7857" fmla="*/ 3529471 w 12191948"/>
                <a:gd name="connsiteY7857" fmla="*/ 1095210 h 3134257"/>
                <a:gd name="connsiteX7858" fmla="*/ 3514958 w 12191948"/>
                <a:gd name="connsiteY7858" fmla="*/ 1086623 h 3134257"/>
                <a:gd name="connsiteX7859" fmla="*/ 3521972 w 12191948"/>
                <a:gd name="connsiteY7859" fmla="*/ 1083500 h 3134257"/>
                <a:gd name="connsiteX7860" fmla="*/ 6368427 w 12191948"/>
                <a:gd name="connsiteY7860" fmla="*/ 1081418 h 3134257"/>
                <a:gd name="connsiteX7861" fmla="*/ 6378344 w 12191948"/>
                <a:gd name="connsiteY7861" fmla="*/ 1085063 h 3134257"/>
                <a:gd name="connsiteX7862" fmla="*/ 6368427 w 12191948"/>
                <a:gd name="connsiteY7862" fmla="*/ 1086363 h 3134257"/>
                <a:gd name="connsiteX7863" fmla="*/ 5936912 w 12191948"/>
                <a:gd name="connsiteY7863" fmla="*/ 1080118 h 3134257"/>
                <a:gd name="connsiteX7864" fmla="*/ 5985831 w 12191948"/>
                <a:gd name="connsiteY7864" fmla="*/ 1095656 h 3134257"/>
                <a:gd name="connsiteX7865" fmla="*/ 5986739 w 12191948"/>
                <a:gd name="connsiteY7865" fmla="*/ 1095733 h 3134257"/>
                <a:gd name="connsiteX7866" fmla="*/ 5987706 w 12191948"/>
                <a:gd name="connsiteY7866" fmla="*/ 1096251 h 3134257"/>
                <a:gd name="connsiteX7867" fmla="*/ 5985831 w 12191948"/>
                <a:gd name="connsiteY7867" fmla="*/ 1095656 h 3134257"/>
                <a:gd name="connsiteX7868" fmla="*/ 5952029 w 12191948"/>
                <a:gd name="connsiteY7868" fmla="*/ 1092804 h 3134257"/>
                <a:gd name="connsiteX7869" fmla="*/ 5936912 w 12191948"/>
                <a:gd name="connsiteY7869" fmla="*/ 1080118 h 3134257"/>
                <a:gd name="connsiteX7870" fmla="*/ 3346970 w 12191948"/>
                <a:gd name="connsiteY7870" fmla="*/ 1079174 h 3134257"/>
                <a:gd name="connsiteX7871" fmla="*/ 3380713 w 12191948"/>
                <a:gd name="connsiteY7871" fmla="*/ 1084800 h 3134257"/>
                <a:gd name="connsiteX7872" fmla="*/ 3394503 w 12191948"/>
                <a:gd name="connsiteY7872" fmla="*/ 1096773 h 3134257"/>
                <a:gd name="connsiteX7873" fmla="*/ 3429090 w 12191948"/>
                <a:gd name="connsiteY7873" fmla="*/ 1109785 h 3134257"/>
                <a:gd name="connsiteX7874" fmla="*/ 3450378 w 12191948"/>
                <a:gd name="connsiteY7874" fmla="*/ 1125661 h 3134257"/>
                <a:gd name="connsiteX7875" fmla="*/ 3460535 w 12191948"/>
                <a:gd name="connsiteY7875" fmla="*/ 1121236 h 3134257"/>
                <a:gd name="connsiteX7876" fmla="*/ 3481580 w 12191948"/>
                <a:gd name="connsiteY7876" fmla="*/ 1121236 h 3134257"/>
                <a:gd name="connsiteX7877" fmla="*/ 3481580 w 12191948"/>
                <a:gd name="connsiteY7877" fmla="*/ 1132426 h 3134257"/>
                <a:gd name="connsiteX7878" fmla="*/ 3405872 w 12191948"/>
                <a:gd name="connsiteY7878" fmla="*/ 1122277 h 3134257"/>
                <a:gd name="connsiteX7879" fmla="*/ 3405628 w 12191948"/>
                <a:gd name="connsiteY7879" fmla="*/ 1120716 h 3134257"/>
                <a:gd name="connsiteX7880" fmla="*/ 3379263 w 12191948"/>
                <a:gd name="connsiteY7880" fmla="*/ 1111867 h 3134257"/>
                <a:gd name="connsiteX7881" fmla="*/ 3364509 w 12191948"/>
                <a:gd name="connsiteY7881" fmla="*/ 1095210 h 3134257"/>
                <a:gd name="connsiteX7882" fmla="*/ 3312989 w 12191948"/>
                <a:gd name="connsiteY7882" fmla="*/ 1082718 h 3134257"/>
                <a:gd name="connsiteX7883" fmla="*/ 3346970 w 12191948"/>
                <a:gd name="connsiteY7883" fmla="*/ 1079174 h 3134257"/>
                <a:gd name="connsiteX7884" fmla="*/ 7928798 w 12191948"/>
                <a:gd name="connsiteY7884" fmla="*/ 1078296 h 3134257"/>
                <a:gd name="connsiteX7885" fmla="*/ 7932186 w 12191948"/>
                <a:gd name="connsiteY7885" fmla="*/ 1080377 h 3134257"/>
                <a:gd name="connsiteX7886" fmla="*/ 7929042 w 12191948"/>
                <a:gd name="connsiteY7886" fmla="*/ 1082200 h 3134257"/>
                <a:gd name="connsiteX7887" fmla="*/ 7924204 w 12191948"/>
                <a:gd name="connsiteY7887" fmla="*/ 1078296 h 3134257"/>
                <a:gd name="connsiteX7888" fmla="*/ 7362315 w 12191948"/>
                <a:gd name="connsiteY7888" fmla="*/ 1076994 h 3134257"/>
                <a:gd name="connsiteX7889" fmla="*/ 7382391 w 12191948"/>
                <a:gd name="connsiteY7889" fmla="*/ 1079858 h 3134257"/>
                <a:gd name="connsiteX7890" fmla="*/ 7414561 w 12191948"/>
                <a:gd name="connsiteY7890" fmla="*/ 1102238 h 3134257"/>
                <a:gd name="connsiteX7891" fmla="*/ 7415528 w 12191948"/>
                <a:gd name="connsiteY7891" fmla="*/ 1102498 h 3134257"/>
                <a:gd name="connsiteX7892" fmla="*/ 7378036 w 12191948"/>
                <a:gd name="connsiteY7892" fmla="*/ 1098855 h 3134257"/>
                <a:gd name="connsiteX7893" fmla="*/ 7355057 w 12191948"/>
                <a:gd name="connsiteY7893" fmla="*/ 1083241 h 3134257"/>
                <a:gd name="connsiteX7894" fmla="*/ 7362315 w 12191948"/>
                <a:gd name="connsiteY7894" fmla="*/ 1076994 h 3134257"/>
                <a:gd name="connsiteX7895" fmla="*/ 5704704 w 12191948"/>
                <a:gd name="connsiteY7895" fmla="*/ 1073612 h 3134257"/>
                <a:gd name="connsiteX7896" fmla="*/ 5724057 w 12191948"/>
                <a:gd name="connsiteY7896" fmla="*/ 1078296 h 3134257"/>
                <a:gd name="connsiteX7897" fmla="*/ 5726958 w 12191948"/>
                <a:gd name="connsiteY7897" fmla="*/ 1083500 h 3134257"/>
                <a:gd name="connsiteX7898" fmla="*/ 5707124 w 12191948"/>
                <a:gd name="connsiteY7898" fmla="*/ 1079596 h 3134257"/>
                <a:gd name="connsiteX7899" fmla="*/ 5707850 w 12191948"/>
                <a:gd name="connsiteY7899" fmla="*/ 1081939 h 3134257"/>
                <a:gd name="connsiteX7900" fmla="*/ 5704704 w 12191948"/>
                <a:gd name="connsiteY7900" fmla="*/ 1073612 h 3134257"/>
                <a:gd name="connsiteX7901" fmla="*/ 3981304 w 12191948"/>
                <a:gd name="connsiteY7901" fmla="*/ 1073090 h 3134257"/>
                <a:gd name="connsiteX7902" fmla="*/ 3986386 w 12191948"/>
                <a:gd name="connsiteY7902" fmla="*/ 1077255 h 3134257"/>
                <a:gd name="connsiteX7903" fmla="*/ 3980580 w 12191948"/>
                <a:gd name="connsiteY7903" fmla="*/ 1077255 h 3134257"/>
                <a:gd name="connsiteX7904" fmla="*/ 3977434 w 12191948"/>
                <a:gd name="connsiteY7904" fmla="*/ 1074653 h 3134257"/>
                <a:gd name="connsiteX7905" fmla="*/ 3981304 w 12191948"/>
                <a:gd name="connsiteY7905" fmla="*/ 1073090 h 3134257"/>
                <a:gd name="connsiteX7906" fmla="*/ 6314729 w 12191948"/>
                <a:gd name="connsiteY7906" fmla="*/ 1072571 h 3134257"/>
                <a:gd name="connsiteX7907" fmla="*/ 6319084 w 12191948"/>
                <a:gd name="connsiteY7907" fmla="*/ 1078555 h 3134257"/>
                <a:gd name="connsiteX7908" fmla="*/ 6312311 w 12191948"/>
                <a:gd name="connsiteY7908" fmla="*/ 1078555 h 3134257"/>
                <a:gd name="connsiteX7909" fmla="*/ 6311585 w 12191948"/>
                <a:gd name="connsiteY7909" fmla="*/ 1080377 h 3134257"/>
                <a:gd name="connsiteX7910" fmla="*/ 6307471 w 12191948"/>
                <a:gd name="connsiteY7910" fmla="*/ 1072571 h 3134257"/>
                <a:gd name="connsiteX7911" fmla="*/ 3826017 w 12191948"/>
                <a:gd name="connsiteY7911" fmla="*/ 1071724 h 3134257"/>
                <a:gd name="connsiteX7912" fmla="*/ 3831338 w 12191948"/>
                <a:gd name="connsiteY7912" fmla="*/ 1075172 h 3134257"/>
                <a:gd name="connsiteX7913" fmla="*/ 3822148 w 12191948"/>
                <a:gd name="connsiteY7913" fmla="*/ 1073349 h 3134257"/>
                <a:gd name="connsiteX7914" fmla="*/ 3822872 w 12191948"/>
                <a:gd name="connsiteY7914" fmla="*/ 1073349 h 3134257"/>
                <a:gd name="connsiteX7915" fmla="*/ 3826017 w 12191948"/>
                <a:gd name="connsiteY7915" fmla="*/ 1071724 h 3134257"/>
                <a:gd name="connsiteX7916" fmla="*/ 3410950 w 12191948"/>
                <a:gd name="connsiteY7916" fmla="*/ 1070488 h 3134257"/>
                <a:gd name="connsiteX7917" fmla="*/ 3492949 w 12191948"/>
                <a:gd name="connsiteY7917" fmla="*/ 1099637 h 3134257"/>
                <a:gd name="connsiteX7918" fmla="*/ 3493914 w 12191948"/>
                <a:gd name="connsiteY7918" fmla="*/ 1100937 h 3134257"/>
                <a:gd name="connsiteX7919" fmla="*/ 3493190 w 12191948"/>
                <a:gd name="connsiteY7919" fmla="*/ 1106924 h 3134257"/>
                <a:gd name="connsiteX7920" fmla="*/ 3448443 w 12191948"/>
                <a:gd name="connsiteY7920" fmla="*/ 1101719 h 3134257"/>
                <a:gd name="connsiteX7921" fmla="*/ 3125046 w 12191948"/>
                <a:gd name="connsiteY7921" fmla="*/ 1069967 h 3134257"/>
                <a:gd name="connsiteX7922" fmla="*/ 3144882 w 12191948"/>
                <a:gd name="connsiteY7922" fmla="*/ 1072308 h 3134257"/>
                <a:gd name="connsiteX7923" fmla="*/ 3159636 w 12191948"/>
                <a:gd name="connsiteY7923" fmla="*/ 1079596 h 3134257"/>
                <a:gd name="connsiteX7924" fmla="*/ 3160121 w 12191948"/>
                <a:gd name="connsiteY7924" fmla="*/ 1081677 h 3134257"/>
                <a:gd name="connsiteX7925" fmla="*/ 3144155 w 12191948"/>
                <a:gd name="connsiteY7925" fmla="*/ 1081418 h 3134257"/>
                <a:gd name="connsiteX7926" fmla="*/ 3125046 w 12191948"/>
                <a:gd name="connsiteY7926" fmla="*/ 1069967 h 3134257"/>
                <a:gd name="connsiteX7927" fmla="*/ 7822129 w 12191948"/>
                <a:gd name="connsiteY7927" fmla="*/ 1069186 h 3134257"/>
                <a:gd name="connsiteX7928" fmla="*/ 7840754 w 12191948"/>
                <a:gd name="connsiteY7928" fmla="*/ 1072049 h 3134257"/>
                <a:gd name="connsiteX7929" fmla="*/ 7840754 w 12191948"/>
                <a:gd name="connsiteY7929" fmla="*/ 1078296 h 3134257"/>
                <a:gd name="connsiteX7930" fmla="*/ 7840754 w 12191948"/>
                <a:gd name="connsiteY7930" fmla="*/ 1078817 h 3134257"/>
                <a:gd name="connsiteX7931" fmla="*/ 7820436 w 12191948"/>
                <a:gd name="connsiteY7931" fmla="*/ 1076212 h 3134257"/>
                <a:gd name="connsiteX7932" fmla="*/ 7822129 w 12191948"/>
                <a:gd name="connsiteY7932" fmla="*/ 1069186 h 3134257"/>
                <a:gd name="connsiteX7933" fmla="*/ 4850625 w 12191948"/>
                <a:gd name="connsiteY7933" fmla="*/ 1067366 h 3134257"/>
                <a:gd name="connsiteX7934" fmla="*/ 4891502 w 12191948"/>
                <a:gd name="connsiteY7934" fmla="*/ 1078035 h 3134257"/>
                <a:gd name="connsiteX7935" fmla="*/ 4891261 w 12191948"/>
                <a:gd name="connsiteY7935" fmla="*/ 1076994 h 3134257"/>
                <a:gd name="connsiteX7936" fmla="*/ 4894163 w 12191948"/>
                <a:gd name="connsiteY7936" fmla="*/ 1092869 h 3134257"/>
                <a:gd name="connsiteX7937" fmla="*/ 4845787 w 12191948"/>
                <a:gd name="connsiteY7937" fmla="*/ 1080377 h 3134257"/>
                <a:gd name="connsiteX7938" fmla="*/ 4850625 w 12191948"/>
                <a:gd name="connsiteY7938" fmla="*/ 1067366 h 3134257"/>
                <a:gd name="connsiteX7939" fmla="*/ 4937943 w 12191948"/>
                <a:gd name="connsiteY7939" fmla="*/ 1067366 h 3134257"/>
                <a:gd name="connsiteX7940" fmla="*/ 4968178 w 12191948"/>
                <a:gd name="connsiteY7940" fmla="*/ 1071531 h 3134257"/>
                <a:gd name="connsiteX7941" fmla="*/ 4975918 w 12191948"/>
                <a:gd name="connsiteY7941" fmla="*/ 1083241 h 3134257"/>
                <a:gd name="connsiteX7942" fmla="*/ 4990916 w 12191948"/>
                <a:gd name="connsiteY7942" fmla="*/ 1085842 h 3134257"/>
                <a:gd name="connsiteX7943" fmla="*/ 5057916 w 12191948"/>
                <a:gd name="connsiteY7943" fmla="*/ 1097293 h 3134257"/>
                <a:gd name="connsiteX7944" fmla="*/ 5089844 w 12191948"/>
                <a:gd name="connsiteY7944" fmla="*/ 1113170 h 3134257"/>
                <a:gd name="connsiteX7945" fmla="*/ 5057916 w 12191948"/>
                <a:gd name="connsiteY7945" fmla="*/ 1113170 h 3134257"/>
                <a:gd name="connsiteX7946" fmla="*/ 5023327 w 12191948"/>
                <a:gd name="connsiteY7946" fmla="*/ 1106924 h 3134257"/>
                <a:gd name="connsiteX7947" fmla="*/ 5006155 w 12191948"/>
                <a:gd name="connsiteY7947" fmla="*/ 1118894 h 3134257"/>
                <a:gd name="connsiteX7948" fmla="*/ 4953182 w 12191948"/>
                <a:gd name="connsiteY7948" fmla="*/ 1090527 h 3134257"/>
                <a:gd name="connsiteX7949" fmla="*/ 4955841 w 12191948"/>
                <a:gd name="connsiteY7949" fmla="*/ 1079076 h 3134257"/>
                <a:gd name="connsiteX7950" fmla="*/ 1976355 w 12191948"/>
                <a:gd name="connsiteY7950" fmla="*/ 1062161 h 3134257"/>
                <a:gd name="connsiteX7951" fmla="*/ 1992562 w 12191948"/>
                <a:gd name="connsiteY7951" fmla="*/ 1069186 h 3134257"/>
                <a:gd name="connsiteX7952" fmla="*/ 1984578 w 12191948"/>
                <a:gd name="connsiteY7952" fmla="*/ 1075172 h 3134257"/>
                <a:gd name="connsiteX7953" fmla="*/ 1986515 w 12191948"/>
                <a:gd name="connsiteY7953" fmla="*/ 1078035 h 3134257"/>
                <a:gd name="connsiteX7954" fmla="*/ 1936687 w 12191948"/>
                <a:gd name="connsiteY7954" fmla="*/ 1066063 h 3134257"/>
                <a:gd name="connsiteX7955" fmla="*/ 1976355 w 12191948"/>
                <a:gd name="connsiteY7955" fmla="*/ 1062161 h 3134257"/>
                <a:gd name="connsiteX7956" fmla="*/ 5187079 w 12191948"/>
                <a:gd name="connsiteY7956" fmla="*/ 1057216 h 3134257"/>
                <a:gd name="connsiteX7957" fmla="*/ 5281899 w 12191948"/>
                <a:gd name="connsiteY7957" fmla="*/ 1086883 h 3134257"/>
                <a:gd name="connsiteX7958" fmla="*/ 5282381 w 12191948"/>
                <a:gd name="connsiteY7958" fmla="*/ 1088965 h 3134257"/>
                <a:gd name="connsiteX7959" fmla="*/ 5355187 w 12191948"/>
                <a:gd name="connsiteY7959" fmla="*/ 1087404 h 3134257"/>
                <a:gd name="connsiteX7960" fmla="*/ 5379375 w 12191948"/>
                <a:gd name="connsiteY7960" fmla="*/ 1106143 h 3134257"/>
                <a:gd name="connsiteX7961" fmla="*/ 5232797 w 12191948"/>
                <a:gd name="connsiteY7961" fmla="*/ 1095992 h 3134257"/>
                <a:gd name="connsiteX7962" fmla="*/ 5203045 w 12191948"/>
                <a:gd name="connsiteY7962" fmla="*/ 1083241 h 3134257"/>
                <a:gd name="connsiteX7963" fmla="*/ 5187079 w 12191948"/>
                <a:gd name="connsiteY7963" fmla="*/ 1057216 h 3134257"/>
                <a:gd name="connsiteX7964" fmla="*/ 4609953 w 12191948"/>
                <a:gd name="connsiteY7964" fmla="*/ 1056956 h 3134257"/>
                <a:gd name="connsiteX7965" fmla="*/ 4618178 w 12191948"/>
                <a:gd name="connsiteY7965" fmla="*/ 1062940 h 3134257"/>
                <a:gd name="connsiteX7966" fmla="*/ 4612614 w 12191948"/>
                <a:gd name="connsiteY7966" fmla="*/ 1071531 h 3134257"/>
                <a:gd name="connsiteX7967" fmla="*/ 4600763 w 12191948"/>
                <a:gd name="connsiteY7967" fmla="*/ 1067104 h 3134257"/>
                <a:gd name="connsiteX7968" fmla="*/ 4602698 w 12191948"/>
                <a:gd name="connsiteY7968" fmla="*/ 1059816 h 3134257"/>
                <a:gd name="connsiteX7969" fmla="*/ 4610194 w 12191948"/>
                <a:gd name="connsiteY7969" fmla="*/ 1057735 h 3134257"/>
                <a:gd name="connsiteX7970" fmla="*/ 10436135 w 12191948"/>
                <a:gd name="connsiteY7970" fmla="*/ 1055653 h 3134257"/>
                <a:gd name="connsiteX7971" fmla="*/ 10455968 w 12191948"/>
                <a:gd name="connsiteY7971" fmla="*/ 1059816 h 3134257"/>
                <a:gd name="connsiteX7972" fmla="*/ 10461532 w 12191948"/>
                <a:gd name="connsiteY7972" fmla="*/ 1065543 h 3134257"/>
                <a:gd name="connsiteX7973" fmla="*/ 10443149 w 12191948"/>
                <a:gd name="connsiteY7973" fmla="*/ 1065543 h 3134257"/>
                <a:gd name="connsiteX7974" fmla="*/ 10427186 w 12191948"/>
                <a:gd name="connsiteY7974" fmla="*/ 1060857 h 3134257"/>
                <a:gd name="connsiteX7975" fmla="*/ 10436135 w 12191948"/>
                <a:gd name="connsiteY7975" fmla="*/ 1055653 h 3134257"/>
                <a:gd name="connsiteX7976" fmla="*/ 3819487 w 12191948"/>
                <a:gd name="connsiteY7976" fmla="*/ 1054092 h 3134257"/>
                <a:gd name="connsiteX7977" fmla="*/ 3802071 w 12191948"/>
                <a:gd name="connsiteY7977" fmla="*/ 1062421 h 3134257"/>
                <a:gd name="connsiteX7978" fmla="*/ 3798927 w 12191948"/>
                <a:gd name="connsiteY7978" fmla="*/ 1059039 h 3134257"/>
                <a:gd name="connsiteX7979" fmla="*/ 3818760 w 12191948"/>
                <a:gd name="connsiteY7979" fmla="*/ 1054092 h 3134257"/>
                <a:gd name="connsiteX7980" fmla="*/ 7812695 w 12191948"/>
                <a:gd name="connsiteY7980" fmla="*/ 1052011 h 3134257"/>
                <a:gd name="connsiteX7981" fmla="*/ 7825758 w 12191948"/>
                <a:gd name="connsiteY7981" fmla="*/ 1055653 h 3134257"/>
                <a:gd name="connsiteX7982" fmla="*/ 7825758 w 12191948"/>
                <a:gd name="connsiteY7982" fmla="*/ 1058516 h 3134257"/>
                <a:gd name="connsiteX7983" fmla="*/ 7812695 w 12191948"/>
                <a:gd name="connsiteY7983" fmla="*/ 1054874 h 3134257"/>
                <a:gd name="connsiteX7984" fmla="*/ 7812695 w 12191948"/>
                <a:gd name="connsiteY7984" fmla="*/ 1052011 h 3134257"/>
                <a:gd name="connsiteX7985" fmla="*/ 4514653 w 12191948"/>
                <a:gd name="connsiteY7985" fmla="*/ 1051489 h 3134257"/>
                <a:gd name="connsiteX7986" fmla="*/ 4538841 w 12191948"/>
                <a:gd name="connsiteY7986" fmla="*/ 1082718 h 3134257"/>
                <a:gd name="connsiteX7987" fmla="*/ 4493609 w 12191948"/>
                <a:gd name="connsiteY7987" fmla="*/ 1061120 h 3134257"/>
                <a:gd name="connsiteX7988" fmla="*/ 4514653 w 12191948"/>
                <a:gd name="connsiteY7988" fmla="*/ 1051489 h 3134257"/>
                <a:gd name="connsiteX7989" fmla="*/ 4235763 w 12191948"/>
                <a:gd name="connsiteY7989" fmla="*/ 1050447 h 3134257"/>
                <a:gd name="connsiteX7990" fmla="*/ 4296234 w 12191948"/>
                <a:gd name="connsiteY7990" fmla="*/ 1069186 h 3134257"/>
                <a:gd name="connsiteX7991" fmla="*/ 4376054 w 12191948"/>
                <a:gd name="connsiteY7991" fmla="*/ 1073612 h 3134257"/>
                <a:gd name="connsiteX7992" fmla="*/ 4366378 w 12191948"/>
                <a:gd name="connsiteY7992" fmla="*/ 1097293 h 3134257"/>
                <a:gd name="connsiteX7993" fmla="*/ 4337594 w 12191948"/>
                <a:gd name="connsiteY7993" fmla="*/ 1080898 h 3134257"/>
                <a:gd name="connsiteX7994" fmla="*/ 4311473 w 12191948"/>
                <a:gd name="connsiteY7994" fmla="*/ 1113429 h 3134257"/>
                <a:gd name="connsiteX7995" fmla="*/ 4282445 w 12191948"/>
                <a:gd name="connsiteY7995" fmla="*/ 1083241 h 3134257"/>
                <a:gd name="connsiteX7996" fmla="*/ 4282930 w 12191948"/>
                <a:gd name="connsiteY7996" fmla="*/ 1083241 h 3134257"/>
                <a:gd name="connsiteX7997" fmla="*/ 4231410 w 12191948"/>
                <a:gd name="connsiteY7997" fmla="*/ 1064762 h 3134257"/>
                <a:gd name="connsiteX7998" fmla="*/ 4235763 w 12191948"/>
                <a:gd name="connsiteY7998" fmla="*/ 1050447 h 3134257"/>
                <a:gd name="connsiteX7999" fmla="*/ 7153088 w 12191948"/>
                <a:gd name="connsiteY7999" fmla="*/ 1049929 h 3134257"/>
                <a:gd name="connsiteX8000" fmla="*/ 7184532 w 12191948"/>
                <a:gd name="connsiteY8000" fmla="*/ 1058257 h 3134257"/>
                <a:gd name="connsiteX8001" fmla="*/ 7187015 w 12191948"/>
                <a:gd name="connsiteY8001" fmla="*/ 1072058 h 3134257"/>
                <a:gd name="connsiteX8002" fmla="*/ 7188402 w 12191948"/>
                <a:gd name="connsiteY8002" fmla="*/ 1072308 h 3134257"/>
                <a:gd name="connsiteX8003" fmla="*/ 7187434 w 12191948"/>
                <a:gd name="connsiteY8003" fmla="*/ 1074391 h 3134257"/>
                <a:gd name="connsiteX8004" fmla="*/ 7187015 w 12191948"/>
                <a:gd name="connsiteY8004" fmla="*/ 1072058 h 3134257"/>
                <a:gd name="connsiteX8005" fmla="*/ 7156715 w 12191948"/>
                <a:gd name="connsiteY8005" fmla="*/ 1066584 h 3134257"/>
                <a:gd name="connsiteX8006" fmla="*/ 7153088 w 12191948"/>
                <a:gd name="connsiteY8006" fmla="*/ 1049929 h 3134257"/>
                <a:gd name="connsiteX8007" fmla="*/ 7359653 w 12191948"/>
                <a:gd name="connsiteY8007" fmla="*/ 1049406 h 3134257"/>
                <a:gd name="connsiteX8008" fmla="*/ 7393517 w 12191948"/>
                <a:gd name="connsiteY8008" fmla="*/ 1056956 h 3134257"/>
                <a:gd name="connsiteX8009" fmla="*/ 7396178 w 12191948"/>
                <a:gd name="connsiteY8009" fmla="*/ 1062940 h 3134257"/>
                <a:gd name="connsiteX8010" fmla="*/ 7363041 w 12191948"/>
                <a:gd name="connsiteY8010" fmla="*/ 1058516 h 3134257"/>
                <a:gd name="connsiteX8011" fmla="*/ 7358686 w 12191948"/>
                <a:gd name="connsiteY8011" fmla="*/ 1050188 h 3134257"/>
                <a:gd name="connsiteX8012" fmla="*/ 3334516 w 12191948"/>
                <a:gd name="connsiteY8012" fmla="*/ 1044984 h 3134257"/>
                <a:gd name="connsiteX8013" fmla="*/ 3345883 w 12191948"/>
                <a:gd name="connsiteY8013" fmla="*/ 1047588 h 3134257"/>
                <a:gd name="connsiteX8014" fmla="*/ 3340804 w 12191948"/>
                <a:gd name="connsiteY8014" fmla="*/ 1054353 h 3134257"/>
                <a:gd name="connsiteX8015" fmla="*/ 3348303 w 12191948"/>
                <a:gd name="connsiteY8015" fmla="*/ 1067104 h 3134257"/>
                <a:gd name="connsiteX8016" fmla="*/ 3267272 w 12191948"/>
                <a:gd name="connsiteY8016" fmla="*/ 1053833 h 3134257"/>
                <a:gd name="connsiteX8017" fmla="*/ 3301620 w 12191948"/>
                <a:gd name="connsiteY8017" fmla="*/ 1052530 h 3134257"/>
                <a:gd name="connsiteX8018" fmla="*/ 3334516 w 12191948"/>
                <a:gd name="connsiteY8018" fmla="*/ 1052530 h 3134257"/>
                <a:gd name="connsiteX8019" fmla="*/ 3334516 w 12191948"/>
                <a:gd name="connsiteY8019" fmla="*/ 1044984 h 3134257"/>
                <a:gd name="connsiteX8020" fmla="*/ 2770933 w 12191948"/>
                <a:gd name="connsiteY8020" fmla="*/ 1044464 h 3134257"/>
                <a:gd name="connsiteX8021" fmla="*/ 2771900 w 12191948"/>
                <a:gd name="connsiteY8021" fmla="*/ 1046546 h 3134257"/>
                <a:gd name="connsiteX8022" fmla="*/ 2770933 w 12191948"/>
                <a:gd name="connsiteY8022" fmla="*/ 1047325 h 3134257"/>
                <a:gd name="connsiteX8023" fmla="*/ 2764404 w 12191948"/>
                <a:gd name="connsiteY8023" fmla="*/ 1047325 h 3134257"/>
                <a:gd name="connsiteX8024" fmla="*/ 2764404 w 12191948"/>
                <a:gd name="connsiteY8024" fmla="*/ 1044464 h 3134257"/>
                <a:gd name="connsiteX8025" fmla="*/ 2770933 w 12191948"/>
                <a:gd name="connsiteY8025" fmla="*/ 1044464 h 3134257"/>
                <a:gd name="connsiteX8026" fmla="*/ 6555401 w 12191948"/>
                <a:gd name="connsiteY8026" fmla="*/ 1041600 h 3134257"/>
                <a:gd name="connsiteX8027" fmla="*/ 6589746 w 12191948"/>
                <a:gd name="connsiteY8027" fmla="*/ 1048106 h 3134257"/>
                <a:gd name="connsiteX8028" fmla="*/ 6589746 w 12191948"/>
                <a:gd name="connsiteY8028" fmla="*/ 1055915 h 3134257"/>
                <a:gd name="connsiteX8029" fmla="*/ 6589746 w 12191948"/>
                <a:gd name="connsiteY8029" fmla="*/ 1056435 h 3134257"/>
                <a:gd name="connsiteX8030" fmla="*/ 6559997 w 12191948"/>
                <a:gd name="connsiteY8030" fmla="*/ 1052530 h 3134257"/>
                <a:gd name="connsiteX8031" fmla="*/ 6555401 w 12191948"/>
                <a:gd name="connsiteY8031" fmla="*/ 1041600 h 3134257"/>
                <a:gd name="connsiteX8032" fmla="*/ 5736876 w 12191948"/>
                <a:gd name="connsiteY8032" fmla="*/ 1039778 h 3134257"/>
                <a:gd name="connsiteX8033" fmla="*/ 5739708 w 12191948"/>
                <a:gd name="connsiteY8033" fmla="*/ 1040796 h 3134257"/>
                <a:gd name="connsiteX8034" fmla="*/ 5779688 w 12191948"/>
                <a:gd name="connsiteY8034" fmla="*/ 1040560 h 3134257"/>
                <a:gd name="connsiteX8035" fmla="*/ 5817422 w 12191948"/>
                <a:gd name="connsiteY8035" fmla="*/ 1049406 h 3134257"/>
                <a:gd name="connsiteX8036" fmla="*/ 5855156 w 12191948"/>
                <a:gd name="connsiteY8036" fmla="*/ 1054092 h 3134257"/>
                <a:gd name="connsiteX8037" fmla="*/ 5845962 w 12191948"/>
                <a:gd name="connsiteY8037" fmla="*/ 1066063 h 3134257"/>
                <a:gd name="connsiteX8038" fmla="*/ 5795169 w 12191948"/>
                <a:gd name="connsiteY8038" fmla="*/ 1055653 h 3134257"/>
                <a:gd name="connsiteX8039" fmla="*/ 5765175 w 12191948"/>
                <a:gd name="connsiteY8039" fmla="*/ 1063721 h 3134257"/>
                <a:gd name="connsiteX8040" fmla="*/ 5751469 w 12191948"/>
                <a:gd name="connsiteY8040" fmla="*/ 1045020 h 3134257"/>
                <a:gd name="connsiteX8041" fmla="*/ 5739708 w 12191948"/>
                <a:gd name="connsiteY8041" fmla="*/ 1040796 h 3134257"/>
                <a:gd name="connsiteX8042" fmla="*/ 5735665 w 12191948"/>
                <a:gd name="connsiteY8042" fmla="*/ 1040819 h 3134257"/>
                <a:gd name="connsiteX8043" fmla="*/ 5226265 w 12191948"/>
                <a:gd name="connsiteY8043" fmla="*/ 1037955 h 3134257"/>
                <a:gd name="connsiteX8044" fmla="*/ 5277303 w 12191948"/>
                <a:gd name="connsiteY8044" fmla="*/ 1044202 h 3134257"/>
                <a:gd name="connsiteX8045" fmla="*/ 5278029 w 12191948"/>
                <a:gd name="connsiteY8045" fmla="*/ 1044202 h 3134257"/>
                <a:gd name="connsiteX8046" fmla="*/ 5294292 w 12191948"/>
                <a:gd name="connsiteY8046" fmla="*/ 1045978 h 3134257"/>
                <a:gd name="connsiteX8047" fmla="*/ 5293992 w 12191948"/>
                <a:gd name="connsiteY8047" fmla="*/ 1045243 h 3134257"/>
                <a:gd name="connsiteX8048" fmla="*/ 5294718 w 12191948"/>
                <a:gd name="connsiteY8048" fmla="*/ 1046024 h 3134257"/>
                <a:gd name="connsiteX8049" fmla="*/ 5294292 w 12191948"/>
                <a:gd name="connsiteY8049" fmla="*/ 1045978 h 3134257"/>
                <a:gd name="connsiteX8050" fmla="*/ 5296955 w 12191948"/>
                <a:gd name="connsiteY8050" fmla="*/ 1052498 h 3134257"/>
                <a:gd name="connsiteX8051" fmla="*/ 5295927 w 12191948"/>
                <a:gd name="connsiteY8051" fmla="*/ 1057997 h 3134257"/>
                <a:gd name="connsiteX8052" fmla="*/ 5234005 w 12191948"/>
                <a:gd name="connsiteY8052" fmla="*/ 1053571 h 3134257"/>
                <a:gd name="connsiteX8053" fmla="*/ 5219977 w 12191948"/>
                <a:gd name="connsiteY8053" fmla="*/ 1044724 h 3134257"/>
                <a:gd name="connsiteX8054" fmla="*/ 5226265 w 12191948"/>
                <a:gd name="connsiteY8054" fmla="*/ 1037955 h 3134257"/>
                <a:gd name="connsiteX8055" fmla="*/ 4780723 w 12191948"/>
                <a:gd name="connsiteY8055" fmla="*/ 1036396 h 3134257"/>
                <a:gd name="connsiteX8056" fmla="*/ 4781690 w 12191948"/>
                <a:gd name="connsiteY8056" fmla="*/ 1037437 h 3134257"/>
                <a:gd name="connsiteX8057" fmla="*/ 4780517 w 12191948"/>
                <a:gd name="connsiteY8057" fmla="*/ 1037796 h 3134257"/>
                <a:gd name="connsiteX8058" fmla="*/ 4779754 w 12191948"/>
                <a:gd name="connsiteY8058" fmla="*/ 1042999 h 3134257"/>
                <a:gd name="connsiteX8059" fmla="*/ 4770079 w 12191948"/>
                <a:gd name="connsiteY8059" fmla="*/ 1047065 h 3134257"/>
                <a:gd name="connsiteX8060" fmla="*/ 4771711 w 12191948"/>
                <a:gd name="connsiteY8060" fmla="*/ 1040495 h 3134257"/>
                <a:gd name="connsiteX8061" fmla="*/ 4780517 w 12191948"/>
                <a:gd name="connsiteY8061" fmla="*/ 1037796 h 3134257"/>
                <a:gd name="connsiteX8062" fmla="*/ 4983176 w 12191948"/>
                <a:gd name="connsiteY8062" fmla="*/ 1036396 h 3134257"/>
                <a:gd name="connsiteX8063" fmla="*/ 5166520 w 12191948"/>
                <a:gd name="connsiteY8063" fmla="*/ 1069967 h 3134257"/>
                <a:gd name="connsiteX8064" fmla="*/ 5182485 w 12191948"/>
                <a:gd name="connsiteY8064" fmla="*/ 1095992 h 3134257"/>
                <a:gd name="connsiteX8065" fmla="*/ 5178615 w 12191948"/>
                <a:gd name="connsiteY8065" fmla="*/ 1103279 h 3134257"/>
                <a:gd name="connsiteX8066" fmla="*/ 5110163 w 12191948"/>
                <a:gd name="connsiteY8066" fmla="*/ 1091047 h 3134257"/>
                <a:gd name="connsiteX8067" fmla="*/ 5102907 w 12191948"/>
                <a:gd name="connsiteY8067" fmla="*/ 1081418 h 3134257"/>
                <a:gd name="connsiteX8068" fmla="*/ 5046547 w 12191948"/>
                <a:gd name="connsiteY8068" fmla="*/ 1060598 h 3134257"/>
                <a:gd name="connsiteX8069" fmla="*/ 5011234 w 12191948"/>
                <a:gd name="connsiteY8069" fmla="*/ 1066845 h 3134257"/>
                <a:gd name="connsiteX8070" fmla="*/ 303023 w 12191948"/>
                <a:gd name="connsiteY8070" fmla="*/ 1036137 h 3134257"/>
                <a:gd name="connsiteX8071" fmla="*/ 309313 w 12191948"/>
                <a:gd name="connsiteY8071" fmla="*/ 1037696 h 3134257"/>
                <a:gd name="connsiteX8072" fmla="*/ 305684 w 12191948"/>
                <a:gd name="connsiteY8072" fmla="*/ 1042120 h 3134257"/>
                <a:gd name="connsiteX8073" fmla="*/ 289236 w 12191948"/>
                <a:gd name="connsiteY8073" fmla="*/ 1037955 h 3134257"/>
                <a:gd name="connsiteX8074" fmla="*/ 3807394 w 12191948"/>
                <a:gd name="connsiteY8074" fmla="*/ 1035614 h 3134257"/>
                <a:gd name="connsiteX8075" fmla="*/ 3821422 w 12191948"/>
                <a:gd name="connsiteY8075" fmla="*/ 1040819 h 3134257"/>
                <a:gd name="connsiteX8076" fmla="*/ 3818278 w 12191948"/>
                <a:gd name="connsiteY8076" fmla="*/ 1052270 h 3134257"/>
                <a:gd name="connsiteX8077" fmla="*/ 3806668 w 12191948"/>
                <a:gd name="connsiteY8077" fmla="*/ 1048888 h 3134257"/>
                <a:gd name="connsiteX8078" fmla="*/ 3807394 w 12191948"/>
                <a:gd name="connsiteY8078" fmla="*/ 1048888 h 3134257"/>
                <a:gd name="connsiteX8079" fmla="*/ 3786349 w 12191948"/>
                <a:gd name="connsiteY8079" fmla="*/ 1038219 h 3134257"/>
                <a:gd name="connsiteX8080" fmla="*/ 3807394 w 12191948"/>
                <a:gd name="connsiteY8080" fmla="*/ 1035614 h 3134257"/>
                <a:gd name="connsiteX8081" fmla="*/ 7699980 w 12191948"/>
                <a:gd name="connsiteY8081" fmla="*/ 1035614 h 3134257"/>
                <a:gd name="connsiteX8082" fmla="*/ 7709655 w 12191948"/>
                <a:gd name="connsiteY8082" fmla="*/ 1038737 h 3134257"/>
                <a:gd name="connsiteX8083" fmla="*/ 7709655 w 12191948"/>
                <a:gd name="connsiteY8083" fmla="*/ 1041341 h 3134257"/>
                <a:gd name="connsiteX8084" fmla="*/ 7703124 w 12191948"/>
                <a:gd name="connsiteY8084" fmla="*/ 1041341 h 3134257"/>
                <a:gd name="connsiteX8085" fmla="*/ 7698771 w 12191948"/>
                <a:gd name="connsiteY8085" fmla="*/ 1035614 h 3134257"/>
                <a:gd name="connsiteX8086" fmla="*/ 258760 w 12191948"/>
                <a:gd name="connsiteY8086" fmla="*/ 1034574 h 3134257"/>
                <a:gd name="connsiteX8087" fmla="*/ 282948 w 12191948"/>
                <a:gd name="connsiteY8087" fmla="*/ 1037955 h 3134257"/>
                <a:gd name="connsiteX8088" fmla="*/ 266257 w 12191948"/>
                <a:gd name="connsiteY8088" fmla="*/ 1041861 h 3134257"/>
                <a:gd name="connsiteX8089" fmla="*/ 255373 w 12191948"/>
                <a:gd name="connsiteY8089" fmla="*/ 1039259 h 3134257"/>
                <a:gd name="connsiteX8090" fmla="*/ 254164 w 12191948"/>
                <a:gd name="connsiteY8090" fmla="*/ 1038996 h 3134257"/>
                <a:gd name="connsiteX8091" fmla="*/ 258760 w 12191948"/>
                <a:gd name="connsiteY8091" fmla="*/ 1034574 h 3134257"/>
                <a:gd name="connsiteX8092" fmla="*/ 2821488 w 12191948"/>
                <a:gd name="connsiteY8092" fmla="*/ 1034314 h 3134257"/>
                <a:gd name="connsiteX8093" fmla="*/ 2885585 w 12191948"/>
                <a:gd name="connsiteY8093" fmla="*/ 1035874 h 3134257"/>
                <a:gd name="connsiteX8094" fmla="*/ 2927189 w 12191948"/>
                <a:gd name="connsiteY8094" fmla="*/ 1053833 h 3134257"/>
                <a:gd name="connsiteX8095" fmla="*/ 2886794 w 12191948"/>
                <a:gd name="connsiteY8095" fmla="*/ 1057997 h 3134257"/>
                <a:gd name="connsiteX8096" fmla="*/ 2850028 w 12191948"/>
                <a:gd name="connsiteY8096" fmla="*/ 1049406 h 3134257"/>
                <a:gd name="connsiteX8097" fmla="*/ 2849787 w 12191948"/>
                <a:gd name="connsiteY8097" fmla="*/ 1047847 h 3134257"/>
                <a:gd name="connsiteX8098" fmla="*/ 2821488 w 12191948"/>
                <a:gd name="connsiteY8098" fmla="*/ 1034314 h 3134257"/>
                <a:gd name="connsiteX8099" fmla="*/ 4258016 w 12191948"/>
                <a:gd name="connsiteY8099" fmla="*/ 1032751 h 3134257"/>
                <a:gd name="connsiteX8100" fmla="*/ 4270112 w 12191948"/>
                <a:gd name="connsiteY8100" fmla="*/ 1035095 h 3134257"/>
                <a:gd name="connsiteX8101" fmla="*/ 4270594 w 12191948"/>
                <a:gd name="connsiteY8101" fmla="*/ 1036137 h 3134257"/>
                <a:gd name="connsiteX8102" fmla="*/ 4271079 w 12191948"/>
                <a:gd name="connsiteY8102" fmla="*/ 1040038 h 3134257"/>
                <a:gd name="connsiteX8103" fmla="*/ 4258016 w 12191948"/>
                <a:gd name="connsiteY8103" fmla="*/ 1035614 h 3134257"/>
                <a:gd name="connsiteX8104" fmla="*/ 4258016 w 12191948"/>
                <a:gd name="connsiteY8104" fmla="*/ 1032751 h 3134257"/>
                <a:gd name="connsiteX8105" fmla="*/ 3292913 w 12191948"/>
                <a:gd name="connsiteY8105" fmla="*/ 1030669 h 3134257"/>
                <a:gd name="connsiteX8106" fmla="*/ 3290493 w 12191948"/>
                <a:gd name="connsiteY8106" fmla="*/ 1033273 h 3134257"/>
                <a:gd name="connsiteX8107" fmla="*/ 3283961 w 12191948"/>
                <a:gd name="connsiteY8107" fmla="*/ 1033273 h 3134257"/>
                <a:gd name="connsiteX8108" fmla="*/ 3282752 w 12191948"/>
                <a:gd name="connsiteY8108" fmla="*/ 1030669 h 3134257"/>
                <a:gd name="connsiteX8109" fmla="*/ 2746262 w 12191948"/>
                <a:gd name="connsiteY8109" fmla="*/ 1027547 h 3134257"/>
                <a:gd name="connsiteX8110" fmla="*/ 2763919 w 12191948"/>
                <a:gd name="connsiteY8110" fmla="*/ 1034833 h 3134257"/>
                <a:gd name="connsiteX8111" fmla="*/ 2747471 w 12191948"/>
                <a:gd name="connsiteY8111" fmla="*/ 1034833 h 3134257"/>
                <a:gd name="connsiteX8112" fmla="*/ 2741181 w 12191948"/>
                <a:gd name="connsiteY8112" fmla="*/ 1032231 h 3134257"/>
                <a:gd name="connsiteX8113" fmla="*/ 2746503 w 12191948"/>
                <a:gd name="connsiteY8113" fmla="*/ 1029109 h 3134257"/>
                <a:gd name="connsiteX8114" fmla="*/ 2965646 w 12191948"/>
                <a:gd name="connsiteY8114" fmla="*/ 1027286 h 3134257"/>
                <a:gd name="connsiteX8115" fmla="*/ 3038210 w 12191948"/>
                <a:gd name="connsiteY8115" fmla="*/ 1040300 h 3134257"/>
                <a:gd name="connsiteX8116" fmla="*/ 3068206 w 12191948"/>
                <a:gd name="connsiteY8116" fmla="*/ 1060339 h 3134257"/>
                <a:gd name="connsiteX8117" fmla="*/ 3123837 w 12191948"/>
                <a:gd name="connsiteY8117" fmla="*/ 1071531 h 3134257"/>
                <a:gd name="connsiteX8118" fmla="*/ 3106663 w 12191948"/>
                <a:gd name="connsiteY8118" fmla="*/ 1079076 h 3134257"/>
                <a:gd name="connsiteX8119" fmla="*/ 3106422 w 12191948"/>
                <a:gd name="connsiteY8119" fmla="*/ 1079336 h 3134257"/>
                <a:gd name="connsiteX8120" fmla="*/ 3039422 w 12191948"/>
                <a:gd name="connsiteY8120" fmla="*/ 1070226 h 3134257"/>
                <a:gd name="connsiteX8121" fmla="*/ 2973871 w 12191948"/>
                <a:gd name="connsiteY8121" fmla="*/ 1051229 h 3134257"/>
                <a:gd name="connsiteX8122" fmla="*/ 2965646 w 12191948"/>
                <a:gd name="connsiteY8122" fmla="*/ 1027286 h 3134257"/>
                <a:gd name="connsiteX8123" fmla="*/ 3220590 w 12191948"/>
                <a:gd name="connsiteY8123" fmla="*/ 1026504 h 3134257"/>
                <a:gd name="connsiteX8124" fmla="*/ 3238731 w 12191948"/>
                <a:gd name="connsiteY8124" fmla="*/ 1027809 h 3134257"/>
                <a:gd name="connsiteX8125" fmla="*/ 3239699 w 12191948"/>
                <a:gd name="connsiteY8125" fmla="*/ 1029890 h 3134257"/>
                <a:gd name="connsiteX8126" fmla="*/ 3239458 w 12191948"/>
                <a:gd name="connsiteY8126" fmla="*/ 1033533 h 3134257"/>
                <a:gd name="connsiteX8127" fmla="*/ 3222042 w 12191948"/>
                <a:gd name="connsiteY8127" fmla="*/ 1031451 h 3134257"/>
                <a:gd name="connsiteX8128" fmla="*/ 3220590 w 12191948"/>
                <a:gd name="connsiteY8128" fmla="*/ 1026504 h 3134257"/>
                <a:gd name="connsiteX8129" fmla="*/ 933214 w 12191948"/>
                <a:gd name="connsiteY8129" fmla="*/ 1026472 h 3134257"/>
                <a:gd name="connsiteX8130" fmla="*/ 950539 w 12191948"/>
                <a:gd name="connsiteY8130" fmla="*/ 1027809 h 3134257"/>
                <a:gd name="connsiteX8131" fmla="*/ 959003 w 12191948"/>
                <a:gd name="connsiteY8131" fmla="*/ 1034314 h 3134257"/>
                <a:gd name="connsiteX8132" fmla="*/ 939897 w 12191948"/>
                <a:gd name="connsiteY8132" fmla="*/ 1037696 h 3134257"/>
                <a:gd name="connsiteX8133" fmla="*/ 925384 w 12191948"/>
                <a:gd name="connsiteY8133" fmla="*/ 1034054 h 3134257"/>
                <a:gd name="connsiteX8134" fmla="*/ 923690 w 12191948"/>
                <a:gd name="connsiteY8134" fmla="*/ 1031190 h 3134257"/>
                <a:gd name="connsiteX8135" fmla="*/ 933214 w 12191948"/>
                <a:gd name="connsiteY8135" fmla="*/ 1026472 h 3134257"/>
                <a:gd name="connsiteX8136" fmla="*/ 7384327 w 12191948"/>
                <a:gd name="connsiteY8136" fmla="*/ 1025986 h 3134257"/>
                <a:gd name="connsiteX8137" fmla="*/ 7391340 w 12191948"/>
                <a:gd name="connsiteY8137" fmla="*/ 1031710 h 3134257"/>
                <a:gd name="connsiteX8138" fmla="*/ 7393034 w 12191948"/>
                <a:gd name="connsiteY8138" fmla="*/ 1030931 h 3134257"/>
                <a:gd name="connsiteX8139" fmla="*/ 7390614 w 12191948"/>
                <a:gd name="connsiteY8139" fmla="*/ 1036137 h 3134257"/>
                <a:gd name="connsiteX8140" fmla="*/ 7382148 w 12191948"/>
                <a:gd name="connsiteY8140" fmla="*/ 1031190 h 3134257"/>
                <a:gd name="connsiteX8141" fmla="*/ 7384327 w 12191948"/>
                <a:gd name="connsiteY8141" fmla="*/ 1025986 h 3134257"/>
                <a:gd name="connsiteX8142" fmla="*/ 5280144 w 12191948"/>
                <a:gd name="connsiteY8142" fmla="*/ 1024392 h 3134257"/>
                <a:gd name="connsiteX8143" fmla="*/ 5294233 w 12191948"/>
                <a:gd name="connsiteY8143" fmla="*/ 1027809 h 3134257"/>
                <a:gd name="connsiteX8144" fmla="*/ 5309231 w 12191948"/>
                <a:gd name="connsiteY8144" fmla="*/ 1032751 h 3134257"/>
                <a:gd name="connsiteX8145" fmla="*/ 5294475 w 12191948"/>
                <a:gd name="connsiteY8145" fmla="*/ 1032231 h 3134257"/>
                <a:gd name="connsiteX8146" fmla="*/ 5274400 w 12191948"/>
                <a:gd name="connsiteY8146" fmla="*/ 1027809 h 3134257"/>
                <a:gd name="connsiteX8147" fmla="*/ 5280144 w 12191948"/>
                <a:gd name="connsiteY8147" fmla="*/ 1024392 h 3134257"/>
                <a:gd name="connsiteX8148" fmla="*/ 5697208 w 12191948"/>
                <a:gd name="connsiteY8148" fmla="*/ 1023904 h 3134257"/>
                <a:gd name="connsiteX8149" fmla="*/ 5728410 w 12191948"/>
                <a:gd name="connsiteY8149" fmla="*/ 1033013 h 3134257"/>
                <a:gd name="connsiteX8150" fmla="*/ 5733247 w 12191948"/>
                <a:gd name="connsiteY8150" fmla="*/ 1038737 h 3134257"/>
                <a:gd name="connsiteX8151" fmla="*/ 5729136 w 12191948"/>
                <a:gd name="connsiteY8151" fmla="*/ 1038737 h 3134257"/>
                <a:gd name="connsiteX8152" fmla="*/ 5693833 w 12191948"/>
                <a:gd name="connsiteY8152" fmla="*/ 1029893 h 3134257"/>
                <a:gd name="connsiteX8153" fmla="*/ 5692370 w 12191948"/>
                <a:gd name="connsiteY8153" fmla="*/ 1032492 h 3134257"/>
                <a:gd name="connsiteX8154" fmla="*/ 5693820 w 12191948"/>
                <a:gd name="connsiteY8154" fmla="*/ 1029890 h 3134257"/>
                <a:gd name="connsiteX8155" fmla="*/ 5693833 w 12191948"/>
                <a:gd name="connsiteY8155" fmla="*/ 1029893 h 3134257"/>
                <a:gd name="connsiteX8156" fmla="*/ 7228646 w 12191948"/>
                <a:gd name="connsiteY8156" fmla="*/ 1022537 h 3134257"/>
                <a:gd name="connsiteX8157" fmla="*/ 7255887 w 12191948"/>
                <a:gd name="connsiteY8157" fmla="*/ 1029628 h 3134257"/>
                <a:gd name="connsiteX8158" fmla="*/ 7293621 w 12191948"/>
                <a:gd name="connsiteY8158" fmla="*/ 1055653 h 3134257"/>
                <a:gd name="connsiteX8159" fmla="*/ 7281043 w 12191948"/>
                <a:gd name="connsiteY8159" fmla="*/ 1062680 h 3134257"/>
                <a:gd name="connsiteX8160" fmla="*/ 7252500 w 12191948"/>
                <a:gd name="connsiteY8160" fmla="*/ 1054092 h 3134257"/>
                <a:gd name="connsiteX8161" fmla="*/ 7209929 w 12191948"/>
                <a:gd name="connsiteY8161" fmla="*/ 1028068 h 3134257"/>
                <a:gd name="connsiteX8162" fmla="*/ 7210655 w 12191948"/>
                <a:gd name="connsiteY8162" fmla="*/ 1025986 h 3134257"/>
                <a:gd name="connsiteX8163" fmla="*/ 7228646 w 12191948"/>
                <a:gd name="connsiteY8163" fmla="*/ 1022537 h 3134257"/>
                <a:gd name="connsiteX8164" fmla="*/ 7540540 w 12191948"/>
                <a:gd name="connsiteY8164" fmla="*/ 1021499 h 3134257"/>
                <a:gd name="connsiteX8165" fmla="*/ 7540693 w 12191948"/>
                <a:gd name="connsiteY8165" fmla="*/ 1021593 h 3134257"/>
                <a:gd name="connsiteX8166" fmla="*/ 7540821 w 12191948"/>
                <a:gd name="connsiteY8166" fmla="*/ 1021562 h 3134257"/>
                <a:gd name="connsiteX8167" fmla="*/ 5043162 w 12191948"/>
                <a:gd name="connsiteY8167" fmla="*/ 1019968 h 3134257"/>
                <a:gd name="connsiteX8168" fmla="*/ 5065657 w 12191948"/>
                <a:gd name="connsiteY8168" fmla="*/ 1025204 h 3134257"/>
                <a:gd name="connsiteX8169" fmla="*/ 5088394 w 12191948"/>
                <a:gd name="connsiteY8169" fmla="*/ 1039259 h 3134257"/>
                <a:gd name="connsiteX8170" fmla="*/ 5028649 w 12191948"/>
                <a:gd name="connsiteY8170" fmla="*/ 1029368 h 3134257"/>
                <a:gd name="connsiteX8171" fmla="*/ 5028649 w 12191948"/>
                <a:gd name="connsiteY8171" fmla="*/ 1028588 h 3134257"/>
                <a:gd name="connsiteX8172" fmla="*/ 5043162 w 12191948"/>
                <a:gd name="connsiteY8172" fmla="*/ 1019968 h 3134257"/>
                <a:gd name="connsiteX8173" fmla="*/ 5827338 w 12191948"/>
                <a:gd name="connsiteY8173" fmla="*/ 1019480 h 3134257"/>
                <a:gd name="connsiteX8174" fmla="*/ 5833628 w 12191948"/>
                <a:gd name="connsiteY8174" fmla="*/ 1020780 h 3134257"/>
                <a:gd name="connsiteX8175" fmla="*/ 5833628 w 12191948"/>
                <a:gd name="connsiteY8175" fmla="*/ 1023382 h 3134257"/>
                <a:gd name="connsiteX8176" fmla="*/ 5831693 w 12191948"/>
                <a:gd name="connsiteY8176" fmla="*/ 1024423 h 3134257"/>
                <a:gd name="connsiteX8177" fmla="*/ 5827338 w 12191948"/>
                <a:gd name="connsiteY8177" fmla="*/ 1022341 h 3134257"/>
                <a:gd name="connsiteX8178" fmla="*/ 5827338 w 12191948"/>
                <a:gd name="connsiteY8178" fmla="*/ 1019480 h 3134257"/>
                <a:gd name="connsiteX8179" fmla="*/ 6263994 w 12191948"/>
                <a:gd name="connsiteY8179" fmla="*/ 1018633 h 3134257"/>
                <a:gd name="connsiteX8180" fmla="*/ 6281833 w 12191948"/>
                <a:gd name="connsiteY8180" fmla="*/ 1024163 h 3134257"/>
                <a:gd name="connsiteX8181" fmla="*/ 6339643 w 12191948"/>
                <a:gd name="connsiteY8181" fmla="*/ 1050188 h 3134257"/>
                <a:gd name="connsiteX8182" fmla="*/ 6364313 w 12191948"/>
                <a:gd name="connsiteY8182" fmla="*/ 1048888 h 3134257"/>
                <a:gd name="connsiteX8183" fmla="*/ 6391163 w 12191948"/>
                <a:gd name="connsiteY8183" fmla="*/ 1071267 h 3134257"/>
                <a:gd name="connsiteX8184" fmla="*/ 6322469 w 12191948"/>
                <a:gd name="connsiteY8184" fmla="*/ 1067886 h 3134257"/>
                <a:gd name="connsiteX8185" fmla="*/ 6260788 w 12191948"/>
                <a:gd name="connsiteY8185" fmla="*/ 1033273 h 3134257"/>
                <a:gd name="connsiteX8186" fmla="*/ 6250146 w 12191948"/>
                <a:gd name="connsiteY8186" fmla="*/ 1020521 h 3134257"/>
                <a:gd name="connsiteX8187" fmla="*/ 6263994 w 12191948"/>
                <a:gd name="connsiteY8187" fmla="*/ 1018633 h 3134257"/>
                <a:gd name="connsiteX8188" fmla="*/ 3040872 w 12191948"/>
                <a:gd name="connsiteY8188" fmla="*/ 1017658 h 3134257"/>
                <a:gd name="connsiteX8189" fmla="*/ 3051273 w 12191948"/>
                <a:gd name="connsiteY8189" fmla="*/ 1019218 h 3134257"/>
                <a:gd name="connsiteX8190" fmla="*/ 3045953 w 12191948"/>
                <a:gd name="connsiteY8190" fmla="*/ 1022603 h 3134257"/>
                <a:gd name="connsiteX8191" fmla="*/ 3040642 w 12191948"/>
                <a:gd name="connsiteY8191" fmla="*/ 1022603 h 3134257"/>
                <a:gd name="connsiteX8192" fmla="*/ 3040630 w 12191948"/>
                <a:gd name="connsiteY8192" fmla="*/ 1022863 h 3134257"/>
                <a:gd name="connsiteX8193" fmla="*/ 3039663 w 12191948"/>
                <a:gd name="connsiteY8193" fmla="*/ 1022603 h 3134257"/>
                <a:gd name="connsiteX8194" fmla="*/ 3040642 w 12191948"/>
                <a:gd name="connsiteY8194" fmla="*/ 1022603 h 3134257"/>
                <a:gd name="connsiteX8195" fmla="*/ 5502735 w 12191948"/>
                <a:gd name="connsiteY8195" fmla="*/ 1017137 h 3134257"/>
                <a:gd name="connsiteX8196" fmla="*/ 5537082 w 12191948"/>
                <a:gd name="connsiteY8196" fmla="*/ 1027027 h 3134257"/>
                <a:gd name="connsiteX8197" fmla="*/ 5536840 w 12191948"/>
                <a:gd name="connsiteY8197" fmla="*/ 1027027 h 3134257"/>
                <a:gd name="connsiteX8198" fmla="*/ 5512411 w 12191948"/>
                <a:gd name="connsiteY8198" fmla="*/ 1028588 h 3134257"/>
                <a:gd name="connsiteX8199" fmla="*/ 5502735 w 12191948"/>
                <a:gd name="connsiteY8199" fmla="*/ 1017137 h 3134257"/>
                <a:gd name="connsiteX8200" fmla="*/ 3821180 w 12191948"/>
                <a:gd name="connsiteY8200" fmla="*/ 1015835 h 3134257"/>
                <a:gd name="connsiteX8201" fmla="*/ 3823598 w 12191948"/>
                <a:gd name="connsiteY8201" fmla="*/ 1017658 h 3134257"/>
                <a:gd name="connsiteX8202" fmla="*/ 3818760 w 12191948"/>
                <a:gd name="connsiteY8202" fmla="*/ 1015835 h 3134257"/>
                <a:gd name="connsiteX8203" fmla="*/ 3905807 w 12191948"/>
                <a:gd name="connsiteY8203" fmla="*/ 1015347 h 3134257"/>
                <a:gd name="connsiteX8204" fmla="*/ 3940668 w 12191948"/>
                <a:gd name="connsiteY8204" fmla="*/ 1019218 h 3134257"/>
                <a:gd name="connsiteX8205" fmla="*/ 3957357 w 12191948"/>
                <a:gd name="connsiteY8205" fmla="*/ 1036396 h 3134257"/>
                <a:gd name="connsiteX8206" fmla="*/ 3969453 w 12191948"/>
                <a:gd name="connsiteY8206" fmla="*/ 1054874 h 3134257"/>
                <a:gd name="connsiteX8207" fmla="*/ 3957439 w 12191948"/>
                <a:gd name="connsiteY8207" fmla="*/ 1058492 h 3134257"/>
                <a:gd name="connsiteX8208" fmla="*/ 3958327 w 12191948"/>
                <a:gd name="connsiteY8208" fmla="*/ 1058516 h 3134257"/>
                <a:gd name="connsiteX8209" fmla="*/ 3957357 w 12191948"/>
                <a:gd name="connsiteY8209" fmla="*/ 1058516 h 3134257"/>
                <a:gd name="connsiteX8210" fmla="*/ 3957439 w 12191948"/>
                <a:gd name="connsiteY8210" fmla="*/ 1058492 h 3134257"/>
                <a:gd name="connsiteX8211" fmla="*/ 3924070 w 12191948"/>
                <a:gd name="connsiteY8211" fmla="*/ 1057573 h 3134257"/>
                <a:gd name="connsiteX8212" fmla="*/ 3901967 w 12191948"/>
                <a:gd name="connsiteY8212" fmla="*/ 1039259 h 3134257"/>
                <a:gd name="connsiteX8213" fmla="*/ 3879473 w 12191948"/>
                <a:gd name="connsiteY8213" fmla="*/ 1021041 h 3134257"/>
                <a:gd name="connsiteX8214" fmla="*/ 3905807 w 12191948"/>
                <a:gd name="connsiteY8214" fmla="*/ 1015347 h 3134257"/>
                <a:gd name="connsiteX8215" fmla="*/ 3544469 w 12191948"/>
                <a:gd name="connsiteY8215" fmla="*/ 1013753 h 3134257"/>
                <a:gd name="connsiteX8216" fmla="*/ 3552691 w 12191948"/>
                <a:gd name="connsiteY8216" fmla="*/ 1017398 h 3134257"/>
                <a:gd name="connsiteX8217" fmla="*/ 3549789 w 12191948"/>
                <a:gd name="connsiteY8217" fmla="*/ 1017398 h 3134257"/>
                <a:gd name="connsiteX8218" fmla="*/ 3545215 w 12191948"/>
                <a:gd name="connsiteY8218" fmla="*/ 1015843 h 3134257"/>
                <a:gd name="connsiteX8219" fmla="*/ 3545677 w 12191948"/>
                <a:gd name="connsiteY8219" fmla="*/ 1017137 h 3134257"/>
                <a:gd name="connsiteX8220" fmla="*/ 3545195 w 12191948"/>
                <a:gd name="connsiteY8220" fmla="*/ 1015835 h 3134257"/>
                <a:gd name="connsiteX8221" fmla="*/ 3545215 w 12191948"/>
                <a:gd name="connsiteY8221" fmla="*/ 1015843 h 3134257"/>
                <a:gd name="connsiteX8222" fmla="*/ 3417964 w 12191948"/>
                <a:gd name="connsiteY8222" fmla="*/ 1013235 h 3134257"/>
                <a:gd name="connsiteX8223" fmla="*/ 3420141 w 12191948"/>
                <a:gd name="connsiteY8223" fmla="*/ 1023382 h 3134257"/>
                <a:gd name="connsiteX8224" fmla="*/ 3407322 w 12191948"/>
                <a:gd name="connsiteY8224" fmla="*/ 1023382 h 3134257"/>
                <a:gd name="connsiteX8225" fmla="*/ 3401031 w 12191948"/>
                <a:gd name="connsiteY8225" fmla="*/ 1014276 h 3134257"/>
                <a:gd name="connsiteX8226" fmla="*/ 3416756 w 12191948"/>
                <a:gd name="connsiteY8226" fmla="*/ 1014276 h 3134257"/>
                <a:gd name="connsiteX8227" fmla="*/ 7466081 w 12191948"/>
                <a:gd name="connsiteY8227" fmla="*/ 1012713 h 3134257"/>
                <a:gd name="connsiteX8228" fmla="*/ 7461058 w 12191948"/>
                <a:gd name="connsiteY8228" fmla="*/ 1013485 h 3134257"/>
                <a:gd name="connsiteX8229" fmla="*/ 7463420 w 12191948"/>
                <a:gd name="connsiteY8229" fmla="*/ 1014013 h 3134257"/>
                <a:gd name="connsiteX8230" fmla="*/ 7468896 w 12191948"/>
                <a:gd name="connsiteY8230" fmla="*/ 1012984 h 3134257"/>
                <a:gd name="connsiteX8231" fmla="*/ 5608678 w 12191948"/>
                <a:gd name="connsiteY8231" fmla="*/ 1012453 h 3134257"/>
                <a:gd name="connsiteX8232" fmla="*/ 5662136 w 12191948"/>
                <a:gd name="connsiteY8232" fmla="*/ 1032751 h 3134257"/>
                <a:gd name="connsiteX8233" fmla="*/ 5620532 w 12191948"/>
                <a:gd name="connsiteY8233" fmla="*/ 1029109 h 3134257"/>
                <a:gd name="connsiteX8234" fmla="*/ 5586669 w 12191948"/>
                <a:gd name="connsiteY8234" fmla="*/ 1036655 h 3134257"/>
                <a:gd name="connsiteX8235" fmla="*/ 5582314 w 12191948"/>
                <a:gd name="connsiteY8235" fmla="*/ 1018699 h 3134257"/>
                <a:gd name="connsiteX8236" fmla="*/ 5584490 w 12191948"/>
                <a:gd name="connsiteY8236" fmla="*/ 1018699 h 3134257"/>
                <a:gd name="connsiteX8237" fmla="*/ 5608678 w 12191948"/>
                <a:gd name="connsiteY8237" fmla="*/ 1012453 h 3134257"/>
                <a:gd name="connsiteX8238" fmla="*/ 6027615 w 12191948"/>
                <a:gd name="connsiteY8238" fmla="*/ 1011931 h 3134257"/>
                <a:gd name="connsiteX8239" fmla="*/ 6045516 w 12191948"/>
                <a:gd name="connsiteY8239" fmla="*/ 1014013 h 3134257"/>
                <a:gd name="connsiteX8240" fmla="*/ 6045275 w 12191948"/>
                <a:gd name="connsiteY8240" fmla="*/ 1014013 h 3134257"/>
                <a:gd name="connsiteX8241" fmla="*/ 6052289 w 12191948"/>
                <a:gd name="connsiteY8241" fmla="*/ 1019218 h 3134257"/>
                <a:gd name="connsiteX8242" fmla="*/ 6046966 w 12191948"/>
                <a:gd name="connsiteY8242" fmla="*/ 1021041 h 3134257"/>
                <a:gd name="connsiteX8243" fmla="*/ 6029068 w 12191948"/>
                <a:gd name="connsiteY8243" fmla="*/ 1015053 h 3134257"/>
                <a:gd name="connsiteX8244" fmla="*/ 6027615 w 12191948"/>
                <a:gd name="connsiteY8244" fmla="*/ 1011931 h 3134257"/>
                <a:gd name="connsiteX8245" fmla="*/ 7057786 w 12191948"/>
                <a:gd name="connsiteY8245" fmla="*/ 1011412 h 3134257"/>
                <a:gd name="connsiteX8246" fmla="*/ 7095520 w 12191948"/>
                <a:gd name="connsiteY8246" fmla="*/ 1021041 h 3134257"/>
                <a:gd name="connsiteX8247" fmla="*/ 7104712 w 12191948"/>
                <a:gd name="connsiteY8247" fmla="*/ 1037955 h 3134257"/>
                <a:gd name="connsiteX8248" fmla="*/ 7090923 w 12191948"/>
                <a:gd name="connsiteY8248" fmla="*/ 1048106 h 3134257"/>
                <a:gd name="connsiteX8249" fmla="*/ 7060689 w 12191948"/>
                <a:gd name="connsiteY8249" fmla="*/ 1036137 h 3134257"/>
                <a:gd name="connsiteX8250" fmla="*/ 7048596 w 12191948"/>
                <a:gd name="connsiteY8250" fmla="*/ 1025464 h 3134257"/>
                <a:gd name="connsiteX8251" fmla="*/ 7049805 w 12191948"/>
                <a:gd name="connsiteY8251" fmla="*/ 1025727 h 3134257"/>
                <a:gd name="connsiteX8252" fmla="*/ 7057786 w 12191948"/>
                <a:gd name="connsiteY8252" fmla="*/ 1011412 h 3134257"/>
                <a:gd name="connsiteX8253" fmla="*/ 3006285 w 12191948"/>
                <a:gd name="connsiteY8253" fmla="*/ 1008808 h 3134257"/>
                <a:gd name="connsiteX8254" fmla="*/ 3009428 w 12191948"/>
                <a:gd name="connsiteY8254" fmla="*/ 1010890 h 3134257"/>
                <a:gd name="connsiteX8255" fmla="*/ 3004106 w 12191948"/>
                <a:gd name="connsiteY8255" fmla="*/ 1010890 h 3134257"/>
                <a:gd name="connsiteX8256" fmla="*/ 7492023 w 12191948"/>
                <a:gd name="connsiteY8256" fmla="*/ 1008633 h 3134257"/>
                <a:gd name="connsiteX8257" fmla="*/ 7468896 w 12191948"/>
                <a:gd name="connsiteY8257" fmla="*/ 1012984 h 3134257"/>
                <a:gd name="connsiteX8258" fmla="*/ 7485371 w 12191948"/>
                <a:gd name="connsiteY8258" fmla="*/ 1014567 h 3134257"/>
                <a:gd name="connsiteX8259" fmla="*/ 7501397 w 12191948"/>
                <a:gd name="connsiteY8259" fmla="*/ 1012713 h 3134257"/>
                <a:gd name="connsiteX8260" fmla="*/ 7540540 w 12191948"/>
                <a:gd name="connsiteY8260" fmla="*/ 1021499 h 3134257"/>
                <a:gd name="connsiteX8261" fmla="*/ 7532538 w 12191948"/>
                <a:gd name="connsiteY8261" fmla="*/ 1016613 h 3134257"/>
                <a:gd name="connsiteX8262" fmla="*/ 7492023 w 12191948"/>
                <a:gd name="connsiteY8262" fmla="*/ 1008633 h 3134257"/>
                <a:gd name="connsiteX8263" fmla="*/ 6401323 w 12191948"/>
                <a:gd name="connsiteY8263" fmla="*/ 1008288 h 3134257"/>
                <a:gd name="connsiteX8264" fmla="*/ 6478240 w 12191948"/>
                <a:gd name="connsiteY8264" fmla="*/ 1039259 h 3134257"/>
                <a:gd name="connsiteX8265" fmla="*/ 6477514 w 12191948"/>
                <a:gd name="connsiteY8265" fmla="*/ 1041079 h 3134257"/>
                <a:gd name="connsiteX8266" fmla="*/ 6385843 w 12191948"/>
                <a:gd name="connsiteY8266" fmla="*/ 1022082 h 3134257"/>
                <a:gd name="connsiteX8267" fmla="*/ 4498447 w 12191948"/>
                <a:gd name="connsiteY8267" fmla="*/ 1005425 h 3134257"/>
                <a:gd name="connsiteX8268" fmla="*/ 4543194 w 12191948"/>
                <a:gd name="connsiteY8268" fmla="*/ 1017917 h 3134257"/>
                <a:gd name="connsiteX8269" fmla="*/ 4607292 w 12191948"/>
                <a:gd name="connsiteY8269" fmla="*/ 1053571 h 3134257"/>
                <a:gd name="connsiteX8270" fmla="*/ 4595199 w 12191948"/>
                <a:gd name="connsiteY8270" fmla="*/ 1047847 h 3134257"/>
                <a:gd name="connsiteX8271" fmla="*/ 4514168 w 12191948"/>
                <a:gd name="connsiteY8271" fmla="*/ 1050188 h 3134257"/>
                <a:gd name="connsiteX8272" fmla="*/ 4482240 w 12191948"/>
                <a:gd name="connsiteY8272" fmla="*/ 1039519 h 3134257"/>
                <a:gd name="connsiteX8273" fmla="*/ 4492398 w 12191948"/>
                <a:gd name="connsiteY8273" fmla="*/ 1021823 h 3134257"/>
                <a:gd name="connsiteX8274" fmla="*/ 4498447 w 12191948"/>
                <a:gd name="connsiteY8274" fmla="*/ 1005425 h 3134257"/>
                <a:gd name="connsiteX8275" fmla="*/ 2742392 w 12191948"/>
                <a:gd name="connsiteY8275" fmla="*/ 1003866 h 3134257"/>
                <a:gd name="connsiteX8276" fmla="*/ 2753626 w 12191948"/>
                <a:gd name="connsiteY8276" fmla="*/ 1006041 h 3134257"/>
                <a:gd name="connsiteX8277" fmla="*/ 2754244 w 12191948"/>
                <a:gd name="connsiteY8277" fmla="*/ 1004645 h 3134257"/>
                <a:gd name="connsiteX8278" fmla="*/ 2754485 w 12191948"/>
                <a:gd name="connsiteY8278" fmla="*/ 1006207 h 3134257"/>
                <a:gd name="connsiteX8279" fmla="*/ 2753626 w 12191948"/>
                <a:gd name="connsiteY8279" fmla="*/ 1006041 h 3134257"/>
                <a:gd name="connsiteX8280" fmla="*/ 2751823 w 12191948"/>
                <a:gd name="connsiteY8280" fmla="*/ 1010111 h 3134257"/>
                <a:gd name="connsiteX8281" fmla="*/ 2739248 w 12191948"/>
                <a:gd name="connsiteY8281" fmla="*/ 1010111 h 3134257"/>
                <a:gd name="connsiteX8282" fmla="*/ 2742392 w 12191948"/>
                <a:gd name="connsiteY8282" fmla="*/ 1003866 h 3134257"/>
                <a:gd name="connsiteX8283" fmla="*/ 4741295 w 12191948"/>
                <a:gd name="connsiteY8283" fmla="*/ 1001262 h 3134257"/>
                <a:gd name="connsiteX8284" fmla="*/ 4799587 w 12191948"/>
                <a:gd name="connsiteY8284" fmla="*/ 1005948 h 3134257"/>
                <a:gd name="connsiteX8285" fmla="*/ 4865620 w 12191948"/>
                <a:gd name="connsiteY8285" fmla="*/ 1027027 h 3134257"/>
                <a:gd name="connsiteX8286" fmla="*/ 4869732 w 12191948"/>
                <a:gd name="connsiteY8286" fmla="*/ 1038996 h 3134257"/>
                <a:gd name="connsiteX8287" fmla="*/ 4871184 w 12191948"/>
                <a:gd name="connsiteY8287" fmla="*/ 1041079 h 3134257"/>
                <a:gd name="connsiteX8288" fmla="*/ 4900692 w 12191948"/>
                <a:gd name="connsiteY8288" fmla="*/ 1052011 h 3134257"/>
                <a:gd name="connsiteX8289" fmla="*/ 4798379 w 12191948"/>
                <a:gd name="connsiteY8289" fmla="*/ 1031972 h 3134257"/>
                <a:gd name="connsiteX8290" fmla="*/ 4779996 w 12191948"/>
                <a:gd name="connsiteY8290" fmla="*/ 1033273 h 3134257"/>
                <a:gd name="connsiteX8291" fmla="*/ 4742019 w 12191948"/>
                <a:gd name="connsiteY8291" fmla="*/ 1024686 h 3134257"/>
                <a:gd name="connsiteX8292" fmla="*/ 4731135 w 12191948"/>
                <a:gd name="connsiteY8292" fmla="*/ 1001262 h 3134257"/>
                <a:gd name="connsiteX8293" fmla="*/ 4741295 w 12191948"/>
                <a:gd name="connsiteY8293" fmla="*/ 1001262 h 3134257"/>
                <a:gd name="connsiteX8294" fmla="*/ 7043515 w 12191948"/>
                <a:gd name="connsiteY8294" fmla="*/ 1001002 h 3134257"/>
                <a:gd name="connsiteX8295" fmla="*/ 7050287 w 12191948"/>
                <a:gd name="connsiteY8295" fmla="*/ 1002562 h 3134257"/>
                <a:gd name="connsiteX8296" fmla="*/ 7050287 w 12191948"/>
                <a:gd name="connsiteY8296" fmla="*/ 1005686 h 3134257"/>
                <a:gd name="connsiteX8297" fmla="*/ 7040612 w 12191948"/>
                <a:gd name="connsiteY8297" fmla="*/ 1003084 h 3134257"/>
                <a:gd name="connsiteX8298" fmla="*/ 3445537 w 12191948"/>
                <a:gd name="connsiteY8298" fmla="*/ 1000480 h 3134257"/>
                <a:gd name="connsiteX8299" fmla="*/ 3455698 w 12191948"/>
                <a:gd name="connsiteY8299" fmla="*/ 1001262 h 3134257"/>
                <a:gd name="connsiteX8300" fmla="*/ 3453763 w 12191948"/>
                <a:gd name="connsiteY8300" fmla="*/ 1003343 h 3134257"/>
                <a:gd name="connsiteX8301" fmla="*/ 3447716 w 12191948"/>
                <a:gd name="connsiteY8301" fmla="*/ 1003343 h 3134257"/>
                <a:gd name="connsiteX8302" fmla="*/ 3445537 w 12191948"/>
                <a:gd name="connsiteY8302" fmla="*/ 1000480 h 3134257"/>
                <a:gd name="connsiteX8303" fmla="*/ 4202626 w 12191948"/>
                <a:gd name="connsiteY8303" fmla="*/ 999701 h 3134257"/>
                <a:gd name="connsiteX8304" fmla="*/ 4212542 w 12191948"/>
                <a:gd name="connsiteY8304" fmla="*/ 1000480 h 3134257"/>
                <a:gd name="connsiteX8305" fmla="*/ 4211333 w 12191948"/>
                <a:gd name="connsiteY8305" fmla="*/ 1004384 h 3134257"/>
                <a:gd name="connsiteX8306" fmla="*/ 4205529 w 12191948"/>
                <a:gd name="connsiteY8306" fmla="*/ 1002562 h 3134257"/>
                <a:gd name="connsiteX8307" fmla="*/ 3647994 w 12191948"/>
                <a:gd name="connsiteY8307" fmla="*/ 998139 h 3134257"/>
                <a:gd name="connsiteX8308" fmla="*/ 3663715 w 12191948"/>
                <a:gd name="connsiteY8308" fmla="*/ 1003084 h 3134257"/>
                <a:gd name="connsiteX8309" fmla="*/ 3664924 w 12191948"/>
                <a:gd name="connsiteY8309" fmla="*/ 1002043 h 3134257"/>
                <a:gd name="connsiteX8310" fmla="*/ 3662506 w 12191948"/>
                <a:gd name="connsiteY8310" fmla="*/ 1008029 h 3134257"/>
                <a:gd name="connsiteX8311" fmla="*/ 3643156 w 12191948"/>
                <a:gd name="connsiteY8311" fmla="*/ 1003866 h 3134257"/>
                <a:gd name="connsiteX8312" fmla="*/ 5711720 w 12191948"/>
                <a:gd name="connsiteY8312" fmla="*/ 997619 h 3134257"/>
                <a:gd name="connsiteX8313" fmla="*/ 5753806 w 12191948"/>
                <a:gd name="connsiteY8313" fmla="*/ 1016617 h 3134257"/>
                <a:gd name="connsiteX8314" fmla="*/ 5752598 w 12191948"/>
                <a:gd name="connsiteY8314" fmla="*/ 1017658 h 3134257"/>
                <a:gd name="connsiteX8315" fmla="*/ 5752839 w 12191948"/>
                <a:gd name="connsiteY8315" fmla="*/ 1021823 h 3134257"/>
                <a:gd name="connsiteX8316" fmla="*/ 5746551 w 12191948"/>
                <a:gd name="connsiteY8316" fmla="*/ 1021823 h 3134257"/>
                <a:gd name="connsiteX8317" fmla="*/ 5711720 w 12191948"/>
                <a:gd name="connsiteY8317" fmla="*/ 997619 h 3134257"/>
                <a:gd name="connsiteX8318" fmla="*/ 5093473 w 12191948"/>
                <a:gd name="connsiteY8318" fmla="*/ 994235 h 3134257"/>
                <a:gd name="connsiteX8319" fmla="*/ 5154427 w 12191948"/>
                <a:gd name="connsiteY8319" fmla="*/ 1010111 h 3134257"/>
                <a:gd name="connsiteX8320" fmla="*/ 5155153 w 12191948"/>
                <a:gd name="connsiteY8320" fmla="*/ 1010111 h 3134257"/>
                <a:gd name="connsiteX8321" fmla="*/ 5144267 w 12191948"/>
                <a:gd name="connsiteY8321" fmla="*/ 1033273 h 3134257"/>
                <a:gd name="connsiteX8322" fmla="*/ 5135800 w 12191948"/>
                <a:gd name="connsiteY8322" fmla="*/ 1035874 h 3134257"/>
                <a:gd name="connsiteX8323" fmla="*/ 5115967 w 12191948"/>
                <a:gd name="connsiteY8323" fmla="*/ 1029890 h 3134257"/>
                <a:gd name="connsiteX8324" fmla="*/ 5107260 w 12191948"/>
                <a:gd name="connsiteY8324" fmla="*/ 1019480 h 3134257"/>
                <a:gd name="connsiteX8325" fmla="*/ 5067591 w 12191948"/>
                <a:gd name="connsiteY8325" fmla="*/ 1007248 h 3134257"/>
                <a:gd name="connsiteX8326" fmla="*/ 3914222 w 12191948"/>
                <a:gd name="connsiteY8326" fmla="*/ 993724 h 3134257"/>
                <a:gd name="connsiteX8327" fmla="*/ 3964856 w 12191948"/>
                <a:gd name="connsiteY8327" fmla="*/ 1009329 h 3134257"/>
                <a:gd name="connsiteX8328" fmla="*/ 3878506 w 12191948"/>
                <a:gd name="connsiteY8328" fmla="*/ 1001521 h 3134257"/>
                <a:gd name="connsiteX8329" fmla="*/ 3861575 w 12191948"/>
                <a:gd name="connsiteY8329" fmla="*/ 995276 h 3134257"/>
                <a:gd name="connsiteX8330" fmla="*/ 3914222 w 12191948"/>
                <a:gd name="connsiteY8330" fmla="*/ 993724 h 3134257"/>
                <a:gd name="connsiteX8331" fmla="*/ 7284187 w 12191948"/>
                <a:gd name="connsiteY8331" fmla="*/ 992933 h 3134257"/>
                <a:gd name="connsiteX8332" fmla="*/ 7358203 w 12191948"/>
                <a:gd name="connsiteY8332" fmla="*/ 1006466 h 3134257"/>
                <a:gd name="connsiteX8333" fmla="*/ 7365014 w 12191948"/>
                <a:gd name="connsiteY8333" fmla="*/ 1013798 h 3134257"/>
                <a:gd name="connsiteX8334" fmla="*/ 7366667 w 12191948"/>
                <a:gd name="connsiteY8334" fmla="*/ 1013753 h 3134257"/>
                <a:gd name="connsiteX8335" fmla="*/ 7365700 w 12191948"/>
                <a:gd name="connsiteY8335" fmla="*/ 1014535 h 3134257"/>
                <a:gd name="connsiteX8336" fmla="*/ 7365014 w 12191948"/>
                <a:gd name="connsiteY8336" fmla="*/ 1013798 h 3134257"/>
                <a:gd name="connsiteX8337" fmla="*/ 7324493 w 12191948"/>
                <a:gd name="connsiteY8337" fmla="*/ 1014866 h 3134257"/>
                <a:gd name="connsiteX8338" fmla="*/ 7283460 w 12191948"/>
                <a:gd name="connsiteY8338" fmla="*/ 1004384 h 3134257"/>
                <a:gd name="connsiteX8339" fmla="*/ 7269433 w 12191948"/>
                <a:gd name="connsiteY8339" fmla="*/ 995276 h 3134257"/>
                <a:gd name="connsiteX8340" fmla="*/ 7284187 w 12191948"/>
                <a:gd name="connsiteY8340" fmla="*/ 992933 h 3134257"/>
                <a:gd name="connsiteX8341" fmla="*/ 3727572 w 12191948"/>
                <a:gd name="connsiteY8341" fmla="*/ 991633 h 3134257"/>
                <a:gd name="connsiteX8342" fmla="*/ 3748375 w 12191948"/>
                <a:gd name="connsiteY8342" fmla="*/ 997619 h 3134257"/>
                <a:gd name="connsiteX8343" fmla="*/ 3744987 w 12191948"/>
                <a:gd name="connsiteY8343" fmla="*/ 1002302 h 3134257"/>
                <a:gd name="connsiteX8344" fmla="*/ 3725637 w 12191948"/>
                <a:gd name="connsiteY8344" fmla="*/ 997357 h 3134257"/>
                <a:gd name="connsiteX8345" fmla="*/ 5199175 w 12191948"/>
                <a:gd name="connsiteY8345" fmla="*/ 991111 h 3134257"/>
                <a:gd name="connsiteX8346" fmla="*/ 5200617 w 12191948"/>
                <a:gd name="connsiteY8346" fmla="*/ 992575 h 3134257"/>
                <a:gd name="connsiteX8347" fmla="*/ 5217498 w 12191948"/>
                <a:gd name="connsiteY8347" fmla="*/ 1000024 h 3134257"/>
                <a:gd name="connsiteX8348" fmla="*/ 5216107 w 12191948"/>
                <a:gd name="connsiteY8348" fmla="*/ 1008288 h 3134257"/>
                <a:gd name="connsiteX8349" fmla="*/ 5210303 w 12191948"/>
                <a:gd name="connsiteY8349" fmla="*/ 1020521 h 3134257"/>
                <a:gd name="connsiteX8350" fmla="*/ 5191919 w 12191948"/>
                <a:gd name="connsiteY8350" fmla="*/ 1016876 h 3134257"/>
                <a:gd name="connsiteX8351" fmla="*/ 5204012 w 12191948"/>
                <a:gd name="connsiteY8351" fmla="*/ 1008288 h 3134257"/>
                <a:gd name="connsiteX8352" fmla="*/ 5216107 w 12191948"/>
                <a:gd name="connsiteY8352" fmla="*/ 1008288 h 3134257"/>
                <a:gd name="connsiteX8353" fmla="*/ 5200617 w 12191948"/>
                <a:gd name="connsiteY8353" fmla="*/ 992575 h 3134257"/>
                <a:gd name="connsiteX8354" fmla="*/ 5199659 w 12191948"/>
                <a:gd name="connsiteY8354" fmla="*/ 992152 h 3134257"/>
                <a:gd name="connsiteX8355" fmla="*/ 4561577 w 12191948"/>
                <a:gd name="connsiteY8355" fmla="*/ 990852 h 3134257"/>
                <a:gd name="connsiteX8356" fmla="*/ 4575605 w 12191948"/>
                <a:gd name="connsiteY8356" fmla="*/ 992674 h 3134257"/>
                <a:gd name="connsiteX8357" fmla="*/ 4606083 w 12191948"/>
                <a:gd name="connsiteY8357" fmla="*/ 992674 h 3134257"/>
                <a:gd name="connsiteX8358" fmla="*/ 4650589 w 12191948"/>
                <a:gd name="connsiteY8358" fmla="*/ 1005425 h 3134257"/>
                <a:gd name="connsiteX8359" fmla="*/ 4648654 w 12191948"/>
                <a:gd name="connsiteY8359" fmla="*/ 1014535 h 3134257"/>
                <a:gd name="connsiteX8360" fmla="*/ 4722427 w 12191948"/>
                <a:gd name="connsiteY8360" fmla="*/ 1043943 h 3134257"/>
                <a:gd name="connsiteX8361" fmla="*/ 4751453 w 12191948"/>
                <a:gd name="connsiteY8361" fmla="*/ 1052270 h 3134257"/>
                <a:gd name="connsiteX8362" fmla="*/ 4753631 w 12191948"/>
                <a:gd name="connsiteY8362" fmla="*/ 1054092 h 3134257"/>
                <a:gd name="connsiteX8363" fmla="*/ 4751938 w 12191948"/>
                <a:gd name="connsiteY8363" fmla="*/ 1052011 h 3134257"/>
                <a:gd name="connsiteX8364" fmla="*/ 4768385 w 12191948"/>
                <a:gd name="connsiteY8364" fmla="*/ 1047588 h 3134257"/>
                <a:gd name="connsiteX8365" fmla="*/ 4808537 w 12191948"/>
                <a:gd name="connsiteY8365" fmla="*/ 1062680 h 3134257"/>
                <a:gd name="connsiteX8366" fmla="*/ 4819905 w 12191948"/>
                <a:gd name="connsiteY8366" fmla="*/ 1072831 h 3134257"/>
                <a:gd name="connsiteX8367" fmla="*/ 4806360 w 12191948"/>
                <a:gd name="connsiteY8367" fmla="*/ 1080377 h 3134257"/>
                <a:gd name="connsiteX8368" fmla="*/ 4769835 w 12191948"/>
                <a:gd name="connsiteY8368" fmla="*/ 1075172 h 3134257"/>
                <a:gd name="connsiteX8369" fmla="*/ 4731376 w 12191948"/>
                <a:gd name="connsiteY8369" fmla="*/ 1075172 h 3134257"/>
                <a:gd name="connsiteX8370" fmla="*/ 4766933 w 12191948"/>
                <a:gd name="connsiteY8370" fmla="*/ 1101197 h 3134257"/>
                <a:gd name="connsiteX8371" fmla="*/ 4793782 w 12191948"/>
                <a:gd name="connsiteY8371" fmla="*/ 1101197 h 3134257"/>
                <a:gd name="connsiteX8372" fmla="*/ 4801522 w 12191948"/>
                <a:gd name="connsiteY8372" fmla="*/ 1105620 h 3134257"/>
                <a:gd name="connsiteX8373" fmla="*/ 4806601 w 12191948"/>
                <a:gd name="connsiteY8373" fmla="*/ 1112648 h 3134257"/>
                <a:gd name="connsiteX8374" fmla="*/ 4832724 w 12191948"/>
                <a:gd name="connsiteY8374" fmla="*/ 1112648 h 3134257"/>
                <a:gd name="connsiteX8375" fmla="*/ 4808537 w 12191948"/>
                <a:gd name="connsiteY8375" fmla="*/ 1116812 h 3134257"/>
                <a:gd name="connsiteX8376" fmla="*/ 4714445 w 12191948"/>
                <a:gd name="connsiteY8376" fmla="*/ 1085842 h 3134257"/>
                <a:gd name="connsiteX8377" fmla="*/ 4675018 w 12191948"/>
                <a:gd name="connsiteY8377" fmla="*/ 1069967 h 3134257"/>
                <a:gd name="connsiteX8378" fmla="*/ 4674777 w 12191948"/>
                <a:gd name="connsiteY8378" fmla="*/ 1069967 h 3134257"/>
                <a:gd name="connsiteX8379" fmla="*/ 4660990 w 12191948"/>
                <a:gd name="connsiteY8379" fmla="*/ 1055133 h 3134257"/>
                <a:gd name="connsiteX8380" fmla="*/ 4631721 w 12191948"/>
                <a:gd name="connsiteY8380" fmla="*/ 1031190 h 3134257"/>
                <a:gd name="connsiteX8381" fmla="*/ 4585039 w 12191948"/>
                <a:gd name="connsiteY8381" fmla="*/ 1017917 h 3134257"/>
                <a:gd name="connsiteX8382" fmla="*/ 4562059 w 12191948"/>
                <a:gd name="connsiteY8382" fmla="*/ 996838 h 3134257"/>
                <a:gd name="connsiteX8383" fmla="*/ 4546338 w 12191948"/>
                <a:gd name="connsiteY8383" fmla="*/ 990852 h 3134257"/>
                <a:gd name="connsiteX8384" fmla="*/ 2924043 w 12191948"/>
                <a:gd name="connsiteY8384" fmla="*/ 987729 h 3134257"/>
                <a:gd name="connsiteX8385" fmla="*/ 2972419 w 12191948"/>
                <a:gd name="connsiteY8385" fmla="*/ 1009849 h 3134257"/>
                <a:gd name="connsiteX8386" fmla="*/ 2963786 w 12191948"/>
                <a:gd name="connsiteY8386" fmla="*/ 1026110 h 3134257"/>
                <a:gd name="connsiteX8387" fmla="*/ 2964681 w 12191948"/>
                <a:gd name="connsiteY8387" fmla="*/ 1026504 h 3134257"/>
                <a:gd name="connsiteX8388" fmla="*/ 2963714 w 12191948"/>
                <a:gd name="connsiteY8388" fmla="*/ 1026245 h 3134257"/>
                <a:gd name="connsiteX8389" fmla="*/ 2963786 w 12191948"/>
                <a:gd name="connsiteY8389" fmla="*/ 1026110 h 3134257"/>
                <a:gd name="connsiteX8390" fmla="*/ 2890179 w 12191948"/>
                <a:gd name="connsiteY8390" fmla="*/ 993715 h 3134257"/>
                <a:gd name="connsiteX8391" fmla="*/ 7140993 w 12191948"/>
                <a:gd name="connsiteY8391" fmla="*/ 983046 h 3134257"/>
                <a:gd name="connsiteX8392" fmla="*/ 7228555 w 12191948"/>
                <a:gd name="connsiteY8392" fmla="*/ 999180 h 3134257"/>
                <a:gd name="connsiteX8393" fmla="*/ 7220089 w 12191948"/>
                <a:gd name="connsiteY8393" fmla="*/ 1012713 h 3134257"/>
                <a:gd name="connsiteX8394" fmla="*/ 7161552 w 12191948"/>
                <a:gd name="connsiteY8394" fmla="*/ 993715 h 3134257"/>
                <a:gd name="connsiteX8395" fmla="*/ 7162520 w 12191948"/>
                <a:gd name="connsiteY8395" fmla="*/ 991633 h 3134257"/>
                <a:gd name="connsiteX8396" fmla="*/ 7140993 w 12191948"/>
                <a:gd name="connsiteY8396" fmla="*/ 983046 h 3134257"/>
                <a:gd name="connsiteX8397" fmla="*/ 2955003 w 12191948"/>
                <a:gd name="connsiteY8397" fmla="*/ 982005 h 3134257"/>
                <a:gd name="connsiteX8398" fmla="*/ 2956697 w 12191948"/>
                <a:gd name="connsiteY8398" fmla="*/ 985906 h 3134257"/>
                <a:gd name="connsiteX8399" fmla="*/ 2946781 w 12191948"/>
                <a:gd name="connsiteY8399" fmla="*/ 982005 h 3134257"/>
                <a:gd name="connsiteX8400" fmla="*/ 6076959 w 12191948"/>
                <a:gd name="connsiteY8400" fmla="*/ 981482 h 3134257"/>
                <a:gd name="connsiteX8401" fmla="*/ 6083005 w 12191948"/>
                <a:gd name="connsiteY8401" fmla="*/ 986427 h 3134257"/>
                <a:gd name="connsiteX8402" fmla="*/ 6063655 w 12191948"/>
                <a:gd name="connsiteY8402" fmla="*/ 988250 h 3134257"/>
                <a:gd name="connsiteX8403" fmla="*/ 6057852 w 12191948"/>
                <a:gd name="connsiteY8403" fmla="*/ 983825 h 3134257"/>
                <a:gd name="connsiteX8404" fmla="*/ 4441604 w 12191948"/>
                <a:gd name="connsiteY8404" fmla="*/ 980701 h 3134257"/>
                <a:gd name="connsiteX8405" fmla="*/ 4463616 w 12191948"/>
                <a:gd name="connsiteY8405" fmla="*/ 985387 h 3134257"/>
                <a:gd name="connsiteX8406" fmla="*/ 4464098 w 12191948"/>
                <a:gd name="connsiteY8406" fmla="*/ 985387 h 3134257"/>
                <a:gd name="connsiteX8407" fmla="*/ 4470388 w 12191948"/>
                <a:gd name="connsiteY8407" fmla="*/ 993974 h 3134257"/>
                <a:gd name="connsiteX8408" fmla="*/ 4446200 w 12191948"/>
                <a:gd name="connsiteY8408" fmla="*/ 990592 h 3134257"/>
                <a:gd name="connsiteX8409" fmla="*/ 4441604 w 12191948"/>
                <a:gd name="connsiteY8409" fmla="*/ 980701 h 3134257"/>
                <a:gd name="connsiteX8410" fmla="*/ 4926333 w 12191948"/>
                <a:gd name="connsiteY8410" fmla="*/ 980441 h 3134257"/>
                <a:gd name="connsiteX8411" fmla="*/ 4926349 w 12191948"/>
                <a:gd name="connsiteY8411" fmla="*/ 980470 h 3134257"/>
                <a:gd name="connsiteX8412" fmla="*/ 4958625 w 12191948"/>
                <a:gd name="connsiteY8412" fmla="*/ 982231 h 3134257"/>
                <a:gd name="connsiteX8413" fmla="*/ 4991398 w 12191948"/>
                <a:gd name="connsiteY8413" fmla="*/ 990070 h 3134257"/>
                <a:gd name="connsiteX8414" fmla="*/ 4948586 w 12191948"/>
                <a:gd name="connsiteY8414" fmla="*/ 1004384 h 3134257"/>
                <a:gd name="connsiteX8415" fmla="*/ 4932623 w 12191948"/>
                <a:gd name="connsiteY8415" fmla="*/ 990852 h 3134257"/>
                <a:gd name="connsiteX8416" fmla="*/ 4926349 w 12191948"/>
                <a:gd name="connsiteY8416" fmla="*/ 980470 h 3134257"/>
                <a:gd name="connsiteX8417" fmla="*/ 4925851 w 12191948"/>
                <a:gd name="connsiteY8417" fmla="*/ 980441 h 3134257"/>
                <a:gd name="connsiteX8418" fmla="*/ 3112468 w 12191948"/>
                <a:gd name="connsiteY8418" fmla="*/ 979401 h 3134257"/>
                <a:gd name="connsiteX8419" fmla="*/ 3143914 w 12191948"/>
                <a:gd name="connsiteY8419" fmla="*/ 985647 h 3134257"/>
                <a:gd name="connsiteX8420" fmla="*/ 3151654 w 12191948"/>
                <a:gd name="connsiteY8420" fmla="*/ 997878 h 3134257"/>
                <a:gd name="connsiteX8421" fmla="*/ 3151654 w 12191948"/>
                <a:gd name="connsiteY8421" fmla="*/ 998139 h 3134257"/>
                <a:gd name="connsiteX8422" fmla="*/ 3114645 w 12191948"/>
                <a:gd name="connsiteY8422" fmla="*/ 985127 h 3134257"/>
                <a:gd name="connsiteX8423" fmla="*/ 3112468 w 12191948"/>
                <a:gd name="connsiteY8423" fmla="*/ 979401 h 3134257"/>
                <a:gd name="connsiteX8424" fmla="*/ 10059527 w 12191948"/>
                <a:gd name="connsiteY8424" fmla="*/ 977841 h 3134257"/>
                <a:gd name="connsiteX8425" fmla="*/ 10069927 w 12191948"/>
                <a:gd name="connsiteY8425" fmla="*/ 982005 h 3134257"/>
                <a:gd name="connsiteX8426" fmla="*/ 10067024 w 12191948"/>
                <a:gd name="connsiteY8426" fmla="*/ 986427 h 3134257"/>
                <a:gd name="connsiteX8427" fmla="*/ 10056866 w 12191948"/>
                <a:gd name="connsiteY8427" fmla="*/ 982264 h 3134257"/>
                <a:gd name="connsiteX8428" fmla="*/ 10059527 w 12191948"/>
                <a:gd name="connsiteY8428" fmla="*/ 977841 h 3134257"/>
                <a:gd name="connsiteX8429" fmla="*/ 6918948 w 12191948"/>
                <a:gd name="connsiteY8429" fmla="*/ 975758 h 3134257"/>
                <a:gd name="connsiteX8430" fmla="*/ 6958858 w 12191948"/>
                <a:gd name="connsiteY8430" fmla="*/ 983305 h 3134257"/>
                <a:gd name="connsiteX8431" fmla="*/ 6961034 w 12191948"/>
                <a:gd name="connsiteY8431" fmla="*/ 982264 h 3134257"/>
                <a:gd name="connsiteX8432" fmla="*/ 6929106 w 12191948"/>
                <a:gd name="connsiteY8432" fmla="*/ 992415 h 3134257"/>
                <a:gd name="connsiteX8433" fmla="*/ 6900565 w 12191948"/>
                <a:gd name="connsiteY8433" fmla="*/ 975758 h 3134257"/>
                <a:gd name="connsiteX8434" fmla="*/ 6918948 w 12191948"/>
                <a:gd name="connsiteY8434" fmla="*/ 975758 h 3134257"/>
                <a:gd name="connsiteX8435" fmla="*/ 6006330 w 12191948"/>
                <a:gd name="connsiteY8435" fmla="*/ 974978 h 3134257"/>
                <a:gd name="connsiteX8436" fmla="*/ 6020119 w 12191948"/>
                <a:gd name="connsiteY8436" fmla="*/ 979660 h 3134257"/>
                <a:gd name="connsiteX8437" fmla="*/ 6008024 w 12191948"/>
                <a:gd name="connsiteY8437" fmla="*/ 983825 h 3134257"/>
                <a:gd name="connsiteX8438" fmla="*/ 6007782 w 12191948"/>
                <a:gd name="connsiteY8438" fmla="*/ 983825 h 3134257"/>
                <a:gd name="connsiteX8439" fmla="*/ 5997140 w 12191948"/>
                <a:gd name="connsiteY8439" fmla="*/ 979660 h 3134257"/>
                <a:gd name="connsiteX8440" fmla="*/ 6006330 w 12191948"/>
                <a:gd name="connsiteY8440" fmla="*/ 974978 h 3134257"/>
                <a:gd name="connsiteX8441" fmla="*/ 5398725 w 12191948"/>
                <a:gd name="connsiteY8441" fmla="*/ 973676 h 3134257"/>
                <a:gd name="connsiteX8442" fmla="*/ 5440814 w 12191948"/>
                <a:gd name="connsiteY8442" fmla="*/ 988250 h 3134257"/>
                <a:gd name="connsiteX8443" fmla="*/ 5445167 w 12191948"/>
                <a:gd name="connsiteY8443" fmla="*/ 1005686 h 3134257"/>
                <a:gd name="connsiteX8444" fmla="*/ 5472501 w 12191948"/>
                <a:gd name="connsiteY8444" fmla="*/ 1045765 h 3134257"/>
                <a:gd name="connsiteX8445" fmla="*/ 5466937 w 12191948"/>
                <a:gd name="connsiteY8445" fmla="*/ 1052792 h 3134257"/>
                <a:gd name="connsiteX8446" fmla="*/ 5463067 w 12191948"/>
                <a:gd name="connsiteY8446" fmla="*/ 1044724 h 3134257"/>
                <a:gd name="connsiteX8447" fmla="*/ 5435009 w 12191948"/>
                <a:gd name="connsiteY8447" fmla="*/ 1038737 h 3134257"/>
                <a:gd name="connsiteX8448" fmla="*/ 5422673 w 12191948"/>
                <a:gd name="connsiteY8448" fmla="*/ 1045505 h 3134257"/>
                <a:gd name="connsiteX8449" fmla="*/ 5443232 w 12191948"/>
                <a:gd name="connsiteY8449" fmla="*/ 1055133 h 3134257"/>
                <a:gd name="connsiteX8450" fmla="*/ 5467420 w 12191948"/>
                <a:gd name="connsiteY8450" fmla="*/ 1055133 h 3134257"/>
                <a:gd name="connsiteX8451" fmla="*/ 5494028 w 12191948"/>
                <a:gd name="connsiteY8451" fmla="*/ 1065284 h 3134257"/>
                <a:gd name="connsiteX8452" fmla="*/ 5445652 w 12191948"/>
                <a:gd name="connsiteY8452" fmla="*/ 1069708 h 3134257"/>
                <a:gd name="connsiteX8453" fmla="*/ 5379860 w 12191948"/>
                <a:gd name="connsiteY8453" fmla="*/ 1035614 h 3134257"/>
                <a:gd name="connsiteX8454" fmla="*/ 5374055 w 12191948"/>
                <a:gd name="connsiteY8454" fmla="*/ 1035614 h 3134257"/>
                <a:gd name="connsiteX8455" fmla="*/ 5374055 w 12191948"/>
                <a:gd name="connsiteY8455" fmla="*/ 1033792 h 3134257"/>
                <a:gd name="connsiteX8456" fmla="*/ 5379860 w 12191948"/>
                <a:gd name="connsiteY8456" fmla="*/ 1035095 h 3134257"/>
                <a:gd name="connsiteX8457" fmla="*/ 5401146 w 12191948"/>
                <a:gd name="connsiteY8457" fmla="*/ 1027547 h 3134257"/>
                <a:gd name="connsiteX8458" fmla="*/ 5368976 w 12191948"/>
                <a:gd name="connsiteY8458" fmla="*/ 1022863 h 3134257"/>
                <a:gd name="connsiteX8459" fmla="*/ 5332934 w 12191948"/>
                <a:gd name="connsiteY8459" fmla="*/ 1010890 h 3134257"/>
                <a:gd name="connsiteX8460" fmla="*/ 5324712 w 12191948"/>
                <a:gd name="connsiteY8460" fmla="*/ 1001262 h 3134257"/>
                <a:gd name="connsiteX8461" fmla="*/ 5368250 w 12191948"/>
                <a:gd name="connsiteY8461" fmla="*/ 1016617 h 3134257"/>
                <a:gd name="connsiteX8462" fmla="*/ 5370426 w 12191948"/>
                <a:gd name="connsiteY8462" fmla="*/ 1008288 h 3134257"/>
                <a:gd name="connsiteX8463" fmla="*/ 5363168 w 12191948"/>
                <a:gd name="connsiteY8463" fmla="*/ 982264 h 3134257"/>
                <a:gd name="connsiteX8464" fmla="*/ 5398725 w 12191948"/>
                <a:gd name="connsiteY8464" fmla="*/ 973676 h 3134257"/>
                <a:gd name="connsiteX8465" fmla="*/ 6662281 w 12191948"/>
                <a:gd name="connsiteY8465" fmla="*/ 973611 h 3134257"/>
                <a:gd name="connsiteX8466" fmla="*/ 6676823 w 12191948"/>
                <a:gd name="connsiteY8466" fmla="*/ 977060 h 3134257"/>
                <a:gd name="connsiteX8467" fmla="*/ 6704882 w 12191948"/>
                <a:gd name="connsiteY8467" fmla="*/ 985387 h 3134257"/>
                <a:gd name="connsiteX8468" fmla="*/ 6736810 w 12191948"/>
                <a:gd name="connsiteY8468" fmla="*/ 995015 h 3134257"/>
                <a:gd name="connsiteX8469" fmla="*/ 6703673 w 12191948"/>
                <a:gd name="connsiteY8469" fmla="*/ 995015 h 3134257"/>
                <a:gd name="connsiteX8470" fmla="*/ 6643204 w 12191948"/>
                <a:gd name="connsiteY8470" fmla="*/ 982264 h 3134257"/>
                <a:gd name="connsiteX8471" fmla="*/ 6662281 w 12191948"/>
                <a:gd name="connsiteY8471" fmla="*/ 973611 h 3134257"/>
                <a:gd name="connsiteX8472" fmla="*/ 5200868 w 12191948"/>
                <a:gd name="connsiteY8472" fmla="*/ 973415 h 3134257"/>
                <a:gd name="connsiteX8473" fmla="*/ 5200187 w 12191948"/>
                <a:gd name="connsiteY8473" fmla="*/ 973845 h 3134257"/>
                <a:gd name="connsiteX8474" fmla="*/ 5200624 w 12191948"/>
                <a:gd name="connsiteY8474" fmla="*/ 973936 h 3134257"/>
                <a:gd name="connsiteX8475" fmla="*/ 5201028 w 12191948"/>
                <a:gd name="connsiteY8475" fmla="*/ 973759 h 3134257"/>
                <a:gd name="connsiteX8476" fmla="*/ 3502865 w 12191948"/>
                <a:gd name="connsiteY8476" fmla="*/ 972636 h 3134257"/>
                <a:gd name="connsiteX8477" fmla="*/ 3565513 w 12191948"/>
                <a:gd name="connsiteY8477" fmla="*/ 977060 h 3134257"/>
                <a:gd name="connsiteX8478" fmla="*/ 3580749 w 12191948"/>
                <a:gd name="connsiteY8478" fmla="*/ 979660 h 3134257"/>
                <a:gd name="connsiteX8479" fmla="*/ 3588490 w 12191948"/>
                <a:gd name="connsiteY8479" fmla="*/ 981223 h 3134257"/>
                <a:gd name="connsiteX8480" fmla="*/ 3595989 w 12191948"/>
                <a:gd name="connsiteY8480" fmla="*/ 983305 h 3134257"/>
                <a:gd name="connsiteX8481" fmla="*/ 3602520 w 12191948"/>
                <a:gd name="connsiteY8481" fmla="*/ 985387 h 3134257"/>
                <a:gd name="connsiteX8482" fmla="*/ 3662989 w 12191948"/>
                <a:gd name="connsiteY8482" fmla="*/ 1026245 h 3134257"/>
                <a:gd name="connsiteX8483" fmla="*/ 3626708 w 12191948"/>
                <a:gd name="connsiteY8483" fmla="*/ 1026245 h 3134257"/>
                <a:gd name="connsiteX8484" fmla="*/ 3626708 w 12191948"/>
                <a:gd name="connsiteY8484" fmla="*/ 1034833 h 3134257"/>
                <a:gd name="connsiteX8485" fmla="*/ 3612436 w 12191948"/>
                <a:gd name="connsiteY8485" fmla="*/ 1038219 h 3134257"/>
                <a:gd name="connsiteX8486" fmla="*/ 3592845 w 12191948"/>
                <a:gd name="connsiteY8486" fmla="*/ 1026768 h 3134257"/>
                <a:gd name="connsiteX8487" fmla="*/ 3594295 w 12191948"/>
                <a:gd name="connsiteY8487" fmla="*/ 1000742 h 3134257"/>
                <a:gd name="connsiteX8488" fmla="*/ 3548580 w 12191948"/>
                <a:gd name="connsiteY8488" fmla="*/ 995537 h 3134257"/>
                <a:gd name="connsiteX8489" fmla="*/ 3549547 w 12191948"/>
                <a:gd name="connsiteY8489" fmla="*/ 997619 h 3134257"/>
                <a:gd name="connsiteX8490" fmla="*/ 3502865 w 12191948"/>
                <a:gd name="connsiteY8490" fmla="*/ 972636 h 3134257"/>
                <a:gd name="connsiteX8491" fmla="*/ 4342676 w 12191948"/>
                <a:gd name="connsiteY8491" fmla="*/ 971595 h 3134257"/>
                <a:gd name="connsiteX8492" fmla="*/ 4372184 w 12191948"/>
                <a:gd name="connsiteY8492" fmla="*/ 986168 h 3134257"/>
                <a:gd name="connsiteX8493" fmla="*/ 4344852 w 12191948"/>
                <a:gd name="connsiteY8493" fmla="*/ 990333 h 3134257"/>
                <a:gd name="connsiteX8494" fmla="*/ 4359606 w 12191948"/>
                <a:gd name="connsiteY8494" fmla="*/ 1010890 h 3134257"/>
                <a:gd name="connsiteX8495" fmla="*/ 4373877 w 12191948"/>
                <a:gd name="connsiteY8495" fmla="*/ 1012453 h 3134257"/>
                <a:gd name="connsiteX8496" fmla="*/ 4370975 w 12191948"/>
                <a:gd name="connsiteY8496" fmla="*/ 1017917 h 3134257"/>
                <a:gd name="connsiteX8497" fmla="*/ 4399759 w 12191948"/>
                <a:gd name="connsiteY8497" fmla="*/ 1023904 h 3134257"/>
                <a:gd name="connsiteX8498" fmla="*/ 4386696 w 12191948"/>
                <a:gd name="connsiteY8498" fmla="*/ 1005948 h 3134257"/>
                <a:gd name="connsiteX8499" fmla="*/ 4451521 w 12191948"/>
                <a:gd name="connsiteY8499" fmla="*/ 1019480 h 3134257"/>
                <a:gd name="connsiteX8500" fmla="*/ 4479097 w 12191948"/>
                <a:gd name="connsiteY8500" fmla="*/ 1039259 h 3134257"/>
                <a:gd name="connsiteX8501" fmla="*/ 4445849 w 12191948"/>
                <a:gd name="connsiteY8501" fmla="*/ 1042628 h 3134257"/>
                <a:gd name="connsiteX8502" fmla="*/ 4446200 w 12191948"/>
                <a:gd name="connsiteY8502" fmla="*/ 1042641 h 3134257"/>
                <a:gd name="connsiteX8503" fmla="*/ 4445715 w 12191948"/>
                <a:gd name="connsiteY8503" fmla="*/ 1042641 h 3134257"/>
                <a:gd name="connsiteX8504" fmla="*/ 4445849 w 12191948"/>
                <a:gd name="connsiteY8504" fmla="*/ 1042628 h 3134257"/>
                <a:gd name="connsiteX8505" fmla="*/ 4385246 w 12191948"/>
                <a:gd name="connsiteY8505" fmla="*/ 1040300 h 3134257"/>
                <a:gd name="connsiteX8506" fmla="*/ 4314618 w 12191948"/>
                <a:gd name="connsiteY8506" fmla="*/ 1018177 h 3134257"/>
                <a:gd name="connsiteX8507" fmla="*/ 4310747 w 12191948"/>
                <a:gd name="connsiteY8507" fmla="*/ 997878 h 3134257"/>
                <a:gd name="connsiteX8508" fmla="*/ 4294299 w 12191948"/>
                <a:gd name="connsiteY8508" fmla="*/ 980964 h 3134257"/>
                <a:gd name="connsiteX8509" fmla="*/ 4342676 w 12191948"/>
                <a:gd name="connsiteY8509" fmla="*/ 971595 h 3134257"/>
                <a:gd name="connsiteX8510" fmla="*/ 5593198 w 12191948"/>
                <a:gd name="connsiteY8510" fmla="*/ 971333 h 3134257"/>
                <a:gd name="connsiteX8511" fmla="*/ 5596101 w 12191948"/>
                <a:gd name="connsiteY8511" fmla="*/ 972895 h 3134257"/>
                <a:gd name="connsiteX8512" fmla="*/ 5591506 w 12191948"/>
                <a:gd name="connsiteY8512" fmla="*/ 972895 h 3134257"/>
                <a:gd name="connsiteX8513" fmla="*/ 5127337 w 12191948"/>
                <a:gd name="connsiteY8513" fmla="*/ 970292 h 3134257"/>
                <a:gd name="connsiteX8514" fmla="*/ 5158056 w 12191948"/>
                <a:gd name="connsiteY8514" fmla="*/ 975758 h 3134257"/>
                <a:gd name="connsiteX8515" fmla="*/ 5158056 w 12191948"/>
                <a:gd name="connsiteY8515" fmla="*/ 983305 h 3134257"/>
                <a:gd name="connsiteX8516" fmla="*/ 5127819 w 12191948"/>
                <a:gd name="connsiteY8516" fmla="*/ 974196 h 3134257"/>
                <a:gd name="connsiteX8517" fmla="*/ 5112582 w 12191948"/>
                <a:gd name="connsiteY8517" fmla="*/ 970292 h 3134257"/>
                <a:gd name="connsiteX8518" fmla="*/ 4797260 w 12191948"/>
                <a:gd name="connsiteY8518" fmla="*/ 969415 h 3134257"/>
                <a:gd name="connsiteX8519" fmla="*/ 4821355 w 12191948"/>
                <a:gd name="connsiteY8519" fmla="*/ 977841 h 3134257"/>
                <a:gd name="connsiteX8520" fmla="*/ 4821840 w 12191948"/>
                <a:gd name="connsiteY8520" fmla="*/ 979923 h 3134257"/>
                <a:gd name="connsiteX8521" fmla="*/ 4828372 w 12191948"/>
                <a:gd name="connsiteY8521" fmla="*/ 983825 h 3134257"/>
                <a:gd name="connsiteX8522" fmla="*/ 4799829 w 12191948"/>
                <a:gd name="connsiteY8522" fmla="*/ 990592 h 3134257"/>
                <a:gd name="connsiteX8523" fmla="*/ 4787977 w 12191948"/>
                <a:gd name="connsiteY8523" fmla="*/ 981743 h 3134257"/>
                <a:gd name="connsiteX8524" fmla="*/ 4786043 w 12191948"/>
                <a:gd name="connsiteY8524" fmla="*/ 975237 h 3134257"/>
                <a:gd name="connsiteX8525" fmla="*/ 4797260 w 12191948"/>
                <a:gd name="connsiteY8525" fmla="*/ 969415 h 3134257"/>
                <a:gd name="connsiteX8526" fmla="*/ 4277851 w 12191948"/>
                <a:gd name="connsiteY8526" fmla="*/ 968991 h 3134257"/>
                <a:gd name="connsiteX8527" fmla="*/ 4289462 w 12191948"/>
                <a:gd name="connsiteY8527" fmla="*/ 973676 h 3134257"/>
                <a:gd name="connsiteX8528" fmla="*/ 4292120 w 12191948"/>
                <a:gd name="connsiteY8528" fmla="*/ 979141 h 3134257"/>
                <a:gd name="connsiteX8529" fmla="*/ 4292605 w 12191948"/>
                <a:gd name="connsiteY8529" fmla="*/ 980182 h 3134257"/>
                <a:gd name="connsiteX8530" fmla="*/ 4279301 w 12191948"/>
                <a:gd name="connsiteY8530" fmla="*/ 974717 h 3134257"/>
                <a:gd name="connsiteX8531" fmla="*/ 4277851 w 12191948"/>
                <a:gd name="connsiteY8531" fmla="*/ 968991 h 3134257"/>
                <a:gd name="connsiteX8532" fmla="*/ 5440329 w 12191948"/>
                <a:gd name="connsiteY8532" fmla="*/ 967168 h 3134257"/>
                <a:gd name="connsiteX8533" fmla="*/ 5440425 w 12191948"/>
                <a:gd name="connsiteY8533" fmla="*/ 967241 h 3134257"/>
                <a:gd name="connsiteX8534" fmla="*/ 5473891 w 12191948"/>
                <a:gd name="connsiteY8534" fmla="*/ 969512 h 3134257"/>
                <a:gd name="connsiteX8535" fmla="*/ 5493543 w 12191948"/>
                <a:gd name="connsiteY8535" fmla="*/ 982005 h 3134257"/>
                <a:gd name="connsiteX8536" fmla="*/ 5493543 w 12191948"/>
                <a:gd name="connsiteY8536" fmla="*/ 993715 h 3134257"/>
                <a:gd name="connsiteX8537" fmla="*/ 5466452 w 12191948"/>
                <a:gd name="connsiteY8537" fmla="*/ 986688 h 3134257"/>
                <a:gd name="connsiteX8538" fmla="*/ 5440425 w 12191948"/>
                <a:gd name="connsiteY8538" fmla="*/ 967241 h 3134257"/>
                <a:gd name="connsiteX8539" fmla="*/ 5439361 w 12191948"/>
                <a:gd name="connsiteY8539" fmla="*/ 967168 h 3134257"/>
                <a:gd name="connsiteX8540" fmla="*/ 4842128 w 12191948"/>
                <a:gd name="connsiteY8540" fmla="*/ 965738 h 3134257"/>
                <a:gd name="connsiteX8541" fmla="*/ 4872878 w 12191948"/>
                <a:gd name="connsiteY8541" fmla="*/ 969772 h 3134257"/>
                <a:gd name="connsiteX8542" fmla="*/ 4892470 w 12191948"/>
                <a:gd name="connsiteY8542" fmla="*/ 997357 h 3134257"/>
                <a:gd name="connsiteX8543" fmla="*/ 4828854 w 12191948"/>
                <a:gd name="connsiteY8543" fmla="*/ 983825 h 3134257"/>
                <a:gd name="connsiteX8544" fmla="*/ 4829098 w 12191948"/>
                <a:gd name="connsiteY8544" fmla="*/ 985906 h 3134257"/>
                <a:gd name="connsiteX8545" fmla="*/ 4827163 w 12191948"/>
                <a:gd name="connsiteY8545" fmla="*/ 974978 h 3134257"/>
                <a:gd name="connsiteX8546" fmla="*/ 4842128 w 12191948"/>
                <a:gd name="connsiteY8546" fmla="*/ 965738 h 3134257"/>
                <a:gd name="connsiteX8547" fmla="*/ 2374733 w 12191948"/>
                <a:gd name="connsiteY8547" fmla="*/ 964568 h 3134257"/>
                <a:gd name="connsiteX8548" fmla="*/ 2390214 w 12191948"/>
                <a:gd name="connsiteY8548" fmla="*/ 971333 h 3134257"/>
                <a:gd name="connsiteX8549" fmla="*/ 2391664 w 12191948"/>
                <a:gd name="connsiteY8549" fmla="*/ 978360 h 3134257"/>
                <a:gd name="connsiteX8550" fmla="*/ 2380780 w 12191948"/>
                <a:gd name="connsiteY8550" fmla="*/ 973676 h 3134257"/>
                <a:gd name="connsiteX8551" fmla="*/ 2380538 w 12191948"/>
                <a:gd name="connsiteY8551" fmla="*/ 972895 h 3134257"/>
                <a:gd name="connsiteX8552" fmla="*/ 2374733 w 12191948"/>
                <a:gd name="connsiteY8552" fmla="*/ 964568 h 3134257"/>
                <a:gd name="connsiteX8553" fmla="*/ 3370556 w 12191948"/>
                <a:gd name="connsiteY8553" fmla="*/ 963786 h 3134257"/>
                <a:gd name="connsiteX8554" fmla="*/ 3369347 w 12191948"/>
                <a:gd name="connsiteY8554" fmla="*/ 965868 h 3134257"/>
                <a:gd name="connsiteX8555" fmla="*/ 3365718 w 12191948"/>
                <a:gd name="connsiteY8555" fmla="*/ 964045 h 3134257"/>
                <a:gd name="connsiteX8556" fmla="*/ 3421108 w 12191948"/>
                <a:gd name="connsiteY8556" fmla="*/ 961964 h 3134257"/>
                <a:gd name="connsiteX8557" fmla="*/ 3458600 w 12191948"/>
                <a:gd name="connsiteY8557" fmla="*/ 976019 h 3134257"/>
                <a:gd name="connsiteX8558" fmla="*/ 3464470 w 12191948"/>
                <a:gd name="connsiteY8558" fmla="*/ 986309 h 3134257"/>
                <a:gd name="connsiteX8559" fmla="*/ 3466340 w 12191948"/>
                <a:gd name="connsiteY8559" fmla="*/ 986427 h 3134257"/>
                <a:gd name="connsiteX8560" fmla="*/ 3465132 w 12191948"/>
                <a:gd name="connsiteY8560" fmla="*/ 987470 h 3134257"/>
                <a:gd name="connsiteX8561" fmla="*/ 3464470 w 12191948"/>
                <a:gd name="connsiteY8561" fmla="*/ 986309 h 3134257"/>
                <a:gd name="connsiteX8562" fmla="*/ 3433930 w 12191948"/>
                <a:gd name="connsiteY8562" fmla="*/ 984346 h 3134257"/>
                <a:gd name="connsiteX8563" fmla="*/ 3414577 w 12191948"/>
                <a:gd name="connsiteY8563" fmla="*/ 967690 h 3134257"/>
                <a:gd name="connsiteX8564" fmla="*/ 3421108 w 12191948"/>
                <a:gd name="connsiteY8564" fmla="*/ 961964 h 3134257"/>
                <a:gd name="connsiteX8565" fmla="*/ 4427574 w 12191948"/>
                <a:gd name="connsiteY8565" fmla="*/ 961704 h 3134257"/>
                <a:gd name="connsiteX8566" fmla="*/ 4426365 w 12191948"/>
                <a:gd name="connsiteY8566" fmla="*/ 963527 h 3134257"/>
                <a:gd name="connsiteX8567" fmla="*/ 4422495 w 12191948"/>
                <a:gd name="connsiteY8567" fmla="*/ 961704 h 3134257"/>
                <a:gd name="connsiteX8568" fmla="*/ 4494335 w 12191948"/>
                <a:gd name="connsiteY8568" fmla="*/ 961444 h 3134257"/>
                <a:gd name="connsiteX8569" fmla="*/ 4513442 w 12191948"/>
                <a:gd name="connsiteY8569" fmla="*/ 963266 h 3134257"/>
                <a:gd name="connsiteX8570" fmla="*/ 4522293 w 12191948"/>
                <a:gd name="connsiteY8570" fmla="*/ 975718 h 3134257"/>
                <a:gd name="connsiteX8571" fmla="*/ 4522635 w 12191948"/>
                <a:gd name="connsiteY8571" fmla="*/ 975758 h 3134257"/>
                <a:gd name="connsiteX8572" fmla="*/ 4522876 w 12191948"/>
                <a:gd name="connsiteY8572" fmla="*/ 976537 h 3134257"/>
                <a:gd name="connsiteX8573" fmla="*/ 4522293 w 12191948"/>
                <a:gd name="connsiteY8573" fmla="*/ 975718 h 3134257"/>
                <a:gd name="connsiteX8574" fmla="*/ 4496511 w 12191948"/>
                <a:gd name="connsiteY8574" fmla="*/ 972636 h 3134257"/>
                <a:gd name="connsiteX8575" fmla="*/ 4494335 w 12191948"/>
                <a:gd name="connsiteY8575" fmla="*/ 961444 h 3134257"/>
                <a:gd name="connsiteX8576" fmla="*/ 4723394 w 12191948"/>
                <a:gd name="connsiteY8576" fmla="*/ 960923 h 3134257"/>
                <a:gd name="connsiteX8577" fmla="*/ 4720977 w 12191948"/>
                <a:gd name="connsiteY8577" fmla="*/ 963266 h 3134257"/>
                <a:gd name="connsiteX8578" fmla="*/ 4718316 w 12191948"/>
                <a:gd name="connsiteY8578" fmla="*/ 960923 h 3134257"/>
                <a:gd name="connsiteX8579" fmla="*/ 7411900 w 12191948"/>
                <a:gd name="connsiteY8579" fmla="*/ 960403 h 3134257"/>
                <a:gd name="connsiteX8580" fmla="*/ 7421816 w 12191948"/>
                <a:gd name="connsiteY8580" fmla="*/ 964568 h 3134257"/>
                <a:gd name="connsiteX8581" fmla="*/ 7413593 w 12191948"/>
                <a:gd name="connsiteY8581" fmla="*/ 963004 h 3134257"/>
                <a:gd name="connsiteX8582" fmla="*/ 7411900 w 12191948"/>
                <a:gd name="connsiteY8582" fmla="*/ 960403 h 3134257"/>
                <a:gd name="connsiteX8583" fmla="*/ 4624707 w 12191948"/>
                <a:gd name="connsiteY8583" fmla="*/ 959621 h 3134257"/>
                <a:gd name="connsiteX8584" fmla="*/ 4643816 w 12191948"/>
                <a:gd name="connsiteY8584" fmla="*/ 971854 h 3134257"/>
                <a:gd name="connsiteX8585" fmla="*/ 4643575 w 12191948"/>
                <a:gd name="connsiteY8585" fmla="*/ 971072 h 3134257"/>
                <a:gd name="connsiteX8586" fmla="*/ 4636561 w 12191948"/>
                <a:gd name="connsiteY8586" fmla="*/ 982523 h 3134257"/>
                <a:gd name="connsiteX8587" fmla="*/ 4616967 w 12191948"/>
                <a:gd name="connsiteY8587" fmla="*/ 979923 h 3134257"/>
                <a:gd name="connsiteX8588" fmla="*/ 4610194 w 12191948"/>
                <a:gd name="connsiteY8588" fmla="*/ 961964 h 3134257"/>
                <a:gd name="connsiteX8589" fmla="*/ 4624707 w 12191948"/>
                <a:gd name="connsiteY8589" fmla="*/ 959621 h 3134257"/>
                <a:gd name="connsiteX8590" fmla="*/ 2470277 w 12191948"/>
                <a:gd name="connsiteY8590" fmla="*/ 958580 h 3134257"/>
                <a:gd name="connsiteX8591" fmla="*/ 2471242 w 12191948"/>
                <a:gd name="connsiteY8591" fmla="*/ 960664 h 3134257"/>
                <a:gd name="connsiteX8592" fmla="*/ 2481402 w 12191948"/>
                <a:gd name="connsiteY8592" fmla="*/ 976537 h 3134257"/>
                <a:gd name="connsiteX8593" fmla="*/ 2457214 w 12191948"/>
                <a:gd name="connsiteY8593" fmla="*/ 973155 h 3134257"/>
                <a:gd name="connsiteX8594" fmla="*/ 2450924 w 12191948"/>
                <a:gd name="connsiteY8594" fmla="*/ 958580 h 3134257"/>
                <a:gd name="connsiteX8595" fmla="*/ 2470277 w 12191948"/>
                <a:gd name="connsiteY8595" fmla="*/ 958580 h 3134257"/>
                <a:gd name="connsiteX8596" fmla="*/ 2804002 w 12191948"/>
                <a:gd name="connsiteY8596" fmla="*/ 958451 h 3134257"/>
                <a:gd name="connsiteX8597" fmla="*/ 2823664 w 12191948"/>
                <a:gd name="connsiteY8597" fmla="*/ 967950 h 3134257"/>
                <a:gd name="connsiteX8598" fmla="*/ 2839627 w 12191948"/>
                <a:gd name="connsiteY8598" fmla="*/ 980701 h 3134257"/>
                <a:gd name="connsiteX8599" fmla="*/ 2806731 w 12191948"/>
                <a:gd name="connsiteY8599" fmla="*/ 988511 h 3134257"/>
                <a:gd name="connsiteX8600" fmla="*/ 2782543 w 12191948"/>
                <a:gd name="connsiteY8600" fmla="*/ 960664 h 3134257"/>
                <a:gd name="connsiteX8601" fmla="*/ 2804002 w 12191948"/>
                <a:gd name="connsiteY8601" fmla="*/ 958451 h 3134257"/>
                <a:gd name="connsiteX8602" fmla="*/ 3058046 w 12191948"/>
                <a:gd name="connsiteY8602" fmla="*/ 957800 h 3134257"/>
                <a:gd name="connsiteX8603" fmla="*/ 3062398 w 12191948"/>
                <a:gd name="connsiteY8603" fmla="*/ 959882 h 3134257"/>
                <a:gd name="connsiteX8604" fmla="*/ 3059981 w 12191948"/>
                <a:gd name="connsiteY8604" fmla="*/ 959882 h 3134257"/>
                <a:gd name="connsiteX8605" fmla="*/ 4998415 w 12191948"/>
                <a:gd name="connsiteY8605" fmla="*/ 956239 h 3134257"/>
                <a:gd name="connsiteX8606" fmla="*/ 5051628 w 12191948"/>
                <a:gd name="connsiteY8606" fmla="*/ 970031 h 3134257"/>
                <a:gd name="connsiteX8607" fmla="*/ 5047515 w 12191948"/>
                <a:gd name="connsiteY8607" fmla="*/ 979660 h 3134257"/>
                <a:gd name="connsiteX8608" fmla="*/ 4985352 w 12191948"/>
                <a:gd name="connsiteY8608" fmla="*/ 973676 h 3134257"/>
                <a:gd name="connsiteX8609" fmla="*/ 4977853 w 12191948"/>
                <a:gd name="connsiteY8609" fmla="*/ 960664 h 3134257"/>
                <a:gd name="connsiteX8610" fmla="*/ 4998415 w 12191948"/>
                <a:gd name="connsiteY8610" fmla="*/ 956239 h 3134257"/>
                <a:gd name="connsiteX8611" fmla="*/ 7452053 w 12191948"/>
                <a:gd name="connsiteY8611" fmla="*/ 953897 h 3134257"/>
                <a:gd name="connsiteX8612" fmla="*/ 7458826 w 12191948"/>
                <a:gd name="connsiteY8612" fmla="*/ 956239 h 3134257"/>
                <a:gd name="connsiteX8613" fmla="*/ 7475030 w 12191948"/>
                <a:gd name="connsiteY8613" fmla="*/ 968209 h 3134257"/>
                <a:gd name="connsiteX8614" fmla="*/ 7452053 w 12191948"/>
                <a:gd name="connsiteY8614" fmla="*/ 968209 h 3134257"/>
                <a:gd name="connsiteX8615" fmla="*/ 7452053 w 12191948"/>
                <a:gd name="connsiteY8615" fmla="*/ 953897 h 3134257"/>
                <a:gd name="connsiteX8616" fmla="*/ 2262259 w 12191948"/>
                <a:gd name="connsiteY8616" fmla="*/ 952594 h 3134257"/>
                <a:gd name="connsiteX8617" fmla="*/ 2280398 w 12191948"/>
                <a:gd name="connsiteY8617" fmla="*/ 956239 h 3134257"/>
                <a:gd name="connsiteX8618" fmla="*/ 2292250 w 12191948"/>
                <a:gd name="connsiteY8618" fmla="*/ 969250 h 3134257"/>
                <a:gd name="connsiteX8619" fmla="*/ 2268062 w 12191948"/>
                <a:gd name="connsiteY8619" fmla="*/ 966127 h 3134257"/>
                <a:gd name="connsiteX8620" fmla="*/ 2269514 w 12191948"/>
                <a:gd name="connsiteY8620" fmla="*/ 968472 h 3134257"/>
                <a:gd name="connsiteX8621" fmla="*/ 2262259 w 12191948"/>
                <a:gd name="connsiteY8621" fmla="*/ 952594 h 3134257"/>
                <a:gd name="connsiteX8622" fmla="*/ 2364332 w 12191948"/>
                <a:gd name="connsiteY8622" fmla="*/ 951294 h 3134257"/>
                <a:gd name="connsiteX8623" fmla="*/ 2370137 w 12191948"/>
                <a:gd name="connsiteY8623" fmla="*/ 960403 h 3134257"/>
                <a:gd name="connsiteX8624" fmla="*/ 2359253 w 12191948"/>
                <a:gd name="connsiteY8624" fmla="*/ 956758 h 3134257"/>
                <a:gd name="connsiteX8625" fmla="*/ 2352239 w 12191948"/>
                <a:gd name="connsiteY8625" fmla="*/ 951294 h 3134257"/>
                <a:gd name="connsiteX8626" fmla="*/ 2165507 w 12191948"/>
                <a:gd name="connsiteY8626" fmla="*/ 945570 h 3134257"/>
                <a:gd name="connsiteX8627" fmla="*/ 2189695 w 12191948"/>
                <a:gd name="connsiteY8627" fmla="*/ 948952 h 3134257"/>
                <a:gd name="connsiteX8628" fmla="*/ 2189695 w 12191948"/>
                <a:gd name="connsiteY8628" fmla="*/ 948431 h 3134257"/>
                <a:gd name="connsiteX8629" fmla="*/ 2203240 w 12191948"/>
                <a:gd name="connsiteY8629" fmla="*/ 964568 h 3134257"/>
                <a:gd name="connsiteX8630" fmla="*/ 2170342 w 12191948"/>
                <a:gd name="connsiteY8630" fmla="*/ 956758 h 3134257"/>
                <a:gd name="connsiteX8631" fmla="*/ 2165507 w 12191948"/>
                <a:gd name="connsiteY8631" fmla="*/ 945570 h 3134257"/>
                <a:gd name="connsiteX8632" fmla="*/ 6611758 w 12191948"/>
                <a:gd name="connsiteY8632" fmla="*/ 945307 h 3134257"/>
                <a:gd name="connsiteX8633" fmla="*/ 6611032 w 12191948"/>
                <a:gd name="connsiteY8633" fmla="*/ 947129 h 3134257"/>
                <a:gd name="connsiteX8634" fmla="*/ 6643928 w 12191948"/>
                <a:gd name="connsiteY8634" fmla="*/ 948431 h 3134257"/>
                <a:gd name="connsiteX8635" fmla="*/ 6634979 w 12191948"/>
                <a:gd name="connsiteY8635" fmla="*/ 960403 h 3134257"/>
                <a:gd name="connsiteX8636" fmla="*/ 6604018 w 12191948"/>
                <a:gd name="connsiteY8636" fmla="*/ 953635 h 3134257"/>
                <a:gd name="connsiteX8637" fmla="*/ 6611758 w 12191948"/>
                <a:gd name="connsiteY8637" fmla="*/ 945307 h 3134257"/>
                <a:gd name="connsiteX8638" fmla="*/ 2570655 w 12191948"/>
                <a:gd name="connsiteY8638" fmla="*/ 943748 h 3134257"/>
                <a:gd name="connsiteX8639" fmla="*/ 2575978 w 12191948"/>
                <a:gd name="connsiteY8639" fmla="*/ 946089 h 3134257"/>
                <a:gd name="connsiteX8640" fmla="*/ 2574525 w 12191948"/>
                <a:gd name="connsiteY8640" fmla="*/ 947911 h 3134257"/>
                <a:gd name="connsiteX8641" fmla="*/ 2568964 w 12191948"/>
                <a:gd name="connsiteY8641" fmla="*/ 945570 h 3134257"/>
                <a:gd name="connsiteX8642" fmla="*/ 2568720 w 12191948"/>
                <a:gd name="connsiteY8642" fmla="*/ 945048 h 3134257"/>
                <a:gd name="connsiteX8643" fmla="*/ 2570655 w 12191948"/>
                <a:gd name="connsiteY8643" fmla="*/ 943748 h 3134257"/>
                <a:gd name="connsiteX8644" fmla="*/ 5221186 w 12191948"/>
                <a:gd name="connsiteY8644" fmla="*/ 943488 h 3134257"/>
                <a:gd name="connsiteX8645" fmla="*/ 5288428 w 12191948"/>
                <a:gd name="connsiteY8645" fmla="*/ 975237 h 3134257"/>
                <a:gd name="connsiteX8646" fmla="*/ 5307537 w 12191948"/>
                <a:gd name="connsiteY8646" fmla="*/ 975237 h 3134257"/>
                <a:gd name="connsiteX8647" fmla="*/ 5319632 w 12191948"/>
                <a:gd name="connsiteY8647" fmla="*/ 978882 h 3134257"/>
                <a:gd name="connsiteX8648" fmla="*/ 5319995 w 12191948"/>
                <a:gd name="connsiteY8648" fmla="*/ 980313 h 3134257"/>
                <a:gd name="connsiteX8649" fmla="*/ 5316971 w 12191948"/>
                <a:gd name="connsiteY8649" fmla="*/ 983825 h 3134257"/>
                <a:gd name="connsiteX8650" fmla="*/ 5289880 w 12191948"/>
                <a:gd name="connsiteY8650" fmla="*/ 983825 h 3134257"/>
                <a:gd name="connsiteX8651" fmla="*/ 5251179 w 12191948"/>
                <a:gd name="connsiteY8651" fmla="*/ 973415 h 3134257"/>
                <a:gd name="connsiteX8652" fmla="*/ 5251662 w 12191948"/>
                <a:gd name="connsiteY8652" fmla="*/ 975496 h 3134257"/>
                <a:gd name="connsiteX8653" fmla="*/ 5221186 w 12191948"/>
                <a:gd name="connsiteY8653" fmla="*/ 943488 h 3134257"/>
                <a:gd name="connsiteX8654" fmla="*/ 5064206 w 12191948"/>
                <a:gd name="connsiteY8654" fmla="*/ 941666 h 3134257"/>
                <a:gd name="connsiteX8655" fmla="*/ 5085007 w 12191948"/>
                <a:gd name="connsiteY8655" fmla="*/ 944007 h 3134257"/>
                <a:gd name="connsiteX8656" fmla="*/ 5135077 w 12191948"/>
                <a:gd name="connsiteY8656" fmla="*/ 952076 h 3134257"/>
                <a:gd name="connsiteX8657" fmla="*/ 5133624 w 12191948"/>
                <a:gd name="connsiteY8657" fmla="*/ 951554 h 3134257"/>
                <a:gd name="connsiteX8658" fmla="*/ 5188291 w 12191948"/>
                <a:gd name="connsiteY8658" fmla="*/ 952856 h 3134257"/>
                <a:gd name="connsiteX8659" fmla="*/ 5209208 w 12191948"/>
                <a:gd name="connsiteY8659" fmla="*/ 970166 h 3134257"/>
                <a:gd name="connsiteX8660" fmla="*/ 5201028 w 12191948"/>
                <a:gd name="connsiteY8660" fmla="*/ 973759 h 3134257"/>
                <a:gd name="connsiteX8661" fmla="*/ 5201351 w 12191948"/>
                <a:gd name="connsiteY8661" fmla="*/ 974455 h 3134257"/>
                <a:gd name="connsiteX8662" fmla="*/ 5203530 w 12191948"/>
                <a:gd name="connsiteY8662" fmla="*/ 990070 h 3134257"/>
                <a:gd name="connsiteX8663" fmla="*/ 5198207 w 12191948"/>
                <a:gd name="connsiteY8663" fmla="*/ 990070 h 3134257"/>
                <a:gd name="connsiteX8664" fmla="*/ 5190920 w 12191948"/>
                <a:gd name="connsiteY8664" fmla="*/ 979695 h 3134257"/>
                <a:gd name="connsiteX8665" fmla="*/ 5200187 w 12191948"/>
                <a:gd name="connsiteY8665" fmla="*/ 973845 h 3134257"/>
                <a:gd name="connsiteX8666" fmla="*/ 5137012 w 12191948"/>
                <a:gd name="connsiteY8666" fmla="*/ 960664 h 3134257"/>
                <a:gd name="connsiteX8667" fmla="*/ 5085248 w 12191948"/>
                <a:gd name="connsiteY8667" fmla="*/ 947911 h 3134257"/>
                <a:gd name="connsiteX8668" fmla="*/ 5064206 w 12191948"/>
                <a:gd name="connsiteY8668" fmla="*/ 941666 h 3134257"/>
                <a:gd name="connsiteX8669" fmla="*/ 5413965 w 12191948"/>
                <a:gd name="connsiteY8669" fmla="*/ 941666 h 3134257"/>
                <a:gd name="connsiteX8670" fmla="*/ 5426542 w 12191948"/>
                <a:gd name="connsiteY8670" fmla="*/ 945570 h 3134257"/>
                <a:gd name="connsiteX8671" fmla="*/ 5426542 w 12191948"/>
                <a:gd name="connsiteY8671" fmla="*/ 948431 h 3134257"/>
                <a:gd name="connsiteX8672" fmla="*/ 5408159 w 12191948"/>
                <a:gd name="connsiteY8672" fmla="*/ 948431 h 3134257"/>
                <a:gd name="connsiteX8673" fmla="*/ 5398653 w 12191948"/>
                <a:gd name="connsiteY8673" fmla="*/ 943440 h 3134257"/>
                <a:gd name="connsiteX8674" fmla="*/ 5398243 w 12191948"/>
                <a:gd name="connsiteY8674" fmla="*/ 943488 h 3134257"/>
                <a:gd name="connsiteX8675" fmla="*/ 5398243 w 12191948"/>
                <a:gd name="connsiteY8675" fmla="*/ 943225 h 3134257"/>
                <a:gd name="connsiteX8676" fmla="*/ 5398653 w 12191948"/>
                <a:gd name="connsiteY8676" fmla="*/ 943440 h 3134257"/>
                <a:gd name="connsiteX8677" fmla="*/ 6158716 w 12191948"/>
                <a:gd name="connsiteY8677" fmla="*/ 941666 h 3134257"/>
                <a:gd name="connsiteX8678" fmla="*/ 6186289 w 12191948"/>
                <a:gd name="connsiteY8678" fmla="*/ 947652 h 3134257"/>
                <a:gd name="connsiteX8679" fmla="*/ 6183145 w 12191948"/>
                <a:gd name="connsiteY8679" fmla="*/ 961185 h 3134257"/>
                <a:gd name="connsiteX8680" fmla="*/ 6178549 w 12191948"/>
                <a:gd name="connsiteY8680" fmla="*/ 962745 h 3134257"/>
                <a:gd name="connsiteX8681" fmla="*/ 6146380 w 12191948"/>
                <a:gd name="connsiteY8681" fmla="*/ 955458 h 3134257"/>
                <a:gd name="connsiteX8682" fmla="*/ 6146380 w 12191948"/>
                <a:gd name="connsiteY8682" fmla="*/ 953897 h 3134257"/>
                <a:gd name="connsiteX8683" fmla="*/ 6158716 w 12191948"/>
                <a:gd name="connsiteY8683" fmla="*/ 941666 h 3134257"/>
                <a:gd name="connsiteX8684" fmla="*/ 6468320 w 12191948"/>
                <a:gd name="connsiteY8684" fmla="*/ 938777 h 3134257"/>
                <a:gd name="connsiteX8685" fmla="*/ 6501460 w 12191948"/>
                <a:gd name="connsiteY8685" fmla="*/ 952856 h 3134257"/>
                <a:gd name="connsiteX8686" fmla="*/ 6479207 w 12191948"/>
                <a:gd name="connsiteY8686" fmla="*/ 958580 h 3134257"/>
                <a:gd name="connsiteX8687" fmla="*/ 6432766 w 12191948"/>
                <a:gd name="connsiteY8687" fmla="*/ 942966 h 3134257"/>
                <a:gd name="connsiteX8688" fmla="*/ 6432766 w 12191948"/>
                <a:gd name="connsiteY8688" fmla="*/ 941405 h 3134257"/>
                <a:gd name="connsiteX8689" fmla="*/ 6468320 w 12191948"/>
                <a:gd name="connsiteY8689" fmla="*/ 938777 h 3134257"/>
                <a:gd name="connsiteX8690" fmla="*/ 2975080 w 12191948"/>
                <a:gd name="connsiteY8690" fmla="*/ 937762 h 3134257"/>
                <a:gd name="connsiteX8691" fmla="*/ 3021280 w 12191948"/>
                <a:gd name="connsiteY8691" fmla="*/ 946349 h 3134257"/>
                <a:gd name="connsiteX8692" fmla="*/ 3027085 w 12191948"/>
                <a:gd name="connsiteY8692" fmla="*/ 955199 h 3134257"/>
                <a:gd name="connsiteX8693" fmla="*/ 3027085 w 12191948"/>
                <a:gd name="connsiteY8693" fmla="*/ 956239 h 3134257"/>
                <a:gd name="connsiteX8694" fmla="*/ 2995157 w 12191948"/>
                <a:gd name="connsiteY8694" fmla="*/ 959103 h 3134257"/>
                <a:gd name="connsiteX8695" fmla="*/ 2967340 w 12191948"/>
                <a:gd name="connsiteY8695" fmla="*/ 943488 h 3134257"/>
                <a:gd name="connsiteX8696" fmla="*/ 2975080 w 12191948"/>
                <a:gd name="connsiteY8696" fmla="*/ 937762 h 3134257"/>
                <a:gd name="connsiteX8697" fmla="*/ 3149234 w 12191948"/>
                <a:gd name="connsiteY8697" fmla="*/ 931515 h 3134257"/>
                <a:gd name="connsiteX8698" fmla="*/ 3178745 w 12191948"/>
                <a:gd name="connsiteY8698" fmla="*/ 935419 h 3134257"/>
                <a:gd name="connsiteX8699" fmla="*/ 3179954 w 12191948"/>
                <a:gd name="connsiteY8699" fmla="*/ 934378 h 3134257"/>
                <a:gd name="connsiteX8700" fmla="*/ 3178504 w 12191948"/>
                <a:gd name="connsiteY8700" fmla="*/ 947911 h 3134257"/>
                <a:gd name="connsiteX8701" fmla="*/ 3159394 w 12191948"/>
                <a:gd name="connsiteY8701" fmla="*/ 944266 h 3134257"/>
                <a:gd name="connsiteX8702" fmla="*/ 3149234 w 12191948"/>
                <a:gd name="connsiteY8702" fmla="*/ 931515 h 3134257"/>
                <a:gd name="connsiteX8703" fmla="*/ 3699755 w 12191948"/>
                <a:gd name="connsiteY8703" fmla="*/ 931515 h 3134257"/>
                <a:gd name="connsiteX8704" fmla="*/ 3710398 w 12191948"/>
                <a:gd name="connsiteY8704" fmla="*/ 934378 h 3134257"/>
                <a:gd name="connsiteX8705" fmla="*/ 3702901 w 12191948"/>
                <a:gd name="connsiteY8705" fmla="*/ 936201 h 3134257"/>
                <a:gd name="connsiteX8706" fmla="*/ 3692258 w 12191948"/>
                <a:gd name="connsiteY8706" fmla="*/ 934378 h 3134257"/>
                <a:gd name="connsiteX8707" fmla="*/ 3699272 w 12191948"/>
                <a:gd name="connsiteY8707" fmla="*/ 931515 h 3134257"/>
                <a:gd name="connsiteX8708" fmla="*/ 2000211 w 12191948"/>
                <a:gd name="connsiteY8708" fmla="*/ 930279 h 3134257"/>
                <a:gd name="connsiteX8709" fmla="*/ 2046499 w 12191948"/>
                <a:gd name="connsiteY8709" fmla="*/ 935419 h 3134257"/>
                <a:gd name="connsiteX8710" fmla="*/ 2005139 w 12191948"/>
                <a:gd name="connsiteY8710" fmla="*/ 943748 h 3134257"/>
                <a:gd name="connsiteX8711" fmla="*/ 1965714 w 12191948"/>
                <a:gd name="connsiteY8711" fmla="*/ 932301 h 3134257"/>
                <a:gd name="connsiteX8712" fmla="*/ 1961360 w 12191948"/>
                <a:gd name="connsiteY8712" fmla="*/ 932556 h 3134257"/>
                <a:gd name="connsiteX8713" fmla="*/ 1959422 w 12191948"/>
                <a:gd name="connsiteY8713" fmla="*/ 930474 h 3134257"/>
                <a:gd name="connsiteX8714" fmla="*/ 1965714 w 12191948"/>
                <a:gd name="connsiteY8714" fmla="*/ 932301 h 3134257"/>
                <a:gd name="connsiteX8715" fmla="*/ 2500752 w 12191948"/>
                <a:gd name="connsiteY8715" fmla="*/ 929954 h 3134257"/>
                <a:gd name="connsiteX8716" fmla="*/ 2528084 w 12191948"/>
                <a:gd name="connsiteY8716" fmla="*/ 933856 h 3134257"/>
                <a:gd name="connsiteX8717" fmla="*/ 2533163 w 12191948"/>
                <a:gd name="connsiteY8717" fmla="*/ 936980 h 3134257"/>
                <a:gd name="connsiteX8718" fmla="*/ 2531231 w 12191948"/>
                <a:gd name="connsiteY8718" fmla="*/ 941405 h 3134257"/>
                <a:gd name="connsiteX8719" fmla="*/ 2531231 w 12191948"/>
                <a:gd name="connsiteY8719" fmla="*/ 940884 h 3134257"/>
                <a:gd name="connsiteX8720" fmla="*/ 2504381 w 12191948"/>
                <a:gd name="connsiteY8720" fmla="*/ 937242 h 3134257"/>
                <a:gd name="connsiteX8721" fmla="*/ 2500752 w 12191948"/>
                <a:gd name="connsiteY8721" fmla="*/ 929954 h 3134257"/>
                <a:gd name="connsiteX8722" fmla="*/ 3030714 w 12191948"/>
                <a:gd name="connsiteY8722" fmla="*/ 924750 h 3134257"/>
                <a:gd name="connsiteX8723" fmla="*/ 3056111 w 12191948"/>
                <a:gd name="connsiteY8723" fmla="*/ 933856 h 3134257"/>
                <a:gd name="connsiteX8724" fmla="*/ 3058772 w 12191948"/>
                <a:gd name="connsiteY8724" fmla="*/ 940364 h 3134257"/>
                <a:gd name="connsiteX8725" fmla="*/ 3052482 w 12191948"/>
                <a:gd name="connsiteY8725" fmla="*/ 940364 h 3134257"/>
                <a:gd name="connsiteX8726" fmla="*/ 3053449 w 12191948"/>
                <a:gd name="connsiteY8726" fmla="*/ 940625 h 3134257"/>
                <a:gd name="connsiteX8727" fmla="*/ 3021280 w 12191948"/>
                <a:gd name="connsiteY8727" fmla="*/ 930215 h 3134257"/>
                <a:gd name="connsiteX8728" fmla="*/ 3030714 w 12191948"/>
                <a:gd name="connsiteY8728" fmla="*/ 924750 h 3134257"/>
                <a:gd name="connsiteX8729" fmla="*/ 4653250 w 12191948"/>
                <a:gd name="connsiteY8729" fmla="*/ 924228 h 3134257"/>
                <a:gd name="connsiteX8730" fmla="*/ 4679130 w 12191948"/>
                <a:gd name="connsiteY8730" fmla="*/ 938283 h 3134257"/>
                <a:gd name="connsiteX8731" fmla="*/ 4676227 w 12191948"/>
                <a:gd name="connsiteY8731" fmla="*/ 945829 h 3134257"/>
                <a:gd name="connsiteX8732" fmla="*/ 4663893 w 12191948"/>
                <a:gd name="connsiteY8732" fmla="*/ 945829 h 3134257"/>
                <a:gd name="connsiteX8733" fmla="*/ 4663652 w 12191948"/>
                <a:gd name="connsiteY8733" fmla="*/ 944789 h 3134257"/>
                <a:gd name="connsiteX8734" fmla="*/ 4647928 w 12191948"/>
                <a:gd name="connsiteY8734" fmla="*/ 936980 h 3134257"/>
                <a:gd name="connsiteX8735" fmla="*/ 4653250 w 12191948"/>
                <a:gd name="connsiteY8735" fmla="*/ 924228 h 3134257"/>
                <a:gd name="connsiteX8736" fmla="*/ 4316308 w 12191948"/>
                <a:gd name="connsiteY8736" fmla="*/ 922928 h 3134257"/>
                <a:gd name="connsiteX8737" fmla="*/ 4328163 w 12191948"/>
                <a:gd name="connsiteY8737" fmla="*/ 927611 h 3134257"/>
                <a:gd name="connsiteX8738" fmla="*/ 4325260 w 12191948"/>
                <a:gd name="connsiteY8738" fmla="*/ 932297 h 3134257"/>
                <a:gd name="connsiteX8739" fmla="*/ 4314376 w 12191948"/>
                <a:gd name="connsiteY8739" fmla="*/ 927611 h 3134257"/>
                <a:gd name="connsiteX8740" fmla="*/ 4316308 w 12191948"/>
                <a:gd name="connsiteY8740" fmla="*/ 922928 h 3134257"/>
                <a:gd name="connsiteX8741" fmla="*/ 4948345 w 12191948"/>
                <a:gd name="connsiteY8741" fmla="*/ 922928 h 3134257"/>
                <a:gd name="connsiteX8742" fmla="*/ 4974950 w 12191948"/>
                <a:gd name="connsiteY8742" fmla="*/ 927611 h 3134257"/>
                <a:gd name="connsiteX8743" fmla="*/ 4971624 w 12191948"/>
                <a:gd name="connsiteY8743" fmla="*/ 933494 h 3134257"/>
                <a:gd name="connsiteX8744" fmla="*/ 4972048 w 12191948"/>
                <a:gd name="connsiteY8744" fmla="*/ 933597 h 3134257"/>
                <a:gd name="connsiteX8745" fmla="*/ 4971565 w 12191948"/>
                <a:gd name="connsiteY8745" fmla="*/ 933597 h 3134257"/>
                <a:gd name="connsiteX8746" fmla="*/ 4971624 w 12191948"/>
                <a:gd name="connsiteY8746" fmla="*/ 933494 h 3134257"/>
                <a:gd name="connsiteX8747" fmla="*/ 4953909 w 12191948"/>
                <a:gd name="connsiteY8747" fmla="*/ 929174 h 3134257"/>
                <a:gd name="connsiteX8748" fmla="*/ 4948345 w 12191948"/>
                <a:gd name="connsiteY8748" fmla="*/ 922928 h 3134257"/>
                <a:gd name="connsiteX8749" fmla="*/ 6997074 w 12191948"/>
                <a:gd name="connsiteY8749" fmla="*/ 922928 h 3134257"/>
                <a:gd name="connsiteX8750" fmla="*/ 6998325 w 12191948"/>
                <a:gd name="connsiteY8750" fmla="*/ 923413 h 3134257"/>
                <a:gd name="connsiteX8751" fmla="*/ 6998241 w 12191948"/>
                <a:gd name="connsiteY8751" fmla="*/ 923038 h 3134257"/>
                <a:gd name="connsiteX8752" fmla="*/ 3216478 w 12191948"/>
                <a:gd name="connsiteY8752" fmla="*/ 921887 h 3134257"/>
                <a:gd name="connsiteX8753" fmla="*/ 3236070 w 12191948"/>
                <a:gd name="connsiteY8753" fmla="*/ 927873 h 3134257"/>
                <a:gd name="connsiteX8754" fmla="*/ 3238246 w 12191948"/>
                <a:gd name="connsiteY8754" fmla="*/ 940103 h 3134257"/>
                <a:gd name="connsiteX8755" fmla="*/ 3209221 w 12191948"/>
                <a:gd name="connsiteY8755" fmla="*/ 938021 h 3134257"/>
                <a:gd name="connsiteX8756" fmla="*/ 3206803 w 12191948"/>
                <a:gd name="connsiteY8756" fmla="*/ 926570 h 3134257"/>
                <a:gd name="connsiteX8757" fmla="*/ 3208497 w 12191948"/>
                <a:gd name="connsiteY8757" fmla="*/ 927352 h 3134257"/>
                <a:gd name="connsiteX8758" fmla="*/ 3216478 w 12191948"/>
                <a:gd name="connsiteY8758" fmla="*/ 921887 h 3134257"/>
                <a:gd name="connsiteX8759" fmla="*/ 7371749 w 12191948"/>
                <a:gd name="connsiteY8759" fmla="*/ 919282 h 3134257"/>
                <a:gd name="connsiteX8760" fmla="*/ 7403135 w 12191948"/>
                <a:gd name="connsiteY8760" fmla="*/ 924544 h 3134257"/>
                <a:gd name="connsiteX8761" fmla="*/ 7428046 w 12191948"/>
                <a:gd name="connsiteY8761" fmla="*/ 941360 h 3134257"/>
                <a:gd name="connsiteX8762" fmla="*/ 7431009 w 12191948"/>
                <a:gd name="connsiteY8762" fmla="*/ 941666 h 3134257"/>
                <a:gd name="connsiteX8763" fmla="*/ 7430041 w 12191948"/>
                <a:gd name="connsiteY8763" fmla="*/ 942707 h 3134257"/>
                <a:gd name="connsiteX8764" fmla="*/ 7428046 w 12191948"/>
                <a:gd name="connsiteY8764" fmla="*/ 941360 h 3134257"/>
                <a:gd name="connsiteX8765" fmla="*/ 7398811 w 12191948"/>
                <a:gd name="connsiteY8765" fmla="*/ 938340 h 3134257"/>
                <a:gd name="connsiteX8766" fmla="*/ 7371749 w 12191948"/>
                <a:gd name="connsiteY8766" fmla="*/ 919282 h 3134257"/>
                <a:gd name="connsiteX8767" fmla="*/ 6321742 w 12191948"/>
                <a:gd name="connsiteY8767" fmla="*/ 918503 h 3134257"/>
                <a:gd name="connsiteX8768" fmla="*/ 6334320 w 12191948"/>
                <a:gd name="connsiteY8768" fmla="*/ 918764 h 3134257"/>
                <a:gd name="connsiteX8769" fmla="*/ 6354638 w 12191948"/>
                <a:gd name="connsiteY8769" fmla="*/ 924750 h 3134257"/>
                <a:gd name="connsiteX8770" fmla="*/ 6345931 w 12191948"/>
                <a:gd name="connsiteY8770" fmla="*/ 929954 h 3134257"/>
                <a:gd name="connsiteX8771" fmla="*/ 6331903 w 12191948"/>
                <a:gd name="connsiteY8771" fmla="*/ 929954 h 3134257"/>
                <a:gd name="connsiteX8772" fmla="*/ 6319566 w 12191948"/>
                <a:gd name="connsiteY8772" fmla="*/ 925009 h 3134257"/>
                <a:gd name="connsiteX8773" fmla="*/ 6321742 w 12191948"/>
                <a:gd name="connsiteY8773" fmla="*/ 920064 h 3134257"/>
                <a:gd name="connsiteX8774" fmla="*/ 6573783 w 12191948"/>
                <a:gd name="connsiteY8774" fmla="*/ 916681 h 3134257"/>
                <a:gd name="connsiteX8775" fmla="*/ 6575868 w 12191948"/>
                <a:gd name="connsiteY8775" fmla="*/ 918759 h 3134257"/>
                <a:gd name="connsiteX8776" fmla="*/ 6639090 w 12191948"/>
                <a:gd name="connsiteY8776" fmla="*/ 924488 h 3134257"/>
                <a:gd name="connsiteX8777" fmla="*/ 6606920 w 12191948"/>
                <a:gd name="connsiteY8777" fmla="*/ 934638 h 3134257"/>
                <a:gd name="connsiteX8778" fmla="*/ 6586844 w 12191948"/>
                <a:gd name="connsiteY8778" fmla="*/ 929693 h 3134257"/>
                <a:gd name="connsiteX8779" fmla="*/ 6575868 w 12191948"/>
                <a:gd name="connsiteY8779" fmla="*/ 918759 h 3134257"/>
                <a:gd name="connsiteX8780" fmla="*/ 6573057 w 12191948"/>
                <a:gd name="connsiteY8780" fmla="*/ 918503 h 3134257"/>
                <a:gd name="connsiteX8781" fmla="*/ 3768480 w 12191948"/>
                <a:gd name="connsiteY8781" fmla="*/ 914046 h 3134257"/>
                <a:gd name="connsiteX8782" fmla="*/ 3826018 w 12191948"/>
                <a:gd name="connsiteY8782" fmla="*/ 922146 h 3134257"/>
                <a:gd name="connsiteX8783" fmla="*/ 3885763 w 12191948"/>
                <a:gd name="connsiteY8783" fmla="*/ 935679 h 3134257"/>
                <a:gd name="connsiteX8784" fmla="*/ 3855285 w 12191948"/>
                <a:gd name="connsiteY8784" fmla="*/ 941405 h 3134257"/>
                <a:gd name="connsiteX8785" fmla="*/ 3911160 w 12191948"/>
                <a:gd name="connsiteY8785" fmla="*/ 962745 h 3134257"/>
                <a:gd name="connsiteX8786" fmla="*/ 3886972 w 12191948"/>
                <a:gd name="connsiteY8786" fmla="*/ 977060 h 3134257"/>
                <a:gd name="connsiteX8787" fmla="*/ 3806668 w 12191948"/>
                <a:gd name="connsiteY8787" fmla="*/ 972895 h 3134257"/>
                <a:gd name="connsiteX8788" fmla="*/ 3804974 w 12191948"/>
                <a:gd name="connsiteY8788" fmla="*/ 989029 h 3134257"/>
                <a:gd name="connsiteX8789" fmla="*/ 3772078 w 12191948"/>
                <a:gd name="connsiteY8789" fmla="*/ 978360 h 3134257"/>
                <a:gd name="connsiteX8790" fmla="*/ 3772804 w 12191948"/>
                <a:gd name="connsiteY8790" fmla="*/ 978360 h 3134257"/>
                <a:gd name="connsiteX8791" fmla="*/ 3714511 w 12191948"/>
                <a:gd name="connsiteY8791" fmla="*/ 935160 h 3134257"/>
                <a:gd name="connsiteX8792" fmla="*/ 3738699 w 12191948"/>
                <a:gd name="connsiteY8792" fmla="*/ 929174 h 3134257"/>
                <a:gd name="connsiteX8793" fmla="*/ 3768480 w 12191948"/>
                <a:gd name="connsiteY8793" fmla="*/ 914046 h 3134257"/>
                <a:gd name="connsiteX8794" fmla="*/ 5040742 w 12191948"/>
                <a:gd name="connsiteY8794" fmla="*/ 913299 h 3134257"/>
                <a:gd name="connsiteX8795" fmla="*/ 5046791 w 12191948"/>
                <a:gd name="connsiteY8795" fmla="*/ 915640 h 3134257"/>
                <a:gd name="connsiteX8796" fmla="*/ 5043888 w 12191948"/>
                <a:gd name="connsiteY8796" fmla="*/ 919544 h 3134257"/>
                <a:gd name="connsiteX8797" fmla="*/ 5019700 w 12191948"/>
                <a:gd name="connsiteY8797" fmla="*/ 913299 h 3134257"/>
                <a:gd name="connsiteX8798" fmla="*/ 6111066 w 12191948"/>
                <a:gd name="connsiteY8798" fmla="*/ 913037 h 3134257"/>
                <a:gd name="connsiteX8799" fmla="*/ 6120739 w 12191948"/>
                <a:gd name="connsiteY8799" fmla="*/ 918503 h 3134257"/>
                <a:gd name="connsiteX8800" fmla="*/ 6114936 w 12191948"/>
                <a:gd name="connsiteY8800" fmla="*/ 922146 h 3134257"/>
                <a:gd name="connsiteX8801" fmla="*/ 6104050 w 12191948"/>
                <a:gd name="connsiteY8801" fmla="*/ 917982 h 3134257"/>
                <a:gd name="connsiteX8802" fmla="*/ 6110340 w 12191948"/>
                <a:gd name="connsiteY8802" fmla="*/ 914599 h 3134257"/>
                <a:gd name="connsiteX8803" fmla="*/ 5123466 w 12191948"/>
                <a:gd name="connsiteY8803" fmla="*/ 911217 h 3134257"/>
                <a:gd name="connsiteX8804" fmla="*/ 5118870 w 12191948"/>
                <a:gd name="connsiteY8804" fmla="*/ 913818 h 3134257"/>
                <a:gd name="connsiteX8805" fmla="*/ 5117571 w 12191948"/>
                <a:gd name="connsiteY8805" fmla="*/ 912575 h 3134257"/>
                <a:gd name="connsiteX8806" fmla="*/ 5116694 w 12191948"/>
                <a:gd name="connsiteY8806" fmla="*/ 912777 h 3134257"/>
                <a:gd name="connsiteX8807" fmla="*/ 5116694 w 12191948"/>
                <a:gd name="connsiteY8807" fmla="*/ 911736 h 3134257"/>
                <a:gd name="connsiteX8808" fmla="*/ 5117571 w 12191948"/>
                <a:gd name="connsiteY8808" fmla="*/ 912575 h 3134257"/>
                <a:gd name="connsiteX8809" fmla="*/ 2084476 w 12191948"/>
                <a:gd name="connsiteY8809" fmla="*/ 910695 h 3134257"/>
                <a:gd name="connsiteX8810" fmla="*/ 2123177 w 12191948"/>
                <a:gd name="connsiteY8810" fmla="*/ 930474 h 3134257"/>
                <a:gd name="connsiteX8811" fmla="*/ 2068996 w 12191948"/>
                <a:gd name="connsiteY8811" fmla="*/ 916160 h 3134257"/>
                <a:gd name="connsiteX8812" fmla="*/ 6466145 w 12191948"/>
                <a:gd name="connsiteY8812" fmla="*/ 908613 h 3134257"/>
                <a:gd name="connsiteX8813" fmla="*/ 6492994 w 12191948"/>
                <a:gd name="connsiteY8813" fmla="*/ 914340 h 3134257"/>
                <a:gd name="connsiteX8814" fmla="*/ 6492994 w 12191948"/>
                <a:gd name="connsiteY8814" fmla="*/ 912777 h 3134257"/>
                <a:gd name="connsiteX8815" fmla="*/ 6494447 w 12191948"/>
                <a:gd name="connsiteY8815" fmla="*/ 924488 h 3134257"/>
                <a:gd name="connsiteX8816" fmla="*/ 6462760 w 12191948"/>
                <a:gd name="connsiteY8816" fmla="*/ 916160 h 3134257"/>
                <a:gd name="connsiteX8817" fmla="*/ 6461840 w 12191948"/>
                <a:gd name="connsiteY8817" fmla="*/ 913351 h 3134257"/>
                <a:gd name="connsiteX8818" fmla="*/ 6466145 w 12191948"/>
                <a:gd name="connsiteY8818" fmla="*/ 908613 h 3134257"/>
                <a:gd name="connsiteX8819" fmla="*/ 3086830 w 12191948"/>
                <a:gd name="connsiteY8819" fmla="*/ 908354 h 3134257"/>
                <a:gd name="connsiteX8820" fmla="*/ 3192290 w 12191948"/>
                <a:gd name="connsiteY8820" fmla="*/ 960403 h 3134257"/>
                <a:gd name="connsiteX8821" fmla="*/ 3232685 w 12191948"/>
                <a:gd name="connsiteY8821" fmla="*/ 965609 h 3134257"/>
                <a:gd name="connsiteX8822" fmla="*/ 3301377 w 12191948"/>
                <a:gd name="connsiteY8822" fmla="*/ 999701 h 3134257"/>
                <a:gd name="connsiteX8823" fmla="*/ 3256388 w 12191948"/>
                <a:gd name="connsiteY8823" fmla="*/ 1013753 h 3134257"/>
                <a:gd name="connsiteX8824" fmla="*/ 3256873 w 12191948"/>
                <a:gd name="connsiteY8824" fmla="*/ 1015835 h 3134257"/>
                <a:gd name="connsiteX8825" fmla="*/ 3203900 w 12191948"/>
                <a:gd name="connsiteY8825" fmla="*/ 993456 h 3134257"/>
                <a:gd name="connsiteX8826" fmla="*/ 3117306 w 12191948"/>
                <a:gd name="connsiteY8826" fmla="*/ 957280 h 3134257"/>
                <a:gd name="connsiteX8827" fmla="*/ 3081508 w 12191948"/>
                <a:gd name="connsiteY8827" fmla="*/ 926832 h 3134257"/>
                <a:gd name="connsiteX8828" fmla="*/ 3086830 w 12191948"/>
                <a:gd name="connsiteY8828" fmla="*/ 908354 h 3134257"/>
                <a:gd name="connsiteX8829" fmla="*/ 4634624 w 12191948"/>
                <a:gd name="connsiteY8829" fmla="*/ 906791 h 3134257"/>
                <a:gd name="connsiteX8830" fmla="*/ 4686146 w 12191948"/>
                <a:gd name="connsiteY8830" fmla="*/ 908354 h 3134257"/>
                <a:gd name="connsiteX8831" fmla="*/ 4706705 w 12191948"/>
                <a:gd name="connsiteY8831" fmla="*/ 934378 h 3134257"/>
                <a:gd name="connsiteX8832" fmla="*/ 4653733 w 12191948"/>
                <a:gd name="connsiteY8832" fmla="*/ 924488 h 3134257"/>
                <a:gd name="connsiteX8833" fmla="*/ 4653491 w 12191948"/>
                <a:gd name="connsiteY8833" fmla="*/ 922668 h 3134257"/>
                <a:gd name="connsiteX8834" fmla="*/ 4634624 w 12191948"/>
                <a:gd name="connsiteY8834" fmla="*/ 906791 h 3134257"/>
                <a:gd name="connsiteX8835" fmla="*/ 4780354 w 12191948"/>
                <a:gd name="connsiteY8835" fmla="*/ 902579 h 3134257"/>
                <a:gd name="connsiteX8836" fmla="*/ 4778302 w 12191948"/>
                <a:gd name="connsiteY8836" fmla="*/ 902627 h 3134257"/>
                <a:gd name="connsiteX8837" fmla="*/ 4779269 w 12191948"/>
                <a:gd name="connsiteY8837" fmla="*/ 903930 h 3134257"/>
                <a:gd name="connsiteX8838" fmla="*/ 7118499 w 12191948"/>
                <a:gd name="connsiteY8838" fmla="*/ 901066 h 3134257"/>
                <a:gd name="connsiteX8839" fmla="*/ 7192513 w 12191948"/>
                <a:gd name="connsiteY8839" fmla="*/ 903668 h 3134257"/>
                <a:gd name="connsiteX8840" fmla="*/ 7211622 w 12191948"/>
                <a:gd name="connsiteY8840" fmla="*/ 911477 h 3134257"/>
                <a:gd name="connsiteX8841" fmla="*/ 7235810 w 12191948"/>
                <a:gd name="connsiteY8841" fmla="*/ 922928 h 3134257"/>
                <a:gd name="connsiteX8842" fmla="*/ 7310795 w 12191948"/>
                <a:gd name="connsiteY8842" fmla="*/ 924750 h 3134257"/>
                <a:gd name="connsiteX8843" fmla="*/ 7319985 w 12191948"/>
                <a:gd name="connsiteY8843" fmla="*/ 933338 h 3134257"/>
                <a:gd name="connsiteX8844" fmla="*/ 7370781 w 12191948"/>
                <a:gd name="connsiteY8844" fmla="*/ 978360 h 3134257"/>
                <a:gd name="connsiteX8845" fmla="*/ 7415287 w 12191948"/>
                <a:gd name="connsiteY8845" fmla="*/ 983305 h 3134257"/>
                <a:gd name="connsiteX8846" fmla="*/ 7444795 w 12191948"/>
                <a:gd name="connsiteY8846" fmla="*/ 978619 h 3134257"/>
                <a:gd name="connsiteX8847" fmla="*/ 7557269 w 12191948"/>
                <a:gd name="connsiteY8847" fmla="*/ 1004645 h 3134257"/>
                <a:gd name="connsiteX8848" fmla="*/ 7608548 w 12191948"/>
                <a:gd name="connsiteY8848" fmla="*/ 1034314 h 3134257"/>
                <a:gd name="connsiteX8849" fmla="*/ 7631286 w 12191948"/>
                <a:gd name="connsiteY8849" fmla="*/ 1060339 h 3134257"/>
                <a:gd name="connsiteX8850" fmla="*/ 7631286 w 12191948"/>
                <a:gd name="connsiteY8850" fmla="*/ 1061639 h 3134257"/>
                <a:gd name="connsiteX8851" fmla="*/ 7638300 w 12191948"/>
                <a:gd name="connsiteY8851" fmla="*/ 1075953 h 3134257"/>
                <a:gd name="connsiteX8852" fmla="*/ 7547594 w 12191948"/>
                <a:gd name="connsiteY8852" fmla="*/ 1046806 h 3134257"/>
                <a:gd name="connsiteX8853" fmla="*/ 7538645 w 12191948"/>
                <a:gd name="connsiteY8853" fmla="*/ 1039778 h 3134257"/>
                <a:gd name="connsiteX8854" fmla="*/ 7558963 w 12191948"/>
                <a:gd name="connsiteY8854" fmla="*/ 1032751 h 3134257"/>
                <a:gd name="connsiteX8855" fmla="*/ 7540693 w 12191948"/>
                <a:gd name="connsiteY8855" fmla="*/ 1021593 h 3134257"/>
                <a:gd name="connsiteX8856" fmla="*/ 7483738 w 12191948"/>
                <a:gd name="connsiteY8856" fmla="*/ 1034833 h 3134257"/>
                <a:gd name="connsiteX8857" fmla="*/ 7445763 w 12191948"/>
                <a:gd name="connsiteY8857" fmla="*/ 1027286 h 3134257"/>
                <a:gd name="connsiteX8858" fmla="*/ 7445763 w 12191948"/>
                <a:gd name="connsiteY8858" fmla="*/ 1028588 h 3134257"/>
                <a:gd name="connsiteX8859" fmla="*/ 7455923 w 12191948"/>
                <a:gd name="connsiteY8859" fmla="*/ 1014276 h 3134257"/>
                <a:gd name="connsiteX8860" fmla="*/ 7461058 w 12191948"/>
                <a:gd name="connsiteY8860" fmla="*/ 1013485 h 3134257"/>
                <a:gd name="connsiteX8861" fmla="*/ 7394725 w 12191948"/>
                <a:gd name="connsiteY8861" fmla="*/ 998660 h 3134257"/>
                <a:gd name="connsiteX8862" fmla="*/ 7372231 w 12191948"/>
                <a:gd name="connsiteY8862" fmla="*/ 992674 h 3134257"/>
                <a:gd name="connsiteX8863" fmla="*/ 7297973 w 12191948"/>
                <a:gd name="connsiteY8863" fmla="*/ 974978 h 3134257"/>
                <a:gd name="connsiteX8864" fmla="*/ 7267012 w 12191948"/>
                <a:gd name="connsiteY8864" fmla="*/ 940625 h 3134257"/>
                <a:gd name="connsiteX8865" fmla="*/ 7199530 w 12191948"/>
                <a:gd name="connsiteY8865" fmla="*/ 923187 h 3134257"/>
                <a:gd name="connsiteX8866" fmla="*/ 2926704 w 12191948"/>
                <a:gd name="connsiteY8866" fmla="*/ 900807 h 3134257"/>
                <a:gd name="connsiteX8867" fmla="*/ 2962020 w 12191948"/>
                <a:gd name="connsiteY8867" fmla="*/ 921627 h 3134257"/>
                <a:gd name="connsiteX8868" fmla="*/ 2972177 w 12191948"/>
                <a:gd name="connsiteY8868" fmla="*/ 937242 h 3134257"/>
                <a:gd name="connsiteX8869" fmla="*/ 2930333 w 12191948"/>
                <a:gd name="connsiteY8869" fmla="*/ 926832 h 3134257"/>
                <a:gd name="connsiteX8870" fmla="*/ 2926704 w 12191948"/>
                <a:gd name="connsiteY8870" fmla="*/ 900807 h 3134257"/>
                <a:gd name="connsiteX8871" fmla="*/ 2710220 w 12191948"/>
                <a:gd name="connsiteY8871" fmla="*/ 899766 h 3134257"/>
                <a:gd name="connsiteX8872" fmla="*/ 2708287 w 12191948"/>
                <a:gd name="connsiteY8872" fmla="*/ 904450 h 3134257"/>
                <a:gd name="connsiteX8873" fmla="*/ 2695951 w 12191948"/>
                <a:gd name="connsiteY8873" fmla="*/ 904450 h 3134257"/>
                <a:gd name="connsiteX8874" fmla="*/ 2697401 w 12191948"/>
                <a:gd name="connsiteY8874" fmla="*/ 899766 h 3134257"/>
                <a:gd name="connsiteX8875" fmla="*/ 6898387 w 12191948"/>
                <a:gd name="connsiteY8875" fmla="*/ 897737 h 3134257"/>
                <a:gd name="connsiteX8876" fmla="*/ 6898630 w 12191948"/>
                <a:gd name="connsiteY8876" fmla="*/ 897944 h 3134257"/>
                <a:gd name="connsiteX8877" fmla="*/ 6899053 w 12191948"/>
                <a:gd name="connsiteY8877" fmla="*/ 897880 h 3134257"/>
                <a:gd name="connsiteX8878" fmla="*/ 3342166 w 12191948"/>
                <a:gd name="connsiteY8878" fmla="*/ 896512 h 3134257"/>
                <a:gd name="connsiteX8879" fmla="*/ 3362815 w 12191948"/>
                <a:gd name="connsiteY8879" fmla="*/ 904189 h 3134257"/>
                <a:gd name="connsiteX8880" fmla="*/ 3379263 w 12191948"/>
                <a:gd name="connsiteY8880" fmla="*/ 912777 h 3134257"/>
                <a:gd name="connsiteX8881" fmla="*/ 3458118 w 12191948"/>
                <a:gd name="connsiteY8881" fmla="*/ 952594 h 3134257"/>
                <a:gd name="connsiteX8882" fmla="*/ 3382651 w 12191948"/>
                <a:gd name="connsiteY8882" fmla="*/ 940103 h 3134257"/>
                <a:gd name="connsiteX8883" fmla="*/ 3383860 w 12191948"/>
                <a:gd name="connsiteY8883" fmla="*/ 939062 h 3134257"/>
                <a:gd name="connsiteX8884" fmla="*/ 3317101 w 12191948"/>
                <a:gd name="connsiteY8884" fmla="*/ 917723 h 3134257"/>
                <a:gd name="connsiteX8885" fmla="*/ 3330405 w 12191948"/>
                <a:gd name="connsiteY8885" fmla="*/ 899766 h 3134257"/>
                <a:gd name="connsiteX8886" fmla="*/ 3342166 w 12191948"/>
                <a:gd name="connsiteY8886" fmla="*/ 896512 h 3134257"/>
                <a:gd name="connsiteX8887" fmla="*/ 1776560 w 12191948"/>
                <a:gd name="connsiteY8887" fmla="*/ 895080 h 3134257"/>
                <a:gd name="connsiteX8888" fmla="*/ 1810667 w 12191948"/>
                <a:gd name="connsiteY8888" fmla="*/ 907313 h 3134257"/>
                <a:gd name="connsiteX8889" fmla="*/ 1779948 w 12191948"/>
                <a:gd name="connsiteY8889" fmla="*/ 912258 h 3134257"/>
                <a:gd name="connsiteX8890" fmla="*/ 1761324 w 12191948"/>
                <a:gd name="connsiteY8890" fmla="*/ 905491 h 3134257"/>
                <a:gd name="connsiteX8891" fmla="*/ 1761324 w 12191948"/>
                <a:gd name="connsiteY8891" fmla="*/ 904189 h 3134257"/>
                <a:gd name="connsiteX8892" fmla="*/ 1776560 w 12191948"/>
                <a:gd name="connsiteY8892" fmla="*/ 895080 h 3134257"/>
                <a:gd name="connsiteX8893" fmla="*/ 3760226 w 12191948"/>
                <a:gd name="connsiteY8893" fmla="*/ 894561 h 3134257"/>
                <a:gd name="connsiteX8894" fmla="*/ 3773287 w 12191948"/>
                <a:gd name="connsiteY8894" fmla="*/ 897685 h 3134257"/>
                <a:gd name="connsiteX8895" fmla="*/ 3766999 w 12191948"/>
                <a:gd name="connsiteY8895" fmla="*/ 903148 h 3134257"/>
                <a:gd name="connsiteX8896" fmla="*/ 3742811 w 12191948"/>
                <a:gd name="connsiteY8896" fmla="*/ 898462 h 3134257"/>
                <a:gd name="connsiteX8897" fmla="*/ 3744020 w 12191948"/>
                <a:gd name="connsiteY8897" fmla="*/ 897421 h 3134257"/>
                <a:gd name="connsiteX8898" fmla="*/ 3760226 w 12191948"/>
                <a:gd name="connsiteY8898" fmla="*/ 894561 h 3134257"/>
                <a:gd name="connsiteX8899" fmla="*/ 2632336 w 12191948"/>
                <a:gd name="connsiteY8899" fmla="*/ 893258 h 3134257"/>
                <a:gd name="connsiteX8900" fmla="*/ 2666199 w 12191948"/>
                <a:gd name="connsiteY8900" fmla="*/ 905491 h 3134257"/>
                <a:gd name="connsiteX8901" fmla="*/ 2645640 w 12191948"/>
                <a:gd name="connsiteY8901" fmla="*/ 912777 h 3134257"/>
                <a:gd name="connsiteX8902" fmla="*/ 2742392 w 12191948"/>
                <a:gd name="connsiteY8902" fmla="*/ 935679 h 3134257"/>
                <a:gd name="connsiteX8903" fmla="*/ 2767789 w 12191948"/>
                <a:gd name="connsiteY8903" fmla="*/ 954417 h 3134257"/>
                <a:gd name="connsiteX8904" fmla="*/ 2744810 w 12191948"/>
                <a:gd name="connsiteY8904" fmla="*/ 960664 h 3134257"/>
                <a:gd name="connsiteX8905" fmla="*/ 2654104 w 12191948"/>
                <a:gd name="connsiteY8905" fmla="*/ 938542 h 3134257"/>
                <a:gd name="connsiteX8906" fmla="*/ 2617340 w 12191948"/>
                <a:gd name="connsiteY8906" fmla="*/ 932037 h 3134257"/>
                <a:gd name="connsiteX8907" fmla="*/ 2617340 w 12191948"/>
                <a:gd name="connsiteY8907" fmla="*/ 916422 h 3134257"/>
                <a:gd name="connsiteX8908" fmla="*/ 2617096 w 12191948"/>
                <a:gd name="connsiteY8908" fmla="*/ 915901 h 3134257"/>
                <a:gd name="connsiteX8909" fmla="*/ 2637899 w 12191948"/>
                <a:gd name="connsiteY8909" fmla="*/ 911996 h 3134257"/>
                <a:gd name="connsiteX8910" fmla="*/ 2608148 w 12191948"/>
                <a:gd name="connsiteY8910" fmla="*/ 898726 h 3134257"/>
                <a:gd name="connsiteX8911" fmla="*/ 2632336 w 12191948"/>
                <a:gd name="connsiteY8911" fmla="*/ 893258 h 3134257"/>
                <a:gd name="connsiteX8912" fmla="*/ 2328533 w 12191948"/>
                <a:gd name="connsiteY8912" fmla="*/ 892217 h 3134257"/>
                <a:gd name="connsiteX8913" fmla="*/ 2355142 w 12191948"/>
                <a:gd name="connsiteY8913" fmla="*/ 896644 h 3134257"/>
                <a:gd name="connsiteX8914" fmla="*/ 2352963 w 12191948"/>
                <a:gd name="connsiteY8914" fmla="*/ 904709 h 3134257"/>
                <a:gd name="connsiteX8915" fmla="*/ 2353930 w 12191948"/>
                <a:gd name="connsiteY8915" fmla="*/ 907053 h 3134257"/>
                <a:gd name="connsiteX8916" fmla="*/ 2322728 w 12191948"/>
                <a:gd name="connsiteY8916" fmla="*/ 906012 h 3134257"/>
                <a:gd name="connsiteX8917" fmla="*/ 2328533 w 12191948"/>
                <a:gd name="connsiteY8917" fmla="*/ 892217 h 3134257"/>
                <a:gd name="connsiteX8918" fmla="*/ 3681857 w 12191948"/>
                <a:gd name="connsiteY8918" fmla="*/ 891438 h 3134257"/>
                <a:gd name="connsiteX8919" fmla="*/ 3699514 w 12191948"/>
                <a:gd name="connsiteY8919" fmla="*/ 892738 h 3134257"/>
                <a:gd name="connsiteX8920" fmla="*/ 3699514 w 12191948"/>
                <a:gd name="connsiteY8920" fmla="*/ 900545 h 3134257"/>
                <a:gd name="connsiteX8921" fmla="*/ 3730959 w 12191948"/>
                <a:gd name="connsiteY8921" fmla="*/ 911996 h 3134257"/>
                <a:gd name="connsiteX8922" fmla="*/ 3731442 w 12191948"/>
                <a:gd name="connsiteY8922" fmla="*/ 911996 h 3134257"/>
                <a:gd name="connsiteX8923" fmla="*/ 3680889 w 12191948"/>
                <a:gd name="connsiteY8923" fmla="*/ 905750 h 3134257"/>
                <a:gd name="connsiteX8924" fmla="*/ 3698546 w 12191948"/>
                <a:gd name="connsiteY8924" fmla="*/ 900285 h 3134257"/>
                <a:gd name="connsiteX8925" fmla="*/ 2037550 w 12191948"/>
                <a:gd name="connsiteY8925" fmla="*/ 889356 h 3134257"/>
                <a:gd name="connsiteX8926" fmla="*/ 2033461 w 12191948"/>
                <a:gd name="connsiteY8926" fmla="*/ 889633 h 3134257"/>
                <a:gd name="connsiteX8927" fmla="*/ 2038066 w 12191948"/>
                <a:gd name="connsiteY8927" fmla="*/ 890938 h 3134257"/>
                <a:gd name="connsiteX8928" fmla="*/ 5107599 w 12191948"/>
                <a:gd name="connsiteY8928" fmla="*/ 888770 h 3134257"/>
                <a:gd name="connsiteX8929" fmla="*/ 5132415 w 12191948"/>
                <a:gd name="connsiteY8929" fmla="*/ 897162 h 3134257"/>
                <a:gd name="connsiteX8930" fmla="*/ 5086546 w 12191948"/>
                <a:gd name="connsiteY8930" fmla="*/ 889876 h 3134257"/>
                <a:gd name="connsiteX8931" fmla="*/ 5081622 w 12191948"/>
                <a:gd name="connsiteY8931" fmla="*/ 890135 h 3134257"/>
                <a:gd name="connsiteX8932" fmla="*/ 5081622 w 12191948"/>
                <a:gd name="connsiteY8932" fmla="*/ 889094 h 3134257"/>
                <a:gd name="connsiteX8933" fmla="*/ 5086546 w 12191948"/>
                <a:gd name="connsiteY8933" fmla="*/ 889876 h 3134257"/>
                <a:gd name="connsiteX8934" fmla="*/ 6115178 w 12191948"/>
                <a:gd name="connsiteY8934" fmla="*/ 887793 h 3134257"/>
                <a:gd name="connsiteX8935" fmla="*/ 6135254 w 12191948"/>
                <a:gd name="connsiteY8935" fmla="*/ 893780 h 3134257"/>
                <a:gd name="connsiteX8936" fmla="*/ 6131140 w 12191948"/>
                <a:gd name="connsiteY8936" fmla="*/ 897944 h 3134257"/>
                <a:gd name="connsiteX8937" fmla="*/ 6131140 w 12191948"/>
                <a:gd name="connsiteY8937" fmla="*/ 896381 h 3134257"/>
                <a:gd name="connsiteX8938" fmla="*/ 6118321 w 12191948"/>
                <a:gd name="connsiteY8938" fmla="*/ 894299 h 3134257"/>
                <a:gd name="connsiteX8939" fmla="*/ 6115178 w 12191948"/>
                <a:gd name="connsiteY8939" fmla="*/ 887793 h 3134257"/>
                <a:gd name="connsiteX8940" fmla="*/ 5070735 w 12191948"/>
                <a:gd name="connsiteY8940" fmla="*/ 886752 h 3134257"/>
                <a:gd name="connsiteX8941" fmla="*/ 5076782 w 12191948"/>
                <a:gd name="connsiteY8941" fmla="*/ 888315 h 3134257"/>
                <a:gd name="connsiteX8942" fmla="*/ 5074364 w 12191948"/>
                <a:gd name="connsiteY8942" fmla="*/ 888315 h 3134257"/>
                <a:gd name="connsiteX8943" fmla="*/ 5070735 w 12191948"/>
                <a:gd name="connsiteY8943" fmla="*/ 886752 h 3134257"/>
                <a:gd name="connsiteX8944" fmla="*/ 1868234 w 12191948"/>
                <a:gd name="connsiteY8944" fmla="*/ 885452 h 3134257"/>
                <a:gd name="connsiteX8945" fmla="*/ 1872104 w 12191948"/>
                <a:gd name="connsiteY8945" fmla="*/ 890135 h 3134257"/>
                <a:gd name="connsiteX8946" fmla="*/ 1863881 w 12191948"/>
                <a:gd name="connsiteY8946" fmla="*/ 888315 h 3134257"/>
                <a:gd name="connsiteX8947" fmla="*/ 3193740 w 12191948"/>
                <a:gd name="connsiteY8947" fmla="*/ 882329 h 3134257"/>
                <a:gd name="connsiteX8948" fmla="*/ 3266304 w 12191948"/>
                <a:gd name="connsiteY8948" fmla="*/ 904709 h 3134257"/>
                <a:gd name="connsiteX8949" fmla="*/ 3267272 w 12191948"/>
                <a:gd name="connsiteY8949" fmla="*/ 905491 h 3134257"/>
                <a:gd name="connsiteX8950" fmla="*/ 3193740 w 12191948"/>
                <a:gd name="connsiteY8950" fmla="*/ 882329 h 3134257"/>
                <a:gd name="connsiteX8951" fmla="*/ 7146072 w 12191948"/>
                <a:gd name="connsiteY8951" fmla="*/ 882329 h 3134257"/>
                <a:gd name="connsiteX8952" fmla="*/ 7183082 w 12191948"/>
                <a:gd name="connsiteY8952" fmla="*/ 889094 h 3134257"/>
                <a:gd name="connsiteX8953" fmla="*/ 7157200 w 12191948"/>
                <a:gd name="connsiteY8953" fmla="*/ 893780 h 3134257"/>
                <a:gd name="connsiteX8954" fmla="*/ 7145105 w 12191948"/>
                <a:gd name="connsiteY8954" fmla="*/ 889094 h 3134257"/>
                <a:gd name="connsiteX8955" fmla="*/ 7145105 w 12191948"/>
                <a:gd name="connsiteY8955" fmla="*/ 883370 h 3134257"/>
                <a:gd name="connsiteX8956" fmla="*/ 2976533 w 12191948"/>
                <a:gd name="connsiteY8956" fmla="*/ 882069 h 3134257"/>
                <a:gd name="connsiteX8957" fmla="*/ 2985482 w 12191948"/>
                <a:gd name="connsiteY8957" fmla="*/ 884151 h 3134257"/>
                <a:gd name="connsiteX8958" fmla="*/ 2980403 w 12191948"/>
                <a:gd name="connsiteY8958" fmla="*/ 886752 h 3134257"/>
                <a:gd name="connsiteX8959" fmla="*/ 2657732 w 12191948"/>
                <a:gd name="connsiteY8959" fmla="*/ 881807 h 3134257"/>
                <a:gd name="connsiteX8960" fmla="*/ 2662570 w 12191948"/>
                <a:gd name="connsiteY8960" fmla="*/ 882589 h 3134257"/>
                <a:gd name="connsiteX8961" fmla="*/ 2662570 w 12191948"/>
                <a:gd name="connsiteY8961" fmla="*/ 885452 h 3134257"/>
                <a:gd name="connsiteX8962" fmla="*/ 2656524 w 12191948"/>
                <a:gd name="connsiteY8962" fmla="*/ 885452 h 3134257"/>
                <a:gd name="connsiteX8963" fmla="*/ 2656524 w 12191948"/>
                <a:gd name="connsiteY8963" fmla="*/ 882848 h 3134257"/>
                <a:gd name="connsiteX8964" fmla="*/ 1863215 w 12191948"/>
                <a:gd name="connsiteY8964" fmla="*/ 880246 h 3134257"/>
                <a:gd name="connsiteX8965" fmla="*/ 1871136 w 12191948"/>
                <a:gd name="connsiteY8965" fmla="*/ 880507 h 3134257"/>
                <a:gd name="connsiteX8966" fmla="*/ 1867992 w 12191948"/>
                <a:gd name="connsiteY8966" fmla="*/ 884411 h 3134257"/>
                <a:gd name="connsiteX8967" fmla="*/ 1867992 w 12191948"/>
                <a:gd name="connsiteY8967" fmla="*/ 883889 h 3134257"/>
                <a:gd name="connsiteX8968" fmla="*/ 1863215 w 12191948"/>
                <a:gd name="connsiteY8968" fmla="*/ 880246 h 3134257"/>
                <a:gd name="connsiteX8969" fmla="*/ 2914367 w 12191948"/>
                <a:gd name="connsiteY8969" fmla="*/ 879205 h 3134257"/>
                <a:gd name="connsiteX8970" fmla="*/ 2980885 w 12191948"/>
                <a:gd name="connsiteY8970" fmla="*/ 888575 h 3134257"/>
                <a:gd name="connsiteX8971" fmla="*/ 3066268 w 12191948"/>
                <a:gd name="connsiteY8971" fmla="*/ 908872 h 3134257"/>
                <a:gd name="connsiteX8972" fmla="*/ 2927430 w 12191948"/>
                <a:gd name="connsiteY8972" fmla="*/ 900026 h 3134257"/>
                <a:gd name="connsiteX8973" fmla="*/ 2907353 w 12191948"/>
                <a:gd name="connsiteY8973" fmla="*/ 888052 h 3134257"/>
                <a:gd name="connsiteX8974" fmla="*/ 2173730 w 12191948"/>
                <a:gd name="connsiteY8974" fmla="*/ 878165 h 3134257"/>
                <a:gd name="connsiteX8975" fmla="*/ 2202270 w 12191948"/>
                <a:gd name="connsiteY8975" fmla="*/ 892479 h 3134257"/>
                <a:gd name="connsiteX8976" fmla="*/ 2199127 w 12191948"/>
                <a:gd name="connsiteY8976" fmla="*/ 899766 h 3134257"/>
                <a:gd name="connsiteX8977" fmla="*/ 2186549 w 12191948"/>
                <a:gd name="connsiteY8977" fmla="*/ 899766 h 3134257"/>
                <a:gd name="connsiteX8978" fmla="*/ 2175906 w 12191948"/>
                <a:gd name="connsiteY8978" fmla="*/ 893780 h 3134257"/>
                <a:gd name="connsiteX8979" fmla="*/ 2173730 w 12191948"/>
                <a:gd name="connsiteY8979" fmla="*/ 878684 h 3134257"/>
                <a:gd name="connsiteX8980" fmla="*/ 6535565 w 12191948"/>
                <a:gd name="connsiteY8980" fmla="*/ 875301 h 3134257"/>
                <a:gd name="connsiteX8981" fmla="*/ 6591925 w 12191948"/>
                <a:gd name="connsiteY8981" fmla="*/ 893780 h 3134257"/>
                <a:gd name="connsiteX8982" fmla="*/ 6587570 w 12191948"/>
                <a:gd name="connsiteY8982" fmla="*/ 903148 h 3134257"/>
                <a:gd name="connsiteX8983" fmla="*/ 6567737 w 12191948"/>
                <a:gd name="connsiteY8983" fmla="*/ 900807 h 3134257"/>
                <a:gd name="connsiteX8984" fmla="*/ 6540888 w 12191948"/>
                <a:gd name="connsiteY8984" fmla="*/ 889356 h 3134257"/>
                <a:gd name="connsiteX8985" fmla="*/ 6535565 w 12191948"/>
                <a:gd name="connsiteY8985" fmla="*/ 875824 h 3134257"/>
                <a:gd name="connsiteX8986" fmla="*/ 4327871 w 12191948"/>
                <a:gd name="connsiteY8986" fmla="*/ 874736 h 3134257"/>
                <a:gd name="connsiteX8987" fmla="*/ 4327921 w 12191948"/>
                <a:gd name="connsiteY8987" fmla="*/ 874783 h 3134257"/>
                <a:gd name="connsiteX8988" fmla="*/ 4327195 w 12191948"/>
                <a:gd name="connsiteY8988" fmla="*/ 875560 h 3134257"/>
                <a:gd name="connsiteX8989" fmla="*/ 4328370 w 12191948"/>
                <a:gd name="connsiteY8989" fmla="*/ 874999 h 3134257"/>
                <a:gd name="connsiteX8990" fmla="*/ 1981919 w 12191948"/>
                <a:gd name="connsiteY8990" fmla="*/ 874001 h 3134257"/>
                <a:gd name="connsiteX8991" fmla="*/ 1993770 w 12191948"/>
                <a:gd name="connsiteY8991" fmla="*/ 889875 h 3134257"/>
                <a:gd name="connsiteX8992" fmla="*/ 1986030 w 12191948"/>
                <a:gd name="connsiteY8992" fmla="*/ 896121 h 3134257"/>
                <a:gd name="connsiteX8993" fmla="*/ 1962571 w 12191948"/>
                <a:gd name="connsiteY8993" fmla="*/ 893599 h 3134257"/>
                <a:gd name="connsiteX8994" fmla="*/ 1963777 w 12191948"/>
                <a:gd name="connsiteY8994" fmla="*/ 895602 h 3134257"/>
                <a:gd name="connsiteX8995" fmla="*/ 1961842 w 12191948"/>
                <a:gd name="connsiteY8995" fmla="*/ 893520 h 3134257"/>
                <a:gd name="connsiteX8996" fmla="*/ 1962571 w 12191948"/>
                <a:gd name="connsiteY8996" fmla="*/ 893599 h 3134257"/>
                <a:gd name="connsiteX8997" fmla="*/ 1955311 w 12191948"/>
                <a:gd name="connsiteY8997" fmla="*/ 881548 h 3134257"/>
                <a:gd name="connsiteX8998" fmla="*/ 1981919 w 12191948"/>
                <a:gd name="connsiteY8998" fmla="*/ 874001 h 3134257"/>
                <a:gd name="connsiteX8999" fmla="*/ 2194774 w 12191948"/>
                <a:gd name="connsiteY8999" fmla="*/ 874001 h 3134257"/>
                <a:gd name="connsiteX9000" fmla="*/ 2207834 w 12191948"/>
                <a:gd name="connsiteY9000" fmla="*/ 875824 h 3134257"/>
                <a:gd name="connsiteX9001" fmla="*/ 2205173 w 12191948"/>
                <a:gd name="connsiteY9001" fmla="*/ 879725 h 3134257"/>
                <a:gd name="connsiteX9002" fmla="*/ 2190663 w 12191948"/>
                <a:gd name="connsiteY9002" fmla="*/ 874001 h 3134257"/>
                <a:gd name="connsiteX9003" fmla="*/ 5961100 w 12191948"/>
                <a:gd name="connsiteY9003" fmla="*/ 873742 h 3134257"/>
                <a:gd name="connsiteX9004" fmla="*/ 5964726 w 12191948"/>
                <a:gd name="connsiteY9004" fmla="*/ 875824 h 3134257"/>
                <a:gd name="connsiteX9005" fmla="*/ 5958439 w 12191948"/>
                <a:gd name="connsiteY9005" fmla="*/ 874260 h 3134257"/>
                <a:gd name="connsiteX9006" fmla="*/ 5961100 w 12191948"/>
                <a:gd name="connsiteY9006" fmla="*/ 874260 h 3134257"/>
                <a:gd name="connsiteX9007" fmla="*/ 8176728 w 12191948"/>
                <a:gd name="connsiteY9007" fmla="*/ 872179 h 3134257"/>
                <a:gd name="connsiteX9008" fmla="*/ 8180113 w 12191948"/>
                <a:gd name="connsiteY9008" fmla="*/ 875301 h 3134257"/>
                <a:gd name="connsiteX9009" fmla="*/ 8175760 w 12191948"/>
                <a:gd name="connsiteY9009" fmla="*/ 875301 h 3134257"/>
                <a:gd name="connsiteX9010" fmla="*/ 8172373 w 12191948"/>
                <a:gd name="connsiteY9010" fmla="*/ 872179 h 3134257"/>
                <a:gd name="connsiteX9011" fmla="*/ 6584547 w 12191948"/>
                <a:gd name="connsiteY9011" fmla="*/ 871561 h 3134257"/>
                <a:gd name="connsiteX9012" fmla="*/ 6588779 w 12191948"/>
                <a:gd name="connsiteY9012" fmla="*/ 875824 h 3134257"/>
                <a:gd name="connsiteX9013" fmla="*/ 6578136 w 12191948"/>
                <a:gd name="connsiteY9013" fmla="*/ 872179 h 3134257"/>
                <a:gd name="connsiteX9014" fmla="*/ 6584547 w 12191948"/>
                <a:gd name="connsiteY9014" fmla="*/ 871561 h 3134257"/>
                <a:gd name="connsiteX9015" fmla="*/ 3571318 w 12191948"/>
                <a:gd name="connsiteY9015" fmla="*/ 869056 h 3134257"/>
                <a:gd name="connsiteX9016" fmla="*/ 3572527 w 12191948"/>
                <a:gd name="connsiteY9016" fmla="*/ 872438 h 3134257"/>
                <a:gd name="connsiteX9017" fmla="*/ 3559949 w 12191948"/>
                <a:gd name="connsiteY9017" fmla="*/ 872438 h 3134257"/>
                <a:gd name="connsiteX9018" fmla="*/ 3561158 w 12191948"/>
                <a:gd name="connsiteY9018" fmla="*/ 871397 h 3134257"/>
                <a:gd name="connsiteX9019" fmla="*/ 3559705 w 12191948"/>
                <a:gd name="connsiteY9019" fmla="*/ 869056 h 3134257"/>
                <a:gd name="connsiteX9020" fmla="*/ 3571318 w 12191948"/>
                <a:gd name="connsiteY9020" fmla="*/ 869056 h 3134257"/>
                <a:gd name="connsiteX9021" fmla="*/ 3368138 w 12191948"/>
                <a:gd name="connsiteY9021" fmla="*/ 868795 h 3134257"/>
                <a:gd name="connsiteX9022" fmla="*/ 3510364 w 12191948"/>
                <a:gd name="connsiteY9022" fmla="*/ 884930 h 3134257"/>
                <a:gd name="connsiteX9023" fmla="*/ 3553176 w 12191948"/>
                <a:gd name="connsiteY9023" fmla="*/ 896644 h 3134257"/>
                <a:gd name="connsiteX9024" fmla="*/ 3565513 w 12191948"/>
                <a:gd name="connsiteY9024" fmla="*/ 888575 h 3134257"/>
                <a:gd name="connsiteX9025" fmla="*/ 3619694 w 12191948"/>
                <a:gd name="connsiteY9025" fmla="*/ 896121 h 3134257"/>
                <a:gd name="connsiteX9026" fmla="*/ 3645573 w 12191948"/>
                <a:gd name="connsiteY9026" fmla="*/ 906272 h 3134257"/>
                <a:gd name="connsiteX9027" fmla="*/ 3648720 w 12191948"/>
                <a:gd name="connsiteY9027" fmla="*/ 922146 h 3134257"/>
                <a:gd name="connsiteX9028" fmla="*/ 3618724 w 12191948"/>
                <a:gd name="connsiteY9028" fmla="*/ 932815 h 3134257"/>
                <a:gd name="connsiteX9029" fmla="*/ 3631304 w 12191948"/>
                <a:gd name="connsiteY9029" fmla="*/ 945570 h 3134257"/>
                <a:gd name="connsiteX9030" fmla="*/ 3640736 w 12191948"/>
                <a:gd name="connsiteY9030" fmla="*/ 957021 h 3134257"/>
                <a:gd name="connsiteX9031" fmla="*/ 3650411 w 12191948"/>
                <a:gd name="connsiteY9031" fmla="*/ 969250 h 3134257"/>
                <a:gd name="connsiteX9032" fmla="*/ 3632754 w 12191948"/>
                <a:gd name="connsiteY9032" fmla="*/ 970554 h 3134257"/>
                <a:gd name="connsiteX9033" fmla="*/ 3573009 w 12191948"/>
                <a:gd name="connsiteY9033" fmla="*/ 949213 h 3134257"/>
                <a:gd name="connsiteX9034" fmla="*/ 3540113 w 12191948"/>
                <a:gd name="connsiteY9034" fmla="*/ 938542 h 3134257"/>
                <a:gd name="connsiteX9035" fmla="*/ 3584137 w 12191948"/>
                <a:gd name="connsiteY9035" fmla="*/ 968731 h 3134257"/>
                <a:gd name="connsiteX9036" fmla="*/ 3584137 w 12191948"/>
                <a:gd name="connsiteY9036" fmla="*/ 975496 h 3134257"/>
                <a:gd name="connsiteX9037" fmla="*/ 3522216 w 12191948"/>
                <a:gd name="connsiteY9037" fmla="*/ 965348 h 3134257"/>
                <a:gd name="connsiteX9038" fmla="*/ 3499236 w 12191948"/>
                <a:gd name="connsiteY9038" fmla="*/ 946611 h 3134257"/>
                <a:gd name="connsiteX9039" fmla="*/ 3504556 w 12191948"/>
                <a:gd name="connsiteY9039" fmla="*/ 940884 h 3134257"/>
                <a:gd name="connsiteX9040" fmla="*/ 3503591 w 12191948"/>
                <a:gd name="connsiteY9040" fmla="*/ 939324 h 3134257"/>
                <a:gd name="connsiteX9041" fmla="*/ 3522698 w 12191948"/>
                <a:gd name="connsiteY9041" fmla="*/ 934638 h 3134257"/>
                <a:gd name="connsiteX9042" fmla="*/ 3493431 w 12191948"/>
                <a:gd name="connsiteY9042" fmla="*/ 926311 h 3134257"/>
                <a:gd name="connsiteX9043" fmla="*/ 3512055 w 12191948"/>
                <a:gd name="connsiteY9043" fmla="*/ 906531 h 3134257"/>
                <a:gd name="connsiteX9044" fmla="*/ 3432962 w 12191948"/>
                <a:gd name="connsiteY9044" fmla="*/ 884411 h 3134257"/>
                <a:gd name="connsiteX9045" fmla="*/ 3408774 w 12191948"/>
                <a:gd name="connsiteY9045" fmla="*/ 908354 h 3134257"/>
                <a:gd name="connsiteX9046" fmla="*/ 3345883 w 12191948"/>
                <a:gd name="connsiteY9046" fmla="*/ 883889 h 3134257"/>
                <a:gd name="connsiteX9047" fmla="*/ 2608389 w 12191948"/>
                <a:gd name="connsiteY9047" fmla="*/ 865932 h 3134257"/>
                <a:gd name="connsiteX9048" fmla="*/ 2615405 w 12191948"/>
                <a:gd name="connsiteY9048" fmla="*/ 872438 h 3134257"/>
                <a:gd name="connsiteX9049" fmla="*/ 2608874 w 12191948"/>
                <a:gd name="connsiteY9049" fmla="*/ 878684 h 3134257"/>
                <a:gd name="connsiteX9050" fmla="*/ 2593635 w 12191948"/>
                <a:gd name="connsiteY9050" fmla="*/ 878424 h 3134257"/>
                <a:gd name="connsiteX9051" fmla="*/ 2588312 w 12191948"/>
                <a:gd name="connsiteY9051" fmla="*/ 869315 h 3134257"/>
                <a:gd name="connsiteX9052" fmla="*/ 2595811 w 12191948"/>
                <a:gd name="connsiteY9052" fmla="*/ 865932 h 3134257"/>
                <a:gd name="connsiteX9053" fmla="*/ 2608389 w 12191948"/>
                <a:gd name="connsiteY9053" fmla="*/ 865932 h 3134257"/>
                <a:gd name="connsiteX9054" fmla="*/ 1466953 w 12191948"/>
                <a:gd name="connsiteY9054" fmla="*/ 864891 h 3134257"/>
                <a:gd name="connsiteX9055" fmla="*/ 1477113 w 12191948"/>
                <a:gd name="connsiteY9055" fmla="*/ 867233 h 3134257"/>
                <a:gd name="connsiteX9056" fmla="*/ 1474937 w 12191948"/>
                <a:gd name="connsiteY9056" fmla="*/ 872179 h 3134257"/>
                <a:gd name="connsiteX9057" fmla="*/ 1474937 w 12191948"/>
                <a:gd name="connsiteY9057" fmla="*/ 878684 h 3134257"/>
                <a:gd name="connsiteX9058" fmla="*/ 1450749 w 12191948"/>
                <a:gd name="connsiteY9058" fmla="*/ 882589 h 3134257"/>
                <a:gd name="connsiteX9059" fmla="*/ 1436477 w 12191948"/>
                <a:gd name="connsiteY9059" fmla="*/ 874001 h 3134257"/>
                <a:gd name="connsiteX9060" fmla="*/ 1461874 w 12191948"/>
                <a:gd name="connsiteY9060" fmla="*/ 869836 h 3134257"/>
                <a:gd name="connsiteX9061" fmla="*/ 1469373 w 12191948"/>
                <a:gd name="connsiteY9061" fmla="*/ 871138 h 3134257"/>
                <a:gd name="connsiteX9062" fmla="*/ 4847964 w 12191948"/>
                <a:gd name="connsiteY9062" fmla="*/ 864373 h 3134257"/>
                <a:gd name="connsiteX9063" fmla="*/ 4900210 w 12191948"/>
                <a:gd name="connsiteY9063" fmla="*/ 890397 h 3134257"/>
                <a:gd name="connsiteX9064" fmla="*/ 4900210 w 12191948"/>
                <a:gd name="connsiteY9064" fmla="*/ 893520 h 3134257"/>
                <a:gd name="connsiteX9065" fmla="*/ 4845062 w 12191948"/>
                <a:gd name="connsiteY9065" fmla="*/ 881028 h 3134257"/>
                <a:gd name="connsiteX9066" fmla="*/ 4845062 w 12191948"/>
                <a:gd name="connsiteY9066" fmla="*/ 881287 h 3134257"/>
                <a:gd name="connsiteX9067" fmla="*/ 4847964 w 12191948"/>
                <a:gd name="connsiteY9067" fmla="*/ 864373 h 3134257"/>
                <a:gd name="connsiteX9068" fmla="*/ 3761435 w 12191948"/>
                <a:gd name="connsiteY9068" fmla="*/ 863069 h 3134257"/>
                <a:gd name="connsiteX9069" fmla="*/ 3805215 w 12191948"/>
                <a:gd name="connsiteY9069" fmla="*/ 872960 h 3134257"/>
                <a:gd name="connsiteX9070" fmla="*/ 3842948 w 12191948"/>
                <a:gd name="connsiteY9070" fmla="*/ 877905 h 3134257"/>
                <a:gd name="connsiteX9071" fmla="*/ 3845368 w 12191948"/>
                <a:gd name="connsiteY9071" fmla="*/ 886493 h 3134257"/>
                <a:gd name="connsiteX9072" fmla="*/ 3752486 w 12191948"/>
                <a:gd name="connsiteY9072" fmla="*/ 876865 h 3134257"/>
                <a:gd name="connsiteX9073" fmla="*/ 3753695 w 12191948"/>
                <a:gd name="connsiteY9073" fmla="*/ 875824 h 3134257"/>
                <a:gd name="connsiteX9074" fmla="*/ 3729265 w 12191948"/>
                <a:gd name="connsiteY9074" fmla="*/ 866714 h 3134257"/>
                <a:gd name="connsiteX9075" fmla="*/ 3761435 w 12191948"/>
                <a:gd name="connsiteY9075" fmla="*/ 863069 h 3134257"/>
                <a:gd name="connsiteX9076" fmla="*/ 2518202 w 12191948"/>
                <a:gd name="connsiteY9076" fmla="*/ 861929 h 3134257"/>
                <a:gd name="connsiteX9077" fmla="*/ 2541873 w 12191948"/>
                <a:gd name="connsiteY9077" fmla="*/ 869577 h 3134257"/>
                <a:gd name="connsiteX9078" fmla="*/ 2545744 w 12191948"/>
                <a:gd name="connsiteY9078" fmla="*/ 875824 h 3134257"/>
                <a:gd name="connsiteX9079" fmla="*/ 2501479 w 12191948"/>
                <a:gd name="connsiteY9079" fmla="*/ 871659 h 3134257"/>
                <a:gd name="connsiteX9080" fmla="*/ 2501238 w 12191948"/>
                <a:gd name="connsiteY9080" fmla="*/ 871138 h 3134257"/>
                <a:gd name="connsiteX9081" fmla="*/ 2493497 w 12191948"/>
                <a:gd name="connsiteY9081" fmla="*/ 862809 h 3134257"/>
                <a:gd name="connsiteX9082" fmla="*/ 2518202 w 12191948"/>
                <a:gd name="connsiteY9082" fmla="*/ 861929 h 3134257"/>
                <a:gd name="connsiteX9083" fmla="*/ 1745599 w 12191948"/>
                <a:gd name="connsiteY9083" fmla="*/ 860987 h 3134257"/>
                <a:gd name="connsiteX9084" fmla="*/ 1759145 w 12191948"/>
                <a:gd name="connsiteY9084" fmla="*/ 863069 h 3134257"/>
                <a:gd name="connsiteX9085" fmla="*/ 1773658 w 12191948"/>
                <a:gd name="connsiteY9085" fmla="*/ 866714 h 3134257"/>
                <a:gd name="connsiteX9086" fmla="*/ 1759389 w 12191948"/>
                <a:gd name="connsiteY9086" fmla="*/ 865414 h 3134257"/>
                <a:gd name="connsiteX9087" fmla="*/ 3867863 w 12191948"/>
                <a:gd name="connsiteY9087" fmla="*/ 860468 h 3134257"/>
                <a:gd name="connsiteX9088" fmla="*/ 3888422 w 12191948"/>
                <a:gd name="connsiteY9088" fmla="*/ 861769 h 3134257"/>
                <a:gd name="connsiteX9089" fmla="*/ 3958084 w 12191948"/>
                <a:gd name="connsiteY9089" fmla="*/ 890135 h 3134257"/>
                <a:gd name="connsiteX9090" fmla="*/ 4003316 w 12191948"/>
                <a:gd name="connsiteY9090" fmla="*/ 923968 h 3134257"/>
                <a:gd name="connsiteX9091" fmla="*/ 4065237 w 12191948"/>
                <a:gd name="connsiteY9091" fmla="*/ 959882 h 3134257"/>
                <a:gd name="connsiteX9092" fmla="*/ 4094504 w 12191948"/>
                <a:gd name="connsiteY9092" fmla="*/ 963004 h 3134257"/>
                <a:gd name="connsiteX9093" fmla="*/ 4109744 w 12191948"/>
                <a:gd name="connsiteY9093" fmla="*/ 965868 h 3134257"/>
                <a:gd name="connsiteX9094" fmla="*/ 4158120 w 12191948"/>
                <a:gd name="connsiteY9094" fmla="*/ 994497 h 3134257"/>
                <a:gd name="connsiteX9095" fmla="*/ 4187145 w 12191948"/>
                <a:gd name="connsiteY9095" fmla="*/ 1012713 h 3134257"/>
                <a:gd name="connsiteX9096" fmla="*/ 4144089 w 12191948"/>
                <a:gd name="connsiteY9096" fmla="*/ 1011152 h 3134257"/>
                <a:gd name="connsiteX9097" fmla="*/ 3973808 w 12191948"/>
                <a:gd name="connsiteY9097" fmla="*/ 962485 h 3134257"/>
                <a:gd name="connsiteX9098" fmla="*/ 3960745 w 12191948"/>
                <a:gd name="connsiteY9098" fmla="*/ 925268 h 3134257"/>
                <a:gd name="connsiteX9099" fmla="*/ 3952037 w 12191948"/>
                <a:gd name="connsiteY9099" fmla="*/ 912258 h 3134257"/>
                <a:gd name="connsiteX9100" fmla="*/ 3927849 w 12191948"/>
                <a:gd name="connsiteY9100" fmla="*/ 904189 h 3134257"/>
                <a:gd name="connsiteX9101" fmla="*/ 3893503 w 12191948"/>
                <a:gd name="connsiteY9101" fmla="*/ 914860 h 3134257"/>
                <a:gd name="connsiteX9102" fmla="*/ 3846819 w 12191948"/>
                <a:gd name="connsiteY9102" fmla="*/ 886493 h 3134257"/>
                <a:gd name="connsiteX9103" fmla="*/ 1335128 w 12191948"/>
                <a:gd name="connsiteY9103" fmla="*/ 858126 h 3134257"/>
                <a:gd name="connsiteX9104" fmla="*/ 1347224 w 12191948"/>
                <a:gd name="connsiteY9104" fmla="*/ 862028 h 3134257"/>
                <a:gd name="connsiteX9105" fmla="*/ 1345289 w 12191948"/>
                <a:gd name="connsiteY9105" fmla="*/ 864109 h 3134257"/>
                <a:gd name="connsiteX9106" fmla="*/ 1331743 w 12191948"/>
                <a:gd name="connsiteY9106" fmla="*/ 862291 h 3134257"/>
                <a:gd name="connsiteX9107" fmla="*/ 1640594 w 12191948"/>
                <a:gd name="connsiteY9107" fmla="*/ 857509 h 3134257"/>
                <a:gd name="connsiteX9108" fmla="*/ 1657799 w 12191948"/>
                <a:gd name="connsiteY9108" fmla="*/ 864632 h 3134257"/>
                <a:gd name="connsiteX9109" fmla="*/ 1633611 w 12191948"/>
                <a:gd name="connsiteY9109" fmla="*/ 866714 h 3134257"/>
                <a:gd name="connsiteX9110" fmla="*/ 1627564 w 12191948"/>
                <a:gd name="connsiteY9110" fmla="*/ 860208 h 3134257"/>
                <a:gd name="connsiteX9111" fmla="*/ 1627564 w 12191948"/>
                <a:gd name="connsiteY9111" fmla="*/ 859167 h 3134257"/>
                <a:gd name="connsiteX9112" fmla="*/ 1640594 w 12191948"/>
                <a:gd name="connsiteY9112" fmla="*/ 857509 h 3134257"/>
                <a:gd name="connsiteX9113" fmla="*/ 7037953 w 12191948"/>
                <a:gd name="connsiteY9113" fmla="*/ 857085 h 3134257"/>
                <a:gd name="connsiteX9114" fmla="*/ 7060689 w 12191948"/>
                <a:gd name="connsiteY9114" fmla="*/ 866454 h 3134257"/>
                <a:gd name="connsiteX9115" fmla="*/ 7050772 w 12191948"/>
                <a:gd name="connsiteY9115" fmla="*/ 871397 h 3134257"/>
                <a:gd name="connsiteX9116" fmla="*/ 7015941 w 12191948"/>
                <a:gd name="connsiteY9116" fmla="*/ 860987 h 3134257"/>
                <a:gd name="connsiteX9117" fmla="*/ 7036986 w 12191948"/>
                <a:gd name="connsiteY9117" fmla="*/ 858126 h 3134257"/>
                <a:gd name="connsiteX9118" fmla="*/ 5921914 w 12191948"/>
                <a:gd name="connsiteY9118" fmla="*/ 856823 h 3134257"/>
                <a:gd name="connsiteX9119" fmla="*/ 5924090 w 12191948"/>
                <a:gd name="connsiteY9119" fmla="*/ 859167 h 3134257"/>
                <a:gd name="connsiteX9120" fmla="*/ 5919738 w 12191948"/>
                <a:gd name="connsiteY9120" fmla="*/ 856823 h 3134257"/>
                <a:gd name="connsiteX9121" fmla="*/ 4773778 w 12191948"/>
                <a:gd name="connsiteY9121" fmla="*/ 855728 h 3134257"/>
                <a:gd name="connsiteX9122" fmla="*/ 4791121 w 12191948"/>
                <a:gd name="connsiteY9122" fmla="*/ 858126 h 3134257"/>
                <a:gd name="connsiteX9123" fmla="*/ 4796202 w 12191948"/>
                <a:gd name="connsiteY9123" fmla="*/ 882848 h 3134257"/>
                <a:gd name="connsiteX9124" fmla="*/ 4780354 w 12191948"/>
                <a:gd name="connsiteY9124" fmla="*/ 902579 h 3134257"/>
                <a:gd name="connsiteX9125" fmla="*/ 4834418 w 12191948"/>
                <a:gd name="connsiteY9125" fmla="*/ 901326 h 3134257"/>
                <a:gd name="connsiteX9126" fmla="*/ 4831757 w 12191948"/>
                <a:gd name="connsiteY9126" fmla="*/ 917723 h 3134257"/>
                <a:gd name="connsiteX9127" fmla="*/ 4891502 w 12191948"/>
                <a:gd name="connsiteY9127" fmla="*/ 938021 h 3134257"/>
                <a:gd name="connsiteX9128" fmla="*/ 4902386 w 12191948"/>
                <a:gd name="connsiteY9128" fmla="*/ 933856 h 3134257"/>
                <a:gd name="connsiteX9129" fmla="*/ 4897549 w 12191948"/>
                <a:gd name="connsiteY9129" fmla="*/ 931774 h 3134257"/>
                <a:gd name="connsiteX9130" fmla="*/ 4902145 w 12191948"/>
                <a:gd name="connsiteY9130" fmla="*/ 931774 h 3134257"/>
                <a:gd name="connsiteX9131" fmla="*/ 4896822 w 12191948"/>
                <a:gd name="connsiteY9131" fmla="*/ 921364 h 3134257"/>
                <a:gd name="connsiteX9132" fmla="*/ 4916416 w 12191948"/>
                <a:gd name="connsiteY9132" fmla="*/ 915901 h 3134257"/>
                <a:gd name="connsiteX9133" fmla="*/ 4956812 w 12191948"/>
                <a:gd name="connsiteY9133" fmla="*/ 957280 h 3134257"/>
                <a:gd name="connsiteX9134" fmla="*/ 4950762 w 12191948"/>
                <a:gd name="connsiteY9134" fmla="*/ 976278 h 3134257"/>
                <a:gd name="connsiteX9135" fmla="*/ 4881345 w 12191948"/>
                <a:gd name="connsiteY9135" fmla="*/ 958321 h 3134257"/>
                <a:gd name="connsiteX9136" fmla="*/ 4808781 w 12191948"/>
                <a:gd name="connsiteY9136" fmla="*/ 943488 h 3134257"/>
                <a:gd name="connsiteX9137" fmla="*/ 4791847 w 12191948"/>
                <a:gd name="connsiteY9137" fmla="*/ 923447 h 3134257"/>
                <a:gd name="connsiteX9138" fmla="*/ 4757984 w 12191948"/>
                <a:gd name="connsiteY9138" fmla="*/ 886493 h 3134257"/>
                <a:gd name="connsiteX9139" fmla="*/ 4767177 w 12191948"/>
                <a:gd name="connsiteY9139" fmla="*/ 877383 h 3134257"/>
                <a:gd name="connsiteX9140" fmla="*/ 4747826 w 12191948"/>
                <a:gd name="connsiteY9140" fmla="*/ 863850 h 3134257"/>
                <a:gd name="connsiteX9141" fmla="*/ 4773778 w 12191948"/>
                <a:gd name="connsiteY9141" fmla="*/ 855728 h 3134257"/>
                <a:gd name="connsiteX9142" fmla="*/ 4662682 w 12191948"/>
                <a:gd name="connsiteY9142" fmla="*/ 853181 h 3134257"/>
                <a:gd name="connsiteX9143" fmla="*/ 4744198 w 12191948"/>
                <a:gd name="connsiteY9143" fmla="*/ 864109 h 3134257"/>
                <a:gd name="connsiteX9144" fmla="*/ 4740086 w 12191948"/>
                <a:gd name="connsiteY9144" fmla="*/ 867755 h 3134257"/>
                <a:gd name="connsiteX9145" fmla="*/ 4706223 w 12191948"/>
                <a:gd name="connsiteY9145" fmla="*/ 881287 h 3134257"/>
                <a:gd name="connsiteX9146" fmla="*/ 4680341 w 12191948"/>
                <a:gd name="connsiteY9146" fmla="*/ 875824 h 3134257"/>
                <a:gd name="connsiteX9147" fmla="*/ 4680097 w 12191948"/>
                <a:gd name="connsiteY9147" fmla="*/ 874001 h 3134257"/>
                <a:gd name="connsiteX9148" fmla="*/ 4662682 w 12191948"/>
                <a:gd name="connsiteY9148" fmla="*/ 853181 h 3134257"/>
                <a:gd name="connsiteX9149" fmla="*/ 6188465 w 12191948"/>
                <a:gd name="connsiteY9149" fmla="*/ 852922 h 3134257"/>
                <a:gd name="connsiteX9150" fmla="*/ 6188465 w 12191948"/>
                <a:gd name="connsiteY9150" fmla="*/ 856044 h 3134257"/>
                <a:gd name="connsiteX9151" fmla="*/ 6175646 w 12191948"/>
                <a:gd name="connsiteY9151" fmla="*/ 856044 h 3134257"/>
                <a:gd name="connsiteX9152" fmla="*/ 6175646 w 12191948"/>
                <a:gd name="connsiteY9152" fmla="*/ 855522 h 3134257"/>
                <a:gd name="connsiteX9153" fmla="*/ 6175405 w 12191948"/>
                <a:gd name="connsiteY9153" fmla="*/ 852922 h 3134257"/>
                <a:gd name="connsiteX9154" fmla="*/ 4953424 w 12191948"/>
                <a:gd name="connsiteY9154" fmla="*/ 851099 h 3134257"/>
                <a:gd name="connsiteX9155" fmla="*/ 4969872 w 12191948"/>
                <a:gd name="connsiteY9155" fmla="*/ 875824 h 3134257"/>
                <a:gd name="connsiteX9156" fmla="*/ 4968904 w 12191948"/>
                <a:gd name="connsiteY9156" fmla="*/ 875824 h 3134257"/>
                <a:gd name="connsiteX9157" fmla="*/ 5032035 w 12191948"/>
                <a:gd name="connsiteY9157" fmla="*/ 870618 h 3134257"/>
                <a:gd name="connsiteX9158" fmla="*/ 5014860 w 12191948"/>
                <a:gd name="connsiteY9158" fmla="*/ 907572 h 3134257"/>
                <a:gd name="connsiteX9159" fmla="*/ 5014860 w 12191948"/>
                <a:gd name="connsiteY9159" fmla="*/ 912258 h 3134257"/>
                <a:gd name="connsiteX9160" fmla="*/ 4993818 w 12191948"/>
                <a:gd name="connsiteY9160" fmla="*/ 914599 h 3134257"/>
                <a:gd name="connsiteX9161" fmla="*/ 4949554 w 12191948"/>
                <a:gd name="connsiteY9161" fmla="*/ 895340 h 3134257"/>
                <a:gd name="connsiteX9162" fmla="*/ 4929236 w 12191948"/>
                <a:gd name="connsiteY9162" fmla="*/ 879205 h 3134257"/>
                <a:gd name="connsiteX9163" fmla="*/ 3156007 w 12191948"/>
                <a:gd name="connsiteY9163" fmla="*/ 850318 h 3134257"/>
                <a:gd name="connsiteX9164" fmla="*/ 3174344 w 12191948"/>
                <a:gd name="connsiteY9164" fmla="*/ 860182 h 3134257"/>
                <a:gd name="connsiteX9165" fmla="*/ 3178019 w 12191948"/>
                <a:gd name="connsiteY9165" fmla="*/ 860468 h 3134257"/>
                <a:gd name="connsiteX9166" fmla="*/ 3176810 w 12191948"/>
                <a:gd name="connsiteY9166" fmla="*/ 861509 h 3134257"/>
                <a:gd name="connsiteX9167" fmla="*/ 3174344 w 12191948"/>
                <a:gd name="connsiteY9167" fmla="*/ 860182 h 3134257"/>
                <a:gd name="connsiteX9168" fmla="*/ 3097714 w 12191948"/>
                <a:gd name="connsiteY9168" fmla="*/ 854222 h 3134257"/>
                <a:gd name="connsiteX9169" fmla="*/ 3156007 w 12191948"/>
                <a:gd name="connsiteY9169" fmla="*/ 850318 h 3134257"/>
                <a:gd name="connsiteX9170" fmla="*/ 4971080 w 12191948"/>
                <a:gd name="connsiteY9170" fmla="*/ 848495 h 3134257"/>
                <a:gd name="connsiteX9171" fmla="*/ 4982449 w 12191948"/>
                <a:gd name="connsiteY9171" fmla="*/ 854481 h 3134257"/>
                <a:gd name="connsiteX9172" fmla="*/ 4972048 w 12191948"/>
                <a:gd name="connsiteY9172" fmla="*/ 849798 h 3134257"/>
                <a:gd name="connsiteX9173" fmla="*/ 2038761 w 12191948"/>
                <a:gd name="connsiteY9173" fmla="*/ 845894 h 3134257"/>
                <a:gd name="connsiteX9174" fmla="*/ 2116646 w 12191948"/>
                <a:gd name="connsiteY9174" fmla="*/ 868015 h 3134257"/>
                <a:gd name="connsiteX9175" fmla="*/ 2148574 w 12191948"/>
                <a:gd name="connsiteY9175" fmla="*/ 889094 h 3134257"/>
                <a:gd name="connsiteX9176" fmla="*/ 2148574 w 12191948"/>
                <a:gd name="connsiteY9176" fmla="*/ 905230 h 3134257"/>
                <a:gd name="connsiteX9177" fmla="*/ 2076010 w 12191948"/>
                <a:gd name="connsiteY9177" fmla="*/ 890917 h 3134257"/>
                <a:gd name="connsiteX9178" fmla="*/ 2081548 w 12191948"/>
                <a:gd name="connsiteY9178" fmla="*/ 907302 h 3134257"/>
                <a:gd name="connsiteX9179" fmla="*/ 2081574 w 12191948"/>
                <a:gd name="connsiteY9179" fmla="*/ 907313 h 3134257"/>
                <a:gd name="connsiteX9180" fmla="*/ 2081815 w 12191948"/>
                <a:gd name="connsiteY9180" fmla="*/ 908095 h 3134257"/>
                <a:gd name="connsiteX9181" fmla="*/ 2081548 w 12191948"/>
                <a:gd name="connsiteY9181" fmla="*/ 907302 h 3134257"/>
                <a:gd name="connsiteX9182" fmla="*/ 2041664 w 12191948"/>
                <a:gd name="connsiteY9182" fmla="*/ 891958 h 3134257"/>
                <a:gd name="connsiteX9183" fmla="*/ 2038066 w 12191948"/>
                <a:gd name="connsiteY9183" fmla="*/ 890938 h 3134257"/>
                <a:gd name="connsiteX9184" fmla="*/ 2039758 w 12191948"/>
                <a:gd name="connsiteY9184" fmla="*/ 896123 h 3134257"/>
                <a:gd name="connsiteX9185" fmla="*/ 2029810 w 12191948"/>
                <a:gd name="connsiteY9185" fmla="*/ 896644 h 3134257"/>
                <a:gd name="connsiteX9186" fmla="*/ 2004662 w 12191948"/>
                <a:gd name="connsiteY9186" fmla="*/ 891581 h 3134257"/>
                <a:gd name="connsiteX9187" fmla="*/ 1999093 w 12191948"/>
                <a:gd name="connsiteY9187" fmla="*/ 891958 h 3134257"/>
                <a:gd name="connsiteX9188" fmla="*/ 1996190 w 12191948"/>
                <a:gd name="connsiteY9188" fmla="*/ 889875 h 3134257"/>
                <a:gd name="connsiteX9189" fmla="*/ 2004662 w 12191948"/>
                <a:gd name="connsiteY9189" fmla="*/ 891581 h 3134257"/>
                <a:gd name="connsiteX9190" fmla="*/ 2033461 w 12191948"/>
                <a:gd name="connsiteY9190" fmla="*/ 889633 h 3134257"/>
                <a:gd name="connsiteX9191" fmla="*/ 1987480 w 12191948"/>
                <a:gd name="connsiteY9191" fmla="*/ 876603 h 3134257"/>
                <a:gd name="connsiteX9192" fmla="*/ 1983369 w 12191948"/>
                <a:gd name="connsiteY9192" fmla="*/ 863591 h 3134257"/>
                <a:gd name="connsiteX9193" fmla="*/ 2020379 w 12191948"/>
                <a:gd name="connsiteY9193" fmla="*/ 850577 h 3134257"/>
                <a:gd name="connsiteX9194" fmla="*/ 2038761 w 12191948"/>
                <a:gd name="connsiteY9194" fmla="*/ 845894 h 3134257"/>
                <a:gd name="connsiteX9195" fmla="*/ 3789584 w 12191948"/>
                <a:gd name="connsiteY9195" fmla="*/ 845666 h 3134257"/>
                <a:gd name="connsiteX9196" fmla="*/ 3833999 w 12191948"/>
                <a:gd name="connsiteY9196" fmla="*/ 860208 h 3134257"/>
                <a:gd name="connsiteX9197" fmla="*/ 3766999 w 12191948"/>
                <a:gd name="connsiteY9197" fmla="*/ 851099 h 3134257"/>
                <a:gd name="connsiteX9198" fmla="*/ 3768934 w 12191948"/>
                <a:gd name="connsiteY9198" fmla="*/ 850058 h 3134257"/>
                <a:gd name="connsiteX9199" fmla="*/ 3789584 w 12191948"/>
                <a:gd name="connsiteY9199" fmla="*/ 845666 h 3134257"/>
                <a:gd name="connsiteX9200" fmla="*/ 5096135 w 12191948"/>
                <a:gd name="connsiteY9200" fmla="*/ 845113 h 3134257"/>
                <a:gd name="connsiteX9201" fmla="*/ 5114515 w 12191948"/>
                <a:gd name="connsiteY9201" fmla="*/ 847454 h 3134257"/>
                <a:gd name="connsiteX9202" fmla="*/ 5114515 w 12191948"/>
                <a:gd name="connsiteY9202" fmla="*/ 848495 h 3134257"/>
                <a:gd name="connsiteX9203" fmla="*/ 5115967 w 12191948"/>
                <a:gd name="connsiteY9203" fmla="*/ 853963 h 3134257"/>
                <a:gd name="connsiteX9204" fmla="*/ 5096135 w 12191948"/>
                <a:gd name="connsiteY9204" fmla="*/ 852399 h 3134257"/>
                <a:gd name="connsiteX9205" fmla="*/ 5096135 w 12191948"/>
                <a:gd name="connsiteY9205" fmla="*/ 845113 h 3134257"/>
                <a:gd name="connsiteX9206" fmla="*/ 4886846 w 12191948"/>
                <a:gd name="connsiteY9206" fmla="*/ 843454 h 3134257"/>
                <a:gd name="connsiteX9207" fmla="*/ 4900692 w 12191948"/>
                <a:gd name="connsiteY9207" fmla="*/ 845113 h 3134257"/>
                <a:gd name="connsiteX9208" fmla="*/ 4927783 w 12191948"/>
                <a:gd name="connsiteY9208" fmla="*/ 878165 h 3134257"/>
                <a:gd name="connsiteX9209" fmla="*/ 4892955 w 12191948"/>
                <a:gd name="connsiteY9209" fmla="*/ 870097 h 3134257"/>
                <a:gd name="connsiteX9210" fmla="*/ 4883521 w 12191948"/>
                <a:gd name="connsiteY9210" fmla="*/ 848236 h 3134257"/>
                <a:gd name="connsiteX9211" fmla="*/ 4886846 w 12191948"/>
                <a:gd name="connsiteY9211" fmla="*/ 843454 h 3134257"/>
                <a:gd name="connsiteX9212" fmla="*/ 6050353 w 12191948"/>
                <a:gd name="connsiteY9212" fmla="*/ 843030 h 3134257"/>
                <a:gd name="connsiteX9213" fmla="*/ 6062690 w 12191948"/>
                <a:gd name="connsiteY9213" fmla="*/ 847716 h 3134257"/>
                <a:gd name="connsiteX9214" fmla="*/ 6062690 w 12191948"/>
                <a:gd name="connsiteY9214" fmla="*/ 859428 h 3134257"/>
                <a:gd name="connsiteX9215" fmla="*/ 6014555 w 12191948"/>
                <a:gd name="connsiteY9215" fmla="*/ 854481 h 3134257"/>
                <a:gd name="connsiteX9216" fmla="*/ 4516344 w 12191948"/>
                <a:gd name="connsiteY9216" fmla="*/ 842512 h 3134257"/>
                <a:gd name="connsiteX9217" fmla="*/ 4521426 w 12191948"/>
                <a:gd name="connsiteY9217" fmla="*/ 844071 h 3134257"/>
                <a:gd name="connsiteX9218" fmla="*/ 4522876 w 12191948"/>
                <a:gd name="connsiteY9218" fmla="*/ 844853 h 3134257"/>
                <a:gd name="connsiteX9219" fmla="*/ 4522635 w 12191948"/>
                <a:gd name="connsiteY9219" fmla="*/ 845894 h 3134257"/>
                <a:gd name="connsiteX9220" fmla="*/ 4516344 w 12191948"/>
                <a:gd name="connsiteY9220" fmla="*/ 845894 h 3134257"/>
                <a:gd name="connsiteX9221" fmla="*/ 4516344 w 12191948"/>
                <a:gd name="connsiteY9221" fmla="*/ 842512 h 3134257"/>
                <a:gd name="connsiteX9222" fmla="*/ 6599663 w 12191948"/>
                <a:gd name="connsiteY9222" fmla="*/ 841989 h 3134257"/>
                <a:gd name="connsiteX9223" fmla="*/ 6599230 w 12191948"/>
                <a:gd name="connsiteY9223" fmla="*/ 841989 h 3134257"/>
                <a:gd name="connsiteX9224" fmla="*/ 6599663 w 12191948"/>
                <a:gd name="connsiteY9224" fmla="*/ 842512 h 3134257"/>
                <a:gd name="connsiteX9225" fmla="*/ 6101632 w 12191948"/>
                <a:gd name="connsiteY9225" fmla="*/ 840948 h 3134257"/>
                <a:gd name="connsiteX9226" fmla="*/ 6147291 w 12191948"/>
                <a:gd name="connsiteY9226" fmla="*/ 843158 h 3134257"/>
                <a:gd name="connsiteX9227" fmla="*/ 6150008 w 12191948"/>
                <a:gd name="connsiteY9227" fmla="*/ 841730 h 3134257"/>
                <a:gd name="connsiteX9228" fmla="*/ 6150008 w 12191948"/>
                <a:gd name="connsiteY9228" fmla="*/ 843291 h 3134257"/>
                <a:gd name="connsiteX9229" fmla="*/ 6147291 w 12191948"/>
                <a:gd name="connsiteY9229" fmla="*/ 843158 h 3134257"/>
                <a:gd name="connsiteX9230" fmla="*/ 6135344 w 12191948"/>
                <a:gd name="connsiteY9230" fmla="*/ 849440 h 3134257"/>
                <a:gd name="connsiteX9231" fmla="*/ 6101632 w 12191948"/>
                <a:gd name="connsiteY9231" fmla="*/ 840948 h 3134257"/>
                <a:gd name="connsiteX9232" fmla="*/ 1593457 w 12191948"/>
                <a:gd name="connsiteY9232" fmla="*/ 840167 h 3134257"/>
                <a:gd name="connsiteX9233" fmla="*/ 1593457 w 12191948"/>
                <a:gd name="connsiteY9233" fmla="*/ 843030 h 3134257"/>
                <a:gd name="connsiteX9234" fmla="*/ 1583782 w 12191948"/>
                <a:gd name="connsiteY9234" fmla="*/ 841471 h 3134257"/>
                <a:gd name="connsiteX9235" fmla="*/ 1586684 w 12191948"/>
                <a:gd name="connsiteY9235" fmla="*/ 840167 h 3134257"/>
                <a:gd name="connsiteX9236" fmla="*/ 4571011 w 12191948"/>
                <a:gd name="connsiteY9236" fmla="*/ 840167 h 3134257"/>
                <a:gd name="connsiteX9237" fmla="*/ 4592296 w 12191948"/>
                <a:gd name="connsiteY9237" fmla="*/ 855263 h 3134257"/>
                <a:gd name="connsiteX9238" fmla="*/ 4593746 w 12191948"/>
                <a:gd name="connsiteY9238" fmla="*/ 857344 h 3134257"/>
                <a:gd name="connsiteX9239" fmla="*/ 4585524 w 12191948"/>
                <a:gd name="connsiteY9239" fmla="*/ 867495 h 3134257"/>
                <a:gd name="connsiteX9240" fmla="*/ 4588426 w 12191948"/>
                <a:gd name="connsiteY9240" fmla="*/ 888834 h 3134257"/>
                <a:gd name="connsiteX9241" fmla="*/ 4553110 w 12191948"/>
                <a:gd name="connsiteY9241" fmla="*/ 844332 h 3134257"/>
                <a:gd name="connsiteX9242" fmla="*/ 4571011 w 12191948"/>
                <a:gd name="connsiteY9242" fmla="*/ 840167 h 3134257"/>
                <a:gd name="connsiteX9243" fmla="*/ 6744309 w 12191948"/>
                <a:gd name="connsiteY9243" fmla="*/ 839908 h 3134257"/>
                <a:gd name="connsiteX9244" fmla="*/ 6863555 w 12191948"/>
                <a:gd name="connsiteY9244" fmla="*/ 868015 h 3134257"/>
                <a:gd name="connsiteX9245" fmla="*/ 6857994 w 12191948"/>
                <a:gd name="connsiteY9245" fmla="*/ 871397 h 3134257"/>
                <a:gd name="connsiteX9246" fmla="*/ 6872748 w 12191948"/>
                <a:gd name="connsiteY9246" fmla="*/ 890656 h 3134257"/>
                <a:gd name="connsiteX9247" fmla="*/ 6898145 w 12191948"/>
                <a:gd name="connsiteY9247" fmla="*/ 897685 h 3134257"/>
                <a:gd name="connsiteX9248" fmla="*/ 6898387 w 12191948"/>
                <a:gd name="connsiteY9248" fmla="*/ 897737 h 3134257"/>
                <a:gd name="connsiteX9249" fmla="*/ 6864523 w 12191948"/>
                <a:gd name="connsiteY9249" fmla="*/ 868795 h 3134257"/>
                <a:gd name="connsiteX9250" fmla="*/ 6939022 w 12191948"/>
                <a:gd name="connsiteY9250" fmla="*/ 879205 h 3134257"/>
                <a:gd name="connsiteX9251" fmla="*/ 6936363 w 12191948"/>
                <a:gd name="connsiteY9251" fmla="*/ 892217 h 3134257"/>
                <a:gd name="connsiteX9252" fmla="*/ 6899053 w 12191948"/>
                <a:gd name="connsiteY9252" fmla="*/ 897880 h 3134257"/>
                <a:gd name="connsiteX9253" fmla="*/ 6970709 w 12191948"/>
                <a:gd name="connsiteY9253" fmla="*/ 913299 h 3134257"/>
                <a:gd name="connsiteX9254" fmla="*/ 6998041 w 12191948"/>
                <a:gd name="connsiteY9254" fmla="*/ 922146 h 3134257"/>
                <a:gd name="connsiteX9255" fmla="*/ 6998241 w 12191948"/>
                <a:gd name="connsiteY9255" fmla="*/ 923038 h 3134257"/>
                <a:gd name="connsiteX9256" fmla="*/ 7038195 w 12191948"/>
                <a:gd name="connsiteY9256" fmla="*/ 926832 h 3134257"/>
                <a:gd name="connsiteX9257" fmla="*/ 7049320 w 12191948"/>
                <a:gd name="connsiteY9257" fmla="*/ 923447 h 3134257"/>
                <a:gd name="connsiteX9258" fmla="*/ 6995138 w 12191948"/>
                <a:gd name="connsiteY9258" fmla="*/ 898985 h 3134257"/>
                <a:gd name="connsiteX9259" fmla="*/ 7032872 w 12191948"/>
                <a:gd name="connsiteY9259" fmla="*/ 900285 h 3134257"/>
                <a:gd name="connsiteX9260" fmla="*/ 7034083 w 12191948"/>
                <a:gd name="connsiteY9260" fmla="*/ 900545 h 3134257"/>
                <a:gd name="connsiteX9261" fmla="*/ 6982561 w 12191948"/>
                <a:gd name="connsiteY9261" fmla="*/ 874260 h 3134257"/>
                <a:gd name="connsiteX9262" fmla="*/ 7117531 w 12191948"/>
                <a:gd name="connsiteY9262" fmla="*/ 920323 h 3134257"/>
                <a:gd name="connsiteX9263" fmla="*/ 7107615 w 12191948"/>
                <a:gd name="connsiteY9263" fmla="*/ 934638 h 3134257"/>
                <a:gd name="connsiteX9264" fmla="*/ 7188402 w 12191948"/>
                <a:gd name="connsiteY9264" fmla="*/ 960664 h 3134257"/>
                <a:gd name="connsiteX9265" fmla="*/ 7205335 w 12191948"/>
                <a:gd name="connsiteY9265" fmla="*/ 976019 h 3134257"/>
                <a:gd name="connsiteX9266" fmla="*/ 7144137 w 12191948"/>
                <a:gd name="connsiteY9266" fmla="*/ 970031 h 3134257"/>
                <a:gd name="connsiteX9267" fmla="*/ 7100598 w 12191948"/>
                <a:gd name="connsiteY9267" fmla="*/ 983046 h 3134257"/>
                <a:gd name="connsiteX9268" fmla="*/ 7080039 w 12191948"/>
                <a:gd name="connsiteY9268" fmla="*/ 967431 h 3134257"/>
                <a:gd name="connsiteX9269" fmla="*/ 7022714 w 12191948"/>
                <a:gd name="connsiteY9269" fmla="*/ 967431 h 3134257"/>
                <a:gd name="connsiteX9270" fmla="*/ 7020053 w 12191948"/>
                <a:gd name="connsiteY9270" fmla="*/ 955199 h 3134257"/>
                <a:gd name="connsiteX9271" fmla="*/ 7034566 w 12191948"/>
                <a:gd name="connsiteY9271" fmla="*/ 951034 h 3134257"/>
                <a:gd name="connsiteX9272" fmla="*/ 7045450 w 12191948"/>
                <a:gd name="connsiteY9272" fmla="*/ 948952 h 3134257"/>
                <a:gd name="connsiteX9273" fmla="*/ 7026886 w 12191948"/>
                <a:gd name="connsiteY9273" fmla="*/ 934476 h 3134257"/>
                <a:gd name="connsiteX9274" fmla="*/ 6998325 w 12191948"/>
                <a:gd name="connsiteY9274" fmla="*/ 923413 h 3134257"/>
                <a:gd name="connsiteX9275" fmla="*/ 7000854 w 12191948"/>
                <a:gd name="connsiteY9275" fmla="*/ 934703 h 3134257"/>
                <a:gd name="connsiteX9276" fmla="*/ 6984981 w 12191948"/>
                <a:gd name="connsiteY9276" fmla="*/ 941405 h 3134257"/>
                <a:gd name="connsiteX9277" fmla="*/ 6990060 w 12191948"/>
                <a:gd name="connsiteY9277" fmla="*/ 949734 h 3134257"/>
                <a:gd name="connsiteX9278" fmla="*/ 7020779 w 12191948"/>
                <a:gd name="connsiteY9278" fmla="*/ 954417 h 3134257"/>
                <a:gd name="connsiteX9279" fmla="*/ 6990060 w 12191948"/>
                <a:gd name="connsiteY9279" fmla="*/ 954417 h 3134257"/>
                <a:gd name="connsiteX9280" fmla="*/ 6896210 w 12191948"/>
                <a:gd name="connsiteY9280" fmla="*/ 942966 h 3134257"/>
                <a:gd name="connsiteX9281" fmla="*/ 6782525 w 12191948"/>
                <a:gd name="connsiteY9281" fmla="*/ 896381 h 3134257"/>
                <a:gd name="connsiteX9282" fmla="*/ 6744309 w 12191948"/>
                <a:gd name="connsiteY9282" fmla="*/ 872700 h 3134257"/>
                <a:gd name="connsiteX9283" fmla="*/ 1695955 w 12191948"/>
                <a:gd name="connsiteY9283" fmla="*/ 837826 h 3134257"/>
                <a:gd name="connsiteX9284" fmla="*/ 1712947 w 12191948"/>
                <a:gd name="connsiteY9284" fmla="*/ 839908 h 3134257"/>
                <a:gd name="connsiteX9285" fmla="*/ 1726493 w 12191948"/>
                <a:gd name="connsiteY9285" fmla="*/ 852140 h 3134257"/>
                <a:gd name="connsiteX9286" fmla="*/ 1735201 w 12191948"/>
                <a:gd name="connsiteY9286" fmla="*/ 858385 h 3134257"/>
                <a:gd name="connsiteX9287" fmla="*/ 1683678 w 12191948"/>
                <a:gd name="connsiteY9287" fmla="*/ 855004 h 3134257"/>
                <a:gd name="connsiteX9288" fmla="*/ 1670859 w 12191948"/>
                <a:gd name="connsiteY9288" fmla="*/ 849277 h 3134257"/>
                <a:gd name="connsiteX9289" fmla="*/ 1683437 w 12191948"/>
                <a:gd name="connsiteY9289" fmla="*/ 851358 h 3134257"/>
                <a:gd name="connsiteX9290" fmla="*/ 1686581 w 12191948"/>
                <a:gd name="connsiteY9290" fmla="*/ 842771 h 3134257"/>
                <a:gd name="connsiteX9291" fmla="*/ 1695955 w 12191948"/>
                <a:gd name="connsiteY9291" fmla="*/ 837826 h 3134257"/>
                <a:gd name="connsiteX9292" fmla="*/ 3379505 w 12191948"/>
                <a:gd name="connsiteY9292" fmla="*/ 837567 h 3134257"/>
                <a:gd name="connsiteX9293" fmla="*/ 3388939 w 12191948"/>
                <a:gd name="connsiteY9293" fmla="*/ 846154 h 3134257"/>
                <a:gd name="connsiteX9294" fmla="*/ 3365959 w 12191948"/>
                <a:gd name="connsiteY9294" fmla="*/ 846154 h 3134257"/>
                <a:gd name="connsiteX9295" fmla="*/ 3360398 w 12191948"/>
                <a:gd name="connsiteY9295" fmla="*/ 840689 h 3134257"/>
                <a:gd name="connsiteX9296" fmla="*/ 3361607 w 12191948"/>
                <a:gd name="connsiteY9296" fmla="*/ 839648 h 3134257"/>
                <a:gd name="connsiteX9297" fmla="*/ 3379505 w 12191948"/>
                <a:gd name="connsiteY9297" fmla="*/ 837567 h 3134257"/>
                <a:gd name="connsiteX9298" fmla="*/ 6308197 w 12191948"/>
                <a:gd name="connsiteY9298" fmla="*/ 836785 h 3134257"/>
                <a:gd name="connsiteX9299" fmla="*/ 6332270 w 12191948"/>
                <a:gd name="connsiteY9299" fmla="*/ 844815 h 3134257"/>
                <a:gd name="connsiteX9300" fmla="*/ 6332385 w 12191948"/>
                <a:gd name="connsiteY9300" fmla="*/ 843291 h 3134257"/>
                <a:gd name="connsiteX9301" fmla="*/ 6332385 w 12191948"/>
                <a:gd name="connsiteY9301" fmla="*/ 844853 h 3134257"/>
                <a:gd name="connsiteX9302" fmla="*/ 6332270 w 12191948"/>
                <a:gd name="connsiteY9302" fmla="*/ 844815 h 3134257"/>
                <a:gd name="connsiteX9303" fmla="*/ 6331659 w 12191948"/>
                <a:gd name="connsiteY9303" fmla="*/ 852922 h 3134257"/>
                <a:gd name="connsiteX9304" fmla="*/ 6312793 w 12191948"/>
                <a:gd name="connsiteY9304" fmla="*/ 847195 h 3134257"/>
                <a:gd name="connsiteX9305" fmla="*/ 6308197 w 12191948"/>
                <a:gd name="connsiteY9305" fmla="*/ 836785 h 3134257"/>
                <a:gd name="connsiteX9306" fmla="*/ 4448618 w 12191948"/>
                <a:gd name="connsiteY9306" fmla="*/ 835483 h 3134257"/>
                <a:gd name="connsiteX9307" fmla="*/ 4457326 w 12191948"/>
                <a:gd name="connsiteY9307" fmla="*/ 844332 h 3134257"/>
                <a:gd name="connsiteX9308" fmla="*/ 4494335 w 12191948"/>
                <a:gd name="connsiteY9308" fmla="*/ 870356 h 3134257"/>
                <a:gd name="connsiteX9309" fmla="*/ 4564479 w 12191948"/>
                <a:gd name="connsiteY9309" fmla="*/ 894561 h 3134257"/>
                <a:gd name="connsiteX9310" fmla="*/ 4585765 w 12191948"/>
                <a:gd name="connsiteY9310" fmla="*/ 891176 h 3134257"/>
                <a:gd name="connsiteX9311" fmla="*/ 4565206 w 12191948"/>
                <a:gd name="connsiteY9311" fmla="*/ 896903 h 3134257"/>
                <a:gd name="connsiteX9312" fmla="*/ 4556013 w 12191948"/>
                <a:gd name="connsiteY9312" fmla="*/ 907313 h 3134257"/>
                <a:gd name="connsiteX9313" fmla="*/ 4557465 w 12191948"/>
                <a:gd name="connsiteY9313" fmla="*/ 908095 h 3134257"/>
                <a:gd name="connsiteX9314" fmla="*/ 4634141 w 12191948"/>
                <a:gd name="connsiteY9314" fmla="*/ 950513 h 3134257"/>
                <a:gd name="connsiteX9315" fmla="*/ 4621804 w 12191948"/>
                <a:gd name="connsiteY9315" fmla="*/ 955458 h 3134257"/>
                <a:gd name="connsiteX9316" fmla="*/ 4549240 w 12191948"/>
                <a:gd name="connsiteY9316" fmla="*/ 951294 h 3134257"/>
                <a:gd name="connsiteX9317" fmla="*/ 4489013 w 12191948"/>
                <a:gd name="connsiteY9317" fmla="*/ 939583 h 3134257"/>
                <a:gd name="connsiteX9318" fmla="*/ 4459987 w 12191948"/>
                <a:gd name="connsiteY9318" fmla="*/ 933078 h 3134257"/>
                <a:gd name="connsiteX9319" fmla="*/ 4401694 w 12191948"/>
                <a:gd name="connsiteY9319" fmla="*/ 940625 h 3134257"/>
                <a:gd name="connsiteX9320" fmla="*/ 4347269 w 12191948"/>
                <a:gd name="connsiteY9320" fmla="*/ 921364 h 3134257"/>
                <a:gd name="connsiteX9321" fmla="*/ 4295990 w 12191948"/>
                <a:gd name="connsiteY9321" fmla="*/ 900026 h 3134257"/>
                <a:gd name="connsiteX9322" fmla="*/ 4245197 w 12191948"/>
                <a:gd name="connsiteY9322" fmla="*/ 895080 h 3134257"/>
                <a:gd name="connsiteX9323" fmla="*/ 4221009 w 12191948"/>
                <a:gd name="connsiteY9323" fmla="*/ 878946 h 3134257"/>
                <a:gd name="connsiteX9324" fmla="*/ 4198997 w 12191948"/>
                <a:gd name="connsiteY9324" fmla="*/ 859167 h 3134257"/>
                <a:gd name="connsiteX9325" fmla="*/ 4253422 w 12191948"/>
                <a:gd name="connsiteY9325" fmla="*/ 856304 h 3134257"/>
                <a:gd name="connsiteX9326" fmla="*/ 4325986 w 12191948"/>
                <a:gd name="connsiteY9326" fmla="*/ 873742 h 3134257"/>
                <a:gd name="connsiteX9327" fmla="*/ 4327871 w 12191948"/>
                <a:gd name="connsiteY9327" fmla="*/ 874736 h 3134257"/>
                <a:gd name="connsiteX9328" fmla="*/ 4325018 w 12191948"/>
                <a:gd name="connsiteY9328" fmla="*/ 872081 h 3134257"/>
                <a:gd name="connsiteX9329" fmla="*/ 4331548 w 12191948"/>
                <a:gd name="connsiteY9329" fmla="*/ 873479 h 3134257"/>
                <a:gd name="connsiteX9330" fmla="*/ 4328370 w 12191948"/>
                <a:gd name="connsiteY9330" fmla="*/ 874999 h 3134257"/>
                <a:gd name="connsiteX9331" fmla="*/ 4362993 w 12191948"/>
                <a:gd name="connsiteY9331" fmla="*/ 893258 h 3134257"/>
                <a:gd name="connsiteX9332" fmla="*/ 4377747 w 12191948"/>
                <a:gd name="connsiteY9332" fmla="*/ 878946 h 3134257"/>
                <a:gd name="connsiteX9333" fmla="*/ 4326710 w 12191948"/>
                <a:gd name="connsiteY9333" fmla="*/ 855004 h 3134257"/>
                <a:gd name="connsiteX9334" fmla="*/ 4322840 w 12191948"/>
                <a:gd name="connsiteY9334" fmla="*/ 845634 h 3134257"/>
                <a:gd name="connsiteX9335" fmla="*/ 4339773 w 12191948"/>
                <a:gd name="connsiteY9335" fmla="*/ 845634 h 3134257"/>
                <a:gd name="connsiteX9336" fmla="*/ 4431202 w 12191948"/>
                <a:gd name="connsiteY9336" fmla="*/ 874001 h 3134257"/>
                <a:gd name="connsiteX9337" fmla="*/ 4404112 w 12191948"/>
                <a:gd name="connsiteY9337" fmla="*/ 884411 h 3134257"/>
                <a:gd name="connsiteX9338" fmla="*/ 4455634 w 12191948"/>
                <a:gd name="connsiteY9338" fmla="*/ 897944 h 3134257"/>
                <a:gd name="connsiteX9339" fmla="*/ 4460954 w 12191948"/>
                <a:gd name="connsiteY9339" fmla="*/ 908095 h 3134257"/>
                <a:gd name="connsiteX9340" fmla="*/ 4471356 w 12191948"/>
                <a:gd name="connsiteY9340" fmla="*/ 922405 h 3134257"/>
                <a:gd name="connsiteX9341" fmla="*/ 4491433 w 12191948"/>
                <a:gd name="connsiteY9341" fmla="*/ 919805 h 3134257"/>
                <a:gd name="connsiteX9342" fmla="*/ 4477402 w 12191948"/>
                <a:gd name="connsiteY9342" fmla="*/ 891176 h 3134257"/>
                <a:gd name="connsiteX9343" fmla="*/ 4418383 w 12191948"/>
                <a:gd name="connsiteY9343" fmla="*/ 853181 h 3134257"/>
                <a:gd name="connsiteX9344" fmla="*/ 4425882 w 12191948"/>
                <a:gd name="connsiteY9344" fmla="*/ 840430 h 3134257"/>
                <a:gd name="connsiteX9345" fmla="*/ 4430476 w 12191948"/>
                <a:gd name="connsiteY9345" fmla="*/ 835483 h 3134257"/>
                <a:gd name="connsiteX9346" fmla="*/ 4448618 w 12191948"/>
                <a:gd name="connsiteY9346" fmla="*/ 835483 h 3134257"/>
                <a:gd name="connsiteX9347" fmla="*/ 7316600 w 12191948"/>
                <a:gd name="connsiteY9347" fmla="*/ 835224 h 3134257"/>
                <a:gd name="connsiteX9348" fmla="*/ 7334015 w 12191948"/>
                <a:gd name="connsiteY9348" fmla="*/ 841471 h 3134257"/>
                <a:gd name="connsiteX9349" fmla="*/ 7327484 w 12191948"/>
                <a:gd name="connsiteY9349" fmla="*/ 854742 h 3134257"/>
                <a:gd name="connsiteX9350" fmla="*/ 7303296 w 12191948"/>
                <a:gd name="connsiteY9350" fmla="*/ 847716 h 3134257"/>
                <a:gd name="connsiteX9351" fmla="*/ 7304263 w 12191948"/>
                <a:gd name="connsiteY9351" fmla="*/ 846675 h 3134257"/>
                <a:gd name="connsiteX9352" fmla="*/ 7316600 w 12191948"/>
                <a:gd name="connsiteY9352" fmla="*/ 835224 h 3134257"/>
                <a:gd name="connsiteX9353" fmla="*/ 3292489 w 12191948"/>
                <a:gd name="connsiteY9353" fmla="*/ 835106 h 3134257"/>
                <a:gd name="connsiteX9354" fmla="*/ 3310087 w 12191948"/>
                <a:gd name="connsiteY9354" fmla="*/ 841989 h 3134257"/>
                <a:gd name="connsiteX9355" fmla="*/ 3313472 w 12191948"/>
                <a:gd name="connsiteY9355" fmla="*/ 850058 h 3134257"/>
                <a:gd name="connsiteX9356" fmla="*/ 3272595 w 12191948"/>
                <a:gd name="connsiteY9356" fmla="*/ 847195 h 3134257"/>
                <a:gd name="connsiteX9357" fmla="*/ 3273803 w 12191948"/>
                <a:gd name="connsiteY9357" fmla="*/ 846154 h 3134257"/>
                <a:gd name="connsiteX9358" fmla="*/ 3273803 w 12191948"/>
                <a:gd name="connsiteY9358" fmla="*/ 836265 h 3134257"/>
                <a:gd name="connsiteX9359" fmla="*/ 3292489 w 12191948"/>
                <a:gd name="connsiteY9359" fmla="*/ 835106 h 3134257"/>
                <a:gd name="connsiteX9360" fmla="*/ 4198756 w 12191948"/>
                <a:gd name="connsiteY9360" fmla="*/ 833142 h 3134257"/>
                <a:gd name="connsiteX9361" fmla="*/ 4222703 w 12191948"/>
                <a:gd name="connsiteY9361" fmla="*/ 834443 h 3134257"/>
                <a:gd name="connsiteX9362" fmla="*/ 4230199 w 12191948"/>
                <a:gd name="connsiteY9362" fmla="*/ 842771 h 3134257"/>
                <a:gd name="connsiteX9363" fmla="*/ 4199965 w 12191948"/>
                <a:gd name="connsiteY9363" fmla="*/ 845634 h 3134257"/>
                <a:gd name="connsiteX9364" fmla="*/ 4198029 w 12191948"/>
                <a:gd name="connsiteY9364" fmla="*/ 833921 h 3134257"/>
                <a:gd name="connsiteX9365" fmla="*/ 2326598 w 12191948"/>
                <a:gd name="connsiteY9365" fmla="*/ 832361 h 3134257"/>
                <a:gd name="connsiteX9366" fmla="*/ 2345223 w 12191948"/>
                <a:gd name="connsiteY9366" fmla="*/ 837567 h 3134257"/>
                <a:gd name="connsiteX9367" fmla="*/ 2347158 w 12191948"/>
                <a:gd name="connsiteY9367" fmla="*/ 847454 h 3134257"/>
                <a:gd name="connsiteX9368" fmla="*/ 2318376 w 12191948"/>
                <a:gd name="connsiteY9368" fmla="*/ 837567 h 3134257"/>
                <a:gd name="connsiteX9369" fmla="*/ 2326598 w 12191948"/>
                <a:gd name="connsiteY9369" fmla="*/ 832361 h 3134257"/>
                <a:gd name="connsiteX9370" fmla="*/ 1968011 w 12191948"/>
                <a:gd name="connsiteY9370" fmla="*/ 826928 h 3134257"/>
                <a:gd name="connsiteX9371" fmla="*/ 1986030 w 12191948"/>
                <a:gd name="connsiteY9371" fmla="*/ 832881 h 3134257"/>
                <a:gd name="connsiteX9372" fmla="*/ 1987480 w 12191948"/>
                <a:gd name="connsiteY9372" fmla="*/ 833921 h 3134257"/>
                <a:gd name="connsiteX9373" fmla="*/ 1988450 w 12191948"/>
                <a:gd name="connsiteY9373" fmla="*/ 840689 h 3134257"/>
                <a:gd name="connsiteX9374" fmla="*/ 1960390 w 12191948"/>
                <a:gd name="connsiteY9374" fmla="*/ 834703 h 3134257"/>
                <a:gd name="connsiteX9375" fmla="*/ 1954343 w 12191948"/>
                <a:gd name="connsiteY9375" fmla="*/ 828197 h 3134257"/>
                <a:gd name="connsiteX9376" fmla="*/ 1968011 w 12191948"/>
                <a:gd name="connsiteY9376" fmla="*/ 826928 h 3134257"/>
                <a:gd name="connsiteX9377" fmla="*/ 1485336 w 12191948"/>
                <a:gd name="connsiteY9377" fmla="*/ 826116 h 3134257"/>
                <a:gd name="connsiteX9378" fmla="*/ 1505171 w 12191948"/>
                <a:gd name="connsiteY9378" fmla="*/ 828197 h 3134257"/>
                <a:gd name="connsiteX9379" fmla="*/ 1505171 w 12191948"/>
                <a:gd name="connsiteY9379" fmla="*/ 834443 h 3134257"/>
                <a:gd name="connsiteX9380" fmla="*/ 1485580 w 12191948"/>
                <a:gd name="connsiteY9380" fmla="*/ 831061 h 3134257"/>
                <a:gd name="connsiteX9381" fmla="*/ 1483886 w 12191948"/>
                <a:gd name="connsiteY9381" fmla="*/ 832361 h 3134257"/>
                <a:gd name="connsiteX9382" fmla="*/ 1485336 w 12191948"/>
                <a:gd name="connsiteY9382" fmla="*/ 826116 h 3134257"/>
                <a:gd name="connsiteX9383" fmla="*/ 2404726 w 12191948"/>
                <a:gd name="connsiteY9383" fmla="*/ 825334 h 3134257"/>
                <a:gd name="connsiteX9384" fmla="*/ 2410290 w 12191948"/>
                <a:gd name="connsiteY9384" fmla="*/ 826116 h 3134257"/>
                <a:gd name="connsiteX9385" fmla="*/ 2412223 w 12191948"/>
                <a:gd name="connsiteY9385" fmla="*/ 827938 h 3134257"/>
                <a:gd name="connsiteX9386" fmla="*/ 2406176 w 12191948"/>
                <a:gd name="connsiteY9386" fmla="*/ 827938 h 3134257"/>
                <a:gd name="connsiteX9387" fmla="*/ 3049823 w 12191948"/>
                <a:gd name="connsiteY9387" fmla="*/ 822992 h 3134257"/>
                <a:gd name="connsiteX9388" fmla="*/ 3095053 w 12191948"/>
                <a:gd name="connsiteY9388" fmla="*/ 838348 h 3134257"/>
                <a:gd name="connsiteX9389" fmla="*/ 3095053 w 12191948"/>
                <a:gd name="connsiteY9389" fmla="*/ 852140 h 3134257"/>
                <a:gd name="connsiteX9390" fmla="*/ 3036278 w 12191948"/>
                <a:gd name="connsiteY9390" fmla="*/ 849017 h 3134257"/>
                <a:gd name="connsiteX9391" fmla="*/ 3021280 w 12191948"/>
                <a:gd name="connsiteY9391" fmla="*/ 824293 h 3134257"/>
                <a:gd name="connsiteX9392" fmla="*/ 3049823 w 12191948"/>
                <a:gd name="connsiteY9392" fmla="*/ 822992 h 3134257"/>
                <a:gd name="connsiteX9393" fmla="*/ 1257000 w 12191948"/>
                <a:gd name="connsiteY9393" fmla="*/ 820389 h 3134257"/>
                <a:gd name="connsiteX9394" fmla="*/ 1288205 w 12191948"/>
                <a:gd name="connsiteY9394" fmla="*/ 823252 h 3134257"/>
                <a:gd name="connsiteX9395" fmla="*/ 1295945 w 12191948"/>
                <a:gd name="connsiteY9395" fmla="*/ 838085 h 3134257"/>
                <a:gd name="connsiteX9396" fmla="*/ 1257968 w 12191948"/>
                <a:gd name="connsiteY9396" fmla="*/ 831579 h 3134257"/>
                <a:gd name="connsiteX9397" fmla="*/ 1257000 w 12191948"/>
                <a:gd name="connsiteY9397" fmla="*/ 831061 h 3134257"/>
                <a:gd name="connsiteX9398" fmla="*/ 1257000 w 12191948"/>
                <a:gd name="connsiteY9398" fmla="*/ 820389 h 3134257"/>
                <a:gd name="connsiteX9399" fmla="*/ 6511136 w 12191948"/>
                <a:gd name="connsiteY9399" fmla="*/ 820389 h 3134257"/>
                <a:gd name="connsiteX9400" fmla="*/ 6553224 w 12191948"/>
                <a:gd name="connsiteY9400" fmla="*/ 841989 h 3134257"/>
                <a:gd name="connsiteX9401" fmla="*/ 6599230 w 12191948"/>
                <a:gd name="connsiteY9401" fmla="*/ 841989 h 3134257"/>
                <a:gd name="connsiteX9402" fmla="*/ 6589626 w 12191948"/>
                <a:gd name="connsiteY9402" fmla="*/ 830409 h 3134257"/>
                <a:gd name="connsiteX9403" fmla="*/ 6594101 w 12191948"/>
                <a:gd name="connsiteY9403" fmla="*/ 822211 h 3134257"/>
                <a:gd name="connsiteX9404" fmla="*/ 6728587 w 12191948"/>
                <a:gd name="connsiteY9404" fmla="*/ 877124 h 3134257"/>
                <a:gd name="connsiteX9405" fmla="*/ 6702947 w 12191948"/>
                <a:gd name="connsiteY9405" fmla="*/ 893520 h 3134257"/>
                <a:gd name="connsiteX9406" fmla="*/ 6769464 w 12191948"/>
                <a:gd name="connsiteY9406" fmla="*/ 939843 h 3134257"/>
                <a:gd name="connsiteX9407" fmla="*/ 6842029 w 12191948"/>
                <a:gd name="connsiteY9407" fmla="*/ 954417 h 3134257"/>
                <a:gd name="connsiteX9408" fmla="*/ 6858718 w 12191948"/>
                <a:gd name="connsiteY9408" fmla="*/ 966127 h 3134257"/>
                <a:gd name="connsiteX9409" fmla="*/ 6779140 w 12191948"/>
                <a:gd name="connsiteY9409" fmla="*/ 953897 h 3134257"/>
                <a:gd name="connsiteX9410" fmla="*/ 6758822 w 12191948"/>
                <a:gd name="connsiteY9410" fmla="*/ 967168 h 3134257"/>
                <a:gd name="connsiteX9411" fmla="*/ 6716733 w 12191948"/>
                <a:gd name="connsiteY9411" fmla="*/ 963527 h 3134257"/>
                <a:gd name="connsiteX9412" fmla="*/ 6712380 w 12191948"/>
                <a:gd name="connsiteY9412" fmla="*/ 943225 h 3134257"/>
                <a:gd name="connsiteX9413" fmla="*/ 6691336 w 12191948"/>
                <a:gd name="connsiteY9413" fmla="*/ 917201 h 3134257"/>
                <a:gd name="connsiteX9414" fmla="*/ 6654570 w 12191948"/>
                <a:gd name="connsiteY9414" fmla="*/ 913558 h 3134257"/>
                <a:gd name="connsiteX9415" fmla="*/ 6601357 w 12191948"/>
                <a:gd name="connsiteY9415" fmla="*/ 869577 h 3134257"/>
                <a:gd name="connsiteX9416" fmla="*/ 6585394 w 12191948"/>
                <a:gd name="connsiteY9416" fmla="*/ 859687 h 3134257"/>
                <a:gd name="connsiteX9417" fmla="*/ 6554433 w 12191948"/>
                <a:gd name="connsiteY9417" fmla="*/ 863591 h 3134257"/>
                <a:gd name="connsiteX9418" fmla="*/ 6571363 w 12191948"/>
                <a:gd name="connsiteY9418" fmla="*/ 868015 h 3134257"/>
                <a:gd name="connsiteX9419" fmla="*/ 6554674 w 12191948"/>
                <a:gd name="connsiteY9419" fmla="*/ 866454 h 3134257"/>
                <a:gd name="connsiteX9420" fmla="*/ 6519843 w 12191948"/>
                <a:gd name="connsiteY9420" fmla="*/ 857605 h 3134257"/>
                <a:gd name="connsiteX9421" fmla="*/ 6455746 w 12191948"/>
                <a:gd name="connsiteY9421" fmla="*/ 820389 h 3134257"/>
                <a:gd name="connsiteX9422" fmla="*/ 2735156 w 12191948"/>
                <a:gd name="connsiteY9422" fmla="*/ 820107 h 3134257"/>
                <a:gd name="connsiteX9423" fmla="*/ 2769483 w 12191948"/>
                <a:gd name="connsiteY9423" fmla="*/ 830279 h 3134257"/>
                <a:gd name="connsiteX9424" fmla="*/ 2774320 w 12191948"/>
                <a:gd name="connsiteY9424" fmla="*/ 856304 h 3134257"/>
                <a:gd name="connsiteX9425" fmla="*/ 2904936 w 12191948"/>
                <a:gd name="connsiteY9425" fmla="*/ 885711 h 3134257"/>
                <a:gd name="connsiteX9426" fmla="*/ 2849061 w 12191948"/>
                <a:gd name="connsiteY9426" fmla="*/ 885711 h 3134257"/>
                <a:gd name="connsiteX9427" fmla="*/ 2803828 w 12191948"/>
                <a:gd name="connsiteY9427" fmla="*/ 875824 h 3134257"/>
                <a:gd name="connsiteX9428" fmla="*/ 2785931 w 12191948"/>
                <a:gd name="connsiteY9428" fmla="*/ 882848 h 3134257"/>
                <a:gd name="connsiteX9429" fmla="*/ 2795365 w 12191948"/>
                <a:gd name="connsiteY9429" fmla="*/ 908872 h 3134257"/>
                <a:gd name="connsiteX9430" fmla="*/ 2928398 w 12191948"/>
                <a:gd name="connsiteY9430" fmla="*/ 971854 h 3134257"/>
                <a:gd name="connsiteX9431" fmla="*/ 2944361 w 12191948"/>
                <a:gd name="connsiteY9431" fmla="*/ 980441 h 3134257"/>
                <a:gd name="connsiteX9432" fmla="*/ 2922593 w 12191948"/>
                <a:gd name="connsiteY9432" fmla="*/ 984865 h 3134257"/>
                <a:gd name="connsiteX9433" fmla="*/ 2855833 w 12191948"/>
                <a:gd name="connsiteY9433" fmla="*/ 971854 h 3134257"/>
                <a:gd name="connsiteX9434" fmla="*/ 2856801 w 12191948"/>
                <a:gd name="connsiteY9434" fmla="*/ 973936 h 3134257"/>
                <a:gd name="connsiteX9435" fmla="*/ 2768271 w 12191948"/>
                <a:gd name="connsiteY9435" fmla="*/ 920323 h 3134257"/>
                <a:gd name="connsiteX9436" fmla="*/ 2735619 w 12191948"/>
                <a:gd name="connsiteY9436" fmla="*/ 885970 h 3134257"/>
                <a:gd name="connsiteX9437" fmla="*/ 2716993 w 12191948"/>
                <a:gd name="connsiteY9437" fmla="*/ 853181 h 3134257"/>
                <a:gd name="connsiteX9438" fmla="*/ 2716993 w 12191948"/>
                <a:gd name="connsiteY9438" fmla="*/ 844332 h 3134257"/>
                <a:gd name="connsiteX9439" fmla="*/ 2699577 w 12191948"/>
                <a:gd name="connsiteY9439" fmla="*/ 821430 h 3134257"/>
                <a:gd name="connsiteX9440" fmla="*/ 2735156 w 12191948"/>
                <a:gd name="connsiteY9440" fmla="*/ 820107 h 3134257"/>
                <a:gd name="connsiteX9441" fmla="*/ 2841230 w 12191948"/>
                <a:gd name="connsiteY9441" fmla="*/ 819518 h 3134257"/>
                <a:gd name="connsiteX9442" fmla="*/ 2869864 w 12191948"/>
                <a:gd name="connsiteY9442" fmla="*/ 826116 h 3134257"/>
                <a:gd name="connsiteX9443" fmla="*/ 2909532 w 12191948"/>
                <a:gd name="connsiteY9443" fmla="*/ 856044 h 3134257"/>
                <a:gd name="connsiteX9444" fmla="*/ 2910497 w 12191948"/>
                <a:gd name="connsiteY9444" fmla="*/ 856823 h 3134257"/>
                <a:gd name="connsiteX9445" fmla="*/ 2812054 w 12191948"/>
                <a:gd name="connsiteY9445" fmla="*/ 822211 h 3134257"/>
                <a:gd name="connsiteX9446" fmla="*/ 2841230 w 12191948"/>
                <a:gd name="connsiteY9446" fmla="*/ 819518 h 3134257"/>
                <a:gd name="connsiteX9447" fmla="*/ 1212738 w 12191948"/>
                <a:gd name="connsiteY9447" fmla="*/ 814665 h 3134257"/>
                <a:gd name="connsiteX9448" fmla="*/ 1212738 w 12191948"/>
                <a:gd name="connsiteY9448" fmla="*/ 814924 h 3134257"/>
                <a:gd name="connsiteX9449" fmla="*/ 1212253 w 12191948"/>
                <a:gd name="connsiteY9449" fmla="*/ 817787 h 3134257"/>
                <a:gd name="connsiteX9450" fmla="*/ 1205965 w 12191948"/>
                <a:gd name="connsiteY9450" fmla="*/ 817787 h 3134257"/>
                <a:gd name="connsiteX9451" fmla="*/ 1205965 w 12191948"/>
                <a:gd name="connsiteY9451" fmla="*/ 814665 h 3134257"/>
                <a:gd name="connsiteX9452" fmla="*/ 6505331 w 12191948"/>
                <a:gd name="connsiteY9452" fmla="*/ 814142 h 3134257"/>
                <a:gd name="connsiteX9453" fmla="*/ 6505331 w 12191948"/>
                <a:gd name="connsiteY9453" fmla="*/ 814665 h 3134257"/>
                <a:gd name="connsiteX9454" fmla="*/ 6508718 w 12191948"/>
                <a:gd name="connsiteY9454" fmla="*/ 819087 h 3134257"/>
                <a:gd name="connsiteX9455" fmla="*/ 6500252 w 12191948"/>
                <a:gd name="connsiteY9455" fmla="*/ 814142 h 3134257"/>
                <a:gd name="connsiteX9456" fmla="*/ 2494221 w 12191948"/>
                <a:gd name="connsiteY9456" fmla="*/ 813363 h 3134257"/>
                <a:gd name="connsiteX9457" fmla="*/ 2598231 w 12191948"/>
                <a:gd name="connsiteY9457" fmla="*/ 836265 h 3134257"/>
                <a:gd name="connsiteX9458" fmla="*/ 2500026 w 12191948"/>
                <a:gd name="connsiteY9458" fmla="*/ 836265 h 3134257"/>
                <a:gd name="connsiteX9459" fmla="*/ 2499785 w 12191948"/>
                <a:gd name="connsiteY9459" fmla="*/ 835744 h 3134257"/>
                <a:gd name="connsiteX9460" fmla="*/ 2494221 w 12191948"/>
                <a:gd name="connsiteY9460" fmla="*/ 813363 h 3134257"/>
                <a:gd name="connsiteX9461" fmla="*/ 1968132 w 12191948"/>
                <a:gd name="connsiteY9461" fmla="*/ 812322 h 3134257"/>
                <a:gd name="connsiteX9462" fmla="*/ 1986030 w 12191948"/>
                <a:gd name="connsiteY9462" fmla="*/ 815446 h 3134257"/>
                <a:gd name="connsiteX9463" fmla="*/ 1988450 w 12191948"/>
                <a:gd name="connsiteY9463" fmla="*/ 816487 h 3134257"/>
                <a:gd name="connsiteX9464" fmla="*/ 1976596 w 12191948"/>
                <a:gd name="connsiteY9464" fmla="*/ 819348 h 3134257"/>
                <a:gd name="connsiteX9465" fmla="*/ 1965230 w 12191948"/>
                <a:gd name="connsiteY9465" fmla="*/ 816487 h 3134257"/>
                <a:gd name="connsiteX9466" fmla="*/ 1968132 w 12191948"/>
                <a:gd name="connsiteY9466" fmla="*/ 812322 h 3134257"/>
                <a:gd name="connsiteX9467" fmla="*/ 4819905 w 12191948"/>
                <a:gd name="connsiteY9467" fmla="*/ 811020 h 3134257"/>
                <a:gd name="connsiteX9468" fmla="*/ 4824258 w 12191948"/>
                <a:gd name="connsiteY9468" fmla="*/ 814924 h 3134257"/>
                <a:gd name="connsiteX9469" fmla="*/ 4821599 w 12191948"/>
                <a:gd name="connsiteY9469" fmla="*/ 823773 h 3134257"/>
                <a:gd name="connsiteX9470" fmla="*/ 4802008 w 12191948"/>
                <a:gd name="connsiteY9470" fmla="*/ 817265 h 3134257"/>
                <a:gd name="connsiteX9471" fmla="*/ 4809021 w 12191948"/>
                <a:gd name="connsiteY9471" fmla="*/ 811020 h 3134257"/>
                <a:gd name="connsiteX9472" fmla="*/ 4819905 w 12191948"/>
                <a:gd name="connsiteY9472" fmla="*/ 811020 h 3134257"/>
                <a:gd name="connsiteX9473" fmla="*/ 3630337 w 12191948"/>
                <a:gd name="connsiteY9473" fmla="*/ 809719 h 3134257"/>
                <a:gd name="connsiteX9474" fmla="*/ 3630337 w 12191948"/>
                <a:gd name="connsiteY9474" fmla="*/ 812583 h 3134257"/>
                <a:gd name="connsiteX9475" fmla="*/ 3619935 w 12191948"/>
                <a:gd name="connsiteY9475" fmla="*/ 812322 h 3134257"/>
                <a:gd name="connsiteX9476" fmla="*/ 3619935 w 12191948"/>
                <a:gd name="connsiteY9476" fmla="*/ 809719 h 3134257"/>
                <a:gd name="connsiteX9477" fmla="*/ 3630337 w 12191948"/>
                <a:gd name="connsiteY9477" fmla="*/ 809719 h 3134257"/>
                <a:gd name="connsiteX9478" fmla="*/ 4291880 w 12191948"/>
                <a:gd name="connsiteY9478" fmla="*/ 809719 h 3134257"/>
                <a:gd name="connsiteX9479" fmla="*/ 4375327 w 12191948"/>
                <a:gd name="connsiteY9479" fmla="*/ 818828 h 3134257"/>
                <a:gd name="connsiteX9480" fmla="*/ 4376054 w 12191948"/>
                <a:gd name="connsiteY9480" fmla="*/ 818046 h 3134257"/>
                <a:gd name="connsiteX9481" fmla="*/ 4398792 w 12191948"/>
                <a:gd name="connsiteY9481" fmla="*/ 828716 h 3134257"/>
                <a:gd name="connsiteX9482" fmla="*/ 4339773 w 12191948"/>
                <a:gd name="connsiteY9482" fmla="*/ 833662 h 3134257"/>
                <a:gd name="connsiteX9483" fmla="*/ 4303007 w 12191948"/>
                <a:gd name="connsiteY9483" fmla="*/ 828197 h 3134257"/>
                <a:gd name="connsiteX9484" fmla="*/ 4291880 w 12191948"/>
                <a:gd name="connsiteY9484" fmla="*/ 809719 h 3134257"/>
                <a:gd name="connsiteX9485" fmla="*/ 6730763 w 12191948"/>
                <a:gd name="connsiteY9485" fmla="*/ 809719 h 3134257"/>
                <a:gd name="connsiteX9486" fmla="*/ 6730763 w 12191948"/>
                <a:gd name="connsiteY9486" fmla="*/ 810241 h 3134257"/>
                <a:gd name="connsiteX9487" fmla="*/ 6774543 w 12191948"/>
                <a:gd name="connsiteY9487" fmla="*/ 831320 h 3134257"/>
                <a:gd name="connsiteX9488" fmla="*/ 6695206 w 12191948"/>
                <a:gd name="connsiteY9488" fmla="*/ 818569 h 3134257"/>
                <a:gd name="connsiteX9489" fmla="*/ 6712622 w 12191948"/>
                <a:gd name="connsiteY9489" fmla="*/ 811541 h 3134257"/>
                <a:gd name="connsiteX9490" fmla="*/ 6730763 w 12191948"/>
                <a:gd name="connsiteY9490" fmla="*/ 809719 h 3134257"/>
                <a:gd name="connsiteX9491" fmla="*/ 1102923 w 12191948"/>
                <a:gd name="connsiteY9491" fmla="*/ 806077 h 3134257"/>
                <a:gd name="connsiteX9492" fmla="*/ 1122758 w 12191948"/>
                <a:gd name="connsiteY9492" fmla="*/ 811541 h 3134257"/>
                <a:gd name="connsiteX9493" fmla="*/ 1125661 w 12191948"/>
                <a:gd name="connsiteY9493" fmla="*/ 819087 h 3134257"/>
                <a:gd name="connsiteX9494" fmla="*/ 1087928 w 12191948"/>
                <a:gd name="connsiteY9494" fmla="*/ 815965 h 3134257"/>
                <a:gd name="connsiteX9495" fmla="*/ 1087684 w 12191948"/>
                <a:gd name="connsiteY9495" fmla="*/ 817006 h 3134257"/>
                <a:gd name="connsiteX9496" fmla="*/ 1082122 w 12191948"/>
                <a:gd name="connsiteY9496" fmla="*/ 809200 h 3134257"/>
                <a:gd name="connsiteX9497" fmla="*/ 1102923 w 12191948"/>
                <a:gd name="connsiteY9497" fmla="*/ 806077 h 3134257"/>
                <a:gd name="connsiteX9498" fmla="*/ 2527602 w 12191948"/>
                <a:gd name="connsiteY9498" fmla="*/ 805036 h 3134257"/>
                <a:gd name="connsiteX9499" fmla="*/ 2570414 w 12191948"/>
                <a:gd name="connsiteY9499" fmla="*/ 810760 h 3134257"/>
                <a:gd name="connsiteX9500" fmla="*/ 2526391 w 12191948"/>
                <a:gd name="connsiteY9500" fmla="*/ 805036 h 3134257"/>
                <a:gd name="connsiteX9501" fmla="*/ 6125853 w 12191948"/>
                <a:gd name="connsiteY9501" fmla="*/ 804485 h 3134257"/>
                <a:gd name="connsiteX9502" fmla="*/ 6149767 w 12191948"/>
                <a:gd name="connsiteY9502" fmla="*/ 804514 h 3134257"/>
                <a:gd name="connsiteX9503" fmla="*/ 6162101 w 12191948"/>
                <a:gd name="connsiteY9503" fmla="*/ 809459 h 3134257"/>
                <a:gd name="connsiteX9504" fmla="*/ 6162101 w 12191948"/>
                <a:gd name="connsiteY9504" fmla="*/ 808938 h 3134257"/>
                <a:gd name="connsiteX9505" fmla="*/ 6163554 w 12191948"/>
                <a:gd name="connsiteY9505" fmla="*/ 815446 h 3134257"/>
                <a:gd name="connsiteX9506" fmla="*/ 6103082 w 12191948"/>
                <a:gd name="connsiteY9506" fmla="*/ 812322 h 3134257"/>
                <a:gd name="connsiteX9507" fmla="*/ 6125853 w 12191948"/>
                <a:gd name="connsiteY9507" fmla="*/ 804485 h 3134257"/>
                <a:gd name="connsiteX9508" fmla="*/ 5990608 w 12191948"/>
                <a:gd name="connsiteY9508" fmla="*/ 804255 h 3134257"/>
                <a:gd name="connsiteX9509" fmla="*/ 6009647 w 12191948"/>
                <a:gd name="connsiteY9509" fmla="*/ 807036 h 3134257"/>
                <a:gd name="connsiteX9510" fmla="*/ 6009233 w 12191948"/>
                <a:gd name="connsiteY9510" fmla="*/ 806596 h 3134257"/>
                <a:gd name="connsiteX9511" fmla="*/ 6010200 w 12191948"/>
                <a:gd name="connsiteY9511" fmla="*/ 807118 h 3134257"/>
                <a:gd name="connsiteX9512" fmla="*/ 6009647 w 12191948"/>
                <a:gd name="connsiteY9512" fmla="*/ 807036 h 3134257"/>
                <a:gd name="connsiteX9513" fmla="*/ 6031486 w 12191948"/>
                <a:gd name="connsiteY9513" fmla="*/ 830279 h 3134257"/>
                <a:gd name="connsiteX9514" fmla="*/ 5999799 w 12191948"/>
                <a:gd name="connsiteY9514" fmla="*/ 819348 h 3134257"/>
                <a:gd name="connsiteX9515" fmla="*/ 5990608 w 12191948"/>
                <a:gd name="connsiteY9515" fmla="*/ 804255 h 3134257"/>
                <a:gd name="connsiteX9516" fmla="*/ 3342256 w 12191948"/>
                <a:gd name="connsiteY9516" fmla="*/ 800090 h 3134257"/>
                <a:gd name="connsiteX9517" fmla="*/ 3339354 w 12191948"/>
                <a:gd name="connsiteY9517" fmla="*/ 826375 h 3134257"/>
                <a:gd name="connsiteX9518" fmla="*/ 3324115 w 12191948"/>
                <a:gd name="connsiteY9518" fmla="*/ 832102 h 3134257"/>
                <a:gd name="connsiteX9519" fmla="*/ 3299926 w 12191948"/>
                <a:gd name="connsiteY9519" fmla="*/ 824293 h 3134257"/>
                <a:gd name="connsiteX9520" fmla="*/ 3272353 w 12191948"/>
                <a:gd name="connsiteY9520" fmla="*/ 807118 h 3134257"/>
                <a:gd name="connsiteX9521" fmla="*/ 3303555 w 12191948"/>
                <a:gd name="connsiteY9521" fmla="*/ 803995 h 3134257"/>
                <a:gd name="connsiteX9522" fmla="*/ 3341047 w 12191948"/>
                <a:gd name="connsiteY9522" fmla="*/ 801650 h 3134257"/>
                <a:gd name="connsiteX9523" fmla="*/ 3402001 w 12191948"/>
                <a:gd name="connsiteY9523" fmla="*/ 800090 h 3134257"/>
                <a:gd name="connsiteX9524" fmla="*/ 3461744 w 12191948"/>
                <a:gd name="connsiteY9524" fmla="*/ 812322 h 3134257"/>
                <a:gd name="connsiteX9525" fmla="*/ 3502865 w 12191948"/>
                <a:gd name="connsiteY9525" fmla="*/ 815446 h 3134257"/>
                <a:gd name="connsiteX9526" fmla="*/ 3551241 w 12191948"/>
                <a:gd name="connsiteY9526" fmla="*/ 821169 h 3134257"/>
                <a:gd name="connsiteX9527" fmla="*/ 3717414 w 12191948"/>
                <a:gd name="connsiteY9527" fmla="*/ 843291 h 3134257"/>
                <a:gd name="connsiteX9528" fmla="*/ 3706527 w 12191948"/>
                <a:gd name="connsiteY9528" fmla="*/ 853701 h 3134257"/>
                <a:gd name="connsiteX9529" fmla="*/ 3725152 w 12191948"/>
                <a:gd name="connsiteY9529" fmla="*/ 865932 h 3134257"/>
                <a:gd name="connsiteX9530" fmla="*/ 3692741 w 12191948"/>
                <a:gd name="connsiteY9530" fmla="*/ 865932 h 3134257"/>
                <a:gd name="connsiteX9531" fmla="*/ 3635898 w 12191948"/>
                <a:gd name="connsiteY9531" fmla="*/ 844332 h 3134257"/>
                <a:gd name="connsiteX9532" fmla="*/ 3624773 w 12191948"/>
                <a:gd name="connsiteY9532" fmla="*/ 863069 h 3134257"/>
                <a:gd name="connsiteX9533" fmla="*/ 3552209 w 12191948"/>
                <a:gd name="connsiteY9533" fmla="*/ 848757 h 3134257"/>
                <a:gd name="connsiteX9534" fmla="*/ 3479645 w 12191948"/>
                <a:gd name="connsiteY9534" fmla="*/ 838085 h 3134257"/>
                <a:gd name="connsiteX9535" fmla="*/ 3465132 w 12191948"/>
                <a:gd name="connsiteY9535" fmla="*/ 851881 h 3134257"/>
                <a:gd name="connsiteX9536" fmla="*/ 3440944 w 12191948"/>
                <a:gd name="connsiteY9536" fmla="*/ 851881 h 3134257"/>
                <a:gd name="connsiteX9537" fmla="*/ 3425463 w 12191948"/>
                <a:gd name="connsiteY9537" fmla="*/ 835744 h 3134257"/>
                <a:gd name="connsiteX9538" fmla="*/ 3426190 w 12191948"/>
                <a:gd name="connsiteY9538" fmla="*/ 834703 h 3134257"/>
                <a:gd name="connsiteX9539" fmla="*/ 3435138 w 12191948"/>
                <a:gd name="connsiteY9539" fmla="*/ 827938 h 3134257"/>
                <a:gd name="connsiteX9540" fmla="*/ 3410950 w 12191948"/>
                <a:gd name="connsiteY9540" fmla="*/ 817787 h 3134257"/>
                <a:gd name="connsiteX9541" fmla="*/ 3402001 w 12191948"/>
                <a:gd name="connsiteY9541" fmla="*/ 800090 h 3134257"/>
                <a:gd name="connsiteX9542" fmla="*/ 3736279 w 12191948"/>
                <a:gd name="connsiteY9542" fmla="*/ 799569 h 3134257"/>
                <a:gd name="connsiteX9543" fmla="*/ 3767966 w 12191948"/>
                <a:gd name="connsiteY9543" fmla="*/ 805295 h 3134257"/>
                <a:gd name="connsiteX9544" fmla="*/ 3809811 w 12191948"/>
                <a:gd name="connsiteY9544" fmla="*/ 815446 h 3134257"/>
                <a:gd name="connsiteX9545" fmla="*/ 3845610 w 12191948"/>
                <a:gd name="connsiteY9545" fmla="*/ 828197 h 3134257"/>
                <a:gd name="connsiteX9546" fmla="*/ 3885763 w 12191948"/>
                <a:gd name="connsiteY9546" fmla="*/ 840948 h 3134257"/>
                <a:gd name="connsiteX9547" fmla="*/ 3848997 w 12191948"/>
                <a:gd name="connsiteY9547" fmla="*/ 849798 h 3134257"/>
                <a:gd name="connsiteX9548" fmla="*/ 3792396 w 12191948"/>
                <a:gd name="connsiteY9548" fmla="*/ 838348 h 3134257"/>
                <a:gd name="connsiteX9549" fmla="*/ 3737247 w 12191948"/>
                <a:gd name="connsiteY9549" fmla="*/ 832881 h 3134257"/>
                <a:gd name="connsiteX9550" fmla="*/ 3742811 w 12191948"/>
                <a:gd name="connsiteY9550" fmla="*/ 813624 h 3134257"/>
                <a:gd name="connsiteX9551" fmla="*/ 3744505 w 12191948"/>
                <a:gd name="connsiteY9551" fmla="*/ 812583 h 3134257"/>
                <a:gd name="connsiteX9552" fmla="*/ 3736279 w 12191948"/>
                <a:gd name="connsiteY9552" fmla="*/ 799569 h 3134257"/>
                <a:gd name="connsiteX9553" fmla="*/ 2139381 w 12191948"/>
                <a:gd name="connsiteY9553" fmla="*/ 796967 h 3134257"/>
                <a:gd name="connsiteX9554" fmla="*/ 2178902 w 12191948"/>
                <a:gd name="connsiteY9554" fmla="*/ 821189 h 3134257"/>
                <a:gd name="connsiteX9555" fmla="*/ 2179294 w 12191948"/>
                <a:gd name="connsiteY9555" fmla="*/ 820910 h 3134257"/>
                <a:gd name="connsiteX9556" fmla="*/ 2179294 w 12191948"/>
                <a:gd name="connsiteY9556" fmla="*/ 821430 h 3134257"/>
                <a:gd name="connsiteX9557" fmla="*/ 2178902 w 12191948"/>
                <a:gd name="connsiteY9557" fmla="*/ 821189 h 3134257"/>
                <a:gd name="connsiteX9558" fmla="*/ 2169104 w 12191948"/>
                <a:gd name="connsiteY9558" fmla="*/ 828165 h 3134257"/>
                <a:gd name="connsiteX9559" fmla="*/ 2146398 w 12191948"/>
                <a:gd name="connsiteY9559" fmla="*/ 826634 h 3134257"/>
                <a:gd name="connsiteX9560" fmla="*/ 2120275 w 12191948"/>
                <a:gd name="connsiteY9560" fmla="*/ 807636 h 3134257"/>
                <a:gd name="connsiteX9561" fmla="*/ 2139381 w 12191948"/>
                <a:gd name="connsiteY9561" fmla="*/ 796967 h 3134257"/>
                <a:gd name="connsiteX9562" fmla="*/ 4810956 w 12191948"/>
                <a:gd name="connsiteY9562" fmla="*/ 795926 h 3134257"/>
                <a:gd name="connsiteX9563" fmla="*/ 4819051 w 12191948"/>
                <a:gd name="connsiteY9563" fmla="*/ 801342 h 3134257"/>
                <a:gd name="connsiteX9564" fmla="*/ 4818938 w 12191948"/>
                <a:gd name="connsiteY9564" fmla="*/ 800090 h 3134257"/>
                <a:gd name="connsiteX9565" fmla="*/ 4819905 w 12191948"/>
                <a:gd name="connsiteY9565" fmla="*/ 801912 h 3134257"/>
                <a:gd name="connsiteX9566" fmla="*/ 4819051 w 12191948"/>
                <a:gd name="connsiteY9566" fmla="*/ 801342 h 3134257"/>
                <a:gd name="connsiteX9567" fmla="*/ 4819905 w 12191948"/>
                <a:gd name="connsiteY9567" fmla="*/ 810760 h 3134257"/>
                <a:gd name="connsiteX9568" fmla="*/ 4804425 w 12191948"/>
                <a:gd name="connsiteY9568" fmla="*/ 803473 h 3134257"/>
                <a:gd name="connsiteX9569" fmla="*/ 4804425 w 12191948"/>
                <a:gd name="connsiteY9569" fmla="*/ 795926 h 3134257"/>
                <a:gd name="connsiteX9570" fmla="*/ 4810956 w 12191948"/>
                <a:gd name="connsiteY9570" fmla="*/ 795926 h 3134257"/>
                <a:gd name="connsiteX9571" fmla="*/ 1874280 w 12191948"/>
                <a:gd name="connsiteY9571" fmla="*/ 795405 h 3134257"/>
                <a:gd name="connsiteX9572" fmla="*/ 1905241 w 12191948"/>
                <a:gd name="connsiteY9572" fmla="*/ 803214 h 3134257"/>
                <a:gd name="connsiteX9573" fmla="*/ 1932331 w 12191948"/>
                <a:gd name="connsiteY9573" fmla="*/ 810500 h 3134257"/>
                <a:gd name="connsiteX9574" fmla="*/ 1874280 w 12191948"/>
                <a:gd name="connsiteY9574" fmla="*/ 795405 h 3134257"/>
                <a:gd name="connsiteX9575" fmla="*/ 3044983 w 12191948"/>
                <a:gd name="connsiteY9575" fmla="*/ 793585 h 3134257"/>
                <a:gd name="connsiteX9576" fmla="*/ 3078122 w 12191948"/>
                <a:gd name="connsiteY9576" fmla="*/ 801132 h 3134257"/>
                <a:gd name="connsiteX9577" fmla="*/ 3081025 w 12191948"/>
                <a:gd name="connsiteY9577" fmla="*/ 803732 h 3134257"/>
                <a:gd name="connsiteX9578" fmla="*/ 3078605 w 12191948"/>
                <a:gd name="connsiteY9578" fmla="*/ 806077 h 3134257"/>
                <a:gd name="connsiteX9579" fmla="*/ 3044983 w 12191948"/>
                <a:gd name="connsiteY9579" fmla="*/ 801650 h 3134257"/>
                <a:gd name="connsiteX9580" fmla="*/ 1615954 w 12191948"/>
                <a:gd name="connsiteY9580" fmla="*/ 793322 h 3134257"/>
                <a:gd name="connsiteX9581" fmla="*/ 1642318 w 12191948"/>
                <a:gd name="connsiteY9581" fmla="*/ 809200 h 3134257"/>
                <a:gd name="connsiteX9582" fmla="*/ 1638448 w 12191948"/>
                <a:gd name="connsiteY9582" fmla="*/ 819869 h 3134257"/>
                <a:gd name="connsiteX9583" fmla="*/ 1619339 w 12191948"/>
                <a:gd name="connsiteY9583" fmla="*/ 819869 h 3134257"/>
                <a:gd name="connsiteX9584" fmla="*/ 1619339 w 12191948"/>
                <a:gd name="connsiteY9584" fmla="*/ 818828 h 3134257"/>
                <a:gd name="connsiteX9585" fmla="*/ 1578944 w 12191948"/>
                <a:gd name="connsiteY9585" fmla="*/ 793322 h 3134257"/>
                <a:gd name="connsiteX9586" fmla="*/ 3608325 w 12191948"/>
                <a:gd name="connsiteY9586" fmla="*/ 793322 h 3134257"/>
                <a:gd name="connsiteX9587" fmla="*/ 3605905 w 12191948"/>
                <a:gd name="connsiteY9587" fmla="*/ 798528 h 3134257"/>
                <a:gd name="connsiteX9588" fmla="*/ 3599132 w 12191948"/>
                <a:gd name="connsiteY9588" fmla="*/ 798528 h 3134257"/>
                <a:gd name="connsiteX9589" fmla="*/ 3599132 w 12191948"/>
                <a:gd name="connsiteY9589" fmla="*/ 795405 h 3134257"/>
                <a:gd name="connsiteX9590" fmla="*/ 3606149 w 12191948"/>
                <a:gd name="connsiteY9590" fmla="*/ 795405 h 3134257"/>
                <a:gd name="connsiteX9591" fmla="*/ 4336144 w 12191948"/>
                <a:gd name="connsiteY9591" fmla="*/ 792022 h 3134257"/>
                <a:gd name="connsiteX9592" fmla="*/ 4335418 w 12191948"/>
                <a:gd name="connsiteY9592" fmla="*/ 792804 h 3134257"/>
                <a:gd name="connsiteX9593" fmla="*/ 4335143 w 12191948"/>
                <a:gd name="connsiteY9593" fmla="*/ 792822 h 3134257"/>
                <a:gd name="connsiteX9594" fmla="*/ 4320634 w 12191948"/>
                <a:gd name="connsiteY9594" fmla="*/ 804418 h 3134257"/>
                <a:gd name="connsiteX9595" fmla="*/ 4291155 w 12191948"/>
                <a:gd name="connsiteY9595" fmla="*/ 809200 h 3134257"/>
                <a:gd name="connsiteX9596" fmla="*/ 4277125 w 12191948"/>
                <a:gd name="connsiteY9596" fmla="*/ 796708 h 3134257"/>
                <a:gd name="connsiteX9597" fmla="*/ 4335143 w 12191948"/>
                <a:gd name="connsiteY9597" fmla="*/ 792822 h 3134257"/>
                <a:gd name="connsiteX9598" fmla="*/ 6038451 w 12191948"/>
                <a:gd name="connsiteY9598" fmla="*/ 790510 h 3134257"/>
                <a:gd name="connsiteX9599" fmla="*/ 6066316 w 12191948"/>
                <a:gd name="connsiteY9599" fmla="*/ 793063 h 3134257"/>
                <a:gd name="connsiteX9600" fmla="*/ 6084217 w 12191948"/>
                <a:gd name="connsiteY9600" fmla="*/ 822211 h 3134257"/>
                <a:gd name="connsiteX9601" fmla="*/ 6070431 w 12191948"/>
                <a:gd name="connsiteY9601" fmla="*/ 830020 h 3134257"/>
                <a:gd name="connsiteX9602" fmla="*/ 6044063 w 12191948"/>
                <a:gd name="connsiteY9602" fmla="*/ 813883 h 3134257"/>
                <a:gd name="connsiteX9603" fmla="*/ 6044063 w 12191948"/>
                <a:gd name="connsiteY9603" fmla="*/ 812322 h 3134257"/>
                <a:gd name="connsiteX9604" fmla="*/ 6038451 w 12191948"/>
                <a:gd name="connsiteY9604" fmla="*/ 790510 h 3134257"/>
                <a:gd name="connsiteX9605" fmla="*/ 2725370 w 12191948"/>
                <a:gd name="connsiteY9605" fmla="*/ 789908 h 3134257"/>
                <a:gd name="connsiteX9606" fmla="*/ 2766821 w 12191948"/>
                <a:gd name="connsiteY9606" fmla="*/ 791763 h 3134257"/>
                <a:gd name="connsiteX9607" fmla="*/ 2768030 w 12191948"/>
                <a:gd name="connsiteY9607" fmla="*/ 790722 h 3134257"/>
                <a:gd name="connsiteX9608" fmla="*/ 2771900 w 12191948"/>
                <a:gd name="connsiteY9608" fmla="*/ 811281 h 3134257"/>
                <a:gd name="connsiteX9609" fmla="*/ 2742874 w 12191948"/>
                <a:gd name="connsiteY9609" fmla="*/ 811281 h 3134257"/>
                <a:gd name="connsiteX9610" fmla="*/ 2716028 w 12191948"/>
                <a:gd name="connsiteY9610" fmla="*/ 808938 h 3134257"/>
                <a:gd name="connsiteX9611" fmla="*/ 2725370 w 12191948"/>
                <a:gd name="connsiteY9611" fmla="*/ 789908 h 3134257"/>
                <a:gd name="connsiteX9612" fmla="*/ 3709430 w 12191948"/>
                <a:gd name="connsiteY9612" fmla="*/ 788639 h 3134257"/>
                <a:gd name="connsiteX9613" fmla="*/ 3730715 w 12191948"/>
                <a:gd name="connsiteY9613" fmla="*/ 799049 h 3134257"/>
                <a:gd name="connsiteX9614" fmla="*/ 3702657 w 12191948"/>
                <a:gd name="connsiteY9614" fmla="*/ 805036 h 3134257"/>
                <a:gd name="connsiteX9615" fmla="*/ 3709430 w 12191948"/>
                <a:gd name="connsiteY9615" fmla="*/ 788639 h 3134257"/>
                <a:gd name="connsiteX9616" fmla="*/ 4092328 w 12191948"/>
                <a:gd name="connsiteY9616" fmla="*/ 788639 h 3134257"/>
                <a:gd name="connsiteX9617" fmla="*/ 4094133 w 12191948"/>
                <a:gd name="connsiteY9617" fmla="*/ 789942 h 3134257"/>
                <a:gd name="connsiteX9618" fmla="*/ 4137905 w 12191948"/>
                <a:gd name="connsiteY9618" fmla="*/ 789960 h 3134257"/>
                <a:gd name="connsiteX9619" fmla="*/ 4184725 w 12191948"/>
                <a:gd name="connsiteY9619" fmla="*/ 802432 h 3134257"/>
                <a:gd name="connsiteX9620" fmla="*/ 4174085 w 12191948"/>
                <a:gd name="connsiteY9620" fmla="*/ 823773 h 3134257"/>
                <a:gd name="connsiteX9621" fmla="*/ 4131997 w 12191948"/>
                <a:gd name="connsiteY9621" fmla="*/ 817265 h 3134257"/>
                <a:gd name="connsiteX9622" fmla="*/ 4094133 w 12191948"/>
                <a:gd name="connsiteY9622" fmla="*/ 789942 h 3134257"/>
                <a:gd name="connsiteX9623" fmla="*/ 4089667 w 12191948"/>
                <a:gd name="connsiteY9623" fmla="*/ 789940 h 3134257"/>
                <a:gd name="connsiteX9624" fmla="*/ 6082282 w 12191948"/>
                <a:gd name="connsiteY9624" fmla="*/ 788118 h 3134257"/>
                <a:gd name="connsiteX9625" fmla="*/ 6082162 w 12191948"/>
                <a:gd name="connsiteY9625" fmla="*/ 788144 h 3134257"/>
                <a:gd name="connsiteX9626" fmla="*/ 6089054 w 12191948"/>
                <a:gd name="connsiteY9626" fmla="*/ 789681 h 3134257"/>
                <a:gd name="connsiteX9627" fmla="*/ 6086634 w 12191948"/>
                <a:gd name="connsiteY9627" fmla="*/ 794626 h 3134257"/>
                <a:gd name="connsiteX9628" fmla="*/ 6069463 w 12191948"/>
                <a:gd name="connsiteY9628" fmla="*/ 790981 h 3134257"/>
                <a:gd name="connsiteX9629" fmla="*/ 6082162 w 12191948"/>
                <a:gd name="connsiteY9629" fmla="*/ 788144 h 3134257"/>
                <a:gd name="connsiteX9630" fmla="*/ 6082041 w 12191948"/>
                <a:gd name="connsiteY9630" fmla="*/ 788118 h 3134257"/>
                <a:gd name="connsiteX9631" fmla="*/ 750262 w 12191948"/>
                <a:gd name="connsiteY9631" fmla="*/ 786557 h 3134257"/>
                <a:gd name="connsiteX9632" fmla="*/ 784125 w 12191948"/>
                <a:gd name="connsiteY9632" fmla="*/ 791240 h 3134257"/>
                <a:gd name="connsiteX9633" fmla="*/ 784608 w 12191948"/>
                <a:gd name="connsiteY9633" fmla="*/ 790981 h 3134257"/>
                <a:gd name="connsiteX9634" fmla="*/ 762355 w 12191948"/>
                <a:gd name="connsiteY9634" fmla="*/ 799831 h 3134257"/>
                <a:gd name="connsiteX9635" fmla="*/ 742763 w 12191948"/>
                <a:gd name="connsiteY9635" fmla="*/ 793063 h 3134257"/>
                <a:gd name="connsiteX9636" fmla="*/ 750262 w 12191948"/>
                <a:gd name="connsiteY9636" fmla="*/ 786557 h 3134257"/>
                <a:gd name="connsiteX9637" fmla="*/ 3547371 w 12191948"/>
                <a:gd name="connsiteY9637" fmla="*/ 786036 h 3134257"/>
                <a:gd name="connsiteX9638" fmla="*/ 3583169 w 12191948"/>
                <a:gd name="connsiteY9638" fmla="*/ 807897 h 3134257"/>
                <a:gd name="connsiteX9639" fmla="*/ 3534793 w 12191948"/>
                <a:gd name="connsiteY9639" fmla="*/ 802953 h 3134257"/>
                <a:gd name="connsiteX9640" fmla="*/ 3542775 w 12191948"/>
                <a:gd name="connsiteY9640" fmla="*/ 793322 h 3134257"/>
                <a:gd name="connsiteX9641" fmla="*/ 3547371 w 12191948"/>
                <a:gd name="connsiteY9641" fmla="*/ 786036 h 3134257"/>
                <a:gd name="connsiteX9642" fmla="*/ 4875781 w 12191948"/>
                <a:gd name="connsiteY9642" fmla="*/ 785257 h 3134257"/>
                <a:gd name="connsiteX9643" fmla="*/ 4889326 w 12191948"/>
                <a:gd name="connsiteY9643" fmla="*/ 786557 h 3134257"/>
                <a:gd name="connsiteX9644" fmla="*/ 4885697 w 12191948"/>
                <a:gd name="connsiteY9644" fmla="*/ 791502 h 3134257"/>
                <a:gd name="connsiteX9645" fmla="*/ 4885697 w 12191948"/>
                <a:gd name="connsiteY9645" fmla="*/ 791763 h 3134257"/>
                <a:gd name="connsiteX9646" fmla="*/ 4872634 w 12191948"/>
                <a:gd name="connsiteY9646" fmla="*/ 790200 h 3134257"/>
                <a:gd name="connsiteX9647" fmla="*/ 4875781 w 12191948"/>
                <a:gd name="connsiteY9647" fmla="*/ 785257 h 3134257"/>
                <a:gd name="connsiteX9648" fmla="*/ 2882198 w 12191948"/>
                <a:gd name="connsiteY9648" fmla="*/ 784735 h 3134257"/>
                <a:gd name="connsiteX9649" fmla="*/ 2904210 w 12191948"/>
                <a:gd name="connsiteY9649" fmla="*/ 788118 h 3134257"/>
                <a:gd name="connsiteX9650" fmla="*/ 2904210 w 12191948"/>
                <a:gd name="connsiteY9650" fmla="*/ 800350 h 3134257"/>
                <a:gd name="connsiteX9651" fmla="*/ 2879306 w 12191948"/>
                <a:gd name="connsiteY9651" fmla="*/ 794590 h 3134257"/>
                <a:gd name="connsiteX9652" fmla="*/ 2879295 w 12191948"/>
                <a:gd name="connsiteY9652" fmla="*/ 794626 h 3134257"/>
                <a:gd name="connsiteX9653" fmla="*/ 2878328 w 12191948"/>
                <a:gd name="connsiteY9653" fmla="*/ 794363 h 3134257"/>
                <a:gd name="connsiteX9654" fmla="*/ 2879306 w 12191948"/>
                <a:gd name="connsiteY9654" fmla="*/ 794590 h 3134257"/>
                <a:gd name="connsiteX9655" fmla="*/ 5077508 w 12191948"/>
                <a:gd name="connsiteY9655" fmla="*/ 784475 h 3134257"/>
                <a:gd name="connsiteX9656" fmla="*/ 5085733 w 12191948"/>
                <a:gd name="connsiteY9656" fmla="*/ 789159 h 3134257"/>
                <a:gd name="connsiteX9657" fmla="*/ 5085733 w 12191948"/>
                <a:gd name="connsiteY9657" fmla="*/ 791763 h 3134257"/>
                <a:gd name="connsiteX9658" fmla="*/ 5077508 w 12191948"/>
                <a:gd name="connsiteY9658" fmla="*/ 788639 h 3134257"/>
                <a:gd name="connsiteX9659" fmla="*/ 5077508 w 12191948"/>
                <a:gd name="connsiteY9659" fmla="*/ 784475 h 3134257"/>
                <a:gd name="connsiteX9660" fmla="*/ 6317390 w 12191948"/>
                <a:gd name="connsiteY9660" fmla="*/ 784475 h 3134257"/>
                <a:gd name="connsiteX9661" fmla="*/ 6312311 w 12191948"/>
                <a:gd name="connsiteY9661" fmla="*/ 787598 h 3134257"/>
                <a:gd name="connsiteX9662" fmla="*/ 6312311 w 12191948"/>
                <a:gd name="connsiteY9662" fmla="*/ 784475 h 3134257"/>
                <a:gd name="connsiteX9663" fmla="*/ 6317390 w 12191948"/>
                <a:gd name="connsiteY9663" fmla="*/ 784475 h 3134257"/>
                <a:gd name="connsiteX9664" fmla="*/ 3950343 w 12191948"/>
                <a:gd name="connsiteY9664" fmla="*/ 783435 h 3134257"/>
                <a:gd name="connsiteX9665" fmla="*/ 3951751 w 12191948"/>
                <a:gd name="connsiteY9665" fmla="*/ 785930 h 3134257"/>
                <a:gd name="connsiteX9666" fmla="*/ 3992250 w 12191948"/>
                <a:gd name="connsiteY9666" fmla="*/ 801554 h 3134257"/>
                <a:gd name="connsiteX9667" fmla="*/ 4004284 w 12191948"/>
                <a:gd name="connsiteY9667" fmla="*/ 813883 h 3134257"/>
                <a:gd name="connsiteX9668" fmla="*/ 3967518 w 12191948"/>
                <a:gd name="connsiteY9668" fmla="*/ 813883 h 3134257"/>
                <a:gd name="connsiteX9669" fmla="*/ 3951751 w 12191948"/>
                <a:gd name="connsiteY9669" fmla="*/ 785930 h 3134257"/>
                <a:gd name="connsiteX9670" fmla="*/ 3948652 w 12191948"/>
                <a:gd name="connsiteY9670" fmla="*/ 784735 h 3134257"/>
                <a:gd name="connsiteX9671" fmla="*/ 4640431 w 12191948"/>
                <a:gd name="connsiteY9671" fmla="*/ 783175 h 3134257"/>
                <a:gd name="connsiteX9672" fmla="*/ 4703076 w 12191948"/>
                <a:gd name="connsiteY9672" fmla="*/ 788118 h 3134257"/>
                <a:gd name="connsiteX9673" fmla="*/ 4702594 w 12191948"/>
                <a:gd name="connsiteY9673" fmla="*/ 788899 h 3134257"/>
                <a:gd name="connsiteX9674" fmla="*/ 4720733 w 12191948"/>
                <a:gd name="connsiteY9674" fmla="*/ 802691 h 3134257"/>
                <a:gd name="connsiteX9675" fmla="*/ 4708399 w 12191948"/>
                <a:gd name="connsiteY9675" fmla="*/ 807636 h 3134257"/>
                <a:gd name="connsiteX9676" fmla="*/ 4643575 w 12191948"/>
                <a:gd name="connsiteY9676" fmla="*/ 794104 h 3134257"/>
                <a:gd name="connsiteX9677" fmla="*/ 4634867 w 12191948"/>
                <a:gd name="connsiteY9677" fmla="*/ 785516 h 3134257"/>
                <a:gd name="connsiteX9678" fmla="*/ 4640431 w 12191948"/>
                <a:gd name="connsiteY9678" fmla="*/ 783175 h 3134257"/>
                <a:gd name="connsiteX9679" fmla="*/ 1359928 w 12191948"/>
                <a:gd name="connsiteY9679" fmla="*/ 782518 h 3134257"/>
                <a:gd name="connsiteX9680" fmla="*/ 1387375 w 12191948"/>
                <a:gd name="connsiteY9680" fmla="*/ 787598 h 3134257"/>
                <a:gd name="connsiteX9681" fmla="*/ 1387860 w 12191948"/>
                <a:gd name="connsiteY9681" fmla="*/ 789159 h 3134257"/>
                <a:gd name="connsiteX9682" fmla="*/ 1332226 w 12191948"/>
                <a:gd name="connsiteY9682" fmla="*/ 785516 h 3134257"/>
                <a:gd name="connsiteX9683" fmla="*/ 1359928 w 12191948"/>
                <a:gd name="connsiteY9683" fmla="*/ 782518 h 3134257"/>
                <a:gd name="connsiteX9684" fmla="*/ 2962743 w 12191948"/>
                <a:gd name="connsiteY9684" fmla="*/ 782394 h 3134257"/>
                <a:gd name="connsiteX9685" fmla="*/ 2962743 w 12191948"/>
                <a:gd name="connsiteY9685" fmla="*/ 807118 h 3134257"/>
                <a:gd name="connsiteX9686" fmla="*/ 2994430 w 12191948"/>
                <a:gd name="connsiteY9686" fmla="*/ 817787 h 3134257"/>
                <a:gd name="connsiteX9687" fmla="*/ 2980403 w 12191948"/>
                <a:gd name="connsiteY9687" fmla="*/ 838607 h 3134257"/>
                <a:gd name="connsiteX9688" fmla="*/ 2940734 w 12191948"/>
                <a:gd name="connsiteY9688" fmla="*/ 841471 h 3134257"/>
                <a:gd name="connsiteX9689" fmla="*/ 2909288 w 12191948"/>
                <a:gd name="connsiteY9689" fmla="*/ 830020 h 3134257"/>
                <a:gd name="connsiteX9690" fmla="*/ 2910256 w 12191948"/>
                <a:gd name="connsiteY9690" fmla="*/ 830279 h 3134257"/>
                <a:gd name="connsiteX9691" fmla="*/ 2935897 w 12191948"/>
                <a:gd name="connsiteY9691" fmla="*/ 795667 h 3134257"/>
                <a:gd name="connsiteX9692" fmla="*/ 2962743 w 12191948"/>
                <a:gd name="connsiteY9692" fmla="*/ 782394 h 3134257"/>
                <a:gd name="connsiteX9693" fmla="*/ 4484175 w 12191948"/>
                <a:gd name="connsiteY9693" fmla="*/ 782134 h 3134257"/>
                <a:gd name="connsiteX9694" fmla="*/ 4485795 w 12191948"/>
                <a:gd name="connsiteY9694" fmla="*/ 782926 h 3134257"/>
                <a:gd name="connsiteX9695" fmla="*/ 4491069 w 12191948"/>
                <a:gd name="connsiteY9695" fmla="*/ 783011 h 3134257"/>
                <a:gd name="connsiteX9696" fmla="*/ 4492156 w 12191948"/>
                <a:gd name="connsiteY9696" fmla="*/ 786036 h 3134257"/>
                <a:gd name="connsiteX9697" fmla="*/ 4485795 w 12191948"/>
                <a:gd name="connsiteY9697" fmla="*/ 782926 h 3134257"/>
                <a:gd name="connsiteX9698" fmla="*/ 4484901 w 12191948"/>
                <a:gd name="connsiteY9698" fmla="*/ 782912 h 3134257"/>
                <a:gd name="connsiteX9699" fmla="*/ 3169793 w 12191948"/>
                <a:gd name="connsiteY9699" fmla="*/ 779010 h 3134257"/>
                <a:gd name="connsiteX9700" fmla="*/ 3201480 w 12191948"/>
                <a:gd name="connsiteY9700" fmla="*/ 800350 h 3134257"/>
                <a:gd name="connsiteX9701" fmla="*/ 3240908 w 12191948"/>
                <a:gd name="connsiteY9701" fmla="*/ 818828 h 3134257"/>
                <a:gd name="connsiteX9702" fmla="*/ 3208497 w 12191948"/>
                <a:gd name="connsiteY9702" fmla="*/ 826116 h 3134257"/>
                <a:gd name="connsiteX9703" fmla="*/ 3167135 w 12191948"/>
                <a:gd name="connsiteY9703" fmla="*/ 810241 h 3134257"/>
                <a:gd name="connsiteX9704" fmla="*/ 3165441 w 12191948"/>
                <a:gd name="connsiteY9704" fmla="*/ 810241 h 3134257"/>
                <a:gd name="connsiteX9705" fmla="*/ 3168102 w 12191948"/>
                <a:gd name="connsiteY9705" fmla="*/ 795667 h 3134257"/>
                <a:gd name="connsiteX9706" fmla="*/ 3128675 w 12191948"/>
                <a:gd name="connsiteY9706" fmla="*/ 790722 h 3134257"/>
                <a:gd name="connsiteX9707" fmla="*/ 3132786 w 12191948"/>
                <a:gd name="connsiteY9707" fmla="*/ 779010 h 3134257"/>
                <a:gd name="connsiteX9708" fmla="*/ 6250872 w 12191948"/>
                <a:gd name="connsiteY9708" fmla="*/ 779010 h 3134257"/>
                <a:gd name="connsiteX9709" fmla="*/ 6262000 w 12191948"/>
                <a:gd name="connsiteY9709" fmla="*/ 795405 h 3134257"/>
                <a:gd name="connsiteX9710" fmla="*/ 6282559 w 12191948"/>
                <a:gd name="connsiteY9710" fmla="*/ 797487 h 3134257"/>
                <a:gd name="connsiteX9711" fmla="*/ 6311100 w 12191948"/>
                <a:gd name="connsiteY9711" fmla="*/ 790200 h 3134257"/>
                <a:gd name="connsiteX9712" fmla="*/ 6323921 w 12191948"/>
                <a:gd name="connsiteY9712" fmla="*/ 796446 h 3134257"/>
                <a:gd name="connsiteX9713" fmla="*/ 6353912 w 12191948"/>
                <a:gd name="connsiteY9713" fmla="*/ 796446 h 3134257"/>
                <a:gd name="connsiteX9714" fmla="*/ 6352947 w 12191948"/>
                <a:gd name="connsiteY9714" fmla="*/ 796967 h 3134257"/>
                <a:gd name="connsiteX9715" fmla="*/ 6453569 w 12191948"/>
                <a:gd name="connsiteY9715" fmla="*/ 822211 h 3134257"/>
                <a:gd name="connsiteX9716" fmla="*/ 6447520 w 12191948"/>
                <a:gd name="connsiteY9716" fmla="*/ 832102 h 3134257"/>
                <a:gd name="connsiteX9717" fmla="*/ 6298281 w 12191948"/>
                <a:gd name="connsiteY9717" fmla="*/ 821692 h 3134257"/>
                <a:gd name="connsiteX9718" fmla="*/ 6232248 w 12191948"/>
                <a:gd name="connsiteY9718" fmla="*/ 800090 h 3134257"/>
                <a:gd name="connsiteX9719" fmla="*/ 6221605 w 12191948"/>
                <a:gd name="connsiteY9719" fmla="*/ 784475 h 3134257"/>
                <a:gd name="connsiteX9720" fmla="*/ 6250872 w 12191948"/>
                <a:gd name="connsiteY9720" fmla="*/ 779010 h 3134257"/>
                <a:gd name="connsiteX9721" fmla="*/ 1501542 w 12191948"/>
                <a:gd name="connsiteY9721" fmla="*/ 775367 h 3134257"/>
                <a:gd name="connsiteX9722" fmla="*/ 1511459 w 12191948"/>
                <a:gd name="connsiteY9722" fmla="*/ 781353 h 3134257"/>
                <a:gd name="connsiteX9723" fmla="*/ 1509768 w 12191948"/>
                <a:gd name="connsiteY9723" fmla="*/ 782653 h 3134257"/>
                <a:gd name="connsiteX9724" fmla="*/ 1477839 w 12191948"/>
                <a:gd name="connsiteY9724" fmla="*/ 789159 h 3134257"/>
                <a:gd name="connsiteX9725" fmla="*/ 1489691 w 12191948"/>
                <a:gd name="connsiteY9725" fmla="*/ 775367 h 3134257"/>
                <a:gd name="connsiteX9726" fmla="*/ 1501542 w 12191948"/>
                <a:gd name="connsiteY9726" fmla="*/ 775367 h 3134257"/>
                <a:gd name="connsiteX9727" fmla="*/ 3692741 w 12191948"/>
                <a:gd name="connsiteY9727" fmla="*/ 775367 h 3134257"/>
                <a:gd name="connsiteX9728" fmla="*/ 3692741 w 12191948"/>
                <a:gd name="connsiteY9728" fmla="*/ 778489 h 3134257"/>
                <a:gd name="connsiteX9729" fmla="*/ 3680889 w 12191948"/>
                <a:gd name="connsiteY9729" fmla="*/ 775367 h 3134257"/>
                <a:gd name="connsiteX9730" fmla="*/ 2237101 w 12191948"/>
                <a:gd name="connsiteY9730" fmla="*/ 770161 h 3134257"/>
                <a:gd name="connsiteX9731" fmla="*/ 2287415 w 12191948"/>
                <a:gd name="connsiteY9731" fmla="*/ 814924 h 3134257"/>
                <a:gd name="connsiteX9732" fmla="*/ 2256937 w 12191948"/>
                <a:gd name="connsiteY9732" fmla="*/ 817006 h 3134257"/>
                <a:gd name="connsiteX9733" fmla="*/ 2237101 w 12191948"/>
                <a:gd name="connsiteY9733" fmla="*/ 770161 h 3134257"/>
                <a:gd name="connsiteX9734" fmla="*/ 4917143 w 12191948"/>
                <a:gd name="connsiteY9734" fmla="*/ 770161 h 3134257"/>
                <a:gd name="connsiteX9735" fmla="*/ 4917143 w 12191948"/>
                <a:gd name="connsiteY9735" fmla="*/ 770420 h 3134257"/>
                <a:gd name="connsiteX9736" fmla="*/ 4949795 w 12191948"/>
                <a:gd name="connsiteY9736" fmla="*/ 774065 h 3134257"/>
                <a:gd name="connsiteX9737" fmla="*/ 4944233 w 12191948"/>
                <a:gd name="connsiteY9737" fmla="*/ 793585 h 3134257"/>
                <a:gd name="connsiteX9738" fmla="*/ 4917143 w 12191948"/>
                <a:gd name="connsiteY9738" fmla="*/ 770161 h 3134257"/>
                <a:gd name="connsiteX9739" fmla="*/ 6088569 w 12191948"/>
                <a:gd name="connsiteY9739" fmla="*/ 768338 h 3134257"/>
                <a:gd name="connsiteX9740" fmla="*/ 6088318 w 12191948"/>
                <a:gd name="connsiteY9740" fmla="*/ 768399 h 3134257"/>
                <a:gd name="connsiteX9741" fmla="*/ 6086695 w 12191948"/>
                <a:gd name="connsiteY9741" fmla="*/ 777480 h 3134257"/>
                <a:gd name="connsiteX9742" fmla="*/ 6060029 w 12191948"/>
                <a:gd name="connsiteY9742" fmla="*/ 775106 h 3134257"/>
                <a:gd name="connsiteX9743" fmla="*/ 6088318 w 12191948"/>
                <a:gd name="connsiteY9743" fmla="*/ 768399 h 3134257"/>
                <a:gd name="connsiteX9744" fmla="*/ 6088328 w 12191948"/>
                <a:gd name="connsiteY9744" fmla="*/ 768338 h 3134257"/>
                <a:gd name="connsiteX9745" fmla="*/ 4713237 w 12191948"/>
                <a:gd name="connsiteY9745" fmla="*/ 767820 h 3134257"/>
                <a:gd name="connsiteX9746" fmla="*/ 4743471 w 12191948"/>
                <a:gd name="connsiteY9746" fmla="*/ 769379 h 3134257"/>
                <a:gd name="connsiteX9747" fmla="*/ 4749762 w 12191948"/>
                <a:gd name="connsiteY9747" fmla="*/ 771984 h 3134257"/>
                <a:gd name="connsiteX9748" fmla="*/ 4749762 w 12191948"/>
                <a:gd name="connsiteY9748" fmla="*/ 774847 h 3134257"/>
                <a:gd name="connsiteX9749" fmla="*/ 4723153 w 12191948"/>
                <a:gd name="connsiteY9749" fmla="*/ 776667 h 3134257"/>
                <a:gd name="connsiteX9750" fmla="*/ 4722671 w 12191948"/>
                <a:gd name="connsiteY9750" fmla="*/ 777448 h 3134257"/>
                <a:gd name="connsiteX9751" fmla="*/ 4713237 w 12191948"/>
                <a:gd name="connsiteY9751" fmla="*/ 767820 h 3134257"/>
                <a:gd name="connsiteX9752" fmla="*/ 3075461 w 12191948"/>
                <a:gd name="connsiteY9752" fmla="*/ 766779 h 3134257"/>
                <a:gd name="connsiteX9753" fmla="*/ 3084169 w 12191948"/>
                <a:gd name="connsiteY9753" fmla="*/ 775888 h 3134257"/>
                <a:gd name="connsiteX9754" fmla="*/ 3059981 w 12191948"/>
                <a:gd name="connsiteY9754" fmla="*/ 774585 h 3134257"/>
                <a:gd name="connsiteX9755" fmla="*/ 3059981 w 12191948"/>
                <a:gd name="connsiteY9755" fmla="*/ 774065 h 3134257"/>
                <a:gd name="connsiteX9756" fmla="*/ 3055384 w 12191948"/>
                <a:gd name="connsiteY9756" fmla="*/ 768861 h 3134257"/>
                <a:gd name="connsiteX9757" fmla="*/ 3075461 w 12191948"/>
                <a:gd name="connsiteY9757" fmla="*/ 766779 h 3134257"/>
                <a:gd name="connsiteX9758" fmla="*/ 1426258 w 12191948"/>
                <a:gd name="connsiteY9758" fmla="*/ 759558 h 3134257"/>
                <a:gd name="connsiteX9759" fmla="*/ 1443976 w 12191948"/>
                <a:gd name="connsiteY9759" fmla="*/ 763655 h 3134257"/>
                <a:gd name="connsiteX9760" fmla="*/ 1442765 w 12191948"/>
                <a:gd name="connsiteY9760" fmla="*/ 764957 h 3134257"/>
                <a:gd name="connsiteX9761" fmla="*/ 1447361 w 12191948"/>
                <a:gd name="connsiteY9761" fmla="*/ 774325 h 3134257"/>
                <a:gd name="connsiteX9762" fmla="*/ 1442524 w 12191948"/>
                <a:gd name="connsiteY9762" fmla="*/ 780051 h 3134257"/>
                <a:gd name="connsiteX9763" fmla="*/ 1442524 w 12191948"/>
                <a:gd name="connsiteY9763" fmla="*/ 773284 h 3134257"/>
                <a:gd name="connsiteX9764" fmla="*/ 1416159 w 12191948"/>
                <a:gd name="connsiteY9764" fmla="*/ 763655 h 3134257"/>
                <a:gd name="connsiteX9765" fmla="*/ 1426258 w 12191948"/>
                <a:gd name="connsiteY9765" fmla="*/ 759558 h 3134257"/>
                <a:gd name="connsiteX9766" fmla="*/ 992143 w 12191948"/>
                <a:gd name="connsiteY9766" fmla="*/ 759492 h 3134257"/>
                <a:gd name="connsiteX9767" fmla="*/ 990690 w 12191948"/>
                <a:gd name="connsiteY9767" fmla="*/ 765478 h 3134257"/>
                <a:gd name="connsiteX9768" fmla="*/ 981500 w 12191948"/>
                <a:gd name="connsiteY9768" fmla="*/ 761833 h 3134257"/>
                <a:gd name="connsiteX9769" fmla="*/ 991658 w 12191948"/>
                <a:gd name="connsiteY9769" fmla="*/ 759492 h 3134257"/>
                <a:gd name="connsiteX9770" fmla="*/ 4430720 w 12191948"/>
                <a:gd name="connsiteY9770" fmla="*/ 758969 h 3134257"/>
                <a:gd name="connsiteX9771" fmla="*/ 4483207 w 12191948"/>
                <a:gd name="connsiteY9771" fmla="*/ 782134 h 3134257"/>
                <a:gd name="connsiteX9772" fmla="*/ 4489739 w 12191948"/>
                <a:gd name="connsiteY9772" fmla="*/ 791502 h 3134257"/>
                <a:gd name="connsiteX9773" fmla="*/ 4576331 w 12191948"/>
                <a:gd name="connsiteY9773" fmla="*/ 795667 h 3134257"/>
                <a:gd name="connsiteX9774" fmla="*/ 4575848 w 12191948"/>
                <a:gd name="connsiteY9774" fmla="*/ 796446 h 3134257"/>
                <a:gd name="connsiteX9775" fmla="*/ 4671148 w 12191948"/>
                <a:gd name="connsiteY9775" fmla="*/ 816746 h 3134257"/>
                <a:gd name="connsiteX9776" fmla="*/ 4644058 w 12191948"/>
                <a:gd name="connsiteY9776" fmla="*/ 825334 h 3134257"/>
                <a:gd name="connsiteX9777" fmla="*/ 4577058 w 12191948"/>
                <a:gd name="connsiteY9777" fmla="*/ 812583 h 3134257"/>
                <a:gd name="connsiteX9778" fmla="*/ 4490707 w 12191948"/>
                <a:gd name="connsiteY9778" fmla="*/ 811020 h 3134257"/>
                <a:gd name="connsiteX9779" fmla="*/ 4459019 w 12191948"/>
                <a:gd name="connsiteY9779" fmla="*/ 790461 h 3134257"/>
                <a:gd name="connsiteX9780" fmla="*/ 4389116 w 12191948"/>
                <a:gd name="connsiteY9780" fmla="*/ 777188 h 3134257"/>
                <a:gd name="connsiteX9781" fmla="*/ 4430720 w 12191948"/>
                <a:gd name="connsiteY9781" fmla="*/ 758969 h 3134257"/>
                <a:gd name="connsiteX9782" fmla="*/ 3120450 w 12191948"/>
                <a:gd name="connsiteY9782" fmla="*/ 756369 h 3134257"/>
                <a:gd name="connsiteX9783" fmla="*/ 3123111 w 12191948"/>
                <a:gd name="connsiteY9783" fmla="*/ 758710 h 3134257"/>
                <a:gd name="connsiteX9784" fmla="*/ 3117791 w 12191948"/>
                <a:gd name="connsiteY9784" fmla="*/ 756369 h 3134257"/>
                <a:gd name="connsiteX9785" fmla="*/ 2444736 w 12191948"/>
                <a:gd name="connsiteY9785" fmla="*/ 755412 h 3134257"/>
                <a:gd name="connsiteX9786" fmla="*/ 2467857 w 12191948"/>
                <a:gd name="connsiteY9786" fmla="*/ 762614 h 3134257"/>
                <a:gd name="connsiteX9787" fmla="*/ 2474147 w 12191948"/>
                <a:gd name="connsiteY9787" fmla="*/ 788639 h 3134257"/>
                <a:gd name="connsiteX9788" fmla="*/ 2522523 w 12191948"/>
                <a:gd name="connsiteY9788" fmla="*/ 802432 h 3134257"/>
                <a:gd name="connsiteX9789" fmla="*/ 2492527 w 12191948"/>
                <a:gd name="connsiteY9789" fmla="*/ 811020 h 3134257"/>
                <a:gd name="connsiteX9790" fmla="*/ 2452861 w 12191948"/>
                <a:gd name="connsiteY9790" fmla="*/ 805295 h 3134257"/>
                <a:gd name="connsiteX9791" fmla="*/ 2459875 w 12191948"/>
                <a:gd name="connsiteY9791" fmla="*/ 814924 h 3134257"/>
                <a:gd name="connsiteX9792" fmla="*/ 2458181 w 12191948"/>
                <a:gd name="connsiteY9792" fmla="*/ 825334 h 3134257"/>
                <a:gd name="connsiteX9793" fmla="*/ 2458666 w 12191948"/>
                <a:gd name="connsiteY9793" fmla="*/ 827416 h 3134257"/>
                <a:gd name="connsiteX9794" fmla="*/ 2442701 w 12191948"/>
                <a:gd name="connsiteY9794" fmla="*/ 822992 h 3134257"/>
                <a:gd name="connsiteX9795" fmla="*/ 2397954 w 12191948"/>
                <a:gd name="connsiteY9795" fmla="*/ 793845 h 3134257"/>
                <a:gd name="connsiteX9796" fmla="*/ 2430606 w 12191948"/>
                <a:gd name="connsiteY9796" fmla="*/ 782394 h 3134257"/>
                <a:gd name="connsiteX9797" fmla="*/ 2420689 w 12191948"/>
                <a:gd name="connsiteY9797" fmla="*/ 756369 h 3134257"/>
                <a:gd name="connsiteX9798" fmla="*/ 2444736 w 12191948"/>
                <a:gd name="connsiteY9798" fmla="*/ 755412 h 3134257"/>
                <a:gd name="connsiteX9799" fmla="*/ 6081555 w 12191948"/>
                <a:gd name="connsiteY9799" fmla="*/ 752986 h 3134257"/>
                <a:gd name="connsiteX9800" fmla="*/ 6113794 w 12191948"/>
                <a:gd name="connsiteY9800" fmla="*/ 762044 h 3134257"/>
                <a:gd name="connsiteX9801" fmla="*/ 6113966 w 12191948"/>
                <a:gd name="connsiteY9801" fmla="*/ 761573 h 3134257"/>
                <a:gd name="connsiteX9802" fmla="*/ 6113966 w 12191948"/>
                <a:gd name="connsiteY9802" fmla="*/ 762093 h 3134257"/>
                <a:gd name="connsiteX9803" fmla="*/ 6113794 w 12191948"/>
                <a:gd name="connsiteY9803" fmla="*/ 762044 h 3134257"/>
                <a:gd name="connsiteX9804" fmla="*/ 6111549 w 12191948"/>
                <a:gd name="connsiteY9804" fmla="*/ 768177 h 3134257"/>
                <a:gd name="connsiteX9805" fmla="*/ 6094618 w 12191948"/>
                <a:gd name="connsiteY9805" fmla="*/ 767560 h 3134257"/>
                <a:gd name="connsiteX9806" fmla="*/ 6090022 w 12191948"/>
                <a:gd name="connsiteY9806" fmla="*/ 767560 h 3134257"/>
                <a:gd name="connsiteX9807" fmla="*/ 6086152 w 12191948"/>
                <a:gd name="connsiteY9807" fmla="*/ 764696 h 3134257"/>
                <a:gd name="connsiteX9808" fmla="*/ 6081555 w 12191948"/>
                <a:gd name="connsiteY9808" fmla="*/ 752986 h 3134257"/>
                <a:gd name="connsiteX9809" fmla="*/ 4561336 w 12191948"/>
                <a:gd name="connsiteY9809" fmla="*/ 752724 h 3134257"/>
                <a:gd name="connsiteX9810" fmla="*/ 4560851 w 12191948"/>
                <a:gd name="connsiteY9810" fmla="*/ 753506 h 3134257"/>
                <a:gd name="connsiteX9811" fmla="*/ 4576816 w 12191948"/>
                <a:gd name="connsiteY9811" fmla="*/ 782394 h 3134257"/>
                <a:gd name="connsiteX9812" fmla="*/ 4512959 w 12191948"/>
                <a:gd name="connsiteY9812" fmla="*/ 761833 h 3134257"/>
                <a:gd name="connsiteX9813" fmla="*/ 1182745 w 12191948"/>
                <a:gd name="connsiteY9813" fmla="*/ 752465 h 3134257"/>
                <a:gd name="connsiteX9814" fmla="*/ 1252407 w 12191948"/>
                <a:gd name="connsiteY9814" fmla="*/ 775626 h 3134257"/>
                <a:gd name="connsiteX9815" fmla="*/ 1252648 w 12191948"/>
                <a:gd name="connsiteY9815" fmla="*/ 775626 h 3134257"/>
                <a:gd name="connsiteX9816" fmla="*/ 1264499 w 12191948"/>
                <a:gd name="connsiteY9816" fmla="*/ 770683 h 3134257"/>
                <a:gd name="connsiteX9817" fmla="*/ 1291107 w 12191948"/>
                <a:gd name="connsiteY9817" fmla="*/ 774325 h 3134257"/>
                <a:gd name="connsiteX9818" fmla="*/ 1308523 w 12191948"/>
                <a:gd name="connsiteY9818" fmla="*/ 787339 h 3134257"/>
                <a:gd name="connsiteX9819" fmla="*/ 1292799 w 12191948"/>
                <a:gd name="connsiteY9819" fmla="*/ 793063 h 3134257"/>
                <a:gd name="connsiteX9820" fmla="*/ 1201128 w 12191948"/>
                <a:gd name="connsiteY9820" fmla="*/ 782134 h 3134257"/>
                <a:gd name="connsiteX9821" fmla="*/ 1196046 w 12191948"/>
                <a:gd name="connsiteY9821" fmla="*/ 766779 h 3134257"/>
                <a:gd name="connsiteX9822" fmla="*/ 1182745 w 12191948"/>
                <a:gd name="connsiteY9822" fmla="*/ 752465 h 3134257"/>
                <a:gd name="connsiteX9823" fmla="*/ 5794202 w 12191948"/>
                <a:gd name="connsiteY9823" fmla="*/ 748041 h 3134257"/>
                <a:gd name="connsiteX9824" fmla="*/ 5899179 w 12191948"/>
                <a:gd name="connsiteY9824" fmla="*/ 782653 h 3134257"/>
                <a:gd name="connsiteX9825" fmla="*/ 5874991 w 12191948"/>
                <a:gd name="connsiteY9825" fmla="*/ 785516 h 3134257"/>
                <a:gd name="connsiteX9826" fmla="*/ 5824921 w 12191948"/>
                <a:gd name="connsiteY9826" fmla="*/ 774065 h 3134257"/>
                <a:gd name="connsiteX9827" fmla="*/ 5794202 w 12191948"/>
                <a:gd name="connsiteY9827" fmla="*/ 748041 h 3134257"/>
                <a:gd name="connsiteX9828" fmla="*/ 4637770 w 12191948"/>
                <a:gd name="connsiteY9828" fmla="*/ 747000 h 3134257"/>
                <a:gd name="connsiteX9829" fmla="*/ 4664375 w 12191948"/>
                <a:gd name="connsiteY9829" fmla="*/ 751945 h 3134257"/>
                <a:gd name="connsiteX9830" fmla="*/ 4653491 w 12191948"/>
                <a:gd name="connsiteY9830" fmla="*/ 761573 h 3134257"/>
                <a:gd name="connsiteX9831" fmla="*/ 4634141 w 12191948"/>
                <a:gd name="connsiteY9831" fmla="*/ 756628 h 3134257"/>
                <a:gd name="connsiteX9832" fmla="*/ 4633659 w 12191948"/>
                <a:gd name="connsiteY9832" fmla="*/ 757410 h 3134257"/>
                <a:gd name="connsiteX9833" fmla="*/ 4637770 w 12191948"/>
                <a:gd name="connsiteY9833" fmla="*/ 747000 h 3134257"/>
                <a:gd name="connsiteX9834" fmla="*/ 2265162 w 12191948"/>
                <a:gd name="connsiteY9834" fmla="*/ 746477 h 3134257"/>
                <a:gd name="connsiteX9835" fmla="*/ 2272176 w 12191948"/>
                <a:gd name="connsiteY9835" fmla="*/ 749341 h 3134257"/>
                <a:gd name="connsiteX9836" fmla="*/ 2261774 w 12191948"/>
                <a:gd name="connsiteY9836" fmla="*/ 749341 h 3134257"/>
                <a:gd name="connsiteX9837" fmla="*/ 2256937 w 12191948"/>
                <a:gd name="connsiteY9837" fmla="*/ 746477 h 3134257"/>
                <a:gd name="connsiteX9838" fmla="*/ 2265162 w 12191948"/>
                <a:gd name="connsiteY9838" fmla="*/ 746477 h 3134257"/>
                <a:gd name="connsiteX9839" fmla="*/ 2544532 w 12191948"/>
                <a:gd name="connsiteY9839" fmla="*/ 746477 h 3134257"/>
                <a:gd name="connsiteX9840" fmla="*/ 2540180 w 12191948"/>
                <a:gd name="connsiteY9840" fmla="*/ 749601 h 3134257"/>
                <a:gd name="connsiteX9841" fmla="*/ 2531954 w 12191948"/>
                <a:gd name="connsiteY9841" fmla="*/ 749601 h 3134257"/>
                <a:gd name="connsiteX9842" fmla="*/ 2536792 w 12191948"/>
                <a:gd name="connsiteY9842" fmla="*/ 748300 h 3134257"/>
                <a:gd name="connsiteX9843" fmla="*/ 2543323 w 12191948"/>
                <a:gd name="connsiteY9843" fmla="*/ 746477 h 3134257"/>
                <a:gd name="connsiteX9844" fmla="*/ 2755423 w 12191948"/>
                <a:gd name="connsiteY9844" fmla="*/ 743649 h 3134257"/>
                <a:gd name="connsiteX9845" fmla="*/ 2771418 w 12191948"/>
                <a:gd name="connsiteY9845" fmla="*/ 745700 h 3134257"/>
                <a:gd name="connsiteX9846" fmla="*/ 2773111 w 12191948"/>
                <a:gd name="connsiteY9846" fmla="*/ 744657 h 3134257"/>
                <a:gd name="connsiteX9847" fmla="*/ 2805763 w 12191948"/>
                <a:gd name="connsiteY9847" fmla="*/ 764175 h 3134257"/>
                <a:gd name="connsiteX9848" fmla="*/ 2801652 w 12191948"/>
                <a:gd name="connsiteY9848" fmla="*/ 769379 h 3134257"/>
                <a:gd name="connsiteX9849" fmla="*/ 2750132 w 12191948"/>
                <a:gd name="connsiteY9849" fmla="*/ 751163 h 3134257"/>
                <a:gd name="connsiteX9850" fmla="*/ 2755423 w 12191948"/>
                <a:gd name="connsiteY9850" fmla="*/ 743649 h 3134257"/>
                <a:gd name="connsiteX9851" fmla="*/ 1307312 w 12191948"/>
                <a:gd name="connsiteY9851" fmla="*/ 743355 h 3134257"/>
                <a:gd name="connsiteX9852" fmla="*/ 1310940 w 12191948"/>
                <a:gd name="connsiteY9852" fmla="*/ 756369 h 3134257"/>
                <a:gd name="connsiteX9853" fmla="*/ 1335128 w 12191948"/>
                <a:gd name="connsiteY9853" fmla="*/ 754027 h 3134257"/>
                <a:gd name="connsiteX9854" fmla="*/ 1335128 w 12191948"/>
                <a:gd name="connsiteY9854" fmla="*/ 754287 h 3134257"/>
                <a:gd name="connsiteX9855" fmla="*/ 1360043 w 12191948"/>
                <a:gd name="connsiteY9855" fmla="*/ 758969 h 3134257"/>
                <a:gd name="connsiteX9856" fmla="*/ 1350126 w 12191948"/>
                <a:gd name="connsiteY9856" fmla="*/ 766519 h 3134257"/>
                <a:gd name="connsiteX9857" fmla="*/ 1315052 w 12191948"/>
                <a:gd name="connsiteY9857" fmla="*/ 764175 h 3134257"/>
                <a:gd name="connsiteX9858" fmla="*/ 1284817 w 12191948"/>
                <a:gd name="connsiteY9858" fmla="*/ 746741 h 3134257"/>
                <a:gd name="connsiteX9859" fmla="*/ 5864348 w 12191948"/>
                <a:gd name="connsiteY9859" fmla="*/ 742055 h 3134257"/>
                <a:gd name="connsiteX9860" fmla="*/ 5863137 w 12191948"/>
                <a:gd name="connsiteY9860" fmla="*/ 743617 h 3134257"/>
                <a:gd name="connsiteX9861" fmla="*/ 5883454 w 12191948"/>
                <a:gd name="connsiteY9861" fmla="*/ 746741 h 3134257"/>
                <a:gd name="connsiteX9862" fmla="*/ 5875232 w 12191948"/>
                <a:gd name="connsiteY9862" fmla="*/ 751683 h 3134257"/>
                <a:gd name="connsiteX9863" fmla="*/ 5851044 w 12191948"/>
                <a:gd name="connsiteY9863" fmla="*/ 747518 h 3134257"/>
                <a:gd name="connsiteX9864" fmla="*/ 5864348 w 12191948"/>
                <a:gd name="connsiteY9864" fmla="*/ 742055 h 3134257"/>
                <a:gd name="connsiteX9865" fmla="*/ 6140574 w 12191948"/>
                <a:gd name="connsiteY9865" fmla="*/ 742055 h 3134257"/>
                <a:gd name="connsiteX9866" fmla="*/ 6158957 w 12191948"/>
                <a:gd name="connsiteY9866" fmla="*/ 745437 h 3134257"/>
                <a:gd name="connsiteX9867" fmla="*/ 6158957 w 12191948"/>
                <a:gd name="connsiteY9867" fmla="*/ 755068 h 3134257"/>
                <a:gd name="connsiteX9868" fmla="*/ 6138639 w 12191948"/>
                <a:gd name="connsiteY9868" fmla="*/ 747782 h 3134257"/>
                <a:gd name="connsiteX9869" fmla="*/ 6140574 w 12191948"/>
                <a:gd name="connsiteY9869" fmla="*/ 742576 h 3134257"/>
                <a:gd name="connsiteX9870" fmla="*/ 5566348 w 12191948"/>
                <a:gd name="connsiteY9870" fmla="*/ 739191 h 3134257"/>
                <a:gd name="connsiteX9871" fmla="*/ 5571430 w 12191948"/>
                <a:gd name="connsiteY9871" fmla="*/ 741014 h 3134257"/>
                <a:gd name="connsiteX9872" fmla="*/ 5568768 w 12191948"/>
                <a:gd name="connsiteY9872" fmla="*/ 743096 h 3134257"/>
                <a:gd name="connsiteX9873" fmla="*/ 5566348 w 12191948"/>
                <a:gd name="connsiteY9873" fmla="*/ 739191 h 3134257"/>
                <a:gd name="connsiteX9874" fmla="*/ 4199965 w 12191948"/>
                <a:gd name="connsiteY9874" fmla="*/ 737890 h 3134257"/>
                <a:gd name="connsiteX9875" fmla="*/ 4218832 w 12191948"/>
                <a:gd name="connsiteY9875" fmla="*/ 742576 h 3134257"/>
                <a:gd name="connsiteX9876" fmla="*/ 4219556 w 12191948"/>
                <a:gd name="connsiteY9876" fmla="*/ 741794 h 3134257"/>
                <a:gd name="connsiteX9877" fmla="*/ 4220767 w 12191948"/>
                <a:gd name="connsiteY9877" fmla="*/ 753765 h 3134257"/>
                <a:gd name="connsiteX9878" fmla="*/ 4195127 w 12191948"/>
                <a:gd name="connsiteY9878" fmla="*/ 741273 h 3134257"/>
                <a:gd name="connsiteX9879" fmla="*/ 4199965 w 12191948"/>
                <a:gd name="connsiteY9879" fmla="*/ 737890 h 3134257"/>
                <a:gd name="connsiteX9880" fmla="*/ 1878394 w 12191948"/>
                <a:gd name="connsiteY9880" fmla="*/ 737110 h 3134257"/>
                <a:gd name="connsiteX9881" fmla="*/ 1960875 w 12191948"/>
                <a:gd name="connsiteY9881" fmla="*/ 749341 h 3134257"/>
                <a:gd name="connsiteX9882" fmla="*/ 1987965 w 12191948"/>
                <a:gd name="connsiteY9882" fmla="*/ 752986 h 3134257"/>
                <a:gd name="connsiteX9883" fmla="*/ 2022311 w 12191948"/>
                <a:gd name="connsiteY9883" fmla="*/ 752986 h 3134257"/>
                <a:gd name="connsiteX9884" fmla="*/ 2108664 w 12191948"/>
                <a:gd name="connsiteY9884" fmla="*/ 779010 h 3134257"/>
                <a:gd name="connsiteX9885" fmla="*/ 2094393 w 12191948"/>
                <a:gd name="connsiteY9885" fmla="*/ 783175 h 3134257"/>
                <a:gd name="connsiteX9886" fmla="*/ 2053031 w 12191948"/>
                <a:gd name="connsiteY9886" fmla="*/ 783175 h 3134257"/>
                <a:gd name="connsiteX9887" fmla="*/ 2035374 w 12191948"/>
                <a:gd name="connsiteY9887" fmla="*/ 780830 h 3134257"/>
                <a:gd name="connsiteX9888" fmla="*/ 2033198 w 12191948"/>
                <a:gd name="connsiteY9888" fmla="*/ 782912 h 3134257"/>
                <a:gd name="connsiteX9889" fmla="*/ 2042388 w 12191948"/>
                <a:gd name="connsiteY9889" fmla="*/ 786036 h 3134257"/>
                <a:gd name="connsiteX9890" fmla="*/ 2053516 w 12191948"/>
                <a:gd name="connsiteY9890" fmla="*/ 786036 h 3134257"/>
                <a:gd name="connsiteX9891" fmla="*/ 2080606 w 12191948"/>
                <a:gd name="connsiteY9891" fmla="*/ 814924 h 3134257"/>
                <a:gd name="connsiteX9892" fmla="*/ 1982645 w 12191948"/>
                <a:gd name="connsiteY9892" fmla="*/ 794104 h 3134257"/>
                <a:gd name="connsiteX9893" fmla="*/ 1986515 w 12191948"/>
                <a:gd name="connsiteY9893" fmla="*/ 779271 h 3134257"/>
                <a:gd name="connsiteX9894" fmla="*/ 1915642 w 12191948"/>
                <a:gd name="connsiteY9894" fmla="*/ 757669 h 3134257"/>
                <a:gd name="connsiteX9895" fmla="*/ 1879361 w 12191948"/>
                <a:gd name="connsiteY9895" fmla="*/ 755328 h 3134257"/>
                <a:gd name="connsiteX9896" fmla="*/ 1863881 w 12191948"/>
                <a:gd name="connsiteY9896" fmla="*/ 758192 h 3134257"/>
                <a:gd name="connsiteX9897" fmla="*/ 1863637 w 12191948"/>
                <a:gd name="connsiteY9897" fmla="*/ 757410 h 3134257"/>
                <a:gd name="connsiteX9898" fmla="*/ 1878394 w 12191948"/>
                <a:gd name="connsiteY9898" fmla="*/ 737110 h 3134257"/>
                <a:gd name="connsiteX9899" fmla="*/ 2830678 w 12191948"/>
                <a:gd name="connsiteY9899" fmla="*/ 736849 h 3134257"/>
                <a:gd name="connsiteX9900" fmla="*/ 2930815 w 12191948"/>
                <a:gd name="connsiteY9900" fmla="*/ 758710 h 3134257"/>
                <a:gd name="connsiteX9901" fmla="*/ 2931785 w 12191948"/>
                <a:gd name="connsiteY9901" fmla="*/ 758969 h 3134257"/>
                <a:gd name="connsiteX9902" fmla="*/ 2871073 w 12191948"/>
                <a:gd name="connsiteY9902" fmla="*/ 761573 h 3134257"/>
                <a:gd name="connsiteX9903" fmla="*/ 4466277 w 12191948"/>
                <a:gd name="connsiteY9903" fmla="*/ 733726 h 3134257"/>
                <a:gd name="connsiteX9904" fmla="*/ 4482481 w 12191948"/>
                <a:gd name="connsiteY9904" fmla="*/ 738150 h 3134257"/>
                <a:gd name="connsiteX9905" fmla="*/ 4484175 w 12191948"/>
                <a:gd name="connsiteY9905" fmla="*/ 759232 h 3134257"/>
                <a:gd name="connsiteX9906" fmla="*/ 4485625 w 12191948"/>
                <a:gd name="connsiteY9906" fmla="*/ 760010 h 3134257"/>
                <a:gd name="connsiteX9907" fmla="*/ 4468453 w 12191948"/>
                <a:gd name="connsiteY9907" fmla="*/ 760010 h 3134257"/>
                <a:gd name="connsiteX9908" fmla="*/ 4454664 w 12191948"/>
                <a:gd name="connsiteY9908" fmla="*/ 751163 h 3134257"/>
                <a:gd name="connsiteX9909" fmla="*/ 4466277 w 12191948"/>
                <a:gd name="connsiteY9909" fmla="*/ 733726 h 3134257"/>
                <a:gd name="connsiteX9910" fmla="*/ 5442506 w 12191948"/>
                <a:gd name="connsiteY9910" fmla="*/ 733726 h 3134257"/>
                <a:gd name="connsiteX9911" fmla="*/ 5475404 w 12191948"/>
                <a:gd name="connsiteY9911" fmla="*/ 736590 h 3134257"/>
                <a:gd name="connsiteX9912" fmla="*/ 5474433 w 12191948"/>
                <a:gd name="connsiteY9912" fmla="*/ 736590 h 3134257"/>
                <a:gd name="connsiteX9913" fmla="*/ 5464761 w 12191948"/>
                <a:gd name="connsiteY9913" fmla="*/ 750382 h 3134257"/>
                <a:gd name="connsiteX9914" fmla="*/ 5445893 w 12191948"/>
                <a:gd name="connsiteY9914" fmla="*/ 747259 h 3134257"/>
                <a:gd name="connsiteX9915" fmla="*/ 5442506 w 12191948"/>
                <a:gd name="connsiteY9915" fmla="*/ 733726 h 3134257"/>
                <a:gd name="connsiteX9916" fmla="*/ 2446571 w 12191948"/>
                <a:gd name="connsiteY9916" fmla="*/ 732166 h 3134257"/>
                <a:gd name="connsiteX9917" fmla="*/ 2452861 w 12191948"/>
                <a:gd name="connsiteY9917" fmla="*/ 733207 h 3134257"/>
                <a:gd name="connsiteX9918" fmla="*/ 2454311 w 12191948"/>
                <a:gd name="connsiteY9918" fmla="*/ 736067 h 3134257"/>
                <a:gd name="connsiteX9919" fmla="*/ 2448991 w 12191948"/>
                <a:gd name="connsiteY9919" fmla="*/ 736067 h 3134257"/>
                <a:gd name="connsiteX9920" fmla="*/ 4509089 w 12191948"/>
                <a:gd name="connsiteY9920" fmla="*/ 732166 h 3134257"/>
                <a:gd name="connsiteX9921" fmla="*/ 4528681 w 12191948"/>
                <a:gd name="connsiteY9921" fmla="*/ 735290 h 3134257"/>
                <a:gd name="connsiteX9922" fmla="*/ 4529890 w 12191948"/>
                <a:gd name="connsiteY9922" fmla="*/ 740753 h 3134257"/>
                <a:gd name="connsiteX9923" fmla="*/ 4510298 w 12191948"/>
                <a:gd name="connsiteY9923" fmla="*/ 735290 h 3134257"/>
                <a:gd name="connsiteX9924" fmla="*/ 4509089 w 12191948"/>
                <a:gd name="connsiteY9924" fmla="*/ 732166 h 3134257"/>
                <a:gd name="connsiteX9925" fmla="*/ 2529052 w 12191948"/>
                <a:gd name="connsiteY9925" fmla="*/ 729302 h 3134257"/>
                <a:gd name="connsiteX9926" fmla="*/ 2542552 w 12191948"/>
                <a:gd name="connsiteY9926" fmla="*/ 743581 h 3134257"/>
                <a:gd name="connsiteX9927" fmla="*/ 2544532 w 12191948"/>
                <a:gd name="connsiteY9927" fmla="*/ 744396 h 3134257"/>
                <a:gd name="connsiteX9928" fmla="*/ 2543323 w 12191948"/>
                <a:gd name="connsiteY9928" fmla="*/ 744396 h 3134257"/>
                <a:gd name="connsiteX9929" fmla="*/ 2542552 w 12191948"/>
                <a:gd name="connsiteY9929" fmla="*/ 743581 h 3134257"/>
                <a:gd name="connsiteX9930" fmla="*/ 2523369 w 12191948"/>
                <a:gd name="connsiteY9930" fmla="*/ 735678 h 3134257"/>
                <a:gd name="connsiteX9931" fmla="*/ 2529052 w 12191948"/>
                <a:gd name="connsiteY9931" fmla="*/ 729302 h 3134257"/>
                <a:gd name="connsiteX9932" fmla="*/ 1143318 w 12191948"/>
                <a:gd name="connsiteY9932" fmla="*/ 728522 h 3134257"/>
                <a:gd name="connsiteX9933" fmla="*/ 1143318 w 12191948"/>
                <a:gd name="connsiteY9933" fmla="*/ 730604 h 3134257"/>
                <a:gd name="connsiteX9934" fmla="*/ 1148397 w 12191948"/>
                <a:gd name="connsiteY9934" fmla="*/ 735027 h 3134257"/>
                <a:gd name="connsiteX9935" fmla="*/ 1136545 w 12191948"/>
                <a:gd name="connsiteY9935" fmla="*/ 735027 h 3134257"/>
                <a:gd name="connsiteX9936" fmla="*/ 1130014 w 12191948"/>
                <a:gd name="connsiteY9936" fmla="*/ 728522 h 3134257"/>
                <a:gd name="connsiteX9937" fmla="*/ 1669165 w 12191948"/>
                <a:gd name="connsiteY9937" fmla="*/ 728522 h 3134257"/>
                <a:gd name="connsiteX9938" fmla="*/ 1687066 w 12191948"/>
                <a:gd name="connsiteY9938" fmla="*/ 730863 h 3134257"/>
                <a:gd name="connsiteX9939" fmla="*/ 1693112 w 12191948"/>
                <a:gd name="connsiteY9939" fmla="*/ 737631 h 3134257"/>
                <a:gd name="connsiteX9940" fmla="*/ 1673520 w 12191948"/>
                <a:gd name="connsiteY9940" fmla="*/ 734767 h 3134257"/>
                <a:gd name="connsiteX9941" fmla="*/ 1668924 w 12191948"/>
                <a:gd name="connsiteY9941" fmla="*/ 728781 h 3134257"/>
                <a:gd name="connsiteX9942" fmla="*/ 4398307 w 12191948"/>
                <a:gd name="connsiteY9942" fmla="*/ 728262 h 3134257"/>
                <a:gd name="connsiteX9943" fmla="*/ 4432414 w 12191948"/>
                <a:gd name="connsiteY9943" fmla="*/ 740753 h 3134257"/>
                <a:gd name="connsiteX9944" fmla="*/ 4433137 w 12191948"/>
                <a:gd name="connsiteY9944" fmla="*/ 741014 h 3134257"/>
                <a:gd name="connsiteX9945" fmla="*/ 4428300 w 12191948"/>
                <a:gd name="connsiteY9945" fmla="*/ 757928 h 3134257"/>
                <a:gd name="connsiteX9946" fmla="*/ 4379924 w 12191948"/>
                <a:gd name="connsiteY9946" fmla="*/ 745177 h 3134257"/>
                <a:gd name="connsiteX9947" fmla="*/ 4398307 w 12191948"/>
                <a:gd name="connsiteY9947" fmla="*/ 728262 h 3134257"/>
                <a:gd name="connsiteX9948" fmla="*/ 2296364 w 12191948"/>
                <a:gd name="connsiteY9948" fmla="*/ 728002 h 3134257"/>
                <a:gd name="connsiteX9949" fmla="*/ 2317649 w 12191948"/>
                <a:gd name="connsiteY9949" fmla="*/ 733467 h 3134257"/>
                <a:gd name="connsiteX9950" fmla="*/ 2325872 w 12191948"/>
                <a:gd name="connsiteY9950" fmla="*/ 746218 h 3134257"/>
                <a:gd name="connsiteX9951" fmla="*/ 2325872 w 12191948"/>
                <a:gd name="connsiteY9951" fmla="*/ 765478 h 3134257"/>
                <a:gd name="connsiteX9952" fmla="*/ 2330953 w 12191948"/>
                <a:gd name="connsiteY9952" fmla="*/ 775888 h 3134257"/>
                <a:gd name="connsiteX9953" fmla="*/ 2322969 w 12191948"/>
                <a:gd name="connsiteY9953" fmla="*/ 782134 h 3134257"/>
                <a:gd name="connsiteX9954" fmla="*/ 2324422 w 12191948"/>
                <a:gd name="connsiteY9954" fmla="*/ 784475 h 3134257"/>
                <a:gd name="connsiteX9955" fmla="*/ 2303378 w 12191948"/>
                <a:gd name="connsiteY9955" fmla="*/ 776147 h 3134257"/>
                <a:gd name="connsiteX9956" fmla="*/ 2275320 w 12191948"/>
                <a:gd name="connsiteY9956" fmla="*/ 750122 h 3134257"/>
                <a:gd name="connsiteX9957" fmla="*/ 2282334 w 12191948"/>
                <a:gd name="connsiteY9957" fmla="*/ 733986 h 3134257"/>
                <a:gd name="connsiteX9958" fmla="*/ 2296364 w 12191948"/>
                <a:gd name="connsiteY9958" fmla="*/ 728002 h 3134257"/>
                <a:gd name="connsiteX9959" fmla="*/ 6203705 w 12191948"/>
                <a:gd name="connsiteY9959" fmla="*/ 726700 h 3134257"/>
                <a:gd name="connsiteX9960" fmla="*/ 6204103 w 12191948"/>
                <a:gd name="connsiteY9960" fmla="*/ 727325 h 3134257"/>
                <a:gd name="connsiteX9961" fmla="*/ 6231311 w 12191948"/>
                <a:gd name="connsiteY9961" fmla="*/ 734475 h 3134257"/>
                <a:gd name="connsiteX9962" fmla="*/ 6254742 w 12191948"/>
                <a:gd name="connsiteY9962" fmla="*/ 758710 h 3134257"/>
                <a:gd name="connsiteX9963" fmla="*/ 6219519 w 12191948"/>
                <a:gd name="connsiteY9963" fmla="*/ 751586 h 3134257"/>
                <a:gd name="connsiteX9964" fmla="*/ 6204103 w 12191948"/>
                <a:gd name="connsiteY9964" fmla="*/ 727325 h 3134257"/>
                <a:gd name="connsiteX9965" fmla="*/ 6203705 w 12191948"/>
                <a:gd name="connsiteY9965" fmla="*/ 727221 h 3134257"/>
                <a:gd name="connsiteX9966" fmla="*/ 2226458 w 12191948"/>
                <a:gd name="connsiteY9966" fmla="*/ 726439 h 3134257"/>
                <a:gd name="connsiteX9967" fmla="*/ 2233716 w 12191948"/>
                <a:gd name="connsiteY9967" fmla="*/ 729563 h 3134257"/>
                <a:gd name="connsiteX9968" fmla="*/ 2232507 w 12191948"/>
                <a:gd name="connsiteY9968" fmla="*/ 732426 h 3134257"/>
                <a:gd name="connsiteX9969" fmla="*/ 2206143 w 12191948"/>
                <a:gd name="connsiteY9969" fmla="*/ 734249 h 3134257"/>
                <a:gd name="connsiteX9970" fmla="*/ 2202270 w 12191948"/>
                <a:gd name="connsiteY9970" fmla="*/ 731125 h 3134257"/>
                <a:gd name="connsiteX9971" fmla="*/ 2226458 w 12191948"/>
                <a:gd name="connsiteY9971" fmla="*/ 726961 h 3134257"/>
                <a:gd name="connsiteX9972" fmla="*/ 860318 w 12191948"/>
                <a:gd name="connsiteY9972" fmla="*/ 725921 h 3134257"/>
                <a:gd name="connsiteX9973" fmla="*/ 860075 w 12191948"/>
                <a:gd name="connsiteY9973" fmla="*/ 726961 h 3134257"/>
                <a:gd name="connsiteX9974" fmla="*/ 860075 w 12191948"/>
                <a:gd name="connsiteY9974" fmla="*/ 728781 h 3134257"/>
                <a:gd name="connsiteX9975" fmla="*/ 849432 w 12191948"/>
                <a:gd name="connsiteY9975" fmla="*/ 728781 h 3134257"/>
                <a:gd name="connsiteX9976" fmla="*/ 849432 w 12191948"/>
                <a:gd name="connsiteY9976" fmla="*/ 725921 h 3134257"/>
                <a:gd name="connsiteX9977" fmla="*/ 860318 w 12191948"/>
                <a:gd name="connsiteY9977" fmla="*/ 725921 h 3134257"/>
                <a:gd name="connsiteX9978" fmla="*/ 2633544 w 12191948"/>
                <a:gd name="connsiteY9978" fmla="*/ 725659 h 3134257"/>
                <a:gd name="connsiteX9979" fmla="*/ 2639593 w 12191948"/>
                <a:gd name="connsiteY9979" fmla="*/ 726961 h 3134257"/>
                <a:gd name="connsiteX9980" fmla="*/ 2639593 w 12191948"/>
                <a:gd name="connsiteY9980" fmla="*/ 730084 h 3134257"/>
                <a:gd name="connsiteX9981" fmla="*/ 2632336 w 12191948"/>
                <a:gd name="connsiteY9981" fmla="*/ 730084 h 3134257"/>
                <a:gd name="connsiteX9982" fmla="*/ 2632336 w 12191948"/>
                <a:gd name="connsiteY9982" fmla="*/ 726700 h 3134257"/>
                <a:gd name="connsiteX9983" fmla="*/ 2797541 w 12191948"/>
                <a:gd name="connsiteY9983" fmla="*/ 725398 h 3134257"/>
                <a:gd name="connsiteX9984" fmla="*/ 2802620 w 12191948"/>
                <a:gd name="connsiteY9984" fmla="*/ 743617 h 3134257"/>
                <a:gd name="connsiteX9985" fmla="*/ 2776497 w 12191948"/>
                <a:gd name="connsiteY9985" fmla="*/ 729302 h 3134257"/>
                <a:gd name="connsiteX9986" fmla="*/ 1521317 w 12191948"/>
                <a:gd name="connsiteY9986" fmla="*/ 724552 h 3134257"/>
                <a:gd name="connsiteX9987" fmla="*/ 1565399 w 12191948"/>
                <a:gd name="connsiteY9987" fmla="*/ 731385 h 3134257"/>
                <a:gd name="connsiteX9988" fmla="*/ 1651752 w 12191948"/>
                <a:gd name="connsiteY9988" fmla="*/ 755847 h 3134257"/>
                <a:gd name="connsiteX9989" fmla="*/ 1656105 w 12191948"/>
                <a:gd name="connsiteY9989" fmla="*/ 755847 h 3134257"/>
                <a:gd name="connsiteX9990" fmla="*/ 1663119 w 12191948"/>
                <a:gd name="connsiteY9990" fmla="*/ 741535 h 3134257"/>
                <a:gd name="connsiteX9991" fmla="*/ 1700370 w 12191948"/>
                <a:gd name="connsiteY9991" fmla="*/ 754806 h 3134257"/>
                <a:gd name="connsiteX9992" fmla="*/ 1707866 w 12191948"/>
                <a:gd name="connsiteY9992" fmla="*/ 776147 h 3134257"/>
                <a:gd name="connsiteX9993" fmla="*/ 1776560 w 12191948"/>
                <a:gd name="connsiteY9993" fmla="*/ 790981 h 3134257"/>
                <a:gd name="connsiteX9994" fmla="*/ 1748987 w 12191948"/>
                <a:gd name="connsiteY9994" fmla="*/ 781871 h 3134257"/>
                <a:gd name="connsiteX9995" fmla="*/ 1776804 w 12191948"/>
                <a:gd name="connsiteY9995" fmla="*/ 765737 h 3134257"/>
                <a:gd name="connsiteX9996" fmla="*/ 1833647 w 12191948"/>
                <a:gd name="connsiteY9996" fmla="*/ 791763 h 3134257"/>
                <a:gd name="connsiteX9997" fmla="*/ 1799057 w 12191948"/>
                <a:gd name="connsiteY9997" fmla="*/ 795667 h 3134257"/>
                <a:gd name="connsiteX9998" fmla="*/ 1824695 w 12191948"/>
                <a:gd name="connsiteY9998" fmla="*/ 805555 h 3134257"/>
                <a:gd name="connsiteX9999" fmla="*/ 1798090 w 12191948"/>
                <a:gd name="connsiteY9999" fmla="*/ 814924 h 3134257"/>
                <a:gd name="connsiteX10000" fmla="*/ 1781883 w 12191948"/>
                <a:gd name="connsiteY10000" fmla="*/ 829757 h 3134257"/>
                <a:gd name="connsiteX10001" fmla="*/ 1693353 w 12191948"/>
                <a:gd name="connsiteY10001" fmla="*/ 800090 h 3134257"/>
                <a:gd name="connsiteX10002" fmla="*/ 1635061 w 12191948"/>
                <a:gd name="connsiteY10002" fmla="*/ 772503 h 3134257"/>
                <a:gd name="connsiteX10003" fmla="*/ 1590072 w 12191948"/>
                <a:gd name="connsiteY10003" fmla="*/ 746477 h 3134257"/>
                <a:gd name="connsiteX10004" fmla="*/ 1585717 w 12191948"/>
                <a:gd name="connsiteY10004" fmla="*/ 759751 h 3134257"/>
                <a:gd name="connsiteX10005" fmla="*/ 1616195 w 12191948"/>
                <a:gd name="connsiteY10005" fmla="*/ 779789 h 3134257"/>
                <a:gd name="connsiteX10006" fmla="*/ 1616195 w 12191948"/>
                <a:gd name="connsiteY10006" fmla="*/ 790722 h 3134257"/>
                <a:gd name="connsiteX10007" fmla="*/ 1562014 w 12191948"/>
                <a:gd name="connsiteY10007" fmla="*/ 768861 h 3134257"/>
                <a:gd name="connsiteX10008" fmla="*/ 1555482 w 12191948"/>
                <a:gd name="connsiteY10008" fmla="*/ 770683 h 3134257"/>
                <a:gd name="connsiteX10009" fmla="*/ 1510735 w 12191948"/>
                <a:gd name="connsiteY10009" fmla="*/ 765998 h 3134257"/>
                <a:gd name="connsiteX10010" fmla="*/ 1508556 w 12191948"/>
                <a:gd name="connsiteY10010" fmla="*/ 748559 h 3134257"/>
                <a:gd name="connsiteX10011" fmla="*/ 1522345 w 12191948"/>
                <a:gd name="connsiteY10011" fmla="*/ 743877 h 3134257"/>
                <a:gd name="connsiteX10012" fmla="*/ 1495926 w 12191948"/>
                <a:gd name="connsiteY10012" fmla="*/ 736516 h 3134257"/>
                <a:gd name="connsiteX10013" fmla="*/ 1493561 w 12191948"/>
                <a:gd name="connsiteY10013" fmla="*/ 737631 h 3134257"/>
                <a:gd name="connsiteX10014" fmla="*/ 1495255 w 12191948"/>
                <a:gd name="connsiteY10014" fmla="*/ 736331 h 3134257"/>
                <a:gd name="connsiteX10015" fmla="*/ 1495926 w 12191948"/>
                <a:gd name="connsiteY10015" fmla="*/ 736516 h 3134257"/>
                <a:gd name="connsiteX10016" fmla="*/ 3383133 w 12191948"/>
                <a:gd name="connsiteY10016" fmla="*/ 723576 h 3134257"/>
                <a:gd name="connsiteX10017" fmla="*/ 3380231 w 12191948"/>
                <a:gd name="connsiteY10017" fmla="*/ 728781 h 3134257"/>
                <a:gd name="connsiteX10018" fmla="*/ 3368862 w 12191948"/>
                <a:gd name="connsiteY10018" fmla="*/ 728781 h 3134257"/>
                <a:gd name="connsiteX10019" fmla="*/ 3368862 w 12191948"/>
                <a:gd name="connsiteY10019" fmla="*/ 725659 h 3134257"/>
                <a:gd name="connsiteX10020" fmla="*/ 3380957 w 12191948"/>
                <a:gd name="connsiteY10020" fmla="*/ 725659 h 3134257"/>
                <a:gd name="connsiteX10021" fmla="*/ 4144181 w 12191948"/>
                <a:gd name="connsiteY10021" fmla="*/ 722178 h 3134257"/>
                <a:gd name="connsiteX10022" fmla="*/ 4159087 w 12191948"/>
                <a:gd name="connsiteY10022" fmla="*/ 725398 h 3134257"/>
                <a:gd name="connsiteX10023" fmla="*/ 4163199 w 12191948"/>
                <a:gd name="connsiteY10023" fmla="*/ 732426 h 3134257"/>
                <a:gd name="connsiteX10024" fmla="*/ 4142881 w 12191948"/>
                <a:gd name="connsiteY10024" fmla="*/ 728781 h 3134257"/>
                <a:gd name="connsiteX10025" fmla="*/ 4138026 w 12191948"/>
                <a:gd name="connsiteY10025" fmla="*/ 723795 h 3134257"/>
                <a:gd name="connsiteX10026" fmla="*/ 4134899 w 12191948"/>
                <a:gd name="connsiteY10026" fmla="*/ 724616 h 3134257"/>
                <a:gd name="connsiteX10027" fmla="*/ 4137560 w 12191948"/>
                <a:gd name="connsiteY10027" fmla="*/ 723316 h 3134257"/>
                <a:gd name="connsiteX10028" fmla="*/ 4138026 w 12191948"/>
                <a:gd name="connsiteY10028" fmla="*/ 723795 h 3134257"/>
                <a:gd name="connsiteX10029" fmla="*/ 1630467 w 12191948"/>
                <a:gd name="connsiteY10029" fmla="*/ 722016 h 3134257"/>
                <a:gd name="connsiteX10030" fmla="*/ 1645221 w 12191948"/>
                <a:gd name="connsiteY10030" fmla="*/ 730604 h 3134257"/>
                <a:gd name="connsiteX10031" fmla="*/ 1646188 w 12191948"/>
                <a:gd name="connsiteY10031" fmla="*/ 732450 h 3134257"/>
                <a:gd name="connsiteX10032" fmla="*/ 1644012 w 12191948"/>
                <a:gd name="connsiteY10032" fmla="*/ 735290 h 3134257"/>
                <a:gd name="connsiteX10033" fmla="*/ 1631191 w 12191948"/>
                <a:gd name="connsiteY10033" fmla="*/ 732945 h 3134257"/>
                <a:gd name="connsiteX10034" fmla="*/ 1631191 w 12191948"/>
                <a:gd name="connsiteY10034" fmla="*/ 723057 h 3134257"/>
                <a:gd name="connsiteX10035" fmla="*/ 5547724 w 12191948"/>
                <a:gd name="connsiteY10035" fmla="*/ 720194 h 3134257"/>
                <a:gd name="connsiteX10036" fmla="*/ 5547724 w 12191948"/>
                <a:gd name="connsiteY10036" fmla="*/ 722016 h 3134257"/>
                <a:gd name="connsiteX10037" fmla="*/ 5566592 w 12191948"/>
                <a:gd name="connsiteY10037" fmla="*/ 724357 h 3134257"/>
                <a:gd name="connsiteX10038" fmla="*/ 5556917 w 12191948"/>
                <a:gd name="connsiteY10038" fmla="*/ 729043 h 3134257"/>
                <a:gd name="connsiteX10039" fmla="*/ 5544821 w 12191948"/>
                <a:gd name="connsiteY10039" fmla="*/ 727480 h 3134257"/>
                <a:gd name="connsiteX10040" fmla="*/ 5537808 w 12191948"/>
                <a:gd name="connsiteY10040" fmla="*/ 721756 h 3134257"/>
                <a:gd name="connsiteX10041" fmla="*/ 5547724 w 12191948"/>
                <a:gd name="connsiteY10041" fmla="*/ 720194 h 3134257"/>
                <a:gd name="connsiteX10042" fmla="*/ 2128982 w 12191948"/>
                <a:gd name="connsiteY10042" fmla="*/ 719934 h 3134257"/>
                <a:gd name="connsiteX10043" fmla="*/ 2172521 w 12191948"/>
                <a:gd name="connsiteY10043" fmla="*/ 736590 h 3134257"/>
                <a:gd name="connsiteX10044" fmla="*/ 2132852 w 12191948"/>
                <a:gd name="connsiteY10044" fmla="*/ 736590 h 3134257"/>
                <a:gd name="connsiteX10045" fmla="*/ 2149300 w 12191948"/>
                <a:gd name="connsiteY10045" fmla="*/ 752724 h 3134257"/>
                <a:gd name="connsiteX10046" fmla="*/ 2134302 w 12191948"/>
                <a:gd name="connsiteY10046" fmla="*/ 758451 h 3134257"/>
                <a:gd name="connsiteX10047" fmla="*/ 2113502 w 12191948"/>
                <a:gd name="connsiteY10047" fmla="*/ 748041 h 3134257"/>
                <a:gd name="connsiteX10048" fmla="*/ 2113743 w 12191948"/>
                <a:gd name="connsiteY10048" fmla="*/ 732686 h 3134257"/>
                <a:gd name="connsiteX10049" fmla="*/ 2128982 w 12191948"/>
                <a:gd name="connsiteY10049" fmla="*/ 719934 h 3134257"/>
                <a:gd name="connsiteX10050" fmla="*/ 1777528 w 12191948"/>
                <a:gd name="connsiteY10050" fmla="*/ 719412 h 3134257"/>
                <a:gd name="connsiteX10051" fmla="*/ 1843804 w 12191948"/>
                <a:gd name="connsiteY10051" fmla="*/ 757669 h 3134257"/>
                <a:gd name="connsiteX10052" fmla="*/ 1790349 w 12191948"/>
                <a:gd name="connsiteY10052" fmla="*/ 761573 h 3134257"/>
                <a:gd name="connsiteX10053" fmla="*/ 1740038 w 12191948"/>
                <a:gd name="connsiteY10053" fmla="*/ 733726 h 3134257"/>
                <a:gd name="connsiteX10054" fmla="*/ 1774384 w 12191948"/>
                <a:gd name="connsiteY10054" fmla="*/ 737890 h 3134257"/>
                <a:gd name="connsiteX10055" fmla="*/ 1776078 w 12191948"/>
                <a:gd name="connsiteY10055" fmla="*/ 740232 h 3134257"/>
                <a:gd name="connsiteX10056" fmla="*/ 1774628 w 12191948"/>
                <a:gd name="connsiteY10056" fmla="*/ 737631 h 3134257"/>
                <a:gd name="connsiteX10057" fmla="*/ 1759145 w 12191948"/>
                <a:gd name="connsiteY10057" fmla="*/ 723576 h 3134257"/>
                <a:gd name="connsiteX10058" fmla="*/ 1748020 w 12191948"/>
                <a:gd name="connsiteY10058" fmla="*/ 719412 h 3134257"/>
                <a:gd name="connsiteX10059" fmla="*/ 1758904 w 12191948"/>
                <a:gd name="connsiteY10059" fmla="*/ 719412 h 3134257"/>
                <a:gd name="connsiteX10060" fmla="*/ 1777528 w 12191948"/>
                <a:gd name="connsiteY10060" fmla="*/ 719412 h 3134257"/>
                <a:gd name="connsiteX10061" fmla="*/ 3901967 w 12191948"/>
                <a:gd name="connsiteY10061" fmla="*/ 718892 h 3134257"/>
                <a:gd name="connsiteX10062" fmla="*/ 3943088 w 12191948"/>
                <a:gd name="connsiteY10062" fmla="*/ 721756 h 3134257"/>
                <a:gd name="connsiteX10063" fmla="*/ 3985174 w 12191948"/>
                <a:gd name="connsiteY10063" fmla="*/ 721756 h 3134257"/>
                <a:gd name="connsiteX10064" fmla="*/ 4021216 w 12191948"/>
                <a:gd name="connsiteY10064" fmla="*/ 759492 h 3134257"/>
                <a:gd name="connsiteX10065" fmla="*/ 4027504 w 12191948"/>
                <a:gd name="connsiteY10065" fmla="*/ 765216 h 3134257"/>
                <a:gd name="connsiteX10066" fmla="*/ 4045161 w 12191948"/>
                <a:gd name="connsiteY10066" fmla="*/ 783435 h 3134257"/>
                <a:gd name="connsiteX10067" fmla="*/ 4043467 w 12191948"/>
                <a:gd name="connsiteY10067" fmla="*/ 784735 h 3134257"/>
                <a:gd name="connsiteX10068" fmla="*/ 4053145 w 12191948"/>
                <a:gd name="connsiteY10068" fmla="*/ 796967 h 3134257"/>
                <a:gd name="connsiteX10069" fmla="*/ 4021699 w 12191948"/>
                <a:gd name="connsiteY10069" fmla="*/ 796967 h 3134257"/>
                <a:gd name="connsiteX10070" fmla="*/ 3979613 w 12191948"/>
                <a:gd name="connsiteY10070" fmla="*/ 781353 h 3134257"/>
                <a:gd name="connsiteX10071" fmla="*/ 3949135 w 12191948"/>
                <a:gd name="connsiteY10071" fmla="*/ 761052 h 3134257"/>
                <a:gd name="connsiteX10072" fmla="*/ 3912369 w 12191948"/>
                <a:gd name="connsiteY10072" fmla="*/ 746218 h 3134257"/>
                <a:gd name="connsiteX10073" fmla="*/ 3922044 w 12191948"/>
                <a:gd name="connsiteY10073" fmla="*/ 740753 h 3134257"/>
                <a:gd name="connsiteX10074" fmla="*/ 1307070 w 12191948"/>
                <a:gd name="connsiteY10074" fmla="*/ 718371 h 3134257"/>
                <a:gd name="connsiteX10075" fmla="*/ 1339240 w 12191948"/>
                <a:gd name="connsiteY10075" fmla="*/ 720715 h 3134257"/>
                <a:gd name="connsiteX10076" fmla="*/ 1328597 w 12191948"/>
                <a:gd name="connsiteY10076" fmla="*/ 729043 h 3134257"/>
                <a:gd name="connsiteX10077" fmla="*/ 1307070 w 12191948"/>
                <a:gd name="connsiteY10077" fmla="*/ 725659 h 3134257"/>
                <a:gd name="connsiteX10078" fmla="*/ 4735005 w 12191948"/>
                <a:gd name="connsiteY10078" fmla="*/ 718371 h 3134257"/>
                <a:gd name="connsiteX10079" fmla="*/ 4755081 w 12191948"/>
                <a:gd name="connsiteY10079" fmla="*/ 720975 h 3134257"/>
                <a:gd name="connsiteX10080" fmla="*/ 4759193 w 12191948"/>
                <a:gd name="connsiteY10080" fmla="*/ 728002 h 3134257"/>
                <a:gd name="connsiteX10081" fmla="*/ 4739842 w 12191948"/>
                <a:gd name="connsiteY10081" fmla="*/ 726439 h 3134257"/>
                <a:gd name="connsiteX10082" fmla="*/ 2561150 w 12191948"/>
                <a:gd name="connsiteY10082" fmla="*/ 716958 h 3134257"/>
                <a:gd name="connsiteX10083" fmla="*/ 2601616 w 12191948"/>
                <a:gd name="connsiteY10083" fmla="*/ 729302 h 3134257"/>
                <a:gd name="connsiteX10084" fmla="*/ 2575010 w 12191948"/>
                <a:gd name="connsiteY10084" fmla="*/ 731904 h 3134257"/>
                <a:gd name="connsiteX10085" fmla="*/ 2529296 w 12191948"/>
                <a:gd name="connsiteY10085" fmla="*/ 729043 h 3134257"/>
                <a:gd name="connsiteX10086" fmla="*/ 2519377 w 12191948"/>
                <a:gd name="connsiteY10086" fmla="*/ 722276 h 3134257"/>
                <a:gd name="connsiteX10087" fmla="*/ 2561150 w 12191948"/>
                <a:gd name="connsiteY10087" fmla="*/ 716958 h 3134257"/>
                <a:gd name="connsiteX10088" fmla="*/ 1425834 w 12191948"/>
                <a:gd name="connsiteY10088" fmla="*/ 714988 h 3134257"/>
                <a:gd name="connsiteX10089" fmla="*/ 1465985 w 12191948"/>
                <a:gd name="connsiteY10089" fmla="*/ 728002 h 3134257"/>
                <a:gd name="connsiteX10090" fmla="*/ 1423417 w 12191948"/>
                <a:gd name="connsiteY10090" fmla="*/ 735549 h 3134257"/>
                <a:gd name="connsiteX10091" fmla="*/ 1421723 w 12191948"/>
                <a:gd name="connsiteY10091" fmla="*/ 736849 h 3134257"/>
                <a:gd name="connsiteX10092" fmla="*/ 1404308 w 12191948"/>
                <a:gd name="connsiteY10092" fmla="*/ 728781 h 3134257"/>
                <a:gd name="connsiteX10093" fmla="*/ 1401646 w 12191948"/>
                <a:gd name="connsiteY10093" fmla="*/ 719934 h 3134257"/>
                <a:gd name="connsiteX10094" fmla="*/ 1425834 w 12191948"/>
                <a:gd name="connsiteY10094" fmla="*/ 714988 h 3134257"/>
                <a:gd name="connsiteX10095" fmla="*/ 1702305 w 12191948"/>
                <a:gd name="connsiteY10095" fmla="*/ 712906 h 3134257"/>
                <a:gd name="connsiteX10096" fmla="*/ 1714639 w 12191948"/>
                <a:gd name="connsiteY10096" fmla="*/ 717071 h 3134257"/>
                <a:gd name="connsiteX10097" fmla="*/ 1710286 w 12191948"/>
                <a:gd name="connsiteY10097" fmla="*/ 721494 h 3134257"/>
                <a:gd name="connsiteX10098" fmla="*/ 1699169 w 12191948"/>
                <a:gd name="connsiteY10098" fmla="*/ 716761 h 3134257"/>
                <a:gd name="connsiteX10099" fmla="*/ 1698917 w 12191948"/>
                <a:gd name="connsiteY10099" fmla="*/ 717071 h 3134257"/>
                <a:gd name="connsiteX10100" fmla="*/ 1698676 w 12191948"/>
                <a:gd name="connsiteY10100" fmla="*/ 716551 h 3134257"/>
                <a:gd name="connsiteX10101" fmla="*/ 1699169 w 12191948"/>
                <a:gd name="connsiteY10101" fmla="*/ 716761 h 3134257"/>
                <a:gd name="connsiteX10102" fmla="*/ 5659233 w 12191948"/>
                <a:gd name="connsiteY10102" fmla="*/ 712125 h 3134257"/>
                <a:gd name="connsiteX10103" fmla="*/ 5662859 w 12191948"/>
                <a:gd name="connsiteY10103" fmla="*/ 714988 h 3134257"/>
                <a:gd name="connsiteX10104" fmla="*/ 5658507 w 12191948"/>
                <a:gd name="connsiteY10104" fmla="*/ 714988 h 3134257"/>
                <a:gd name="connsiteX10105" fmla="*/ 5655119 w 12191948"/>
                <a:gd name="connsiteY10105" fmla="*/ 712125 h 3134257"/>
                <a:gd name="connsiteX10106" fmla="*/ 361741 w 12191948"/>
                <a:gd name="connsiteY10106" fmla="*/ 711931 h 3134257"/>
                <a:gd name="connsiteX10107" fmla="*/ 378489 w 12191948"/>
                <a:gd name="connsiteY10107" fmla="*/ 722016 h 3134257"/>
                <a:gd name="connsiteX10108" fmla="*/ 395422 w 12191948"/>
                <a:gd name="connsiteY10108" fmla="*/ 743355 h 3134257"/>
                <a:gd name="connsiteX10109" fmla="*/ 383571 w 12191948"/>
                <a:gd name="connsiteY10109" fmla="*/ 743355 h 3134257"/>
                <a:gd name="connsiteX10110" fmla="*/ 359383 w 12191948"/>
                <a:gd name="connsiteY10110" fmla="*/ 728002 h 3134257"/>
                <a:gd name="connsiteX10111" fmla="*/ 358171 w 12191948"/>
                <a:gd name="connsiteY10111" fmla="*/ 727740 h 3134257"/>
                <a:gd name="connsiteX10112" fmla="*/ 334468 w 12191948"/>
                <a:gd name="connsiteY10112" fmla="*/ 713166 h 3134257"/>
                <a:gd name="connsiteX10113" fmla="*/ 361741 w 12191948"/>
                <a:gd name="connsiteY10113" fmla="*/ 711931 h 3134257"/>
                <a:gd name="connsiteX10114" fmla="*/ 1992320 w 12191948"/>
                <a:gd name="connsiteY10114" fmla="*/ 710752 h 3134257"/>
                <a:gd name="connsiteX10115" fmla="*/ 2016508 w 12191948"/>
                <a:gd name="connsiteY10115" fmla="*/ 718112 h 3134257"/>
                <a:gd name="connsiteX10116" fmla="*/ 2017476 w 12191948"/>
                <a:gd name="connsiteY10116" fmla="*/ 716811 h 3134257"/>
                <a:gd name="connsiteX10117" fmla="*/ 2012153 w 12191948"/>
                <a:gd name="connsiteY10117" fmla="*/ 724616 h 3134257"/>
                <a:gd name="connsiteX10118" fmla="*/ 1968132 w 12191948"/>
                <a:gd name="connsiteY10118" fmla="*/ 718112 h 3134257"/>
                <a:gd name="connsiteX10119" fmla="*/ 1992320 w 12191948"/>
                <a:gd name="connsiteY10119" fmla="*/ 710752 h 3134257"/>
                <a:gd name="connsiteX10120" fmla="*/ 501850 w 12191948"/>
                <a:gd name="connsiteY10120" fmla="*/ 710043 h 3134257"/>
                <a:gd name="connsiteX10121" fmla="*/ 585539 w 12191948"/>
                <a:gd name="connsiteY10121" fmla="*/ 714988 h 3134257"/>
                <a:gd name="connsiteX10122" fmla="*/ 604407 w 12191948"/>
                <a:gd name="connsiteY10122" fmla="*/ 732945 h 3134257"/>
                <a:gd name="connsiteX10123" fmla="*/ 607069 w 12191948"/>
                <a:gd name="connsiteY10123" fmla="*/ 760273 h 3134257"/>
                <a:gd name="connsiteX10124" fmla="*/ 606101 w 12191948"/>
                <a:gd name="connsiteY10124" fmla="*/ 759232 h 3134257"/>
                <a:gd name="connsiteX10125" fmla="*/ 549741 w 12191948"/>
                <a:gd name="connsiteY10125" fmla="*/ 750904 h 3134257"/>
                <a:gd name="connsiteX10126" fmla="*/ 531358 w 12191948"/>
                <a:gd name="connsiteY10126" fmla="*/ 735808 h 3134257"/>
                <a:gd name="connsiteX10127" fmla="*/ 540551 w 12191948"/>
                <a:gd name="connsiteY10127" fmla="*/ 729043 h 3134257"/>
                <a:gd name="connsiteX10128" fmla="*/ 501850 w 12191948"/>
                <a:gd name="connsiteY10128" fmla="*/ 710043 h 3134257"/>
                <a:gd name="connsiteX10129" fmla="*/ 6958858 w 12191948"/>
                <a:gd name="connsiteY10129" fmla="*/ 708223 h 3134257"/>
                <a:gd name="connsiteX10130" fmla="*/ 6960793 w 12191948"/>
                <a:gd name="connsiteY10130" fmla="*/ 710565 h 3134257"/>
                <a:gd name="connsiteX10131" fmla="*/ 6956196 w 12191948"/>
                <a:gd name="connsiteY10131" fmla="*/ 708223 h 3134257"/>
                <a:gd name="connsiteX10132" fmla="*/ 3842225 w 12191948"/>
                <a:gd name="connsiteY10132" fmla="*/ 706661 h 3134257"/>
                <a:gd name="connsiteX10133" fmla="*/ 3842225 w 12191948"/>
                <a:gd name="connsiteY10133" fmla="*/ 707965 h 3134257"/>
                <a:gd name="connsiteX10134" fmla="*/ 3871338 w 12191948"/>
                <a:gd name="connsiteY10134" fmla="*/ 708028 h 3134257"/>
                <a:gd name="connsiteX10135" fmla="*/ 3900276 w 12191948"/>
                <a:gd name="connsiteY10135" fmla="*/ 719412 h 3134257"/>
                <a:gd name="connsiteX10136" fmla="*/ 3842225 w 12191948"/>
                <a:gd name="connsiteY10136" fmla="*/ 709784 h 3134257"/>
                <a:gd name="connsiteX10137" fmla="*/ 3842225 w 12191948"/>
                <a:gd name="connsiteY10137" fmla="*/ 707965 h 3134257"/>
                <a:gd name="connsiteX10138" fmla="*/ 3840531 w 12191948"/>
                <a:gd name="connsiteY10138" fmla="*/ 707961 h 3134257"/>
                <a:gd name="connsiteX10139" fmla="*/ 5623433 w 12191948"/>
                <a:gd name="connsiteY10139" fmla="*/ 706661 h 3134257"/>
                <a:gd name="connsiteX10140" fmla="*/ 5662136 w 12191948"/>
                <a:gd name="connsiteY10140" fmla="*/ 726961 h 3134257"/>
                <a:gd name="connsiteX10141" fmla="*/ 5660924 w 12191948"/>
                <a:gd name="connsiteY10141" fmla="*/ 728002 h 3134257"/>
                <a:gd name="connsiteX10142" fmla="*/ 5750421 w 12191948"/>
                <a:gd name="connsiteY10142" fmla="*/ 741273 h 3134257"/>
                <a:gd name="connsiteX10143" fmla="*/ 5665762 w 12191948"/>
                <a:gd name="connsiteY10143" fmla="*/ 755587 h 3134257"/>
                <a:gd name="connsiteX10144" fmla="*/ 5636736 w 12191948"/>
                <a:gd name="connsiteY10144" fmla="*/ 736849 h 3134257"/>
                <a:gd name="connsiteX10145" fmla="*/ 5584975 w 12191948"/>
                <a:gd name="connsiteY10145" fmla="*/ 715510 h 3134257"/>
                <a:gd name="connsiteX10146" fmla="*/ 1196046 w 12191948"/>
                <a:gd name="connsiteY10146" fmla="*/ 706401 h 3134257"/>
                <a:gd name="connsiteX10147" fmla="*/ 1196046 w 12191948"/>
                <a:gd name="connsiteY10147" fmla="*/ 706661 h 3134257"/>
                <a:gd name="connsiteX10148" fmla="*/ 1212979 w 12191948"/>
                <a:gd name="connsiteY10148" fmla="*/ 712388 h 3134257"/>
                <a:gd name="connsiteX10149" fmla="*/ 1206448 w 12191948"/>
                <a:gd name="connsiteY10149" fmla="*/ 716551 h 3134257"/>
                <a:gd name="connsiteX10150" fmla="*/ 1172343 w 12191948"/>
                <a:gd name="connsiteY10150" fmla="*/ 714208 h 3134257"/>
                <a:gd name="connsiteX10151" fmla="*/ 1166053 w 12191948"/>
                <a:gd name="connsiteY10151" fmla="*/ 706401 h 3134257"/>
                <a:gd name="connsiteX10152" fmla="*/ 1196046 w 12191948"/>
                <a:gd name="connsiteY10152" fmla="*/ 706401 h 3134257"/>
                <a:gd name="connsiteX10153" fmla="*/ 4617452 w 12191948"/>
                <a:gd name="connsiteY10153" fmla="*/ 706141 h 3134257"/>
                <a:gd name="connsiteX10154" fmla="*/ 4669939 w 12191948"/>
                <a:gd name="connsiteY10154" fmla="*/ 707702 h 3134257"/>
                <a:gd name="connsiteX10155" fmla="*/ 4668972 w 12191948"/>
                <a:gd name="connsiteY10155" fmla="*/ 706401 h 3134257"/>
                <a:gd name="connsiteX10156" fmla="*/ 4691951 w 12191948"/>
                <a:gd name="connsiteY10156" fmla="*/ 710565 h 3134257"/>
                <a:gd name="connsiteX10157" fmla="*/ 4708882 w 12191948"/>
                <a:gd name="connsiteY10157" fmla="*/ 719153 h 3134257"/>
                <a:gd name="connsiteX10158" fmla="*/ 4704044 w 12191948"/>
                <a:gd name="connsiteY10158" fmla="*/ 723576 h 3134257"/>
                <a:gd name="connsiteX10159" fmla="*/ 4670666 w 12191948"/>
                <a:gd name="connsiteY10159" fmla="*/ 740753 h 3134257"/>
                <a:gd name="connsiteX10160" fmla="*/ 4613338 w 12191948"/>
                <a:gd name="connsiteY10160" fmla="*/ 719674 h 3134257"/>
                <a:gd name="connsiteX10161" fmla="*/ 4604389 w 12191948"/>
                <a:gd name="connsiteY10161" fmla="*/ 710043 h 3134257"/>
                <a:gd name="connsiteX10162" fmla="*/ 4617452 w 12191948"/>
                <a:gd name="connsiteY10162" fmla="*/ 706141 h 3134257"/>
                <a:gd name="connsiteX10163" fmla="*/ 1918062 w 12191948"/>
                <a:gd name="connsiteY10163" fmla="*/ 705360 h 3134257"/>
                <a:gd name="connsiteX10164" fmla="*/ 1941765 w 12191948"/>
                <a:gd name="connsiteY10164" fmla="*/ 728002 h 3134257"/>
                <a:gd name="connsiteX10165" fmla="*/ 1933543 w 12191948"/>
                <a:gd name="connsiteY10165" fmla="*/ 733726 h 3134257"/>
                <a:gd name="connsiteX10166" fmla="*/ 1898227 w 12191948"/>
                <a:gd name="connsiteY10166" fmla="*/ 717330 h 3134257"/>
                <a:gd name="connsiteX10167" fmla="*/ 1918062 w 12191948"/>
                <a:gd name="connsiteY10167" fmla="*/ 705879 h 3134257"/>
                <a:gd name="connsiteX10168" fmla="*/ 4231531 w 12191948"/>
                <a:gd name="connsiteY10168" fmla="*/ 705360 h 3134257"/>
                <a:gd name="connsiteX10169" fmla="*/ 4266724 w 12191948"/>
                <a:gd name="connsiteY10169" fmla="*/ 708743 h 3134257"/>
                <a:gd name="connsiteX10170" fmla="*/ 4299861 w 12191948"/>
                <a:gd name="connsiteY10170" fmla="*/ 747518 h 3134257"/>
                <a:gd name="connsiteX10171" fmla="*/ 4362993 w 12191948"/>
                <a:gd name="connsiteY10171" fmla="*/ 765216 h 3134257"/>
                <a:gd name="connsiteX10172" fmla="*/ 4257775 w 12191948"/>
                <a:gd name="connsiteY10172" fmla="*/ 765216 h 3134257"/>
                <a:gd name="connsiteX10173" fmla="*/ 4243020 w 12191948"/>
                <a:gd name="connsiteY10173" fmla="*/ 729302 h 3134257"/>
                <a:gd name="connsiteX10174" fmla="*/ 4214477 w 12191948"/>
                <a:gd name="connsiteY10174" fmla="*/ 719153 h 3134257"/>
                <a:gd name="connsiteX10175" fmla="*/ 4231531 w 12191948"/>
                <a:gd name="connsiteY10175" fmla="*/ 705360 h 3134257"/>
                <a:gd name="connsiteX10176" fmla="*/ 1643045 w 12191948"/>
                <a:gd name="connsiteY10176" fmla="*/ 704839 h 3134257"/>
                <a:gd name="connsiteX10177" fmla="*/ 1649332 w 12191948"/>
                <a:gd name="connsiteY10177" fmla="*/ 707182 h 3134257"/>
                <a:gd name="connsiteX10178" fmla="*/ 1653687 w 12191948"/>
                <a:gd name="connsiteY10178" fmla="*/ 716289 h 3134257"/>
                <a:gd name="connsiteX10179" fmla="*/ 1652961 w 12191948"/>
                <a:gd name="connsiteY10179" fmla="*/ 716029 h 3134257"/>
                <a:gd name="connsiteX10180" fmla="*/ 1630708 w 12191948"/>
                <a:gd name="connsiteY10180" fmla="*/ 719674 h 3134257"/>
                <a:gd name="connsiteX10181" fmla="*/ 1627320 w 12191948"/>
                <a:gd name="connsiteY10181" fmla="*/ 704839 h 3134257"/>
                <a:gd name="connsiteX10182" fmla="*/ 1643045 w 12191948"/>
                <a:gd name="connsiteY10182" fmla="*/ 704839 h 3134257"/>
                <a:gd name="connsiteX10183" fmla="*/ 2325872 w 12191948"/>
                <a:gd name="connsiteY10183" fmla="*/ 701455 h 3134257"/>
                <a:gd name="connsiteX10184" fmla="*/ 2389575 w 12191948"/>
                <a:gd name="connsiteY10184" fmla="*/ 706900 h 3134257"/>
                <a:gd name="connsiteX10185" fmla="*/ 2392631 w 12191948"/>
                <a:gd name="connsiteY10185" fmla="*/ 706401 h 3134257"/>
                <a:gd name="connsiteX10186" fmla="*/ 2392875 w 12191948"/>
                <a:gd name="connsiteY10186" fmla="*/ 707182 h 3134257"/>
                <a:gd name="connsiteX10187" fmla="*/ 2389575 w 12191948"/>
                <a:gd name="connsiteY10187" fmla="*/ 706900 h 3134257"/>
                <a:gd name="connsiteX10188" fmla="*/ 2346431 w 12191948"/>
                <a:gd name="connsiteY10188" fmla="*/ 713947 h 3134257"/>
                <a:gd name="connsiteX10189" fmla="*/ 2325872 w 12191948"/>
                <a:gd name="connsiteY10189" fmla="*/ 701455 h 3134257"/>
                <a:gd name="connsiteX10190" fmla="*/ 6182904 w 12191948"/>
                <a:gd name="connsiteY10190" fmla="*/ 699896 h 3134257"/>
                <a:gd name="connsiteX10191" fmla="*/ 6183630 w 12191948"/>
                <a:gd name="connsiteY10191" fmla="*/ 700414 h 3134257"/>
                <a:gd name="connsiteX10192" fmla="*/ 6194756 w 12191948"/>
                <a:gd name="connsiteY10192" fmla="*/ 701196 h 3134257"/>
                <a:gd name="connsiteX10193" fmla="*/ 6202255 w 12191948"/>
                <a:gd name="connsiteY10193" fmla="*/ 707441 h 3134257"/>
                <a:gd name="connsiteX10194" fmla="*/ 6190159 w 12191948"/>
                <a:gd name="connsiteY10194" fmla="*/ 705879 h 3134257"/>
                <a:gd name="connsiteX10195" fmla="*/ 6182904 w 12191948"/>
                <a:gd name="connsiteY10195" fmla="*/ 699896 h 3134257"/>
                <a:gd name="connsiteX10196" fmla="*/ 191275 w 12191948"/>
                <a:gd name="connsiteY10196" fmla="*/ 699374 h 3134257"/>
                <a:gd name="connsiteX10197" fmla="*/ 217157 w 12191948"/>
                <a:gd name="connsiteY10197" fmla="*/ 702237 h 3134257"/>
                <a:gd name="connsiteX10198" fmla="*/ 213287 w 12191948"/>
                <a:gd name="connsiteY10198" fmla="*/ 714988 h 3134257"/>
                <a:gd name="connsiteX10199" fmla="*/ 187405 w 12191948"/>
                <a:gd name="connsiteY10199" fmla="*/ 709784 h 3134257"/>
                <a:gd name="connsiteX10200" fmla="*/ 192484 w 12191948"/>
                <a:gd name="connsiteY10200" fmla="*/ 699633 h 3134257"/>
                <a:gd name="connsiteX10201" fmla="*/ 4159572 w 12191948"/>
                <a:gd name="connsiteY10201" fmla="*/ 697551 h 3134257"/>
                <a:gd name="connsiteX10202" fmla="*/ 4174085 w 12191948"/>
                <a:gd name="connsiteY10202" fmla="*/ 701455 h 3134257"/>
                <a:gd name="connsiteX10203" fmla="*/ 4167069 w 12191948"/>
                <a:gd name="connsiteY10203" fmla="*/ 707702 h 3134257"/>
                <a:gd name="connsiteX10204" fmla="*/ 4164407 w 12191948"/>
                <a:gd name="connsiteY10204" fmla="*/ 709002 h 3134257"/>
                <a:gd name="connsiteX10205" fmla="*/ 4154250 w 12191948"/>
                <a:gd name="connsiteY10205" fmla="*/ 703798 h 3134257"/>
                <a:gd name="connsiteX10206" fmla="*/ 4159572 w 12191948"/>
                <a:gd name="connsiteY10206" fmla="*/ 697551 h 3134257"/>
                <a:gd name="connsiteX10207" fmla="*/ 5528617 w 12191948"/>
                <a:gd name="connsiteY10207" fmla="*/ 697033 h 3134257"/>
                <a:gd name="connsiteX10208" fmla="*/ 5552805 w 12191948"/>
                <a:gd name="connsiteY10208" fmla="*/ 704578 h 3134257"/>
                <a:gd name="connsiteX10209" fmla="*/ 5552805 w 12191948"/>
                <a:gd name="connsiteY10209" fmla="*/ 705360 h 3134257"/>
                <a:gd name="connsiteX10210" fmla="*/ 5552805 w 12191948"/>
                <a:gd name="connsiteY10210" fmla="*/ 710043 h 3134257"/>
                <a:gd name="connsiteX10211" fmla="*/ 5528617 w 12191948"/>
                <a:gd name="connsiteY10211" fmla="*/ 705100 h 3134257"/>
                <a:gd name="connsiteX10212" fmla="*/ 5528617 w 12191948"/>
                <a:gd name="connsiteY10212" fmla="*/ 697033 h 3134257"/>
                <a:gd name="connsiteX10213" fmla="*/ 2269756 w 12191948"/>
                <a:gd name="connsiteY10213" fmla="*/ 696772 h 3134257"/>
                <a:gd name="connsiteX10214" fmla="*/ 2280398 w 12191948"/>
                <a:gd name="connsiteY10214" fmla="*/ 698074 h 3134257"/>
                <a:gd name="connsiteX10215" fmla="*/ 2277737 w 12191948"/>
                <a:gd name="connsiteY10215" fmla="*/ 700155 h 3134257"/>
                <a:gd name="connsiteX10216" fmla="*/ 2270964 w 12191948"/>
                <a:gd name="connsiteY10216" fmla="*/ 699633 h 3134257"/>
                <a:gd name="connsiteX10217" fmla="*/ 2269756 w 12191948"/>
                <a:gd name="connsiteY10217" fmla="*/ 696772 h 3134257"/>
                <a:gd name="connsiteX10218" fmla="*/ 1512426 w 12191948"/>
                <a:gd name="connsiteY10218" fmla="*/ 695210 h 3134257"/>
                <a:gd name="connsiteX10219" fmla="*/ 1513153 w 12191948"/>
                <a:gd name="connsiteY10219" fmla="*/ 695990 h 3134257"/>
                <a:gd name="connsiteX10220" fmla="*/ 1534679 w 12191948"/>
                <a:gd name="connsiteY10220" fmla="*/ 707702 h 3134257"/>
                <a:gd name="connsiteX10221" fmla="*/ 1534679 w 12191948"/>
                <a:gd name="connsiteY10221" fmla="*/ 715770 h 3134257"/>
                <a:gd name="connsiteX10222" fmla="*/ 1516055 w 12191948"/>
                <a:gd name="connsiteY10222" fmla="*/ 711084 h 3134257"/>
                <a:gd name="connsiteX10223" fmla="*/ 1512426 w 12191948"/>
                <a:gd name="connsiteY10223" fmla="*/ 695210 h 3134257"/>
                <a:gd name="connsiteX10224" fmla="*/ 4418868 w 12191948"/>
                <a:gd name="connsiteY10224" fmla="*/ 694428 h 3134257"/>
                <a:gd name="connsiteX10225" fmla="*/ 4499655 w 12191948"/>
                <a:gd name="connsiteY10225" fmla="*/ 714729 h 3134257"/>
                <a:gd name="connsiteX10226" fmla="*/ 4500382 w 12191948"/>
                <a:gd name="connsiteY10226" fmla="*/ 715510 h 3134257"/>
                <a:gd name="connsiteX10227" fmla="*/ 4418868 w 12191948"/>
                <a:gd name="connsiteY10227" fmla="*/ 694428 h 3134257"/>
                <a:gd name="connsiteX10228" fmla="*/ 11855006 w 12191948"/>
                <a:gd name="connsiteY10228" fmla="*/ 694428 h 3134257"/>
                <a:gd name="connsiteX10229" fmla="*/ 11863473 w 12191948"/>
                <a:gd name="connsiteY10229" fmla="*/ 695731 h 3134257"/>
                <a:gd name="connsiteX10230" fmla="*/ 11872422 w 12191948"/>
                <a:gd name="connsiteY10230" fmla="*/ 698854 h 3134257"/>
                <a:gd name="connsiteX10231" fmla="*/ 11865408 w 12191948"/>
                <a:gd name="connsiteY10231" fmla="*/ 697551 h 3134257"/>
                <a:gd name="connsiteX10232" fmla="*/ 923931 w 12191948"/>
                <a:gd name="connsiteY10232" fmla="*/ 694169 h 3134257"/>
                <a:gd name="connsiteX10233" fmla="*/ 990690 w 12191948"/>
                <a:gd name="connsiteY10233" fmla="*/ 711606 h 3134257"/>
                <a:gd name="connsiteX10234" fmla="*/ 996980 w 12191948"/>
                <a:gd name="connsiteY10234" fmla="*/ 717330 h 3134257"/>
                <a:gd name="connsiteX10235" fmla="*/ 958762 w 12191948"/>
                <a:gd name="connsiteY10235" fmla="*/ 722798 h 3134257"/>
                <a:gd name="connsiteX10236" fmla="*/ 971825 w 12191948"/>
                <a:gd name="connsiteY10236" fmla="*/ 726700 h 3134257"/>
                <a:gd name="connsiteX10237" fmla="*/ 1015120 w 12191948"/>
                <a:gd name="connsiteY10237" fmla="*/ 726700 h 3134257"/>
                <a:gd name="connsiteX10238" fmla="*/ 1078252 w 12191948"/>
                <a:gd name="connsiteY10238" fmla="*/ 759492 h 3134257"/>
                <a:gd name="connsiteX10239" fmla="*/ 1084299 w 12191948"/>
                <a:gd name="connsiteY10239" fmla="*/ 765737 h 3134257"/>
                <a:gd name="connsiteX10240" fmla="*/ 1084058 w 12191948"/>
                <a:gd name="connsiteY10240" fmla="*/ 766779 h 3134257"/>
                <a:gd name="connsiteX10241" fmla="*/ 1075591 w 12191948"/>
                <a:gd name="connsiteY10241" fmla="*/ 771202 h 3134257"/>
                <a:gd name="connsiteX10242" fmla="*/ 994319 w 12191948"/>
                <a:gd name="connsiteY10242" fmla="*/ 757669 h 3134257"/>
                <a:gd name="connsiteX10243" fmla="*/ 899743 w 12191948"/>
                <a:gd name="connsiteY10243" fmla="*/ 705620 h 3134257"/>
                <a:gd name="connsiteX10244" fmla="*/ 897300 w 12191948"/>
                <a:gd name="connsiteY10244" fmla="*/ 702990 h 3134257"/>
                <a:gd name="connsiteX10245" fmla="*/ 899743 w 12191948"/>
                <a:gd name="connsiteY10245" fmla="*/ 694169 h 3134257"/>
                <a:gd name="connsiteX10246" fmla="*/ 923931 w 12191948"/>
                <a:gd name="connsiteY10246" fmla="*/ 694169 h 3134257"/>
                <a:gd name="connsiteX10247" fmla="*/ 5873056 w 12191948"/>
                <a:gd name="connsiteY10247" fmla="*/ 693909 h 3134257"/>
                <a:gd name="connsiteX10248" fmla="*/ 5885631 w 12191948"/>
                <a:gd name="connsiteY10248" fmla="*/ 696510 h 3134257"/>
                <a:gd name="connsiteX10249" fmla="*/ 5888536 w 12191948"/>
                <a:gd name="connsiteY10249" fmla="*/ 708223 h 3134257"/>
                <a:gd name="connsiteX10250" fmla="*/ 5888292 w 12191948"/>
                <a:gd name="connsiteY10250" fmla="*/ 709784 h 3134257"/>
                <a:gd name="connsiteX10251" fmla="*/ 5873056 w 12191948"/>
                <a:gd name="connsiteY10251" fmla="*/ 704060 h 3134257"/>
                <a:gd name="connsiteX10252" fmla="*/ 5873056 w 12191948"/>
                <a:gd name="connsiteY10252" fmla="*/ 693909 h 3134257"/>
                <a:gd name="connsiteX10253" fmla="*/ 2432543 w 12191948"/>
                <a:gd name="connsiteY10253" fmla="*/ 693649 h 3134257"/>
                <a:gd name="connsiteX10254" fmla="*/ 2453344 w 12191948"/>
                <a:gd name="connsiteY10254" fmla="*/ 700414 h 3134257"/>
                <a:gd name="connsiteX10255" fmla="*/ 2514783 w 12191948"/>
                <a:gd name="connsiteY10255" fmla="*/ 721756 h 3134257"/>
                <a:gd name="connsiteX10256" fmla="*/ 2475915 w 12191948"/>
                <a:gd name="connsiteY10256" fmla="*/ 724036 h 3134257"/>
                <a:gd name="connsiteX10257" fmla="*/ 2476082 w 12191948"/>
                <a:gd name="connsiteY10257" fmla="*/ 724098 h 3134257"/>
                <a:gd name="connsiteX10258" fmla="*/ 2474871 w 12191948"/>
                <a:gd name="connsiteY10258" fmla="*/ 724098 h 3134257"/>
                <a:gd name="connsiteX10259" fmla="*/ 2475915 w 12191948"/>
                <a:gd name="connsiteY10259" fmla="*/ 724036 h 3134257"/>
                <a:gd name="connsiteX10260" fmla="*/ 2422866 w 12191948"/>
                <a:gd name="connsiteY10260" fmla="*/ 704578 h 3134257"/>
                <a:gd name="connsiteX10261" fmla="*/ 2416819 w 12191948"/>
                <a:gd name="connsiteY10261" fmla="*/ 695731 h 3134257"/>
                <a:gd name="connsiteX10262" fmla="*/ 2432543 w 12191948"/>
                <a:gd name="connsiteY10262" fmla="*/ 693649 h 3134257"/>
                <a:gd name="connsiteX10263" fmla="*/ 4877716 w 12191948"/>
                <a:gd name="connsiteY10263" fmla="*/ 693127 h 3134257"/>
                <a:gd name="connsiteX10264" fmla="*/ 4905047 w 12191948"/>
                <a:gd name="connsiteY10264" fmla="*/ 694690 h 3134257"/>
                <a:gd name="connsiteX10265" fmla="*/ 4917626 w 12191948"/>
                <a:gd name="connsiteY10265" fmla="*/ 699114 h 3134257"/>
                <a:gd name="connsiteX10266" fmla="*/ 4914238 w 12191948"/>
                <a:gd name="connsiteY10266" fmla="*/ 703537 h 3134257"/>
                <a:gd name="connsiteX10267" fmla="*/ 4881586 w 12191948"/>
                <a:gd name="connsiteY10267" fmla="*/ 699896 h 3134257"/>
                <a:gd name="connsiteX10268" fmla="*/ 4881586 w 12191948"/>
                <a:gd name="connsiteY10268" fmla="*/ 700155 h 3134257"/>
                <a:gd name="connsiteX10269" fmla="*/ 4877716 w 12191948"/>
                <a:gd name="connsiteY10269" fmla="*/ 693127 h 3134257"/>
                <a:gd name="connsiteX10270" fmla="*/ 1475419 w 12191948"/>
                <a:gd name="connsiteY10270" fmla="*/ 692868 h 3134257"/>
                <a:gd name="connsiteX10271" fmla="*/ 1476872 w 12191948"/>
                <a:gd name="connsiteY10271" fmla="*/ 694690 h 3134257"/>
                <a:gd name="connsiteX10272" fmla="*/ 1473002 w 12191948"/>
                <a:gd name="connsiteY10272" fmla="*/ 692868 h 3134257"/>
                <a:gd name="connsiteX10273" fmla="*/ 3933413 w 12191948"/>
                <a:gd name="connsiteY10273" fmla="*/ 692347 h 3134257"/>
                <a:gd name="connsiteX10274" fmla="*/ 3948408 w 12191948"/>
                <a:gd name="connsiteY10274" fmla="*/ 695731 h 3134257"/>
                <a:gd name="connsiteX10275" fmla="*/ 3963165 w 12191948"/>
                <a:gd name="connsiteY10275" fmla="*/ 714988 h 3134257"/>
                <a:gd name="connsiteX10276" fmla="*/ 3923253 w 12191948"/>
                <a:gd name="connsiteY10276" fmla="*/ 702237 h 3134257"/>
                <a:gd name="connsiteX10277" fmla="*/ 3933413 w 12191948"/>
                <a:gd name="connsiteY10277" fmla="*/ 692347 h 3134257"/>
                <a:gd name="connsiteX10278" fmla="*/ 5402840 w 12191948"/>
                <a:gd name="connsiteY10278" fmla="*/ 691568 h 3134257"/>
                <a:gd name="connsiteX10279" fmla="*/ 5428719 w 12191948"/>
                <a:gd name="connsiteY10279" fmla="*/ 697813 h 3134257"/>
                <a:gd name="connsiteX10280" fmla="*/ 5425092 w 12191948"/>
                <a:gd name="connsiteY10280" fmla="*/ 704060 h 3134257"/>
                <a:gd name="connsiteX10281" fmla="*/ 5399937 w 12191948"/>
                <a:gd name="connsiteY10281" fmla="*/ 695990 h 3134257"/>
                <a:gd name="connsiteX10282" fmla="*/ 5402840 w 12191948"/>
                <a:gd name="connsiteY10282" fmla="*/ 691568 h 3134257"/>
                <a:gd name="connsiteX10283" fmla="*/ 2185340 w 12191948"/>
                <a:gd name="connsiteY10283" fmla="*/ 689223 h 3134257"/>
                <a:gd name="connsiteX10284" fmla="*/ 2188243 w 12191948"/>
                <a:gd name="connsiteY10284" fmla="*/ 693909 h 3134257"/>
                <a:gd name="connsiteX10285" fmla="*/ 2177600 w 12191948"/>
                <a:gd name="connsiteY10285" fmla="*/ 691045 h 3134257"/>
                <a:gd name="connsiteX10286" fmla="*/ 4298834 w 12191948"/>
                <a:gd name="connsiteY10286" fmla="*/ 686655 h 3134257"/>
                <a:gd name="connsiteX10287" fmla="*/ 4323807 w 12191948"/>
                <a:gd name="connsiteY10287" fmla="*/ 687923 h 3134257"/>
                <a:gd name="connsiteX10288" fmla="*/ 4337838 w 12191948"/>
                <a:gd name="connsiteY10288" fmla="*/ 728262 h 3134257"/>
                <a:gd name="connsiteX10289" fmla="*/ 4289462 w 12191948"/>
                <a:gd name="connsiteY10289" fmla="*/ 694169 h 3134257"/>
                <a:gd name="connsiteX10290" fmla="*/ 4298834 w 12191948"/>
                <a:gd name="connsiteY10290" fmla="*/ 686655 h 3134257"/>
                <a:gd name="connsiteX10291" fmla="*/ 1878484 w 12191948"/>
                <a:gd name="connsiteY10291" fmla="*/ 685938 h 3134257"/>
                <a:gd name="connsiteX10292" fmla="*/ 1902341 w 12191948"/>
                <a:gd name="connsiteY10292" fmla="*/ 693388 h 3134257"/>
                <a:gd name="connsiteX10293" fmla="*/ 1862429 w 12191948"/>
                <a:gd name="connsiteY10293" fmla="*/ 690004 h 3134257"/>
                <a:gd name="connsiteX10294" fmla="*/ 1878484 w 12191948"/>
                <a:gd name="connsiteY10294" fmla="*/ 685938 h 3134257"/>
                <a:gd name="connsiteX10295" fmla="*/ 4200209 w 12191948"/>
                <a:gd name="connsiteY10295" fmla="*/ 683239 h 3134257"/>
                <a:gd name="connsiteX10296" fmla="*/ 4222217 w 12191948"/>
                <a:gd name="connsiteY10296" fmla="*/ 685059 h 3134257"/>
                <a:gd name="connsiteX10297" fmla="*/ 4228749 w 12191948"/>
                <a:gd name="connsiteY10297" fmla="*/ 690786 h 3134257"/>
                <a:gd name="connsiteX10298" fmla="*/ 4223670 w 12191948"/>
                <a:gd name="connsiteY10298" fmla="*/ 693909 h 3134257"/>
                <a:gd name="connsiteX10299" fmla="*/ 4199482 w 12191948"/>
                <a:gd name="connsiteY10299" fmla="*/ 686882 h 3134257"/>
                <a:gd name="connsiteX10300" fmla="*/ 4198273 w 12191948"/>
                <a:gd name="connsiteY10300" fmla="*/ 684018 h 3134257"/>
                <a:gd name="connsiteX10301" fmla="*/ 1428676 w 12191948"/>
                <a:gd name="connsiteY10301" fmla="*/ 683108 h 3134257"/>
                <a:gd name="connsiteX10302" fmla="*/ 1465744 w 12191948"/>
                <a:gd name="connsiteY10302" fmla="*/ 690527 h 3134257"/>
                <a:gd name="connsiteX10303" fmla="*/ 1417368 w 12191948"/>
                <a:gd name="connsiteY10303" fmla="*/ 695731 h 3134257"/>
                <a:gd name="connsiteX10304" fmla="*/ 1411199 w 12191948"/>
                <a:gd name="connsiteY10304" fmla="*/ 694358 h 3134257"/>
                <a:gd name="connsiteX10305" fmla="*/ 1408660 w 12191948"/>
                <a:gd name="connsiteY10305" fmla="*/ 695990 h 3134257"/>
                <a:gd name="connsiteX10306" fmla="*/ 1410354 w 12191948"/>
                <a:gd name="connsiteY10306" fmla="*/ 694169 h 3134257"/>
                <a:gd name="connsiteX10307" fmla="*/ 1411199 w 12191948"/>
                <a:gd name="connsiteY10307" fmla="*/ 694358 h 3134257"/>
                <a:gd name="connsiteX10308" fmla="*/ 2046258 w 12191948"/>
                <a:gd name="connsiteY10308" fmla="*/ 682718 h 3134257"/>
                <a:gd name="connsiteX10309" fmla="*/ 2059803 w 12191948"/>
                <a:gd name="connsiteY10309" fmla="*/ 692086 h 3134257"/>
                <a:gd name="connsiteX10310" fmla="*/ 2061015 w 12191948"/>
                <a:gd name="connsiteY10310" fmla="*/ 691045 h 3134257"/>
                <a:gd name="connsiteX10311" fmla="*/ 2023522 w 12191948"/>
                <a:gd name="connsiteY10311" fmla="*/ 699374 h 3134257"/>
                <a:gd name="connsiteX10312" fmla="*/ 2029084 w 12191948"/>
                <a:gd name="connsiteY10312" fmla="*/ 682718 h 3134257"/>
                <a:gd name="connsiteX10313" fmla="*/ 2046258 w 12191948"/>
                <a:gd name="connsiteY10313" fmla="*/ 682718 h 3134257"/>
                <a:gd name="connsiteX10314" fmla="*/ 1213462 w 12191948"/>
                <a:gd name="connsiteY10314" fmla="*/ 682458 h 3134257"/>
                <a:gd name="connsiteX10315" fmla="*/ 1232571 w 12191948"/>
                <a:gd name="connsiteY10315" fmla="*/ 689745 h 3134257"/>
                <a:gd name="connsiteX10316" fmla="*/ 1242246 w 12191948"/>
                <a:gd name="connsiteY10316" fmla="*/ 692608 h 3134257"/>
                <a:gd name="connsiteX10317" fmla="*/ 1232571 w 12191948"/>
                <a:gd name="connsiteY10317" fmla="*/ 692608 h 3134257"/>
                <a:gd name="connsiteX10318" fmla="*/ 1215397 w 12191948"/>
                <a:gd name="connsiteY10318" fmla="*/ 693909 h 3134257"/>
                <a:gd name="connsiteX10319" fmla="*/ 1215397 w 12191948"/>
                <a:gd name="connsiteY10319" fmla="*/ 694169 h 3134257"/>
                <a:gd name="connsiteX10320" fmla="*/ 1204998 w 12191948"/>
                <a:gd name="connsiteY10320" fmla="*/ 687663 h 3134257"/>
                <a:gd name="connsiteX10321" fmla="*/ 1213462 w 12191948"/>
                <a:gd name="connsiteY10321" fmla="*/ 682458 h 3134257"/>
                <a:gd name="connsiteX10322" fmla="*/ 4618178 w 12191948"/>
                <a:gd name="connsiteY10322" fmla="*/ 681937 h 3134257"/>
                <a:gd name="connsiteX10323" fmla="*/ 4621078 w 12191948"/>
                <a:gd name="connsiteY10323" fmla="*/ 690004 h 3134257"/>
                <a:gd name="connsiteX10324" fmla="*/ 4606565 w 12191948"/>
                <a:gd name="connsiteY10324" fmla="*/ 689223 h 3134257"/>
                <a:gd name="connsiteX10325" fmla="*/ 4606565 w 12191948"/>
                <a:gd name="connsiteY10325" fmla="*/ 681937 h 3134257"/>
                <a:gd name="connsiteX10326" fmla="*/ 4618178 w 12191948"/>
                <a:gd name="connsiteY10326" fmla="*/ 681937 h 3134257"/>
                <a:gd name="connsiteX10327" fmla="*/ 126692 w 12191948"/>
                <a:gd name="connsiteY10327" fmla="*/ 681158 h 3134257"/>
                <a:gd name="connsiteX10328" fmla="*/ 128868 w 12191948"/>
                <a:gd name="connsiteY10328" fmla="*/ 681417 h 3134257"/>
                <a:gd name="connsiteX10329" fmla="*/ 126926 w 12191948"/>
                <a:gd name="connsiteY10329" fmla="*/ 681417 h 3134257"/>
                <a:gd name="connsiteX10330" fmla="*/ 128567 w 12191948"/>
                <a:gd name="connsiteY10330" fmla="*/ 683239 h 3134257"/>
                <a:gd name="connsiteX10331" fmla="*/ 127903 w 12191948"/>
                <a:gd name="connsiteY10331" fmla="*/ 684539 h 3134257"/>
                <a:gd name="connsiteX10332" fmla="*/ 116291 w 12191948"/>
                <a:gd name="connsiteY10332" fmla="*/ 684539 h 3134257"/>
                <a:gd name="connsiteX10333" fmla="*/ 116291 w 12191948"/>
                <a:gd name="connsiteY10333" fmla="*/ 681417 h 3134257"/>
                <a:gd name="connsiteX10334" fmla="*/ 126926 w 12191948"/>
                <a:gd name="connsiteY10334" fmla="*/ 681417 h 3134257"/>
                <a:gd name="connsiteX10335" fmla="*/ 4651556 w 12191948"/>
                <a:gd name="connsiteY10335" fmla="*/ 679076 h 3134257"/>
                <a:gd name="connsiteX10336" fmla="*/ 4680008 w 12191948"/>
                <a:gd name="connsiteY10336" fmla="*/ 685049 h 3134257"/>
                <a:gd name="connsiteX10337" fmla="*/ 4680341 w 12191948"/>
                <a:gd name="connsiteY10337" fmla="*/ 684018 h 3134257"/>
                <a:gd name="connsiteX10338" fmla="*/ 4681308 w 12191948"/>
                <a:gd name="connsiteY10338" fmla="*/ 685321 h 3134257"/>
                <a:gd name="connsiteX10339" fmla="*/ 4680008 w 12191948"/>
                <a:gd name="connsiteY10339" fmla="*/ 685049 h 3134257"/>
                <a:gd name="connsiteX10340" fmla="*/ 4678406 w 12191948"/>
                <a:gd name="connsiteY10340" fmla="*/ 690004 h 3134257"/>
                <a:gd name="connsiteX10341" fmla="*/ 4658088 w 12191948"/>
                <a:gd name="connsiteY10341" fmla="*/ 687141 h 3134257"/>
                <a:gd name="connsiteX10342" fmla="*/ 4651556 w 12191948"/>
                <a:gd name="connsiteY10342" fmla="*/ 679076 h 3134257"/>
                <a:gd name="connsiteX10343" fmla="*/ 1675455 w 12191948"/>
                <a:gd name="connsiteY10343" fmla="*/ 676994 h 3134257"/>
                <a:gd name="connsiteX10344" fmla="*/ 1667956 w 12191948"/>
                <a:gd name="connsiteY10344" fmla="*/ 688704 h 3134257"/>
                <a:gd name="connsiteX10345" fmla="*/ 1655379 w 12191948"/>
                <a:gd name="connsiteY10345" fmla="*/ 687404 h 3134257"/>
                <a:gd name="connsiteX10346" fmla="*/ 1655620 w 12191948"/>
                <a:gd name="connsiteY10346" fmla="*/ 687141 h 3134257"/>
                <a:gd name="connsiteX10347" fmla="*/ 1651267 w 12191948"/>
                <a:gd name="connsiteY10347" fmla="*/ 679594 h 3134257"/>
                <a:gd name="connsiteX10348" fmla="*/ 1675455 w 12191948"/>
                <a:gd name="connsiteY10348" fmla="*/ 676994 h 3134257"/>
                <a:gd name="connsiteX10349" fmla="*/ 11799375 w 12191948"/>
                <a:gd name="connsiteY10349" fmla="*/ 676472 h 3134257"/>
                <a:gd name="connsiteX10350" fmla="*/ 11807598 w 12191948"/>
                <a:gd name="connsiteY10350" fmla="*/ 683239 h 3134257"/>
                <a:gd name="connsiteX10351" fmla="*/ 11788491 w 12191948"/>
                <a:gd name="connsiteY10351" fmla="*/ 681158 h 3134257"/>
                <a:gd name="connsiteX10352" fmla="*/ 11781718 w 12191948"/>
                <a:gd name="connsiteY10352" fmla="*/ 676472 h 3134257"/>
                <a:gd name="connsiteX10353" fmla="*/ 359624 w 12191948"/>
                <a:gd name="connsiteY10353" fmla="*/ 675953 h 3134257"/>
                <a:gd name="connsiteX10354" fmla="*/ 399775 w 12191948"/>
                <a:gd name="connsiteY10354" fmla="*/ 688704 h 3134257"/>
                <a:gd name="connsiteX10355" fmla="*/ 406065 w 12191948"/>
                <a:gd name="connsiteY10355" fmla="*/ 695210 h 3134257"/>
                <a:gd name="connsiteX10356" fmla="*/ 357689 w 12191948"/>
                <a:gd name="connsiteY10356" fmla="*/ 695210 h 3134257"/>
                <a:gd name="connsiteX10357" fmla="*/ 360592 w 12191948"/>
                <a:gd name="connsiteY10357" fmla="*/ 676994 h 3134257"/>
                <a:gd name="connsiteX10358" fmla="*/ 742763 w 12191948"/>
                <a:gd name="connsiteY10358" fmla="*/ 674390 h 3134257"/>
                <a:gd name="connsiteX10359" fmla="*/ 802023 w 12191948"/>
                <a:gd name="connsiteY10359" fmla="*/ 698333 h 3134257"/>
                <a:gd name="connsiteX10360" fmla="*/ 801541 w 12191948"/>
                <a:gd name="connsiteY10360" fmla="*/ 695990 h 3134257"/>
                <a:gd name="connsiteX10361" fmla="*/ 806378 w 12191948"/>
                <a:gd name="connsiteY10361" fmla="*/ 705100 h 3134257"/>
                <a:gd name="connsiteX10362" fmla="*/ 801541 w 12191948"/>
                <a:gd name="connsiteY10362" fmla="*/ 705100 h 3134257"/>
                <a:gd name="connsiteX10363" fmla="*/ 728977 w 12191948"/>
                <a:gd name="connsiteY10363" fmla="*/ 680635 h 3134257"/>
                <a:gd name="connsiteX10364" fmla="*/ 725589 w 12191948"/>
                <a:gd name="connsiteY10364" fmla="*/ 674390 h 3134257"/>
                <a:gd name="connsiteX10365" fmla="*/ 742763 w 12191948"/>
                <a:gd name="connsiteY10365" fmla="*/ 674390 h 3134257"/>
                <a:gd name="connsiteX10366" fmla="*/ 1971276 w 12191948"/>
                <a:gd name="connsiteY10366" fmla="*/ 673870 h 3134257"/>
                <a:gd name="connsiteX10367" fmla="*/ 1986271 w 12191948"/>
                <a:gd name="connsiteY10367" fmla="*/ 696251 h 3134257"/>
                <a:gd name="connsiteX10368" fmla="*/ 1956763 w 12191948"/>
                <a:gd name="connsiteY10368" fmla="*/ 696251 h 3134257"/>
                <a:gd name="connsiteX10369" fmla="*/ 1939104 w 12191948"/>
                <a:gd name="connsiteY10369" fmla="*/ 688182 h 3134257"/>
                <a:gd name="connsiteX10370" fmla="*/ 1939104 w 12191948"/>
                <a:gd name="connsiteY10370" fmla="*/ 687663 h 3134257"/>
                <a:gd name="connsiteX10371" fmla="*/ 1944668 w 12191948"/>
                <a:gd name="connsiteY10371" fmla="*/ 676213 h 3134257"/>
                <a:gd name="connsiteX10372" fmla="*/ 1971276 w 12191948"/>
                <a:gd name="connsiteY10372" fmla="*/ 673870 h 3134257"/>
                <a:gd name="connsiteX10373" fmla="*/ 4109258 w 12191948"/>
                <a:gd name="connsiteY10373" fmla="*/ 672829 h 3134257"/>
                <a:gd name="connsiteX10374" fmla="*/ 4117725 w 12191948"/>
                <a:gd name="connsiteY10374" fmla="*/ 676472 h 3134257"/>
                <a:gd name="connsiteX10375" fmla="*/ 4114099 w 12191948"/>
                <a:gd name="connsiteY10375" fmla="*/ 677253 h 3134257"/>
                <a:gd name="connsiteX10376" fmla="*/ 4109258 w 12191948"/>
                <a:gd name="connsiteY10376" fmla="*/ 675690 h 3134257"/>
                <a:gd name="connsiteX10377" fmla="*/ 4109258 w 12191948"/>
                <a:gd name="connsiteY10377" fmla="*/ 672829 h 3134257"/>
                <a:gd name="connsiteX10378" fmla="*/ 1029391 w 12191948"/>
                <a:gd name="connsiteY10378" fmla="*/ 672669 h 3134257"/>
                <a:gd name="connsiteX10379" fmla="*/ 1027759 w 12191948"/>
                <a:gd name="connsiteY10379" fmla="*/ 672940 h 3134257"/>
                <a:gd name="connsiteX10380" fmla="*/ 1029391 w 12191948"/>
                <a:gd name="connsiteY10380" fmla="*/ 673349 h 3134257"/>
                <a:gd name="connsiteX10381" fmla="*/ 2613107 w 12191948"/>
                <a:gd name="connsiteY10381" fmla="*/ 672145 h 3134257"/>
                <a:gd name="connsiteX10382" fmla="*/ 2641285 w 12191948"/>
                <a:gd name="connsiteY10382" fmla="*/ 674131 h 3134257"/>
                <a:gd name="connsiteX10383" fmla="*/ 2704900 w 12191948"/>
                <a:gd name="connsiteY10383" fmla="*/ 678294 h 3134257"/>
                <a:gd name="connsiteX10384" fmla="*/ 2724977 w 12191948"/>
                <a:gd name="connsiteY10384" fmla="*/ 697551 h 3134257"/>
                <a:gd name="connsiteX10385" fmla="*/ 2709252 w 12191948"/>
                <a:gd name="connsiteY10385" fmla="*/ 704839 h 3134257"/>
                <a:gd name="connsiteX10386" fmla="*/ 2642252 w 12191948"/>
                <a:gd name="connsiteY10386" fmla="*/ 700674 h 3134257"/>
                <a:gd name="connsiteX10387" fmla="*/ 2643463 w 12191948"/>
                <a:gd name="connsiteY10387" fmla="*/ 700674 h 3134257"/>
                <a:gd name="connsiteX10388" fmla="*/ 2592908 w 12191948"/>
                <a:gd name="connsiteY10388" fmla="*/ 679335 h 3134257"/>
                <a:gd name="connsiteX10389" fmla="*/ 2613107 w 12191948"/>
                <a:gd name="connsiteY10389" fmla="*/ 672145 h 3134257"/>
                <a:gd name="connsiteX10390" fmla="*/ 3982757 w 12191948"/>
                <a:gd name="connsiteY10390" fmla="*/ 671267 h 3134257"/>
                <a:gd name="connsiteX10391" fmla="*/ 3982624 w 12191948"/>
                <a:gd name="connsiteY10391" fmla="*/ 671282 h 3134257"/>
                <a:gd name="connsiteX10392" fmla="*/ 3982778 w 12191948"/>
                <a:gd name="connsiteY10392" fmla="*/ 671340 h 3134257"/>
                <a:gd name="connsiteX10393" fmla="*/ 11709395 w 12191948"/>
                <a:gd name="connsiteY10393" fmla="*/ 671267 h 3134257"/>
                <a:gd name="connsiteX10394" fmla="*/ 11731890 w 12191948"/>
                <a:gd name="connsiteY10394" fmla="*/ 685582 h 3134257"/>
                <a:gd name="connsiteX10395" fmla="*/ 11731874 w 12191948"/>
                <a:gd name="connsiteY10395" fmla="*/ 684788 h 3134257"/>
                <a:gd name="connsiteX10396" fmla="*/ 11728987 w 12191948"/>
                <a:gd name="connsiteY10396" fmla="*/ 681417 h 3134257"/>
                <a:gd name="connsiteX10397" fmla="*/ 11714710 w 12191948"/>
                <a:gd name="connsiteY10397" fmla="*/ 672506 h 3134257"/>
                <a:gd name="connsiteX10398" fmla="*/ 5084039 w 12191948"/>
                <a:gd name="connsiteY10398" fmla="*/ 670226 h 3134257"/>
                <a:gd name="connsiteX10399" fmla="*/ 5093473 w 12191948"/>
                <a:gd name="connsiteY10399" fmla="*/ 675953 h 3134257"/>
                <a:gd name="connsiteX10400" fmla="*/ 5093473 w 12191948"/>
                <a:gd name="connsiteY10400" fmla="*/ 676994 h 3134257"/>
                <a:gd name="connsiteX10401" fmla="*/ 5084039 w 12191948"/>
                <a:gd name="connsiteY10401" fmla="*/ 670226 h 3134257"/>
                <a:gd name="connsiteX10402" fmla="*/ 668746 w 12191948"/>
                <a:gd name="connsiteY10402" fmla="*/ 669966 h 3134257"/>
                <a:gd name="connsiteX10403" fmla="*/ 714464 w 12191948"/>
                <a:gd name="connsiteY10403" fmla="*/ 691306 h 3134257"/>
                <a:gd name="connsiteX10404" fmla="*/ 768401 w 12191948"/>
                <a:gd name="connsiteY10404" fmla="*/ 705620 h 3134257"/>
                <a:gd name="connsiteX10405" fmla="*/ 828146 w 12191948"/>
                <a:gd name="connsiteY10405" fmla="*/ 750642 h 3134257"/>
                <a:gd name="connsiteX10406" fmla="*/ 790898 w 12191948"/>
                <a:gd name="connsiteY10406" fmla="*/ 755328 h 3134257"/>
                <a:gd name="connsiteX10407" fmla="*/ 763566 w 12191948"/>
                <a:gd name="connsiteY10407" fmla="*/ 749341 h 3134257"/>
                <a:gd name="connsiteX10408" fmla="*/ 688823 w 12191948"/>
                <a:gd name="connsiteY10408" fmla="*/ 727480 h 3134257"/>
                <a:gd name="connsiteX10409" fmla="*/ 616259 w 12191948"/>
                <a:gd name="connsiteY10409" fmla="*/ 710043 h 3134257"/>
                <a:gd name="connsiteX10410" fmla="*/ 647946 w 12191948"/>
                <a:gd name="connsiteY10410" fmla="*/ 699374 h 3134257"/>
                <a:gd name="connsiteX10411" fmla="*/ 673586 w 12191948"/>
                <a:gd name="connsiteY10411" fmla="*/ 699374 h 3134257"/>
                <a:gd name="connsiteX10412" fmla="*/ 668746 w 12191948"/>
                <a:gd name="connsiteY10412" fmla="*/ 669966 h 3134257"/>
                <a:gd name="connsiteX10413" fmla="*/ 1189032 w 12191948"/>
                <a:gd name="connsiteY10413" fmla="*/ 667884 h 3134257"/>
                <a:gd name="connsiteX10414" fmla="*/ 1189032 w 12191948"/>
                <a:gd name="connsiteY10414" fmla="*/ 670486 h 3134257"/>
                <a:gd name="connsiteX10415" fmla="*/ 1178390 w 12191948"/>
                <a:gd name="connsiteY10415" fmla="*/ 670486 h 3134257"/>
                <a:gd name="connsiteX10416" fmla="*/ 1178390 w 12191948"/>
                <a:gd name="connsiteY10416" fmla="*/ 669966 h 3134257"/>
                <a:gd name="connsiteX10417" fmla="*/ 1189032 w 12191948"/>
                <a:gd name="connsiteY10417" fmla="*/ 667884 h 3134257"/>
                <a:gd name="connsiteX10418" fmla="*/ 2649661 w 12191948"/>
                <a:gd name="connsiteY10418" fmla="*/ 666778 h 3134257"/>
                <a:gd name="connsiteX10419" fmla="*/ 2675874 w 12191948"/>
                <a:gd name="connsiteY10419" fmla="*/ 668404 h 3134257"/>
                <a:gd name="connsiteX10420" fmla="*/ 2642496 w 12191948"/>
                <a:gd name="connsiteY10420" fmla="*/ 674131 h 3134257"/>
                <a:gd name="connsiteX10421" fmla="*/ 2649661 w 12191948"/>
                <a:gd name="connsiteY10421" fmla="*/ 666778 h 3134257"/>
                <a:gd name="connsiteX10422" fmla="*/ 4271320 w 12191948"/>
                <a:gd name="connsiteY10422" fmla="*/ 666584 h 3134257"/>
                <a:gd name="connsiteX10423" fmla="*/ 4272287 w 12191948"/>
                <a:gd name="connsiteY10423" fmla="*/ 667884 h 3134257"/>
                <a:gd name="connsiteX10424" fmla="*/ 4271638 w 12191948"/>
                <a:gd name="connsiteY10424" fmla="*/ 667884 h 3134257"/>
                <a:gd name="connsiteX10425" fmla="*/ 4272529 w 12191948"/>
                <a:gd name="connsiteY10425" fmla="*/ 671526 h 3134257"/>
                <a:gd name="connsiteX10426" fmla="*/ 4263097 w 12191948"/>
                <a:gd name="connsiteY10426" fmla="*/ 669707 h 3134257"/>
                <a:gd name="connsiteX10427" fmla="*/ 4265756 w 12191948"/>
                <a:gd name="connsiteY10427" fmla="*/ 667884 h 3134257"/>
                <a:gd name="connsiteX10428" fmla="*/ 4271638 w 12191948"/>
                <a:gd name="connsiteY10428" fmla="*/ 667884 h 3134257"/>
                <a:gd name="connsiteX10429" fmla="*/ 3847786 w 12191948"/>
                <a:gd name="connsiteY10429" fmla="*/ 666321 h 3134257"/>
                <a:gd name="connsiteX10430" fmla="*/ 3846092 w 12191948"/>
                <a:gd name="connsiteY10430" fmla="*/ 667625 h 3134257"/>
                <a:gd name="connsiteX10431" fmla="*/ 3875120 w 12191948"/>
                <a:gd name="connsiteY10431" fmla="*/ 673090 h 3134257"/>
                <a:gd name="connsiteX10432" fmla="*/ 3879714 w 12191948"/>
                <a:gd name="connsiteY10432" fmla="*/ 682718 h 3134257"/>
                <a:gd name="connsiteX10433" fmla="*/ 3859640 w 12191948"/>
                <a:gd name="connsiteY10433" fmla="*/ 685582 h 3134257"/>
                <a:gd name="connsiteX10434" fmla="*/ 3811264 w 12191948"/>
                <a:gd name="connsiteY10434" fmla="*/ 669966 h 3134257"/>
                <a:gd name="connsiteX10435" fmla="*/ 3847786 w 12191948"/>
                <a:gd name="connsiteY10435" fmla="*/ 666321 h 3134257"/>
                <a:gd name="connsiteX10436" fmla="*/ 3893745 w 12191948"/>
                <a:gd name="connsiteY10436" fmla="*/ 666062 h 3134257"/>
                <a:gd name="connsiteX10437" fmla="*/ 3905596 w 12191948"/>
                <a:gd name="connsiteY10437" fmla="*/ 669445 h 3134257"/>
                <a:gd name="connsiteX10438" fmla="*/ 3909708 w 12191948"/>
                <a:gd name="connsiteY10438" fmla="*/ 675690 h 3134257"/>
                <a:gd name="connsiteX10439" fmla="*/ 3897373 w 12191948"/>
                <a:gd name="connsiteY10439" fmla="*/ 671788 h 3134257"/>
                <a:gd name="connsiteX10440" fmla="*/ 3895680 w 12191948"/>
                <a:gd name="connsiteY10440" fmla="*/ 673090 h 3134257"/>
                <a:gd name="connsiteX10441" fmla="*/ 3893745 w 12191948"/>
                <a:gd name="connsiteY10441" fmla="*/ 666062 h 3134257"/>
                <a:gd name="connsiteX10442" fmla="*/ 2705263 w 12191948"/>
                <a:gd name="connsiteY10442" fmla="*/ 663948 h 3134257"/>
                <a:gd name="connsiteX10443" fmla="*/ 2736102 w 12191948"/>
                <a:gd name="connsiteY10443" fmla="*/ 672829 h 3134257"/>
                <a:gd name="connsiteX10444" fmla="*/ 2705867 w 12191948"/>
                <a:gd name="connsiteY10444" fmla="*/ 677772 h 3134257"/>
                <a:gd name="connsiteX10445" fmla="*/ 2707076 w 12191948"/>
                <a:gd name="connsiteY10445" fmla="*/ 676731 h 3134257"/>
                <a:gd name="connsiteX10446" fmla="*/ 2705263 w 12191948"/>
                <a:gd name="connsiteY10446" fmla="*/ 663948 h 3134257"/>
                <a:gd name="connsiteX10447" fmla="*/ 1026730 w 12191948"/>
                <a:gd name="connsiteY10447" fmla="*/ 663198 h 3134257"/>
                <a:gd name="connsiteX10448" fmla="*/ 1029391 w 12191948"/>
                <a:gd name="connsiteY10448" fmla="*/ 671267 h 3134257"/>
                <a:gd name="connsiteX10449" fmla="*/ 1029391 w 12191948"/>
                <a:gd name="connsiteY10449" fmla="*/ 672669 h 3134257"/>
                <a:gd name="connsiteX10450" fmla="*/ 1031567 w 12191948"/>
                <a:gd name="connsiteY10450" fmla="*/ 672308 h 3134257"/>
                <a:gd name="connsiteX10451" fmla="*/ 1062528 w 12191948"/>
                <a:gd name="connsiteY10451" fmla="*/ 678294 h 3134257"/>
                <a:gd name="connsiteX10452" fmla="*/ 1095909 w 12191948"/>
                <a:gd name="connsiteY10452" fmla="*/ 695210 h 3134257"/>
                <a:gd name="connsiteX10453" fmla="*/ 1112598 w 12191948"/>
                <a:gd name="connsiteY10453" fmla="*/ 707182 h 3134257"/>
                <a:gd name="connsiteX10454" fmla="*/ 1098812 w 12191948"/>
                <a:gd name="connsiteY10454" fmla="*/ 720975 h 3134257"/>
                <a:gd name="connsiteX10455" fmla="*/ 1030844 w 12191948"/>
                <a:gd name="connsiteY10455" fmla="*/ 705360 h 3134257"/>
                <a:gd name="connsiteX10456" fmla="*/ 989240 w 12191948"/>
                <a:gd name="connsiteY10456" fmla="*/ 679335 h 3134257"/>
                <a:gd name="connsiteX10457" fmla="*/ 1027759 w 12191948"/>
                <a:gd name="connsiteY10457" fmla="*/ 672940 h 3134257"/>
                <a:gd name="connsiteX10458" fmla="*/ 1016934 w 12191948"/>
                <a:gd name="connsiteY10458" fmla="*/ 670226 h 3134257"/>
                <a:gd name="connsiteX10459" fmla="*/ 1013911 w 12191948"/>
                <a:gd name="connsiteY10459" fmla="*/ 663198 h 3134257"/>
                <a:gd name="connsiteX10460" fmla="*/ 1026730 w 12191948"/>
                <a:gd name="connsiteY10460" fmla="*/ 663198 h 3134257"/>
                <a:gd name="connsiteX10461" fmla="*/ 4366863 w 12191948"/>
                <a:gd name="connsiteY10461" fmla="*/ 661378 h 3134257"/>
                <a:gd name="connsiteX10462" fmla="*/ 4471838 w 12191948"/>
                <a:gd name="connsiteY10462" fmla="*/ 676731 h 3134257"/>
                <a:gd name="connsiteX10463" fmla="*/ 4470871 w 12191948"/>
                <a:gd name="connsiteY10463" fmla="*/ 675431 h 3134257"/>
                <a:gd name="connsiteX10464" fmla="*/ 4562059 w 12191948"/>
                <a:gd name="connsiteY10464" fmla="*/ 700414 h 3134257"/>
                <a:gd name="connsiteX10465" fmla="*/ 4562059 w 12191948"/>
                <a:gd name="connsiteY10465" fmla="*/ 716029 h 3134257"/>
                <a:gd name="connsiteX10466" fmla="*/ 4407499 w 12191948"/>
                <a:gd name="connsiteY10466" fmla="*/ 683239 h 3134257"/>
                <a:gd name="connsiteX10467" fmla="*/ 4366863 w 12191948"/>
                <a:gd name="connsiteY10467" fmla="*/ 661378 h 3134257"/>
                <a:gd name="connsiteX10468" fmla="*/ 3955181 w 12191948"/>
                <a:gd name="connsiteY10468" fmla="*/ 661116 h 3134257"/>
                <a:gd name="connsiteX10469" fmla="*/ 4051933 w 12191948"/>
                <a:gd name="connsiteY10469" fmla="*/ 687141 h 3134257"/>
                <a:gd name="connsiteX10470" fmla="*/ 4050483 w 12191948"/>
                <a:gd name="connsiteY10470" fmla="*/ 692608 h 3134257"/>
                <a:gd name="connsiteX10471" fmla="*/ 4038388 w 12191948"/>
                <a:gd name="connsiteY10471" fmla="*/ 692608 h 3134257"/>
                <a:gd name="connsiteX10472" fmla="*/ 3984692 w 12191948"/>
                <a:gd name="connsiteY10472" fmla="*/ 672048 h 3134257"/>
                <a:gd name="connsiteX10473" fmla="*/ 3982778 w 12191948"/>
                <a:gd name="connsiteY10473" fmla="*/ 671340 h 3134257"/>
                <a:gd name="connsiteX10474" fmla="*/ 3986142 w 12191948"/>
                <a:gd name="connsiteY10474" fmla="*/ 682978 h 3134257"/>
                <a:gd name="connsiteX10475" fmla="*/ 3967759 w 12191948"/>
                <a:gd name="connsiteY10475" fmla="*/ 682978 h 3134257"/>
                <a:gd name="connsiteX10476" fmla="*/ 3966068 w 12191948"/>
                <a:gd name="connsiteY10476" fmla="*/ 684280 h 3134257"/>
                <a:gd name="connsiteX10477" fmla="*/ 3961713 w 12191948"/>
                <a:gd name="connsiteY10477" fmla="*/ 679855 h 3134257"/>
                <a:gd name="connsiteX10478" fmla="*/ 3966791 w 12191948"/>
                <a:gd name="connsiteY10478" fmla="*/ 673090 h 3134257"/>
                <a:gd name="connsiteX10479" fmla="*/ 3982624 w 12191948"/>
                <a:gd name="connsiteY10479" fmla="*/ 671282 h 3134257"/>
                <a:gd name="connsiteX10480" fmla="*/ 2755211 w 12191948"/>
                <a:gd name="connsiteY10480" fmla="*/ 660597 h 3134257"/>
                <a:gd name="connsiteX10481" fmla="*/ 2755374 w 12191948"/>
                <a:gd name="connsiteY10481" fmla="*/ 660865 h 3134257"/>
                <a:gd name="connsiteX10482" fmla="*/ 2779801 w 12191948"/>
                <a:gd name="connsiteY10482" fmla="*/ 661397 h 3134257"/>
                <a:gd name="connsiteX10483" fmla="*/ 2801893 w 12191948"/>
                <a:gd name="connsiteY10483" fmla="*/ 673608 h 3134257"/>
                <a:gd name="connsiteX10484" fmla="*/ 2770933 w 12191948"/>
                <a:gd name="connsiteY10484" fmla="*/ 686623 h 3134257"/>
                <a:gd name="connsiteX10485" fmla="*/ 2761440 w 12191948"/>
                <a:gd name="connsiteY10485" fmla="*/ 670877 h 3134257"/>
                <a:gd name="connsiteX10486" fmla="*/ 2755374 w 12191948"/>
                <a:gd name="connsiteY10486" fmla="*/ 660865 h 3134257"/>
                <a:gd name="connsiteX10487" fmla="*/ 2754970 w 12191948"/>
                <a:gd name="connsiteY10487" fmla="*/ 660857 h 3134257"/>
                <a:gd name="connsiteX10488" fmla="*/ 1526698 w 12191948"/>
                <a:gd name="connsiteY10488" fmla="*/ 660338 h 3134257"/>
                <a:gd name="connsiteX10489" fmla="*/ 1558626 w 12191948"/>
                <a:gd name="connsiteY10489" fmla="*/ 671788 h 3134257"/>
                <a:gd name="connsiteX10490" fmla="*/ 1563708 w 12191948"/>
                <a:gd name="connsiteY10490" fmla="*/ 680896 h 3134257"/>
                <a:gd name="connsiteX10491" fmla="*/ 1539517 w 12191948"/>
                <a:gd name="connsiteY10491" fmla="*/ 676994 h 3134257"/>
                <a:gd name="connsiteX10492" fmla="*/ 1526698 w 12191948"/>
                <a:gd name="connsiteY10492" fmla="*/ 660338 h 3134257"/>
                <a:gd name="connsiteX10493" fmla="*/ 5418561 w 12191948"/>
                <a:gd name="connsiteY10493" fmla="*/ 660076 h 3134257"/>
                <a:gd name="connsiteX10494" fmla="*/ 5419528 w 12191948"/>
                <a:gd name="connsiteY10494" fmla="*/ 660857 h 3134257"/>
                <a:gd name="connsiteX10495" fmla="*/ 5467179 w 12191948"/>
                <a:gd name="connsiteY10495" fmla="*/ 682458 h 3134257"/>
                <a:gd name="connsiteX10496" fmla="*/ 5438153 w 12191948"/>
                <a:gd name="connsiteY10496" fmla="*/ 678813 h 3134257"/>
                <a:gd name="connsiteX10497" fmla="*/ 5418561 w 12191948"/>
                <a:gd name="connsiteY10497" fmla="*/ 660076 h 3134257"/>
                <a:gd name="connsiteX10498" fmla="*/ 2944361 w 12191948"/>
                <a:gd name="connsiteY10498" fmla="*/ 659816 h 3134257"/>
                <a:gd name="connsiteX10499" fmla="*/ 2942428 w 12191948"/>
                <a:gd name="connsiteY10499" fmla="*/ 661378 h 3134257"/>
                <a:gd name="connsiteX10500" fmla="*/ 2934929 w 12191948"/>
                <a:gd name="connsiteY10500" fmla="*/ 661898 h 3134257"/>
                <a:gd name="connsiteX10501" fmla="*/ 7358717 w 12191948"/>
                <a:gd name="connsiteY10501" fmla="*/ 659653 h 3134257"/>
                <a:gd name="connsiteX10502" fmla="*/ 7362073 w 12191948"/>
                <a:gd name="connsiteY10502" fmla="*/ 664502 h 3134257"/>
                <a:gd name="connsiteX10503" fmla="*/ 7352398 w 12191948"/>
                <a:gd name="connsiteY10503" fmla="*/ 661116 h 3134257"/>
                <a:gd name="connsiteX10504" fmla="*/ 7353366 w 12191948"/>
                <a:gd name="connsiteY10504" fmla="*/ 660076 h 3134257"/>
                <a:gd name="connsiteX10505" fmla="*/ 7358717 w 12191948"/>
                <a:gd name="connsiteY10505" fmla="*/ 659653 h 3134257"/>
                <a:gd name="connsiteX10506" fmla="*/ 2062223 w 12191948"/>
                <a:gd name="connsiteY10506" fmla="*/ 659297 h 3134257"/>
                <a:gd name="connsiteX10507" fmla="*/ 2073107 w 12191948"/>
                <a:gd name="connsiteY10507" fmla="*/ 663198 h 3134257"/>
                <a:gd name="connsiteX10508" fmla="*/ 2070931 w 12191948"/>
                <a:gd name="connsiteY10508" fmla="*/ 668404 h 3134257"/>
                <a:gd name="connsiteX10509" fmla="*/ 2044808 w 12191948"/>
                <a:gd name="connsiteY10509" fmla="*/ 665280 h 3134257"/>
                <a:gd name="connsiteX10510" fmla="*/ 2061015 w 12191948"/>
                <a:gd name="connsiteY10510" fmla="*/ 660338 h 3134257"/>
                <a:gd name="connsiteX10511" fmla="*/ 155718 w 12191948"/>
                <a:gd name="connsiteY10511" fmla="*/ 658256 h 3134257"/>
                <a:gd name="connsiteX10512" fmla="*/ 156927 w 12191948"/>
                <a:gd name="connsiteY10512" fmla="*/ 658515 h 3134257"/>
                <a:gd name="connsiteX10513" fmla="*/ 155922 w 12191948"/>
                <a:gd name="connsiteY10513" fmla="*/ 658515 h 3134257"/>
                <a:gd name="connsiteX10514" fmla="*/ 171198 w 12191948"/>
                <a:gd name="connsiteY10514" fmla="*/ 678035 h 3134257"/>
                <a:gd name="connsiteX10515" fmla="*/ 139755 w 12191948"/>
                <a:gd name="connsiteY10515" fmla="*/ 668925 h 3134257"/>
                <a:gd name="connsiteX10516" fmla="*/ 138132 w 12191948"/>
                <a:gd name="connsiteY10516" fmla="*/ 667183 h 3134257"/>
                <a:gd name="connsiteX10517" fmla="*/ 139755 w 12191948"/>
                <a:gd name="connsiteY10517" fmla="*/ 658515 h 3134257"/>
                <a:gd name="connsiteX10518" fmla="*/ 155922 w 12191948"/>
                <a:gd name="connsiteY10518" fmla="*/ 658515 h 3134257"/>
                <a:gd name="connsiteX10519" fmla="*/ 2195256 w 12191948"/>
                <a:gd name="connsiteY10519" fmla="*/ 657733 h 3134257"/>
                <a:gd name="connsiteX10520" fmla="*/ 2221138 w 12191948"/>
                <a:gd name="connsiteY10520" fmla="*/ 665021 h 3134257"/>
                <a:gd name="connsiteX10521" fmla="*/ 2245326 w 12191948"/>
                <a:gd name="connsiteY10521" fmla="*/ 682458 h 3134257"/>
                <a:gd name="connsiteX10522" fmla="*/ 2245326 w 12191948"/>
                <a:gd name="connsiteY10522" fmla="*/ 690264 h 3134257"/>
                <a:gd name="connsiteX10523" fmla="*/ 2199370 w 12191948"/>
                <a:gd name="connsiteY10523" fmla="*/ 681676 h 3134257"/>
                <a:gd name="connsiteX10524" fmla="*/ 2189451 w 12191948"/>
                <a:gd name="connsiteY10524" fmla="*/ 667103 h 3134257"/>
                <a:gd name="connsiteX10525" fmla="*/ 2195256 w 12191948"/>
                <a:gd name="connsiteY10525" fmla="*/ 657733 h 3134257"/>
                <a:gd name="connsiteX10526" fmla="*/ 426391 w 12191948"/>
                <a:gd name="connsiteY10526" fmla="*/ 657500 h 3134257"/>
                <a:gd name="connsiteX10527" fmla="*/ 457585 w 12191948"/>
                <a:gd name="connsiteY10527" fmla="*/ 665021 h 3134257"/>
                <a:gd name="connsiteX10528" fmla="*/ 492416 w 12191948"/>
                <a:gd name="connsiteY10528" fmla="*/ 663721 h 3134257"/>
                <a:gd name="connsiteX10529" fmla="*/ 549259 w 12191948"/>
                <a:gd name="connsiteY10529" fmla="*/ 678813 h 3134257"/>
                <a:gd name="connsiteX10530" fmla="*/ 550467 w 12191948"/>
                <a:gd name="connsiteY10530" fmla="*/ 693909 h 3134257"/>
                <a:gd name="connsiteX10531" fmla="*/ 518298 w 12191948"/>
                <a:gd name="connsiteY10531" fmla="*/ 701196 h 3134257"/>
                <a:gd name="connsiteX10532" fmla="*/ 462181 w 12191948"/>
                <a:gd name="connsiteY10532" fmla="*/ 681937 h 3134257"/>
                <a:gd name="connsiteX10533" fmla="*/ 410176 w 12191948"/>
                <a:gd name="connsiteY10533" fmla="*/ 680376 h 3134257"/>
                <a:gd name="connsiteX10534" fmla="*/ 395422 w 12191948"/>
                <a:gd name="connsiteY10534" fmla="*/ 676472 h 3134257"/>
                <a:gd name="connsiteX10535" fmla="*/ 395422 w 12191948"/>
                <a:gd name="connsiteY10535" fmla="*/ 660076 h 3134257"/>
                <a:gd name="connsiteX10536" fmla="*/ 394455 w 12191948"/>
                <a:gd name="connsiteY10536" fmla="*/ 659035 h 3134257"/>
                <a:gd name="connsiteX10537" fmla="*/ 426391 w 12191948"/>
                <a:gd name="connsiteY10537" fmla="*/ 657500 h 3134257"/>
                <a:gd name="connsiteX10538" fmla="*/ 3008220 w 12191948"/>
                <a:gd name="connsiteY10538" fmla="*/ 656433 h 3134257"/>
                <a:gd name="connsiteX10539" fmla="*/ 3012090 w 12191948"/>
                <a:gd name="connsiteY10539" fmla="*/ 663721 h 3134257"/>
                <a:gd name="connsiteX10540" fmla="*/ 3010396 w 12191948"/>
                <a:gd name="connsiteY10540" fmla="*/ 663721 h 3134257"/>
                <a:gd name="connsiteX10541" fmla="*/ 2993222 w 12191948"/>
                <a:gd name="connsiteY10541" fmla="*/ 662419 h 3134257"/>
                <a:gd name="connsiteX10542" fmla="*/ 2985964 w 12191948"/>
                <a:gd name="connsiteY10542" fmla="*/ 656433 h 3134257"/>
                <a:gd name="connsiteX10543" fmla="*/ 7334257 w 12191948"/>
                <a:gd name="connsiteY10543" fmla="*/ 655912 h 3134257"/>
                <a:gd name="connsiteX10544" fmla="*/ 7349737 w 12191948"/>
                <a:gd name="connsiteY10544" fmla="*/ 661116 h 3134257"/>
                <a:gd name="connsiteX10545" fmla="*/ 7341512 w 12191948"/>
                <a:gd name="connsiteY10545" fmla="*/ 662939 h 3134257"/>
                <a:gd name="connsiteX10546" fmla="*/ 7329419 w 12191948"/>
                <a:gd name="connsiteY10546" fmla="*/ 661116 h 3134257"/>
                <a:gd name="connsiteX10547" fmla="*/ 7333289 w 12191948"/>
                <a:gd name="connsiteY10547" fmla="*/ 656953 h 3134257"/>
                <a:gd name="connsiteX10548" fmla="*/ 805893 w 12191948"/>
                <a:gd name="connsiteY10548" fmla="*/ 654611 h 3134257"/>
                <a:gd name="connsiteX10549" fmla="*/ 841933 w 12191948"/>
                <a:gd name="connsiteY10549" fmla="*/ 656433 h 3134257"/>
                <a:gd name="connsiteX10550" fmla="*/ 851126 w 12191948"/>
                <a:gd name="connsiteY10550" fmla="*/ 662157 h 3134257"/>
                <a:gd name="connsiteX10551" fmla="*/ 812666 w 12191948"/>
                <a:gd name="connsiteY10551" fmla="*/ 665021 h 3134257"/>
                <a:gd name="connsiteX10552" fmla="*/ 812184 w 12191948"/>
                <a:gd name="connsiteY10552" fmla="*/ 663460 h 3134257"/>
                <a:gd name="connsiteX10553" fmla="*/ 805893 w 12191948"/>
                <a:gd name="connsiteY10553" fmla="*/ 654611 h 3134257"/>
                <a:gd name="connsiteX10554" fmla="*/ 2129465 w 12191948"/>
                <a:gd name="connsiteY10554" fmla="*/ 653829 h 3134257"/>
                <a:gd name="connsiteX10555" fmla="*/ 2165962 w 12191948"/>
                <a:gd name="connsiteY10555" fmla="*/ 670254 h 3134257"/>
                <a:gd name="connsiteX10556" fmla="*/ 2166475 w 12191948"/>
                <a:gd name="connsiteY10556" fmla="*/ 669966 h 3134257"/>
                <a:gd name="connsiteX10557" fmla="*/ 2166475 w 12191948"/>
                <a:gd name="connsiteY10557" fmla="*/ 670486 h 3134257"/>
                <a:gd name="connsiteX10558" fmla="*/ 2165962 w 12191948"/>
                <a:gd name="connsiteY10558" fmla="*/ 670254 h 3134257"/>
                <a:gd name="connsiteX10559" fmla="*/ 2155347 w 12191948"/>
                <a:gd name="connsiteY10559" fmla="*/ 676213 h 3134257"/>
                <a:gd name="connsiteX10560" fmla="*/ 2127774 w 12191948"/>
                <a:gd name="connsiteY10560" fmla="*/ 667625 h 3134257"/>
                <a:gd name="connsiteX10561" fmla="*/ 2129465 w 12191948"/>
                <a:gd name="connsiteY10561" fmla="*/ 653829 h 3134257"/>
                <a:gd name="connsiteX10562" fmla="*/ 2328559 w 12191948"/>
                <a:gd name="connsiteY10562" fmla="*/ 652485 h 3134257"/>
                <a:gd name="connsiteX10563" fmla="*/ 2328533 w 12191948"/>
                <a:gd name="connsiteY10563" fmla="*/ 652529 h 3134257"/>
                <a:gd name="connsiteX10564" fmla="*/ 2328831 w 12191948"/>
                <a:gd name="connsiteY10564" fmla="*/ 652557 h 3134257"/>
                <a:gd name="connsiteX10565" fmla="*/ 2328775 w 12191948"/>
                <a:gd name="connsiteY10565" fmla="*/ 652529 h 3134257"/>
                <a:gd name="connsiteX10566" fmla="*/ 5365106 w 12191948"/>
                <a:gd name="connsiteY10566" fmla="*/ 648365 h 3134257"/>
                <a:gd name="connsiteX10567" fmla="*/ 5398725 w 12191948"/>
                <a:gd name="connsiteY10567" fmla="*/ 665802 h 3134257"/>
                <a:gd name="connsiteX10568" fmla="*/ 5406951 w 12191948"/>
                <a:gd name="connsiteY10568" fmla="*/ 678035 h 3134257"/>
                <a:gd name="connsiteX10569" fmla="*/ 5376957 w 12191948"/>
                <a:gd name="connsiteY10569" fmla="*/ 678035 h 3134257"/>
                <a:gd name="connsiteX10570" fmla="*/ 5358089 w 12191948"/>
                <a:gd name="connsiteY10570" fmla="*/ 666062 h 3134257"/>
                <a:gd name="connsiteX10571" fmla="*/ 5359057 w 12191948"/>
                <a:gd name="connsiteY10571" fmla="*/ 665543 h 3134257"/>
                <a:gd name="connsiteX10572" fmla="*/ 5365106 w 12191948"/>
                <a:gd name="connsiteY10572" fmla="*/ 648365 h 3134257"/>
                <a:gd name="connsiteX10573" fmla="*/ 1532988 w 12191948"/>
                <a:gd name="connsiteY10573" fmla="*/ 647584 h 3134257"/>
                <a:gd name="connsiteX10574" fmla="*/ 1535164 w 12191948"/>
                <a:gd name="connsiteY10574" fmla="*/ 657994 h 3134257"/>
                <a:gd name="connsiteX10575" fmla="*/ 1525248 w 12191948"/>
                <a:gd name="connsiteY10575" fmla="*/ 659297 h 3134257"/>
                <a:gd name="connsiteX10576" fmla="*/ 1519925 w 12191948"/>
                <a:gd name="connsiteY10576" fmla="*/ 656953 h 3134257"/>
                <a:gd name="connsiteX10577" fmla="*/ 1520652 w 12191948"/>
                <a:gd name="connsiteY10577" fmla="*/ 656953 h 3134257"/>
                <a:gd name="connsiteX10578" fmla="*/ 1508800 w 12191948"/>
                <a:gd name="connsiteY10578" fmla="*/ 647584 h 3134257"/>
                <a:gd name="connsiteX10579" fmla="*/ 1532988 w 12191948"/>
                <a:gd name="connsiteY10579" fmla="*/ 647584 h 3134257"/>
                <a:gd name="connsiteX10580" fmla="*/ 1815685 w 12191948"/>
                <a:gd name="connsiteY10580" fmla="*/ 646706 h 3134257"/>
                <a:gd name="connsiteX10581" fmla="*/ 1854932 w 12191948"/>
                <a:gd name="connsiteY10581" fmla="*/ 661639 h 3134257"/>
                <a:gd name="connsiteX10582" fmla="*/ 1820343 w 12191948"/>
                <a:gd name="connsiteY10582" fmla="*/ 676472 h 3134257"/>
                <a:gd name="connsiteX10583" fmla="*/ 1790349 w 12191948"/>
                <a:gd name="connsiteY10583" fmla="*/ 676472 h 3134257"/>
                <a:gd name="connsiteX10584" fmla="*/ 1756486 w 12191948"/>
                <a:gd name="connsiteY10584" fmla="*/ 663460 h 3134257"/>
                <a:gd name="connsiteX10585" fmla="*/ 1778254 w 12191948"/>
                <a:gd name="connsiteY10585" fmla="*/ 655912 h 3134257"/>
                <a:gd name="connsiteX10586" fmla="*/ 1786479 w 12191948"/>
                <a:gd name="connsiteY10586" fmla="*/ 647064 h 3134257"/>
                <a:gd name="connsiteX10587" fmla="*/ 1786238 w 12191948"/>
                <a:gd name="connsiteY10587" fmla="*/ 648365 h 3134257"/>
                <a:gd name="connsiteX10588" fmla="*/ 1815685 w 12191948"/>
                <a:gd name="connsiteY10588" fmla="*/ 646706 h 3134257"/>
                <a:gd name="connsiteX10589" fmla="*/ 3855526 w 12191948"/>
                <a:gd name="connsiteY10589" fmla="*/ 645242 h 3134257"/>
                <a:gd name="connsiteX10590" fmla="*/ 3866654 w 12191948"/>
                <a:gd name="connsiteY10590" fmla="*/ 647846 h 3134257"/>
                <a:gd name="connsiteX10591" fmla="*/ 3859155 w 12191948"/>
                <a:gd name="connsiteY10591" fmla="*/ 651229 h 3134257"/>
                <a:gd name="connsiteX10592" fmla="*/ 3851656 w 12191948"/>
                <a:gd name="connsiteY10592" fmla="*/ 651229 h 3134257"/>
                <a:gd name="connsiteX10593" fmla="*/ 3849962 w 12191948"/>
                <a:gd name="connsiteY10593" fmla="*/ 652529 h 3134257"/>
                <a:gd name="connsiteX10594" fmla="*/ 3855526 w 12191948"/>
                <a:gd name="connsiteY10594" fmla="*/ 645242 h 3134257"/>
                <a:gd name="connsiteX10595" fmla="*/ 3114403 w 12191948"/>
                <a:gd name="connsiteY10595" fmla="*/ 643941 h 3134257"/>
                <a:gd name="connsiteX10596" fmla="*/ 3114403 w 12191948"/>
                <a:gd name="connsiteY10596" fmla="*/ 646023 h 3134257"/>
                <a:gd name="connsiteX10597" fmla="*/ 3110292 w 12191948"/>
                <a:gd name="connsiteY10597" fmla="*/ 643941 h 3134257"/>
                <a:gd name="connsiteX10598" fmla="*/ 2720621 w 12191948"/>
                <a:gd name="connsiteY10598" fmla="*/ 642641 h 3134257"/>
                <a:gd name="connsiteX10599" fmla="*/ 2740698 w 12191948"/>
                <a:gd name="connsiteY10599" fmla="*/ 644723 h 3134257"/>
                <a:gd name="connsiteX10600" fmla="*/ 2743118 w 12191948"/>
                <a:gd name="connsiteY10600" fmla="*/ 653829 h 3134257"/>
                <a:gd name="connsiteX10601" fmla="*/ 2720863 w 12191948"/>
                <a:gd name="connsiteY10601" fmla="*/ 650188 h 3134257"/>
                <a:gd name="connsiteX10602" fmla="*/ 2722074 w 12191948"/>
                <a:gd name="connsiteY10602" fmla="*/ 649146 h 3134257"/>
                <a:gd name="connsiteX10603" fmla="*/ 2720621 w 12191948"/>
                <a:gd name="connsiteY10603" fmla="*/ 642641 h 3134257"/>
                <a:gd name="connsiteX10604" fmla="*/ 4447168 w 12191948"/>
                <a:gd name="connsiteY10604" fmla="*/ 640558 h 3134257"/>
                <a:gd name="connsiteX10605" fmla="*/ 4472522 w 12191948"/>
                <a:gd name="connsiteY10605" fmla="*/ 646313 h 3134257"/>
                <a:gd name="connsiteX10606" fmla="*/ 4472565 w 12191948"/>
                <a:gd name="connsiteY10606" fmla="*/ 645242 h 3134257"/>
                <a:gd name="connsiteX10607" fmla="*/ 4473533 w 12191948"/>
                <a:gd name="connsiteY10607" fmla="*/ 646543 h 3134257"/>
                <a:gd name="connsiteX10608" fmla="*/ 4472522 w 12191948"/>
                <a:gd name="connsiteY10608" fmla="*/ 646313 h 3134257"/>
                <a:gd name="connsiteX10609" fmla="*/ 4472080 w 12191948"/>
                <a:gd name="connsiteY10609" fmla="*/ 657215 h 3134257"/>
                <a:gd name="connsiteX10610" fmla="*/ 4459504 w 12191948"/>
                <a:gd name="connsiteY10610" fmla="*/ 654611 h 3134257"/>
                <a:gd name="connsiteX10611" fmla="*/ 4447168 w 12191948"/>
                <a:gd name="connsiteY10611" fmla="*/ 640558 h 3134257"/>
                <a:gd name="connsiteX10612" fmla="*/ 4748550 w 12191948"/>
                <a:gd name="connsiteY10612" fmla="*/ 639778 h 3134257"/>
                <a:gd name="connsiteX10613" fmla="*/ 4753146 w 12191948"/>
                <a:gd name="connsiteY10613" fmla="*/ 642119 h 3134257"/>
                <a:gd name="connsiteX10614" fmla="*/ 4750729 w 12191948"/>
                <a:gd name="connsiteY10614" fmla="*/ 643419 h 3134257"/>
                <a:gd name="connsiteX10615" fmla="*/ 4743471 w 12191948"/>
                <a:gd name="connsiteY10615" fmla="*/ 639778 h 3134257"/>
                <a:gd name="connsiteX10616" fmla="*/ 4748550 w 12191948"/>
                <a:gd name="connsiteY10616" fmla="*/ 639778 h 3134257"/>
                <a:gd name="connsiteX10617" fmla="*/ 1922174 w 12191948"/>
                <a:gd name="connsiteY10617" fmla="*/ 638737 h 3134257"/>
                <a:gd name="connsiteX10618" fmla="*/ 1931770 w 12191948"/>
                <a:gd name="connsiteY10618" fmla="*/ 640531 h 3134257"/>
                <a:gd name="connsiteX10619" fmla="*/ 1933301 w 12191948"/>
                <a:gd name="connsiteY10619" fmla="*/ 640296 h 3134257"/>
                <a:gd name="connsiteX10620" fmla="*/ 1933301 w 12191948"/>
                <a:gd name="connsiteY10620" fmla="*/ 640819 h 3134257"/>
                <a:gd name="connsiteX10621" fmla="*/ 1931770 w 12191948"/>
                <a:gd name="connsiteY10621" fmla="*/ 640531 h 3134257"/>
                <a:gd name="connsiteX10622" fmla="*/ 1926529 w 12191948"/>
                <a:gd name="connsiteY10622" fmla="*/ 641337 h 3134257"/>
                <a:gd name="connsiteX10623" fmla="*/ 1917577 w 12191948"/>
                <a:gd name="connsiteY10623" fmla="*/ 638737 h 3134257"/>
                <a:gd name="connsiteX10624" fmla="*/ 1922174 w 12191948"/>
                <a:gd name="connsiteY10624" fmla="*/ 638737 h 3134257"/>
                <a:gd name="connsiteX10625" fmla="*/ 542968 w 12191948"/>
                <a:gd name="connsiteY10625" fmla="*/ 637436 h 3134257"/>
                <a:gd name="connsiteX10626" fmla="*/ 562319 w 12191948"/>
                <a:gd name="connsiteY10626" fmla="*/ 643419 h 3134257"/>
                <a:gd name="connsiteX10627" fmla="*/ 555305 w 12191948"/>
                <a:gd name="connsiteY10627" fmla="*/ 652788 h 3134257"/>
                <a:gd name="connsiteX10628" fmla="*/ 571027 w 12191948"/>
                <a:gd name="connsiteY10628" fmla="*/ 666321 h 3134257"/>
                <a:gd name="connsiteX10629" fmla="*/ 509590 w 12191948"/>
                <a:gd name="connsiteY10629" fmla="*/ 654870 h 3134257"/>
                <a:gd name="connsiteX10630" fmla="*/ 534987 w 12191948"/>
                <a:gd name="connsiteY10630" fmla="*/ 648887 h 3134257"/>
                <a:gd name="connsiteX10631" fmla="*/ 542968 w 12191948"/>
                <a:gd name="connsiteY10631" fmla="*/ 637436 h 3134257"/>
                <a:gd name="connsiteX10632" fmla="*/ 45662 w 12191948"/>
                <a:gd name="connsiteY10632" fmla="*/ 637174 h 3134257"/>
                <a:gd name="connsiteX10633" fmla="*/ 50017 w 12191948"/>
                <a:gd name="connsiteY10633" fmla="*/ 645242 h 3134257"/>
                <a:gd name="connsiteX10634" fmla="*/ 28490 w 12191948"/>
                <a:gd name="connsiteY10634" fmla="*/ 645242 h 3134257"/>
                <a:gd name="connsiteX10635" fmla="*/ 28490 w 12191948"/>
                <a:gd name="connsiteY10635" fmla="*/ 637174 h 3134257"/>
                <a:gd name="connsiteX10636" fmla="*/ 45662 w 12191948"/>
                <a:gd name="connsiteY10636" fmla="*/ 637174 h 3134257"/>
                <a:gd name="connsiteX10637" fmla="*/ 4225846 w 12191948"/>
                <a:gd name="connsiteY10637" fmla="*/ 635354 h 3134257"/>
                <a:gd name="connsiteX10638" fmla="*/ 4248584 w 12191948"/>
                <a:gd name="connsiteY10638" fmla="*/ 642378 h 3134257"/>
                <a:gd name="connsiteX10639" fmla="*/ 4243503 w 12191948"/>
                <a:gd name="connsiteY10639" fmla="*/ 649146 h 3134257"/>
                <a:gd name="connsiteX10640" fmla="*/ 4224396 w 12191948"/>
                <a:gd name="connsiteY10640" fmla="*/ 643941 h 3134257"/>
                <a:gd name="connsiteX10641" fmla="*/ 4225846 w 12191948"/>
                <a:gd name="connsiteY10641" fmla="*/ 635354 h 3134257"/>
                <a:gd name="connsiteX10642" fmla="*/ 1005203 w 12191948"/>
                <a:gd name="connsiteY10642" fmla="*/ 634831 h 3134257"/>
                <a:gd name="connsiteX10643" fmla="*/ 987061 w 12191948"/>
                <a:gd name="connsiteY10643" fmla="*/ 651229 h 3134257"/>
                <a:gd name="connsiteX10644" fmla="*/ 967228 w 12191948"/>
                <a:gd name="connsiteY10644" fmla="*/ 646805 h 3134257"/>
                <a:gd name="connsiteX10645" fmla="*/ 967228 w 12191948"/>
                <a:gd name="connsiteY10645" fmla="*/ 635613 h 3134257"/>
                <a:gd name="connsiteX10646" fmla="*/ 967470 w 12191948"/>
                <a:gd name="connsiteY10646" fmla="*/ 635613 h 3134257"/>
                <a:gd name="connsiteX10647" fmla="*/ 1005203 w 12191948"/>
                <a:gd name="connsiteY10647" fmla="*/ 634831 h 3134257"/>
                <a:gd name="connsiteX10648" fmla="*/ 3275256 w 12191948"/>
                <a:gd name="connsiteY10648" fmla="*/ 634572 h 3134257"/>
                <a:gd name="connsiteX10649" fmla="*/ 3347820 w 12191948"/>
                <a:gd name="connsiteY10649" fmla="*/ 658256 h 3134257"/>
                <a:gd name="connsiteX10650" fmla="*/ 3341771 w 12191948"/>
                <a:gd name="connsiteY10650" fmla="*/ 668925 h 3134257"/>
                <a:gd name="connsiteX10651" fmla="*/ 3398129 w 12191948"/>
                <a:gd name="connsiteY10651" fmla="*/ 662157 h 3134257"/>
                <a:gd name="connsiteX10652" fmla="*/ 3432962 w 12191948"/>
                <a:gd name="connsiteY10652" fmla="*/ 679594 h 3134257"/>
                <a:gd name="connsiteX10653" fmla="*/ 3386762 w 12191948"/>
                <a:gd name="connsiteY10653" fmla="*/ 683759 h 3134257"/>
                <a:gd name="connsiteX10654" fmla="*/ 3395229 w 12191948"/>
                <a:gd name="connsiteY10654" fmla="*/ 699896 h 3134257"/>
                <a:gd name="connsiteX10655" fmla="*/ 3335725 w 12191948"/>
                <a:gd name="connsiteY10655" fmla="*/ 691306 h 3134257"/>
                <a:gd name="connsiteX10656" fmla="*/ 3311537 w 12191948"/>
                <a:gd name="connsiteY10656" fmla="*/ 674649 h 3134257"/>
                <a:gd name="connsiteX10657" fmla="*/ 3272836 w 12191948"/>
                <a:gd name="connsiteY10657" fmla="*/ 678294 h 3134257"/>
                <a:gd name="connsiteX10658" fmla="*/ 3244295 w 12191948"/>
                <a:gd name="connsiteY10658" fmla="*/ 657733 h 3134257"/>
                <a:gd name="connsiteX10659" fmla="*/ 305925 w 12191948"/>
                <a:gd name="connsiteY10659" fmla="*/ 634051 h 3134257"/>
                <a:gd name="connsiteX10660" fmla="*/ 319956 w 12191948"/>
                <a:gd name="connsiteY10660" fmla="*/ 647325 h 3134257"/>
                <a:gd name="connsiteX10661" fmla="*/ 321408 w 12191948"/>
                <a:gd name="connsiteY10661" fmla="*/ 650968 h 3134257"/>
                <a:gd name="connsiteX10662" fmla="*/ 321408 w 12191948"/>
                <a:gd name="connsiteY10662" fmla="*/ 662680 h 3134257"/>
                <a:gd name="connsiteX10663" fmla="*/ 320197 w 12191948"/>
                <a:gd name="connsiteY10663" fmla="*/ 662419 h 3134257"/>
                <a:gd name="connsiteX10664" fmla="*/ 331566 w 12191948"/>
                <a:gd name="connsiteY10664" fmla="*/ 689745 h 3134257"/>
                <a:gd name="connsiteX10665" fmla="*/ 304958 w 12191948"/>
                <a:gd name="connsiteY10665" fmla="*/ 706401 h 3134257"/>
                <a:gd name="connsiteX10666" fmla="*/ 261419 w 12191948"/>
                <a:gd name="connsiteY10666" fmla="*/ 688964 h 3134257"/>
                <a:gd name="connsiteX10667" fmla="*/ 250776 w 12191948"/>
                <a:gd name="connsiteY10667" fmla="*/ 672567 h 3134257"/>
                <a:gd name="connsiteX10668" fmla="*/ 283672 w 12191948"/>
                <a:gd name="connsiteY10668" fmla="*/ 672567 h 3134257"/>
                <a:gd name="connsiteX10669" fmla="*/ 264322 w 12191948"/>
                <a:gd name="connsiteY10669" fmla="*/ 655392 h 3134257"/>
                <a:gd name="connsiteX10670" fmla="*/ 284157 w 12191948"/>
                <a:gd name="connsiteY10670" fmla="*/ 636133 h 3134257"/>
                <a:gd name="connsiteX10671" fmla="*/ 305925 w 12191948"/>
                <a:gd name="connsiteY10671" fmla="*/ 634051 h 3134257"/>
                <a:gd name="connsiteX10672" fmla="*/ 2506713 w 12191948"/>
                <a:gd name="connsiteY10672" fmla="*/ 632572 h 3134257"/>
                <a:gd name="connsiteX10673" fmla="*/ 2521312 w 12191948"/>
                <a:gd name="connsiteY10673" fmla="*/ 637174 h 3134257"/>
                <a:gd name="connsiteX10674" fmla="*/ 2582992 w 12191948"/>
                <a:gd name="connsiteY10674" fmla="*/ 681937 h 3134257"/>
                <a:gd name="connsiteX10675" fmla="*/ 2572108 w 12191948"/>
                <a:gd name="connsiteY10675" fmla="*/ 693388 h 3134257"/>
                <a:gd name="connsiteX10676" fmla="*/ 2516233 w 12191948"/>
                <a:gd name="connsiteY10676" fmla="*/ 687141 h 3134257"/>
                <a:gd name="connsiteX10677" fmla="*/ 2517442 w 12191948"/>
                <a:gd name="connsiteY10677" fmla="*/ 687141 h 3134257"/>
                <a:gd name="connsiteX10678" fmla="*/ 2519862 w 12191948"/>
                <a:gd name="connsiteY10678" fmla="*/ 658515 h 3134257"/>
                <a:gd name="connsiteX10679" fmla="*/ 2487448 w 12191948"/>
                <a:gd name="connsiteY10679" fmla="*/ 647584 h 3134257"/>
                <a:gd name="connsiteX10680" fmla="*/ 2491804 w 12191948"/>
                <a:gd name="connsiteY10680" fmla="*/ 635874 h 3134257"/>
                <a:gd name="connsiteX10681" fmla="*/ 2506713 w 12191948"/>
                <a:gd name="connsiteY10681" fmla="*/ 632572 h 3134257"/>
                <a:gd name="connsiteX10682" fmla="*/ 2027392 w 12191948"/>
                <a:gd name="connsiteY10682" fmla="*/ 631190 h 3134257"/>
                <a:gd name="connsiteX10683" fmla="*/ 2030295 w 12191948"/>
                <a:gd name="connsiteY10683" fmla="*/ 645242 h 3134257"/>
                <a:gd name="connsiteX10684" fmla="*/ 2011912 w 12191948"/>
                <a:gd name="connsiteY10684" fmla="*/ 645242 h 3134257"/>
                <a:gd name="connsiteX10685" fmla="*/ 2039134 w 12191948"/>
                <a:gd name="connsiteY10685" fmla="*/ 664931 h 3134257"/>
                <a:gd name="connsiteX10686" fmla="*/ 2041905 w 12191948"/>
                <a:gd name="connsiteY10686" fmla="*/ 664239 h 3134257"/>
                <a:gd name="connsiteX10687" fmla="*/ 2040697 w 12191948"/>
                <a:gd name="connsiteY10687" fmla="*/ 666062 h 3134257"/>
                <a:gd name="connsiteX10688" fmla="*/ 2039134 w 12191948"/>
                <a:gd name="connsiteY10688" fmla="*/ 664931 h 3134257"/>
                <a:gd name="connsiteX10689" fmla="*/ 2014815 w 12191948"/>
                <a:gd name="connsiteY10689" fmla="*/ 671007 h 3134257"/>
                <a:gd name="connsiteX10690" fmla="*/ 1987965 w 12191948"/>
                <a:gd name="connsiteY10690" fmla="*/ 657994 h 3134257"/>
                <a:gd name="connsiteX10691" fmla="*/ 1987965 w 12191948"/>
                <a:gd name="connsiteY10691" fmla="*/ 649927 h 3134257"/>
                <a:gd name="connsiteX10692" fmla="*/ 2005622 w 12191948"/>
                <a:gd name="connsiteY10692" fmla="*/ 644461 h 3134257"/>
                <a:gd name="connsiteX10693" fmla="*/ 2027392 w 12191948"/>
                <a:gd name="connsiteY10693" fmla="*/ 631190 h 3134257"/>
                <a:gd name="connsiteX10694" fmla="*/ 5429686 w 12191948"/>
                <a:gd name="connsiteY10694" fmla="*/ 631190 h 3134257"/>
                <a:gd name="connsiteX10695" fmla="*/ 5455568 w 12191948"/>
                <a:gd name="connsiteY10695" fmla="*/ 639517 h 3134257"/>
                <a:gd name="connsiteX10696" fmla="*/ 5456536 w 12191948"/>
                <a:gd name="connsiteY10696" fmla="*/ 640296 h 3134257"/>
                <a:gd name="connsiteX10697" fmla="*/ 5454842 w 12191948"/>
                <a:gd name="connsiteY10697" fmla="*/ 646023 h 3134257"/>
                <a:gd name="connsiteX10698" fmla="*/ 5422431 w 12191948"/>
                <a:gd name="connsiteY10698" fmla="*/ 636654 h 3134257"/>
                <a:gd name="connsiteX10699" fmla="*/ 5429686 w 12191948"/>
                <a:gd name="connsiteY10699" fmla="*/ 631190 h 3134257"/>
                <a:gd name="connsiteX10700" fmla="*/ 1850577 w 12191948"/>
                <a:gd name="connsiteY10700" fmla="*/ 630668 h 3134257"/>
                <a:gd name="connsiteX10701" fmla="*/ 1874765 w 12191948"/>
                <a:gd name="connsiteY10701" fmla="*/ 634572 h 3134257"/>
                <a:gd name="connsiteX10702" fmla="*/ 1874765 w 12191948"/>
                <a:gd name="connsiteY10702" fmla="*/ 647064 h 3134257"/>
                <a:gd name="connsiteX10703" fmla="*/ 1874524 w 12191948"/>
                <a:gd name="connsiteY10703" fmla="*/ 647064 h 3134257"/>
                <a:gd name="connsiteX10704" fmla="*/ 1857108 w 12191948"/>
                <a:gd name="connsiteY10704" fmla="*/ 645502 h 3134257"/>
                <a:gd name="connsiteX10705" fmla="*/ 1850577 w 12191948"/>
                <a:gd name="connsiteY10705" fmla="*/ 630668 h 3134257"/>
                <a:gd name="connsiteX10706" fmla="*/ 1953134 w 12191948"/>
                <a:gd name="connsiteY10706" fmla="*/ 628327 h 3134257"/>
                <a:gd name="connsiteX10707" fmla="*/ 1986756 w 12191948"/>
                <a:gd name="connsiteY10707" fmla="*/ 647846 h 3134257"/>
                <a:gd name="connsiteX10708" fmla="*/ 1974661 w 12191948"/>
                <a:gd name="connsiteY10708" fmla="*/ 652009 h 3134257"/>
                <a:gd name="connsiteX10709" fmla="*/ 1974905 w 12191948"/>
                <a:gd name="connsiteY10709" fmla="*/ 650706 h 3134257"/>
                <a:gd name="connsiteX10710" fmla="*/ 1935234 w 12191948"/>
                <a:gd name="connsiteY10710" fmla="*/ 641337 h 3134257"/>
                <a:gd name="connsiteX10711" fmla="*/ 4326469 w 12191948"/>
                <a:gd name="connsiteY10711" fmla="*/ 625464 h 3134257"/>
                <a:gd name="connsiteX10712" fmla="*/ 4330339 w 12191948"/>
                <a:gd name="connsiteY10712" fmla="*/ 627286 h 3134257"/>
                <a:gd name="connsiteX10713" fmla="*/ 4325260 w 12191948"/>
                <a:gd name="connsiteY10713" fmla="*/ 627545 h 3134257"/>
                <a:gd name="connsiteX10714" fmla="*/ 3156733 w 12191948"/>
                <a:gd name="connsiteY10714" fmla="*/ 623903 h 3134257"/>
                <a:gd name="connsiteX10715" fmla="*/ 3156492 w 12191948"/>
                <a:gd name="connsiteY10715" fmla="*/ 628586 h 3134257"/>
                <a:gd name="connsiteX10716" fmla="*/ 3145849 w 12191948"/>
                <a:gd name="connsiteY10716" fmla="*/ 626764 h 3134257"/>
                <a:gd name="connsiteX10717" fmla="*/ 3145849 w 12191948"/>
                <a:gd name="connsiteY10717" fmla="*/ 623903 h 3134257"/>
                <a:gd name="connsiteX10718" fmla="*/ 3156733 w 12191948"/>
                <a:gd name="connsiteY10718" fmla="*/ 623903 h 3134257"/>
                <a:gd name="connsiteX10719" fmla="*/ 1734233 w 12191948"/>
                <a:gd name="connsiteY10719" fmla="*/ 622600 h 3134257"/>
                <a:gd name="connsiteX10720" fmla="*/ 1784059 w 12191948"/>
                <a:gd name="connsiteY10720" fmla="*/ 648625 h 3134257"/>
                <a:gd name="connsiteX10721" fmla="*/ 1754310 w 12191948"/>
                <a:gd name="connsiteY10721" fmla="*/ 665802 h 3134257"/>
                <a:gd name="connsiteX10722" fmla="*/ 1691177 w 12191948"/>
                <a:gd name="connsiteY10722" fmla="*/ 665802 h 3134257"/>
                <a:gd name="connsiteX10723" fmla="*/ 1659490 w 12191948"/>
                <a:gd name="connsiteY10723" fmla="*/ 638477 h 3134257"/>
                <a:gd name="connsiteX10724" fmla="*/ 1660460 w 12191948"/>
                <a:gd name="connsiteY10724" fmla="*/ 638215 h 3134257"/>
                <a:gd name="connsiteX10725" fmla="*/ 1663119 w 12191948"/>
                <a:gd name="connsiteY10725" fmla="*/ 623121 h 3134257"/>
                <a:gd name="connsiteX10726" fmla="*/ 1712706 w 12191948"/>
                <a:gd name="connsiteY10726" fmla="*/ 641860 h 3134257"/>
                <a:gd name="connsiteX10727" fmla="*/ 3080299 w 12191948"/>
                <a:gd name="connsiteY10727" fmla="*/ 622600 h 3134257"/>
                <a:gd name="connsiteX10728" fmla="*/ 3076429 w 12191948"/>
                <a:gd name="connsiteY10728" fmla="*/ 626504 h 3134257"/>
                <a:gd name="connsiteX10729" fmla="*/ 3070141 w 12191948"/>
                <a:gd name="connsiteY10729" fmla="*/ 626504 h 3134257"/>
                <a:gd name="connsiteX10730" fmla="*/ 3073767 w 12191948"/>
                <a:gd name="connsiteY10730" fmla="*/ 622600 h 3134257"/>
                <a:gd name="connsiteX10731" fmla="*/ 9589067 w 12191948"/>
                <a:gd name="connsiteY10731" fmla="*/ 619999 h 3134257"/>
                <a:gd name="connsiteX10732" fmla="*/ 9595117 w 12191948"/>
                <a:gd name="connsiteY10732" fmla="*/ 624944 h 3134257"/>
                <a:gd name="connsiteX10733" fmla="*/ 9582539 w 12191948"/>
                <a:gd name="connsiteY10733" fmla="*/ 624944 h 3134257"/>
                <a:gd name="connsiteX10734" fmla="*/ 9575766 w 12191948"/>
                <a:gd name="connsiteY10734" fmla="*/ 619999 h 3134257"/>
                <a:gd name="connsiteX10735" fmla="*/ 9589067 w 12191948"/>
                <a:gd name="connsiteY10735" fmla="*/ 619999 h 3134257"/>
                <a:gd name="connsiteX10736" fmla="*/ 4362752 w 12191948"/>
                <a:gd name="connsiteY10736" fmla="*/ 619217 h 3134257"/>
                <a:gd name="connsiteX10737" fmla="*/ 4399033 w 12191948"/>
                <a:gd name="connsiteY10737" fmla="*/ 623121 h 3134257"/>
                <a:gd name="connsiteX10738" fmla="*/ 4392743 w 12191948"/>
                <a:gd name="connsiteY10738" fmla="*/ 632490 h 3134257"/>
                <a:gd name="connsiteX10739" fmla="*/ 4361783 w 12191948"/>
                <a:gd name="connsiteY10739" fmla="*/ 626244 h 3134257"/>
                <a:gd name="connsiteX10740" fmla="*/ 4361300 w 12191948"/>
                <a:gd name="connsiteY10740" fmla="*/ 627025 h 3134257"/>
                <a:gd name="connsiteX10741" fmla="*/ 4362752 w 12191948"/>
                <a:gd name="connsiteY10741" fmla="*/ 619217 h 3134257"/>
                <a:gd name="connsiteX10742" fmla="*/ 1471067 w 12191948"/>
                <a:gd name="connsiteY10742" fmla="*/ 613493 h 3134257"/>
                <a:gd name="connsiteX10743" fmla="*/ 1491141 w 12191948"/>
                <a:gd name="connsiteY10743" fmla="*/ 617917 h 3134257"/>
                <a:gd name="connsiteX10744" fmla="*/ 1491141 w 12191948"/>
                <a:gd name="connsiteY10744" fmla="*/ 640296 h 3134257"/>
                <a:gd name="connsiteX10745" fmla="*/ 1489450 w 12191948"/>
                <a:gd name="connsiteY10745" fmla="*/ 641600 h 3134257"/>
                <a:gd name="connsiteX10746" fmla="*/ 1465262 w 12191948"/>
                <a:gd name="connsiteY10746" fmla="*/ 617135 h 3134257"/>
                <a:gd name="connsiteX10747" fmla="*/ 1471067 w 12191948"/>
                <a:gd name="connsiteY10747" fmla="*/ 613493 h 3134257"/>
                <a:gd name="connsiteX10748" fmla="*/ 650848 w 12191948"/>
                <a:gd name="connsiteY10748" fmla="*/ 609589 h 3134257"/>
                <a:gd name="connsiteX10749" fmla="*/ 671408 w 12191948"/>
                <a:gd name="connsiteY10749" fmla="*/ 610108 h 3134257"/>
                <a:gd name="connsiteX10750" fmla="*/ 675278 w 12191948"/>
                <a:gd name="connsiteY10750" fmla="*/ 616094 h 3134257"/>
                <a:gd name="connsiteX10751" fmla="*/ 656412 w 12191948"/>
                <a:gd name="connsiteY10751" fmla="*/ 616094 h 3134257"/>
                <a:gd name="connsiteX10752" fmla="*/ 650848 w 12191948"/>
                <a:gd name="connsiteY10752" fmla="*/ 609589 h 3134257"/>
                <a:gd name="connsiteX10753" fmla="*/ 1538550 w 12191948"/>
                <a:gd name="connsiteY10753" fmla="*/ 609329 h 3134257"/>
                <a:gd name="connsiteX10754" fmla="*/ 1556209 w 12191948"/>
                <a:gd name="connsiteY10754" fmla="*/ 616094 h 3134257"/>
                <a:gd name="connsiteX10755" fmla="*/ 1540002 w 12191948"/>
                <a:gd name="connsiteY10755" fmla="*/ 616094 h 3134257"/>
                <a:gd name="connsiteX10756" fmla="*/ 1526942 w 12191948"/>
                <a:gd name="connsiteY10756" fmla="*/ 612711 h 3134257"/>
                <a:gd name="connsiteX10757" fmla="*/ 1527666 w 12191948"/>
                <a:gd name="connsiteY10757" fmla="*/ 612711 h 3134257"/>
                <a:gd name="connsiteX10758" fmla="*/ 1525730 w 12191948"/>
                <a:gd name="connsiteY10758" fmla="*/ 609329 h 3134257"/>
                <a:gd name="connsiteX10759" fmla="*/ 1538550 w 12191948"/>
                <a:gd name="connsiteY10759" fmla="*/ 609329 h 3134257"/>
                <a:gd name="connsiteX10760" fmla="*/ 3663956 w 12191948"/>
                <a:gd name="connsiteY10760" fmla="*/ 606725 h 3134257"/>
                <a:gd name="connsiteX10761" fmla="*/ 3670729 w 12191948"/>
                <a:gd name="connsiteY10761" fmla="*/ 609589 h 3134257"/>
                <a:gd name="connsiteX10762" fmla="*/ 3662989 w 12191948"/>
                <a:gd name="connsiteY10762" fmla="*/ 612711 h 3134257"/>
                <a:gd name="connsiteX10763" fmla="*/ 3653072 w 12191948"/>
                <a:gd name="connsiteY10763" fmla="*/ 608289 h 3134257"/>
                <a:gd name="connsiteX10764" fmla="*/ 1572898 w 12191948"/>
                <a:gd name="connsiteY10764" fmla="*/ 602821 h 3134257"/>
                <a:gd name="connsiteX10765" fmla="*/ 1605311 w 12191948"/>
                <a:gd name="connsiteY10765" fmla="*/ 631709 h 3134257"/>
                <a:gd name="connsiteX10766" fmla="*/ 1649091 w 12191948"/>
                <a:gd name="connsiteY10766" fmla="*/ 654870 h 3134257"/>
                <a:gd name="connsiteX10767" fmla="*/ 1638689 w 12191948"/>
                <a:gd name="connsiteY10767" fmla="*/ 663460 h 3134257"/>
                <a:gd name="connsiteX10768" fmla="*/ 1617645 w 12191948"/>
                <a:gd name="connsiteY10768" fmla="*/ 659297 h 3134257"/>
                <a:gd name="connsiteX10769" fmla="*/ 1588137 w 12191948"/>
                <a:gd name="connsiteY10769" fmla="*/ 643160 h 3134257"/>
                <a:gd name="connsiteX10770" fmla="*/ 1555241 w 12191948"/>
                <a:gd name="connsiteY10770" fmla="*/ 630150 h 3134257"/>
                <a:gd name="connsiteX10771" fmla="*/ 1555965 w 12191948"/>
                <a:gd name="connsiteY10771" fmla="*/ 630150 h 3134257"/>
                <a:gd name="connsiteX10772" fmla="*/ 1559111 w 12191948"/>
                <a:gd name="connsiteY10772" fmla="*/ 616615 h 3134257"/>
                <a:gd name="connsiteX10773" fmla="*/ 4167312 w 12191948"/>
                <a:gd name="connsiteY10773" fmla="*/ 598657 h 3134257"/>
                <a:gd name="connsiteX10774" fmla="*/ 4189050 w 12191948"/>
                <a:gd name="connsiteY10774" fmla="*/ 601395 h 3134257"/>
                <a:gd name="connsiteX10775" fmla="*/ 4189080 w 12191948"/>
                <a:gd name="connsiteY10775" fmla="*/ 600219 h 3134257"/>
                <a:gd name="connsiteX10776" fmla="*/ 4190048 w 12191948"/>
                <a:gd name="connsiteY10776" fmla="*/ 601521 h 3134257"/>
                <a:gd name="connsiteX10777" fmla="*/ 4189050 w 12191948"/>
                <a:gd name="connsiteY10777" fmla="*/ 601395 h 3134257"/>
                <a:gd name="connsiteX10778" fmla="*/ 4188839 w 12191948"/>
                <a:gd name="connsiteY10778" fmla="*/ 609589 h 3134257"/>
                <a:gd name="connsiteX10779" fmla="*/ 4169489 w 12191948"/>
                <a:gd name="connsiteY10779" fmla="*/ 607507 h 3134257"/>
                <a:gd name="connsiteX10780" fmla="*/ 4167312 w 12191948"/>
                <a:gd name="connsiteY10780" fmla="*/ 598657 h 3134257"/>
                <a:gd name="connsiteX10781" fmla="*/ 2395051 w 12191948"/>
                <a:gd name="connsiteY10781" fmla="*/ 597356 h 3134257"/>
                <a:gd name="connsiteX10782" fmla="*/ 2531472 w 12191948"/>
                <a:gd name="connsiteY10782" fmla="*/ 617394 h 3134257"/>
                <a:gd name="connsiteX10783" fmla="*/ 2595811 w 12191948"/>
                <a:gd name="connsiteY10783" fmla="*/ 624423 h 3134257"/>
                <a:gd name="connsiteX10784" fmla="*/ 2576219 w 12191948"/>
                <a:gd name="connsiteY10784" fmla="*/ 653829 h 3134257"/>
                <a:gd name="connsiteX10785" fmla="*/ 2475838 w 12191948"/>
                <a:gd name="connsiteY10785" fmla="*/ 627805 h 3134257"/>
                <a:gd name="connsiteX10786" fmla="*/ 2423592 w 12191948"/>
                <a:gd name="connsiteY10786" fmla="*/ 630927 h 3134257"/>
                <a:gd name="connsiteX10787" fmla="*/ 3078605 w 12191948"/>
                <a:gd name="connsiteY10787" fmla="*/ 596838 h 3134257"/>
                <a:gd name="connsiteX10788" fmla="*/ 3111745 w 12191948"/>
                <a:gd name="connsiteY10788" fmla="*/ 606725 h 3134257"/>
                <a:gd name="connsiteX10789" fmla="*/ 3084169 w 12191948"/>
                <a:gd name="connsiteY10789" fmla="*/ 612190 h 3134257"/>
                <a:gd name="connsiteX10790" fmla="*/ 3083201 w 12191948"/>
                <a:gd name="connsiteY10790" fmla="*/ 612190 h 3134257"/>
                <a:gd name="connsiteX10791" fmla="*/ 3078605 w 12191948"/>
                <a:gd name="connsiteY10791" fmla="*/ 596838 h 3134257"/>
                <a:gd name="connsiteX10792" fmla="*/ 2560980 w 12191948"/>
                <a:gd name="connsiteY10792" fmla="*/ 593192 h 3134257"/>
                <a:gd name="connsiteX10793" fmla="*/ 2585168 w 12191948"/>
                <a:gd name="connsiteY10793" fmla="*/ 597356 h 3134257"/>
                <a:gd name="connsiteX10794" fmla="*/ 2587830 w 12191948"/>
                <a:gd name="connsiteY10794" fmla="*/ 607248 h 3134257"/>
                <a:gd name="connsiteX10795" fmla="*/ 2560980 w 12191948"/>
                <a:gd name="connsiteY10795" fmla="*/ 603602 h 3134257"/>
                <a:gd name="connsiteX10796" fmla="*/ 2560980 w 12191948"/>
                <a:gd name="connsiteY10796" fmla="*/ 593192 h 3134257"/>
                <a:gd name="connsiteX10797" fmla="*/ 899502 w 12191948"/>
                <a:gd name="connsiteY10797" fmla="*/ 590329 h 3134257"/>
                <a:gd name="connsiteX10798" fmla="*/ 906757 w 12191948"/>
                <a:gd name="connsiteY10798" fmla="*/ 602562 h 3134257"/>
                <a:gd name="connsiteX10799" fmla="*/ 881360 w 12191948"/>
                <a:gd name="connsiteY10799" fmla="*/ 611670 h 3134257"/>
                <a:gd name="connsiteX10800" fmla="*/ 846771 w 12191948"/>
                <a:gd name="connsiteY10800" fmla="*/ 602562 h 3134257"/>
                <a:gd name="connsiteX10801" fmla="*/ 3829162 w 12191948"/>
                <a:gd name="connsiteY10801" fmla="*/ 590329 h 3134257"/>
                <a:gd name="connsiteX10802" fmla="*/ 3830008 w 12191948"/>
                <a:gd name="connsiteY10802" fmla="*/ 591832 h 3134257"/>
                <a:gd name="connsiteX10803" fmla="*/ 3849480 w 12191948"/>
                <a:gd name="connsiteY10803" fmla="*/ 591370 h 3134257"/>
                <a:gd name="connsiteX10804" fmla="*/ 3872459 w 12191948"/>
                <a:gd name="connsiteY10804" fmla="*/ 604384 h 3134257"/>
                <a:gd name="connsiteX10805" fmla="*/ 3866895 w 12191948"/>
                <a:gd name="connsiteY10805" fmla="*/ 615054 h 3134257"/>
                <a:gd name="connsiteX10806" fmla="*/ 3838051 w 12191948"/>
                <a:gd name="connsiteY10806" fmla="*/ 606108 h 3134257"/>
                <a:gd name="connsiteX10807" fmla="*/ 3830008 w 12191948"/>
                <a:gd name="connsiteY10807" fmla="*/ 591832 h 3134257"/>
                <a:gd name="connsiteX10808" fmla="*/ 3827468 w 12191948"/>
                <a:gd name="connsiteY10808" fmla="*/ 591892 h 3134257"/>
                <a:gd name="connsiteX10809" fmla="*/ 5152975 w 12191948"/>
                <a:gd name="connsiteY10809" fmla="*/ 589550 h 3134257"/>
                <a:gd name="connsiteX10810" fmla="*/ 5181033 w 12191948"/>
                <a:gd name="connsiteY10810" fmla="*/ 591111 h 3134257"/>
                <a:gd name="connsiteX10811" fmla="*/ 5185630 w 12191948"/>
                <a:gd name="connsiteY10811" fmla="*/ 605684 h 3134257"/>
                <a:gd name="connsiteX10812" fmla="*/ 5184662 w 12191948"/>
                <a:gd name="connsiteY10812" fmla="*/ 605684 h 3134257"/>
                <a:gd name="connsiteX10813" fmla="*/ 5159265 w 12191948"/>
                <a:gd name="connsiteY10813" fmla="*/ 601260 h 3134257"/>
                <a:gd name="connsiteX10814" fmla="*/ 5152975 w 12191948"/>
                <a:gd name="connsiteY10814" fmla="*/ 589550 h 3134257"/>
                <a:gd name="connsiteX10815" fmla="*/ 2845191 w 12191948"/>
                <a:gd name="connsiteY10815" fmla="*/ 589288 h 3134257"/>
                <a:gd name="connsiteX10816" fmla="*/ 2861397 w 12191948"/>
                <a:gd name="connsiteY10816" fmla="*/ 590070 h 3134257"/>
                <a:gd name="connsiteX10817" fmla="*/ 2868652 w 12191948"/>
                <a:gd name="connsiteY10817" fmla="*/ 597878 h 3134257"/>
                <a:gd name="connsiteX10818" fmla="*/ 2850270 w 12191948"/>
                <a:gd name="connsiteY10818" fmla="*/ 595015 h 3134257"/>
                <a:gd name="connsiteX10819" fmla="*/ 2845191 w 12191948"/>
                <a:gd name="connsiteY10819" fmla="*/ 589288 h 3134257"/>
                <a:gd name="connsiteX10820" fmla="*/ 2220412 w 12191948"/>
                <a:gd name="connsiteY10820" fmla="*/ 588768 h 3134257"/>
                <a:gd name="connsiteX10821" fmla="*/ 2227428 w 12191948"/>
                <a:gd name="connsiteY10821" fmla="*/ 602562 h 3134257"/>
                <a:gd name="connsiteX10822" fmla="*/ 2228637 w 12191948"/>
                <a:gd name="connsiteY10822" fmla="*/ 601521 h 3134257"/>
                <a:gd name="connsiteX10823" fmla="*/ 2220412 w 12191948"/>
                <a:gd name="connsiteY10823" fmla="*/ 610108 h 3134257"/>
                <a:gd name="connsiteX10824" fmla="*/ 2220412 w 12191948"/>
                <a:gd name="connsiteY10824" fmla="*/ 588768 h 3134257"/>
                <a:gd name="connsiteX10825" fmla="*/ 395271 w 12191948"/>
                <a:gd name="connsiteY10825" fmla="*/ 588638 h 3134257"/>
                <a:gd name="connsiteX10826" fmla="*/ 410418 w 12191948"/>
                <a:gd name="connsiteY10826" fmla="*/ 591370 h 3134257"/>
                <a:gd name="connsiteX10827" fmla="*/ 390102 w 12191948"/>
                <a:gd name="connsiteY10827" fmla="*/ 596056 h 3134257"/>
                <a:gd name="connsiteX10828" fmla="*/ 395271 w 12191948"/>
                <a:gd name="connsiteY10828" fmla="*/ 588638 h 3134257"/>
                <a:gd name="connsiteX10829" fmla="*/ 2313538 w 12191948"/>
                <a:gd name="connsiteY10829" fmla="*/ 587206 h 3134257"/>
                <a:gd name="connsiteX10830" fmla="*/ 2391422 w 12191948"/>
                <a:gd name="connsiteY10830" fmla="*/ 617917 h 3134257"/>
                <a:gd name="connsiteX10831" fmla="*/ 2330710 w 12191948"/>
                <a:gd name="connsiteY10831" fmla="*/ 617917 h 3134257"/>
                <a:gd name="connsiteX10832" fmla="*/ 2337726 w 12191948"/>
                <a:gd name="connsiteY10832" fmla="*/ 623641 h 3134257"/>
                <a:gd name="connsiteX10833" fmla="*/ 2320311 w 12191948"/>
                <a:gd name="connsiteY10833" fmla="*/ 623641 h 3134257"/>
                <a:gd name="connsiteX10834" fmla="*/ 2325631 w 12191948"/>
                <a:gd name="connsiteY10834" fmla="*/ 616615 h 3134257"/>
                <a:gd name="connsiteX10835" fmla="*/ 2282334 w 12191948"/>
                <a:gd name="connsiteY10835" fmla="*/ 607766 h 3134257"/>
                <a:gd name="connsiteX10836" fmla="*/ 2247988 w 12191948"/>
                <a:gd name="connsiteY10836" fmla="*/ 607766 h 3134257"/>
                <a:gd name="connsiteX10837" fmla="*/ 2311844 w 12191948"/>
                <a:gd name="connsiteY10837" fmla="*/ 588247 h 3134257"/>
                <a:gd name="connsiteX10838" fmla="*/ 2787381 w 12191948"/>
                <a:gd name="connsiteY10838" fmla="*/ 586427 h 3134257"/>
                <a:gd name="connsiteX10839" fmla="*/ 2806249 w 12191948"/>
                <a:gd name="connsiteY10839" fmla="*/ 588247 h 3134257"/>
                <a:gd name="connsiteX10840" fmla="*/ 2818341 w 12191948"/>
                <a:gd name="connsiteY10840" fmla="*/ 604903 h 3134257"/>
                <a:gd name="connsiteX10841" fmla="*/ 2792459 w 12191948"/>
                <a:gd name="connsiteY10841" fmla="*/ 600739 h 3134257"/>
                <a:gd name="connsiteX10842" fmla="*/ 2791009 w 12191948"/>
                <a:gd name="connsiteY10842" fmla="*/ 602301 h 3134257"/>
                <a:gd name="connsiteX10843" fmla="*/ 2787381 w 12191948"/>
                <a:gd name="connsiteY10843" fmla="*/ 586427 h 3134257"/>
                <a:gd name="connsiteX10844" fmla="*/ 2144463 w 12191948"/>
                <a:gd name="connsiteY10844" fmla="*/ 585905 h 3134257"/>
                <a:gd name="connsiteX10845" fmla="*/ 2144463 w 12191948"/>
                <a:gd name="connsiteY10845" fmla="*/ 589550 h 3134257"/>
                <a:gd name="connsiteX10846" fmla="*/ 2135514 w 12191948"/>
                <a:gd name="connsiteY10846" fmla="*/ 585905 h 3134257"/>
                <a:gd name="connsiteX10847" fmla="*/ 2936379 w 12191948"/>
                <a:gd name="connsiteY10847" fmla="*/ 585646 h 3134257"/>
                <a:gd name="connsiteX10848" fmla="*/ 2937415 w 12191948"/>
                <a:gd name="connsiteY10848" fmla="*/ 587058 h 3134257"/>
                <a:gd name="connsiteX10849" fmla="*/ 2955730 w 12191948"/>
                <a:gd name="connsiteY10849" fmla="*/ 589550 h 3134257"/>
                <a:gd name="connsiteX10850" fmla="*/ 2978468 w 12191948"/>
                <a:gd name="connsiteY10850" fmla="*/ 599179 h 3134257"/>
                <a:gd name="connsiteX10851" fmla="*/ 2972177 w 12191948"/>
                <a:gd name="connsiteY10851" fmla="*/ 606207 h 3134257"/>
                <a:gd name="connsiteX10852" fmla="*/ 2946298 w 12191948"/>
                <a:gd name="connsiteY10852" fmla="*/ 599179 h 3134257"/>
                <a:gd name="connsiteX10853" fmla="*/ 2937415 w 12191948"/>
                <a:gd name="connsiteY10853" fmla="*/ 587058 h 3134257"/>
                <a:gd name="connsiteX10854" fmla="*/ 2934685 w 12191948"/>
                <a:gd name="connsiteY10854" fmla="*/ 586687 h 3134257"/>
                <a:gd name="connsiteX10855" fmla="*/ 6919430 w 12191948"/>
                <a:gd name="connsiteY10855" fmla="*/ 585646 h 3134257"/>
                <a:gd name="connsiteX10856" fmla="*/ 6920639 w 12191948"/>
                <a:gd name="connsiteY10856" fmla="*/ 585905 h 3134257"/>
                <a:gd name="connsiteX10857" fmla="*/ 6976756 w 12191948"/>
                <a:gd name="connsiteY10857" fmla="*/ 603083 h 3134257"/>
                <a:gd name="connsiteX10858" fmla="*/ 6935396 w 12191948"/>
                <a:gd name="connsiteY10858" fmla="*/ 600219 h 3134257"/>
                <a:gd name="connsiteX10859" fmla="*/ 6919430 w 12191948"/>
                <a:gd name="connsiteY10859" fmla="*/ 591111 h 3134257"/>
                <a:gd name="connsiteX10860" fmla="*/ 6918293 w 12191948"/>
                <a:gd name="connsiteY10860" fmla="*/ 589887 h 3134257"/>
                <a:gd name="connsiteX10861" fmla="*/ 6919430 w 12191948"/>
                <a:gd name="connsiteY10861" fmla="*/ 585646 h 3134257"/>
                <a:gd name="connsiteX10862" fmla="*/ 5084280 w 12191948"/>
                <a:gd name="connsiteY10862" fmla="*/ 583823 h 3134257"/>
                <a:gd name="connsiteX10863" fmla="*/ 5123708 w 12191948"/>
                <a:gd name="connsiteY10863" fmla="*/ 592933 h 3134257"/>
                <a:gd name="connsiteX10864" fmla="*/ 5101696 w 12191948"/>
                <a:gd name="connsiteY10864" fmla="*/ 603862 h 3134257"/>
                <a:gd name="connsiteX10865" fmla="*/ 5162167 w 12191948"/>
                <a:gd name="connsiteY10865" fmla="*/ 620780 h 3134257"/>
                <a:gd name="connsiteX10866" fmla="*/ 5299797 w 12191948"/>
                <a:gd name="connsiteY10866" fmla="*/ 638477 h 3134257"/>
                <a:gd name="connsiteX10867" fmla="*/ 5311407 w 12191948"/>
                <a:gd name="connsiteY10867" fmla="*/ 645242 h 3134257"/>
                <a:gd name="connsiteX10868" fmla="*/ 5270045 w 12191948"/>
                <a:gd name="connsiteY10868" fmla="*/ 655133 h 3134257"/>
                <a:gd name="connsiteX10869" fmla="*/ 5269078 w 12191948"/>
                <a:gd name="connsiteY10869" fmla="*/ 655133 h 3134257"/>
                <a:gd name="connsiteX10870" fmla="*/ 5174504 w 12191948"/>
                <a:gd name="connsiteY10870" fmla="*/ 634572 h 3134257"/>
                <a:gd name="connsiteX10871" fmla="*/ 5319632 w 12191948"/>
                <a:gd name="connsiteY10871" fmla="*/ 674390 h 3134257"/>
                <a:gd name="connsiteX10872" fmla="*/ 5347691 w 12191948"/>
                <a:gd name="connsiteY10872" fmla="*/ 694169 h 3134257"/>
                <a:gd name="connsiteX10873" fmla="*/ 5382521 w 12191948"/>
                <a:gd name="connsiteY10873" fmla="*/ 713947 h 3134257"/>
                <a:gd name="connsiteX10874" fmla="*/ 5408159 w 12191948"/>
                <a:gd name="connsiteY10874" fmla="*/ 727221 h 3134257"/>
                <a:gd name="connsiteX10875" fmla="*/ 5333901 w 12191948"/>
                <a:gd name="connsiteY10875" fmla="*/ 725398 h 3134257"/>
                <a:gd name="connsiteX10876" fmla="*/ 5320356 w 12191948"/>
                <a:gd name="connsiteY10876" fmla="*/ 709002 h 3134257"/>
                <a:gd name="connsiteX10877" fmla="*/ 5282867 w 12191948"/>
                <a:gd name="connsiteY10877" fmla="*/ 715770 h 3134257"/>
                <a:gd name="connsiteX10878" fmla="*/ 5217075 w 12191948"/>
                <a:gd name="connsiteY10878" fmla="*/ 675953 h 3134257"/>
                <a:gd name="connsiteX10879" fmla="*/ 5182968 w 12191948"/>
                <a:gd name="connsiteY10879" fmla="*/ 662157 h 3134257"/>
                <a:gd name="connsiteX10880" fmla="*/ 5062027 w 12191948"/>
                <a:gd name="connsiteY10880" fmla="*/ 616876 h 3134257"/>
                <a:gd name="connsiteX10881" fmla="*/ 5084280 w 12191948"/>
                <a:gd name="connsiteY10881" fmla="*/ 583823 h 3134257"/>
                <a:gd name="connsiteX10882" fmla="*/ 1103287 w 12191948"/>
                <a:gd name="connsiteY10882" fmla="*/ 583206 h 3134257"/>
                <a:gd name="connsiteX10883" fmla="*/ 1143318 w 12191948"/>
                <a:gd name="connsiteY10883" fmla="*/ 603602 h 3134257"/>
                <a:gd name="connsiteX10884" fmla="*/ 1106887 w 12191948"/>
                <a:gd name="connsiteY10884" fmla="*/ 604104 h 3134257"/>
                <a:gd name="connsiteX10885" fmla="*/ 1074604 w 12191948"/>
                <a:gd name="connsiteY10885" fmla="*/ 591349 h 3134257"/>
                <a:gd name="connsiteX10886" fmla="*/ 1072688 w 12191948"/>
                <a:gd name="connsiteY10886" fmla="*/ 591892 h 3134257"/>
                <a:gd name="connsiteX10887" fmla="*/ 1072688 w 12191948"/>
                <a:gd name="connsiteY10887" fmla="*/ 590591 h 3134257"/>
                <a:gd name="connsiteX10888" fmla="*/ 1074604 w 12191948"/>
                <a:gd name="connsiteY10888" fmla="*/ 591349 h 3134257"/>
                <a:gd name="connsiteX10889" fmla="*/ 2110841 w 12191948"/>
                <a:gd name="connsiteY10889" fmla="*/ 582001 h 3134257"/>
                <a:gd name="connsiteX10890" fmla="*/ 2131644 w 12191948"/>
                <a:gd name="connsiteY10890" fmla="*/ 585646 h 3134257"/>
                <a:gd name="connsiteX10891" fmla="*/ 2113017 w 12191948"/>
                <a:gd name="connsiteY10891" fmla="*/ 590329 h 3134257"/>
                <a:gd name="connsiteX10892" fmla="*/ 2109632 w 12191948"/>
                <a:gd name="connsiteY10892" fmla="*/ 583042 h 3134257"/>
                <a:gd name="connsiteX10893" fmla="*/ 1429463 w 12191948"/>
                <a:gd name="connsiteY10893" fmla="*/ 580441 h 3134257"/>
                <a:gd name="connsiteX10894" fmla="*/ 1436477 w 12191948"/>
                <a:gd name="connsiteY10894" fmla="*/ 608548 h 3134257"/>
                <a:gd name="connsiteX10895" fmla="*/ 1423417 w 12191948"/>
                <a:gd name="connsiteY10895" fmla="*/ 622862 h 3134257"/>
                <a:gd name="connsiteX10896" fmla="*/ 1401405 w 12191948"/>
                <a:gd name="connsiteY10896" fmla="*/ 634051 h 3134257"/>
                <a:gd name="connsiteX10897" fmla="*/ 1363187 w 12191948"/>
                <a:gd name="connsiteY10897" fmla="*/ 614534 h 3134257"/>
                <a:gd name="connsiteX10898" fmla="*/ 1385198 w 12191948"/>
                <a:gd name="connsiteY10898" fmla="*/ 602301 h 3134257"/>
                <a:gd name="connsiteX10899" fmla="*/ 1385198 w 12191948"/>
                <a:gd name="connsiteY10899" fmla="*/ 603083 h 3134257"/>
                <a:gd name="connsiteX10900" fmla="*/ 1429463 w 12191948"/>
                <a:gd name="connsiteY10900" fmla="*/ 580441 h 3134257"/>
                <a:gd name="connsiteX10901" fmla="*/ 4911227 w 12191948"/>
                <a:gd name="connsiteY10901" fmla="*/ 580250 h 3134257"/>
                <a:gd name="connsiteX10902" fmla="*/ 4940635 w 12191948"/>
                <a:gd name="connsiteY10902" fmla="*/ 582360 h 3134257"/>
                <a:gd name="connsiteX10903" fmla="*/ 5006638 w 12191948"/>
                <a:gd name="connsiteY10903" fmla="*/ 598657 h 3134257"/>
                <a:gd name="connsiteX10904" fmla="*/ 4994060 w 12191948"/>
                <a:gd name="connsiteY10904" fmla="*/ 612972 h 3134257"/>
                <a:gd name="connsiteX10905" fmla="*/ 4993818 w 12191948"/>
                <a:gd name="connsiteY10905" fmla="*/ 612972 h 3134257"/>
                <a:gd name="connsiteX10906" fmla="*/ 5097585 w 12191948"/>
                <a:gd name="connsiteY10906" fmla="*/ 642378 h 3134257"/>
                <a:gd name="connsiteX10907" fmla="*/ 5136285 w 12191948"/>
                <a:gd name="connsiteY10907" fmla="*/ 666062 h 3134257"/>
                <a:gd name="connsiteX10908" fmla="*/ 5114515 w 12191948"/>
                <a:gd name="connsiteY10908" fmla="*/ 676731 h 3134257"/>
                <a:gd name="connsiteX10909" fmla="*/ 5096376 w 12191948"/>
                <a:gd name="connsiteY10909" fmla="*/ 676731 h 3134257"/>
                <a:gd name="connsiteX10910" fmla="*/ 5084524 w 12191948"/>
                <a:gd name="connsiteY10910" fmla="*/ 669966 h 3134257"/>
                <a:gd name="connsiteX10911" fmla="*/ 4987772 w 12191948"/>
                <a:gd name="connsiteY10911" fmla="*/ 626504 h 3134257"/>
                <a:gd name="connsiteX10912" fmla="*/ 4969386 w 12191948"/>
                <a:gd name="connsiteY10912" fmla="*/ 617656 h 3134257"/>
                <a:gd name="connsiteX10913" fmla="*/ 4885697 w 12191948"/>
                <a:gd name="connsiteY10913" fmla="*/ 585386 h 3134257"/>
                <a:gd name="connsiteX10914" fmla="*/ 4911227 w 12191948"/>
                <a:gd name="connsiteY10914" fmla="*/ 580250 h 3134257"/>
                <a:gd name="connsiteX10915" fmla="*/ 2642011 w 12191948"/>
                <a:gd name="connsiteY10915" fmla="*/ 578358 h 3134257"/>
                <a:gd name="connsiteX10916" fmla="*/ 2641897 w 12191948"/>
                <a:gd name="connsiteY10916" fmla="*/ 578392 h 3134257"/>
                <a:gd name="connsiteX10917" fmla="*/ 2642252 w 12191948"/>
                <a:gd name="connsiteY10917" fmla="*/ 578619 h 3134257"/>
                <a:gd name="connsiteX10918" fmla="*/ 2642325 w 12191948"/>
                <a:gd name="connsiteY10918" fmla="*/ 578624 h 3134257"/>
                <a:gd name="connsiteX10919" fmla="*/ 3901244 w 12191948"/>
                <a:gd name="connsiteY10919" fmla="*/ 578358 h 3134257"/>
                <a:gd name="connsiteX10920" fmla="*/ 3967033 w 12191948"/>
                <a:gd name="connsiteY10920" fmla="*/ 600479 h 3134257"/>
                <a:gd name="connsiteX10921" fmla="*/ 4007186 w 12191948"/>
                <a:gd name="connsiteY10921" fmla="*/ 596574 h 3134257"/>
                <a:gd name="connsiteX10922" fmla="*/ 4103938 w 12191948"/>
                <a:gd name="connsiteY10922" fmla="*/ 615313 h 3134257"/>
                <a:gd name="connsiteX10923" fmla="*/ 4177953 w 12191948"/>
                <a:gd name="connsiteY10923" fmla="*/ 624944 h 3134257"/>
                <a:gd name="connsiteX10924" fmla="*/ 4205529 w 12191948"/>
                <a:gd name="connsiteY10924" fmla="*/ 659816 h 3134257"/>
                <a:gd name="connsiteX10925" fmla="*/ 4163925 w 12191948"/>
                <a:gd name="connsiteY10925" fmla="*/ 673870 h 3134257"/>
                <a:gd name="connsiteX10926" fmla="*/ 4097651 w 12191948"/>
                <a:gd name="connsiteY10926" fmla="*/ 652270 h 3134257"/>
                <a:gd name="connsiteX10927" fmla="*/ 4065237 w 12191948"/>
                <a:gd name="connsiteY10927" fmla="*/ 637955 h 3134257"/>
                <a:gd name="connsiteX10928" fmla="*/ 4003801 w 12191948"/>
                <a:gd name="connsiteY10928" fmla="*/ 657733 h 3134257"/>
                <a:gd name="connsiteX10929" fmla="*/ 3919624 w 12191948"/>
                <a:gd name="connsiteY10929" fmla="*/ 621299 h 3134257"/>
                <a:gd name="connsiteX10930" fmla="*/ 3912851 w 12191948"/>
                <a:gd name="connsiteY10930" fmla="*/ 601780 h 3134257"/>
                <a:gd name="connsiteX10931" fmla="*/ 3870765 w 12191948"/>
                <a:gd name="connsiteY10931" fmla="*/ 591370 h 3134257"/>
                <a:gd name="connsiteX10932" fmla="*/ 3901244 w 12191948"/>
                <a:gd name="connsiteY10932" fmla="*/ 578358 h 3134257"/>
                <a:gd name="connsiteX10933" fmla="*/ 4020731 w 12191948"/>
                <a:gd name="connsiteY10933" fmla="*/ 578358 h 3134257"/>
                <a:gd name="connsiteX10934" fmla="*/ 4034762 w 12191948"/>
                <a:gd name="connsiteY10934" fmla="*/ 583305 h 3134257"/>
                <a:gd name="connsiteX10935" fmla="*/ 4038873 w 12191948"/>
                <a:gd name="connsiteY10935" fmla="*/ 589550 h 3134257"/>
                <a:gd name="connsiteX10936" fmla="*/ 4025569 w 12191948"/>
                <a:gd name="connsiteY10936" fmla="*/ 585905 h 3134257"/>
                <a:gd name="connsiteX10937" fmla="*/ 4021699 w 12191948"/>
                <a:gd name="connsiteY10937" fmla="*/ 579660 h 3134257"/>
                <a:gd name="connsiteX10938" fmla="*/ 2498335 w 12191948"/>
                <a:gd name="connsiteY10938" fmla="*/ 576536 h 3134257"/>
                <a:gd name="connsiteX10939" fmla="*/ 2459634 w 12191948"/>
                <a:gd name="connsiteY10939" fmla="*/ 597356 h 3134257"/>
                <a:gd name="connsiteX10940" fmla="*/ 2459634 w 12191948"/>
                <a:gd name="connsiteY10940" fmla="*/ 581482 h 3134257"/>
                <a:gd name="connsiteX10941" fmla="*/ 2497124 w 12191948"/>
                <a:gd name="connsiteY10941" fmla="*/ 577578 h 3134257"/>
                <a:gd name="connsiteX10942" fmla="*/ 532326 w 12191948"/>
                <a:gd name="connsiteY10942" fmla="*/ 574454 h 3134257"/>
                <a:gd name="connsiteX10943" fmla="*/ 550226 w 12191948"/>
                <a:gd name="connsiteY10943" fmla="*/ 583305 h 3134257"/>
                <a:gd name="connsiteX10944" fmla="*/ 551435 w 12191948"/>
                <a:gd name="connsiteY10944" fmla="*/ 583305 h 3134257"/>
                <a:gd name="connsiteX10945" fmla="*/ 611906 w 12191948"/>
                <a:gd name="connsiteY10945" fmla="*/ 610108 h 3134257"/>
                <a:gd name="connsiteX10946" fmla="*/ 650363 w 12191948"/>
                <a:gd name="connsiteY10946" fmla="*/ 636133 h 3134257"/>
                <a:gd name="connsiteX10947" fmla="*/ 518298 w 12191948"/>
                <a:gd name="connsiteY10947" fmla="*/ 603343 h 3134257"/>
                <a:gd name="connsiteX10948" fmla="*/ 534987 w 12191948"/>
                <a:gd name="connsiteY10948" fmla="*/ 622340 h 3134257"/>
                <a:gd name="connsiteX10949" fmla="*/ 433882 w 12191948"/>
                <a:gd name="connsiteY10949" fmla="*/ 608025 h 3134257"/>
                <a:gd name="connsiteX10950" fmla="*/ 412597 w 12191948"/>
                <a:gd name="connsiteY10950" fmla="*/ 590850 h 3134257"/>
                <a:gd name="connsiteX10951" fmla="*/ 463149 w 12191948"/>
                <a:gd name="connsiteY10951" fmla="*/ 587987 h 3134257"/>
                <a:gd name="connsiteX10952" fmla="*/ 517813 w 12191948"/>
                <a:gd name="connsiteY10952" fmla="*/ 603343 h 3134257"/>
                <a:gd name="connsiteX10953" fmla="*/ 532326 w 12191948"/>
                <a:gd name="connsiteY10953" fmla="*/ 574454 h 3134257"/>
                <a:gd name="connsiteX10954" fmla="*/ 1429219 w 12191948"/>
                <a:gd name="connsiteY10954" fmla="*/ 574195 h 3134257"/>
                <a:gd name="connsiteX10955" fmla="*/ 1429219 w 12191948"/>
                <a:gd name="connsiteY10955" fmla="*/ 578878 h 3134257"/>
                <a:gd name="connsiteX10956" fmla="*/ 1429219 w 12191948"/>
                <a:gd name="connsiteY10956" fmla="*/ 574195 h 3134257"/>
                <a:gd name="connsiteX10957" fmla="*/ 11754886 w 12191948"/>
                <a:gd name="connsiteY10957" fmla="*/ 574072 h 3134257"/>
                <a:gd name="connsiteX10958" fmla="*/ 11754167 w 12191948"/>
                <a:gd name="connsiteY10958" fmla="*/ 574688 h 3134257"/>
                <a:gd name="connsiteX10959" fmla="*/ 11754628 w 12191948"/>
                <a:gd name="connsiteY10959" fmla="*/ 574976 h 3134257"/>
                <a:gd name="connsiteX10960" fmla="*/ 1175728 w 12191948"/>
                <a:gd name="connsiteY10960" fmla="*/ 573413 h 3134257"/>
                <a:gd name="connsiteX10961" fmla="*/ 1186615 w 12191948"/>
                <a:gd name="connsiteY10961" fmla="*/ 577318 h 3134257"/>
                <a:gd name="connsiteX10962" fmla="*/ 1186615 w 12191948"/>
                <a:gd name="connsiteY10962" fmla="*/ 578619 h 3134257"/>
                <a:gd name="connsiteX10963" fmla="*/ 1187097 w 12191948"/>
                <a:gd name="connsiteY10963" fmla="*/ 586166 h 3134257"/>
                <a:gd name="connsiteX10964" fmla="*/ 1172102 w 12191948"/>
                <a:gd name="connsiteY10964" fmla="*/ 582523 h 3134257"/>
                <a:gd name="connsiteX10965" fmla="*/ 1175728 w 12191948"/>
                <a:gd name="connsiteY10965" fmla="*/ 573413 h 3134257"/>
                <a:gd name="connsiteX10966" fmla="*/ 2024181 w 12191948"/>
                <a:gd name="connsiteY10966" fmla="*/ 572318 h 3134257"/>
                <a:gd name="connsiteX10967" fmla="*/ 2043597 w 12191948"/>
                <a:gd name="connsiteY10967" fmla="*/ 574715 h 3134257"/>
                <a:gd name="connsiteX10968" fmla="*/ 2111567 w 12191948"/>
                <a:gd name="connsiteY10968" fmla="*/ 590329 h 3134257"/>
                <a:gd name="connsiteX10969" fmla="*/ 2135755 w 12191948"/>
                <a:gd name="connsiteY10969" fmla="*/ 610108 h 3134257"/>
                <a:gd name="connsiteX10970" fmla="*/ 2153653 w 12191948"/>
                <a:gd name="connsiteY10970" fmla="*/ 611670 h 3134257"/>
                <a:gd name="connsiteX10971" fmla="*/ 2229361 w 12191948"/>
                <a:gd name="connsiteY10971" fmla="*/ 627805 h 3134257"/>
                <a:gd name="connsiteX10972" fmla="*/ 2236860 w 12191948"/>
                <a:gd name="connsiteY10972" fmla="*/ 634313 h 3134257"/>
                <a:gd name="connsiteX10973" fmla="*/ 2256454 w 12191948"/>
                <a:gd name="connsiteY10973" fmla="*/ 637174 h 3134257"/>
                <a:gd name="connsiteX10974" fmla="*/ 2258145 w 12191948"/>
                <a:gd name="connsiteY10974" fmla="*/ 628327 h 3134257"/>
                <a:gd name="connsiteX10975" fmla="*/ 2277981 w 12191948"/>
                <a:gd name="connsiteY10975" fmla="*/ 621040 h 3134257"/>
                <a:gd name="connsiteX10976" fmla="*/ 2307007 w 12191948"/>
                <a:gd name="connsiteY10976" fmla="*/ 638996 h 3134257"/>
                <a:gd name="connsiteX10977" fmla="*/ 2307007 w 12191948"/>
                <a:gd name="connsiteY10977" fmla="*/ 648105 h 3134257"/>
                <a:gd name="connsiteX10978" fmla="*/ 2328559 w 12191948"/>
                <a:gd name="connsiteY10978" fmla="*/ 652485 h 3134257"/>
                <a:gd name="connsiteX10979" fmla="*/ 2334097 w 12191948"/>
                <a:gd name="connsiteY10979" fmla="*/ 642900 h 3134257"/>
                <a:gd name="connsiteX10980" fmla="*/ 2335306 w 12191948"/>
                <a:gd name="connsiteY10980" fmla="*/ 641860 h 3134257"/>
                <a:gd name="connsiteX10981" fmla="*/ 2409079 w 12191948"/>
                <a:gd name="connsiteY10981" fmla="*/ 652270 h 3134257"/>
                <a:gd name="connsiteX10982" fmla="*/ 2383441 w 12191948"/>
                <a:gd name="connsiteY10982" fmla="*/ 657733 h 3134257"/>
                <a:gd name="connsiteX10983" fmla="*/ 2328831 w 12191948"/>
                <a:gd name="connsiteY10983" fmla="*/ 652557 h 3134257"/>
                <a:gd name="connsiteX10984" fmla="*/ 2332886 w 12191948"/>
                <a:gd name="connsiteY10984" fmla="*/ 654611 h 3134257"/>
                <a:gd name="connsiteX10985" fmla="*/ 2349819 w 12191948"/>
                <a:gd name="connsiteY10985" fmla="*/ 670226 h 3134257"/>
                <a:gd name="connsiteX10986" fmla="*/ 2326840 w 12191948"/>
                <a:gd name="connsiteY10986" fmla="*/ 672048 h 3134257"/>
                <a:gd name="connsiteX10987" fmla="*/ 2252825 w 12191948"/>
                <a:gd name="connsiteY10987" fmla="*/ 656953 h 3134257"/>
                <a:gd name="connsiteX10988" fmla="*/ 2182196 w 12191948"/>
                <a:gd name="connsiteY10988" fmla="*/ 648105 h 3134257"/>
                <a:gd name="connsiteX10989" fmla="*/ 2153170 w 12191948"/>
                <a:gd name="connsiteY10989" fmla="*/ 638215 h 3134257"/>
                <a:gd name="connsiteX10990" fmla="*/ 2148815 w 12191948"/>
                <a:gd name="connsiteY10990" fmla="*/ 655652 h 3134257"/>
                <a:gd name="connsiteX10991" fmla="*/ 2129706 w 12191948"/>
                <a:gd name="connsiteY10991" fmla="*/ 653051 h 3134257"/>
                <a:gd name="connsiteX10992" fmla="*/ 2129706 w 12191948"/>
                <a:gd name="connsiteY10992" fmla="*/ 652529 h 3134257"/>
                <a:gd name="connsiteX10993" fmla="*/ 2089314 w 12191948"/>
                <a:gd name="connsiteY10993" fmla="*/ 627025 h 3134257"/>
                <a:gd name="connsiteX10994" fmla="*/ 2060288 w 12191948"/>
                <a:gd name="connsiteY10994" fmla="*/ 608025 h 3134257"/>
                <a:gd name="connsiteX10995" fmla="*/ 2037794 w 12191948"/>
                <a:gd name="connsiteY10995" fmla="*/ 603343 h 3134257"/>
                <a:gd name="connsiteX10996" fmla="*/ 2068755 w 12191948"/>
                <a:gd name="connsiteY10996" fmla="*/ 638737 h 3134257"/>
                <a:gd name="connsiteX10997" fmla="*/ 2029810 w 12191948"/>
                <a:gd name="connsiteY10997" fmla="*/ 628845 h 3134257"/>
                <a:gd name="connsiteX10998" fmla="*/ 2009492 w 12191948"/>
                <a:gd name="connsiteY10998" fmla="*/ 605944 h 3134257"/>
                <a:gd name="connsiteX10999" fmla="*/ 2005381 w 12191948"/>
                <a:gd name="connsiteY10999" fmla="*/ 578099 h 3134257"/>
                <a:gd name="connsiteX11000" fmla="*/ 2024181 w 12191948"/>
                <a:gd name="connsiteY11000" fmla="*/ 572318 h 3134257"/>
                <a:gd name="connsiteX11001" fmla="*/ 2318132 w 12191948"/>
                <a:gd name="connsiteY11001" fmla="*/ 571591 h 3134257"/>
                <a:gd name="connsiteX11002" fmla="*/ 2350060 w 12191948"/>
                <a:gd name="connsiteY11002" fmla="*/ 592673 h 3134257"/>
                <a:gd name="connsiteX11003" fmla="*/ 2316923 w 12191948"/>
                <a:gd name="connsiteY11003" fmla="*/ 572632 h 3134257"/>
                <a:gd name="connsiteX11004" fmla="*/ 3842707 w 12191948"/>
                <a:gd name="connsiteY11004" fmla="*/ 571072 h 3134257"/>
                <a:gd name="connsiteX11005" fmla="*/ 3845127 w 12191948"/>
                <a:gd name="connsiteY11005" fmla="*/ 577318 h 3134257"/>
                <a:gd name="connsiteX11006" fmla="*/ 3843433 w 12191948"/>
                <a:gd name="connsiteY11006" fmla="*/ 578619 h 3134257"/>
                <a:gd name="connsiteX11007" fmla="*/ 3837387 w 12191948"/>
                <a:gd name="connsiteY11007" fmla="*/ 579140 h 3134257"/>
                <a:gd name="connsiteX11008" fmla="*/ 3827227 w 12191948"/>
                <a:gd name="connsiteY11008" fmla="*/ 574454 h 3134257"/>
                <a:gd name="connsiteX11009" fmla="*/ 3832791 w 12191948"/>
                <a:gd name="connsiteY11009" fmla="*/ 571072 h 3134257"/>
                <a:gd name="connsiteX11010" fmla="*/ 3842707 w 12191948"/>
                <a:gd name="connsiteY11010" fmla="*/ 571072 h 3134257"/>
                <a:gd name="connsiteX11011" fmla="*/ 3699755 w 12191948"/>
                <a:gd name="connsiteY11011" fmla="*/ 570550 h 3134257"/>
                <a:gd name="connsiteX11012" fmla="*/ 3698546 w 12191948"/>
                <a:gd name="connsiteY11012" fmla="*/ 571854 h 3134257"/>
                <a:gd name="connsiteX11013" fmla="*/ 3800862 w 12191948"/>
                <a:gd name="connsiteY11013" fmla="*/ 607248 h 3134257"/>
                <a:gd name="connsiteX11014" fmla="*/ 3798927 w 12191948"/>
                <a:gd name="connsiteY11014" fmla="*/ 627805 h 3134257"/>
                <a:gd name="connsiteX11015" fmla="*/ 3777883 w 12191948"/>
                <a:gd name="connsiteY11015" fmla="*/ 635354 h 3134257"/>
                <a:gd name="connsiteX11016" fmla="*/ 3790943 w 12191948"/>
                <a:gd name="connsiteY11016" fmla="*/ 657994 h 3134257"/>
                <a:gd name="connsiteX11017" fmla="*/ 3776189 w 12191948"/>
                <a:gd name="connsiteY11017" fmla="*/ 660857 h 3134257"/>
                <a:gd name="connsiteX11018" fmla="*/ 3750307 w 12191948"/>
                <a:gd name="connsiteY11018" fmla="*/ 650706 h 3134257"/>
                <a:gd name="connsiteX11019" fmla="*/ 3744987 w 12191948"/>
                <a:gd name="connsiteY11019" fmla="*/ 643682 h 3134257"/>
                <a:gd name="connsiteX11020" fmla="*/ 3703869 w 12191948"/>
                <a:gd name="connsiteY11020" fmla="*/ 595274 h 3134257"/>
                <a:gd name="connsiteX11021" fmla="*/ 3684274 w 12191948"/>
                <a:gd name="connsiteY11021" fmla="*/ 581482 h 3134257"/>
                <a:gd name="connsiteX11022" fmla="*/ 3699755 w 12191948"/>
                <a:gd name="connsiteY11022" fmla="*/ 570550 h 3134257"/>
                <a:gd name="connsiteX11023" fmla="*/ 1323036 w 12191948"/>
                <a:gd name="connsiteY11023" fmla="*/ 569250 h 3134257"/>
                <a:gd name="connsiteX11024" fmla="*/ 1326665 w 12191948"/>
                <a:gd name="connsiteY11024" fmla="*/ 571854 h 3134257"/>
                <a:gd name="connsiteX11025" fmla="*/ 1326665 w 12191948"/>
                <a:gd name="connsiteY11025" fmla="*/ 572632 h 3134257"/>
                <a:gd name="connsiteX11026" fmla="*/ 1317713 w 12191948"/>
                <a:gd name="connsiteY11026" fmla="*/ 576277 h 3134257"/>
                <a:gd name="connsiteX11027" fmla="*/ 1304168 w 12191948"/>
                <a:gd name="connsiteY11027" fmla="*/ 576277 h 3134257"/>
                <a:gd name="connsiteX11028" fmla="*/ 1301506 w 12191948"/>
                <a:gd name="connsiteY11028" fmla="*/ 571072 h 3134257"/>
                <a:gd name="connsiteX11029" fmla="*/ 1323036 w 12191948"/>
                <a:gd name="connsiteY11029" fmla="*/ 569250 h 3134257"/>
                <a:gd name="connsiteX11030" fmla="*/ 482982 w 12191948"/>
                <a:gd name="connsiteY11030" fmla="*/ 568468 h 3134257"/>
                <a:gd name="connsiteX11031" fmla="*/ 484434 w 12191948"/>
                <a:gd name="connsiteY11031" fmla="*/ 584605 h 3134257"/>
                <a:gd name="connsiteX11032" fmla="*/ 464559 w 12191948"/>
                <a:gd name="connsiteY11032" fmla="*/ 587061 h 3134257"/>
                <a:gd name="connsiteX11033" fmla="*/ 464599 w 12191948"/>
                <a:gd name="connsiteY11033" fmla="*/ 587206 h 3134257"/>
                <a:gd name="connsiteX11034" fmla="*/ 463390 w 12191948"/>
                <a:gd name="connsiteY11034" fmla="*/ 587206 h 3134257"/>
                <a:gd name="connsiteX11035" fmla="*/ 464559 w 12191948"/>
                <a:gd name="connsiteY11035" fmla="*/ 587061 h 3134257"/>
                <a:gd name="connsiteX11036" fmla="*/ 460277 w 12191948"/>
                <a:gd name="connsiteY11036" fmla="*/ 571591 h 3134257"/>
                <a:gd name="connsiteX11037" fmla="*/ 482982 w 12191948"/>
                <a:gd name="connsiteY11037" fmla="*/ 568468 h 3134257"/>
                <a:gd name="connsiteX11038" fmla="*/ 1100747 w 12191948"/>
                <a:gd name="connsiteY11038" fmla="*/ 564566 h 3134257"/>
                <a:gd name="connsiteX11039" fmla="*/ 1099294 w 12191948"/>
                <a:gd name="connsiteY11039" fmla="*/ 566386 h 3134257"/>
                <a:gd name="connsiteX11040" fmla="*/ 1095909 w 12191948"/>
                <a:gd name="connsiteY11040" fmla="*/ 564566 h 3134257"/>
                <a:gd name="connsiteX11041" fmla="*/ 2744083 w 12191948"/>
                <a:gd name="connsiteY11041" fmla="*/ 564304 h 3134257"/>
                <a:gd name="connsiteX11042" fmla="*/ 2768271 w 12191948"/>
                <a:gd name="connsiteY11042" fmla="*/ 573154 h 3134257"/>
                <a:gd name="connsiteX11043" fmla="*/ 2744083 w 12191948"/>
                <a:gd name="connsiteY11043" fmla="*/ 587206 h 3134257"/>
                <a:gd name="connsiteX11044" fmla="*/ 2743360 w 12191948"/>
                <a:gd name="connsiteY11044" fmla="*/ 588768 h 3134257"/>
                <a:gd name="connsiteX11045" fmla="*/ 2744083 w 12191948"/>
                <a:gd name="connsiteY11045" fmla="*/ 564304 h 3134257"/>
                <a:gd name="connsiteX11046" fmla="*/ 762840 w 12191948"/>
                <a:gd name="connsiteY11046" fmla="*/ 563526 h 3134257"/>
                <a:gd name="connsiteX11047" fmla="*/ 775174 w 12191948"/>
                <a:gd name="connsiteY11047" fmla="*/ 567689 h 3134257"/>
                <a:gd name="connsiteX11048" fmla="*/ 776141 w 12191948"/>
                <a:gd name="connsiteY11048" fmla="*/ 570550 h 3134257"/>
                <a:gd name="connsiteX11049" fmla="*/ 757758 w 12191948"/>
                <a:gd name="connsiteY11049" fmla="*/ 566386 h 3134257"/>
                <a:gd name="connsiteX11050" fmla="*/ 762840 w 12191948"/>
                <a:gd name="connsiteY11050" fmla="*/ 563526 h 3134257"/>
                <a:gd name="connsiteX11051" fmla="*/ 503300 w 12191948"/>
                <a:gd name="connsiteY11051" fmla="*/ 563003 h 3134257"/>
                <a:gd name="connsiteX11052" fmla="*/ 506202 w 12191948"/>
                <a:gd name="connsiteY11052" fmla="*/ 564566 h 3134257"/>
                <a:gd name="connsiteX11053" fmla="*/ 502817 w 12191948"/>
                <a:gd name="connsiteY11053" fmla="*/ 564566 h 3134257"/>
                <a:gd name="connsiteX11054" fmla="*/ 1671826 w 12191948"/>
                <a:gd name="connsiteY11054" fmla="*/ 562485 h 3134257"/>
                <a:gd name="connsiteX11055" fmla="*/ 1671585 w 12191948"/>
                <a:gd name="connsiteY11055" fmla="*/ 563785 h 3134257"/>
                <a:gd name="connsiteX11056" fmla="*/ 1703996 w 12191948"/>
                <a:gd name="connsiteY11056" fmla="*/ 569771 h 3134257"/>
                <a:gd name="connsiteX11057" fmla="*/ 1674488 w 12191948"/>
                <a:gd name="connsiteY11057" fmla="*/ 569771 h 3134257"/>
                <a:gd name="connsiteX11058" fmla="*/ 1668441 w 12191948"/>
                <a:gd name="connsiteY11058" fmla="*/ 567168 h 3134257"/>
                <a:gd name="connsiteX11059" fmla="*/ 1671826 w 12191948"/>
                <a:gd name="connsiteY11059" fmla="*/ 562485 h 3134257"/>
                <a:gd name="connsiteX11060" fmla="*/ 2012880 w 12191948"/>
                <a:gd name="connsiteY11060" fmla="*/ 560662 h 3134257"/>
                <a:gd name="connsiteX11061" fmla="*/ 2015782 w 12191948"/>
                <a:gd name="connsiteY11061" fmla="*/ 563305 h 3134257"/>
                <a:gd name="connsiteX11062" fmla="*/ 2017232 w 12191948"/>
                <a:gd name="connsiteY11062" fmla="*/ 562485 h 3134257"/>
                <a:gd name="connsiteX11063" fmla="*/ 2016023 w 12191948"/>
                <a:gd name="connsiteY11063" fmla="*/ 563526 h 3134257"/>
                <a:gd name="connsiteX11064" fmla="*/ 2015782 w 12191948"/>
                <a:gd name="connsiteY11064" fmla="*/ 563305 h 3134257"/>
                <a:gd name="connsiteX11065" fmla="*/ 2012638 w 12191948"/>
                <a:gd name="connsiteY11065" fmla="*/ 565085 h 3134257"/>
                <a:gd name="connsiteX11066" fmla="*/ 2006833 w 12191948"/>
                <a:gd name="connsiteY11066" fmla="*/ 560662 h 3134257"/>
                <a:gd name="connsiteX11067" fmla="*/ 1928220 w 12191948"/>
                <a:gd name="connsiteY11067" fmla="*/ 559099 h 3134257"/>
                <a:gd name="connsiteX11068" fmla="*/ 1970791 w 12191948"/>
                <a:gd name="connsiteY11068" fmla="*/ 567427 h 3134257"/>
                <a:gd name="connsiteX11069" fmla="*/ 1999853 w 12191948"/>
                <a:gd name="connsiteY11069" fmla="*/ 577452 h 3134257"/>
                <a:gd name="connsiteX11070" fmla="*/ 2003446 w 12191948"/>
                <a:gd name="connsiteY11070" fmla="*/ 577058 h 3134257"/>
                <a:gd name="connsiteX11071" fmla="*/ 2002478 w 12191948"/>
                <a:gd name="connsiteY11071" fmla="*/ 578358 h 3134257"/>
                <a:gd name="connsiteX11072" fmla="*/ 1999853 w 12191948"/>
                <a:gd name="connsiteY11072" fmla="*/ 577452 h 3134257"/>
                <a:gd name="connsiteX11073" fmla="*/ 1944185 w 12191948"/>
                <a:gd name="connsiteY11073" fmla="*/ 583564 h 3134257"/>
                <a:gd name="connsiteX11074" fmla="*/ 1906693 w 12191948"/>
                <a:gd name="connsiteY11074" fmla="*/ 580181 h 3134257"/>
                <a:gd name="connsiteX11075" fmla="*/ 1928220 w 12191948"/>
                <a:gd name="connsiteY11075" fmla="*/ 559099 h 3134257"/>
                <a:gd name="connsiteX11076" fmla="*/ 1778915 w 12191948"/>
                <a:gd name="connsiteY11076" fmla="*/ 557184 h 3134257"/>
                <a:gd name="connsiteX11077" fmla="*/ 1853238 w 12191948"/>
                <a:gd name="connsiteY11077" fmla="*/ 558058 h 3134257"/>
                <a:gd name="connsiteX11078" fmla="*/ 1881779 w 12191948"/>
                <a:gd name="connsiteY11078" fmla="*/ 562744 h 3134257"/>
                <a:gd name="connsiteX11079" fmla="*/ 1867751 w 12191948"/>
                <a:gd name="connsiteY11079" fmla="*/ 590591 h 3134257"/>
                <a:gd name="connsiteX11080" fmla="*/ 1940315 w 12191948"/>
                <a:gd name="connsiteY11080" fmla="*/ 601521 h 3134257"/>
                <a:gd name="connsiteX11081" fmla="*/ 1979499 w 12191948"/>
                <a:gd name="connsiteY11081" fmla="*/ 622080 h 3134257"/>
                <a:gd name="connsiteX11082" fmla="*/ 1955311 w 12191948"/>
                <a:gd name="connsiteY11082" fmla="*/ 625985 h 3134257"/>
                <a:gd name="connsiteX11083" fmla="*/ 1949023 w 12191948"/>
                <a:gd name="connsiteY11083" fmla="*/ 614013 h 3134257"/>
                <a:gd name="connsiteX11084" fmla="*/ 1856141 w 12191948"/>
                <a:gd name="connsiteY11084" fmla="*/ 603083 h 3134257"/>
                <a:gd name="connsiteX11085" fmla="*/ 1830744 w 12191948"/>
                <a:gd name="connsiteY11085" fmla="*/ 611930 h 3134257"/>
                <a:gd name="connsiteX11086" fmla="*/ 1763015 w 12191948"/>
                <a:gd name="connsiteY11086" fmla="*/ 598919 h 3134257"/>
                <a:gd name="connsiteX11087" fmla="*/ 1806556 w 12191948"/>
                <a:gd name="connsiteY11087" fmla="*/ 628586 h 3134257"/>
                <a:gd name="connsiteX11088" fmla="*/ 1793976 w 12191948"/>
                <a:gd name="connsiteY11088" fmla="*/ 637436 h 3134257"/>
                <a:gd name="connsiteX11089" fmla="*/ 1778980 w 12191948"/>
                <a:gd name="connsiteY11089" fmla="*/ 618435 h 3134257"/>
                <a:gd name="connsiteX11090" fmla="*/ 1743908 w 12191948"/>
                <a:gd name="connsiteY11090" fmla="*/ 605944 h 3134257"/>
                <a:gd name="connsiteX11091" fmla="*/ 1707866 w 12191948"/>
                <a:gd name="connsiteY11091" fmla="*/ 602562 h 3134257"/>
                <a:gd name="connsiteX11092" fmla="*/ 1669165 w 12191948"/>
                <a:gd name="connsiteY11092" fmla="*/ 583305 h 3134257"/>
                <a:gd name="connsiteX11093" fmla="*/ 1713674 w 12191948"/>
                <a:gd name="connsiteY11093" fmla="*/ 577578 h 3134257"/>
                <a:gd name="connsiteX11094" fmla="*/ 1705934 w 12191948"/>
                <a:gd name="connsiteY11094" fmla="*/ 572372 h 3134257"/>
                <a:gd name="connsiteX11095" fmla="*/ 1778915 w 12191948"/>
                <a:gd name="connsiteY11095" fmla="*/ 557184 h 3134257"/>
                <a:gd name="connsiteX11096" fmla="*/ 3911401 w 12191948"/>
                <a:gd name="connsiteY11096" fmla="*/ 555976 h 3134257"/>
                <a:gd name="connsiteX11097" fmla="*/ 3912369 w 12191948"/>
                <a:gd name="connsiteY11097" fmla="*/ 557279 h 3134257"/>
                <a:gd name="connsiteX11098" fmla="*/ 3912317 w 12191948"/>
                <a:gd name="connsiteY11098" fmla="*/ 557279 h 3134257"/>
                <a:gd name="connsiteX11099" fmla="*/ 3915332 w 12191948"/>
                <a:gd name="connsiteY11099" fmla="*/ 561572 h 3134257"/>
                <a:gd name="connsiteX11100" fmla="*/ 3917448 w 12191948"/>
                <a:gd name="connsiteY11100" fmla="*/ 565607 h 3134257"/>
                <a:gd name="connsiteX11101" fmla="*/ 3907772 w 12191948"/>
                <a:gd name="connsiteY11101" fmla="*/ 565607 h 3134257"/>
                <a:gd name="connsiteX11102" fmla="*/ 3899791 w 12191948"/>
                <a:gd name="connsiteY11102" fmla="*/ 557279 h 3134257"/>
                <a:gd name="connsiteX11103" fmla="*/ 3912317 w 12191948"/>
                <a:gd name="connsiteY11103" fmla="*/ 557279 h 3134257"/>
                <a:gd name="connsiteX11104" fmla="*/ 368724 w 12191948"/>
                <a:gd name="connsiteY11104" fmla="*/ 553504 h 3134257"/>
                <a:gd name="connsiteX11105" fmla="*/ 389858 w 12191948"/>
                <a:gd name="connsiteY11105" fmla="*/ 556497 h 3134257"/>
                <a:gd name="connsiteX11106" fmla="*/ 391067 w 12191948"/>
                <a:gd name="connsiteY11106" fmla="*/ 556497 h 3134257"/>
                <a:gd name="connsiteX11107" fmla="*/ 422272 w 12191948"/>
                <a:gd name="connsiteY11107" fmla="*/ 577837 h 3134257"/>
                <a:gd name="connsiteX11108" fmla="*/ 359383 w 12191948"/>
                <a:gd name="connsiteY11108" fmla="*/ 559881 h 3134257"/>
                <a:gd name="connsiteX11109" fmla="*/ 368724 w 12191948"/>
                <a:gd name="connsiteY11109" fmla="*/ 553504 h 3134257"/>
                <a:gd name="connsiteX11110" fmla="*/ 4103335 w 12191948"/>
                <a:gd name="connsiteY11110" fmla="*/ 553440 h 3134257"/>
                <a:gd name="connsiteX11111" fmla="*/ 4125982 w 12191948"/>
                <a:gd name="connsiteY11111" fmla="*/ 559323 h 3134257"/>
                <a:gd name="connsiteX11112" fmla="*/ 4127644 w 12191948"/>
                <a:gd name="connsiteY11112" fmla="*/ 558580 h 3134257"/>
                <a:gd name="connsiteX11113" fmla="*/ 4128126 w 12191948"/>
                <a:gd name="connsiteY11113" fmla="*/ 559881 h 3134257"/>
                <a:gd name="connsiteX11114" fmla="*/ 4125982 w 12191948"/>
                <a:gd name="connsiteY11114" fmla="*/ 559323 h 3134257"/>
                <a:gd name="connsiteX11115" fmla="*/ 4113977 w 12191948"/>
                <a:gd name="connsiteY11115" fmla="*/ 564696 h 3134257"/>
                <a:gd name="connsiteX11116" fmla="*/ 4089426 w 12191948"/>
                <a:gd name="connsiteY11116" fmla="*/ 559881 h 3134257"/>
                <a:gd name="connsiteX11117" fmla="*/ 4103335 w 12191948"/>
                <a:gd name="connsiteY11117" fmla="*/ 553440 h 3134257"/>
                <a:gd name="connsiteX11118" fmla="*/ 1006897 w 12191948"/>
                <a:gd name="connsiteY11118" fmla="*/ 552854 h 3134257"/>
                <a:gd name="connsiteX11119" fmla="*/ 1068577 w 12191948"/>
                <a:gd name="connsiteY11119" fmla="*/ 566648 h 3134257"/>
                <a:gd name="connsiteX11120" fmla="*/ 1034909 w 12191948"/>
                <a:gd name="connsiteY11120" fmla="*/ 572081 h 3134257"/>
                <a:gd name="connsiteX11121" fmla="*/ 1034955 w 12191948"/>
                <a:gd name="connsiteY11121" fmla="*/ 572113 h 3134257"/>
                <a:gd name="connsiteX11122" fmla="*/ 1034714 w 12191948"/>
                <a:gd name="connsiteY11122" fmla="*/ 572113 h 3134257"/>
                <a:gd name="connsiteX11123" fmla="*/ 1034909 w 12191948"/>
                <a:gd name="connsiteY11123" fmla="*/ 572081 h 3134257"/>
                <a:gd name="connsiteX11124" fmla="*/ 873864 w 12191948"/>
                <a:gd name="connsiteY11124" fmla="*/ 545046 h 3134257"/>
                <a:gd name="connsiteX11125" fmla="*/ 873620 w 12191948"/>
                <a:gd name="connsiteY11125" fmla="*/ 546089 h 3134257"/>
                <a:gd name="connsiteX11126" fmla="*/ 895391 w 12191948"/>
                <a:gd name="connsiteY11126" fmla="*/ 579660 h 3134257"/>
                <a:gd name="connsiteX11127" fmla="*/ 820165 w 12191948"/>
                <a:gd name="connsiteY11127" fmla="*/ 564304 h 3134257"/>
                <a:gd name="connsiteX11128" fmla="*/ 873864 w 12191948"/>
                <a:gd name="connsiteY11128" fmla="*/ 545046 h 3134257"/>
                <a:gd name="connsiteX11129" fmla="*/ 11524840 w 12191948"/>
                <a:gd name="connsiteY11129" fmla="*/ 544006 h 3134257"/>
                <a:gd name="connsiteX11130" fmla="*/ 11537176 w 12191948"/>
                <a:gd name="connsiteY11130" fmla="*/ 545307 h 3134257"/>
                <a:gd name="connsiteX11131" fmla="*/ 11544675 w 12191948"/>
                <a:gd name="connsiteY11131" fmla="*/ 550511 h 3134257"/>
                <a:gd name="connsiteX11132" fmla="*/ 11532097 w 12191948"/>
                <a:gd name="connsiteY11132" fmla="*/ 548952 h 3134257"/>
                <a:gd name="connsiteX11133" fmla="*/ 11531130 w 12191948"/>
                <a:gd name="connsiteY11133" fmla="*/ 553116 h 3134257"/>
                <a:gd name="connsiteX11134" fmla="*/ 11524840 w 12191948"/>
                <a:gd name="connsiteY11134" fmla="*/ 544006 h 3134257"/>
                <a:gd name="connsiteX11135" fmla="*/ 2028842 w 12191948"/>
                <a:gd name="connsiteY11135" fmla="*/ 542965 h 3134257"/>
                <a:gd name="connsiteX11136" fmla="*/ 2046743 w 12191948"/>
                <a:gd name="connsiteY11136" fmla="*/ 545828 h 3134257"/>
                <a:gd name="connsiteX11137" fmla="*/ 2048437 w 12191948"/>
                <a:gd name="connsiteY11137" fmla="*/ 556758 h 3134257"/>
                <a:gd name="connsiteX11138" fmla="*/ 2030536 w 12191948"/>
                <a:gd name="connsiteY11138" fmla="*/ 555197 h 3134257"/>
                <a:gd name="connsiteX11139" fmla="*/ 2027634 w 12191948"/>
                <a:gd name="connsiteY11139" fmla="*/ 544006 h 3134257"/>
                <a:gd name="connsiteX11140" fmla="*/ 4022395 w 12191948"/>
                <a:gd name="connsiteY11140" fmla="*/ 542965 h 3134257"/>
                <a:gd name="connsiteX11141" fmla="*/ 4026537 w 12191948"/>
                <a:gd name="connsiteY11141" fmla="*/ 546869 h 3134257"/>
                <a:gd name="connsiteX11142" fmla="*/ 4016620 w 12191948"/>
                <a:gd name="connsiteY11142" fmla="*/ 543746 h 3134257"/>
                <a:gd name="connsiteX11143" fmla="*/ 4022395 w 12191948"/>
                <a:gd name="connsiteY11143" fmla="*/ 542965 h 3134257"/>
                <a:gd name="connsiteX11144" fmla="*/ 2886553 w 12191948"/>
                <a:gd name="connsiteY11144" fmla="*/ 542183 h 3134257"/>
                <a:gd name="connsiteX11145" fmla="*/ 2881692 w 12191948"/>
                <a:gd name="connsiteY11145" fmla="*/ 542183 h 3134257"/>
                <a:gd name="connsiteX11146" fmla="*/ 2892358 w 12191948"/>
                <a:gd name="connsiteY11146" fmla="*/ 548170 h 3134257"/>
                <a:gd name="connsiteX11147" fmla="*/ 2886553 w 12191948"/>
                <a:gd name="connsiteY11147" fmla="*/ 542183 h 3134257"/>
                <a:gd name="connsiteX11148" fmla="*/ 2881230 w 12191948"/>
                <a:gd name="connsiteY11148" fmla="*/ 541924 h 3134257"/>
                <a:gd name="connsiteX11149" fmla="*/ 2880007 w 12191948"/>
                <a:gd name="connsiteY11149" fmla="*/ 541924 h 3134257"/>
                <a:gd name="connsiteX11150" fmla="*/ 2880748 w 12191948"/>
                <a:gd name="connsiteY11150" fmla="*/ 542183 h 3134257"/>
                <a:gd name="connsiteX11151" fmla="*/ 2881692 w 12191948"/>
                <a:gd name="connsiteY11151" fmla="*/ 542183 h 3134257"/>
                <a:gd name="connsiteX11152" fmla="*/ 12000620 w 12191948"/>
                <a:gd name="connsiteY11152" fmla="*/ 539842 h 3134257"/>
                <a:gd name="connsiteX11153" fmla="*/ 12034242 w 12191948"/>
                <a:gd name="connsiteY11153" fmla="*/ 551034 h 3134257"/>
                <a:gd name="connsiteX11154" fmla="*/ 12026502 w 12191948"/>
                <a:gd name="connsiteY11154" fmla="*/ 556758 h 3134257"/>
                <a:gd name="connsiteX11155" fmla="*/ 12002314 w 12191948"/>
                <a:gd name="connsiteY11155" fmla="*/ 547130 h 3134257"/>
                <a:gd name="connsiteX11156" fmla="*/ 12000620 w 12191948"/>
                <a:gd name="connsiteY11156" fmla="*/ 539842 h 3134257"/>
                <a:gd name="connsiteX11157" fmla="*/ 2242727 w 12191948"/>
                <a:gd name="connsiteY11157" fmla="*/ 535482 h 3134257"/>
                <a:gd name="connsiteX11158" fmla="*/ 2270241 w 12191948"/>
                <a:gd name="connsiteY11158" fmla="*/ 536979 h 3134257"/>
                <a:gd name="connsiteX11159" fmla="*/ 2290800 w 12191948"/>
                <a:gd name="connsiteY11159" fmla="*/ 543484 h 3134257"/>
                <a:gd name="connsiteX11160" fmla="*/ 2285962 w 12191948"/>
                <a:gd name="connsiteY11160" fmla="*/ 560662 h 3134257"/>
                <a:gd name="connsiteX11161" fmla="*/ 2253549 w 12191948"/>
                <a:gd name="connsiteY11161" fmla="*/ 553894 h 3134257"/>
                <a:gd name="connsiteX11162" fmla="*/ 2308942 w 12191948"/>
                <a:gd name="connsiteY11162" fmla="*/ 579919 h 3134257"/>
                <a:gd name="connsiteX11163" fmla="*/ 2139625 w 12191948"/>
                <a:gd name="connsiteY11163" fmla="*/ 558320 h 3134257"/>
                <a:gd name="connsiteX11164" fmla="*/ 2135755 w 12191948"/>
                <a:gd name="connsiteY11164" fmla="*/ 554935 h 3134257"/>
                <a:gd name="connsiteX11165" fmla="*/ 2168651 w 12191948"/>
                <a:gd name="connsiteY11165" fmla="*/ 543746 h 3134257"/>
                <a:gd name="connsiteX11166" fmla="*/ 2213157 w 12191948"/>
                <a:gd name="connsiteY11166" fmla="*/ 559099 h 3134257"/>
                <a:gd name="connsiteX11167" fmla="*/ 2227185 w 12191948"/>
                <a:gd name="connsiteY11167" fmla="*/ 542965 h 3134257"/>
                <a:gd name="connsiteX11168" fmla="*/ 2242727 w 12191948"/>
                <a:gd name="connsiteY11168" fmla="*/ 535482 h 3134257"/>
                <a:gd name="connsiteX11169" fmla="*/ 4066446 w 12191948"/>
                <a:gd name="connsiteY11169" fmla="*/ 533595 h 3134257"/>
                <a:gd name="connsiteX11170" fmla="*/ 4071450 w 12191948"/>
                <a:gd name="connsiteY11170" fmla="*/ 535133 h 3134257"/>
                <a:gd name="connsiteX11171" fmla="*/ 4070560 w 12191948"/>
                <a:gd name="connsiteY11171" fmla="*/ 533856 h 3134257"/>
                <a:gd name="connsiteX11172" fmla="*/ 4071525 w 12191948"/>
                <a:gd name="connsiteY11172" fmla="*/ 535156 h 3134257"/>
                <a:gd name="connsiteX11173" fmla="*/ 4071450 w 12191948"/>
                <a:gd name="connsiteY11173" fmla="*/ 535133 h 3134257"/>
                <a:gd name="connsiteX11174" fmla="*/ 4072736 w 12191948"/>
                <a:gd name="connsiteY11174" fmla="*/ 536979 h 3134257"/>
                <a:gd name="connsiteX11175" fmla="*/ 4066446 w 12191948"/>
                <a:gd name="connsiteY11175" fmla="*/ 536979 h 3134257"/>
                <a:gd name="connsiteX11176" fmla="*/ 4066446 w 12191948"/>
                <a:gd name="connsiteY11176" fmla="*/ 533595 h 3134257"/>
                <a:gd name="connsiteX11177" fmla="*/ 2721106 w 12191948"/>
                <a:gd name="connsiteY11177" fmla="*/ 532555 h 3134257"/>
                <a:gd name="connsiteX11178" fmla="*/ 2859704 w 12191948"/>
                <a:gd name="connsiteY11178" fmla="*/ 566386 h 3134257"/>
                <a:gd name="connsiteX11179" fmla="*/ 2827775 w 12191948"/>
                <a:gd name="connsiteY11179" fmla="*/ 569250 h 3134257"/>
                <a:gd name="connsiteX11180" fmla="*/ 2744083 w 12191948"/>
                <a:gd name="connsiteY11180" fmla="*/ 563785 h 3134257"/>
                <a:gd name="connsiteX11181" fmla="*/ 2713849 w 12191948"/>
                <a:gd name="connsiteY11181" fmla="*/ 553116 h 3134257"/>
                <a:gd name="connsiteX11182" fmla="*/ 2721106 w 12191948"/>
                <a:gd name="connsiteY11182" fmla="*/ 532555 h 3134257"/>
                <a:gd name="connsiteX11183" fmla="*/ 916676 w 12191948"/>
                <a:gd name="connsiteY11183" fmla="*/ 529952 h 3134257"/>
                <a:gd name="connsiteX11184" fmla="*/ 997948 w 12191948"/>
                <a:gd name="connsiteY11184" fmla="*/ 573936 h 3134257"/>
                <a:gd name="connsiteX11185" fmla="*/ 937476 w 12191948"/>
                <a:gd name="connsiteY11185" fmla="*/ 576017 h 3134257"/>
                <a:gd name="connsiteX11186" fmla="*/ 936026 w 12191948"/>
                <a:gd name="connsiteY11186" fmla="*/ 564826 h 3134257"/>
                <a:gd name="connsiteX11187" fmla="*/ 915467 w 12191948"/>
                <a:gd name="connsiteY11187" fmla="*/ 543746 h 3134257"/>
                <a:gd name="connsiteX11188" fmla="*/ 879666 w 12191948"/>
                <a:gd name="connsiteY11188" fmla="*/ 532815 h 3134257"/>
                <a:gd name="connsiteX11189" fmla="*/ 916432 w 12191948"/>
                <a:gd name="connsiteY11189" fmla="*/ 529952 h 3134257"/>
                <a:gd name="connsiteX11190" fmla="*/ 3710641 w 12191948"/>
                <a:gd name="connsiteY11190" fmla="*/ 529952 h 3134257"/>
                <a:gd name="connsiteX11191" fmla="*/ 3732168 w 12191948"/>
                <a:gd name="connsiteY11191" fmla="*/ 534115 h 3134257"/>
                <a:gd name="connsiteX11192" fmla="*/ 3732168 w 12191948"/>
                <a:gd name="connsiteY11192" fmla="*/ 545046 h 3134257"/>
                <a:gd name="connsiteX11193" fmla="*/ 3693467 w 12191948"/>
                <a:gd name="connsiteY11193" fmla="*/ 548952 h 3134257"/>
                <a:gd name="connsiteX11194" fmla="*/ 3720317 w 12191948"/>
                <a:gd name="connsiteY11194" fmla="*/ 542705 h 3134257"/>
                <a:gd name="connsiteX11195" fmla="*/ 3710641 w 12191948"/>
                <a:gd name="connsiteY11195" fmla="*/ 529952 h 3134257"/>
                <a:gd name="connsiteX11196" fmla="*/ 1278288 w 12191948"/>
                <a:gd name="connsiteY11196" fmla="*/ 528132 h 3134257"/>
                <a:gd name="connsiteX11197" fmla="*/ 1342386 w 12191948"/>
                <a:gd name="connsiteY11197" fmla="*/ 549470 h 3134257"/>
                <a:gd name="connsiteX11198" fmla="*/ 1409386 w 12191948"/>
                <a:gd name="connsiteY11198" fmla="*/ 533595 h 3134257"/>
                <a:gd name="connsiteX11199" fmla="*/ 1409386 w 12191948"/>
                <a:gd name="connsiteY11199" fmla="*/ 532815 h 3134257"/>
                <a:gd name="connsiteX11200" fmla="*/ 1431154 w 12191948"/>
                <a:gd name="connsiteY11200" fmla="*/ 556758 h 3134257"/>
                <a:gd name="connsiteX11201" fmla="*/ 1416644 w 12191948"/>
                <a:gd name="connsiteY11201" fmla="*/ 562744 h 3134257"/>
                <a:gd name="connsiteX11202" fmla="*/ 1381570 w 12191948"/>
                <a:gd name="connsiteY11202" fmla="*/ 553116 h 3134257"/>
                <a:gd name="connsiteX11203" fmla="*/ 1386166 w 12191948"/>
                <a:gd name="connsiteY11203" fmla="*/ 553116 h 3134257"/>
                <a:gd name="connsiteX11204" fmla="*/ 1377699 w 12191948"/>
                <a:gd name="connsiteY11204" fmla="*/ 551034 h 3134257"/>
                <a:gd name="connsiteX11205" fmla="*/ 1381087 w 12191948"/>
                <a:gd name="connsiteY11205" fmla="*/ 553375 h 3134257"/>
                <a:gd name="connsiteX11206" fmla="*/ 1278530 w 12191948"/>
                <a:gd name="connsiteY11206" fmla="*/ 551034 h 3134257"/>
                <a:gd name="connsiteX11207" fmla="*/ 1262564 w 12191948"/>
                <a:gd name="connsiteY11207" fmla="*/ 532815 h 3134257"/>
                <a:gd name="connsiteX11208" fmla="*/ 1278288 w 12191948"/>
                <a:gd name="connsiteY11208" fmla="*/ 528132 h 3134257"/>
                <a:gd name="connsiteX11209" fmla="*/ 3883828 w 12191948"/>
                <a:gd name="connsiteY11209" fmla="*/ 527869 h 3134257"/>
                <a:gd name="connsiteX11210" fmla="*/ 3893986 w 12191948"/>
                <a:gd name="connsiteY11210" fmla="*/ 532034 h 3134257"/>
                <a:gd name="connsiteX11211" fmla="*/ 3885763 w 12191948"/>
                <a:gd name="connsiteY11211" fmla="*/ 532034 h 3134257"/>
                <a:gd name="connsiteX11212" fmla="*/ 4541985 w 12191948"/>
                <a:gd name="connsiteY11212" fmla="*/ 527350 h 3134257"/>
                <a:gd name="connsiteX11213" fmla="*/ 4556049 w 12191948"/>
                <a:gd name="connsiteY11213" fmla="*/ 530822 h 3134257"/>
                <a:gd name="connsiteX11214" fmla="*/ 4556257 w 12191948"/>
                <a:gd name="connsiteY11214" fmla="*/ 528650 h 3134257"/>
                <a:gd name="connsiteX11215" fmla="*/ 4556739 w 12191948"/>
                <a:gd name="connsiteY11215" fmla="*/ 530993 h 3134257"/>
                <a:gd name="connsiteX11216" fmla="*/ 4556049 w 12191948"/>
                <a:gd name="connsiteY11216" fmla="*/ 530822 h 3134257"/>
                <a:gd name="connsiteX11217" fmla="*/ 4555287 w 12191948"/>
                <a:gd name="connsiteY11217" fmla="*/ 538801 h 3134257"/>
                <a:gd name="connsiteX11218" fmla="*/ 4543920 w 12191948"/>
                <a:gd name="connsiteY11218" fmla="*/ 537501 h 3134257"/>
                <a:gd name="connsiteX11219" fmla="*/ 4541985 w 12191948"/>
                <a:gd name="connsiteY11219" fmla="*/ 527350 h 3134257"/>
                <a:gd name="connsiteX11220" fmla="*/ 1458971 w 12191948"/>
                <a:gd name="connsiteY11220" fmla="*/ 525268 h 3134257"/>
                <a:gd name="connsiteX11221" fmla="*/ 1504686 w 12191948"/>
                <a:gd name="connsiteY11221" fmla="*/ 548952 h 3134257"/>
                <a:gd name="connsiteX11222" fmla="*/ 1581606 w 12191948"/>
                <a:gd name="connsiteY11222" fmla="*/ 563526 h 3134257"/>
                <a:gd name="connsiteX11223" fmla="*/ 1596118 w 12191948"/>
                <a:gd name="connsiteY11223" fmla="*/ 580960 h 3134257"/>
                <a:gd name="connsiteX11224" fmla="*/ 1511944 w 12191948"/>
                <a:gd name="connsiteY11224" fmla="*/ 574715 h 3134257"/>
                <a:gd name="connsiteX11225" fmla="*/ 1472034 w 12191948"/>
                <a:gd name="connsiteY11225" fmla="*/ 572372 h 3134257"/>
                <a:gd name="connsiteX11226" fmla="*/ 1453651 w 12191948"/>
                <a:gd name="connsiteY11226" fmla="*/ 559621 h 3134257"/>
                <a:gd name="connsiteX11227" fmla="*/ 1459213 w 12191948"/>
                <a:gd name="connsiteY11227" fmla="*/ 549211 h 3134257"/>
                <a:gd name="connsiteX11228" fmla="*/ 1435025 w 12191948"/>
                <a:gd name="connsiteY11228" fmla="*/ 533595 h 3134257"/>
                <a:gd name="connsiteX11229" fmla="*/ 2113261 w 12191948"/>
                <a:gd name="connsiteY11229" fmla="*/ 523705 h 3134257"/>
                <a:gd name="connsiteX11230" fmla="*/ 2064885 w 12191948"/>
                <a:gd name="connsiteY11230" fmla="*/ 529952 h 3134257"/>
                <a:gd name="connsiteX11231" fmla="*/ 11619657 w 12191948"/>
                <a:gd name="connsiteY11231" fmla="*/ 522926 h 3134257"/>
                <a:gd name="connsiteX11232" fmla="*/ 11646021 w 12191948"/>
                <a:gd name="connsiteY11232" fmla="*/ 526568 h 3134257"/>
                <a:gd name="connsiteX11233" fmla="*/ 11649168 w 12191948"/>
                <a:gd name="connsiteY11233" fmla="*/ 530473 h 3134257"/>
                <a:gd name="connsiteX11234" fmla="*/ 11624980 w 12191948"/>
                <a:gd name="connsiteY11234" fmla="*/ 530473 h 3134257"/>
                <a:gd name="connsiteX11235" fmla="*/ 11624012 w 12191948"/>
                <a:gd name="connsiteY11235" fmla="*/ 533595 h 3134257"/>
                <a:gd name="connsiteX11236" fmla="*/ 11613852 w 12191948"/>
                <a:gd name="connsiteY11236" fmla="*/ 526828 h 3134257"/>
                <a:gd name="connsiteX11237" fmla="*/ 11619657 w 12191948"/>
                <a:gd name="connsiteY11237" fmla="*/ 522926 h 3134257"/>
                <a:gd name="connsiteX11238" fmla="*/ 3138411 w 12191948"/>
                <a:gd name="connsiteY11238" fmla="*/ 521267 h 3134257"/>
                <a:gd name="connsiteX11239" fmla="*/ 3159394 w 12191948"/>
                <a:gd name="connsiteY11239" fmla="*/ 525268 h 3134257"/>
                <a:gd name="connsiteX11240" fmla="*/ 3193014 w 12191948"/>
                <a:gd name="connsiteY11240" fmla="*/ 537760 h 3134257"/>
                <a:gd name="connsiteX11241" fmla="*/ 3186485 w 12191948"/>
                <a:gd name="connsiteY11241" fmla="*/ 543484 h 3134257"/>
                <a:gd name="connsiteX11242" fmla="*/ 3123355 w 12191948"/>
                <a:gd name="connsiteY11242" fmla="*/ 527869 h 3134257"/>
                <a:gd name="connsiteX11243" fmla="*/ 3118273 w 12191948"/>
                <a:gd name="connsiteY11243" fmla="*/ 528911 h 3134257"/>
                <a:gd name="connsiteX11244" fmla="*/ 3123596 w 12191948"/>
                <a:gd name="connsiteY11244" fmla="*/ 525268 h 3134257"/>
                <a:gd name="connsiteX11245" fmla="*/ 3138411 w 12191948"/>
                <a:gd name="connsiteY11245" fmla="*/ 521267 h 3134257"/>
                <a:gd name="connsiteX11246" fmla="*/ 5267869 w 12191948"/>
                <a:gd name="connsiteY11246" fmla="*/ 521104 h 3134257"/>
                <a:gd name="connsiteX11247" fmla="*/ 5292057 w 12191948"/>
                <a:gd name="connsiteY11247" fmla="*/ 527350 h 3134257"/>
                <a:gd name="connsiteX11248" fmla="*/ 5291089 w 12191948"/>
                <a:gd name="connsiteY11248" fmla="*/ 527350 h 3134257"/>
                <a:gd name="connsiteX11249" fmla="*/ 5284316 w 12191948"/>
                <a:gd name="connsiteY11249" fmla="*/ 534115 h 3134257"/>
                <a:gd name="connsiteX11250" fmla="*/ 5264966 w 12191948"/>
                <a:gd name="connsiteY11250" fmla="*/ 528650 h 3134257"/>
                <a:gd name="connsiteX11251" fmla="*/ 5267869 w 12191948"/>
                <a:gd name="connsiteY11251" fmla="*/ 521104 h 3134257"/>
                <a:gd name="connsiteX11252" fmla="*/ 2113594 w 12191948"/>
                <a:gd name="connsiteY11252" fmla="*/ 517233 h 3134257"/>
                <a:gd name="connsiteX11253" fmla="*/ 2121242 w 12191948"/>
                <a:gd name="connsiteY11253" fmla="*/ 520063 h 3134257"/>
                <a:gd name="connsiteX11254" fmla="*/ 2115437 w 12191948"/>
                <a:gd name="connsiteY11254" fmla="*/ 521885 h 3134257"/>
                <a:gd name="connsiteX11255" fmla="*/ 2116646 w 12191948"/>
                <a:gd name="connsiteY11255" fmla="*/ 520844 h 3134257"/>
                <a:gd name="connsiteX11256" fmla="*/ 2113594 w 12191948"/>
                <a:gd name="connsiteY11256" fmla="*/ 517233 h 3134257"/>
                <a:gd name="connsiteX11257" fmla="*/ 821615 w 12191948"/>
                <a:gd name="connsiteY11257" fmla="*/ 516681 h 3134257"/>
                <a:gd name="connsiteX11258" fmla="*/ 845803 w 12191948"/>
                <a:gd name="connsiteY11258" fmla="*/ 519022 h 3134257"/>
                <a:gd name="connsiteX11259" fmla="*/ 853061 w 12191948"/>
                <a:gd name="connsiteY11259" fmla="*/ 532815 h 3134257"/>
                <a:gd name="connsiteX11260" fmla="*/ 821615 w 12191948"/>
                <a:gd name="connsiteY11260" fmla="*/ 527350 h 3134257"/>
                <a:gd name="connsiteX11261" fmla="*/ 821615 w 12191948"/>
                <a:gd name="connsiteY11261" fmla="*/ 516681 h 3134257"/>
                <a:gd name="connsiteX11262" fmla="*/ 3281061 w 12191948"/>
                <a:gd name="connsiteY11262" fmla="*/ 515899 h 3134257"/>
                <a:gd name="connsiteX11263" fmla="*/ 3436832 w 12191948"/>
                <a:gd name="connsiteY11263" fmla="*/ 541665 h 3134257"/>
                <a:gd name="connsiteX11264" fmla="*/ 3404419 w 12191948"/>
                <a:gd name="connsiteY11264" fmla="*/ 547389 h 3134257"/>
                <a:gd name="connsiteX11265" fmla="*/ 3312989 w 12191948"/>
                <a:gd name="connsiteY11265" fmla="*/ 538801 h 3134257"/>
                <a:gd name="connsiteX11266" fmla="*/ 3287349 w 12191948"/>
                <a:gd name="connsiteY11266" fmla="*/ 534897 h 3134257"/>
                <a:gd name="connsiteX11267" fmla="*/ 3280817 w 12191948"/>
                <a:gd name="connsiteY11267" fmla="*/ 515899 h 3134257"/>
                <a:gd name="connsiteX11268" fmla="*/ 2650236 w 12191948"/>
                <a:gd name="connsiteY11268" fmla="*/ 512777 h 3134257"/>
                <a:gd name="connsiteX11269" fmla="*/ 2674424 w 12191948"/>
                <a:gd name="connsiteY11269" fmla="*/ 521364 h 3134257"/>
                <a:gd name="connsiteX11270" fmla="*/ 2674424 w 12191948"/>
                <a:gd name="connsiteY11270" fmla="*/ 522146 h 3134257"/>
                <a:gd name="connsiteX11271" fmla="*/ 2671278 w 12191948"/>
                <a:gd name="connsiteY11271" fmla="*/ 533595 h 3134257"/>
                <a:gd name="connsiteX11272" fmla="*/ 2653139 w 12191948"/>
                <a:gd name="connsiteY11272" fmla="*/ 527869 h 3134257"/>
                <a:gd name="connsiteX11273" fmla="*/ 2650236 w 12191948"/>
                <a:gd name="connsiteY11273" fmla="*/ 512777 h 3134257"/>
                <a:gd name="connsiteX11274" fmla="*/ 1534923 w 12191948"/>
                <a:gd name="connsiteY11274" fmla="*/ 511995 h 3134257"/>
                <a:gd name="connsiteX11275" fmla="*/ 1479774 w 12191948"/>
                <a:gd name="connsiteY11275" fmla="*/ 522146 h 3134257"/>
                <a:gd name="connsiteX11276" fmla="*/ 1479774 w 12191948"/>
                <a:gd name="connsiteY11276" fmla="*/ 520063 h 3134257"/>
                <a:gd name="connsiteX11277" fmla="*/ 1534923 w 12191948"/>
                <a:gd name="connsiteY11277" fmla="*/ 511995 h 3134257"/>
                <a:gd name="connsiteX11278" fmla="*/ 3781512 w 12191948"/>
                <a:gd name="connsiteY11278" fmla="*/ 511475 h 3134257"/>
                <a:gd name="connsiteX11279" fmla="*/ 3792396 w 12191948"/>
                <a:gd name="connsiteY11279" fmla="*/ 513558 h 3134257"/>
                <a:gd name="connsiteX11280" fmla="*/ 3787076 w 12191948"/>
                <a:gd name="connsiteY11280" fmla="*/ 517722 h 3134257"/>
                <a:gd name="connsiteX11281" fmla="*/ 3776238 w 12191948"/>
                <a:gd name="connsiteY11281" fmla="*/ 515388 h 3134257"/>
                <a:gd name="connsiteX11282" fmla="*/ 3774495 w 12191948"/>
                <a:gd name="connsiteY11282" fmla="*/ 516681 h 3134257"/>
                <a:gd name="connsiteX11283" fmla="*/ 3776189 w 12191948"/>
                <a:gd name="connsiteY11283" fmla="*/ 515377 h 3134257"/>
                <a:gd name="connsiteX11284" fmla="*/ 3776238 w 12191948"/>
                <a:gd name="connsiteY11284" fmla="*/ 515388 h 3134257"/>
                <a:gd name="connsiteX11285" fmla="*/ 635368 w 12191948"/>
                <a:gd name="connsiteY11285" fmla="*/ 511213 h 3134257"/>
                <a:gd name="connsiteX11286" fmla="*/ 683744 w 12191948"/>
                <a:gd name="connsiteY11286" fmla="*/ 527609 h 3134257"/>
                <a:gd name="connsiteX11287" fmla="*/ 685679 w 12191948"/>
                <a:gd name="connsiteY11287" fmla="*/ 527609 h 3134257"/>
                <a:gd name="connsiteX11288" fmla="*/ 681809 w 12191948"/>
                <a:gd name="connsiteY11288" fmla="*/ 535418 h 3134257"/>
                <a:gd name="connsiteX11289" fmla="*/ 649640 w 12191948"/>
                <a:gd name="connsiteY11289" fmla="*/ 532555 h 3134257"/>
                <a:gd name="connsiteX11290" fmla="*/ 625452 w 12191948"/>
                <a:gd name="connsiteY11290" fmla="*/ 513295 h 3134257"/>
                <a:gd name="connsiteX11291" fmla="*/ 635368 w 12191948"/>
                <a:gd name="connsiteY11291" fmla="*/ 511213 h 3134257"/>
                <a:gd name="connsiteX11292" fmla="*/ 3345400 w 12191948"/>
                <a:gd name="connsiteY11292" fmla="*/ 509131 h 3134257"/>
                <a:gd name="connsiteX11293" fmla="*/ 3365959 w 12191948"/>
                <a:gd name="connsiteY11293" fmla="*/ 514336 h 3134257"/>
                <a:gd name="connsiteX11294" fmla="*/ 3365959 w 12191948"/>
                <a:gd name="connsiteY11294" fmla="*/ 513818 h 3134257"/>
                <a:gd name="connsiteX11295" fmla="*/ 3367412 w 12191948"/>
                <a:gd name="connsiteY11295" fmla="*/ 516158 h 3134257"/>
                <a:gd name="connsiteX11296" fmla="*/ 3348303 w 12191948"/>
                <a:gd name="connsiteY11296" fmla="*/ 516158 h 3134257"/>
                <a:gd name="connsiteX11297" fmla="*/ 464694 w 12191948"/>
                <a:gd name="connsiteY11297" fmla="*/ 508739 h 3134257"/>
                <a:gd name="connsiteX11298" fmla="*/ 489513 w 12191948"/>
                <a:gd name="connsiteY11298" fmla="*/ 516158 h 3134257"/>
                <a:gd name="connsiteX11299" fmla="*/ 472320 w 12191948"/>
                <a:gd name="connsiteY11299" fmla="*/ 518159 h 3134257"/>
                <a:gd name="connsiteX11300" fmla="*/ 472824 w 12191948"/>
                <a:gd name="connsiteY11300" fmla="*/ 518240 h 3134257"/>
                <a:gd name="connsiteX11301" fmla="*/ 471615 w 12191948"/>
                <a:gd name="connsiteY11301" fmla="*/ 518240 h 3134257"/>
                <a:gd name="connsiteX11302" fmla="*/ 472320 w 12191948"/>
                <a:gd name="connsiteY11302" fmla="*/ 518159 h 3134257"/>
                <a:gd name="connsiteX11303" fmla="*/ 439202 w 12191948"/>
                <a:gd name="connsiteY11303" fmla="*/ 512777 h 3134257"/>
                <a:gd name="connsiteX11304" fmla="*/ 464694 w 12191948"/>
                <a:gd name="connsiteY11304" fmla="*/ 508739 h 3134257"/>
                <a:gd name="connsiteX11305" fmla="*/ 529667 w 12191948"/>
                <a:gd name="connsiteY11305" fmla="*/ 507571 h 3134257"/>
                <a:gd name="connsiteX11306" fmla="*/ 546597 w 12191948"/>
                <a:gd name="connsiteY11306" fmla="*/ 516158 h 3134257"/>
                <a:gd name="connsiteX11307" fmla="*/ 541760 w 12191948"/>
                <a:gd name="connsiteY11307" fmla="*/ 523187 h 3134257"/>
                <a:gd name="connsiteX11308" fmla="*/ 510316 w 12191948"/>
                <a:gd name="connsiteY11308" fmla="*/ 518501 h 3134257"/>
                <a:gd name="connsiteX11309" fmla="*/ 511525 w 12191948"/>
                <a:gd name="connsiteY11309" fmla="*/ 518501 h 3134257"/>
                <a:gd name="connsiteX11310" fmla="*/ 500641 w 12191948"/>
                <a:gd name="connsiteY11310" fmla="*/ 509653 h 3134257"/>
                <a:gd name="connsiteX11311" fmla="*/ 529667 w 12191948"/>
                <a:gd name="connsiteY11311" fmla="*/ 507571 h 3134257"/>
                <a:gd name="connsiteX11312" fmla="*/ 4075154 w 12191948"/>
                <a:gd name="connsiteY11312" fmla="*/ 506530 h 3134257"/>
                <a:gd name="connsiteX11313" fmla="*/ 4157152 w 12191948"/>
                <a:gd name="connsiteY11313" fmla="*/ 531255 h 3134257"/>
                <a:gd name="connsiteX11314" fmla="*/ 4221009 w 12191948"/>
                <a:gd name="connsiteY11314" fmla="*/ 558840 h 3134257"/>
                <a:gd name="connsiteX11315" fmla="*/ 4106356 w 12191948"/>
                <a:gd name="connsiteY11315" fmla="*/ 543484 h 3134257"/>
                <a:gd name="connsiteX11316" fmla="*/ 4074428 w 12191948"/>
                <a:gd name="connsiteY11316" fmla="*/ 523967 h 3134257"/>
                <a:gd name="connsiteX11317" fmla="*/ 4075639 w 12191948"/>
                <a:gd name="connsiteY11317" fmla="*/ 507571 h 3134257"/>
                <a:gd name="connsiteX11318" fmla="*/ 3570592 w 12191948"/>
                <a:gd name="connsiteY11318" fmla="*/ 505748 h 3134257"/>
                <a:gd name="connsiteX11319" fmla="*/ 3578091 w 12191948"/>
                <a:gd name="connsiteY11319" fmla="*/ 508872 h 3134257"/>
                <a:gd name="connsiteX11320" fmla="*/ 3602279 w 12191948"/>
                <a:gd name="connsiteY11320" fmla="*/ 536719 h 3134257"/>
                <a:gd name="connsiteX11321" fmla="*/ 3658151 w 12191948"/>
                <a:gd name="connsiteY11321" fmla="*/ 546348 h 3134257"/>
                <a:gd name="connsiteX11322" fmla="*/ 3664683 w 12191948"/>
                <a:gd name="connsiteY11322" fmla="*/ 549730 h 3134257"/>
                <a:gd name="connsiteX11323" fmla="*/ 3654525 w 12191948"/>
                <a:gd name="connsiteY11323" fmla="*/ 570550 h 3134257"/>
                <a:gd name="connsiteX11324" fmla="*/ 3613404 w 12191948"/>
                <a:gd name="connsiteY11324" fmla="*/ 583305 h 3134257"/>
                <a:gd name="connsiteX11325" fmla="*/ 3559705 w 12191948"/>
                <a:gd name="connsiteY11325" fmla="*/ 575495 h 3134257"/>
                <a:gd name="connsiteX11326" fmla="*/ 3526086 w 12191948"/>
                <a:gd name="connsiteY11326" fmla="*/ 556758 h 3134257"/>
                <a:gd name="connsiteX11327" fmla="*/ 3570592 w 12191948"/>
                <a:gd name="connsiteY11327" fmla="*/ 505748 h 3134257"/>
                <a:gd name="connsiteX11328" fmla="*/ 1669409 w 12191948"/>
                <a:gd name="connsiteY11328" fmla="*/ 504708 h 3134257"/>
                <a:gd name="connsiteX11329" fmla="*/ 1676423 w 12191948"/>
                <a:gd name="connsiteY11329" fmla="*/ 506271 h 3134257"/>
                <a:gd name="connsiteX11330" fmla="*/ 1676423 w 12191948"/>
                <a:gd name="connsiteY11330" fmla="*/ 511736 h 3134257"/>
                <a:gd name="connsiteX11331" fmla="*/ 1665298 w 12191948"/>
                <a:gd name="connsiteY11331" fmla="*/ 509131 h 3134257"/>
                <a:gd name="connsiteX11332" fmla="*/ 1669409 w 12191948"/>
                <a:gd name="connsiteY11332" fmla="*/ 504708 h 3134257"/>
                <a:gd name="connsiteX11333" fmla="*/ 1810667 w 12191948"/>
                <a:gd name="connsiteY11333" fmla="*/ 503407 h 3134257"/>
                <a:gd name="connsiteX11334" fmla="*/ 1837273 w 12191948"/>
                <a:gd name="connsiteY11334" fmla="*/ 516940 h 3134257"/>
                <a:gd name="connsiteX11335" fmla="*/ 1833888 w 12191948"/>
                <a:gd name="connsiteY11335" fmla="*/ 540362 h 3134257"/>
                <a:gd name="connsiteX11336" fmla="*/ 1794946 w 12191948"/>
                <a:gd name="connsiteY11336" fmla="*/ 536979 h 3134257"/>
                <a:gd name="connsiteX11337" fmla="*/ 1787203 w 12191948"/>
                <a:gd name="connsiteY11337" fmla="*/ 508353 h 3134257"/>
                <a:gd name="connsiteX11338" fmla="*/ 1787203 w 12191948"/>
                <a:gd name="connsiteY11338" fmla="*/ 507832 h 3134257"/>
                <a:gd name="connsiteX11339" fmla="*/ 1810667 w 12191948"/>
                <a:gd name="connsiteY11339" fmla="*/ 503407 h 3134257"/>
                <a:gd name="connsiteX11340" fmla="*/ 4434591 w 12191948"/>
                <a:gd name="connsiteY11340" fmla="*/ 503148 h 3134257"/>
                <a:gd name="connsiteX11341" fmla="*/ 4534486 w 12191948"/>
                <a:gd name="connsiteY11341" fmla="*/ 546607 h 3134257"/>
                <a:gd name="connsiteX11342" fmla="*/ 4477887 w 12191948"/>
                <a:gd name="connsiteY11342" fmla="*/ 538801 h 3134257"/>
                <a:gd name="connsiteX11343" fmla="*/ 4435073 w 12191948"/>
                <a:gd name="connsiteY11343" fmla="*/ 504708 h 3134257"/>
                <a:gd name="connsiteX11344" fmla="*/ 2048194 w 12191948"/>
                <a:gd name="connsiteY11344" fmla="*/ 502854 h 3134257"/>
                <a:gd name="connsiteX11345" fmla="*/ 2051339 w 12191948"/>
                <a:gd name="connsiteY11345" fmla="*/ 506789 h 3134257"/>
                <a:gd name="connsiteX11346" fmla="*/ 2042147 w 12191948"/>
                <a:gd name="connsiteY11346" fmla="*/ 503407 h 3134257"/>
                <a:gd name="connsiteX11347" fmla="*/ 2048194 w 12191948"/>
                <a:gd name="connsiteY11347" fmla="*/ 502854 h 3134257"/>
                <a:gd name="connsiteX11348" fmla="*/ 4117001 w 12191948"/>
                <a:gd name="connsiteY11348" fmla="*/ 501585 h 3134257"/>
                <a:gd name="connsiteX11349" fmla="*/ 4129820 w 12191948"/>
                <a:gd name="connsiteY11349" fmla="*/ 501844 h 3134257"/>
                <a:gd name="connsiteX11350" fmla="*/ 4131997 w 12191948"/>
                <a:gd name="connsiteY11350" fmla="*/ 504708 h 3134257"/>
                <a:gd name="connsiteX11351" fmla="*/ 4122321 w 12191948"/>
                <a:gd name="connsiteY11351" fmla="*/ 506789 h 3134257"/>
                <a:gd name="connsiteX11352" fmla="*/ 2026666 w 12191948"/>
                <a:gd name="connsiteY11352" fmla="*/ 499762 h 3134257"/>
                <a:gd name="connsiteX11353" fmla="*/ 2038084 w 12191948"/>
                <a:gd name="connsiteY11353" fmla="*/ 502836 h 3134257"/>
                <a:gd name="connsiteX11354" fmla="*/ 2040453 w 12191948"/>
                <a:gd name="connsiteY11354" fmla="*/ 502107 h 3134257"/>
                <a:gd name="connsiteX11355" fmla="*/ 2039244 w 12191948"/>
                <a:gd name="connsiteY11355" fmla="*/ 503148 h 3134257"/>
                <a:gd name="connsiteX11356" fmla="*/ 2038084 w 12191948"/>
                <a:gd name="connsiteY11356" fmla="*/ 502836 h 3134257"/>
                <a:gd name="connsiteX11357" fmla="*/ 2030295 w 12191948"/>
                <a:gd name="connsiteY11357" fmla="*/ 505230 h 3134257"/>
                <a:gd name="connsiteX11358" fmla="*/ 2019167 w 12191948"/>
                <a:gd name="connsiteY11358" fmla="*/ 502626 h 3134257"/>
                <a:gd name="connsiteX11359" fmla="*/ 2026666 w 12191948"/>
                <a:gd name="connsiteY11359" fmla="*/ 499762 h 3134257"/>
                <a:gd name="connsiteX11360" fmla="*/ 3241634 w 12191948"/>
                <a:gd name="connsiteY11360" fmla="*/ 499762 h 3134257"/>
                <a:gd name="connsiteX11361" fmla="*/ 3240425 w 12191948"/>
                <a:gd name="connsiteY11361" fmla="*/ 503926 h 3134257"/>
                <a:gd name="connsiteX11362" fmla="*/ 3231715 w 12191948"/>
                <a:gd name="connsiteY11362" fmla="*/ 499762 h 3134257"/>
                <a:gd name="connsiteX11363" fmla="*/ 2186066 w 12191948"/>
                <a:gd name="connsiteY11363" fmla="*/ 497681 h 3134257"/>
                <a:gd name="connsiteX11364" fmla="*/ 2210254 w 12191948"/>
                <a:gd name="connsiteY11364" fmla="*/ 499762 h 3134257"/>
                <a:gd name="connsiteX11365" fmla="*/ 2221623 w 12191948"/>
                <a:gd name="connsiteY11365" fmla="*/ 511736 h 3134257"/>
                <a:gd name="connsiteX11366" fmla="*/ 2220656 w 12191948"/>
                <a:gd name="connsiteY11366" fmla="*/ 511736 h 3134257"/>
                <a:gd name="connsiteX11367" fmla="*/ 2190663 w 12191948"/>
                <a:gd name="connsiteY11367" fmla="*/ 505489 h 3134257"/>
                <a:gd name="connsiteX11368" fmla="*/ 2186066 w 12191948"/>
                <a:gd name="connsiteY11368" fmla="*/ 497681 h 3134257"/>
                <a:gd name="connsiteX11369" fmla="*/ 3960986 w 12191948"/>
                <a:gd name="connsiteY11369" fmla="*/ 496640 h 3134257"/>
                <a:gd name="connsiteX11370" fmla="*/ 3968970 w 12191948"/>
                <a:gd name="connsiteY11370" fmla="*/ 506789 h 3134257"/>
                <a:gd name="connsiteX11371" fmla="*/ 4001863 w 12191948"/>
                <a:gd name="connsiteY11371" fmla="*/ 516940 h 3134257"/>
                <a:gd name="connsiteX11372" fmla="*/ 4010815 w 12191948"/>
                <a:gd name="connsiteY11372" fmla="*/ 516940 h 3134257"/>
                <a:gd name="connsiteX11373" fmla="*/ 4003075 w 12191948"/>
                <a:gd name="connsiteY11373" fmla="*/ 537501 h 3134257"/>
                <a:gd name="connsiteX11374" fmla="*/ 4014444 w 12191948"/>
                <a:gd name="connsiteY11374" fmla="*/ 544525 h 3134257"/>
                <a:gd name="connsiteX11375" fmla="*/ 3980337 w 12191948"/>
                <a:gd name="connsiteY11375" fmla="*/ 544525 h 3134257"/>
                <a:gd name="connsiteX11376" fmla="*/ 3973323 w 12191948"/>
                <a:gd name="connsiteY11376" fmla="*/ 534638 h 3134257"/>
                <a:gd name="connsiteX11377" fmla="*/ 3983239 w 12191948"/>
                <a:gd name="connsiteY11377" fmla="*/ 532555 h 3134257"/>
                <a:gd name="connsiteX11378" fmla="*/ 3915513 w 12191948"/>
                <a:gd name="connsiteY11378" fmla="*/ 519803 h 3134257"/>
                <a:gd name="connsiteX11379" fmla="*/ 3914545 w 12191948"/>
                <a:gd name="connsiteY11379" fmla="*/ 518501 h 3134257"/>
                <a:gd name="connsiteX11380" fmla="*/ 3916239 w 12191948"/>
                <a:gd name="connsiteY11380" fmla="*/ 509653 h 3134257"/>
                <a:gd name="connsiteX11381" fmla="*/ 3947200 w 12191948"/>
                <a:gd name="connsiteY11381" fmla="*/ 502626 h 3134257"/>
                <a:gd name="connsiteX11382" fmla="*/ 3949861 w 12191948"/>
                <a:gd name="connsiteY11382" fmla="*/ 500285 h 3134257"/>
                <a:gd name="connsiteX11383" fmla="*/ 3960986 w 12191948"/>
                <a:gd name="connsiteY11383" fmla="*/ 496640 h 3134257"/>
                <a:gd name="connsiteX11384" fmla="*/ 1487756 w 12191948"/>
                <a:gd name="connsiteY11384" fmla="*/ 495338 h 3134257"/>
                <a:gd name="connsiteX11385" fmla="*/ 1492108 w 12191948"/>
                <a:gd name="connsiteY11385" fmla="*/ 496640 h 3134257"/>
                <a:gd name="connsiteX11386" fmla="*/ 1489450 w 12191948"/>
                <a:gd name="connsiteY11386" fmla="*/ 498721 h 3134257"/>
                <a:gd name="connsiteX11387" fmla="*/ 1482436 w 12191948"/>
                <a:gd name="connsiteY11387" fmla="*/ 498721 h 3134257"/>
                <a:gd name="connsiteX11388" fmla="*/ 3050178 w 12191948"/>
                <a:gd name="connsiteY11388" fmla="*/ 495123 h 3134257"/>
                <a:gd name="connsiteX11389" fmla="*/ 3068206 w 12191948"/>
                <a:gd name="connsiteY11389" fmla="*/ 497943 h 3134257"/>
                <a:gd name="connsiteX11390" fmla="*/ 3037969 w 12191948"/>
                <a:gd name="connsiteY11390" fmla="*/ 504968 h 3134257"/>
                <a:gd name="connsiteX11391" fmla="*/ 3037728 w 12191948"/>
                <a:gd name="connsiteY11391" fmla="*/ 504968 h 3134257"/>
                <a:gd name="connsiteX11392" fmla="*/ 3050178 w 12191948"/>
                <a:gd name="connsiteY11392" fmla="*/ 495123 h 3134257"/>
                <a:gd name="connsiteX11393" fmla="*/ 2931059 w 12191948"/>
                <a:gd name="connsiteY11393" fmla="*/ 493517 h 3134257"/>
                <a:gd name="connsiteX11394" fmla="*/ 2931400 w 12191948"/>
                <a:gd name="connsiteY11394" fmla="*/ 493588 h 3134257"/>
                <a:gd name="connsiteX11395" fmla="*/ 2966857 w 12191948"/>
                <a:gd name="connsiteY11395" fmla="*/ 497943 h 3134257"/>
                <a:gd name="connsiteX11396" fmla="*/ 2966857 w 12191948"/>
                <a:gd name="connsiteY11396" fmla="*/ 501065 h 3134257"/>
                <a:gd name="connsiteX11397" fmla="*/ 2931400 w 12191948"/>
                <a:gd name="connsiteY11397" fmla="*/ 493588 h 3134257"/>
                <a:gd name="connsiteX11398" fmla="*/ 2930815 w 12191948"/>
                <a:gd name="connsiteY11398" fmla="*/ 493517 h 3134257"/>
                <a:gd name="connsiteX11399" fmla="*/ 1229881 w 12191948"/>
                <a:gd name="connsiteY11399" fmla="*/ 493053 h 3134257"/>
                <a:gd name="connsiteX11400" fmla="*/ 1250471 w 12191948"/>
                <a:gd name="connsiteY11400" fmla="*/ 500024 h 3134257"/>
                <a:gd name="connsiteX11401" fmla="*/ 1250713 w 12191948"/>
                <a:gd name="connsiteY11401" fmla="*/ 500024 h 3134257"/>
                <a:gd name="connsiteX11402" fmla="*/ 1251921 w 12191948"/>
                <a:gd name="connsiteY11402" fmla="*/ 507571 h 3134257"/>
                <a:gd name="connsiteX11403" fmla="*/ 1212497 w 12191948"/>
                <a:gd name="connsiteY11403" fmla="*/ 501065 h 3134257"/>
                <a:gd name="connsiteX11404" fmla="*/ 1208383 w 12191948"/>
                <a:gd name="connsiteY11404" fmla="*/ 495079 h 3134257"/>
                <a:gd name="connsiteX11405" fmla="*/ 1229881 w 12191948"/>
                <a:gd name="connsiteY11405" fmla="*/ 493053 h 3134257"/>
                <a:gd name="connsiteX11406" fmla="*/ 3994608 w 12191948"/>
                <a:gd name="connsiteY11406" fmla="*/ 491697 h 3134257"/>
                <a:gd name="connsiteX11407" fmla="*/ 4038873 w 12191948"/>
                <a:gd name="connsiteY11407" fmla="*/ 511213 h 3134257"/>
                <a:gd name="connsiteX11408" fmla="*/ 4011056 w 12191948"/>
                <a:gd name="connsiteY11408" fmla="*/ 514599 h 3134257"/>
                <a:gd name="connsiteX11409" fmla="*/ 3994608 w 12191948"/>
                <a:gd name="connsiteY11409" fmla="*/ 492738 h 3134257"/>
                <a:gd name="connsiteX11410" fmla="*/ 733814 w 12191948"/>
                <a:gd name="connsiteY11410" fmla="*/ 489614 h 3134257"/>
                <a:gd name="connsiteX11411" fmla="*/ 765984 w 12191948"/>
                <a:gd name="connsiteY11411" fmla="*/ 507312 h 3134257"/>
                <a:gd name="connsiteX11412" fmla="*/ 735749 w 12191948"/>
                <a:gd name="connsiteY11412" fmla="*/ 512516 h 3134257"/>
                <a:gd name="connsiteX11413" fmla="*/ 733814 w 12191948"/>
                <a:gd name="connsiteY11413" fmla="*/ 489614 h 3134257"/>
                <a:gd name="connsiteX11414" fmla="*/ 409694 w 12191948"/>
                <a:gd name="connsiteY11414" fmla="*/ 485451 h 3134257"/>
                <a:gd name="connsiteX11415" fmla="*/ 411629 w 12191948"/>
                <a:gd name="connsiteY11415" fmla="*/ 492997 h 3134257"/>
                <a:gd name="connsiteX11416" fmla="*/ 399534 w 12191948"/>
                <a:gd name="connsiteY11416" fmla="*/ 491697 h 3134257"/>
                <a:gd name="connsiteX11417" fmla="*/ 397116 w 12191948"/>
                <a:gd name="connsiteY11417" fmla="*/ 485451 h 3134257"/>
                <a:gd name="connsiteX11418" fmla="*/ 408483 w 12191948"/>
                <a:gd name="connsiteY11418" fmla="*/ 485451 h 3134257"/>
                <a:gd name="connsiteX11419" fmla="*/ 1066157 w 12191948"/>
                <a:gd name="connsiteY11419" fmla="*/ 484930 h 3134257"/>
                <a:gd name="connsiteX11420" fmla="*/ 1138721 w 12191948"/>
                <a:gd name="connsiteY11420" fmla="*/ 500803 h 3134257"/>
                <a:gd name="connsiteX11421" fmla="*/ 1134610 w 12191948"/>
                <a:gd name="connsiteY11421" fmla="*/ 512777 h 3134257"/>
                <a:gd name="connsiteX11422" fmla="*/ 1206689 w 12191948"/>
                <a:gd name="connsiteY11422" fmla="*/ 519282 h 3134257"/>
                <a:gd name="connsiteX11423" fmla="*/ 1206689 w 12191948"/>
                <a:gd name="connsiteY11423" fmla="*/ 535938 h 3134257"/>
                <a:gd name="connsiteX11424" fmla="*/ 1037373 w 12191948"/>
                <a:gd name="connsiteY11424" fmla="*/ 520844 h 3134257"/>
                <a:gd name="connsiteX11425" fmla="*/ 1099779 w 12191948"/>
                <a:gd name="connsiteY11425" fmla="*/ 511995 h 3134257"/>
                <a:gd name="connsiteX11426" fmla="*/ 1032535 w 12191948"/>
                <a:gd name="connsiteY11426" fmla="*/ 493779 h 3134257"/>
                <a:gd name="connsiteX11427" fmla="*/ 3873668 w 12191948"/>
                <a:gd name="connsiteY11427" fmla="*/ 484930 h 3134257"/>
                <a:gd name="connsiteX11428" fmla="*/ 3889633 w 12191948"/>
                <a:gd name="connsiteY11428" fmla="*/ 504448 h 3134257"/>
                <a:gd name="connsiteX11429" fmla="*/ 3851900 w 12191948"/>
                <a:gd name="connsiteY11429" fmla="*/ 515899 h 3134257"/>
                <a:gd name="connsiteX11430" fmla="*/ 3838111 w 12191948"/>
                <a:gd name="connsiteY11430" fmla="*/ 511995 h 3134257"/>
                <a:gd name="connsiteX11431" fmla="*/ 3843916 w 12191948"/>
                <a:gd name="connsiteY11431" fmla="*/ 501585 h 3134257"/>
                <a:gd name="connsiteX11432" fmla="*/ 3792881 w 12191948"/>
                <a:gd name="connsiteY11432" fmla="*/ 485970 h 3134257"/>
                <a:gd name="connsiteX11433" fmla="*/ 3873668 w 12191948"/>
                <a:gd name="connsiteY11433" fmla="*/ 485970 h 3134257"/>
                <a:gd name="connsiteX11434" fmla="*/ 3373549 w 12191948"/>
                <a:gd name="connsiteY11434" fmla="*/ 484344 h 3134257"/>
                <a:gd name="connsiteX11435" fmla="*/ 3387730 w 12191948"/>
                <a:gd name="connsiteY11435" fmla="*/ 486492 h 3134257"/>
                <a:gd name="connsiteX11436" fmla="*/ 3408289 w 12191948"/>
                <a:gd name="connsiteY11436" fmla="*/ 493517 h 3134257"/>
                <a:gd name="connsiteX11437" fmla="*/ 3394744 w 12191948"/>
                <a:gd name="connsiteY11437" fmla="*/ 497161 h 3134257"/>
                <a:gd name="connsiteX11438" fmla="*/ 3367653 w 12191948"/>
                <a:gd name="connsiteY11438" fmla="*/ 491175 h 3134257"/>
                <a:gd name="connsiteX11439" fmla="*/ 3366444 w 12191948"/>
                <a:gd name="connsiteY11439" fmla="*/ 488052 h 3134257"/>
                <a:gd name="connsiteX11440" fmla="*/ 3373549 w 12191948"/>
                <a:gd name="connsiteY11440" fmla="*/ 484344 h 3134257"/>
                <a:gd name="connsiteX11441" fmla="*/ 3470693 w 12191948"/>
                <a:gd name="connsiteY11441" fmla="*/ 483107 h 3134257"/>
                <a:gd name="connsiteX11442" fmla="*/ 3471119 w 12191948"/>
                <a:gd name="connsiteY11442" fmla="*/ 483939 h 3134257"/>
                <a:gd name="connsiteX11443" fmla="*/ 3487867 w 12191948"/>
                <a:gd name="connsiteY11443" fmla="*/ 485970 h 3134257"/>
                <a:gd name="connsiteX11444" fmla="*/ 3495607 w 12191948"/>
                <a:gd name="connsiteY11444" fmla="*/ 495079 h 3134257"/>
                <a:gd name="connsiteX11445" fmla="*/ 3476016 w 12191948"/>
                <a:gd name="connsiteY11445" fmla="*/ 493517 h 3134257"/>
                <a:gd name="connsiteX11446" fmla="*/ 3471119 w 12191948"/>
                <a:gd name="connsiteY11446" fmla="*/ 483939 h 3134257"/>
                <a:gd name="connsiteX11447" fmla="*/ 3470693 w 12191948"/>
                <a:gd name="connsiteY11447" fmla="*/ 483887 h 3134257"/>
                <a:gd name="connsiteX11448" fmla="*/ 1562981 w 12191948"/>
                <a:gd name="connsiteY11448" fmla="*/ 482587 h 3134257"/>
                <a:gd name="connsiteX11449" fmla="*/ 1596845 w 12191948"/>
                <a:gd name="connsiteY11449" fmla="*/ 485451 h 3134257"/>
                <a:gd name="connsiteX11450" fmla="*/ 1634337 w 12191948"/>
                <a:gd name="connsiteY11450" fmla="*/ 518501 h 3134257"/>
                <a:gd name="connsiteX11451" fmla="*/ 1601441 w 12191948"/>
                <a:gd name="connsiteY11451" fmla="*/ 497161 h 3134257"/>
                <a:gd name="connsiteX11452" fmla="*/ 1580153 w 12191948"/>
                <a:gd name="connsiteY11452" fmla="*/ 492738 h 3134257"/>
                <a:gd name="connsiteX11453" fmla="*/ 1583782 w 12191948"/>
                <a:gd name="connsiteY11453" fmla="*/ 501065 h 3134257"/>
                <a:gd name="connsiteX11454" fmla="*/ 1569028 w 12191948"/>
                <a:gd name="connsiteY11454" fmla="*/ 508353 h 3134257"/>
                <a:gd name="connsiteX11455" fmla="*/ 1542178 w 12191948"/>
                <a:gd name="connsiteY11455" fmla="*/ 499762 h 3134257"/>
                <a:gd name="connsiteX11456" fmla="*/ 1544113 w 12191948"/>
                <a:gd name="connsiteY11456" fmla="*/ 488311 h 3134257"/>
                <a:gd name="connsiteX11457" fmla="*/ 1544113 w 12191948"/>
                <a:gd name="connsiteY11457" fmla="*/ 486230 h 3134257"/>
                <a:gd name="connsiteX11458" fmla="*/ 1562981 w 12191948"/>
                <a:gd name="connsiteY11458" fmla="*/ 482587 h 3134257"/>
                <a:gd name="connsiteX11459" fmla="*/ 3018619 w 12191948"/>
                <a:gd name="connsiteY11459" fmla="*/ 482328 h 3134257"/>
                <a:gd name="connsiteX11460" fmla="*/ 3029988 w 12191948"/>
                <a:gd name="connsiteY11460" fmla="*/ 483628 h 3134257"/>
                <a:gd name="connsiteX11461" fmla="*/ 3025150 w 12191948"/>
                <a:gd name="connsiteY11461" fmla="*/ 487793 h 3134257"/>
                <a:gd name="connsiteX11462" fmla="*/ 3018377 w 12191948"/>
                <a:gd name="connsiteY11462" fmla="*/ 487793 h 3134257"/>
                <a:gd name="connsiteX11463" fmla="*/ 3018136 w 12191948"/>
                <a:gd name="connsiteY11463" fmla="*/ 487793 h 3134257"/>
                <a:gd name="connsiteX11464" fmla="*/ 3018619 w 12191948"/>
                <a:gd name="connsiteY11464" fmla="*/ 482328 h 3134257"/>
                <a:gd name="connsiteX11465" fmla="*/ 944975 w 12191948"/>
                <a:gd name="connsiteY11465" fmla="*/ 482066 h 3134257"/>
                <a:gd name="connsiteX11466" fmla="*/ 985853 w 12191948"/>
                <a:gd name="connsiteY11466" fmla="*/ 489614 h 3134257"/>
                <a:gd name="connsiteX11467" fmla="*/ 986094 w 12191948"/>
                <a:gd name="connsiteY11467" fmla="*/ 489614 h 3134257"/>
                <a:gd name="connsiteX11468" fmla="*/ 987061 w 12191948"/>
                <a:gd name="connsiteY11468" fmla="*/ 497943 h 3134257"/>
                <a:gd name="connsiteX11469" fmla="*/ 938685 w 12191948"/>
                <a:gd name="connsiteY11469" fmla="*/ 492475 h 3134257"/>
                <a:gd name="connsiteX11470" fmla="*/ 932156 w 12191948"/>
                <a:gd name="connsiteY11470" fmla="*/ 486230 h 3134257"/>
                <a:gd name="connsiteX11471" fmla="*/ 944975 w 12191948"/>
                <a:gd name="connsiteY11471" fmla="*/ 482066 h 3134257"/>
                <a:gd name="connsiteX11472" fmla="*/ 2860189 w 12191948"/>
                <a:gd name="connsiteY11472" fmla="*/ 480765 h 3134257"/>
                <a:gd name="connsiteX11473" fmla="*/ 2925980 w 12191948"/>
                <a:gd name="connsiteY11473" fmla="*/ 493257 h 3134257"/>
                <a:gd name="connsiteX11474" fmla="*/ 2858977 w 12191948"/>
                <a:gd name="connsiteY11474" fmla="*/ 480765 h 3134257"/>
                <a:gd name="connsiteX11475" fmla="*/ 2711431 w 12191948"/>
                <a:gd name="connsiteY11475" fmla="*/ 480505 h 3134257"/>
                <a:gd name="connsiteX11476" fmla="*/ 2802620 w 12191948"/>
                <a:gd name="connsiteY11476" fmla="*/ 489875 h 3134257"/>
                <a:gd name="connsiteX11477" fmla="*/ 2830437 w 12191948"/>
                <a:gd name="connsiteY11477" fmla="*/ 508612 h 3134257"/>
                <a:gd name="connsiteX11478" fmla="*/ 2847608 w 12191948"/>
                <a:gd name="connsiteY11478" fmla="*/ 529952 h 3134257"/>
                <a:gd name="connsiteX11479" fmla="*/ 2863091 w 12191948"/>
                <a:gd name="connsiteY11479" fmla="*/ 541924 h 3134257"/>
                <a:gd name="connsiteX11480" fmla="*/ 2880007 w 12191948"/>
                <a:gd name="connsiteY11480" fmla="*/ 541924 h 3134257"/>
                <a:gd name="connsiteX11481" fmla="*/ 2850270 w 12191948"/>
                <a:gd name="connsiteY11481" fmla="*/ 531514 h 3134257"/>
                <a:gd name="connsiteX11482" fmla="*/ 2905903 w 12191948"/>
                <a:gd name="connsiteY11482" fmla="*/ 531514 h 3134257"/>
                <a:gd name="connsiteX11483" fmla="*/ 2905903 w 12191948"/>
                <a:gd name="connsiteY11483" fmla="*/ 525787 h 3134257"/>
                <a:gd name="connsiteX11484" fmla="*/ 2949201 w 12191948"/>
                <a:gd name="connsiteY11484" fmla="*/ 513558 h 3134257"/>
                <a:gd name="connsiteX11485" fmla="*/ 2994430 w 12191948"/>
                <a:gd name="connsiteY11485" fmla="*/ 526568 h 3134257"/>
                <a:gd name="connsiteX11486" fmla="*/ 3004349 w 12191948"/>
                <a:gd name="connsiteY11486" fmla="*/ 499244 h 3134257"/>
                <a:gd name="connsiteX11487" fmla="*/ 3035507 w 12191948"/>
                <a:gd name="connsiteY11487" fmla="*/ 506197 h 3134257"/>
                <a:gd name="connsiteX11488" fmla="*/ 3034825 w 12191948"/>
                <a:gd name="connsiteY11488" fmla="*/ 505748 h 3134257"/>
                <a:gd name="connsiteX11489" fmla="*/ 3037001 w 12191948"/>
                <a:gd name="connsiteY11489" fmla="*/ 506530 h 3134257"/>
                <a:gd name="connsiteX11490" fmla="*/ 3035507 w 12191948"/>
                <a:gd name="connsiteY11490" fmla="*/ 506197 h 3134257"/>
                <a:gd name="connsiteX11491" fmla="*/ 3066333 w 12191948"/>
                <a:gd name="connsiteY11491" fmla="*/ 526443 h 3134257"/>
                <a:gd name="connsiteX11492" fmla="*/ 3102069 w 12191948"/>
                <a:gd name="connsiteY11492" fmla="*/ 536460 h 3134257"/>
                <a:gd name="connsiteX11493" fmla="*/ 3162779 w 12191948"/>
                <a:gd name="connsiteY11493" fmla="*/ 560140 h 3134257"/>
                <a:gd name="connsiteX11494" fmla="*/ 3179469 w 12191948"/>
                <a:gd name="connsiteY11494" fmla="*/ 564566 h 3134257"/>
                <a:gd name="connsiteX11495" fmla="*/ 3203657 w 12191948"/>
                <a:gd name="connsiteY11495" fmla="*/ 555456 h 3134257"/>
                <a:gd name="connsiteX11496" fmla="*/ 3277915 w 12191948"/>
                <a:gd name="connsiteY11496" fmla="*/ 601260 h 3134257"/>
                <a:gd name="connsiteX11497" fmla="*/ 3311778 w 12191948"/>
                <a:gd name="connsiteY11497" fmla="*/ 610370 h 3134257"/>
                <a:gd name="connsiteX11498" fmla="*/ 3226395 w 12191948"/>
                <a:gd name="connsiteY11498" fmla="*/ 603602 h 3134257"/>
                <a:gd name="connsiteX11499" fmla="*/ 3217202 w 12191948"/>
                <a:gd name="connsiteY11499" fmla="*/ 598919 h 3134257"/>
                <a:gd name="connsiteX11500" fmla="*/ 3188179 w 12191948"/>
                <a:gd name="connsiteY11500" fmla="*/ 576277 h 3134257"/>
                <a:gd name="connsiteX11501" fmla="*/ 3181406 w 12191948"/>
                <a:gd name="connsiteY11501" fmla="*/ 585905 h 3134257"/>
                <a:gd name="connsiteX11502" fmla="*/ 3130851 w 12191948"/>
                <a:gd name="connsiteY11502" fmla="*/ 585905 h 3134257"/>
                <a:gd name="connsiteX11503" fmla="*/ 3104972 w 12191948"/>
                <a:gd name="connsiteY11503" fmla="*/ 573672 h 3134257"/>
                <a:gd name="connsiteX11504" fmla="*/ 3054176 w 12191948"/>
                <a:gd name="connsiteY11504" fmla="*/ 564304 h 3134257"/>
                <a:gd name="connsiteX11505" fmla="*/ 3052967 w 12191948"/>
                <a:gd name="connsiteY11505" fmla="*/ 576277 h 3134257"/>
                <a:gd name="connsiteX11506" fmla="*/ 3024424 w 12191948"/>
                <a:gd name="connsiteY11506" fmla="*/ 585905 h 3134257"/>
                <a:gd name="connsiteX11507" fmla="*/ 2924286 w 12191948"/>
                <a:gd name="connsiteY11507" fmla="*/ 561703 h 3134257"/>
                <a:gd name="connsiteX11508" fmla="*/ 2892599 w 12191948"/>
                <a:gd name="connsiteY11508" fmla="*/ 548952 h 3134257"/>
                <a:gd name="connsiteX11509" fmla="*/ 2867202 w 12191948"/>
                <a:gd name="connsiteY11509" fmla="*/ 553634 h 3134257"/>
                <a:gd name="connsiteX11510" fmla="*/ 2764404 w 12191948"/>
                <a:gd name="connsiteY11510" fmla="*/ 517199 h 3134257"/>
                <a:gd name="connsiteX11511" fmla="*/ 2719895 w 12191948"/>
                <a:gd name="connsiteY11511" fmla="*/ 517199 h 3134257"/>
                <a:gd name="connsiteX11512" fmla="*/ 2703691 w 12191948"/>
                <a:gd name="connsiteY11512" fmla="*/ 509393 h 3134257"/>
                <a:gd name="connsiteX11513" fmla="*/ 2729088 w 12191948"/>
                <a:gd name="connsiteY11513" fmla="*/ 498721 h 3134257"/>
                <a:gd name="connsiteX11514" fmla="*/ 2711431 w 12191948"/>
                <a:gd name="connsiteY11514" fmla="*/ 480505 h 3134257"/>
                <a:gd name="connsiteX11515" fmla="*/ 6005362 w 12191948"/>
                <a:gd name="connsiteY11515" fmla="*/ 480505 h 3134257"/>
                <a:gd name="connsiteX11516" fmla="*/ 6018184 w 12191948"/>
                <a:gd name="connsiteY11516" fmla="*/ 481024 h 3134257"/>
                <a:gd name="connsiteX11517" fmla="*/ 6023745 w 12191948"/>
                <a:gd name="connsiteY11517" fmla="*/ 485970 h 3134257"/>
                <a:gd name="connsiteX11518" fmla="*/ 6011653 w 12191948"/>
                <a:gd name="connsiteY11518" fmla="*/ 485970 h 3134257"/>
                <a:gd name="connsiteX11519" fmla="*/ 6005362 w 12191948"/>
                <a:gd name="connsiteY11519" fmla="*/ 480505 h 3134257"/>
                <a:gd name="connsiteX11520" fmla="*/ 1946967 w 12191948"/>
                <a:gd name="connsiteY11520" fmla="*/ 479106 h 3134257"/>
                <a:gd name="connsiteX11521" fmla="*/ 1964503 w 12191948"/>
                <a:gd name="connsiteY11521" fmla="*/ 485451 h 3134257"/>
                <a:gd name="connsiteX11522" fmla="*/ 1981193 w 12191948"/>
                <a:gd name="connsiteY11522" fmla="*/ 498202 h 3134257"/>
                <a:gd name="connsiteX11523" fmla="*/ 1932575 w 12191948"/>
                <a:gd name="connsiteY11523" fmla="*/ 496902 h 3134257"/>
                <a:gd name="connsiteX11524" fmla="*/ 1936687 w 12191948"/>
                <a:gd name="connsiteY11524" fmla="*/ 482328 h 3134257"/>
                <a:gd name="connsiteX11525" fmla="*/ 1946967 w 12191948"/>
                <a:gd name="connsiteY11525" fmla="*/ 479106 h 3134257"/>
                <a:gd name="connsiteX11526" fmla="*/ 3086345 w 12191948"/>
                <a:gd name="connsiteY11526" fmla="*/ 478942 h 3134257"/>
                <a:gd name="connsiteX11527" fmla="*/ 3090700 w 12191948"/>
                <a:gd name="connsiteY11527" fmla="*/ 481024 h 3134257"/>
                <a:gd name="connsiteX11528" fmla="*/ 3088524 w 12191948"/>
                <a:gd name="connsiteY11528" fmla="*/ 481024 h 3134257"/>
                <a:gd name="connsiteX11529" fmla="*/ 1502510 w 12191948"/>
                <a:gd name="connsiteY11529" fmla="*/ 478424 h 3134257"/>
                <a:gd name="connsiteX11530" fmla="*/ 1513638 w 12191948"/>
                <a:gd name="connsiteY11530" fmla="*/ 480246 h 3134257"/>
                <a:gd name="connsiteX11531" fmla="*/ 1513638 w 12191948"/>
                <a:gd name="connsiteY11531" fmla="*/ 484669 h 3134257"/>
                <a:gd name="connsiteX11532" fmla="*/ 1502510 w 12191948"/>
                <a:gd name="connsiteY11532" fmla="*/ 483369 h 3134257"/>
                <a:gd name="connsiteX11533" fmla="*/ 1502510 w 12191948"/>
                <a:gd name="connsiteY11533" fmla="*/ 480505 h 3134257"/>
                <a:gd name="connsiteX11534" fmla="*/ 2069478 w 12191948"/>
                <a:gd name="connsiteY11534" fmla="*/ 477901 h 3134257"/>
                <a:gd name="connsiteX11535" fmla="*/ 2079880 w 12191948"/>
                <a:gd name="connsiteY11535" fmla="*/ 479983 h 3134257"/>
                <a:gd name="connsiteX11536" fmla="*/ 2073590 w 12191948"/>
                <a:gd name="connsiteY11536" fmla="*/ 482847 h 3134257"/>
                <a:gd name="connsiteX11537" fmla="*/ 2061738 w 12191948"/>
                <a:gd name="connsiteY11537" fmla="*/ 479983 h 3134257"/>
                <a:gd name="connsiteX11538" fmla="*/ 2062950 w 12191948"/>
                <a:gd name="connsiteY11538" fmla="*/ 478942 h 3134257"/>
                <a:gd name="connsiteX11539" fmla="*/ 2069478 w 12191948"/>
                <a:gd name="connsiteY11539" fmla="*/ 477901 h 3134257"/>
                <a:gd name="connsiteX11540" fmla="*/ 3183824 w 12191948"/>
                <a:gd name="connsiteY11540" fmla="*/ 475560 h 3134257"/>
                <a:gd name="connsiteX11541" fmla="*/ 3229297 w 12191948"/>
                <a:gd name="connsiteY11541" fmla="*/ 499762 h 3134257"/>
                <a:gd name="connsiteX11542" fmla="*/ 3221072 w 12191948"/>
                <a:gd name="connsiteY11542" fmla="*/ 506009 h 3134257"/>
                <a:gd name="connsiteX11543" fmla="*/ 3266063 w 12191948"/>
                <a:gd name="connsiteY11543" fmla="*/ 534897 h 3134257"/>
                <a:gd name="connsiteX11544" fmla="*/ 3314439 w 12191948"/>
                <a:gd name="connsiteY11544" fmla="*/ 553634 h 3134257"/>
                <a:gd name="connsiteX11545" fmla="*/ 3395229 w 12191948"/>
                <a:gd name="connsiteY11545" fmla="*/ 560662 h 3134257"/>
                <a:gd name="connsiteX11546" fmla="*/ 3500930 w 12191948"/>
                <a:gd name="connsiteY11546" fmla="*/ 574715 h 3134257"/>
                <a:gd name="connsiteX11547" fmla="*/ 3508426 w 12191948"/>
                <a:gd name="connsiteY11547" fmla="*/ 574715 h 3134257"/>
                <a:gd name="connsiteX11548" fmla="*/ 3607840 w 12191948"/>
                <a:gd name="connsiteY11548" fmla="*/ 605684 h 3134257"/>
                <a:gd name="connsiteX11549" fmla="*/ 3682339 w 12191948"/>
                <a:gd name="connsiteY11549" fmla="*/ 624682 h 3134257"/>
                <a:gd name="connsiteX11550" fmla="*/ 3723943 w 12191948"/>
                <a:gd name="connsiteY11550" fmla="*/ 633531 h 3134257"/>
                <a:gd name="connsiteX11551" fmla="*/ 3682098 w 12191948"/>
                <a:gd name="connsiteY11551" fmla="*/ 643941 h 3134257"/>
                <a:gd name="connsiteX11552" fmla="*/ 3674599 w 12191948"/>
                <a:gd name="connsiteY11552" fmla="*/ 646805 h 3134257"/>
                <a:gd name="connsiteX11553" fmla="*/ 3671214 w 12191948"/>
                <a:gd name="connsiteY11553" fmla="*/ 667625 h 3134257"/>
                <a:gd name="connsiteX11554" fmla="*/ 3616065 w 12191948"/>
                <a:gd name="connsiteY11554" fmla="*/ 625985 h 3134257"/>
                <a:gd name="connsiteX11555" fmla="*/ 3593086 w 12191948"/>
                <a:gd name="connsiteY11555" fmla="*/ 617917 h 3134257"/>
                <a:gd name="connsiteX11556" fmla="*/ 3596715 w 12191948"/>
                <a:gd name="connsiteY11556" fmla="*/ 642641 h 3134257"/>
                <a:gd name="connsiteX11557" fmla="*/ 3521248 w 12191948"/>
                <a:gd name="connsiteY11557" fmla="*/ 633010 h 3134257"/>
                <a:gd name="connsiteX11558" fmla="*/ 3561158 w 12191948"/>
                <a:gd name="connsiteY11558" fmla="*/ 661378 h 3134257"/>
                <a:gd name="connsiteX11559" fmla="*/ 3595989 w 12191948"/>
                <a:gd name="connsiteY11559" fmla="*/ 659816 h 3134257"/>
                <a:gd name="connsiteX11560" fmla="*/ 3625497 w 12191948"/>
                <a:gd name="connsiteY11560" fmla="*/ 655392 h 3134257"/>
                <a:gd name="connsiteX11561" fmla="*/ 3620903 w 12191948"/>
                <a:gd name="connsiteY11561" fmla="*/ 693388 h 3134257"/>
                <a:gd name="connsiteX11562" fmla="*/ 3695158 w 12191948"/>
                <a:gd name="connsiteY11562" fmla="*/ 696772 h 3134257"/>
                <a:gd name="connsiteX11563" fmla="*/ 3708947 w 12191948"/>
                <a:gd name="connsiteY11563" fmla="*/ 714988 h 3134257"/>
                <a:gd name="connsiteX11564" fmla="*/ 3750792 w 12191948"/>
                <a:gd name="connsiteY11564" fmla="*/ 694690 h 3134257"/>
                <a:gd name="connsiteX11565" fmla="*/ 3837870 w 12191948"/>
                <a:gd name="connsiteY11565" fmla="*/ 727740 h 3134257"/>
                <a:gd name="connsiteX11566" fmla="*/ 3870765 w 12191948"/>
                <a:gd name="connsiteY11566" fmla="*/ 756888 h 3134257"/>
                <a:gd name="connsiteX11567" fmla="*/ 3905596 w 12191948"/>
                <a:gd name="connsiteY11567" fmla="*/ 764696 h 3134257"/>
                <a:gd name="connsiteX11568" fmla="*/ 3947441 w 12191948"/>
                <a:gd name="connsiteY11568" fmla="*/ 784216 h 3134257"/>
                <a:gd name="connsiteX11569" fmla="*/ 3931237 w 12191948"/>
                <a:gd name="connsiteY11569" fmla="*/ 802953 h 3134257"/>
                <a:gd name="connsiteX11570" fmla="*/ 3911160 w 12191948"/>
                <a:gd name="connsiteY11570" fmla="*/ 814404 h 3134257"/>
                <a:gd name="connsiteX11571" fmla="*/ 4054110 w 12191948"/>
                <a:gd name="connsiteY11571" fmla="*/ 827675 h 3134257"/>
                <a:gd name="connsiteX11572" fmla="*/ 4054110 w 12191948"/>
                <a:gd name="connsiteY11572" fmla="*/ 803995 h 3134257"/>
                <a:gd name="connsiteX11573" fmla="*/ 4162957 w 12191948"/>
                <a:gd name="connsiteY11573" fmla="*/ 863069 h 3134257"/>
                <a:gd name="connsiteX11574" fmla="*/ 4193918 w 12191948"/>
                <a:gd name="connsiteY11574" fmla="*/ 883110 h 3134257"/>
                <a:gd name="connsiteX11575" fmla="*/ 4237698 w 12191948"/>
                <a:gd name="connsiteY11575" fmla="*/ 910695 h 3134257"/>
                <a:gd name="connsiteX11576" fmla="*/ 4238424 w 12191948"/>
                <a:gd name="connsiteY11576" fmla="*/ 910695 h 3134257"/>
                <a:gd name="connsiteX11577" fmla="*/ 4165619 w 12191948"/>
                <a:gd name="connsiteY11577" fmla="*/ 923709 h 3134257"/>
                <a:gd name="connsiteX11578" fmla="*/ 4167795 w 12191948"/>
                <a:gd name="connsiteY11578" fmla="*/ 937501 h 3134257"/>
                <a:gd name="connsiteX11579" fmla="*/ 4195612 w 12191948"/>
                <a:gd name="connsiteY11579" fmla="*/ 953376 h 3134257"/>
                <a:gd name="connsiteX11580" fmla="*/ 4191500 w 12191948"/>
                <a:gd name="connsiteY11580" fmla="*/ 964827 h 3134257"/>
                <a:gd name="connsiteX11581" fmla="*/ 4158361 w 12191948"/>
                <a:gd name="connsiteY11581" fmla="*/ 955717 h 3134257"/>
                <a:gd name="connsiteX11582" fmla="*/ 4139495 w 12191948"/>
                <a:gd name="connsiteY11582" fmla="*/ 917982 h 3134257"/>
                <a:gd name="connsiteX11583" fmla="*/ 4081200 w 12191948"/>
                <a:gd name="connsiteY11583" fmla="*/ 917982 h 3134257"/>
                <a:gd name="connsiteX11584" fmla="*/ 4049516 w 12191948"/>
                <a:gd name="connsiteY11584" fmla="*/ 897162 h 3134257"/>
                <a:gd name="connsiteX11585" fmla="*/ 4073704 w 12191948"/>
                <a:gd name="connsiteY11585" fmla="*/ 886752 h 3134257"/>
                <a:gd name="connsiteX11586" fmla="*/ 4019038 w 12191948"/>
                <a:gd name="connsiteY11586" fmla="*/ 862291 h 3134257"/>
                <a:gd name="connsiteX11587" fmla="*/ 3934863 w 12191948"/>
                <a:gd name="connsiteY11587" fmla="*/ 837567 h 3134257"/>
                <a:gd name="connsiteX11588" fmla="*/ 3918656 w 12191948"/>
                <a:gd name="connsiteY11588" fmla="*/ 832620 h 3134257"/>
                <a:gd name="connsiteX11589" fmla="*/ 3901967 w 12191948"/>
                <a:gd name="connsiteY11589" fmla="*/ 811541 h 3134257"/>
                <a:gd name="connsiteX11590" fmla="*/ 3767723 w 12191948"/>
                <a:gd name="connsiteY11590" fmla="*/ 771724 h 3134257"/>
                <a:gd name="connsiteX11591" fmla="*/ 3735553 w 12191948"/>
                <a:gd name="connsiteY11591" fmla="*/ 768861 h 3134257"/>
                <a:gd name="connsiteX11592" fmla="*/ 3675567 w 12191948"/>
                <a:gd name="connsiteY11592" fmla="*/ 752204 h 3134257"/>
                <a:gd name="connsiteX11593" fmla="*/ 3680646 w 12191948"/>
                <a:gd name="connsiteY11593" fmla="*/ 771461 h 3134257"/>
                <a:gd name="connsiteX11594" fmla="*/ 3671455 w 12191948"/>
                <a:gd name="connsiteY11594" fmla="*/ 791240 h 3134257"/>
                <a:gd name="connsiteX11595" fmla="*/ 3680163 w 12191948"/>
                <a:gd name="connsiteY11595" fmla="*/ 804255 h 3134257"/>
                <a:gd name="connsiteX11596" fmla="*/ 3678228 w 12191948"/>
                <a:gd name="connsiteY11596" fmla="*/ 816746 h 3134257"/>
                <a:gd name="connsiteX11597" fmla="*/ 3654040 w 12191948"/>
                <a:gd name="connsiteY11597" fmla="*/ 807377 h 3134257"/>
                <a:gd name="connsiteX11598" fmla="*/ 3627917 w 12191948"/>
                <a:gd name="connsiteY11598" fmla="*/ 782912 h 3134257"/>
                <a:gd name="connsiteX11599" fmla="*/ 3579541 w 12191948"/>
                <a:gd name="connsiteY11599" fmla="*/ 771724 h 3134257"/>
                <a:gd name="connsiteX11600" fmla="*/ 3498510 w 12191948"/>
                <a:gd name="connsiteY11600" fmla="*/ 739973 h 3134257"/>
                <a:gd name="connsiteX11601" fmla="*/ 3517619 w 12191948"/>
                <a:gd name="connsiteY11601" fmla="*/ 717851 h 3134257"/>
                <a:gd name="connsiteX11602" fmla="*/ 3454248 w 12191948"/>
                <a:gd name="connsiteY11602" fmla="*/ 705100 h 3134257"/>
                <a:gd name="connsiteX11603" fmla="*/ 3485932 w 12191948"/>
                <a:gd name="connsiteY11603" fmla="*/ 689745 h 3134257"/>
                <a:gd name="connsiteX11604" fmla="*/ 3437556 w 12191948"/>
                <a:gd name="connsiteY11604" fmla="*/ 676213 h 3134257"/>
                <a:gd name="connsiteX11605" fmla="*/ 3479160 w 12191948"/>
                <a:gd name="connsiteY11605" fmla="*/ 666584 h 3134257"/>
                <a:gd name="connsiteX11606" fmla="*/ 3490529 w 12191948"/>
                <a:gd name="connsiteY11606" fmla="*/ 666584 h 3134257"/>
                <a:gd name="connsiteX11607" fmla="*/ 3512299 w 12191948"/>
                <a:gd name="connsiteY11607" fmla="*/ 675690 h 3134257"/>
                <a:gd name="connsiteX11608" fmla="*/ 3490770 w 12191948"/>
                <a:gd name="connsiteY11608" fmla="*/ 682978 h 3134257"/>
                <a:gd name="connsiteX11609" fmla="*/ 3565269 w 12191948"/>
                <a:gd name="connsiteY11609" fmla="*/ 709002 h 3134257"/>
                <a:gd name="connsiteX11610" fmla="*/ 3535035 w 12191948"/>
                <a:gd name="connsiteY11610" fmla="*/ 655133 h 3134257"/>
                <a:gd name="connsiteX11611" fmla="*/ 3490287 w 12191948"/>
                <a:gd name="connsiteY11611" fmla="*/ 665543 h 3134257"/>
                <a:gd name="connsiteX11612" fmla="*/ 3458118 w 12191948"/>
                <a:gd name="connsiteY11612" fmla="*/ 622862 h 3134257"/>
                <a:gd name="connsiteX11613" fmla="*/ 3421349 w 12191948"/>
                <a:gd name="connsiteY11613" fmla="*/ 640296 h 3134257"/>
                <a:gd name="connsiteX11614" fmla="*/ 3402001 w 12191948"/>
                <a:gd name="connsiteY11614" fmla="*/ 643160 h 3134257"/>
                <a:gd name="connsiteX11615" fmla="*/ 3389906 w 12191948"/>
                <a:gd name="connsiteY11615" fmla="*/ 634313 h 3134257"/>
                <a:gd name="connsiteX11616" fmla="*/ 3366927 w 12191948"/>
                <a:gd name="connsiteY11616" fmla="*/ 616876 h 3134257"/>
                <a:gd name="connsiteX11617" fmla="*/ 3297991 w 12191948"/>
                <a:gd name="connsiteY11617" fmla="*/ 593452 h 3134257"/>
                <a:gd name="connsiteX11618" fmla="*/ 3278641 w 12191948"/>
                <a:gd name="connsiteY11618" fmla="*/ 576796 h 3134257"/>
                <a:gd name="connsiteX11619" fmla="*/ 3273318 w 12191948"/>
                <a:gd name="connsiteY11619" fmla="*/ 567689 h 3134257"/>
                <a:gd name="connsiteX11620" fmla="*/ 3203657 w 12191948"/>
                <a:gd name="connsiteY11620" fmla="*/ 530214 h 3134257"/>
                <a:gd name="connsiteX11621" fmla="*/ 3159636 w 12191948"/>
                <a:gd name="connsiteY11621" fmla="*/ 484148 h 3134257"/>
                <a:gd name="connsiteX11622" fmla="*/ 3183824 w 12191948"/>
                <a:gd name="connsiteY11622" fmla="*/ 475560 h 3134257"/>
                <a:gd name="connsiteX11623" fmla="*/ 1402855 w 12191948"/>
                <a:gd name="connsiteY11623" fmla="*/ 474520 h 3134257"/>
                <a:gd name="connsiteX11624" fmla="*/ 1412530 w 12191948"/>
                <a:gd name="connsiteY11624" fmla="*/ 475300 h 3134257"/>
                <a:gd name="connsiteX11625" fmla="*/ 1408901 w 12191948"/>
                <a:gd name="connsiteY11625" fmla="*/ 479205 h 3134257"/>
                <a:gd name="connsiteX11626" fmla="*/ 1402855 w 12191948"/>
                <a:gd name="connsiteY11626" fmla="*/ 479205 h 3134257"/>
                <a:gd name="connsiteX11627" fmla="*/ 1402855 w 12191948"/>
                <a:gd name="connsiteY11627" fmla="*/ 474520 h 3134257"/>
                <a:gd name="connsiteX11628" fmla="*/ 758726 w 12191948"/>
                <a:gd name="connsiteY11628" fmla="*/ 474259 h 3134257"/>
                <a:gd name="connsiteX11629" fmla="*/ 760905 w 12191948"/>
                <a:gd name="connsiteY11629" fmla="*/ 478683 h 3134257"/>
                <a:gd name="connsiteX11630" fmla="*/ 757758 w 12191948"/>
                <a:gd name="connsiteY11630" fmla="*/ 480505 h 3134257"/>
                <a:gd name="connsiteX11631" fmla="*/ 751953 w 12191948"/>
                <a:gd name="connsiteY11631" fmla="*/ 475560 h 3134257"/>
                <a:gd name="connsiteX11632" fmla="*/ 758002 w 12191948"/>
                <a:gd name="connsiteY11632" fmla="*/ 475560 h 3134257"/>
                <a:gd name="connsiteX11633" fmla="*/ 4199085 w 12191948"/>
                <a:gd name="connsiteY11633" fmla="*/ 472571 h 3134257"/>
                <a:gd name="connsiteX11634" fmla="*/ 4231410 w 12191948"/>
                <a:gd name="connsiteY11634" fmla="*/ 486751 h 3134257"/>
                <a:gd name="connsiteX11635" fmla="*/ 4260677 w 12191948"/>
                <a:gd name="connsiteY11635" fmla="*/ 504968 h 3134257"/>
                <a:gd name="connsiteX11636" fmla="*/ 4290429 w 12191948"/>
                <a:gd name="connsiteY11636" fmla="*/ 529173 h 3134257"/>
                <a:gd name="connsiteX11637" fmla="*/ 4333000 w 12191948"/>
                <a:gd name="connsiteY11637" fmla="*/ 519022 h 3134257"/>
                <a:gd name="connsiteX11638" fmla="*/ 4283171 w 12191948"/>
                <a:gd name="connsiteY11638" fmla="*/ 496902 h 3134257"/>
                <a:gd name="connsiteX11639" fmla="*/ 4303490 w 12191948"/>
                <a:gd name="connsiteY11639" fmla="*/ 488052 h 3134257"/>
                <a:gd name="connsiteX11640" fmla="*/ 4310506 w 12191948"/>
                <a:gd name="connsiteY11640" fmla="*/ 495599 h 3134257"/>
                <a:gd name="connsiteX11641" fmla="*/ 4339773 w 12191948"/>
                <a:gd name="connsiteY11641" fmla="*/ 502626 h 3134257"/>
                <a:gd name="connsiteX11642" fmla="*/ 4351139 w 12191948"/>
                <a:gd name="connsiteY11642" fmla="*/ 497161 h 3134257"/>
                <a:gd name="connsiteX11643" fmla="*/ 4387182 w 12191948"/>
                <a:gd name="connsiteY11643" fmla="*/ 516940 h 3134257"/>
                <a:gd name="connsiteX11644" fmla="*/ 4372184 w 12191948"/>
                <a:gd name="connsiteY11644" fmla="*/ 529691 h 3134257"/>
                <a:gd name="connsiteX11645" fmla="*/ 4408467 w 12191948"/>
                <a:gd name="connsiteY11645" fmla="*/ 542965 h 3134257"/>
                <a:gd name="connsiteX11646" fmla="*/ 4445959 w 12191948"/>
                <a:gd name="connsiteY11646" fmla="*/ 553894 h 3134257"/>
                <a:gd name="connsiteX11647" fmla="*/ 4431929 w 12191948"/>
                <a:gd name="connsiteY11647" fmla="*/ 544006 h 3134257"/>
                <a:gd name="connsiteX11648" fmla="*/ 4440154 w 12191948"/>
                <a:gd name="connsiteY11648" fmla="*/ 538542 h 3134257"/>
                <a:gd name="connsiteX11649" fmla="*/ 4452247 w 12191948"/>
                <a:gd name="connsiteY11649" fmla="*/ 546348 h 3134257"/>
                <a:gd name="connsiteX11650" fmla="*/ 4447409 w 12191948"/>
                <a:gd name="connsiteY11650" fmla="*/ 554156 h 3134257"/>
                <a:gd name="connsiteX11651" fmla="*/ 4640914 w 12191948"/>
                <a:gd name="connsiteY11651" fmla="*/ 586946 h 3134257"/>
                <a:gd name="connsiteX11652" fmla="*/ 4601486 w 12191948"/>
                <a:gd name="connsiteY11652" fmla="*/ 554935 h 3134257"/>
                <a:gd name="connsiteX11653" fmla="*/ 4676712 w 12191948"/>
                <a:gd name="connsiteY11653" fmla="*/ 545566 h 3134257"/>
                <a:gd name="connsiteX11654" fmla="*/ 4725089 w 12191948"/>
                <a:gd name="connsiteY11654" fmla="*/ 573154 h 3134257"/>
                <a:gd name="connsiteX11655" fmla="*/ 4819179 w 12191948"/>
                <a:gd name="connsiteY11655" fmla="*/ 579140 h 3134257"/>
                <a:gd name="connsiteX11656" fmla="*/ 4802975 w 12191948"/>
                <a:gd name="connsiteY11656" fmla="*/ 569771 h 3134257"/>
                <a:gd name="connsiteX11657" fmla="*/ 4784348 w 12191948"/>
                <a:gd name="connsiteY11657" fmla="*/ 543746 h 3134257"/>
                <a:gd name="connsiteX11658" fmla="*/ 4836353 w 12191948"/>
                <a:gd name="connsiteY11658" fmla="*/ 547910 h 3134257"/>
                <a:gd name="connsiteX11659" fmla="*/ 4846514 w 12191948"/>
                <a:gd name="connsiteY11659" fmla="*/ 551552 h 3134257"/>
                <a:gd name="connsiteX11660" fmla="*/ 4884971 w 12191948"/>
                <a:gd name="connsiteY11660" fmla="*/ 585386 h 3134257"/>
                <a:gd name="connsiteX11661" fmla="*/ 4909159 w 12191948"/>
                <a:gd name="connsiteY11661" fmla="*/ 605944 h 3134257"/>
                <a:gd name="connsiteX11662" fmla="*/ 4947377 w 12191948"/>
                <a:gd name="connsiteY11662" fmla="*/ 616094 h 3134257"/>
                <a:gd name="connsiteX11663" fmla="*/ 4964793 w 12191948"/>
                <a:gd name="connsiteY11663" fmla="*/ 637955 h 3134257"/>
                <a:gd name="connsiteX11664" fmla="*/ 4986561 w 12191948"/>
                <a:gd name="connsiteY11664" fmla="*/ 642900 h 3134257"/>
                <a:gd name="connsiteX11665" fmla="*/ 5001559 w 12191948"/>
                <a:gd name="connsiteY11665" fmla="*/ 648105 h 3134257"/>
                <a:gd name="connsiteX11666" fmla="*/ 4987046 w 12191948"/>
                <a:gd name="connsiteY11666" fmla="*/ 648105 h 3134257"/>
                <a:gd name="connsiteX11667" fmla="*/ 4965275 w 12191948"/>
                <a:gd name="connsiteY11667" fmla="*/ 644201 h 3134257"/>
                <a:gd name="connsiteX11668" fmla="*/ 4929962 w 12191948"/>
                <a:gd name="connsiteY11668" fmla="*/ 654351 h 3134257"/>
                <a:gd name="connsiteX11669" fmla="*/ 4890293 w 12191948"/>
                <a:gd name="connsiteY11669" fmla="*/ 654351 h 3134257"/>
                <a:gd name="connsiteX11670" fmla="*/ 4834177 w 12191948"/>
                <a:gd name="connsiteY11670" fmla="*/ 644723 h 3134257"/>
                <a:gd name="connsiteX11671" fmla="*/ 4787736 w 12191948"/>
                <a:gd name="connsiteY11671" fmla="*/ 622862 h 3134257"/>
                <a:gd name="connsiteX11672" fmla="*/ 4690984 w 12191948"/>
                <a:gd name="connsiteY11672" fmla="*/ 612452 h 3134257"/>
                <a:gd name="connsiteX11673" fmla="*/ 4521667 w 12191948"/>
                <a:gd name="connsiteY11673" fmla="*/ 584346 h 3134257"/>
                <a:gd name="connsiteX11674" fmla="*/ 4399033 w 12191948"/>
                <a:gd name="connsiteY11674" fmla="*/ 565866 h 3134257"/>
                <a:gd name="connsiteX11675" fmla="*/ 4366378 w 12191948"/>
                <a:gd name="connsiteY11675" fmla="*/ 570812 h 3134257"/>
                <a:gd name="connsiteX11676" fmla="*/ 4333241 w 12191948"/>
                <a:gd name="connsiteY11676" fmla="*/ 574976 h 3134257"/>
                <a:gd name="connsiteX11677" fmla="*/ 4338320 w 12191948"/>
                <a:gd name="connsiteY11677" fmla="*/ 597356 h 3134257"/>
                <a:gd name="connsiteX11678" fmla="*/ 4322840 w 12191948"/>
                <a:gd name="connsiteY11678" fmla="*/ 573154 h 3134257"/>
                <a:gd name="connsiteX11679" fmla="*/ 4274464 w 12191948"/>
                <a:gd name="connsiteY11679" fmla="*/ 568991 h 3134257"/>
                <a:gd name="connsiteX11680" fmla="*/ 4233101 w 12191948"/>
                <a:gd name="connsiteY11680" fmla="*/ 547389 h 3134257"/>
                <a:gd name="connsiteX11681" fmla="*/ 4210125 w 12191948"/>
                <a:gd name="connsiteY11681" fmla="*/ 523446 h 3134257"/>
                <a:gd name="connsiteX11682" fmla="*/ 4185937 w 12191948"/>
                <a:gd name="connsiteY11682" fmla="*/ 493257 h 3134257"/>
                <a:gd name="connsiteX11683" fmla="*/ 4166101 w 12191948"/>
                <a:gd name="connsiteY11683" fmla="*/ 485451 h 3134257"/>
                <a:gd name="connsiteX11684" fmla="*/ 4164651 w 12191948"/>
                <a:gd name="connsiteY11684" fmla="*/ 473738 h 3134257"/>
                <a:gd name="connsiteX11685" fmla="*/ 4164166 w 12191948"/>
                <a:gd name="connsiteY11685" fmla="*/ 472697 h 3134257"/>
                <a:gd name="connsiteX11686" fmla="*/ 4199085 w 12191948"/>
                <a:gd name="connsiteY11686" fmla="*/ 472571 h 3134257"/>
                <a:gd name="connsiteX11687" fmla="*/ 2584686 w 12191948"/>
                <a:gd name="connsiteY11687" fmla="*/ 470877 h 3134257"/>
                <a:gd name="connsiteX11688" fmla="*/ 2670795 w 12191948"/>
                <a:gd name="connsiteY11688" fmla="*/ 493257 h 3134257"/>
                <a:gd name="connsiteX11689" fmla="*/ 2681679 w 12191948"/>
                <a:gd name="connsiteY11689" fmla="*/ 504708 h 3134257"/>
                <a:gd name="connsiteX11690" fmla="*/ 2575252 w 12191948"/>
                <a:gd name="connsiteY11690" fmla="*/ 495861 h 3134257"/>
                <a:gd name="connsiteX11691" fmla="*/ 2577672 w 12191948"/>
                <a:gd name="connsiteY11691" fmla="*/ 473738 h 3134257"/>
                <a:gd name="connsiteX11692" fmla="*/ 2585409 w 12191948"/>
                <a:gd name="connsiteY11692" fmla="*/ 471136 h 3134257"/>
                <a:gd name="connsiteX11693" fmla="*/ 1188309 w 12191948"/>
                <a:gd name="connsiteY11693" fmla="*/ 470095 h 3134257"/>
                <a:gd name="connsiteX11694" fmla="*/ 1188550 w 12191948"/>
                <a:gd name="connsiteY11694" fmla="*/ 474779 h 3134257"/>
                <a:gd name="connsiteX11695" fmla="*/ 1178631 w 12191948"/>
                <a:gd name="connsiteY11695" fmla="*/ 474779 h 3134257"/>
                <a:gd name="connsiteX11696" fmla="*/ 1176213 w 12191948"/>
                <a:gd name="connsiteY11696" fmla="*/ 470095 h 3134257"/>
                <a:gd name="connsiteX11697" fmla="*/ 1188065 w 12191948"/>
                <a:gd name="connsiteY11697" fmla="*/ 470095 h 3134257"/>
                <a:gd name="connsiteX11698" fmla="*/ 788237 w 12191948"/>
                <a:gd name="connsiteY11698" fmla="*/ 467232 h 3134257"/>
                <a:gd name="connsiteX11699" fmla="*/ 799280 w 12191948"/>
                <a:gd name="connsiteY11699" fmla="*/ 469299 h 3134257"/>
                <a:gd name="connsiteX11700" fmla="*/ 798879 w 12191948"/>
                <a:gd name="connsiteY11700" fmla="*/ 467754 h 3134257"/>
                <a:gd name="connsiteX11701" fmla="*/ 799362 w 12191948"/>
                <a:gd name="connsiteY11701" fmla="*/ 469314 h 3134257"/>
                <a:gd name="connsiteX11702" fmla="*/ 799280 w 12191948"/>
                <a:gd name="connsiteY11702" fmla="*/ 469299 h 3134257"/>
                <a:gd name="connsiteX11703" fmla="*/ 801782 w 12191948"/>
                <a:gd name="connsiteY11703" fmla="*/ 478942 h 3134257"/>
                <a:gd name="connsiteX11704" fmla="*/ 787028 w 12191948"/>
                <a:gd name="connsiteY11704" fmla="*/ 475041 h 3134257"/>
                <a:gd name="connsiteX11705" fmla="*/ 788237 w 12191948"/>
                <a:gd name="connsiteY11705" fmla="*/ 467232 h 3134257"/>
                <a:gd name="connsiteX11706" fmla="*/ 1548952 w 12191948"/>
                <a:gd name="connsiteY11706" fmla="*/ 464163 h 3134257"/>
                <a:gd name="connsiteX11707" fmla="*/ 1547362 w 12191948"/>
                <a:gd name="connsiteY11707" fmla="*/ 467538 h 3134257"/>
                <a:gd name="connsiteX11708" fmla="*/ 1555482 w 12191948"/>
                <a:gd name="connsiteY11708" fmla="*/ 467232 h 3134257"/>
                <a:gd name="connsiteX11709" fmla="*/ 4108292 w 12191948"/>
                <a:gd name="connsiteY11709" fmla="*/ 463789 h 3134257"/>
                <a:gd name="connsiteX11710" fmla="*/ 4126433 w 12191948"/>
                <a:gd name="connsiteY11710" fmla="*/ 465932 h 3134257"/>
                <a:gd name="connsiteX11711" fmla="*/ 4125950 w 12191948"/>
                <a:gd name="connsiteY11711" fmla="*/ 464891 h 3134257"/>
                <a:gd name="connsiteX11712" fmla="*/ 4137317 w 12191948"/>
                <a:gd name="connsiteY11712" fmla="*/ 486751 h 3134257"/>
                <a:gd name="connsiteX11713" fmla="*/ 4133690 w 12191948"/>
                <a:gd name="connsiteY11713" fmla="*/ 490393 h 3134257"/>
                <a:gd name="connsiteX11714" fmla="*/ 4094022 w 12191948"/>
                <a:gd name="connsiteY11714" fmla="*/ 493779 h 3134257"/>
                <a:gd name="connsiteX11715" fmla="*/ 4061852 w 12191948"/>
                <a:gd name="connsiteY11715" fmla="*/ 481806 h 3134257"/>
                <a:gd name="connsiteX11716" fmla="*/ 4057739 w 12191948"/>
                <a:gd name="connsiteY11716" fmla="*/ 472959 h 3134257"/>
                <a:gd name="connsiteX11717" fmla="*/ 4081927 w 12191948"/>
                <a:gd name="connsiteY11717" fmla="*/ 472959 h 3134257"/>
                <a:gd name="connsiteX11718" fmla="*/ 4103938 w 12191948"/>
                <a:gd name="connsiteY11718" fmla="*/ 478683 h 3134257"/>
                <a:gd name="connsiteX11719" fmla="*/ 4108292 w 12191948"/>
                <a:gd name="connsiteY11719" fmla="*/ 463789 h 3134257"/>
                <a:gd name="connsiteX11720" fmla="*/ 509349 w 12191948"/>
                <a:gd name="connsiteY11720" fmla="*/ 462808 h 3134257"/>
                <a:gd name="connsiteX11721" fmla="*/ 601264 w 12191948"/>
                <a:gd name="connsiteY11721" fmla="*/ 466973 h 3134257"/>
                <a:gd name="connsiteX11722" fmla="*/ 603681 w 12191948"/>
                <a:gd name="connsiteY11722" fmla="*/ 480505 h 3134257"/>
                <a:gd name="connsiteX11723" fmla="*/ 509349 w 12191948"/>
                <a:gd name="connsiteY11723" fmla="*/ 462808 h 3134257"/>
                <a:gd name="connsiteX11724" fmla="*/ 743246 w 12191948"/>
                <a:gd name="connsiteY11724" fmla="*/ 461767 h 3134257"/>
                <a:gd name="connsiteX11725" fmla="*/ 743489 w 12191948"/>
                <a:gd name="connsiteY11725" fmla="*/ 466714 h 3134257"/>
                <a:gd name="connsiteX11726" fmla="*/ 731635 w 12191948"/>
                <a:gd name="connsiteY11726" fmla="*/ 466714 h 3134257"/>
                <a:gd name="connsiteX11727" fmla="*/ 730185 w 12191948"/>
                <a:gd name="connsiteY11727" fmla="*/ 461767 h 3134257"/>
                <a:gd name="connsiteX11728" fmla="*/ 742522 w 12191948"/>
                <a:gd name="connsiteY11728" fmla="*/ 461767 h 3134257"/>
                <a:gd name="connsiteX11729" fmla="*/ 862251 w 12191948"/>
                <a:gd name="connsiteY11729" fmla="*/ 461767 h 3134257"/>
                <a:gd name="connsiteX11730" fmla="*/ 901196 w 12191948"/>
                <a:gd name="connsiteY11730" fmla="*/ 482066 h 3134257"/>
                <a:gd name="connsiteX11731" fmla="*/ 877008 w 12191948"/>
                <a:gd name="connsiteY11731" fmla="*/ 493779 h 3134257"/>
                <a:gd name="connsiteX11732" fmla="*/ 854511 w 12191948"/>
                <a:gd name="connsiteY11732" fmla="*/ 505748 h 3134257"/>
                <a:gd name="connsiteX11733" fmla="*/ 817262 w 12191948"/>
                <a:gd name="connsiteY11733" fmla="*/ 499762 h 3134257"/>
                <a:gd name="connsiteX11734" fmla="*/ 841450 w 12191948"/>
                <a:gd name="connsiteY11734" fmla="*/ 482587 h 3134257"/>
                <a:gd name="connsiteX11735" fmla="*/ 862251 w 12191948"/>
                <a:gd name="connsiteY11735" fmla="*/ 461767 h 3134257"/>
                <a:gd name="connsiteX11736" fmla="*/ 1333437 w 12191948"/>
                <a:gd name="connsiteY11736" fmla="*/ 461767 h 3134257"/>
                <a:gd name="connsiteX11737" fmla="*/ 1359558 w 12191948"/>
                <a:gd name="connsiteY11737" fmla="*/ 470095 h 3134257"/>
                <a:gd name="connsiteX11738" fmla="*/ 1357625 w 12191948"/>
                <a:gd name="connsiteY11738" fmla="*/ 482847 h 3134257"/>
                <a:gd name="connsiteX11739" fmla="*/ 1326180 w 12191948"/>
                <a:gd name="connsiteY11739" fmla="*/ 482847 h 3134257"/>
                <a:gd name="connsiteX11740" fmla="*/ 1333437 w 12191948"/>
                <a:gd name="connsiteY11740" fmla="*/ 461767 h 3134257"/>
                <a:gd name="connsiteX11741" fmla="*/ 1880329 w 12191948"/>
                <a:gd name="connsiteY11741" fmla="*/ 460205 h 3134257"/>
                <a:gd name="connsiteX11742" fmla="*/ 1902341 w 12191948"/>
                <a:gd name="connsiteY11742" fmla="*/ 497943 h 3134257"/>
                <a:gd name="connsiteX11743" fmla="*/ 1902823 w 12191948"/>
                <a:gd name="connsiteY11743" fmla="*/ 497943 h 3134257"/>
                <a:gd name="connsiteX11744" fmla="*/ 1925076 w 12191948"/>
                <a:gd name="connsiteY11744" fmla="*/ 512254 h 3134257"/>
                <a:gd name="connsiteX11745" fmla="*/ 1957731 w 12191948"/>
                <a:gd name="connsiteY11745" fmla="*/ 506271 h 3134257"/>
                <a:gd name="connsiteX11746" fmla="*/ 1968374 w 12191948"/>
                <a:gd name="connsiteY11746" fmla="*/ 528132 h 3134257"/>
                <a:gd name="connsiteX11747" fmla="*/ 1952893 w 12191948"/>
                <a:gd name="connsiteY11747" fmla="*/ 552854 h 3134257"/>
                <a:gd name="connsiteX11748" fmla="*/ 1928705 w 12191948"/>
                <a:gd name="connsiteY11748" fmla="*/ 558320 h 3134257"/>
                <a:gd name="connsiteX11749" fmla="*/ 1925318 w 12191948"/>
                <a:gd name="connsiteY11749" fmla="*/ 522405 h 3134257"/>
                <a:gd name="connsiteX11750" fmla="*/ 1913225 w 12191948"/>
                <a:gd name="connsiteY11750" fmla="*/ 522405 h 3134257"/>
                <a:gd name="connsiteX11751" fmla="*/ 1782850 w 12191948"/>
                <a:gd name="connsiteY11751" fmla="*/ 477122 h 3134257"/>
                <a:gd name="connsiteX11752" fmla="*/ 1795187 w 12191948"/>
                <a:gd name="connsiteY11752" fmla="*/ 467491 h 3134257"/>
                <a:gd name="connsiteX11753" fmla="*/ 1795187 w 12191948"/>
                <a:gd name="connsiteY11753" fmla="*/ 466973 h 3134257"/>
                <a:gd name="connsiteX11754" fmla="*/ 1838725 w 12191948"/>
                <a:gd name="connsiteY11754" fmla="*/ 477383 h 3134257"/>
                <a:gd name="connsiteX11755" fmla="*/ 1841869 w 12191948"/>
                <a:gd name="connsiteY11755" fmla="*/ 460205 h 3134257"/>
                <a:gd name="connsiteX11756" fmla="*/ 3770384 w 12191948"/>
                <a:gd name="connsiteY11756" fmla="*/ 458644 h 3134257"/>
                <a:gd name="connsiteX11757" fmla="*/ 3776189 w 12191948"/>
                <a:gd name="connsiteY11757" fmla="*/ 460205 h 3134257"/>
                <a:gd name="connsiteX11758" fmla="*/ 3773045 w 12191948"/>
                <a:gd name="connsiteY11758" fmla="*/ 461246 h 3134257"/>
                <a:gd name="connsiteX11759" fmla="*/ 651090 w 12191948"/>
                <a:gd name="connsiteY11759" fmla="*/ 457344 h 3134257"/>
                <a:gd name="connsiteX11760" fmla="*/ 653992 w 12191948"/>
                <a:gd name="connsiteY11760" fmla="*/ 459945 h 3134257"/>
                <a:gd name="connsiteX11761" fmla="*/ 648672 w 12191948"/>
                <a:gd name="connsiteY11761" fmla="*/ 458385 h 3134257"/>
                <a:gd name="connsiteX11762" fmla="*/ 378489 w 12191948"/>
                <a:gd name="connsiteY11762" fmla="*/ 457081 h 3134257"/>
                <a:gd name="connsiteX11763" fmla="*/ 383571 w 12191948"/>
                <a:gd name="connsiteY11763" fmla="*/ 462287 h 3134257"/>
                <a:gd name="connsiteX11764" fmla="*/ 374137 w 12191948"/>
                <a:gd name="connsiteY11764" fmla="*/ 460205 h 3134257"/>
                <a:gd name="connsiteX11765" fmla="*/ 482581 w 12191948"/>
                <a:gd name="connsiteY11765" fmla="*/ 456547 h 3134257"/>
                <a:gd name="connsiteX11766" fmla="*/ 505479 w 12191948"/>
                <a:gd name="connsiteY11766" fmla="*/ 462549 h 3134257"/>
                <a:gd name="connsiteX11767" fmla="*/ 467260 w 12191948"/>
                <a:gd name="connsiteY11767" fmla="*/ 469573 h 3134257"/>
                <a:gd name="connsiteX11768" fmla="*/ 461214 w 12191948"/>
                <a:gd name="connsiteY11768" fmla="*/ 466973 h 3134257"/>
                <a:gd name="connsiteX11769" fmla="*/ 458311 w 12191948"/>
                <a:gd name="connsiteY11769" fmla="*/ 460985 h 3134257"/>
                <a:gd name="connsiteX11770" fmla="*/ 459520 w 12191948"/>
                <a:gd name="connsiteY11770" fmla="*/ 461767 h 3134257"/>
                <a:gd name="connsiteX11771" fmla="*/ 482581 w 12191948"/>
                <a:gd name="connsiteY11771" fmla="*/ 456547 h 3134257"/>
                <a:gd name="connsiteX11772" fmla="*/ 1795428 w 12191948"/>
                <a:gd name="connsiteY11772" fmla="*/ 455781 h 3134257"/>
                <a:gd name="connsiteX11773" fmla="*/ 1805588 w 12191948"/>
                <a:gd name="connsiteY11773" fmla="*/ 458904 h 3134257"/>
                <a:gd name="connsiteX11774" fmla="*/ 1805588 w 12191948"/>
                <a:gd name="connsiteY11774" fmla="*/ 461767 h 3134257"/>
                <a:gd name="connsiteX11775" fmla="*/ 1793976 w 12191948"/>
                <a:gd name="connsiteY11775" fmla="*/ 465932 h 3134257"/>
                <a:gd name="connsiteX11776" fmla="*/ 1783333 w 12191948"/>
                <a:gd name="connsiteY11776" fmla="*/ 459945 h 3134257"/>
                <a:gd name="connsiteX11777" fmla="*/ 1783333 w 12191948"/>
                <a:gd name="connsiteY11777" fmla="*/ 459426 h 3134257"/>
                <a:gd name="connsiteX11778" fmla="*/ 1795428 w 12191948"/>
                <a:gd name="connsiteY11778" fmla="*/ 455781 h 3134257"/>
                <a:gd name="connsiteX11779" fmla="*/ 2706835 w 12191948"/>
                <a:gd name="connsiteY11779" fmla="*/ 454740 h 3134257"/>
                <a:gd name="connsiteX11780" fmla="*/ 2706835 w 12191948"/>
                <a:gd name="connsiteY11780" fmla="*/ 455000 h 3134257"/>
                <a:gd name="connsiteX11781" fmla="*/ 2738763 w 12191948"/>
                <a:gd name="connsiteY11781" fmla="*/ 467754 h 3134257"/>
                <a:gd name="connsiteX11782" fmla="*/ 2726668 w 12191948"/>
                <a:gd name="connsiteY11782" fmla="*/ 471395 h 3134257"/>
                <a:gd name="connsiteX11783" fmla="*/ 2682647 w 12191948"/>
                <a:gd name="connsiteY11783" fmla="*/ 457863 h 3134257"/>
                <a:gd name="connsiteX11784" fmla="*/ 2706835 w 12191948"/>
                <a:gd name="connsiteY11784" fmla="*/ 454740 h 3134257"/>
                <a:gd name="connsiteX11785" fmla="*/ 3822389 w 12191948"/>
                <a:gd name="connsiteY11785" fmla="*/ 452139 h 3134257"/>
                <a:gd name="connsiteX11786" fmla="*/ 3823173 w 12191948"/>
                <a:gd name="connsiteY11786" fmla="*/ 453993 h 3134257"/>
                <a:gd name="connsiteX11787" fmla="*/ 3823598 w 12191948"/>
                <a:gd name="connsiteY11787" fmla="*/ 453959 h 3134257"/>
                <a:gd name="connsiteX11788" fmla="*/ 3823598 w 12191948"/>
                <a:gd name="connsiteY11788" fmla="*/ 455000 h 3134257"/>
                <a:gd name="connsiteX11789" fmla="*/ 3823173 w 12191948"/>
                <a:gd name="connsiteY11789" fmla="*/ 453993 h 3134257"/>
                <a:gd name="connsiteX11790" fmla="*/ 3810779 w 12191948"/>
                <a:gd name="connsiteY11790" fmla="*/ 455000 h 3134257"/>
                <a:gd name="connsiteX11791" fmla="*/ 3810779 w 12191948"/>
                <a:gd name="connsiteY11791" fmla="*/ 452139 h 3134257"/>
                <a:gd name="connsiteX11792" fmla="*/ 3822389 w 12191948"/>
                <a:gd name="connsiteY11792" fmla="*/ 452139 h 3134257"/>
                <a:gd name="connsiteX11793" fmla="*/ 1763741 w 12191948"/>
                <a:gd name="connsiteY11793" fmla="*/ 449535 h 3134257"/>
                <a:gd name="connsiteX11794" fmla="*/ 1780674 w 12191948"/>
                <a:gd name="connsiteY11794" fmla="*/ 457604 h 3134257"/>
                <a:gd name="connsiteX11795" fmla="*/ 1767370 w 12191948"/>
                <a:gd name="connsiteY11795" fmla="*/ 460985 h 3134257"/>
                <a:gd name="connsiteX11796" fmla="*/ 1748987 w 12191948"/>
                <a:gd name="connsiteY11796" fmla="*/ 455263 h 3134257"/>
                <a:gd name="connsiteX11797" fmla="*/ 1748746 w 12191948"/>
                <a:gd name="connsiteY11797" fmla="*/ 456563 h 3134257"/>
                <a:gd name="connsiteX11798" fmla="*/ 1745843 w 12191948"/>
                <a:gd name="connsiteY11798" fmla="*/ 449535 h 3134257"/>
                <a:gd name="connsiteX11799" fmla="*/ 1763741 w 12191948"/>
                <a:gd name="connsiteY11799" fmla="*/ 449535 h 3134257"/>
                <a:gd name="connsiteX11800" fmla="*/ 3551997 w 12191948"/>
                <a:gd name="connsiteY11800" fmla="*/ 447518 h 3134257"/>
                <a:gd name="connsiteX11801" fmla="*/ 3577847 w 12191948"/>
                <a:gd name="connsiteY11801" fmla="*/ 450836 h 3134257"/>
                <a:gd name="connsiteX11802" fmla="*/ 3618724 w 12191948"/>
                <a:gd name="connsiteY11802" fmla="*/ 448754 h 3134257"/>
                <a:gd name="connsiteX11803" fmla="*/ 3619694 w 12191948"/>
                <a:gd name="connsiteY11803" fmla="*/ 447975 h 3134257"/>
                <a:gd name="connsiteX11804" fmla="*/ 3633239 w 12191948"/>
                <a:gd name="connsiteY11804" fmla="*/ 481287 h 3134257"/>
                <a:gd name="connsiteX11805" fmla="*/ 3685727 w 12191948"/>
                <a:gd name="connsiteY11805" fmla="*/ 490134 h 3134257"/>
                <a:gd name="connsiteX11806" fmla="*/ 3713059 w 12191948"/>
                <a:gd name="connsiteY11806" fmla="*/ 505748 h 3134257"/>
                <a:gd name="connsiteX11807" fmla="*/ 3705804 w 12191948"/>
                <a:gd name="connsiteY11807" fmla="*/ 515377 h 3134257"/>
                <a:gd name="connsiteX11808" fmla="*/ 3646058 w 12191948"/>
                <a:gd name="connsiteY11808" fmla="*/ 527350 h 3134257"/>
                <a:gd name="connsiteX11809" fmla="*/ 3617033 w 12191948"/>
                <a:gd name="connsiteY11809" fmla="*/ 525787 h 3134257"/>
                <a:gd name="connsiteX11810" fmla="*/ 3620177 w 12191948"/>
                <a:gd name="connsiteY11810" fmla="*/ 514599 h 3134257"/>
                <a:gd name="connsiteX11811" fmla="*/ 3623805 w 12191948"/>
                <a:gd name="connsiteY11811" fmla="*/ 509131 h 3134257"/>
                <a:gd name="connsiteX11812" fmla="*/ 3625014 w 12191948"/>
                <a:gd name="connsiteY11812" fmla="*/ 509131 h 3134257"/>
                <a:gd name="connsiteX11813" fmla="*/ 3595747 w 12191948"/>
                <a:gd name="connsiteY11813" fmla="*/ 483107 h 3134257"/>
                <a:gd name="connsiteX11814" fmla="*/ 3585105 w 12191948"/>
                <a:gd name="connsiteY11814" fmla="*/ 466973 h 3134257"/>
                <a:gd name="connsiteX11815" fmla="*/ 3532858 w 12191948"/>
                <a:gd name="connsiteY11815" fmla="*/ 450836 h 3134257"/>
                <a:gd name="connsiteX11816" fmla="*/ 3551997 w 12191948"/>
                <a:gd name="connsiteY11816" fmla="*/ 447518 h 3134257"/>
                <a:gd name="connsiteX11817" fmla="*/ 2462055 w 12191948"/>
                <a:gd name="connsiteY11817" fmla="*/ 445319 h 3134257"/>
                <a:gd name="connsiteX11818" fmla="*/ 2470125 w 12191948"/>
                <a:gd name="connsiteY11818" fmla="*/ 445600 h 3134257"/>
                <a:gd name="connsiteX11819" fmla="*/ 2490595 w 12191948"/>
                <a:gd name="connsiteY11819" fmla="*/ 451357 h 3134257"/>
                <a:gd name="connsiteX11820" fmla="*/ 2535342 w 12191948"/>
                <a:gd name="connsiteY11820" fmla="*/ 457604 h 3134257"/>
                <a:gd name="connsiteX11821" fmla="*/ 2535342 w 12191948"/>
                <a:gd name="connsiteY11821" fmla="*/ 458385 h 3134257"/>
                <a:gd name="connsiteX11822" fmla="*/ 2573075 w 12191948"/>
                <a:gd name="connsiteY11822" fmla="*/ 472959 h 3134257"/>
                <a:gd name="connsiteX11823" fmla="*/ 2488175 w 12191948"/>
                <a:gd name="connsiteY11823" fmla="*/ 463849 h 3134257"/>
                <a:gd name="connsiteX11824" fmla="*/ 2459634 w 12191948"/>
                <a:gd name="connsiteY11824" fmla="*/ 451357 h 3134257"/>
                <a:gd name="connsiteX11825" fmla="*/ 2462055 w 12191948"/>
                <a:gd name="connsiteY11825" fmla="*/ 445319 h 3134257"/>
                <a:gd name="connsiteX11826" fmla="*/ 3320244 w 12191948"/>
                <a:gd name="connsiteY11826" fmla="*/ 439647 h 3134257"/>
                <a:gd name="connsiteX11827" fmla="*/ 3344433 w 12191948"/>
                <a:gd name="connsiteY11827" fmla="*/ 451618 h 3134257"/>
                <a:gd name="connsiteX11828" fmla="*/ 3308634 w 12191948"/>
                <a:gd name="connsiteY11828" fmla="*/ 449795 h 3134257"/>
                <a:gd name="connsiteX11829" fmla="*/ 3320244 w 12191948"/>
                <a:gd name="connsiteY11829" fmla="*/ 439647 h 3134257"/>
                <a:gd name="connsiteX11830" fmla="*/ 1590313 w 12191948"/>
                <a:gd name="connsiteY11830" fmla="*/ 433920 h 3134257"/>
                <a:gd name="connsiteX11831" fmla="*/ 1629014 w 12191948"/>
                <a:gd name="connsiteY11831" fmla="*/ 437824 h 3134257"/>
                <a:gd name="connsiteX11832" fmla="*/ 1667715 w 12191948"/>
                <a:gd name="connsiteY11832" fmla="*/ 467491 h 3134257"/>
                <a:gd name="connsiteX11833" fmla="*/ 1736409 w 12191948"/>
                <a:gd name="connsiteY11833" fmla="*/ 476601 h 3134257"/>
                <a:gd name="connsiteX11834" fmla="*/ 1739071 w 12191948"/>
                <a:gd name="connsiteY11834" fmla="*/ 469314 h 3134257"/>
                <a:gd name="connsiteX11835" fmla="*/ 1773416 w 12191948"/>
                <a:gd name="connsiteY11835" fmla="*/ 487532 h 3134257"/>
                <a:gd name="connsiteX11836" fmla="*/ 1720203 w 12191948"/>
                <a:gd name="connsiteY11836" fmla="*/ 491697 h 3134257"/>
                <a:gd name="connsiteX11837" fmla="*/ 1759630 w 12191948"/>
                <a:gd name="connsiteY11837" fmla="*/ 508353 h 3134257"/>
                <a:gd name="connsiteX11838" fmla="*/ 1753583 w 12191948"/>
                <a:gd name="connsiteY11838" fmla="*/ 521364 h 3134257"/>
                <a:gd name="connsiteX11839" fmla="*/ 1701820 w 12191948"/>
                <a:gd name="connsiteY11839" fmla="*/ 499762 h 3134257"/>
                <a:gd name="connsiteX11840" fmla="*/ 1656346 w 12191948"/>
                <a:gd name="connsiteY11840" fmla="*/ 480505 h 3134257"/>
                <a:gd name="connsiteX11841" fmla="*/ 1657072 w 12191948"/>
                <a:gd name="connsiteY11841" fmla="*/ 480505 h 3134257"/>
                <a:gd name="connsiteX11842" fmla="*/ 1590313 w 12191948"/>
                <a:gd name="connsiteY11842" fmla="*/ 433920 h 3134257"/>
                <a:gd name="connsiteX11843" fmla="*/ 2110841 w 12191948"/>
                <a:gd name="connsiteY11843" fmla="*/ 432879 h 3134257"/>
                <a:gd name="connsiteX11844" fmla="*/ 2121242 w 12191948"/>
                <a:gd name="connsiteY11844" fmla="*/ 440688 h 3134257"/>
                <a:gd name="connsiteX11845" fmla="*/ 2109147 w 12191948"/>
                <a:gd name="connsiteY11845" fmla="*/ 438344 h 3134257"/>
                <a:gd name="connsiteX11846" fmla="*/ 2110358 w 12191948"/>
                <a:gd name="connsiteY11846" fmla="*/ 437303 h 3134257"/>
                <a:gd name="connsiteX11847" fmla="*/ 2099715 w 12191948"/>
                <a:gd name="connsiteY11847" fmla="*/ 432879 h 3134257"/>
                <a:gd name="connsiteX11848" fmla="*/ 2110841 w 12191948"/>
                <a:gd name="connsiteY11848" fmla="*/ 432879 h 3134257"/>
                <a:gd name="connsiteX11849" fmla="*/ 1822034 w 12191948"/>
                <a:gd name="connsiteY11849" fmla="*/ 432361 h 3134257"/>
                <a:gd name="connsiteX11850" fmla="*/ 1839449 w 12191948"/>
                <a:gd name="connsiteY11850" fmla="*/ 434702 h 3134257"/>
                <a:gd name="connsiteX11851" fmla="*/ 1839449 w 12191948"/>
                <a:gd name="connsiteY11851" fmla="*/ 439906 h 3134257"/>
                <a:gd name="connsiteX11852" fmla="*/ 1826389 w 12191948"/>
                <a:gd name="connsiteY11852" fmla="*/ 438085 h 3134257"/>
                <a:gd name="connsiteX11853" fmla="*/ 1827356 w 12191948"/>
                <a:gd name="connsiteY11853" fmla="*/ 435743 h 3134257"/>
                <a:gd name="connsiteX11854" fmla="*/ 1822034 w 12191948"/>
                <a:gd name="connsiteY11854" fmla="*/ 432361 h 3134257"/>
                <a:gd name="connsiteX11855" fmla="*/ 1511218 w 12191948"/>
                <a:gd name="connsiteY11855" fmla="*/ 432098 h 3134257"/>
                <a:gd name="connsiteX11856" fmla="*/ 1520893 w 12191948"/>
                <a:gd name="connsiteY11856" fmla="*/ 434702 h 3134257"/>
                <a:gd name="connsiteX11857" fmla="*/ 1515573 w 12191948"/>
                <a:gd name="connsiteY11857" fmla="*/ 434702 h 3134257"/>
                <a:gd name="connsiteX11858" fmla="*/ 1503477 w 12191948"/>
                <a:gd name="connsiteY11858" fmla="*/ 433920 h 3134257"/>
                <a:gd name="connsiteX11859" fmla="*/ 1511218 w 12191948"/>
                <a:gd name="connsiteY11859" fmla="*/ 432098 h 3134257"/>
                <a:gd name="connsiteX11860" fmla="*/ 2576946 w 12191948"/>
                <a:gd name="connsiteY11860" fmla="*/ 432098 h 3134257"/>
                <a:gd name="connsiteX11861" fmla="*/ 2587588 w 12191948"/>
                <a:gd name="connsiteY11861" fmla="*/ 444853 h 3134257"/>
                <a:gd name="connsiteX11862" fmla="*/ 2565091 w 12191948"/>
                <a:gd name="connsiteY11862" fmla="*/ 440688 h 3134257"/>
                <a:gd name="connsiteX11863" fmla="*/ 2565091 w 12191948"/>
                <a:gd name="connsiteY11863" fmla="*/ 441467 h 3134257"/>
                <a:gd name="connsiteX11864" fmla="*/ 2552757 w 12191948"/>
                <a:gd name="connsiteY11864" fmla="*/ 432098 h 3134257"/>
                <a:gd name="connsiteX11865" fmla="*/ 2576946 w 12191948"/>
                <a:gd name="connsiteY11865" fmla="*/ 432098 h 3134257"/>
                <a:gd name="connsiteX11866" fmla="*/ 673101 w 12191948"/>
                <a:gd name="connsiteY11866" fmla="*/ 431057 h 3134257"/>
                <a:gd name="connsiteX11867" fmla="*/ 670681 w 12191948"/>
                <a:gd name="connsiteY11867" fmla="*/ 447194 h 3134257"/>
                <a:gd name="connsiteX11868" fmla="*/ 646493 w 12191948"/>
                <a:gd name="connsiteY11868" fmla="*/ 441989 h 3134257"/>
                <a:gd name="connsiteX11869" fmla="*/ 643349 w 12191948"/>
                <a:gd name="connsiteY11869" fmla="*/ 431057 h 3134257"/>
                <a:gd name="connsiteX11870" fmla="*/ 671166 w 12191948"/>
                <a:gd name="connsiteY11870" fmla="*/ 431057 h 3134257"/>
                <a:gd name="connsiteX11871" fmla="*/ 3401758 w 12191948"/>
                <a:gd name="connsiteY11871" fmla="*/ 429237 h 3134257"/>
                <a:gd name="connsiteX11872" fmla="*/ 3464164 w 12191948"/>
                <a:gd name="connsiteY11872" fmla="*/ 441989 h 3134257"/>
                <a:gd name="connsiteX11873" fmla="*/ 3464164 w 12191948"/>
                <a:gd name="connsiteY11873" fmla="*/ 451877 h 3134257"/>
                <a:gd name="connsiteX11874" fmla="*/ 3465614 w 12191948"/>
                <a:gd name="connsiteY11874" fmla="*/ 465671 h 3134257"/>
                <a:gd name="connsiteX11875" fmla="*/ 3407804 w 12191948"/>
                <a:gd name="connsiteY11875" fmla="*/ 455263 h 3134257"/>
                <a:gd name="connsiteX11876" fmla="*/ 3401758 w 12191948"/>
                <a:gd name="connsiteY11876" fmla="*/ 429237 h 3134257"/>
                <a:gd name="connsiteX11877" fmla="*/ 1732539 w 12191948"/>
                <a:gd name="connsiteY11877" fmla="*/ 423251 h 3134257"/>
                <a:gd name="connsiteX11878" fmla="*/ 1750440 w 12191948"/>
                <a:gd name="connsiteY11878" fmla="*/ 427155 h 3134257"/>
                <a:gd name="connsiteX11879" fmla="*/ 1761565 w 12191948"/>
                <a:gd name="connsiteY11879" fmla="*/ 440167 h 3134257"/>
                <a:gd name="connsiteX11880" fmla="*/ 1761324 w 12191948"/>
                <a:gd name="connsiteY11880" fmla="*/ 441467 h 3134257"/>
                <a:gd name="connsiteX11881" fmla="*/ 1729637 w 12191948"/>
                <a:gd name="connsiteY11881" fmla="*/ 427934 h 3134257"/>
                <a:gd name="connsiteX11882" fmla="*/ 1732539 w 12191948"/>
                <a:gd name="connsiteY11882" fmla="*/ 423251 h 3134257"/>
                <a:gd name="connsiteX11883" fmla="*/ 493142 w 12191948"/>
                <a:gd name="connsiteY11883" fmla="*/ 422992 h 3134257"/>
                <a:gd name="connsiteX11884" fmla="*/ 496045 w 12191948"/>
                <a:gd name="connsiteY11884" fmla="*/ 425852 h 3134257"/>
                <a:gd name="connsiteX11885" fmla="*/ 483708 w 12191948"/>
                <a:gd name="connsiteY11885" fmla="*/ 432361 h 3134257"/>
                <a:gd name="connsiteX11886" fmla="*/ 471372 w 12191948"/>
                <a:gd name="connsiteY11886" fmla="*/ 428716 h 3134257"/>
                <a:gd name="connsiteX11887" fmla="*/ 479838 w 12191948"/>
                <a:gd name="connsiteY11887" fmla="*/ 422992 h 3134257"/>
                <a:gd name="connsiteX11888" fmla="*/ 491933 w 12191948"/>
                <a:gd name="connsiteY11888" fmla="*/ 422992 h 3134257"/>
                <a:gd name="connsiteX11889" fmla="*/ 1622968 w 12191948"/>
                <a:gd name="connsiteY11889" fmla="*/ 418306 h 3134257"/>
                <a:gd name="connsiteX11890" fmla="*/ 1689486 w 12191948"/>
                <a:gd name="connsiteY11890" fmla="*/ 424033 h 3134257"/>
                <a:gd name="connsiteX11891" fmla="*/ 1739312 w 12191948"/>
                <a:gd name="connsiteY11891" fmla="*/ 468795 h 3134257"/>
                <a:gd name="connsiteX11892" fmla="*/ 1663119 w 12191948"/>
                <a:gd name="connsiteY11892" fmla="*/ 454740 h 3134257"/>
                <a:gd name="connsiteX11893" fmla="*/ 1631676 w 12191948"/>
                <a:gd name="connsiteY11893" fmla="*/ 438344 h 3134257"/>
                <a:gd name="connsiteX11894" fmla="*/ 1647156 w 12191948"/>
                <a:gd name="connsiteY11894" fmla="*/ 434702 h 3134257"/>
                <a:gd name="connsiteX11895" fmla="*/ 1622968 w 12191948"/>
                <a:gd name="connsiteY11895" fmla="*/ 418306 h 3134257"/>
                <a:gd name="connsiteX11896" fmla="*/ 2047469 w 12191948"/>
                <a:gd name="connsiteY11896" fmla="*/ 417786 h 3134257"/>
                <a:gd name="connsiteX11897" fmla="*/ 2099230 w 12191948"/>
                <a:gd name="connsiteY11897" fmla="*/ 432620 h 3134257"/>
                <a:gd name="connsiteX11898" fmla="*/ 2025214 w 12191948"/>
                <a:gd name="connsiteY11898" fmla="*/ 421428 h 3134257"/>
                <a:gd name="connsiteX11899" fmla="*/ 2045775 w 12191948"/>
                <a:gd name="connsiteY11899" fmla="*/ 418827 h 3134257"/>
                <a:gd name="connsiteX11900" fmla="*/ 5486288 w 12191948"/>
                <a:gd name="connsiteY11900" fmla="*/ 417004 h 3134257"/>
                <a:gd name="connsiteX11901" fmla="*/ 5545065 w 12191948"/>
                <a:gd name="connsiteY11901" fmla="*/ 423771 h 3134257"/>
                <a:gd name="connsiteX11902" fmla="*/ 5545065 w 12191948"/>
                <a:gd name="connsiteY11902" fmla="*/ 432879 h 3134257"/>
                <a:gd name="connsiteX11903" fmla="*/ 5545065 w 12191948"/>
                <a:gd name="connsiteY11903" fmla="*/ 433661 h 3134257"/>
                <a:gd name="connsiteX11904" fmla="*/ 5537082 w 12191948"/>
                <a:gd name="connsiteY11904" fmla="*/ 441989 h 3134257"/>
                <a:gd name="connsiteX11905" fmla="*/ 5510476 w 12191948"/>
                <a:gd name="connsiteY11905" fmla="*/ 433661 h 3134257"/>
                <a:gd name="connsiteX11906" fmla="*/ 11909914 w 12191948"/>
                <a:gd name="connsiteY11906" fmla="*/ 413622 h 3134257"/>
                <a:gd name="connsiteX11907" fmla="*/ 11922251 w 12191948"/>
                <a:gd name="connsiteY11907" fmla="*/ 416483 h 3134257"/>
                <a:gd name="connsiteX11908" fmla="*/ 11927088 w 12191948"/>
                <a:gd name="connsiteY11908" fmla="*/ 422469 h 3134257"/>
                <a:gd name="connsiteX11909" fmla="*/ 11914269 w 12191948"/>
                <a:gd name="connsiteY11909" fmla="*/ 422469 h 3134257"/>
                <a:gd name="connsiteX11910" fmla="*/ 4846270 w 12191948"/>
                <a:gd name="connsiteY11910" fmla="*/ 412841 h 3134257"/>
                <a:gd name="connsiteX11911" fmla="*/ 4867556 w 12191948"/>
                <a:gd name="connsiteY11911" fmla="*/ 416483 h 3134257"/>
                <a:gd name="connsiteX11912" fmla="*/ 4867073 w 12191948"/>
                <a:gd name="connsiteY11912" fmla="*/ 415442 h 3134257"/>
                <a:gd name="connsiteX11913" fmla="*/ 4868282 w 12191948"/>
                <a:gd name="connsiteY11913" fmla="*/ 426373 h 3134257"/>
                <a:gd name="connsiteX11914" fmla="*/ 4850140 w 12191948"/>
                <a:gd name="connsiteY11914" fmla="*/ 421951 h 3134257"/>
                <a:gd name="connsiteX11915" fmla="*/ 4846270 w 12191948"/>
                <a:gd name="connsiteY11915" fmla="*/ 412841 h 3134257"/>
                <a:gd name="connsiteX11916" fmla="*/ 2642496 w 12191948"/>
                <a:gd name="connsiteY11916" fmla="*/ 411800 h 3134257"/>
                <a:gd name="connsiteX11917" fmla="*/ 2648057 w 12191948"/>
                <a:gd name="connsiteY11917" fmla="*/ 413361 h 3134257"/>
                <a:gd name="connsiteX11918" fmla="*/ 2645155 w 12191948"/>
                <a:gd name="connsiteY11918" fmla="*/ 414401 h 3134257"/>
                <a:gd name="connsiteX11919" fmla="*/ 3141253 w 12191948"/>
                <a:gd name="connsiteY11919" fmla="*/ 405553 h 3134257"/>
                <a:gd name="connsiteX11920" fmla="*/ 3234376 w 12191948"/>
                <a:gd name="connsiteY11920" fmla="*/ 419606 h 3134257"/>
                <a:gd name="connsiteX11921" fmla="*/ 3249615 w 12191948"/>
                <a:gd name="connsiteY11921" fmla="*/ 424551 h 3134257"/>
                <a:gd name="connsiteX11922" fmla="*/ 3234617 w 12191948"/>
                <a:gd name="connsiteY11922" fmla="*/ 424551 h 3134257"/>
                <a:gd name="connsiteX11923" fmla="*/ 3296056 w 12191948"/>
                <a:gd name="connsiteY11923" fmla="*/ 450577 h 3134257"/>
                <a:gd name="connsiteX11924" fmla="*/ 3306940 w 12191948"/>
                <a:gd name="connsiteY11924" fmla="*/ 450577 h 3134257"/>
                <a:gd name="connsiteX11925" fmla="*/ 3337177 w 12191948"/>
                <a:gd name="connsiteY11925" fmla="*/ 463849 h 3134257"/>
                <a:gd name="connsiteX11926" fmla="*/ 3374911 w 12191948"/>
                <a:gd name="connsiteY11926" fmla="*/ 475560 h 3134257"/>
                <a:gd name="connsiteX11927" fmla="*/ 3284687 w 12191948"/>
                <a:gd name="connsiteY11927" fmla="*/ 468273 h 3134257"/>
                <a:gd name="connsiteX11928" fmla="*/ 3308875 w 12191948"/>
                <a:gd name="connsiteY11928" fmla="*/ 498983 h 3134257"/>
                <a:gd name="connsiteX11929" fmla="*/ 3269448 w 12191948"/>
                <a:gd name="connsiteY11929" fmla="*/ 491175 h 3134257"/>
                <a:gd name="connsiteX11930" fmla="*/ 3153348 w 12191948"/>
                <a:gd name="connsiteY11930" fmla="*/ 452659 h 3134257"/>
                <a:gd name="connsiteX11931" fmla="*/ 3141253 w 12191948"/>
                <a:gd name="connsiteY11931" fmla="*/ 405553 h 3134257"/>
                <a:gd name="connsiteX11932" fmla="*/ 3271868 w 12191948"/>
                <a:gd name="connsiteY11932" fmla="*/ 402950 h 3134257"/>
                <a:gd name="connsiteX11933" fmla="*/ 3323147 w 12191948"/>
                <a:gd name="connsiteY11933" fmla="*/ 412841 h 3134257"/>
                <a:gd name="connsiteX11934" fmla="*/ 3329920 w 12191948"/>
                <a:gd name="connsiteY11934" fmla="*/ 425333 h 3134257"/>
                <a:gd name="connsiteX11935" fmla="*/ 3286864 w 12191948"/>
                <a:gd name="connsiteY11935" fmla="*/ 435743 h 3134257"/>
                <a:gd name="connsiteX11936" fmla="*/ 3267998 w 12191948"/>
                <a:gd name="connsiteY11936" fmla="*/ 412059 h 3134257"/>
                <a:gd name="connsiteX11937" fmla="*/ 3271868 w 12191948"/>
                <a:gd name="connsiteY11937" fmla="*/ 402950 h 3134257"/>
                <a:gd name="connsiteX11938" fmla="*/ 1791799 w 12191948"/>
                <a:gd name="connsiteY11938" fmla="*/ 402690 h 3134257"/>
                <a:gd name="connsiteX11939" fmla="*/ 1808974 w 12191948"/>
                <a:gd name="connsiteY11939" fmla="*/ 407114 h 3134257"/>
                <a:gd name="connsiteX11940" fmla="*/ 1810426 w 12191948"/>
                <a:gd name="connsiteY11940" fmla="*/ 416224 h 3134257"/>
                <a:gd name="connsiteX11941" fmla="*/ 1789864 w 12191948"/>
                <a:gd name="connsiteY11941" fmla="*/ 409718 h 3134257"/>
                <a:gd name="connsiteX11942" fmla="*/ 1788414 w 12191948"/>
                <a:gd name="connsiteY11942" fmla="*/ 406829 h 3134257"/>
                <a:gd name="connsiteX11943" fmla="*/ 1791799 w 12191948"/>
                <a:gd name="connsiteY11943" fmla="*/ 402690 h 3134257"/>
                <a:gd name="connsiteX11944" fmla="*/ 2917029 w 12191948"/>
                <a:gd name="connsiteY11944" fmla="*/ 398526 h 3134257"/>
                <a:gd name="connsiteX11945" fmla="*/ 2970486 w 12191948"/>
                <a:gd name="connsiteY11945" fmla="*/ 426114 h 3134257"/>
                <a:gd name="connsiteX11946" fmla="*/ 3018136 w 12191948"/>
                <a:gd name="connsiteY11946" fmla="*/ 415442 h 3134257"/>
                <a:gd name="connsiteX11947" fmla="*/ 3081993 w 12191948"/>
                <a:gd name="connsiteY11947" fmla="*/ 445894 h 3134257"/>
                <a:gd name="connsiteX11948" fmla="*/ 3089489 w 12191948"/>
                <a:gd name="connsiteY11948" fmla="*/ 455000 h 3134257"/>
                <a:gd name="connsiteX11949" fmla="*/ 3041113 w 12191948"/>
                <a:gd name="connsiteY11949" fmla="*/ 462808 h 3134257"/>
                <a:gd name="connsiteX11950" fmla="*/ 2970969 w 12191948"/>
                <a:gd name="connsiteY11950" fmla="*/ 439906 h 3134257"/>
                <a:gd name="connsiteX11951" fmla="*/ 2941217 w 12191948"/>
                <a:gd name="connsiteY11951" fmla="*/ 435743 h 3134257"/>
                <a:gd name="connsiteX11952" fmla="*/ 2949201 w 12191948"/>
                <a:gd name="connsiteY11952" fmla="*/ 442769 h 3134257"/>
                <a:gd name="connsiteX11953" fmla="*/ 2939525 w 12191948"/>
                <a:gd name="connsiteY11953" fmla="*/ 453959 h 3134257"/>
                <a:gd name="connsiteX11954" fmla="*/ 2925736 w 12191948"/>
                <a:gd name="connsiteY11954" fmla="*/ 451618 h 3134257"/>
                <a:gd name="connsiteX11955" fmla="*/ 2922834 w 12191948"/>
                <a:gd name="connsiteY11955" fmla="*/ 437043 h 3134257"/>
                <a:gd name="connsiteX11956" fmla="*/ 2932268 w 12191948"/>
                <a:gd name="connsiteY11956" fmla="*/ 433920 h 3134257"/>
                <a:gd name="connsiteX11957" fmla="*/ 2904936 w 12191948"/>
                <a:gd name="connsiteY11957" fmla="*/ 416224 h 3134257"/>
                <a:gd name="connsiteX11958" fmla="*/ 2917029 w 12191948"/>
                <a:gd name="connsiteY11958" fmla="*/ 398526 h 3134257"/>
                <a:gd name="connsiteX11959" fmla="*/ 352369 w 12191948"/>
                <a:gd name="connsiteY11959" fmla="*/ 396704 h 3134257"/>
                <a:gd name="connsiteX11960" fmla="*/ 353578 w 12191948"/>
                <a:gd name="connsiteY11960" fmla="*/ 396966 h 3134257"/>
                <a:gd name="connsiteX11961" fmla="*/ 353067 w 12191948"/>
                <a:gd name="connsiteY11961" fmla="*/ 397156 h 3134257"/>
                <a:gd name="connsiteX11962" fmla="*/ 360955 w 12191948"/>
                <a:gd name="connsiteY11962" fmla="*/ 402268 h 3134257"/>
                <a:gd name="connsiteX11963" fmla="*/ 363735 w 12191948"/>
                <a:gd name="connsiteY11963" fmla="*/ 407636 h 3134257"/>
                <a:gd name="connsiteX11964" fmla="*/ 339547 w 12191948"/>
                <a:gd name="connsiteY11964" fmla="*/ 402171 h 3134257"/>
                <a:gd name="connsiteX11965" fmla="*/ 353067 w 12191948"/>
                <a:gd name="connsiteY11965" fmla="*/ 397156 h 3134257"/>
                <a:gd name="connsiteX11966" fmla="*/ 2426979 w 12191948"/>
                <a:gd name="connsiteY11966" fmla="*/ 393843 h 3134257"/>
                <a:gd name="connsiteX11967" fmla="*/ 2458423 w 12191948"/>
                <a:gd name="connsiteY11967" fmla="*/ 403212 h 3134257"/>
                <a:gd name="connsiteX11968" fmla="*/ 2458666 w 12191948"/>
                <a:gd name="connsiteY11968" fmla="*/ 403991 h 3134257"/>
                <a:gd name="connsiteX11969" fmla="*/ 2453585 w 12191948"/>
                <a:gd name="connsiteY11969" fmla="*/ 407114 h 3134257"/>
                <a:gd name="connsiteX11970" fmla="*/ 2426979 w 12191948"/>
                <a:gd name="connsiteY11970" fmla="*/ 399049 h 3134257"/>
                <a:gd name="connsiteX11971" fmla="*/ 2426979 w 12191948"/>
                <a:gd name="connsiteY11971" fmla="*/ 393843 h 3134257"/>
                <a:gd name="connsiteX11972" fmla="*/ 1908628 w 12191948"/>
                <a:gd name="connsiteY11972" fmla="*/ 392540 h 3134257"/>
                <a:gd name="connsiteX11973" fmla="*/ 2005381 w 12191948"/>
                <a:gd name="connsiteY11973" fmla="*/ 411541 h 3134257"/>
                <a:gd name="connsiteX11974" fmla="*/ 2022796 w 12191948"/>
                <a:gd name="connsiteY11974" fmla="*/ 420647 h 3134257"/>
                <a:gd name="connsiteX11975" fmla="*/ 2014815 w 12191948"/>
                <a:gd name="connsiteY11975" fmla="*/ 432098 h 3134257"/>
                <a:gd name="connsiteX11976" fmla="*/ 1981919 w 12191948"/>
                <a:gd name="connsiteY11976" fmla="*/ 432098 h 3134257"/>
                <a:gd name="connsiteX11977" fmla="*/ 1974179 w 12191948"/>
                <a:gd name="connsiteY11977" fmla="*/ 438606 h 3134257"/>
                <a:gd name="connsiteX11978" fmla="*/ 1993770 w 12191948"/>
                <a:gd name="connsiteY11978" fmla="*/ 444589 h 3134257"/>
                <a:gd name="connsiteX11979" fmla="*/ 2025457 w 12191948"/>
                <a:gd name="connsiteY11979" fmla="*/ 443030 h 3134257"/>
                <a:gd name="connsiteX11980" fmla="*/ 2057386 w 12191948"/>
                <a:gd name="connsiteY11980" fmla="*/ 446412 h 3134257"/>
                <a:gd name="connsiteX11981" fmla="*/ 2047225 w 12191948"/>
                <a:gd name="connsiteY11981" fmla="*/ 464891 h 3134257"/>
                <a:gd name="connsiteX11982" fmla="*/ 2060044 w 12191948"/>
                <a:gd name="connsiteY11982" fmla="*/ 478942 h 3134257"/>
                <a:gd name="connsiteX11983" fmla="*/ 2023037 w 12191948"/>
                <a:gd name="connsiteY11983" fmla="*/ 481024 h 3134257"/>
                <a:gd name="connsiteX11984" fmla="*/ 2011427 w 12191948"/>
                <a:gd name="connsiteY11984" fmla="*/ 484669 h 3134257"/>
                <a:gd name="connsiteX11985" fmla="*/ 2013847 w 12191948"/>
                <a:gd name="connsiteY11985" fmla="*/ 478942 h 3134257"/>
                <a:gd name="connsiteX11986" fmla="*/ 1968615 w 12191948"/>
                <a:gd name="connsiteY11986" fmla="*/ 458644 h 3134257"/>
                <a:gd name="connsiteX11987" fmla="*/ 1928946 w 12191948"/>
                <a:gd name="connsiteY11987" fmla="*/ 434702 h 3134257"/>
                <a:gd name="connsiteX11988" fmla="*/ 1875006 w 12191948"/>
                <a:gd name="connsiteY11988" fmla="*/ 421428 h 3134257"/>
                <a:gd name="connsiteX11989" fmla="*/ 1861946 w 12191948"/>
                <a:gd name="connsiteY11989" fmla="*/ 421428 h 3134257"/>
                <a:gd name="connsiteX11990" fmla="*/ 1855897 w 12191948"/>
                <a:gd name="connsiteY11990" fmla="*/ 415442 h 3134257"/>
                <a:gd name="connsiteX11991" fmla="*/ 1863396 w 12191948"/>
                <a:gd name="connsiteY11991" fmla="*/ 412059 h 3134257"/>
                <a:gd name="connsiteX11992" fmla="*/ 1823486 w 12191948"/>
                <a:gd name="connsiteY11992" fmla="*/ 394363 h 3134257"/>
                <a:gd name="connsiteX11993" fmla="*/ 1884440 w 12191948"/>
                <a:gd name="connsiteY11993" fmla="*/ 394363 h 3134257"/>
                <a:gd name="connsiteX11994" fmla="*/ 1908628 w 12191948"/>
                <a:gd name="connsiteY11994" fmla="*/ 392540 h 3134257"/>
                <a:gd name="connsiteX11995" fmla="*/ 3201239 w 12191948"/>
                <a:gd name="connsiteY11995" fmla="*/ 392281 h 3134257"/>
                <a:gd name="connsiteX11996" fmla="*/ 3203415 w 12191948"/>
                <a:gd name="connsiteY11996" fmla="*/ 398008 h 3134257"/>
                <a:gd name="connsiteX11997" fmla="*/ 3191323 w 12191948"/>
                <a:gd name="connsiteY11997" fmla="*/ 398008 h 3134257"/>
                <a:gd name="connsiteX11998" fmla="*/ 3184065 w 12191948"/>
                <a:gd name="connsiteY11998" fmla="*/ 392281 h 3134257"/>
                <a:gd name="connsiteX11999" fmla="*/ 3200030 w 12191948"/>
                <a:gd name="connsiteY11999" fmla="*/ 392281 h 3134257"/>
                <a:gd name="connsiteX12000" fmla="*/ 1611358 w 12191948"/>
                <a:gd name="connsiteY12000" fmla="*/ 392021 h 3134257"/>
                <a:gd name="connsiteX12001" fmla="*/ 1646397 w 12191948"/>
                <a:gd name="connsiteY12001" fmla="*/ 398643 h 3134257"/>
                <a:gd name="connsiteX12002" fmla="*/ 1646430 w 12191948"/>
                <a:gd name="connsiteY12002" fmla="*/ 398526 h 3134257"/>
                <a:gd name="connsiteX12003" fmla="*/ 1647156 w 12191948"/>
                <a:gd name="connsiteY12003" fmla="*/ 398786 h 3134257"/>
                <a:gd name="connsiteX12004" fmla="*/ 1646397 w 12191948"/>
                <a:gd name="connsiteY12004" fmla="*/ 398643 h 3134257"/>
                <a:gd name="connsiteX12005" fmla="*/ 1644736 w 12191948"/>
                <a:gd name="connsiteY12005" fmla="*/ 404512 h 3134257"/>
                <a:gd name="connsiteX12006" fmla="*/ 1611358 w 12191948"/>
                <a:gd name="connsiteY12006" fmla="*/ 398786 h 3134257"/>
                <a:gd name="connsiteX12007" fmla="*/ 1606520 w 12191948"/>
                <a:gd name="connsiteY12007" fmla="*/ 392021 h 3134257"/>
                <a:gd name="connsiteX12008" fmla="*/ 1611358 w 12191948"/>
                <a:gd name="connsiteY12008" fmla="*/ 392021 h 3134257"/>
                <a:gd name="connsiteX12009" fmla="*/ 2122451 w 12191948"/>
                <a:gd name="connsiteY12009" fmla="*/ 392021 h 3134257"/>
                <a:gd name="connsiteX12010" fmla="*/ 2137449 w 12191948"/>
                <a:gd name="connsiteY12010" fmla="*/ 396445 h 3134257"/>
                <a:gd name="connsiteX12011" fmla="*/ 2129465 w 12191948"/>
                <a:gd name="connsiteY12011" fmla="*/ 396445 h 3134257"/>
                <a:gd name="connsiteX12012" fmla="*/ 2130676 w 12191948"/>
                <a:gd name="connsiteY12012" fmla="*/ 395404 h 3134257"/>
                <a:gd name="connsiteX12013" fmla="*/ 2118098 w 12191948"/>
                <a:gd name="connsiteY12013" fmla="*/ 395925 h 3134257"/>
                <a:gd name="connsiteX12014" fmla="*/ 2122451 w 12191948"/>
                <a:gd name="connsiteY12014" fmla="*/ 392021 h 3134257"/>
                <a:gd name="connsiteX12015" fmla="*/ 2162604 w 12191948"/>
                <a:gd name="connsiteY12015" fmla="*/ 389418 h 3134257"/>
                <a:gd name="connsiteX12016" fmla="*/ 2144222 w 12191948"/>
                <a:gd name="connsiteY12016" fmla="*/ 394363 h 3134257"/>
                <a:gd name="connsiteX12017" fmla="*/ 2934203 w 12191948"/>
                <a:gd name="connsiteY12017" fmla="*/ 387076 h 3134257"/>
                <a:gd name="connsiteX12018" fmla="*/ 2947022 w 12191948"/>
                <a:gd name="connsiteY12018" fmla="*/ 389939 h 3134257"/>
                <a:gd name="connsiteX12019" fmla="*/ 2932994 w 12191948"/>
                <a:gd name="connsiteY12019" fmla="*/ 389939 h 3134257"/>
                <a:gd name="connsiteX12020" fmla="*/ 2202270 w 12191948"/>
                <a:gd name="connsiteY12020" fmla="*/ 384735 h 3134257"/>
                <a:gd name="connsiteX12021" fmla="*/ 2218477 w 12191948"/>
                <a:gd name="connsiteY12021" fmla="*/ 391761 h 3134257"/>
                <a:gd name="connsiteX12022" fmla="*/ 2209528 w 12191948"/>
                <a:gd name="connsiteY12022" fmla="*/ 394102 h 3134257"/>
                <a:gd name="connsiteX12023" fmla="*/ 2208561 w 12191948"/>
                <a:gd name="connsiteY12023" fmla="*/ 394102 h 3134257"/>
                <a:gd name="connsiteX12024" fmla="*/ 2175423 w 12191948"/>
                <a:gd name="connsiteY12024" fmla="*/ 387076 h 3134257"/>
                <a:gd name="connsiteX12025" fmla="*/ 2202270 w 12191948"/>
                <a:gd name="connsiteY12025" fmla="*/ 384735 h 3134257"/>
                <a:gd name="connsiteX12026" fmla="*/ 3061675 w 12191948"/>
                <a:gd name="connsiteY12026" fmla="*/ 381351 h 3134257"/>
                <a:gd name="connsiteX12027" fmla="*/ 3068447 w 12191948"/>
                <a:gd name="connsiteY12027" fmla="*/ 392281 h 3134257"/>
                <a:gd name="connsiteX12028" fmla="*/ 3067238 w 12191948"/>
                <a:gd name="connsiteY12028" fmla="*/ 391499 h 3134257"/>
                <a:gd name="connsiteX12029" fmla="*/ 3055143 w 12191948"/>
                <a:gd name="connsiteY12029" fmla="*/ 395925 h 3134257"/>
                <a:gd name="connsiteX12030" fmla="*/ 3035793 w 12191948"/>
                <a:gd name="connsiteY12030" fmla="*/ 388639 h 3134257"/>
                <a:gd name="connsiteX12031" fmla="*/ 3041357 w 12191948"/>
                <a:gd name="connsiteY12031" fmla="*/ 381351 h 3134257"/>
                <a:gd name="connsiteX12032" fmla="*/ 3061675 w 12191948"/>
                <a:gd name="connsiteY12032" fmla="*/ 381351 h 3134257"/>
                <a:gd name="connsiteX12033" fmla="*/ 5048241 w 12191948"/>
                <a:gd name="connsiteY12033" fmla="*/ 381351 h 3134257"/>
                <a:gd name="connsiteX12034" fmla="*/ 5063721 w 12191948"/>
                <a:gd name="connsiteY12034" fmla="*/ 383953 h 3134257"/>
                <a:gd name="connsiteX12035" fmla="*/ 5065415 w 12191948"/>
                <a:gd name="connsiteY12035" fmla="*/ 395404 h 3134257"/>
                <a:gd name="connsiteX12036" fmla="*/ 5048241 w 12191948"/>
                <a:gd name="connsiteY12036" fmla="*/ 393581 h 3134257"/>
                <a:gd name="connsiteX12037" fmla="*/ 5048241 w 12191948"/>
                <a:gd name="connsiteY12037" fmla="*/ 393843 h 3134257"/>
                <a:gd name="connsiteX12038" fmla="*/ 5048241 w 12191948"/>
                <a:gd name="connsiteY12038" fmla="*/ 381351 h 3134257"/>
                <a:gd name="connsiteX12039" fmla="*/ 2688934 w 12191948"/>
                <a:gd name="connsiteY12039" fmla="*/ 379008 h 3134257"/>
                <a:gd name="connsiteX12040" fmla="*/ 2771176 w 12191948"/>
                <a:gd name="connsiteY12040" fmla="*/ 401131 h 3134257"/>
                <a:gd name="connsiteX12041" fmla="*/ 2831160 w 12191948"/>
                <a:gd name="connsiteY12041" fmla="*/ 431319 h 3134257"/>
                <a:gd name="connsiteX12042" fmla="*/ 2832783 w 12191948"/>
                <a:gd name="connsiteY12042" fmla="*/ 434179 h 3134257"/>
                <a:gd name="connsiteX12043" fmla="*/ 2829469 w 12191948"/>
                <a:gd name="connsiteY12043" fmla="*/ 438865 h 3134257"/>
                <a:gd name="connsiteX12044" fmla="*/ 2808666 w 12191948"/>
                <a:gd name="connsiteY12044" fmla="*/ 434702 h 3134257"/>
                <a:gd name="connsiteX12045" fmla="*/ 2796815 w 12191948"/>
                <a:gd name="connsiteY12045" fmla="*/ 434702 h 3134257"/>
                <a:gd name="connsiteX12046" fmla="*/ 2796088 w 12191948"/>
                <a:gd name="connsiteY12046" fmla="*/ 435743 h 3134257"/>
                <a:gd name="connsiteX12047" fmla="*/ 2797782 w 12191948"/>
                <a:gd name="connsiteY12047" fmla="*/ 427155 h 3134257"/>
                <a:gd name="connsiteX12048" fmla="*/ 2741424 w 12191948"/>
                <a:gd name="connsiteY12048" fmla="*/ 417786 h 3134257"/>
                <a:gd name="connsiteX12049" fmla="*/ 2682647 w 12191948"/>
                <a:gd name="connsiteY12049" fmla="*/ 391761 h 3134257"/>
                <a:gd name="connsiteX12050" fmla="*/ 2674665 w 12191948"/>
                <a:gd name="connsiteY12050" fmla="*/ 382130 h 3134257"/>
                <a:gd name="connsiteX12051" fmla="*/ 2688934 w 12191948"/>
                <a:gd name="connsiteY12051" fmla="*/ 379008 h 3134257"/>
                <a:gd name="connsiteX12052" fmla="*/ 2574525 w 12191948"/>
                <a:gd name="connsiteY12052" fmla="*/ 376925 h 3134257"/>
                <a:gd name="connsiteX12053" fmla="*/ 2601134 w 12191948"/>
                <a:gd name="connsiteY12053" fmla="*/ 405814 h 3134257"/>
                <a:gd name="connsiteX12054" fmla="*/ 2601134 w 12191948"/>
                <a:gd name="connsiteY12054" fmla="*/ 406596 h 3134257"/>
                <a:gd name="connsiteX12055" fmla="*/ 2552757 w 12191948"/>
                <a:gd name="connsiteY12055" fmla="*/ 395663 h 3134257"/>
                <a:gd name="connsiteX12056" fmla="*/ 3981545 w 12191948"/>
                <a:gd name="connsiteY12056" fmla="*/ 376925 h 3134257"/>
                <a:gd name="connsiteX12057" fmla="*/ 4005734 w 12191948"/>
                <a:gd name="connsiteY12057" fmla="*/ 380310 h 3134257"/>
                <a:gd name="connsiteX12058" fmla="*/ 3997752 w 12191948"/>
                <a:gd name="connsiteY12058" fmla="*/ 387598 h 3134257"/>
                <a:gd name="connsiteX12059" fmla="*/ 3977675 w 12191948"/>
                <a:gd name="connsiteY12059" fmla="*/ 383694 h 3134257"/>
                <a:gd name="connsiteX12060" fmla="*/ 3981545 w 12191948"/>
                <a:gd name="connsiteY12060" fmla="*/ 376925 h 3134257"/>
                <a:gd name="connsiteX12061" fmla="*/ 2065608 w 12191948"/>
                <a:gd name="connsiteY12061" fmla="*/ 374843 h 3134257"/>
                <a:gd name="connsiteX12062" fmla="*/ 2075769 w 12191948"/>
                <a:gd name="connsiteY12062" fmla="*/ 377188 h 3134257"/>
                <a:gd name="connsiteX12063" fmla="*/ 2071413 w 12191948"/>
                <a:gd name="connsiteY12063" fmla="*/ 381089 h 3134257"/>
                <a:gd name="connsiteX12064" fmla="*/ 2060771 w 12191948"/>
                <a:gd name="connsiteY12064" fmla="*/ 378747 h 3134257"/>
                <a:gd name="connsiteX12065" fmla="*/ 2065608 w 12191948"/>
                <a:gd name="connsiteY12065" fmla="*/ 374843 h 3134257"/>
                <a:gd name="connsiteX12066" fmla="*/ 1306103 w 12191948"/>
                <a:gd name="connsiteY12066" fmla="*/ 374324 h 3134257"/>
                <a:gd name="connsiteX12067" fmla="*/ 1328115 w 12191948"/>
                <a:gd name="connsiteY12067" fmla="*/ 386816 h 3134257"/>
                <a:gd name="connsiteX12068" fmla="*/ 5111612 w 12191948"/>
                <a:gd name="connsiteY12068" fmla="*/ 373283 h 3134257"/>
                <a:gd name="connsiteX12069" fmla="*/ 5111858 w 12191948"/>
                <a:gd name="connsiteY12069" fmla="*/ 373787 h 3134257"/>
                <a:gd name="connsiteX12070" fmla="*/ 5143785 w 12191948"/>
                <a:gd name="connsiteY12070" fmla="*/ 387076 h 3134257"/>
                <a:gd name="connsiteX12071" fmla="*/ 5143785 w 12191948"/>
                <a:gd name="connsiteY12071" fmla="*/ 397745 h 3134257"/>
                <a:gd name="connsiteX12072" fmla="*/ 5119596 w 12191948"/>
                <a:gd name="connsiteY12072" fmla="*/ 389680 h 3134257"/>
                <a:gd name="connsiteX12073" fmla="*/ 5111858 w 12191948"/>
                <a:gd name="connsiteY12073" fmla="*/ 373787 h 3134257"/>
                <a:gd name="connsiteX12074" fmla="*/ 5110647 w 12191948"/>
                <a:gd name="connsiteY12074" fmla="*/ 373283 h 3134257"/>
                <a:gd name="connsiteX12075" fmla="*/ 1872830 w 12191948"/>
                <a:gd name="connsiteY12075" fmla="*/ 372761 h 3134257"/>
                <a:gd name="connsiteX12076" fmla="*/ 1870410 w 12191948"/>
                <a:gd name="connsiteY12076" fmla="*/ 381089 h 3134257"/>
                <a:gd name="connsiteX12077" fmla="*/ 1858076 w 12191948"/>
                <a:gd name="connsiteY12077" fmla="*/ 381089 h 3134257"/>
                <a:gd name="connsiteX12078" fmla="*/ 1858076 w 12191948"/>
                <a:gd name="connsiteY12078" fmla="*/ 376147 h 3134257"/>
                <a:gd name="connsiteX12079" fmla="*/ 1871862 w 12191948"/>
                <a:gd name="connsiteY12079" fmla="*/ 373802 h 3134257"/>
                <a:gd name="connsiteX12080" fmla="*/ 1451716 w 12191948"/>
                <a:gd name="connsiteY12080" fmla="*/ 367819 h 3134257"/>
                <a:gd name="connsiteX12081" fmla="*/ 1515329 w 12191948"/>
                <a:gd name="connsiteY12081" fmla="*/ 382130 h 3134257"/>
                <a:gd name="connsiteX12082" fmla="*/ 1495981 w 12191948"/>
                <a:gd name="connsiteY12082" fmla="*/ 392021 h 3134257"/>
                <a:gd name="connsiteX12083" fmla="*/ 1573624 w 12191948"/>
                <a:gd name="connsiteY12083" fmla="*/ 423510 h 3134257"/>
                <a:gd name="connsiteX12084" fmla="*/ 1555965 w 12191948"/>
                <a:gd name="connsiteY12084" fmla="*/ 429497 h 3134257"/>
                <a:gd name="connsiteX12085" fmla="*/ 1509041 w 12191948"/>
                <a:gd name="connsiteY12085" fmla="*/ 423771 h 3134257"/>
                <a:gd name="connsiteX12086" fmla="*/ 1500334 w 12191948"/>
                <a:gd name="connsiteY12086" fmla="*/ 433402 h 3134257"/>
                <a:gd name="connsiteX12087" fmla="*/ 1457521 w 12191948"/>
                <a:gd name="connsiteY12087" fmla="*/ 421169 h 3134257"/>
                <a:gd name="connsiteX12088" fmla="*/ 1454134 w 12191948"/>
                <a:gd name="connsiteY12088" fmla="*/ 395145 h 3134257"/>
                <a:gd name="connsiteX12089" fmla="*/ 1377699 w 12191948"/>
                <a:gd name="connsiteY12089" fmla="*/ 389157 h 3134257"/>
                <a:gd name="connsiteX12090" fmla="*/ 1414224 w 12191948"/>
                <a:gd name="connsiteY12090" fmla="*/ 378488 h 3134257"/>
                <a:gd name="connsiteX12091" fmla="*/ 1436718 w 12191948"/>
                <a:gd name="connsiteY12091" fmla="*/ 378488 h 3134257"/>
                <a:gd name="connsiteX12092" fmla="*/ 1451716 w 12191948"/>
                <a:gd name="connsiteY12092" fmla="*/ 367819 h 3134257"/>
                <a:gd name="connsiteX12093" fmla="*/ 2205899 w 12191948"/>
                <a:gd name="connsiteY12093" fmla="*/ 364696 h 3134257"/>
                <a:gd name="connsiteX12094" fmla="*/ 2247503 w 12191948"/>
                <a:gd name="connsiteY12094" fmla="*/ 368598 h 3134257"/>
                <a:gd name="connsiteX12095" fmla="*/ 2269848 w 12191948"/>
                <a:gd name="connsiteY12095" fmla="*/ 371559 h 3134257"/>
                <a:gd name="connsiteX12096" fmla="*/ 2299074 w 12191948"/>
                <a:gd name="connsiteY12096" fmla="*/ 375753 h 3134257"/>
                <a:gd name="connsiteX12097" fmla="*/ 2299266 w 12191948"/>
                <a:gd name="connsiteY12097" fmla="*/ 375625 h 3134257"/>
                <a:gd name="connsiteX12098" fmla="*/ 2299993 w 12191948"/>
                <a:gd name="connsiteY12098" fmla="*/ 375884 h 3134257"/>
                <a:gd name="connsiteX12099" fmla="*/ 2299074 w 12191948"/>
                <a:gd name="connsiteY12099" fmla="*/ 375753 h 3134257"/>
                <a:gd name="connsiteX12100" fmla="*/ 2284662 w 12191948"/>
                <a:gd name="connsiteY12100" fmla="*/ 385320 h 3134257"/>
                <a:gd name="connsiteX12101" fmla="*/ 2288380 w 12191948"/>
                <a:gd name="connsiteY12101" fmla="*/ 399308 h 3134257"/>
                <a:gd name="connsiteX12102" fmla="*/ 2331436 w 12191948"/>
                <a:gd name="connsiteY12102" fmla="*/ 409196 h 3134257"/>
                <a:gd name="connsiteX12103" fmla="*/ 2379812 w 12191948"/>
                <a:gd name="connsiteY12103" fmla="*/ 424292 h 3134257"/>
                <a:gd name="connsiteX12104" fmla="*/ 2353689 w 12191948"/>
                <a:gd name="connsiteY12104" fmla="*/ 430538 h 3134257"/>
                <a:gd name="connsiteX12105" fmla="*/ 2456973 w 12191948"/>
                <a:gd name="connsiteY12105" fmla="*/ 470355 h 3134257"/>
                <a:gd name="connsiteX12106" fmla="*/ 2485998 w 12191948"/>
                <a:gd name="connsiteY12106" fmla="*/ 466450 h 3134257"/>
                <a:gd name="connsiteX12107" fmla="*/ 2532922 w 12191948"/>
                <a:gd name="connsiteY12107" fmla="*/ 489614 h 3134257"/>
                <a:gd name="connsiteX12108" fmla="*/ 2521070 w 12191948"/>
                <a:gd name="connsiteY12108" fmla="*/ 495861 h 3134257"/>
                <a:gd name="connsiteX12109" fmla="*/ 2451894 w 12191948"/>
                <a:gd name="connsiteY12109" fmla="*/ 486492 h 3134257"/>
                <a:gd name="connsiteX12110" fmla="*/ 2520344 w 12191948"/>
                <a:gd name="connsiteY12110" fmla="*/ 496380 h 3134257"/>
                <a:gd name="connsiteX12111" fmla="*/ 2525426 w 12191948"/>
                <a:gd name="connsiteY12111" fmla="*/ 512254 h 3134257"/>
                <a:gd name="connsiteX12112" fmla="*/ 2556869 w 12191948"/>
                <a:gd name="connsiteY12112" fmla="*/ 520844 h 3134257"/>
                <a:gd name="connsiteX12113" fmla="*/ 2556869 w 12191948"/>
                <a:gd name="connsiteY12113" fmla="*/ 529952 h 3134257"/>
                <a:gd name="connsiteX12114" fmla="*/ 2598231 w 12191948"/>
                <a:gd name="connsiteY12114" fmla="*/ 538020 h 3134257"/>
                <a:gd name="connsiteX12115" fmla="*/ 2632821 w 12191948"/>
                <a:gd name="connsiteY12115" fmla="*/ 564044 h 3134257"/>
                <a:gd name="connsiteX12116" fmla="*/ 2681197 w 12191948"/>
                <a:gd name="connsiteY12116" fmla="*/ 582001 h 3134257"/>
                <a:gd name="connsiteX12117" fmla="*/ 2642325 w 12191948"/>
                <a:gd name="connsiteY12117" fmla="*/ 578624 h 3134257"/>
                <a:gd name="connsiteX12118" fmla="*/ 2661361 w 12191948"/>
                <a:gd name="connsiteY12118" fmla="*/ 594756 h 3134257"/>
                <a:gd name="connsiteX12119" fmla="*/ 2733926 w 12191948"/>
                <a:gd name="connsiteY12119" fmla="*/ 605165 h 3134257"/>
                <a:gd name="connsiteX12120" fmla="*/ 2754970 w 12191948"/>
                <a:gd name="connsiteY12120" fmla="*/ 608807 h 3134257"/>
                <a:gd name="connsiteX12121" fmla="*/ 2810845 w 12191948"/>
                <a:gd name="connsiteY12121" fmla="*/ 624944 h 3134257"/>
                <a:gd name="connsiteX12122" fmla="*/ 2850513 w 12191948"/>
                <a:gd name="connsiteY12122" fmla="*/ 608807 h 3134257"/>
                <a:gd name="connsiteX12123" fmla="*/ 2886794 w 12191948"/>
                <a:gd name="connsiteY12123" fmla="*/ 627025 h 3134257"/>
                <a:gd name="connsiteX12124" fmla="*/ 2932753 w 12191948"/>
                <a:gd name="connsiteY12124" fmla="*/ 645764 h 3134257"/>
                <a:gd name="connsiteX12125" fmla="*/ 2940734 w 12191948"/>
                <a:gd name="connsiteY12125" fmla="*/ 660338 h 3134257"/>
                <a:gd name="connsiteX12126" fmla="*/ 2930091 w 12191948"/>
                <a:gd name="connsiteY12126" fmla="*/ 662680 h 3134257"/>
                <a:gd name="connsiteX12127" fmla="*/ 2952586 w 12191948"/>
                <a:gd name="connsiteY12127" fmla="*/ 681158 h 3134257"/>
                <a:gd name="connsiteX12128" fmla="*/ 2973389 w 12191948"/>
                <a:gd name="connsiteY12128" fmla="*/ 678553 h 3134257"/>
                <a:gd name="connsiteX12129" fmla="*/ 3000477 w 12191948"/>
                <a:gd name="connsiteY12129" fmla="*/ 674911 h 3134257"/>
                <a:gd name="connsiteX12130" fmla="*/ 3067238 w 12191948"/>
                <a:gd name="connsiteY12130" fmla="*/ 682198 h 3134257"/>
                <a:gd name="connsiteX12131" fmla="*/ 3102069 w 12191948"/>
                <a:gd name="connsiteY12131" fmla="*/ 706141 h 3134257"/>
                <a:gd name="connsiteX12132" fmla="*/ 3128190 w 12191948"/>
                <a:gd name="connsiteY12132" fmla="*/ 692347 h 3134257"/>
                <a:gd name="connsiteX12133" fmla="*/ 3112227 w 12191948"/>
                <a:gd name="connsiteY12133" fmla="*/ 675172 h 3134257"/>
                <a:gd name="connsiteX12134" fmla="*/ 3090700 w 12191948"/>
                <a:gd name="connsiteY12134" fmla="*/ 671526 h 3134257"/>
                <a:gd name="connsiteX12135" fmla="*/ 3042324 w 12191948"/>
                <a:gd name="connsiteY12135" fmla="*/ 663198 h 3134257"/>
                <a:gd name="connsiteX12136" fmla="*/ 3059740 w 12191948"/>
                <a:gd name="connsiteY12136" fmla="*/ 646282 h 3134257"/>
                <a:gd name="connsiteX12137" fmla="*/ 3075944 w 12191948"/>
                <a:gd name="connsiteY12137" fmla="*/ 637436 h 3134257"/>
                <a:gd name="connsiteX12138" fmla="*/ 3113677 w 12191948"/>
                <a:gd name="connsiteY12138" fmla="*/ 665280 h 3134257"/>
                <a:gd name="connsiteX12139" fmla="*/ 3142947 w 12191948"/>
                <a:gd name="connsiteY12139" fmla="*/ 656692 h 3134257"/>
                <a:gd name="connsiteX12140" fmla="*/ 3148025 w 12191948"/>
                <a:gd name="connsiteY12140" fmla="*/ 642378 h 3134257"/>
                <a:gd name="connsiteX12141" fmla="*/ 3211641 w 12191948"/>
                <a:gd name="connsiteY12141" fmla="*/ 651488 h 3134257"/>
                <a:gd name="connsiteX12142" fmla="*/ 3192773 w 12191948"/>
                <a:gd name="connsiteY12142" fmla="*/ 659035 h 3134257"/>
                <a:gd name="connsiteX12143" fmla="*/ 3250100 w 12191948"/>
                <a:gd name="connsiteY12143" fmla="*/ 683499 h 3134257"/>
                <a:gd name="connsiteX12144" fmla="*/ 3267757 w 12191948"/>
                <a:gd name="connsiteY12144" fmla="*/ 697033 h 3134257"/>
                <a:gd name="connsiteX12145" fmla="*/ 3307667 w 12191948"/>
                <a:gd name="connsiteY12145" fmla="*/ 697033 h 3134257"/>
                <a:gd name="connsiteX12146" fmla="*/ 3317342 w 12191948"/>
                <a:gd name="connsiteY12146" fmla="*/ 701978 h 3134257"/>
                <a:gd name="connsiteX12147" fmla="*/ 3295089 w 12191948"/>
                <a:gd name="connsiteY12147" fmla="*/ 714729 h 3134257"/>
                <a:gd name="connsiteX12148" fmla="*/ 3348061 w 12191948"/>
                <a:gd name="connsiteY12148" fmla="*/ 742576 h 3134257"/>
                <a:gd name="connsiteX12149" fmla="*/ 3403693 w 12191948"/>
                <a:gd name="connsiteY12149" fmla="*/ 713166 h 3134257"/>
                <a:gd name="connsiteX12150" fmla="*/ 3421834 w 12191948"/>
                <a:gd name="connsiteY12150" fmla="*/ 716551 h 3134257"/>
                <a:gd name="connsiteX12151" fmla="*/ 3449651 w 12191948"/>
                <a:gd name="connsiteY12151" fmla="*/ 736067 h 3134257"/>
                <a:gd name="connsiteX12152" fmla="*/ 3375878 w 12191948"/>
                <a:gd name="connsiteY12152" fmla="*/ 774065 h 3134257"/>
                <a:gd name="connsiteX12153" fmla="*/ 3464647 w 12191948"/>
                <a:gd name="connsiteY12153" fmla="*/ 772243 h 3134257"/>
                <a:gd name="connsiteX12154" fmla="*/ 3440459 w 12191948"/>
                <a:gd name="connsiteY12154" fmla="*/ 751163 h 3134257"/>
                <a:gd name="connsiteX12155" fmla="*/ 3513023 w 12191948"/>
                <a:gd name="connsiteY12155" fmla="*/ 773024 h 3134257"/>
                <a:gd name="connsiteX12156" fmla="*/ 3497301 w 12191948"/>
                <a:gd name="connsiteY12156" fmla="*/ 786557 h 3134257"/>
                <a:gd name="connsiteX12157" fmla="*/ 3515925 w 12191948"/>
                <a:gd name="connsiteY12157" fmla="*/ 802691 h 3134257"/>
                <a:gd name="connsiteX12158" fmla="*/ 3432962 w 12191948"/>
                <a:gd name="connsiteY12158" fmla="*/ 784995 h 3134257"/>
                <a:gd name="connsiteX12159" fmla="*/ 3417723 w 12191948"/>
                <a:gd name="connsiteY12159" fmla="*/ 800090 h 3134257"/>
                <a:gd name="connsiteX12160" fmla="*/ 3399099 w 12191948"/>
                <a:gd name="connsiteY12160" fmla="*/ 798269 h 3134257"/>
                <a:gd name="connsiteX12161" fmla="*/ 3376361 w 12191948"/>
                <a:gd name="connsiteY12161" fmla="*/ 777188 h 3134257"/>
                <a:gd name="connsiteX12162" fmla="*/ 3365236 w 12191948"/>
                <a:gd name="connsiteY12162" fmla="*/ 782912 h 3134257"/>
                <a:gd name="connsiteX12163" fmla="*/ 3246230 w 12191948"/>
                <a:gd name="connsiteY12163" fmla="*/ 754027 h 3134257"/>
                <a:gd name="connsiteX12164" fmla="*/ 3232685 w 12191948"/>
                <a:gd name="connsiteY12164" fmla="*/ 749082 h 3134257"/>
                <a:gd name="connsiteX12165" fmla="*/ 3225912 w 12191948"/>
                <a:gd name="connsiteY12165" fmla="*/ 749082 h 3134257"/>
                <a:gd name="connsiteX12166" fmla="*/ 3222283 w 12191948"/>
                <a:gd name="connsiteY12166" fmla="*/ 754027 h 3134257"/>
                <a:gd name="connsiteX12167" fmla="*/ 3238005 w 12191948"/>
                <a:gd name="connsiteY12167" fmla="*/ 763134 h 3134257"/>
                <a:gd name="connsiteX12168" fmla="*/ 3235102 w 12191948"/>
                <a:gd name="connsiteY12168" fmla="*/ 776408 h 3134257"/>
                <a:gd name="connsiteX12169" fmla="*/ 3195434 w 12191948"/>
                <a:gd name="connsiteY12169" fmla="*/ 760273 h 3134257"/>
                <a:gd name="connsiteX12170" fmla="*/ 3156248 w 12191948"/>
                <a:gd name="connsiteY12170" fmla="*/ 748041 h 3134257"/>
                <a:gd name="connsiteX12171" fmla="*/ 3077396 w 12191948"/>
                <a:gd name="connsiteY12171" fmla="*/ 742576 h 3134257"/>
                <a:gd name="connsiteX12172" fmla="*/ 3019104 w 12191948"/>
                <a:gd name="connsiteY12172" fmla="*/ 726700 h 3134257"/>
                <a:gd name="connsiteX12173" fmla="*/ 3010396 w 12191948"/>
                <a:gd name="connsiteY12173" fmla="*/ 710305 h 3134257"/>
                <a:gd name="connsiteX12174" fmla="*/ 3010396 w 12191948"/>
                <a:gd name="connsiteY12174" fmla="*/ 707182 h 3134257"/>
                <a:gd name="connsiteX12175" fmla="*/ 2996607 w 12191948"/>
                <a:gd name="connsiteY12175" fmla="*/ 702237 h 3134257"/>
                <a:gd name="connsiteX12176" fmla="*/ 2984273 w 12191948"/>
                <a:gd name="connsiteY12176" fmla="*/ 702237 h 3134257"/>
                <a:gd name="connsiteX12177" fmla="*/ 2982579 w 12191948"/>
                <a:gd name="connsiteY12177" fmla="*/ 723576 h 3134257"/>
                <a:gd name="connsiteX12178" fmla="*/ 3014022 w 12191948"/>
                <a:gd name="connsiteY12178" fmla="*/ 737890 h 3134257"/>
                <a:gd name="connsiteX12179" fmla="*/ 2984999 w 12191948"/>
                <a:gd name="connsiteY12179" fmla="*/ 737890 h 3134257"/>
                <a:gd name="connsiteX12180" fmla="*/ 2941943 w 12191948"/>
                <a:gd name="connsiteY12180" fmla="*/ 729302 h 3134257"/>
                <a:gd name="connsiteX12181" fmla="*/ 2843982 w 12191948"/>
                <a:gd name="connsiteY12181" fmla="*/ 723316 h 3134257"/>
                <a:gd name="connsiteX12182" fmla="*/ 2797300 w 12191948"/>
                <a:gd name="connsiteY12182" fmla="*/ 723316 h 3134257"/>
                <a:gd name="connsiteX12183" fmla="*/ 2753035 w 12191948"/>
                <a:gd name="connsiteY12183" fmla="*/ 691306 h 3134257"/>
                <a:gd name="connsiteX12184" fmla="*/ 2841321 w 12191948"/>
                <a:gd name="connsiteY12184" fmla="*/ 668666 h 3134257"/>
                <a:gd name="connsiteX12185" fmla="*/ 2828017 w 12191948"/>
                <a:gd name="connsiteY12185" fmla="*/ 663460 h 3134257"/>
                <a:gd name="connsiteX12186" fmla="*/ 2747471 w 12191948"/>
                <a:gd name="connsiteY12186" fmla="*/ 633531 h 3134257"/>
                <a:gd name="connsiteX12187" fmla="*/ 2696918 w 12191948"/>
                <a:gd name="connsiteY12187" fmla="*/ 612190 h 3134257"/>
                <a:gd name="connsiteX12188" fmla="*/ 2621452 w 12191948"/>
                <a:gd name="connsiteY12188" fmla="*/ 607248 h 3134257"/>
                <a:gd name="connsiteX12189" fmla="*/ 2605971 w 12191948"/>
                <a:gd name="connsiteY12189" fmla="*/ 588509 h 3134257"/>
                <a:gd name="connsiteX12190" fmla="*/ 2641897 w 12191948"/>
                <a:gd name="connsiteY12190" fmla="*/ 578392 h 3134257"/>
                <a:gd name="connsiteX12191" fmla="*/ 2633303 w 12191948"/>
                <a:gd name="connsiteY12191" fmla="*/ 572895 h 3134257"/>
                <a:gd name="connsiteX12192" fmla="*/ 2609115 w 12191948"/>
                <a:gd name="connsiteY12192" fmla="*/ 577837 h 3134257"/>
                <a:gd name="connsiteX12193" fmla="*/ 2590491 w 12191948"/>
                <a:gd name="connsiteY12193" fmla="*/ 572632 h 3134257"/>
                <a:gd name="connsiteX12194" fmla="*/ 2590491 w 12191948"/>
                <a:gd name="connsiteY12194" fmla="*/ 565085 h 3134257"/>
                <a:gd name="connsiteX12195" fmla="*/ 2590732 w 12191948"/>
                <a:gd name="connsiteY12195" fmla="*/ 565085 h 3134257"/>
                <a:gd name="connsiteX12196" fmla="*/ 2563641 w 12191948"/>
                <a:gd name="connsiteY12196" fmla="*/ 548170 h 3134257"/>
                <a:gd name="connsiteX12197" fmla="*/ 2448024 w 12191948"/>
                <a:gd name="connsiteY12197" fmla="*/ 508353 h 3134257"/>
                <a:gd name="connsiteX12198" fmla="*/ 2431091 w 12191948"/>
                <a:gd name="connsiteY12198" fmla="*/ 508353 h 3134257"/>
                <a:gd name="connsiteX12199" fmla="*/ 2512363 w 12191948"/>
                <a:gd name="connsiteY12199" fmla="*/ 548430 h 3134257"/>
                <a:gd name="connsiteX12200" fmla="*/ 2524941 w 12191948"/>
                <a:gd name="connsiteY12200" fmla="*/ 568468 h 3134257"/>
                <a:gd name="connsiteX12201" fmla="*/ 2499300 w 12191948"/>
                <a:gd name="connsiteY12201" fmla="*/ 576277 h 3134257"/>
                <a:gd name="connsiteX12202" fmla="*/ 2473662 w 12191948"/>
                <a:gd name="connsiteY12202" fmla="*/ 562744 h 3134257"/>
                <a:gd name="connsiteX12203" fmla="*/ 2411258 w 12191948"/>
                <a:gd name="connsiteY12203" fmla="*/ 558320 h 3134257"/>
                <a:gd name="connsiteX12204" fmla="*/ 2418754 w 12191948"/>
                <a:gd name="connsiteY12204" fmla="*/ 570031 h 3134257"/>
                <a:gd name="connsiteX12205" fmla="*/ 2424803 w 12191948"/>
                <a:gd name="connsiteY12205" fmla="*/ 578358 h 3134257"/>
                <a:gd name="connsiteX12206" fmla="*/ 2377636 w 12191948"/>
                <a:gd name="connsiteY12206" fmla="*/ 566127 h 3134257"/>
                <a:gd name="connsiteX12207" fmla="*/ 2344740 w 12191948"/>
                <a:gd name="connsiteY12207" fmla="*/ 533856 h 3134257"/>
                <a:gd name="connsiteX12208" fmla="*/ 2351028 w 12191948"/>
                <a:gd name="connsiteY12208" fmla="*/ 513558 h 3134257"/>
                <a:gd name="connsiteX12209" fmla="*/ 2322728 w 12191948"/>
                <a:gd name="connsiteY12209" fmla="*/ 513558 h 3134257"/>
                <a:gd name="connsiteX12210" fmla="*/ 2291282 w 12191948"/>
                <a:gd name="connsiteY12210" fmla="*/ 530732 h 3134257"/>
                <a:gd name="connsiteX12211" fmla="*/ 2216059 w 12191948"/>
                <a:gd name="connsiteY12211" fmla="*/ 490134 h 3134257"/>
                <a:gd name="connsiteX12212" fmla="*/ 2264436 w 12191948"/>
                <a:gd name="connsiteY12212" fmla="*/ 481806 h 3134257"/>
                <a:gd name="connsiteX12213" fmla="*/ 2253549 w 12191948"/>
                <a:gd name="connsiteY12213" fmla="*/ 460726 h 3134257"/>
                <a:gd name="connsiteX12214" fmla="*/ 2190419 w 12191948"/>
                <a:gd name="connsiteY12214" fmla="*/ 443289 h 3134257"/>
                <a:gd name="connsiteX12215" fmla="*/ 2207593 w 12191948"/>
                <a:gd name="connsiteY12215" fmla="*/ 417265 h 3134257"/>
                <a:gd name="connsiteX12216" fmla="*/ 2231781 w 12191948"/>
                <a:gd name="connsiteY12216" fmla="*/ 417265 h 3134257"/>
                <a:gd name="connsiteX12217" fmla="*/ 2248955 w 12191948"/>
                <a:gd name="connsiteY12217" fmla="*/ 426114 h 3134257"/>
                <a:gd name="connsiteX12218" fmla="*/ 2258872 w 12191948"/>
                <a:gd name="connsiteY12218" fmla="*/ 442769 h 3134257"/>
                <a:gd name="connsiteX12219" fmla="*/ 2328775 w 12191948"/>
                <a:gd name="connsiteY12219" fmla="*/ 463328 h 3134257"/>
                <a:gd name="connsiteX12220" fmla="*/ 2350786 w 12191948"/>
                <a:gd name="connsiteY12220" fmla="*/ 459164 h 3134257"/>
                <a:gd name="connsiteX12221" fmla="*/ 2328533 w 12191948"/>
                <a:gd name="connsiteY12221" fmla="*/ 442248 h 3134257"/>
                <a:gd name="connsiteX12222" fmla="*/ 2316438 w 12191948"/>
                <a:gd name="connsiteY12222" fmla="*/ 420128 h 3134257"/>
                <a:gd name="connsiteX12223" fmla="*/ 2280642 w 12191948"/>
                <a:gd name="connsiteY12223" fmla="*/ 408155 h 3134257"/>
                <a:gd name="connsiteX12224" fmla="*/ 2260322 w 12191948"/>
                <a:gd name="connsiteY12224" fmla="*/ 404512 h 3134257"/>
                <a:gd name="connsiteX12225" fmla="*/ 2233475 w 12191948"/>
                <a:gd name="connsiteY12225" fmla="*/ 383694 h 3134257"/>
                <a:gd name="connsiteX12226" fmla="*/ 2205899 w 12191948"/>
                <a:gd name="connsiteY12226" fmla="*/ 364696 h 3134257"/>
                <a:gd name="connsiteX12227" fmla="*/ 4081444 w 12191948"/>
                <a:gd name="connsiteY12227" fmla="*/ 363392 h 3134257"/>
                <a:gd name="connsiteX12228" fmla="*/ 4093296 w 12191948"/>
                <a:gd name="connsiteY12228" fmla="*/ 365214 h 3134257"/>
                <a:gd name="connsiteX12229" fmla="*/ 4094748 w 12191948"/>
                <a:gd name="connsiteY12229" fmla="*/ 367819 h 3134257"/>
                <a:gd name="connsiteX12230" fmla="*/ 4083138 w 12191948"/>
                <a:gd name="connsiteY12230" fmla="*/ 365996 h 3134257"/>
                <a:gd name="connsiteX12231" fmla="*/ 4081444 w 12191948"/>
                <a:gd name="connsiteY12231" fmla="*/ 363392 h 3134257"/>
                <a:gd name="connsiteX12232" fmla="*/ 1374071 w 12191948"/>
                <a:gd name="connsiteY12232" fmla="*/ 362873 h 3134257"/>
                <a:gd name="connsiteX12233" fmla="*/ 1427043 w 12191948"/>
                <a:gd name="connsiteY12233" fmla="*/ 370160 h 3134257"/>
                <a:gd name="connsiteX12234" fmla="*/ 1412530 w 12191948"/>
                <a:gd name="connsiteY12234" fmla="*/ 376925 h 3134257"/>
                <a:gd name="connsiteX12235" fmla="*/ 2328775 w 12191948"/>
                <a:gd name="connsiteY12235" fmla="*/ 351163 h 3134257"/>
                <a:gd name="connsiteX12236" fmla="*/ 2339176 w 12191948"/>
                <a:gd name="connsiteY12236" fmla="*/ 355327 h 3134257"/>
                <a:gd name="connsiteX12237" fmla="*/ 2339176 w 12191948"/>
                <a:gd name="connsiteY12237" fmla="*/ 356106 h 3134257"/>
                <a:gd name="connsiteX12238" fmla="*/ 2328775 w 12191948"/>
                <a:gd name="connsiteY12238" fmla="*/ 351163 h 3134257"/>
                <a:gd name="connsiteX12239" fmla="*/ 3486417 w 12191948"/>
                <a:gd name="connsiteY12239" fmla="*/ 348559 h 3134257"/>
                <a:gd name="connsiteX12240" fmla="*/ 3486417 w 12191948"/>
                <a:gd name="connsiteY12240" fmla="*/ 352982 h 3134257"/>
                <a:gd name="connsiteX12241" fmla="*/ 3474566 w 12191948"/>
                <a:gd name="connsiteY12241" fmla="*/ 351422 h 3134257"/>
                <a:gd name="connsiteX12242" fmla="*/ 3474566 w 12191948"/>
                <a:gd name="connsiteY12242" fmla="*/ 348559 h 3134257"/>
                <a:gd name="connsiteX12243" fmla="*/ 1847192 w 12191948"/>
                <a:gd name="connsiteY12243" fmla="*/ 346999 h 3134257"/>
                <a:gd name="connsiteX12244" fmla="*/ 1878153 w 12191948"/>
                <a:gd name="connsiteY12244" fmla="*/ 357668 h 3134257"/>
                <a:gd name="connsiteX12245" fmla="*/ 1886134 w 12191948"/>
                <a:gd name="connsiteY12245" fmla="*/ 367037 h 3134257"/>
                <a:gd name="connsiteX12246" fmla="*/ 1872589 w 12191948"/>
                <a:gd name="connsiteY12246" fmla="*/ 372502 h 3134257"/>
                <a:gd name="connsiteX12247" fmla="*/ 1853480 w 12191948"/>
                <a:gd name="connsiteY12247" fmla="*/ 365996 h 3134257"/>
                <a:gd name="connsiteX12248" fmla="*/ 1853965 w 12191948"/>
                <a:gd name="connsiteY12248" fmla="*/ 364955 h 3134257"/>
                <a:gd name="connsiteX12249" fmla="*/ 1833888 w 12191948"/>
                <a:gd name="connsiteY12249" fmla="*/ 350900 h 3134257"/>
                <a:gd name="connsiteX12250" fmla="*/ 1847192 w 12191948"/>
                <a:gd name="connsiteY12250" fmla="*/ 346999 h 3134257"/>
                <a:gd name="connsiteX12251" fmla="*/ 1668200 w 12191948"/>
                <a:gd name="connsiteY12251" fmla="*/ 344394 h 3134257"/>
                <a:gd name="connsiteX12252" fmla="*/ 1671344 w 12191948"/>
                <a:gd name="connsiteY12252" fmla="*/ 344655 h 3134257"/>
                <a:gd name="connsiteX12253" fmla="*/ 1674488 w 12191948"/>
                <a:gd name="connsiteY12253" fmla="*/ 346477 h 3134257"/>
                <a:gd name="connsiteX12254" fmla="*/ 1668200 w 12191948"/>
                <a:gd name="connsiteY12254" fmla="*/ 344655 h 3134257"/>
                <a:gd name="connsiteX12255" fmla="*/ 11862023 w 12191948"/>
                <a:gd name="connsiteY12255" fmla="*/ 340490 h 3134257"/>
                <a:gd name="connsiteX12256" fmla="*/ 11875324 w 12191948"/>
                <a:gd name="connsiteY12256" fmla="*/ 343876 h 3134257"/>
                <a:gd name="connsiteX12257" fmla="*/ 11892016 w 12191948"/>
                <a:gd name="connsiteY12257" fmla="*/ 346737 h 3134257"/>
                <a:gd name="connsiteX12258" fmla="*/ 11876536 w 12191948"/>
                <a:gd name="connsiteY12258" fmla="*/ 346737 h 3134257"/>
                <a:gd name="connsiteX12259" fmla="*/ 11876536 w 12191948"/>
                <a:gd name="connsiteY12259" fmla="*/ 350121 h 3134257"/>
                <a:gd name="connsiteX12260" fmla="*/ 11862023 w 12191948"/>
                <a:gd name="connsiteY12260" fmla="*/ 340490 h 3134257"/>
                <a:gd name="connsiteX12261" fmla="*/ 4739450 w 12191948"/>
                <a:gd name="connsiteY12261" fmla="*/ 337759 h 3134257"/>
                <a:gd name="connsiteX12262" fmla="*/ 4759707 w 12191948"/>
                <a:gd name="connsiteY12262" fmla="*/ 344202 h 3134257"/>
                <a:gd name="connsiteX12263" fmla="*/ 4759434 w 12191948"/>
                <a:gd name="connsiteY12263" fmla="*/ 343353 h 3134257"/>
                <a:gd name="connsiteX12264" fmla="*/ 4761128 w 12191948"/>
                <a:gd name="connsiteY12264" fmla="*/ 344655 h 3134257"/>
                <a:gd name="connsiteX12265" fmla="*/ 4759707 w 12191948"/>
                <a:gd name="connsiteY12265" fmla="*/ 344202 h 3134257"/>
                <a:gd name="connsiteX12266" fmla="*/ 4761613 w 12191948"/>
                <a:gd name="connsiteY12266" fmla="*/ 350121 h 3134257"/>
                <a:gd name="connsiteX12267" fmla="*/ 4731135 w 12191948"/>
                <a:gd name="connsiteY12267" fmla="*/ 348039 h 3134257"/>
                <a:gd name="connsiteX12268" fmla="*/ 4722671 w 12191948"/>
                <a:gd name="connsiteY12268" fmla="*/ 338670 h 3134257"/>
                <a:gd name="connsiteX12269" fmla="*/ 4739450 w 12191948"/>
                <a:gd name="connsiteY12269" fmla="*/ 337759 h 3134257"/>
                <a:gd name="connsiteX12270" fmla="*/ 2380546 w 12191948"/>
                <a:gd name="connsiteY12270" fmla="*/ 337681 h 3134257"/>
                <a:gd name="connsiteX12271" fmla="*/ 2395415 w 12191948"/>
                <a:gd name="connsiteY12271" fmla="*/ 339408 h 3134257"/>
                <a:gd name="connsiteX12272" fmla="*/ 2395051 w 12191948"/>
                <a:gd name="connsiteY12272" fmla="*/ 339190 h 3134257"/>
                <a:gd name="connsiteX12273" fmla="*/ 2395775 w 12191948"/>
                <a:gd name="connsiteY12273" fmla="*/ 339449 h 3134257"/>
                <a:gd name="connsiteX12274" fmla="*/ 2395415 w 12191948"/>
                <a:gd name="connsiteY12274" fmla="*/ 339408 h 3134257"/>
                <a:gd name="connsiteX12275" fmla="*/ 2454070 w 12191948"/>
                <a:gd name="connsiteY12275" fmla="*/ 374584 h 3134257"/>
                <a:gd name="connsiteX12276" fmla="*/ 2475112 w 12191948"/>
                <a:gd name="connsiteY12276" fmla="*/ 379270 h 3134257"/>
                <a:gd name="connsiteX12277" fmla="*/ 2494947 w 12191948"/>
                <a:gd name="connsiteY12277" fmla="*/ 365474 h 3134257"/>
                <a:gd name="connsiteX12278" fmla="*/ 2539453 w 12191948"/>
                <a:gd name="connsiteY12278" fmla="*/ 382392 h 3134257"/>
                <a:gd name="connsiteX12279" fmla="*/ 2505831 w 12191948"/>
                <a:gd name="connsiteY12279" fmla="*/ 400869 h 3134257"/>
                <a:gd name="connsiteX12280" fmla="*/ 2519377 w 12191948"/>
                <a:gd name="connsiteY12280" fmla="*/ 404512 h 3134257"/>
                <a:gd name="connsiteX12281" fmla="*/ 2506316 w 12191948"/>
                <a:gd name="connsiteY12281" fmla="*/ 406596 h 3134257"/>
                <a:gd name="connsiteX12282" fmla="*/ 2443910 w 12191948"/>
                <a:gd name="connsiteY12282" fmla="*/ 385775 h 3134257"/>
                <a:gd name="connsiteX12283" fmla="*/ 2386102 w 12191948"/>
                <a:gd name="connsiteY12283" fmla="*/ 380048 h 3134257"/>
                <a:gd name="connsiteX12284" fmla="*/ 2342805 w 12191948"/>
                <a:gd name="connsiteY12284" fmla="*/ 356888 h 3134257"/>
                <a:gd name="connsiteX12285" fmla="*/ 2370137 w 12191948"/>
                <a:gd name="connsiteY12285" fmla="*/ 348039 h 3134257"/>
                <a:gd name="connsiteX12286" fmla="*/ 2380546 w 12191948"/>
                <a:gd name="connsiteY12286" fmla="*/ 337681 h 3134257"/>
                <a:gd name="connsiteX12287" fmla="*/ 1712917 w 12191948"/>
                <a:gd name="connsiteY12287" fmla="*/ 335514 h 3134257"/>
                <a:gd name="connsiteX12288" fmla="*/ 1741973 w 12191948"/>
                <a:gd name="connsiteY12288" fmla="*/ 341794 h 3134257"/>
                <a:gd name="connsiteX12289" fmla="*/ 1696015 w 12191948"/>
                <a:gd name="connsiteY12289" fmla="*/ 341794 h 3134257"/>
                <a:gd name="connsiteX12290" fmla="*/ 1696015 w 12191948"/>
                <a:gd name="connsiteY12290" fmla="*/ 341531 h 3134257"/>
                <a:gd name="connsiteX12291" fmla="*/ 1712917 w 12191948"/>
                <a:gd name="connsiteY12291" fmla="*/ 335514 h 3134257"/>
                <a:gd name="connsiteX12292" fmla="*/ 5242713 w 12191948"/>
                <a:gd name="connsiteY12292" fmla="*/ 331643 h 3134257"/>
                <a:gd name="connsiteX12293" fmla="*/ 5261337 w 12191948"/>
                <a:gd name="connsiteY12293" fmla="*/ 337108 h 3134257"/>
                <a:gd name="connsiteX12294" fmla="*/ 5260370 w 12191948"/>
                <a:gd name="connsiteY12294" fmla="*/ 337108 h 3134257"/>
                <a:gd name="connsiteX12295" fmla="*/ 5260611 w 12191948"/>
                <a:gd name="connsiteY12295" fmla="*/ 342053 h 3134257"/>
                <a:gd name="connsiteX12296" fmla="*/ 5241504 w 12191948"/>
                <a:gd name="connsiteY12296" fmla="*/ 338670 h 3134257"/>
                <a:gd name="connsiteX12297" fmla="*/ 5232070 w 12191948"/>
                <a:gd name="connsiteY12297" fmla="*/ 332943 h 3134257"/>
                <a:gd name="connsiteX12298" fmla="*/ 5242713 w 12191948"/>
                <a:gd name="connsiteY12298" fmla="*/ 331643 h 3134257"/>
                <a:gd name="connsiteX12299" fmla="*/ 4648895 w 12191948"/>
                <a:gd name="connsiteY12299" fmla="*/ 331122 h 3134257"/>
                <a:gd name="connsiteX12300" fmla="*/ 4656153 w 12191948"/>
                <a:gd name="connsiteY12300" fmla="*/ 335547 h 3134257"/>
                <a:gd name="connsiteX12301" fmla="*/ 4640914 w 12191948"/>
                <a:gd name="connsiteY12301" fmla="*/ 339972 h 3134257"/>
                <a:gd name="connsiteX12302" fmla="*/ 4632448 w 12191948"/>
                <a:gd name="connsiteY12302" fmla="*/ 335026 h 3134257"/>
                <a:gd name="connsiteX12303" fmla="*/ 2070205 w 12191948"/>
                <a:gd name="connsiteY12303" fmla="*/ 329562 h 3134257"/>
                <a:gd name="connsiteX12304" fmla="*/ 2071657 w 12191948"/>
                <a:gd name="connsiteY12304" fmla="*/ 329821 h 3134257"/>
                <a:gd name="connsiteX12305" fmla="*/ 2071657 w 12191948"/>
                <a:gd name="connsiteY12305" fmla="*/ 331643 h 3134257"/>
                <a:gd name="connsiteX12306" fmla="*/ 1085993 w 12191948"/>
                <a:gd name="connsiteY12306" fmla="*/ 329302 h 3134257"/>
                <a:gd name="connsiteX12307" fmla="*/ 1080528 w 12191948"/>
                <a:gd name="connsiteY12307" fmla="*/ 329678 h 3134257"/>
                <a:gd name="connsiteX12308" fmla="*/ 1118162 w 12191948"/>
                <a:gd name="connsiteY12308" fmla="*/ 337367 h 3134257"/>
                <a:gd name="connsiteX12309" fmla="*/ 1118034 w 12191948"/>
                <a:gd name="connsiteY12309" fmla="*/ 335967 h 3134257"/>
                <a:gd name="connsiteX12310" fmla="*/ 1462115 w 12191948"/>
                <a:gd name="connsiteY12310" fmla="*/ 327739 h 3134257"/>
                <a:gd name="connsiteX12311" fmla="*/ 1492593 w 12191948"/>
                <a:gd name="connsiteY12311" fmla="*/ 337367 h 3134257"/>
                <a:gd name="connsiteX12312" fmla="*/ 1493802 w 12191948"/>
                <a:gd name="connsiteY12312" fmla="*/ 337367 h 3134257"/>
                <a:gd name="connsiteX12313" fmla="*/ 1536132 w 12191948"/>
                <a:gd name="connsiteY12313" fmla="*/ 341012 h 3134257"/>
                <a:gd name="connsiteX12314" fmla="*/ 1492835 w 12191948"/>
                <a:gd name="connsiteY12314" fmla="*/ 345696 h 3134257"/>
                <a:gd name="connsiteX12315" fmla="*/ 1465020 w 12191948"/>
                <a:gd name="connsiteY12315" fmla="*/ 342053 h 3134257"/>
                <a:gd name="connsiteX12316" fmla="*/ 1462115 w 12191948"/>
                <a:gd name="connsiteY12316" fmla="*/ 327739 h 3134257"/>
                <a:gd name="connsiteX12317" fmla="*/ 818471 w 12191948"/>
                <a:gd name="connsiteY12317" fmla="*/ 324876 h 3134257"/>
                <a:gd name="connsiteX12318" fmla="*/ 822582 w 12191948"/>
                <a:gd name="connsiteY12318" fmla="*/ 332684 h 3134257"/>
                <a:gd name="connsiteX12319" fmla="*/ 804200 w 12191948"/>
                <a:gd name="connsiteY12319" fmla="*/ 329302 h 3134257"/>
                <a:gd name="connsiteX12320" fmla="*/ 807828 w 12191948"/>
                <a:gd name="connsiteY12320" fmla="*/ 324876 h 3134257"/>
                <a:gd name="connsiteX12321" fmla="*/ 818471 w 12191948"/>
                <a:gd name="connsiteY12321" fmla="*/ 324876 h 3134257"/>
                <a:gd name="connsiteX12322" fmla="*/ 1886375 w 12191948"/>
                <a:gd name="connsiteY12322" fmla="*/ 322535 h 3134257"/>
                <a:gd name="connsiteX12323" fmla="*/ 1910563 w 12191948"/>
                <a:gd name="connsiteY12323" fmla="*/ 326439 h 3134257"/>
                <a:gd name="connsiteX12324" fmla="*/ 1919756 w 12191948"/>
                <a:gd name="connsiteY12324" fmla="*/ 332163 h 3134257"/>
                <a:gd name="connsiteX12325" fmla="*/ 1909837 w 12191948"/>
                <a:gd name="connsiteY12325" fmla="*/ 333725 h 3134257"/>
                <a:gd name="connsiteX12326" fmla="*/ 1884440 w 12191948"/>
                <a:gd name="connsiteY12326" fmla="*/ 327480 h 3134257"/>
                <a:gd name="connsiteX12327" fmla="*/ 1885408 w 12191948"/>
                <a:gd name="connsiteY12327" fmla="*/ 326439 h 3134257"/>
                <a:gd name="connsiteX12328" fmla="*/ 1886375 w 12191948"/>
                <a:gd name="connsiteY12328" fmla="*/ 322535 h 3134257"/>
                <a:gd name="connsiteX12329" fmla="*/ 1702546 w 12191948"/>
                <a:gd name="connsiteY12329" fmla="*/ 320452 h 3134257"/>
                <a:gd name="connsiteX12330" fmla="*/ 1705934 w 12191948"/>
                <a:gd name="connsiteY12330" fmla="*/ 322274 h 3134257"/>
                <a:gd name="connsiteX12331" fmla="*/ 1701093 w 12191948"/>
                <a:gd name="connsiteY12331" fmla="*/ 322274 h 3134257"/>
                <a:gd name="connsiteX12332" fmla="*/ 1954102 w 12191948"/>
                <a:gd name="connsiteY12332" fmla="*/ 315770 h 3134257"/>
                <a:gd name="connsiteX12333" fmla="*/ 1984095 w 12191948"/>
                <a:gd name="connsiteY12333" fmla="*/ 325398 h 3134257"/>
                <a:gd name="connsiteX12334" fmla="*/ 2011668 w 12191948"/>
                <a:gd name="connsiteY12334" fmla="*/ 327480 h 3134257"/>
                <a:gd name="connsiteX12335" fmla="*/ 2073107 w 12191948"/>
                <a:gd name="connsiteY12335" fmla="*/ 343353 h 3134257"/>
                <a:gd name="connsiteX12336" fmla="*/ 2071657 w 12191948"/>
                <a:gd name="connsiteY12336" fmla="*/ 342573 h 3134257"/>
                <a:gd name="connsiteX12337" fmla="*/ 2106729 w 12191948"/>
                <a:gd name="connsiteY12337" fmla="*/ 344655 h 3134257"/>
                <a:gd name="connsiteX12338" fmla="*/ 2168166 w 12191948"/>
                <a:gd name="connsiteY12338" fmla="*/ 367296 h 3134257"/>
                <a:gd name="connsiteX12339" fmla="*/ 2172036 w 12191948"/>
                <a:gd name="connsiteY12339" fmla="*/ 387076 h 3134257"/>
                <a:gd name="connsiteX12340" fmla="*/ 2163328 w 12191948"/>
                <a:gd name="connsiteY12340" fmla="*/ 389418 h 3134257"/>
                <a:gd name="connsiteX12341" fmla="*/ 2097295 w 12191948"/>
                <a:gd name="connsiteY12341" fmla="*/ 357668 h 3134257"/>
                <a:gd name="connsiteX12342" fmla="*/ 2073107 w 12191948"/>
                <a:gd name="connsiteY12342" fmla="*/ 346217 h 3134257"/>
                <a:gd name="connsiteX12343" fmla="*/ 1967647 w 12191948"/>
                <a:gd name="connsiteY12343" fmla="*/ 341272 h 3134257"/>
                <a:gd name="connsiteX12344" fmla="*/ 2016023 w 12191948"/>
                <a:gd name="connsiteY12344" fmla="*/ 379529 h 3134257"/>
                <a:gd name="connsiteX12345" fmla="*/ 1978531 w 12191948"/>
                <a:gd name="connsiteY12345" fmla="*/ 375106 h 3134257"/>
                <a:gd name="connsiteX12346" fmla="*/ 1947088 w 12191948"/>
                <a:gd name="connsiteY12346" fmla="*/ 362873 h 3134257"/>
                <a:gd name="connsiteX12347" fmla="*/ 1910805 w 12191948"/>
                <a:gd name="connsiteY12347" fmla="*/ 357928 h 3134257"/>
                <a:gd name="connsiteX12348" fmla="*/ 1899438 w 12191948"/>
                <a:gd name="connsiteY12348" fmla="*/ 350382 h 3134257"/>
                <a:gd name="connsiteX12349" fmla="*/ 1935478 w 12191948"/>
                <a:gd name="connsiteY12349" fmla="*/ 342313 h 3134257"/>
                <a:gd name="connsiteX12350" fmla="*/ 1922900 w 12191948"/>
                <a:gd name="connsiteY12350" fmla="*/ 332163 h 3134257"/>
                <a:gd name="connsiteX12351" fmla="*/ 1954102 w 12191948"/>
                <a:gd name="connsiteY12351" fmla="*/ 315770 h 3134257"/>
                <a:gd name="connsiteX12352" fmla="*/ 846047 w 12191948"/>
                <a:gd name="connsiteY12352" fmla="*/ 313687 h 3134257"/>
                <a:gd name="connsiteX12353" fmla="*/ 844353 w 12191948"/>
                <a:gd name="connsiteY12353" fmla="*/ 315247 h 3134257"/>
                <a:gd name="connsiteX12354" fmla="*/ 841450 w 12191948"/>
                <a:gd name="connsiteY12354" fmla="*/ 313687 h 3134257"/>
                <a:gd name="connsiteX12355" fmla="*/ 3720799 w 12191948"/>
                <a:gd name="connsiteY12355" fmla="*/ 311343 h 3134257"/>
                <a:gd name="connsiteX12356" fmla="*/ 3722249 w 12191948"/>
                <a:gd name="connsiteY12356" fmla="*/ 314727 h 3134257"/>
                <a:gd name="connsiteX12357" fmla="*/ 3709674 w 12191948"/>
                <a:gd name="connsiteY12357" fmla="*/ 314727 h 3134257"/>
                <a:gd name="connsiteX12358" fmla="*/ 3709674 w 12191948"/>
                <a:gd name="connsiteY12358" fmla="*/ 315506 h 3134257"/>
                <a:gd name="connsiteX12359" fmla="*/ 3708947 w 12191948"/>
                <a:gd name="connsiteY12359" fmla="*/ 311343 h 3134257"/>
                <a:gd name="connsiteX12360" fmla="*/ 1164121 w 12191948"/>
                <a:gd name="connsiteY12360" fmla="*/ 309001 h 3134257"/>
                <a:gd name="connsiteX12361" fmla="*/ 1169200 w 12191948"/>
                <a:gd name="connsiteY12361" fmla="*/ 315247 h 3134257"/>
                <a:gd name="connsiteX12362" fmla="*/ 1158798 w 12191948"/>
                <a:gd name="connsiteY12362" fmla="*/ 315247 h 3134257"/>
                <a:gd name="connsiteX12363" fmla="*/ 1152025 w 12191948"/>
                <a:gd name="connsiteY12363" fmla="*/ 309001 h 3134257"/>
                <a:gd name="connsiteX12364" fmla="*/ 897294 w 12191948"/>
                <a:gd name="connsiteY12364" fmla="*/ 307701 h 3134257"/>
                <a:gd name="connsiteX12365" fmla="*/ 912562 w 12191948"/>
                <a:gd name="connsiteY12365" fmla="*/ 310823 h 3134257"/>
                <a:gd name="connsiteX12366" fmla="*/ 892729 w 12191948"/>
                <a:gd name="connsiteY12366" fmla="*/ 315506 h 3134257"/>
                <a:gd name="connsiteX12367" fmla="*/ 897294 w 12191948"/>
                <a:gd name="connsiteY12367" fmla="*/ 307701 h 3134257"/>
                <a:gd name="connsiteX12368" fmla="*/ 2094152 w 12191948"/>
                <a:gd name="connsiteY12368" fmla="*/ 304578 h 3134257"/>
                <a:gd name="connsiteX12369" fmla="*/ 2113985 w 12191948"/>
                <a:gd name="connsiteY12369" fmla="*/ 309523 h 3134257"/>
                <a:gd name="connsiteX12370" fmla="*/ 2113017 w 12191948"/>
                <a:gd name="connsiteY12370" fmla="*/ 309523 h 3134257"/>
                <a:gd name="connsiteX12371" fmla="*/ 2107212 w 12191948"/>
                <a:gd name="connsiteY12371" fmla="*/ 314988 h 3134257"/>
                <a:gd name="connsiteX12372" fmla="*/ 2089314 w 12191948"/>
                <a:gd name="connsiteY12372" fmla="*/ 309261 h 3134257"/>
                <a:gd name="connsiteX12373" fmla="*/ 1331500 w 12191948"/>
                <a:gd name="connsiteY12373" fmla="*/ 302755 h 3134257"/>
                <a:gd name="connsiteX12374" fmla="*/ 1352785 w 12191948"/>
                <a:gd name="connsiteY12374" fmla="*/ 306919 h 3134257"/>
                <a:gd name="connsiteX12375" fmla="*/ 1398744 w 12191948"/>
                <a:gd name="connsiteY12375" fmla="*/ 331643 h 3134257"/>
                <a:gd name="connsiteX12376" fmla="*/ 1348191 w 12191948"/>
                <a:gd name="connsiteY12376" fmla="*/ 330080 h 3134257"/>
                <a:gd name="connsiteX12377" fmla="*/ 1348191 w 12191948"/>
                <a:gd name="connsiteY12377" fmla="*/ 327998 h 3134257"/>
                <a:gd name="connsiteX12378" fmla="*/ 1331500 w 12191948"/>
                <a:gd name="connsiteY12378" fmla="*/ 310564 h 3134257"/>
                <a:gd name="connsiteX12379" fmla="*/ 1331500 w 12191948"/>
                <a:gd name="connsiteY12379" fmla="*/ 302755 h 3134257"/>
                <a:gd name="connsiteX12380" fmla="*/ 1208624 w 12191948"/>
                <a:gd name="connsiteY12380" fmla="*/ 302496 h 3134257"/>
                <a:gd name="connsiteX12381" fmla="*/ 1270063 w 12191948"/>
                <a:gd name="connsiteY12381" fmla="*/ 320192 h 3134257"/>
                <a:gd name="connsiteX12382" fmla="*/ 1274901 w 12191948"/>
                <a:gd name="connsiteY12382" fmla="*/ 329821 h 3134257"/>
                <a:gd name="connsiteX12383" fmla="*/ 1261114 w 12191948"/>
                <a:gd name="connsiteY12383" fmla="*/ 332684 h 3134257"/>
                <a:gd name="connsiteX12384" fmla="*/ 1260629 w 12191948"/>
                <a:gd name="connsiteY12384" fmla="*/ 331643 h 3134257"/>
                <a:gd name="connsiteX12385" fmla="*/ 1208624 w 12191948"/>
                <a:gd name="connsiteY12385" fmla="*/ 302496 h 3134257"/>
                <a:gd name="connsiteX12386" fmla="*/ 1804957 w 12191948"/>
                <a:gd name="connsiteY12386" fmla="*/ 302158 h 3134257"/>
                <a:gd name="connsiteX12387" fmla="*/ 1836064 w 12191948"/>
                <a:gd name="connsiteY12387" fmla="*/ 307701 h 3134257"/>
                <a:gd name="connsiteX12388" fmla="*/ 1816955 w 12191948"/>
                <a:gd name="connsiteY12388" fmla="*/ 328780 h 3134257"/>
                <a:gd name="connsiteX12389" fmla="*/ 1813570 w 12191948"/>
                <a:gd name="connsiteY12389" fmla="*/ 328780 h 3134257"/>
                <a:gd name="connsiteX12390" fmla="*/ 1817199 w 12191948"/>
                <a:gd name="connsiteY12390" fmla="*/ 330343 h 3134257"/>
                <a:gd name="connsiteX12391" fmla="*/ 1793011 w 12191948"/>
                <a:gd name="connsiteY12391" fmla="*/ 350121 h 3134257"/>
                <a:gd name="connsiteX12392" fmla="*/ 1777045 w 12191948"/>
                <a:gd name="connsiteY12392" fmla="*/ 350121 h 3134257"/>
                <a:gd name="connsiteX12393" fmla="*/ 1759630 w 12191948"/>
                <a:gd name="connsiteY12393" fmla="*/ 334766 h 3134257"/>
                <a:gd name="connsiteX12394" fmla="*/ 1748304 w 12191948"/>
                <a:gd name="connsiteY12394" fmla="*/ 315443 h 3134257"/>
                <a:gd name="connsiteX12395" fmla="*/ 1747543 w 12191948"/>
                <a:gd name="connsiteY12395" fmla="*/ 308794 h 3134257"/>
                <a:gd name="connsiteX12396" fmla="*/ 1745599 w 12191948"/>
                <a:gd name="connsiteY12396" fmla="*/ 309001 h 3134257"/>
                <a:gd name="connsiteX12397" fmla="*/ 1747537 w 12191948"/>
                <a:gd name="connsiteY12397" fmla="*/ 308741 h 3134257"/>
                <a:gd name="connsiteX12398" fmla="*/ 1747543 w 12191948"/>
                <a:gd name="connsiteY12398" fmla="*/ 308794 h 3134257"/>
                <a:gd name="connsiteX12399" fmla="*/ 1773735 w 12191948"/>
                <a:gd name="connsiteY12399" fmla="*/ 306005 h 3134257"/>
                <a:gd name="connsiteX12400" fmla="*/ 1804957 w 12191948"/>
                <a:gd name="connsiteY12400" fmla="*/ 302158 h 3134257"/>
                <a:gd name="connsiteX12401" fmla="*/ 11946418 w 12191948"/>
                <a:gd name="connsiteY12401" fmla="*/ 301356 h 3134257"/>
                <a:gd name="connsiteX12402" fmla="*/ 11974497 w 12191948"/>
                <a:gd name="connsiteY12402" fmla="*/ 308220 h 3134257"/>
                <a:gd name="connsiteX12403" fmla="*/ 11930473 w 12191948"/>
                <a:gd name="connsiteY12403" fmla="*/ 313425 h 3134257"/>
                <a:gd name="connsiteX12404" fmla="*/ 11930473 w 12191948"/>
                <a:gd name="connsiteY12404" fmla="*/ 316811 h 3134257"/>
                <a:gd name="connsiteX12405" fmla="*/ 11917895 w 12191948"/>
                <a:gd name="connsiteY12405" fmla="*/ 305619 h 3134257"/>
                <a:gd name="connsiteX12406" fmla="*/ 11946418 w 12191948"/>
                <a:gd name="connsiteY12406" fmla="*/ 301356 h 3134257"/>
                <a:gd name="connsiteX12407" fmla="*/ 2153170 w 12191948"/>
                <a:gd name="connsiteY12407" fmla="*/ 300413 h 3134257"/>
                <a:gd name="connsiteX12408" fmla="*/ 2170714 w 12191948"/>
                <a:gd name="connsiteY12408" fmla="*/ 301672 h 3134257"/>
                <a:gd name="connsiteX12409" fmla="*/ 2170586 w 12191948"/>
                <a:gd name="connsiteY12409" fmla="*/ 301455 h 3134257"/>
                <a:gd name="connsiteX12410" fmla="*/ 2171310 w 12191948"/>
                <a:gd name="connsiteY12410" fmla="*/ 301714 h 3134257"/>
                <a:gd name="connsiteX12411" fmla="*/ 2170714 w 12191948"/>
                <a:gd name="connsiteY12411" fmla="*/ 301672 h 3134257"/>
                <a:gd name="connsiteX12412" fmla="*/ 2173488 w 12191948"/>
                <a:gd name="connsiteY12412" fmla="*/ 306400 h 3134257"/>
                <a:gd name="connsiteX12413" fmla="*/ 2161152 w 12191948"/>
                <a:gd name="connsiteY12413" fmla="*/ 306400 h 3134257"/>
                <a:gd name="connsiteX12414" fmla="*/ 2153170 w 12191948"/>
                <a:gd name="connsiteY12414" fmla="*/ 300413 h 3134257"/>
                <a:gd name="connsiteX12415" fmla="*/ 1320857 w 12191948"/>
                <a:gd name="connsiteY12415" fmla="*/ 299372 h 3134257"/>
                <a:gd name="connsiteX12416" fmla="*/ 1326906 w 12191948"/>
                <a:gd name="connsiteY12416" fmla="*/ 301195 h 3134257"/>
                <a:gd name="connsiteX12417" fmla="*/ 1324971 w 12191948"/>
                <a:gd name="connsiteY12417" fmla="*/ 301195 h 3134257"/>
                <a:gd name="connsiteX12418" fmla="*/ 1320857 w 12191948"/>
                <a:gd name="connsiteY12418" fmla="*/ 299372 h 3134257"/>
                <a:gd name="connsiteX12419" fmla="*/ 1083090 w 12191948"/>
                <a:gd name="connsiteY12419" fmla="*/ 294949 h 3134257"/>
                <a:gd name="connsiteX12420" fmla="*/ 1096635 w 12191948"/>
                <a:gd name="connsiteY12420" fmla="*/ 297290 h 3134257"/>
                <a:gd name="connsiteX12421" fmla="*/ 1098570 w 12191948"/>
                <a:gd name="connsiteY12421" fmla="*/ 300154 h 3134257"/>
                <a:gd name="connsiteX12422" fmla="*/ 1085749 w 12191948"/>
                <a:gd name="connsiteY12422" fmla="*/ 297810 h 3134257"/>
                <a:gd name="connsiteX12423" fmla="*/ 1083090 w 12191948"/>
                <a:gd name="connsiteY12423" fmla="*/ 294949 h 3134257"/>
                <a:gd name="connsiteX12424" fmla="*/ 1631432 w 12191948"/>
                <a:gd name="connsiteY12424" fmla="*/ 294949 h 3134257"/>
                <a:gd name="connsiteX12425" fmla="*/ 1686824 w 12191948"/>
                <a:gd name="connsiteY12425" fmla="*/ 300413 h 3134257"/>
                <a:gd name="connsiteX12426" fmla="*/ 1656831 w 12191948"/>
                <a:gd name="connsiteY12426" fmla="*/ 310564 h 3134257"/>
                <a:gd name="connsiteX12427" fmla="*/ 1653687 w 12191948"/>
                <a:gd name="connsiteY12427" fmla="*/ 318111 h 3134257"/>
                <a:gd name="connsiteX12428" fmla="*/ 1635302 w 12191948"/>
                <a:gd name="connsiteY12428" fmla="*/ 315506 h 3134257"/>
                <a:gd name="connsiteX12429" fmla="*/ 1635302 w 12191948"/>
                <a:gd name="connsiteY12429" fmla="*/ 309782 h 3134257"/>
                <a:gd name="connsiteX12430" fmla="*/ 1636272 w 12191948"/>
                <a:gd name="connsiteY12430" fmla="*/ 309523 h 3134257"/>
                <a:gd name="connsiteX12431" fmla="*/ 1645703 w 12191948"/>
                <a:gd name="connsiteY12431" fmla="*/ 307441 h 3134257"/>
                <a:gd name="connsiteX12432" fmla="*/ 728977 w 12191948"/>
                <a:gd name="connsiteY12432" fmla="*/ 293127 h 3134257"/>
                <a:gd name="connsiteX12433" fmla="*/ 731394 w 12191948"/>
                <a:gd name="connsiteY12433" fmla="*/ 295468 h 3134257"/>
                <a:gd name="connsiteX12434" fmla="*/ 725830 w 12191948"/>
                <a:gd name="connsiteY12434" fmla="*/ 295468 h 3134257"/>
                <a:gd name="connsiteX12435" fmla="*/ 725348 w 12191948"/>
                <a:gd name="connsiteY12435" fmla="*/ 295468 h 3134257"/>
                <a:gd name="connsiteX12436" fmla="*/ 723895 w 12191948"/>
                <a:gd name="connsiteY12436" fmla="*/ 293127 h 3134257"/>
                <a:gd name="connsiteX12437" fmla="*/ 728977 w 12191948"/>
                <a:gd name="connsiteY12437" fmla="*/ 293127 h 3134257"/>
                <a:gd name="connsiteX12438" fmla="*/ 1012461 w 12191948"/>
                <a:gd name="connsiteY12438" fmla="*/ 292868 h 3134257"/>
                <a:gd name="connsiteX12439" fmla="*/ 1055514 w 12191948"/>
                <a:gd name="connsiteY12439" fmla="*/ 298592 h 3134257"/>
                <a:gd name="connsiteX12440" fmla="*/ 1018022 w 12191948"/>
                <a:gd name="connsiteY12440" fmla="*/ 304578 h 3134257"/>
                <a:gd name="connsiteX12441" fmla="*/ 1019233 w 12191948"/>
                <a:gd name="connsiteY12441" fmla="*/ 305619 h 3134257"/>
                <a:gd name="connsiteX12442" fmla="*/ 1001092 w 12191948"/>
                <a:gd name="connsiteY12442" fmla="*/ 297810 h 3134257"/>
                <a:gd name="connsiteX12443" fmla="*/ 1012461 w 12191948"/>
                <a:gd name="connsiteY12443" fmla="*/ 292868 h 3134257"/>
                <a:gd name="connsiteX12444" fmla="*/ 1608937 w 12191948"/>
                <a:gd name="connsiteY12444" fmla="*/ 292605 h 3134257"/>
                <a:gd name="connsiteX12445" fmla="*/ 1627102 w 12191948"/>
                <a:gd name="connsiteY12445" fmla="*/ 294609 h 3134257"/>
                <a:gd name="connsiteX12446" fmla="*/ 1627805 w 12191948"/>
                <a:gd name="connsiteY12446" fmla="*/ 294168 h 3134257"/>
                <a:gd name="connsiteX12447" fmla="*/ 1627805 w 12191948"/>
                <a:gd name="connsiteY12447" fmla="*/ 294686 h 3134257"/>
                <a:gd name="connsiteX12448" fmla="*/ 1627102 w 12191948"/>
                <a:gd name="connsiteY12448" fmla="*/ 294609 h 3134257"/>
                <a:gd name="connsiteX12449" fmla="*/ 1619098 w 12191948"/>
                <a:gd name="connsiteY12449" fmla="*/ 299633 h 3134257"/>
                <a:gd name="connsiteX12450" fmla="*/ 1607002 w 12191948"/>
                <a:gd name="connsiteY12450" fmla="*/ 297290 h 3134257"/>
                <a:gd name="connsiteX12451" fmla="*/ 1608937 w 12191948"/>
                <a:gd name="connsiteY12451" fmla="*/ 292605 h 3134257"/>
                <a:gd name="connsiteX12452" fmla="*/ 1489691 w 12191948"/>
                <a:gd name="connsiteY12452" fmla="*/ 290785 h 3134257"/>
                <a:gd name="connsiteX12453" fmla="*/ 1502754 w 12191948"/>
                <a:gd name="connsiteY12453" fmla="*/ 300413 h 3134257"/>
                <a:gd name="connsiteX12454" fmla="*/ 1532262 w 12191948"/>
                <a:gd name="connsiteY12454" fmla="*/ 316547 h 3134257"/>
                <a:gd name="connsiteX12455" fmla="*/ 1463083 w 12191948"/>
                <a:gd name="connsiteY12455" fmla="*/ 302755 h 3134257"/>
                <a:gd name="connsiteX12456" fmla="*/ 1457521 w 12191948"/>
                <a:gd name="connsiteY12456" fmla="*/ 299633 h 3134257"/>
                <a:gd name="connsiteX12457" fmla="*/ 1447120 w 12191948"/>
                <a:gd name="connsiteY12457" fmla="*/ 296509 h 3134257"/>
                <a:gd name="connsiteX12458" fmla="*/ 1457521 w 12191948"/>
                <a:gd name="connsiteY12458" fmla="*/ 296509 h 3134257"/>
                <a:gd name="connsiteX12459" fmla="*/ 1371653 w 12191948"/>
                <a:gd name="connsiteY12459" fmla="*/ 288441 h 3134257"/>
                <a:gd name="connsiteX12460" fmla="*/ 1371653 w 12191948"/>
                <a:gd name="connsiteY12460" fmla="*/ 289223 h 3134257"/>
                <a:gd name="connsiteX12461" fmla="*/ 1390519 w 12191948"/>
                <a:gd name="connsiteY12461" fmla="*/ 291564 h 3134257"/>
                <a:gd name="connsiteX12462" fmla="*/ 1395841 w 12191948"/>
                <a:gd name="connsiteY12462" fmla="*/ 297810 h 3134257"/>
                <a:gd name="connsiteX12463" fmla="*/ 1380843 w 12191948"/>
                <a:gd name="connsiteY12463" fmla="*/ 299892 h 3134257"/>
                <a:gd name="connsiteX12464" fmla="*/ 1361978 w 12191948"/>
                <a:gd name="connsiteY12464" fmla="*/ 291826 h 3134257"/>
                <a:gd name="connsiteX12465" fmla="*/ 1352303 w 12191948"/>
                <a:gd name="connsiteY12465" fmla="*/ 289482 h 3134257"/>
                <a:gd name="connsiteX12466" fmla="*/ 1361978 w 12191948"/>
                <a:gd name="connsiteY12466" fmla="*/ 291045 h 3134257"/>
                <a:gd name="connsiteX12467" fmla="*/ 1371653 w 12191948"/>
                <a:gd name="connsiteY12467" fmla="*/ 288441 h 3134257"/>
                <a:gd name="connsiteX12468" fmla="*/ 4587217 w 12191948"/>
                <a:gd name="connsiteY12468" fmla="*/ 286621 h 3134257"/>
                <a:gd name="connsiteX12469" fmla="*/ 4616726 w 12191948"/>
                <a:gd name="connsiteY12469" fmla="*/ 287141 h 3134257"/>
                <a:gd name="connsiteX12470" fmla="*/ 4646719 w 12191948"/>
                <a:gd name="connsiteY12470" fmla="*/ 309001 h 3134257"/>
                <a:gd name="connsiteX12471" fmla="*/ 4615032 w 12191948"/>
                <a:gd name="connsiteY12471" fmla="*/ 312905 h 3134257"/>
                <a:gd name="connsiteX12472" fmla="*/ 4587942 w 12191948"/>
                <a:gd name="connsiteY12472" fmla="*/ 304055 h 3134257"/>
                <a:gd name="connsiteX12473" fmla="*/ 4586006 w 12191948"/>
                <a:gd name="connsiteY12473" fmla="*/ 286621 h 3134257"/>
                <a:gd name="connsiteX12474" fmla="*/ 4911335 w 12191948"/>
                <a:gd name="connsiteY12474" fmla="*/ 283235 h 3134257"/>
                <a:gd name="connsiteX12475" fmla="*/ 5001315 w 12191948"/>
                <a:gd name="connsiteY12475" fmla="*/ 307960 h 3134257"/>
                <a:gd name="connsiteX12476" fmla="*/ 4989707 w 12191948"/>
                <a:gd name="connsiteY12476" fmla="*/ 314206 h 3134257"/>
                <a:gd name="connsiteX12477" fmla="*/ 4946651 w 12191948"/>
                <a:gd name="connsiteY12477" fmla="*/ 310302 h 3134257"/>
                <a:gd name="connsiteX12478" fmla="*/ 4913755 w 12191948"/>
                <a:gd name="connsiteY12478" fmla="*/ 298331 h 3134257"/>
                <a:gd name="connsiteX12479" fmla="*/ 4911335 w 12191948"/>
                <a:gd name="connsiteY12479" fmla="*/ 283235 h 3134257"/>
                <a:gd name="connsiteX12480" fmla="*/ 202644 w 12191948"/>
                <a:gd name="connsiteY12480" fmla="*/ 280374 h 3134257"/>
                <a:gd name="connsiteX12481" fmla="*/ 229491 w 12191948"/>
                <a:gd name="connsiteY12481" fmla="*/ 285058 h 3134257"/>
                <a:gd name="connsiteX12482" fmla="*/ 227556 w 12191948"/>
                <a:gd name="connsiteY12482" fmla="*/ 291304 h 3134257"/>
                <a:gd name="connsiteX12483" fmla="*/ 203368 w 12191948"/>
                <a:gd name="connsiteY12483" fmla="*/ 285839 h 3134257"/>
                <a:gd name="connsiteX12484" fmla="*/ 202885 w 12191948"/>
                <a:gd name="connsiteY12484" fmla="*/ 285839 h 3134257"/>
                <a:gd name="connsiteX12485" fmla="*/ 202644 w 12191948"/>
                <a:gd name="connsiteY12485" fmla="*/ 280374 h 3134257"/>
                <a:gd name="connsiteX12486" fmla="*/ 4378957 w 12191948"/>
                <a:gd name="connsiteY12486" fmla="*/ 279072 h 3134257"/>
                <a:gd name="connsiteX12487" fmla="*/ 4405806 w 12191948"/>
                <a:gd name="connsiteY12487" fmla="*/ 287662 h 3134257"/>
                <a:gd name="connsiteX12488" fmla="*/ 4399033 w 12191948"/>
                <a:gd name="connsiteY12488" fmla="*/ 291304 h 3134257"/>
                <a:gd name="connsiteX12489" fmla="*/ 4378957 w 12191948"/>
                <a:gd name="connsiteY12489" fmla="*/ 286359 h 3134257"/>
                <a:gd name="connsiteX12490" fmla="*/ 4378957 w 12191948"/>
                <a:gd name="connsiteY12490" fmla="*/ 279072 h 3134257"/>
                <a:gd name="connsiteX12491" fmla="*/ 408483 w 12191948"/>
                <a:gd name="connsiteY12491" fmla="*/ 278813 h 3134257"/>
                <a:gd name="connsiteX12492" fmla="*/ 425898 w 12191948"/>
                <a:gd name="connsiteY12492" fmla="*/ 284277 h 3134257"/>
                <a:gd name="connsiteX12493" fmla="*/ 417675 w 12191948"/>
                <a:gd name="connsiteY12493" fmla="*/ 287141 h 3134257"/>
                <a:gd name="connsiteX12494" fmla="*/ 417190 w 12191948"/>
                <a:gd name="connsiteY12494" fmla="*/ 287141 h 3134257"/>
                <a:gd name="connsiteX12495" fmla="*/ 398807 w 12191948"/>
                <a:gd name="connsiteY12495" fmla="*/ 281154 h 3134257"/>
                <a:gd name="connsiteX12496" fmla="*/ 408483 w 12191948"/>
                <a:gd name="connsiteY12496" fmla="*/ 278813 h 3134257"/>
                <a:gd name="connsiteX12497" fmla="*/ 4934013 w 12191948"/>
                <a:gd name="connsiteY12497" fmla="*/ 274713 h 3134257"/>
                <a:gd name="connsiteX12498" fmla="*/ 4948345 w 12191948"/>
                <a:gd name="connsiteY12498" fmla="*/ 283235 h 3134257"/>
                <a:gd name="connsiteX12499" fmla="*/ 4911820 w 12191948"/>
                <a:gd name="connsiteY12499" fmla="*/ 282458 h 3134257"/>
                <a:gd name="connsiteX12500" fmla="*/ 4920769 w 12191948"/>
                <a:gd name="connsiteY12500" fmla="*/ 276731 h 3134257"/>
                <a:gd name="connsiteX12501" fmla="*/ 4934013 w 12191948"/>
                <a:gd name="connsiteY12501" fmla="*/ 274713 h 3134257"/>
                <a:gd name="connsiteX12502" fmla="*/ 1441315 w 12191948"/>
                <a:gd name="connsiteY12502" fmla="*/ 273088 h 3134257"/>
                <a:gd name="connsiteX12503" fmla="*/ 1485580 w 12191948"/>
                <a:gd name="connsiteY12503" fmla="*/ 278031 h 3134257"/>
                <a:gd name="connsiteX12504" fmla="*/ 1491141 w 12191948"/>
                <a:gd name="connsiteY12504" fmla="*/ 290004 h 3134257"/>
                <a:gd name="connsiteX12505" fmla="*/ 1441315 w 12191948"/>
                <a:gd name="connsiteY12505" fmla="*/ 273088 h 3134257"/>
                <a:gd name="connsiteX12506" fmla="*/ 1152993 w 12191948"/>
                <a:gd name="connsiteY12506" fmla="*/ 271007 h 3134257"/>
                <a:gd name="connsiteX12507" fmla="*/ 1196046 w 12191948"/>
                <a:gd name="connsiteY12507" fmla="*/ 294686 h 3134257"/>
                <a:gd name="connsiteX12508" fmla="*/ 1140174 w 12191948"/>
                <a:gd name="connsiteY12508" fmla="*/ 292868 h 3134257"/>
                <a:gd name="connsiteX12509" fmla="*/ 1152993 w 12191948"/>
                <a:gd name="connsiteY12509" fmla="*/ 271007 h 3134257"/>
                <a:gd name="connsiteX12510" fmla="*/ 1538914 w 12191948"/>
                <a:gd name="connsiteY12510" fmla="*/ 270874 h 3134257"/>
                <a:gd name="connsiteX12511" fmla="*/ 1560805 w 12191948"/>
                <a:gd name="connsiteY12511" fmla="*/ 273348 h 3134257"/>
                <a:gd name="connsiteX12512" fmla="*/ 1583299 w 12191948"/>
                <a:gd name="connsiteY12512" fmla="*/ 293645 h 3134257"/>
                <a:gd name="connsiteX12513" fmla="*/ 1590555 w 12191948"/>
                <a:gd name="connsiteY12513" fmla="*/ 312124 h 3134257"/>
                <a:gd name="connsiteX12514" fmla="*/ 1629740 w 12191948"/>
                <a:gd name="connsiteY12514" fmla="*/ 325917 h 3134257"/>
                <a:gd name="connsiteX12515" fmla="*/ 1635302 w 12191948"/>
                <a:gd name="connsiteY12515" fmla="*/ 349859 h 3134257"/>
                <a:gd name="connsiteX12516" fmla="*/ 1625385 w 12191948"/>
                <a:gd name="connsiteY12516" fmla="*/ 352204 h 3134257"/>
                <a:gd name="connsiteX12517" fmla="*/ 1611840 w 12191948"/>
                <a:gd name="connsiteY12517" fmla="*/ 348039 h 3134257"/>
                <a:gd name="connsiteX12518" fmla="*/ 1592733 w 12191948"/>
                <a:gd name="connsiteY12518" fmla="*/ 331643 h 3134257"/>
                <a:gd name="connsiteX12519" fmla="*/ 1549919 w 12191948"/>
                <a:gd name="connsiteY12519" fmla="*/ 326439 h 3134257"/>
                <a:gd name="connsiteX12520" fmla="*/ 1536858 w 12191948"/>
                <a:gd name="connsiteY12520" fmla="*/ 317329 h 3134257"/>
                <a:gd name="connsiteX12521" fmla="*/ 1557903 w 12191948"/>
                <a:gd name="connsiteY12521" fmla="*/ 310823 h 3134257"/>
                <a:gd name="connsiteX12522" fmla="*/ 1533712 w 12191948"/>
                <a:gd name="connsiteY12522" fmla="*/ 276990 h 3134257"/>
                <a:gd name="connsiteX12523" fmla="*/ 1538914 w 12191948"/>
                <a:gd name="connsiteY12523" fmla="*/ 270874 h 3134257"/>
                <a:gd name="connsiteX12524" fmla="*/ 4422012 w 12191948"/>
                <a:gd name="connsiteY12524" fmla="*/ 267362 h 3134257"/>
                <a:gd name="connsiteX12525" fmla="*/ 4444021 w 12191948"/>
                <a:gd name="connsiteY12525" fmla="*/ 271266 h 3134257"/>
                <a:gd name="connsiteX12526" fmla="*/ 4447168 w 12191948"/>
                <a:gd name="connsiteY12526" fmla="*/ 276211 h 3134257"/>
                <a:gd name="connsiteX12527" fmla="*/ 4422980 w 12191948"/>
                <a:gd name="connsiteY12527" fmla="*/ 276211 h 3134257"/>
                <a:gd name="connsiteX12528" fmla="*/ 4421527 w 12191948"/>
                <a:gd name="connsiteY12528" fmla="*/ 269703 h 3134257"/>
                <a:gd name="connsiteX12529" fmla="*/ 4228267 w 12191948"/>
                <a:gd name="connsiteY12529" fmla="*/ 263979 h 3134257"/>
                <a:gd name="connsiteX12530" fmla="*/ 4260677 w 12191948"/>
                <a:gd name="connsiteY12530" fmla="*/ 270744 h 3134257"/>
                <a:gd name="connsiteX12531" fmla="*/ 4284865 w 12191948"/>
                <a:gd name="connsiteY12531" fmla="*/ 287662 h 3134257"/>
                <a:gd name="connsiteX12532" fmla="*/ 4280754 w 12191948"/>
                <a:gd name="connsiteY12532" fmla="*/ 294427 h 3134257"/>
                <a:gd name="connsiteX12533" fmla="*/ 4267209 w 12191948"/>
                <a:gd name="connsiteY12533" fmla="*/ 291564 h 3134257"/>
                <a:gd name="connsiteX12534" fmla="*/ 4228749 w 12191948"/>
                <a:gd name="connsiteY12534" fmla="*/ 265539 h 3134257"/>
                <a:gd name="connsiteX12535" fmla="*/ 286819 w 12191948"/>
                <a:gd name="connsiteY12535" fmla="*/ 263457 h 3134257"/>
                <a:gd name="connsiteX12536" fmla="*/ 290204 w 12191948"/>
                <a:gd name="connsiteY12536" fmla="*/ 265280 h 3134257"/>
                <a:gd name="connsiteX12537" fmla="*/ 288027 w 12191948"/>
                <a:gd name="connsiteY12537" fmla="*/ 267102 h 3134257"/>
                <a:gd name="connsiteX12538" fmla="*/ 281981 w 12191948"/>
                <a:gd name="connsiteY12538" fmla="*/ 263457 h 3134257"/>
                <a:gd name="connsiteX12539" fmla="*/ 5144026 w 12191948"/>
                <a:gd name="connsiteY12539" fmla="*/ 263457 h 3134257"/>
                <a:gd name="connsiteX12540" fmla="*/ 5148622 w 12191948"/>
                <a:gd name="connsiteY12540" fmla="*/ 269443 h 3134257"/>
                <a:gd name="connsiteX12541" fmla="*/ 5127095 w 12191948"/>
                <a:gd name="connsiteY12541" fmla="*/ 271525 h 3134257"/>
                <a:gd name="connsiteX12542" fmla="*/ 5126128 w 12191948"/>
                <a:gd name="connsiteY12542" fmla="*/ 271525 h 3134257"/>
                <a:gd name="connsiteX12543" fmla="*/ 5113550 w 12191948"/>
                <a:gd name="connsiteY12543" fmla="*/ 268924 h 3134257"/>
                <a:gd name="connsiteX12544" fmla="*/ 5119838 w 12191948"/>
                <a:gd name="connsiteY12544" fmla="*/ 263457 h 3134257"/>
                <a:gd name="connsiteX12545" fmla="*/ 5144026 w 12191948"/>
                <a:gd name="connsiteY12545" fmla="*/ 263457 h 3134257"/>
                <a:gd name="connsiteX12546" fmla="*/ 1047533 w 12191948"/>
                <a:gd name="connsiteY12546" fmla="*/ 260597 h 3134257"/>
                <a:gd name="connsiteX12547" fmla="*/ 1103890 w 12191948"/>
                <a:gd name="connsiteY12547" fmla="*/ 280635 h 3134257"/>
                <a:gd name="connsiteX12548" fmla="*/ 1104132 w 12191948"/>
                <a:gd name="connsiteY12548" fmla="*/ 282717 h 3134257"/>
                <a:gd name="connsiteX12549" fmla="*/ 1007864 w 12191948"/>
                <a:gd name="connsiteY12549" fmla="*/ 269966 h 3134257"/>
                <a:gd name="connsiteX12550" fmla="*/ 427592 w 12191948"/>
                <a:gd name="connsiteY12550" fmla="*/ 259033 h 3134257"/>
                <a:gd name="connsiteX12551" fmla="*/ 475968 w 12191948"/>
                <a:gd name="connsiteY12551" fmla="*/ 265019 h 3134257"/>
                <a:gd name="connsiteX12552" fmla="*/ 469922 w 12191948"/>
                <a:gd name="connsiteY12552" fmla="*/ 272566 h 3134257"/>
                <a:gd name="connsiteX12553" fmla="*/ 469437 w 12191948"/>
                <a:gd name="connsiteY12553" fmla="*/ 272566 h 3134257"/>
                <a:gd name="connsiteX12554" fmla="*/ 427592 w 12191948"/>
                <a:gd name="connsiteY12554" fmla="*/ 259033 h 3134257"/>
                <a:gd name="connsiteX12555" fmla="*/ 4517071 w 12191948"/>
                <a:gd name="connsiteY12555" fmla="*/ 257473 h 3134257"/>
                <a:gd name="connsiteX12556" fmla="*/ 4521426 w 12191948"/>
                <a:gd name="connsiteY12556" fmla="*/ 263197 h 3134257"/>
                <a:gd name="connsiteX12557" fmla="*/ 4510539 w 12191948"/>
                <a:gd name="connsiteY12557" fmla="*/ 263197 h 3134257"/>
                <a:gd name="connsiteX12558" fmla="*/ 4510057 w 12191948"/>
                <a:gd name="connsiteY12558" fmla="*/ 261638 h 3134257"/>
                <a:gd name="connsiteX12559" fmla="*/ 4507395 w 12191948"/>
                <a:gd name="connsiteY12559" fmla="*/ 257473 h 3134257"/>
                <a:gd name="connsiteX12560" fmla="*/ 4517071 w 12191948"/>
                <a:gd name="connsiteY12560" fmla="*/ 257473 h 3134257"/>
                <a:gd name="connsiteX12561" fmla="*/ 1809700 w 12191948"/>
                <a:gd name="connsiteY12561" fmla="*/ 255911 h 3134257"/>
                <a:gd name="connsiteX12562" fmla="*/ 1812117 w 12191948"/>
                <a:gd name="connsiteY12562" fmla="*/ 258774 h 3134257"/>
                <a:gd name="connsiteX12563" fmla="*/ 1806556 w 12191948"/>
                <a:gd name="connsiteY12563" fmla="*/ 255911 h 3134257"/>
                <a:gd name="connsiteX12564" fmla="*/ 4316793 w 12191948"/>
                <a:gd name="connsiteY12564" fmla="*/ 247582 h 3134257"/>
                <a:gd name="connsiteX12565" fmla="*/ 4332274 w 12191948"/>
                <a:gd name="connsiteY12565" fmla="*/ 249664 h 3134257"/>
                <a:gd name="connsiteX12566" fmla="*/ 4338547 w 12191948"/>
                <a:gd name="connsiteY12566" fmla="*/ 258155 h 3134257"/>
                <a:gd name="connsiteX12567" fmla="*/ 4339288 w 12191948"/>
                <a:gd name="connsiteY12567" fmla="*/ 258252 h 3134257"/>
                <a:gd name="connsiteX12568" fmla="*/ 4339773 w 12191948"/>
                <a:gd name="connsiteY12568" fmla="*/ 259815 h 3134257"/>
                <a:gd name="connsiteX12569" fmla="*/ 4338547 w 12191948"/>
                <a:gd name="connsiteY12569" fmla="*/ 258155 h 3134257"/>
                <a:gd name="connsiteX12570" fmla="*/ 4319455 w 12191948"/>
                <a:gd name="connsiteY12570" fmla="*/ 255651 h 3134257"/>
                <a:gd name="connsiteX12571" fmla="*/ 4316793 w 12191948"/>
                <a:gd name="connsiteY12571" fmla="*/ 247582 h 3134257"/>
                <a:gd name="connsiteX12572" fmla="*/ 783399 w 12191948"/>
                <a:gd name="connsiteY12572" fmla="*/ 245501 h 3134257"/>
                <a:gd name="connsiteX12573" fmla="*/ 807587 w 12191948"/>
                <a:gd name="connsiteY12573" fmla="*/ 247842 h 3134257"/>
                <a:gd name="connsiteX12574" fmla="*/ 795251 w 12191948"/>
                <a:gd name="connsiteY12574" fmla="*/ 264239 h 3134257"/>
                <a:gd name="connsiteX12575" fmla="*/ 790898 w 12191948"/>
                <a:gd name="connsiteY12575" fmla="*/ 262678 h 3134257"/>
                <a:gd name="connsiteX12576" fmla="*/ 763807 w 12191948"/>
                <a:gd name="connsiteY12576" fmla="*/ 249405 h 3134257"/>
                <a:gd name="connsiteX12577" fmla="*/ 763322 w 12191948"/>
                <a:gd name="connsiteY12577" fmla="*/ 249405 h 3134257"/>
                <a:gd name="connsiteX12578" fmla="*/ 783399 w 12191948"/>
                <a:gd name="connsiteY12578" fmla="*/ 245501 h 3134257"/>
                <a:gd name="connsiteX12579" fmla="*/ 845321 w 12191948"/>
                <a:gd name="connsiteY12579" fmla="*/ 243158 h 3134257"/>
                <a:gd name="connsiteX12580" fmla="*/ 858140 w 12191948"/>
                <a:gd name="connsiteY12580" fmla="*/ 247064 h 3134257"/>
                <a:gd name="connsiteX12581" fmla="*/ 857657 w 12191948"/>
                <a:gd name="connsiteY12581" fmla="*/ 247064 h 3134257"/>
                <a:gd name="connsiteX12582" fmla="*/ 877734 w 12191948"/>
                <a:gd name="connsiteY12582" fmla="*/ 262938 h 3134257"/>
                <a:gd name="connsiteX12583" fmla="*/ 866606 w 12191948"/>
                <a:gd name="connsiteY12583" fmla="*/ 262938 h 3134257"/>
                <a:gd name="connsiteX12584" fmla="*/ 841209 w 12191948"/>
                <a:gd name="connsiteY12584" fmla="*/ 247842 h 3134257"/>
                <a:gd name="connsiteX12585" fmla="*/ 845321 w 12191948"/>
                <a:gd name="connsiteY12585" fmla="*/ 243158 h 3134257"/>
                <a:gd name="connsiteX12586" fmla="*/ 3906079 w 12191948"/>
                <a:gd name="connsiteY12586" fmla="*/ 235613 h 3134257"/>
                <a:gd name="connsiteX12587" fmla="*/ 3918174 w 12191948"/>
                <a:gd name="connsiteY12587" fmla="*/ 237431 h 3134257"/>
                <a:gd name="connsiteX12588" fmla="*/ 3915998 w 12191948"/>
                <a:gd name="connsiteY12588" fmla="*/ 241596 h 3134257"/>
                <a:gd name="connsiteX12589" fmla="*/ 3886246 w 12191948"/>
                <a:gd name="connsiteY12589" fmla="*/ 241596 h 3134257"/>
                <a:gd name="connsiteX12590" fmla="*/ 3881891 w 12191948"/>
                <a:gd name="connsiteY12590" fmla="*/ 235613 h 3134257"/>
                <a:gd name="connsiteX12591" fmla="*/ 3906079 w 12191948"/>
                <a:gd name="connsiteY12591" fmla="*/ 235613 h 3134257"/>
                <a:gd name="connsiteX12592" fmla="*/ 538375 w 12191948"/>
                <a:gd name="connsiteY12592" fmla="*/ 235350 h 3134257"/>
                <a:gd name="connsiteX12593" fmla="*/ 571753 w 12191948"/>
                <a:gd name="connsiteY12593" fmla="*/ 240817 h 3134257"/>
                <a:gd name="connsiteX12594" fmla="*/ 649155 w 12191948"/>
                <a:gd name="connsiteY12594" fmla="*/ 253047 h 3134257"/>
                <a:gd name="connsiteX12595" fmla="*/ 706238 w 12191948"/>
                <a:gd name="connsiteY12595" fmla="*/ 257733 h 3134257"/>
                <a:gd name="connsiteX12596" fmla="*/ 795736 w 12191948"/>
                <a:gd name="connsiteY12596" fmla="*/ 265280 h 3134257"/>
                <a:gd name="connsiteX12597" fmla="*/ 800814 w 12191948"/>
                <a:gd name="connsiteY12597" fmla="*/ 268143 h 3134257"/>
                <a:gd name="connsiteX12598" fmla="*/ 887892 w 12191948"/>
                <a:gd name="connsiteY12598" fmla="*/ 285839 h 3134257"/>
                <a:gd name="connsiteX12599" fmla="*/ 914015 w 12191948"/>
                <a:gd name="connsiteY12599" fmla="*/ 274129 h 3134257"/>
                <a:gd name="connsiteX12600" fmla="*/ 906757 w 12191948"/>
                <a:gd name="connsiteY12600" fmla="*/ 263457 h 3134257"/>
                <a:gd name="connsiteX12601" fmla="*/ 930945 w 12191948"/>
                <a:gd name="connsiteY12601" fmla="*/ 257211 h 3134257"/>
                <a:gd name="connsiteX12602" fmla="*/ 969405 w 12191948"/>
                <a:gd name="connsiteY12602" fmla="*/ 277252 h 3134257"/>
                <a:gd name="connsiteX12603" fmla="*/ 942799 w 12191948"/>
                <a:gd name="connsiteY12603" fmla="*/ 298592 h 3134257"/>
                <a:gd name="connsiteX12604" fmla="*/ 976662 w 12191948"/>
                <a:gd name="connsiteY12604" fmla="*/ 306660 h 3134257"/>
                <a:gd name="connsiteX12605" fmla="*/ 936026 w 12191948"/>
                <a:gd name="connsiteY12605" fmla="*/ 315770 h 3134257"/>
                <a:gd name="connsiteX12606" fmla="*/ 916191 w 12191948"/>
                <a:gd name="connsiteY12606" fmla="*/ 310823 h 3134257"/>
                <a:gd name="connsiteX12607" fmla="*/ 922240 w 12191948"/>
                <a:gd name="connsiteY12607" fmla="*/ 304578 h 3134257"/>
                <a:gd name="connsiteX12608" fmla="*/ 911353 w 12191948"/>
                <a:gd name="connsiteY12608" fmla="*/ 299892 h 3134257"/>
                <a:gd name="connsiteX12609" fmla="*/ 872170 w 12191948"/>
                <a:gd name="connsiteY12609" fmla="*/ 299892 h 3134257"/>
                <a:gd name="connsiteX12610" fmla="*/ 829114 w 12191948"/>
                <a:gd name="connsiteY12610" fmla="*/ 287400 h 3134257"/>
                <a:gd name="connsiteX12611" fmla="*/ 764775 w 12191948"/>
                <a:gd name="connsiteY12611" fmla="*/ 281154 h 3134257"/>
                <a:gd name="connsiteX12612" fmla="*/ 707932 w 12191948"/>
                <a:gd name="connsiteY12612" fmla="*/ 275429 h 3134257"/>
                <a:gd name="connsiteX12613" fmla="*/ 681568 w 12191948"/>
                <a:gd name="connsiteY12613" fmla="*/ 273607 h 3134257"/>
                <a:gd name="connsiteX12614" fmla="*/ 607551 w 12191948"/>
                <a:gd name="connsiteY12614" fmla="*/ 283499 h 3134257"/>
                <a:gd name="connsiteX12615" fmla="*/ 665120 w 12191948"/>
                <a:gd name="connsiteY12615" fmla="*/ 304055 h 3134257"/>
                <a:gd name="connsiteX12616" fmla="*/ 625934 w 12191948"/>
                <a:gd name="connsiteY12616" fmla="*/ 312905 h 3134257"/>
                <a:gd name="connsiteX12617" fmla="*/ 594250 w 12191948"/>
                <a:gd name="connsiteY12617" fmla="*/ 307441 h 3134257"/>
                <a:gd name="connsiteX12618" fmla="*/ 558207 w 12191948"/>
                <a:gd name="connsiteY12618" fmla="*/ 285839 h 3134257"/>
                <a:gd name="connsiteX12619" fmla="*/ 558207 w 12191948"/>
                <a:gd name="connsiteY12619" fmla="*/ 280894 h 3134257"/>
                <a:gd name="connsiteX12620" fmla="*/ 557725 w 12191948"/>
                <a:gd name="connsiteY12620" fmla="*/ 280894 h 3134257"/>
                <a:gd name="connsiteX12621" fmla="*/ 478871 w 12191948"/>
                <a:gd name="connsiteY12621" fmla="*/ 265019 h 3134257"/>
                <a:gd name="connsiteX12622" fmla="*/ 484676 w 12191948"/>
                <a:gd name="connsiteY12622" fmla="*/ 252268 h 3134257"/>
                <a:gd name="connsiteX12623" fmla="*/ 519024 w 12191948"/>
                <a:gd name="connsiteY12623" fmla="*/ 246801 h 3134257"/>
                <a:gd name="connsiteX12624" fmla="*/ 538375 w 12191948"/>
                <a:gd name="connsiteY12624" fmla="*/ 235350 h 3134257"/>
                <a:gd name="connsiteX12625" fmla="*/ 4261160 w 12191948"/>
                <a:gd name="connsiteY12625" fmla="*/ 231448 h 3134257"/>
                <a:gd name="connsiteX12626" fmla="*/ 4273981 w 12191948"/>
                <a:gd name="connsiteY12626" fmla="*/ 234831 h 3134257"/>
                <a:gd name="connsiteX12627" fmla="*/ 4296961 w 12191948"/>
                <a:gd name="connsiteY12627" fmla="*/ 266580 h 3134257"/>
                <a:gd name="connsiteX12628" fmla="*/ 4257290 w 12191948"/>
                <a:gd name="connsiteY12628" fmla="*/ 240036 h 3134257"/>
                <a:gd name="connsiteX12629" fmla="*/ 4261645 w 12191948"/>
                <a:gd name="connsiteY12629" fmla="*/ 233009 h 3134257"/>
                <a:gd name="connsiteX12630" fmla="*/ 29457 w 12191948"/>
                <a:gd name="connsiteY12630" fmla="*/ 227544 h 3134257"/>
                <a:gd name="connsiteX12631" fmla="*/ 35745 w 12191948"/>
                <a:gd name="connsiteY12631" fmla="*/ 228585 h 3134257"/>
                <a:gd name="connsiteX12632" fmla="*/ 31151 w 12191948"/>
                <a:gd name="connsiteY12632" fmla="*/ 233009 h 3134257"/>
                <a:gd name="connsiteX12633" fmla="*/ 29940 w 12191948"/>
                <a:gd name="connsiteY12633" fmla="*/ 228585 h 3134257"/>
                <a:gd name="connsiteX12634" fmla="*/ 873379 w 12191948"/>
                <a:gd name="connsiteY12634" fmla="*/ 223640 h 3134257"/>
                <a:gd name="connsiteX12635" fmla="*/ 884507 w 12191948"/>
                <a:gd name="connsiteY12635" fmla="*/ 229366 h 3134257"/>
                <a:gd name="connsiteX12636" fmla="*/ 884021 w 12191948"/>
                <a:gd name="connsiteY12636" fmla="*/ 229366 h 3134257"/>
                <a:gd name="connsiteX12637" fmla="*/ 875555 w 12191948"/>
                <a:gd name="connsiteY12637" fmla="*/ 234309 h 3134257"/>
                <a:gd name="connsiteX12638" fmla="*/ 844353 w 12191948"/>
                <a:gd name="connsiteY12638" fmla="*/ 223640 h 3134257"/>
                <a:gd name="connsiteX12639" fmla="*/ 873379 w 12191948"/>
                <a:gd name="connsiteY12639" fmla="*/ 223640 h 3134257"/>
                <a:gd name="connsiteX12640" fmla="*/ 766195 w 12191948"/>
                <a:gd name="connsiteY12640" fmla="*/ 223314 h 3134257"/>
                <a:gd name="connsiteX12641" fmla="*/ 783158 w 12191948"/>
                <a:gd name="connsiteY12641" fmla="*/ 227023 h 3134257"/>
                <a:gd name="connsiteX12642" fmla="*/ 789687 w 12191948"/>
                <a:gd name="connsiteY12642" fmla="*/ 233268 h 3134257"/>
                <a:gd name="connsiteX12643" fmla="*/ 762355 w 12191948"/>
                <a:gd name="connsiteY12643" fmla="*/ 232750 h 3134257"/>
                <a:gd name="connsiteX12644" fmla="*/ 755582 w 12191948"/>
                <a:gd name="connsiteY12644" fmla="*/ 229886 h 3134257"/>
                <a:gd name="connsiteX12645" fmla="*/ 755582 w 12191948"/>
                <a:gd name="connsiteY12645" fmla="*/ 227023 h 3134257"/>
                <a:gd name="connsiteX12646" fmla="*/ 766195 w 12191948"/>
                <a:gd name="connsiteY12646" fmla="*/ 223314 h 3134257"/>
                <a:gd name="connsiteX12647" fmla="*/ 673586 w 12191948"/>
                <a:gd name="connsiteY12647" fmla="*/ 218956 h 3134257"/>
                <a:gd name="connsiteX12648" fmla="*/ 680842 w 12191948"/>
                <a:gd name="connsiteY12648" fmla="*/ 229105 h 3134257"/>
                <a:gd name="connsiteX12649" fmla="*/ 690517 w 12191948"/>
                <a:gd name="connsiteY12649" fmla="*/ 230666 h 3134257"/>
                <a:gd name="connsiteX12650" fmla="*/ 681083 w 12191948"/>
                <a:gd name="connsiteY12650" fmla="*/ 230666 h 3134257"/>
                <a:gd name="connsiteX12651" fmla="*/ 659071 w 12191948"/>
                <a:gd name="connsiteY12651" fmla="*/ 234572 h 3134257"/>
                <a:gd name="connsiteX12652" fmla="*/ 630772 w 12191948"/>
                <a:gd name="connsiteY12652" fmla="*/ 220517 h 3134257"/>
                <a:gd name="connsiteX12653" fmla="*/ 673586 w 12191948"/>
                <a:gd name="connsiteY12653" fmla="*/ 218956 h 3134257"/>
                <a:gd name="connsiteX12654" fmla="*/ 66223 w 12191948"/>
                <a:gd name="connsiteY12654" fmla="*/ 218175 h 3134257"/>
                <a:gd name="connsiteX12655" fmla="*/ 90411 w 12191948"/>
                <a:gd name="connsiteY12655" fmla="*/ 219997 h 3134257"/>
                <a:gd name="connsiteX12656" fmla="*/ 103472 w 12191948"/>
                <a:gd name="connsiteY12656" fmla="*/ 224940 h 3134257"/>
                <a:gd name="connsiteX12657" fmla="*/ 123277 w 12191948"/>
                <a:gd name="connsiteY12657" fmla="*/ 221472 h 3134257"/>
                <a:gd name="connsiteX12658" fmla="*/ 121855 w 12191948"/>
                <a:gd name="connsiteY12658" fmla="*/ 221299 h 3134257"/>
                <a:gd name="connsiteX12659" fmla="*/ 124275 w 12191948"/>
                <a:gd name="connsiteY12659" fmla="*/ 221299 h 3134257"/>
                <a:gd name="connsiteX12660" fmla="*/ 123277 w 12191948"/>
                <a:gd name="connsiteY12660" fmla="*/ 221472 h 3134257"/>
                <a:gd name="connsiteX12661" fmla="*/ 175341 w 12191948"/>
                <a:gd name="connsiteY12661" fmla="*/ 227869 h 3134257"/>
                <a:gd name="connsiteX12662" fmla="*/ 222477 w 12191948"/>
                <a:gd name="connsiteY12662" fmla="*/ 224681 h 3134257"/>
                <a:gd name="connsiteX12663" fmla="*/ 258034 w 12191948"/>
                <a:gd name="connsiteY12663" fmla="*/ 228844 h 3134257"/>
                <a:gd name="connsiteX12664" fmla="*/ 315844 w 12191948"/>
                <a:gd name="connsiteY12664" fmla="*/ 240295 h 3134257"/>
                <a:gd name="connsiteX12665" fmla="*/ 385262 w 12191948"/>
                <a:gd name="connsiteY12665" fmla="*/ 264239 h 3134257"/>
                <a:gd name="connsiteX12666" fmla="*/ 396872 w 12191948"/>
                <a:gd name="connsiteY12666" fmla="*/ 281154 h 3134257"/>
                <a:gd name="connsiteX12667" fmla="*/ 354301 w 12191948"/>
                <a:gd name="connsiteY12667" fmla="*/ 279594 h 3134257"/>
                <a:gd name="connsiteX12668" fmla="*/ 323341 w 12191948"/>
                <a:gd name="connsiteY12668" fmla="*/ 257993 h 3134257"/>
                <a:gd name="connsiteX12669" fmla="*/ 281737 w 12191948"/>
                <a:gd name="connsiteY12669" fmla="*/ 253568 h 3134257"/>
                <a:gd name="connsiteX12670" fmla="*/ 240377 w 12191948"/>
                <a:gd name="connsiteY12670" fmla="*/ 268924 h 3134257"/>
                <a:gd name="connsiteX12671" fmla="*/ 141931 w 12191948"/>
                <a:gd name="connsiteY12671" fmla="*/ 240556 h 3134257"/>
                <a:gd name="connsiteX12672" fmla="*/ 106374 w 12191948"/>
                <a:gd name="connsiteY12672" fmla="*/ 228844 h 3134257"/>
                <a:gd name="connsiteX12673" fmla="*/ 85089 w 12191948"/>
                <a:gd name="connsiteY12673" fmla="*/ 231709 h 3134257"/>
                <a:gd name="connsiteX12674" fmla="*/ 132256 w 12191948"/>
                <a:gd name="connsiteY12674" fmla="*/ 253309 h 3134257"/>
                <a:gd name="connsiteX12675" fmla="*/ 158379 w 12191948"/>
                <a:gd name="connsiteY12675" fmla="*/ 281935 h 3134257"/>
                <a:gd name="connsiteX12676" fmla="*/ 131530 w 12191948"/>
                <a:gd name="connsiteY12676" fmla="*/ 286099 h 3134257"/>
                <a:gd name="connsiteX12677" fmla="*/ 100087 w 12191948"/>
                <a:gd name="connsiteY12677" fmla="*/ 264760 h 3134257"/>
                <a:gd name="connsiteX12678" fmla="*/ 99602 w 12191948"/>
                <a:gd name="connsiteY12678" fmla="*/ 264760 h 3134257"/>
                <a:gd name="connsiteX12679" fmla="*/ 56304 w 12191948"/>
                <a:gd name="connsiteY12679" fmla="*/ 242118 h 3134257"/>
                <a:gd name="connsiteX12680" fmla="*/ 82186 w 12191948"/>
                <a:gd name="connsiteY12680" fmla="*/ 230666 h 3134257"/>
                <a:gd name="connsiteX12681" fmla="*/ 3532858 w 12191948"/>
                <a:gd name="connsiteY12681" fmla="*/ 218175 h 3134257"/>
                <a:gd name="connsiteX12682" fmla="*/ 3551968 w 12191948"/>
                <a:gd name="connsiteY12682" fmla="*/ 220517 h 3134257"/>
                <a:gd name="connsiteX12683" fmla="*/ 3557046 w 12191948"/>
                <a:gd name="connsiteY12683" fmla="*/ 234309 h 3134257"/>
                <a:gd name="connsiteX12684" fmla="*/ 3532858 w 12191948"/>
                <a:gd name="connsiteY12684" fmla="*/ 229105 h 3134257"/>
                <a:gd name="connsiteX12685" fmla="*/ 3532858 w 12191948"/>
                <a:gd name="connsiteY12685" fmla="*/ 218435 h 3134257"/>
                <a:gd name="connsiteX12686" fmla="*/ 7168569 w 12191948"/>
                <a:gd name="connsiteY12686" fmla="*/ 216613 h 3134257"/>
                <a:gd name="connsiteX12687" fmla="*/ 7237987 w 12191948"/>
                <a:gd name="connsiteY12687" fmla="*/ 228064 h 3134257"/>
                <a:gd name="connsiteX12688" fmla="*/ 7167601 w 12191948"/>
                <a:gd name="connsiteY12688" fmla="*/ 223640 h 3134257"/>
                <a:gd name="connsiteX12689" fmla="*/ 7167601 w 12191948"/>
                <a:gd name="connsiteY12689" fmla="*/ 217654 h 3134257"/>
                <a:gd name="connsiteX12690" fmla="*/ 7798668 w 12191948"/>
                <a:gd name="connsiteY12690" fmla="*/ 202301 h 3134257"/>
                <a:gd name="connsiteX12691" fmla="*/ 7856234 w 12191948"/>
                <a:gd name="connsiteY12691" fmla="*/ 212448 h 3134257"/>
                <a:gd name="connsiteX12692" fmla="*/ 7855510 w 12191948"/>
                <a:gd name="connsiteY12692" fmla="*/ 212448 h 3134257"/>
                <a:gd name="connsiteX12693" fmla="*/ 7898564 w 12191948"/>
                <a:gd name="connsiteY12693" fmla="*/ 244719 h 3134257"/>
                <a:gd name="connsiteX12694" fmla="*/ 7864459 w 12191948"/>
                <a:gd name="connsiteY12694" fmla="*/ 238213 h 3134257"/>
                <a:gd name="connsiteX12695" fmla="*/ 7837369 w 12191948"/>
                <a:gd name="connsiteY12695" fmla="*/ 222599 h 3134257"/>
                <a:gd name="connsiteX12696" fmla="*/ 7798668 w 12191948"/>
                <a:gd name="connsiteY12696" fmla="*/ 209066 h 3134257"/>
                <a:gd name="connsiteX12697" fmla="*/ 7798668 w 12191948"/>
                <a:gd name="connsiteY12697" fmla="*/ 202301 h 3134257"/>
                <a:gd name="connsiteX12698" fmla="*/ 3850689 w 12191948"/>
                <a:gd name="connsiteY12698" fmla="*/ 197356 h 3134257"/>
                <a:gd name="connsiteX12699" fmla="*/ 3871492 w 12191948"/>
                <a:gd name="connsiteY12699" fmla="*/ 199956 h 3134257"/>
                <a:gd name="connsiteX12700" fmla="*/ 3877056 w 12191948"/>
                <a:gd name="connsiteY12700" fmla="*/ 207505 h 3134257"/>
                <a:gd name="connsiteX12701" fmla="*/ 3856979 w 12191948"/>
                <a:gd name="connsiteY12701" fmla="*/ 205424 h 3134257"/>
                <a:gd name="connsiteX12702" fmla="*/ 3850689 w 12191948"/>
                <a:gd name="connsiteY12702" fmla="*/ 197356 h 3134257"/>
                <a:gd name="connsiteX12703" fmla="*/ 3406113 w 12191948"/>
                <a:gd name="connsiteY12703" fmla="*/ 193450 h 3134257"/>
                <a:gd name="connsiteX12704" fmla="*/ 3370797 w 12191948"/>
                <a:gd name="connsiteY12704" fmla="*/ 203342 h 3134257"/>
                <a:gd name="connsiteX12705" fmla="*/ 12109465 w 12191948"/>
                <a:gd name="connsiteY12705" fmla="*/ 192409 h 3134257"/>
                <a:gd name="connsiteX12706" fmla="*/ 12137523 w 12191948"/>
                <a:gd name="connsiteY12706" fmla="*/ 199438 h 3134257"/>
                <a:gd name="connsiteX12707" fmla="*/ 12135588 w 12191948"/>
                <a:gd name="connsiteY12707" fmla="*/ 207243 h 3134257"/>
                <a:gd name="connsiteX12708" fmla="*/ 12135588 w 12191948"/>
                <a:gd name="connsiteY12708" fmla="*/ 209325 h 3134257"/>
                <a:gd name="connsiteX12709" fmla="*/ 12108015 w 12191948"/>
                <a:gd name="connsiteY12709" fmla="*/ 202301 h 3134257"/>
                <a:gd name="connsiteX12710" fmla="*/ 7075202 w 12191948"/>
                <a:gd name="connsiteY12710" fmla="*/ 191368 h 3134257"/>
                <a:gd name="connsiteX12711" fmla="*/ 7093102 w 12191948"/>
                <a:gd name="connsiteY12711" fmla="*/ 192932 h 3134257"/>
                <a:gd name="connsiteX12712" fmla="*/ 7106162 w 12191948"/>
                <a:gd name="connsiteY12712" fmla="*/ 200219 h 3134257"/>
                <a:gd name="connsiteX12713" fmla="*/ 7107130 w 12191948"/>
                <a:gd name="connsiteY12713" fmla="*/ 199177 h 3134257"/>
                <a:gd name="connsiteX12714" fmla="*/ 7113661 w 12191948"/>
                <a:gd name="connsiteY12714" fmla="*/ 223640 h 3134257"/>
                <a:gd name="connsiteX12715" fmla="*/ 7085844 w 12191948"/>
                <a:gd name="connsiteY12715" fmla="*/ 223640 h 3134257"/>
                <a:gd name="connsiteX12716" fmla="*/ 7073508 w 12191948"/>
                <a:gd name="connsiteY12716" fmla="*/ 217394 h 3134257"/>
                <a:gd name="connsiteX12717" fmla="*/ 7075202 w 12191948"/>
                <a:gd name="connsiteY12717" fmla="*/ 191368 h 3134257"/>
                <a:gd name="connsiteX12718" fmla="*/ 7647975 w 12191948"/>
                <a:gd name="connsiteY12718" fmla="*/ 190328 h 3134257"/>
                <a:gd name="connsiteX12719" fmla="*/ 7725618 w 12191948"/>
                <a:gd name="connsiteY12719" fmla="*/ 212189 h 3134257"/>
                <a:gd name="connsiteX12720" fmla="*/ 7647975 w 12191948"/>
                <a:gd name="connsiteY12720" fmla="*/ 190328 h 3134257"/>
                <a:gd name="connsiteX12721" fmla="*/ 3726093 w 12191948"/>
                <a:gd name="connsiteY12721" fmla="*/ 186699 h 3134257"/>
                <a:gd name="connsiteX12722" fmla="*/ 3754180 w 12191948"/>
                <a:gd name="connsiteY12722" fmla="*/ 193711 h 3134257"/>
                <a:gd name="connsiteX12723" fmla="*/ 3763370 w 12191948"/>
                <a:gd name="connsiteY12723" fmla="*/ 202038 h 3134257"/>
                <a:gd name="connsiteX12724" fmla="*/ 3698061 w 12191948"/>
                <a:gd name="connsiteY12724" fmla="*/ 193973 h 3134257"/>
                <a:gd name="connsiteX12725" fmla="*/ 3726093 w 12191948"/>
                <a:gd name="connsiteY12725" fmla="*/ 186699 h 3134257"/>
                <a:gd name="connsiteX12726" fmla="*/ 11994815 w 12191948"/>
                <a:gd name="connsiteY12726" fmla="*/ 177951 h 3134257"/>
                <a:gd name="connsiteX12727" fmla="*/ 11993476 w 12191948"/>
                <a:gd name="connsiteY12727" fmla="*/ 178267 h 3134257"/>
                <a:gd name="connsiteX12728" fmla="*/ 11994815 w 12191948"/>
                <a:gd name="connsiteY12728" fmla="*/ 178877 h 3134257"/>
                <a:gd name="connsiteX12729" fmla="*/ 2689661 w 12191948"/>
                <a:gd name="connsiteY12729" fmla="*/ 175495 h 3134257"/>
                <a:gd name="connsiteX12730" fmla="*/ 2714816 w 12191948"/>
                <a:gd name="connsiteY12730" fmla="*/ 181740 h 3134257"/>
                <a:gd name="connsiteX12731" fmla="*/ 2719895 w 12191948"/>
                <a:gd name="connsiteY12731" fmla="*/ 192670 h 3134257"/>
                <a:gd name="connsiteX12732" fmla="*/ 2691113 w 12191948"/>
                <a:gd name="connsiteY12732" fmla="*/ 183301 h 3134257"/>
                <a:gd name="connsiteX12733" fmla="*/ 2689661 w 12191948"/>
                <a:gd name="connsiteY12733" fmla="*/ 175495 h 3134257"/>
                <a:gd name="connsiteX12734" fmla="*/ 3623957 w 12191948"/>
                <a:gd name="connsiteY12734" fmla="*/ 167720 h 3134257"/>
                <a:gd name="connsiteX12735" fmla="*/ 3648720 w 12191948"/>
                <a:gd name="connsiteY12735" fmla="*/ 170289 h 3134257"/>
                <a:gd name="connsiteX12736" fmla="*/ 3640980 w 12191948"/>
                <a:gd name="connsiteY12736" fmla="*/ 181999 h 3134257"/>
                <a:gd name="connsiteX12737" fmla="*/ 3621870 w 12191948"/>
                <a:gd name="connsiteY12737" fmla="*/ 175495 h 3134257"/>
                <a:gd name="connsiteX12738" fmla="*/ 3623957 w 12191948"/>
                <a:gd name="connsiteY12738" fmla="*/ 167720 h 3134257"/>
                <a:gd name="connsiteX12739" fmla="*/ 3527053 w 12191948"/>
                <a:gd name="connsiteY12739" fmla="*/ 167685 h 3134257"/>
                <a:gd name="connsiteX12740" fmla="*/ 3537937 w 12191948"/>
                <a:gd name="connsiteY12740" fmla="*/ 172891 h 3134257"/>
                <a:gd name="connsiteX12741" fmla="*/ 3529714 w 12191948"/>
                <a:gd name="connsiteY12741" fmla="*/ 178095 h 3134257"/>
                <a:gd name="connsiteX12742" fmla="*/ 3505526 w 12191948"/>
                <a:gd name="connsiteY12742" fmla="*/ 169507 h 3134257"/>
                <a:gd name="connsiteX12743" fmla="*/ 3505526 w 12191948"/>
                <a:gd name="connsiteY12743" fmla="*/ 169248 h 3134257"/>
                <a:gd name="connsiteX12744" fmla="*/ 3527053 w 12191948"/>
                <a:gd name="connsiteY12744" fmla="*/ 167685 h 3134257"/>
                <a:gd name="connsiteX12745" fmla="*/ 11972562 w 12191948"/>
                <a:gd name="connsiteY12745" fmla="*/ 158579 h 3134257"/>
                <a:gd name="connsiteX12746" fmla="*/ 11989977 w 12191948"/>
                <a:gd name="connsiteY12746" fmla="*/ 165866 h 3134257"/>
                <a:gd name="connsiteX12747" fmla="*/ 11994815 w 12191948"/>
                <a:gd name="connsiteY12747" fmla="*/ 175495 h 3134257"/>
                <a:gd name="connsiteX12748" fmla="*/ 11994815 w 12191948"/>
                <a:gd name="connsiteY12748" fmla="*/ 177951 h 3134257"/>
                <a:gd name="connsiteX12749" fmla="*/ 11995297 w 12191948"/>
                <a:gd name="connsiteY12749" fmla="*/ 177836 h 3134257"/>
                <a:gd name="connsiteX12750" fmla="*/ 12025049 w 12191948"/>
                <a:gd name="connsiteY12750" fmla="*/ 187205 h 3134257"/>
                <a:gd name="connsiteX12751" fmla="*/ 12026502 w 12191948"/>
                <a:gd name="connsiteY12751" fmla="*/ 189027 h 3134257"/>
                <a:gd name="connsiteX12752" fmla="*/ 12026502 w 12191948"/>
                <a:gd name="connsiteY12752" fmla="*/ 187205 h 3134257"/>
                <a:gd name="connsiteX12753" fmla="*/ 12060121 w 12191948"/>
                <a:gd name="connsiteY12753" fmla="*/ 187205 h 3134257"/>
                <a:gd name="connsiteX12754" fmla="*/ 12079231 w 12191948"/>
                <a:gd name="connsiteY12754" fmla="*/ 193973 h 3134257"/>
                <a:gd name="connsiteX12755" fmla="*/ 12074152 w 12191948"/>
                <a:gd name="connsiteY12755" fmla="*/ 200479 h 3134257"/>
                <a:gd name="connsiteX12756" fmla="*/ 12047302 w 12191948"/>
                <a:gd name="connsiteY12756" fmla="*/ 207765 h 3134257"/>
                <a:gd name="connsiteX12757" fmla="*/ 12080683 w 12191948"/>
                <a:gd name="connsiteY12757" fmla="*/ 228844 h 3134257"/>
                <a:gd name="connsiteX12758" fmla="*/ 12080683 w 12191948"/>
                <a:gd name="connsiteY12758" fmla="*/ 232227 h 3134257"/>
                <a:gd name="connsiteX12759" fmla="*/ 11981028 w 12191948"/>
                <a:gd name="connsiteY12759" fmla="*/ 181219 h 3134257"/>
                <a:gd name="connsiteX12760" fmla="*/ 11993476 w 12191948"/>
                <a:gd name="connsiteY12760" fmla="*/ 178267 h 3134257"/>
                <a:gd name="connsiteX12761" fmla="*/ 11975947 w 12191948"/>
                <a:gd name="connsiteY12761" fmla="*/ 170289 h 3134257"/>
                <a:gd name="connsiteX12762" fmla="*/ 11959743 w 12191948"/>
                <a:gd name="connsiteY12762" fmla="*/ 161961 h 3134257"/>
                <a:gd name="connsiteX12763" fmla="*/ 11972562 w 12191948"/>
                <a:gd name="connsiteY12763" fmla="*/ 158579 h 3134257"/>
                <a:gd name="connsiteX12764" fmla="*/ 2524941 w 12191948"/>
                <a:gd name="connsiteY12764" fmla="*/ 157016 h 3134257"/>
                <a:gd name="connsiteX12765" fmla="*/ 2544050 w 12191948"/>
                <a:gd name="connsiteY12765" fmla="*/ 161181 h 3134257"/>
                <a:gd name="connsiteX12766" fmla="*/ 2541388 w 12191948"/>
                <a:gd name="connsiteY12766" fmla="*/ 165085 h 3134257"/>
                <a:gd name="connsiteX12767" fmla="*/ 2529296 w 12191948"/>
                <a:gd name="connsiteY12767" fmla="*/ 163522 h 3134257"/>
                <a:gd name="connsiteX12768" fmla="*/ 2529296 w 12191948"/>
                <a:gd name="connsiteY12768" fmla="*/ 164303 h 3134257"/>
                <a:gd name="connsiteX12769" fmla="*/ 2524941 w 12191948"/>
                <a:gd name="connsiteY12769" fmla="*/ 157016 h 3134257"/>
                <a:gd name="connsiteX12770" fmla="*/ 11574183 w 12191948"/>
                <a:gd name="connsiteY12770" fmla="*/ 152332 h 3134257"/>
                <a:gd name="connsiteX12771" fmla="*/ 11586520 w 12191948"/>
                <a:gd name="connsiteY12771" fmla="*/ 155975 h 3134257"/>
                <a:gd name="connsiteX12772" fmla="*/ 11586520 w 12191948"/>
                <a:gd name="connsiteY12772" fmla="*/ 160399 h 3134257"/>
                <a:gd name="connsiteX12773" fmla="*/ 11574183 w 12191948"/>
                <a:gd name="connsiteY12773" fmla="*/ 158579 h 3134257"/>
                <a:gd name="connsiteX12774" fmla="*/ 11573216 w 12191948"/>
                <a:gd name="connsiteY12774" fmla="*/ 161702 h 3134257"/>
                <a:gd name="connsiteX12775" fmla="*/ 11564749 w 12191948"/>
                <a:gd name="connsiteY12775" fmla="*/ 152332 h 3134257"/>
                <a:gd name="connsiteX12776" fmla="*/ 11574183 w 12191948"/>
                <a:gd name="connsiteY12776" fmla="*/ 152332 h 3134257"/>
                <a:gd name="connsiteX12777" fmla="*/ 11617481 w 12191948"/>
                <a:gd name="connsiteY12777" fmla="*/ 144265 h 3134257"/>
                <a:gd name="connsiteX12778" fmla="*/ 11687142 w 12191948"/>
                <a:gd name="connsiteY12778" fmla="*/ 150511 h 3134257"/>
                <a:gd name="connsiteX12779" fmla="*/ 11662954 w 12191948"/>
                <a:gd name="connsiteY12779" fmla="*/ 166126 h 3134257"/>
                <a:gd name="connsiteX12780" fmla="*/ 11661987 w 12191948"/>
                <a:gd name="connsiteY12780" fmla="*/ 169507 h 3134257"/>
                <a:gd name="connsiteX12781" fmla="*/ 11648683 w 12191948"/>
                <a:gd name="connsiteY12781" fmla="*/ 166385 h 3134257"/>
                <a:gd name="connsiteX12782" fmla="*/ 11814855 w 12191948"/>
                <a:gd name="connsiteY12782" fmla="*/ 142701 h 3134257"/>
                <a:gd name="connsiteX12783" fmla="*/ 11858877 w 12191948"/>
                <a:gd name="connsiteY12783" fmla="*/ 168727 h 3134257"/>
                <a:gd name="connsiteX12784" fmla="*/ 11892016 w 12191948"/>
                <a:gd name="connsiteY12784" fmla="*/ 174713 h 3134257"/>
                <a:gd name="connsiteX12785" fmla="*/ 11960951 w 12191948"/>
                <a:gd name="connsiteY12785" fmla="*/ 196574 h 3134257"/>
                <a:gd name="connsiteX12786" fmla="*/ 11956840 w 12191948"/>
                <a:gd name="connsiteY12786" fmla="*/ 203080 h 3134257"/>
                <a:gd name="connsiteX12787" fmla="*/ 11840494 w 12191948"/>
                <a:gd name="connsiteY12787" fmla="*/ 182260 h 3134257"/>
                <a:gd name="connsiteX12788" fmla="*/ 11719553 w 12191948"/>
                <a:gd name="connsiteY12788" fmla="*/ 171850 h 3134257"/>
                <a:gd name="connsiteX12789" fmla="*/ 11712781 w 12191948"/>
                <a:gd name="connsiteY12789" fmla="*/ 157016 h 3134257"/>
                <a:gd name="connsiteX12790" fmla="*/ 11699720 w 12191948"/>
                <a:gd name="connsiteY12790" fmla="*/ 153111 h 3134257"/>
                <a:gd name="connsiteX12791" fmla="*/ 11712539 w 12191948"/>
                <a:gd name="connsiteY12791" fmla="*/ 155716 h 3134257"/>
                <a:gd name="connsiteX12792" fmla="*/ 11796714 w 12191948"/>
                <a:gd name="connsiteY12792" fmla="*/ 160399 h 3134257"/>
                <a:gd name="connsiteX12793" fmla="*/ 11790667 w 12191948"/>
                <a:gd name="connsiteY12793" fmla="*/ 144006 h 3134257"/>
                <a:gd name="connsiteX12794" fmla="*/ 7393275 w 12191948"/>
                <a:gd name="connsiteY12794" fmla="*/ 140881 h 3134257"/>
                <a:gd name="connsiteX12795" fmla="*/ 7465355 w 12191948"/>
                <a:gd name="connsiteY12795" fmla="*/ 156234 h 3134257"/>
                <a:gd name="connsiteX12796" fmla="*/ 7406095 w 12191948"/>
                <a:gd name="connsiteY12796" fmla="*/ 156234 h 3134257"/>
                <a:gd name="connsiteX12797" fmla="*/ 7393275 w 12191948"/>
                <a:gd name="connsiteY12797" fmla="*/ 140881 h 3134257"/>
                <a:gd name="connsiteX12798" fmla="*/ 3160121 w 12191948"/>
                <a:gd name="connsiteY12798" fmla="*/ 137238 h 3134257"/>
                <a:gd name="connsiteX12799" fmla="*/ 3200754 w 12191948"/>
                <a:gd name="connsiteY12799" fmla="*/ 147128 h 3134257"/>
                <a:gd name="connsiteX12800" fmla="*/ 3200754 w 12191948"/>
                <a:gd name="connsiteY12800" fmla="*/ 152070 h 3134257"/>
                <a:gd name="connsiteX12801" fmla="*/ 3161571 w 12191948"/>
                <a:gd name="connsiteY12801" fmla="*/ 145565 h 3134257"/>
                <a:gd name="connsiteX12802" fmla="*/ 3160121 w 12191948"/>
                <a:gd name="connsiteY12802" fmla="*/ 137238 h 3134257"/>
                <a:gd name="connsiteX12803" fmla="*/ 11734551 w 12191948"/>
                <a:gd name="connsiteY12803" fmla="*/ 136456 h 3134257"/>
                <a:gd name="connsiteX12804" fmla="*/ 11752208 w 12191948"/>
                <a:gd name="connsiteY12804" fmla="*/ 139579 h 3134257"/>
                <a:gd name="connsiteX12805" fmla="*/ 11765753 w 12191948"/>
                <a:gd name="connsiteY12805" fmla="*/ 155193 h 3134257"/>
                <a:gd name="connsiteX12806" fmla="*/ 11738180 w 12191948"/>
                <a:gd name="connsiteY12806" fmla="*/ 144783 h 3134257"/>
                <a:gd name="connsiteX12807" fmla="*/ 11734551 w 12191948"/>
                <a:gd name="connsiteY12807" fmla="*/ 136456 h 3134257"/>
                <a:gd name="connsiteX12808" fmla="*/ 11836623 w 12191948"/>
                <a:gd name="connsiteY12808" fmla="*/ 130209 h 3134257"/>
                <a:gd name="connsiteX12809" fmla="*/ 11844364 w 12191948"/>
                <a:gd name="connsiteY12809" fmla="*/ 135155 h 3134257"/>
                <a:gd name="connsiteX12810" fmla="*/ 11841946 w 12191948"/>
                <a:gd name="connsiteY12810" fmla="*/ 139319 h 3134257"/>
                <a:gd name="connsiteX12811" fmla="*/ 11833480 w 12191948"/>
                <a:gd name="connsiteY12811" fmla="*/ 134374 h 3134257"/>
                <a:gd name="connsiteX12812" fmla="*/ 11833480 w 12191948"/>
                <a:gd name="connsiteY12812" fmla="*/ 133855 h 3134257"/>
                <a:gd name="connsiteX12813" fmla="*/ 11836623 w 12191948"/>
                <a:gd name="connsiteY12813" fmla="*/ 130209 h 3134257"/>
                <a:gd name="connsiteX12814" fmla="*/ 2865750 w 12191948"/>
                <a:gd name="connsiteY12814" fmla="*/ 129431 h 3134257"/>
                <a:gd name="connsiteX12815" fmla="*/ 2871555 w 12191948"/>
                <a:gd name="connsiteY12815" fmla="*/ 132032 h 3134257"/>
                <a:gd name="connsiteX12816" fmla="*/ 2872764 w 12191948"/>
                <a:gd name="connsiteY12816" fmla="*/ 132032 h 3134257"/>
                <a:gd name="connsiteX12817" fmla="*/ 2869864 w 12191948"/>
                <a:gd name="connsiteY12817" fmla="*/ 134114 h 3134257"/>
                <a:gd name="connsiteX12818" fmla="*/ 2861156 w 12191948"/>
                <a:gd name="connsiteY12818" fmla="*/ 129431 h 3134257"/>
                <a:gd name="connsiteX12819" fmla="*/ 11953453 w 12191948"/>
                <a:gd name="connsiteY12819" fmla="*/ 128128 h 3134257"/>
                <a:gd name="connsiteX12820" fmla="*/ 11970627 w 12191948"/>
                <a:gd name="connsiteY12820" fmla="*/ 130732 h 3134257"/>
                <a:gd name="connsiteX12821" fmla="*/ 11973044 w 12191948"/>
                <a:gd name="connsiteY12821" fmla="*/ 136456 h 3134257"/>
                <a:gd name="connsiteX12822" fmla="*/ 11948856 w 12191948"/>
                <a:gd name="connsiteY12822" fmla="*/ 140101 h 3134257"/>
                <a:gd name="connsiteX12823" fmla="*/ 11934102 w 12191948"/>
                <a:gd name="connsiteY12823" fmla="*/ 131514 h 3134257"/>
                <a:gd name="connsiteX12824" fmla="*/ 11934102 w 12191948"/>
                <a:gd name="connsiteY12824" fmla="*/ 130991 h 3134257"/>
                <a:gd name="connsiteX12825" fmla="*/ 11953453 w 12191948"/>
                <a:gd name="connsiteY12825" fmla="*/ 128128 h 3134257"/>
                <a:gd name="connsiteX12826" fmla="*/ 12079533 w 12191948"/>
                <a:gd name="connsiteY12826" fmla="*/ 126144 h 3134257"/>
                <a:gd name="connsiteX12827" fmla="*/ 12092776 w 12191948"/>
                <a:gd name="connsiteY12827" fmla="*/ 126828 h 3134257"/>
                <a:gd name="connsiteX12828" fmla="*/ 12097372 w 12191948"/>
                <a:gd name="connsiteY12828" fmla="*/ 129169 h 3134257"/>
                <a:gd name="connsiteX12829" fmla="*/ 12097372 w 12191948"/>
                <a:gd name="connsiteY12829" fmla="*/ 132554 h 3134257"/>
                <a:gd name="connsiteX12830" fmla="*/ 12082374 w 12191948"/>
                <a:gd name="connsiteY12830" fmla="*/ 134374 h 3134257"/>
                <a:gd name="connsiteX12831" fmla="*/ 12075119 w 12191948"/>
                <a:gd name="connsiteY12831" fmla="*/ 132814 h 3134257"/>
                <a:gd name="connsiteX12832" fmla="*/ 12073910 w 12191948"/>
                <a:gd name="connsiteY12832" fmla="*/ 129950 h 3134257"/>
                <a:gd name="connsiteX12833" fmla="*/ 12079533 w 12191948"/>
                <a:gd name="connsiteY12833" fmla="*/ 126144 h 3134257"/>
                <a:gd name="connsiteX12834" fmla="*/ 12029646 w 12191948"/>
                <a:gd name="connsiteY12834" fmla="*/ 125267 h 3134257"/>
                <a:gd name="connsiteX12835" fmla="*/ 12034242 w 12191948"/>
                <a:gd name="connsiteY12835" fmla="*/ 127349 h 3134257"/>
                <a:gd name="connsiteX12836" fmla="*/ 12032063 w 12191948"/>
                <a:gd name="connsiteY12836" fmla="*/ 129431 h 3134257"/>
                <a:gd name="connsiteX12837" fmla="*/ 12025439 w 12191948"/>
                <a:gd name="connsiteY12837" fmla="*/ 126090 h 3134257"/>
                <a:gd name="connsiteX12838" fmla="*/ 12024323 w 12191948"/>
                <a:gd name="connsiteY12838" fmla="*/ 126308 h 3134257"/>
                <a:gd name="connsiteX12839" fmla="*/ 12024323 w 12191948"/>
                <a:gd name="connsiteY12839" fmla="*/ 125526 h 3134257"/>
                <a:gd name="connsiteX12840" fmla="*/ 12025439 w 12191948"/>
                <a:gd name="connsiteY12840" fmla="*/ 126090 h 3134257"/>
                <a:gd name="connsiteX12841" fmla="*/ 5867250 w 12191948"/>
                <a:gd name="connsiteY12841" fmla="*/ 124226 h 3134257"/>
                <a:gd name="connsiteX12842" fmla="*/ 5866039 w 12191948"/>
                <a:gd name="connsiteY12842" fmla="*/ 125787 h 3134257"/>
                <a:gd name="connsiteX12843" fmla="*/ 5874264 w 12191948"/>
                <a:gd name="connsiteY12843" fmla="*/ 133334 h 3134257"/>
                <a:gd name="connsiteX12844" fmla="*/ 5856364 w 12191948"/>
                <a:gd name="connsiteY12844" fmla="*/ 131773 h 3134257"/>
                <a:gd name="connsiteX12845" fmla="*/ 5849109 w 12191948"/>
                <a:gd name="connsiteY12845" fmla="*/ 124226 h 3134257"/>
                <a:gd name="connsiteX12846" fmla="*/ 5867250 w 12191948"/>
                <a:gd name="connsiteY12846" fmla="*/ 124226 h 3134257"/>
                <a:gd name="connsiteX12847" fmla="*/ 11678676 w 12191948"/>
                <a:gd name="connsiteY12847" fmla="*/ 123444 h 3134257"/>
                <a:gd name="connsiteX12848" fmla="*/ 11700929 w 12191948"/>
                <a:gd name="connsiteY12848" fmla="*/ 124485 h 3134257"/>
                <a:gd name="connsiteX12849" fmla="*/ 11699961 w 12191948"/>
                <a:gd name="connsiteY12849" fmla="*/ 127869 h 3134257"/>
                <a:gd name="connsiteX12850" fmla="*/ 11697785 w 12191948"/>
                <a:gd name="connsiteY12850" fmla="*/ 133855 h 3134257"/>
                <a:gd name="connsiteX12851" fmla="*/ 11678676 w 12191948"/>
                <a:gd name="connsiteY12851" fmla="*/ 130732 h 3134257"/>
                <a:gd name="connsiteX12852" fmla="*/ 11678676 w 12191948"/>
                <a:gd name="connsiteY12852" fmla="*/ 123444 h 3134257"/>
                <a:gd name="connsiteX12853" fmla="*/ 6282318 w 12191948"/>
                <a:gd name="connsiteY12853" fmla="*/ 114595 h 3134257"/>
                <a:gd name="connsiteX12854" fmla="*/ 6283768 w 12191948"/>
                <a:gd name="connsiteY12854" fmla="*/ 114857 h 3134257"/>
                <a:gd name="connsiteX12855" fmla="*/ 6295619 w 12191948"/>
                <a:gd name="connsiteY12855" fmla="*/ 119281 h 3134257"/>
                <a:gd name="connsiteX12856" fmla="*/ 11852589 w 12191948"/>
                <a:gd name="connsiteY12856" fmla="*/ 112513 h 3134257"/>
                <a:gd name="connsiteX12857" fmla="*/ 11868069 w 12191948"/>
                <a:gd name="connsiteY12857" fmla="*/ 125526 h 3134257"/>
                <a:gd name="connsiteX12858" fmla="*/ 11866617 w 12191948"/>
                <a:gd name="connsiteY12858" fmla="*/ 128909 h 3134257"/>
                <a:gd name="connsiteX12859" fmla="*/ 11836623 w 12191948"/>
                <a:gd name="connsiteY12859" fmla="*/ 128909 h 3134257"/>
                <a:gd name="connsiteX12860" fmla="*/ 11836623 w 12191948"/>
                <a:gd name="connsiteY12860" fmla="*/ 128390 h 3134257"/>
                <a:gd name="connsiteX12861" fmla="*/ 11852589 w 12191948"/>
                <a:gd name="connsiteY12861" fmla="*/ 112513 h 3134257"/>
                <a:gd name="connsiteX12862" fmla="*/ 12126092 w 12191948"/>
                <a:gd name="connsiteY12862" fmla="*/ 110394 h 3134257"/>
                <a:gd name="connsiteX12863" fmla="*/ 12124945 w 12191948"/>
                <a:gd name="connsiteY12863" fmla="*/ 110432 h 3134257"/>
                <a:gd name="connsiteX12864" fmla="*/ 12126317 w 12191948"/>
                <a:gd name="connsiteY12864" fmla="*/ 110998 h 3134257"/>
                <a:gd name="connsiteX12865" fmla="*/ 2043114 w 12191948"/>
                <a:gd name="connsiteY12865" fmla="*/ 105748 h 3134257"/>
                <a:gd name="connsiteX12866" fmla="*/ 2066817 w 12191948"/>
                <a:gd name="connsiteY12866" fmla="*/ 107308 h 3134257"/>
                <a:gd name="connsiteX12867" fmla="*/ 2075527 w 12191948"/>
                <a:gd name="connsiteY12867" fmla="*/ 113295 h 3134257"/>
                <a:gd name="connsiteX12868" fmla="*/ 2058594 w 12191948"/>
                <a:gd name="connsiteY12868" fmla="*/ 113295 h 3134257"/>
                <a:gd name="connsiteX12869" fmla="*/ 2043840 w 12191948"/>
                <a:gd name="connsiteY12869" fmla="*/ 109653 h 3134257"/>
                <a:gd name="connsiteX12870" fmla="*/ 2043840 w 12191948"/>
                <a:gd name="connsiteY12870" fmla="*/ 106789 h 3134257"/>
                <a:gd name="connsiteX12871" fmla="*/ 1745599 w 12191948"/>
                <a:gd name="connsiteY12871" fmla="*/ 100021 h 3134257"/>
                <a:gd name="connsiteX12872" fmla="*/ 1750922 w 12191948"/>
                <a:gd name="connsiteY12872" fmla="*/ 106008 h 3134257"/>
                <a:gd name="connsiteX12873" fmla="*/ 1738344 w 12191948"/>
                <a:gd name="connsiteY12873" fmla="*/ 106008 h 3134257"/>
                <a:gd name="connsiteX12874" fmla="*/ 1738103 w 12191948"/>
                <a:gd name="connsiteY12874" fmla="*/ 107308 h 3134257"/>
                <a:gd name="connsiteX12875" fmla="*/ 1734233 w 12191948"/>
                <a:gd name="connsiteY12875" fmla="*/ 100021 h 3134257"/>
                <a:gd name="connsiteX12876" fmla="*/ 11290458 w 12191948"/>
                <a:gd name="connsiteY12876" fmla="*/ 97679 h 3134257"/>
                <a:gd name="connsiteX12877" fmla="*/ 11290458 w 12191948"/>
                <a:gd name="connsiteY12877" fmla="*/ 105488 h 3134257"/>
                <a:gd name="connsiteX12878" fmla="*/ 11279815 w 12191948"/>
                <a:gd name="connsiteY12878" fmla="*/ 105488 h 3134257"/>
                <a:gd name="connsiteX12879" fmla="*/ 11277154 w 12191948"/>
                <a:gd name="connsiteY12879" fmla="*/ 100283 h 3134257"/>
                <a:gd name="connsiteX12880" fmla="*/ 11290458 w 12191948"/>
                <a:gd name="connsiteY12880" fmla="*/ 97679 h 3134257"/>
                <a:gd name="connsiteX12881" fmla="*/ 11942811 w 12191948"/>
                <a:gd name="connsiteY12881" fmla="*/ 97127 h 3134257"/>
                <a:gd name="connsiteX12882" fmla="*/ 11962645 w 12191948"/>
                <a:gd name="connsiteY12882" fmla="*/ 100283 h 3134257"/>
                <a:gd name="connsiteX12883" fmla="*/ 11943295 w 12191948"/>
                <a:gd name="connsiteY12883" fmla="*/ 104708 h 3134257"/>
                <a:gd name="connsiteX12884" fmla="*/ 11942811 w 12191948"/>
                <a:gd name="connsiteY12884" fmla="*/ 97127 h 3134257"/>
                <a:gd name="connsiteX12885" fmla="*/ 5818875 w 12191948"/>
                <a:gd name="connsiteY12885" fmla="*/ 92734 h 3134257"/>
                <a:gd name="connsiteX12886" fmla="*/ 5820809 w 12191948"/>
                <a:gd name="connsiteY12886" fmla="*/ 95078 h 3134257"/>
                <a:gd name="connsiteX12887" fmla="*/ 5820809 w 12191948"/>
                <a:gd name="connsiteY12887" fmla="*/ 97420 h 3134257"/>
                <a:gd name="connsiteX12888" fmla="*/ 1866784 w 12191948"/>
                <a:gd name="connsiteY12888" fmla="*/ 90914 h 3134257"/>
                <a:gd name="connsiteX12889" fmla="*/ 1866540 w 12191948"/>
                <a:gd name="connsiteY12889" fmla="*/ 92214 h 3134257"/>
                <a:gd name="connsiteX12890" fmla="*/ 1885408 w 12191948"/>
                <a:gd name="connsiteY12890" fmla="*/ 91434 h 3134257"/>
                <a:gd name="connsiteX12891" fmla="*/ 1929429 w 12191948"/>
                <a:gd name="connsiteY12891" fmla="*/ 114857 h 3134257"/>
                <a:gd name="connsiteX12892" fmla="*/ 1923626 w 12191948"/>
                <a:gd name="connsiteY12892" fmla="*/ 118759 h 3134257"/>
                <a:gd name="connsiteX12893" fmla="*/ 1864607 w 12191948"/>
                <a:gd name="connsiteY12893" fmla="*/ 97420 h 3134257"/>
                <a:gd name="connsiteX12894" fmla="*/ 1866784 w 12191948"/>
                <a:gd name="connsiteY12894" fmla="*/ 90914 h 3134257"/>
                <a:gd name="connsiteX12895" fmla="*/ 2332162 w 12191948"/>
                <a:gd name="connsiteY12895" fmla="*/ 90914 h 3134257"/>
                <a:gd name="connsiteX12896" fmla="*/ 2357800 w 12191948"/>
                <a:gd name="connsiteY12896" fmla="*/ 94297 h 3134257"/>
                <a:gd name="connsiteX12897" fmla="*/ 2354415 w 12191948"/>
                <a:gd name="connsiteY12897" fmla="*/ 101583 h 3134257"/>
                <a:gd name="connsiteX12898" fmla="*/ 2323211 w 12191948"/>
                <a:gd name="connsiteY12898" fmla="*/ 99243 h 3134257"/>
                <a:gd name="connsiteX12899" fmla="*/ 2332886 w 12191948"/>
                <a:gd name="connsiteY12899" fmla="*/ 91173 h 3134257"/>
                <a:gd name="connsiteX12900" fmla="*/ 11260465 w 12191948"/>
                <a:gd name="connsiteY12900" fmla="*/ 81545 h 3134257"/>
                <a:gd name="connsiteX12901" fmla="*/ 11288523 w 12191948"/>
                <a:gd name="connsiteY12901" fmla="*/ 88571 h 3134257"/>
                <a:gd name="connsiteX12902" fmla="*/ 11290217 w 12191948"/>
                <a:gd name="connsiteY12902" fmla="*/ 96638 h 3134257"/>
                <a:gd name="connsiteX12903" fmla="*/ 11262882 w 12191948"/>
                <a:gd name="connsiteY12903" fmla="*/ 89611 h 3134257"/>
                <a:gd name="connsiteX12904" fmla="*/ 11263126 w 12191948"/>
                <a:gd name="connsiteY12904" fmla="*/ 89611 h 3134257"/>
                <a:gd name="connsiteX12905" fmla="*/ 11257321 w 12191948"/>
                <a:gd name="connsiteY12905" fmla="*/ 83106 h 3134257"/>
                <a:gd name="connsiteX12906" fmla="*/ 11260465 w 12191948"/>
                <a:gd name="connsiteY12906" fmla="*/ 81545 h 3134257"/>
                <a:gd name="connsiteX12907" fmla="*/ 11798890 w 12191948"/>
                <a:gd name="connsiteY12907" fmla="*/ 71395 h 3134257"/>
                <a:gd name="connsiteX12908" fmla="*/ 11858153 w 12191948"/>
                <a:gd name="connsiteY12908" fmla="*/ 81283 h 3134257"/>
                <a:gd name="connsiteX12909" fmla="*/ 11916204 w 12191948"/>
                <a:gd name="connsiteY12909" fmla="*/ 97420 h 3134257"/>
                <a:gd name="connsiteX12910" fmla="*/ 11944986 w 12191948"/>
                <a:gd name="connsiteY12910" fmla="*/ 106267 h 3134257"/>
                <a:gd name="connsiteX12911" fmla="*/ 11965789 w 12191948"/>
                <a:gd name="connsiteY12911" fmla="*/ 100802 h 3134257"/>
                <a:gd name="connsiteX12912" fmla="*/ 12001829 w 12191948"/>
                <a:gd name="connsiteY12912" fmla="*/ 114857 h 3134257"/>
                <a:gd name="connsiteX12913" fmla="*/ 11973529 w 12191948"/>
                <a:gd name="connsiteY12913" fmla="*/ 124746 h 3134257"/>
                <a:gd name="connsiteX12914" fmla="*/ 11935555 w 12191948"/>
                <a:gd name="connsiteY12914" fmla="*/ 115116 h 3134257"/>
                <a:gd name="connsiteX12915" fmla="*/ 11845331 w 12191948"/>
                <a:gd name="connsiteY12915" fmla="*/ 90652 h 3134257"/>
                <a:gd name="connsiteX12916" fmla="*/ 11784136 w 12191948"/>
                <a:gd name="connsiteY12916" fmla="*/ 74518 h 3134257"/>
                <a:gd name="connsiteX12917" fmla="*/ 11798890 w 12191948"/>
                <a:gd name="connsiteY12917" fmla="*/ 71395 h 3134257"/>
                <a:gd name="connsiteX12918" fmla="*/ 2083509 w 12191948"/>
                <a:gd name="connsiteY12918" fmla="*/ 65669 h 3134257"/>
                <a:gd name="connsiteX12919" fmla="*/ 2100924 w 12191948"/>
                <a:gd name="connsiteY12919" fmla="*/ 69573 h 3134257"/>
                <a:gd name="connsiteX12920" fmla="*/ 2103101 w 12191948"/>
                <a:gd name="connsiteY12920" fmla="*/ 75036 h 3134257"/>
                <a:gd name="connsiteX12921" fmla="*/ 2083509 w 12191948"/>
                <a:gd name="connsiteY12921" fmla="*/ 71914 h 3134257"/>
                <a:gd name="connsiteX12922" fmla="*/ 10991493 w 12191948"/>
                <a:gd name="connsiteY12922" fmla="*/ 65669 h 3134257"/>
                <a:gd name="connsiteX12923" fmla="*/ 10991493 w 12191948"/>
                <a:gd name="connsiteY12923" fmla="*/ 68791 h 3134257"/>
                <a:gd name="connsiteX12924" fmla="*/ 10984721 w 12191948"/>
                <a:gd name="connsiteY12924" fmla="*/ 68791 h 3134257"/>
                <a:gd name="connsiteX12925" fmla="*/ 10985203 w 12191948"/>
                <a:gd name="connsiteY12925" fmla="*/ 65669 h 3134257"/>
                <a:gd name="connsiteX12926" fmla="*/ 10991493 w 12191948"/>
                <a:gd name="connsiteY12926" fmla="*/ 65669 h 3134257"/>
                <a:gd name="connsiteX12927" fmla="*/ 10852653 w 12191948"/>
                <a:gd name="connsiteY12927" fmla="*/ 64108 h 3134257"/>
                <a:gd name="connsiteX12928" fmla="*/ 10855799 w 12191948"/>
                <a:gd name="connsiteY12928" fmla="*/ 66972 h 3134257"/>
                <a:gd name="connsiteX12929" fmla="*/ 10851929 w 12191948"/>
                <a:gd name="connsiteY12929" fmla="*/ 66972 h 3134257"/>
                <a:gd name="connsiteX12930" fmla="*/ 10848541 w 12191948"/>
                <a:gd name="connsiteY12930" fmla="*/ 64108 h 3134257"/>
                <a:gd name="connsiteX12931" fmla="*/ 1333678 w 12191948"/>
                <a:gd name="connsiteY12931" fmla="*/ 63067 h 3134257"/>
                <a:gd name="connsiteX12932" fmla="*/ 1302718 w 12191948"/>
                <a:gd name="connsiteY12932" fmla="*/ 72436 h 3134257"/>
                <a:gd name="connsiteX12933" fmla="*/ 1333678 w 12191948"/>
                <a:gd name="connsiteY12933" fmla="*/ 65149 h 3134257"/>
                <a:gd name="connsiteX12934" fmla="*/ 9352268 w 12191948"/>
                <a:gd name="connsiteY12934" fmla="*/ 60726 h 3134257"/>
                <a:gd name="connsiteX12935" fmla="*/ 9353718 w 12191948"/>
                <a:gd name="connsiteY12935" fmla="*/ 66450 h 3134257"/>
                <a:gd name="connsiteX12936" fmla="*/ 9341140 w 12191948"/>
                <a:gd name="connsiteY12936" fmla="*/ 66450 h 3134257"/>
                <a:gd name="connsiteX12937" fmla="*/ 9334127 w 12191948"/>
                <a:gd name="connsiteY12937" fmla="*/ 60726 h 3134257"/>
                <a:gd name="connsiteX12938" fmla="*/ 12172598 w 12191948"/>
                <a:gd name="connsiteY12938" fmla="*/ 44329 h 3134257"/>
                <a:gd name="connsiteX12939" fmla="*/ 12172598 w 12191948"/>
                <a:gd name="connsiteY12939" fmla="*/ 46930 h 3134257"/>
                <a:gd name="connsiteX12940" fmla="*/ 12163646 w 12191948"/>
                <a:gd name="connsiteY12940" fmla="*/ 46151 h 3134257"/>
                <a:gd name="connsiteX12941" fmla="*/ 12166308 w 12191948"/>
                <a:gd name="connsiteY12941" fmla="*/ 44329 h 3134257"/>
                <a:gd name="connsiteX12942" fmla="*/ 723171 w 12191948"/>
                <a:gd name="connsiteY12942" fmla="*/ 28192 h 3134257"/>
                <a:gd name="connsiteX12943" fmla="*/ 725589 w 12191948"/>
                <a:gd name="connsiteY12943" fmla="*/ 31055 h 3134257"/>
                <a:gd name="connsiteX12944" fmla="*/ 743246 w 12191948"/>
                <a:gd name="connsiteY12944" fmla="*/ 28714 h 3134257"/>
                <a:gd name="connsiteX12945" fmla="*/ 743246 w 12191948"/>
                <a:gd name="connsiteY12945" fmla="*/ 32619 h 3134257"/>
                <a:gd name="connsiteX12946" fmla="*/ 723171 w 12191948"/>
                <a:gd name="connsiteY12946" fmla="*/ 32619 h 3134257"/>
                <a:gd name="connsiteX12947" fmla="*/ 723171 w 12191948"/>
                <a:gd name="connsiteY12947" fmla="*/ 28192 h 3134257"/>
                <a:gd name="connsiteX12948" fmla="*/ 11926121 w 12191948"/>
                <a:gd name="connsiteY12948" fmla="*/ 16482 h 3134257"/>
                <a:gd name="connsiteX12949" fmla="*/ 11979576 w 12191948"/>
                <a:gd name="connsiteY12949" fmla="*/ 29234 h 3134257"/>
                <a:gd name="connsiteX12950" fmla="*/ 11934102 w 12191948"/>
                <a:gd name="connsiteY12950" fmla="*/ 29234 h 3134257"/>
                <a:gd name="connsiteX12951" fmla="*/ 11915719 w 12191948"/>
                <a:gd name="connsiteY12951" fmla="*/ 21947 h 3134257"/>
                <a:gd name="connsiteX12952" fmla="*/ 11927088 w 12191948"/>
                <a:gd name="connsiteY12952" fmla="*/ 17004 h 3134257"/>
                <a:gd name="connsiteX12953" fmla="*/ 12021664 w 12191948"/>
                <a:gd name="connsiteY12953" fmla="*/ 13100 h 3134257"/>
                <a:gd name="connsiteX12954" fmla="*/ 12021664 w 12191948"/>
                <a:gd name="connsiteY12954" fmla="*/ 13882 h 3134257"/>
                <a:gd name="connsiteX12955" fmla="*/ 12078504 w 12191948"/>
                <a:gd name="connsiteY12955" fmla="*/ 29755 h 3134257"/>
                <a:gd name="connsiteX12956" fmla="*/ 11983446 w 12191948"/>
                <a:gd name="connsiteY12956" fmla="*/ 29755 h 3134257"/>
                <a:gd name="connsiteX12957" fmla="*/ 5389051 w 12191948"/>
                <a:gd name="connsiteY12957" fmla="*/ 11277 h 3134257"/>
                <a:gd name="connsiteX12958" fmla="*/ 5390018 w 12191948"/>
                <a:gd name="connsiteY12958" fmla="*/ 12059 h 3134257"/>
                <a:gd name="connsiteX12959" fmla="*/ 5418561 w 12191948"/>
                <a:gd name="connsiteY12959" fmla="*/ 30014 h 3134257"/>
                <a:gd name="connsiteX12960" fmla="*/ 5398725 w 12191948"/>
                <a:gd name="connsiteY12960" fmla="*/ 30014 h 3134257"/>
                <a:gd name="connsiteX12961" fmla="*/ 12189769 w 12191948"/>
                <a:gd name="connsiteY12961" fmla="*/ 0 h 3134257"/>
                <a:gd name="connsiteX12962" fmla="*/ 12130671 w 12191948"/>
                <a:gd name="connsiteY12962" fmla="*/ 0 h 3134257"/>
                <a:gd name="connsiteX12963" fmla="*/ 12128574 w 12191948"/>
                <a:gd name="connsiteY12963" fmla="*/ 4512 h 3134257"/>
                <a:gd name="connsiteX12964" fmla="*/ 12128574 w 12191948"/>
                <a:gd name="connsiteY12964" fmla="*/ 6594 h 3134257"/>
                <a:gd name="connsiteX12965" fmla="*/ 12101242 w 12191948"/>
                <a:gd name="connsiteY12965" fmla="*/ 2167 h 3134257"/>
                <a:gd name="connsiteX12966" fmla="*/ 12098289 w 12191948"/>
                <a:gd name="connsiteY12966" fmla="*/ 0 h 3134257"/>
                <a:gd name="connsiteX12967" fmla="*/ 11897166 w 12191948"/>
                <a:gd name="connsiteY12967" fmla="*/ 0 h 3134257"/>
                <a:gd name="connsiteX12968" fmla="*/ 11895160 w 12191948"/>
                <a:gd name="connsiteY12968" fmla="*/ 1127 h 3134257"/>
                <a:gd name="connsiteX12969" fmla="*/ 11890633 w 12191948"/>
                <a:gd name="connsiteY12969" fmla="*/ 0 h 3134257"/>
                <a:gd name="connsiteX12970" fmla="*/ 0 w 12191948"/>
                <a:gd name="connsiteY12970" fmla="*/ 0 h 3134257"/>
                <a:gd name="connsiteX12971" fmla="*/ 0 w 12191948"/>
                <a:gd name="connsiteY12971" fmla="*/ 234831 h 3134257"/>
                <a:gd name="connsiteX12972" fmla="*/ 29699 w 12191948"/>
                <a:gd name="connsiteY12972" fmla="*/ 234831 h 3134257"/>
                <a:gd name="connsiteX12973" fmla="*/ 38648 w 12191948"/>
                <a:gd name="connsiteY12973" fmla="*/ 243678 h 3134257"/>
                <a:gd name="connsiteX12974" fmla="*/ 8654 w 12191948"/>
                <a:gd name="connsiteY12974" fmla="*/ 249925 h 3134257"/>
                <a:gd name="connsiteX12975" fmla="*/ 8654 w 12191948"/>
                <a:gd name="connsiteY12975" fmla="*/ 259815 h 3134257"/>
                <a:gd name="connsiteX12976" fmla="*/ 57031 w 12191948"/>
                <a:gd name="connsiteY12976" fmla="*/ 271784 h 3134257"/>
                <a:gd name="connsiteX12977" fmla="*/ 70093 w 12191948"/>
                <a:gd name="connsiteY12977" fmla="*/ 287141 h 3134257"/>
                <a:gd name="connsiteX12978" fmla="*/ 118470 w 12191948"/>
                <a:gd name="connsiteY12978" fmla="*/ 296249 h 3134257"/>
                <a:gd name="connsiteX12979" fmla="*/ 161523 w 12191948"/>
                <a:gd name="connsiteY12979" fmla="*/ 315770 h 3134257"/>
                <a:gd name="connsiteX12980" fmla="*/ 156203 w 12191948"/>
                <a:gd name="connsiteY12980" fmla="*/ 300933 h 3134257"/>
                <a:gd name="connsiteX12981" fmla="*/ 142173 w 12191948"/>
                <a:gd name="connsiteY12981" fmla="*/ 285318 h 3134257"/>
                <a:gd name="connsiteX12982" fmla="*/ 225865 w 12191948"/>
                <a:gd name="connsiteY12982" fmla="*/ 305096 h 3134257"/>
                <a:gd name="connsiteX12983" fmla="*/ 265774 w 12191948"/>
                <a:gd name="connsiteY12983" fmla="*/ 309261 h 3134257"/>
                <a:gd name="connsiteX12984" fmla="*/ 335677 w 12191948"/>
                <a:gd name="connsiteY12984" fmla="*/ 302496 h 3134257"/>
                <a:gd name="connsiteX12985" fmla="*/ 376557 w 12191948"/>
                <a:gd name="connsiteY12985" fmla="*/ 313687 h 3134257"/>
                <a:gd name="connsiteX12986" fmla="*/ 408241 w 12191948"/>
                <a:gd name="connsiteY12986" fmla="*/ 313687 h 3134257"/>
                <a:gd name="connsiteX12987" fmla="*/ 539342 w 12191948"/>
                <a:gd name="connsiteY12987" fmla="*/ 330862 h 3134257"/>
                <a:gd name="connsiteX12988" fmla="*/ 573688 w 12191948"/>
                <a:gd name="connsiteY12988" fmla="*/ 312124 h 3134257"/>
                <a:gd name="connsiteX12989" fmla="*/ 570785 w 12191948"/>
                <a:gd name="connsiteY12989" fmla="*/ 338149 h 3134257"/>
                <a:gd name="connsiteX12990" fmla="*/ 641656 w 12191948"/>
                <a:gd name="connsiteY12990" fmla="*/ 349341 h 3134257"/>
                <a:gd name="connsiteX12991" fmla="*/ 639238 w 12191948"/>
                <a:gd name="connsiteY12991" fmla="*/ 312646 h 3134257"/>
                <a:gd name="connsiteX12992" fmla="*/ 734055 w 12191948"/>
                <a:gd name="connsiteY12992" fmla="*/ 342573 h 3134257"/>
                <a:gd name="connsiteX12993" fmla="*/ 796703 w 12191948"/>
                <a:gd name="connsiteY12993" fmla="*/ 337629 h 3134257"/>
                <a:gd name="connsiteX12994" fmla="*/ 880151 w 12191948"/>
                <a:gd name="connsiteY12994" fmla="*/ 338931 h 3134257"/>
                <a:gd name="connsiteX12995" fmla="*/ 920061 w 12191948"/>
                <a:gd name="connsiteY12995" fmla="*/ 367819 h 3134257"/>
                <a:gd name="connsiteX12996" fmla="*/ 958521 w 12191948"/>
                <a:gd name="connsiteY12996" fmla="*/ 366516 h 3134257"/>
                <a:gd name="connsiteX12997" fmla="*/ 952716 w 12191948"/>
                <a:gd name="connsiteY12997" fmla="*/ 355065 h 3134257"/>
                <a:gd name="connsiteX12998" fmla="*/ 988996 w 12191948"/>
                <a:gd name="connsiteY12998" fmla="*/ 343094 h 3134257"/>
                <a:gd name="connsiteX12999" fmla="*/ 1040760 w 12191948"/>
                <a:gd name="connsiteY12999" fmla="*/ 346999 h 3134257"/>
                <a:gd name="connsiteX13000" fmla="*/ 1044389 w 12191948"/>
                <a:gd name="connsiteY13000" fmla="*/ 332163 h 3134257"/>
                <a:gd name="connsiteX13001" fmla="*/ 1080528 w 12191948"/>
                <a:gd name="connsiteY13001" fmla="*/ 329678 h 3134257"/>
                <a:gd name="connsiteX13002" fmla="*/ 1074865 w 12191948"/>
                <a:gd name="connsiteY13002" fmla="*/ 328521 h 3134257"/>
                <a:gd name="connsiteX13003" fmla="*/ 1102199 w 12191948"/>
                <a:gd name="connsiteY13003" fmla="*/ 322535 h 3134257"/>
                <a:gd name="connsiteX13004" fmla="*/ 1117436 w 12191948"/>
                <a:gd name="connsiteY13004" fmla="*/ 329463 h 3134257"/>
                <a:gd name="connsiteX13005" fmla="*/ 1118034 w 12191948"/>
                <a:gd name="connsiteY13005" fmla="*/ 335967 h 3134257"/>
                <a:gd name="connsiteX13006" fmla="*/ 1129772 w 12191948"/>
                <a:gd name="connsiteY13006" fmla="*/ 338408 h 3134257"/>
                <a:gd name="connsiteX13007" fmla="*/ 1178148 w 12191948"/>
                <a:gd name="connsiteY13007" fmla="*/ 370941 h 3134257"/>
                <a:gd name="connsiteX13008" fmla="*/ 1176213 w 12191948"/>
                <a:gd name="connsiteY13008" fmla="*/ 343094 h 3134257"/>
                <a:gd name="connsiteX13009" fmla="*/ 1192420 w 12191948"/>
                <a:gd name="connsiteY13009" fmla="*/ 334766 h 3134257"/>
                <a:gd name="connsiteX13010" fmla="*/ 1213462 w 12191948"/>
                <a:gd name="connsiteY13010" fmla="*/ 345696 h 3134257"/>
                <a:gd name="connsiteX13011" fmla="*/ 1197499 w 12191948"/>
                <a:gd name="connsiteY13011" fmla="*/ 354545 h 3134257"/>
                <a:gd name="connsiteX13012" fmla="*/ 1301991 w 12191948"/>
                <a:gd name="connsiteY13012" fmla="*/ 390198 h 3134257"/>
                <a:gd name="connsiteX13013" fmla="*/ 1343354 w 12191948"/>
                <a:gd name="connsiteY13013" fmla="*/ 385775 h 3134257"/>
                <a:gd name="connsiteX13014" fmla="*/ 1399470 w 12191948"/>
                <a:gd name="connsiteY13014" fmla="*/ 398267 h 3134257"/>
                <a:gd name="connsiteX13015" fmla="*/ 1445667 w 12191948"/>
                <a:gd name="connsiteY13015" fmla="*/ 424292 h 3134257"/>
                <a:gd name="connsiteX13016" fmla="*/ 1380602 w 12191948"/>
                <a:gd name="connsiteY13016" fmla="*/ 413100 h 3134257"/>
                <a:gd name="connsiteX13017" fmla="*/ 1374071 w 12191948"/>
                <a:gd name="connsiteY13017" fmla="*/ 423771 h 3134257"/>
                <a:gd name="connsiteX13018" fmla="*/ 1470823 w 12191948"/>
                <a:gd name="connsiteY13018" fmla="*/ 439385 h 3134257"/>
                <a:gd name="connsiteX13019" fmla="*/ 1513396 w 12191948"/>
                <a:gd name="connsiteY13019" fmla="*/ 447453 h 3134257"/>
                <a:gd name="connsiteX13020" fmla="*/ 1548952 w 12191948"/>
                <a:gd name="connsiteY13020" fmla="*/ 464163 h 3134257"/>
                <a:gd name="connsiteX13021" fmla="*/ 1555965 w 12191948"/>
                <a:gd name="connsiteY13021" fmla="*/ 449275 h 3134257"/>
                <a:gd name="connsiteX13022" fmla="*/ 1578703 w 12191948"/>
                <a:gd name="connsiteY13022" fmla="*/ 449275 h 3134257"/>
                <a:gd name="connsiteX13023" fmla="*/ 1579429 w 12191948"/>
                <a:gd name="connsiteY13023" fmla="*/ 449275 h 3134257"/>
                <a:gd name="connsiteX13024" fmla="*/ 1593216 w 12191948"/>
                <a:gd name="connsiteY13024" fmla="*/ 462028 h 3134257"/>
                <a:gd name="connsiteX13025" fmla="*/ 1547260 w 12191948"/>
                <a:gd name="connsiteY13025" fmla="*/ 467754 h 3134257"/>
                <a:gd name="connsiteX13026" fmla="*/ 1547362 w 12191948"/>
                <a:gd name="connsiteY13026" fmla="*/ 467538 h 3134257"/>
                <a:gd name="connsiteX13027" fmla="*/ 1507106 w 12191948"/>
                <a:gd name="connsiteY13027" fmla="*/ 469055 h 3134257"/>
                <a:gd name="connsiteX13028" fmla="*/ 1462600 w 12191948"/>
                <a:gd name="connsiteY13028" fmla="*/ 483107 h 3134257"/>
                <a:gd name="connsiteX13029" fmla="*/ 1390036 w 12191948"/>
                <a:gd name="connsiteY13029" fmla="*/ 460985 h 3134257"/>
                <a:gd name="connsiteX13030" fmla="*/ 1343110 w 12191948"/>
                <a:gd name="connsiteY13030" fmla="*/ 460985 h 3134257"/>
                <a:gd name="connsiteX13031" fmla="*/ 1274416 w 12191948"/>
                <a:gd name="connsiteY13031" fmla="*/ 439647 h 3134257"/>
                <a:gd name="connsiteX13032" fmla="*/ 1265708 w 12191948"/>
                <a:gd name="connsiteY13032" fmla="*/ 455781 h 3134257"/>
                <a:gd name="connsiteX13033" fmla="*/ 1305135 w 12191948"/>
                <a:gd name="connsiteY13033" fmla="*/ 466973 h 3134257"/>
                <a:gd name="connsiteX13034" fmla="*/ 1226040 w 12191948"/>
                <a:gd name="connsiteY13034" fmla="*/ 476601 h 3134257"/>
                <a:gd name="connsiteX13035" fmla="*/ 1204998 w 12191948"/>
                <a:gd name="connsiteY13035" fmla="*/ 448754 h 3134257"/>
                <a:gd name="connsiteX13036" fmla="*/ 1152508 w 12191948"/>
                <a:gd name="connsiteY13036" fmla="*/ 426634 h 3134257"/>
                <a:gd name="connsiteX13037" fmla="*/ 1154687 w 12191948"/>
                <a:gd name="connsiteY13037" fmla="*/ 430278 h 3134257"/>
                <a:gd name="connsiteX13038" fmla="*/ 1160733 w 12191948"/>
                <a:gd name="connsiteY13038" fmla="*/ 454221 h 3134257"/>
                <a:gd name="connsiteX13039" fmla="*/ 1105826 w 12191948"/>
                <a:gd name="connsiteY13039" fmla="*/ 467491 h 3134257"/>
                <a:gd name="connsiteX13040" fmla="*/ 1091798 w 12191948"/>
                <a:gd name="connsiteY13040" fmla="*/ 481806 h 3134257"/>
                <a:gd name="connsiteX13041" fmla="*/ 1077285 w 12191948"/>
                <a:gd name="connsiteY13041" fmla="*/ 485189 h 3134257"/>
                <a:gd name="connsiteX13042" fmla="*/ 1049227 w 12191948"/>
                <a:gd name="connsiteY13042" fmla="*/ 469573 h 3134257"/>
                <a:gd name="connsiteX13043" fmla="*/ 1005203 w 12191948"/>
                <a:gd name="connsiteY13043" fmla="*/ 443549 h 3134257"/>
                <a:gd name="connsiteX13044" fmla="*/ 941347 w 12191948"/>
                <a:gd name="connsiteY13044" fmla="*/ 435222 h 3134257"/>
                <a:gd name="connsiteX13045" fmla="*/ 889100 w 12191948"/>
                <a:gd name="connsiteY13045" fmla="*/ 399049 h 3134257"/>
                <a:gd name="connsiteX13046" fmla="*/ 871685 w 12191948"/>
                <a:gd name="connsiteY13046" fmla="*/ 410759 h 3134257"/>
                <a:gd name="connsiteX13047" fmla="*/ 877249 w 12191948"/>
                <a:gd name="connsiteY13047" fmla="*/ 412841 h 3134257"/>
                <a:gd name="connsiteX13048" fmla="*/ 905548 w 12191948"/>
                <a:gd name="connsiteY13048" fmla="*/ 429237 h 3134257"/>
                <a:gd name="connsiteX13049" fmla="*/ 874829 w 12191948"/>
                <a:gd name="connsiteY13049" fmla="*/ 433138 h 3134257"/>
                <a:gd name="connsiteX13050" fmla="*/ 810005 w 12191948"/>
                <a:gd name="connsiteY13050" fmla="*/ 417265 h 3134257"/>
                <a:gd name="connsiteX13051" fmla="*/ 805170 w 12191948"/>
                <a:gd name="connsiteY13051" fmla="*/ 422469 h 3134257"/>
                <a:gd name="connsiteX13052" fmla="*/ 801300 w 12191948"/>
                <a:gd name="connsiteY13052" fmla="*/ 415442 h 3134257"/>
                <a:gd name="connsiteX13053" fmla="*/ 772998 w 12191948"/>
                <a:gd name="connsiteY13053" fmla="*/ 418306 h 3134257"/>
                <a:gd name="connsiteX13054" fmla="*/ 794768 w 12191948"/>
                <a:gd name="connsiteY13054" fmla="*/ 436262 h 3134257"/>
                <a:gd name="connsiteX13055" fmla="*/ 770580 w 12191948"/>
                <a:gd name="connsiteY13055" fmla="*/ 441989 h 3134257"/>
                <a:gd name="connsiteX13056" fmla="*/ 756550 w 12191948"/>
                <a:gd name="connsiteY13056" fmla="*/ 438865 h 3134257"/>
                <a:gd name="connsiteX13057" fmla="*/ 699466 w 12191948"/>
                <a:gd name="connsiteY13057" fmla="*/ 423510 h 3134257"/>
                <a:gd name="connsiteX13058" fmla="*/ 633192 w 12191948"/>
                <a:gd name="connsiteY13058" fmla="*/ 399308 h 3134257"/>
                <a:gd name="connsiteX13059" fmla="*/ 637786 w 12191948"/>
                <a:gd name="connsiteY13059" fmla="*/ 410237 h 3134257"/>
                <a:gd name="connsiteX13060" fmla="*/ 641414 w 12191948"/>
                <a:gd name="connsiteY13060" fmla="*/ 418306 h 3134257"/>
                <a:gd name="connsiteX13061" fmla="*/ 582396 w 12191948"/>
                <a:gd name="connsiteY13061" fmla="*/ 420387 h 3134257"/>
                <a:gd name="connsiteX13062" fmla="*/ 503300 w 12191948"/>
                <a:gd name="connsiteY13062" fmla="*/ 402431 h 3134257"/>
                <a:gd name="connsiteX13063" fmla="*/ 444525 w 12191948"/>
                <a:gd name="connsiteY13063" fmla="*/ 420647 h 3134257"/>
                <a:gd name="connsiteX13064" fmla="*/ 363735 w 12191948"/>
                <a:gd name="connsiteY13064" fmla="*/ 396445 h 3134257"/>
                <a:gd name="connsiteX13065" fmla="*/ 331807 w 12191948"/>
                <a:gd name="connsiteY13065" fmla="*/ 394622 h 3134257"/>
                <a:gd name="connsiteX13066" fmla="*/ 286092 w 12191948"/>
                <a:gd name="connsiteY13066" fmla="*/ 399827 h 3134257"/>
                <a:gd name="connsiteX13067" fmla="*/ 174101 w 12191948"/>
                <a:gd name="connsiteY13067" fmla="*/ 390459 h 3134257"/>
                <a:gd name="connsiteX13068" fmla="*/ 137820 w 12191948"/>
                <a:gd name="connsiteY13068" fmla="*/ 387076 h 3134257"/>
                <a:gd name="connsiteX13069" fmla="*/ 99845 w 12191948"/>
                <a:gd name="connsiteY13069" fmla="*/ 378488 h 3134257"/>
                <a:gd name="connsiteX13070" fmla="*/ 60174 w 12191948"/>
                <a:gd name="connsiteY13070" fmla="*/ 377188 h 3134257"/>
                <a:gd name="connsiteX13071" fmla="*/ 54613 w 12191948"/>
                <a:gd name="connsiteY13071" fmla="*/ 361572 h 3134257"/>
                <a:gd name="connsiteX13072" fmla="*/ 26070 w 12191948"/>
                <a:gd name="connsiteY13072" fmla="*/ 347778 h 3134257"/>
                <a:gd name="connsiteX13073" fmla="*/ 57272 w 12191948"/>
                <a:gd name="connsiteY13073" fmla="*/ 343876 h 3134257"/>
                <a:gd name="connsiteX13074" fmla="*/ 64771 w 12191948"/>
                <a:gd name="connsiteY13074" fmla="*/ 339712 h 3134257"/>
                <a:gd name="connsiteX13075" fmla="*/ 9622 w 12191948"/>
                <a:gd name="connsiteY13075" fmla="*/ 329821 h 3134257"/>
                <a:gd name="connsiteX13076" fmla="*/ 9622 w 12191948"/>
                <a:gd name="connsiteY13076" fmla="*/ 616094 h 3134257"/>
                <a:gd name="connsiteX13077" fmla="*/ 32360 w 12191948"/>
                <a:gd name="connsiteY13077" fmla="*/ 617917 h 3134257"/>
                <a:gd name="connsiteX13078" fmla="*/ 9622 w 12191948"/>
                <a:gd name="connsiteY13078" fmla="*/ 621040 h 3134257"/>
                <a:gd name="connsiteX13079" fmla="*/ 9622 w 12191948"/>
                <a:gd name="connsiteY13079" fmla="*/ 670226 h 3134257"/>
                <a:gd name="connsiteX13080" fmla="*/ 21717 w 12191948"/>
                <a:gd name="connsiteY13080" fmla="*/ 670226 h 3134257"/>
                <a:gd name="connsiteX13081" fmla="*/ 31875 w 12191948"/>
                <a:gd name="connsiteY13081" fmla="*/ 675953 h 3134257"/>
                <a:gd name="connsiteX13082" fmla="*/ 7687 w 12191948"/>
                <a:gd name="connsiteY13082" fmla="*/ 683759 h 3134257"/>
                <a:gd name="connsiteX13083" fmla="*/ 7687 w 12191948"/>
                <a:gd name="connsiteY13083" fmla="*/ 1710438 h 3134257"/>
                <a:gd name="connsiteX13084" fmla="*/ 7687 w 12191948"/>
                <a:gd name="connsiteY13084" fmla="*/ 1713301 h 3134257"/>
                <a:gd name="connsiteX13085" fmla="*/ 7687 w 12191948"/>
                <a:gd name="connsiteY13085" fmla="*/ 2203869 h 3134257"/>
                <a:gd name="connsiteX13086" fmla="*/ 30181 w 12191948"/>
                <a:gd name="connsiteY13086" fmla="*/ 2203869 h 3134257"/>
                <a:gd name="connsiteX13087" fmla="*/ 21958 w 12191948"/>
                <a:gd name="connsiteY13087" fmla="*/ 2197622 h 3134257"/>
                <a:gd name="connsiteX13088" fmla="*/ 42518 w 12191948"/>
                <a:gd name="connsiteY13088" fmla="*/ 2201008 h 3134257"/>
                <a:gd name="connsiteX13089" fmla="*/ 66706 w 12191948"/>
                <a:gd name="connsiteY13089" fmla="*/ 2195281 h 3134257"/>
                <a:gd name="connsiteX13090" fmla="*/ 107827 w 12191948"/>
                <a:gd name="connsiteY13090" fmla="*/ 2219483 h 3134257"/>
                <a:gd name="connsiteX13091" fmla="*/ 193936 w 12191948"/>
                <a:gd name="connsiteY13091" fmla="*/ 2228593 h 3134257"/>
                <a:gd name="connsiteX13092" fmla="*/ 276658 w 12191948"/>
                <a:gd name="connsiteY13092" fmla="*/ 2242648 h 3134257"/>
                <a:gd name="connsiteX13093" fmla="*/ 391067 w 12191948"/>
                <a:gd name="connsiteY13093" fmla="*/ 2247330 h 3134257"/>
                <a:gd name="connsiteX13094" fmla="*/ 421060 w 12191948"/>
                <a:gd name="connsiteY13094" fmla="*/ 2259042 h 3134257"/>
                <a:gd name="connsiteX13095" fmla="*/ 441622 w 12191948"/>
                <a:gd name="connsiteY13095" fmla="*/ 2263987 h 3134257"/>
                <a:gd name="connsiteX13096" fmla="*/ 515636 w 12191948"/>
                <a:gd name="connsiteY13096" fmla="*/ 2263987 h 3134257"/>
                <a:gd name="connsiteX13097" fmla="*/ 612389 w 12191948"/>
                <a:gd name="connsiteY13097" fmla="*/ 2277779 h 3134257"/>
                <a:gd name="connsiteX13098" fmla="*/ 700918 w 12191948"/>
                <a:gd name="connsiteY13098" fmla="*/ 2289230 h 3134257"/>
                <a:gd name="connsiteX13099" fmla="*/ 734297 w 12191948"/>
                <a:gd name="connsiteY13099" fmla="*/ 2289230 h 3134257"/>
                <a:gd name="connsiteX13100" fmla="*/ 810005 w 12191948"/>
                <a:gd name="connsiteY13100" fmla="*/ 2306148 h 3134257"/>
                <a:gd name="connsiteX13101" fmla="*/ 874829 w 12191948"/>
                <a:gd name="connsiteY13101" fmla="*/ 2304585 h 3134257"/>
                <a:gd name="connsiteX13102" fmla="*/ 988755 w 12191948"/>
                <a:gd name="connsiteY13102" fmla="*/ 2325664 h 3134257"/>
                <a:gd name="connsiteX13103" fmla="*/ 1032053 w 12191948"/>
                <a:gd name="connsiteY13103" fmla="*/ 2333993 h 3134257"/>
                <a:gd name="connsiteX13104" fmla="*/ 1130981 w 12191948"/>
                <a:gd name="connsiteY13104" fmla="*/ 2346225 h 3134257"/>
                <a:gd name="connsiteX13105" fmla="*/ 1152267 w 12191948"/>
                <a:gd name="connsiteY13105" fmla="*/ 2341280 h 3134257"/>
                <a:gd name="connsiteX13106" fmla="*/ 1217091 w 12191948"/>
                <a:gd name="connsiteY13106" fmla="*/ 2371731 h 3134257"/>
                <a:gd name="connsiteX13107" fmla="*/ 1263532 w 12191948"/>
                <a:gd name="connsiteY13107" fmla="*/ 2374592 h 3134257"/>
                <a:gd name="connsiteX13108" fmla="*/ 1317472 w 12191948"/>
                <a:gd name="connsiteY13108" fmla="*/ 2383960 h 3134257"/>
                <a:gd name="connsiteX13109" fmla="*/ 1305376 w 12191948"/>
                <a:gd name="connsiteY13109" fmla="*/ 2360539 h 3134257"/>
                <a:gd name="connsiteX13110" fmla="*/ 1396567 w 12191948"/>
                <a:gd name="connsiteY13110" fmla="*/ 2386564 h 3134257"/>
                <a:gd name="connsiteX13111" fmla="*/ 1414465 w 12191948"/>
                <a:gd name="connsiteY13111" fmla="*/ 2381099 h 3134257"/>
                <a:gd name="connsiteX13112" fmla="*/ 1491141 w 12191948"/>
                <a:gd name="connsiteY13112" fmla="*/ 2407125 h 3134257"/>
                <a:gd name="connsiteX13113" fmla="*/ 1562255 w 12191948"/>
                <a:gd name="connsiteY13113" fmla="*/ 2407125 h 3134257"/>
                <a:gd name="connsiteX13114" fmla="*/ 1641592 w 12191948"/>
                <a:gd name="connsiteY13114" fmla="*/ 2415190 h 3134257"/>
                <a:gd name="connsiteX13115" fmla="*/ 1716576 w 12191948"/>
                <a:gd name="connsiteY13115" fmla="*/ 2445380 h 3134257"/>
                <a:gd name="connsiteX13116" fmla="*/ 1749228 w 12191948"/>
                <a:gd name="connsiteY13116" fmla="*/ 2449023 h 3134257"/>
                <a:gd name="connsiteX13117" fmla="*/ 1813811 w 12191948"/>
                <a:gd name="connsiteY13117" fmla="*/ 2449023 h 3134257"/>
                <a:gd name="connsiteX13118" fmla="*/ 1814294 w 12191948"/>
                <a:gd name="connsiteY13118" fmla="*/ 2449023 h 3134257"/>
                <a:gd name="connsiteX13119" fmla="*/ 1814339 w 12191948"/>
                <a:gd name="connsiteY13119" fmla="*/ 2449423 h 3134257"/>
                <a:gd name="connsiteX13120" fmla="*/ 1852271 w 12191948"/>
                <a:gd name="connsiteY13120" fmla="*/ 2458133 h 3134257"/>
                <a:gd name="connsiteX13121" fmla="*/ 1883955 w 12191948"/>
                <a:gd name="connsiteY13121" fmla="*/ 2442255 h 3134257"/>
                <a:gd name="connsiteX13122" fmla="*/ 1925318 w 12191948"/>
                <a:gd name="connsiteY13122" fmla="*/ 2468281 h 3134257"/>
                <a:gd name="connsiteX13123" fmla="*/ 2027634 w 12191948"/>
                <a:gd name="connsiteY13123" fmla="*/ 2464116 h 3134257"/>
                <a:gd name="connsiteX13124" fmla="*/ 2114711 w 12191948"/>
                <a:gd name="connsiteY13124" fmla="*/ 2487280 h 3134257"/>
                <a:gd name="connsiteX13125" fmla="*/ 2202029 w 12191948"/>
                <a:gd name="connsiteY13125" fmla="*/ 2513306 h 3134257"/>
                <a:gd name="connsiteX13126" fmla="*/ 2226648 w 12191948"/>
                <a:gd name="connsiteY13126" fmla="*/ 2519192 h 3134257"/>
                <a:gd name="connsiteX13127" fmla="*/ 2220324 w 12191948"/>
                <a:gd name="connsiteY13127" fmla="*/ 2511483 h 3134257"/>
                <a:gd name="connsiteX13128" fmla="*/ 2231299 w 12191948"/>
                <a:gd name="connsiteY13128" fmla="*/ 2499773 h 3134257"/>
                <a:gd name="connsiteX13129" fmla="*/ 2247020 w 12191948"/>
                <a:gd name="connsiteY13129" fmla="*/ 2518249 h 3134257"/>
                <a:gd name="connsiteX13130" fmla="*/ 2239598 w 12191948"/>
                <a:gd name="connsiteY13130" fmla="*/ 2521784 h 3134257"/>
                <a:gd name="connsiteX13131" fmla="*/ 2309183 w 12191948"/>
                <a:gd name="connsiteY13131" fmla="*/ 2531781 h 3134257"/>
                <a:gd name="connsiteX13132" fmla="*/ 2368928 w 12191948"/>
                <a:gd name="connsiteY13132" fmla="*/ 2534904 h 3134257"/>
                <a:gd name="connsiteX13133" fmla="*/ 2429156 w 12191948"/>
                <a:gd name="connsiteY13133" fmla="*/ 2537767 h 3134257"/>
                <a:gd name="connsiteX13134" fmla="*/ 2442701 w 12191948"/>
                <a:gd name="connsiteY13134" fmla="*/ 2563793 h 3134257"/>
                <a:gd name="connsiteX13135" fmla="*/ 2570173 w 12191948"/>
                <a:gd name="connsiteY13135" fmla="*/ 2583832 h 3134257"/>
                <a:gd name="connsiteX13136" fmla="*/ 2527358 w 12191948"/>
                <a:gd name="connsiteY13136" fmla="*/ 2570820 h 3134257"/>
                <a:gd name="connsiteX13137" fmla="*/ 2490595 w 12191948"/>
                <a:gd name="connsiteY13137" fmla="*/ 2554945 h 3134257"/>
                <a:gd name="connsiteX13138" fmla="*/ 2496683 w 12191948"/>
                <a:gd name="connsiteY13138" fmla="*/ 2547890 h 3134257"/>
                <a:gd name="connsiteX13139" fmla="*/ 2494706 w 12191948"/>
                <a:gd name="connsiteY13139" fmla="*/ 2547659 h 3134257"/>
                <a:gd name="connsiteX13140" fmla="*/ 2496882 w 12191948"/>
                <a:gd name="connsiteY13140" fmla="*/ 2547659 h 3134257"/>
                <a:gd name="connsiteX13141" fmla="*/ 2496683 w 12191948"/>
                <a:gd name="connsiteY13141" fmla="*/ 2547890 h 3134257"/>
                <a:gd name="connsiteX13142" fmla="*/ 2565818 w 12191948"/>
                <a:gd name="connsiteY13142" fmla="*/ 2555986 h 3134257"/>
                <a:gd name="connsiteX13143" fmla="*/ 2701756 w 12191948"/>
                <a:gd name="connsiteY13143" fmla="*/ 2591118 h 3134257"/>
                <a:gd name="connsiteX13144" fmla="*/ 2715060 w 12191948"/>
                <a:gd name="connsiteY13144" fmla="*/ 2606214 h 3134257"/>
                <a:gd name="connsiteX13145" fmla="*/ 2760049 w 12191948"/>
                <a:gd name="connsiteY13145" fmla="*/ 2614281 h 3134257"/>
                <a:gd name="connsiteX13146" fmla="*/ 2820035 w 12191948"/>
                <a:gd name="connsiteY13146" fmla="*/ 2621307 h 3134257"/>
                <a:gd name="connsiteX13147" fmla="*/ 2764886 w 12191948"/>
                <a:gd name="connsiteY13147" fmla="*/ 2602569 h 3134257"/>
                <a:gd name="connsiteX13148" fmla="*/ 2769239 w 12191948"/>
                <a:gd name="connsiteY13148" fmla="*/ 2592940 h 3134257"/>
                <a:gd name="connsiteX13149" fmla="*/ 2904695 w 12191948"/>
                <a:gd name="connsiteY13149" fmla="*/ 2632497 h 3134257"/>
                <a:gd name="connsiteX13150" fmla="*/ 2962502 w 12191948"/>
                <a:gd name="connsiteY13150" fmla="*/ 2638485 h 3134257"/>
                <a:gd name="connsiteX13151" fmla="*/ 2999509 w 12191948"/>
                <a:gd name="connsiteY13151" fmla="*/ 2645250 h 3134257"/>
                <a:gd name="connsiteX13152" fmla="*/ 3168826 w 12191948"/>
                <a:gd name="connsiteY13152" fmla="*/ 2677521 h 3134257"/>
                <a:gd name="connsiteX13153" fmla="*/ 3295574 w 12191948"/>
                <a:gd name="connsiteY13153" fmla="*/ 2729570 h 3134257"/>
                <a:gd name="connsiteX13154" fmla="*/ 3337177 w 12191948"/>
                <a:gd name="connsiteY13154" fmla="*/ 2729570 h 3134257"/>
                <a:gd name="connsiteX13155" fmla="*/ 3385554 w 12191948"/>
                <a:gd name="connsiteY13155" fmla="*/ 2755594 h 3134257"/>
                <a:gd name="connsiteX13156" fmla="*/ 3428122 w 12191948"/>
                <a:gd name="connsiteY13156" fmla="*/ 2745707 h 3134257"/>
                <a:gd name="connsiteX13157" fmla="*/ 3456665 w 12191948"/>
                <a:gd name="connsiteY13157" fmla="*/ 2757940 h 3134257"/>
                <a:gd name="connsiteX13158" fmla="*/ 3483515 w 12191948"/>
                <a:gd name="connsiteY13158" fmla="*/ 2743625 h 3134257"/>
                <a:gd name="connsiteX13159" fmla="*/ 3564545 w 12191948"/>
                <a:gd name="connsiteY13159" fmla="*/ 2758199 h 3134257"/>
                <a:gd name="connsiteX13160" fmla="*/ 3601552 w 12191948"/>
                <a:gd name="connsiteY13160" fmla="*/ 2744143 h 3134257"/>
                <a:gd name="connsiteX13161" fmla="*/ 3687177 w 12191948"/>
                <a:gd name="connsiteY13161" fmla="*/ 2759759 h 3134257"/>
                <a:gd name="connsiteX13162" fmla="*/ 3706771 w 12191948"/>
                <a:gd name="connsiteY13162" fmla="*/ 2759759 h 3134257"/>
                <a:gd name="connsiteX13163" fmla="*/ 3763370 w 12191948"/>
                <a:gd name="connsiteY13163" fmla="*/ 2777978 h 3134257"/>
                <a:gd name="connsiteX13164" fmla="*/ 3774980 w 12191948"/>
                <a:gd name="connsiteY13164" fmla="*/ 2786046 h 3134257"/>
                <a:gd name="connsiteX13165" fmla="*/ 3807635 w 12191948"/>
                <a:gd name="connsiteY13165" fmla="*/ 2781620 h 3134257"/>
                <a:gd name="connsiteX13166" fmla="*/ 3844160 w 12191948"/>
                <a:gd name="connsiteY13166" fmla="*/ 2791510 h 3134257"/>
                <a:gd name="connsiteX13167" fmla="*/ 3881167 w 12191948"/>
                <a:gd name="connsiteY13167" fmla="*/ 2800098 h 3134257"/>
                <a:gd name="connsiteX13168" fmla="*/ 3940668 w 12191948"/>
                <a:gd name="connsiteY13168" fmla="*/ 2829506 h 3134257"/>
                <a:gd name="connsiteX13169" fmla="*/ 3970661 w 12191948"/>
                <a:gd name="connsiteY13169" fmla="*/ 2829506 h 3134257"/>
                <a:gd name="connsiteX13170" fmla="*/ 3952764 w 12191948"/>
                <a:gd name="connsiteY13170" fmla="*/ 2807385 h 3134257"/>
                <a:gd name="connsiteX13171" fmla="*/ 4006704 w 12191948"/>
                <a:gd name="connsiteY13171" fmla="*/ 2809726 h 3134257"/>
                <a:gd name="connsiteX13172" fmla="*/ 4123530 w 12191948"/>
                <a:gd name="connsiteY13172" fmla="*/ 2846424 h 3134257"/>
                <a:gd name="connsiteX13173" fmla="*/ 4268659 w 12191948"/>
                <a:gd name="connsiteY13173" fmla="*/ 2878173 h 3134257"/>
                <a:gd name="connsiteX13174" fmla="*/ 4322357 w 12191948"/>
                <a:gd name="connsiteY13174" fmla="*/ 2880255 h 3134257"/>
                <a:gd name="connsiteX13175" fmla="*/ 4353801 w 12191948"/>
                <a:gd name="connsiteY13175" fmla="*/ 2883377 h 3134257"/>
                <a:gd name="connsiteX13176" fmla="*/ 4423463 w 12191948"/>
                <a:gd name="connsiteY13176" fmla="*/ 2904979 h 3134257"/>
                <a:gd name="connsiteX13177" fmla="*/ 4437975 w 12191948"/>
                <a:gd name="connsiteY13177" fmla="*/ 2909402 h 3134257"/>
                <a:gd name="connsiteX13178" fmla="*/ 4647445 w 12191948"/>
                <a:gd name="connsiteY13178" fmla="*/ 2969261 h 3134257"/>
                <a:gd name="connsiteX13179" fmla="*/ 4734278 w 12191948"/>
                <a:gd name="connsiteY13179" fmla="*/ 2989558 h 3134257"/>
                <a:gd name="connsiteX13180" fmla="*/ 4713478 w 12191948"/>
                <a:gd name="connsiteY13180" fmla="*/ 2964834 h 3134257"/>
                <a:gd name="connsiteX13181" fmla="*/ 4782655 w 12191948"/>
                <a:gd name="connsiteY13181" fmla="*/ 2980712 h 3134257"/>
                <a:gd name="connsiteX13182" fmla="*/ 4914238 w 12191948"/>
                <a:gd name="connsiteY13182" fmla="*/ 3010901 h 3134257"/>
                <a:gd name="connsiteX13183" fmla="*/ 4842885 w 12191948"/>
                <a:gd name="connsiteY13183" fmla="*/ 2984875 h 3134257"/>
                <a:gd name="connsiteX13184" fmla="*/ 4855219 w 12191948"/>
                <a:gd name="connsiteY13184" fmla="*/ 2979148 h 3134257"/>
                <a:gd name="connsiteX13185" fmla="*/ 4954876 w 12191948"/>
                <a:gd name="connsiteY13185" fmla="*/ 3010379 h 3134257"/>
                <a:gd name="connsiteX13186" fmla="*/ 4923672 w 12191948"/>
                <a:gd name="connsiteY13186" fmla="*/ 3011942 h 3134257"/>
                <a:gd name="connsiteX13187" fmla="*/ 4946651 w 12191948"/>
                <a:gd name="connsiteY13187" fmla="*/ 3034844 h 3134257"/>
                <a:gd name="connsiteX13188" fmla="*/ 4973016 w 12191948"/>
                <a:gd name="connsiteY13188" fmla="*/ 3036403 h 3134257"/>
                <a:gd name="connsiteX13189" fmla="*/ 5002767 w 12191948"/>
                <a:gd name="connsiteY13189" fmla="*/ 3042130 h 3134257"/>
                <a:gd name="connsiteX13190" fmla="*/ 5026955 w 12191948"/>
                <a:gd name="connsiteY13190" fmla="*/ 3042130 h 3134257"/>
                <a:gd name="connsiteX13191" fmla="*/ 4971080 w 12191948"/>
                <a:gd name="connsiteY13191" fmla="*/ 3020529 h 3134257"/>
                <a:gd name="connsiteX13192" fmla="*/ 4988013 w 12191948"/>
                <a:gd name="connsiteY13192" fmla="*/ 3016105 h 3134257"/>
                <a:gd name="connsiteX13193" fmla="*/ 5025020 w 12191948"/>
                <a:gd name="connsiteY13193" fmla="*/ 3023393 h 3134257"/>
                <a:gd name="connsiteX13194" fmla="*/ 5025020 w 12191948"/>
                <a:gd name="connsiteY13194" fmla="*/ 3024693 h 3134257"/>
                <a:gd name="connsiteX13195" fmla="*/ 5026714 w 12191948"/>
                <a:gd name="connsiteY13195" fmla="*/ 3024693 h 3134257"/>
                <a:gd name="connsiteX13196" fmla="*/ 5047758 w 12191948"/>
                <a:gd name="connsiteY13196" fmla="*/ 3033281 h 3134257"/>
                <a:gd name="connsiteX13197" fmla="*/ 5036631 w 12191948"/>
                <a:gd name="connsiteY13197" fmla="*/ 3022583 h 3134257"/>
                <a:gd name="connsiteX13198" fmla="*/ 5035422 w 12191948"/>
                <a:gd name="connsiteY13198" fmla="*/ 3022352 h 3134257"/>
                <a:gd name="connsiteX13199" fmla="*/ 5036389 w 12191948"/>
                <a:gd name="connsiteY13199" fmla="*/ 3022352 h 3134257"/>
                <a:gd name="connsiteX13200" fmla="*/ 5036631 w 12191948"/>
                <a:gd name="connsiteY13200" fmla="*/ 3022583 h 3134257"/>
                <a:gd name="connsiteX13201" fmla="*/ 5076058 w 12191948"/>
                <a:gd name="connsiteY13201" fmla="*/ 3030158 h 3134257"/>
                <a:gd name="connsiteX13202" fmla="*/ 5128545 w 12191948"/>
                <a:gd name="connsiteY13202" fmla="*/ 3056182 h 3134257"/>
                <a:gd name="connsiteX13203" fmla="*/ 5171358 w 12191948"/>
                <a:gd name="connsiteY13203" fmla="*/ 3082207 h 3134257"/>
                <a:gd name="connsiteX13204" fmla="*/ 5234490 w 12191948"/>
                <a:gd name="connsiteY13204" fmla="*/ 3064251 h 3134257"/>
                <a:gd name="connsiteX13205" fmla="*/ 5305361 w 12191948"/>
                <a:gd name="connsiteY13205" fmla="*/ 3071538 h 3134257"/>
                <a:gd name="connsiteX13206" fmla="*/ 5306570 w 12191948"/>
                <a:gd name="connsiteY13206" fmla="*/ 3071538 h 3134257"/>
                <a:gd name="connsiteX13207" fmla="*/ 5284075 w 12191948"/>
                <a:gd name="connsiteY13207" fmla="*/ 3042909 h 3134257"/>
                <a:gd name="connsiteX13208" fmla="*/ 5263514 w 12191948"/>
                <a:gd name="connsiteY13208" fmla="*/ 3038226 h 3134257"/>
                <a:gd name="connsiteX13209" fmla="*/ 5255291 w 12191948"/>
                <a:gd name="connsiteY13209" fmla="*/ 3032499 h 3134257"/>
                <a:gd name="connsiteX13210" fmla="*/ 5271497 w 12191948"/>
                <a:gd name="connsiteY13210" fmla="*/ 3032499 h 3134257"/>
                <a:gd name="connsiteX13211" fmla="*/ 5284075 w 12191948"/>
                <a:gd name="connsiteY13211" fmla="*/ 3037705 h 3134257"/>
                <a:gd name="connsiteX13212" fmla="*/ 5351317 w 12191948"/>
                <a:gd name="connsiteY13212" fmla="*/ 3066854 h 3134257"/>
                <a:gd name="connsiteX13213" fmla="*/ 5420496 w 12191948"/>
                <a:gd name="connsiteY13213" fmla="*/ 3031980 h 3134257"/>
                <a:gd name="connsiteX13214" fmla="*/ 5413482 w 12191948"/>
                <a:gd name="connsiteY13214" fmla="*/ 3052278 h 3134257"/>
                <a:gd name="connsiteX13215" fmla="*/ 5466693 w 12191948"/>
                <a:gd name="connsiteY13215" fmla="*/ 3059305 h 3134257"/>
                <a:gd name="connsiteX13216" fmla="*/ 5524988 w 12191948"/>
                <a:gd name="connsiteY13216" fmla="*/ 3065292 h 3134257"/>
                <a:gd name="connsiteX13217" fmla="*/ 5558611 w 12191948"/>
                <a:gd name="connsiteY13217" fmla="*/ 3093658 h 3134257"/>
                <a:gd name="connsiteX13218" fmla="*/ 5611098 w 12191948"/>
                <a:gd name="connsiteY13218" fmla="*/ 3069197 h 3134257"/>
                <a:gd name="connsiteX13219" fmla="*/ 5650281 w 12191948"/>
                <a:gd name="connsiteY13219" fmla="*/ 3075442 h 3134257"/>
                <a:gd name="connsiteX13220" fmla="*/ 5671144 w 12191948"/>
                <a:gd name="connsiteY13220" fmla="*/ 3074173 h 3134257"/>
                <a:gd name="connsiteX13221" fmla="*/ 5669875 w 12191948"/>
                <a:gd name="connsiteY13221" fmla="*/ 3062963 h 3134257"/>
                <a:gd name="connsiteX13222" fmla="*/ 5669632 w 12191948"/>
                <a:gd name="connsiteY13222" fmla="*/ 3062950 h 3134257"/>
                <a:gd name="connsiteX13223" fmla="*/ 5669873 w 12191948"/>
                <a:gd name="connsiteY13223" fmla="*/ 3062950 h 3134257"/>
                <a:gd name="connsiteX13224" fmla="*/ 5669875 w 12191948"/>
                <a:gd name="connsiteY13224" fmla="*/ 3062963 h 3134257"/>
                <a:gd name="connsiteX13225" fmla="*/ 5699625 w 12191948"/>
                <a:gd name="connsiteY13225" fmla="*/ 3064511 h 3134257"/>
                <a:gd name="connsiteX13226" fmla="*/ 5648590 w 12191948"/>
                <a:gd name="connsiteY13226" fmla="*/ 3047854 h 3134257"/>
                <a:gd name="connsiteX13227" fmla="*/ 5650525 w 12191948"/>
                <a:gd name="connsiteY13227" fmla="*/ 3059305 h 3134257"/>
                <a:gd name="connsiteX13228" fmla="*/ 5619079 w 12191948"/>
                <a:gd name="connsiteY13228" fmla="*/ 3055664 h 3134257"/>
                <a:gd name="connsiteX13229" fmla="*/ 5570704 w 12191948"/>
                <a:gd name="connsiteY13229" fmla="*/ 3040048 h 3134257"/>
                <a:gd name="connsiteX13230" fmla="*/ 5554497 w 12191948"/>
                <a:gd name="connsiteY13230" fmla="*/ 3014024 h 3134257"/>
                <a:gd name="connsiteX13231" fmla="*/ 5537326 w 12191948"/>
                <a:gd name="connsiteY13231" fmla="*/ 2981493 h 3134257"/>
                <a:gd name="connsiteX13232" fmla="*/ 5506121 w 12191948"/>
                <a:gd name="connsiteY13232" fmla="*/ 2999187 h 3134257"/>
                <a:gd name="connsiteX13233" fmla="*/ 5506121 w 12191948"/>
                <a:gd name="connsiteY13233" fmla="*/ 3033021 h 3134257"/>
                <a:gd name="connsiteX13234" fmla="*/ 5475886 w 12191948"/>
                <a:gd name="connsiteY13234" fmla="*/ 3024693 h 3134257"/>
                <a:gd name="connsiteX13235" fmla="*/ 5464518 w 12191948"/>
                <a:gd name="connsiteY13235" fmla="*/ 3010901 h 3134257"/>
                <a:gd name="connsiteX13236" fmla="*/ 5390262 w 12191948"/>
                <a:gd name="connsiteY13236" fmla="*/ 3003352 h 3134257"/>
                <a:gd name="connsiteX13237" fmla="*/ 5359542 w 12191948"/>
                <a:gd name="connsiteY13237" fmla="*/ 2972124 h 3134257"/>
                <a:gd name="connsiteX13238" fmla="*/ 5427995 w 12191948"/>
                <a:gd name="connsiteY13238" fmla="*/ 2988258 h 3134257"/>
                <a:gd name="connsiteX13239" fmla="*/ 5423399 w 12191948"/>
                <a:gd name="connsiteY13239" fmla="*/ 2988258 h 3134257"/>
                <a:gd name="connsiteX13240" fmla="*/ 5432106 w 12191948"/>
                <a:gd name="connsiteY13240" fmla="*/ 2990081 h 3134257"/>
                <a:gd name="connsiteX13241" fmla="*/ 5427995 w 12191948"/>
                <a:gd name="connsiteY13241" fmla="*/ 2987736 h 3134257"/>
                <a:gd name="connsiteX13242" fmla="*/ 5437911 w 12191948"/>
                <a:gd name="connsiteY13242" fmla="*/ 2981753 h 3134257"/>
                <a:gd name="connsiteX13243" fmla="*/ 5488705 w 12191948"/>
                <a:gd name="connsiteY13243" fmla="*/ 2964316 h 3134257"/>
                <a:gd name="connsiteX13244" fmla="*/ 5539984 w 12191948"/>
                <a:gd name="connsiteY13244" fmla="*/ 2970561 h 3134257"/>
                <a:gd name="connsiteX13245" fmla="*/ 5766143 w 12191948"/>
                <a:gd name="connsiteY13245" fmla="*/ 3010119 h 3134257"/>
                <a:gd name="connsiteX13246" fmla="*/ 5795169 w 12191948"/>
                <a:gd name="connsiteY13246" fmla="*/ 3013242 h 3134257"/>
                <a:gd name="connsiteX13247" fmla="*/ 5916109 w 12191948"/>
                <a:gd name="connsiteY13247" fmla="*/ 3025734 h 3134257"/>
                <a:gd name="connsiteX13248" fmla="*/ 6027133 w 12191948"/>
                <a:gd name="connsiteY13248" fmla="*/ 3028076 h 3134257"/>
                <a:gd name="connsiteX13249" fmla="*/ 6013588 w 12191948"/>
                <a:gd name="connsiteY13249" fmla="*/ 3017146 h 3134257"/>
                <a:gd name="connsiteX13250" fmla="*/ 6053015 w 12191948"/>
                <a:gd name="connsiteY13250" fmla="*/ 3022089 h 3134257"/>
                <a:gd name="connsiteX13251" fmla="*/ 6071880 w 12191948"/>
                <a:gd name="connsiteY13251" fmla="*/ 3038486 h 3134257"/>
                <a:gd name="connsiteX13252" fmla="*/ 6075268 w 12191948"/>
                <a:gd name="connsiteY13252" fmla="*/ 3052019 h 3134257"/>
                <a:gd name="connsiteX13253" fmla="*/ 6090748 w 12191948"/>
                <a:gd name="connsiteY13253" fmla="*/ 3036403 h 3134257"/>
                <a:gd name="connsiteX13254" fmla="*/ 6111066 w 12191948"/>
                <a:gd name="connsiteY13254" fmla="*/ 3033021 h 3134257"/>
                <a:gd name="connsiteX13255" fmla="*/ 6127029 w 12191948"/>
                <a:gd name="connsiteY13255" fmla="*/ 3053319 h 3134257"/>
                <a:gd name="connsiteX13256" fmla="*/ 6097762 w 12191948"/>
                <a:gd name="connsiteY13256" fmla="*/ 3061388 h 3134257"/>
                <a:gd name="connsiteX13257" fmla="*/ 6075751 w 12191948"/>
                <a:gd name="connsiteY13257" fmla="*/ 3054622 h 3134257"/>
                <a:gd name="connsiteX13258" fmla="*/ 6045998 w 12191948"/>
                <a:gd name="connsiteY13258" fmla="*/ 3054622 h 3134257"/>
                <a:gd name="connsiteX13259" fmla="*/ 6044790 w 12191948"/>
                <a:gd name="connsiteY13259" fmla="*/ 3054622 h 3134257"/>
                <a:gd name="connsiteX13260" fmla="*/ 6041402 w 12191948"/>
                <a:gd name="connsiteY13260" fmla="*/ 3051758 h 3134257"/>
                <a:gd name="connsiteX13261" fmla="*/ 6036323 w 12191948"/>
                <a:gd name="connsiteY13261" fmla="*/ 3051758 h 3134257"/>
                <a:gd name="connsiteX13262" fmla="*/ 6044548 w 12191948"/>
                <a:gd name="connsiteY13262" fmla="*/ 3055664 h 3134257"/>
                <a:gd name="connsiteX13263" fmla="*/ 6037049 w 12191948"/>
                <a:gd name="connsiteY13263" fmla="*/ 3065811 h 3134257"/>
                <a:gd name="connsiteX13264" fmla="*/ 6078653 w 12191948"/>
                <a:gd name="connsiteY13264" fmla="*/ 3091835 h 3134257"/>
                <a:gd name="connsiteX13265" fmla="*/ 6088328 w 12191948"/>
                <a:gd name="connsiteY13265" fmla="*/ 3094959 h 3134257"/>
                <a:gd name="connsiteX13266" fmla="*/ 6078653 w 12191948"/>
                <a:gd name="connsiteY13266" fmla="*/ 3093658 h 3134257"/>
                <a:gd name="connsiteX13267" fmla="*/ 6030277 w 12191948"/>
                <a:gd name="connsiteY13267" fmla="*/ 3081688 h 3134257"/>
                <a:gd name="connsiteX13268" fmla="*/ 6030277 w 12191948"/>
                <a:gd name="connsiteY13268" fmla="*/ 3065292 h 3134257"/>
                <a:gd name="connsiteX13269" fmla="*/ 5968355 w 12191948"/>
                <a:gd name="connsiteY13269" fmla="*/ 3071017 h 3134257"/>
                <a:gd name="connsiteX13270" fmla="*/ 6093651 w 12191948"/>
                <a:gd name="connsiteY13270" fmla="*/ 3111355 h 3134257"/>
                <a:gd name="connsiteX13271" fmla="*/ 6129690 w 12191948"/>
                <a:gd name="connsiteY13271" fmla="*/ 3134257 h 3134257"/>
                <a:gd name="connsiteX13272" fmla="*/ 6155328 w 12191948"/>
                <a:gd name="connsiteY13272" fmla="*/ 3129574 h 3134257"/>
                <a:gd name="connsiteX13273" fmla="*/ 6093892 w 12191948"/>
                <a:gd name="connsiteY13273" fmla="*/ 3072319 h 3134257"/>
                <a:gd name="connsiteX13274" fmla="*/ 6140574 w 12191948"/>
                <a:gd name="connsiteY13274" fmla="*/ 3087672 h 3134257"/>
                <a:gd name="connsiteX13275" fmla="*/ 6142268 w 12191948"/>
                <a:gd name="connsiteY13275" fmla="*/ 3077524 h 3134257"/>
                <a:gd name="connsiteX13276" fmla="*/ 6123644 w 12191948"/>
                <a:gd name="connsiteY13276" fmla="*/ 3023911 h 3134257"/>
                <a:gd name="connsiteX13277" fmla="*/ 6123644 w 12191948"/>
                <a:gd name="connsiteY13277" fmla="*/ 3018187 h 3134257"/>
                <a:gd name="connsiteX13278" fmla="*/ 6158231 w 12191948"/>
                <a:gd name="connsiteY13278" fmla="*/ 3026515 h 3134257"/>
                <a:gd name="connsiteX13279" fmla="*/ 6160407 w 12191948"/>
                <a:gd name="connsiteY13279" fmla="*/ 3028597 h 3134257"/>
                <a:gd name="connsiteX13280" fmla="*/ 6158475 w 12191948"/>
                <a:gd name="connsiteY13280" fmla="*/ 3026515 h 3134257"/>
                <a:gd name="connsiteX13281" fmla="*/ 6257403 w 12191948"/>
                <a:gd name="connsiteY13281" fmla="*/ 3010901 h 3134257"/>
                <a:gd name="connsiteX13282" fmla="*/ 6295378 w 12191948"/>
                <a:gd name="connsiteY13282" fmla="*/ 3051499 h 3134257"/>
                <a:gd name="connsiteX13283" fmla="*/ 6253775 w 12191948"/>
                <a:gd name="connsiteY13283" fmla="*/ 3049937 h 3134257"/>
                <a:gd name="connsiteX13284" fmla="*/ 6263691 w 12191948"/>
                <a:gd name="connsiteY13284" fmla="*/ 3074401 h 3134257"/>
                <a:gd name="connsiteX13285" fmla="*/ 6263570 w 12191948"/>
                <a:gd name="connsiteY13285" fmla="*/ 3080875 h 3134257"/>
                <a:gd name="connsiteX13286" fmla="*/ 6248150 w 12191948"/>
                <a:gd name="connsiteY13286" fmla="*/ 3080903 h 3134257"/>
                <a:gd name="connsiteX13287" fmla="*/ 6248211 w 12191948"/>
                <a:gd name="connsiteY13287" fmla="*/ 3080907 h 3134257"/>
                <a:gd name="connsiteX13288" fmla="*/ 6246034 w 12191948"/>
                <a:gd name="connsiteY13288" fmla="*/ 3080907 h 3134257"/>
                <a:gd name="connsiteX13289" fmla="*/ 6248150 w 12191948"/>
                <a:gd name="connsiteY13289" fmla="*/ 3080903 h 3134257"/>
                <a:gd name="connsiteX13290" fmla="*/ 6220122 w 12191948"/>
                <a:gd name="connsiteY13290" fmla="*/ 3079116 h 3134257"/>
                <a:gd name="connsiteX13291" fmla="*/ 6203463 w 12191948"/>
                <a:gd name="connsiteY13291" fmla="*/ 3086111 h 3134257"/>
                <a:gd name="connsiteX13292" fmla="*/ 6321742 w 12191948"/>
                <a:gd name="connsiteY13292" fmla="*/ 3109533 h 3134257"/>
                <a:gd name="connsiteX13293" fmla="*/ 6314970 w 12191948"/>
                <a:gd name="connsiteY13293" fmla="*/ 3104327 h 3134257"/>
                <a:gd name="connsiteX13294" fmla="*/ 6314970 w 12191948"/>
                <a:gd name="connsiteY13294" fmla="*/ 3097562 h 3134257"/>
                <a:gd name="connsiteX13295" fmla="*/ 6327306 w 12191948"/>
                <a:gd name="connsiteY13295" fmla="*/ 3101727 h 3134257"/>
                <a:gd name="connsiteX13296" fmla="*/ 6335288 w 12191948"/>
                <a:gd name="connsiteY13296" fmla="*/ 3106672 h 3134257"/>
                <a:gd name="connsiteX13297" fmla="*/ 6407852 w 12191948"/>
                <a:gd name="connsiteY13297" fmla="*/ 3089754 h 3134257"/>
                <a:gd name="connsiteX13298" fmla="*/ 6495897 w 12191948"/>
                <a:gd name="connsiteY13298" fmla="*/ 3099904 h 3134257"/>
                <a:gd name="connsiteX13299" fmla="*/ 6568461 w 12191948"/>
                <a:gd name="connsiteY13299" fmla="*/ 3108233 h 3134257"/>
                <a:gd name="connsiteX13300" fmla="*/ 6565317 w 12191948"/>
                <a:gd name="connsiteY13300" fmla="*/ 3080384 h 3134257"/>
                <a:gd name="connsiteX13301" fmla="*/ 6510409 w 12191948"/>
                <a:gd name="connsiteY13301" fmla="*/ 3083248 h 3134257"/>
                <a:gd name="connsiteX13302" fmla="*/ 6507507 w 12191948"/>
                <a:gd name="connsiteY13302" fmla="*/ 3069976 h 3134257"/>
                <a:gd name="connsiteX13303" fmla="*/ 6450423 w 12191948"/>
                <a:gd name="connsiteY13303" fmla="*/ 3059827 h 3134257"/>
                <a:gd name="connsiteX13304" fmla="*/ 6402047 w 12191948"/>
                <a:gd name="connsiteY13304" fmla="*/ 3040568 h 3134257"/>
                <a:gd name="connsiteX13305" fmla="*/ 6332629 w 12191948"/>
                <a:gd name="connsiteY13305" fmla="*/ 3037705 h 3134257"/>
                <a:gd name="connsiteX13306" fmla="*/ 6330935 w 12191948"/>
                <a:gd name="connsiteY13306" fmla="*/ 3025993 h 3134257"/>
                <a:gd name="connsiteX13307" fmla="*/ 6388743 w 12191948"/>
                <a:gd name="connsiteY13307" fmla="*/ 3015844 h 3134257"/>
                <a:gd name="connsiteX13308" fmla="*/ 6348109 w 12191948"/>
                <a:gd name="connsiteY13308" fmla="*/ 3002832 h 3134257"/>
                <a:gd name="connsiteX13309" fmla="*/ 6329000 w 12191948"/>
                <a:gd name="connsiteY13309" fmla="*/ 3008556 h 3134257"/>
                <a:gd name="connsiteX13310" fmla="*/ 6310858 w 12191948"/>
                <a:gd name="connsiteY13310" fmla="*/ 2990340 h 3134257"/>
                <a:gd name="connsiteX13311" fmla="*/ 6336255 w 12191948"/>
                <a:gd name="connsiteY13311" fmla="*/ 2984095 h 3134257"/>
                <a:gd name="connsiteX13312" fmla="*/ 6399629 w 12191948"/>
                <a:gd name="connsiteY13312" fmla="*/ 2996846 h 3134257"/>
                <a:gd name="connsiteX13313" fmla="*/ 6399629 w 12191948"/>
                <a:gd name="connsiteY13313" fmla="*/ 2992942 h 3134257"/>
                <a:gd name="connsiteX13314" fmla="*/ 6401079 w 12191948"/>
                <a:gd name="connsiteY13314" fmla="*/ 2997368 h 3134257"/>
                <a:gd name="connsiteX13315" fmla="*/ 6482110 w 12191948"/>
                <a:gd name="connsiteY13315" fmla="*/ 3010379 h 3134257"/>
                <a:gd name="connsiteX13316" fmla="*/ 6534356 w 12191948"/>
                <a:gd name="connsiteY13316" fmla="*/ 3018707 h 3134257"/>
                <a:gd name="connsiteX13317" fmla="*/ 6558544 w 12191948"/>
                <a:gd name="connsiteY13317" fmla="*/ 3021048 h 3134257"/>
                <a:gd name="connsiteX13318" fmla="*/ 6590714 w 12191948"/>
                <a:gd name="connsiteY13318" fmla="*/ 3042130 h 3134257"/>
                <a:gd name="connsiteX13319" fmla="*/ 6584909 w 12191948"/>
                <a:gd name="connsiteY13319" fmla="*/ 3049417 h 3134257"/>
                <a:gd name="connsiteX13320" fmla="*/ 6560721 w 12191948"/>
                <a:gd name="connsiteY13320" fmla="*/ 3057223 h 3134257"/>
                <a:gd name="connsiteX13321" fmla="*/ 6570881 w 12191948"/>
                <a:gd name="connsiteY13321" fmla="*/ 3073360 h 3134257"/>
                <a:gd name="connsiteX13322" fmla="*/ 6638122 w 12191948"/>
                <a:gd name="connsiteY13322" fmla="*/ 3099385 h 3134257"/>
                <a:gd name="connsiteX13323" fmla="*/ 6666666 w 12191948"/>
                <a:gd name="connsiteY13323" fmla="*/ 3084549 h 3134257"/>
                <a:gd name="connsiteX13324" fmla="*/ 6634496 w 12191948"/>
                <a:gd name="connsiteY13324" fmla="*/ 3081688 h 3134257"/>
                <a:gd name="connsiteX13325" fmla="*/ 6631835 w 12191948"/>
                <a:gd name="connsiteY13325" fmla="*/ 3052278 h 3134257"/>
                <a:gd name="connsiteX13326" fmla="*/ 6701979 w 12191948"/>
                <a:gd name="connsiteY13326" fmla="*/ 3063729 h 3134257"/>
                <a:gd name="connsiteX13327" fmla="*/ 6659408 w 12191948"/>
                <a:gd name="connsiteY13327" fmla="*/ 3023652 h 3134257"/>
                <a:gd name="connsiteX13328" fmla="*/ 6698353 w 12191948"/>
                <a:gd name="connsiteY13328" fmla="*/ 3020270 h 3134257"/>
                <a:gd name="connsiteX13329" fmla="*/ 6637396 w 12191948"/>
                <a:gd name="connsiteY13329" fmla="*/ 2984613 h 3134257"/>
                <a:gd name="connsiteX13330" fmla="*/ 6607647 w 12191948"/>
                <a:gd name="connsiteY13330" fmla="*/ 2984613 h 3134257"/>
                <a:gd name="connsiteX13331" fmla="*/ 6569187 w 12191948"/>
                <a:gd name="connsiteY13331" fmla="*/ 2958589 h 3134257"/>
                <a:gd name="connsiteX13332" fmla="*/ 6571848 w 12191948"/>
                <a:gd name="connsiteY13332" fmla="*/ 2954165 h 3134257"/>
                <a:gd name="connsiteX13333" fmla="*/ 6517908 w 12191948"/>
                <a:gd name="connsiteY13333" fmla="*/ 2930744 h 3134257"/>
                <a:gd name="connsiteX13334" fmla="*/ 6414383 w 12191948"/>
                <a:gd name="connsiteY13334" fmla="*/ 2915908 h 3134257"/>
                <a:gd name="connsiteX13335" fmla="*/ 6312552 w 12191948"/>
                <a:gd name="connsiteY13335" fmla="*/ 2876612 h 3134257"/>
                <a:gd name="connsiteX13336" fmla="*/ 6297313 w 12191948"/>
                <a:gd name="connsiteY13336" fmla="*/ 2850588 h 3134257"/>
                <a:gd name="connsiteX13337" fmla="*/ 6241438 w 12191948"/>
                <a:gd name="connsiteY13337" fmla="*/ 2874790 h 3134257"/>
                <a:gd name="connsiteX13338" fmla="*/ 6217250 w 12191948"/>
                <a:gd name="connsiteY13338" fmla="*/ 2835232 h 3134257"/>
                <a:gd name="connsiteX13339" fmla="*/ 6166939 w 12191948"/>
                <a:gd name="connsiteY13339" fmla="*/ 2830547 h 3134257"/>
                <a:gd name="connsiteX13340" fmla="*/ 6118563 w 12191948"/>
                <a:gd name="connsiteY13340" fmla="*/ 2826383 h 3134257"/>
                <a:gd name="connsiteX13341" fmla="*/ 6097762 w 12191948"/>
                <a:gd name="connsiteY13341" fmla="*/ 2795415 h 3134257"/>
                <a:gd name="connsiteX13342" fmla="*/ 6170326 w 12191948"/>
                <a:gd name="connsiteY13342" fmla="*/ 2797235 h 3134257"/>
                <a:gd name="connsiteX13343" fmla="*/ 6157990 w 12191948"/>
                <a:gd name="connsiteY13343" fmla="*/ 2781620 h 3134257"/>
                <a:gd name="connsiteX13344" fmla="*/ 6286429 w 12191948"/>
                <a:gd name="connsiteY13344" fmla="*/ 2801921 h 3134257"/>
                <a:gd name="connsiteX13345" fmla="*/ 6210719 w 12191948"/>
                <a:gd name="connsiteY13345" fmla="*/ 2763923 h 3134257"/>
                <a:gd name="connsiteX13346" fmla="*/ 6238535 w 12191948"/>
                <a:gd name="connsiteY13346" fmla="*/ 2759240 h 3134257"/>
                <a:gd name="connsiteX13347" fmla="*/ 6298281 w 12191948"/>
                <a:gd name="connsiteY13347" fmla="*/ 2776155 h 3134257"/>
                <a:gd name="connsiteX13348" fmla="*/ 6354882 w 12191948"/>
                <a:gd name="connsiteY13348" fmla="*/ 2783441 h 3134257"/>
                <a:gd name="connsiteX13349" fmla="*/ 6412690 w 12191948"/>
                <a:gd name="connsiteY13349" fmla="*/ 2794633 h 3134257"/>
                <a:gd name="connsiteX13350" fmla="*/ 6418739 w 12191948"/>
                <a:gd name="connsiteY13350" fmla="*/ 2776937 h 3134257"/>
                <a:gd name="connsiteX13351" fmla="*/ 6435184 w 12191948"/>
                <a:gd name="connsiteY13351" fmla="*/ 2779278 h 3134257"/>
                <a:gd name="connsiteX13352" fmla="*/ 6531936 w 12191948"/>
                <a:gd name="connsiteY13352" fmla="*/ 2809467 h 3134257"/>
                <a:gd name="connsiteX13353" fmla="*/ 6624821 w 12191948"/>
                <a:gd name="connsiteY13353" fmla="*/ 2824041 h 3134257"/>
                <a:gd name="connsiteX13354" fmla="*/ 6624821 w 12191948"/>
                <a:gd name="connsiteY13354" fmla="*/ 2818836 h 3134257"/>
                <a:gd name="connsiteX13355" fmla="*/ 6624821 w 12191948"/>
                <a:gd name="connsiteY13355" fmla="*/ 2799316 h 3134257"/>
                <a:gd name="connsiteX13356" fmla="*/ 6623127 w 12191948"/>
                <a:gd name="connsiteY13356" fmla="*/ 2780841 h 3134257"/>
                <a:gd name="connsiteX13357" fmla="*/ 6666424 w 12191948"/>
                <a:gd name="connsiteY13357" fmla="*/ 2782661 h 3134257"/>
                <a:gd name="connsiteX13358" fmla="*/ 6729070 w 12191948"/>
                <a:gd name="connsiteY13358" fmla="*/ 2804261 h 3134257"/>
                <a:gd name="connsiteX13359" fmla="*/ 6755678 w 12191948"/>
                <a:gd name="connsiteY13359" fmla="*/ 2793592 h 3134257"/>
                <a:gd name="connsiteX13360" fmla="*/ 6806956 w 12191948"/>
                <a:gd name="connsiteY13360" fmla="*/ 2808426 h 3134257"/>
                <a:gd name="connsiteX13361" fmla="*/ 6809859 w 12191948"/>
                <a:gd name="connsiteY13361" fmla="*/ 2793071 h 3134257"/>
                <a:gd name="connsiteX13362" fmla="*/ 6742615 w 12191948"/>
                <a:gd name="connsiteY13362" fmla="*/ 2774073 h 3134257"/>
                <a:gd name="connsiteX13363" fmla="*/ 6813003 w 12191948"/>
                <a:gd name="connsiteY13363" fmla="*/ 2768868 h 3134257"/>
                <a:gd name="connsiteX13364" fmla="*/ 6841302 w 12191948"/>
                <a:gd name="connsiteY13364" fmla="*/ 2791251 h 3134257"/>
                <a:gd name="connsiteX13365" fmla="*/ 6876859 w 12191948"/>
                <a:gd name="connsiteY13365" fmla="*/ 2803221 h 3134257"/>
                <a:gd name="connsiteX13366" fmla="*/ 6912899 w 12191948"/>
                <a:gd name="connsiteY13366" fmla="*/ 2822741 h 3134257"/>
                <a:gd name="connsiteX13367" fmla="*/ 6858235 w 12191948"/>
                <a:gd name="connsiteY13367" fmla="*/ 2816753 h 3134257"/>
                <a:gd name="connsiteX13368" fmla="*/ 6917013 w 12191948"/>
                <a:gd name="connsiteY13368" fmla="*/ 2830287 h 3134257"/>
                <a:gd name="connsiteX13369" fmla="*/ 6912175 w 12191948"/>
                <a:gd name="connsiteY13369" fmla="*/ 2814672 h 3134257"/>
                <a:gd name="connsiteX13370" fmla="*/ 6943136 w 12191948"/>
                <a:gd name="connsiteY13370" fmla="*/ 2795935 h 3134257"/>
                <a:gd name="connsiteX13371" fmla="*/ 6963695 w 12191948"/>
                <a:gd name="connsiteY13371" fmla="*/ 2800357 h 3134257"/>
                <a:gd name="connsiteX13372" fmla="*/ 6982319 w 12191948"/>
                <a:gd name="connsiteY13372" fmla="*/ 2793333 h 3134257"/>
                <a:gd name="connsiteX13373" fmla="*/ 6947730 w 12191948"/>
                <a:gd name="connsiteY13373" fmla="*/ 2767308 h 3134257"/>
                <a:gd name="connsiteX13374" fmla="*/ 7002155 w 12191948"/>
                <a:gd name="connsiteY13374" fmla="*/ 2773292 h 3134257"/>
                <a:gd name="connsiteX13375" fmla="*/ 7002155 w 12191948"/>
                <a:gd name="connsiteY13375" fmla="*/ 2780578 h 3134257"/>
                <a:gd name="connsiteX13376" fmla="*/ 7073267 w 12191948"/>
                <a:gd name="connsiteY13376" fmla="*/ 2790729 h 3134257"/>
                <a:gd name="connsiteX13377" fmla="*/ 7046176 w 12191948"/>
                <a:gd name="connsiteY13377" fmla="*/ 2798016 h 3134257"/>
                <a:gd name="connsiteX13378" fmla="*/ 7001429 w 12191948"/>
                <a:gd name="connsiteY13378" fmla="*/ 2799316 h 3134257"/>
                <a:gd name="connsiteX13379" fmla="*/ 6992962 w 12191948"/>
                <a:gd name="connsiteY13379" fmla="*/ 2811029 h 3134257"/>
                <a:gd name="connsiteX13380" fmla="*/ 7041175 w 12191948"/>
                <a:gd name="connsiteY13380" fmla="*/ 2804105 h 3134257"/>
                <a:gd name="connsiteX13381" fmla="*/ 7088821 w 12191948"/>
                <a:gd name="connsiteY13381" fmla="*/ 2807579 h 3134257"/>
                <a:gd name="connsiteX13382" fmla="*/ 7099722 w 12191948"/>
                <a:gd name="connsiteY13382" fmla="*/ 2798080 h 3134257"/>
                <a:gd name="connsiteX13383" fmla="*/ 7127207 w 12191948"/>
                <a:gd name="connsiteY13383" fmla="*/ 2799839 h 3134257"/>
                <a:gd name="connsiteX13384" fmla="*/ 7188643 w 12191948"/>
                <a:gd name="connsiteY13384" fmla="*/ 2818576 h 3134257"/>
                <a:gd name="connsiteX13385" fmla="*/ 7116079 w 12191948"/>
                <a:gd name="connsiteY13385" fmla="*/ 2771991 h 3134257"/>
                <a:gd name="connsiteX13386" fmla="*/ 7221056 w 12191948"/>
                <a:gd name="connsiteY13386" fmla="*/ 2785784 h 3134257"/>
                <a:gd name="connsiteX13387" fmla="*/ 7310310 w 12191948"/>
                <a:gd name="connsiteY13387" fmla="*/ 2793851 h 3134257"/>
                <a:gd name="connsiteX13388" fmla="*/ 7290233 w 12191948"/>
                <a:gd name="connsiteY13388" fmla="*/ 2764704 h 3134257"/>
                <a:gd name="connsiteX13389" fmla="*/ 7416737 w 12191948"/>
                <a:gd name="connsiteY13389" fmla="*/ 2790729 h 3134257"/>
                <a:gd name="connsiteX13390" fmla="*/ 7457614 w 12191948"/>
                <a:gd name="connsiteY13390" fmla="*/ 2819358 h 3134257"/>
                <a:gd name="connsiteX13391" fmla="*/ 7461728 w 12191948"/>
                <a:gd name="connsiteY13391" fmla="*/ 2815194 h 3134257"/>
                <a:gd name="connsiteX13392" fmla="*/ 7406580 w 12191948"/>
                <a:gd name="connsiteY13392" fmla="*/ 2776676 h 3134257"/>
                <a:gd name="connsiteX13393" fmla="*/ 7536951 w 12191948"/>
                <a:gd name="connsiteY13393" fmla="*/ 2786825 h 3134257"/>
                <a:gd name="connsiteX13394" fmla="*/ 7567912 w 12191948"/>
                <a:gd name="connsiteY13394" fmla="*/ 2772513 h 3134257"/>
                <a:gd name="connsiteX13395" fmla="*/ 7653539 w 12191948"/>
                <a:gd name="connsiteY13395" fmla="*/ 2780841 h 3134257"/>
                <a:gd name="connsiteX13396" fmla="*/ 7682324 w 12191948"/>
                <a:gd name="connsiteY13396" fmla="*/ 2784484 h 3134257"/>
                <a:gd name="connsiteX13397" fmla="*/ 7788025 w 12191948"/>
                <a:gd name="connsiteY13397" fmla="*/ 2795153 h 3134257"/>
                <a:gd name="connsiteX13398" fmla="*/ 7815357 w 12191948"/>
                <a:gd name="connsiteY13398" fmla="*/ 2810249 h 3134257"/>
                <a:gd name="connsiteX13399" fmla="*/ 7876069 w 12191948"/>
                <a:gd name="connsiteY13399" fmla="*/ 2827163 h 3134257"/>
                <a:gd name="connsiteX13400" fmla="*/ 7966775 w 12191948"/>
                <a:gd name="connsiteY13400" fmla="*/ 2845382 h 3134257"/>
                <a:gd name="connsiteX13401" fmla="*/ 8046595 w 12191948"/>
                <a:gd name="connsiteY13401" fmla="*/ 2864380 h 3134257"/>
                <a:gd name="connsiteX13402" fmla="*/ 8198981 w 12191948"/>
                <a:gd name="connsiteY13402" fmla="*/ 2893528 h 3134257"/>
                <a:gd name="connsiteX13403" fmla="*/ 8216637 w 12191948"/>
                <a:gd name="connsiteY13403" fmla="*/ 2893528 h 3134257"/>
                <a:gd name="connsiteX13404" fmla="*/ 8057237 w 12191948"/>
                <a:gd name="connsiteY13404" fmla="*/ 2847465 h 3134257"/>
                <a:gd name="connsiteX13405" fmla="*/ 7807858 w 12191948"/>
                <a:gd name="connsiteY13405" fmla="*/ 2791251 h 3134257"/>
                <a:gd name="connsiteX13406" fmla="*/ 7778591 w 12191948"/>
                <a:gd name="connsiteY13406" fmla="*/ 2782400 h 3134257"/>
                <a:gd name="connsiteX13407" fmla="*/ 7717878 w 12191948"/>
                <a:gd name="connsiteY13407" fmla="*/ 2758199 h 3134257"/>
                <a:gd name="connsiteX13408" fmla="*/ 7664412 w 12191948"/>
                <a:gd name="connsiteY13408" fmla="*/ 2741398 h 3134257"/>
                <a:gd name="connsiteX13409" fmla="*/ 7663002 w 12191948"/>
                <a:gd name="connsiteY13409" fmla="*/ 2749318 h 3134257"/>
                <a:gd name="connsiteX13410" fmla="*/ 7643379 w 12191948"/>
                <a:gd name="connsiteY13410" fmla="*/ 2750652 h 3134257"/>
                <a:gd name="connsiteX13411" fmla="*/ 7629351 w 12191948"/>
                <a:gd name="connsiteY13411" fmla="*/ 2742843 h 3134257"/>
                <a:gd name="connsiteX13412" fmla="*/ 7639994 w 12191948"/>
                <a:gd name="connsiteY13412" fmla="*/ 2734515 h 3134257"/>
                <a:gd name="connsiteX13413" fmla="*/ 7639994 w 12191948"/>
                <a:gd name="connsiteY13413" fmla="*/ 2726709 h 3134257"/>
                <a:gd name="connsiteX13414" fmla="*/ 7704333 w 12191948"/>
                <a:gd name="connsiteY13414" fmla="*/ 2718642 h 3134257"/>
                <a:gd name="connsiteX13415" fmla="*/ 7793345 w 12191948"/>
                <a:gd name="connsiteY13415" fmla="*/ 2730873 h 3134257"/>
                <a:gd name="connsiteX13416" fmla="*/ 7808825 w 12191948"/>
                <a:gd name="connsiteY13416" fmla="*/ 2751953 h 3134257"/>
                <a:gd name="connsiteX13417" fmla="*/ 7870506 w 12191948"/>
                <a:gd name="connsiteY13417" fmla="*/ 2749870 h 3134257"/>
                <a:gd name="connsiteX13418" fmla="*/ 7842932 w 12191948"/>
                <a:gd name="connsiteY13418" fmla="*/ 2734515 h 3134257"/>
                <a:gd name="connsiteX13419" fmla="*/ 7850914 w 12191948"/>
                <a:gd name="connsiteY13419" fmla="*/ 2722805 h 3134257"/>
                <a:gd name="connsiteX13420" fmla="*/ 7885503 w 12191948"/>
                <a:gd name="connsiteY13420" fmla="*/ 2740242 h 3134257"/>
                <a:gd name="connsiteX13421" fmla="*/ 7925413 w 12191948"/>
                <a:gd name="connsiteY13421" fmla="*/ 2757158 h 3134257"/>
                <a:gd name="connsiteX13422" fmla="*/ 7898322 w 12191948"/>
                <a:gd name="connsiteY13422" fmla="*/ 2732433 h 3134257"/>
                <a:gd name="connsiteX13423" fmla="*/ 7970887 w 12191948"/>
                <a:gd name="connsiteY13423" fmla="*/ 2741283 h 3134257"/>
                <a:gd name="connsiteX13424" fmla="*/ 7939200 w 12191948"/>
                <a:gd name="connsiteY13424" fmla="*/ 2721764 h 3134257"/>
                <a:gd name="connsiteX13425" fmla="*/ 7919367 w 12191948"/>
                <a:gd name="connsiteY13425" fmla="*/ 2719682 h 3134257"/>
                <a:gd name="connsiteX13426" fmla="*/ 7869297 w 12191948"/>
                <a:gd name="connsiteY13426" fmla="*/ 2693657 h 3134257"/>
                <a:gd name="connsiteX13427" fmla="*/ 7872441 w 12191948"/>
                <a:gd name="connsiteY13427" fmla="*/ 2684807 h 3134257"/>
                <a:gd name="connsiteX13428" fmla="*/ 7927348 w 12191948"/>
                <a:gd name="connsiteY13428" fmla="*/ 2703807 h 3134257"/>
                <a:gd name="connsiteX13429" fmla="*/ 7993140 w 12191948"/>
                <a:gd name="connsiteY13429" fmla="*/ 2709532 h 3134257"/>
                <a:gd name="connsiteX13430" fmla="*/ 8006926 w 12191948"/>
                <a:gd name="connsiteY13430" fmla="*/ 2733733 h 3134257"/>
                <a:gd name="connsiteX13431" fmla="*/ 8018295 w 12191948"/>
                <a:gd name="connsiteY13431" fmla="*/ 2735816 h 3134257"/>
                <a:gd name="connsiteX13432" fmla="*/ 8024342 w 12191948"/>
                <a:gd name="connsiteY13432" fmla="*/ 2712654 h 3134257"/>
                <a:gd name="connsiteX13433" fmla="*/ 7982979 w 12191948"/>
                <a:gd name="connsiteY13433" fmla="*/ 2695999 h 3134257"/>
                <a:gd name="connsiteX13434" fmla="*/ 7987093 w 12191948"/>
                <a:gd name="connsiteY13434" fmla="*/ 2687930 h 3134257"/>
                <a:gd name="connsiteX13435" fmla="*/ 8037404 w 12191948"/>
                <a:gd name="connsiteY13435" fmla="*/ 2675701 h 3134257"/>
                <a:gd name="connsiteX13436" fmla="*/ 8004750 w 12191948"/>
                <a:gd name="connsiteY13436" fmla="*/ 2665291 h 3134257"/>
                <a:gd name="connsiteX13437" fmla="*/ 7948149 w 12191948"/>
                <a:gd name="connsiteY13437" fmla="*/ 2661905 h 3134257"/>
                <a:gd name="connsiteX13438" fmla="*/ 7930733 w 12191948"/>
                <a:gd name="connsiteY13438" fmla="*/ 2691316 h 3134257"/>
                <a:gd name="connsiteX13439" fmla="*/ 7858169 w 12191948"/>
                <a:gd name="connsiteY13439" fmla="*/ 2669714 h 3134257"/>
                <a:gd name="connsiteX13440" fmla="*/ 7805440 w 12191948"/>
                <a:gd name="connsiteY13440" fmla="*/ 2631456 h 3134257"/>
                <a:gd name="connsiteX13441" fmla="*/ 7839545 w 12191948"/>
                <a:gd name="connsiteY13441" fmla="*/ 2609336 h 3134257"/>
                <a:gd name="connsiteX13442" fmla="*/ 7915979 w 12191948"/>
                <a:gd name="connsiteY13442" fmla="*/ 2622869 h 3134257"/>
                <a:gd name="connsiteX13443" fmla="*/ 7974516 w 12191948"/>
                <a:gd name="connsiteY13443" fmla="*/ 2640044 h 3134257"/>
                <a:gd name="connsiteX13444" fmla="*/ 7847770 w 12191948"/>
                <a:gd name="connsiteY13444" fmla="*/ 2591900 h 3134257"/>
                <a:gd name="connsiteX13445" fmla="*/ 7818744 w 12191948"/>
                <a:gd name="connsiteY13445" fmla="*/ 2574202 h 3134257"/>
                <a:gd name="connsiteX13446" fmla="*/ 7754644 w 12191948"/>
                <a:gd name="connsiteY13446" fmla="*/ 2600228 h 3134257"/>
                <a:gd name="connsiteX13447" fmla="*/ 7671196 w 12191948"/>
                <a:gd name="connsiteY13447" fmla="*/ 2577847 h 3134257"/>
                <a:gd name="connsiteX13448" fmla="*/ 7622820 w 12191948"/>
                <a:gd name="connsiteY13448" fmla="*/ 2581230 h 3134257"/>
                <a:gd name="connsiteX13449" fmla="*/ 7564527 w 12191948"/>
                <a:gd name="connsiteY13449" fmla="*/ 2575244 h 3134257"/>
                <a:gd name="connsiteX13450" fmla="*/ 7547838 w 12191948"/>
                <a:gd name="connsiteY13450" fmla="*/ 2599446 h 3134257"/>
                <a:gd name="connsiteX13451" fmla="*/ 7565495 w 12191948"/>
                <a:gd name="connsiteY13451" fmla="*/ 2612460 h 3134257"/>
                <a:gd name="connsiteX13452" fmla="*/ 7553884 w 12191948"/>
                <a:gd name="connsiteY13452" fmla="*/ 2614801 h 3134257"/>
                <a:gd name="connsiteX13453" fmla="*/ 7452294 w 12191948"/>
                <a:gd name="connsiteY13453" fmla="*/ 2588777 h 3134257"/>
                <a:gd name="connsiteX13454" fmla="*/ 7454712 w 12191948"/>
                <a:gd name="connsiteY13454" fmla="*/ 2599187 h 3134257"/>
                <a:gd name="connsiteX13455" fmla="*/ 7511313 w 12191948"/>
                <a:gd name="connsiteY13455" fmla="*/ 2611159 h 3134257"/>
                <a:gd name="connsiteX13456" fmla="*/ 7576620 w 12191948"/>
                <a:gd name="connsiteY13456" fmla="*/ 2625993 h 3134257"/>
                <a:gd name="connsiteX13457" fmla="*/ 7589924 w 12191948"/>
                <a:gd name="connsiteY13457" fmla="*/ 2634061 h 3134257"/>
                <a:gd name="connsiteX13458" fmla="*/ 7580249 w 12191948"/>
                <a:gd name="connsiteY13458" fmla="*/ 2639526 h 3134257"/>
                <a:gd name="connsiteX13459" fmla="*/ 7521956 w 12191948"/>
                <a:gd name="connsiteY13459" fmla="*/ 2631717 h 3134257"/>
                <a:gd name="connsiteX13460" fmla="*/ 7451327 w 12191948"/>
                <a:gd name="connsiteY13460" fmla="*/ 2644991 h 3134257"/>
                <a:gd name="connsiteX13461" fmla="*/ 7446248 w 12191948"/>
                <a:gd name="connsiteY13461" fmla="*/ 2657742 h 3134257"/>
                <a:gd name="connsiteX13462" fmla="*/ 7376828 w 12191948"/>
                <a:gd name="connsiteY13462" fmla="*/ 2639003 h 3134257"/>
                <a:gd name="connsiteX13463" fmla="*/ 7382391 w 12191948"/>
                <a:gd name="connsiteY13463" fmla="*/ 2631717 h 3134257"/>
                <a:gd name="connsiteX13464" fmla="*/ 7372957 w 12191948"/>
                <a:gd name="connsiteY13464" fmla="*/ 2616365 h 3134257"/>
                <a:gd name="connsiteX13465" fmla="*/ 7329419 w 12191948"/>
                <a:gd name="connsiteY13465" fmla="*/ 2612720 h 3134257"/>
                <a:gd name="connsiteX13466" fmla="*/ 7336674 w 12191948"/>
                <a:gd name="connsiteY13466" fmla="*/ 2579407 h 3134257"/>
                <a:gd name="connsiteX13467" fmla="*/ 7370781 w 12191948"/>
                <a:gd name="connsiteY13467" fmla="*/ 2558069 h 3134257"/>
                <a:gd name="connsiteX13468" fmla="*/ 7373199 w 12191948"/>
                <a:gd name="connsiteY13468" fmla="*/ 2555724 h 3134257"/>
                <a:gd name="connsiteX13469" fmla="*/ 7382633 w 12191948"/>
                <a:gd name="connsiteY13469" fmla="*/ 2534904 h 3134257"/>
                <a:gd name="connsiteX13470" fmla="*/ 7440443 w 12191948"/>
                <a:gd name="connsiteY13470" fmla="*/ 2542191 h 3134257"/>
                <a:gd name="connsiteX13471" fmla="*/ 7455438 w 12191948"/>
                <a:gd name="connsiteY13471" fmla="*/ 2542191 h 3134257"/>
                <a:gd name="connsiteX13472" fmla="*/ 7466566 w 12191948"/>
                <a:gd name="connsiteY13472" fmla="*/ 2522153 h 3134257"/>
                <a:gd name="connsiteX13473" fmla="*/ 7501879 w 12191948"/>
                <a:gd name="connsiteY13473" fmla="*/ 2538549 h 3134257"/>
                <a:gd name="connsiteX13474" fmla="*/ 7513248 w 12191948"/>
                <a:gd name="connsiteY13474" fmla="*/ 2538549 h 3134257"/>
                <a:gd name="connsiteX13475" fmla="*/ 7554367 w 12191948"/>
                <a:gd name="connsiteY13475" fmla="*/ 2528399 h 3134257"/>
                <a:gd name="connsiteX13476" fmla="*/ 7612177 w 12191948"/>
                <a:gd name="connsiteY13476" fmla="*/ 2512524 h 3134257"/>
                <a:gd name="connsiteX13477" fmla="*/ 7591376 w 12191948"/>
                <a:gd name="connsiteY13477" fmla="*/ 2499773 h 3134257"/>
                <a:gd name="connsiteX13478" fmla="*/ 7513248 w 12191948"/>
                <a:gd name="connsiteY13478" fmla="*/ 2493527 h 3134257"/>
                <a:gd name="connsiteX13479" fmla="*/ 7513248 w 12191948"/>
                <a:gd name="connsiteY13479" fmla="*/ 2483636 h 3134257"/>
                <a:gd name="connsiteX13480" fmla="*/ 7482770 w 12191948"/>
                <a:gd name="connsiteY13480" fmla="*/ 2474526 h 3134257"/>
                <a:gd name="connsiteX13481" fmla="*/ 7487851 w 12191948"/>
                <a:gd name="connsiteY13481" fmla="*/ 2504716 h 3134257"/>
                <a:gd name="connsiteX13482" fmla="*/ 7448666 w 12191948"/>
                <a:gd name="connsiteY13482" fmla="*/ 2506798 h 3134257"/>
                <a:gd name="connsiteX13483" fmla="*/ 7421575 w 12191948"/>
                <a:gd name="connsiteY13483" fmla="*/ 2497429 h 3134257"/>
                <a:gd name="connsiteX13484" fmla="*/ 7397387 w 12191948"/>
                <a:gd name="connsiteY13484" fmla="*/ 2504716 h 3134257"/>
                <a:gd name="connsiteX13485" fmla="*/ 7376828 w 12191948"/>
                <a:gd name="connsiteY13485" fmla="*/ 2499510 h 3134257"/>
                <a:gd name="connsiteX13486" fmla="*/ 7372716 w 12191948"/>
                <a:gd name="connsiteY13486" fmla="*/ 2490404 h 3134257"/>
                <a:gd name="connsiteX13487" fmla="*/ 7395211 w 12191948"/>
                <a:gd name="connsiteY13487" fmla="*/ 2479472 h 3134257"/>
                <a:gd name="connsiteX13488" fmla="*/ 7365944 w 12191948"/>
                <a:gd name="connsiteY13488" fmla="*/ 2458653 h 3134257"/>
                <a:gd name="connsiteX13489" fmla="*/ 7371505 w 12191948"/>
                <a:gd name="connsiteY13489" fmla="*/ 2473226 h 3134257"/>
                <a:gd name="connsiteX13490" fmla="*/ 7345141 w 12191948"/>
                <a:gd name="connsiteY13490" fmla="*/ 2477649 h 3134257"/>
                <a:gd name="connsiteX13491" fmla="*/ 7282493 w 12191948"/>
                <a:gd name="connsiteY13491" fmla="*/ 2474526 h 3134257"/>
                <a:gd name="connsiteX13492" fmla="*/ 7234117 w 12191948"/>
                <a:gd name="connsiteY13492" fmla="*/ 2483636 h 3134257"/>
                <a:gd name="connsiteX13493" fmla="*/ 7192272 w 12191948"/>
                <a:gd name="connsiteY13493" fmla="*/ 2495088 h 3134257"/>
                <a:gd name="connsiteX13494" fmla="*/ 7143896 w 12191948"/>
                <a:gd name="connsiteY13494" fmla="*/ 2491704 h 3134257"/>
                <a:gd name="connsiteX13495" fmla="*/ 7081492 w 12191948"/>
                <a:gd name="connsiteY13495" fmla="*/ 2454229 h 3134257"/>
                <a:gd name="connsiteX13496" fmla="*/ 7037227 w 12191948"/>
                <a:gd name="connsiteY13496" fmla="*/ 2469061 h 3134257"/>
                <a:gd name="connsiteX13497" fmla="*/ 7028034 w 12191948"/>
                <a:gd name="connsiteY13497" fmla="*/ 2477913 h 3134257"/>
                <a:gd name="connsiteX13498" fmla="*/ 7038436 w 12191948"/>
                <a:gd name="connsiteY13498" fmla="*/ 2494046 h 3134257"/>
                <a:gd name="connsiteX13499" fmla="*/ 7003122 w 12191948"/>
                <a:gd name="connsiteY13499" fmla="*/ 2482596 h 3134257"/>
                <a:gd name="connsiteX13500" fmla="*/ 6956438 w 12191948"/>
                <a:gd name="connsiteY13500" fmla="*/ 2469061 h 3134257"/>
                <a:gd name="connsiteX13501" fmla="*/ 6957890 w 12191948"/>
                <a:gd name="connsiteY13501" fmla="*/ 2474788 h 3134257"/>
                <a:gd name="connsiteX13502" fmla="*/ 6972885 w 12191948"/>
                <a:gd name="connsiteY13502" fmla="*/ 2479994 h 3134257"/>
                <a:gd name="connsiteX13503" fmla="*/ 6958373 w 12191948"/>
                <a:gd name="connsiteY13503" fmla="*/ 2479994 h 3134257"/>
                <a:gd name="connsiteX13504" fmla="*/ 6909996 w 12191948"/>
                <a:gd name="connsiteY13504" fmla="*/ 2476872 h 3134257"/>
                <a:gd name="connsiteX13505" fmla="*/ 6920883 w 12191948"/>
                <a:gd name="connsiteY13505" fmla="*/ 2458653 h 3134257"/>
                <a:gd name="connsiteX13506" fmla="*/ 6912899 w 12191948"/>
                <a:gd name="connsiteY13506" fmla="*/ 2442519 h 3134257"/>
                <a:gd name="connsiteX13507" fmla="*/ 6882906 w 12191948"/>
                <a:gd name="connsiteY13507" fmla="*/ 2442519 h 3134257"/>
                <a:gd name="connsiteX13508" fmla="*/ 6834530 w 12191948"/>
                <a:gd name="connsiteY13508" fmla="*/ 2428985 h 3134257"/>
                <a:gd name="connsiteX13509" fmla="*/ 6771158 w 12191948"/>
                <a:gd name="connsiteY13509" fmla="*/ 2431845 h 3134257"/>
                <a:gd name="connsiteX13510" fmla="*/ 6728587 w 12191948"/>
                <a:gd name="connsiteY13510" fmla="*/ 2426382 h 3134257"/>
                <a:gd name="connsiteX13511" fmla="*/ 6693515 w 12191948"/>
                <a:gd name="connsiteY13511" fmla="*/ 2417794 h 3134257"/>
                <a:gd name="connsiteX13512" fmla="*/ 6655297 w 12191948"/>
                <a:gd name="connsiteY13512" fmla="*/ 2400879 h 3134257"/>
                <a:gd name="connsiteX13513" fmla="*/ 6672953 w 12191948"/>
                <a:gd name="connsiteY13513" fmla="*/ 2384482 h 3134257"/>
                <a:gd name="connsiteX13514" fmla="*/ 6624577 w 12191948"/>
                <a:gd name="connsiteY13514" fmla="*/ 2319158 h 3134257"/>
                <a:gd name="connsiteX13515" fmla="*/ 6599180 w 12191948"/>
                <a:gd name="connsiteY13515" fmla="*/ 2328009 h 3134257"/>
                <a:gd name="connsiteX13516" fmla="*/ 6554192 w 12191948"/>
                <a:gd name="connsiteY13516" fmla="*/ 2311613 h 3134257"/>
                <a:gd name="connsiteX13517" fmla="*/ 6569913 w 12191948"/>
                <a:gd name="connsiteY13517" fmla="*/ 2296258 h 3134257"/>
                <a:gd name="connsiteX13518" fmla="*/ 6571122 w 12191948"/>
                <a:gd name="connsiteY13518" fmla="*/ 2296258 h 3134257"/>
                <a:gd name="connsiteX13519" fmla="*/ 6617322 w 12191948"/>
                <a:gd name="connsiteY13519" fmla="*/ 2301985 h 3134257"/>
                <a:gd name="connsiteX13520" fmla="*/ 6624577 w 12191948"/>
                <a:gd name="connsiteY13520" fmla="*/ 2308750 h 3134257"/>
                <a:gd name="connsiteX13521" fmla="*/ 6672953 w 12191948"/>
                <a:gd name="connsiteY13521" fmla="*/ 2311091 h 3134257"/>
                <a:gd name="connsiteX13522" fmla="*/ 6699076 w 12191948"/>
                <a:gd name="connsiteY13522" fmla="*/ 2322283 h 3134257"/>
                <a:gd name="connsiteX13523" fmla="*/ 6739956 w 12191948"/>
                <a:gd name="connsiteY13523" fmla="*/ 2360017 h 3134257"/>
                <a:gd name="connsiteX13524" fmla="*/ 6715768 w 12191948"/>
                <a:gd name="connsiteY13524" fmla="*/ 2361581 h 3134257"/>
                <a:gd name="connsiteX13525" fmla="*/ 6725926 w 12191948"/>
                <a:gd name="connsiteY13525" fmla="*/ 2366004 h 3134257"/>
                <a:gd name="connsiteX13526" fmla="*/ 6747938 w 12191948"/>
                <a:gd name="connsiteY13526" fmla="*/ 2371468 h 3134257"/>
                <a:gd name="connsiteX13527" fmla="*/ 6834288 w 12191948"/>
                <a:gd name="connsiteY13527" fmla="*/ 2387864 h 3134257"/>
                <a:gd name="connsiteX13528" fmla="*/ 6853154 w 12191948"/>
                <a:gd name="connsiteY13528" fmla="*/ 2379537 h 3134257"/>
                <a:gd name="connsiteX13529" fmla="*/ 6895484 w 12191948"/>
                <a:gd name="connsiteY13529" fmla="*/ 2402698 h 3134257"/>
                <a:gd name="connsiteX13530" fmla="*/ 6883632 w 12191948"/>
                <a:gd name="connsiteY13530" fmla="*/ 2364703 h 3134257"/>
                <a:gd name="connsiteX13531" fmla="*/ 6838885 w 12191948"/>
                <a:gd name="connsiteY13531" fmla="*/ 2353511 h 3134257"/>
                <a:gd name="connsiteX13532" fmla="*/ 6833562 w 12191948"/>
                <a:gd name="connsiteY13532" fmla="*/ 2357156 h 3134257"/>
                <a:gd name="connsiteX13533" fmla="*/ 6837917 w 12191948"/>
                <a:gd name="connsiteY13533" fmla="*/ 2373291 h 3134257"/>
                <a:gd name="connsiteX13534" fmla="*/ 6782525 w 12191948"/>
                <a:gd name="connsiteY13534" fmla="*/ 2356894 h 3134257"/>
                <a:gd name="connsiteX13535" fmla="*/ 6763177 w 12191948"/>
                <a:gd name="connsiteY13535" fmla="*/ 2344924 h 3134257"/>
                <a:gd name="connsiteX13536" fmla="*/ 6731248 w 12191948"/>
                <a:gd name="connsiteY13536" fmla="*/ 2325927 h 3134257"/>
                <a:gd name="connsiteX13537" fmla="*/ 6710204 w 12191948"/>
                <a:gd name="connsiteY13537" fmla="*/ 2299903 h 3134257"/>
                <a:gd name="connsiteX13538" fmla="*/ 6745035 w 12191948"/>
                <a:gd name="connsiteY13538" fmla="*/ 2307189 h 3134257"/>
                <a:gd name="connsiteX13539" fmla="*/ 6783010 w 12191948"/>
                <a:gd name="connsiteY13539" fmla="*/ 2316036 h 3134257"/>
                <a:gd name="connsiteX13540" fmla="*/ 6783010 w 12191948"/>
                <a:gd name="connsiteY13540" fmla="*/ 2296779 h 3134257"/>
                <a:gd name="connsiteX13541" fmla="*/ 6837191 w 12191948"/>
                <a:gd name="connsiteY13541" fmla="*/ 2307709 h 3134257"/>
                <a:gd name="connsiteX13542" fmla="*/ 6837277 w 12191948"/>
                <a:gd name="connsiteY13542" fmla="*/ 2307741 h 3134257"/>
                <a:gd name="connsiteX13543" fmla="*/ 6836708 w 12191948"/>
                <a:gd name="connsiteY13543" fmla="*/ 2306668 h 3134257"/>
                <a:gd name="connsiteX13544" fmla="*/ 6782525 w 12191948"/>
                <a:gd name="connsiteY13544" fmla="*/ 2284287 h 3134257"/>
                <a:gd name="connsiteX13545" fmla="*/ 6869119 w 12191948"/>
                <a:gd name="connsiteY13545" fmla="*/ 2284287 h 3134257"/>
                <a:gd name="connsiteX13546" fmla="*/ 6901047 w 12191948"/>
                <a:gd name="connsiteY13546" fmla="*/ 2312131 h 3134257"/>
                <a:gd name="connsiteX13547" fmla="*/ 6839507 w 12191948"/>
                <a:gd name="connsiteY13547" fmla="*/ 2308595 h 3134257"/>
                <a:gd name="connsiteX13548" fmla="*/ 6905159 w 12191948"/>
                <a:gd name="connsiteY13548" fmla="*/ 2333733 h 3134257"/>
                <a:gd name="connsiteX13549" fmla="*/ 6902015 w 12191948"/>
                <a:gd name="connsiteY13549" fmla="*/ 2311354 h 3134257"/>
                <a:gd name="connsiteX13550" fmla="*/ 6933943 w 12191948"/>
                <a:gd name="connsiteY13550" fmla="*/ 2303803 h 3134257"/>
                <a:gd name="connsiteX13551" fmla="*/ 6948456 w 12191948"/>
                <a:gd name="connsiteY13551" fmla="*/ 2276479 h 3134257"/>
                <a:gd name="connsiteX13552" fmla="*/ 6972644 w 12191948"/>
                <a:gd name="connsiteY13552" fmla="*/ 2285587 h 3134257"/>
                <a:gd name="connsiteX13553" fmla="*/ 6953052 w 12191948"/>
                <a:gd name="connsiteY13553" fmla="*/ 2307968 h 3134257"/>
                <a:gd name="connsiteX13554" fmla="*/ 7006993 w 12191948"/>
                <a:gd name="connsiteY13554" fmla="*/ 2312654 h 3134257"/>
                <a:gd name="connsiteX13555" fmla="*/ 6994897 w 12191948"/>
                <a:gd name="connsiteY13555" fmla="*/ 2300681 h 3134257"/>
                <a:gd name="connsiteX13556" fmla="*/ 7076654 w 12191948"/>
                <a:gd name="connsiteY13556" fmla="*/ 2304585 h 3134257"/>
                <a:gd name="connsiteX13557" fmla="*/ 7033598 w 12191948"/>
                <a:gd name="connsiteY13557" fmla="*/ 2282724 h 3134257"/>
                <a:gd name="connsiteX13558" fmla="*/ 7083668 w 12191948"/>
                <a:gd name="connsiteY13558" fmla="*/ 2249672 h 3134257"/>
                <a:gd name="connsiteX13559" fmla="*/ 7105195 w 12191948"/>
                <a:gd name="connsiteY13559" fmla="*/ 2253057 h 3134257"/>
                <a:gd name="connsiteX13560" fmla="*/ 7146072 w 12191948"/>
                <a:gd name="connsiteY13560" fmla="*/ 2255659 h 3134257"/>
                <a:gd name="connsiteX13561" fmla="*/ 7191546 w 12191948"/>
                <a:gd name="connsiteY13561" fmla="*/ 2272836 h 3134257"/>
                <a:gd name="connsiteX13562" fmla="*/ 7310310 w 12191948"/>
                <a:gd name="connsiteY13562" fmla="*/ 2312393 h 3134257"/>
                <a:gd name="connsiteX13563" fmla="*/ 7310310 w 12191948"/>
                <a:gd name="connsiteY13563" fmla="*/ 2329829 h 3134257"/>
                <a:gd name="connsiteX13564" fmla="*/ 7422784 w 12191948"/>
                <a:gd name="connsiteY13564" fmla="*/ 2369648 h 3134257"/>
                <a:gd name="connsiteX13565" fmla="*/ 7438264 w 12191948"/>
                <a:gd name="connsiteY13565" fmla="*/ 2360539 h 3134257"/>
                <a:gd name="connsiteX13566" fmla="*/ 7486640 w 12191948"/>
                <a:gd name="connsiteY13566" fmla="*/ 2373813 h 3134257"/>
                <a:gd name="connsiteX13567" fmla="*/ 7543242 w 12191948"/>
                <a:gd name="connsiteY13567" fmla="*/ 2408166 h 3134257"/>
                <a:gd name="connsiteX13568" fmla="*/ 7563560 w 12191948"/>
                <a:gd name="connsiteY13568" fmla="*/ 2439655 h 3134257"/>
                <a:gd name="connsiteX13569" fmla="*/ 7618467 w 12191948"/>
                <a:gd name="connsiteY13569" fmla="*/ 2452406 h 3134257"/>
                <a:gd name="connsiteX13570" fmla="*/ 7704818 w 12191948"/>
                <a:gd name="connsiteY13570" fmla="*/ 2499773 h 3134257"/>
                <a:gd name="connsiteX13571" fmla="*/ 7753194 w 12191948"/>
                <a:gd name="connsiteY13571" fmla="*/ 2508620 h 3134257"/>
                <a:gd name="connsiteX13572" fmla="*/ 7775206 w 12191948"/>
                <a:gd name="connsiteY13572" fmla="*/ 2534645 h 3134257"/>
                <a:gd name="connsiteX13573" fmla="*/ 7777623 w 12191948"/>
                <a:gd name="connsiteY13573" fmla="*/ 2540631 h 3134257"/>
                <a:gd name="connsiteX13574" fmla="*/ 7804232 w 12191948"/>
                <a:gd name="connsiteY13574" fmla="*/ 2549479 h 3134257"/>
                <a:gd name="connsiteX13575" fmla="*/ 7807375 w 12191948"/>
                <a:gd name="connsiteY13575" fmla="*/ 2541412 h 3134257"/>
                <a:gd name="connsiteX13576" fmla="*/ 7791169 w 12191948"/>
                <a:gd name="connsiteY13576" fmla="*/ 2527357 h 3134257"/>
                <a:gd name="connsiteX13577" fmla="*/ 7755612 w 12191948"/>
                <a:gd name="connsiteY13577" fmla="*/ 2480773 h 3134257"/>
                <a:gd name="connsiteX13578" fmla="*/ 7709655 w 12191948"/>
                <a:gd name="connsiteY13578" fmla="*/ 2468021 h 3134257"/>
                <a:gd name="connsiteX13579" fmla="*/ 7685467 w 12191948"/>
                <a:gd name="connsiteY13579" fmla="*/ 2438354 h 3134257"/>
                <a:gd name="connsiteX13580" fmla="*/ 7596938 w 12191948"/>
                <a:gd name="connsiteY13580" fmla="*/ 2398797 h 3134257"/>
                <a:gd name="connsiteX13581" fmla="*/ 7648702 w 12191948"/>
                <a:gd name="connsiteY13581" fmla="*/ 2402179 h 3134257"/>
                <a:gd name="connsiteX13582" fmla="*/ 7797215 w 12191948"/>
                <a:gd name="connsiteY13582" fmla="*/ 2439395 h 3134257"/>
                <a:gd name="connsiteX13583" fmla="*/ 7776415 w 12191948"/>
                <a:gd name="connsiteY13583" fmla="*/ 2420395 h 3134257"/>
                <a:gd name="connsiteX13584" fmla="*/ 7695625 w 12191948"/>
                <a:gd name="connsiteY13584" fmla="*/ 2394370 h 3134257"/>
                <a:gd name="connsiteX13585" fmla="*/ 7701189 w 12191948"/>
                <a:gd name="connsiteY13585" fmla="*/ 2383701 h 3134257"/>
                <a:gd name="connsiteX13586" fmla="*/ 7668778 w 12191948"/>
                <a:gd name="connsiteY13586" fmla="*/ 2375113 h 3134257"/>
                <a:gd name="connsiteX13587" fmla="*/ 7661279 w 12191948"/>
                <a:gd name="connsiteY13587" fmla="*/ 2379796 h 3134257"/>
                <a:gd name="connsiteX13588" fmla="*/ 7640235 w 12191948"/>
                <a:gd name="connsiteY13588" fmla="*/ 2381360 h 3134257"/>
                <a:gd name="connsiteX13589" fmla="*/ 7631045 w 12191948"/>
                <a:gd name="connsiteY13589" fmla="*/ 2366526 h 3134257"/>
                <a:gd name="connsiteX13590" fmla="*/ 7645558 w 12191948"/>
                <a:gd name="connsiteY13590" fmla="*/ 2359758 h 3134257"/>
                <a:gd name="connsiteX13591" fmla="*/ 7564527 w 12191948"/>
                <a:gd name="connsiteY13591" fmla="*/ 2323064 h 3134257"/>
                <a:gd name="connsiteX13592" fmla="*/ 7532840 w 12191948"/>
                <a:gd name="connsiteY13592" fmla="*/ 2325664 h 3134257"/>
                <a:gd name="connsiteX13593" fmla="*/ 7490772 w 12191948"/>
                <a:gd name="connsiteY13593" fmla="*/ 2297502 h 3134257"/>
                <a:gd name="connsiteX13594" fmla="*/ 7499703 w 12191948"/>
                <a:gd name="connsiteY13594" fmla="*/ 2310312 h 3134257"/>
                <a:gd name="connsiteX13595" fmla="*/ 7513490 w 12191948"/>
                <a:gd name="connsiteY13595" fmla="*/ 2326446 h 3134257"/>
                <a:gd name="connsiteX13596" fmla="*/ 7528487 w 12191948"/>
                <a:gd name="connsiteY13596" fmla="*/ 2331391 h 3134257"/>
                <a:gd name="connsiteX13597" fmla="*/ 7513975 w 12191948"/>
                <a:gd name="connsiteY13597" fmla="*/ 2331391 h 3134257"/>
                <a:gd name="connsiteX13598" fmla="*/ 7441410 w 12191948"/>
                <a:gd name="connsiteY13598" fmla="*/ 2301462 h 3134257"/>
                <a:gd name="connsiteX13599" fmla="*/ 7441410 w 12191948"/>
                <a:gd name="connsiteY13599" fmla="*/ 2300422 h 3134257"/>
                <a:gd name="connsiteX13600" fmla="*/ 7443587 w 12191948"/>
                <a:gd name="connsiteY13600" fmla="*/ 2287148 h 3134257"/>
                <a:gd name="connsiteX13601" fmla="*/ 7489543 w 12191948"/>
                <a:gd name="connsiteY13601" fmla="*/ 2295738 h 3134257"/>
                <a:gd name="connsiteX13602" fmla="*/ 7490086 w 12191948"/>
                <a:gd name="connsiteY13602" fmla="*/ 2296517 h 3134257"/>
                <a:gd name="connsiteX13603" fmla="*/ 7513490 w 12191948"/>
                <a:gd name="connsiteY13603" fmla="*/ 2296517 h 3134257"/>
                <a:gd name="connsiteX13604" fmla="*/ 7558963 w 12191948"/>
                <a:gd name="connsiteY13604" fmla="*/ 2296517 h 3134257"/>
                <a:gd name="connsiteX13605" fmla="*/ 7564768 w 12191948"/>
                <a:gd name="connsiteY13605" fmla="*/ 2295217 h 3134257"/>
                <a:gd name="connsiteX13606" fmla="*/ 7565977 w 12191948"/>
                <a:gd name="connsiteY13606" fmla="*/ 2298079 h 3134257"/>
                <a:gd name="connsiteX13607" fmla="*/ 7649669 w 12191948"/>
                <a:gd name="connsiteY13607" fmla="*/ 2331911 h 3134257"/>
                <a:gd name="connsiteX13608" fmla="*/ 7679662 w 12191948"/>
                <a:gd name="connsiteY13608" fmla="*/ 2326705 h 3134257"/>
                <a:gd name="connsiteX13609" fmla="*/ 7728038 w 12191948"/>
                <a:gd name="connsiteY13609" fmla="*/ 2339460 h 3134257"/>
                <a:gd name="connsiteX13610" fmla="*/ 7772303 w 12191948"/>
                <a:gd name="connsiteY13610" fmla="*/ 2365485 h 3134257"/>
                <a:gd name="connsiteX13611" fmla="*/ 7826241 w 12191948"/>
                <a:gd name="connsiteY13611" fmla="*/ 2402439 h 3134257"/>
                <a:gd name="connsiteX13612" fmla="*/ 7780043 w 12191948"/>
                <a:gd name="connsiteY13612" fmla="*/ 2398015 h 3134257"/>
                <a:gd name="connsiteX13613" fmla="*/ 7833498 w 12191948"/>
                <a:gd name="connsiteY13613" fmla="*/ 2440174 h 3134257"/>
                <a:gd name="connsiteX13614" fmla="*/ 7847044 w 12191948"/>
                <a:gd name="connsiteY13614" fmla="*/ 2462816 h 3134257"/>
                <a:gd name="connsiteX13615" fmla="*/ 7790927 w 12191948"/>
                <a:gd name="connsiteY13615" fmla="*/ 2455270 h 3134257"/>
                <a:gd name="connsiteX13616" fmla="*/ 7829628 w 12191948"/>
                <a:gd name="connsiteY13616" fmla="*/ 2488059 h 3134257"/>
                <a:gd name="connsiteX13617" fmla="*/ 7861798 w 12191948"/>
                <a:gd name="connsiteY13617" fmla="*/ 2519551 h 3134257"/>
                <a:gd name="connsiteX13618" fmla="*/ 7861798 w 12191948"/>
                <a:gd name="connsiteY13618" fmla="*/ 2535685 h 3134257"/>
                <a:gd name="connsiteX13619" fmla="*/ 7885986 w 12191948"/>
                <a:gd name="connsiteY13619" fmla="*/ 2533863 h 3134257"/>
                <a:gd name="connsiteX13620" fmla="*/ 7903886 w 12191948"/>
                <a:gd name="connsiteY13620" fmla="*/ 2557287 h 3134257"/>
                <a:gd name="connsiteX13621" fmla="*/ 7938232 w 12191948"/>
                <a:gd name="connsiteY13621" fmla="*/ 2557287 h 3134257"/>
                <a:gd name="connsiteX13622" fmla="*/ 7953713 w 12191948"/>
                <a:gd name="connsiteY13622" fmla="*/ 2548177 h 3134257"/>
                <a:gd name="connsiteX13623" fmla="*/ 7980803 w 12191948"/>
                <a:gd name="connsiteY13623" fmla="*/ 2563273 h 3134257"/>
                <a:gd name="connsiteX13624" fmla="*/ 7989270 w 12191948"/>
                <a:gd name="connsiteY13624" fmla="*/ 2574463 h 3134257"/>
                <a:gd name="connsiteX13625" fmla="*/ 7995316 w 12191948"/>
                <a:gd name="connsiteY13625" fmla="*/ 2559628 h 3134257"/>
                <a:gd name="connsiteX13626" fmla="*/ 8009588 w 12191948"/>
                <a:gd name="connsiteY13626" fmla="*/ 2546095 h 3134257"/>
                <a:gd name="connsiteX13627" fmla="*/ 8043692 w 12191948"/>
                <a:gd name="connsiteY13627" fmla="*/ 2546095 h 3134257"/>
                <a:gd name="connsiteX13628" fmla="*/ 8069333 w 12191948"/>
                <a:gd name="connsiteY13628" fmla="*/ 2548177 h 3134257"/>
                <a:gd name="connsiteX13629" fmla="*/ 8119644 w 12191948"/>
                <a:gd name="connsiteY13629" fmla="*/ 2574202 h 3134257"/>
                <a:gd name="connsiteX13630" fmla="*/ 8112145 w 12191948"/>
                <a:gd name="connsiteY13630" fmla="*/ 2596845 h 3134257"/>
                <a:gd name="connsiteX13631" fmla="*/ 8145523 w 12191948"/>
                <a:gd name="connsiteY13631" fmla="*/ 2609856 h 3134257"/>
                <a:gd name="connsiteX13632" fmla="*/ 8221716 w 12191948"/>
                <a:gd name="connsiteY13632" fmla="*/ 2649936 h 3134257"/>
                <a:gd name="connsiteX13633" fmla="*/ 8188094 w 12191948"/>
                <a:gd name="connsiteY13633" fmla="*/ 2653840 h 3134257"/>
                <a:gd name="connsiteX13634" fmla="*/ 8200190 w 12191948"/>
                <a:gd name="connsiteY13634" fmla="*/ 2682207 h 3134257"/>
                <a:gd name="connsiteX13635" fmla="*/ 8220749 w 12191948"/>
                <a:gd name="connsiteY13635" fmla="*/ 2693135 h 3134257"/>
                <a:gd name="connsiteX13636" fmla="*/ 8273236 w 12191948"/>
                <a:gd name="connsiteY13636" fmla="*/ 2720983 h 3134257"/>
                <a:gd name="connsiteX13637" fmla="*/ 8287267 w 12191948"/>
                <a:gd name="connsiteY13637" fmla="*/ 2732956 h 3134257"/>
                <a:gd name="connsiteX13638" fmla="*/ 8292345 w 12191948"/>
                <a:gd name="connsiteY13638" fmla="*/ 2745966 h 3134257"/>
                <a:gd name="connsiteX13639" fmla="*/ 8301294 w 12191948"/>
                <a:gd name="connsiteY13639" fmla="*/ 2763923 h 3134257"/>
                <a:gd name="connsiteX13640" fmla="*/ 8358378 w 12191948"/>
                <a:gd name="connsiteY13640" fmla="*/ 2774333 h 3134257"/>
                <a:gd name="connsiteX13641" fmla="*/ 8328629 w 12191948"/>
                <a:gd name="connsiteY13641" fmla="*/ 2748308 h 3134257"/>
                <a:gd name="connsiteX13642" fmla="*/ 8307826 w 12191948"/>
                <a:gd name="connsiteY13642" fmla="*/ 2723846 h 3134257"/>
                <a:gd name="connsiteX13643" fmla="*/ 8305650 w 12191948"/>
                <a:gd name="connsiteY13643" fmla="*/ 2704586 h 3134257"/>
                <a:gd name="connsiteX13644" fmla="*/ 8305650 w 12191948"/>
                <a:gd name="connsiteY13644" fmla="*/ 2693397 h 3134257"/>
                <a:gd name="connsiteX13645" fmla="*/ 8354026 w 12191948"/>
                <a:gd name="connsiteY13645" fmla="*/ 2703545 h 3134257"/>
                <a:gd name="connsiteX13646" fmla="*/ 8352573 w 12191948"/>
                <a:gd name="connsiteY13646" fmla="*/ 2713955 h 3134257"/>
                <a:gd name="connsiteX13647" fmla="*/ 8451745 w 12191948"/>
                <a:gd name="connsiteY13647" fmla="*/ 2766004 h 3134257"/>
                <a:gd name="connsiteX13648" fmla="*/ 8475933 w 12191948"/>
                <a:gd name="connsiteY13648" fmla="*/ 2775374 h 3134257"/>
                <a:gd name="connsiteX13649" fmla="*/ 8485367 w 12191948"/>
                <a:gd name="connsiteY13649" fmla="*/ 2763663 h 3134257"/>
                <a:gd name="connsiteX13650" fmla="*/ 8472063 w 12191948"/>
                <a:gd name="connsiteY13650" fmla="*/ 2752994 h 3134257"/>
                <a:gd name="connsiteX13651" fmla="*/ 8520439 w 12191948"/>
                <a:gd name="connsiteY13651" fmla="*/ 2745184 h 3134257"/>
                <a:gd name="connsiteX13652" fmla="*/ 8558173 w 12191948"/>
                <a:gd name="connsiteY13652" fmla="*/ 2729832 h 3134257"/>
                <a:gd name="connsiteX13653" fmla="*/ 8621545 w 12191948"/>
                <a:gd name="connsiteY13653" fmla="*/ 2749870 h 3134257"/>
                <a:gd name="connsiteX13654" fmla="*/ 8622997 w 12191948"/>
                <a:gd name="connsiteY13654" fmla="*/ 2751953 h 3134257"/>
                <a:gd name="connsiteX13655" fmla="*/ 8622997 w 12191948"/>
                <a:gd name="connsiteY13655" fmla="*/ 2747007 h 3134257"/>
                <a:gd name="connsiteX13656" fmla="*/ 8621303 w 12191948"/>
                <a:gd name="connsiteY13656" fmla="*/ 2747007 h 3134257"/>
                <a:gd name="connsiteX13657" fmla="*/ 8637510 w 12191948"/>
                <a:gd name="connsiteY13657" fmla="*/ 2741543 h 3134257"/>
                <a:gd name="connsiteX13658" fmla="*/ 8571233 w 12191948"/>
                <a:gd name="connsiteY13658" fmla="*/ 2725406 h 3134257"/>
                <a:gd name="connsiteX13659" fmla="*/ 8558173 w 12191948"/>
                <a:gd name="connsiteY13659" fmla="*/ 2725406 h 3134257"/>
                <a:gd name="connsiteX13660" fmla="*/ 8517778 w 12191948"/>
                <a:gd name="connsiteY13660" fmla="*/ 2707190 h 3134257"/>
                <a:gd name="connsiteX13661" fmla="*/ 8566154 w 12191948"/>
                <a:gd name="connsiteY13661" fmla="*/ 2695739 h 3134257"/>
                <a:gd name="connsiteX13662" fmla="*/ 8585990 w 12191948"/>
                <a:gd name="connsiteY13662" fmla="*/ 2691575 h 3134257"/>
                <a:gd name="connsiteX13663" fmla="*/ 8566154 w 12191948"/>
                <a:gd name="connsiteY13663" fmla="*/ 2695479 h 3134257"/>
                <a:gd name="connsiteX13664" fmla="*/ 8557507 w 12191948"/>
                <a:gd name="connsiteY13664" fmla="*/ 2685035 h 3134257"/>
                <a:gd name="connsiteX13665" fmla="*/ 8563697 w 12191948"/>
                <a:gd name="connsiteY13665" fmla="*/ 2677569 h 3134257"/>
                <a:gd name="connsiteX13666" fmla="*/ 8490929 w 12191948"/>
                <a:gd name="connsiteY13666" fmla="*/ 2667111 h 3134257"/>
                <a:gd name="connsiteX13667" fmla="*/ 8482465 w 12191948"/>
                <a:gd name="connsiteY13667" fmla="*/ 2677001 h 3134257"/>
                <a:gd name="connsiteX13668" fmla="*/ 8470855 w 12191948"/>
                <a:gd name="connsiteY13668" fmla="*/ 2662946 h 3134257"/>
                <a:gd name="connsiteX13669" fmla="*/ 8407722 w 12191948"/>
                <a:gd name="connsiteY13669" fmla="*/ 2632497 h 3134257"/>
                <a:gd name="connsiteX13670" fmla="*/ 8474240 w 12191948"/>
                <a:gd name="connsiteY13670" fmla="*/ 2634581 h 3134257"/>
                <a:gd name="connsiteX13671" fmla="*/ 8511005 w 12191948"/>
                <a:gd name="connsiteY13671" fmla="*/ 2626511 h 3134257"/>
                <a:gd name="connsiteX13672" fmla="*/ 8548257 w 12191948"/>
                <a:gd name="connsiteY13672" fmla="*/ 2643168 h 3134257"/>
                <a:gd name="connsiteX13673" fmla="*/ 8584779 w 12191948"/>
                <a:gd name="connsiteY13673" fmla="*/ 2667111 h 3134257"/>
                <a:gd name="connsiteX13674" fmla="*/ 8565187 w 12191948"/>
                <a:gd name="connsiteY13674" fmla="*/ 2677783 h 3134257"/>
                <a:gd name="connsiteX13675" fmla="*/ 8563877 w 12191948"/>
                <a:gd name="connsiteY13675" fmla="*/ 2677594 h 3134257"/>
                <a:gd name="connsiteX13676" fmla="*/ 8587925 w 12191948"/>
                <a:gd name="connsiteY13676" fmla="*/ 2690274 h 3134257"/>
                <a:gd name="connsiteX13677" fmla="*/ 8660489 w 12191948"/>
                <a:gd name="connsiteY13677" fmla="*/ 2695217 h 3134257"/>
                <a:gd name="connsiteX13678" fmla="*/ 8639204 w 12191948"/>
                <a:gd name="connsiteY13678" fmla="*/ 2673879 h 3134257"/>
                <a:gd name="connsiteX13679" fmla="*/ 8651538 w 12191948"/>
                <a:gd name="connsiteY13679" fmla="*/ 2657222 h 3134257"/>
                <a:gd name="connsiteX13680" fmla="*/ 8718541 w 12191948"/>
                <a:gd name="connsiteY13680" fmla="*/ 2689493 h 3134257"/>
                <a:gd name="connsiteX13681" fmla="*/ 8684433 w 12191948"/>
                <a:gd name="connsiteY13681" fmla="*/ 2646553 h 3134257"/>
                <a:gd name="connsiteX13682" fmla="*/ 8708621 w 12191948"/>
                <a:gd name="connsiteY13682" fmla="*/ 2633540 h 3134257"/>
                <a:gd name="connsiteX13683" fmla="*/ 8601470 w 12191948"/>
                <a:gd name="connsiteY13683" fmla="*/ 2603091 h 3134257"/>
                <a:gd name="connsiteX13684" fmla="*/ 8632431 w 12191948"/>
                <a:gd name="connsiteY13684" fmla="*/ 2601009 h 3134257"/>
                <a:gd name="connsiteX13685" fmla="*/ 8588649 w 12191948"/>
                <a:gd name="connsiteY13685" fmla="*/ 2573161 h 3134257"/>
                <a:gd name="connsiteX13686" fmla="*/ 8675969 w 12191948"/>
                <a:gd name="connsiteY13686" fmla="*/ 2582012 h 3134257"/>
                <a:gd name="connsiteX13687" fmla="*/ 8598809 w 12191948"/>
                <a:gd name="connsiteY13687" fmla="*/ 2538549 h 3134257"/>
                <a:gd name="connsiteX13688" fmla="*/ 8455374 w 12191948"/>
                <a:gd name="connsiteY13688" fmla="*/ 2486500 h 3134257"/>
                <a:gd name="connsiteX13689" fmla="*/ 8434330 w 12191948"/>
                <a:gd name="connsiteY13689" fmla="*/ 2480513 h 3134257"/>
                <a:gd name="connsiteX13690" fmla="*/ 8447390 w 12191948"/>
                <a:gd name="connsiteY13690" fmla="*/ 2506539 h 3134257"/>
                <a:gd name="connsiteX13691" fmla="*/ 8378455 w 12191948"/>
                <a:gd name="connsiteY13691" fmla="*/ 2487018 h 3134257"/>
                <a:gd name="connsiteX13692" fmla="*/ 8305891 w 12191948"/>
                <a:gd name="connsiteY13692" fmla="*/ 2484417 h 3134257"/>
                <a:gd name="connsiteX13693" fmla="*/ 8281703 w 12191948"/>
                <a:gd name="connsiteY13693" fmla="*/ 2458392 h 3134257"/>
                <a:gd name="connsiteX13694" fmla="*/ 8236714 w 12191948"/>
                <a:gd name="connsiteY13694" fmla="*/ 2432368 h 3134257"/>
                <a:gd name="connsiteX13695" fmla="*/ 8233085 w 12191948"/>
                <a:gd name="connsiteY13695" fmla="*/ 2412067 h 3134257"/>
                <a:gd name="connsiteX13696" fmla="*/ 8200190 w 12191948"/>
                <a:gd name="connsiteY13696" fmla="*/ 2416493 h 3134257"/>
                <a:gd name="connsiteX13697" fmla="*/ 8226313 w 12191948"/>
                <a:gd name="connsiteY13697" fmla="*/ 2437833 h 3134257"/>
                <a:gd name="connsiteX13698" fmla="*/ 8227763 w 12191948"/>
                <a:gd name="connsiteY13698" fmla="*/ 2441478 h 3134257"/>
                <a:gd name="connsiteX13699" fmla="*/ 8207445 w 12191948"/>
                <a:gd name="connsiteY13699" fmla="*/ 2439395 h 3134257"/>
                <a:gd name="connsiteX13700" fmla="*/ 8172131 w 12191948"/>
                <a:gd name="connsiteY13700" fmla="*/ 2427682 h 3134257"/>
                <a:gd name="connsiteX13701" fmla="*/ 8145523 w 12191948"/>
                <a:gd name="connsiteY13701" fmla="*/ 2430545 h 3134257"/>
                <a:gd name="connsiteX13702" fmla="*/ 8154716 w 12191948"/>
                <a:gd name="connsiteY13702" fmla="*/ 2456570 h 3134257"/>
                <a:gd name="connsiteX13703" fmla="*/ 8130528 w 12191948"/>
                <a:gd name="connsiteY13703" fmla="*/ 2466198 h 3134257"/>
                <a:gd name="connsiteX13704" fmla="*/ 8109969 w 12191948"/>
                <a:gd name="connsiteY13704" fmla="*/ 2403480 h 3134257"/>
                <a:gd name="connsiteX13705" fmla="*/ 8147217 w 12191948"/>
                <a:gd name="connsiteY13705" fmla="*/ 2394633 h 3134257"/>
                <a:gd name="connsiteX13706" fmla="*/ 8126899 w 12191948"/>
                <a:gd name="connsiteY13706" fmla="*/ 2366004 h 3134257"/>
                <a:gd name="connsiteX13707" fmla="*/ 8183257 w 12191948"/>
                <a:gd name="connsiteY13707" fmla="*/ 2331132 h 3134257"/>
                <a:gd name="connsiteX13708" fmla="*/ 8120611 w 12191948"/>
                <a:gd name="connsiteY13708" fmla="*/ 2325927 h 3134257"/>
                <a:gd name="connsiteX13709" fmla="*/ 8139236 w 12191948"/>
                <a:gd name="connsiteY13709" fmla="*/ 2305107 h 3134257"/>
                <a:gd name="connsiteX13710" fmla="*/ 8103196 w 12191948"/>
                <a:gd name="connsiteY13710" fmla="*/ 2282724 h 3134257"/>
                <a:gd name="connsiteX13711" fmla="*/ 8042483 w 12191948"/>
                <a:gd name="connsiteY13711" fmla="*/ 2256699 h 3134257"/>
                <a:gd name="connsiteX13712" fmla="*/ 8051917 w 12191948"/>
                <a:gd name="connsiteY13712" fmla="*/ 2241866 h 3134257"/>
                <a:gd name="connsiteX13713" fmla="*/ 8027729 w 12191948"/>
                <a:gd name="connsiteY13713" fmla="*/ 2218704 h 3134257"/>
                <a:gd name="connsiteX13714" fmla="*/ 7985158 w 12191948"/>
                <a:gd name="connsiteY13714" fmla="*/ 2199967 h 3134257"/>
                <a:gd name="connsiteX13715" fmla="*/ 7974757 w 12191948"/>
                <a:gd name="connsiteY13715" fmla="*/ 2228593 h 3134257"/>
                <a:gd name="connsiteX13716" fmla="*/ 7968467 w 12191948"/>
                <a:gd name="connsiteY13716" fmla="*/ 2227033 h 3134257"/>
                <a:gd name="connsiteX13717" fmla="*/ 7974272 w 12191948"/>
                <a:gd name="connsiteY13717" fmla="*/ 2229375 h 3134257"/>
                <a:gd name="connsiteX13718" fmla="*/ 7971613 w 12191948"/>
                <a:gd name="connsiteY13718" fmla="*/ 2236920 h 3134257"/>
                <a:gd name="connsiteX13719" fmla="*/ 7937265 w 12191948"/>
                <a:gd name="connsiteY13719" fmla="*/ 2226771 h 3134257"/>
                <a:gd name="connsiteX13720" fmla="*/ 7893485 w 12191948"/>
                <a:gd name="connsiteY13720" fmla="*/ 2214541 h 3134257"/>
                <a:gd name="connsiteX13721" fmla="*/ 7882601 w 12191948"/>
                <a:gd name="connsiteY13721" fmla="*/ 2214541 h 3134257"/>
                <a:gd name="connsiteX13722" fmla="*/ 7884536 w 12191948"/>
                <a:gd name="connsiteY13722" fmla="*/ 2220524 h 3134257"/>
                <a:gd name="connsiteX13723" fmla="*/ 7910900 w 12191948"/>
                <a:gd name="connsiteY13723" fmla="*/ 2232238 h 3134257"/>
                <a:gd name="connsiteX13724" fmla="*/ 7906789 w 12191948"/>
                <a:gd name="connsiteY13724" fmla="*/ 2246289 h 3134257"/>
                <a:gd name="connsiteX13725" fmla="*/ 7870991 w 12191948"/>
                <a:gd name="connsiteY13725" fmla="*/ 2243689 h 3134257"/>
                <a:gd name="connsiteX13726" fmla="*/ 7824549 w 12191948"/>
                <a:gd name="connsiteY13726" fmla="*/ 2243689 h 3134257"/>
                <a:gd name="connsiteX13727" fmla="*/ 7763837 w 12191948"/>
                <a:gd name="connsiteY13727" fmla="*/ 2225991 h 3134257"/>
                <a:gd name="connsiteX13728" fmla="*/ 7781493 w 12191948"/>
                <a:gd name="connsiteY13728" fmla="*/ 2214800 h 3134257"/>
                <a:gd name="connsiteX13729" fmla="*/ 7743519 w 12191948"/>
                <a:gd name="connsiteY13729" fmla="*/ 2201526 h 3134257"/>
                <a:gd name="connsiteX13730" fmla="*/ 7763837 w 12191948"/>
                <a:gd name="connsiteY13730" fmla="*/ 2190076 h 3134257"/>
                <a:gd name="connsiteX13731" fmla="*/ 7715461 w 12191948"/>
                <a:gd name="connsiteY13731" fmla="*/ 2148437 h 3134257"/>
                <a:gd name="connsiteX13732" fmla="*/ 7723201 w 12191948"/>
                <a:gd name="connsiteY13732" fmla="*/ 2130480 h 3134257"/>
                <a:gd name="connsiteX13733" fmla="*/ 7773995 w 12191948"/>
                <a:gd name="connsiteY13733" fmla="*/ 2140369 h 3134257"/>
                <a:gd name="connsiteX13734" fmla="*/ 7830837 w 12191948"/>
                <a:gd name="connsiteY13734" fmla="*/ 2154163 h 3134257"/>
                <a:gd name="connsiteX13735" fmla="*/ 7779558 w 12191948"/>
                <a:gd name="connsiteY13735" fmla="*/ 2123712 h 3134257"/>
                <a:gd name="connsiteX13736" fmla="*/ 7798909 w 12191948"/>
                <a:gd name="connsiteY13736" fmla="*/ 2121371 h 3134257"/>
                <a:gd name="connsiteX13737" fmla="*/ 7813907 w 12191948"/>
                <a:gd name="connsiteY13737" fmla="*/ 2125276 h 3134257"/>
                <a:gd name="connsiteX13738" fmla="*/ 7904369 w 12191948"/>
                <a:gd name="connsiteY13738" fmla="*/ 2139590 h 3134257"/>
                <a:gd name="connsiteX13739" fmla="*/ 7997492 w 12191948"/>
                <a:gd name="connsiteY13739" fmla="*/ 2187994 h 3134257"/>
                <a:gd name="connsiteX13740" fmla="*/ 8007167 w 12191948"/>
                <a:gd name="connsiteY13740" fmla="*/ 2187994 h 3134257"/>
                <a:gd name="connsiteX13741" fmla="*/ 8027244 w 12191948"/>
                <a:gd name="connsiteY13741" fmla="*/ 2179147 h 3134257"/>
                <a:gd name="connsiteX13742" fmla="*/ 8061834 w 12191948"/>
                <a:gd name="connsiteY13742" fmla="*/ 2189295 h 3134257"/>
                <a:gd name="connsiteX13743" fmla="*/ 8089651 w 12191948"/>
                <a:gd name="connsiteY13743" fmla="*/ 2189295 h 3134257"/>
                <a:gd name="connsiteX13744" fmla="*/ 8079975 w 12191948"/>
                <a:gd name="connsiteY13744" fmla="*/ 2184089 h 3134257"/>
                <a:gd name="connsiteX13745" fmla="*/ 8038854 w 12191948"/>
                <a:gd name="connsiteY13745" fmla="*/ 2153641 h 3134257"/>
                <a:gd name="connsiteX13746" fmla="*/ 8053367 w 12191948"/>
                <a:gd name="connsiteY13746" fmla="*/ 2141931 h 3134257"/>
                <a:gd name="connsiteX13747" fmla="*/ 8134880 w 12191948"/>
                <a:gd name="connsiteY13747" fmla="*/ 2152600 h 3134257"/>
                <a:gd name="connsiteX13748" fmla="*/ 8141897 w 12191948"/>
                <a:gd name="connsiteY13748" fmla="*/ 2163271 h 3134257"/>
                <a:gd name="connsiteX13749" fmla="*/ 8159554 w 12191948"/>
                <a:gd name="connsiteY13749" fmla="*/ 2149477 h 3134257"/>
                <a:gd name="connsiteX13750" fmla="*/ 8097391 w 12191948"/>
                <a:gd name="connsiteY13750" fmla="*/ 2104196 h 3134257"/>
                <a:gd name="connsiteX13751" fmla="*/ 8199222 w 12191948"/>
                <a:gd name="connsiteY13751" fmla="*/ 2144794 h 3134257"/>
                <a:gd name="connsiteX13752" fmla="*/ 8166809 w 12191948"/>
                <a:gd name="connsiteY13752" fmla="*/ 2110961 h 3134257"/>
                <a:gd name="connsiteX13753" fmla="*/ 8193899 w 12191948"/>
                <a:gd name="connsiteY13753" fmla="*/ 2103414 h 3134257"/>
                <a:gd name="connsiteX13754" fmla="*/ 8226071 w 12191948"/>
                <a:gd name="connsiteY13754" fmla="*/ 2100810 h 3134257"/>
                <a:gd name="connsiteX13755" fmla="*/ 8245422 w 12191948"/>
                <a:gd name="connsiteY13755" fmla="*/ 2116425 h 3134257"/>
                <a:gd name="connsiteX13756" fmla="*/ 8249774 w 12191948"/>
                <a:gd name="connsiteY13756" fmla="*/ 2122671 h 3134257"/>
                <a:gd name="connsiteX13757" fmla="*/ 8243969 w 12191948"/>
                <a:gd name="connsiteY13757" fmla="*/ 2094565 h 3134257"/>
                <a:gd name="connsiteX13758" fmla="*/ 8175275 w 12191948"/>
                <a:gd name="connsiteY13758" fmla="*/ 2061253 h 3134257"/>
                <a:gd name="connsiteX13759" fmla="*/ 8158101 w 12191948"/>
                <a:gd name="connsiteY13759" fmla="*/ 2055788 h 3134257"/>
                <a:gd name="connsiteX13760" fmla="*/ 8156410 w 12191948"/>
                <a:gd name="connsiteY13760" fmla="*/ 2037572 h 3134257"/>
                <a:gd name="connsiteX13761" fmla="*/ 8225104 w 12191948"/>
                <a:gd name="connsiteY13761" fmla="*/ 2059170 h 3134257"/>
                <a:gd name="connsiteX13762" fmla="*/ 8280009 w 12191948"/>
                <a:gd name="connsiteY13762" fmla="*/ 2055788 h 3134257"/>
                <a:gd name="connsiteX13763" fmla="*/ 8414253 w 12191948"/>
                <a:gd name="connsiteY13763" fmla="*/ 2088318 h 3134257"/>
                <a:gd name="connsiteX13764" fmla="*/ 8468676 w 12191948"/>
                <a:gd name="connsiteY13764" fmla="*/ 2123712 h 3134257"/>
                <a:gd name="connsiteX13765" fmla="*/ 8484641 w 12191948"/>
                <a:gd name="connsiteY13765" fmla="*/ 2106537 h 3134257"/>
                <a:gd name="connsiteX13766" fmla="*/ 8511973 w 12191948"/>
                <a:gd name="connsiteY13766" fmla="*/ 2088839 h 3134257"/>
                <a:gd name="connsiteX13767" fmla="*/ 8548257 w 12191948"/>
                <a:gd name="connsiteY13767" fmla="*/ 2104196 h 3134257"/>
                <a:gd name="connsiteX13768" fmla="*/ 8588649 w 12191948"/>
                <a:gd name="connsiteY13768" fmla="*/ 2115384 h 3134257"/>
                <a:gd name="connsiteX13769" fmla="*/ 8577523 w 12191948"/>
                <a:gd name="connsiteY13769" fmla="*/ 2131262 h 3134257"/>
                <a:gd name="connsiteX13770" fmla="*/ 8625899 w 12191948"/>
                <a:gd name="connsiteY13770" fmla="*/ 2134384 h 3134257"/>
                <a:gd name="connsiteX13771" fmla="*/ 8674276 w 12191948"/>
                <a:gd name="connsiteY13771" fmla="*/ 2149737 h 3134257"/>
                <a:gd name="connsiteX13772" fmla="*/ 8754095 w 12191948"/>
                <a:gd name="connsiteY13772" fmla="*/ 2169778 h 3134257"/>
                <a:gd name="connsiteX13773" fmla="*/ 8764014 w 12191948"/>
                <a:gd name="connsiteY13773" fmla="*/ 2161450 h 3134257"/>
                <a:gd name="connsiteX13774" fmla="*/ 8776833 w 12191948"/>
                <a:gd name="connsiteY13774" fmla="*/ 2161450 h 3134257"/>
                <a:gd name="connsiteX13775" fmla="*/ 8859073 w 12191948"/>
                <a:gd name="connsiteY13775" fmla="*/ 2168996 h 3134257"/>
                <a:gd name="connsiteX13776" fmla="*/ 8892936 w 12191948"/>
                <a:gd name="connsiteY13776" fmla="*/ 2172120 h 3134257"/>
                <a:gd name="connsiteX13777" fmla="*/ 8943729 w 12191948"/>
                <a:gd name="connsiteY13777" fmla="*/ 2178885 h 3134257"/>
                <a:gd name="connsiteX13778" fmla="*/ 9032501 w 12191948"/>
                <a:gd name="connsiteY13778" fmla="*/ 2204909 h 3134257"/>
                <a:gd name="connsiteX13779" fmla="*/ 8993799 w 12191948"/>
                <a:gd name="connsiteY13779" fmla="*/ 2182530 h 3134257"/>
                <a:gd name="connsiteX13780" fmla="*/ 8950746 w 12191948"/>
                <a:gd name="connsiteY13780" fmla="*/ 2161969 h 3134257"/>
                <a:gd name="connsiteX13781" fmla="*/ 8891242 w 12191948"/>
                <a:gd name="connsiteY13781" fmla="*/ 2155983 h 3134257"/>
                <a:gd name="connsiteX13782" fmla="*/ 8872133 w 12191948"/>
                <a:gd name="connsiteY13782" fmla="*/ 2149477 h 3134257"/>
                <a:gd name="connsiteX13783" fmla="*/ 8864637 w 12191948"/>
                <a:gd name="connsiteY13783" fmla="*/ 2134904 h 3134257"/>
                <a:gd name="connsiteX13784" fmla="*/ 8849397 w 12191948"/>
                <a:gd name="connsiteY13784" fmla="*/ 2117206 h 3134257"/>
                <a:gd name="connsiteX13785" fmla="*/ 8924623 w 12191948"/>
                <a:gd name="connsiteY13785" fmla="*/ 2125276 h 3134257"/>
                <a:gd name="connsiteX13786" fmla="*/ 9025001 w 12191948"/>
                <a:gd name="connsiteY13786" fmla="*/ 2151300 h 3134257"/>
                <a:gd name="connsiteX13787" fmla="*/ 9010974 w 12191948"/>
                <a:gd name="connsiteY13787" fmla="*/ 2128657 h 3134257"/>
                <a:gd name="connsiteX13788" fmla="*/ 9263980 w 12191948"/>
                <a:gd name="connsiteY13788" fmla="*/ 2185912 h 3134257"/>
                <a:gd name="connsiteX13789" fmla="*/ 9274866 w 12191948"/>
                <a:gd name="connsiteY13789" fmla="*/ 2209596 h 3134257"/>
                <a:gd name="connsiteX13790" fmla="*/ 9315017 w 12191948"/>
                <a:gd name="connsiteY13790" fmla="*/ 2235620 h 3134257"/>
                <a:gd name="connsiteX13791" fmla="*/ 9340899 w 12191948"/>
                <a:gd name="connsiteY13791" fmla="*/ 2231197 h 3134257"/>
                <a:gd name="connsiteX13792" fmla="*/ 9311873 w 12191948"/>
                <a:gd name="connsiteY13792" fmla="*/ 2220265 h 3134257"/>
                <a:gd name="connsiteX13793" fmla="*/ 9311873 w 12191948"/>
                <a:gd name="connsiteY13793" fmla="*/ 2198145 h 3134257"/>
                <a:gd name="connsiteX13794" fmla="*/ 9280186 w 12191948"/>
                <a:gd name="connsiteY13794" fmla="*/ 2172120 h 3134257"/>
                <a:gd name="connsiteX13795" fmla="*/ 9345978 w 12191948"/>
                <a:gd name="connsiteY13795" fmla="*/ 2188516 h 3134257"/>
                <a:gd name="connsiteX13796" fmla="*/ 9404997 w 12191948"/>
                <a:gd name="connsiteY13796" fmla="*/ 2195802 h 3134257"/>
                <a:gd name="connsiteX13797" fmla="*/ 9353236 w 12191948"/>
                <a:gd name="connsiteY13797" fmla="*/ 2174722 h 3134257"/>
                <a:gd name="connsiteX13798" fmla="*/ 9284541 w 12191948"/>
                <a:gd name="connsiteY13798" fmla="*/ 2144012 h 3134257"/>
                <a:gd name="connsiteX13799" fmla="*/ 9334368 w 12191948"/>
                <a:gd name="connsiteY13799" fmla="*/ 2136204 h 3134257"/>
                <a:gd name="connsiteX13800" fmla="*/ 9337997 w 12191948"/>
                <a:gd name="connsiteY13800" fmla="*/ 2132562 h 3134257"/>
                <a:gd name="connsiteX13801" fmla="*/ 9342593 w 12191948"/>
                <a:gd name="connsiteY13801" fmla="*/ 2138027 h 3134257"/>
                <a:gd name="connsiteX13802" fmla="*/ 9346463 w 12191948"/>
                <a:gd name="connsiteY13802" fmla="*/ 2142190 h 3134257"/>
                <a:gd name="connsiteX13803" fmla="*/ 9509731 w 12191948"/>
                <a:gd name="connsiteY13803" fmla="*/ 2133604 h 3134257"/>
                <a:gd name="connsiteX13804" fmla="*/ 9533919 w 12191948"/>
                <a:gd name="connsiteY13804" fmla="*/ 2129180 h 3134257"/>
                <a:gd name="connsiteX13805" fmla="*/ 9575040 w 12191948"/>
                <a:gd name="connsiteY13805" fmla="*/ 2142712 h 3134257"/>
                <a:gd name="connsiteX13806" fmla="*/ 9591729 w 12191948"/>
                <a:gd name="connsiteY13806" fmla="*/ 2156504 h 3134257"/>
                <a:gd name="connsiteX13807" fmla="*/ 9627286 w 12191948"/>
                <a:gd name="connsiteY13807" fmla="*/ 2161710 h 3134257"/>
                <a:gd name="connsiteX13808" fmla="*/ 9606242 w 12191948"/>
                <a:gd name="connsiteY13808" fmla="*/ 2151820 h 3134257"/>
                <a:gd name="connsiteX13809" fmla="*/ 9620513 w 12191948"/>
                <a:gd name="connsiteY13809" fmla="*/ 2147917 h 3134257"/>
                <a:gd name="connsiteX13810" fmla="*/ 9647119 w 12191948"/>
                <a:gd name="connsiteY13810" fmla="*/ 2149477 h 3134257"/>
                <a:gd name="connsiteX13811" fmla="*/ 9634785 w 12191948"/>
                <a:gd name="connsiteY13811" fmla="*/ 2140890 h 3134257"/>
                <a:gd name="connsiteX13812" fmla="*/ 9616643 w 12191948"/>
                <a:gd name="connsiteY13812" fmla="*/ 2130999 h 3134257"/>
                <a:gd name="connsiteX13813" fmla="*/ 9654859 w 12191948"/>
                <a:gd name="connsiteY13813" fmla="*/ 2108098 h 3134257"/>
                <a:gd name="connsiteX13814" fmla="*/ 9621239 w 12191948"/>
                <a:gd name="connsiteY13814" fmla="*/ 2101592 h 3134257"/>
                <a:gd name="connsiteX13815" fmla="*/ 9643493 w 12191948"/>
                <a:gd name="connsiteY13815" fmla="*/ 2073225 h 3134257"/>
                <a:gd name="connsiteX13816" fmla="*/ 9638655 w 12191948"/>
                <a:gd name="connsiteY13816" fmla="*/ 2064637 h 3134257"/>
                <a:gd name="connsiteX13817" fmla="*/ 9713878 w 12191948"/>
                <a:gd name="connsiteY13817" fmla="*/ 2046678 h 3134257"/>
                <a:gd name="connsiteX13818" fmla="*/ 9668404 w 12191948"/>
                <a:gd name="connsiteY13818" fmla="*/ 2041996 h 3134257"/>
                <a:gd name="connsiteX13819" fmla="*/ 9636720 w 12191948"/>
                <a:gd name="connsiteY13819" fmla="*/ 2022735 h 3134257"/>
                <a:gd name="connsiteX13820" fmla="*/ 9638170 w 12191948"/>
                <a:gd name="connsiteY13820" fmla="*/ 2015449 h 3134257"/>
                <a:gd name="connsiteX13821" fmla="*/ 9669372 w 12191948"/>
                <a:gd name="connsiteY13821" fmla="*/ 2002697 h 3134257"/>
                <a:gd name="connsiteX13822" fmla="*/ 9661632 w 12191948"/>
                <a:gd name="connsiteY13822" fmla="*/ 1996452 h 3134257"/>
                <a:gd name="connsiteX13823" fmla="*/ 9630915 w 12191948"/>
                <a:gd name="connsiteY13823" fmla="*/ 1948825 h 3134257"/>
                <a:gd name="connsiteX13824" fmla="*/ 9630915 w 12191948"/>
                <a:gd name="connsiteY13824" fmla="*/ 1934773 h 3134257"/>
                <a:gd name="connsiteX13825" fmla="*/ 9755240 w 12191948"/>
                <a:gd name="connsiteY13825" fmla="*/ 1954811 h 3134257"/>
                <a:gd name="connsiteX13826" fmla="*/ 9753790 w 12191948"/>
                <a:gd name="connsiteY13826" fmla="*/ 1933473 h 3134257"/>
                <a:gd name="connsiteX13827" fmla="*/ 9811841 w 12191948"/>
                <a:gd name="connsiteY13827" fmla="*/ 1945183 h 3134257"/>
                <a:gd name="connsiteX13828" fmla="*/ 9836271 w 12191948"/>
                <a:gd name="connsiteY13828" fmla="*/ 1973030 h 3134257"/>
                <a:gd name="connsiteX13829" fmla="*/ 9860459 w 12191948"/>
                <a:gd name="connsiteY13829" fmla="*/ 1979276 h 3134257"/>
                <a:gd name="connsiteX13830" fmla="*/ 9988655 w 12191948"/>
                <a:gd name="connsiteY13830" fmla="*/ 2000615 h 3134257"/>
                <a:gd name="connsiteX13831" fmla="*/ 10028323 w 12191948"/>
                <a:gd name="connsiteY13831" fmla="*/ 2013888 h 3134257"/>
                <a:gd name="connsiteX13832" fmla="*/ 10004135 w 12191948"/>
                <a:gd name="connsiteY13832" fmla="*/ 2026380 h 3134257"/>
                <a:gd name="connsiteX13833" fmla="*/ 9883195 w 12191948"/>
                <a:gd name="connsiteY13833" fmla="*/ 2000356 h 3134257"/>
                <a:gd name="connsiteX13834" fmla="*/ 9930121 w 12191948"/>
                <a:gd name="connsiteY13834" fmla="*/ 2018313 h 3134257"/>
                <a:gd name="connsiteX13835" fmla="*/ 9969063 w 12191948"/>
                <a:gd name="connsiteY13835" fmla="*/ 2035490 h 3134257"/>
                <a:gd name="connsiteX13836" fmla="*/ 10008490 w 12191948"/>
                <a:gd name="connsiteY13836" fmla="*/ 2085976 h 3134257"/>
                <a:gd name="connsiteX13837" fmla="*/ 10167405 w 12191948"/>
                <a:gd name="connsiteY13837" fmla="*/ 2142190 h 3134257"/>
                <a:gd name="connsiteX13838" fmla="*/ 10155069 w 12191948"/>
                <a:gd name="connsiteY13838" fmla="*/ 2122671 h 3134257"/>
                <a:gd name="connsiteX13839" fmla="*/ 10164987 w 12191948"/>
                <a:gd name="connsiteY13839" fmla="*/ 2117729 h 3134257"/>
                <a:gd name="connsiteX13840" fmla="*/ 10184820 w 12191948"/>
                <a:gd name="connsiteY13840" fmla="*/ 2123453 h 3134257"/>
                <a:gd name="connsiteX13841" fmla="*/ 10221827 w 12191948"/>
                <a:gd name="connsiteY13841" fmla="*/ 2161710 h 3134257"/>
                <a:gd name="connsiteX13842" fmla="*/ 10179015 w 12191948"/>
                <a:gd name="connsiteY13842" fmla="*/ 2156504 h 3134257"/>
                <a:gd name="connsiteX13843" fmla="*/ 10171034 w 12191948"/>
                <a:gd name="connsiteY13843" fmla="*/ 2172120 h 3134257"/>
                <a:gd name="connsiteX13844" fmla="*/ 10121205 w 12191948"/>
                <a:gd name="connsiteY13844" fmla="*/ 2168737 h 3134257"/>
                <a:gd name="connsiteX13845" fmla="*/ 10166923 w 12191948"/>
                <a:gd name="connsiteY13845" fmla="*/ 2215320 h 3134257"/>
                <a:gd name="connsiteX13846" fmla="*/ 10194254 w 12191948"/>
                <a:gd name="connsiteY13846" fmla="*/ 2211156 h 3134257"/>
                <a:gd name="connsiteX13847" fmla="*/ 10224248 w 12191948"/>
                <a:gd name="connsiteY13847" fmla="*/ 2205171 h 3134257"/>
                <a:gd name="connsiteX13848" fmla="*/ 10259078 w 12191948"/>
                <a:gd name="connsiteY13848" fmla="*/ 2218442 h 3134257"/>
                <a:gd name="connsiteX13849" fmla="*/ 10301891 w 12191948"/>
                <a:gd name="connsiteY13849" fmla="*/ 2230934 h 3134257"/>
                <a:gd name="connsiteX13850" fmla="*/ 10233682 w 12191948"/>
                <a:gd name="connsiteY13850" fmla="*/ 2197363 h 3134257"/>
                <a:gd name="connsiteX13851" fmla="*/ 10335995 w 12191948"/>
                <a:gd name="connsiteY13851" fmla="*/ 2228073 h 3134257"/>
                <a:gd name="connsiteX13852" fmla="*/ 10354622 w 12191948"/>
                <a:gd name="connsiteY13852" fmla="*/ 2236402 h 3134257"/>
                <a:gd name="connsiteX13853" fmla="*/ 10378810 w 12191948"/>
                <a:gd name="connsiteY13853" fmla="*/ 2236402 h 3134257"/>
                <a:gd name="connsiteX13854" fmla="*/ 10376631 w 12191948"/>
                <a:gd name="connsiteY13854" fmla="*/ 2227033 h 3134257"/>
                <a:gd name="connsiteX13855" fmla="*/ 10387518 w 12191948"/>
                <a:gd name="connsiteY13855" fmla="*/ 2216623 h 3134257"/>
                <a:gd name="connsiteX13856" fmla="*/ 10417752 w 12191948"/>
                <a:gd name="connsiteY13856" fmla="*/ 2230155 h 3134257"/>
                <a:gd name="connsiteX13857" fmla="*/ 10441940 w 12191948"/>
                <a:gd name="connsiteY13857" fmla="*/ 2251234 h 3134257"/>
                <a:gd name="connsiteX13858" fmla="*/ 10473383 w 12191948"/>
                <a:gd name="connsiteY13858" fmla="*/ 2263987 h 3134257"/>
                <a:gd name="connsiteX13859" fmla="*/ 10535790 w 12191948"/>
                <a:gd name="connsiteY13859" fmla="*/ 2263987 h 3134257"/>
                <a:gd name="connsiteX13860" fmla="*/ 10603275 w 12191948"/>
                <a:gd name="connsiteY13860" fmla="*/ 2290011 h 3134257"/>
                <a:gd name="connsiteX13861" fmla="*/ 10566509 w 12191948"/>
                <a:gd name="connsiteY13861" fmla="*/ 2296779 h 3134257"/>
                <a:gd name="connsiteX13862" fmla="*/ 10478706 w 12191948"/>
                <a:gd name="connsiteY13862" fmla="*/ 2293134 h 3134257"/>
                <a:gd name="connsiteX13863" fmla="*/ 10476530 w 12191948"/>
                <a:gd name="connsiteY13863" fmla="*/ 2293134 h 3134257"/>
                <a:gd name="connsiteX13864" fmla="*/ 10476530 w 12191948"/>
                <a:gd name="connsiteY13864" fmla="*/ 2292832 h 3134257"/>
                <a:gd name="connsiteX13865" fmla="*/ 10422590 w 12191948"/>
                <a:gd name="connsiteY13865" fmla="*/ 2285328 h 3134257"/>
                <a:gd name="connsiteX13866" fmla="*/ 10345429 w 12191948"/>
                <a:gd name="connsiteY13866" fmla="*/ 2266069 h 3134257"/>
                <a:gd name="connsiteX13867" fmla="*/ 10354137 w 12191948"/>
                <a:gd name="connsiteY13867" fmla="*/ 2281424 h 3134257"/>
                <a:gd name="connsiteX13868" fmla="*/ 10260287 w 12191948"/>
                <a:gd name="connsiteY13868" fmla="*/ 2272315 h 3134257"/>
                <a:gd name="connsiteX13869" fmla="*/ 10236099 w 12191948"/>
                <a:gd name="connsiteY13869" fmla="*/ 2278820 h 3134257"/>
                <a:gd name="connsiteX13870" fmla="*/ 10201753 w 12191948"/>
                <a:gd name="connsiteY13870" fmla="*/ 2268673 h 3134257"/>
                <a:gd name="connsiteX13871" fmla="*/ 10166196 w 12191948"/>
                <a:gd name="connsiteY13871" fmla="*/ 2251234 h 3134257"/>
                <a:gd name="connsiteX13872" fmla="*/ 10142008 w 12191948"/>
                <a:gd name="connsiteY13872" fmla="*/ 2262426 h 3134257"/>
                <a:gd name="connsiteX13873" fmla="*/ 10112983 w 12191948"/>
                <a:gd name="connsiteY13873" fmla="*/ 2273615 h 3134257"/>
                <a:gd name="connsiteX13874" fmla="*/ 10124834 w 12191948"/>
                <a:gd name="connsiteY13874" fmla="*/ 2284287 h 3134257"/>
                <a:gd name="connsiteX13875" fmla="*/ 10107419 w 12191948"/>
                <a:gd name="connsiteY13875" fmla="*/ 2292352 h 3134257"/>
                <a:gd name="connsiteX13876" fmla="*/ 10076458 w 12191948"/>
                <a:gd name="connsiteY13876" fmla="*/ 2279601 h 3134257"/>
                <a:gd name="connsiteX13877" fmla="*/ 10091938 w 12191948"/>
                <a:gd name="connsiteY13877" fmla="*/ 2271273 h 3134257"/>
                <a:gd name="connsiteX13878" fmla="*/ 10105725 w 12191948"/>
                <a:gd name="connsiteY13878" fmla="*/ 2271273 h 3134257"/>
                <a:gd name="connsiteX13879" fmla="*/ 10084198 w 12191948"/>
                <a:gd name="connsiteY13879" fmla="*/ 2248631 h 3134257"/>
                <a:gd name="connsiteX13880" fmla="*/ 10067024 w 12191948"/>
                <a:gd name="connsiteY13880" fmla="*/ 2248631 h 3134257"/>
                <a:gd name="connsiteX13881" fmla="*/ 10003652 w 12191948"/>
                <a:gd name="connsiteY13881" fmla="*/ 2235879 h 3134257"/>
                <a:gd name="connsiteX13882" fmla="*/ 9969304 w 12191948"/>
                <a:gd name="connsiteY13882" fmla="*/ 2232238 h 3134257"/>
                <a:gd name="connsiteX13883" fmla="*/ 9987446 w 12191948"/>
                <a:gd name="connsiteY13883" fmla="*/ 2254099 h 3134257"/>
                <a:gd name="connsiteX13884" fmla="*/ 9976803 w 12191948"/>
                <a:gd name="connsiteY13884" fmla="*/ 2262164 h 3134257"/>
                <a:gd name="connsiteX13885" fmla="*/ 9950197 w 12191948"/>
                <a:gd name="connsiteY13885" fmla="*/ 2253577 h 3134257"/>
                <a:gd name="connsiteX13886" fmla="*/ 9929153 w 12191948"/>
                <a:gd name="connsiteY13886" fmla="*/ 2241606 h 3134257"/>
                <a:gd name="connsiteX13887" fmla="*/ 9826355 w 12191948"/>
                <a:gd name="connsiteY13887" fmla="*/ 2205951 h 3134257"/>
                <a:gd name="connsiteX13888" fmla="*/ 9826355 w 12191948"/>
                <a:gd name="connsiteY13888" fmla="*/ 2214541 h 3134257"/>
                <a:gd name="connsiteX13889" fmla="*/ 9893113 w 12191948"/>
                <a:gd name="connsiteY13889" fmla="*/ 2247853 h 3134257"/>
                <a:gd name="connsiteX13890" fmla="*/ 9900127 w 12191948"/>
                <a:gd name="connsiteY13890" fmla="*/ 2250195 h 3134257"/>
                <a:gd name="connsiteX13891" fmla="*/ 10011875 w 12191948"/>
                <a:gd name="connsiteY13891" fmla="*/ 2281944 h 3134257"/>
                <a:gd name="connsiteX13892" fmla="*/ 10093632 w 12191948"/>
                <a:gd name="connsiteY13892" fmla="*/ 2298079 h 3134257"/>
                <a:gd name="connsiteX13893" fmla="*/ 10163294 w 12191948"/>
                <a:gd name="connsiteY13893" fmla="*/ 2302764 h 3134257"/>
                <a:gd name="connsiteX13894" fmla="*/ 10209976 w 12191948"/>
                <a:gd name="connsiteY13894" fmla="*/ 2302764 h 3134257"/>
                <a:gd name="connsiteX13895" fmla="*/ 10228359 w 12191948"/>
                <a:gd name="connsiteY13895" fmla="*/ 2302764 h 3134257"/>
                <a:gd name="connsiteX13896" fmla="*/ 10318580 w 12191948"/>
                <a:gd name="connsiteY13896" fmla="*/ 2313173 h 3134257"/>
                <a:gd name="connsiteX13897" fmla="*/ 10407836 w 12191948"/>
                <a:gd name="connsiteY13897" fmla="*/ 2327487 h 3134257"/>
                <a:gd name="connsiteX13898" fmla="*/ 10459356 w 12191948"/>
                <a:gd name="connsiteY13898" fmla="*/ 2342060 h 3134257"/>
                <a:gd name="connsiteX13899" fmla="*/ 10500718 w 12191948"/>
                <a:gd name="connsiteY13899" fmla="*/ 2351952 h 3134257"/>
                <a:gd name="connsiteX13900" fmla="*/ 10523695 w 12191948"/>
                <a:gd name="connsiteY13900" fmla="*/ 2373031 h 3134257"/>
                <a:gd name="connsiteX13901" fmla="*/ 10556834 w 12191948"/>
                <a:gd name="connsiteY13901" fmla="*/ 2361840 h 3134257"/>
                <a:gd name="connsiteX13902" fmla="*/ 10622626 w 12191948"/>
                <a:gd name="connsiteY13902" fmla="*/ 2361840 h 3134257"/>
                <a:gd name="connsiteX13903" fmla="*/ 10686965 w 12191948"/>
                <a:gd name="connsiteY13903" fmla="*/ 2377976 h 3134257"/>
                <a:gd name="connsiteX13904" fmla="*/ 10733165 w 12191948"/>
                <a:gd name="connsiteY13904" fmla="*/ 2397492 h 3134257"/>
                <a:gd name="connsiteX13905" fmla="*/ 10799197 w 12191948"/>
                <a:gd name="connsiteY13905" fmla="*/ 2395674 h 3134257"/>
                <a:gd name="connsiteX13906" fmla="*/ 10855799 w 12191948"/>
                <a:gd name="connsiteY13906" fmla="*/ 2407125 h 3134257"/>
                <a:gd name="connsiteX13907" fmla="*/ 10793634 w 12191948"/>
                <a:gd name="connsiteY13907" fmla="*/ 2414149 h 3134257"/>
                <a:gd name="connsiteX13908" fmla="*/ 10722522 w 12191948"/>
                <a:gd name="connsiteY13908" fmla="*/ 2414149 h 3134257"/>
                <a:gd name="connsiteX13909" fmla="*/ 10731956 w 12191948"/>
                <a:gd name="connsiteY13909" fmla="*/ 2429245 h 3134257"/>
                <a:gd name="connsiteX13910" fmla="*/ 10697125 w 12191948"/>
                <a:gd name="connsiteY13910" fmla="*/ 2431068 h 3134257"/>
                <a:gd name="connsiteX13911" fmla="*/ 10630849 w 12191948"/>
                <a:gd name="connsiteY13911" fmla="*/ 2418054 h 3134257"/>
                <a:gd name="connsiteX13912" fmla="*/ 10606661 w 12191948"/>
                <a:gd name="connsiteY13912" fmla="*/ 2433409 h 3134257"/>
                <a:gd name="connsiteX13913" fmla="*/ 10562881 w 12191948"/>
                <a:gd name="connsiteY13913" fmla="*/ 2436272 h 3134257"/>
                <a:gd name="connsiteX13914" fmla="*/ 10591180 w 12191948"/>
                <a:gd name="connsiteY13914" fmla="*/ 2448243 h 3134257"/>
                <a:gd name="connsiteX13915" fmla="*/ 10636895 w 12191948"/>
                <a:gd name="connsiteY13915" fmla="*/ 2450325 h 3134257"/>
                <a:gd name="connsiteX13916" fmla="*/ 10632301 w 12191948"/>
                <a:gd name="connsiteY13916" fmla="*/ 2463338 h 3134257"/>
                <a:gd name="connsiteX13917" fmla="*/ 10676322 w 12191948"/>
                <a:gd name="connsiteY13917" fmla="*/ 2483376 h 3134257"/>
                <a:gd name="connsiteX13918" fmla="*/ 10721555 w 12191948"/>
                <a:gd name="connsiteY13918" fmla="*/ 2483376 h 3134257"/>
                <a:gd name="connsiteX13919" fmla="*/ 10755418 w 12191948"/>
                <a:gd name="connsiteY13919" fmla="*/ 2504196 h 3134257"/>
                <a:gd name="connsiteX13920" fmla="*/ 10690109 w 12191948"/>
                <a:gd name="connsiteY13920" fmla="*/ 2460215 h 3134257"/>
                <a:gd name="connsiteX13921" fmla="*/ 10762673 w 12191948"/>
                <a:gd name="connsiteY13921" fmla="*/ 2451625 h 3134257"/>
                <a:gd name="connsiteX13922" fmla="*/ 10792910 w 12191948"/>
                <a:gd name="connsiteY13922" fmla="*/ 2465157 h 3134257"/>
                <a:gd name="connsiteX13923" fmla="*/ 10773316 w 12191948"/>
                <a:gd name="connsiteY13923" fmla="*/ 2471145 h 3134257"/>
                <a:gd name="connsiteX13924" fmla="*/ 10752274 w 12191948"/>
                <a:gd name="connsiteY13924" fmla="*/ 2471145 h 3134257"/>
                <a:gd name="connsiteX13925" fmla="*/ 10785893 w 12191948"/>
                <a:gd name="connsiteY13925" fmla="*/ 2487018 h 3134257"/>
                <a:gd name="connsiteX13926" fmla="*/ 10864263 w 12191948"/>
                <a:gd name="connsiteY13926" fmla="*/ 2508101 h 3134257"/>
                <a:gd name="connsiteX13927" fmla="*/ 10899579 w 12191948"/>
                <a:gd name="connsiteY13927" fmla="*/ 2460474 h 3134257"/>
                <a:gd name="connsiteX13928" fmla="*/ 10830158 w 12191948"/>
                <a:gd name="connsiteY13928" fmla="*/ 2462297 h 3134257"/>
                <a:gd name="connsiteX13929" fmla="*/ 10825321 w 12191948"/>
                <a:gd name="connsiteY13929" fmla="*/ 2445119 h 3134257"/>
                <a:gd name="connsiteX13930" fmla="*/ 10970449 w 12191948"/>
                <a:gd name="connsiteY13930" fmla="*/ 2472445 h 3134257"/>
                <a:gd name="connsiteX13931" fmla="*/ 10922073 w 12191948"/>
                <a:gd name="connsiteY13931" fmla="*/ 2439655 h 3134257"/>
                <a:gd name="connsiteX13932" fmla="*/ 10882889 w 12191948"/>
                <a:gd name="connsiteY13932" fmla="*/ 2438615 h 3134257"/>
                <a:gd name="connsiteX13933" fmla="*/ 10891353 w 12191948"/>
                <a:gd name="connsiteY13933" fmla="*/ 2386564 h 3134257"/>
                <a:gd name="connsiteX13934" fmla="*/ 10962226 w 12191948"/>
                <a:gd name="connsiteY13934" fmla="*/ 2384482 h 3134257"/>
                <a:gd name="connsiteX13935" fmla="*/ 11000442 w 12191948"/>
                <a:gd name="connsiteY13935" fmla="*/ 2366785 h 3134257"/>
                <a:gd name="connsiteX13936" fmla="*/ 11054141 w 12191948"/>
                <a:gd name="connsiteY13936" fmla="*/ 2362881 h 3134257"/>
                <a:gd name="connsiteX13937" fmla="*/ 11111466 w 12191948"/>
                <a:gd name="connsiteY13937" fmla="*/ 2355594 h 3134257"/>
                <a:gd name="connsiteX13938" fmla="*/ 11026083 w 12191948"/>
                <a:gd name="connsiteY13938" fmla="*/ 2323064 h 3134257"/>
                <a:gd name="connsiteX13939" fmla="*/ 10922558 w 12191948"/>
                <a:gd name="connsiteY13939" fmla="*/ 2306927 h 3134257"/>
                <a:gd name="connsiteX13940" fmla="*/ 10914574 w 12191948"/>
                <a:gd name="connsiteY13940" fmla="*/ 2284548 h 3134257"/>
                <a:gd name="connsiteX13941" fmla="*/ 10886760 w 12191948"/>
                <a:gd name="connsiteY13941" fmla="*/ 2242907 h 3134257"/>
                <a:gd name="connsiteX13942" fmla="*/ 10879743 w 12191948"/>
                <a:gd name="connsiteY13942" fmla="*/ 2223648 h 3134257"/>
                <a:gd name="connsiteX13943" fmla="*/ 10930539 w 12191948"/>
                <a:gd name="connsiteY13943" fmla="*/ 2233016 h 3134257"/>
                <a:gd name="connsiteX13944" fmla="*/ 10940697 w 12191948"/>
                <a:gd name="connsiteY13944" fmla="*/ 2200746 h 3134257"/>
                <a:gd name="connsiteX13945" fmla="*/ 10984479 w 12191948"/>
                <a:gd name="connsiteY13945" fmla="*/ 2211418 h 3134257"/>
                <a:gd name="connsiteX13946" fmla="*/ 11021001 w 12191948"/>
                <a:gd name="connsiteY13946" fmla="*/ 2198404 h 3134257"/>
                <a:gd name="connsiteX13947" fmla="*/ 11139283 w 12191948"/>
                <a:gd name="connsiteY13947" fmla="*/ 2216101 h 3134257"/>
                <a:gd name="connsiteX13948" fmla="*/ 11167824 w 12191948"/>
                <a:gd name="connsiteY13948" fmla="*/ 2223128 h 3134257"/>
                <a:gd name="connsiteX13949" fmla="*/ 11145571 w 12191948"/>
                <a:gd name="connsiteY13949" fmla="*/ 2199445 h 3134257"/>
                <a:gd name="connsiteX13950" fmla="*/ 10989558 w 12191948"/>
                <a:gd name="connsiteY13950" fmla="*/ 2187475 h 3134257"/>
                <a:gd name="connsiteX13951" fmla="*/ 10899094 w 12191948"/>
                <a:gd name="connsiteY13951" fmla="*/ 2154942 h 3134257"/>
                <a:gd name="connsiteX13952" fmla="*/ 10856523 w 12191948"/>
                <a:gd name="connsiteY13952" fmla="*/ 2146355 h 3134257"/>
                <a:gd name="connsiteX13953" fmla="*/ 10856115 w 12191948"/>
                <a:gd name="connsiteY13953" fmla="*/ 2146094 h 3134257"/>
                <a:gd name="connsiteX13954" fmla="*/ 10840560 w 12191948"/>
                <a:gd name="connsiteY13954" fmla="*/ 2136204 h 3134257"/>
                <a:gd name="connsiteX13955" fmla="*/ 10839107 w 12191948"/>
                <a:gd name="connsiteY13955" fmla="*/ 2136204 h 3134257"/>
                <a:gd name="connsiteX13956" fmla="*/ 10841769 w 12191948"/>
                <a:gd name="connsiteY13956" fmla="*/ 2137508 h 3134257"/>
                <a:gd name="connsiteX13957" fmla="*/ 10843221 w 12191948"/>
                <a:gd name="connsiteY13957" fmla="*/ 2140631 h 3134257"/>
                <a:gd name="connsiteX13958" fmla="*/ 10855314 w 12191948"/>
                <a:gd name="connsiteY13958" fmla="*/ 2146094 h 3134257"/>
                <a:gd name="connsiteX13959" fmla="*/ 10837657 w 12191948"/>
                <a:gd name="connsiteY13959" fmla="*/ 2146094 h 3134257"/>
                <a:gd name="connsiteX13960" fmla="*/ 10785170 w 12191948"/>
                <a:gd name="connsiteY13960" fmla="*/ 2137767 h 3134257"/>
                <a:gd name="connsiteX13961" fmla="*/ 10754691 w 12191948"/>
                <a:gd name="connsiteY13961" fmla="*/ 2107055 h 3134257"/>
                <a:gd name="connsiteX13962" fmla="*/ 10646570 w 12191948"/>
                <a:gd name="connsiteY13962" fmla="*/ 2081031 h 3134257"/>
                <a:gd name="connsiteX13963" fmla="*/ 10616821 w 12191948"/>
                <a:gd name="connsiteY13963" fmla="*/ 2074525 h 3134257"/>
                <a:gd name="connsiteX13964" fmla="*/ 10586827 w 12191948"/>
                <a:gd name="connsiteY13964" fmla="*/ 2048501 h 3134257"/>
                <a:gd name="connsiteX13965" fmla="*/ 10541836 w 12191948"/>
                <a:gd name="connsiteY13965" fmla="*/ 2028462 h 3134257"/>
                <a:gd name="connsiteX13966" fmla="*/ 10499750 w 12191948"/>
                <a:gd name="connsiteY13966" fmla="*/ 2014148 h 3134257"/>
                <a:gd name="connsiteX13967" fmla="*/ 10412188 w 12191948"/>
                <a:gd name="connsiteY13967" fmla="*/ 1994629 h 3134257"/>
                <a:gd name="connsiteX13968" fmla="*/ 10416300 w 12191948"/>
                <a:gd name="connsiteY13968" fmla="*/ 2006601 h 3134257"/>
                <a:gd name="connsiteX13969" fmla="*/ 10382195 w 12191948"/>
                <a:gd name="connsiteY13969" fmla="*/ 2015190 h 3134257"/>
                <a:gd name="connsiteX13970" fmla="*/ 10268269 w 12191948"/>
                <a:gd name="connsiteY13970" fmla="*/ 1985782 h 3134257"/>
                <a:gd name="connsiteX13971" fmla="*/ 10159423 w 12191948"/>
                <a:gd name="connsiteY13971" fmla="*/ 1989946 h 3134257"/>
                <a:gd name="connsiteX13972" fmla="*/ 10203688 w 12191948"/>
                <a:gd name="connsiteY13972" fmla="*/ 1979536 h 3134257"/>
                <a:gd name="connsiteX13973" fmla="*/ 10149415 w 12191948"/>
                <a:gd name="connsiteY13973" fmla="*/ 1967955 h 3134257"/>
                <a:gd name="connsiteX13974" fmla="*/ 10111884 w 12191948"/>
                <a:gd name="connsiteY13974" fmla="*/ 1961896 h 3134257"/>
                <a:gd name="connsiteX13975" fmla="*/ 10128945 w 12191948"/>
                <a:gd name="connsiteY13975" fmla="*/ 1977195 h 3134257"/>
                <a:gd name="connsiteX13976" fmla="*/ 10120238 w 12191948"/>
                <a:gd name="connsiteY13976" fmla="*/ 1982137 h 3134257"/>
                <a:gd name="connsiteX13977" fmla="*/ 10102099 w 12191948"/>
                <a:gd name="connsiteY13977" fmla="*/ 1974850 h 3134257"/>
                <a:gd name="connsiteX13978" fmla="*/ 10093663 w 12191948"/>
                <a:gd name="connsiteY13978" fmla="*/ 1963530 h 3134257"/>
                <a:gd name="connsiteX13979" fmla="*/ 10101573 w 12191948"/>
                <a:gd name="connsiteY13979" fmla="*/ 1960102 h 3134257"/>
                <a:gd name="connsiteX13980" fmla="*/ 10091636 w 12191948"/>
                <a:gd name="connsiteY13980" fmla="*/ 1953999 h 3134257"/>
                <a:gd name="connsiteX13981" fmla="*/ 10096293 w 12191948"/>
                <a:gd name="connsiteY13981" fmla="*/ 1949866 h 3134257"/>
                <a:gd name="connsiteX13982" fmla="*/ 10120481 w 12191948"/>
                <a:gd name="connsiteY13982" fmla="*/ 1948566 h 3134257"/>
                <a:gd name="connsiteX13983" fmla="*/ 10118546 w 12191948"/>
                <a:gd name="connsiteY13983" fmla="*/ 1915776 h 3134257"/>
                <a:gd name="connsiteX13984" fmla="*/ 10086133 w 12191948"/>
                <a:gd name="connsiteY13984" fmla="*/ 1889751 h 3134257"/>
                <a:gd name="connsiteX13985" fmla="*/ 10052029 w 12191948"/>
                <a:gd name="connsiteY13985" fmla="*/ 1897817 h 3134257"/>
                <a:gd name="connsiteX13986" fmla="*/ 10037998 w 12191948"/>
                <a:gd name="connsiteY13986" fmla="*/ 1894175 h 3134257"/>
                <a:gd name="connsiteX13987" fmla="*/ 10031469 w 12191948"/>
                <a:gd name="connsiteY13987" fmla="*/ 1887669 h 3134257"/>
                <a:gd name="connsiteX13988" fmla="*/ 10050820 w 12191948"/>
                <a:gd name="connsiteY13988" fmla="*/ 1878819 h 3134257"/>
                <a:gd name="connsiteX13989" fmla="*/ 10084924 w 12191948"/>
                <a:gd name="connsiteY13989" fmla="*/ 1886628 h 3134257"/>
                <a:gd name="connsiteX13990" fmla="*/ 10113709 w 12191948"/>
                <a:gd name="connsiteY13990" fmla="*/ 1885324 h 3134257"/>
                <a:gd name="connsiteX13991" fmla="*/ 10162085 w 12191948"/>
                <a:gd name="connsiteY13991" fmla="*/ 1915776 h 3134257"/>
                <a:gd name="connsiteX13992" fmla="*/ 10173451 w 12191948"/>
                <a:gd name="connsiteY13992" fmla="*/ 1928528 h 3134257"/>
                <a:gd name="connsiteX13993" fmla="*/ 10185305 w 12191948"/>
                <a:gd name="connsiteY13993" fmla="*/ 1945183 h 3134257"/>
                <a:gd name="connsiteX13994" fmla="*/ 10201995 w 12191948"/>
                <a:gd name="connsiteY13994" fmla="*/ 1935554 h 3134257"/>
                <a:gd name="connsiteX13995" fmla="*/ 10221345 w 12191948"/>
                <a:gd name="connsiteY13995" fmla="*/ 1912391 h 3134257"/>
                <a:gd name="connsiteX13996" fmla="*/ 10246983 w 12191948"/>
                <a:gd name="connsiteY13996" fmla="*/ 1915776 h 3134257"/>
                <a:gd name="connsiteX13997" fmla="*/ 10255450 w 12191948"/>
                <a:gd name="connsiteY13997" fmla="*/ 1930868 h 3134257"/>
                <a:gd name="connsiteX13998" fmla="*/ 10293424 w 12191948"/>
                <a:gd name="connsiteY13998" fmla="*/ 1926705 h 3134257"/>
                <a:gd name="connsiteX13999" fmla="*/ 10363571 w 12191948"/>
                <a:gd name="connsiteY13999" fmla="*/ 1906666 h 3134257"/>
                <a:gd name="connsiteX14000" fmla="*/ 10342285 w 12191948"/>
                <a:gd name="connsiteY14000" fmla="*/ 1885065 h 3134257"/>
                <a:gd name="connsiteX14001" fmla="*/ 10316162 w 12191948"/>
                <a:gd name="connsiteY14001" fmla="*/ 1887148 h 3134257"/>
                <a:gd name="connsiteX14002" fmla="*/ 10319547 w 12191948"/>
                <a:gd name="connsiteY14002" fmla="*/ 1870750 h 3134257"/>
                <a:gd name="connsiteX14003" fmla="*/ 10321967 w 12191948"/>
                <a:gd name="connsiteY14003" fmla="*/ 1870750 h 3134257"/>
                <a:gd name="connsiteX14004" fmla="*/ 10319791 w 12191948"/>
                <a:gd name="connsiteY14004" fmla="*/ 1869191 h 3134257"/>
                <a:gd name="connsiteX14005" fmla="*/ 10306487 w 12191948"/>
                <a:gd name="connsiteY14005" fmla="*/ 1863204 h 3134257"/>
                <a:gd name="connsiteX14006" fmla="*/ 10258111 w 12191948"/>
                <a:gd name="connsiteY14006" fmla="*/ 1859299 h 3134257"/>
                <a:gd name="connsiteX14007" fmla="*/ 10176113 w 12191948"/>
                <a:gd name="connsiteY14007" fmla="*/ 1871532 h 3134257"/>
                <a:gd name="connsiteX14008" fmla="*/ 10124351 w 12191948"/>
                <a:gd name="connsiteY14008" fmla="*/ 1850712 h 3134257"/>
                <a:gd name="connsiteX14009" fmla="*/ 10158697 w 12191948"/>
                <a:gd name="connsiteY14009" fmla="*/ 1836659 h 3134257"/>
                <a:gd name="connsiteX14010" fmla="*/ 10110321 w 12191948"/>
                <a:gd name="connsiteY14010" fmla="*/ 1803867 h 3134257"/>
                <a:gd name="connsiteX14011" fmla="*/ 10059284 w 12191948"/>
                <a:gd name="connsiteY14011" fmla="*/ 1809853 h 3134257"/>
                <a:gd name="connsiteX14012" fmla="*/ 10040901 w 12191948"/>
                <a:gd name="connsiteY14012" fmla="*/ 1815318 h 3134257"/>
                <a:gd name="connsiteX14013" fmla="*/ 10038966 w 12191948"/>
                <a:gd name="connsiteY14013" fmla="*/ 1815318 h 3134257"/>
                <a:gd name="connsiteX14014" fmla="*/ 10040418 w 12191948"/>
                <a:gd name="connsiteY14014" fmla="*/ 1816618 h 3134257"/>
                <a:gd name="connsiteX14015" fmla="*/ 9995186 w 12191948"/>
                <a:gd name="connsiteY14015" fmla="*/ 1820265 h 3134257"/>
                <a:gd name="connsiteX14016" fmla="*/ 9924798 w 12191948"/>
                <a:gd name="connsiteY14016" fmla="*/ 1811676 h 3134257"/>
                <a:gd name="connsiteX14017" fmla="*/ 9889967 w 12191948"/>
                <a:gd name="connsiteY14017" fmla="*/ 1808291 h 3134257"/>
                <a:gd name="connsiteX14018" fmla="*/ 9818526 w 12191948"/>
                <a:gd name="connsiteY14018" fmla="*/ 1808291 h 3134257"/>
                <a:gd name="connsiteX14019" fmla="*/ 9877874 w 12191948"/>
                <a:gd name="connsiteY14019" fmla="*/ 1826251 h 3134257"/>
                <a:gd name="connsiteX14020" fmla="*/ 9876665 w 12191948"/>
                <a:gd name="connsiteY14020" fmla="*/ 1825469 h 3134257"/>
                <a:gd name="connsiteX14021" fmla="*/ 9888032 w 12191948"/>
                <a:gd name="connsiteY14021" fmla="*/ 1842124 h 3134257"/>
                <a:gd name="connsiteX14022" fmla="*/ 9855380 w 12191948"/>
                <a:gd name="connsiteY14022" fmla="*/ 1832234 h 3134257"/>
                <a:gd name="connsiteX14023" fmla="*/ 9814259 w 12191948"/>
                <a:gd name="connsiteY14023" fmla="*/ 1819222 h 3134257"/>
                <a:gd name="connsiteX14024" fmla="*/ 9815840 w 12191948"/>
                <a:gd name="connsiteY14024" fmla="*/ 1808291 h 3134257"/>
                <a:gd name="connsiteX14025" fmla="*/ 9813050 w 12191948"/>
                <a:gd name="connsiteY14025" fmla="*/ 1808291 h 3134257"/>
                <a:gd name="connsiteX14026" fmla="*/ 9741936 w 12191948"/>
                <a:gd name="connsiteY14026" fmla="*/ 1769514 h 3134257"/>
                <a:gd name="connsiteX14027" fmla="*/ 9754031 w 12191948"/>
                <a:gd name="connsiteY14027" fmla="*/ 1764832 h 3134257"/>
                <a:gd name="connsiteX14028" fmla="*/ 9843043 w 12191948"/>
                <a:gd name="connsiteY14028" fmla="*/ 1740626 h 3134257"/>
                <a:gd name="connsiteX14029" fmla="*/ 9840382 w 12191948"/>
                <a:gd name="connsiteY14029" fmla="*/ 1724233 h 3134257"/>
                <a:gd name="connsiteX14030" fmla="*/ 9821999 w 12191948"/>
                <a:gd name="connsiteY14030" fmla="*/ 1716946 h 3134257"/>
                <a:gd name="connsiteX14031" fmla="*/ 9755967 w 12191948"/>
                <a:gd name="connsiteY14031" fmla="*/ 1747914 h 3134257"/>
                <a:gd name="connsiteX14032" fmla="*/ 9742180 w 12191948"/>
                <a:gd name="connsiteY14032" fmla="*/ 1732039 h 3134257"/>
                <a:gd name="connsiteX14033" fmla="*/ 9734681 w 12191948"/>
                <a:gd name="connsiteY14033" fmla="*/ 1715123 h 3134257"/>
                <a:gd name="connsiteX14034" fmla="*/ 9773864 w 12191948"/>
                <a:gd name="connsiteY14034" fmla="*/ 1713301 h 3134257"/>
                <a:gd name="connsiteX14035" fmla="*/ 9788136 w 12191948"/>
                <a:gd name="connsiteY14035" fmla="*/ 1681031 h 3134257"/>
                <a:gd name="connsiteX14036" fmla="*/ 9703479 w 12191948"/>
                <a:gd name="connsiteY14036" fmla="*/ 1660732 h 3134257"/>
                <a:gd name="connsiteX14037" fmla="*/ 9674209 w 12191948"/>
                <a:gd name="connsiteY14037" fmla="*/ 1656306 h 3134257"/>
                <a:gd name="connsiteX14038" fmla="*/ 9573587 w 12191948"/>
                <a:gd name="connsiteY14038" fmla="*/ 1656306 h 3134257"/>
                <a:gd name="connsiteX14039" fmla="*/ 9523035 w 12191948"/>
                <a:gd name="connsiteY14039" fmla="*/ 1652142 h 3134257"/>
                <a:gd name="connsiteX14040" fmla="*/ 9466436 w 12191948"/>
                <a:gd name="connsiteY14040" fmla="*/ 1647978 h 3134257"/>
                <a:gd name="connsiteX14041" fmla="*/ 9379115 w 12191948"/>
                <a:gd name="connsiteY14041" fmla="*/ 1640172 h 3134257"/>
                <a:gd name="connsiteX14042" fmla="*/ 9341625 w 12191948"/>
                <a:gd name="connsiteY14042" fmla="*/ 1608162 h 3134257"/>
                <a:gd name="connsiteX14043" fmla="*/ 9439828 w 12191948"/>
                <a:gd name="connsiteY14043" fmla="*/ 1619613 h 3134257"/>
                <a:gd name="connsiteX14044" fmla="*/ 9558107 w 12191948"/>
                <a:gd name="connsiteY14044" fmla="*/ 1633666 h 3134257"/>
                <a:gd name="connsiteX14045" fmla="*/ 9570685 w 12191948"/>
                <a:gd name="connsiteY14045" fmla="*/ 1636268 h 3134257"/>
                <a:gd name="connsiteX14046" fmla="*/ 9653891 w 12191948"/>
                <a:gd name="connsiteY14046" fmla="*/ 1644076 h 3134257"/>
                <a:gd name="connsiteX14047" fmla="*/ 9742904 w 12191948"/>
                <a:gd name="connsiteY14047" fmla="*/ 1632364 h 3134257"/>
                <a:gd name="connsiteX14048" fmla="*/ 9704203 w 12191948"/>
                <a:gd name="connsiteY14048" fmla="*/ 1608162 h 3134257"/>
                <a:gd name="connsiteX14049" fmla="*/ 9714363 w 12191948"/>
                <a:gd name="connsiteY14049" fmla="*/ 1587863 h 3134257"/>
                <a:gd name="connsiteX14050" fmla="*/ 9697674 w 12191948"/>
                <a:gd name="connsiteY14050" fmla="*/ 1587863 h 3134257"/>
                <a:gd name="connsiteX14051" fmla="*/ 9662843 w 12191948"/>
                <a:gd name="connsiteY14051" fmla="*/ 1600874 h 3134257"/>
                <a:gd name="connsiteX14052" fmla="*/ 9607209 w 12191948"/>
                <a:gd name="connsiteY14052" fmla="*/ 1609202 h 3134257"/>
                <a:gd name="connsiteX14053" fmla="*/ 9518438 w 12191948"/>
                <a:gd name="connsiteY14053" fmla="*/ 1571207 h 3134257"/>
                <a:gd name="connsiteX14054" fmla="*/ 9482884 w 12191948"/>
                <a:gd name="connsiteY14054" fmla="*/ 1560797 h 3134257"/>
                <a:gd name="connsiteX14055" fmla="*/ 9458696 w 12191948"/>
                <a:gd name="connsiteY14055" fmla="*/ 1544920 h 3134257"/>
                <a:gd name="connsiteX14056" fmla="*/ 9486510 w 12191948"/>
                <a:gd name="connsiteY14056" fmla="*/ 1533991 h 3134257"/>
                <a:gd name="connsiteX14057" fmla="*/ 9531260 w 12191948"/>
                <a:gd name="connsiteY14057" fmla="*/ 1544401 h 3134257"/>
                <a:gd name="connsiteX14058" fmla="*/ 9558592 w 12191948"/>
                <a:gd name="connsiteY14058" fmla="*/ 1554551 h 3134257"/>
                <a:gd name="connsiteX14059" fmla="*/ 9570928 w 12191948"/>
                <a:gd name="connsiteY14059" fmla="*/ 1547524 h 3134257"/>
                <a:gd name="connsiteX14060" fmla="*/ 9579392 w 12191948"/>
                <a:gd name="connsiteY14060" fmla="*/ 1542059 h 3134257"/>
                <a:gd name="connsiteX14061" fmla="*/ 9618578 w 12191948"/>
                <a:gd name="connsiteY14061" fmla="*/ 1555592 h 3134257"/>
                <a:gd name="connsiteX14062" fmla="*/ 9560042 w 12191948"/>
                <a:gd name="connsiteY14062" fmla="*/ 1569644 h 3134257"/>
                <a:gd name="connsiteX14063" fmla="*/ 9584230 w 12191948"/>
                <a:gd name="connsiteY14063" fmla="*/ 1583177 h 3134257"/>
                <a:gd name="connsiteX14064" fmla="*/ 9680982 w 12191948"/>
                <a:gd name="connsiteY14064" fmla="*/ 1563399 h 3134257"/>
                <a:gd name="connsiteX14065" fmla="*/ 9608418 w 12191948"/>
                <a:gd name="connsiteY14065" fmla="*/ 1540497 h 3134257"/>
                <a:gd name="connsiteX14066" fmla="*/ 9620755 w 12191948"/>
                <a:gd name="connsiteY14066" fmla="*/ 1524622 h 3134257"/>
                <a:gd name="connsiteX14067" fmla="*/ 9683643 w 12191948"/>
                <a:gd name="connsiteY14067" fmla="*/ 1514212 h 3134257"/>
                <a:gd name="connsiteX14068" fmla="*/ 9635267 w 12191948"/>
                <a:gd name="connsiteY14068" fmla="*/ 1501461 h 3134257"/>
                <a:gd name="connsiteX14069" fmla="*/ 9672518 w 12191948"/>
                <a:gd name="connsiteY14069" fmla="*/ 1495993 h 3134257"/>
                <a:gd name="connsiteX14070" fmla="*/ 9711461 w 12191948"/>
                <a:gd name="connsiteY14070" fmla="*/ 1490010 h 3134257"/>
                <a:gd name="connsiteX14071" fmla="*/ 9835303 w 12191948"/>
                <a:gd name="connsiteY14071" fmla="*/ 1476214 h 3134257"/>
                <a:gd name="connsiteX14072" fmla="*/ 9870861 w 12191948"/>
                <a:gd name="connsiteY14072" fmla="*/ 1485845 h 3134257"/>
                <a:gd name="connsiteX14073" fmla="*/ 9895049 w 12191948"/>
                <a:gd name="connsiteY14073" fmla="*/ 1493132 h 3134257"/>
                <a:gd name="connsiteX14074" fmla="*/ 9910044 w 12191948"/>
                <a:gd name="connsiteY14074" fmla="*/ 1484804 h 3134257"/>
                <a:gd name="connsiteX14075" fmla="*/ 9943181 w 12191948"/>
                <a:gd name="connsiteY14075" fmla="*/ 1491828 h 3134257"/>
                <a:gd name="connsiteX14076" fmla="*/ 10103307 w 12191948"/>
                <a:gd name="connsiteY14076" fmla="*/ 1496514 h 3134257"/>
                <a:gd name="connsiteX14077" fmla="*/ 10148055 w 12191948"/>
                <a:gd name="connsiteY14077" fmla="*/ 1519677 h 3134257"/>
                <a:gd name="connsiteX14078" fmla="*/ 10153377 w 12191948"/>
                <a:gd name="connsiteY14078" fmla="*/ 1518377 h 3134257"/>
                <a:gd name="connsiteX14079" fmla="*/ 10120481 w 12191948"/>
                <a:gd name="connsiteY14079" fmla="*/ 1492351 h 3134257"/>
                <a:gd name="connsiteX14080" fmla="*/ 10189175 w 12191948"/>
                <a:gd name="connsiteY14080" fmla="*/ 1500420 h 3134257"/>
                <a:gd name="connsiteX14081" fmla="*/ 10218684 w 12191948"/>
                <a:gd name="connsiteY14081" fmla="*/ 1493651 h 3134257"/>
                <a:gd name="connsiteX14082" fmla="*/ 10291248 w 12191948"/>
                <a:gd name="connsiteY14082" fmla="*/ 1491828 h 3134257"/>
                <a:gd name="connsiteX14083" fmla="*/ 10380260 w 12191948"/>
                <a:gd name="connsiteY14083" fmla="*/ 1491828 h 3134257"/>
                <a:gd name="connsiteX14084" fmla="*/ 10424797 w 12191948"/>
                <a:gd name="connsiteY14084" fmla="*/ 1493879 h 3134257"/>
                <a:gd name="connsiteX14085" fmla="*/ 10475168 w 12191948"/>
                <a:gd name="connsiteY14085" fmla="*/ 1487959 h 3134257"/>
                <a:gd name="connsiteX14086" fmla="*/ 10532161 w 12191948"/>
                <a:gd name="connsiteY14086" fmla="*/ 1488446 h 3134257"/>
                <a:gd name="connsiteX14087" fmla="*/ 10645361 w 12191948"/>
                <a:gd name="connsiteY14087" fmla="*/ 1486106 h 3134257"/>
                <a:gd name="connsiteX14088" fmla="*/ 10696399 w 12191948"/>
                <a:gd name="connsiteY14088" fmla="*/ 1507444 h 3134257"/>
                <a:gd name="connsiteX14089" fmla="*/ 10806455 w 12191948"/>
                <a:gd name="connsiteY14089" fmla="*/ 1549083 h 3134257"/>
                <a:gd name="connsiteX14090" fmla="*/ 10837657 w 12191948"/>
                <a:gd name="connsiteY14090" fmla="*/ 1567821 h 3134257"/>
                <a:gd name="connsiteX14091" fmla="*/ 10925702 w 12191948"/>
                <a:gd name="connsiteY14091" fmla="*/ 1589423 h 3134257"/>
                <a:gd name="connsiteX14092" fmla="*/ 10889418 w 12191948"/>
                <a:gd name="connsiteY14092" fmla="*/ 1545960 h 3134257"/>
                <a:gd name="connsiteX14093" fmla="*/ 10951825 w 12191948"/>
                <a:gd name="connsiteY14093" fmla="*/ 1564440 h 3134257"/>
                <a:gd name="connsiteX14094" fmla="*/ 11018825 w 12191948"/>
                <a:gd name="connsiteY14094" fmla="*/ 1581617 h 3134257"/>
                <a:gd name="connsiteX14095" fmla="*/ 11121141 w 12191948"/>
                <a:gd name="connsiteY14095" fmla="*/ 1609202 h 3134257"/>
                <a:gd name="connsiteX14096" fmla="*/ 11217894 w 12191948"/>
                <a:gd name="connsiteY14096" fmla="*/ 1635227 h 3134257"/>
                <a:gd name="connsiteX14097" fmla="*/ 11220311 w 12191948"/>
                <a:gd name="connsiteY14097" fmla="*/ 1642254 h 3134257"/>
                <a:gd name="connsiteX14098" fmla="*/ 11252240 w 12191948"/>
                <a:gd name="connsiteY14098" fmla="*/ 1677648 h 3134257"/>
                <a:gd name="connsiteX14099" fmla="*/ 11267479 w 12191948"/>
                <a:gd name="connsiteY14099" fmla="*/ 1710438 h 3134257"/>
                <a:gd name="connsiteX14100" fmla="*/ 11304245 w 12191948"/>
                <a:gd name="connsiteY14100" fmla="*/ 1728135 h 3134257"/>
                <a:gd name="connsiteX14101" fmla="*/ 11301101 w 12191948"/>
                <a:gd name="connsiteY14101" fmla="*/ 1744531 h 3134257"/>
                <a:gd name="connsiteX14102" fmla="*/ 11341252 w 12191948"/>
                <a:gd name="connsiteY14102" fmla="*/ 1761447 h 3134257"/>
                <a:gd name="connsiteX14103" fmla="*/ 11360602 w 12191948"/>
                <a:gd name="connsiteY14103" fmla="*/ 1784088 h 3134257"/>
                <a:gd name="connsiteX14104" fmla="*/ 11337625 w 12191948"/>
                <a:gd name="connsiteY14104" fmla="*/ 1784088 h 3134257"/>
                <a:gd name="connsiteX14105" fmla="*/ 11388660 w 12191948"/>
                <a:gd name="connsiteY14105" fmla="*/ 1812718 h 3134257"/>
                <a:gd name="connsiteX14106" fmla="*/ 11386243 w 12191948"/>
                <a:gd name="connsiteY14106" fmla="*/ 1800485 h 3134257"/>
                <a:gd name="connsiteX14107" fmla="*/ 11414301 w 12191948"/>
                <a:gd name="connsiteY14107" fmla="*/ 1809594 h 3134257"/>
                <a:gd name="connsiteX14108" fmla="*/ 11424944 w 12191948"/>
                <a:gd name="connsiteY14108" fmla="*/ 1780706 h 3134257"/>
                <a:gd name="connsiteX14109" fmla="*/ 11553383 w 12191948"/>
                <a:gd name="connsiteY14109" fmla="*/ 1831193 h 3134257"/>
                <a:gd name="connsiteX14110" fmla="*/ 11597404 w 12191948"/>
                <a:gd name="connsiteY14110" fmla="*/ 1829111 h 3134257"/>
                <a:gd name="connsiteX14111" fmla="*/ 11650135 w 12191948"/>
                <a:gd name="connsiteY14111" fmla="*/ 1841083 h 3134257"/>
                <a:gd name="connsiteX14112" fmla="*/ 11711813 w 12191948"/>
                <a:gd name="connsiteY14112" fmla="*/ 1844988 h 3134257"/>
                <a:gd name="connsiteX14113" fmla="*/ 11784377 w 12191948"/>
                <a:gd name="connsiteY14113" fmla="*/ 1854357 h 3134257"/>
                <a:gd name="connsiteX14114" fmla="*/ 11805663 w 12191948"/>
                <a:gd name="connsiteY14114" fmla="*/ 1862422 h 3134257"/>
                <a:gd name="connsiteX14115" fmla="*/ 11858394 w 12191948"/>
                <a:gd name="connsiteY14115" fmla="*/ 1881424 h 3134257"/>
                <a:gd name="connsiteX14116" fmla="*/ 11834206 w 12191948"/>
                <a:gd name="connsiteY14116" fmla="*/ 1921499 h 3134257"/>
                <a:gd name="connsiteX14117" fmla="*/ 11816305 w 12191948"/>
                <a:gd name="connsiteY14117" fmla="*/ 1934514 h 3134257"/>
                <a:gd name="connsiteX14118" fmla="*/ 11795264 w 12191948"/>
                <a:gd name="connsiteY14118" fmla="*/ 1936595 h 3134257"/>
                <a:gd name="connsiteX14119" fmla="*/ 11777605 w 12191948"/>
                <a:gd name="connsiteY14119" fmla="*/ 1924363 h 3134257"/>
                <a:gd name="connsiteX14120" fmla="*/ 11777605 w 12191948"/>
                <a:gd name="connsiteY14120" fmla="*/ 1916036 h 3134257"/>
                <a:gd name="connsiteX14121" fmla="*/ 11677467 w 12191948"/>
                <a:gd name="connsiteY14121" fmla="*/ 1896256 h 3134257"/>
                <a:gd name="connsiteX14122" fmla="*/ 11662228 w 12191948"/>
                <a:gd name="connsiteY14122" fmla="*/ 1886628 h 3134257"/>
                <a:gd name="connsiteX14123" fmla="*/ 11632476 w 12191948"/>
                <a:gd name="connsiteY14123" fmla="*/ 1885065 h 3134257"/>
                <a:gd name="connsiteX14124" fmla="*/ 11621351 w 12191948"/>
                <a:gd name="connsiteY14124" fmla="*/ 1893134 h 3134257"/>
                <a:gd name="connsiteX14125" fmla="*/ 11531854 w 12191948"/>
                <a:gd name="connsiteY14125" fmla="*/ 1861644 h 3134257"/>
                <a:gd name="connsiteX14126" fmla="*/ 11562091 w 12191948"/>
                <a:gd name="connsiteY14126" fmla="*/ 1891832 h 3134257"/>
                <a:gd name="connsiteX14127" fmla="*/ 11535483 w 12191948"/>
                <a:gd name="connsiteY14127" fmla="*/ 1893134 h 3134257"/>
                <a:gd name="connsiteX14128" fmla="*/ 11618207 w 12191948"/>
                <a:gd name="connsiteY14128" fmla="*/ 1914993 h 3134257"/>
                <a:gd name="connsiteX14129" fmla="*/ 11576604 w 12191948"/>
                <a:gd name="connsiteY14129" fmla="*/ 1886887 h 3134257"/>
                <a:gd name="connsiteX14130" fmla="*/ 11631752 w 12191948"/>
                <a:gd name="connsiteY14130" fmla="*/ 1905885 h 3134257"/>
                <a:gd name="connsiteX14131" fmla="*/ 11677467 w 12191948"/>
                <a:gd name="connsiteY14131" fmla="*/ 1936595 h 3134257"/>
                <a:gd name="connsiteX14132" fmla="*/ 11668274 w 12191948"/>
                <a:gd name="connsiteY14132" fmla="*/ 1907967 h 3134257"/>
                <a:gd name="connsiteX14133" fmla="*/ 11692463 w 12191948"/>
                <a:gd name="connsiteY14133" fmla="*/ 1912653 h 3134257"/>
                <a:gd name="connsiteX14134" fmla="*/ 11789215 w 12191948"/>
                <a:gd name="connsiteY14134" fmla="*/ 1958456 h 3134257"/>
                <a:gd name="connsiteX14135" fmla="*/ 11888628 w 12191948"/>
                <a:gd name="connsiteY14135" fmla="*/ 1980577 h 3134257"/>
                <a:gd name="connsiteX14136" fmla="*/ 11906044 w 12191948"/>
                <a:gd name="connsiteY14136" fmla="*/ 1980577 h 3134257"/>
                <a:gd name="connsiteX14137" fmla="*/ 11906285 w 12191948"/>
                <a:gd name="connsiteY14137" fmla="*/ 1980577 h 3134257"/>
                <a:gd name="connsiteX14138" fmla="*/ 11880406 w 12191948"/>
                <a:gd name="connsiteY14138" fmla="*/ 1973550 h 3134257"/>
                <a:gd name="connsiteX14139" fmla="*/ 11914752 w 12191948"/>
                <a:gd name="connsiteY14139" fmla="*/ 1971209 h 3134257"/>
                <a:gd name="connsiteX14140" fmla="*/ 11932167 w 12191948"/>
                <a:gd name="connsiteY14140" fmla="*/ 1985782 h 3134257"/>
                <a:gd name="connsiteX14141" fmla="*/ 11931689 w 12191948"/>
                <a:gd name="connsiteY14141" fmla="*/ 1985679 h 3134257"/>
                <a:gd name="connsiteX14142" fmla="*/ 11931835 w 12191948"/>
                <a:gd name="connsiteY14142" fmla="*/ 1992150 h 3134257"/>
                <a:gd name="connsiteX14143" fmla="*/ 11934828 w 12191948"/>
                <a:gd name="connsiteY14143" fmla="*/ 2011548 h 3134257"/>
                <a:gd name="connsiteX14144" fmla="*/ 11925394 w 12191948"/>
                <a:gd name="connsiteY14144" fmla="*/ 2019353 h 3134257"/>
                <a:gd name="connsiteX14145" fmla="*/ 11976191 w 12191948"/>
                <a:gd name="connsiteY14145" fmla="*/ 2025859 h 3134257"/>
                <a:gd name="connsiteX14146" fmla="*/ 11970142 w 12191948"/>
                <a:gd name="connsiteY14146" fmla="*/ 1999833 h 3134257"/>
                <a:gd name="connsiteX14147" fmla="*/ 12012956 w 12191948"/>
                <a:gd name="connsiteY14147" fmla="*/ 1984219 h 3134257"/>
                <a:gd name="connsiteX14148" fmla="*/ 12109709 w 12191948"/>
                <a:gd name="connsiteY14148" fmla="*/ 2005821 h 3134257"/>
                <a:gd name="connsiteX14149" fmla="*/ 12191948 w 12191948"/>
                <a:gd name="connsiteY14149" fmla="*/ 2030023 h 3134257"/>
                <a:gd name="connsiteX14150" fmla="*/ 12191948 w 12191948"/>
                <a:gd name="connsiteY14150" fmla="*/ 1958976 h 3134257"/>
                <a:gd name="connsiteX14151" fmla="*/ 12181547 w 12191948"/>
                <a:gd name="connsiteY14151" fmla="*/ 1956893 h 3134257"/>
                <a:gd name="connsiteX14152" fmla="*/ 12156150 w 12191948"/>
                <a:gd name="connsiteY14152" fmla="*/ 1941538 h 3134257"/>
                <a:gd name="connsiteX14153" fmla="*/ 12191948 w 12191948"/>
                <a:gd name="connsiteY14153" fmla="*/ 1947265 h 3134257"/>
                <a:gd name="connsiteX14154" fmla="*/ 12191948 w 12191948"/>
                <a:gd name="connsiteY14154" fmla="*/ 1569124 h 3134257"/>
                <a:gd name="connsiteX14155" fmla="*/ 12114546 w 12191948"/>
                <a:gd name="connsiteY14155" fmla="*/ 1562617 h 3134257"/>
                <a:gd name="connsiteX14156" fmla="*/ 12081166 w 12191948"/>
                <a:gd name="connsiteY14156" fmla="*/ 1536593 h 3134257"/>
                <a:gd name="connsiteX14157" fmla="*/ 11850895 w 12191948"/>
                <a:gd name="connsiteY14157" fmla="*/ 1476736 h 3134257"/>
                <a:gd name="connsiteX14158" fmla="*/ 11850895 w 12191948"/>
                <a:gd name="connsiteY14158" fmla="*/ 1469708 h 3134257"/>
                <a:gd name="connsiteX14159" fmla="*/ 11888387 w 12191948"/>
                <a:gd name="connsiteY14159" fmla="*/ 1472050 h 3134257"/>
                <a:gd name="connsiteX14160" fmla="*/ 11840011 w 12191948"/>
                <a:gd name="connsiteY14160" fmla="*/ 1441861 h 3134257"/>
                <a:gd name="connsiteX14161" fmla="*/ 11802519 w 12191948"/>
                <a:gd name="connsiteY14161" fmla="*/ 1427028 h 3134257"/>
                <a:gd name="connsiteX14162" fmla="*/ 11743741 w 12191948"/>
                <a:gd name="connsiteY14162" fmla="*/ 1421563 h 3134257"/>
                <a:gd name="connsiteX14163" fmla="*/ 11669486 w 12191948"/>
                <a:gd name="connsiteY14163" fmla="*/ 1401784 h 3134257"/>
                <a:gd name="connsiteX14164" fmla="*/ 11625947 w 12191948"/>
                <a:gd name="connsiteY14164" fmla="*/ 1389292 h 3134257"/>
                <a:gd name="connsiteX14165" fmla="*/ 11454452 w 12191948"/>
                <a:gd name="connsiteY14165" fmla="*/ 1368733 h 3134257"/>
                <a:gd name="connsiteX14166" fmla="*/ 11438730 w 12191948"/>
                <a:gd name="connsiteY14166" fmla="*/ 1370555 h 3134257"/>
                <a:gd name="connsiteX14167" fmla="*/ 11358911 w 12191948"/>
                <a:gd name="connsiteY14167" fmla="*/ 1341666 h 3134257"/>
                <a:gd name="connsiteX14168" fmla="*/ 11338593 w 12191948"/>
                <a:gd name="connsiteY14168" fmla="*/ 1333339 h 3134257"/>
                <a:gd name="connsiteX14169" fmla="*/ 11331094 w 12191948"/>
                <a:gd name="connsiteY14169" fmla="*/ 1333339 h 3134257"/>
                <a:gd name="connsiteX14170" fmla="*/ 11208460 w 12191948"/>
                <a:gd name="connsiteY14170" fmla="*/ 1322147 h 3134257"/>
                <a:gd name="connsiteX14171" fmla="*/ 11220311 w 12191948"/>
                <a:gd name="connsiteY14171" fmla="*/ 1332038 h 3134257"/>
                <a:gd name="connsiteX14172" fmla="*/ 11211121 w 12191948"/>
                <a:gd name="connsiteY14172" fmla="*/ 1339843 h 3134257"/>
                <a:gd name="connsiteX14173" fmla="*/ 11155731 w 12191948"/>
                <a:gd name="connsiteY14173" fmla="*/ 1317205 h 3134257"/>
                <a:gd name="connsiteX14174" fmla="*/ 11119689 w 12191948"/>
                <a:gd name="connsiteY14174" fmla="*/ 1303409 h 3134257"/>
                <a:gd name="connsiteX14175" fmla="*/ 11143877 w 12191948"/>
                <a:gd name="connsiteY14175" fmla="*/ 1330997 h 3134257"/>
                <a:gd name="connsiteX14176" fmla="*/ 10969723 w 12191948"/>
                <a:gd name="connsiteY14176" fmla="*/ 1292740 h 3134257"/>
                <a:gd name="connsiteX14177" fmla="*/ 11012053 w 12191948"/>
                <a:gd name="connsiteY14177" fmla="*/ 1318764 h 3134257"/>
                <a:gd name="connsiteX14178" fmla="*/ 11025115 w 12191948"/>
                <a:gd name="connsiteY14178" fmla="*/ 1321368 h 3134257"/>
                <a:gd name="connsiteX14179" fmla="*/ 11012294 w 12191948"/>
                <a:gd name="connsiteY14179" fmla="*/ 1322929 h 3134257"/>
                <a:gd name="connsiteX14180" fmla="*/ 10960048 w 12191948"/>
                <a:gd name="connsiteY14180" fmla="*/ 1322929 h 3134257"/>
                <a:gd name="connsiteX14181" fmla="*/ 10940215 w 12191948"/>
                <a:gd name="connsiteY14181" fmla="*/ 1322929 h 3134257"/>
                <a:gd name="connsiteX14182" fmla="*/ 10812984 w 12191948"/>
                <a:gd name="connsiteY14182" fmla="*/ 1281548 h 3134257"/>
                <a:gd name="connsiteX14183" fmla="*/ 10834755 w 12191948"/>
                <a:gd name="connsiteY14183" fmla="*/ 1275564 h 3134257"/>
                <a:gd name="connsiteX14184" fmla="*/ 10776462 w 12191948"/>
                <a:gd name="connsiteY14184" fmla="*/ 1260991 h 3134257"/>
                <a:gd name="connsiteX14185" fmla="*/ 10741387 w 12191948"/>
                <a:gd name="connsiteY14185" fmla="*/ 1244595 h 3134257"/>
                <a:gd name="connsiteX14186" fmla="*/ 10801374 w 12191948"/>
                <a:gd name="connsiteY14186" fmla="*/ 1223515 h 3134257"/>
                <a:gd name="connsiteX14187" fmla="*/ 10775736 w 12191948"/>
                <a:gd name="connsiteY14187" fmla="*/ 1215966 h 3134257"/>
                <a:gd name="connsiteX14188" fmla="*/ 10712362 w 12191948"/>
                <a:gd name="connsiteY14188" fmla="*/ 1220130 h 3134257"/>
                <a:gd name="connsiteX14189" fmla="*/ 10667373 w 12191948"/>
                <a:gd name="connsiteY14189" fmla="*/ 1209201 h 3134257"/>
                <a:gd name="connsiteX14190" fmla="*/ 10699301 w 12191948"/>
                <a:gd name="connsiteY14190" fmla="*/ 1196969 h 3134257"/>
                <a:gd name="connsiteX14191" fmla="*/ 10690353 w 12191948"/>
                <a:gd name="connsiteY14191" fmla="*/ 1147001 h 3134257"/>
                <a:gd name="connsiteX14192" fmla="*/ 10678742 w 12191948"/>
                <a:gd name="connsiteY14192" fmla="*/ 1137632 h 3134257"/>
                <a:gd name="connsiteX14193" fmla="*/ 10598920 w 12191948"/>
                <a:gd name="connsiteY14193" fmla="*/ 1118375 h 3134257"/>
                <a:gd name="connsiteX14194" fmla="*/ 10619479 w 12191948"/>
                <a:gd name="connsiteY14194" fmla="*/ 1108224 h 3134257"/>
                <a:gd name="connsiteX14195" fmla="*/ 10592874 w 12191948"/>
                <a:gd name="connsiteY14195" fmla="*/ 1098596 h 3134257"/>
                <a:gd name="connsiteX14196" fmla="*/ 10583199 w 12191948"/>
                <a:gd name="connsiteY14196" fmla="*/ 1092674 h 3134257"/>
                <a:gd name="connsiteX14197" fmla="*/ 10585678 w 12191948"/>
                <a:gd name="connsiteY14197" fmla="*/ 1088247 h 3134257"/>
                <a:gd name="connsiteX14198" fmla="*/ 10585375 w 12191948"/>
                <a:gd name="connsiteY14198" fmla="*/ 1088186 h 3134257"/>
                <a:gd name="connsiteX14199" fmla="*/ 10526841 w 12191948"/>
                <a:gd name="connsiteY14199" fmla="*/ 1065284 h 3134257"/>
                <a:gd name="connsiteX14200" fmla="*/ 10468063 w 12191948"/>
                <a:gd name="connsiteY14200" fmla="*/ 1037955 h 3134257"/>
                <a:gd name="connsiteX14201" fmla="*/ 10524180 w 12191948"/>
                <a:gd name="connsiteY14201" fmla="*/ 1021562 h 3134257"/>
                <a:gd name="connsiteX14202" fmla="*/ 10640765 w 12191948"/>
                <a:gd name="connsiteY14202" fmla="*/ 1027547 h 3134257"/>
                <a:gd name="connsiteX14203" fmla="*/ 10675840 w 12191948"/>
                <a:gd name="connsiteY14203" fmla="*/ 1027547 h 3134257"/>
                <a:gd name="connsiteX14204" fmla="*/ 10638106 w 12191948"/>
                <a:gd name="connsiteY14204" fmla="*/ 1016617 h 3134257"/>
                <a:gd name="connsiteX14205" fmla="*/ 10671969 w 12191948"/>
                <a:gd name="connsiteY14205" fmla="*/ 1003343 h 3134257"/>
                <a:gd name="connsiteX14206" fmla="*/ 10721796 w 12191948"/>
                <a:gd name="connsiteY14206" fmla="*/ 995537 h 3134257"/>
                <a:gd name="connsiteX14207" fmla="*/ 10763158 w 12191948"/>
                <a:gd name="connsiteY14207" fmla="*/ 988770 h 3134257"/>
                <a:gd name="connsiteX14208" fmla="*/ 10738970 w 12191948"/>
                <a:gd name="connsiteY14208" fmla="*/ 971854 h 3134257"/>
                <a:gd name="connsiteX14209" fmla="*/ 10734859 w 12191948"/>
                <a:gd name="connsiteY14209" fmla="*/ 957800 h 3134257"/>
                <a:gd name="connsiteX14210" fmla="*/ 10692770 w 12191948"/>
                <a:gd name="connsiteY14210" fmla="*/ 952335 h 3134257"/>
                <a:gd name="connsiteX14211" fmla="*/ 10688659 w 12191948"/>
                <a:gd name="connsiteY14211" fmla="*/ 909654 h 3134257"/>
                <a:gd name="connsiteX14212" fmla="*/ 10711394 w 12191948"/>
                <a:gd name="connsiteY14212" fmla="*/ 881548 h 3134257"/>
                <a:gd name="connsiteX14213" fmla="*/ 10660601 w 12191948"/>
                <a:gd name="connsiteY14213" fmla="*/ 855522 h 3134257"/>
                <a:gd name="connsiteX14214" fmla="*/ 10647055 w 12191948"/>
                <a:gd name="connsiteY14214" fmla="*/ 855522 h 3134257"/>
                <a:gd name="connsiteX14215" fmla="*/ 10581990 w 12191948"/>
                <a:gd name="connsiteY14215" fmla="*/ 829497 h 3134257"/>
                <a:gd name="connsiteX14216" fmla="*/ 10625770 w 12191948"/>
                <a:gd name="connsiteY14216" fmla="*/ 816487 h 3134257"/>
                <a:gd name="connsiteX14217" fmla="*/ 10595050 w 12191948"/>
                <a:gd name="connsiteY14217" fmla="*/ 786036 h 3134257"/>
                <a:gd name="connsiteX14218" fmla="*/ 10596503 w 12191948"/>
                <a:gd name="connsiteY14218" fmla="*/ 786036 h 3134257"/>
                <a:gd name="connsiteX14219" fmla="*/ 10585616 w 12191948"/>
                <a:gd name="connsiteY14219" fmla="*/ 779530 h 3134257"/>
                <a:gd name="connsiteX14220" fmla="*/ 10583925 w 12191948"/>
                <a:gd name="connsiteY14220" fmla="*/ 779530 h 3134257"/>
                <a:gd name="connsiteX14221" fmla="*/ 10497815 w 12191948"/>
                <a:gd name="connsiteY14221" fmla="*/ 729043 h 3134257"/>
                <a:gd name="connsiteX14222" fmla="*/ 10507006 w 12191948"/>
                <a:gd name="connsiteY14222" fmla="*/ 692347 h 3134257"/>
                <a:gd name="connsiteX14223" fmla="*/ 10526356 w 12191948"/>
                <a:gd name="connsiteY14223" fmla="*/ 685059 h 3134257"/>
                <a:gd name="connsiteX14224" fmla="*/ 10557558 w 12191948"/>
                <a:gd name="connsiteY14224" fmla="*/ 674131 h 3134257"/>
                <a:gd name="connsiteX14225" fmla="*/ 10583440 w 12191948"/>
                <a:gd name="connsiteY14225" fmla="*/ 674131 h 3134257"/>
                <a:gd name="connsiteX14226" fmla="*/ 10438311 w 12191948"/>
                <a:gd name="connsiteY14226" fmla="*/ 639517 h 3134257"/>
                <a:gd name="connsiteX14227" fmla="*/ 10538207 w 12191948"/>
                <a:gd name="connsiteY14227" fmla="*/ 651747 h 3134257"/>
                <a:gd name="connsiteX14228" fmla="*/ 10523453 w 12191948"/>
                <a:gd name="connsiteY14228" fmla="*/ 633790 h 3134257"/>
                <a:gd name="connsiteX14229" fmla="*/ 10618029 w 12191948"/>
                <a:gd name="connsiteY14229" fmla="*/ 642119 h 3134257"/>
                <a:gd name="connsiteX14230" fmla="*/ 10689385 w 12191948"/>
                <a:gd name="connsiteY14230" fmla="*/ 680635 h 3134257"/>
                <a:gd name="connsiteX14231" fmla="*/ 10716958 w 12191948"/>
                <a:gd name="connsiteY14231" fmla="*/ 700674 h 3134257"/>
                <a:gd name="connsiteX14232" fmla="*/ 10770172 w 12191948"/>
                <a:gd name="connsiteY14232" fmla="*/ 715249 h 3134257"/>
                <a:gd name="connsiteX14233" fmla="*/ 10825806 w 12191948"/>
                <a:gd name="connsiteY14233" fmla="*/ 705879 h 3134257"/>
                <a:gd name="connsiteX14234" fmla="*/ 10884581 w 12191948"/>
                <a:gd name="connsiteY14234" fmla="*/ 674649 h 3134257"/>
                <a:gd name="connsiteX14235" fmla="*/ 10905625 w 12191948"/>
                <a:gd name="connsiteY14235" fmla="*/ 676213 h 3134257"/>
                <a:gd name="connsiteX14236" fmla="*/ 10965370 w 12191948"/>
                <a:gd name="connsiteY14236" fmla="*/ 694169 h 3134257"/>
                <a:gd name="connsiteX14237" fmla="*/ 11022454 w 12191948"/>
                <a:gd name="connsiteY14237" fmla="*/ 700155 h 3134257"/>
                <a:gd name="connsiteX14238" fmla="*/ 11049060 w 12191948"/>
                <a:gd name="connsiteY14238" fmla="*/ 700155 h 3134257"/>
                <a:gd name="connsiteX14239" fmla="*/ 11203140 w 12191948"/>
                <a:gd name="connsiteY14239" fmla="*/ 738412 h 3134257"/>
                <a:gd name="connsiteX14240" fmla="*/ 11193221 w 12191948"/>
                <a:gd name="connsiteY14240" fmla="*/ 752465 h 3134257"/>
                <a:gd name="connsiteX14241" fmla="*/ 11288282 w 12191948"/>
                <a:gd name="connsiteY14241" fmla="*/ 781871 h 3134257"/>
                <a:gd name="connsiteX14242" fmla="*/ 11329885 w 12191948"/>
                <a:gd name="connsiteY14242" fmla="*/ 804514 h 3134257"/>
                <a:gd name="connsiteX14243" fmla="*/ 11362781 w 12191948"/>
                <a:gd name="connsiteY14243" fmla="*/ 813101 h 3134257"/>
                <a:gd name="connsiteX14244" fmla="*/ 11340528 w 12191948"/>
                <a:gd name="connsiteY14244" fmla="*/ 776929 h 3134257"/>
                <a:gd name="connsiteX14245" fmla="*/ 11338108 w 12191948"/>
                <a:gd name="connsiteY14245" fmla="*/ 764437 h 3134257"/>
                <a:gd name="connsiteX14246" fmla="*/ 11323354 w 12191948"/>
                <a:gd name="connsiteY14246" fmla="*/ 732166 h 3134257"/>
                <a:gd name="connsiteX14247" fmla="*/ 11376568 w 12191948"/>
                <a:gd name="connsiteY14247" fmla="*/ 736067 h 3134257"/>
                <a:gd name="connsiteX14248" fmla="*/ 11352379 w 12191948"/>
                <a:gd name="connsiteY14248" fmla="*/ 712647 h 3134257"/>
                <a:gd name="connsiteX14249" fmla="*/ 11383823 w 12191948"/>
                <a:gd name="connsiteY14249" fmla="*/ 712647 h 3134257"/>
                <a:gd name="connsiteX14250" fmla="*/ 11383823 w 12191948"/>
                <a:gd name="connsiteY14250" fmla="*/ 637695 h 3134257"/>
                <a:gd name="connsiteX14251" fmla="*/ 11415510 w 12191948"/>
                <a:gd name="connsiteY14251" fmla="*/ 637695 h 3134257"/>
                <a:gd name="connsiteX14252" fmla="*/ 11471144 w 12191948"/>
                <a:gd name="connsiteY14252" fmla="*/ 617394 h 3134257"/>
                <a:gd name="connsiteX14253" fmla="*/ 11474287 w 12191948"/>
                <a:gd name="connsiteY14253" fmla="*/ 608807 h 3134257"/>
                <a:gd name="connsiteX14254" fmla="*/ 11708669 w 12191948"/>
                <a:gd name="connsiteY14254" fmla="*/ 666321 h 3134257"/>
                <a:gd name="connsiteX14255" fmla="*/ 11704799 w 12191948"/>
                <a:gd name="connsiteY14255" fmla="*/ 666321 h 3134257"/>
                <a:gd name="connsiteX14256" fmla="*/ 11714710 w 12191948"/>
                <a:gd name="connsiteY14256" fmla="*/ 672506 h 3134257"/>
                <a:gd name="connsiteX14257" fmla="*/ 11731709 w 12191948"/>
                <a:gd name="connsiteY14257" fmla="*/ 676472 h 3134257"/>
                <a:gd name="connsiteX14258" fmla="*/ 11731874 w 12191948"/>
                <a:gd name="connsiteY14258" fmla="*/ 684788 h 3134257"/>
                <a:gd name="connsiteX14259" fmla="*/ 11740356 w 12191948"/>
                <a:gd name="connsiteY14259" fmla="*/ 694690 h 3134257"/>
                <a:gd name="connsiteX14260" fmla="*/ 11788732 w 12191948"/>
                <a:gd name="connsiteY14260" fmla="*/ 701978 h 3134257"/>
                <a:gd name="connsiteX14261" fmla="*/ 11840737 w 12191948"/>
                <a:gd name="connsiteY14261" fmla="*/ 710043 h 3134257"/>
                <a:gd name="connsiteX14262" fmla="*/ 11801069 w 12191948"/>
                <a:gd name="connsiteY14262" fmla="*/ 694428 h 3134257"/>
                <a:gd name="connsiteX14263" fmla="*/ 11834206 w 12191948"/>
                <a:gd name="connsiteY14263" fmla="*/ 694428 h 3134257"/>
                <a:gd name="connsiteX14264" fmla="*/ 11890322 w 12191948"/>
                <a:gd name="connsiteY14264" fmla="*/ 722798 h 3134257"/>
                <a:gd name="connsiteX14265" fmla="*/ 12011263 w 12191948"/>
                <a:gd name="connsiteY14265" fmla="*/ 748822 h 3134257"/>
                <a:gd name="connsiteX14266" fmla="*/ 11990703 w 12191948"/>
                <a:gd name="connsiteY14266" fmla="*/ 716289 h 3134257"/>
                <a:gd name="connsiteX14267" fmla="*/ 11958290 w 12191948"/>
                <a:gd name="connsiteY14267" fmla="*/ 702237 h 3134257"/>
                <a:gd name="connsiteX14268" fmla="*/ 11829368 w 12191948"/>
                <a:gd name="connsiteY14268" fmla="*/ 658776 h 3134257"/>
                <a:gd name="connsiteX14269" fmla="*/ 11801551 w 12191948"/>
                <a:gd name="connsiteY14269" fmla="*/ 654870 h 3134257"/>
                <a:gd name="connsiteX14270" fmla="*/ 11772767 w 12191948"/>
                <a:gd name="connsiteY14270" fmla="*/ 645242 h 3134257"/>
                <a:gd name="connsiteX14271" fmla="*/ 11787765 w 12191948"/>
                <a:gd name="connsiteY14271" fmla="*/ 655912 h 3134257"/>
                <a:gd name="connsiteX14272" fmla="*/ 11758980 w 12191948"/>
                <a:gd name="connsiteY14272" fmla="*/ 648887 h 3134257"/>
                <a:gd name="connsiteX14273" fmla="*/ 11745676 w 12191948"/>
                <a:gd name="connsiteY14273" fmla="*/ 646543 h 3134257"/>
                <a:gd name="connsiteX14274" fmla="*/ 11735277 w 12191948"/>
                <a:gd name="connsiteY14274" fmla="*/ 637436 h 3134257"/>
                <a:gd name="connsiteX14275" fmla="*/ 11753660 w 12191948"/>
                <a:gd name="connsiteY14275" fmla="*/ 640819 h 3134257"/>
                <a:gd name="connsiteX14276" fmla="*/ 11758980 w 12191948"/>
                <a:gd name="connsiteY14276" fmla="*/ 643941 h 3134257"/>
                <a:gd name="connsiteX14277" fmla="*/ 11767206 w 12191948"/>
                <a:gd name="connsiteY14277" fmla="*/ 643941 h 3134257"/>
                <a:gd name="connsiteX14278" fmla="*/ 11718829 w 12191948"/>
                <a:gd name="connsiteY14278" fmla="*/ 622080 h 3134257"/>
                <a:gd name="connsiteX14279" fmla="*/ 11693189 w 12191948"/>
                <a:gd name="connsiteY14279" fmla="*/ 632750 h 3134257"/>
                <a:gd name="connsiteX14280" fmla="*/ 11628606 w 12191948"/>
                <a:gd name="connsiteY14280" fmla="*/ 619999 h 3134257"/>
                <a:gd name="connsiteX14281" fmla="*/ 11611676 w 12191948"/>
                <a:gd name="connsiteY14281" fmla="*/ 605944 h 3134257"/>
                <a:gd name="connsiteX14282" fmla="*/ 11557977 w 12191948"/>
                <a:gd name="connsiteY14282" fmla="*/ 584082 h 3134257"/>
                <a:gd name="connsiteX14283" fmla="*/ 11561364 w 12191948"/>
                <a:gd name="connsiteY14283" fmla="*/ 599960 h 3134257"/>
                <a:gd name="connsiteX14284" fmla="*/ 11527742 w 12191948"/>
                <a:gd name="connsiteY14284" fmla="*/ 597356 h 3134257"/>
                <a:gd name="connsiteX14285" fmla="*/ 11498717 w 12191948"/>
                <a:gd name="connsiteY14285" fmla="*/ 588509 h 3134257"/>
                <a:gd name="connsiteX14286" fmla="*/ 11501861 w 12191948"/>
                <a:gd name="connsiteY14286" fmla="*/ 564044 h 3134257"/>
                <a:gd name="connsiteX14287" fmla="*/ 11557253 w 12191948"/>
                <a:gd name="connsiteY14287" fmla="*/ 567948 h 3134257"/>
                <a:gd name="connsiteX14288" fmla="*/ 11607564 w 12191948"/>
                <a:gd name="connsiteY14288" fmla="*/ 578099 h 3134257"/>
                <a:gd name="connsiteX14289" fmla="*/ 11652553 w 12191948"/>
                <a:gd name="connsiteY14289" fmla="*/ 594233 h 3134257"/>
                <a:gd name="connsiteX14290" fmla="*/ 11742774 w 12191948"/>
                <a:gd name="connsiteY14290" fmla="*/ 583823 h 3134257"/>
                <a:gd name="connsiteX14291" fmla="*/ 11743500 w 12191948"/>
                <a:gd name="connsiteY14291" fmla="*/ 583823 h 3134257"/>
                <a:gd name="connsiteX14292" fmla="*/ 11754167 w 12191948"/>
                <a:gd name="connsiteY14292" fmla="*/ 574688 h 3134257"/>
                <a:gd name="connsiteX14293" fmla="*/ 11711813 w 12191948"/>
                <a:gd name="connsiteY14293" fmla="*/ 548170 h 3134257"/>
                <a:gd name="connsiteX14294" fmla="*/ 11769382 w 12191948"/>
                <a:gd name="connsiteY14294" fmla="*/ 558320 h 3134257"/>
                <a:gd name="connsiteX14295" fmla="*/ 11755595 w 12191948"/>
                <a:gd name="connsiteY14295" fmla="*/ 571591 h 3134257"/>
                <a:gd name="connsiteX14296" fmla="*/ 11754886 w 12191948"/>
                <a:gd name="connsiteY14296" fmla="*/ 574072 h 3134257"/>
                <a:gd name="connsiteX14297" fmla="*/ 11755352 w 12191948"/>
                <a:gd name="connsiteY14297" fmla="*/ 573672 h 3134257"/>
                <a:gd name="connsiteX14298" fmla="*/ 11766721 w 12191948"/>
                <a:gd name="connsiteY14298" fmla="*/ 588509 h 3134257"/>
                <a:gd name="connsiteX14299" fmla="*/ 11829610 w 12191948"/>
                <a:gd name="connsiteY14299" fmla="*/ 594756 h 3134257"/>
                <a:gd name="connsiteX14300" fmla="*/ 11897821 w 12191948"/>
                <a:gd name="connsiteY14300" fmla="*/ 612711 h 3134257"/>
                <a:gd name="connsiteX14301" fmla="*/ 11988042 w 12191948"/>
                <a:gd name="connsiteY14301" fmla="*/ 628586 h 3134257"/>
                <a:gd name="connsiteX14302" fmla="*/ 12027469 w 12191948"/>
                <a:gd name="connsiteY14302" fmla="*/ 615835 h 3134257"/>
                <a:gd name="connsiteX14303" fmla="*/ 12112853 w 12191948"/>
                <a:gd name="connsiteY14303" fmla="*/ 640037 h 3134257"/>
                <a:gd name="connsiteX14304" fmla="*/ 12155424 w 12191948"/>
                <a:gd name="connsiteY14304" fmla="*/ 648625 h 3134257"/>
                <a:gd name="connsiteX14305" fmla="*/ 12162679 w 12191948"/>
                <a:gd name="connsiteY14305" fmla="*/ 640558 h 3134257"/>
                <a:gd name="connsiteX14306" fmla="*/ 12137282 w 12191948"/>
                <a:gd name="connsiteY14306" fmla="*/ 623641 h 3134257"/>
                <a:gd name="connsiteX14307" fmla="*/ 12081407 w 12191948"/>
                <a:gd name="connsiteY14307" fmla="*/ 611149 h 3134257"/>
                <a:gd name="connsiteX14308" fmla="*/ 12093985 w 12191948"/>
                <a:gd name="connsiteY14308" fmla="*/ 600739 h 3134257"/>
                <a:gd name="connsiteX14309" fmla="*/ 12065926 w 12191948"/>
                <a:gd name="connsiteY14309" fmla="*/ 589550 h 3134257"/>
                <a:gd name="connsiteX14310" fmla="*/ 11988283 w 12191948"/>
                <a:gd name="connsiteY14310" fmla="*/ 589550 h 3134257"/>
                <a:gd name="connsiteX14311" fmla="*/ 12010778 w 12191948"/>
                <a:gd name="connsiteY14311" fmla="*/ 580181 h 3134257"/>
                <a:gd name="connsiteX14312" fmla="*/ 12020697 w 12191948"/>
                <a:gd name="connsiteY14312" fmla="*/ 570031 h 3134257"/>
                <a:gd name="connsiteX14313" fmla="*/ 12111885 w 12191948"/>
                <a:gd name="connsiteY14313" fmla="*/ 588509 h 3134257"/>
                <a:gd name="connsiteX14314" fmla="*/ 12190254 w 12191948"/>
                <a:gd name="connsiteY14314" fmla="*/ 593714 h 3134257"/>
                <a:gd name="connsiteX14315" fmla="*/ 12190254 w 12191948"/>
                <a:gd name="connsiteY14315" fmla="*/ 592411 h 3134257"/>
                <a:gd name="connsiteX14316" fmla="*/ 12116238 w 12191948"/>
                <a:gd name="connsiteY14316" fmla="*/ 574715 h 3134257"/>
                <a:gd name="connsiteX14317" fmla="*/ 12062783 w 12191948"/>
                <a:gd name="connsiteY14317" fmla="*/ 551293 h 3134257"/>
                <a:gd name="connsiteX14318" fmla="*/ 12047787 w 12191948"/>
                <a:gd name="connsiteY14318" fmla="*/ 546089 h 3134257"/>
                <a:gd name="connsiteX14319" fmla="*/ 12062541 w 12191948"/>
                <a:gd name="connsiteY14319" fmla="*/ 546089 h 3134257"/>
                <a:gd name="connsiteX14320" fmla="*/ 12190254 w 12191948"/>
                <a:gd name="connsiteY14320" fmla="*/ 573413 h 3134257"/>
                <a:gd name="connsiteX14321" fmla="*/ 12190254 w 12191948"/>
                <a:gd name="connsiteY14321" fmla="*/ 561962 h 3134257"/>
                <a:gd name="connsiteX14322" fmla="*/ 12114546 w 12191948"/>
                <a:gd name="connsiteY14322" fmla="*/ 544525 h 3134257"/>
                <a:gd name="connsiteX14323" fmla="*/ 12105839 w 12191948"/>
                <a:gd name="connsiteY14323" fmla="*/ 538801 h 3134257"/>
                <a:gd name="connsiteX14324" fmla="*/ 12190254 w 12191948"/>
                <a:gd name="connsiteY14324" fmla="*/ 547130 h 3134257"/>
                <a:gd name="connsiteX14325" fmla="*/ 12107530 w 12191948"/>
                <a:gd name="connsiteY14325" fmla="*/ 521104 h 3134257"/>
                <a:gd name="connsiteX14326" fmla="*/ 12024567 w 12191948"/>
                <a:gd name="connsiteY14326" fmla="*/ 498462 h 3134257"/>
                <a:gd name="connsiteX14327" fmla="*/ 12021664 w 12191948"/>
                <a:gd name="connsiteY14327" fmla="*/ 484148 h 3134257"/>
                <a:gd name="connsiteX14328" fmla="*/ 12096646 w 12191948"/>
                <a:gd name="connsiteY14328" fmla="*/ 495338 h 3134257"/>
                <a:gd name="connsiteX14329" fmla="*/ 12160744 w 12191948"/>
                <a:gd name="connsiteY14329" fmla="*/ 505230 h 3134257"/>
                <a:gd name="connsiteX14330" fmla="*/ 12190254 w 12191948"/>
                <a:gd name="connsiteY14330" fmla="*/ 508353 h 3134257"/>
                <a:gd name="connsiteX14331" fmla="*/ 12190254 w 12191948"/>
                <a:gd name="connsiteY14331" fmla="*/ 506789 h 3134257"/>
                <a:gd name="connsiteX14332" fmla="*/ 12140426 w 12191948"/>
                <a:gd name="connsiteY14332" fmla="*/ 489614 h 3134257"/>
                <a:gd name="connsiteX14333" fmla="*/ 12190254 w 12191948"/>
                <a:gd name="connsiteY14333" fmla="*/ 489614 h 3134257"/>
                <a:gd name="connsiteX14334" fmla="*/ 12190254 w 12191948"/>
                <a:gd name="connsiteY14334" fmla="*/ 487793 h 3134257"/>
                <a:gd name="connsiteX14335" fmla="*/ 12109709 w 12191948"/>
                <a:gd name="connsiteY14335" fmla="*/ 461767 h 3134257"/>
                <a:gd name="connsiteX14336" fmla="*/ 11993121 w 12191948"/>
                <a:gd name="connsiteY14336" fmla="*/ 437824 h 3134257"/>
                <a:gd name="connsiteX14337" fmla="*/ 11985140 w 12191948"/>
                <a:gd name="connsiteY14337" fmla="*/ 431579 h 3134257"/>
                <a:gd name="connsiteX14338" fmla="*/ 12003764 w 12191948"/>
                <a:gd name="connsiteY14338" fmla="*/ 427675 h 3134257"/>
                <a:gd name="connsiteX14339" fmla="*/ 11953694 w 12191948"/>
                <a:gd name="connsiteY14339" fmla="*/ 403732 h 3134257"/>
                <a:gd name="connsiteX14340" fmla="*/ 11963369 w 12191948"/>
                <a:gd name="connsiteY14340" fmla="*/ 392281 h 3134257"/>
                <a:gd name="connsiteX14341" fmla="*/ 11957081 w 12191948"/>
                <a:gd name="connsiteY14341" fmla="*/ 388898 h 3134257"/>
                <a:gd name="connsiteX14342" fmla="*/ 11999167 w 12191948"/>
                <a:gd name="connsiteY14342" fmla="*/ 381871 h 3134257"/>
                <a:gd name="connsiteX14343" fmla="*/ 11914510 w 12191948"/>
                <a:gd name="connsiteY14343" fmla="*/ 357147 h 3134257"/>
                <a:gd name="connsiteX14344" fmla="*/ 11970868 w 12191948"/>
                <a:gd name="connsiteY14344" fmla="*/ 352463 h 3134257"/>
                <a:gd name="connsiteX14345" fmla="*/ 11974012 w 12191948"/>
                <a:gd name="connsiteY14345" fmla="*/ 337108 h 3134257"/>
                <a:gd name="connsiteX14346" fmla="*/ 11998200 w 12191948"/>
                <a:gd name="connsiteY14346" fmla="*/ 338408 h 3134257"/>
                <a:gd name="connsiteX14347" fmla="*/ 12114303 w 12191948"/>
                <a:gd name="connsiteY14347" fmla="*/ 361833 h 3134257"/>
                <a:gd name="connsiteX14348" fmla="*/ 12178644 w 12191948"/>
                <a:gd name="connsiteY14348" fmla="*/ 366255 h 3134257"/>
                <a:gd name="connsiteX14349" fmla="*/ 12153247 w 12191948"/>
                <a:gd name="connsiteY14349" fmla="*/ 348039 h 3134257"/>
                <a:gd name="connsiteX14350" fmla="*/ 12139217 w 12191948"/>
                <a:gd name="connsiteY14350" fmla="*/ 329562 h 3134257"/>
                <a:gd name="connsiteX14351" fmla="*/ 12059880 w 12191948"/>
                <a:gd name="connsiteY14351" fmla="*/ 318370 h 3134257"/>
                <a:gd name="connsiteX14352" fmla="*/ 12065685 w 12191948"/>
                <a:gd name="connsiteY14352" fmla="*/ 313947 h 3134257"/>
                <a:gd name="connsiteX14353" fmla="*/ 12126157 w 12191948"/>
                <a:gd name="connsiteY14353" fmla="*/ 313947 h 3134257"/>
                <a:gd name="connsiteX14354" fmla="*/ 12185417 w 12191948"/>
                <a:gd name="connsiteY14354" fmla="*/ 320712 h 3134257"/>
                <a:gd name="connsiteX14355" fmla="*/ 12190013 w 12191948"/>
                <a:gd name="connsiteY14355" fmla="*/ 320712 h 3134257"/>
                <a:gd name="connsiteX14356" fmla="*/ 12190013 w 12191948"/>
                <a:gd name="connsiteY14356" fmla="*/ 160920 h 3134257"/>
                <a:gd name="connsiteX14357" fmla="*/ 12130027 w 12191948"/>
                <a:gd name="connsiteY14357" fmla="*/ 136977 h 3134257"/>
                <a:gd name="connsiteX14358" fmla="*/ 12190013 w 12191948"/>
                <a:gd name="connsiteY14358" fmla="*/ 141401 h 3134257"/>
                <a:gd name="connsiteX14359" fmla="*/ 12190013 w 12191948"/>
                <a:gd name="connsiteY14359" fmla="*/ 123444 h 3134257"/>
                <a:gd name="connsiteX14360" fmla="*/ 12182273 w 12191948"/>
                <a:gd name="connsiteY14360" fmla="*/ 123444 h 3134257"/>
                <a:gd name="connsiteX14361" fmla="*/ 12152642 w 12191948"/>
                <a:gd name="connsiteY14361" fmla="*/ 121877 h 3134257"/>
                <a:gd name="connsiteX14362" fmla="*/ 12126317 w 12191948"/>
                <a:gd name="connsiteY14362" fmla="*/ 110998 h 3134257"/>
                <a:gd name="connsiteX14363" fmla="*/ 12130750 w 12191948"/>
                <a:gd name="connsiteY14363" fmla="*/ 122923 h 3134257"/>
                <a:gd name="connsiteX14364" fmla="*/ 12130750 w 12191948"/>
                <a:gd name="connsiteY14364" fmla="*/ 125005 h 3134257"/>
                <a:gd name="connsiteX14365" fmla="*/ 12094470 w 12191948"/>
                <a:gd name="connsiteY14365" fmla="*/ 107308 h 3134257"/>
                <a:gd name="connsiteX14366" fmla="*/ 12124945 w 12191948"/>
                <a:gd name="connsiteY14366" fmla="*/ 107308 h 3134257"/>
                <a:gd name="connsiteX14367" fmla="*/ 12126092 w 12191948"/>
                <a:gd name="connsiteY14367" fmla="*/ 110394 h 3134257"/>
                <a:gd name="connsiteX14368" fmla="*/ 12181547 w 12191948"/>
                <a:gd name="connsiteY14368" fmla="*/ 108612 h 3134257"/>
                <a:gd name="connsiteX14369" fmla="*/ 12189769 w 12191948"/>
                <a:gd name="connsiteY14369" fmla="*/ 115898 h 313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</a:cxnLst>
              <a:rect l="l" t="t" r="r" b="b"/>
              <a:pathLst>
                <a:path w="12191948" h="3134257">
                  <a:moveTo>
                    <a:pt x="6286670" y="3073360"/>
                  </a:moveTo>
                  <a:lnTo>
                    <a:pt x="6296587" y="3077524"/>
                  </a:lnTo>
                  <a:lnTo>
                    <a:pt x="6288123" y="3077524"/>
                  </a:lnTo>
                  <a:close/>
                  <a:moveTo>
                    <a:pt x="5532970" y="3050978"/>
                  </a:moveTo>
                  <a:lnTo>
                    <a:pt x="5539743" y="3052540"/>
                  </a:lnTo>
                  <a:cubicBezTo>
                    <a:pt x="5539743" y="3054101"/>
                    <a:pt x="5539743" y="3055923"/>
                    <a:pt x="5539743" y="3057482"/>
                  </a:cubicBezTo>
                  <a:lnTo>
                    <a:pt x="5528374" y="3054360"/>
                  </a:lnTo>
                  <a:close/>
                  <a:moveTo>
                    <a:pt x="6548628" y="3000491"/>
                  </a:moveTo>
                  <a:lnTo>
                    <a:pt x="6554433" y="3005174"/>
                  </a:lnTo>
                  <a:lnTo>
                    <a:pt x="6544999" y="3004133"/>
                  </a:lnTo>
                  <a:close/>
                  <a:moveTo>
                    <a:pt x="5877650" y="2988781"/>
                  </a:moveTo>
                  <a:cubicBezTo>
                    <a:pt x="5887302" y="2989247"/>
                    <a:pt x="5896904" y="2990288"/>
                    <a:pt x="5906434" y="2991901"/>
                  </a:cubicBezTo>
                  <a:cubicBezTo>
                    <a:pt x="5910789" y="3006215"/>
                    <a:pt x="5903531" y="3009338"/>
                    <a:pt x="5882246" y="3002311"/>
                  </a:cubicBezTo>
                  <a:lnTo>
                    <a:pt x="5881278" y="3002832"/>
                  </a:lnTo>
                  <a:cubicBezTo>
                    <a:pt x="5875933" y="3000854"/>
                    <a:pt x="5871072" y="2997680"/>
                    <a:pt x="5867007" y="2993463"/>
                  </a:cubicBezTo>
                  <a:cubicBezTo>
                    <a:pt x="5866039" y="2991122"/>
                    <a:pt x="5872330" y="2988781"/>
                    <a:pt x="5877650" y="2988781"/>
                  </a:cubicBezTo>
                  <a:close/>
                  <a:moveTo>
                    <a:pt x="6022778" y="2982272"/>
                  </a:moveTo>
                  <a:lnTo>
                    <a:pt x="6034629" y="2983834"/>
                  </a:lnTo>
                  <a:cubicBezTo>
                    <a:pt x="6033906" y="2984613"/>
                    <a:pt x="6033664" y="2986436"/>
                    <a:pt x="6032212" y="2986436"/>
                  </a:cubicBezTo>
                  <a:cubicBezTo>
                    <a:pt x="6026021" y="2988674"/>
                    <a:pt x="6019730" y="2990496"/>
                    <a:pt x="6013346" y="2991901"/>
                  </a:cubicBezTo>
                  <a:cubicBezTo>
                    <a:pt x="6008918" y="2991250"/>
                    <a:pt x="6004639" y="2989663"/>
                    <a:pt x="6000769" y="2987218"/>
                  </a:cubicBezTo>
                  <a:lnTo>
                    <a:pt x="5999799" y="2987736"/>
                  </a:lnTo>
                  <a:cubicBezTo>
                    <a:pt x="5997866" y="2986177"/>
                    <a:pt x="6000525" y="2984354"/>
                    <a:pt x="6002460" y="2982272"/>
                  </a:cubicBezTo>
                  <a:close/>
                  <a:moveTo>
                    <a:pt x="6265144" y="2972383"/>
                  </a:moveTo>
                  <a:cubicBezTo>
                    <a:pt x="6273318" y="2969676"/>
                    <a:pt x="6282170" y="2971004"/>
                    <a:pt x="6289332" y="2976026"/>
                  </a:cubicBezTo>
                  <a:cubicBezTo>
                    <a:pt x="6292961" y="2978368"/>
                    <a:pt x="6292234" y="2981753"/>
                    <a:pt x="6294652" y="2987218"/>
                  </a:cubicBezTo>
                  <a:cubicBezTo>
                    <a:pt x="6285317" y="2985758"/>
                    <a:pt x="6276076" y="2983496"/>
                    <a:pt x="6267079" y="2980450"/>
                  </a:cubicBezTo>
                  <a:lnTo>
                    <a:pt x="6266111" y="2980971"/>
                  </a:lnTo>
                  <a:cubicBezTo>
                    <a:pt x="6262967" y="2979930"/>
                    <a:pt x="6261515" y="2974203"/>
                    <a:pt x="6265144" y="2972383"/>
                  </a:cubicBezTo>
                  <a:close/>
                  <a:moveTo>
                    <a:pt x="6316664" y="2963275"/>
                  </a:moveTo>
                  <a:cubicBezTo>
                    <a:pt x="6325808" y="2965045"/>
                    <a:pt x="6334635" y="2968376"/>
                    <a:pt x="6342787" y="2973162"/>
                  </a:cubicBezTo>
                  <a:cubicBezTo>
                    <a:pt x="6352947" y="2980712"/>
                    <a:pt x="6341337" y="2981753"/>
                    <a:pt x="6331659" y="2983054"/>
                  </a:cubicBezTo>
                  <a:cubicBezTo>
                    <a:pt x="6324163" y="2979409"/>
                    <a:pt x="6315214" y="2976026"/>
                    <a:pt x="6307471" y="2972124"/>
                  </a:cubicBezTo>
                  <a:lnTo>
                    <a:pt x="6306506" y="2972644"/>
                  </a:lnTo>
                  <a:cubicBezTo>
                    <a:pt x="6303118" y="2971081"/>
                    <a:pt x="6299974" y="2966917"/>
                    <a:pt x="6301424" y="2965616"/>
                  </a:cubicBezTo>
                  <a:cubicBezTo>
                    <a:pt x="6306239" y="2963458"/>
                    <a:pt x="6311488" y="2962649"/>
                    <a:pt x="6316664" y="2963275"/>
                  </a:cubicBezTo>
                  <a:close/>
                  <a:moveTo>
                    <a:pt x="6504282" y="2961546"/>
                  </a:moveTo>
                  <a:cubicBezTo>
                    <a:pt x="6513047" y="2960749"/>
                    <a:pt x="6521960" y="2961829"/>
                    <a:pt x="6530486" y="2964834"/>
                  </a:cubicBezTo>
                  <a:cubicBezTo>
                    <a:pt x="6548288" y="2967542"/>
                    <a:pt x="6564131" y="2978343"/>
                    <a:pt x="6574025" y="2994505"/>
                  </a:cubicBezTo>
                  <a:lnTo>
                    <a:pt x="6547902" y="2998928"/>
                  </a:lnTo>
                  <a:lnTo>
                    <a:pt x="6546452" y="2999450"/>
                  </a:lnTo>
                  <a:cubicBezTo>
                    <a:pt x="6522916" y="2992422"/>
                    <a:pt x="6500252" y="2982375"/>
                    <a:pt x="6478966" y="2969520"/>
                  </a:cubicBezTo>
                  <a:cubicBezTo>
                    <a:pt x="6486900" y="2965017"/>
                    <a:pt x="6495516" y="2962343"/>
                    <a:pt x="6504282" y="2961546"/>
                  </a:cubicBezTo>
                  <a:close/>
                  <a:moveTo>
                    <a:pt x="5457503" y="2956247"/>
                  </a:moveTo>
                  <a:cubicBezTo>
                    <a:pt x="5457503" y="2957028"/>
                    <a:pt x="5457503" y="2958589"/>
                    <a:pt x="5457503" y="2958589"/>
                  </a:cubicBezTo>
                  <a:cubicBezTo>
                    <a:pt x="5455593" y="2959031"/>
                    <a:pt x="5453610" y="2959031"/>
                    <a:pt x="5451698" y="2958589"/>
                  </a:cubicBezTo>
                  <a:lnTo>
                    <a:pt x="5450972" y="2960152"/>
                  </a:lnTo>
                  <a:cubicBezTo>
                    <a:pt x="5450731" y="2958330"/>
                    <a:pt x="5451939" y="2956247"/>
                    <a:pt x="5451939" y="2956247"/>
                  </a:cubicBezTo>
                  <a:cubicBezTo>
                    <a:pt x="5453803" y="2956067"/>
                    <a:pt x="5455665" y="2956067"/>
                    <a:pt x="5457503" y="2956247"/>
                  </a:cubicBezTo>
                  <a:close/>
                  <a:moveTo>
                    <a:pt x="6472194" y="2955206"/>
                  </a:moveTo>
                  <a:lnTo>
                    <a:pt x="6471226" y="2955987"/>
                  </a:lnTo>
                  <a:cubicBezTo>
                    <a:pt x="6471708" y="2956769"/>
                    <a:pt x="6472676" y="2957810"/>
                    <a:pt x="6471952" y="2957810"/>
                  </a:cubicBezTo>
                  <a:cubicBezTo>
                    <a:pt x="6471226" y="2957810"/>
                    <a:pt x="6468323" y="2957810"/>
                    <a:pt x="6466388" y="2957810"/>
                  </a:cubicBezTo>
                  <a:cubicBezTo>
                    <a:pt x="6466533" y="2956949"/>
                    <a:pt x="6466533" y="2956067"/>
                    <a:pt x="6466388" y="2955206"/>
                  </a:cubicBezTo>
                  <a:close/>
                  <a:moveTo>
                    <a:pt x="6346717" y="2943657"/>
                  </a:moveTo>
                  <a:cubicBezTo>
                    <a:pt x="6352763" y="2944081"/>
                    <a:pt x="6359113" y="2945836"/>
                    <a:pt x="6364313" y="2947659"/>
                  </a:cubicBezTo>
                  <a:cubicBezTo>
                    <a:pt x="6392204" y="2959242"/>
                    <a:pt x="6420915" y="2968376"/>
                    <a:pt x="6450182" y="2974985"/>
                  </a:cubicBezTo>
                  <a:cubicBezTo>
                    <a:pt x="6461599" y="2979567"/>
                    <a:pt x="6472361" y="2985865"/>
                    <a:pt x="6482110" y="2993723"/>
                  </a:cubicBezTo>
                  <a:cubicBezTo>
                    <a:pt x="6455019" y="2997887"/>
                    <a:pt x="6451634" y="2998409"/>
                    <a:pt x="6443650" y="2995023"/>
                  </a:cubicBezTo>
                  <a:lnTo>
                    <a:pt x="6330935" y="2947659"/>
                  </a:lnTo>
                  <a:cubicBezTo>
                    <a:pt x="6334926" y="2944146"/>
                    <a:pt x="6340670" y="2943235"/>
                    <a:pt x="6346717" y="2943657"/>
                  </a:cubicBezTo>
                  <a:close/>
                  <a:moveTo>
                    <a:pt x="6275545" y="2882077"/>
                  </a:moveTo>
                  <a:cubicBezTo>
                    <a:pt x="6285218" y="2884418"/>
                    <a:pt x="6294169" y="2886241"/>
                    <a:pt x="6302877" y="2888842"/>
                  </a:cubicBezTo>
                  <a:lnTo>
                    <a:pt x="6301424" y="2889624"/>
                  </a:lnTo>
                  <a:cubicBezTo>
                    <a:pt x="6302392" y="2889883"/>
                    <a:pt x="6304571" y="2893787"/>
                    <a:pt x="6304086" y="2893787"/>
                  </a:cubicBezTo>
                  <a:cubicBezTo>
                    <a:pt x="6295378" y="2895817"/>
                    <a:pt x="6286284" y="2894438"/>
                    <a:pt x="6278448" y="2889883"/>
                  </a:cubicBezTo>
                  <a:cubicBezTo>
                    <a:pt x="6275545" y="2888583"/>
                    <a:pt x="6276995" y="2886241"/>
                    <a:pt x="6275545" y="2882077"/>
                  </a:cubicBezTo>
                  <a:close/>
                  <a:moveTo>
                    <a:pt x="5957471" y="2848765"/>
                  </a:moveTo>
                  <a:lnTo>
                    <a:pt x="5956504" y="2849285"/>
                  </a:lnTo>
                  <a:cubicBezTo>
                    <a:pt x="5956745" y="2850326"/>
                    <a:pt x="5958195" y="2852408"/>
                    <a:pt x="5957954" y="2852148"/>
                  </a:cubicBezTo>
                  <a:cubicBezTo>
                    <a:pt x="5954013" y="2852408"/>
                    <a:pt x="5950046" y="2852408"/>
                    <a:pt x="5946102" y="2852148"/>
                  </a:cubicBezTo>
                  <a:lnTo>
                    <a:pt x="5944650" y="2848765"/>
                  </a:lnTo>
                  <a:close/>
                  <a:moveTo>
                    <a:pt x="5881642" y="2846031"/>
                  </a:moveTo>
                  <a:cubicBezTo>
                    <a:pt x="5884907" y="2844340"/>
                    <a:pt x="5890228" y="2844340"/>
                    <a:pt x="5898452" y="2846683"/>
                  </a:cubicBezTo>
                  <a:cubicBezTo>
                    <a:pt x="5919979" y="2853189"/>
                    <a:pt x="5940782" y="2860998"/>
                    <a:pt x="5964970" y="2869063"/>
                  </a:cubicBezTo>
                  <a:lnTo>
                    <a:pt x="5949490" y="2876350"/>
                  </a:lnTo>
                  <a:lnTo>
                    <a:pt x="5877167" y="2855530"/>
                  </a:lnTo>
                  <a:cubicBezTo>
                    <a:pt x="5877167" y="2851106"/>
                    <a:pt x="5878376" y="2847723"/>
                    <a:pt x="5881642" y="2846031"/>
                  </a:cubicBezTo>
                  <a:close/>
                  <a:moveTo>
                    <a:pt x="6046242" y="2842779"/>
                  </a:moveTo>
                  <a:cubicBezTo>
                    <a:pt x="6066075" y="2847202"/>
                    <a:pt x="6082041" y="2850326"/>
                    <a:pt x="6096310" y="2853710"/>
                  </a:cubicBezTo>
                  <a:cubicBezTo>
                    <a:pt x="6110581" y="2857094"/>
                    <a:pt x="6124368" y="2857094"/>
                    <a:pt x="6131140" y="2857094"/>
                  </a:cubicBezTo>
                  <a:lnTo>
                    <a:pt x="6181695" y="2881036"/>
                  </a:lnTo>
                  <a:cubicBezTo>
                    <a:pt x="6207575" y="2882779"/>
                    <a:pt x="6232586" y="2891758"/>
                    <a:pt x="6254260" y="2907061"/>
                  </a:cubicBezTo>
                  <a:cubicBezTo>
                    <a:pt x="6271431" y="2908622"/>
                    <a:pt x="6279898" y="2906802"/>
                    <a:pt x="6293443" y="2908622"/>
                  </a:cubicBezTo>
                  <a:cubicBezTo>
                    <a:pt x="6306988" y="2910444"/>
                    <a:pt x="6320775" y="2918771"/>
                    <a:pt x="6321986" y="2922675"/>
                  </a:cubicBezTo>
                  <a:cubicBezTo>
                    <a:pt x="6323195" y="2926580"/>
                    <a:pt x="6319084" y="2930481"/>
                    <a:pt x="6313520" y="2932045"/>
                  </a:cubicBezTo>
                  <a:cubicBezTo>
                    <a:pt x="6292717" y="2938031"/>
                    <a:pt x="6264659" y="2940114"/>
                    <a:pt x="6253775" y="2952605"/>
                  </a:cubicBezTo>
                  <a:cubicBezTo>
                    <a:pt x="6231039" y="2947138"/>
                    <a:pt x="6208301" y="2942974"/>
                    <a:pt x="6186289" y="2936730"/>
                  </a:cubicBezTo>
                  <a:cubicBezTo>
                    <a:pt x="6168633" y="2931523"/>
                    <a:pt x="6146862" y="2923195"/>
                    <a:pt x="6154846" y="2914867"/>
                  </a:cubicBezTo>
                  <a:cubicBezTo>
                    <a:pt x="6162827" y="2906538"/>
                    <a:pt x="6135737" y="2902375"/>
                    <a:pt x="6135737" y="2896651"/>
                  </a:cubicBezTo>
                  <a:cubicBezTo>
                    <a:pt x="6135254" y="2890249"/>
                    <a:pt x="6135254" y="2883793"/>
                    <a:pt x="6135737" y="2877391"/>
                  </a:cubicBezTo>
                  <a:cubicBezTo>
                    <a:pt x="6135737" y="2876612"/>
                    <a:pt x="6133075" y="2875309"/>
                    <a:pt x="6129690" y="2872967"/>
                  </a:cubicBezTo>
                  <a:lnTo>
                    <a:pt x="6087843" y="2865161"/>
                  </a:lnTo>
                  <a:lnTo>
                    <a:pt x="6082282" y="2880514"/>
                  </a:lnTo>
                  <a:lnTo>
                    <a:pt x="6007782" y="2867504"/>
                  </a:lnTo>
                  <a:close/>
                  <a:moveTo>
                    <a:pt x="6102358" y="2842519"/>
                  </a:moveTo>
                  <a:lnTo>
                    <a:pt x="6105502" y="2844341"/>
                  </a:lnTo>
                  <a:lnTo>
                    <a:pt x="6100906" y="2844341"/>
                  </a:lnTo>
                  <a:close/>
                  <a:moveTo>
                    <a:pt x="5819598" y="2831587"/>
                  </a:moveTo>
                  <a:cubicBezTo>
                    <a:pt x="5821292" y="2834451"/>
                    <a:pt x="5824436" y="2838096"/>
                    <a:pt x="5822986" y="2838096"/>
                  </a:cubicBezTo>
                  <a:cubicBezTo>
                    <a:pt x="5818752" y="2839006"/>
                    <a:pt x="5814397" y="2839006"/>
                    <a:pt x="5810167" y="2838096"/>
                  </a:cubicBezTo>
                  <a:lnTo>
                    <a:pt x="5809199" y="2838614"/>
                  </a:lnTo>
                  <a:cubicBezTo>
                    <a:pt x="5806416" y="2836741"/>
                    <a:pt x="5803973" y="2834347"/>
                    <a:pt x="5801941" y="2831587"/>
                  </a:cubicBezTo>
                  <a:close/>
                  <a:moveTo>
                    <a:pt x="5752598" y="2829768"/>
                  </a:moveTo>
                  <a:lnTo>
                    <a:pt x="5756953" y="2831068"/>
                  </a:lnTo>
                  <a:lnTo>
                    <a:pt x="5754533" y="2831068"/>
                  </a:lnTo>
                  <a:close/>
                  <a:moveTo>
                    <a:pt x="6005606" y="2816494"/>
                  </a:moveTo>
                  <a:lnTo>
                    <a:pt x="6005667" y="2816588"/>
                  </a:lnTo>
                  <a:lnTo>
                    <a:pt x="6042613" y="2827945"/>
                  </a:lnTo>
                  <a:cubicBezTo>
                    <a:pt x="6051804" y="2836273"/>
                    <a:pt x="6036809" y="2836273"/>
                    <a:pt x="6018425" y="2836273"/>
                  </a:cubicBezTo>
                  <a:lnTo>
                    <a:pt x="6005667" y="2816588"/>
                  </a:lnTo>
                  <a:lnTo>
                    <a:pt x="6005362" y="2816494"/>
                  </a:lnTo>
                  <a:close/>
                  <a:moveTo>
                    <a:pt x="7088821" y="2807579"/>
                  </a:moveTo>
                  <a:lnTo>
                    <a:pt x="7088747" y="2807645"/>
                  </a:lnTo>
                  <a:lnTo>
                    <a:pt x="7089714" y="2807645"/>
                  </a:lnTo>
                  <a:close/>
                  <a:moveTo>
                    <a:pt x="5682454" y="2796194"/>
                  </a:moveTo>
                  <a:cubicBezTo>
                    <a:pt x="5686176" y="2796481"/>
                    <a:pt x="5689854" y="2797366"/>
                    <a:pt x="5693338" y="2798798"/>
                  </a:cubicBezTo>
                  <a:cubicBezTo>
                    <a:pt x="5695031" y="2799839"/>
                    <a:pt x="5693338" y="2801661"/>
                    <a:pt x="5693338" y="2803221"/>
                  </a:cubicBezTo>
                  <a:cubicBezTo>
                    <a:pt x="5689226" y="2801661"/>
                    <a:pt x="5685113" y="2800357"/>
                    <a:pt x="5681486" y="2798537"/>
                  </a:cubicBezTo>
                  <a:lnTo>
                    <a:pt x="5680516" y="2799057"/>
                  </a:lnTo>
                  <a:cubicBezTo>
                    <a:pt x="5679793" y="2798798"/>
                    <a:pt x="5682454" y="2796194"/>
                    <a:pt x="5682454" y="2796194"/>
                  </a:cubicBezTo>
                  <a:close/>
                  <a:moveTo>
                    <a:pt x="6557577" y="2792811"/>
                  </a:moveTo>
                  <a:cubicBezTo>
                    <a:pt x="6564542" y="2793956"/>
                    <a:pt x="6571437" y="2795699"/>
                    <a:pt x="6578136" y="2798016"/>
                  </a:cubicBezTo>
                  <a:cubicBezTo>
                    <a:pt x="6578017" y="2799499"/>
                    <a:pt x="6578017" y="2800956"/>
                    <a:pt x="6578136" y="2802439"/>
                  </a:cubicBezTo>
                  <a:cubicBezTo>
                    <a:pt x="6571534" y="2802830"/>
                    <a:pt x="6564906" y="2802830"/>
                    <a:pt x="6558303" y="2802439"/>
                  </a:cubicBezTo>
                  <a:lnTo>
                    <a:pt x="6558303" y="2801661"/>
                  </a:lnTo>
                  <a:cubicBezTo>
                    <a:pt x="6553996" y="2800385"/>
                    <a:pt x="6549788" y="2798746"/>
                    <a:pt x="6545725" y="2796715"/>
                  </a:cubicBezTo>
                  <a:cubicBezTo>
                    <a:pt x="6549329" y="2794426"/>
                    <a:pt x="6553392" y="2793071"/>
                    <a:pt x="6557577" y="2792811"/>
                  </a:cubicBezTo>
                  <a:close/>
                  <a:moveTo>
                    <a:pt x="5856547" y="2786695"/>
                  </a:moveTo>
                  <a:cubicBezTo>
                    <a:pt x="5874022" y="2786695"/>
                    <a:pt x="5896638" y="2792030"/>
                    <a:pt x="5934492" y="2802702"/>
                  </a:cubicBezTo>
                  <a:cubicBezTo>
                    <a:pt x="5993752" y="2816753"/>
                    <a:pt x="5993752" y="2816753"/>
                    <a:pt x="6001492" y="2841219"/>
                  </a:cubicBezTo>
                  <a:cubicBezTo>
                    <a:pt x="5973774" y="2840672"/>
                    <a:pt x="5946851" y="2831041"/>
                    <a:pt x="5924334" y="2813631"/>
                  </a:cubicBezTo>
                  <a:cubicBezTo>
                    <a:pt x="5907643" y="2822741"/>
                    <a:pt x="5910545" y="2842259"/>
                    <a:pt x="5860719" y="2834451"/>
                  </a:cubicBezTo>
                  <a:lnTo>
                    <a:pt x="5859751" y="2834973"/>
                  </a:lnTo>
                  <a:cubicBezTo>
                    <a:pt x="5857575" y="2821439"/>
                    <a:pt x="5825403" y="2813890"/>
                    <a:pt x="5809440" y="2802702"/>
                  </a:cubicBezTo>
                  <a:cubicBezTo>
                    <a:pt x="5826735" y="2792030"/>
                    <a:pt x="5839071" y="2786695"/>
                    <a:pt x="5856547" y="2786695"/>
                  </a:cubicBezTo>
                  <a:close/>
                  <a:moveTo>
                    <a:pt x="5928928" y="2775636"/>
                  </a:moveTo>
                  <a:cubicBezTo>
                    <a:pt x="5931107" y="2779278"/>
                    <a:pt x="5932798" y="2782661"/>
                    <a:pt x="5932798" y="2782661"/>
                  </a:cubicBezTo>
                  <a:cubicBezTo>
                    <a:pt x="5924817" y="2782661"/>
                    <a:pt x="5916836" y="2782661"/>
                    <a:pt x="5908611" y="2782661"/>
                  </a:cubicBezTo>
                  <a:lnTo>
                    <a:pt x="5904394" y="2777898"/>
                  </a:lnTo>
                  <a:lnTo>
                    <a:pt x="5903531" y="2777978"/>
                  </a:lnTo>
                  <a:lnTo>
                    <a:pt x="5903772" y="2777196"/>
                  </a:lnTo>
                  <a:lnTo>
                    <a:pt x="5904394" y="2777898"/>
                  </a:lnTo>
                  <a:close/>
                  <a:moveTo>
                    <a:pt x="6488156" y="2774073"/>
                  </a:moveTo>
                  <a:lnTo>
                    <a:pt x="6507024" y="2776937"/>
                  </a:lnTo>
                  <a:cubicBezTo>
                    <a:pt x="6505816" y="2778237"/>
                    <a:pt x="6505816" y="2779800"/>
                    <a:pt x="6505816" y="2782661"/>
                  </a:cubicBezTo>
                  <a:cubicBezTo>
                    <a:pt x="6500010" y="2780578"/>
                    <a:pt x="6494688" y="2779019"/>
                    <a:pt x="6489850" y="2776937"/>
                  </a:cubicBezTo>
                  <a:lnTo>
                    <a:pt x="6489850" y="2776155"/>
                  </a:lnTo>
                  <a:cubicBezTo>
                    <a:pt x="6488641" y="2775896"/>
                    <a:pt x="6488156" y="2774073"/>
                    <a:pt x="6488156" y="2774073"/>
                  </a:cubicBezTo>
                  <a:close/>
                  <a:moveTo>
                    <a:pt x="5732765" y="2772251"/>
                  </a:moveTo>
                  <a:lnTo>
                    <a:pt x="5751145" y="2777717"/>
                  </a:lnTo>
                  <a:cubicBezTo>
                    <a:pt x="5766796" y="2776494"/>
                    <a:pt x="5782543" y="2778341"/>
                    <a:pt x="5797586" y="2783182"/>
                  </a:cubicBezTo>
                  <a:cubicBezTo>
                    <a:pt x="5782058" y="2787060"/>
                    <a:pt x="5765805" y="2785862"/>
                    <a:pt x="5750904" y="2779800"/>
                  </a:cubicBezTo>
                  <a:lnTo>
                    <a:pt x="5733247" y="2777455"/>
                  </a:lnTo>
                  <a:close/>
                  <a:moveTo>
                    <a:pt x="6850254" y="2769909"/>
                  </a:moveTo>
                  <a:cubicBezTo>
                    <a:pt x="6856663" y="2769857"/>
                    <a:pt x="6863073" y="2770560"/>
                    <a:pt x="6869360" y="2771991"/>
                  </a:cubicBezTo>
                  <a:cubicBezTo>
                    <a:pt x="6887261" y="2782923"/>
                    <a:pt x="6890890" y="2789429"/>
                    <a:pt x="6880971" y="2789429"/>
                  </a:cubicBezTo>
                  <a:cubicBezTo>
                    <a:pt x="6871925" y="2788516"/>
                    <a:pt x="6863096" y="2785943"/>
                    <a:pt x="6854848" y="2781882"/>
                  </a:cubicBezTo>
                  <a:lnTo>
                    <a:pt x="6854365" y="2779537"/>
                  </a:lnTo>
                  <a:cubicBezTo>
                    <a:pt x="6849042" y="2776155"/>
                    <a:pt x="6847592" y="2770431"/>
                    <a:pt x="6850254" y="2769909"/>
                  </a:cubicBezTo>
                  <a:close/>
                  <a:moveTo>
                    <a:pt x="5604326" y="2764704"/>
                  </a:moveTo>
                  <a:cubicBezTo>
                    <a:pt x="5674470" y="2765486"/>
                    <a:pt x="5680275" y="2766527"/>
                    <a:pt x="5713897" y="2785264"/>
                  </a:cubicBezTo>
                  <a:lnTo>
                    <a:pt x="5657298" y="2789947"/>
                  </a:lnTo>
                  <a:lnTo>
                    <a:pt x="5656572" y="2790470"/>
                  </a:lnTo>
                  <a:cubicBezTo>
                    <a:pt x="5634560" y="2782923"/>
                    <a:pt x="5607710" y="2777978"/>
                    <a:pt x="5604326" y="2764704"/>
                  </a:cubicBezTo>
                  <a:close/>
                  <a:moveTo>
                    <a:pt x="6313761" y="2763663"/>
                  </a:moveTo>
                  <a:cubicBezTo>
                    <a:pt x="6330646" y="2760748"/>
                    <a:pt x="6347939" y="2762466"/>
                    <a:pt x="6364072" y="2768609"/>
                  </a:cubicBezTo>
                  <a:lnTo>
                    <a:pt x="6350044" y="2780841"/>
                  </a:lnTo>
                  <a:cubicBezTo>
                    <a:pt x="6336255" y="2775896"/>
                    <a:pt x="6314002" y="2775114"/>
                    <a:pt x="6313761" y="2763663"/>
                  </a:cubicBezTo>
                  <a:close/>
                  <a:moveTo>
                    <a:pt x="6413901" y="2761841"/>
                  </a:moveTo>
                  <a:cubicBezTo>
                    <a:pt x="6413901" y="2763144"/>
                    <a:pt x="6417527" y="2765225"/>
                    <a:pt x="6413901" y="2765225"/>
                  </a:cubicBezTo>
                  <a:cubicBezTo>
                    <a:pt x="6410272" y="2765225"/>
                    <a:pt x="6405676" y="2765225"/>
                    <a:pt x="6401323" y="2765225"/>
                  </a:cubicBezTo>
                  <a:lnTo>
                    <a:pt x="6401323" y="2761841"/>
                  </a:lnTo>
                  <a:close/>
                  <a:moveTo>
                    <a:pt x="7011586" y="2760800"/>
                  </a:moveTo>
                  <a:cubicBezTo>
                    <a:pt x="7020030" y="2759316"/>
                    <a:pt x="7028687" y="2761373"/>
                    <a:pt x="7035774" y="2766527"/>
                  </a:cubicBezTo>
                  <a:cubicBezTo>
                    <a:pt x="7037709" y="2769127"/>
                    <a:pt x="7037227" y="2773813"/>
                    <a:pt x="7033839" y="2773813"/>
                  </a:cubicBezTo>
                  <a:lnTo>
                    <a:pt x="7033357" y="2772513"/>
                  </a:lnTo>
                  <a:cubicBezTo>
                    <a:pt x="7024164" y="2773033"/>
                    <a:pt x="7013039" y="2771731"/>
                    <a:pt x="7003846" y="2772513"/>
                  </a:cubicBezTo>
                  <a:cubicBezTo>
                    <a:pt x="7005517" y="2768010"/>
                    <a:pt x="7008176" y="2763975"/>
                    <a:pt x="7011586" y="2760800"/>
                  </a:cubicBezTo>
                  <a:close/>
                  <a:moveTo>
                    <a:pt x="7038195" y="2746748"/>
                  </a:moveTo>
                  <a:lnTo>
                    <a:pt x="7038677" y="2747788"/>
                  </a:lnTo>
                  <a:lnTo>
                    <a:pt x="7038195" y="2747788"/>
                  </a:lnTo>
                  <a:lnTo>
                    <a:pt x="7038195" y="2752472"/>
                  </a:lnTo>
                  <a:lnTo>
                    <a:pt x="7026825" y="2750652"/>
                  </a:lnTo>
                  <a:cubicBezTo>
                    <a:pt x="7026825" y="2749611"/>
                    <a:pt x="7026825" y="2747788"/>
                    <a:pt x="7026825" y="2747788"/>
                  </a:cubicBezTo>
                  <a:lnTo>
                    <a:pt x="7038195" y="2747788"/>
                  </a:lnTo>
                  <a:close/>
                  <a:moveTo>
                    <a:pt x="7640476" y="2735037"/>
                  </a:moveTo>
                  <a:lnTo>
                    <a:pt x="7663214" y="2739721"/>
                  </a:lnTo>
                  <a:lnTo>
                    <a:pt x="7663214" y="2741021"/>
                  </a:lnTo>
                  <a:lnTo>
                    <a:pt x="7664412" y="2741398"/>
                  </a:lnTo>
                  <a:lnTo>
                    <a:pt x="7664664" y="2739980"/>
                  </a:lnTo>
                  <a:close/>
                  <a:moveTo>
                    <a:pt x="7319259" y="2734515"/>
                  </a:moveTo>
                  <a:cubicBezTo>
                    <a:pt x="7325404" y="2733917"/>
                    <a:pt x="7331572" y="2734724"/>
                    <a:pt x="7337400" y="2736858"/>
                  </a:cubicBezTo>
                  <a:cubicBezTo>
                    <a:pt x="7350197" y="2743912"/>
                    <a:pt x="7364395" y="2747553"/>
                    <a:pt x="7378763" y="2747529"/>
                  </a:cubicBezTo>
                  <a:cubicBezTo>
                    <a:pt x="7386985" y="2748570"/>
                    <a:pt x="7396178" y="2751693"/>
                    <a:pt x="7418672" y="2757417"/>
                  </a:cubicBezTo>
                  <a:lnTo>
                    <a:pt x="7339820" y="2763923"/>
                  </a:lnTo>
                  <a:cubicBezTo>
                    <a:pt x="7331329" y="2757106"/>
                    <a:pt x="7323251" y="2749715"/>
                    <a:pt x="7315632" y="2741803"/>
                  </a:cubicBezTo>
                  <a:lnTo>
                    <a:pt x="7317809" y="2740503"/>
                  </a:lnTo>
                  <a:cubicBezTo>
                    <a:pt x="7315389" y="2737898"/>
                    <a:pt x="7317809" y="2733997"/>
                    <a:pt x="7319259" y="2734515"/>
                  </a:cubicBezTo>
                  <a:close/>
                  <a:moveTo>
                    <a:pt x="5837740" y="2732693"/>
                  </a:moveTo>
                  <a:cubicBezTo>
                    <a:pt x="5903531" y="2729832"/>
                    <a:pt x="5970532" y="2763663"/>
                    <a:pt x="6038017" y="2775114"/>
                  </a:cubicBezTo>
                  <a:cubicBezTo>
                    <a:pt x="6038743" y="2769650"/>
                    <a:pt x="6039952" y="2764445"/>
                    <a:pt x="6039952" y="2760021"/>
                  </a:cubicBezTo>
                  <a:lnTo>
                    <a:pt x="6078170" y="2760021"/>
                  </a:lnTo>
                  <a:cubicBezTo>
                    <a:pt x="6089852" y="2760748"/>
                    <a:pt x="6101195" y="2764704"/>
                    <a:pt x="6111066" y="2771472"/>
                  </a:cubicBezTo>
                  <a:cubicBezTo>
                    <a:pt x="6097833" y="2786540"/>
                    <a:pt x="6078579" y="2793644"/>
                    <a:pt x="6059544" y="2790470"/>
                  </a:cubicBezTo>
                  <a:cubicBezTo>
                    <a:pt x="6043025" y="2791535"/>
                    <a:pt x="6026744" y="2795127"/>
                    <a:pt x="6011168" y="2801139"/>
                  </a:cubicBezTo>
                  <a:cubicBezTo>
                    <a:pt x="5978998" y="2792420"/>
                    <a:pt x="5947941" y="2779382"/>
                    <a:pt x="5918770" y="2762362"/>
                  </a:cubicBezTo>
                  <a:cubicBezTo>
                    <a:pt x="5886116" y="2758718"/>
                    <a:pt x="5852738" y="2755858"/>
                    <a:pt x="5837740" y="2732693"/>
                  </a:cubicBezTo>
                  <a:close/>
                  <a:moveTo>
                    <a:pt x="6441957" y="2728791"/>
                  </a:moveTo>
                  <a:cubicBezTo>
                    <a:pt x="6450108" y="2730040"/>
                    <a:pt x="6458211" y="2731887"/>
                    <a:pt x="6466145" y="2734256"/>
                  </a:cubicBezTo>
                  <a:cubicBezTo>
                    <a:pt x="6462760" y="2737378"/>
                    <a:pt x="6462033" y="2741283"/>
                    <a:pt x="6457681" y="2741283"/>
                  </a:cubicBezTo>
                  <a:cubicBezTo>
                    <a:pt x="6450956" y="2741232"/>
                    <a:pt x="6444255" y="2740087"/>
                    <a:pt x="6437845" y="2737898"/>
                  </a:cubicBezTo>
                  <a:lnTo>
                    <a:pt x="6436636" y="2737119"/>
                  </a:lnTo>
                  <a:cubicBezTo>
                    <a:pt x="6429137" y="2734256"/>
                    <a:pt x="6432525" y="2727229"/>
                    <a:pt x="6441957" y="2728791"/>
                  </a:cubicBezTo>
                  <a:close/>
                  <a:moveTo>
                    <a:pt x="7274029" y="2725927"/>
                  </a:moveTo>
                  <a:cubicBezTo>
                    <a:pt x="7290477" y="2743625"/>
                    <a:pt x="7289509" y="2743884"/>
                    <a:pt x="7237745" y="2737119"/>
                  </a:cubicBezTo>
                  <a:lnTo>
                    <a:pt x="7271850" y="2727488"/>
                  </a:lnTo>
                  <a:close/>
                  <a:moveTo>
                    <a:pt x="3372732" y="2724365"/>
                  </a:moveTo>
                  <a:cubicBezTo>
                    <a:pt x="3373217" y="2724105"/>
                    <a:pt x="3380713" y="2727488"/>
                    <a:pt x="3389424" y="2730611"/>
                  </a:cubicBezTo>
                  <a:cubicBezTo>
                    <a:pt x="3385795" y="2733762"/>
                    <a:pt x="3381706" y="2736207"/>
                    <a:pt x="3377328" y="2737898"/>
                  </a:cubicBezTo>
                  <a:lnTo>
                    <a:pt x="3376602" y="2737119"/>
                  </a:lnTo>
                  <a:cubicBezTo>
                    <a:pt x="3371185" y="2735712"/>
                    <a:pt x="3365863" y="2733968"/>
                    <a:pt x="3360639" y="2731915"/>
                  </a:cubicBezTo>
                  <a:cubicBezTo>
                    <a:pt x="3364436" y="2728971"/>
                    <a:pt x="3368476" y="2726447"/>
                    <a:pt x="3372732" y="2724365"/>
                  </a:cubicBezTo>
                  <a:close/>
                  <a:moveTo>
                    <a:pt x="8465291" y="2723064"/>
                  </a:moveTo>
                  <a:cubicBezTo>
                    <a:pt x="8470128" y="2728009"/>
                    <a:pt x="8487303" y="2733997"/>
                    <a:pt x="8473757" y="2736858"/>
                  </a:cubicBezTo>
                  <a:cubicBezTo>
                    <a:pt x="8467563" y="2737143"/>
                    <a:pt x="8461395" y="2736078"/>
                    <a:pt x="8455615" y="2733733"/>
                  </a:cubicBezTo>
                  <a:cubicBezTo>
                    <a:pt x="8446667" y="2725927"/>
                    <a:pt x="8457309" y="2725927"/>
                    <a:pt x="8465291" y="2723064"/>
                  </a:cubicBezTo>
                  <a:close/>
                  <a:moveTo>
                    <a:pt x="3491496" y="2722662"/>
                  </a:moveTo>
                  <a:cubicBezTo>
                    <a:pt x="3496164" y="2722662"/>
                    <a:pt x="3500832" y="2723924"/>
                    <a:pt x="3505041" y="2726447"/>
                  </a:cubicBezTo>
                  <a:cubicBezTo>
                    <a:pt x="3508185" y="2728009"/>
                    <a:pt x="3509638" y="2732693"/>
                    <a:pt x="3509638" y="2732693"/>
                  </a:cubicBezTo>
                  <a:cubicBezTo>
                    <a:pt x="3501654" y="2732693"/>
                    <a:pt x="3492949" y="2732693"/>
                    <a:pt x="3483997" y="2732693"/>
                  </a:cubicBezTo>
                  <a:lnTo>
                    <a:pt x="3483271" y="2731915"/>
                  </a:lnTo>
                  <a:cubicBezTo>
                    <a:pt x="3481409" y="2731157"/>
                    <a:pt x="3479619" y="2730195"/>
                    <a:pt x="3477951" y="2729052"/>
                  </a:cubicBezTo>
                  <a:cubicBezTo>
                    <a:pt x="3477951" y="2728270"/>
                    <a:pt x="3477951" y="2726447"/>
                    <a:pt x="3477951" y="2726447"/>
                  </a:cubicBezTo>
                  <a:cubicBezTo>
                    <a:pt x="3482160" y="2723924"/>
                    <a:pt x="3486828" y="2722662"/>
                    <a:pt x="3491496" y="2722662"/>
                  </a:cubicBezTo>
                  <a:close/>
                  <a:moveTo>
                    <a:pt x="5921914" y="2713177"/>
                  </a:moveTo>
                  <a:lnTo>
                    <a:pt x="5921914" y="2713955"/>
                  </a:lnTo>
                  <a:cubicBezTo>
                    <a:pt x="5932339" y="2713878"/>
                    <a:pt x="5942765" y="2714554"/>
                    <a:pt x="5953117" y="2716037"/>
                  </a:cubicBezTo>
                  <a:lnTo>
                    <a:pt x="5943926" y="2730611"/>
                  </a:lnTo>
                  <a:cubicBezTo>
                    <a:pt x="5937732" y="2728919"/>
                    <a:pt x="5931686" y="2726734"/>
                    <a:pt x="5925784" y="2724105"/>
                  </a:cubicBezTo>
                  <a:cubicBezTo>
                    <a:pt x="5918285" y="2719942"/>
                    <a:pt x="5911998" y="2714477"/>
                    <a:pt x="5921914" y="2713177"/>
                  </a:cubicBezTo>
                  <a:close/>
                  <a:moveTo>
                    <a:pt x="6690854" y="2695739"/>
                  </a:moveTo>
                  <a:cubicBezTo>
                    <a:pt x="6703480" y="2695608"/>
                    <a:pt x="6716106" y="2696649"/>
                    <a:pt x="6728587" y="2698862"/>
                  </a:cubicBezTo>
                  <a:cubicBezTo>
                    <a:pt x="6727135" y="2705368"/>
                    <a:pt x="6729313" y="2710313"/>
                    <a:pt x="6724958" y="2712136"/>
                  </a:cubicBezTo>
                  <a:cubicBezTo>
                    <a:pt x="6713856" y="2714764"/>
                    <a:pt x="6702223" y="2712915"/>
                    <a:pt x="6692304" y="2706930"/>
                  </a:cubicBezTo>
                  <a:lnTo>
                    <a:pt x="6691580" y="2706149"/>
                  </a:lnTo>
                  <a:cubicBezTo>
                    <a:pt x="6687225" y="2703545"/>
                    <a:pt x="6686499" y="2695739"/>
                    <a:pt x="6690854" y="2695739"/>
                  </a:cubicBezTo>
                  <a:close/>
                  <a:moveTo>
                    <a:pt x="6047451" y="2682987"/>
                  </a:moveTo>
                  <a:cubicBezTo>
                    <a:pt x="6049386" y="2685329"/>
                    <a:pt x="6053256" y="2692095"/>
                    <a:pt x="6052530" y="2693397"/>
                  </a:cubicBezTo>
                  <a:cubicBezTo>
                    <a:pt x="6051804" y="2694699"/>
                    <a:pt x="6045031" y="2697821"/>
                    <a:pt x="6042373" y="2694699"/>
                  </a:cubicBezTo>
                  <a:cubicBezTo>
                    <a:pt x="6039711" y="2691575"/>
                    <a:pt x="6036809" y="2688711"/>
                    <a:pt x="6034147" y="2685848"/>
                  </a:cubicBezTo>
                  <a:lnTo>
                    <a:pt x="6047451" y="2685848"/>
                  </a:lnTo>
                  <a:close/>
                  <a:moveTo>
                    <a:pt x="5691402" y="2680384"/>
                  </a:moveTo>
                  <a:lnTo>
                    <a:pt x="5750904" y="2690274"/>
                  </a:lnTo>
                  <a:cubicBezTo>
                    <a:pt x="5770013" y="2708750"/>
                    <a:pt x="5826614" y="2721241"/>
                    <a:pt x="5819598" y="2743884"/>
                  </a:cubicBezTo>
                  <a:cubicBezTo>
                    <a:pt x="5783269" y="2737587"/>
                    <a:pt x="5747326" y="2728895"/>
                    <a:pt x="5711962" y="2717860"/>
                  </a:cubicBezTo>
                  <a:lnTo>
                    <a:pt x="5731312" y="2710054"/>
                  </a:lnTo>
                  <a:close/>
                  <a:moveTo>
                    <a:pt x="8563737" y="2677521"/>
                  </a:moveTo>
                  <a:lnTo>
                    <a:pt x="8563697" y="2677569"/>
                  </a:lnTo>
                  <a:lnTo>
                    <a:pt x="8563877" y="2677594"/>
                  </a:lnTo>
                  <a:close/>
                  <a:moveTo>
                    <a:pt x="7022714" y="2676742"/>
                  </a:moveTo>
                  <a:lnTo>
                    <a:pt x="7041290" y="2682987"/>
                  </a:lnTo>
                  <a:lnTo>
                    <a:pt x="7041580" y="2682207"/>
                  </a:lnTo>
                  <a:lnTo>
                    <a:pt x="7042065" y="2683248"/>
                  </a:lnTo>
                  <a:lnTo>
                    <a:pt x="7041290" y="2682987"/>
                  </a:lnTo>
                  <a:lnTo>
                    <a:pt x="7039162" y="2688711"/>
                  </a:lnTo>
                  <a:cubicBezTo>
                    <a:pt x="7030454" y="2687670"/>
                    <a:pt x="7020779" y="2686111"/>
                    <a:pt x="7011586" y="2684028"/>
                  </a:cubicBezTo>
                  <a:cubicBezTo>
                    <a:pt x="7009410" y="2683507"/>
                    <a:pt x="7005781" y="2678301"/>
                    <a:pt x="7005781" y="2678301"/>
                  </a:cubicBezTo>
                  <a:cubicBezTo>
                    <a:pt x="7011322" y="2676818"/>
                    <a:pt x="7017028" y="2676272"/>
                    <a:pt x="7022714" y="2676742"/>
                  </a:cubicBezTo>
                  <a:close/>
                  <a:moveTo>
                    <a:pt x="5588137" y="2675563"/>
                  </a:moveTo>
                  <a:cubicBezTo>
                    <a:pt x="5595563" y="2674900"/>
                    <a:pt x="5603104" y="2675713"/>
                    <a:pt x="5610372" y="2678042"/>
                  </a:cubicBezTo>
                  <a:cubicBezTo>
                    <a:pt x="5656572" y="2680384"/>
                    <a:pt x="5664794" y="2683248"/>
                    <a:pt x="5675437" y="2702505"/>
                  </a:cubicBezTo>
                  <a:cubicBezTo>
                    <a:pt x="5677469" y="2707163"/>
                    <a:pt x="5679018" y="2712057"/>
                    <a:pt x="5680033" y="2717078"/>
                  </a:cubicBezTo>
                  <a:cubicBezTo>
                    <a:pt x="5663827" y="2713436"/>
                    <a:pt x="5650525" y="2708231"/>
                    <a:pt x="5639639" y="2708231"/>
                  </a:cubicBezTo>
                  <a:cubicBezTo>
                    <a:pt x="5627861" y="2707868"/>
                    <a:pt x="5616055" y="2708308"/>
                    <a:pt x="5604326" y="2709532"/>
                  </a:cubicBezTo>
                  <a:cubicBezTo>
                    <a:pt x="5593441" y="2702767"/>
                    <a:pt x="5583764" y="2697299"/>
                    <a:pt x="5575782" y="2691835"/>
                  </a:cubicBezTo>
                  <a:cubicBezTo>
                    <a:pt x="5572227" y="2689023"/>
                    <a:pt x="5569058" y="2685693"/>
                    <a:pt x="5566348" y="2681946"/>
                  </a:cubicBezTo>
                  <a:lnTo>
                    <a:pt x="5566592" y="2681946"/>
                  </a:lnTo>
                  <a:cubicBezTo>
                    <a:pt x="5573400" y="2678367"/>
                    <a:pt x="5580711" y="2676227"/>
                    <a:pt x="5588137" y="2675563"/>
                  </a:cubicBezTo>
                  <a:close/>
                  <a:moveTo>
                    <a:pt x="6071639" y="2668414"/>
                  </a:moveTo>
                  <a:lnTo>
                    <a:pt x="6072363" y="2668673"/>
                  </a:lnTo>
                  <a:cubicBezTo>
                    <a:pt x="6086879" y="2671015"/>
                    <a:pt x="6101632" y="2673879"/>
                    <a:pt x="6117595" y="2677260"/>
                  </a:cubicBezTo>
                  <a:cubicBezTo>
                    <a:pt x="6104027" y="2686031"/>
                    <a:pt x="6087239" y="2686709"/>
                    <a:pt x="6073090" y="2679083"/>
                  </a:cubicBezTo>
                  <a:cubicBezTo>
                    <a:pt x="6069993" y="2678118"/>
                    <a:pt x="6067429" y="2675753"/>
                    <a:pt x="6066075" y="2672577"/>
                  </a:cubicBezTo>
                  <a:cubicBezTo>
                    <a:pt x="6065834" y="2670756"/>
                    <a:pt x="6068978" y="2668414"/>
                    <a:pt x="6071639" y="2668414"/>
                  </a:cubicBezTo>
                  <a:close/>
                  <a:moveTo>
                    <a:pt x="5757918" y="2655922"/>
                  </a:moveTo>
                  <a:cubicBezTo>
                    <a:pt x="5777728" y="2654905"/>
                    <a:pt x="5797490" y="2658731"/>
                    <a:pt x="5815728" y="2667111"/>
                  </a:cubicBezTo>
                  <a:cubicBezTo>
                    <a:pt x="5795798" y="2668414"/>
                    <a:pt x="5775844" y="2664744"/>
                    <a:pt x="5757435" y="2656441"/>
                  </a:cubicBezTo>
                  <a:close/>
                  <a:moveTo>
                    <a:pt x="7314665" y="2655660"/>
                  </a:moveTo>
                  <a:cubicBezTo>
                    <a:pt x="7333167" y="2659253"/>
                    <a:pt x="7351502" y="2663858"/>
                    <a:pt x="7369570" y="2669454"/>
                  </a:cubicBezTo>
                  <a:cubicBezTo>
                    <a:pt x="7379441" y="2674556"/>
                    <a:pt x="7388438" y="2681425"/>
                    <a:pt x="7396178" y="2689752"/>
                  </a:cubicBezTo>
                  <a:cubicBezTo>
                    <a:pt x="7388123" y="2690403"/>
                    <a:pt x="7380045" y="2690403"/>
                    <a:pt x="7371990" y="2689752"/>
                  </a:cubicBezTo>
                  <a:lnTo>
                    <a:pt x="7374166" y="2688193"/>
                  </a:lnTo>
                  <a:cubicBezTo>
                    <a:pt x="7331113" y="2683248"/>
                    <a:pt x="7287574" y="2677783"/>
                    <a:pt x="7243068" y="2674660"/>
                  </a:cubicBezTo>
                  <a:lnTo>
                    <a:pt x="7239198" y="2670234"/>
                  </a:lnTo>
                  <a:cubicBezTo>
                    <a:pt x="7252985" y="2669454"/>
                    <a:pt x="7268224" y="2669454"/>
                    <a:pt x="7280075" y="2667373"/>
                  </a:cubicBezTo>
                  <a:cubicBezTo>
                    <a:pt x="7291856" y="2664378"/>
                    <a:pt x="7303415" y="2660477"/>
                    <a:pt x="7314665" y="2655660"/>
                  </a:cubicBezTo>
                  <a:close/>
                  <a:moveTo>
                    <a:pt x="6564591" y="2649675"/>
                  </a:moveTo>
                  <a:lnTo>
                    <a:pt x="6571605" y="2660346"/>
                  </a:lnTo>
                  <a:cubicBezTo>
                    <a:pt x="6561447" y="2658003"/>
                    <a:pt x="6554674" y="2657222"/>
                    <a:pt x="6548869" y="2655140"/>
                  </a:cubicBezTo>
                  <a:lnTo>
                    <a:pt x="6548869" y="2654359"/>
                  </a:lnTo>
                  <a:cubicBezTo>
                    <a:pt x="6546452" y="2653317"/>
                    <a:pt x="6544517" y="2647854"/>
                    <a:pt x="6545725" y="2649675"/>
                  </a:cubicBezTo>
                  <a:cubicBezTo>
                    <a:pt x="6551287" y="2649675"/>
                    <a:pt x="6558303" y="2649675"/>
                    <a:pt x="6564591" y="2649675"/>
                  </a:cubicBezTo>
                  <a:close/>
                  <a:moveTo>
                    <a:pt x="7544935" y="2648113"/>
                  </a:moveTo>
                  <a:cubicBezTo>
                    <a:pt x="7553907" y="2648607"/>
                    <a:pt x="7562810" y="2650012"/>
                    <a:pt x="7571541" y="2652277"/>
                  </a:cubicBezTo>
                  <a:cubicBezTo>
                    <a:pt x="7571541" y="2654359"/>
                    <a:pt x="7572388" y="2656832"/>
                    <a:pt x="7572660" y="2658979"/>
                  </a:cubicBezTo>
                  <a:lnTo>
                    <a:pt x="7570615" y="2663150"/>
                  </a:lnTo>
                  <a:lnTo>
                    <a:pt x="7572508" y="2663209"/>
                  </a:lnTo>
                  <a:lnTo>
                    <a:pt x="7570332" y="2663728"/>
                  </a:lnTo>
                  <a:lnTo>
                    <a:pt x="7570615" y="2663150"/>
                  </a:lnTo>
                  <a:lnTo>
                    <a:pt x="7530422" y="2661905"/>
                  </a:lnTo>
                  <a:cubicBezTo>
                    <a:pt x="7537919" y="2654099"/>
                    <a:pt x="7538645" y="2648113"/>
                    <a:pt x="7544935" y="2648113"/>
                  </a:cubicBezTo>
                  <a:close/>
                  <a:moveTo>
                    <a:pt x="7632980" y="2646031"/>
                  </a:moveTo>
                  <a:cubicBezTo>
                    <a:pt x="7632980" y="2647593"/>
                    <a:pt x="7632980" y="2649154"/>
                    <a:pt x="7632980" y="2650718"/>
                  </a:cubicBezTo>
                  <a:lnTo>
                    <a:pt x="7620885" y="2649154"/>
                  </a:lnTo>
                  <a:lnTo>
                    <a:pt x="7623061" y="2647854"/>
                  </a:lnTo>
                  <a:cubicBezTo>
                    <a:pt x="7622820" y="2647854"/>
                    <a:pt x="7621126" y="2646031"/>
                    <a:pt x="7621126" y="2646031"/>
                  </a:cubicBezTo>
                  <a:close/>
                  <a:moveTo>
                    <a:pt x="4386940" y="2644209"/>
                  </a:moveTo>
                  <a:lnTo>
                    <a:pt x="4394680" y="2651236"/>
                  </a:lnTo>
                  <a:cubicBezTo>
                    <a:pt x="4388680" y="2651236"/>
                    <a:pt x="4382707" y="2650689"/>
                    <a:pt x="4376780" y="2649675"/>
                  </a:cubicBezTo>
                  <a:lnTo>
                    <a:pt x="4376054" y="2647854"/>
                  </a:lnTo>
                  <a:cubicBezTo>
                    <a:pt x="4373877" y="2647854"/>
                    <a:pt x="4371457" y="2644991"/>
                    <a:pt x="4369766" y="2644209"/>
                  </a:cubicBezTo>
                  <a:close/>
                  <a:moveTo>
                    <a:pt x="6087602" y="2642127"/>
                  </a:moveTo>
                  <a:cubicBezTo>
                    <a:pt x="6087602" y="2650977"/>
                    <a:pt x="6087602" y="2655922"/>
                    <a:pt x="6087602" y="2664769"/>
                  </a:cubicBezTo>
                  <a:lnTo>
                    <a:pt x="6086879" y="2661905"/>
                  </a:lnTo>
                  <a:cubicBezTo>
                    <a:pt x="6059544" y="2644730"/>
                    <a:pt x="6059544" y="2644730"/>
                    <a:pt x="6087602" y="2642127"/>
                  </a:cubicBezTo>
                  <a:close/>
                  <a:moveTo>
                    <a:pt x="4310506" y="2640826"/>
                  </a:moveTo>
                  <a:lnTo>
                    <a:pt x="4304457" y="2643168"/>
                  </a:lnTo>
                  <a:lnTo>
                    <a:pt x="4303733" y="2642389"/>
                  </a:lnTo>
                  <a:cubicBezTo>
                    <a:pt x="4304168" y="2641815"/>
                    <a:pt x="4304650" y="2641296"/>
                    <a:pt x="4305183" y="2640826"/>
                  </a:cubicBezTo>
                  <a:cubicBezTo>
                    <a:pt x="4306948" y="2640697"/>
                    <a:pt x="4308738" y="2640697"/>
                    <a:pt x="4310506" y="2640826"/>
                  </a:cubicBezTo>
                  <a:close/>
                  <a:moveTo>
                    <a:pt x="6001614" y="2639558"/>
                  </a:moveTo>
                  <a:cubicBezTo>
                    <a:pt x="6005333" y="2640192"/>
                    <a:pt x="6009657" y="2641876"/>
                    <a:pt x="6015500" y="2644767"/>
                  </a:cubicBezTo>
                  <a:lnTo>
                    <a:pt x="6031660" y="2653518"/>
                  </a:lnTo>
                  <a:lnTo>
                    <a:pt x="6038502" y="2654359"/>
                  </a:lnTo>
                  <a:lnTo>
                    <a:pt x="6038502" y="2657222"/>
                  </a:lnTo>
                  <a:lnTo>
                    <a:pt x="6031660" y="2653518"/>
                  </a:lnTo>
                  <a:lnTo>
                    <a:pt x="5979239" y="2647072"/>
                  </a:lnTo>
                  <a:cubicBezTo>
                    <a:pt x="5989157" y="2641216"/>
                    <a:pt x="5994176" y="2638288"/>
                    <a:pt x="6001614" y="2639558"/>
                  </a:cubicBezTo>
                  <a:close/>
                  <a:moveTo>
                    <a:pt x="7684259" y="2639003"/>
                  </a:moveTo>
                  <a:cubicBezTo>
                    <a:pt x="7693208" y="2642648"/>
                    <a:pt x="7701674" y="2645771"/>
                    <a:pt x="7710864" y="2649936"/>
                  </a:cubicBezTo>
                  <a:cubicBezTo>
                    <a:pt x="7715460" y="2652018"/>
                    <a:pt x="7722112" y="2653383"/>
                    <a:pt x="7727615" y="2655693"/>
                  </a:cubicBezTo>
                  <a:lnTo>
                    <a:pt x="7736357" y="2665819"/>
                  </a:lnTo>
                  <a:lnTo>
                    <a:pt x="7739649" y="2666591"/>
                  </a:lnTo>
                  <a:lnTo>
                    <a:pt x="7737472" y="2667111"/>
                  </a:lnTo>
                  <a:lnTo>
                    <a:pt x="7736357" y="2665819"/>
                  </a:lnTo>
                  <a:lnTo>
                    <a:pt x="7654265" y="2646553"/>
                  </a:lnTo>
                  <a:cubicBezTo>
                    <a:pt x="7655957" y="2639003"/>
                    <a:pt x="7670470" y="2639003"/>
                    <a:pt x="7684259" y="2639003"/>
                  </a:cubicBezTo>
                  <a:close/>
                  <a:moveTo>
                    <a:pt x="5284558" y="2635621"/>
                  </a:moveTo>
                  <a:cubicBezTo>
                    <a:pt x="5308020" y="2642907"/>
                    <a:pt x="5310198" y="2653317"/>
                    <a:pt x="5323017" y="2661646"/>
                  </a:cubicBezTo>
                  <a:cubicBezTo>
                    <a:pt x="5308771" y="2666018"/>
                    <a:pt x="5293484" y="2663936"/>
                    <a:pt x="5280688" y="2655922"/>
                  </a:cubicBezTo>
                  <a:lnTo>
                    <a:pt x="5279964" y="2656441"/>
                  </a:lnTo>
                  <a:cubicBezTo>
                    <a:pt x="5264484" y="2647854"/>
                    <a:pt x="5264484" y="2646291"/>
                    <a:pt x="5284558" y="2635621"/>
                  </a:cubicBezTo>
                  <a:close/>
                  <a:moveTo>
                    <a:pt x="7057060" y="2635361"/>
                  </a:moveTo>
                  <a:lnTo>
                    <a:pt x="7129624" y="2643949"/>
                  </a:lnTo>
                  <a:cubicBezTo>
                    <a:pt x="7131559" y="2641608"/>
                    <a:pt x="7132527" y="2638744"/>
                    <a:pt x="7136156" y="2636921"/>
                  </a:cubicBezTo>
                  <a:cubicBezTo>
                    <a:pt x="7148782" y="2633462"/>
                    <a:pt x="7162134" y="2634555"/>
                    <a:pt x="7174130" y="2640044"/>
                  </a:cubicBezTo>
                  <a:cubicBezTo>
                    <a:pt x="7183805" y="2645250"/>
                    <a:pt x="7186952" y="2655922"/>
                    <a:pt x="7179694" y="2658523"/>
                  </a:cubicBezTo>
                  <a:cubicBezTo>
                    <a:pt x="7140026" y="2662452"/>
                    <a:pt x="7100042" y="2656468"/>
                    <a:pt x="7062865" y="2641085"/>
                  </a:cubicBezTo>
                  <a:lnTo>
                    <a:pt x="7062383" y="2640044"/>
                  </a:lnTo>
                  <a:cubicBezTo>
                    <a:pt x="7060399" y="2638796"/>
                    <a:pt x="7058609" y="2637209"/>
                    <a:pt x="7057060" y="2635361"/>
                  </a:cubicBezTo>
                  <a:close/>
                  <a:moveTo>
                    <a:pt x="5492093" y="2624691"/>
                  </a:moveTo>
                  <a:cubicBezTo>
                    <a:pt x="5510596" y="2630158"/>
                    <a:pt x="5522025" y="2622741"/>
                    <a:pt x="5543217" y="2628023"/>
                  </a:cubicBezTo>
                  <a:lnTo>
                    <a:pt x="5568202" y="2638449"/>
                  </a:lnTo>
                  <a:lnTo>
                    <a:pt x="5568527" y="2638485"/>
                  </a:lnTo>
                  <a:lnTo>
                    <a:pt x="5568286" y="2638485"/>
                  </a:lnTo>
                  <a:lnTo>
                    <a:pt x="5568202" y="2638449"/>
                  </a:lnTo>
                  <a:lnTo>
                    <a:pt x="5529040" y="2634222"/>
                  </a:lnTo>
                  <a:cubicBezTo>
                    <a:pt x="5518155" y="2634190"/>
                    <a:pt x="5507694" y="2633279"/>
                    <a:pt x="5492093" y="2624691"/>
                  </a:cubicBezTo>
                  <a:close/>
                  <a:moveTo>
                    <a:pt x="5619806" y="2622610"/>
                  </a:moveTo>
                  <a:lnTo>
                    <a:pt x="5619321" y="2624952"/>
                  </a:lnTo>
                  <a:cubicBezTo>
                    <a:pt x="5635527" y="2627034"/>
                    <a:pt x="5649073" y="2633020"/>
                    <a:pt x="5646896" y="2640566"/>
                  </a:cubicBezTo>
                  <a:cubicBezTo>
                    <a:pt x="5633592" y="2638744"/>
                    <a:pt x="5619079" y="2637183"/>
                    <a:pt x="5604808" y="2634320"/>
                  </a:cubicBezTo>
                  <a:cubicBezTo>
                    <a:pt x="5600455" y="2633540"/>
                    <a:pt x="5595859" y="2628334"/>
                    <a:pt x="5591263" y="2625211"/>
                  </a:cubicBezTo>
                  <a:cubicBezTo>
                    <a:pt x="5600623" y="2623026"/>
                    <a:pt x="5610227" y="2622139"/>
                    <a:pt x="5619806" y="2622610"/>
                  </a:cubicBezTo>
                  <a:close/>
                  <a:moveTo>
                    <a:pt x="5698175" y="2622089"/>
                  </a:moveTo>
                  <a:cubicBezTo>
                    <a:pt x="5710075" y="2621984"/>
                    <a:pt x="5721711" y="2625810"/>
                    <a:pt x="5731553" y="2633020"/>
                  </a:cubicBezTo>
                  <a:cubicBezTo>
                    <a:pt x="5738085" y="2638224"/>
                    <a:pt x="5731312" y="2642389"/>
                    <a:pt x="5717041" y="2642389"/>
                  </a:cubicBezTo>
                  <a:lnTo>
                    <a:pt x="5715832" y="2643168"/>
                  </a:lnTo>
                  <a:cubicBezTo>
                    <a:pt x="5698101" y="2643482"/>
                    <a:pt x="5680734" y="2637755"/>
                    <a:pt x="5666247" y="2626775"/>
                  </a:cubicBezTo>
                  <a:cubicBezTo>
                    <a:pt x="5676793" y="2624589"/>
                    <a:pt x="5687459" y="2623026"/>
                    <a:pt x="5698175" y="2622089"/>
                  </a:cubicBezTo>
                  <a:close/>
                  <a:moveTo>
                    <a:pt x="5208608" y="2618183"/>
                  </a:moveTo>
                  <a:cubicBezTo>
                    <a:pt x="5219734" y="2620528"/>
                    <a:pt x="5232070" y="2624430"/>
                    <a:pt x="5243922" y="2627815"/>
                  </a:cubicBezTo>
                  <a:lnTo>
                    <a:pt x="5243922" y="2634581"/>
                  </a:lnTo>
                  <a:cubicBezTo>
                    <a:pt x="5232553" y="2633020"/>
                    <a:pt x="5221186" y="2632238"/>
                    <a:pt x="5210058" y="2629897"/>
                  </a:cubicBezTo>
                  <a:lnTo>
                    <a:pt x="5209335" y="2629897"/>
                  </a:lnTo>
                  <a:cubicBezTo>
                    <a:pt x="5204327" y="2627683"/>
                    <a:pt x="5199609" y="2624796"/>
                    <a:pt x="5195304" y="2621307"/>
                  </a:cubicBezTo>
                  <a:cubicBezTo>
                    <a:pt x="5199489" y="2619252"/>
                    <a:pt x="5204012" y="2618183"/>
                    <a:pt x="5208608" y="2618183"/>
                  </a:cubicBezTo>
                  <a:close/>
                  <a:moveTo>
                    <a:pt x="8176484" y="2610118"/>
                  </a:moveTo>
                  <a:lnTo>
                    <a:pt x="8199929" y="2625940"/>
                  </a:lnTo>
                  <a:lnTo>
                    <a:pt x="8204301" y="2627552"/>
                  </a:lnTo>
                  <a:lnTo>
                    <a:pt x="8203092" y="2628075"/>
                  </a:lnTo>
                  <a:lnTo>
                    <a:pt x="8199929" y="2625940"/>
                  </a:lnTo>
                  <a:lnTo>
                    <a:pt x="8180144" y="2618640"/>
                  </a:lnTo>
                  <a:cubicBezTo>
                    <a:pt x="8176909" y="2615648"/>
                    <a:pt x="8177090" y="2612721"/>
                    <a:pt x="8176484" y="2610118"/>
                  </a:cubicBezTo>
                  <a:close/>
                  <a:moveTo>
                    <a:pt x="5148137" y="2609596"/>
                  </a:moveTo>
                  <a:lnTo>
                    <a:pt x="5155153" y="2610897"/>
                  </a:lnTo>
                  <a:cubicBezTo>
                    <a:pt x="5154646" y="2612615"/>
                    <a:pt x="5153823" y="2614203"/>
                    <a:pt x="5152733" y="2615583"/>
                  </a:cubicBezTo>
                  <a:lnTo>
                    <a:pt x="5152008" y="2615583"/>
                  </a:lnTo>
                  <a:cubicBezTo>
                    <a:pt x="5149879" y="2615324"/>
                    <a:pt x="5147774" y="2614880"/>
                    <a:pt x="5145719" y="2614281"/>
                  </a:cubicBezTo>
                  <a:cubicBezTo>
                    <a:pt x="5146613" y="2612772"/>
                    <a:pt x="5147436" y="2611211"/>
                    <a:pt x="5148137" y="2609596"/>
                  </a:cubicBezTo>
                  <a:close/>
                  <a:moveTo>
                    <a:pt x="6934670" y="2606995"/>
                  </a:moveTo>
                  <a:cubicBezTo>
                    <a:pt x="6934378" y="2609648"/>
                    <a:pt x="6933265" y="2612121"/>
                    <a:pt x="6931526" y="2614019"/>
                  </a:cubicBezTo>
                  <a:cubicBezTo>
                    <a:pt x="6927582" y="2615766"/>
                    <a:pt x="6923422" y="2616911"/>
                    <a:pt x="6919189" y="2617405"/>
                  </a:cubicBezTo>
                  <a:cubicBezTo>
                    <a:pt x="6917473" y="2616807"/>
                    <a:pt x="6915827" y="2615921"/>
                    <a:pt x="6914352" y="2614801"/>
                  </a:cubicBezTo>
                  <a:lnTo>
                    <a:pt x="6913867" y="2612460"/>
                  </a:lnTo>
                  <a:cubicBezTo>
                    <a:pt x="6913867" y="2609596"/>
                    <a:pt x="6912417" y="2605691"/>
                    <a:pt x="6916528" y="2606995"/>
                  </a:cubicBezTo>
                  <a:cubicBezTo>
                    <a:pt x="6922551" y="2606214"/>
                    <a:pt x="6928646" y="2606214"/>
                    <a:pt x="6934670" y="2606995"/>
                  </a:cubicBezTo>
                  <a:close/>
                  <a:moveTo>
                    <a:pt x="6936605" y="2606995"/>
                  </a:moveTo>
                  <a:cubicBezTo>
                    <a:pt x="6962872" y="2606864"/>
                    <a:pt x="6988996" y="2611627"/>
                    <a:pt x="7013765" y="2621046"/>
                  </a:cubicBezTo>
                  <a:cubicBezTo>
                    <a:pt x="7027552" y="2625733"/>
                    <a:pt x="7041097" y="2630938"/>
                    <a:pt x="7054642" y="2636143"/>
                  </a:cubicBezTo>
                  <a:cubicBezTo>
                    <a:pt x="7050409" y="2640384"/>
                    <a:pt x="7045379" y="2643585"/>
                    <a:pt x="7039888" y="2645512"/>
                  </a:cubicBezTo>
                  <a:cubicBezTo>
                    <a:pt x="7031229" y="2646864"/>
                    <a:pt x="7022422" y="2646238"/>
                    <a:pt x="7014006" y="2643689"/>
                  </a:cubicBezTo>
                  <a:lnTo>
                    <a:pt x="7013521" y="2641348"/>
                  </a:lnTo>
                  <a:cubicBezTo>
                    <a:pt x="6986697" y="2633227"/>
                    <a:pt x="6960889" y="2621697"/>
                    <a:pt x="6936605" y="2606995"/>
                  </a:cubicBezTo>
                  <a:close/>
                  <a:moveTo>
                    <a:pt x="5930018" y="2606050"/>
                  </a:moveTo>
                  <a:cubicBezTo>
                    <a:pt x="5935098" y="2606148"/>
                    <a:pt x="5941145" y="2607255"/>
                    <a:pt x="5947797" y="2609077"/>
                  </a:cubicBezTo>
                  <a:cubicBezTo>
                    <a:pt x="5951422" y="2610118"/>
                    <a:pt x="5957230" y="2613501"/>
                    <a:pt x="5956504" y="2614281"/>
                  </a:cubicBezTo>
                  <a:cubicBezTo>
                    <a:pt x="5955295" y="2619746"/>
                    <a:pt x="5946343" y="2621569"/>
                    <a:pt x="5931107" y="2617405"/>
                  </a:cubicBezTo>
                  <a:cubicBezTo>
                    <a:pt x="5926511" y="2616101"/>
                    <a:pt x="5922156" y="2614019"/>
                    <a:pt x="5918044" y="2612460"/>
                  </a:cubicBezTo>
                  <a:cubicBezTo>
                    <a:pt x="5918044" y="2611159"/>
                    <a:pt x="5918044" y="2609077"/>
                    <a:pt x="5918044" y="2609077"/>
                  </a:cubicBezTo>
                  <a:cubicBezTo>
                    <a:pt x="5920826" y="2606864"/>
                    <a:pt x="5924938" y="2605953"/>
                    <a:pt x="5930018" y="2606050"/>
                  </a:cubicBezTo>
                  <a:close/>
                  <a:moveTo>
                    <a:pt x="8546078" y="2601528"/>
                  </a:moveTo>
                  <a:cubicBezTo>
                    <a:pt x="8559163" y="2601687"/>
                    <a:pt x="8571985" y="2605460"/>
                    <a:pt x="8583329" y="2612460"/>
                  </a:cubicBezTo>
                  <a:cubicBezTo>
                    <a:pt x="8592036" y="2616365"/>
                    <a:pt x="8599777" y="2618705"/>
                    <a:pt x="8611145" y="2623130"/>
                  </a:cubicBezTo>
                  <a:cubicBezTo>
                    <a:pt x="8622512" y="2627552"/>
                    <a:pt x="8635816" y="2630938"/>
                    <a:pt x="8646700" y="2635621"/>
                  </a:cubicBezTo>
                  <a:cubicBezTo>
                    <a:pt x="8651538" y="2637962"/>
                    <a:pt x="8652505" y="2642389"/>
                    <a:pt x="8655167" y="2645512"/>
                  </a:cubicBezTo>
                  <a:cubicBezTo>
                    <a:pt x="8638985" y="2649649"/>
                    <a:pt x="8622004" y="2648009"/>
                    <a:pt x="8606790" y="2640826"/>
                  </a:cubicBezTo>
                  <a:lnTo>
                    <a:pt x="8604129" y="2638744"/>
                  </a:lnTo>
                  <a:lnTo>
                    <a:pt x="8605581" y="2640566"/>
                  </a:lnTo>
                  <a:cubicBezTo>
                    <a:pt x="8597141" y="2638771"/>
                    <a:pt x="8588867" y="2636064"/>
                    <a:pt x="8580909" y="2632497"/>
                  </a:cubicBezTo>
                  <a:cubicBezTo>
                    <a:pt x="8568816" y="2622842"/>
                    <a:pt x="8557180" y="2612484"/>
                    <a:pt x="8546078" y="2601528"/>
                  </a:cubicBezTo>
                  <a:close/>
                  <a:moveTo>
                    <a:pt x="8187127" y="2596845"/>
                  </a:moveTo>
                  <a:cubicBezTo>
                    <a:pt x="8201398" y="2599967"/>
                    <a:pt x="8215670" y="2602310"/>
                    <a:pt x="8229456" y="2606732"/>
                  </a:cubicBezTo>
                  <a:cubicBezTo>
                    <a:pt x="8243243" y="2611159"/>
                    <a:pt x="8248324" y="2617405"/>
                    <a:pt x="8239617" y="2621828"/>
                  </a:cubicBezTo>
                  <a:cubicBezTo>
                    <a:pt x="8220942" y="2616752"/>
                    <a:pt x="8203189" y="2608295"/>
                    <a:pt x="8187127" y="2596845"/>
                  </a:cubicBezTo>
                  <a:close/>
                  <a:moveTo>
                    <a:pt x="5588601" y="2594763"/>
                  </a:moveTo>
                  <a:cubicBezTo>
                    <a:pt x="5589813" y="2596585"/>
                    <a:pt x="5592474" y="2600487"/>
                    <a:pt x="5591506" y="2600487"/>
                  </a:cubicBezTo>
                  <a:cubicBezTo>
                    <a:pt x="5590537" y="2600487"/>
                    <a:pt x="5585216" y="2600487"/>
                    <a:pt x="5581588" y="2600487"/>
                  </a:cubicBezTo>
                  <a:lnTo>
                    <a:pt x="5580379" y="2601268"/>
                  </a:lnTo>
                  <a:cubicBezTo>
                    <a:pt x="5578929" y="2599446"/>
                    <a:pt x="5576026" y="2595804"/>
                    <a:pt x="5578443" y="2594763"/>
                  </a:cubicBezTo>
                  <a:cubicBezTo>
                    <a:pt x="5581806" y="2594269"/>
                    <a:pt x="5585242" y="2594269"/>
                    <a:pt x="5588601" y="2594763"/>
                  </a:cubicBezTo>
                  <a:close/>
                  <a:moveTo>
                    <a:pt x="7841239" y="2593200"/>
                  </a:moveTo>
                  <a:lnTo>
                    <a:pt x="7841239" y="2599967"/>
                  </a:lnTo>
                  <a:lnTo>
                    <a:pt x="7843415" y="2600228"/>
                  </a:lnTo>
                  <a:lnTo>
                    <a:pt x="7841239" y="2600749"/>
                  </a:lnTo>
                  <a:lnTo>
                    <a:pt x="7841239" y="2599967"/>
                  </a:lnTo>
                  <a:lnTo>
                    <a:pt x="7823823" y="2597885"/>
                  </a:lnTo>
                  <a:cubicBezTo>
                    <a:pt x="7824064" y="2596063"/>
                    <a:pt x="7820679" y="2593200"/>
                    <a:pt x="7825273" y="2593200"/>
                  </a:cubicBezTo>
                  <a:cubicBezTo>
                    <a:pt x="7829870" y="2593200"/>
                    <a:pt x="7835675" y="2593200"/>
                    <a:pt x="7841239" y="2593200"/>
                  </a:cubicBezTo>
                  <a:close/>
                  <a:moveTo>
                    <a:pt x="5115967" y="2589036"/>
                  </a:moveTo>
                  <a:cubicBezTo>
                    <a:pt x="5152975" y="2588361"/>
                    <a:pt x="5189959" y="2590181"/>
                    <a:pt x="5226750" y="2594504"/>
                  </a:cubicBezTo>
                  <a:cubicBezTo>
                    <a:pt x="5261652" y="2596374"/>
                    <a:pt x="5296023" y="2604626"/>
                    <a:pt x="5328340" y="2618965"/>
                  </a:cubicBezTo>
                  <a:cubicBezTo>
                    <a:pt x="5362445" y="2636403"/>
                    <a:pt x="5404289" y="2637962"/>
                    <a:pt x="5435009" y="2655399"/>
                  </a:cubicBezTo>
                  <a:cubicBezTo>
                    <a:pt x="5441540" y="2657405"/>
                    <a:pt x="5448336" y="2658003"/>
                    <a:pt x="5455086" y="2657222"/>
                  </a:cubicBezTo>
                  <a:cubicBezTo>
                    <a:pt x="5468002" y="2653657"/>
                    <a:pt x="5481714" y="2656441"/>
                    <a:pt x="5492576" y="2664769"/>
                  </a:cubicBezTo>
                  <a:cubicBezTo>
                    <a:pt x="5495722" y="2667632"/>
                    <a:pt x="5484109" y="2672056"/>
                    <a:pt x="5476371" y="2674138"/>
                  </a:cubicBezTo>
                  <a:cubicBezTo>
                    <a:pt x="5468316" y="2674815"/>
                    <a:pt x="5460236" y="2674815"/>
                    <a:pt x="5452183" y="2674138"/>
                  </a:cubicBezTo>
                  <a:cubicBezTo>
                    <a:pt x="5431017" y="2657899"/>
                    <a:pt x="5405620" y="2649233"/>
                    <a:pt x="5379619" y="2649413"/>
                  </a:cubicBezTo>
                  <a:lnTo>
                    <a:pt x="5378167" y="2649413"/>
                  </a:lnTo>
                  <a:cubicBezTo>
                    <a:pt x="5399210" y="2661646"/>
                    <a:pt x="5399210" y="2662168"/>
                    <a:pt x="5380828" y="2666850"/>
                  </a:cubicBezTo>
                  <a:cubicBezTo>
                    <a:pt x="5405038" y="2678693"/>
                    <a:pt x="5431162" y="2685225"/>
                    <a:pt x="5457744" y="2686111"/>
                  </a:cubicBezTo>
                  <a:cubicBezTo>
                    <a:pt x="5477676" y="2686812"/>
                    <a:pt x="5497317" y="2691316"/>
                    <a:pt x="5515796" y="2699380"/>
                  </a:cubicBezTo>
                  <a:lnTo>
                    <a:pt x="5513861" y="2699380"/>
                  </a:lnTo>
                  <a:cubicBezTo>
                    <a:pt x="5525616" y="2699173"/>
                    <a:pt x="5537373" y="2700214"/>
                    <a:pt x="5548933" y="2702505"/>
                  </a:cubicBezTo>
                  <a:cubicBezTo>
                    <a:pt x="5582918" y="2713851"/>
                    <a:pt x="5617967" y="2721087"/>
                    <a:pt x="5653428" y="2724105"/>
                  </a:cubicBezTo>
                  <a:cubicBezTo>
                    <a:pt x="5663078" y="2728868"/>
                    <a:pt x="5672390" y="2734439"/>
                    <a:pt x="5681242" y="2740762"/>
                  </a:cubicBezTo>
                  <a:cubicBezTo>
                    <a:pt x="5632866" y="2728529"/>
                    <a:pt x="5613759" y="2738160"/>
                    <a:pt x="5577717" y="2730873"/>
                  </a:cubicBezTo>
                  <a:cubicBezTo>
                    <a:pt x="5559311" y="2727878"/>
                    <a:pt x="5540662" y="2726942"/>
                    <a:pt x="5522086" y="2728009"/>
                  </a:cubicBezTo>
                  <a:cubicBezTo>
                    <a:pt x="5494922" y="2728581"/>
                    <a:pt x="5467856" y="2724732"/>
                    <a:pt x="5441781" y="2716558"/>
                  </a:cubicBezTo>
                  <a:cubicBezTo>
                    <a:pt x="5402596" y="2704067"/>
                    <a:pt x="5364621" y="2690793"/>
                    <a:pt x="5327129" y="2678042"/>
                  </a:cubicBezTo>
                  <a:lnTo>
                    <a:pt x="5324226" y="2661905"/>
                  </a:lnTo>
                  <a:cubicBezTo>
                    <a:pt x="5323502" y="2655922"/>
                    <a:pt x="5322050" y="2649675"/>
                    <a:pt x="5322050" y="2642907"/>
                  </a:cubicBezTo>
                  <a:cubicBezTo>
                    <a:pt x="5311166" y="2639003"/>
                    <a:pt x="5301491" y="2635881"/>
                    <a:pt x="5292783" y="2632238"/>
                  </a:cubicBezTo>
                  <a:cubicBezTo>
                    <a:pt x="5243003" y="2607490"/>
                    <a:pt x="5188362" y="2596246"/>
                    <a:pt x="5133624" y="2599446"/>
                  </a:cubicBezTo>
                  <a:lnTo>
                    <a:pt x="5132900" y="2599446"/>
                  </a:lnTo>
                  <a:cubicBezTo>
                    <a:pt x="5125158" y="2600487"/>
                    <a:pt x="5114274" y="2595804"/>
                    <a:pt x="5115967" y="2589036"/>
                  </a:cubicBezTo>
                  <a:close/>
                  <a:moveTo>
                    <a:pt x="5356639" y="2589036"/>
                  </a:moveTo>
                  <a:cubicBezTo>
                    <a:pt x="5361718" y="2589818"/>
                    <a:pt x="5366797" y="2591118"/>
                    <a:pt x="5371635" y="2591118"/>
                  </a:cubicBezTo>
                  <a:lnTo>
                    <a:pt x="5406466" y="2599446"/>
                  </a:lnTo>
                  <a:lnTo>
                    <a:pt x="5405739" y="2599967"/>
                  </a:lnTo>
                  <a:cubicBezTo>
                    <a:pt x="5405739" y="2613761"/>
                    <a:pt x="5389295" y="2611938"/>
                    <a:pt x="5370909" y="2606214"/>
                  </a:cubicBezTo>
                  <a:cubicBezTo>
                    <a:pt x="5352528" y="2600487"/>
                    <a:pt x="5345512" y="2594240"/>
                    <a:pt x="5356639" y="2589036"/>
                  </a:cubicBezTo>
                  <a:close/>
                  <a:moveTo>
                    <a:pt x="8382810" y="2588777"/>
                  </a:moveTo>
                  <a:lnTo>
                    <a:pt x="8405545" y="2591900"/>
                  </a:lnTo>
                  <a:cubicBezTo>
                    <a:pt x="8406102" y="2595960"/>
                    <a:pt x="8406102" y="2600072"/>
                    <a:pt x="8405545" y="2604132"/>
                  </a:cubicBezTo>
                  <a:cubicBezTo>
                    <a:pt x="8401289" y="2603768"/>
                    <a:pt x="8397079" y="2602987"/>
                    <a:pt x="8392968" y="2601790"/>
                  </a:cubicBezTo>
                  <a:cubicBezTo>
                    <a:pt x="8389194" y="2597807"/>
                    <a:pt x="8385809" y="2593463"/>
                    <a:pt x="8382810" y="2588777"/>
                  </a:cubicBezTo>
                  <a:close/>
                  <a:moveTo>
                    <a:pt x="5629963" y="2586954"/>
                  </a:moveTo>
                  <a:cubicBezTo>
                    <a:pt x="5647138" y="2589558"/>
                    <a:pt x="5664553" y="2592940"/>
                    <a:pt x="5681727" y="2596585"/>
                  </a:cubicBezTo>
                  <a:lnTo>
                    <a:pt x="5681242" y="2597885"/>
                  </a:lnTo>
                  <a:cubicBezTo>
                    <a:pt x="5682695" y="2598146"/>
                    <a:pt x="5684145" y="2601790"/>
                    <a:pt x="5686080" y="2603873"/>
                  </a:cubicBezTo>
                  <a:lnTo>
                    <a:pt x="5613516" y="2596585"/>
                  </a:lnTo>
                  <a:cubicBezTo>
                    <a:pt x="5623917" y="2590339"/>
                    <a:pt x="5626338" y="2586954"/>
                    <a:pt x="5629963" y="2586954"/>
                  </a:cubicBezTo>
                  <a:close/>
                  <a:moveTo>
                    <a:pt x="5039048" y="2586695"/>
                  </a:moveTo>
                  <a:cubicBezTo>
                    <a:pt x="5048241" y="2586435"/>
                    <a:pt x="5060336" y="2588777"/>
                    <a:pt x="5076782" y="2590599"/>
                  </a:cubicBezTo>
                  <a:cubicBezTo>
                    <a:pt x="5074849" y="2597364"/>
                    <a:pt x="5076541" y="2603350"/>
                    <a:pt x="5071221" y="2605955"/>
                  </a:cubicBezTo>
                  <a:cubicBezTo>
                    <a:pt x="5059899" y="2607462"/>
                    <a:pt x="5048411" y="2605197"/>
                    <a:pt x="5038324" y="2599446"/>
                  </a:cubicBezTo>
                  <a:lnTo>
                    <a:pt x="5037599" y="2598667"/>
                  </a:lnTo>
                  <a:cubicBezTo>
                    <a:pt x="5026955" y="2594240"/>
                    <a:pt x="5029858" y="2586954"/>
                    <a:pt x="5039048" y="2586695"/>
                  </a:cubicBezTo>
                  <a:close/>
                  <a:moveTo>
                    <a:pt x="4959744" y="2586110"/>
                  </a:moveTo>
                  <a:cubicBezTo>
                    <a:pt x="4964914" y="2585199"/>
                    <a:pt x="4972533" y="2585653"/>
                    <a:pt x="4980514" y="2586954"/>
                  </a:cubicBezTo>
                  <a:cubicBezTo>
                    <a:pt x="4988981" y="2587736"/>
                    <a:pt x="4998171" y="2590339"/>
                    <a:pt x="5006155" y="2591900"/>
                  </a:cubicBezTo>
                  <a:cubicBezTo>
                    <a:pt x="5008331" y="2596323"/>
                    <a:pt x="5011234" y="2599187"/>
                    <a:pt x="5010025" y="2600749"/>
                  </a:cubicBezTo>
                  <a:cubicBezTo>
                    <a:pt x="5004944" y="2607774"/>
                    <a:pt x="4992851" y="2608555"/>
                    <a:pt x="4970354" y="2602569"/>
                  </a:cubicBezTo>
                  <a:cubicBezTo>
                    <a:pt x="4964501" y="2601164"/>
                    <a:pt x="4959036" y="2598301"/>
                    <a:pt x="4954391" y="2594240"/>
                  </a:cubicBezTo>
                  <a:lnTo>
                    <a:pt x="4953665" y="2593463"/>
                  </a:lnTo>
                  <a:cubicBezTo>
                    <a:pt x="4951852" y="2589298"/>
                    <a:pt x="4954574" y="2587021"/>
                    <a:pt x="4959744" y="2586110"/>
                  </a:cubicBezTo>
                  <a:close/>
                  <a:moveTo>
                    <a:pt x="6018908" y="2581489"/>
                  </a:moveTo>
                  <a:lnTo>
                    <a:pt x="6038258" y="2586695"/>
                  </a:lnTo>
                  <a:cubicBezTo>
                    <a:pt x="6037776" y="2588257"/>
                    <a:pt x="6038017" y="2591380"/>
                    <a:pt x="6036323" y="2591380"/>
                  </a:cubicBezTo>
                  <a:cubicBezTo>
                    <a:pt x="6030228" y="2590599"/>
                    <a:pt x="6024182" y="2589454"/>
                    <a:pt x="6018184" y="2587995"/>
                  </a:cubicBezTo>
                  <a:close/>
                  <a:moveTo>
                    <a:pt x="8446181" y="2579929"/>
                  </a:moveTo>
                  <a:lnTo>
                    <a:pt x="8452228" y="2581489"/>
                  </a:lnTo>
                  <a:lnTo>
                    <a:pt x="8489479" y="2582530"/>
                  </a:lnTo>
                  <a:lnTo>
                    <a:pt x="8531809" y="2623389"/>
                  </a:lnTo>
                  <a:lnTo>
                    <a:pt x="8509555" y="2624952"/>
                  </a:lnTo>
                  <a:lnTo>
                    <a:pt x="8452228" y="2582271"/>
                  </a:lnTo>
                  <a:close/>
                  <a:moveTo>
                    <a:pt x="4902386" y="2576544"/>
                  </a:moveTo>
                  <a:cubicBezTo>
                    <a:pt x="4901662" y="2578367"/>
                    <a:pt x="4902145" y="2581230"/>
                    <a:pt x="4899727" y="2581230"/>
                  </a:cubicBezTo>
                  <a:lnTo>
                    <a:pt x="4899001" y="2580448"/>
                  </a:lnTo>
                  <a:cubicBezTo>
                    <a:pt x="4895227" y="2581022"/>
                    <a:pt x="4891428" y="2581282"/>
                    <a:pt x="4887632" y="2581230"/>
                  </a:cubicBezTo>
                  <a:cubicBezTo>
                    <a:pt x="4888333" y="2579615"/>
                    <a:pt x="4889156" y="2578055"/>
                    <a:pt x="4890050" y="2576544"/>
                  </a:cubicBezTo>
                  <a:close/>
                  <a:moveTo>
                    <a:pt x="8146249" y="2573161"/>
                  </a:moveTo>
                  <a:lnTo>
                    <a:pt x="8183500" y="2595804"/>
                  </a:lnTo>
                  <a:lnTo>
                    <a:pt x="8175646" y="2607394"/>
                  </a:lnTo>
                  <a:lnTo>
                    <a:pt x="8176243" y="2607774"/>
                  </a:lnTo>
                  <a:lnTo>
                    <a:pt x="8175034" y="2608295"/>
                  </a:lnTo>
                  <a:lnTo>
                    <a:pt x="8175646" y="2607394"/>
                  </a:lnTo>
                  <a:lnTo>
                    <a:pt x="8148911" y="2590371"/>
                  </a:lnTo>
                  <a:cubicBezTo>
                    <a:pt x="8145162" y="2585979"/>
                    <a:pt x="8145524" y="2581619"/>
                    <a:pt x="8146249" y="2573161"/>
                  </a:cubicBezTo>
                  <a:close/>
                  <a:moveTo>
                    <a:pt x="5698902" y="2571602"/>
                  </a:moveTo>
                  <a:cubicBezTo>
                    <a:pt x="5707754" y="2569648"/>
                    <a:pt x="5716969" y="2571495"/>
                    <a:pt x="5724539" y="2576806"/>
                  </a:cubicBezTo>
                  <a:lnTo>
                    <a:pt x="5724057" y="2578107"/>
                  </a:lnTo>
                  <a:cubicBezTo>
                    <a:pt x="5727442" y="2579929"/>
                    <a:pt x="5725748" y="2582271"/>
                    <a:pt x="5725748" y="2582271"/>
                  </a:cubicBezTo>
                  <a:lnTo>
                    <a:pt x="5701560" y="2579148"/>
                  </a:lnTo>
                  <a:close/>
                  <a:moveTo>
                    <a:pt x="5633351" y="2565614"/>
                  </a:moveTo>
                  <a:lnTo>
                    <a:pt x="5663586" y="2570820"/>
                  </a:lnTo>
                  <a:cubicBezTo>
                    <a:pt x="5659957" y="2575244"/>
                    <a:pt x="5659957" y="2579148"/>
                    <a:pt x="5656328" y="2579148"/>
                  </a:cubicBezTo>
                  <a:cubicBezTo>
                    <a:pt x="5649459" y="2578705"/>
                    <a:pt x="5642687" y="2577118"/>
                    <a:pt x="5636254" y="2574463"/>
                  </a:cubicBezTo>
                  <a:cubicBezTo>
                    <a:pt x="5633351" y="2572381"/>
                    <a:pt x="5633351" y="2568738"/>
                    <a:pt x="5633351" y="2565614"/>
                  </a:cubicBezTo>
                  <a:close/>
                  <a:moveTo>
                    <a:pt x="5904499" y="2561710"/>
                  </a:moveTo>
                  <a:cubicBezTo>
                    <a:pt x="5912773" y="2564027"/>
                    <a:pt x="5920873" y="2567071"/>
                    <a:pt x="5928687" y="2570820"/>
                  </a:cubicBezTo>
                  <a:lnTo>
                    <a:pt x="5928687" y="2571602"/>
                  </a:lnTo>
                  <a:cubicBezTo>
                    <a:pt x="5923971" y="2574514"/>
                    <a:pt x="5918648" y="2576129"/>
                    <a:pt x="5913206" y="2576285"/>
                  </a:cubicBezTo>
                  <a:cubicBezTo>
                    <a:pt x="5904065" y="2574724"/>
                    <a:pt x="5895090" y="2572276"/>
                    <a:pt x="5886357" y="2568997"/>
                  </a:cubicBezTo>
                  <a:cubicBezTo>
                    <a:pt x="5891921" y="2565355"/>
                    <a:pt x="5898089" y="2562883"/>
                    <a:pt x="5904499" y="2561710"/>
                  </a:cubicBezTo>
                  <a:close/>
                  <a:moveTo>
                    <a:pt x="5791784" y="2554163"/>
                  </a:moveTo>
                  <a:cubicBezTo>
                    <a:pt x="5817010" y="2551352"/>
                    <a:pt x="5842481" y="2553486"/>
                    <a:pt x="5867007" y="2560410"/>
                  </a:cubicBezTo>
                  <a:lnTo>
                    <a:pt x="5865798" y="2561191"/>
                  </a:lnTo>
                  <a:cubicBezTo>
                    <a:pt x="5871796" y="2563012"/>
                    <a:pt x="5877626" y="2565459"/>
                    <a:pt x="5883214" y="2568478"/>
                  </a:cubicBezTo>
                  <a:cubicBezTo>
                    <a:pt x="5852082" y="2573137"/>
                    <a:pt x="5820372" y="2568192"/>
                    <a:pt x="5791784" y="2554163"/>
                  </a:cubicBezTo>
                  <a:close/>
                  <a:moveTo>
                    <a:pt x="8238649" y="2548437"/>
                  </a:moveTo>
                  <a:cubicBezTo>
                    <a:pt x="8255338" y="2551560"/>
                    <a:pt x="8272027" y="2555986"/>
                    <a:pt x="8291137" y="2560410"/>
                  </a:cubicBezTo>
                  <a:lnTo>
                    <a:pt x="8294223" y="2577781"/>
                  </a:lnTo>
                  <a:lnTo>
                    <a:pt x="8295489" y="2578107"/>
                  </a:lnTo>
                  <a:lnTo>
                    <a:pt x="8294281" y="2578107"/>
                  </a:lnTo>
                  <a:lnTo>
                    <a:pt x="8294223" y="2577781"/>
                  </a:lnTo>
                  <a:lnTo>
                    <a:pt x="8234779" y="2562492"/>
                  </a:lnTo>
                  <a:cubicBezTo>
                    <a:pt x="8229698" y="2560410"/>
                    <a:pt x="8225828" y="2554945"/>
                    <a:pt x="8226313" y="2552602"/>
                  </a:cubicBezTo>
                  <a:cubicBezTo>
                    <a:pt x="8226795" y="2550259"/>
                    <a:pt x="8233812" y="2548437"/>
                    <a:pt x="8238649" y="2548437"/>
                  </a:cubicBezTo>
                  <a:close/>
                  <a:moveTo>
                    <a:pt x="8574136" y="2547137"/>
                  </a:moveTo>
                  <a:cubicBezTo>
                    <a:pt x="8581442" y="2547215"/>
                    <a:pt x="8588722" y="2548022"/>
                    <a:pt x="8595906" y="2549479"/>
                  </a:cubicBezTo>
                  <a:cubicBezTo>
                    <a:pt x="8601734" y="2551404"/>
                    <a:pt x="8607227" y="2554398"/>
                    <a:pt x="8612113" y="2558328"/>
                  </a:cubicBezTo>
                  <a:cubicBezTo>
                    <a:pt x="8613563" y="2559369"/>
                    <a:pt x="8610178" y="2562492"/>
                    <a:pt x="8607517" y="2562492"/>
                  </a:cubicBezTo>
                  <a:lnTo>
                    <a:pt x="8607517" y="2561970"/>
                  </a:lnTo>
                  <a:cubicBezTo>
                    <a:pt x="8600863" y="2561503"/>
                    <a:pt x="8594286" y="2560175"/>
                    <a:pt x="8587925" y="2558069"/>
                  </a:cubicBezTo>
                  <a:cubicBezTo>
                    <a:pt x="8582988" y="2554971"/>
                    <a:pt x="8578346" y="2551300"/>
                    <a:pt x="8574136" y="2547137"/>
                  </a:cubicBezTo>
                  <a:close/>
                  <a:moveTo>
                    <a:pt x="8170196" y="2546355"/>
                  </a:moveTo>
                  <a:lnTo>
                    <a:pt x="8175275" y="2547918"/>
                  </a:lnTo>
                  <a:lnTo>
                    <a:pt x="8176243" y="2547918"/>
                  </a:lnTo>
                  <a:cubicBezTo>
                    <a:pt x="8176484" y="2548959"/>
                    <a:pt x="8176728" y="2549741"/>
                    <a:pt x="8176728" y="2549741"/>
                  </a:cubicBezTo>
                  <a:cubicBezTo>
                    <a:pt x="8174549" y="2549896"/>
                    <a:pt x="8172373" y="2549896"/>
                    <a:pt x="8170196" y="2549741"/>
                  </a:cubicBezTo>
                  <a:close/>
                  <a:moveTo>
                    <a:pt x="3786832" y="2545055"/>
                  </a:moveTo>
                  <a:lnTo>
                    <a:pt x="3799160" y="2547865"/>
                  </a:lnTo>
                  <a:lnTo>
                    <a:pt x="3868830" y="2546095"/>
                  </a:lnTo>
                  <a:cubicBezTo>
                    <a:pt x="3872071" y="2547424"/>
                    <a:pt x="3875169" y="2549166"/>
                    <a:pt x="3878020" y="2551300"/>
                  </a:cubicBezTo>
                  <a:cubicBezTo>
                    <a:pt x="3862868" y="2555061"/>
                    <a:pt x="3847363" y="2556402"/>
                    <a:pt x="3832001" y="2555351"/>
                  </a:cubicBezTo>
                  <a:lnTo>
                    <a:pt x="3799160" y="2547865"/>
                  </a:lnTo>
                  <a:lnTo>
                    <a:pt x="3786832" y="2548177"/>
                  </a:lnTo>
                  <a:close/>
                  <a:moveTo>
                    <a:pt x="6780833" y="2539331"/>
                  </a:moveTo>
                  <a:lnTo>
                    <a:pt x="6812826" y="2552071"/>
                  </a:lnTo>
                  <a:lnTo>
                    <a:pt x="6818082" y="2553383"/>
                  </a:lnTo>
                  <a:lnTo>
                    <a:pt x="6818082" y="2554163"/>
                  </a:lnTo>
                  <a:lnTo>
                    <a:pt x="6812826" y="2552071"/>
                  </a:lnTo>
                  <a:lnTo>
                    <a:pt x="6771158" y="2541672"/>
                  </a:lnTo>
                  <a:close/>
                  <a:moveTo>
                    <a:pt x="6953294" y="2539069"/>
                  </a:moveTo>
                  <a:cubicBezTo>
                    <a:pt x="6969864" y="2539666"/>
                    <a:pt x="6985611" y="2547008"/>
                    <a:pt x="6997317" y="2559628"/>
                  </a:cubicBezTo>
                  <a:cubicBezTo>
                    <a:pt x="6978305" y="2565954"/>
                    <a:pt x="6958373" y="2568347"/>
                    <a:pt x="6938540" y="2566657"/>
                  </a:cubicBezTo>
                  <a:cubicBezTo>
                    <a:pt x="6924994" y="2566344"/>
                    <a:pt x="6911957" y="2560930"/>
                    <a:pt x="6901774" y="2551300"/>
                  </a:cubicBezTo>
                  <a:lnTo>
                    <a:pt x="6901289" y="2548959"/>
                  </a:lnTo>
                  <a:cubicBezTo>
                    <a:pt x="6899354" y="2546355"/>
                    <a:pt x="6904435" y="2542191"/>
                    <a:pt x="6908305" y="2546095"/>
                  </a:cubicBezTo>
                  <a:cubicBezTo>
                    <a:pt x="6917254" y="2547396"/>
                    <a:pt x="6927656" y="2551560"/>
                    <a:pt x="6936846" y="2553122"/>
                  </a:cubicBezTo>
                  <a:cubicBezTo>
                    <a:pt x="6945335" y="2554476"/>
                    <a:pt x="6953995" y="2554476"/>
                    <a:pt x="6962486" y="2553122"/>
                  </a:cubicBezTo>
                  <a:cubicBezTo>
                    <a:pt x="6971194" y="2549741"/>
                    <a:pt x="6961760" y="2544014"/>
                    <a:pt x="6953294" y="2539069"/>
                  </a:cubicBezTo>
                  <a:close/>
                  <a:moveTo>
                    <a:pt x="8130830" y="2535687"/>
                  </a:moveTo>
                  <a:cubicBezTo>
                    <a:pt x="8133370" y="2535102"/>
                    <a:pt x="8137542" y="2535556"/>
                    <a:pt x="8142621" y="2536986"/>
                  </a:cubicBezTo>
                  <a:cubicBezTo>
                    <a:pt x="8144218" y="2539877"/>
                    <a:pt x="8145378" y="2543052"/>
                    <a:pt x="8146008" y="2546355"/>
                  </a:cubicBezTo>
                  <a:cubicBezTo>
                    <a:pt x="8146008" y="2547659"/>
                    <a:pt x="8141653" y="2549218"/>
                    <a:pt x="8139236" y="2549218"/>
                  </a:cubicBezTo>
                  <a:cubicBezTo>
                    <a:pt x="8134784" y="2547032"/>
                    <a:pt x="8130551" y="2544325"/>
                    <a:pt x="8126658" y="2541150"/>
                  </a:cubicBezTo>
                  <a:lnTo>
                    <a:pt x="8128834" y="2540631"/>
                  </a:lnTo>
                  <a:cubicBezTo>
                    <a:pt x="8127383" y="2537900"/>
                    <a:pt x="8128290" y="2536272"/>
                    <a:pt x="8130830" y="2535687"/>
                  </a:cubicBezTo>
                  <a:close/>
                  <a:moveTo>
                    <a:pt x="8504474" y="2535167"/>
                  </a:moveTo>
                  <a:cubicBezTo>
                    <a:pt x="8517778" y="2539069"/>
                    <a:pt x="8526003" y="2540891"/>
                    <a:pt x="8533500" y="2543755"/>
                  </a:cubicBezTo>
                  <a:cubicBezTo>
                    <a:pt x="8535920" y="2543755"/>
                    <a:pt x="8535920" y="2547137"/>
                    <a:pt x="8537129" y="2549741"/>
                  </a:cubicBezTo>
                  <a:cubicBezTo>
                    <a:pt x="8529147" y="2548959"/>
                    <a:pt x="8520922" y="2548437"/>
                    <a:pt x="8512941" y="2546877"/>
                  </a:cubicBezTo>
                  <a:cubicBezTo>
                    <a:pt x="8510764" y="2546355"/>
                    <a:pt x="8508829" y="2541412"/>
                    <a:pt x="8504474" y="2535167"/>
                  </a:cubicBezTo>
                  <a:close/>
                  <a:moveTo>
                    <a:pt x="6758337" y="2534904"/>
                  </a:moveTo>
                  <a:lnTo>
                    <a:pt x="6767529" y="2540631"/>
                  </a:lnTo>
                  <a:lnTo>
                    <a:pt x="6749629" y="2537249"/>
                  </a:lnTo>
                  <a:close/>
                  <a:moveTo>
                    <a:pt x="7990599" y="2534249"/>
                  </a:moveTo>
                  <a:lnTo>
                    <a:pt x="8007550" y="2543316"/>
                  </a:lnTo>
                  <a:lnTo>
                    <a:pt x="8009829" y="2543755"/>
                  </a:lnTo>
                  <a:lnTo>
                    <a:pt x="8009829" y="2544535"/>
                  </a:lnTo>
                  <a:lnTo>
                    <a:pt x="8007550" y="2543316"/>
                  </a:lnTo>
                  <a:lnTo>
                    <a:pt x="7969193" y="2535945"/>
                  </a:lnTo>
                  <a:cubicBezTo>
                    <a:pt x="7976182" y="2533279"/>
                    <a:pt x="7983572" y="2532765"/>
                    <a:pt x="7990599" y="2534249"/>
                  </a:cubicBezTo>
                  <a:close/>
                  <a:moveTo>
                    <a:pt x="6594343" y="2534126"/>
                  </a:moveTo>
                  <a:lnTo>
                    <a:pt x="6626756" y="2545837"/>
                  </a:lnTo>
                  <a:lnTo>
                    <a:pt x="6602568" y="2547918"/>
                  </a:lnTo>
                  <a:close/>
                  <a:moveTo>
                    <a:pt x="5557640" y="2532822"/>
                  </a:moveTo>
                  <a:lnTo>
                    <a:pt x="5592716" y="2538028"/>
                  </a:lnTo>
                  <a:cubicBezTo>
                    <a:pt x="5592716" y="2543232"/>
                    <a:pt x="5595859" y="2548437"/>
                    <a:pt x="5592716" y="2548437"/>
                  </a:cubicBezTo>
                  <a:lnTo>
                    <a:pt x="5591506" y="2548177"/>
                  </a:lnTo>
                  <a:cubicBezTo>
                    <a:pt x="5580716" y="2548648"/>
                    <a:pt x="5570051" y="2545445"/>
                    <a:pt x="5561028" y="2539069"/>
                  </a:cubicBezTo>
                  <a:cubicBezTo>
                    <a:pt x="5557640" y="2537508"/>
                    <a:pt x="5557640" y="2534904"/>
                    <a:pt x="5557640" y="2532822"/>
                  </a:cubicBezTo>
                  <a:close/>
                  <a:moveTo>
                    <a:pt x="7434394" y="2530740"/>
                  </a:moveTo>
                  <a:lnTo>
                    <a:pt x="7434394" y="2533863"/>
                  </a:lnTo>
                  <a:lnTo>
                    <a:pt x="7427139" y="2533863"/>
                  </a:lnTo>
                  <a:lnTo>
                    <a:pt x="7429315" y="2533344"/>
                  </a:lnTo>
                  <a:cubicBezTo>
                    <a:pt x="7429074" y="2532304"/>
                    <a:pt x="7427380" y="2530740"/>
                    <a:pt x="7427380" y="2530740"/>
                  </a:cubicBezTo>
                  <a:cubicBezTo>
                    <a:pt x="7429726" y="2530560"/>
                    <a:pt x="7432047" y="2530560"/>
                    <a:pt x="7434394" y="2530740"/>
                  </a:cubicBezTo>
                  <a:close/>
                  <a:moveTo>
                    <a:pt x="4735399" y="2528692"/>
                  </a:moveTo>
                  <a:cubicBezTo>
                    <a:pt x="4739480" y="2528075"/>
                    <a:pt x="4745768" y="2529050"/>
                    <a:pt x="4751694" y="2531002"/>
                  </a:cubicBezTo>
                  <a:cubicBezTo>
                    <a:pt x="4794267" y="2537767"/>
                    <a:pt x="4837321" y="2545314"/>
                    <a:pt x="4880133" y="2553122"/>
                  </a:cubicBezTo>
                  <a:cubicBezTo>
                    <a:pt x="4888841" y="2554683"/>
                    <a:pt x="4900936" y="2556506"/>
                    <a:pt x="4902386" y="2561451"/>
                  </a:cubicBezTo>
                  <a:lnTo>
                    <a:pt x="4849172" y="2567437"/>
                  </a:lnTo>
                  <a:cubicBezTo>
                    <a:pt x="4843052" y="2568111"/>
                    <a:pt x="4836909" y="2568111"/>
                    <a:pt x="4830789" y="2567437"/>
                  </a:cubicBezTo>
                  <a:cubicBezTo>
                    <a:pt x="4815068" y="2566134"/>
                    <a:pt x="4808054" y="2561710"/>
                    <a:pt x="4810713" y="2555465"/>
                  </a:cubicBezTo>
                  <a:cubicBezTo>
                    <a:pt x="4786043" y="2541150"/>
                    <a:pt x="4757016" y="2551560"/>
                    <a:pt x="4732828" y="2536727"/>
                  </a:cubicBezTo>
                  <a:lnTo>
                    <a:pt x="4732346" y="2535945"/>
                  </a:lnTo>
                  <a:cubicBezTo>
                    <a:pt x="4729443" y="2531522"/>
                    <a:pt x="4731318" y="2529309"/>
                    <a:pt x="4735399" y="2528692"/>
                  </a:cubicBezTo>
                  <a:close/>
                  <a:moveTo>
                    <a:pt x="5624643" y="2527880"/>
                  </a:moveTo>
                  <a:cubicBezTo>
                    <a:pt x="5639156" y="2532043"/>
                    <a:pt x="5652943" y="2537508"/>
                    <a:pt x="5667214" y="2542191"/>
                  </a:cubicBezTo>
                  <a:lnTo>
                    <a:pt x="5715591" y="2557806"/>
                  </a:lnTo>
                  <a:lnTo>
                    <a:pt x="5716074" y="2559110"/>
                  </a:lnTo>
                  <a:cubicBezTo>
                    <a:pt x="5695539" y="2567514"/>
                    <a:pt x="5672609" y="2565692"/>
                    <a:pt x="5653428" y="2554163"/>
                  </a:cubicBezTo>
                  <a:cubicBezTo>
                    <a:pt x="5640124" y="2548700"/>
                    <a:pt x="5626093" y="2543232"/>
                    <a:pt x="5613759" y="2537249"/>
                  </a:cubicBezTo>
                  <a:cubicBezTo>
                    <a:pt x="5608922" y="2534904"/>
                    <a:pt x="5604808" y="2527880"/>
                    <a:pt x="5606743" y="2527880"/>
                  </a:cubicBezTo>
                  <a:cubicBezTo>
                    <a:pt x="5612596" y="2526109"/>
                    <a:pt x="5618790" y="2526109"/>
                    <a:pt x="5624643" y="2527880"/>
                  </a:cubicBezTo>
                  <a:close/>
                  <a:moveTo>
                    <a:pt x="2226648" y="2519192"/>
                  </a:moveTo>
                  <a:lnTo>
                    <a:pt x="2230572" y="2523976"/>
                  </a:lnTo>
                  <a:lnTo>
                    <a:pt x="2232266" y="2525276"/>
                  </a:lnTo>
                  <a:lnTo>
                    <a:pt x="2239598" y="2521784"/>
                  </a:lnTo>
                  <a:lnTo>
                    <a:pt x="2238554" y="2521633"/>
                  </a:lnTo>
                  <a:lnTo>
                    <a:pt x="2236860" y="2521633"/>
                  </a:lnTo>
                  <a:close/>
                  <a:moveTo>
                    <a:pt x="6639816" y="2516167"/>
                  </a:moveTo>
                  <a:lnTo>
                    <a:pt x="6703188" y="2537508"/>
                  </a:lnTo>
                  <a:cubicBezTo>
                    <a:pt x="6674769" y="2542714"/>
                    <a:pt x="6645621" y="2541203"/>
                    <a:pt x="6617804" y="2533084"/>
                  </a:cubicBezTo>
                  <a:cubicBezTo>
                    <a:pt x="6609775" y="2531940"/>
                    <a:pt x="6601649" y="2531940"/>
                    <a:pt x="6593616" y="2533084"/>
                  </a:cubicBezTo>
                  <a:lnTo>
                    <a:pt x="6585152" y="2521371"/>
                  </a:lnTo>
                  <a:close/>
                  <a:moveTo>
                    <a:pt x="7995075" y="2515126"/>
                  </a:moveTo>
                  <a:cubicBezTo>
                    <a:pt x="8011886" y="2516740"/>
                    <a:pt x="8028575" y="2519888"/>
                    <a:pt x="8044901" y="2524494"/>
                  </a:cubicBezTo>
                  <a:cubicBezTo>
                    <a:pt x="8061349" y="2532563"/>
                    <a:pt x="8063043" y="2540631"/>
                    <a:pt x="8048530" y="2544535"/>
                  </a:cubicBezTo>
                  <a:lnTo>
                    <a:pt x="8044418" y="2544535"/>
                  </a:lnTo>
                  <a:close/>
                  <a:moveTo>
                    <a:pt x="4644464" y="2513300"/>
                  </a:moveTo>
                  <a:cubicBezTo>
                    <a:pt x="4658572" y="2513866"/>
                    <a:pt x="4672625" y="2516039"/>
                    <a:pt x="4686387" y="2519812"/>
                  </a:cubicBezTo>
                  <a:cubicBezTo>
                    <a:pt x="4689871" y="2520825"/>
                    <a:pt x="4693038" y="2522803"/>
                    <a:pt x="4695580" y="2525535"/>
                  </a:cubicBezTo>
                  <a:cubicBezTo>
                    <a:pt x="4696545" y="2527618"/>
                    <a:pt x="4694612" y="2530221"/>
                    <a:pt x="4691467" y="2530221"/>
                  </a:cubicBezTo>
                  <a:lnTo>
                    <a:pt x="4690742" y="2529440"/>
                  </a:lnTo>
                  <a:cubicBezTo>
                    <a:pt x="4660750" y="2530584"/>
                    <a:pt x="4630804" y="2526186"/>
                    <a:pt x="4602213" y="2516429"/>
                  </a:cubicBezTo>
                  <a:cubicBezTo>
                    <a:pt x="4616194" y="2513774"/>
                    <a:pt x="4630356" y="2512734"/>
                    <a:pt x="4644464" y="2513300"/>
                  </a:cubicBezTo>
                  <a:close/>
                  <a:moveTo>
                    <a:pt x="7880666" y="2512524"/>
                  </a:moveTo>
                  <a:lnTo>
                    <a:pt x="7882842" y="2515126"/>
                  </a:lnTo>
                  <a:lnTo>
                    <a:pt x="7877519" y="2512524"/>
                  </a:lnTo>
                  <a:close/>
                  <a:moveTo>
                    <a:pt x="8246872" y="2508101"/>
                  </a:moveTo>
                  <a:lnTo>
                    <a:pt x="8330079" y="2543494"/>
                  </a:lnTo>
                  <a:cubicBezTo>
                    <a:pt x="8340480" y="2546618"/>
                    <a:pt x="8358863" y="2546618"/>
                    <a:pt x="8357411" y="2554424"/>
                  </a:cubicBezTo>
                  <a:cubicBezTo>
                    <a:pt x="8355961" y="2562232"/>
                    <a:pt x="8344592" y="2560669"/>
                    <a:pt x="8331773" y="2554424"/>
                  </a:cubicBezTo>
                  <a:lnTo>
                    <a:pt x="8302747" y="2554424"/>
                  </a:lnTo>
                  <a:cubicBezTo>
                    <a:pt x="8286081" y="2551691"/>
                    <a:pt x="8270237" y="2544743"/>
                    <a:pt x="8256547" y="2534126"/>
                  </a:cubicBezTo>
                  <a:cubicBezTo>
                    <a:pt x="8249919" y="2525822"/>
                    <a:pt x="8243703" y="2517131"/>
                    <a:pt x="8237923" y="2508101"/>
                  </a:cubicBezTo>
                  <a:cubicBezTo>
                    <a:pt x="8243243" y="2508101"/>
                    <a:pt x="8246872" y="2508101"/>
                    <a:pt x="8246872" y="2508101"/>
                  </a:cubicBezTo>
                  <a:close/>
                  <a:moveTo>
                    <a:pt x="5623433" y="2503414"/>
                  </a:moveTo>
                  <a:lnTo>
                    <a:pt x="5661892" y="2515126"/>
                  </a:lnTo>
                  <a:cubicBezTo>
                    <a:pt x="5659474" y="2517208"/>
                    <a:pt x="5658989" y="2521112"/>
                    <a:pt x="5654393" y="2521112"/>
                  </a:cubicBezTo>
                  <a:cubicBezTo>
                    <a:pt x="5646218" y="2521450"/>
                    <a:pt x="5638044" y="2520306"/>
                    <a:pt x="5630205" y="2517729"/>
                  </a:cubicBezTo>
                  <a:cubicBezTo>
                    <a:pt x="5625611" y="2515647"/>
                    <a:pt x="5626578" y="2510443"/>
                    <a:pt x="5623433" y="2503414"/>
                  </a:cubicBezTo>
                  <a:close/>
                  <a:moveTo>
                    <a:pt x="5379134" y="2495868"/>
                  </a:moveTo>
                  <a:lnTo>
                    <a:pt x="5417898" y="2503198"/>
                  </a:lnTo>
                  <a:lnTo>
                    <a:pt x="5417835" y="2503155"/>
                  </a:lnTo>
                  <a:lnTo>
                    <a:pt x="5419043" y="2503414"/>
                  </a:lnTo>
                  <a:lnTo>
                    <a:pt x="5417898" y="2503198"/>
                  </a:lnTo>
                  <a:lnTo>
                    <a:pt x="5427027" y="2509402"/>
                  </a:lnTo>
                  <a:cubicBezTo>
                    <a:pt x="5423906" y="2511978"/>
                    <a:pt x="5420085" y="2513358"/>
                    <a:pt x="5416141" y="2513306"/>
                  </a:cubicBezTo>
                  <a:cubicBezTo>
                    <a:pt x="5410216" y="2513175"/>
                    <a:pt x="5404315" y="2512548"/>
                    <a:pt x="5398484" y="2511483"/>
                  </a:cubicBezTo>
                  <a:close/>
                  <a:moveTo>
                    <a:pt x="4522150" y="2493527"/>
                  </a:moveTo>
                  <a:cubicBezTo>
                    <a:pt x="4522150" y="2494046"/>
                    <a:pt x="4524085" y="2496128"/>
                    <a:pt x="4522150" y="2496128"/>
                  </a:cubicBezTo>
                  <a:cubicBezTo>
                    <a:pt x="4520215" y="2496128"/>
                    <a:pt x="4517797" y="2496128"/>
                    <a:pt x="4516586" y="2496128"/>
                  </a:cubicBezTo>
                  <a:lnTo>
                    <a:pt x="4514653" y="2495347"/>
                  </a:lnTo>
                  <a:cubicBezTo>
                    <a:pt x="4514653" y="2494827"/>
                    <a:pt x="4516586" y="2493527"/>
                    <a:pt x="4516586" y="2493527"/>
                  </a:cubicBezTo>
                  <a:cubicBezTo>
                    <a:pt x="4518424" y="2493344"/>
                    <a:pt x="4520311" y="2493344"/>
                    <a:pt x="4522150" y="2493527"/>
                  </a:cubicBezTo>
                  <a:close/>
                  <a:moveTo>
                    <a:pt x="7986608" y="2489363"/>
                  </a:moveTo>
                  <a:cubicBezTo>
                    <a:pt x="7989945" y="2489466"/>
                    <a:pt x="7993259" y="2489910"/>
                    <a:pt x="7996525" y="2490663"/>
                  </a:cubicBezTo>
                  <a:lnTo>
                    <a:pt x="7996525" y="2491704"/>
                  </a:lnTo>
                  <a:cubicBezTo>
                    <a:pt x="7999790" y="2492719"/>
                    <a:pt x="8002960" y="2494126"/>
                    <a:pt x="8005959" y="2495868"/>
                  </a:cubicBezTo>
                  <a:lnTo>
                    <a:pt x="7989028" y="2492486"/>
                  </a:lnTo>
                  <a:cubicBezTo>
                    <a:pt x="7988061" y="2492486"/>
                    <a:pt x="7986608" y="2490663"/>
                    <a:pt x="7986608" y="2489363"/>
                  </a:cubicBezTo>
                  <a:close/>
                  <a:moveTo>
                    <a:pt x="6856427" y="2484398"/>
                  </a:moveTo>
                  <a:cubicBezTo>
                    <a:pt x="6889395" y="2485094"/>
                    <a:pt x="6922322" y="2488139"/>
                    <a:pt x="6954988" y="2493527"/>
                  </a:cubicBezTo>
                  <a:cubicBezTo>
                    <a:pt x="6974145" y="2497065"/>
                    <a:pt x="6993107" y="2501672"/>
                    <a:pt x="7011830" y="2507319"/>
                  </a:cubicBezTo>
                  <a:cubicBezTo>
                    <a:pt x="7028278" y="2523976"/>
                    <a:pt x="7037468" y="2537249"/>
                    <a:pt x="7023682" y="2546877"/>
                  </a:cubicBezTo>
                  <a:cubicBezTo>
                    <a:pt x="7003894" y="2543128"/>
                    <a:pt x="6984859" y="2535816"/>
                    <a:pt x="6967324" y="2525276"/>
                  </a:cubicBezTo>
                  <a:lnTo>
                    <a:pt x="6981837" y="2512002"/>
                  </a:lnTo>
                  <a:cubicBezTo>
                    <a:pt x="6971121" y="2511612"/>
                    <a:pt x="6960404" y="2512577"/>
                    <a:pt x="6949909" y="2514866"/>
                  </a:cubicBezTo>
                  <a:cubicBezTo>
                    <a:pt x="6948433" y="2521711"/>
                    <a:pt x="6948433" y="2528842"/>
                    <a:pt x="6949909" y="2535685"/>
                  </a:cubicBezTo>
                  <a:cubicBezTo>
                    <a:pt x="6923905" y="2536624"/>
                    <a:pt x="6898097" y="2530429"/>
                    <a:pt x="6874924" y="2517729"/>
                  </a:cubicBezTo>
                  <a:cubicBezTo>
                    <a:pt x="6856420" y="2520877"/>
                    <a:pt x="6837480" y="2518353"/>
                    <a:pt x="6820261" y="2510443"/>
                  </a:cubicBezTo>
                  <a:cubicBezTo>
                    <a:pt x="6811553" y="2506539"/>
                    <a:pt x="6804536" y="2501855"/>
                    <a:pt x="6794137" y="2498469"/>
                  </a:cubicBezTo>
                  <a:cubicBezTo>
                    <a:pt x="6783736" y="2495088"/>
                    <a:pt x="6772367" y="2493004"/>
                    <a:pt x="6757613" y="2489363"/>
                  </a:cubicBezTo>
                  <a:cubicBezTo>
                    <a:pt x="6790447" y="2485355"/>
                    <a:pt x="6823458" y="2483702"/>
                    <a:pt x="6856427" y="2484398"/>
                  </a:cubicBezTo>
                  <a:close/>
                  <a:moveTo>
                    <a:pt x="7890582" y="2483636"/>
                  </a:moveTo>
                  <a:cubicBezTo>
                    <a:pt x="7914626" y="2484832"/>
                    <a:pt x="7937750" y="2493917"/>
                    <a:pt x="7956856" y="2509661"/>
                  </a:cubicBezTo>
                  <a:cubicBezTo>
                    <a:pt x="7936538" y="2512002"/>
                    <a:pt x="7951051" y="2531781"/>
                    <a:pt x="7919123" y="2522934"/>
                  </a:cubicBezTo>
                  <a:cubicBezTo>
                    <a:pt x="7896146" y="2516429"/>
                    <a:pt x="7907756" y="2506019"/>
                    <a:pt x="7901225" y="2496910"/>
                  </a:cubicBezTo>
                  <a:close/>
                  <a:moveTo>
                    <a:pt x="7091408" y="2483117"/>
                  </a:moveTo>
                  <a:cubicBezTo>
                    <a:pt x="7107927" y="2490975"/>
                    <a:pt x="7125828" y="2494959"/>
                    <a:pt x="7143896" y="2494827"/>
                  </a:cubicBezTo>
                  <a:cubicBezTo>
                    <a:pt x="7135914" y="2500292"/>
                    <a:pt x="7128415" y="2505757"/>
                    <a:pt x="7119708" y="2512524"/>
                  </a:cubicBezTo>
                  <a:cubicBezTo>
                    <a:pt x="7107226" y="2508647"/>
                    <a:pt x="7094963" y="2504041"/>
                    <a:pt x="7082942" y="2498731"/>
                  </a:cubicBezTo>
                  <a:cubicBezTo>
                    <a:pt x="7076410" y="2495608"/>
                    <a:pt x="7070123" y="2489100"/>
                    <a:pt x="7071573" y="2486500"/>
                  </a:cubicBezTo>
                  <a:cubicBezTo>
                    <a:pt x="7078033" y="2483791"/>
                    <a:pt x="7085118" y="2483245"/>
                    <a:pt x="7091891" y="2484936"/>
                  </a:cubicBezTo>
                  <a:close/>
                  <a:moveTo>
                    <a:pt x="4566414" y="2480773"/>
                  </a:moveTo>
                  <a:cubicBezTo>
                    <a:pt x="4574881" y="2481554"/>
                    <a:pt x="4585765" y="2484417"/>
                    <a:pt x="4587217" y="2491704"/>
                  </a:cubicBezTo>
                  <a:lnTo>
                    <a:pt x="4556498" y="2500033"/>
                  </a:lnTo>
                  <a:lnTo>
                    <a:pt x="4555772" y="2499251"/>
                  </a:lnTo>
                  <a:cubicBezTo>
                    <a:pt x="4543194" y="2485718"/>
                    <a:pt x="4544644" y="2479472"/>
                    <a:pt x="4566414" y="2480773"/>
                  </a:cubicBezTo>
                  <a:close/>
                  <a:moveTo>
                    <a:pt x="6719879" y="2477390"/>
                  </a:moveTo>
                  <a:cubicBezTo>
                    <a:pt x="6747696" y="2493004"/>
                    <a:pt x="6747696" y="2493265"/>
                    <a:pt x="6723508" y="2496388"/>
                  </a:cubicBezTo>
                  <a:cubicBezTo>
                    <a:pt x="6719638" y="2497951"/>
                    <a:pt x="6715524" y="2497951"/>
                    <a:pt x="6711413" y="2497951"/>
                  </a:cubicBezTo>
                  <a:cubicBezTo>
                    <a:pt x="6744309" y="2506019"/>
                    <a:pt x="6776478" y="2523976"/>
                    <a:pt x="6808165" y="2517729"/>
                  </a:cubicBezTo>
                  <a:cubicBezTo>
                    <a:pt x="6818567" y="2534126"/>
                    <a:pt x="6804778" y="2538290"/>
                    <a:pt x="6778172" y="2538290"/>
                  </a:cubicBezTo>
                  <a:lnTo>
                    <a:pt x="6759307" y="2534645"/>
                  </a:lnTo>
                  <a:cubicBezTo>
                    <a:pt x="6755073" y="2533473"/>
                    <a:pt x="6750937" y="2531912"/>
                    <a:pt x="6746970" y="2529961"/>
                  </a:cubicBezTo>
                  <a:cubicBezTo>
                    <a:pt x="6737996" y="2522726"/>
                    <a:pt x="6726119" y="2521139"/>
                    <a:pt x="6715768" y="2525798"/>
                  </a:cubicBezTo>
                  <a:lnTo>
                    <a:pt x="6744867" y="2536566"/>
                  </a:lnTo>
                  <a:lnTo>
                    <a:pt x="6746003" y="2536208"/>
                  </a:lnTo>
                  <a:lnTo>
                    <a:pt x="6746003" y="2536986"/>
                  </a:lnTo>
                  <a:lnTo>
                    <a:pt x="6744867" y="2536566"/>
                  </a:lnTo>
                  <a:lnTo>
                    <a:pt x="6726542" y="2542345"/>
                  </a:lnTo>
                  <a:cubicBezTo>
                    <a:pt x="6719794" y="2542746"/>
                    <a:pt x="6712961" y="2541490"/>
                    <a:pt x="6706575" y="2538549"/>
                  </a:cubicBezTo>
                  <a:lnTo>
                    <a:pt x="6714557" y="2526057"/>
                  </a:lnTo>
                  <a:cubicBezTo>
                    <a:pt x="6707302" y="2524494"/>
                    <a:pt x="6700044" y="2521894"/>
                    <a:pt x="6692789" y="2521894"/>
                  </a:cubicBezTo>
                  <a:cubicBezTo>
                    <a:pt x="6676752" y="2521164"/>
                    <a:pt x="6661247" y="2515568"/>
                    <a:pt x="6648039" y="2505757"/>
                  </a:cubicBezTo>
                  <a:cubicBezTo>
                    <a:pt x="6640058" y="2496649"/>
                    <a:pt x="6649250" y="2491964"/>
                    <a:pt x="6662311" y="2489363"/>
                  </a:cubicBezTo>
                  <a:cubicBezTo>
                    <a:pt x="6667633" y="2488323"/>
                    <a:pt x="6673438" y="2487018"/>
                    <a:pt x="6679000" y="2487018"/>
                  </a:cubicBezTo>
                  <a:cubicBezTo>
                    <a:pt x="6682387" y="2477390"/>
                    <a:pt x="6707060" y="2481035"/>
                    <a:pt x="6719879" y="2477390"/>
                  </a:cubicBezTo>
                  <a:close/>
                  <a:moveTo>
                    <a:pt x="4602698" y="2474788"/>
                  </a:moveTo>
                  <a:lnTo>
                    <a:pt x="4605842" y="2476349"/>
                  </a:lnTo>
                  <a:lnTo>
                    <a:pt x="4602698" y="2476608"/>
                  </a:lnTo>
                  <a:close/>
                  <a:moveTo>
                    <a:pt x="6506783" y="2472445"/>
                  </a:moveTo>
                  <a:lnTo>
                    <a:pt x="6507992" y="2473226"/>
                  </a:lnTo>
                  <a:lnTo>
                    <a:pt x="6505393" y="2473841"/>
                  </a:lnTo>
                  <a:lnTo>
                    <a:pt x="6492602" y="2486694"/>
                  </a:lnTo>
                  <a:cubicBezTo>
                    <a:pt x="6488217" y="2487865"/>
                    <a:pt x="6482714" y="2485848"/>
                    <a:pt x="6471708" y="2481814"/>
                  </a:cubicBezTo>
                  <a:lnTo>
                    <a:pt x="6505393" y="2473841"/>
                  </a:lnTo>
                  <a:close/>
                  <a:moveTo>
                    <a:pt x="7999671" y="2471404"/>
                  </a:moveTo>
                  <a:lnTo>
                    <a:pt x="7999755" y="2471683"/>
                  </a:lnTo>
                  <a:lnTo>
                    <a:pt x="8057479" y="2483896"/>
                  </a:lnTo>
                  <a:cubicBezTo>
                    <a:pt x="8051673" y="2501333"/>
                    <a:pt x="8047321" y="2502374"/>
                    <a:pt x="8007411" y="2497429"/>
                  </a:cubicBezTo>
                  <a:lnTo>
                    <a:pt x="7999755" y="2471683"/>
                  </a:lnTo>
                  <a:lnTo>
                    <a:pt x="7999671" y="2471666"/>
                  </a:lnTo>
                  <a:close/>
                  <a:moveTo>
                    <a:pt x="6554765" y="2466428"/>
                  </a:moveTo>
                  <a:cubicBezTo>
                    <a:pt x="6558000" y="2465354"/>
                    <a:pt x="6563261" y="2465680"/>
                    <a:pt x="6570640" y="2467761"/>
                  </a:cubicBezTo>
                  <a:cubicBezTo>
                    <a:pt x="6576686" y="2469322"/>
                    <a:pt x="6583700" y="2478431"/>
                    <a:pt x="6585635" y="2480513"/>
                  </a:cubicBezTo>
                  <a:cubicBezTo>
                    <a:pt x="6587570" y="2482596"/>
                    <a:pt x="6583217" y="2481814"/>
                    <a:pt x="6587570" y="2487018"/>
                  </a:cubicBezTo>
                  <a:cubicBezTo>
                    <a:pt x="6591925" y="2492224"/>
                    <a:pt x="6604500" y="2500033"/>
                    <a:pt x="6602083" y="2502374"/>
                  </a:cubicBezTo>
                  <a:cubicBezTo>
                    <a:pt x="6594343" y="2510443"/>
                    <a:pt x="6577169" y="2498731"/>
                    <a:pt x="6564108" y="2495868"/>
                  </a:cubicBezTo>
                  <a:lnTo>
                    <a:pt x="6564108" y="2495088"/>
                  </a:lnTo>
                  <a:cubicBezTo>
                    <a:pt x="6554674" y="2493265"/>
                    <a:pt x="6544999" y="2491704"/>
                    <a:pt x="6532421" y="2487800"/>
                  </a:cubicBezTo>
                  <a:lnTo>
                    <a:pt x="6541614" y="2479994"/>
                  </a:lnTo>
                  <a:cubicBezTo>
                    <a:pt x="6544758" y="2477649"/>
                    <a:pt x="6551045" y="2476349"/>
                    <a:pt x="6551045" y="2473486"/>
                  </a:cubicBezTo>
                  <a:cubicBezTo>
                    <a:pt x="6550320" y="2469973"/>
                    <a:pt x="6551530" y="2467501"/>
                    <a:pt x="6554765" y="2466428"/>
                  </a:cubicBezTo>
                  <a:close/>
                  <a:moveTo>
                    <a:pt x="4301798" y="2466198"/>
                  </a:moveTo>
                  <a:cubicBezTo>
                    <a:pt x="4314858" y="2468543"/>
                    <a:pt x="4328163" y="2470363"/>
                    <a:pt x="4341464" y="2472966"/>
                  </a:cubicBezTo>
                  <a:lnTo>
                    <a:pt x="4349208" y="2478289"/>
                  </a:lnTo>
                  <a:lnTo>
                    <a:pt x="4349448" y="2478171"/>
                  </a:lnTo>
                  <a:lnTo>
                    <a:pt x="4350174" y="2478953"/>
                  </a:lnTo>
                  <a:lnTo>
                    <a:pt x="4349208" y="2478289"/>
                  </a:lnTo>
                  <a:lnTo>
                    <a:pt x="4344125" y="2480773"/>
                  </a:lnTo>
                  <a:cubicBezTo>
                    <a:pt x="4326565" y="2481087"/>
                    <a:pt x="4309295" y="2476038"/>
                    <a:pt x="4294299" y="2466198"/>
                  </a:cubicBezTo>
                  <a:lnTo>
                    <a:pt x="4297684" y="2466198"/>
                  </a:lnTo>
                  <a:close/>
                  <a:moveTo>
                    <a:pt x="3167617" y="2465680"/>
                  </a:moveTo>
                  <a:lnTo>
                    <a:pt x="3221798" y="2479994"/>
                  </a:lnTo>
                  <a:cubicBezTo>
                    <a:pt x="3216720" y="2482335"/>
                    <a:pt x="3206077" y="2483896"/>
                    <a:pt x="3221798" y="2489882"/>
                  </a:cubicBezTo>
                  <a:cubicBezTo>
                    <a:pt x="3227918" y="2492224"/>
                    <a:pt x="3234450" y="2493108"/>
                    <a:pt x="3240908" y="2492486"/>
                  </a:cubicBezTo>
                  <a:cubicBezTo>
                    <a:pt x="3248165" y="2488582"/>
                    <a:pt x="3235344" y="2484678"/>
                    <a:pt x="3227362" y="2480773"/>
                  </a:cubicBezTo>
                  <a:lnTo>
                    <a:pt x="3271386" y="2480773"/>
                  </a:lnTo>
                  <a:cubicBezTo>
                    <a:pt x="3280624" y="2487018"/>
                    <a:pt x="3290444" y="2492251"/>
                    <a:pt x="3300653" y="2496388"/>
                  </a:cubicBezTo>
                  <a:cubicBezTo>
                    <a:pt x="3325323" y="2496388"/>
                    <a:pt x="3342012" y="2510961"/>
                    <a:pt x="3363783" y="2514085"/>
                  </a:cubicBezTo>
                  <a:lnTo>
                    <a:pt x="3403693" y="2528921"/>
                  </a:lnTo>
                  <a:cubicBezTo>
                    <a:pt x="3428897" y="2522388"/>
                    <a:pt x="3455119" y="2521685"/>
                    <a:pt x="3480612" y="2526839"/>
                  </a:cubicBezTo>
                  <a:cubicBezTo>
                    <a:pt x="3507218" y="2540631"/>
                    <a:pt x="3480853" y="2553122"/>
                    <a:pt x="3522942" y="2569520"/>
                  </a:cubicBezTo>
                  <a:cubicBezTo>
                    <a:pt x="3513749" y="2553904"/>
                    <a:pt x="3505041" y="2539849"/>
                    <a:pt x="3534067" y="2533863"/>
                  </a:cubicBezTo>
                  <a:lnTo>
                    <a:pt x="3551000" y="2538808"/>
                  </a:lnTo>
                  <a:lnTo>
                    <a:pt x="3609051" y="2558587"/>
                  </a:lnTo>
                  <a:lnTo>
                    <a:pt x="3628158" y="2553122"/>
                  </a:lnTo>
                  <a:cubicBezTo>
                    <a:pt x="3640495" y="2540371"/>
                    <a:pt x="3640736" y="2540371"/>
                    <a:pt x="3677743" y="2553122"/>
                  </a:cubicBezTo>
                  <a:lnTo>
                    <a:pt x="3663474" y="2561191"/>
                  </a:lnTo>
                  <a:cubicBezTo>
                    <a:pt x="3706649" y="2559290"/>
                    <a:pt x="3749439" y="2570378"/>
                    <a:pt x="3787076" y="2593200"/>
                  </a:cubicBezTo>
                  <a:cubicBezTo>
                    <a:pt x="3793241" y="2596638"/>
                    <a:pt x="3799725" y="2599342"/>
                    <a:pt x="3806426" y="2601268"/>
                  </a:cubicBezTo>
                  <a:cubicBezTo>
                    <a:pt x="3812762" y="2602050"/>
                    <a:pt x="3819197" y="2602050"/>
                    <a:pt x="3825533" y="2601268"/>
                  </a:cubicBezTo>
                  <a:lnTo>
                    <a:pt x="3811746" y="2590858"/>
                  </a:lnTo>
                  <a:cubicBezTo>
                    <a:pt x="3817963" y="2588150"/>
                    <a:pt x="3824639" y="2586826"/>
                    <a:pt x="3831338" y="2586954"/>
                  </a:cubicBezTo>
                  <a:cubicBezTo>
                    <a:pt x="3856131" y="2592577"/>
                    <a:pt x="3881578" y="2594164"/>
                    <a:pt x="3906805" y="2591640"/>
                  </a:cubicBezTo>
                  <a:lnTo>
                    <a:pt x="3952522" y="2591640"/>
                  </a:lnTo>
                  <a:cubicBezTo>
                    <a:pt x="3971146" y="2594504"/>
                    <a:pt x="3968726" y="2611159"/>
                    <a:pt x="3992914" y="2607514"/>
                  </a:cubicBezTo>
                  <a:lnTo>
                    <a:pt x="3927849" y="2563532"/>
                  </a:lnTo>
                  <a:cubicBezTo>
                    <a:pt x="3946062" y="2557207"/>
                    <a:pt x="3965920" y="2559473"/>
                    <a:pt x="3982516" y="2569779"/>
                  </a:cubicBezTo>
                  <a:cubicBezTo>
                    <a:pt x="3992503" y="2574230"/>
                    <a:pt x="4002130" y="2579538"/>
                    <a:pt x="4011297" y="2585653"/>
                  </a:cubicBezTo>
                  <a:cubicBezTo>
                    <a:pt x="4018555" y="2592239"/>
                    <a:pt x="4025206" y="2599550"/>
                    <a:pt x="4031133" y="2607514"/>
                  </a:cubicBezTo>
                  <a:cubicBezTo>
                    <a:pt x="4051862" y="2608347"/>
                    <a:pt x="4072615" y="2607932"/>
                    <a:pt x="4093296" y="2606214"/>
                  </a:cubicBezTo>
                  <a:cubicBezTo>
                    <a:pt x="4102486" y="2604914"/>
                    <a:pt x="4100068" y="2596323"/>
                    <a:pt x="4102486" y="2592158"/>
                  </a:cubicBezTo>
                  <a:lnTo>
                    <a:pt x="4167069" y="2595545"/>
                  </a:lnTo>
                  <a:lnTo>
                    <a:pt x="4189807" y="2614281"/>
                  </a:lnTo>
                  <a:lnTo>
                    <a:pt x="4257048" y="2621307"/>
                  </a:lnTo>
                  <a:cubicBezTo>
                    <a:pt x="4259468" y="2635102"/>
                    <a:pt x="4216412" y="2619487"/>
                    <a:pt x="4223185" y="2635102"/>
                  </a:cubicBezTo>
                  <a:cubicBezTo>
                    <a:pt x="4249237" y="2643741"/>
                    <a:pt x="4276617" y="2646657"/>
                    <a:pt x="4303733" y="2643689"/>
                  </a:cubicBezTo>
                  <a:cubicBezTo>
                    <a:pt x="4319696" y="2648113"/>
                    <a:pt x="4337353" y="2652018"/>
                    <a:pt x="4343884" y="2663728"/>
                  </a:cubicBezTo>
                  <a:cubicBezTo>
                    <a:pt x="4299619" y="2662687"/>
                    <a:pt x="4250517" y="2655399"/>
                    <a:pt x="4209881" y="2658003"/>
                  </a:cubicBezTo>
                  <a:cubicBezTo>
                    <a:pt x="4207222" y="2655922"/>
                    <a:pt x="4183034" y="2638744"/>
                    <a:pt x="4183034" y="2638744"/>
                  </a:cubicBezTo>
                  <a:cubicBezTo>
                    <a:pt x="4175535" y="2644730"/>
                    <a:pt x="4168277" y="2650977"/>
                    <a:pt x="4160296" y="2656701"/>
                  </a:cubicBezTo>
                  <a:cubicBezTo>
                    <a:pt x="4152315" y="2662428"/>
                    <a:pt x="4143366" y="2667632"/>
                    <a:pt x="4132964" y="2674660"/>
                  </a:cubicBezTo>
                  <a:cubicBezTo>
                    <a:pt x="4121765" y="2671094"/>
                    <a:pt x="4110978" y="2666201"/>
                    <a:pt x="4100795" y="2660085"/>
                  </a:cubicBezTo>
                  <a:cubicBezTo>
                    <a:pt x="4080088" y="2641137"/>
                    <a:pt x="4055029" y="2628569"/>
                    <a:pt x="4028230" y="2623651"/>
                  </a:cubicBezTo>
                  <a:cubicBezTo>
                    <a:pt x="4008324" y="2634995"/>
                    <a:pt x="3985901" y="2640200"/>
                    <a:pt x="3963406" y="2638744"/>
                  </a:cubicBezTo>
                  <a:cubicBezTo>
                    <a:pt x="3965100" y="2641085"/>
                    <a:pt x="3969453" y="2644471"/>
                    <a:pt x="3968000" y="2645771"/>
                  </a:cubicBezTo>
                  <a:cubicBezTo>
                    <a:pt x="3964155" y="2647645"/>
                    <a:pt x="3960092" y="2648946"/>
                    <a:pt x="3955907" y="2649675"/>
                  </a:cubicBezTo>
                  <a:cubicBezTo>
                    <a:pt x="3950973" y="2646995"/>
                    <a:pt x="3946207" y="2643949"/>
                    <a:pt x="3941636" y="2640566"/>
                  </a:cubicBezTo>
                  <a:cubicBezTo>
                    <a:pt x="3938977" y="2638744"/>
                    <a:pt x="3941636" y="2636662"/>
                    <a:pt x="3941636" y="2634581"/>
                  </a:cubicBezTo>
                  <a:cubicBezTo>
                    <a:pt x="3927052" y="2632212"/>
                    <a:pt x="3912658" y="2628645"/>
                    <a:pt x="3898582" y="2623910"/>
                  </a:cubicBezTo>
                  <a:cubicBezTo>
                    <a:pt x="3871007" y="2612200"/>
                    <a:pt x="3854076" y="2610377"/>
                    <a:pt x="3841013" y="2619487"/>
                  </a:cubicBezTo>
                  <a:cubicBezTo>
                    <a:pt x="3832354" y="2620708"/>
                    <a:pt x="3823550" y="2620708"/>
                    <a:pt x="3814890" y="2619487"/>
                  </a:cubicBezTo>
                  <a:lnTo>
                    <a:pt x="3818519" y="2625733"/>
                  </a:lnTo>
                  <a:lnTo>
                    <a:pt x="3808359" y="2623651"/>
                  </a:lnTo>
                  <a:lnTo>
                    <a:pt x="3811020" y="2618705"/>
                  </a:lnTo>
                  <a:cubicBezTo>
                    <a:pt x="3793848" y="2613761"/>
                    <a:pt x="3776433" y="2608555"/>
                    <a:pt x="3759017" y="2603873"/>
                  </a:cubicBezTo>
                  <a:cubicBezTo>
                    <a:pt x="3755630" y="2603481"/>
                    <a:pt x="3752245" y="2603481"/>
                    <a:pt x="3748857" y="2603873"/>
                  </a:cubicBezTo>
                  <a:lnTo>
                    <a:pt x="3760226" y="2617665"/>
                  </a:lnTo>
                  <a:cubicBezTo>
                    <a:pt x="3725878" y="2618941"/>
                    <a:pt x="3691532" y="2615089"/>
                    <a:pt x="3658151" y="2606214"/>
                  </a:cubicBezTo>
                  <a:cubicBezTo>
                    <a:pt x="3644535" y="2604287"/>
                    <a:pt x="3631690" y="2598249"/>
                    <a:pt x="3621144" y="2588777"/>
                  </a:cubicBezTo>
                  <a:cubicBezTo>
                    <a:pt x="3615992" y="2584560"/>
                    <a:pt x="3610572" y="2580736"/>
                    <a:pt x="3604937" y="2577326"/>
                  </a:cubicBezTo>
                  <a:cubicBezTo>
                    <a:pt x="3563575" y="2572120"/>
                    <a:pt x="3595747" y="2588516"/>
                    <a:pt x="3589942" y="2593200"/>
                  </a:cubicBezTo>
                  <a:cubicBezTo>
                    <a:pt x="3567930" y="2590858"/>
                    <a:pt x="3546404" y="2589036"/>
                    <a:pt x="3524392" y="2586435"/>
                  </a:cubicBezTo>
                  <a:cubicBezTo>
                    <a:pt x="3492342" y="2584041"/>
                    <a:pt x="3460754" y="2576858"/>
                    <a:pt x="3430542" y="2565093"/>
                  </a:cubicBezTo>
                  <a:lnTo>
                    <a:pt x="3429816" y="2564314"/>
                  </a:lnTo>
                  <a:cubicBezTo>
                    <a:pt x="3328178" y="2559162"/>
                    <a:pt x="3227240" y="2543388"/>
                    <a:pt x="3128434" y="2517208"/>
                  </a:cubicBezTo>
                  <a:cubicBezTo>
                    <a:pt x="3133513" y="2510182"/>
                    <a:pt x="3146332" y="2504196"/>
                    <a:pt x="3140526" y="2498210"/>
                  </a:cubicBezTo>
                  <a:cubicBezTo>
                    <a:pt x="3119241" y="2475831"/>
                    <a:pt x="3139076" y="2470103"/>
                    <a:pt x="3167617" y="2465680"/>
                  </a:cubicBezTo>
                  <a:close/>
                  <a:moveTo>
                    <a:pt x="6797281" y="2464380"/>
                  </a:moveTo>
                  <a:lnTo>
                    <a:pt x="6799699" y="2465939"/>
                  </a:lnTo>
                  <a:lnTo>
                    <a:pt x="6794861" y="2464380"/>
                  </a:lnTo>
                  <a:close/>
                  <a:moveTo>
                    <a:pt x="8210106" y="2460474"/>
                  </a:moveTo>
                  <a:lnTo>
                    <a:pt x="8228974" y="2463076"/>
                  </a:lnTo>
                  <a:lnTo>
                    <a:pt x="8235262" y="2471145"/>
                  </a:lnTo>
                  <a:lnTo>
                    <a:pt x="8214702" y="2469061"/>
                  </a:lnTo>
                  <a:close/>
                  <a:moveTo>
                    <a:pt x="4248099" y="2456310"/>
                  </a:moveTo>
                  <a:cubicBezTo>
                    <a:pt x="4258257" y="2458653"/>
                    <a:pt x="4264306" y="2458653"/>
                    <a:pt x="4270352" y="2458653"/>
                  </a:cubicBezTo>
                  <a:lnTo>
                    <a:pt x="4288253" y="2463076"/>
                  </a:lnTo>
                  <a:cubicBezTo>
                    <a:pt x="4274537" y="2464977"/>
                    <a:pt x="4260606" y="2462633"/>
                    <a:pt x="4248099" y="2456310"/>
                  </a:cubicBezTo>
                  <a:close/>
                  <a:moveTo>
                    <a:pt x="1813857" y="2449312"/>
                  </a:moveTo>
                  <a:lnTo>
                    <a:pt x="1815505" y="2459694"/>
                  </a:lnTo>
                  <a:lnTo>
                    <a:pt x="1814339" y="2449423"/>
                  </a:lnTo>
                  <a:close/>
                  <a:moveTo>
                    <a:pt x="1813811" y="2449023"/>
                  </a:moveTo>
                  <a:lnTo>
                    <a:pt x="1812602" y="2449023"/>
                  </a:lnTo>
                  <a:lnTo>
                    <a:pt x="1813857" y="2449312"/>
                  </a:lnTo>
                  <a:close/>
                  <a:moveTo>
                    <a:pt x="4697515" y="2443296"/>
                  </a:moveTo>
                  <a:lnTo>
                    <a:pt x="4698036" y="2444324"/>
                  </a:lnTo>
                  <a:lnTo>
                    <a:pt x="4707432" y="2444078"/>
                  </a:lnTo>
                  <a:cubicBezTo>
                    <a:pt x="4710575" y="2445641"/>
                    <a:pt x="4712995" y="2448502"/>
                    <a:pt x="4712995" y="2450065"/>
                  </a:cubicBezTo>
                  <a:cubicBezTo>
                    <a:pt x="4712995" y="2451625"/>
                    <a:pt x="4712269" y="2455788"/>
                    <a:pt x="4709125" y="2453970"/>
                  </a:cubicBezTo>
                  <a:cubicBezTo>
                    <a:pt x="4705979" y="2452147"/>
                    <a:pt x="4703318" y="2451106"/>
                    <a:pt x="4700415" y="2449023"/>
                  </a:cubicBezTo>
                  <a:lnTo>
                    <a:pt x="4698036" y="2444324"/>
                  </a:lnTo>
                  <a:lnTo>
                    <a:pt x="4697515" y="2444338"/>
                  </a:lnTo>
                  <a:close/>
                  <a:moveTo>
                    <a:pt x="6737054" y="2440435"/>
                  </a:moveTo>
                  <a:cubicBezTo>
                    <a:pt x="6747549" y="2437182"/>
                    <a:pt x="6758799" y="2438379"/>
                    <a:pt x="6768497" y="2443819"/>
                  </a:cubicBezTo>
                  <a:lnTo>
                    <a:pt x="6768014" y="2441996"/>
                  </a:lnTo>
                  <a:cubicBezTo>
                    <a:pt x="6772367" y="2446160"/>
                    <a:pt x="6771884" y="2450584"/>
                    <a:pt x="6775028" y="2458912"/>
                  </a:cubicBezTo>
                  <a:cubicBezTo>
                    <a:pt x="6764601" y="2457560"/>
                    <a:pt x="6754251" y="2455477"/>
                    <a:pt x="6744068" y="2452666"/>
                  </a:cubicBezTo>
                  <a:cubicBezTo>
                    <a:pt x="6732940" y="2448502"/>
                    <a:pt x="6732698" y="2443559"/>
                    <a:pt x="6737054" y="2440435"/>
                  </a:cubicBezTo>
                  <a:close/>
                  <a:moveTo>
                    <a:pt x="2896711" y="2440174"/>
                  </a:moveTo>
                  <a:lnTo>
                    <a:pt x="2888488" y="2442519"/>
                  </a:lnTo>
                  <a:lnTo>
                    <a:pt x="2888247" y="2445641"/>
                  </a:lnTo>
                  <a:cubicBezTo>
                    <a:pt x="2883892" y="2439655"/>
                    <a:pt x="2888970" y="2441215"/>
                    <a:pt x="2896711" y="2440174"/>
                  </a:cubicBezTo>
                  <a:close/>
                  <a:moveTo>
                    <a:pt x="4321390" y="2438873"/>
                  </a:moveTo>
                  <a:lnTo>
                    <a:pt x="4342434" y="2451365"/>
                  </a:lnTo>
                  <a:lnTo>
                    <a:pt x="4299619" y="2460994"/>
                  </a:lnTo>
                  <a:cubicBezTo>
                    <a:pt x="4298169" y="2460267"/>
                    <a:pt x="4296790" y="2459406"/>
                    <a:pt x="4295508" y="2458392"/>
                  </a:cubicBezTo>
                  <a:cubicBezTo>
                    <a:pt x="4265756" y="2438873"/>
                    <a:pt x="4266482" y="2438873"/>
                    <a:pt x="4303007" y="2438873"/>
                  </a:cubicBezTo>
                  <a:close/>
                  <a:moveTo>
                    <a:pt x="4900210" y="2434969"/>
                  </a:moveTo>
                  <a:cubicBezTo>
                    <a:pt x="4908458" y="2454982"/>
                    <a:pt x="4925076" y="2469584"/>
                    <a:pt x="4944957" y="2474267"/>
                  </a:cubicBezTo>
                  <a:cubicBezTo>
                    <a:pt x="4947377" y="2466721"/>
                    <a:pt x="4950039" y="2459174"/>
                    <a:pt x="4951971" y="2453706"/>
                  </a:cubicBezTo>
                  <a:lnTo>
                    <a:pt x="5043403" y="2461775"/>
                  </a:lnTo>
                  <a:lnTo>
                    <a:pt x="5090086" y="2494306"/>
                  </a:lnTo>
                  <a:lnTo>
                    <a:pt x="5156118" y="2503937"/>
                  </a:lnTo>
                  <a:lnTo>
                    <a:pt x="5079443" y="2477913"/>
                  </a:lnTo>
                  <a:cubicBezTo>
                    <a:pt x="5102204" y="2474918"/>
                    <a:pt x="5125305" y="2477235"/>
                    <a:pt x="5147169" y="2484678"/>
                  </a:cubicBezTo>
                  <a:cubicBezTo>
                    <a:pt x="5177815" y="2495295"/>
                    <a:pt x="5210277" y="2498576"/>
                    <a:pt x="5242228" y="2494306"/>
                  </a:cubicBezTo>
                  <a:lnTo>
                    <a:pt x="5331484" y="2522934"/>
                  </a:lnTo>
                  <a:lnTo>
                    <a:pt x="5351561" y="2506278"/>
                  </a:lnTo>
                  <a:lnTo>
                    <a:pt x="5396308" y="2512784"/>
                  </a:lnTo>
                  <a:cubicBezTo>
                    <a:pt x="5406755" y="2518173"/>
                    <a:pt x="5417497" y="2522854"/>
                    <a:pt x="5428477" y="2526839"/>
                  </a:cubicBezTo>
                  <a:cubicBezTo>
                    <a:pt x="5453270" y="2530456"/>
                    <a:pt x="5477629" y="2537093"/>
                    <a:pt x="5501042" y="2546618"/>
                  </a:cubicBezTo>
                  <a:cubicBezTo>
                    <a:pt x="5512022" y="2548334"/>
                    <a:pt x="5523102" y="2549011"/>
                    <a:pt x="5534179" y="2548700"/>
                  </a:cubicBezTo>
                  <a:cubicBezTo>
                    <a:pt x="5548184" y="2548177"/>
                    <a:pt x="5561947" y="2552863"/>
                    <a:pt x="5573121" y="2561970"/>
                  </a:cubicBezTo>
                  <a:cubicBezTo>
                    <a:pt x="5533452" y="2567957"/>
                    <a:pt x="5476612" y="2550520"/>
                    <a:pt x="5432830" y="2553383"/>
                  </a:cubicBezTo>
                  <a:lnTo>
                    <a:pt x="5408642" y="2571338"/>
                  </a:lnTo>
                  <a:lnTo>
                    <a:pt x="5457018" y="2584094"/>
                  </a:lnTo>
                  <a:cubicBezTo>
                    <a:pt x="5459197" y="2582530"/>
                    <a:pt x="5463067" y="2581489"/>
                    <a:pt x="5463067" y="2579667"/>
                  </a:cubicBezTo>
                  <a:cubicBezTo>
                    <a:pt x="5465970" y="2572642"/>
                    <a:pt x="5471775" y="2566396"/>
                    <a:pt x="5491608" y="2568738"/>
                  </a:cubicBezTo>
                  <a:cubicBezTo>
                    <a:pt x="5517248" y="2572120"/>
                    <a:pt x="5499348" y="2580448"/>
                    <a:pt x="5511926" y="2585653"/>
                  </a:cubicBezTo>
                  <a:cubicBezTo>
                    <a:pt x="5516281" y="2587736"/>
                    <a:pt x="5521845" y="2589036"/>
                    <a:pt x="5525715" y="2591118"/>
                  </a:cubicBezTo>
                  <a:cubicBezTo>
                    <a:pt x="5544098" y="2601268"/>
                    <a:pt x="5544098" y="2601268"/>
                    <a:pt x="5525715" y="2608295"/>
                  </a:cubicBezTo>
                  <a:lnTo>
                    <a:pt x="5524262" y="2608295"/>
                  </a:lnTo>
                  <a:cubicBezTo>
                    <a:pt x="5531762" y="2618705"/>
                    <a:pt x="5518698" y="2618965"/>
                    <a:pt x="5502250" y="2614801"/>
                  </a:cubicBezTo>
                  <a:cubicBezTo>
                    <a:pt x="5455086" y="2603350"/>
                    <a:pt x="5408159" y="2589818"/>
                    <a:pt x="5360992" y="2577326"/>
                  </a:cubicBezTo>
                  <a:cubicBezTo>
                    <a:pt x="5365106" y="2567437"/>
                    <a:pt x="5366797" y="2563532"/>
                    <a:pt x="5363653" y="2557806"/>
                  </a:cubicBezTo>
                  <a:cubicBezTo>
                    <a:pt x="5321565" y="2562232"/>
                    <a:pt x="5321565" y="2562232"/>
                    <a:pt x="5295686" y="2545314"/>
                  </a:cubicBezTo>
                  <a:lnTo>
                    <a:pt x="5363653" y="2557806"/>
                  </a:lnTo>
                  <a:cubicBezTo>
                    <a:pt x="5359590" y="2552003"/>
                    <a:pt x="5355068" y="2546590"/>
                    <a:pt x="5350109" y="2541672"/>
                  </a:cubicBezTo>
                  <a:cubicBezTo>
                    <a:pt x="5335113" y="2538028"/>
                    <a:pt x="5318662" y="2534386"/>
                    <a:pt x="5304876" y="2530740"/>
                  </a:cubicBezTo>
                  <a:cubicBezTo>
                    <a:pt x="5291089" y="2527098"/>
                    <a:pt x="5277785" y="2522153"/>
                    <a:pt x="5249969" y="2513306"/>
                  </a:cubicBezTo>
                  <a:lnTo>
                    <a:pt x="5284075" y="2538028"/>
                  </a:lnTo>
                  <a:cubicBezTo>
                    <a:pt x="5261337" y="2542714"/>
                    <a:pt x="5261337" y="2542714"/>
                    <a:pt x="5208365" y="2536727"/>
                  </a:cubicBezTo>
                  <a:lnTo>
                    <a:pt x="5177648" y="2508879"/>
                  </a:lnTo>
                  <a:cubicBezTo>
                    <a:pt x="5170560" y="2514008"/>
                    <a:pt x="5163206" y="2518719"/>
                    <a:pt x="5155636" y="2522934"/>
                  </a:cubicBezTo>
                  <a:cubicBezTo>
                    <a:pt x="5148137" y="2526316"/>
                    <a:pt x="5138947" y="2529180"/>
                    <a:pt x="5128304" y="2532822"/>
                  </a:cubicBezTo>
                  <a:lnTo>
                    <a:pt x="5178856" y="2563793"/>
                  </a:lnTo>
                  <a:cubicBezTo>
                    <a:pt x="5164829" y="2567697"/>
                    <a:pt x="5143299" y="2567175"/>
                    <a:pt x="5140641" y="2576025"/>
                  </a:cubicBezTo>
                  <a:lnTo>
                    <a:pt x="5139188" y="2580971"/>
                  </a:lnTo>
                  <a:lnTo>
                    <a:pt x="5129754" y="2573684"/>
                  </a:lnTo>
                  <a:cubicBezTo>
                    <a:pt x="5100005" y="2562492"/>
                    <a:pt x="5097100" y="2572381"/>
                    <a:pt x="5085733" y="2579667"/>
                  </a:cubicBezTo>
                  <a:cubicBezTo>
                    <a:pt x="5071221" y="2566134"/>
                    <a:pt x="5048967" y="2553383"/>
                    <a:pt x="5043403" y="2540109"/>
                  </a:cubicBezTo>
                  <a:cubicBezTo>
                    <a:pt x="5038228" y="2537481"/>
                    <a:pt x="5032783" y="2535451"/>
                    <a:pt x="5027197" y="2534126"/>
                  </a:cubicBezTo>
                  <a:cubicBezTo>
                    <a:pt x="5014764" y="2527853"/>
                    <a:pt x="5000832" y="2525850"/>
                    <a:pt x="4987287" y="2528399"/>
                  </a:cubicBezTo>
                  <a:lnTo>
                    <a:pt x="5038083" y="2559369"/>
                  </a:lnTo>
                  <a:lnTo>
                    <a:pt x="5043644" y="2561710"/>
                  </a:lnTo>
                  <a:lnTo>
                    <a:pt x="5038324" y="2561710"/>
                  </a:lnTo>
                  <a:cubicBezTo>
                    <a:pt x="5009662" y="2563481"/>
                    <a:pt x="4981192" y="2555672"/>
                    <a:pt x="4956812" y="2539331"/>
                  </a:cubicBezTo>
                  <a:cubicBezTo>
                    <a:pt x="4956085" y="2543232"/>
                    <a:pt x="4956812" y="2546877"/>
                    <a:pt x="4954632" y="2549218"/>
                  </a:cubicBezTo>
                  <a:cubicBezTo>
                    <a:pt x="4950859" y="2549869"/>
                    <a:pt x="4947037" y="2549869"/>
                    <a:pt x="4943266" y="2549218"/>
                  </a:cubicBezTo>
                  <a:cubicBezTo>
                    <a:pt x="4941209" y="2548828"/>
                    <a:pt x="4939249" y="2548046"/>
                    <a:pt x="4937461" y="2546877"/>
                  </a:cubicBezTo>
                  <a:cubicBezTo>
                    <a:pt x="4935282" y="2544535"/>
                    <a:pt x="4932379" y="2541412"/>
                    <a:pt x="4932379" y="2539849"/>
                  </a:cubicBezTo>
                  <a:lnTo>
                    <a:pt x="4931653" y="2539069"/>
                  </a:lnTo>
                  <a:cubicBezTo>
                    <a:pt x="4938184" y="2524494"/>
                    <a:pt x="4942055" y="2509920"/>
                    <a:pt x="4901662" y="2493004"/>
                  </a:cubicBezTo>
                  <a:cubicBezTo>
                    <a:pt x="4898760" y="2491183"/>
                    <a:pt x="4897790" y="2488582"/>
                    <a:pt x="4898760" y="2483117"/>
                  </a:cubicBezTo>
                  <a:cubicBezTo>
                    <a:pt x="4899727" y="2477649"/>
                    <a:pt x="4898516" y="2473226"/>
                    <a:pt x="4884971" y="2466980"/>
                  </a:cubicBezTo>
                  <a:cubicBezTo>
                    <a:pt x="4875829" y="2462270"/>
                    <a:pt x="4867073" y="2456701"/>
                    <a:pt x="4858848" y="2450325"/>
                  </a:cubicBezTo>
                  <a:cubicBezTo>
                    <a:pt x="4869419" y="2438144"/>
                    <a:pt x="4884900" y="2432392"/>
                    <a:pt x="4900210" y="2434969"/>
                  </a:cubicBezTo>
                  <a:close/>
                  <a:moveTo>
                    <a:pt x="4321149" y="2428723"/>
                  </a:moveTo>
                  <a:cubicBezTo>
                    <a:pt x="4327510" y="2428751"/>
                    <a:pt x="4333797" y="2429999"/>
                    <a:pt x="4339773" y="2432368"/>
                  </a:cubicBezTo>
                  <a:lnTo>
                    <a:pt x="4339773" y="2435490"/>
                  </a:lnTo>
                  <a:cubicBezTo>
                    <a:pt x="4343958" y="2436452"/>
                    <a:pt x="4347996" y="2437936"/>
                    <a:pt x="4351866" y="2439915"/>
                  </a:cubicBezTo>
                  <a:lnTo>
                    <a:pt x="4321149" y="2438092"/>
                  </a:lnTo>
                  <a:cubicBezTo>
                    <a:pt x="4315585" y="2433668"/>
                    <a:pt x="4311715" y="2428723"/>
                    <a:pt x="4321149" y="2428723"/>
                  </a:cubicBezTo>
                  <a:close/>
                  <a:moveTo>
                    <a:pt x="4781931" y="2427423"/>
                  </a:moveTo>
                  <a:cubicBezTo>
                    <a:pt x="4807958" y="2431144"/>
                    <a:pt x="4833425" y="2438586"/>
                    <a:pt x="4857639" y="2449543"/>
                  </a:cubicBezTo>
                  <a:cubicBezTo>
                    <a:pt x="4848690" y="2458133"/>
                    <a:pt x="4844820" y="2466198"/>
                    <a:pt x="4870943" y="2480513"/>
                  </a:cubicBezTo>
                  <a:cubicBezTo>
                    <a:pt x="4885164" y="2489646"/>
                    <a:pt x="4898298" y="2500579"/>
                    <a:pt x="4910126" y="2513043"/>
                  </a:cubicBezTo>
                  <a:lnTo>
                    <a:pt x="4877716" y="2520592"/>
                  </a:lnTo>
                  <a:cubicBezTo>
                    <a:pt x="4856671" y="2513306"/>
                    <a:pt x="4832483" y="2504978"/>
                    <a:pt x="4808295" y="2497429"/>
                  </a:cubicBezTo>
                  <a:cubicBezTo>
                    <a:pt x="4796926" y="2493786"/>
                    <a:pt x="4789671" y="2494827"/>
                    <a:pt x="4793782" y="2501855"/>
                  </a:cubicBezTo>
                  <a:cubicBezTo>
                    <a:pt x="4814342" y="2513565"/>
                    <a:pt x="4846514" y="2519030"/>
                    <a:pt x="4866347" y="2532304"/>
                  </a:cubicBezTo>
                  <a:cubicBezTo>
                    <a:pt x="4829992" y="2539069"/>
                    <a:pt x="4792596" y="2531391"/>
                    <a:pt x="4761128" y="2510702"/>
                  </a:cubicBezTo>
                  <a:cubicBezTo>
                    <a:pt x="4735200" y="2495737"/>
                    <a:pt x="4708470" y="2482439"/>
                    <a:pt x="4681067" y="2470884"/>
                  </a:cubicBezTo>
                  <a:cubicBezTo>
                    <a:pt x="4705256" y="2486759"/>
                    <a:pt x="4719042" y="2495868"/>
                    <a:pt x="4731861" y="2504978"/>
                  </a:cubicBezTo>
                  <a:cubicBezTo>
                    <a:pt x="4734522" y="2506798"/>
                    <a:pt x="4733314" y="2509141"/>
                    <a:pt x="4733314" y="2511224"/>
                  </a:cubicBezTo>
                  <a:cubicBezTo>
                    <a:pt x="4714520" y="2516115"/>
                    <a:pt x="4694732" y="2513981"/>
                    <a:pt x="4677198" y="2505237"/>
                  </a:cubicBezTo>
                  <a:cubicBezTo>
                    <a:pt x="4677198" y="2500551"/>
                    <a:pt x="4677198" y="2495347"/>
                    <a:pt x="4677198" y="2490141"/>
                  </a:cubicBezTo>
                  <a:cubicBezTo>
                    <a:pt x="4656079" y="2490169"/>
                    <a:pt x="4635423" y="2483376"/>
                    <a:pt x="4617934" y="2470625"/>
                  </a:cubicBezTo>
                  <a:lnTo>
                    <a:pt x="4638252" y="2462557"/>
                  </a:lnTo>
                  <a:lnTo>
                    <a:pt x="4637526" y="2461775"/>
                  </a:lnTo>
                  <a:cubicBezTo>
                    <a:pt x="4583589" y="2446420"/>
                    <a:pt x="4583589" y="2446420"/>
                    <a:pt x="4588426" y="2430027"/>
                  </a:cubicBezTo>
                  <a:cubicBezTo>
                    <a:pt x="4618371" y="2432472"/>
                    <a:pt x="4647856" y="2439472"/>
                    <a:pt x="4675986" y="2450846"/>
                  </a:cubicBezTo>
                  <a:cubicBezTo>
                    <a:pt x="4687233" y="2453890"/>
                    <a:pt x="4698747" y="2455816"/>
                    <a:pt x="4710334" y="2456570"/>
                  </a:cubicBezTo>
                  <a:lnTo>
                    <a:pt x="4798620" y="2477390"/>
                  </a:lnTo>
                  <a:lnTo>
                    <a:pt x="4807569" y="2468021"/>
                  </a:lnTo>
                  <a:cubicBezTo>
                    <a:pt x="4790395" y="2461256"/>
                    <a:pt x="4770803" y="2465420"/>
                    <a:pt x="4756775" y="2451625"/>
                  </a:cubicBezTo>
                  <a:cubicBezTo>
                    <a:pt x="4762337" y="2449491"/>
                    <a:pt x="4767611" y="2446603"/>
                    <a:pt x="4772497" y="2443037"/>
                  </a:cubicBezTo>
                  <a:cubicBezTo>
                    <a:pt x="4776245" y="2438302"/>
                    <a:pt x="4779414" y="2433045"/>
                    <a:pt x="4781931" y="2427423"/>
                  </a:cubicBezTo>
                  <a:close/>
                  <a:moveTo>
                    <a:pt x="10751548" y="2423518"/>
                  </a:moveTo>
                  <a:cubicBezTo>
                    <a:pt x="10754067" y="2423804"/>
                    <a:pt x="10756571" y="2424222"/>
                    <a:pt x="10759047" y="2424821"/>
                  </a:cubicBezTo>
                  <a:cubicBezTo>
                    <a:pt x="10759047" y="2426903"/>
                    <a:pt x="10760255" y="2430286"/>
                    <a:pt x="10758320" y="2430286"/>
                  </a:cubicBezTo>
                  <a:cubicBezTo>
                    <a:pt x="10750821" y="2429764"/>
                    <a:pt x="10742355" y="2427423"/>
                    <a:pt x="10734132" y="2427423"/>
                  </a:cubicBezTo>
                  <a:close/>
                  <a:moveTo>
                    <a:pt x="8047562" y="2421958"/>
                  </a:moveTo>
                  <a:lnTo>
                    <a:pt x="8047562" y="2422217"/>
                  </a:lnTo>
                  <a:cubicBezTo>
                    <a:pt x="8053078" y="2423024"/>
                    <a:pt x="8058520" y="2424403"/>
                    <a:pt x="8063769" y="2426382"/>
                  </a:cubicBezTo>
                  <a:cubicBezTo>
                    <a:pt x="8061107" y="2427164"/>
                    <a:pt x="8061834" y="2428985"/>
                    <a:pt x="8055787" y="2428463"/>
                  </a:cubicBezTo>
                  <a:cubicBezTo>
                    <a:pt x="8049738" y="2427944"/>
                    <a:pt x="8043210" y="2426382"/>
                    <a:pt x="8036678" y="2425080"/>
                  </a:cubicBezTo>
                  <a:cubicBezTo>
                    <a:pt x="8040089" y="2423286"/>
                    <a:pt x="8043789" y="2422217"/>
                    <a:pt x="8047562" y="2421958"/>
                  </a:cubicBezTo>
                  <a:close/>
                  <a:moveTo>
                    <a:pt x="7570573" y="2421437"/>
                  </a:moveTo>
                  <a:cubicBezTo>
                    <a:pt x="7586948" y="2421021"/>
                    <a:pt x="7603131" y="2425237"/>
                    <a:pt x="7617500" y="2433668"/>
                  </a:cubicBezTo>
                  <a:cubicBezTo>
                    <a:pt x="7617500" y="2433928"/>
                    <a:pt x="7617500" y="2435490"/>
                    <a:pt x="7617500" y="2436792"/>
                  </a:cubicBezTo>
                  <a:cubicBezTo>
                    <a:pt x="7600300" y="2440069"/>
                    <a:pt x="7582595" y="2436272"/>
                    <a:pt x="7567912" y="2426121"/>
                  </a:cubicBezTo>
                  <a:lnTo>
                    <a:pt x="7570091" y="2425600"/>
                  </a:lnTo>
                  <a:cubicBezTo>
                    <a:pt x="7568156" y="2424300"/>
                    <a:pt x="7570091" y="2421176"/>
                    <a:pt x="7570573" y="2421437"/>
                  </a:cubicBezTo>
                  <a:close/>
                  <a:moveTo>
                    <a:pt x="8024583" y="2421176"/>
                  </a:moveTo>
                  <a:lnTo>
                    <a:pt x="8030388" y="2424040"/>
                  </a:lnTo>
                  <a:lnTo>
                    <a:pt x="8027485" y="2423518"/>
                  </a:lnTo>
                  <a:cubicBezTo>
                    <a:pt x="8026277" y="2423258"/>
                    <a:pt x="8024583" y="2421176"/>
                    <a:pt x="8024583" y="2421176"/>
                  </a:cubicBezTo>
                  <a:close/>
                  <a:moveTo>
                    <a:pt x="6131867" y="2418313"/>
                  </a:moveTo>
                  <a:cubicBezTo>
                    <a:pt x="6131867" y="2419353"/>
                    <a:pt x="6132834" y="2421176"/>
                    <a:pt x="6131867" y="2421176"/>
                  </a:cubicBezTo>
                  <a:lnTo>
                    <a:pt x="6126446" y="2421176"/>
                  </a:lnTo>
                  <a:lnTo>
                    <a:pt x="6126547" y="2421437"/>
                  </a:lnTo>
                  <a:lnTo>
                    <a:pt x="6125820" y="2421176"/>
                  </a:lnTo>
                  <a:lnTo>
                    <a:pt x="6126446" y="2421176"/>
                  </a:lnTo>
                  <a:lnTo>
                    <a:pt x="6125335" y="2418313"/>
                  </a:lnTo>
                  <a:close/>
                  <a:moveTo>
                    <a:pt x="4362267" y="2411289"/>
                  </a:moveTo>
                  <a:lnTo>
                    <a:pt x="4350405" y="2413253"/>
                  </a:lnTo>
                  <a:lnTo>
                    <a:pt x="4362267" y="2414081"/>
                  </a:lnTo>
                  <a:close/>
                  <a:moveTo>
                    <a:pt x="6170326" y="2409725"/>
                  </a:moveTo>
                  <a:lnTo>
                    <a:pt x="6172503" y="2411807"/>
                  </a:lnTo>
                  <a:lnTo>
                    <a:pt x="6168391" y="2409725"/>
                  </a:lnTo>
                  <a:close/>
                  <a:moveTo>
                    <a:pt x="6613481" y="2408328"/>
                  </a:moveTo>
                  <a:cubicBezTo>
                    <a:pt x="6620828" y="2408035"/>
                    <a:pt x="6634615" y="2412328"/>
                    <a:pt x="6657232" y="2421176"/>
                  </a:cubicBezTo>
                  <a:lnTo>
                    <a:pt x="6608856" y="2424821"/>
                  </a:lnTo>
                  <a:lnTo>
                    <a:pt x="6608373" y="2422999"/>
                  </a:lnTo>
                  <a:cubicBezTo>
                    <a:pt x="6605228" y="2413500"/>
                    <a:pt x="6606135" y="2408620"/>
                    <a:pt x="6613481" y="2408328"/>
                  </a:cubicBezTo>
                  <a:close/>
                  <a:moveTo>
                    <a:pt x="2784478" y="2405562"/>
                  </a:moveTo>
                  <a:lnTo>
                    <a:pt x="2799232" y="2406862"/>
                  </a:lnTo>
                  <a:cubicBezTo>
                    <a:pt x="2805426" y="2406474"/>
                    <a:pt x="2811665" y="2406474"/>
                    <a:pt x="2817859" y="2406862"/>
                  </a:cubicBezTo>
                  <a:lnTo>
                    <a:pt x="2817859" y="2407644"/>
                  </a:lnTo>
                  <a:cubicBezTo>
                    <a:pt x="2834548" y="2408943"/>
                    <a:pt x="2838903" y="2413630"/>
                    <a:pt x="2835757" y="2419353"/>
                  </a:cubicBezTo>
                  <a:lnTo>
                    <a:pt x="2799476" y="2409466"/>
                  </a:lnTo>
                  <a:close/>
                  <a:moveTo>
                    <a:pt x="4685178" y="2405562"/>
                  </a:moveTo>
                  <a:cubicBezTo>
                    <a:pt x="4699232" y="2406681"/>
                    <a:pt x="4712729" y="2411990"/>
                    <a:pt x="4724121" y="2420917"/>
                  </a:cubicBezTo>
                  <a:cubicBezTo>
                    <a:pt x="4724750" y="2421384"/>
                    <a:pt x="4725162" y="2422141"/>
                    <a:pt x="4725258" y="2422946"/>
                  </a:cubicBezTo>
                  <a:cubicBezTo>
                    <a:pt x="4725426" y="2424534"/>
                    <a:pt x="4724362" y="2425938"/>
                    <a:pt x="4722912" y="2426121"/>
                  </a:cubicBezTo>
                  <a:lnTo>
                    <a:pt x="4722912" y="2427164"/>
                  </a:lnTo>
                  <a:cubicBezTo>
                    <a:pt x="4708158" y="2430027"/>
                    <a:pt x="4695821" y="2420395"/>
                    <a:pt x="4683244" y="2414411"/>
                  </a:cubicBezTo>
                  <a:lnTo>
                    <a:pt x="4659055" y="2405562"/>
                  </a:lnTo>
                  <a:cubicBezTo>
                    <a:pt x="4667738" y="2404832"/>
                    <a:pt x="4676494" y="2404832"/>
                    <a:pt x="4685178" y="2405562"/>
                  </a:cubicBezTo>
                  <a:close/>
                  <a:moveTo>
                    <a:pt x="4535695" y="2400879"/>
                  </a:moveTo>
                  <a:cubicBezTo>
                    <a:pt x="4543679" y="2401137"/>
                    <a:pt x="4552869" y="2403219"/>
                    <a:pt x="4562059" y="2403219"/>
                  </a:cubicBezTo>
                  <a:cubicBezTo>
                    <a:pt x="4563753" y="2406602"/>
                    <a:pt x="4565206" y="2409725"/>
                    <a:pt x="4565206" y="2409725"/>
                  </a:cubicBezTo>
                  <a:cubicBezTo>
                    <a:pt x="4557151" y="2410352"/>
                    <a:pt x="4549073" y="2410352"/>
                    <a:pt x="4541018" y="2409725"/>
                  </a:cubicBezTo>
                  <a:lnTo>
                    <a:pt x="4531949" y="2405312"/>
                  </a:lnTo>
                  <a:lnTo>
                    <a:pt x="4530857" y="2406602"/>
                  </a:lnTo>
                  <a:lnTo>
                    <a:pt x="4530857" y="2404780"/>
                  </a:lnTo>
                  <a:lnTo>
                    <a:pt x="4531949" y="2405312"/>
                  </a:lnTo>
                  <a:close/>
                  <a:moveTo>
                    <a:pt x="2642978" y="2398535"/>
                  </a:moveTo>
                  <a:cubicBezTo>
                    <a:pt x="2675148" y="2398638"/>
                    <a:pt x="2707124" y="2404001"/>
                    <a:pt x="2737796" y="2414411"/>
                  </a:cubicBezTo>
                  <a:cubicBezTo>
                    <a:pt x="2770209" y="2426641"/>
                    <a:pt x="2813989" y="2437313"/>
                    <a:pt x="2836724" y="2423780"/>
                  </a:cubicBezTo>
                  <a:cubicBezTo>
                    <a:pt x="2841079" y="2430286"/>
                    <a:pt x="2845676" y="2436531"/>
                    <a:pt x="2850028" y="2442519"/>
                  </a:cubicBezTo>
                  <a:cubicBezTo>
                    <a:pt x="2857042" y="2443819"/>
                    <a:pt x="2862121" y="2445641"/>
                    <a:pt x="2866961" y="2445641"/>
                  </a:cubicBezTo>
                  <a:lnTo>
                    <a:pt x="2888970" y="2447982"/>
                  </a:lnTo>
                  <a:cubicBezTo>
                    <a:pt x="2899613" y="2450846"/>
                    <a:pt x="2905418" y="2451887"/>
                    <a:pt x="2899613" y="2445641"/>
                  </a:cubicBezTo>
                  <a:cubicBezTo>
                    <a:pt x="2923149" y="2450819"/>
                    <a:pt x="2947433" y="2450819"/>
                    <a:pt x="2970969" y="2445641"/>
                  </a:cubicBezTo>
                  <a:cubicBezTo>
                    <a:pt x="2981225" y="2443428"/>
                    <a:pt x="2991746" y="2442830"/>
                    <a:pt x="3002171" y="2443819"/>
                  </a:cubicBezTo>
                  <a:cubicBezTo>
                    <a:pt x="3040920" y="2442387"/>
                    <a:pt x="3079646" y="2446682"/>
                    <a:pt x="3117306" y="2456570"/>
                  </a:cubicBezTo>
                  <a:cubicBezTo>
                    <a:pt x="3109784" y="2465523"/>
                    <a:pt x="3100858" y="2473018"/>
                    <a:pt x="3090942" y="2478690"/>
                  </a:cubicBezTo>
                  <a:cubicBezTo>
                    <a:pt x="3075944" y="2482907"/>
                    <a:pt x="3060659" y="2485873"/>
                    <a:pt x="3045227" y="2487541"/>
                  </a:cubicBezTo>
                  <a:lnTo>
                    <a:pt x="3049579" y="2490923"/>
                  </a:lnTo>
                  <a:lnTo>
                    <a:pt x="3112712" y="2494046"/>
                  </a:lnTo>
                  <a:cubicBezTo>
                    <a:pt x="3115130" y="2497690"/>
                    <a:pt x="3120450" y="2502114"/>
                    <a:pt x="3118758" y="2503937"/>
                  </a:cubicBezTo>
                  <a:cubicBezTo>
                    <a:pt x="3108116" y="2514085"/>
                    <a:pt x="3085863" y="2516688"/>
                    <a:pt x="3054661" y="2507579"/>
                  </a:cubicBezTo>
                  <a:cubicBezTo>
                    <a:pt x="3017410" y="2496910"/>
                    <a:pt x="2980885" y="2486759"/>
                    <a:pt x="2943152" y="2479994"/>
                  </a:cubicBezTo>
                  <a:cubicBezTo>
                    <a:pt x="2939137" y="2478431"/>
                    <a:pt x="2935315" y="2476349"/>
                    <a:pt x="2931785" y="2473748"/>
                  </a:cubicBezTo>
                  <a:cubicBezTo>
                    <a:pt x="2903483" y="2464535"/>
                    <a:pt x="2874242" y="2459043"/>
                    <a:pt x="2844706" y="2457351"/>
                  </a:cubicBezTo>
                  <a:cubicBezTo>
                    <a:pt x="2832709" y="2456284"/>
                    <a:pt x="2820929" y="2453108"/>
                    <a:pt x="2809875" y="2447982"/>
                  </a:cubicBezTo>
                  <a:cubicBezTo>
                    <a:pt x="2798943" y="2442778"/>
                    <a:pt x="2786995" y="2440461"/>
                    <a:pt x="2775044" y="2441215"/>
                  </a:cubicBezTo>
                  <a:cubicBezTo>
                    <a:pt x="2767911" y="2441450"/>
                    <a:pt x="2760798" y="2440931"/>
                    <a:pt x="2753761" y="2439655"/>
                  </a:cubicBezTo>
                  <a:cubicBezTo>
                    <a:pt x="2744810" y="2437833"/>
                    <a:pt x="2663055" y="2406602"/>
                    <a:pt x="2642978" y="2398535"/>
                  </a:cubicBezTo>
                  <a:close/>
                  <a:moveTo>
                    <a:pt x="6245552" y="2394111"/>
                  </a:moveTo>
                  <a:cubicBezTo>
                    <a:pt x="6248307" y="2396767"/>
                    <a:pt x="6250897" y="2399654"/>
                    <a:pt x="6253292" y="2402698"/>
                  </a:cubicBezTo>
                  <a:lnTo>
                    <a:pt x="6229400" y="2402698"/>
                  </a:lnTo>
                  <a:lnTo>
                    <a:pt x="6229586" y="2402960"/>
                  </a:lnTo>
                  <a:lnTo>
                    <a:pt x="6229104" y="2402698"/>
                  </a:lnTo>
                  <a:lnTo>
                    <a:pt x="6229400" y="2402698"/>
                  </a:lnTo>
                  <a:lnTo>
                    <a:pt x="6223299" y="2394111"/>
                  </a:lnTo>
                  <a:cubicBezTo>
                    <a:pt x="6230699" y="2393695"/>
                    <a:pt x="6238149" y="2393695"/>
                    <a:pt x="6245552" y="2394111"/>
                  </a:cubicBezTo>
                  <a:close/>
                  <a:moveTo>
                    <a:pt x="6051804" y="2393329"/>
                  </a:moveTo>
                  <a:cubicBezTo>
                    <a:pt x="6056063" y="2394501"/>
                    <a:pt x="6059981" y="2396818"/>
                    <a:pt x="6063173" y="2400097"/>
                  </a:cubicBezTo>
                  <a:cubicBezTo>
                    <a:pt x="6064140" y="2401919"/>
                    <a:pt x="6061964" y="2404780"/>
                    <a:pt x="6058576" y="2404780"/>
                  </a:cubicBezTo>
                  <a:cubicBezTo>
                    <a:pt x="6045661" y="2407280"/>
                    <a:pt x="6032382" y="2404182"/>
                    <a:pt x="6021569" y="2396192"/>
                  </a:cubicBezTo>
                  <a:cubicBezTo>
                    <a:pt x="6031486" y="2396192"/>
                    <a:pt x="6041402" y="2396192"/>
                    <a:pt x="6051804" y="2396192"/>
                  </a:cubicBezTo>
                  <a:close/>
                  <a:moveTo>
                    <a:pt x="3841168" y="2382963"/>
                  </a:moveTo>
                  <a:cubicBezTo>
                    <a:pt x="3849225" y="2383682"/>
                    <a:pt x="3857111" y="2386642"/>
                    <a:pt x="3863993" y="2391770"/>
                  </a:cubicBezTo>
                  <a:lnTo>
                    <a:pt x="3817310" y="2387605"/>
                  </a:lnTo>
                  <a:cubicBezTo>
                    <a:pt x="3824880" y="2383766"/>
                    <a:pt x="3833110" y="2382244"/>
                    <a:pt x="3841168" y="2382963"/>
                  </a:cubicBezTo>
                  <a:close/>
                  <a:moveTo>
                    <a:pt x="7531631" y="2380319"/>
                  </a:moveTo>
                  <a:lnTo>
                    <a:pt x="7544209" y="2384742"/>
                  </a:lnTo>
                  <a:cubicBezTo>
                    <a:pt x="7545418" y="2385001"/>
                    <a:pt x="7544209" y="2387084"/>
                    <a:pt x="7544209" y="2387084"/>
                  </a:cubicBezTo>
                  <a:lnTo>
                    <a:pt x="7533081" y="2385523"/>
                  </a:lnTo>
                  <a:close/>
                  <a:moveTo>
                    <a:pt x="2512363" y="2378496"/>
                  </a:moveTo>
                  <a:cubicBezTo>
                    <a:pt x="2518894" y="2379017"/>
                    <a:pt x="2526149" y="2380578"/>
                    <a:pt x="2533407" y="2381878"/>
                  </a:cubicBezTo>
                  <a:cubicBezTo>
                    <a:pt x="2534375" y="2388386"/>
                    <a:pt x="2524941" y="2386823"/>
                    <a:pt x="2514539" y="2384482"/>
                  </a:cubicBezTo>
                  <a:lnTo>
                    <a:pt x="2513572" y="2384482"/>
                  </a:lnTo>
                  <a:cubicBezTo>
                    <a:pt x="2511588" y="2383727"/>
                    <a:pt x="2509653" y="2382867"/>
                    <a:pt x="2507766" y="2381878"/>
                  </a:cubicBezTo>
                  <a:cubicBezTo>
                    <a:pt x="2509219" y="2380837"/>
                    <a:pt x="2509943" y="2378496"/>
                    <a:pt x="2512363" y="2378496"/>
                  </a:cubicBezTo>
                  <a:close/>
                  <a:moveTo>
                    <a:pt x="7999671" y="2375895"/>
                  </a:moveTo>
                  <a:lnTo>
                    <a:pt x="7999671" y="2376154"/>
                  </a:lnTo>
                  <a:cubicBezTo>
                    <a:pt x="8010773" y="2376752"/>
                    <a:pt x="8021850" y="2378053"/>
                    <a:pt x="8032808" y="2380058"/>
                  </a:cubicBezTo>
                  <a:cubicBezTo>
                    <a:pt x="8034258" y="2383960"/>
                    <a:pt x="8035711" y="2387864"/>
                    <a:pt x="8037887" y="2394370"/>
                  </a:cubicBezTo>
                  <a:cubicBezTo>
                    <a:pt x="8025672" y="2392367"/>
                    <a:pt x="8013554" y="2389660"/>
                    <a:pt x="8001606" y="2386305"/>
                  </a:cubicBezTo>
                  <a:cubicBezTo>
                    <a:pt x="7998460" y="2385001"/>
                    <a:pt x="7996769" y="2375895"/>
                    <a:pt x="7999671" y="2375895"/>
                  </a:cubicBezTo>
                  <a:close/>
                  <a:moveTo>
                    <a:pt x="6189677" y="2368086"/>
                  </a:moveTo>
                  <a:lnTo>
                    <a:pt x="6189677" y="2369909"/>
                  </a:lnTo>
                  <a:lnTo>
                    <a:pt x="6185807" y="2368086"/>
                  </a:lnTo>
                  <a:close/>
                  <a:moveTo>
                    <a:pt x="4252454" y="2359499"/>
                  </a:moveTo>
                  <a:cubicBezTo>
                    <a:pt x="4287575" y="2361552"/>
                    <a:pt x="4322065" y="2370375"/>
                    <a:pt x="4354286" y="2385523"/>
                  </a:cubicBezTo>
                  <a:cubicBezTo>
                    <a:pt x="4351139" y="2377456"/>
                    <a:pt x="4348963" y="2371991"/>
                    <a:pt x="4345819" y="2364444"/>
                  </a:cubicBezTo>
                  <a:cubicBezTo>
                    <a:pt x="4360258" y="2365406"/>
                    <a:pt x="4374626" y="2367253"/>
                    <a:pt x="4388873" y="2369909"/>
                  </a:cubicBezTo>
                  <a:cubicBezTo>
                    <a:pt x="4419110" y="2377456"/>
                    <a:pt x="4420318" y="2392029"/>
                    <a:pt x="4435073" y="2400097"/>
                  </a:cubicBezTo>
                  <a:lnTo>
                    <a:pt x="4535213" y="2421437"/>
                  </a:lnTo>
                  <a:cubicBezTo>
                    <a:pt x="4548031" y="2440019"/>
                    <a:pt x="4565254" y="2454567"/>
                    <a:pt x="4585039" y="2463598"/>
                  </a:cubicBezTo>
                  <a:cubicBezTo>
                    <a:pt x="4565206" y="2474526"/>
                    <a:pt x="4565206" y="2474526"/>
                    <a:pt x="4521667" y="2458653"/>
                  </a:cubicBezTo>
                  <a:cubicBezTo>
                    <a:pt x="4518353" y="2457639"/>
                    <a:pt x="4514943" y="2456933"/>
                    <a:pt x="4511507" y="2456570"/>
                  </a:cubicBezTo>
                  <a:lnTo>
                    <a:pt x="4528199" y="2482596"/>
                  </a:lnTo>
                  <a:cubicBezTo>
                    <a:pt x="4515354" y="2484366"/>
                    <a:pt x="4502436" y="2485407"/>
                    <a:pt x="4489495" y="2485718"/>
                  </a:cubicBezTo>
                  <a:cubicBezTo>
                    <a:pt x="4471356" y="2485459"/>
                    <a:pt x="4451762" y="2482596"/>
                    <a:pt x="4432655" y="2482596"/>
                  </a:cubicBezTo>
                  <a:lnTo>
                    <a:pt x="4431929" y="2481814"/>
                  </a:lnTo>
                  <a:cubicBezTo>
                    <a:pt x="4425156" y="2494827"/>
                    <a:pt x="4425156" y="2494827"/>
                    <a:pt x="4394680" y="2483376"/>
                  </a:cubicBezTo>
                  <a:lnTo>
                    <a:pt x="4407014" y="2478431"/>
                  </a:lnTo>
                  <a:cubicBezTo>
                    <a:pt x="4385970" y="2474059"/>
                    <a:pt x="4365556" y="2466721"/>
                    <a:pt x="4346304" y="2456570"/>
                  </a:cubicBezTo>
                  <a:lnTo>
                    <a:pt x="4355009" y="2445380"/>
                  </a:lnTo>
                  <a:cubicBezTo>
                    <a:pt x="4375835" y="2444054"/>
                    <a:pt x="4396227" y="2438302"/>
                    <a:pt x="4414998" y="2428463"/>
                  </a:cubicBezTo>
                  <a:cubicBezTo>
                    <a:pt x="4409168" y="2426225"/>
                    <a:pt x="4403507" y="2423518"/>
                    <a:pt x="4398066" y="2420395"/>
                  </a:cubicBezTo>
                  <a:cubicBezTo>
                    <a:pt x="4387834" y="2413032"/>
                    <a:pt x="4375134" y="2410742"/>
                    <a:pt x="4363235" y="2414149"/>
                  </a:cubicBezTo>
                  <a:lnTo>
                    <a:pt x="4362267" y="2414081"/>
                  </a:lnTo>
                  <a:lnTo>
                    <a:pt x="4362267" y="2418054"/>
                  </a:lnTo>
                  <a:lnTo>
                    <a:pt x="4362267" y="2421176"/>
                  </a:lnTo>
                  <a:cubicBezTo>
                    <a:pt x="4357937" y="2419824"/>
                    <a:pt x="4353729" y="2418105"/>
                    <a:pt x="4349689" y="2415972"/>
                  </a:cubicBezTo>
                  <a:cubicBezTo>
                    <a:pt x="4349689" y="2415190"/>
                    <a:pt x="4348237" y="2413370"/>
                    <a:pt x="4349689" y="2413370"/>
                  </a:cubicBezTo>
                  <a:lnTo>
                    <a:pt x="4350405" y="2413253"/>
                  </a:lnTo>
                  <a:lnTo>
                    <a:pt x="4314858" y="2410766"/>
                  </a:lnTo>
                  <a:cubicBezTo>
                    <a:pt x="4316308" y="2404261"/>
                    <a:pt x="4318487" y="2400097"/>
                    <a:pt x="4318487" y="2395674"/>
                  </a:cubicBezTo>
                  <a:lnTo>
                    <a:pt x="4277851" y="2387084"/>
                  </a:lnTo>
                  <a:lnTo>
                    <a:pt x="4287527" y="2379276"/>
                  </a:lnTo>
                  <a:close/>
                  <a:moveTo>
                    <a:pt x="4157152" y="2357156"/>
                  </a:moveTo>
                  <a:lnTo>
                    <a:pt x="4158630" y="2357863"/>
                  </a:lnTo>
                  <a:lnTo>
                    <a:pt x="4216400" y="2362289"/>
                  </a:lnTo>
                  <a:cubicBezTo>
                    <a:pt x="4236047" y="2366980"/>
                    <a:pt x="4255054" y="2374774"/>
                    <a:pt x="4272773" y="2385523"/>
                  </a:cubicBezTo>
                  <a:cubicBezTo>
                    <a:pt x="4245197" y="2381360"/>
                    <a:pt x="4217624" y="2377456"/>
                    <a:pt x="4189807" y="2372772"/>
                  </a:cubicBezTo>
                  <a:lnTo>
                    <a:pt x="4158630" y="2357863"/>
                  </a:lnTo>
                  <a:lnTo>
                    <a:pt x="4156185" y="2357676"/>
                  </a:lnTo>
                  <a:close/>
                  <a:moveTo>
                    <a:pt x="10681401" y="2355854"/>
                  </a:moveTo>
                  <a:cubicBezTo>
                    <a:pt x="10681645" y="2355594"/>
                    <a:pt x="10689626" y="2358458"/>
                    <a:pt x="10693979" y="2358458"/>
                  </a:cubicBezTo>
                  <a:cubicBezTo>
                    <a:pt x="10708144" y="2357624"/>
                    <a:pt x="10722169" y="2361840"/>
                    <a:pt x="10733891" y="2370427"/>
                  </a:cubicBezTo>
                  <a:cubicBezTo>
                    <a:pt x="10729053" y="2371991"/>
                    <a:pt x="10725183" y="2375372"/>
                    <a:pt x="10718411" y="2375372"/>
                  </a:cubicBezTo>
                  <a:cubicBezTo>
                    <a:pt x="10708773" y="2375137"/>
                    <a:pt x="10699804" y="2370037"/>
                    <a:pt x="10694223" y="2361581"/>
                  </a:cubicBezTo>
                  <a:cubicBezTo>
                    <a:pt x="10687450" y="2361581"/>
                    <a:pt x="10679951" y="2361581"/>
                    <a:pt x="10681401" y="2355854"/>
                  </a:cubicBezTo>
                  <a:close/>
                  <a:moveTo>
                    <a:pt x="3644365" y="2354553"/>
                  </a:moveTo>
                  <a:lnTo>
                    <a:pt x="3644365" y="2357156"/>
                  </a:lnTo>
                  <a:lnTo>
                    <a:pt x="3638471" y="2357156"/>
                  </a:lnTo>
                  <a:lnTo>
                    <a:pt x="3638318" y="2361581"/>
                  </a:lnTo>
                  <a:lnTo>
                    <a:pt x="3638318" y="2357156"/>
                  </a:lnTo>
                  <a:lnTo>
                    <a:pt x="3638471" y="2357156"/>
                  </a:lnTo>
                  <a:lnTo>
                    <a:pt x="3638560" y="2354553"/>
                  </a:lnTo>
                  <a:cubicBezTo>
                    <a:pt x="3640495" y="2354266"/>
                    <a:pt x="3642430" y="2354266"/>
                    <a:pt x="3644365" y="2354553"/>
                  </a:cubicBezTo>
                  <a:close/>
                  <a:moveTo>
                    <a:pt x="6083249" y="2351690"/>
                  </a:moveTo>
                  <a:cubicBezTo>
                    <a:pt x="6095827" y="2352211"/>
                    <a:pt x="6107437" y="2352211"/>
                    <a:pt x="6120015" y="2353772"/>
                  </a:cubicBezTo>
                  <a:lnTo>
                    <a:pt x="6120739" y="2354034"/>
                  </a:lnTo>
                  <a:cubicBezTo>
                    <a:pt x="6128482" y="2355075"/>
                    <a:pt x="6141301" y="2357156"/>
                    <a:pt x="6139607" y="2363403"/>
                  </a:cubicBezTo>
                  <a:cubicBezTo>
                    <a:pt x="6120305" y="2363244"/>
                    <a:pt x="6101221" y="2359263"/>
                    <a:pt x="6083249" y="2351690"/>
                  </a:cubicBezTo>
                  <a:close/>
                  <a:moveTo>
                    <a:pt x="7761417" y="2350911"/>
                  </a:moveTo>
                  <a:lnTo>
                    <a:pt x="7763837" y="2353511"/>
                  </a:lnTo>
                  <a:lnTo>
                    <a:pt x="7758273" y="2350911"/>
                  </a:lnTo>
                  <a:close/>
                  <a:moveTo>
                    <a:pt x="6354397" y="2349088"/>
                  </a:moveTo>
                  <a:lnTo>
                    <a:pt x="6374232" y="2352731"/>
                  </a:lnTo>
                  <a:cubicBezTo>
                    <a:pt x="6374232" y="2354293"/>
                    <a:pt x="6374232" y="2356116"/>
                    <a:pt x="6374232" y="2358458"/>
                  </a:cubicBezTo>
                  <a:lnTo>
                    <a:pt x="6354397" y="2352211"/>
                  </a:lnTo>
                  <a:cubicBezTo>
                    <a:pt x="6354397" y="2351952"/>
                    <a:pt x="6354397" y="2349088"/>
                    <a:pt x="6354397" y="2349088"/>
                  </a:cubicBezTo>
                  <a:close/>
                  <a:moveTo>
                    <a:pt x="8034017" y="2347787"/>
                  </a:moveTo>
                  <a:lnTo>
                    <a:pt x="8039581" y="2350129"/>
                  </a:lnTo>
                  <a:cubicBezTo>
                    <a:pt x="8039822" y="2351690"/>
                    <a:pt x="8037646" y="2351690"/>
                    <a:pt x="8037646" y="2351690"/>
                  </a:cubicBezTo>
                  <a:cubicBezTo>
                    <a:pt x="8035782" y="2351170"/>
                    <a:pt x="8033991" y="2350365"/>
                    <a:pt x="8032323" y="2349348"/>
                  </a:cubicBezTo>
                  <a:cubicBezTo>
                    <a:pt x="8031841" y="2349088"/>
                    <a:pt x="8034017" y="2347787"/>
                    <a:pt x="8034017" y="2347787"/>
                  </a:cubicBezTo>
                  <a:close/>
                  <a:moveTo>
                    <a:pt x="6061723" y="2342583"/>
                  </a:moveTo>
                  <a:lnTo>
                    <a:pt x="6076525" y="2351482"/>
                  </a:lnTo>
                  <a:lnTo>
                    <a:pt x="6078170" y="2350648"/>
                  </a:lnTo>
                  <a:lnTo>
                    <a:pt x="6078170" y="2352471"/>
                  </a:lnTo>
                  <a:lnTo>
                    <a:pt x="6076525" y="2351482"/>
                  </a:lnTo>
                  <a:lnTo>
                    <a:pt x="6065834" y="2356894"/>
                  </a:lnTo>
                  <a:cubicBezTo>
                    <a:pt x="6056956" y="2359083"/>
                    <a:pt x="6047619" y="2357600"/>
                    <a:pt x="6039711" y="2352731"/>
                  </a:cubicBezTo>
                  <a:cubicBezTo>
                    <a:pt x="6031003" y="2346746"/>
                    <a:pt x="6035599" y="2343883"/>
                    <a:pt x="6043822" y="2342583"/>
                  </a:cubicBezTo>
                  <a:cubicBezTo>
                    <a:pt x="6049772" y="2342193"/>
                    <a:pt x="6055770" y="2342193"/>
                    <a:pt x="6061723" y="2342583"/>
                  </a:cubicBezTo>
                  <a:close/>
                  <a:moveTo>
                    <a:pt x="10561672" y="2335556"/>
                  </a:moveTo>
                  <a:cubicBezTo>
                    <a:pt x="10579087" y="2337115"/>
                    <a:pt x="10590939" y="2337897"/>
                    <a:pt x="10602549" y="2341801"/>
                  </a:cubicBezTo>
                  <a:cubicBezTo>
                    <a:pt x="10620932" y="2346746"/>
                    <a:pt x="10625528" y="2352993"/>
                    <a:pt x="10620932" y="2358976"/>
                  </a:cubicBezTo>
                  <a:cubicBezTo>
                    <a:pt x="10599987" y="2355231"/>
                    <a:pt x="10579885" y="2347293"/>
                    <a:pt x="10561672" y="2335556"/>
                  </a:cubicBezTo>
                  <a:close/>
                  <a:moveTo>
                    <a:pt x="10495637" y="2335033"/>
                  </a:moveTo>
                  <a:cubicBezTo>
                    <a:pt x="10499677" y="2335347"/>
                    <a:pt x="10503661" y="2336233"/>
                    <a:pt x="10507491" y="2337638"/>
                  </a:cubicBezTo>
                  <a:cubicBezTo>
                    <a:pt x="10509182" y="2340501"/>
                    <a:pt x="10509667" y="2343624"/>
                    <a:pt x="10508941" y="2345706"/>
                  </a:cubicBezTo>
                  <a:cubicBezTo>
                    <a:pt x="10508214" y="2347787"/>
                    <a:pt x="10503862" y="2349870"/>
                    <a:pt x="10500474" y="2347787"/>
                  </a:cubicBezTo>
                  <a:cubicBezTo>
                    <a:pt x="10497089" y="2345706"/>
                    <a:pt x="10493219" y="2344665"/>
                    <a:pt x="10492251" y="2342060"/>
                  </a:cubicBezTo>
                  <a:cubicBezTo>
                    <a:pt x="10491284" y="2339460"/>
                    <a:pt x="10492978" y="2336856"/>
                    <a:pt x="10495637" y="2335033"/>
                  </a:cubicBezTo>
                  <a:close/>
                  <a:moveTo>
                    <a:pt x="10531679" y="2335033"/>
                  </a:moveTo>
                  <a:lnTo>
                    <a:pt x="10535549" y="2336856"/>
                  </a:lnTo>
                  <a:lnTo>
                    <a:pt x="10531679" y="2336856"/>
                  </a:lnTo>
                  <a:close/>
                  <a:moveTo>
                    <a:pt x="7435361" y="2325664"/>
                  </a:moveTo>
                  <a:cubicBezTo>
                    <a:pt x="7443490" y="2326474"/>
                    <a:pt x="7451568" y="2327774"/>
                    <a:pt x="7459550" y="2329568"/>
                  </a:cubicBezTo>
                  <a:cubicBezTo>
                    <a:pt x="7466007" y="2331782"/>
                    <a:pt x="7472323" y="2334487"/>
                    <a:pt x="7478417" y="2337638"/>
                  </a:cubicBezTo>
                  <a:cubicBezTo>
                    <a:pt x="7480111" y="2338156"/>
                    <a:pt x="7478417" y="2340501"/>
                    <a:pt x="7478417" y="2340501"/>
                  </a:cubicBezTo>
                  <a:cubicBezTo>
                    <a:pt x="7469395" y="2339927"/>
                    <a:pt x="7460421" y="2338703"/>
                    <a:pt x="7451568" y="2336856"/>
                  </a:cubicBezTo>
                  <a:lnTo>
                    <a:pt x="7451568" y="2335556"/>
                  </a:lnTo>
                  <a:cubicBezTo>
                    <a:pt x="7445811" y="2333004"/>
                    <a:pt x="7440344" y="2329673"/>
                    <a:pt x="7435361" y="2325664"/>
                  </a:cubicBezTo>
                  <a:close/>
                  <a:moveTo>
                    <a:pt x="6489609" y="2315777"/>
                  </a:moveTo>
                  <a:lnTo>
                    <a:pt x="6507568" y="2321116"/>
                  </a:lnTo>
                  <a:lnTo>
                    <a:pt x="6507992" y="2320460"/>
                  </a:lnTo>
                  <a:lnTo>
                    <a:pt x="6507992" y="2321242"/>
                  </a:lnTo>
                  <a:lnTo>
                    <a:pt x="6507568" y="2321116"/>
                  </a:lnTo>
                  <a:lnTo>
                    <a:pt x="6504122" y="2326446"/>
                  </a:lnTo>
                  <a:cubicBezTo>
                    <a:pt x="6497832" y="2325146"/>
                    <a:pt x="6491544" y="2322805"/>
                    <a:pt x="6485013" y="2320722"/>
                  </a:cubicBezTo>
                  <a:close/>
                  <a:moveTo>
                    <a:pt x="6837277" y="2307741"/>
                  </a:moveTo>
                  <a:lnTo>
                    <a:pt x="6837673" y="2308489"/>
                  </a:lnTo>
                  <a:lnTo>
                    <a:pt x="6839507" y="2308595"/>
                  </a:lnTo>
                  <a:close/>
                  <a:moveTo>
                    <a:pt x="10641976" y="2307448"/>
                  </a:moveTo>
                  <a:cubicBezTo>
                    <a:pt x="10645120" y="2308489"/>
                    <a:pt x="10646814" y="2311354"/>
                    <a:pt x="10649231" y="2313436"/>
                  </a:cubicBezTo>
                  <a:cubicBezTo>
                    <a:pt x="10643668" y="2311872"/>
                    <a:pt x="10638347" y="2311872"/>
                    <a:pt x="10632542" y="2311872"/>
                  </a:cubicBezTo>
                  <a:lnTo>
                    <a:pt x="10631333" y="2311872"/>
                  </a:lnTo>
                  <a:cubicBezTo>
                    <a:pt x="10630310" y="2310492"/>
                    <a:pt x="10629416" y="2309009"/>
                    <a:pt x="10628672" y="2307448"/>
                  </a:cubicBezTo>
                  <a:cubicBezTo>
                    <a:pt x="10633099" y="2307034"/>
                    <a:pt x="10637550" y="2307034"/>
                    <a:pt x="10641976" y="2307448"/>
                  </a:cubicBezTo>
                  <a:close/>
                  <a:moveTo>
                    <a:pt x="3897130" y="2303285"/>
                  </a:moveTo>
                  <a:lnTo>
                    <a:pt x="3951070" y="2311613"/>
                  </a:lnTo>
                  <a:cubicBezTo>
                    <a:pt x="3942337" y="2314943"/>
                    <a:pt x="3933220" y="2316974"/>
                    <a:pt x="3923979" y="2317599"/>
                  </a:cubicBezTo>
                  <a:cubicBezTo>
                    <a:pt x="3914860" y="2315620"/>
                    <a:pt x="3905886" y="2312941"/>
                    <a:pt x="3897130" y="2309532"/>
                  </a:cubicBezTo>
                  <a:close/>
                  <a:moveTo>
                    <a:pt x="10810476" y="2303251"/>
                  </a:moveTo>
                  <a:cubicBezTo>
                    <a:pt x="10815465" y="2302893"/>
                    <a:pt x="10822298" y="2303544"/>
                    <a:pt x="10829432" y="2305367"/>
                  </a:cubicBezTo>
                  <a:cubicBezTo>
                    <a:pt x="10831781" y="2306044"/>
                    <a:pt x="10834054" y="2307006"/>
                    <a:pt x="10836205" y="2308230"/>
                  </a:cubicBezTo>
                  <a:cubicBezTo>
                    <a:pt x="10836205" y="2309271"/>
                    <a:pt x="10836205" y="2311091"/>
                    <a:pt x="10836205" y="2311091"/>
                  </a:cubicBezTo>
                  <a:cubicBezTo>
                    <a:pt x="10826441" y="2315413"/>
                    <a:pt x="10815493" y="2315413"/>
                    <a:pt x="10805729" y="2311091"/>
                  </a:cubicBezTo>
                  <a:cubicBezTo>
                    <a:pt x="10804165" y="2310416"/>
                    <a:pt x="10802997" y="2308957"/>
                    <a:pt x="10802585" y="2307189"/>
                  </a:cubicBezTo>
                  <a:cubicBezTo>
                    <a:pt x="10802343" y="2304976"/>
                    <a:pt x="10805487" y="2303609"/>
                    <a:pt x="10810476" y="2303251"/>
                  </a:cubicBezTo>
                  <a:close/>
                  <a:moveTo>
                    <a:pt x="10434683" y="2301985"/>
                  </a:moveTo>
                  <a:cubicBezTo>
                    <a:pt x="10441940" y="2303544"/>
                    <a:pt x="10448713" y="2304845"/>
                    <a:pt x="10455244" y="2306927"/>
                  </a:cubicBezTo>
                  <a:cubicBezTo>
                    <a:pt x="10456453" y="2307189"/>
                    <a:pt x="10456212" y="2311872"/>
                    <a:pt x="10456212" y="2311872"/>
                  </a:cubicBezTo>
                  <a:cubicBezTo>
                    <a:pt x="10450021" y="2311326"/>
                    <a:pt x="10443875" y="2310285"/>
                    <a:pt x="10437829" y="2308750"/>
                  </a:cubicBezTo>
                  <a:cubicBezTo>
                    <a:pt x="10436376" y="2308230"/>
                    <a:pt x="10436135" y="2305107"/>
                    <a:pt x="10434683" y="2301985"/>
                  </a:cubicBezTo>
                  <a:close/>
                  <a:moveTo>
                    <a:pt x="7895420" y="2300422"/>
                  </a:moveTo>
                  <a:lnTo>
                    <a:pt x="7895420" y="2300717"/>
                  </a:lnTo>
                  <a:lnTo>
                    <a:pt x="7929042" y="2305627"/>
                  </a:lnTo>
                  <a:cubicBezTo>
                    <a:pt x="7923938" y="2309009"/>
                    <a:pt x="7918399" y="2311561"/>
                    <a:pt x="7912594" y="2313173"/>
                  </a:cubicBezTo>
                  <a:cubicBezTo>
                    <a:pt x="7906642" y="2312809"/>
                    <a:pt x="7900814" y="2311222"/>
                    <a:pt x="7895420" y="2308489"/>
                  </a:cubicBezTo>
                  <a:lnTo>
                    <a:pt x="7895420" y="2300717"/>
                  </a:lnTo>
                  <a:lnTo>
                    <a:pt x="7895179" y="2300681"/>
                  </a:lnTo>
                  <a:close/>
                  <a:moveTo>
                    <a:pt x="7649428" y="2297820"/>
                  </a:moveTo>
                  <a:cubicBezTo>
                    <a:pt x="7653514" y="2298287"/>
                    <a:pt x="7657554" y="2299069"/>
                    <a:pt x="7661521" y="2300162"/>
                  </a:cubicBezTo>
                  <a:cubicBezTo>
                    <a:pt x="7660071" y="2301721"/>
                    <a:pt x="7658859" y="2304585"/>
                    <a:pt x="7657168" y="2304585"/>
                  </a:cubicBezTo>
                  <a:lnTo>
                    <a:pt x="7657168" y="2303544"/>
                  </a:lnTo>
                  <a:cubicBezTo>
                    <a:pt x="7651845" y="2302244"/>
                    <a:pt x="7646525" y="2300422"/>
                    <a:pt x="7641203" y="2299640"/>
                  </a:cubicBezTo>
                  <a:cubicBezTo>
                    <a:pt x="7643839" y="2298599"/>
                    <a:pt x="7646622" y="2298000"/>
                    <a:pt x="7649428" y="2297820"/>
                  </a:cubicBezTo>
                  <a:close/>
                  <a:moveTo>
                    <a:pt x="7967499" y="2297299"/>
                  </a:moveTo>
                  <a:cubicBezTo>
                    <a:pt x="7972581" y="2303025"/>
                    <a:pt x="7975724" y="2306148"/>
                    <a:pt x="7978142" y="2309271"/>
                  </a:cubicBezTo>
                  <a:cubicBezTo>
                    <a:pt x="7985400" y="2318640"/>
                    <a:pt x="7992413" y="2328009"/>
                    <a:pt x="7999671" y="2337115"/>
                  </a:cubicBezTo>
                  <a:lnTo>
                    <a:pt x="7999427" y="2337378"/>
                  </a:lnTo>
                  <a:cubicBezTo>
                    <a:pt x="7977174" y="2344665"/>
                    <a:pt x="8021924" y="2354034"/>
                    <a:pt x="8025068" y="2362362"/>
                  </a:cubicBezTo>
                  <a:cubicBezTo>
                    <a:pt x="8006152" y="2359575"/>
                    <a:pt x="7988302" y="2351378"/>
                    <a:pt x="7973304" y="2338678"/>
                  </a:cubicBezTo>
                  <a:cubicBezTo>
                    <a:pt x="7983223" y="2325146"/>
                    <a:pt x="7953713" y="2315777"/>
                    <a:pt x="7931701" y="2305627"/>
                  </a:cubicBezTo>
                  <a:close/>
                  <a:moveTo>
                    <a:pt x="7313212" y="2296517"/>
                  </a:moveTo>
                  <a:cubicBezTo>
                    <a:pt x="7363765" y="2303803"/>
                    <a:pt x="7404644" y="2313695"/>
                    <a:pt x="7426412" y="2342583"/>
                  </a:cubicBezTo>
                  <a:cubicBezTo>
                    <a:pt x="7378036" y="2345443"/>
                    <a:pt x="7360862" y="2341280"/>
                    <a:pt x="7335224" y="2320982"/>
                  </a:cubicBezTo>
                  <a:lnTo>
                    <a:pt x="7335224" y="2319940"/>
                  </a:lnTo>
                  <a:cubicBezTo>
                    <a:pt x="7327314" y="2312785"/>
                    <a:pt x="7319962" y="2304951"/>
                    <a:pt x="7313212" y="2296517"/>
                  </a:cubicBezTo>
                  <a:close/>
                  <a:moveTo>
                    <a:pt x="7490086" y="2296517"/>
                  </a:moveTo>
                  <a:lnTo>
                    <a:pt x="7489301" y="2296517"/>
                  </a:lnTo>
                  <a:lnTo>
                    <a:pt x="7490772" y="2297502"/>
                  </a:lnTo>
                  <a:close/>
                  <a:moveTo>
                    <a:pt x="5703254" y="2290534"/>
                  </a:moveTo>
                  <a:lnTo>
                    <a:pt x="5710994" y="2291052"/>
                  </a:lnTo>
                  <a:lnTo>
                    <a:pt x="5708818" y="2292875"/>
                  </a:lnTo>
                  <a:lnTo>
                    <a:pt x="5703254" y="2292875"/>
                  </a:lnTo>
                  <a:cubicBezTo>
                    <a:pt x="5703254" y="2292093"/>
                    <a:pt x="5703254" y="2290534"/>
                    <a:pt x="5703254" y="2290534"/>
                  </a:cubicBezTo>
                  <a:close/>
                  <a:moveTo>
                    <a:pt x="7736261" y="2289752"/>
                  </a:moveTo>
                  <a:lnTo>
                    <a:pt x="7774238" y="2320982"/>
                  </a:lnTo>
                  <a:lnTo>
                    <a:pt x="7788025" y="2319681"/>
                  </a:lnTo>
                  <a:cubicBezTo>
                    <a:pt x="7777865" y="2314215"/>
                    <a:pt x="7765772" y="2307968"/>
                    <a:pt x="7777865" y="2305367"/>
                  </a:cubicBezTo>
                  <a:cubicBezTo>
                    <a:pt x="7796829" y="2302323"/>
                    <a:pt x="7816131" y="2307474"/>
                    <a:pt x="7831563" y="2319681"/>
                  </a:cubicBezTo>
                  <a:lnTo>
                    <a:pt x="7811728" y="2324364"/>
                  </a:lnTo>
                  <a:cubicBezTo>
                    <a:pt x="7839304" y="2334256"/>
                    <a:pt x="7852849" y="2331911"/>
                    <a:pt x="7860104" y="2322542"/>
                  </a:cubicBezTo>
                  <a:cubicBezTo>
                    <a:pt x="7866465" y="2321736"/>
                    <a:pt x="7872900" y="2322437"/>
                    <a:pt x="7878972" y="2324623"/>
                  </a:cubicBezTo>
                  <a:cubicBezTo>
                    <a:pt x="7883568" y="2326446"/>
                    <a:pt x="7888406" y="2331911"/>
                    <a:pt x="7886712" y="2333733"/>
                  </a:cubicBezTo>
                  <a:cubicBezTo>
                    <a:pt x="7880737" y="2338288"/>
                    <a:pt x="7874327" y="2342112"/>
                    <a:pt x="7867603" y="2345184"/>
                  </a:cubicBezTo>
                  <a:cubicBezTo>
                    <a:pt x="7876092" y="2349376"/>
                    <a:pt x="7884196" y="2354424"/>
                    <a:pt x="7891791" y="2360280"/>
                  </a:cubicBezTo>
                  <a:cubicBezTo>
                    <a:pt x="7901273" y="2367072"/>
                    <a:pt x="7911987" y="2371599"/>
                    <a:pt x="7923237" y="2373550"/>
                  </a:cubicBezTo>
                  <a:cubicBezTo>
                    <a:pt x="7933128" y="2370403"/>
                    <a:pt x="7943819" y="2373186"/>
                    <a:pt x="7951295" y="2380837"/>
                  </a:cubicBezTo>
                  <a:cubicBezTo>
                    <a:pt x="7954172" y="2383908"/>
                    <a:pt x="7955673" y="2388177"/>
                    <a:pt x="7955406" y="2392550"/>
                  </a:cubicBezTo>
                  <a:cubicBezTo>
                    <a:pt x="7951173" y="2393488"/>
                    <a:pt x="7946821" y="2393488"/>
                    <a:pt x="7942587" y="2392550"/>
                  </a:cubicBezTo>
                  <a:cubicBezTo>
                    <a:pt x="7936249" y="2390233"/>
                    <a:pt x="7930032" y="2387553"/>
                    <a:pt x="7923961" y="2384482"/>
                  </a:cubicBezTo>
                  <a:cubicBezTo>
                    <a:pt x="7922752" y="2388386"/>
                    <a:pt x="7920334" y="2392288"/>
                    <a:pt x="7920334" y="2395674"/>
                  </a:cubicBezTo>
                  <a:cubicBezTo>
                    <a:pt x="7883639" y="2395099"/>
                    <a:pt x="7847359" y="2387058"/>
                    <a:pt x="7813422" y="2371991"/>
                  </a:cubicBezTo>
                  <a:cubicBezTo>
                    <a:pt x="7798111" y="2352315"/>
                    <a:pt x="7777890" y="2337769"/>
                    <a:pt x="7755129" y="2330091"/>
                  </a:cubicBezTo>
                  <a:cubicBezTo>
                    <a:pt x="7744413" y="2324468"/>
                    <a:pt x="7734207" y="2317755"/>
                    <a:pt x="7724651" y="2310050"/>
                  </a:cubicBezTo>
                  <a:lnTo>
                    <a:pt x="7724651" y="2309532"/>
                  </a:lnTo>
                  <a:cubicBezTo>
                    <a:pt x="7714976" y="2302764"/>
                    <a:pt x="7692240" y="2301203"/>
                    <a:pt x="7691514" y="2289752"/>
                  </a:cubicBezTo>
                  <a:close/>
                  <a:moveTo>
                    <a:pt x="10476530" y="2288189"/>
                  </a:moveTo>
                  <a:lnTo>
                    <a:pt x="10476530" y="2292832"/>
                  </a:lnTo>
                  <a:lnTo>
                    <a:pt x="10478706" y="2293134"/>
                  </a:lnTo>
                  <a:cubicBezTo>
                    <a:pt x="10478798" y="2292352"/>
                    <a:pt x="10478798" y="2291575"/>
                    <a:pt x="10478706" y="2290793"/>
                  </a:cubicBezTo>
                  <a:close/>
                  <a:moveTo>
                    <a:pt x="10704018" y="2286889"/>
                  </a:moveTo>
                  <a:cubicBezTo>
                    <a:pt x="10717382" y="2287930"/>
                    <a:pt x="10732197" y="2291052"/>
                    <a:pt x="10746710" y="2293916"/>
                  </a:cubicBezTo>
                  <a:cubicBezTo>
                    <a:pt x="10748404" y="2294175"/>
                    <a:pt x="10751306" y="2295217"/>
                    <a:pt x="10751548" y="2297038"/>
                  </a:cubicBezTo>
                  <a:cubicBezTo>
                    <a:pt x="10751789" y="2298861"/>
                    <a:pt x="10751789" y="2301985"/>
                    <a:pt x="10749371" y="2301985"/>
                  </a:cubicBezTo>
                  <a:cubicBezTo>
                    <a:pt x="10722603" y="2303855"/>
                    <a:pt x="10695741" y="2300604"/>
                    <a:pt x="10670035" y="2292352"/>
                  </a:cubicBezTo>
                  <a:cubicBezTo>
                    <a:pt x="10678743" y="2286889"/>
                    <a:pt x="10690655" y="2285848"/>
                    <a:pt x="10704018" y="2286889"/>
                  </a:cubicBezTo>
                  <a:close/>
                  <a:moveTo>
                    <a:pt x="3528867" y="2284492"/>
                  </a:moveTo>
                  <a:lnTo>
                    <a:pt x="3529714" y="2285066"/>
                  </a:lnTo>
                  <a:lnTo>
                    <a:pt x="3529593" y="2284737"/>
                  </a:lnTo>
                  <a:close/>
                  <a:moveTo>
                    <a:pt x="7984673" y="2282985"/>
                  </a:moveTo>
                  <a:lnTo>
                    <a:pt x="7989752" y="2285328"/>
                  </a:lnTo>
                  <a:lnTo>
                    <a:pt x="7986850" y="2285328"/>
                  </a:lnTo>
                  <a:close/>
                  <a:moveTo>
                    <a:pt x="10207073" y="2278560"/>
                  </a:moveTo>
                  <a:lnTo>
                    <a:pt x="10208041" y="2283246"/>
                  </a:lnTo>
                  <a:lnTo>
                    <a:pt x="10195463" y="2281424"/>
                  </a:lnTo>
                  <a:cubicBezTo>
                    <a:pt x="10195463" y="2280642"/>
                    <a:pt x="10195463" y="2278560"/>
                    <a:pt x="10195463" y="2278560"/>
                  </a:cubicBezTo>
                  <a:close/>
                  <a:moveTo>
                    <a:pt x="6687466" y="2277520"/>
                  </a:moveTo>
                  <a:lnTo>
                    <a:pt x="6687951" y="2279342"/>
                  </a:lnTo>
                  <a:lnTo>
                    <a:pt x="6687263" y="2279507"/>
                  </a:lnTo>
                  <a:lnTo>
                    <a:pt x="6686258" y="2289330"/>
                  </a:lnTo>
                  <a:cubicBezTo>
                    <a:pt x="6681965" y="2290598"/>
                    <a:pt x="6672350" y="2289623"/>
                    <a:pt x="6653120" y="2287670"/>
                  </a:cubicBezTo>
                  <a:lnTo>
                    <a:pt x="6687263" y="2279507"/>
                  </a:lnTo>
                  <a:close/>
                  <a:moveTo>
                    <a:pt x="6030036" y="2272575"/>
                  </a:moveTo>
                  <a:cubicBezTo>
                    <a:pt x="6031003" y="2273356"/>
                    <a:pt x="6033421" y="2273097"/>
                    <a:pt x="6032938" y="2274918"/>
                  </a:cubicBezTo>
                  <a:cubicBezTo>
                    <a:pt x="6032453" y="2276738"/>
                    <a:pt x="6029550" y="2276738"/>
                    <a:pt x="6029550" y="2276738"/>
                  </a:cubicBezTo>
                  <a:lnTo>
                    <a:pt x="6024472" y="2272575"/>
                  </a:lnTo>
                  <a:close/>
                  <a:moveTo>
                    <a:pt x="10626496" y="2266850"/>
                  </a:moveTo>
                  <a:cubicBezTo>
                    <a:pt x="10633373" y="2268307"/>
                    <a:pt x="10640155" y="2270208"/>
                    <a:pt x="10646814" y="2272575"/>
                  </a:cubicBezTo>
                  <a:cubicBezTo>
                    <a:pt x="10646814" y="2272575"/>
                    <a:pt x="10648023" y="2275438"/>
                    <a:pt x="10646814" y="2275438"/>
                  </a:cubicBezTo>
                  <a:lnTo>
                    <a:pt x="10645603" y="2275438"/>
                  </a:lnTo>
                  <a:cubicBezTo>
                    <a:pt x="10639455" y="2275490"/>
                    <a:pt x="10633312" y="2275046"/>
                    <a:pt x="10627220" y="2274136"/>
                  </a:cubicBezTo>
                  <a:cubicBezTo>
                    <a:pt x="10619985" y="2272211"/>
                    <a:pt x="10612874" y="2269790"/>
                    <a:pt x="10605934" y="2266850"/>
                  </a:cubicBezTo>
                  <a:cubicBezTo>
                    <a:pt x="10612775" y="2266223"/>
                    <a:pt x="10619655" y="2266223"/>
                    <a:pt x="10626496" y="2266850"/>
                  </a:cubicBezTo>
                  <a:close/>
                  <a:moveTo>
                    <a:pt x="7520021" y="2260604"/>
                  </a:moveTo>
                  <a:lnTo>
                    <a:pt x="7533325" y="2283505"/>
                  </a:lnTo>
                  <a:cubicBezTo>
                    <a:pt x="7528899" y="2284858"/>
                    <a:pt x="7524374" y="2285639"/>
                    <a:pt x="7519780" y="2285848"/>
                  </a:cubicBezTo>
                  <a:cubicBezTo>
                    <a:pt x="7510513" y="2284938"/>
                    <a:pt x="7501420" y="2282752"/>
                    <a:pt x="7492689" y="2279342"/>
                  </a:cubicBezTo>
                  <a:lnTo>
                    <a:pt x="7492689" y="2278301"/>
                  </a:lnTo>
                  <a:cubicBezTo>
                    <a:pt x="7492156" y="2277990"/>
                    <a:pt x="7491673" y="2277572"/>
                    <a:pt x="7491237" y="2277077"/>
                  </a:cubicBezTo>
                  <a:cubicBezTo>
                    <a:pt x="7488938" y="2274476"/>
                    <a:pt x="7489060" y="2270364"/>
                    <a:pt x="7491478" y="2267891"/>
                  </a:cubicBezTo>
                  <a:cubicBezTo>
                    <a:pt x="7500719" y="2264377"/>
                    <a:pt x="7510297" y="2261932"/>
                    <a:pt x="7520021" y="2260604"/>
                  </a:cubicBezTo>
                  <a:close/>
                  <a:moveTo>
                    <a:pt x="6979658" y="2260082"/>
                  </a:moveTo>
                  <a:cubicBezTo>
                    <a:pt x="6988150" y="2261594"/>
                    <a:pt x="6996324" y="2264664"/>
                    <a:pt x="7003846" y="2269191"/>
                  </a:cubicBezTo>
                  <a:cubicBezTo>
                    <a:pt x="7014248" y="2276479"/>
                    <a:pt x="7004814" y="2279083"/>
                    <a:pt x="6996350" y="2281164"/>
                  </a:cubicBezTo>
                  <a:cubicBezTo>
                    <a:pt x="7003846" y="2292093"/>
                    <a:pt x="6991995" y="2290534"/>
                    <a:pt x="6975547" y="2286369"/>
                  </a:cubicBezTo>
                  <a:lnTo>
                    <a:pt x="6990060" y="2279601"/>
                  </a:lnTo>
                  <a:cubicBezTo>
                    <a:pt x="6985222" y="2276219"/>
                    <a:pt x="6979417" y="2272836"/>
                    <a:pt x="6975306" y="2269450"/>
                  </a:cubicBezTo>
                  <a:lnTo>
                    <a:pt x="6975306" y="2267632"/>
                  </a:lnTo>
                  <a:cubicBezTo>
                    <a:pt x="6969500" y="2262685"/>
                    <a:pt x="6967080" y="2257481"/>
                    <a:pt x="6979658" y="2260082"/>
                  </a:cubicBezTo>
                  <a:close/>
                  <a:moveTo>
                    <a:pt x="6774079" y="2253991"/>
                  </a:moveTo>
                  <a:cubicBezTo>
                    <a:pt x="6782303" y="2255361"/>
                    <a:pt x="6790279" y="2258457"/>
                    <a:pt x="6797523" y="2263205"/>
                  </a:cubicBezTo>
                  <a:cubicBezTo>
                    <a:pt x="6799940" y="2265028"/>
                    <a:pt x="6797523" y="2268411"/>
                    <a:pt x="6797523" y="2272315"/>
                  </a:cubicBezTo>
                  <a:lnTo>
                    <a:pt x="6749146" y="2255139"/>
                  </a:lnTo>
                  <a:cubicBezTo>
                    <a:pt x="6757383" y="2252979"/>
                    <a:pt x="6765855" y="2252622"/>
                    <a:pt x="6774079" y="2253991"/>
                  </a:cubicBezTo>
                  <a:close/>
                  <a:moveTo>
                    <a:pt x="6319566" y="2247071"/>
                  </a:moveTo>
                  <a:cubicBezTo>
                    <a:pt x="6324018" y="2247694"/>
                    <a:pt x="6328396" y="2248841"/>
                    <a:pt x="6332629" y="2250454"/>
                  </a:cubicBezTo>
                  <a:cubicBezTo>
                    <a:pt x="6330450" y="2252016"/>
                    <a:pt x="6329241" y="2254359"/>
                    <a:pt x="6325856" y="2254359"/>
                  </a:cubicBezTo>
                  <a:lnTo>
                    <a:pt x="6325371" y="2254618"/>
                  </a:lnTo>
                  <a:cubicBezTo>
                    <a:pt x="6321308" y="2253603"/>
                    <a:pt x="6317342" y="2252197"/>
                    <a:pt x="6313520" y="2250454"/>
                  </a:cubicBezTo>
                  <a:cubicBezTo>
                    <a:pt x="6315455" y="2249153"/>
                    <a:pt x="6316422" y="2247071"/>
                    <a:pt x="6319566" y="2247071"/>
                  </a:cubicBezTo>
                  <a:close/>
                  <a:moveTo>
                    <a:pt x="6875651" y="2246549"/>
                  </a:moveTo>
                  <a:lnTo>
                    <a:pt x="6878068" y="2249153"/>
                  </a:lnTo>
                  <a:lnTo>
                    <a:pt x="6872507" y="2247591"/>
                  </a:lnTo>
                  <a:close/>
                  <a:moveTo>
                    <a:pt x="7871473" y="2246030"/>
                  </a:moveTo>
                  <a:cubicBezTo>
                    <a:pt x="7871714" y="2247227"/>
                    <a:pt x="7871714" y="2248475"/>
                    <a:pt x="7871473" y="2249672"/>
                  </a:cubicBezTo>
                  <a:cubicBezTo>
                    <a:pt x="7869467" y="2249803"/>
                    <a:pt x="7867433" y="2249803"/>
                    <a:pt x="7865427" y="2249672"/>
                  </a:cubicBezTo>
                  <a:close/>
                  <a:moveTo>
                    <a:pt x="7827935" y="2245509"/>
                  </a:moveTo>
                  <a:lnTo>
                    <a:pt x="7828420" y="2245771"/>
                  </a:lnTo>
                  <a:cubicBezTo>
                    <a:pt x="7848494" y="2260344"/>
                    <a:pt x="7889130" y="2265287"/>
                    <a:pt x="7906063" y="2281944"/>
                  </a:cubicBezTo>
                  <a:cubicBezTo>
                    <a:pt x="7900258" y="2288452"/>
                    <a:pt x="7883810" y="2286889"/>
                    <a:pt x="7870991" y="2281944"/>
                  </a:cubicBezTo>
                  <a:cubicBezTo>
                    <a:pt x="7858169" y="2277001"/>
                    <a:pt x="7846803" y="2270232"/>
                    <a:pt x="7833981" y="2264769"/>
                  </a:cubicBezTo>
                  <a:cubicBezTo>
                    <a:pt x="7803746" y="2252536"/>
                    <a:pt x="7803746" y="2252016"/>
                    <a:pt x="7827935" y="2245509"/>
                  </a:cubicBezTo>
                  <a:close/>
                  <a:moveTo>
                    <a:pt x="7132527" y="2243689"/>
                  </a:moveTo>
                  <a:cubicBezTo>
                    <a:pt x="7134607" y="2244364"/>
                    <a:pt x="7136641" y="2245249"/>
                    <a:pt x="7138576" y="2246289"/>
                  </a:cubicBezTo>
                  <a:cubicBezTo>
                    <a:pt x="7140823" y="2248945"/>
                    <a:pt x="7142905" y="2251730"/>
                    <a:pt x="7144863" y="2254618"/>
                  </a:cubicBezTo>
                  <a:cubicBezTo>
                    <a:pt x="7140170" y="2252615"/>
                    <a:pt x="7135551" y="2250350"/>
                    <a:pt x="7131077" y="2247853"/>
                  </a:cubicBezTo>
                  <a:lnTo>
                    <a:pt x="7131077" y="2246549"/>
                  </a:lnTo>
                  <a:cubicBezTo>
                    <a:pt x="7129624" y="2245771"/>
                    <a:pt x="7131803" y="2243948"/>
                    <a:pt x="7132527" y="2243689"/>
                  </a:cubicBezTo>
                  <a:close/>
                  <a:moveTo>
                    <a:pt x="7751741" y="2240565"/>
                  </a:moveTo>
                  <a:lnTo>
                    <a:pt x="7751500" y="2240826"/>
                  </a:lnTo>
                  <a:cubicBezTo>
                    <a:pt x="7755807" y="2241475"/>
                    <a:pt x="7760038" y="2242700"/>
                    <a:pt x="7764078" y="2244467"/>
                  </a:cubicBezTo>
                  <a:cubicBezTo>
                    <a:pt x="7762628" y="2245771"/>
                    <a:pt x="7761660" y="2247591"/>
                    <a:pt x="7759240" y="2247591"/>
                  </a:cubicBezTo>
                  <a:cubicBezTo>
                    <a:pt x="7754862" y="2246707"/>
                    <a:pt x="7750581" y="2245405"/>
                    <a:pt x="7746421" y="2243689"/>
                  </a:cubicBezTo>
                  <a:cubicBezTo>
                    <a:pt x="7748115" y="2242385"/>
                    <a:pt x="7749324" y="2240565"/>
                    <a:pt x="7751741" y="2240565"/>
                  </a:cubicBezTo>
                  <a:close/>
                  <a:moveTo>
                    <a:pt x="3270175" y="2239524"/>
                  </a:moveTo>
                  <a:lnTo>
                    <a:pt x="3292485" y="2243605"/>
                  </a:lnTo>
                  <a:lnTo>
                    <a:pt x="3291945" y="2242648"/>
                  </a:lnTo>
                  <a:lnTo>
                    <a:pt x="3294363" y="2243948"/>
                  </a:lnTo>
                  <a:lnTo>
                    <a:pt x="3292485" y="2243605"/>
                  </a:lnTo>
                  <a:lnTo>
                    <a:pt x="3296056" y="2249934"/>
                  </a:lnTo>
                  <a:cubicBezTo>
                    <a:pt x="3290833" y="2250481"/>
                    <a:pt x="3285558" y="2250481"/>
                    <a:pt x="3280335" y="2249934"/>
                  </a:cubicBezTo>
                  <a:close/>
                  <a:moveTo>
                    <a:pt x="7390614" y="2239262"/>
                  </a:moveTo>
                  <a:cubicBezTo>
                    <a:pt x="7388679" y="2241606"/>
                    <a:pt x="7393034" y="2241344"/>
                    <a:pt x="7396904" y="2241606"/>
                  </a:cubicBezTo>
                  <a:lnTo>
                    <a:pt x="7396904" y="2242907"/>
                  </a:lnTo>
                  <a:close/>
                  <a:moveTo>
                    <a:pt x="7430768" y="2239003"/>
                  </a:moveTo>
                  <a:cubicBezTo>
                    <a:pt x="7445037" y="2242022"/>
                    <a:pt x="7459042" y="2246369"/>
                    <a:pt x="7472612" y="2252016"/>
                  </a:cubicBezTo>
                  <a:lnTo>
                    <a:pt x="7442378" y="2268150"/>
                  </a:lnTo>
                  <a:lnTo>
                    <a:pt x="7401498" y="2243948"/>
                  </a:lnTo>
                  <a:cubicBezTo>
                    <a:pt x="7410980" y="2240746"/>
                    <a:pt x="7420826" y="2239082"/>
                    <a:pt x="7430768" y="2239003"/>
                  </a:cubicBezTo>
                  <a:close/>
                  <a:moveTo>
                    <a:pt x="3362574" y="2234579"/>
                  </a:moveTo>
                  <a:lnTo>
                    <a:pt x="3368379" y="2237443"/>
                  </a:lnTo>
                  <a:lnTo>
                    <a:pt x="3365236" y="2237443"/>
                  </a:lnTo>
                  <a:close/>
                  <a:moveTo>
                    <a:pt x="5953601" y="2233016"/>
                  </a:moveTo>
                  <a:cubicBezTo>
                    <a:pt x="5960640" y="2232732"/>
                    <a:pt x="5967703" y="2233251"/>
                    <a:pt x="5974645" y="2234579"/>
                  </a:cubicBezTo>
                  <a:cubicBezTo>
                    <a:pt x="5983158" y="2239134"/>
                    <a:pt x="5991261" y="2244519"/>
                    <a:pt x="5998834" y="2250713"/>
                  </a:cubicBezTo>
                  <a:cubicBezTo>
                    <a:pt x="6001010" y="2252536"/>
                    <a:pt x="5995687" y="2254877"/>
                    <a:pt x="5993026" y="2257481"/>
                  </a:cubicBezTo>
                  <a:close/>
                  <a:moveTo>
                    <a:pt x="6988911" y="2224560"/>
                  </a:moveTo>
                  <a:cubicBezTo>
                    <a:pt x="6993386" y="2225602"/>
                    <a:pt x="6998647" y="2227683"/>
                    <a:pt x="7003364" y="2229114"/>
                  </a:cubicBezTo>
                  <a:lnTo>
                    <a:pt x="7006025" y="2231456"/>
                  </a:lnTo>
                  <a:lnTo>
                    <a:pt x="7053271" y="2241895"/>
                  </a:lnTo>
                  <a:lnTo>
                    <a:pt x="7060206" y="2241866"/>
                  </a:lnTo>
                  <a:lnTo>
                    <a:pt x="7060206" y="2243426"/>
                  </a:lnTo>
                  <a:lnTo>
                    <a:pt x="7053271" y="2241895"/>
                  </a:lnTo>
                  <a:lnTo>
                    <a:pt x="6995623" y="2242126"/>
                  </a:lnTo>
                  <a:cubicBezTo>
                    <a:pt x="6985707" y="2240565"/>
                    <a:pt x="6976032" y="2231716"/>
                    <a:pt x="6979176" y="2226251"/>
                  </a:cubicBezTo>
                  <a:cubicBezTo>
                    <a:pt x="6980747" y="2223520"/>
                    <a:pt x="6984436" y="2223520"/>
                    <a:pt x="6988911" y="2224560"/>
                  </a:cubicBezTo>
                  <a:close/>
                  <a:moveTo>
                    <a:pt x="3394722" y="2222722"/>
                  </a:moveTo>
                  <a:cubicBezTo>
                    <a:pt x="3403777" y="2223819"/>
                    <a:pt x="3412678" y="2226395"/>
                    <a:pt x="3421108" y="2230416"/>
                  </a:cubicBezTo>
                  <a:lnTo>
                    <a:pt x="3462953" y="2267632"/>
                  </a:lnTo>
                  <a:cubicBezTo>
                    <a:pt x="3446579" y="2271508"/>
                    <a:pt x="3429430" y="2267708"/>
                    <a:pt x="3415788" y="2257222"/>
                  </a:cubicBezTo>
                  <a:cubicBezTo>
                    <a:pt x="3401516" y="2245771"/>
                    <a:pt x="3383860" y="2235097"/>
                    <a:pt x="3367412" y="2223910"/>
                  </a:cubicBezTo>
                  <a:cubicBezTo>
                    <a:pt x="3376457" y="2222010"/>
                    <a:pt x="3385667" y="2221626"/>
                    <a:pt x="3394722" y="2222722"/>
                  </a:cubicBezTo>
                  <a:close/>
                  <a:moveTo>
                    <a:pt x="7058754" y="2221306"/>
                  </a:moveTo>
                  <a:cubicBezTo>
                    <a:pt x="7063350" y="2224951"/>
                    <a:pt x="7079313" y="2226511"/>
                    <a:pt x="7074475" y="2231456"/>
                  </a:cubicBezTo>
                  <a:cubicBezTo>
                    <a:pt x="7070438" y="2232186"/>
                    <a:pt x="7066301" y="2231923"/>
                    <a:pt x="7062383" y="2230675"/>
                  </a:cubicBezTo>
                  <a:cubicBezTo>
                    <a:pt x="7049079" y="2225730"/>
                    <a:pt x="7054157" y="2223648"/>
                    <a:pt x="7058754" y="2221306"/>
                  </a:cubicBezTo>
                  <a:close/>
                  <a:moveTo>
                    <a:pt x="6883632" y="2219483"/>
                  </a:moveTo>
                  <a:lnTo>
                    <a:pt x="6881754" y="2220195"/>
                  </a:lnTo>
                  <a:lnTo>
                    <a:pt x="6883150" y="2221565"/>
                  </a:lnTo>
                  <a:lnTo>
                    <a:pt x="6887727" y="2222626"/>
                  </a:lnTo>
                  <a:close/>
                  <a:moveTo>
                    <a:pt x="3349753" y="2216882"/>
                  </a:moveTo>
                  <a:lnTo>
                    <a:pt x="3360639" y="2221565"/>
                  </a:lnTo>
                  <a:lnTo>
                    <a:pt x="3352173" y="2219483"/>
                  </a:lnTo>
                  <a:cubicBezTo>
                    <a:pt x="3350964" y="2218965"/>
                    <a:pt x="3349753" y="2216882"/>
                    <a:pt x="3349753" y="2216882"/>
                  </a:cubicBezTo>
                  <a:close/>
                  <a:moveTo>
                    <a:pt x="4899727" y="2216101"/>
                  </a:moveTo>
                  <a:cubicBezTo>
                    <a:pt x="4899727" y="2217142"/>
                    <a:pt x="4899727" y="2218965"/>
                    <a:pt x="4899727" y="2218965"/>
                  </a:cubicBezTo>
                  <a:lnTo>
                    <a:pt x="4888154" y="2218965"/>
                  </a:lnTo>
                  <a:lnTo>
                    <a:pt x="4888117" y="2219483"/>
                  </a:lnTo>
                  <a:lnTo>
                    <a:pt x="4888117" y="2218965"/>
                  </a:lnTo>
                  <a:lnTo>
                    <a:pt x="4888154" y="2218965"/>
                  </a:lnTo>
                  <a:lnTo>
                    <a:pt x="4888358" y="2216101"/>
                  </a:lnTo>
                  <a:cubicBezTo>
                    <a:pt x="4892155" y="2215842"/>
                    <a:pt x="4895954" y="2215842"/>
                    <a:pt x="4899727" y="2216101"/>
                  </a:cubicBezTo>
                  <a:close/>
                  <a:moveTo>
                    <a:pt x="6485495" y="2214279"/>
                  </a:moveTo>
                  <a:lnTo>
                    <a:pt x="6489850" y="2216361"/>
                  </a:lnTo>
                  <a:lnTo>
                    <a:pt x="6487674" y="2216361"/>
                  </a:lnTo>
                  <a:close/>
                  <a:moveTo>
                    <a:pt x="7049564" y="2212459"/>
                  </a:moveTo>
                  <a:cubicBezTo>
                    <a:pt x="7051158" y="2212743"/>
                    <a:pt x="7052707" y="2213265"/>
                    <a:pt x="7054157" y="2214018"/>
                  </a:cubicBezTo>
                  <a:cubicBezTo>
                    <a:pt x="7054932" y="2215061"/>
                    <a:pt x="7055562" y="2216205"/>
                    <a:pt x="7056092" y="2217401"/>
                  </a:cubicBezTo>
                  <a:close/>
                  <a:moveTo>
                    <a:pt x="2750373" y="2211156"/>
                  </a:moveTo>
                  <a:lnTo>
                    <a:pt x="2757003" y="2213540"/>
                  </a:lnTo>
                  <a:lnTo>
                    <a:pt x="2836483" y="2232757"/>
                  </a:lnTo>
                  <a:cubicBezTo>
                    <a:pt x="2820278" y="2229505"/>
                    <a:pt x="2806853" y="2228854"/>
                    <a:pt x="2793428" y="2226642"/>
                  </a:cubicBezTo>
                  <a:lnTo>
                    <a:pt x="2757003" y="2213540"/>
                  </a:lnTo>
                  <a:lnTo>
                    <a:pt x="2750373" y="2211938"/>
                  </a:lnTo>
                  <a:close/>
                  <a:moveTo>
                    <a:pt x="6414142" y="2211156"/>
                  </a:moveTo>
                  <a:lnTo>
                    <a:pt x="6448732" y="2220787"/>
                  </a:lnTo>
                  <a:lnTo>
                    <a:pt x="6445344" y="2228852"/>
                  </a:lnTo>
                  <a:lnTo>
                    <a:pt x="6514765" y="2244989"/>
                  </a:lnTo>
                  <a:cubicBezTo>
                    <a:pt x="6508959" y="2259822"/>
                    <a:pt x="6527099" y="2274397"/>
                    <a:pt x="6543790" y="2289230"/>
                  </a:cubicBezTo>
                  <a:cubicBezTo>
                    <a:pt x="6510120" y="2291442"/>
                    <a:pt x="6476572" y="2283323"/>
                    <a:pt x="6447038" y="2265809"/>
                  </a:cubicBezTo>
                  <a:lnTo>
                    <a:pt x="6445827" y="2265028"/>
                  </a:lnTo>
                  <a:cubicBezTo>
                    <a:pt x="6429333" y="2263153"/>
                    <a:pt x="6414505" y="2253422"/>
                    <a:pt x="6405434" y="2238484"/>
                  </a:cubicBezTo>
                  <a:lnTo>
                    <a:pt x="6425267" y="2223910"/>
                  </a:lnTo>
                  <a:lnTo>
                    <a:pt x="6404223" y="2211156"/>
                  </a:lnTo>
                  <a:cubicBezTo>
                    <a:pt x="6407514" y="2210767"/>
                    <a:pt x="6410851" y="2210767"/>
                    <a:pt x="6414142" y="2211156"/>
                  </a:cubicBezTo>
                  <a:close/>
                  <a:moveTo>
                    <a:pt x="10440247" y="2210636"/>
                  </a:moveTo>
                  <a:cubicBezTo>
                    <a:pt x="10459714" y="2214904"/>
                    <a:pt x="10479437" y="2217689"/>
                    <a:pt x="10499265" y="2218965"/>
                  </a:cubicBezTo>
                  <a:cubicBezTo>
                    <a:pt x="10512925" y="2218989"/>
                    <a:pt x="10525508" y="2226954"/>
                    <a:pt x="10532161" y="2239784"/>
                  </a:cubicBezTo>
                  <a:cubicBezTo>
                    <a:pt x="10510876" y="2238744"/>
                    <a:pt x="10492493" y="2238221"/>
                    <a:pt x="10473383" y="2236661"/>
                  </a:cubicBezTo>
                  <a:cubicBezTo>
                    <a:pt x="10463381" y="2235309"/>
                    <a:pt x="10453449" y="2233407"/>
                    <a:pt x="10443634" y="2230934"/>
                  </a:cubicBezTo>
                  <a:lnTo>
                    <a:pt x="10443390" y="2229893"/>
                  </a:lnTo>
                  <a:cubicBezTo>
                    <a:pt x="10428877" y="2226251"/>
                    <a:pt x="10417993" y="2218704"/>
                    <a:pt x="10422590" y="2215581"/>
                  </a:cubicBezTo>
                  <a:cubicBezTo>
                    <a:pt x="10427651" y="2211521"/>
                    <a:pt x="10433987" y="2209751"/>
                    <a:pt x="10440247" y="2210636"/>
                  </a:cubicBezTo>
                  <a:close/>
                  <a:moveTo>
                    <a:pt x="6117176" y="2209343"/>
                  </a:moveTo>
                  <a:cubicBezTo>
                    <a:pt x="6121406" y="2210035"/>
                    <a:pt x="6126727" y="2211612"/>
                    <a:pt x="6133802" y="2214541"/>
                  </a:cubicBezTo>
                  <a:cubicBezTo>
                    <a:pt x="6146646" y="2218159"/>
                    <a:pt x="6159755" y="2220604"/>
                    <a:pt x="6172988" y="2221828"/>
                  </a:cubicBezTo>
                  <a:lnTo>
                    <a:pt x="6187501" y="2243426"/>
                  </a:lnTo>
                  <a:lnTo>
                    <a:pt x="6188224" y="2243689"/>
                  </a:lnTo>
                  <a:cubicBezTo>
                    <a:pt x="6154145" y="2241787"/>
                    <a:pt x="6120861" y="2231847"/>
                    <a:pt x="6090748" y="2214541"/>
                  </a:cubicBezTo>
                  <a:cubicBezTo>
                    <a:pt x="6098004" y="2213630"/>
                    <a:pt x="6101692" y="2210702"/>
                    <a:pt x="6107104" y="2209465"/>
                  </a:cubicBezTo>
                  <a:cubicBezTo>
                    <a:pt x="6109810" y="2208847"/>
                    <a:pt x="6112947" y="2208652"/>
                    <a:pt x="6117176" y="2209343"/>
                  </a:cubicBezTo>
                  <a:close/>
                  <a:moveTo>
                    <a:pt x="3051999" y="2204909"/>
                  </a:moveTo>
                  <a:cubicBezTo>
                    <a:pt x="3060512" y="2203114"/>
                    <a:pt x="3069341" y="2205404"/>
                    <a:pt x="3076187" y="2211156"/>
                  </a:cubicBezTo>
                  <a:cubicBezTo>
                    <a:pt x="3078486" y="2213005"/>
                    <a:pt x="3080903" y="2214669"/>
                    <a:pt x="3083443" y="2216101"/>
                  </a:cubicBezTo>
                  <a:cubicBezTo>
                    <a:pt x="3079814" y="2216361"/>
                    <a:pt x="3076187" y="2216361"/>
                    <a:pt x="3072559" y="2216101"/>
                  </a:cubicBezTo>
                  <a:lnTo>
                    <a:pt x="3051289" y="2207710"/>
                  </a:lnTo>
                  <a:lnTo>
                    <a:pt x="3050547" y="2210636"/>
                  </a:lnTo>
                  <a:lnTo>
                    <a:pt x="3050791" y="2207514"/>
                  </a:lnTo>
                  <a:lnTo>
                    <a:pt x="3051289" y="2207710"/>
                  </a:lnTo>
                  <a:close/>
                  <a:moveTo>
                    <a:pt x="5059851" y="2203610"/>
                  </a:moveTo>
                  <a:lnTo>
                    <a:pt x="5063721" y="2204909"/>
                  </a:lnTo>
                  <a:lnTo>
                    <a:pt x="5057190" y="2204909"/>
                  </a:lnTo>
                  <a:close/>
                  <a:moveTo>
                    <a:pt x="3161812" y="2194763"/>
                  </a:moveTo>
                  <a:lnTo>
                    <a:pt x="3186241" y="2205171"/>
                  </a:lnTo>
                  <a:cubicBezTo>
                    <a:pt x="3168585" y="2204909"/>
                    <a:pt x="3179954" y="2218442"/>
                    <a:pt x="3155766" y="2214018"/>
                  </a:cubicBezTo>
                  <a:cubicBezTo>
                    <a:pt x="3139318" y="2210896"/>
                    <a:pt x="3127225" y="2205951"/>
                    <a:pt x="3127225" y="2196581"/>
                  </a:cubicBezTo>
                  <a:close/>
                  <a:moveTo>
                    <a:pt x="10873938" y="2194763"/>
                  </a:moveTo>
                  <a:lnTo>
                    <a:pt x="10879019" y="2197104"/>
                  </a:lnTo>
                  <a:cubicBezTo>
                    <a:pt x="10886033" y="2201787"/>
                    <a:pt x="10895223" y="2208032"/>
                    <a:pt x="10882889" y="2208032"/>
                  </a:cubicBezTo>
                  <a:cubicBezTo>
                    <a:pt x="10876094" y="2207982"/>
                    <a:pt x="10869367" y="2206576"/>
                    <a:pt x="10863054" y="2203869"/>
                  </a:cubicBezTo>
                  <a:cubicBezTo>
                    <a:pt x="10851929" y="2197363"/>
                    <a:pt x="10863054" y="2196845"/>
                    <a:pt x="10869101" y="2194763"/>
                  </a:cubicBezTo>
                  <a:cubicBezTo>
                    <a:pt x="10870703" y="2194476"/>
                    <a:pt x="10872338" y="2194476"/>
                    <a:pt x="10873938" y="2194763"/>
                  </a:cubicBezTo>
                  <a:close/>
                  <a:moveTo>
                    <a:pt x="3282511" y="2194499"/>
                  </a:moveTo>
                  <a:cubicBezTo>
                    <a:pt x="3285292" y="2194448"/>
                    <a:pt x="3288075" y="2194891"/>
                    <a:pt x="3290734" y="2195802"/>
                  </a:cubicBezTo>
                  <a:cubicBezTo>
                    <a:pt x="3290734" y="2196322"/>
                    <a:pt x="3290734" y="2198404"/>
                    <a:pt x="3290734" y="2198404"/>
                  </a:cubicBezTo>
                  <a:cubicBezTo>
                    <a:pt x="3288801" y="2198587"/>
                    <a:pt x="3286864" y="2198587"/>
                    <a:pt x="3284931" y="2198404"/>
                  </a:cubicBezTo>
                  <a:cubicBezTo>
                    <a:pt x="3284931" y="2197885"/>
                    <a:pt x="3284931" y="2195802"/>
                    <a:pt x="3284931" y="2195802"/>
                  </a:cubicBezTo>
                  <a:close/>
                  <a:moveTo>
                    <a:pt x="6208783" y="2192940"/>
                  </a:moveTo>
                  <a:lnTo>
                    <a:pt x="6208783" y="2195022"/>
                  </a:lnTo>
                  <a:lnTo>
                    <a:pt x="6204672" y="2192940"/>
                  </a:lnTo>
                  <a:close/>
                  <a:moveTo>
                    <a:pt x="5117661" y="2189816"/>
                  </a:moveTo>
                  <a:cubicBezTo>
                    <a:pt x="5125739" y="2189868"/>
                    <a:pt x="5133843" y="2190467"/>
                    <a:pt x="5141849" y="2191639"/>
                  </a:cubicBezTo>
                  <a:cubicBezTo>
                    <a:pt x="5143543" y="2191898"/>
                    <a:pt x="5146444" y="2197104"/>
                    <a:pt x="5148863" y="2199967"/>
                  </a:cubicBezTo>
                  <a:lnTo>
                    <a:pt x="5122740" y="2197363"/>
                  </a:lnTo>
                  <a:cubicBezTo>
                    <a:pt x="5120323" y="2196817"/>
                    <a:pt x="5117951" y="2195930"/>
                    <a:pt x="5115727" y="2194763"/>
                  </a:cubicBezTo>
                  <a:lnTo>
                    <a:pt x="5116453" y="2194763"/>
                  </a:lnTo>
                  <a:cubicBezTo>
                    <a:pt x="5116694" y="2193200"/>
                    <a:pt x="5115483" y="2189816"/>
                    <a:pt x="5117661" y="2189816"/>
                  </a:cubicBezTo>
                  <a:close/>
                  <a:moveTo>
                    <a:pt x="10665438" y="2189816"/>
                  </a:moveTo>
                  <a:cubicBezTo>
                    <a:pt x="10683577" y="2188880"/>
                    <a:pt x="10701452" y="2194763"/>
                    <a:pt x="10715991" y="2206473"/>
                  </a:cubicBezTo>
                  <a:cubicBezTo>
                    <a:pt x="10717926" y="2208032"/>
                    <a:pt x="10714541" y="2210114"/>
                    <a:pt x="10714541" y="2211677"/>
                  </a:cubicBezTo>
                  <a:cubicBezTo>
                    <a:pt x="10710442" y="2212224"/>
                    <a:pt x="10706300" y="2212224"/>
                    <a:pt x="10702204" y="2211677"/>
                  </a:cubicBezTo>
                  <a:cubicBezTo>
                    <a:pt x="10688659" y="2206214"/>
                    <a:pt x="10675596" y="2200487"/>
                    <a:pt x="10662777" y="2194499"/>
                  </a:cubicBezTo>
                  <a:cubicBezTo>
                    <a:pt x="10661568" y="2193981"/>
                    <a:pt x="10662777" y="2190076"/>
                    <a:pt x="10665438" y="2189816"/>
                  </a:cubicBezTo>
                  <a:close/>
                  <a:moveTo>
                    <a:pt x="3482062" y="2186694"/>
                  </a:moveTo>
                  <a:lnTo>
                    <a:pt x="3486824" y="2188340"/>
                  </a:lnTo>
                  <a:lnTo>
                    <a:pt x="3486417" y="2187735"/>
                  </a:lnTo>
                  <a:lnTo>
                    <a:pt x="3488835" y="2189036"/>
                  </a:lnTo>
                  <a:lnTo>
                    <a:pt x="3486824" y="2188340"/>
                  </a:lnTo>
                  <a:lnTo>
                    <a:pt x="3489561" y="2192418"/>
                  </a:lnTo>
                  <a:cubicBezTo>
                    <a:pt x="3482306" y="2192418"/>
                    <a:pt x="3474807" y="2192418"/>
                    <a:pt x="3467308" y="2192418"/>
                  </a:cubicBezTo>
                  <a:cubicBezTo>
                    <a:pt x="3465614" y="2191535"/>
                    <a:pt x="3463994" y="2190491"/>
                    <a:pt x="3462470" y="2189295"/>
                  </a:cubicBezTo>
                  <a:close/>
                  <a:moveTo>
                    <a:pt x="6313520" y="2185554"/>
                  </a:moveTo>
                  <a:cubicBezTo>
                    <a:pt x="6321986" y="2184091"/>
                    <a:pt x="6337587" y="2186953"/>
                    <a:pt x="6367460" y="2192940"/>
                  </a:cubicBezTo>
                  <a:cubicBezTo>
                    <a:pt x="6366007" y="2201008"/>
                    <a:pt x="6363346" y="2208814"/>
                    <a:pt x="6363346" y="2216101"/>
                  </a:cubicBezTo>
                  <a:lnTo>
                    <a:pt x="6402532" y="2238221"/>
                  </a:lnTo>
                  <a:cubicBezTo>
                    <a:pt x="6384776" y="2244519"/>
                    <a:pt x="6365885" y="2246318"/>
                    <a:pt x="6347383" y="2243426"/>
                  </a:cubicBezTo>
                  <a:cubicBezTo>
                    <a:pt x="6340633" y="2241866"/>
                    <a:pt x="6334054" y="2239524"/>
                    <a:pt x="6327791" y="2236402"/>
                  </a:cubicBezTo>
                  <a:cubicBezTo>
                    <a:pt x="6325953" y="2236661"/>
                    <a:pt x="6324066" y="2236661"/>
                    <a:pt x="6322227" y="2236402"/>
                  </a:cubicBezTo>
                  <a:cubicBezTo>
                    <a:pt x="6321016" y="2236140"/>
                    <a:pt x="6319325" y="2234320"/>
                    <a:pt x="6317872" y="2234320"/>
                  </a:cubicBezTo>
                  <a:lnTo>
                    <a:pt x="6327791" y="2236140"/>
                  </a:lnTo>
                  <a:lnTo>
                    <a:pt x="6346174" y="2228073"/>
                  </a:lnTo>
                  <a:cubicBezTo>
                    <a:pt x="6306988" y="2215581"/>
                    <a:pt x="6276028" y="2209336"/>
                    <a:pt x="6253292" y="2218183"/>
                  </a:cubicBezTo>
                  <a:lnTo>
                    <a:pt x="6254016" y="2218442"/>
                  </a:lnTo>
                  <a:cubicBezTo>
                    <a:pt x="6233093" y="2223648"/>
                    <a:pt x="6211155" y="2220994"/>
                    <a:pt x="6191853" y="2210896"/>
                  </a:cubicBezTo>
                  <a:cubicBezTo>
                    <a:pt x="6205398" y="2204130"/>
                    <a:pt x="6239988" y="2215061"/>
                    <a:pt x="6243373" y="2204130"/>
                  </a:cubicBezTo>
                  <a:lnTo>
                    <a:pt x="6302392" y="2204130"/>
                  </a:lnTo>
                  <a:cubicBezTo>
                    <a:pt x="6303722" y="2192809"/>
                    <a:pt x="6305053" y="2187018"/>
                    <a:pt x="6313520" y="2185554"/>
                  </a:cubicBezTo>
                  <a:close/>
                  <a:moveTo>
                    <a:pt x="2860912" y="2184871"/>
                  </a:moveTo>
                  <a:cubicBezTo>
                    <a:pt x="2886746" y="2192732"/>
                    <a:pt x="2913425" y="2196845"/>
                    <a:pt x="2940249" y="2197104"/>
                  </a:cubicBezTo>
                  <a:cubicBezTo>
                    <a:pt x="2957449" y="2199157"/>
                    <a:pt x="2974305" y="2203817"/>
                    <a:pt x="2990319" y="2210896"/>
                  </a:cubicBezTo>
                  <a:cubicBezTo>
                    <a:pt x="3016079" y="2212977"/>
                    <a:pt x="3041572" y="2217689"/>
                    <a:pt x="3066512" y="2224951"/>
                  </a:cubicBezTo>
                  <a:cubicBezTo>
                    <a:pt x="3068447" y="2231975"/>
                    <a:pt x="3060466" y="2237443"/>
                    <a:pt x="3074252" y="2245771"/>
                  </a:cubicBezTo>
                  <a:cubicBezTo>
                    <a:pt x="3093359" y="2243948"/>
                    <a:pt x="3086586" y="2231975"/>
                    <a:pt x="3096988" y="2226511"/>
                  </a:cubicBezTo>
                  <a:lnTo>
                    <a:pt x="3092047" y="2222173"/>
                  </a:lnTo>
                  <a:lnTo>
                    <a:pt x="3087556" y="2221565"/>
                  </a:lnTo>
                  <a:lnTo>
                    <a:pt x="3087798" y="2218442"/>
                  </a:lnTo>
                  <a:lnTo>
                    <a:pt x="3092047" y="2222173"/>
                  </a:lnTo>
                  <a:lnTo>
                    <a:pt x="3172213" y="2233016"/>
                  </a:lnTo>
                  <a:cubicBezTo>
                    <a:pt x="3189629" y="2237962"/>
                    <a:pt x="3207527" y="2242126"/>
                    <a:pt x="3224942" y="2245509"/>
                  </a:cubicBezTo>
                  <a:cubicBezTo>
                    <a:pt x="3269448" y="2254099"/>
                    <a:pt x="3269207" y="2253836"/>
                    <a:pt x="3276706" y="2276738"/>
                  </a:cubicBezTo>
                  <a:cubicBezTo>
                    <a:pt x="3280794" y="2279889"/>
                    <a:pt x="3285172" y="2282593"/>
                    <a:pt x="3289766" y="2284807"/>
                  </a:cubicBezTo>
                  <a:lnTo>
                    <a:pt x="3320971" y="2281424"/>
                  </a:lnTo>
                  <a:cubicBezTo>
                    <a:pt x="3309119" y="2273356"/>
                    <a:pt x="3300168" y="2265550"/>
                    <a:pt x="3306699" y="2256960"/>
                  </a:cubicBezTo>
                  <a:lnTo>
                    <a:pt x="3528262" y="2284287"/>
                  </a:lnTo>
                  <a:lnTo>
                    <a:pt x="3528867" y="2284492"/>
                  </a:lnTo>
                  <a:lnTo>
                    <a:pt x="3514581" y="2274809"/>
                  </a:lnTo>
                  <a:lnTo>
                    <a:pt x="3511088" y="2273615"/>
                  </a:lnTo>
                  <a:lnTo>
                    <a:pt x="3512055" y="2273097"/>
                  </a:lnTo>
                  <a:lnTo>
                    <a:pt x="3514581" y="2274809"/>
                  </a:lnTo>
                  <a:lnTo>
                    <a:pt x="3527566" y="2279245"/>
                  </a:lnTo>
                  <a:lnTo>
                    <a:pt x="3529593" y="2284737"/>
                  </a:lnTo>
                  <a:lnTo>
                    <a:pt x="3569865" y="2298340"/>
                  </a:lnTo>
                  <a:cubicBezTo>
                    <a:pt x="3566478" y="2290793"/>
                    <a:pt x="3563093" y="2282724"/>
                    <a:pt x="3562610" y="2281683"/>
                  </a:cubicBezTo>
                  <a:cubicBezTo>
                    <a:pt x="3562125" y="2280642"/>
                    <a:pt x="3560675" y="2279342"/>
                    <a:pt x="3558981" y="2277001"/>
                  </a:cubicBezTo>
                  <a:lnTo>
                    <a:pt x="3540357" y="2269973"/>
                  </a:lnTo>
                  <a:lnTo>
                    <a:pt x="3519313" y="2262426"/>
                  </a:lnTo>
                  <a:cubicBezTo>
                    <a:pt x="3494640" y="2252275"/>
                    <a:pt x="3494399" y="2251754"/>
                    <a:pt x="3509879" y="2241085"/>
                  </a:cubicBezTo>
                  <a:lnTo>
                    <a:pt x="3582443" y="2260082"/>
                  </a:lnTo>
                  <a:lnTo>
                    <a:pt x="3598891" y="2247853"/>
                  </a:lnTo>
                  <a:cubicBezTo>
                    <a:pt x="3605905" y="2252795"/>
                    <a:pt x="3615098" y="2259042"/>
                    <a:pt x="3613889" y="2259042"/>
                  </a:cubicBezTo>
                  <a:cubicBezTo>
                    <a:pt x="3601552" y="2270493"/>
                    <a:pt x="3620903" y="2285066"/>
                    <a:pt x="3638077" y="2299121"/>
                  </a:cubicBezTo>
                  <a:cubicBezTo>
                    <a:pt x="3647920" y="2303700"/>
                    <a:pt x="3658128" y="2307370"/>
                    <a:pt x="3668553" y="2310050"/>
                  </a:cubicBezTo>
                  <a:cubicBezTo>
                    <a:pt x="3664634" y="2300629"/>
                    <a:pt x="3661706" y="2290765"/>
                    <a:pt x="3659845" y="2280642"/>
                  </a:cubicBezTo>
                  <a:cubicBezTo>
                    <a:pt x="3659604" y="2271534"/>
                    <a:pt x="3669520" y="2267110"/>
                    <a:pt x="3690080" y="2267110"/>
                  </a:cubicBezTo>
                  <a:lnTo>
                    <a:pt x="3710156" y="2276738"/>
                  </a:lnTo>
                  <a:lnTo>
                    <a:pt x="3736279" y="2270493"/>
                  </a:lnTo>
                  <a:cubicBezTo>
                    <a:pt x="3806426" y="2289230"/>
                    <a:pt x="3806426" y="2289230"/>
                    <a:pt x="3814649" y="2308230"/>
                  </a:cubicBezTo>
                  <a:cubicBezTo>
                    <a:pt x="3810149" y="2307864"/>
                    <a:pt x="3805675" y="2306979"/>
                    <a:pt x="3801345" y="2305627"/>
                  </a:cubicBezTo>
                  <a:cubicBezTo>
                    <a:pt x="3780471" y="2293395"/>
                    <a:pt x="3757131" y="2286889"/>
                    <a:pt x="3733377" y="2286628"/>
                  </a:cubicBezTo>
                  <a:cubicBezTo>
                    <a:pt x="3725781" y="2285665"/>
                    <a:pt x="3718260" y="2284104"/>
                    <a:pt x="3710883" y="2281944"/>
                  </a:cubicBezTo>
                  <a:cubicBezTo>
                    <a:pt x="3696852" y="2282724"/>
                    <a:pt x="3693226" y="2286628"/>
                    <a:pt x="3701931" y="2295217"/>
                  </a:cubicBezTo>
                  <a:cubicBezTo>
                    <a:pt x="3712236" y="2302686"/>
                    <a:pt x="3723846" y="2307812"/>
                    <a:pt x="3736038" y="2310312"/>
                  </a:cubicBezTo>
                  <a:lnTo>
                    <a:pt x="3728298" y="2294697"/>
                  </a:lnTo>
                  <a:cubicBezTo>
                    <a:pt x="3752969" y="2293134"/>
                    <a:pt x="3762403" y="2305886"/>
                    <a:pt x="3778609" y="2311872"/>
                  </a:cubicBezTo>
                  <a:cubicBezTo>
                    <a:pt x="3798683" y="2319419"/>
                    <a:pt x="3819487" y="2325927"/>
                    <a:pt x="3843675" y="2334256"/>
                  </a:cubicBezTo>
                  <a:lnTo>
                    <a:pt x="3851900" y="2319419"/>
                  </a:lnTo>
                  <a:lnTo>
                    <a:pt x="3855044" y="2319419"/>
                  </a:lnTo>
                  <a:lnTo>
                    <a:pt x="3851656" y="2317599"/>
                  </a:lnTo>
                  <a:cubicBezTo>
                    <a:pt x="3850689" y="2312131"/>
                    <a:pt x="3852382" y="2308750"/>
                    <a:pt x="3866413" y="2308750"/>
                  </a:cubicBezTo>
                  <a:cubicBezTo>
                    <a:pt x="3906079" y="2317337"/>
                    <a:pt x="3922044" y="2337638"/>
                    <a:pt x="3952279" y="2349607"/>
                  </a:cubicBezTo>
                  <a:cubicBezTo>
                    <a:pt x="3977967" y="2345626"/>
                    <a:pt x="4004187" y="2350077"/>
                    <a:pt x="4027504" y="2362362"/>
                  </a:cubicBezTo>
                  <a:lnTo>
                    <a:pt x="4069834" y="2365223"/>
                  </a:lnTo>
                  <a:lnTo>
                    <a:pt x="4086764" y="2385782"/>
                  </a:lnTo>
                  <a:cubicBezTo>
                    <a:pt x="4116031" y="2389947"/>
                    <a:pt x="4112646" y="2378236"/>
                    <a:pt x="4126918" y="2374072"/>
                  </a:cubicBezTo>
                  <a:cubicBezTo>
                    <a:pt x="4117725" y="2368607"/>
                    <a:pt x="4109017" y="2362881"/>
                    <a:pt x="4099342" y="2357417"/>
                  </a:cubicBezTo>
                  <a:cubicBezTo>
                    <a:pt x="4081685" y="2347787"/>
                    <a:pt x="4062820" y="2338419"/>
                    <a:pt x="4045887" y="2328529"/>
                  </a:cubicBezTo>
                  <a:cubicBezTo>
                    <a:pt x="4041291" y="2325927"/>
                    <a:pt x="4038388" y="2320982"/>
                    <a:pt x="4040082" y="2319158"/>
                  </a:cubicBezTo>
                  <a:cubicBezTo>
                    <a:pt x="4044871" y="2316634"/>
                    <a:pt x="4050265" y="2315724"/>
                    <a:pt x="4055562" y="2316558"/>
                  </a:cubicBezTo>
                  <a:cubicBezTo>
                    <a:pt x="4065456" y="2317157"/>
                    <a:pt x="4075228" y="2319263"/>
                    <a:pt x="4084588" y="2322805"/>
                  </a:cubicBezTo>
                  <a:cubicBezTo>
                    <a:pt x="4104423" y="2335295"/>
                    <a:pt x="4135140" y="2340501"/>
                    <a:pt x="4154732" y="2352471"/>
                  </a:cubicBezTo>
                  <a:cubicBezTo>
                    <a:pt x="4151347" y="2358717"/>
                    <a:pt x="4145301" y="2364444"/>
                    <a:pt x="4164651" y="2374854"/>
                  </a:cubicBezTo>
                  <a:cubicBezTo>
                    <a:pt x="4177470" y="2376674"/>
                    <a:pt x="4192709" y="2380058"/>
                    <a:pt x="4206981" y="2380058"/>
                  </a:cubicBezTo>
                  <a:cubicBezTo>
                    <a:pt x="4227758" y="2381463"/>
                    <a:pt x="4247737" y="2389244"/>
                    <a:pt x="4264548" y="2402439"/>
                  </a:cubicBezTo>
                  <a:lnTo>
                    <a:pt x="4256807" y="2406083"/>
                  </a:lnTo>
                  <a:cubicBezTo>
                    <a:pt x="4269870" y="2421958"/>
                    <a:pt x="4248099" y="2426903"/>
                    <a:pt x="4240842" y="2437051"/>
                  </a:cubicBezTo>
                  <a:cubicBezTo>
                    <a:pt x="4233587" y="2447202"/>
                    <a:pt x="4214477" y="2447202"/>
                    <a:pt x="4196336" y="2447202"/>
                  </a:cubicBezTo>
                  <a:cubicBezTo>
                    <a:pt x="4176840" y="2446838"/>
                    <a:pt x="4157564" y="2442961"/>
                    <a:pt x="4139254" y="2435751"/>
                  </a:cubicBezTo>
                  <a:cubicBezTo>
                    <a:pt x="4112161" y="2421699"/>
                    <a:pt x="4072495" y="2412329"/>
                    <a:pt x="4056530" y="2393591"/>
                  </a:cubicBezTo>
                  <a:cubicBezTo>
                    <a:pt x="4048548" y="2384223"/>
                    <a:pt x="4036938" y="2374854"/>
                    <a:pt x="4026778" y="2365223"/>
                  </a:cubicBezTo>
                  <a:cubicBezTo>
                    <a:pt x="4013717" y="2366785"/>
                    <a:pt x="3990012" y="2359499"/>
                    <a:pt x="3985659" y="2368086"/>
                  </a:cubicBezTo>
                  <a:cubicBezTo>
                    <a:pt x="4004743" y="2374567"/>
                    <a:pt x="4022329" y="2385392"/>
                    <a:pt x="4037179" y="2399837"/>
                  </a:cubicBezTo>
                  <a:lnTo>
                    <a:pt x="3941880" y="2379276"/>
                  </a:lnTo>
                  <a:cubicBezTo>
                    <a:pt x="3934381" y="2369258"/>
                    <a:pt x="3923690" y="2362569"/>
                    <a:pt x="3911884" y="2360539"/>
                  </a:cubicBezTo>
                  <a:cubicBezTo>
                    <a:pt x="3926640" y="2380916"/>
                    <a:pt x="3946788" y="2395985"/>
                    <a:pt x="3969694" y="2403739"/>
                  </a:cubicBezTo>
                  <a:cubicBezTo>
                    <a:pt x="3961471" y="2410766"/>
                    <a:pt x="3944782" y="2407903"/>
                    <a:pt x="3926397" y="2403739"/>
                  </a:cubicBezTo>
                  <a:cubicBezTo>
                    <a:pt x="3903902" y="2398274"/>
                    <a:pt x="3898097" y="2391247"/>
                    <a:pt x="3899791" y="2383701"/>
                  </a:cubicBezTo>
                  <a:lnTo>
                    <a:pt x="3893018" y="2380837"/>
                  </a:lnTo>
                  <a:cubicBezTo>
                    <a:pt x="3859155" y="2362908"/>
                    <a:pt x="3823067" y="2350284"/>
                    <a:pt x="3785864" y="2343362"/>
                  </a:cubicBezTo>
                  <a:cubicBezTo>
                    <a:pt x="3781027" y="2342946"/>
                    <a:pt x="3776189" y="2342946"/>
                    <a:pt x="3771351" y="2343362"/>
                  </a:cubicBezTo>
                  <a:cubicBezTo>
                    <a:pt x="3796751" y="2357676"/>
                    <a:pt x="3759741" y="2356894"/>
                    <a:pt x="3766514" y="2366004"/>
                  </a:cubicBezTo>
                  <a:lnTo>
                    <a:pt x="3810779" y="2386042"/>
                  </a:lnTo>
                  <a:cubicBezTo>
                    <a:pt x="3795057" y="2384223"/>
                    <a:pt x="3779335" y="2382401"/>
                    <a:pt x="3763853" y="2381099"/>
                  </a:cubicBezTo>
                  <a:cubicBezTo>
                    <a:pt x="3713590" y="2376441"/>
                    <a:pt x="3664756" y="2360668"/>
                    <a:pt x="3620418" y="2334774"/>
                  </a:cubicBezTo>
                  <a:lnTo>
                    <a:pt x="3628643" y="2326446"/>
                  </a:lnTo>
                  <a:cubicBezTo>
                    <a:pt x="3635657" y="2328788"/>
                    <a:pt x="3642912" y="2331652"/>
                    <a:pt x="3649929" y="2333474"/>
                  </a:cubicBezTo>
                  <a:cubicBezTo>
                    <a:pt x="3653362" y="2333550"/>
                    <a:pt x="3656772" y="2333111"/>
                    <a:pt x="3660086" y="2332173"/>
                  </a:cubicBezTo>
                  <a:cubicBezTo>
                    <a:pt x="3656942" y="2329908"/>
                    <a:pt x="3653532" y="2328164"/>
                    <a:pt x="3649929" y="2326968"/>
                  </a:cubicBezTo>
                  <a:cubicBezTo>
                    <a:pt x="3642671" y="2325664"/>
                    <a:pt x="3635657" y="2324364"/>
                    <a:pt x="3628643" y="2324364"/>
                  </a:cubicBezTo>
                  <a:cubicBezTo>
                    <a:pt x="3548339" y="2306668"/>
                    <a:pt x="3548339" y="2306668"/>
                    <a:pt x="3536728" y="2308750"/>
                  </a:cubicBezTo>
                  <a:cubicBezTo>
                    <a:pt x="3545919" y="2312131"/>
                    <a:pt x="3555353" y="2315254"/>
                    <a:pt x="3564545" y="2318899"/>
                  </a:cubicBezTo>
                  <a:cubicBezTo>
                    <a:pt x="3564545" y="2319158"/>
                    <a:pt x="3564545" y="2320722"/>
                    <a:pt x="3564545" y="2323323"/>
                  </a:cubicBezTo>
                  <a:lnTo>
                    <a:pt x="3542775" y="2325405"/>
                  </a:lnTo>
                  <a:lnTo>
                    <a:pt x="3525601" y="2322542"/>
                  </a:lnTo>
                  <a:cubicBezTo>
                    <a:pt x="3525601" y="2322542"/>
                    <a:pt x="3525601" y="2325405"/>
                    <a:pt x="3525601" y="2325405"/>
                  </a:cubicBezTo>
                  <a:lnTo>
                    <a:pt x="3543257" y="2327747"/>
                  </a:lnTo>
                  <a:cubicBezTo>
                    <a:pt x="3554748" y="2334436"/>
                    <a:pt x="3568268" y="2335842"/>
                    <a:pt x="3580749" y="2331652"/>
                  </a:cubicBezTo>
                  <a:cubicBezTo>
                    <a:pt x="3593327" y="2330091"/>
                    <a:pt x="3603246" y="2334515"/>
                    <a:pt x="3606149" y="2342842"/>
                  </a:cubicBezTo>
                  <a:cubicBezTo>
                    <a:pt x="3607358" y="2345966"/>
                    <a:pt x="3604211" y="2348830"/>
                    <a:pt x="3604211" y="2355075"/>
                  </a:cubicBezTo>
                  <a:cubicBezTo>
                    <a:pt x="3570833" y="2345966"/>
                    <a:pt x="3539872" y="2353772"/>
                    <a:pt x="3504556" y="2332952"/>
                  </a:cubicBezTo>
                  <a:cubicBezTo>
                    <a:pt x="3500011" y="2331080"/>
                    <a:pt x="3495148" y="2330298"/>
                    <a:pt x="3490287" y="2330609"/>
                  </a:cubicBezTo>
                  <a:cubicBezTo>
                    <a:pt x="3453110" y="2331575"/>
                    <a:pt x="3416103" y="2324937"/>
                    <a:pt x="3381198" y="2311091"/>
                  </a:cubicBezTo>
                  <a:cubicBezTo>
                    <a:pt x="3344699" y="2296831"/>
                    <a:pt x="3305612" y="2291834"/>
                    <a:pt x="3267031" y="2296517"/>
                  </a:cubicBezTo>
                  <a:cubicBezTo>
                    <a:pt x="3255662" y="2298547"/>
                    <a:pt x="3244051" y="2298547"/>
                    <a:pt x="3232685" y="2296517"/>
                  </a:cubicBezTo>
                  <a:cubicBezTo>
                    <a:pt x="3190355" y="2287670"/>
                    <a:pt x="3148025" y="2277520"/>
                    <a:pt x="3105454" y="2267891"/>
                  </a:cubicBezTo>
                  <a:cubicBezTo>
                    <a:pt x="3065375" y="2269296"/>
                    <a:pt x="3025417" y="2262946"/>
                    <a:pt x="2987417" y="2249153"/>
                  </a:cubicBezTo>
                  <a:cubicBezTo>
                    <a:pt x="2960786" y="2241292"/>
                    <a:pt x="2933598" y="2235724"/>
                    <a:pt x="2906145" y="2232498"/>
                  </a:cubicBezTo>
                  <a:cubicBezTo>
                    <a:pt x="2881474" y="2227552"/>
                    <a:pt x="2873008" y="2219224"/>
                    <a:pt x="2869864" y="2209855"/>
                  </a:cubicBezTo>
                  <a:lnTo>
                    <a:pt x="2869620" y="2209855"/>
                  </a:lnTo>
                  <a:cubicBezTo>
                    <a:pt x="2861735" y="2205951"/>
                    <a:pt x="2854140" y="2201423"/>
                    <a:pt x="2846884" y="2196322"/>
                  </a:cubicBezTo>
                  <a:cubicBezTo>
                    <a:pt x="2837933" y="2189036"/>
                    <a:pt x="2849546" y="2180447"/>
                    <a:pt x="2860912" y="2184871"/>
                  </a:cubicBezTo>
                  <a:close/>
                  <a:moveTo>
                    <a:pt x="5190467" y="2184871"/>
                  </a:moveTo>
                  <a:cubicBezTo>
                    <a:pt x="5189499" y="2186435"/>
                    <a:pt x="5189740" y="2189295"/>
                    <a:pt x="5187323" y="2189295"/>
                  </a:cubicBezTo>
                  <a:cubicBezTo>
                    <a:pt x="5183476" y="2189766"/>
                    <a:pt x="5179557" y="2189766"/>
                    <a:pt x="5175713" y="2189295"/>
                  </a:cubicBezTo>
                  <a:cubicBezTo>
                    <a:pt x="5176436" y="2187735"/>
                    <a:pt x="5175954" y="2185393"/>
                    <a:pt x="5178374" y="2184871"/>
                  </a:cubicBezTo>
                  <a:cubicBezTo>
                    <a:pt x="5182389" y="2184532"/>
                    <a:pt x="5186452" y="2184532"/>
                    <a:pt x="5190467" y="2184871"/>
                  </a:cubicBezTo>
                  <a:close/>
                  <a:moveTo>
                    <a:pt x="6531669" y="2184542"/>
                  </a:moveTo>
                  <a:cubicBezTo>
                    <a:pt x="6540453" y="2185118"/>
                    <a:pt x="6549124" y="2187669"/>
                    <a:pt x="6557094" y="2192158"/>
                  </a:cubicBezTo>
                  <a:cubicBezTo>
                    <a:pt x="6568220" y="2202049"/>
                    <a:pt x="6551045" y="2210114"/>
                    <a:pt x="6578862" y="2221565"/>
                  </a:cubicBezTo>
                  <a:cubicBezTo>
                    <a:pt x="6592649" y="2227293"/>
                    <a:pt x="6604500" y="2232238"/>
                    <a:pt x="6609097" y="2225730"/>
                  </a:cubicBezTo>
                  <a:cubicBezTo>
                    <a:pt x="6613693" y="2219224"/>
                    <a:pt x="6624336" y="2221306"/>
                    <a:pt x="6636187" y="2225730"/>
                  </a:cubicBezTo>
                  <a:cubicBezTo>
                    <a:pt x="6664972" y="2236402"/>
                    <a:pt x="6678517" y="2248371"/>
                    <a:pt x="6674647" y="2260604"/>
                  </a:cubicBezTo>
                  <a:cubicBezTo>
                    <a:pt x="6666181" y="2256960"/>
                    <a:pt x="6657958" y="2253057"/>
                    <a:pt x="6649009" y="2249934"/>
                  </a:cubicBezTo>
                  <a:cubicBezTo>
                    <a:pt x="6642404" y="2248347"/>
                    <a:pt x="6635680" y="2247306"/>
                    <a:pt x="6628932" y="2246812"/>
                  </a:cubicBezTo>
                  <a:cubicBezTo>
                    <a:pt x="6628688" y="2254359"/>
                    <a:pt x="6654329" y="2265287"/>
                    <a:pt x="6632802" y="2268673"/>
                  </a:cubicBezTo>
                  <a:cubicBezTo>
                    <a:pt x="6614950" y="2263233"/>
                    <a:pt x="6597415" y="2256623"/>
                    <a:pt x="6580312" y="2248894"/>
                  </a:cubicBezTo>
                  <a:lnTo>
                    <a:pt x="6579830" y="2247071"/>
                  </a:lnTo>
                  <a:cubicBezTo>
                    <a:pt x="6562656" y="2237962"/>
                    <a:pt x="6535324" y="2230155"/>
                    <a:pt x="6535324" y="2218965"/>
                  </a:cubicBezTo>
                  <a:cubicBezTo>
                    <a:pt x="6535324" y="2207773"/>
                    <a:pt x="6509442" y="2198404"/>
                    <a:pt x="6505572" y="2188776"/>
                  </a:cubicBezTo>
                  <a:cubicBezTo>
                    <a:pt x="6513990" y="2185366"/>
                    <a:pt x="6522886" y="2183967"/>
                    <a:pt x="6531669" y="2184542"/>
                  </a:cubicBezTo>
                  <a:close/>
                  <a:moveTo>
                    <a:pt x="3150928" y="2180708"/>
                  </a:moveTo>
                  <a:cubicBezTo>
                    <a:pt x="3156492" y="2183048"/>
                    <a:pt x="3157942" y="2188254"/>
                    <a:pt x="3160844" y="2192418"/>
                  </a:cubicBezTo>
                  <a:lnTo>
                    <a:pt x="3126740" y="2180708"/>
                  </a:lnTo>
                  <a:cubicBezTo>
                    <a:pt x="3134213" y="2176048"/>
                    <a:pt x="3143454" y="2176048"/>
                    <a:pt x="3150928" y="2180708"/>
                  </a:cubicBezTo>
                  <a:close/>
                  <a:moveTo>
                    <a:pt x="3394017" y="2177844"/>
                  </a:moveTo>
                  <a:lnTo>
                    <a:pt x="3398614" y="2183830"/>
                  </a:lnTo>
                  <a:lnTo>
                    <a:pt x="3388212" y="2181489"/>
                  </a:lnTo>
                  <a:close/>
                  <a:moveTo>
                    <a:pt x="6711172" y="2176283"/>
                  </a:moveTo>
                  <a:cubicBezTo>
                    <a:pt x="6711751" y="2176909"/>
                    <a:pt x="6712236" y="2177612"/>
                    <a:pt x="6712622" y="2178365"/>
                  </a:cubicBezTo>
                  <a:cubicBezTo>
                    <a:pt x="6713663" y="2179016"/>
                    <a:pt x="6714582" y="2179902"/>
                    <a:pt x="6715283" y="2180967"/>
                  </a:cubicBezTo>
                  <a:lnTo>
                    <a:pt x="6709237" y="2177325"/>
                  </a:lnTo>
                  <a:close/>
                  <a:moveTo>
                    <a:pt x="2720380" y="2174202"/>
                  </a:moveTo>
                  <a:cubicBezTo>
                    <a:pt x="2748923" y="2179406"/>
                    <a:pt x="2779158" y="2183571"/>
                    <a:pt x="2808666" y="2189036"/>
                  </a:cubicBezTo>
                  <a:cubicBezTo>
                    <a:pt x="2810119" y="2192158"/>
                    <a:pt x="2811812" y="2195281"/>
                    <a:pt x="2813504" y="2198404"/>
                  </a:cubicBezTo>
                  <a:cubicBezTo>
                    <a:pt x="2778673" y="2194240"/>
                    <a:pt x="2743601" y="2189816"/>
                    <a:pt x="2697886" y="2180967"/>
                  </a:cubicBezTo>
                  <a:cubicBezTo>
                    <a:pt x="2709011" y="2177585"/>
                    <a:pt x="2713608" y="2174722"/>
                    <a:pt x="2720380" y="2174722"/>
                  </a:cubicBezTo>
                  <a:close/>
                  <a:moveTo>
                    <a:pt x="2497124" y="2173420"/>
                  </a:moveTo>
                  <a:cubicBezTo>
                    <a:pt x="2497124" y="2174461"/>
                    <a:pt x="2497124" y="2176283"/>
                    <a:pt x="2497124" y="2176283"/>
                  </a:cubicBezTo>
                  <a:cubicBezTo>
                    <a:pt x="2494876" y="2176623"/>
                    <a:pt x="2492601" y="2176623"/>
                    <a:pt x="2490351" y="2176283"/>
                  </a:cubicBezTo>
                  <a:lnTo>
                    <a:pt x="2488657" y="2174983"/>
                  </a:lnTo>
                  <a:cubicBezTo>
                    <a:pt x="2489165" y="2174513"/>
                    <a:pt x="2489675" y="2173967"/>
                    <a:pt x="2490110" y="2173420"/>
                  </a:cubicBezTo>
                  <a:close/>
                  <a:moveTo>
                    <a:pt x="10197883" y="2172120"/>
                  </a:moveTo>
                  <a:cubicBezTo>
                    <a:pt x="10203633" y="2172120"/>
                    <a:pt x="10209346" y="2173081"/>
                    <a:pt x="10214814" y="2174983"/>
                  </a:cubicBezTo>
                  <a:lnTo>
                    <a:pt x="10214814" y="2174722"/>
                  </a:lnTo>
                  <a:cubicBezTo>
                    <a:pt x="10218417" y="2178314"/>
                    <a:pt x="10221441" y="2182554"/>
                    <a:pt x="10223763" y="2187212"/>
                  </a:cubicBezTo>
                  <a:cubicBezTo>
                    <a:pt x="10226691" y="2188254"/>
                    <a:pt x="10229121" y="2190519"/>
                    <a:pt x="10230535" y="2193459"/>
                  </a:cubicBezTo>
                  <a:cubicBezTo>
                    <a:pt x="10218201" y="2194240"/>
                    <a:pt x="10213364" y="2191639"/>
                    <a:pt x="10216266" y="2185912"/>
                  </a:cubicBezTo>
                  <a:cubicBezTo>
                    <a:pt x="10209966" y="2183595"/>
                    <a:pt x="10203825" y="2180810"/>
                    <a:pt x="10197883" y="2177585"/>
                  </a:cubicBezTo>
                  <a:cubicBezTo>
                    <a:pt x="10196189" y="2176024"/>
                    <a:pt x="10196431" y="2172120"/>
                    <a:pt x="10197883" y="2172120"/>
                  </a:cubicBezTo>
                  <a:close/>
                  <a:moveTo>
                    <a:pt x="3087313" y="2169776"/>
                  </a:moveTo>
                  <a:cubicBezTo>
                    <a:pt x="3091365" y="2169581"/>
                    <a:pt x="3096747" y="2170429"/>
                    <a:pt x="3104246" y="2172900"/>
                  </a:cubicBezTo>
                  <a:lnTo>
                    <a:pt x="3122144" y="2178885"/>
                  </a:lnTo>
                  <a:lnTo>
                    <a:pt x="3121902" y="2182008"/>
                  </a:lnTo>
                  <a:cubicBezTo>
                    <a:pt x="3106859" y="2183726"/>
                    <a:pt x="3091691" y="2180551"/>
                    <a:pt x="3078364" y="2172900"/>
                  </a:cubicBezTo>
                  <a:cubicBezTo>
                    <a:pt x="3080540" y="2171209"/>
                    <a:pt x="3083261" y="2169971"/>
                    <a:pt x="3087313" y="2169776"/>
                  </a:cubicBezTo>
                  <a:close/>
                  <a:moveTo>
                    <a:pt x="10859184" y="2165614"/>
                  </a:moveTo>
                  <a:cubicBezTo>
                    <a:pt x="10882379" y="2165040"/>
                    <a:pt x="10905280" y="2171262"/>
                    <a:pt x="10925461" y="2183571"/>
                  </a:cubicBezTo>
                  <a:cubicBezTo>
                    <a:pt x="10907662" y="2183388"/>
                    <a:pt x="10890003" y="2186929"/>
                    <a:pt x="10873455" y="2193981"/>
                  </a:cubicBezTo>
                  <a:lnTo>
                    <a:pt x="10804035" y="2165614"/>
                  </a:lnTo>
                  <a:cubicBezTo>
                    <a:pt x="10825079" y="2165614"/>
                    <a:pt x="10842736" y="2165614"/>
                    <a:pt x="10859184" y="2165614"/>
                  </a:cubicBezTo>
                  <a:close/>
                  <a:moveTo>
                    <a:pt x="6176614" y="2162492"/>
                  </a:moveTo>
                  <a:cubicBezTo>
                    <a:pt x="6177340" y="2167696"/>
                    <a:pt x="6180484" y="2171598"/>
                    <a:pt x="6177823" y="2173942"/>
                  </a:cubicBezTo>
                  <a:cubicBezTo>
                    <a:pt x="6167447" y="2177117"/>
                    <a:pt x="6156344" y="2176101"/>
                    <a:pt x="6146621" y="2171079"/>
                  </a:cubicBezTo>
                  <a:cubicBezTo>
                    <a:pt x="6142751" y="2169516"/>
                    <a:pt x="6140574" y="2162492"/>
                    <a:pt x="6142751" y="2162492"/>
                  </a:cubicBezTo>
                  <a:cubicBezTo>
                    <a:pt x="6152426" y="2162492"/>
                    <a:pt x="6162827" y="2162492"/>
                    <a:pt x="6176614" y="2162492"/>
                  </a:cubicBezTo>
                  <a:close/>
                  <a:moveTo>
                    <a:pt x="3333305" y="2162386"/>
                  </a:moveTo>
                  <a:cubicBezTo>
                    <a:pt x="3338197" y="2161892"/>
                    <a:pt x="3343211" y="2162776"/>
                    <a:pt x="3347820" y="2165092"/>
                  </a:cubicBezTo>
                  <a:cubicBezTo>
                    <a:pt x="3349511" y="2165353"/>
                    <a:pt x="3351446" y="2167696"/>
                    <a:pt x="3351446" y="2167696"/>
                  </a:cubicBezTo>
                  <a:lnTo>
                    <a:pt x="3349029" y="2166393"/>
                  </a:lnTo>
                  <a:cubicBezTo>
                    <a:pt x="3343706" y="2172120"/>
                    <a:pt x="3331614" y="2170557"/>
                    <a:pt x="3319518" y="2167955"/>
                  </a:cubicBezTo>
                  <a:cubicBezTo>
                    <a:pt x="3323642" y="2164754"/>
                    <a:pt x="3328413" y="2162881"/>
                    <a:pt x="3333305" y="2162386"/>
                  </a:cubicBezTo>
                  <a:close/>
                  <a:moveTo>
                    <a:pt x="2515992" y="2161710"/>
                  </a:moveTo>
                  <a:cubicBezTo>
                    <a:pt x="2545066" y="2160824"/>
                    <a:pt x="2574188" y="2162204"/>
                    <a:pt x="2603069" y="2165873"/>
                  </a:cubicBezTo>
                  <a:cubicBezTo>
                    <a:pt x="2610809" y="2172379"/>
                    <a:pt x="2617096" y="2178106"/>
                    <a:pt x="2625322" y="2183830"/>
                  </a:cubicBezTo>
                  <a:cubicBezTo>
                    <a:pt x="2632602" y="2188436"/>
                    <a:pt x="2641236" y="2189920"/>
                    <a:pt x="2649510" y="2187994"/>
                  </a:cubicBezTo>
                  <a:cubicBezTo>
                    <a:pt x="2669343" y="2193459"/>
                    <a:pt x="2689419" y="2198926"/>
                    <a:pt x="2709011" y="2204909"/>
                  </a:cubicBezTo>
                  <a:cubicBezTo>
                    <a:pt x="2713849" y="2206473"/>
                    <a:pt x="2716993" y="2210896"/>
                    <a:pt x="2722315" y="2215061"/>
                  </a:cubicBezTo>
                  <a:lnTo>
                    <a:pt x="2594602" y="2198663"/>
                  </a:lnTo>
                  <a:close/>
                  <a:moveTo>
                    <a:pt x="6705367" y="2159106"/>
                  </a:moveTo>
                  <a:lnTo>
                    <a:pt x="6715692" y="2161690"/>
                  </a:lnTo>
                  <a:lnTo>
                    <a:pt x="6717703" y="2160669"/>
                  </a:lnTo>
                  <a:lnTo>
                    <a:pt x="6715768" y="2161710"/>
                  </a:lnTo>
                  <a:lnTo>
                    <a:pt x="6715692" y="2161690"/>
                  </a:lnTo>
                  <a:lnTo>
                    <a:pt x="6708995" y="2165092"/>
                  </a:lnTo>
                  <a:cubicBezTo>
                    <a:pt x="6706601" y="2164806"/>
                    <a:pt x="6704229" y="2164207"/>
                    <a:pt x="6701979" y="2163271"/>
                  </a:cubicBezTo>
                  <a:cubicBezTo>
                    <a:pt x="6702947" y="2161969"/>
                    <a:pt x="6702947" y="2159106"/>
                    <a:pt x="6705367" y="2159106"/>
                  </a:cubicBezTo>
                  <a:close/>
                  <a:moveTo>
                    <a:pt x="2953399" y="2155349"/>
                  </a:moveTo>
                  <a:lnTo>
                    <a:pt x="2952662" y="2155377"/>
                  </a:lnTo>
                  <a:lnTo>
                    <a:pt x="2953312" y="2155724"/>
                  </a:lnTo>
                  <a:close/>
                  <a:moveTo>
                    <a:pt x="6750114" y="2148696"/>
                  </a:moveTo>
                  <a:lnTo>
                    <a:pt x="6768497" y="2152341"/>
                  </a:lnTo>
                  <a:lnTo>
                    <a:pt x="6770917" y="2157024"/>
                  </a:lnTo>
                  <a:cubicBezTo>
                    <a:pt x="6766440" y="2156844"/>
                    <a:pt x="6761991" y="2156218"/>
                    <a:pt x="6757613" y="2155204"/>
                  </a:cubicBezTo>
                  <a:cubicBezTo>
                    <a:pt x="6753910" y="2153980"/>
                    <a:pt x="6750332" y="2152314"/>
                    <a:pt x="6746970" y="2150259"/>
                  </a:cubicBezTo>
                  <a:cubicBezTo>
                    <a:pt x="6746729" y="2149999"/>
                    <a:pt x="6748905" y="2148696"/>
                    <a:pt x="6750114" y="2148696"/>
                  </a:cubicBezTo>
                  <a:close/>
                  <a:moveTo>
                    <a:pt x="10436376" y="2147135"/>
                  </a:moveTo>
                  <a:cubicBezTo>
                    <a:pt x="10517890" y="2169516"/>
                    <a:pt x="10517890" y="2169516"/>
                    <a:pt x="10522003" y="2195541"/>
                  </a:cubicBezTo>
                  <a:cubicBezTo>
                    <a:pt x="10499778" y="2185888"/>
                    <a:pt x="10475679" y="2182322"/>
                    <a:pt x="10451857" y="2185130"/>
                  </a:cubicBezTo>
                  <a:cubicBezTo>
                    <a:pt x="10441963" y="2185028"/>
                    <a:pt x="10432125" y="2183543"/>
                    <a:pt x="10422590" y="2180708"/>
                  </a:cubicBezTo>
                  <a:cubicBezTo>
                    <a:pt x="10395032" y="2173707"/>
                    <a:pt x="10366601" y="2171598"/>
                    <a:pt x="10338415" y="2174461"/>
                  </a:cubicBezTo>
                  <a:cubicBezTo>
                    <a:pt x="10337930" y="2179926"/>
                    <a:pt x="10336480" y="2184871"/>
                    <a:pt x="10336480" y="2192680"/>
                  </a:cubicBezTo>
                  <a:lnTo>
                    <a:pt x="10279638" y="2169257"/>
                  </a:lnTo>
                  <a:cubicBezTo>
                    <a:pt x="10299956" y="2164573"/>
                    <a:pt x="10316162" y="2159887"/>
                    <a:pt x="10334304" y="2156504"/>
                  </a:cubicBezTo>
                  <a:cubicBezTo>
                    <a:pt x="10354167" y="2152082"/>
                    <a:pt x="10374666" y="2152082"/>
                    <a:pt x="10394532" y="2156504"/>
                  </a:cubicBezTo>
                  <a:cubicBezTo>
                    <a:pt x="10424284" y="2163532"/>
                    <a:pt x="10423799" y="2153122"/>
                    <a:pt x="10436376" y="2147135"/>
                  </a:cubicBezTo>
                  <a:close/>
                  <a:moveTo>
                    <a:pt x="2776738" y="2146094"/>
                  </a:moveTo>
                  <a:cubicBezTo>
                    <a:pt x="2784841" y="2146303"/>
                    <a:pt x="2792944" y="2147187"/>
                    <a:pt x="2800926" y="2148696"/>
                  </a:cubicBezTo>
                  <a:lnTo>
                    <a:pt x="2800926" y="2149477"/>
                  </a:lnTo>
                  <a:cubicBezTo>
                    <a:pt x="2797300" y="2153382"/>
                    <a:pt x="2794879" y="2155463"/>
                    <a:pt x="2789557" y="2155204"/>
                  </a:cubicBezTo>
                  <a:cubicBezTo>
                    <a:pt x="2783414" y="2154551"/>
                    <a:pt x="2777342" y="2153355"/>
                    <a:pt x="2771418" y="2151559"/>
                  </a:cubicBezTo>
                  <a:cubicBezTo>
                    <a:pt x="2773111" y="2149737"/>
                    <a:pt x="2773111" y="2146094"/>
                    <a:pt x="2776738" y="2146094"/>
                  </a:cubicBezTo>
                  <a:close/>
                  <a:moveTo>
                    <a:pt x="4976403" y="2146094"/>
                  </a:moveTo>
                  <a:cubicBezTo>
                    <a:pt x="4982378" y="2146666"/>
                    <a:pt x="4988277" y="2147786"/>
                    <a:pt x="4994060" y="2149477"/>
                  </a:cubicBezTo>
                  <a:cubicBezTo>
                    <a:pt x="4993333" y="2151300"/>
                    <a:pt x="4991883" y="2153122"/>
                    <a:pt x="4991883" y="2155724"/>
                  </a:cubicBezTo>
                  <a:lnTo>
                    <a:pt x="4971807" y="2150518"/>
                  </a:lnTo>
                  <a:lnTo>
                    <a:pt x="4972533" y="2150518"/>
                  </a:lnTo>
                  <a:cubicBezTo>
                    <a:pt x="4974227" y="2148959"/>
                    <a:pt x="4974227" y="2145835"/>
                    <a:pt x="4976403" y="2146094"/>
                  </a:cubicBezTo>
                  <a:close/>
                  <a:moveTo>
                    <a:pt x="3303555" y="2145314"/>
                  </a:moveTo>
                  <a:cubicBezTo>
                    <a:pt x="3309432" y="2146486"/>
                    <a:pt x="3314922" y="2149269"/>
                    <a:pt x="3319518" y="2153382"/>
                  </a:cubicBezTo>
                  <a:lnTo>
                    <a:pt x="3317101" y="2153382"/>
                  </a:lnTo>
                  <a:cubicBezTo>
                    <a:pt x="3318624" y="2157885"/>
                    <a:pt x="3318891" y="2162775"/>
                    <a:pt x="3317824" y="2167434"/>
                  </a:cubicBezTo>
                  <a:cubicBezTo>
                    <a:pt x="3292913" y="2158586"/>
                    <a:pt x="3284931" y="2153902"/>
                    <a:pt x="3288801" y="2147917"/>
                  </a:cubicBezTo>
                  <a:cubicBezTo>
                    <a:pt x="3293250" y="2145106"/>
                    <a:pt x="3298499" y="2144196"/>
                    <a:pt x="3303555" y="2145314"/>
                  </a:cubicBezTo>
                  <a:close/>
                  <a:moveTo>
                    <a:pt x="2940493" y="2138027"/>
                  </a:moveTo>
                  <a:lnTo>
                    <a:pt x="2939768" y="2142126"/>
                  </a:lnTo>
                  <a:lnTo>
                    <a:pt x="2941702" y="2142190"/>
                  </a:lnTo>
                  <a:lnTo>
                    <a:pt x="2944596" y="2142440"/>
                  </a:lnTo>
                  <a:close/>
                  <a:moveTo>
                    <a:pt x="6483259" y="2133113"/>
                  </a:moveTo>
                  <a:cubicBezTo>
                    <a:pt x="6487189" y="2132106"/>
                    <a:pt x="6493236" y="2133732"/>
                    <a:pt x="6505331" y="2137508"/>
                  </a:cubicBezTo>
                  <a:cubicBezTo>
                    <a:pt x="6521778" y="2142660"/>
                    <a:pt x="6538760" y="2145652"/>
                    <a:pt x="6555883" y="2146355"/>
                  </a:cubicBezTo>
                  <a:cubicBezTo>
                    <a:pt x="6570881" y="2147396"/>
                    <a:pt x="6587811" y="2149218"/>
                    <a:pt x="6604259" y="2150778"/>
                  </a:cubicBezTo>
                  <a:lnTo>
                    <a:pt x="6615143" y="2167696"/>
                  </a:lnTo>
                  <a:cubicBezTo>
                    <a:pt x="6627916" y="2168138"/>
                    <a:pt x="6640687" y="2167541"/>
                    <a:pt x="6653362" y="2165873"/>
                  </a:cubicBezTo>
                  <a:cubicBezTo>
                    <a:pt x="6671986" y="2163376"/>
                    <a:pt x="6690902" y="2166057"/>
                    <a:pt x="6708269" y="2173679"/>
                  </a:cubicBezTo>
                  <a:cubicBezTo>
                    <a:pt x="6704544" y="2174851"/>
                    <a:pt x="6700989" y="2176519"/>
                    <a:pt x="6697626" y="2178626"/>
                  </a:cubicBezTo>
                  <a:cubicBezTo>
                    <a:pt x="6696415" y="2179406"/>
                    <a:pt x="6699320" y="2181748"/>
                    <a:pt x="6699320" y="2183312"/>
                  </a:cubicBezTo>
                  <a:cubicBezTo>
                    <a:pt x="6701568" y="2183543"/>
                    <a:pt x="6703843" y="2183543"/>
                    <a:pt x="6706093" y="2183312"/>
                  </a:cubicBezTo>
                  <a:lnTo>
                    <a:pt x="6722056" y="2180708"/>
                  </a:lnTo>
                  <a:lnTo>
                    <a:pt x="6794620" y="2192680"/>
                  </a:lnTo>
                  <a:cubicBezTo>
                    <a:pt x="6795346" y="2199445"/>
                    <a:pt x="6796555" y="2204909"/>
                    <a:pt x="6796555" y="2210114"/>
                  </a:cubicBezTo>
                  <a:cubicBezTo>
                    <a:pt x="6778246" y="2211886"/>
                    <a:pt x="6759789" y="2209933"/>
                    <a:pt x="6742132" y="2204391"/>
                  </a:cubicBezTo>
                  <a:lnTo>
                    <a:pt x="6721573" y="2209073"/>
                  </a:lnTo>
                  <a:cubicBezTo>
                    <a:pt x="6759063" y="2223648"/>
                    <a:pt x="6794379" y="2218965"/>
                    <a:pt x="6831627" y="2228073"/>
                  </a:cubicBezTo>
                  <a:cubicBezTo>
                    <a:pt x="6847592" y="2234839"/>
                    <a:pt x="6843722" y="2245509"/>
                    <a:pt x="6866702" y="2250454"/>
                  </a:cubicBezTo>
                  <a:cubicBezTo>
                    <a:pt x="6875310" y="2252847"/>
                    <a:pt x="6884188" y="2253967"/>
                    <a:pt x="6893066" y="2253836"/>
                  </a:cubicBezTo>
                  <a:cubicBezTo>
                    <a:pt x="6898145" y="2252536"/>
                    <a:pt x="6897177" y="2246549"/>
                    <a:pt x="6893066" y="2242648"/>
                  </a:cubicBezTo>
                  <a:cubicBezTo>
                    <a:pt x="6884551" y="2236454"/>
                    <a:pt x="6875673" y="2230883"/>
                    <a:pt x="6866458" y="2225991"/>
                  </a:cubicBezTo>
                  <a:lnTo>
                    <a:pt x="6881754" y="2220195"/>
                  </a:lnTo>
                  <a:lnTo>
                    <a:pt x="6872808" y="2211417"/>
                  </a:lnTo>
                  <a:cubicBezTo>
                    <a:pt x="6871840" y="2208424"/>
                    <a:pt x="6874320" y="2205952"/>
                    <a:pt x="6883150" y="2204391"/>
                  </a:cubicBezTo>
                  <a:cubicBezTo>
                    <a:pt x="6892825" y="2206991"/>
                    <a:pt x="6905159" y="2209855"/>
                    <a:pt x="6917013" y="2213759"/>
                  </a:cubicBezTo>
                  <a:cubicBezTo>
                    <a:pt x="6926541" y="2216361"/>
                    <a:pt x="6935855" y="2219849"/>
                    <a:pt x="6944827" y="2224169"/>
                  </a:cubicBezTo>
                  <a:lnTo>
                    <a:pt x="6950495" y="2231792"/>
                  </a:lnTo>
                  <a:lnTo>
                    <a:pt x="6951600" y="2231456"/>
                  </a:lnTo>
                  <a:lnTo>
                    <a:pt x="6951600" y="2233279"/>
                  </a:lnTo>
                  <a:lnTo>
                    <a:pt x="6950495" y="2231792"/>
                  </a:lnTo>
                  <a:lnTo>
                    <a:pt x="6940475" y="2234839"/>
                  </a:lnTo>
                  <a:lnTo>
                    <a:pt x="6887727" y="2222626"/>
                  </a:lnTo>
                  <a:lnTo>
                    <a:pt x="6911449" y="2240826"/>
                  </a:lnTo>
                  <a:cubicBezTo>
                    <a:pt x="6924509" y="2247853"/>
                    <a:pt x="6943136" y="2253057"/>
                    <a:pt x="6945312" y="2263467"/>
                  </a:cubicBezTo>
                  <a:lnTo>
                    <a:pt x="6911690" y="2271273"/>
                  </a:lnTo>
                  <a:lnTo>
                    <a:pt x="6907820" y="2271273"/>
                  </a:lnTo>
                  <a:lnTo>
                    <a:pt x="6911690" y="2272575"/>
                  </a:lnTo>
                  <a:cubicBezTo>
                    <a:pt x="6913143" y="2286889"/>
                    <a:pt x="6902500" y="2289230"/>
                    <a:pt x="6878312" y="2279342"/>
                  </a:cubicBezTo>
                  <a:cubicBezTo>
                    <a:pt x="6862733" y="2271588"/>
                    <a:pt x="6846528" y="2265315"/>
                    <a:pt x="6829936" y="2260604"/>
                  </a:cubicBezTo>
                  <a:cubicBezTo>
                    <a:pt x="6795539" y="2252405"/>
                    <a:pt x="6761750" y="2241554"/>
                    <a:pt x="6728828" y="2228073"/>
                  </a:cubicBezTo>
                  <a:lnTo>
                    <a:pt x="6745518" y="2254099"/>
                  </a:lnTo>
                  <a:lnTo>
                    <a:pt x="6685290" y="2235361"/>
                  </a:lnTo>
                  <a:cubicBezTo>
                    <a:pt x="6665457" y="2211938"/>
                    <a:pt x="6665457" y="2211938"/>
                    <a:pt x="6693756" y="2207773"/>
                  </a:cubicBezTo>
                  <a:lnTo>
                    <a:pt x="6658199" y="2188776"/>
                  </a:lnTo>
                  <a:cubicBezTo>
                    <a:pt x="6653847" y="2191377"/>
                    <a:pt x="6649977" y="2191377"/>
                    <a:pt x="6647798" y="2195281"/>
                  </a:cubicBezTo>
                  <a:cubicBezTo>
                    <a:pt x="6645621" y="2199186"/>
                    <a:pt x="6641751" y="2201787"/>
                    <a:pt x="6629415" y="2199186"/>
                  </a:cubicBezTo>
                  <a:cubicBezTo>
                    <a:pt x="6617081" y="2196581"/>
                    <a:pt x="6616113" y="2192418"/>
                    <a:pt x="6614178" y="2187475"/>
                  </a:cubicBezTo>
                  <a:cubicBezTo>
                    <a:pt x="6606194" y="2170819"/>
                    <a:pt x="6597486" y="2168475"/>
                    <a:pt x="6565802" y="2170819"/>
                  </a:cubicBezTo>
                  <a:lnTo>
                    <a:pt x="6560721" y="2170819"/>
                  </a:lnTo>
                  <a:cubicBezTo>
                    <a:pt x="6548095" y="2163740"/>
                    <a:pt x="6534090" y="2159990"/>
                    <a:pt x="6519843" y="2159887"/>
                  </a:cubicBezTo>
                  <a:cubicBezTo>
                    <a:pt x="6503492" y="2159524"/>
                    <a:pt x="6487552" y="2154215"/>
                    <a:pt x="6473887" y="2144532"/>
                  </a:cubicBezTo>
                  <a:cubicBezTo>
                    <a:pt x="6477515" y="2137766"/>
                    <a:pt x="6479328" y="2134122"/>
                    <a:pt x="6483259" y="2133113"/>
                  </a:cubicBezTo>
                  <a:close/>
                  <a:moveTo>
                    <a:pt x="3134239" y="2132040"/>
                  </a:moveTo>
                  <a:cubicBezTo>
                    <a:pt x="3150227" y="2129906"/>
                    <a:pt x="3166431" y="2132797"/>
                    <a:pt x="3180921" y="2140369"/>
                  </a:cubicBezTo>
                  <a:lnTo>
                    <a:pt x="3179954" y="2141672"/>
                  </a:lnTo>
                  <a:cubicBezTo>
                    <a:pt x="3164232" y="2142166"/>
                    <a:pt x="3148630" y="2138884"/>
                    <a:pt x="3134239" y="2132040"/>
                  </a:cubicBezTo>
                  <a:close/>
                  <a:moveTo>
                    <a:pt x="6665457" y="2131780"/>
                  </a:moveTo>
                  <a:cubicBezTo>
                    <a:pt x="6683114" y="2147917"/>
                    <a:pt x="6683114" y="2147917"/>
                    <a:pt x="6652153" y="2158586"/>
                  </a:cubicBezTo>
                  <a:lnTo>
                    <a:pt x="6624336" y="2141672"/>
                  </a:lnTo>
                  <a:lnTo>
                    <a:pt x="6664972" y="2132040"/>
                  </a:lnTo>
                  <a:close/>
                  <a:moveTo>
                    <a:pt x="7500912" y="2129180"/>
                  </a:moveTo>
                  <a:cubicBezTo>
                    <a:pt x="7521956" y="2129957"/>
                    <a:pt x="7526552" y="2136985"/>
                    <a:pt x="7528487" y="2145314"/>
                  </a:cubicBezTo>
                  <a:cubicBezTo>
                    <a:pt x="7521352" y="2144870"/>
                    <a:pt x="7514239" y="2143910"/>
                    <a:pt x="7507202" y="2142450"/>
                  </a:cubicBezTo>
                  <a:cubicBezTo>
                    <a:pt x="7501057" y="2140603"/>
                    <a:pt x="7495058" y="2138158"/>
                    <a:pt x="7489301" y="2135163"/>
                  </a:cubicBezTo>
                  <a:cubicBezTo>
                    <a:pt x="7493172" y="2133343"/>
                    <a:pt x="7495592" y="2130221"/>
                    <a:pt x="7500912" y="2130221"/>
                  </a:cubicBezTo>
                  <a:close/>
                  <a:moveTo>
                    <a:pt x="2539695" y="2127097"/>
                  </a:moveTo>
                  <a:lnTo>
                    <a:pt x="2548161" y="2134384"/>
                  </a:lnTo>
                  <a:lnTo>
                    <a:pt x="2524699" y="2132040"/>
                  </a:lnTo>
                  <a:cubicBezTo>
                    <a:pt x="2523247" y="2130221"/>
                    <a:pt x="2522038" y="2127097"/>
                    <a:pt x="2523247" y="2127097"/>
                  </a:cubicBezTo>
                  <a:cubicBezTo>
                    <a:pt x="2528328" y="2127097"/>
                    <a:pt x="2534375" y="2127097"/>
                    <a:pt x="2539695" y="2127097"/>
                  </a:cubicBezTo>
                  <a:close/>
                  <a:moveTo>
                    <a:pt x="2312568" y="2126835"/>
                  </a:moveTo>
                  <a:cubicBezTo>
                    <a:pt x="2323937" y="2130221"/>
                    <a:pt x="2329742" y="2134643"/>
                    <a:pt x="2325872" y="2138547"/>
                  </a:cubicBezTo>
                  <a:cubicBezTo>
                    <a:pt x="2322050" y="2139562"/>
                    <a:pt x="2318084" y="2139562"/>
                    <a:pt x="2314262" y="2138547"/>
                  </a:cubicBezTo>
                  <a:lnTo>
                    <a:pt x="2313538" y="2137245"/>
                  </a:lnTo>
                  <a:cubicBezTo>
                    <a:pt x="2305795" y="2133604"/>
                    <a:pt x="2300234" y="2129698"/>
                    <a:pt x="2294429" y="2126835"/>
                  </a:cubicBezTo>
                  <a:cubicBezTo>
                    <a:pt x="2300475" y="2126288"/>
                    <a:pt x="2306522" y="2126288"/>
                    <a:pt x="2312568" y="2126835"/>
                  </a:cubicBezTo>
                  <a:close/>
                  <a:moveTo>
                    <a:pt x="8819887" y="2125794"/>
                  </a:moveTo>
                  <a:lnTo>
                    <a:pt x="8833191" y="2127617"/>
                  </a:lnTo>
                  <a:cubicBezTo>
                    <a:pt x="8833191" y="2129180"/>
                    <a:pt x="8834885" y="2132562"/>
                    <a:pt x="8833191" y="2132562"/>
                  </a:cubicBezTo>
                  <a:lnTo>
                    <a:pt x="8832465" y="2132302"/>
                  </a:lnTo>
                  <a:cubicBezTo>
                    <a:pt x="8827627" y="2132302"/>
                    <a:pt x="8821581" y="2130999"/>
                    <a:pt x="8816743" y="2130739"/>
                  </a:cubicBezTo>
                  <a:cubicBezTo>
                    <a:pt x="8817881" y="2129152"/>
                    <a:pt x="8818919" y="2127512"/>
                    <a:pt x="8819887" y="2125794"/>
                  </a:cubicBezTo>
                  <a:close/>
                  <a:moveTo>
                    <a:pt x="3081751" y="2121630"/>
                  </a:moveTo>
                  <a:lnTo>
                    <a:pt x="3080784" y="2123974"/>
                  </a:lnTo>
                  <a:cubicBezTo>
                    <a:pt x="3085136" y="2127357"/>
                    <a:pt x="3092877" y="2126835"/>
                    <a:pt x="3091427" y="2129180"/>
                  </a:cubicBezTo>
                  <a:cubicBezTo>
                    <a:pt x="3089974" y="2131521"/>
                    <a:pt x="3083443" y="2132040"/>
                    <a:pt x="3079090" y="2133343"/>
                  </a:cubicBezTo>
                  <a:cubicBezTo>
                    <a:pt x="3076162" y="2129777"/>
                    <a:pt x="3073648" y="2125846"/>
                    <a:pt x="3071591" y="2121630"/>
                  </a:cubicBezTo>
                  <a:cubicBezTo>
                    <a:pt x="3074953" y="2120956"/>
                    <a:pt x="3078389" y="2120956"/>
                    <a:pt x="3081751" y="2121630"/>
                  </a:cubicBezTo>
                  <a:close/>
                  <a:moveTo>
                    <a:pt x="2584686" y="2119288"/>
                  </a:moveTo>
                  <a:lnTo>
                    <a:pt x="2584520" y="2120286"/>
                  </a:lnTo>
                  <a:lnTo>
                    <a:pt x="2584686" y="2120329"/>
                  </a:lnTo>
                  <a:lnTo>
                    <a:pt x="2590422" y="2120651"/>
                  </a:lnTo>
                  <a:close/>
                  <a:moveTo>
                    <a:pt x="2113261" y="2118507"/>
                  </a:moveTo>
                  <a:cubicBezTo>
                    <a:pt x="2131400" y="2120852"/>
                    <a:pt x="2143736" y="2123712"/>
                    <a:pt x="2155588" y="2123712"/>
                  </a:cubicBezTo>
                  <a:cubicBezTo>
                    <a:pt x="2172325" y="2121892"/>
                    <a:pt x="2189162" y="2125509"/>
                    <a:pt x="2203964" y="2134122"/>
                  </a:cubicBezTo>
                  <a:cubicBezTo>
                    <a:pt x="2212672" y="2140890"/>
                    <a:pt x="2194048" y="2142972"/>
                    <a:pt x="2161878" y="2138027"/>
                  </a:cubicBezTo>
                  <a:cubicBezTo>
                    <a:pt x="2149783" y="2136204"/>
                    <a:pt x="2136723" y="2132822"/>
                    <a:pt x="2124386" y="2129698"/>
                  </a:cubicBezTo>
                  <a:lnTo>
                    <a:pt x="2122692" y="2127357"/>
                  </a:lnTo>
                  <a:cubicBezTo>
                    <a:pt x="2120033" y="2127357"/>
                    <a:pt x="2118340" y="2123974"/>
                    <a:pt x="2113261" y="2118507"/>
                  </a:cubicBezTo>
                  <a:close/>
                  <a:moveTo>
                    <a:pt x="6327306" y="2115906"/>
                  </a:moveTo>
                  <a:lnTo>
                    <a:pt x="6361896" y="2133343"/>
                  </a:lnTo>
                  <a:lnTo>
                    <a:pt x="6416318" y="2125015"/>
                  </a:lnTo>
                  <a:lnTo>
                    <a:pt x="6416803" y="2124753"/>
                  </a:lnTo>
                  <a:cubicBezTo>
                    <a:pt x="6435765" y="2126991"/>
                    <a:pt x="6453930" y="2134149"/>
                    <a:pt x="6469773" y="2145573"/>
                  </a:cubicBezTo>
                  <a:lnTo>
                    <a:pt x="6416560" y="2158065"/>
                  </a:lnTo>
                  <a:cubicBezTo>
                    <a:pt x="6375682" y="2148437"/>
                    <a:pt x="6333111" y="2139067"/>
                    <a:pt x="6290782" y="2128657"/>
                  </a:cubicBezTo>
                  <a:cubicBezTo>
                    <a:pt x="6281447" y="2125195"/>
                    <a:pt x="6272376" y="2120956"/>
                    <a:pt x="6263691" y="2115906"/>
                  </a:cubicBezTo>
                  <a:close/>
                  <a:moveTo>
                    <a:pt x="6564832" y="2115646"/>
                  </a:moveTo>
                  <a:cubicBezTo>
                    <a:pt x="6571848" y="2120589"/>
                    <a:pt x="6585635" y="2125794"/>
                    <a:pt x="6576201" y="2129957"/>
                  </a:cubicBezTo>
                  <a:cubicBezTo>
                    <a:pt x="6565680" y="2133029"/>
                    <a:pt x="6554433" y="2131442"/>
                    <a:pt x="6544999" y="2125535"/>
                  </a:cubicBezTo>
                  <a:lnTo>
                    <a:pt x="6545240" y="2125535"/>
                  </a:lnTo>
                  <a:cubicBezTo>
                    <a:pt x="6546452" y="2123453"/>
                    <a:pt x="6544517" y="2120852"/>
                    <a:pt x="6546693" y="2120070"/>
                  </a:cubicBezTo>
                  <a:cubicBezTo>
                    <a:pt x="6552666" y="2118247"/>
                    <a:pt x="6558714" y="2116764"/>
                    <a:pt x="6564832" y="2115646"/>
                  </a:cubicBezTo>
                  <a:close/>
                  <a:moveTo>
                    <a:pt x="10221586" y="2115384"/>
                  </a:moveTo>
                  <a:lnTo>
                    <a:pt x="10221586" y="2117729"/>
                  </a:lnTo>
                  <a:cubicBezTo>
                    <a:pt x="10219425" y="2118040"/>
                    <a:pt x="10217236" y="2118144"/>
                    <a:pt x="10215055" y="2117988"/>
                  </a:cubicBezTo>
                  <a:cubicBezTo>
                    <a:pt x="10215055" y="2117206"/>
                    <a:pt x="10215055" y="2115384"/>
                    <a:pt x="10215055" y="2115384"/>
                  </a:cubicBezTo>
                  <a:cubicBezTo>
                    <a:pt x="10217229" y="2115151"/>
                    <a:pt x="10219415" y="2115151"/>
                    <a:pt x="10221586" y="2115384"/>
                  </a:cubicBezTo>
                  <a:close/>
                  <a:moveTo>
                    <a:pt x="8630737" y="2114606"/>
                  </a:moveTo>
                  <a:lnTo>
                    <a:pt x="8631463" y="2114865"/>
                  </a:lnTo>
                  <a:lnTo>
                    <a:pt x="8631390" y="2115014"/>
                  </a:lnTo>
                  <a:lnTo>
                    <a:pt x="8635937" y="2117857"/>
                  </a:lnTo>
                  <a:cubicBezTo>
                    <a:pt x="8636542" y="2118703"/>
                    <a:pt x="8635212" y="2119158"/>
                    <a:pt x="8629529" y="2118770"/>
                  </a:cubicBezTo>
                  <a:lnTo>
                    <a:pt x="8631390" y="2115014"/>
                  </a:lnTo>
                  <a:close/>
                  <a:moveTo>
                    <a:pt x="2216059" y="2114084"/>
                  </a:moveTo>
                  <a:lnTo>
                    <a:pt x="2243874" y="2117467"/>
                  </a:lnTo>
                  <a:cubicBezTo>
                    <a:pt x="2241941" y="2121111"/>
                    <a:pt x="2244359" y="2124494"/>
                    <a:pt x="2241941" y="2124494"/>
                  </a:cubicBezTo>
                  <a:cubicBezTo>
                    <a:pt x="2233231" y="2126835"/>
                    <a:pt x="2224018" y="2125143"/>
                    <a:pt x="2216542" y="2119811"/>
                  </a:cubicBezTo>
                  <a:lnTo>
                    <a:pt x="2214851" y="2118507"/>
                  </a:lnTo>
                  <a:cubicBezTo>
                    <a:pt x="2212431" y="2116947"/>
                    <a:pt x="2212913" y="2112782"/>
                    <a:pt x="2216059" y="2114084"/>
                  </a:cubicBezTo>
                  <a:close/>
                  <a:moveTo>
                    <a:pt x="4690984" y="2112523"/>
                  </a:moveTo>
                  <a:lnTo>
                    <a:pt x="4695580" y="2114606"/>
                  </a:lnTo>
                  <a:lnTo>
                    <a:pt x="4693160" y="2114606"/>
                  </a:lnTo>
                  <a:close/>
                  <a:moveTo>
                    <a:pt x="8004265" y="2109139"/>
                  </a:moveTo>
                  <a:cubicBezTo>
                    <a:pt x="8028453" y="2107395"/>
                    <a:pt x="8052473" y="2114474"/>
                    <a:pt x="8072477" y="2129180"/>
                  </a:cubicBezTo>
                  <a:lnTo>
                    <a:pt x="7980077" y="2114606"/>
                  </a:lnTo>
                  <a:cubicBezTo>
                    <a:pt x="7987962" y="2112029"/>
                    <a:pt x="7996065" y="2110179"/>
                    <a:pt x="8004265" y="2109139"/>
                  </a:cubicBezTo>
                  <a:close/>
                  <a:moveTo>
                    <a:pt x="5084039" y="2108619"/>
                  </a:moveTo>
                  <a:cubicBezTo>
                    <a:pt x="5090860" y="2109348"/>
                    <a:pt x="5097559" y="2111195"/>
                    <a:pt x="5103872" y="2114084"/>
                  </a:cubicBezTo>
                  <a:lnTo>
                    <a:pt x="5105566" y="2114084"/>
                  </a:lnTo>
                  <a:cubicBezTo>
                    <a:pt x="5109195" y="2115906"/>
                    <a:pt x="5106051" y="2120070"/>
                    <a:pt x="5106051" y="2120070"/>
                  </a:cubicBezTo>
                  <a:cubicBezTo>
                    <a:pt x="5098963" y="2119732"/>
                    <a:pt x="5091924" y="2118794"/>
                    <a:pt x="5085007" y="2117206"/>
                  </a:cubicBezTo>
                  <a:cubicBezTo>
                    <a:pt x="5081766" y="2116296"/>
                    <a:pt x="5078935" y="2114188"/>
                    <a:pt x="5077025" y="2111220"/>
                  </a:cubicBezTo>
                  <a:cubicBezTo>
                    <a:pt x="5076782" y="2108619"/>
                    <a:pt x="5081137" y="2108619"/>
                    <a:pt x="5084039" y="2108619"/>
                  </a:cubicBezTo>
                  <a:close/>
                  <a:moveTo>
                    <a:pt x="2981611" y="2105755"/>
                  </a:moveTo>
                  <a:lnTo>
                    <a:pt x="2994429" y="2107726"/>
                  </a:lnTo>
                  <a:lnTo>
                    <a:pt x="3015200" y="2106279"/>
                  </a:lnTo>
                  <a:cubicBezTo>
                    <a:pt x="3026360" y="2107512"/>
                    <a:pt x="3037329" y="2110739"/>
                    <a:pt x="3047644" y="2115906"/>
                  </a:cubicBezTo>
                  <a:lnTo>
                    <a:pt x="2994429" y="2107726"/>
                  </a:lnTo>
                  <a:lnTo>
                    <a:pt x="2981611" y="2108619"/>
                  </a:lnTo>
                  <a:close/>
                  <a:moveTo>
                    <a:pt x="9148603" y="2105496"/>
                  </a:moveTo>
                  <a:lnTo>
                    <a:pt x="9193351" y="2107055"/>
                  </a:lnTo>
                  <a:cubicBezTo>
                    <a:pt x="9204478" y="2115906"/>
                    <a:pt x="9211251" y="2121892"/>
                    <a:pt x="9217539" y="2127875"/>
                  </a:cubicBezTo>
                  <a:cubicBezTo>
                    <a:pt x="9217539" y="2128918"/>
                    <a:pt x="9217539" y="2129957"/>
                    <a:pt x="9217539" y="2131521"/>
                  </a:cubicBezTo>
                  <a:cubicBezTo>
                    <a:pt x="9203630" y="2139640"/>
                    <a:pt x="9186989" y="2140317"/>
                    <a:pt x="9172550" y="2133343"/>
                  </a:cubicBezTo>
                  <a:cubicBezTo>
                    <a:pt x="9162512" y="2131417"/>
                    <a:pt x="9154238" y="2123740"/>
                    <a:pt x="9151023" y="2113302"/>
                  </a:cubicBezTo>
                  <a:lnTo>
                    <a:pt x="9151023" y="2113043"/>
                  </a:lnTo>
                  <a:cubicBezTo>
                    <a:pt x="9149812" y="2110702"/>
                    <a:pt x="9150297" y="2108619"/>
                    <a:pt x="9148603" y="2105496"/>
                  </a:cubicBezTo>
                  <a:close/>
                  <a:moveTo>
                    <a:pt x="6269014" y="2103414"/>
                  </a:moveTo>
                  <a:cubicBezTo>
                    <a:pt x="6269014" y="2104196"/>
                    <a:pt x="6269496" y="2104455"/>
                    <a:pt x="6269014" y="2105755"/>
                  </a:cubicBezTo>
                  <a:cubicBezTo>
                    <a:pt x="6268529" y="2107055"/>
                    <a:pt x="6266594" y="2107055"/>
                    <a:pt x="6265144" y="2107055"/>
                  </a:cubicBezTo>
                  <a:lnTo>
                    <a:pt x="6265626" y="2106796"/>
                  </a:lnTo>
                  <a:cubicBezTo>
                    <a:pt x="6264707" y="2105808"/>
                    <a:pt x="6263983" y="2104663"/>
                    <a:pt x="6263450" y="2103414"/>
                  </a:cubicBezTo>
                  <a:close/>
                  <a:moveTo>
                    <a:pt x="7529211" y="2102892"/>
                  </a:moveTo>
                  <a:cubicBezTo>
                    <a:pt x="7540606" y="2101305"/>
                    <a:pt x="7552168" y="2103179"/>
                    <a:pt x="7562592" y="2108359"/>
                  </a:cubicBezTo>
                  <a:cubicBezTo>
                    <a:pt x="7567960" y="2111455"/>
                    <a:pt x="7573765" y="2113564"/>
                    <a:pt x="7579766" y="2114606"/>
                  </a:cubicBezTo>
                  <a:cubicBezTo>
                    <a:pt x="7607581" y="2112523"/>
                    <a:pt x="7630077" y="2128657"/>
                    <a:pt x="7655957" y="2133343"/>
                  </a:cubicBezTo>
                  <a:cubicBezTo>
                    <a:pt x="7664908" y="2134904"/>
                    <a:pt x="7669746" y="2141931"/>
                    <a:pt x="7664908" y="2145314"/>
                  </a:cubicBezTo>
                  <a:cubicBezTo>
                    <a:pt x="7660698" y="2147084"/>
                    <a:pt x="7656320" y="2148411"/>
                    <a:pt x="7651845" y="2149218"/>
                  </a:cubicBezTo>
                  <a:lnTo>
                    <a:pt x="7704092" y="2164573"/>
                  </a:lnTo>
                  <a:lnTo>
                    <a:pt x="7650395" y="2164573"/>
                  </a:lnTo>
                  <a:cubicBezTo>
                    <a:pt x="7646525" y="2162699"/>
                    <a:pt x="7642460" y="2161292"/>
                    <a:pt x="7638300" y="2160410"/>
                  </a:cubicBezTo>
                  <a:cubicBezTo>
                    <a:pt x="7633729" y="2160720"/>
                    <a:pt x="7629181" y="2161501"/>
                    <a:pt x="7624755" y="2162751"/>
                  </a:cubicBezTo>
                  <a:cubicBezTo>
                    <a:pt x="7630126" y="2164573"/>
                    <a:pt x="7635639" y="2165950"/>
                    <a:pt x="7641203" y="2166914"/>
                  </a:cubicBezTo>
                  <a:cubicBezTo>
                    <a:pt x="7644346" y="2166812"/>
                    <a:pt x="7647467" y="2166109"/>
                    <a:pt x="7650395" y="2164832"/>
                  </a:cubicBezTo>
                  <a:lnTo>
                    <a:pt x="7713526" y="2185130"/>
                  </a:lnTo>
                  <a:lnTo>
                    <a:pt x="7653539" y="2201008"/>
                  </a:lnTo>
                  <a:lnTo>
                    <a:pt x="7639509" y="2197622"/>
                  </a:lnTo>
                  <a:cubicBezTo>
                    <a:pt x="7596697" y="2185393"/>
                    <a:pt x="7588715" y="2180708"/>
                    <a:pt x="7586539" y="2165092"/>
                  </a:cubicBezTo>
                  <a:cubicBezTo>
                    <a:pt x="7585934" y="2157311"/>
                    <a:pt x="7585934" y="2149452"/>
                    <a:pt x="7586539" y="2141672"/>
                  </a:cubicBezTo>
                  <a:lnTo>
                    <a:pt x="7586539" y="2140631"/>
                  </a:lnTo>
                  <a:cubicBezTo>
                    <a:pt x="7554611" y="2131780"/>
                    <a:pt x="7533566" y="2120852"/>
                    <a:pt x="7533081" y="2109139"/>
                  </a:cubicBezTo>
                  <a:cubicBezTo>
                    <a:pt x="7532258" y="2106772"/>
                    <a:pt x="7530930" y="2104638"/>
                    <a:pt x="7529211" y="2102892"/>
                  </a:cubicBezTo>
                  <a:close/>
                  <a:moveTo>
                    <a:pt x="10397434" y="2099769"/>
                  </a:moveTo>
                  <a:cubicBezTo>
                    <a:pt x="10403686" y="2103570"/>
                    <a:pt x="10409743" y="2107734"/>
                    <a:pt x="10415576" y="2112261"/>
                  </a:cubicBezTo>
                  <a:lnTo>
                    <a:pt x="10415332" y="2111220"/>
                  </a:lnTo>
                  <a:cubicBezTo>
                    <a:pt x="10418479" y="2114084"/>
                    <a:pt x="10421137" y="2119029"/>
                    <a:pt x="10418720" y="2121111"/>
                  </a:cubicBezTo>
                  <a:cubicBezTo>
                    <a:pt x="10411571" y="2123296"/>
                    <a:pt x="10404085" y="2123922"/>
                    <a:pt x="10396708" y="2122933"/>
                  </a:cubicBezTo>
                  <a:cubicBezTo>
                    <a:pt x="10386791" y="2117467"/>
                    <a:pt x="10364780" y="2115646"/>
                    <a:pt x="10362603" y="2106016"/>
                  </a:cubicBezTo>
                  <a:close/>
                  <a:moveTo>
                    <a:pt x="7808466" y="2099279"/>
                  </a:moveTo>
                  <a:cubicBezTo>
                    <a:pt x="7816705" y="2100342"/>
                    <a:pt x="7824741" y="2103219"/>
                    <a:pt x="7832046" y="2107837"/>
                  </a:cubicBezTo>
                  <a:cubicBezTo>
                    <a:pt x="7816543" y="2112185"/>
                    <a:pt x="7800191" y="2111379"/>
                    <a:pt x="7785122" y="2105496"/>
                  </a:cubicBezTo>
                  <a:lnTo>
                    <a:pt x="7765772" y="2102633"/>
                  </a:lnTo>
                  <a:lnTo>
                    <a:pt x="7765772" y="2102892"/>
                  </a:lnTo>
                  <a:cubicBezTo>
                    <a:pt x="7765772" y="2101331"/>
                    <a:pt x="7765287" y="2101331"/>
                    <a:pt x="7765531" y="2100031"/>
                  </a:cubicBezTo>
                  <a:cubicBezTo>
                    <a:pt x="7771577" y="2100291"/>
                    <a:pt x="7777623" y="2101592"/>
                    <a:pt x="7783670" y="2101592"/>
                  </a:cubicBezTo>
                  <a:cubicBezTo>
                    <a:pt x="7791786" y="2098964"/>
                    <a:pt x="7800228" y="2098215"/>
                    <a:pt x="7808466" y="2099279"/>
                  </a:cubicBezTo>
                  <a:close/>
                  <a:moveTo>
                    <a:pt x="7938232" y="2093786"/>
                  </a:moveTo>
                  <a:lnTo>
                    <a:pt x="7977659" y="2114865"/>
                  </a:lnTo>
                  <a:lnTo>
                    <a:pt x="7983947" y="2132302"/>
                  </a:lnTo>
                  <a:lnTo>
                    <a:pt x="7943796" y="2126057"/>
                  </a:lnTo>
                  <a:lnTo>
                    <a:pt x="7937757" y="2108642"/>
                  </a:lnTo>
                  <a:lnTo>
                    <a:pt x="7937750" y="2108878"/>
                  </a:lnTo>
                  <a:lnTo>
                    <a:pt x="7937750" y="2108619"/>
                  </a:lnTo>
                  <a:lnTo>
                    <a:pt x="7937757" y="2108642"/>
                  </a:lnTo>
                  <a:close/>
                  <a:moveTo>
                    <a:pt x="9012666" y="2091019"/>
                  </a:moveTo>
                  <a:lnTo>
                    <a:pt x="9044744" y="2096371"/>
                  </a:lnTo>
                  <a:lnTo>
                    <a:pt x="9044837" y="2096127"/>
                  </a:lnTo>
                  <a:lnTo>
                    <a:pt x="9044837" y="2096386"/>
                  </a:lnTo>
                  <a:lnTo>
                    <a:pt x="9044744" y="2096371"/>
                  </a:lnTo>
                  <a:lnTo>
                    <a:pt x="9040060" y="2108651"/>
                  </a:lnTo>
                  <a:cubicBezTo>
                    <a:pt x="9033287" y="2108684"/>
                    <a:pt x="9019318" y="2104585"/>
                    <a:pt x="8992106" y="2096386"/>
                  </a:cubicBezTo>
                  <a:cubicBezTo>
                    <a:pt x="8996460" y="2092352"/>
                    <a:pt x="9003595" y="2090792"/>
                    <a:pt x="9012666" y="2091019"/>
                  </a:cubicBezTo>
                  <a:close/>
                  <a:moveTo>
                    <a:pt x="6349801" y="2090400"/>
                  </a:moveTo>
                  <a:lnTo>
                    <a:pt x="6349789" y="2090412"/>
                  </a:lnTo>
                  <a:lnTo>
                    <a:pt x="6381005" y="2091182"/>
                  </a:lnTo>
                  <a:cubicBezTo>
                    <a:pt x="6391889" y="2102374"/>
                    <a:pt x="6386325" y="2106537"/>
                    <a:pt x="6370845" y="2106537"/>
                  </a:cubicBezTo>
                  <a:cubicBezTo>
                    <a:pt x="6362378" y="2106796"/>
                    <a:pt x="6350527" y="2106537"/>
                    <a:pt x="6345448" y="2100291"/>
                  </a:cubicBezTo>
                  <a:cubicBezTo>
                    <a:pt x="6344552" y="2099171"/>
                    <a:pt x="6344069" y="2097714"/>
                    <a:pt x="6344092" y="2096231"/>
                  </a:cubicBezTo>
                  <a:lnTo>
                    <a:pt x="6349789" y="2090412"/>
                  </a:lnTo>
                  <a:lnTo>
                    <a:pt x="6349318" y="2090400"/>
                  </a:lnTo>
                  <a:close/>
                  <a:moveTo>
                    <a:pt x="8128834" y="2090400"/>
                  </a:moveTo>
                  <a:lnTo>
                    <a:pt x="8153022" y="2093004"/>
                  </a:lnTo>
                  <a:cubicBezTo>
                    <a:pt x="8155079" y="2093734"/>
                    <a:pt x="8157111" y="2094616"/>
                    <a:pt x="8159069" y="2095604"/>
                  </a:cubicBezTo>
                  <a:cubicBezTo>
                    <a:pt x="8156410" y="2096647"/>
                    <a:pt x="8153022" y="2098729"/>
                    <a:pt x="8151572" y="2098729"/>
                  </a:cubicBezTo>
                  <a:lnTo>
                    <a:pt x="8151572" y="2098990"/>
                  </a:lnTo>
                  <a:cubicBezTo>
                    <a:pt x="8142864" y="2096386"/>
                    <a:pt x="8136574" y="2093523"/>
                    <a:pt x="8128834" y="2090400"/>
                  </a:cubicBezTo>
                  <a:close/>
                  <a:moveTo>
                    <a:pt x="8578006" y="2089621"/>
                  </a:moveTo>
                  <a:cubicBezTo>
                    <a:pt x="8608967" y="2090922"/>
                    <a:pt x="8640654" y="2093004"/>
                    <a:pt x="8672099" y="2094827"/>
                  </a:cubicBezTo>
                  <a:cubicBezTo>
                    <a:pt x="8690142" y="2102374"/>
                    <a:pt x="8709129" y="2107032"/>
                    <a:pt x="8728457" y="2108619"/>
                  </a:cubicBezTo>
                  <a:cubicBezTo>
                    <a:pt x="8732568" y="2110051"/>
                    <a:pt x="8736609" y="2111690"/>
                    <a:pt x="8740550" y="2113564"/>
                  </a:cubicBezTo>
                  <a:cubicBezTo>
                    <a:pt x="8739582" y="2115384"/>
                    <a:pt x="8738132" y="2117206"/>
                    <a:pt x="8738132" y="2119288"/>
                  </a:cubicBezTo>
                  <a:cubicBezTo>
                    <a:pt x="8741035" y="2125535"/>
                    <a:pt x="8745146" y="2132302"/>
                    <a:pt x="8750225" y="2141149"/>
                  </a:cubicBezTo>
                  <a:cubicBezTo>
                    <a:pt x="8722459" y="2145055"/>
                    <a:pt x="8694279" y="2139096"/>
                    <a:pt x="8669921" y="2124233"/>
                  </a:cubicBezTo>
                  <a:cubicBezTo>
                    <a:pt x="8657658" y="2116609"/>
                    <a:pt x="8643678" y="2112755"/>
                    <a:pt x="8629529" y="2113043"/>
                  </a:cubicBezTo>
                  <a:lnTo>
                    <a:pt x="8553818" y="2094827"/>
                  </a:lnTo>
                  <a:cubicBezTo>
                    <a:pt x="8561680" y="2092094"/>
                    <a:pt x="8569783" y="2090348"/>
                    <a:pt x="8578006" y="2089621"/>
                  </a:cubicBezTo>
                  <a:close/>
                  <a:moveTo>
                    <a:pt x="10207769" y="2089100"/>
                  </a:moveTo>
                  <a:cubicBezTo>
                    <a:pt x="10211971" y="2088644"/>
                    <a:pt x="10217353" y="2089359"/>
                    <a:pt x="10221586" y="2089359"/>
                  </a:cubicBezTo>
                  <a:lnTo>
                    <a:pt x="10201027" y="2095868"/>
                  </a:lnTo>
                  <a:cubicBezTo>
                    <a:pt x="10200543" y="2091183"/>
                    <a:pt x="10203566" y="2089556"/>
                    <a:pt x="10207769" y="2089100"/>
                  </a:cubicBezTo>
                  <a:close/>
                  <a:moveTo>
                    <a:pt x="1920965" y="2087800"/>
                  </a:moveTo>
                  <a:lnTo>
                    <a:pt x="1945526" y="2104136"/>
                  </a:lnTo>
                  <a:lnTo>
                    <a:pt x="1945877" y="2104196"/>
                  </a:lnTo>
                  <a:lnTo>
                    <a:pt x="1947571" y="2105496"/>
                  </a:lnTo>
                  <a:lnTo>
                    <a:pt x="1945526" y="2104136"/>
                  </a:lnTo>
                  <a:lnTo>
                    <a:pt x="1922767" y="2100242"/>
                  </a:lnTo>
                  <a:cubicBezTo>
                    <a:pt x="1906316" y="2096971"/>
                    <a:pt x="1908810" y="2095020"/>
                    <a:pt x="1920965" y="2087800"/>
                  </a:cubicBezTo>
                  <a:close/>
                  <a:moveTo>
                    <a:pt x="4958502" y="2087277"/>
                  </a:moveTo>
                  <a:lnTo>
                    <a:pt x="4963825" y="2089100"/>
                  </a:lnTo>
                  <a:cubicBezTo>
                    <a:pt x="4965275" y="2089882"/>
                    <a:pt x="4965519" y="2091704"/>
                    <a:pt x="4965275" y="2091704"/>
                  </a:cubicBezTo>
                  <a:cubicBezTo>
                    <a:pt x="4965034" y="2091704"/>
                    <a:pt x="4962614" y="2091704"/>
                    <a:pt x="4961405" y="2091704"/>
                  </a:cubicBezTo>
                  <a:close/>
                  <a:moveTo>
                    <a:pt x="10246983" y="2086758"/>
                  </a:moveTo>
                  <a:cubicBezTo>
                    <a:pt x="10253743" y="2087513"/>
                    <a:pt x="10260305" y="2089646"/>
                    <a:pt x="10266334" y="2093004"/>
                  </a:cubicBezTo>
                  <a:cubicBezTo>
                    <a:pt x="10266468" y="2093211"/>
                    <a:pt x="10266590" y="2093420"/>
                    <a:pt x="10266704" y="2093627"/>
                  </a:cubicBezTo>
                  <a:cubicBezTo>
                    <a:pt x="10268649" y="2097220"/>
                    <a:pt x="10267507" y="2101851"/>
                    <a:pt x="10264157" y="2103933"/>
                  </a:cubicBezTo>
                  <a:cubicBezTo>
                    <a:pt x="10257527" y="2104714"/>
                    <a:pt x="10250818" y="2103828"/>
                    <a:pt x="10244566" y="2101331"/>
                  </a:cubicBezTo>
                  <a:cubicBezTo>
                    <a:pt x="10237735" y="2098002"/>
                    <a:pt x="10231249" y="2093889"/>
                    <a:pt x="10225215" y="2089100"/>
                  </a:cubicBezTo>
                  <a:cubicBezTo>
                    <a:pt x="10232391" y="2087615"/>
                    <a:pt x="10239677" y="2086834"/>
                    <a:pt x="10246983" y="2086758"/>
                  </a:cubicBezTo>
                  <a:close/>
                  <a:moveTo>
                    <a:pt x="6498075" y="2086498"/>
                  </a:moveTo>
                  <a:lnTo>
                    <a:pt x="6542338" y="2098990"/>
                  </a:lnTo>
                  <a:lnTo>
                    <a:pt x="6603777" y="2107319"/>
                  </a:lnTo>
                  <a:lnTo>
                    <a:pt x="6564832" y="2114084"/>
                  </a:lnTo>
                  <a:lnTo>
                    <a:pt x="6543305" y="2101851"/>
                  </a:lnTo>
                  <a:cubicBezTo>
                    <a:pt x="6518490" y="2101383"/>
                    <a:pt x="6493842" y="2106147"/>
                    <a:pt x="6470741" y="2115906"/>
                  </a:cubicBezTo>
                  <a:cubicBezTo>
                    <a:pt x="6462518" y="2097427"/>
                    <a:pt x="6488156" y="2094827"/>
                    <a:pt x="6498075" y="2086498"/>
                  </a:cubicBezTo>
                  <a:close/>
                  <a:moveTo>
                    <a:pt x="7214042" y="2082853"/>
                  </a:moveTo>
                  <a:lnTo>
                    <a:pt x="7211864" y="2084935"/>
                  </a:lnTo>
                  <a:lnTo>
                    <a:pt x="7207752" y="2082853"/>
                  </a:lnTo>
                  <a:close/>
                  <a:moveTo>
                    <a:pt x="10378325" y="2081812"/>
                  </a:moveTo>
                  <a:cubicBezTo>
                    <a:pt x="10387683" y="2083998"/>
                    <a:pt x="10396896" y="2086890"/>
                    <a:pt x="10405901" y="2090400"/>
                  </a:cubicBezTo>
                  <a:lnTo>
                    <a:pt x="10396708" y="2098469"/>
                  </a:lnTo>
                  <a:lnTo>
                    <a:pt x="10355831" y="2082853"/>
                  </a:lnTo>
                  <a:cubicBezTo>
                    <a:pt x="10363396" y="2082204"/>
                    <a:pt x="10371001" y="2082204"/>
                    <a:pt x="10378566" y="2082853"/>
                  </a:cubicBezTo>
                  <a:close/>
                  <a:moveTo>
                    <a:pt x="1851303" y="2077649"/>
                  </a:moveTo>
                  <a:cubicBezTo>
                    <a:pt x="1853480" y="2078143"/>
                    <a:pt x="1855585" y="2078925"/>
                    <a:pt x="1857591" y="2079990"/>
                  </a:cubicBezTo>
                  <a:cubicBezTo>
                    <a:pt x="1857350" y="2081812"/>
                    <a:pt x="1854932" y="2084417"/>
                    <a:pt x="1854932" y="2084417"/>
                  </a:cubicBezTo>
                  <a:lnTo>
                    <a:pt x="1853965" y="2083114"/>
                  </a:lnTo>
                  <a:cubicBezTo>
                    <a:pt x="1848256" y="2082307"/>
                    <a:pt x="1842618" y="2081190"/>
                    <a:pt x="1837032" y="2079731"/>
                  </a:cubicBezTo>
                  <a:close/>
                  <a:moveTo>
                    <a:pt x="8847703" y="2075567"/>
                  </a:moveTo>
                  <a:cubicBezTo>
                    <a:pt x="8866813" y="2079731"/>
                    <a:pt x="8886163" y="2083894"/>
                    <a:pt x="8905029" y="2089359"/>
                  </a:cubicBezTo>
                  <a:cubicBezTo>
                    <a:pt x="8912576" y="2093004"/>
                    <a:pt x="8919712" y="2097531"/>
                    <a:pt x="8926314" y="2102892"/>
                  </a:cubicBezTo>
                  <a:lnTo>
                    <a:pt x="8887372" y="2101331"/>
                  </a:lnTo>
                  <a:lnTo>
                    <a:pt x="8893419" y="2104455"/>
                  </a:lnTo>
                  <a:cubicBezTo>
                    <a:pt x="8899709" y="2108619"/>
                    <a:pt x="8910593" y="2114865"/>
                    <a:pt x="8897532" y="2114865"/>
                  </a:cubicBezTo>
                  <a:cubicBezTo>
                    <a:pt x="8890589" y="2114889"/>
                    <a:pt x="8883720" y="2113589"/>
                    <a:pt x="8877214" y="2110961"/>
                  </a:cubicBezTo>
                  <a:lnTo>
                    <a:pt x="8876488" y="2110702"/>
                  </a:lnTo>
                  <a:cubicBezTo>
                    <a:pt x="8863910" y="2103933"/>
                    <a:pt x="8876488" y="2103933"/>
                    <a:pt x="8882293" y="2101331"/>
                  </a:cubicBezTo>
                  <a:cubicBezTo>
                    <a:pt x="8883987" y="2101148"/>
                    <a:pt x="8885678" y="2101148"/>
                    <a:pt x="8887372" y="2101331"/>
                  </a:cubicBezTo>
                  <a:lnTo>
                    <a:pt x="8880358" y="2098990"/>
                  </a:lnTo>
                  <a:lnTo>
                    <a:pt x="8865845" y="2096908"/>
                  </a:lnTo>
                  <a:lnTo>
                    <a:pt x="8865119" y="2096647"/>
                  </a:lnTo>
                  <a:cubicBezTo>
                    <a:pt x="8833432" y="2093004"/>
                    <a:pt x="8833432" y="2093004"/>
                    <a:pt x="8840690" y="2081294"/>
                  </a:cubicBezTo>
                  <a:lnTo>
                    <a:pt x="8842866" y="2081294"/>
                  </a:lnTo>
                  <a:cubicBezTo>
                    <a:pt x="8844560" y="2079211"/>
                    <a:pt x="8846010" y="2075567"/>
                    <a:pt x="8847703" y="2075567"/>
                  </a:cubicBezTo>
                  <a:close/>
                  <a:moveTo>
                    <a:pt x="10336963" y="2074525"/>
                  </a:moveTo>
                  <a:lnTo>
                    <a:pt x="10347849" y="2080512"/>
                  </a:lnTo>
                  <a:lnTo>
                    <a:pt x="10334060" y="2077908"/>
                  </a:lnTo>
                  <a:close/>
                  <a:moveTo>
                    <a:pt x="4623490" y="2072079"/>
                  </a:moveTo>
                  <a:cubicBezTo>
                    <a:pt x="4647641" y="2070786"/>
                    <a:pt x="4660022" y="2077324"/>
                    <a:pt x="4679615" y="2095868"/>
                  </a:cubicBezTo>
                  <a:lnTo>
                    <a:pt x="4594714" y="2075826"/>
                  </a:lnTo>
                  <a:cubicBezTo>
                    <a:pt x="4606082" y="2073810"/>
                    <a:pt x="4615440" y="2072509"/>
                    <a:pt x="4623490" y="2072079"/>
                  </a:cubicBezTo>
                  <a:close/>
                  <a:moveTo>
                    <a:pt x="8443520" y="2071143"/>
                  </a:moveTo>
                  <a:cubicBezTo>
                    <a:pt x="8438200" y="2073745"/>
                    <a:pt x="8433121" y="2076867"/>
                    <a:pt x="8416915" y="2071143"/>
                  </a:cubicBezTo>
                  <a:close/>
                  <a:moveTo>
                    <a:pt x="7689338" y="2070102"/>
                  </a:moveTo>
                  <a:lnTo>
                    <a:pt x="7689966" y="2070509"/>
                  </a:lnTo>
                  <a:lnTo>
                    <a:pt x="7712022" y="2074212"/>
                  </a:lnTo>
                  <a:cubicBezTo>
                    <a:pt x="7728416" y="2077518"/>
                    <a:pt x="7726647" y="2080055"/>
                    <a:pt x="7719572" y="2089621"/>
                  </a:cubicBezTo>
                  <a:lnTo>
                    <a:pt x="7689966" y="2070509"/>
                  </a:lnTo>
                  <a:lnTo>
                    <a:pt x="7689096" y="2070362"/>
                  </a:lnTo>
                  <a:close/>
                  <a:moveTo>
                    <a:pt x="10297294" y="2069321"/>
                  </a:moveTo>
                  <a:lnTo>
                    <a:pt x="10297294" y="2071143"/>
                  </a:lnTo>
                  <a:lnTo>
                    <a:pt x="10294151" y="2069580"/>
                  </a:lnTo>
                  <a:close/>
                  <a:moveTo>
                    <a:pt x="4825226" y="2068802"/>
                  </a:moveTo>
                  <a:lnTo>
                    <a:pt x="4839015" y="2072966"/>
                  </a:lnTo>
                  <a:lnTo>
                    <a:pt x="4856430" y="2072966"/>
                  </a:lnTo>
                  <a:cubicBezTo>
                    <a:pt x="4856671" y="2072966"/>
                    <a:pt x="4861026" y="2071402"/>
                    <a:pt x="4858848" y="2075307"/>
                  </a:cubicBezTo>
                  <a:cubicBezTo>
                    <a:pt x="4856671" y="2079211"/>
                    <a:pt x="4846755" y="2076088"/>
                    <a:pt x="4839498" y="2075307"/>
                  </a:cubicBezTo>
                  <a:cubicBezTo>
                    <a:pt x="4832242" y="2074525"/>
                    <a:pt x="4825226" y="2074007"/>
                    <a:pt x="4825226" y="2068802"/>
                  </a:cubicBezTo>
                  <a:close/>
                  <a:moveTo>
                    <a:pt x="7840030" y="2068021"/>
                  </a:moveTo>
                  <a:lnTo>
                    <a:pt x="7853575" y="2074007"/>
                  </a:lnTo>
                  <a:lnTo>
                    <a:pt x="7840754" y="2074007"/>
                  </a:lnTo>
                  <a:close/>
                  <a:moveTo>
                    <a:pt x="9434749" y="2067239"/>
                  </a:moveTo>
                  <a:lnTo>
                    <a:pt x="9498120" y="2075567"/>
                  </a:lnTo>
                  <a:cubicBezTo>
                    <a:pt x="9486027" y="2087277"/>
                    <a:pt x="9532227" y="2105237"/>
                    <a:pt x="9502234" y="2115906"/>
                  </a:cubicBezTo>
                  <a:cubicBezTo>
                    <a:pt x="9479255" y="2106537"/>
                    <a:pt x="9458452" y="2098469"/>
                    <a:pt x="9438619" y="2089882"/>
                  </a:cubicBezTo>
                  <a:lnTo>
                    <a:pt x="9439345" y="2089882"/>
                  </a:lnTo>
                  <a:cubicBezTo>
                    <a:pt x="9424832" y="2083894"/>
                    <a:pt x="9422897" y="2071663"/>
                    <a:pt x="9434749" y="2067239"/>
                  </a:cubicBezTo>
                  <a:close/>
                  <a:moveTo>
                    <a:pt x="6364313" y="2064898"/>
                  </a:moveTo>
                  <a:cubicBezTo>
                    <a:pt x="6369032" y="2065340"/>
                    <a:pt x="6373674" y="2066485"/>
                    <a:pt x="6378100" y="2068280"/>
                  </a:cubicBezTo>
                  <a:lnTo>
                    <a:pt x="6377135" y="2068280"/>
                  </a:lnTo>
                  <a:cubicBezTo>
                    <a:pt x="6379794" y="2069321"/>
                    <a:pt x="6378585" y="2071925"/>
                    <a:pt x="6379311" y="2075047"/>
                  </a:cubicBezTo>
                  <a:lnTo>
                    <a:pt x="6359961" y="2068539"/>
                  </a:lnTo>
                  <a:cubicBezTo>
                    <a:pt x="6361411" y="2067239"/>
                    <a:pt x="6361896" y="2064898"/>
                    <a:pt x="6364313" y="2064898"/>
                  </a:cubicBezTo>
                  <a:close/>
                  <a:moveTo>
                    <a:pt x="6494447" y="2064898"/>
                  </a:moveTo>
                  <a:cubicBezTo>
                    <a:pt x="6495173" y="2064898"/>
                    <a:pt x="6496864" y="2068021"/>
                    <a:pt x="6498075" y="2068021"/>
                  </a:cubicBezTo>
                  <a:lnTo>
                    <a:pt x="6486948" y="2068021"/>
                  </a:lnTo>
                  <a:lnTo>
                    <a:pt x="6483319" y="2064898"/>
                  </a:lnTo>
                  <a:close/>
                  <a:moveTo>
                    <a:pt x="9231084" y="2064116"/>
                  </a:moveTo>
                  <a:cubicBezTo>
                    <a:pt x="9241679" y="2064402"/>
                    <a:pt x="9252273" y="2065364"/>
                    <a:pt x="9262771" y="2066980"/>
                  </a:cubicBezTo>
                  <a:cubicBezTo>
                    <a:pt x="9261803" y="2073225"/>
                    <a:pt x="9264223" y="2079472"/>
                    <a:pt x="9259869" y="2079472"/>
                  </a:cubicBezTo>
                  <a:cubicBezTo>
                    <a:pt x="9251791" y="2080798"/>
                    <a:pt x="9243543" y="2080253"/>
                    <a:pt x="9235680" y="2077908"/>
                  </a:cubicBezTo>
                  <a:lnTo>
                    <a:pt x="9235680" y="2077649"/>
                  </a:lnTo>
                  <a:cubicBezTo>
                    <a:pt x="9224796" y="2075307"/>
                    <a:pt x="9221409" y="2065157"/>
                    <a:pt x="9231084" y="2064116"/>
                  </a:cubicBezTo>
                  <a:close/>
                  <a:moveTo>
                    <a:pt x="7643138" y="2063856"/>
                  </a:moveTo>
                  <a:cubicBezTo>
                    <a:pt x="7651144" y="2081501"/>
                    <a:pt x="7666696" y="2093758"/>
                    <a:pt x="7684741" y="2096647"/>
                  </a:cubicBezTo>
                  <a:cubicBezTo>
                    <a:pt x="7701915" y="2101851"/>
                    <a:pt x="7709897" y="2112523"/>
                    <a:pt x="7706268" y="2119811"/>
                  </a:cubicBezTo>
                  <a:lnTo>
                    <a:pt x="7706027" y="2120070"/>
                  </a:lnTo>
                  <a:cubicBezTo>
                    <a:pt x="7699858" y="2122177"/>
                    <a:pt x="7693378" y="2122958"/>
                    <a:pt x="7686917" y="2122412"/>
                  </a:cubicBezTo>
                  <a:cubicBezTo>
                    <a:pt x="7659900" y="2109452"/>
                    <a:pt x="7630849" y="2102138"/>
                    <a:pt x="7601293" y="2100810"/>
                  </a:cubicBezTo>
                  <a:lnTo>
                    <a:pt x="7562107" y="2094827"/>
                  </a:lnTo>
                  <a:lnTo>
                    <a:pt x="7557754" y="2080512"/>
                  </a:lnTo>
                  <a:lnTo>
                    <a:pt x="7622337" y="2093786"/>
                  </a:lnTo>
                  <a:cubicBezTo>
                    <a:pt x="7599840" y="2069061"/>
                    <a:pt x="7599840" y="2069061"/>
                    <a:pt x="7643138" y="2063856"/>
                  </a:cubicBezTo>
                  <a:close/>
                  <a:moveTo>
                    <a:pt x="4513201" y="2058651"/>
                  </a:moveTo>
                  <a:lnTo>
                    <a:pt x="4523358" y="2062294"/>
                  </a:lnTo>
                  <a:cubicBezTo>
                    <a:pt x="4522635" y="2062294"/>
                    <a:pt x="4524811" y="2063074"/>
                    <a:pt x="4521182" y="2062294"/>
                  </a:cubicBezTo>
                  <a:cubicBezTo>
                    <a:pt x="4517553" y="2061515"/>
                    <a:pt x="4514168" y="2059170"/>
                    <a:pt x="4510539" y="2059170"/>
                  </a:cubicBezTo>
                  <a:close/>
                  <a:moveTo>
                    <a:pt x="6544517" y="2058392"/>
                  </a:moveTo>
                  <a:lnTo>
                    <a:pt x="6544517" y="2059433"/>
                  </a:lnTo>
                  <a:cubicBezTo>
                    <a:pt x="6550174" y="2061123"/>
                    <a:pt x="6555738" y="2063126"/>
                    <a:pt x="6561206" y="2065416"/>
                  </a:cubicBezTo>
                  <a:cubicBezTo>
                    <a:pt x="6556635" y="2066875"/>
                    <a:pt x="6551942" y="2067760"/>
                    <a:pt x="6547175" y="2068021"/>
                  </a:cubicBezTo>
                  <a:cubicBezTo>
                    <a:pt x="6542460" y="2067498"/>
                    <a:pt x="6537815" y="2066277"/>
                    <a:pt x="6533389" y="2064376"/>
                  </a:cubicBezTo>
                  <a:cubicBezTo>
                    <a:pt x="6530776" y="2062995"/>
                    <a:pt x="6528528" y="2060942"/>
                    <a:pt x="6526857" y="2058392"/>
                  </a:cubicBezTo>
                  <a:cubicBezTo>
                    <a:pt x="6526375" y="2058392"/>
                    <a:pt x="6529760" y="2058392"/>
                    <a:pt x="6531454" y="2058392"/>
                  </a:cubicBezTo>
                  <a:cubicBezTo>
                    <a:pt x="6535783" y="2057870"/>
                    <a:pt x="6540187" y="2057870"/>
                    <a:pt x="6544517" y="2058392"/>
                  </a:cubicBezTo>
                  <a:close/>
                  <a:moveTo>
                    <a:pt x="7943555" y="2056829"/>
                  </a:moveTo>
                  <a:lnTo>
                    <a:pt x="7947295" y="2058182"/>
                  </a:lnTo>
                  <a:lnTo>
                    <a:pt x="7972581" y="2064376"/>
                  </a:lnTo>
                  <a:cubicBezTo>
                    <a:pt x="7973548" y="2065157"/>
                    <a:pt x="7972337" y="2066720"/>
                    <a:pt x="7970887" y="2066720"/>
                  </a:cubicBezTo>
                  <a:lnTo>
                    <a:pt x="7947295" y="2058182"/>
                  </a:lnTo>
                  <a:lnTo>
                    <a:pt x="7942829" y="2057088"/>
                  </a:lnTo>
                  <a:close/>
                  <a:moveTo>
                    <a:pt x="1896051" y="2056570"/>
                  </a:moveTo>
                  <a:cubicBezTo>
                    <a:pt x="1903042" y="2056960"/>
                    <a:pt x="1909959" y="2058364"/>
                    <a:pt x="1916610" y="2060733"/>
                  </a:cubicBezTo>
                  <a:cubicBezTo>
                    <a:pt x="1922415" y="2063335"/>
                    <a:pt x="1928705" y="2068539"/>
                    <a:pt x="1928705" y="2070621"/>
                  </a:cubicBezTo>
                  <a:cubicBezTo>
                    <a:pt x="1926600" y="2076349"/>
                    <a:pt x="1923479" y="2081553"/>
                    <a:pt x="1919512" y="2085976"/>
                  </a:cubicBezTo>
                  <a:lnTo>
                    <a:pt x="1917821" y="2084676"/>
                  </a:lnTo>
                  <a:cubicBezTo>
                    <a:pt x="1897259" y="2076867"/>
                    <a:pt x="1891454" y="2068021"/>
                    <a:pt x="1890728" y="2060474"/>
                  </a:cubicBezTo>
                  <a:cubicBezTo>
                    <a:pt x="1890245" y="2058651"/>
                    <a:pt x="1893148" y="2056570"/>
                    <a:pt x="1896051" y="2056570"/>
                  </a:cubicBezTo>
                  <a:close/>
                  <a:moveTo>
                    <a:pt x="10395014" y="2051884"/>
                  </a:moveTo>
                  <a:cubicBezTo>
                    <a:pt x="10397317" y="2052146"/>
                    <a:pt x="10399588" y="2052665"/>
                    <a:pt x="10401787" y="2053447"/>
                  </a:cubicBezTo>
                  <a:cubicBezTo>
                    <a:pt x="10400578" y="2055270"/>
                    <a:pt x="10402272" y="2058129"/>
                    <a:pt x="10400578" y="2058129"/>
                  </a:cubicBezTo>
                  <a:cubicBezTo>
                    <a:pt x="10395220" y="2057687"/>
                    <a:pt x="10389890" y="2056908"/>
                    <a:pt x="10384615" y="2055788"/>
                  </a:cubicBezTo>
                  <a:lnTo>
                    <a:pt x="10395258" y="2052925"/>
                  </a:lnTo>
                  <a:close/>
                  <a:moveTo>
                    <a:pt x="8446479" y="2050116"/>
                  </a:moveTo>
                  <a:cubicBezTo>
                    <a:pt x="8452470" y="2050763"/>
                    <a:pt x="8460694" y="2052015"/>
                    <a:pt x="8471578" y="2053706"/>
                  </a:cubicBezTo>
                  <a:cubicBezTo>
                    <a:pt x="8473272" y="2058911"/>
                    <a:pt x="8476660" y="2064376"/>
                    <a:pt x="8473272" y="2069321"/>
                  </a:cubicBezTo>
                  <a:cubicBezTo>
                    <a:pt x="8469887" y="2074266"/>
                    <a:pt x="8460935" y="2075567"/>
                    <a:pt x="8445699" y="2071143"/>
                  </a:cubicBezTo>
                  <a:lnTo>
                    <a:pt x="8445455" y="2071143"/>
                  </a:lnTo>
                  <a:cubicBezTo>
                    <a:pt x="8444005" y="2069321"/>
                    <a:pt x="8442797" y="2067239"/>
                    <a:pt x="8441344" y="2065157"/>
                  </a:cubicBezTo>
                  <a:cubicBezTo>
                    <a:pt x="8430640" y="2051690"/>
                    <a:pt x="8428509" y="2048177"/>
                    <a:pt x="8446479" y="2050116"/>
                  </a:cubicBezTo>
                  <a:close/>
                  <a:moveTo>
                    <a:pt x="10251097" y="2050064"/>
                  </a:moveTo>
                  <a:cubicBezTo>
                    <a:pt x="10248436" y="2054747"/>
                    <a:pt x="10247951" y="2057611"/>
                    <a:pt x="10245048" y="2059433"/>
                  </a:cubicBezTo>
                  <a:cubicBezTo>
                    <a:pt x="10241280" y="2060032"/>
                    <a:pt x="10237450" y="2060032"/>
                    <a:pt x="10233682" y="2059433"/>
                  </a:cubicBezTo>
                  <a:lnTo>
                    <a:pt x="10233438" y="2058392"/>
                  </a:lnTo>
                  <a:cubicBezTo>
                    <a:pt x="10232470" y="2056570"/>
                    <a:pt x="10229327" y="2053447"/>
                    <a:pt x="10231261" y="2053447"/>
                  </a:cubicBezTo>
                  <a:cubicBezTo>
                    <a:pt x="10237783" y="2051755"/>
                    <a:pt x="10244413" y="2050634"/>
                    <a:pt x="10251097" y="2050064"/>
                  </a:cubicBezTo>
                  <a:close/>
                  <a:moveTo>
                    <a:pt x="8129560" y="2049543"/>
                  </a:moveTo>
                  <a:cubicBezTo>
                    <a:pt x="8138509" y="2050843"/>
                    <a:pt x="8147702" y="2052925"/>
                    <a:pt x="8156892" y="2055006"/>
                  </a:cubicBezTo>
                  <a:cubicBezTo>
                    <a:pt x="8158345" y="2067239"/>
                    <a:pt x="8153748" y="2071143"/>
                    <a:pt x="8138268" y="2067239"/>
                  </a:cubicBezTo>
                  <a:lnTo>
                    <a:pt x="8116311" y="2056075"/>
                  </a:lnTo>
                  <a:lnTo>
                    <a:pt x="8116256" y="2056309"/>
                  </a:lnTo>
                  <a:lnTo>
                    <a:pt x="8116256" y="2056047"/>
                  </a:lnTo>
                  <a:lnTo>
                    <a:pt x="8116311" y="2056075"/>
                  </a:lnTo>
                  <a:lnTo>
                    <a:pt x="8117648" y="2050389"/>
                  </a:lnTo>
                  <a:cubicBezTo>
                    <a:pt x="8120490" y="2049217"/>
                    <a:pt x="8125086" y="2048892"/>
                    <a:pt x="8129560" y="2049543"/>
                  </a:cubicBezTo>
                  <a:close/>
                  <a:moveTo>
                    <a:pt x="2744810" y="2049282"/>
                  </a:moveTo>
                  <a:cubicBezTo>
                    <a:pt x="2753251" y="2049439"/>
                    <a:pt x="2761669" y="2050296"/>
                    <a:pt x="2769965" y="2051884"/>
                  </a:cubicBezTo>
                  <a:cubicBezTo>
                    <a:pt x="2769554" y="2057116"/>
                    <a:pt x="2768055" y="2062190"/>
                    <a:pt x="2765613" y="2066720"/>
                  </a:cubicBezTo>
                  <a:cubicBezTo>
                    <a:pt x="2759541" y="2066875"/>
                    <a:pt x="2753469" y="2065911"/>
                    <a:pt x="2747712" y="2063856"/>
                  </a:cubicBezTo>
                  <a:cubicBezTo>
                    <a:pt x="2737069" y="2057870"/>
                    <a:pt x="2736587" y="2052146"/>
                    <a:pt x="2744810" y="2049282"/>
                  </a:cubicBezTo>
                  <a:close/>
                  <a:moveTo>
                    <a:pt x="5026714" y="2048501"/>
                  </a:moveTo>
                  <a:cubicBezTo>
                    <a:pt x="5052692" y="2046419"/>
                    <a:pt x="5078765" y="2051157"/>
                    <a:pt x="5102663" y="2062294"/>
                  </a:cubicBezTo>
                  <a:lnTo>
                    <a:pt x="5102181" y="2062294"/>
                  </a:lnTo>
                  <a:cubicBezTo>
                    <a:pt x="5076444" y="2062660"/>
                    <a:pt x="5050877" y="2057974"/>
                    <a:pt x="5026714" y="2048501"/>
                  </a:cubicBezTo>
                  <a:close/>
                  <a:moveTo>
                    <a:pt x="7575652" y="2048241"/>
                  </a:moveTo>
                  <a:lnTo>
                    <a:pt x="7598390" y="2062294"/>
                  </a:lnTo>
                  <a:lnTo>
                    <a:pt x="7535984" y="2057611"/>
                  </a:lnTo>
                  <a:lnTo>
                    <a:pt x="7525100" y="2051105"/>
                  </a:lnTo>
                  <a:cubicBezTo>
                    <a:pt x="7541692" y="2047224"/>
                    <a:pt x="7558770" y="2046264"/>
                    <a:pt x="7575652" y="2048241"/>
                  </a:cubicBezTo>
                  <a:close/>
                  <a:moveTo>
                    <a:pt x="9526422" y="2047982"/>
                  </a:moveTo>
                  <a:cubicBezTo>
                    <a:pt x="9552060" y="2057088"/>
                    <a:pt x="9569961" y="2063335"/>
                    <a:pt x="9587133" y="2069843"/>
                  </a:cubicBezTo>
                  <a:cubicBezTo>
                    <a:pt x="9598260" y="2074266"/>
                    <a:pt x="9596567" y="2082335"/>
                    <a:pt x="9585441" y="2082335"/>
                  </a:cubicBezTo>
                  <a:cubicBezTo>
                    <a:pt x="9571683" y="2083556"/>
                    <a:pt x="9557947" y="2079705"/>
                    <a:pt x="9546497" y="2071402"/>
                  </a:cubicBezTo>
                  <a:lnTo>
                    <a:pt x="9547223" y="2071402"/>
                  </a:lnTo>
                  <a:cubicBezTo>
                    <a:pt x="9539780" y="2064143"/>
                    <a:pt x="9532832" y="2056309"/>
                    <a:pt x="9526422" y="2047982"/>
                  </a:cubicBezTo>
                  <a:close/>
                  <a:moveTo>
                    <a:pt x="8773931" y="2046160"/>
                  </a:moveTo>
                  <a:cubicBezTo>
                    <a:pt x="8791613" y="2045430"/>
                    <a:pt x="8809221" y="2048995"/>
                    <a:pt x="8825451" y="2056570"/>
                  </a:cubicBezTo>
                  <a:cubicBezTo>
                    <a:pt x="8824001" y="2058651"/>
                    <a:pt x="8827385" y="2063856"/>
                    <a:pt x="8824001" y="2063856"/>
                  </a:cubicBezTo>
                  <a:cubicBezTo>
                    <a:pt x="8807624" y="2065859"/>
                    <a:pt x="8791031" y="2063649"/>
                    <a:pt x="8775625" y="2057351"/>
                  </a:cubicBezTo>
                  <a:cubicBezTo>
                    <a:pt x="8772625" y="2056282"/>
                    <a:pt x="8770180" y="2053940"/>
                    <a:pt x="8768852" y="2050843"/>
                  </a:cubicBezTo>
                  <a:cubicBezTo>
                    <a:pt x="8768608" y="2048761"/>
                    <a:pt x="8770543" y="2046160"/>
                    <a:pt x="8773689" y="2046160"/>
                  </a:cubicBezTo>
                  <a:close/>
                  <a:moveTo>
                    <a:pt x="7843656" y="2042255"/>
                  </a:moveTo>
                  <a:cubicBezTo>
                    <a:pt x="7876455" y="2040276"/>
                    <a:pt x="7909328" y="2045143"/>
                    <a:pt x="7940408" y="2056570"/>
                  </a:cubicBezTo>
                  <a:cubicBezTo>
                    <a:pt x="7933153" y="2068539"/>
                    <a:pt x="7909206" y="2068539"/>
                    <a:pt x="7881633" y="2068539"/>
                  </a:cubicBezTo>
                  <a:lnTo>
                    <a:pt x="7881633" y="2068802"/>
                  </a:lnTo>
                  <a:cubicBezTo>
                    <a:pt x="7869297" y="2059951"/>
                    <a:pt x="7846317" y="2052665"/>
                    <a:pt x="7843656" y="2042255"/>
                  </a:cubicBezTo>
                  <a:close/>
                  <a:moveTo>
                    <a:pt x="8272269" y="2041996"/>
                  </a:moveTo>
                  <a:cubicBezTo>
                    <a:pt x="8272342" y="2043113"/>
                    <a:pt x="8272342" y="2044261"/>
                    <a:pt x="8272269" y="2045378"/>
                  </a:cubicBezTo>
                  <a:lnTo>
                    <a:pt x="8260417" y="2045378"/>
                  </a:lnTo>
                  <a:cubicBezTo>
                    <a:pt x="8259691" y="2044078"/>
                    <a:pt x="8259691" y="2041996"/>
                    <a:pt x="8259691" y="2041996"/>
                  </a:cubicBezTo>
                  <a:close/>
                  <a:moveTo>
                    <a:pt x="5608195" y="2039392"/>
                  </a:moveTo>
                  <a:cubicBezTo>
                    <a:pt x="5616347" y="2039886"/>
                    <a:pt x="5624450" y="2041189"/>
                    <a:pt x="5632384" y="2043296"/>
                  </a:cubicBezTo>
                  <a:cubicBezTo>
                    <a:pt x="5631657" y="2047719"/>
                    <a:pt x="5633351" y="2051884"/>
                    <a:pt x="5629963" y="2053706"/>
                  </a:cubicBezTo>
                  <a:cubicBezTo>
                    <a:pt x="5623531" y="2053629"/>
                    <a:pt x="5617144" y="2052405"/>
                    <a:pt x="5611098" y="2050064"/>
                  </a:cubicBezTo>
                  <a:lnTo>
                    <a:pt x="5610613" y="2053186"/>
                  </a:lnTo>
                  <a:cubicBezTo>
                    <a:pt x="5600697" y="2049282"/>
                    <a:pt x="5599970" y="2043819"/>
                    <a:pt x="5608195" y="2039392"/>
                  </a:cubicBezTo>
                  <a:close/>
                  <a:moveTo>
                    <a:pt x="3215026" y="2038092"/>
                  </a:moveTo>
                  <a:lnTo>
                    <a:pt x="3217928" y="2040954"/>
                  </a:lnTo>
                  <a:lnTo>
                    <a:pt x="3212367" y="2039392"/>
                  </a:lnTo>
                  <a:close/>
                  <a:moveTo>
                    <a:pt x="9342593" y="2036009"/>
                  </a:moveTo>
                  <a:cubicBezTo>
                    <a:pt x="9344284" y="2037050"/>
                    <a:pt x="9344284" y="2038872"/>
                    <a:pt x="9344284" y="2038872"/>
                  </a:cubicBezTo>
                  <a:lnTo>
                    <a:pt x="9335094" y="2040695"/>
                  </a:lnTo>
                  <a:lnTo>
                    <a:pt x="9330256" y="2036009"/>
                  </a:lnTo>
                  <a:close/>
                  <a:moveTo>
                    <a:pt x="4338805" y="2033668"/>
                  </a:moveTo>
                  <a:lnTo>
                    <a:pt x="4358638" y="2034968"/>
                  </a:lnTo>
                  <a:lnTo>
                    <a:pt x="4364202" y="2042515"/>
                  </a:lnTo>
                  <a:cubicBezTo>
                    <a:pt x="4357308" y="2041944"/>
                    <a:pt x="4350439" y="2040979"/>
                    <a:pt x="4343643" y="2039654"/>
                  </a:cubicBezTo>
                  <a:cubicBezTo>
                    <a:pt x="4341949" y="2039392"/>
                    <a:pt x="4340496" y="2035749"/>
                    <a:pt x="4338805" y="2033668"/>
                  </a:cubicBezTo>
                  <a:close/>
                  <a:moveTo>
                    <a:pt x="8679596" y="2028721"/>
                  </a:moveTo>
                  <a:lnTo>
                    <a:pt x="8683710" y="2033668"/>
                  </a:lnTo>
                  <a:cubicBezTo>
                    <a:pt x="8681942" y="2033979"/>
                    <a:pt x="8680152" y="2033979"/>
                    <a:pt x="8678387" y="2033668"/>
                  </a:cubicBezTo>
                  <a:cubicBezTo>
                    <a:pt x="8675243" y="2032104"/>
                    <a:pt x="8673067" y="2030285"/>
                    <a:pt x="8670405" y="2028721"/>
                  </a:cubicBezTo>
                  <a:close/>
                  <a:moveTo>
                    <a:pt x="4717107" y="2027941"/>
                  </a:moveTo>
                  <a:lnTo>
                    <a:pt x="4717107" y="2028485"/>
                  </a:lnTo>
                  <a:lnTo>
                    <a:pt x="4727506" y="2028721"/>
                  </a:lnTo>
                  <a:cubicBezTo>
                    <a:pt x="4726130" y="2030130"/>
                    <a:pt x="4724580" y="2031378"/>
                    <a:pt x="4722912" y="2032368"/>
                  </a:cubicBezTo>
                  <a:cubicBezTo>
                    <a:pt x="4720977" y="2032651"/>
                    <a:pt x="4719042" y="2032651"/>
                    <a:pt x="4717107" y="2032368"/>
                  </a:cubicBezTo>
                  <a:lnTo>
                    <a:pt x="4717107" y="2028485"/>
                  </a:lnTo>
                  <a:lnTo>
                    <a:pt x="4716139" y="2028462"/>
                  </a:lnTo>
                  <a:close/>
                  <a:moveTo>
                    <a:pt x="8532050" y="2018834"/>
                  </a:moveTo>
                  <a:cubicBezTo>
                    <a:pt x="8561147" y="2028958"/>
                    <a:pt x="8591769" y="2032913"/>
                    <a:pt x="8622271" y="2030545"/>
                  </a:cubicBezTo>
                  <a:lnTo>
                    <a:pt x="8626626" y="2030545"/>
                  </a:lnTo>
                  <a:lnTo>
                    <a:pt x="8622029" y="2028982"/>
                  </a:lnTo>
                  <a:cubicBezTo>
                    <a:pt x="8617674" y="2022735"/>
                    <a:pt x="8619368" y="2018572"/>
                    <a:pt x="8641863" y="2022735"/>
                  </a:cubicBezTo>
                  <a:cubicBezTo>
                    <a:pt x="8647911" y="2033407"/>
                    <a:pt x="8679596" y="2040954"/>
                    <a:pt x="8690239" y="2053186"/>
                  </a:cubicBezTo>
                  <a:lnTo>
                    <a:pt x="8652505" y="2055529"/>
                  </a:lnTo>
                  <a:cubicBezTo>
                    <a:pt x="8689997" y="2064898"/>
                    <a:pt x="8724102" y="2069843"/>
                    <a:pt x="8758450" y="2075307"/>
                  </a:cubicBezTo>
                  <a:cubicBezTo>
                    <a:pt x="8767859" y="2076712"/>
                    <a:pt x="8777100" y="2079159"/>
                    <a:pt x="8786023" y="2082594"/>
                  </a:cubicBezTo>
                  <a:cubicBezTo>
                    <a:pt x="8792796" y="2095868"/>
                    <a:pt x="8821822" y="2095604"/>
                    <a:pt x="8834399" y="2104455"/>
                  </a:cubicBezTo>
                  <a:lnTo>
                    <a:pt x="8838513" y="2106016"/>
                  </a:lnTo>
                  <a:lnTo>
                    <a:pt x="8834399" y="2106016"/>
                  </a:lnTo>
                  <a:cubicBezTo>
                    <a:pt x="8811857" y="2112782"/>
                    <a:pt x="8788007" y="2112782"/>
                    <a:pt x="8765464" y="2106016"/>
                  </a:cubicBezTo>
                  <a:cubicBezTo>
                    <a:pt x="8734745" y="2099769"/>
                    <a:pt x="8704028" y="2097949"/>
                    <a:pt x="8673308" y="2094565"/>
                  </a:cubicBezTo>
                  <a:lnTo>
                    <a:pt x="8528906" y="2045900"/>
                  </a:lnTo>
                  <a:cubicBezTo>
                    <a:pt x="8531105" y="2042490"/>
                    <a:pt x="8532728" y="2038717"/>
                    <a:pt x="8533743" y="2034709"/>
                  </a:cubicBezTo>
                  <a:cubicBezTo>
                    <a:pt x="8533767" y="2029372"/>
                    <a:pt x="8533210" y="2024039"/>
                    <a:pt x="8532050" y="2018834"/>
                  </a:cubicBezTo>
                  <a:close/>
                  <a:moveTo>
                    <a:pt x="8417292" y="2017779"/>
                  </a:moveTo>
                  <a:cubicBezTo>
                    <a:pt x="8423898" y="2018000"/>
                    <a:pt x="8430460" y="2019744"/>
                    <a:pt x="8436506" y="2022998"/>
                  </a:cubicBezTo>
                  <a:cubicBezTo>
                    <a:pt x="8441344" y="2024817"/>
                    <a:pt x="8443038" y="2028982"/>
                    <a:pt x="8445940" y="2032104"/>
                  </a:cubicBezTo>
                  <a:cubicBezTo>
                    <a:pt x="8435297" y="2030545"/>
                    <a:pt x="8422961" y="2029244"/>
                    <a:pt x="8411109" y="2026900"/>
                  </a:cubicBezTo>
                  <a:cubicBezTo>
                    <a:pt x="8406539" y="2025599"/>
                    <a:pt x="8402087" y="2023856"/>
                    <a:pt x="8397805" y="2021694"/>
                  </a:cubicBezTo>
                  <a:cubicBezTo>
                    <a:pt x="8404033" y="2018858"/>
                    <a:pt x="8410685" y="2017557"/>
                    <a:pt x="8417292" y="2017779"/>
                  </a:cubicBezTo>
                  <a:close/>
                  <a:moveTo>
                    <a:pt x="4657603" y="2016752"/>
                  </a:moveTo>
                  <a:lnTo>
                    <a:pt x="4661958" y="2021956"/>
                  </a:lnTo>
                  <a:lnTo>
                    <a:pt x="4650106" y="2019093"/>
                  </a:lnTo>
                  <a:cubicBezTo>
                    <a:pt x="4650589" y="2018313"/>
                    <a:pt x="4650348" y="2016752"/>
                    <a:pt x="4651798" y="2016752"/>
                  </a:cubicBezTo>
                  <a:cubicBezTo>
                    <a:pt x="4653733" y="2016465"/>
                    <a:pt x="4655668" y="2016465"/>
                    <a:pt x="4657603" y="2016752"/>
                  </a:cubicBezTo>
                  <a:close/>
                  <a:moveTo>
                    <a:pt x="4260918" y="2014670"/>
                  </a:moveTo>
                  <a:cubicBezTo>
                    <a:pt x="4272265" y="2015683"/>
                    <a:pt x="4283512" y="2017686"/>
                    <a:pt x="4294540" y="2020653"/>
                  </a:cubicBezTo>
                  <a:lnTo>
                    <a:pt x="4293573" y="2021176"/>
                  </a:lnTo>
                  <a:cubicBezTo>
                    <a:pt x="4293814" y="2025859"/>
                    <a:pt x="4296961" y="2029763"/>
                    <a:pt x="4294782" y="2030545"/>
                  </a:cubicBezTo>
                  <a:cubicBezTo>
                    <a:pt x="4282204" y="2033328"/>
                    <a:pt x="4269118" y="2031299"/>
                    <a:pt x="4257775" y="2024817"/>
                  </a:cubicBezTo>
                  <a:cubicBezTo>
                    <a:pt x="4255113" y="2021176"/>
                    <a:pt x="4256081" y="2014670"/>
                    <a:pt x="4260918" y="2014670"/>
                  </a:cubicBezTo>
                  <a:close/>
                  <a:moveTo>
                    <a:pt x="2000543" y="2013629"/>
                  </a:moveTo>
                  <a:cubicBezTo>
                    <a:pt x="2036583" y="2016310"/>
                    <a:pt x="2072381" y="2021799"/>
                    <a:pt x="2107697" y="2030023"/>
                  </a:cubicBezTo>
                  <a:cubicBezTo>
                    <a:pt x="2130432" y="2028462"/>
                    <a:pt x="2165507" y="2041996"/>
                    <a:pt x="2181711" y="2032368"/>
                  </a:cubicBezTo>
                  <a:cubicBezTo>
                    <a:pt x="2197918" y="2022735"/>
                    <a:pt x="2216786" y="2039654"/>
                    <a:pt x="2236134" y="2041736"/>
                  </a:cubicBezTo>
                  <a:cubicBezTo>
                    <a:pt x="2284269" y="2033927"/>
                    <a:pt x="2351995" y="2049802"/>
                    <a:pt x="2402306" y="2051623"/>
                  </a:cubicBezTo>
                  <a:lnTo>
                    <a:pt x="2461567" y="2074007"/>
                  </a:lnTo>
                  <a:cubicBezTo>
                    <a:pt x="2472694" y="2067239"/>
                    <a:pt x="2474629" y="2057870"/>
                    <a:pt x="2500511" y="2062556"/>
                  </a:cubicBezTo>
                  <a:cubicBezTo>
                    <a:pt x="2513815" y="2054487"/>
                    <a:pt x="2530261" y="2060212"/>
                    <a:pt x="2548887" y="2071402"/>
                  </a:cubicBezTo>
                  <a:cubicBezTo>
                    <a:pt x="2564124" y="2071402"/>
                    <a:pt x="2579607" y="2071402"/>
                    <a:pt x="2595570" y="2071402"/>
                  </a:cubicBezTo>
                  <a:cubicBezTo>
                    <a:pt x="2654563" y="2071535"/>
                    <a:pt x="2712978" y="2083974"/>
                    <a:pt x="2767548" y="2108098"/>
                  </a:cubicBezTo>
                  <a:cubicBezTo>
                    <a:pt x="2789074" y="2106016"/>
                    <a:pt x="2809634" y="2101851"/>
                    <a:pt x="2832372" y="2101851"/>
                  </a:cubicBezTo>
                  <a:cubicBezTo>
                    <a:pt x="2846085" y="2100630"/>
                    <a:pt x="2859897" y="2101851"/>
                    <a:pt x="2873249" y="2105496"/>
                  </a:cubicBezTo>
                  <a:cubicBezTo>
                    <a:pt x="2908321" y="2124494"/>
                    <a:pt x="2940249" y="2119288"/>
                    <a:pt x="2971695" y="2124494"/>
                  </a:cubicBezTo>
                  <a:cubicBezTo>
                    <a:pt x="2995642" y="2126887"/>
                    <a:pt x="3019345" y="2131494"/>
                    <a:pt x="3042565" y="2138286"/>
                  </a:cubicBezTo>
                  <a:cubicBezTo>
                    <a:pt x="3055169" y="2141931"/>
                    <a:pt x="3068422" y="2141931"/>
                    <a:pt x="3081025" y="2138286"/>
                  </a:cubicBezTo>
                  <a:cubicBezTo>
                    <a:pt x="3093603" y="2141149"/>
                    <a:pt x="3105939" y="2144012"/>
                    <a:pt x="3117791" y="2147396"/>
                  </a:cubicBezTo>
                  <a:cubicBezTo>
                    <a:pt x="3129642" y="2150778"/>
                    <a:pt x="3146090" y="2148177"/>
                    <a:pt x="3155766" y="2160669"/>
                  </a:cubicBezTo>
                  <a:lnTo>
                    <a:pt x="2944596" y="2142440"/>
                  </a:lnTo>
                  <a:lnTo>
                    <a:pt x="2954038" y="2152600"/>
                  </a:lnTo>
                  <a:lnTo>
                    <a:pt x="2953399" y="2155349"/>
                  </a:lnTo>
                  <a:lnTo>
                    <a:pt x="2957182" y="2155204"/>
                  </a:lnTo>
                  <a:lnTo>
                    <a:pt x="2984514" y="2161710"/>
                  </a:lnTo>
                  <a:lnTo>
                    <a:pt x="3017651" y="2170557"/>
                  </a:lnTo>
                  <a:cubicBezTo>
                    <a:pt x="3019345" y="2167175"/>
                    <a:pt x="3019104" y="2163792"/>
                    <a:pt x="3022489" y="2161710"/>
                  </a:cubicBezTo>
                  <a:cubicBezTo>
                    <a:pt x="3027133" y="2159237"/>
                    <a:pt x="3032357" y="2158352"/>
                    <a:pt x="3037487" y="2159106"/>
                  </a:cubicBezTo>
                  <a:cubicBezTo>
                    <a:pt x="3043266" y="2160199"/>
                    <a:pt x="3048685" y="2162882"/>
                    <a:pt x="3053208" y="2166914"/>
                  </a:cubicBezTo>
                  <a:cubicBezTo>
                    <a:pt x="3049338" y="2178626"/>
                    <a:pt x="3080540" y="2185653"/>
                    <a:pt x="3097714" y="2197622"/>
                  </a:cubicBezTo>
                  <a:lnTo>
                    <a:pt x="2965890" y="2178365"/>
                  </a:lnTo>
                  <a:lnTo>
                    <a:pt x="2931300" y="2161710"/>
                  </a:lnTo>
                  <a:cubicBezTo>
                    <a:pt x="2929292" y="2161969"/>
                    <a:pt x="2927260" y="2161969"/>
                    <a:pt x="2925254" y="2161710"/>
                  </a:cubicBezTo>
                  <a:cubicBezTo>
                    <a:pt x="2918964" y="2160410"/>
                    <a:pt x="2907353" y="2157806"/>
                    <a:pt x="2907353" y="2157806"/>
                  </a:cubicBezTo>
                  <a:cubicBezTo>
                    <a:pt x="2904695" y="2152082"/>
                    <a:pt x="2913400" y="2152600"/>
                    <a:pt x="2923078" y="2154163"/>
                  </a:cubicBezTo>
                  <a:lnTo>
                    <a:pt x="2929850" y="2156245"/>
                  </a:lnTo>
                  <a:lnTo>
                    <a:pt x="2952662" y="2155377"/>
                  </a:lnTo>
                  <a:lnTo>
                    <a:pt x="2938739" y="2147949"/>
                  </a:lnTo>
                  <a:lnTo>
                    <a:pt x="2939768" y="2142126"/>
                  </a:lnTo>
                  <a:lnTo>
                    <a:pt x="2856560" y="2139327"/>
                  </a:lnTo>
                  <a:cubicBezTo>
                    <a:pt x="2840739" y="2139873"/>
                    <a:pt x="2825210" y="2134852"/>
                    <a:pt x="2812295" y="2125015"/>
                  </a:cubicBezTo>
                  <a:cubicBezTo>
                    <a:pt x="2812054" y="2121630"/>
                    <a:pt x="2810845" y="2117988"/>
                    <a:pt x="2799476" y="2117988"/>
                  </a:cubicBezTo>
                  <a:lnTo>
                    <a:pt x="2811569" y="2125015"/>
                  </a:lnTo>
                  <a:lnTo>
                    <a:pt x="2752793" y="2136985"/>
                  </a:lnTo>
                  <a:cubicBezTo>
                    <a:pt x="2718686" y="2126835"/>
                    <a:pt x="2681679" y="2113302"/>
                    <a:pt x="2659911" y="2126835"/>
                  </a:cubicBezTo>
                  <a:cubicBezTo>
                    <a:pt x="2650236" y="2126392"/>
                    <a:pt x="2640609" y="2125092"/>
                    <a:pt x="2631127" y="2122933"/>
                  </a:cubicBezTo>
                  <a:lnTo>
                    <a:pt x="2590422" y="2120651"/>
                  </a:lnTo>
                  <a:lnTo>
                    <a:pt x="2640558" y="2132562"/>
                  </a:lnTo>
                  <a:cubicBezTo>
                    <a:pt x="2644647" y="2134018"/>
                    <a:pt x="2648565" y="2136024"/>
                    <a:pt x="2652171" y="2138547"/>
                  </a:cubicBezTo>
                  <a:lnTo>
                    <a:pt x="2635479" y="2145573"/>
                  </a:lnTo>
                  <a:lnTo>
                    <a:pt x="2616614" y="2153641"/>
                  </a:lnTo>
                  <a:cubicBezTo>
                    <a:pt x="2596417" y="2143493"/>
                    <a:pt x="2586258" y="2138352"/>
                    <a:pt x="2582237" y="2134026"/>
                  </a:cubicBezTo>
                  <a:lnTo>
                    <a:pt x="2584520" y="2120286"/>
                  </a:lnTo>
                  <a:lnTo>
                    <a:pt x="2532137" y="2106699"/>
                  </a:lnTo>
                  <a:cubicBezTo>
                    <a:pt x="2515024" y="2103154"/>
                    <a:pt x="2498939" y="2102113"/>
                    <a:pt x="2485755" y="2108098"/>
                  </a:cubicBezTo>
                  <a:cubicBezTo>
                    <a:pt x="2476031" y="2107551"/>
                    <a:pt x="2466407" y="2105990"/>
                    <a:pt x="2456973" y="2103414"/>
                  </a:cubicBezTo>
                  <a:cubicBezTo>
                    <a:pt x="2416578" y="2096127"/>
                    <a:pt x="2375701" y="2088059"/>
                    <a:pt x="2336032" y="2082594"/>
                  </a:cubicBezTo>
                  <a:cubicBezTo>
                    <a:pt x="2319948" y="2081059"/>
                    <a:pt x="2303741" y="2081059"/>
                    <a:pt x="2287656" y="2082594"/>
                  </a:cubicBezTo>
                  <a:cubicBezTo>
                    <a:pt x="2270482" y="2076867"/>
                    <a:pt x="2266371" y="2067498"/>
                    <a:pt x="2244600" y="2067498"/>
                  </a:cubicBezTo>
                  <a:cubicBezTo>
                    <a:pt x="2228757" y="2068591"/>
                    <a:pt x="2213736" y="2075491"/>
                    <a:pt x="2202029" y="2087018"/>
                  </a:cubicBezTo>
                  <a:cubicBezTo>
                    <a:pt x="2190952" y="2082986"/>
                    <a:pt x="2179535" y="2080097"/>
                    <a:pt x="2167925" y="2078431"/>
                  </a:cubicBezTo>
                  <a:cubicBezTo>
                    <a:pt x="2152348" y="2081449"/>
                    <a:pt x="2136286" y="2079810"/>
                    <a:pt x="2121483" y="2073745"/>
                  </a:cubicBezTo>
                  <a:cubicBezTo>
                    <a:pt x="2109607" y="2069528"/>
                    <a:pt x="2097224" y="2067239"/>
                    <a:pt x="2084718" y="2066980"/>
                  </a:cubicBezTo>
                  <a:lnTo>
                    <a:pt x="2083024" y="2065678"/>
                  </a:lnTo>
                  <a:cubicBezTo>
                    <a:pt x="2043114" y="2064559"/>
                    <a:pt x="2003542" y="2057480"/>
                    <a:pt x="1965471" y="2044596"/>
                  </a:cubicBezTo>
                  <a:close/>
                  <a:moveTo>
                    <a:pt x="4516829" y="2012066"/>
                  </a:moveTo>
                  <a:cubicBezTo>
                    <a:pt x="4530134" y="2013888"/>
                    <a:pt x="4543679" y="2017531"/>
                    <a:pt x="4557948" y="2020653"/>
                  </a:cubicBezTo>
                  <a:cubicBezTo>
                    <a:pt x="4555045" y="2030545"/>
                    <a:pt x="4540050" y="2028203"/>
                    <a:pt x="4524811" y="2025599"/>
                  </a:cubicBezTo>
                  <a:lnTo>
                    <a:pt x="4524811" y="2027421"/>
                  </a:lnTo>
                  <a:cubicBezTo>
                    <a:pt x="4514653" y="2025599"/>
                    <a:pt x="4503767" y="2017531"/>
                    <a:pt x="4504010" y="2015449"/>
                  </a:cubicBezTo>
                  <a:cubicBezTo>
                    <a:pt x="4504252" y="2013366"/>
                    <a:pt x="4511751" y="2012066"/>
                    <a:pt x="4516829" y="2012066"/>
                  </a:cubicBezTo>
                  <a:close/>
                  <a:moveTo>
                    <a:pt x="4841191" y="2009984"/>
                  </a:moveTo>
                  <a:lnTo>
                    <a:pt x="4865379" y="2037572"/>
                  </a:lnTo>
                  <a:lnTo>
                    <a:pt x="4865379" y="2038613"/>
                  </a:lnTo>
                  <a:cubicBezTo>
                    <a:pt x="4846559" y="2041630"/>
                    <a:pt x="4827331" y="2037572"/>
                    <a:pt x="4810956" y="2027162"/>
                  </a:cubicBezTo>
                  <a:cubicBezTo>
                    <a:pt x="4813763" y="2020812"/>
                    <a:pt x="4817536" y="2015006"/>
                    <a:pt x="4822082" y="2009984"/>
                  </a:cubicBezTo>
                  <a:cubicBezTo>
                    <a:pt x="4828420" y="2008891"/>
                    <a:pt x="4834856" y="2008891"/>
                    <a:pt x="4841191" y="2009984"/>
                  </a:cubicBezTo>
                  <a:close/>
                  <a:moveTo>
                    <a:pt x="4434591" y="2007642"/>
                  </a:moveTo>
                  <a:lnTo>
                    <a:pt x="4440395" y="2010505"/>
                  </a:lnTo>
                  <a:lnTo>
                    <a:pt x="4437008" y="2010505"/>
                  </a:lnTo>
                  <a:close/>
                  <a:moveTo>
                    <a:pt x="10199333" y="2007642"/>
                  </a:moveTo>
                  <a:lnTo>
                    <a:pt x="10204897" y="2009466"/>
                  </a:lnTo>
                  <a:lnTo>
                    <a:pt x="10202721" y="2009466"/>
                  </a:lnTo>
                  <a:lnTo>
                    <a:pt x="10201753" y="2009203"/>
                  </a:lnTo>
                  <a:cubicBezTo>
                    <a:pt x="10200786" y="2009203"/>
                    <a:pt x="10198851" y="2008162"/>
                    <a:pt x="10199333" y="2007642"/>
                  </a:cubicBezTo>
                  <a:close/>
                  <a:moveTo>
                    <a:pt x="1885649" y="2006601"/>
                  </a:moveTo>
                  <a:cubicBezTo>
                    <a:pt x="1899824" y="2006183"/>
                    <a:pt x="1913829" y="2010063"/>
                    <a:pt x="1926044" y="2017793"/>
                  </a:cubicBezTo>
                  <a:cubicBezTo>
                    <a:pt x="1929188" y="2020394"/>
                    <a:pt x="1926044" y="2023258"/>
                    <a:pt x="1926044" y="2027941"/>
                  </a:cubicBezTo>
                  <a:cubicBezTo>
                    <a:pt x="1914482" y="2026537"/>
                    <a:pt x="1903016" y="2024351"/>
                    <a:pt x="1891698" y="2021435"/>
                  </a:cubicBezTo>
                  <a:lnTo>
                    <a:pt x="1890972" y="2023258"/>
                  </a:lnTo>
                  <a:cubicBezTo>
                    <a:pt x="1879603" y="2019875"/>
                    <a:pt x="1876941" y="2010243"/>
                    <a:pt x="1885649" y="2006601"/>
                  </a:cubicBezTo>
                  <a:close/>
                  <a:moveTo>
                    <a:pt x="10232122" y="2006390"/>
                  </a:moveTo>
                  <a:cubicBezTo>
                    <a:pt x="10240273" y="2006127"/>
                    <a:pt x="10248460" y="2007149"/>
                    <a:pt x="10256417" y="2009466"/>
                  </a:cubicBezTo>
                  <a:lnTo>
                    <a:pt x="10256176" y="2008424"/>
                  </a:lnTo>
                  <a:cubicBezTo>
                    <a:pt x="10273944" y="2010921"/>
                    <a:pt x="10290750" y="2018572"/>
                    <a:pt x="10304793" y="2030545"/>
                  </a:cubicBezTo>
                  <a:cubicBezTo>
                    <a:pt x="10271834" y="2029085"/>
                    <a:pt x="10239245" y="2022528"/>
                    <a:pt x="10208041" y="2011025"/>
                  </a:cubicBezTo>
                  <a:cubicBezTo>
                    <a:pt x="10215855" y="2008201"/>
                    <a:pt x="10223970" y="2006653"/>
                    <a:pt x="10232122" y="2006390"/>
                  </a:cubicBezTo>
                  <a:close/>
                  <a:moveTo>
                    <a:pt x="8462388" y="2006342"/>
                  </a:moveTo>
                  <a:lnTo>
                    <a:pt x="8465049" y="2008943"/>
                  </a:lnTo>
                  <a:lnTo>
                    <a:pt x="8459244" y="2007383"/>
                  </a:lnTo>
                  <a:close/>
                  <a:moveTo>
                    <a:pt x="4617452" y="2005560"/>
                  </a:moveTo>
                  <a:lnTo>
                    <a:pt x="4648654" y="2031586"/>
                  </a:lnTo>
                  <a:lnTo>
                    <a:pt x="4647686" y="2032104"/>
                  </a:lnTo>
                  <a:cubicBezTo>
                    <a:pt x="4625385" y="2036531"/>
                    <a:pt x="4602357" y="2033252"/>
                    <a:pt x="4581895" y="2022735"/>
                  </a:cubicBezTo>
                  <a:close/>
                  <a:moveTo>
                    <a:pt x="1806071" y="2002957"/>
                  </a:moveTo>
                  <a:cubicBezTo>
                    <a:pt x="1828565" y="2003219"/>
                    <a:pt x="1864364" y="2014148"/>
                    <a:pt x="1864364" y="2020917"/>
                  </a:cubicBezTo>
                  <a:cubicBezTo>
                    <a:pt x="1864849" y="2034968"/>
                    <a:pt x="1889519" y="2035749"/>
                    <a:pt x="1903550" y="2041996"/>
                  </a:cubicBezTo>
                  <a:cubicBezTo>
                    <a:pt x="1883473" y="2050323"/>
                    <a:pt x="1844289" y="2045900"/>
                    <a:pt x="1824936" y="2055788"/>
                  </a:cubicBezTo>
                  <a:cubicBezTo>
                    <a:pt x="1806482" y="2058520"/>
                    <a:pt x="1787762" y="2053681"/>
                    <a:pt x="1772449" y="2042255"/>
                  </a:cubicBezTo>
                  <a:lnTo>
                    <a:pt x="1786238" y="2034449"/>
                  </a:lnTo>
                  <a:lnTo>
                    <a:pt x="1744149" y="2005301"/>
                  </a:lnTo>
                  <a:cubicBezTo>
                    <a:pt x="1764709" y="2004260"/>
                    <a:pt x="1783577" y="2002697"/>
                    <a:pt x="1806071" y="2002957"/>
                  </a:cubicBezTo>
                  <a:close/>
                  <a:moveTo>
                    <a:pt x="7669020" y="1998533"/>
                  </a:moveTo>
                  <a:cubicBezTo>
                    <a:pt x="7672890" y="2009203"/>
                    <a:pt x="7692966" y="2017531"/>
                    <a:pt x="7710864" y="2026900"/>
                  </a:cubicBezTo>
                  <a:cubicBezTo>
                    <a:pt x="7732368" y="2032104"/>
                    <a:pt x="7754573" y="2033145"/>
                    <a:pt x="7776415" y="2030023"/>
                  </a:cubicBezTo>
                  <a:cubicBezTo>
                    <a:pt x="7785849" y="2028203"/>
                    <a:pt x="7794312" y="2025599"/>
                    <a:pt x="7790686" y="2018572"/>
                  </a:cubicBezTo>
                  <a:cubicBezTo>
                    <a:pt x="7824791" y="2022217"/>
                    <a:pt x="7833498" y="2025859"/>
                    <a:pt x="7843174" y="2040954"/>
                  </a:cubicBezTo>
                  <a:lnTo>
                    <a:pt x="7778350" y="2046160"/>
                  </a:lnTo>
                  <a:lnTo>
                    <a:pt x="7762628" y="2070362"/>
                  </a:lnTo>
                  <a:cubicBezTo>
                    <a:pt x="7755515" y="2068411"/>
                    <a:pt x="7748478" y="2066070"/>
                    <a:pt x="7741584" y="2063335"/>
                  </a:cubicBezTo>
                  <a:lnTo>
                    <a:pt x="7741343" y="2063597"/>
                  </a:lnTo>
                  <a:cubicBezTo>
                    <a:pt x="7709196" y="2046861"/>
                    <a:pt x="7673034" y="2041241"/>
                    <a:pt x="7637818" y="2047460"/>
                  </a:cubicBezTo>
                  <a:cubicBezTo>
                    <a:pt x="7626786" y="2048476"/>
                    <a:pt x="7615709" y="2048476"/>
                    <a:pt x="7604678" y="2047460"/>
                  </a:cubicBezTo>
                  <a:cubicBezTo>
                    <a:pt x="7587989" y="2034186"/>
                    <a:pt x="7606857" y="2025080"/>
                    <a:pt x="7580490" y="2013107"/>
                  </a:cubicBezTo>
                  <a:cubicBezTo>
                    <a:pt x="7585013" y="2009725"/>
                    <a:pt x="7590239" y="2007563"/>
                    <a:pt x="7595729" y="2006862"/>
                  </a:cubicBezTo>
                  <a:cubicBezTo>
                    <a:pt x="7604607" y="2005847"/>
                    <a:pt x="7613459" y="2009098"/>
                    <a:pt x="7619917" y="2015711"/>
                  </a:cubicBezTo>
                  <a:cubicBezTo>
                    <a:pt x="7623498" y="2022998"/>
                    <a:pt x="7626568" y="2030569"/>
                    <a:pt x="7629110" y="2038351"/>
                  </a:cubicBezTo>
                  <a:cubicBezTo>
                    <a:pt x="7646766" y="2042776"/>
                    <a:pt x="7659344" y="2043037"/>
                    <a:pt x="7656200" y="2036009"/>
                  </a:cubicBezTo>
                  <a:cubicBezTo>
                    <a:pt x="7651000" y="2027186"/>
                    <a:pt x="7644735" y="2019118"/>
                    <a:pt x="7637574" y="2012066"/>
                  </a:cubicBezTo>
                  <a:close/>
                  <a:moveTo>
                    <a:pt x="8591289" y="1992900"/>
                  </a:moveTo>
                  <a:cubicBezTo>
                    <a:pt x="8598101" y="1994279"/>
                    <a:pt x="8604638" y="1997233"/>
                    <a:pt x="8610419" y="2001656"/>
                  </a:cubicBezTo>
                  <a:cubicBezTo>
                    <a:pt x="8615983" y="2005560"/>
                    <a:pt x="8612113" y="2010766"/>
                    <a:pt x="8612113" y="2020135"/>
                  </a:cubicBezTo>
                  <a:lnTo>
                    <a:pt x="8571233" y="1994111"/>
                  </a:lnTo>
                  <a:lnTo>
                    <a:pt x="8570509" y="1993588"/>
                  </a:lnTo>
                  <a:cubicBezTo>
                    <a:pt x="8577390" y="1991715"/>
                    <a:pt x="8584477" y="1991520"/>
                    <a:pt x="8591289" y="1992900"/>
                  </a:cubicBezTo>
                  <a:close/>
                  <a:moveTo>
                    <a:pt x="9231810" y="1990727"/>
                  </a:moveTo>
                  <a:cubicBezTo>
                    <a:pt x="9236213" y="1992678"/>
                    <a:pt x="9240299" y="1995411"/>
                    <a:pt x="9243905" y="1998792"/>
                  </a:cubicBezTo>
                  <a:lnTo>
                    <a:pt x="9243662" y="1999574"/>
                  </a:lnTo>
                  <a:cubicBezTo>
                    <a:pt x="9245597" y="2002438"/>
                    <a:pt x="9244629" y="2005039"/>
                    <a:pt x="9244629" y="2007121"/>
                  </a:cubicBezTo>
                  <a:cubicBezTo>
                    <a:pt x="9240203" y="2004807"/>
                    <a:pt x="9235921" y="2002202"/>
                    <a:pt x="9231810" y="1999315"/>
                  </a:cubicBezTo>
                  <a:cubicBezTo>
                    <a:pt x="9229345" y="1996921"/>
                    <a:pt x="9227359" y="1993978"/>
                    <a:pt x="9226005" y="1990727"/>
                  </a:cubicBezTo>
                  <a:cubicBezTo>
                    <a:pt x="9227917" y="1990361"/>
                    <a:pt x="9229901" y="1990361"/>
                    <a:pt x="9231810" y="1990727"/>
                  </a:cubicBezTo>
                  <a:close/>
                  <a:moveTo>
                    <a:pt x="9588826" y="1989946"/>
                  </a:moveTo>
                  <a:lnTo>
                    <a:pt x="9591246" y="1995932"/>
                  </a:lnTo>
                  <a:lnTo>
                    <a:pt x="9577701" y="1992547"/>
                  </a:lnTo>
                  <a:cubicBezTo>
                    <a:pt x="9577701" y="1991768"/>
                    <a:pt x="9574313" y="1989946"/>
                    <a:pt x="9577701" y="1989946"/>
                  </a:cubicBezTo>
                  <a:cubicBezTo>
                    <a:pt x="9581086" y="1989946"/>
                    <a:pt x="9585197" y="1989946"/>
                    <a:pt x="9588826" y="1989946"/>
                  </a:cubicBezTo>
                  <a:close/>
                  <a:moveTo>
                    <a:pt x="1527372" y="1987551"/>
                  </a:moveTo>
                  <a:cubicBezTo>
                    <a:pt x="1538895" y="1988163"/>
                    <a:pt x="1550354" y="1990180"/>
                    <a:pt x="1561529" y="1993588"/>
                  </a:cubicBezTo>
                  <a:cubicBezTo>
                    <a:pt x="1590095" y="2001501"/>
                    <a:pt x="1619628" y="2004571"/>
                    <a:pt x="1649091" y="2002697"/>
                  </a:cubicBezTo>
                  <a:cubicBezTo>
                    <a:pt x="1693838" y="2021694"/>
                    <a:pt x="1693838" y="2021694"/>
                    <a:pt x="1721655" y="2015970"/>
                  </a:cubicBezTo>
                  <a:cubicBezTo>
                    <a:pt x="1718341" y="2013967"/>
                    <a:pt x="1715101" y="2011807"/>
                    <a:pt x="1711980" y="2009466"/>
                  </a:cubicBezTo>
                  <a:cubicBezTo>
                    <a:pt x="1700852" y="1999833"/>
                    <a:pt x="1702063" y="1998015"/>
                    <a:pt x="1718753" y="1999833"/>
                  </a:cubicBezTo>
                  <a:cubicBezTo>
                    <a:pt x="1726419" y="2001005"/>
                    <a:pt x="1734015" y="2002645"/>
                    <a:pt x="1741488" y="2004780"/>
                  </a:cubicBezTo>
                  <a:cubicBezTo>
                    <a:pt x="1741729" y="2028721"/>
                    <a:pt x="1732539" y="2031845"/>
                    <a:pt x="1684163" y="2028721"/>
                  </a:cubicBezTo>
                  <a:cubicBezTo>
                    <a:pt x="1675625" y="2028072"/>
                    <a:pt x="1667063" y="2028072"/>
                    <a:pt x="1658525" y="2028721"/>
                  </a:cubicBezTo>
                  <a:cubicBezTo>
                    <a:pt x="1657314" y="2028721"/>
                    <a:pt x="1658525" y="2031325"/>
                    <a:pt x="1658525" y="2033407"/>
                  </a:cubicBezTo>
                  <a:cubicBezTo>
                    <a:pt x="1635546" y="2038351"/>
                    <a:pt x="1629499" y="2037831"/>
                    <a:pt x="1619339" y="2029503"/>
                  </a:cubicBezTo>
                  <a:cubicBezTo>
                    <a:pt x="1614260" y="2025080"/>
                    <a:pt x="1622000" y="2020917"/>
                    <a:pt x="1607487" y="2016490"/>
                  </a:cubicBezTo>
                  <a:lnTo>
                    <a:pt x="1605794" y="2015190"/>
                  </a:lnTo>
                  <a:cubicBezTo>
                    <a:pt x="1563708" y="2006342"/>
                    <a:pt x="1529118" y="2016490"/>
                    <a:pt x="1482677" y="1997492"/>
                  </a:cubicBezTo>
                  <a:cubicBezTo>
                    <a:pt x="1487030" y="1994111"/>
                    <a:pt x="1487997" y="1989946"/>
                    <a:pt x="1492835" y="1989946"/>
                  </a:cubicBezTo>
                  <a:cubicBezTo>
                    <a:pt x="1504264" y="1987734"/>
                    <a:pt x="1515850" y="1986940"/>
                    <a:pt x="1527372" y="1987551"/>
                  </a:cubicBezTo>
                  <a:close/>
                  <a:moveTo>
                    <a:pt x="3973808" y="1987342"/>
                  </a:moveTo>
                  <a:lnTo>
                    <a:pt x="3987109" y="1990987"/>
                  </a:lnTo>
                  <a:lnTo>
                    <a:pt x="3990738" y="1997233"/>
                  </a:lnTo>
                  <a:cubicBezTo>
                    <a:pt x="3986287" y="1996375"/>
                    <a:pt x="3981909" y="1995071"/>
                    <a:pt x="3977675" y="1993329"/>
                  </a:cubicBezTo>
                  <a:cubicBezTo>
                    <a:pt x="3975017" y="1991768"/>
                    <a:pt x="3975017" y="1989425"/>
                    <a:pt x="3973808" y="1987342"/>
                  </a:cubicBezTo>
                  <a:close/>
                  <a:moveTo>
                    <a:pt x="9341414" y="1987277"/>
                  </a:moveTo>
                  <a:cubicBezTo>
                    <a:pt x="9344890" y="1986887"/>
                    <a:pt x="9349970" y="1987994"/>
                    <a:pt x="9358315" y="1991768"/>
                  </a:cubicBezTo>
                  <a:cubicBezTo>
                    <a:pt x="9358073" y="1996973"/>
                    <a:pt x="9363152" y="2005821"/>
                    <a:pt x="9356379" y="2008684"/>
                  </a:cubicBezTo>
                  <a:cubicBezTo>
                    <a:pt x="9340747" y="2018990"/>
                    <a:pt x="9322712" y="2024324"/>
                    <a:pt x="9304375" y="2024039"/>
                  </a:cubicBezTo>
                  <a:cubicBezTo>
                    <a:pt x="9280069" y="2021670"/>
                    <a:pt x="9255564" y="2023517"/>
                    <a:pt x="9231810" y="2029503"/>
                  </a:cubicBezTo>
                  <a:lnTo>
                    <a:pt x="9231328" y="2029244"/>
                  </a:lnTo>
                  <a:cubicBezTo>
                    <a:pt x="9223225" y="2032157"/>
                    <a:pt x="9214636" y="2033041"/>
                    <a:pt x="9206172" y="2031845"/>
                  </a:cubicBezTo>
                  <a:cubicBezTo>
                    <a:pt x="9194562" y="2028982"/>
                    <a:pt x="9181017" y="2024039"/>
                    <a:pt x="9179081" y="2015711"/>
                  </a:cubicBezTo>
                  <a:lnTo>
                    <a:pt x="9198432" y="2011284"/>
                  </a:lnTo>
                  <a:lnTo>
                    <a:pt x="9245355" y="2011284"/>
                  </a:lnTo>
                  <a:cubicBezTo>
                    <a:pt x="9250727" y="2012222"/>
                    <a:pt x="9256191" y="2012222"/>
                    <a:pt x="9261562" y="2011284"/>
                  </a:cubicBezTo>
                  <a:cubicBezTo>
                    <a:pt x="9270077" y="2003869"/>
                    <a:pt x="9278155" y="1995853"/>
                    <a:pt x="9285750" y="1987342"/>
                  </a:cubicBezTo>
                  <a:cubicBezTo>
                    <a:pt x="9305342" y="1991768"/>
                    <a:pt x="9325419" y="2000097"/>
                    <a:pt x="9334127" y="1991768"/>
                  </a:cubicBezTo>
                  <a:cubicBezTo>
                    <a:pt x="9336062" y="1989556"/>
                    <a:pt x="9337936" y="1987668"/>
                    <a:pt x="9341414" y="1987277"/>
                  </a:cubicBezTo>
                  <a:close/>
                  <a:moveTo>
                    <a:pt x="9533677" y="1986041"/>
                  </a:moveTo>
                  <a:cubicBezTo>
                    <a:pt x="9546136" y="1987289"/>
                    <a:pt x="9557581" y="1993978"/>
                    <a:pt x="9565365" y="2004519"/>
                  </a:cubicBezTo>
                  <a:cubicBezTo>
                    <a:pt x="9569557" y="2011831"/>
                    <a:pt x="9573199" y="2019484"/>
                    <a:pt x="9576249" y="2027421"/>
                  </a:cubicBezTo>
                  <a:lnTo>
                    <a:pt x="9623175" y="2037310"/>
                  </a:lnTo>
                  <a:cubicBezTo>
                    <a:pt x="9623416" y="2051105"/>
                    <a:pt x="9607935" y="2053706"/>
                    <a:pt x="9580845" y="2051105"/>
                  </a:cubicBezTo>
                  <a:lnTo>
                    <a:pt x="9516503" y="2024039"/>
                  </a:lnTo>
                  <a:lnTo>
                    <a:pt x="9531983" y="2009203"/>
                  </a:lnTo>
                  <a:lnTo>
                    <a:pt x="9490865" y="1987864"/>
                  </a:lnTo>
                  <a:cubicBezTo>
                    <a:pt x="9505061" y="1985937"/>
                    <a:pt x="9519385" y="1985339"/>
                    <a:pt x="9533677" y="1986041"/>
                  </a:cubicBezTo>
                  <a:close/>
                  <a:moveTo>
                    <a:pt x="7833377" y="1984838"/>
                  </a:moveTo>
                  <a:cubicBezTo>
                    <a:pt x="7838698" y="1985781"/>
                    <a:pt x="7844745" y="1988644"/>
                    <a:pt x="7852608" y="1994111"/>
                  </a:cubicBezTo>
                  <a:cubicBezTo>
                    <a:pt x="7867603" y="2004780"/>
                    <a:pt x="7899049" y="2005039"/>
                    <a:pt x="7922511" y="2019353"/>
                  </a:cubicBezTo>
                  <a:cubicBezTo>
                    <a:pt x="7918978" y="2022452"/>
                    <a:pt x="7914841" y="2024662"/>
                    <a:pt x="7910415" y="2025859"/>
                  </a:cubicBezTo>
                  <a:cubicBezTo>
                    <a:pt x="7898322" y="2025731"/>
                    <a:pt x="7886397" y="2022607"/>
                    <a:pt x="7875584" y="2016752"/>
                  </a:cubicBezTo>
                  <a:lnTo>
                    <a:pt x="7862765" y="2015449"/>
                  </a:lnTo>
                  <a:cubicBezTo>
                    <a:pt x="7840731" y="2017921"/>
                    <a:pt x="7818645" y="2011415"/>
                    <a:pt x="7800844" y="1997233"/>
                  </a:cubicBezTo>
                  <a:cubicBezTo>
                    <a:pt x="7806479" y="1993381"/>
                    <a:pt x="7812383" y="1989998"/>
                    <a:pt x="7818501" y="1987082"/>
                  </a:cubicBezTo>
                  <a:cubicBezTo>
                    <a:pt x="7823460" y="1984871"/>
                    <a:pt x="7828056" y="1983894"/>
                    <a:pt x="7833377" y="1984838"/>
                  </a:cubicBezTo>
                  <a:close/>
                  <a:moveTo>
                    <a:pt x="4523117" y="1984740"/>
                  </a:moveTo>
                  <a:cubicBezTo>
                    <a:pt x="4527810" y="1985419"/>
                    <a:pt x="4532455" y="1986640"/>
                    <a:pt x="4536906" y="1988382"/>
                  </a:cubicBezTo>
                  <a:lnTo>
                    <a:pt x="4536906" y="1989425"/>
                  </a:lnTo>
                  <a:cubicBezTo>
                    <a:pt x="4534727" y="1990727"/>
                    <a:pt x="4533277" y="1992809"/>
                    <a:pt x="4529890" y="1991768"/>
                  </a:cubicBezTo>
                  <a:cubicBezTo>
                    <a:pt x="4525271" y="1990856"/>
                    <a:pt x="4520722" y="1989451"/>
                    <a:pt x="4516344" y="1987603"/>
                  </a:cubicBezTo>
                  <a:cubicBezTo>
                    <a:pt x="4518523" y="1986564"/>
                    <a:pt x="4519973" y="1984740"/>
                    <a:pt x="4523117" y="1984740"/>
                  </a:cubicBezTo>
                  <a:close/>
                  <a:moveTo>
                    <a:pt x="8685645" y="1983960"/>
                  </a:moveTo>
                  <a:cubicBezTo>
                    <a:pt x="8692829" y="1985443"/>
                    <a:pt x="8699939" y="1987342"/>
                    <a:pt x="8706930" y="1989687"/>
                  </a:cubicBezTo>
                  <a:lnTo>
                    <a:pt x="8717573" y="1994111"/>
                  </a:lnTo>
                  <a:lnTo>
                    <a:pt x="8707171" y="1994111"/>
                  </a:lnTo>
                  <a:cubicBezTo>
                    <a:pt x="8702745" y="1994629"/>
                    <a:pt x="8698294" y="1994629"/>
                    <a:pt x="8693867" y="1994111"/>
                  </a:cubicBezTo>
                  <a:lnTo>
                    <a:pt x="8694109" y="1994370"/>
                  </a:lnTo>
                  <a:cubicBezTo>
                    <a:pt x="8688692" y="1992781"/>
                    <a:pt x="8683466" y="1990413"/>
                    <a:pt x="8678628" y="1987342"/>
                  </a:cubicBezTo>
                  <a:cubicBezTo>
                    <a:pt x="8677661" y="1986823"/>
                    <a:pt x="8682499" y="1983960"/>
                    <a:pt x="8685645" y="1983960"/>
                  </a:cubicBezTo>
                  <a:close/>
                  <a:moveTo>
                    <a:pt x="3869315" y="1983699"/>
                  </a:moveTo>
                  <a:cubicBezTo>
                    <a:pt x="3870524" y="1983361"/>
                    <a:pt x="3871781" y="1983465"/>
                    <a:pt x="3872942" y="1983960"/>
                  </a:cubicBezTo>
                  <a:lnTo>
                    <a:pt x="3877056" y="1985522"/>
                  </a:lnTo>
                  <a:lnTo>
                    <a:pt x="3875120" y="1987082"/>
                  </a:lnTo>
                  <a:lnTo>
                    <a:pt x="3870524" y="1985522"/>
                  </a:lnTo>
                  <a:close/>
                  <a:moveTo>
                    <a:pt x="7135429" y="1982660"/>
                  </a:moveTo>
                  <a:cubicBezTo>
                    <a:pt x="7154539" y="1991506"/>
                    <a:pt x="7169536" y="1999054"/>
                    <a:pt x="7156474" y="2002438"/>
                  </a:cubicBezTo>
                  <a:lnTo>
                    <a:pt x="7156474" y="2001137"/>
                  </a:lnTo>
                  <a:cubicBezTo>
                    <a:pt x="7145734" y="2000876"/>
                    <a:pt x="7135043" y="1999470"/>
                    <a:pt x="7124545" y="1996973"/>
                  </a:cubicBezTo>
                  <a:close/>
                  <a:moveTo>
                    <a:pt x="1406725" y="1981617"/>
                  </a:moveTo>
                  <a:cubicBezTo>
                    <a:pt x="1417635" y="1987708"/>
                    <a:pt x="1428133" y="1994553"/>
                    <a:pt x="1438171" y="2002178"/>
                  </a:cubicBezTo>
                  <a:cubicBezTo>
                    <a:pt x="1450505" y="2013629"/>
                    <a:pt x="1473002" y="2009984"/>
                    <a:pt x="1486547" y="2019353"/>
                  </a:cubicBezTo>
                  <a:lnTo>
                    <a:pt x="1516782" y="2045378"/>
                  </a:lnTo>
                  <a:cubicBezTo>
                    <a:pt x="1493802" y="2040695"/>
                    <a:pt x="1481709" y="2039133"/>
                    <a:pt x="1471067" y="2035490"/>
                  </a:cubicBezTo>
                  <a:cubicBezTo>
                    <a:pt x="1451305" y="2026668"/>
                    <a:pt x="1430575" y="2020629"/>
                    <a:pt x="1409386" y="2017531"/>
                  </a:cubicBezTo>
                  <a:cubicBezTo>
                    <a:pt x="1407451" y="2017531"/>
                    <a:pt x="1398259" y="2011548"/>
                    <a:pt x="1398259" y="2009725"/>
                  </a:cubicBezTo>
                  <a:lnTo>
                    <a:pt x="1396567" y="2008424"/>
                  </a:lnTo>
                  <a:cubicBezTo>
                    <a:pt x="1398744" y="1999054"/>
                    <a:pt x="1368268" y="2000097"/>
                    <a:pt x="1368509" y="1993329"/>
                  </a:cubicBezTo>
                  <a:close/>
                  <a:moveTo>
                    <a:pt x="7077863" y="1981096"/>
                  </a:moveTo>
                  <a:lnTo>
                    <a:pt x="7088506" y="1982660"/>
                  </a:lnTo>
                  <a:lnTo>
                    <a:pt x="7092268" y="1987315"/>
                  </a:lnTo>
                  <a:lnTo>
                    <a:pt x="7093343" y="1987342"/>
                  </a:lnTo>
                  <a:lnTo>
                    <a:pt x="7093343" y="1988646"/>
                  </a:lnTo>
                  <a:lnTo>
                    <a:pt x="7092268" y="1987315"/>
                  </a:lnTo>
                  <a:lnTo>
                    <a:pt x="7083183" y="1987082"/>
                  </a:lnTo>
                  <a:cubicBezTo>
                    <a:pt x="7081055" y="1985495"/>
                    <a:pt x="7079242" y="1983465"/>
                    <a:pt x="7077863" y="1981096"/>
                  </a:cubicBezTo>
                  <a:close/>
                  <a:moveTo>
                    <a:pt x="5443958" y="1980836"/>
                  </a:moveTo>
                  <a:cubicBezTo>
                    <a:pt x="5454915" y="1978312"/>
                    <a:pt x="5466356" y="1980446"/>
                    <a:pt x="5475886" y="1986823"/>
                  </a:cubicBezTo>
                  <a:cubicBezTo>
                    <a:pt x="5478547" y="1989946"/>
                    <a:pt x="5474433" y="1992547"/>
                    <a:pt x="5474433" y="1997233"/>
                  </a:cubicBezTo>
                  <a:cubicBezTo>
                    <a:pt x="5464639" y="1994995"/>
                    <a:pt x="5454938" y="1992236"/>
                    <a:pt x="5445410" y="1988905"/>
                  </a:cubicBezTo>
                  <a:lnTo>
                    <a:pt x="5445167" y="1988905"/>
                  </a:lnTo>
                  <a:cubicBezTo>
                    <a:pt x="5442023" y="1987864"/>
                    <a:pt x="5440814" y="1981878"/>
                    <a:pt x="5443958" y="1980836"/>
                  </a:cubicBezTo>
                  <a:close/>
                  <a:moveTo>
                    <a:pt x="11909188" y="1980577"/>
                  </a:moveTo>
                  <a:lnTo>
                    <a:pt x="11907979" y="1980577"/>
                  </a:lnTo>
                  <a:lnTo>
                    <a:pt x="11931689" y="1985679"/>
                  </a:lnTo>
                  <a:lnTo>
                    <a:pt x="11931685" y="1985522"/>
                  </a:lnTo>
                  <a:close/>
                  <a:moveTo>
                    <a:pt x="4353590" y="1978754"/>
                  </a:moveTo>
                  <a:cubicBezTo>
                    <a:pt x="4357974" y="1978298"/>
                    <a:pt x="4361057" y="1979145"/>
                    <a:pt x="4368313" y="1981358"/>
                  </a:cubicBezTo>
                  <a:cubicBezTo>
                    <a:pt x="4382826" y="1985782"/>
                    <a:pt x="4400242" y="1993588"/>
                    <a:pt x="4400968" y="1999054"/>
                  </a:cubicBezTo>
                  <a:cubicBezTo>
                    <a:pt x="4401694" y="2004519"/>
                    <a:pt x="4385005" y="2003998"/>
                    <a:pt x="4364928" y="1997233"/>
                  </a:cubicBezTo>
                  <a:lnTo>
                    <a:pt x="4364928" y="2000356"/>
                  </a:lnTo>
                  <a:cubicBezTo>
                    <a:pt x="4353801" y="1997233"/>
                    <a:pt x="4343402" y="1992027"/>
                    <a:pt x="4331066" y="1983960"/>
                  </a:cubicBezTo>
                  <a:cubicBezTo>
                    <a:pt x="4343522" y="1980967"/>
                    <a:pt x="4349206" y="1979210"/>
                    <a:pt x="4353590" y="1978754"/>
                  </a:cubicBezTo>
                  <a:close/>
                  <a:moveTo>
                    <a:pt x="4048957" y="1978332"/>
                  </a:moveTo>
                  <a:cubicBezTo>
                    <a:pt x="4055720" y="1977798"/>
                    <a:pt x="4062589" y="1978794"/>
                    <a:pt x="4069108" y="1981358"/>
                  </a:cubicBezTo>
                  <a:lnTo>
                    <a:pt x="4067899" y="1979536"/>
                  </a:lnTo>
                  <a:cubicBezTo>
                    <a:pt x="4078856" y="1984402"/>
                    <a:pt x="4089233" y="1990596"/>
                    <a:pt x="4098860" y="1998015"/>
                  </a:cubicBezTo>
                  <a:cubicBezTo>
                    <a:pt x="4077089" y="1995670"/>
                    <a:pt x="4061367" y="1995670"/>
                    <a:pt x="4044919" y="1995670"/>
                  </a:cubicBezTo>
                  <a:cubicBezTo>
                    <a:pt x="4040564" y="1994812"/>
                    <a:pt x="4036405" y="1993144"/>
                    <a:pt x="4032583" y="1990727"/>
                  </a:cubicBezTo>
                  <a:cubicBezTo>
                    <a:pt x="4029439" y="1988905"/>
                    <a:pt x="4027989" y="1984481"/>
                    <a:pt x="4029439" y="1984481"/>
                  </a:cubicBezTo>
                  <a:cubicBezTo>
                    <a:pt x="4035535" y="1980928"/>
                    <a:pt x="4042193" y="1978865"/>
                    <a:pt x="4048957" y="1978332"/>
                  </a:cubicBezTo>
                  <a:close/>
                  <a:moveTo>
                    <a:pt x="8888581" y="1977195"/>
                  </a:moveTo>
                  <a:lnTo>
                    <a:pt x="8901643" y="1980055"/>
                  </a:lnTo>
                  <a:lnTo>
                    <a:pt x="8888825" y="1980055"/>
                  </a:lnTo>
                  <a:cubicBezTo>
                    <a:pt x="8896565" y="1986146"/>
                    <a:pt x="8904643" y="1991716"/>
                    <a:pt x="8913013" y="1996711"/>
                  </a:cubicBezTo>
                  <a:cubicBezTo>
                    <a:pt x="8920509" y="2000876"/>
                    <a:pt x="8932604" y="2003738"/>
                    <a:pt x="8939859" y="2007902"/>
                  </a:cubicBezTo>
                  <a:cubicBezTo>
                    <a:pt x="8940055" y="2008033"/>
                    <a:pt x="8940248" y="2008188"/>
                    <a:pt x="8940441" y="2008345"/>
                  </a:cubicBezTo>
                  <a:cubicBezTo>
                    <a:pt x="8942836" y="2010400"/>
                    <a:pt x="8943222" y="2014176"/>
                    <a:pt x="8941312" y="2016752"/>
                  </a:cubicBezTo>
                  <a:cubicBezTo>
                    <a:pt x="8937201" y="2017949"/>
                    <a:pt x="8932845" y="2017949"/>
                    <a:pt x="8928734" y="2016752"/>
                  </a:cubicBezTo>
                  <a:lnTo>
                    <a:pt x="8928008" y="2016490"/>
                  </a:lnTo>
                  <a:cubicBezTo>
                    <a:pt x="8905877" y="2008995"/>
                    <a:pt x="8884906" y="1997935"/>
                    <a:pt x="8865845" y="1983699"/>
                  </a:cubicBezTo>
                  <a:cubicBezTo>
                    <a:pt x="8859314" y="1979536"/>
                    <a:pt x="8872133" y="1977195"/>
                    <a:pt x="8888581" y="1977195"/>
                  </a:cubicBezTo>
                  <a:close/>
                  <a:moveTo>
                    <a:pt x="4800070" y="1976152"/>
                  </a:moveTo>
                  <a:lnTo>
                    <a:pt x="4813133" y="1980317"/>
                  </a:lnTo>
                  <a:cubicBezTo>
                    <a:pt x="4812625" y="1981227"/>
                    <a:pt x="4812239" y="1982189"/>
                    <a:pt x="4811924" y="1983178"/>
                  </a:cubicBezTo>
                  <a:lnTo>
                    <a:pt x="4800070" y="1979013"/>
                  </a:lnTo>
                  <a:cubicBezTo>
                    <a:pt x="4800070" y="1978754"/>
                    <a:pt x="4800070" y="1976152"/>
                    <a:pt x="4800070" y="1976152"/>
                  </a:cubicBezTo>
                  <a:close/>
                  <a:moveTo>
                    <a:pt x="5364972" y="1976140"/>
                  </a:moveTo>
                  <a:cubicBezTo>
                    <a:pt x="5371412" y="1977063"/>
                    <a:pt x="5377695" y="1979249"/>
                    <a:pt x="5383489" y="1982660"/>
                  </a:cubicBezTo>
                  <a:cubicBezTo>
                    <a:pt x="5386196" y="1984557"/>
                    <a:pt x="5388786" y="1986640"/>
                    <a:pt x="5391227" y="1988905"/>
                  </a:cubicBezTo>
                  <a:cubicBezTo>
                    <a:pt x="5388494" y="1989112"/>
                    <a:pt x="5385736" y="1989112"/>
                    <a:pt x="5383004" y="1988905"/>
                  </a:cubicBezTo>
                  <a:lnTo>
                    <a:pt x="5381795" y="1988646"/>
                  </a:lnTo>
                  <a:cubicBezTo>
                    <a:pt x="5370571" y="1989867"/>
                    <a:pt x="5359250" y="1987995"/>
                    <a:pt x="5348899" y="1983178"/>
                  </a:cubicBezTo>
                  <a:cubicBezTo>
                    <a:pt x="5345512" y="1981617"/>
                    <a:pt x="5344303" y="1978495"/>
                    <a:pt x="5345512" y="1977195"/>
                  </a:cubicBezTo>
                  <a:cubicBezTo>
                    <a:pt x="5351934" y="1975555"/>
                    <a:pt x="5358532" y="1975216"/>
                    <a:pt x="5364972" y="1976140"/>
                  </a:cubicBezTo>
                  <a:close/>
                  <a:moveTo>
                    <a:pt x="9231084" y="1975891"/>
                  </a:moveTo>
                  <a:lnTo>
                    <a:pt x="9233504" y="1978754"/>
                  </a:lnTo>
                  <a:lnTo>
                    <a:pt x="9227940" y="1975891"/>
                  </a:lnTo>
                  <a:close/>
                  <a:moveTo>
                    <a:pt x="11976673" y="1971727"/>
                  </a:moveTo>
                  <a:cubicBezTo>
                    <a:pt x="11978131" y="1972535"/>
                    <a:pt x="11979507" y="1973498"/>
                    <a:pt x="11980784" y="1974590"/>
                  </a:cubicBezTo>
                  <a:lnTo>
                    <a:pt x="11973529" y="1974590"/>
                  </a:lnTo>
                  <a:lnTo>
                    <a:pt x="11973529" y="1975113"/>
                  </a:lnTo>
                  <a:cubicBezTo>
                    <a:pt x="11972747" y="1974123"/>
                    <a:pt x="11972171" y="1972978"/>
                    <a:pt x="11971835" y="1971727"/>
                  </a:cubicBezTo>
                  <a:cubicBezTo>
                    <a:pt x="11973445" y="1971571"/>
                    <a:pt x="11975066" y="1971571"/>
                    <a:pt x="11976673" y="1971727"/>
                  </a:cubicBezTo>
                  <a:close/>
                  <a:moveTo>
                    <a:pt x="8743696" y="1969645"/>
                  </a:moveTo>
                  <a:lnTo>
                    <a:pt x="8771754" y="1979013"/>
                  </a:lnTo>
                  <a:cubicBezTo>
                    <a:pt x="8773689" y="1979536"/>
                    <a:pt x="8775381" y="1982399"/>
                    <a:pt x="8775381" y="1982399"/>
                  </a:cubicBezTo>
                  <a:lnTo>
                    <a:pt x="8775625" y="1982399"/>
                  </a:lnTo>
                  <a:cubicBezTo>
                    <a:pt x="8773689" y="1983440"/>
                    <a:pt x="8770061" y="1985522"/>
                    <a:pt x="8767641" y="1984740"/>
                  </a:cubicBezTo>
                  <a:cubicBezTo>
                    <a:pt x="8758933" y="1982137"/>
                    <a:pt x="8750225" y="1979013"/>
                    <a:pt x="8742002" y="1975631"/>
                  </a:cubicBezTo>
                  <a:cubicBezTo>
                    <a:pt x="8740793" y="1975113"/>
                    <a:pt x="8743696" y="1972509"/>
                    <a:pt x="8743696" y="1969645"/>
                  </a:cubicBezTo>
                  <a:close/>
                  <a:moveTo>
                    <a:pt x="7725377" y="1967825"/>
                  </a:moveTo>
                  <a:cubicBezTo>
                    <a:pt x="7748598" y="1975372"/>
                    <a:pt x="7725618" y="1983960"/>
                    <a:pt x="7752468" y="1990727"/>
                  </a:cubicBezTo>
                  <a:cubicBezTo>
                    <a:pt x="7779317" y="1997492"/>
                    <a:pt x="7782702" y="2007383"/>
                    <a:pt x="7787057" y="2016752"/>
                  </a:cubicBezTo>
                  <a:cubicBezTo>
                    <a:pt x="7764563" y="2017531"/>
                    <a:pt x="7748115" y="2002438"/>
                    <a:pt x="7727312" y="1998792"/>
                  </a:cubicBezTo>
                  <a:cubicBezTo>
                    <a:pt x="7724895" y="2001397"/>
                    <a:pt x="7723442" y="2002957"/>
                    <a:pt x="7724895" y="2004519"/>
                  </a:cubicBezTo>
                  <a:cubicBezTo>
                    <a:pt x="7730215" y="2010766"/>
                    <a:pt x="7737229" y="2016490"/>
                    <a:pt x="7720298" y="2016490"/>
                  </a:cubicBezTo>
                  <a:cubicBezTo>
                    <a:pt x="7707720" y="2015970"/>
                    <a:pt x="7706512" y="2010766"/>
                    <a:pt x="7700222" y="2006601"/>
                  </a:cubicBezTo>
                  <a:cubicBezTo>
                    <a:pt x="7690112" y="2002542"/>
                    <a:pt x="7679662" y="1999602"/>
                    <a:pt x="7669020" y="1997752"/>
                  </a:cubicBezTo>
                  <a:cubicBezTo>
                    <a:pt x="7666843" y="1991506"/>
                    <a:pt x="7673857" y="1989687"/>
                    <a:pt x="7685950" y="1989687"/>
                  </a:cubicBezTo>
                  <a:cubicBezTo>
                    <a:pt x="7706994" y="1989687"/>
                    <a:pt x="7701915" y="1982399"/>
                    <a:pt x="7690305" y="1973809"/>
                  </a:cubicBezTo>
                  <a:lnTo>
                    <a:pt x="7724168" y="1967825"/>
                  </a:lnTo>
                  <a:close/>
                  <a:moveTo>
                    <a:pt x="8800536" y="1967044"/>
                  </a:moveTo>
                  <a:cubicBezTo>
                    <a:pt x="8805399" y="1968918"/>
                    <a:pt x="8810044" y="1971468"/>
                    <a:pt x="8814325" y="1974590"/>
                  </a:cubicBezTo>
                  <a:lnTo>
                    <a:pt x="8814567" y="1974590"/>
                  </a:lnTo>
                  <a:cubicBezTo>
                    <a:pt x="8808906" y="1975736"/>
                    <a:pt x="8803124" y="1976102"/>
                    <a:pt x="8797393" y="1975631"/>
                  </a:cubicBezTo>
                  <a:cubicBezTo>
                    <a:pt x="8792047" y="1973498"/>
                    <a:pt x="8787016" y="1970609"/>
                    <a:pt x="8782397" y="1967044"/>
                  </a:cubicBezTo>
                  <a:cubicBezTo>
                    <a:pt x="8788418" y="1966262"/>
                    <a:pt x="8794515" y="1966262"/>
                    <a:pt x="8800536" y="1967044"/>
                  </a:cubicBezTo>
                  <a:close/>
                  <a:moveTo>
                    <a:pt x="4739601" y="1964962"/>
                  </a:moveTo>
                  <a:lnTo>
                    <a:pt x="4738634" y="1965481"/>
                  </a:lnTo>
                  <a:cubicBezTo>
                    <a:pt x="4740086" y="1969385"/>
                    <a:pt x="4742262" y="1972509"/>
                    <a:pt x="4741537" y="1970686"/>
                  </a:cubicBezTo>
                  <a:cubicBezTo>
                    <a:pt x="4734522" y="1970686"/>
                    <a:pt x="4726782" y="1970686"/>
                    <a:pt x="4719283" y="1970686"/>
                  </a:cubicBezTo>
                  <a:cubicBezTo>
                    <a:pt x="4717830" y="1968604"/>
                    <a:pt x="4715413" y="1964962"/>
                    <a:pt x="4715413" y="1964962"/>
                  </a:cubicBezTo>
                  <a:cubicBezTo>
                    <a:pt x="4722671" y="1964962"/>
                    <a:pt x="4730411" y="1964962"/>
                    <a:pt x="4739601" y="1964962"/>
                  </a:cubicBezTo>
                  <a:close/>
                  <a:moveTo>
                    <a:pt x="10107177" y="1957675"/>
                  </a:moveTo>
                  <a:lnTo>
                    <a:pt x="10101573" y="1960102"/>
                  </a:lnTo>
                  <a:lnTo>
                    <a:pt x="10101855" y="1960276"/>
                  </a:lnTo>
                  <a:lnTo>
                    <a:pt x="10111884" y="1961896"/>
                  </a:lnTo>
                  <a:close/>
                  <a:moveTo>
                    <a:pt x="2777949" y="1957154"/>
                  </a:moveTo>
                  <a:lnTo>
                    <a:pt x="2783269" y="1957934"/>
                  </a:lnTo>
                  <a:lnTo>
                    <a:pt x="2809151" y="1965744"/>
                  </a:lnTo>
                  <a:cubicBezTo>
                    <a:pt x="2808184" y="1967303"/>
                    <a:pt x="2808666" y="1970166"/>
                    <a:pt x="2806005" y="1970166"/>
                  </a:cubicBezTo>
                  <a:cubicBezTo>
                    <a:pt x="2796185" y="1971468"/>
                    <a:pt x="2786413" y="1967459"/>
                    <a:pt x="2779884" y="1959497"/>
                  </a:cubicBezTo>
                  <a:close/>
                  <a:moveTo>
                    <a:pt x="4670907" y="1957154"/>
                  </a:moveTo>
                  <a:lnTo>
                    <a:pt x="4670907" y="1961838"/>
                  </a:lnTo>
                  <a:lnTo>
                    <a:pt x="4658812" y="1960017"/>
                  </a:lnTo>
                  <a:cubicBezTo>
                    <a:pt x="4658812" y="1958976"/>
                    <a:pt x="4658812" y="1957154"/>
                    <a:pt x="4658812" y="1957154"/>
                  </a:cubicBezTo>
                  <a:cubicBezTo>
                    <a:pt x="4662829" y="1956893"/>
                    <a:pt x="4666867" y="1956893"/>
                    <a:pt x="4670907" y="1957154"/>
                  </a:cubicBezTo>
                  <a:close/>
                  <a:moveTo>
                    <a:pt x="9112805" y="1956893"/>
                  </a:moveTo>
                  <a:cubicBezTo>
                    <a:pt x="9119481" y="1958663"/>
                    <a:pt x="9126013" y="1960927"/>
                    <a:pt x="9132397" y="1963662"/>
                  </a:cubicBezTo>
                  <a:cubicBezTo>
                    <a:pt x="9147636" y="1969385"/>
                    <a:pt x="9138202" y="1975372"/>
                    <a:pt x="9147636" y="1979795"/>
                  </a:cubicBezTo>
                  <a:cubicBezTo>
                    <a:pt x="9157070" y="1984219"/>
                    <a:pt x="9172065" y="1986041"/>
                    <a:pt x="9183675" y="1990205"/>
                  </a:cubicBezTo>
                  <a:cubicBezTo>
                    <a:pt x="9203511" y="1996711"/>
                    <a:pt x="9200849" y="2002697"/>
                    <a:pt x="9197221" y="2008424"/>
                  </a:cubicBezTo>
                  <a:cubicBezTo>
                    <a:pt x="9185031" y="2003842"/>
                    <a:pt x="9171920" y="2002853"/>
                    <a:pt x="9159246" y="2005560"/>
                  </a:cubicBezTo>
                  <a:cubicBezTo>
                    <a:pt x="9106807" y="2017793"/>
                    <a:pt x="9052288" y="2014746"/>
                    <a:pt x="9001299" y="1996711"/>
                  </a:cubicBezTo>
                  <a:lnTo>
                    <a:pt x="9001299" y="1997233"/>
                  </a:lnTo>
                  <a:cubicBezTo>
                    <a:pt x="8991842" y="1994943"/>
                    <a:pt x="8982215" y="1993615"/>
                    <a:pt x="8972514" y="1993329"/>
                  </a:cubicBezTo>
                  <a:cubicBezTo>
                    <a:pt x="8952607" y="1990804"/>
                    <a:pt x="8933524" y="1983230"/>
                    <a:pt x="8916883" y="1971209"/>
                  </a:cubicBezTo>
                  <a:cubicBezTo>
                    <a:pt x="8946343" y="1971651"/>
                    <a:pt x="8975731" y="1974019"/>
                    <a:pt x="9004927" y="1978236"/>
                  </a:cubicBezTo>
                  <a:cubicBezTo>
                    <a:pt x="9004683" y="1976152"/>
                    <a:pt x="9004683" y="1974071"/>
                    <a:pt x="9004927" y="1971989"/>
                  </a:cubicBezTo>
                  <a:cubicBezTo>
                    <a:pt x="9005313" y="1968995"/>
                    <a:pt x="9005869" y="1966055"/>
                    <a:pt x="9006619" y="1963140"/>
                  </a:cubicBezTo>
                  <a:cubicBezTo>
                    <a:pt x="9045319" y="1968372"/>
                    <a:pt x="9083683" y="1976102"/>
                    <a:pt x="9121513" y="1986301"/>
                  </a:cubicBezTo>
                  <a:cubicBezTo>
                    <a:pt x="9113917" y="1979978"/>
                    <a:pt x="9107025" y="1972716"/>
                    <a:pt x="9100953" y="1964702"/>
                  </a:cubicBezTo>
                  <a:cubicBezTo>
                    <a:pt x="9099259" y="1961317"/>
                    <a:pt x="9106759" y="1958456"/>
                    <a:pt x="9112805" y="1956893"/>
                  </a:cubicBezTo>
                  <a:close/>
                  <a:moveTo>
                    <a:pt x="9905147" y="1955999"/>
                  </a:moveTo>
                  <a:lnTo>
                    <a:pt x="9937448" y="1963814"/>
                  </a:lnTo>
                  <a:lnTo>
                    <a:pt x="9938102" y="1963662"/>
                  </a:lnTo>
                  <a:lnTo>
                    <a:pt x="9940037" y="1964440"/>
                  </a:lnTo>
                  <a:lnTo>
                    <a:pt x="9937448" y="1963814"/>
                  </a:lnTo>
                  <a:lnTo>
                    <a:pt x="9917179" y="1968540"/>
                  </a:lnTo>
                  <a:cubicBezTo>
                    <a:pt x="9908592" y="1967760"/>
                    <a:pt x="9895531" y="1964311"/>
                    <a:pt x="9869408" y="1957415"/>
                  </a:cubicBezTo>
                  <a:cubicBezTo>
                    <a:pt x="9881264" y="1955282"/>
                    <a:pt x="9893276" y="1954819"/>
                    <a:pt x="9905147" y="1955999"/>
                  </a:cubicBezTo>
                  <a:close/>
                  <a:moveTo>
                    <a:pt x="11911367" y="1955593"/>
                  </a:moveTo>
                  <a:lnTo>
                    <a:pt x="11913543" y="1958194"/>
                  </a:lnTo>
                  <a:lnTo>
                    <a:pt x="11907979" y="1958194"/>
                  </a:lnTo>
                  <a:lnTo>
                    <a:pt x="11907496" y="1957675"/>
                  </a:lnTo>
                  <a:cubicBezTo>
                    <a:pt x="11906529" y="1956893"/>
                    <a:pt x="11905561" y="1955593"/>
                    <a:pt x="11905561" y="1955593"/>
                  </a:cubicBezTo>
                  <a:cubicBezTo>
                    <a:pt x="11907494" y="1955438"/>
                    <a:pt x="11909434" y="1955438"/>
                    <a:pt x="11911367" y="1955593"/>
                  </a:cubicBezTo>
                  <a:close/>
                  <a:moveTo>
                    <a:pt x="8832223" y="1952989"/>
                  </a:moveTo>
                  <a:lnTo>
                    <a:pt x="8849397" y="1955072"/>
                  </a:lnTo>
                  <a:cubicBezTo>
                    <a:pt x="8849397" y="1956893"/>
                    <a:pt x="8849397" y="1958716"/>
                    <a:pt x="8849397" y="1960538"/>
                  </a:cubicBezTo>
                  <a:cubicBezTo>
                    <a:pt x="8844923" y="1960380"/>
                    <a:pt x="8840471" y="1959782"/>
                    <a:pt x="8836093" y="1958716"/>
                  </a:cubicBezTo>
                  <a:cubicBezTo>
                    <a:pt x="8833676" y="1957934"/>
                    <a:pt x="8832223" y="1954811"/>
                    <a:pt x="8832223" y="1952989"/>
                  </a:cubicBezTo>
                  <a:close/>
                  <a:moveTo>
                    <a:pt x="3749697" y="1951352"/>
                  </a:moveTo>
                  <a:lnTo>
                    <a:pt x="3749689" y="1951413"/>
                  </a:lnTo>
                  <a:lnTo>
                    <a:pt x="3749825" y="1951429"/>
                  </a:lnTo>
                  <a:close/>
                  <a:moveTo>
                    <a:pt x="4111679" y="1950907"/>
                  </a:moveTo>
                  <a:cubicBezTo>
                    <a:pt x="4139010" y="1953511"/>
                    <a:pt x="4157393" y="1954293"/>
                    <a:pt x="4176503" y="1957675"/>
                  </a:cubicBezTo>
                  <a:lnTo>
                    <a:pt x="4176020" y="1954030"/>
                  </a:lnTo>
                  <a:cubicBezTo>
                    <a:pt x="4183735" y="1956869"/>
                    <a:pt x="4190315" y="1962462"/>
                    <a:pt x="4194645" y="1969907"/>
                  </a:cubicBezTo>
                  <a:cubicBezTo>
                    <a:pt x="4195368" y="1972768"/>
                    <a:pt x="4184002" y="1974590"/>
                    <a:pt x="4178438" y="1974590"/>
                  </a:cubicBezTo>
                  <a:cubicBezTo>
                    <a:pt x="4154854" y="1971938"/>
                    <a:pt x="4132093" y="1963869"/>
                    <a:pt x="4111679" y="1950907"/>
                  </a:cubicBezTo>
                  <a:close/>
                  <a:moveTo>
                    <a:pt x="2674424" y="1948825"/>
                  </a:moveTo>
                  <a:cubicBezTo>
                    <a:pt x="2688427" y="1947162"/>
                    <a:pt x="2702602" y="1950049"/>
                    <a:pt x="2715060" y="1957154"/>
                  </a:cubicBezTo>
                  <a:lnTo>
                    <a:pt x="2715543" y="1957934"/>
                  </a:lnTo>
                  <a:cubicBezTo>
                    <a:pt x="2718930" y="1959235"/>
                    <a:pt x="2722074" y="1962880"/>
                    <a:pt x="2720863" y="1962880"/>
                  </a:cubicBezTo>
                  <a:cubicBezTo>
                    <a:pt x="2717963" y="1968604"/>
                    <a:pt x="2702965" y="1964180"/>
                    <a:pt x="2691596" y="1962880"/>
                  </a:cubicBezTo>
                  <a:cubicBezTo>
                    <a:pt x="2689178" y="1963244"/>
                    <a:pt x="2686758" y="1963244"/>
                    <a:pt x="2684341" y="1962880"/>
                  </a:cubicBezTo>
                  <a:cubicBezTo>
                    <a:pt x="2679503" y="1960276"/>
                    <a:pt x="2674881" y="1957232"/>
                    <a:pt x="2670554" y="1953770"/>
                  </a:cubicBezTo>
                  <a:cubicBezTo>
                    <a:pt x="2669101" y="1951948"/>
                    <a:pt x="2672972" y="1950387"/>
                    <a:pt x="2674424" y="1948825"/>
                  </a:cubicBezTo>
                  <a:close/>
                  <a:moveTo>
                    <a:pt x="7645073" y="1948566"/>
                  </a:moveTo>
                  <a:cubicBezTo>
                    <a:pt x="7654022" y="1954030"/>
                    <a:pt x="7674583" y="1958456"/>
                    <a:pt x="7667567" y="1966003"/>
                  </a:cubicBezTo>
                  <a:lnTo>
                    <a:pt x="7667326" y="1964962"/>
                  </a:lnTo>
                  <a:cubicBezTo>
                    <a:pt x="7667084" y="1965221"/>
                    <a:pt x="7679662" y="1971209"/>
                    <a:pt x="7688370" y="1973550"/>
                  </a:cubicBezTo>
                  <a:cubicBezTo>
                    <a:pt x="7673761" y="1979927"/>
                    <a:pt x="7657650" y="1981020"/>
                    <a:pt x="7642411" y="1976672"/>
                  </a:cubicBezTo>
                  <a:lnTo>
                    <a:pt x="7605645" y="1948566"/>
                  </a:lnTo>
                  <a:close/>
                  <a:moveTo>
                    <a:pt x="5511443" y="1947265"/>
                  </a:moveTo>
                  <a:cubicBezTo>
                    <a:pt x="5526319" y="1944298"/>
                    <a:pt x="5541604" y="1945000"/>
                    <a:pt x="5556190" y="1949346"/>
                  </a:cubicBezTo>
                  <a:cubicBezTo>
                    <a:pt x="5559479" y="1951349"/>
                    <a:pt x="5562625" y="1953614"/>
                    <a:pt x="5565624" y="1956111"/>
                  </a:cubicBezTo>
                  <a:cubicBezTo>
                    <a:pt x="5567511" y="1958349"/>
                    <a:pt x="5569058" y="1960901"/>
                    <a:pt x="5570221" y="1963662"/>
                  </a:cubicBezTo>
                  <a:close/>
                  <a:moveTo>
                    <a:pt x="4431688" y="1946224"/>
                  </a:moveTo>
                  <a:lnTo>
                    <a:pt x="4447892" y="1949087"/>
                  </a:lnTo>
                  <a:cubicBezTo>
                    <a:pt x="4445233" y="1951506"/>
                    <a:pt x="4442401" y="1953666"/>
                    <a:pt x="4439428" y="1955593"/>
                  </a:cubicBezTo>
                  <a:lnTo>
                    <a:pt x="4439428" y="1957675"/>
                  </a:lnTo>
                  <a:cubicBezTo>
                    <a:pt x="4436792" y="1956945"/>
                    <a:pt x="4434201" y="1955983"/>
                    <a:pt x="4431688" y="1954811"/>
                  </a:cubicBezTo>
                  <a:cubicBezTo>
                    <a:pt x="4431202" y="1951976"/>
                    <a:pt x="4431202" y="1949060"/>
                    <a:pt x="4431688" y="1946224"/>
                  </a:cubicBezTo>
                  <a:close/>
                  <a:moveTo>
                    <a:pt x="8612354" y="1945703"/>
                  </a:moveTo>
                  <a:cubicBezTo>
                    <a:pt x="8619127" y="1949607"/>
                    <a:pt x="8633399" y="1952989"/>
                    <a:pt x="8631463" y="1957154"/>
                  </a:cubicBezTo>
                  <a:cubicBezTo>
                    <a:pt x="8629529" y="1961317"/>
                    <a:pt x="8620577" y="1963140"/>
                    <a:pt x="8609693" y="1968085"/>
                  </a:cubicBezTo>
                  <a:lnTo>
                    <a:pt x="8608967" y="1967825"/>
                  </a:lnTo>
                  <a:cubicBezTo>
                    <a:pt x="8604373" y="1958716"/>
                    <a:pt x="8601227" y="1952729"/>
                    <a:pt x="8601470" y="1950387"/>
                  </a:cubicBezTo>
                  <a:cubicBezTo>
                    <a:pt x="8601711" y="1948046"/>
                    <a:pt x="8608484" y="1947005"/>
                    <a:pt x="8612354" y="1945703"/>
                  </a:cubicBezTo>
                  <a:close/>
                  <a:moveTo>
                    <a:pt x="8696821" y="1944917"/>
                  </a:moveTo>
                  <a:cubicBezTo>
                    <a:pt x="8702908" y="1946342"/>
                    <a:pt x="8708695" y="1949243"/>
                    <a:pt x="8713703" y="1953511"/>
                  </a:cubicBezTo>
                  <a:cubicBezTo>
                    <a:pt x="8704173" y="1958741"/>
                    <a:pt x="8694304" y="1963270"/>
                    <a:pt x="8684192" y="1967044"/>
                  </a:cubicBezTo>
                  <a:cubicBezTo>
                    <a:pt x="8673938" y="1966680"/>
                    <a:pt x="8663729" y="1965273"/>
                    <a:pt x="8653717" y="1962880"/>
                  </a:cubicBezTo>
                  <a:cubicBezTo>
                    <a:pt x="8660972" y="1956008"/>
                    <a:pt x="8669123" y="1950308"/>
                    <a:pt x="8677905" y="1945964"/>
                  </a:cubicBezTo>
                  <a:lnTo>
                    <a:pt x="8678146" y="1945183"/>
                  </a:lnTo>
                  <a:cubicBezTo>
                    <a:pt x="8684349" y="1943543"/>
                    <a:pt x="8690735" y="1943492"/>
                    <a:pt x="8696821" y="1944917"/>
                  </a:cubicBezTo>
                  <a:close/>
                  <a:moveTo>
                    <a:pt x="4207222" y="1944401"/>
                  </a:moveTo>
                  <a:cubicBezTo>
                    <a:pt x="4208431" y="1945442"/>
                    <a:pt x="4210851" y="1945703"/>
                    <a:pt x="4210607" y="1947265"/>
                  </a:cubicBezTo>
                  <a:cubicBezTo>
                    <a:pt x="4210366" y="1948825"/>
                    <a:pt x="4208190" y="1948825"/>
                    <a:pt x="4206737" y="1948825"/>
                  </a:cubicBezTo>
                  <a:lnTo>
                    <a:pt x="4201176" y="1944401"/>
                  </a:lnTo>
                  <a:close/>
                  <a:moveTo>
                    <a:pt x="3914468" y="1944039"/>
                  </a:moveTo>
                  <a:lnTo>
                    <a:pt x="3920350" y="1946483"/>
                  </a:lnTo>
                  <a:cubicBezTo>
                    <a:pt x="3922504" y="1945990"/>
                    <a:pt x="3924728" y="1945990"/>
                    <a:pt x="3926882" y="1946483"/>
                  </a:cubicBezTo>
                  <a:close/>
                  <a:moveTo>
                    <a:pt x="3909708" y="1942060"/>
                  </a:moveTo>
                  <a:lnTo>
                    <a:pt x="3907773" y="1942060"/>
                  </a:lnTo>
                  <a:lnTo>
                    <a:pt x="3909708" y="1943101"/>
                  </a:lnTo>
                  <a:lnTo>
                    <a:pt x="3914468" y="1944039"/>
                  </a:lnTo>
                  <a:close/>
                  <a:moveTo>
                    <a:pt x="4794509" y="1940497"/>
                  </a:moveTo>
                  <a:lnTo>
                    <a:pt x="4844094" y="1945703"/>
                  </a:lnTo>
                  <a:cubicBezTo>
                    <a:pt x="4843367" y="1954293"/>
                    <a:pt x="4842159" y="1960276"/>
                    <a:pt x="4842159" y="1966262"/>
                  </a:cubicBezTo>
                  <a:cubicBezTo>
                    <a:pt x="4839498" y="1966549"/>
                    <a:pt x="4836839" y="1966549"/>
                    <a:pt x="4834177" y="1966262"/>
                  </a:cubicBezTo>
                  <a:close/>
                  <a:moveTo>
                    <a:pt x="7570091" y="1939197"/>
                  </a:moveTo>
                  <a:cubicBezTo>
                    <a:pt x="7586539" y="1948046"/>
                    <a:pt x="7577587" y="1951169"/>
                    <a:pt x="7570091" y="1954552"/>
                  </a:cubicBezTo>
                  <a:cubicBezTo>
                    <a:pt x="7559204" y="1948046"/>
                    <a:pt x="7548079" y="1941538"/>
                    <a:pt x="7563074" y="1939197"/>
                  </a:cubicBezTo>
                  <a:cubicBezTo>
                    <a:pt x="7565398" y="1938807"/>
                    <a:pt x="7567767" y="1938807"/>
                    <a:pt x="7570091" y="1939197"/>
                  </a:cubicBezTo>
                  <a:close/>
                  <a:moveTo>
                    <a:pt x="2579848" y="1938415"/>
                  </a:moveTo>
                  <a:lnTo>
                    <a:pt x="2579607" y="1939197"/>
                  </a:lnTo>
                  <a:cubicBezTo>
                    <a:pt x="2583477" y="1942842"/>
                    <a:pt x="2586380" y="1946224"/>
                    <a:pt x="2586380" y="1946224"/>
                  </a:cubicBezTo>
                  <a:cubicBezTo>
                    <a:pt x="2582654" y="1947186"/>
                    <a:pt x="2578736" y="1947186"/>
                    <a:pt x="2575010" y="1946224"/>
                  </a:cubicBezTo>
                  <a:cubicBezTo>
                    <a:pt x="2571818" y="1944948"/>
                    <a:pt x="2568794" y="1943205"/>
                    <a:pt x="2566062" y="1941019"/>
                  </a:cubicBezTo>
                  <a:close/>
                  <a:moveTo>
                    <a:pt x="10037275" y="1936595"/>
                  </a:moveTo>
                  <a:cubicBezTo>
                    <a:pt x="10050111" y="1934514"/>
                    <a:pt x="10063184" y="1938078"/>
                    <a:pt x="10073555" y="1946483"/>
                  </a:cubicBezTo>
                  <a:cubicBezTo>
                    <a:pt x="10069995" y="1949424"/>
                    <a:pt x="10065861" y="1951482"/>
                    <a:pt x="10061463" y="1952470"/>
                  </a:cubicBezTo>
                  <a:cubicBezTo>
                    <a:pt x="10050342" y="1954707"/>
                    <a:pt x="10038854" y="1952079"/>
                    <a:pt x="10029534" y="1945183"/>
                  </a:cubicBezTo>
                  <a:cubicBezTo>
                    <a:pt x="10026388" y="1941538"/>
                    <a:pt x="10031469" y="1936856"/>
                    <a:pt x="10037275" y="1936595"/>
                  </a:cubicBezTo>
                  <a:close/>
                  <a:moveTo>
                    <a:pt x="3837387" y="1935032"/>
                  </a:moveTo>
                  <a:lnTo>
                    <a:pt x="3840287" y="1936333"/>
                  </a:lnTo>
                  <a:lnTo>
                    <a:pt x="3839591" y="1936333"/>
                  </a:lnTo>
                  <a:lnTo>
                    <a:pt x="3844883" y="1939456"/>
                  </a:lnTo>
                  <a:lnTo>
                    <a:pt x="3835208" y="1939456"/>
                  </a:lnTo>
                  <a:lnTo>
                    <a:pt x="3833999" y="1936333"/>
                  </a:lnTo>
                  <a:lnTo>
                    <a:pt x="3839591" y="1936333"/>
                  </a:lnTo>
                  <a:close/>
                  <a:moveTo>
                    <a:pt x="4089184" y="1932432"/>
                  </a:moveTo>
                  <a:lnTo>
                    <a:pt x="4093296" y="1934514"/>
                  </a:lnTo>
                  <a:lnTo>
                    <a:pt x="4089184" y="1934514"/>
                  </a:lnTo>
                  <a:close/>
                  <a:moveTo>
                    <a:pt x="8439409" y="1929568"/>
                  </a:moveTo>
                  <a:cubicBezTo>
                    <a:pt x="8449544" y="1929828"/>
                    <a:pt x="8459656" y="1930868"/>
                    <a:pt x="8469643" y="1932691"/>
                  </a:cubicBezTo>
                  <a:cubicBezTo>
                    <a:pt x="8469643" y="1938938"/>
                    <a:pt x="8473272" y="1943621"/>
                    <a:pt x="8469643" y="1945183"/>
                  </a:cubicBezTo>
                  <a:cubicBezTo>
                    <a:pt x="8460646" y="1947473"/>
                    <a:pt x="8451189" y="1945886"/>
                    <a:pt x="8443279" y="1940760"/>
                  </a:cubicBezTo>
                  <a:cubicBezTo>
                    <a:pt x="8435539" y="1936074"/>
                    <a:pt x="8430219" y="1929568"/>
                    <a:pt x="8439409" y="1929568"/>
                  </a:cubicBezTo>
                  <a:close/>
                  <a:moveTo>
                    <a:pt x="5344788" y="1928528"/>
                  </a:moveTo>
                  <a:cubicBezTo>
                    <a:pt x="5362371" y="1934226"/>
                    <a:pt x="5380610" y="1937194"/>
                    <a:pt x="5398969" y="1937374"/>
                  </a:cubicBezTo>
                  <a:cubicBezTo>
                    <a:pt x="5402840" y="1943621"/>
                    <a:pt x="5405983" y="1949866"/>
                    <a:pt x="5410580" y="1956111"/>
                  </a:cubicBezTo>
                  <a:cubicBezTo>
                    <a:pt x="5414353" y="1959445"/>
                    <a:pt x="5418416" y="1962385"/>
                    <a:pt x="5422673" y="1964962"/>
                  </a:cubicBezTo>
                  <a:lnTo>
                    <a:pt x="5369459" y="1967303"/>
                  </a:lnTo>
                  <a:lnTo>
                    <a:pt x="5368250" y="1967044"/>
                  </a:lnTo>
                  <a:cubicBezTo>
                    <a:pt x="5360388" y="1957468"/>
                    <a:pt x="5351172" y="1949296"/>
                    <a:pt x="5340918" y="1942842"/>
                  </a:cubicBezTo>
                  <a:cubicBezTo>
                    <a:pt x="5328823" y="1935032"/>
                    <a:pt x="5331243" y="1925144"/>
                    <a:pt x="5344788" y="1928528"/>
                  </a:cubicBezTo>
                  <a:close/>
                  <a:moveTo>
                    <a:pt x="3900276" y="1928005"/>
                  </a:moveTo>
                  <a:cubicBezTo>
                    <a:pt x="3923979" y="1928528"/>
                    <a:pt x="3936316" y="1935293"/>
                    <a:pt x="3936316" y="1948566"/>
                  </a:cubicBezTo>
                  <a:cubicBezTo>
                    <a:pt x="3943982" y="1953224"/>
                    <a:pt x="3952086" y="1956973"/>
                    <a:pt x="3960504" y="1959758"/>
                  </a:cubicBezTo>
                  <a:cubicBezTo>
                    <a:pt x="3971629" y="1962620"/>
                    <a:pt x="3983966" y="1961317"/>
                    <a:pt x="3995817" y="1962620"/>
                  </a:cubicBezTo>
                  <a:cubicBezTo>
                    <a:pt x="4000172" y="1963270"/>
                    <a:pt x="4004332" y="1965065"/>
                    <a:pt x="4007912" y="1967825"/>
                  </a:cubicBezTo>
                  <a:cubicBezTo>
                    <a:pt x="4009121" y="1970948"/>
                    <a:pt x="4009604" y="1975891"/>
                    <a:pt x="4005734" y="1975891"/>
                  </a:cubicBezTo>
                  <a:cubicBezTo>
                    <a:pt x="3997028" y="1977454"/>
                    <a:pt x="3983239" y="1975631"/>
                    <a:pt x="3972840" y="1975891"/>
                  </a:cubicBezTo>
                  <a:cubicBezTo>
                    <a:pt x="3962439" y="1976152"/>
                    <a:pt x="3953005" y="1977454"/>
                    <a:pt x="3948652" y="1977454"/>
                  </a:cubicBezTo>
                  <a:cubicBezTo>
                    <a:pt x="3920350" y="1968344"/>
                    <a:pt x="3917691" y="1961058"/>
                    <a:pt x="3921803" y="1953770"/>
                  </a:cubicBezTo>
                  <a:lnTo>
                    <a:pt x="3915998" y="1953770"/>
                  </a:lnTo>
                  <a:lnTo>
                    <a:pt x="3914789" y="1951948"/>
                  </a:lnTo>
                  <a:cubicBezTo>
                    <a:pt x="3903661" y="1951169"/>
                    <a:pt x="3892777" y="1958456"/>
                    <a:pt x="3882376" y="1947265"/>
                  </a:cubicBezTo>
                  <a:cubicBezTo>
                    <a:pt x="3875844" y="1940497"/>
                    <a:pt x="3894227" y="1942060"/>
                    <a:pt x="3903661" y="1942060"/>
                  </a:cubicBezTo>
                  <a:lnTo>
                    <a:pt x="3907773" y="1942060"/>
                  </a:lnTo>
                  <a:lnTo>
                    <a:pt x="3898582" y="1937115"/>
                  </a:lnTo>
                  <a:cubicBezTo>
                    <a:pt x="3888663" y="1931391"/>
                    <a:pt x="3890116" y="1928005"/>
                    <a:pt x="3900276" y="1928005"/>
                  </a:cubicBezTo>
                  <a:close/>
                  <a:moveTo>
                    <a:pt x="9881745" y="1927227"/>
                  </a:moveTo>
                  <a:lnTo>
                    <a:pt x="9883921" y="1928787"/>
                  </a:lnTo>
                  <a:lnTo>
                    <a:pt x="9881986" y="1928005"/>
                  </a:lnTo>
                  <a:cubicBezTo>
                    <a:pt x="9882227" y="1928528"/>
                    <a:pt x="9881745" y="1930087"/>
                    <a:pt x="9881745" y="1930087"/>
                  </a:cubicBezTo>
                  <a:close/>
                  <a:moveTo>
                    <a:pt x="5174745" y="1926185"/>
                  </a:moveTo>
                  <a:cubicBezTo>
                    <a:pt x="5263758" y="1939197"/>
                    <a:pt x="5263758" y="1939197"/>
                    <a:pt x="5300523" y="1952211"/>
                  </a:cubicBezTo>
                  <a:cubicBezTo>
                    <a:pt x="5285406" y="1959730"/>
                    <a:pt x="5268425" y="1961759"/>
                    <a:pt x="5252147" y="1957934"/>
                  </a:cubicBezTo>
                  <a:cubicBezTo>
                    <a:pt x="5233038" y="1942319"/>
                    <a:pt x="5206432" y="1946224"/>
                    <a:pt x="5184662" y="1938156"/>
                  </a:cubicBezTo>
                  <a:cubicBezTo>
                    <a:pt x="5174260" y="1934252"/>
                    <a:pt x="5167731" y="1930350"/>
                    <a:pt x="5174745" y="1926185"/>
                  </a:cubicBezTo>
                  <a:close/>
                  <a:moveTo>
                    <a:pt x="7626207" y="1925923"/>
                  </a:moveTo>
                  <a:cubicBezTo>
                    <a:pt x="7632932" y="1926082"/>
                    <a:pt x="7639582" y="1927590"/>
                    <a:pt x="7645799" y="1930350"/>
                  </a:cubicBezTo>
                  <a:lnTo>
                    <a:pt x="7645558" y="1929309"/>
                  </a:lnTo>
                  <a:cubicBezTo>
                    <a:pt x="7660553" y="1936595"/>
                    <a:pt x="7659103" y="1939197"/>
                    <a:pt x="7644831" y="1947265"/>
                  </a:cubicBezTo>
                  <a:cubicBezTo>
                    <a:pt x="7636558" y="1942842"/>
                    <a:pt x="7628480" y="1937976"/>
                    <a:pt x="7620643" y="1932691"/>
                  </a:cubicBezTo>
                  <a:cubicBezTo>
                    <a:pt x="7617982" y="1930609"/>
                    <a:pt x="7621852" y="1925923"/>
                    <a:pt x="7626207" y="1925923"/>
                  </a:cubicBezTo>
                  <a:close/>
                  <a:moveTo>
                    <a:pt x="4161022" y="1925144"/>
                  </a:moveTo>
                  <a:cubicBezTo>
                    <a:pt x="4165715" y="1926418"/>
                    <a:pt x="4170334" y="1928057"/>
                    <a:pt x="4174809" y="1930087"/>
                  </a:cubicBezTo>
                  <a:cubicBezTo>
                    <a:pt x="4171906" y="1932170"/>
                    <a:pt x="4170697" y="1935554"/>
                    <a:pt x="4166101" y="1935554"/>
                  </a:cubicBezTo>
                  <a:cubicBezTo>
                    <a:pt x="4160080" y="1934226"/>
                    <a:pt x="4154250" y="1932145"/>
                    <a:pt x="4148686" y="1929309"/>
                  </a:cubicBezTo>
                  <a:lnTo>
                    <a:pt x="4147718" y="1925664"/>
                  </a:lnTo>
                  <a:cubicBezTo>
                    <a:pt x="4152122" y="1925013"/>
                    <a:pt x="4156573" y="1924857"/>
                    <a:pt x="4161022" y="1925144"/>
                  </a:cubicBezTo>
                  <a:close/>
                  <a:moveTo>
                    <a:pt x="8490446" y="1924363"/>
                  </a:moveTo>
                  <a:lnTo>
                    <a:pt x="8503751" y="1926444"/>
                  </a:lnTo>
                  <a:cubicBezTo>
                    <a:pt x="8505442" y="1928528"/>
                    <a:pt x="8509312" y="1932432"/>
                    <a:pt x="8508588" y="1932432"/>
                  </a:cubicBezTo>
                  <a:cubicBezTo>
                    <a:pt x="8507862" y="1932432"/>
                    <a:pt x="8501330" y="1932432"/>
                    <a:pt x="8497460" y="1932432"/>
                  </a:cubicBezTo>
                  <a:close/>
                  <a:moveTo>
                    <a:pt x="6812762" y="1923581"/>
                  </a:moveTo>
                  <a:lnTo>
                    <a:pt x="6840579" y="1939197"/>
                  </a:lnTo>
                  <a:cubicBezTo>
                    <a:pt x="6851221" y="1945703"/>
                    <a:pt x="6852671" y="1951429"/>
                    <a:pt x="6845416" y="1954811"/>
                  </a:cubicBezTo>
                  <a:cubicBezTo>
                    <a:pt x="6831434" y="1959549"/>
                    <a:pt x="6816269" y="1957751"/>
                    <a:pt x="6803569" y="1949866"/>
                  </a:cubicBezTo>
                  <a:close/>
                  <a:moveTo>
                    <a:pt x="3484965" y="1922022"/>
                  </a:moveTo>
                  <a:cubicBezTo>
                    <a:pt x="3486176" y="1923842"/>
                    <a:pt x="3489320" y="1926964"/>
                    <a:pt x="3488111" y="1926964"/>
                  </a:cubicBezTo>
                  <a:cubicBezTo>
                    <a:pt x="3483103" y="1928136"/>
                    <a:pt x="3477999" y="1928943"/>
                    <a:pt x="3472872" y="1929309"/>
                  </a:cubicBezTo>
                  <a:lnTo>
                    <a:pt x="3470452" y="1928005"/>
                  </a:lnTo>
                  <a:cubicBezTo>
                    <a:pt x="3468517" y="1925144"/>
                    <a:pt x="3465614" y="1922281"/>
                    <a:pt x="3469243" y="1923322"/>
                  </a:cubicBezTo>
                  <a:cubicBezTo>
                    <a:pt x="3474444" y="1922464"/>
                    <a:pt x="3479693" y="1922046"/>
                    <a:pt x="3484965" y="1922022"/>
                  </a:cubicBezTo>
                  <a:close/>
                  <a:moveTo>
                    <a:pt x="3720073" y="1921499"/>
                  </a:moveTo>
                  <a:cubicBezTo>
                    <a:pt x="3736498" y="1924077"/>
                    <a:pt x="3752679" y="1928161"/>
                    <a:pt x="3768449" y="1933732"/>
                  </a:cubicBezTo>
                  <a:cubicBezTo>
                    <a:pt x="3788526" y="1944660"/>
                    <a:pt x="3822389" y="1951429"/>
                    <a:pt x="3831582" y="1968604"/>
                  </a:cubicBezTo>
                  <a:cubicBezTo>
                    <a:pt x="3818230" y="1968292"/>
                    <a:pt x="3804877" y="1967096"/>
                    <a:pt x="3791669" y="1964962"/>
                  </a:cubicBezTo>
                  <a:cubicBezTo>
                    <a:pt x="3777642" y="1962099"/>
                    <a:pt x="3763611" y="1956634"/>
                    <a:pt x="3749583" y="1952211"/>
                  </a:cubicBezTo>
                  <a:lnTo>
                    <a:pt x="3749689" y="1951413"/>
                  </a:lnTo>
                  <a:lnTo>
                    <a:pt x="3722008" y="1948307"/>
                  </a:lnTo>
                  <a:cubicBezTo>
                    <a:pt x="3709430" y="1941019"/>
                    <a:pt x="3722734" y="1940760"/>
                    <a:pt x="3728539" y="1938677"/>
                  </a:cubicBezTo>
                  <a:lnTo>
                    <a:pt x="3749697" y="1951352"/>
                  </a:lnTo>
                  <a:lnTo>
                    <a:pt x="3749825" y="1950387"/>
                  </a:lnTo>
                  <a:cubicBezTo>
                    <a:pt x="3755389" y="1947525"/>
                    <a:pt x="3760950" y="1945183"/>
                    <a:pt x="3748857" y="1940238"/>
                  </a:cubicBezTo>
                  <a:cubicBezTo>
                    <a:pt x="3741551" y="1938546"/>
                    <a:pt x="3734055" y="1937921"/>
                    <a:pt x="3726604" y="1938415"/>
                  </a:cubicBezTo>
                  <a:close/>
                  <a:moveTo>
                    <a:pt x="4251002" y="1920981"/>
                  </a:moveTo>
                  <a:lnTo>
                    <a:pt x="4276399" y="1926444"/>
                  </a:lnTo>
                  <a:cubicBezTo>
                    <a:pt x="4276399" y="1930087"/>
                    <a:pt x="4280996" y="1937374"/>
                    <a:pt x="4276399" y="1937374"/>
                  </a:cubicBezTo>
                  <a:lnTo>
                    <a:pt x="4275432" y="1937895"/>
                  </a:lnTo>
                  <a:cubicBezTo>
                    <a:pt x="4266675" y="1937142"/>
                    <a:pt x="4258016" y="1935502"/>
                    <a:pt x="4249552" y="1932950"/>
                  </a:cubicBezTo>
                  <a:cubicBezTo>
                    <a:pt x="4251002" y="1929309"/>
                    <a:pt x="4251002" y="1925405"/>
                    <a:pt x="4251002" y="1920981"/>
                  </a:cubicBezTo>
                  <a:close/>
                  <a:moveTo>
                    <a:pt x="4046855" y="1920719"/>
                  </a:moveTo>
                  <a:lnTo>
                    <a:pt x="4043925" y="1920957"/>
                  </a:lnTo>
                  <a:lnTo>
                    <a:pt x="4047096" y="1921760"/>
                  </a:lnTo>
                  <a:lnTo>
                    <a:pt x="4047939" y="1921530"/>
                  </a:lnTo>
                  <a:close/>
                  <a:moveTo>
                    <a:pt x="5404772" y="1920199"/>
                  </a:moveTo>
                  <a:cubicBezTo>
                    <a:pt x="5424293" y="1925533"/>
                    <a:pt x="5443524" y="1932042"/>
                    <a:pt x="5462341" y="1939718"/>
                  </a:cubicBezTo>
                  <a:cubicBezTo>
                    <a:pt x="5477629" y="1948307"/>
                    <a:pt x="5493883" y="1954683"/>
                    <a:pt x="5510717" y="1958716"/>
                  </a:cubicBezTo>
                  <a:cubicBezTo>
                    <a:pt x="5519425" y="1960797"/>
                    <a:pt x="5532244" y="1964180"/>
                    <a:pt x="5529100" y="1971727"/>
                  </a:cubicBezTo>
                  <a:lnTo>
                    <a:pt x="5457988" y="1966003"/>
                  </a:lnTo>
                  <a:close/>
                  <a:moveTo>
                    <a:pt x="9735649" y="1919158"/>
                  </a:moveTo>
                  <a:lnTo>
                    <a:pt x="9737583" y="1920719"/>
                  </a:lnTo>
                  <a:lnTo>
                    <a:pt x="9736857" y="1920719"/>
                  </a:lnTo>
                  <a:lnTo>
                    <a:pt x="9731293" y="1920719"/>
                  </a:lnTo>
                  <a:cubicBezTo>
                    <a:pt x="9732797" y="1920382"/>
                    <a:pt x="9734257" y="1919861"/>
                    <a:pt x="9735649" y="1919158"/>
                  </a:cubicBezTo>
                  <a:close/>
                  <a:moveTo>
                    <a:pt x="9981158" y="1919158"/>
                  </a:moveTo>
                  <a:cubicBezTo>
                    <a:pt x="9986351" y="1921371"/>
                    <a:pt x="9991237" y="1924336"/>
                    <a:pt x="9995671" y="1928005"/>
                  </a:cubicBezTo>
                  <a:cubicBezTo>
                    <a:pt x="9997606" y="1928787"/>
                    <a:pt x="9995671" y="1930609"/>
                    <a:pt x="9995671" y="1930609"/>
                  </a:cubicBezTo>
                  <a:lnTo>
                    <a:pt x="9998815" y="1950128"/>
                  </a:lnTo>
                  <a:lnTo>
                    <a:pt x="9996880" y="1949346"/>
                  </a:lnTo>
                  <a:cubicBezTo>
                    <a:pt x="9968095" y="1934773"/>
                    <a:pt x="9968095" y="1934773"/>
                    <a:pt x="9981158" y="1928005"/>
                  </a:cubicBezTo>
                  <a:cubicBezTo>
                    <a:pt x="9977529" y="1924103"/>
                    <a:pt x="9965919" y="1919158"/>
                    <a:pt x="9981158" y="1919158"/>
                  </a:cubicBezTo>
                  <a:close/>
                  <a:moveTo>
                    <a:pt x="7394243" y="1913954"/>
                  </a:moveTo>
                  <a:lnTo>
                    <a:pt x="7396661" y="1915513"/>
                  </a:lnTo>
                  <a:lnTo>
                    <a:pt x="7390855" y="1913954"/>
                  </a:lnTo>
                  <a:close/>
                  <a:moveTo>
                    <a:pt x="3822148" y="1910479"/>
                  </a:moveTo>
                  <a:lnTo>
                    <a:pt x="3845792" y="1915400"/>
                  </a:lnTo>
                  <a:lnTo>
                    <a:pt x="3843916" y="1914213"/>
                  </a:lnTo>
                  <a:lnTo>
                    <a:pt x="3846336" y="1915513"/>
                  </a:lnTo>
                  <a:lnTo>
                    <a:pt x="3845792" y="1915400"/>
                  </a:lnTo>
                  <a:lnTo>
                    <a:pt x="3852141" y="1919418"/>
                  </a:lnTo>
                  <a:cubicBezTo>
                    <a:pt x="3851656" y="1921240"/>
                    <a:pt x="3851415" y="1924363"/>
                    <a:pt x="3848512" y="1924363"/>
                  </a:cubicBezTo>
                  <a:cubicBezTo>
                    <a:pt x="3831219" y="1926653"/>
                    <a:pt x="3813681" y="1923581"/>
                    <a:pt x="3797960" y="1915513"/>
                  </a:cubicBezTo>
                  <a:cubicBezTo>
                    <a:pt x="3805724" y="1912157"/>
                    <a:pt x="3813936" y="1910479"/>
                    <a:pt x="3822148" y="1910479"/>
                  </a:cubicBezTo>
                  <a:close/>
                  <a:moveTo>
                    <a:pt x="4678406" y="1908226"/>
                  </a:moveTo>
                  <a:lnTo>
                    <a:pt x="4678406" y="1909789"/>
                  </a:lnTo>
                  <a:lnTo>
                    <a:pt x="4675262" y="1908226"/>
                  </a:lnTo>
                  <a:close/>
                  <a:moveTo>
                    <a:pt x="11956840" y="1907707"/>
                  </a:moveTo>
                  <a:lnTo>
                    <a:pt x="11984172" y="1912653"/>
                  </a:lnTo>
                  <a:cubicBezTo>
                    <a:pt x="11986272" y="1913379"/>
                    <a:pt x="11988299" y="1914344"/>
                    <a:pt x="11990218" y="1915513"/>
                  </a:cubicBezTo>
                  <a:cubicBezTo>
                    <a:pt x="12023289" y="1918688"/>
                    <a:pt x="12055819" y="1926577"/>
                    <a:pt x="12086971" y="1938938"/>
                  </a:cubicBezTo>
                  <a:cubicBezTo>
                    <a:pt x="12076071" y="1941618"/>
                    <a:pt x="12064992" y="1943360"/>
                    <a:pt x="12053834" y="1944142"/>
                  </a:cubicBezTo>
                  <a:cubicBezTo>
                    <a:pt x="12036177" y="1943883"/>
                    <a:pt x="12016827" y="1941538"/>
                    <a:pt x="11998444" y="1939978"/>
                  </a:cubicBezTo>
                  <a:lnTo>
                    <a:pt x="12071008" y="1960797"/>
                  </a:lnTo>
                  <a:cubicBezTo>
                    <a:pt x="12066653" y="1963140"/>
                    <a:pt x="12063509" y="1966003"/>
                    <a:pt x="12060365" y="1966003"/>
                  </a:cubicBezTo>
                  <a:cubicBezTo>
                    <a:pt x="12034242" y="1960017"/>
                    <a:pt x="12007875" y="1953511"/>
                    <a:pt x="11982237" y="1947005"/>
                  </a:cubicBezTo>
                  <a:lnTo>
                    <a:pt x="11977641" y="1935554"/>
                  </a:lnTo>
                  <a:lnTo>
                    <a:pt x="11956355" y="1922540"/>
                  </a:lnTo>
                  <a:lnTo>
                    <a:pt x="11968692" y="1920199"/>
                  </a:lnTo>
                  <a:close/>
                  <a:moveTo>
                    <a:pt x="3673632" y="1907185"/>
                  </a:moveTo>
                  <a:lnTo>
                    <a:pt x="3673632" y="1910050"/>
                  </a:lnTo>
                  <a:lnTo>
                    <a:pt x="3666859" y="1910050"/>
                  </a:lnTo>
                  <a:lnTo>
                    <a:pt x="3668070" y="1908226"/>
                  </a:lnTo>
                  <a:cubicBezTo>
                    <a:pt x="3666859" y="1907185"/>
                    <a:pt x="3667100" y="1907185"/>
                    <a:pt x="3667100" y="1907185"/>
                  </a:cubicBezTo>
                  <a:cubicBezTo>
                    <a:pt x="3669279" y="1906874"/>
                    <a:pt x="3671455" y="1906874"/>
                    <a:pt x="3673632" y="1907185"/>
                  </a:cubicBezTo>
                  <a:close/>
                  <a:moveTo>
                    <a:pt x="7459067" y="1906926"/>
                  </a:moveTo>
                  <a:lnTo>
                    <a:pt x="7457614" y="1911089"/>
                  </a:lnTo>
                  <a:lnTo>
                    <a:pt x="7444069" y="1907967"/>
                  </a:lnTo>
                  <a:lnTo>
                    <a:pt x="7444069" y="1906926"/>
                  </a:lnTo>
                  <a:cubicBezTo>
                    <a:pt x="7448666" y="1906926"/>
                    <a:pt x="7453262" y="1907707"/>
                    <a:pt x="7459067" y="1906926"/>
                  </a:cubicBezTo>
                  <a:close/>
                  <a:moveTo>
                    <a:pt x="11904594" y="1906407"/>
                  </a:moveTo>
                  <a:cubicBezTo>
                    <a:pt x="11915960" y="1908226"/>
                    <a:pt x="11927814" y="1909530"/>
                    <a:pt x="11938940" y="1912391"/>
                  </a:cubicBezTo>
                  <a:cubicBezTo>
                    <a:pt x="11944432" y="1914603"/>
                    <a:pt x="11949636" y="1917595"/>
                    <a:pt x="11954420" y="1921240"/>
                  </a:cubicBezTo>
                  <a:cubicBezTo>
                    <a:pt x="11948297" y="1921630"/>
                    <a:pt x="11942160" y="1921630"/>
                    <a:pt x="11936037" y="1921240"/>
                  </a:cubicBezTo>
                  <a:cubicBezTo>
                    <a:pt x="11924526" y="1920746"/>
                    <a:pt x="11913375" y="1916789"/>
                    <a:pt x="11903868" y="1909789"/>
                  </a:cubicBezTo>
                  <a:lnTo>
                    <a:pt x="11903383" y="1909268"/>
                  </a:lnTo>
                  <a:cubicBezTo>
                    <a:pt x="11902415" y="1908489"/>
                    <a:pt x="11903383" y="1906666"/>
                    <a:pt x="11904594" y="1906407"/>
                  </a:cubicBezTo>
                  <a:close/>
                  <a:moveTo>
                    <a:pt x="3427398" y="1903544"/>
                  </a:moveTo>
                  <a:cubicBezTo>
                    <a:pt x="3436588" y="1916036"/>
                    <a:pt x="3451828" y="1926185"/>
                    <a:pt x="3436588" y="1931391"/>
                  </a:cubicBezTo>
                  <a:cubicBezTo>
                    <a:pt x="3434267" y="1931805"/>
                    <a:pt x="3431896" y="1931805"/>
                    <a:pt x="3429575" y="1931391"/>
                  </a:cubicBezTo>
                  <a:lnTo>
                    <a:pt x="3426190" y="1930087"/>
                  </a:lnTo>
                  <a:cubicBezTo>
                    <a:pt x="3410950" y="1911350"/>
                    <a:pt x="3410950" y="1911350"/>
                    <a:pt x="3427398" y="1903544"/>
                  </a:cubicBezTo>
                  <a:close/>
                  <a:moveTo>
                    <a:pt x="5223121" y="1902503"/>
                  </a:moveTo>
                  <a:cubicBezTo>
                    <a:pt x="5242954" y="1906666"/>
                    <a:pt x="5253597" y="1908748"/>
                    <a:pt x="5264240" y="1911612"/>
                  </a:cubicBezTo>
                  <a:cubicBezTo>
                    <a:pt x="5265934" y="1912130"/>
                    <a:pt x="5268836" y="1917077"/>
                    <a:pt x="5267627" y="1917077"/>
                  </a:cubicBezTo>
                  <a:cubicBezTo>
                    <a:pt x="5258678" y="1918377"/>
                    <a:pt x="5248759" y="1918377"/>
                    <a:pt x="5239084" y="1918377"/>
                  </a:cubicBezTo>
                  <a:close/>
                  <a:moveTo>
                    <a:pt x="3341530" y="1901461"/>
                  </a:moveTo>
                  <a:cubicBezTo>
                    <a:pt x="3350964" y="1905365"/>
                    <a:pt x="3359672" y="1909789"/>
                    <a:pt x="3368621" y="1913954"/>
                  </a:cubicBezTo>
                  <a:lnTo>
                    <a:pt x="3364751" y="1917077"/>
                  </a:lnTo>
                  <a:lnTo>
                    <a:pt x="3362330" y="1915776"/>
                  </a:lnTo>
                  <a:cubicBezTo>
                    <a:pt x="3352173" y="1912912"/>
                    <a:pt x="3342012" y="1910050"/>
                    <a:pt x="3334757" y="1907185"/>
                  </a:cubicBezTo>
                  <a:cubicBezTo>
                    <a:pt x="3332096" y="1906144"/>
                    <a:pt x="3330887" y="1901461"/>
                    <a:pt x="3330887" y="1901461"/>
                  </a:cubicBezTo>
                  <a:cubicBezTo>
                    <a:pt x="3334371" y="1900368"/>
                    <a:pt x="3338046" y="1900368"/>
                    <a:pt x="3341530" y="1901461"/>
                  </a:cubicBezTo>
                  <a:close/>
                  <a:moveTo>
                    <a:pt x="8657343" y="1899899"/>
                  </a:moveTo>
                  <a:cubicBezTo>
                    <a:pt x="8660245" y="1903283"/>
                    <a:pt x="8666777" y="1906144"/>
                    <a:pt x="8653717" y="1903283"/>
                  </a:cubicBezTo>
                  <a:close/>
                  <a:moveTo>
                    <a:pt x="6540161" y="1898599"/>
                  </a:moveTo>
                  <a:cubicBezTo>
                    <a:pt x="6547079" y="1899352"/>
                    <a:pt x="6553948" y="1900576"/>
                    <a:pt x="6560721" y="1902242"/>
                  </a:cubicBezTo>
                  <a:lnTo>
                    <a:pt x="6560721" y="1902762"/>
                  </a:lnTo>
                  <a:cubicBezTo>
                    <a:pt x="6561206" y="1903021"/>
                    <a:pt x="6562656" y="1907448"/>
                    <a:pt x="6561688" y="1906926"/>
                  </a:cubicBezTo>
                  <a:cubicBezTo>
                    <a:pt x="6554192" y="1906666"/>
                    <a:pt x="6545967" y="1904585"/>
                    <a:pt x="6535083" y="1904585"/>
                  </a:cubicBezTo>
                  <a:cubicBezTo>
                    <a:pt x="6537744" y="1901202"/>
                    <a:pt x="6537985" y="1898599"/>
                    <a:pt x="6540161" y="1898599"/>
                  </a:cubicBezTo>
                  <a:close/>
                  <a:moveTo>
                    <a:pt x="3828921" y="1897297"/>
                  </a:moveTo>
                  <a:lnTo>
                    <a:pt x="3833273" y="1899379"/>
                  </a:lnTo>
                  <a:lnTo>
                    <a:pt x="3831097" y="1899379"/>
                  </a:lnTo>
                  <a:close/>
                  <a:moveTo>
                    <a:pt x="11923944" y="1895997"/>
                  </a:moveTo>
                  <a:lnTo>
                    <a:pt x="11924427" y="1896516"/>
                  </a:lnTo>
                  <a:lnTo>
                    <a:pt x="11923984" y="1896516"/>
                  </a:lnTo>
                  <a:lnTo>
                    <a:pt x="11924186" y="1899120"/>
                  </a:lnTo>
                  <a:cubicBezTo>
                    <a:pt x="11922334" y="1899300"/>
                    <a:pt x="11920473" y="1899300"/>
                    <a:pt x="11918622" y="1899120"/>
                  </a:cubicBezTo>
                  <a:lnTo>
                    <a:pt x="11918622" y="1896516"/>
                  </a:lnTo>
                  <a:lnTo>
                    <a:pt x="11923984" y="1896516"/>
                  </a:lnTo>
                  <a:close/>
                  <a:moveTo>
                    <a:pt x="8337003" y="1895606"/>
                  </a:moveTo>
                  <a:cubicBezTo>
                    <a:pt x="8342234" y="1895802"/>
                    <a:pt x="8348583" y="1897038"/>
                    <a:pt x="8354267" y="1898079"/>
                  </a:cubicBezTo>
                  <a:cubicBezTo>
                    <a:pt x="8361547" y="1900030"/>
                    <a:pt x="8368683" y="1902634"/>
                    <a:pt x="8375552" y="1905885"/>
                  </a:cubicBezTo>
                  <a:cubicBezTo>
                    <a:pt x="8372167" y="1908489"/>
                    <a:pt x="8371200" y="1912391"/>
                    <a:pt x="8366362" y="1912391"/>
                  </a:cubicBezTo>
                  <a:cubicBezTo>
                    <a:pt x="8354800" y="1913798"/>
                    <a:pt x="8343116" y="1911533"/>
                    <a:pt x="8332740" y="1905885"/>
                  </a:cubicBezTo>
                  <a:cubicBezTo>
                    <a:pt x="8329353" y="1904062"/>
                    <a:pt x="8325968" y="1900679"/>
                    <a:pt x="8326450" y="1899379"/>
                  </a:cubicBezTo>
                  <a:cubicBezTo>
                    <a:pt x="8327660" y="1896256"/>
                    <a:pt x="8331772" y="1895411"/>
                    <a:pt x="8337003" y="1895606"/>
                  </a:cubicBezTo>
                  <a:close/>
                  <a:moveTo>
                    <a:pt x="9806519" y="1894956"/>
                  </a:moveTo>
                  <a:cubicBezTo>
                    <a:pt x="9845946" y="1906926"/>
                    <a:pt x="9883921" y="1894956"/>
                    <a:pt x="9923589" y="1920981"/>
                  </a:cubicBezTo>
                  <a:cubicBezTo>
                    <a:pt x="9920204" y="1931128"/>
                    <a:pt x="9900610" y="1928787"/>
                    <a:pt x="9880051" y="1925664"/>
                  </a:cubicBezTo>
                  <a:lnTo>
                    <a:pt x="9794667" y="1908489"/>
                  </a:lnTo>
                  <a:close/>
                  <a:moveTo>
                    <a:pt x="4614791" y="1891832"/>
                  </a:moveTo>
                  <a:lnTo>
                    <a:pt x="4612129" y="1891832"/>
                  </a:lnTo>
                  <a:lnTo>
                    <a:pt x="4612269" y="1892026"/>
                  </a:lnTo>
                  <a:close/>
                  <a:moveTo>
                    <a:pt x="3966309" y="1891570"/>
                  </a:moveTo>
                  <a:cubicBezTo>
                    <a:pt x="3981063" y="1893134"/>
                    <a:pt x="3995335" y="1899120"/>
                    <a:pt x="4008636" y="1899120"/>
                  </a:cubicBezTo>
                  <a:cubicBezTo>
                    <a:pt x="4021940" y="1899120"/>
                    <a:pt x="4034277" y="1899120"/>
                    <a:pt x="4050483" y="1899120"/>
                  </a:cubicBezTo>
                  <a:lnTo>
                    <a:pt x="4065237" y="1916816"/>
                  </a:lnTo>
                  <a:lnTo>
                    <a:pt x="4047939" y="1921530"/>
                  </a:lnTo>
                  <a:lnTo>
                    <a:pt x="4069108" y="1937374"/>
                  </a:lnTo>
                  <a:cubicBezTo>
                    <a:pt x="4077333" y="1942319"/>
                    <a:pt x="4094022" y="1946224"/>
                    <a:pt x="4085797" y="1954552"/>
                  </a:cubicBezTo>
                  <a:lnTo>
                    <a:pt x="4085314" y="1952729"/>
                  </a:lnTo>
                  <a:cubicBezTo>
                    <a:pt x="4059191" y="1951429"/>
                    <a:pt x="4027019" y="1945183"/>
                    <a:pt x="3996785" y="1940497"/>
                  </a:cubicBezTo>
                  <a:cubicBezTo>
                    <a:pt x="3988562" y="1939197"/>
                    <a:pt x="3969938" y="1935554"/>
                    <a:pt x="3969938" y="1926964"/>
                  </a:cubicBezTo>
                  <a:lnTo>
                    <a:pt x="4043925" y="1920957"/>
                  </a:lnTo>
                  <a:lnTo>
                    <a:pt x="3976225" y="1903803"/>
                  </a:lnTo>
                  <a:cubicBezTo>
                    <a:pt x="3973564" y="1903021"/>
                    <a:pt x="3971629" y="1899640"/>
                    <a:pt x="3966791" y="1895216"/>
                  </a:cubicBezTo>
                  <a:close/>
                  <a:moveTo>
                    <a:pt x="4951489" y="1890270"/>
                  </a:moveTo>
                  <a:cubicBezTo>
                    <a:pt x="4964597" y="1892507"/>
                    <a:pt x="4977589" y="1895475"/>
                    <a:pt x="4990431" y="1899120"/>
                  </a:cubicBezTo>
                  <a:cubicBezTo>
                    <a:pt x="4998415" y="1902242"/>
                    <a:pt x="5006396" y="1908226"/>
                    <a:pt x="4998415" y="1911089"/>
                  </a:cubicBezTo>
                  <a:cubicBezTo>
                    <a:pt x="4984674" y="1913641"/>
                    <a:pt x="4970524" y="1911453"/>
                    <a:pt x="4958020" y="1904844"/>
                  </a:cubicBezTo>
                  <a:cubicBezTo>
                    <a:pt x="4952939" y="1901721"/>
                    <a:pt x="4954150" y="1897297"/>
                    <a:pt x="4951489" y="1890270"/>
                  </a:cubicBezTo>
                  <a:close/>
                  <a:moveTo>
                    <a:pt x="4338320" y="1887928"/>
                  </a:moveTo>
                  <a:cubicBezTo>
                    <a:pt x="4354042" y="1890791"/>
                    <a:pt x="4355979" y="1898079"/>
                    <a:pt x="4365170" y="1902503"/>
                  </a:cubicBezTo>
                  <a:lnTo>
                    <a:pt x="4364202" y="1903021"/>
                  </a:lnTo>
                  <a:cubicBezTo>
                    <a:pt x="4375086" y="1908489"/>
                    <a:pt x="4388631" y="1912653"/>
                    <a:pt x="4402903" y="1918377"/>
                  </a:cubicBezTo>
                  <a:cubicBezTo>
                    <a:pt x="4398766" y="1919289"/>
                    <a:pt x="4394558" y="1919705"/>
                    <a:pt x="4390325" y="1919677"/>
                  </a:cubicBezTo>
                  <a:cubicBezTo>
                    <a:pt x="4380409" y="1918117"/>
                    <a:pt x="4370007" y="1916295"/>
                    <a:pt x="4359849" y="1913954"/>
                  </a:cubicBezTo>
                  <a:cubicBezTo>
                    <a:pt x="4331548" y="1906407"/>
                    <a:pt x="4328404" y="1902762"/>
                    <a:pt x="4338320" y="1887928"/>
                  </a:cubicBezTo>
                  <a:close/>
                  <a:moveTo>
                    <a:pt x="7264836" y="1885587"/>
                  </a:moveTo>
                  <a:cubicBezTo>
                    <a:pt x="7294347" y="1898858"/>
                    <a:pt x="7331595" y="1905885"/>
                    <a:pt x="7323373" y="1924882"/>
                  </a:cubicBezTo>
                  <a:cubicBezTo>
                    <a:pt x="7299812" y="1924467"/>
                    <a:pt x="7276906" y="1916478"/>
                    <a:pt x="7257581" y="1901981"/>
                  </a:cubicBezTo>
                  <a:cubicBezTo>
                    <a:pt x="7252743" y="1898079"/>
                    <a:pt x="7260725" y="1893393"/>
                    <a:pt x="7263869" y="1886628"/>
                  </a:cubicBezTo>
                  <a:close/>
                  <a:moveTo>
                    <a:pt x="3504315" y="1882983"/>
                  </a:moveTo>
                  <a:cubicBezTo>
                    <a:pt x="3508282" y="1883087"/>
                    <a:pt x="3512251" y="1883425"/>
                    <a:pt x="3516169" y="1884024"/>
                  </a:cubicBezTo>
                  <a:cubicBezTo>
                    <a:pt x="3517619" y="1884284"/>
                    <a:pt x="3519795" y="1887407"/>
                    <a:pt x="3521489" y="1889228"/>
                  </a:cubicBezTo>
                  <a:cubicBezTo>
                    <a:pt x="3517548" y="1889489"/>
                    <a:pt x="3513579" y="1889489"/>
                    <a:pt x="3509638" y="1889228"/>
                  </a:cubicBezTo>
                  <a:cubicBezTo>
                    <a:pt x="3508185" y="1888969"/>
                    <a:pt x="3506009" y="1885846"/>
                    <a:pt x="3504074" y="1884024"/>
                  </a:cubicBezTo>
                  <a:close/>
                  <a:moveTo>
                    <a:pt x="9044596" y="1882463"/>
                  </a:moveTo>
                  <a:cubicBezTo>
                    <a:pt x="9049433" y="1886628"/>
                    <a:pt x="9054027" y="1889489"/>
                    <a:pt x="9053303" y="1890270"/>
                  </a:cubicBezTo>
                  <a:cubicBezTo>
                    <a:pt x="9051125" y="1895734"/>
                    <a:pt x="9041693" y="1894434"/>
                    <a:pt x="9031533" y="1890270"/>
                  </a:cubicBezTo>
                  <a:cubicBezTo>
                    <a:pt x="9028534" y="1888606"/>
                    <a:pt x="9025850" y="1886418"/>
                    <a:pt x="9023551" y="1883765"/>
                  </a:cubicBezTo>
                  <a:lnTo>
                    <a:pt x="9044352" y="1883765"/>
                  </a:lnTo>
                  <a:close/>
                  <a:moveTo>
                    <a:pt x="4186663" y="1881683"/>
                  </a:moveTo>
                  <a:cubicBezTo>
                    <a:pt x="4191112" y="1881424"/>
                    <a:pt x="4195586" y="1882201"/>
                    <a:pt x="4199723" y="1884024"/>
                  </a:cubicBezTo>
                  <a:cubicBezTo>
                    <a:pt x="4207706" y="1888187"/>
                    <a:pt x="4214963" y="1892416"/>
                    <a:pt x="4219800" y="1896743"/>
                  </a:cubicBezTo>
                  <a:lnTo>
                    <a:pt x="4223723" y="1906125"/>
                  </a:lnTo>
                  <a:lnTo>
                    <a:pt x="4224396" y="1906407"/>
                  </a:lnTo>
                  <a:lnTo>
                    <a:pt x="4225364" y="1910050"/>
                  </a:lnTo>
                  <a:lnTo>
                    <a:pt x="4223723" y="1906125"/>
                  </a:lnTo>
                  <a:lnTo>
                    <a:pt x="4180131" y="1887928"/>
                  </a:lnTo>
                  <a:cubicBezTo>
                    <a:pt x="4177953" y="1885846"/>
                    <a:pt x="4182793" y="1881683"/>
                    <a:pt x="4186663" y="1881683"/>
                  </a:cubicBezTo>
                  <a:close/>
                  <a:moveTo>
                    <a:pt x="9733955" y="1880642"/>
                  </a:moveTo>
                  <a:cubicBezTo>
                    <a:pt x="9756213" y="1881786"/>
                    <a:pt x="9777300" y="1891701"/>
                    <a:pt x="9793215" y="1908489"/>
                  </a:cubicBezTo>
                  <a:cubicBezTo>
                    <a:pt x="9776432" y="1913902"/>
                    <a:pt x="9758387" y="1912626"/>
                    <a:pt x="9742421" y="1904844"/>
                  </a:cubicBezTo>
                  <a:lnTo>
                    <a:pt x="9739277" y="1904062"/>
                  </a:lnTo>
                  <a:cubicBezTo>
                    <a:pt x="9728876" y="1894434"/>
                    <a:pt x="9725247" y="1886366"/>
                    <a:pt x="9733955" y="1880642"/>
                  </a:cubicBezTo>
                  <a:close/>
                  <a:moveTo>
                    <a:pt x="3413368" y="1879341"/>
                  </a:moveTo>
                  <a:cubicBezTo>
                    <a:pt x="3430060" y="1882983"/>
                    <a:pt x="3441670" y="1886106"/>
                    <a:pt x="3461744" y="1890791"/>
                  </a:cubicBezTo>
                  <a:cubicBezTo>
                    <a:pt x="3481821" y="1895475"/>
                    <a:pt x="3487626" y="1901721"/>
                    <a:pt x="3481821" y="1908489"/>
                  </a:cubicBezTo>
                  <a:lnTo>
                    <a:pt x="3402001" y="1895997"/>
                  </a:lnTo>
                  <a:cubicBezTo>
                    <a:pt x="3397453" y="1894044"/>
                    <a:pt x="3393146" y="1891518"/>
                    <a:pt x="3389180" y="1888448"/>
                  </a:cubicBezTo>
                  <a:close/>
                  <a:moveTo>
                    <a:pt x="7164940" y="1878038"/>
                  </a:moveTo>
                  <a:cubicBezTo>
                    <a:pt x="7170745" y="1880381"/>
                    <a:pt x="7175824" y="1881942"/>
                    <a:pt x="7183564" y="1885587"/>
                  </a:cubicBezTo>
                  <a:cubicBezTo>
                    <a:pt x="7191304" y="1889228"/>
                    <a:pt x="7197836" y="1893652"/>
                    <a:pt x="7204850" y="1897817"/>
                  </a:cubicBezTo>
                  <a:lnTo>
                    <a:pt x="7223959" y="1910050"/>
                  </a:lnTo>
                  <a:lnTo>
                    <a:pt x="7116564" y="1889228"/>
                  </a:lnTo>
                  <a:close/>
                  <a:moveTo>
                    <a:pt x="7041338" y="1877259"/>
                  </a:moveTo>
                  <a:cubicBezTo>
                    <a:pt x="7051014" y="1878300"/>
                    <a:pt x="7060206" y="1879341"/>
                    <a:pt x="7071090" y="1881424"/>
                  </a:cubicBezTo>
                  <a:cubicBezTo>
                    <a:pt x="7081974" y="1883504"/>
                    <a:pt x="7090923" y="1887148"/>
                    <a:pt x="7089714" y="1892875"/>
                  </a:cubicBezTo>
                  <a:lnTo>
                    <a:pt x="7061174" y="1896775"/>
                  </a:lnTo>
                  <a:cubicBezTo>
                    <a:pt x="7079194" y="1905757"/>
                    <a:pt x="7098882" y="1910128"/>
                    <a:pt x="7118740" y="1909530"/>
                  </a:cubicBezTo>
                  <a:cubicBezTo>
                    <a:pt x="7145856" y="1909243"/>
                    <a:pt x="7172850" y="1913355"/>
                    <a:pt x="7198803" y="1921760"/>
                  </a:cubicBezTo>
                  <a:cubicBezTo>
                    <a:pt x="7208598" y="1924077"/>
                    <a:pt x="7218540" y="1925639"/>
                    <a:pt x="7228555" y="1926444"/>
                  </a:cubicBezTo>
                  <a:cubicBezTo>
                    <a:pt x="7245727" y="1929568"/>
                    <a:pt x="7243792" y="1923322"/>
                    <a:pt x="7247179" y="1919677"/>
                  </a:cubicBezTo>
                  <a:cubicBezTo>
                    <a:pt x="7258886" y="1920591"/>
                    <a:pt x="7270230" y="1924415"/>
                    <a:pt x="7280317" y="1930868"/>
                  </a:cubicBezTo>
                  <a:cubicBezTo>
                    <a:pt x="7308860" y="1945183"/>
                    <a:pt x="7341755" y="1947784"/>
                    <a:pt x="7350463" y="1936333"/>
                  </a:cubicBezTo>
                  <a:cubicBezTo>
                    <a:pt x="7354575" y="1931128"/>
                    <a:pt x="7354816" y="1924623"/>
                    <a:pt x="7357960" y="1919158"/>
                  </a:cubicBezTo>
                  <a:cubicBezTo>
                    <a:pt x="7358927" y="1916554"/>
                    <a:pt x="7364009" y="1916554"/>
                    <a:pt x="7368602" y="1916554"/>
                  </a:cubicBezTo>
                  <a:lnTo>
                    <a:pt x="7403192" y="1932950"/>
                  </a:lnTo>
                  <a:cubicBezTo>
                    <a:pt x="7451327" y="1937374"/>
                    <a:pt x="7473339" y="1921499"/>
                    <a:pt x="7519536" y="1925144"/>
                  </a:cubicBezTo>
                  <a:cubicBezTo>
                    <a:pt x="7529696" y="1945442"/>
                    <a:pt x="7536469" y="1949866"/>
                    <a:pt x="7569365" y="1957934"/>
                  </a:cubicBezTo>
                  <a:cubicBezTo>
                    <a:pt x="7594520" y="1972768"/>
                    <a:pt x="7594520" y="1972768"/>
                    <a:pt x="7574202" y="1982660"/>
                  </a:cubicBezTo>
                  <a:cubicBezTo>
                    <a:pt x="7558237" y="1975113"/>
                    <a:pt x="7541065" y="1967825"/>
                    <a:pt x="7525826" y="1959758"/>
                  </a:cubicBezTo>
                  <a:cubicBezTo>
                    <a:pt x="7512812" y="1952546"/>
                    <a:pt x="7498591" y="1948203"/>
                    <a:pt x="7483981" y="1947005"/>
                  </a:cubicBezTo>
                  <a:cubicBezTo>
                    <a:pt x="7475756" y="1946483"/>
                    <a:pt x="7463905" y="1946483"/>
                    <a:pt x="7462937" y="1949087"/>
                  </a:cubicBezTo>
                  <a:cubicBezTo>
                    <a:pt x="7461970" y="1951689"/>
                    <a:pt x="7470919" y="1957154"/>
                    <a:pt x="7476241" y="1961317"/>
                  </a:cubicBezTo>
                  <a:cubicBezTo>
                    <a:pt x="7484657" y="1960355"/>
                    <a:pt x="7493149" y="1962358"/>
                    <a:pt x="7500429" y="1967044"/>
                  </a:cubicBezTo>
                  <a:cubicBezTo>
                    <a:pt x="7508169" y="1973030"/>
                    <a:pt x="7513490" y="1978236"/>
                    <a:pt x="7510104" y="1983699"/>
                  </a:cubicBezTo>
                  <a:cubicBezTo>
                    <a:pt x="7506717" y="1989164"/>
                    <a:pt x="7519053" y="1995150"/>
                    <a:pt x="7530905" y="1995150"/>
                  </a:cubicBezTo>
                  <a:cubicBezTo>
                    <a:pt x="7540870" y="1994656"/>
                    <a:pt x="7550789" y="1993615"/>
                    <a:pt x="7560657" y="1992027"/>
                  </a:cubicBezTo>
                  <a:cubicBezTo>
                    <a:pt x="7562351" y="2018052"/>
                    <a:pt x="7562351" y="2018052"/>
                    <a:pt x="7548562" y="2027682"/>
                  </a:cubicBezTo>
                  <a:cubicBezTo>
                    <a:pt x="7536951" y="2021176"/>
                    <a:pt x="7525826" y="2014148"/>
                    <a:pt x="7512763" y="2008684"/>
                  </a:cubicBezTo>
                  <a:cubicBezTo>
                    <a:pt x="7504782" y="2007045"/>
                    <a:pt x="7496559" y="2007045"/>
                    <a:pt x="7488575" y="2008684"/>
                  </a:cubicBezTo>
                  <a:cubicBezTo>
                    <a:pt x="7485916" y="2008943"/>
                    <a:pt x="7488093" y="2014929"/>
                    <a:pt x="7492204" y="2017531"/>
                  </a:cubicBezTo>
                  <a:cubicBezTo>
                    <a:pt x="7501153" y="2022998"/>
                    <a:pt x="7512522" y="2027941"/>
                    <a:pt x="7522924" y="2033145"/>
                  </a:cubicBezTo>
                  <a:cubicBezTo>
                    <a:pt x="7521715" y="2036037"/>
                    <a:pt x="7520892" y="2039107"/>
                    <a:pt x="7520503" y="2042255"/>
                  </a:cubicBezTo>
                  <a:cubicBezTo>
                    <a:pt x="7521037" y="2046758"/>
                    <a:pt x="7521931" y="2051181"/>
                    <a:pt x="7523165" y="2055529"/>
                  </a:cubicBezTo>
                  <a:lnTo>
                    <a:pt x="7524617" y="2061253"/>
                  </a:lnTo>
                  <a:lnTo>
                    <a:pt x="7533566" y="2061253"/>
                  </a:lnTo>
                  <a:cubicBezTo>
                    <a:pt x="7549288" y="2068539"/>
                    <a:pt x="7564286" y="2075826"/>
                    <a:pt x="7554367" y="2083376"/>
                  </a:cubicBezTo>
                  <a:lnTo>
                    <a:pt x="7556302" y="2083376"/>
                  </a:lnTo>
                  <a:cubicBezTo>
                    <a:pt x="7550255" y="2084935"/>
                    <a:pt x="7539854" y="2083114"/>
                    <a:pt x="7539854" y="2084935"/>
                  </a:cubicBezTo>
                  <a:cubicBezTo>
                    <a:pt x="7535743" y="2091704"/>
                    <a:pt x="7522197" y="2091704"/>
                    <a:pt x="7509861" y="2091704"/>
                  </a:cubicBezTo>
                  <a:cubicBezTo>
                    <a:pt x="7497283" y="2087277"/>
                    <a:pt x="7490269" y="2089359"/>
                    <a:pt x="7490269" y="2093263"/>
                  </a:cubicBezTo>
                  <a:cubicBezTo>
                    <a:pt x="7490607" y="2102061"/>
                    <a:pt x="7491915" y="2110805"/>
                    <a:pt x="7494139" y="2119288"/>
                  </a:cubicBezTo>
                  <a:cubicBezTo>
                    <a:pt x="7463420" y="2114084"/>
                    <a:pt x="7436573" y="2109920"/>
                    <a:pt x="7409723" y="2104714"/>
                  </a:cubicBezTo>
                  <a:cubicBezTo>
                    <a:pt x="7399563" y="2102633"/>
                    <a:pt x="7391823" y="2095345"/>
                    <a:pt x="7391582" y="2092482"/>
                  </a:cubicBezTo>
                  <a:cubicBezTo>
                    <a:pt x="7391340" y="2089621"/>
                    <a:pt x="7387712" y="2086237"/>
                    <a:pt x="7387712" y="2084417"/>
                  </a:cubicBezTo>
                  <a:lnTo>
                    <a:pt x="7288783" y="2063335"/>
                  </a:lnTo>
                  <a:lnTo>
                    <a:pt x="7282252" y="2063335"/>
                  </a:lnTo>
                  <a:cubicBezTo>
                    <a:pt x="7271004" y="2064247"/>
                    <a:pt x="7259828" y="2060733"/>
                    <a:pt x="7250808" y="2053447"/>
                  </a:cubicBezTo>
                  <a:cubicBezTo>
                    <a:pt x="7249356" y="2051364"/>
                    <a:pt x="7247421" y="2047460"/>
                    <a:pt x="7249356" y="2047460"/>
                  </a:cubicBezTo>
                  <a:cubicBezTo>
                    <a:pt x="7259272" y="2043555"/>
                    <a:pt x="7270883" y="2050064"/>
                    <a:pt x="7281769" y="2054227"/>
                  </a:cubicBezTo>
                  <a:lnTo>
                    <a:pt x="7288057" y="2057088"/>
                  </a:lnTo>
                  <a:cubicBezTo>
                    <a:pt x="7288057" y="2044078"/>
                    <a:pt x="7272094" y="2032886"/>
                    <a:pt x="7242101" y="2023258"/>
                  </a:cubicBezTo>
                  <a:lnTo>
                    <a:pt x="7260725" y="2010766"/>
                  </a:lnTo>
                  <a:lnTo>
                    <a:pt x="7261692" y="2010766"/>
                  </a:lnTo>
                  <a:cubicBezTo>
                    <a:pt x="7268465" y="1997492"/>
                    <a:pt x="7266289" y="1980577"/>
                    <a:pt x="7302328" y="1979276"/>
                  </a:cubicBezTo>
                  <a:lnTo>
                    <a:pt x="7252258" y="1957154"/>
                  </a:lnTo>
                  <a:cubicBezTo>
                    <a:pt x="7251050" y="1963140"/>
                    <a:pt x="7249597" y="1967044"/>
                    <a:pt x="7249597" y="1969907"/>
                  </a:cubicBezTo>
                  <a:lnTo>
                    <a:pt x="7044482" y="1923063"/>
                  </a:lnTo>
                  <a:cubicBezTo>
                    <a:pt x="7040396" y="1922540"/>
                    <a:pt x="7036234" y="1922540"/>
                    <a:pt x="7032148" y="1923063"/>
                  </a:cubicBezTo>
                  <a:cubicBezTo>
                    <a:pt x="7017150" y="1907967"/>
                    <a:pt x="7020053" y="1898079"/>
                    <a:pt x="7041338" y="1892611"/>
                  </a:cubicBezTo>
                  <a:cubicBezTo>
                    <a:pt x="7021505" y="1879079"/>
                    <a:pt x="7021262" y="1874915"/>
                    <a:pt x="7041338" y="1877259"/>
                  </a:cubicBezTo>
                  <a:close/>
                  <a:moveTo>
                    <a:pt x="6938781" y="1875956"/>
                  </a:moveTo>
                  <a:cubicBezTo>
                    <a:pt x="6966936" y="1896464"/>
                    <a:pt x="6997848" y="1912182"/>
                    <a:pt x="7030454" y="1922540"/>
                  </a:cubicBezTo>
                  <a:cubicBezTo>
                    <a:pt x="7047870" y="1930087"/>
                    <a:pt x="7076654" y="1935554"/>
                    <a:pt x="7076654" y="1948566"/>
                  </a:cubicBezTo>
                  <a:cubicBezTo>
                    <a:pt x="7077645" y="1950336"/>
                    <a:pt x="7078516" y="1952159"/>
                    <a:pt x="7079313" y="1954030"/>
                  </a:cubicBezTo>
                  <a:cubicBezTo>
                    <a:pt x="7086086" y="1970427"/>
                    <a:pt x="7084151" y="1972248"/>
                    <a:pt x="7059963" y="1972248"/>
                  </a:cubicBezTo>
                  <a:cubicBezTo>
                    <a:pt x="7050287" y="1972509"/>
                    <a:pt x="7038677" y="1970166"/>
                    <a:pt x="7027793" y="1970166"/>
                  </a:cubicBezTo>
                  <a:lnTo>
                    <a:pt x="7088264" y="2010243"/>
                  </a:lnTo>
                  <a:cubicBezTo>
                    <a:pt x="7064318" y="2006601"/>
                    <a:pt x="7047628" y="2001915"/>
                    <a:pt x="7033598" y="2001915"/>
                  </a:cubicBezTo>
                  <a:lnTo>
                    <a:pt x="7033598" y="2000097"/>
                  </a:lnTo>
                  <a:cubicBezTo>
                    <a:pt x="6989818" y="1997233"/>
                    <a:pt x="6969500" y="1991506"/>
                    <a:pt x="6953294" y="1974590"/>
                  </a:cubicBezTo>
                  <a:cubicBezTo>
                    <a:pt x="6948697" y="1969126"/>
                    <a:pt x="6944586" y="1963662"/>
                    <a:pt x="6940233" y="1958194"/>
                  </a:cubicBezTo>
                  <a:cubicBezTo>
                    <a:pt x="6914352" y="1957415"/>
                    <a:pt x="6943377" y="1970166"/>
                    <a:pt x="6935637" y="1973289"/>
                  </a:cubicBezTo>
                  <a:cubicBezTo>
                    <a:pt x="6919334" y="1977090"/>
                    <a:pt x="6902330" y="1975006"/>
                    <a:pt x="6887261" y="1967303"/>
                  </a:cubicBezTo>
                  <a:cubicBezTo>
                    <a:pt x="6867885" y="1955489"/>
                    <a:pt x="6852623" y="1937219"/>
                    <a:pt x="6843722" y="1915254"/>
                  </a:cubicBezTo>
                  <a:cubicBezTo>
                    <a:pt x="6841061" y="1905626"/>
                    <a:pt x="6843722" y="1896516"/>
                    <a:pt x="6862105" y="1896516"/>
                  </a:cubicBezTo>
                  <a:cubicBezTo>
                    <a:pt x="6887987" y="1897297"/>
                    <a:pt x="6885326" y="1887669"/>
                    <a:pt x="6891613" y="1880901"/>
                  </a:cubicBezTo>
                  <a:cubicBezTo>
                    <a:pt x="6892825" y="1879079"/>
                    <a:pt x="6897177" y="1879079"/>
                    <a:pt x="6900806" y="1879079"/>
                  </a:cubicBezTo>
                  <a:lnTo>
                    <a:pt x="6924994" y="1890791"/>
                  </a:lnTo>
                  <a:cubicBezTo>
                    <a:pt x="6929106" y="1886366"/>
                    <a:pt x="6932734" y="1882724"/>
                    <a:pt x="6938781" y="1875956"/>
                  </a:cubicBezTo>
                  <a:close/>
                  <a:moveTo>
                    <a:pt x="3789734" y="1874915"/>
                  </a:moveTo>
                  <a:lnTo>
                    <a:pt x="3836661" y="1881683"/>
                  </a:lnTo>
                  <a:lnTo>
                    <a:pt x="3803765" y="1889489"/>
                  </a:lnTo>
                  <a:close/>
                  <a:moveTo>
                    <a:pt x="4139737" y="1873614"/>
                  </a:moveTo>
                  <a:cubicBezTo>
                    <a:pt x="4144188" y="1876190"/>
                    <a:pt x="4148467" y="1879055"/>
                    <a:pt x="4152556" y="1882201"/>
                  </a:cubicBezTo>
                  <a:cubicBezTo>
                    <a:pt x="4154008" y="1883504"/>
                    <a:pt x="4150138" y="1886366"/>
                    <a:pt x="4148686" y="1886366"/>
                  </a:cubicBezTo>
                  <a:cubicBezTo>
                    <a:pt x="4143269" y="1884622"/>
                    <a:pt x="4138020" y="1882360"/>
                    <a:pt x="4132964" y="1879600"/>
                  </a:cubicBezTo>
                  <a:lnTo>
                    <a:pt x="4131997" y="1875956"/>
                  </a:lnTo>
                  <a:cubicBezTo>
                    <a:pt x="4132238" y="1873614"/>
                    <a:pt x="4135867" y="1871791"/>
                    <a:pt x="4139737" y="1873614"/>
                  </a:cubicBezTo>
                  <a:close/>
                  <a:moveTo>
                    <a:pt x="8834885" y="1871791"/>
                  </a:moveTo>
                  <a:lnTo>
                    <a:pt x="8847945" y="1874915"/>
                  </a:lnTo>
                  <a:lnTo>
                    <a:pt x="8848671" y="1875956"/>
                  </a:lnTo>
                  <a:cubicBezTo>
                    <a:pt x="8849397" y="1877777"/>
                    <a:pt x="8852300" y="1880901"/>
                    <a:pt x="8849880" y="1880642"/>
                  </a:cubicBezTo>
                  <a:cubicBezTo>
                    <a:pt x="8845697" y="1881032"/>
                    <a:pt x="8841487" y="1881032"/>
                    <a:pt x="8837302" y="1880642"/>
                  </a:cubicBezTo>
                  <a:cubicBezTo>
                    <a:pt x="8836578" y="1877777"/>
                    <a:pt x="8834885" y="1874915"/>
                    <a:pt x="8834885" y="1871791"/>
                  </a:cubicBezTo>
                  <a:close/>
                  <a:moveTo>
                    <a:pt x="4846274" y="1871639"/>
                  </a:moveTo>
                  <a:cubicBezTo>
                    <a:pt x="4863610" y="1868638"/>
                    <a:pt x="4890233" y="1877713"/>
                    <a:pt x="4913996" y="1880642"/>
                  </a:cubicBezTo>
                  <a:lnTo>
                    <a:pt x="4913996" y="1881683"/>
                  </a:lnTo>
                  <a:cubicBezTo>
                    <a:pt x="4908676" y="1895997"/>
                    <a:pt x="4908676" y="1895734"/>
                    <a:pt x="4880859" y="1888710"/>
                  </a:cubicBezTo>
                  <a:cubicBezTo>
                    <a:pt x="4865862" y="1885065"/>
                    <a:pt x="4850140" y="1882463"/>
                    <a:pt x="4832483" y="1879341"/>
                  </a:cubicBezTo>
                  <a:cubicBezTo>
                    <a:pt x="4835748" y="1874982"/>
                    <a:pt x="4840495" y="1872640"/>
                    <a:pt x="4846274" y="1871639"/>
                  </a:cubicBezTo>
                  <a:close/>
                  <a:moveTo>
                    <a:pt x="3349996" y="1870750"/>
                  </a:moveTo>
                  <a:lnTo>
                    <a:pt x="3355317" y="1871791"/>
                  </a:lnTo>
                  <a:lnTo>
                    <a:pt x="3357010" y="1874655"/>
                  </a:lnTo>
                  <a:lnTo>
                    <a:pt x="3351690" y="1874655"/>
                  </a:lnTo>
                  <a:close/>
                  <a:moveTo>
                    <a:pt x="4532499" y="1869337"/>
                  </a:moveTo>
                  <a:cubicBezTo>
                    <a:pt x="4544106" y="1870738"/>
                    <a:pt x="4555529" y="1873913"/>
                    <a:pt x="4566414" y="1878819"/>
                  </a:cubicBezTo>
                  <a:cubicBezTo>
                    <a:pt x="4566414" y="1886628"/>
                    <a:pt x="4550452" y="1881683"/>
                    <a:pt x="4542226" y="1883765"/>
                  </a:cubicBezTo>
                  <a:cubicBezTo>
                    <a:pt x="4534001" y="1885846"/>
                    <a:pt x="4529167" y="1889751"/>
                    <a:pt x="4520456" y="1891570"/>
                  </a:cubicBezTo>
                  <a:lnTo>
                    <a:pt x="4520456" y="1893134"/>
                  </a:lnTo>
                  <a:cubicBezTo>
                    <a:pt x="4513104" y="1892639"/>
                    <a:pt x="4505872" y="1890713"/>
                    <a:pt x="4499170" y="1887407"/>
                  </a:cubicBezTo>
                  <a:cubicBezTo>
                    <a:pt x="4495785" y="1886366"/>
                    <a:pt x="4491189" y="1884805"/>
                    <a:pt x="4491674" y="1880901"/>
                  </a:cubicBezTo>
                  <a:cubicBezTo>
                    <a:pt x="4492156" y="1876997"/>
                    <a:pt x="4491915" y="1871791"/>
                    <a:pt x="4497479" y="1870491"/>
                  </a:cubicBezTo>
                  <a:cubicBezTo>
                    <a:pt x="4509101" y="1868305"/>
                    <a:pt x="4520892" y="1867935"/>
                    <a:pt x="4532499" y="1869337"/>
                  </a:cubicBezTo>
                  <a:close/>
                  <a:moveTo>
                    <a:pt x="4606446" y="1868786"/>
                  </a:moveTo>
                  <a:cubicBezTo>
                    <a:pt x="4611701" y="1868786"/>
                    <a:pt x="4616955" y="1870048"/>
                    <a:pt x="4621804" y="1872573"/>
                  </a:cubicBezTo>
                  <a:cubicBezTo>
                    <a:pt x="4633173" y="1876738"/>
                    <a:pt x="4643575" y="1881942"/>
                    <a:pt x="4654459" y="1886887"/>
                  </a:cubicBezTo>
                  <a:cubicBezTo>
                    <a:pt x="4651315" y="1896775"/>
                    <a:pt x="4653977" y="1907707"/>
                    <a:pt x="4621322" y="1904585"/>
                  </a:cubicBezTo>
                  <a:lnTo>
                    <a:pt x="4612269" y="1892026"/>
                  </a:lnTo>
                  <a:lnTo>
                    <a:pt x="4611405" y="1892093"/>
                  </a:lnTo>
                  <a:cubicBezTo>
                    <a:pt x="4607414" y="1890218"/>
                    <a:pt x="4603617" y="1887953"/>
                    <a:pt x="4600036" y="1885324"/>
                  </a:cubicBezTo>
                  <a:cubicBezTo>
                    <a:pt x="4595923" y="1880901"/>
                    <a:pt x="4588667" y="1874915"/>
                    <a:pt x="4591088" y="1872573"/>
                  </a:cubicBezTo>
                  <a:cubicBezTo>
                    <a:pt x="4595937" y="1870048"/>
                    <a:pt x="4601192" y="1868786"/>
                    <a:pt x="4606446" y="1868786"/>
                  </a:cubicBezTo>
                  <a:close/>
                  <a:moveTo>
                    <a:pt x="6889678" y="1868409"/>
                  </a:moveTo>
                  <a:cubicBezTo>
                    <a:pt x="6892825" y="1867108"/>
                    <a:pt x="6895727" y="1867108"/>
                    <a:pt x="6898145" y="1868669"/>
                  </a:cubicBezTo>
                  <a:cubicBezTo>
                    <a:pt x="6900225" y="1868409"/>
                    <a:pt x="6902353" y="1868409"/>
                    <a:pt x="6904435" y="1868669"/>
                  </a:cubicBezTo>
                  <a:cubicBezTo>
                    <a:pt x="6904435" y="1869973"/>
                    <a:pt x="6904435" y="1872833"/>
                    <a:pt x="6904435" y="1872833"/>
                  </a:cubicBezTo>
                  <a:cubicBezTo>
                    <a:pt x="6902812" y="1874136"/>
                    <a:pt x="6901025" y="1875177"/>
                    <a:pt x="6899112" y="1875956"/>
                  </a:cubicBezTo>
                  <a:lnTo>
                    <a:pt x="6887743" y="1869709"/>
                  </a:lnTo>
                  <a:close/>
                  <a:moveTo>
                    <a:pt x="6979235" y="1866978"/>
                  </a:moveTo>
                  <a:cubicBezTo>
                    <a:pt x="6983650" y="1867108"/>
                    <a:pt x="6988851" y="1868409"/>
                    <a:pt x="6993688" y="1870491"/>
                  </a:cubicBezTo>
                  <a:lnTo>
                    <a:pt x="6994897" y="1871012"/>
                  </a:lnTo>
                  <a:cubicBezTo>
                    <a:pt x="7001911" y="1875305"/>
                    <a:pt x="7008636" y="1880198"/>
                    <a:pt x="7014974" y="1885587"/>
                  </a:cubicBezTo>
                  <a:cubicBezTo>
                    <a:pt x="7005807" y="1884882"/>
                    <a:pt x="6996662" y="1883556"/>
                    <a:pt x="6987642" y="1881683"/>
                  </a:cubicBezTo>
                  <a:cubicBezTo>
                    <a:pt x="6978934" y="1879079"/>
                    <a:pt x="6966113" y="1875697"/>
                    <a:pt x="6969500" y="1870491"/>
                  </a:cubicBezTo>
                  <a:cubicBezTo>
                    <a:pt x="6971193" y="1867889"/>
                    <a:pt x="6974821" y="1866848"/>
                    <a:pt x="6979235" y="1866978"/>
                  </a:cubicBezTo>
                  <a:close/>
                  <a:moveTo>
                    <a:pt x="4406773" y="1863726"/>
                  </a:moveTo>
                  <a:lnTo>
                    <a:pt x="4405806" y="1864245"/>
                  </a:lnTo>
                  <a:cubicBezTo>
                    <a:pt x="4431202" y="1882983"/>
                    <a:pt x="4430720" y="1883242"/>
                    <a:pt x="4405323" y="1886887"/>
                  </a:cubicBezTo>
                  <a:cubicBezTo>
                    <a:pt x="4384521" y="1874136"/>
                    <a:pt x="4387423" y="1867108"/>
                    <a:pt x="4406773" y="1863726"/>
                  </a:cubicBezTo>
                  <a:close/>
                  <a:moveTo>
                    <a:pt x="8255580" y="1861382"/>
                  </a:moveTo>
                  <a:cubicBezTo>
                    <a:pt x="8270092" y="1862685"/>
                    <a:pt x="8287267" y="1868149"/>
                    <a:pt x="8309520" y="1872833"/>
                  </a:cubicBezTo>
                  <a:cubicBezTo>
                    <a:pt x="8290024" y="1879939"/>
                    <a:pt x="8269028" y="1880849"/>
                    <a:pt x="8249048" y="1875436"/>
                  </a:cubicBezTo>
                  <a:cubicBezTo>
                    <a:pt x="8235262" y="1867108"/>
                    <a:pt x="8241067" y="1860081"/>
                    <a:pt x="8255580" y="1861382"/>
                  </a:cubicBezTo>
                  <a:close/>
                  <a:moveTo>
                    <a:pt x="6797523" y="1859299"/>
                  </a:moveTo>
                  <a:lnTo>
                    <a:pt x="6815664" y="1861382"/>
                  </a:lnTo>
                  <a:lnTo>
                    <a:pt x="6815664" y="1865323"/>
                  </a:lnTo>
                  <a:lnTo>
                    <a:pt x="6817599" y="1865287"/>
                  </a:lnTo>
                  <a:lnTo>
                    <a:pt x="6815664" y="1866587"/>
                  </a:lnTo>
                  <a:lnTo>
                    <a:pt x="6815664" y="1865323"/>
                  </a:lnTo>
                  <a:lnTo>
                    <a:pt x="6803813" y="1865546"/>
                  </a:lnTo>
                  <a:cubicBezTo>
                    <a:pt x="6800666" y="1864245"/>
                    <a:pt x="6799458" y="1861382"/>
                    <a:pt x="6797523" y="1859299"/>
                  </a:cubicBezTo>
                  <a:close/>
                  <a:moveTo>
                    <a:pt x="6867184" y="1857218"/>
                  </a:moveTo>
                  <a:cubicBezTo>
                    <a:pt x="6874683" y="1860340"/>
                    <a:pt x="6881215" y="1863985"/>
                    <a:pt x="6887987" y="1867628"/>
                  </a:cubicBezTo>
                  <a:cubicBezTo>
                    <a:pt x="6879036" y="1867628"/>
                    <a:pt x="6871781" y="1867628"/>
                    <a:pt x="6863797" y="1867628"/>
                  </a:cubicBezTo>
                  <a:cubicBezTo>
                    <a:pt x="6860437" y="1866483"/>
                    <a:pt x="6857387" y="1864532"/>
                    <a:pt x="6854848" y="1861904"/>
                  </a:cubicBezTo>
                  <a:lnTo>
                    <a:pt x="6855333" y="1861382"/>
                  </a:lnTo>
                  <a:cubicBezTo>
                    <a:pt x="6858936" y="1859015"/>
                    <a:pt x="6862976" y="1857584"/>
                    <a:pt x="6867184" y="1857218"/>
                  </a:cubicBezTo>
                  <a:close/>
                  <a:moveTo>
                    <a:pt x="4670181" y="1856958"/>
                  </a:moveTo>
                  <a:cubicBezTo>
                    <a:pt x="4684452" y="1861644"/>
                    <a:pt x="4698483" y="1867369"/>
                    <a:pt x="4712028" y="1872833"/>
                  </a:cubicBezTo>
                  <a:cubicBezTo>
                    <a:pt x="4720733" y="1876218"/>
                    <a:pt x="4720009" y="1883504"/>
                    <a:pt x="4712028" y="1883504"/>
                  </a:cubicBezTo>
                  <a:cubicBezTo>
                    <a:pt x="4695629" y="1885404"/>
                    <a:pt x="4679130" y="1881372"/>
                    <a:pt x="4665102" y="1872054"/>
                  </a:cubicBezTo>
                  <a:cubicBezTo>
                    <a:pt x="4661884" y="1870076"/>
                    <a:pt x="4658886" y="1867732"/>
                    <a:pt x="4656153" y="1865026"/>
                  </a:cubicBezTo>
                  <a:lnTo>
                    <a:pt x="4655186" y="1864505"/>
                  </a:lnTo>
                  <a:cubicBezTo>
                    <a:pt x="4652524" y="1861382"/>
                    <a:pt x="4648413" y="1856698"/>
                    <a:pt x="4651074" y="1856958"/>
                  </a:cubicBezTo>
                  <a:cubicBezTo>
                    <a:pt x="4657362" y="1855423"/>
                    <a:pt x="4663893" y="1855423"/>
                    <a:pt x="4670181" y="1856958"/>
                  </a:cubicBezTo>
                  <a:close/>
                  <a:moveTo>
                    <a:pt x="9637443" y="1855918"/>
                  </a:moveTo>
                  <a:cubicBezTo>
                    <a:pt x="9648711" y="1856515"/>
                    <a:pt x="9659938" y="1857819"/>
                    <a:pt x="9671066" y="1859822"/>
                  </a:cubicBezTo>
                  <a:cubicBezTo>
                    <a:pt x="9677366" y="1861537"/>
                    <a:pt x="9683400" y="1864273"/>
                    <a:pt x="9688966" y="1867890"/>
                  </a:cubicBezTo>
                  <a:cubicBezTo>
                    <a:pt x="9690901" y="1869191"/>
                    <a:pt x="9688722" y="1872833"/>
                    <a:pt x="9686546" y="1872833"/>
                  </a:cubicBezTo>
                  <a:cubicBezTo>
                    <a:pt x="9679822" y="1872497"/>
                    <a:pt x="9673163" y="1871273"/>
                    <a:pt x="9666713" y="1869191"/>
                  </a:cubicBezTo>
                  <a:cubicBezTo>
                    <a:pt x="9656743" y="1865339"/>
                    <a:pt x="9646974" y="1860887"/>
                    <a:pt x="9637443" y="1855918"/>
                  </a:cubicBezTo>
                  <a:close/>
                  <a:moveTo>
                    <a:pt x="3870519" y="1855384"/>
                  </a:moveTo>
                  <a:lnTo>
                    <a:pt x="3870524" y="1855398"/>
                  </a:lnTo>
                  <a:lnTo>
                    <a:pt x="3871269" y="1855586"/>
                  </a:lnTo>
                  <a:lnTo>
                    <a:pt x="3871492" y="1855398"/>
                  </a:lnTo>
                  <a:close/>
                  <a:moveTo>
                    <a:pt x="5035178" y="1854877"/>
                  </a:moveTo>
                  <a:lnTo>
                    <a:pt x="5119111" y="1863464"/>
                  </a:lnTo>
                  <a:cubicBezTo>
                    <a:pt x="5121531" y="1863985"/>
                    <a:pt x="5130965" y="1872314"/>
                    <a:pt x="5129754" y="1872314"/>
                  </a:cubicBezTo>
                  <a:lnTo>
                    <a:pt x="5130480" y="1872314"/>
                  </a:lnTo>
                  <a:cubicBezTo>
                    <a:pt x="5118144" y="1885065"/>
                    <a:pt x="5083798" y="1882724"/>
                    <a:pt x="5053320" y="1867369"/>
                  </a:cubicBezTo>
                  <a:cubicBezTo>
                    <a:pt x="5046910" y="1863854"/>
                    <a:pt x="5040839" y="1859666"/>
                    <a:pt x="5035178" y="1854877"/>
                  </a:cubicBezTo>
                  <a:close/>
                  <a:moveTo>
                    <a:pt x="3196160" y="1853054"/>
                  </a:moveTo>
                  <a:cubicBezTo>
                    <a:pt x="3198989" y="1854616"/>
                    <a:pt x="3201529" y="1856750"/>
                    <a:pt x="3203657" y="1859299"/>
                  </a:cubicBezTo>
                  <a:lnTo>
                    <a:pt x="3186000" y="1859299"/>
                  </a:lnTo>
                  <a:lnTo>
                    <a:pt x="3184309" y="1858781"/>
                  </a:lnTo>
                  <a:cubicBezTo>
                    <a:pt x="3184113" y="1856854"/>
                    <a:pt x="3183775" y="1854927"/>
                    <a:pt x="3183339" y="1853054"/>
                  </a:cubicBezTo>
                  <a:cubicBezTo>
                    <a:pt x="3187597" y="1852639"/>
                    <a:pt x="3191902" y="1852639"/>
                    <a:pt x="3196160" y="1853054"/>
                  </a:cubicBezTo>
                  <a:close/>
                  <a:moveTo>
                    <a:pt x="5010507" y="1852275"/>
                  </a:moveTo>
                  <a:cubicBezTo>
                    <a:pt x="5017499" y="1852456"/>
                    <a:pt x="5024464" y="1853340"/>
                    <a:pt x="5031308" y="1854877"/>
                  </a:cubicBezTo>
                  <a:cubicBezTo>
                    <a:pt x="5031308" y="1857740"/>
                    <a:pt x="5033487" y="1861122"/>
                    <a:pt x="5031308" y="1862944"/>
                  </a:cubicBezTo>
                  <a:lnTo>
                    <a:pt x="5033969" y="1862944"/>
                  </a:lnTo>
                  <a:cubicBezTo>
                    <a:pt x="5028068" y="1865130"/>
                    <a:pt x="5021706" y="1865573"/>
                    <a:pt x="5015586" y="1864245"/>
                  </a:cubicBezTo>
                  <a:cubicBezTo>
                    <a:pt x="5011668" y="1863336"/>
                    <a:pt x="5008065" y="1861278"/>
                    <a:pt x="5005187" y="1858259"/>
                  </a:cubicBezTo>
                  <a:cubicBezTo>
                    <a:pt x="5005162" y="1857999"/>
                    <a:pt x="5005162" y="1857712"/>
                    <a:pt x="5005162" y="1857453"/>
                  </a:cubicBezTo>
                  <a:cubicBezTo>
                    <a:pt x="5005307" y="1854433"/>
                    <a:pt x="5007701" y="1852116"/>
                    <a:pt x="5010507" y="1852275"/>
                  </a:cubicBezTo>
                  <a:close/>
                  <a:moveTo>
                    <a:pt x="4449103" y="1852013"/>
                  </a:moveTo>
                  <a:lnTo>
                    <a:pt x="4455634" y="1860603"/>
                  </a:lnTo>
                  <a:lnTo>
                    <a:pt x="4440636" y="1861122"/>
                  </a:lnTo>
                  <a:lnTo>
                    <a:pt x="4432655" y="1852013"/>
                  </a:lnTo>
                  <a:close/>
                  <a:moveTo>
                    <a:pt x="2907838" y="1847848"/>
                  </a:moveTo>
                  <a:lnTo>
                    <a:pt x="2929124" y="1848371"/>
                  </a:lnTo>
                  <a:cubicBezTo>
                    <a:pt x="2928156" y="1851234"/>
                    <a:pt x="2928883" y="1854095"/>
                    <a:pt x="2926945" y="1854095"/>
                  </a:cubicBezTo>
                  <a:cubicBezTo>
                    <a:pt x="2922956" y="1854877"/>
                    <a:pt x="2918844" y="1854877"/>
                    <a:pt x="2914852" y="1854095"/>
                  </a:cubicBezTo>
                  <a:cubicBezTo>
                    <a:pt x="2911950" y="1853316"/>
                    <a:pt x="2910256" y="1850193"/>
                    <a:pt x="2907838" y="1847848"/>
                  </a:cubicBezTo>
                  <a:close/>
                  <a:moveTo>
                    <a:pt x="9766124" y="1845507"/>
                  </a:moveTo>
                  <a:cubicBezTo>
                    <a:pt x="9779428" y="1846939"/>
                    <a:pt x="9789345" y="1848891"/>
                    <a:pt x="9796692" y="1851428"/>
                  </a:cubicBezTo>
                  <a:lnTo>
                    <a:pt x="9810640" y="1860114"/>
                  </a:lnTo>
                  <a:lnTo>
                    <a:pt x="9810630" y="1860081"/>
                  </a:lnTo>
                  <a:lnTo>
                    <a:pt x="9811841" y="1860863"/>
                  </a:lnTo>
                  <a:lnTo>
                    <a:pt x="9810640" y="1860114"/>
                  </a:lnTo>
                  <a:lnTo>
                    <a:pt x="9811841" y="1863985"/>
                  </a:lnTo>
                  <a:cubicBezTo>
                    <a:pt x="9801440" y="1869973"/>
                    <a:pt x="9782816" y="1860863"/>
                    <a:pt x="9771447" y="1857999"/>
                  </a:cubicBezTo>
                  <a:cubicBezTo>
                    <a:pt x="9760078" y="1855136"/>
                    <a:pt x="9749194" y="1850971"/>
                    <a:pt x="9738066" y="1847330"/>
                  </a:cubicBezTo>
                  <a:cubicBezTo>
                    <a:pt x="9747320" y="1845507"/>
                    <a:pt x="9756739" y="1844909"/>
                    <a:pt x="9766124" y="1845507"/>
                  </a:cubicBezTo>
                  <a:close/>
                  <a:moveTo>
                    <a:pt x="4231651" y="1844206"/>
                  </a:moveTo>
                  <a:cubicBezTo>
                    <a:pt x="4231651" y="1846029"/>
                    <a:pt x="4232860" y="1849153"/>
                    <a:pt x="4231651" y="1849153"/>
                  </a:cubicBezTo>
                  <a:lnTo>
                    <a:pt x="4231169" y="1845507"/>
                  </a:lnTo>
                  <a:cubicBezTo>
                    <a:pt x="4224396" y="1845247"/>
                    <a:pt x="4219800" y="1844206"/>
                    <a:pt x="4214236" y="1847589"/>
                  </a:cubicBezTo>
                  <a:lnTo>
                    <a:pt x="4224879" y="1844206"/>
                  </a:lnTo>
                  <a:cubicBezTo>
                    <a:pt x="4227129" y="1843999"/>
                    <a:pt x="4229401" y="1843999"/>
                    <a:pt x="4231651" y="1844206"/>
                  </a:cubicBezTo>
                  <a:close/>
                  <a:moveTo>
                    <a:pt x="6995865" y="1841343"/>
                  </a:moveTo>
                  <a:lnTo>
                    <a:pt x="7020053" y="1843167"/>
                  </a:lnTo>
                  <a:lnTo>
                    <a:pt x="7021262" y="1843685"/>
                  </a:lnTo>
                  <a:cubicBezTo>
                    <a:pt x="7024164" y="1847848"/>
                    <a:pt x="7028034" y="1850971"/>
                    <a:pt x="7025858" y="1851494"/>
                  </a:cubicBezTo>
                  <a:cubicBezTo>
                    <a:pt x="7017755" y="1854565"/>
                    <a:pt x="7008780" y="1853288"/>
                    <a:pt x="7001670" y="1848110"/>
                  </a:cubicBezTo>
                  <a:cubicBezTo>
                    <a:pt x="6998285" y="1846289"/>
                    <a:pt x="6997559" y="1843685"/>
                    <a:pt x="6995865" y="1841343"/>
                  </a:cubicBezTo>
                  <a:close/>
                  <a:moveTo>
                    <a:pt x="3952279" y="1841083"/>
                  </a:moveTo>
                  <a:cubicBezTo>
                    <a:pt x="3973808" y="1848889"/>
                    <a:pt x="3993400" y="1854877"/>
                    <a:pt x="4010330" y="1863985"/>
                  </a:cubicBezTo>
                  <a:cubicBezTo>
                    <a:pt x="4031108" y="1868436"/>
                    <a:pt x="4051573" y="1874526"/>
                    <a:pt x="4071525" y="1882201"/>
                  </a:cubicBezTo>
                  <a:lnTo>
                    <a:pt x="3998961" y="1879600"/>
                  </a:lnTo>
                  <a:lnTo>
                    <a:pt x="3948408" y="1860081"/>
                  </a:lnTo>
                  <a:cubicBezTo>
                    <a:pt x="3945628" y="1858522"/>
                    <a:pt x="3943040" y="1856595"/>
                    <a:pt x="3940668" y="1854357"/>
                  </a:cubicBezTo>
                  <a:lnTo>
                    <a:pt x="3952764" y="1843167"/>
                  </a:lnTo>
                  <a:close/>
                  <a:moveTo>
                    <a:pt x="10063397" y="1840043"/>
                  </a:moveTo>
                  <a:lnTo>
                    <a:pt x="10075731" y="1844726"/>
                  </a:lnTo>
                  <a:cubicBezTo>
                    <a:pt x="10074281" y="1846029"/>
                    <a:pt x="10073555" y="1848371"/>
                    <a:pt x="10071138" y="1848371"/>
                  </a:cubicBezTo>
                  <a:cubicBezTo>
                    <a:pt x="10067133" y="1847955"/>
                    <a:pt x="10063258" y="1846627"/>
                    <a:pt x="10059769" y="1844467"/>
                  </a:cubicBezTo>
                  <a:lnTo>
                    <a:pt x="10060495" y="1843685"/>
                  </a:lnTo>
                  <a:cubicBezTo>
                    <a:pt x="10059284" y="1841083"/>
                    <a:pt x="10062913" y="1841083"/>
                    <a:pt x="10063397" y="1840043"/>
                  </a:cubicBezTo>
                  <a:close/>
                  <a:moveTo>
                    <a:pt x="4768868" y="1839261"/>
                  </a:moveTo>
                  <a:lnTo>
                    <a:pt x="4815068" y="1867369"/>
                  </a:lnTo>
                  <a:lnTo>
                    <a:pt x="4784107" y="1866849"/>
                  </a:lnTo>
                  <a:cubicBezTo>
                    <a:pt x="4771529" y="1856698"/>
                    <a:pt x="4753873" y="1847330"/>
                    <a:pt x="4768868" y="1839261"/>
                  </a:cubicBezTo>
                  <a:close/>
                  <a:moveTo>
                    <a:pt x="3618724" y="1836398"/>
                  </a:moveTo>
                  <a:cubicBezTo>
                    <a:pt x="3622086" y="1837649"/>
                    <a:pt x="3625304" y="1839210"/>
                    <a:pt x="3628399" y="1841083"/>
                  </a:cubicBezTo>
                  <a:cubicBezTo>
                    <a:pt x="3626830" y="1843138"/>
                    <a:pt x="3624943" y="1844882"/>
                    <a:pt x="3622838" y="1846289"/>
                  </a:cubicBezTo>
                  <a:lnTo>
                    <a:pt x="3615580" y="1838220"/>
                  </a:lnTo>
                  <a:lnTo>
                    <a:pt x="3614371" y="1837961"/>
                  </a:lnTo>
                  <a:cubicBezTo>
                    <a:pt x="3613889" y="1837179"/>
                    <a:pt x="3616307" y="1836659"/>
                    <a:pt x="3618724" y="1836398"/>
                  </a:cubicBezTo>
                  <a:close/>
                  <a:moveTo>
                    <a:pt x="2982820" y="1834838"/>
                  </a:moveTo>
                  <a:lnTo>
                    <a:pt x="2998786" y="1836920"/>
                  </a:lnTo>
                  <a:cubicBezTo>
                    <a:pt x="2998786" y="1838742"/>
                    <a:pt x="2998786" y="1840562"/>
                    <a:pt x="2998786" y="1842385"/>
                  </a:cubicBezTo>
                  <a:lnTo>
                    <a:pt x="2998786" y="1845247"/>
                  </a:lnTo>
                  <a:cubicBezTo>
                    <a:pt x="2994674" y="1843920"/>
                    <a:pt x="2990634" y="1842359"/>
                    <a:pt x="2986690" y="1840562"/>
                  </a:cubicBezTo>
                  <a:cubicBezTo>
                    <a:pt x="2984273" y="1839520"/>
                    <a:pt x="2984031" y="1836920"/>
                    <a:pt x="2982820" y="1834838"/>
                  </a:cubicBezTo>
                  <a:close/>
                  <a:moveTo>
                    <a:pt x="8336610" y="1834578"/>
                  </a:moveTo>
                  <a:cubicBezTo>
                    <a:pt x="8342294" y="1834551"/>
                    <a:pt x="8347954" y="1835097"/>
                    <a:pt x="8353541" y="1836138"/>
                  </a:cubicBezTo>
                  <a:cubicBezTo>
                    <a:pt x="8362007" y="1838742"/>
                    <a:pt x="8369989" y="1842644"/>
                    <a:pt x="8378214" y="1845767"/>
                  </a:cubicBezTo>
                  <a:lnTo>
                    <a:pt x="8375311" y="1850971"/>
                  </a:lnTo>
                  <a:cubicBezTo>
                    <a:pt x="8366263" y="1849048"/>
                    <a:pt x="8357291" y="1846600"/>
                    <a:pt x="8348462" y="1843685"/>
                  </a:cubicBezTo>
                  <a:cubicBezTo>
                    <a:pt x="8344010" y="1841475"/>
                    <a:pt x="8339995" y="1838376"/>
                    <a:pt x="8336610" y="1834578"/>
                  </a:cubicBezTo>
                  <a:close/>
                  <a:moveTo>
                    <a:pt x="4570526" y="1833016"/>
                  </a:moveTo>
                  <a:lnTo>
                    <a:pt x="4569558" y="1833537"/>
                  </a:lnTo>
                  <a:cubicBezTo>
                    <a:pt x="4572461" y="1836398"/>
                    <a:pt x="4577058" y="1838742"/>
                    <a:pt x="4577058" y="1838742"/>
                  </a:cubicBezTo>
                  <a:cubicBezTo>
                    <a:pt x="4573428" y="1839835"/>
                    <a:pt x="4569558" y="1839835"/>
                    <a:pt x="4565930" y="1838742"/>
                  </a:cubicBezTo>
                  <a:cubicBezTo>
                    <a:pt x="4562133" y="1837414"/>
                    <a:pt x="4558552" y="1835488"/>
                    <a:pt x="4555287" y="1833016"/>
                  </a:cubicBezTo>
                  <a:close/>
                  <a:moveTo>
                    <a:pt x="2044567" y="1832755"/>
                  </a:moveTo>
                  <a:cubicBezTo>
                    <a:pt x="2046354" y="1833431"/>
                    <a:pt x="2048000" y="1834499"/>
                    <a:pt x="2049402" y="1835879"/>
                  </a:cubicBezTo>
                  <a:cubicBezTo>
                    <a:pt x="2051822" y="1842385"/>
                    <a:pt x="2039726" y="1839002"/>
                    <a:pt x="2031504" y="1839002"/>
                  </a:cubicBezTo>
                  <a:cubicBezTo>
                    <a:pt x="2029206" y="1838507"/>
                    <a:pt x="2026933" y="1837830"/>
                    <a:pt x="2024731" y="1836920"/>
                  </a:cubicBezTo>
                  <a:cubicBezTo>
                    <a:pt x="2023037" y="1836138"/>
                    <a:pt x="2023037" y="1834057"/>
                    <a:pt x="2023037" y="1834057"/>
                  </a:cubicBezTo>
                  <a:close/>
                  <a:moveTo>
                    <a:pt x="8552972" y="1832326"/>
                  </a:moveTo>
                  <a:cubicBezTo>
                    <a:pt x="8563941" y="1832326"/>
                    <a:pt x="8574910" y="1835333"/>
                    <a:pt x="8584779" y="1841343"/>
                  </a:cubicBezTo>
                  <a:cubicBezTo>
                    <a:pt x="8609040" y="1850584"/>
                    <a:pt x="8631923" y="1863567"/>
                    <a:pt x="8652749" y="1879860"/>
                  </a:cubicBezTo>
                  <a:cubicBezTo>
                    <a:pt x="8649603" y="1882201"/>
                    <a:pt x="8651055" y="1884805"/>
                    <a:pt x="8645250" y="1884805"/>
                  </a:cubicBezTo>
                  <a:cubicBezTo>
                    <a:pt x="8639445" y="1884805"/>
                    <a:pt x="8631946" y="1884805"/>
                    <a:pt x="8622271" y="1884805"/>
                  </a:cubicBezTo>
                  <a:lnTo>
                    <a:pt x="8621545" y="1884284"/>
                  </a:lnTo>
                  <a:cubicBezTo>
                    <a:pt x="8605340" y="1859822"/>
                    <a:pt x="8564219" y="1849932"/>
                    <a:pt x="8521166" y="1841343"/>
                  </a:cubicBezTo>
                  <a:cubicBezTo>
                    <a:pt x="8531034" y="1835333"/>
                    <a:pt x="8542003" y="1832326"/>
                    <a:pt x="8552972" y="1832326"/>
                  </a:cubicBezTo>
                  <a:close/>
                  <a:moveTo>
                    <a:pt x="96940" y="1832234"/>
                  </a:moveTo>
                  <a:lnTo>
                    <a:pt x="113632" y="1835097"/>
                  </a:lnTo>
                  <a:lnTo>
                    <a:pt x="119193" y="1835097"/>
                  </a:lnTo>
                  <a:lnTo>
                    <a:pt x="119193" y="1837179"/>
                  </a:lnTo>
                  <a:lnTo>
                    <a:pt x="113873" y="1837179"/>
                  </a:lnTo>
                  <a:lnTo>
                    <a:pt x="96940" y="1837179"/>
                  </a:lnTo>
                  <a:close/>
                  <a:moveTo>
                    <a:pt x="4129760" y="1832170"/>
                  </a:moveTo>
                  <a:lnTo>
                    <a:pt x="4131009" y="1833275"/>
                  </a:lnTo>
                  <a:lnTo>
                    <a:pt x="4147477" y="1833275"/>
                  </a:lnTo>
                  <a:lnTo>
                    <a:pt x="4152315" y="1840562"/>
                  </a:lnTo>
                  <a:lnTo>
                    <a:pt x="4132964" y="1838220"/>
                  </a:lnTo>
                  <a:lnTo>
                    <a:pt x="4132482" y="1834578"/>
                  </a:lnTo>
                  <a:lnTo>
                    <a:pt x="4131009" y="1833275"/>
                  </a:lnTo>
                  <a:lnTo>
                    <a:pt x="4128853" y="1833275"/>
                  </a:lnTo>
                  <a:cubicBezTo>
                    <a:pt x="4128248" y="1831064"/>
                    <a:pt x="4128853" y="1831323"/>
                    <a:pt x="4129760" y="1832170"/>
                  </a:cubicBezTo>
                  <a:close/>
                  <a:moveTo>
                    <a:pt x="4321872" y="1831716"/>
                  </a:moveTo>
                  <a:cubicBezTo>
                    <a:pt x="4337112" y="1841083"/>
                    <a:pt x="4370975" y="1845507"/>
                    <a:pt x="4369040" y="1860603"/>
                  </a:cubicBezTo>
                  <a:lnTo>
                    <a:pt x="4305424" y="1863464"/>
                  </a:lnTo>
                  <a:cubicBezTo>
                    <a:pt x="4302959" y="1863308"/>
                    <a:pt x="4300516" y="1862761"/>
                    <a:pt x="4298169" y="1861904"/>
                  </a:cubicBezTo>
                  <a:cubicBezTo>
                    <a:pt x="4295919" y="1861149"/>
                    <a:pt x="4293744" y="1860185"/>
                    <a:pt x="4291638" y="1859040"/>
                  </a:cubicBezTo>
                  <a:cubicBezTo>
                    <a:pt x="4283171" y="1845247"/>
                    <a:pt x="4324775" y="1857218"/>
                    <a:pt x="4323081" y="1847071"/>
                  </a:cubicBezTo>
                  <a:lnTo>
                    <a:pt x="4297684" y="1831716"/>
                  </a:lnTo>
                  <a:cubicBezTo>
                    <a:pt x="4305739" y="1830961"/>
                    <a:pt x="4313817" y="1830961"/>
                    <a:pt x="4321872" y="1831716"/>
                  </a:cubicBezTo>
                  <a:close/>
                  <a:moveTo>
                    <a:pt x="4712028" y="1829892"/>
                  </a:moveTo>
                  <a:cubicBezTo>
                    <a:pt x="4714324" y="1830362"/>
                    <a:pt x="4716573" y="1830986"/>
                    <a:pt x="4718801" y="1831716"/>
                  </a:cubicBezTo>
                  <a:cubicBezTo>
                    <a:pt x="4732828" y="1839520"/>
                    <a:pt x="4737183" y="1853316"/>
                    <a:pt x="4725573" y="1855918"/>
                  </a:cubicBezTo>
                  <a:lnTo>
                    <a:pt x="4724603" y="1855398"/>
                  </a:lnTo>
                  <a:cubicBezTo>
                    <a:pt x="4720395" y="1855789"/>
                    <a:pt x="4716139" y="1855423"/>
                    <a:pt x="4712028" y="1854357"/>
                  </a:cubicBezTo>
                  <a:cubicBezTo>
                    <a:pt x="4698483" y="1849671"/>
                    <a:pt x="4690742" y="1842124"/>
                    <a:pt x="4693160" y="1838220"/>
                  </a:cubicBezTo>
                  <a:cubicBezTo>
                    <a:pt x="4695580" y="1834316"/>
                    <a:pt x="4705012" y="1832496"/>
                    <a:pt x="4712028" y="1829892"/>
                  </a:cubicBezTo>
                  <a:close/>
                  <a:moveTo>
                    <a:pt x="2934685" y="1828332"/>
                  </a:moveTo>
                  <a:lnTo>
                    <a:pt x="2945328" y="1829111"/>
                  </a:lnTo>
                  <a:lnTo>
                    <a:pt x="2943637" y="1831455"/>
                  </a:lnTo>
                  <a:cubicBezTo>
                    <a:pt x="2941557" y="1831635"/>
                    <a:pt x="2939452" y="1831635"/>
                    <a:pt x="2937347" y="1831455"/>
                  </a:cubicBezTo>
                  <a:cubicBezTo>
                    <a:pt x="2935897" y="1830673"/>
                    <a:pt x="2934685" y="1828332"/>
                    <a:pt x="2934685" y="1828332"/>
                  </a:cubicBezTo>
                  <a:close/>
                  <a:moveTo>
                    <a:pt x="4820632" y="1828069"/>
                  </a:moveTo>
                  <a:cubicBezTo>
                    <a:pt x="4862718" y="1834057"/>
                    <a:pt x="4905047" y="1840562"/>
                    <a:pt x="4945684" y="1846808"/>
                  </a:cubicBezTo>
                  <a:lnTo>
                    <a:pt x="5004944" y="1882983"/>
                  </a:lnTo>
                  <a:cubicBezTo>
                    <a:pt x="4994641" y="1882306"/>
                    <a:pt x="4984361" y="1880901"/>
                    <a:pt x="4974227" y="1878819"/>
                  </a:cubicBezTo>
                  <a:cubicBezTo>
                    <a:pt x="4930396" y="1864791"/>
                    <a:pt x="4885819" y="1853758"/>
                    <a:pt x="4840708" y="1845767"/>
                  </a:cubicBezTo>
                  <a:cubicBezTo>
                    <a:pt x="4835701" y="1845351"/>
                    <a:pt x="4830741" y="1844310"/>
                    <a:pt x="4825952" y="1842644"/>
                  </a:cubicBezTo>
                  <a:cubicBezTo>
                    <a:pt x="4820487" y="1840641"/>
                    <a:pt x="4815479" y="1837438"/>
                    <a:pt x="4811198" y="1833275"/>
                  </a:cubicBezTo>
                  <a:cubicBezTo>
                    <a:pt x="4810230" y="1830934"/>
                    <a:pt x="4816277" y="1828069"/>
                    <a:pt x="4820632" y="1828069"/>
                  </a:cubicBezTo>
                  <a:close/>
                  <a:moveTo>
                    <a:pt x="3341047" y="1823127"/>
                  </a:moveTo>
                  <a:cubicBezTo>
                    <a:pt x="3348206" y="1828720"/>
                    <a:pt x="3355802" y="1833589"/>
                    <a:pt x="3363783" y="1837702"/>
                  </a:cubicBezTo>
                  <a:cubicBezTo>
                    <a:pt x="3383616" y="1838220"/>
                    <a:pt x="3408774" y="1851234"/>
                    <a:pt x="3425463" y="1845767"/>
                  </a:cubicBezTo>
                  <a:cubicBezTo>
                    <a:pt x="3446071" y="1841993"/>
                    <a:pt x="3467260" y="1846523"/>
                    <a:pt x="3484965" y="1858522"/>
                  </a:cubicBezTo>
                  <a:cubicBezTo>
                    <a:pt x="3496867" y="1859171"/>
                    <a:pt x="3508330" y="1863412"/>
                    <a:pt x="3518102" y="1870750"/>
                  </a:cubicBezTo>
                  <a:cubicBezTo>
                    <a:pt x="3532858" y="1869709"/>
                    <a:pt x="3547854" y="1868930"/>
                    <a:pt x="3561884" y="1867369"/>
                  </a:cubicBezTo>
                  <a:cubicBezTo>
                    <a:pt x="3563334" y="1867108"/>
                    <a:pt x="3563575" y="1863726"/>
                    <a:pt x="3561884" y="1861904"/>
                  </a:cubicBezTo>
                  <a:cubicBezTo>
                    <a:pt x="3558689" y="1859299"/>
                    <a:pt x="3554941" y="1857608"/>
                    <a:pt x="3551000" y="1856958"/>
                  </a:cubicBezTo>
                  <a:cubicBezTo>
                    <a:pt x="3533826" y="1855918"/>
                    <a:pt x="3529471" y="1850453"/>
                    <a:pt x="3526812" y="1843947"/>
                  </a:cubicBezTo>
                  <a:lnTo>
                    <a:pt x="3508426" y="1842124"/>
                  </a:lnTo>
                  <a:lnTo>
                    <a:pt x="3515443" y="1835357"/>
                  </a:lnTo>
                  <a:cubicBezTo>
                    <a:pt x="3518876" y="1836478"/>
                    <a:pt x="3522190" y="1837961"/>
                    <a:pt x="3525359" y="1839783"/>
                  </a:cubicBezTo>
                  <a:cubicBezTo>
                    <a:pt x="3522264" y="1837778"/>
                    <a:pt x="3518927" y="1836190"/>
                    <a:pt x="3515443" y="1835097"/>
                  </a:cubicBezTo>
                  <a:cubicBezTo>
                    <a:pt x="3518102" y="1833016"/>
                    <a:pt x="3520039" y="1829633"/>
                    <a:pt x="3523666" y="1829633"/>
                  </a:cubicBezTo>
                  <a:cubicBezTo>
                    <a:pt x="3538156" y="1830961"/>
                    <a:pt x="3552498" y="1833848"/>
                    <a:pt x="3566478" y="1838220"/>
                  </a:cubicBezTo>
                  <a:cubicBezTo>
                    <a:pt x="3583919" y="1845064"/>
                    <a:pt x="3602350" y="1848423"/>
                    <a:pt x="3620903" y="1848110"/>
                  </a:cubicBezTo>
                  <a:cubicBezTo>
                    <a:pt x="3633963" y="1854357"/>
                    <a:pt x="3637110" y="1859040"/>
                    <a:pt x="3622838" y="1860603"/>
                  </a:cubicBezTo>
                  <a:cubicBezTo>
                    <a:pt x="3608566" y="1862163"/>
                    <a:pt x="3604937" y="1865808"/>
                    <a:pt x="3620418" y="1875177"/>
                  </a:cubicBezTo>
                  <a:lnTo>
                    <a:pt x="3638560" y="1873355"/>
                  </a:lnTo>
                  <a:cubicBezTo>
                    <a:pt x="3642648" y="1872729"/>
                    <a:pt x="3646808" y="1872729"/>
                    <a:pt x="3650896" y="1873355"/>
                  </a:cubicBezTo>
                  <a:cubicBezTo>
                    <a:pt x="3659385" y="1875410"/>
                    <a:pt x="3667537" y="1878846"/>
                    <a:pt x="3675084" y="1883504"/>
                  </a:cubicBezTo>
                  <a:cubicBezTo>
                    <a:pt x="3677987" y="1886628"/>
                    <a:pt x="3673873" y="1892611"/>
                    <a:pt x="3669038" y="1892611"/>
                  </a:cubicBezTo>
                  <a:cubicBezTo>
                    <a:pt x="3647509" y="1891311"/>
                    <a:pt x="3627434" y="1890270"/>
                    <a:pt x="3624773" y="1902242"/>
                  </a:cubicBezTo>
                  <a:lnTo>
                    <a:pt x="3557529" y="1889751"/>
                  </a:lnTo>
                  <a:cubicBezTo>
                    <a:pt x="3547612" y="1884024"/>
                    <a:pt x="3556803" y="1878819"/>
                    <a:pt x="3538422" y="1877259"/>
                  </a:cubicBezTo>
                  <a:cubicBezTo>
                    <a:pt x="3531335" y="1876426"/>
                    <a:pt x="3524321" y="1875125"/>
                    <a:pt x="3517378" y="1873355"/>
                  </a:cubicBezTo>
                  <a:lnTo>
                    <a:pt x="3517619" y="1872314"/>
                  </a:lnTo>
                  <a:cubicBezTo>
                    <a:pt x="3505890" y="1872600"/>
                    <a:pt x="3494350" y="1868852"/>
                    <a:pt x="3484723" y="1861644"/>
                  </a:cubicBezTo>
                  <a:cubicBezTo>
                    <a:pt x="3459327" y="1877518"/>
                    <a:pt x="3459327" y="1877518"/>
                    <a:pt x="3410950" y="1877518"/>
                  </a:cubicBezTo>
                  <a:cubicBezTo>
                    <a:pt x="3397405" y="1870232"/>
                    <a:pt x="3386519" y="1862944"/>
                    <a:pt x="3369829" y="1855657"/>
                  </a:cubicBezTo>
                  <a:cubicBezTo>
                    <a:pt x="3353140" y="1848371"/>
                    <a:pt x="3334275" y="1842385"/>
                    <a:pt x="3313954" y="1835357"/>
                  </a:cubicBezTo>
                  <a:close/>
                  <a:moveTo>
                    <a:pt x="167280" y="1820667"/>
                  </a:moveTo>
                  <a:cubicBezTo>
                    <a:pt x="172982" y="1821376"/>
                    <a:pt x="178540" y="1823425"/>
                    <a:pt x="183535" y="1826769"/>
                  </a:cubicBezTo>
                  <a:cubicBezTo>
                    <a:pt x="187646" y="1830934"/>
                    <a:pt x="183535" y="1835879"/>
                    <a:pt x="183535" y="1840562"/>
                  </a:cubicBezTo>
                  <a:lnTo>
                    <a:pt x="169504" y="1838742"/>
                  </a:lnTo>
                  <a:lnTo>
                    <a:pt x="150154" y="1822606"/>
                  </a:lnTo>
                  <a:cubicBezTo>
                    <a:pt x="155729" y="1820589"/>
                    <a:pt x="161577" y="1819958"/>
                    <a:pt x="167280" y="1820667"/>
                  </a:cubicBezTo>
                  <a:close/>
                  <a:moveTo>
                    <a:pt x="1624659" y="1819483"/>
                  </a:moveTo>
                  <a:cubicBezTo>
                    <a:pt x="1633877" y="1820862"/>
                    <a:pt x="1642874" y="1823751"/>
                    <a:pt x="1651267" y="1828069"/>
                  </a:cubicBezTo>
                  <a:cubicBezTo>
                    <a:pt x="1654170" y="1829633"/>
                    <a:pt x="1653444" y="1836398"/>
                    <a:pt x="1651267" y="1836398"/>
                  </a:cubicBezTo>
                  <a:cubicBezTo>
                    <a:pt x="1644978" y="1835878"/>
                    <a:pt x="1638206" y="1835096"/>
                    <a:pt x="1629982" y="1834055"/>
                  </a:cubicBezTo>
                  <a:lnTo>
                    <a:pt x="1603193" y="1830569"/>
                  </a:lnTo>
                  <a:lnTo>
                    <a:pt x="1599747" y="1832496"/>
                  </a:lnTo>
                  <a:lnTo>
                    <a:pt x="1599989" y="1830152"/>
                  </a:lnTo>
                  <a:lnTo>
                    <a:pt x="1603193" y="1830569"/>
                  </a:lnTo>
                  <a:lnTo>
                    <a:pt x="1613474" y="1824818"/>
                  </a:lnTo>
                  <a:cubicBezTo>
                    <a:pt x="1617041" y="1822606"/>
                    <a:pt x="1620185" y="1820784"/>
                    <a:pt x="1624659" y="1819483"/>
                  </a:cubicBezTo>
                  <a:close/>
                  <a:moveTo>
                    <a:pt x="970857" y="1818441"/>
                  </a:moveTo>
                  <a:cubicBezTo>
                    <a:pt x="970616" y="1820265"/>
                    <a:pt x="971581" y="1823127"/>
                    <a:pt x="969405" y="1823127"/>
                  </a:cubicBezTo>
                  <a:lnTo>
                    <a:pt x="969164" y="1824947"/>
                  </a:lnTo>
                  <a:cubicBezTo>
                    <a:pt x="965172" y="1824687"/>
                    <a:pt x="961205" y="1824062"/>
                    <a:pt x="957312" y="1823127"/>
                  </a:cubicBezTo>
                  <a:cubicBezTo>
                    <a:pt x="957794" y="1821565"/>
                    <a:pt x="957071" y="1818441"/>
                    <a:pt x="959247" y="1818441"/>
                  </a:cubicBezTo>
                  <a:cubicBezTo>
                    <a:pt x="963092" y="1817974"/>
                    <a:pt x="966987" y="1817974"/>
                    <a:pt x="970857" y="1818441"/>
                  </a:cubicBezTo>
                  <a:close/>
                  <a:moveTo>
                    <a:pt x="3262919" y="1818182"/>
                  </a:moveTo>
                  <a:cubicBezTo>
                    <a:pt x="3268747" y="1823934"/>
                    <a:pt x="3274893" y="1829321"/>
                    <a:pt x="3281302" y="1834316"/>
                  </a:cubicBezTo>
                  <a:cubicBezTo>
                    <a:pt x="3289718" y="1839340"/>
                    <a:pt x="3297798" y="1844988"/>
                    <a:pt x="3305490" y="1851234"/>
                  </a:cubicBezTo>
                  <a:cubicBezTo>
                    <a:pt x="3308149" y="1854095"/>
                    <a:pt x="3300409" y="1858781"/>
                    <a:pt x="3295330" y="1858781"/>
                  </a:cubicBezTo>
                  <a:cubicBezTo>
                    <a:pt x="3258564" y="1853575"/>
                    <a:pt x="3221316" y="1847071"/>
                    <a:pt x="3184309" y="1841083"/>
                  </a:cubicBezTo>
                  <a:cubicBezTo>
                    <a:pt x="3168054" y="1843609"/>
                    <a:pt x="3151484" y="1840900"/>
                    <a:pt x="3136656" y="1833275"/>
                  </a:cubicBezTo>
                  <a:cubicBezTo>
                    <a:pt x="3133030" y="1831193"/>
                    <a:pt x="3131819" y="1824687"/>
                    <a:pt x="3134963" y="1824687"/>
                  </a:cubicBezTo>
                  <a:cubicBezTo>
                    <a:pt x="3151606" y="1823621"/>
                    <a:pt x="3168221" y="1827004"/>
                    <a:pt x="3183339" y="1834578"/>
                  </a:cubicBezTo>
                  <a:lnTo>
                    <a:pt x="3199545" y="1819483"/>
                  </a:lnTo>
                  <a:cubicBezTo>
                    <a:pt x="3210721" y="1823335"/>
                    <a:pt x="3222235" y="1826040"/>
                    <a:pt x="3233894" y="1827551"/>
                  </a:cubicBezTo>
                  <a:cubicBezTo>
                    <a:pt x="3243955" y="1826015"/>
                    <a:pt x="3253727" y="1822841"/>
                    <a:pt x="3262919" y="1818182"/>
                  </a:cubicBezTo>
                  <a:close/>
                  <a:moveTo>
                    <a:pt x="6854063" y="1817531"/>
                  </a:moveTo>
                  <a:cubicBezTo>
                    <a:pt x="6859082" y="1817726"/>
                    <a:pt x="6867306" y="1820914"/>
                    <a:pt x="6882423" y="1827292"/>
                  </a:cubicBezTo>
                  <a:cubicBezTo>
                    <a:pt x="6881215" y="1833537"/>
                    <a:pt x="6880247" y="1839520"/>
                    <a:pt x="6878794" y="1845507"/>
                  </a:cubicBezTo>
                  <a:cubicBezTo>
                    <a:pt x="6878553" y="1846548"/>
                    <a:pt x="6876377" y="1847071"/>
                    <a:pt x="6872748" y="1848889"/>
                  </a:cubicBezTo>
                  <a:lnTo>
                    <a:pt x="6874683" y="1847589"/>
                  </a:lnTo>
                  <a:cubicBezTo>
                    <a:pt x="6804778" y="1838481"/>
                    <a:pt x="6801878" y="1837702"/>
                    <a:pt x="6792685" y="1830934"/>
                  </a:cubicBezTo>
                  <a:cubicBezTo>
                    <a:pt x="6799699" y="1822345"/>
                    <a:pt x="6829692" y="1835097"/>
                    <a:pt x="6842270" y="1830934"/>
                  </a:cubicBezTo>
                  <a:cubicBezTo>
                    <a:pt x="6843311" y="1829294"/>
                    <a:pt x="6844182" y="1827551"/>
                    <a:pt x="6844931" y="1825728"/>
                  </a:cubicBezTo>
                  <a:cubicBezTo>
                    <a:pt x="6847229" y="1820132"/>
                    <a:pt x="6849044" y="1817334"/>
                    <a:pt x="6854063" y="1817531"/>
                  </a:cubicBezTo>
                  <a:close/>
                  <a:moveTo>
                    <a:pt x="3595506" y="1817400"/>
                  </a:moveTo>
                  <a:lnTo>
                    <a:pt x="3602520" y="1817660"/>
                  </a:lnTo>
                  <a:cubicBezTo>
                    <a:pt x="3602520" y="1818963"/>
                    <a:pt x="3603729" y="1820783"/>
                    <a:pt x="3602520" y="1820783"/>
                  </a:cubicBezTo>
                  <a:cubicBezTo>
                    <a:pt x="3600196" y="1821097"/>
                    <a:pt x="3597827" y="1821097"/>
                    <a:pt x="3595506" y="1820783"/>
                  </a:cubicBezTo>
                  <a:close/>
                  <a:moveTo>
                    <a:pt x="3960504" y="1817141"/>
                  </a:moveTo>
                  <a:lnTo>
                    <a:pt x="3959295" y="1818441"/>
                  </a:lnTo>
                  <a:cubicBezTo>
                    <a:pt x="3957891" y="1818129"/>
                    <a:pt x="3956512" y="1817687"/>
                    <a:pt x="3955181" y="1817141"/>
                  </a:cubicBezTo>
                  <a:close/>
                  <a:moveTo>
                    <a:pt x="3705319" y="1815579"/>
                  </a:moveTo>
                  <a:cubicBezTo>
                    <a:pt x="3709455" y="1816387"/>
                    <a:pt x="3713374" y="1818258"/>
                    <a:pt x="3716688" y="1821045"/>
                  </a:cubicBezTo>
                  <a:cubicBezTo>
                    <a:pt x="3721066" y="1829502"/>
                    <a:pt x="3725007" y="1838168"/>
                    <a:pt x="3728539" y="1847071"/>
                  </a:cubicBezTo>
                  <a:lnTo>
                    <a:pt x="3726119" y="1845767"/>
                  </a:lnTo>
                  <a:cubicBezTo>
                    <a:pt x="3685001" y="1842906"/>
                    <a:pt x="3673632" y="1837702"/>
                    <a:pt x="3680404" y="1826510"/>
                  </a:cubicBezTo>
                  <a:cubicBezTo>
                    <a:pt x="3681468" y="1822007"/>
                    <a:pt x="3684059" y="1818103"/>
                    <a:pt x="3687662" y="1815579"/>
                  </a:cubicBezTo>
                  <a:cubicBezTo>
                    <a:pt x="3693490" y="1814305"/>
                    <a:pt x="3699491" y="1814305"/>
                    <a:pt x="3705319" y="1815579"/>
                  </a:cubicBezTo>
                  <a:close/>
                  <a:moveTo>
                    <a:pt x="10113950" y="1815059"/>
                  </a:moveTo>
                  <a:cubicBezTo>
                    <a:pt x="10134027" y="1830673"/>
                    <a:pt x="10125319" y="1836398"/>
                    <a:pt x="10108145" y="1841083"/>
                  </a:cubicBezTo>
                  <a:lnTo>
                    <a:pt x="10073797" y="1824428"/>
                  </a:lnTo>
                  <a:close/>
                  <a:moveTo>
                    <a:pt x="3751519" y="1811414"/>
                  </a:moveTo>
                  <a:lnTo>
                    <a:pt x="3795540" y="1827292"/>
                  </a:lnTo>
                  <a:cubicBezTo>
                    <a:pt x="3804733" y="1829111"/>
                    <a:pt x="3811020" y="1829892"/>
                    <a:pt x="3822872" y="1833275"/>
                  </a:cubicBezTo>
                  <a:cubicBezTo>
                    <a:pt x="3834726" y="1836659"/>
                    <a:pt x="3839320" y="1842124"/>
                    <a:pt x="3834726" y="1845247"/>
                  </a:cubicBezTo>
                  <a:lnTo>
                    <a:pt x="3833514" y="1843947"/>
                  </a:lnTo>
                  <a:cubicBezTo>
                    <a:pt x="3818133" y="1850426"/>
                    <a:pt x="3801152" y="1851078"/>
                    <a:pt x="3785382" y="1845767"/>
                  </a:cubicBezTo>
                  <a:cubicBezTo>
                    <a:pt x="3767723" y="1841603"/>
                    <a:pt x="3759741" y="1832234"/>
                    <a:pt x="3757806" y="1827030"/>
                  </a:cubicBezTo>
                  <a:cubicBezTo>
                    <a:pt x="3755871" y="1821824"/>
                    <a:pt x="3753695" y="1816618"/>
                    <a:pt x="3751519" y="1811414"/>
                  </a:cubicBezTo>
                  <a:close/>
                  <a:moveTo>
                    <a:pt x="3509879" y="1810373"/>
                  </a:moveTo>
                  <a:lnTo>
                    <a:pt x="3516169" y="1811676"/>
                  </a:lnTo>
                  <a:cubicBezTo>
                    <a:pt x="3516893" y="1812718"/>
                    <a:pt x="3518102" y="1814800"/>
                    <a:pt x="3518102" y="1814800"/>
                  </a:cubicBezTo>
                  <a:cubicBezTo>
                    <a:pt x="3516433" y="1815138"/>
                    <a:pt x="3514691" y="1815138"/>
                    <a:pt x="3513023" y="1814800"/>
                  </a:cubicBezTo>
                  <a:close/>
                  <a:moveTo>
                    <a:pt x="8341004" y="1809762"/>
                  </a:moveTo>
                  <a:cubicBezTo>
                    <a:pt x="8350585" y="1810336"/>
                    <a:pt x="8360072" y="1812718"/>
                    <a:pt x="8369021" y="1816881"/>
                  </a:cubicBezTo>
                  <a:lnTo>
                    <a:pt x="8312422" y="1813496"/>
                  </a:lnTo>
                  <a:cubicBezTo>
                    <a:pt x="8321747" y="1810425"/>
                    <a:pt x="8331423" y="1809189"/>
                    <a:pt x="8341004" y="1809762"/>
                  </a:cubicBezTo>
                  <a:close/>
                  <a:moveTo>
                    <a:pt x="9815953" y="1807512"/>
                  </a:moveTo>
                  <a:lnTo>
                    <a:pt x="9815840" y="1808291"/>
                  </a:lnTo>
                  <a:lnTo>
                    <a:pt x="9818526" y="1808291"/>
                  </a:lnTo>
                  <a:close/>
                  <a:moveTo>
                    <a:pt x="4556498" y="1806731"/>
                  </a:moveTo>
                  <a:cubicBezTo>
                    <a:pt x="4590651" y="1810193"/>
                    <a:pt x="4624514" y="1816283"/>
                    <a:pt x="4657847" y="1824947"/>
                  </a:cubicBezTo>
                  <a:lnTo>
                    <a:pt x="4630753" y="1843947"/>
                  </a:lnTo>
                  <a:close/>
                  <a:moveTo>
                    <a:pt x="3111986" y="1803867"/>
                  </a:moveTo>
                  <a:cubicBezTo>
                    <a:pt x="3115808" y="1804753"/>
                    <a:pt x="3119388" y="1806626"/>
                    <a:pt x="3122387" y="1809332"/>
                  </a:cubicBezTo>
                  <a:lnTo>
                    <a:pt x="3121417" y="1810635"/>
                  </a:lnTo>
                  <a:cubicBezTo>
                    <a:pt x="3122629" y="1812455"/>
                    <a:pt x="3121176" y="1815059"/>
                    <a:pt x="3119485" y="1813758"/>
                  </a:cubicBezTo>
                  <a:cubicBezTo>
                    <a:pt x="3104583" y="1815553"/>
                    <a:pt x="3089563" y="1812091"/>
                    <a:pt x="3076670" y="1803867"/>
                  </a:cubicBezTo>
                  <a:cubicBezTo>
                    <a:pt x="3087798" y="1803867"/>
                    <a:pt x="3099890" y="1803867"/>
                    <a:pt x="3111986" y="1803867"/>
                  </a:cubicBezTo>
                  <a:close/>
                  <a:moveTo>
                    <a:pt x="4531584" y="1799704"/>
                  </a:moveTo>
                  <a:lnTo>
                    <a:pt x="4547064" y="1804390"/>
                  </a:lnTo>
                  <a:cubicBezTo>
                    <a:pt x="4546581" y="1806990"/>
                    <a:pt x="4548514" y="1811936"/>
                    <a:pt x="4545129" y="1811936"/>
                  </a:cubicBezTo>
                  <a:cubicBezTo>
                    <a:pt x="4538938" y="1812012"/>
                    <a:pt x="4532744" y="1811207"/>
                    <a:pt x="4526746" y="1809594"/>
                  </a:cubicBezTo>
                  <a:close/>
                  <a:moveTo>
                    <a:pt x="2537277" y="1796840"/>
                  </a:moveTo>
                  <a:lnTo>
                    <a:pt x="2550096" y="1797622"/>
                  </a:lnTo>
                  <a:cubicBezTo>
                    <a:pt x="2550096" y="1798663"/>
                    <a:pt x="2551305" y="1800485"/>
                    <a:pt x="2550096" y="1800485"/>
                  </a:cubicBezTo>
                  <a:cubicBezTo>
                    <a:pt x="2546904" y="1801083"/>
                    <a:pt x="2543661" y="1801526"/>
                    <a:pt x="2540421" y="1801785"/>
                  </a:cubicBezTo>
                  <a:close/>
                  <a:moveTo>
                    <a:pt x="3564060" y="1796061"/>
                  </a:moveTo>
                  <a:cubicBezTo>
                    <a:pt x="3567811" y="1796085"/>
                    <a:pt x="3571534" y="1796504"/>
                    <a:pt x="3575188" y="1797363"/>
                  </a:cubicBezTo>
                  <a:cubicBezTo>
                    <a:pt x="3573083" y="1798766"/>
                    <a:pt x="3570810" y="1799835"/>
                    <a:pt x="3568415" y="1800485"/>
                  </a:cubicBezTo>
                  <a:cubicBezTo>
                    <a:pt x="3566165" y="1800719"/>
                    <a:pt x="3563890" y="1800719"/>
                    <a:pt x="3561643" y="1800485"/>
                  </a:cubicBezTo>
                  <a:cubicBezTo>
                    <a:pt x="3562852" y="1798922"/>
                    <a:pt x="3563093" y="1796321"/>
                    <a:pt x="3565269" y="1796321"/>
                  </a:cubicBezTo>
                  <a:close/>
                  <a:moveTo>
                    <a:pt x="3371764" y="1795799"/>
                  </a:moveTo>
                  <a:cubicBezTo>
                    <a:pt x="3378055" y="1797881"/>
                    <a:pt x="3384342" y="1799443"/>
                    <a:pt x="3390147" y="1801785"/>
                  </a:cubicBezTo>
                  <a:cubicBezTo>
                    <a:pt x="3391115" y="1802045"/>
                    <a:pt x="3388939" y="1804908"/>
                    <a:pt x="3387730" y="1807512"/>
                  </a:cubicBezTo>
                  <a:cubicBezTo>
                    <a:pt x="3381633" y="1805535"/>
                    <a:pt x="3375660" y="1803192"/>
                    <a:pt x="3369829" y="1800485"/>
                  </a:cubicBezTo>
                  <a:lnTo>
                    <a:pt x="3370071" y="1799443"/>
                  </a:lnTo>
                  <a:cubicBezTo>
                    <a:pt x="3368621" y="1798663"/>
                    <a:pt x="3371282" y="1796321"/>
                    <a:pt x="3371764" y="1795799"/>
                  </a:cubicBezTo>
                  <a:close/>
                  <a:moveTo>
                    <a:pt x="11773252" y="1795280"/>
                  </a:moveTo>
                  <a:lnTo>
                    <a:pt x="11813162" y="1800485"/>
                  </a:lnTo>
                  <a:cubicBezTo>
                    <a:pt x="11811227" y="1807771"/>
                    <a:pt x="11818726" y="1817141"/>
                    <a:pt x="11800101" y="1817141"/>
                  </a:cubicBezTo>
                  <a:lnTo>
                    <a:pt x="11799616" y="1816618"/>
                  </a:lnTo>
                  <a:cubicBezTo>
                    <a:pt x="11781475" y="1810894"/>
                    <a:pt x="11769864" y="1804649"/>
                    <a:pt x="11773252" y="1795280"/>
                  </a:cubicBezTo>
                  <a:close/>
                  <a:moveTo>
                    <a:pt x="4316308" y="1792939"/>
                  </a:moveTo>
                  <a:cubicBezTo>
                    <a:pt x="4361783" y="1796840"/>
                    <a:pt x="4406532" y="1799963"/>
                    <a:pt x="4452488" y="1804649"/>
                  </a:cubicBezTo>
                  <a:cubicBezTo>
                    <a:pt x="4470508" y="1805742"/>
                    <a:pt x="4487923" y="1812143"/>
                    <a:pt x="4502799" y="1823127"/>
                  </a:cubicBezTo>
                  <a:lnTo>
                    <a:pt x="4438216" y="1816100"/>
                  </a:lnTo>
                  <a:cubicBezTo>
                    <a:pt x="4455634" y="1830152"/>
                    <a:pt x="4486592" y="1828069"/>
                    <a:pt x="4502075" y="1842124"/>
                  </a:cubicBezTo>
                  <a:cubicBezTo>
                    <a:pt x="4483281" y="1848969"/>
                    <a:pt x="4462745" y="1847772"/>
                    <a:pt x="4444748" y="1838742"/>
                  </a:cubicBezTo>
                  <a:lnTo>
                    <a:pt x="4444748" y="1841083"/>
                  </a:lnTo>
                  <a:cubicBezTo>
                    <a:pt x="4419181" y="1829190"/>
                    <a:pt x="4392260" y="1821070"/>
                    <a:pt x="4364685" y="1816881"/>
                  </a:cubicBezTo>
                  <a:cubicBezTo>
                    <a:pt x="4346472" y="1815163"/>
                    <a:pt x="4329371" y="1806704"/>
                    <a:pt x="4316308" y="1792939"/>
                  </a:cubicBezTo>
                  <a:close/>
                  <a:moveTo>
                    <a:pt x="3649444" y="1791898"/>
                  </a:moveTo>
                  <a:cubicBezTo>
                    <a:pt x="3660764" y="1789764"/>
                    <a:pt x="3672397" y="1791403"/>
                    <a:pt x="3682824" y="1796581"/>
                  </a:cubicBezTo>
                  <a:cubicBezTo>
                    <a:pt x="3684759" y="1797622"/>
                    <a:pt x="3684759" y="1799963"/>
                    <a:pt x="3684759" y="1799963"/>
                  </a:cubicBezTo>
                  <a:lnTo>
                    <a:pt x="3682339" y="1798663"/>
                  </a:lnTo>
                  <a:cubicBezTo>
                    <a:pt x="3676534" y="1803349"/>
                    <a:pt x="3663956" y="1801004"/>
                    <a:pt x="3653799" y="1799184"/>
                  </a:cubicBezTo>
                  <a:cubicBezTo>
                    <a:pt x="3649832" y="1797726"/>
                    <a:pt x="3645937" y="1795982"/>
                    <a:pt x="3642188" y="1793980"/>
                  </a:cubicBezTo>
                  <a:cubicBezTo>
                    <a:pt x="3646541" y="1791898"/>
                    <a:pt x="3647752" y="1791898"/>
                    <a:pt x="3649444" y="1791898"/>
                  </a:cubicBezTo>
                  <a:close/>
                  <a:moveTo>
                    <a:pt x="6597486" y="1789553"/>
                  </a:moveTo>
                  <a:lnTo>
                    <a:pt x="6644413" y="1802826"/>
                  </a:lnTo>
                  <a:cubicBezTo>
                    <a:pt x="6642841" y="1805300"/>
                    <a:pt x="6642055" y="1808357"/>
                    <a:pt x="6640996" y="1810798"/>
                  </a:cubicBezTo>
                  <a:lnTo>
                    <a:pt x="6636052" y="1814969"/>
                  </a:lnTo>
                  <a:lnTo>
                    <a:pt x="6636431" y="1815059"/>
                  </a:lnTo>
                  <a:lnTo>
                    <a:pt x="6635946" y="1815059"/>
                  </a:lnTo>
                  <a:lnTo>
                    <a:pt x="6636052" y="1814969"/>
                  </a:lnTo>
                  <a:lnTo>
                    <a:pt x="6612572" y="1809440"/>
                  </a:lnTo>
                  <a:cubicBezTo>
                    <a:pt x="6605124" y="1805898"/>
                    <a:pt x="6598333" y="1800758"/>
                    <a:pt x="6592649" y="1794239"/>
                  </a:cubicBezTo>
                  <a:cubicBezTo>
                    <a:pt x="6591440" y="1792677"/>
                    <a:pt x="6595551" y="1791375"/>
                    <a:pt x="6597486" y="1789553"/>
                  </a:cubicBezTo>
                  <a:close/>
                  <a:moveTo>
                    <a:pt x="11529195" y="1789034"/>
                  </a:moveTo>
                  <a:lnTo>
                    <a:pt x="11526049" y="1790594"/>
                  </a:lnTo>
                  <a:lnTo>
                    <a:pt x="11525081" y="1789034"/>
                  </a:lnTo>
                  <a:close/>
                  <a:moveTo>
                    <a:pt x="3511573" y="1788774"/>
                  </a:moveTo>
                  <a:cubicBezTo>
                    <a:pt x="3519821" y="1786405"/>
                    <a:pt x="3528625" y="1787913"/>
                    <a:pt x="3535761" y="1792939"/>
                  </a:cubicBezTo>
                  <a:cubicBezTo>
                    <a:pt x="3539387" y="1795539"/>
                    <a:pt x="3539146" y="1801526"/>
                    <a:pt x="3535761" y="1801526"/>
                  </a:cubicBezTo>
                  <a:cubicBezTo>
                    <a:pt x="3526908" y="1803739"/>
                    <a:pt x="3517571" y="1802045"/>
                    <a:pt x="3509879" y="1796840"/>
                  </a:cubicBezTo>
                  <a:lnTo>
                    <a:pt x="3509879" y="1796061"/>
                  </a:lnTo>
                  <a:cubicBezTo>
                    <a:pt x="3507266" y="1794526"/>
                    <a:pt x="3504775" y="1792780"/>
                    <a:pt x="3502380" y="1790857"/>
                  </a:cubicBezTo>
                  <a:close/>
                  <a:moveTo>
                    <a:pt x="2663055" y="1785651"/>
                  </a:moveTo>
                  <a:lnTo>
                    <a:pt x="2687243" y="1798143"/>
                  </a:lnTo>
                  <a:lnTo>
                    <a:pt x="2707802" y="1801004"/>
                  </a:lnTo>
                  <a:cubicBezTo>
                    <a:pt x="2708287" y="1806990"/>
                    <a:pt x="2699821" y="1806471"/>
                    <a:pt x="2688211" y="1803349"/>
                  </a:cubicBezTo>
                  <a:lnTo>
                    <a:pt x="2688693" y="1804128"/>
                  </a:lnTo>
                  <a:cubicBezTo>
                    <a:pt x="2669343" y="1801785"/>
                    <a:pt x="2661844" y="1796321"/>
                    <a:pt x="2663055" y="1785651"/>
                  </a:cubicBezTo>
                  <a:close/>
                  <a:moveTo>
                    <a:pt x="3129642" y="1783829"/>
                  </a:moveTo>
                  <a:cubicBezTo>
                    <a:pt x="3155039" y="1786171"/>
                    <a:pt x="3180436" y="1788253"/>
                    <a:pt x="3206318" y="1791635"/>
                  </a:cubicBezTo>
                  <a:cubicBezTo>
                    <a:pt x="3220348" y="1793457"/>
                    <a:pt x="3229297" y="1798922"/>
                    <a:pt x="3227604" y="1806731"/>
                  </a:cubicBezTo>
                  <a:lnTo>
                    <a:pt x="3226636" y="1808032"/>
                  </a:lnTo>
                  <a:cubicBezTo>
                    <a:pt x="3192798" y="1810297"/>
                    <a:pt x="3159105" y="1801890"/>
                    <a:pt x="3129642" y="1783829"/>
                  </a:cubicBezTo>
                  <a:close/>
                  <a:moveTo>
                    <a:pt x="2595811" y="1782265"/>
                  </a:moveTo>
                  <a:lnTo>
                    <a:pt x="2596296" y="1783047"/>
                  </a:lnTo>
                  <a:cubicBezTo>
                    <a:pt x="2603795" y="1783047"/>
                    <a:pt x="2612985" y="1785130"/>
                    <a:pt x="2625804" y="1786171"/>
                  </a:cubicBezTo>
                  <a:cubicBezTo>
                    <a:pt x="2623628" y="1790857"/>
                    <a:pt x="2624354" y="1794239"/>
                    <a:pt x="2621210" y="1795539"/>
                  </a:cubicBezTo>
                  <a:cubicBezTo>
                    <a:pt x="2612792" y="1797230"/>
                    <a:pt x="2604107" y="1795253"/>
                    <a:pt x="2597022" y="1790075"/>
                  </a:cubicBezTo>
                  <a:cubicBezTo>
                    <a:pt x="2593635" y="1787733"/>
                    <a:pt x="2593635" y="1782265"/>
                    <a:pt x="2595811" y="1782265"/>
                  </a:cubicBezTo>
                  <a:close/>
                  <a:moveTo>
                    <a:pt x="4485143" y="1778884"/>
                  </a:moveTo>
                  <a:lnTo>
                    <a:pt x="4487078" y="1780447"/>
                  </a:lnTo>
                  <a:cubicBezTo>
                    <a:pt x="4487319" y="1782006"/>
                    <a:pt x="4485143" y="1782006"/>
                    <a:pt x="4485143" y="1782006"/>
                  </a:cubicBezTo>
                  <a:close/>
                  <a:moveTo>
                    <a:pt x="3016348" y="1777852"/>
                  </a:moveTo>
                  <a:lnTo>
                    <a:pt x="3012090" y="1778624"/>
                  </a:lnTo>
                  <a:lnTo>
                    <a:pt x="3013298" y="1779143"/>
                  </a:lnTo>
                  <a:lnTo>
                    <a:pt x="3025371" y="1781831"/>
                  </a:lnTo>
                  <a:close/>
                  <a:moveTo>
                    <a:pt x="3033616" y="1774720"/>
                  </a:moveTo>
                  <a:cubicBezTo>
                    <a:pt x="3040460" y="1775709"/>
                    <a:pt x="3047185" y="1777451"/>
                    <a:pt x="3053693" y="1779924"/>
                  </a:cubicBezTo>
                  <a:cubicBezTo>
                    <a:pt x="3055626" y="1780447"/>
                    <a:pt x="3055626" y="1783047"/>
                    <a:pt x="3055626" y="1783047"/>
                  </a:cubicBezTo>
                  <a:cubicBezTo>
                    <a:pt x="3051055" y="1784791"/>
                    <a:pt x="3046217" y="1785599"/>
                    <a:pt x="3041357" y="1785389"/>
                  </a:cubicBezTo>
                  <a:lnTo>
                    <a:pt x="3025371" y="1781831"/>
                  </a:lnTo>
                  <a:lnTo>
                    <a:pt x="3070624" y="1801785"/>
                  </a:lnTo>
                  <a:lnTo>
                    <a:pt x="3008461" y="1816359"/>
                  </a:lnTo>
                  <a:lnTo>
                    <a:pt x="2975806" y="1789294"/>
                  </a:lnTo>
                  <a:lnTo>
                    <a:pt x="3011605" y="1775761"/>
                  </a:lnTo>
                  <a:lnTo>
                    <a:pt x="3016348" y="1777852"/>
                  </a:lnTo>
                  <a:close/>
                  <a:moveTo>
                    <a:pt x="2548402" y="1774200"/>
                  </a:moveTo>
                  <a:cubicBezTo>
                    <a:pt x="2554957" y="1775110"/>
                    <a:pt x="2561392" y="1776957"/>
                    <a:pt x="2567512" y="1779665"/>
                  </a:cubicBezTo>
                  <a:cubicBezTo>
                    <a:pt x="2568964" y="1780447"/>
                    <a:pt x="2568964" y="1785130"/>
                    <a:pt x="2566303" y="1785130"/>
                  </a:cubicBezTo>
                  <a:lnTo>
                    <a:pt x="2566303" y="1787471"/>
                  </a:lnTo>
                  <a:cubicBezTo>
                    <a:pt x="2552516" y="1789034"/>
                    <a:pt x="2537518" y="1789034"/>
                    <a:pt x="2523005" y="1787733"/>
                  </a:cubicBezTo>
                  <a:lnTo>
                    <a:pt x="2515265" y="1784348"/>
                  </a:lnTo>
                  <a:cubicBezTo>
                    <a:pt x="2526126" y="1780316"/>
                    <a:pt x="2537203" y="1776933"/>
                    <a:pt x="2548402" y="1774200"/>
                  </a:cubicBezTo>
                  <a:close/>
                  <a:moveTo>
                    <a:pt x="2921384" y="1772119"/>
                  </a:moveTo>
                  <a:lnTo>
                    <a:pt x="2919951" y="1772568"/>
                  </a:lnTo>
                  <a:lnTo>
                    <a:pt x="2921866" y="1772898"/>
                  </a:lnTo>
                  <a:lnTo>
                    <a:pt x="2923017" y="1773066"/>
                  </a:lnTo>
                  <a:close/>
                  <a:moveTo>
                    <a:pt x="4439428" y="1771078"/>
                  </a:moveTo>
                  <a:cubicBezTo>
                    <a:pt x="4450794" y="1782265"/>
                    <a:pt x="4460954" y="1793716"/>
                    <a:pt x="4439428" y="1793716"/>
                  </a:cubicBezTo>
                  <a:cubicBezTo>
                    <a:pt x="4422279" y="1793354"/>
                    <a:pt x="4405902" y="1785912"/>
                    <a:pt x="4393713" y="1772898"/>
                  </a:cubicBezTo>
                  <a:close/>
                  <a:moveTo>
                    <a:pt x="4172147" y="1770296"/>
                  </a:moveTo>
                  <a:cubicBezTo>
                    <a:pt x="4202699" y="1765821"/>
                    <a:pt x="4233828" y="1770400"/>
                    <a:pt x="4262130" y="1783570"/>
                  </a:cubicBezTo>
                  <a:lnTo>
                    <a:pt x="4261403" y="1782529"/>
                  </a:lnTo>
                  <a:cubicBezTo>
                    <a:pt x="4287864" y="1793326"/>
                    <a:pt x="4313287" y="1806835"/>
                    <a:pt x="4337353" y="1822865"/>
                  </a:cubicBezTo>
                  <a:cubicBezTo>
                    <a:pt x="4307337" y="1824452"/>
                    <a:pt x="4277633" y="1815813"/>
                    <a:pt x="4252454" y="1798143"/>
                  </a:cubicBezTo>
                  <a:cubicBezTo>
                    <a:pt x="4246914" y="1794861"/>
                    <a:pt x="4240842" y="1792832"/>
                    <a:pt x="4234554" y="1792157"/>
                  </a:cubicBezTo>
                  <a:cubicBezTo>
                    <a:pt x="4212230" y="1791532"/>
                    <a:pt x="4190556" y="1783933"/>
                    <a:pt x="4172147" y="1770296"/>
                  </a:cubicBezTo>
                  <a:close/>
                  <a:moveTo>
                    <a:pt x="11436069" y="1769255"/>
                  </a:moveTo>
                  <a:cubicBezTo>
                    <a:pt x="11443809" y="1771596"/>
                    <a:pt x="11450341" y="1773419"/>
                    <a:pt x="11456146" y="1775761"/>
                  </a:cubicBezTo>
                  <a:cubicBezTo>
                    <a:pt x="11457839" y="1776283"/>
                    <a:pt x="11456146" y="1778884"/>
                    <a:pt x="11456146" y="1780447"/>
                  </a:cubicBezTo>
                  <a:cubicBezTo>
                    <a:pt x="11450099" y="1778884"/>
                    <a:pt x="11443568" y="1777583"/>
                    <a:pt x="11437763" y="1775500"/>
                  </a:cubicBezTo>
                  <a:lnTo>
                    <a:pt x="11438489" y="1775500"/>
                  </a:lnTo>
                  <a:cubicBezTo>
                    <a:pt x="11437036" y="1774979"/>
                    <a:pt x="11437763" y="1772119"/>
                    <a:pt x="11436069" y="1769255"/>
                  </a:cubicBezTo>
                  <a:close/>
                  <a:moveTo>
                    <a:pt x="4488045" y="1767955"/>
                  </a:moveTo>
                  <a:cubicBezTo>
                    <a:pt x="4496730" y="1767979"/>
                    <a:pt x="4505364" y="1768761"/>
                    <a:pt x="4513927" y="1770296"/>
                  </a:cubicBezTo>
                  <a:lnTo>
                    <a:pt x="4485143" y="1777061"/>
                  </a:lnTo>
                  <a:cubicBezTo>
                    <a:pt x="4485869" y="1773938"/>
                    <a:pt x="4485625" y="1770555"/>
                    <a:pt x="4488045" y="1767955"/>
                  </a:cubicBezTo>
                  <a:close/>
                  <a:moveTo>
                    <a:pt x="3164958" y="1767433"/>
                  </a:moveTo>
                  <a:cubicBezTo>
                    <a:pt x="3156248" y="1780965"/>
                    <a:pt x="3155766" y="1780965"/>
                    <a:pt x="3123111" y="1767433"/>
                  </a:cubicBezTo>
                  <a:close/>
                  <a:moveTo>
                    <a:pt x="8293072" y="1766133"/>
                  </a:moveTo>
                  <a:cubicBezTo>
                    <a:pt x="8295441" y="1766340"/>
                    <a:pt x="8297787" y="1766755"/>
                    <a:pt x="8300086" y="1767433"/>
                  </a:cubicBezTo>
                  <a:cubicBezTo>
                    <a:pt x="8300086" y="1768996"/>
                    <a:pt x="8302021" y="1772119"/>
                    <a:pt x="8300086" y="1772119"/>
                  </a:cubicBezTo>
                  <a:cubicBezTo>
                    <a:pt x="8296482" y="1771907"/>
                    <a:pt x="8292927" y="1771310"/>
                    <a:pt x="8289443" y="1770296"/>
                  </a:cubicBezTo>
                  <a:lnTo>
                    <a:pt x="8287993" y="1771337"/>
                  </a:lnTo>
                  <a:cubicBezTo>
                    <a:pt x="8289202" y="1769124"/>
                    <a:pt x="8290944" y="1767302"/>
                    <a:pt x="8293072" y="1766133"/>
                  </a:cubicBezTo>
                  <a:close/>
                  <a:moveTo>
                    <a:pt x="6531936" y="1765092"/>
                  </a:moveTo>
                  <a:lnTo>
                    <a:pt x="6605953" y="1772637"/>
                  </a:lnTo>
                  <a:cubicBezTo>
                    <a:pt x="6559512" y="1782788"/>
                    <a:pt x="6556124" y="1781747"/>
                    <a:pt x="6531936" y="1765092"/>
                  </a:cubicBezTo>
                  <a:close/>
                  <a:moveTo>
                    <a:pt x="5898209" y="1762749"/>
                  </a:moveTo>
                  <a:lnTo>
                    <a:pt x="5898209" y="1763010"/>
                  </a:lnTo>
                  <a:cubicBezTo>
                    <a:pt x="5904499" y="1763010"/>
                    <a:pt x="5911030" y="1766133"/>
                    <a:pt x="5917562" y="1767173"/>
                  </a:cubicBezTo>
                  <a:lnTo>
                    <a:pt x="5913689" y="1772898"/>
                  </a:lnTo>
                  <a:lnTo>
                    <a:pt x="5895309" y="1766914"/>
                  </a:lnTo>
                  <a:cubicBezTo>
                    <a:pt x="5894824" y="1766651"/>
                    <a:pt x="5896759" y="1762749"/>
                    <a:pt x="5898209" y="1762749"/>
                  </a:cubicBezTo>
                  <a:close/>
                  <a:moveTo>
                    <a:pt x="4220282" y="1758586"/>
                  </a:moveTo>
                  <a:lnTo>
                    <a:pt x="4222944" y="1763528"/>
                  </a:lnTo>
                  <a:lnTo>
                    <a:pt x="4210607" y="1761447"/>
                  </a:lnTo>
                  <a:cubicBezTo>
                    <a:pt x="4210607" y="1760406"/>
                    <a:pt x="4210607" y="1758586"/>
                    <a:pt x="4210607" y="1758586"/>
                  </a:cubicBezTo>
                  <a:cubicBezTo>
                    <a:pt x="4213825" y="1758299"/>
                    <a:pt x="4217065" y="1758299"/>
                    <a:pt x="4220282" y="1758586"/>
                  </a:cubicBezTo>
                  <a:close/>
                  <a:moveTo>
                    <a:pt x="4281236" y="1758063"/>
                  </a:moveTo>
                  <a:cubicBezTo>
                    <a:pt x="4294540" y="1758324"/>
                    <a:pt x="4305909" y="1763528"/>
                    <a:pt x="4320664" y="1763528"/>
                  </a:cubicBezTo>
                  <a:cubicBezTo>
                    <a:pt x="4335418" y="1763528"/>
                    <a:pt x="4349448" y="1761968"/>
                    <a:pt x="4366622" y="1761968"/>
                  </a:cubicBezTo>
                  <a:cubicBezTo>
                    <a:pt x="4364928" y="1781488"/>
                    <a:pt x="4360573" y="1787994"/>
                    <a:pt x="4342434" y="1787994"/>
                  </a:cubicBezTo>
                  <a:cubicBezTo>
                    <a:pt x="4318729" y="1789553"/>
                    <a:pt x="4308086" y="1774979"/>
                    <a:pt x="4289703" y="1769514"/>
                  </a:cubicBezTo>
                  <a:cubicBezTo>
                    <a:pt x="4287285" y="1768733"/>
                    <a:pt x="4285833" y="1765610"/>
                    <a:pt x="4282204" y="1761708"/>
                  </a:cubicBezTo>
                  <a:close/>
                  <a:moveTo>
                    <a:pt x="3616548" y="1754941"/>
                  </a:moveTo>
                  <a:lnTo>
                    <a:pt x="3645815" y="1772637"/>
                  </a:lnTo>
                  <a:lnTo>
                    <a:pt x="3643882" y="1772378"/>
                  </a:lnTo>
                  <a:cubicBezTo>
                    <a:pt x="3615580" y="1765610"/>
                    <a:pt x="3611710" y="1781747"/>
                    <a:pt x="3586072" y="1772119"/>
                  </a:cubicBezTo>
                  <a:lnTo>
                    <a:pt x="3574944" y="1767955"/>
                  </a:lnTo>
                  <a:lnTo>
                    <a:pt x="3585831" y="1767955"/>
                  </a:lnTo>
                  <a:lnTo>
                    <a:pt x="3574703" y="1754941"/>
                  </a:lnTo>
                  <a:close/>
                  <a:moveTo>
                    <a:pt x="11652553" y="1751037"/>
                  </a:moveTo>
                  <a:lnTo>
                    <a:pt x="11665131" y="1755463"/>
                  </a:lnTo>
                  <a:cubicBezTo>
                    <a:pt x="11665131" y="1755982"/>
                    <a:pt x="11665131" y="1758586"/>
                    <a:pt x="11665131" y="1758586"/>
                  </a:cubicBezTo>
                  <a:cubicBezTo>
                    <a:pt x="11660849" y="1757414"/>
                    <a:pt x="11656646" y="1755930"/>
                    <a:pt x="11652553" y="1754159"/>
                  </a:cubicBezTo>
                  <a:cubicBezTo>
                    <a:pt x="11652553" y="1753641"/>
                    <a:pt x="11652553" y="1751037"/>
                    <a:pt x="11652553" y="1751037"/>
                  </a:cubicBezTo>
                  <a:close/>
                  <a:moveTo>
                    <a:pt x="2612500" y="1750777"/>
                  </a:moveTo>
                  <a:lnTo>
                    <a:pt x="2613237" y="1751534"/>
                  </a:lnTo>
                  <a:lnTo>
                    <a:pt x="2618308" y="1751037"/>
                  </a:lnTo>
                  <a:cubicBezTo>
                    <a:pt x="2620362" y="1752496"/>
                    <a:pt x="2622249" y="1754239"/>
                    <a:pt x="2623869" y="1756241"/>
                  </a:cubicBezTo>
                  <a:lnTo>
                    <a:pt x="2617823" y="1756241"/>
                  </a:lnTo>
                  <a:lnTo>
                    <a:pt x="2613237" y="1751534"/>
                  </a:lnTo>
                  <a:lnTo>
                    <a:pt x="2612985" y="1751559"/>
                  </a:lnTo>
                  <a:close/>
                  <a:moveTo>
                    <a:pt x="3513146" y="1750258"/>
                  </a:moveTo>
                  <a:cubicBezTo>
                    <a:pt x="3517379" y="1749997"/>
                    <a:pt x="3523426" y="1751298"/>
                    <a:pt x="3530682" y="1753382"/>
                  </a:cubicBezTo>
                  <a:cubicBezTo>
                    <a:pt x="3534552" y="1754810"/>
                    <a:pt x="3538349" y="1756452"/>
                    <a:pt x="3542049" y="1758324"/>
                  </a:cubicBezTo>
                  <a:lnTo>
                    <a:pt x="3540840" y="1758063"/>
                  </a:lnTo>
                  <a:cubicBezTo>
                    <a:pt x="3537066" y="1760121"/>
                    <a:pt x="3532955" y="1761342"/>
                    <a:pt x="3528744" y="1761708"/>
                  </a:cubicBezTo>
                  <a:cubicBezTo>
                    <a:pt x="3521223" y="1760485"/>
                    <a:pt x="3513797" y="1758741"/>
                    <a:pt x="3506494" y="1756504"/>
                  </a:cubicBezTo>
                  <a:cubicBezTo>
                    <a:pt x="3506494" y="1752339"/>
                    <a:pt x="3508913" y="1750518"/>
                    <a:pt x="3513146" y="1750258"/>
                  </a:cubicBezTo>
                  <a:close/>
                  <a:moveTo>
                    <a:pt x="2500813" y="1749151"/>
                  </a:moveTo>
                  <a:cubicBezTo>
                    <a:pt x="2509218" y="1747460"/>
                    <a:pt x="2524457" y="1749346"/>
                    <a:pt x="2552272" y="1753641"/>
                  </a:cubicBezTo>
                  <a:lnTo>
                    <a:pt x="2552757" y="1754421"/>
                  </a:lnTo>
                  <a:cubicBezTo>
                    <a:pt x="2536454" y="1763816"/>
                    <a:pt x="2519039" y="1770712"/>
                    <a:pt x="2500994" y="1774979"/>
                  </a:cubicBezTo>
                  <a:cubicBezTo>
                    <a:pt x="2495430" y="1770555"/>
                    <a:pt x="2490351" y="1767692"/>
                    <a:pt x="2490351" y="1766133"/>
                  </a:cubicBezTo>
                  <a:cubicBezTo>
                    <a:pt x="2490835" y="1756113"/>
                    <a:pt x="2492407" y="1750843"/>
                    <a:pt x="2500813" y="1749151"/>
                  </a:cubicBezTo>
                  <a:close/>
                  <a:moveTo>
                    <a:pt x="2696918" y="1747914"/>
                  </a:moveTo>
                  <a:cubicBezTo>
                    <a:pt x="2704356" y="1747265"/>
                    <a:pt x="2714091" y="1748435"/>
                    <a:pt x="2726185" y="1752339"/>
                  </a:cubicBezTo>
                  <a:cubicBezTo>
                    <a:pt x="2720621" y="1760668"/>
                    <a:pt x="2723524" y="1768733"/>
                    <a:pt x="2739248" y="1778365"/>
                  </a:cubicBezTo>
                  <a:lnTo>
                    <a:pt x="2693290" y="1774461"/>
                  </a:lnTo>
                  <a:cubicBezTo>
                    <a:pt x="2688452" y="1766914"/>
                    <a:pt x="2675633" y="1761186"/>
                    <a:pt x="2681438" y="1754421"/>
                  </a:cubicBezTo>
                  <a:cubicBezTo>
                    <a:pt x="2684341" y="1751038"/>
                    <a:pt x="2689481" y="1748565"/>
                    <a:pt x="2696918" y="1747914"/>
                  </a:cubicBezTo>
                  <a:close/>
                  <a:moveTo>
                    <a:pt x="3178504" y="1747914"/>
                  </a:moveTo>
                  <a:lnTo>
                    <a:pt x="3178504" y="1750258"/>
                  </a:lnTo>
                  <a:lnTo>
                    <a:pt x="3174390" y="1748176"/>
                  </a:lnTo>
                  <a:close/>
                  <a:moveTo>
                    <a:pt x="4190048" y="1747914"/>
                  </a:moveTo>
                  <a:cubicBezTo>
                    <a:pt x="4191257" y="1748955"/>
                    <a:pt x="4191257" y="1751037"/>
                    <a:pt x="4191257" y="1751037"/>
                  </a:cubicBezTo>
                  <a:lnTo>
                    <a:pt x="4190533" y="1749996"/>
                  </a:lnTo>
                  <a:cubicBezTo>
                    <a:pt x="4187943" y="1751143"/>
                    <a:pt x="4185284" y="1752001"/>
                    <a:pt x="4182549" y="1752600"/>
                  </a:cubicBezTo>
                  <a:lnTo>
                    <a:pt x="4178679" y="1747914"/>
                  </a:lnTo>
                  <a:close/>
                  <a:moveTo>
                    <a:pt x="6114210" y="1747135"/>
                  </a:moveTo>
                  <a:cubicBezTo>
                    <a:pt x="6123400" y="1747655"/>
                    <a:pt x="6135496" y="1749735"/>
                    <a:pt x="6147588" y="1751298"/>
                  </a:cubicBezTo>
                  <a:cubicBezTo>
                    <a:pt x="6145653" y="1755200"/>
                    <a:pt x="6147832" y="1758586"/>
                    <a:pt x="6145653" y="1758586"/>
                  </a:cubicBezTo>
                  <a:cubicBezTo>
                    <a:pt x="6134358" y="1760848"/>
                    <a:pt x="6122651" y="1759209"/>
                    <a:pt x="6112275" y="1753900"/>
                  </a:cubicBezTo>
                  <a:cubicBezTo>
                    <a:pt x="6110340" y="1753118"/>
                    <a:pt x="6111549" y="1747135"/>
                    <a:pt x="6114210" y="1747135"/>
                  </a:cubicBezTo>
                  <a:close/>
                  <a:moveTo>
                    <a:pt x="6816390" y="1746873"/>
                  </a:moveTo>
                  <a:cubicBezTo>
                    <a:pt x="6820840" y="1746641"/>
                    <a:pt x="6825291" y="1746900"/>
                    <a:pt x="6829692" y="1747655"/>
                  </a:cubicBezTo>
                  <a:cubicBezTo>
                    <a:pt x="6830901" y="1750777"/>
                    <a:pt x="6832112" y="1753900"/>
                    <a:pt x="6830901" y="1756241"/>
                  </a:cubicBezTo>
                  <a:cubicBezTo>
                    <a:pt x="6826960" y="1756711"/>
                    <a:pt x="6822993" y="1756711"/>
                    <a:pt x="6819049" y="1756241"/>
                  </a:cubicBezTo>
                  <a:cubicBezTo>
                    <a:pt x="6817840" y="1753382"/>
                    <a:pt x="6815905" y="1749996"/>
                    <a:pt x="6815905" y="1747394"/>
                  </a:cubicBezTo>
                  <a:close/>
                  <a:moveTo>
                    <a:pt x="2345223" y="1746353"/>
                  </a:moveTo>
                  <a:lnTo>
                    <a:pt x="2346452" y="1747274"/>
                  </a:lnTo>
                  <a:lnTo>
                    <a:pt x="2414160" y="1759886"/>
                  </a:lnTo>
                  <a:cubicBezTo>
                    <a:pt x="2391786" y="1764962"/>
                    <a:pt x="2379994" y="1767434"/>
                    <a:pt x="2371075" y="1765709"/>
                  </a:cubicBezTo>
                  <a:lnTo>
                    <a:pt x="2346452" y="1747274"/>
                  </a:lnTo>
                  <a:lnTo>
                    <a:pt x="2345708" y="1747135"/>
                  </a:lnTo>
                  <a:close/>
                  <a:moveTo>
                    <a:pt x="9453880" y="1746206"/>
                  </a:moveTo>
                  <a:cubicBezTo>
                    <a:pt x="9463245" y="1747271"/>
                    <a:pt x="9472401" y="1750466"/>
                    <a:pt x="9480705" y="1755722"/>
                  </a:cubicBezTo>
                  <a:lnTo>
                    <a:pt x="9425800" y="1749476"/>
                  </a:lnTo>
                  <a:cubicBezTo>
                    <a:pt x="9434941" y="1746210"/>
                    <a:pt x="9444515" y="1745143"/>
                    <a:pt x="9453880" y="1746206"/>
                  </a:cubicBezTo>
                  <a:close/>
                  <a:moveTo>
                    <a:pt x="1175670" y="1745800"/>
                  </a:moveTo>
                  <a:cubicBezTo>
                    <a:pt x="1184559" y="1746809"/>
                    <a:pt x="1195686" y="1749736"/>
                    <a:pt x="1209835" y="1754682"/>
                  </a:cubicBezTo>
                  <a:cubicBezTo>
                    <a:pt x="1205239" y="1762749"/>
                    <a:pt x="1193870" y="1766133"/>
                    <a:pt x="1169682" y="1760406"/>
                  </a:cubicBezTo>
                  <a:cubicBezTo>
                    <a:pt x="1165426" y="1759339"/>
                    <a:pt x="1161386" y="1757386"/>
                    <a:pt x="1157830" y="1754682"/>
                  </a:cubicBezTo>
                  <a:lnTo>
                    <a:pt x="1157830" y="1754941"/>
                  </a:lnTo>
                  <a:cubicBezTo>
                    <a:pt x="1155169" y="1753118"/>
                    <a:pt x="1152508" y="1749735"/>
                    <a:pt x="1154928" y="1748435"/>
                  </a:cubicBezTo>
                  <a:cubicBezTo>
                    <a:pt x="1160129" y="1745703"/>
                    <a:pt x="1166781" y="1744791"/>
                    <a:pt x="1175670" y="1745800"/>
                  </a:cubicBezTo>
                  <a:close/>
                  <a:moveTo>
                    <a:pt x="9275590" y="1745053"/>
                  </a:moveTo>
                  <a:cubicBezTo>
                    <a:pt x="9277695" y="1744973"/>
                    <a:pt x="9279808" y="1745157"/>
                    <a:pt x="9281880" y="1745572"/>
                  </a:cubicBezTo>
                  <a:cubicBezTo>
                    <a:pt x="9281154" y="1746873"/>
                    <a:pt x="9281395" y="1749217"/>
                    <a:pt x="9279460" y="1749217"/>
                  </a:cubicBezTo>
                  <a:cubicBezTo>
                    <a:pt x="9275445" y="1748982"/>
                    <a:pt x="9271479" y="1748280"/>
                    <a:pt x="9267609" y="1747135"/>
                  </a:cubicBezTo>
                  <a:lnTo>
                    <a:pt x="9275590" y="1745312"/>
                  </a:lnTo>
                  <a:close/>
                  <a:moveTo>
                    <a:pt x="5711235" y="1744011"/>
                  </a:moveTo>
                  <a:lnTo>
                    <a:pt x="5735908" y="1749735"/>
                  </a:lnTo>
                  <a:lnTo>
                    <a:pt x="5733488" y="1760668"/>
                  </a:lnTo>
                  <a:cubicBezTo>
                    <a:pt x="5727153" y="1759679"/>
                    <a:pt x="5720911" y="1758039"/>
                    <a:pt x="5714864" y="1755722"/>
                  </a:cubicBezTo>
                  <a:cubicBezTo>
                    <a:pt x="5711235" y="1751818"/>
                    <a:pt x="5711235" y="1747914"/>
                    <a:pt x="5711235" y="1744011"/>
                  </a:cubicBezTo>
                  <a:close/>
                  <a:moveTo>
                    <a:pt x="8248081" y="1743749"/>
                  </a:moveTo>
                  <a:lnTo>
                    <a:pt x="8258000" y="1753118"/>
                  </a:lnTo>
                  <a:cubicBezTo>
                    <a:pt x="8252195" y="1753118"/>
                    <a:pt x="8246631" y="1753118"/>
                    <a:pt x="8240340" y="1753118"/>
                  </a:cubicBezTo>
                  <a:lnTo>
                    <a:pt x="8239617" y="1753118"/>
                  </a:lnTo>
                  <a:cubicBezTo>
                    <a:pt x="8235891" y="1751845"/>
                    <a:pt x="8232240" y="1750283"/>
                    <a:pt x="8228730" y="1748435"/>
                  </a:cubicBezTo>
                  <a:close/>
                  <a:moveTo>
                    <a:pt x="3490770" y="1742190"/>
                  </a:moveTo>
                  <a:lnTo>
                    <a:pt x="3490770" y="1744791"/>
                  </a:lnTo>
                  <a:lnTo>
                    <a:pt x="3484965" y="1744791"/>
                  </a:lnTo>
                  <a:cubicBezTo>
                    <a:pt x="3484965" y="1744011"/>
                    <a:pt x="3484965" y="1742190"/>
                    <a:pt x="3484965" y="1742190"/>
                  </a:cubicBezTo>
                  <a:cubicBezTo>
                    <a:pt x="3486900" y="1741903"/>
                    <a:pt x="3488835" y="1741903"/>
                    <a:pt x="3490770" y="1742190"/>
                  </a:cubicBezTo>
                  <a:close/>
                  <a:moveTo>
                    <a:pt x="9249467" y="1739847"/>
                  </a:moveTo>
                  <a:lnTo>
                    <a:pt x="9249226" y="1740626"/>
                  </a:lnTo>
                  <a:cubicBezTo>
                    <a:pt x="9254741" y="1741746"/>
                    <a:pt x="9260087" y="1743594"/>
                    <a:pt x="9265191" y="1746094"/>
                  </a:cubicBezTo>
                  <a:cubicBezTo>
                    <a:pt x="9262408" y="1747263"/>
                    <a:pt x="9259457" y="1747889"/>
                    <a:pt x="9256483" y="1747914"/>
                  </a:cubicBezTo>
                  <a:cubicBezTo>
                    <a:pt x="9250193" y="1746693"/>
                    <a:pt x="9243954" y="1745053"/>
                    <a:pt x="9237857" y="1742970"/>
                  </a:cubicBezTo>
                  <a:cubicBezTo>
                    <a:pt x="9241485" y="1741121"/>
                    <a:pt x="9245452" y="1740056"/>
                    <a:pt x="9249467" y="1739847"/>
                  </a:cubicBezTo>
                  <a:close/>
                  <a:moveTo>
                    <a:pt x="6697626" y="1736984"/>
                  </a:moveTo>
                  <a:lnTo>
                    <a:pt x="6697626" y="1739847"/>
                  </a:lnTo>
                  <a:cubicBezTo>
                    <a:pt x="6695618" y="1740028"/>
                    <a:pt x="6693586" y="1740028"/>
                    <a:pt x="6691580" y="1739847"/>
                  </a:cubicBezTo>
                  <a:cubicBezTo>
                    <a:pt x="6691580" y="1739066"/>
                    <a:pt x="6691580" y="1736984"/>
                    <a:pt x="6691580" y="1736984"/>
                  </a:cubicBezTo>
                  <a:close/>
                  <a:moveTo>
                    <a:pt x="9151265" y="1736984"/>
                  </a:moveTo>
                  <a:cubicBezTo>
                    <a:pt x="9162319" y="1734695"/>
                    <a:pt x="9173736" y="1736829"/>
                    <a:pt x="9183434" y="1742970"/>
                  </a:cubicBezTo>
                  <a:cubicBezTo>
                    <a:pt x="9185128" y="1745831"/>
                    <a:pt x="9181017" y="1748176"/>
                    <a:pt x="9178838" y="1752077"/>
                  </a:cubicBezTo>
                  <a:cubicBezTo>
                    <a:pt x="9168921" y="1749476"/>
                    <a:pt x="9159487" y="1747394"/>
                    <a:pt x="9151265" y="1744272"/>
                  </a:cubicBezTo>
                  <a:cubicBezTo>
                    <a:pt x="9148362" y="1743749"/>
                    <a:pt x="9148121" y="1736984"/>
                    <a:pt x="9151265" y="1736984"/>
                  </a:cubicBezTo>
                  <a:close/>
                  <a:moveTo>
                    <a:pt x="6567011" y="1736204"/>
                  </a:moveTo>
                  <a:lnTo>
                    <a:pt x="6573540" y="1743231"/>
                  </a:lnTo>
                  <a:cubicBezTo>
                    <a:pt x="6567493" y="1743231"/>
                    <a:pt x="6561688" y="1743231"/>
                    <a:pt x="6555401" y="1743231"/>
                  </a:cubicBezTo>
                  <a:cubicBezTo>
                    <a:pt x="6553151" y="1741331"/>
                    <a:pt x="6551045" y="1739250"/>
                    <a:pt x="6549110" y="1736984"/>
                  </a:cubicBezTo>
                  <a:close/>
                  <a:moveTo>
                    <a:pt x="3113117" y="1735397"/>
                  </a:moveTo>
                  <a:cubicBezTo>
                    <a:pt x="3123385" y="1736496"/>
                    <a:pt x="3133477" y="1739469"/>
                    <a:pt x="3142947" y="1744272"/>
                  </a:cubicBezTo>
                  <a:lnTo>
                    <a:pt x="3093844" y="1755982"/>
                  </a:lnTo>
                  <a:cubicBezTo>
                    <a:pt x="3077396" y="1746612"/>
                    <a:pt x="3074252" y="1740888"/>
                    <a:pt x="3082234" y="1737766"/>
                  </a:cubicBezTo>
                  <a:cubicBezTo>
                    <a:pt x="3092406" y="1735072"/>
                    <a:pt x="3102849" y="1734297"/>
                    <a:pt x="3113117" y="1735397"/>
                  </a:cubicBezTo>
                  <a:close/>
                  <a:moveTo>
                    <a:pt x="5859510" y="1734380"/>
                  </a:moveTo>
                  <a:lnTo>
                    <a:pt x="5882731" y="1742190"/>
                  </a:lnTo>
                  <a:cubicBezTo>
                    <a:pt x="5881519" y="1743749"/>
                    <a:pt x="5881519" y="1746612"/>
                    <a:pt x="5878858" y="1746612"/>
                  </a:cubicBezTo>
                  <a:cubicBezTo>
                    <a:pt x="5871362" y="1748435"/>
                    <a:pt x="5855396" y="1742449"/>
                    <a:pt x="5854670" y="1740626"/>
                  </a:cubicBezTo>
                  <a:cubicBezTo>
                    <a:pt x="5853946" y="1738807"/>
                    <a:pt x="5856849" y="1737504"/>
                    <a:pt x="5859510" y="1734380"/>
                  </a:cubicBezTo>
                  <a:close/>
                  <a:moveTo>
                    <a:pt x="294559" y="1733080"/>
                  </a:moveTo>
                  <a:cubicBezTo>
                    <a:pt x="304234" y="1732821"/>
                    <a:pt x="315118" y="1734380"/>
                    <a:pt x="325761" y="1734380"/>
                  </a:cubicBezTo>
                  <a:cubicBezTo>
                    <a:pt x="327769" y="1736984"/>
                    <a:pt x="329534" y="1739769"/>
                    <a:pt x="331081" y="1742708"/>
                  </a:cubicBezTo>
                  <a:lnTo>
                    <a:pt x="298670" y="1741408"/>
                  </a:lnTo>
                  <a:lnTo>
                    <a:pt x="297461" y="1740367"/>
                  </a:lnTo>
                  <a:cubicBezTo>
                    <a:pt x="295767" y="1736984"/>
                    <a:pt x="291656" y="1732039"/>
                    <a:pt x="294559" y="1733080"/>
                  </a:cubicBezTo>
                  <a:close/>
                  <a:moveTo>
                    <a:pt x="2247261" y="1732039"/>
                  </a:moveTo>
                  <a:lnTo>
                    <a:pt x="2284510" y="1739066"/>
                  </a:lnTo>
                  <a:cubicBezTo>
                    <a:pt x="2283545" y="1742970"/>
                    <a:pt x="2282577" y="1746353"/>
                    <a:pt x="2280883" y="1752600"/>
                  </a:cubicBezTo>
                  <a:close/>
                  <a:moveTo>
                    <a:pt x="6658684" y="1731519"/>
                  </a:moveTo>
                  <a:cubicBezTo>
                    <a:pt x="6660835" y="1732143"/>
                    <a:pt x="6662940" y="1732925"/>
                    <a:pt x="6664972" y="1733861"/>
                  </a:cubicBezTo>
                  <a:lnTo>
                    <a:pt x="6686257" y="1749476"/>
                  </a:lnTo>
                  <a:cubicBezTo>
                    <a:pt x="6669327" y="1741149"/>
                    <a:pt x="6660134" y="1736725"/>
                    <a:pt x="6658684" y="1735684"/>
                  </a:cubicBezTo>
                  <a:cubicBezTo>
                    <a:pt x="6657232" y="1734643"/>
                    <a:pt x="6658684" y="1733080"/>
                    <a:pt x="6658684" y="1731519"/>
                  </a:cubicBezTo>
                  <a:close/>
                  <a:moveTo>
                    <a:pt x="4367831" y="1730216"/>
                  </a:moveTo>
                  <a:lnTo>
                    <a:pt x="4382585" y="1730739"/>
                  </a:lnTo>
                  <a:lnTo>
                    <a:pt x="4382585" y="1733602"/>
                  </a:lnTo>
                  <a:lnTo>
                    <a:pt x="4370248" y="1733602"/>
                  </a:lnTo>
                  <a:cubicBezTo>
                    <a:pt x="4369766" y="1733602"/>
                    <a:pt x="4367831" y="1731519"/>
                    <a:pt x="4367831" y="1730216"/>
                  </a:cubicBezTo>
                  <a:close/>
                  <a:moveTo>
                    <a:pt x="8864878" y="1728135"/>
                  </a:moveTo>
                  <a:cubicBezTo>
                    <a:pt x="8870998" y="1727695"/>
                    <a:pt x="8877118" y="1728422"/>
                    <a:pt x="8883019" y="1730216"/>
                  </a:cubicBezTo>
                  <a:cubicBezTo>
                    <a:pt x="8889597" y="1734200"/>
                    <a:pt x="8895839" y="1738832"/>
                    <a:pt x="8901643" y="1744011"/>
                  </a:cubicBezTo>
                  <a:lnTo>
                    <a:pt x="8916883" y="1748955"/>
                  </a:lnTo>
                  <a:lnTo>
                    <a:pt x="8902126" y="1748955"/>
                  </a:lnTo>
                  <a:cubicBezTo>
                    <a:pt x="8890904" y="1751375"/>
                    <a:pt x="8879246" y="1749449"/>
                    <a:pt x="8869230" y="1743490"/>
                  </a:cubicBezTo>
                  <a:lnTo>
                    <a:pt x="8868507" y="1744531"/>
                  </a:lnTo>
                  <a:cubicBezTo>
                    <a:pt x="8863425" y="1739586"/>
                    <a:pt x="8864878" y="1733861"/>
                    <a:pt x="8864878" y="1728135"/>
                  </a:cubicBezTo>
                  <a:close/>
                  <a:moveTo>
                    <a:pt x="2608148" y="1726574"/>
                  </a:moveTo>
                  <a:cubicBezTo>
                    <a:pt x="2632310" y="1723763"/>
                    <a:pt x="2656742" y="1724544"/>
                    <a:pt x="2680712" y="1728916"/>
                  </a:cubicBezTo>
                  <a:cubicBezTo>
                    <a:pt x="2690146" y="1729698"/>
                    <a:pt x="2701030" y="1734643"/>
                    <a:pt x="2701030" y="1741931"/>
                  </a:cubicBezTo>
                  <a:lnTo>
                    <a:pt x="2645640" y="1746873"/>
                  </a:lnTo>
                  <a:cubicBezTo>
                    <a:pt x="2631416" y="1744714"/>
                    <a:pt x="2618234" y="1737583"/>
                    <a:pt x="2608148" y="1726574"/>
                  </a:cubicBezTo>
                  <a:close/>
                  <a:moveTo>
                    <a:pt x="6486706" y="1726053"/>
                  </a:moveTo>
                  <a:cubicBezTo>
                    <a:pt x="6493309" y="1727850"/>
                    <a:pt x="6499792" y="1730192"/>
                    <a:pt x="6506057" y="1733080"/>
                  </a:cubicBezTo>
                  <a:cubicBezTo>
                    <a:pt x="6503637" y="1735162"/>
                    <a:pt x="6502428" y="1738807"/>
                    <a:pt x="6498075" y="1738807"/>
                  </a:cubicBezTo>
                  <a:cubicBezTo>
                    <a:pt x="6491447" y="1740132"/>
                    <a:pt x="6484675" y="1740315"/>
                    <a:pt x="6477999" y="1739326"/>
                  </a:cubicBezTo>
                  <a:cubicBezTo>
                    <a:pt x="6472265" y="1737555"/>
                    <a:pt x="6466871" y="1734746"/>
                    <a:pt x="6462033" y="1730998"/>
                  </a:cubicBezTo>
                  <a:cubicBezTo>
                    <a:pt x="6460583" y="1729698"/>
                    <a:pt x="6464936" y="1727875"/>
                    <a:pt x="6467115" y="1726053"/>
                  </a:cubicBezTo>
                  <a:cubicBezTo>
                    <a:pt x="6473621" y="1725430"/>
                    <a:pt x="6480200" y="1725430"/>
                    <a:pt x="6486706" y="1726053"/>
                  </a:cubicBezTo>
                  <a:close/>
                  <a:moveTo>
                    <a:pt x="4231651" y="1725794"/>
                  </a:moveTo>
                  <a:cubicBezTo>
                    <a:pt x="4236126" y="1725873"/>
                    <a:pt x="4240600" y="1726495"/>
                    <a:pt x="4244956" y="1727615"/>
                  </a:cubicBezTo>
                  <a:lnTo>
                    <a:pt x="4243020" y="1732821"/>
                  </a:lnTo>
                  <a:lnTo>
                    <a:pt x="4228990" y="1730739"/>
                  </a:lnTo>
                  <a:cubicBezTo>
                    <a:pt x="4229716" y="1728916"/>
                    <a:pt x="4228990" y="1725794"/>
                    <a:pt x="4231651" y="1725794"/>
                  </a:cubicBezTo>
                  <a:close/>
                  <a:moveTo>
                    <a:pt x="6614178" y="1724751"/>
                  </a:moveTo>
                  <a:cubicBezTo>
                    <a:pt x="6618023" y="1725195"/>
                    <a:pt x="6621819" y="1726001"/>
                    <a:pt x="6625545" y="1727094"/>
                  </a:cubicBezTo>
                  <a:cubicBezTo>
                    <a:pt x="6625545" y="1728656"/>
                    <a:pt x="6625545" y="1730480"/>
                    <a:pt x="6625545" y="1732039"/>
                  </a:cubicBezTo>
                  <a:lnTo>
                    <a:pt x="6613693" y="1732039"/>
                  </a:lnTo>
                  <a:cubicBezTo>
                    <a:pt x="6613693" y="1729957"/>
                    <a:pt x="6611758" y="1727356"/>
                    <a:pt x="6613693" y="1725794"/>
                  </a:cubicBezTo>
                  <a:close/>
                  <a:moveTo>
                    <a:pt x="3196884" y="1721889"/>
                  </a:moveTo>
                  <a:cubicBezTo>
                    <a:pt x="3206511" y="1723268"/>
                    <a:pt x="3215970" y="1725609"/>
                    <a:pt x="3225186" y="1728916"/>
                  </a:cubicBezTo>
                  <a:cubicBezTo>
                    <a:pt x="3245019" y="1740626"/>
                    <a:pt x="3262193" y="1752859"/>
                    <a:pt x="3280576" y="1764832"/>
                  </a:cubicBezTo>
                  <a:cubicBezTo>
                    <a:pt x="3250100" y="1768214"/>
                    <a:pt x="3247921" y="1768214"/>
                    <a:pt x="3240425" y="1763010"/>
                  </a:cubicBezTo>
                  <a:cubicBezTo>
                    <a:pt x="3236311" y="1759365"/>
                    <a:pt x="3240425" y="1755200"/>
                    <a:pt x="3241149" y="1753382"/>
                  </a:cubicBezTo>
                  <a:lnTo>
                    <a:pt x="3191323" y="1736204"/>
                  </a:lnTo>
                  <a:close/>
                  <a:moveTo>
                    <a:pt x="8943247" y="1721889"/>
                  </a:moveTo>
                  <a:lnTo>
                    <a:pt x="8943247" y="1723451"/>
                  </a:lnTo>
                  <a:lnTo>
                    <a:pt x="8940345" y="1721889"/>
                  </a:lnTo>
                  <a:close/>
                  <a:moveTo>
                    <a:pt x="4015409" y="1715382"/>
                  </a:moveTo>
                  <a:lnTo>
                    <a:pt x="4007186" y="1717465"/>
                  </a:lnTo>
                  <a:cubicBezTo>
                    <a:pt x="4007186" y="1715382"/>
                    <a:pt x="4007186" y="1715382"/>
                    <a:pt x="4007186" y="1715382"/>
                  </a:cubicBezTo>
                  <a:close/>
                  <a:moveTo>
                    <a:pt x="2412467" y="1714082"/>
                  </a:moveTo>
                  <a:lnTo>
                    <a:pt x="2412949" y="1714864"/>
                  </a:lnTo>
                  <a:cubicBezTo>
                    <a:pt x="2434478" y="1722411"/>
                    <a:pt x="2443910" y="1738284"/>
                    <a:pt x="2471486" y="1739066"/>
                  </a:cubicBezTo>
                  <a:cubicBezTo>
                    <a:pt x="2470759" y="1751818"/>
                    <a:pt x="2446330" y="1746612"/>
                    <a:pt x="2424803" y="1744011"/>
                  </a:cubicBezTo>
                  <a:lnTo>
                    <a:pt x="2385858" y="1720329"/>
                  </a:lnTo>
                  <a:close/>
                  <a:moveTo>
                    <a:pt x="2171795" y="1712260"/>
                  </a:moveTo>
                  <a:lnTo>
                    <a:pt x="2172521" y="1713301"/>
                  </a:lnTo>
                  <a:cubicBezTo>
                    <a:pt x="2193250" y="1725143"/>
                    <a:pt x="2216301" y="1731468"/>
                    <a:pt x="2239762" y="1731780"/>
                  </a:cubicBezTo>
                  <a:cubicBezTo>
                    <a:pt x="2233282" y="1734512"/>
                    <a:pt x="2226654" y="1736853"/>
                    <a:pt x="2219930" y="1738807"/>
                  </a:cubicBezTo>
                  <a:cubicBezTo>
                    <a:pt x="2196468" y="1745053"/>
                    <a:pt x="2194530" y="1744531"/>
                    <a:pt x="2146154" y="1723971"/>
                  </a:cubicBezTo>
                  <a:close/>
                  <a:moveTo>
                    <a:pt x="9262530" y="1709919"/>
                  </a:moveTo>
                  <a:lnTo>
                    <a:pt x="9262289" y="1710960"/>
                  </a:lnTo>
                  <a:cubicBezTo>
                    <a:pt x="9263256" y="1714082"/>
                    <a:pt x="9265432" y="1717205"/>
                    <a:pt x="9263739" y="1715905"/>
                  </a:cubicBezTo>
                  <a:cubicBezTo>
                    <a:pt x="9257862" y="1716555"/>
                    <a:pt x="9251958" y="1716555"/>
                    <a:pt x="9246082" y="1715905"/>
                  </a:cubicBezTo>
                  <a:cubicBezTo>
                    <a:pt x="9243905" y="1715382"/>
                    <a:pt x="9241003" y="1712000"/>
                    <a:pt x="9238342" y="1709919"/>
                  </a:cubicBezTo>
                  <a:close/>
                  <a:moveTo>
                    <a:pt x="2063915" y="1708878"/>
                  </a:moveTo>
                  <a:cubicBezTo>
                    <a:pt x="2072043" y="1709710"/>
                    <a:pt x="2080121" y="1711115"/>
                    <a:pt x="2088103" y="1713041"/>
                  </a:cubicBezTo>
                  <a:cubicBezTo>
                    <a:pt x="2085926" y="1717986"/>
                    <a:pt x="2085685" y="1721889"/>
                    <a:pt x="2082056" y="1724751"/>
                  </a:cubicBezTo>
                  <a:cubicBezTo>
                    <a:pt x="2075865" y="1723998"/>
                    <a:pt x="2069770" y="1722411"/>
                    <a:pt x="2063915" y="1720068"/>
                  </a:cubicBezTo>
                  <a:close/>
                  <a:moveTo>
                    <a:pt x="9156343" y="1708878"/>
                  </a:moveTo>
                  <a:lnTo>
                    <a:pt x="9158763" y="1710960"/>
                  </a:lnTo>
                  <a:lnTo>
                    <a:pt x="9154167" y="1708878"/>
                  </a:lnTo>
                  <a:close/>
                  <a:moveTo>
                    <a:pt x="6176373" y="1708355"/>
                  </a:moveTo>
                  <a:cubicBezTo>
                    <a:pt x="6182564" y="1709293"/>
                    <a:pt x="6188661" y="1710960"/>
                    <a:pt x="6194514" y="1713301"/>
                  </a:cubicBezTo>
                  <a:cubicBezTo>
                    <a:pt x="6205883" y="1719029"/>
                    <a:pt x="6205398" y="1726315"/>
                    <a:pt x="6193788" y="1726315"/>
                  </a:cubicBezTo>
                  <a:cubicBezTo>
                    <a:pt x="6186678" y="1726001"/>
                    <a:pt x="6179661" y="1724516"/>
                    <a:pt x="6172988" y="1721889"/>
                  </a:cubicBezTo>
                  <a:cubicBezTo>
                    <a:pt x="6162342" y="1716946"/>
                    <a:pt x="6163554" y="1709919"/>
                    <a:pt x="6176373" y="1708355"/>
                  </a:cubicBezTo>
                  <a:close/>
                  <a:moveTo>
                    <a:pt x="8282670" y="1708355"/>
                  </a:moveTo>
                  <a:cubicBezTo>
                    <a:pt x="8300327" y="1711478"/>
                    <a:pt x="8314599" y="1713561"/>
                    <a:pt x="8328629" y="1716946"/>
                  </a:cubicBezTo>
                  <a:cubicBezTo>
                    <a:pt x="8332740" y="1717986"/>
                    <a:pt x="8335884" y="1723192"/>
                    <a:pt x="8339754" y="1726315"/>
                  </a:cubicBezTo>
                  <a:cubicBezTo>
                    <a:pt x="8314599" y="1719547"/>
                    <a:pt x="8315084" y="1729176"/>
                    <a:pt x="8305165" y="1732298"/>
                  </a:cubicBezTo>
                  <a:lnTo>
                    <a:pt x="8304682" y="1733340"/>
                  </a:lnTo>
                  <a:cubicBezTo>
                    <a:pt x="8298851" y="1731935"/>
                    <a:pt x="8293290" y="1729490"/>
                    <a:pt x="8288234" y="1726053"/>
                  </a:cubicBezTo>
                  <a:cubicBezTo>
                    <a:pt x="8285403" y="1720564"/>
                    <a:pt x="8283516" y="1714577"/>
                    <a:pt x="8282670" y="1708355"/>
                  </a:cubicBezTo>
                  <a:close/>
                  <a:moveTo>
                    <a:pt x="6660619" y="1707055"/>
                  </a:moveTo>
                  <a:cubicBezTo>
                    <a:pt x="6663037" y="1708878"/>
                    <a:pt x="6666181" y="1708878"/>
                    <a:pt x="6667633" y="1708878"/>
                  </a:cubicBezTo>
                  <a:cubicBezTo>
                    <a:pt x="6674284" y="1712495"/>
                    <a:pt x="6680742" y="1716475"/>
                    <a:pt x="6686984" y="1720847"/>
                  </a:cubicBezTo>
                  <a:lnTo>
                    <a:pt x="6687466" y="1720588"/>
                  </a:lnTo>
                  <a:cubicBezTo>
                    <a:pt x="6688677" y="1721370"/>
                    <a:pt x="6685049" y="1724233"/>
                    <a:pt x="6681905" y="1724233"/>
                  </a:cubicBezTo>
                  <a:cubicBezTo>
                    <a:pt x="6675422" y="1724074"/>
                    <a:pt x="6668987" y="1722929"/>
                    <a:pt x="6662796" y="1720847"/>
                  </a:cubicBezTo>
                  <a:cubicBezTo>
                    <a:pt x="6659819" y="1717672"/>
                    <a:pt x="6657884" y="1713588"/>
                    <a:pt x="6657232" y="1709137"/>
                  </a:cubicBezTo>
                  <a:cubicBezTo>
                    <a:pt x="6656990" y="1707055"/>
                    <a:pt x="6658199" y="1705233"/>
                    <a:pt x="6660619" y="1707055"/>
                  </a:cubicBezTo>
                  <a:close/>
                  <a:moveTo>
                    <a:pt x="8060866" y="1706014"/>
                  </a:moveTo>
                  <a:lnTo>
                    <a:pt x="8067398" y="1708617"/>
                  </a:lnTo>
                  <a:cubicBezTo>
                    <a:pt x="8067398" y="1709659"/>
                    <a:pt x="8067398" y="1711478"/>
                    <a:pt x="8067398" y="1711478"/>
                  </a:cubicBezTo>
                  <a:cubicBezTo>
                    <a:pt x="8065148" y="1711662"/>
                    <a:pt x="8062872" y="1711662"/>
                    <a:pt x="8060625" y="1711478"/>
                  </a:cubicBezTo>
                  <a:close/>
                  <a:moveTo>
                    <a:pt x="2290074" y="1704974"/>
                  </a:moveTo>
                  <a:lnTo>
                    <a:pt x="2293613" y="1709542"/>
                  </a:lnTo>
                  <a:lnTo>
                    <a:pt x="2294911" y="1710178"/>
                  </a:lnTo>
                  <a:cubicBezTo>
                    <a:pt x="2293824" y="1707965"/>
                    <a:pt x="2292131" y="1706145"/>
                    <a:pt x="2290074" y="1704974"/>
                  </a:cubicBezTo>
                  <a:close/>
                  <a:moveTo>
                    <a:pt x="3823357" y="1703413"/>
                  </a:moveTo>
                  <a:cubicBezTo>
                    <a:pt x="3830952" y="1704921"/>
                    <a:pt x="3838403" y="1707186"/>
                    <a:pt x="3845610" y="1710178"/>
                  </a:cubicBezTo>
                  <a:cubicBezTo>
                    <a:pt x="3846819" y="1719806"/>
                    <a:pt x="3847786" y="1727094"/>
                    <a:pt x="3849239" y="1736204"/>
                  </a:cubicBezTo>
                  <a:cubicBezTo>
                    <a:pt x="3805941" y="1722411"/>
                    <a:pt x="3794813" y="1715643"/>
                    <a:pt x="3804006" y="1708096"/>
                  </a:cubicBezTo>
                  <a:cubicBezTo>
                    <a:pt x="3810223" y="1704790"/>
                    <a:pt x="3817214" y="1703517"/>
                    <a:pt x="3824083" y="1704454"/>
                  </a:cubicBezTo>
                  <a:close/>
                  <a:moveTo>
                    <a:pt x="2147607" y="1700549"/>
                  </a:moveTo>
                  <a:cubicBezTo>
                    <a:pt x="2150799" y="1701120"/>
                    <a:pt x="2153894" y="1702162"/>
                    <a:pt x="2156797" y="1703673"/>
                  </a:cubicBezTo>
                  <a:cubicBezTo>
                    <a:pt x="2155832" y="1704974"/>
                    <a:pt x="2155106" y="1704974"/>
                    <a:pt x="2153653" y="1704974"/>
                  </a:cubicBezTo>
                  <a:lnTo>
                    <a:pt x="2136723" y="1703151"/>
                  </a:lnTo>
                  <a:cubicBezTo>
                    <a:pt x="2140278" y="1701954"/>
                    <a:pt x="2143907" y="1701096"/>
                    <a:pt x="2147607" y="1700549"/>
                  </a:cubicBezTo>
                  <a:close/>
                  <a:moveTo>
                    <a:pt x="2554449" y="1699509"/>
                  </a:moveTo>
                  <a:cubicBezTo>
                    <a:pt x="2581057" y="1707315"/>
                    <a:pt x="2601616" y="1713561"/>
                    <a:pt x="2605245" y="1725533"/>
                  </a:cubicBezTo>
                  <a:lnTo>
                    <a:pt x="2544776" y="1716164"/>
                  </a:lnTo>
                  <a:close/>
                  <a:moveTo>
                    <a:pt x="3548580" y="1698727"/>
                  </a:moveTo>
                  <a:lnTo>
                    <a:pt x="3557773" y="1702110"/>
                  </a:lnTo>
                  <a:lnTo>
                    <a:pt x="3548580" y="1703933"/>
                  </a:lnTo>
                  <a:cubicBezTo>
                    <a:pt x="3548702" y="1702189"/>
                    <a:pt x="3548702" y="1700471"/>
                    <a:pt x="3548580" y="1698727"/>
                  </a:cubicBezTo>
                  <a:close/>
                  <a:moveTo>
                    <a:pt x="6486948" y="1698468"/>
                  </a:moveTo>
                  <a:cubicBezTo>
                    <a:pt x="6497590" y="1695683"/>
                    <a:pt x="6508838" y="1697375"/>
                    <a:pt x="6518391" y="1703151"/>
                  </a:cubicBezTo>
                  <a:lnTo>
                    <a:pt x="6518391" y="1704192"/>
                  </a:lnTo>
                  <a:cubicBezTo>
                    <a:pt x="6522263" y="1706536"/>
                    <a:pt x="6522263" y="1710960"/>
                    <a:pt x="6522746" y="1711741"/>
                  </a:cubicBezTo>
                  <a:cubicBezTo>
                    <a:pt x="6511280" y="1714577"/>
                    <a:pt x="6499236" y="1712834"/>
                    <a:pt x="6488883" y="1706796"/>
                  </a:cubicBezTo>
                  <a:cubicBezTo>
                    <a:pt x="6485254" y="1704713"/>
                    <a:pt x="6484045" y="1699768"/>
                    <a:pt x="6486948" y="1698468"/>
                  </a:cubicBezTo>
                  <a:close/>
                  <a:moveTo>
                    <a:pt x="8696287" y="1697166"/>
                  </a:moveTo>
                  <a:cubicBezTo>
                    <a:pt x="8716750" y="1705883"/>
                    <a:pt x="8735133" y="1719495"/>
                    <a:pt x="8749984" y="1736984"/>
                  </a:cubicBezTo>
                  <a:cubicBezTo>
                    <a:pt x="8753371" y="1740108"/>
                    <a:pt x="8738132" y="1741931"/>
                    <a:pt x="8729666" y="1740367"/>
                  </a:cubicBezTo>
                  <a:cubicBezTo>
                    <a:pt x="8705719" y="1732039"/>
                    <a:pt x="8693141" y="1722929"/>
                    <a:pt x="8693141" y="1712260"/>
                  </a:cubicBezTo>
                  <a:cubicBezTo>
                    <a:pt x="8693385" y="1707315"/>
                    <a:pt x="8694594" y="1702892"/>
                    <a:pt x="8685160" y="1697166"/>
                  </a:cubicBezTo>
                  <a:cubicBezTo>
                    <a:pt x="8688860" y="1696593"/>
                    <a:pt x="8692585" y="1696593"/>
                    <a:pt x="8696287" y="1697166"/>
                  </a:cubicBezTo>
                  <a:close/>
                  <a:moveTo>
                    <a:pt x="8540031" y="1696645"/>
                  </a:moveTo>
                  <a:lnTo>
                    <a:pt x="8563582" y="1703235"/>
                  </a:lnTo>
                  <a:lnTo>
                    <a:pt x="8563493" y="1702892"/>
                  </a:lnTo>
                  <a:lnTo>
                    <a:pt x="8564219" y="1703413"/>
                  </a:lnTo>
                  <a:lnTo>
                    <a:pt x="8563582" y="1703235"/>
                  </a:lnTo>
                  <a:lnTo>
                    <a:pt x="8567122" y="1716946"/>
                  </a:lnTo>
                  <a:cubicBezTo>
                    <a:pt x="8558851" y="1714705"/>
                    <a:pt x="8550771" y="1711741"/>
                    <a:pt x="8542934" y="1708096"/>
                  </a:cubicBezTo>
                  <a:cubicBezTo>
                    <a:pt x="8540031" y="1703933"/>
                    <a:pt x="8536161" y="1696645"/>
                    <a:pt x="8540031" y="1696645"/>
                  </a:cubicBezTo>
                  <a:close/>
                  <a:moveTo>
                    <a:pt x="8184950" y="1696386"/>
                  </a:moveTo>
                  <a:cubicBezTo>
                    <a:pt x="8196876" y="1695058"/>
                    <a:pt x="8208920" y="1696932"/>
                    <a:pt x="8220022" y="1701850"/>
                  </a:cubicBezTo>
                  <a:cubicBezTo>
                    <a:pt x="8238890" y="1708878"/>
                    <a:pt x="8249048" y="1715123"/>
                    <a:pt x="8250016" y="1725274"/>
                  </a:cubicBezTo>
                  <a:cubicBezTo>
                    <a:pt x="8250983" y="1735422"/>
                    <a:pt x="8235020" y="1737245"/>
                    <a:pt x="8203818" y="1733861"/>
                  </a:cubicBezTo>
                  <a:cubicBezTo>
                    <a:pt x="8193658" y="1724233"/>
                    <a:pt x="8183257" y="1715905"/>
                    <a:pt x="8175516" y="1707837"/>
                  </a:cubicBezTo>
                  <a:cubicBezTo>
                    <a:pt x="8168744" y="1701069"/>
                    <a:pt x="8174308" y="1697166"/>
                    <a:pt x="8184950" y="1696386"/>
                  </a:cubicBezTo>
                  <a:close/>
                  <a:moveTo>
                    <a:pt x="1999576" y="1694044"/>
                  </a:moveTo>
                  <a:cubicBezTo>
                    <a:pt x="2010292" y="1697271"/>
                    <a:pt x="2020716" y="1701435"/>
                    <a:pt x="2030778" y="1706536"/>
                  </a:cubicBezTo>
                  <a:cubicBezTo>
                    <a:pt x="2036826" y="1711219"/>
                    <a:pt x="2035615" y="1715382"/>
                    <a:pt x="2024249" y="1715382"/>
                  </a:cubicBezTo>
                  <a:lnTo>
                    <a:pt x="2023281" y="1717725"/>
                  </a:lnTo>
                  <a:cubicBezTo>
                    <a:pt x="2016821" y="1716137"/>
                    <a:pt x="2010678" y="1713301"/>
                    <a:pt x="2005139" y="1709396"/>
                  </a:cubicBezTo>
                  <a:cubicBezTo>
                    <a:pt x="2001269" y="1705754"/>
                    <a:pt x="2001993" y="1701850"/>
                    <a:pt x="1999576" y="1694044"/>
                  </a:cubicBezTo>
                  <a:close/>
                  <a:moveTo>
                    <a:pt x="2862847" y="1693782"/>
                  </a:moveTo>
                  <a:lnTo>
                    <a:pt x="2861026" y="1694855"/>
                  </a:lnTo>
                  <a:lnTo>
                    <a:pt x="2862606" y="1695345"/>
                  </a:lnTo>
                  <a:lnTo>
                    <a:pt x="2864053" y="1694883"/>
                  </a:lnTo>
                  <a:close/>
                  <a:moveTo>
                    <a:pt x="2178567" y="1692482"/>
                  </a:moveTo>
                  <a:lnTo>
                    <a:pt x="2181996" y="1694082"/>
                  </a:lnTo>
                  <a:lnTo>
                    <a:pt x="2226943" y="1703413"/>
                  </a:lnTo>
                  <a:cubicBezTo>
                    <a:pt x="2218527" y="1705234"/>
                    <a:pt x="2209946" y="1705155"/>
                    <a:pt x="2201713" y="1703294"/>
                  </a:cubicBezTo>
                  <a:lnTo>
                    <a:pt x="2181996" y="1694082"/>
                  </a:lnTo>
                  <a:lnTo>
                    <a:pt x="2179294" y="1693523"/>
                  </a:lnTo>
                  <a:close/>
                  <a:moveTo>
                    <a:pt x="3480974" y="1689813"/>
                  </a:moveTo>
                  <a:cubicBezTo>
                    <a:pt x="3486901" y="1690138"/>
                    <a:pt x="3494278" y="1691700"/>
                    <a:pt x="3500930" y="1694823"/>
                  </a:cubicBezTo>
                  <a:cubicBezTo>
                    <a:pt x="3516096" y="1702162"/>
                    <a:pt x="3532688" y="1705571"/>
                    <a:pt x="3549306" y="1704713"/>
                  </a:cubicBezTo>
                  <a:cubicBezTo>
                    <a:pt x="3559705" y="1708617"/>
                    <a:pt x="3561884" y="1706536"/>
                    <a:pt x="3559705" y="1702110"/>
                  </a:cubicBezTo>
                  <a:cubicBezTo>
                    <a:pt x="3567593" y="1698988"/>
                    <a:pt x="3576323" y="1699457"/>
                    <a:pt x="3583893" y="1703413"/>
                  </a:cubicBezTo>
                  <a:cubicBezTo>
                    <a:pt x="3618242" y="1716164"/>
                    <a:pt x="3618242" y="1716164"/>
                    <a:pt x="3642430" y="1709659"/>
                  </a:cubicBezTo>
                  <a:cubicBezTo>
                    <a:pt x="3639479" y="1708930"/>
                    <a:pt x="3636698" y="1707602"/>
                    <a:pt x="3634207" y="1705754"/>
                  </a:cubicBezTo>
                  <a:lnTo>
                    <a:pt x="3618968" y="1700027"/>
                  </a:lnTo>
                  <a:lnTo>
                    <a:pt x="3633963" y="1700027"/>
                  </a:lnTo>
                  <a:lnTo>
                    <a:pt x="3658151" y="1705233"/>
                  </a:lnTo>
                  <a:lnTo>
                    <a:pt x="3650411" y="1710700"/>
                  </a:lnTo>
                  <a:lnTo>
                    <a:pt x="3736521" y="1724233"/>
                  </a:lnTo>
                  <a:cubicBezTo>
                    <a:pt x="3735071" y="1721629"/>
                    <a:pt x="3731927" y="1720847"/>
                    <a:pt x="3733136" y="1717205"/>
                  </a:cubicBezTo>
                  <a:cubicBezTo>
                    <a:pt x="3734344" y="1713561"/>
                    <a:pt x="3734586" y="1707837"/>
                    <a:pt x="3740391" y="1707837"/>
                  </a:cubicBezTo>
                  <a:cubicBezTo>
                    <a:pt x="3748227" y="1706483"/>
                    <a:pt x="3756138" y="1709867"/>
                    <a:pt x="3760950" y="1716684"/>
                  </a:cubicBezTo>
                  <a:cubicBezTo>
                    <a:pt x="3771255" y="1725430"/>
                    <a:pt x="3783881" y="1730452"/>
                    <a:pt x="3796992" y="1730998"/>
                  </a:cubicBezTo>
                  <a:lnTo>
                    <a:pt x="3832306" y="1745312"/>
                  </a:lnTo>
                  <a:cubicBezTo>
                    <a:pt x="3855115" y="1743334"/>
                    <a:pt x="3878046" y="1745807"/>
                    <a:pt x="3900032" y="1752600"/>
                  </a:cubicBezTo>
                  <a:cubicBezTo>
                    <a:pt x="3916554" y="1757752"/>
                    <a:pt x="3934066" y="1757752"/>
                    <a:pt x="3950585" y="1752600"/>
                  </a:cubicBezTo>
                  <a:lnTo>
                    <a:pt x="3907531" y="1728135"/>
                  </a:lnTo>
                  <a:lnTo>
                    <a:pt x="3966791" y="1723192"/>
                  </a:lnTo>
                  <a:cubicBezTo>
                    <a:pt x="3995817" y="1736749"/>
                    <a:pt x="4026877" y="1744610"/>
                    <a:pt x="4058465" y="1746353"/>
                  </a:cubicBezTo>
                  <a:lnTo>
                    <a:pt x="4021458" y="1729698"/>
                  </a:lnTo>
                  <a:cubicBezTo>
                    <a:pt x="4021458" y="1725012"/>
                    <a:pt x="4021458" y="1720068"/>
                    <a:pt x="4021458" y="1715123"/>
                  </a:cubicBezTo>
                  <a:cubicBezTo>
                    <a:pt x="4051618" y="1713172"/>
                    <a:pt x="4081467" y="1722358"/>
                    <a:pt x="4106115" y="1741149"/>
                  </a:cubicBezTo>
                  <a:cubicBezTo>
                    <a:pt x="4106356" y="1747655"/>
                    <a:pt x="4102003" y="1753900"/>
                    <a:pt x="4108294" y="1759627"/>
                  </a:cubicBezTo>
                  <a:cubicBezTo>
                    <a:pt x="4119637" y="1767173"/>
                    <a:pt x="4131826" y="1773107"/>
                    <a:pt x="4144574" y="1777323"/>
                  </a:cubicBezTo>
                  <a:cubicBezTo>
                    <a:pt x="4158798" y="1780782"/>
                    <a:pt x="4172777" y="1785285"/>
                    <a:pt x="4186419" y="1790857"/>
                  </a:cubicBezTo>
                  <a:cubicBezTo>
                    <a:pt x="4209157" y="1808814"/>
                    <a:pt x="4251484" y="1811414"/>
                    <a:pt x="4275672" y="1828332"/>
                  </a:cubicBezTo>
                  <a:cubicBezTo>
                    <a:pt x="4282181" y="1830673"/>
                    <a:pt x="4288905" y="1832158"/>
                    <a:pt x="4295749" y="1832755"/>
                  </a:cubicBezTo>
                  <a:lnTo>
                    <a:pt x="4266000" y="1839783"/>
                  </a:lnTo>
                  <a:lnTo>
                    <a:pt x="4203593" y="1823387"/>
                  </a:lnTo>
                  <a:lnTo>
                    <a:pt x="4212301" y="1844206"/>
                  </a:lnTo>
                  <a:cubicBezTo>
                    <a:pt x="4196844" y="1845560"/>
                    <a:pt x="4181510" y="1840434"/>
                    <a:pt x="4169489" y="1829892"/>
                  </a:cubicBezTo>
                  <a:cubicBezTo>
                    <a:pt x="4157975" y="1818545"/>
                    <a:pt x="4142398" y="1813212"/>
                    <a:pt x="4126918" y="1815318"/>
                  </a:cubicBezTo>
                  <a:cubicBezTo>
                    <a:pt x="4094748" y="1815059"/>
                    <a:pt x="4075154" y="1820265"/>
                    <a:pt x="4087249" y="1839261"/>
                  </a:cubicBezTo>
                  <a:cubicBezTo>
                    <a:pt x="4088217" y="1840824"/>
                    <a:pt x="4083138" y="1841865"/>
                    <a:pt x="4079024" y="1844206"/>
                  </a:cubicBezTo>
                  <a:lnTo>
                    <a:pt x="4043467" y="1834316"/>
                  </a:lnTo>
                  <a:cubicBezTo>
                    <a:pt x="4039841" y="1825469"/>
                    <a:pt x="4036212" y="1816359"/>
                    <a:pt x="4034518" y="1812196"/>
                  </a:cubicBezTo>
                  <a:cubicBezTo>
                    <a:pt x="4032824" y="1808032"/>
                    <a:pt x="4029680" y="1801785"/>
                    <a:pt x="4034518" y="1800485"/>
                  </a:cubicBezTo>
                  <a:cubicBezTo>
                    <a:pt x="4057497" y="1793198"/>
                    <a:pt x="4036694" y="1776020"/>
                    <a:pt x="4054110" y="1767173"/>
                  </a:cubicBezTo>
                  <a:lnTo>
                    <a:pt x="3969453" y="1757545"/>
                  </a:lnTo>
                  <a:lnTo>
                    <a:pt x="4024119" y="1783570"/>
                  </a:lnTo>
                  <a:cubicBezTo>
                    <a:pt x="4017417" y="1794602"/>
                    <a:pt x="4009799" y="1804960"/>
                    <a:pt x="4001381" y="1814536"/>
                  </a:cubicBezTo>
                  <a:cubicBezTo>
                    <a:pt x="3993351" y="1815813"/>
                    <a:pt x="3985223" y="1815813"/>
                    <a:pt x="3977193" y="1814536"/>
                  </a:cubicBezTo>
                  <a:cubicBezTo>
                    <a:pt x="3959051" y="1808032"/>
                    <a:pt x="3948893" y="1801526"/>
                    <a:pt x="3950829" y="1792939"/>
                  </a:cubicBezTo>
                  <a:cubicBezTo>
                    <a:pt x="3951555" y="1789816"/>
                    <a:pt x="3946715" y="1785130"/>
                    <a:pt x="3941395" y="1776020"/>
                  </a:cubicBezTo>
                  <a:cubicBezTo>
                    <a:pt x="3927849" y="1781747"/>
                    <a:pt x="3915513" y="1786171"/>
                    <a:pt x="3914063" y="1788512"/>
                  </a:cubicBezTo>
                  <a:cubicBezTo>
                    <a:pt x="3912610" y="1790857"/>
                    <a:pt x="3926640" y="1797881"/>
                    <a:pt x="3933654" y="1802567"/>
                  </a:cubicBezTo>
                  <a:cubicBezTo>
                    <a:pt x="3914063" y="1807250"/>
                    <a:pt x="3888907" y="1787733"/>
                    <a:pt x="3871492" y="1793198"/>
                  </a:cubicBezTo>
                  <a:cubicBezTo>
                    <a:pt x="3841158" y="1785547"/>
                    <a:pt x="3810223" y="1781098"/>
                    <a:pt x="3779092" y="1779924"/>
                  </a:cubicBezTo>
                  <a:cubicBezTo>
                    <a:pt x="3763853" y="1779143"/>
                    <a:pt x="3764338" y="1784610"/>
                    <a:pt x="3779092" y="1791375"/>
                  </a:cubicBezTo>
                  <a:cubicBezTo>
                    <a:pt x="3799191" y="1783777"/>
                    <a:pt x="3821544" y="1788564"/>
                    <a:pt x="3837387" y="1803867"/>
                  </a:cubicBezTo>
                  <a:cubicBezTo>
                    <a:pt x="3845368" y="1809332"/>
                    <a:pt x="3854559" y="1814536"/>
                    <a:pt x="3863508" y="1820004"/>
                  </a:cubicBezTo>
                  <a:lnTo>
                    <a:pt x="3900032" y="1822606"/>
                  </a:lnTo>
                  <a:lnTo>
                    <a:pt x="3895195" y="1819483"/>
                  </a:lnTo>
                  <a:cubicBezTo>
                    <a:pt x="3887213" y="1812977"/>
                    <a:pt x="3885037" y="1806990"/>
                    <a:pt x="3898824" y="1808032"/>
                  </a:cubicBezTo>
                  <a:cubicBezTo>
                    <a:pt x="3912610" y="1809073"/>
                    <a:pt x="3921077" y="1815318"/>
                    <a:pt x="3921077" y="1821304"/>
                  </a:cubicBezTo>
                  <a:cubicBezTo>
                    <a:pt x="3921440" y="1823283"/>
                    <a:pt x="3921440" y="1825313"/>
                    <a:pt x="3921077" y="1827292"/>
                  </a:cubicBezTo>
                  <a:cubicBezTo>
                    <a:pt x="3928817" y="1840043"/>
                    <a:pt x="3916724" y="1850712"/>
                    <a:pt x="3912128" y="1857740"/>
                  </a:cubicBezTo>
                  <a:cubicBezTo>
                    <a:pt x="3909830" y="1861253"/>
                    <a:pt x="3904206" y="1862554"/>
                    <a:pt x="3896768" y="1862035"/>
                  </a:cubicBezTo>
                  <a:lnTo>
                    <a:pt x="3871269" y="1855586"/>
                  </a:lnTo>
                  <a:lnTo>
                    <a:pt x="3856735" y="1867890"/>
                  </a:lnTo>
                  <a:cubicBezTo>
                    <a:pt x="3850132" y="1868018"/>
                    <a:pt x="3843553" y="1867240"/>
                    <a:pt x="3837143" y="1865546"/>
                  </a:cubicBezTo>
                  <a:cubicBezTo>
                    <a:pt x="3834942" y="1865052"/>
                    <a:pt x="3832814" y="1864166"/>
                    <a:pt x="3830856" y="1862944"/>
                  </a:cubicBezTo>
                  <a:cubicBezTo>
                    <a:pt x="3831582" y="1860340"/>
                    <a:pt x="3830856" y="1856177"/>
                    <a:pt x="3834726" y="1856177"/>
                  </a:cubicBezTo>
                  <a:lnTo>
                    <a:pt x="3832306" y="1854877"/>
                  </a:lnTo>
                  <a:lnTo>
                    <a:pt x="3870519" y="1855384"/>
                  </a:lnTo>
                  <a:lnTo>
                    <a:pt x="3869798" y="1853575"/>
                  </a:lnTo>
                  <a:cubicBezTo>
                    <a:pt x="3868589" y="1849671"/>
                    <a:pt x="3869072" y="1845507"/>
                    <a:pt x="3862784" y="1842124"/>
                  </a:cubicBezTo>
                  <a:cubicBezTo>
                    <a:pt x="3853591" y="1834057"/>
                    <a:pt x="3841013" y="1826769"/>
                    <a:pt x="3825292" y="1816100"/>
                  </a:cubicBezTo>
                  <a:lnTo>
                    <a:pt x="3727330" y="1793198"/>
                  </a:lnTo>
                  <a:cubicBezTo>
                    <a:pt x="3723846" y="1791611"/>
                    <a:pt x="3720606" y="1789502"/>
                    <a:pt x="3717655" y="1786951"/>
                  </a:cubicBezTo>
                  <a:cubicBezTo>
                    <a:pt x="3716446" y="1780965"/>
                    <a:pt x="3743052" y="1783570"/>
                    <a:pt x="3725395" y="1771596"/>
                  </a:cubicBezTo>
                  <a:cubicBezTo>
                    <a:pt x="3710301" y="1771544"/>
                    <a:pt x="3695257" y="1770061"/>
                    <a:pt x="3680404" y="1767173"/>
                  </a:cubicBezTo>
                  <a:cubicBezTo>
                    <a:pt x="3662870" y="1760952"/>
                    <a:pt x="3645744" y="1753484"/>
                    <a:pt x="3629126" y="1744791"/>
                  </a:cubicBezTo>
                  <a:lnTo>
                    <a:pt x="3612678" y="1753641"/>
                  </a:lnTo>
                  <a:cubicBezTo>
                    <a:pt x="3585346" y="1743490"/>
                    <a:pt x="3577847" y="1743749"/>
                    <a:pt x="3571318" y="1753641"/>
                  </a:cubicBezTo>
                  <a:lnTo>
                    <a:pt x="3421349" y="1706536"/>
                  </a:lnTo>
                  <a:cubicBezTo>
                    <a:pt x="3436347" y="1701069"/>
                    <a:pt x="3464164" y="1703151"/>
                    <a:pt x="3469726" y="1692223"/>
                  </a:cubicBezTo>
                  <a:cubicBezTo>
                    <a:pt x="3470573" y="1690399"/>
                    <a:pt x="3475048" y="1689487"/>
                    <a:pt x="3480974" y="1689813"/>
                  </a:cubicBezTo>
                  <a:close/>
                  <a:moveTo>
                    <a:pt x="8776331" y="1689219"/>
                  </a:moveTo>
                  <a:cubicBezTo>
                    <a:pt x="8782837" y="1690459"/>
                    <a:pt x="8789107" y="1693133"/>
                    <a:pt x="8794731" y="1697166"/>
                  </a:cubicBezTo>
                  <a:lnTo>
                    <a:pt x="8795942" y="1697166"/>
                  </a:lnTo>
                  <a:cubicBezTo>
                    <a:pt x="8802230" y="1701590"/>
                    <a:pt x="8806341" y="1706796"/>
                    <a:pt x="8795942" y="1708617"/>
                  </a:cubicBezTo>
                  <a:cubicBezTo>
                    <a:pt x="8787499" y="1710154"/>
                    <a:pt x="8778817" y="1708096"/>
                    <a:pt x="8771754" y="1702892"/>
                  </a:cubicBezTo>
                  <a:cubicBezTo>
                    <a:pt x="8766191" y="1698727"/>
                    <a:pt x="8761594" y="1694303"/>
                    <a:pt x="8756515" y="1689880"/>
                  </a:cubicBezTo>
                  <a:cubicBezTo>
                    <a:pt x="8763082" y="1688175"/>
                    <a:pt x="8769824" y="1687980"/>
                    <a:pt x="8776331" y="1689219"/>
                  </a:cubicBezTo>
                  <a:close/>
                  <a:moveTo>
                    <a:pt x="9034194" y="1684413"/>
                  </a:moveTo>
                  <a:cubicBezTo>
                    <a:pt x="9053956" y="1680667"/>
                    <a:pt x="9074201" y="1681394"/>
                    <a:pt x="9093696" y="1686494"/>
                  </a:cubicBezTo>
                  <a:cubicBezTo>
                    <a:pt x="9098195" y="1692716"/>
                    <a:pt x="9102307" y="1699221"/>
                    <a:pt x="9106032" y="1706014"/>
                  </a:cubicBezTo>
                  <a:cubicBezTo>
                    <a:pt x="9107000" y="1707837"/>
                    <a:pt x="9105306" y="1710438"/>
                    <a:pt x="9102403" y="1710438"/>
                  </a:cubicBezTo>
                  <a:cubicBezTo>
                    <a:pt x="9095727" y="1710984"/>
                    <a:pt x="9089028" y="1710282"/>
                    <a:pt x="9082571" y="1708355"/>
                  </a:cubicBezTo>
                  <a:lnTo>
                    <a:pt x="9082812" y="1707055"/>
                  </a:lnTo>
                  <a:cubicBezTo>
                    <a:pt x="9066364" y="1699768"/>
                    <a:pt x="9051369" y="1691441"/>
                    <a:pt x="9034194" y="1684413"/>
                  </a:cubicBezTo>
                  <a:close/>
                  <a:moveTo>
                    <a:pt x="2397228" y="1682917"/>
                  </a:moveTo>
                  <a:cubicBezTo>
                    <a:pt x="2406861" y="1682917"/>
                    <a:pt x="2416495" y="1684544"/>
                    <a:pt x="2425771" y="1687798"/>
                  </a:cubicBezTo>
                  <a:cubicBezTo>
                    <a:pt x="2457239" y="1697087"/>
                    <a:pt x="2487740" y="1709919"/>
                    <a:pt x="2516715" y="1726053"/>
                  </a:cubicBezTo>
                  <a:lnTo>
                    <a:pt x="2471968" y="1738807"/>
                  </a:lnTo>
                  <a:cubicBezTo>
                    <a:pt x="2444395" y="1729698"/>
                    <a:pt x="2452135" y="1719806"/>
                    <a:pt x="2444395" y="1709659"/>
                  </a:cubicBezTo>
                  <a:cubicBezTo>
                    <a:pt x="2430850" y="1707315"/>
                    <a:pt x="2420448" y="1706014"/>
                    <a:pt x="2406661" y="1702110"/>
                  </a:cubicBezTo>
                  <a:cubicBezTo>
                    <a:pt x="2392875" y="1698209"/>
                    <a:pt x="2376183" y="1696645"/>
                    <a:pt x="2368687" y="1687798"/>
                  </a:cubicBezTo>
                  <a:cubicBezTo>
                    <a:pt x="2377962" y="1684544"/>
                    <a:pt x="2387595" y="1682917"/>
                    <a:pt x="2397228" y="1682917"/>
                  </a:cubicBezTo>
                  <a:close/>
                  <a:moveTo>
                    <a:pt x="8147217" y="1682852"/>
                  </a:moveTo>
                  <a:lnTo>
                    <a:pt x="8163182" y="1687537"/>
                  </a:lnTo>
                  <a:cubicBezTo>
                    <a:pt x="8161247" y="1689880"/>
                    <a:pt x="8160521" y="1692741"/>
                    <a:pt x="8157133" y="1694044"/>
                  </a:cubicBezTo>
                  <a:lnTo>
                    <a:pt x="8157133" y="1694303"/>
                  </a:lnTo>
                  <a:cubicBezTo>
                    <a:pt x="8152611" y="1694539"/>
                    <a:pt x="8148063" y="1694276"/>
                    <a:pt x="8143588" y="1693523"/>
                  </a:cubicBezTo>
                  <a:close/>
                  <a:moveTo>
                    <a:pt x="2201062" y="1680511"/>
                  </a:moveTo>
                  <a:cubicBezTo>
                    <a:pt x="2202733" y="1681058"/>
                    <a:pt x="2204279" y="1681939"/>
                    <a:pt x="2205658" y="1683113"/>
                  </a:cubicBezTo>
                  <a:lnTo>
                    <a:pt x="2202755" y="1684935"/>
                  </a:lnTo>
                  <a:lnTo>
                    <a:pt x="2195015" y="1680511"/>
                  </a:lnTo>
                  <a:cubicBezTo>
                    <a:pt x="2197024" y="1680249"/>
                    <a:pt x="2199055" y="1680249"/>
                    <a:pt x="2201062" y="1680511"/>
                  </a:cubicBezTo>
                  <a:close/>
                  <a:moveTo>
                    <a:pt x="5265177" y="1679632"/>
                  </a:moveTo>
                  <a:cubicBezTo>
                    <a:pt x="5274278" y="1679729"/>
                    <a:pt x="5286372" y="1682853"/>
                    <a:pt x="5305117" y="1692482"/>
                  </a:cubicBezTo>
                  <a:lnTo>
                    <a:pt x="5243195" y="1684935"/>
                  </a:lnTo>
                  <a:cubicBezTo>
                    <a:pt x="5249968" y="1682462"/>
                    <a:pt x="5256076" y="1679534"/>
                    <a:pt x="5265177" y="1679632"/>
                  </a:cubicBezTo>
                  <a:close/>
                  <a:moveTo>
                    <a:pt x="9313323" y="1679208"/>
                  </a:moveTo>
                  <a:lnTo>
                    <a:pt x="9356862" y="1686758"/>
                  </a:lnTo>
                  <a:cubicBezTo>
                    <a:pt x="9351542" y="1690139"/>
                    <a:pt x="9350089" y="1693523"/>
                    <a:pt x="9345495" y="1693523"/>
                  </a:cubicBezTo>
                  <a:cubicBezTo>
                    <a:pt x="9330256" y="1693262"/>
                    <a:pt x="9313809" y="1692482"/>
                    <a:pt x="9297119" y="1690659"/>
                  </a:cubicBezTo>
                  <a:cubicBezTo>
                    <a:pt x="9291327" y="1688525"/>
                    <a:pt x="9285806" y="1685637"/>
                    <a:pt x="9280671" y="1682072"/>
                  </a:cubicBezTo>
                  <a:close/>
                  <a:moveTo>
                    <a:pt x="3144397" y="1678948"/>
                  </a:moveTo>
                  <a:cubicBezTo>
                    <a:pt x="3164958" y="1690659"/>
                    <a:pt x="3176325" y="1699249"/>
                    <a:pt x="3155039" y="1702631"/>
                  </a:cubicBezTo>
                  <a:lnTo>
                    <a:pt x="3194466" y="1720068"/>
                  </a:lnTo>
                  <a:lnTo>
                    <a:pt x="3151169" y="1718765"/>
                  </a:lnTo>
                  <a:cubicBezTo>
                    <a:pt x="3131336" y="1704713"/>
                    <a:pt x="3131336" y="1704713"/>
                    <a:pt x="3147784" y="1700809"/>
                  </a:cubicBezTo>
                  <a:lnTo>
                    <a:pt x="3099408" y="1680511"/>
                  </a:lnTo>
                  <a:close/>
                  <a:moveTo>
                    <a:pt x="1794946" y="1678688"/>
                  </a:moveTo>
                  <a:cubicBezTo>
                    <a:pt x="1798816" y="1679990"/>
                    <a:pt x="1802686" y="1681031"/>
                    <a:pt x="1806071" y="1682593"/>
                  </a:cubicBezTo>
                  <a:cubicBezTo>
                    <a:pt x="1809459" y="1684153"/>
                    <a:pt x="1814052" y="1688058"/>
                    <a:pt x="1814052" y="1688058"/>
                  </a:cubicBezTo>
                  <a:cubicBezTo>
                    <a:pt x="1811175" y="1689776"/>
                    <a:pt x="1807836" y="1690322"/>
                    <a:pt x="1804618" y="1689618"/>
                  </a:cubicBezTo>
                  <a:cubicBezTo>
                    <a:pt x="1801063" y="1688915"/>
                    <a:pt x="1797800" y="1687121"/>
                    <a:pt x="1795187" y="1684413"/>
                  </a:cubicBezTo>
                  <a:lnTo>
                    <a:pt x="1794461" y="1686758"/>
                  </a:lnTo>
                  <a:cubicBezTo>
                    <a:pt x="1793011" y="1684935"/>
                    <a:pt x="1793976" y="1682852"/>
                    <a:pt x="1794946" y="1678688"/>
                  </a:cubicBezTo>
                  <a:close/>
                  <a:moveTo>
                    <a:pt x="1877909" y="1676348"/>
                  </a:moveTo>
                  <a:lnTo>
                    <a:pt x="1913951" y="1682072"/>
                  </a:lnTo>
                  <a:cubicBezTo>
                    <a:pt x="1916369" y="1687276"/>
                    <a:pt x="1919030" y="1692482"/>
                    <a:pt x="1922174" y="1698727"/>
                  </a:cubicBezTo>
                  <a:lnTo>
                    <a:pt x="1921447" y="1701069"/>
                  </a:lnTo>
                  <a:cubicBezTo>
                    <a:pt x="1896147" y="1698544"/>
                    <a:pt x="1871210" y="1692793"/>
                    <a:pt x="1847192" y="1683894"/>
                  </a:cubicBezTo>
                  <a:close/>
                  <a:moveTo>
                    <a:pt x="8493108" y="1676086"/>
                  </a:moveTo>
                  <a:lnTo>
                    <a:pt x="8510764" y="1677388"/>
                  </a:lnTo>
                  <a:cubicBezTo>
                    <a:pt x="8514149" y="1681031"/>
                    <a:pt x="8517778" y="1684935"/>
                    <a:pt x="8517778" y="1684935"/>
                  </a:cubicBezTo>
                  <a:lnTo>
                    <a:pt x="8517052" y="1684935"/>
                  </a:lnTo>
                  <a:cubicBezTo>
                    <a:pt x="8511732" y="1684935"/>
                    <a:pt x="8505685" y="1684935"/>
                    <a:pt x="8500121" y="1685453"/>
                  </a:cubicBezTo>
                  <a:close/>
                  <a:moveTo>
                    <a:pt x="3408048" y="1675566"/>
                  </a:moveTo>
                  <a:cubicBezTo>
                    <a:pt x="3415255" y="1676372"/>
                    <a:pt x="3422342" y="1678218"/>
                    <a:pt x="3429090" y="1681031"/>
                  </a:cubicBezTo>
                  <a:cubicBezTo>
                    <a:pt x="3433203" y="1682852"/>
                    <a:pt x="3431510" y="1686758"/>
                    <a:pt x="3433203" y="1693262"/>
                  </a:cubicBezTo>
                  <a:cubicBezTo>
                    <a:pt x="3419899" y="1687537"/>
                    <a:pt x="3411918" y="1684413"/>
                    <a:pt x="3404901" y="1681031"/>
                  </a:cubicBezTo>
                  <a:cubicBezTo>
                    <a:pt x="3403693" y="1680249"/>
                    <a:pt x="3406354" y="1676607"/>
                    <a:pt x="3408774" y="1676607"/>
                  </a:cubicBezTo>
                  <a:close/>
                  <a:moveTo>
                    <a:pt x="8667985" y="1675043"/>
                  </a:moveTo>
                  <a:cubicBezTo>
                    <a:pt x="8672920" y="1676555"/>
                    <a:pt x="8677371" y="1679522"/>
                    <a:pt x="8680807" y="1683634"/>
                  </a:cubicBezTo>
                  <a:lnTo>
                    <a:pt x="8682648" y="1694529"/>
                  </a:lnTo>
                  <a:lnTo>
                    <a:pt x="8682742" y="1694563"/>
                  </a:lnTo>
                  <a:lnTo>
                    <a:pt x="8682742" y="1695085"/>
                  </a:lnTo>
                  <a:lnTo>
                    <a:pt x="8682648" y="1694529"/>
                  </a:lnTo>
                  <a:lnTo>
                    <a:pt x="8652264" y="1683372"/>
                  </a:lnTo>
                  <a:cubicBezTo>
                    <a:pt x="8649361" y="1680511"/>
                    <a:pt x="8648153" y="1675043"/>
                    <a:pt x="8650814" y="1675043"/>
                  </a:cubicBezTo>
                  <a:cubicBezTo>
                    <a:pt x="8656449" y="1673432"/>
                    <a:pt x="8662351" y="1673432"/>
                    <a:pt x="8667985" y="1675043"/>
                  </a:cubicBezTo>
                  <a:close/>
                  <a:moveTo>
                    <a:pt x="8788685" y="1674784"/>
                  </a:moveTo>
                  <a:lnTo>
                    <a:pt x="8788685" y="1679208"/>
                  </a:lnTo>
                  <a:lnTo>
                    <a:pt x="8775865" y="1676607"/>
                  </a:lnTo>
                  <a:lnTo>
                    <a:pt x="8776107" y="1676607"/>
                  </a:lnTo>
                  <a:cubicBezTo>
                    <a:pt x="8776348" y="1675566"/>
                    <a:pt x="8776348" y="1674784"/>
                    <a:pt x="8776348" y="1674784"/>
                  </a:cubicBezTo>
                  <a:close/>
                  <a:moveTo>
                    <a:pt x="8862701" y="1674525"/>
                  </a:moveTo>
                  <a:cubicBezTo>
                    <a:pt x="8890033" y="1676607"/>
                    <a:pt x="8897047" y="1678688"/>
                    <a:pt x="8902611" y="1684676"/>
                  </a:cubicBezTo>
                  <a:cubicBezTo>
                    <a:pt x="8914463" y="1698468"/>
                    <a:pt x="8913013" y="1703673"/>
                    <a:pt x="8890275" y="1705233"/>
                  </a:cubicBezTo>
                  <a:close/>
                  <a:moveTo>
                    <a:pt x="2158734" y="1674264"/>
                  </a:moveTo>
                  <a:lnTo>
                    <a:pt x="2159458" y="1675307"/>
                  </a:lnTo>
                  <a:cubicBezTo>
                    <a:pt x="2158249" y="1675825"/>
                    <a:pt x="2155347" y="1676866"/>
                    <a:pt x="2155347" y="1676866"/>
                  </a:cubicBezTo>
                  <a:lnTo>
                    <a:pt x="2147607" y="1674264"/>
                  </a:lnTo>
                  <a:close/>
                  <a:moveTo>
                    <a:pt x="9708799" y="1672962"/>
                  </a:moveTo>
                  <a:lnTo>
                    <a:pt x="9719442" y="1674525"/>
                  </a:lnTo>
                  <a:lnTo>
                    <a:pt x="9717265" y="1676866"/>
                  </a:lnTo>
                  <a:cubicBezTo>
                    <a:pt x="9715097" y="1677177"/>
                    <a:pt x="9712903" y="1677177"/>
                    <a:pt x="9710734" y="1676866"/>
                  </a:cubicBezTo>
                  <a:lnTo>
                    <a:pt x="9708799" y="1676086"/>
                  </a:lnTo>
                  <a:cubicBezTo>
                    <a:pt x="9707349" y="1675566"/>
                    <a:pt x="9708799" y="1672962"/>
                    <a:pt x="9708799" y="1672962"/>
                  </a:cubicBezTo>
                  <a:close/>
                  <a:moveTo>
                    <a:pt x="1747052" y="1672443"/>
                  </a:moveTo>
                  <a:lnTo>
                    <a:pt x="1773901" y="1673743"/>
                  </a:lnTo>
                  <a:lnTo>
                    <a:pt x="1750440" y="1675825"/>
                  </a:lnTo>
                  <a:close/>
                  <a:moveTo>
                    <a:pt x="8609211" y="1671921"/>
                  </a:moveTo>
                  <a:cubicBezTo>
                    <a:pt x="8617311" y="1673145"/>
                    <a:pt x="8625318" y="1675071"/>
                    <a:pt x="8633155" y="1677648"/>
                  </a:cubicBezTo>
                  <a:cubicBezTo>
                    <a:pt x="8631705" y="1681811"/>
                    <a:pt x="8632187" y="1685453"/>
                    <a:pt x="8628561" y="1687276"/>
                  </a:cubicBezTo>
                  <a:cubicBezTo>
                    <a:pt x="8622174" y="1687121"/>
                    <a:pt x="8615861" y="1685689"/>
                    <a:pt x="8609934" y="1683113"/>
                  </a:cubicBezTo>
                  <a:cubicBezTo>
                    <a:pt x="8602438" y="1678429"/>
                    <a:pt x="8600985" y="1673743"/>
                    <a:pt x="8609934" y="1672443"/>
                  </a:cubicBezTo>
                  <a:close/>
                  <a:moveTo>
                    <a:pt x="2259357" y="1671662"/>
                  </a:moveTo>
                  <a:lnTo>
                    <a:pt x="2303378" y="1677648"/>
                  </a:lnTo>
                  <a:lnTo>
                    <a:pt x="2320552" y="1675566"/>
                  </a:lnTo>
                  <a:cubicBezTo>
                    <a:pt x="2322898" y="1675722"/>
                    <a:pt x="2325197" y="1676348"/>
                    <a:pt x="2327325" y="1677388"/>
                  </a:cubicBezTo>
                  <a:cubicBezTo>
                    <a:pt x="2328533" y="1679208"/>
                    <a:pt x="2330227" y="1682593"/>
                    <a:pt x="2328533" y="1682593"/>
                  </a:cubicBezTo>
                  <a:cubicBezTo>
                    <a:pt x="2321034" y="1682593"/>
                    <a:pt x="2312568" y="1682593"/>
                    <a:pt x="2304345" y="1682593"/>
                  </a:cubicBezTo>
                  <a:cubicBezTo>
                    <a:pt x="2302651" y="1685715"/>
                    <a:pt x="2297331" y="1688576"/>
                    <a:pt x="2299993" y="1691700"/>
                  </a:cubicBezTo>
                  <a:cubicBezTo>
                    <a:pt x="2308190" y="1699847"/>
                    <a:pt x="2317020" y="1707238"/>
                    <a:pt x="2326357" y="1713823"/>
                  </a:cubicBezTo>
                  <a:lnTo>
                    <a:pt x="2296123" y="1710438"/>
                  </a:lnTo>
                  <a:lnTo>
                    <a:pt x="2296123" y="1712782"/>
                  </a:lnTo>
                  <a:lnTo>
                    <a:pt x="2293613" y="1709542"/>
                  </a:lnTo>
                  <a:lnTo>
                    <a:pt x="2278463" y="1702110"/>
                  </a:lnTo>
                  <a:cubicBezTo>
                    <a:pt x="2260807" y="1691441"/>
                    <a:pt x="2252584" y="1681552"/>
                    <a:pt x="2259357" y="1671662"/>
                  </a:cubicBezTo>
                  <a:close/>
                  <a:moveTo>
                    <a:pt x="12149377" y="1671662"/>
                  </a:moveTo>
                  <a:cubicBezTo>
                    <a:pt x="12155424" y="1671662"/>
                    <a:pt x="12162437" y="1673484"/>
                    <a:pt x="12172113" y="1673484"/>
                  </a:cubicBezTo>
                  <a:cubicBezTo>
                    <a:pt x="12168001" y="1677907"/>
                    <a:pt x="12167034" y="1680511"/>
                    <a:pt x="12165099" y="1680511"/>
                  </a:cubicBezTo>
                  <a:lnTo>
                    <a:pt x="12165099" y="1681031"/>
                  </a:lnTo>
                  <a:cubicBezTo>
                    <a:pt x="12158085" y="1679990"/>
                    <a:pt x="12151068" y="1677648"/>
                    <a:pt x="12144055" y="1675307"/>
                  </a:cubicBezTo>
                  <a:cubicBezTo>
                    <a:pt x="12145748" y="1674003"/>
                    <a:pt x="12143328" y="1671662"/>
                    <a:pt x="12149377" y="1671662"/>
                  </a:cubicBezTo>
                  <a:close/>
                  <a:moveTo>
                    <a:pt x="1782124" y="1670621"/>
                  </a:moveTo>
                  <a:lnTo>
                    <a:pt x="1787339" y="1673681"/>
                  </a:lnTo>
                  <a:lnTo>
                    <a:pt x="1791891" y="1674231"/>
                  </a:lnTo>
                  <a:cubicBezTo>
                    <a:pt x="1793433" y="1674786"/>
                    <a:pt x="1793372" y="1675566"/>
                    <a:pt x="1792767" y="1676866"/>
                  </a:cubicBezTo>
                  <a:lnTo>
                    <a:pt x="1787339" y="1673681"/>
                  </a:lnTo>
                  <a:lnTo>
                    <a:pt x="1781400" y="1672962"/>
                  </a:lnTo>
                  <a:close/>
                  <a:moveTo>
                    <a:pt x="11409222" y="1670101"/>
                  </a:moveTo>
                  <a:cubicBezTo>
                    <a:pt x="11436011" y="1683165"/>
                    <a:pt x="11462093" y="1697869"/>
                    <a:pt x="11487348" y="1714082"/>
                  </a:cubicBezTo>
                  <a:cubicBezTo>
                    <a:pt x="11504281" y="1725794"/>
                    <a:pt x="11523390" y="1736984"/>
                    <a:pt x="11542740" y="1748176"/>
                  </a:cubicBezTo>
                  <a:cubicBezTo>
                    <a:pt x="11552598" y="1754837"/>
                    <a:pt x="11564435" y="1757258"/>
                    <a:pt x="11575877" y="1754941"/>
                  </a:cubicBezTo>
                  <a:cubicBezTo>
                    <a:pt x="11580474" y="1752339"/>
                    <a:pt x="11580956" y="1743231"/>
                    <a:pt x="11580474" y="1741149"/>
                  </a:cubicBezTo>
                  <a:cubicBezTo>
                    <a:pt x="11579989" y="1739066"/>
                    <a:pt x="11570072" y="1734643"/>
                    <a:pt x="11563541" y="1732039"/>
                  </a:cubicBezTo>
                  <a:cubicBezTo>
                    <a:pt x="11553865" y="1727615"/>
                    <a:pt x="11539353" y="1724751"/>
                    <a:pt x="11539353" y="1717465"/>
                  </a:cubicBezTo>
                  <a:cubicBezTo>
                    <a:pt x="11585794" y="1719806"/>
                    <a:pt x="11596195" y="1721629"/>
                    <a:pt x="11613611" y="1740626"/>
                  </a:cubicBezTo>
                  <a:cubicBezTo>
                    <a:pt x="11629774" y="1756165"/>
                    <a:pt x="11649610" y="1766627"/>
                    <a:pt x="11670936" y="1770816"/>
                  </a:cubicBezTo>
                  <a:cubicBezTo>
                    <a:pt x="11680151" y="1773991"/>
                    <a:pt x="11689197" y="1777738"/>
                    <a:pt x="11698026" y="1782006"/>
                  </a:cubicBezTo>
                  <a:lnTo>
                    <a:pt x="11703349" y="1782006"/>
                  </a:lnTo>
                  <a:lnTo>
                    <a:pt x="11703349" y="1783829"/>
                  </a:lnTo>
                  <a:lnTo>
                    <a:pt x="11698026" y="1783829"/>
                  </a:lnTo>
                  <a:cubicBezTo>
                    <a:pt x="11695365" y="1787212"/>
                    <a:pt x="11695365" y="1793716"/>
                    <a:pt x="11689077" y="1793716"/>
                  </a:cubicBezTo>
                  <a:cubicBezTo>
                    <a:pt x="11677698" y="1794968"/>
                    <a:pt x="11666212" y="1794422"/>
                    <a:pt x="11654973" y="1792157"/>
                  </a:cubicBezTo>
                  <a:cubicBezTo>
                    <a:pt x="11637557" y="1788512"/>
                    <a:pt x="11619898" y="1782265"/>
                    <a:pt x="11602000" y="1778102"/>
                  </a:cubicBezTo>
                  <a:cubicBezTo>
                    <a:pt x="11587891" y="1773706"/>
                    <a:pt x="11573368" y="1770999"/>
                    <a:pt x="11558703" y="1770037"/>
                  </a:cubicBezTo>
                  <a:lnTo>
                    <a:pt x="11559188" y="1770037"/>
                  </a:lnTo>
                  <a:cubicBezTo>
                    <a:pt x="11537258" y="1771700"/>
                    <a:pt x="11515347" y="1766548"/>
                    <a:pt x="11496055" y="1755200"/>
                  </a:cubicBezTo>
                  <a:lnTo>
                    <a:pt x="11482754" y="1736463"/>
                  </a:lnTo>
                  <a:cubicBezTo>
                    <a:pt x="11473802" y="1733602"/>
                    <a:pt x="11464371" y="1729957"/>
                    <a:pt x="11454452" y="1727094"/>
                  </a:cubicBezTo>
                  <a:cubicBezTo>
                    <a:pt x="11424944" y="1719029"/>
                    <a:pt x="11410672" y="1708617"/>
                    <a:pt x="11407528" y="1695604"/>
                  </a:cubicBezTo>
                  <a:cubicBezTo>
                    <a:pt x="11406076" y="1690139"/>
                    <a:pt x="11398821" y="1682072"/>
                    <a:pt x="11398821" y="1678429"/>
                  </a:cubicBezTo>
                  <a:cubicBezTo>
                    <a:pt x="11398821" y="1674784"/>
                    <a:pt x="11405108" y="1672702"/>
                    <a:pt x="11409222" y="1670101"/>
                  </a:cubicBezTo>
                  <a:close/>
                  <a:moveTo>
                    <a:pt x="1867266" y="1669839"/>
                  </a:moveTo>
                  <a:lnTo>
                    <a:pt x="1879120" y="1671142"/>
                  </a:lnTo>
                  <a:lnTo>
                    <a:pt x="1878153" y="1673484"/>
                  </a:lnTo>
                  <a:cubicBezTo>
                    <a:pt x="1877619" y="1674186"/>
                    <a:pt x="1877038" y="1674888"/>
                    <a:pt x="1876459" y="1675566"/>
                  </a:cubicBezTo>
                  <a:close/>
                  <a:moveTo>
                    <a:pt x="2369411" y="1668278"/>
                  </a:moveTo>
                  <a:lnTo>
                    <a:pt x="2368928" y="1669839"/>
                  </a:lnTo>
                  <a:cubicBezTo>
                    <a:pt x="2369654" y="1670360"/>
                    <a:pt x="2368202" y="1670880"/>
                    <a:pt x="2368202" y="1670880"/>
                  </a:cubicBezTo>
                  <a:lnTo>
                    <a:pt x="2368202" y="1668278"/>
                  </a:lnTo>
                  <a:close/>
                  <a:moveTo>
                    <a:pt x="3728780" y="1667757"/>
                  </a:moveTo>
                  <a:cubicBezTo>
                    <a:pt x="3743222" y="1667421"/>
                    <a:pt x="3757491" y="1670908"/>
                    <a:pt x="3770384" y="1677907"/>
                  </a:cubicBezTo>
                  <a:cubicBezTo>
                    <a:pt x="3780059" y="1679208"/>
                    <a:pt x="3789734" y="1680249"/>
                    <a:pt x="3799168" y="1682331"/>
                  </a:cubicBezTo>
                  <a:cubicBezTo>
                    <a:pt x="3802312" y="1683113"/>
                    <a:pt x="3808359" y="1688317"/>
                    <a:pt x="3808359" y="1688317"/>
                  </a:cubicBezTo>
                  <a:cubicBezTo>
                    <a:pt x="3805530" y="1691285"/>
                    <a:pt x="3801685" y="1692900"/>
                    <a:pt x="3797716" y="1692741"/>
                  </a:cubicBezTo>
                  <a:cubicBezTo>
                    <a:pt x="3788670" y="1690347"/>
                    <a:pt x="3779793" y="1687304"/>
                    <a:pt x="3771110" y="1683634"/>
                  </a:cubicBezTo>
                  <a:cubicBezTo>
                    <a:pt x="3756887" y="1685194"/>
                    <a:pt x="3742496" y="1682956"/>
                    <a:pt x="3729265" y="1677125"/>
                  </a:cubicBezTo>
                  <a:cubicBezTo>
                    <a:pt x="3725637" y="1675825"/>
                    <a:pt x="3721284" y="1672702"/>
                    <a:pt x="3721284" y="1670880"/>
                  </a:cubicBezTo>
                  <a:lnTo>
                    <a:pt x="3720558" y="1669839"/>
                  </a:lnTo>
                  <a:cubicBezTo>
                    <a:pt x="3720558" y="1668278"/>
                    <a:pt x="3724428" y="1666978"/>
                    <a:pt x="3728780" y="1667757"/>
                  </a:cubicBezTo>
                  <a:close/>
                  <a:moveTo>
                    <a:pt x="2948985" y="1667457"/>
                  </a:moveTo>
                  <a:cubicBezTo>
                    <a:pt x="2960756" y="1666797"/>
                    <a:pt x="2972638" y="1668448"/>
                    <a:pt x="2984031" y="1672443"/>
                  </a:cubicBezTo>
                  <a:cubicBezTo>
                    <a:pt x="2989715" y="1673328"/>
                    <a:pt x="2995520" y="1673328"/>
                    <a:pt x="3001203" y="1672443"/>
                  </a:cubicBezTo>
                  <a:cubicBezTo>
                    <a:pt x="3007493" y="1674525"/>
                    <a:pt x="3013781" y="1677125"/>
                    <a:pt x="3019830" y="1678429"/>
                  </a:cubicBezTo>
                  <a:cubicBezTo>
                    <a:pt x="3029746" y="1680249"/>
                    <a:pt x="3039422" y="1680249"/>
                    <a:pt x="3049097" y="1682331"/>
                  </a:cubicBezTo>
                  <a:cubicBezTo>
                    <a:pt x="3063754" y="1684831"/>
                    <a:pt x="3078145" y="1688761"/>
                    <a:pt x="3092150" y="1694044"/>
                  </a:cubicBezTo>
                  <a:cubicBezTo>
                    <a:pt x="3106422" y="1701331"/>
                    <a:pt x="3110051" y="1709919"/>
                    <a:pt x="3102552" y="1715905"/>
                  </a:cubicBezTo>
                  <a:cubicBezTo>
                    <a:pt x="3065786" y="1712260"/>
                    <a:pt x="3065786" y="1712260"/>
                    <a:pt x="3056352" y="1697945"/>
                  </a:cubicBezTo>
                  <a:lnTo>
                    <a:pt x="3067962" y="1700809"/>
                  </a:lnTo>
                  <a:cubicBezTo>
                    <a:pt x="3068206" y="1696127"/>
                    <a:pt x="3062398" y="1696127"/>
                    <a:pt x="3056111" y="1696127"/>
                  </a:cubicBezTo>
                  <a:cubicBezTo>
                    <a:pt x="3042565" y="1695345"/>
                    <a:pt x="3027326" y="1692741"/>
                    <a:pt x="3015475" y="1694044"/>
                  </a:cubicBezTo>
                  <a:cubicBezTo>
                    <a:pt x="3003623" y="1695345"/>
                    <a:pt x="2984031" y="1686494"/>
                    <a:pt x="2977741" y="1695345"/>
                  </a:cubicBezTo>
                  <a:lnTo>
                    <a:pt x="3022489" y="1721370"/>
                  </a:lnTo>
                  <a:cubicBezTo>
                    <a:pt x="3024424" y="1728916"/>
                    <a:pt x="3026603" y="1738025"/>
                    <a:pt x="3028538" y="1747394"/>
                  </a:cubicBezTo>
                  <a:cubicBezTo>
                    <a:pt x="3010152" y="1746612"/>
                    <a:pt x="2994430" y="1746353"/>
                    <a:pt x="2977983" y="1744791"/>
                  </a:cubicBezTo>
                  <a:cubicBezTo>
                    <a:pt x="2971647" y="1743386"/>
                    <a:pt x="2965697" y="1740446"/>
                    <a:pt x="2960567" y="1736204"/>
                  </a:cubicBezTo>
                  <a:cubicBezTo>
                    <a:pt x="2957908" y="1733340"/>
                    <a:pt x="2959600" y="1729437"/>
                    <a:pt x="2963228" y="1728135"/>
                  </a:cubicBezTo>
                  <a:cubicBezTo>
                    <a:pt x="2971187" y="1725975"/>
                    <a:pt x="2979265" y="1724413"/>
                    <a:pt x="2987417" y="1723451"/>
                  </a:cubicBezTo>
                  <a:lnTo>
                    <a:pt x="2960567" y="1709137"/>
                  </a:lnTo>
                  <a:lnTo>
                    <a:pt x="2940734" y="1712782"/>
                  </a:lnTo>
                  <a:cubicBezTo>
                    <a:pt x="2938799" y="1711817"/>
                    <a:pt x="2936935" y="1710672"/>
                    <a:pt x="2935170" y="1709396"/>
                  </a:cubicBezTo>
                  <a:lnTo>
                    <a:pt x="2950409" y="1702372"/>
                  </a:lnTo>
                  <a:lnTo>
                    <a:pt x="2914611" y="1676348"/>
                  </a:lnTo>
                  <a:cubicBezTo>
                    <a:pt x="2925556" y="1671091"/>
                    <a:pt x="2937215" y="1668117"/>
                    <a:pt x="2948985" y="1667457"/>
                  </a:cubicBezTo>
                  <a:close/>
                  <a:moveTo>
                    <a:pt x="7768189" y="1666978"/>
                  </a:moveTo>
                  <a:lnTo>
                    <a:pt x="7768227" y="1667026"/>
                  </a:lnTo>
                  <a:lnTo>
                    <a:pt x="7788266" y="1668278"/>
                  </a:lnTo>
                  <a:cubicBezTo>
                    <a:pt x="7792789" y="1669659"/>
                    <a:pt x="7797215" y="1671298"/>
                    <a:pt x="7801570" y="1673225"/>
                  </a:cubicBezTo>
                  <a:cubicBezTo>
                    <a:pt x="7799635" y="1674525"/>
                    <a:pt x="7798426" y="1676607"/>
                    <a:pt x="7795524" y="1676607"/>
                  </a:cubicBezTo>
                  <a:cubicBezTo>
                    <a:pt x="7788291" y="1676452"/>
                    <a:pt x="7781107" y="1675670"/>
                    <a:pt x="7773995" y="1674264"/>
                  </a:cubicBezTo>
                  <a:lnTo>
                    <a:pt x="7768227" y="1667026"/>
                  </a:lnTo>
                  <a:lnTo>
                    <a:pt x="7767466" y="1666978"/>
                  </a:lnTo>
                  <a:close/>
                  <a:moveTo>
                    <a:pt x="9349607" y="1665156"/>
                  </a:moveTo>
                  <a:lnTo>
                    <a:pt x="9349607" y="1665415"/>
                  </a:lnTo>
                  <a:lnTo>
                    <a:pt x="9349204" y="1665415"/>
                  </a:lnTo>
                  <a:lnTo>
                    <a:pt x="9347187" y="1666716"/>
                  </a:lnTo>
                  <a:lnTo>
                    <a:pt x="9339205" y="1665415"/>
                  </a:lnTo>
                  <a:lnTo>
                    <a:pt x="9349204" y="1665415"/>
                  </a:lnTo>
                  <a:close/>
                  <a:moveTo>
                    <a:pt x="6864523" y="1664635"/>
                  </a:moveTo>
                  <a:cubicBezTo>
                    <a:pt x="6869482" y="1665364"/>
                    <a:pt x="6874295" y="1666926"/>
                    <a:pt x="6878794" y="1669321"/>
                  </a:cubicBezTo>
                  <a:cubicBezTo>
                    <a:pt x="6890646" y="1675043"/>
                    <a:pt x="6909996" y="1679990"/>
                    <a:pt x="6904918" y="1687798"/>
                  </a:cubicBezTo>
                  <a:cubicBezTo>
                    <a:pt x="6902185" y="1689904"/>
                    <a:pt x="6898798" y="1690738"/>
                    <a:pt x="6895484" y="1690139"/>
                  </a:cubicBezTo>
                  <a:lnTo>
                    <a:pt x="6897419" y="1688839"/>
                  </a:lnTo>
                  <a:cubicBezTo>
                    <a:pt x="6885085" y="1684935"/>
                    <a:pt x="6873231" y="1685453"/>
                    <a:pt x="6865249" y="1680511"/>
                  </a:cubicBezTo>
                  <a:cubicBezTo>
                    <a:pt x="6857268" y="1675566"/>
                    <a:pt x="6853880" y="1673484"/>
                    <a:pt x="6850254" y="1671142"/>
                  </a:cubicBezTo>
                  <a:cubicBezTo>
                    <a:pt x="6846625" y="1668798"/>
                    <a:pt x="6844931" y="1664635"/>
                    <a:pt x="6846625" y="1664635"/>
                  </a:cubicBezTo>
                  <a:cubicBezTo>
                    <a:pt x="6852549" y="1663673"/>
                    <a:pt x="6858598" y="1663673"/>
                    <a:pt x="6864523" y="1664635"/>
                  </a:cubicBezTo>
                  <a:close/>
                  <a:moveTo>
                    <a:pt x="6424544" y="1663074"/>
                  </a:moveTo>
                  <a:lnTo>
                    <a:pt x="6425511" y="1664635"/>
                  </a:lnTo>
                  <a:cubicBezTo>
                    <a:pt x="6439539" y="1667238"/>
                    <a:pt x="6449455" y="1668539"/>
                    <a:pt x="6444135" y="1674264"/>
                  </a:cubicBezTo>
                  <a:cubicBezTo>
                    <a:pt x="6438813" y="1679990"/>
                    <a:pt x="6429864" y="1684413"/>
                    <a:pt x="6405676" y="1681811"/>
                  </a:cubicBezTo>
                  <a:close/>
                  <a:moveTo>
                    <a:pt x="1837032" y="1662033"/>
                  </a:moveTo>
                  <a:cubicBezTo>
                    <a:pt x="1845691" y="1663804"/>
                    <a:pt x="1854254" y="1666066"/>
                    <a:pt x="1862670" y="1668798"/>
                  </a:cubicBezTo>
                  <a:lnTo>
                    <a:pt x="1822760" y="1669321"/>
                  </a:lnTo>
                  <a:cubicBezTo>
                    <a:pt x="1815746" y="1662033"/>
                    <a:pt x="1823486" y="1659691"/>
                    <a:pt x="1837032" y="1662033"/>
                  </a:cubicBezTo>
                  <a:close/>
                  <a:moveTo>
                    <a:pt x="5085007" y="1661252"/>
                  </a:moveTo>
                  <a:lnTo>
                    <a:pt x="5115727" y="1664635"/>
                  </a:lnTo>
                  <a:lnTo>
                    <a:pt x="5117420" y="1664635"/>
                  </a:lnTo>
                  <a:cubicBezTo>
                    <a:pt x="5115241" y="1669321"/>
                    <a:pt x="5116453" y="1673484"/>
                    <a:pt x="5110889" y="1674003"/>
                  </a:cubicBezTo>
                  <a:cubicBezTo>
                    <a:pt x="5104357" y="1674186"/>
                    <a:pt x="5097851" y="1672962"/>
                    <a:pt x="5091779" y="1670360"/>
                  </a:cubicBezTo>
                  <a:cubicBezTo>
                    <a:pt x="5087424" y="1668278"/>
                    <a:pt x="5086942" y="1664374"/>
                    <a:pt x="5085007" y="1661252"/>
                  </a:cubicBezTo>
                  <a:close/>
                  <a:moveTo>
                    <a:pt x="8635090" y="1660211"/>
                  </a:moveTo>
                  <a:cubicBezTo>
                    <a:pt x="8635961" y="1660732"/>
                    <a:pt x="8636761" y="1661330"/>
                    <a:pt x="8637510" y="1662033"/>
                  </a:cubicBezTo>
                  <a:lnTo>
                    <a:pt x="8632672" y="1660211"/>
                  </a:lnTo>
                  <a:close/>
                  <a:moveTo>
                    <a:pt x="7667567" y="1658909"/>
                  </a:moveTo>
                  <a:lnTo>
                    <a:pt x="7669987" y="1659170"/>
                  </a:lnTo>
                  <a:cubicBezTo>
                    <a:pt x="7670955" y="1659429"/>
                    <a:pt x="7672648" y="1660992"/>
                    <a:pt x="7672648" y="1660992"/>
                  </a:cubicBezTo>
                  <a:close/>
                  <a:moveTo>
                    <a:pt x="9502717" y="1656827"/>
                  </a:moveTo>
                  <a:cubicBezTo>
                    <a:pt x="9503443" y="1658909"/>
                    <a:pt x="9505861" y="1660992"/>
                    <a:pt x="9503443" y="1662292"/>
                  </a:cubicBezTo>
                  <a:cubicBezTo>
                    <a:pt x="9499824" y="1662708"/>
                    <a:pt x="9496178" y="1662708"/>
                    <a:pt x="9492559" y="1662292"/>
                  </a:cubicBezTo>
                  <a:lnTo>
                    <a:pt x="9489657" y="1656827"/>
                  </a:lnTo>
                  <a:lnTo>
                    <a:pt x="9501991" y="1656827"/>
                  </a:lnTo>
                  <a:close/>
                  <a:moveTo>
                    <a:pt x="2888003" y="1656568"/>
                  </a:moveTo>
                  <a:lnTo>
                    <a:pt x="2888003" y="1659429"/>
                  </a:lnTo>
                  <a:cubicBezTo>
                    <a:pt x="2883965" y="1659691"/>
                    <a:pt x="2879948" y="1659691"/>
                    <a:pt x="2875910" y="1659429"/>
                  </a:cubicBezTo>
                  <a:cubicBezTo>
                    <a:pt x="2875910" y="1658388"/>
                    <a:pt x="2875910" y="1656568"/>
                    <a:pt x="2875910" y="1656568"/>
                  </a:cubicBezTo>
                  <a:cubicBezTo>
                    <a:pt x="2879948" y="1656306"/>
                    <a:pt x="2883965" y="1656306"/>
                    <a:pt x="2888003" y="1656568"/>
                  </a:cubicBezTo>
                  <a:close/>
                  <a:moveTo>
                    <a:pt x="2015831" y="1654487"/>
                  </a:moveTo>
                  <a:lnTo>
                    <a:pt x="2009347" y="1654487"/>
                  </a:lnTo>
                  <a:lnTo>
                    <a:pt x="2018685" y="1657347"/>
                  </a:lnTo>
                  <a:close/>
                  <a:moveTo>
                    <a:pt x="11400997" y="1654487"/>
                  </a:moveTo>
                  <a:cubicBezTo>
                    <a:pt x="11421835" y="1657426"/>
                    <a:pt x="11441684" y="1665833"/>
                    <a:pt x="11458807" y="1678948"/>
                  </a:cubicBezTo>
                  <a:lnTo>
                    <a:pt x="11410431" y="1669580"/>
                  </a:lnTo>
                  <a:cubicBezTo>
                    <a:pt x="11406076" y="1667757"/>
                    <a:pt x="11402691" y="1667238"/>
                    <a:pt x="11397612" y="1664374"/>
                  </a:cubicBezTo>
                  <a:cubicBezTo>
                    <a:pt x="11392530" y="1661511"/>
                    <a:pt x="11388419" y="1658388"/>
                    <a:pt x="11384067" y="1655527"/>
                  </a:cubicBezTo>
                  <a:cubicBezTo>
                    <a:pt x="11389635" y="1654330"/>
                    <a:pt x="11395334" y="1653992"/>
                    <a:pt x="11400997" y="1654487"/>
                  </a:cubicBezTo>
                  <a:close/>
                  <a:moveTo>
                    <a:pt x="1612084" y="1650841"/>
                  </a:moveTo>
                  <a:lnTo>
                    <a:pt x="1614743" y="1653705"/>
                  </a:lnTo>
                  <a:lnTo>
                    <a:pt x="1614501" y="1656046"/>
                  </a:lnTo>
                  <a:cubicBezTo>
                    <a:pt x="1613196" y="1655240"/>
                    <a:pt x="1611985" y="1654275"/>
                    <a:pt x="1610873" y="1653184"/>
                  </a:cubicBezTo>
                  <a:cubicBezTo>
                    <a:pt x="1609059" y="1652508"/>
                    <a:pt x="1607269" y="1651726"/>
                    <a:pt x="1605552" y="1650841"/>
                  </a:cubicBezTo>
                  <a:close/>
                  <a:moveTo>
                    <a:pt x="7610727" y="1646937"/>
                  </a:moveTo>
                  <a:cubicBezTo>
                    <a:pt x="7626931" y="1649541"/>
                    <a:pt x="7642896" y="1653184"/>
                    <a:pt x="7659103" y="1656568"/>
                  </a:cubicBezTo>
                  <a:cubicBezTo>
                    <a:pt x="7639486" y="1658051"/>
                    <a:pt x="7619772" y="1656464"/>
                    <a:pt x="7600567" y="1651882"/>
                  </a:cubicBezTo>
                  <a:cubicBezTo>
                    <a:pt x="7604678" y="1649801"/>
                    <a:pt x="7607339" y="1646937"/>
                    <a:pt x="7610727" y="1646937"/>
                  </a:cubicBezTo>
                  <a:close/>
                  <a:moveTo>
                    <a:pt x="3184897" y="1646886"/>
                  </a:moveTo>
                  <a:cubicBezTo>
                    <a:pt x="3199002" y="1649509"/>
                    <a:pt x="3209705" y="1659561"/>
                    <a:pt x="3226395" y="1664635"/>
                  </a:cubicBezTo>
                  <a:cubicBezTo>
                    <a:pt x="3242843" y="1663074"/>
                    <a:pt x="3270660" y="1665937"/>
                    <a:pt x="3276706" y="1656306"/>
                  </a:cubicBezTo>
                  <a:cubicBezTo>
                    <a:pt x="3282752" y="1646678"/>
                    <a:pt x="3305249" y="1653446"/>
                    <a:pt x="3329437" y="1658909"/>
                  </a:cubicBezTo>
                  <a:lnTo>
                    <a:pt x="3342983" y="1682593"/>
                  </a:lnTo>
                  <a:cubicBezTo>
                    <a:pt x="3356769" y="1682852"/>
                    <a:pt x="3380957" y="1684935"/>
                    <a:pt x="3380957" y="1689618"/>
                  </a:cubicBezTo>
                  <a:cubicBezTo>
                    <a:pt x="3383860" y="1702631"/>
                    <a:pt x="3357495" y="1689618"/>
                    <a:pt x="3343950" y="1689618"/>
                  </a:cubicBezTo>
                  <a:lnTo>
                    <a:pt x="3331128" y="1703933"/>
                  </a:lnTo>
                  <a:cubicBezTo>
                    <a:pt x="3350939" y="1698050"/>
                    <a:pt x="3371935" y="1698755"/>
                    <a:pt x="3391359" y="1706014"/>
                  </a:cubicBezTo>
                  <a:cubicBezTo>
                    <a:pt x="3396196" y="1732561"/>
                    <a:pt x="3396438" y="1732298"/>
                    <a:pt x="3457874" y="1762749"/>
                  </a:cubicBezTo>
                  <a:cubicBezTo>
                    <a:pt x="3473839" y="1770816"/>
                    <a:pt x="3486658" y="1779924"/>
                    <a:pt x="3500930" y="1788774"/>
                  </a:cubicBezTo>
                  <a:cubicBezTo>
                    <a:pt x="3484723" y="1806471"/>
                    <a:pt x="3436347" y="1788774"/>
                    <a:pt x="3401758" y="1788774"/>
                  </a:cubicBezTo>
                  <a:cubicBezTo>
                    <a:pt x="3397888" y="1781747"/>
                    <a:pt x="3394259" y="1774979"/>
                    <a:pt x="3390874" y="1769255"/>
                  </a:cubicBezTo>
                  <a:lnTo>
                    <a:pt x="3423769" y="1765610"/>
                  </a:lnTo>
                  <a:cubicBezTo>
                    <a:pt x="3404901" y="1752077"/>
                    <a:pt x="3383616" y="1759886"/>
                    <a:pt x="3362330" y="1748435"/>
                  </a:cubicBezTo>
                  <a:cubicBezTo>
                    <a:pt x="3363542" y="1741667"/>
                    <a:pt x="3364992" y="1733861"/>
                    <a:pt x="3366686" y="1725274"/>
                  </a:cubicBezTo>
                  <a:cubicBezTo>
                    <a:pt x="3357737" y="1723451"/>
                    <a:pt x="3352655" y="1722670"/>
                    <a:pt x="3343706" y="1720329"/>
                  </a:cubicBezTo>
                  <a:cubicBezTo>
                    <a:pt x="3334757" y="1717986"/>
                    <a:pt x="3326050" y="1717986"/>
                    <a:pt x="3313472" y="1717986"/>
                  </a:cubicBezTo>
                  <a:lnTo>
                    <a:pt x="3374667" y="1779665"/>
                  </a:lnTo>
                  <a:lnTo>
                    <a:pt x="3320244" y="1772378"/>
                  </a:lnTo>
                  <a:cubicBezTo>
                    <a:pt x="3306699" y="1745312"/>
                    <a:pt x="3306458" y="1745312"/>
                    <a:pt x="3246230" y="1722929"/>
                  </a:cubicBezTo>
                  <a:cubicBezTo>
                    <a:pt x="3239214" y="1720068"/>
                    <a:pt x="3230024" y="1715905"/>
                    <a:pt x="3231232" y="1710178"/>
                  </a:cubicBezTo>
                  <a:cubicBezTo>
                    <a:pt x="3232441" y="1704454"/>
                    <a:pt x="3239458" y="1700027"/>
                    <a:pt x="3242358" y="1696904"/>
                  </a:cubicBezTo>
                  <a:cubicBezTo>
                    <a:pt x="3260984" y="1696127"/>
                    <a:pt x="3275256" y="1710438"/>
                    <a:pt x="3287590" y="1704454"/>
                  </a:cubicBezTo>
                  <a:cubicBezTo>
                    <a:pt x="3276005" y="1691180"/>
                    <a:pt x="3260573" y="1682566"/>
                    <a:pt x="3243810" y="1679990"/>
                  </a:cubicBezTo>
                  <a:lnTo>
                    <a:pt x="3241634" y="1678167"/>
                  </a:lnTo>
                  <a:lnTo>
                    <a:pt x="3241634" y="1679990"/>
                  </a:lnTo>
                  <a:cubicBezTo>
                    <a:pt x="3216961" y="1682072"/>
                    <a:pt x="3210914" y="1680249"/>
                    <a:pt x="3205836" y="1670621"/>
                  </a:cubicBezTo>
                  <a:cubicBezTo>
                    <a:pt x="3200754" y="1660992"/>
                    <a:pt x="3189870" y="1657870"/>
                    <a:pt x="3174634" y="1653446"/>
                  </a:cubicBezTo>
                  <a:cubicBezTo>
                    <a:pt x="3172213" y="1652664"/>
                    <a:pt x="3171005" y="1649281"/>
                    <a:pt x="3169311" y="1647199"/>
                  </a:cubicBezTo>
                  <a:cubicBezTo>
                    <a:pt x="3175116" y="1645963"/>
                    <a:pt x="3180195" y="1646012"/>
                    <a:pt x="3184897" y="1646886"/>
                  </a:cubicBezTo>
                  <a:close/>
                  <a:moveTo>
                    <a:pt x="6493479" y="1646158"/>
                  </a:moveTo>
                  <a:lnTo>
                    <a:pt x="6553224" y="1662813"/>
                  </a:lnTo>
                  <a:lnTo>
                    <a:pt x="6553224" y="1663856"/>
                  </a:lnTo>
                  <a:cubicBezTo>
                    <a:pt x="6548387" y="1672702"/>
                    <a:pt x="6539920" y="1678948"/>
                    <a:pt x="6513797" y="1670880"/>
                  </a:cubicBezTo>
                  <a:cubicBezTo>
                    <a:pt x="6483804" y="1662292"/>
                    <a:pt x="6495897" y="1654223"/>
                    <a:pt x="6493479" y="1646158"/>
                  </a:cubicBezTo>
                  <a:close/>
                  <a:moveTo>
                    <a:pt x="3023609" y="1646157"/>
                  </a:moveTo>
                  <a:cubicBezTo>
                    <a:pt x="3036580" y="1647589"/>
                    <a:pt x="3050669" y="1650712"/>
                    <a:pt x="3064092" y="1653184"/>
                  </a:cubicBezTo>
                  <a:cubicBezTo>
                    <a:pt x="3071566" y="1654902"/>
                    <a:pt x="3078389" y="1658961"/>
                    <a:pt x="3083684" y="1664897"/>
                  </a:cubicBezTo>
                  <a:cubicBezTo>
                    <a:pt x="3084654" y="1668019"/>
                    <a:pt x="3075220" y="1671401"/>
                    <a:pt x="3069656" y="1671401"/>
                  </a:cubicBezTo>
                  <a:cubicBezTo>
                    <a:pt x="3046339" y="1667601"/>
                    <a:pt x="3022585" y="1667601"/>
                    <a:pt x="2999268" y="1671401"/>
                  </a:cubicBezTo>
                  <a:lnTo>
                    <a:pt x="2999268" y="1670621"/>
                  </a:lnTo>
                  <a:cubicBezTo>
                    <a:pt x="2976048" y="1655005"/>
                    <a:pt x="2977259" y="1653964"/>
                    <a:pt x="2989834" y="1649281"/>
                  </a:cubicBezTo>
                  <a:cubicBezTo>
                    <a:pt x="2998785" y="1644986"/>
                    <a:pt x="3010638" y="1644726"/>
                    <a:pt x="3023609" y="1646157"/>
                  </a:cubicBezTo>
                  <a:close/>
                  <a:moveTo>
                    <a:pt x="11851380" y="1645377"/>
                  </a:moveTo>
                  <a:cubicBezTo>
                    <a:pt x="11870050" y="1643295"/>
                    <a:pt x="11888900" y="1646522"/>
                    <a:pt x="11906044" y="1654746"/>
                  </a:cubicBezTo>
                  <a:cubicBezTo>
                    <a:pt x="11928779" y="1665025"/>
                    <a:pt x="11952701" y="1671921"/>
                    <a:pt x="11977158" y="1675307"/>
                  </a:cubicBezTo>
                  <a:cubicBezTo>
                    <a:pt x="11988746" y="1678115"/>
                    <a:pt x="11999962" y="1682489"/>
                    <a:pt x="12010536" y="1688317"/>
                  </a:cubicBezTo>
                  <a:cubicBezTo>
                    <a:pt x="12015133" y="1690659"/>
                    <a:pt x="12018518" y="1695864"/>
                    <a:pt x="12016827" y="1697945"/>
                  </a:cubicBezTo>
                  <a:cubicBezTo>
                    <a:pt x="12011826" y="1700366"/>
                    <a:pt x="12006303" y="1701279"/>
                    <a:pt x="12000861" y="1700549"/>
                  </a:cubicBezTo>
                  <a:cubicBezTo>
                    <a:pt x="11993324" y="1699899"/>
                    <a:pt x="11985868" y="1698416"/>
                    <a:pt x="11978608" y="1696127"/>
                  </a:cubicBezTo>
                  <a:lnTo>
                    <a:pt x="11978126" y="1695604"/>
                  </a:lnTo>
                  <a:cubicBezTo>
                    <a:pt x="11934331" y="1683762"/>
                    <a:pt x="11891841" y="1666926"/>
                    <a:pt x="11851380" y="1645377"/>
                  </a:cubicBezTo>
                  <a:close/>
                  <a:moveTo>
                    <a:pt x="6443655" y="1642799"/>
                  </a:moveTo>
                  <a:cubicBezTo>
                    <a:pt x="6448875" y="1642563"/>
                    <a:pt x="6452737" y="1642937"/>
                    <a:pt x="6455836" y="1644141"/>
                  </a:cubicBezTo>
                  <a:cubicBezTo>
                    <a:pt x="6462035" y="1646548"/>
                    <a:pt x="6465178" y="1652274"/>
                    <a:pt x="6470015" y="1663074"/>
                  </a:cubicBezTo>
                  <a:lnTo>
                    <a:pt x="6423332" y="1645117"/>
                  </a:lnTo>
                  <a:cubicBezTo>
                    <a:pt x="6431859" y="1643881"/>
                    <a:pt x="6438436" y="1643035"/>
                    <a:pt x="6443655" y="1642799"/>
                  </a:cubicBezTo>
                  <a:close/>
                  <a:moveTo>
                    <a:pt x="2826808" y="1642772"/>
                  </a:moveTo>
                  <a:cubicBezTo>
                    <a:pt x="2828961" y="1643243"/>
                    <a:pt x="2831064" y="1643917"/>
                    <a:pt x="2833098" y="1644855"/>
                  </a:cubicBezTo>
                  <a:cubicBezTo>
                    <a:pt x="2835129" y="1646547"/>
                    <a:pt x="2837064" y="1648370"/>
                    <a:pt x="2838903" y="1650323"/>
                  </a:cubicBezTo>
                  <a:lnTo>
                    <a:pt x="2832613" y="1650323"/>
                  </a:lnTo>
                  <a:cubicBezTo>
                    <a:pt x="2830508" y="1648603"/>
                    <a:pt x="2828573" y="1646705"/>
                    <a:pt x="2826808" y="1644595"/>
                  </a:cubicBezTo>
                  <a:close/>
                  <a:moveTo>
                    <a:pt x="2727909" y="1642254"/>
                  </a:moveTo>
                  <a:cubicBezTo>
                    <a:pt x="2733926" y="1643816"/>
                    <a:pt x="2741182" y="1647458"/>
                    <a:pt x="2752550" y="1653964"/>
                  </a:cubicBezTo>
                  <a:lnTo>
                    <a:pt x="2728362" y="1663592"/>
                  </a:lnTo>
                  <a:cubicBezTo>
                    <a:pt x="2701030" y="1649541"/>
                    <a:pt x="2699095" y="1646937"/>
                    <a:pt x="2711914" y="1643295"/>
                  </a:cubicBezTo>
                  <a:lnTo>
                    <a:pt x="2710705" y="1643036"/>
                  </a:lnTo>
                  <a:cubicBezTo>
                    <a:pt x="2717115" y="1641213"/>
                    <a:pt x="2721892" y="1640692"/>
                    <a:pt x="2727909" y="1642254"/>
                  </a:cubicBezTo>
                  <a:close/>
                  <a:moveTo>
                    <a:pt x="5027682" y="1641213"/>
                  </a:moveTo>
                  <a:cubicBezTo>
                    <a:pt x="5032519" y="1645637"/>
                    <a:pt x="5037720" y="1650125"/>
                    <a:pt x="5040955" y="1654680"/>
                  </a:cubicBezTo>
                  <a:lnTo>
                    <a:pt x="5042433" y="1668512"/>
                  </a:lnTo>
                  <a:lnTo>
                    <a:pt x="5045097" y="1668539"/>
                  </a:lnTo>
                  <a:lnTo>
                    <a:pt x="5042436" y="1668539"/>
                  </a:lnTo>
                  <a:lnTo>
                    <a:pt x="5042433" y="1668512"/>
                  </a:lnTo>
                  <a:lnTo>
                    <a:pt x="4993093" y="1668019"/>
                  </a:lnTo>
                  <a:cubicBezTo>
                    <a:pt x="4980756" y="1667238"/>
                    <a:pt x="4960681" y="1657609"/>
                    <a:pt x="4960681" y="1650841"/>
                  </a:cubicBezTo>
                  <a:cubicBezTo>
                    <a:pt x="4960681" y="1644076"/>
                    <a:pt x="4971565" y="1644595"/>
                    <a:pt x="4984869" y="1647199"/>
                  </a:cubicBezTo>
                  <a:lnTo>
                    <a:pt x="5010266" y="1652142"/>
                  </a:lnTo>
                  <a:close/>
                  <a:moveTo>
                    <a:pt x="2527358" y="1640431"/>
                  </a:moveTo>
                  <a:cubicBezTo>
                    <a:pt x="2566158" y="1655839"/>
                    <a:pt x="2606962" y="1664635"/>
                    <a:pt x="2648298" y="1666456"/>
                  </a:cubicBezTo>
                  <a:lnTo>
                    <a:pt x="2670310" y="1654223"/>
                  </a:lnTo>
                  <a:lnTo>
                    <a:pt x="2689904" y="1672183"/>
                  </a:lnTo>
                  <a:cubicBezTo>
                    <a:pt x="2705141" y="1673484"/>
                    <a:pt x="2721589" y="1673743"/>
                    <a:pt x="2738281" y="1676866"/>
                  </a:cubicBezTo>
                  <a:cubicBezTo>
                    <a:pt x="2751486" y="1680356"/>
                    <a:pt x="2765442" y="1677726"/>
                    <a:pt x="2776738" y="1669580"/>
                  </a:cubicBezTo>
                  <a:cubicBezTo>
                    <a:pt x="2791251" y="1676607"/>
                    <a:pt x="2803102" y="1681552"/>
                    <a:pt x="2812536" y="1687017"/>
                  </a:cubicBezTo>
                  <a:cubicBezTo>
                    <a:pt x="2817374" y="1689880"/>
                    <a:pt x="2823420" y="1693003"/>
                    <a:pt x="2820518" y="1697166"/>
                  </a:cubicBezTo>
                  <a:cubicBezTo>
                    <a:pt x="2817615" y="1701331"/>
                    <a:pt x="2808184" y="1700809"/>
                    <a:pt x="2796329" y="1697166"/>
                  </a:cubicBezTo>
                  <a:cubicBezTo>
                    <a:pt x="2790283" y="1695058"/>
                    <a:pt x="2784044" y="1693758"/>
                    <a:pt x="2777705" y="1693262"/>
                  </a:cubicBezTo>
                  <a:cubicBezTo>
                    <a:pt x="2773594" y="1695864"/>
                    <a:pt x="2768756" y="1700290"/>
                    <a:pt x="2772385" y="1703673"/>
                  </a:cubicBezTo>
                  <a:cubicBezTo>
                    <a:pt x="2784722" y="1714864"/>
                    <a:pt x="2800200" y="1726315"/>
                    <a:pt x="2814471" y="1737504"/>
                  </a:cubicBezTo>
                  <a:cubicBezTo>
                    <a:pt x="2819491" y="1727030"/>
                    <a:pt x="2826361" y="1717856"/>
                    <a:pt x="2834588" y="1710422"/>
                  </a:cubicBezTo>
                  <a:lnTo>
                    <a:pt x="2861026" y="1694855"/>
                  </a:lnTo>
                  <a:lnTo>
                    <a:pt x="2807216" y="1678167"/>
                  </a:lnTo>
                  <a:cubicBezTo>
                    <a:pt x="2795606" y="1674525"/>
                    <a:pt x="2791736" y="1666456"/>
                    <a:pt x="2798508" y="1663074"/>
                  </a:cubicBezTo>
                  <a:cubicBezTo>
                    <a:pt x="2813021" y="1657685"/>
                    <a:pt x="2828961" y="1659301"/>
                    <a:pt x="2842288" y="1667497"/>
                  </a:cubicBezTo>
                  <a:lnTo>
                    <a:pt x="2842288" y="1665674"/>
                  </a:lnTo>
                  <a:cubicBezTo>
                    <a:pt x="2855592" y="1672962"/>
                    <a:pt x="2866235" y="1680772"/>
                    <a:pt x="2878086" y="1690399"/>
                  </a:cubicBezTo>
                  <a:lnTo>
                    <a:pt x="2864053" y="1694883"/>
                  </a:lnTo>
                  <a:lnTo>
                    <a:pt x="2877210" y="1706892"/>
                  </a:lnTo>
                  <a:cubicBezTo>
                    <a:pt x="2884195" y="1710829"/>
                    <a:pt x="2892722" y="1714341"/>
                    <a:pt x="2900825" y="1717465"/>
                  </a:cubicBezTo>
                  <a:cubicBezTo>
                    <a:pt x="2917029" y="1723711"/>
                    <a:pt x="2916305" y="1733080"/>
                    <a:pt x="2902033" y="1733080"/>
                  </a:cubicBezTo>
                  <a:cubicBezTo>
                    <a:pt x="2891391" y="1733080"/>
                    <a:pt x="2878813" y="1733080"/>
                    <a:pt x="2868652" y="1733080"/>
                  </a:cubicBezTo>
                  <a:cubicBezTo>
                    <a:pt x="2864300" y="1733340"/>
                    <a:pt x="2860912" y="1736984"/>
                    <a:pt x="2862847" y="1739586"/>
                  </a:cubicBezTo>
                  <a:cubicBezTo>
                    <a:pt x="2867347" y="1743698"/>
                    <a:pt x="2872764" y="1746484"/>
                    <a:pt x="2878569" y="1747655"/>
                  </a:cubicBezTo>
                  <a:cubicBezTo>
                    <a:pt x="2895502" y="1749996"/>
                    <a:pt x="2911467" y="1749476"/>
                    <a:pt x="2928398" y="1752339"/>
                  </a:cubicBezTo>
                  <a:cubicBezTo>
                    <a:pt x="2939983" y="1754421"/>
                    <a:pt x="2951207" y="1758272"/>
                    <a:pt x="2961776" y="1763790"/>
                  </a:cubicBezTo>
                  <a:cubicBezTo>
                    <a:pt x="2969516" y="1768214"/>
                    <a:pt x="2971210" y="1774200"/>
                    <a:pt x="2976774" y="1780965"/>
                  </a:cubicBezTo>
                  <a:lnTo>
                    <a:pt x="2923017" y="1773066"/>
                  </a:lnTo>
                  <a:lnTo>
                    <a:pt x="2936623" y="1780965"/>
                  </a:lnTo>
                  <a:cubicBezTo>
                    <a:pt x="2958391" y="1791635"/>
                    <a:pt x="2948231" y="1794759"/>
                    <a:pt x="2934203" y="1797102"/>
                  </a:cubicBezTo>
                  <a:cubicBezTo>
                    <a:pt x="2938073" y="1804649"/>
                    <a:pt x="2932509" y="1806990"/>
                    <a:pt x="2917270" y="1804649"/>
                  </a:cubicBezTo>
                  <a:cubicBezTo>
                    <a:pt x="2912288" y="1803815"/>
                    <a:pt x="2907353" y="1802591"/>
                    <a:pt x="2902516" y="1801004"/>
                  </a:cubicBezTo>
                  <a:lnTo>
                    <a:pt x="2912191" y="1792939"/>
                  </a:lnTo>
                  <a:cubicBezTo>
                    <a:pt x="2903122" y="1785391"/>
                    <a:pt x="2898526" y="1781552"/>
                    <a:pt x="2899645" y="1778917"/>
                  </a:cubicBezTo>
                  <a:lnTo>
                    <a:pt x="2919951" y="1772568"/>
                  </a:lnTo>
                  <a:lnTo>
                    <a:pt x="2878086" y="1765351"/>
                  </a:lnTo>
                  <a:cubicBezTo>
                    <a:pt x="2871796" y="1766914"/>
                    <a:pt x="2864782" y="1768733"/>
                    <a:pt x="2858010" y="1768733"/>
                  </a:cubicBezTo>
                  <a:cubicBezTo>
                    <a:pt x="2867685" y="1777061"/>
                    <a:pt x="2882924" y="1786430"/>
                    <a:pt x="2872040" y="1794759"/>
                  </a:cubicBezTo>
                  <a:lnTo>
                    <a:pt x="2872040" y="1797102"/>
                  </a:lnTo>
                  <a:cubicBezTo>
                    <a:pt x="2830678" y="1793980"/>
                    <a:pt x="2789511" y="1788512"/>
                    <a:pt x="2748680" y="1780706"/>
                  </a:cubicBezTo>
                  <a:cubicBezTo>
                    <a:pt x="2746745" y="1780288"/>
                    <a:pt x="2744931" y="1779406"/>
                    <a:pt x="2743360" y="1778102"/>
                  </a:cubicBezTo>
                  <a:lnTo>
                    <a:pt x="2751341" y="1774979"/>
                  </a:lnTo>
                  <a:cubicBezTo>
                    <a:pt x="2768030" y="1768214"/>
                    <a:pt x="2768030" y="1767173"/>
                    <a:pt x="2743842" y="1756504"/>
                  </a:cubicBezTo>
                  <a:cubicBezTo>
                    <a:pt x="2740216" y="1754941"/>
                    <a:pt x="2735861" y="1752339"/>
                    <a:pt x="2731749" y="1752339"/>
                  </a:cubicBezTo>
                  <a:lnTo>
                    <a:pt x="2760049" y="1742970"/>
                  </a:lnTo>
                  <a:cubicBezTo>
                    <a:pt x="2758477" y="1734097"/>
                    <a:pt x="2756227" y="1725402"/>
                    <a:pt x="2753276" y="1716946"/>
                  </a:cubicBezTo>
                  <a:cubicBezTo>
                    <a:pt x="2742707" y="1705547"/>
                    <a:pt x="2728024" y="1699744"/>
                    <a:pt x="2713123" y="1701069"/>
                  </a:cubicBezTo>
                  <a:cubicBezTo>
                    <a:pt x="2678292" y="1703933"/>
                    <a:pt x="2635238" y="1689099"/>
                    <a:pt x="2598714" y="1687537"/>
                  </a:cubicBezTo>
                  <a:cubicBezTo>
                    <a:pt x="2594506" y="1686104"/>
                    <a:pt x="2590443" y="1684206"/>
                    <a:pt x="2586621" y="1681811"/>
                  </a:cubicBezTo>
                  <a:cubicBezTo>
                    <a:pt x="2552999" y="1672886"/>
                    <a:pt x="2518917" y="1666197"/>
                    <a:pt x="2484546" y="1661774"/>
                  </a:cubicBezTo>
                  <a:lnTo>
                    <a:pt x="2467857" y="1642254"/>
                  </a:lnTo>
                  <a:cubicBezTo>
                    <a:pt x="2486725" y="1652377"/>
                    <a:pt x="2509049" y="1651702"/>
                    <a:pt x="2527358" y="1640431"/>
                  </a:cubicBezTo>
                  <a:close/>
                  <a:moveTo>
                    <a:pt x="8309765" y="1640367"/>
                  </a:moveTo>
                  <a:cubicBezTo>
                    <a:pt x="8317991" y="1640810"/>
                    <a:pt x="8326136" y="1643008"/>
                    <a:pt x="8333708" y="1646937"/>
                  </a:cubicBezTo>
                  <a:cubicBezTo>
                    <a:pt x="8340480" y="1657870"/>
                    <a:pt x="8330564" y="1662813"/>
                    <a:pt x="8316292" y="1665937"/>
                  </a:cubicBezTo>
                  <a:cubicBezTo>
                    <a:pt x="8309835" y="1665494"/>
                    <a:pt x="8303496" y="1663725"/>
                    <a:pt x="8297668" y="1660732"/>
                  </a:cubicBezTo>
                  <a:lnTo>
                    <a:pt x="8297183" y="1661774"/>
                  </a:lnTo>
                  <a:cubicBezTo>
                    <a:pt x="8292564" y="1656516"/>
                    <a:pt x="8288572" y="1650658"/>
                    <a:pt x="8285332" y="1644336"/>
                  </a:cubicBezTo>
                  <a:cubicBezTo>
                    <a:pt x="8293230" y="1641238"/>
                    <a:pt x="8301538" y="1639925"/>
                    <a:pt x="8309765" y="1640367"/>
                  </a:cubicBezTo>
                  <a:close/>
                  <a:moveTo>
                    <a:pt x="5459438" y="1638609"/>
                  </a:moveTo>
                  <a:lnTo>
                    <a:pt x="5459438" y="1640172"/>
                  </a:lnTo>
                  <a:lnTo>
                    <a:pt x="5456295" y="1638609"/>
                  </a:lnTo>
                  <a:close/>
                  <a:moveTo>
                    <a:pt x="11296746" y="1638350"/>
                  </a:moveTo>
                  <a:lnTo>
                    <a:pt x="11378261" y="1674264"/>
                  </a:lnTo>
                  <a:cubicBezTo>
                    <a:pt x="11385758" y="1697166"/>
                    <a:pt x="11372697" y="1717205"/>
                    <a:pt x="11426637" y="1740367"/>
                  </a:cubicBezTo>
                  <a:cubicBezTo>
                    <a:pt x="11458081" y="1739066"/>
                    <a:pt x="11467030" y="1755982"/>
                    <a:pt x="11489041" y="1763790"/>
                  </a:cubicBezTo>
                  <a:cubicBezTo>
                    <a:pt x="11446955" y="1767173"/>
                    <a:pt x="11445503" y="1766651"/>
                    <a:pt x="11425670" y="1744531"/>
                  </a:cubicBezTo>
                  <a:lnTo>
                    <a:pt x="11412607" y="1764310"/>
                  </a:lnTo>
                  <a:cubicBezTo>
                    <a:pt x="11375600" y="1754941"/>
                    <a:pt x="11385758" y="1744011"/>
                    <a:pt x="11371245" y="1733602"/>
                  </a:cubicBezTo>
                  <a:cubicBezTo>
                    <a:pt x="11356732" y="1723192"/>
                    <a:pt x="11344398" y="1712519"/>
                    <a:pt x="11329159" y="1702372"/>
                  </a:cubicBezTo>
                  <a:lnTo>
                    <a:pt x="11329885" y="1702372"/>
                  </a:lnTo>
                  <a:cubicBezTo>
                    <a:pt x="11315372" y="1692482"/>
                    <a:pt x="11298439" y="1682852"/>
                    <a:pt x="11283200" y="1673225"/>
                  </a:cubicBezTo>
                  <a:cubicBezTo>
                    <a:pt x="11292370" y="1667705"/>
                    <a:pt x="11303541" y="1667705"/>
                    <a:pt x="11312711" y="1673225"/>
                  </a:cubicBezTo>
                  <a:cubicBezTo>
                    <a:pt x="11322869" y="1677125"/>
                    <a:pt x="11332303" y="1682072"/>
                    <a:pt x="11347057" y="1689099"/>
                  </a:cubicBezTo>
                  <a:cubicBezTo>
                    <a:pt x="11335568" y="1671194"/>
                    <a:pt x="11318338" y="1658519"/>
                    <a:pt x="11298681" y="1653446"/>
                  </a:cubicBezTo>
                  <a:cubicBezTo>
                    <a:pt x="11285862" y="1649019"/>
                    <a:pt x="11282718" y="1641995"/>
                    <a:pt x="11296746" y="1638350"/>
                  </a:cubicBezTo>
                  <a:close/>
                  <a:moveTo>
                    <a:pt x="3484482" y="1634445"/>
                  </a:moveTo>
                  <a:cubicBezTo>
                    <a:pt x="3490818" y="1634968"/>
                    <a:pt x="3497035" y="1636631"/>
                    <a:pt x="3502865" y="1639390"/>
                  </a:cubicBezTo>
                  <a:cubicBezTo>
                    <a:pt x="3507703" y="1641995"/>
                    <a:pt x="3509153" y="1645637"/>
                    <a:pt x="3515925" y="1653184"/>
                  </a:cubicBezTo>
                  <a:cubicBezTo>
                    <a:pt x="3494399" y="1645117"/>
                    <a:pt x="3487626" y="1643036"/>
                    <a:pt x="3482306" y="1640172"/>
                  </a:cubicBezTo>
                  <a:cubicBezTo>
                    <a:pt x="3480853" y="1639390"/>
                    <a:pt x="3482788" y="1635486"/>
                    <a:pt x="3485208" y="1635486"/>
                  </a:cubicBezTo>
                  <a:close/>
                  <a:moveTo>
                    <a:pt x="2318858" y="1633144"/>
                  </a:moveTo>
                  <a:cubicBezTo>
                    <a:pt x="2330758" y="1635071"/>
                    <a:pt x="2342538" y="1637675"/>
                    <a:pt x="2354171" y="1640954"/>
                  </a:cubicBezTo>
                  <a:cubicBezTo>
                    <a:pt x="2377951" y="1634655"/>
                    <a:pt x="2402743" y="1634110"/>
                    <a:pt x="2426736" y="1639390"/>
                  </a:cubicBezTo>
                  <a:cubicBezTo>
                    <a:pt x="2436944" y="1645324"/>
                    <a:pt x="2446790" y="1651934"/>
                    <a:pt x="2456246" y="1659170"/>
                  </a:cubicBezTo>
                  <a:cubicBezTo>
                    <a:pt x="2460843" y="1663074"/>
                    <a:pt x="2460843" y="1669321"/>
                    <a:pt x="2456246" y="1671142"/>
                  </a:cubicBezTo>
                  <a:cubicBezTo>
                    <a:pt x="2447346" y="1671948"/>
                    <a:pt x="2438371" y="1671350"/>
                    <a:pt x="2429638" y="1669321"/>
                  </a:cubicBezTo>
                  <a:cubicBezTo>
                    <a:pt x="2418391" y="1667238"/>
                    <a:pt x="2407700" y="1662447"/>
                    <a:pt x="2398436" y="1655265"/>
                  </a:cubicBezTo>
                  <a:cubicBezTo>
                    <a:pt x="2388906" y="1648240"/>
                    <a:pt x="2377176" y="1645533"/>
                    <a:pt x="2365784" y="1647719"/>
                  </a:cubicBezTo>
                  <a:cubicBezTo>
                    <a:pt x="2383441" y="1660992"/>
                    <a:pt x="2383682" y="1661252"/>
                    <a:pt x="2365784" y="1664897"/>
                  </a:cubicBezTo>
                  <a:lnTo>
                    <a:pt x="2323937" y="1647978"/>
                  </a:lnTo>
                  <a:cubicBezTo>
                    <a:pt x="2310635" y="1647978"/>
                    <a:pt x="2308457" y="1645117"/>
                    <a:pt x="2312327" y="1640954"/>
                  </a:cubicBezTo>
                  <a:cubicBezTo>
                    <a:pt x="2303863" y="1634707"/>
                    <a:pt x="2308457" y="1633144"/>
                    <a:pt x="2318858" y="1633144"/>
                  </a:cubicBezTo>
                  <a:close/>
                  <a:moveTo>
                    <a:pt x="8263805" y="1632885"/>
                  </a:moveTo>
                  <a:cubicBezTo>
                    <a:pt x="8270890" y="1635645"/>
                    <a:pt x="8277591" y="1639495"/>
                    <a:pt x="8283638" y="1644336"/>
                  </a:cubicBezTo>
                  <a:cubicBezTo>
                    <a:pt x="8279793" y="1646626"/>
                    <a:pt x="8275463" y="1647874"/>
                    <a:pt x="8271060" y="1647978"/>
                  </a:cubicBezTo>
                  <a:cubicBezTo>
                    <a:pt x="8259716" y="1646782"/>
                    <a:pt x="8248469" y="1644595"/>
                    <a:pt x="8237438" y="1641472"/>
                  </a:cubicBezTo>
                  <a:cubicBezTo>
                    <a:pt x="8235020" y="1640691"/>
                    <a:pt x="8231150" y="1632885"/>
                    <a:pt x="8233327" y="1632885"/>
                  </a:cubicBezTo>
                  <a:cubicBezTo>
                    <a:pt x="8243439" y="1631349"/>
                    <a:pt x="8253693" y="1631349"/>
                    <a:pt x="8263805" y="1632885"/>
                  </a:cubicBezTo>
                  <a:close/>
                  <a:moveTo>
                    <a:pt x="9241727" y="1630282"/>
                  </a:moveTo>
                  <a:cubicBezTo>
                    <a:pt x="9247895" y="1630672"/>
                    <a:pt x="9254041" y="1631454"/>
                    <a:pt x="9260110" y="1632625"/>
                  </a:cubicBezTo>
                  <a:cubicBezTo>
                    <a:pt x="9263520" y="1634289"/>
                    <a:pt x="9266715" y="1636475"/>
                    <a:pt x="9269543" y="1639131"/>
                  </a:cubicBezTo>
                  <a:cubicBezTo>
                    <a:pt x="9289861" y="1640431"/>
                    <a:pt x="9309938" y="1640431"/>
                    <a:pt x="9330256" y="1640431"/>
                  </a:cubicBezTo>
                  <a:lnTo>
                    <a:pt x="9330256" y="1640172"/>
                  </a:lnTo>
                  <a:cubicBezTo>
                    <a:pt x="9345602" y="1640041"/>
                    <a:pt x="9360587" y="1645141"/>
                    <a:pt x="9373069" y="1654746"/>
                  </a:cubicBezTo>
                  <a:lnTo>
                    <a:pt x="9333641" y="1652664"/>
                  </a:lnTo>
                  <a:cubicBezTo>
                    <a:pt x="9307762" y="1651101"/>
                    <a:pt x="9330015" y="1660211"/>
                    <a:pt x="9333641" y="1665415"/>
                  </a:cubicBezTo>
                  <a:cubicBezTo>
                    <a:pt x="9332191" y="1671921"/>
                    <a:pt x="9325177" y="1676086"/>
                    <a:pt x="9313082" y="1678167"/>
                  </a:cubicBezTo>
                  <a:cubicBezTo>
                    <a:pt x="9302851" y="1661199"/>
                    <a:pt x="9286893" y="1649150"/>
                    <a:pt x="9268576" y="1644595"/>
                  </a:cubicBezTo>
                  <a:cubicBezTo>
                    <a:pt x="9261707" y="1643268"/>
                    <a:pt x="9254909" y="1641448"/>
                    <a:pt x="9248258" y="1639131"/>
                  </a:cubicBezTo>
                  <a:cubicBezTo>
                    <a:pt x="9244147" y="1637050"/>
                    <a:pt x="9243662" y="1633404"/>
                    <a:pt x="9241727" y="1630282"/>
                  </a:cubicBezTo>
                  <a:close/>
                  <a:moveTo>
                    <a:pt x="4814583" y="1629762"/>
                  </a:moveTo>
                  <a:cubicBezTo>
                    <a:pt x="4816495" y="1630413"/>
                    <a:pt x="4818334" y="1631193"/>
                    <a:pt x="4820147" y="1632103"/>
                  </a:cubicBezTo>
                  <a:lnTo>
                    <a:pt x="4822808" y="1632885"/>
                  </a:lnTo>
                  <a:cubicBezTo>
                    <a:pt x="4823293" y="1632885"/>
                    <a:pt x="4818455" y="1633926"/>
                    <a:pt x="4818455" y="1633926"/>
                  </a:cubicBezTo>
                  <a:cubicBezTo>
                    <a:pt x="4816495" y="1633300"/>
                    <a:pt x="4814634" y="1632442"/>
                    <a:pt x="4812892" y="1631321"/>
                  </a:cubicBezTo>
                  <a:cubicBezTo>
                    <a:pt x="4812165" y="1631062"/>
                    <a:pt x="4814583" y="1629762"/>
                    <a:pt x="4814583" y="1629762"/>
                  </a:cubicBezTo>
                  <a:close/>
                  <a:moveTo>
                    <a:pt x="2759566" y="1628721"/>
                  </a:moveTo>
                  <a:cubicBezTo>
                    <a:pt x="2776497" y="1629762"/>
                    <a:pt x="2791009" y="1631062"/>
                    <a:pt x="2798750" y="1642254"/>
                  </a:cubicBezTo>
                  <a:cubicBezTo>
                    <a:pt x="2790164" y="1647251"/>
                    <a:pt x="2781286" y="1651596"/>
                    <a:pt x="2772141" y="1655265"/>
                  </a:cubicBezTo>
                  <a:cubicBezTo>
                    <a:pt x="2765831" y="1655501"/>
                    <a:pt x="2759515" y="1655085"/>
                    <a:pt x="2753276" y="1653964"/>
                  </a:cubicBezTo>
                  <a:cubicBezTo>
                    <a:pt x="2755696" y="1645637"/>
                    <a:pt x="2758355" y="1637050"/>
                    <a:pt x="2760775" y="1629240"/>
                  </a:cubicBezTo>
                  <a:close/>
                  <a:moveTo>
                    <a:pt x="1927738" y="1628462"/>
                  </a:moveTo>
                  <a:lnTo>
                    <a:pt x="1982160" y="1645896"/>
                  </a:lnTo>
                  <a:cubicBezTo>
                    <a:pt x="1994738" y="1643945"/>
                    <a:pt x="2001209" y="1643034"/>
                    <a:pt x="2005865" y="1644499"/>
                  </a:cubicBezTo>
                  <a:lnTo>
                    <a:pt x="2015831" y="1654487"/>
                  </a:lnTo>
                  <a:lnTo>
                    <a:pt x="2017958" y="1654487"/>
                  </a:lnTo>
                  <a:cubicBezTo>
                    <a:pt x="2063191" y="1673225"/>
                    <a:pt x="2073590" y="1674525"/>
                    <a:pt x="2099957" y="1664374"/>
                  </a:cubicBezTo>
                  <a:cubicBezTo>
                    <a:pt x="2090281" y="1662292"/>
                    <a:pt x="2080606" y="1660470"/>
                    <a:pt x="2071172" y="1658129"/>
                  </a:cubicBezTo>
                  <a:cubicBezTo>
                    <a:pt x="2069237" y="1657582"/>
                    <a:pt x="2067424" y="1656592"/>
                    <a:pt x="2065852" y="1655265"/>
                  </a:cubicBezTo>
                  <a:cubicBezTo>
                    <a:pt x="2067785" y="1653705"/>
                    <a:pt x="2070446" y="1651623"/>
                    <a:pt x="2072625" y="1651623"/>
                  </a:cubicBezTo>
                  <a:cubicBezTo>
                    <a:pt x="2081815" y="1653705"/>
                    <a:pt x="2090764" y="1656827"/>
                    <a:pt x="2099957" y="1659691"/>
                  </a:cubicBezTo>
                  <a:cubicBezTo>
                    <a:pt x="2114492" y="1659899"/>
                    <a:pt x="2128789" y="1663906"/>
                    <a:pt x="2141560" y="1671401"/>
                  </a:cubicBezTo>
                  <a:cubicBezTo>
                    <a:pt x="2140108" y="1681552"/>
                    <a:pt x="2121242" y="1687537"/>
                    <a:pt x="2132852" y="1701331"/>
                  </a:cubicBezTo>
                  <a:lnTo>
                    <a:pt x="2132852" y="1703673"/>
                  </a:lnTo>
                  <a:cubicBezTo>
                    <a:pt x="2081574" y="1689618"/>
                    <a:pt x="2029810" y="1681811"/>
                    <a:pt x="1979258" y="1667238"/>
                  </a:cubicBezTo>
                  <a:cubicBezTo>
                    <a:pt x="1975146" y="1660211"/>
                    <a:pt x="1968132" y="1654487"/>
                    <a:pt x="1986030" y="1654487"/>
                  </a:cubicBezTo>
                  <a:lnTo>
                    <a:pt x="2009347" y="1654487"/>
                  </a:lnTo>
                  <a:lnTo>
                    <a:pt x="1982160" y="1646158"/>
                  </a:lnTo>
                  <a:lnTo>
                    <a:pt x="1961601" y="1649801"/>
                  </a:lnTo>
                  <a:lnTo>
                    <a:pt x="1924835" y="1631062"/>
                  </a:lnTo>
                  <a:close/>
                  <a:moveTo>
                    <a:pt x="3636866" y="1628199"/>
                  </a:moveTo>
                  <a:lnTo>
                    <a:pt x="3664577" y="1635080"/>
                  </a:lnTo>
                  <a:lnTo>
                    <a:pt x="3663715" y="1634186"/>
                  </a:lnTo>
                  <a:lnTo>
                    <a:pt x="3665168" y="1635227"/>
                  </a:lnTo>
                  <a:lnTo>
                    <a:pt x="3664577" y="1635080"/>
                  </a:lnTo>
                  <a:lnTo>
                    <a:pt x="3677260" y="1648240"/>
                  </a:lnTo>
                  <a:lnTo>
                    <a:pt x="3671697" y="1653446"/>
                  </a:lnTo>
                  <a:cubicBezTo>
                    <a:pt x="3670488" y="1651101"/>
                    <a:pt x="3669038" y="1648760"/>
                    <a:pt x="3667826" y="1646158"/>
                  </a:cubicBezTo>
                  <a:cubicBezTo>
                    <a:pt x="3662844" y="1645689"/>
                    <a:pt x="3657887" y="1644751"/>
                    <a:pt x="3653072" y="1643295"/>
                  </a:cubicBezTo>
                  <a:cubicBezTo>
                    <a:pt x="3645358" y="1639989"/>
                    <a:pt x="3637833" y="1636164"/>
                    <a:pt x="3630578" y="1631844"/>
                  </a:cubicBezTo>
                  <a:cubicBezTo>
                    <a:pt x="3629611" y="1631321"/>
                    <a:pt x="3634207" y="1628199"/>
                    <a:pt x="3636866" y="1628199"/>
                  </a:cubicBezTo>
                  <a:close/>
                  <a:moveTo>
                    <a:pt x="1714397" y="1624817"/>
                  </a:moveTo>
                  <a:lnTo>
                    <a:pt x="1766161" y="1632625"/>
                  </a:lnTo>
                  <a:cubicBezTo>
                    <a:pt x="1777528" y="1640691"/>
                    <a:pt x="1779707" y="1647719"/>
                    <a:pt x="1768579" y="1647719"/>
                  </a:cubicBezTo>
                  <a:lnTo>
                    <a:pt x="1766885" y="1645377"/>
                  </a:lnTo>
                  <a:cubicBezTo>
                    <a:pt x="1756049" y="1645141"/>
                    <a:pt x="1745287" y="1643216"/>
                    <a:pt x="1734957" y="1639650"/>
                  </a:cubicBezTo>
                  <a:cubicBezTo>
                    <a:pt x="1727557" y="1635617"/>
                    <a:pt x="1720662" y="1630647"/>
                    <a:pt x="1714397" y="1624817"/>
                  </a:cubicBezTo>
                  <a:close/>
                  <a:moveTo>
                    <a:pt x="2534616" y="1621954"/>
                  </a:moveTo>
                  <a:lnTo>
                    <a:pt x="2542356" y="1623517"/>
                  </a:lnTo>
                  <a:lnTo>
                    <a:pt x="2532922" y="1623776"/>
                  </a:lnTo>
                  <a:cubicBezTo>
                    <a:pt x="2534616" y="1621954"/>
                    <a:pt x="2534616" y="1621954"/>
                    <a:pt x="2534616" y="1621954"/>
                  </a:cubicBezTo>
                  <a:close/>
                  <a:moveTo>
                    <a:pt x="4747341" y="1621693"/>
                  </a:moveTo>
                  <a:lnTo>
                    <a:pt x="4746374" y="1622215"/>
                  </a:lnTo>
                  <a:cubicBezTo>
                    <a:pt x="4746859" y="1624297"/>
                    <a:pt x="4747100" y="1626117"/>
                    <a:pt x="4748550" y="1627421"/>
                  </a:cubicBezTo>
                  <a:lnTo>
                    <a:pt x="4741537" y="1627421"/>
                  </a:lnTo>
                  <a:cubicBezTo>
                    <a:pt x="4740086" y="1625339"/>
                    <a:pt x="4737425" y="1621693"/>
                    <a:pt x="4737425" y="1621693"/>
                  </a:cubicBezTo>
                  <a:cubicBezTo>
                    <a:pt x="4740713" y="1621279"/>
                    <a:pt x="4744053" y="1621279"/>
                    <a:pt x="4747341" y="1621693"/>
                  </a:cubicBezTo>
                  <a:close/>
                  <a:moveTo>
                    <a:pt x="6312067" y="1621693"/>
                  </a:moveTo>
                  <a:lnTo>
                    <a:pt x="6372054" y="1627940"/>
                  </a:lnTo>
                  <a:cubicBezTo>
                    <a:pt x="6384390" y="1640431"/>
                    <a:pt x="6403982" y="1654223"/>
                    <a:pt x="6389469" y="1666456"/>
                  </a:cubicBezTo>
                  <a:lnTo>
                    <a:pt x="6328759" y="1649541"/>
                  </a:lnTo>
                  <a:lnTo>
                    <a:pt x="6343995" y="1641213"/>
                  </a:lnTo>
                  <a:close/>
                  <a:moveTo>
                    <a:pt x="7025163" y="1620524"/>
                  </a:moveTo>
                  <a:cubicBezTo>
                    <a:pt x="7028580" y="1620329"/>
                    <a:pt x="7033236" y="1621565"/>
                    <a:pt x="7037953" y="1622994"/>
                  </a:cubicBezTo>
                  <a:lnTo>
                    <a:pt x="7020542" y="1625804"/>
                  </a:lnTo>
                  <a:lnTo>
                    <a:pt x="7019812" y="1626639"/>
                  </a:lnTo>
                  <a:lnTo>
                    <a:pt x="7018603" y="1626117"/>
                  </a:lnTo>
                  <a:lnTo>
                    <a:pt x="7020542" y="1625804"/>
                  </a:lnTo>
                  <a:close/>
                  <a:moveTo>
                    <a:pt x="8496554" y="1620361"/>
                  </a:moveTo>
                  <a:cubicBezTo>
                    <a:pt x="8500001" y="1620150"/>
                    <a:pt x="8504309" y="1621004"/>
                    <a:pt x="8510099" y="1622886"/>
                  </a:cubicBezTo>
                  <a:lnTo>
                    <a:pt x="8531463" y="1631170"/>
                  </a:lnTo>
                  <a:lnTo>
                    <a:pt x="8531809" y="1631062"/>
                  </a:lnTo>
                  <a:lnTo>
                    <a:pt x="8532532" y="1631585"/>
                  </a:lnTo>
                  <a:lnTo>
                    <a:pt x="8531463" y="1631170"/>
                  </a:lnTo>
                  <a:lnTo>
                    <a:pt x="8511793" y="1637277"/>
                  </a:lnTo>
                  <a:cubicBezTo>
                    <a:pt x="8503024" y="1637569"/>
                    <a:pt x="8492502" y="1636399"/>
                    <a:pt x="8481253" y="1634707"/>
                  </a:cubicBezTo>
                  <a:cubicBezTo>
                    <a:pt x="8486213" y="1625469"/>
                    <a:pt x="8489661" y="1620784"/>
                    <a:pt x="8496554" y="1620361"/>
                  </a:cubicBezTo>
                  <a:close/>
                  <a:moveTo>
                    <a:pt x="4644543" y="1618570"/>
                  </a:moveTo>
                  <a:cubicBezTo>
                    <a:pt x="4646744" y="1621279"/>
                    <a:pt x="4648557" y="1624349"/>
                    <a:pt x="4649863" y="1627680"/>
                  </a:cubicBezTo>
                  <a:cubicBezTo>
                    <a:pt x="4650106" y="1629240"/>
                    <a:pt x="4646719" y="1631062"/>
                    <a:pt x="4643334" y="1631062"/>
                  </a:cubicBezTo>
                  <a:cubicBezTo>
                    <a:pt x="4639123" y="1630544"/>
                    <a:pt x="4635086" y="1629033"/>
                    <a:pt x="4631480" y="1626639"/>
                  </a:cubicBezTo>
                  <a:cubicBezTo>
                    <a:pt x="4629545" y="1624817"/>
                    <a:pt x="4629303" y="1621175"/>
                    <a:pt x="4631480" y="1621175"/>
                  </a:cubicBezTo>
                  <a:cubicBezTo>
                    <a:pt x="4635761" y="1619951"/>
                    <a:pt x="4640139" y="1619065"/>
                    <a:pt x="4644543" y="1618570"/>
                  </a:cubicBezTo>
                  <a:close/>
                  <a:moveTo>
                    <a:pt x="3320486" y="1617789"/>
                  </a:moveTo>
                  <a:cubicBezTo>
                    <a:pt x="3324841" y="1638872"/>
                    <a:pt x="3324115" y="1638872"/>
                    <a:pt x="3305490" y="1641995"/>
                  </a:cubicBezTo>
                  <a:cubicBezTo>
                    <a:pt x="3297291" y="1640145"/>
                    <a:pt x="3289213" y="1637699"/>
                    <a:pt x="3281302" y="1634707"/>
                  </a:cubicBezTo>
                  <a:lnTo>
                    <a:pt x="3303314" y="1625076"/>
                  </a:lnTo>
                  <a:lnTo>
                    <a:pt x="3302588" y="1624035"/>
                  </a:lnTo>
                  <a:cubicBezTo>
                    <a:pt x="3308149" y="1621693"/>
                    <a:pt x="3299685" y="1612584"/>
                    <a:pt x="3320486" y="1617789"/>
                  </a:cubicBezTo>
                  <a:close/>
                  <a:moveTo>
                    <a:pt x="2973145" y="1617529"/>
                  </a:moveTo>
                  <a:cubicBezTo>
                    <a:pt x="2988869" y="1618831"/>
                    <a:pt x="3001447" y="1619352"/>
                    <a:pt x="3014507" y="1620913"/>
                  </a:cubicBezTo>
                  <a:cubicBezTo>
                    <a:pt x="3018377" y="1621954"/>
                    <a:pt x="3021958" y="1624010"/>
                    <a:pt x="3024909" y="1626899"/>
                  </a:cubicBezTo>
                  <a:cubicBezTo>
                    <a:pt x="3026117" y="1628462"/>
                    <a:pt x="3023941" y="1631321"/>
                    <a:pt x="3021039" y="1631321"/>
                  </a:cubicBezTo>
                  <a:lnTo>
                    <a:pt x="3021039" y="1630544"/>
                  </a:lnTo>
                  <a:cubicBezTo>
                    <a:pt x="3004106" y="1632910"/>
                    <a:pt x="2987005" y="1628251"/>
                    <a:pt x="2973145" y="1617529"/>
                  </a:cubicBezTo>
                  <a:close/>
                  <a:moveTo>
                    <a:pt x="8091586" y="1617270"/>
                  </a:moveTo>
                  <a:cubicBezTo>
                    <a:pt x="8098551" y="1618910"/>
                    <a:pt x="8105421" y="1620991"/>
                    <a:pt x="8112145" y="1623517"/>
                  </a:cubicBezTo>
                  <a:cubicBezTo>
                    <a:pt x="8112145" y="1624817"/>
                    <a:pt x="8113354" y="1626639"/>
                    <a:pt x="8112145" y="1626639"/>
                  </a:cubicBezTo>
                  <a:cubicBezTo>
                    <a:pt x="8104743" y="1627289"/>
                    <a:pt x="8097292" y="1627289"/>
                    <a:pt x="8089892" y="1626639"/>
                  </a:cubicBezTo>
                  <a:lnTo>
                    <a:pt x="8089892" y="1626899"/>
                  </a:lnTo>
                  <a:cubicBezTo>
                    <a:pt x="8084666" y="1624401"/>
                    <a:pt x="8079780" y="1621175"/>
                    <a:pt x="8075379" y="1617270"/>
                  </a:cubicBezTo>
                  <a:cubicBezTo>
                    <a:pt x="8080773" y="1616620"/>
                    <a:pt x="8086189" y="1616620"/>
                    <a:pt x="8091586" y="1617270"/>
                  </a:cubicBezTo>
                  <a:close/>
                  <a:moveTo>
                    <a:pt x="7115838" y="1615448"/>
                  </a:moveTo>
                  <a:cubicBezTo>
                    <a:pt x="7123966" y="1615396"/>
                    <a:pt x="7132067" y="1616253"/>
                    <a:pt x="7140026" y="1618052"/>
                  </a:cubicBezTo>
                  <a:cubicBezTo>
                    <a:pt x="7151661" y="1623256"/>
                    <a:pt x="7162980" y="1629240"/>
                    <a:pt x="7173889" y="1636007"/>
                  </a:cubicBezTo>
                  <a:cubicBezTo>
                    <a:pt x="7182597" y="1641472"/>
                    <a:pt x="7180662" y="1646158"/>
                    <a:pt x="7171471" y="1646158"/>
                  </a:cubicBezTo>
                  <a:cubicBezTo>
                    <a:pt x="7162665" y="1645819"/>
                    <a:pt x="7153982" y="1643789"/>
                    <a:pt x="7145831" y="1640172"/>
                  </a:cubicBezTo>
                  <a:lnTo>
                    <a:pt x="7146798" y="1639131"/>
                  </a:lnTo>
                  <a:cubicBezTo>
                    <a:pt x="7135963" y="1632051"/>
                    <a:pt x="7125609" y="1624139"/>
                    <a:pt x="7115838" y="1615448"/>
                  </a:cubicBezTo>
                  <a:close/>
                  <a:moveTo>
                    <a:pt x="9035742" y="1615025"/>
                  </a:moveTo>
                  <a:cubicBezTo>
                    <a:pt x="9042261" y="1615467"/>
                    <a:pt x="9048707" y="1617179"/>
                    <a:pt x="9054753" y="1620134"/>
                  </a:cubicBezTo>
                  <a:cubicBezTo>
                    <a:pt x="9062736" y="1623517"/>
                    <a:pt x="9070295" y="1627094"/>
                    <a:pt x="9074346" y="1630900"/>
                  </a:cubicBezTo>
                  <a:lnTo>
                    <a:pt x="9073053" y="1641714"/>
                  </a:lnTo>
                  <a:lnTo>
                    <a:pt x="9073137" y="1641733"/>
                  </a:lnTo>
                  <a:lnTo>
                    <a:pt x="9072895" y="1643036"/>
                  </a:lnTo>
                  <a:lnTo>
                    <a:pt x="9073053" y="1641714"/>
                  </a:lnTo>
                  <a:lnTo>
                    <a:pt x="8993799" y="1624817"/>
                  </a:lnTo>
                  <a:cubicBezTo>
                    <a:pt x="9001781" y="1622215"/>
                    <a:pt x="9009521" y="1620134"/>
                    <a:pt x="9016294" y="1617529"/>
                  </a:cubicBezTo>
                  <a:cubicBezTo>
                    <a:pt x="9022631" y="1615408"/>
                    <a:pt x="9029223" y="1614582"/>
                    <a:pt x="9035742" y="1615025"/>
                  </a:cubicBezTo>
                  <a:close/>
                  <a:moveTo>
                    <a:pt x="6173413" y="1611965"/>
                  </a:moveTo>
                  <a:cubicBezTo>
                    <a:pt x="6180419" y="1612717"/>
                    <a:pt x="6187282" y="1615020"/>
                    <a:pt x="6193547" y="1618831"/>
                  </a:cubicBezTo>
                  <a:cubicBezTo>
                    <a:pt x="6187742" y="1624035"/>
                    <a:pt x="6181452" y="1629240"/>
                    <a:pt x="6172988" y="1636268"/>
                  </a:cubicBezTo>
                  <a:cubicBezTo>
                    <a:pt x="6157022" y="1626639"/>
                    <a:pt x="6141301" y="1619352"/>
                    <a:pt x="6151943" y="1614148"/>
                  </a:cubicBezTo>
                  <a:lnTo>
                    <a:pt x="6152426" y="1614407"/>
                  </a:lnTo>
                  <a:cubicBezTo>
                    <a:pt x="6159260" y="1612013"/>
                    <a:pt x="6166407" y="1611214"/>
                    <a:pt x="6173413" y="1611965"/>
                  </a:cubicBezTo>
                  <a:close/>
                  <a:moveTo>
                    <a:pt x="5474677" y="1611805"/>
                  </a:moveTo>
                  <a:cubicBezTo>
                    <a:pt x="5484497" y="1611519"/>
                    <a:pt x="5493713" y="1616879"/>
                    <a:pt x="5498865" y="1625858"/>
                  </a:cubicBezTo>
                  <a:lnTo>
                    <a:pt x="5498865" y="1626117"/>
                  </a:lnTo>
                  <a:cubicBezTo>
                    <a:pt x="5488464" y="1632885"/>
                    <a:pt x="5473469" y="1628199"/>
                    <a:pt x="5452424" y="1617270"/>
                  </a:cubicBezTo>
                  <a:cubicBezTo>
                    <a:pt x="5459413" y="1613808"/>
                    <a:pt x="5466985" y="1611962"/>
                    <a:pt x="5474677" y="1611805"/>
                  </a:cubicBezTo>
                  <a:close/>
                  <a:moveTo>
                    <a:pt x="7757790" y="1611284"/>
                  </a:moveTo>
                  <a:cubicBezTo>
                    <a:pt x="7758273" y="1612325"/>
                    <a:pt x="7758032" y="1615448"/>
                    <a:pt x="7758032" y="1615448"/>
                  </a:cubicBezTo>
                  <a:cubicBezTo>
                    <a:pt x="7756264" y="1615631"/>
                    <a:pt x="7754476" y="1615631"/>
                    <a:pt x="7752709" y="1615448"/>
                  </a:cubicBezTo>
                  <a:lnTo>
                    <a:pt x="7749806" y="1611284"/>
                  </a:lnTo>
                  <a:lnTo>
                    <a:pt x="7756579" y="1611284"/>
                  </a:lnTo>
                  <a:close/>
                  <a:moveTo>
                    <a:pt x="3199545" y="1611024"/>
                  </a:moveTo>
                  <a:cubicBezTo>
                    <a:pt x="3209221" y="1613625"/>
                    <a:pt x="3215993" y="1615189"/>
                    <a:pt x="3221798" y="1617270"/>
                  </a:cubicBezTo>
                  <a:lnTo>
                    <a:pt x="3222042" y="1616229"/>
                  </a:lnTo>
                  <a:cubicBezTo>
                    <a:pt x="3223492" y="1617011"/>
                    <a:pt x="3223733" y="1621693"/>
                    <a:pt x="3221072" y="1621434"/>
                  </a:cubicBezTo>
                  <a:cubicBezTo>
                    <a:pt x="3214881" y="1621901"/>
                    <a:pt x="3208642" y="1621901"/>
                    <a:pt x="3202448" y="1621434"/>
                  </a:cubicBezTo>
                  <a:cubicBezTo>
                    <a:pt x="3201724" y="1618311"/>
                    <a:pt x="3200754" y="1615448"/>
                    <a:pt x="3199545" y="1611024"/>
                  </a:cubicBezTo>
                  <a:close/>
                  <a:moveTo>
                    <a:pt x="8869715" y="1610764"/>
                  </a:moveTo>
                  <a:cubicBezTo>
                    <a:pt x="8872133" y="1616489"/>
                    <a:pt x="8874312" y="1620393"/>
                    <a:pt x="8872133" y="1622215"/>
                  </a:cubicBezTo>
                  <a:lnTo>
                    <a:pt x="8872377" y="1623256"/>
                  </a:lnTo>
                  <a:cubicBezTo>
                    <a:pt x="8866087" y="1628980"/>
                    <a:pt x="8851815" y="1624035"/>
                    <a:pt x="8840449" y="1619093"/>
                  </a:cubicBezTo>
                  <a:cubicBezTo>
                    <a:pt x="8836578" y="1617529"/>
                    <a:pt x="8833432" y="1610764"/>
                    <a:pt x="8834885" y="1610764"/>
                  </a:cubicBezTo>
                  <a:cubicBezTo>
                    <a:pt x="8845527" y="1609462"/>
                    <a:pt x="8855685" y="1610764"/>
                    <a:pt x="8869715" y="1610764"/>
                  </a:cubicBezTo>
                  <a:close/>
                  <a:moveTo>
                    <a:pt x="8770302" y="1608683"/>
                  </a:moveTo>
                  <a:lnTo>
                    <a:pt x="8795942" y="1614666"/>
                  </a:lnTo>
                  <a:cubicBezTo>
                    <a:pt x="8795942" y="1614928"/>
                    <a:pt x="8798360" y="1617270"/>
                    <a:pt x="8797393" y="1618311"/>
                  </a:cubicBezTo>
                  <a:cubicBezTo>
                    <a:pt x="8790137" y="1618311"/>
                    <a:pt x="8782638" y="1618311"/>
                    <a:pt x="8774898" y="1618311"/>
                  </a:cubicBezTo>
                  <a:cubicBezTo>
                    <a:pt x="8771874" y="1616800"/>
                    <a:pt x="8769093" y="1614797"/>
                    <a:pt x="8766673" y="1612325"/>
                  </a:cubicBezTo>
                  <a:cubicBezTo>
                    <a:pt x="8765949" y="1611543"/>
                    <a:pt x="8768125" y="1610764"/>
                    <a:pt x="8770302" y="1608683"/>
                  </a:cubicBezTo>
                  <a:close/>
                  <a:moveTo>
                    <a:pt x="2423592" y="1607642"/>
                  </a:moveTo>
                  <a:lnTo>
                    <a:pt x="2424077" y="1608421"/>
                  </a:lnTo>
                  <a:cubicBezTo>
                    <a:pt x="2429156" y="1608421"/>
                    <a:pt x="2434478" y="1609462"/>
                    <a:pt x="2446089" y="1609983"/>
                  </a:cubicBezTo>
                  <a:lnTo>
                    <a:pt x="2441734" y="1618311"/>
                  </a:lnTo>
                  <a:cubicBezTo>
                    <a:pt x="2435687" y="1616489"/>
                    <a:pt x="2429156" y="1614666"/>
                    <a:pt x="2423592" y="1612325"/>
                  </a:cubicBezTo>
                  <a:cubicBezTo>
                    <a:pt x="2421416" y="1611805"/>
                    <a:pt x="2421657" y="1607642"/>
                    <a:pt x="2423592" y="1607642"/>
                  </a:cubicBezTo>
                  <a:close/>
                  <a:moveTo>
                    <a:pt x="4649139" y="1607642"/>
                  </a:moveTo>
                  <a:lnTo>
                    <a:pt x="4655668" y="1611024"/>
                  </a:lnTo>
                  <a:lnTo>
                    <a:pt x="4644784" y="1617011"/>
                  </a:lnTo>
                  <a:lnTo>
                    <a:pt x="4633659" y="1611284"/>
                  </a:lnTo>
                  <a:close/>
                  <a:moveTo>
                    <a:pt x="2267094" y="1606338"/>
                  </a:moveTo>
                  <a:lnTo>
                    <a:pt x="2274111" y="1614666"/>
                  </a:lnTo>
                  <a:lnTo>
                    <a:pt x="2288139" y="1624297"/>
                  </a:lnTo>
                  <a:cubicBezTo>
                    <a:pt x="2284197" y="1624817"/>
                    <a:pt x="2280228" y="1624817"/>
                    <a:pt x="2276287" y="1624297"/>
                  </a:cubicBezTo>
                  <a:cubicBezTo>
                    <a:pt x="2271183" y="1621877"/>
                    <a:pt x="2266322" y="1618936"/>
                    <a:pt x="2261774" y="1615448"/>
                  </a:cubicBezTo>
                  <a:cubicBezTo>
                    <a:pt x="2259839" y="1614666"/>
                    <a:pt x="2261774" y="1612584"/>
                    <a:pt x="2261774" y="1612584"/>
                  </a:cubicBezTo>
                  <a:close/>
                  <a:moveTo>
                    <a:pt x="4535213" y="1605819"/>
                  </a:moveTo>
                  <a:lnTo>
                    <a:pt x="4534557" y="1606266"/>
                  </a:lnTo>
                  <a:lnTo>
                    <a:pt x="4535456" y="1606132"/>
                  </a:lnTo>
                  <a:close/>
                  <a:moveTo>
                    <a:pt x="2392631" y="1605560"/>
                  </a:moveTo>
                  <a:lnTo>
                    <a:pt x="2397228" y="1607119"/>
                  </a:lnTo>
                  <a:lnTo>
                    <a:pt x="2394566" y="1607901"/>
                  </a:lnTo>
                  <a:close/>
                  <a:moveTo>
                    <a:pt x="2364332" y="1605038"/>
                  </a:moveTo>
                  <a:cubicBezTo>
                    <a:pt x="2364332" y="1606079"/>
                    <a:pt x="2364332" y="1608162"/>
                    <a:pt x="2364332" y="1608162"/>
                  </a:cubicBezTo>
                  <a:lnTo>
                    <a:pt x="2353206" y="1608162"/>
                  </a:lnTo>
                  <a:lnTo>
                    <a:pt x="2353206" y="1606769"/>
                  </a:lnTo>
                  <a:lnTo>
                    <a:pt x="2352721" y="1606860"/>
                  </a:lnTo>
                  <a:lnTo>
                    <a:pt x="2353206" y="1605298"/>
                  </a:lnTo>
                  <a:lnTo>
                    <a:pt x="2353206" y="1606769"/>
                  </a:lnTo>
                  <a:lnTo>
                    <a:pt x="2359706" y="1605559"/>
                  </a:lnTo>
                  <a:cubicBezTo>
                    <a:pt x="2362216" y="1604974"/>
                    <a:pt x="2364332" y="1604518"/>
                    <a:pt x="2364332" y="1605038"/>
                  </a:cubicBezTo>
                  <a:close/>
                  <a:moveTo>
                    <a:pt x="7832046" y="1601656"/>
                  </a:moveTo>
                  <a:lnTo>
                    <a:pt x="7831926" y="1601887"/>
                  </a:lnTo>
                  <a:lnTo>
                    <a:pt x="7858654" y="1605819"/>
                  </a:lnTo>
                  <a:cubicBezTo>
                    <a:pt x="7856234" y="1608942"/>
                    <a:pt x="7856478" y="1612066"/>
                    <a:pt x="7853816" y="1612066"/>
                  </a:cubicBezTo>
                  <a:cubicBezTo>
                    <a:pt x="7845375" y="1613445"/>
                    <a:pt x="7836764" y="1611387"/>
                    <a:pt x="7829628" y="1606338"/>
                  </a:cubicBezTo>
                  <a:lnTo>
                    <a:pt x="7831926" y="1601887"/>
                  </a:lnTo>
                  <a:lnTo>
                    <a:pt x="7830355" y="1601656"/>
                  </a:lnTo>
                  <a:close/>
                  <a:moveTo>
                    <a:pt x="6303359" y="1598791"/>
                  </a:moveTo>
                  <a:cubicBezTo>
                    <a:pt x="6312311" y="1600093"/>
                    <a:pt x="6321260" y="1600615"/>
                    <a:pt x="6329724" y="1602697"/>
                  </a:cubicBezTo>
                  <a:cubicBezTo>
                    <a:pt x="6334805" y="1604803"/>
                    <a:pt x="6339595" y="1607590"/>
                    <a:pt x="6343995" y="1611024"/>
                  </a:cubicBezTo>
                  <a:cubicBezTo>
                    <a:pt x="6340222" y="1611415"/>
                    <a:pt x="6336400" y="1611415"/>
                    <a:pt x="6332629" y="1611024"/>
                  </a:cubicBezTo>
                  <a:lnTo>
                    <a:pt x="6333111" y="1612584"/>
                  </a:lnTo>
                  <a:cubicBezTo>
                    <a:pt x="6323677" y="1610764"/>
                    <a:pt x="6314487" y="1606860"/>
                    <a:pt x="6304571" y="1604256"/>
                  </a:cubicBezTo>
                  <a:cubicBezTo>
                    <a:pt x="6304279" y="1602409"/>
                    <a:pt x="6303867" y="1600587"/>
                    <a:pt x="6303359" y="1598791"/>
                  </a:cubicBezTo>
                  <a:close/>
                  <a:moveTo>
                    <a:pt x="2581239" y="1598096"/>
                  </a:moveTo>
                  <a:cubicBezTo>
                    <a:pt x="2588598" y="1599567"/>
                    <a:pt x="2595655" y="1602788"/>
                    <a:pt x="2601860" y="1607642"/>
                  </a:cubicBezTo>
                  <a:lnTo>
                    <a:pt x="2600892" y="1609724"/>
                  </a:lnTo>
                  <a:cubicBezTo>
                    <a:pt x="2611799" y="1618232"/>
                    <a:pt x="2624910" y="1622866"/>
                    <a:pt x="2638382" y="1622994"/>
                  </a:cubicBezTo>
                  <a:cubicBezTo>
                    <a:pt x="2648857" y="1622814"/>
                    <a:pt x="2659160" y="1625782"/>
                    <a:pt x="2668134" y="1631585"/>
                  </a:cubicBezTo>
                  <a:cubicBezTo>
                    <a:pt x="2667916" y="1635097"/>
                    <a:pt x="2667433" y="1638585"/>
                    <a:pt x="2666684" y="1641995"/>
                  </a:cubicBezTo>
                  <a:cubicBezTo>
                    <a:pt x="2666440" y="1642772"/>
                    <a:pt x="2663296" y="1642772"/>
                    <a:pt x="2657009" y="1644336"/>
                  </a:cubicBezTo>
                  <a:lnTo>
                    <a:pt x="2581298" y="1623517"/>
                  </a:lnTo>
                  <a:cubicBezTo>
                    <a:pt x="2595087" y="1619093"/>
                    <a:pt x="2582266" y="1613888"/>
                    <a:pt x="2566544" y="1609724"/>
                  </a:cubicBezTo>
                  <a:cubicBezTo>
                    <a:pt x="2550822" y="1605560"/>
                    <a:pt x="2551790" y="1600874"/>
                    <a:pt x="2558804" y="1599052"/>
                  </a:cubicBezTo>
                  <a:cubicBezTo>
                    <a:pt x="2566218" y="1596906"/>
                    <a:pt x="2573880" y="1596627"/>
                    <a:pt x="2581239" y="1598096"/>
                  </a:cubicBezTo>
                  <a:close/>
                  <a:moveTo>
                    <a:pt x="5563931" y="1596450"/>
                  </a:moveTo>
                  <a:lnTo>
                    <a:pt x="5569495" y="1602437"/>
                  </a:lnTo>
                  <a:cubicBezTo>
                    <a:pt x="5565480" y="1602983"/>
                    <a:pt x="5561414" y="1602983"/>
                    <a:pt x="5557399" y="1602437"/>
                  </a:cubicBezTo>
                  <a:cubicBezTo>
                    <a:pt x="5554497" y="1601656"/>
                    <a:pt x="5553288" y="1598532"/>
                    <a:pt x="5551353" y="1596450"/>
                  </a:cubicBezTo>
                  <a:close/>
                  <a:moveTo>
                    <a:pt x="1723831" y="1592805"/>
                  </a:moveTo>
                  <a:cubicBezTo>
                    <a:pt x="1723831" y="1593847"/>
                    <a:pt x="1723831" y="1595668"/>
                    <a:pt x="1723831" y="1595668"/>
                  </a:cubicBezTo>
                  <a:cubicBezTo>
                    <a:pt x="1721896" y="1595904"/>
                    <a:pt x="1719961" y="1595904"/>
                    <a:pt x="1718026" y="1595668"/>
                  </a:cubicBezTo>
                  <a:cubicBezTo>
                    <a:pt x="1716818" y="1594887"/>
                    <a:pt x="1716818" y="1593067"/>
                    <a:pt x="1716818" y="1593067"/>
                  </a:cubicBezTo>
                  <a:close/>
                  <a:moveTo>
                    <a:pt x="6649009" y="1592546"/>
                  </a:moveTo>
                  <a:cubicBezTo>
                    <a:pt x="6668116" y="1597491"/>
                    <a:pt x="6686984" y="1604256"/>
                    <a:pt x="6705849" y="1610503"/>
                  </a:cubicBezTo>
                  <a:lnTo>
                    <a:pt x="6705849" y="1615162"/>
                  </a:lnTo>
                  <a:lnTo>
                    <a:pt x="6706093" y="1615189"/>
                  </a:lnTo>
                  <a:lnTo>
                    <a:pt x="6705849" y="1615189"/>
                  </a:lnTo>
                  <a:lnTo>
                    <a:pt x="6705849" y="1615162"/>
                  </a:lnTo>
                  <a:lnTo>
                    <a:pt x="6651912" y="1609202"/>
                  </a:lnTo>
                  <a:cubicBezTo>
                    <a:pt x="6639331" y="1607642"/>
                    <a:pt x="6622886" y="1597232"/>
                    <a:pt x="6627723" y="1594628"/>
                  </a:cubicBezTo>
                  <a:cubicBezTo>
                    <a:pt x="6634471" y="1591740"/>
                    <a:pt x="6641873" y="1591011"/>
                    <a:pt x="6649009" y="1592546"/>
                  </a:cubicBezTo>
                  <a:close/>
                  <a:moveTo>
                    <a:pt x="2883650" y="1591764"/>
                  </a:moveTo>
                  <a:lnTo>
                    <a:pt x="2888970" y="1593847"/>
                  </a:lnTo>
                  <a:lnTo>
                    <a:pt x="2884859" y="1593847"/>
                  </a:lnTo>
                  <a:close/>
                  <a:moveTo>
                    <a:pt x="7963774" y="1591046"/>
                  </a:moveTo>
                  <a:cubicBezTo>
                    <a:pt x="7972307" y="1592188"/>
                    <a:pt x="7980670" y="1594783"/>
                    <a:pt x="7988543" y="1598791"/>
                  </a:cubicBezTo>
                  <a:lnTo>
                    <a:pt x="7987817" y="1599052"/>
                  </a:lnTo>
                  <a:cubicBezTo>
                    <a:pt x="7992413" y="1601133"/>
                    <a:pt x="7992898" y="1605298"/>
                    <a:pt x="8001847" y="1615448"/>
                  </a:cubicBezTo>
                  <a:lnTo>
                    <a:pt x="7937991" y="1592026"/>
                  </a:lnTo>
                  <a:cubicBezTo>
                    <a:pt x="7946541" y="1590218"/>
                    <a:pt x="7955242" y="1589905"/>
                    <a:pt x="7963774" y="1591046"/>
                  </a:cubicBezTo>
                  <a:close/>
                  <a:moveTo>
                    <a:pt x="4597616" y="1590987"/>
                  </a:moveTo>
                  <a:lnTo>
                    <a:pt x="4596795" y="1592178"/>
                  </a:lnTo>
                  <a:lnTo>
                    <a:pt x="4600473" y="1592677"/>
                  </a:lnTo>
                  <a:close/>
                  <a:moveTo>
                    <a:pt x="8669032" y="1590890"/>
                  </a:moveTo>
                  <a:cubicBezTo>
                    <a:pt x="8679820" y="1592403"/>
                    <a:pt x="8690300" y="1596462"/>
                    <a:pt x="8699673" y="1602956"/>
                  </a:cubicBezTo>
                  <a:lnTo>
                    <a:pt x="8666051" y="1603477"/>
                  </a:lnTo>
                  <a:lnTo>
                    <a:pt x="8636542" y="1594109"/>
                  </a:lnTo>
                  <a:cubicBezTo>
                    <a:pt x="8647148" y="1590413"/>
                    <a:pt x="8658244" y="1589379"/>
                    <a:pt x="8669032" y="1590890"/>
                  </a:cubicBezTo>
                  <a:close/>
                  <a:moveTo>
                    <a:pt x="1983128" y="1588642"/>
                  </a:moveTo>
                  <a:cubicBezTo>
                    <a:pt x="2046258" y="1596711"/>
                    <a:pt x="2110841" y="1607901"/>
                    <a:pt x="2172521" y="1612325"/>
                  </a:cubicBezTo>
                  <a:cubicBezTo>
                    <a:pt x="2179850" y="1613469"/>
                    <a:pt x="2187105" y="1615032"/>
                    <a:pt x="2194289" y="1617011"/>
                  </a:cubicBezTo>
                  <a:cubicBezTo>
                    <a:pt x="2201062" y="1638350"/>
                    <a:pt x="2200338" y="1640172"/>
                    <a:pt x="2166957" y="1634186"/>
                  </a:cubicBezTo>
                  <a:cubicBezTo>
                    <a:pt x="2133723" y="1629683"/>
                    <a:pt x="2100294" y="1626978"/>
                    <a:pt x="2066817" y="1626117"/>
                  </a:cubicBezTo>
                  <a:lnTo>
                    <a:pt x="2065852" y="1626117"/>
                  </a:lnTo>
                  <a:cubicBezTo>
                    <a:pt x="2074557" y="1635748"/>
                    <a:pt x="2058112" y="1639131"/>
                    <a:pt x="2052789" y="1642254"/>
                  </a:cubicBezTo>
                  <a:cubicBezTo>
                    <a:pt x="2047469" y="1645377"/>
                    <a:pt x="2023281" y="1637830"/>
                    <a:pt x="2023281" y="1632885"/>
                  </a:cubicBezTo>
                  <a:cubicBezTo>
                    <a:pt x="2024731" y="1616229"/>
                    <a:pt x="2002478" y="1602956"/>
                    <a:pt x="1966680" y="1590205"/>
                  </a:cubicBezTo>
                  <a:cubicBezTo>
                    <a:pt x="1972048" y="1588746"/>
                    <a:pt x="1977612" y="1588226"/>
                    <a:pt x="1983128" y="1588642"/>
                  </a:cubicBezTo>
                  <a:close/>
                  <a:moveTo>
                    <a:pt x="7617015" y="1588382"/>
                  </a:moveTo>
                  <a:lnTo>
                    <a:pt x="7617015" y="1591505"/>
                  </a:lnTo>
                  <a:lnTo>
                    <a:pt x="7604437" y="1591505"/>
                  </a:lnTo>
                  <a:cubicBezTo>
                    <a:pt x="7604437" y="1590464"/>
                    <a:pt x="7603228" y="1588382"/>
                    <a:pt x="7604437" y="1588382"/>
                  </a:cubicBezTo>
                  <a:cubicBezTo>
                    <a:pt x="7608622" y="1588122"/>
                    <a:pt x="7612830" y="1588122"/>
                    <a:pt x="7617015" y="1588382"/>
                  </a:cubicBezTo>
                  <a:close/>
                  <a:moveTo>
                    <a:pt x="7123095" y="1586822"/>
                  </a:moveTo>
                  <a:cubicBezTo>
                    <a:pt x="7137849" y="1589944"/>
                    <a:pt x="7148975" y="1592026"/>
                    <a:pt x="7159617" y="1594887"/>
                  </a:cubicBezTo>
                  <a:lnTo>
                    <a:pt x="7160585" y="1594109"/>
                  </a:lnTo>
                  <a:cubicBezTo>
                    <a:pt x="7162279" y="1594628"/>
                    <a:pt x="7164214" y="1600874"/>
                    <a:pt x="7160829" y="1603738"/>
                  </a:cubicBezTo>
                  <a:cubicBezTo>
                    <a:pt x="7150135" y="1606704"/>
                    <a:pt x="7138769" y="1604831"/>
                    <a:pt x="7129383" y="1598532"/>
                  </a:cubicBezTo>
                  <a:cubicBezTo>
                    <a:pt x="7125513" y="1595929"/>
                    <a:pt x="7125998" y="1592546"/>
                    <a:pt x="7123095" y="1586822"/>
                  </a:cubicBezTo>
                  <a:close/>
                  <a:moveTo>
                    <a:pt x="1547016" y="1586560"/>
                  </a:moveTo>
                  <a:lnTo>
                    <a:pt x="1568787" y="1601915"/>
                  </a:lnTo>
                  <a:cubicBezTo>
                    <a:pt x="1569995" y="1600354"/>
                    <a:pt x="1570722" y="1597232"/>
                    <a:pt x="1573139" y="1597232"/>
                  </a:cubicBezTo>
                  <a:cubicBezTo>
                    <a:pt x="1588378" y="1590464"/>
                    <a:pt x="1593216" y="1591246"/>
                    <a:pt x="1615710" y="1603997"/>
                  </a:cubicBezTo>
                  <a:cubicBezTo>
                    <a:pt x="1619339" y="1606079"/>
                    <a:pt x="1621757" y="1608421"/>
                    <a:pt x="1624903" y="1610503"/>
                  </a:cubicBezTo>
                  <a:lnTo>
                    <a:pt x="1659249" y="1606079"/>
                  </a:lnTo>
                  <a:cubicBezTo>
                    <a:pt x="1664086" y="1619352"/>
                    <a:pt x="1664086" y="1619352"/>
                    <a:pt x="1643045" y="1625599"/>
                  </a:cubicBezTo>
                  <a:lnTo>
                    <a:pt x="1624903" y="1613107"/>
                  </a:lnTo>
                  <a:lnTo>
                    <a:pt x="1624659" y="1615448"/>
                  </a:lnTo>
                  <a:cubicBezTo>
                    <a:pt x="1606616" y="1619975"/>
                    <a:pt x="1587629" y="1617087"/>
                    <a:pt x="1571448" y="1607380"/>
                  </a:cubicBezTo>
                  <a:lnTo>
                    <a:pt x="1530568" y="1615448"/>
                  </a:lnTo>
                  <a:cubicBezTo>
                    <a:pt x="1514509" y="1612273"/>
                    <a:pt x="1499051" y="1606209"/>
                    <a:pt x="1484853" y="1597491"/>
                  </a:cubicBezTo>
                  <a:cubicBezTo>
                    <a:pt x="1504275" y="1587863"/>
                    <a:pt x="1525756" y="1584089"/>
                    <a:pt x="1547016" y="1586560"/>
                  </a:cubicBezTo>
                  <a:close/>
                  <a:moveTo>
                    <a:pt x="2363847" y="1585258"/>
                  </a:moveTo>
                  <a:lnTo>
                    <a:pt x="2363364" y="1586822"/>
                  </a:lnTo>
                  <a:cubicBezTo>
                    <a:pt x="2351754" y="1597232"/>
                    <a:pt x="2343046" y="1600615"/>
                    <a:pt x="2303619" y="1589423"/>
                  </a:cubicBezTo>
                  <a:close/>
                  <a:moveTo>
                    <a:pt x="1947179" y="1583274"/>
                  </a:moveTo>
                  <a:cubicBezTo>
                    <a:pt x="1952228" y="1583567"/>
                    <a:pt x="1958699" y="1585258"/>
                    <a:pt x="1965471" y="1588122"/>
                  </a:cubicBezTo>
                  <a:cubicBezTo>
                    <a:pt x="1961360" y="1594887"/>
                    <a:pt x="1959907" y="1602697"/>
                    <a:pt x="1951684" y="1607642"/>
                  </a:cubicBezTo>
                  <a:cubicBezTo>
                    <a:pt x="1935864" y="1614590"/>
                    <a:pt x="1917918" y="1613027"/>
                    <a:pt x="1903308" y="1603477"/>
                  </a:cubicBezTo>
                  <a:cubicBezTo>
                    <a:pt x="1891213" y="1613888"/>
                    <a:pt x="1865090" y="1605560"/>
                    <a:pt x="1840902" y="1600354"/>
                  </a:cubicBezTo>
                  <a:cubicBezTo>
                    <a:pt x="1849124" y="1608421"/>
                    <a:pt x="1842111" y="1608421"/>
                    <a:pt x="1828324" y="1604778"/>
                  </a:cubicBezTo>
                  <a:lnTo>
                    <a:pt x="1827598" y="1606860"/>
                  </a:lnTo>
                  <a:cubicBezTo>
                    <a:pt x="1810545" y="1599314"/>
                    <a:pt x="1792333" y="1595174"/>
                    <a:pt x="1773901" y="1594628"/>
                  </a:cubicBezTo>
                  <a:cubicBezTo>
                    <a:pt x="1763378" y="1594943"/>
                    <a:pt x="1753050" y="1591660"/>
                    <a:pt x="1744391" y="1585258"/>
                  </a:cubicBezTo>
                  <a:cubicBezTo>
                    <a:pt x="1772330" y="1580393"/>
                    <a:pt x="1800944" y="1582813"/>
                    <a:pt x="1827841" y="1592287"/>
                  </a:cubicBezTo>
                  <a:cubicBezTo>
                    <a:pt x="1828131" y="1594656"/>
                    <a:pt x="1828542" y="1596997"/>
                    <a:pt x="1829050" y="1599314"/>
                  </a:cubicBezTo>
                  <a:cubicBezTo>
                    <a:pt x="1830259" y="1599314"/>
                    <a:pt x="1832920" y="1599314"/>
                    <a:pt x="1836549" y="1599314"/>
                  </a:cubicBezTo>
                  <a:cubicBezTo>
                    <a:pt x="1833525" y="1597674"/>
                    <a:pt x="1830767" y="1595564"/>
                    <a:pt x="1828324" y="1593067"/>
                  </a:cubicBezTo>
                  <a:cubicBezTo>
                    <a:pt x="1832677" y="1589423"/>
                    <a:pt x="1835338" y="1583436"/>
                    <a:pt x="1841628" y="1583436"/>
                  </a:cubicBezTo>
                  <a:cubicBezTo>
                    <a:pt x="1862573" y="1581565"/>
                    <a:pt x="1883618" y="1585415"/>
                    <a:pt x="1902823" y="1594628"/>
                  </a:cubicBezTo>
                  <a:cubicBezTo>
                    <a:pt x="1916854" y="1593587"/>
                    <a:pt x="1935234" y="1592287"/>
                    <a:pt x="1937413" y="1586822"/>
                  </a:cubicBezTo>
                  <a:cubicBezTo>
                    <a:pt x="1938501" y="1584088"/>
                    <a:pt x="1942129" y="1582982"/>
                    <a:pt x="1947179" y="1583274"/>
                  </a:cubicBezTo>
                  <a:close/>
                  <a:moveTo>
                    <a:pt x="6260306" y="1580184"/>
                  </a:moveTo>
                  <a:cubicBezTo>
                    <a:pt x="6265748" y="1579728"/>
                    <a:pt x="6273488" y="1581225"/>
                    <a:pt x="6281591" y="1583177"/>
                  </a:cubicBezTo>
                  <a:cubicBezTo>
                    <a:pt x="6285243" y="1583984"/>
                    <a:pt x="6288679" y="1585781"/>
                    <a:pt x="6291508" y="1588382"/>
                  </a:cubicBezTo>
                  <a:lnTo>
                    <a:pt x="6286991" y="1592271"/>
                  </a:lnTo>
                  <a:lnTo>
                    <a:pt x="6287155" y="1592287"/>
                  </a:lnTo>
                  <a:lnTo>
                    <a:pt x="6286670" y="1592546"/>
                  </a:lnTo>
                  <a:lnTo>
                    <a:pt x="6286991" y="1592271"/>
                  </a:lnTo>
                  <a:lnTo>
                    <a:pt x="6252807" y="1588903"/>
                  </a:lnTo>
                  <a:cubicBezTo>
                    <a:pt x="6251719" y="1583047"/>
                    <a:pt x="6254863" y="1580639"/>
                    <a:pt x="6260306" y="1580184"/>
                  </a:cubicBezTo>
                  <a:close/>
                  <a:moveTo>
                    <a:pt x="7636606" y="1579795"/>
                  </a:moveTo>
                  <a:cubicBezTo>
                    <a:pt x="7672648" y="1584740"/>
                    <a:pt x="7693934" y="1589944"/>
                    <a:pt x="7701189" y="1603477"/>
                  </a:cubicBezTo>
                  <a:cubicBezTo>
                    <a:pt x="7702883" y="1606338"/>
                    <a:pt x="7700463" y="1610503"/>
                    <a:pt x="7696110" y="1610503"/>
                  </a:cubicBezTo>
                  <a:cubicBezTo>
                    <a:pt x="7689338" y="1610605"/>
                    <a:pt x="7682613" y="1609384"/>
                    <a:pt x="7676275" y="1606860"/>
                  </a:cubicBezTo>
                  <a:cubicBezTo>
                    <a:pt x="7664182" y="1598532"/>
                    <a:pt x="7654022" y="1590987"/>
                    <a:pt x="7636606" y="1579795"/>
                  </a:cubicBezTo>
                  <a:close/>
                  <a:moveTo>
                    <a:pt x="1352303" y="1576671"/>
                  </a:moveTo>
                  <a:cubicBezTo>
                    <a:pt x="1353897" y="1577295"/>
                    <a:pt x="1355446" y="1578077"/>
                    <a:pt x="1356899" y="1579013"/>
                  </a:cubicBezTo>
                  <a:lnTo>
                    <a:pt x="1354238" y="1580836"/>
                  </a:lnTo>
                  <a:lnTo>
                    <a:pt x="1346980" y="1576671"/>
                  </a:lnTo>
                  <a:cubicBezTo>
                    <a:pt x="1348747" y="1576412"/>
                    <a:pt x="1350538" y="1576412"/>
                    <a:pt x="1352303" y="1576671"/>
                  </a:cubicBezTo>
                  <a:close/>
                  <a:moveTo>
                    <a:pt x="2583718" y="1575109"/>
                  </a:moveTo>
                  <a:lnTo>
                    <a:pt x="2592159" y="1577959"/>
                  </a:lnTo>
                  <a:lnTo>
                    <a:pt x="2606244" y="1579111"/>
                  </a:lnTo>
                  <a:cubicBezTo>
                    <a:pt x="2610568" y="1580249"/>
                    <a:pt x="2612744" y="1582265"/>
                    <a:pt x="2616855" y="1586301"/>
                  </a:cubicBezTo>
                  <a:lnTo>
                    <a:pt x="2592159" y="1577959"/>
                  </a:lnTo>
                  <a:lnTo>
                    <a:pt x="2582751" y="1577191"/>
                  </a:lnTo>
                  <a:close/>
                  <a:moveTo>
                    <a:pt x="6134287" y="1573807"/>
                  </a:moveTo>
                  <a:lnTo>
                    <a:pt x="6137913" y="1575630"/>
                  </a:lnTo>
                  <a:lnTo>
                    <a:pt x="6131867" y="1574068"/>
                  </a:lnTo>
                  <a:close/>
                  <a:moveTo>
                    <a:pt x="5610131" y="1573027"/>
                  </a:moveTo>
                  <a:lnTo>
                    <a:pt x="5611391" y="1575323"/>
                  </a:lnTo>
                  <a:lnTo>
                    <a:pt x="5622467" y="1574330"/>
                  </a:lnTo>
                  <a:cubicBezTo>
                    <a:pt x="5625174" y="1575865"/>
                    <a:pt x="5627642" y="1577892"/>
                    <a:pt x="5629722" y="1580313"/>
                  </a:cubicBezTo>
                  <a:lnTo>
                    <a:pt x="5613274" y="1578754"/>
                  </a:lnTo>
                  <a:lnTo>
                    <a:pt x="5611391" y="1575323"/>
                  </a:lnTo>
                  <a:lnTo>
                    <a:pt x="5610857" y="1575371"/>
                  </a:lnTo>
                  <a:close/>
                  <a:moveTo>
                    <a:pt x="6171535" y="1564961"/>
                  </a:moveTo>
                  <a:cubicBezTo>
                    <a:pt x="6181695" y="1565740"/>
                    <a:pt x="6192821" y="1567562"/>
                    <a:pt x="6207818" y="1569903"/>
                  </a:cubicBezTo>
                  <a:cubicBezTo>
                    <a:pt x="6205640" y="1574850"/>
                    <a:pt x="6207818" y="1578754"/>
                    <a:pt x="6202737" y="1579795"/>
                  </a:cubicBezTo>
                  <a:cubicBezTo>
                    <a:pt x="6191878" y="1582240"/>
                    <a:pt x="6180558" y="1579691"/>
                    <a:pt x="6171535" y="1572767"/>
                  </a:cubicBezTo>
                  <a:cubicBezTo>
                    <a:pt x="6168874" y="1570426"/>
                    <a:pt x="6169600" y="1564961"/>
                    <a:pt x="6171535" y="1564961"/>
                  </a:cubicBezTo>
                  <a:close/>
                  <a:moveTo>
                    <a:pt x="9060317" y="1563658"/>
                  </a:moveTo>
                  <a:lnTo>
                    <a:pt x="9060317" y="1565220"/>
                  </a:lnTo>
                  <a:lnTo>
                    <a:pt x="9057173" y="1563658"/>
                  </a:lnTo>
                  <a:close/>
                  <a:moveTo>
                    <a:pt x="5332058" y="1561837"/>
                  </a:moveTo>
                  <a:cubicBezTo>
                    <a:pt x="5333843" y="1562163"/>
                    <a:pt x="5335113" y="1563268"/>
                    <a:pt x="5335113" y="1566261"/>
                  </a:cubicBezTo>
                  <a:lnTo>
                    <a:pt x="5326405" y="1562617"/>
                  </a:lnTo>
                  <a:lnTo>
                    <a:pt x="5325920" y="1562097"/>
                  </a:lnTo>
                  <a:cubicBezTo>
                    <a:pt x="5327976" y="1561968"/>
                    <a:pt x="5330274" y="1561512"/>
                    <a:pt x="5332058" y="1561837"/>
                  </a:cubicBezTo>
                  <a:close/>
                  <a:moveTo>
                    <a:pt x="2404241" y="1560797"/>
                  </a:moveTo>
                  <a:cubicBezTo>
                    <a:pt x="2413241" y="1561655"/>
                    <a:pt x="2422142" y="1563399"/>
                    <a:pt x="2430850" y="1566002"/>
                  </a:cubicBezTo>
                  <a:cubicBezTo>
                    <a:pt x="2433508" y="1566781"/>
                    <a:pt x="2433752" y="1571726"/>
                    <a:pt x="2436411" y="1577191"/>
                  </a:cubicBezTo>
                  <a:lnTo>
                    <a:pt x="2436896" y="1577972"/>
                  </a:lnTo>
                  <a:cubicBezTo>
                    <a:pt x="2425867" y="1575579"/>
                    <a:pt x="2414958" y="1572533"/>
                    <a:pt x="2404241" y="1568862"/>
                  </a:cubicBezTo>
                  <a:cubicBezTo>
                    <a:pt x="2402548" y="1567821"/>
                    <a:pt x="2402791" y="1560797"/>
                    <a:pt x="2404241" y="1560797"/>
                  </a:cubicBezTo>
                  <a:close/>
                  <a:moveTo>
                    <a:pt x="6451876" y="1560016"/>
                  </a:moveTo>
                  <a:lnTo>
                    <a:pt x="6486948" y="1562879"/>
                  </a:lnTo>
                  <a:cubicBezTo>
                    <a:pt x="6484771" y="1568085"/>
                    <a:pt x="6487433" y="1572767"/>
                    <a:pt x="6484771" y="1572767"/>
                  </a:cubicBezTo>
                  <a:cubicBezTo>
                    <a:pt x="6475871" y="1572429"/>
                    <a:pt x="6467041" y="1571127"/>
                    <a:pt x="6458407" y="1568862"/>
                  </a:cubicBezTo>
                  <a:cubicBezTo>
                    <a:pt x="6455504" y="1568344"/>
                    <a:pt x="6454052" y="1563138"/>
                    <a:pt x="6451876" y="1560016"/>
                  </a:cubicBezTo>
                  <a:close/>
                  <a:moveTo>
                    <a:pt x="1628531" y="1558727"/>
                  </a:moveTo>
                  <a:cubicBezTo>
                    <a:pt x="1639561" y="1558727"/>
                    <a:pt x="1650591" y="1561499"/>
                    <a:pt x="1660701" y="1567042"/>
                  </a:cubicBezTo>
                  <a:lnTo>
                    <a:pt x="1660460" y="1567562"/>
                  </a:lnTo>
                  <a:cubicBezTo>
                    <a:pt x="1666506" y="1570166"/>
                    <a:pt x="1672070" y="1575371"/>
                    <a:pt x="1672312" y="1577712"/>
                  </a:cubicBezTo>
                  <a:cubicBezTo>
                    <a:pt x="1672553" y="1580054"/>
                    <a:pt x="1666748" y="1582396"/>
                    <a:pt x="1661428" y="1582396"/>
                  </a:cubicBezTo>
                  <a:cubicBezTo>
                    <a:pt x="1638979" y="1582136"/>
                    <a:pt x="1616848" y="1576906"/>
                    <a:pt x="1596360" y="1567042"/>
                  </a:cubicBezTo>
                  <a:cubicBezTo>
                    <a:pt x="1606471" y="1561499"/>
                    <a:pt x="1617501" y="1558727"/>
                    <a:pt x="1628531" y="1558727"/>
                  </a:cubicBezTo>
                  <a:close/>
                  <a:moveTo>
                    <a:pt x="6237568" y="1558452"/>
                  </a:moveTo>
                  <a:lnTo>
                    <a:pt x="6238053" y="1558715"/>
                  </a:lnTo>
                  <a:cubicBezTo>
                    <a:pt x="6239262" y="1558975"/>
                    <a:pt x="6240470" y="1562879"/>
                    <a:pt x="6240470" y="1562879"/>
                  </a:cubicBezTo>
                  <a:lnTo>
                    <a:pt x="6234907" y="1562879"/>
                  </a:lnTo>
                  <a:cubicBezTo>
                    <a:pt x="6233698" y="1561316"/>
                    <a:pt x="6232248" y="1560016"/>
                    <a:pt x="6230795" y="1558452"/>
                  </a:cubicBezTo>
                  <a:cubicBezTo>
                    <a:pt x="6233045" y="1558193"/>
                    <a:pt x="6235318" y="1558193"/>
                    <a:pt x="6237568" y="1558452"/>
                  </a:cubicBezTo>
                  <a:close/>
                  <a:moveTo>
                    <a:pt x="8855685" y="1557934"/>
                  </a:moveTo>
                  <a:cubicBezTo>
                    <a:pt x="8880069" y="1570609"/>
                    <a:pt x="8906723" y="1577453"/>
                    <a:pt x="8933813" y="1577972"/>
                  </a:cubicBezTo>
                  <a:cubicBezTo>
                    <a:pt x="8930184" y="1581617"/>
                    <a:pt x="8928493" y="1586301"/>
                    <a:pt x="8922444" y="1588382"/>
                  </a:cubicBezTo>
                  <a:cubicBezTo>
                    <a:pt x="8911390" y="1591764"/>
                    <a:pt x="8900168" y="1594445"/>
                    <a:pt x="8888825" y="1596450"/>
                  </a:cubicBezTo>
                  <a:cubicBezTo>
                    <a:pt x="8899709" y="1603997"/>
                    <a:pt x="8914948" y="1611805"/>
                    <a:pt x="8906240" y="1618570"/>
                  </a:cubicBezTo>
                  <a:cubicBezTo>
                    <a:pt x="8868507" y="1605298"/>
                    <a:pt x="8868507" y="1605298"/>
                    <a:pt x="8868507" y="1592546"/>
                  </a:cubicBezTo>
                  <a:lnTo>
                    <a:pt x="8853008" y="1582693"/>
                  </a:lnTo>
                  <a:lnTo>
                    <a:pt x="8853267" y="1582917"/>
                  </a:lnTo>
                  <a:lnTo>
                    <a:pt x="8852541" y="1582396"/>
                  </a:lnTo>
                  <a:lnTo>
                    <a:pt x="8853008" y="1582693"/>
                  </a:lnTo>
                  <a:lnTo>
                    <a:pt x="8834703" y="1566814"/>
                  </a:lnTo>
                  <a:cubicBezTo>
                    <a:pt x="8835005" y="1563658"/>
                    <a:pt x="8841899" y="1561707"/>
                    <a:pt x="8855685" y="1557934"/>
                  </a:cubicBezTo>
                  <a:close/>
                  <a:moveTo>
                    <a:pt x="1552821" y="1557152"/>
                  </a:moveTo>
                  <a:lnTo>
                    <a:pt x="1558385" y="1559756"/>
                  </a:lnTo>
                  <a:lnTo>
                    <a:pt x="1555482" y="1559756"/>
                  </a:lnTo>
                  <a:close/>
                  <a:moveTo>
                    <a:pt x="8927282" y="1556370"/>
                  </a:moveTo>
                  <a:cubicBezTo>
                    <a:pt x="8929943" y="1564961"/>
                    <a:pt x="8931878" y="1571466"/>
                    <a:pt x="8934054" y="1577972"/>
                  </a:cubicBezTo>
                  <a:cubicBezTo>
                    <a:pt x="8914948" y="1573807"/>
                    <a:pt x="8895353" y="1569644"/>
                    <a:pt x="8890759" y="1556634"/>
                  </a:cubicBezTo>
                  <a:close/>
                  <a:moveTo>
                    <a:pt x="2880263" y="1554810"/>
                  </a:moveTo>
                  <a:cubicBezTo>
                    <a:pt x="2879054" y="1566002"/>
                    <a:pt x="2877360" y="1572507"/>
                    <a:pt x="2877360" y="1579013"/>
                  </a:cubicBezTo>
                  <a:lnTo>
                    <a:pt x="2877360" y="1577191"/>
                  </a:lnTo>
                  <a:cubicBezTo>
                    <a:pt x="2850270" y="1572248"/>
                    <a:pt x="2832854" y="1566781"/>
                    <a:pt x="2829228" y="1554810"/>
                  </a:cubicBezTo>
                  <a:close/>
                  <a:moveTo>
                    <a:pt x="6575960" y="1554810"/>
                  </a:moveTo>
                  <a:lnTo>
                    <a:pt x="6578136" y="1556893"/>
                  </a:lnTo>
                  <a:lnTo>
                    <a:pt x="6574025" y="1556893"/>
                  </a:lnTo>
                  <a:close/>
                  <a:moveTo>
                    <a:pt x="2252099" y="1554551"/>
                  </a:moveTo>
                  <a:lnTo>
                    <a:pt x="2255243" y="1556111"/>
                  </a:lnTo>
                  <a:lnTo>
                    <a:pt x="2252099" y="1556111"/>
                  </a:lnTo>
                  <a:close/>
                  <a:moveTo>
                    <a:pt x="8980013" y="1551687"/>
                  </a:moveTo>
                  <a:lnTo>
                    <a:pt x="9041208" y="1576150"/>
                  </a:lnTo>
                  <a:cubicBezTo>
                    <a:pt x="9084264" y="1567562"/>
                    <a:pt x="9150297" y="1590464"/>
                    <a:pt x="9193594" y="1583436"/>
                  </a:cubicBezTo>
                  <a:lnTo>
                    <a:pt x="9193835" y="1582136"/>
                  </a:lnTo>
                  <a:cubicBezTo>
                    <a:pt x="9196979" y="1580836"/>
                    <a:pt x="9205446" y="1586560"/>
                    <a:pt x="9215121" y="1589423"/>
                  </a:cubicBezTo>
                  <a:cubicBezTo>
                    <a:pt x="9224796" y="1592287"/>
                    <a:pt x="9234230" y="1592287"/>
                    <a:pt x="9243662" y="1592287"/>
                  </a:cubicBezTo>
                  <a:lnTo>
                    <a:pt x="9241727" y="1592287"/>
                  </a:lnTo>
                  <a:cubicBezTo>
                    <a:pt x="9259142" y="1594887"/>
                    <a:pt x="9276557" y="1596191"/>
                    <a:pt x="9293973" y="1600354"/>
                  </a:cubicBezTo>
                  <a:cubicBezTo>
                    <a:pt x="9304712" y="1603191"/>
                    <a:pt x="9314936" y="1607925"/>
                    <a:pt x="9324210" y="1614407"/>
                  </a:cubicBezTo>
                  <a:cubicBezTo>
                    <a:pt x="9332191" y="1620134"/>
                    <a:pt x="9323725" y="1628199"/>
                    <a:pt x="9311388" y="1628199"/>
                  </a:cubicBezTo>
                  <a:cubicBezTo>
                    <a:pt x="9299326" y="1627809"/>
                    <a:pt x="9287294" y="1626664"/>
                    <a:pt x="9275349" y="1624817"/>
                  </a:cubicBezTo>
                  <a:cubicBezTo>
                    <a:pt x="9255998" y="1621954"/>
                    <a:pt x="9236165" y="1618570"/>
                    <a:pt x="9214880" y="1614928"/>
                  </a:cubicBezTo>
                  <a:lnTo>
                    <a:pt x="9212460" y="1634445"/>
                  </a:lnTo>
                  <a:cubicBezTo>
                    <a:pt x="9221409" y="1642513"/>
                    <a:pt x="9249711" y="1644076"/>
                    <a:pt x="9249711" y="1654746"/>
                  </a:cubicBezTo>
                  <a:lnTo>
                    <a:pt x="9163357" y="1651364"/>
                  </a:lnTo>
                  <a:cubicBezTo>
                    <a:pt x="9151265" y="1644595"/>
                    <a:pt x="9153199" y="1634186"/>
                    <a:pt x="9130947" y="1630544"/>
                  </a:cubicBezTo>
                  <a:cubicBezTo>
                    <a:pt x="9133123" y="1624297"/>
                    <a:pt x="9156343" y="1625339"/>
                    <a:pt x="9144251" y="1613625"/>
                  </a:cubicBezTo>
                  <a:cubicBezTo>
                    <a:pt x="9099719" y="1601108"/>
                    <a:pt x="9053108" y="1599860"/>
                    <a:pt x="9008071" y="1609983"/>
                  </a:cubicBezTo>
                  <a:cubicBezTo>
                    <a:pt x="8943247" y="1577712"/>
                    <a:pt x="8937925" y="1566521"/>
                    <a:pt x="8980013" y="1551687"/>
                  </a:cubicBezTo>
                  <a:close/>
                  <a:moveTo>
                    <a:pt x="6396000" y="1550387"/>
                  </a:moveTo>
                  <a:lnTo>
                    <a:pt x="6396485" y="1551948"/>
                  </a:lnTo>
                  <a:cubicBezTo>
                    <a:pt x="6396727" y="1552989"/>
                    <a:pt x="6396000" y="1553248"/>
                    <a:pt x="6396000" y="1553248"/>
                  </a:cubicBezTo>
                  <a:cubicBezTo>
                    <a:pt x="6393824" y="1553407"/>
                    <a:pt x="6391648" y="1553407"/>
                    <a:pt x="6389469" y="1553248"/>
                  </a:cubicBezTo>
                  <a:cubicBezTo>
                    <a:pt x="6389469" y="1552207"/>
                    <a:pt x="6389469" y="1550387"/>
                    <a:pt x="6389469" y="1550387"/>
                  </a:cubicBezTo>
                  <a:cubicBezTo>
                    <a:pt x="6391648" y="1550100"/>
                    <a:pt x="6393824" y="1550100"/>
                    <a:pt x="6396000" y="1550387"/>
                  </a:cubicBezTo>
                  <a:close/>
                  <a:moveTo>
                    <a:pt x="11139766" y="1548043"/>
                  </a:moveTo>
                  <a:cubicBezTo>
                    <a:pt x="11145812" y="1549346"/>
                    <a:pt x="11151861" y="1551428"/>
                    <a:pt x="11157907" y="1553248"/>
                  </a:cubicBezTo>
                  <a:lnTo>
                    <a:pt x="11154520" y="1558715"/>
                  </a:lnTo>
                  <a:cubicBezTo>
                    <a:pt x="11148473" y="1556634"/>
                    <a:pt x="11142186" y="1554551"/>
                    <a:pt x="11136863" y="1552207"/>
                  </a:cubicBezTo>
                  <a:lnTo>
                    <a:pt x="11137589" y="1551687"/>
                  </a:lnTo>
                  <a:cubicBezTo>
                    <a:pt x="11136622" y="1551428"/>
                    <a:pt x="11139524" y="1547265"/>
                    <a:pt x="11139766" y="1548043"/>
                  </a:cubicBezTo>
                  <a:close/>
                  <a:moveTo>
                    <a:pt x="7851640" y="1546483"/>
                  </a:moveTo>
                  <a:lnTo>
                    <a:pt x="7860589" y="1554810"/>
                  </a:lnTo>
                  <a:lnTo>
                    <a:pt x="7838336" y="1555852"/>
                  </a:lnTo>
                  <a:cubicBezTo>
                    <a:pt x="7835916" y="1553769"/>
                    <a:pt x="7832046" y="1549605"/>
                    <a:pt x="7832046" y="1549605"/>
                  </a:cubicBezTo>
                  <a:cubicBezTo>
                    <a:pt x="7838529" y="1548201"/>
                    <a:pt x="7845060" y="1547158"/>
                    <a:pt x="7851640" y="1546483"/>
                  </a:cubicBezTo>
                  <a:close/>
                  <a:moveTo>
                    <a:pt x="5516763" y="1545442"/>
                  </a:moveTo>
                  <a:cubicBezTo>
                    <a:pt x="5527431" y="1546898"/>
                    <a:pt x="5538026" y="1549083"/>
                    <a:pt x="5548450" y="1551948"/>
                  </a:cubicBezTo>
                  <a:cubicBezTo>
                    <a:pt x="5545307" y="1557882"/>
                    <a:pt x="5541121" y="1563111"/>
                    <a:pt x="5536114" y="1567303"/>
                  </a:cubicBezTo>
                  <a:cubicBezTo>
                    <a:pt x="5527769" y="1566158"/>
                    <a:pt x="5519618" y="1563685"/>
                    <a:pt x="5511926" y="1560016"/>
                  </a:cubicBezTo>
                  <a:cubicBezTo>
                    <a:pt x="5500074" y="1552989"/>
                    <a:pt x="5502735" y="1545442"/>
                    <a:pt x="5516037" y="1545442"/>
                  </a:cubicBezTo>
                  <a:close/>
                  <a:moveTo>
                    <a:pt x="6887261" y="1544401"/>
                  </a:moveTo>
                  <a:cubicBezTo>
                    <a:pt x="6889171" y="1544972"/>
                    <a:pt x="6891057" y="1545753"/>
                    <a:pt x="6892825" y="1546742"/>
                  </a:cubicBezTo>
                  <a:cubicBezTo>
                    <a:pt x="6893307" y="1548305"/>
                    <a:pt x="6890890" y="1548305"/>
                    <a:pt x="6890890" y="1548305"/>
                  </a:cubicBezTo>
                  <a:lnTo>
                    <a:pt x="6885567" y="1545960"/>
                  </a:lnTo>
                  <a:lnTo>
                    <a:pt x="6885085" y="1545442"/>
                  </a:lnTo>
                  <a:cubicBezTo>
                    <a:pt x="6885085" y="1545183"/>
                    <a:pt x="6887261" y="1544401"/>
                    <a:pt x="6887261" y="1544401"/>
                  </a:cubicBezTo>
                  <a:close/>
                  <a:moveTo>
                    <a:pt x="1341175" y="1543359"/>
                  </a:moveTo>
                  <a:cubicBezTo>
                    <a:pt x="1341175" y="1544401"/>
                    <a:pt x="1341175" y="1546483"/>
                    <a:pt x="1341175" y="1546483"/>
                  </a:cubicBezTo>
                  <a:cubicBezTo>
                    <a:pt x="1337475" y="1546742"/>
                    <a:pt x="1333750" y="1546742"/>
                    <a:pt x="1330050" y="1546483"/>
                  </a:cubicBezTo>
                  <a:lnTo>
                    <a:pt x="1329323" y="1546483"/>
                  </a:lnTo>
                  <a:cubicBezTo>
                    <a:pt x="1329252" y="1545442"/>
                    <a:pt x="1329252" y="1544401"/>
                    <a:pt x="1329323" y="1543359"/>
                  </a:cubicBezTo>
                  <a:close/>
                  <a:moveTo>
                    <a:pt x="8354812" y="1543293"/>
                  </a:moveTo>
                  <a:cubicBezTo>
                    <a:pt x="8361524" y="1541538"/>
                    <a:pt x="8371319" y="1542579"/>
                    <a:pt x="8386195" y="1545960"/>
                  </a:cubicBezTo>
                  <a:cubicBezTo>
                    <a:pt x="8390065" y="1546742"/>
                    <a:pt x="8396597" y="1552207"/>
                    <a:pt x="8396597" y="1554289"/>
                  </a:cubicBezTo>
                  <a:cubicBezTo>
                    <a:pt x="8396597" y="1560534"/>
                    <a:pt x="8384986" y="1559756"/>
                    <a:pt x="8372409" y="1558193"/>
                  </a:cubicBezTo>
                  <a:cubicBezTo>
                    <a:pt x="8379181" y="1568085"/>
                    <a:pt x="8399741" y="1572248"/>
                    <a:pt x="8413771" y="1579013"/>
                  </a:cubicBezTo>
                  <a:cubicBezTo>
                    <a:pt x="8420300" y="1582136"/>
                    <a:pt x="8425863" y="1589163"/>
                    <a:pt x="8423929" y="1591764"/>
                  </a:cubicBezTo>
                  <a:cubicBezTo>
                    <a:pt x="8416745" y="1594081"/>
                    <a:pt x="8409101" y="1594081"/>
                    <a:pt x="8401917" y="1591764"/>
                  </a:cubicBezTo>
                  <a:cubicBezTo>
                    <a:pt x="8386221" y="1584713"/>
                    <a:pt x="8369361" y="1581095"/>
                    <a:pt x="8352332" y="1581095"/>
                  </a:cubicBezTo>
                  <a:cubicBezTo>
                    <a:pt x="8362007" y="1586560"/>
                    <a:pt x="8372167" y="1592026"/>
                    <a:pt x="8381116" y="1597491"/>
                  </a:cubicBezTo>
                  <a:cubicBezTo>
                    <a:pt x="8383051" y="1598791"/>
                    <a:pt x="8381599" y="1601915"/>
                    <a:pt x="8378696" y="1604778"/>
                  </a:cubicBezTo>
                  <a:cubicBezTo>
                    <a:pt x="8374463" y="1605688"/>
                    <a:pt x="8370110" y="1605688"/>
                    <a:pt x="8365877" y="1604778"/>
                  </a:cubicBezTo>
                  <a:cubicBezTo>
                    <a:pt x="8341930" y="1597491"/>
                    <a:pt x="8332740" y="1588382"/>
                    <a:pt x="8332740" y="1578754"/>
                  </a:cubicBezTo>
                  <a:cubicBezTo>
                    <a:pt x="8330175" y="1578362"/>
                    <a:pt x="8327661" y="1577661"/>
                    <a:pt x="8325241" y="1576671"/>
                  </a:cubicBezTo>
                  <a:cubicBezTo>
                    <a:pt x="8297424" y="1565740"/>
                    <a:pt x="8293798" y="1559494"/>
                    <a:pt x="8314357" y="1557411"/>
                  </a:cubicBezTo>
                  <a:cubicBezTo>
                    <a:pt x="8323547" y="1556789"/>
                    <a:pt x="8332740" y="1556789"/>
                    <a:pt x="8341930" y="1557411"/>
                  </a:cubicBezTo>
                  <a:cubicBezTo>
                    <a:pt x="8344471" y="1549604"/>
                    <a:pt x="8348099" y="1545050"/>
                    <a:pt x="8354812" y="1543293"/>
                  </a:cubicBezTo>
                  <a:close/>
                  <a:moveTo>
                    <a:pt x="9103615" y="1543100"/>
                  </a:moveTo>
                  <a:cubicBezTo>
                    <a:pt x="9103615" y="1544141"/>
                    <a:pt x="9103615" y="1545960"/>
                    <a:pt x="9103615" y="1545960"/>
                  </a:cubicBezTo>
                  <a:cubicBezTo>
                    <a:pt x="9101365" y="1546274"/>
                    <a:pt x="9099089" y="1546274"/>
                    <a:pt x="9096842" y="1545960"/>
                  </a:cubicBezTo>
                  <a:lnTo>
                    <a:pt x="9096842" y="1544660"/>
                  </a:lnTo>
                  <a:cubicBezTo>
                    <a:pt x="9096598" y="1543619"/>
                    <a:pt x="9096842" y="1543100"/>
                    <a:pt x="9096842" y="1543100"/>
                  </a:cubicBezTo>
                  <a:cubicBezTo>
                    <a:pt x="9099089" y="1542681"/>
                    <a:pt x="9101365" y="1542681"/>
                    <a:pt x="9103615" y="1543100"/>
                  </a:cubicBezTo>
                  <a:close/>
                  <a:moveTo>
                    <a:pt x="1879120" y="1542579"/>
                  </a:moveTo>
                  <a:lnTo>
                    <a:pt x="1876941" y="1544401"/>
                  </a:lnTo>
                  <a:cubicBezTo>
                    <a:pt x="1895809" y="1547265"/>
                    <a:pt x="1914675" y="1550906"/>
                    <a:pt x="1936687" y="1552729"/>
                  </a:cubicBezTo>
                  <a:cubicBezTo>
                    <a:pt x="1934751" y="1555592"/>
                    <a:pt x="1936202" y="1557411"/>
                    <a:pt x="1934751" y="1557411"/>
                  </a:cubicBezTo>
                  <a:cubicBezTo>
                    <a:pt x="1915086" y="1560092"/>
                    <a:pt x="1895083" y="1557335"/>
                    <a:pt x="1876700" y="1549346"/>
                  </a:cubicBezTo>
                  <a:cubicBezTo>
                    <a:pt x="1875250" y="1548824"/>
                    <a:pt x="1872104" y="1547783"/>
                    <a:pt x="1873313" y="1546222"/>
                  </a:cubicBezTo>
                  <a:cubicBezTo>
                    <a:pt x="1874524" y="1544660"/>
                    <a:pt x="1876700" y="1542579"/>
                    <a:pt x="1879120" y="1542579"/>
                  </a:cubicBezTo>
                  <a:close/>
                  <a:moveTo>
                    <a:pt x="1493320" y="1542318"/>
                  </a:moveTo>
                  <a:cubicBezTo>
                    <a:pt x="1495181" y="1542762"/>
                    <a:pt x="1496923" y="1543646"/>
                    <a:pt x="1498399" y="1544920"/>
                  </a:cubicBezTo>
                  <a:cubicBezTo>
                    <a:pt x="1507106" y="1553769"/>
                    <a:pt x="1498640" y="1556893"/>
                    <a:pt x="1487030" y="1558975"/>
                  </a:cubicBezTo>
                  <a:cubicBezTo>
                    <a:pt x="1481951" y="1560016"/>
                    <a:pt x="1476146" y="1560534"/>
                    <a:pt x="1460906" y="1562617"/>
                  </a:cubicBezTo>
                  <a:cubicBezTo>
                    <a:pt x="1462649" y="1558141"/>
                    <a:pt x="1464680" y="1553794"/>
                    <a:pt x="1466953" y="1549605"/>
                  </a:cubicBezTo>
                  <a:lnTo>
                    <a:pt x="1466953" y="1551948"/>
                  </a:lnTo>
                  <a:cubicBezTo>
                    <a:pt x="1470099" y="1546742"/>
                    <a:pt x="1473725" y="1541018"/>
                    <a:pt x="1493320" y="1542318"/>
                  </a:cubicBezTo>
                  <a:close/>
                  <a:moveTo>
                    <a:pt x="7530905" y="1541797"/>
                  </a:moveTo>
                  <a:cubicBezTo>
                    <a:pt x="7530179" y="1548824"/>
                    <a:pt x="7532840" y="1554810"/>
                    <a:pt x="7528244" y="1554810"/>
                  </a:cubicBezTo>
                  <a:cubicBezTo>
                    <a:pt x="7519439" y="1554627"/>
                    <a:pt x="7510709" y="1552963"/>
                    <a:pt x="7502364" y="1549865"/>
                  </a:cubicBezTo>
                  <a:cubicBezTo>
                    <a:pt x="7500185" y="1549346"/>
                    <a:pt x="7497283" y="1541797"/>
                    <a:pt x="7500185" y="1541797"/>
                  </a:cubicBezTo>
                  <a:cubicBezTo>
                    <a:pt x="7510417" y="1541042"/>
                    <a:pt x="7520674" y="1541042"/>
                    <a:pt x="7530905" y="1541797"/>
                  </a:cubicBezTo>
                  <a:close/>
                  <a:moveTo>
                    <a:pt x="7780043" y="1539195"/>
                  </a:moveTo>
                  <a:cubicBezTo>
                    <a:pt x="7780043" y="1540236"/>
                    <a:pt x="7781493" y="1543359"/>
                    <a:pt x="7781493" y="1543359"/>
                  </a:cubicBezTo>
                  <a:cubicBezTo>
                    <a:pt x="7779558" y="1543515"/>
                    <a:pt x="7777623" y="1543515"/>
                    <a:pt x="7775688" y="1543359"/>
                  </a:cubicBezTo>
                  <a:lnTo>
                    <a:pt x="7773027" y="1539195"/>
                  </a:lnTo>
                  <a:close/>
                  <a:moveTo>
                    <a:pt x="6058094" y="1537114"/>
                  </a:moveTo>
                  <a:lnTo>
                    <a:pt x="6062206" y="1538936"/>
                  </a:lnTo>
                  <a:lnTo>
                    <a:pt x="6060029" y="1538936"/>
                  </a:lnTo>
                  <a:close/>
                  <a:moveTo>
                    <a:pt x="2269514" y="1532950"/>
                  </a:moveTo>
                  <a:lnTo>
                    <a:pt x="2268306" y="1534509"/>
                  </a:lnTo>
                  <a:lnTo>
                    <a:pt x="2265162" y="1532950"/>
                  </a:lnTo>
                  <a:close/>
                  <a:moveTo>
                    <a:pt x="6435428" y="1532169"/>
                  </a:moveTo>
                  <a:cubicBezTo>
                    <a:pt x="6442878" y="1532950"/>
                    <a:pt x="6450230" y="1534433"/>
                    <a:pt x="6457439" y="1536593"/>
                  </a:cubicBezTo>
                  <a:cubicBezTo>
                    <a:pt x="6459616" y="1538155"/>
                    <a:pt x="6462277" y="1543879"/>
                    <a:pt x="6459616" y="1543879"/>
                  </a:cubicBezTo>
                  <a:lnTo>
                    <a:pt x="6459131" y="1543359"/>
                  </a:lnTo>
                  <a:cubicBezTo>
                    <a:pt x="6453618" y="1544218"/>
                    <a:pt x="6448005" y="1543776"/>
                    <a:pt x="6442683" y="1542059"/>
                  </a:cubicBezTo>
                  <a:cubicBezTo>
                    <a:pt x="6438813" y="1540236"/>
                    <a:pt x="6438330" y="1536593"/>
                    <a:pt x="6435428" y="1532169"/>
                  </a:cubicBezTo>
                  <a:close/>
                  <a:moveTo>
                    <a:pt x="9234230" y="1530346"/>
                  </a:moveTo>
                  <a:lnTo>
                    <a:pt x="9281154" y="1540236"/>
                  </a:lnTo>
                  <a:cubicBezTo>
                    <a:pt x="9276075" y="1553510"/>
                    <a:pt x="9261803" y="1556111"/>
                    <a:pt x="9239551" y="1549083"/>
                  </a:cubicBezTo>
                  <a:lnTo>
                    <a:pt x="9239309" y="1549865"/>
                  </a:lnTo>
                  <a:cubicBezTo>
                    <a:pt x="9223344" y="1544660"/>
                    <a:pt x="9220926" y="1537114"/>
                    <a:pt x="9234230" y="1530346"/>
                  </a:cubicBezTo>
                  <a:close/>
                  <a:moveTo>
                    <a:pt x="7705300" y="1528785"/>
                  </a:moveTo>
                  <a:cubicBezTo>
                    <a:pt x="7713381" y="1528343"/>
                    <a:pt x="7721484" y="1528785"/>
                    <a:pt x="7729488" y="1530087"/>
                  </a:cubicBezTo>
                  <a:lnTo>
                    <a:pt x="7731667" y="1530087"/>
                  </a:lnTo>
                  <a:cubicBezTo>
                    <a:pt x="7731667" y="1530346"/>
                    <a:pt x="7734570" y="1535550"/>
                    <a:pt x="7734570" y="1535550"/>
                  </a:cubicBezTo>
                  <a:cubicBezTo>
                    <a:pt x="7729659" y="1538725"/>
                    <a:pt x="7724095" y="1540524"/>
                    <a:pt x="7718363" y="1540756"/>
                  </a:cubicBezTo>
                  <a:cubicBezTo>
                    <a:pt x="7711253" y="1539690"/>
                    <a:pt x="7704285" y="1537764"/>
                    <a:pt x="7697560" y="1535032"/>
                  </a:cubicBezTo>
                  <a:cubicBezTo>
                    <a:pt x="7699739" y="1532690"/>
                    <a:pt x="7700707" y="1528785"/>
                    <a:pt x="7705300" y="1528785"/>
                  </a:cubicBezTo>
                  <a:close/>
                  <a:moveTo>
                    <a:pt x="6120015" y="1528264"/>
                  </a:moveTo>
                  <a:cubicBezTo>
                    <a:pt x="6124612" y="1529073"/>
                    <a:pt x="6129157" y="1530270"/>
                    <a:pt x="6133560" y="1531908"/>
                  </a:cubicBezTo>
                  <a:cubicBezTo>
                    <a:pt x="6136897" y="1533808"/>
                    <a:pt x="6139970" y="1536177"/>
                    <a:pt x="6142751" y="1538936"/>
                  </a:cubicBezTo>
                  <a:cubicBezTo>
                    <a:pt x="6144686" y="1541797"/>
                    <a:pt x="6142751" y="1544660"/>
                    <a:pt x="6142751" y="1547265"/>
                  </a:cubicBezTo>
                  <a:cubicBezTo>
                    <a:pt x="6135978" y="1545442"/>
                    <a:pt x="6126547" y="1543359"/>
                    <a:pt x="6122433" y="1541797"/>
                  </a:cubicBezTo>
                  <a:cubicBezTo>
                    <a:pt x="6118321" y="1540236"/>
                    <a:pt x="6112757" y="1538155"/>
                    <a:pt x="6113001" y="1535291"/>
                  </a:cubicBezTo>
                  <a:cubicBezTo>
                    <a:pt x="6113242" y="1532428"/>
                    <a:pt x="6116145" y="1530087"/>
                    <a:pt x="6120015" y="1528264"/>
                  </a:cubicBezTo>
                  <a:close/>
                  <a:moveTo>
                    <a:pt x="6207818" y="1525142"/>
                  </a:moveTo>
                  <a:cubicBezTo>
                    <a:pt x="6221364" y="1531387"/>
                    <a:pt x="6232007" y="1538155"/>
                    <a:pt x="6218702" y="1541538"/>
                  </a:cubicBezTo>
                  <a:cubicBezTo>
                    <a:pt x="6202907" y="1544948"/>
                    <a:pt x="6186530" y="1540445"/>
                    <a:pt x="6174196" y="1529305"/>
                  </a:cubicBezTo>
                  <a:close/>
                  <a:moveTo>
                    <a:pt x="6875651" y="1522018"/>
                  </a:moveTo>
                  <a:cubicBezTo>
                    <a:pt x="6881938" y="1523581"/>
                    <a:pt x="6888228" y="1525403"/>
                    <a:pt x="6894275" y="1527485"/>
                  </a:cubicBezTo>
                  <a:lnTo>
                    <a:pt x="6894275" y="1531267"/>
                  </a:lnTo>
                  <a:lnTo>
                    <a:pt x="6895001" y="1531387"/>
                  </a:lnTo>
                  <a:lnTo>
                    <a:pt x="6894275" y="1531908"/>
                  </a:lnTo>
                  <a:lnTo>
                    <a:pt x="6894275" y="1531267"/>
                  </a:lnTo>
                  <a:lnTo>
                    <a:pt x="6872989" y="1527744"/>
                  </a:lnTo>
                  <a:close/>
                  <a:moveTo>
                    <a:pt x="1443977" y="1519929"/>
                  </a:moveTo>
                  <a:cubicBezTo>
                    <a:pt x="1454924" y="1519961"/>
                    <a:pt x="1467588" y="1522376"/>
                    <a:pt x="1484368" y="1530867"/>
                  </a:cubicBezTo>
                  <a:lnTo>
                    <a:pt x="1431398" y="1545442"/>
                  </a:lnTo>
                  <a:cubicBezTo>
                    <a:pt x="1438895" y="1558193"/>
                    <a:pt x="1436477" y="1566521"/>
                    <a:pt x="1407210" y="1564699"/>
                  </a:cubicBezTo>
                  <a:cubicBezTo>
                    <a:pt x="1389069" y="1549605"/>
                    <a:pt x="1408178" y="1547524"/>
                    <a:pt x="1421723" y="1543359"/>
                  </a:cubicBezTo>
                  <a:cubicBezTo>
                    <a:pt x="1408419" y="1539195"/>
                    <a:pt x="1401767" y="1537114"/>
                    <a:pt x="1398048" y="1534218"/>
                  </a:cubicBezTo>
                  <a:lnTo>
                    <a:pt x="1392994" y="1522559"/>
                  </a:lnTo>
                  <a:lnTo>
                    <a:pt x="1392456" y="1522540"/>
                  </a:lnTo>
                  <a:lnTo>
                    <a:pt x="1391971" y="1520198"/>
                  </a:lnTo>
                  <a:lnTo>
                    <a:pt x="1392994" y="1522559"/>
                  </a:lnTo>
                  <a:lnTo>
                    <a:pt x="1413892" y="1523292"/>
                  </a:lnTo>
                  <a:cubicBezTo>
                    <a:pt x="1423801" y="1522249"/>
                    <a:pt x="1433030" y="1519897"/>
                    <a:pt x="1443977" y="1519929"/>
                  </a:cubicBezTo>
                  <a:close/>
                  <a:moveTo>
                    <a:pt x="8093277" y="1519157"/>
                  </a:moveTo>
                  <a:cubicBezTo>
                    <a:pt x="8097655" y="1519651"/>
                    <a:pt x="8101962" y="1520694"/>
                    <a:pt x="8106099" y="1522281"/>
                  </a:cubicBezTo>
                  <a:lnTo>
                    <a:pt x="8112871" y="1531387"/>
                  </a:lnTo>
                  <a:lnTo>
                    <a:pt x="8083361" y="1534509"/>
                  </a:lnTo>
                  <a:lnTo>
                    <a:pt x="8123270" y="1558715"/>
                  </a:lnTo>
                  <a:cubicBezTo>
                    <a:pt x="8069333" y="1548824"/>
                    <a:pt x="8063528" y="1545960"/>
                    <a:pt x="8047562" y="1524881"/>
                  </a:cubicBezTo>
                  <a:cubicBezTo>
                    <a:pt x="8062560" y="1523059"/>
                    <a:pt x="8077555" y="1520718"/>
                    <a:pt x="8093277" y="1519157"/>
                  </a:cubicBezTo>
                  <a:close/>
                  <a:moveTo>
                    <a:pt x="1070149" y="1518343"/>
                  </a:moveTo>
                  <a:cubicBezTo>
                    <a:pt x="1072205" y="1518700"/>
                    <a:pt x="1073656" y="1519936"/>
                    <a:pt x="1073656" y="1523059"/>
                  </a:cubicBezTo>
                  <a:lnTo>
                    <a:pt x="1063013" y="1518895"/>
                  </a:lnTo>
                  <a:cubicBezTo>
                    <a:pt x="1065432" y="1518506"/>
                    <a:pt x="1068093" y="1517985"/>
                    <a:pt x="1070149" y="1518343"/>
                  </a:cubicBezTo>
                  <a:close/>
                  <a:moveTo>
                    <a:pt x="3746437" y="1517854"/>
                  </a:moveTo>
                  <a:cubicBezTo>
                    <a:pt x="3747648" y="1517854"/>
                    <a:pt x="3752245" y="1522799"/>
                    <a:pt x="3752245" y="1522799"/>
                  </a:cubicBezTo>
                  <a:cubicBezTo>
                    <a:pt x="3746196" y="1524099"/>
                    <a:pt x="3739182" y="1525663"/>
                    <a:pt x="3732168" y="1525663"/>
                  </a:cubicBezTo>
                  <a:lnTo>
                    <a:pt x="3731442" y="1524622"/>
                  </a:lnTo>
                  <a:cubicBezTo>
                    <a:pt x="3730355" y="1524387"/>
                    <a:pt x="3729314" y="1524047"/>
                    <a:pt x="3728298" y="1523581"/>
                  </a:cubicBezTo>
                  <a:cubicBezTo>
                    <a:pt x="3727861" y="1521706"/>
                    <a:pt x="3727861" y="1519727"/>
                    <a:pt x="3728298" y="1517854"/>
                  </a:cubicBezTo>
                  <a:cubicBezTo>
                    <a:pt x="3734344" y="1517491"/>
                    <a:pt x="3740391" y="1517491"/>
                    <a:pt x="3746437" y="1517854"/>
                  </a:cubicBezTo>
                  <a:close/>
                  <a:moveTo>
                    <a:pt x="8178663" y="1517595"/>
                  </a:moveTo>
                  <a:cubicBezTo>
                    <a:pt x="8186499" y="1514889"/>
                    <a:pt x="8195085" y="1517099"/>
                    <a:pt x="8200916" y="1523320"/>
                  </a:cubicBezTo>
                  <a:cubicBezTo>
                    <a:pt x="8203986" y="1528316"/>
                    <a:pt x="8206574" y="1533628"/>
                    <a:pt x="8208656" y="1539195"/>
                  </a:cubicBezTo>
                  <a:cubicBezTo>
                    <a:pt x="8202099" y="1539248"/>
                    <a:pt x="8195545" y="1538832"/>
                    <a:pt x="8189062" y="1537895"/>
                  </a:cubicBezTo>
                  <a:cubicBezTo>
                    <a:pt x="8163182" y="1531908"/>
                    <a:pt x="8156892" y="1525922"/>
                    <a:pt x="8169470" y="1520457"/>
                  </a:cubicBezTo>
                  <a:close/>
                  <a:moveTo>
                    <a:pt x="5195063" y="1516294"/>
                  </a:moveTo>
                  <a:cubicBezTo>
                    <a:pt x="5199175" y="1516553"/>
                    <a:pt x="5203215" y="1517698"/>
                    <a:pt x="5206915" y="1519677"/>
                  </a:cubicBezTo>
                  <a:cubicBezTo>
                    <a:pt x="5209769" y="1522644"/>
                    <a:pt x="5212286" y="1525950"/>
                    <a:pt x="5214414" y="1529567"/>
                  </a:cubicBezTo>
                  <a:cubicBezTo>
                    <a:pt x="5222710" y="1531466"/>
                    <a:pt x="5230813" y="1534277"/>
                    <a:pt x="5238602" y="1537895"/>
                  </a:cubicBezTo>
                  <a:cubicBezTo>
                    <a:pt x="5246098" y="1544401"/>
                    <a:pt x="5235700" y="1545183"/>
                    <a:pt x="5228441" y="1547001"/>
                  </a:cubicBezTo>
                  <a:lnTo>
                    <a:pt x="5214655" y="1532690"/>
                  </a:lnTo>
                  <a:cubicBezTo>
                    <a:pt x="5199901" y="1530608"/>
                    <a:pt x="5192161" y="1525922"/>
                    <a:pt x="5190467" y="1519936"/>
                  </a:cubicBezTo>
                  <a:lnTo>
                    <a:pt x="5189984" y="1519416"/>
                  </a:lnTo>
                  <a:cubicBezTo>
                    <a:pt x="5189499" y="1517854"/>
                    <a:pt x="5191919" y="1515772"/>
                    <a:pt x="5195063" y="1516294"/>
                  </a:cubicBezTo>
                  <a:close/>
                  <a:moveTo>
                    <a:pt x="1316262" y="1514276"/>
                  </a:moveTo>
                  <a:cubicBezTo>
                    <a:pt x="1324668" y="1515317"/>
                    <a:pt x="1334646" y="1518244"/>
                    <a:pt x="1343354" y="1522799"/>
                  </a:cubicBezTo>
                  <a:cubicBezTo>
                    <a:pt x="1342869" y="1524622"/>
                    <a:pt x="1344321" y="1529305"/>
                    <a:pt x="1341419" y="1529305"/>
                  </a:cubicBezTo>
                  <a:cubicBezTo>
                    <a:pt x="1330146" y="1529021"/>
                    <a:pt x="1318922" y="1527901"/>
                    <a:pt x="1307797" y="1525922"/>
                  </a:cubicBezTo>
                  <a:lnTo>
                    <a:pt x="1307070" y="1525922"/>
                  </a:lnTo>
                  <a:cubicBezTo>
                    <a:pt x="1304409" y="1525403"/>
                    <a:pt x="1297636" y="1518636"/>
                    <a:pt x="1298604" y="1517075"/>
                  </a:cubicBezTo>
                  <a:cubicBezTo>
                    <a:pt x="1301023" y="1514082"/>
                    <a:pt x="1307856" y="1513236"/>
                    <a:pt x="1316262" y="1514276"/>
                  </a:cubicBezTo>
                  <a:close/>
                  <a:moveTo>
                    <a:pt x="5965938" y="1512648"/>
                  </a:moveTo>
                  <a:lnTo>
                    <a:pt x="5969808" y="1523840"/>
                  </a:lnTo>
                  <a:cubicBezTo>
                    <a:pt x="5963759" y="1522540"/>
                    <a:pt x="5956263" y="1520977"/>
                    <a:pt x="5956263" y="1520977"/>
                  </a:cubicBezTo>
                  <a:cubicBezTo>
                    <a:pt x="5954495" y="1518636"/>
                    <a:pt x="5953721" y="1515643"/>
                    <a:pt x="5954084" y="1512648"/>
                  </a:cubicBezTo>
                  <a:cubicBezTo>
                    <a:pt x="5958027" y="1512337"/>
                    <a:pt x="5961994" y="1512337"/>
                    <a:pt x="5965938" y="1512648"/>
                  </a:cubicBezTo>
                  <a:close/>
                  <a:moveTo>
                    <a:pt x="1050677" y="1512130"/>
                  </a:moveTo>
                  <a:lnTo>
                    <a:pt x="1059626" y="1518116"/>
                  </a:lnTo>
                  <a:lnTo>
                    <a:pt x="1048983" y="1516813"/>
                  </a:lnTo>
                  <a:cubicBezTo>
                    <a:pt x="1049445" y="1515201"/>
                    <a:pt x="1049999" y="1513639"/>
                    <a:pt x="1050677" y="1512130"/>
                  </a:cubicBezTo>
                  <a:close/>
                  <a:moveTo>
                    <a:pt x="3934139" y="1511089"/>
                  </a:moveTo>
                  <a:cubicBezTo>
                    <a:pt x="3936316" y="1515772"/>
                    <a:pt x="3940427" y="1519936"/>
                    <a:pt x="3938977" y="1520977"/>
                  </a:cubicBezTo>
                  <a:cubicBezTo>
                    <a:pt x="3933365" y="1521785"/>
                    <a:pt x="3927656" y="1521785"/>
                    <a:pt x="3922044" y="1520977"/>
                  </a:cubicBezTo>
                  <a:cubicBezTo>
                    <a:pt x="3920109" y="1517854"/>
                    <a:pt x="3915754" y="1513953"/>
                    <a:pt x="3917206" y="1512130"/>
                  </a:cubicBezTo>
                  <a:cubicBezTo>
                    <a:pt x="3922989" y="1511453"/>
                    <a:pt x="3928842" y="1511453"/>
                    <a:pt x="3934622" y="1512130"/>
                  </a:cubicBezTo>
                  <a:close/>
                  <a:moveTo>
                    <a:pt x="8381116" y="1510830"/>
                  </a:moveTo>
                  <a:lnTo>
                    <a:pt x="8388372" y="1512130"/>
                  </a:lnTo>
                  <a:cubicBezTo>
                    <a:pt x="8387648" y="1513924"/>
                    <a:pt x="8386655" y="1515592"/>
                    <a:pt x="8385469" y="1517075"/>
                  </a:cubicBezTo>
                  <a:cubicBezTo>
                    <a:pt x="8383196" y="1516685"/>
                    <a:pt x="8380923" y="1516163"/>
                    <a:pt x="8378696" y="1515512"/>
                  </a:cubicBezTo>
                  <a:close/>
                  <a:moveTo>
                    <a:pt x="9610597" y="1507706"/>
                  </a:moveTo>
                  <a:cubicBezTo>
                    <a:pt x="9612288" y="1509006"/>
                    <a:pt x="9612773" y="1511348"/>
                    <a:pt x="9612288" y="1511348"/>
                  </a:cubicBezTo>
                  <a:cubicBezTo>
                    <a:pt x="9611805" y="1511348"/>
                    <a:pt x="9608662" y="1511348"/>
                    <a:pt x="9606727" y="1511348"/>
                  </a:cubicBezTo>
                  <a:lnTo>
                    <a:pt x="9606242" y="1511348"/>
                  </a:lnTo>
                  <a:cubicBezTo>
                    <a:pt x="9606001" y="1510567"/>
                    <a:pt x="9606242" y="1509006"/>
                    <a:pt x="9606242" y="1509006"/>
                  </a:cubicBezTo>
                  <a:cubicBezTo>
                    <a:pt x="9607641" y="1508381"/>
                    <a:pt x="9609101" y="1507938"/>
                    <a:pt x="9610597" y="1507706"/>
                  </a:cubicBezTo>
                  <a:close/>
                  <a:moveTo>
                    <a:pt x="2570173" y="1506665"/>
                  </a:moveTo>
                  <a:cubicBezTo>
                    <a:pt x="2576557" y="1507392"/>
                    <a:pt x="2582725" y="1509526"/>
                    <a:pt x="2588312" y="1512912"/>
                  </a:cubicBezTo>
                  <a:lnTo>
                    <a:pt x="2587347" y="1514993"/>
                  </a:lnTo>
                  <a:cubicBezTo>
                    <a:pt x="2589765" y="1517334"/>
                    <a:pt x="2587103" y="1520977"/>
                    <a:pt x="2584201" y="1519936"/>
                  </a:cubicBezTo>
                  <a:cubicBezTo>
                    <a:pt x="2578032" y="1521108"/>
                    <a:pt x="2571745" y="1521108"/>
                    <a:pt x="2565577" y="1519936"/>
                  </a:cubicBezTo>
                  <a:cubicBezTo>
                    <a:pt x="2559649" y="1518349"/>
                    <a:pt x="2554014" y="1515695"/>
                    <a:pt x="2548887" y="1512130"/>
                  </a:cubicBezTo>
                  <a:cubicBezTo>
                    <a:pt x="2546952" y="1510830"/>
                    <a:pt x="2550337" y="1508747"/>
                    <a:pt x="2551546" y="1506665"/>
                  </a:cubicBezTo>
                  <a:cubicBezTo>
                    <a:pt x="2557740" y="1506016"/>
                    <a:pt x="2563979" y="1506016"/>
                    <a:pt x="2570173" y="1506665"/>
                  </a:cubicBezTo>
                  <a:close/>
                  <a:moveTo>
                    <a:pt x="4018070" y="1506665"/>
                  </a:moveTo>
                  <a:lnTo>
                    <a:pt x="4029316" y="1510616"/>
                  </a:lnTo>
                  <a:lnTo>
                    <a:pt x="4029198" y="1509788"/>
                  </a:lnTo>
                  <a:lnTo>
                    <a:pt x="4029922" y="1510830"/>
                  </a:lnTo>
                  <a:lnTo>
                    <a:pt x="4029316" y="1510616"/>
                  </a:lnTo>
                  <a:lnTo>
                    <a:pt x="4029680" y="1513171"/>
                  </a:lnTo>
                  <a:lnTo>
                    <a:pt x="4019279" y="1511608"/>
                  </a:lnTo>
                  <a:cubicBezTo>
                    <a:pt x="4018771" y="1509996"/>
                    <a:pt x="4018362" y="1508329"/>
                    <a:pt x="4018070" y="1506665"/>
                  </a:cubicBezTo>
                  <a:close/>
                  <a:moveTo>
                    <a:pt x="1045113" y="1506403"/>
                  </a:moveTo>
                  <a:lnTo>
                    <a:pt x="1053823" y="1507965"/>
                  </a:lnTo>
                  <a:lnTo>
                    <a:pt x="1049950" y="1511089"/>
                  </a:lnTo>
                  <a:close/>
                  <a:moveTo>
                    <a:pt x="928528" y="1504321"/>
                  </a:moveTo>
                  <a:lnTo>
                    <a:pt x="934091" y="1506144"/>
                  </a:lnTo>
                  <a:lnTo>
                    <a:pt x="930945" y="1506144"/>
                  </a:lnTo>
                  <a:close/>
                  <a:moveTo>
                    <a:pt x="3686453" y="1504061"/>
                  </a:moveTo>
                  <a:cubicBezTo>
                    <a:pt x="3687903" y="1504583"/>
                    <a:pt x="3689356" y="1506665"/>
                    <a:pt x="3689356" y="1506665"/>
                  </a:cubicBezTo>
                  <a:lnTo>
                    <a:pt x="3684274" y="1508226"/>
                  </a:lnTo>
                  <a:lnTo>
                    <a:pt x="3680163" y="1504061"/>
                  </a:lnTo>
                  <a:close/>
                  <a:moveTo>
                    <a:pt x="1967406" y="1503542"/>
                  </a:moveTo>
                  <a:cubicBezTo>
                    <a:pt x="1979016" y="1506403"/>
                    <a:pt x="1990142" y="1509788"/>
                    <a:pt x="2001511" y="1513171"/>
                  </a:cubicBezTo>
                  <a:cubicBezTo>
                    <a:pt x="2009251" y="1513953"/>
                    <a:pt x="2020379" y="1514471"/>
                    <a:pt x="2021829" y="1519157"/>
                  </a:cubicBezTo>
                  <a:cubicBezTo>
                    <a:pt x="2023281" y="1523840"/>
                    <a:pt x="2013847" y="1521499"/>
                    <a:pt x="2002719" y="1519157"/>
                  </a:cubicBezTo>
                  <a:cubicBezTo>
                    <a:pt x="1991594" y="1516813"/>
                    <a:pt x="1979258" y="1514993"/>
                    <a:pt x="1967406" y="1512130"/>
                  </a:cubicBezTo>
                  <a:lnTo>
                    <a:pt x="1967647" y="1512648"/>
                  </a:lnTo>
                  <a:cubicBezTo>
                    <a:pt x="1965230" y="1512130"/>
                    <a:pt x="1961116" y="1508226"/>
                    <a:pt x="1961116" y="1506665"/>
                  </a:cubicBezTo>
                  <a:cubicBezTo>
                    <a:pt x="1961116" y="1505102"/>
                    <a:pt x="1965471" y="1503542"/>
                    <a:pt x="1967406" y="1503542"/>
                  </a:cubicBezTo>
                  <a:close/>
                  <a:moveTo>
                    <a:pt x="8821339" y="1503279"/>
                  </a:moveTo>
                  <a:cubicBezTo>
                    <a:pt x="8830529" y="1510567"/>
                    <a:pt x="8842866" y="1517334"/>
                    <a:pt x="8845527" y="1523059"/>
                  </a:cubicBezTo>
                  <a:lnTo>
                    <a:pt x="8845769" y="1523059"/>
                  </a:lnTo>
                  <a:cubicBezTo>
                    <a:pt x="8850172" y="1534067"/>
                    <a:pt x="8853316" y="1545597"/>
                    <a:pt x="8855203" y="1557411"/>
                  </a:cubicBezTo>
                  <a:cubicBezTo>
                    <a:pt x="8828353" y="1552469"/>
                    <a:pt x="8812631" y="1543619"/>
                    <a:pt x="8810455" y="1531387"/>
                  </a:cubicBezTo>
                  <a:lnTo>
                    <a:pt x="8821098" y="1534509"/>
                  </a:lnTo>
                  <a:cubicBezTo>
                    <a:pt x="8820372" y="1528785"/>
                    <a:pt x="8814808" y="1531128"/>
                    <a:pt x="8810211" y="1531128"/>
                  </a:cubicBezTo>
                  <a:cubicBezTo>
                    <a:pt x="8797151" y="1518636"/>
                    <a:pt x="8799813" y="1509526"/>
                    <a:pt x="8821339" y="1503279"/>
                  </a:cubicBezTo>
                  <a:close/>
                  <a:moveTo>
                    <a:pt x="1801475" y="1501979"/>
                  </a:moveTo>
                  <a:lnTo>
                    <a:pt x="1799726" y="1502858"/>
                  </a:lnTo>
                  <a:lnTo>
                    <a:pt x="1863396" y="1517334"/>
                  </a:lnTo>
                  <a:cubicBezTo>
                    <a:pt x="1841991" y="1522149"/>
                    <a:pt x="1819738" y="1520250"/>
                    <a:pt x="1799298" y="1511869"/>
                  </a:cubicBezTo>
                  <a:cubicBezTo>
                    <a:pt x="1797363" y="1511348"/>
                    <a:pt x="1793976" y="1507444"/>
                    <a:pt x="1794219" y="1505624"/>
                  </a:cubicBezTo>
                  <a:lnTo>
                    <a:pt x="1799726" y="1502858"/>
                  </a:lnTo>
                  <a:lnTo>
                    <a:pt x="1799298" y="1502761"/>
                  </a:lnTo>
                  <a:close/>
                  <a:moveTo>
                    <a:pt x="5010025" y="1501979"/>
                  </a:moveTo>
                  <a:lnTo>
                    <a:pt x="5009552" y="1501990"/>
                  </a:lnTo>
                  <a:lnTo>
                    <a:pt x="5010749" y="1503020"/>
                  </a:lnTo>
                  <a:lnTo>
                    <a:pt x="5011231" y="1502854"/>
                  </a:lnTo>
                  <a:close/>
                  <a:moveTo>
                    <a:pt x="8935022" y="1501979"/>
                  </a:moveTo>
                  <a:lnTo>
                    <a:pt x="8935748" y="1502761"/>
                  </a:lnTo>
                  <a:cubicBezTo>
                    <a:pt x="8939255" y="1502841"/>
                    <a:pt x="8942739" y="1503279"/>
                    <a:pt x="8946150" y="1504061"/>
                  </a:cubicBezTo>
                  <a:cubicBezTo>
                    <a:pt x="8944456" y="1505362"/>
                    <a:pt x="8943488" y="1507444"/>
                    <a:pt x="8940586" y="1507444"/>
                  </a:cubicBezTo>
                  <a:cubicBezTo>
                    <a:pt x="8936304" y="1507002"/>
                    <a:pt x="8932097" y="1506067"/>
                    <a:pt x="8928008" y="1504583"/>
                  </a:cubicBezTo>
                  <a:cubicBezTo>
                    <a:pt x="8930184" y="1503255"/>
                    <a:pt x="8932556" y="1502371"/>
                    <a:pt x="8935022" y="1501979"/>
                  </a:cubicBezTo>
                  <a:close/>
                  <a:moveTo>
                    <a:pt x="5141849" y="1500679"/>
                  </a:moveTo>
                  <a:cubicBezTo>
                    <a:pt x="5146179" y="1500755"/>
                    <a:pt x="5150435" y="1501720"/>
                    <a:pt x="5154427" y="1503542"/>
                  </a:cubicBezTo>
                  <a:lnTo>
                    <a:pt x="5154910" y="1505624"/>
                  </a:lnTo>
                  <a:cubicBezTo>
                    <a:pt x="5157160" y="1507316"/>
                    <a:pt x="5158805" y="1509788"/>
                    <a:pt x="5159506" y="1512648"/>
                  </a:cubicBezTo>
                  <a:cubicBezTo>
                    <a:pt x="5159506" y="1514471"/>
                    <a:pt x="5154910" y="1516294"/>
                    <a:pt x="5152248" y="1516294"/>
                  </a:cubicBezTo>
                  <a:lnTo>
                    <a:pt x="5148381" y="1522018"/>
                  </a:lnTo>
                  <a:lnTo>
                    <a:pt x="5143058" y="1514471"/>
                  </a:lnTo>
                  <a:cubicBezTo>
                    <a:pt x="5140397" y="1512130"/>
                    <a:pt x="5136044" y="1510048"/>
                    <a:pt x="5136044" y="1507444"/>
                  </a:cubicBezTo>
                  <a:cubicBezTo>
                    <a:pt x="5136044" y="1504843"/>
                    <a:pt x="5138462" y="1502240"/>
                    <a:pt x="5141849" y="1500679"/>
                  </a:cubicBezTo>
                  <a:close/>
                  <a:moveTo>
                    <a:pt x="3957116" y="1499897"/>
                  </a:moveTo>
                  <a:lnTo>
                    <a:pt x="3957116" y="1503020"/>
                  </a:lnTo>
                  <a:lnTo>
                    <a:pt x="3943088" y="1499897"/>
                  </a:lnTo>
                  <a:close/>
                  <a:moveTo>
                    <a:pt x="5005911" y="1498857"/>
                  </a:moveTo>
                  <a:lnTo>
                    <a:pt x="5016798" y="1500938"/>
                  </a:lnTo>
                  <a:lnTo>
                    <a:pt x="5011231" y="1502854"/>
                  </a:lnTo>
                  <a:lnTo>
                    <a:pt x="5040501" y="1524099"/>
                  </a:lnTo>
                  <a:cubicBezTo>
                    <a:pt x="5016869" y="1524622"/>
                    <a:pt x="4993696" y="1517151"/>
                    <a:pt x="4974227" y="1502761"/>
                  </a:cubicBezTo>
                  <a:lnTo>
                    <a:pt x="5009552" y="1501990"/>
                  </a:lnTo>
                  <a:close/>
                  <a:moveTo>
                    <a:pt x="5021633" y="1498857"/>
                  </a:moveTo>
                  <a:lnTo>
                    <a:pt x="5028141" y="1500785"/>
                  </a:lnTo>
                  <a:lnTo>
                    <a:pt x="5059005" y="1499931"/>
                  </a:lnTo>
                  <a:cubicBezTo>
                    <a:pt x="5072792" y="1502761"/>
                    <a:pt x="5088272" y="1507965"/>
                    <a:pt x="5105566" y="1513171"/>
                  </a:cubicBezTo>
                  <a:cubicBezTo>
                    <a:pt x="5096858" y="1515512"/>
                    <a:pt x="5090571" y="1519157"/>
                    <a:pt x="5085733" y="1517854"/>
                  </a:cubicBezTo>
                  <a:lnTo>
                    <a:pt x="5028141" y="1500785"/>
                  </a:lnTo>
                  <a:lnTo>
                    <a:pt x="5022603" y="1500938"/>
                  </a:lnTo>
                  <a:close/>
                  <a:moveTo>
                    <a:pt x="3810538" y="1498597"/>
                  </a:moveTo>
                  <a:cubicBezTo>
                    <a:pt x="3820454" y="1502761"/>
                    <a:pt x="3837387" y="1505362"/>
                    <a:pt x="3838596" y="1515253"/>
                  </a:cubicBezTo>
                  <a:lnTo>
                    <a:pt x="3808844" y="1518895"/>
                  </a:lnTo>
                  <a:cubicBezTo>
                    <a:pt x="3810053" y="1510830"/>
                    <a:pt x="3811264" y="1505102"/>
                    <a:pt x="3811264" y="1499638"/>
                  </a:cubicBezTo>
                  <a:close/>
                  <a:moveTo>
                    <a:pt x="7259999" y="1498597"/>
                  </a:moveTo>
                  <a:cubicBezTo>
                    <a:pt x="7271027" y="1497034"/>
                    <a:pt x="7282203" y="1500316"/>
                    <a:pt x="7290959" y="1507706"/>
                  </a:cubicBezTo>
                  <a:lnTo>
                    <a:pt x="7259031" y="1499638"/>
                  </a:lnTo>
                  <a:close/>
                  <a:moveTo>
                    <a:pt x="1171135" y="1498337"/>
                  </a:moveTo>
                  <a:cubicBezTo>
                    <a:pt x="1190241" y="1506926"/>
                    <a:pt x="1188309" y="1513430"/>
                    <a:pt x="1174037" y="1516813"/>
                  </a:cubicBezTo>
                  <a:lnTo>
                    <a:pt x="1174037" y="1517075"/>
                  </a:lnTo>
                  <a:cubicBezTo>
                    <a:pt x="1159766" y="1512648"/>
                    <a:pt x="1144285" y="1508747"/>
                    <a:pt x="1143803" y="1498337"/>
                  </a:cubicBezTo>
                  <a:cubicBezTo>
                    <a:pt x="1152871" y="1497138"/>
                    <a:pt x="1162064" y="1497138"/>
                    <a:pt x="1171135" y="1498337"/>
                  </a:cubicBezTo>
                  <a:close/>
                  <a:moveTo>
                    <a:pt x="9392419" y="1498075"/>
                  </a:moveTo>
                  <a:cubicBezTo>
                    <a:pt x="9406950" y="1495604"/>
                    <a:pt x="9421813" y="1499144"/>
                    <a:pt x="9434023" y="1507965"/>
                  </a:cubicBezTo>
                  <a:cubicBezTo>
                    <a:pt x="9411797" y="1514758"/>
                    <a:pt x="9388176" y="1514133"/>
                    <a:pt x="9366296" y="1506144"/>
                  </a:cubicBezTo>
                  <a:cubicBezTo>
                    <a:pt x="9374844" y="1502892"/>
                    <a:pt x="9383569" y="1500185"/>
                    <a:pt x="9392419" y="1498075"/>
                  </a:cubicBezTo>
                  <a:close/>
                  <a:moveTo>
                    <a:pt x="11054644" y="1497722"/>
                  </a:moveTo>
                  <a:lnTo>
                    <a:pt x="11054576" y="1497773"/>
                  </a:lnTo>
                  <a:lnTo>
                    <a:pt x="11054624" y="1497816"/>
                  </a:lnTo>
                  <a:close/>
                  <a:moveTo>
                    <a:pt x="9336339" y="1497341"/>
                  </a:moveTo>
                  <a:cubicBezTo>
                    <a:pt x="9345060" y="1498661"/>
                    <a:pt x="9353567" y="1501614"/>
                    <a:pt x="9361458" y="1506144"/>
                  </a:cubicBezTo>
                  <a:cubicBezTo>
                    <a:pt x="9348398" y="1509267"/>
                    <a:pt x="9334853" y="1512389"/>
                    <a:pt x="9342593" y="1523840"/>
                  </a:cubicBezTo>
                  <a:cubicBezTo>
                    <a:pt x="9358637" y="1532325"/>
                    <a:pt x="9376885" y="1534721"/>
                    <a:pt x="9394354" y="1530608"/>
                  </a:cubicBezTo>
                  <a:cubicBezTo>
                    <a:pt x="9403211" y="1528550"/>
                    <a:pt x="9412178" y="1527067"/>
                    <a:pt x="9421203" y="1526181"/>
                  </a:cubicBezTo>
                  <a:cubicBezTo>
                    <a:pt x="9442971" y="1551687"/>
                    <a:pt x="9484093" y="1569124"/>
                    <a:pt x="9521585" y="1587601"/>
                  </a:cubicBezTo>
                  <a:lnTo>
                    <a:pt x="9421930" y="1592805"/>
                  </a:lnTo>
                  <a:lnTo>
                    <a:pt x="9365813" y="1576150"/>
                  </a:lnTo>
                  <a:lnTo>
                    <a:pt x="9328080" y="1533732"/>
                  </a:lnTo>
                  <a:cubicBezTo>
                    <a:pt x="9315985" y="1532169"/>
                    <a:pt x="9300989" y="1528785"/>
                    <a:pt x="9287444" y="1528785"/>
                  </a:cubicBezTo>
                  <a:cubicBezTo>
                    <a:pt x="9270051" y="1526939"/>
                    <a:pt x="9253121" y="1521837"/>
                    <a:pt x="9237374" y="1513691"/>
                  </a:cubicBezTo>
                  <a:cubicBezTo>
                    <a:pt x="9232295" y="1511348"/>
                    <a:pt x="9228181" y="1506403"/>
                    <a:pt x="9228425" y="1503802"/>
                  </a:cubicBezTo>
                  <a:cubicBezTo>
                    <a:pt x="9228667" y="1501198"/>
                    <a:pt x="9233504" y="1498337"/>
                    <a:pt x="9238824" y="1498337"/>
                  </a:cubicBezTo>
                  <a:cubicBezTo>
                    <a:pt x="9245792" y="1497217"/>
                    <a:pt x="9252903" y="1497217"/>
                    <a:pt x="9259869" y="1498337"/>
                  </a:cubicBezTo>
                  <a:cubicBezTo>
                    <a:pt x="9276195" y="1503619"/>
                    <a:pt x="9293607" y="1503619"/>
                    <a:pt x="9309938" y="1498337"/>
                  </a:cubicBezTo>
                  <a:cubicBezTo>
                    <a:pt x="9318684" y="1496334"/>
                    <a:pt x="9327618" y="1496020"/>
                    <a:pt x="9336339" y="1497341"/>
                  </a:cubicBezTo>
                  <a:close/>
                  <a:moveTo>
                    <a:pt x="5176680" y="1495473"/>
                  </a:moveTo>
                  <a:lnTo>
                    <a:pt x="5182485" y="1498075"/>
                  </a:lnTo>
                  <a:lnTo>
                    <a:pt x="5179342" y="1498075"/>
                  </a:lnTo>
                  <a:close/>
                  <a:moveTo>
                    <a:pt x="6173955" y="1495214"/>
                  </a:moveTo>
                  <a:lnTo>
                    <a:pt x="6232489" y="1518895"/>
                  </a:lnTo>
                  <a:lnTo>
                    <a:pt x="6232007" y="1519157"/>
                  </a:lnTo>
                  <a:cubicBezTo>
                    <a:pt x="6236600" y="1528785"/>
                    <a:pt x="6221120" y="1525663"/>
                    <a:pt x="6206366" y="1524363"/>
                  </a:cubicBezTo>
                  <a:cubicBezTo>
                    <a:pt x="6199835" y="1522540"/>
                    <a:pt x="6193303" y="1521239"/>
                    <a:pt x="6187501" y="1519157"/>
                  </a:cubicBezTo>
                  <a:cubicBezTo>
                    <a:pt x="6158231" y="1509267"/>
                    <a:pt x="6155328" y="1503542"/>
                    <a:pt x="6173955" y="1495214"/>
                  </a:cubicBezTo>
                  <a:close/>
                  <a:moveTo>
                    <a:pt x="6063655" y="1494433"/>
                  </a:moveTo>
                  <a:lnTo>
                    <a:pt x="6085611" y="1504736"/>
                  </a:lnTo>
                  <a:lnTo>
                    <a:pt x="6086879" y="1502761"/>
                  </a:lnTo>
                  <a:lnTo>
                    <a:pt x="6086393" y="1505102"/>
                  </a:lnTo>
                  <a:lnTo>
                    <a:pt x="6085611" y="1504736"/>
                  </a:lnTo>
                  <a:lnTo>
                    <a:pt x="6079862" y="1513691"/>
                  </a:lnTo>
                  <a:cubicBezTo>
                    <a:pt x="6071179" y="1514550"/>
                    <a:pt x="6062424" y="1514550"/>
                    <a:pt x="6053739" y="1513691"/>
                  </a:cubicBezTo>
                  <a:cubicBezTo>
                    <a:pt x="6051273" y="1510020"/>
                    <a:pt x="6049168" y="1506092"/>
                    <a:pt x="6047451" y="1501979"/>
                  </a:cubicBezTo>
                  <a:cubicBezTo>
                    <a:pt x="6046242" y="1496514"/>
                    <a:pt x="6047210" y="1490787"/>
                    <a:pt x="6063655" y="1494433"/>
                  </a:cubicBezTo>
                  <a:close/>
                  <a:moveTo>
                    <a:pt x="10424797" y="1493879"/>
                  </a:moveTo>
                  <a:lnTo>
                    <a:pt x="10424525" y="1493911"/>
                  </a:lnTo>
                  <a:lnTo>
                    <a:pt x="10425492" y="1493911"/>
                  </a:lnTo>
                  <a:close/>
                  <a:moveTo>
                    <a:pt x="11246338" y="1493661"/>
                  </a:moveTo>
                  <a:cubicBezTo>
                    <a:pt x="11250881" y="1493783"/>
                    <a:pt x="11255597" y="1494726"/>
                    <a:pt x="11260344" y="1495994"/>
                  </a:cubicBezTo>
                  <a:cubicBezTo>
                    <a:pt x="11269838" y="1498532"/>
                    <a:pt x="11279452" y="1502371"/>
                    <a:pt x="11288038" y="1503542"/>
                  </a:cubicBezTo>
                  <a:cubicBezTo>
                    <a:pt x="11310291" y="1506403"/>
                    <a:pt x="11332061" y="1508226"/>
                    <a:pt x="11356250" y="1510830"/>
                  </a:cubicBezTo>
                  <a:lnTo>
                    <a:pt x="11369966" y="1524810"/>
                  </a:lnTo>
                  <a:lnTo>
                    <a:pt x="11370762" y="1524881"/>
                  </a:lnTo>
                  <a:lnTo>
                    <a:pt x="11370036" y="1524881"/>
                  </a:lnTo>
                  <a:lnTo>
                    <a:pt x="11369966" y="1524810"/>
                  </a:lnTo>
                  <a:lnTo>
                    <a:pt x="11300617" y="1518629"/>
                  </a:lnTo>
                  <a:cubicBezTo>
                    <a:pt x="11277582" y="1513827"/>
                    <a:pt x="11255031" y="1506339"/>
                    <a:pt x="11233374" y="1496255"/>
                  </a:cubicBezTo>
                  <a:cubicBezTo>
                    <a:pt x="11237425" y="1494238"/>
                    <a:pt x="11241795" y="1493539"/>
                    <a:pt x="11246338" y="1493661"/>
                  </a:cubicBezTo>
                  <a:close/>
                  <a:moveTo>
                    <a:pt x="6123159" y="1493651"/>
                  </a:moveTo>
                  <a:lnTo>
                    <a:pt x="6139468" y="1505606"/>
                  </a:lnTo>
                  <a:lnTo>
                    <a:pt x="6139848" y="1505102"/>
                  </a:lnTo>
                  <a:lnTo>
                    <a:pt x="6139848" y="1505883"/>
                  </a:lnTo>
                  <a:lnTo>
                    <a:pt x="6139468" y="1505606"/>
                  </a:lnTo>
                  <a:lnTo>
                    <a:pt x="6136704" y="1509267"/>
                  </a:lnTo>
                  <a:lnTo>
                    <a:pt x="6130417" y="1509267"/>
                  </a:lnTo>
                  <a:cubicBezTo>
                    <a:pt x="6118321" y="1506144"/>
                    <a:pt x="6109372" y="1498597"/>
                    <a:pt x="6112757" y="1493651"/>
                  </a:cubicBezTo>
                  <a:cubicBezTo>
                    <a:pt x="6116120" y="1492351"/>
                    <a:pt x="6119797" y="1492351"/>
                    <a:pt x="6123159" y="1493651"/>
                  </a:cubicBezTo>
                  <a:close/>
                  <a:moveTo>
                    <a:pt x="1694565" y="1492351"/>
                  </a:moveTo>
                  <a:cubicBezTo>
                    <a:pt x="1720203" y="1498597"/>
                    <a:pt x="1746811" y="1504843"/>
                    <a:pt x="1770999" y="1512130"/>
                  </a:cubicBezTo>
                  <a:cubicBezTo>
                    <a:pt x="1776078" y="1513691"/>
                    <a:pt x="1783818" y="1519157"/>
                    <a:pt x="1782609" y="1522281"/>
                  </a:cubicBezTo>
                  <a:cubicBezTo>
                    <a:pt x="1781400" y="1525403"/>
                    <a:pt x="1773175" y="1526444"/>
                    <a:pt x="1768096" y="1528526"/>
                  </a:cubicBezTo>
                  <a:cubicBezTo>
                    <a:pt x="1754066" y="1517854"/>
                    <a:pt x="1734715" y="1520977"/>
                    <a:pt x="1719720" y="1514993"/>
                  </a:cubicBezTo>
                  <a:lnTo>
                    <a:pt x="1719479" y="1517334"/>
                  </a:lnTo>
                  <a:cubicBezTo>
                    <a:pt x="1709148" y="1512154"/>
                    <a:pt x="1699207" y="1506171"/>
                    <a:pt x="1689727" y="1499379"/>
                  </a:cubicBezTo>
                  <a:cubicBezTo>
                    <a:pt x="1686824" y="1498075"/>
                    <a:pt x="1689727" y="1495734"/>
                    <a:pt x="1689727" y="1493651"/>
                  </a:cubicBezTo>
                  <a:cubicBezTo>
                    <a:pt x="1691251" y="1492871"/>
                    <a:pt x="1692896" y="1492427"/>
                    <a:pt x="1694565" y="1492351"/>
                  </a:cubicBezTo>
                  <a:close/>
                  <a:moveTo>
                    <a:pt x="1470340" y="1490528"/>
                  </a:moveTo>
                  <a:lnTo>
                    <a:pt x="1473725" y="1492351"/>
                  </a:lnTo>
                  <a:lnTo>
                    <a:pt x="1468405" y="1492351"/>
                  </a:lnTo>
                  <a:close/>
                  <a:moveTo>
                    <a:pt x="11044707" y="1488969"/>
                  </a:moveTo>
                  <a:lnTo>
                    <a:pt x="11056076" y="1491051"/>
                  </a:lnTo>
                  <a:lnTo>
                    <a:pt x="11054644" y="1497722"/>
                  </a:lnTo>
                  <a:lnTo>
                    <a:pt x="11054865" y="1497556"/>
                  </a:lnTo>
                  <a:cubicBezTo>
                    <a:pt x="11060919" y="1499690"/>
                    <a:pt x="11066755" y="1502474"/>
                    <a:pt x="11072280" y="1505883"/>
                  </a:cubicBezTo>
                  <a:cubicBezTo>
                    <a:pt x="11074942" y="1507965"/>
                    <a:pt x="11072280" y="1511089"/>
                    <a:pt x="11069378" y="1512912"/>
                  </a:cubicBezTo>
                  <a:cubicBezTo>
                    <a:pt x="11065472" y="1513794"/>
                    <a:pt x="11061432" y="1513794"/>
                    <a:pt x="11057526" y="1512912"/>
                  </a:cubicBezTo>
                  <a:lnTo>
                    <a:pt x="11058253" y="1512389"/>
                  </a:lnTo>
                  <a:cubicBezTo>
                    <a:pt x="11053415" y="1510048"/>
                    <a:pt x="11046883" y="1506144"/>
                    <a:pt x="11046883" y="1503542"/>
                  </a:cubicBezTo>
                  <a:lnTo>
                    <a:pt x="11054576" y="1497773"/>
                  </a:lnTo>
                  <a:close/>
                  <a:moveTo>
                    <a:pt x="855963" y="1487927"/>
                  </a:moveTo>
                  <a:cubicBezTo>
                    <a:pt x="865154" y="1488706"/>
                    <a:pt x="876040" y="1491051"/>
                    <a:pt x="904339" y="1495734"/>
                  </a:cubicBezTo>
                  <a:cubicBezTo>
                    <a:pt x="892077" y="1497528"/>
                    <a:pt x="879715" y="1498597"/>
                    <a:pt x="867332" y="1498857"/>
                  </a:cubicBezTo>
                  <a:lnTo>
                    <a:pt x="867091" y="1500679"/>
                  </a:lnTo>
                  <a:cubicBezTo>
                    <a:pt x="860897" y="1498569"/>
                    <a:pt x="854851" y="1496045"/>
                    <a:pt x="848949" y="1493132"/>
                  </a:cubicBezTo>
                  <a:cubicBezTo>
                    <a:pt x="851126" y="1491310"/>
                    <a:pt x="852334" y="1487927"/>
                    <a:pt x="855963" y="1487927"/>
                  </a:cubicBezTo>
                  <a:close/>
                  <a:moveTo>
                    <a:pt x="11142668" y="1487927"/>
                  </a:moveTo>
                  <a:cubicBezTo>
                    <a:pt x="11169218" y="1489930"/>
                    <a:pt x="11195448" y="1495342"/>
                    <a:pt x="11220796" y="1504061"/>
                  </a:cubicBezTo>
                  <a:cubicBezTo>
                    <a:pt x="11225875" y="1505362"/>
                    <a:pt x="11232889" y="1511869"/>
                    <a:pt x="11232648" y="1513430"/>
                  </a:cubicBezTo>
                  <a:cubicBezTo>
                    <a:pt x="11232407" y="1514993"/>
                    <a:pt x="11221279" y="1516294"/>
                    <a:pt x="11217409" y="1514993"/>
                  </a:cubicBezTo>
                  <a:lnTo>
                    <a:pt x="11218135" y="1514993"/>
                  </a:lnTo>
                  <a:cubicBezTo>
                    <a:pt x="11192979" y="1506403"/>
                    <a:pt x="11168309" y="1497034"/>
                    <a:pt x="11142668" y="1487927"/>
                  </a:cubicBezTo>
                  <a:close/>
                  <a:moveTo>
                    <a:pt x="8839237" y="1486624"/>
                  </a:moveTo>
                  <a:cubicBezTo>
                    <a:pt x="8842383" y="1490010"/>
                    <a:pt x="8846977" y="1493911"/>
                    <a:pt x="8845527" y="1495993"/>
                  </a:cubicBezTo>
                  <a:cubicBezTo>
                    <a:pt x="8840690" y="1495993"/>
                    <a:pt x="8834158" y="1495993"/>
                    <a:pt x="8828353" y="1495993"/>
                  </a:cubicBezTo>
                  <a:lnTo>
                    <a:pt x="8820613" y="1486624"/>
                  </a:lnTo>
                  <a:lnTo>
                    <a:pt x="8838996" y="1486624"/>
                  </a:lnTo>
                  <a:close/>
                  <a:moveTo>
                    <a:pt x="1821069" y="1486365"/>
                  </a:moveTo>
                  <a:lnTo>
                    <a:pt x="1821069" y="1487927"/>
                  </a:lnTo>
                  <a:lnTo>
                    <a:pt x="1817922" y="1486624"/>
                  </a:lnTo>
                  <a:close/>
                  <a:moveTo>
                    <a:pt x="9059109" y="1485324"/>
                  </a:moveTo>
                  <a:cubicBezTo>
                    <a:pt x="9068324" y="1484856"/>
                    <a:pt x="9077540" y="1486365"/>
                    <a:pt x="9086199" y="1489747"/>
                  </a:cubicBezTo>
                  <a:cubicBezTo>
                    <a:pt x="9101436" y="1496514"/>
                    <a:pt x="9113773" y="1504843"/>
                    <a:pt x="9127803" y="1512648"/>
                  </a:cubicBezTo>
                  <a:cubicBezTo>
                    <a:pt x="9132229" y="1514288"/>
                    <a:pt x="9136752" y="1515616"/>
                    <a:pt x="9141348" y="1516553"/>
                  </a:cubicBezTo>
                  <a:cubicBezTo>
                    <a:pt x="9143765" y="1512130"/>
                    <a:pt x="9146186" y="1507444"/>
                    <a:pt x="9148362" y="1502761"/>
                  </a:cubicBezTo>
                  <a:cubicBezTo>
                    <a:pt x="9167423" y="1504476"/>
                    <a:pt x="9185903" y="1510595"/>
                    <a:pt x="9202543" y="1520718"/>
                  </a:cubicBezTo>
                  <a:lnTo>
                    <a:pt x="9154167" y="1542579"/>
                  </a:lnTo>
                  <a:cubicBezTo>
                    <a:pt x="9116771" y="1528811"/>
                    <a:pt x="9078312" y="1518532"/>
                    <a:pt x="9039273" y="1511869"/>
                  </a:cubicBezTo>
                  <a:cubicBezTo>
                    <a:pt x="9035936" y="1509968"/>
                    <a:pt x="9032767" y="1507706"/>
                    <a:pt x="9029839" y="1505102"/>
                  </a:cubicBezTo>
                  <a:lnTo>
                    <a:pt x="9062253" y="1501461"/>
                  </a:lnTo>
                  <a:cubicBezTo>
                    <a:pt x="9062253" y="1499116"/>
                    <a:pt x="9062253" y="1497034"/>
                    <a:pt x="9062253" y="1497034"/>
                  </a:cubicBezTo>
                  <a:cubicBezTo>
                    <a:pt x="9056930" y="1492351"/>
                    <a:pt x="9049433" y="1485324"/>
                    <a:pt x="9059109" y="1485324"/>
                  </a:cubicBezTo>
                  <a:close/>
                  <a:moveTo>
                    <a:pt x="6338917" y="1485063"/>
                  </a:moveTo>
                  <a:cubicBezTo>
                    <a:pt x="6345689" y="1486236"/>
                    <a:pt x="6352292" y="1488446"/>
                    <a:pt x="6358508" y="1491569"/>
                  </a:cubicBezTo>
                  <a:cubicBezTo>
                    <a:pt x="6361655" y="1493132"/>
                    <a:pt x="6363590" y="1497816"/>
                    <a:pt x="6361655" y="1497816"/>
                  </a:cubicBezTo>
                  <a:cubicBezTo>
                    <a:pt x="6357081" y="1500264"/>
                    <a:pt x="6351954" y="1501173"/>
                    <a:pt x="6346898" y="1500420"/>
                  </a:cubicBezTo>
                  <a:lnTo>
                    <a:pt x="6347383" y="1502761"/>
                  </a:lnTo>
                  <a:cubicBezTo>
                    <a:pt x="6338432" y="1500157"/>
                    <a:pt x="6328759" y="1496255"/>
                    <a:pt x="6314729" y="1490269"/>
                  </a:cubicBezTo>
                  <a:cubicBezTo>
                    <a:pt x="6322639" y="1487769"/>
                    <a:pt x="6330717" y="1486025"/>
                    <a:pt x="6338917" y="1485063"/>
                  </a:cubicBezTo>
                  <a:close/>
                  <a:moveTo>
                    <a:pt x="11201959" y="1484576"/>
                  </a:moveTo>
                  <a:cubicBezTo>
                    <a:pt x="11203683" y="1484934"/>
                    <a:pt x="11204831" y="1486106"/>
                    <a:pt x="11204831" y="1488969"/>
                  </a:cubicBezTo>
                  <a:lnTo>
                    <a:pt x="11195641" y="1485063"/>
                  </a:lnTo>
                  <a:cubicBezTo>
                    <a:pt x="11197939" y="1484673"/>
                    <a:pt x="11200237" y="1484218"/>
                    <a:pt x="11201959" y="1484576"/>
                  </a:cubicBezTo>
                  <a:close/>
                  <a:moveTo>
                    <a:pt x="3867622" y="1484283"/>
                  </a:moveTo>
                  <a:lnTo>
                    <a:pt x="3873691" y="1489507"/>
                  </a:lnTo>
                  <a:lnTo>
                    <a:pt x="3874150" y="1489487"/>
                  </a:lnTo>
                  <a:lnTo>
                    <a:pt x="3874877" y="1490528"/>
                  </a:lnTo>
                  <a:lnTo>
                    <a:pt x="3873691" y="1489507"/>
                  </a:lnTo>
                  <a:lnTo>
                    <a:pt x="3862058" y="1490010"/>
                  </a:lnTo>
                  <a:cubicBezTo>
                    <a:pt x="3859155" y="1488969"/>
                    <a:pt x="3857703" y="1486365"/>
                    <a:pt x="3855526" y="1484283"/>
                  </a:cubicBezTo>
                  <a:cubicBezTo>
                    <a:pt x="3859541" y="1483711"/>
                    <a:pt x="3863607" y="1483711"/>
                    <a:pt x="3867622" y="1484283"/>
                  </a:cubicBezTo>
                  <a:close/>
                  <a:moveTo>
                    <a:pt x="10192319" y="1482460"/>
                  </a:moveTo>
                  <a:lnTo>
                    <a:pt x="10203445" y="1484542"/>
                  </a:lnTo>
                  <a:cubicBezTo>
                    <a:pt x="10202419" y="1485949"/>
                    <a:pt x="10201195" y="1487170"/>
                    <a:pt x="10199818" y="1488187"/>
                  </a:cubicBezTo>
                  <a:cubicBezTo>
                    <a:pt x="10197810" y="1488446"/>
                    <a:pt x="10195778" y="1488446"/>
                    <a:pt x="10193769" y="1488187"/>
                  </a:cubicBezTo>
                  <a:cubicBezTo>
                    <a:pt x="10192972" y="1486391"/>
                    <a:pt x="10192482" y="1484438"/>
                    <a:pt x="10192319" y="1482460"/>
                  </a:cubicBezTo>
                  <a:close/>
                  <a:moveTo>
                    <a:pt x="7247906" y="1482200"/>
                  </a:moveTo>
                  <a:cubicBezTo>
                    <a:pt x="7249912" y="1483162"/>
                    <a:pt x="7251872" y="1484283"/>
                    <a:pt x="7253711" y="1485583"/>
                  </a:cubicBezTo>
                  <a:cubicBezTo>
                    <a:pt x="7253711" y="1489747"/>
                    <a:pt x="7253711" y="1493911"/>
                    <a:pt x="7253711" y="1498337"/>
                  </a:cubicBezTo>
                  <a:cubicBezTo>
                    <a:pt x="7248944" y="1497528"/>
                    <a:pt x="7244252" y="1496307"/>
                    <a:pt x="7239681" y="1494692"/>
                  </a:cubicBezTo>
                  <a:cubicBezTo>
                    <a:pt x="7234891" y="1492116"/>
                    <a:pt x="7230272" y="1489148"/>
                    <a:pt x="7225894" y="1485845"/>
                  </a:cubicBezTo>
                  <a:cubicBezTo>
                    <a:pt x="7232667" y="1485063"/>
                    <a:pt x="7239198" y="1483242"/>
                    <a:pt x="7246212" y="1483242"/>
                  </a:cubicBezTo>
                  <a:close/>
                  <a:moveTo>
                    <a:pt x="6217250" y="1481941"/>
                  </a:moveTo>
                  <a:cubicBezTo>
                    <a:pt x="6226080" y="1482746"/>
                    <a:pt x="6234762" y="1484777"/>
                    <a:pt x="6243132" y="1487927"/>
                  </a:cubicBezTo>
                  <a:lnTo>
                    <a:pt x="6243614" y="1488187"/>
                  </a:lnTo>
                  <a:cubicBezTo>
                    <a:pt x="6252322" y="1491569"/>
                    <a:pt x="6249904" y="1498337"/>
                    <a:pt x="6239988" y="1496775"/>
                  </a:cubicBezTo>
                  <a:cubicBezTo>
                    <a:pt x="6230384" y="1495214"/>
                    <a:pt x="6220856" y="1493132"/>
                    <a:pt x="6211445" y="1490528"/>
                  </a:cubicBezTo>
                  <a:cubicBezTo>
                    <a:pt x="6214106" y="1486365"/>
                    <a:pt x="6214106" y="1481941"/>
                    <a:pt x="6217250" y="1481941"/>
                  </a:cubicBezTo>
                  <a:close/>
                  <a:moveTo>
                    <a:pt x="5877408" y="1480900"/>
                  </a:moveTo>
                  <a:cubicBezTo>
                    <a:pt x="5886479" y="1476996"/>
                    <a:pt x="5896662" y="1477673"/>
                    <a:pt x="5905225" y="1482722"/>
                  </a:cubicBezTo>
                  <a:cubicBezTo>
                    <a:pt x="5907886" y="1483501"/>
                    <a:pt x="5907886" y="1486106"/>
                    <a:pt x="5907886" y="1486106"/>
                  </a:cubicBezTo>
                  <a:lnTo>
                    <a:pt x="5907886" y="1486886"/>
                  </a:lnTo>
                  <a:cubicBezTo>
                    <a:pt x="5897411" y="1487848"/>
                    <a:pt x="5886890" y="1485793"/>
                    <a:pt x="5877408" y="1480900"/>
                  </a:cubicBezTo>
                  <a:close/>
                  <a:moveTo>
                    <a:pt x="3762888" y="1479859"/>
                  </a:moveTo>
                  <a:cubicBezTo>
                    <a:pt x="3778368" y="1485324"/>
                    <a:pt x="3792881" y="1492092"/>
                    <a:pt x="3807876" y="1498337"/>
                  </a:cubicBezTo>
                  <a:cubicBezTo>
                    <a:pt x="3792154" y="1496514"/>
                    <a:pt x="3776674" y="1495214"/>
                    <a:pt x="3760950" y="1492610"/>
                  </a:cubicBezTo>
                  <a:cubicBezTo>
                    <a:pt x="3754299" y="1490920"/>
                    <a:pt x="3747915" y="1488107"/>
                    <a:pt x="3742085" y="1484283"/>
                  </a:cubicBezTo>
                  <a:lnTo>
                    <a:pt x="3740635" y="1483242"/>
                  </a:lnTo>
                  <a:cubicBezTo>
                    <a:pt x="3739423" y="1482200"/>
                    <a:pt x="3740635" y="1478559"/>
                    <a:pt x="3744505" y="1479859"/>
                  </a:cubicBezTo>
                  <a:cubicBezTo>
                    <a:pt x="3750574" y="1478559"/>
                    <a:pt x="3756816" y="1478559"/>
                    <a:pt x="3762888" y="1479859"/>
                  </a:cubicBezTo>
                  <a:close/>
                  <a:moveTo>
                    <a:pt x="4939152" y="1479336"/>
                  </a:moveTo>
                  <a:cubicBezTo>
                    <a:pt x="4945442" y="1480641"/>
                    <a:pt x="4951730" y="1482982"/>
                    <a:pt x="4957779" y="1484804"/>
                  </a:cubicBezTo>
                  <a:lnTo>
                    <a:pt x="4951730" y="1490528"/>
                  </a:lnTo>
                  <a:cubicBezTo>
                    <a:pt x="4945684" y="1487927"/>
                    <a:pt x="4939638" y="1485845"/>
                    <a:pt x="4935041" y="1483242"/>
                  </a:cubicBezTo>
                  <a:lnTo>
                    <a:pt x="4934074" y="1483242"/>
                  </a:lnTo>
                  <a:cubicBezTo>
                    <a:pt x="4932864" y="1482460"/>
                    <a:pt x="4936735" y="1479077"/>
                    <a:pt x="4939152" y="1479336"/>
                  </a:cubicBezTo>
                  <a:close/>
                  <a:moveTo>
                    <a:pt x="1398502" y="1478296"/>
                  </a:moveTo>
                  <a:cubicBezTo>
                    <a:pt x="1405735" y="1479832"/>
                    <a:pt x="1412845" y="1481914"/>
                    <a:pt x="1419788" y="1484542"/>
                  </a:cubicBezTo>
                  <a:cubicBezTo>
                    <a:pt x="1419788" y="1486106"/>
                    <a:pt x="1419788" y="1487927"/>
                    <a:pt x="1419788" y="1487927"/>
                  </a:cubicBezTo>
                  <a:cubicBezTo>
                    <a:pt x="1413064" y="1491167"/>
                    <a:pt x="1405747" y="1491804"/>
                    <a:pt x="1398931" y="1490109"/>
                  </a:cubicBezTo>
                  <a:lnTo>
                    <a:pt x="1383996" y="1480222"/>
                  </a:lnTo>
                  <a:lnTo>
                    <a:pt x="1380843" y="1480641"/>
                  </a:lnTo>
                  <a:lnTo>
                    <a:pt x="1381087" y="1478296"/>
                  </a:lnTo>
                  <a:lnTo>
                    <a:pt x="1383996" y="1480222"/>
                  </a:lnTo>
                  <a:close/>
                  <a:moveTo>
                    <a:pt x="9908594" y="1478036"/>
                  </a:moveTo>
                  <a:lnTo>
                    <a:pt x="9908594" y="1480379"/>
                  </a:lnTo>
                  <a:lnTo>
                    <a:pt x="9906900" y="1478036"/>
                  </a:lnTo>
                  <a:cubicBezTo>
                    <a:pt x="9906659" y="1478036"/>
                    <a:pt x="9908594" y="1478036"/>
                    <a:pt x="9908594" y="1478036"/>
                  </a:cubicBezTo>
                  <a:close/>
                  <a:moveTo>
                    <a:pt x="11003104" y="1475695"/>
                  </a:moveTo>
                  <a:lnTo>
                    <a:pt x="11003104" y="1478296"/>
                  </a:lnTo>
                  <a:cubicBezTo>
                    <a:pt x="11001092" y="1478507"/>
                    <a:pt x="10999066" y="1478507"/>
                    <a:pt x="10997057" y="1478296"/>
                  </a:cubicBezTo>
                  <a:cubicBezTo>
                    <a:pt x="10997057" y="1476736"/>
                    <a:pt x="10997057" y="1475695"/>
                    <a:pt x="10997057" y="1475695"/>
                  </a:cubicBezTo>
                  <a:close/>
                  <a:moveTo>
                    <a:pt x="8856653" y="1474394"/>
                  </a:moveTo>
                  <a:lnTo>
                    <a:pt x="8904546" y="1477777"/>
                  </a:lnTo>
                  <a:cubicBezTo>
                    <a:pt x="8901402" y="1484283"/>
                    <a:pt x="8902126" y="1488706"/>
                    <a:pt x="8898015" y="1490787"/>
                  </a:cubicBezTo>
                  <a:cubicBezTo>
                    <a:pt x="8887735" y="1494848"/>
                    <a:pt x="8876270" y="1493496"/>
                    <a:pt x="8867054" y="1487146"/>
                  </a:cubicBezTo>
                  <a:cubicBezTo>
                    <a:pt x="8861008" y="1483501"/>
                    <a:pt x="8860040" y="1478559"/>
                    <a:pt x="8856653" y="1474394"/>
                  </a:cubicBezTo>
                  <a:close/>
                  <a:moveTo>
                    <a:pt x="5733973" y="1474132"/>
                  </a:moveTo>
                  <a:cubicBezTo>
                    <a:pt x="5740817" y="1474602"/>
                    <a:pt x="5747615" y="1475643"/>
                    <a:pt x="5754291" y="1477255"/>
                  </a:cubicBezTo>
                  <a:lnTo>
                    <a:pt x="5762873" y="1484788"/>
                  </a:lnTo>
                  <a:lnTo>
                    <a:pt x="5763967" y="1484804"/>
                  </a:lnTo>
                  <a:lnTo>
                    <a:pt x="5763482" y="1485324"/>
                  </a:lnTo>
                  <a:lnTo>
                    <a:pt x="5762873" y="1484788"/>
                  </a:lnTo>
                  <a:lnTo>
                    <a:pt x="5746066" y="1484542"/>
                  </a:lnTo>
                  <a:cubicBezTo>
                    <a:pt x="5741929" y="1483034"/>
                    <a:pt x="5737940" y="1481028"/>
                    <a:pt x="5734215" y="1478559"/>
                  </a:cubicBezTo>
                  <a:lnTo>
                    <a:pt x="5718008" y="1474132"/>
                  </a:lnTo>
                  <a:close/>
                  <a:moveTo>
                    <a:pt x="1669165" y="1473873"/>
                  </a:moveTo>
                  <a:cubicBezTo>
                    <a:pt x="1670376" y="1474394"/>
                    <a:pt x="1670376" y="1476736"/>
                    <a:pt x="1670376" y="1476736"/>
                  </a:cubicBezTo>
                  <a:cubicBezTo>
                    <a:pt x="1668297" y="1476943"/>
                    <a:pt x="1666166" y="1476943"/>
                    <a:pt x="1664086" y="1476736"/>
                  </a:cubicBezTo>
                  <a:cubicBezTo>
                    <a:pt x="1664086" y="1476214"/>
                    <a:pt x="1664086" y="1473873"/>
                    <a:pt x="1664086" y="1473873"/>
                  </a:cubicBezTo>
                  <a:lnTo>
                    <a:pt x="1664330" y="1474394"/>
                  </a:lnTo>
                  <a:cubicBezTo>
                    <a:pt x="1665925" y="1474080"/>
                    <a:pt x="1667545" y="1473925"/>
                    <a:pt x="1669165" y="1473873"/>
                  </a:cubicBezTo>
                  <a:close/>
                  <a:moveTo>
                    <a:pt x="1610390" y="1473091"/>
                  </a:moveTo>
                  <a:cubicBezTo>
                    <a:pt x="1616607" y="1474446"/>
                    <a:pt x="1622676" y="1476449"/>
                    <a:pt x="1628529" y="1479077"/>
                  </a:cubicBezTo>
                  <a:cubicBezTo>
                    <a:pt x="1634456" y="1483920"/>
                    <a:pt x="1639946" y="1489331"/>
                    <a:pt x="1644977" y="1495214"/>
                  </a:cubicBezTo>
                  <a:cubicBezTo>
                    <a:pt x="1632135" y="1495785"/>
                    <a:pt x="1619580" y="1490816"/>
                    <a:pt x="1610149" y="1481420"/>
                  </a:cubicBezTo>
                  <a:lnTo>
                    <a:pt x="1610149" y="1479859"/>
                  </a:lnTo>
                  <a:cubicBezTo>
                    <a:pt x="1607487" y="1476736"/>
                    <a:pt x="1610149" y="1474394"/>
                    <a:pt x="1610390" y="1473091"/>
                  </a:cubicBezTo>
                  <a:close/>
                  <a:moveTo>
                    <a:pt x="4860300" y="1473091"/>
                  </a:moveTo>
                  <a:lnTo>
                    <a:pt x="4859907" y="1473240"/>
                  </a:lnTo>
                  <a:lnTo>
                    <a:pt x="4876504" y="1477518"/>
                  </a:lnTo>
                  <a:cubicBezTo>
                    <a:pt x="4874087" y="1478296"/>
                    <a:pt x="4872393" y="1479859"/>
                    <a:pt x="4869249" y="1479859"/>
                  </a:cubicBezTo>
                  <a:cubicBezTo>
                    <a:pt x="4862743" y="1479389"/>
                    <a:pt x="4856285" y="1478427"/>
                    <a:pt x="4849899" y="1476996"/>
                  </a:cubicBezTo>
                  <a:lnTo>
                    <a:pt x="4859907" y="1473240"/>
                  </a:lnTo>
                  <a:lnTo>
                    <a:pt x="4859333" y="1473091"/>
                  </a:lnTo>
                  <a:close/>
                  <a:moveTo>
                    <a:pt x="3498027" y="1470749"/>
                  </a:moveTo>
                  <a:cubicBezTo>
                    <a:pt x="3505501" y="1475149"/>
                    <a:pt x="3512708" y="1480118"/>
                    <a:pt x="3519554" y="1485583"/>
                  </a:cubicBezTo>
                  <a:cubicBezTo>
                    <a:pt x="3521731" y="1487406"/>
                    <a:pt x="3517378" y="1491569"/>
                    <a:pt x="3513749" y="1491569"/>
                  </a:cubicBezTo>
                  <a:cubicBezTo>
                    <a:pt x="3507025" y="1490685"/>
                    <a:pt x="3500470" y="1488551"/>
                    <a:pt x="3494399" y="1485324"/>
                  </a:cubicBezTo>
                  <a:lnTo>
                    <a:pt x="3493672" y="1484283"/>
                  </a:lnTo>
                  <a:cubicBezTo>
                    <a:pt x="3481338" y="1476736"/>
                    <a:pt x="3491737" y="1473353"/>
                    <a:pt x="3498027" y="1470749"/>
                  </a:cubicBezTo>
                  <a:close/>
                  <a:moveTo>
                    <a:pt x="4832483" y="1470231"/>
                  </a:moveTo>
                  <a:lnTo>
                    <a:pt x="4842400" y="1475435"/>
                  </a:lnTo>
                  <a:lnTo>
                    <a:pt x="4833936" y="1472571"/>
                  </a:lnTo>
                  <a:cubicBezTo>
                    <a:pt x="4832483" y="1472312"/>
                    <a:pt x="4832483" y="1470231"/>
                    <a:pt x="4832483" y="1470231"/>
                  </a:cubicBezTo>
                  <a:close/>
                  <a:moveTo>
                    <a:pt x="1572413" y="1469449"/>
                  </a:moveTo>
                  <a:lnTo>
                    <a:pt x="1571930" y="1471010"/>
                  </a:lnTo>
                  <a:lnTo>
                    <a:pt x="1568787" y="1469449"/>
                  </a:lnTo>
                  <a:close/>
                  <a:moveTo>
                    <a:pt x="3418206" y="1469449"/>
                  </a:moveTo>
                  <a:lnTo>
                    <a:pt x="3420867" y="1471791"/>
                  </a:lnTo>
                  <a:lnTo>
                    <a:pt x="3416271" y="1469449"/>
                  </a:lnTo>
                  <a:close/>
                  <a:moveTo>
                    <a:pt x="3808603" y="1467626"/>
                  </a:moveTo>
                  <a:lnTo>
                    <a:pt x="3817310" y="1475435"/>
                  </a:lnTo>
                  <a:cubicBezTo>
                    <a:pt x="3812955" y="1475824"/>
                    <a:pt x="3808603" y="1475824"/>
                    <a:pt x="3804247" y="1475435"/>
                  </a:cubicBezTo>
                  <a:lnTo>
                    <a:pt x="3803524" y="1474394"/>
                  </a:lnTo>
                  <a:cubicBezTo>
                    <a:pt x="3800184" y="1473249"/>
                    <a:pt x="3796944" y="1471766"/>
                    <a:pt x="3793848" y="1469969"/>
                  </a:cubicBezTo>
                  <a:close/>
                  <a:moveTo>
                    <a:pt x="5050902" y="1467108"/>
                  </a:moveTo>
                  <a:cubicBezTo>
                    <a:pt x="5057650" y="1468304"/>
                    <a:pt x="5064277" y="1470126"/>
                    <a:pt x="5070735" y="1472571"/>
                  </a:cubicBezTo>
                  <a:cubicBezTo>
                    <a:pt x="5068559" y="1474394"/>
                    <a:pt x="5068318" y="1476996"/>
                    <a:pt x="5065415" y="1476996"/>
                  </a:cubicBezTo>
                  <a:cubicBezTo>
                    <a:pt x="5058449" y="1477126"/>
                    <a:pt x="5051481" y="1476501"/>
                    <a:pt x="5044612" y="1475173"/>
                  </a:cubicBezTo>
                  <a:cubicBezTo>
                    <a:pt x="5041662" y="1474263"/>
                    <a:pt x="5038952" y="1472649"/>
                    <a:pt x="5036631" y="1470490"/>
                  </a:cubicBezTo>
                  <a:cubicBezTo>
                    <a:pt x="5040986" y="1468432"/>
                    <a:pt x="5045653" y="1467288"/>
                    <a:pt x="5050417" y="1467108"/>
                  </a:cubicBezTo>
                  <a:close/>
                  <a:moveTo>
                    <a:pt x="1146703" y="1464763"/>
                  </a:moveTo>
                  <a:cubicBezTo>
                    <a:pt x="1146703" y="1465804"/>
                    <a:pt x="1146703" y="1467367"/>
                    <a:pt x="1146703" y="1467367"/>
                  </a:cubicBezTo>
                  <a:lnTo>
                    <a:pt x="1140920" y="1467367"/>
                  </a:lnTo>
                  <a:lnTo>
                    <a:pt x="1140898" y="1467626"/>
                  </a:lnTo>
                  <a:lnTo>
                    <a:pt x="1140898" y="1467367"/>
                  </a:lnTo>
                  <a:lnTo>
                    <a:pt x="1140920" y="1467367"/>
                  </a:lnTo>
                  <a:lnTo>
                    <a:pt x="1141141" y="1464763"/>
                  </a:lnTo>
                  <a:cubicBezTo>
                    <a:pt x="1143003" y="1464583"/>
                    <a:pt x="1144864" y="1464583"/>
                    <a:pt x="1146703" y="1464763"/>
                  </a:cubicBezTo>
                  <a:close/>
                  <a:moveTo>
                    <a:pt x="4981723" y="1461640"/>
                  </a:moveTo>
                  <a:cubicBezTo>
                    <a:pt x="4986441" y="1462059"/>
                    <a:pt x="4991083" y="1463204"/>
                    <a:pt x="4995512" y="1465025"/>
                  </a:cubicBezTo>
                  <a:cubicBezTo>
                    <a:pt x="4999138" y="1466585"/>
                    <a:pt x="5002767" y="1471271"/>
                    <a:pt x="5002767" y="1471271"/>
                  </a:cubicBezTo>
                  <a:cubicBezTo>
                    <a:pt x="4995027" y="1474394"/>
                    <a:pt x="4986078" y="1477255"/>
                    <a:pt x="4977370" y="1480118"/>
                  </a:cubicBezTo>
                  <a:lnTo>
                    <a:pt x="4962614" y="1473612"/>
                  </a:lnTo>
                  <a:cubicBezTo>
                    <a:pt x="4968759" y="1469214"/>
                    <a:pt x="4975143" y="1465205"/>
                    <a:pt x="4981723" y="1461640"/>
                  </a:cubicBezTo>
                  <a:close/>
                  <a:moveTo>
                    <a:pt x="6875651" y="1461640"/>
                  </a:moveTo>
                  <a:cubicBezTo>
                    <a:pt x="6888566" y="1460574"/>
                    <a:pt x="6901433" y="1464245"/>
                    <a:pt x="6912175" y="1472050"/>
                  </a:cubicBezTo>
                  <a:cubicBezTo>
                    <a:pt x="6907820" y="1478296"/>
                    <a:pt x="6895242" y="1477255"/>
                    <a:pt x="6879036" y="1472050"/>
                  </a:cubicBezTo>
                  <a:cubicBezTo>
                    <a:pt x="6875602" y="1471088"/>
                    <a:pt x="6872507" y="1469111"/>
                    <a:pt x="6870087" y="1466326"/>
                  </a:cubicBezTo>
                  <a:cubicBezTo>
                    <a:pt x="6869360" y="1464504"/>
                    <a:pt x="6871781" y="1462161"/>
                    <a:pt x="6874924" y="1462161"/>
                  </a:cubicBezTo>
                  <a:close/>
                  <a:moveTo>
                    <a:pt x="418884" y="1458518"/>
                  </a:moveTo>
                  <a:cubicBezTo>
                    <a:pt x="427061" y="1459506"/>
                    <a:pt x="435139" y="1461173"/>
                    <a:pt x="443072" y="1463463"/>
                  </a:cubicBezTo>
                  <a:cubicBezTo>
                    <a:pt x="437508" y="1465571"/>
                    <a:pt x="431751" y="1467056"/>
                    <a:pt x="425898" y="1467886"/>
                  </a:cubicBezTo>
                  <a:lnTo>
                    <a:pt x="424689" y="1466845"/>
                  </a:lnTo>
                  <a:cubicBezTo>
                    <a:pt x="420748" y="1466481"/>
                    <a:pt x="416878" y="1465701"/>
                    <a:pt x="413079" y="1464504"/>
                  </a:cubicBezTo>
                  <a:cubicBezTo>
                    <a:pt x="414773" y="1462422"/>
                    <a:pt x="415014" y="1458518"/>
                    <a:pt x="418884" y="1458518"/>
                  </a:cubicBezTo>
                  <a:close/>
                  <a:moveTo>
                    <a:pt x="8356202" y="1458518"/>
                  </a:moveTo>
                  <a:cubicBezTo>
                    <a:pt x="8384019" y="1457137"/>
                    <a:pt x="8411569" y="1465050"/>
                    <a:pt x="8435056" y="1481159"/>
                  </a:cubicBezTo>
                  <a:cubicBezTo>
                    <a:pt x="8462121" y="1497920"/>
                    <a:pt x="8491777" y="1509186"/>
                    <a:pt x="8522616" y="1514471"/>
                  </a:cubicBezTo>
                  <a:cubicBezTo>
                    <a:pt x="8547771" y="1519936"/>
                    <a:pt x="8573895" y="1526444"/>
                    <a:pt x="8598083" y="1532690"/>
                  </a:cubicBezTo>
                  <a:cubicBezTo>
                    <a:pt x="8602364" y="1534095"/>
                    <a:pt x="8606549" y="1535735"/>
                    <a:pt x="8610661" y="1537632"/>
                  </a:cubicBezTo>
                  <a:lnTo>
                    <a:pt x="8624932" y="1553248"/>
                  </a:lnTo>
                  <a:cubicBezTo>
                    <a:pt x="8650354" y="1554132"/>
                    <a:pt x="8675436" y="1559963"/>
                    <a:pt x="8698946" y="1570426"/>
                  </a:cubicBezTo>
                  <a:cubicBezTo>
                    <a:pt x="8708380" y="1572767"/>
                    <a:pt x="8714671" y="1578493"/>
                    <a:pt x="8704028" y="1583177"/>
                  </a:cubicBezTo>
                  <a:cubicBezTo>
                    <a:pt x="8671058" y="1580705"/>
                    <a:pt x="8638549" y="1573600"/>
                    <a:pt x="8607275" y="1562097"/>
                  </a:cubicBezTo>
                  <a:cubicBezTo>
                    <a:pt x="8597575" y="1556138"/>
                    <a:pt x="8585215" y="1559600"/>
                    <a:pt x="8579459" y="1569903"/>
                  </a:cubicBezTo>
                  <a:cubicBezTo>
                    <a:pt x="8611387" y="1578493"/>
                    <a:pt x="8612354" y="1578754"/>
                    <a:pt x="8615498" y="1589944"/>
                  </a:cubicBezTo>
                  <a:cubicBezTo>
                    <a:pt x="8616707" y="1594628"/>
                    <a:pt x="8617433" y="1598273"/>
                    <a:pt x="8629770" y="1602437"/>
                  </a:cubicBezTo>
                  <a:cubicBezTo>
                    <a:pt x="8641621" y="1607797"/>
                    <a:pt x="8654877" y="1608265"/>
                    <a:pt x="8667018" y="1603738"/>
                  </a:cubicBezTo>
                  <a:lnTo>
                    <a:pt x="8696770" y="1623256"/>
                  </a:lnTo>
                  <a:cubicBezTo>
                    <a:pt x="8646967" y="1625390"/>
                    <a:pt x="8597163" y="1618989"/>
                    <a:pt x="8549224" y="1604256"/>
                  </a:cubicBezTo>
                  <a:lnTo>
                    <a:pt x="8527695" y="1580575"/>
                  </a:lnTo>
                  <a:cubicBezTo>
                    <a:pt x="8532050" y="1576150"/>
                    <a:pt x="8541240" y="1572767"/>
                    <a:pt x="8517052" y="1565480"/>
                  </a:cubicBezTo>
                  <a:cubicBezTo>
                    <a:pt x="8507862" y="1562879"/>
                    <a:pt x="8505927" y="1558193"/>
                    <a:pt x="8511005" y="1555330"/>
                  </a:cubicBezTo>
                  <a:lnTo>
                    <a:pt x="8464323" y="1539715"/>
                  </a:lnTo>
                  <a:cubicBezTo>
                    <a:pt x="8460935" y="1532169"/>
                    <a:pt x="8432154" y="1521758"/>
                    <a:pt x="8443038" y="1513691"/>
                  </a:cubicBezTo>
                  <a:cubicBezTo>
                    <a:pt x="8393935" y="1499379"/>
                    <a:pt x="8391759" y="1476736"/>
                    <a:pt x="8356202" y="1458518"/>
                  </a:cubicBezTo>
                  <a:close/>
                  <a:moveTo>
                    <a:pt x="4761854" y="1457739"/>
                  </a:moveTo>
                  <a:lnTo>
                    <a:pt x="4763789" y="1458257"/>
                  </a:lnTo>
                  <a:lnTo>
                    <a:pt x="4761728" y="1458837"/>
                  </a:lnTo>
                  <a:lnTo>
                    <a:pt x="4760947" y="1465610"/>
                  </a:lnTo>
                  <a:cubicBezTo>
                    <a:pt x="4757923" y="1466846"/>
                    <a:pt x="4751816" y="1466585"/>
                    <a:pt x="4741537" y="1464504"/>
                  </a:cubicBezTo>
                  <a:lnTo>
                    <a:pt x="4761728" y="1458837"/>
                  </a:lnTo>
                  <a:close/>
                  <a:moveTo>
                    <a:pt x="5120564" y="1457477"/>
                  </a:moveTo>
                  <a:lnTo>
                    <a:pt x="5121047" y="1459559"/>
                  </a:lnTo>
                  <a:cubicBezTo>
                    <a:pt x="5125666" y="1459714"/>
                    <a:pt x="5130287" y="1460236"/>
                    <a:pt x="5134835" y="1461121"/>
                  </a:cubicBezTo>
                  <a:lnTo>
                    <a:pt x="5120323" y="1465285"/>
                  </a:lnTo>
                  <a:cubicBezTo>
                    <a:pt x="5117420" y="1463722"/>
                    <a:pt x="5112097" y="1460340"/>
                    <a:pt x="5112097" y="1460340"/>
                  </a:cubicBezTo>
                  <a:cubicBezTo>
                    <a:pt x="5114589" y="1458492"/>
                    <a:pt x="5117539" y="1457504"/>
                    <a:pt x="5120564" y="1457477"/>
                  </a:cubicBezTo>
                  <a:close/>
                  <a:moveTo>
                    <a:pt x="5338498" y="1456175"/>
                  </a:moveTo>
                  <a:lnTo>
                    <a:pt x="5353978" y="1456698"/>
                  </a:lnTo>
                  <a:cubicBezTo>
                    <a:pt x="5357122" y="1460340"/>
                    <a:pt x="5359301" y="1462422"/>
                    <a:pt x="5361236" y="1464504"/>
                  </a:cubicBezTo>
                  <a:lnTo>
                    <a:pt x="5345029" y="1464504"/>
                  </a:lnTo>
                  <a:close/>
                  <a:moveTo>
                    <a:pt x="1631432" y="1453312"/>
                  </a:moveTo>
                  <a:cubicBezTo>
                    <a:pt x="1649259" y="1453260"/>
                    <a:pt x="1667063" y="1454823"/>
                    <a:pt x="1684648" y="1457998"/>
                  </a:cubicBezTo>
                  <a:cubicBezTo>
                    <a:pt x="1710527" y="1464504"/>
                    <a:pt x="1712947" y="1451753"/>
                    <a:pt x="1746326" y="1460340"/>
                  </a:cubicBezTo>
                  <a:cubicBezTo>
                    <a:pt x="1737618" y="1464504"/>
                    <a:pt x="1734233" y="1470231"/>
                    <a:pt x="1725525" y="1470231"/>
                  </a:cubicBezTo>
                  <a:lnTo>
                    <a:pt x="1725767" y="1470749"/>
                  </a:lnTo>
                  <a:cubicBezTo>
                    <a:pt x="1701337" y="1470490"/>
                    <a:pt x="1675214" y="1468667"/>
                    <a:pt x="1649091" y="1466067"/>
                  </a:cubicBezTo>
                  <a:cubicBezTo>
                    <a:pt x="1638448" y="1465285"/>
                    <a:pt x="1630223" y="1460861"/>
                    <a:pt x="1631432" y="1453312"/>
                  </a:cubicBezTo>
                  <a:close/>
                  <a:moveTo>
                    <a:pt x="5978998" y="1453053"/>
                  </a:moveTo>
                  <a:lnTo>
                    <a:pt x="5982383" y="1460599"/>
                  </a:lnTo>
                  <a:lnTo>
                    <a:pt x="5962550" y="1457216"/>
                  </a:lnTo>
                  <a:cubicBezTo>
                    <a:pt x="5962550" y="1455657"/>
                    <a:pt x="5960615" y="1453053"/>
                    <a:pt x="5962550" y="1453053"/>
                  </a:cubicBezTo>
                  <a:cubicBezTo>
                    <a:pt x="5968018" y="1452661"/>
                    <a:pt x="5973531" y="1452661"/>
                    <a:pt x="5978998" y="1453053"/>
                  </a:cubicBezTo>
                  <a:close/>
                  <a:moveTo>
                    <a:pt x="6096310" y="1452271"/>
                  </a:moveTo>
                  <a:cubicBezTo>
                    <a:pt x="6109540" y="1458621"/>
                    <a:pt x="6123111" y="1464088"/>
                    <a:pt x="6136946" y="1468667"/>
                  </a:cubicBezTo>
                  <a:cubicBezTo>
                    <a:pt x="6153393" y="1473091"/>
                    <a:pt x="6170326" y="1474914"/>
                    <a:pt x="6185322" y="1477518"/>
                  </a:cubicBezTo>
                  <a:cubicBezTo>
                    <a:pt x="6196208" y="1489747"/>
                    <a:pt x="6187983" y="1494692"/>
                    <a:pt x="6173711" y="1494692"/>
                  </a:cubicBezTo>
                  <a:cubicBezTo>
                    <a:pt x="6162876" y="1486600"/>
                    <a:pt x="6150468" y="1481239"/>
                    <a:pt x="6137431" y="1479077"/>
                  </a:cubicBezTo>
                  <a:lnTo>
                    <a:pt x="6137431" y="1478296"/>
                  </a:lnTo>
                  <a:cubicBezTo>
                    <a:pt x="6127755" y="1476736"/>
                    <a:pt x="6118080" y="1476736"/>
                    <a:pt x="6107679" y="1475435"/>
                  </a:cubicBezTo>
                  <a:cubicBezTo>
                    <a:pt x="6086634" y="1471271"/>
                    <a:pt x="6079135" y="1465545"/>
                    <a:pt x="6083491" y="1455657"/>
                  </a:cubicBezTo>
                  <a:cubicBezTo>
                    <a:pt x="6084699" y="1452271"/>
                    <a:pt x="6092683" y="1452271"/>
                    <a:pt x="6096310" y="1452271"/>
                  </a:cubicBezTo>
                  <a:close/>
                  <a:moveTo>
                    <a:pt x="1460665" y="1451492"/>
                  </a:moveTo>
                  <a:cubicBezTo>
                    <a:pt x="1464076" y="1452482"/>
                    <a:pt x="1467316" y="1453965"/>
                    <a:pt x="1470340" y="1455916"/>
                  </a:cubicBezTo>
                  <a:cubicBezTo>
                    <a:pt x="1472783" y="1457843"/>
                    <a:pt x="1474137" y="1460990"/>
                    <a:pt x="1473969" y="1464245"/>
                  </a:cubicBezTo>
                  <a:lnTo>
                    <a:pt x="1474452" y="1466585"/>
                  </a:lnTo>
                  <a:cubicBezTo>
                    <a:pt x="1470437" y="1466247"/>
                    <a:pt x="1466519" y="1465205"/>
                    <a:pt x="1462841" y="1463463"/>
                  </a:cubicBezTo>
                  <a:cubicBezTo>
                    <a:pt x="1459505" y="1461460"/>
                    <a:pt x="1456721" y="1458466"/>
                    <a:pt x="1454860" y="1454875"/>
                  </a:cubicBezTo>
                  <a:cubicBezTo>
                    <a:pt x="1454378" y="1453312"/>
                    <a:pt x="1458248" y="1451492"/>
                    <a:pt x="1460665" y="1451492"/>
                  </a:cubicBezTo>
                  <a:close/>
                  <a:moveTo>
                    <a:pt x="6933461" y="1450710"/>
                  </a:moveTo>
                  <a:cubicBezTo>
                    <a:pt x="6937087" y="1451257"/>
                    <a:pt x="6940668" y="1452219"/>
                    <a:pt x="6944104" y="1453574"/>
                  </a:cubicBezTo>
                  <a:lnTo>
                    <a:pt x="6939990" y="1457477"/>
                  </a:lnTo>
                  <a:lnTo>
                    <a:pt x="6929106" y="1454616"/>
                  </a:lnTo>
                  <a:cubicBezTo>
                    <a:pt x="6930314" y="1453312"/>
                    <a:pt x="6930799" y="1450710"/>
                    <a:pt x="6933461" y="1450710"/>
                  </a:cubicBezTo>
                  <a:close/>
                  <a:moveTo>
                    <a:pt x="897567" y="1448629"/>
                  </a:moveTo>
                  <a:lnTo>
                    <a:pt x="897326" y="1449148"/>
                  </a:lnTo>
                  <a:cubicBezTo>
                    <a:pt x="899332" y="1449619"/>
                    <a:pt x="901267" y="1450320"/>
                    <a:pt x="903131" y="1451230"/>
                  </a:cubicBezTo>
                  <a:cubicBezTo>
                    <a:pt x="903613" y="1452794"/>
                    <a:pt x="901437" y="1452794"/>
                    <a:pt x="901437" y="1452794"/>
                  </a:cubicBezTo>
                  <a:lnTo>
                    <a:pt x="895632" y="1450451"/>
                  </a:lnTo>
                  <a:cubicBezTo>
                    <a:pt x="895147" y="1449930"/>
                    <a:pt x="897567" y="1448629"/>
                    <a:pt x="897567" y="1448629"/>
                  </a:cubicBezTo>
                  <a:close/>
                  <a:moveTo>
                    <a:pt x="10705166" y="1447001"/>
                  </a:moveTo>
                  <a:cubicBezTo>
                    <a:pt x="10713632" y="1447262"/>
                    <a:pt x="10723852" y="1449539"/>
                    <a:pt x="10734615" y="1453053"/>
                  </a:cubicBezTo>
                  <a:cubicBezTo>
                    <a:pt x="10761223" y="1461902"/>
                    <a:pt x="10786620" y="1472312"/>
                    <a:pt x="10819274" y="1484283"/>
                  </a:cubicBezTo>
                  <a:cubicBezTo>
                    <a:pt x="10802897" y="1487927"/>
                    <a:pt x="10785861" y="1485559"/>
                    <a:pt x="10770898" y="1477518"/>
                  </a:cubicBezTo>
                  <a:cubicBezTo>
                    <a:pt x="10756385" y="1472832"/>
                    <a:pt x="10740905" y="1468928"/>
                    <a:pt x="10725666" y="1465285"/>
                  </a:cubicBezTo>
                  <a:lnTo>
                    <a:pt x="10726633" y="1465285"/>
                  </a:lnTo>
                  <a:cubicBezTo>
                    <a:pt x="10713329" y="1461640"/>
                    <a:pt x="10697125" y="1463463"/>
                    <a:pt x="10686239" y="1453053"/>
                  </a:cubicBezTo>
                  <a:cubicBezTo>
                    <a:pt x="10689988" y="1448498"/>
                    <a:pt x="10696700" y="1446741"/>
                    <a:pt x="10705166" y="1447001"/>
                  </a:cubicBezTo>
                  <a:close/>
                  <a:moveTo>
                    <a:pt x="934815" y="1446026"/>
                  </a:moveTo>
                  <a:cubicBezTo>
                    <a:pt x="957116" y="1444960"/>
                    <a:pt x="979443" y="1446806"/>
                    <a:pt x="1001333" y="1451492"/>
                  </a:cubicBezTo>
                  <a:lnTo>
                    <a:pt x="1001092" y="1453312"/>
                  </a:lnTo>
                  <a:cubicBezTo>
                    <a:pt x="978790" y="1457296"/>
                    <a:pt x="955908" y="1454771"/>
                    <a:pt x="934815" y="1446026"/>
                  </a:cubicBezTo>
                  <a:close/>
                  <a:moveTo>
                    <a:pt x="1986515" y="1442902"/>
                  </a:moveTo>
                  <a:lnTo>
                    <a:pt x="2016508" y="1461121"/>
                  </a:lnTo>
                  <a:cubicBezTo>
                    <a:pt x="2002889" y="1464711"/>
                    <a:pt x="1988521" y="1461745"/>
                    <a:pt x="1977081" y="1453053"/>
                  </a:cubicBezTo>
                  <a:lnTo>
                    <a:pt x="1974905" y="1454875"/>
                  </a:lnTo>
                  <a:cubicBezTo>
                    <a:pt x="1963536" y="1447067"/>
                    <a:pt x="1978049" y="1447067"/>
                    <a:pt x="1986515" y="1442902"/>
                  </a:cubicBezTo>
                  <a:close/>
                  <a:moveTo>
                    <a:pt x="5516281" y="1436657"/>
                  </a:moveTo>
                  <a:cubicBezTo>
                    <a:pt x="5518335" y="1436995"/>
                    <a:pt x="5520367" y="1437517"/>
                    <a:pt x="5522327" y="1438219"/>
                  </a:cubicBezTo>
                  <a:lnTo>
                    <a:pt x="5517731" y="1440041"/>
                  </a:lnTo>
                  <a:lnTo>
                    <a:pt x="5513854" y="1438064"/>
                  </a:lnTo>
                  <a:lnTo>
                    <a:pt x="5513137" y="1438479"/>
                  </a:lnTo>
                  <a:lnTo>
                    <a:pt x="5513137" y="1437698"/>
                  </a:lnTo>
                  <a:lnTo>
                    <a:pt x="5513854" y="1438064"/>
                  </a:lnTo>
                  <a:close/>
                  <a:moveTo>
                    <a:pt x="1099294" y="1434837"/>
                  </a:moveTo>
                  <a:lnTo>
                    <a:pt x="1103649" y="1442902"/>
                  </a:lnTo>
                  <a:lnTo>
                    <a:pt x="1090345" y="1440561"/>
                  </a:lnTo>
                  <a:lnTo>
                    <a:pt x="1090104" y="1442643"/>
                  </a:lnTo>
                  <a:cubicBezTo>
                    <a:pt x="1089136" y="1440820"/>
                    <a:pt x="1086475" y="1437959"/>
                    <a:pt x="1088169" y="1434837"/>
                  </a:cubicBezTo>
                  <a:cubicBezTo>
                    <a:pt x="1091869" y="1434290"/>
                    <a:pt x="1095594" y="1434290"/>
                    <a:pt x="1099294" y="1434837"/>
                  </a:cubicBezTo>
                  <a:close/>
                  <a:moveTo>
                    <a:pt x="5816696" y="1433796"/>
                  </a:moveTo>
                  <a:cubicBezTo>
                    <a:pt x="5822404" y="1435695"/>
                    <a:pt x="5827920" y="1438219"/>
                    <a:pt x="5833144" y="1441343"/>
                  </a:cubicBezTo>
                  <a:lnTo>
                    <a:pt x="5833144" y="1442383"/>
                  </a:lnTo>
                  <a:cubicBezTo>
                    <a:pt x="5836046" y="1445506"/>
                    <a:pt x="5834111" y="1448629"/>
                    <a:pt x="5834111" y="1450710"/>
                  </a:cubicBezTo>
                  <a:cubicBezTo>
                    <a:pt x="5829009" y="1449358"/>
                    <a:pt x="5824001" y="1447613"/>
                    <a:pt x="5819115" y="1445506"/>
                  </a:cubicBezTo>
                  <a:cubicBezTo>
                    <a:pt x="5816333" y="1444050"/>
                    <a:pt x="5814037" y="1441681"/>
                    <a:pt x="5812584" y="1438738"/>
                  </a:cubicBezTo>
                  <a:cubicBezTo>
                    <a:pt x="5812343" y="1436657"/>
                    <a:pt x="5815245" y="1435355"/>
                    <a:pt x="5816696" y="1433796"/>
                  </a:cubicBezTo>
                  <a:close/>
                  <a:moveTo>
                    <a:pt x="6910723" y="1433533"/>
                  </a:moveTo>
                  <a:lnTo>
                    <a:pt x="6916528" y="1435878"/>
                  </a:lnTo>
                  <a:cubicBezTo>
                    <a:pt x="6917013" y="1436137"/>
                    <a:pt x="6914834" y="1437438"/>
                    <a:pt x="6914834" y="1437438"/>
                  </a:cubicBezTo>
                  <a:lnTo>
                    <a:pt x="6909273" y="1435096"/>
                  </a:lnTo>
                  <a:cubicBezTo>
                    <a:pt x="6908788" y="1434837"/>
                    <a:pt x="6910723" y="1433533"/>
                    <a:pt x="6910723" y="1433533"/>
                  </a:cubicBezTo>
                  <a:close/>
                  <a:moveTo>
                    <a:pt x="7323855" y="1428328"/>
                  </a:moveTo>
                  <a:lnTo>
                    <a:pt x="7336433" y="1430673"/>
                  </a:lnTo>
                  <a:lnTo>
                    <a:pt x="7336433" y="1429631"/>
                  </a:lnTo>
                  <a:cubicBezTo>
                    <a:pt x="7343206" y="1430151"/>
                    <a:pt x="7350704" y="1429892"/>
                    <a:pt x="7349252" y="1436137"/>
                  </a:cubicBezTo>
                  <a:lnTo>
                    <a:pt x="7336674" y="1433533"/>
                  </a:lnTo>
                  <a:cubicBezTo>
                    <a:pt x="7330145" y="1433533"/>
                    <a:pt x="7323855" y="1433796"/>
                    <a:pt x="7323855" y="1428328"/>
                  </a:cubicBezTo>
                  <a:close/>
                  <a:moveTo>
                    <a:pt x="10721313" y="1428069"/>
                  </a:moveTo>
                  <a:cubicBezTo>
                    <a:pt x="10721425" y="1429631"/>
                    <a:pt x="10721425" y="1431192"/>
                    <a:pt x="10721313" y="1432755"/>
                  </a:cubicBezTo>
                  <a:lnTo>
                    <a:pt x="10709703" y="1430933"/>
                  </a:lnTo>
                  <a:cubicBezTo>
                    <a:pt x="10709703" y="1429892"/>
                    <a:pt x="10709703" y="1428069"/>
                    <a:pt x="10709703" y="1428069"/>
                  </a:cubicBezTo>
                  <a:cubicBezTo>
                    <a:pt x="10713568" y="1427809"/>
                    <a:pt x="10717448" y="1427809"/>
                    <a:pt x="10721313" y="1428069"/>
                  </a:cubicBezTo>
                  <a:close/>
                  <a:moveTo>
                    <a:pt x="4816277" y="1427028"/>
                  </a:moveTo>
                  <a:lnTo>
                    <a:pt x="4855704" y="1435616"/>
                  </a:lnTo>
                  <a:cubicBezTo>
                    <a:pt x="4853769" y="1439260"/>
                    <a:pt x="4854495" y="1442383"/>
                    <a:pt x="4851834" y="1442383"/>
                  </a:cubicBezTo>
                  <a:lnTo>
                    <a:pt x="4851351" y="1441861"/>
                  </a:lnTo>
                  <a:cubicBezTo>
                    <a:pt x="4838192" y="1442669"/>
                    <a:pt x="4825106" y="1439129"/>
                    <a:pt x="4813859" y="1431714"/>
                  </a:cubicBezTo>
                  <a:cubicBezTo>
                    <a:pt x="4812165" y="1430410"/>
                    <a:pt x="4816277" y="1427028"/>
                    <a:pt x="4816277" y="1427028"/>
                  </a:cubicBezTo>
                  <a:close/>
                  <a:moveTo>
                    <a:pt x="5911513" y="1425727"/>
                  </a:moveTo>
                  <a:cubicBezTo>
                    <a:pt x="5913448" y="1428851"/>
                    <a:pt x="5916836" y="1432233"/>
                    <a:pt x="5915627" y="1432233"/>
                  </a:cubicBezTo>
                  <a:lnTo>
                    <a:pt x="5915627" y="1432755"/>
                  </a:lnTo>
                  <a:cubicBezTo>
                    <a:pt x="5911853" y="1433509"/>
                    <a:pt x="5907957" y="1433326"/>
                    <a:pt x="5904258" y="1432233"/>
                  </a:cubicBezTo>
                  <a:cubicBezTo>
                    <a:pt x="5901403" y="1431035"/>
                    <a:pt x="5898767" y="1429265"/>
                    <a:pt x="5896517" y="1427028"/>
                  </a:cubicBezTo>
                  <a:close/>
                  <a:moveTo>
                    <a:pt x="1304409" y="1425206"/>
                  </a:moveTo>
                  <a:cubicBezTo>
                    <a:pt x="1318681" y="1432233"/>
                    <a:pt x="1332711" y="1437698"/>
                    <a:pt x="1342869" y="1443684"/>
                  </a:cubicBezTo>
                  <a:cubicBezTo>
                    <a:pt x="1349400" y="1447588"/>
                    <a:pt x="1355446" y="1453574"/>
                    <a:pt x="1354238" y="1456957"/>
                  </a:cubicBezTo>
                  <a:lnTo>
                    <a:pt x="1353753" y="1456957"/>
                  </a:lnTo>
                  <a:cubicBezTo>
                    <a:pt x="1352785" y="1460080"/>
                    <a:pt x="1342869" y="1460861"/>
                    <a:pt x="1334402" y="1463722"/>
                  </a:cubicBezTo>
                  <a:cubicBezTo>
                    <a:pt x="1328597" y="1451230"/>
                    <a:pt x="1287479" y="1438738"/>
                    <a:pt x="1304409" y="1425206"/>
                  </a:cubicBezTo>
                  <a:close/>
                  <a:moveTo>
                    <a:pt x="3612436" y="1424945"/>
                  </a:moveTo>
                  <a:lnTo>
                    <a:pt x="3612194" y="1425072"/>
                  </a:lnTo>
                  <a:lnTo>
                    <a:pt x="3612779" y="1425093"/>
                  </a:lnTo>
                  <a:close/>
                  <a:moveTo>
                    <a:pt x="11103241" y="1424686"/>
                  </a:moveTo>
                  <a:cubicBezTo>
                    <a:pt x="11102759" y="1424686"/>
                    <a:pt x="11103485" y="1429110"/>
                    <a:pt x="11101791" y="1430151"/>
                  </a:cubicBezTo>
                  <a:cubicBezTo>
                    <a:pt x="11096024" y="1429631"/>
                    <a:pt x="11090293" y="1428771"/>
                    <a:pt x="11084617" y="1427549"/>
                  </a:cubicBezTo>
                  <a:lnTo>
                    <a:pt x="11096227" y="1424686"/>
                  </a:lnTo>
                  <a:cubicBezTo>
                    <a:pt x="11098553" y="1424348"/>
                    <a:pt x="11100915" y="1424348"/>
                    <a:pt x="11103241" y="1424686"/>
                  </a:cubicBezTo>
                  <a:close/>
                  <a:moveTo>
                    <a:pt x="3009760" y="1424069"/>
                  </a:moveTo>
                  <a:cubicBezTo>
                    <a:pt x="3015414" y="1422996"/>
                    <a:pt x="3023457" y="1423906"/>
                    <a:pt x="3035551" y="1426508"/>
                  </a:cubicBezTo>
                  <a:lnTo>
                    <a:pt x="2998301" y="1433533"/>
                  </a:lnTo>
                  <a:cubicBezTo>
                    <a:pt x="3000840" y="1428199"/>
                    <a:pt x="3004106" y="1425142"/>
                    <a:pt x="3009760" y="1424069"/>
                  </a:cubicBezTo>
                  <a:close/>
                  <a:moveTo>
                    <a:pt x="5710723" y="1423808"/>
                  </a:moveTo>
                  <a:cubicBezTo>
                    <a:pt x="5717163" y="1424620"/>
                    <a:pt x="5726111" y="1427678"/>
                    <a:pt x="5742437" y="1433533"/>
                  </a:cubicBezTo>
                  <a:cubicBezTo>
                    <a:pt x="5747059" y="1434395"/>
                    <a:pt x="5751582" y="1435695"/>
                    <a:pt x="5755985" y="1437438"/>
                  </a:cubicBezTo>
                  <a:cubicBezTo>
                    <a:pt x="5758888" y="1442643"/>
                    <a:pt x="5750421" y="1440820"/>
                    <a:pt x="5742681" y="1439260"/>
                  </a:cubicBezTo>
                  <a:lnTo>
                    <a:pt x="5711962" y="1440561"/>
                  </a:lnTo>
                  <a:lnTo>
                    <a:pt x="5733973" y="1462161"/>
                  </a:lnTo>
                  <a:cubicBezTo>
                    <a:pt x="5717767" y="1455135"/>
                    <a:pt x="5708818" y="1452271"/>
                    <a:pt x="5702769" y="1448629"/>
                  </a:cubicBezTo>
                  <a:cubicBezTo>
                    <a:pt x="5684145" y="1437438"/>
                    <a:pt x="5682936" y="1433274"/>
                    <a:pt x="5694305" y="1428069"/>
                  </a:cubicBezTo>
                  <a:lnTo>
                    <a:pt x="5694061" y="1427549"/>
                  </a:lnTo>
                  <a:cubicBezTo>
                    <a:pt x="5700352" y="1424427"/>
                    <a:pt x="5704283" y="1422994"/>
                    <a:pt x="5710723" y="1423808"/>
                  </a:cubicBezTo>
                  <a:close/>
                  <a:moveTo>
                    <a:pt x="6086393" y="1423386"/>
                  </a:moveTo>
                  <a:cubicBezTo>
                    <a:pt x="6094568" y="1424400"/>
                    <a:pt x="6102648" y="1426038"/>
                    <a:pt x="6110581" y="1428328"/>
                  </a:cubicBezTo>
                  <a:cubicBezTo>
                    <a:pt x="6109614" y="1434055"/>
                    <a:pt x="6107920" y="1438479"/>
                    <a:pt x="6107920" y="1442902"/>
                  </a:cubicBezTo>
                  <a:cubicBezTo>
                    <a:pt x="6099116" y="1441445"/>
                    <a:pt x="6090433" y="1439105"/>
                    <a:pt x="6082041" y="1435878"/>
                  </a:cubicBezTo>
                  <a:lnTo>
                    <a:pt x="6082041" y="1435355"/>
                  </a:lnTo>
                  <a:cubicBezTo>
                    <a:pt x="6075509" y="1429892"/>
                    <a:pt x="6072363" y="1423124"/>
                    <a:pt x="6086393" y="1423386"/>
                  </a:cubicBezTo>
                  <a:close/>
                  <a:moveTo>
                    <a:pt x="4916899" y="1421823"/>
                  </a:moveTo>
                  <a:cubicBezTo>
                    <a:pt x="4921447" y="1424320"/>
                    <a:pt x="4925800" y="1427211"/>
                    <a:pt x="4929962" y="1430410"/>
                  </a:cubicBezTo>
                  <a:cubicBezTo>
                    <a:pt x="4931653" y="1431973"/>
                    <a:pt x="4929477" y="1435096"/>
                    <a:pt x="4926818" y="1435096"/>
                  </a:cubicBezTo>
                  <a:cubicBezTo>
                    <a:pt x="4922730" y="1435459"/>
                    <a:pt x="4918616" y="1434941"/>
                    <a:pt x="4914723" y="1433533"/>
                  </a:cubicBezTo>
                  <a:cubicBezTo>
                    <a:pt x="4911335" y="1431973"/>
                    <a:pt x="4908435" y="1427287"/>
                    <a:pt x="4908435" y="1427287"/>
                  </a:cubicBezTo>
                  <a:lnTo>
                    <a:pt x="4907950" y="1426768"/>
                  </a:lnTo>
                  <a:cubicBezTo>
                    <a:pt x="4910538" y="1424400"/>
                    <a:pt x="4913610" y="1422708"/>
                    <a:pt x="4916899" y="1421823"/>
                  </a:cubicBezTo>
                  <a:close/>
                  <a:moveTo>
                    <a:pt x="10989316" y="1421660"/>
                  </a:moveTo>
                  <a:cubicBezTo>
                    <a:pt x="10997504" y="1421660"/>
                    <a:pt x="11005692" y="1423189"/>
                    <a:pt x="11013505" y="1426247"/>
                  </a:cubicBezTo>
                  <a:cubicBezTo>
                    <a:pt x="11032856" y="1432755"/>
                    <a:pt x="11051239" y="1439260"/>
                    <a:pt x="11072039" y="1445247"/>
                  </a:cubicBezTo>
                  <a:cubicBezTo>
                    <a:pt x="11092842" y="1451230"/>
                    <a:pt x="11114369" y="1456175"/>
                    <a:pt x="11133234" y="1461121"/>
                  </a:cubicBezTo>
                  <a:cubicBezTo>
                    <a:pt x="11128882" y="1465545"/>
                    <a:pt x="11122591" y="1471010"/>
                    <a:pt x="11123803" y="1471010"/>
                  </a:cubicBezTo>
                  <a:cubicBezTo>
                    <a:pt x="11136863" y="1476736"/>
                    <a:pt x="11135895" y="1481681"/>
                    <a:pt x="11138316" y="1486886"/>
                  </a:cubicBezTo>
                  <a:cubicBezTo>
                    <a:pt x="11118076" y="1490763"/>
                    <a:pt x="11097220" y="1487876"/>
                    <a:pt x="11078571" y="1478559"/>
                  </a:cubicBezTo>
                  <a:cubicBezTo>
                    <a:pt x="11072613" y="1474862"/>
                    <a:pt x="11066282" y="1471894"/>
                    <a:pt x="11059703" y="1469708"/>
                  </a:cubicBezTo>
                  <a:lnTo>
                    <a:pt x="11060429" y="1469190"/>
                  </a:lnTo>
                  <a:cubicBezTo>
                    <a:pt x="11025961" y="1463152"/>
                    <a:pt x="10993304" y="1448446"/>
                    <a:pt x="10965129" y="1426247"/>
                  </a:cubicBezTo>
                  <a:cubicBezTo>
                    <a:pt x="10972940" y="1423189"/>
                    <a:pt x="10981128" y="1421660"/>
                    <a:pt x="10989316" y="1421660"/>
                  </a:cubicBezTo>
                  <a:close/>
                  <a:moveTo>
                    <a:pt x="1002301" y="1421563"/>
                  </a:moveTo>
                  <a:lnTo>
                    <a:pt x="1002059" y="1424686"/>
                  </a:lnTo>
                  <a:cubicBezTo>
                    <a:pt x="1002059" y="1424686"/>
                    <a:pt x="1002059" y="1423124"/>
                    <a:pt x="1002059" y="1423124"/>
                  </a:cubicBezTo>
                  <a:cubicBezTo>
                    <a:pt x="999228" y="1423358"/>
                    <a:pt x="996424" y="1423358"/>
                    <a:pt x="993593" y="1423124"/>
                  </a:cubicBezTo>
                  <a:lnTo>
                    <a:pt x="996495" y="1421563"/>
                  </a:lnTo>
                  <a:close/>
                  <a:moveTo>
                    <a:pt x="1962327" y="1419741"/>
                  </a:moveTo>
                  <a:lnTo>
                    <a:pt x="1975146" y="1421304"/>
                  </a:lnTo>
                  <a:cubicBezTo>
                    <a:pt x="1975146" y="1422345"/>
                    <a:pt x="1975146" y="1423904"/>
                    <a:pt x="1975146" y="1423904"/>
                  </a:cubicBezTo>
                  <a:lnTo>
                    <a:pt x="1963536" y="1422604"/>
                  </a:lnTo>
                  <a:close/>
                  <a:moveTo>
                    <a:pt x="5421826" y="1418472"/>
                  </a:moveTo>
                  <a:cubicBezTo>
                    <a:pt x="5428696" y="1418472"/>
                    <a:pt x="5435565" y="1419936"/>
                    <a:pt x="5442023" y="1422863"/>
                  </a:cubicBezTo>
                  <a:cubicBezTo>
                    <a:pt x="5458229" y="1428069"/>
                    <a:pt x="5461373" y="1432755"/>
                    <a:pt x="5454116" y="1442123"/>
                  </a:cubicBezTo>
                  <a:lnTo>
                    <a:pt x="5401628" y="1422863"/>
                  </a:lnTo>
                  <a:cubicBezTo>
                    <a:pt x="5408087" y="1419936"/>
                    <a:pt x="5414957" y="1418472"/>
                    <a:pt x="5421826" y="1418472"/>
                  </a:cubicBezTo>
                  <a:close/>
                  <a:moveTo>
                    <a:pt x="1450264" y="1417400"/>
                  </a:moveTo>
                  <a:lnTo>
                    <a:pt x="1449174" y="1417400"/>
                  </a:lnTo>
                  <a:lnTo>
                    <a:pt x="1450087" y="1417746"/>
                  </a:lnTo>
                  <a:close/>
                  <a:moveTo>
                    <a:pt x="5834111" y="1416359"/>
                  </a:moveTo>
                  <a:lnTo>
                    <a:pt x="5838466" y="1417659"/>
                  </a:lnTo>
                  <a:lnTo>
                    <a:pt x="5836290" y="1417659"/>
                  </a:lnTo>
                  <a:close/>
                  <a:moveTo>
                    <a:pt x="4562786" y="1410372"/>
                  </a:moveTo>
                  <a:cubicBezTo>
                    <a:pt x="4586247" y="1418441"/>
                    <a:pt x="4610436" y="1425727"/>
                    <a:pt x="4632932" y="1434575"/>
                  </a:cubicBezTo>
                  <a:lnTo>
                    <a:pt x="4630271" y="1434575"/>
                  </a:lnTo>
                  <a:cubicBezTo>
                    <a:pt x="4635594" y="1437178"/>
                    <a:pt x="4639220" y="1443165"/>
                    <a:pt x="4645993" y="1447588"/>
                  </a:cubicBezTo>
                  <a:lnTo>
                    <a:pt x="4574881" y="1432492"/>
                  </a:lnTo>
                  <a:cubicBezTo>
                    <a:pt x="4562786" y="1419741"/>
                    <a:pt x="4562786" y="1417918"/>
                    <a:pt x="4562786" y="1410372"/>
                  </a:cubicBezTo>
                  <a:close/>
                  <a:moveTo>
                    <a:pt x="1736409" y="1408290"/>
                  </a:moveTo>
                  <a:cubicBezTo>
                    <a:pt x="1761227" y="1409255"/>
                    <a:pt x="1785728" y="1414511"/>
                    <a:pt x="1808974" y="1423904"/>
                  </a:cubicBezTo>
                  <a:lnTo>
                    <a:pt x="1805588" y="1424686"/>
                  </a:lnTo>
                  <a:cubicBezTo>
                    <a:pt x="1778907" y="1429369"/>
                    <a:pt x="1751623" y="1428407"/>
                    <a:pt x="1725281" y="1421823"/>
                  </a:cubicBezTo>
                  <a:close/>
                  <a:moveTo>
                    <a:pt x="1500816" y="1406990"/>
                  </a:moveTo>
                  <a:cubicBezTo>
                    <a:pt x="1507276" y="1406235"/>
                    <a:pt x="1513805" y="1407042"/>
                    <a:pt x="1519925" y="1409331"/>
                  </a:cubicBezTo>
                  <a:cubicBezTo>
                    <a:pt x="1524763" y="1411412"/>
                    <a:pt x="1528633" y="1416359"/>
                    <a:pt x="1528633" y="1418700"/>
                  </a:cubicBezTo>
                  <a:lnTo>
                    <a:pt x="1528392" y="1419482"/>
                  </a:lnTo>
                  <a:cubicBezTo>
                    <a:pt x="1526942" y="1427028"/>
                    <a:pt x="1513638" y="1426768"/>
                    <a:pt x="1489450" y="1421304"/>
                  </a:cubicBezTo>
                  <a:cubicBezTo>
                    <a:pt x="1493561" y="1415317"/>
                    <a:pt x="1495255" y="1410372"/>
                    <a:pt x="1500816" y="1406990"/>
                  </a:cubicBezTo>
                  <a:close/>
                  <a:moveTo>
                    <a:pt x="2737554" y="1405167"/>
                  </a:moveTo>
                  <a:cubicBezTo>
                    <a:pt x="2746503" y="1403033"/>
                    <a:pt x="2755864" y="1404700"/>
                    <a:pt x="2763677" y="1409853"/>
                  </a:cubicBezTo>
                  <a:cubicBezTo>
                    <a:pt x="2767789" y="1412194"/>
                    <a:pt x="2766821" y="1415837"/>
                    <a:pt x="2769239" y="1421304"/>
                  </a:cubicBezTo>
                  <a:cubicBezTo>
                    <a:pt x="2758792" y="1419351"/>
                    <a:pt x="2748438" y="1416749"/>
                    <a:pt x="2738281" y="1413496"/>
                  </a:cubicBezTo>
                  <a:lnTo>
                    <a:pt x="2737069" y="1413235"/>
                  </a:lnTo>
                  <a:cubicBezTo>
                    <a:pt x="2734652" y="1412453"/>
                    <a:pt x="2733440" y="1406467"/>
                    <a:pt x="2737554" y="1405167"/>
                  </a:cubicBezTo>
                  <a:close/>
                  <a:moveTo>
                    <a:pt x="1793734" y="1403607"/>
                  </a:moveTo>
                  <a:lnTo>
                    <a:pt x="1797579" y="1406129"/>
                  </a:lnTo>
                  <a:lnTo>
                    <a:pt x="1855415" y="1417139"/>
                  </a:lnTo>
                  <a:cubicBezTo>
                    <a:pt x="1861342" y="1419325"/>
                    <a:pt x="1866324" y="1423773"/>
                    <a:pt x="1869445" y="1429631"/>
                  </a:cubicBezTo>
                  <a:cubicBezTo>
                    <a:pt x="1870654" y="1432233"/>
                    <a:pt x="1864607" y="1435096"/>
                    <a:pt x="1859526" y="1435096"/>
                  </a:cubicBezTo>
                  <a:cubicBezTo>
                    <a:pt x="1850625" y="1434680"/>
                    <a:pt x="1841821" y="1432831"/>
                    <a:pt x="1833403" y="1429631"/>
                  </a:cubicBezTo>
                  <a:lnTo>
                    <a:pt x="1797579" y="1406129"/>
                  </a:lnTo>
                  <a:lnTo>
                    <a:pt x="1792526" y="1405167"/>
                  </a:lnTo>
                  <a:close/>
                  <a:moveTo>
                    <a:pt x="753165" y="1402304"/>
                  </a:moveTo>
                  <a:lnTo>
                    <a:pt x="795047" y="1408671"/>
                  </a:lnTo>
                  <a:lnTo>
                    <a:pt x="796459" y="1408549"/>
                  </a:lnTo>
                  <a:lnTo>
                    <a:pt x="795977" y="1408812"/>
                  </a:lnTo>
                  <a:lnTo>
                    <a:pt x="795047" y="1408671"/>
                  </a:lnTo>
                  <a:lnTo>
                    <a:pt x="774186" y="1410453"/>
                  </a:lnTo>
                  <a:cubicBezTo>
                    <a:pt x="766800" y="1409390"/>
                    <a:pt x="759623" y="1406650"/>
                    <a:pt x="753165" y="1402304"/>
                  </a:cubicBezTo>
                  <a:close/>
                  <a:moveTo>
                    <a:pt x="870446" y="1400743"/>
                  </a:moveTo>
                  <a:cubicBezTo>
                    <a:pt x="877067" y="1401458"/>
                    <a:pt x="885473" y="1403476"/>
                    <a:pt x="893455" y="1406729"/>
                  </a:cubicBezTo>
                  <a:cubicBezTo>
                    <a:pt x="893455" y="1409072"/>
                    <a:pt x="895873" y="1413755"/>
                    <a:pt x="893455" y="1416359"/>
                  </a:cubicBezTo>
                  <a:cubicBezTo>
                    <a:pt x="884143" y="1420418"/>
                    <a:pt x="873620" y="1419665"/>
                    <a:pt x="864912" y="1414276"/>
                  </a:cubicBezTo>
                  <a:lnTo>
                    <a:pt x="858622" y="1402495"/>
                  </a:lnTo>
                  <a:lnTo>
                    <a:pt x="858140" y="1402566"/>
                  </a:lnTo>
                  <a:lnTo>
                    <a:pt x="858381" y="1402045"/>
                  </a:lnTo>
                  <a:lnTo>
                    <a:pt x="858622" y="1402495"/>
                  </a:lnTo>
                  <a:close/>
                  <a:moveTo>
                    <a:pt x="1401888" y="1399443"/>
                  </a:moveTo>
                  <a:cubicBezTo>
                    <a:pt x="1415362" y="1400273"/>
                    <a:pt x="1428760" y="1401993"/>
                    <a:pt x="1442041" y="1404647"/>
                  </a:cubicBezTo>
                  <a:cubicBezTo>
                    <a:pt x="1452925" y="1407508"/>
                    <a:pt x="1456069" y="1412194"/>
                    <a:pt x="1451472" y="1415837"/>
                  </a:cubicBezTo>
                  <a:lnTo>
                    <a:pt x="1451231" y="1418180"/>
                  </a:lnTo>
                  <a:lnTo>
                    <a:pt x="1450087" y="1417746"/>
                  </a:lnTo>
                  <a:lnTo>
                    <a:pt x="1442282" y="1433014"/>
                  </a:lnTo>
                  <a:cubicBezTo>
                    <a:pt x="1435328" y="1436267"/>
                    <a:pt x="1424262" y="1437698"/>
                    <a:pt x="1409628" y="1437698"/>
                  </a:cubicBezTo>
                  <a:cubicBezTo>
                    <a:pt x="1403919" y="1438517"/>
                    <a:pt x="1398259" y="1437470"/>
                    <a:pt x="1393289" y="1434888"/>
                  </a:cubicBezTo>
                  <a:lnTo>
                    <a:pt x="1381978" y="1423741"/>
                  </a:lnTo>
                  <a:lnTo>
                    <a:pt x="1381570" y="1424686"/>
                  </a:lnTo>
                  <a:lnTo>
                    <a:pt x="1381087" y="1422863"/>
                  </a:lnTo>
                  <a:lnTo>
                    <a:pt x="1381978" y="1423741"/>
                  </a:lnTo>
                  <a:lnTo>
                    <a:pt x="1384713" y="1417400"/>
                  </a:lnTo>
                  <a:lnTo>
                    <a:pt x="1449174" y="1417400"/>
                  </a:lnTo>
                  <a:close/>
                  <a:moveTo>
                    <a:pt x="2856801" y="1398661"/>
                  </a:moveTo>
                  <a:cubicBezTo>
                    <a:pt x="2865460" y="1397516"/>
                    <a:pt x="2874143" y="1400353"/>
                    <a:pt x="2880748" y="1406467"/>
                  </a:cubicBezTo>
                  <a:cubicBezTo>
                    <a:pt x="2883892" y="1409331"/>
                    <a:pt x="2880748" y="1411935"/>
                    <a:pt x="2880748" y="1417400"/>
                  </a:cubicBezTo>
                  <a:cubicBezTo>
                    <a:pt x="2871243" y="1414249"/>
                    <a:pt x="2861953" y="1410424"/>
                    <a:pt x="2852931" y="1405949"/>
                  </a:cubicBezTo>
                  <a:cubicBezTo>
                    <a:pt x="2850270" y="1404386"/>
                    <a:pt x="2852690" y="1399181"/>
                    <a:pt x="2856801" y="1399181"/>
                  </a:cubicBezTo>
                  <a:close/>
                  <a:moveTo>
                    <a:pt x="5864348" y="1398661"/>
                  </a:moveTo>
                  <a:lnTo>
                    <a:pt x="5870635" y="1398921"/>
                  </a:lnTo>
                  <a:cubicBezTo>
                    <a:pt x="5870635" y="1399962"/>
                    <a:pt x="5870635" y="1401784"/>
                    <a:pt x="5870635" y="1401784"/>
                  </a:cubicBezTo>
                  <a:cubicBezTo>
                    <a:pt x="5868530" y="1401967"/>
                    <a:pt x="5866450" y="1401967"/>
                    <a:pt x="5864348" y="1401784"/>
                  </a:cubicBezTo>
                  <a:close/>
                  <a:moveTo>
                    <a:pt x="3266789" y="1397621"/>
                  </a:moveTo>
                  <a:cubicBezTo>
                    <a:pt x="3281544" y="1401263"/>
                    <a:pt x="3293154" y="1403345"/>
                    <a:pt x="3303314" y="1406990"/>
                  </a:cubicBezTo>
                  <a:lnTo>
                    <a:pt x="3303555" y="1405949"/>
                  </a:lnTo>
                  <a:cubicBezTo>
                    <a:pt x="3307425" y="1407249"/>
                    <a:pt x="3311537" y="1413235"/>
                    <a:pt x="3309360" y="1416098"/>
                  </a:cubicBezTo>
                  <a:cubicBezTo>
                    <a:pt x="3296468" y="1418959"/>
                    <a:pt x="3283044" y="1416645"/>
                    <a:pt x="3271627" y="1409590"/>
                  </a:cubicBezTo>
                  <a:cubicBezTo>
                    <a:pt x="3267998" y="1406729"/>
                    <a:pt x="3268966" y="1403345"/>
                    <a:pt x="3266789" y="1397621"/>
                  </a:cubicBezTo>
                  <a:close/>
                  <a:moveTo>
                    <a:pt x="5612066" y="1395798"/>
                  </a:moveTo>
                  <a:cubicBezTo>
                    <a:pt x="5623579" y="1394681"/>
                    <a:pt x="5635068" y="1397804"/>
                    <a:pt x="5644720" y="1404647"/>
                  </a:cubicBezTo>
                  <a:cubicBezTo>
                    <a:pt x="5650281" y="1408031"/>
                    <a:pt x="5650766" y="1412714"/>
                    <a:pt x="5656328" y="1421304"/>
                  </a:cubicBezTo>
                  <a:cubicBezTo>
                    <a:pt x="5642567" y="1417894"/>
                    <a:pt x="5629070" y="1413391"/>
                    <a:pt x="5615936" y="1407771"/>
                  </a:cubicBezTo>
                  <a:lnTo>
                    <a:pt x="5616662" y="1410112"/>
                  </a:lnTo>
                  <a:cubicBezTo>
                    <a:pt x="5611339" y="1406990"/>
                    <a:pt x="5608678" y="1398661"/>
                    <a:pt x="5612066" y="1395798"/>
                  </a:cubicBezTo>
                  <a:close/>
                  <a:moveTo>
                    <a:pt x="5277303" y="1395539"/>
                  </a:moveTo>
                  <a:lnTo>
                    <a:pt x="5277785" y="1398661"/>
                  </a:lnTo>
                  <a:cubicBezTo>
                    <a:pt x="5283831" y="1398661"/>
                    <a:pt x="5291330" y="1398661"/>
                    <a:pt x="5300282" y="1397361"/>
                  </a:cubicBezTo>
                  <a:cubicBezTo>
                    <a:pt x="5296412" y="1401784"/>
                    <a:pt x="5295444" y="1404647"/>
                    <a:pt x="5293750" y="1404647"/>
                  </a:cubicBezTo>
                  <a:cubicBezTo>
                    <a:pt x="5286737" y="1403345"/>
                    <a:pt x="5279720" y="1401263"/>
                    <a:pt x="5272706" y="1399181"/>
                  </a:cubicBezTo>
                  <a:cubicBezTo>
                    <a:pt x="5274156" y="1397880"/>
                    <a:pt x="5274400" y="1395539"/>
                    <a:pt x="5277303" y="1395539"/>
                  </a:cubicBezTo>
                  <a:close/>
                  <a:moveTo>
                    <a:pt x="5443473" y="1395016"/>
                  </a:moveTo>
                  <a:lnTo>
                    <a:pt x="5444199" y="1397098"/>
                  </a:lnTo>
                  <a:lnTo>
                    <a:pt x="5433315" y="1395016"/>
                  </a:lnTo>
                  <a:close/>
                  <a:moveTo>
                    <a:pt x="2771418" y="1394757"/>
                  </a:moveTo>
                  <a:cubicBezTo>
                    <a:pt x="2774079" y="1394366"/>
                    <a:pt x="2776763" y="1394446"/>
                    <a:pt x="2779399" y="1395016"/>
                  </a:cubicBezTo>
                  <a:lnTo>
                    <a:pt x="2779399" y="1397880"/>
                  </a:lnTo>
                  <a:lnTo>
                    <a:pt x="2772626" y="1397880"/>
                  </a:lnTo>
                  <a:cubicBezTo>
                    <a:pt x="2772626" y="1396839"/>
                    <a:pt x="2772626" y="1395016"/>
                    <a:pt x="2772626" y="1395016"/>
                  </a:cubicBezTo>
                  <a:close/>
                  <a:moveTo>
                    <a:pt x="3175842" y="1394237"/>
                  </a:moveTo>
                  <a:lnTo>
                    <a:pt x="3180407" y="1398934"/>
                  </a:lnTo>
                  <a:lnTo>
                    <a:pt x="3181647" y="1398661"/>
                  </a:lnTo>
                  <a:lnTo>
                    <a:pt x="3181406" y="1399962"/>
                  </a:lnTo>
                  <a:lnTo>
                    <a:pt x="3180407" y="1398934"/>
                  </a:lnTo>
                  <a:lnTo>
                    <a:pt x="3171005" y="1401002"/>
                  </a:lnTo>
                  <a:cubicBezTo>
                    <a:pt x="3167642" y="1399726"/>
                    <a:pt x="3164473" y="1397984"/>
                    <a:pt x="3161571" y="1395798"/>
                  </a:cubicBezTo>
                  <a:close/>
                  <a:moveTo>
                    <a:pt x="4720733" y="1393457"/>
                  </a:moveTo>
                  <a:lnTo>
                    <a:pt x="4750485" y="1398402"/>
                  </a:lnTo>
                  <a:cubicBezTo>
                    <a:pt x="4749276" y="1401263"/>
                    <a:pt x="4752661" y="1406208"/>
                    <a:pt x="4749276" y="1406208"/>
                  </a:cubicBezTo>
                  <a:lnTo>
                    <a:pt x="4747341" y="1406208"/>
                  </a:lnTo>
                  <a:cubicBezTo>
                    <a:pt x="4742044" y="1406781"/>
                    <a:pt x="4736698" y="1406156"/>
                    <a:pt x="4731620" y="1404386"/>
                  </a:cubicBezTo>
                  <a:cubicBezTo>
                    <a:pt x="4727023" y="1402566"/>
                    <a:pt x="4725573" y="1398661"/>
                    <a:pt x="4720733" y="1393457"/>
                  </a:cubicBezTo>
                  <a:close/>
                  <a:moveTo>
                    <a:pt x="4830307" y="1393197"/>
                  </a:moveTo>
                  <a:lnTo>
                    <a:pt x="4894405" y="1406990"/>
                  </a:lnTo>
                  <a:cubicBezTo>
                    <a:pt x="4914649" y="1402773"/>
                    <a:pt x="4935645" y="1407665"/>
                    <a:pt x="4952456" y="1420522"/>
                  </a:cubicBezTo>
                  <a:lnTo>
                    <a:pt x="4916899" y="1420522"/>
                  </a:lnTo>
                  <a:lnTo>
                    <a:pt x="4894405" y="1408031"/>
                  </a:lnTo>
                  <a:cubicBezTo>
                    <a:pt x="4877474" y="1410372"/>
                    <a:pt x="4874087" y="1421563"/>
                    <a:pt x="4841191" y="1416098"/>
                  </a:cubicBezTo>
                  <a:close/>
                  <a:moveTo>
                    <a:pt x="6064140" y="1388771"/>
                  </a:moveTo>
                  <a:cubicBezTo>
                    <a:pt x="6065567" y="1389137"/>
                    <a:pt x="6066947" y="1389656"/>
                    <a:pt x="6068251" y="1390333"/>
                  </a:cubicBezTo>
                  <a:lnTo>
                    <a:pt x="6061964" y="1390333"/>
                  </a:lnTo>
                  <a:close/>
                  <a:moveTo>
                    <a:pt x="665361" y="1387730"/>
                  </a:moveTo>
                  <a:cubicBezTo>
                    <a:pt x="667731" y="1388275"/>
                    <a:pt x="670077" y="1388981"/>
                    <a:pt x="672375" y="1389812"/>
                  </a:cubicBezTo>
                  <a:cubicBezTo>
                    <a:pt x="675207" y="1393560"/>
                    <a:pt x="677721" y="1397568"/>
                    <a:pt x="679874" y="1401784"/>
                  </a:cubicBezTo>
                  <a:lnTo>
                    <a:pt x="673828" y="1401784"/>
                  </a:lnTo>
                  <a:lnTo>
                    <a:pt x="672860" y="1401525"/>
                  </a:lnTo>
                  <a:cubicBezTo>
                    <a:pt x="669087" y="1397776"/>
                    <a:pt x="665531" y="1393768"/>
                    <a:pt x="662217" y="1389551"/>
                  </a:cubicBezTo>
                  <a:cubicBezTo>
                    <a:pt x="661732" y="1387730"/>
                    <a:pt x="665361" y="1387730"/>
                    <a:pt x="665361" y="1387730"/>
                  </a:cubicBezTo>
                  <a:close/>
                  <a:moveTo>
                    <a:pt x="884263" y="1387470"/>
                  </a:moveTo>
                  <a:lnTo>
                    <a:pt x="896114" y="1389033"/>
                  </a:lnTo>
                  <a:cubicBezTo>
                    <a:pt x="897567" y="1390853"/>
                    <a:pt x="900469" y="1394757"/>
                    <a:pt x="899743" y="1394757"/>
                  </a:cubicBezTo>
                  <a:cubicBezTo>
                    <a:pt x="899017" y="1394757"/>
                    <a:pt x="893455" y="1394757"/>
                    <a:pt x="890068" y="1394757"/>
                  </a:cubicBezTo>
                  <a:close/>
                  <a:moveTo>
                    <a:pt x="6480175" y="1387470"/>
                  </a:moveTo>
                  <a:cubicBezTo>
                    <a:pt x="6506854" y="1387653"/>
                    <a:pt x="6533485" y="1389292"/>
                    <a:pt x="6559997" y="1392415"/>
                  </a:cubicBezTo>
                  <a:cubicBezTo>
                    <a:pt x="6564349" y="1393716"/>
                    <a:pt x="6570640" y="1397098"/>
                    <a:pt x="6570640" y="1398661"/>
                  </a:cubicBezTo>
                  <a:cubicBezTo>
                    <a:pt x="6570640" y="1401525"/>
                    <a:pt x="6570640" y="1405426"/>
                    <a:pt x="6567011" y="1405688"/>
                  </a:cubicBezTo>
                  <a:cubicBezTo>
                    <a:pt x="6537693" y="1404700"/>
                    <a:pt x="6508548" y="1400145"/>
                    <a:pt x="6480175" y="1392156"/>
                  </a:cubicBezTo>
                  <a:cubicBezTo>
                    <a:pt x="6480175" y="1389551"/>
                    <a:pt x="6478966" y="1387470"/>
                    <a:pt x="6480175" y="1387470"/>
                  </a:cubicBezTo>
                  <a:close/>
                  <a:moveTo>
                    <a:pt x="4541259" y="1386429"/>
                  </a:moveTo>
                  <a:lnTo>
                    <a:pt x="4539922" y="1386709"/>
                  </a:lnTo>
                  <a:lnTo>
                    <a:pt x="4557948" y="1391374"/>
                  </a:lnTo>
                  <a:cubicBezTo>
                    <a:pt x="4553159" y="1392312"/>
                    <a:pt x="4548298" y="1392830"/>
                    <a:pt x="4543436" y="1392935"/>
                  </a:cubicBezTo>
                  <a:cubicBezTo>
                    <a:pt x="4539613" y="1391946"/>
                    <a:pt x="4535939" y="1390385"/>
                    <a:pt x="4532552" y="1388251"/>
                  </a:cubicBezTo>
                  <a:lnTo>
                    <a:pt x="4539922" y="1386709"/>
                  </a:lnTo>
                  <a:lnTo>
                    <a:pt x="4538841" y="1386429"/>
                  </a:lnTo>
                  <a:close/>
                  <a:moveTo>
                    <a:pt x="731394" y="1385910"/>
                  </a:moveTo>
                  <a:cubicBezTo>
                    <a:pt x="737926" y="1391115"/>
                    <a:pt x="744698" y="1396580"/>
                    <a:pt x="751712" y="1401784"/>
                  </a:cubicBezTo>
                  <a:cubicBezTo>
                    <a:pt x="741915" y="1405453"/>
                    <a:pt x="731127" y="1404309"/>
                    <a:pt x="722204" y="1398661"/>
                  </a:cubicBezTo>
                  <a:cubicBezTo>
                    <a:pt x="710835" y="1391374"/>
                    <a:pt x="707932" y="1384347"/>
                    <a:pt x="731394" y="1385910"/>
                  </a:cubicBezTo>
                  <a:close/>
                  <a:moveTo>
                    <a:pt x="4518765" y="1385129"/>
                  </a:moveTo>
                  <a:lnTo>
                    <a:pt x="4528922" y="1388771"/>
                  </a:lnTo>
                  <a:cubicBezTo>
                    <a:pt x="4524811" y="1389033"/>
                    <a:pt x="4518765" y="1390853"/>
                    <a:pt x="4518765" y="1385129"/>
                  </a:cubicBezTo>
                  <a:close/>
                  <a:moveTo>
                    <a:pt x="3035308" y="1383047"/>
                  </a:moveTo>
                  <a:cubicBezTo>
                    <a:pt x="3048299" y="1384478"/>
                    <a:pt x="3061093" y="1387341"/>
                    <a:pt x="3073526" y="1391635"/>
                  </a:cubicBezTo>
                  <a:lnTo>
                    <a:pt x="3073526" y="1390853"/>
                  </a:lnTo>
                  <a:cubicBezTo>
                    <a:pt x="3089177" y="1400926"/>
                    <a:pt x="3104294" y="1411959"/>
                    <a:pt x="3118758" y="1423904"/>
                  </a:cubicBezTo>
                  <a:cubicBezTo>
                    <a:pt x="3107631" y="1432233"/>
                    <a:pt x="3116582" y="1448370"/>
                    <a:pt x="3074735" y="1443943"/>
                  </a:cubicBezTo>
                  <a:cubicBezTo>
                    <a:pt x="3072074" y="1439000"/>
                    <a:pt x="3070141" y="1434837"/>
                    <a:pt x="3070141" y="1434837"/>
                  </a:cubicBezTo>
                  <a:cubicBezTo>
                    <a:pt x="3074979" y="1426768"/>
                    <a:pt x="3084169" y="1420263"/>
                    <a:pt x="3061190" y="1407249"/>
                  </a:cubicBezTo>
                  <a:cubicBezTo>
                    <a:pt x="3051563" y="1400536"/>
                    <a:pt x="3042832" y="1392364"/>
                    <a:pt x="3035308" y="1383047"/>
                  </a:cubicBezTo>
                  <a:close/>
                  <a:moveTo>
                    <a:pt x="4089426" y="1382265"/>
                  </a:moveTo>
                  <a:lnTo>
                    <a:pt x="4107567" y="1385388"/>
                  </a:lnTo>
                  <a:cubicBezTo>
                    <a:pt x="4107445" y="1387132"/>
                    <a:pt x="4107445" y="1388850"/>
                    <a:pt x="4107567" y="1390594"/>
                  </a:cubicBezTo>
                  <a:cubicBezTo>
                    <a:pt x="4103479" y="1390516"/>
                    <a:pt x="4099416" y="1389915"/>
                    <a:pt x="4095472" y="1388771"/>
                  </a:cubicBezTo>
                  <a:cubicBezTo>
                    <a:pt x="4092087" y="1387211"/>
                    <a:pt x="4091361" y="1384606"/>
                    <a:pt x="4089426" y="1382265"/>
                  </a:cubicBezTo>
                  <a:close/>
                  <a:moveTo>
                    <a:pt x="1697467" y="1380964"/>
                  </a:moveTo>
                  <a:cubicBezTo>
                    <a:pt x="1697950" y="1380705"/>
                    <a:pt x="1700370" y="1382525"/>
                    <a:pt x="1702063" y="1382525"/>
                  </a:cubicBezTo>
                  <a:cubicBezTo>
                    <a:pt x="1701167" y="1383202"/>
                    <a:pt x="1700200" y="1383722"/>
                    <a:pt x="1699161" y="1384088"/>
                  </a:cubicBezTo>
                  <a:lnTo>
                    <a:pt x="1694990" y="1382741"/>
                  </a:lnTo>
                  <a:lnTo>
                    <a:pt x="1693112" y="1384088"/>
                  </a:lnTo>
                  <a:lnTo>
                    <a:pt x="1694321" y="1382525"/>
                  </a:lnTo>
                  <a:lnTo>
                    <a:pt x="1694990" y="1382741"/>
                  </a:lnTo>
                  <a:close/>
                  <a:moveTo>
                    <a:pt x="6046483" y="1380443"/>
                  </a:moveTo>
                  <a:cubicBezTo>
                    <a:pt x="6051103" y="1382943"/>
                    <a:pt x="6055262" y="1386298"/>
                    <a:pt x="6058817" y="1390333"/>
                  </a:cubicBezTo>
                  <a:cubicBezTo>
                    <a:pt x="6052989" y="1390359"/>
                    <a:pt x="6047159" y="1389839"/>
                    <a:pt x="6041402" y="1388771"/>
                  </a:cubicBezTo>
                  <a:cubicBezTo>
                    <a:pt x="6037172" y="1386637"/>
                    <a:pt x="6033253" y="1383827"/>
                    <a:pt x="6029794" y="1380443"/>
                  </a:cubicBezTo>
                  <a:close/>
                  <a:moveTo>
                    <a:pt x="5750421" y="1378882"/>
                  </a:moveTo>
                  <a:lnTo>
                    <a:pt x="5754050" y="1381224"/>
                  </a:lnTo>
                  <a:lnTo>
                    <a:pt x="5753806" y="1380705"/>
                  </a:lnTo>
                  <a:cubicBezTo>
                    <a:pt x="5761305" y="1383827"/>
                    <a:pt x="5775092" y="1387730"/>
                    <a:pt x="5765417" y="1391115"/>
                  </a:cubicBezTo>
                  <a:cubicBezTo>
                    <a:pt x="5756686" y="1390880"/>
                    <a:pt x="5748001" y="1389580"/>
                    <a:pt x="5739537" y="1387211"/>
                  </a:cubicBezTo>
                  <a:cubicBezTo>
                    <a:pt x="5737262" y="1385987"/>
                    <a:pt x="5735086" y="1384582"/>
                    <a:pt x="5733006" y="1383047"/>
                  </a:cubicBezTo>
                  <a:close/>
                  <a:moveTo>
                    <a:pt x="1319407" y="1378623"/>
                  </a:moveTo>
                  <a:cubicBezTo>
                    <a:pt x="1328574" y="1377371"/>
                    <a:pt x="1337861" y="1379975"/>
                    <a:pt x="1345289" y="1385910"/>
                  </a:cubicBezTo>
                  <a:cubicBezTo>
                    <a:pt x="1348433" y="1389812"/>
                    <a:pt x="1348674" y="1397098"/>
                    <a:pt x="1343836" y="1397098"/>
                  </a:cubicBezTo>
                  <a:lnTo>
                    <a:pt x="1343110" y="1397098"/>
                  </a:lnTo>
                  <a:cubicBezTo>
                    <a:pt x="1323180" y="1399909"/>
                    <a:pt x="1302911" y="1396371"/>
                    <a:pt x="1284817" y="1386951"/>
                  </a:cubicBezTo>
                  <a:cubicBezTo>
                    <a:pt x="1296186" y="1383437"/>
                    <a:pt x="1307723" y="1380653"/>
                    <a:pt x="1319407" y="1378623"/>
                  </a:cubicBezTo>
                  <a:close/>
                  <a:moveTo>
                    <a:pt x="3093481" y="1378590"/>
                  </a:moveTo>
                  <a:cubicBezTo>
                    <a:pt x="3095295" y="1378232"/>
                    <a:pt x="3097593" y="1378232"/>
                    <a:pt x="3099649" y="1379664"/>
                  </a:cubicBezTo>
                  <a:lnTo>
                    <a:pt x="3110057" y="1387826"/>
                  </a:lnTo>
                  <a:lnTo>
                    <a:pt x="3111745" y="1387992"/>
                  </a:lnTo>
                  <a:lnTo>
                    <a:pt x="3111260" y="1388771"/>
                  </a:lnTo>
                  <a:lnTo>
                    <a:pt x="3110057" y="1387826"/>
                  </a:lnTo>
                  <a:lnTo>
                    <a:pt x="3095779" y="1386429"/>
                  </a:lnTo>
                  <a:cubicBezTo>
                    <a:pt x="3092394" y="1384606"/>
                    <a:pt x="3089974" y="1379664"/>
                    <a:pt x="3090215" y="1379664"/>
                  </a:cubicBezTo>
                  <a:cubicBezTo>
                    <a:pt x="3090335" y="1379664"/>
                    <a:pt x="3091666" y="1378948"/>
                    <a:pt x="3093481" y="1378590"/>
                  </a:cubicBezTo>
                  <a:close/>
                  <a:moveTo>
                    <a:pt x="273998" y="1377582"/>
                  </a:moveTo>
                  <a:cubicBezTo>
                    <a:pt x="280045" y="1377582"/>
                    <a:pt x="287301" y="1379664"/>
                    <a:pt x="301814" y="1383827"/>
                  </a:cubicBezTo>
                  <a:lnTo>
                    <a:pt x="253438" y="1383827"/>
                  </a:lnTo>
                  <a:cubicBezTo>
                    <a:pt x="263113" y="1379664"/>
                    <a:pt x="267951" y="1377582"/>
                    <a:pt x="273998" y="1377582"/>
                  </a:cubicBezTo>
                  <a:close/>
                  <a:moveTo>
                    <a:pt x="351399" y="1375237"/>
                  </a:moveTo>
                  <a:cubicBezTo>
                    <a:pt x="355609" y="1375472"/>
                    <a:pt x="359769" y="1376358"/>
                    <a:pt x="363735" y="1377841"/>
                  </a:cubicBezTo>
                  <a:cubicBezTo>
                    <a:pt x="373169" y="1382525"/>
                    <a:pt x="373652" y="1386429"/>
                    <a:pt x="366397" y="1388511"/>
                  </a:cubicBezTo>
                  <a:lnTo>
                    <a:pt x="357930" y="1390853"/>
                  </a:lnTo>
                  <a:lnTo>
                    <a:pt x="356721" y="1389812"/>
                  </a:lnTo>
                  <a:cubicBezTo>
                    <a:pt x="354301" y="1387730"/>
                    <a:pt x="347529" y="1385388"/>
                    <a:pt x="348496" y="1384870"/>
                  </a:cubicBezTo>
                  <a:cubicBezTo>
                    <a:pt x="348158" y="1381355"/>
                    <a:pt x="349222" y="1377867"/>
                    <a:pt x="351399" y="1375237"/>
                  </a:cubicBezTo>
                  <a:close/>
                  <a:moveTo>
                    <a:pt x="5526680" y="1374978"/>
                  </a:moveTo>
                  <a:lnTo>
                    <a:pt x="5537808" y="1385647"/>
                  </a:lnTo>
                  <a:cubicBezTo>
                    <a:pt x="5528374" y="1384347"/>
                    <a:pt x="5522086" y="1383827"/>
                    <a:pt x="5515796" y="1382265"/>
                  </a:cubicBezTo>
                  <a:lnTo>
                    <a:pt x="5515796" y="1383047"/>
                  </a:lnTo>
                  <a:cubicBezTo>
                    <a:pt x="5513619" y="1382265"/>
                    <a:pt x="5509749" y="1377582"/>
                    <a:pt x="5510958" y="1376541"/>
                  </a:cubicBezTo>
                  <a:cubicBezTo>
                    <a:pt x="5516159" y="1375707"/>
                    <a:pt x="5521408" y="1375186"/>
                    <a:pt x="5526680" y="1374978"/>
                  </a:cubicBezTo>
                  <a:close/>
                  <a:moveTo>
                    <a:pt x="11162504" y="1374459"/>
                  </a:moveTo>
                  <a:cubicBezTo>
                    <a:pt x="11202172" y="1378623"/>
                    <a:pt x="11243776" y="1402566"/>
                    <a:pt x="11283444" y="1399181"/>
                  </a:cubicBezTo>
                  <a:cubicBezTo>
                    <a:pt x="11350927" y="1418441"/>
                    <a:pt x="11420347" y="1430151"/>
                    <a:pt x="11486139" y="1456175"/>
                  </a:cubicBezTo>
                  <a:cubicBezTo>
                    <a:pt x="11518067" y="1468408"/>
                    <a:pt x="11554592" y="1476736"/>
                    <a:pt x="11591840" y="1487927"/>
                  </a:cubicBezTo>
                  <a:cubicBezTo>
                    <a:pt x="11589664" y="1485063"/>
                    <a:pt x="11552898" y="1453574"/>
                    <a:pt x="11552898" y="1453574"/>
                  </a:cubicBezTo>
                  <a:cubicBezTo>
                    <a:pt x="11580230" y="1438479"/>
                    <a:pt x="11627156" y="1456698"/>
                    <a:pt x="11668274" y="1464504"/>
                  </a:cubicBezTo>
                  <a:cubicBezTo>
                    <a:pt x="11674806" y="1470231"/>
                    <a:pt x="11679643" y="1475173"/>
                    <a:pt x="11685934" y="1479859"/>
                  </a:cubicBezTo>
                  <a:cubicBezTo>
                    <a:pt x="11695594" y="1486339"/>
                    <a:pt x="11707135" y="1488734"/>
                    <a:pt x="11718344" y="1486624"/>
                  </a:cubicBezTo>
                  <a:lnTo>
                    <a:pt x="11767929" y="1498597"/>
                  </a:lnTo>
                  <a:cubicBezTo>
                    <a:pt x="11776155" y="1515253"/>
                    <a:pt x="11825013" y="1523581"/>
                    <a:pt x="11832271" y="1541278"/>
                  </a:cubicBezTo>
                  <a:cubicBezTo>
                    <a:pt x="11834932" y="1547524"/>
                    <a:pt x="11851621" y="1550125"/>
                    <a:pt x="11868552" y="1547524"/>
                  </a:cubicBezTo>
                  <a:lnTo>
                    <a:pt x="11885243" y="1544920"/>
                  </a:lnTo>
                  <a:cubicBezTo>
                    <a:pt x="11898789" y="1561575"/>
                    <a:pt x="11950067" y="1562357"/>
                    <a:pt x="11954905" y="1582917"/>
                  </a:cubicBezTo>
                  <a:lnTo>
                    <a:pt x="11896854" y="1574068"/>
                  </a:lnTo>
                  <a:cubicBezTo>
                    <a:pt x="11911821" y="1582136"/>
                    <a:pt x="11927253" y="1589188"/>
                    <a:pt x="11943051" y="1595150"/>
                  </a:cubicBezTo>
                  <a:cubicBezTo>
                    <a:pt x="11953821" y="1597959"/>
                    <a:pt x="11964994" y="1598481"/>
                    <a:pt x="11975947" y="1596711"/>
                  </a:cubicBezTo>
                  <a:cubicBezTo>
                    <a:pt x="12004010" y="1592936"/>
                    <a:pt x="12032482" y="1594887"/>
                    <a:pt x="12059880" y="1602437"/>
                  </a:cubicBezTo>
                  <a:cubicBezTo>
                    <a:pt x="12091953" y="1606573"/>
                    <a:pt x="12122553" y="1619273"/>
                    <a:pt x="12148892" y="1639390"/>
                  </a:cubicBezTo>
                  <a:lnTo>
                    <a:pt x="12160261" y="1644076"/>
                  </a:lnTo>
                  <a:lnTo>
                    <a:pt x="12149133" y="1644076"/>
                  </a:lnTo>
                  <a:lnTo>
                    <a:pt x="12116723" y="1644076"/>
                  </a:lnTo>
                  <a:cubicBezTo>
                    <a:pt x="12129542" y="1654223"/>
                    <a:pt x="12129542" y="1654223"/>
                    <a:pt x="12131962" y="1664635"/>
                  </a:cubicBezTo>
                  <a:cubicBezTo>
                    <a:pt x="12091179" y="1657998"/>
                    <a:pt x="12050797" y="1648786"/>
                    <a:pt x="12011021" y="1637050"/>
                  </a:cubicBezTo>
                  <a:cubicBezTo>
                    <a:pt x="11968450" y="1627680"/>
                    <a:pt x="11934102" y="1603738"/>
                    <a:pt x="11888146" y="1598791"/>
                  </a:cubicBezTo>
                  <a:lnTo>
                    <a:pt x="11870972" y="1607642"/>
                  </a:lnTo>
                  <a:lnTo>
                    <a:pt x="11795746" y="1591246"/>
                  </a:lnTo>
                  <a:cubicBezTo>
                    <a:pt x="11781960" y="1602697"/>
                    <a:pt x="11749790" y="1588642"/>
                    <a:pt x="11725602" y="1586301"/>
                  </a:cubicBezTo>
                  <a:lnTo>
                    <a:pt x="11725117" y="1585781"/>
                  </a:lnTo>
                  <a:cubicBezTo>
                    <a:pt x="11697783" y="1583879"/>
                    <a:pt x="11670705" y="1578909"/>
                    <a:pt x="11644330" y="1570945"/>
                  </a:cubicBezTo>
                  <a:cubicBezTo>
                    <a:pt x="11617963" y="1561056"/>
                    <a:pt x="11586520" y="1555330"/>
                    <a:pt x="11566202" y="1544920"/>
                  </a:cubicBezTo>
                  <a:cubicBezTo>
                    <a:pt x="11525988" y="1528526"/>
                    <a:pt x="11484666" y="1515488"/>
                    <a:pt x="11442600" y="1505883"/>
                  </a:cubicBezTo>
                  <a:cubicBezTo>
                    <a:pt x="11409222" y="1499116"/>
                    <a:pt x="11408496" y="1498857"/>
                    <a:pt x="11419865" y="1490269"/>
                  </a:cubicBezTo>
                  <a:lnTo>
                    <a:pt x="11441392" y="1500938"/>
                  </a:lnTo>
                  <a:cubicBezTo>
                    <a:pt x="11440907" y="1494433"/>
                    <a:pt x="11432925" y="1491051"/>
                    <a:pt x="11420589" y="1489747"/>
                  </a:cubicBezTo>
                  <a:cubicBezTo>
                    <a:pt x="11410190" y="1484283"/>
                    <a:pt x="11387452" y="1484283"/>
                    <a:pt x="11387452" y="1472832"/>
                  </a:cubicBezTo>
                  <a:cubicBezTo>
                    <a:pt x="11422519" y="1475069"/>
                    <a:pt x="11457161" y="1482228"/>
                    <a:pt x="11490494" y="1494173"/>
                  </a:cubicBezTo>
                  <a:cubicBezTo>
                    <a:pt x="11498519" y="1495342"/>
                    <a:pt x="11506655" y="1495342"/>
                    <a:pt x="11514682" y="1494173"/>
                  </a:cubicBezTo>
                  <a:cubicBezTo>
                    <a:pt x="11500253" y="1486444"/>
                    <a:pt x="11485085" y="1480429"/>
                    <a:pt x="11469450" y="1476214"/>
                  </a:cubicBezTo>
                  <a:cubicBezTo>
                    <a:pt x="11423250" y="1471791"/>
                    <a:pt x="11379229" y="1453574"/>
                    <a:pt x="11333511" y="1445765"/>
                  </a:cubicBezTo>
                  <a:cubicBezTo>
                    <a:pt x="11303762" y="1440820"/>
                    <a:pt x="11273043" y="1431451"/>
                    <a:pt x="11242808" y="1423386"/>
                  </a:cubicBezTo>
                  <a:cubicBezTo>
                    <a:pt x="11230230" y="1420000"/>
                    <a:pt x="11228778" y="1415058"/>
                    <a:pt x="11232648" y="1411412"/>
                  </a:cubicBezTo>
                  <a:cubicBezTo>
                    <a:pt x="11243776" y="1413755"/>
                    <a:pt x="11256110" y="1416618"/>
                    <a:pt x="11267964" y="1418700"/>
                  </a:cubicBezTo>
                  <a:cubicBezTo>
                    <a:pt x="11270381" y="1419222"/>
                    <a:pt x="11273525" y="1416877"/>
                    <a:pt x="11273525" y="1415058"/>
                  </a:cubicBezTo>
                  <a:cubicBezTo>
                    <a:pt x="11270902" y="1412610"/>
                    <a:pt x="11267738" y="1410894"/>
                    <a:pt x="11264335" y="1410112"/>
                  </a:cubicBezTo>
                  <a:cubicBezTo>
                    <a:pt x="11253207" y="1410112"/>
                    <a:pt x="11242808" y="1410112"/>
                    <a:pt x="11232165" y="1410112"/>
                  </a:cubicBezTo>
                  <a:cubicBezTo>
                    <a:pt x="11210636" y="1402304"/>
                    <a:pt x="11188627" y="1394498"/>
                    <a:pt x="11167824" y="1386170"/>
                  </a:cubicBezTo>
                  <a:cubicBezTo>
                    <a:pt x="11157422" y="1382006"/>
                    <a:pt x="11154037" y="1377320"/>
                    <a:pt x="11162504" y="1374459"/>
                  </a:cubicBezTo>
                  <a:close/>
                  <a:moveTo>
                    <a:pt x="468805" y="1372772"/>
                  </a:moveTo>
                  <a:lnTo>
                    <a:pt x="468469" y="1372896"/>
                  </a:lnTo>
                  <a:lnTo>
                    <a:pt x="466778" y="1372896"/>
                  </a:lnTo>
                  <a:lnTo>
                    <a:pt x="467983" y="1373254"/>
                  </a:lnTo>
                  <a:close/>
                  <a:moveTo>
                    <a:pt x="474759" y="1370555"/>
                  </a:moveTo>
                  <a:lnTo>
                    <a:pt x="472583" y="1370555"/>
                  </a:lnTo>
                  <a:lnTo>
                    <a:pt x="468805" y="1372772"/>
                  </a:lnTo>
                  <a:close/>
                  <a:moveTo>
                    <a:pt x="4946166" y="1369513"/>
                  </a:moveTo>
                  <a:lnTo>
                    <a:pt x="4949068" y="1372376"/>
                  </a:lnTo>
                  <a:lnTo>
                    <a:pt x="4943022" y="1370814"/>
                  </a:lnTo>
                  <a:close/>
                  <a:moveTo>
                    <a:pt x="4458534" y="1368992"/>
                  </a:moveTo>
                  <a:lnTo>
                    <a:pt x="4483207" y="1373937"/>
                  </a:lnTo>
                  <a:cubicBezTo>
                    <a:pt x="4480160" y="1377478"/>
                    <a:pt x="4476654" y="1380547"/>
                    <a:pt x="4472806" y="1383047"/>
                  </a:cubicBezTo>
                  <a:cubicBezTo>
                    <a:pt x="4468695" y="1382684"/>
                    <a:pt x="4464631" y="1381823"/>
                    <a:pt x="4460713" y="1380443"/>
                  </a:cubicBezTo>
                  <a:cubicBezTo>
                    <a:pt x="4459550" y="1376748"/>
                    <a:pt x="4458826" y="1372896"/>
                    <a:pt x="4458534" y="1368992"/>
                  </a:cubicBezTo>
                  <a:close/>
                  <a:moveTo>
                    <a:pt x="4822326" y="1368992"/>
                  </a:moveTo>
                  <a:cubicBezTo>
                    <a:pt x="4827768" y="1370216"/>
                    <a:pt x="4833113" y="1371960"/>
                    <a:pt x="4838288" y="1374196"/>
                  </a:cubicBezTo>
                  <a:lnTo>
                    <a:pt x="4837321" y="1374196"/>
                  </a:lnTo>
                  <a:cubicBezTo>
                    <a:pt x="4838771" y="1377060"/>
                    <a:pt x="4835627" y="1379402"/>
                    <a:pt x="4835871" y="1382006"/>
                  </a:cubicBezTo>
                  <a:cubicBezTo>
                    <a:pt x="4831226" y="1380809"/>
                    <a:pt x="4826703" y="1379143"/>
                    <a:pt x="4822326" y="1377060"/>
                  </a:cubicBezTo>
                  <a:cubicBezTo>
                    <a:pt x="4821477" y="1374459"/>
                    <a:pt x="4821477" y="1371596"/>
                    <a:pt x="4822326" y="1368992"/>
                  </a:cubicBezTo>
                  <a:close/>
                  <a:moveTo>
                    <a:pt x="1230395" y="1368472"/>
                  </a:moveTo>
                  <a:cubicBezTo>
                    <a:pt x="1231603" y="1369254"/>
                    <a:pt x="1233780" y="1369513"/>
                    <a:pt x="1233539" y="1371074"/>
                  </a:cubicBezTo>
                  <a:cubicBezTo>
                    <a:pt x="1233297" y="1372637"/>
                    <a:pt x="1231121" y="1372637"/>
                    <a:pt x="1229912" y="1372637"/>
                  </a:cubicBezTo>
                  <a:lnTo>
                    <a:pt x="1225072" y="1368472"/>
                  </a:lnTo>
                  <a:close/>
                  <a:moveTo>
                    <a:pt x="162691" y="1368043"/>
                  </a:moveTo>
                  <a:cubicBezTo>
                    <a:pt x="174392" y="1368609"/>
                    <a:pt x="186026" y="1370750"/>
                    <a:pt x="197321" y="1374459"/>
                  </a:cubicBezTo>
                  <a:cubicBezTo>
                    <a:pt x="174924" y="1382448"/>
                    <a:pt x="150565" y="1381327"/>
                    <a:pt x="128868" y="1371336"/>
                  </a:cubicBezTo>
                  <a:lnTo>
                    <a:pt x="127660" y="1371074"/>
                  </a:lnTo>
                  <a:cubicBezTo>
                    <a:pt x="139222" y="1368485"/>
                    <a:pt x="150990" y="1367477"/>
                    <a:pt x="162691" y="1368043"/>
                  </a:cubicBezTo>
                  <a:close/>
                  <a:moveTo>
                    <a:pt x="4606083" y="1367692"/>
                  </a:moveTo>
                  <a:cubicBezTo>
                    <a:pt x="4607292" y="1367692"/>
                    <a:pt x="4613582" y="1368472"/>
                    <a:pt x="4613338" y="1373678"/>
                  </a:cubicBezTo>
                  <a:cubicBezTo>
                    <a:pt x="4613097" y="1378882"/>
                    <a:pt x="4597375" y="1378361"/>
                    <a:pt x="4585039" y="1373678"/>
                  </a:cubicBezTo>
                  <a:cubicBezTo>
                    <a:pt x="4583467" y="1372820"/>
                    <a:pt x="4581920" y="1371855"/>
                    <a:pt x="4580445" y="1370814"/>
                  </a:cubicBezTo>
                  <a:cubicBezTo>
                    <a:pt x="4580445" y="1370033"/>
                    <a:pt x="4579233" y="1368213"/>
                    <a:pt x="4580445" y="1368213"/>
                  </a:cubicBezTo>
                  <a:lnTo>
                    <a:pt x="4577783" y="1368213"/>
                  </a:lnTo>
                  <a:cubicBezTo>
                    <a:pt x="4587192" y="1367379"/>
                    <a:pt x="4596649" y="1367196"/>
                    <a:pt x="4606083" y="1367692"/>
                  </a:cubicBezTo>
                  <a:close/>
                  <a:moveTo>
                    <a:pt x="5194096" y="1367172"/>
                  </a:moveTo>
                  <a:lnTo>
                    <a:pt x="5195789" y="1369513"/>
                  </a:lnTo>
                  <a:cubicBezTo>
                    <a:pt x="5200868" y="1375237"/>
                    <a:pt x="5210303" y="1381484"/>
                    <a:pt x="5195789" y="1382786"/>
                  </a:cubicBezTo>
                  <a:lnTo>
                    <a:pt x="5195304" y="1382265"/>
                  </a:lnTo>
                  <a:cubicBezTo>
                    <a:pt x="5193298" y="1382030"/>
                    <a:pt x="5191313" y="1381408"/>
                    <a:pt x="5189499" y="1380443"/>
                  </a:cubicBezTo>
                  <a:cubicBezTo>
                    <a:pt x="5177889" y="1373155"/>
                    <a:pt x="5182485" y="1369513"/>
                    <a:pt x="5191434" y="1367172"/>
                  </a:cubicBezTo>
                  <a:close/>
                  <a:moveTo>
                    <a:pt x="1156622" y="1366650"/>
                  </a:moveTo>
                  <a:cubicBezTo>
                    <a:pt x="1160878" y="1367041"/>
                    <a:pt x="1165111" y="1367926"/>
                    <a:pt x="1169200" y="1369254"/>
                  </a:cubicBezTo>
                  <a:cubicBezTo>
                    <a:pt x="1167165" y="1370814"/>
                    <a:pt x="1164870" y="1371855"/>
                    <a:pt x="1162427" y="1372376"/>
                  </a:cubicBezTo>
                  <a:lnTo>
                    <a:pt x="1162427" y="1372637"/>
                  </a:lnTo>
                  <a:cubicBezTo>
                    <a:pt x="1157348" y="1372637"/>
                    <a:pt x="1151058" y="1372637"/>
                    <a:pt x="1137995" y="1371855"/>
                  </a:cubicBezTo>
                  <a:cubicBezTo>
                    <a:pt x="1144067" y="1369565"/>
                    <a:pt x="1150283" y="1367847"/>
                    <a:pt x="1156622" y="1366650"/>
                  </a:cubicBezTo>
                  <a:close/>
                  <a:moveTo>
                    <a:pt x="5275609" y="1366390"/>
                  </a:moveTo>
                  <a:lnTo>
                    <a:pt x="5278996" y="1368213"/>
                  </a:lnTo>
                  <a:lnTo>
                    <a:pt x="5275609" y="1368213"/>
                  </a:lnTo>
                  <a:close/>
                  <a:moveTo>
                    <a:pt x="4222944" y="1364049"/>
                  </a:moveTo>
                  <a:cubicBezTo>
                    <a:pt x="4229716" y="1365609"/>
                    <a:pt x="4236972" y="1366650"/>
                    <a:pt x="4243262" y="1368733"/>
                  </a:cubicBezTo>
                  <a:cubicBezTo>
                    <a:pt x="4246672" y="1370606"/>
                    <a:pt x="4249841" y="1372975"/>
                    <a:pt x="4252696" y="1375760"/>
                  </a:cubicBezTo>
                  <a:cubicBezTo>
                    <a:pt x="4301072" y="1380443"/>
                    <a:pt x="4349448" y="1384870"/>
                    <a:pt x="4397824" y="1390074"/>
                  </a:cubicBezTo>
                  <a:cubicBezTo>
                    <a:pt x="4402129" y="1391426"/>
                    <a:pt x="4406288" y="1393353"/>
                    <a:pt x="4410158" y="1395798"/>
                  </a:cubicBezTo>
                  <a:cubicBezTo>
                    <a:pt x="4414998" y="1403866"/>
                    <a:pt x="4403871" y="1403866"/>
                    <a:pt x="4390810" y="1402045"/>
                  </a:cubicBezTo>
                  <a:lnTo>
                    <a:pt x="4251243" y="1381746"/>
                  </a:lnTo>
                  <a:cubicBezTo>
                    <a:pt x="4242124" y="1379326"/>
                    <a:pt x="4233152" y="1376279"/>
                    <a:pt x="4224396" y="1372637"/>
                  </a:cubicBezTo>
                  <a:cubicBezTo>
                    <a:pt x="4220041" y="1370555"/>
                    <a:pt x="4221735" y="1366390"/>
                    <a:pt x="4222944" y="1364049"/>
                  </a:cubicBezTo>
                  <a:close/>
                  <a:moveTo>
                    <a:pt x="4364928" y="1362486"/>
                  </a:moveTo>
                  <a:lnTo>
                    <a:pt x="4377021" y="1363009"/>
                  </a:lnTo>
                  <a:cubicBezTo>
                    <a:pt x="4378230" y="1364049"/>
                    <a:pt x="4378230" y="1365869"/>
                    <a:pt x="4378230" y="1365869"/>
                  </a:cubicBezTo>
                  <a:cubicBezTo>
                    <a:pt x="4374459" y="1366131"/>
                    <a:pt x="4370660" y="1366131"/>
                    <a:pt x="4366863" y="1365869"/>
                  </a:cubicBezTo>
                  <a:close/>
                  <a:moveTo>
                    <a:pt x="2772385" y="1361704"/>
                  </a:moveTo>
                  <a:cubicBezTo>
                    <a:pt x="2774175" y="1362331"/>
                    <a:pt x="2775869" y="1363216"/>
                    <a:pt x="2777464" y="1364309"/>
                  </a:cubicBezTo>
                  <a:lnTo>
                    <a:pt x="2767789" y="1364309"/>
                  </a:lnTo>
                  <a:lnTo>
                    <a:pt x="2766580" y="1364049"/>
                  </a:lnTo>
                  <a:cubicBezTo>
                    <a:pt x="2765272" y="1363786"/>
                    <a:pt x="2763990" y="1363423"/>
                    <a:pt x="2762710" y="1363009"/>
                  </a:cubicBezTo>
                  <a:close/>
                  <a:moveTo>
                    <a:pt x="5743408" y="1361704"/>
                  </a:moveTo>
                  <a:cubicBezTo>
                    <a:pt x="5748245" y="1364309"/>
                    <a:pt x="5754050" y="1368213"/>
                    <a:pt x="5754050" y="1370814"/>
                  </a:cubicBezTo>
                  <a:lnTo>
                    <a:pt x="5754533" y="1370295"/>
                  </a:lnTo>
                  <a:cubicBezTo>
                    <a:pt x="5755259" y="1372637"/>
                    <a:pt x="5751630" y="1374719"/>
                    <a:pt x="5748969" y="1377841"/>
                  </a:cubicBezTo>
                  <a:cubicBezTo>
                    <a:pt x="5743697" y="1375864"/>
                    <a:pt x="5738667" y="1373236"/>
                    <a:pt x="5733973" y="1370033"/>
                  </a:cubicBezTo>
                  <a:cubicBezTo>
                    <a:pt x="5733780" y="1369929"/>
                    <a:pt x="5733585" y="1369800"/>
                    <a:pt x="5733417" y="1369669"/>
                  </a:cubicBezTo>
                  <a:cubicBezTo>
                    <a:pt x="5730974" y="1367875"/>
                    <a:pt x="5730370" y="1364309"/>
                    <a:pt x="5732038" y="1361704"/>
                  </a:cubicBezTo>
                  <a:cubicBezTo>
                    <a:pt x="5735787" y="1360823"/>
                    <a:pt x="5739657" y="1360823"/>
                    <a:pt x="5743408" y="1361704"/>
                  </a:cubicBezTo>
                  <a:close/>
                  <a:moveTo>
                    <a:pt x="7275238" y="1361704"/>
                  </a:moveTo>
                  <a:cubicBezTo>
                    <a:pt x="7276931" y="1364828"/>
                    <a:pt x="7280075" y="1367431"/>
                    <a:pt x="7277655" y="1370033"/>
                  </a:cubicBezTo>
                  <a:cubicBezTo>
                    <a:pt x="7274245" y="1371022"/>
                    <a:pt x="7270667" y="1371022"/>
                    <a:pt x="7267256" y="1370033"/>
                  </a:cubicBezTo>
                  <a:cubicBezTo>
                    <a:pt x="7264473" y="1368576"/>
                    <a:pt x="7261860" y="1366754"/>
                    <a:pt x="7259516" y="1364568"/>
                  </a:cubicBezTo>
                  <a:lnTo>
                    <a:pt x="7274270" y="1362745"/>
                  </a:lnTo>
                  <a:close/>
                  <a:moveTo>
                    <a:pt x="6479299" y="1361087"/>
                  </a:moveTo>
                  <a:cubicBezTo>
                    <a:pt x="6484409" y="1359883"/>
                    <a:pt x="6490940" y="1359883"/>
                    <a:pt x="6497349" y="1361704"/>
                  </a:cubicBezTo>
                  <a:lnTo>
                    <a:pt x="6502620" y="1364541"/>
                  </a:lnTo>
                  <a:lnTo>
                    <a:pt x="6502669" y="1364309"/>
                  </a:lnTo>
                  <a:lnTo>
                    <a:pt x="6503154" y="1364828"/>
                  </a:lnTo>
                  <a:lnTo>
                    <a:pt x="6502620" y="1364541"/>
                  </a:lnTo>
                  <a:lnTo>
                    <a:pt x="6501097" y="1371694"/>
                  </a:lnTo>
                  <a:cubicBezTo>
                    <a:pt x="6497651" y="1373483"/>
                    <a:pt x="6491543" y="1374458"/>
                    <a:pt x="6483560" y="1374196"/>
                  </a:cubicBezTo>
                  <a:lnTo>
                    <a:pt x="6476305" y="1374196"/>
                  </a:lnTo>
                  <a:cubicBezTo>
                    <a:pt x="6474129" y="1371855"/>
                    <a:pt x="6469773" y="1368992"/>
                    <a:pt x="6469773" y="1367692"/>
                  </a:cubicBezTo>
                  <a:cubicBezTo>
                    <a:pt x="6470500" y="1364699"/>
                    <a:pt x="6474189" y="1362291"/>
                    <a:pt x="6479299" y="1361087"/>
                  </a:cubicBezTo>
                  <a:close/>
                  <a:moveTo>
                    <a:pt x="3681616" y="1360145"/>
                  </a:moveTo>
                  <a:cubicBezTo>
                    <a:pt x="3698305" y="1368472"/>
                    <a:pt x="3726604" y="1370033"/>
                    <a:pt x="3739908" y="1388251"/>
                  </a:cubicBezTo>
                  <a:cubicBezTo>
                    <a:pt x="3707980" y="1379923"/>
                    <a:pt x="3681131" y="1378623"/>
                    <a:pt x="3661780" y="1362227"/>
                  </a:cubicBezTo>
                  <a:lnTo>
                    <a:pt x="3681131" y="1360145"/>
                  </a:lnTo>
                  <a:close/>
                  <a:moveTo>
                    <a:pt x="653510" y="1359623"/>
                  </a:moveTo>
                  <a:cubicBezTo>
                    <a:pt x="656821" y="1361030"/>
                    <a:pt x="659919" y="1362956"/>
                    <a:pt x="662700" y="1365349"/>
                  </a:cubicBezTo>
                  <a:cubicBezTo>
                    <a:pt x="664224" y="1367640"/>
                    <a:pt x="665143" y="1370347"/>
                    <a:pt x="665361" y="1373155"/>
                  </a:cubicBezTo>
                  <a:lnTo>
                    <a:pt x="645043" y="1369513"/>
                  </a:lnTo>
                  <a:lnTo>
                    <a:pt x="644558" y="1369254"/>
                  </a:lnTo>
                  <a:cubicBezTo>
                    <a:pt x="644558" y="1366910"/>
                    <a:pt x="643108" y="1364049"/>
                    <a:pt x="645770" y="1362227"/>
                  </a:cubicBezTo>
                  <a:cubicBezTo>
                    <a:pt x="648187" y="1360875"/>
                    <a:pt x="650800" y="1359989"/>
                    <a:pt x="653510" y="1359623"/>
                  </a:cubicBezTo>
                  <a:close/>
                  <a:moveTo>
                    <a:pt x="5817180" y="1359363"/>
                  </a:moveTo>
                  <a:lnTo>
                    <a:pt x="5817180" y="1360404"/>
                  </a:lnTo>
                  <a:cubicBezTo>
                    <a:pt x="5855640" y="1388511"/>
                    <a:pt x="5854188" y="1390333"/>
                    <a:pt x="5808229" y="1385388"/>
                  </a:cubicBezTo>
                  <a:cubicBezTo>
                    <a:pt x="5810890" y="1378623"/>
                    <a:pt x="5813311" y="1371596"/>
                    <a:pt x="5817180" y="1359363"/>
                  </a:cubicBezTo>
                  <a:close/>
                  <a:moveTo>
                    <a:pt x="4887147" y="1359104"/>
                  </a:moveTo>
                  <a:cubicBezTo>
                    <a:pt x="4891721" y="1359052"/>
                    <a:pt x="4896269" y="1359675"/>
                    <a:pt x="4900692" y="1360925"/>
                  </a:cubicBezTo>
                  <a:lnTo>
                    <a:pt x="4900452" y="1359885"/>
                  </a:lnTo>
                  <a:cubicBezTo>
                    <a:pt x="4915690" y="1367431"/>
                    <a:pt x="4927542" y="1383047"/>
                    <a:pt x="4921495" y="1389551"/>
                  </a:cubicBezTo>
                  <a:cubicBezTo>
                    <a:pt x="4915520" y="1391063"/>
                    <a:pt x="4909329" y="1391063"/>
                    <a:pt x="4903354" y="1389551"/>
                  </a:cubicBezTo>
                  <a:cubicBezTo>
                    <a:pt x="4873360" y="1379664"/>
                    <a:pt x="4864653" y="1363268"/>
                    <a:pt x="4887147" y="1359104"/>
                  </a:cubicBezTo>
                  <a:close/>
                  <a:moveTo>
                    <a:pt x="7213799" y="1358323"/>
                  </a:moveTo>
                  <a:cubicBezTo>
                    <a:pt x="7220089" y="1358323"/>
                    <a:pt x="7226305" y="1359547"/>
                    <a:pt x="7232182" y="1361968"/>
                  </a:cubicBezTo>
                  <a:lnTo>
                    <a:pt x="7238856" y="1372159"/>
                  </a:lnTo>
                  <a:lnTo>
                    <a:pt x="7240648" y="1372637"/>
                  </a:lnTo>
                  <a:lnTo>
                    <a:pt x="7239681" y="1373419"/>
                  </a:lnTo>
                  <a:lnTo>
                    <a:pt x="7238856" y="1372159"/>
                  </a:lnTo>
                  <a:lnTo>
                    <a:pt x="7210414" y="1364568"/>
                  </a:lnTo>
                  <a:cubicBezTo>
                    <a:pt x="7209205" y="1364049"/>
                    <a:pt x="7210172" y="1358323"/>
                    <a:pt x="7213799" y="1358323"/>
                  </a:cubicBezTo>
                  <a:close/>
                  <a:moveTo>
                    <a:pt x="7414320" y="1356241"/>
                  </a:moveTo>
                  <a:cubicBezTo>
                    <a:pt x="7423050" y="1354366"/>
                    <a:pt x="7432073" y="1357178"/>
                    <a:pt x="7438508" y="1363786"/>
                  </a:cubicBezTo>
                  <a:cubicBezTo>
                    <a:pt x="7439958" y="1366131"/>
                    <a:pt x="7434638" y="1369513"/>
                    <a:pt x="7429800" y="1369513"/>
                  </a:cubicBezTo>
                  <a:lnTo>
                    <a:pt x="7430768" y="1369774"/>
                  </a:lnTo>
                  <a:cubicBezTo>
                    <a:pt x="7418698" y="1370606"/>
                    <a:pt x="7406676" y="1367614"/>
                    <a:pt x="7396178" y="1361186"/>
                  </a:cubicBezTo>
                  <a:cubicBezTo>
                    <a:pt x="7402054" y="1358869"/>
                    <a:pt x="7408126" y="1357204"/>
                    <a:pt x="7414320" y="1356241"/>
                  </a:cubicBezTo>
                  <a:close/>
                  <a:moveTo>
                    <a:pt x="240860" y="1354939"/>
                  </a:moveTo>
                  <a:lnTo>
                    <a:pt x="244730" y="1356241"/>
                  </a:lnTo>
                  <a:cubicBezTo>
                    <a:pt x="243955" y="1356970"/>
                    <a:pt x="243062" y="1357489"/>
                    <a:pt x="242069" y="1357803"/>
                  </a:cubicBezTo>
                  <a:lnTo>
                    <a:pt x="238442" y="1356500"/>
                  </a:lnTo>
                  <a:cubicBezTo>
                    <a:pt x="239118" y="1355773"/>
                    <a:pt x="239941" y="1355227"/>
                    <a:pt x="240860" y="1354939"/>
                  </a:cubicBezTo>
                  <a:close/>
                  <a:moveTo>
                    <a:pt x="5464761" y="1354939"/>
                  </a:moveTo>
                  <a:lnTo>
                    <a:pt x="5464809" y="1355199"/>
                  </a:lnTo>
                  <a:lnTo>
                    <a:pt x="5476612" y="1355199"/>
                  </a:lnTo>
                  <a:lnTo>
                    <a:pt x="5482176" y="1364049"/>
                  </a:lnTo>
                  <a:lnTo>
                    <a:pt x="5466452" y="1364049"/>
                  </a:lnTo>
                  <a:lnTo>
                    <a:pt x="5464809" y="1355199"/>
                  </a:lnTo>
                  <a:lnTo>
                    <a:pt x="5464761" y="1355199"/>
                  </a:lnTo>
                  <a:close/>
                  <a:moveTo>
                    <a:pt x="32116" y="1354680"/>
                  </a:moveTo>
                  <a:lnTo>
                    <a:pt x="35019" y="1358582"/>
                  </a:lnTo>
                  <a:lnTo>
                    <a:pt x="24620" y="1356500"/>
                  </a:lnTo>
                  <a:close/>
                  <a:moveTo>
                    <a:pt x="11251757" y="1351558"/>
                  </a:moveTo>
                  <a:lnTo>
                    <a:pt x="11295778" y="1363268"/>
                  </a:lnTo>
                  <a:cubicBezTo>
                    <a:pt x="11283200" y="1366390"/>
                    <a:pt x="11297472" y="1378361"/>
                    <a:pt x="11271590" y="1372115"/>
                  </a:cubicBezTo>
                  <a:cubicBezTo>
                    <a:pt x="11250548" y="1366910"/>
                    <a:pt x="11243049" y="1359623"/>
                    <a:pt x="11251757" y="1351558"/>
                  </a:cubicBezTo>
                  <a:close/>
                  <a:moveTo>
                    <a:pt x="480082" y="1351294"/>
                  </a:moveTo>
                  <a:lnTo>
                    <a:pt x="478015" y="1351467"/>
                  </a:lnTo>
                  <a:lnTo>
                    <a:pt x="478388" y="1351558"/>
                  </a:lnTo>
                  <a:lnTo>
                    <a:pt x="481093" y="1351892"/>
                  </a:lnTo>
                  <a:close/>
                  <a:moveTo>
                    <a:pt x="4420801" y="1349476"/>
                  </a:moveTo>
                  <a:cubicBezTo>
                    <a:pt x="4429824" y="1350437"/>
                    <a:pt x="4438798" y="1352000"/>
                    <a:pt x="4447650" y="1354158"/>
                  </a:cubicBezTo>
                  <a:cubicBezTo>
                    <a:pt x="4448862" y="1354418"/>
                    <a:pt x="4449103" y="1359363"/>
                    <a:pt x="4450553" y="1364309"/>
                  </a:cubicBezTo>
                  <a:cubicBezTo>
                    <a:pt x="4438216" y="1361445"/>
                    <a:pt x="4429267" y="1359885"/>
                    <a:pt x="4421286" y="1357021"/>
                  </a:cubicBezTo>
                  <a:lnTo>
                    <a:pt x="4420318" y="1356500"/>
                  </a:lnTo>
                  <a:cubicBezTo>
                    <a:pt x="4417901" y="1355721"/>
                    <a:pt x="4417901" y="1348694"/>
                    <a:pt x="4420801" y="1349476"/>
                  </a:cubicBezTo>
                  <a:close/>
                  <a:moveTo>
                    <a:pt x="5663101" y="1349213"/>
                  </a:moveTo>
                  <a:lnTo>
                    <a:pt x="5669632" y="1354680"/>
                  </a:lnTo>
                  <a:lnTo>
                    <a:pt x="5657298" y="1352335"/>
                  </a:lnTo>
                  <a:close/>
                  <a:moveTo>
                    <a:pt x="5901596" y="1347393"/>
                  </a:moveTo>
                  <a:lnTo>
                    <a:pt x="5913206" y="1348953"/>
                  </a:lnTo>
                  <a:lnTo>
                    <a:pt x="5914900" y="1352335"/>
                  </a:lnTo>
                  <a:lnTo>
                    <a:pt x="5903047" y="1350517"/>
                  </a:lnTo>
                  <a:cubicBezTo>
                    <a:pt x="5902419" y="1349552"/>
                    <a:pt x="5901911" y="1348511"/>
                    <a:pt x="5901596" y="1347393"/>
                  </a:cubicBezTo>
                  <a:close/>
                  <a:moveTo>
                    <a:pt x="5522568" y="1346872"/>
                  </a:moveTo>
                  <a:lnTo>
                    <a:pt x="5535872" y="1349213"/>
                  </a:lnTo>
                  <a:lnTo>
                    <a:pt x="5534423" y="1351558"/>
                  </a:lnTo>
                  <a:lnTo>
                    <a:pt x="5520392" y="1349213"/>
                  </a:lnTo>
                  <a:cubicBezTo>
                    <a:pt x="5521118" y="1348434"/>
                    <a:pt x="5522568" y="1346872"/>
                    <a:pt x="5522568" y="1346872"/>
                  </a:cubicBezTo>
                  <a:close/>
                  <a:moveTo>
                    <a:pt x="671408" y="1346352"/>
                  </a:moveTo>
                  <a:cubicBezTo>
                    <a:pt x="681324" y="1346612"/>
                    <a:pt x="694387" y="1351035"/>
                    <a:pt x="695596" y="1354158"/>
                  </a:cubicBezTo>
                  <a:cubicBezTo>
                    <a:pt x="696805" y="1357282"/>
                    <a:pt x="687614" y="1360404"/>
                    <a:pt x="680359" y="1360404"/>
                  </a:cubicBezTo>
                  <a:cubicBezTo>
                    <a:pt x="671626" y="1360611"/>
                    <a:pt x="662893" y="1360093"/>
                    <a:pt x="654233" y="1358844"/>
                  </a:cubicBezTo>
                  <a:lnTo>
                    <a:pt x="632224" y="1346352"/>
                  </a:lnTo>
                  <a:close/>
                  <a:moveTo>
                    <a:pt x="6707543" y="1345570"/>
                  </a:moveTo>
                  <a:lnTo>
                    <a:pt x="6710445" y="1347131"/>
                  </a:lnTo>
                  <a:lnTo>
                    <a:pt x="6706817" y="1347131"/>
                  </a:lnTo>
                  <a:close/>
                  <a:moveTo>
                    <a:pt x="2896764" y="1345277"/>
                  </a:moveTo>
                  <a:cubicBezTo>
                    <a:pt x="2903409" y="1344756"/>
                    <a:pt x="2910772" y="1345244"/>
                    <a:pt x="2918542" y="1346351"/>
                  </a:cubicBezTo>
                  <a:cubicBezTo>
                    <a:pt x="2934083" y="1348563"/>
                    <a:pt x="2951257" y="1353247"/>
                    <a:pt x="2967584" y="1357282"/>
                  </a:cubicBezTo>
                  <a:cubicBezTo>
                    <a:pt x="2979191" y="1360145"/>
                    <a:pt x="2988625" y="1367431"/>
                    <a:pt x="2983305" y="1372376"/>
                  </a:cubicBezTo>
                  <a:cubicBezTo>
                    <a:pt x="2977983" y="1377320"/>
                    <a:pt x="2968792" y="1377060"/>
                    <a:pt x="2955730" y="1370814"/>
                  </a:cubicBezTo>
                  <a:lnTo>
                    <a:pt x="2955730" y="1370033"/>
                  </a:lnTo>
                  <a:cubicBezTo>
                    <a:pt x="2929317" y="1368707"/>
                    <a:pt x="2903387" y="1361992"/>
                    <a:pt x="2879295" y="1350253"/>
                  </a:cubicBezTo>
                  <a:cubicBezTo>
                    <a:pt x="2884193" y="1347326"/>
                    <a:pt x="2890120" y="1345797"/>
                    <a:pt x="2896764" y="1345277"/>
                  </a:cubicBezTo>
                  <a:close/>
                  <a:moveTo>
                    <a:pt x="5081863" y="1339814"/>
                  </a:moveTo>
                  <a:cubicBezTo>
                    <a:pt x="5091780" y="1338805"/>
                    <a:pt x="5103874" y="1340626"/>
                    <a:pt x="5119838" y="1345311"/>
                  </a:cubicBezTo>
                  <a:cubicBezTo>
                    <a:pt x="5125158" y="1346872"/>
                    <a:pt x="5132900" y="1357021"/>
                    <a:pt x="5131207" y="1357021"/>
                  </a:cubicBezTo>
                  <a:cubicBezTo>
                    <a:pt x="5105325" y="1361186"/>
                    <a:pt x="5127819" y="1375500"/>
                    <a:pt x="5132657" y="1385388"/>
                  </a:cubicBezTo>
                  <a:lnTo>
                    <a:pt x="5133142" y="1387470"/>
                  </a:lnTo>
                  <a:cubicBezTo>
                    <a:pt x="5122255" y="1389033"/>
                    <a:pt x="5112582" y="1392675"/>
                    <a:pt x="5098067" y="1382265"/>
                  </a:cubicBezTo>
                  <a:cubicBezTo>
                    <a:pt x="5083554" y="1371855"/>
                    <a:pt x="5070494" y="1361445"/>
                    <a:pt x="5056949" y="1351294"/>
                  </a:cubicBezTo>
                  <a:cubicBezTo>
                    <a:pt x="5064205" y="1344660"/>
                    <a:pt x="5071945" y="1340821"/>
                    <a:pt x="5081863" y="1339814"/>
                  </a:cubicBezTo>
                  <a:close/>
                  <a:moveTo>
                    <a:pt x="430736" y="1338284"/>
                  </a:moveTo>
                  <a:lnTo>
                    <a:pt x="448151" y="1341148"/>
                  </a:lnTo>
                  <a:cubicBezTo>
                    <a:pt x="459279" y="1341148"/>
                    <a:pt x="470163" y="1341148"/>
                    <a:pt x="481532" y="1341148"/>
                  </a:cubicBezTo>
                  <a:cubicBezTo>
                    <a:pt x="496771" y="1341927"/>
                    <a:pt x="504270" y="1346612"/>
                    <a:pt x="505720" y="1354939"/>
                  </a:cubicBezTo>
                  <a:lnTo>
                    <a:pt x="481093" y="1351892"/>
                  </a:lnTo>
                  <a:lnTo>
                    <a:pt x="499915" y="1363009"/>
                  </a:lnTo>
                  <a:cubicBezTo>
                    <a:pt x="518780" y="1377060"/>
                    <a:pt x="512008" y="1381484"/>
                    <a:pt x="480806" y="1377060"/>
                  </a:cubicBezTo>
                  <a:lnTo>
                    <a:pt x="467983" y="1373254"/>
                  </a:lnTo>
                  <a:lnTo>
                    <a:pt x="467260" y="1373678"/>
                  </a:lnTo>
                  <a:lnTo>
                    <a:pt x="461940" y="1373678"/>
                  </a:lnTo>
                  <a:cubicBezTo>
                    <a:pt x="453982" y="1371934"/>
                    <a:pt x="445878" y="1371126"/>
                    <a:pt x="437752" y="1371336"/>
                  </a:cubicBezTo>
                  <a:cubicBezTo>
                    <a:pt x="431706" y="1374978"/>
                    <a:pt x="446942" y="1379402"/>
                    <a:pt x="452747" y="1382786"/>
                  </a:cubicBezTo>
                  <a:cubicBezTo>
                    <a:pt x="458553" y="1386170"/>
                    <a:pt x="464116" y="1392675"/>
                    <a:pt x="461696" y="1394757"/>
                  </a:cubicBezTo>
                  <a:cubicBezTo>
                    <a:pt x="454416" y="1397568"/>
                    <a:pt x="446556" y="1398191"/>
                    <a:pt x="438961" y="1396580"/>
                  </a:cubicBezTo>
                  <a:lnTo>
                    <a:pt x="437752" y="1395539"/>
                  </a:lnTo>
                  <a:cubicBezTo>
                    <a:pt x="423963" y="1393197"/>
                    <a:pt x="409450" y="1388511"/>
                    <a:pt x="389132" y="1383047"/>
                  </a:cubicBezTo>
                  <a:cubicBezTo>
                    <a:pt x="397840" y="1379143"/>
                    <a:pt x="410661" y="1377320"/>
                    <a:pt x="408726" y="1373678"/>
                  </a:cubicBezTo>
                  <a:cubicBezTo>
                    <a:pt x="399534" y="1357021"/>
                    <a:pt x="421304" y="1355721"/>
                    <a:pt x="445492" y="1354158"/>
                  </a:cubicBezTo>
                  <a:lnTo>
                    <a:pt x="478015" y="1351467"/>
                  </a:lnTo>
                  <a:lnTo>
                    <a:pt x="449604" y="1344529"/>
                  </a:lnTo>
                  <a:lnTo>
                    <a:pt x="430736" y="1340884"/>
                  </a:lnTo>
                  <a:cubicBezTo>
                    <a:pt x="430736" y="1340107"/>
                    <a:pt x="430736" y="1338284"/>
                    <a:pt x="430736" y="1338284"/>
                  </a:cubicBezTo>
                  <a:close/>
                  <a:moveTo>
                    <a:pt x="4514894" y="1337502"/>
                  </a:moveTo>
                  <a:lnTo>
                    <a:pt x="4535213" y="1341148"/>
                  </a:lnTo>
                  <a:cubicBezTo>
                    <a:pt x="4536421" y="1344008"/>
                    <a:pt x="4538115" y="1347913"/>
                    <a:pt x="4538115" y="1347913"/>
                  </a:cubicBezTo>
                  <a:lnTo>
                    <a:pt x="4537147" y="1346612"/>
                  </a:lnTo>
                  <a:cubicBezTo>
                    <a:pt x="4531002" y="1346767"/>
                    <a:pt x="4524834" y="1346325"/>
                    <a:pt x="4518765" y="1345311"/>
                  </a:cubicBezTo>
                  <a:cubicBezTo>
                    <a:pt x="4516344" y="1344529"/>
                    <a:pt x="4514894" y="1340107"/>
                    <a:pt x="4514894" y="1337502"/>
                  </a:cubicBezTo>
                  <a:close/>
                  <a:moveTo>
                    <a:pt x="5167731" y="1336202"/>
                  </a:moveTo>
                  <a:cubicBezTo>
                    <a:pt x="5189984" y="1343748"/>
                    <a:pt x="5204012" y="1349476"/>
                    <a:pt x="5225780" y="1355980"/>
                  </a:cubicBezTo>
                  <a:cubicBezTo>
                    <a:pt x="5247551" y="1362486"/>
                    <a:pt x="5253115" y="1369774"/>
                    <a:pt x="5256985" y="1378101"/>
                  </a:cubicBezTo>
                  <a:cubicBezTo>
                    <a:pt x="5263758" y="1378101"/>
                    <a:pt x="5270045" y="1378623"/>
                    <a:pt x="5268836" y="1383047"/>
                  </a:cubicBezTo>
                  <a:lnTo>
                    <a:pt x="5257226" y="1380443"/>
                  </a:lnTo>
                  <a:lnTo>
                    <a:pt x="5220701" y="1372637"/>
                  </a:lnTo>
                  <a:lnTo>
                    <a:pt x="5195304" y="1366650"/>
                  </a:lnTo>
                  <a:lnTo>
                    <a:pt x="5149831" y="1352076"/>
                  </a:lnTo>
                  <a:close/>
                  <a:moveTo>
                    <a:pt x="563881" y="1335953"/>
                  </a:moveTo>
                  <a:cubicBezTo>
                    <a:pt x="571724" y="1336169"/>
                    <a:pt x="581429" y="1337307"/>
                    <a:pt x="593523" y="1339584"/>
                  </a:cubicBezTo>
                  <a:cubicBezTo>
                    <a:pt x="586992" y="1348172"/>
                    <a:pt x="583122" y="1354158"/>
                    <a:pt x="578284" y="1359885"/>
                  </a:cubicBezTo>
                  <a:lnTo>
                    <a:pt x="577075" y="1358844"/>
                  </a:lnTo>
                  <a:cubicBezTo>
                    <a:pt x="570544" y="1366131"/>
                    <a:pt x="563289" y="1365090"/>
                    <a:pt x="529423" y="1353117"/>
                  </a:cubicBezTo>
                  <a:cubicBezTo>
                    <a:pt x="533596" y="1342967"/>
                    <a:pt x="540354" y="1335306"/>
                    <a:pt x="563881" y="1335953"/>
                  </a:cubicBezTo>
                  <a:close/>
                  <a:moveTo>
                    <a:pt x="5576268" y="1335942"/>
                  </a:moveTo>
                  <a:cubicBezTo>
                    <a:pt x="5602632" y="1340107"/>
                    <a:pt x="5617629" y="1331516"/>
                    <a:pt x="5648832" y="1340107"/>
                  </a:cubicBezTo>
                  <a:lnTo>
                    <a:pt x="5649558" y="1342448"/>
                  </a:lnTo>
                  <a:cubicBezTo>
                    <a:pt x="5662859" y="1342967"/>
                    <a:pt x="5666006" y="1346612"/>
                    <a:pt x="5663101" y="1347913"/>
                  </a:cubicBezTo>
                  <a:lnTo>
                    <a:pt x="5649314" y="1343229"/>
                  </a:lnTo>
                  <a:lnTo>
                    <a:pt x="5616418" y="1366390"/>
                  </a:lnTo>
                  <a:cubicBezTo>
                    <a:pt x="5590295" y="1357803"/>
                    <a:pt x="5582555" y="1348953"/>
                    <a:pt x="5576268" y="1335942"/>
                  </a:cubicBezTo>
                  <a:close/>
                  <a:moveTo>
                    <a:pt x="2843741" y="1335680"/>
                  </a:moveTo>
                  <a:cubicBezTo>
                    <a:pt x="2851986" y="1336721"/>
                    <a:pt x="2860092" y="1338726"/>
                    <a:pt x="2867929" y="1341666"/>
                  </a:cubicBezTo>
                  <a:cubicBezTo>
                    <a:pt x="2872523" y="1343488"/>
                    <a:pt x="2874216" y="1347393"/>
                    <a:pt x="2876878" y="1350517"/>
                  </a:cubicBezTo>
                  <a:cubicBezTo>
                    <a:pt x="2870831" y="1350904"/>
                    <a:pt x="2864782" y="1350904"/>
                    <a:pt x="2858736" y="1350517"/>
                  </a:cubicBezTo>
                  <a:lnTo>
                    <a:pt x="2858736" y="1348694"/>
                  </a:lnTo>
                  <a:cubicBezTo>
                    <a:pt x="2847608" y="1346612"/>
                    <a:pt x="2839871" y="1341666"/>
                    <a:pt x="2839144" y="1339843"/>
                  </a:cubicBezTo>
                  <a:cubicBezTo>
                    <a:pt x="2838418" y="1338025"/>
                    <a:pt x="2841562" y="1335680"/>
                    <a:pt x="2843741" y="1335680"/>
                  </a:cubicBezTo>
                  <a:close/>
                  <a:moveTo>
                    <a:pt x="4372910" y="1334119"/>
                  </a:moveTo>
                  <a:cubicBezTo>
                    <a:pt x="4377626" y="1334694"/>
                    <a:pt x="4382270" y="1335915"/>
                    <a:pt x="4386696" y="1337762"/>
                  </a:cubicBezTo>
                  <a:cubicBezTo>
                    <a:pt x="4397098" y="1342967"/>
                    <a:pt x="4395889" y="1349213"/>
                    <a:pt x="4382585" y="1351035"/>
                  </a:cubicBezTo>
                  <a:lnTo>
                    <a:pt x="4379924" y="1351035"/>
                  </a:lnTo>
                  <a:cubicBezTo>
                    <a:pt x="4374819" y="1349787"/>
                    <a:pt x="4369814" y="1348148"/>
                    <a:pt x="4364928" y="1346090"/>
                  </a:cubicBezTo>
                  <a:cubicBezTo>
                    <a:pt x="4357429" y="1341407"/>
                    <a:pt x="4362993" y="1334119"/>
                    <a:pt x="4372910" y="1334119"/>
                  </a:cubicBezTo>
                  <a:close/>
                  <a:moveTo>
                    <a:pt x="4816338" y="1331192"/>
                  </a:moveTo>
                  <a:cubicBezTo>
                    <a:pt x="4820450" y="1330411"/>
                    <a:pt x="4826799" y="1330736"/>
                    <a:pt x="4834418" y="1332298"/>
                  </a:cubicBezTo>
                  <a:cubicBezTo>
                    <a:pt x="4838919" y="1333573"/>
                    <a:pt x="4843296" y="1335316"/>
                    <a:pt x="4847481" y="1337502"/>
                  </a:cubicBezTo>
                  <a:cubicBezTo>
                    <a:pt x="4847481" y="1338543"/>
                    <a:pt x="4847481" y="1340366"/>
                    <a:pt x="4847481" y="1340366"/>
                  </a:cubicBezTo>
                  <a:cubicBezTo>
                    <a:pt x="4845062" y="1345570"/>
                    <a:pt x="4835145" y="1346872"/>
                    <a:pt x="4820873" y="1342967"/>
                  </a:cubicBezTo>
                  <a:lnTo>
                    <a:pt x="4819905" y="1342448"/>
                  </a:lnTo>
                  <a:cubicBezTo>
                    <a:pt x="4816713" y="1341407"/>
                    <a:pt x="4813859" y="1339429"/>
                    <a:pt x="4811683" y="1336721"/>
                  </a:cubicBezTo>
                  <a:cubicBezTo>
                    <a:pt x="4810352" y="1333859"/>
                    <a:pt x="4812226" y="1331972"/>
                    <a:pt x="4816338" y="1331192"/>
                  </a:cubicBezTo>
                  <a:close/>
                  <a:moveTo>
                    <a:pt x="6799216" y="1330476"/>
                  </a:moveTo>
                  <a:cubicBezTo>
                    <a:pt x="6810100" y="1334380"/>
                    <a:pt x="6813729" y="1335421"/>
                    <a:pt x="6823404" y="1338803"/>
                  </a:cubicBezTo>
                  <a:cubicBezTo>
                    <a:pt x="6828242" y="1340495"/>
                    <a:pt x="6833200" y="1342643"/>
                    <a:pt x="6835679" y="1344628"/>
                  </a:cubicBezTo>
                  <a:lnTo>
                    <a:pt x="6833377" y="1348921"/>
                  </a:lnTo>
                  <a:lnTo>
                    <a:pt x="6833562" y="1348953"/>
                  </a:lnTo>
                  <a:lnTo>
                    <a:pt x="6833080" y="1349476"/>
                  </a:lnTo>
                  <a:lnTo>
                    <a:pt x="6833377" y="1348921"/>
                  </a:lnTo>
                  <a:lnTo>
                    <a:pt x="6808165" y="1344529"/>
                  </a:lnTo>
                  <a:cubicBezTo>
                    <a:pt x="6802360" y="1341407"/>
                    <a:pt x="6802601" y="1336462"/>
                    <a:pt x="6799216" y="1330476"/>
                  </a:cubicBezTo>
                  <a:close/>
                  <a:moveTo>
                    <a:pt x="4587942" y="1329697"/>
                  </a:moveTo>
                  <a:cubicBezTo>
                    <a:pt x="4589005" y="1330215"/>
                    <a:pt x="4589998" y="1330918"/>
                    <a:pt x="4590844" y="1331778"/>
                  </a:cubicBezTo>
                  <a:lnTo>
                    <a:pt x="4585039" y="1329697"/>
                  </a:lnTo>
                  <a:close/>
                  <a:moveTo>
                    <a:pt x="5338739" y="1328392"/>
                  </a:moveTo>
                  <a:cubicBezTo>
                    <a:pt x="5352261" y="1325740"/>
                    <a:pt x="5366218" y="1327352"/>
                    <a:pt x="5378893" y="1333078"/>
                  </a:cubicBezTo>
                  <a:cubicBezTo>
                    <a:pt x="5380343" y="1334119"/>
                    <a:pt x="5382036" y="1332298"/>
                    <a:pt x="5381551" y="1336462"/>
                  </a:cubicBezTo>
                  <a:cubicBezTo>
                    <a:pt x="5381069" y="1340625"/>
                    <a:pt x="5365347" y="1341148"/>
                    <a:pt x="5345997" y="1336462"/>
                  </a:cubicBezTo>
                  <a:lnTo>
                    <a:pt x="5345512" y="1335942"/>
                  </a:lnTo>
                  <a:cubicBezTo>
                    <a:pt x="5342442" y="1334822"/>
                    <a:pt x="5339587" y="1333156"/>
                    <a:pt x="5337048" y="1330997"/>
                  </a:cubicBezTo>
                  <a:cubicBezTo>
                    <a:pt x="5336078" y="1330215"/>
                    <a:pt x="5338739" y="1328392"/>
                    <a:pt x="5338739" y="1328392"/>
                  </a:cubicBezTo>
                  <a:close/>
                  <a:moveTo>
                    <a:pt x="880634" y="1326833"/>
                  </a:moveTo>
                  <a:lnTo>
                    <a:pt x="885715" y="1345049"/>
                  </a:lnTo>
                  <a:cubicBezTo>
                    <a:pt x="933848" y="1358323"/>
                    <a:pt x="934091" y="1358323"/>
                    <a:pt x="931430" y="1365349"/>
                  </a:cubicBezTo>
                  <a:lnTo>
                    <a:pt x="866606" y="1358323"/>
                  </a:lnTo>
                  <a:lnTo>
                    <a:pt x="834919" y="1329174"/>
                  </a:lnTo>
                  <a:close/>
                  <a:moveTo>
                    <a:pt x="5049450" y="1326833"/>
                  </a:moveTo>
                  <a:lnTo>
                    <a:pt x="5053078" y="1328656"/>
                  </a:lnTo>
                  <a:lnTo>
                    <a:pt x="5053564" y="1328656"/>
                  </a:lnTo>
                  <a:cubicBezTo>
                    <a:pt x="5053078" y="1329435"/>
                    <a:pt x="5051870" y="1329435"/>
                    <a:pt x="5051870" y="1329435"/>
                  </a:cubicBezTo>
                  <a:cubicBezTo>
                    <a:pt x="5049790" y="1329644"/>
                    <a:pt x="5047662" y="1329644"/>
                    <a:pt x="5045580" y="1329435"/>
                  </a:cubicBezTo>
                  <a:close/>
                  <a:moveTo>
                    <a:pt x="5510958" y="1326311"/>
                  </a:moveTo>
                  <a:lnTo>
                    <a:pt x="5524262" y="1329956"/>
                  </a:lnTo>
                  <a:lnTo>
                    <a:pt x="5524262" y="1332819"/>
                  </a:lnTo>
                  <a:lnTo>
                    <a:pt x="5511684" y="1329174"/>
                  </a:lnTo>
                  <a:lnTo>
                    <a:pt x="5511684" y="1329956"/>
                  </a:lnTo>
                  <a:cubicBezTo>
                    <a:pt x="5511199" y="1329697"/>
                    <a:pt x="5510958" y="1326311"/>
                    <a:pt x="5510958" y="1326311"/>
                  </a:cubicBezTo>
                  <a:close/>
                  <a:moveTo>
                    <a:pt x="5461615" y="1322929"/>
                  </a:moveTo>
                  <a:lnTo>
                    <a:pt x="5473469" y="1325792"/>
                  </a:lnTo>
                  <a:lnTo>
                    <a:pt x="5475404" y="1328915"/>
                  </a:lnTo>
                  <a:lnTo>
                    <a:pt x="5461615" y="1327615"/>
                  </a:lnTo>
                  <a:close/>
                  <a:moveTo>
                    <a:pt x="5554740" y="1322929"/>
                  </a:moveTo>
                  <a:lnTo>
                    <a:pt x="5554740" y="1325792"/>
                  </a:lnTo>
                  <a:lnTo>
                    <a:pt x="5548210" y="1325532"/>
                  </a:lnTo>
                  <a:cubicBezTo>
                    <a:pt x="5548210" y="1324751"/>
                    <a:pt x="5546998" y="1322929"/>
                    <a:pt x="5548210" y="1322929"/>
                  </a:cubicBezTo>
                  <a:cubicBezTo>
                    <a:pt x="5550362" y="1322537"/>
                    <a:pt x="5552587" y="1322537"/>
                    <a:pt x="5554740" y="1322929"/>
                  </a:cubicBezTo>
                  <a:close/>
                  <a:moveTo>
                    <a:pt x="3574703" y="1321627"/>
                  </a:moveTo>
                  <a:cubicBezTo>
                    <a:pt x="3591418" y="1322409"/>
                    <a:pt x="3608058" y="1324308"/>
                    <a:pt x="3624532" y="1327352"/>
                  </a:cubicBezTo>
                  <a:cubicBezTo>
                    <a:pt x="3642140" y="1333625"/>
                    <a:pt x="3659337" y="1341095"/>
                    <a:pt x="3676052" y="1349735"/>
                  </a:cubicBezTo>
                  <a:lnTo>
                    <a:pt x="3678865" y="1358564"/>
                  </a:lnTo>
                  <a:lnTo>
                    <a:pt x="3679681" y="1358844"/>
                  </a:lnTo>
                  <a:lnTo>
                    <a:pt x="3678954" y="1358844"/>
                  </a:lnTo>
                  <a:lnTo>
                    <a:pt x="3678865" y="1358564"/>
                  </a:lnTo>
                  <a:lnTo>
                    <a:pt x="3634207" y="1343229"/>
                  </a:lnTo>
                  <a:cubicBezTo>
                    <a:pt x="3614879" y="1334483"/>
                    <a:pt x="3594998" y="1327275"/>
                    <a:pt x="3574703" y="1321627"/>
                  </a:cubicBezTo>
                  <a:close/>
                  <a:moveTo>
                    <a:pt x="4694612" y="1320587"/>
                  </a:moveTo>
                  <a:cubicBezTo>
                    <a:pt x="4698651" y="1321368"/>
                    <a:pt x="4702497" y="1322956"/>
                    <a:pt x="4705979" y="1325270"/>
                  </a:cubicBezTo>
                  <a:cubicBezTo>
                    <a:pt x="4706223" y="1331516"/>
                    <a:pt x="4706705" y="1338803"/>
                    <a:pt x="4702835" y="1342707"/>
                  </a:cubicBezTo>
                  <a:cubicBezTo>
                    <a:pt x="4698965" y="1346612"/>
                    <a:pt x="4687840" y="1347653"/>
                    <a:pt x="4669213" y="1340884"/>
                  </a:cubicBezTo>
                  <a:lnTo>
                    <a:pt x="4668731" y="1340366"/>
                  </a:lnTo>
                  <a:cubicBezTo>
                    <a:pt x="4667593" y="1333729"/>
                    <a:pt x="4668174" y="1326885"/>
                    <a:pt x="4670424" y="1320587"/>
                  </a:cubicBezTo>
                  <a:cubicBezTo>
                    <a:pt x="4678429" y="1318999"/>
                    <a:pt x="4686606" y="1318999"/>
                    <a:pt x="4694612" y="1320587"/>
                  </a:cubicBezTo>
                  <a:close/>
                  <a:moveTo>
                    <a:pt x="10808390" y="1320587"/>
                  </a:moveTo>
                  <a:cubicBezTo>
                    <a:pt x="10835420" y="1318688"/>
                    <a:pt x="10862508" y="1323215"/>
                    <a:pt x="10887727" y="1333860"/>
                  </a:cubicBezTo>
                  <a:cubicBezTo>
                    <a:pt x="10901755" y="1339325"/>
                    <a:pt x="10917962" y="1343229"/>
                    <a:pt x="10931022" y="1348953"/>
                  </a:cubicBezTo>
                  <a:cubicBezTo>
                    <a:pt x="10951061" y="1357489"/>
                    <a:pt x="10972793" y="1360352"/>
                    <a:pt x="10994155" y="1357282"/>
                  </a:cubicBezTo>
                  <a:cubicBezTo>
                    <a:pt x="10987138" y="1341407"/>
                    <a:pt x="10995122" y="1337762"/>
                    <a:pt x="11022213" y="1346352"/>
                  </a:cubicBezTo>
                  <a:cubicBezTo>
                    <a:pt x="11075668" y="1362745"/>
                    <a:pt x="11128640" y="1380443"/>
                    <a:pt x="11182822" y="1398402"/>
                  </a:cubicBezTo>
                  <a:cubicBezTo>
                    <a:pt x="11184513" y="1406729"/>
                    <a:pt x="11188142" y="1414536"/>
                    <a:pt x="11186448" y="1419482"/>
                  </a:cubicBezTo>
                  <a:cubicBezTo>
                    <a:pt x="11184757" y="1424427"/>
                    <a:pt x="11176773" y="1427549"/>
                    <a:pt x="11171935" y="1431192"/>
                  </a:cubicBezTo>
                  <a:cubicBezTo>
                    <a:pt x="11198015" y="1434003"/>
                    <a:pt x="11223879" y="1438793"/>
                    <a:pt x="11249337" y="1445506"/>
                  </a:cubicBezTo>
                  <a:cubicBezTo>
                    <a:pt x="11281750" y="1457477"/>
                    <a:pt x="11293843" y="1445765"/>
                    <a:pt x="11319242" y="1451753"/>
                  </a:cubicBezTo>
                  <a:lnTo>
                    <a:pt x="11334479" y="1455916"/>
                  </a:lnTo>
                  <a:cubicBezTo>
                    <a:pt x="11342704" y="1458257"/>
                    <a:pt x="11349236" y="1466585"/>
                    <a:pt x="11343913" y="1468149"/>
                  </a:cubicBezTo>
                  <a:cubicBezTo>
                    <a:pt x="11338989" y="1470542"/>
                    <a:pt x="11333590" y="1471635"/>
                    <a:pt x="11328191" y="1471271"/>
                  </a:cubicBezTo>
                  <a:cubicBezTo>
                    <a:pt x="11288134" y="1468536"/>
                    <a:pt x="11248291" y="1462891"/>
                    <a:pt x="11208945" y="1454353"/>
                  </a:cubicBezTo>
                  <a:cubicBezTo>
                    <a:pt x="11202413" y="1452350"/>
                    <a:pt x="11195661" y="1451282"/>
                    <a:pt x="11188868" y="1451230"/>
                  </a:cubicBezTo>
                  <a:cubicBezTo>
                    <a:pt x="11180381" y="1453806"/>
                    <a:pt x="11171328" y="1453157"/>
                    <a:pt x="11163227" y="1449410"/>
                  </a:cubicBezTo>
                  <a:cubicBezTo>
                    <a:pt x="11155528" y="1446053"/>
                    <a:pt x="11148288" y="1441578"/>
                    <a:pt x="11141701" y="1436137"/>
                  </a:cubicBezTo>
                  <a:cubicBezTo>
                    <a:pt x="11135895" y="1430673"/>
                    <a:pt x="11139524" y="1424686"/>
                    <a:pt x="11121868" y="1420000"/>
                  </a:cubicBezTo>
                  <a:cubicBezTo>
                    <a:pt x="11099107" y="1415708"/>
                    <a:pt x="11077628" y="1405638"/>
                    <a:pt x="11059220" y="1390594"/>
                  </a:cubicBezTo>
                  <a:cubicBezTo>
                    <a:pt x="11047244" y="1383047"/>
                    <a:pt x="11034501" y="1377036"/>
                    <a:pt x="11021245" y="1372637"/>
                  </a:cubicBezTo>
                  <a:cubicBezTo>
                    <a:pt x="11016885" y="1370686"/>
                    <a:pt x="11012159" y="1369876"/>
                    <a:pt x="11007456" y="1370295"/>
                  </a:cubicBezTo>
                  <a:cubicBezTo>
                    <a:pt x="11006006" y="1371855"/>
                    <a:pt x="11005280" y="1377320"/>
                    <a:pt x="11007456" y="1377320"/>
                  </a:cubicBezTo>
                  <a:cubicBezTo>
                    <a:pt x="11030194" y="1387211"/>
                    <a:pt x="11034306" y="1395798"/>
                    <a:pt x="11030194" y="1403345"/>
                  </a:cubicBezTo>
                  <a:lnTo>
                    <a:pt x="11078571" y="1425206"/>
                  </a:lnTo>
                  <a:cubicBezTo>
                    <a:pt x="11019206" y="1419039"/>
                    <a:pt x="10961358" y="1401394"/>
                    <a:pt x="10907801" y="1373155"/>
                  </a:cubicBezTo>
                  <a:cubicBezTo>
                    <a:pt x="10909495" y="1378623"/>
                    <a:pt x="10909495" y="1386170"/>
                    <a:pt x="10909495" y="1389292"/>
                  </a:cubicBezTo>
                  <a:cubicBezTo>
                    <a:pt x="10909495" y="1392415"/>
                    <a:pt x="10909495" y="1395539"/>
                    <a:pt x="10909495" y="1398661"/>
                  </a:cubicBezTo>
                  <a:lnTo>
                    <a:pt x="10961983" y="1424686"/>
                  </a:lnTo>
                  <a:lnTo>
                    <a:pt x="10934892" y="1433796"/>
                  </a:lnTo>
                  <a:cubicBezTo>
                    <a:pt x="10945293" y="1448108"/>
                    <a:pt x="10985929" y="1461381"/>
                    <a:pt x="10964403" y="1472050"/>
                  </a:cubicBezTo>
                  <a:cubicBezTo>
                    <a:pt x="10930869" y="1470019"/>
                    <a:pt x="10898459" y="1458337"/>
                    <a:pt x="10870553" y="1438219"/>
                  </a:cubicBezTo>
                  <a:cubicBezTo>
                    <a:pt x="10846365" y="1424427"/>
                    <a:pt x="10842495" y="1422345"/>
                    <a:pt x="10837172" y="1431714"/>
                  </a:cubicBezTo>
                  <a:cubicBezTo>
                    <a:pt x="10831852" y="1441082"/>
                    <a:pt x="10809358" y="1432233"/>
                    <a:pt x="10798956" y="1436657"/>
                  </a:cubicBezTo>
                  <a:lnTo>
                    <a:pt x="10859669" y="1467108"/>
                  </a:lnTo>
                  <a:lnTo>
                    <a:pt x="10863054" y="1484022"/>
                  </a:lnTo>
                  <a:cubicBezTo>
                    <a:pt x="10890386" y="1494952"/>
                    <a:pt x="10927878" y="1497034"/>
                    <a:pt x="10930781" y="1516813"/>
                  </a:cubicBezTo>
                  <a:cubicBezTo>
                    <a:pt x="10904183" y="1512441"/>
                    <a:pt x="10877854" y="1506351"/>
                    <a:pt x="10851929" y="1498597"/>
                  </a:cubicBezTo>
                  <a:cubicBezTo>
                    <a:pt x="10834945" y="1480924"/>
                    <a:pt x="10814777" y="1467211"/>
                    <a:pt x="10792666" y="1458257"/>
                  </a:cubicBezTo>
                  <a:cubicBezTo>
                    <a:pt x="10784202" y="1454094"/>
                    <a:pt x="10777429" y="1449148"/>
                    <a:pt x="10768478" y="1445247"/>
                  </a:cubicBezTo>
                  <a:cubicBezTo>
                    <a:pt x="10743566" y="1434055"/>
                    <a:pt x="10758079" y="1428328"/>
                    <a:pt x="10756385" y="1419222"/>
                  </a:cubicBezTo>
                  <a:cubicBezTo>
                    <a:pt x="10734495" y="1419377"/>
                    <a:pt x="10713103" y="1412194"/>
                    <a:pt x="10695190" y="1398661"/>
                  </a:cubicBezTo>
                  <a:cubicBezTo>
                    <a:pt x="10682612" y="1384606"/>
                    <a:pt x="10660115" y="1368213"/>
                    <a:pt x="10677775" y="1360404"/>
                  </a:cubicBezTo>
                  <a:lnTo>
                    <a:pt x="10679466" y="1359104"/>
                  </a:lnTo>
                  <a:cubicBezTo>
                    <a:pt x="10680489" y="1357724"/>
                    <a:pt x="10681383" y="1356241"/>
                    <a:pt x="10682127" y="1354680"/>
                  </a:cubicBezTo>
                  <a:cubicBezTo>
                    <a:pt x="10686239" y="1346612"/>
                    <a:pt x="10697849" y="1345049"/>
                    <a:pt x="10720346" y="1350253"/>
                  </a:cubicBezTo>
                  <a:cubicBezTo>
                    <a:pt x="10742840" y="1355459"/>
                    <a:pt x="10739211" y="1361704"/>
                    <a:pt x="10737761" y="1368213"/>
                  </a:cubicBezTo>
                  <a:cubicBezTo>
                    <a:pt x="10737276" y="1370555"/>
                    <a:pt x="10748645" y="1375237"/>
                    <a:pt x="10748645" y="1378361"/>
                  </a:cubicBezTo>
                  <a:cubicBezTo>
                    <a:pt x="10751789" y="1392156"/>
                    <a:pt x="10775977" y="1401263"/>
                    <a:pt x="10800165" y="1409590"/>
                  </a:cubicBezTo>
                  <a:cubicBezTo>
                    <a:pt x="10821590" y="1417008"/>
                    <a:pt x="10844458" y="1418180"/>
                    <a:pt x="10866442" y="1412976"/>
                  </a:cubicBezTo>
                  <a:cubicBezTo>
                    <a:pt x="10857734" y="1410631"/>
                    <a:pt x="10850717" y="1408549"/>
                    <a:pt x="10843704" y="1406990"/>
                  </a:cubicBezTo>
                  <a:cubicBezTo>
                    <a:pt x="10805488" y="1396580"/>
                    <a:pt x="10803068" y="1394237"/>
                    <a:pt x="10816613" y="1380964"/>
                  </a:cubicBezTo>
                  <a:cubicBezTo>
                    <a:pt x="10818065" y="1379402"/>
                    <a:pt x="10818065" y="1377060"/>
                    <a:pt x="10818065" y="1374459"/>
                  </a:cubicBezTo>
                  <a:cubicBezTo>
                    <a:pt x="10797989" y="1366650"/>
                    <a:pt x="10776462" y="1359363"/>
                    <a:pt x="10757111" y="1350776"/>
                  </a:cubicBezTo>
                  <a:cubicBezTo>
                    <a:pt x="10750339" y="1347653"/>
                    <a:pt x="10743566" y="1340107"/>
                    <a:pt x="10745743" y="1337762"/>
                  </a:cubicBezTo>
                  <a:cubicBezTo>
                    <a:pt x="10753435" y="1334511"/>
                    <a:pt x="10761853" y="1333781"/>
                    <a:pt x="10769931" y="1335680"/>
                  </a:cubicBezTo>
                  <a:cubicBezTo>
                    <a:pt x="10786856" y="1340625"/>
                    <a:pt x="10804193" y="1343776"/>
                    <a:pt x="10821692" y="1345049"/>
                  </a:cubicBezTo>
                  <a:cubicBezTo>
                    <a:pt x="10835481" y="1344270"/>
                    <a:pt x="10852411" y="1347131"/>
                    <a:pt x="10868133" y="1347131"/>
                  </a:cubicBezTo>
                  <a:cubicBezTo>
                    <a:pt x="10864989" y="1342967"/>
                    <a:pt x="10864263" y="1338543"/>
                    <a:pt x="10860878" y="1338543"/>
                  </a:cubicBezTo>
                  <a:cubicBezTo>
                    <a:pt x="10854659" y="1335890"/>
                    <a:pt x="10848163" y="1334040"/>
                    <a:pt x="10841527" y="1333078"/>
                  </a:cubicBezTo>
                  <a:cubicBezTo>
                    <a:pt x="10826773" y="1332298"/>
                    <a:pt x="10812743" y="1332298"/>
                    <a:pt x="10808390" y="1320587"/>
                  </a:cubicBezTo>
                  <a:close/>
                  <a:moveTo>
                    <a:pt x="4274464" y="1317205"/>
                  </a:moveTo>
                  <a:cubicBezTo>
                    <a:pt x="4288009" y="1321627"/>
                    <a:pt x="4292364" y="1327615"/>
                    <a:pt x="4285348" y="1331516"/>
                  </a:cubicBezTo>
                  <a:cubicBezTo>
                    <a:pt x="4278986" y="1332923"/>
                    <a:pt x="4272506" y="1333625"/>
                    <a:pt x="4266000" y="1333598"/>
                  </a:cubicBezTo>
                  <a:lnTo>
                    <a:pt x="4256566" y="1320587"/>
                  </a:lnTo>
                  <a:lnTo>
                    <a:pt x="4259710" y="1320065"/>
                  </a:lnTo>
                  <a:lnTo>
                    <a:pt x="4257775" y="1320065"/>
                  </a:lnTo>
                  <a:cubicBezTo>
                    <a:pt x="4263120" y="1317984"/>
                    <a:pt x="4268780" y="1317022"/>
                    <a:pt x="4274464" y="1317205"/>
                  </a:cubicBezTo>
                  <a:close/>
                  <a:moveTo>
                    <a:pt x="254206" y="1315015"/>
                  </a:moveTo>
                  <a:lnTo>
                    <a:pt x="320170" y="1322326"/>
                  </a:lnTo>
                  <a:lnTo>
                    <a:pt x="319714" y="1322147"/>
                  </a:lnTo>
                  <a:lnTo>
                    <a:pt x="320923" y="1322409"/>
                  </a:lnTo>
                  <a:lnTo>
                    <a:pt x="320170" y="1322326"/>
                  </a:lnTo>
                  <a:lnTo>
                    <a:pt x="336374" y="1328686"/>
                  </a:lnTo>
                  <a:cubicBezTo>
                    <a:pt x="339306" y="1331321"/>
                    <a:pt x="340152" y="1334380"/>
                    <a:pt x="340515" y="1337762"/>
                  </a:cubicBezTo>
                  <a:lnTo>
                    <a:pt x="358898" y="1352076"/>
                  </a:lnTo>
                  <a:cubicBezTo>
                    <a:pt x="323826" y="1346352"/>
                    <a:pt x="323826" y="1346352"/>
                    <a:pt x="321164" y="1333860"/>
                  </a:cubicBezTo>
                  <a:cubicBezTo>
                    <a:pt x="266742" y="1326052"/>
                    <a:pt x="230702" y="1331256"/>
                    <a:pt x="211352" y="1348953"/>
                  </a:cubicBezTo>
                  <a:cubicBezTo>
                    <a:pt x="205569" y="1349707"/>
                    <a:pt x="199716" y="1349707"/>
                    <a:pt x="193936" y="1348953"/>
                  </a:cubicBezTo>
                  <a:cubicBezTo>
                    <a:pt x="184261" y="1339325"/>
                    <a:pt x="175795" y="1330476"/>
                    <a:pt x="187887" y="1325792"/>
                  </a:cubicBezTo>
                  <a:cubicBezTo>
                    <a:pt x="209573" y="1319181"/>
                    <a:pt x="231856" y="1315584"/>
                    <a:pt x="254206" y="1315015"/>
                  </a:cubicBezTo>
                  <a:close/>
                  <a:moveTo>
                    <a:pt x="2445604" y="1314860"/>
                  </a:moveTo>
                  <a:cubicBezTo>
                    <a:pt x="2450731" y="1315746"/>
                    <a:pt x="2455764" y="1317229"/>
                    <a:pt x="2460599" y="1319287"/>
                  </a:cubicBezTo>
                  <a:cubicBezTo>
                    <a:pt x="2457310" y="1321237"/>
                    <a:pt x="2453826" y="1322720"/>
                    <a:pt x="2450200" y="1323711"/>
                  </a:cubicBezTo>
                  <a:lnTo>
                    <a:pt x="2450683" y="1324491"/>
                  </a:lnTo>
                  <a:cubicBezTo>
                    <a:pt x="2446449" y="1323319"/>
                    <a:pt x="2442315" y="1321756"/>
                    <a:pt x="2438349" y="1319805"/>
                  </a:cubicBezTo>
                  <a:cubicBezTo>
                    <a:pt x="2440766" y="1317984"/>
                    <a:pt x="2441975" y="1314860"/>
                    <a:pt x="2445604" y="1314860"/>
                  </a:cubicBezTo>
                  <a:close/>
                  <a:moveTo>
                    <a:pt x="6764385" y="1314860"/>
                  </a:moveTo>
                  <a:lnTo>
                    <a:pt x="6782283" y="1317723"/>
                  </a:lnTo>
                  <a:lnTo>
                    <a:pt x="6782768" y="1316682"/>
                  </a:lnTo>
                  <a:cubicBezTo>
                    <a:pt x="6783495" y="1318764"/>
                    <a:pt x="6783977" y="1321888"/>
                    <a:pt x="6783977" y="1321888"/>
                  </a:cubicBezTo>
                  <a:lnTo>
                    <a:pt x="6764385" y="1317464"/>
                  </a:lnTo>
                  <a:cubicBezTo>
                    <a:pt x="6764385" y="1316423"/>
                    <a:pt x="6764385" y="1314860"/>
                    <a:pt x="6764385" y="1314860"/>
                  </a:cubicBezTo>
                  <a:close/>
                  <a:moveTo>
                    <a:pt x="6717944" y="1313040"/>
                  </a:moveTo>
                  <a:cubicBezTo>
                    <a:pt x="6719902" y="1313272"/>
                    <a:pt x="6721837" y="1313612"/>
                    <a:pt x="6723750" y="1314081"/>
                  </a:cubicBezTo>
                  <a:cubicBezTo>
                    <a:pt x="6721814" y="1315382"/>
                    <a:pt x="6720121" y="1317205"/>
                    <a:pt x="6718427" y="1317205"/>
                  </a:cubicBezTo>
                  <a:cubicBezTo>
                    <a:pt x="6714849" y="1316292"/>
                    <a:pt x="6711365" y="1314991"/>
                    <a:pt x="6708025" y="1313300"/>
                  </a:cubicBezTo>
                  <a:lnTo>
                    <a:pt x="6717459" y="1313300"/>
                  </a:lnTo>
                  <a:close/>
                  <a:moveTo>
                    <a:pt x="5276576" y="1310696"/>
                  </a:moveTo>
                  <a:lnTo>
                    <a:pt x="5276576" y="1313560"/>
                  </a:lnTo>
                  <a:lnTo>
                    <a:pt x="5277059" y="1315641"/>
                  </a:lnTo>
                  <a:cubicBezTo>
                    <a:pt x="5274690" y="1315303"/>
                    <a:pt x="5272391" y="1314524"/>
                    <a:pt x="5270286" y="1313300"/>
                  </a:cubicBezTo>
                  <a:cubicBezTo>
                    <a:pt x="5270286" y="1312778"/>
                    <a:pt x="5270286" y="1310696"/>
                    <a:pt x="5270286" y="1310696"/>
                  </a:cubicBezTo>
                  <a:close/>
                  <a:moveTo>
                    <a:pt x="48808" y="1309655"/>
                  </a:moveTo>
                  <a:cubicBezTo>
                    <a:pt x="53524" y="1310098"/>
                    <a:pt x="58120" y="1311505"/>
                    <a:pt x="62353" y="1313819"/>
                  </a:cubicBezTo>
                  <a:lnTo>
                    <a:pt x="62353" y="1313040"/>
                  </a:lnTo>
                  <a:cubicBezTo>
                    <a:pt x="64044" y="1314860"/>
                    <a:pt x="67191" y="1318246"/>
                    <a:pt x="65497" y="1319805"/>
                  </a:cubicBezTo>
                  <a:cubicBezTo>
                    <a:pt x="47452" y="1327458"/>
                    <a:pt x="27474" y="1327926"/>
                    <a:pt x="9139" y="1321106"/>
                  </a:cubicBezTo>
                  <a:cubicBezTo>
                    <a:pt x="15645" y="1316630"/>
                    <a:pt x="22537" y="1312778"/>
                    <a:pt x="29699" y="1309655"/>
                  </a:cubicBezTo>
                  <a:cubicBezTo>
                    <a:pt x="36012" y="1308434"/>
                    <a:pt x="42495" y="1308434"/>
                    <a:pt x="48808" y="1309655"/>
                  </a:cubicBezTo>
                  <a:close/>
                  <a:moveTo>
                    <a:pt x="5675196" y="1308615"/>
                  </a:moveTo>
                  <a:lnTo>
                    <a:pt x="5704221" y="1319546"/>
                  </a:lnTo>
                  <a:cubicBezTo>
                    <a:pt x="5704704" y="1319805"/>
                    <a:pt x="5703013" y="1323970"/>
                    <a:pt x="5699869" y="1323970"/>
                  </a:cubicBezTo>
                  <a:cubicBezTo>
                    <a:pt x="5689057" y="1324699"/>
                    <a:pt x="5678317" y="1321497"/>
                    <a:pt x="5669391" y="1314860"/>
                  </a:cubicBezTo>
                  <a:cubicBezTo>
                    <a:pt x="5668423" y="1313040"/>
                    <a:pt x="5672052" y="1311737"/>
                    <a:pt x="5675196" y="1308615"/>
                  </a:cubicBezTo>
                  <a:close/>
                  <a:moveTo>
                    <a:pt x="6689160" y="1308615"/>
                  </a:moveTo>
                  <a:lnTo>
                    <a:pt x="6702223" y="1313560"/>
                  </a:lnTo>
                  <a:lnTo>
                    <a:pt x="6689160" y="1311737"/>
                  </a:lnTo>
                  <a:close/>
                  <a:moveTo>
                    <a:pt x="4784348" y="1307574"/>
                  </a:moveTo>
                  <a:cubicBezTo>
                    <a:pt x="4792863" y="1308199"/>
                    <a:pt x="4801353" y="1309319"/>
                    <a:pt x="4809748" y="1310958"/>
                  </a:cubicBezTo>
                  <a:cubicBezTo>
                    <a:pt x="4818938" y="1313560"/>
                    <a:pt x="4822082" y="1320587"/>
                    <a:pt x="4814101" y="1322147"/>
                  </a:cubicBezTo>
                  <a:lnTo>
                    <a:pt x="4813133" y="1320587"/>
                  </a:lnTo>
                  <a:cubicBezTo>
                    <a:pt x="4806964" y="1321392"/>
                    <a:pt x="4800725" y="1321732"/>
                    <a:pt x="4794509" y="1321627"/>
                  </a:cubicBezTo>
                  <a:cubicBezTo>
                    <a:pt x="4791365" y="1317464"/>
                    <a:pt x="4788218" y="1313300"/>
                    <a:pt x="4784348" y="1307574"/>
                  </a:cubicBezTo>
                  <a:close/>
                  <a:moveTo>
                    <a:pt x="4991642" y="1306533"/>
                  </a:moveTo>
                  <a:cubicBezTo>
                    <a:pt x="5000759" y="1307705"/>
                    <a:pt x="5009662" y="1310437"/>
                    <a:pt x="5018006" y="1314601"/>
                  </a:cubicBezTo>
                  <a:cubicBezTo>
                    <a:pt x="5023206" y="1317203"/>
                    <a:pt x="5024657" y="1320001"/>
                    <a:pt x="5022904" y="1322441"/>
                  </a:cubicBezTo>
                  <a:lnTo>
                    <a:pt x="5008637" y="1328108"/>
                  </a:lnTo>
                  <a:lnTo>
                    <a:pt x="5009057" y="1328133"/>
                  </a:lnTo>
                  <a:lnTo>
                    <a:pt x="5008572" y="1328133"/>
                  </a:lnTo>
                  <a:lnTo>
                    <a:pt x="5008637" y="1328108"/>
                  </a:lnTo>
                  <a:lnTo>
                    <a:pt x="4983417" y="1326574"/>
                  </a:lnTo>
                  <a:cubicBezTo>
                    <a:pt x="4980345" y="1323735"/>
                    <a:pt x="4977442" y="1320691"/>
                    <a:pt x="4974709" y="1317464"/>
                  </a:cubicBezTo>
                  <a:cubicBezTo>
                    <a:pt x="4968904" y="1308876"/>
                    <a:pt x="4974709" y="1304713"/>
                    <a:pt x="4991642" y="1306533"/>
                  </a:cubicBezTo>
                  <a:close/>
                  <a:moveTo>
                    <a:pt x="3784444" y="1304582"/>
                  </a:moveTo>
                  <a:cubicBezTo>
                    <a:pt x="3791489" y="1304647"/>
                    <a:pt x="3803159" y="1308486"/>
                    <a:pt x="3826501" y="1316164"/>
                  </a:cubicBezTo>
                  <a:lnTo>
                    <a:pt x="3796266" y="1323450"/>
                  </a:lnTo>
                  <a:lnTo>
                    <a:pt x="3769416" y="1316423"/>
                  </a:lnTo>
                  <a:lnTo>
                    <a:pt x="3770143" y="1315641"/>
                  </a:lnTo>
                  <a:cubicBezTo>
                    <a:pt x="3774981" y="1308224"/>
                    <a:pt x="3777400" y="1304517"/>
                    <a:pt x="3784444" y="1304582"/>
                  </a:cubicBezTo>
                  <a:close/>
                  <a:moveTo>
                    <a:pt x="5809440" y="1302368"/>
                  </a:moveTo>
                  <a:cubicBezTo>
                    <a:pt x="5815002" y="1303723"/>
                    <a:pt x="5820421" y="1305647"/>
                    <a:pt x="5825644" y="1308095"/>
                  </a:cubicBezTo>
                  <a:cubicBezTo>
                    <a:pt x="5821340" y="1309551"/>
                    <a:pt x="5816866" y="1310437"/>
                    <a:pt x="5812343" y="1310696"/>
                  </a:cubicBezTo>
                  <a:cubicBezTo>
                    <a:pt x="5805811" y="1310177"/>
                    <a:pt x="5798797" y="1307574"/>
                    <a:pt x="5774609" y="1302368"/>
                  </a:cubicBezTo>
                  <a:cubicBezTo>
                    <a:pt x="5785879" y="1301614"/>
                    <a:pt x="5797200" y="1301614"/>
                    <a:pt x="5808473" y="1302368"/>
                  </a:cubicBezTo>
                  <a:close/>
                  <a:moveTo>
                    <a:pt x="5144752" y="1300809"/>
                  </a:moveTo>
                  <a:cubicBezTo>
                    <a:pt x="5150872" y="1300833"/>
                    <a:pt x="5156941" y="1302057"/>
                    <a:pt x="5162650" y="1304450"/>
                  </a:cubicBezTo>
                  <a:lnTo>
                    <a:pt x="5163135" y="1304450"/>
                  </a:lnTo>
                  <a:cubicBezTo>
                    <a:pt x="5167731" y="1306272"/>
                    <a:pt x="5167731" y="1309917"/>
                    <a:pt x="5171116" y="1315901"/>
                  </a:cubicBezTo>
                  <a:lnTo>
                    <a:pt x="5140156" y="1307054"/>
                  </a:lnTo>
                  <a:cubicBezTo>
                    <a:pt x="5141608" y="1304972"/>
                    <a:pt x="5140882" y="1300809"/>
                    <a:pt x="5144752" y="1300809"/>
                  </a:cubicBezTo>
                  <a:close/>
                  <a:moveTo>
                    <a:pt x="6063899" y="1297945"/>
                  </a:moveTo>
                  <a:lnTo>
                    <a:pt x="6066560" y="1300548"/>
                  </a:lnTo>
                  <a:lnTo>
                    <a:pt x="6060996" y="1297945"/>
                  </a:lnTo>
                  <a:close/>
                  <a:moveTo>
                    <a:pt x="4718316" y="1296903"/>
                  </a:moveTo>
                  <a:cubicBezTo>
                    <a:pt x="4725500" y="1296955"/>
                    <a:pt x="4732635" y="1297920"/>
                    <a:pt x="4739601" y="1299766"/>
                  </a:cubicBezTo>
                  <a:cubicBezTo>
                    <a:pt x="4743834" y="1300365"/>
                    <a:pt x="4747826" y="1302161"/>
                    <a:pt x="4751211" y="1304972"/>
                  </a:cubicBezTo>
                  <a:cubicBezTo>
                    <a:pt x="4753631" y="1307836"/>
                    <a:pt x="4751211" y="1310437"/>
                    <a:pt x="4751211" y="1313040"/>
                  </a:cubicBezTo>
                  <a:cubicBezTo>
                    <a:pt x="4743761" y="1313325"/>
                    <a:pt x="4736336" y="1312882"/>
                    <a:pt x="4728958" y="1311737"/>
                  </a:cubicBezTo>
                  <a:lnTo>
                    <a:pt x="4727023" y="1311737"/>
                  </a:lnTo>
                  <a:cubicBezTo>
                    <a:pt x="4721122" y="1310229"/>
                    <a:pt x="4715606" y="1307393"/>
                    <a:pt x="4710817" y="1303409"/>
                  </a:cubicBezTo>
                  <a:cubicBezTo>
                    <a:pt x="4709125" y="1300809"/>
                    <a:pt x="4713478" y="1296903"/>
                    <a:pt x="4718316" y="1296903"/>
                  </a:cubicBezTo>
                  <a:close/>
                  <a:moveTo>
                    <a:pt x="5515072" y="1294562"/>
                  </a:moveTo>
                  <a:cubicBezTo>
                    <a:pt x="5530552" y="1296903"/>
                    <a:pt x="5542160" y="1297945"/>
                    <a:pt x="5553529" y="1300286"/>
                  </a:cubicBezTo>
                  <a:lnTo>
                    <a:pt x="5553529" y="1301068"/>
                  </a:lnTo>
                  <a:cubicBezTo>
                    <a:pt x="5564898" y="1303409"/>
                    <a:pt x="5572156" y="1308095"/>
                    <a:pt x="5569736" y="1312778"/>
                  </a:cubicBezTo>
                  <a:cubicBezTo>
                    <a:pt x="5564875" y="1314496"/>
                    <a:pt x="5559601" y="1314496"/>
                    <a:pt x="5554740" y="1312778"/>
                  </a:cubicBezTo>
                  <a:cubicBezTo>
                    <a:pt x="5542160" y="1308354"/>
                    <a:pt x="5523780" y="1307574"/>
                    <a:pt x="5515072" y="1294562"/>
                  </a:cubicBezTo>
                  <a:close/>
                  <a:moveTo>
                    <a:pt x="6720847" y="1291958"/>
                  </a:moveTo>
                  <a:lnTo>
                    <a:pt x="6726652" y="1298204"/>
                  </a:lnTo>
                  <a:cubicBezTo>
                    <a:pt x="6722322" y="1298726"/>
                    <a:pt x="6717919" y="1298726"/>
                    <a:pt x="6713589" y="1298204"/>
                  </a:cubicBezTo>
                  <a:cubicBezTo>
                    <a:pt x="6710687" y="1297425"/>
                    <a:pt x="6708995" y="1294040"/>
                    <a:pt x="6706575" y="1291958"/>
                  </a:cubicBezTo>
                  <a:close/>
                  <a:moveTo>
                    <a:pt x="6623610" y="1288576"/>
                  </a:moveTo>
                  <a:cubicBezTo>
                    <a:pt x="6628399" y="1288655"/>
                    <a:pt x="6633165" y="1289175"/>
                    <a:pt x="6637881" y="1290138"/>
                  </a:cubicBezTo>
                  <a:cubicBezTo>
                    <a:pt x="6640058" y="1292999"/>
                    <a:pt x="6640058" y="1296385"/>
                    <a:pt x="6640058" y="1298986"/>
                  </a:cubicBezTo>
                  <a:cubicBezTo>
                    <a:pt x="6636431" y="1300130"/>
                    <a:pt x="6632561" y="1300130"/>
                    <a:pt x="6628932" y="1298986"/>
                  </a:cubicBezTo>
                  <a:lnTo>
                    <a:pt x="6629415" y="1297945"/>
                  </a:lnTo>
                  <a:cubicBezTo>
                    <a:pt x="6619016" y="1294562"/>
                    <a:pt x="6616596" y="1288576"/>
                    <a:pt x="6623610" y="1288576"/>
                  </a:cubicBezTo>
                  <a:close/>
                  <a:moveTo>
                    <a:pt x="4169247" y="1286494"/>
                  </a:moveTo>
                  <a:lnTo>
                    <a:pt x="4175050" y="1286754"/>
                  </a:lnTo>
                  <a:lnTo>
                    <a:pt x="4172874" y="1288835"/>
                  </a:lnTo>
                  <a:close/>
                  <a:moveTo>
                    <a:pt x="3886125" y="1283957"/>
                  </a:moveTo>
                  <a:cubicBezTo>
                    <a:pt x="3894288" y="1284673"/>
                    <a:pt x="3903661" y="1287145"/>
                    <a:pt x="3911401" y="1291179"/>
                  </a:cubicBezTo>
                  <a:cubicBezTo>
                    <a:pt x="3910675" y="1293262"/>
                    <a:pt x="3911643" y="1297945"/>
                    <a:pt x="3908740" y="1297945"/>
                  </a:cubicBezTo>
                  <a:cubicBezTo>
                    <a:pt x="3898145" y="1300937"/>
                    <a:pt x="3886924" y="1300130"/>
                    <a:pt x="3876812" y="1295603"/>
                  </a:cubicBezTo>
                  <a:cubicBezTo>
                    <a:pt x="3872459" y="1294040"/>
                    <a:pt x="3867378" y="1288576"/>
                    <a:pt x="3867378" y="1287275"/>
                  </a:cubicBezTo>
                  <a:lnTo>
                    <a:pt x="3868104" y="1287275"/>
                  </a:lnTo>
                  <a:cubicBezTo>
                    <a:pt x="3871007" y="1284282"/>
                    <a:pt x="3877961" y="1283241"/>
                    <a:pt x="3886125" y="1283957"/>
                  </a:cubicBezTo>
                  <a:close/>
                  <a:moveTo>
                    <a:pt x="5560546" y="1283111"/>
                  </a:moveTo>
                  <a:lnTo>
                    <a:pt x="5558367" y="1285193"/>
                  </a:lnTo>
                  <a:lnTo>
                    <a:pt x="5556190" y="1283111"/>
                  </a:lnTo>
                  <a:close/>
                  <a:moveTo>
                    <a:pt x="5669632" y="1279729"/>
                  </a:moveTo>
                  <a:cubicBezTo>
                    <a:pt x="5683855" y="1280614"/>
                    <a:pt x="5697982" y="1282513"/>
                    <a:pt x="5711962" y="1285452"/>
                  </a:cubicBezTo>
                  <a:cubicBezTo>
                    <a:pt x="5706423" y="1289721"/>
                    <a:pt x="5700304" y="1293051"/>
                    <a:pt x="5693820" y="1295344"/>
                  </a:cubicBezTo>
                  <a:cubicBezTo>
                    <a:pt x="5685790" y="1296254"/>
                    <a:pt x="5677664" y="1296254"/>
                    <a:pt x="5669632" y="1295344"/>
                  </a:cubicBezTo>
                  <a:lnTo>
                    <a:pt x="5669149" y="1297945"/>
                  </a:lnTo>
                  <a:cubicBezTo>
                    <a:pt x="5667697" y="1297945"/>
                    <a:pt x="5660683" y="1292740"/>
                    <a:pt x="5661892" y="1289097"/>
                  </a:cubicBezTo>
                  <a:cubicBezTo>
                    <a:pt x="5663101" y="1285452"/>
                    <a:pt x="5663827" y="1279729"/>
                    <a:pt x="5669632" y="1279729"/>
                  </a:cubicBezTo>
                  <a:close/>
                  <a:moveTo>
                    <a:pt x="6469291" y="1279207"/>
                  </a:moveTo>
                  <a:lnTo>
                    <a:pt x="6469050" y="1280770"/>
                  </a:lnTo>
                  <a:lnTo>
                    <a:pt x="6465662" y="1279207"/>
                  </a:lnTo>
                  <a:close/>
                  <a:moveTo>
                    <a:pt x="1219511" y="1278425"/>
                  </a:moveTo>
                  <a:lnTo>
                    <a:pt x="1243699" y="1281548"/>
                  </a:lnTo>
                  <a:cubicBezTo>
                    <a:pt x="1247084" y="1285713"/>
                    <a:pt x="1251439" y="1285975"/>
                    <a:pt x="1249986" y="1289876"/>
                  </a:cubicBezTo>
                  <a:cubicBezTo>
                    <a:pt x="1248536" y="1293780"/>
                    <a:pt x="1229668" y="1289876"/>
                    <a:pt x="1220961" y="1283631"/>
                  </a:cubicBezTo>
                  <a:lnTo>
                    <a:pt x="1220961" y="1283893"/>
                  </a:lnTo>
                  <a:cubicBezTo>
                    <a:pt x="1218784" y="1282329"/>
                    <a:pt x="1219511" y="1278425"/>
                    <a:pt x="1219511" y="1278425"/>
                  </a:cubicBezTo>
                  <a:close/>
                  <a:moveTo>
                    <a:pt x="1819102" y="1276768"/>
                  </a:moveTo>
                  <a:cubicBezTo>
                    <a:pt x="1825059" y="1277517"/>
                    <a:pt x="1832799" y="1280379"/>
                    <a:pt x="1842111" y="1284934"/>
                  </a:cubicBezTo>
                  <a:lnTo>
                    <a:pt x="1839693" y="1286494"/>
                  </a:lnTo>
                  <a:cubicBezTo>
                    <a:pt x="1833162" y="1290399"/>
                    <a:pt x="1829777" y="1296385"/>
                    <a:pt x="1812361" y="1287794"/>
                  </a:cubicBezTo>
                  <a:cubicBezTo>
                    <a:pt x="1809215" y="1286754"/>
                    <a:pt x="1806797" y="1281289"/>
                    <a:pt x="1806797" y="1281289"/>
                  </a:cubicBezTo>
                  <a:cubicBezTo>
                    <a:pt x="1808974" y="1277386"/>
                    <a:pt x="1813146" y="1276020"/>
                    <a:pt x="1819102" y="1276768"/>
                  </a:cubicBezTo>
                  <a:close/>
                  <a:moveTo>
                    <a:pt x="4870580" y="1273224"/>
                  </a:moveTo>
                  <a:cubicBezTo>
                    <a:pt x="4876234" y="1273761"/>
                    <a:pt x="4881766" y="1275771"/>
                    <a:pt x="4886665" y="1279207"/>
                  </a:cubicBezTo>
                  <a:lnTo>
                    <a:pt x="4888557" y="1286222"/>
                  </a:lnTo>
                  <a:lnTo>
                    <a:pt x="4888600" y="1286234"/>
                  </a:lnTo>
                  <a:lnTo>
                    <a:pt x="4888841" y="1287275"/>
                  </a:lnTo>
                  <a:lnTo>
                    <a:pt x="4888557" y="1286222"/>
                  </a:lnTo>
                  <a:lnTo>
                    <a:pt x="4853769" y="1276084"/>
                  </a:lnTo>
                  <a:cubicBezTo>
                    <a:pt x="4859152" y="1273625"/>
                    <a:pt x="4864926" y="1272688"/>
                    <a:pt x="4870580" y="1273224"/>
                  </a:cubicBezTo>
                  <a:close/>
                  <a:moveTo>
                    <a:pt x="4632206" y="1272180"/>
                  </a:moveTo>
                  <a:cubicBezTo>
                    <a:pt x="4643575" y="1276605"/>
                    <a:pt x="4657362" y="1280507"/>
                    <a:pt x="4667763" y="1285452"/>
                  </a:cubicBezTo>
                  <a:cubicBezTo>
                    <a:pt x="4683000" y="1292740"/>
                    <a:pt x="4680823" y="1299507"/>
                    <a:pt x="4663893" y="1299507"/>
                  </a:cubicBezTo>
                  <a:lnTo>
                    <a:pt x="4663408" y="1298986"/>
                  </a:lnTo>
                  <a:cubicBezTo>
                    <a:pt x="4655427" y="1298986"/>
                    <a:pt x="4645751" y="1296903"/>
                    <a:pt x="4635350" y="1296385"/>
                  </a:cubicBezTo>
                  <a:lnTo>
                    <a:pt x="4651315" y="1311999"/>
                  </a:lnTo>
                  <a:cubicBezTo>
                    <a:pt x="4627224" y="1318401"/>
                    <a:pt x="4601898" y="1316682"/>
                    <a:pt x="4578751" y="1307054"/>
                  </a:cubicBezTo>
                  <a:cubicBezTo>
                    <a:pt x="4587459" y="1298726"/>
                    <a:pt x="4582862" y="1288316"/>
                    <a:pt x="4565688" y="1277125"/>
                  </a:cubicBezTo>
                  <a:close/>
                  <a:moveTo>
                    <a:pt x="4912788" y="1271919"/>
                  </a:moveTo>
                  <a:cubicBezTo>
                    <a:pt x="4915690" y="1274783"/>
                    <a:pt x="4919078" y="1278425"/>
                    <a:pt x="4919078" y="1278425"/>
                  </a:cubicBezTo>
                  <a:cubicBezTo>
                    <a:pt x="4915497" y="1279390"/>
                    <a:pt x="4911772" y="1279390"/>
                    <a:pt x="4908191" y="1278425"/>
                  </a:cubicBezTo>
                  <a:cubicBezTo>
                    <a:pt x="4904878" y="1277204"/>
                    <a:pt x="4901711" y="1275538"/>
                    <a:pt x="4898760" y="1273483"/>
                  </a:cubicBezTo>
                  <a:close/>
                  <a:moveTo>
                    <a:pt x="10706800" y="1268538"/>
                  </a:moveTo>
                  <a:cubicBezTo>
                    <a:pt x="10706221" y="1270724"/>
                    <a:pt x="10705233" y="1272753"/>
                    <a:pt x="10703898" y="1274524"/>
                  </a:cubicBezTo>
                  <a:cubicBezTo>
                    <a:pt x="10699992" y="1274576"/>
                    <a:pt x="10696097" y="1274133"/>
                    <a:pt x="10692287" y="1273221"/>
                  </a:cubicBezTo>
                  <a:cubicBezTo>
                    <a:pt x="10692287" y="1271660"/>
                    <a:pt x="10690109" y="1268538"/>
                    <a:pt x="10692287" y="1268538"/>
                  </a:cubicBezTo>
                  <a:cubicBezTo>
                    <a:pt x="10697117" y="1268146"/>
                    <a:pt x="10701968" y="1268146"/>
                    <a:pt x="10706800" y="1268538"/>
                  </a:cubicBezTo>
                  <a:close/>
                  <a:moveTo>
                    <a:pt x="5851526" y="1268015"/>
                  </a:moveTo>
                  <a:lnTo>
                    <a:pt x="5852494" y="1268538"/>
                  </a:lnTo>
                  <a:cubicBezTo>
                    <a:pt x="5881957" y="1272000"/>
                    <a:pt x="5911005" y="1278896"/>
                    <a:pt x="5939088" y="1289097"/>
                  </a:cubicBezTo>
                  <a:cubicBezTo>
                    <a:pt x="5942473" y="1290658"/>
                    <a:pt x="5942715" y="1293521"/>
                    <a:pt x="5945135" y="1296903"/>
                  </a:cubicBezTo>
                  <a:lnTo>
                    <a:pt x="5875473" y="1296903"/>
                  </a:lnTo>
                  <a:cubicBezTo>
                    <a:pt x="5864444" y="1290865"/>
                    <a:pt x="5853776" y="1284100"/>
                    <a:pt x="5843545" y="1276605"/>
                  </a:cubicBezTo>
                  <a:cubicBezTo>
                    <a:pt x="5840401" y="1274001"/>
                    <a:pt x="5845721" y="1268015"/>
                    <a:pt x="5851526" y="1268015"/>
                  </a:cubicBezTo>
                  <a:close/>
                  <a:moveTo>
                    <a:pt x="3549155" y="1267724"/>
                  </a:moveTo>
                  <a:cubicBezTo>
                    <a:pt x="3556986" y="1267951"/>
                    <a:pt x="3567205" y="1270359"/>
                    <a:pt x="3579299" y="1274262"/>
                  </a:cubicBezTo>
                  <a:lnTo>
                    <a:pt x="3579782" y="1274262"/>
                  </a:lnTo>
                  <a:cubicBezTo>
                    <a:pt x="3573977" y="1284152"/>
                    <a:pt x="3556320" y="1281548"/>
                    <a:pt x="3533341" y="1274262"/>
                  </a:cubicBezTo>
                  <a:cubicBezTo>
                    <a:pt x="3535882" y="1269448"/>
                    <a:pt x="3541324" y="1267495"/>
                    <a:pt x="3549155" y="1267724"/>
                  </a:cubicBezTo>
                  <a:close/>
                  <a:moveTo>
                    <a:pt x="1894598" y="1265933"/>
                  </a:moveTo>
                  <a:cubicBezTo>
                    <a:pt x="1901396" y="1265491"/>
                    <a:pt x="1908217" y="1265933"/>
                    <a:pt x="1914916" y="1267236"/>
                  </a:cubicBezTo>
                  <a:cubicBezTo>
                    <a:pt x="1918763" y="1268407"/>
                    <a:pt x="1922392" y="1270332"/>
                    <a:pt x="1925559" y="1272960"/>
                  </a:cubicBezTo>
                  <a:lnTo>
                    <a:pt x="1923382" y="1274783"/>
                  </a:lnTo>
                  <a:cubicBezTo>
                    <a:pt x="1924594" y="1275564"/>
                    <a:pt x="1923382" y="1276866"/>
                    <a:pt x="1925559" y="1276866"/>
                  </a:cubicBezTo>
                  <a:cubicBezTo>
                    <a:pt x="1919197" y="1277384"/>
                    <a:pt x="1912813" y="1277384"/>
                    <a:pt x="1906452" y="1276866"/>
                  </a:cubicBezTo>
                  <a:cubicBezTo>
                    <a:pt x="1900258" y="1275122"/>
                    <a:pt x="1894189" y="1272857"/>
                    <a:pt x="1888310" y="1270097"/>
                  </a:cubicBezTo>
                  <a:cubicBezTo>
                    <a:pt x="1890487" y="1268797"/>
                    <a:pt x="1890972" y="1265933"/>
                    <a:pt x="1894598" y="1265933"/>
                  </a:cubicBezTo>
                  <a:close/>
                  <a:moveTo>
                    <a:pt x="6442442" y="1265674"/>
                  </a:moveTo>
                  <a:lnTo>
                    <a:pt x="6442442" y="1268538"/>
                  </a:lnTo>
                  <a:lnTo>
                    <a:pt x="6433493" y="1267497"/>
                  </a:lnTo>
                  <a:lnTo>
                    <a:pt x="6435669" y="1265674"/>
                  </a:lnTo>
                  <a:close/>
                  <a:moveTo>
                    <a:pt x="5932798" y="1263852"/>
                  </a:moveTo>
                  <a:lnTo>
                    <a:pt x="5952634" y="1266456"/>
                  </a:lnTo>
                  <a:cubicBezTo>
                    <a:pt x="5951181" y="1268015"/>
                    <a:pt x="5951181" y="1269578"/>
                    <a:pt x="5951181" y="1272442"/>
                  </a:cubicBezTo>
                  <a:lnTo>
                    <a:pt x="5934251" y="1266974"/>
                  </a:lnTo>
                  <a:lnTo>
                    <a:pt x="5934251" y="1268538"/>
                  </a:lnTo>
                  <a:cubicBezTo>
                    <a:pt x="5933042" y="1266974"/>
                    <a:pt x="5932798" y="1263852"/>
                    <a:pt x="5932798" y="1263852"/>
                  </a:cubicBezTo>
                  <a:close/>
                  <a:moveTo>
                    <a:pt x="5182968" y="1263592"/>
                  </a:moveTo>
                  <a:cubicBezTo>
                    <a:pt x="5196175" y="1269578"/>
                    <a:pt x="5209091" y="1276267"/>
                    <a:pt x="5221669" y="1283631"/>
                  </a:cubicBezTo>
                  <a:lnTo>
                    <a:pt x="5222154" y="1283631"/>
                  </a:lnTo>
                  <a:cubicBezTo>
                    <a:pt x="5225780" y="1286234"/>
                    <a:pt x="5220945" y="1290138"/>
                    <a:pt x="5219252" y="1293780"/>
                  </a:cubicBezTo>
                  <a:cubicBezTo>
                    <a:pt x="5232119" y="1300130"/>
                    <a:pt x="5243099" y="1310229"/>
                    <a:pt x="5250938" y="1322929"/>
                  </a:cubicBezTo>
                  <a:cubicBezTo>
                    <a:pt x="5239084" y="1326574"/>
                    <a:pt x="5217316" y="1322668"/>
                    <a:pt x="5214896" y="1316423"/>
                  </a:cubicBezTo>
                  <a:cubicBezTo>
                    <a:pt x="5208850" y="1301850"/>
                    <a:pt x="5171358" y="1302109"/>
                    <a:pt x="5163859" y="1288056"/>
                  </a:cubicBezTo>
                  <a:cubicBezTo>
                    <a:pt x="5172810" y="1282589"/>
                    <a:pt x="5164344" y="1269578"/>
                    <a:pt x="5182968" y="1263592"/>
                  </a:cubicBezTo>
                  <a:close/>
                  <a:moveTo>
                    <a:pt x="4817729" y="1262552"/>
                  </a:moveTo>
                  <a:cubicBezTo>
                    <a:pt x="4824258" y="1263253"/>
                    <a:pt x="4830741" y="1264556"/>
                    <a:pt x="4837080" y="1266456"/>
                  </a:cubicBezTo>
                  <a:lnTo>
                    <a:pt x="4836839" y="1265415"/>
                  </a:lnTo>
                  <a:cubicBezTo>
                    <a:pt x="4841988" y="1268146"/>
                    <a:pt x="4846851" y="1271477"/>
                    <a:pt x="4851351" y="1275303"/>
                  </a:cubicBezTo>
                  <a:cubicBezTo>
                    <a:pt x="4844746" y="1275122"/>
                    <a:pt x="4838192" y="1274262"/>
                    <a:pt x="4831757" y="1272701"/>
                  </a:cubicBezTo>
                  <a:cubicBezTo>
                    <a:pt x="4826074" y="1270695"/>
                    <a:pt x="4820632" y="1267991"/>
                    <a:pt x="4815553" y="1264633"/>
                  </a:cubicBezTo>
                  <a:cubicBezTo>
                    <a:pt x="4814827" y="1264373"/>
                    <a:pt x="4817729" y="1262552"/>
                    <a:pt x="4817729" y="1262552"/>
                  </a:cubicBezTo>
                  <a:close/>
                  <a:moveTo>
                    <a:pt x="4698965" y="1260991"/>
                  </a:moveTo>
                  <a:cubicBezTo>
                    <a:pt x="4705956" y="1261043"/>
                    <a:pt x="4712945" y="1261928"/>
                    <a:pt x="4719768" y="1263592"/>
                  </a:cubicBezTo>
                  <a:cubicBezTo>
                    <a:pt x="4722186" y="1267756"/>
                    <a:pt x="4725573" y="1271401"/>
                    <a:pt x="4725573" y="1273742"/>
                  </a:cubicBezTo>
                  <a:lnTo>
                    <a:pt x="4723638" y="1273742"/>
                  </a:lnTo>
                  <a:cubicBezTo>
                    <a:pt x="4722186" y="1277125"/>
                    <a:pt x="4703803" y="1272701"/>
                    <a:pt x="4700415" y="1269838"/>
                  </a:cubicBezTo>
                  <a:cubicBezTo>
                    <a:pt x="4697031" y="1266974"/>
                    <a:pt x="4696062" y="1262552"/>
                    <a:pt x="4698965" y="1260991"/>
                  </a:cubicBezTo>
                  <a:close/>
                  <a:moveTo>
                    <a:pt x="6384390" y="1260991"/>
                  </a:moveTo>
                  <a:cubicBezTo>
                    <a:pt x="6390680" y="1261509"/>
                    <a:pt x="6396968" y="1262811"/>
                    <a:pt x="6403499" y="1262811"/>
                  </a:cubicBezTo>
                  <a:cubicBezTo>
                    <a:pt x="6405094" y="1264685"/>
                    <a:pt x="6406547" y="1266690"/>
                    <a:pt x="6407852" y="1268797"/>
                  </a:cubicBezTo>
                  <a:lnTo>
                    <a:pt x="6408337" y="1270360"/>
                  </a:lnTo>
                  <a:cubicBezTo>
                    <a:pt x="6401976" y="1269578"/>
                    <a:pt x="6395686" y="1268355"/>
                    <a:pt x="6389469" y="1266715"/>
                  </a:cubicBezTo>
                  <a:cubicBezTo>
                    <a:pt x="6388019" y="1266456"/>
                    <a:pt x="6386084" y="1263073"/>
                    <a:pt x="6384390" y="1260991"/>
                  </a:cubicBezTo>
                  <a:close/>
                  <a:moveTo>
                    <a:pt x="10709218" y="1259168"/>
                  </a:moveTo>
                  <a:lnTo>
                    <a:pt x="10720346" y="1261770"/>
                  </a:lnTo>
                  <a:cubicBezTo>
                    <a:pt x="10718652" y="1263332"/>
                    <a:pt x="10720587" y="1266195"/>
                    <a:pt x="10718652" y="1266195"/>
                  </a:cubicBezTo>
                  <a:cubicBezTo>
                    <a:pt x="10716008" y="1266639"/>
                    <a:pt x="10713314" y="1266639"/>
                    <a:pt x="10710671" y="1266195"/>
                  </a:cubicBezTo>
                  <a:cubicBezTo>
                    <a:pt x="10709756" y="1263983"/>
                    <a:pt x="10709261" y="1261590"/>
                    <a:pt x="10709218" y="1259168"/>
                  </a:cubicBezTo>
                  <a:close/>
                  <a:moveTo>
                    <a:pt x="5094923" y="1257605"/>
                  </a:moveTo>
                  <a:cubicBezTo>
                    <a:pt x="5106463" y="1256747"/>
                    <a:pt x="5117999" y="1259559"/>
                    <a:pt x="5128060" y="1265674"/>
                  </a:cubicBezTo>
                  <a:cubicBezTo>
                    <a:pt x="5131930" y="1269838"/>
                    <a:pt x="5131207" y="1273742"/>
                    <a:pt x="5133868" y="1281029"/>
                  </a:cubicBezTo>
                  <a:cubicBezTo>
                    <a:pt x="5120734" y="1277855"/>
                    <a:pt x="5107793" y="1273767"/>
                    <a:pt x="5095167" y="1268797"/>
                  </a:cubicBezTo>
                  <a:lnTo>
                    <a:pt x="5095167" y="1268538"/>
                  </a:lnTo>
                  <a:cubicBezTo>
                    <a:pt x="5094441" y="1268043"/>
                    <a:pt x="5093811" y="1267417"/>
                    <a:pt x="5093328" y="1266639"/>
                  </a:cubicBezTo>
                  <a:cubicBezTo>
                    <a:pt x="5091442" y="1263671"/>
                    <a:pt x="5092165" y="1259636"/>
                    <a:pt x="5094923" y="1257605"/>
                  </a:cubicBezTo>
                  <a:close/>
                  <a:moveTo>
                    <a:pt x="5013410" y="1257087"/>
                  </a:moveTo>
                  <a:cubicBezTo>
                    <a:pt x="5016747" y="1257035"/>
                    <a:pt x="5020061" y="1257398"/>
                    <a:pt x="5023327" y="1258128"/>
                  </a:cubicBezTo>
                  <a:cubicBezTo>
                    <a:pt x="5021176" y="1259428"/>
                    <a:pt x="5018900" y="1260468"/>
                    <a:pt x="5016554" y="1261250"/>
                  </a:cubicBezTo>
                  <a:cubicBezTo>
                    <a:pt x="5014378" y="1261406"/>
                    <a:pt x="5012202" y="1261406"/>
                    <a:pt x="5010025" y="1261250"/>
                  </a:cubicBezTo>
                  <a:cubicBezTo>
                    <a:pt x="5010990" y="1259687"/>
                    <a:pt x="5011234" y="1257087"/>
                    <a:pt x="5013410" y="1257087"/>
                  </a:cubicBezTo>
                  <a:close/>
                  <a:moveTo>
                    <a:pt x="3155281" y="1256305"/>
                  </a:moveTo>
                  <a:lnTo>
                    <a:pt x="3163506" y="1258387"/>
                  </a:lnTo>
                  <a:lnTo>
                    <a:pt x="3158909" y="1260729"/>
                  </a:lnTo>
                  <a:close/>
                  <a:moveTo>
                    <a:pt x="8802471" y="1252401"/>
                  </a:moveTo>
                  <a:lnTo>
                    <a:pt x="8807309" y="1254482"/>
                  </a:lnTo>
                  <a:lnTo>
                    <a:pt x="8802471" y="1254482"/>
                  </a:lnTo>
                  <a:close/>
                  <a:moveTo>
                    <a:pt x="4233345" y="1251881"/>
                  </a:moveTo>
                  <a:lnTo>
                    <a:pt x="4239392" y="1258387"/>
                  </a:lnTo>
                  <a:lnTo>
                    <a:pt x="4226088" y="1258387"/>
                  </a:lnTo>
                  <a:lnTo>
                    <a:pt x="4224396" y="1259687"/>
                  </a:lnTo>
                  <a:cubicBezTo>
                    <a:pt x="4221735" y="1257868"/>
                    <a:pt x="4221494" y="1251881"/>
                    <a:pt x="4221494" y="1251881"/>
                  </a:cubicBezTo>
                  <a:cubicBezTo>
                    <a:pt x="4225435" y="1251570"/>
                    <a:pt x="4229401" y="1251570"/>
                    <a:pt x="4233345" y="1251881"/>
                  </a:cubicBezTo>
                  <a:close/>
                  <a:moveTo>
                    <a:pt x="6369636" y="1242772"/>
                  </a:moveTo>
                  <a:lnTo>
                    <a:pt x="6372054" y="1248237"/>
                  </a:lnTo>
                  <a:lnTo>
                    <a:pt x="6361170" y="1244595"/>
                  </a:lnTo>
                  <a:close/>
                  <a:moveTo>
                    <a:pt x="4472806" y="1242513"/>
                  </a:moveTo>
                  <a:lnTo>
                    <a:pt x="4475467" y="1243293"/>
                  </a:lnTo>
                  <a:lnTo>
                    <a:pt x="4475296" y="1243443"/>
                  </a:lnTo>
                  <a:lnTo>
                    <a:pt x="4495514" y="1251003"/>
                  </a:lnTo>
                  <a:cubicBezTo>
                    <a:pt x="4501289" y="1254223"/>
                    <a:pt x="4504736" y="1257475"/>
                    <a:pt x="4504252" y="1259687"/>
                  </a:cubicBezTo>
                  <a:cubicBezTo>
                    <a:pt x="4503284" y="1264114"/>
                    <a:pt x="4491674" y="1263852"/>
                    <a:pt x="4481758" y="1259687"/>
                  </a:cubicBezTo>
                  <a:cubicBezTo>
                    <a:pt x="4473532" y="1256175"/>
                    <a:pt x="4468755" y="1252922"/>
                    <a:pt x="4467636" y="1250125"/>
                  </a:cubicBezTo>
                  <a:lnTo>
                    <a:pt x="4475296" y="1243443"/>
                  </a:lnTo>
                  <a:close/>
                  <a:moveTo>
                    <a:pt x="4617678" y="1241566"/>
                  </a:moveTo>
                  <a:cubicBezTo>
                    <a:pt x="4628802" y="1243013"/>
                    <a:pt x="4639729" y="1246208"/>
                    <a:pt x="4650106" y="1251101"/>
                  </a:cubicBezTo>
                  <a:cubicBezTo>
                    <a:pt x="4632691" y="1262032"/>
                    <a:pt x="4632691" y="1261770"/>
                    <a:pt x="4584315" y="1243032"/>
                  </a:cubicBezTo>
                  <a:lnTo>
                    <a:pt x="4584071" y="1242513"/>
                  </a:lnTo>
                  <a:cubicBezTo>
                    <a:pt x="4595235" y="1240417"/>
                    <a:pt x="4606555" y="1240117"/>
                    <a:pt x="4617678" y="1241566"/>
                  </a:cubicBezTo>
                  <a:close/>
                  <a:moveTo>
                    <a:pt x="4345578" y="1236786"/>
                  </a:moveTo>
                  <a:cubicBezTo>
                    <a:pt x="4394922" y="1245479"/>
                    <a:pt x="4442234" y="1264398"/>
                    <a:pt x="4484901" y="1292480"/>
                  </a:cubicBezTo>
                  <a:cubicBezTo>
                    <a:pt x="4466033" y="1303644"/>
                    <a:pt x="4442549" y="1300054"/>
                    <a:pt x="4427332" y="1283631"/>
                  </a:cubicBezTo>
                  <a:lnTo>
                    <a:pt x="4426365" y="1283111"/>
                  </a:lnTo>
                  <a:cubicBezTo>
                    <a:pt x="4422472" y="1283187"/>
                    <a:pt x="4418576" y="1283606"/>
                    <a:pt x="4414755" y="1284411"/>
                  </a:cubicBezTo>
                  <a:cubicBezTo>
                    <a:pt x="4403630" y="1288835"/>
                    <a:pt x="4393228" y="1293780"/>
                    <a:pt x="4383070" y="1298204"/>
                  </a:cubicBezTo>
                  <a:cubicBezTo>
                    <a:pt x="4341223" y="1285452"/>
                    <a:pt x="4340740" y="1285452"/>
                    <a:pt x="4348237" y="1268278"/>
                  </a:cubicBezTo>
                  <a:cubicBezTo>
                    <a:pt x="4343402" y="1257087"/>
                    <a:pt x="4319938" y="1241991"/>
                    <a:pt x="4345578" y="1236786"/>
                  </a:cubicBezTo>
                  <a:close/>
                  <a:moveTo>
                    <a:pt x="7120434" y="1236526"/>
                  </a:moveTo>
                  <a:cubicBezTo>
                    <a:pt x="7127229" y="1237595"/>
                    <a:pt x="7133954" y="1239258"/>
                    <a:pt x="7140511" y="1241471"/>
                  </a:cubicBezTo>
                  <a:cubicBezTo>
                    <a:pt x="7137753" y="1243788"/>
                    <a:pt x="7134510" y="1245401"/>
                    <a:pt x="7131077" y="1246154"/>
                  </a:cubicBezTo>
                  <a:lnTo>
                    <a:pt x="7132044" y="1245113"/>
                  </a:lnTo>
                  <a:cubicBezTo>
                    <a:pt x="7126965" y="1245636"/>
                    <a:pt x="7118740" y="1244072"/>
                    <a:pt x="7096246" y="1243554"/>
                  </a:cubicBezTo>
                  <a:cubicBezTo>
                    <a:pt x="7104034" y="1240247"/>
                    <a:pt x="7112160" y="1237878"/>
                    <a:pt x="7120434" y="1236526"/>
                  </a:cubicBezTo>
                  <a:close/>
                  <a:moveTo>
                    <a:pt x="3984207" y="1236266"/>
                  </a:moveTo>
                  <a:lnTo>
                    <a:pt x="4005492" y="1240950"/>
                  </a:lnTo>
                  <a:cubicBezTo>
                    <a:pt x="4005492" y="1241212"/>
                    <a:pt x="4005492" y="1243554"/>
                    <a:pt x="4005492" y="1243554"/>
                  </a:cubicBezTo>
                  <a:cubicBezTo>
                    <a:pt x="4000172" y="1243554"/>
                    <a:pt x="3994367" y="1243554"/>
                    <a:pt x="3989044" y="1243554"/>
                  </a:cubicBezTo>
                  <a:close/>
                  <a:moveTo>
                    <a:pt x="4948827" y="1234966"/>
                  </a:moveTo>
                  <a:lnTo>
                    <a:pt x="4975677" y="1264893"/>
                  </a:lnTo>
                  <a:lnTo>
                    <a:pt x="4912062" y="1240950"/>
                  </a:lnTo>
                  <a:close/>
                  <a:moveTo>
                    <a:pt x="6208542" y="1233144"/>
                  </a:moveTo>
                  <a:cubicBezTo>
                    <a:pt x="6209002" y="1234755"/>
                    <a:pt x="6209558" y="1236319"/>
                    <a:pt x="6210236" y="1237827"/>
                  </a:cubicBezTo>
                  <a:lnTo>
                    <a:pt x="6198867" y="1233926"/>
                  </a:lnTo>
                  <a:close/>
                  <a:moveTo>
                    <a:pt x="3427398" y="1231581"/>
                  </a:moveTo>
                  <a:lnTo>
                    <a:pt x="3439250" y="1232362"/>
                  </a:lnTo>
                  <a:lnTo>
                    <a:pt x="3442152" y="1238348"/>
                  </a:lnTo>
                  <a:cubicBezTo>
                    <a:pt x="3439687" y="1238089"/>
                    <a:pt x="3437267" y="1237567"/>
                    <a:pt x="3434895" y="1236786"/>
                  </a:cubicBezTo>
                  <a:cubicBezTo>
                    <a:pt x="3432284" y="1235278"/>
                    <a:pt x="3429768" y="1233534"/>
                    <a:pt x="3427398" y="1231581"/>
                  </a:cubicBezTo>
                  <a:close/>
                  <a:moveTo>
                    <a:pt x="6787606" y="1230540"/>
                  </a:moveTo>
                  <a:lnTo>
                    <a:pt x="6794965" y="1239480"/>
                  </a:lnTo>
                  <a:lnTo>
                    <a:pt x="6795587" y="1239130"/>
                  </a:lnTo>
                  <a:lnTo>
                    <a:pt x="6795105" y="1239650"/>
                  </a:lnTo>
                  <a:lnTo>
                    <a:pt x="6794965" y="1239480"/>
                  </a:lnTo>
                  <a:lnTo>
                    <a:pt x="6784945" y="1245113"/>
                  </a:lnTo>
                  <a:cubicBezTo>
                    <a:pt x="6780882" y="1244203"/>
                    <a:pt x="6776963" y="1242616"/>
                    <a:pt x="6773334" y="1240430"/>
                  </a:cubicBezTo>
                  <a:cubicBezTo>
                    <a:pt x="6772126" y="1237567"/>
                    <a:pt x="6770673" y="1232362"/>
                    <a:pt x="6773334" y="1232362"/>
                  </a:cubicBezTo>
                  <a:cubicBezTo>
                    <a:pt x="6777979" y="1230930"/>
                    <a:pt x="6782791" y="1230333"/>
                    <a:pt x="6787606" y="1230540"/>
                  </a:cubicBezTo>
                  <a:close/>
                  <a:moveTo>
                    <a:pt x="5899420" y="1230020"/>
                  </a:moveTo>
                  <a:cubicBezTo>
                    <a:pt x="5899539" y="1231062"/>
                    <a:pt x="5899539" y="1232103"/>
                    <a:pt x="5899420" y="1233144"/>
                  </a:cubicBezTo>
                  <a:cubicBezTo>
                    <a:pt x="5899420" y="1233144"/>
                    <a:pt x="5896274" y="1233144"/>
                    <a:pt x="5894824" y="1233144"/>
                  </a:cubicBezTo>
                  <a:close/>
                  <a:moveTo>
                    <a:pt x="5406466" y="1228458"/>
                  </a:moveTo>
                  <a:lnTo>
                    <a:pt x="5408839" y="1230036"/>
                  </a:lnTo>
                  <a:lnTo>
                    <a:pt x="5429736" y="1234766"/>
                  </a:lnTo>
                  <a:cubicBezTo>
                    <a:pt x="5446528" y="1238951"/>
                    <a:pt x="5445530" y="1240756"/>
                    <a:pt x="5441540" y="1247977"/>
                  </a:cubicBezTo>
                  <a:cubicBezTo>
                    <a:pt x="5436944" y="1246520"/>
                    <a:pt x="5432421" y="1244778"/>
                    <a:pt x="5427995" y="1242772"/>
                  </a:cubicBezTo>
                  <a:lnTo>
                    <a:pt x="5408839" y="1230036"/>
                  </a:lnTo>
                  <a:lnTo>
                    <a:pt x="5406466" y="1229499"/>
                  </a:lnTo>
                  <a:close/>
                  <a:moveTo>
                    <a:pt x="7187434" y="1228199"/>
                  </a:moveTo>
                  <a:cubicBezTo>
                    <a:pt x="7207487" y="1229734"/>
                    <a:pt x="7227243" y="1233748"/>
                    <a:pt x="7246318" y="1240121"/>
                  </a:cubicBezTo>
                  <a:lnTo>
                    <a:pt x="7298819" y="1265101"/>
                  </a:lnTo>
                  <a:lnTo>
                    <a:pt x="7302087" y="1265154"/>
                  </a:lnTo>
                  <a:lnTo>
                    <a:pt x="7301120" y="1266195"/>
                  </a:lnTo>
                  <a:lnTo>
                    <a:pt x="7298819" y="1265101"/>
                  </a:lnTo>
                  <a:lnTo>
                    <a:pt x="7256658" y="1264406"/>
                  </a:lnTo>
                  <a:cubicBezTo>
                    <a:pt x="7241767" y="1261413"/>
                    <a:pt x="7227345" y="1255720"/>
                    <a:pt x="7214042" y="1247458"/>
                  </a:cubicBezTo>
                  <a:cubicBezTo>
                    <a:pt x="7205576" y="1250058"/>
                    <a:pt x="7230973" y="1264114"/>
                    <a:pt x="7198562" y="1259168"/>
                  </a:cubicBezTo>
                  <a:cubicBezTo>
                    <a:pt x="7195174" y="1249799"/>
                    <a:pt x="7191546" y="1240171"/>
                    <a:pt x="7187434" y="1228199"/>
                  </a:cubicBezTo>
                  <a:close/>
                  <a:moveTo>
                    <a:pt x="7054884" y="1225335"/>
                  </a:moveTo>
                  <a:cubicBezTo>
                    <a:pt x="7054884" y="1226376"/>
                    <a:pt x="7054884" y="1228199"/>
                    <a:pt x="7054884" y="1228199"/>
                  </a:cubicBezTo>
                  <a:cubicBezTo>
                    <a:pt x="7052804" y="1228485"/>
                    <a:pt x="7050676" y="1228485"/>
                    <a:pt x="7048596" y="1228199"/>
                  </a:cubicBezTo>
                  <a:lnTo>
                    <a:pt x="7048596" y="1225335"/>
                  </a:lnTo>
                  <a:close/>
                  <a:moveTo>
                    <a:pt x="8505685" y="1224293"/>
                  </a:moveTo>
                  <a:lnTo>
                    <a:pt x="8532291" y="1243293"/>
                  </a:lnTo>
                  <a:lnTo>
                    <a:pt x="8545837" y="1247195"/>
                  </a:lnTo>
                  <a:lnTo>
                    <a:pt x="8532776" y="1249018"/>
                  </a:lnTo>
                  <a:lnTo>
                    <a:pt x="8493831" y="1243554"/>
                  </a:lnTo>
                  <a:cubicBezTo>
                    <a:pt x="8493108" y="1238037"/>
                    <a:pt x="8493108" y="1232414"/>
                    <a:pt x="8493831" y="1226897"/>
                  </a:cubicBezTo>
                  <a:cubicBezTo>
                    <a:pt x="8494075" y="1224293"/>
                    <a:pt x="8500121" y="1224293"/>
                    <a:pt x="8505685" y="1224293"/>
                  </a:cubicBezTo>
                  <a:close/>
                  <a:moveTo>
                    <a:pt x="3875542" y="1223492"/>
                  </a:moveTo>
                  <a:cubicBezTo>
                    <a:pt x="3882399" y="1223137"/>
                    <a:pt x="3889317" y="1224178"/>
                    <a:pt x="3895921" y="1226638"/>
                  </a:cubicBezTo>
                  <a:cubicBezTo>
                    <a:pt x="3897881" y="1227340"/>
                    <a:pt x="3899743" y="1228302"/>
                    <a:pt x="3901485" y="1229499"/>
                  </a:cubicBezTo>
                  <a:lnTo>
                    <a:pt x="3902542" y="1234507"/>
                  </a:lnTo>
                  <a:lnTo>
                    <a:pt x="3903420" y="1234444"/>
                  </a:lnTo>
                  <a:lnTo>
                    <a:pt x="3902694" y="1235226"/>
                  </a:lnTo>
                  <a:lnTo>
                    <a:pt x="3902542" y="1234507"/>
                  </a:lnTo>
                  <a:lnTo>
                    <a:pt x="3866654" y="1237048"/>
                  </a:lnTo>
                  <a:cubicBezTo>
                    <a:pt x="3862710" y="1235824"/>
                    <a:pt x="3858962" y="1233976"/>
                    <a:pt x="3855526" y="1231581"/>
                  </a:cubicBezTo>
                  <a:cubicBezTo>
                    <a:pt x="3854076" y="1231062"/>
                    <a:pt x="3855526" y="1228720"/>
                    <a:pt x="3855526" y="1228720"/>
                  </a:cubicBezTo>
                  <a:cubicBezTo>
                    <a:pt x="3861888" y="1225597"/>
                    <a:pt x="3868684" y="1223847"/>
                    <a:pt x="3875542" y="1223492"/>
                  </a:cubicBezTo>
                  <a:close/>
                  <a:moveTo>
                    <a:pt x="3643882" y="1221170"/>
                  </a:moveTo>
                  <a:cubicBezTo>
                    <a:pt x="3653606" y="1221432"/>
                    <a:pt x="3663281" y="1222316"/>
                    <a:pt x="3672908" y="1223775"/>
                  </a:cubicBezTo>
                  <a:cubicBezTo>
                    <a:pt x="3661539" y="1229761"/>
                    <a:pt x="3659604" y="1232883"/>
                    <a:pt x="3654525" y="1232883"/>
                  </a:cubicBezTo>
                  <a:cubicBezTo>
                    <a:pt x="3647945" y="1231999"/>
                    <a:pt x="3641462" y="1230435"/>
                    <a:pt x="3635174" y="1228199"/>
                  </a:cubicBezTo>
                  <a:cubicBezTo>
                    <a:pt x="3637351" y="1226116"/>
                    <a:pt x="3638077" y="1222211"/>
                    <a:pt x="3642430" y="1222211"/>
                  </a:cubicBezTo>
                  <a:close/>
                  <a:moveTo>
                    <a:pt x="2950651" y="1220911"/>
                  </a:moveTo>
                  <a:cubicBezTo>
                    <a:pt x="2978130" y="1228433"/>
                    <a:pt x="3006574" y="1230982"/>
                    <a:pt x="3034825" y="1228458"/>
                  </a:cubicBezTo>
                  <a:lnTo>
                    <a:pt x="3035793" y="1230540"/>
                  </a:lnTo>
                  <a:cubicBezTo>
                    <a:pt x="3044234" y="1232389"/>
                    <a:pt x="3052507" y="1235095"/>
                    <a:pt x="3060466" y="1238607"/>
                  </a:cubicBezTo>
                  <a:cubicBezTo>
                    <a:pt x="3056837" y="1242513"/>
                    <a:pt x="3055384" y="1249018"/>
                    <a:pt x="3047885" y="1249018"/>
                  </a:cubicBezTo>
                  <a:cubicBezTo>
                    <a:pt x="3034825" y="1249018"/>
                    <a:pt x="3016925" y="1249018"/>
                    <a:pt x="3001929" y="1249018"/>
                  </a:cubicBezTo>
                  <a:cubicBezTo>
                    <a:pt x="2972734" y="1250450"/>
                    <a:pt x="2943949" y="1241288"/>
                    <a:pt x="2920172" y="1222993"/>
                  </a:cubicBezTo>
                  <a:cubicBezTo>
                    <a:pt x="2930211" y="1220963"/>
                    <a:pt x="2940442" y="1220286"/>
                    <a:pt x="2950651" y="1220911"/>
                  </a:cubicBezTo>
                  <a:close/>
                  <a:moveTo>
                    <a:pt x="3516893" y="1219351"/>
                  </a:moveTo>
                  <a:cubicBezTo>
                    <a:pt x="3551724" y="1215706"/>
                    <a:pt x="3583169" y="1236266"/>
                    <a:pt x="3622594" y="1245376"/>
                  </a:cubicBezTo>
                  <a:cubicBezTo>
                    <a:pt x="3587763" y="1265154"/>
                    <a:pt x="3587763" y="1265154"/>
                    <a:pt x="3522942" y="1244072"/>
                  </a:cubicBezTo>
                  <a:cubicBezTo>
                    <a:pt x="3531891" y="1231842"/>
                    <a:pt x="3531891" y="1231842"/>
                    <a:pt x="3516893" y="1219351"/>
                  </a:cubicBezTo>
                  <a:close/>
                  <a:moveTo>
                    <a:pt x="4907465" y="1218830"/>
                  </a:moveTo>
                  <a:lnTo>
                    <a:pt x="4910126" y="1221432"/>
                  </a:lnTo>
                  <a:lnTo>
                    <a:pt x="4904562" y="1221432"/>
                  </a:lnTo>
                  <a:lnTo>
                    <a:pt x="4901662" y="1218830"/>
                  </a:lnTo>
                  <a:close/>
                  <a:moveTo>
                    <a:pt x="6687951" y="1218048"/>
                  </a:moveTo>
                  <a:cubicBezTo>
                    <a:pt x="6690201" y="1218725"/>
                    <a:pt x="6692377" y="1219611"/>
                    <a:pt x="6694480" y="1220652"/>
                  </a:cubicBezTo>
                  <a:lnTo>
                    <a:pt x="6695751" y="1225433"/>
                  </a:lnTo>
                  <a:lnTo>
                    <a:pt x="6696415" y="1225075"/>
                  </a:lnTo>
                  <a:lnTo>
                    <a:pt x="6695933" y="1226116"/>
                  </a:lnTo>
                  <a:lnTo>
                    <a:pt x="6695751" y="1225433"/>
                  </a:lnTo>
                  <a:lnTo>
                    <a:pt x="6681420" y="1233144"/>
                  </a:lnTo>
                  <a:cubicBezTo>
                    <a:pt x="6677065" y="1233482"/>
                    <a:pt x="6672712" y="1232883"/>
                    <a:pt x="6668601" y="1231321"/>
                  </a:cubicBezTo>
                  <a:cubicBezTo>
                    <a:pt x="6665213" y="1229761"/>
                    <a:pt x="6661828" y="1226638"/>
                    <a:pt x="6661828" y="1224816"/>
                  </a:cubicBezTo>
                  <a:cubicBezTo>
                    <a:pt x="6661343" y="1218048"/>
                    <a:pt x="6672471" y="1216228"/>
                    <a:pt x="6687951" y="1218048"/>
                  </a:cubicBezTo>
                  <a:close/>
                  <a:moveTo>
                    <a:pt x="3128190" y="1216228"/>
                  </a:moveTo>
                  <a:cubicBezTo>
                    <a:pt x="3126740" y="1217789"/>
                    <a:pt x="3126740" y="1220652"/>
                    <a:pt x="3123837" y="1220652"/>
                  </a:cubicBezTo>
                  <a:lnTo>
                    <a:pt x="3112906" y="1220652"/>
                  </a:lnTo>
                  <a:lnTo>
                    <a:pt x="3111745" y="1222734"/>
                  </a:lnTo>
                  <a:lnTo>
                    <a:pt x="3111501" y="1220652"/>
                  </a:lnTo>
                  <a:lnTo>
                    <a:pt x="3112906" y="1220652"/>
                  </a:lnTo>
                  <a:lnTo>
                    <a:pt x="3115371" y="1216228"/>
                  </a:lnTo>
                  <a:cubicBezTo>
                    <a:pt x="3119629" y="1215629"/>
                    <a:pt x="3123934" y="1215629"/>
                    <a:pt x="3128190" y="1216228"/>
                  </a:cubicBezTo>
                  <a:close/>
                  <a:moveTo>
                    <a:pt x="4058224" y="1216228"/>
                  </a:moveTo>
                  <a:cubicBezTo>
                    <a:pt x="4063785" y="1217086"/>
                    <a:pt x="4069229" y="1218646"/>
                    <a:pt x="4074428" y="1220911"/>
                  </a:cubicBezTo>
                  <a:cubicBezTo>
                    <a:pt x="4079291" y="1224293"/>
                    <a:pt x="4083694" y="1228433"/>
                    <a:pt x="4087490" y="1233144"/>
                  </a:cubicBezTo>
                  <a:lnTo>
                    <a:pt x="4068381" y="1230802"/>
                  </a:lnTo>
                  <a:lnTo>
                    <a:pt x="4069108" y="1230802"/>
                  </a:lnTo>
                  <a:cubicBezTo>
                    <a:pt x="4075154" y="1226638"/>
                    <a:pt x="4067414" y="1221432"/>
                    <a:pt x="4058224" y="1216228"/>
                  </a:cubicBezTo>
                  <a:close/>
                  <a:moveTo>
                    <a:pt x="8548257" y="1213365"/>
                  </a:moveTo>
                  <a:cubicBezTo>
                    <a:pt x="8555029" y="1215187"/>
                    <a:pt x="8561317" y="1218310"/>
                    <a:pt x="8566881" y="1220392"/>
                  </a:cubicBezTo>
                  <a:lnTo>
                    <a:pt x="8566154" y="1220392"/>
                  </a:lnTo>
                  <a:cubicBezTo>
                    <a:pt x="8568089" y="1223515"/>
                    <a:pt x="8571718" y="1228979"/>
                    <a:pt x="8570992" y="1228979"/>
                  </a:cubicBezTo>
                  <a:cubicBezTo>
                    <a:pt x="8570266" y="1228979"/>
                    <a:pt x="8563978" y="1228979"/>
                    <a:pt x="8560591" y="1228979"/>
                  </a:cubicBezTo>
                  <a:cubicBezTo>
                    <a:pt x="8553505" y="1227496"/>
                    <a:pt x="8546611" y="1225127"/>
                    <a:pt x="8540031" y="1221952"/>
                  </a:cubicBezTo>
                  <a:cubicBezTo>
                    <a:pt x="8537032" y="1220392"/>
                    <a:pt x="8535364" y="1216903"/>
                    <a:pt x="8535920" y="1213365"/>
                  </a:cubicBezTo>
                  <a:cubicBezTo>
                    <a:pt x="8539960" y="1212220"/>
                    <a:pt x="8544216" y="1212220"/>
                    <a:pt x="8548257" y="1213365"/>
                  </a:cubicBezTo>
                  <a:close/>
                  <a:moveTo>
                    <a:pt x="6002460" y="1212324"/>
                  </a:moveTo>
                  <a:lnTo>
                    <a:pt x="6020602" y="1225335"/>
                  </a:lnTo>
                  <a:cubicBezTo>
                    <a:pt x="6023408" y="1227496"/>
                    <a:pt x="6026069" y="1229837"/>
                    <a:pt x="6028583" y="1232362"/>
                  </a:cubicBezTo>
                  <a:lnTo>
                    <a:pt x="6027615" y="1231842"/>
                  </a:lnTo>
                  <a:cubicBezTo>
                    <a:pt x="6038502" y="1242513"/>
                    <a:pt x="6032453" y="1244854"/>
                    <a:pt x="6000525" y="1238348"/>
                  </a:cubicBezTo>
                  <a:cubicBezTo>
                    <a:pt x="5993026" y="1229499"/>
                    <a:pt x="5976580" y="1218310"/>
                    <a:pt x="6002460" y="1212324"/>
                  </a:cubicBezTo>
                  <a:close/>
                  <a:moveTo>
                    <a:pt x="4012750" y="1212065"/>
                  </a:moveTo>
                  <a:lnTo>
                    <a:pt x="4052660" y="1215187"/>
                  </a:lnTo>
                  <a:lnTo>
                    <a:pt x="4053386" y="1216487"/>
                  </a:lnTo>
                  <a:cubicBezTo>
                    <a:pt x="4042502" y="1219611"/>
                    <a:pt x="4043467" y="1220652"/>
                    <a:pt x="4064752" y="1230802"/>
                  </a:cubicBezTo>
                  <a:cubicBezTo>
                    <a:pt x="4032100" y="1231062"/>
                    <a:pt x="4031615" y="1230540"/>
                    <a:pt x="4012750" y="1212065"/>
                  </a:cubicBezTo>
                  <a:close/>
                  <a:moveTo>
                    <a:pt x="4786768" y="1211024"/>
                  </a:moveTo>
                  <a:lnTo>
                    <a:pt x="4829339" y="1230802"/>
                  </a:lnTo>
                  <a:cubicBezTo>
                    <a:pt x="4812406" y="1235744"/>
                    <a:pt x="4802008" y="1239130"/>
                    <a:pt x="4789912" y="1241991"/>
                  </a:cubicBezTo>
                  <a:lnTo>
                    <a:pt x="4787977" y="1242513"/>
                  </a:lnTo>
                  <a:cubicBezTo>
                    <a:pt x="4779706" y="1242513"/>
                    <a:pt x="4771699" y="1239286"/>
                    <a:pt x="4765483" y="1233403"/>
                  </a:cubicBezTo>
                  <a:cubicBezTo>
                    <a:pt x="4761128" y="1222734"/>
                    <a:pt x="4762580" y="1214146"/>
                    <a:pt x="4786768" y="1211024"/>
                  </a:cubicBezTo>
                  <a:close/>
                  <a:moveTo>
                    <a:pt x="2796815" y="1210760"/>
                  </a:moveTo>
                  <a:lnTo>
                    <a:pt x="2869379" y="1217269"/>
                  </a:lnTo>
                  <a:cubicBezTo>
                    <a:pt x="2880989" y="1226376"/>
                    <a:pt x="2870346" y="1226638"/>
                    <a:pt x="2865991" y="1228979"/>
                  </a:cubicBezTo>
                  <a:lnTo>
                    <a:pt x="2849302" y="1226897"/>
                  </a:lnTo>
                  <a:cubicBezTo>
                    <a:pt x="2849302" y="1226897"/>
                    <a:pt x="2849302" y="1229761"/>
                    <a:pt x="2849302" y="1229761"/>
                  </a:cubicBezTo>
                  <a:lnTo>
                    <a:pt x="2866476" y="1231581"/>
                  </a:lnTo>
                  <a:cubicBezTo>
                    <a:pt x="2881230" y="1240898"/>
                    <a:pt x="2897775" y="1246441"/>
                    <a:pt x="2914852" y="1247717"/>
                  </a:cubicBezTo>
                  <a:cubicBezTo>
                    <a:pt x="2940638" y="1248810"/>
                    <a:pt x="2966057" y="1254535"/>
                    <a:pt x="2990078" y="1264633"/>
                  </a:cubicBezTo>
                  <a:lnTo>
                    <a:pt x="2958391" y="1272180"/>
                  </a:lnTo>
                  <a:lnTo>
                    <a:pt x="2998059" y="1290138"/>
                  </a:lnTo>
                  <a:cubicBezTo>
                    <a:pt x="3000068" y="1285713"/>
                    <a:pt x="3002486" y="1281524"/>
                    <a:pt x="3005317" y="1277646"/>
                  </a:cubicBezTo>
                  <a:cubicBezTo>
                    <a:pt x="3014677" y="1270073"/>
                    <a:pt x="3027181" y="1268745"/>
                    <a:pt x="3037728" y="1274262"/>
                  </a:cubicBezTo>
                  <a:cubicBezTo>
                    <a:pt x="3046435" y="1277125"/>
                    <a:pt x="3051273" y="1284934"/>
                    <a:pt x="3058287" y="1290399"/>
                  </a:cubicBezTo>
                  <a:cubicBezTo>
                    <a:pt x="3061190" y="1292740"/>
                    <a:pt x="3065301" y="1294821"/>
                    <a:pt x="3072559" y="1299245"/>
                  </a:cubicBezTo>
                  <a:lnTo>
                    <a:pt x="3156248" y="1311737"/>
                  </a:lnTo>
                  <a:lnTo>
                    <a:pt x="3182856" y="1334380"/>
                  </a:lnTo>
                  <a:lnTo>
                    <a:pt x="3199545" y="1322147"/>
                  </a:lnTo>
                  <a:cubicBezTo>
                    <a:pt x="3226080" y="1328863"/>
                    <a:pt x="3253823" y="1327770"/>
                    <a:pt x="3279850" y="1319025"/>
                  </a:cubicBezTo>
                  <a:lnTo>
                    <a:pt x="3231474" y="1297685"/>
                  </a:lnTo>
                  <a:lnTo>
                    <a:pt x="3216237" y="1308095"/>
                  </a:lnTo>
                  <a:lnTo>
                    <a:pt x="3172940" y="1302109"/>
                  </a:lnTo>
                  <a:cubicBezTo>
                    <a:pt x="3156273" y="1302057"/>
                    <a:pt x="3140455" y="1294172"/>
                    <a:pt x="3129642" y="1280507"/>
                  </a:cubicBezTo>
                  <a:lnTo>
                    <a:pt x="3157942" y="1265933"/>
                  </a:lnTo>
                  <a:cubicBezTo>
                    <a:pt x="3163821" y="1267288"/>
                    <a:pt x="3169819" y="1267912"/>
                    <a:pt x="3175842" y="1267756"/>
                  </a:cubicBezTo>
                  <a:cubicBezTo>
                    <a:pt x="3201602" y="1263592"/>
                    <a:pt x="3227677" y="1261953"/>
                    <a:pt x="3253727" y="1262811"/>
                  </a:cubicBezTo>
                  <a:lnTo>
                    <a:pt x="3264854" y="1259950"/>
                  </a:lnTo>
                  <a:cubicBezTo>
                    <a:pt x="3284446" y="1257087"/>
                    <a:pt x="3304279" y="1273483"/>
                    <a:pt x="3321694" y="1273483"/>
                  </a:cubicBezTo>
                  <a:cubicBezTo>
                    <a:pt x="3339110" y="1273483"/>
                    <a:pt x="3357978" y="1273483"/>
                    <a:pt x="3375635" y="1273483"/>
                  </a:cubicBezTo>
                  <a:cubicBezTo>
                    <a:pt x="3397017" y="1273715"/>
                    <a:pt x="3417990" y="1279805"/>
                    <a:pt x="3436588" y="1291179"/>
                  </a:cubicBezTo>
                  <a:lnTo>
                    <a:pt x="3467793" y="1288576"/>
                  </a:lnTo>
                  <a:cubicBezTo>
                    <a:pt x="3478121" y="1294223"/>
                    <a:pt x="3488982" y="1298675"/>
                    <a:pt x="3500204" y="1301850"/>
                  </a:cubicBezTo>
                  <a:cubicBezTo>
                    <a:pt x="3524707" y="1301042"/>
                    <a:pt x="3548242" y="1312127"/>
                    <a:pt x="3564302" y="1332038"/>
                  </a:cubicBezTo>
                  <a:lnTo>
                    <a:pt x="3540113" y="1336202"/>
                  </a:lnTo>
                  <a:cubicBezTo>
                    <a:pt x="3549547" y="1339843"/>
                    <a:pt x="3558981" y="1343748"/>
                    <a:pt x="3568898" y="1347131"/>
                  </a:cubicBezTo>
                  <a:cubicBezTo>
                    <a:pt x="3588490" y="1353899"/>
                    <a:pt x="3589216" y="1353899"/>
                    <a:pt x="3584620" y="1364568"/>
                  </a:cubicBezTo>
                  <a:cubicBezTo>
                    <a:pt x="3602858" y="1370710"/>
                    <a:pt x="3622234" y="1371855"/>
                    <a:pt x="3640980" y="1367951"/>
                  </a:cubicBezTo>
                  <a:cubicBezTo>
                    <a:pt x="3673535" y="1385050"/>
                    <a:pt x="3708247" y="1396891"/>
                    <a:pt x="3744020" y="1403086"/>
                  </a:cubicBezTo>
                  <a:cubicBezTo>
                    <a:pt x="3760201" y="1407249"/>
                    <a:pt x="3775996" y="1413000"/>
                    <a:pt x="3791187" y="1420263"/>
                  </a:cubicBezTo>
                  <a:lnTo>
                    <a:pt x="3786108" y="1420263"/>
                  </a:lnTo>
                  <a:lnTo>
                    <a:pt x="3795298" y="1422345"/>
                  </a:lnTo>
                  <a:lnTo>
                    <a:pt x="3791428" y="1419741"/>
                  </a:lnTo>
                  <a:cubicBezTo>
                    <a:pt x="3799895" y="1417400"/>
                    <a:pt x="3806183" y="1414536"/>
                    <a:pt x="3815617" y="1412714"/>
                  </a:cubicBezTo>
                  <a:cubicBezTo>
                    <a:pt x="3825051" y="1410894"/>
                    <a:pt x="3836176" y="1410372"/>
                    <a:pt x="3855770" y="1408290"/>
                  </a:cubicBezTo>
                  <a:cubicBezTo>
                    <a:pt x="3815375" y="1398661"/>
                    <a:pt x="3789011" y="1406729"/>
                    <a:pt x="3757080" y="1389292"/>
                  </a:cubicBezTo>
                  <a:cubicBezTo>
                    <a:pt x="3758050" y="1385388"/>
                    <a:pt x="3757324" y="1379923"/>
                    <a:pt x="3760950" y="1376019"/>
                  </a:cubicBezTo>
                  <a:cubicBezTo>
                    <a:pt x="3769416" y="1366910"/>
                    <a:pt x="3763370" y="1361968"/>
                    <a:pt x="3734103" y="1355721"/>
                  </a:cubicBezTo>
                  <a:cubicBezTo>
                    <a:pt x="3724258" y="1353846"/>
                    <a:pt x="3714534" y="1351139"/>
                    <a:pt x="3705077" y="1347653"/>
                  </a:cubicBezTo>
                  <a:cubicBezTo>
                    <a:pt x="3702030" y="1345753"/>
                    <a:pt x="3699925" y="1342524"/>
                    <a:pt x="3699272" y="1338803"/>
                  </a:cubicBezTo>
                  <a:cubicBezTo>
                    <a:pt x="3729022" y="1340884"/>
                    <a:pt x="3730959" y="1325792"/>
                    <a:pt x="3758050" y="1325792"/>
                  </a:cubicBezTo>
                  <a:cubicBezTo>
                    <a:pt x="3770625" y="1326052"/>
                    <a:pt x="3782720" y="1324229"/>
                    <a:pt x="3794813" y="1324229"/>
                  </a:cubicBezTo>
                  <a:cubicBezTo>
                    <a:pt x="3822872" y="1339066"/>
                    <a:pt x="3846577" y="1330476"/>
                    <a:pt x="3874635" y="1339066"/>
                  </a:cubicBezTo>
                  <a:cubicBezTo>
                    <a:pt x="3896162" y="1347131"/>
                    <a:pt x="3918174" y="1356762"/>
                    <a:pt x="3942362" y="1365090"/>
                  </a:cubicBezTo>
                  <a:cubicBezTo>
                    <a:pt x="3953005" y="1368992"/>
                    <a:pt x="3960260" y="1366650"/>
                    <a:pt x="3959051" y="1361186"/>
                  </a:cubicBezTo>
                  <a:lnTo>
                    <a:pt x="4020490" y="1362745"/>
                  </a:lnTo>
                  <a:cubicBezTo>
                    <a:pt x="4042984" y="1376019"/>
                    <a:pt x="4063785" y="1387730"/>
                    <a:pt x="4082894" y="1399702"/>
                  </a:cubicBezTo>
                  <a:cubicBezTo>
                    <a:pt x="4085797" y="1401525"/>
                    <a:pt x="4082412" y="1404647"/>
                    <a:pt x="4081200" y="1407508"/>
                  </a:cubicBezTo>
                  <a:lnTo>
                    <a:pt x="4154976" y="1421041"/>
                  </a:lnTo>
                  <a:cubicBezTo>
                    <a:pt x="4175294" y="1429369"/>
                    <a:pt x="4197306" y="1439000"/>
                    <a:pt x="4221494" y="1448889"/>
                  </a:cubicBezTo>
                  <a:cubicBezTo>
                    <a:pt x="4226088" y="1436919"/>
                    <a:pt x="4195612" y="1430151"/>
                    <a:pt x="4181099" y="1420782"/>
                  </a:cubicBezTo>
                  <a:lnTo>
                    <a:pt x="4169247" y="1412976"/>
                  </a:lnTo>
                  <a:cubicBezTo>
                    <a:pt x="4173118" y="1406467"/>
                    <a:pt x="4177229" y="1399181"/>
                    <a:pt x="4182308" y="1390853"/>
                  </a:cubicBezTo>
                  <a:cubicBezTo>
                    <a:pt x="4226573" y="1396057"/>
                    <a:pt x="4263821" y="1390074"/>
                    <a:pt x="4313891" y="1406208"/>
                  </a:cubicBezTo>
                  <a:cubicBezTo>
                    <a:pt x="4319696" y="1407795"/>
                    <a:pt x="4325768" y="1407795"/>
                    <a:pt x="4331548" y="1406208"/>
                  </a:cubicBezTo>
                  <a:cubicBezTo>
                    <a:pt x="4342046" y="1402825"/>
                    <a:pt x="4353222" y="1402825"/>
                    <a:pt x="4363720" y="1406208"/>
                  </a:cubicBezTo>
                  <a:cubicBezTo>
                    <a:pt x="4403096" y="1412741"/>
                    <a:pt x="4441919" y="1422680"/>
                    <a:pt x="4479822" y="1435878"/>
                  </a:cubicBezTo>
                  <a:cubicBezTo>
                    <a:pt x="4506428" y="1431479"/>
                    <a:pt x="4533593" y="1432986"/>
                    <a:pt x="4559642" y="1440302"/>
                  </a:cubicBezTo>
                  <a:cubicBezTo>
                    <a:pt x="4586588" y="1447979"/>
                    <a:pt x="4614598" y="1450451"/>
                    <a:pt x="4642366" y="1447588"/>
                  </a:cubicBezTo>
                  <a:cubicBezTo>
                    <a:pt x="4657869" y="1453911"/>
                    <a:pt x="4674198" y="1457582"/>
                    <a:pt x="4690742" y="1458518"/>
                  </a:cubicBezTo>
                  <a:cubicBezTo>
                    <a:pt x="4721655" y="1468695"/>
                    <a:pt x="4753728" y="1474108"/>
                    <a:pt x="4786043" y="1474655"/>
                  </a:cubicBezTo>
                  <a:cubicBezTo>
                    <a:pt x="4787251" y="1474655"/>
                    <a:pt x="4795959" y="1480379"/>
                    <a:pt x="4801522" y="1483501"/>
                  </a:cubicBezTo>
                  <a:cubicBezTo>
                    <a:pt x="4851085" y="1489280"/>
                    <a:pt x="4900113" y="1499455"/>
                    <a:pt x="4948104" y="1513953"/>
                  </a:cubicBezTo>
                  <a:cubicBezTo>
                    <a:pt x="4989077" y="1529643"/>
                    <a:pt x="5032687" y="1535838"/>
                    <a:pt x="5076058" y="1532169"/>
                  </a:cubicBezTo>
                  <a:cubicBezTo>
                    <a:pt x="5090400" y="1531023"/>
                    <a:pt x="5104840" y="1532690"/>
                    <a:pt x="5118629" y="1537114"/>
                  </a:cubicBezTo>
                  <a:cubicBezTo>
                    <a:pt x="5139236" y="1546898"/>
                    <a:pt x="5162264" y="1549187"/>
                    <a:pt x="5184177" y="1543619"/>
                  </a:cubicBezTo>
                  <a:cubicBezTo>
                    <a:pt x="5197796" y="1542838"/>
                    <a:pt x="5211437" y="1543905"/>
                    <a:pt x="5224813" y="1546742"/>
                  </a:cubicBezTo>
                  <a:cubicBezTo>
                    <a:pt x="5271183" y="1562306"/>
                    <a:pt x="5318253" y="1575344"/>
                    <a:pt x="5365830" y="1585781"/>
                  </a:cubicBezTo>
                  <a:cubicBezTo>
                    <a:pt x="5382399" y="1583854"/>
                    <a:pt x="5399162" y="1586926"/>
                    <a:pt x="5414206" y="1594628"/>
                  </a:cubicBezTo>
                  <a:cubicBezTo>
                    <a:pt x="5398725" y="1600666"/>
                    <a:pt x="5381577" y="1599339"/>
                    <a:pt x="5367039" y="1590987"/>
                  </a:cubicBezTo>
                  <a:cubicBezTo>
                    <a:pt x="5347691" y="1597752"/>
                    <a:pt x="5349141" y="1601133"/>
                    <a:pt x="5373329" y="1608942"/>
                  </a:cubicBezTo>
                  <a:cubicBezTo>
                    <a:pt x="5420737" y="1623776"/>
                    <a:pt x="5420737" y="1623776"/>
                    <a:pt x="5415900" y="1644336"/>
                  </a:cubicBezTo>
                  <a:cubicBezTo>
                    <a:pt x="5417353" y="1655527"/>
                    <a:pt x="5417353" y="1655527"/>
                    <a:pt x="5394615" y="1650841"/>
                  </a:cubicBezTo>
                  <a:lnTo>
                    <a:pt x="5409127" y="1642772"/>
                  </a:lnTo>
                  <a:cubicBezTo>
                    <a:pt x="5382521" y="1639913"/>
                    <a:pt x="5355913" y="1637309"/>
                    <a:pt x="5329064" y="1633404"/>
                  </a:cubicBezTo>
                  <a:cubicBezTo>
                    <a:pt x="5313828" y="1631321"/>
                    <a:pt x="5298344" y="1621175"/>
                    <a:pt x="5301491" y="1615448"/>
                  </a:cubicBezTo>
                  <a:cubicBezTo>
                    <a:pt x="5307126" y="1607901"/>
                    <a:pt x="5313731" y="1601238"/>
                    <a:pt x="5321082" y="1595668"/>
                  </a:cubicBezTo>
                  <a:lnTo>
                    <a:pt x="5277059" y="1587081"/>
                  </a:lnTo>
                  <a:lnTo>
                    <a:pt x="5274642" y="1604256"/>
                  </a:lnTo>
                  <a:cubicBezTo>
                    <a:pt x="5273989" y="1606262"/>
                    <a:pt x="5273577" y="1608369"/>
                    <a:pt x="5273432" y="1610503"/>
                  </a:cubicBezTo>
                  <a:cubicBezTo>
                    <a:pt x="5273674" y="1624035"/>
                    <a:pt x="5293024" y="1635486"/>
                    <a:pt x="5326888" y="1641733"/>
                  </a:cubicBezTo>
                  <a:cubicBezTo>
                    <a:pt x="5334386" y="1643815"/>
                    <a:pt x="5342368" y="1643815"/>
                    <a:pt x="5351076" y="1643815"/>
                  </a:cubicBezTo>
                  <a:cubicBezTo>
                    <a:pt x="5357122" y="1655265"/>
                    <a:pt x="5353978" y="1660211"/>
                    <a:pt x="5332934" y="1660211"/>
                  </a:cubicBezTo>
                  <a:cubicBezTo>
                    <a:pt x="5325920" y="1659691"/>
                    <a:pt x="5318421" y="1657609"/>
                    <a:pt x="5310925" y="1657609"/>
                  </a:cubicBezTo>
                  <a:cubicBezTo>
                    <a:pt x="5251906" y="1649801"/>
                    <a:pt x="5200868" y="1655265"/>
                    <a:pt x="5138462" y="1641472"/>
                  </a:cubicBezTo>
                  <a:cubicBezTo>
                    <a:pt x="5133746" y="1640510"/>
                    <a:pt x="5128908" y="1640510"/>
                    <a:pt x="5124193" y="1641472"/>
                  </a:cubicBezTo>
                  <a:cubicBezTo>
                    <a:pt x="5101455" y="1652142"/>
                    <a:pt x="5058401" y="1639913"/>
                    <a:pt x="5025988" y="1639913"/>
                  </a:cubicBezTo>
                  <a:lnTo>
                    <a:pt x="4808295" y="1615448"/>
                  </a:lnTo>
                  <a:cubicBezTo>
                    <a:pt x="4793541" y="1613888"/>
                    <a:pt x="4777820" y="1610503"/>
                    <a:pt x="4763789" y="1610503"/>
                  </a:cubicBezTo>
                  <a:lnTo>
                    <a:pt x="4766450" y="1610503"/>
                  </a:lnTo>
                  <a:cubicBezTo>
                    <a:pt x="4737618" y="1611024"/>
                    <a:pt x="4708785" y="1608683"/>
                    <a:pt x="4680341" y="1603477"/>
                  </a:cubicBezTo>
                  <a:lnTo>
                    <a:pt x="4600473" y="1592677"/>
                  </a:lnTo>
                  <a:lnTo>
                    <a:pt x="4631480" y="1611024"/>
                  </a:lnTo>
                  <a:lnTo>
                    <a:pt x="4630512" y="1610503"/>
                  </a:lnTo>
                  <a:cubicBezTo>
                    <a:pt x="4615976" y="1613210"/>
                    <a:pt x="4601027" y="1611701"/>
                    <a:pt x="4587217" y="1606079"/>
                  </a:cubicBezTo>
                  <a:lnTo>
                    <a:pt x="4596795" y="1592178"/>
                  </a:lnTo>
                  <a:lnTo>
                    <a:pt x="4591811" y="1591505"/>
                  </a:lnTo>
                  <a:lnTo>
                    <a:pt x="4552143" y="1585258"/>
                  </a:lnTo>
                  <a:cubicBezTo>
                    <a:pt x="4557827" y="1592937"/>
                    <a:pt x="4560609" y="1598988"/>
                    <a:pt x="4558100" y="1602761"/>
                  </a:cubicBezTo>
                  <a:lnTo>
                    <a:pt x="4535456" y="1606132"/>
                  </a:lnTo>
                  <a:lnTo>
                    <a:pt x="4541500" y="1613888"/>
                  </a:lnTo>
                  <a:cubicBezTo>
                    <a:pt x="4541985" y="1614666"/>
                    <a:pt x="4537389" y="1615189"/>
                    <a:pt x="4537389" y="1615189"/>
                  </a:cubicBezTo>
                  <a:cubicBezTo>
                    <a:pt x="4534098" y="1614067"/>
                    <a:pt x="4530954" y="1612584"/>
                    <a:pt x="4527955" y="1610764"/>
                  </a:cubicBezTo>
                  <a:lnTo>
                    <a:pt x="4534557" y="1606266"/>
                  </a:lnTo>
                  <a:lnTo>
                    <a:pt x="4532310" y="1606601"/>
                  </a:lnTo>
                  <a:cubicBezTo>
                    <a:pt x="4508122" y="1600615"/>
                    <a:pt x="4513683" y="1590723"/>
                    <a:pt x="4503040" y="1584218"/>
                  </a:cubicBezTo>
                  <a:cubicBezTo>
                    <a:pt x="4491504" y="1586144"/>
                    <a:pt x="4479871" y="1587289"/>
                    <a:pt x="4468210" y="1587601"/>
                  </a:cubicBezTo>
                  <a:cubicBezTo>
                    <a:pt x="4459794" y="1587420"/>
                    <a:pt x="4451861" y="1583333"/>
                    <a:pt x="4446442" y="1576412"/>
                  </a:cubicBezTo>
                  <a:cubicBezTo>
                    <a:pt x="4442427" y="1574068"/>
                    <a:pt x="4438097" y="1572404"/>
                    <a:pt x="4433622" y="1571466"/>
                  </a:cubicBezTo>
                  <a:lnTo>
                    <a:pt x="4352833" y="1555592"/>
                  </a:lnTo>
                  <a:cubicBezTo>
                    <a:pt x="4339046" y="1568085"/>
                    <a:pt x="4339046" y="1568085"/>
                    <a:pt x="4303007" y="1559494"/>
                  </a:cubicBezTo>
                  <a:cubicBezTo>
                    <a:pt x="4303007" y="1556634"/>
                    <a:pt x="4303007" y="1553510"/>
                    <a:pt x="4303007" y="1551428"/>
                  </a:cubicBezTo>
                  <a:lnTo>
                    <a:pt x="4254631" y="1548305"/>
                  </a:lnTo>
                  <a:cubicBezTo>
                    <a:pt x="4224638" y="1532428"/>
                    <a:pt x="4181340" y="1522540"/>
                    <a:pt x="4159572" y="1502761"/>
                  </a:cubicBezTo>
                  <a:cubicBezTo>
                    <a:pt x="4147477" y="1490190"/>
                    <a:pt x="4132553" y="1481211"/>
                    <a:pt x="4116275" y="1476736"/>
                  </a:cubicBezTo>
                  <a:lnTo>
                    <a:pt x="4084347" y="1476736"/>
                  </a:lnTo>
                  <a:cubicBezTo>
                    <a:pt x="4103697" y="1493911"/>
                    <a:pt x="4144816" y="1502502"/>
                    <a:pt x="4152073" y="1519936"/>
                  </a:cubicBezTo>
                  <a:cubicBezTo>
                    <a:pt x="4116082" y="1519054"/>
                    <a:pt x="4080235" y="1514782"/>
                    <a:pt x="4044919" y="1507185"/>
                  </a:cubicBezTo>
                  <a:cubicBezTo>
                    <a:pt x="4001863" y="1486365"/>
                    <a:pt x="3963648" y="1488969"/>
                    <a:pt x="3919868" y="1484542"/>
                  </a:cubicBezTo>
                  <a:lnTo>
                    <a:pt x="3935589" y="1498857"/>
                  </a:lnTo>
                  <a:cubicBezTo>
                    <a:pt x="3926930" y="1498545"/>
                    <a:pt x="3918270" y="1497685"/>
                    <a:pt x="3909708" y="1496255"/>
                  </a:cubicBezTo>
                  <a:cubicBezTo>
                    <a:pt x="3891713" y="1483970"/>
                    <a:pt x="3872363" y="1474080"/>
                    <a:pt x="3852141" y="1466845"/>
                  </a:cubicBezTo>
                  <a:cubicBezTo>
                    <a:pt x="3891810" y="1462422"/>
                    <a:pt x="3891810" y="1462422"/>
                    <a:pt x="3906564" y="1444465"/>
                  </a:cubicBezTo>
                  <a:cubicBezTo>
                    <a:pt x="3900299" y="1444672"/>
                    <a:pt x="3894057" y="1445558"/>
                    <a:pt x="3887940" y="1447067"/>
                  </a:cubicBezTo>
                  <a:cubicBezTo>
                    <a:pt x="3883828" y="1448629"/>
                    <a:pt x="3884311" y="1453834"/>
                    <a:pt x="3879473" y="1453834"/>
                  </a:cubicBezTo>
                  <a:cubicBezTo>
                    <a:pt x="3868757" y="1455681"/>
                    <a:pt x="3857802" y="1452870"/>
                    <a:pt x="3848997" y="1446026"/>
                  </a:cubicBezTo>
                  <a:lnTo>
                    <a:pt x="3795540" y="1455135"/>
                  </a:lnTo>
                  <a:cubicBezTo>
                    <a:pt x="3763853" y="1451126"/>
                    <a:pt x="3733158" y="1440692"/>
                    <a:pt x="3705077" y="1424427"/>
                  </a:cubicBezTo>
                  <a:cubicBezTo>
                    <a:pt x="3699079" y="1420211"/>
                    <a:pt x="3691192" y="1420730"/>
                    <a:pt x="3685727" y="1425727"/>
                  </a:cubicBezTo>
                  <a:cubicBezTo>
                    <a:pt x="3692522" y="1429787"/>
                    <a:pt x="3699054" y="1434314"/>
                    <a:pt x="3705319" y="1439260"/>
                  </a:cubicBezTo>
                  <a:cubicBezTo>
                    <a:pt x="3708221" y="1441861"/>
                    <a:pt x="3709915" y="1447329"/>
                    <a:pt x="3707012" y="1447329"/>
                  </a:cubicBezTo>
                  <a:cubicBezTo>
                    <a:pt x="3700867" y="1448706"/>
                    <a:pt x="3694531" y="1448706"/>
                    <a:pt x="3688386" y="1447329"/>
                  </a:cubicBezTo>
                  <a:cubicBezTo>
                    <a:pt x="3681735" y="1445116"/>
                    <a:pt x="3675399" y="1441940"/>
                    <a:pt x="3669520" y="1437959"/>
                  </a:cubicBezTo>
                  <a:cubicBezTo>
                    <a:pt x="3660305" y="1432246"/>
                    <a:pt x="3650340" y="1428246"/>
                    <a:pt x="3640042" y="1426046"/>
                  </a:cubicBezTo>
                  <a:lnTo>
                    <a:pt x="3612779" y="1425093"/>
                  </a:lnTo>
                  <a:lnTo>
                    <a:pt x="3665168" y="1447588"/>
                  </a:lnTo>
                  <a:lnTo>
                    <a:pt x="3664441" y="1446547"/>
                  </a:lnTo>
                  <a:cubicBezTo>
                    <a:pt x="3672423" y="1447847"/>
                    <a:pt x="3677987" y="1457998"/>
                    <a:pt x="3668070" y="1457998"/>
                  </a:cubicBezTo>
                  <a:cubicBezTo>
                    <a:pt x="3658151" y="1457998"/>
                    <a:pt x="3647267" y="1456435"/>
                    <a:pt x="3636625" y="1456435"/>
                  </a:cubicBezTo>
                  <a:cubicBezTo>
                    <a:pt x="3628884" y="1451492"/>
                    <a:pt x="3621144" y="1446288"/>
                    <a:pt x="3612436" y="1441602"/>
                  </a:cubicBezTo>
                  <a:cubicBezTo>
                    <a:pt x="3603486" y="1436658"/>
                    <a:pt x="3600705" y="1433209"/>
                    <a:pt x="3601551" y="1430640"/>
                  </a:cubicBezTo>
                  <a:lnTo>
                    <a:pt x="3612194" y="1425072"/>
                  </a:lnTo>
                  <a:lnTo>
                    <a:pt x="3608566" y="1424945"/>
                  </a:lnTo>
                  <a:cubicBezTo>
                    <a:pt x="3579251" y="1422265"/>
                    <a:pt x="3550515" y="1414615"/>
                    <a:pt x="3523424" y="1402304"/>
                  </a:cubicBezTo>
                  <a:cubicBezTo>
                    <a:pt x="3514646" y="1397309"/>
                    <a:pt x="3505163" y="1393871"/>
                    <a:pt x="3495366" y="1392156"/>
                  </a:cubicBezTo>
                  <a:cubicBezTo>
                    <a:pt x="3466582" y="1391374"/>
                    <a:pt x="3441185" y="1374196"/>
                    <a:pt x="3414577" y="1372637"/>
                  </a:cubicBezTo>
                  <a:cubicBezTo>
                    <a:pt x="3399848" y="1371516"/>
                    <a:pt x="3385335" y="1368109"/>
                    <a:pt x="3371523" y="1362486"/>
                  </a:cubicBezTo>
                  <a:cubicBezTo>
                    <a:pt x="3360566" y="1362410"/>
                    <a:pt x="3349610" y="1363527"/>
                    <a:pt x="3338869" y="1365869"/>
                  </a:cubicBezTo>
                  <a:cubicBezTo>
                    <a:pt x="3382288" y="1373937"/>
                    <a:pt x="3424470" y="1388460"/>
                    <a:pt x="3464164" y="1409072"/>
                  </a:cubicBezTo>
                  <a:cubicBezTo>
                    <a:pt x="3489246" y="1420886"/>
                    <a:pt x="3515974" y="1428096"/>
                    <a:pt x="3543257" y="1430410"/>
                  </a:cubicBezTo>
                  <a:cubicBezTo>
                    <a:pt x="3579541" y="1434314"/>
                    <a:pt x="3579782" y="1434575"/>
                    <a:pt x="3591633" y="1454353"/>
                  </a:cubicBezTo>
                  <a:lnTo>
                    <a:pt x="3632754" y="1457739"/>
                  </a:lnTo>
                  <a:cubicBezTo>
                    <a:pt x="3644850" y="1464763"/>
                    <a:pt x="3649929" y="1470749"/>
                    <a:pt x="3637833" y="1473873"/>
                  </a:cubicBezTo>
                  <a:cubicBezTo>
                    <a:pt x="3617274" y="1469708"/>
                    <a:pt x="3597682" y="1467108"/>
                    <a:pt x="3578091" y="1461381"/>
                  </a:cubicBezTo>
                  <a:cubicBezTo>
                    <a:pt x="3558496" y="1455657"/>
                    <a:pt x="3540357" y="1446806"/>
                    <a:pt x="3520763" y="1439260"/>
                  </a:cubicBezTo>
                  <a:cubicBezTo>
                    <a:pt x="3519554" y="1459298"/>
                    <a:pt x="3519554" y="1460080"/>
                    <a:pt x="3495366" y="1469190"/>
                  </a:cubicBezTo>
                  <a:cubicBezTo>
                    <a:pt x="3475241" y="1449722"/>
                    <a:pt x="3449771" y="1437853"/>
                    <a:pt x="3422802" y="1435355"/>
                  </a:cubicBezTo>
                  <a:cubicBezTo>
                    <a:pt x="3392616" y="1431218"/>
                    <a:pt x="3363130" y="1422448"/>
                    <a:pt x="3335240" y="1409331"/>
                  </a:cubicBezTo>
                  <a:cubicBezTo>
                    <a:pt x="3335725" y="1403086"/>
                    <a:pt x="3343465" y="1399443"/>
                    <a:pt x="3325082" y="1393197"/>
                  </a:cubicBezTo>
                  <a:cubicBezTo>
                    <a:pt x="3319592" y="1390984"/>
                    <a:pt x="3314391" y="1388016"/>
                    <a:pt x="3309602" y="1384347"/>
                  </a:cubicBezTo>
                  <a:cubicBezTo>
                    <a:pt x="3254356" y="1389005"/>
                    <a:pt x="3198796" y="1387158"/>
                    <a:pt x="3143914" y="1378882"/>
                  </a:cubicBezTo>
                  <a:cubicBezTo>
                    <a:pt x="3129957" y="1377762"/>
                    <a:pt x="3116412" y="1373338"/>
                    <a:pt x="3104246" y="1365869"/>
                  </a:cubicBezTo>
                  <a:cubicBezTo>
                    <a:pt x="3078630" y="1367978"/>
                    <a:pt x="3052870" y="1364879"/>
                    <a:pt x="3028294" y="1356762"/>
                  </a:cubicBezTo>
                  <a:cubicBezTo>
                    <a:pt x="3001470" y="1345336"/>
                    <a:pt x="2972711" y="1340107"/>
                    <a:pt x="2943878" y="1341407"/>
                  </a:cubicBezTo>
                  <a:cubicBezTo>
                    <a:pt x="2934348" y="1340964"/>
                    <a:pt x="2924964" y="1338855"/>
                    <a:pt x="2916061" y="1335161"/>
                  </a:cubicBezTo>
                  <a:cubicBezTo>
                    <a:pt x="2900581" y="1329435"/>
                    <a:pt x="2886309" y="1322409"/>
                    <a:pt x="2869864" y="1314860"/>
                  </a:cubicBezTo>
                  <a:cubicBezTo>
                    <a:pt x="2841661" y="1325557"/>
                    <a:pt x="2810649" y="1323682"/>
                    <a:pt x="2783754" y="1309655"/>
                  </a:cubicBezTo>
                  <a:cubicBezTo>
                    <a:pt x="2775529" y="1306272"/>
                    <a:pt x="2762710" y="1305754"/>
                    <a:pt x="2754244" y="1302368"/>
                  </a:cubicBezTo>
                  <a:cubicBezTo>
                    <a:pt x="2747423" y="1299037"/>
                    <a:pt x="2740917" y="1294926"/>
                    <a:pt x="2734893" y="1290138"/>
                  </a:cubicBezTo>
                  <a:cubicBezTo>
                    <a:pt x="2745777" y="1286234"/>
                    <a:pt x="2748197" y="1280507"/>
                    <a:pt x="2743842" y="1271660"/>
                  </a:cubicBezTo>
                  <a:cubicBezTo>
                    <a:pt x="2739489" y="1262811"/>
                    <a:pt x="2729088" y="1258128"/>
                    <a:pt x="2710705" y="1256827"/>
                  </a:cubicBezTo>
                  <a:cubicBezTo>
                    <a:pt x="2700303" y="1256046"/>
                    <a:pt x="2692805" y="1261509"/>
                    <a:pt x="2676115" y="1252922"/>
                  </a:cubicBezTo>
                  <a:cubicBezTo>
                    <a:pt x="2675633" y="1247040"/>
                    <a:pt x="2675633" y="1241107"/>
                    <a:pt x="2676115" y="1235226"/>
                  </a:cubicBezTo>
                  <a:cubicBezTo>
                    <a:pt x="2677083" y="1227938"/>
                    <a:pt x="2688211" y="1225597"/>
                    <a:pt x="2705385" y="1229499"/>
                  </a:cubicBezTo>
                  <a:cubicBezTo>
                    <a:pt x="2716536" y="1232338"/>
                    <a:pt x="2727516" y="1235903"/>
                    <a:pt x="2738281" y="1240171"/>
                  </a:cubicBezTo>
                  <a:cubicBezTo>
                    <a:pt x="2759566" y="1234185"/>
                    <a:pt x="2781817" y="1248758"/>
                    <a:pt x="2803587" y="1253703"/>
                  </a:cubicBezTo>
                  <a:cubicBezTo>
                    <a:pt x="2820035" y="1251360"/>
                    <a:pt x="2829469" y="1246677"/>
                    <a:pt x="2816406" y="1234444"/>
                  </a:cubicBezTo>
                  <a:cubicBezTo>
                    <a:pt x="2809367" y="1227054"/>
                    <a:pt x="2802838" y="1219141"/>
                    <a:pt x="2796815" y="1210760"/>
                  </a:cubicBezTo>
                  <a:close/>
                  <a:moveTo>
                    <a:pt x="6711413" y="1208941"/>
                  </a:moveTo>
                  <a:cubicBezTo>
                    <a:pt x="6717629" y="1208211"/>
                    <a:pt x="6723920" y="1209667"/>
                    <a:pt x="6729313" y="1213105"/>
                  </a:cubicBezTo>
                  <a:lnTo>
                    <a:pt x="6710930" y="1209201"/>
                  </a:lnTo>
                  <a:close/>
                  <a:moveTo>
                    <a:pt x="3276465" y="1208160"/>
                  </a:moveTo>
                  <a:cubicBezTo>
                    <a:pt x="3282801" y="1208394"/>
                    <a:pt x="3289042" y="1209879"/>
                    <a:pt x="3294848" y="1212583"/>
                  </a:cubicBezTo>
                  <a:lnTo>
                    <a:pt x="3295815" y="1213884"/>
                  </a:lnTo>
                  <a:cubicBezTo>
                    <a:pt x="3298959" y="1216487"/>
                    <a:pt x="3297265" y="1218830"/>
                    <a:pt x="3297750" y="1221693"/>
                  </a:cubicBezTo>
                  <a:cubicBezTo>
                    <a:pt x="3289550" y="1219949"/>
                    <a:pt x="3281470" y="1217606"/>
                    <a:pt x="3273562" y="1214665"/>
                  </a:cubicBezTo>
                  <a:cubicBezTo>
                    <a:pt x="3271142" y="1213105"/>
                    <a:pt x="3273077" y="1208160"/>
                    <a:pt x="3276465" y="1208160"/>
                  </a:cubicBezTo>
                  <a:close/>
                  <a:moveTo>
                    <a:pt x="4694854" y="1207118"/>
                  </a:moveTo>
                  <a:lnTo>
                    <a:pt x="4735731" y="1221693"/>
                  </a:lnTo>
                  <a:cubicBezTo>
                    <a:pt x="4725814" y="1231321"/>
                    <a:pt x="4708399" y="1227157"/>
                    <a:pt x="4692192" y="1219351"/>
                  </a:cubicBezTo>
                  <a:lnTo>
                    <a:pt x="4691951" y="1219351"/>
                  </a:lnTo>
                  <a:cubicBezTo>
                    <a:pt x="4676227" y="1211801"/>
                    <a:pt x="4689531" y="1210242"/>
                    <a:pt x="4694854" y="1207118"/>
                  </a:cubicBezTo>
                  <a:close/>
                  <a:moveTo>
                    <a:pt x="5429204" y="1204515"/>
                  </a:moveTo>
                  <a:cubicBezTo>
                    <a:pt x="5446642" y="1206155"/>
                    <a:pt x="5463671" y="1211074"/>
                    <a:pt x="5479515" y="1219089"/>
                  </a:cubicBezTo>
                  <a:lnTo>
                    <a:pt x="5516763" y="1219089"/>
                  </a:lnTo>
                  <a:lnTo>
                    <a:pt x="5516763" y="1219870"/>
                  </a:lnTo>
                  <a:cubicBezTo>
                    <a:pt x="5530552" y="1233144"/>
                    <a:pt x="5551594" y="1243813"/>
                    <a:pt x="5552320" y="1254482"/>
                  </a:cubicBezTo>
                  <a:cubicBezTo>
                    <a:pt x="5525545" y="1252168"/>
                    <a:pt x="5500148" y="1240793"/>
                    <a:pt x="5479756" y="1221952"/>
                  </a:cubicBezTo>
                  <a:cubicBezTo>
                    <a:pt x="5462219" y="1227002"/>
                    <a:pt x="5443572" y="1225075"/>
                    <a:pt x="5427269" y="1216487"/>
                  </a:cubicBezTo>
                  <a:cubicBezTo>
                    <a:pt x="5423254" y="1214745"/>
                    <a:pt x="5420230" y="1211074"/>
                    <a:pt x="5419043" y="1206597"/>
                  </a:cubicBezTo>
                  <a:cubicBezTo>
                    <a:pt x="5418802" y="1204515"/>
                    <a:pt x="5425092" y="1204515"/>
                    <a:pt x="5429204" y="1204515"/>
                  </a:cubicBezTo>
                  <a:close/>
                  <a:moveTo>
                    <a:pt x="7008443" y="1204515"/>
                  </a:moveTo>
                  <a:lnTo>
                    <a:pt x="7031422" y="1211024"/>
                  </a:lnTo>
                  <a:cubicBezTo>
                    <a:pt x="7030454" y="1213105"/>
                    <a:pt x="7031181" y="1217269"/>
                    <a:pt x="7027793" y="1217269"/>
                  </a:cubicBezTo>
                  <a:lnTo>
                    <a:pt x="7011500" y="1213374"/>
                  </a:lnTo>
                  <a:lnTo>
                    <a:pt x="7011586" y="1213624"/>
                  </a:lnTo>
                  <a:lnTo>
                    <a:pt x="7010378" y="1213105"/>
                  </a:lnTo>
                  <a:lnTo>
                    <a:pt x="7011500" y="1213374"/>
                  </a:lnTo>
                  <a:close/>
                  <a:moveTo>
                    <a:pt x="2663538" y="1201391"/>
                  </a:moveTo>
                  <a:cubicBezTo>
                    <a:pt x="2666610" y="1203840"/>
                    <a:pt x="2669391" y="1206728"/>
                    <a:pt x="2671763" y="1209983"/>
                  </a:cubicBezTo>
                  <a:cubicBezTo>
                    <a:pt x="2672730" y="1211801"/>
                    <a:pt x="2671037" y="1214146"/>
                    <a:pt x="2668134" y="1214146"/>
                  </a:cubicBezTo>
                  <a:cubicBezTo>
                    <a:pt x="2664119" y="1214067"/>
                    <a:pt x="2660175" y="1213077"/>
                    <a:pt x="2656524" y="1211283"/>
                  </a:cubicBezTo>
                  <a:lnTo>
                    <a:pt x="2656282" y="1210760"/>
                  </a:lnTo>
                  <a:cubicBezTo>
                    <a:pt x="2653862" y="1209460"/>
                    <a:pt x="2652171" y="1206597"/>
                    <a:pt x="2654589" y="1206077"/>
                  </a:cubicBezTo>
                  <a:cubicBezTo>
                    <a:pt x="2657321" y="1203995"/>
                    <a:pt x="2660346" y="1202433"/>
                    <a:pt x="2663538" y="1201391"/>
                  </a:cubicBezTo>
                  <a:close/>
                  <a:moveTo>
                    <a:pt x="6691336" y="1201391"/>
                  </a:moveTo>
                  <a:lnTo>
                    <a:pt x="6704597" y="1208081"/>
                  </a:lnTo>
                  <a:lnTo>
                    <a:pt x="6707302" y="1208160"/>
                  </a:lnTo>
                  <a:lnTo>
                    <a:pt x="6706817" y="1209201"/>
                  </a:lnTo>
                  <a:lnTo>
                    <a:pt x="6704597" y="1208081"/>
                  </a:lnTo>
                  <a:lnTo>
                    <a:pt x="6689401" y="1207638"/>
                  </a:lnTo>
                  <a:cubicBezTo>
                    <a:pt x="6687707" y="1207118"/>
                    <a:pt x="6683355" y="1201391"/>
                    <a:pt x="6685290" y="1201391"/>
                  </a:cubicBezTo>
                  <a:cubicBezTo>
                    <a:pt x="6687225" y="1201391"/>
                    <a:pt x="6691336" y="1201391"/>
                    <a:pt x="6691336" y="1201391"/>
                  </a:cubicBezTo>
                  <a:close/>
                  <a:moveTo>
                    <a:pt x="3935831" y="1200350"/>
                  </a:moveTo>
                  <a:cubicBezTo>
                    <a:pt x="3950199" y="1198480"/>
                    <a:pt x="3964737" y="1202277"/>
                    <a:pt x="3976710" y="1211024"/>
                  </a:cubicBezTo>
                  <a:cubicBezTo>
                    <a:pt x="3975017" y="1212842"/>
                    <a:pt x="3974532" y="1218310"/>
                    <a:pt x="3969211" y="1218310"/>
                  </a:cubicBezTo>
                  <a:cubicBezTo>
                    <a:pt x="3955981" y="1219897"/>
                    <a:pt x="3942700" y="1216069"/>
                    <a:pt x="3931961" y="1207638"/>
                  </a:cubicBezTo>
                  <a:cubicBezTo>
                    <a:pt x="3930025" y="1205036"/>
                    <a:pt x="3931478" y="1200350"/>
                    <a:pt x="3935348" y="1200350"/>
                  </a:cubicBezTo>
                  <a:close/>
                  <a:moveTo>
                    <a:pt x="4272287" y="1200350"/>
                  </a:moveTo>
                  <a:cubicBezTo>
                    <a:pt x="4274705" y="1201080"/>
                    <a:pt x="4277052" y="1202045"/>
                    <a:pt x="4279301" y="1203214"/>
                  </a:cubicBezTo>
                  <a:cubicBezTo>
                    <a:pt x="4277366" y="1203995"/>
                    <a:pt x="4276157" y="1205818"/>
                    <a:pt x="4273255" y="1205818"/>
                  </a:cubicBezTo>
                  <a:lnTo>
                    <a:pt x="4272773" y="1205297"/>
                  </a:lnTo>
                  <a:cubicBezTo>
                    <a:pt x="4267691" y="1205297"/>
                    <a:pt x="4261160" y="1204515"/>
                    <a:pt x="4254872" y="1204515"/>
                  </a:cubicBezTo>
                  <a:cubicBezTo>
                    <a:pt x="4253663" y="1202955"/>
                    <a:pt x="4253663" y="1200350"/>
                    <a:pt x="4253663" y="1200350"/>
                  </a:cubicBezTo>
                  <a:cubicBezTo>
                    <a:pt x="4259951" y="1200350"/>
                    <a:pt x="4266000" y="1200350"/>
                    <a:pt x="4272287" y="1200350"/>
                  </a:cubicBezTo>
                  <a:close/>
                  <a:moveTo>
                    <a:pt x="5057704" y="1199245"/>
                  </a:moveTo>
                  <a:cubicBezTo>
                    <a:pt x="5064446" y="1198140"/>
                    <a:pt x="5066865" y="1199311"/>
                    <a:pt x="5071703" y="1201654"/>
                  </a:cubicBezTo>
                  <a:cubicBezTo>
                    <a:pt x="5076782" y="1211024"/>
                    <a:pt x="5078475" y="1219351"/>
                    <a:pt x="5060093" y="1223252"/>
                  </a:cubicBezTo>
                  <a:lnTo>
                    <a:pt x="5017763" y="1210501"/>
                  </a:lnTo>
                  <a:cubicBezTo>
                    <a:pt x="5039895" y="1203735"/>
                    <a:pt x="5050961" y="1200352"/>
                    <a:pt x="5057704" y="1199245"/>
                  </a:cubicBezTo>
                  <a:close/>
                  <a:moveTo>
                    <a:pt x="3416997" y="1197490"/>
                  </a:moveTo>
                  <a:lnTo>
                    <a:pt x="3425463" y="1230020"/>
                  </a:lnTo>
                  <a:cubicBezTo>
                    <a:pt x="3421205" y="1230671"/>
                    <a:pt x="3416900" y="1230671"/>
                    <a:pt x="3412644" y="1230020"/>
                  </a:cubicBezTo>
                  <a:lnTo>
                    <a:pt x="3412400" y="1228458"/>
                  </a:lnTo>
                  <a:cubicBezTo>
                    <a:pt x="3389180" y="1220130"/>
                    <a:pt x="3384586" y="1210760"/>
                    <a:pt x="3388456" y="1204255"/>
                  </a:cubicBezTo>
                  <a:cubicBezTo>
                    <a:pt x="3390147" y="1201132"/>
                    <a:pt x="3402484" y="1200873"/>
                    <a:pt x="3416997" y="1197490"/>
                  </a:cubicBezTo>
                  <a:close/>
                  <a:moveTo>
                    <a:pt x="6290055" y="1196969"/>
                  </a:moveTo>
                  <a:lnTo>
                    <a:pt x="6294896" y="1198269"/>
                  </a:lnTo>
                  <a:lnTo>
                    <a:pt x="6293684" y="1200873"/>
                  </a:lnTo>
                  <a:close/>
                  <a:moveTo>
                    <a:pt x="5260341" y="1196967"/>
                  </a:moveTo>
                  <a:cubicBezTo>
                    <a:pt x="5269381" y="1197228"/>
                    <a:pt x="5280810" y="1200350"/>
                    <a:pt x="5294959" y="1205556"/>
                  </a:cubicBezTo>
                  <a:lnTo>
                    <a:pt x="5295444" y="1207638"/>
                  </a:lnTo>
                  <a:cubicBezTo>
                    <a:pt x="5277447" y="1214848"/>
                    <a:pt x="5257541" y="1214118"/>
                    <a:pt x="5240052" y="1205556"/>
                  </a:cubicBezTo>
                  <a:cubicBezTo>
                    <a:pt x="5244648" y="1199309"/>
                    <a:pt x="5251300" y="1196708"/>
                    <a:pt x="5260341" y="1196967"/>
                  </a:cubicBezTo>
                  <a:close/>
                  <a:moveTo>
                    <a:pt x="6187015" y="1193846"/>
                  </a:moveTo>
                  <a:lnTo>
                    <a:pt x="6194273" y="1195928"/>
                  </a:lnTo>
                  <a:cubicBezTo>
                    <a:pt x="6227121" y="1194419"/>
                    <a:pt x="6260016" y="1196501"/>
                    <a:pt x="6292475" y="1202173"/>
                  </a:cubicBezTo>
                  <a:lnTo>
                    <a:pt x="6329000" y="1228199"/>
                  </a:lnTo>
                  <a:cubicBezTo>
                    <a:pt x="6317001" y="1229240"/>
                    <a:pt x="6304957" y="1229240"/>
                    <a:pt x="6292961" y="1228199"/>
                  </a:cubicBezTo>
                  <a:lnTo>
                    <a:pt x="6293443" y="1228458"/>
                  </a:lnTo>
                  <a:cubicBezTo>
                    <a:pt x="6259265" y="1222187"/>
                    <a:pt x="6225958" y="1211335"/>
                    <a:pt x="6194273" y="1196187"/>
                  </a:cubicBezTo>
                  <a:close/>
                  <a:moveTo>
                    <a:pt x="3553176" y="1193326"/>
                  </a:moveTo>
                  <a:cubicBezTo>
                    <a:pt x="3556079" y="1198791"/>
                    <a:pt x="3563575" y="1205818"/>
                    <a:pt x="3544710" y="1203474"/>
                  </a:cubicBezTo>
                  <a:lnTo>
                    <a:pt x="3538540" y="1201017"/>
                  </a:lnTo>
                  <a:lnTo>
                    <a:pt x="3538663" y="1202173"/>
                  </a:lnTo>
                  <a:lnTo>
                    <a:pt x="3538178" y="1200873"/>
                  </a:lnTo>
                  <a:lnTo>
                    <a:pt x="3538540" y="1201017"/>
                  </a:lnTo>
                  <a:lnTo>
                    <a:pt x="3537848" y="1194529"/>
                  </a:lnTo>
                  <a:cubicBezTo>
                    <a:pt x="3540780" y="1193325"/>
                    <a:pt x="3546404" y="1193195"/>
                    <a:pt x="3553176" y="1193326"/>
                  </a:cubicBezTo>
                  <a:close/>
                  <a:moveTo>
                    <a:pt x="4642366" y="1193064"/>
                  </a:moveTo>
                  <a:cubicBezTo>
                    <a:pt x="4665102" y="1210501"/>
                    <a:pt x="4662682" y="1216487"/>
                    <a:pt x="4637770" y="1214405"/>
                  </a:cubicBezTo>
                  <a:cubicBezTo>
                    <a:pt x="4630296" y="1213493"/>
                    <a:pt x="4622942" y="1211829"/>
                    <a:pt x="4615758" y="1209460"/>
                  </a:cubicBezTo>
                  <a:cubicBezTo>
                    <a:pt x="4608937" y="1205870"/>
                    <a:pt x="4602383" y="1201678"/>
                    <a:pt x="4596167" y="1196969"/>
                  </a:cubicBezTo>
                  <a:lnTo>
                    <a:pt x="4642607" y="1193846"/>
                  </a:lnTo>
                  <a:close/>
                  <a:moveTo>
                    <a:pt x="1613534" y="1192805"/>
                  </a:moveTo>
                  <a:cubicBezTo>
                    <a:pt x="1622968" y="1203995"/>
                    <a:pt x="1630467" y="1212583"/>
                    <a:pt x="1637722" y="1221170"/>
                  </a:cubicBezTo>
                  <a:cubicBezTo>
                    <a:pt x="1632643" y="1221665"/>
                    <a:pt x="1627564" y="1221665"/>
                    <a:pt x="1622483" y="1221170"/>
                  </a:cubicBezTo>
                  <a:lnTo>
                    <a:pt x="1622483" y="1220130"/>
                  </a:lnTo>
                  <a:cubicBezTo>
                    <a:pt x="1590796" y="1216487"/>
                    <a:pt x="1577009" y="1206859"/>
                    <a:pt x="1588137" y="1199309"/>
                  </a:cubicBezTo>
                  <a:cubicBezTo>
                    <a:pt x="1596289" y="1195902"/>
                    <a:pt x="1604826" y="1193716"/>
                    <a:pt x="1613534" y="1192805"/>
                  </a:cubicBezTo>
                  <a:close/>
                  <a:moveTo>
                    <a:pt x="5870938" y="1192706"/>
                  </a:moveTo>
                  <a:cubicBezTo>
                    <a:pt x="5877106" y="1193715"/>
                    <a:pt x="5881520" y="1196447"/>
                    <a:pt x="5884181" y="1200873"/>
                  </a:cubicBezTo>
                  <a:lnTo>
                    <a:pt x="5884181" y="1201914"/>
                  </a:lnTo>
                  <a:cubicBezTo>
                    <a:pt x="5889260" y="1210242"/>
                    <a:pt x="5893374" y="1218310"/>
                    <a:pt x="5897485" y="1225335"/>
                  </a:cubicBezTo>
                  <a:lnTo>
                    <a:pt x="5847174" y="1194887"/>
                  </a:lnTo>
                  <a:cubicBezTo>
                    <a:pt x="5856849" y="1192414"/>
                    <a:pt x="5864770" y="1191697"/>
                    <a:pt x="5870938" y="1192706"/>
                  </a:cubicBezTo>
                  <a:close/>
                  <a:moveTo>
                    <a:pt x="5914174" y="1191504"/>
                  </a:moveTo>
                  <a:lnTo>
                    <a:pt x="5919012" y="1193846"/>
                  </a:lnTo>
                  <a:lnTo>
                    <a:pt x="5919979" y="1193846"/>
                  </a:lnTo>
                  <a:cubicBezTo>
                    <a:pt x="5919375" y="1195902"/>
                    <a:pt x="5918478" y="1197826"/>
                    <a:pt x="5917318" y="1199573"/>
                  </a:cubicBezTo>
                  <a:lnTo>
                    <a:pt x="5910789" y="1197750"/>
                  </a:lnTo>
                  <a:close/>
                  <a:moveTo>
                    <a:pt x="5719943" y="1191244"/>
                  </a:moveTo>
                  <a:cubicBezTo>
                    <a:pt x="5724443" y="1192023"/>
                    <a:pt x="5728844" y="1193402"/>
                    <a:pt x="5733006" y="1195408"/>
                  </a:cubicBezTo>
                  <a:cubicBezTo>
                    <a:pt x="5749695" y="1196709"/>
                    <a:pt x="5765175" y="1197750"/>
                    <a:pt x="5781382" y="1199573"/>
                  </a:cubicBezTo>
                  <a:cubicBezTo>
                    <a:pt x="5784767" y="1200614"/>
                    <a:pt x="5787863" y="1202591"/>
                    <a:pt x="5790331" y="1205297"/>
                  </a:cubicBezTo>
                  <a:cubicBezTo>
                    <a:pt x="5790814" y="1206859"/>
                    <a:pt x="5787428" y="1208941"/>
                    <a:pt x="5784285" y="1208941"/>
                  </a:cubicBezTo>
                  <a:cubicBezTo>
                    <a:pt x="5780173" y="1209225"/>
                    <a:pt x="5776059" y="1209225"/>
                    <a:pt x="5771948" y="1208941"/>
                  </a:cubicBezTo>
                  <a:lnTo>
                    <a:pt x="5766869" y="1214146"/>
                  </a:lnTo>
                  <a:cubicBezTo>
                    <a:pt x="5765660" y="1211801"/>
                    <a:pt x="5763725" y="1209460"/>
                    <a:pt x="5763725" y="1207379"/>
                  </a:cubicBezTo>
                  <a:lnTo>
                    <a:pt x="5734941" y="1200091"/>
                  </a:lnTo>
                  <a:cubicBezTo>
                    <a:pt x="5730611" y="1200638"/>
                    <a:pt x="5726208" y="1200638"/>
                    <a:pt x="5721878" y="1200091"/>
                  </a:cubicBezTo>
                  <a:lnTo>
                    <a:pt x="5709331" y="1194773"/>
                  </a:lnTo>
                  <a:lnTo>
                    <a:pt x="5706642" y="1195668"/>
                  </a:lnTo>
                  <a:lnTo>
                    <a:pt x="5705915" y="1193326"/>
                  </a:lnTo>
                  <a:lnTo>
                    <a:pt x="5709331" y="1194773"/>
                  </a:lnTo>
                  <a:close/>
                  <a:moveTo>
                    <a:pt x="6018666" y="1189940"/>
                  </a:moveTo>
                  <a:lnTo>
                    <a:pt x="6019176" y="1190568"/>
                  </a:lnTo>
                  <a:lnTo>
                    <a:pt x="6044548" y="1194105"/>
                  </a:lnTo>
                  <a:cubicBezTo>
                    <a:pt x="6046483" y="1194367"/>
                    <a:pt x="6048418" y="1198009"/>
                    <a:pt x="6052289" y="1202433"/>
                  </a:cubicBezTo>
                  <a:cubicBezTo>
                    <a:pt x="6041402" y="1200091"/>
                    <a:pt x="6032453" y="1198532"/>
                    <a:pt x="6023745" y="1196187"/>
                  </a:cubicBezTo>
                  <a:lnTo>
                    <a:pt x="6019176" y="1190568"/>
                  </a:lnTo>
                  <a:lnTo>
                    <a:pt x="6018425" y="1190463"/>
                  </a:lnTo>
                  <a:close/>
                  <a:moveTo>
                    <a:pt x="2279190" y="1188381"/>
                  </a:moveTo>
                  <a:cubicBezTo>
                    <a:pt x="2282455" y="1188457"/>
                    <a:pt x="2285696" y="1188899"/>
                    <a:pt x="2288865" y="1189681"/>
                  </a:cubicBezTo>
                  <a:lnTo>
                    <a:pt x="2284754" y="1191504"/>
                  </a:lnTo>
                  <a:lnTo>
                    <a:pt x="2277013" y="1193064"/>
                  </a:lnTo>
                  <a:lnTo>
                    <a:pt x="2275805" y="1194626"/>
                  </a:lnTo>
                  <a:cubicBezTo>
                    <a:pt x="2275586" y="1191971"/>
                    <a:pt x="2276940" y="1189474"/>
                    <a:pt x="2279190" y="1188381"/>
                  </a:cubicBezTo>
                  <a:close/>
                  <a:moveTo>
                    <a:pt x="6936120" y="1184998"/>
                  </a:moveTo>
                  <a:lnTo>
                    <a:pt x="6955470" y="1191763"/>
                  </a:lnTo>
                  <a:cubicBezTo>
                    <a:pt x="6953779" y="1193064"/>
                    <a:pt x="6953052" y="1195408"/>
                    <a:pt x="6950391" y="1195408"/>
                  </a:cubicBezTo>
                  <a:cubicBezTo>
                    <a:pt x="6945480" y="1194887"/>
                    <a:pt x="6940668" y="1193585"/>
                    <a:pt x="6936120" y="1191504"/>
                  </a:cubicBezTo>
                  <a:cubicBezTo>
                    <a:pt x="6936120" y="1190463"/>
                    <a:pt x="6936120" y="1188122"/>
                    <a:pt x="6936120" y="1184998"/>
                  </a:cubicBezTo>
                  <a:close/>
                  <a:moveTo>
                    <a:pt x="5808229" y="1184477"/>
                  </a:moveTo>
                  <a:cubicBezTo>
                    <a:pt x="5810650" y="1184451"/>
                    <a:pt x="5813044" y="1184998"/>
                    <a:pt x="5815245" y="1186039"/>
                  </a:cubicBezTo>
                  <a:lnTo>
                    <a:pt x="5816213" y="1186039"/>
                  </a:lnTo>
                  <a:cubicBezTo>
                    <a:pt x="5817663" y="1186818"/>
                    <a:pt x="5819598" y="1189163"/>
                    <a:pt x="5816454" y="1189163"/>
                  </a:cubicBezTo>
                  <a:cubicBezTo>
                    <a:pt x="5813311" y="1189163"/>
                    <a:pt x="5809199" y="1189163"/>
                    <a:pt x="5805329" y="1189163"/>
                  </a:cubicBezTo>
                  <a:cubicBezTo>
                    <a:pt x="5805885" y="1187340"/>
                    <a:pt x="5806901" y="1185725"/>
                    <a:pt x="5808229" y="1184477"/>
                  </a:cubicBezTo>
                  <a:close/>
                  <a:moveTo>
                    <a:pt x="8344592" y="1184477"/>
                  </a:moveTo>
                  <a:cubicBezTo>
                    <a:pt x="8364183" y="1187081"/>
                    <a:pt x="8384019" y="1190722"/>
                    <a:pt x="8404095" y="1194626"/>
                  </a:cubicBezTo>
                  <a:lnTo>
                    <a:pt x="8403611" y="1195668"/>
                  </a:lnTo>
                  <a:cubicBezTo>
                    <a:pt x="8408641" y="1197047"/>
                    <a:pt x="8413527" y="1199050"/>
                    <a:pt x="8418123" y="1201654"/>
                  </a:cubicBezTo>
                  <a:cubicBezTo>
                    <a:pt x="8416188" y="1203474"/>
                    <a:pt x="8415221" y="1207638"/>
                    <a:pt x="8411836" y="1207638"/>
                  </a:cubicBezTo>
                  <a:cubicBezTo>
                    <a:pt x="8390550" y="1205036"/>
                    <a:pt x="8369021" y="1201914"/>
                    <a:pt x="8347253" y="1197750"/>
                  </a:cubicBezTo>
                  <a:cubicBezTo>
                    <a:pt x="8341834" y="1196449"/>
                    <a:pt x="8336925" y="1193350"/>
                    <a:pt x="8333223" y="1188899"/>
                  </a:cubicBezTo>
                  <a:cubicBezTo>
                    <a:pt x="8332499" y="1186558"/>
                    <a:pt x="8339513" y="1184477"/>
                    <a:pt x="8344592" y="1184477"/>
                  </a:cubicBezTo>
                  <a:close/>
                  <a:moveTo>
                    <a:pt x="2715301" y="1184217"/>
                  </a:moveTo>
                  <a:lnTo>
                    <a:pt x="2731990" y="1194367"/>
                  </a:lnTo>
                  <a:lnTo>
                    <a:pt x="2745536" y="1202695"/>
                  </a:lnTo>
                  <a:cubicBezTo>
                    <a:pt x="2724977" y="1212842"/>
                    <a:pt x="2688934" y="1199832"/>
                    <a:pt x="2663296" y="1199832"/>
                  </a:cubicBezTo>
                  <a:lnTo>
                    <a:pt x="2632577" y="1191504"/>
                  </a:lnTo>
                  <a:cubicBezTo>
                    <a:pt x="2639350" y="1183175"/>
                    <a:pt x="2656524" y="1184998"/>
                    <a:pt x="2674907" y="1189163"/>
                  </a:cubicBezTo>
                  <a:cubicBezTo>
                    <a:pt x="2685524" y="1193064"/>
                    <a:pt x="2697208" y="1191216"/>
                    <a:pt x="2706350" y="1184217"/>
                  </a:cubicBezTo>
                  <a:cubicBezTo>
                    <a:pt x="2709326" y="1183826"/>
                    <a:pt x="2712325" y="1183826"/>
                    <a:pt x="2715301" y="1184217"/>
                  </a:cubicBezTo>
                  <a:close/>
                  <a:moveTo>
                    <a:pt x="4774432" y="1181354"/>
                  </a:moveTo>
                  <a:cubicBezTo>
                    <a:pt x="4779028" y="1180834"/>
                    <a:pt x="4784592" y="1181094"/>
                    <a:pt x="4792089" y="1182134"/>
                  </a:cubicBezTo>
                  <a:cubicBezTo>
                    <a:pt x="4792089" y="1185518"/>
                    <a:pt x="4794024" y="1188899"/>
                    <a:pt x="4792089" y="1188899"/>
                  </a:cubicBezTo>
                  <a:cubicBezTo>
                    <a:pt x="4787784" y="1189422"/>
                    <a:pt x="4783406" y="1188980"/>
                    <a:pt x="4779269" y="1187599"/>
                  </a:cubicBezTo>
                  <a:cubicBezTo>
                    <a:pt x="4777093" y="1186818"/>
                    <a:pt x="4774673" y="1182395"/>
                    <a:pt x="4774673" y="1182395"/>
                  </a:cubicBezTo>
                  <a:close/>
                  <a:moveTo>
                    <a:pt x="6364313" y="1179012"/>
                  </a:moveTo>
                  <a:cubicBezTo>
                    <a:pt x="6372465" y="1178805"/>
                    <a:pt x="6380617" y="1179846"/>
                    <a:pt x="6388502" y="1182134"/>
                  </a:cubicBezTo>
                  <a:cubicBezTo>
                    <a:pt x="6390437" y="1182654"/>
                    <a:pt x="6392130" y="1187859"/>
                    <a:pt x="6393824" y="1190722"/>
                  </a:cubicBezTo>
                  <a:lnTo>
                    <a:pt x="6503637" y="1218310"/>
                  </a:lnTo>
                  <a:lnTo>
                    <a:pt x="6484045" y="1198269"/>
                  </a:lnTo>
                  <a:lnTo>
                    <a:pt x="6549595" y="1206077"/>
                  </a:lnTo>
                  <a:cubicBezTo>
                    <a:pt x="6553851" y="1205687"/>
                    <a:pt x="6558158" y="1205687"/>
                    <a:pt x="6562414" y="1206077"/>
                  </a:cubicBezTo>
                  <a:cubicBezTo>
                    <a:pt x="6568220" y="1207638"/>
                    <a:pt x="6573783" y="1210242"/>
                    <a:pt x="6579589" y="1212324"/>
                  </a:cubicBezTo>
                  <a:cubicBezTo>
                    <a:pt x="6574266" y="1212714"/>
                    <a:pt x="6568946" y="1212714"/>
                    <a:pt x="6563623" y="1212324"/>
                  </a:cubicBezTo>
                  <a:cubicBezTo>
                    <a:pt x="6559004" y="1211231"/>
                    <a:pt x="6554481" y="1209748"/>
                    <a:pt x="6550078" y="1207900"/>
                  </a:cubicBezTo>
                  <a:lnTo>
                    <a:pt x="6556368" y="1233926"/>
                  </a:lnTo>
                  <a:cubicBezTo>
                    <a:pt x="6536776" y="1236786"/>
                    <a:pt x="6506783" y="1221952"/>
                    <a:pt x="6493479" y="1230540"/>
                  </a:cubicBezTo>
                  <a:cubicBezTo>
                    <a:pt x="6464453" y="1224816"/>
                    <a:pt x="6477031" y="1244595"/>
                    <a:pt x="6452843" y="1241731"/>
                  </a:cubicBezTo>
                  <a:cubicBezTo>
                    <a:pt x="6438475" y="1225414"/>
                    <a:pt x="6420625" y="1213077"/>
                    <a:pt x="6400838" y="1205818"/>
                  </a:cubicBezTo>
                  <a:cubicBezTo>
                    <a:pt x="6393679" y="1201160"/>
                    <a:pt x="6387100" y="1195564"/>
                    <a:pt x="6381246" y="1189163"/>
                  </a:cubicBezTo>
                  <a:cubicBezTo>
                    <a:pt x="6374232" y="1185777"/>
                    <a:pt x="6358993" y="1183436"/>
                    <a:pt x="6364313" y="1179012"/>
                  </a:cubicBezTo>
                  <a:close/>
                  <a:moveTo>
                    <a:pt x="5608678" y="1178753"/>
                  </a:moveTo>
                  <a:lnTo>
                    <a:pt x="5637462" y="1185518"/>
                  </a:lnTo>
                  <a:cubicBezTo>
                    <a:pt x="5639156" y="1185777"/>
                    <a:pt x="5641091" y="1190982"/>
                    <a:pt x="5639156" y="1190982"/>
                  </a:cubicBezTo>
                  <a:cubicBezTo>
                    <a:pt x="5631053" y="1194080"/>
                    <a:pt x="5622056" y="1192832"/>
                    <a:pt x="5614968" y="1187599"/>
                  </a:cubicBezTo>
                  <a:cubicBezTo>
                    <a:pt x="5612066" y="1185518"/>
                    <a:pt x="5611581" y="1183175"/>
                    <a:pt x="5608678" y="1178753"/>
                  </a:cubicBezTo>
                  <a:close/>
                  <a:moveTo>
                    <a:pt x="1548710" y="1177448"/>
                  </a:moveTo>
                  <a:cubicBezTo>
                    <a:pt x="1551612" y="1179271"/>
                    <a:pt x="1554032" y="1181354"/>
                    <a:pt x="1557418" y="1183175"/>
                  </a:cubicBezTo>
                  <a:cubicBezTo>
                    <a:pt x="1568302" y="1188899"/>
                    <a:pt x="1564916" y="1191504"/>
                    <a:pt x="1557418" y="1192805"/>
                  </a:cubicBezTo>
                  <a:lnTo>
                    <a:pt x="1557659" y="1193326"/>
                  </a:lnTo>
                  <a:cubicBezTo>
                    <a:pt x="1553088" y="1193247"/>
                    <a:pt x="1548565" y="1192621"/>
                    <a:pt x="1544113" y="1191504"/>
                  </a:cubicBezTo>
                  <a:cubicBezTo>
                    <a:pt x="1543098" y="1187965"/>
                    <a:pt x="1542542" y="1184268"/>
                    <a:pt x="1542420" y="1180572"/>
                  </a:cubicBezTo>
                  <a:cubicBezTo>
                    <a:pt x="1542905" y="1179012"/>
                    <a:pt x="1545807" y="1175630"/>
                    <a:pt x="1548710" y="1177448"/>
                  </a:cubicBezTo>
                  <a:close/>
                  <a:moveTo>
                    <a:pt x="8473999" y="1177448"/>
                  </a:moveTo>
                  <a:lnTo>
                    <a:pt x="8476175" y="1178753"/>
                  </a:lnTo>
                  <a:lnTo>
                    <a:pt x="8471578" y="1177448"/>
                  </a:lnTo>
                  <a:close/>
                  <a:moveTo>
                    <a:pt x="3287834" y="1176671"/>
                  </a:moveTo>
                  <a:cubicBezTo>
                    <a:pt x="3298718" y="1178230"/>
                    <a:pt x="3311296" y="1179532"/>
                    <a:pt x="3322906" y="1181875"/>
                  </a:cubicBezTo>
                  <a:lnTo>
                    <a:pt x="3323873" y="1183175"/>
                  </a:lnTo>
                  <a:cubicBezTo>
                    <a:pt x="3328129" y="1184165"/>
                    <a:pt x="3332266" y="1185649"/>
                    <a:pt x="3336210" y="1187599"/>
                  </a:cubicBezTo>
                  <a:cubicBezTo>
                    <a:pt x="3334757" y="1189163"/>
                    <a:pt x="3334275" y="1192023"/>
                    <a:pt x="3331128" y="1192023"/>
                  </a:cubicBezTo>
                  <a:cubicBezTo>
                    <a:pt x="3317172" y="1193873"/>
                    <a:pt x="3303047" y="1190670"/>
                    <a:pt x="3290978" y="1182916"/>
                  </a:cubicBezTo>
                  <a:cubicBezTo>
                    <a:pt x="3287834" y="1181354"/>
                    <a:pt x="3287834" y="1178753"/>
                    <a:pt x="3287834" y="1176671"/>
                  </a:cubicBezTo>
                  <a:close/>
                  <a:moveTo>
                    <a:pt x="4543436" y="1176671"/>
                  </a:moveTo>
                  <a:lnTo>
                    <a:pt x="4581412" y="1197228"/>
                  </a:lnTo>
                  <a:lnTo>
                    <a:pt x="4578751" y="1197228"/>
                  </a:lnTo>
                  <a:cubicBezTo>
                    <a:pt x="4559400" y="1196709"/>
                    <a:pt x="4551175" y="1197228"/>
                    <a:pt x="4544644" y="1195928"/>
                  </a:cubicBezTo>
                  <a:cubicBezTo>
                    <a:pt x="4537897" y="1195070"/>
                    <a:pt x="4531365" y="1192960"/>
                    <a:pt x="4525296" y="1189681"/>
                  </a:cubicBezTo>
                  <a:cubicBezTo>
                    <a:pt x="4516103" y="1184477"/>
                    <a:pt x="4523117" y="1180572"/>
                    <a:pt x="4527472" y="1179532"/>
                  </a:cubicBezTo>
                  <a:cubicBezTo>
                    <a:pt x="4531825" y="1178491"/>
                    <a:pt x="4537147" y="1176671"/>
                    <a:pt x="4543436" y="1176671"/>
                  </a:cubicBezTo>
                  <a:close/>
                  <a:moveTo>
                    <a:pt x="3696852" y="1175630"/>
                  </a:moveTo>
                  <a:cubicBezTo>
                    <a:pt x="3699369" y="1177034"/>
                    <a:pt x="3701667" y="1178881"/>
                    <a:pt x="3703625" y="1181094"/>
                  </a:cubicBezTo>
                  <a:cubicBezTo>
                    <a:pt x="3699780" y="1181640"/>
                    <a:pt x="3695862" y="1181640"/>
                    <a:pt x="3692015" y="1181094"/>
                  </a:cubicBezTo>
                  <a:cubicBezTo>
                    <a:pt x="3689257" y="1179741"/>
                    <a:pt x="3686717" y="1177892"/>
                    <a:pt x="3684516" y="1175630"/>
                  </a:cubicBezTo>
                  <a:cubicBezTo>
                    <a:pt x="3688459" y="1175186"/>
                    <a:pt x="3692426" y="1175186"/>
                    <a:pt x="3696370" y="1175630"/>
                  </a:cubicBezTo>
                  <a:close/>
                  <a:moveTo>
                    <a:pt x="7087053" y="1175630"/>
                  </a:moveTo>
                  <a:cubicBezTo>
                    <a:pt x="7100598" y="1180572"/>
                    <a:pt x="7102777" y="1184736"/>
                    <a:pt x="7092858" y="1187859"/>
                  </a:cubicBezTo>
                  <a:cubicBezTo>
                    <a:pt x="7088821" y="1187965"/>
                    <a:pt x="7084806" y="1187260"/>
                    <a:pt x="7081007" y="1185777"/>
                  </a:cubicBezTo>
                  <a:cubicBezTo>
                    <a:pt x="7067946" y="1179793"/>
                    <a:pt x="7077137" y="1178491"/>
                    <a:pt x="7082459" y="1176671"/>
                  </a:cubicBezTo>
                  <a:lnTo>
                    <a:pt x="7086086" y="1176671"/>
                  </a:lnTo>
                  <a:close/>
                  <a:moveTo>
                    <a:pt x="5058642" y="1173285"/>
                  </a:moveTo>
                  <a:lnTo>
                    <a:pt x="5061060" y="1175889"/>
                  </a:lnTo>
                  <a:lnTo>
                    <a:pt x="5055496" y="1174326"/>
                  </a:lnTo>
                  <a:close/>
                  <a:moveTo>
                    <a:pt x="5093232" y="1173026"/>
                  </a:moveTo>
                  <a:cubicBezTo>
                    <a:pt x="5098334" y="1175083"/>
                    <a:pt x="5103268" y="1177605"/>
                    <a:pt x="5107986" y="1180572"/>
                  </a:cubicBezTo>
                  <a:cubicBezTo>
                    <a:pt x="5113550" y="1184736"/>
                    <a:pt x="5121047" y="1190722"/>
                    <a:pt x="5119355" y="1193064"/>
                  </a:cubicBezTo>
                  <a:cubicBezTo>
                    <a:pt x="5115727" y="1196709"/>
                    <a:pt x="5107019" y="1199573"/>
                    <a:pt x="5088394" y="1191763"/>
                  </a:cubicBezTo>
                  <a:cubicBezTo>
                    <a:pt x="5089844" y="1185777"/>
                    <a:pt x="5091538" y="1179271"/>
                    <a:pt x="5093232" y="1173026"/>
                  </a:cubicBezTo>
                  <a:close/>
                  <a:moveTo>
                    <a:pt x="5583281" y="1170424"/>
                  </a:moveTo>
                  <a:lnTo>
                    <a:pt x="5587152" y="1172767"/>
                  </a:lnTo>
                  <a:cubicBezTo>
                    <a:pt x="5585701" y="1174588"/>
                    <a:pt x="5585701" y="1174588"/>
                    <a:pt x="5585701" y="1174588"/>
                  </a:cubicBezTo>
                  <a:lnTo>
                    <a:pt x="5579800" y="1174588"/>
                  </a:lnTo>
                  <a:lnTo>
                    <a:pt x="5578929" y="1175630"/>
                  </a:lnTo>
                  <a:lnTo>
                    <a:pt x="5578685" y="1174588"/>
                  </a:lnTo>
                  <a:lnTo>
                    <a:pt x="5579800" y="1174588"/>
                  </a:lnTo>
                  <a:close/>
                  <a:moveTo>
                    <a:pt x="3479160" y="1168861"/>
                  </a:moveTo>
                  <a:lnTo>
                    <a:pt x="3482306" y="1171985"/>
                  </a:lnTo>
                  <a:lnTo>
                    <a:pt x="3475774" y="1169903"/>
                  </a:lnTo>
                  <a:close/>
                  <a:moveTo>
                    <a:pt x="5190708" y="1168602"/>
                  </a:moveTo>
                  <a:cubicBezTo>
                    <a:pt x="5198207" y="1169121"/>
                    <a:pt x="5207156" y="1171985"/>
                    <a:pt x="5225298" y="1175889"/>
                  </a:cubicBezTo>
                  <a:lnTo>
                    <a:pt x="5225780" y="1175889"/>
                  </a:lnTo>
                  <a:cubicBezTo>
                    <a:pt x="5222636" y="1179793"/>
                    <a:pt x="5222154" y="1182654"/>
                    <a:pt x="5218040" y="1184217"/>
                  </a:cubicBezTo>
                  <a:cubicBezTo>
                    <a:pt x="5207133" y="1185570"/>
                    <a:pt x="5196150" y="1182395"/>
                    <a:pt x="5187323" y="1175367"/>
                  </a:cubicBezTo>
                  <a:cubicBezTo>
                    <a:pt x="5185147" y="1173026"/>
                    <a:pt x="5187805" y="1168602"/>
                    <a:pt x="5190708" y="1168602"/>
                  </a:cubicBezTo>
                  <a:close/>
                  <a:moveTo>
                    <a:pt x="4909403" y="1167040"/>
                  </a:moveTo>
                  <a:cubicBezTo>
                    <a:pt x="4913296" y="1167014"/>
                    <a:pt x="4917191" y="1167457"/>
                    <a:pt x="4921010" y="1168342"/>
                  </a:cubicBezTo>
                  <a:cubicBezTo>
                    <a:pt x="4919464" y="1169851"/>
                    <a:pt x="4917747" y="1171151"/>
                    <a:pt x="4915931" y="1172244"/>
                  </a:cubicBezTo>
                  <a:cubicBezTo>
                    <a:pt x="4913684" y="1172662"/>
                    <a:pt x="4911409" y="1172662"/>
                    <a:pt x="4909159" y="1172244"/>
                  </a:cubicBezTo>
                  <a:lnTo>
                    <a:pt x="4908191" y="1172244"/>
                  </a:lnTo>
                  <a:cubicBezTo>
                    <a:pt x="4908191" y="1170944"/>
                    <a:pt x="4906741" y="1168342"/>
                    <a:pt x="4909403" y="1167040"/>
                  </a:cubicBezTo>
                  <a:close/>
                  <a:moveTo>
                    <a:pt x="2407144" y="1164697"/>
                  </a:moveTo>
                  <a:cubicBezTo>
                    <a:pt x="2409683" y="1165116"/>
                    <a:pt x="2412177" y="1165738"/>
                    <a:pt x="2414643" y="1166520"/>
                  </a:cubicBezTo>
                  <a:lnTo>
                    <a:pt x="2415610" y="1168861"/>
                  </a:lnTo>
                  <a:cubicBezTo>
                    <a:pt x="2416093" y="1169903"/>
                    <a:pt x="2417545" y="1171203"/>
                    <a:pt x="2416337" y="1169643"/>
                  </a:cubicBezTo>
                  <a:cubicBezTo>
                    <a:pt x="2415128" y="1174588"/>
                    <a:pt x="2407388" y="1175107"/>
                    <a:pt x="2396019" y="1172767"/>
                  </a:cubicBezTo>
                  <a:lnTo>
                    <a:pt x="2390940" y="1170424"/>
                  </a:lnTo>
                  <a:close/>
                  <a:moveTo>
                    <a:pt x="6755553" y="1164480"/>
                  </a:moveTo>
                  <a:cubicBezTo>
                    <a:pt x="6763430" y="1165576"/>
                    <a:pt x="6771146" y="1168003"/>
                    <a:pt x="6778413" y="1171724"/>
                  </a:cubicBezTo>
                  <a:cubicBezTo>
                    <a:pt x="6798975" y="1179793"/>
                    <a:pt x="6817599" y="1188899"/>
                    <a:pt x="6836950" y="1197750"/>
                  </a:cubicBezTo>
                  <a:lnTo>
                    <a:pt x="6847107" y="1200614"/>
                  </a:lnTo>
                  <a:lnTo>
                    <a:pt x="6837191" y="1200614"/>
                  </a:lnTo>
                  <a:lnTo>
                    <a:pt x="6813729" y="1202955"/>
                  </a:lnTo>
                  <a:lnTo>
                    <a:pt x="6851463" y="1218569"/>
                  </a:lnTo>
                  <a:lnTo>
                    <a:pt x="6827274" y="1226376"/>
                  </a:lnTo>
                  <a:lnTo>
                    <a:pt x="6790991" y="1212583"/>
                  </a:lnTo>
                  <a:cubicBezTo>
                    <a:pt x="6789297" y="1211801"/>
                    <a:pt x="6789056" y="1210242"/>
                    <a:pt x="6786153" y="1206597"/>
                  </a:cubicBezTo>
                  <a:lnTo>
                    <a:pt x="6795829" y="1199309"/>
                  </a:lnTo>
                  <a:cubicBezTo>
                    <a:pt x="6789033" y="1189681"/>
                    <a:pt x="6779526" y="1182654"/>
                    <a:pt x="6768738" y="1179271"/>
                  </a:cubicBezTo>
                  <a:cubicBezTo>
                    <a:pt x="6755919" y="1174326"/>
                    <a:pt x="6736327" y="1176408"/>
                    <a:pt x="6731731" y="1165220"/>
                  </a:cubicBezTo>
                  <a:cubicBezTo>
                    <a:pt x="6739640" y="1163619"/>
                    <a:pt x="6747677" y="1163384"/>
                    <a:pt x="6755553" y="1164480"/>
                  </a:cubicBezTo>
                  <a:close/>
                  <a:moveTo>
                    <a:pt x="5000106" y="1164438"/>
                  </a:moveTo>
                  <a:cubicBezTo>
                    <a:pt x="5018804" y="1166831"/>
                    <a:pt x="5036704" y="1173962"/>
                    <a:pt x="5052352" y="1185258"/>
                  </a:cubicBezTo>
                  <a:cubicBezTo>
                    <a:pt x="4996721" y="1182916"/>
                    <a:pt x="4996721" y="1182916"/>
                    <a:pt x="4993818" y="1216228"/>
                  </a:cubicBezTo>
                  <a:lnTo>
                    <a:pt x="4948586" y="1190722"/>
                  </a:lnTo>
                  <a:cubicBezTo>
                    <a:pt x="4955771" y="1182082"/>
                    <a:pt x="4963896" y="1174378"/>
                    <a:pt x="4972774" y="1167820"/>
                  </a:cubicBezTo>
                  <a:cubicBezTo>
                    <a:pt x="4981386" y="1163864"/>
                    <a:pt x="4990890" y="1162695"/>
                    <a:pt x="5000106" y="1164438"/>
                  </a:cubicBezTo>
                  <a:close/>
                  <a:moveTo>
                    <a:pt x="5292542" y="1163397"/>
                  </a:moveTo>
                  <a:cubicBezTo>
                    <a:pt x="5301709" y="1163110"/>
                    <a:pt x="5310851" y="1164410"/>
                    <a:pt x="5319632" y="1167302"/>
                  </a:cubicBezTo>
                  <a:lnTo>
                    <a:pt x="5335575" y="1179915"/>
                  </a:lnTo>
                  <a:lnTo>
                    <a:pt x="5335595" y="1179793"/>
                  </a:lnTo>
                  <a:lnTo>
                    <a:pt x="5336078" y="1180312"/>
                  </a:lnTo>
                  <a:lnTo>
                    <a:pt x="5335575" y="1179915"/>
                  </a:lnTo>
                  <a:lnTo>
                    <a:pt x="5334114" y="1188511"/>
                  </a:lnTo>
                  <a:cubicBezTo>
                    <a:pt x="5332209" y="1190918"/>
                    <a:pt x="5327492" y="1192284"/>
                    <a:pt x="5315760" y="1190982"/>
                  </a:cubicBezTo>
                  <a:cubicBezTo>
                    <a:pt x="5307537" y="1184736"/>
                    <a:pt x="5297136" y="1177971"/>
                    <a:pt x="5289880" y="1171203"/>
                  </a:cubicBezTo>
                  <a:cubicBezTo>
                    <a:pt x="5288961" y="1170372"/>
                    <a:pt x="5288405" y="1169121"/>
                    <a:pt x="5288428" y="1167820"/>
                  </a:cubicBezTo>
                  <a:cubicBezTo>
                    <a:pt x="5288428" y="1165375"/>
                    <a:pt x="5290266" y="1163397"/>
                    <a:pt x="5292542" y="1163397"/>
                  </a:cubicBezTo>
                  <a:close/>
                  <a:moveTo>
                    <a:pt x="3515925" y="1162096"/>
                  </a:moveTo>
                  <a:lnTo>
                    <a:pt x="3525601" y="1163397"/>
                  </a:lnTo>
                  <a:lnTo>
                    <a:pt x="3523424" y="1165220"/>
                  </a:lnTo>
                  <a:lnTo>
                    <a:pt x="3517378" y="1165220"/>
                  </a:lnTo>
                  <a:close/>
                  <a:moveTo>
                    <a:pt x="1433816" y="1160014"/>
                  </a:moveTo>
                  <a:cubicBezTo>
                    <a:pt x="1447846" y="1161055"/>
                    <a:pt x="1462359" y="1162875"/>
                    <a:pt x="1491141" y="1165738"/>
                  </a:cubicBezTo>
                  <a:cubicBezTo>
                    <a:pt x="1463327" y="1175889"/>
                    <a:pt x="1484612" y="1189940"/>
                    <a:pt x="1500816" y="1203995"/>
                  </a:cubicBezTo>
                  <a:cubicBezTo>
                    <a:pt x="1478322" y="1203995"/>
                    <a:pt x="1456795" y="1203995"/>
                    <a:pt x="1434301" y="1203995"/>
                  </a:cubicBezTo>
                  <a:cubicBezTo>
                    <a:pt x="1409750" y="1204307"/>
                    <a:pt x="1385295" y="1200716"/>
                    <a:pt x="1361737" y="1193326"/>
                  </a:cubicBezTo>
                  <a:cubicBezTo>
                    <a:pt x="1357381" y="1190722"/>
                    <a:pt x="1350368" y="1193326"/>
                    <a:pt x="1343836" y="1193326"/>
                  </a:cubicBezTo>
                  <a:lnTo>
                    <a:pt x="1342869" y="1193326"/>
                  </a:lnTo>
                  <a:cubicBezTo>
                    <a:pt x="1316215" y="1195018"/>
                    <a:pt x="1289584" y="1189733"/>
                    <a:pt x="1265226" y="1177971"/>
                  </a:cubicBezTo>
                  <a:lnTo>
                    <a:pt x="1293284" y="1172767"/>
                  </a:lnTo>
                  <a:cubicBezTo>
                    <a:pt x="1310529" y="1175941"/>
                    <a:pt x="1328041" y="1177165"/>
                    <a:pt x="1345530" y="1176408"/>
                  </a:cubicBezTo>
                  <a:cubicBezTo>
                    <a:pt x="1368243" y="1174640"/>
                    <a:pt x="1391077" y="1175965"/>
                    <a:pt x="1413498" y="1180312"/>
                  </a:cubicBezTo>
                  <a:cubicBezTo>
                    <a:pt x="1414707" y="1177971"/>
                    <a:pt x="1417609" y="1176148"/>
                    <a:pt x="1416159" y="1174326"/>
                  </a:cubicBezTo>
                  <a:cubicBezTo>
                    <a:pt x="1408178" y="1163916"/>
                    <a:pt x="1413498" y="1160014"/>
                    <a:pt x="1433816" y="1160014"/>
                  </a:cubicBezTo>
                  <a:close/>
                  <a:moveTo>
                    <a:pt x="4257412" y="1158193"/>
                  </a:moveTo>
                  <a:cubicBezTo>
                    <a:pt x="4266059" y="1157477"/>
                    <a:pt x="4280512" y="1163137"/>
                    <a:pt x="4307845" y="1174588"/>
                  </a:cubicBezTo>
                  <a:lnTo>
                    <a:pt x="4297443" y="1189681"/>
                  </a:lnTo>
                  <a:lnTo>
                    <a:pt x="4241812" y="1180053"/>
                  </a:lnTo>
                  <a:cubicBezTo>
                    <a:pt x="4245923" y="1165999"/>
                    <a:pt x="4248765" y="1158908"/>
                    <a:pt x="4257412" y="1158193"/>
                  </a:cubicBezTo>
                  <a:close/>
                  <a:moveTo>
                    <a:pt x="6043096" y="1157932"/>
                  </a:moveTo>
                  <a:cubicBezTo>
                    <a:pt x="6065930" y="1160637"/>
                    <a:pt x="6088087" y="1167976"/>
                    <a:pt x="6108405" y="1179532"/>
                  </a:cubicBezTo>
                  <a:cubicBezTo>
                    <a:pt x="6115371" y="1182187"/>
                    <a:pt x="6122577" y="1183930"/>
                    <a:pt x="6129932" y="1184736"/>
                  </a:cubicBezTo>
                  <a:cubicBezTo>
                    <a:pt x="6114692" y="1174588"/>
                    <a:pt x="6107437" y="1165998"/>
                    <a:pt x="6121224" y="1158711"/>
                  </a:cubicBezTo>
                  <a:lnTo>
                    <a:pt x="6160166" y="1176930"/>
                  </a:lnTo>
                  <a:lnTo>
                    <a:pt x="6150976" y="1188640"/>
                  </a:lnTo>
                  <a:cubicBezTo>
                    <a:pt x="6171294" y="1203736"/>
                    <a:pt x="6193062" y="1218830"/>
                    <a:pt x="6197176" y="1234185"/>
                  </a:cubicBezTo>
                  <a:lnTo>
                    <a:pt x="6181695" y="1241731"/>
                  </a:lnTo>
                  <a:cubicBezTo>
                    <a:pt x="6177099" y="1244072"/>
                    <a:pt x="6183387" y="1251360"/>
                    <a:pt x="6163554" y="1247195"/>
                  </a:cubicBezTo>
                  <a:lnTo>
                    <a:pt x="6144686" y="1216228"/>
                  </a:lnTo>
                  <a:cubicBezTo>
                    <a:pt x="6136463" y="1212583"/>
                    <a:pt x="6130173" y="1209201"/>
                    <a:pt x="6118806" y="1204777"/>
                  </a:cubicBezTo>
                  <a:cubicBezTo>
                    <a:pt x="6107437" y="1200350"/>
                    <a:pt x="6093651" y="1196969"/>
                    <a:pt x="6083249" y="1191763"/>
                  </a:cubicBezTo>
                  <a:cubicBezTo>
                    <a:pt x="6076477" y="1188640"/>
                    <a:pt x="6069219" y="1181875"/>
                    <a:pt x="6070913" y="1179271"/>
                  </a:cubicBezTo>
                  <a:lnTo>
                    <a:pt x="6070913" y="1178753"/>
                  </a:lnTo>
                  <a:cubicBezTo>
                    <a:pt x="6075024" y="1171724"/>
                    <a:pt x="6061479" y="1174326"/>
                    <a:pt x="6055191" y="1170683"/>
                  </a:cubicBezTo>
                  <a:cubicBezTo>
                    <a:pt x="6048901" y="1167040"/>
                    <a:pt x="6046966" y="1162096"/>
                    <a:pt x="6043096" y="1157932"/>
                  </a:cubicBezTo>
                  <a:close/>
                  <a:moveTo>
                    <a:pt x="6245067" y="1157671"/>
                  </a:moveTo>
                  <a:lnTo>
                    <a:pt x="6247969" y="1164697"/>
                  </a:lnTo>
                  <a:lnTo>
                    <a:pt x="6236842" y="1162096"/>
                  </a:lnTo>
                  <a:close/>
                  <a:moveTo>
                    <a:pt x="7472612" y="1157410"/>
                  </a:moveTo>
                  <a:lnTo>
                    <a:pt x="7486399" y="1162096"/>
                  </a:lnTo>
                  <a:cubicBezTo>
                    <a:pt x="7483738" y="1164179"/>
                    <a:pt x="7482529" y="1168081"/>
                    <a:pt x="7478176" y="1168081"/>
                  </a:cubicBezTo>
                  <a:lnTo>
                    <a:pt x="7478176" y="1169383"/>
                  </a:lnTo>
                  <a:cubicBezTo>
                    <a:pt x="7472153" y="1169460"/>
                    <a:pt x="7466155" y="1168290"/>
                    <a:pt x="7460517" y="1165998"/>
                  </a:cubicBezTo>
                  <a:cubicBezTo>
                    <a:pt x="7456164" y="1164179"/>
                    <a:pt x="7450842" y="1157410"/>
                    <a:pt x="7452777" y="1157410"/>
                  </a:cubicBezTo>
                  <a:cubicBezTo>
                    <a:pt x="7459382" y="1156839"/>
                    <a:pt x="7466007" y="1156839"/>
                    <a:pt x="7472612" y="1157410"/>
                  </a:cubicBezTo>
                  <a:close/>
                  <a:moveTo>
                    <a:pt x="5995446" y="1157151"/>
                  </a:moveTo>
                  <a:cubicBezTo>
                    <a:pt x="6003597" y="1158452"/>
                    <a:pt x="6011675" y="1160273"/>
                    <a:pt x="6019634" y="1162616"/>
                  </a:cubicBezTo>
                  <a:cubicBezTo>
                    <a:pt x="6022295" y="1163657"/>
                    <a:pt x="6024230" y="1168602"/>
                    <a:pt x="6024230" y="1168602"/>
                  </a:cubicBezTo>
                  <a:lnTo>
                    <a:pt x="6023987" y="1168602"/>
                  </a:lnTo>
                  <a:cubicBezTo>
                    <a:pt x="6017940" y="1169540"/>
                    <a:pt x="6011797" y="1169279"/>
                    <a:pt x="6005848" y="1167820"/>
                  </a:cubicBezTo>
                  <a:cubicBezTo>
                    <a:pt x="6002219" y="1166779"/>
                    <a:pt x="6000284" y="1162356"/>
                    <a:pt x="5995446" y="1157151"/>
                  </a:cubicBezTo>
                  <a:close/>
                  <a:moveTo>
                    <a:pt x="2535342" y="1156892"/>
                  </a:moveTo>
                  <a:lnTo>
                    <a:pt x="2554693" y="1162096"/>
                  </a:lnTo>
                  <a:cubicBezTo>
                    <a:pt x="2553240" y="1164179"/>
                    <a:pt x="2552272" y="1167561"/>
                    <a:pt x="2549614" y="1167561"/>
                  </a:cubicBezTo>
                  <a:cubicBezTo>
                    <a:pt x="2542889" y="1166154"/>
                    <a:pt x="2536261" y="1164255"/>
                    <a:pt x="2529778" y="1161834"/>
                  </a:cubicBezTo>
                  <a:close/>
                  <a:moveTo>
                    <a:pt x="6622642" y="1156892"/>
                  </a:moveTo>
                  <a:lnTo>
                    <a:pt x="6695206" y="1168861"/>
                  </a:lnTo>
                  <a:cubicBezTo>
                    <a:pt x="6710930" y="1171203"/>
                    <a:pt x="6731490" y="1176148"/>
                    <a:pt x="6735119" y="1182654"/>
                  </a:cubicBezTo>
                  <a:cubicBezTo>
                    <a:pt x="6744309" y="1199050"/>
                    <a:pt x="6785186" y="1214146"/>
                    <a:pt x="6785186" y="1230280"/>
                  </a:cubicBezTo>
                  <a:cubicBezTo>
                    <a:pt x="6765980" y="1227731"/>
                    <a:pt x="6747186" y="1222394"/>
                    <a:pt x="6729313" y="1214405"/>
                  </a:cubicBezTo>
                  <a:lnTo>
                    <a:pt x="6731248" y="1213105"/>
                  </a:lnTo>
                  <a:cubicBezTo>
                    <a:pt x="6731248" y="1209983"/>
                    <a:pt x="6733425" y="1206077"/>
                    <a:pt x="6728828" y="1203474"/>
                  </a:cubicBezTo>
                  <a:cubicBezTo>
                    <a:pt x="6706890" y="1191085"/>
                    <a:pt x="6683040" y="1183072"/>
                    <a:pt x="6658440" y="1179793"/>
                  </a:cubicBezTo>
                  <a:cubicBezTo>
                    <a:pt x="6644268" y="1178517"/>
                    <a:pt x="6630674" y="1173209"/>
                    <a:pt x="6619016" y="1164438"/>
                  </a:cubicBezTo>
                  <a:lnTo>
                    <a:pt x="6606920" y="1163397"/>
                  </a:lnTo>
                  <a:lnTo>
                    <a:pt x="6617563" y="1163397"/>
                  </a:lnTo>
                  <a:close/>
                  <a:moveTo>
                    <a:pt x="1498640" y="1156110"/>
                  </a:moveTo>
                  <a:lnTo>
                    <a:pt x="1504445" y="1157410"/>
                  </a:lnTo>
                  <a:cubicBezTo>
                    <a:pt x="1517241" y="1154627"/>
                    <a:pt x="1530545" y="1156266"/>
                    <a:pt x="1542420" y="1162096"/>
                  </a:cubicBezTo>
                  <a:cubicBezTo>
                    <a:pt x="1554515" y="1167302"/>
                    <a:pt x="1557176" y="1172506"/>
                    <a:pt x="1549192" y="1175889"/>
                  </a:cubicBezTo>
                  <a:cubicBezTo>
                    <a:pt x="1533229" y="1173858"/>
                    <a:pt x="1517919" y="1167900"/>
                    <a:pt x="1504445" y="1158452"/>
                  </a:cubicBezTo>
                  <a:close/>
                  <a:moveTo>
                    <a:pt x="4303974" y="1155851"/>
                  </a:moveTo>
                  <a:cubicBezTo>
                    <a:pt x="4322357" y="1153506"/>
                    <a:pt x="4345819" y="1168861"/>
                    <a:pt x="4359849" y="1162356"/>
                  </a:cubicBezTo>
                  <a:lnTo>
                    <a:pt x="4387182" y="1171203"/>
                  </a:lnTo>
                  <a:lnTo>
                    <a:pt x="4416207" y="1203736"/>
                  </a:lnTo>
                  <a:cubicBezTo>
                    <a:pt x="4401550" y="1204646"/>
                    <a:pt x="4386841" y="1204646"/>
                    <a:pt x="4372184" y="1203736"/>
                  </a:cubicBezTo>
                  <a:cubicBezTo>
                    <a:pt x="4353801" y="1201654"/>
                    <a:pt x="4340496" y="1195668"/>
                    <a:pt x="4340496" y="1186818"/>
                  </a:cubicBezTo>
                  <a:lnTo>
                    <a:pt x="4308812" y="1173285"/>
                  </a:lnTo>
                  <a:close/>
                  <a:moveTo>
                    <a:pt x="1288446" y="1154547"/>
                  </a:moveTo>
                  <a:cubicBezTo>
                    <a:pt x="1301265" y="1158973"/>
                    <a:pt x="1309249" y="1164438"/>
                    <a:pt x="1301265" y="1168861"/>
                  </a:cubicBezTo>
                  <a:cubicBezTo>
                    <a:pt x="1298629" y="1170110"/>
                    <a:pt x="1295871" y="1170995"/>
                    <a:pt x="1293042" y="1171465"/>
                  </a:cubicBezTo>
                  <a:lnTo>
                    <a:pt x="1280947" y="1167302"/>
                  </a:lnTo>
                  <a:lnTo>
                    <a:pt x="1279980" y="1166779"/>
                  </a:lnTo>
                  <a:cubicBezTo>
                    <a:pt x="1266193" y="1161575"/>
                    <a:pt x="1260388" y="1156369"/>
                    <a:pt x="1269822" y="1154547"/>
                  </a:cubicBezTo>
                  <a:cubicBezTo>
                    <a:pt x="1275939" y="1153039"/>
                    <a:pt x="1282326" y="1153039"/>
                    <a:pt x="1288446" y="1154547"/>
                  </a:cubicBezTo>
                  <a:close/>
                  <a:moveTo>
                    <a:pt x="2392149" y="1154547"/>
                  </a:moveTo>
                  <a:cubicBezTo>
                    <a:pt x="2391422" y="1156110"/>
                    <a:pt x="2391905" y="1159233"/>
                    <a:pt x="2389729" y="1159233"/>
                  </a:cubicBezTo>
                  <a:cubicBezTo>
                    <a:pt x="2385858" y="1159572"/>
                    <a:pt x="2381988" y="1159572"/>
                    <a:pt x="2378118" y="1159233"/>
                  </a:cubicBezTo>
                  <a:lnTo>
                    <a:pt x="2377877" y="1158452"/>
                  </a:lnTo>
                  <a:cubicBezTo>
                    <a:pt x="2378433" y="1157099"/>
                    <a:pt x="2379086" y="1155799"/>
                    <a:pt x="2379812" y="1154547"/>
                  </a:cubicBezTo>
                  <a:close/>
                  <a:moveTo>
                    <a:pt x="6493962" y="1154547"/>
                  </a:moveTo>
                  <a:lnTo>
                    <a:pt x="6502910" y="1156892"/>
                  </a:lnTo>
                  <a:cubicBezTo>
                    <a:pt x="6498075" y="1154028"/>
                    <a:pt x="6495655" y="1155328"/>
                    <a:pt x="6493238" y="1156369"/>
                  </a:cubicBezTo>
                  <a:close/>
                  <a:moveTo>
                    <a:pt x="5091821" y="1154464"/>
                  </a:moveTo>
                  <a:cubicBezTo>
                    <a:pt x="5099682" y="1155310"/>
                    <a:pt x="5107368" y="1158049"/>
                    <a:pt x="5114274" y="1162616"/>
                  </a:cubicBezTo>
                  <a:lnTo>
                    <a:pt x="5090086" y="1170944"/>
                  </a:lnTo>
                  <a:lnTo>
                    <a:pt x="5068318" y="1157671"/>
                  </a:lnTo>
                  <a:cubicBezTo>
                    <a:pt x="5075925" y="1154664"/>
                    <a:pt x="5083961" y="1153618"/>
                    <a:pt x="5091821" y="1154464"/>
                  </a:cubicBezTo>
                  <a:close/>
                  <a:moveTo>
                    <a:pt x="5049450" y="1152987"/>
                  </a:moveTo>
                  <a:cubicBezTo>
                    <a:pt x="5055014" y="1154132"/>
                    <a:pt x="5060504" y="1155589"/>
                    <a:pt x="5065898" y="1157410"/>
                  </a:cubicBezTo>
                  <a:lnTo>
                    <a:pt x="5051628" y="1158452"/>
                  </a:lnTo>
                  <a:cubicBezTo>
                    <a:pt x="5049475" y="1157985"/>
                    <a:pt x="5047370" y="1157282"/>
                    <a:pt x="5045338" y="1156369"/>
                  </a:cubicBezTo>
                  <a:cubicBezTo>
                    <a:pt x="5046791" y="1155069"/>
                    <a:pt x="5048000" y="1152987"/>
                    <a:pt x="5049450" y="1152987"/>
                  </a:cubicBezTo>
                  <a:close/>
                  <a:moveTo>
                    <a:pt x="4589876" y="1151946"/>
                  </a:moveTo>
                  <a:cubicBezTo>
                    <a:pt x="4589876" y="1152987"/>
                    <a:pt x="4589876" y="1155069"/>
                    <a:pt x="4589876" y="1155069"/>
                  </a:cubicBezTo>
                  <a:lnTo>
                    <a:pt x="4589635" y="1154287"/>
                  </a:lnTo>
                  <a:cubicBezTo>
                    <a:pt x="4587482" y="1154679"/>
                    <a:pt x="4585305" y="1154938"/>
                    <a:pt x="4583104" y="1155069"/>
                  </a:cubicBezTo>
                  <a:cubicBezTo>
                    <a:pt x="4583104" y="1154028"/>
                    <a:pt x="4581895" y="1151946"/>
                    <a:pt x="4583104" y="1151946"/>
                  </a:cubicBezTo>
                  <a:cubicBezTo>
                    <a:pt x="4585353" y="1151790"/>
                    <a:pt x="4587626" y="1151790"/>
                    <a:pt x="4589876" y="1151946"/>
                  </a:cubicBezTo>
                  <a:close/>
                  <a:moveTo>
                    <a:pt x="6049145" y="1150906"/>
                  </a:moveTo>
                  <a:lnTo>
                    <a:pt x="6040920" y="1155589"/>
                  </a:lnTo>
                  <a:lnTo>
                    <a:pt x="6033421" y="1150906"/>
                  </a:lnTo>
                  <a:close/>
                  <a:moveTo>
                    <a:pt x="6663519" y="1150906"/>
                  </a:moveTo>
                  <a:cubicBezTo>
                    <a:pt x="6667293" y="1151424"/>
                    <a:pt x="6671018" y="1152284"/>
                    <a:pt x="6674647" y="1153506"/>
                  </a:cubicBezTo>
                  <a:cubicBezTo>
                    <a:pt x="6674647" y="1154028"/>
                    <a:pt x="6674647" y="1156369"/>
                    <a:pt x="6674647" y="1157671"/>
                  </a:cubicBezTo>
                  <a:lnTo>
                    <a:pt x="6663763" y="1153769"/>
                  </a:lnTo>
                  <a:lnTo>
                    <a:pt x="6663763" y="1153246"/>
                  </a:lnTo>
                  <a:cubicBezTo>
                    <a:pt x="6662796" y="1152728"/>
                    <a:pt x="6663519" y="1150906"/>
                    <a:pt x="6663519" y="1150906"/>
                  </a:cubicBezTo>
                  <a:close/>
                  <a:moveTo>
                    <a:pt x="6895969" y="1150383"/>
                  </a:moveTo>
                  <a:lnTo>
                    <a:pt x="6933217" y="1155069"/>
                  </a:lnTo>
                  <a:lnTo>
                    <a:pt x="6930829" y="1164322"/>
                  </a:lnTo>
                  <a:lnTo>
                    <a:pt x="6931526" y="1164438"/>
                  </a:lnTo>
                  <a:lnTo>
                    <a:pt x="6930799" y="1164438"/>
                  </a:lnTo>
                  <a:lnTo>
                    <a:pt x="6930829" y="1164322"/>
                  </a:lnTo>
                  <a:lnTo>
                    <a:pt x="6903468" y="1159752"/>
                  </a:lnTo>
                  <a:cubicBezTo>
                    <a:pt x="6899839" y="1158711"/>
                    <a:pt x="6898386" y="1153769"/>
                    <a:pt x="6895969" y="1150383"/>
                  </a:cubicBezTo>
                  <a:close/>
                  <a:moveTo>
                    <a:pt x="1170891" y="1149865"/>
                  </a:moveTo>
                  <a:cubicBezTo>
                    <a:pt x="1190726" y="1155328"/>
                    <a:pt x="1210318" y="1160793"/>
                    <a:pt x="1229668" y="1167040"/>
                  </a:cubicBezTo>
                  <a:cubicBezTo>
                    <a:pt x="1234991" y="1168550"/>
                    <a:pt x="1239730" y="1171829"/>
                    <a:pt x="1243214" y="1176408"/>
                  </a:cubicBezTo>
                  <a:cubicBezTo>
                    <a:pt x="1244423" y="1179271"/>
                    <a:pt x="1241520" y="1183175"/>
                    <a:pt x="1236926" y="1183175"/>
                  </a:cubicBezTo>
                  <a:cubicBezTo>
                    <a:pt x="1218058" y="1185518"/>
                    <a:pt x="1197740" y="1186558"/>
                    <a:pt x="1178148" y="1188122"/>
                  </a:cubicBezTo>
                  <a:lnTo>
                    <a:pt x="1127837" y="1162356"/>
                  </a:lnTo>
                  <a:lnTo>
                    <a:pt x="1161459" y="1154547"/>
                  </a:lnTo>
                  <a:lnTo>
                    <a:pt x="1173070" y="1154547"/>
                  </a:lnTo>
                  <a:lnTo>
                    <a:pt x="1161216" y="1152206"/>
                  </a:lnTo>
                  <a:cubicBezTo>
                    <a:pt x="1164362" y="1151424"/>
                    <a:pt x="1167991" y="1149865"/>
                    <a:pt x="1170891" y="1149865"/>
                  </a:cubicBezTo>
                  <a:close/>
                  <a:moveTo>
                    <a:pt x="1593216" y="1149342"/>
                  </a:moveTo>
                  <a:lnTo>
                    <a:pt x="1651267" y="1151424"/>
                  </a:lnTo>
                  <a:cubicBezTo>
                    <a:pt x="1647638" y="1158973"/>
                    <a:pt x="1648123" y="1163657"/>
                    <a:pt x="1644012" y="1166261"/>
                  </a:cubicBezTo>
                  <a:cubicBezTo>
                    <a:pt x="1631191" y="1173547"/>
                    <a:pt x="1617645" y="1170683"/>
                    <a:pt x="1598539" y="1156892"/>
                  </a:cubicBezTo>
                  <a:lnTo>
                    <a:pt x="1598539" y="1155328"/>
                  </a:lnTo>
                  <a:cubicBezTo>
                    <a:pt x="1595636" y="1152987"/>
                    <a:pt x="1595151" y="1150645"/>
                    <a:pt x="1593216" y="1149342"/>
                  </a:cubicBezTo>
                  <a:close/>
                  <a:moveTo>
                    <a:pt x="5521360" y="1149342"/>
                  </a:moveTo>
                  <a:cubicBezTo>
                    <a:pt x="5521263" y="1150203"/>
                    <a:pt x="5521263" y="1151089"/>
                    <a:pt x="5521360" y="1151946"/>
                  </a:cubicBezTo>
                  <a:lnTo>
                    <a:pt x="5515425" y="1151946"/>
                  </a:lnTo>
                  <a:lnTo>
                    <a:pt x="5515313" y="1152728"/>
                  </a:lnTo>
                  <a:lnTo>
                    <a:pt x="5515313" y="1151946"/>
                  </a:lnTo>
                  <a:lnTo>
                    <a:pt x="5515425" y="1151946"/>
                  </a:lnTo>
                  <a:lnTo>
                    <a:pt x="5515796" y="1149342"/>
                  </a:lnTo>
                  <a:cubicBezTo>
                    <a:pt x="5517634" y="1149031"/>
                    <a:pt x="5519521" y="1149031"/>
                    <a:pt x="5521360" y="1149342"/>
                  </a:cubicBezTo>
                  <a:close/>
                  <a:moveTo>
                    <a:pt x="2611291" y="1149083"/>
                  </a:moveTo>
                  <a:lnTo>
                    <a:pt x="2637656" y="1154547"/>
                  </a:lnTo>
                  <a:cubicBezTo>
                    <a:pt x="2639593" y="1159233"/>
                    <a:pt x="2639593" y="1162096"/>
                    <a:pt x="2639593" y="1164957"/>
                  </a:cubicBezTo>
                  <a:lnTo>
                    <a:pt x="2639350" y="1164438"/>
                  </a:lnTo>
                  <a:cubicBezTo>
                    <a:pt x="2630934" y="1162540"/>
                    <a:pt x="2622612" y="1160090"/>
                    <a:pt x="2614438" y="1157151"/>
                  </a:cubicBezTo>
                  <a:cubicBezTo>
                    <a:pt x="2611291" y="1155851"/>
                    <a:pt x="2611291" y="1151946"/>
                    <a:pt x="2611291" y="1149083"/>
                  </a:cubicBezTo>
                  <a:close/>
                  <a:moveTo>
                    <a:pt x="5839916" y="1148563"/>
                  </a:moveTo>
                  <a:lnTo>
                    <a:pt x="5871362" y="1166779"/>
                  </a:lnTo>
                  <a:lnTo>
                    <a:pt x="5871362" y="1167820"/>
                  </a:lnTo>
                  <a:cubicBezTo>
                    <a:pt x="5874917" y="1166651"/>
                    <a:pt x="5878569" y="1165790"/>
                    <a:pt x="5882246" y="1165220"/>
                  </a:cubicBezTo>
                  <a:cubicBezTo>
                    <a:pt x="5885875" y="1165479"/>
                    <a:pt x="5890712" y="1167561"/>
                    <a:pt x="5894824" y="1167561"/>
                  </a:cubicBezTo>
                  <a:cubicBezTo>
                    <a:pt x="5893856" y="1169121"/>
                    <a:pt x="5897244" y="1171985"/>
                    <a:pt x="5891439" y="1171985"/>
                  </a:cubicBezTo>
                  <a:cubicBezTo>
                    <a:pt x="5885631" y="1171985"/>
                    <a:pt x="5878376" y="1169903"/>
                    <a:pt x="5871844" y="1169903"/>
                  </a:cubicBezTo>
                  <a:cubicBezTo>
                    <a:pt x="5839916" y="1162616"/>
                    <a:pt x="5834837" y="1158973"/>
                    <a:pt x="5839916" y="1148563"/>
                  </a:cubicBezTo>
                  <a:close/>
                  <a:moveTo>
                    <a:pt x="1803653" y="1148042"/>
                  </a:moveTo>
                  <a:lnTo>
                    <a:pt x="1834614" y="1152465"/>
                  </a:lnTo>
                  <a:cubicBezTo>
                    <a:pt x="1839449" y="1164438"/>
                    <a:pt x="1839449" y="1172506"/>
                    <a:pt x="1813811" y="1170162"/>
                  </a:cubicBezTo>
                  <a:close/>
                  <a:moveTo>
                    <a:pt x="3246745" y="1147481"/>
                  </a:moveTo>
                  <a:lnTo>
                    <a:pt x="3246954" y="1147782"/>
                  </a:lnTo>
                  <a:lnTo>
                    <a:pt x="3246832" y="1147518"/>
                  </a:lnTo>
                  <a:close/>
                  <a:moveTo>
                    <a:pt x="349708" y="1147260"/>
                  </a:moveTo>
                  <a:lnTo>
                    <a:pt x="384336" y="1154454"/>
                  </a:lnTo>
                  <a:lnTo>
                    <a:pt x="383571" y="1153506"/>
                  </a:lnTo>
                  <a:lnTo>
                    <a:pt x="384780" y="1154547"/>
                  </a:lnTo>
                  <a:lnTo>
                    <a:pt x="384336" y="1154454"/>
                  </a:lnTo>
                  <a:lnTo>
                    <a:pt x="388922" y="1160144"/>
                  </a:lnTo>
                  <a:cubicBezTo>
                    <a:pt x="387924" y="1161835"/>
                    <a:pt x="384296" y="1163137"/>
                    <a:pt x="378489" y="1164438"/>
                  </a:cubicBezTo>
                  <a:close/>
                  <a:moveTo>
                    <a:pt x="6394065" y="1144659"/>
                  </a:moveTo>
                  <a:lnTo>
                    <a:pt x="6393339" y="1146481"/>
                  </a:lnTo>
                  <a:cubicBezTo>
                    <a:pt x="6444618" y="1159233"/>
                    <a:pt x="6496140" y="1168342"/>
                    <a:pt x="6552739" y="1175107"/>
                  </a:cubicBezTo>
                  <a:cubicBezTo>
                    <a:pt x="6530727" y="1176671"/>
                    <a:pt x="6530727" y="1186558"/>
                    <a:pt x="6523472" y="1194887"/>
                  </a:cubicBezTo>
                  <a:lnTo>
                    <a:pt x="6480660" y="1176930"/>
                  </a:lnTo>
                  <a:lnTo>
                    <a:pt x="6463486" y="1185258"/>
                  </a:lnTo>
                  <a:cubicBezTo>
                    <a:pt x="6443892" y="1179012"/>
                    <a:pt x="6425752" y="1174588"/>
                    <a:pt x="6405434" y="1166520"/>
                  </a:cubicBezTo>
                  <a:cubicBezTo>
                    <a:pt x="6385116" y="1158452"/>
                    <a:pt x="6382455" y="1150645"/>
                    <a:pt x="6394065" y="1144659"/>
                  </a:cubicBezTo>
                  <a:close/>
                  <a:moveTo>
                    <a:pt x="3644123" y="1142836"/>
                  </a:moveTo>
                  <a:cubicBezTo>
                    <a:pt x="3654863" y="1141094"/>
                    <a:pt x="3665820" y="1142889"/>
                    <a:pt x="3675567" y="1148042"/>
                  </a:cubicBezTo>
                  <a:cubicBezTo>
                    <a:pt x="3677260" y="1149342"/>
                    <a:pt x="3677019" y="1153246"/>
                    <a:pt x="3675567" y="1153246"/>
                  </a:cubicBezTo>
                  <a:cubicBezTo>
                    <a:pt x="3665650" y="1152728"/>
                    <a:pt x="3655007" y="1150383"/>
                    <a:pt x="3644850" y="1150383"/>
                  </a:cubicBezTo>
                  <a:lnTo>
                    <a:pt x="3646058" y="1149342"/>
                  </a:lnTo>
                  <a:cubicBezTo>
                    <a:pt x="3645332" y="1145441"/>
                    <a:pt x="3643882" y="1142836"/>
                    <a:pt x="3644123" y="1142836"/>
                  </a:cubicBezTo>
                  <a:close/>
                  <a:moveTo>
                    <a:pt x="4094748" y="1141277"/>
                  </a:moveTo>
                  <a:cubicBezTo>
                    <a:pt x="4095109" y="1142889"/>
                    <a:pt x="4095109" y="1144607"/>
                    <a:pt x="4094748" y="1146220"/>
                  </a:cubicBezTo>
                  <a:lnTo>
                    <a:pt x="4090704" y="1155944"/>
                  </a:lnTo>
                  <a:lnTo>
                    <a:pt x="4091361" y="1156110"/>
                  </a:lnTo>
                  <a:lnTo>
                    <a:pt x="4090634" y="1156110"/>
                  </a:lnTo>
                  <a:lnTo>
                    <a:pt x="4090704" y="1155944"/>
                  </a:lnTo>
                  <a:lnTo>
                    <a:pt x="4062576" y="1148822"/>
                  </a:lnTo>
                  <a:close/>
                  <a:moveTo>
                    <a:pt x="6540644" y="1138673"/>
                  </a:moveTo>
                  <a:cubicBezTo>
                    <a:pt x="6551023" y="1134821"/>
                    <a:pt x="6562389" y="1135757"/>
                    <a:pt x="6572090" y="1141277"/>
                  </a:cubicBezTo>
                  <a:cubicBezTo>
                    <a:pt x="6578621" y="1144659"/>
                    <a:pt x="6584667" y="1149342"/>
                    <a:pt x="6583941" y="1154028"/>
                  </a:cubicBezTo>
                  <a:cubicBezTo>
                    <a:pt x="6583217" y="1158711"/>
                    <a:pt x="6576686" y="1161834"/>
                    <a:pt x="6571605" y="1166520"/>
                  </a:cubicBezTo>
                  <a:lnTo>
                    <a:pt x="6528792" y="1148042"/>
                  </a:lnTo>
                  <a:cubicBezTo>
                    <a:pt x="6532469" y="1144555"/>
                    <a:pt x="6536436" y="1141405"/>
                    <a:pt x="6540644" y="1138673"/>
                  </a:cubicBezTo>
                  <a:close/>
                  <a:moveTo>
                    <a:pt x="5442264" y="1138414"/>
                  </a:moveTo>
                  <a:cubicBezTo>
                    <a:pt x="5462630" y="1141874"/>
                    <a:pt x="5481861" y="1150825"/>
                    <a:pt x="5498140" y="1164438"/>
                  </a:cubicBezTo>
                  <a:cubicBezTo>
                    <a:pt x="5500559" y="1166779"/>
                    <a:pt x="5499107" y="1169121"/>
                    <a:pt x="5499348" y="1171724"/>
                  </a:cubicBezTo>
                  <a:lnTo>
                    <a:pt x="5456053" y="1169903"/>
                  </a:lnTo>
                  <a:cubicBezTo>
                    <a:pt x="5445167" y="1160014"/>
                    <a:pt x="5434768" y="1151946"/>
                    <a:pt x="5426057" y="1143877"/>
                  </a:cubicBezTo>
                  <a:cubicBezTo>
                    <a:pt x="5421705" y="1138414"/>
                    <a:pt x="5432830" y="1136850"/>
                    <a:pt x="5442264" y="1138414"/>
                  </a:cubicBezTo>
                  <a:close/>
                  <a:moveTo>
                    <a:pt x="5554740" y="1138414"/>
                  </a:moveTo>
                  <a:cubicBezTo>
                    <a:pt x="5563301" y="1138932"/>
                    <a:pt x="5571696" y="1140962"/>
                    <a:pt x="5579652" y="1144400"/>
                  </a:cubicBezTo>
                  <a:cubicBezTo>
                    <a:pt x="5586474" y="1150307"/>
                    <a:pt x="5592593" y="1157124"/>
                    <a:pt x="5597794" y="1164697"/>
                  </a:cubicBezTo>
                  <a:cubicBezTo>
                    <a:pt x="5580041" y="1164880"/>
                    <a:pt x="5562674" y="1159258"/>
                    <a:pt x="5547968" y="1148563"/>
                  </a:cubicBezTo>
                  <a:lnTo>
                    <a:pt x="5548692" y="1148563"/>
                  </a:lnTo>
                  <a:cubicBezTo>
                    <a:pt x="5542886" y="1143096"/>
                    <a:pt x="5544580" y="1138414"/>
                    <a:pt x="5554740" y="1138414"/>
                  </a:cubicBezTo>
                  <a:close/>
                  <a:moveTo>
                    <a:pt x="5126128" y="1138153"/>
                  </a:moveTo>
                  <a:cubicBezTo>
                    <a:pt x="5131811" y="1137424"/>
                    <a:pt x="5137568" y="1137970"/>
                    <a:pt x="5143058" y="1139714"/>
                  </a:cubicBezTo>
                  <a:cubicBezTo>
                    <a:pt x="5147799" y="1143176"/>
                    <a:pt x="5152104" y="1147287"/>
                    <a:pt x="5155877" y="1151946"/>
                  </a:cubicBezTo>
                  <a:lnTo>
                    <a:pt x="5126128" y="1151946"/>
                  </a:lnTo>
                  <a:cubicBezTo>
                    <a:pt x="5126128" y="1144918"/>
                    <a:pt x="5123949" y="1140755"/>
                    <a:pt x="5126128" y="1138153"/>
                  </a:cubicBezTo>
                  <a:close/>
                  <a:moveTo>
                    <a:pt x="2184855" y="1137891"/>
                  </a:moveTo>
                  <a:lnTo>
                    <a:pt x="2229846" y="1158973"/>
                  </a:lnTo>
                  <a:cubicBezTo>
                    <a:pt x="2209528" y="1158973"/>
                    <a:pt x="2194289" y="1158973"/>
                    <a:pt x="2178567" y="1158973"/>
                  </a:cubicBezTo>
                  <a:cubicBezTo>
                    <a:pt x="2173585" y="1157490"/>
                    <a:pt x="2168747" y="1155563"/>
                    <a:pt x="2164054" y="1153246"/>
                  </a:cubicBezTo>
                  <a:cubicBezTo>
                    <a:pt x="2165578" y="1149342"/>
                    <a:pt x="2167780" y="1145804"/>
                    <a:pt x="2170586" y="1142836"/>
                  </a:cubicBezTo>
                  <a:cubicBezTo>
                    <a:pt x="2175109" y="1140495"/>
                    <a:pt x="2179923" y="1138828"/>
                    <a:pt x="2184855" y="1137891"/>
                  </a:cubicBezTo>
                  <a:close/>
                  <a:moveTo>
                    <a:pt x="5741714" y="1137891"/>
                  </a:moveTo>
                  <a:cubicBezTo>
                    <a:pt x="5756397" y="1134484"/>
                    <a:pt x="5771659" y="1139845"/>
                    <a:pt x="5781623" y="1151946"/>
                  </a:cubicBezTo>
                  <a:cubicBezTo>
                    <a:pt x="5784526" y="1155328"/>
                    <a:pt x="5783317" y="1158452"/>
                    <a:pt x="5783317" y="1161575"/>
                  </a:cubicBezTo>
                  <a:cubicBezTo>
                    <a:pt x="5778261" y="1165634"/>
                    <a:pt x="5772745" y="1168965"/>
                    <a:pt x="5766869" y="1171465"/>
                  </a:cubicBezTo>
                  <a:cubicBezTo>
                    <a:pt x="5760701" y="1171569"/>
                    <a:pt x="5754558" y="1170500"/>
                    <a:pt x="5748728" y="1168342"/>
                  </a:cubicBezTo>
                  <a:cubicBezTo>
                    <a:pt x="5745584" y="1167561"/>
                    <a:pt x="5744372" y="1163397"/>
                    <a:pt x="5745584" y="1162096"/>
                  </a:cubicBezTo>
                  <a:cubicBezTo>
                    <a:pt x="5748438" y="1159468"/>
                    <a:pt x="5751607" y="1157255"/>
                    <a:pt x="5755018" y="1155589"/>
                  </a:cubicBezTo>
                  <a:lnTo>
                    <a:pt x="5724455" y="1143050"/>
                  </a:lnTo>
                  <a:lnTo>
                    <a:pt x="5719943" y="1144400"/>
                  </a:lnTo>
                  <a:lnTo>
                    <a:pt x="5721396" y="1141796"/>
                  </a:lnTo>
                  <a:lnTo>
                    <a:pt x="5724455" y="1143050"/>
                  </a:lnTo>
                  <a:close/>
                  <a:moveTo>
                    <a:pt x="957553" y="1136071"/>
                  </a:moveTo>
                  <a:cubicBezTo>
                    <a:pt x="968051" y="1138984"/>
                    <a:pt x="979009" y="1139507"/>
                    <a:pt x="989723" y="1137632"/>
                  </a:cubicBezTo>
                  <a:cubicBezTo>
                    <a:pt x="1006000" y="1142760"/>
                    <a:pt x="1022837" y="1145569"/>
                    <a:pt x="1039793" y="1145959"/>
                  </a:cubicBezTo>
                  <a:cubicBezTo>
                    <a:pt x="1046179" y="1147235"/>
                    <a:pt x="1052274" y="1149889"/>
                    <a:pt x="1057691" y="1153769"/>
                  </a:cubicBezTo>
                  <a:cubicBezTo>
                    <a:pt x="1063013" y="1159493"/>
                    <a:pt x="1056482" y="1162875"/>
                    <a:pt x="1046324" y="1161316"/>
                  </a:cubicBezTo>
                  <a:lnTo>
                    <a:pt x="1046080" y="1161834"/>
                  </a:lnTo>
                  <a:cubicBezTo>
                    <a:pt x="1010500" y="1160665"/>
                    <a:pt x="975040" y="1157020"/>
                    <a:pt x="939897" y="1150906"/>
                  </a:cubicBezTo>
                  <a:close/>
                  <a:moveTo>
                    <a:pt x="4427091" y="1134769"/>
                  </a:moveTo>
                  <a:cubicBezTo>
                    <a:pt x="4434831" y="1135031"/>
                    <a:pt x="4443298" y="1136331"/>
                    <a:pt x="4453940" y="1137632"/>
                  </a:cubicBezTo>
                  <a:lnTo>
                    <a:pt x="4454423" y="1138414"/>
                  </a:lnTo>
                  <a:cubicBezTo>
                    <a:pt x="4454182" y="1141796"/>
                    <a:pt x="4455876" y="1144918"/>
                    <a:pt x="4452488" y="1145179"/>
                  </a:cubicBezTo>
                  <a:cubicBezTo>
                    <a:pt x="4443758" y="1147080"/>
                    <a:pt x="4434661" y="1145310"/>
                    <a:pt x="4427091" y="1140235"/>
                  </a:cubicBezTo>
                  <a:cubicBezTo>
                    <a:pt x="4425641" y="1138673"/>
                    <a:pt x="4427091" y="1134769"/>
                    <a:pt x="4427091" y="1134769"/>
                  </a:cubicBezTo>
                  <a:close/>
                  <a:moveTo>
                    <a:pt x="3517378" y="1134508"/>
                  </a:moveTo>
                  <a:lnTo>
                    <a:pt x="3517378" y="1139194"/>
                  </a:lnTo>
                  <a:lnTo>
                    <a:pt x="3506250" y="1137371"/>
                  </a:lnTo>
                  <a:cubicBezTo>
                    <a:pt x="3506250" y="1136331"/>
                    <a:pt x="3505041" y="1134508"/>
                    <a:pt x="3506250" y="1134508"/>
                  </a:cubicBezTo>
                  <a:cubicBezTo>
                    <a:pt x="3509953" y="1134249"/>
                    <a:pt x="3513675" y="1134249"/>
                    <a:pt x="3517378" y="1134508"/>
                  </a:cubicBezTo>
                  <a:close/>
                  <a:moveTo>
                    <a:pt x="3893986" y="1134508"/>
                  </a:moveTo>
                  <a:cubicBezTo>
                    <a:pt x="3901340" y="1134900"/>
                    <a:pt x="3908643" y="1136124"/>
                    <a:pt x="3915754" y="1138153"/>
                  </a:cubicBezTo>
                  <a:cubicBezTo>
                    <a:pt x="3920183" y="1139115"/>
                    <a:pt x="3924390" y="1141066"/>
                    <a:pt x="3928090" y="1143877"/>
                  </a:cubicBezTo>
                  <a:cubicBezTo>
                    <a:pt x="3928479" y="1144348"/>
                    <a:pt x="3928746" y="1144918"/>
                    <a:pt x="3928817" y="1145517"/>
                  </a:cubicBezTo>
                  <a:lnTo>
                    <a:pt x="3926403" y="1149072"/>
                  </a:lnTo>
                  <a:lnTo>
                    <a:pt x="3927123" y="1149083"/>
                  </a:lnTo>
                  <a:lnTo>
                    <a:pt x="3926397" y="1149083"/>
                  </a:lnTo>
                  <a:lnTo>
                    <a:pt x="3926403" y="1149072"/>
                  </a:lnTo>
                  <a:lnTo>
                    <a:pt x="3881130" y="1148450"/>
                  </a:lnTo>
                  <a:cubicBezTo>
                    <a:pt x="3865940" y="1146221"/>
                    <a:pt x="3851004" y="1141991"/>
                    <a:pt x="3836661" y="1135810"/>
                  </a:cubicBezTo>
                  <a:cubicBezTo>
                    <a:pt x="3855770" y="1134508"/>
                    <a:pt x="3874635" y="1134508"/>
                    <a:pt x="3893986" y="1134508"/>
                  </a:cubicBezTo>
                  <a:close/>
                  <a:moveTo>
                    <a:pt x="3046435" y="1133728"/>
                  </a:moveTo>
                  <a:lnTo>
                    <a:pt x="3119000" y="1141536"/>
                  </a:lnTo>
                  <a:cubicBezTo>
                    <a:pt x="3120208" y="1141536"/>
                    <a:pt x="3122387" y="1143618"/>
                    <a:pt x="3127466" y="1147001"/>
                  </a:cubicBezTo>
                  <a:lnTo>
                    <a:pt x="3128434" y="1149083"/>
                  </a:lnTo>
                  <a:cubicBezTo>
                    <a:pt x="3107171" y="1153534"/>
                    <a:pt x="3085403" y="1154575"/>
                    <a:pt x="3063851" y="1152206"/>
                  </a:cubicBezTo>
                  <a:cubicBezTo>
                    <a:pt x="3045468" y="1150645"/>
                    <a:pt x="3036034" y="1143618"/>
                    <a:pt x="3036034" y="1136071"/>
                  </a:cubicBezTo>
                  <a:cubicBezTo>
                    <a:pt x="3039373" y="1134743"/>
                    <a:pt x="3042880" y="1133963"/>
                    <a:pt x="3046435" y="1133728"/>
                  </a:cubicBezTo>
                  <a:close/>
                  <a:moveTo>
                    <a:pt x="5836772" y="1133728"/>
                  </a:moveTo>
                  <a:cubicBezTo>
                    <a:pt x="5840401" y="1136850"/>
                    <a:pt x="5843545" y="1141796"/>
                    <a:pt x="5843786" y="1143096"/>
                  </a:cubicBezTo>
                  <a:cubicBezTo>
                    <a:pt x="5844030" y="1144400"/>
                    <a:pt x="5840401" y="1146220"/>
                    <a:pt x="5837740" y="1146220"/>
                  </a:cubicBezTo>
                  <a:cubicBezTo>
                    <a:pt x="5834474" y="1144918"/>
                    <a:pt x="5831378" y="1143176"/>
                    <a:pt x="5828549" y="1141014"/>
                  </a:cubicBezTo>
                  <a:lnTo>
                    <a:pt x="5828549" y="1142055"/>
                  </a:lnTo>
                  <a:cubicBezTo>
                    <a:pt x="5826104" y="1140129"/>
                    <a:pt x="5824750" y="1136981"/>
                    <a:pt x="5824921" y="1133728"/>
                  </a:cubicBezTo>
                  <a:cubicBezTo>
                    <a:pt x="5828839" y="1133104"/>
                    <a:pt x="5832854" y="1133104"/>
                    <a:pt x="5836772" y="1133728"/>
                  </a:cubicBezTo>
                  <a:close/>
                  <a:moveTo>
                    <a:pt x="3756115" y="1132167"/>
                  </a:moveTo>
                  <a:lnTo>
                    <a:pt x="3773287" y="1133990"/>
                  </a:lnTo>
                  <a:cubicBezTo>
                    <a:pt x="3773408" y="1135733"/>
                    <a:pt x="3773408" y="1137449"/>
                    <a:pt x="3773287" y="1139194"/>
                  </a:cubicBezTo>
                  <a:lnTo>
                    <a:pt x="3759982" y="1138673"/>
                  </a:lnTo>
                  <a:close/>
                  <a:moveTo>
                    <a:pt x="1976837" y="1131385"/>
                  </a:moveTo>
                  <a:lnTo>
                    <a:pt x="1992077" y="1134769"/>
                  </a:lnTo>
                  <a:cubicBezTo>
                    <a:pt x="1996190" y="1140235"/>
                    <a:pt x="2003204" y="1148301"/>
                    <a:pt x="2003204" y="1151165"/>
                  </a:cubicBezTo>
                  <a:cubicBezTo>
                    <a:pt x="2003204" y="1154028"/>
                    <a:pt x="1995220" y="1155589"/>
                    <a:pt x="1984336" y="1154028"/>
                  </a:cubicBezTo>
                  <a:lnTo>
                    <a:pt x="1968645" y="1144254"/>
                  </a:lnTo>
                  <a:lnTo>
                    <a:pt x="1967889" y="1145441"/>
                  </a:lnTo>
                  <a:lnTo>
                    <a:pt x="1965953" y="1142577"/>
                  </a:lnTo>
                  <a:lnTo>
                    <a:pt x="1968645" y="1144254"/>
                  </a:lnTo>
                  <a:close/>
                  <a:moveTo>
                    <a:pt x="6127940" y="1130856"/>
                  </a:moveTo>
                  <a:cubicBezTo>
                    <a:pt x="6136554" y="1131693"/>
                    <a:pt x="6145026" y="1134223"/>
                    <a:pt x="6152911" y="1138414"/>
                  </a:cubicBezTo>
                  <a:cubicBezTo>
                    <a:pt x="6135859" y="1140938"/>
                    <a:pt x="6118466" y="1139246"/>
                    <a:pt x="6102115" y="1133467"/>
                  </a:cubicBezTo>
                  <a:cubicBezTo>
                    <a:pt x="6110568" y="1130879"/>
                    <a:pt x="6119325" y="1130020"/>
                    <a:pt x="6127940" y="1130856"/>
                  </a:cubicBezTo>
                  <a:close/>
                  <a:moveTo>
                    <a:pt x="4761372" y="1130345"/>
                  </a:moveTo>
                  <a:cubicBezTo>
                    <a:pt x="4797894" y="1147522"/>
                    <a:pt x="4824502" y="1135810"/>
                    <a:pt x="4867073" y="1156369"/>
                  </a:cubicBezTo>
                  <a:lnTo>
                    <a:pt x="4772497" y="1148301"/>
                  </a:lnTo>
                  <a:close/>
                  <a:moveTo>
                    <a:pt x="5905952" y="1129304"/>
                  </a:moveTo>
                  <a:lnTo>
                    <a:pt x="5937153" y="1138932"/>
                  </a:lnTo>
                  <a:cubicBezTo>
                    <a:pt x="5935459" y="1141014"/>
                    <a:pt x="5935459" y="1144918"/>
                    <a:pt x="5931589" y="1144918"/>
                  </a:cubicBezTo>
                  <a:cubicBezTo>
                    <a:pt x="5925180" y="1144867"/>
                    <a:pt x="5918867" y="1143462"/>
                    <a:pt x="5912965" y="1140755"/>
                  </a:cubicBezTo>
                  <a:lnTo>
                    <a:pt x="5912965" y="1140235"/>
                  </a:lnTo>
                  <a:cubicBezTo>
                    <a:pt x="5909095" y="1138414"/>
                    <a:pt x="5909336" y="1135031"/>
                    <a:pt x="5905952" y="1129304"/>
                  </a:cubicBezTo>
                  <a:close/>
                  <a:moveTo>
                    <a:pt x="4508848" y="1128522"/>
                  </a:moveTo>
                  <a:lnTo>
                    <a:pt x="4508060" y="1130035"/>
                  </a:lnTo>
                  <a:lnTo>
                    <a:pt x="4522635" y="1141797"/>
                  </a:lnTo>
                  <a:cubicBezTo>
                    <a:pt x="4521849" y="1143944"/>
                    <a:pt x="4514532" y="1144529"/>
                    <a:pt x="4499897" y="1145700"/>
                  </a:cubicBezTo>
                  <a:lnTo>
                    <a:pt x="4508060" y="1130035"/>
                  </a:lnTo>
                  <a:lnTo>
                    <a:pt x="4506187" y="1128522"/>
                  </a:lnTo>
                  <a:close/>
                  <a:moveTo>
                    <a:pt x="1659007" y="1126963"/>
                  </a:moveTo>
                  <a:cubicBezTo>
                    <a:pt x="1663360" y="1127716"/>
                    <a:pt x="1667641" y="1128836"/>
                    <a:pt x="1671826" y="1130345"/>
                  </a:cubicBezTo>
                  <a:cubicBezTo>
                    <a:pt x="1668586" y="1131309"/>
                    <a:pt x="1665272" y="1131828"/>
                    <a:pt x="1661910" y="1131908"/>
                  </a:cubicBezTo>
                  <a:cubicBezTo>
                    <a:pt x="1658233" y="1131414"/>
                    <a:pt x="1654604" y="1130632"/>
                    <a:pt x="1651026" y="1129563"/>
                  </a:cubicBezTo>
                  <a:lnTo>
                    <a:pt x="1651026" y="1128004"/>
                  </a:lnTo>
                  <a:cubicBezTo>
                    <a:pt x="1653565" y="1126987"/>
                    <a:pt x="1656298" y="1126623"/>
                    <a:pt x="1659007" y="1126963"/>
                  </a:cubicBezTo>
                  <a:close/>
                  <a:moveTo>
                    <a:pt x="3253727" y="1124620"/>
                  </a:moveTo>
                  <a:cubicBezTo>
                    <a:pt x="3275738" y="1139455"/>
                    <a:pt x="3260984" y="1142577"/>
                    <a:pt x="3245986" y="1145700"/>
                  </a:cubicBezTo>
                  <a:lnTo>
                    <a:pt x="3246832" y="1147518"/>
                  </a:lnTo>
                  <a:lnTo>
                    <a:pt x="3277188" y="1160534"/>
                  </a:lnTo>
                  <a:lnTo>
                    <a:pt x="3278158" y="1162616"/>
                  </a:lnTo>
                  <a:cubicBezTo>
                    <a:pt x="3270634" y="1166831"/>
                    <a:pt x="3262797" y="1170320"/>
                    <a:pt x="3254694" y="1173026"/>
                  </a:cubicBezTo>
                  <a:cubicBezTo>
                    <a:pt x="3245260" y="1176408"/>
                    <a:pt x="3234617" y="1172506"/>
                    <a:pt x="3215269" y="1159752"/>
                  </a:cubicBezTo>
                  <a:lnTo>
                    <a:pt x="3246230" y="1147260"/>
                  </a:lnTo>
                  <a:lnTo>
                    <a:pt x="3246745" y="1147481"/>
                  </a:lnTo>
                  <a:lnTo>
                    <a:pt x="3237280" y="1133859"/>
                  </a:lnTo>
                  <a:cubicBezTo>
                    <a:pt x="3236675" y="1129630"/>
                    <a:pt x="3240424" y="1126182"/>
                    <a:pt x="3253727" y="1124620"/>
                  </a:cubicBezTo>
                  <a:close/>
                  <a:moveTo>
                    <a:pt x="5610372" y="1122277"/>
                  </a:moveTo>
                  <a:cubicBezTo>
                    <a:pt x="5616926" y="1123604"/>
                    <a:pt x="5623336" y="1125687"/>
                    <a:pt x="5629481" y="1128522"/>
                  </a:cubicBezTo>
                  <a:cubicBezTo>
                    <a:pt x="5636929" y="1135967"/>
                    <a:pt x="5643946" y="1143877"/>
                    <a:pt x="5650525" y="1152206"/>
                  </a:cubicBezTo>
                  <a:cubicBezTo>
                    <a:pt x="5616418" y="1148822"/>
                    <a:pt x="5609890" y="1146220"/>
                    <a:pt x="5607228" y="1135290"/>
                  </a:cubicBezTo>
                  <a:cubicBezTo>
                    <a:pt x="5606502" y="1132167"/>
                    <a:pt x="5609404" y="1129563"/>
                    <a:pt x="5610613" y="1126702"/>
                  </a:cubicBezTo>
                  <a:lnTo>
                    <a:pt x="5595133" y="1122277"/>
                  </a:lnTo>
                  <a:close/>
                  <a:moveTo>
                    <a:pt x="6457844" y="1121777"/>
                  </a:moveTo>
                  <a:cubicBezTo>
                    <a:pt x="6466162" y="1122018"/>
                    <a:pt x="6477455" y="1122798"/>
                    <a:pt x="6492512" y="1123839"/>
                  </a:cubicBezTo>
                  <a:cubicBezTo>
                    <a:pt x="6491059" y="1134249"/>
                    <a:pt x="6491059" y="1144138"/>
                    <a:pt x="6491059" y="1153769"/>
                  </a:cubicBezTo>
                  <a:lnTo>
                    <a:pt x="6442683" y="1139973"/>
                  </a:lnTo>
                  <a:lnTo>
                    <a:pt x="6441957" y="1141796"/>
                  </a:lnTo>
                  <a:cubicBezTo>
                    <a:pt x="6434702" y="1125206"/>
                    <a:pt x="6432888" y="1121058"/>
                    <a:pt x="6457844" y="1121777"/>
                  </a:cubicBezTo>
                  <a:close/>
                  <a:moveTo>
                    <a:pt x="4067258" y="1121296"/>
                  </a:moveTo>
                  <a:cubicBezTo>
                    <a:pt x="4079455" y="1122213"/>
                    <a:pt x="4091542" y="1124802"/>
                    <a:pt x="4103212" y="1129045"/>
                  </a:cubicBezTo>
                  <a:lnTo>
                    <a:pt x="4094504" y="1139973"/>
                  </a:lnTo>
                  <a:cubicBezTo>
                    <a:pt x="4072688" y="1137321"/>
                    <a:pt x="4051233" y="1131828"/>
                    <a:pt x="4030648" y="1123580"/>
                  </a:cubicBezTo>
                  <a:cubicBezTo>
                    <a:pt x="4042755" y="1121133"/>
                    <a:pt x="4055061" y="1120378"/>
                    <a:pt x="4067258" y="1121296"/>
                  </a:cubicBezTo>
                  <a:close/>
                  <a:moveTo>
                    <a:pt x="6321260" y="1119416"/>
                  </a:moveTo>
                  <a:cubicBezTo>
                    <a:pt x="6337949" y="1122539"/>
                    <a:pt x="6349318" y="1124099"/>
                    <a:pt x="6359961" y="1127222"/>
                  </a:cubicBezTo>
                  <a:cubicBezTo>
                    <a:pt x="6363346" y="1128004"/>
                    <a:pt x="6369151" y="1136071"/>
                    <a:pt x="6367216" y="1136071"/>
                  </a:cubicBezTo>
                  <a:lnTo>
                    <a:pt x="6367701" y="1138414"/>
                  </a:lnTo>
                  <a:cubicBezTo>
                    <a:pt x="6356792" y="1140548"/>
                    <a:pt x="6345545" y="1138126"/>
                    <a:pt x="6336255" y="1131645"/>
                  </a:cubicBezTo>
                  <a:cubicBezTo>
                    <a:pt x="6330958" y="1128004"/>
                    <a:pt x="6325953" y="1123916"/>
                    <a:pt x="6321260" y="1119416"/>
                  </a:cubicBezTo>
                  <a:close/>
                  <a:moveTo>
                    <a:pt x="3524633" y="1118112"/>
                  </a:moveTo>
                  <a:lnTo>
                    <a:pt x="3525118" y="1119153"/>
                  </a:lnTo>
                  <a:cubicBezTo>
                    <a:pt x="3534552" y="1121236"/>
                    <a:pt x="3547130" y="1123839"/>
                    <a:pt x="3557046" y="1125922"/>
                  </a:cubicBezTo>
                  <a:cubicBezTo>
                    <a:pt x="3559464" y="1126181"/>
                    <a:pt x="3559464" y="1131126"/>
                    <a:pt x="3559464" y="1131126"/>
                  </a:cubicBezTo>
                  <a:cubicBezTo>
                    <a:pt x="3549062" y="1130085"/>
                    <a:pt x="3536728" y="1129045"/>
                    <a:pt x="3524874" y="1127222"/>
                  </a:cubicBezTo>
                  <a:cubicBezTo>
                    <a:pt x="3523424" y="1126963"/>
                    <a:pt x="3519313" y="1121498"/>
                    <a:pt x="3518828" y="1120975"/>
                  </a:cubicBezTo>
                  <a:cubicBezTo>
                    <a:pt x="3518345" y="1120457"/>
                    <a:pt x="3521007" y="1119935"/>
                    <a:pt x="3524633" y="1118112"/>
                  </a:cubicBezTo>
                  <a:close/>
                  <a:moveTo>
                    <a:pt x="4676712" y="1118112"/>
                  </a:moveTo>
                  <a:cubicBezTo>
                    <a:pt x="4690910" y="1123995"/>
                    <a:pt x="4704794" y="1130684"/>
                    <a:pt x="4718316" y="1138153"/>
                  </a:cubicBezTo>
                  <a:cubicBezTo>
                    <a:pt x="4730411" y="1145700"/>
                    <a:pt x="4721703" y="1147782"/>
                    <a:pt x="4700900" y="1145700"/>
                  </a:cubicBezTo>
                  <a:close/>
                  <a:moveTo>
                    <a:pt x="2867384" y="1116161"/>
                  </a:moveTo>
                  <a:cubicBezTo>
                    <a:pt x="2869017" y="1116617"/>
                    <a:pt x="2870226" y="1117984"/>
                    <a:pt x="2870588" y="1121498"/>
                  </a:cubicBezTo>
                  <a:lnTo>
                    <a:pt x="2861880" y="1117853"/>
                  </a:lnTo>
                  <a:lnTo>
                    <a:pt x="2861639" y="1116292"/>
                  </a:lnTo>
                  <a:cubicBezTo>
                    <a:pt x="2863695" y="1116161"/>
                    <a:pt x="2865751" y="1115706"/>
                    <a:pt x="2867384" y="1116161"/>
                  </a:cubicBezTo>
                  <a:close/>
                  <a:moveTo>
                    <a:pt x="1795428" y="1115512"/>
                  </a:moveTo>
                  <a:cubicBezTo>
                    <a:pt x="1803895" y="1126963"/>
                    <a:pt x="1790591" y="1129304"/>
                    <a:pt x="1781157" y="1132949"/>
                  </a:cubicBezTo>
                  <a:lnTo>
                    <a:pt x="1801475" y="1145959"/>
                  </a:lnTo>
                  <a:lnTo>
                    <a:pt x="1692871" y="1151946"/>
                  </a:lnTo>
                  <a:lnTo>
                    <a:pt x="1673762" y="1129826"/>
                  </a:lnTo>
                  <a:cubicBezTo>
                    <a:pt x="1683147" y="1126156"/>
                    <a:pt x="1693404" y="1126156"/>
                    <a:pt x="1702787" y="1129826"/>
                  </a:cubicBezTo>
                  <a:cubicBezTo>
                    <a:pt x="1725767" y="1135290"/>
                    <a:pt x="1741973" y="1136071"/>
                    <a:pt x="1733024" y="1122016"/>
                  </a:cubicBezTo>
                  <a:lnTo>
                    <a:pt x="1733024" y="1120457"/>
                  </a:lnTo>
                  <a:cubicBezTo>
                    <a:pt x="1731330" y="1117853"/>
                    <a:pt x="1734957" y="1114471"/>
                    <a:pt x="1739553" y="1115512"/>
                  </a:cubicBezTo>
                  <a:cubicBezTo>
                    <a:pt x="1757984" y="1111530"/>
                    <a:pt x="1776997" y="1111530"/>
                    <a:pt x="1795428" y="1115512"/>
                  </a:cubicBezTo>
                  <a:close/>
                  <a:moveTo>
                    <a:pt x="817745" y="1113689"/>
                  </a:moveTo>
                  <a:cubicBezTo>
                    <a:pt x="825970" y="1114210"/>
                    <a:pt x="835645" y="1116292"/>
                    <a:pt x="847256" y="1118112"/>
                  </a:cubicBezTo>
                  <a:cubicBezTo>
                    <a:pt x="846047" y="1122277"/>
                    <a:pt x="847256" y="1125661"/>
                    <a:pt x="844353" y="1127481"/>
                  </a:cubicBezTo>
                  <a:cubicBezTo>
                    <a:pt x="836227" y="1130268"/>
                    <a:pt x="827372" y="1129016"/>
                    <a:pt x="820165" y="1124099"/>
                  </a:cubicBezTo>
                  <a:lnTo>
                    <a:pt x="819924" y="1123839"/>
                  </a:lnTo>
                  <a:cubicBezTo>
                    <a:pt x="810005" y="1118375"/>
                    <a:pt x="809522" y="1113170"/>
                    <a:pt x="817745" y="1113689"/>
                  </a:cubicBezTo>
                  <a:close/>
                  <a:moveTo>
                    <a:pt x="5277785" y="1112908"/>
                  </a:moveTo>
                  <a:cubicBezTo>
                    <a:pt x="5308505" y="1114989"/>
                    <a:pt x="5340918" y="1119153"/>
                    <a:pt x="5373087" y="1123580"/>
                  </a:cubicBezTo>
                  <a:cubicBezTo>
                    <a:pt x="5380828" y="1125452"/>
                    <a:pt x="5387938" y="1129615"/>
                    <a:pt x="5393647" y="1135550"/>
                  </a:cubicBezTo>
                  <a:cubicBezTo>
                    <a:pt x="5397034" y="1140755"/>
                    <a:pt x="5401869" y="1147260"/>
                    <a:pt x="5390018" y="1150383"/>
                  </a:cubicBezTo>
                  <a:cubicBezTo>
                    <a:pt x="5382036" y="1149604"/>
                    <a:pt x="5372603" y="1149083"/>
                    <a:pt x="5362686" y="1147260"/>
                  </a:cubicBezTo>
                  <a:lnTo>
                    <a:pt x="5361236" y="1146741"/>
                  </a:lnTo>
                  <a:cubicBezTo>
                    <a:pt x="5352043" y="1145179"/>
                    <a:pt x="5341400" y="1140755"/>
                    <a:pt x="5333419" y="1140755"/>
                  </a:cubicBezTo>
                  <a:cubicBezTo>
                    <a:pt x="5325435" y="1140755"/>
                    <a:pt x="5317697" y="1142577"/>
                    <a:pt x="5309231" y="1140755"/>
                  </a:cubicBezTo>
                  <a:cubicBezTo>
                    <a:pt x="5286615" y="1138309"/>
                    <a:pt x="5264773" y="1130684"/>
                    <a:pt x="5245133" y="1118375"/>
                  </a:cubicBezTo>
                  <a:cubicBezTo>
                    <a:pt x="5255751" y="1114989"/>
                    <a:pt x="5266731" y="1113143"/>
                    <a:pt x="5277785" y="1112908"/>
                  </a:cubicBezTo>
                  <a:close/>
                  <a:moveTo>
                    <a:pt x="740102" y="1112388"/>
                  </a:moveTo>
                  <a:lnTo>
                    <a:pt x="753165" y="1113689"/>
                  </a:lnTo>
                  <a:cubicBezTo>
                    <a:pt x="752680" y="1115512"/>
                    <a:pt x="753647" y="1118894"/>
                    <a:pt x="751230" y="1118894"/>
                  </a:cubicBezTo>
                  <a:cubicBezTo>
                    <a:pt x="747093" y="1118894"/>
                    <a:pt x="742956" y="1118451"/>
                    <a:pt x="738893" y="1117594"/>
                  </a:cubicBezTo>
                  <a:cubicBezTo>
                    <a:pt x="740102" y="1115771"/>
                    <a:pt x="740102" y="1114210"/>
                    <a:pt x="740102" y="1112388"/>
                  </a:cubicBezTo>
                  <a:close/>
                  <a:moveTo>
                    <a:pt x="1879300" y="1112387"/>
                  </a:moveTo>
                  <a:cubicBezTo>
                    <a:pt x="1888552" y="1112647"/>
                    <a:pt x="1901130" y="1114470"/>
                    <a:pt x="1926285" y="1118112"/>
                  </a:cubicBezTo>
                  <a:lnTo>
                    <a:pt x="1948297" y="1153769"/>
                  </a:lnTo>
                  <a:lnTo>
                    <a:pt x="2006107" y="1170162"/>
                  </a:lnTo>
                  <a:lnTo>
                    <a:pt x="2051822" y="1155069"/>
                  </a:lnTo>
                  <a:cubicBezTo>
                    <a:pt x="2073107" y="1156630"/>
                    <a:pt x="2096569" y="1174588"/>
                    <a:pt x="2114228" y="1165220"/>
                  </a:cubicBezTo>
                  <a:cubicBezTo>
                    <a:pt x="2121097" y="1164569"/>
                    <a:pt x="2128015" y="1165451"/>
                    <a:pt x="2134546" y="1167820"/>
                  </a:cubicBezTo>
                  <a:cubicBezTo>
                    <a:pt x="2157282" y="1177448"/>
                    <a:pt x="2165748" y="1168342"/>
                    <a:pt x="2182922" y="1171465"/>
                  </a:cubicBezTo>
                  <a:cubicBezTo>
                    <a:pt x="2196925" y="1183149"/>
                    <a:pt x="2210181" y="1195851"/>
                    <a:pt x="2222588" y="1209460"/>
                  </a:cubicBezTo>
                  <a:cubicBezTo>
                    <a:pt x="2230087" y="1220911"/>
                    <a:pt x="2262983" y="1224816"/>
                    <a:pt x="2261048" y="1235485"/>
                  </a:cubicBezTo>
                  <a:lnTo>
                    <a:pt x="2304104" y="1254744"/>
                  </a:lnTo>
                  <a:lnTo>
                    <a:pt x="2350060" y="1223515"/>
                  </a:lnTo>
                  <a:cubicBezTo>
                    <a:pt x="2320600" y="1226013"/>
                    <a:pt x="2291186" y="1217763"/>
                    <a:pt x="2266612" y="1200091"/>
                  </a:cubicBezTo>
                  <a:lnTo>
                    <a:pt x="2276528" y="1194887"/>
                  </a:lnTo>
                  <a:lnTo>
                    <a:pt x="2331195" y="1209983"/>
                  </a:lnTo>
                  <a:lnTo>
                    <a:pt x="2321519" y="1183957"/>
                  </a:lnTo>
                  <a:cubicBezTo>
                    <a:pt x="2297814" y="1180572"/>
                    <a:pt x="2278463" y="1178753"/>
                    <a:pt x="2258872" y="1174848"/>
                  </a:cubicBezTo>
                  <a:cubicBezTo>
                    <a:pt x="2247261" y="1172767"/>
                    <a:pt x="2242183" y="1167302"/>
                    <a:pt x="2245085" y="1162875"/>
                  </a:cubicBezTo>
                  <a:cubicBezTo>
                    <a:pt x="2246827" y="1160741"/>
                    <a:pt x="2248760" y="1158816"/>
                    <a:pt x="2250890" y="1157151"/>
                  </a:cubicBezTo>
                  <a:cubicBezTo>
                    <a:pt x="2273674" y="1163813"/>
                    <a:pt x="2296872" y="1168758"/>
                    <a:pt x="2320311" y="1171985"/>
                  </a:cubicBezTo>
                  <a:cubicBezTo>
                    <a:pt x="2342053" y="1171593"/>
                    <a:pt x="2363631" y="1176384"/>
                    <a:pt x="2383441" y="1186039"/>
                  </a:cubicBezTo>
                  <a:cubicBezTo>
                    <a:pt x="2411258" y="1185518"/>
                    <a:pt x="2427462" y="1201132"/>
                    <a:pt x="2450200" y="1208419"/>
                  </a:cubicBezTo>
                  <a:lnTo>
                    <a:pt x="2495430" y="1190463"/>
                  </a:lnTo>
                  <a:cubicBezTo>
                    <a:pt x="2500752" y="1211024"/>
                    <a:pt x="2529052" y="1217528"/>
                    <a:pt x="2553240" y="1223252"/>
                  </a:cubicBezTo>
                  <a:cubicBezTo>
                    <a:pt x="2614897" y="1238791"/>
                    <a:pt x="2675173" y="1260054"/>
                    <a:pt x="2733440" y="1286754"/>
                  </a:cubicBezTo>
                  <a:cubicBezTo>
                    <a:pt x="2724177" y="1287431"/>
                    <a:pt x="2714890" y="1287431"/>
                    <a:pt x="2705626" y="1286754"/>
                  </a:cubicBezTo>
                  <a:cubicBezTo>
                    <a:pt x="2678535" y="1284672"/>
                    <a:pt x="2670310" y="1290658"/>
                    <a:pt x="2672730" y="1301850"/>
                  </a:cubicBezTo>
                  <a:cubicBezTo>
                    <a:pt x="2704174" y="1309136"/>
                    <a:pt x="2737069" y="1315641"/>
                    <a:pt x="2769483" y="1323970"/>
                  </a:cubicBezTo>
                  <a:cubicBezTo>
                    <a:pt x="2780125" y="1326833"/>
                    <a:pt x="2794397" y="1333078"/>
                    <a:pt x="2784237" y="1340107"/>
                  </a:cubicBezTo>
                  <a:cubicBezTo>
                    <a:pt x="2745391" y="1331778"/>
                    <a:pt x="2705796" y="1328109"/>
                    <a:pt x="2666199" y="1329174"/>
                  </a:cubicBezTo>
                  <a:cubicBezTo>
                    <a:pt x="2632094" y="1330737"/>
                    <a:pt x="2584686" y="1326574"/>
                    <a:pt x="2558078" y="1297164"/>
                  </a:cubicBezTo>
                  <a:cubicBezTo>
                    <a:pt x="2510913" y="1278948"/>
                    <a:pt x="2478258" y="1255005"/>
                    <a:pt x="2433508" y="1233926"/>
                  </a:cubicBezTo>
                  <a:lnTo>
                    <a:pt x="2400615" y="1233926"/>
                  </a:lnTo>
                  <a:cubicBezTo>
                    <a:pt x="2407919" y="1236709"/>
                    <a:pt x="2414884" y="1240379"/>
                    <a:pt x="2421416" y="1244854"/>
                  </a:cubicBezTo>
                  <a:cubicBezTo>
                    <a:pt x="2419963" y="1251101"/>
                    <a:pt x="2426253" y="1255523"/>
                    <a:pt x="2437137" y="1261509"/>
                  </a:cubicBezTo>
                  <a:cubicBezTo>
                    <a:pt x="2441734" y="1263852"/>
                    <a:pt x="2443910" y="1269056"/>
                    <a:pt x="2441734" y="1270360"/>
                  </a:cubicBezTo>
                  <a:cubicBezTo>
                    <a:pt x="2435954" y="1272076"/>
                    <a:pt x="2429857" y="1272076"/>
                    <a:pt x="2424077" y="1270360"/>
                  </a:cubicBezTo>
                  <a:cubicBezTo>
                    <a:pt x="2403685" y="1262108"/>
                    <a:pt x="2382014" y="1258128"/>
                    <a:pt x="2360220" y="1258646"/>
                  </a:cubicBezTo>
                  <a:cubicBezTo>
                    <a:pt x="2375460" y="1272442"/>
                    <a:pt x="2375701" y="1274001"/>
                    <a:pt x="2384408" y="1274001"/>
                  </a:cubicBezTo>
                  <a:cubicBezTo>
                    <a:pt x="2405064" y="1278843"/>
                    <a:pt x="2426279" y="1280065"/>
                    <a:pt x="2447297" y="1277646"/>
                  </a:cubicBezTo>
                  <a:cubicBezTo>
                    <a:pt x="2451531" y="1276838"/>
                    <a:pt x="2455883" y="1276838"/>
                    <a:pt x="2460117" y="1277646"/>
                  </a:cubicBezTo>
                  <a:cubicBezTo>
                    <a:pt x="2490351" y="1290035"/>
                    <a:pt x="2521408" y="1300027"/>
                    <a:pt x="2552999" y="1307574"/>
                  </a:cubicBezTo>
                  <a:cubicBezTo>
                    <a:pt x="2556143" y="1308876"/>
                    <a:pt x="2558804" y="1311217"/>
                    <a:pt x="2558319" y="1314081"/>
                  </a:cubicBezTo>
                  <a:cubicBezTo>
                    <a:pt x="2557836" y="1316942"/>
                    <a:pt x="2552757" y="1316942"/>
                    <a:pt x="2550096" y="1316942"/>
                  </a:cubicBezTo>
                  <a:cubicBezTo>
                    <a:pt x="2516014" y="1309475"/>
                    <a:pt x="2481524" y="1304502"/>
                    <a:pt x="2446812" y="1302109"/>
                  </a:cubicBezTo>
                  <a:cubicBezTo>
                    <a:pt x="2441251" y="1301589"/>
                    <a:pt x="2430850" y="1291439"/>
                    <a:pt x="2421174" y="1297164"/>
                  </a:cubicBezTo>
                  <a:cubicBezTo>
                    <a:pt x="2415369" y="1300002"/>
                    <a:pt x="2409153" y="1301769"/>
                    <a:pt x="2402791" y="1302368"/>
                  </a:cubicBezTo>
                  <a:cubicBezTo>
                    <a:pt x="2371153" y="1303696"/>
                    <a:pt x="2339491" y="1302759"/>
                    <a:pt x="2307974" y="1299507"/>
                  </a:cubicBezTo>
                  <a:lnTo>
                    <a:pt x="2306765" y="1301068"/>
                  </a:lnTo>
                  <a:cubicBezTo>
                    <a:pt x="2277229" y="1299636"/>
                    <a:pt x="2248084" y="1293234"/>
                    <a:pt x="2220412" y="1282070"/>
                  </a:cubicBezTo>
                  <a:lnTo>
                    <a:pt x="2218962" y="1282070"/>
                  </a:lnTo>
                  <a:cubicBezTo>
                    <a:pt x="2201717" y="1277541"/>
                    <a:pt x="2183623" y="1278636"/>
                    <a:pt x="2166957" y="1285193"/>
                  </a:cubicBezTo>
                  <a:lnTo>
                    <a:pt x="2154620" y="1279207"/>
                  </a:lnTo>
                  <a:cubicBezTo>
                    <a:pt x="2129780" y="1281914"/>
                    <a:pt x="2104698" y="1280248"/>
                    <a:pt x="2080362" y="1274262"/>
                  </a:cubicBezTo>
                  <a:cubicBezTo>
                    <a:pt x="2004969" y="1257163"/>
                    <a:pt x="1928317" y="1247144"/>
                    <a:pt x="1851303" y="1244334"/>
                  </a:cubicBezTo>
                  <a:lnTo>
                    <a:pt x="1766644" y="1221170"/>
                  </a:lnTo>
                  <a:lnTo>
                    <a:pt x="1792043" y="1206859"/>
                  </a:lnTo>
                  <a:lnTo>
                    <a:pt x="1756242" y="1203214"/>
                  </a:lnTo>
                  <a:cubicBezTo>
                    <a:pt x="1748261" y="1217269"/>
                    <a:pt x="1744634" y="1217269"/>
                    <a:pt x="1711736" y="1203214"/>
                  </a:cubicBezTo>
                  <a:lnTo>
                    <a:pt x="1732539" y="1198269"/>
                  </a:lnTo>
                  <a:cubicBezTo>
                    <a:pt x="1730193" y="1197204"/>
                    <a:pt x="1727750" y="1196346"/>
                    <a:pt x="1725281" y="1195668"/>
                  </a:cubicBezTo>
                  <a:lnTo>
                    <a:pt x="1699161" y="1193064"/>
                  </a:lnTo>
                  <a:lnTo>
                    <a:pt x="1709077" y="1202695"/>
                  </a:lnTo>
                  <a:lnTo>
                    <a:pt x="1688274" y="1208160"/>
                  </a:lnTo>
                  <a:cubicBezTo>
                    <a:pt x="1699885" y="1212324"/>
                    <a:pt x="1711736" y="1216487"/>
                    <a:pt x="1722623" y="1220911"/>
                  </a:cubicBezTo>
                  <a:cubicBezTo>
                    <a:pt x="1726008" y="1222475"/>
                    <a:pt x="1728428" y="1225856"/>
                    <a:pt x="1728428" y="1227417"/>
                  </a:cubicBezTo>
                  <a:cubicBezTo>
                    <a:pt x="1726201" y="1229423"/>
                    <a:pt x="1723298" y="1230280"/>
                    <a:pt x="1720446" y="1229761"/>
                  </a:cubicBezTo>
                  <a:cubicBezTo>
                    <a:pt x="1697586" y="1225804"/>
                    <a:pt x="1675285" y="1218621"/>
                    <a:pt x="1654170" y="1208419"/>
                  </a:cubicBezTo>
                  <a:lnTo>
                    <a:pt x="1666506" y="1203474"/>
                  </a:lnTo>
                  <a:cubicBezTo>
                    <a:pt x="1658281" y="1198269"/>
                    <a:pt x="1645462" y="1192805"/>
                    <a:pt x="1654170" y="1188122"/>
                  </a:cubicBezTo>
                  <a:cubicBezTo>
                    <a:pt x="1651508" y="1182654"/>
                    <a:pt x="1643768" y="1174848"/>
                    <a:pt x="1647638" y="1171724"/>
                  </a:cubicBezTo>
                  <a:cubicBezTo>
                    <a:pt x="1662151" y="1163633"/>
                    <a:pt x="1678576" y="1160378"/>
                    <a:pt x="1694806" y="1162356"/>
                  </a:cubicBezTo>
                  <a:cubicBezTo>
                    <a:pt x="1710527" y="1168861"/>
                    <a:pt x="1714639" y="1180572"/>
                    <a:pt x="1738827" y="1182654"/>
                  </a:cubicBezTo>
                  <a:lnTo>
                    <a:pt x="1763015" y="1168342"/>
                  </a:lnTo>
                  <a:cubicBezTo>
                    <a:pt x="1775956" y="1168785"/>
                    <a:pt x="1788826" y="1170528"/>
                    <a:pt x="1801475" y="1173547"/>
                  </a:cubicBezTo>
                  <a:cubicBezTo>
                    <a:pt x="1843804" y="1189940"/>
                    <a:pt x="1890728" y="1197490"/>
                    <a:pt x="1932575" y="1213105"/>
                  </a:cubicBezTo>
                  <a:cubicBezTo>
                    <a:pt x="1957005" y="1222475"/>
                    <a:pt x="1978049" y="1234444"/>
                    <a:pt x="2000784" y="1245113"/>
                  </a:cubicBezTo>
                  <a:lnTo>
                    <a:pt x="2010945" y="1239130"/>
                  </a:lnTo>
                  <a:lnTo>
                    <a:pt x="2063915" y="1257605"/>
                  </a:lnTo>
                  <a:cubicBezTo>
                    <a:pt x="2058087" y="1250191"/>
                    <a:pt x="2052838" y="1242253"/>
                    <a:pt x="2048193" y="1233926"/>
                  </a:cubicBezTo>
                  <a:cubicBezTo>
                    <a:pt x="2041420" y="1220392"/>
                    <a:pt x="2043355" y="1220652"/>
                    <a:pt x="2017232" y="1213365"/>
                  </a:cubicBezTo>
                  <a:cubicBezTo>
                    <a:pt x="2010460" y="1211283"/>
                    <a:pt x="2001269" y="1212065"/>
                    <a:pt x="2000302" y="1206859"/>
                  </a:cubicBezTo>
                  <a:cubicBezTo>
                    <a:pt x="1999334" y="1201654"/>
                    <a:pt x="1998123" y="1197750"/>
                    <a:pt x="1998123" y="1193846"/>
                  </a:cubicBezTo>
                  <a:cubicBezTo>
                    <a:pt x="1976380" y="1199493"/>
                    <a:pt x="1953546" y="1197670"/>
                    <a:pt x="1932816" y="1188640"/>
                  </a:cubicBezTo>
                  <a:cubicBezTo>
                    <a:pt x="1918715" y="1189395"/>
                    <a:pt x="1904636" y="1186637"/>
                    <a:pt x="1891698" y="1180572"/>
                  </a:cubicBezTo>
                  <a:lnTo>
                    <a:pt x="1877183" y="1176930"/>
                  </a:lnTo>
                  <a:lnTo>
                    <a:pt x="1891454" y="1178230"/>
                  </a:lnTo>
                  <a:cubicBezTo>
                    <a:pt x="1877909" y="1157932"/>
                    <a:pt x="1901856" y="1145700"/>
                    <a:pt x="1891454" y="1126181"/>
                  </a:cubicBezTo>
                  <a:lnTo>
                    <a:pt x="1852271" y="1116030"/>
                  </a:lnTo>
                  <a:cubicBezTo>
                    <a:pt x="1864123" y="1113427"/>
                    <a:pt x="1870048" y="1112127"/>
                    <a:pt x="1879300" y="1112387"/>
                  </a:cubicBezTo>
                  <a:close/>
                  <a:moveTo>
                    <a:pt x="2838146" y="1111704"/>
                  </a:moveTo>
                  <a:cubicBezTo>
                    <a:pt x="2843256" y="1111608"/>
                    <a:pt x="2850271" y="1113560"/>
                    <a:pt x="2859221" y="1117594"/>
                  </a:cubicBezTo>
                  <a:cubicBezTo>
                    <a:pt x="2849932" y="1123421"/>
                    <a:pt x="2838636" y="1124178"/>
                    <a:pt x="2828743" y="1119675"/>
                  </a:cubicBezTo>
                  <a:lnTo>
                    <a:pt x="2828502" y="1118112"/>
                  </a:lnTo>
                  <a:cubicBezTo>
                    <a:pt x="2829831" y="1113949"/>
                    <a:pt x="2833036" y="1111801"/>
                    <a:pt x="2838146" y="1111704"/>
                  </a:cubicBezTo>
                  <a:close/>
                  <a:moveTo>
                    <a:pt x="7299426" y="1111347"/>
                  </a:moveTo>
                  <a:lnTo>
                    <a:pt x="7312004" y="1123580"/>
                  </a:lnTo>
                  <a:cubicBezTo>
                    <a:pt x="7303296" y="1121757"/>
                    <a:pt x="7296038" y="1121757"/>
                    <a:pt x="7296038" y="1121757"/>
                  </a:cubicBezTo>
                  <a:cubicBezTo>
                    <a:pt x="7293232" y="1119260"/>
                    <a:pt x="7291056" y="1116030"/>
                    <a:pt x="7289750" y="1112388"/>
                  </a:cubicBezTo>
                  <a:cubicBezTo>
                    <a:pt x="7289509" y="1110565"/>
                    <a:pt x="7296282" y="1110565"/>
                    <a:pt x="7299426" y="1111347"/>
                  </a:cubicBezTo>
                  <a:close/>
                  <a:moveTo>
                    <a:pt x="3118758" y="1109524"/>
                  </a:moveTo>
                  <a:cubicBezTo>
                    <a:pt x="3117791" y="1114210"/>
                    <a:pt x="3118758" y="1117071"/>
                    <a:pt x="3116097" y="1118634"/>
                  </a:cubicBezTo>
                  <a:cubicBezTo>
                    <a:pt x="3111864" y="1119571"/>
                    <a:pt x="3107511" y="1119571"/>
                    <a:pt x="3103278" y="1118634"/>
                  </a:cubicBezTo>
                  <a:lnTo>
                    <a:pt x="3103037" y="1118894"/>
                  </a:lnTo>
                  <a:cubicBezTo>
                    <a:pt x="3099408" y="1116030"/>
                    <a:pt x="3095053" y="1112388"/>
                    <a:pt x="3096988" y="1109524"/>
                  </a:cubicBezTo>
                  <a:cubicBezTo>
                    <a:pt x="3104220" y="1108692"/>
                    <a:pt x="3111526" y="1108692"/>
                    <a:pt x="3118758" y="1109524"/>
                  </a:cubicBezTo>
                  <a:close/>
                  <a:moveTo>
                    <a:pt x="4532069" y="1109265"/>
                  </a:moveTo>
                  <a:cubicBezTo>
                    <a:pt x="4541548" y="1109369"/>
                    <a:pt x="4550934" y="1111140"/>
                    <a:pt x="4559883" y="1114471"/>
                  </a:cubicBezTo>
                  <a:cubicBezTo>
                    <a:pt x="4578992" y="1122016"/>
                    <a:pt x="4580201" y="1125399"/>
                    <a:pt x="4572946" y="1140495"/>
                  </a:cubicBezTo>
                  <a:cubicBezTo>
                    <a:pt x="4556013" y="1131645"/>
                    <a:pt x="4545129" y="1126440"/>
                    <a:pt x="4535454" y="1120975"/>
                  </a:cubicBezTo>
                  <a:lnTo>
                    <a:pt x="4535213" y="1120975"/>
                  </a:lnTo>
                  <a:cubicBezTo>
                    <a:pt x="4526746" y="1116030"/>
                    <a:pt x="4521908" y="1110306"/>
                    <a:pt x="4532069" y="1109265"/>
                  </a:cubicBezTo>
                  <a:close/>
                  <a:moveTo>
                    <a:pt x="5946707" y="1107930"/>
                  </a:moveTo>
                  <a:cubicBezTo>
                    <a:pt x="5956019" y="1109395"/>
                    <a:pt x="5965694" y="1114471"/>
                    <a:pt x="5978031" y="1123580"/>
                  </a:cubicBezTo>
                  <a:cubicBezTo>
                    <a:pt x="5957446" y="1126129"/>
                    <a:pt x="5936572" y="1122823"/>
                    <a:pt x="5917562" y="1113949"/>
                  </a:cubicBezTo>
                  <a:cubicBezTo>
                    <a:pt x="5928446" y="1108613"/>
                    <a:pt x="5937395" y="1106467"/>
                    <a:pt x="5946707" y="1107930"/>
                  </a:cubicBezTo>
                  <a:close/>
                  <a:moveTo>
                    <a:pt x="1131222" y="1106143"/>
                  </a:moveTo>
                  <a:cubicBezTo>
                    <a:pt x="1137005" y="1108093"/>
                    <a:pt x="1142469" y="1111009"/>
                    <a:pt x="1147429" y="1114730"/>
                  </a:cubicBezTo>
                  <a:cubicBezTo>
                    <a:pt x="1148155" y="1115251"/>
                    <a:pt x="1146461" y="1116292"/>
                    <a:pt x="1144768" y="1118894"/>
                  </a:cubicBezTo>
                  <a:cubicBezTo>
                    <a:pt x="1136786" y="1117071"/>
                    <a:pt x="1127596" y="1115251"/>
                    <a:pt x="1119130" y="1112388"/>
                  </a:cubicBezTo>
                  <a:lnTo>
                    <a:pt x="1118888" y="1114471"/>
                  </a:lnTo>
                  <a:cubicBezTo>
                    <a:pt x="1116057" y="1112571"/>
                    <a:pt x="1113977" y="1109605"/>
                    <a:pt x="1113083" y="1106143"/>
                  </a:cubicBezTo>
                  <a:cubicBezTo>
                    <a:pt x="1119104" y="1105233"/>
                    <a:pt x="1125201" y="1105233"/>
                    <a:pt x="1131222" y="1106143"/>
                  </a:cubicBezTo>
                  <a:close/>
                  <a:moveTo>
                    <a:pt x="2957423" y="1105620"/>
                  </a:moveTo>
                  <a:lnTo>
                    <a:pt x="2955247" y="1110565"/>
                  </a:lnTo>
                  <a:lnTo>
                    <a:pt x="2941458" y="1110565"/>
                  </a:lnTo>
                  <a:cubicBezTo>
                    <a:pt x="2942428" y="1109006"/>
                    <a:pt x="2941943" y="1105883"/>
                    <a:pt x="2944604" y="1105883"/>
                  </a:cubicBezTo>
                  <a:lnTo>
                    <a:pt x="2945572" y="1106143"/>
                  </a:lnTo>
                  <a:cubicBezTo>
                    <a:pt x="2949490" y="1105568"/>
                    <a:pt x="2953457" y="1105388"/>
                    <a:pt x="2957423" y="1105620"/>
                  </a:cubicBezTo>
                  <a:close/>
                  <a:moveTo>
                    <a:pt x="1941524" y="1104579"/>
                  </a:moveTo>
                  <a:lnTo>
                    <a:pt x="1967406" y="1107183"/>
                  </a:lnTo>
                  <a:cubicBezTo>
                    <a:pt x="1968374" y="1109006"/>
                    <a:pt x="1971517" y="1112648"/>
                    <a:pt x="1970065" y="1112648"/>
                  </a:cubicBezTo>
                  <a:lnTo>
                    <a:pt x="1972002" y="1115512"/>
                  </a:lnTo>
                  <a:cubicBezTo>
                    <a:pt x="1963899" y="1115225"/>
                    <a:pt x="1955819" y="1114443"/>
                    <a:pt x="1947814" y="1113170"/>
                  </a:cubicBezTo>
                  <a:close/>
                  <a:moveTo>
                    <a:pt x="894179" y="1104061"/>
                  </a:moveTo>
                  <a:cubicBezTo>
                    <a:pt x="924416" y="1105883"/>
                    <a:pt x="954892" y="1108484"/>
                    <a:pt x="983191" y="1110565"/>
                  </a:cubicBezTo>
                  <a:lnTo>
                    <a:pt x="1016813" y="1133467"/>
                  </a:lnTo>
                  <a:lnTo>
                    <a:pt x="987546" y="1137371"/>
                  </a:lnTo>
                  <a:cubicBezTo>
                    <a:pt x="977531" y="1133495"/>
                    <a:pt x="966695" y="1132870"/>
                    <a:pt x="956344" y="1135550"/>
                  </a:cubicBezTo>
                  <a:lnTo>
                    <a:pt x="948360" y="1118894"/>
                  </a:lnTo>
                  <a:cubicBezTo>
                    <a:pt x="931913" y="1117853"/>
                    <a:pt x="918611" y="1117594"/>
                    <a:pt x="904822" y="1115771"/>
                  </a:cubicBezTo>
                  <a:cubicBezTo>
                    <a:pt x="899164" y="1114262"/>
                    <a:pt x="893841" y="1111608"/>
                    <a:pt x="889100" y="1107965"/>
                  </a:cubicBezTo>
                  <a:cubicBezTo>
                    <a:pt x="887650" y="1106924"/>
                    <a:pt x="891279" y="1104061"/>
                    <a:pt x="894179" y="1104061"/>
                  </a:cubicBezTo>
                  <a:close/>
                  <a:moveTo>
                    <a:pt x="1285363" y="1103995"/>
                  </a:moveTo>
                  <a:cubicBezTo>
                    <a:pt x="1292498" y="1103540"/>
                    <a:pt x="1301871" y="1104450"/>
                    <a:pt x="1312393" y="1106661"/>
                  </a:cubicBezTo>
                  <a:cubicBezTo>
                    <a:pt x="1316723" y="1107599"/>
                    <a:pt x="1320834" y="1109446"/>
                    <a:pt x="1324486" y="1112129"/>
                  </a:cubicBezTo>
                  <a:cubicBezTo>
                    <a:pt x="1326180" y="1114210"/>
                    <a:pt x="1326906" y="1118112"/>
                    <a:pt x="1324486" y="1118112"/>
                  </a:cubicBezTo>
                  <a:cubicBezTo>
                    <a:pt x="1314810" y="1120975"/>
                    <a:pt x="1304409" y="1123057"/>
                    <a:pt x="1293284" y="1125140"/>
                  </a:cubicBezTo>
                  <a:lnTo>
                    <a:pt x="1292316" y="1124620"/>
                  </a:lnTo>
                  <a:cubicBezTo>
                    <a:pt x="1282156" y="1126440"/>
                    <a:pt x="1293042" y="1138414"/>
                    <a:pt x="1265226" y="1132687"/>
                  </a:cubicBezTo>
                  <a:cubicBezTo>
                    <a:pt x="1266653" y="1124749"/>
                    <a:pt x="1268854" y="1116995"/>
                    <a:pt x="1271757" y="1109524"/>
                  </a:cubicBezTo>
                  <a:cubicBezTo>
                    <a:pt x="1273329" y="1106272"/>
                    <a:pt x="1278227" y="1104451"/>
                    <a:pt x="1285363" y="1103995"/>
                  </a:cubicBezTo>
                  <a:close/>
                  <a:moveTo>
                    <a:pt x="6760757" y="1103538"/>
                  </a:moveTo>
                  <a:cubicBezTo>
                    <a:pt x="6769876" y="1106481"/>
                    <a:pt x="6778825" y="1109968"/>
                    <a:pt x="6787606" y="1113949"/>
                  </a:cubicBezTo>
                  <a:cubicBezTo>
                    <a:pt x="6790267" y="1115771"/>
                    <a:pt x="6787606" y="1118894"/>
                    <a:pt x="6787606" y="1121498"/>
                  </a:cubicBezTo>
                  <a:cubicBezTo>
                    <a:pt x="6778995" y="1119806"/>
                    <a:pt x="6770506" y="1117463"/>
                    <a:pt x="6762209" y="1114471"/>
                  </a:cubicBezTo>
                  <a:lnTo>
                    <a:pt x="6762209" y="1113949"/>
                  </a:lnTo>
                  <a:cubicBezTo>
                    <a:pt x="6759548" y="1112388"/>
                    <a:pt x="6761242" y="1108744"/>
                    <a:pt x="6760757" y="1103538"/>
                  </a:cubicBezTo>
                  <a:close/>
                  <a:moveTo>
                    <a:pt x="6544455" y="1103281"/>
                  </a:moveTo>
                  <a:cubicBezTo>
                    <a:pt x="6549837" y="1103281"/>
                    <a:pt x="6555885" y="1106924"/>
                    <a:pt x="6567252" y="1114210"/>
                  </a:cubicBezTo>
                  <a:lnTo>
                    <a:pt x="6525649" y="1114210"/>
                  </a:lnTo>
                  <a:cubicBezTo>
                    <a:pt x="6534356" y="1106924"/>
                    <a:pt x="6539073" y="1103281"/>
                    <a:pt x="6544455" y="1103281"/>
                  </a:cubicBezTo>
                  <a:close/>
                  <a:moveTo>
                    <a:pt x="4221976" y="1103020"/>
                  </a:moveTo>
                  <a:lnTo>
                    <a:pt x="4221976" y="1105361"/>
                  </a:lnTo>
                  <a:lnTo>
                    <a:pt x="4216412" y="1103020"/>
                  </a:lnTo>
                  <a:close/>
                  <a:moveTo>
                    <a:pt x="2140744" y="1102401"/>
                  </a:moveTo>
                  <a:cubicBezTo>
                    <a:pt x="2147124" y="1102694"/>
                    <a:pt x="2155832" y="1105752"/>
                    <a:pt x="2173247" y="1111867"/>
                  </a:cubicBezTo>
                  <a:lnTo>
                    <a:pt x="2174697" y="1112388"/>
                  </a:lnTo>
                  <a:cubicBezTo>
                    <a:pt x="2168410" y="1120716"/>
                    <a:pt x="2148092" y="1114989"/>
                    <a:pt x="2122210" y="1109524"/>
                  </a:cubicBezTo>
                  <a:cubicBezTo>
                    <a:pt x="2130313" y="1104581"/>
                    <a:pt x="2134365" y="1102109"/>
                    <a:pt x="2140744" y="1102401"/>
                  </a:cubicBezTo>
                  <a:close/>
                  <a:moveTo>
                    <a:pt x="3831097" y="1098596"/>
                  </a:moveTo>
                  <a:cubicBezTo>
                    <a:pt x="3833273" y="1101719"/>
                    <a:pt x="3837387" y="1104579"/>
                    <a:pt x="3834726" y="1106143"/>
                  </a:cubicBezTo>
                  <a:cubicBezTo>
                    <a:pt x="3830975" y="1106924"/>
                    <a:pt x="3827107" y="1106924"/>
                    <a:pt x="3823357" y="1106143"/>
                  </a:cubicBezTo>
                  <a:cubicBezTo>
                    <a:pt x="3820502" y="1104945"/>
                    <a:pt x="3817866" y="1103175"/>
                    <a:pt x="3815617" y="1100937"/>
                  </a:cubicBezTo>
                  <a:lnTo>
                    <a:pt x="3830371" y="1099375"/>
                  </a:lnTo>
                  <a:close/>
                  <a:moveTo>
                    <a:pt x="6309165" y="1098334"/>
                  </a:moveTo>
                  <a:lnTo>
                    <a:pt x="6396242" y="1115771"/>
                  </a:lnTo>
                  <a:cubicBezTo>
                    <a:pt x="6397042" y="1118164"/>
                    <a:pt x="6397669" y="1120585"/>
                    <a:pt x="6398177" y="1123057"/>
                  </a:cubicBezTo>
                  <a:cubicBezTo>
                    <a:pt x="6375200" y="1118634"/>
                    <a:pt x="6351012" y="1114730"/>
                    <a:pt x="6326824" y="1110047"/>
                  </a:cubicBezTo>
                  <a:lnTo>
                    <a:pt x="6327306" y="1112388"/>
                  </a:lnTo>
                  <a:cubicBezTo>
                    <a:pt x="6320727" y="1108564"/>
                    <a:pt x="6314607" y="1103852"/>
                    <a:pt x="6309165" y="1098334"/>
                  </a:cubicBezTo>
                  <a:close/>
                  <a:moveTo>
                    <a:pt x="3545195" y="1097555"/>
                  </a:moveTo>
                  <a:lnTo>
                    <a:pt x="3561399" y="1100157"/>
                  </a:lnTo>
                  <a:cubicBezTo>
                    <a:pt x="3561399" y="1100157"/>
                    <a:pt x="3561399" y="1103279"/>
                    <a:pt x="3561399" y="1103279"/>
                  </a:cubicBezTo>
                  <a:close/>
                  <a:moveTo>
                    <a:pt x="2909108" y="1096903"/>
                  </a:moveTo>
                  <a:cubicBezTo>
                    <a:pt x="2910861" y="1097359"/>
                    <a:pt x="2912071" y="1098724"/>
                    <a:pt x="2911950" y="1102238"/>
                  </a:cubicBezTo>
                  <a:lnTo>
                    <a:pt x="2903242" y="1098596"/>
                  </a:lnTo>
                  <a:lnTo>
                    <a:pt x="2903001" y="1097033"/>
                  </a:lnTo>
                  <a:cubicBezTo>
                    <a:pt x="2905057" y="1096903"/>
                    <a:pt x="2907354" y="1096447"/>
                    <a:pt x="2909108" y="1096903"/>
                  </a:cubicBezTo>
                  <a:close/>
                  <a:moveTo>
                    <a:pt x="2888003" y="1096251"/>
                  </a:moveTo>
                  <a:lnTo>
                    <a:pt x="2899854" y="1098596"/>
                  </a:lnTo>
                  <a:cubicBezTo>
                    <a:pt x="2896952" y="1099637"/>
                    <a:pt x="2894293" y="1101978"/>
                    <a:pt x="2888003" y="1096251"/>
                  </a:cubicBezTo>
                  <a:close/>
                  <a:moveTo>
                    <a:pt x="3265096" y="1095992"/>
                  </a:moveTo>
                  <a:lnTo>
                    <a:pt x="3269520" y="1097786"/>
                  </a:lnTo>
                  <a:lnTo>
                    <a:pt x="3313472" y="1104061"/>
                  </a:lnTo>
                  <a:cubicBezTo>
                    <a:pt x="3305236" y="1106415"/>
                    <a:pt x="3296734" y="1106859"/>
                    <a:pt x="3288495" y="1105483"/>
                  </a:cubicBezTo>
                  <a:lnTo>
                    <a:pt x="3269520" y="1097786"/>
                  </a:lnTo>
                  <a:lnTo>
                    <a:pt x="3266063" y="1097293"/>
                  </a:lnTo>
                  <a:close/>
                  <a:moveTo>
                    <a:pt x="5435733" y="1095992"/>
                  </a:moveTo>
                  <a:cubicBezTo>
                    <a:pt x="5443691" y="1095134"/>
                    <a:pt x="5451408" y="1099297"/>
                    <a:pt x="5455568" y="1106661"/>
                  </a:cubicBezTo>
                  <a:cubicBezTo>
                    <a:pt x="5457285" y="1109186"/>
                    <a:pt x="5459245" y="1111555"/>
                    <a:pt x="5461373" y="1113689"/>
                  </a:cubicBezTo>
                  <a:lnTo>
                    <a:pt x="5478304" y="1107965"/>
                  </a:lnTo>
                  <a:cubicBezTo>
                    <a:pt x="5487738" y="1109265"/>
                    <a:pt x="5496930" y="1110565"/>
                    <a:pt x="5506365" y="1112388"/>
                  </a:cubicBezTo>
                  <a:cubicBezTo>
                    <a:pt x="5517779" y="1112831"/>
                    <a:pt x="5528881" y="1116525"/>
                    <a:pt x="5538534" y="1123057"/>
                  </a:cubicBezTo>
                  <a:cubicBezTo>
                    <a:pt x="5546998" y="1131908"/>
                    <a:pt x="5532970" y="1129045"/>
                    <a:pt x="5521601" y="1130345"/>
                  </a:cubicBezTo>
                  <a:cubicBezTo>
                    <a:pt x="5510234" y="1131645"/>
                    <a:pt x="5502735" y="1135810"/>
                    <a:pt x="5492093" y="1137891"/>
                  </a:cubicBezTo>
                  <a:cubicBezTo>
                    <a:pt x="5478547" y="1139011"/>
                    <a:pt x="5465073" y="1134640"/>
                    <a:pt x="5454359" y="1125661"/>
                  </a:cubicBezTo>
                  <a:cubicBezTo>
                    <a:pt x="5450731" y="1122539"/>
                    <a:pt x="5450731" y="1119153"/>
                    <a:pt x="5450731" y="1115771"/>
                  </a:cubicBezTo>
                  <a:cubicBezTo>
                    <a:pt x="5445674" y="1115068"/>
                    <a:pt x="5440669" y="1114027"/>
                    <a:pt x="5435733" y="1112648"/>
                  </a:cubicBezTo>
                  <a:cubicBezTo>
                    <a:pt x="5427269" y="1109524"/>
                    <a:pt x="5419528" y="1105620"/>
                    <a:pt x="5411545" y="1101978"/>
                  </a:cubicBezTo>
                  <a:cubicBezTo>
                    <a:pt x="5419262" y="1098648"/>
                    <a:pt x="5427436" y="1096617"/>
                    <a:pt x="5435733" y="1095992"/>
                  </a:cubicBezTo>
                  <a:close/>
                  <a:moveTo>
                    <a:pt x="5735665" y="1095210"/>
                  </a:moveTo>
                  <a:lnTo>
                    <a:pt x="5800491" y="1098596"/>
                  </a:lnTo>
                  <a:cubicBezTo>
                    <a:pt x="5800611" y="1100599"/>
                    <a:pt x="5800611" y="1102576"/>
                    <a:pt x="5800491" y="1104579"/>
                  </a:cubicBezTo>
                  <a:cubicBezTo>
                    <a:pt x="5800491" y="1112388"/>
                    <a:pt x="5793960" y="1115251"/>
                    <a:pt x="5776303" y="1112388"/>
                  </a:cubicBezTo>
                  <a:cubicBezTo>
                    <a:pt x="5759853" y="1110565"/>
                    <a:pt x="5742681" y="1106924"/>
                    <a:pt x="5735665" y="1095210"/>
                  </a:cubicBezTo>
                  <a:close/>
                  <a:moveTo>
                    <a:pt x="6057126" y="1094432"/>
                  </a:moveTo>
                  <a:lnTo>
                    <a:pt x="6208542" y="1107702"/>
                  </a:lnTo>
                  <a:cubicBezTo>
                    <a:pt x="6223055" y="1109006"/>
                    <a:pt x="6242891" y="1110565"/>
                    <a:pt x="6247243" y="1119935"/>
                  </a:cubicBezTo>
                  <a:cubicBezTo>
                    <a:pt x="6254501" y="1134508"/>
                    <a:pt x="6227410" y="1123839"/>
                    <a:pt x="6212412" y="1121757"/>
                  </a:cubicBezTo>
                  <a:cubicBezTo>
                    <a:pt x="6197417" y="1119675"/>
                    <a:pt x="6191853" y="1122539"/>
                    <a:pt x="6197417" y="1130085"/>
                  </a:cubicBezTo>
                  <a:cubicBezTo>
                    <a:pt x="6192991" y="1130604"/>
                    <a:pt x="6188539" y="1130604"/>
                    <a:pt x="6184113" y="1130085"/>
                  </a:cubicBezTo>
                  <a:cubicBezTo>
                    <a:pt x="6167183" y="1125922"/>
                    <a:pt x="6153152" y="1119935"/>
                    <a:pt x="6133319" y="1116812"/>
                  </a:cubicBezTo>
                  <a:cubicBezTo>
                    <a:pt x="6113484" y="1113689"/>
                    <a:pt x="6094618" y="1113949"/>
                    <a:pt x="6074783" y="1111608"/>
                  </a:cubicBezTo>
                  <a:cubicBezTo>
                    <a:pt x="6060148" y="1111970"/>
                    <a:pt x="6045709" y="1108093"/>
                    <a:pt x="6032938" y="1100416"/>
                  </a:cubicBezTo>
                  <a:cubicBezTo>
                    <a:pt x="6032938" y="1094432"/>
                    <a:pt x="6045031" y="1094432"/>
                    <a:pt x="6057126" y="1094432"/>
                  </a:cubicBezTo>
                  <a:close/>
                  <a:moveTo>
                    <a:pt x="1482192" y="1093651"/>
                  </a:moveTo>
                  <a:cubicBezTo>
                    <a:pt x="1524062" y="1094927"/>
                    <a:pt x="1565521" y="1102707"/>
                    <a:pt x="1605311" y="1116812"/>
                  </a:cubicBezTo>
                  <a:cubicBezTo>
                    <a:pt x="1613196" y="1118894"/>
                    <a:pt x="1620500" y="1123006"/>
                    <a:pt x="1626597" y="1128785"/>
                  </a:cubicBezTo>
                  <a:cubicBezTo>
                    <a:pt x="1632399" y="1136850"/>
                    <a:pt x="1627079" y="1141536"/>
                    <a:pt x="1605794" y="1138932"/>
                  </a:cubicBezTo>
                  <a:lnTo>
                    <a:pt x="1587411" y="1125399"/>
                  </a:lnTo>
                  <a:cubicBezTo>
                    <a:pt x="1575993" y="1127585"/>
                    <a:pt x="1564383" y="1128290"/>
                    <a:pt x="1552821" y="1127481"/>
                  </a:cubicBezTo>
                  <a:cubicBezTo>
                    <a:pt x="1536421" y="1123473"/>
                    <a:pt x="1520288" y="1118451"/>
                    <a:pt x="1504445" y="1112388"/>
                  </a:cubicBezTo>
                  <a:lnTo>
                    <a:pt x="1502754" y="1113689"/>
                  </a:lnTo>
                  <a:cubicBezTo>
                    <a:pt x="1472347" y="1119153"/>
                    <a:pt x="1441241" y="1118451"/>
                    <a:pt x="1411080" y="1111608"/>
                  </a:cubicBezTo>
                  <a:cubicBezTo>
                    <a:pt x="1408178" y="1098596"/>
                    <a:pt x="1443009" y="1107183"/>
                    <a:pt x="1447120" y="1100416"/>
                  </a:cubicBezTo>
                  <a:cubicBezTo>
                    <a:pt x="1451231" y="1093651"/>
                    <a:pt x="1467197" y="1093651"/>
                    <a:pt x="1482192" y="1093651"/>
                  </a:cubicBezTo>
                  <a:close/>
                  <a:moveTo>
                    <a:pt x="3991706" y="1093390"/>
                  </a:moveTo>
                  <a:lnTo>
                    <a:pt x="3989288" y="1095210"/>
                  </a:lnTo>
                  <a:lnTo>
                    <a:pt x="3982030" y="1095733"/>
                  </a:lnTo>
                  <a:cubicBezTo>
                    <a:pt x="3982030" y="1094951"/>
                    <a:pt x="3982030" y="1093390"/>
                    <a:pt x="3982030" y="1093390"/>
                  </a:cubicBezTo>
                  <a:close/>
                  <a:moveTo>
                    <a:pt x="5793719" y="1090268"/>
                  </a:moveTo>
                  <a:lnTo>
                    <a:pt x="5804118" y="1091828"/>
                  </a:lnTo>
                  <a:lnTo>
                    <a:pt x="5801700" y="1096773"/>
                  </a:lnTo>
                  <a:close/>
                  <a:moveTo>
                    <a:pt x="1226766" y="1088965"/>
                  </a:moveTo>
                  <a:cubicBezTo>
                    <a:pt x="1228797" y="1089797"/>
                    <a:pt x="1230732" y="1090840"/>
                    <a:pt x="1232571" y="1092087"/>
                  </a:cubicBezTo>
                  <a:cubicBezTo>
                    <a:pt x="1233539" y="1093128"/>
                    <a:pt x="1235715" y="1094951"/>
                    <a:pt x="1235715" y="1094951"/>
                  </a:cubicBezTo>
                  <a:cubicBezTo>
                    <a:pt x="1232089" y="1101719"/>
                    <a:pt x="1225072" y="1106661"/>
                    <a:pt x="1205724" y="1104579"/>
                  </a:cubicBezTo>
                  <a:cubicBezTo>
                    <a:pt x="1201659" y="1103774"/>
                    <a:pt x="1197788" y="1102107"/>
                    <a:pt x="1194355" y="1099637"/>
                  </a:cubicBezTo>
                  <a:cubicBezTo>
                    <a:pt x="1193388" y="1095733"/>
                    <a:pt x="1191209" y="1088965"/>
                    <a:pt x="1196046" y="1088965"/>
                  </a:cubicBezTo>
                  <a:lnTo>
                    <a:pt x="1196046" y="1089227"/>
                  </a:lnTo>
                  <a:cubicBezTo>
                    <a:pt x="1206255" y="1088079"/>
                    <a:pt x="1216535" y="1088003"/>
                    <a:pt x="1226766" y="1088965"/>
                  </a:cubicBezTo>
                  <a:close/>
                  <a:moveTo>
                    <a:pt x="10585860" y="1087924"/>
                  </a:moveTo>
                  <a:lnTo>
                    <a:pt x="10585678" y="1088247"/>
                  </a:lnTo>
                  <a:lnTo>
                    <a:pt x="10608354" y="1092869"/>
                  </a:lnTo>
                  <a:lnTo>
                    <a:pt x="10610048" y="1092869"/>
                  </a:lnTo>
                  <a:close/>
                  <a:moveTo>
                    <a:pt x="4451038" y="1087404"/>
                  </a:moveTo>
                  <a:cubicBezTo>
                    <a:pt x="4480546" y="1103020"/>
                    <a:pt x="4480546" y="1103020"/>
                    <a:pt x="4466518" y="1117594"/>
                  </a:cubicBezTo>
                  <a:lnTo>
                    <a:pt x="4466277" y="1117594"/>
                  </a:lnTo>
                  <a:cubicBezTo>
                    <a:pt x="4433864" y="1095210"/>
                    <a:pt x="4433864" y="1095210"/>
                    <a:pt x="4451038" y="1087404"/>
                  </a:cubicBezTo>
                  <a:close/>
                  <a:moveTo>
                    <a:pt x="5584490" y="1086883"/>
                  </a:moveTo>
                  <a:cubicBezTo>
                    <a:pt x="5585942" y="1087145"/>
                    <a:pt x="5588360" y="1090527"/>
                    <a:pt x="5590295" y="1092610"/>
                  </a:cubicBezTo>
                  <a:lnTo>
                    <a:pt x="5577235" y="1092610"/>
                  </a:lnTo>
                  <a:lnTo>
                    <a:pt x="5572599" y="1087622"/>
                  </a:lnTo>
                  <a:lnTo>
                    <a:pt x="5571912" y="1087663"/>
                  </a:lnTo>
                  <a:lnTo>
                    <a:pt x="5571912" y="1086883"/>
                  </a:lnTo>
                  <a:lnTo>
                    <a:pt x="5572599" y="1087622"/>
                  </a:lnTo>
                  <a:close/>
                  <a:moveTo>
                    <a:pt x="5849592" y="1085582"/>
                  </a:moveTo>
                  <a:lnTo>
                    <a:pt x="5882246" y="1116812"/>
                  </a:lnTo>
                  <a:lnTo>
                    <a:pt x="5842336" y="1116812"/>
                  </a:lnTo>
                  <a:lnTo>
                    <a:pt x="5842336" y="1117853"/>
                  </a:lnTo>
                  <a:cubicBezTo>
                    <a:pt x="5837740" y="1105620"/>
                    <a:pt x="5827582" y="1094951"/>
                    <a:pt x="5849592" y="1085582"/>
                  </a:cubicBezTo>
                  <a:close/>
                  <a:moveTo>
                    <a:pt x="6398450" y="1085026"/>
                  </a:moveTo>
                  <a:cubicBezTo>
                    <a:pt x="6405066" y="1086220"/>
                    <a:pt x="6411470" y="1088771"/>
                    <a:pt x="6417286" y="1092610"/>
                  </a:cubicBezTo>
                  <a:cubicBezTo>
                    <a:pt x="6422365" y="1096514"/>
                    <a:pt x="6425511" y="1103020"/>
                    <a:pt x="6422365" y="1105361"/>
                  </a:cubicBezTo>
                  <a:cubicBezTo>
                    <a:pt x="6413657" y="1112648"/>
                    <a:pt x="6396242" y="1107965"/>
                    <a:pt x="6378344" y="1100678"/>
                  </a:cubicBezTo>
                  <a:lnTo>
                    <a:pt x="6378344" y="1094432"/>
                  </a:lnTo>
                  <a:cubicBezTo>
                    <a:pt x="6378344" y="1091569"/>
                    <a:pt x="6378344" y="1088706"/>
                    <a:pt x="6378344" y="1085582"/>
                  </a:cubicBezTo>
                  <a:cubicBezTo>
                    <a:pt x="6385008" y="1083994"/>
                    <a:pt x="6391835" y="1083832"/>
                    <a:pt x="6398450" y="1085026"/>
                  </a:cubicBezTo>
                  <a:close/>
                  <a:moveTo>
                    <a:pt x="4135867" y="1084800"/>
                  </a:moveTo>
                  <a:cubicBezTo>
                    <a:pt x="4140367" y="1085375"/>
                    <a:pt x="4144719" y="1086858"/>
                    <a:pt x="4148686" y="1089227"/>
                  </a:cubicBezTo>
                  <a:cubicBezTo>
                    <a:pt x="4159813" y="1100416"/>
                    <a:pt x="4139737" y="1097814"/>
                    <a:pt x="4131514" y="1100416"/>
                  </a:cubicBezTo>
                  <a:cubicBezTo>
                    <a:pt x="4127400" y="1100858"/>
                    <a:pt x="4123289" y="1100858"/>
                    <a:pt x="4119178" y="1100416"/>
                  </a:cubicBezTo>
                  <a:cubicBezTo>
                    <a:pt x="4117580" y="1098361"/>
                    <a:pt x="4116105" y="1096200"/>
                    <a:pt x="4114822" y="1093910"/>
                  </a:cubicBezTo>
                  <a:lnTo>
                    <a:pt x="4115549" y="1093910"/>
                  </a:lnTo>
                  <a:cubicBezTo>
                    <a:pt x="4112405" y="1086363"/>
                    <a:pt x="4120871" y="1082982"/>
                    <a:pt x="4135867" y="1084800"/>
                  </a:cubicBezTo>
                  <a:close/>
                  <a:moveTo>
                    <a:pt x="3521972" y="1083500"/>
                  </a:moveTo>
                  <a:cubicBezTo>
                    <a:pt x="3527729" y="1085244"/>
                    <a:pt x="3533341" y="1087587"/>
                    <a:pt x="3538663" y="1090527"/>
                  </a:cubicBezTo>
                  <a:cubicBezTo>
                    <a:pt x="3542775" y="1092349"/>
                    <a:pt x="3542775" y="1094692"/>
                    <a:pt x="3542775" y="1096773"/>
                  </a:cubicBezTo>
                  <a:lnTo>
                    <a:pt x="3543257" y="1097814"/>
                  </a:lnTo>
                  <a:cubicBezTo>
                    <a:pt x="3538567" y="1097735"/>
                    <a:pt x="3533897" y="1096878"/>
                    <a:pt x="3529471" y="1095210"/>
                  </a:cubicBezTo>
                  <a:cubicBezTo>
                    <a:pt x="3524247" y="1093156"/>
                    <a:pt x="3519361" y="1090268"/>
                    <a:pt x="3514958" y="1086623"/>
                  </a:cubicBezTo>
                  <a:cubicBezTo>
                    <a:pt x="3513990" y="1085842"/>
                    <a:pt x="3520039" y="1083500"/>
                    <a:pt x="3521972" y="1083500"/>
                  </a:cubicBezTo>
                  <a:close/>
                  <a:moveTo>
                    <a:pt x="6368427" y="1081418"/>
                  </a:moveTo>
                  <a:lnTo>
                    <a:pt x="6378344" y="1085063"/>
                  </a:lnTo>
                  <a:lnTo>
                    <a:pt x="6368427" y="1086363"/>
                  </a:lnTo>
                  <a:close/>
                  <a:moveTo>
                    <a:pt x="5936912" y="1080118"/>
                  </a:moveTo>
                  <a:lnTo>
                    <a:pt x="5985831" y="1095656"/>
                  </a:lnTo>
                  <a:lnTo>
                    <a:pt x="5986739" y="1095733"/>
                  </a:lnTo>
                  <a:lnTo>
                    <a:pt x="5987706" y="1096251"/>
                  </a:lnTo>
                  <a:lnTo>
                    <a:pt x="5985831" y="1095656"/>
                  </a:lnTo>
                  <a:lnTo>
                    <a:pt x="5952029" y="1092804"/>
                  </a:lnTo>
                  <a:cubicBezTo>
                    <a:pt x="5944410" y="1090202"/>
                    <a:pt x="5940056" y="1085973"/>
                    <a:pt x="5936912" y="1080118"/>
                  </a:cubicBezTo>
                  <a:close/>
                  <a:moveTo>
                    <a:pt x="3346970" y="1079174"/>
                  </a:moveTo>
                  <a:cubicBezTo>
                    <a:pt x="3358347" y="1079525"/>
                    <a:pt x="3369684" y="1081404"/>
                    <a:pt x="3380713" y="1084800"/>
                  </a:cubicBezTo>
                  <a:cubicBezTo>
                    <a:pt x="3391359" y="1087663"/>
                    <a:pt x="3397161" y="1092349"/>
                    <a:pt x="3394503" y="1096773"/>
                  </a:cubicBezTo>
                  <a:cubicBezTo>
                    <a:pt x="3406258" y="1100364"/>
                    <a:pt x="3417820" y="1104710"/>
                    <a:pt x="3429090" y="1109785"/>
                  </a:cubicBezTo>
                  <a:cubicBezTo>
                    <a:pt x="3436710" y="1114236"/>
                    <a:pt x="3443846" y="1119544"/>
                    <a:pt x="3450378" y="1125661"/>
                  </a:cubicBezTo>
                  <a:cubicBezTo>
                    <a:pt x="3453907" y="1124620"/>
                    <a:pt x="3457318" y="1123137"/>
                    <a:pt x="3460535" y="1121236"/>
                  </a:cubicBezTo>
                  <a:cubicBezTo>
                    <a:pt x="3466777" y="1116241"/>
                    <a:pt x="3475338" y="1116241"/>
                    <a:pt x="3481580" y="1121236"/>
                  </a:cubicBezTo>
                  <a:cubicBezTo>
                    <a:pt x="3485208" y="1123839"/>
                    <a:pt x="3485932" y="1131126"/>
                    <a:pt x="3481580" y="1132426"/>
                  </a:cubicBezTo>
                  <a:cubicBezTo>
                    <a:pt x="3457150" y="1140755"/>
                    <a:pt x="3444814" y="1138414"/>
                    <a:pt x="3405872" y="1122277"/>
                  </a:cubicBezTo>
                  <a:lnTo>
                    <a:pt x="3405628" y="1120716"/>
                  </a:lnTo>
                  <a:cubicBezTo>
                    <a:pt x="3396679" y="1118347"/>
                    <a:pt x="3387875" y="1115380"/>
                    <a:pt x="3379263" y="1111867"/>
                  </a:cubicBezTo>
                  <a:cubicBezTo>
                    <a:pt x="3373435" y="1107338"/>
                    <a:pt x="3368428" y="1101692"/>
                    <a:pt x="3364509" y="1095210"/>
                  </a:cubicBezTo>
                  <a:lnTo>
                    <a:pt x="3312989" y="1082718"/>
                  </a:lnTo>
                  <a:cubicBezTo>
                    <a:pt x="3324176" y="1080000"/>
                    <a:pt x="3335592" y="1078822"/>
                    <a:pt x="3346970" y="1079174"/>
                  </a:cubicBezTo>
                  <a:close/>
                  <a:moveTo>
                    <a:pt x="7928798" y="1078296"/>
                  </a:moveTo>
                  <a:cubicBezTo>
                    <a:pt x="7929766" y="1079076"/>
                    <a:pt x="7932427" y="1078555"/>
                    <a:pt x="7932186" y="1080377"/>
                  </a:cubicBezTo>
                  <a:cubicBezTo>
                    <a:pt x="7931945" y="1082200"/>
                    <a:pt x="7930251" y="1082200"/>
                    <a:pt x="7929042" y="1082200"/>
                  </a:cubicBezTo>
                  <a:lnTo>
                    <a:pt x="7924204" y="1078296"/>
                  </a:lnTo>
                  <a:close/>
                  <a:moveTo>
                    <a:pt x="7362315" y="1076994"/>
                  </a:moveTo>
                  <a:cubicBezTo>
                    <a:pt x="7369110" y="1076525"/>
                    <a:pt x="7375931" y="1077514"/>
                    <a:pt x="7382391" y="1079858"/>
                  </a:cubicBezTo>
                  <a:cubicBezTo>
                    <a:pt x="7393034" y="1085842"/>
                    <a:pt x="7401016" y="1092610"/>
                    <a:pt x="7414561" y="1102238"/>
                  </a:cubicBezTo>
                  <a:lnTo>
                    <a:pt x="7415528" y="1102498"/>
                  </a:lnTo>
                  <a:cubicBezTo>
                    <a:pt x="7402951" y="1102524"/>
                    <a:pt x="7390396" y="1101300"/>
                    <a:pt x="7378036" y="1098855"/>
                  </a:cubicBezTo>
                  <a:cubicBezTo>
                    <a:pt x="7369473" y="1095366"/>
                    <a:pt x="7361662" y="1090058"/>
                    <a:pt x="7355057" y="1083241"/>
                  </a:cubicBezTo>
                  <a:cubicBezTo>
                    <a:pt x="7352881" y="1080898"/>
                    <a:pt x="7357718" y="1076994"/>
                    <a:pt x="7362315" y="1076994"/>
                  </a:cubicBezTo>
                  <a:close/>
                  <a:moveTo>
                    <a:pt x="5704704" y="1073612"/>
                  </a:moveTo>
                  <a:cubicBezTo>
                    <a:pt x="5711720" y="1075172"/>
                    <a:pt x="5718249" y="1076473"/>
                    <a:pt x="5724057" y="1078296"/>
                  </a:cubicBezTo>
                  <a:cubicBezTo>
                    <a:pt x="5726958" y="1079076"/>
                    <a:pt x="5726958" y="1081939"/>
                    <a:pt x="5726958" y="1083500"/>
                  </a:cubicBezTo>
                  <a:cubicBezTo>
                    <a:pt x="5720283" y="1082590"/>
                    <a:pt x="5713655" y="1081262"/>
                    <a:pt x="5707124" y="1079596"/>
                  </a:cubicBezTo>
                  <a:lnTo>
                    <a:pt x="5707850" y="1081939"/>
                  </a:lnTo>
                  <a:cubicBezTo>
                    <a:pt x="5706883" y="1081677"/>
                    <a:pt x="5706642" y="1078817"/>
                    <a:pt x="5704704" y="1073612"/>
                  </a:cubicBezTo>
                  <a:close/>
                  <a:moveTo>
                    <a:pt x="3981304" y="1073090"/>
                  </a:moveTo>
                  <a:lnTo>
                    <a:pt x="3986386" y="1077255"/>
                  </a:lnTo>
                  <a:lnTo>
                    <a:pt x="3980580" y="1077255"/>
                  </a:lnTo>
                  <a:cubicBezTo>
                    <a:pt x="3979369" y="1076212"/>
                    <a:pt x="3976952" y="1076212"/>
                    <a:pt x="3977434" y="1074653"/>
                  </a:cubicBezTo>
                  <a:cubicBezTo>
                    <a:pt x="3977919" y="1073090"/>
                    <a:pt x="3979854" y="1073090"/>
                    <a:pt x="3981304" y="1073090"/>
                  </a:cubicBezTo>
                  <a:close/>
                  <a:moveTo>
                    <a:pt x="6314729" y="1072571"/>
                  </a:moveTo>
                  <a:lnTo>
                    <a:pt x="6319084" y="1078555"/>
                  </a:lnTo>
                  <a:lnTo>
                    <a:pt x="6312311" y="1078555"/>
                  </a:lnTo>
                  <a:lnTo>
                    <a:pt x="6311585" y="1080377"/>
                  </a:lnTo>
                  <a:cubicBezTo>
                    <a:pt x="6310013" y="1077904"/>
                    <a:pt x="6308634" y="1075276"/>
                    <a:pt x="6307471" y="1072571"/>
                  </a:cubicBezTo>
                  <a:close/>
                  <a:moveTo>
                    <a:pt x="3826017" y="1071724"/>
                  </a:moveTo>
                  <a:cubicBezTo>
                    <a:pt x="3827227" y="1071595"/>
                    <a:pt x="3828799" y="1072310"/>
                    <a:pt x="3831338" y="1075172"/>
                  </a:cubicBezTo>
                  <a:lnTo>
                    <a:pt x="3822148" y="1073349"/>
                  </a:lnTo>
                  <a:lnTo>
                    <a:pt x="3822872" y="1073349"/>
                  </a:lnTo>
                  <a:cubicBezTo>
                    <a:pt x="3823961" y="1072829"/>
                    <a:pt x="3824808" y="1071854"/>
                    <a:pt x="3826017" y="1071724"/>
                  </a:cubicBezTo>
                  <a:close/>
                  <a:moveTo>
                    <a:pt x="3410950" y="1070488"/>
                  </a:moveTo>
                  <a:cubicBezTo>
                    <a:pt x="3440121" y="1072674"/>
                    <a:pt x="3468324" y="1082694"/>
                    <a:pt x="3492949" y="1099637"/>
                  </a:cubicBezTo>
                  <a:lnTo>
                    <a:pt x="3493914" y="1100937"/>
                  </a:lnTo>
                  <a:cubicBezTo>
                    <a:pt x="3496092" y="1101978"/>
                    <a:pt x="3494157" y="1104841"/>
                    <a:pt x="3493190" y="1106924"/>
                  </a:cubicBezTo>
                  <a:lnTo>
                    <a:pt x="3448443" y="1101719"/>
                  </a:lnTo>
                  <a:close/>
                  <a:moveTo>
                    <a:pt x="3125046" y="1069967"/>
                  </a:moveTo>
                  <a:cubicBezTo>
                    <a:pt x="3131699" y="1070226"/>
                    <a:pt x="3138325" y="1071008"/>
                    <a:pt x="3144882" y="1072308"/>
                  </a:cubicBezTo>
                  <a:cubicBezTo>
                    <a:pt x="3150034" y="1074131"/>
                    <a:pt x="3154991" y="1076576"/>
                    <a:pt x="3159636" y="1079596"/>
                  </a:cubicBezTo>
                  <a:lnTo>
                    <a:pt x="3160121" y="1081677"/>
                  </a:lnTo>
                  <a:cubicBezTo>
                    <a:pt x="3154798" y="1082224"/>
                    <a:pt x="3149453" y="1082148"/>
                    <a:pt x="3144155" y="1081418"/>
                  </a:cubicBezTo>
                  <a:cubicBezTo>
                    <a:pt x="3137553" y="1078087"/>
                    <a:pt x="3131166" y="1074262"/>
                    <a:pt x="3125046" y="1069967"/>
                  </a:cubicBezTo>
                  <a:close/>
                  <a:moveTo>
                    <a:pt x="7822129" y="1069186"/>
                  </a:moveTo>
                  <a:cubicBezTo>
                    <a:pt x="7828394" y="1069577"/>
                    <a:pt x="7834636" y="1070540"/>
                    <a:pt x="7840754" y="1072049"/>
                  </a:cubicBezTo>
                  <a:cubicBezTo>
                    <a:pt x="7840754" y="1074912"/>
                    <a:pt x="7842447" y="1078296"/>
                    <a:pt x="7840754" y="1078296"/>
                  </a:cubicBezTo>
                  <a:lnTo>
                    <a:pt x="7840754" y="1078817"/>
                  </a:lnTo>
                  <a:cubicBezTo>
                    <a:pt x="7833933" y="1078322"/>
                    <a:pt x="7827160" y="1077462"/>
                    <a:pt x="7820436" y="1076212"/>
                  </a:cubicBezTo>
                  <a:cubicBezTo>
                    <a:pt x="7820679" y="1073872"/>
                    <a:pt x="7818744" y="1069186"/>
                    <a:pt x="7822129" y="1069186"/>
                  </a:cubicBezTo>
                  <a:close/>
                  <a:moveTo>
                    <a:pt x="4850625" y="1067366"/>
                  </a:moveTo>
                  <a:cubicBezTo>
                    <a:pt x="4864945" y="1066246"/>
                    <a:pt x="4879239" y="1069967"/>
                    <a:pt x="4891502" y="1078035"/>
                  </a:cubicBezTo>
                  <a:lnTo>
                    <a:pt x="4891261" y="1076994"/>
                  </a:lnTo>
                  <a:cubicBezTo>
                    <a:pt x="4901662" y="1083500"/>
                    <a:pt x="4901662" y="1090527"/>
                    <a:pt x="4894163" y="1092869"/>
                  </a:cubicBezTo>
                  <a:cubicBezTo>
                    <a:pt x="4877231" y="1094117"/>
                    <a:pt x="4860348" y="1089773"/>
                    <a:pt x="4845787" y="1080377"/>
                  </a:cubicBezTo>
                  <a:cubicBezTo>
                    <a:pt x="4837321" y="1074653"/>
                    <a:pt x="4839498" y="1067366"/>
                    <a:pt x="4850625" y="1067366"/>
                  </a:cubicBezTo>
                  <a:close/>
                  <a:moveTo>
                    <a:pt x="4937943" y="1067366"/>
                  </a:moveTo>
                  <a:cubicBezTo>
                    <a:pt x="4950762" y="1068926"/>
                    <a:pt x="4959470" y="1069447"/>
                    <a:pt x="4968178" y="1071531"/>
                  </a:cubicBezTo>
                  <a:cubicBezTo>
                    <a:pt x="4989222" y="1076473"/>
                    <a:pt x="4983176" y="1080118"/>
                    <a:pt x="4975918" y="1083241"/>
                  </a:cubicBezTo>
                  <a:lnTo>
                    <a:pt x="4990916" y="1085842"/>
                  </a:lnTo>
                  <a:cubicBezTo>
                    <a:pt x="5013169" y="1089747"/>
                    <a:pt x="5034213" y="1092869"/>
                    <a:pt x="5057916" y="1097293"/>
                  </a:cubicBezTo>
                  <a:cubicBezTo>
                    <a:pt x="5081622" y="1101719"/>
                    <a:pt x="5092021" y="1104061"/>
                    <a:pt x="5089844" y="1113170"/>
                  </a:cubicBezTo>
                  <a:cubicBezTo>
                    <a:pt x="5087669" y="1122277"/>
                    <a:pt x="5076541" y="1120716"/>
                    <a:pt x="5057916" y="1113170"/>
                  </a:cubicBezTo>
                  <a:cubicBezTo>
                    <a:pt x="5046595" y="1109864"/>
                    <a:pt x="5035010" y="1107782"/>
                    <a:pt x="5023327" y="1106924"/>
                  </a:cubicBezTo>
                  <a:cubicBezTo>
                    <a:pt x="5000347" y="1103538"/>
                    <a:pt x="5019456" y="1117334"/>
                    <a:pt x="5006155" y="1118894"/>
                  </a:cubicBezTo>
                  <a:cubicBezTo>
                    <a:pt x="4988496" y="1109524"/>
                    <a:pt x="4969386" y="1100416"/>
                    <a:pt x="4953182" y="1090527"/>
                  </a:cubicBezTo>
                  <a:cubicBezTo>
                    <a:pt x="4950039" y="1088186"/>
                    <a:pt x="4954632" y="1083500"/>
                    <a:pt x="4955841" y="1079076"/>
                  </a:cubicBezTo>
                  <a:close/>
                  <a:moveTo>
                    <a:pt x="1976355" y="1062161"/>
                  </a:moveTo>
                  <a:cubicBezTo>
                    <a:pt x="1982137" y="1063306"/>
                    <a:pt x="1987650" y="1065700"/>
                    <a:pt x="1992562" y="1069186"/>
                  </a:cubicBezTo>
                  <a:cubicBezTo>
                    <a:pt x="1993529" y="1071790"/>
                    <a:pt x="1989418" y="1075172"/>
                    <a:pt x="1984578" y="1075172"/>
                  </a:cubicBezTo>
                  <a:lnTo>
                    <a:pt x="1986515" y="1078035"/>
                  </a:lnTo>
                  <a:cubicBezTo>
                    <a:pt x="1969341" y="1077541"/>
                    <a:pt x="1952408" y="1073481"/>
                    <a:pt x="1936687" y="1066063"/>
                  </a:cubicBezTo>
                  <a:cubicBezTo>
                    <a:pt x="1949747" y="1064762"/>
                    <a:pt x="1962327" y="1062161"/>
                    <a:pt x="1976355" y="1062161"/>
                  </a:cubicBezTo>
                  <a:close/>
                  <a:moveTo>
                    <a:pt x="5187079" y="1057216"/>
                  </a:moveTo>
                  <a:cubicBezTo>
                    <a:pt x="5220049" y="1061092"/>
                    <a:pt x="5252147" y="1071112"/>
                    <a:pt x="5281899" y="1086883"/>
                  </a:cubicBezTo>
                  <a:lnTo>
                    <a:pt x="5282381" y="1088965"/>
                  </a:lnTo>
                  <a:cubicBezTo>
                    <a:pt x="5308987" y="1088706"/>
                    <a:pt x="5331484" y="1086363"/>
                    <a:pt x="5355187" y="1087404"/>
                  </a:cubicBezTo>
                  <a:cubicBezTo>
                    <a:pt x="5373811" y="1088706"/>
                    <a:pt x="5382763" y="1096773"/>
                    <a:pt x="5379375" y="1106143"/>
                  </a:cubicBezTo>
                  <a:cubicBezTo>
                    <a:pt x="5335836" y="1107965"/>
                    <a:pt x="5281173" y="1095992"/>
                    <a:pt x="5232797" y="1095992"/>
                  </a:cubicBezTo>
                  <a:cubicBezTo>
                    <a:pt x="5222395" y="1093207"/>
                    <a:pt x="5212382" y="1088913"/>
                    <a:pt x="5203045" y="1083241"/>
                  </a:cubicBezTo>
                  <a:cubicBezTo>
                    <a:pt x="5211267" y="1075172"/>
                    <a:pt x="5177404" y="1064243"/>
                    <a:pt x="5187079" y="1057216"/>
                  </a:cubicBezTo>
                  <a:close/>
                  <a:moveTo>
                    <a:pt x="4609953" y="1056956"/>
                  </a:moveTo>
                  <a:cubicBezTo>
                    <a:pt x="4612881" y="1058647"/>
                    <a:pt x="4615636" y="1060650"/>
                    <a:pt x="4618178" y="1062940"/>
                  </a:cubicBezTo>
                  <a:cubicBezTo>
                    <a:pt x="4625192" y="1068407"/>
                    <a:pt x="4622772" y="1071531"/>
                    <a:pt x="4612614" y="1071531"/>
                  </a:cubicBezTo>
                  <a:cubicBezTo>
                    <a:pt x="4608429" y="1070904"/>
                    <a:pt x="4604414" y="1069397"/>
                    <a:pt x="4600763" y="1067104"/>
                  </a:cubicBezTo>
                  <a:cubicBezTo>
                    <a:pt x="4599722" y="1064502"/>
                    <a:pt x="4600519" y="1061432"/>
                    <a:pt x="4602698" y="1059816"/>
                  </a:cubicBezTo>
                  <a:cubicBezTo>
                    <a:pt x="4605042" y="1058568"/>
                    <a:pt x="4607584" y="1057866"/>
                    <a:pt x="4610194" y="1057735"/>
                  </a:cubicBezTo>
                  <a:close/>
                  <a:moveTo>
                    <a:pt x="10436135" y="1055653"/>
                  </a:moveTo>
                  <a:cubicBezTo>
                    <a:pt x="10442877" y="1056174"/>
                    <a:pt x="10449538" y="1057580"/>
                    <a:pt x="10455968" y="1059816"/>
                  </a:cubicBezTo>
                  <a:cubicBezTo>
                    <a:pt x="10458386" y="1060961"/>
                    <a:pt x="10460351" y="1062991"/>
                    <a:pt x="10461532" y="1065543"/>
                  </a:cubicBezTo>
                  <a:cubicBezTo>
                    <a:pt x="10455420" y="1066194"/>
                    <a:pt x="10449261" y="1066194"/>
                    <a:pt x="10443149" y="1065543"/>
                  </a:cubicBezTo>
                  <a:cubicBezTo>
                    <a:pt x="10437740" y="1064347"/>
                    <a:pt x="10432407" y="1062784"/>
                    <a:pt x="10427186" y="1060857"/>
                  </a:cubicBezTo>
                  <a:cubicBezTo>
                    <a:pt x="10430089" y="1059039"/>
                    <a:pt x="10431539" y="1055653"/>
                    <a:pt x="10436135" y="1055653"/>
                  </a:cubicBezTo>
                  <a:close/>
                  <a:moveTo>
                    <a:pt x="3819487" y="1054092"/>
                  </a:moveTo>
                  <a:cubicBezTo>
                    <a:pt x="3823357" y="1060339"/>
                    <a:pt x="3813199" y="1061639"/>
                    <a:pt x="3802071" y="1062421"/>
                  </a:cubicBezTo>
                  <a:cubicBezTo>
                    <a:pt x="3801225" y="1061092"/>
                    <a:pt x="3800161" y="1059947"/>
                    <a:pt x="3798927" y="1059039"/>
                  </a:cubicBezTo>
                  <a:lnTo>
                    <a:pt x="3818760" y="1054092"/>
                  </a:lnTo>
                  <a:close/>
                  <a:moveTo>
                    <a:pt x="7812695" y="1052011"/>
                  </a:moveTo>
                  <a:lnTo>
                    <a:pt x="7825758" y="1055653"/>
                  </a:lnTo>
                  <a:cubicBezTo>
                    <a:pt x="7825758" y="1055915"/>
                    <a:pt x="7825758" y="1058516"/>
                    <a:pt x="7825758" y="1058516"/>
                  </a:cubicBezTo>
                  <a:lnTo>
                    <a:pt x="7812695" y="1054874"/>
                  </a:lnTo>
                  <a:cubicBezTo>
                    <a:pt x="7812695" y="1054612"/>
                    <a:pt x="7812695" y="1052011"/>
                    <a:pt x="7812695" y="1052011"/>
                  </a:cubicBezTo>
                  <a:close/>
                  <a:moveTo>
                    <a:pt x="4514653" y="1051489"/>
                  </a:moveTo>
                  <a:cubicBezTo>
                    <a:pt x="4533519" y="1062680"/>
                    <a:pt x="4540533" y="1073090"/>
                    <a:pt x="4538841" y="1082718"/>
                  </a:cubicBezTo>
                  <a:cubicBezTo>
                    <a:pt x="4490465" y="1076735"/>
                    <a:pt x="4486836" y="1074653"/>
                    <a:pt x="4493609" y="1061120"/>
                  </a:cubicBezTo>
                  <a:cubicBezTo>
                    <a:pt x="4496511" y="1055653"/>
                    <a:pt x="4501832" y="1051489"/>
                    <a:pt x="4514653" y="1051489"/>
                  </a:cubicBezTo>
                  <a:close/>
                  <a:moveTo>
                    <a:pt x="4235763" y="1050447"/>
                  </a:moveTo>
                  <a:cubicBezTo>
                    <a:pt x="4257122" y="1050734"/>
                    <a:pt x="4277996" y="1057216"/>
                    <a:pt x="4296234" y="1069186"/>
                  </a:cubicBezTo>
                  <a:cubicBezTo>
                    <a:pt x="4322792" y="1063956"/>
                    <a:pt x="4350123" y="1065491"/>
                    <a:pt x="4376054" y="1073612"/>
                  </a:cubicBezTo>
                  <a:cubicBezTo>
                    <a:pt x="4392987" y="1095473"/>
                    <a:pt x="4392743" y="1095473"/>
                    <a:pt x="4366378" y="1097293"/>
                  </a:cubicBezTo>
                  <a:lnTo>
                    <a:pt x="4337594" y="1080898"/>
                  </a:lnTo>
                  <a:cubicBezTo>
                    <a:pt x="4335661" y="1105102"/>
                    <a:pt x="4335661" y="1105361"/>
                    <a:pt x="4311473" y="1113429"/>
                  </a:cubicBezTo>
                  <a:lnTo>
                    <a:pt x="4282445" y="1083241"/>
                  </a:lnTo>
                  <a:lnTo>
                    <a:pt x="4282930" y="1083241"/>
                  </a:lnTo>
                  <a:cubicBezTo>
                    <a:pt x="4264065" y="1076473"/>
                    <a:pt x="4246891" y="1071531"/>
                    <a:pt x="4231410" y="1064762"/>
                  </a:cubicBezTo>
                  <a:cubicBezTo>
                    <a:pt x="4215930" y="1057997"/>
                    <a:pt x="4219800" y="1050447"/>
                    <a:pt x="4235763" y="1050447"/>
                  </a:cubicBezTo>
                  <a:close/>
                  <a:moveTo>
                    <a:pt x="7153088" y="1049929"/>
                  </a:moveTo>
                  <a:cubicBezTo>
                    <a:pt x="7164143" y="1048732"/>
                    <a:pt x="7175245" y="1051672"/>
                    <a:pt x="7184532" y="1058257"/>
                  </a:cubicBezTo>
                  <a:lnTo>
                    <a:pt x="7187015" y="1072058"/>
                  </a:lnTo>
                  <a:lnTo>
                    <a:pt x="7188402" y="1072308"/>
                  </a:lnTo>
                  <a:lnTo>
                    <a:pt x="7187434" y="1074391"/>
                  </a:lnTo>
                  <a:lnTo>
                    <a:pt x="7187015" y="1072058"/>
                  </a:lnTo>
                  <a:lnTo>
                    <a:pt x="7156715" y="1066584"/>
                  </a:lnTo>
                  <a:cubicBezTo>
                    <a:pt x="7143169" y="1060080"/>
                    <a:pt x="7142446" y="1052011"/>
                    <a:pt x="7153088" y="1049929"/>
                  </a:cubicBezTo>
                  <a:close/>
                  <a:moveTo>
                    <a:pt x="7359653" y="1049406"/>
                  </a:moveTo>
                  <a:cubicBezTo>
                    <a:pt x="7371434" y="1046961"/>
                    <a:pt x="7383623" y="1049694"/>
                    <a:pt x="7393517" y="1056956"/>
                  </a:cubicBezTo>
                  <a:cubicBezTo>
                    <a:pt x="7396178" y="1058776"/>
                    <a:pt x="7397872" y="1062940"/>
                    <a:pt x="7396178" y="1062940"/>
                  </a:cubicBezTo>
                  <a:cubicBezTo>
                    <a:pt x="7384979" y="1065284"/>
                    <a:pt x="7373369" y="1063721"/>
                    <a:pt x="7363041" y="1058516"/>
                  </a:cubicBezTo>
                  <a:cubicBezTo>
                    <a:pt x="7358686" y="1055915"/>
                    <a:pt x="7358686" y="1052270"/>
                    <a:pt x="7358686" y="1050188"/>
                  </a:cubicBezTo>
                  <a:close/>
                  <a:moveTo>
                    <a:pt x="3334516" y="1044984"/>
                  </a:moveTo>
                  <a:lnTo>
                    <a:pt x="3345883" y="1047588"/>
                  </a:lnTo>
                  <a:lnTo>
                    <a:pt x="3340804" y="1054353"/>
                  </a:lnTo>
                  <a:lnTo>
                    <a:pt x="3348303" y="1067104"/>
                  </a:lnTo>
                  <a:cubicBezTo>
                    <a:pt x="3292913" y="1068407"/>
                    <a:pt x="3292913" y="1068407"/>
                    <a:pt x="3267272" y="1053833"/>
                  </a:cubicBezTo>
                  <a:lnTo>
                    <a:pt x="3301620" y="1052530"/>
                  </a:lnTo>
                  <a:lnTo>
                    <a:pt x="3334516" y="1052530"/>
                  </a:lnTo>
                  <a:cubicBezTo>
                    <a:pt x="3334153" y="1050033"/>
                    <a:pt x="3334153" y="1047481"/>
                    <a:pt x="3334516" y="1044984"/>
                  </a:cubicBezTo>
                  <a:close/>
                  <a:moveTo>
                    <a:pt x="2770933" y="1044464"/>
                  </a:moveTo>
                  <a:lnTo>
                    <a:pt x="2771900" y="1046546"/>
                  </a:lnTo>
                  <a:cubicBezTo>
                    <a:pt x="2773111" y="1047588"/>
                    <a:pt x="2770933" y="1047325"/>
                    <a:pt x="2770933" y="1047325"/>
                  </a:cubicBezTo>
                  <a:cubicBezTo>
                    <a:pt x="2768756" y="1047481"/>
                    <a:pt x="2766580" y="1047481"/>
                    <a:pt x="2764404" y="1047325"/>
                  </a:cubicBezTo>
                  <a:cubicBezTo>
                    <a:pt x="2764404" y="1046284"/>
                    <a:pt x="2764404" y="1044464"/>
                    <a:pt x="2764404" y="1044464"/>
                  </a:cubicBezTo>
                  <a:cubicBezTo>
                    <a:pt x="2766580" y="1044150"/>
                    <a:pt x="2768756" y="1044150"/>
                    <a:pt x="2770933" y="1044464"/>
                  </a:cubicBezTo>
                  <a:close/>
                  <a:moveTo>
                    <a:pt x="6555401" y="1041600"/>
                  </a:moveTo>
                  <a:lnTo>
                    <a:pt x="6589746" y="1048106"/>
                  </a:lnTo>
                  <a:cubicBezTo>
                    <a:pt x="6589746" y="1050970"/>
                    <a:pt x="6592408" y="1055915"/>
                    <a:pt x="6589746" y="1055915"/>
                  </a:cubicBezTo>
                  <a:lnTo>
                    <a:pt x="6589746" y="1056435"/>
                  </a:lnTo>
                  <a:cubicBezTo>
                    <a:pt x="6579782" y="1059921"/>
                    <a:pt x="6568898" y="1058492"/>
                    <a:pt x="6559997" y="1052530"/>
                  </a:cubicBezTo>
                  <a:cubicBezTo>
                    <a:pt x="6555401" y="1049929"/>
                    <a:pt x="6557577" y="1046806"/>
                    <a:pt x="6555401" y="1041600"/>
                  </a:cubicBezTo>
                  <a:close/>
                  <a:moveTo>
                    <a:pt x="5736876" y="1039778"/>
                  </a:moveTo>
                  <a:lnTo>
                    <a:pt x="5739708" y="1040796"/>
                  </a:lnTo>
                  <a:lnTo>
                    <a:pt x="5779688" y="1040560"/>
                  </a:lnTo>
                  <a:cubicBezTo>
                    <a:pt x="5793234" y="1043682"/>
                    <a:pt x="5803876" y="1047065"/>
                    <a:pt x="5817422" y="1049406"/>
                  </a:cubicBezTo>
                  <a:cubicBezTo>
                    <a:pt x="5830967" y="1051751"/>
                    <a:pt x="5843304" y="1052792"/>
                    <a:pt x="5855156" y="1054092"/>
                  </a:cubicBezTo>
                  <a:cubicBezTo>
                    <a:pt x="5863378" y="1063202"/>
                    <a:pt x="5862654" y="1068145"/>
                    <a:pt x="5845962" y="1066063"/>
                  </a:cubicBezTo>
                  <a:cubicBezTo>
                    <a:pt x="5829273" y="1063981"/>
                    <a:pt x="5809923" y="1055394"/>
                    <a:pt x="5795169" y="1055653"/>
                  </a:cubicBezTo>
                  <a:cubicBezTo>
                    <a:pt x="5780415" y="1055915"/>
                    <a:pt x="5794202" y="1072049"/>
                    <a:pt x="5765175" y="1063721"/>
                  </a:cubicBezTo>
                  <a:cubicBezTo>
                    <a:pt x="5759009" y="1057671"/>
                    <a:pt x="5761276" y="1050741"/>
                    <a:pt x="5751469" y="1045020"/>
                  </a:cubicBezTo>
                  <a:lnTo>
                    <a:pt x="5739708" y="1040796"/>
                  </a:lnTo>
                  <a:lnTo>
                    <a:pt x="5735665" y="1040819"/>
                  </a:lnTo>
                  <a:close/>
                  <a:moveTo>
                    <a:pt x="5226265" y="1037955"/>
                  </a:moveTo>
                  <a:cubicBezTo>
                    <a:pt x="5242713" y="1039259"/>
                    <a:pt x="5260128" y="1042120"/>
                    <a:pt x="5277303" y="1044202"/>
                  </a:cubicBezTo>
                  <a:lnTo>
                    <a:pt x="5278029" y="1044202"/>
                  </a:lnTo>
                  <a:lnTo>
                    <a:pt x="5294292" y="1045978"/>
                  </a:lnTo>
                  <a:lnTo>
                    <a:pt x="5293992" y="1045243"/>
                  </a:lnTo>
                  <a:lnTo>
                    <a:pt x="5294718" y="1046024"/>
                  </a:lnTo>
                  <a:lnTo>
                    <a:pt x="5294292" y="1045978"/>
                  </a:lnTo>
                  <a:lnTo>
                    <a:pt x="5296955" y="1052498"/>
                  </a:lnTo>
                  <a:cubicBezTo>
                    <a:pt x="5297863" y="1054938"/>
                    <a:pt x="5298104" y="1057085"/>
                    <a:pt x="5295927" y="1057997"/>
                  </a:cubicBezTo>
                  <a:cubicBezTo>
                    <a:pt x="5275223" y="1061120"/>
                    <a:pt x="5254153" y="1059609"/>
                    <a:pt x="5234005" y="1053571"/>
                  </a:cubicBezTo>
                  <a:cubicBezTo>
                    <a:pt x="5228660" y="1052063"/>
                    <a:pt x="5223822" y="1048992"/>
                    <a:pt x="5219977" y="1044724"/>
                  </a:cubicBezTo>
                  <a:cubicBezTo>
                    <a:pt x="5218766" y="1041861"/>
                    <a:pt x="5222154" y="1037955"/>
                    <a:pt x="5226265" y="1037955"/>
                  </a:cubicBezTo>
                  <a:close/>
                  <a:moveTo>
                    <a:pt x="4780723" y="1036396"/>
                  </a:moveTo>
                  <a:lnTo>
                    <a:pt x="4781690" y="1037437"/>
                  </a:lnTo>
                  <a:lnTo>
                    <a:pt x="4780517" y="1037796"/>
                  </a:lnTo>
                  <a:lnTo>
                    <a:pt x="4779754" y="1042999"/>
                  </a:lnTo>
                  <a:cubicBezTo>
                    <a:pt x="4777214" y="1044463"/>
                    <a:pt x="4773223" y="1045503"/>
                    <a:pt x="4770079" y="1047065"/>
                  </a:cubicBezTo>
                  <a:cubicBezTo>
                    <a:pt x="4769957" y="1044724"/>
                    <a:pt x="4770138" y="1042317"/>
                    <a:pt x="4771711" y="1040495"/>
                  </a:cubicBezTo>
                  <a:lnTo>
                    <a:pt x="4780517" y="1037796"/>
                  </a:lnTo>
                  <a:close/>
                  <a:moveTo>
                    <a:pt x="4983176" y="1036396"/>
                  </a:moveTo>
                  <a:cubicBezTo>
                    <a:pt x="5048483" y="1048106"/>
                    <a:pt x="5104840" y="1048629"/>
                    <a:pt x="5166520" y="1069967"/>
                  </a:cubicBezTo>
                  <a:cubicBezTo>
                    <a:pt x="5171843" y="1079336"/>
                    <a:pt x="5177889" y="1087663"/>
                    <a:pt x="5182485" y="1095992"/>
                  </a:cubicBezTo>
                  <a:cubicBezTo>
                    <a:pt x="5183694" y="1098074"/>
                    <a:pt x="5180792" y="1099637"/>
                    <a:pt x="5178615" y="1103279"/>
                  </a:cubicBezTo>
                  <a:lnTo>
                    <a:pt x="5110163" y="1091047"/>
                  </a:lnTo>
                  <a:lnTo>
                    <a:pt x="5102907" y="1081418"/>
                  </a:lnTo>
                  <a:cubicBezTo>
                    <a:pt x="5088877" y="1064216"/>
                    <a:pt x="5067447" y="1056306"/>
                    <a:pt x="5046547" y="1060598"/>
                  </a:cubicBezTo>
                  <a:cubicBezTo>
                    <a:pt x="5035422" y="1061639"/>
                    <a:pt x="5025262" y="1064502"/>
                    <a:pt x="5011234" y="1066845"/>
                  </a:cubicBezTo>
                  <a:close/>
                  <a:moveTo>
                    <a:pt x="303023" y="1036137"/>
                  </a:moveTo>
                  <a:cubicBezTo>
                    <a:pt x="305176" y="1036396"/>
                    <a:pt x="307281" y="1036915"/>
                    <a:pt x="309313" y="1037696"/>
                  </a:cubicBezTo>
                  <a:cubicBezTo>
                    <a:pt x="308104" y="1039259"/>
                    <a:pt x="307378" y="1042120"/>
                    <a:pt x="305684" y="1042120"/>
                  </a:cubicBezTo>
                  <a:cubicBezTo>
                    <a:pt x="300120" y="1041079"/>
                    <a:pt x="294630" y="1039675"/>
                    <a:pt x="289236" y="1037955"/>
                  </a:cubicBezTo>
                  <a:close/>
                  <a:moveTo>
                    <a:pt x="3807394" y="1035614"/>
                  </a:moveTo>
                  <a:cubicBezTo>
                    <a:pt x="3812206" y="1036890"/>
                    <a:pt x="3816899" y="1038634"/>
                    <a:pt x="3821422" y="1040819"/>
                  </a:cubicBezTo>
                  <a:cubicBezTo>
                    <a:pt x="3820454" y="1044464"/>
                    <a:pt x="3818278" y="1048365"/>
                    <a:pt x="3818278" y="1052270"/>
                  </a:cubicBezTo>
                  <a:cubicBezTo>
                    <a:pt x="3814479" y="1050891"/>
                    <a:pt x="3810586" y="1049772"/>
                    <a:pt x="3806668" y="1048888"/>
                  </a:cubicBezTo>
                  <a:lnTo>
                    <a:pt x="3807394" y="1048888"/>
                  </a:lnTo>
                  <a:cubicBezTo>
                    <a:pt x="3796507" y="1046546"/>
                    <a:pt x="3785138" y="1040819"/>
                    <a:pt x="3786349" y="1038219"/>
                  </a:cubicBezTo>
                  <a:cubicBezTo>
                    <a:pt x="3787558" y="1035614"/>
                    <a:pt x="3799410" y="1035614"/>
                    <a:pt x="3807394" y="1035614"/>
                  </a:cubicBezTo>
                  <a:close/>
                  <a:moveTo>
                    <a:pt x="7699980" y="1035614"/>
                  </a:moveTo>
                  <a:cubicBezTo>
                    <a:pt x="7703609" y="1036915"/>
                    <a:pt x="7709655" y="1038478"/>
                    <a:pt x="7709655" y="1038737"/>
                  </a:cubicBezTo>
                  <a:cubicBezTo>
                    <a:pt x="7709655" y="1038996"/>
                    <a:pt x="7709655" y="1041341"/>
                    <a:pt x="7709655" y="1041341"/>
                  </a:cubicBezTo>
                  <a:lnTo>
                    <a:pt x="7703124" y="1041341"/>
                  </a:lnTo>
                  <a:cubicBezTo>
                    <a:pt x="7701189" y="1039259"/>
                    <a:pt x="7700222" y="1037437"/>
                    <a:pt x="7698771" y="1035614"/>
                  </a:cubicBezTo>
                  <a:close/>
                  <a:moveTo>
                    <a:pt x="258760" y="1034574"/>
                  </a:moveTo>
                  <a:cubicBezTo>
                    <a:pt x="266742" y="1035095"/>
                    <a:pt x="274964" y="1037955"/>
                    <a:pt x="282948" y="1037955"/>
                  </a:cubicBezTo>
                  <a:cubicBezTo>
                    <a:pt x="277626" y="1039259"/>
                    <a:pt x="272306" y="1041861"/>
                    <a:pt x="266257" y="1041861"/>
                  </a:cubicBezTo>
                  <a:cubicBezTo>
                    <a:pt x="262557" y="1041393"/>
                    <a:pt x="258905" y="1040533"/>
                    <a:pt x="255373" y="1039259"/>
                  </a:cubicBezTo>
                  <a:lnTo>
                    <a:pt x="254164" y="1038996"/>
                  </a:lnTo>
                  <a:cubicBezTo>
                    <a:pt x="255373" y="1037437"/>
                    <a:pt x="255617" y="1034314"/>
                    <a:pt x="258760" y="1034574"/>
                  </a:cubicBezTo>
                  <a:close/>
                  <a:moveTo>
                    <a:pt x="2821488" y="1034314"/>
                  </a:moveTo>
                  <a:lnTo>
                    <a:pt x="2885585" y="1035874"/>
                  </a:lnTo>
                  <a:lnTo>
                    <a:pt x="2927189" y="1053833"/>
                  </a:lnTo>
                  <a:cubicBezTo>
                    <a:pt x="2922110" y="1062680"/>
                    <a:pt x="2902757" y="1059557"/>
                    <a:pt x="2886794" y="1057997"/>
                  </a:cubicBezTo>
                  <a:cubicBezTo>
                    <a:pt x="2874313" y="1056358"/>
                    <a:pt x="2862002" y="1053467"/>
                    <a:pt x="2850028" y="1049406"/>
                  </a:cubicBezTo>
                  <a:lnTo>
                    <a:pt x="2849787" y="1047847"/>
                  </a:lnTo>
                  <a:cubicBezTo>
                    <a:pt x="2840015" y="1044202"/>
                    <a:pt x="2830533" y="1039675"/>
                    <a:pt x="2821488" y="1034314"/>
                  </a:cubicBezTo>
                  <a:close/>
                  <a:moveTo>
                    <a:pt x="4258016" y="1032751"/>
                  </a:moveTo>
                  <a:cubicBezTo>
                    <a:pt x="4262105" y="1033117"/>
                    <a:pt x="4266168" y="1033896"/>
                    <a:pt x="4270112" y="1035095"/>
                  </a:cubicBezTo>
                  <a:lnTo>
                    <a:pt x="4270594" y="1036137"/>
                  </a:lnTo>
                  <a:cubicBezTo>
                    <a:pt x="4272773" y="1036915"/>
                    <a:pt x="4271320" y="1039259"/>
                    <a:pt x="4271079" y="1040038"/>
                  </a:cubicBezTo>
                  <a:lnTo>
                    <a:pt x="4258016" y="1035614"/>
                  </a:lnTo>
                  <a:cubicBezTo>
                    <a:pt x="4258016" y="1035355"/>
                    <a:pt x="4258016" y="1032751"/>
                    <a:pt x="4258016" y="1032751"/>
                  </a:cubicBezTo>
                  <a:close/>
                  <a:moveTo>
                    <a:pt x="3292913" y="1030669"/>
                  </a:moveTo>
                  <a:lnTo>
                    <a:pt x="3290493" y="1033273"/>
                  </a:lnTo>
                  <a:lnTo>
                    <a:pt x="3283961" y="1033273"/>
                  </a:lnTo>
                  <a:lnTo>
                    <a:pt x="3282752" y="1030669"/>
                  </a:lnTo>
                  <a:close/>
                  <a:moveTo>
                    <a:pt x="2746262" y="1027547"/>
                  </a:moveTo>
                  <a:cubicBezTo>
                    <a:pt x="2752286" y="1029551"/>
                    <a:pt x="2758187" y="1031997"/>
                    <a:pt x="2763919" y="1034833"/>
                  </a:cubicBezTo>
                  <a:cubicBezTo>
                    <a:pt x="2758596" y="1034833"/>
                    <a:pt x="2753276" y="1034833"/>
                    <a:pt x="2747471" y="1034833"/>
                  </a:cubicBezTo>
                  <a:cubicBezTo>
                    <a:pt x="2745246" y="1034365"/>
                    <a:pt x="2743118" y="1033481"/>
                    <a:pt x="2741181" y="1032231"/>
                  </a:cubicBezTo>
                  <a:cubicBezTo>
                    <a:pt x="2742633" y="1031190"/>
                    <a:pt x="2744810" y="1029109"/>
                    <a:pt x="2746503" y="1029109"/>
                  </a:cubicBezTo>
                  <a:close/>
                  <a:moveTo>
                    <a:pt x="2965646" y="1027286"/>
                  </a:moveTo>
                  <a:cubicBezTo>
                    <a:pt x="2989834" y="1040300"/>
                    <a:pt x="3011605" y="1031972"/>
                    <a:pt x="3038210" y="1040300"/>
                  </a:cubicBezTo>
                  <a:lnTo>
                    <a:pt x="3068206" y="1060339"/>
                  </a:lnTo>
                  <a:lnTo>
                    <a:pt x="3123837" y="1071531"/>
                  </a:lnTo>
                  <a:cubicBezTo>
                    <a:pt x="3123355" y="1076735"/>
                    <a:pt x="3120208" y="1080637"/>
                    <a:pt x="3106663" y="1079076"/>
                  </a:cubicBezTo>
                  <a:lnTo>
                    <a:pt x="3106422" y="1079336"/>
                  </a:lnTo>
                  <a:cubicBezTo>
                    <a:pt x="3084410" y="1076994"/>
                    <a:pt x="3062157" y="1073612"/>
                    <a:pt x="3039422" y="1070226"/>
                  </a:cubicBezTo>
                  <a:cubicBezTo>
                    <a:pt x="3016879" y="1067052"/>
                    <a:pt x="2994842" y="1060650"/>
                    <a:pt x="2973871" y="1051229"/>
                  </a:cubicBezTo>
                  <a:cubicBezTo>
                    <a:pt x="2951377" y="1041600"/>
                    <a:pt x="2949924" y="1037696"/>
                    <a:pt x="2965646" y="1027286"/>
                  </a:cubicBezTo>
                  <a:close/>
                  <a:moveTo>
                    <a:pt x="3220590" y="1026504"/>
                  </a:moveTo>
                  <a:cubicBezTo>
                    <a:pt x="3226153" y="1026504"/>
                    <a:pt x="3232685" y="1027809"/>
                    <a:pt x="3238731" y="1027809"/>
                  </a:cubicBezTo>
                  <a:lnTo>
                    <a:pt x="3239699" y="1029890"/>
                  </a:lnTo>
                  <a:cubicBezTo>
                    <a:pt x="3240181" y="1032492"/>
                    <a:pt x="3241634" y="1035874"/>
                    <a:pt x="3239458" y="1033533"/>
                  </a:cubicBezTo>
                  <a:cubicBezTo>
                    <a:pt x="3234135" y="1033273"/>
                    <a:pt x="3227845" y="1031451"/>
                    <a:pt x="3222042" y="1031451"/>
                  </a:cubicBezTo>
                  <a:cubicBezTo>
                    <a:pt x="3220590" y="1029628"/>
                    <a:pt x="3219381" y="1026504"/>
                    <a:pt x="3220590" y="1026504"/>
                  </a:cubicBezTo>
                  <a:close/>
                  <a:moveTo>
                    <a:pt x="933214" y="1026472"/>
                  </a:moveTo>
                  <a:cubicBezTo>
                    <a:pt x="938384" y="1025790"/>
                    <a:pt x="944855" y="1026116"/>
                    <a:pt x="950539" y="1027809"/>
                  </a:cubicBezTo>
                  <a:cubicBezTo>
                    <a:pt x="953950" y="1028902"/>
                    <a:pt x="956949" y="1031190"/>
                    <a:pt x="959003" y="1034314"/>
                  </a:cubicBezTo>
                  <a:cubicBezTo>
                    <a:pt x="960456" y="1041079"/>
                    <a:pt x="949087" y="1039519"/>
                    <a:pt x="939897" y="1037696"/>
                  </a:cubicBezTo>
                  <a:cubicBezTo>
                    <a:pt x="934962" y="1036943"/>
                    <a:pt x="930099" y="1035719"/>
                    <a:pt x="925384" y="1034054"/>
                  </a:cubicBezTo>
                  <a:cubicBezTo>
                    <a:pt x="924899" y="1033013"/>
                    <a:pt x="923690" y="1031190"/>
                    <a:pt x="923690" y="1031190"/>
                  </a:cubicBezTo>
                  <a:cubicBezTo>
                    <a:pt x="924174" y="1028848"/>
                    <a:pt x="928044" y="1027156"/>
                    <a:pt x="933214" y="1026472"/>
                  </a:cubicBezTo>
                  <a:close/>
                  <a:moveTo>
                    <a:pt x="7384327" y="1025986"/>
                  </a:moveTo>
                  <a:cubicBezTo>
                    <a:pt x="7386866" y="1027573"/>
                    <a:pt x="7389235" y="1029500"/>
                    <a:pt x="7391340" y="1031710"/>
                  </a:cubicBezTo>
                  <a:lnTo>
                    <a:pt x="7393034" y="1030931"/>
                  </a:lnTo>
                  <a:cubicBezTo>
                    <a:pt x="7393034" y="1032492"/>
                    <a:pt x="7391823" y="1034314"/>
                    <a:pt x="7390614" y="1036137"/>
                  </a:cubicBezTo>
                  <a:cubicBezTo>
                    <a:pt x="7387638" y="1034781"/>
                    <a:pt x="7384809" y="1033141"/>
                    <a:pt x="7382148" y="1031190"/>
                  </a:cubicBezTo>
                  <a:cubicBezTo>
                    <a:pt x="7381424" y="1029109"/>
                    <a:pt x="7384327" y="1027547"/>
                    <a:pt x="7384327" y="1025986"/>
                  </a:cubicBezTo>
                  <a:close/>
                  <a:moveTo>
                    <a:pt x="5280144" y="1024392"/>
                  </a:moveTo>
                  <a:cubicBezTo>
                    <a:pt x="5283591" y="1024490"/>
                    <a:pt x="5288428" y="1025726"/>
                    <a:pt x="5294233" y="1027809"/>
                  </a:cubicBezTo>
                  <a:lnTo>
                    <a:pt x="5309231" y="1032751"/>
                  </a:lnTo>
                  <a:lnTo>
                    <a:pt x="5294475" y="1032231"/>
                  </a:lnTo>
                  <a:lnTo>
                    <a:pt x="5274400" y="1027809"/>
                  </a:lnTo>
                  <a:cubicBezTo>
                    <a:pt x="5274642" y="1025336"/>
                    <a:pt x="5276697" y="1024295"/>
                    <a:pt x="5280144" y="1024392"/>
                  </a:cubicBezTo>
                  <a:close/>
                  <a:moveTo>
                    <a:pt x="5697208" y="1023904"/>
                  </a:moveTo>
                  <a:cubicBezTo>
                    <a:pt x="5708262" y="1022994"/>
                    <a:pt x="5719290" y="1026221"/>
                    <a:pt x="5728410" y="1033013"/>
                  </a:cubicBezTo>
                  <a:cubicBezTo>
                    <a:pt x="5730442" y="1034445"/>
                    <a:pt x="5732110" y="1036420"/>
                    <a:pt x="5733247" y="1038737"/>
                  </a:cubicBezTo>
                  <a:lnTo>
                    <a:pt x="5729136" y="1038737"/>
                  </a:lnTo>
                  <a:lnTo>
                    <a:pt x="5693833" y="1029893"/>
                  </a:lnTo>
                  <a:lnTo>
                    <a:pt x="5692370" y="1032492"/>
                  </a:lnTo>
                  <a:lnTo>
                    <a:pt x="5693820" y="1029890"/>
                  </a:lnTo>
                  <a:lnTo>
                    <a:pt x="5693833" y="1029893"/>
                  </a:lnTo>
                  <a:close/>
                  <a:moveTo>
                    <a:pt x="7228646" y="1022537"/>
                  </a:moveTo>
                  <a:cubicBezTo>
                    <a:pt x="7236356" y="1023318"/>
                    <a:pt x="7245607" y="1025855"/>
                    <a:pt x="7255887" y="1029628"/>
                  </a:cubicBezTo>
                  <a:cubicBezTo>
                    <a:pt x="7267497" y="1037437"/>
                    <a:pt x="7281284" y="1046546"/>
                    <a:pt x="7293621" y="1055653"/>
                  </a:cubicBezTo>
                  <a:cubicBezTo>
                    <a:pt x="7299184" y="1059816"/>
                    <a:pt x="7289992" y="1064762"/>
                    <a:pt x="7281043" y="1062680"/>
                  </a:cubicBezTo>
                  <a:cubicBezTo>
                    <a:pt x="7271271" y="1060961"/>
                    <a:pt x="7261692" y="1058074"/>
                    <a:pt x="7252500" y="1054092"/>
                  </a:cubicBezTo>
                  <a:cubicBezTo>
                    <a:pt x="7237019" y="1046284"/>
                    <a:pt x="7223959" y="1036915"/>
                    <a:pt x="7209929" y="1028068"/>
                  </a:cubicBezTo>
                  <a:lnTo>
                    <a:pt x="7210655" y="1025986"/>
                  </a:lnTo>
                  <a:cubicBezTo>
                    <a:pt x="7214768" y="1022734"/>
                    <a:pt x="7220936" y="1021757"/>
                    <a:pt x="7228646" y="1022537"/>
                  </a:cubicBezTo>
                  <a:close/>
                  <a:moveTo>
                    <a:pt x="7540540" y="1021499"/>
                  </a:moveTo>
                  <a:lnTo>
                    <a:pt x="7540693" y="1021593"/>
                  </a:lnTo>
                  <a:lnTo>
                    <a:pt x="7540821" y="1021562"/>
                  </a:lnTo>
                  <a:close/>
                  <a:moveTo>
                    <a:pt x="5043162" y="1019968"/>
                  </a:moveTo>
                  <a:cubicBezTo>
                    <a:pt x="5048302" y="1019480"/>
                    <a:pt x="5054772" y="1021301"/>
                    <a:pt x="5065657" y="1025204"/>
                  </a:cubicBezTo>
                  <a:cubicBezTo>
                    <a:pt x="5073711" y="1028926"/>
                    <a:pt x="5081355" y="1033636"/>
                    <a:pt x="5088394" y="1039259"/>
                  </a:cubicBezTo>
                  <a:lnTo>
                    <a:pt x="5028649" y="1029368"/>
                  </a:lnTo>
                  <a:lnTo>
                    <a:pt x="5028649" y="1028588"/>
                  </a:lnTo>
                  <a:cubicBezTo>
                    <a:pt x="5034212" y="1023252"/>
                    <a:pt x="5038022" y="1020456"/>
                    <a:pt x="5043162" y="1019968"/>
                  </a:cubicBezTo>
                  <a:close/>
                  <a:moveTo>
                    <a:pt x="5827338" y="1019480"/>
                  </a:moveTo>
                  <a:lnTo>
                    <a:pt x="5833628" y="1020780"/>
                  </a:lnTo>
                  <a:lnTo>
                    <a:pt x="5833628" y="1023382"/>
                  </a:lnTo>
                  <a:lnTo>
                    <a:pt x="5831693" y="1024423"/>
                  </a:lnTo>
                  <a:cubicBezTo>
                    <a:pt x="5830192" y="1023852"/>
                    <a:pt x="5828742" y="1023149"/>
                    <a:pt x="5827338" y="1022341"/>
                  </a:cubicBezTo>
                  <a:cubicBezTo>
                    <a:pt x="5827338" y="1021562"/>
                    <a:pt x="5827338" y="1019480"/>
                    <a:pt x="5827338" y="1019480"/>
                  </a:cubicBezTo>
                  <a:close/>
                  <a:moveTo>
                    <a:pt x="6263994" y="1018633"/>
                  </a:moveTo>
                  <a:cubicBezTo>
                    <a:pt x="6269981" y="1019739"/>
                    <a:pt x="6276632" y="1022082"/>
                    <a:pt x="6281833" y="1024163"/>
                  </a:cubicBezTo>
                  <a:cubicBezTo>
                    <a:pt x="6302151" y="1032492"/>
                    <a:pt x="6320775" y="1041600"/>
                    <a:pt x="6339643" y="1050188"/>
                  </a:cubicBezTo>
                  <a:lnTo>
                    <a:pt x="6364313" y="1048888"/>
                  </a:lnTo>
                  <a:lnTo>
                    <a:pt x="6391163" y="1071267"/>
                  </a:lnTo>
                  <a:lnTo>
                    <a:pt x="6322469" y="1067886"/>
                  </a:lnTo>
                  <a:cubicBezTo>
                    <a:pt x="6301668" y="1056435"/>
                    <a:pt x="6280383" y="1044984"/>
                    <a:pt x="6260788" y="1033273"/>
                  </a:cubicBezTo>
                  <a:cubicBezTo>
                    <a:pt x="6254501" y="1029628"/>
                    <a:pt x="6245067" y="1026245"/>
                    <a:pt x="6250146" y="1020521"/>
                  </a:cubicBezTo>
                  <a:cubicBezTo>
                    <a:pt x="6252686" y="1017658"/>
                    <a:pt x="6258008" y="1017528"/>
                    <a:pt x="6263994" y="1018633"/>
                  </a:cubicBezTo>
                  <a:close/>
                  <a:moveTo>
                    <a:pt x="3040872" y="1017658"/>
                  </a:moveTo>
                  <a:cubicBezTo>
                    <a:pt x="3044379" y="1017789"/>
                    <a:pt x="3047863" y="1018308"/>
                    <a:pt x="3051273" y="1019218"/>
                  </a:cubicBezTo>
                  <a:lnTo>
                    <a:pt x="3045953" y="1022603"/>
                  </a:lnTo>
                  <a:lnTo>
                    <a:pt x="3040642" y="1022603"/>
                  </a:lnTo>
                  <a:lnTo>
                    <a:pt x="3040630" y="1022863"/>
                  </a:lnTo>
                  <a:lnTo>
                    <a:pt x="3039663" y="1022603"/>
                  </a:lnTo>
                  <a:lnTo>
                    <a:pt x="3040642" y="1022603"/>
                  </a:lnTo>
                  <a:close/>
                  <a:moveTo>
                    <a:pt x="5502735" y="1017137"/>
                  </a:moveTo>
                  <a:lnTo>
                    <a:pt x="5537082" y="1027027"/>
                  </a:lnTo>
                  <a:lnTo>
                    <a:pt x="5536840" y="1027027"/>
                  </a:lnTo>
                  <a:cubicBezTo>
                    <a:pt x="5529463" y="1031920"/>
                    <a:pt x="5520271" y="1032492"/>
                    <a:pt x="5512411" y="1028588"/>
                  </a:cubicBezTo>
                  <a:cubicBezTo>
                    <a:pt x="5506847" y="1026245"/>
                    <a:pt x="5505394" y="1021300"/>
                    <a:pt x="5502735" y="1017137"/>
                  </a:cubicBezTo>
                  <a:close/>
                  <a:moveTo>
                    <a:pt x="3821180" y="1015835"/>
                  </a:moveTo>
                  <a:cubicBezTo>
                    <a:pt x="3822148" y="1015835"/>
                    <a:pt x="3823598" y="1017658"/>
                    <a:pt x="3823598" y="1017658"/>
                  </a:cubicBezTo>
                  <a:lnTo>
                    <a:pt x="3818760" y="1015835"/>
                  </a:lnTo>
                  <a:close/>
                  <a:moveTo>
                    <a:pt x="3905807" y="1015347"/>
                  </a:moveTo>
                  <a:cubicBezTo>
                    <a:pt x="3916480" y="1015706"/>
                    <a:pt x="3928574" y="1017656"/>
                    <a:pt x="3940668" y="1019218"/>
                  </a:cubicBezTo>
                  <a:cubicBezTo>
                    <a:pt x="3946473" y="1025204"/>
                    <a:pt x="3952764" y="1030931"/>
                    <a:pt x="3957357" y="1036396"/>
                  </a:cubicBezTo>
                  <a:cubicBezTo>
                    <a:pt x="3961735" y="1042303"/>
                    <a:pt x="3965753" y="1048472"/>
                    <a:pt x="3969453" y="1054874"/>
                  </a:cubicBezTo>
                  <a:lnTo>
                    <a:pt x="3957439" y="1058492"/>
                  </a:lnTo>
                  <a:lnTo>
                    <a:pt x="3958327" y="1058516"/>
                  </a:lnTo>
                  <a:lnTo>
                    <a:pt x="3957357" y="1058516"/>
                  </a:lnTo>
                  <a:lnTo>
                    <a:pt x="3957439" y="1058492"/>
                  </a:lnTo>
                  <a:lnTo>
                    <a:pt x="3924070" y="1057573"/>
                  </a:lnTo>
                  <a:cubicBezTo>
                    <a:pt x="3915937" y="1054743"/>
                    <a:pt x="3909829" y="1049018"/>
                    <a:pt x="3901967" y="1039259"/>
                  </a:cubicBezTo>
                  <a:cubicBezTo>
                    <a:pt x="3894979" y="1032492"/>
                    <a:pt x="3887454" y="1026402"/>
                    <a:pt x="3879473" y="1021041"/>
                  </a:cubicBezTo>
                  <a:cubicBezTo>
                    <a:pt x="3885883" y="1016227"/>
                    <a:pt x="3895135" y="1014989"/>
                    <a:pt x="3905807" y="1015347"/>
                  </a:cubicBezTo>
                  <a:close/>
                  <a:moveTo>
                    <a:pt x="3544469" y="1013753"/>
                  </a:moveTo>
                  <a:lnTo>
                    <a:pt x="3552691" y="1017398"/>
                  </a:lnTo>
                  <a:lnTo>
                    <a:pt x="3549789" y="1017398"/>
                  </a:lnTo>
                  <a:lnTo>
                    <a:pt x="3545215" y="1015843"/>
                  </a:lnTo>
                  <a:lnTo>
                    <a:pt x="3545677" y="1017137"/>
                  </a:lnTo>
                  <a:lnTo>
                    <a:pt x="3545195" y="1015835"/>
                  </a:lnTo>
                  <a:lnTo>
                    <a:pt x="3545215" y="1015843"/>
                  </a:lnTo>
                  <a:close/>
                  <a:moveTo>
                    <a:pt x="3417964" y="1013235"/>
                  </a:moveTo>
                  <a:cubicBezTo>
                    <a:pt x="3419173" y="1016096"/>
                    <a:pt x="3422317" y="1019218"/>
                    <a:pt x="3420141" y="1023382"/>
                  </a:cubicBezTo>
                  <a:cubicBezTo>
                    <a:pt x="3415885" y="1024059"/>
                    <a:pt x="3411578" y="1024059"/>
                    <a:pt x="3407322" y="1023382"/>
                  </a:cubicBezTo>
                  <a:lnTo>
                    <a:pt x="3401031" y="1014276"/>
                  </a:lnTo>
                  <a:lnTo>
                    <a:pt x="3416756" y="1014276"/>
                  </a:lnTo>
                  <a:close/>
                  <a:moveTo>
                    <a:pt x="7466081" y="1012713"/>
                  </a:moveTo>
                  <a:lnTo>
                    <a:pt x="7461058" y="1013485"/>
                  </a:lnTo>
                  <a:lnTo>
                    <a:pt x="7463420" y="1014013"/>
                  </a:lnTo>
                  <a:lnTo>
                    <a:pt x="7468896" y="1012984"/>
                  </a:lnTo>
                  <a:close/>
                  <a:moveTo>
                    <a:pt x="5608678" y="1012453"/>
                  </a:moveTo>
                  <a:cubicBezTo>
                    <a:pt x="5628321" y="1011152"/>
                    <a:pt x="5647620" y="1018463"/>
                    <a:pt x="5662136" y="1032751"/>
                  </a:cubicBezTo>
                  <a:cubicBezTo>
                    <a:pt x="5648346" y="1030748"/>
                    <a:pt x="5634438" y="1029524"/>
                    <a:pt x="5620532" y="1029109"/>
                  </a:cubicBezTo>
                  <a:cubicBezTo>
                    <a:pt x="5609041" y="1030489"/>
                    <a:pt x="5597721" y="1033013"/>
                    <a:pt x="5586669" y="1036655"/>
                  </a:cubicBezTo>
                  <a:lnTo>
                    <a:pt x="5582314" y="1018699"/>
                  </a:lnTo>
                  <a:lnTo>
                    <a:pt x="5584490" y="1018699"/>
                  </a:lnTo>
                  <a:cubicBezTo>
                    <a:pt x="5592327" y="1015732"/>
                    <a:pt x="5600430" y="1013625"/>
                    <a:pt x="5608678" y="1012453"/>
                  </a:cubicBezTo>
                  <a:close/>
                  <a:moveTo>
                    <a:pt x="6027615" y="1011931"/>
                  </a:moveTo>
                  <a:cubicBezTo>
                    <a:pt x="6033616" y="1012245"/>
                    <a:pt x="6039589" y="1012948"/>
                    <a:pt x="6045516" y="1014013"/>
                  </a:cubicBezTo>
                  <a:lnTo>
                    <a:pt x="6045275" y="1014013"/>
                  </a:lnTo>
                  <a:cubicBezTo>
                    <a:pt x="6047982" y="1015053"/>
                    <a:pt x="6050402" y="1016852"/>
                    <a:pt x="6052289" y="1019218"/>
                  </a:cubicBezTo>
                  <a:cubicBezTo>
                    <a:pt x="6052771" y="1019739"/>
                    <a:pt x="6049627" y="1021041"/>
                    <a:pt x="6046966" y="1021041"/>
                  </a:cubicBezTo>
                  <a:lnTo>
                    <a:pt x="6029068" y="1015053"/>
                  </a:lnTo>
                  <a:cubicBezTo>
                    <a:pt x="6028124" y="1014352"/>
                    <a:pt x="6027567" y="1013183"/>
                    <a:pt x="6027615" y="1011931"/>
                  </a:cubicBezTo>
                  <a:close/>
                  <a:moveTo>
                    <a:pt x="7057786" y="1011412"/>
                  </a:moveTo>
                  <a:cubicBezTo>
                    <a:pt x="7068188" y="1012713"/>
                    <a:pt x="7080280" y="1017137"/>
                    <a:pt x="7095520" y="1021041"/>
                  </a:cubicBezTo>
                  <a:cubicBezTo>
                    <a:pt x="7099148" y="1027286"/>
                    <a:pt x="7104712" y="1033533"/>
                    <a:pt x="7104712" y="1037955"/>
                  </a:cubicBezTo>
                  <a:cubicBezTo>
                    <a:pt x="7102630" y="1044178"/>
                    <a:pt x="7097069" y="1048263"/>
                    <a:pt x="7090923" y="1048106"/>
                  </a:cubicBezTo>
                  <a:cubicBezTo>
                    <a:pt x="7079846" y="1048106"/>
                    <a:pt x="7069130" y="1043865"/>
                    <a:pt x="7060689" y="1036137"/>
                  </a:cubicBezTo>
                  <a:cubicBezTo>
                    <a:pt x="7056577" y="1032492"/>
                    <a:pt x="7052222" y="1029109"/>
                    <a:pt x="7048596" y="1025464"/>
                  </a:cubicBezTo>
                  <a:lnTo>
                    <a:pt x="7049805" y="1025727"/>
                  </a:lnTo>
                  <a:cubicBezTo>
                    <a:pt x="7042547" y="1018699"/>
                    <a:pt x="7047385" y="1010111"/>
                    <a:pt x="7057786" y="1011412"/>
                  </a:cubicBezTo>
                  <a:close/>
                  <a:moveTo>
                    <a:pt x="3006285" y="1008808"/>
                  </a:moveTo>
                  <a:lnTo>
                    <a:pt x="3009428" y="1010890"/>
                  </a:lnTo>
                  <a:lnTo>
                    <a:pt x="3004106" y="1010890"/>
                  </a:lnTo>
                  <a:close/>
                  <a:moveTo>
                    <a:pt x="7492023" y="1008633"/>
                  </a:moveTo>
                  <a:lnTo>
                    <a:pt x="7468896" y="1012984"/>
                  </a:lnTo>
                  <a:lnTo>
                    <a:pt x="7485371" y="1014567"/>
                  </a:lnTo>
                  <a:cubicBezTo>
                    <a:pt x="7490632" y="1013948"/>
                    <a:pt x="7495349" y="1012713"/>
                    <a:pt x="7501397" y="1012713"/>
                  </a:cubicBezTo>
                  <a:lnTo>
                    <a:pt x="7540540" y="1021499"/>
                  </a:lnTo>
                  <a:lnTo>
                    <a:pt x="7532538" y="1016613"/>
                  </a:lnTo>
                  <a:cubicBezTo>
                    <a:pt x="7517904" y="1008862"/>
                    <a:pt x="7507625" y="1006820"/>
                    <a:pt x="7492023" y="1008633"/>
                  </a:cubicBezTo>
                  <a:close/>
                  <a:moveTo>
                    <a:pt x="6401323" y="1008288"/>
                  </a:moveTo>
                  <a:lnTo>
                    <a:pt x="6478240" y="1039259"/>
                  </a:lnTo>
                  <a:lnTo>
                    <a:pt x="6477514" y="1041079"/>
                  </a:lnTo>
                  <a:cubicBezTo>
                    <a:pt x="6453084" y="1042641"/>
                    <a:pt x="6453084" y="1042641"/>
                    <a:pt x="6385843" y="1022082"/>
                  </a:cubicBezTo>
                  <a:close/>
                  <a:moveTo>
                    <a:pt x="4498447" y="1005425"/>
                  </a:moveTo>
                  <a:cubicBezTo>
                    <a:pt x="4515862" y="1010372"/>
                    <a:pt x="4529649" y="1015317"/>
                    <a:pt x="4543194" y="1017917"/>
                  </a:cubicBezTo>
                  <a:cubicBezTo>
                    <a:pt x="4581412" y="1025727"/>
                    <a:pt x="4599310" y="1037955"/>
                    <a:pt x="4607292" y="1053571"/>
                  </a:cubicBezTo>
                  <a:cubicBezTo>
                    <a:pt x="4603592" y="1050943"/>
                    <a:pt x="4599503" y="1049019"/>
                    <a:pt x="4595199" y="1047847"/>
                  </a:cubicBezTo>
                  <a:cubicBezTo>
                    <a:pt x="4562544" y="1043161"/>
                    <a:pt x="4528681" y="1037955"/>
                    <a:pt x="4514168" y="1050188"/>
                  </a:cubicBezTo>
                  <a:lnTo>
                    <a:pt x="4482240" y="1039519"/>
                  </a:lnTo>
                  <a:cubicBezTo>
                    <a:pt x="4492398" y="1035874"/>
                    <a:pt x="4494818" y="1027809"/>
                    <a:pt x="4492398" y="1021823"/>
                  </a:cubicBezTo>
                  <a:cubicBezTo>
                    <a:pt x="4489980" y="1015835"/>
                    <a:pt x="4496268" y="1010890"/>
                    <a:pt x="4498447" y="1005425"/>
                  </a:cubicBezTo>
                  <a:close/>
                  <a:moveTo>
                    <a:pt x="2742392" y="1003866"/>
                  </a:moveTo>
                  <a:lnTo>
                    <a:pt x="2753626" y="1006041"/>
                  </a:lnTo>
                  <a:lnTo>
                    <a:pt x="2754244" y="1004645"/>
                  </a:lnTo>
                  <a:lnTo>
                    <a:pt x="2754485" y="1006207"/>
                  </a:lnTo>
                  <a:lnTo>
                    <a:pt x="2753626" y="1006041"/>
                  </a:lnTo>
                  <a:lnTo>
                    <a:pt x="2751823" y="1010111"/>
                  </a:lnTo>
                  <a:cubicBezTo>
                    <a:pt x="2747641" y="1010579"/>
                    <a:pt x="2743431" y="1010579"/>
                    <a:pt x="2739248" y="1010111"/>
                  </a:cubicBezTo>
                  <a:cubicBezTo>
                    <a:pt x="2740216" y="1007767"/>
                    <a:pt x="2739731" y="1003866"/>
                    <a:pt x="2742392" y="1003866"/>
                  </a:cubicBezTo>
                  <a:close/>
                  <a:moveTo>
                    <a:pt x="4741295" y="1001262"/>
                  </a:moveTo>
                  <a:cubicBezTo>
                    <a:pt x="4747582" y="1002562"/>
                    <a:pt x="4793541" y="1005948"/>
                    <a:pt x="4799587" y="1005948"/>
                  </a:cubicBezTo>
                  <a:cubicBezTo>
                    <a:pt x="4822978" y="1006363"/>
                    <a:pt x="4845810" y="1013649"/>
                    <a:pt x="4865620" y="1027027"/>
                  </a:cubicBezTo>
                  <a:cubicBezTo>
                    <a:pt x="4869732" y="1030931"/>
                    <a:pt x="4864653" y="1035614"/>
                    <a:pt x="4869732" y="1038996"/>
                  </a:cubicBezTo>
                  <a:lnTo>
                    <a:pt x="4871184" y="1041079"/>
                  </a:lnTo>
                  <a:cubicBezTo>
                    <a:pt x="4880763" y="1045505"/>
                    <a:pt x="4890609" y="1049175"/>
                    <a:pt x="4900692" y="1052011"/>
                  </a:cubicBezTo>
                  <a:cubicBezTo>
                    <a:pt x="4865453" y="1058671"/>
                    <a:pt x="4829169" y="1051568"/>
                    <a:pt x="4798379" y="1031972"/>
                  </a:cubicBezTo>
                  <a:lnTo>
                    <a:pt x="4779996" y="1033273"/>
                  </a:lnTo>
                  <a:lnTo>
                    <a:pt x="4742019" y="1024686"/>
                  </a:lnTo>
                  <a:cubicBezTo>
                    <a:pt x="4737907" y="1015835"/>
                    <a:pt x="4734278" y="1008288"/>
                    <a:pt x="4731135" y="1001262"/>
                  </a:cubicBezTo>
                  <a:cubicBezTo>
                    <a:pt x="4734522" y="1000898"/>
                    <a:pt x="4737907" y="1000898"/>
                    <a:pt x="4741295" y="1001262"/>
                  </a:cubicBezTo>
                  <a:close/>
                  <a:moveTo>
                    <a:pt x="7043515" y="1001002"/>
                  </a:moveTo>
                  <a:cubicBezTo>
                    <a:pt x="7045813" y="1001314"/>
                    <a:pt x="7048088" y="1001835"/>
                    <a:pt x="7050287" y="1002562"/>
                  </a:cubicBezTo>
                  <a:cubicBezTo>
                    <a:pt x="7050287" y="1003343"/>
                    <a:pt x="7050287" y="1005686"/>
                    <a:pt x="7050287" y="1005686"/>
                  </a:cubicBezTo>
                  <a:lnTo>
                    <a:pt x="7040612" y="1003084"/>
                  </a:lnTo>
                  <a:close/>
                  <a:moveTo>
                    <a:pt x="3445537" y="1000480"/>
                  </a:moveTo>
                  <a:lnTo>
                    <a:pt x="3455698" y="1001262"/>
                  </a:lnTo>
                  <a:lnTo>
                    <a:pt x="3453763" y="1003343"/>
                  </a:lnTo>
                  <a:cubicBezTo>
                    <a:pt x="3451757" y="1003500"/>
                    <a:pt x="3449722" y="1003500"/>
                    <a:pt x="3447716" y="1003343"/>
                  </a:cubicBezTo>
                  <a:cubicBezTo>
                    <a:pt x="3445537" y="1002825"/>
                    <a:pt x="3445537" y="1000480"/>
                    <a:pt x="3445537" y="1000480"/>
                  </a:cubicBezTo>
                  <a:close/>
                  <a:moveTo>
                    <a:pt x="4202626" y="999701"/>
                  </a:moveTo>
                  <a:lnTo>
                    <a:pt x="4212542" y="1000480"/>
                  </a:lnTo>
                  <a:cubicBezTo>
                    <a:pt x="4211333" y="1001784"/>
                    <a:pt x="4211333" y="1004384"/>
                    <a:pt x="4211333" y="1004384"/>
                  </a:cubicBezTo>
                  <a:lnTo>
                    <a:pt x="4205529" y="1002562"/>
                  </a:lnTo>
                  <a:close/>
                  <a:moveTo>
                    <a:pt x="3647994" y="998139"/>
                  </a:moveTo>
                  <a:cubicBezTo>
                    <a:pt x="3653339" y="999415"/>
                    <a:pt x="3658588" y="1001054"/>
                    <a:pt x="3663715" y="1003084"/>
                  </a:cubicBezTo>
                  <a:lnTo>
                    <a:pt x="3664924" y="1002043"/>
                  </a:lnTo>
                  <a:cubicBezTo>
                    <a:pt x="3666618" y="1002825"/>
                    <a:pt x="3665168" y="1008288"/>
                    <a:pt x="3662506" y="1008029"/>
                  </a:cubicBezTo>
                  <a:cubicBezTo>
                    <a:pt x="3656457" y="1007248"/>
                    <a:pt x="3649685" y="1005425"/>
                    <a:pt x="3643156" y="1003866"/>
                  </a:cubicBezTo>
                  <a:close/>
                  <a:moveTo>
                    <a:pt x="5711720" y="997619"/>
                  </a:moveTo>
                  <a:cubicBezTo>
                    <a:pt x="5727008" y="1000090"/>
                    <a:pt x="5741472" y="1006622"/>
                    <a:pt x="5753806" y="1016617"/>
                  </a:cubicBezTo>
                  <a:lnTo>
                    <a:pt x="5752598" y="1017658"/>
                  </a:lnTo>
                  <a:cubicBezTo>
                    <a:pt x="5754533" y="1019218"/>
                    <a:pt x="5752839" y="1021300"/>
                    <a:pt x="5752839" y="1021823"/>
                  </a:cubicBezTo>
                  <a:cubicBezTo>
                    <a:pt x="5750784" y="1022524"/>
                    <a:pt x="5748606" y="1022524"/>
                    <a:pt x="5746551" y="1021823"/>
                  </a:cubicBezTo>
                  <a:cubicBezTo>
                    <a:pt x="5722122" y="1016617"/>
                    <a:pt x="5711720" y="1009070"/>
                    <a:pt x="5711720" y="997619"/>
                  </a:cubicBezTo>
                  <a:close/>
                  <a:moveTo>
                    <a:pt x="5093473" y="994235"/>
                  </a:moveTo>
                  <a:lnTo>
                    <a:pt x="5154427" y="1010111"/>
                  </a:lnTo>
                  <a:lnTo>
                    <a:pt x="5155153" y="1010111"/>
                  </a:lnTo>
                  <a:cubicBezTo>
                    <a:pt x="5151766" y="1017658"/>
                    <a:pt x="5128545" y="1019739"/>
                    <a:pt x="5144267" y="1033273"/>
                  </a:cubicBezTo>
                  <a:cubicBezTo>
                    <a:pt x="5145234" y="1034054"/>
                    <a:pt x="5139188" y="1035874"/>
                    <a:pt x="5135800" y="1035874"/>
                  </a:cubicBezTo>
                  <a:cubicBezTo>
                    <a:pt x="5128957" y="1034912"/>
                    <a:pt x="5122281" y="1032882"/>
                    <a:pt x="5115967" y="1029890"/>
                  </a:cubicBezTo>
                  <a:cubicBezTo>
                    <a:pt x="5111130" y="1027027"/>
                    <a:pt x="5109921" y="1023123"/>
                    <a:pt x="5107260" y="1019480"/>
                  </a:cubicBezTo>
                  <a:cubicBezTo>
                    <a:pt x="5094923" y="1014013"/>
                    <a:pt x="5077508" y="1018177"/>
                    <a:pt x="5067591" y="1007248"/>
                  </a:cubicBezTo>
                  <a:close/>
                  <a:moveTo>
                    <a:pt x="3914222" y="993724"/>
                  </a:moveTo>
                  <a:cubicBezTo>
                    <a:pt x="3931641" y="996096"/>
                    <a:pt x="3948723" y="1001327"/>
                    <a:pt x="3964856" y="1009329"/>
                  </a:cubicBezTo>
                  <a:lnTo>
                    <a:pt x="3878506" y="1001521"/>
                  </a:lnTo>
                  <a:cubicBezTo>
                    <a:pt x="3872678" y="1000090"/>
                    <a:pt x="3866992" y="997983"/>
                    <a:pt x="3861575" y="995276"/>
                  </a:cubicBezTo>
                  <a:cubicBezTo>
                    <a:pt x="3879050" y="991840"/>
                    <a:pt x="3896804" y="991353"/>
                    <a:pt x="3914222" y="993724"/>
                  </a:cubicBezTo>
                  <a:close/>
                  <a:moveTo>
                    <a:pt x="7284187" y="992933"/>
                  </a:moveTo>
                  <a:cubicBezTo>
                    <a:pt x="7308133" y="996838"/>
                    <a:pt x="7332563" y="1001521"/>
                    <a:pt x="7358203" y="1006466"/>
                  </a:cubicBezTo>
                  <a:lnTo>
                    <a:pt x="7365014" y="1013798"/>
                  </a:lnTo>
                  <a:lnTo>
                    <a:pt x="7366667" y="1013753"/>
                  </a:lnTo>
                  <a:lnTo>
                    <a:pt x="7365700" y="1014535"/>
                  </a:lnTo>
                  <a:lnTo>
                    <a:pt x="7365014" y="1013798"/>
                  </a:lnTo>
                  <a:lnTo>
                    <a:pt x="7324493" y="1014866"/>
                  </a:lnTo>
                  <a:cubicBezTo>
                    <a:pt x="7310510" y="1013292"/>
                    <a:pt x="7296716" y="1009785"/>
                    <a:pt x="7283460" y="1004384"/>
                  </a:cubicBezTo>
                  <a:cubicBezTo>
                    <a:pt x="7278503" y="1001860"/>
                    <a:pt x="7273810" y="998816"/>
                    <a:pt x="7269433" y="995276"/>
                  </a:cubicBezTo>
                  <a:cubicBezTo>
                    <a:pt x="7274196" y="993688"/>
                    <a:pt x="7279179" y="992881"/>
                    <a:pt x="7284187" y="992933"/>
                  </a:cubicBezTo>
                  <a:close/>
                  <a:moveTo>
                    <a:pt x="3727572" y="991633"/>
                  </a:moveTo>
                  <a:lnTo>
                    <a:pt x="3748375" y="997619"/>
                  </a:lnTo>
                  <a:cubicBezTo>
                    <a:pt x="3747407" y="999439"/>
                    <a:pt x="3746681" y="1002302"/>
                    <a:pt x="3744987" y="1002302"/>
                  </a:cubicBezTo>
                  <a:cubicBezTo>
                    <a:pt x="3738699" y="1001262"/>
                    <a:pt x="3732168" y="999180"/>
                    <a:pt x="3725637" y="997357"/>
                  </a:cubicBezTo>
                  <a:close/>
                  <a:moveTo>
                    <a:pt x="5199175" y="991111"/>
                  </a:moveTo>
                  <a:lnTo>
                    <a:pt x="5200617" y="992575"/>
                  </a:lnTo>
                  <a:lnTo>
                    <a:pt x="5217498" y="1000024"/>
                  </a:lnTo>
                  <a:cubicBezTo>
                    <a:pt x="5221852" y="1002693"/>
                    <a:pt x="5223001" y="1005425"/>
                    <a:pt x="5216107" y="1008288"/>
                  </a:cubicBezTo>
                  <a:cubicBezTo>
                    <a:pt x="5235700" y="1019218"/>
                    <a:pt x="5224089" y="1020780"/>
                    <a:pt x="5210303" y="1020521"/>
                  </a:cubicBezTo>
                  <a:cubicBezTo>
                    <a:pt x="5204012" y="1020494"/>
                    <a:pt x="5197796" y="1019245"/>
                    <a:pt x="5191919" y="1016876"/>
                  </a:cubicBezTo>
                  <a:cubicBezTo>
                    <a:pt x="5181759" y="1008288"/>
                    <a:pt x="5192161" y="1008288"/>
                    <a:pt x="5204012" y="1008288"/>
                  </a:cubicBezTo>
                  <a:lnTo>
                    <a:pt x="5216107" y="1008288"/>
                  </a:lnTo>
                  <a:lnTo>
                    <a:pt x="5200617" y="992575"/>
                  </a:lnTo>
                  <a:lnTo>
                    <a:pt x="5199659" y="992152"/>
                  </a:lnTo>
                  <a:close/>
                  <a:moveTo>
                    <a:pt x="4561577" y="990852"/>
                  </a:moveTo>
                  <a:cubicBezTo>
                    <a:pt x="4566293" y="990956"/>
                    <a:pt x="4571011" y="991554"/>
                    <a:pt x="4575605" y="992674"/>
                  </a:cubicBezTo>
                  <a:cubicBezTo>
                    <a:pt x="4593990" y="1001002"/>
                    <a:pt x="4603663" y="1001002"/>
                    <a:pt x="4606083" y="992674"/>
                  </a:cubicBezTo>
                  <a:lnTo>
                    <a:pt x="4650589" y="1005425"/>
                  </a:lnTo>
                  <a:cubicBezTo>
                    <a:pt x="4648654" y="1009070"/>
                    <a:pt x="4645510" y="1012713"/>
                    <a:pt x="4648654" y="1014535"/>
                  </a:cubicBezTo>
                  <a:cubicBezTo>
                    <a:pt x="4670447" y="1031087"/>
                    <a:pt x="4695869" y="1041210"/>
                    <a:pt x="4722427" y="1043943"/>
                  </a:cubicBezTo>
                  <a:cubicBezTo>
                    <a:pt x="4732320" y="1045816"/>
                    <a:pt x="4742019" y="1048601"/>
                    <a:pt x="4751453" y="1052270"/>
                  </a:cubicBezTo>
                  <a:lnTo>
                    <a:pt x="4753631" y="1054092"/>
                  </a:lnTo>
                  <a:lnTo>
                    <a:pt x="4751938" y="1052011"/>
                  </a:lnTo>
                  <a:lnTo>
                    <a:pt x="4768385" y="1047588"/>
                  </a:lnTo>
                  <a:cubicBezTo>
                    <a:pt x="4781931" y="1052530"/>
                    <a:pt x="4795717" y="1057216"/>
                    <a:pt x="4808537" y="1062680"/>
                  </a:cubicBezTo>
                  <a:cubicBezTo>
                    <a:pt x="4814101" y="1065284"/>
                    <a:pt x="4819905" y="1070488"/>
                    <a:pt x="4819905" y="1072831"/>
                  </a:cubicBezTo>
                  <a:cubicBezTo>
                    <a:pt x="4817051" y="1077852"/>
                    <a:pt x="4811828" y="1080767"/>
                    <a:pt x="4806360" y="1080377"/>
                  </a:cubicBezTo>
                  <a:cubicBezTo>
                    <a:pt x="4795959" y="1080377"/>
                    <a:pt x="4784107" y="1075172"/>
                    <a:pt x="4769835" y="1075172"/>
                  </a:cubicBezTo>
                  <a:cubicBezTo>
                    <a:pt x="4755564" y="1075172"/>
                    <a:pt x="4744198" y="1075172"/>
                    <a:pt x="4731376" y="1075172"/>
                  </a:cubicBezTo>
                  <a:lnTo>
                    <a:pt x="4766933" y="1101197"/>
                  </a:lnTo>
                  <a:lnTo>
                    <a:pt x="4793782" y="1101197"/>
                  </a:lnTo>
                  <a:cubicBezTo>
                    <a:pt x="4796466" y="1102445"/>
                    <a:pt x="4799054" y="1103929"/>
                    <a:pt x="4801522" y="1105620"/>
                  </a:cubicBezTo>
                  <a:cubicBezTo>
                    <a:pt x="4803361" y="1107834"/>
                    <a:pt x="4805055" y="1110175"/>
                    <a:pt x="4806601" y="1112648"/>
                  </a:cubicBezTo>
                  <a:lnTo>
                    <a:pt x="4832724" y="1112648"/>
                  </a:lnTo>
                  <a:cubicBezTo>
                    <a:pt x="4832724" y="1120457"/>
                    <a:pt x="4818938" y="1116812"/>
                    <a:pt x="4808537" y="1116812"/>
                  </a:cubicBezTo>
                  <a:cubicBezTo>
                    <a:pt x="4770562" y="1115251"/>
                    <a:pt x="4735005" y="1111867"/>
                    <a:pt x="4714445" y="1085842"/>
                  </a:cubicBezTo>
                  <a:cubicBezTo>
                    <a:pt x="4702714" y="1077125"/>
                    <a:pt x="4689168" y="1071686"/>
                    <a:pt x="4675018" y="1069967"/>
                  </a:cubicBezTo>
                  <a:lnTo>
                    <a:pt x="4674777" y="1069967"/>
                  </a:lnTo>
                  <a:cubicBezTo>
                    <a:pt x="4651798" y="1063461"/>
                    <a:pt x="4658088" y="1058257"/>
                    <a:pt x="4660990" y="1055133"/>
                  </a:cubicBezTo>
                  <a:cubicBezTo>
                    <a:pt x="4651315" y="1047065"/>
                    <a:pt x="4641640" y="1038996"/>
                    <a:pt x="4631721" y="1031190"/>
                  </a:cubicBezTo>
                  <a:cubicBezTo>
                    <a:pt x="4615421" y="1030721"/>
                    <a:pt x="4599433" y="1026169"/>
                    <a:pt x="4585039" y="1017917"/>
                  </a:cubicBezTo>
                  <a:cubicBezTo>
                    <a:pt x="4576575" y="1010890"/>
                    <a:pt x="4569802" y="1003866"/>
                    <a:pt x="4562059" y="996838"/>
                  </a:cubicBezTo>
                  <a:lnTo>
                    <a:pt x="4546338" y="990852"/>
                  </a:lnTo>
                  <a:close/>
                  <a:moveTo>
                    <a:pt x="2924043" y="987729"/>
                  </a:moveTo>
                  <a:lnTo>
                    <a:pt x="2972419" y="1009849"/>
                  </a:lnTo>
                  <a:lnTo>
                    <a:pt x="2963786" y="1026110"/>
                  </a:lnTo>
                  <a:lnTo>
                    <a:pt x="2964681" y="1026504"/>
                  </a:lnTo>
                  <a:lnTo>
                    <a:pt x="2963714" y="1026245"/>
                  </a:lnTo>
                  <a:lnTo>
                    <a:pt x="2963786" y="1026110"/>
                  </a:lnTo>
                  <a:lnTo>
                    <a:pt x="2890179" y="993715"/>
                  </a:lnTo>
                  <a:close/>
                  <a:moveTo>
                    <a:pt x="7140993" y="983046"/>
                  </a:moveTo>
                  <a:cubicBezTo>
                    <a:pt x="7170697" y="984554"/>
                    <a:pt x="7200086" y="989967"/>
                    <a:pt x="7228555" y="999180"/>
                  </a:cubicBezTo>
                  <a:lnTo>
                    <a:pt x="7220089" y="1012713"/>
                  </a:lnTo>
                  <a:cubicBezTo>
                    <a:pt x="7199286" y="1005948"/>
                    <a:pt x="7180179" y="1000221"/>
                    <a:pt x="7161552" y="993715"/>
                  </a:cubicBezTo>
                  <a:lnTo>
                    <a:pt x="7162520" y="991633"/>
                  </a:lnTo>
                  <a:cubicBezTo>
                    <a:pt x="7155143" y="989420"/>
                    <a:pt x="7147936" y="986532"/>
                    <a:pt x="7140993" y="983046"/>
                  </a:cubicBezTo>
                  <a:close/>
                  <a:moveTo>
                    <a:pt x="2955003" y="982005"/>
                  </a:moveTo>
                  <a:lnTo>
                    <a:pt x="2956697" y="985906"/>
                  </a:lnTo>
                  <a:lnTo>
                    <a:pt x="2946781" y="982005"/>
                  </a:lnTo>
                  <a:close/>
                  <a:moveTo>
                    <a:pt x="6076959" y="981482"/>
                  </a:moveTo>
                  <a:lnTo>
                    <a:pt x="6083005" y="986427"/>
                  </a:lnTo>
                  <a:lnTo>
                    <a:pt x="6063655" y="988250"/>
                  </a:lnTo>
                  <a:lnTo>
                    <a:pt x="6057852" y="983825"/>
                  </a:lnTo>
                  <a:close/>
                  <a:moveTo>
                    <a:pt x="4441604" y="980701"/>
                  </a:moveTo>
                  <a:cubicBezTo>
                    <a:pt x="4449055" y="981562"/>
                    <a:pt x="4456406" y="983150"/>
                    <a:pt x="4463616" y="985387"/>
                  </a:cubicBezTo>
                  <a:lnTo>
                    <a:pt x="4464098" y="985387"/>
                  </a:lnTo>
                  <a:cubicBezTo>
                    <a:pt x="4468453" y="987729"/>
                    <a:pt x="4473050" y="993194"/>
                    <a:pt x="4470388" y="993974"/>
                  </a:cubicBezTo>
                  <a:cubicBezTo>
                    <a:pt x="4462262" y="996838"/>
                    <a:pt x="4453384" y="995590"/>
                    <a:pt x="4446200" y="990592"/>
                  </a:cubicBezTo>
                  <a:cubicBezTo>
                    <a:pt x="4442813" y="988250"/>
                    <a:pt x="4443539" y="985127"/>
                    <a:pt x="4441604" y="980701"/>
                  </a:cubicBezTo>
                  <a:close/>
                  <a:moveTo>
                    <a:pt x="4926333" y="980441"/>
                  </a:moveTo>
                  <a:lnTo>
                    <a:pt x="4926349" y="980470"/>
                  </a:lnTo>
                  <a:lnTo>
                    <a:pt x="4958625" y="982231"/>
                  </a:lnTo>
                  <a:cubicBezTo>
                    <a:pt x="4968965" y="982523"/>
                    <a:pt x="4979304" y="983825"/>
                    <a:pt x="4991398" y="990070"/>
                  </a:cubicBezTo>
                  <a:cubicBezTo>
                    <a:pt x="4985111" y="1004384"/>
                    <a:pt x="4984626" y="1005686"/>
                    <a:pt x="4948586" y="1004384"/>
                  </a:cubicBezTo>
                  <a:cubicBezTo>
                    <a:pt x="4943266" y="999962"/>
                    <a:pt x="4937217" y="995276"/>
                    <a:pt x="4932623" y="990852"/>
                  </a:cubicBezTo>
                  <a:lnTo>
                    <a:pt x="4926349" y="980470"/>
                  </a:lnTo>
                  <a:lnTo>
                    <a:pt x="4925851" y="980441"/>
                  </a:lnTo>
                  <a:close/>
                  <a:moveTo>
                    <a:pt x="3112468" y="979401"/>
                  </a:moveTo>
                  <a:cubicBezTo>
                    <a:pt x="3123304" y="977136"/>
                    <a:pt x="3134528" y="979377"/>
                    <a:pt x="3143914" y="985647"/>
                  </a:cubicBezTo>
                  <a:cubicBezTo>
                    <a:pt x="3147784" y="987988"/>
                    <a:pt x="3147784" y="991374"/>
                    <a:pt x="3151654" y="997878"/>
                  </a:cubicBezTo>
                  <a:lnTo>
                    <a:pt x="3151654" y="998139"/>
                  </a:lnTo>
                  <a:cubicBezTo>
                    <a:pt x="3135933" y="992674"/>
                    <a:pt x="3124564" y="989291"/>
                    <a:pt x="3114645" y="985127"/>
                  </a:cubicBezTo>
                  <a:cubicBezTo>
                    <a:pt x="3112468" y="984346"/>
                    <a:pt x="3111018" y="979401"/>
                    <a:pt x="3112468" y="979401"/>
                  </a:cubicBezTo>
                  <a:close/>
                  <a:moveTo>
                    <a:pt x="10059527" y="977841"/>
                  </a:moveTo>
                  <a:cubicBezTo>
                    <a:pt x="10063159" y="978699"/>
                    <a:pt x="10066661" y="980103"/>
                    <a:pt x="10069927" y="982005"/>
                  </a:cubicBezTo>
                  <a:cubicBezTo>
                    <a:pt x="10071138" y="983564"/>
                    <a:pt x="10067024" y="986427"/>
                    <a:pt x="10067024" y="986427"/>
                  </a:cubicBezTo>
                  <a:cubicBezTo>
                    <a:pt x="10063466" y="985595"/>
                    <a:pt x="10060043" y="984191"/>
                    <a:pt x="10056866" y="982264"/>
                  </a:cubicBezTo>
                  <a:cubicBezTo>
                    <a:pt x="10055657" y="980701"/>
                    <a:pt x="10059527" y="977841"/>
                    <a:pt x="10059527" y="977841"/>
                  </a:cubicBezTo>
                  <a:close/>
                  <a:moveTo>
                    <a:pt x="6918948" y="975758"/>
                  </a:moveTo>
                  <a:cubicBezTo>
                    <a:pt x="6930799" y="977319"/>
                    <a:pt x="6943136" y="980182"/>
                    <a:pt x="6958858" y="983305"/>
                  </a:cubicBezTo>
                  <a:lnTo>
                    <a:pt x="6961034" y="982264"/>
                  </a:lnTo>
                  <a:cubicBezTo>
                    <a:pt x="6966357" y="996578"/>
                    <a:pt x="6944104" y="995276"/>
                    <a:pt x="6929106" y="992415"/>
                  </a:cubicBezTo>
                  <a:cubicBezTo>
                    <a:pt x="6914110" y="989551"/>
                    <a:pt x="6899112" y="984606"/>
                    <a:pt x="6900565" y="975758"/>
                  </a:cubicBezTo>
                  <a:cubicBezTo>
                    <a:pt x="6906682" y="975109"/>
                    <a:pt x="6912828" y="975109"/>
                    <a:pt x="6918948" y="975758"/>
                  </a:cubicBezTo>
                  <a:close/>
                  <a:moveTo>
                    <a:pt x="6006330" y="974978"/>
                  </a:moveTo>
                  <a:cubicBezTo>
                    <a:pt x="6011023" y="976147"/>
                    <a:pt x="6015642" y="977709"/>
                    <a:pt x="6020119" y="979660"/>
                  </a:cubicBezTo>
                  <a:cubicBezTo>
                    <a:pt x="6016224" y="981482"/>
                    <a:pt x="6012183" y="982863"/>
                    <a:pt x="6008024" y="983825"/>
                  </a:cubicBezTo>
                  <a:lnTo>
                    <a:pt x="6007782" y="983825"/>
                  </a:lnTo>
                  <a:cubicBezTo>
                    <a:pt x="6004154" y="982706"/>
                    <a:pt x="6000598" y="981327"/>
                    <a:pt x="5997140" y="979660"/>
                  </a:cubicBezTo>
                  <a:cubicBezTo>
                    <a:pt x="5999849" y="977423"/>
                    <a:pt x="6002993" y="975810"/>
                    <a:pt x="6006330" y="974978"/>
                  </a:cubicBezTo>
                  <a:close/>
                  <a:moveTo>
                    <a:pt x="5398725" y="973676"/>
                  </a:moveTo>
                  <a:lnTo>
                    <a:pt x="5440814" y="988250"/>
                  </a:lnTo>
                  <a:cubicBezTo>
                    <a:pt x="5441200" y="994314"/>
                    <a:pt x="5442675" y="1000247"/>
                    <a:pt x="5445167" y="1005686"/>
                  </a:cubicBezTo>
                  <a:cubicBezTo>
                    <a:pt x="5453392" y="1019739"/>
                    <a:pt x="5463308" y="1032492"/>
                    <a:pt x="5472501" y="1045765"/>
                  </a:cubicBezTo>
                  <a:lnTo>
                    <a:pt x="5466937" y="1052792"/>
                  </a:lnTo>
                  <a:cubicBezTo>
                    <a:pt x="5465799" y="1050033"/>
                    <a:pt x="5464494" y="1047325"/>
                    <a:pt x="5463067" y="1044724"/>
                  </a:cubicBezTo>
                  <a:cubicBezTo>
                    <a:pt x="5453874" y="1041940"/>
                    <a:pt x="5444489" y="1039934"/>
                    <a:pt x="5435009" y="1038737"/>
                  </a:cubicBezTo>
                  <a:cubicBezTo>
                    <a:pt x="5428477" y="1038737"/>
                    <a:pt x="5422673" y="1042382"/>
                    <a:pt x="5422673" y="1045505"/>
                  </a:cubicBezTo>
                  <a:cubicBezTo>
                    <a:pt x="5428792" y="1050292"/>
                    <a:pt x="5435806" y="1053598"/>
                    <a:pt x="5443232" y="1055133"/>
                  </a:cubicBezTo>
                  <a:cubicBezTo>
                    <a:pt x="5451261" y="1056252"/>
                    <a:pt x="5459390" y="1056252"/>
                    <a:pt x="5467420" y="1055133"/>
                  </a:cubicBezTo>
                  <a:lnTo>
                    <a:pt x="5494028" y="1065284"/>
                  </a:lnTo>
                  <a:lnTo>
                    <a:pt x="5445652" y="1069708"/>
                  </a:lnTo>
                  <a:cubicBezTo>
                    <a:pt x="5421293" y="1064842"/>
                    <a:pt x="5398581" y="1053077"/>
                    <a:pt x="5379860" y="1035614"/>
                  </a:cubicBezTo>
                  <a:lnTo>
                    <a:pt x="5374055" y="1035614"/>
                  </a:lnTo>
                  <a:lnTo>
                    <a:pt x="5374055" y="1033792"/>
                  </a:lnTo>
                  <a:lnTo>
                    <a:pt x="5379860" y="1035095"/>
                  </a:lnTo>
                  <a:lnTo>
                    <a:pt x="5401146" y="1027547"/>
                  </a:lnTo>
                  <a:lnTo>
                    <a:pt x="5368976" y="1022863"/>
                  </a:lnTo>
                  <a:cubicBezTo>
                    <a:pt x="5355888" y="1024969"/>
                    <a:pt x="5342635" y="1020573"/>
                    <a:pt x="5332934" y="1010890"/>
                  </a:cubicBezTo>
                  <a:cubicBezTo>
                    <a:pt x="5330031" y="1007767"/>
                    <a:pt x="5327373" y="1004384"/>
                    <a:pt x="5324712" y="1001262"/>
                  </a:cubicBezTo>
                  <a:cubicBezTo>
                    <a:pt x="5340336" y="1001445"/>
                    <a:pt x="5355550" y="1006805"/>
                    <a:pt x="5368250" y="1016617"/>
                  </a:cubicBezTo>
                  <a:cubicBezTo>
                    <a:pt x="5369217" y="1013753"/>
                    <a:pt x="5373570" y="1010631"/>
                    <a:pt x="5370426" y="1008288"/>
                  </a:cubicBezTo>
                  <a:cubicBezTo>
                    <a:pt x="5344788" y="987988"/>
                    <a:pt x="5344062" y="987729"/>
                    <a:pt x="5363168" y="982264"/>
                  </a:cubicBezTo>
                  <a:cubicBezTo>
                    <a:pt x="5374537" y="979141"/>
                    <a:pt x="5386633" y="976537"/>
                    <a:pt x="5398725" y="973676"/>
                  </a:cubicBezTo>
                  <a:close/>
                  <a:moveTo>
                    <a:pt x="6662281" y="973611"/>
                  </a:moveTo>
                  <a:cubicBezTo>
                    <a:pt x="6666483" y="972960"/>
                    <a:pt x="6669930" y="974327"/>
                    <a:pt x="6676823" y="977060"/>
                  </a:cubicBezTo>
                  <a:cubicBezTo>
                    <a:pt x="6686257" y="979923"/>
                    <a:pt x="6693271" y="983046"/>
                    <a:pt x="6704882" y="985387"/>
                  </a:cubicBezTo>
                  <a:cubicBezTo>
                    <a:pt x="6716492" y="987729"/>
                    <a:pt x="6732213" y="991111"/>
                    <a:pt x="6736810" y="995015"/>
                  </a:cubicBezTo>
                  <a:cubicBezTo>
                    <a:pt x="6741406" y="998921"/>
                    <a:pt x="6725441" y="999439"/>
                    <a:pt x="6703673" y="995015"/>
                  </a:cubicBezTo>
                  <a:lnTo>
                    <a:pt x="6643204" y="982264"/>
                  </a:lnTo>
                  <a:cubicBezTo>
                    <a:pt x="6653120" y="976930"/>
                    <a:pt x="6658078" y="974262"/>
                    <a:pt x="6662281" y="973611"/>
                  </a:cubicBezTo>
                  <a:close/>
                  <a:moveTo>
                    <a:pt x="5200868" y="973415"/>
                  </a:moveTo>
                  <a:lnTo>
                    <a:pt x="5200187" y="973845"/>
                  </a:lnTo>
                  <a:lnTo>
                    <a:pt x="5200624" y="973936"/>
                  </a:lnTo>
                  <a:lnTo>
                    <a:pt x="5201028" y="973759"/>
                  </a:lnTo>
                  <a:close/>
                  <a:moveTo>
                    <a:pt x="3502865" y="972636"/>
                  </a:moveTo>
                  <a:lnTo>
                    <a:pt x="3565513" y="977060"/>
                  </a:lnTo>
                  <a:cubicBezTo>
                    <a:pt x="3570348" y="977578"/>
                    <a:pt x="3575671" y="979660"/>
                    <a:pt x="3580749" y="979660"/>
                  </a:cubicBezTo>
                  <a:lnTo>
                    <a:pt x="3588490" y="981223"/>
                  </a:lnTo>
                  <a:lnTo>
                    <a:pt x="3595989" y="983305"/>
                  </a:lnTo>
                  <a:lnTo>
                    <a:pt x="3602520" y="985387"/>
                  </a:lnTo>
                  <a:cubicBezTo>
                    <a:pt x="3622838" y="1000221"/>
                    <a:pt x="3642912" y="1012713"/>
                    <a:pt x="3662989" y="1026245"/>
                  </a:cubicBezTo>
                  <a:lnTo>
                    <a:pt x="3626708" y="1026245"/>
                  </a:lnTo>
                  <a:cubicBezTo>
                    <a:pt x="3626708" y="1029109"/>
                    <a:pt x="3629126" y="1032751"/>
                    <a:pt x="3626708" y="1034833"/>
                  </a:cubicBezTo>
                  <a:cubicBezTo>
                    <a:pt x="3622452" y="1037672"/>
                    <a:pt x="3617419" y="1038868"/>
                    <a:pt x="3612436" y="1038219"/>
                  </a:cubicBezTo>
                  <a:cubicBezTo>
                    <a:pt x="3601552" y="1036655"/>
                    <a:pt x="3592845" y="1031972"/>
                    <a:pt x="3592845" y="1026768"/>
                  </a:cubicBezTo>
                  <a:cubicBezTo>
                    <a:pt x="3592916" y="1018073"/>
                    <a:pt x="3593401" y="1009381"/>
                    <a:pt x="3594295" y="1000742"/>
                  </a:cubicBezTo>
                  <a:lnTo>
                    <a:pt x="3548580" y="995537"/>
                  </a:lnTo>
                  <a:lnTo>
                    <a:pt x="3549547" y="997619"/>
                  </a:lnTo>
                  <a:cubicBezTo>
                    <a:pt x="3531116" y="998087"/>
                    <a:pt x="3513627" y="988746"/>
                    <a:pt x="3502865" y="972636"/>
                  </a:cubicBezTo>
                  <a:close/>
                  <a:moveTo>
                    <a:pt x="4342676" y="971595"/>
                  </a:moveTo>
                  <a:lnTo>
                    <a:pt x="4372184" y="986168"/>
                  </a:lnTo>
                  <a:lnTo>
                    <a:pt x="4344852" y="990333"/>
                  </a:lnTo>
                  <a:lnTo>
                    <a:pt x="4359606" y="1010890"/>
                  </a:lnTo>
                  <a:lnTo>
                    <a:pt x="4373877" y="1012453"/>
                  </a:lnTo>
                  <a:lnTo>
                    <a:pt x="4370975" y="1017917"/>
                  </a:lnTo>
                  <a:lnTo>
                    <a:pt x="4399759" y="1023904"/>
                  </a:lnTo>
                  <a:lnTo>
                    <a:pt x="4386696" y="1005948"/>
                  </a:lnTo>
                  <a:cubicBezTo>
                    <a:pt x="4422495" y="1000742"/>
                    <a:pt x="4427332" y="1001784"/>
                    <a:pt x="4451521" y="1019480"/>
                  </a:cubicBezTo>
                  <a:cubicBezTo>
                    <a:pt x="4460472" y="1026245"/>
                    <a:pt x="4469903" y="1032751"/>
                    <a:pt x="4479097" y="1039259"/>
                  </a:cubicBezTo>
                  <a:lnTo>
                    <a:pt x="4445849" y="1042628"/>
                  </a:lnTo>
                  <a:lnTo>
                    <a:pt x="4446200" y="1042641"/>
                  </a:lnTo>
                  <a:lnTo>
                    <a:pt x="4445715" y="1042641"/>
                  </a:lnTo>
                  <a:lnTo>
                    <a:pt x="4445849" y="1042628"/>
                  </a:lnTo>
                  <a:lnTo>
                    <a:pt x="4385246" y="1040300"/>
                  </a:lnTo>
                  <a:lnTo>
                    <a:pt x="4314618" y="1018177"/>
                  </a:lnTo>
                  <a:cubicBezTo>
                    <a:pt x="4310747" y="1009849"/>
                    <a:pt x="4326469" y="1007508"/>
                    <a:pt x="4310747" y="997878"/>
                  </a:cubicBezTo>
                  <a:cubicBezTo>
                    <a:pt x="4304386" y="993325"/>
                    <a:pt x="4298797" y="987601"/>
                    <a:pt x="4294299" y="980964"/>
                  </a:cubicBezTo>
                  <a:cubicBezTo>
                    <a:pt x="4309272" y="972947"/>
                    <a:pt x="4326057" y="969693"/>
                    <a:pt x="4342676" y="971595"/>
                  </a:cubicBezTo>
                  <a:close/>
                  <a:moveTo>
                    <a:pt x="5593198" y="971333"/>
                  </a:moveTo>
                  <a:lnTo>
                    <a:pt x="5596101" y="972895"/>
                  </a:lnTo>
                  <a:lnTo>
                    <a:pt x="5591506" y="972895"/>
                  </a:lnTo>
                  <a:close/>
                  <a:moveTo>
                    <a:pt x="5127337" y="970292"/>
                  </a:moveTo>
                  <a:cubicBezTo>
                    <a:pt x="5137858" y="968028"/>
                    <a:pt x="5148767" y="969979"/>
                    <a:pt x="5158056" y="975758"/>
                  </a:cubicBezTo>
                  <a:cubicBezTo>
                    <a:pt x="5161200" y="978100"/>
                    <a:pt x="5161200" y="983305"/>
                    <a:pt x="5158056" y="983305"/>
                  </a:cubicBezTo>
                  <a:cubicBezTo>
                    <a:pt x="5147340" y="983773"/>
                    <a:pt x="5136745" y="980598"/>
                    <a:pt x="5127819" y="974196"/>
                  </a:cubicBezTo>
                  <a:lnTo>
                    <a:pt x="5112582" y="970292"/>
                  </a:lnTo>
                  <a:close/>
                  <a:moveTo>
                    <a:pt x="4797260" y="969415"/>
                  </a:moveTo>
                  <a:cubicBezTo>
                    <a:pt x="4803397" y="969838"/>
                    <a:pt x="4811682" y="972636"/>
                    <a:pt x="4821355" y="977841"/>
                  </a:cubicBezTo>
                  <a:lnTo>
                    <a:pt x="4821840" y="979923"/>
                  </a:lnTo>
                  <a:cubicBezTo>
                    <a:pt x="4824187" y="980860"/>
                    <a:pt x="4826389" y="982160"/>
                    <a:pt x="4828372" y="983825"/>
                  </a:cubicBezTo>
                  <a:lnTo>
                    <a:pt x="4799829" y="990592"/>
                  </a:lnTo>
                  <a:cubicBezTo>
                    <a:pt x="4795692" y="987936"/>
                    <a:pt x="4791726" y="984996"/>
                    <a:pt x="4787977" y="981743"/>
                  </a:cubicBezTo>
                  <a:cubicBezTo>
                    <a:pt x="4786332" y="980078"/>
                    <a:pt x="4785608" y="977630"/>
                    <a:pt x="4786043" y="975237"/>
                  </a:cubicBezTo>
                  <a:cubicBezTo>
                    <a:pt x="4787130" y="970943"/>
                    <a:pt x="4791122" y="968992"/>
                    <a:pt x="4797260" y="969415"/>
                  </a:cubicBezTo>
                  <a:close/>
                  <a:moveTo>
                    <a:pt x="4277851" y="968991"/>
                  </a:moveTo>
                  <a:cubicBezTo>
                    <a:pt x="4281841" y="970162"/>
                    <a:pt x="4285737" y="971723"/>
                    <a:pt x="4289462" y="973676"/>
                  </a:cubicBezTo>
                  <a:cubicBezTo>
                    <a:pt x="4290889" y="975133"/>
                    <a:pt x="4291831" y="977060"/>
                    <a:pt x="4292120" y="979141"/>
                  </a:cubicBezTo>
                  <a:lnTo>
                    <a:pt x="4292605" y="980182"/>
                  </a:lnTo>
                  <a:cubicBezTo>
                    <a:pt x="4288034" y="978778"/>
                    <a:pt x="4283583" y="976955"/>
                    <a:pt x="4279301" y="974717"/>
                  </a:cubicBezTo>
                  <a:cubicBezTo>
                    <a:pt x="4277851" y="973155"/>
                    <a:pt x="4277851" y="971072"/>
                    <a:pt x="4277851" y="968991"/>
                  </a:cubicBezTo>
                  <a:close/>
                  <a:moveTo>
                    <a:pt x="5440329" y="967168"/>
                  </a:moveTo>
                  <a:lnTo>
                    <a:pt x="5440425" y="967241"/>
                  </a:lnTo>
                  <a:lnTo>
                    <a:pt x="5473891" y="969512"/>
                  </a:lnTo>
                  <a:cubicBezTo>
                    <a:pt x="5482115" y="971724"/>
                    <a:pt x="5487860" y="975627"/>
                    <a:pt x="5493543" y="982005"/>
                  </a:cubicBezTo>
                  <a:cubicBezTo>
                    <a:pt x="5497172" y="985906"/>
                    <a:pt x="5493543" y="989811"/>
                    <a:pt x="5493543" y="993715"/>
                  </a:cubicBezTo>
                  <a:cubicBezTo>
                    <a:pt x="5484327" y="992284"/>
                    <a:pt x="5475256" y="989942"/>
                    <a:pt x="5466452" y="986688"/>
                  </a:cubicBezTo>
                  <a:lnTo>
                    <a:pt x="5440425" y="967241"/>
                  </a:lnTo>
                  <a:lnTo>
                    <a:pt x="5439361" y="967168"/>
                  </a:lnTo>
                  <a:close/>
                  <a:moveTo>
                    <a:pt x="4842128" y="965738"/>
                  </a:moveTo>
                  <a:cubicBezTo>
                    <a:pt x="4849777" y="964892"/>
                    <a:pt x="4860058" y="966258"/>
                    <a:pt x="4872878" y="969772"/>
                  </a:cubicBezTo>
                  <a:cubicBezTo>
                    <a:pt x="4894163" y="976019"/>
                    <a:pt x="4899242" y="982264"/>
                    <a:pt x="4892470" y="997357"/>
                  </a:cubicBezTo>
                  <a:lnTo>
                    <a:pt x="4828854" y="983825"/>
                  </a:lnTo>
                  <a:lnTo>
                    <a:pt x="4829098" y="985906"/>
                  </a:lnTo>
                  <a:cubicBezTo>
                    <a:pt x="4829098" y="982264"/>
                    <a:pt x="4826919" y="979401"/>
                    <a:pt x="4827163" y="974978"/>
                  </a:cubicBezTo>
                  <a:cubicBezTo>
                    <a:pt x="4829460" y="969643"/>
                    <a:pt x="4834479" y="966584"/>
                    <a:pt x="4842128" y="965738"/>
                  </a:cubicBezTo>
                  <a:close/>
                  <a:moveTo>
                    <a:pt x="2374733" y="964568"/>
                  </a:moveTo>
                  <a:cubicBezTo>
                    <a:pt x="2380079" y="966286"/>
                    <a:pt x="2385279" y="968548"/>
                    <a:pt x="2390214" y="971333"/>
                  </a:cubicBezTo>
                  <a:cubicBezTo>
                    <a:pt x="2393116" y="973155"/>
                    <a:pt x="2391664" y="976019"/>
                    <a:pt x="2391664" y="978360"/>
                  </a:cubicBezTo>
                  <a:cubicBezTo>
                    <a:pt x="2387867" y="977267"/>
                    <a:pt x="2384215" y="975679"/>
                    <a:pt x="2380780" y="973676"/>
                  </a:cubicBezTo>
                  <a:lnTo>
                    <a:pt x="2380538" y="972895"/>
                  </a:lnTo>
                  <a:cubicBezTo>
                    <a:pt x="2378215" y="970475"/>
                    <a:pt x="2376257" y="967662"/>
                    <a:pt x="2374733" y="964568"/>
                  </a:cubicBezTo>
                  <a:close/>
                  <a:moveTo>
                    <a:pt x="3370556" y="963786"/>
                  </a:moveTo>
                  <a:lnTo>
                    <a:pt x="3369347" y="965868"/>
                  </a:lnTo>
                  <a:lnTo>
                    <a:pt x="3365718" y="964045"/>
                  </a:lnTo>
                  <a:close/>
                  <a:moveTo>
                    <a:pt x="3421108" y="961964"/>
                  </a:moveTo>
                  <a:cubicBezTo>
                    <a:pt x="3433833" y="965895"/>
                    <a:pt x="3446363" y="970578"/>
                    <a:pt x="3458600" y="976019"/>
                  </a:cubicBezTo>
                  <a:lnTo>
                    <a:pt x="3464470" y="986309"/>
                  </a:lnTo>
                  <a:lnTo>
                    <a:pt x="3466340" y="986427"/>
                  </a:lnTo>
                  <a:lnTo>
                    <a:pt x="3465132" y="987470"/>
                  </a:lnTo>
                  <a:lnTo>
                    <a:pt x="3464470" y="986309"/>
                  </a:lnTo>
                  <a:lnTo>
                    <a:pt x="3433930" y="984346"/>
                  </a:lnTo>
                  <a:cubicBezTo>
                    <a:pt x="3426553" y="980182"/>
                    <a:pt x="3419973" y="974534"/>
                    <a:pt x="3414577" y="967690"/>
                  </a:cubicBezTo>
                  <a:cubicBezTo>
                    <a:pt x="3413127" y="966390"/>
                    <a:pt x="3417482" y="964827"/>
                    <a:pt x="3421108" y="961964"/>
                  </a:cubicBezTo>
                  <a:close/>
                  <a:moveTo>
                    <a:pt x="4427574" y="961704"/>
                  </a:moveTo>
                  <a:lnTo>
                    <a:pt x="4426365" y="963527"/>
                  </a:lnTo>
                  <a:lnTo>
                    <a:pt x="4422495" y="961704"/>
                  </a:lnTo>
                  <a:close/>
                  <a:moveTo>
                    <a:pt x="4494335" y="961444"/>
                  </a:moveTo>
                  <a:cubicBezTo>
                    <a:pt x="4500745" y="960975"/>
                    <a:pt x="4507202" y="961600"/>
                    <a:pt x="4513442" y="963266"/>
                  </a:cubicBezTo>
                  <a:lnTo>
                    <a:pt x="4522293" y="975718"/>
                  </a:lnTo>
                  <a:lnTo>
                    <a:pt x="4522635" y="975758"/>
                  </a:lnTo>
                  <a:lnTo>
                    <a:pt x="4522876" y="976537"/>
                  </a:lnTo>
                  <a:lnTo>
                    <a:pt x="4522293" y="975718"/>
                  </a:lnTo>
                  <a:lnTo>
                    <a:pt x="4496511" y="972636"/>
                  </a:lnTo>
                  <a:cubicBezTo>
                    <a:pt x="4488045" y="970292"/>
                    <a:pt x="4486110" y="962745"/>
                    <a:pt x="4494335" y="961444"/>
                  </a:cubicBezTo>
                  <a:close/>
                  <a:moveTo>
                    <a:pt x="4723394" y="960923"/>
                  </a:moveTo>
                  <a:lnTo>
                    <a:pt x="4720977" y="963266"/>
                  </a:lnTo>
                  <a:lnTo>
                    <a:pt x="4718316" y="960923"/>
                  </a:lnTo>
                  <a:close/>
                  <a:moveTo>
                    <a:pt x="7411900" y="960403"/>
                  </a:moveTo>
                  <a:lnTo>
                    <a:pt x="7421816" y="964568"/>
                  </a:lnTo>
                  <a:cubicBezTo>
                    <a:pt x="7419157" y="963004"/>
                    <a:pt x="7414076" y="963004"/>
                    <a:pt x="7413593" y="963004"/>
                  </a:cubicBezTo>
                  <a:cubicBezTo>
                    <a:pt x="7413108" y="963004"/>
                    <a:pt x="7411900" y="960403"/>
                    <a:pt x="7411900" y="960403"/>
                  </a:cubicBezTo>
                  <a:close/>
                  <a:moveTo>
                    <a:pt x="4624707" y="959621"/>
                  </a:moveTo>
                  <a:cubicBezTo>
                    <a:pt x="4631238" y="963786"/>
                    <a:pt x="4638012" y="967690"/>
                    <a:pt x="4643816" y="971854"/>
                  </a:cubicBezTo>
                  <a:lnTo>
                    <a:pt x="4643575" y="971072"/>
                  </a:lnTo>
                  <a:cubicBezTo>
                    <a:pt x="4654218" y="978619"/>
                    <a:pt x="4648413" y="982264"/>
                    <a:pt x="4636561" y="982523"/>
                  </a:cubicBezTo>
                  <a:cubicBezTo>
                    <a:pt x="4629981" y="982212"/>
                    <a:pt x="4623428" y="981351"/>
                    <a:pt x="4616967" y="979923"/>
                  </a:cubicBezTo>
                  <a:cubicBezTo>
                    <a:pt x="4594958" y="966390"/>
                    <a:pt x="4594473" y="965868"/>
                    <a:pt x="4610194" y="961964"/>
                  </a:cubicBezTo>
                  <a:cubicBezTo>
                    <a:pt x="4614549" y="960923"/>
                    <a:pt x="4619869" y="959621"/>
                    <a:pt x="4624707" y="959621"/>
                  </a:cubicBezTo>
                  <a:close/>
                  <a:moveTo>
                    <a:pt x="2470277" y="958580"/>
                  </a:moveTo>
                  <a:lnTo>
                    <a:pt x="2471242" y="960664"/>
                  </a:lnTo>
                  <a:cubicBezTo>
                    <a:pt x="2487933" y="969513"/>
                    <a:pt x="2491077" y="974455"/>
                    <a:pt x="2481402" y="976537"/>
                  </a:cubicBezTo>
                  <a:cubicBezTo>
                    <a:pt x="2473299" y="979609"/>
                    <a:pt x="2464324" y="978336"/>
                    <a:pt x="2457214" y="973155"/>
                  </a:cubicBezTo>
                  <a:cubicBezTo>
                    <a:pt x="2450924" y="967950"/>
                    <a:pt x="2439557" y="960923"/>
                    <a:pt x="2450924" y="958580"/>
                  </a:cubicBezTo>
                  <a:cubicBezTo>
                    <a:pt x="2457336" y="957644"/>
                    <a:pt x="2463865" y="957644"/>
                    <a:pt x="2470277" y="958580"/>
                  </a:cubicBezTo>
                  <a:close/>
                  <a:moveTo>
                    <a:pt x="2804002" y="958451"/>
                  </a:moveTo>
                  <a:cubicBezTo>
                    <a:pt x="2811098" y="959707"/>
                    <a:pt x="2817895" y="962915"/>
                    <a:pt x="2823664" y="967950"/>
                  </a:cubicBezTo>
                  <a:cubicBezTo>
                    <a:pt x="2829202" y="971879"/>
                    <a:pt x="2834525" y="976147"/>
                    <a:pt x="2839627" y="980701"/>
                  </a:cubicBezTo>
                  <a:lnTo>
                    <a:pt x="2806731" y="988511"/>
                  </a:lnTo>
                  <a:cubicBezTo>
                    <a:pt x="2776982" y="973155"/>
                    <a:pt x="2773111" y="968472"/>
                    <a:pt x="2782543" y="960664"/>
                  </a:cubicBezTo>
                  <a:cubicBezTo>
                    <a:pt x="2789510" y="957891"/>
                    <a:pt x="2796906" y="957195"/>
                    <a:pt x="2804002" y="958451"/>
                  </a:cubicBezTo>
                  <a:close/>
                  <a:moveTo>
                    <a:pt x="3058046" y="957800"/>
                  </a:moveTo>
                  <a:lnTo>
                    <a:pt x="3062398" y="959882"/>
                  </a:lnTo>
                  <a:lnTo>
                    <a:pt x="3059981" y="959882"/>
                  </a:lnTo>
                  <a:close/>
                  <a:moveTo>
                    <a:pt x="4998415" y="956239"/>
                  </a:moveTo>
                  <a:cubicBezTo>
                    <a:pt x="5017062" y="954676"/>
                    <a:pt x="5035686" y="959493"/>
                    <a:pt x="5051628" y="970031"/>
                  </a:cubicBezTo>
                  <a:cubicBezTo>
                    <a:pt x="5058642" y="974455"/>
                    <a:pt x="5054287" y="982005"/>
                    <a:pt x="5047515" y="979660"/>
                  </a:cubicBezTo>
                  <a:cubicBezTo>
                    <a:pt x="5027149" y="974560"/>
                    <a:pt x="5006226" y="972557"/>
                    <a:pt x="4985352" y="973676"/>
                  </a:cubicBezTo>
                  <a:lnTo>
                    <a:pt x="4977853" y="960664"/>
                  </a:lnTo>
                  <a:cubicBezTo>
                    <a:pt x="4984603" y="958661"/>
                    <a:pt x="4991472" y="957176"/>
                    <a:pt x="4998415" y="956239"/>
                  </a:cubicBezTo>
                  <a:close/>
                  <a:moveTo>
                    <a:pt x="7452053" y="953897"/>
                  </a:moveTo>
                  <a:cubicBezTo>
                    <a:pt x="7454400" y="954365"/>
                    <a:pt x="7456672" y="955146"/>
                    <a:pt x="7458826" y="956239"/>
                  </a:cubicBezTo>
                  <a:cubicBezTo>
                    <a:pt x="7465598" y="961444"/>
                    <a:pt x="7475515" y="962745"/>
                    <a:pt x="7475030" y="968209"/>
                  </a:cubicBezTo>
                  <a:cubicBezTo>
                    <a:pt x="7474547" y="973676"/>
                    <a:pt x="7463178" y="972895"/>
                    <a:pt x="7452053" y="968209"/>
                  </a:cubicBezTo>
                  <a:cubicBezTo>
                    <a:pt x="7452053" y="963266"/>
                    <a:pt x="7452053" y="958580"/>
                    <a:pt x="7452053" y="953897"/>
                  </a:cubicBezTo>
                  <a:close/>
                  <a:moveTo>
                    <a:pt x="2262259" y="952594"/>
                  </a:moveTo>
                  <a:cubicBezTo>
                    <a:pt x="2268473" y="952466"/>
                    <a:pt x="2274642" y="953714"/>
                    <a:pt x="2280398" y="956239"/>
                  </a:cubicBezTo>
                  <a:cubicBezTo>
                    <a:pt x="2284995" y="959830"/>
                    <a:pt x="2289010" y="964228"/>
                    <a:pt x="2292250" y="969250"/>
                  </a:cubicBezTo>
                  <a:cubicBezTo>
                    <a:pt x="2280642" y="967690"/>
                    <a:pt x="2273867" y="967690"/>
                    <a:pt x="2268062" y="966127"/>
                  </a:cubicBezTo>
                  <a:lnTo>
                    <a:pt x="2269514" y="968472"/>
                  </a:lnTo>
                  <a:cubicBezTo>
                    <a:pt x="2258145" y="964827"/>
                    <a:pt x="2254275" y="956239"/>
                    <a:pt x="2262259" y="952594"/>
                  </a:cubicBezTo>
                  <a:close/>
                  <a:moveTo>
                    <a:pt x="2364332" y="951294"/>
                  </a:moveTo>
                  <a:lnTo>
                    <a:pt x="2370137" y="960403"/>
                  </a:lnTo>
                  <a:lnTo>
                    <a:pt x="2359253" y="956758"/>
                  </a:lnTo>
                  <a:cubicBezTo>
                    <a:pt x="2356713" y="955275"/>
                    <a:pt x="2354342" y="953428"/>
                    <a:pt x="2352239" y="951294"/>
                  </a:cubicBezTo>
                  <a:close/>
                  <a:moveTo>
                    <a:pt x="2165507" y="945570"/>
                  </a:moveTo>
                  <a:cubicBezTo>
                    <a:pt x="2173585" y="942291"/>
                    <a:pt x="2182656" y="943539"/>
                    <a:pt x="2189695" y="948952"/>
                  </a:cubicBezTo>
                  <a:lnTo>
                    <a:pt x="2189695" y="948431"/>
                  </a:lnTo>
                  <a:cubicBezTo>
                    <a:pt x="2195256" y="952076"/>
                    <a:pt x="2197191" y="956239"/>
                    <a:pt x="2203240" y="964568"/>
                  </a:cubicBezTo>
                  <a:cubicBezTo>
                    <a:pt x="2192135" y="962720"/>
                    <a:pt x="2181132" y="960117"/>
                    <a:pt x="2170342" y="956758"/>
                  </a:cubicBezTo>
                  <a:cubicBezTo>
                    <a:pt x="2159458" y="952594"/>
                    <a:pt x="2159702" y="948431"/>
                    <a:pt x="2165507" y="945570"/>
                  </a:cubicBezTo>
                  <a:close/>
                  <a:moveTo>
                    <a:pt x="6611758" y="945307"/>
                  </a:moveTo>
                  <a:lnTo>
                    <a:pt x="6611032" y="947129"/>
                  </a:lnTo>
                  <a:cubicBezTo>
                    <a:pt x="6622015" y="946922"/>
                    <a:pt x="6632995" y="947365"/>
                    <a:pt x="6643928" y="948431"/>
                  </a:cubicBezTo>
                  <a:cubicBezTo>
                    <a:pt x="6639575" y="954417"/>
                    <a:pt x="6639575" y="958580"/>
                    <a:pt x="6634979" y="960403"/>
                  </a:cubicBezTo>
                  <a:cubicBezTo>
                    <a:pt x="6624239" y="962434"/>
                    <a:pt x="6613185" y="960013"/>
                    <a:pt x="6604018" y="953635"/>
                  </a:cubicBezTo>
                  <a:cubicBezTo>
                    <a:pt x="6596519" y="947390"/>
                    <a:pt x="6603535" y="945307"/>
                    <a:pt x="6611758" y="945307"/>
                  </a:cubicBezTo>
                  <a:close/>
                  <a:moveTo>
                    <a:pt x="2570655" y="943748"/>
                  </a:moveTo>
                  <a:lnTo>
                    <a:pt x="2575978" y="946089"/>
                  </a:lnTo>
                  <a:cubicBezTo>
                    <a:pt x="2576461" y="947911"/>
                    <a:pt x="2574525" y="947911"/>
                    <a:pt x="2574525" y="947911"/>
                  </a:cubicBezTo>
                  <a:lnTo>
                    <a:pt x="2568964" y="945570"/>
                  </a:lnTo>
                  <a:lnTo>
                    <a:pt x="2568720" y="945048"/>
                  </a:lnTo>
                  <a:cubicBezTo>
                    <a:pt x="2568238" y="944529"/>
                    <a:pt x="2570655" y="943748"/>
                    <a:pt x="2570655" y="943748"/>
                  </a:cubicBezTo>
                  <a:close/>
                  <a:moveTo>
                    <a:pt x="5221186" y="943488"/>
                  </a:moveTo>
                  <a:cubicBezTo>
                    <a:pt x="5246560" y="944425"/>
                    <a:pt x="5270626" y="955797"/>
                    <a:pt x="5288428" y="975237"/>
                  </a:cubicBezTo>
                  <a:cubicBezTo>
                    <a:pt x="5294718" y="975237"/>
                    <a:pt x="5300764" y="975237"/>
                    <a:pt x="5307537" y="975237"/>
                  </a:cubicBezTo>
                  <a:cubicBezTo>
                    <a:pt x="5311745" y="975655"/>
                    <a:pt x="5315833" y="976877"/>
                    <a:pt x="5319632" y="978882"/>
                  </a:cubicBezTo>
                  <a:cubicBezTo>
                    <a:pt x="5319848" y="979322"/>
                    <a:pt x="5319971" y="979819"/>
                    <a:pt x="5319995" y="980313"/>
                  </a:cubicBezTo>
                  <a:cubicBezTo>
                    <a:pt x="5320067" y="982185"/>
                    <a:pt x="5318713" y="983747"/>
                    <a:pt x="5316971" y="983825"/>
                  </a:cubicBezTo>
                  <a:cubicBezTo>
                    <a:pt x="5308505" y="985127"/>
                    <a:pt x="5298829" y="983825"/>
                    <a:pt x="5289880" y="983825"/>
                  </a:cubicBezTo>
                  <a:cubicBezTo>
                    <a:pt x="5276239" y="985360"/>
                    <a:pt x="5262548" y="981665"/>
                    <a:pt x="5251179" y="973415"/>
                  </a:cubicBezTo>
                  <a:lnTo>
                    <a:pt x="5251662" y="975496"/>
                  </a:lnTo>
                  <a:cubicBezTo>
                    <a:pt x="5240295" y="966127"/>
                    <a:pt x="5231829" y="956239"/>
                    <a:pt x="5221186" y="943488"/>
                  </a:cubicBezTo>
                  <a:close/>
                  <a:moveTo>
                    <a:pt x="5064206" y="941666"/>
                  </a:moveTo>
                  <a:cubicBezTo>
                    <a:pt x="5071147" y="939480"/>
                    <a:pt x="5078623" y="940312"/>
                    <a:pt x="5085007" y="944007"/>
                  </a:cubicBezTo>
                  <a:cubicBezTo>
                    <a:pt x="5100246" y="940625"/>
                    <a:pt x="5119355" y="952076"/>
                    <a:pt x="5135077" y="952076"/>
                  </a:cubicBezTo>
                  <a:lnTo>
                    <a:pt x="5133624" y="951554"/>
                  </a:lnTo>
                  <a:cubicBezTo>
                    <a:pt x="5152248" y="952856"/>
                    <a:pt x="5169181" y="952076"/>
                    <a:pt x="5188291" y="952856"/>
                  </a:cubicBezTo>
                  <a:cubicBezTo>
                    <a:pt x="5194821" y="959103"/>
                    <a:pt x="5210876" y="965641"/>
                    <a:pt x="5209208" y="970166"/>
                  </a:cubicBezTo>
                  <a:lnTo>
                    <a:pt x="5201028" y="973759"/>
                  </a:lnTo>
                  <a:lnTo>
                    <a:pt x="5201351" y="974455"/>
                  </a:lnTo>
                  <a:cubicBezTo>
                    <a:pt x="5231344" y="987209"/>
                    <a:pt x="5231103" y="988250"/>
                    <a:pt x="5203530" y="990070"/>
                  </a:cubicBezTo>
                  <a:cubicBezTo>
                    <a:pt x="5201762" y="990333"/>
                    <a:pt x="5199972" y="990333"/>
                    <a:pt x="5198207" y="990070"/>
                  </a:cubicBezTo>
                  <a:cubicBezTo>
                    <a:pt x="5193127" y="986037"/>
                    <a:pt x="5190587" y="982525"/>
                    <a:pt x="5190920" y="979695"/>
                  </a:cubicBezTo>
                  <a:lnTo>
                    <a:pt x="5200187" y="973845"/>
                  </a:lnTo>
                  <a:lnTo>
                    <a:pt x="5137012" y="960664"/>
                  </a:lnTo>
                  <a:cubicBezTo>
                    <a:pt x="5119838" y="956758"/>
                    <a:pt x="5102663" y="952335"/>
                    <a:pt x="5085248" y="947911"/>
                  </a:cubicBezTo>
                  <a:cubicBezTo>
                    <a:pt x="5077752" y="948717"/>
                    <a:pt x="5070253" y="946507"/>
                    <a:pt x="5064206" y="941666"/>
                  </a:cubicBezTo>
                  <a:close/>
                  <a:moveTo>
                    <a:pt x="5413965" y="941666"/>
                  </a:moveTo>
                  <a:cubicBezTo>
                    <a:pt x="5418246" y="942576"/>
                    <a:pt x="5422454" y="943903"/>
                    <a:pt x="5426542" y="945570"/>
                  </a:cubicBezTo>
                  <a:cubicBezTo>
                    <a:pt x="5426542" y="946611"/>
                    <a:pt x="5427751" y="948431"/>
                    <a:pt x="5426542" y="948431"/>
                  </a:cubicBezTo>
                  <a:cubicBezTo>
                    <a:pt x="5420422" y="948821"/>
                    <a:pt x="5414279" y="948821"/>
                    <a:pt x="5408159" y="948431"/>
                  </a:cubicBezTo>
                  <a:lnTo>
                    <a:pt x="5398653" y="943440"/>
                  </a:lnTo>
                  <a:lnTo>
                    <a:pt x="5398243" y="943488"/>
                  </a:lnTo>
                  <a:lnTo>
                    <a:pt x="5398243" y="943225"/>
                  </a:lnTo>
                  <a:lnTo>
                    <a:pt x="5398653" y="943440"/>
                  </a:lnTo>
                  <a:close/>
                  <a:moveTo>
                    <a:pt x="6158716" y="941666"/>
                  </a:moveTo>
                  <a:cubicBezTo>
                    <a:pt x="6168173" y="941925"/>
                    <a:pt x="6177485" y="943928"/>
                    <a:pt x="6186289" y="947652"/>
                  </a:cubicBezTo>
                  <a:cubicBezTo>
                    <a:pt x="6197899" y="954417"/>
                    <a:pt x="6190403" y="958321"/>
                    <a:pt x="6183145" y="961185"/>
                  </a:cubicBezTo>
                  <a:cubicBezTo>
                    <a:pt x="6181670" y="961887"/>
                    <a:pt x="6180121" y="962434"/>
                    <a:pt x="6178549" y="962745"/>
                  </a:cubicBezTo>
                  <a:cubicBezTo>
                    <a:pt x="6167350" y="964723"/>
                    <a:pt x="6155885" y="962121"/>
                    <a:pt x="6146380" y="955458"/>
                  </a:cubicBezTo>
                  <a:lnTo>
                    <a:pt x="6146380" y="953897"/>
                  </a:lnTo>
                  <a:cubicBezTo>
                    <a:pt x="6139366" y="946349"/>
                    <a:pt x="6142994" y="940103"/>
                    <a:pt x="6158716" y="941666"/>
                  </a:cubicBezTo>
                  <a:close/>
                  <a:moveTo>
                    <a:pt x="6468320" y="938777"/>
                  </a:moveTo>
                  <a:cubicBezTo>
                    <a:pt x="6480060" y="940735"/>
                    <a:pt x="6491398" y="945478"/>
                    <a:pt x="6501460" y="952856"/>
                  </a:cubicBezTo>
                  <a:cubicBezTo>
                    <a:pt x="6494566" y="956655"/>
                    <a:pt x="6486948" y="958608"/>
                    <a:pt x="6479207" y="958580"/>
                  </a:cubicBezTo>
                  <a:cubicBezTo>
                    <a:pt x="6463389" y="954652"/>
                    <a:pt x="6447861" y="949446"/>
                    <a:pt x="6432766" y="942966"/>
                  </a:cubicBezTo>
                  <a:lnTo>
                    <a:pt x="6432766" y="941405"/>
                  </a:lnTo>
                  <a:cubicBezTo>
                    <a:pt x="6444437" y="937645"/>
                    <a:pt x="6456580" y="936818"/>
                    <a:pt x="6468320" y="938777"/>
                  </a:cubicBezTo>
                  <a:close/>
                  <a:moveTo>
                    <a:pt x="2975080" y="937762"/>
                  </a:moveTo>
                  <a:lnTo>
                    <a:pt x="3021280" y="946349"/>
                  </a:lnTo>
                  <a:cubicBezTo>
                    <a:pt x="3024424" y="951034"/>
                    <a:pt x="3027085" y="953635"/>
                    <a:pt x="3027085" y="955199"/>
                  </a:cubicBezTo>
                  <a:lnTo>
                    <a:pt x="3027085" y="956239"/>
                  </a:lnTo>
                  <a:cubicBezTo>
                    <a:pt x="3025150" y="965348"/>
                    <a:pt x="3013298" y="966909"/>
                    <a:pt x="2995157" y="959103"/>
                  </a:cubicBezTo>
                  <a:cubicBezTo>
                    <a:pt x="2985410" y="954963"/>
                    <a:pt x="2976073" y="949734"/>
                    <a:pt x="2967340" y="943488"/>
                  </a:cubicBezTo>
                  <a:cubicBezTo>
                    <a:pt x="2965646" y="942184"/>
                    <a:pt x="2972177" y="939843"/>
                    <a:pt x="2975080" y="937762"/>
                  </a:cubicBezTo>
                  <a:close/>
                  <a:moveTo>
                    <a:pt x="3149234" y="931515"/>
                  </a:moveTo>
                  <a:lnTo>
                    <a:pt x="3178745" y="935419"/>
                  </a:lnTo>
                  <a:lnTo>
                    <a:pt x="3179954" y="934378"/>
                  </a:lnTo>
                  <a:cubicBezTo>
                    <a:pt x="3180195" y="940364"/>
                    <a:pt x="3182130" y="944529"/>
                    <a:pt x="3178504" y="947911"/>
                  </a:cubicBezTo>
                  <a:cubicBezTo>
                    <a:pt x="3171972" y="947937"/>
                    <a:pt x="3165514" y="946687"/>
                    <a:pt x="3159394" y="944266"/>
                  </a:cubicBezTo>
                  <a:cubicBezTo>
                    <a:pt x="3155235" y="940832"/>
                    <a:pt x="3151774" y="936486"/>
                    <a:pt x="3149234" y="931515"/>
                  </a:cubicBezTo>
                  <a:close/>
                  <a:moveTo>
                    <a:pt x="3699755" y="931515"/>
                  </a:moveTo>
                  <a:cubicBezTo>
                    <a:pt x="3703361" y="932218"/>
                    <a:pt x="3706916" y="933155"/>
                    <a:pt x="3710398" y="934378"/>
                  </a:cubicBezTo>
                  <a:cubicBezTo>
                    <a:pt x="3708003" y="935419"/>
                    <a:pt x="3705463" y="936018"/>
                    <a:pt x="3702901" y="936201"/>
                  </a:cubicBezTo>
                  <a:cubicBezTo>
                    <a:pt x="3699295" y="936018"/>
                    <a:pt x="3695740" y="935419"/>
                    <a:pt x="3692258" y="934378"/>
                  </a:cubicBezTo>
                  <a:cubicBezTo>
                    <a:pt x="3694676" y="933338"/>
                    <a:pt x="3696128" y="931515"/>
                    <a:pt x="3699272" y="931515"/>
                  </a:cubicBezTo>
                  <a:close/>
                  <a:moveTo>
                    <a:pt x="2000211" y="930279"/>
                  </a:moveTo>
                  <a:cubicBezTo>
                    <a:pt x="2014391" y="931840"/>
                    <a:pt x="2029810" y="934638"/>
                    <a:pt x="2046499" y="935419"/>
                  </a:cubicBezTo>
                  <a:cubicBezTo>
                    <a:pt x="2028119" y="950253"/>
                    <a:pt x="2028119" y="950253"/>
                    <a:pt x="2005139" y="943748"/>
                  </a:cubicBezTo>
                  <a:lnTo>
                    <a:pt x="1965714" y="932301"/>
                  </a:lnTo>
                  <a:lnTo>
                    <a:pt x="1961360" y="932556"/>
                  </a:lnTo>
                  <a:lnTo>
                    <a:pt x="1959422" y="930474"/>
                  </a:lnTo>
                  <a:lnTo>
                    <a:pt x="1965714" y="932301"/>
                  </a:lnTo>
                  <a:close/>
                  <a:moveTo>
                    <a:pt x="2500752" y="929954"/>
                  </a:moveTo>
                  <a:lnTo>
                    <a:pt x="2528084" y="933856"/>
                  </a:lnTo>
                  <a:cubicBezTo>
                    <a:pt x="2529997" y="934403"/>
                    <a:pt x="2531761" y="935471"/>
                    <a:pt x="2533163" y="936980"/>
                  </a:cubicBezTo>
                  <a:cubicBezTo>
                    <a:pt x="2533163" y="938542"/>
                    <a:pt x="2532922" y="941405"/>
                    <a:pt x="2531231" y="941405"/>
                  </a:cubicBezTo>
                  <a:lnTo>
                    <a:pt x="2531231" y="940884"/>
                  </a:lnTo>
                  <a:cubicBezTo>
                    <a:pt x="2522279" y="939843"/>
                    <a:pt x="2513089" y="938542"/>
                    <a:pt x="2504381" y="937242"/>
                  </a:cubicBezTo>
                  <a:cubicBezTo>
                    <a:pt x="2502858" y="935004"/>
                    <a:pt x="2501649" y="932556"/>
                    <a:pt x="2500752" y="929954"/>
                  </a:cubicBezTo>
                  <a:close/>
                  <a:moveTo>
                    <a:pt x="3030714" y="924750"/>
                  </a:moveTo>
                  <a:cubicBezTo>
                    <a:pt x="3039470" y="926728"/>
                    <a:pt x="3048007" y="929771"/>
                    <a:pt x="3056111" y="933856"/>
                  </a:cubicBezTo>
                  <a:cubicBezTo>
                    <a:pt x="3058772" y="935160"/>
                    <a:pt x="3058772" y="938021"/>
                    <a:pt x="3058772" y="940364"/>
                  </a:cubicBezTo>
                  <a:lnTo>
                    <a:pt x="3052482" y="940364"/>
                  </a:lnTo>
                  <a:lnTo>
                    <a:pt x="3053449" y="940625"/>
                  </a:lnTo>
                  <a:cubicBezTo>
                    <a:pt x="3041357" y="940884"/>
                    <a:pt x="3021765" y="932815"/>
                    <a:pt x="3021280" y="930215"/>
                  </a:cubicBezTo>
                  <a:cubicBezTo>
                    <a:pt x="3020795" y="927611"/>
                    <a:pt x="3027326" y="924750"/>
                    <a:pt x="3030714" y="924750"/>
                  </a:cubicBezTo>
                  <a:close/>
                  <a:moveTo>
                    <a:pt x="4653250" y="924228"/>
                  </a:moveTo>
                  <a:cubicBezTo>
                    <a:pt x="4662103" y="928445"/>
                    <a:pt x="4670737" y="933130"/>
                    <a:pt x="4679130" y="938283"/>
                  </a:cubicBezTo>
                  <a:cubicBezTo>
                    <a:pt x="4682035" y="940364"/>
                    <a:pt x="4678888" y="944007"/>
                    <a:pt x="4676227" y="945829"/>
                  </a:cubicBezTo>
                  <a:cubicBezTo>
                    <a:pt x="4672189" y="946974"/>
                    <a:pt x="4667934" y="946974"/>
                    <a:pt x="4663893" y="945829"/>
                  </a:cubicBezTo>
                  <a:lnTo>
                    <a:pt x="4663652" y="944789"/>
                  </a:lnTo>
                  <a:cubicBezTo>
                    <a:pt x="4657362" y="942446"/>
                    <a:pt x="4648169" y="941666"/>
                    <a:pt x="4647928" y="936980"/>
                  </a:cubicBezTo>
                  <a:cubicBezTo>
                    <a:pt x="4647686" y="932297"/>
                    <a:pt x="4651074" y="928392"/>
                    <a:pt x="4653250" y="924228"/>
                  </a:cubicBezTo>
                  <a:close/>
                  <a:moveTo>
                    <a:pt x="4316308" y="922928"/>
                  </a:moveTo>
                  <a:lnTo>
                    <a:pt x="4328163" y="927611"/>
                  </a:lnTo>
                  <a:lnTo>
                    <a:pt x="4325260" y="932297"/>
                  </a:lnTo>
                  <a:cubicBezTo>
                    <a:pt x="4321461" y="931204"/>
                    <a:pt x="4317809" y="929616"/>
                    <a:pt x="4314376" y="927611"/>
                  </a:cubicBezTo>
                  <a:cubicBezTo>
                    <a:pt x="4312682" y="926050"/>
                    <a:pt x="4316308" y="924488"/>
                    <a:pt x="4316308" y="922928"/>
                  </a:cubicBezTo>
                  <a:close/>
                  <a:moveTo>
                    <a:pt x="4948345" y="922928"/>
                  </a:moveTo>
                  <a:lnTo>
                    <a:pt x="4974950" y="927611"/>
                  </a:lnTo>
                  <a:lnTo>
                    <a:pt x="4971624" y="933494"/>
                  </a:lnTo>
                  <a:lnTo>
                    <a:pt x="4972048" y="933597"/>
                  </a:lnTo>
                  <a:lnTo>
                    <a:pt x="4971565" y="933597"/>
                  </a:lnTo>
                  <a:lnTo>
                    <a:pt x="4971624" y="933494"/>
                  </a:lnTo>
                  <a:lnTo>
                    <a:pt x="4953909" y="929174"/>
                  </a:lnTo>
                  <a:cubicBezTo>
                    <a:pt x="4950762" y="928132"/>
                    <a:pt x="4950280" y="925009"/>
                    <a:pt x="4948345" y="922928"/>
                  </a:cubicBezTo>
                  <a:close/>
                  <a:moveTo>
                    <a:pt x="6997074" y="922928"/>
                  </a:moveTo>
                  <a:lnTo>
                    <a:pt x="6998325" y="923413"/>
                  </a:lnTo>
                  <a:lnTo>
                    <a:pt x="6998241" y="923038"/>
                  </a:lnTo>
                  <a:close/>
                  <a:moveTo>
                    <a:pt x="3216478" y="921887"/>
                  </a:moveTo>
                  <a:cubicBezTo>
                    <a:pt x="3223322" y="922405"/>
                    <a:pt x="3229998" y="924436"/>
                    <a:pt x="3236070" y="927873"/>
                  </a:cubicBezTo>
                  <a:cubicBezTo>
                    <a:pt x="3239699" y="932297"/>
                    <a:pt x="3243084" y="935939"/>
                    <a:pt x="3238246" y="940103"/>
                  </a:cubicBezTo>
                  <a:cubicBezTo>
                    <a:pt x="3233409" y="944266"/>
                    <a:pt x="3223733" y="945829"/>
                    <a:pt x="3209221" y="938021"/>
                  </a:cubicBezTo>
                  <a:cubicBezTo>
                    <a:pt x="3207552" y="934483"/>
                    <a:pt x="3206729" y="930553"/>
                    <a:pt x="3206803" y="926570"/>
                  </a:cubicBezTo>
                  <a:lnTo>
                    <a:pt x="3208497" y="927352"/>
                  </a:lnTo>
                  <a:cubicBezTo>
                    <a:pt x="3208497" y="924750"/>
                    <a:pt x="3212849" y="922146"/>
                    <a:pt x="3216478" y="921887"/>
                  </a:cubicBezTo>
                  <a:close/>
                  <a:moveTo>
                    <a:pt x="7371749" y="919282"/>
                  </a:moveTo>
                  <a:cubicBezTo>
                    <a:pt x="7382548" y="918724"/>
                    <a:pt x="7393215" y="920558"/>
                    <a:pt x="7403135" y="924544"/>
                  </a:cubicBezTo>
                  <a:lnTo>
                    <a:pt x="7428046" y="941360"/>
                  </a:lnTo>
                  <a:lnTo>
                    <a:pt x="7431009" y="941666"/>
                  </a:lnTo>
                  <a:lnTo>
                    <a:pt x="7430041" y="942707"/>
                  </a:lnTo>
                  <a:lnTo>
                    <a:pt x="7428046" y="941360"/>
                  </a:lnTo>
                  <a:lnTo>
                    <a:pt x="7398811" y="938340"/>
                  </a:lnTo>
                  <a:cubicBezTo>
                    <a:pt x="7388631" y="934495"/>
                    <a:pt x="7379307" y="928028"/>
                    <a:pt x="7371749" y="919282"/>
                  </a:cubicBezTo>
                  <a:close/>
                  <a:moveTo>
                    <a:pt x="6321742" y="918503"/>
                  </a:moveTo>
                  <a:cubicBezTo>
                    <a:pt x="6325927" y="918061"/>
                    <a:pt x="6330161" y="918165"/>
                    <a:pt x="6334320" y="918764"/>
                  </a:cubicBezTo>
                  <a:cubicBezTo>
                    <a:pt x="6341093" y="920064"/>
                    <a:pt x="6347866" y="922668"/>
                    <a:pt x="6354638" y="924750"/>
                  </a:cubicBezTo>
                  <a:cubicBezTo>
                    <a:pt x="6352124" y="927143"/>
                    <a:pt x="6349148" y="928939"/>
                    <a:pt x="6345931" y="929954"/>
                  </a:cubicBezTo>
                  <a:cubicBezTo>
                    <a:pt x="6341288" y="930786"/>
                    <a:pt x="6336547" y="930786"/>
                    <a:pt x="6331903" y="929954"/>
                  </a:cubicBezTo>
                  <a:cubicBezTo>
                    <a:pt x="6327548" y="929094"/>
                    <a:pt x="6323388" y="927430"/>
                    <a:pt x="6319566" y="925009"/>
                  </a:cubicBezTo>
                  <a:cubicBezTo>
                    <a:pt x="6317872" y="923447"/>
                    <a:pt x="6321742" y="921887"/>
                    <a:pt x="6321742" y="920064"/>
                  </a:cubicBezTo>
                  <a:close/>
                  <a:moveTo>
                    <a:pt x="6573783" y="916681"/>
                  </a:moveTo>
                  <a:lnTo>
                    <a:pt x="6575868" y="918759"/>
                  </a:lnTo>
                  <a:lnTo>
                    <a:pt x="6639090" y="924488"/>
                  </a:lnTo>
                  <a:cubicBezTo>
                    <a:pt x="6628569" y="928547"/>
                    <a:pt x="6617830" y="931931"/>
                    <a:pt x="6606920" y="934638"/>
                  </a:cubicBezTo>
                  <a:cubicBezTo>
                    <a:pt x="6600003" y="934403"/>
                    <a:pt x="6593182" y="932739"/>
                    <a:pt x="6586844" y="929693"/>
                  </a:cubicBezTo>
                  <a:lnTo>
                    <a:pt x="6575868" y="918759"/>
                  </a:lnTo>
                  <a:lnTo>
                    <a:pt x="6573057" y="918503"/>
                  </a:lnTo>
                  <a:close/>
                  <a:moveTo>
                    <a:pt x="3768480" y="914046"/>
                  </a:moveTo>
                  <a:cubicBezTo>
                    <a:pt x="3783689" y="913493"/>
                    <a:pt x="3803523" y="916812"/>
                    <a:pt x="3826018" y="922146"/>
                  </a:cubicBezTo>
                  <a:lnTo>
                    <a:pt x="3885763" y="935679"/>
                  </a:lnTo>
                  <a:lnTo>
                    <a:pt x="3855285" y="941405"/>
                  </a:lnTo>
                  <a:cubicBezTo>
                    <a:pt x="3865686" y="954158"/>
                    <a:pt x="3900517" y="948952"/>
                    <a:pt x="3911160" y="962745"/>
                  </a:cubicBezTo>
                  <a:cubicBezTo>
                    <a:pt x="3902694" y="967950"/>
                    <a:pt x="3899309" y="977060"/>
                    <a:pt x="3886972" y="977060"/>
                  </a:cubicBezTo>
                  <a:cubicBezTo>
                    <a:pt x="3862784" y="978100"/>
                    <a:pt x="3833758" y="974455"/>
                    <a:pt x="3806668" y="972895"/>
                  </a:cubicBezTo>
                  <a:cubicBezTo>
                    <a:pt x="3814408" y="984606"/>
                    <a:pt x="3813681" y="989029"/>
                    <a:pt x="3804974" y="989029"/>
                  </a:cubicBezTo>
                  <a:cubicBezTo>
                    <a:pt x="3793267" y="989005"/>
                    <a:pt x="3781849" y="985284"/>
                    <a:pt x="3772078" y="978360"/>
                  </a:cubicBezTo>
                  <a:lnTo>
                    <a:pt x="3772804" y="978360"/>
                  </a:lnTo>
                  <a:cubicBezTo>
                    <a:pt x="3752316" y="965688"/>
                    <a:pt x="3732821" y="951242"/>
                    <a:pt x="3714511" y="935160"/>
                  </a:cubicBezTo>
                  <a:cubicBezTo>
                    <a:pt x="3723943" y="933338"/>
                    <a:pt x="3737247" y="932815"/>
                    <a:pt x="3738699" y="929174"/>
                  </a:cubicBezTo>
                  <a:cubicBezTo>
                    <a:pt x="3742690" y="919023"/>
                    <a:pt x="3753272" y="914599"/>
                    <a:pt x="3768480" y="914046"/>
                  </a:cubicBezTo>
                  <a:close/>
                  <a:moveTo>
                    <a:pt x="5040742" y="913299"/>
                  </a:moveTo>
                  <a:cubicBezTo>
                    <a:pt x="5042873" y="913663"/>
                    <a:pt x="5044927" y="914444"/>
                    <a:pt x="5046791" y="915640"/>
                  </a:cubicBezTo>
                  <a:cubicBezTo>
                    <a:pt x="5046791" y="917201"/>
                    <a:pt x="5044856" y="920064"/>
                    <a:pt x="5043888" y="919544"/>
                  </a:cubicBezTo>
                  <a:cubicBezTo>
                    <a:pt x="5035178" y="917723"/>
                    <a:pt x="5027440" y="915381"/>
                    <a:pt x="5019700" y="913299"/>
                  </a:cubicBezTo>
                  <a:close/>
                  <a:moveTo>
                    <a:pt x="6111066" y="913037"/>
                  </a:moveTo>
                  <a:cubicBezTo>
                    <a:pt x="6114428" y="914547"/>
                    <a:pt x="6117669" y="916370"/>
                    <a:pt x="6120739" y="918503"/>
                  </a:cubicBezTo>
                  <a:lnTo>
                    <a:pt x="6114936" y="922146"/>
                  </a:lnTo>
                  <a:lnTo>
                    <a:pt x="6104050" y="917982"/>
                  </a:lnTo>
                  <a:cubicBezTo>
                    <a:pt x="6105985" y="916941"/>
                    <a:pt x="6106952" y="914599"/>
                    <a:pt x="6110340" y="914599"/>
                  </a:cubicBezTo>
                  <a:close/>
                  <a:moveTo>
                    <a:pt x="5123466" y="911217"/>
                  </a:moveTo>
                  <a:lnTo>
                    <a:pt x="5118870" y="913818"/>
                  </a:lnTo>
                  <a:lnTo>
                    <a:pt x="5117571" y="912575"/>
                  </a:lnTo>
                  <a:lnTo>
                    <a:pt x="5116694" y="912777"/>
                  </a:lnTo>
                  <a:lnTo>
                    <a:pt x="5116694" y="911736"/>
                  </a:lnTo>
                  <a:lnTo>
                    <a:pt x="5117571" y="912575"/>
                  </a:lnTo>
                  <a:close/>
                  <a:moveTo>
                    <a:pt x="2084476" y="910695"/>
                  </a:moveTo>
                  <a:lnTo>
                    <a:pt x="2123177" y="930474"/>
                  </a:lnTo>
                  <a:cubicBezTo>
                    <a:pt x="2104335" y="930215"/>
                    <a:pt x="2085807" y="925321"/>
                    <a:pt x="2068996" y="916160"/>
                  </a:cubicBezTo>
                  <a:close/>
                  <a:moveTo>
                    <a:pt x="6466145" y="908613"/>
                  </a:moveTo>
                  <a:cubicBezTo>
                    <a:pt x="6475193" y="909941"/>
                    <a:pt x="6484167" y="911840"/>
                    <a:pt x="6492994" y="914340"/>
                  </a:cubicBezTo>
                  <a:lnTo>
                    <a:pt x="6492994" y="912777"/>
                  </a:lnTo>
                  <a:cubicBezTo>
                    <a:pt x="6493962" y="917463"/>
                    <a:pt x="6498075" y="921627"/>
                    <a:pt x="6494447" y="924488"/>
                  </a:cubicBezTo>
                  <a:cubicBezTo>
                    <a:pt x="6483296" y="925895"/>
                    <a:pt x="6472049" y="922952"/>
                    <a:pt x="6462760" y="916160"/>
                  </a:cubicBezTo>
                  <a:cubicBezTo>
                    <a:pt x="6462178" y="915354"/>
                    <a:pt x="6461866" y="914364"/>
                    <a:pt x="6461840" y="913351"/>
                  </a:cubicBezTo>
                  <a:cubicBezTo>
                    <a:pt x="6461817" y="910775"/>
                    <a:pt x="6463750" y="908640"/>
                    <a:pt x="6466145" y="908613"/>
                  </a:cubicBezTo>
                  <a:close/>
                  <a:moveTo>
                    <a:pt x="3086830" y="908354"/>
                  </a:moveTo>
                  <a:cubicBezTo>
                    <a:pt x="3116605" y="936225"/>
                    <a:pt x="3153226" y="954313"/>
                    <a:pt x="3192290" y="960403"/>
                  </a:cubicBezTo>
                  <a:cubicBezTo>
                    <a:pt x="3205932" y="957723"/>
                    <a:pt x="3220011" y="959545"/>
                    <a:pt x="3232685" y="965609"/>
                  </a:cubicBezTo>
                  <a:cubicBezTo>
                    <a:pt x="3255662" y="975758"/>
                    <a:pt x="3277188" y="987209"/>
                    <a:pt x="3301377" y="999701"/>
                  </a:cubicBezTo>
                  <a:lnTo>
                    <a:pt x="3256388" y="1013753"/>
                  </a:lnTo>
                  <a:lnTo>
                    <a:pt x="3256873" y="1015835"/>
                  </a:lnTo>
                  <a:cubicBezTo>
                    <a:pt x="3239747" y="1007012"/>
                    <a:pt x="3222042" y="999543"/>
                    <a:pt x="3203900" y="993456"/>
                  </a:cubicBezTo>
                  <a:cubicBezTo>
                    <a:pt x="3173785" y="985204"/>
                    <a:pt x="3144711" y="973051"/>
                    <a:pt x="3117306" y="957280"/>
                  </a:cubicBezTo>
                  <a:cubicBezTo>
                    <a:pt x="3103494" y="949966"/>
                    <a:pt x="3091305" y="939583"/>
                    <a:pt x="3081508" y="926832"/>
                  </a:cubicBezTo>
                  <a:cubicBezTo>
                    <a:pt x="3078364" y="923447"/>
                    <a:pt x="3082960" y="920064"/>
                    <a:pt x="3086830" y="908354"/>
                  </a:cubicBezTo>
                  <a:close/>
                  <a:moveTo>
                    <a:pt x="4634624" y="906791"/>
                  </a:moveTo>
                  <a:lnTo>
                    <a:pt x="4686146" y="908354"/>
                  </a:lnTo>
                  <a:lnTo>
                    <a:pt x="4706705" y="934378"/>
                  </a:lnTo>
                  <a:lnTo>
                    <a:pt x="4653733" y="924488"/>
                  </a:lnTo>
                  <a:lnTo>
                    <a:pt x="4653491" y="922668"/>
                  </a:lnTo>
                  <a:cubicBezTo>
                    <a:pt x="4647445" y="917201"/>
                    <a:pt x="4630753" y="912517"/>
                    <a:pt x="4634624" y="906791"/>
                  </a:cubicBezTo>
                  <a:close/>
                  <a:moveTo>
                    <a:pt x="4780354" y="902579"/>
                  </a:moveTo>
                  <a:lnTo>
                    <a:pt x="4778302" y="902627"/>
                  </a:lnTo>
                  <a:lnTo>
                    <a:pt x="4779269" y="903930"/>
                  </a:lnTo>
                  <a:close/>
                  <a:moveTo>
                    <a:pt x="7118499" y="901066"/>
                  </a:moveTo>
                  <a:cubicBezTo>
                    <a:pt x="7143195" y="899790"/>
                    <a:pt x="7167939" y="900648"/>
                    <a:pt x="7192513" y="903668"/>
                  </a:cubicBezTo>
                  <a:cubicBezTo>
                    <a:pt x="7199141" y="905438"/>
                    <a:pt x="7205551" y="908067"/>
                    <a:pt x="7211622" y="911477"/>
                  </a:cubicBezTo>
                  <a:lnTo>
                    <a:pt x="7235810" y="922928"/>
                  </a:lnTo>
                  <a:cubicBezTo>
                    <a:pt x="7257096" y="900545"/>
                    <a:pt x="7268706" y="901066"/>
                    <a:pt x="7310795" y="924750"/>
                  </a:cubicBezTo>
                  <a:cubicBezTo>
                    <a:pt x="7315389" y="927352"/>
                    <a:pt x="7319985" y="931515"/>
                    <a:pt x="7319985" y="933338"/>
                  </a:cubicBezTo>
                  <a:cubicBezTo>
                    <a:pt x="7315632" y="949213"/>
                    <a:pt x="7362556" y="962225"/>
                    <a:pt x="7370781" y="978360"/>
                  </a:cubicBezTo>
                  <a:cubicBezTo>
                    <a:pt x="7374651" y="985906"/>
                    <a:pt x="7412141" y="991111"/>
                    <a:pt x="7415287" y="983305"/>
                  </a:cubicBezTo>
                  <a:cubicBezTo>
                    <a:pt x="7418431" y="975496"/>
                    <a:pt x="7428106" y="974717"/>
                    <a:pt x="7444795" y="978619"/>
                  </a:cubicBezTo>
                  <a:cubicBezTo>
                    <a:pt x="7482288" y="986688"/>
                    <a:pt x="7519780" y="995797"/>
                    <a:pt x="7557269" y="1004645"/>
                  </a:cubicBezTo>
                  <a:cubicBezTo>
                    <a:pt x="7575411" y="1012270"/>
                    <a:pt x="7592633" y="1022237"/>
                    <a:pt x="7608548" y="1034314"/>
                  </a:cubicBezTo>
                  <a:cubicBezTo>
                    <a:pt x="7599840" y="1042120"/>
                    <a:pt x="7622093" y="1051229"/>
                    <a:pt x="7631286" y="1060339"/>
                  </a:cubicBezTo>
                  <a:lnTo>
                    <a:pt x="7631286" y="1061639"/>
                  </a:lnTo>
                  <a:cubicBezTo>
                    <a:pt x="7634915" y="1065804"/>
                    <a:pt x="7634915" y="1069967"/>
                    <a:pt x="7638300" y="1075953"/>
                  </a:cubicBezTo>
                  <a:cubicBezTo>
                    <a:pt x="7604678" y="1065284"/>
                    <a:pt x="7575896" y="1056174"/>
                    <a:pt x="7547594" y="1046806"/>
                  </a:cubicBezTo>
                  <a:cubicBezTo>
                    <a:pt x="7544257" y="1045036"/>
                    <a:pt x="7541233" y="1042641"/>
                    <a:pt x="7538645" y="1039778"/>
                  </a:cubicBezTo>
                  <a:lnTo>
                    <a:pt x="7558963" y="1032751"/>
                  </a:lnTo>
                  <a:lnTo>
                    <a:pt x="7540693" y="1021593"/>
                  </a:lnTo>
                  <a:lnTo>
                    <a:pt x="7483738" y="1034833"/>
                  </a:lnTo>
                  <a:cubicBezTo>
                    <a:pt x="7470652" y="1038088"/>
                    <a:pt x="7456891" y="1035355"/>
                    <a:pt x="7445763" y="1027286"/>
                  </a:cubicBezTo>
                  <a:lnTo>
                    <a:pt x="7445763" y="1028588"/>
                  </a:lnTo>
                  <a:cubicBezTo>
                    <a:pt x="7431491" y="1018439"/>
                    <a:pt x="7445763" y="1017398"/>
                    <a:pt x="7455923" y="1014276"/>
                  </a:cubicBezTo>
                  <a:lnTo>
                    <a:pt x="7461058" y="1013485"/>
                  </a:lnTo>
                  <a:lnTo>
                    <a:pt x="7394725" y="998660"/>
                  </a:lnTo>
                  <a:cubicBezTo>
                    <a:pt x="7387953" y="996057"/>
                    <a:pt x="7379004" y="995276"/>
                    <a:pt x="7372231" y="992674"/>
                  </a:cubicBezTo>
                  <a:cubicBezTo>
                    <a:pt x="7348043" y="983305"/>
                    <a:pt x="7324340" y="987729"/>
                    <a:pt x="7297973" y="974978"/>
                  </a:cubicBezTo>
                  <a:cubicBezTo>
                    <a:pt x="7271609" y="962225"/>
                    <a:pt x="7291201" y="952076"/>
                    <a:pt x="7267012" y="940625"/>
                  </a:cubicBezTo>
                  <a:cubicBezTo>
                    <a:pt x="7221783" y="942966"/>
                    <a:pt x="7221783" y="942966"/>
                    <a:pt x="7199530" y="923187"/>
                  </a:cubicBezTo>
                  <a:close/>
                  <a:moveTo>
                    <a:pt x="2926704" y="900807"/>
                  </a:moveTo>
                  <a:cubicBezTo>
                    <a:pt x="2937832" y="907832"/>
                    <a:pt x="2955488" y="916681"/>
                    <a:pt x="2962020" y="921627"/>
                  </a:cubicBezTo>
                  <a:cubicBezTo>
                    <a:pt x="2968549" y="926570"/>
                    <a:pt x="2969034" y="932037"/>
                    <a:pt x="2972177" y="937242"/>
                  </a:cubicBezTo>
                  <a:lnTo>
                    <a:pt x="2930333" y="926832"/>
                  </a:lnTo>
                  <a:cubicBezTo>
                    <a:pt x="2909773" y="913299"/>
                    <a:pt x="2912435" y="905750"/>
                    <a:pt x="2926704" y="900807"/>
                  </a:cubicBezTo>
                  <a:close/>
                  <a:moveTo>
                    <a:pt x="2710220" y="899766"/>
                  </a:moveTo>
                  <a:cubicBezTo>
                    <a:pt x="2709737" y="901326"/>
                    <a:pt x="2710464" y="904450"/>
                    <a:pt x="2708287" y="904450"/>
                  </a:cubicBezTo>
                  <a:cubicBezTo>
                    <a:pt x="2704174" y="904919"/>
                    <a:pt x="2700062" y="904919"/>
                    <a:pt x="2695951" y="904450"/>
                  </a:cubicBezTo>
                  <a:lnTo>
                    <a:pt x="2697401" y="899766"/>
                  </a:lnTo>
                  <a:close/>
                  <a:moveTo>
                    <a:pt x="6898387" y="897737"/>
                  </a:moveTo>
                  <a:lnTo>
                    <a:pt x="6898630" y="897944"/>
                  </a:lnTo>
                  <a:lnTo>
                    <a:pt x="6899053" y="897880"/>
                  </a:lnTo>
                  <a:close/>
                  <a:moveTo>
                    <a:pt x="3342166" y="896512"/>
                  </a:moveTo>
                  <a:cubicBezTo>
                    <a:pt x="3347336" y="897228"/>
                    <a:pt x="3353987" y="899765"/>
                    <a:pt x="3362815" y="904189"/>
                  </a:cubicBezTo>
                  <a:cubicBezTo>
                    <a:pt x="3367991" y="907677"/>
                    <a:pt x="3373506" y="910564"/>
                    <a:pt x="3379263" y="912777"/>
                  </a:cubicBezTo>
                  <a:cubicBezTo>
                    <a:pt x="3408675" y="917201"/>
                    <a:pt x="3436154" y="931100"/>
                    <a:pt x="3458118" y="952594"/>
                  </a:cubicBezTo>
                  <a:cubicBezTo>
                    <a:pt x="3434171" y="962485"/>
                    <a:pt x="3406839" y="940103"/>
                    <a:pt x="3382651" y="940103"/>
                  </a:cubicBezTo>
                  <a:lnTo>
                    <a:pt x="3383860" y="939062"/>
                  </a:lnTo>
                  <a:cubicBezTo>
                    <a:pt x="3360543" y="936588"/>
                    <a:pt x="3337901" y="929329"/>
                    <a:pt x="3317101" y="917723"/>
                  </a:cubicBezTo>
                  <a:cubicBezTo>
                    <a:pt x="3320874" y="911217"/>
                    <a:pt x="3325349" y="905179"/>
                    <a:pt x="3330405" y="899766"/>
                  </a:cubicBezTo>
                  <a:cubicBezTo>
                    <a:pt x="3333308" y="896903"/>
                    <a:pt x="3336996" y="895797"/>
                    <a:pt x="3342166" y="896512"/>
                  </a:cubicBezTo>
                  <a:close/>
                  <a:moveTo>
                    <a:pt x="1776560" y="895080"/>
                  </a:moveTo>
                  <a:cubicBezTo>
                    <a:pt x="1789019" y="893883"/>
                    <a:pt x="1801378" y="898307"/>
                    <a:pt x="1810667" y="907313"/>
                  </a:cubicBezTo>
                  <a:cubicBezTo>
                    <a:pt x="1800532" y="909630"/>
                    <a:pt x="1790276" y="911269"/>
                    <a:pt x="1779948" y="912258"/>
                  </a:cubicBezTo>
                  <a:cubicBezTo>
                    <a:pt x="1773561" y="910643"/>
                    <a:pt x="1767322" y="908378"/>
                    <a:pt x="1761324" y="905491"/>
                  </a:cubicBezTo>
                  <a:lnTo>
                    <a:pt x="1761324" y="904189"/>
                  </a:lnTo>
                  <a:cubicBezTo>
                    <a:pt x="1766161" y="900285"/>
                    <a:pt x="1768338" y="895080"/>
                    <a:pt x="1776560" y="895080"/>
                  </a:cubicBezTo>
                  <a:close/>
                  <a:moveTo>
                    <a:pt x="3760226" y="894561"/>
                  </a:moveTo>
                  <a:cubicBezTo>
                    <a:pt x="3764652" y="895235"/>
                    <a:pt x="3769005" y="896278"/>
                    <a:pt x="3773287" y="897685"/>
                  </a:cubicBezTo>
                  <a:cubicBezTo>
                    <a:pt x="3771351" y="899503"/>
                    <a:pt x="3770869" y="903148"/>
                    <a:pt x="3766999" y="903148"/>
                  </a:cubicBezTo>
                  <a:cubicBezTo>
                    <a:pt x="3758847" y="902133"/>
                    <a:pt x="3750769" y="900572"/>
                    <a:pt x="3742811" y="898462"/>
                  </a:cubicBezTo>
                  <a:lnTo>
                    <a:pt x="3744020" y="897421"/>
                  </a:lnTo>
                  <a:cubicBezTo>
                    <a:pt x="3749340" y="896017"/>
                    <a:pt x="3754759" y="895055"/>
                    <a:pt x="3760226" y="894561"/>
                  </a:cubicBezTo>
                  <a:close/>
                  <a:moveTo>
                    <a:pt x="2632336" y="893258"/>
                  </a:moveTo>
                  <a:cubicBezTo>
                    <a:pt x="2644624" y="892842"/>
                    <a:pt x="2656646" y="897189"/>
                    <a:pt x="2666199" y="905491"/>
                  </a:cubicBezTo>
                  <a:lnTo>
                    <a:pt x="2645640" y="912777"/>
                  </a:lnTo>
                  <a:cubicBezTo>
                    <a:pt x="2677568" y="920323"/>
                    <a:pt x="2709979" y="927611"/>
                    <a:pt x="2742392" y="935679"/>
                  </a:cubicBezTo>
                  <a:cubicBezTo>
                    <a:pt x="2756179" y="939062"/>
                    <a:pt x="2772141" y="950513"/>
                    <a:pt x="2767789" y="954417"/>
                  </a:cubicBezTo>
                  <a:cubicBezTo>
                    <a:pt x="2760846" y="958841"/>
                    <a:pt x="2752865" y="961002"/>
                    <a:pt x="2744810" y="960664"/>
                  </a:cubicBezTo>
                  <a:cubicBezTo>
                    <a:pt x="2713874" y="957124"/>
                    <a:pt x="2683421" y="949707"/>
                    <a:pt x="2654104" y="938542"/>
                  </a:cubicBezTo>
                  <a:cubicBezTo>
                    <a:pt x="2641528" y="941196"/>
                    <a:pt x="2628466" y="938881"/>
                    <a:pt x="2617340" y="932037"/>
                  </a:cubicBezTo>
                  <a:cubicBezTo>
                    <a:pt x="2602342" y="923447"/>
                    <a:pt x="2606939" y="919282"/>
                    <a:pt x="2617340" y="916422"/>
                  </a:cubicBezTo>
                  <a:lnTo>
                    <a:pt x="2617096" y="915901"/>
                  </a:lnTo>
                  <a:cubicBezTo>
                    <a:pt x="2623387" y="914078"/>
                    <a:pt x="2630159" y="912777"/>
                    <a:pt x="2637899" y="911996"/>
                  </a:cubicBezTo>
                  <a:cubicBezTo>
                    <a:pt x="2625563" y="908613"/>
                    <a:pt x="2609356" y="905491"/>
                    <a:pt x="2608148" y="898726"/>
                  </a:cubicBezTo>
                  <a:cubicBezTo>
                    <a:pt x="2606939" y="891958"/>
                    <a:pt x="2619758" y="893258"/>
                    <a:pt x="2632336" y="893258"/>
                  </a:cubicBezTo>
                  <a:close/>
                  <a:moveTo>
                    <a:pt x="2328533" y="892217"/>
                  </a:moveTo>
                  <a:cubicBezTo>
                    <a:pt x="2337531" y="892711"/>
                    <a:pt x="2346431" y="894195"/>
                    <a:pt x="2355142" y="896644"/>
                  </a:cubicBezTo>
                  <a:cubicBezTo>
                    <a:pt x="2354656" y="899244"/>
                    <a:pt x="2356592" y="904709"/>
                    <a:pt x="2352963" y="904709"/>
                  </a:cubicBezTo>
                  <a:lnTo>
                    <a:pt x="2353930" y="907053"/>
                  </a:lnTo>
                  <a:cubicBezTo>
                    <a:pt x="2343529" y="907548"/>
                    <a:pt x="2333081" y="907209"/>
                    <a:pt x="2322728" y="906012"/>
                  </a:cubicBezTo>
                  <a:cubicBezTo>
                    <a:pt x="2325390" y="898726"/>
                    <a:pt x="2323455" y="892217"/>
                    <a:pt x="2328533" y="892217"/>
                  </a:cubicBezTo>
                  <a:close/>
                  <a:moveTo>
                    <a:pt x="3681857" y="891438"/>
                  </a:moveTo>
                  <a:lnTo>
                    <a:pt x="3699514" y="892738"/>
                  </a:lnTo>
                  <a:lnTo>
                    <a:pt x="3699514" y="900545"/>
                  </a:lnTo>
                  <a:lnTo>
                    <a:pt x="3730959" y="911996"/>
                  </a:lnTo>
                  <a:lnTo>
                    <a:pt x="3731442" y="911996"/>
                  </a:lnTo>
                  <a:cubicBezTo>
                    <a:pt x="3714486" y="917227"/>
                    <a:pt x="3696296" y="914991"/>
                    <a:pt x="3680889" y="905750"/>
                  </a:cubicBezTo>
                  <a:lnTo>
                    <a:pt x="3698546" y="900285"/>
                  </a:lnTo>
                  <a:close/>
                  <a:moveTo>
                    <a:pt x="2037550" y="889356"/>
                  </a:moveTo>
                  <a:lnTo>
                    <a:pt x="2033461" y="889633"/>
                  </a:lnTo>
                  <a:lnTo>
                    <a:pt x="2038066" y="890938"/>
                  </a:lnTo>
                  <a:close/>
                  <a:moveTo>
                    <a:pt x="5107599" y="888770"/>
                  </a:moveTo>
                  <a:cubicBezTo>
                    <a:pt x="5116197" y="889960"/>
                    <a:pt x="5124603" y="892777"/>
                    <a:pt x="5132415" y="897162"/>
                  </a:cubicBezTo>
                  <a:lnTo>
                    <a:pt x="5086546" y="889876"/>
                  </a:lnTo>
                  <a:lnTo>
                    <a:pt x="5081622" y="890135"/>
                  </a:lnTo>
                  <a:lnTo>
                    <a:pt x="5081622" y="889094"/>
                  </a:lnTo>
                  <a:lnTo>
                    <a:pt x="5086546" y="889876"/>
                  </a:lnTo>
                  <a:close/>
                  <a:moveTo>
                    <a:pt x="6115178" y="887793"/>
                  </a:moveTo>
                  <a:lnTo>
                    <a:pt x="6135254" y="893780"/>
                  </a:lnTo>
                  <a:cubicBezTo>
                    <a:pt x="6134043" y="895340"/>
                    <a:pt x="6133802" y="897944"/>
                    <a:pt x="6131140" y="897944"/>
                  </a:cubicBezTo>
                  <a:lnTo>
                    <a:pt x="6131140" y="896381"/>
                  </a:lnTo>
                  <a:cubicBezTo>
                    <a:pt x="6126788" y="896433"/>
                    <a:pt x="6122458" y="895731"/>
                    <a:pt x="6118321" y="894299"/>
                  </a:cubicBezTo>
                  <a:cubicBezTo>
                    <a:pt x="6115178" y="892999"/>
                    <a:pt x="6116386" y="890656"/>
                    <a:pt x="6115178" y="887793"/>
                  </a:cubicBezTo>
                  <a:close/>
                  <a:moveTo>
                    <a:pt x="5070735" y="886752"/>
                  </a:moveTo>
                  <a:lnTo>
                    <a:pt x="5076782" y="888315"/>
                  </a:lnTo>
                  <a:lnTo>
                    <a:pt x="5074364" y="888315"/>
                  </a:lnTo>
                  <a:cubicBezTo>
                    <a:pt x="5073082" y="888028"/>
                    <a:pt x="5071850" y="887507"/>
                    <a:pt x="5070735" y="886752"/>
                  </a:cubicBezTo>
                  <a:close/>
                  <a:moveTo>
                    <a:pt x="1868234" y="885452"/>
                  </a:moveTo>
                  <a:lnTo>
                    <a:pt x="1872104" y="890135"/>
                  </a:lnTo>
                  <a:lnTo>
                    <a:pt x="1863881" y="888315"/>
                  </a:lnTo>
                  <a:close/>
                  <a:moveTo>
                    <a:pt x="3193740" y="882329"/>
                  </a:moveTo>
                  <a:cubicBezTo>
                    <a:pt x="3219066" y="884539"/>
                    <a:pt x="3243737" y="892165"/>
                    <a:pt x="3266304" y="904709"/>
                  </a:cubicBezTo>
                  <a:lnTo>
                    <a:pt x="3267272" y="905491"/>
                  </a:lnTo>
                  <a:cubicBezTo>
                    <a:pt x="3240666" y="913455"/>
                    <a:pt x="3212149" y="904476"/>
                    <a:pt x="3193740" y="882329"/>
                  </a:cubicBezTo>
                  <a:close/>
                  <a:moveTo>
                    <a:pt x="7146072" y="882329"/>
                  </a:moveTo>
                  <a:cubicBezTo>
                    <a:pt x="7158772" y="880091"/>
                    <a:pt x="7171784" y="882484"/>
                    <a:pt x="7183082" y="889094"/>
                  </a:cubicBezTo>
                  <a:cubicBezTo>
                    <a:pt x="7173648" y="890917"/>
                    <a:pt x="7166149" y="893780"/>
                    <a:pt x="7157200" y="893780"/>
                  </a:cubicBezTo>
                  <a:cubicBezTo>
                    <a:pt x="7152941" y="892999"/>
                    <a:pt x="7148855" y="891411"/>
                    <a:pt x="7145105" y="889094"/>
                  </a:cubicBezTo>
                  <a:cubicBezTo>
                    <a:pt x="7143169" y="887275"/>
                    <a:pt x="7142687" y="883370"/>
                    <a:pt x="7145105" y="883370"/>
                  </a:cubicBezTo>
                  <a:close/>
                  <a:moveTo>
                    <a:pt x="2976533" y="882069"/>
                  </a:moveTo>
                  <a:lnTo>
                    <a:pt x="2985482" y="884151"/>
                  </a:lnTo>
                  <a:lnTo>
                    <a:pt x="2980403" y="886752"/>
                  </a:lnTo>
                  <a:close/>
                  <a:moveTo>
                    <a:pt x="2657732" y="881807"/>
                  </a:moveTo>
                  <a:cubicBezTo>
                    <a:pt x="2659353" y="881911"/>
                    <a:pt x="2660975" y="882173"/>
                    <a:pt x="2662570" y="882589"/>
                  </a:cubicBezTo>
                  <a:cubicBezTo>
                    <a:pt x="2662570" y="883370"/>
                    <a:pt x="2662570" y="885452"/>
                    <a:pt x="2662570" y="885452"/>
                  </a:cubicBezTo>
                  <a:cubicBezTo>
                    <a:pt x="2660564" y="885659"/>
                    <a:pt x="2658532" y="885659"/>
                    <a:pt x="2656524" y="885452"/>
                  </a:cubicBezTo>
                  <a:cubicBezTo>
                    <a:pt x="2656524" y="884930"/>
                    <a:pt x="2656524" y="882848"/>
                    <a:pt x="2656524" y="882848"/>
                  </a:cubicBezTo>
                  <a:close/>
                  <a:moveTo>
                    <a:pt x="1863215" y="880246"/>
                  </a:moveTo>
                  <a:cubicBezTo>
                    <a:pt x="1862853" y="879466"/>
                    <a:pt x="1864606" y="879335"/>
                    <a:pt x="1871136" y="880507"/>
                  </a:cubicBezTo>
                  <a:lnTo>
                    <a:pt x="1867992" y="884411"/>
                  </a:lnTo>
                  <a:lnTo>
                    <a:pt x="1867992" y="883889"/>
                  </a:lnTo>
                  <a:cubicBezTo>
                    <a:pt x="1866057" y="882459"/>
                    <a:pt x="1863578" y="881028"/>
                    <a:pt x="1863215" y="880246"/>
                  </a:cubicBezTo>
                  <a:close/>
                  <a:moveTo>
                    <a:pt x="2914367" y="879205"/>
                  </a:moveTo>
                  <a:lnTo>
                    <a:pt x="2980885" y="888575"/>
                  </a:lnTo>
                  <a:lnTo>
                    <a:pt x="3066268" y="908872"/>
                  </a:lnTo>
                  <a:cubicBezTo>
                    <a:pt x="3019853" y="909003"/>
                    <a:pt x="2973485" y="906064"/>
                    <a:pt x="2927430" y="900026"/>
                  </a:cubicBezTo>
                  <a:lnTo>
                    <a:pt x="2907353" y="888052"/>
                  </a:lnTo>
                  <a:close/>
                  <a:moveTo>
                    <a:pt x="2173730" y="878165"/>
                  </a:moveTo>
                  <a:cubicBezTo>
                    <a:pt x="2183405" y="883110"/>
                    <a:pt x="2194048" y="887534"/>
                    <a:pt x="2202270" y="892479"/>
                  </a:cubicBezTo>
                  <a:cubicBezTo>
                    <a:pt x="2204932" y="894040"/>
                    <a:pt x="2202029" y="897944"/>
                    <a:pt x="2199127" y="899766"/>
                  </a:cubicBezTo>
                  <a:cubicBezTo>
                    <a:pt x="2194990" y="900755"/>
                    <a:pt x="2190685" y="900755"/>
                    <a:pt x="2186549" y="899766"/>
                  </a:cubicBezTo>
                  <a:cubicBezTo>
                    <a:pt x="2182582" y="898778"/>
                    <a:pt x="2178930" y="896695"/>
                    <a:pt x="2175906" y="893780"/>
                  </a:cubicBezTo>
                  <a:cubicBezTo>
                    <a:pt x="2174601" y="888862"/>
                    <a:pt x="2173874" y="883785"/>
                    <a:pt x="2173730" y="878684"/>
                  </a:cubicBezTo>
                  <a:close/>
                  <a:moveTo>
                    <a:pt x="6535565" y="875301"/>
                  </a:moveTo>
                  <a:cubicBezTo>
                    <a:pt x="6555304" y="877463"/>
                    <a:pt x="6574436" y="883734"/>
                    <a:pt x="6591925" y="893780"/>
                  </a:cubicBezTo>
                  <a:cubicBezTo>
                    <a:pt x="6598213" y="897162"/>
                    <a:pt x="6596519" y="903148"/>
                    <a:pt x="6587570" y="903148"/>
                  </a:cubicBezTo>
                  <a:cubicBezTo>
                    <a:pt x="6580919" y="902837"/>
                    <a:pt x="6574291" y="902055"/>
                    <a:pt x="6567737" y="900807"/>
                  </a:cubicBezTo>
                  <a:cubicBezTo>
                    <a:pt x="6558786" y="896903"/>
                    <a:pt x="6550078" y="892999"/>
                    <a:pt x="6540888" y="889356"/>
                  </a:cubicBezTo>
                  <a:cubicBezTo>
                    <a:pt x="6522987" y="882329"/>
                    <a:pt x="6529277" y="879205"/>
                    <a:pt x="6535565" y="875824"/>
                  </a:cubicBezTo>
                  <a:close/>
                  <a:moveTo>
                    <a:pt x="4327871" y="874736"/>
                  </a:moveTo>
                  <a:lnTo>
                    <a:pt x="4327921" y="874783"/>
                  </a:lnTo>
                  <a:lnTo>
                    <a:pt x="4327195" y="875560"/>
                  </a:lnTo>
                  <a:lnTo>
                    <a:pt x="4328370" y="874999"/>
                  </a:lnTo>
                  <a:close/>
                  <a:moveTo>
                    <a:pt x="1981919" y="874001"/>
                  </a:moveTo>
                  <a:cubicBezTo>
                    <a:pt x="1985789" y="879205"/>
                    <a:pt x="1989900" y="884411"/>
                    <a:pt x="1993770" y="889875"/>
                  </a:cubicBezTo>
                  <a:cubicBezTo>
                    <a:pt x="1991350" y="891958"/>
                    <a:pt x="1990627" y="896121"/>
                    <a:pt x="1986030" y="896121"/>
                  </a:cubicBezTo>
                  <a:lnTo>
                    <a:pt x="1962571" y="893599"/>
                  </a:lnTo>
                  <a:lnTo>
                    <a:pt x="1963777" y="895602"/>
                  </a:lnTo>
                  <a:lnTo>
                    <a:pt x="1961842" y="893520"/>
                  </a:lnTo>
                  <a:lnTo>
                    <a:pt x="1962571" y="893599"/>
                  </a:lnTo>
                  <a:lnTo>
                    <a:pt x="1955311" y="881548"/>
                  </a:lnTo>
                  <a:cubicBezTo>
                    <a:pt x="1963922" y="878086"/>
                    <a:pt x="1972848" y="875536"/>
                    <a:pt x="1981919" y="874001"/>
                  </a:cubicBezTo>
                  <a:close/>
                  <a:moveTo>
                    <a:pt x="2194774" y="874001"/>
                  </a:moveTo>
                  <a:lnTo>
                    <a:pt x="2207834" y="875824"/>
                  </a:lnTo>
                  <a:lnTo>
                    <a:pt x="2205173" y="879725"/>
                  </a:lnTo>
                  <a:lnTo>
                    <a:pt x="2190663" y="874001"/>
                  </a:lnTo>
                  <a:close/>
                  <a:moveTo>
                    <a:pt x="5961100" y="873742"/>
                  </a:moveTo>
                  <a:cubicBezTo>
                    <a:pt x="5962065" y="873742"/>
                    <a:pt x="5964726" y="875824"/>
                    <a:pt x="5964726" y="875824"/>
                  </a:cubicBezTo>
                  <a:lnTo>
                    <a:pt x="5958439" y="874260"/>
                  </a:lnTo>
                  <a:lnTo>
                    <a:pt x="5961100" y="874260"/>
                  </a:lnTo>
                  <a:close/>
                  <a:moveTo>
                    <a:pt x="8176728" y="872179"/>
                  </a:moveTo>
                  <a:lnTo>
                    <a:pt x="8180113" y="875301"/>
                  </a:lnTo>
                  <a:lnTo>
                    <a:pt x="8175760" y="875301"/>
                  </a:lnTo>
                  <a:cubicBezTo>
                    <a:pt x="8174526" y="874391"/>
                    <a:pt x="8173388" y="873350"/>
                    <a:pt x="8172373" y="872179"/>
                  </a:cubicBezTo>
                  <a:close/>
                  <a:moveTo>
                    <a:pt x="6584547" y="871561"/>
                  </a:moveTo>
                  <a:cubicBezTo>
                    <a:pt x="6586482" y="871788"/>
                    <a:pt x="6588054" y="872831"/>
                    <a:pt x="6588779" y="875824"/>
                  </a:cubicBezTo>
                  <a:lnTo>
                    <a:pt x="6578136" y="872179"/>
                  </a:lnTo>
                  <a:cubicBezTo>
                    <a:pt x="6580314" y="871919"/>
                    <a:pt x="6582612" y="871334"/>
                    <a:pt x="6584547" y="871561"/>
                  </a:cubicBezTo>
                  <a:close/>
                  <a:moveTo>
                    <a:pt x="3571318" y="869056"/>
                  </a:moveTo>
                  <a:cubicBezTo>
                    <a:pt x="3572527" y="870097"/>
                    <a:pt x="3572527" y="872438"/>
                    <a:pt x="3572527" y="872438"/>
                  </a:cubicBezTo>
                  <a:lnTo>
                    <a:pt x="3559949" y="872438"/>
                  </a:lnTo>
                  <a:lnTo>
                    <a:pt x="3561158" y="871397"/>
                  </a:lnTo>
                  <a:cubicBezTo>
                    <a:pt x="3560916" y="870356"/>
                    <a:pt x="3556320" y="869056"/>
                    <a:pt x="3559705" y="869056"/>
                  </a:cubicBezTo>
                  <a:cubicBezTo>
                    <a:pt x="3563093" y="869056"/>
                    <a:pt x="3570107" y="868015"/>
                    <a:pt x="3571318" y="869056"/>
                  </a:cubicBezTo>
                  <a:close/>
                  <a:moveTo>
                    <a:pt x="3368138" y="868795"/>
                  </a:moveTo>
                  <a:cubicBezTo>
                    <a:pt x="3418447" y="874520"/>
                    <a:pt x="3467067" y="884930"/>
                    <a:pt x="3510364" y="884930"/>
                  </a:cubicBezTo>
                  <a:cubicBezTo>
                    <a:pt x="3525070" y="886728"/>
                    <a:pt x="3539461" y="890682"/>
                    <a:pt x="3553176" y="896644"/>
                  </a:cubicBezTo>
                  <a:cubicBezTo>
                    <a:pt x="3573977" y="902367"/>
                    <a:pt x="3558740" y="888575"/>
                    <a:pt x="3565513" y="888575"/>
                  </a:cubicBezTo>
                  <a:cubicBezTo>
                    <a:pt x="3585587" y="891438"/>
                    <a:pt x="3602520" y="892999"/>
                    <a:pt x="3619694" y="896121"/>
                  </a:cubicBezTo>
                  <a:cubicBezTo>
                    <a:pt x="3628813" y="897840"/>
                    <a:pt x="3637569" y="901275"/>
                    <a:pt x="3645573" y="906272"/>
                  </a:cubicBezTo>
                  <a:cubicBezTo>
                    <a:pt x="3650655" y="911736"/>
                    <a:pt x="3653072" y="918764"/>
                    <a:pt x="3648720" y="922146"/>
                  </a:cubicBezTo>
                  <a:cubicBezTo>
                    <a:pt x="3639116" y="926857"/>
                    <a:pt x="3629054" y="930450"/>
                    <a:pt x="3618724" y="932815"/>
                  </a:cubicBezTo>
                  <a:cubicBezTo>
                    <a:pt x="3624288" y="938021"/>
                    <a:pt x="3633722" y="941405"/>
                    <a:pt x="3631304" y="945570"/>
                  </a:cubicBezTo>
                  <a:cubicBezTo>
                    <a:pt x="3628884" y="949734"/>
                    <a:pt x="3629852" y="953117"/>
                    <a:pt x="3640736" y="957021"/>
                  </a:cubicBezTo>
                  <a:cubicBezTo>
                    <a:pt x="3651622" y="960923"/>
                    <a:pt x="3656701" y="966127"/>
                    <a:pt x="3650411" y="969250"/>
                  </a:cubicBezTo>
                  <a:cubicBezTo>
                    <a:pt x="3644702" y="971229"/>
                    <a:pt x="3638656" y="971671"/>
                    <a:pt x="3632754" y="970554"/>
                  </a:cubicBezTo>
                  <a:cubicBezTo>
                    <a:pt x="3611324" y="969900"/>
                    <a:pt x="3590547" y="962485"/>
                    <a:pt x="3573009" y="949213"/>
                  </a:cubicBezTo>
                  <a:cubicBezTo>
                    <a:pt x="3563504" y="941717"/>
                    <a:pt x="3551894" y="937969"/>
                    <a:pt x="3540113" y="938542"/>
                  </a:cubicBezTo>
                  <a:cubicBezTo>
                    <a:pt x="3554870" y="948693"/>
                    <a:pt x="3569865" y="958580"/>
                    <a:pt x="3584137" y="968731"/>
                  </a:cubicBezTo>
                  <a:cubicBezTo>
                    <a:pt x="3587040" y="970292"/>
                    <a:pt x="3584137" y="972113"/>
                    <a:pt x="3584137" y="975496"/>
                  </a:cubicBezTo>
                  <a:lnTo>
                    <a:pt x="3522216" y="965348"/>
                  </a:lnTo>
                  <a:cubicBezTo>
                    <a:pt x="3512540" y="957540"/>
                    <a:pt x="3505283" y="951815"/>
                    <a:pt x="3499236" y="946611"/>
                  </a:cubicBezTo>
                  <a:cubicBezTo>
                    <a:pt x="3501413" y="944007"/>
                    <a:pt x="3502139" y="940884"/>
                    <a:pt x="3504556" y="940884"/>
                  </a:cubicBezTo>
                  <a:lnTo>
                    <a:pt x="3503591" y="939324"/>
                  </a:lnTo>
                  <a:cubicBezTo>
                    <a:pt x="3509153" y="936980"/>
                    <a:pt x="3515925" y="935160"/>
                    <a:pt x="3522698" y="934638"/>
                  </a:cubicBezTo>
                  <a:lnTo>
                    <a:pt x="3493431" y="926311"/>
                  </a:lnTo>
                  <a:lnTo>
                    <a:pt x="3512055" y="906531"/>
                  </a:lnTo>
                  <a:lnTo>
                    <a:pt x="3432962" y="884411"/>
                  </a:lnTo>
                  <a:lnTo>
                    <a:pt x="3408774" y="908354"/>
                  </a:lnTo>
                  <a:lnTo>
                    <a:pt x="3345883" y="883889"/>
                  </a:lnTo>
                  <a:close/>
                  <a:moveTo>
                    <a:pt x="2608389" y="865932"/>
                  </a:moveTo>
                  <a:cubicBezTo>
                    <a:pt x="2611776" y="867233"/>
                    <a:pt x="2616129" y="869836"/>
                    <a:pt x="2615405" y="872438"/>
                  </a:cubicBezTo>
                  <a:cubicBezTo>
                    <a:pt x="2614679" y="875042"/>
                    <a:pt x="2610809" y="876865"/>
                    <a:pt x="2608874" y="878684"/>
                  </a:cubicBezTo>
                  <a:lnTo>
                    <a:pt x="2593635" y="878424"/>
                  </a:lnTo>
                  <a:cubicBezTo>
                    <a:pt x="2591700" y="875301"/>
                    <a:pt x="2588556" y="871138"/>
                    <a:pt x="2588312" y="869315"/>
                  </a:cubicBezTo>
                  <a:cubicBezTo>
                    <a:pt x="2588071" y="867495"/>
                    <a:pt x="2592182" y="865932"/>
                    <a:pt x="2595811" y="865932"/>
                  </a:cubicBezTo>
                  <a:cubicBezTo>
                    <a:pt x="2599973" y="865152"/>
                    <a:pt x="2604229" y="865152"/>
                    <a:pt x="2608389" y="865932"/>
                  </a:cubicBezTo>
                  <a:close/>
                  <a:moveTo>
                    <a:pt x="1466953" y="864891"/>
                  </a:moveTo>
                  <a:lnTo>
                    <a:pt x="1477113" y="867233"/>
                  </a:lnTo>
                  <a:lnTo>
                    <a:pt x="1474937" y="872179"/>
                  </a:lnTo>
                  <a:cubicBezTo>
                    <a:pt x="1474937" y="874260"/>
                    <a:pt x="1476387" y="873219"/>
                    <a:pt x="1474937" y="878684"/>
                  </a:cubicBezTo>
                  <a:cubicBezTo>
                    <a:pt x="1473484" y="884151"/>
                    <a:pt x="1465985" y="886752"/>
                    <a:pt x="1450749" y="882589"/>
                  </a:cubicBezTo>
                  <a:cubicBezTo>
                    <a:pt x="1445185" y="881287"/>
                    <a:pt x="1436477" y="875824"/>
                    <a:pt x="1436477" y="874001"/>
                  </a:cubicBezTo>
                  <a:cubicBezTo>
                    <a:pt x="1436477" y="867495"/>
                    <a:pt x="1448814" y="868274"/>
                    <a:pt x="1461874" y="869836"/>
                  </a:cubicBezTo>
                  <a:lnTo>
                    <a:pt x="1469373" y="871138"/>
                  </a:lnTo>
                  <a:close/>
                  <a:moveTo>
                    <a:pt x="4847964" y="864373"/>
                  </a:moveTo>
                  <a:lnTo>
                    <a:pt x="4900210" y="890397"/>
                  </a:lnTo>
                  <a:cubicBezTo>
                    <a:pt x="4900210" y="891176"/>
                    <a:pt x="4900210" y="893520"/>
                    <a:pt x="4900210" y="893520"/>
                  </a:cubicBezTo>
                  <a:cubicBezTo>
                    <a:pt x="4864171" y="894561"/>
                    <a:pt x="4864411" y="894561"/>
                    <a:pt x="4845062" y="881028"/>
                  </a:cubicBezTo>
                  <a:lnTo>
                    <a:pt x="4845062" y="881287"/>
                  </a:lnTo>
                  <a:cubicBezTo>
                    <a:pt x="4832483" y="872700"/>
                    <a:pt x="4819905" y="864109"/>
                    <a:pt x="4847964" y="864373"/>
                  </a:cubicBezTo>
                  <a:close/>
                  <a:moveTo>
                    <a:pt x="3761435" y="863069"/>
                  </a:moveTo>
                  <a:cubicBezTo>
                    <a:pt x="3776311" y="864736"/>
                    <a:pt x="3790969" y="868066"/>
                    <a:pt x="3805215" y="872960"/>
                  </a:cubicBezTo>
                  <a:cubicBezTo>
                    <a:pt x="3818760" y="876083"/>
                    <a:pt x="3825533" y="866714"/>
                    <a:pt x="3842948" y="877905"/>
                  </a:cubicBezTo>
                  <a:cubicBezTo>
                    <a:pt x="3843675" y="880507"/>
                    <a:pt x="3845368" y="883630"/>
                    <a:pt x="3845368" y="886493"/>
                  </a:cubicBezTo>
                  <a:cubicBezTo>
                    <a:pt x="3814408" y="883370"/>
                    <a:pt x="3783929" y="881028"/>
                    <a:pt x="3752486" y="876865"/>
                  </a:cubicBezTo>
                  <a:lnTo>
                    <a:pt x="3753695" y="875824"/>
                  </a:lnTo>
                  <a:cubicBezTo>
                    <a:pt x="3745205" y="873973"/>
                    <a:pt x="3737006" y="870903"/>
                    <a:pt x="3729265" y="866714"/>
                  </a:cubicBezTo>
                  <a:cubicBezTo>
                    <a:pt x="3739520" y="862574"/>
                    <a:pt x="3750599" y="861326"/>
                    <a:pt x="3761435" y="863069"/>
                  </a:cubicBezTo>
                  <a:close/>
                  <a:moveTo>
                    <a:pt x="2518202" y="861929"/>
                  </a:moveTo>
                  <a:cubicBezTo>
                    <a:pt x="2526374" y="863071"/>
                    <a:pt x="2534375" y="865635"/>
                    <a:pt x="2541873" y="869577"/>
                  </a:cubicBezTo>
                  <a:cubicBezTo>
                    <a:pt x="2545744" y="871138"/>
                    <a:pt x="2547194" y="875824"/>
                    <a:pt x="2545744" y="875824"/>
                  </a:cubicBezTo>
                  <a:cubicBezTo>
                    <a:pt x="2530987" y="880091"/>
                    <a:pt x="2515314" y="878607"/>
                    <a:pt x="2501479" y="871659"/>
                  </a:cubicBezTo>
                  <a:lnTo>
                    <a:pt x="2501238" y="871138"/>
                  </a:lnTo>
                  <a:cubicBezTo>
                    <a:pt x="2496641" y="868795"/>
                    <a:pt x="2495915" y="864891"/>
                    <a:pt x="2493497" y="862809"/>
                  </a:cubicBezTo>
                  <a:cubicBezTo>
                    <a:pt x="2501684" y="861066"/>
                    <a:pt x="2510029" y="860787"/>
                    <a:pt x="2518202" y="861929"/>
                  </a:cubicBezTo>
                  <a:close/>
                  <a:moveTo>
                    <a:pt x="1745599" y="860987"/>
                  </a:moveTo>
                  <a:lnTo>
                    <a:pt x="1759145" y="863069"/>
                  </a:lnTo>
                  <a:lnTo>
                    <a:pt x="1773658" y="866714"/>
                  </a:lnTo>
                  <a:lnTo>
                    <a:pt x="1759389" y="865414"/>
                  </a:lnTo>
                  <a:close/>
                  <a:moveTo>
                    <a:pt x="3867863" y="860468"/>
                  </a:moveTo>
                  <a:cubicBezTo>
                    <a:pt x="3874635" y="861769"/>
                    <a:pt x="3881408" y="861769"/>
                    <a:pt x="3888422" y="861769"/>
                  </a:cubicBezTo>
                  <a:cubicBezTo>
                    <a:pt x="3931237" y="866714"/>
                    <a:pt x="3947685" y="872179"/>
                    <a:pt x="3958084" y="890135"/>
                  </a:cubicBezTo>
                  <a:cubicBezTo>
                    <a:pt x="3969308" y="906455"/>
                    <a:pt x="3985200" y="918348"/>
                    <a:pt x="4003316" y="923968"/>
                  </a:cubicBezTo>
                  <a:cubicBezTo>
                    <a:pt x="4032100" y="933856"/>
                    <a:pt x="4041049" y="948952"/>
                    <a:pt x="4065237" y="959882"/>
                  </a:cubicBezTo>
                  <a:cubicBezTo>
                    <a:pt x="4075154" y="960923"/>
                    <a:pt x="4084829" y="963004"/>
                    <a:pt x="4094504" y="963004"/>
                  </a:cubicBezTo>
                  <a:cubicBezTo>
                    <a:pt x="4099342" y="963527"/>
                    <a:pt x="4104665" y="965868"/>
                    <a:pt x="4109744" y="965868"/>
                  </a:cubicBezTo>
                  <a:cubicBezTo>
                    <a:pt x="4143124" y="973155"/>
                    <a:pt x="4150379" y="976019"/>
                    <a:pt x="4158120" y="994497"/>
                  </a:cubicBezTo>
                  <a:cubicBezTo>
                    <a:pt x="4162957" y="1003866"/>
                    <a:pt x="4178920" y="1006466"/>
                    <a:pt x="4187145" y="1012713"/>
                  </a:cubicBezTo>
                  <a:cubicBezTo>
                    <a:pt x="4173044" y="1017398"/>
                    <a:pt x="4157878" y="1016824"/>
                    <a:pt x="4144089" y="1011152"/>
                  </a:cubicBezTo>
                  <a:lnTo>
                    <a:pt x="3973808" y="962485"/>
                  </a:lnTo>
                  <a:cubicBezTo>
                    <a:pt x="3955425" y="948952"/>
                    <a:pt x="3953487" y="936719"/>
                    <a:pt x="3960745" y="925268"/>
                  </a:cubicBezTo>
                  <a:cubicBezTo>
                    <a:pt x="3962680" y="922405"/>
                    <a:pt x="3958084" y="915901"/>
                    <a:pt x="3952037" y="912258"/>
                  </a:cubicBezTo>
                  <a:cubicBezTo>
                    <a:pt x="3944249" y="908692"/>
                    <a:pt x="3936146" y="906012"/>
                    <a:pt x="3927849" y="904189"/>
                  </a:cubicBezTo>
                  <a:cubicBezTo>
                    <a:pt x="3906564" y="904189"/>
                    <a:pt x="3924947" y="920846"/>
                    <a:pt x="3893503" y="914860"/>
                  </a:cubicBezTo>
                  <a:lnTo>
                    <a:pt x="3846819" y="886493"/>
                  </a:lnTo>
                  <a:close/>
                  <a:moveTo>
                    <a:pt x="1335128" y="858126"/>
                  </a:moveTo>
                  <a:lnTo>
                    <a:pt x="1347224" y="862028"/>
                  </a:lnTo>
                  <a:cubicBezTo>
                    <a:pt x="1346497" y="862809"/>
                    <a:pt x="1349641" y="864373"/>
                    <a:pt x="1345289" y="864109"/>
                  </a:cubicBezTo>
                  <a:cubicBezTo>
                    <a:pt x="1340934" y="863850"/>
                    <a:pt x="1336337" y="862291"/>
                    <a:pt x="1331743" y="862291"/>
                  </a:cubicBezTo>
                  <a:close/>
                  <a:moveTo>
                    <a:pt x="1640594" y="857509"/>
                  </a:moveTo>
                  <a:cubicBezTo>
                    <a:pt x="1645825" y="858711"/>
                    <a:pt x="1651751" y="861380"/>
                    <a:pt x="1657799" y="864632"/>
                  </a:cubicBezTo>
                  <a:cubicBezTo>
                    <a:pt x="1653929" y="868536"/>
                    <a:pt x="1651026" y="873742"/>
                    <a:pt x="1633611" y="866714"/>
                  </a:cubicBezTo>
                  <a:cubicBezTo>
                    <a:pt x="1630223" y="865152"/>
                    <a:pt x="1626353" y="860208"/>
                    <a:pt x="1627564" y="860208"/>
                  </a:cubicBezTo>
                  <a:lnTo>
                    <a:pt x="1627564" y="859167"/>
                  </a:lnTo>
                  <a:cubicBezTo>
                    <a:pt x="1630829" y="856565"/>
                    <a:pt x="1635363" y="856305"/>
                    <a:pt x="1640594" y="857509"/>
                  </a:cubicBezTo>
                  <a:close/>
                  <a:moveTo>
                    <a:pt x="7037953" y="857085"/>
                  </a:moveTo>
                  <a:cubicBezTo>
                    <a:pt x="7046369" y="856930"/>
                    <a:pt x="7054521" y="860285"/>
                    <a:pt x="7060689" y="866454"/>
                  </a:cubicBezTo>
                  <a:cubicBezTo>
                    <a:pt x="7062141" y="868274"/>
                    <a:pt x="7055851" y="871397"/>
                    <a:pt x="7050772" y="871397"/>
                  </a:cubicBezTo>
                  <a:cubicBezTo>
                    <a:pt x="7038436" y="872048"/>
                    <a:pt x="7026221" y="868377"/>
                    <a:pt x="7015941" y="860987"/>
                  </a:cubicBezTo>
                  <a:cubicBezTo>
                    <a:pt x="7022955" y="859946"/>
                    <a:pt x="7029246" y="858126"/>
                    <a:pt x="7036986" y="858126"/>
                  </a:cubicBezTo>
                  <a:close/>
                  <a:moveTo>
                    <a:pt x="5921914" y="856823"/>
                  </a:moveTo>
                  <a:lnTo>
                    <a:pt x="5924090" y="859167"/>
                  </a:lnTo>
                  <a:lnTo>
                    <a:pt x="5919738" y="856823"/>
                  </a:lnTo>
                  <a:close/>
                  <a:moveTo>
                    <a:pt x="4773778" y="855728"/>
                  </a:moveTo>
                  <a:cubicBezTo>
                    <a:pt x="4777818" y="855459"/>
                    <a:pt x="4783260" y="856044"/>
                    <a:pt x="4791121" y="858126"/>
                  </a:cubicBezTo>
                  <a:cubicBezTo>
                    <a:pt x="4797531" y="864373"/>
                    <a:pt x="4799562" y="874288"/>
                    <a:pt x="4796202" y="882848"/>
                  </a:cubicBezTo>
                  <a:lnTo>
                    <a:pt x="4780354" y="902579"/>
                  </a:lnTo>
                  <a:lnTo>
                    <a:pt x="4834418" y="901326"/>
                  </a:lnTo>
                  <a:cubicBezTo>
                    <a:pt x="4833451" y="907053"/>
                    <a:pt x="4831757" y="912777"/>
                    <a:pt x="4831757" y="917723"/>
                  </a:cubicBezTo>
                  <a:cubicBezTo>
                    <a:pt x="4850866" y="924488"/>
                    <a:pt x="4870943" y="931774"/>
                    <a:pt x="4891502" y="938021"/>
                  </a:cubicBezTo>
                  <a:cubicBezTo>
                    <a:pt x="4893678" y="938803"/>
                    <a:pt x="4898516" y="935419"/>
                    <a:pt x="4902386" y="933856"/>
                  </a:cubicBezTo>
                  <a:lnTo>
                    <a:pt x="4897549" y="931774"/>
                  </a:lnTo>
                  <a:lnTo>
                    <a:pt x="4902145" y="931774"/>
                  </a:lnTo>
                  <a:cubicBezTo>
                    <a:pt x="4900452" y="928132"/>
                    <a:pt x="4898516" y="924750"/>
                    <a:pt x="4896822" y="921364"/>
                  </a:cubicBezTo>
                  <a:cubicBezTo>
                    <a:pt x="4892229" y="913818"/>
                    <a:pt x="4899969" y="912258"/>
                    <a:pt x="4916416" y="915901"/>
                  </a:cubicBezTo>
                  <a:cubicBezTo>
                    <a:pt x="4936735" y="929693"/>
                    <a:pt x="4927059" y="943748"/>
                    <a:pt x="4956812" y="957280"/>
                  </a:cubicBezTo>
                  <a:cubicBezTo>
                    <a:pt x="4954876" y="963786"/>
                    <a:pt x="4952697" y="970031"/>
                    <a:pt x="4950762" y="976278"/>
                  </a:cubicBezTo>
                  <a:cubicBezTo>
                    <a:pt x="4927107" y="972920"/>
                    <a:pt x="4903839" y="966885"/>
                    <a:pt x="4881345" y="958321"/>
                  </a:cubicBezTo>
                  <a:cubicBezTo>
                    <a:pt x="4855946" y="952594"/>
                    <a:pt x="4831516" y="948170"/>
                    <a:pt x="4808781" y="943488"/>
                  </a:cubicBezTo>
                  <a:cubicBezTo>
                    <a:pt x="4796926" y="935939"/>
                    <a:pt x="4811198" y="931515"/>
                    <a:pt x="4791847" y="923447"/>
                  </a:cubicBezTo>
                  <a:cubicBezTo>
                    <a:pt x="4742745" y="902627"/>
                    <a:pt x="4743230" y="902367"/>
                    <a:pt x="4757984" y="886493"/>
                  </a:cubicBezTo>
                  <a:lnTo>
                    <a:pt x="4767177" y="877383"/>
                  </a:lnTo>
                  <a:lnTo>
                    <a:pt x="4747826" y="863850"/>
                  </a:lnTo>
                  <a:cubicBezTo>
                    <a:pt x="4762156" y="865022"/>
                    <a:pt x="4761658" y="856532"/>
                    <a:pt x="4773778" y="855728"/>
                  </a:cubicBezTo>
                  <a:close/>
                  <a:moveTo>
                    <a:pt x="4662682" y="853181"/>
                  </a:moveTo>
                  <a:cubicBezTo>
                    <a:pt x="4693642" y="858905"/>
                    <a:pt x="4715898" y="855782"/>
                    <a:pt x="4744198" y="864109"/>
                  </a:cubicBezTo>
                  <a:cubicBezTo>
                    <a:pt x="4743230" y="865777"/>
                    <a:pt x="4741777" y="867053"/>
                    <a:pt x="4740086" y="867755"/>
                  </a:cubicBezTo>
                  <a:cubicBezTo>
                    <a:pt x="4728958" y="872438"/>
                    <a:pt x="4695095" y="865414"/>
                    <a:pt x="4706223" y="881287"/>
                  </a:cubicBezTo>
                  <a:cubicBezTo>
                    <a:pt x="4697441" y="880379"/>
                    <a:pt x="4688782" y="878556"/>
                    <a:pt x="4680341" y="875824"/>
                  </a:cubicBezTo>
                  <a:lnTo>
                    <a:pt x="4680097" y="874001"/>
                  </a:lnTo>
                  <a:cubicBezTo>
                    <a:pt x="4673520" y="867859"/>
                    <a:pt x="4667667" y="860859"/>
                    <a:pt x="4662682" y="853181"/>
                  </a:cubicBezTo>
                  <a:close/>
                  <a:moveTo>
                    <a:pt x="6188465" y="852922"/>
                  </a:moveTo>
                  <a:cubicBezTo>
                    <a:pt x="6188465" y="854222"/>
                    <a:pt x="6188465" y="856044"/>
                    <a:pt x="6188465" y="856044"/>
                  </a:cubicBezTo>
                  <a:cubicBezTo>
                    <a:pt x="6184187" y="856304"/>
                    <a:pt x="6179928" y="856304"/>
                    <a:pt x="6175646" y="856044"/>
                  </a:cubicBezTo>
                  <a:lnTo>
                    <a:pt x="6175646" y="855522"/>
                  </a:lnTo>
                  <a:cubicBezTo>
                    <a:pt x="6175405" y="854222"/>
                    <a:pt x="6175405" y="852922"/>
                    <a:pt x="6175405" y="852922"/>
                  </a:cubicBezTo>
                  <a:close/>
                  <a:moveTo>
                    <a:pt x="4953424" y="851099"/>
                  </a:moveTo>
                  <a:cubicBezTo>
                    <a:pt x="4987772" y="861249"/>
                    <a:pt x="4960923" y="867755"/>
                    <a:pt x="4969872" y="875824"/>
                  </a:cubicBezTo>
                  <a:lnTo>
                    <a:pt x="4968904" y="875824"/>
                  </a:lnTo>
                  <a:cubicBezTo>
                    <a:pt x="5005429" y="887275"/>
                    <a:pt x="5004944" y="868795"/>
                    <a:pt x="5032035" y="870618"/>
                  </a:cubicBezTo>
                  <a:cubicBezTo>
                    <a:pt x="5031552" y="885452"/>
                    <a:pt x="5048000" y="903409"/>
                    <a:pt x="5014860" y="907572"/>
                  </a:cubicBezTo>
                  <a:cubicBezTo>
                    <a:pt x="5012443" y="907572"/>
                    <a:pt x="5014860" y="910176"/>
                    <a:pt x="5014860" y="912258"/>
                  </a:cubicBezTo>
                  <a:lnTo>
                    <a:pt x="4993818" y="914599"/>
                  </a:lnTo>
                  <a:cubicBezTo>
                    <a:pt x="4980611" y="904633"/>
                    <a:pt x="4965468" y="898048"/>
                    <a:pt x="4949554" y="895340"/>
                  </a:cubicBezTo>
                  <a:cubicBezTo>
                    <a:pt x="4941887" y="891411"/>
                    <a:pt x="4934992" y="885946"/>
                    <a:pt x="4929236" y="879205"/>
                  </a:cubicBezTo>
                  <a:close/>
                  <a:moveTo>
                    <a:pt x="3156007" y="850318"/>
                  </a:moveTo>
                  <a:lnTo>
                    <a:pt x="3174344" y="860182"/>
                  </a:lnTo>
                  <a:lnTo>
                    <a:pt x="3178019" y="860468"/>
                  </a:lnTo>
                  <a:lnTo>
                    <a:pt x="3176810" y="861509"/>
                  </a:lnTo>
                  <a:lnTo>
                    <a:pt x="3174344" y="860182"/>
                  </a:lnTo>
                  <a:lnTo>
                    <a:pt x="3097714" y="854222"/>
                  </a:lnTo>
                  <a:cubicBezTo>
                    <a:pt x="3117065" y="852659"/>
                    <a:pt x="3135689" y="850318"/>
                    <a:pt x="3156007" y="850318"/>
                  </a:cubicBezTo>
                  <a:close/>
                  <a:moveTo>
                    <a:pt x="4971080" y="848495"/>
                  </a:moveTo>
                  <a:cubicBezTo>
                    <a:pt x="4976644" y="848495"/>
                    <a:pt x="4983899" y="847195"/>
                    <a:pt x="4982449" y="854481"/>
                  </a:cubicBezTo>
                  <a:lnTo>
                    <a:pt x="4972048" y="849798"/>
                  </a:lnTo>
                  <a:close/>
                  <a:moveTo>
                    <a:pt x="2038761" y="845894"/>
                  </a:moveTo>
                  <a:cubicBezTo>
                    <a:pt x="2058836" y="866714"/>
                    <a:pt x="2088346" y="865932"/>
                    <a:pt x="2116646" y="868015"/>
                  </a:cubicBezTo>
                  <a:cubicBezTo>
                    <a:pt x="2128256" y="875560"/>
                    <a:pt x="2138899" y="881807"/>
                    <a:pt x="2148574" y="889094"/>
                  </a:cubicBezTo>
                  <a:cubicBezTo>
                    <a:pt x="2158249" y="896381"/>
                    <a:pt x="2164054" y="903409"/>
                    <a:pt x="2148574" y="905230"/>
                  </a:cubicBezTo>
                  <a:cubicBezTo>
                    <a:pt x="2124386" y="904450"/>
                    <a:pt x="2098745" y="884930"/>
                    <a:pt x="2076010" y="890917"/>
                  </a:cubicBezTo>
                  <a:lnTo>
                    <a:pt x="2081548" y="907302"/>
                  </a:lnTo>
                  <a:lnTo>
                    <a:pt x="2081574" y="907313"/>
                  </a:lnTo>
                  <a:lnTo>
                    <a:pt x="2081815" y="908095"/>
                  </a:lnTo>
                  <a:lnTo>
                    <a:pt x="2081548" y="907302"/>
                  </a:lnTo>
                  <a:lnTo>
                    <a:pt x="2041664" y="891958"/>
                  </a:lnTo>
                  <a:lnTo>
                    <a:pt x="2038066" y="890938"/>
                  </a:lnTo>
                  <a:lnTo>
                    <a:pt x="2039758" y="896123"/>
                  </a:lnTo>
                  <a:cubicBezTo>
                    <a:pt x="2038156" y="897164"/>
                    <a:pt x="2034527" y="897164"/>
                    <a:pt x="2029810" y="896644"/>
                  </a:cubicBezTo>
                  <a:lnTo>
                    <a:pt x="2004662" y="891581"/>
                  </a:lnTo>
                  <a:lnTo>
                    <a:pt x="1999093" y="891958"/>
                  </a:lnTo>
                  <a:lnTo>
                    <a:pt x="1996190" y="889875"/>
                  </a:lnTo>
                  <a:lnTo>
                    <a:pt x="2004662" y="891581"/>
                  </a:lnTo>
                  <a:lnTo>
                    <a:pt x="2033461" y="889633"/>
                  </a:lnTo>
                  <a:lnTo>
                    <a:pt x="1987480" y="876603"/>
                  </a:lnTo>
                  <a:cubicBezTo>
                    <a:pt x="1975146" y="870356"/>
                    <a:pt x="1968132" y="863591"/>
                    <a:pt x="1983369" y="863591"/>
                  </a:cubicBezTo>
                  <a:cubicBezTo>
                    <a:pt x="2009736" y="865414"/>
                    <a:pt x="2017476" y="860208"/>
                    <a:pt x="2020379" y="850577"/>
                  </a:cubicBezTo>
                  <a:cubicBezTo>
                    <a:pt x="2021102" y="848236"/>
                    <a:pt x="2029810" y="847977"/>
                    <a:pt x="2038761" y="845894"/>
                  </a:cubicBezTo>
                  <a:close/>
                  <a:moveTo>
                    <a:pt x="3789584" y="845666"/>
                  </a:moveTo>
                  <a:cubicBezTo>
                    <a:pt x="3797717" y="846936"/>
                    <a:pt x="3809811" y="851360"/>
                    <a:pt x="3833999" y="860208"/>
                  </a:cubicBezTo>
                  <a:cubicBezTo>
                    <a:pt x="3811312" y="864425"/>
                    <a:pt x="3787995" y="861249"/>
                    <a:pt x="3766999" y="851099"/>
                  </a:cubicBezTo>
                  <a:lnTo>
                    <a:pt x="3768934" y="850058"/>
                  </a:lnTo>
                  <a:cubicBezTo>
                    <a:pt x="3777279" y="846285"/>
                    <a:pt x="3781451" y="844398"/>
                    <a:pt x="3789584" y="845666"/>
                  </a:cubicBezTo>
                  <a:close/>
                  <a:moveTo>
                    <a:pt x="5096135" y="845113"/>
                  </a:moveTo>
                  <a:cubicBezTo>
                    <a:pt x="5102303" y="845425"/>
                    <a:pt x="5108446" y="846206"/>
                    <a:pt x="5114515" y="847454"/>
                  </a:cubicBezTo>
                  <a:lnTo>
                    <a:pt x="5114515" y="848495"/>
                  </a:lnTo>
                  <a:cubicBezTo>
                    <a:pt x="5115241" y="852140"/>
                    <a:pt x="5117420" y="855004"/>
                    <a:pt x="5115967" y="853963"/>
                  </a:cubicBezTo>
                  <a:cubicBezTo>
                    <a:pt x="5109340" y="853804"/>
                    <a:pt x="5102712" y="853285"/>
                    <a:pt x="5096135" y="852399"/>
                  </a:cubicBezTo>
                  <a:cubicBezTo>
                    <a:pt x="5096135" y="849798"/>
                    <a:pt x="5093473" y="845113"/>
                    <a:pt x="5096135" y="845113"/>
                  </a:cubicBezTo>
                  <a:close/>
                  <a:moveTo>
                    <a:pt x="4886846" y="843454"/>
                  </a:moveTo>
                  <a:cubicBezTo>
                    <a:pt x="4889567" y="842705"/>
                    <a:pt x="4894042" y="843030"/>
                    <a:pt x="4900692" y="845113"/>
                  </a:cubicBezTo>
                  <a:cubicBezTo>
                    <a:pt x="4909885" y="856044"/>
                    <a:pt x="4918834" y="867233"/>
                    <a:pt x="4927783" y="878165"/>
                  </a:cubicBezTo>
                  <a:lnTo>
                    <a:pt x="4892955" y="870097"/>
                  </a:lnTo>
                  <a:cubicBezTo>
                    <a:pt x="4889133" y="863173"/>
                    <a:pt x="4885964" y="855835"/>
                    <a:pt x="4883521" y="848236"/>
                  </a:cubicBezTo>
                  <a:cubicBezTo>
                    <a:pt x="4883158" y="846024"/>
                    <a:pt x="4884125" y="844202"/>
                    <a:pt x="4886846" y="843454"/>
                  </a:cubicBezTo>
                  <a:close/>
                  <a:moveTo>
                    <a:pt x="6050353" y="843030"/>
                  </a:moveTo>
                  <a:lnTo>
                    <a:pt x="6062690" y="847716"/>
                  </a:lnTo>
                  <a:cubicBezTo>
                    <a:pt x="6063051" y="851618"/>
                    <a:pt x="6063051" y="855522"/>
                    <a:pt x="6062690" y="859428"/>
                  </a:cubicBezTo>
                  <a:cubicBezTo>
                    <a:pt x="6059303" y="871659"/>
                    <a:pt x="6056159" y="871397"/>
                    <a:pt x="6014555" y="854481"/>
                  </a:cubicBezTo>
                  <a:close/>
                  <a:moveTo>
                    <a:pt x="4516344" y="842512"/>
                  </a:moveTo>
                  <a:lnTo>
                    <a:pt x="4521426" y="844071"/>
                  </a:lnTo>
                  <a:lnTo>
                    <a:pt x="4522876" y="844853"/>
                  </a:lnTo>
                  <a:cubicBezTo>
                    <a:pt x="4522876" y="845894"/>
                    <a:pt x="4522635" y="845894"/>
                    <a:pt x="4522635" y="845894"/>
                  </a:cubicBezTo>
                  <a:cubicBezTo>
                    <a:pt x="4520529" y="846050"/>
                    <a:pt x="4518450" y="846050"/>
                    <a:pt x="4516344" y="845894"/>
                  </a:cubicBezTo>
                  <a:cubicBezTo>
                    <a:pt x="4516273" y="844774"/>
                    <a:pt x="4516273" y="843629"/>
                    <a:pt x="4516344" y="842512"/>
                  </a:cubicBezTo>
                  <a:close/>
                  <a:moveTo>
                    <a:pt x="6599663" y="841989"/>
                  </a:moveTo>
                  <a:lnTo>
                    <a:pt x="6599230" y="841989"/>
                  </a:lnTo>
                  <a:lnTo>
                    <a:pt x="6599663" y="842512"/>
                  </a:lnTo>
                  <a:close/>
                  <a:moveTo>
                    <a:pt x="6101632" y="840948"/>
                  </a:moveTo>
                  <a:lnTo>
                    <a:pt x="6147291" y="843158"/>
                  </a:lnTo>
                  <a:lnTo>
                    <a:pt x="6150008" y="841730"/>
                  </a:lnTo>
                  <a:lnTo>
                    <a:pt x="6150008" y="843291"/>
                  </a:lnTo>
                  <a:lnTo>
                    <a:pt x="6147291" y="843158"/>
                  </a:lnTo>
                  <a:lnTo>
                    <a:pt x="6135344" y="849440"/>
                  </a:lnTo>
                  <a:cubicBezTo>
                    <a:pt x="6127876" y="849342"/>
                    <a:pt x="6117233" y="846544"/>
                    <a:pt x="6101632" y="840948"/>
                  </a:cubicBezTo>
                  <a:close/>
                  <a:moveTo>
                    <a:pt x="1593457" y="840167"/>
                  </a:moveTo>
                  <a:cubicBezTo>
                    <a:pt x="1593457" y="841208"/>
                    <a:pt x="1593457" y="843030"/>
                    <a:pt x="1593457" y="843030"/>
                  </a:cubicBezTo>
                  <a:lnTo>
                    <a:pt x="1583782" y="841471"/>
                  </a:lnTo>
                  <a:lnTo>
                    <a:pt x="1586684" y="840167"/>
                  </a:lnTo>
                  <a:close/>
                  <a:moveTo>
                    <a:pt x="4571011" y="840167"/>
                  </a:moveTo>
                  <a:cubicBezTo>
                    <a:pt x="4586006" y="842771"/>
                    <a:pt x="4592296" y="849536"/>
                    <a:pt x="4592296" y="855263"/>
                  </a:cubicBezTo>
                  <a:lnTo>
                    <a:pt x="4593746" y="857344"/>
                  </a:lnTo>
                  <a:cubicBezTo>
                    <a:pt x="4593506" y="862028"/>
                    <a:pt x="4589394" y="865932"/>
                    <a:pt x="4585524" y="867495"/>
                  </a:cubicBezTo>
                  <a:cubicBezTo>
                    <a:pt x="4621804" y="885970"/>
                    <a:pt x="4622289" y="886493"/>
                    <a:pt x="4588426" y="888834"/>
                  </a:cubicBezTo>
                  <a:cubicBezTo>
                    <a:pt x="4553110" y="872960"/>
                    <a:pt x="4543436" y="857864"/>
                    <a:pt x="4553110" y="844332"/>
                  </a:cubicBezTo>
                  <a:cubicBezTo>
                    <a:pt x="4558336" y="840482"/>
                    <a:pt x="4564769" y="838971"/>
                    <a:pt x="4571011" y="840167"/>
                  </a:cubicBezTo>
                  <a:close/>
                  <a:moveTo>
                    <a:pt x="6744309" y="839908"/>
                  </a:moveTo>
                  <a:cubicBezTo>
                    <a:pt x="6784993" y="843864"/>
                    <a:pt x="6825050" y="853309"/>
                    <a:pt x="6863555" y="868015"/>
                  </a:cubicBezTo>
                  <a:cubicBezTo>
                    <a:pt x="6861597" y="868928"/>
                    <a:pt x="6859733" y="870071"/>
                    <a:pt x="6857994" y="871397"/>
                  </a:cubicBezTo>
                  <a:cubicBezTo>
                    <a:pt x="6848560" y="879725"/>
                    <a:pt x="6850736" y="882329"/>
                    <a:pt x="6872748" y="890656"/>
                  </a:cubicBezTo>
                  <a:cubicBezTo>
                    <a:pt x="6880488" y="893520"/>
                    <a:pt x="6889437" y="895340"/>
                    <a:pt x="6898145" y="897685"/>
                  </a:cubicBezTo>
                  <a:lnTo>
                    <a:pt x="6898387" y="897737"/>
                  </a:lnTo>
                  <a:lnTo>
                    <a:pt x="6864523" y="868795"/>
                  </a:lnTo>
                  <a:cubicBezTo>
                    <a:pt x="6889704" y="868066"/>
                    <a:pt x="6914834" y="871580"/>
                    <a:pt x="6939022" y="879205"/>
                  </a:cubicBezTo>
                  <a:cubicBezTo>
                    <a:pt x="6938540" y="883630"/>
                    <a:pt x="6941925" y="890397"/>
                    <a:pt x="6936363" y="892217"/>
                  </a:cubicBezTo>
                  <a:lnTo>
                    <a:pt x="6899053" y="897880"/>
                  </a:lnTo>
                  <a:lnTo>
                    <a:pt x="6970709" y="913299"/>
                  </a:lnTo>
                  <a:cubicBezTo>
                    <a:pt x="6980047" y="915329"/>
                    <a:pt x="6989214" y="918296"/>
                    <a:pt x="6998041" y="922146"/>
                  </a:cubicBezTo>
                  <a:lnTo>
                    <a:pt x="6998241" y="923038"/>
                  </a:lnTo>
                  <a:lnTo>
                    <a:pt x="7038195" y="926832"/>
                  </a:lnTo>
                  <a:cubicBezTo>
                    <a:pt x="7042547" y="927611"/>
                    <a:pt x="7045935" y="923447"/>
                    <a:pt x="7049320" y="923447"/>
                  </a:cubicBezTo>
                  <a:cubicBezTo>
                    <a:pt x="7034083" y="912517"/>
                    <a:pt x="7004331" y="913818"/>
                    <a:pt x="6995138" y="898985"/>
                  </a:cubicBezTo>
                  <a:lnTo>
                    <a:pt x="7032872" y="900285"/>
                  </a:lnTo>
                  <a:lnTo>
                    <a:pt x="7034083" y="900545"/>
                  </a:lnTo>
                  <a:cubicBezTo>
                    <a:pt x="7029002" y="887793"/>
                    <a:pt x="6986431" y="888575"/>
                    <a:pt x="6982561" y="874260"/>
                  </a:cubicBezTo>
                  <a:cubicBezTo>
                    <a:pt x="7030551" y="876473"/>
                    <a:pt x="7077137" y="892375"/>
                    <a:pt x="7117531" y="920323"/>
                  </a:cubicBezTo>
                  <a:lnTo>
                    <a:pt x="7107615" y="934638"/>
                  </a:lnTo>
                  <a:lnTo>
                    <a:pt x="7188402" y="960664"/>
                  </a:lnTo>
                  <a:cubicBezTo>
                    <a:pt x="7203400" y="965348"/>
                    <a:pt x="7210414" y="969772"/>
                    <a:pt x="7205335" y="976019"/>
                  </a:cubicBezTo>
                  <a:lnTo>
                    <a:pt x="7144137" y="970031"/>
                  </a:lnTo>
                  <a:lnTo>
                    <a:pt x="7100598" y="983046"/>
                  </a:lnTo>
                  <a:lnTo>
                    <a:pt x="7080039" y="967431"/>
                  </a:lnTo>
                  <a:cubicBezTo>
                    <a:pt x="7063350" y="970554"/>
                    <a:pt x="7056092" y="982784"/>
                    <a:pt x="7022714" y="967431"/>
                  </a:cubicBezTo>
                  <a:cubicBezTo>
                    <a:pt x="7021988" y="963266"/>
                    <a:pt x="7020053" y="959362"/>
                    <a:pt x="7020053" y="955199"/>
                  </a:cubicBezTo>
                  <a:lnTo>
                    <a:pt x="7034566" y="951034"/>
                  </a:lnTo>
                  <a:lnTo>
                    <a:pt x="7045450" y="948952"/>
                  </a:lnTo>
                  <a:cubicBezTo>
                    <a:pt x="7045450" y="942315"/>
                    <a:pt x="7037105" y="938152"/>
                    <a:pt x="7026886" y="934476"/>
                  </a:cubicBezTo>
                  <a:lnTo>
                    <a:pt x="6998325" y="923413"/>
                  </a:lnTo>
                  <a:lnTo>
                    <a:pt x="7000854" y="934703"/>
                  </a:lnTo>
                  <a:cubicBezTo>
                    <a:pt x="6999735" y="938217"/>
                    <a:pt x="6995503" y="940755"/>
                    <a:pt x="6984981" y="941405"/>
                  </a:cubicBezTo>
                  <a:cubicBezTo>
                    <a:pt x="6983528" y="941405"/>
                    <a:pt x="6988125" y="946870"/>
                    <a:pt x="6990060" y="949734"/>
                  </a:cubicBezTo>
                  <a:cubicBezTo>
                    <a:pt x="7000509" y="948327"/>
                    <a:pt x="7011104" y="949942"/>
                    <a:pt x="7020779" y="954417"/>
                  </a:cubicBezTo>
                  <a:cubicBezTo>
                    <a:pt x="7010863" y="958373"/>
                    <a:pt x="6999976" y="958373"/>
                    <a:pt x="6990060" y="954417"/>
                  </a:cubicBezTo>
                  <a:cubicBezTo>
                    <a:pt x="6962486" y="958062"/>
                    <a:pt x="6923059" y="937242"/>
                    <a:pt x="6896210" y="942966"/>
                  </a:cubicBezTo>
                  <a:cubicBezTo>
                    <a:pt x="6858961" y="927091"/>
                    <a:pt x="6809133" y="920587"/>
                    <a:pt x="6782525" y="896381"/>
                  </a:cubicBezTo>
                  <a:cubicBezTo>
                    <a:pt x="6770409" y="887377"/>
                    <a:pt x="6757613" y="879466"/>
                    <a:pt x="6744309" y="872700"/>
                  </a:cubicBezTo>
                  <a:close/>
                  <a:moveTo>
                    <a:pt x="1695955" y="837826"/>
                  </a:moveTo>
                  <a:cubicBezTo>
                    <a:pt x="1700732" y="837371"/>
                    <a:pt x="1706779" y="838086"/>
                    <a:pt x="1712947" y="839908"/>
                  </a:cubicBezTo>
                  <a:cubicBezTo>
                    <a:pt x="1725281" y="843553"/>
                    <a:pt x="1726493" y="847977"/>
                    <a:pt x="1726493" y="852140"/>
                  </a:cubicBezTo>
                  <a:lnTo>
                    <a:pt x="1735201" y="858385"/>
                  </a:lnTo>
                  <a:cubicBezTo>
                    <a:pt x="1718123" y="863069"/>
                    <a:pt x="1700103" y="861899"/>
                    <a:pt x="1683678" y="855004"/>
                  </a:cubicBezTo>
                  <a:cubicBezTo>
                    <a:pt x="1676905" y="854222"/>
                    <a:pt x="1669165" y="853701"/>
                    <a:pt x="1670859" y="849277"/>
                  </a:cubicBezTo>
                  <a:cubicBezTo>
                    <a:pt x="1675092" y="849643"/>
                    <a:pt x="1679300" y="850344"/>
                    <a:pt x="1683437" y="851358"/>
                  </a:cubicBezTo>
                  <a:cubicBezTo>
                    <a:pt x="1684333" y="848443"/>
                    <a:pt x="1685397" y="845582"/>
                    <a:pt x="1686581" y="842771"/>
                  </a:cubicBezTo>
                  <a:cubicBezTo>
                    <a:pt x="1687670" y="839908"/>
                    <a:pt x="1691178" y="838281"/>
                    <a:pt x="1695955" y="837826"/>
                  </a:cubicBezTo>
                  <a:close/>
                  <a:moveTo>
                    <a:pt x="3379505" y="837567"/>
                  </a:moveTo>
                  <a:lnTo>
                    <a:pt x="3388939" y="846154"/>
                  </a:lnTo>
                  <a:lnTo>
                    <a:pt x="3365959" y="846154"/>
                  </a:lnTo>
                  <a:cubicBezTo>
                    <a:pt x="3365477" y="845894"/>
                    <a:pt x="3360398" y="840689"/>
                    <a:pt x="3360398" y="840689"/>
                  </a:cubicBezTo>
                  <a:lnTo>
                    <a:pt x="3361607" y="839648"/>
                  </a:lnTo>
                  <a:cubicBezTo>
                    <a:pt x="3367171" y="838348"/>
                    <a:pt x="3373699" y="837826"/>
                    <a:pt x="3379505" y="837567"/>
                  </a:cubicBezTo>
                  <a:close/>
                  <a:moveTo>
                    <a:pt x="6308197" y="836785"/>
                  </a:moveTo>
                  <a:lnTo>
                    <a:pt x="6332270" y="844815"/>
                  </a:lnTo>
                  <a:lnTo>
                    <a:pt x="6332385" y="843291"/>
                  </a:lnTo>
                  <a:lnTo>
                    <a:pt x="6332385" y="844853"/>
                  </a:lnTo>
                  <a:lnTo>
                    <a:pt x="6332270" y="844815"/>
                  </a:lnTo>
                  <a:lnTo>
                    <a:pt x="6331659" y="852922"/>
                  </a:lnTo>
                  <a:cubicBezTo>
                    <a:pt x="6325201" y="851750"/>
                    <a:pt x="6318865" y="849850"/>
                    <a:pt x="6312793" y="847195"/>
                  </a:cubicBezTo>
                  <a:cubicBezTo>
                    <a:pt x="6308197" y="844853"/>
                    <a:pt x="6309891" y="841471"/>
                    <a:pt x="6308197" y="836785"/>
                  </a:cubicBezTo>
                  <a:close/>
                  <a:moveTo>
                    <a:pt x="4448618" y="835483"/>
                  </a:moveTo>
                  <a:cubicBezTo>
                    <a:pt x="4451521" y="838348"/>
                    <a:pt x="4457326" y="841730"/>
                    <a:pt x="4457326" y="844332"/>
                  </a:cubicBezTo>
                  <a:cubicBezTo>
                    <a:pt x="4463953" y="859974"/>
                    <a:pt x="4478370" y="870097"/>
                    <a:pt x="4494335" y="870356"/>
                  </a:cubicBezTo>
                  <a:cubicBezTo>
                    <a:pt x="4519610" y="869419"/>
                    <a:pt x="4544428" y="877958"/>
                    <a:pt x="4564479" y="894561"/>
                  </a:cubicBezTo>
                  <a:lnTo>
                    <a:pt x="4585765" y="891176"/>
                  </a:lnTo>
                  <a:cubicBezTo>
                    <a:pt x="4582136" y="894821"/>
                    <a:pt x="4579233" y="898985"/>
                    <a:pt x="4565206" y="896903"/>
                  </a:cubicBezTo>
                  <a:lnTo>
                    <a:pt x="4556013" y="907313"/>
                  </a:lnTo>
                  <a:lnTo>
                    <a:pt x="4557465" y="908095"/>
                  </a:lnTo>
                  <a:cubicBezTo>
                    <a:pt x="4584315" y="922668"/>
                    <a:pt x="4621804" y="934378"/>
                    <a:pt x="4634141" y="950513"/>
                  </a:cubicBezTo>
                  <a:lnTo>
                    <a:pt x="4621804" y="955458"/>
                  </a:lnTo>
                  <a:cubicBezTo>
                    <a:pt x="4597860" y="950903"/>
                    <a:pt x="4573502" y="949524"/>
                    <a:pt x="4549240" y="951294"/>
                  </a:cubicBezTo>
                  <a:cubicBezTo>
                    <a:pt x="4528511" y="954990"/>
                    <a:pt x="4507225" y="950851"/>
                    <a:pt x="4489013" y="939583"/>
                  </a:cubicBezTo>
                  <a:cubicBezTo>
                    <a:pt x="4479530" y="936536"/>
                    <a:pt x="4469807" y="934352"/>
                    <a:pt x="4459987" y="933078"/>
                  </a:cubicBezTo>
                  <a:cubicBezTo>
                    <a:pt x="4427817" y="925529"/>
                    <a:pt x="4423221" y="938021"/>
                    <a:pt x="4401694" y="940625"/>
                  </a:cubicBezTo>
                  <a:lnTo>
                    <a:pt x="4347269" y="921364"/>
                  </a:lnTo>
                  <a:cubicBezTo>
                    <a:pt x="4343158" y="905750"/>
                    <a:pt x="4312441" y="907572"/>
                    <a:pt x="4295990" y="900026"/>
                  </a:cubicBezTo>
                  <a:lnTo>
                    <a:pt x="4245197" y="895080"/>
                  </a:lnTo>
                  <a:cubicBezTo>
                    <a:pt x="4237479" y="889145"/>
                    <a:pt x="4229401" y="883734"/>
                    <a:pt x="4221009" y="878946"/>
                  </a:cubicBezTo>
                  <a:cubicBezTo>
                    <a:pt x="4209157" y="872700"/>
                    <a:pt x="4192709" y="867495"/>
                    <a:pt x="4198997" y="859167"/>
                  </a:cubicBezTo>
                  <a:lnTo>
                    <a:pt x="4253422" y="856304"/>
                  </a:lnTo>
                  <a:cubicBezTo>
                    <a:pt x="4275312" y="870176"/>
                    <a:pt x="4300683" y="876266"/>
                    <a:pt x="4325986" y="873742"/>
                  </a:cubicBezTo>
                  <a:lnTo>
                    <a:pt x="4327871" y="874736"/>
                  </a:lnTo>
                  <a:lnTo>
                    <a:pt x="4325018" y="872081"/>
                  </a:lnTo>
                  <a:cubicBezTo>
                    <a:pt x="4324897" y="871593"/>
                    <a:pt x="4326348" y="871787"/>
                    <a:pt x="4331548" y="873479"/>
                  </a:cubicBezTo>
                  <a:lnTo>
                    <a:pt x="4328370" y="874999"/>
                  </a:lnTo>
                  <a:lnTo>
                    <a:pt x="4362993" y="893258"/>
                  </a:lnTo>
                  <a:lnTo>
                    <a:pt x="4377747" y="878946"/>
                  </a:lnTo>
                  <a:cubicBezTo>
                    <a:pt x="4360573" y="871138"/>
                    <a:pt x="4342676" y="863332"/>
                    <a:pt x="4326710" y="855004"/>
                  </a:cubicBezTo>
                  <a:cubicBezTo>
                    <a:pt x="4322840" y="852659"/>
                    <a:pt x="4320664" y="847454"/>
                    <a:pt x="4322840" y="845634"/>
                  </a:cubicBezTo>
                  <a:cubicBezTo>
                    <a:pt x="4328381" y="844020"/>
                    <a:pt x="4334232" y="844020"/>
                    <a:pt x="4339773" y="845634"/>
                  </a:cubicBezTo>
                  <a:cubicBezTo>
                    <a:pt x="4368313" y="853963"/>
                    <a:pt x="4396613" y="863069"/>
                    <a:pt x="4431202" y="874001"/>
                  </a:cubicBezTo>
                  <a:lnTo>
                    <a:pt x="4404112" y="884411"/>
                  </a:lnTo>
                  <a:lnTo>
                    <a:pt x="4455634" y="897944"/>
                  </a:lnTo>
                  <a:cubicBezTo>
                    <a:pt x="4457229" y="901430"/>
                    <a:pt x="4458996" y="904813"/>
                    <a:pt x="4460954" y="908095"/>
                  </a:cubicBezTo>
                  <a:cubicBezTo>
                    <a:pt x="4463616" y="912258"/>
                    <a:pt x="4467001" y="916681"/>
                    <a:pt x="4471356" y="922405"/>
                  </a:cubicBezTo>
                  <a:cubicBezTo>
                    <a:pt x="4480790" y="921364"/>
                    <a:pt x="4491433" y="921887"/>
                    <a:pt x="4491433" y="919805"/>
                  </a:cubicBezTo>
                  <a:cubicBezTo>
                    <a:pt x="4496511" y="911736"/>
                    <a:pt x="4497962" y="903148"/>
                    <a:pt x="4477402" y="891176"/>
                  </a:cubicBezTo>
                  <a:cubicBezTo>
                    <a:pt x="4456843" y="879205"/>
                    <a:pt x="4439669" y="866973"/>
                    <a:pt x="4418383" y="853181"/>
                  </a:cubicBezTo>
                  <a:cubicBezTo>
                    <a:pt x="4420560" y="849536"/>
                    <a:pt x="4424915" y="842250"/>
                    <a:pt x="4425882" y="840430"/>
                  </a:cubicBezTo>
                  <a:cubicBezTo>
                    <a:pt x="4426850" y="838607"/>
                    <a:pt x="4427091" y="835483"/>
                    <a:pt x="4430476" y="835483"/>
                  </a:cubicBezTo>
                  <a:cubicBezTo>
                    <a:pt x="4436525" y="835067"/>
                    <a:pt x="4442571" y="835067"/>
                    <a:pt x="4448618" y="835483"/>
                  </a:cubicBezTo>
                  <a:close/>
                  <a:moveTo>
                    <a:pt x="7316600" y="835224"/>
                  </a:moveTo>
                  <a:cubicBezTo>
                    <a:pt x="7322524" y="836864"/>
                    <a:pt x="7328355" y="838945"/>
                    <a:pt x="7334015" y="841471"/>
                  </a:cubicBezTo>
                  <a:cubicBezTo>
                    <a:pt x="7332926" y="846413"/>
                    <a:pt x="7330676" y="850995"/>
                    <a:pt x="7327484" y="854742"/>
                  </a:cubicBezTo>
                  <a:cubicBezTo>
                    <a:pt x="7319162" y="853597"/>
                    <a:pt x="7311036" y="851228"/>
                    <a:pt x="7303296" y="847716"/>
                  </a:cubicBezTo>
                  <a:lnTo>
                    <a:pt x="7304263" y="846675"/>
                  </a:lnTo>
                  <a:cubicBezTo>
                    <a:pt x="7294103" y="839648"/>
                    <a:pt x="7303296" y="832620"/>
                    <a:pt x="7316600" y="835224"/>
                  </a:cubicBezTo>
                  <a:close/>
                  <a:moveTo>
                    <a:pt x="3292489" y="835106"/>
                  </a:moveTo>
                  <a:cubicBezTo>
                    <a:pt x="3298664" y="836081"/>
                    <a:pt x="3304657" y="838398"/>
                    <a:pt x="3310087" y="841989"/>
                  </a:cubicBezTo>
                  <a:cubicBezTo>
                    <a:pt x="3313472" y="844332"/>
                    <a:pt x="3314922" y="850058"/>
                    <a:pt x="3313472" y="850058"/>
                  </a:cubicBezTo>
                  <a:cubicBezTo>
                    <a:pt x="3301620" y="849798"/>
                    <a:pt x="3288801" y="847195"/>
                    <a:pt x="3272595" y="847195"/>
                  </a:cubicBezTo>
                  <a:lnTo>
                    <a:pt x="3273803" y="846154"/>
                  </a:lnTo>
                  <a:cubicBezTo>
                    <a:pt x="3274288" y="840689"/>
                    <a:pt x="3272353" y="837044"/>
                    <a:pt x="3273803" y="836265"/>
                  </a:cubicBezTo>
                  <a:cubicBezTo>
                    <a:pt x="3279959" y="834495"/>
                    <a:pt x="3286315" y="834130"/>
                    <a:pt x="3292489" y="835106"/>
                  </a:cubicBezTo>
                  <a:close/>
                  <a:moveTo>
                    <a:pt x="4198756" y="833142"/>
                  </a:moveTo>
                  <a:cubicBezTo>
                    <a:pt x="4206762" y="832724"/>
                    <a:pt x="4214767" y="833167"/>
                    <a:pt x="4222703" y="834443"/>
                  </a:cubicBezTo>
                  <a:cubicBezTo>
                    <a:pt x="4223911" y="834703"/>
                    <a:pt x="4231893" y="842771"/>
                    <a:pt x="4230199" y="842771"/>
                  </a:cubicBezTo>
                  <a:cubicBezTo>
                    <a:pt x="4220186" y="844306"/>
                    <a:pt x="4210076" y="845268"/>
                    <a:pt x="4199965" y="845634"/>
                  </a:cubicBezTo>
                  <a:cubicBezTo>
                    <a:pt x="4198029" y="839389"/>
                    <a:pt x="4195127" y="833921"/>
                    <a:pt x="4198029" y="833921"/>
                  </a:cubicBezTo>
                  <a:close/>
                  <a:moveTo>
                    <a:pt x="2326598" y="832361"/>
                  </a:moveTo>
                  <a:cubicBezTo>
                    <a:pt x="2333056" y="832828"/>
                    <a:pt x="2339369" y="834599"/>
                    <a:pt x="2345223" y="837567"/>
                  </a:cubicBezTo>
                  <a:cubicBezTo>
                    <a:pt x="2347158" y="839126"/>
                    <a:pt x="2347158" y="842250"/>
                    <a:pt x="2347158" y="847454"/>
                  </a:cubicBezTo>
                  <a:lnTo>
                    <a:pt x="2318376" y="837567"/>
                  </a:lnTo>
                  <a:cubicBezTo>
                    <a:pt x="2321034" y="835744"/>
                    <a:pt x="2322243" y="832361"/>
                    <a:pt x="2326598" y="832361"/>
                  </a:cubicBezTo>
                  <a:close/>
                  <a:moveTo>
                    <a:pt x="1968011" y="826928"/>
                  </a:moveTo>
                  <a:cubicBezTo>
                    <a:pt x="1974421" y="827871"/>
                    <a:pt x="1981556" y="830019"/>
                    <a:pt x="1986030" y="832881"/>
                  </a:cubicBezTo>
                  <a:lnTo>
                    <a:pt x="1987480" y="833921"/>
                  </a:lnTo>
                  <a:cubicBezTo>
                    <a:pt x="1989900" y="835483"/>
                    <a:pt x="1988933" y="837826"/>
                    <a:pt x="1988450" y="840689"/>
                  </a:cubicBezTo>
                  <a:cubicBezTo>
                    <a:pt x="1978775" y="838607"/>
                    <a:pt x="1969341" y="837044"/>
                    <a:pt x="1960390" y="834703"/>
                  </a:cubicBezTo>
                  <a:cubicBezTo>
                    <a:pt x="1957731" y="833921"/>
                    <a:pt x="1951199" y="832102"/>
                    <a:pt x="1954343" y="828197"/>
                  </a:cubicBezTo>
                  <a:cubicBezTo>
                    <a:pt x="1955917" y="826245"/>
                    <a:pt x="1961601" y="825985"/>
                    <a:pt x="1968011" y="826928"/>
                  </a:cubicBezTo>
                  <a:close/>
                  <a:moveTo>
                    <a:pt x="1485336" y="826116"/>
                  </a:moveTo>
                  <a:cubicBezTo>
                    <a:pt x="1491385" y="826375"/>
                    <a:pt x="1498157" y="828197"/>
                    <a:pt x="1505171" y="828197"/>
                  </a:cubicBezTo>
                  <a:cubicBezTo>
                    <a:pt x="1505171" y="831061"/>
                    <a:pt x="1505171" y="834443"/>
                    <a:pt x="1505171" y="834443"/>
                  </a:cubicBezTo>
                  <a:cubicBezTo>
                    <a:pt x="1498592" y="833689"/>
                    <a:pt x="1492060" y="832541"/>
                    <a:pt x="1485580" y="831061"/>
                  </a:cubicBezTo>
                  <a:lnTo>
                    <a:pt x="1483886" y="832361"/>
                  </a:lnTo>
                  <a:cubicBezTo>
                    <a:pt x="1483401" y="832361"/>
                    <a:pt x="1481709" y="827416"/>
                    <a:pt x="1485336" y="826116"/>
                  </a:cubicBezTo>
                  <a:close/>
                  <a:moveTo>
                    <a:pt x="2404726" y="825334"/>
                  </a:moveTo>
                  <a:lnTo>
                    <a:pt x="2410290" y="826116"/>
                  </a:lnTo>
                  <a:lnTo>
                    <a:pt x="2412223" y="827938"/>
                  </a:lnTo>
                  <a:lnTo>
                    <a:pt x="2406176" y="827938"/>
                  </a:lnTo>
                  <a:close/>
                  <a:moveTo>
                    <a:pt x="3049823" y="822992"/>
                  </a:moveTo>
                  <a:lnTo>
                    <a:pt x="3095053" y="838348"/>
                  </a:lnTo>
                  <a:cubicBezTo>
                    <a:pt x="3095053" y="843030"/>
                    <a:pt x="3095053" y="847454"/>
                    <a:pt x="3095053" y="852140"/>
                  </a:cubicBezTo>
                  <a:cubicBezTo>
                    <a:pt x="3075654" y="857839"/>
                    <a:pt x="3055072" y="856747"/>
                    <a:pt x="3036278" y="849017"/>
                  </a:cubicBezTo>
                  <a:lnTo>
                    <a:pt x="3021280" y="824293"/>
                  </a:lnTo>
                  <a:cubicBezTo>
                    <a:pt x="3030302" y="820052"/>
                    <a:pt x="3040486" y="819610"/>
                    <a:pt x="3049823" y="822992"/>
                  </a:cubicBezTo>
                  <a:close/>
                  <a:moveTo>
                    <a:pt x="1257000" y="820389"/>
                  </a:moveTo>
                  <a:cubicBezTo>
                    <a:pt x="1267305" y="816563"/>
                    <a:pt x="1278649" y="817604"/>
                    <a:pt x="1288205" y="823252"/>
                  </a:cubicBezTo>
                  <a:cubicBezTo>
                    <a:pt x="1299571" y="828457"/>
                    <a:pt x="1303200" y="835483"/>
                    <a:pt x="1295945" y="838085"/>
                  </a:cubicBezTo>
                  <a:cubicBezTo>
                    <a:pt x="1282979" y="841029"/>
                    <a:pt x="1269459" y="838710"/>
                    <a:pt x="1257968" y="831579"/>
                  </a:cubicBezTo>
                  <a:lnTo>
                    <a:pt x="1257000" y="831061"/>
                  </a:lnTo>
                  <a:cubicBezTo>
                    <a:pt x="1252889" y="827416"/>
                    <a:pt x="1252648" y="822211"/>
                    <a:pt x="1257000" y="820389"/>
                  </a:cubicBezTo>
                  <a:close/>
                  <a:moveTo>
                    <a:pt x="6511136" y="820389"/>
                  </a:moveTo>
                  <a:lnTo>
                    <a:pt x="6553224" y="841989"/>
                  </a:lnTo>
                  <a:lnTo>
                    <a:pt x="6599230" y="841989"/>
                  </a:lnTo>
                  <a:lnTo>
                    <a:pt x="6589626" y="830409"/>
                  </a:lnTo>
                  <a:cubicBezTo>
                    <a:pt x="6587389" y="826961"/>
                    <a:pt x="6587570" y="824163"/>
                    <a:pt x="6594101" y="822211"/>
                  </a:cubicBezTo>
                  <a:cubicBezTo>
                    <a:pt x="6660375" y="825075"/>
                    <a:pt x="6687225" y="855004"/>
                    <a:pt x="6728587" y="877124"/>
                  </a:cubicBezTo>
                  <a:lnTo>
                    <a:pt x="6702947" y="893520"/>
                  </a:lnTo>
                  <a:cubicBezTo>
                    <a:pt x="6727739" y="904086"/>
                    <a:pt x="6750355" y="919829"/>
                    <a:pt x="6769464" y="939843"/>
                  </a:cubicBezTo>
                  <a:cubicBezTo>
                    <a:pt x="6797040" y="945307"/>
                    <a:pt x="6819534" y="949472"/>
                    <a:pt x="6842029" y="954417"/>
                  </a:cubicBezTo>
                  <a:cubicBezTo>
                    <a:pt x="6846381" y="955458"/>
                    <a:pt x="6850495" y="960403"/>
                    <a:pt x="6858718" y="966127"/>
                  </a:cubicBezTo>
                  <a:lnTo>
                    <a:pt x="6779140" y="953897"/>
                  </a:lnTo>
                  <a:cubicBezTo>
                    <a:pt x="6772730" y="958920"/>
                    <a:pt x="6765932" y="963371"/>
                    <a:pt x="6758822" y="967168"/>
                  </a:cubicBezTo>
                  <a:cubicBezTo>
                    <a:pt x="6744913" y="972165"/>
                    <a:pt x="6729722" y="970838"/>
                    <a:pt x="6716733" y="963527"/>
                  </a:cubicBezTo>
                  <a:cubicBezTo>
                    <a:pt x="6723991" y="958841"/>
                    <a:pt x="6724476" y="952594"/>
                    <a:pt x="6712380" y="943225"/>
                  </a:cubicBezTo>
                  <a:cubicBezTo>
                    <a:pt x="6704254" y="935679"/>
                    <a:pt x="6697167" y="926908"/>
                    <a:pt x="6691336" y="917201"/>
                  </a:cubicBezTo>
                  <a:lnTo>
                    <a:pt x="6654570" y="913558"/>
                  </a:lnTo>
                  <a:cubicBezTo>
                    <a:pt x="6632802" y="898462"/>
                    <a:pt x="6608373" y="884670"/>
                    <a:pt x="6601357" y="869577"/>
                  </a:cubicBezTo>
                  <a:cubicBezTo>
                    <a:pt x="6596615" y="865307"/>
                    <a:pt x="6591199" y="861952"/>
                    <a:pt x="6585394" y="859687"/>
                  </a:cubicBezTo>
                  <a:cubicBezTo>
                    <a:pt x="6572090" y="853181"/>
                    <a:pt x="6559029" y="855004"/>
                    <a:pt x="6554433" y="863591"/>
                  </a:cubicBezTo>
                  <a:lnTo>
                    <a:pt x="6571363" y="868015"/>
                  </a:lnTo>
                  <a:lnTo>
                    <a:pt x="6554674" y="866454"/>
                  </a:lnTo>
                  <a:cubicBezTo>
                    <a:pt x="6542823" y="864684"/>
                    <a:pt x="6531164" y="861716"/>
                    <a:pt x="6519843" y="857605"/>
                  </a:cubicBezTo>
                  <a:cubicBezTo>
                    <a:pt x="6507992" y="842250"/>
                    <a:pt x="6474611" y="833142"/>
                    <a:pt x="6455746" y="820389"/>
                  </a:cubicBezTo>
                  <a:close/>
                  <a:moveTo>
                    <a:pt x="2735156" y="820107"/>
                  </a:moveTo>
                  <a:cubicBezTo>
                    <a:pt x="2746945" y="821599"/>
                    <a:pt x="2758525" y="825009"/>
                    <a:pt x="2769483" y="830279"/>
                  </a:cubicBezTo>
                  <a:cubicBezTo>
                    <a:pt x="2770933" y="837567"/>
                    <a:pt x="2772385" y="846154"/>
                    <a:pt x="2774320" y="856304"/>
                  </a:cubicBezTo>
                  <a:cubicBezTo>
                    <a:pt x="2819553" y="852739"/>
                    <a:pt x="2864831" y="862914"/>
                    <a:pt x="2904936" y="885711"/>
                  </a:cubicBezTo>
                  <a:cubicBezTo>
                    <a:pt x="2886672" y="891331"/>
                    <a:pt x="2867322" y="891331"/>
                    <a:pt x="2849061" y="885711"/>
                  </a:cubicBezTo>
                  <a:cubicBezTo>
                    <a:pt x="2834063" y="882069"/>
                    <a:pt x="2817615" y="877905"/>
                    <a:pt x="2803828" y="875824"/>
                  </a:cubicBezTo>
                  <a:cubicBezTo>
                    <a:pt x="2790042" y="873742"/>
                    <a:pt x="2783510" y="876342"/>
                    <a:pt x="2785931" y="882848"/>
                  </a:cubicBezTo>
                  <a:cubicBezTo>
                    <a:pt x="2779158" y="890656"/>
                    <a:pt x="2780608" y="897421"/>
                    <a:pt x="2795365" y="908872"/>
                  </a:cubicBezTo>
                  <a:cubicBezTo>
                    <a:pt x="2833702" y="942236"/>
                    <a:pt x="2879636" y="963969"/>
                    <a:pt x="2928398" y="971854"/>
                  </a:cubicBezTo>
                  <a:cubicBezTo>
                    <a:pt x="2934081" y="973857"/>
                    <a:pt x="2939452" y="976748"/>
                    <a:pt x="2944361" y="980441"/>
                  </a:cubicBezTo>
                  <a:lnTo>
                    <a:pt x="2922593" y="984865"/>
                  </a:lnTo>
                  <a:lnTo>
                    <a:pt x="2855833" y="971854"/>
                  </a:lnTo>
                  <a:lnTo>
                    <a:pt x="2856801" y="973936"/>
                  </a:lnTo>
                  <a:cubicBezTo>
                    <a:pt x="2829710" y="957540"/>
                    <a:pt x="2801893" y="939062"/>
                    <a:pt x="2768271" y="920323"/>
                  </a:cubicBezTo>
                  <a:cubicBezTo>
                    <a:pt x="2746262" y="908095"/>
                    <a:pt x="2736346" y="896381"/>
                    <a:pt x="2735619" y="885970"/>
                  </a:cubicBezTo>
                  <a:cubicBezTo>
                    <a:pt x="2734893" y="875560"/>
                    <a:pt x="2739731" y="865932"/>
                    <a:pt x="2716993" y="853181"/>
                  </a:cubicBezTo>
                  <a:cubicBezTo>
                    <a:pt x="2714575" y="851099"/>
                    <a:pt x="2713849" y="845634"/>
                    <a:pt x="2716993" y="844332"/>
                  </a:cubicBezTo>
                  <a:cubicBezTo>
                    <a:pt x="2737069" y="837826"/>
                    <a:pt x="2711431" y="829238"/>
                    <a:pt x="2699577" y="821430"/>
                  </a:cubicBezTo>
                  <a:cubicBezTo>
                    <a:pt x="2711369" y="819037"/>
                    <a:pt x="2723367" y="818613"/>
                    <a:pt x="2735156" y="820107"/>
                  </a:cubicBezTo>
                  <a:close/>
                  <a:moveTo>
                    <a:pt x="2841230" y="819518"/>
                  </a:moveTo>
                  <a:cubicBezTo>
                    <a:pt x="2850972" y="820175"/>
                    <a:pt x="2860623" y="822380"/>
                    <a:pt x="2869864" y="826116"/>
                  </a:cubicBezTo>
                  <a:lnTo>
                    <a:pt x="2909532" y="856044"/>
                  </a:lnTo>
                  <a:lnTo>
                    <a:pt x="2910497" y="856823"/>
                  </a:lnTo>
                  <a:cubicBezTo>
                    <a:pt x="2875039" y="857318"/>
                    <a:pt x="2840401" y="845140"/>
                    <a:pt x="2812054" y="822211"/>
                  </a:cubicBezTo>
                  <a:cubicBezTo>
                    <a:pt x="2821656" y="819752"/>
                    <a:pt x="2831489" y="818861"/>
                    <a:pt x="2841230" y="819518"/>
                  </a:cubicBezTo>
                  <a:close/>
                  <a:moveTo>
                    <a:pt x="1212738" y="814665"/>
                  </a:moveTo>
                  <a:lnTo>
                    <a:pt x="1212738" y="814924"/>
                  </a:lnTo>
                  <a:cubicBezTo>
                    <a:pt x="1212979" y="815965"/>
                    <a:pt x="1213221" y="817787"/>
                    <a:pt x="1212253" y="817787"/>
                  </a:cubicBezTo>
                  <a:cubicBezTo>
                    <a:pt x="1211286" y="817787"/>
                    <a:pt x="1208142" y="817787"/>
                    <a:pt x="1205965" y="817787"/>
                  </a:cubicBezTo>
                  <a:cubicBezTo>
                    <a:pt x="1205866" y="816746"/>
                    <a:pt x="1205866" y="815706"/>
                    <a:pt x="1205965" y="814665"/>
                  </a:cubicBezTo>
                  <a:close/>
                  <a:moveTo>
                    <a:pt x="6505331" y="814142"/>
                  </a:moveTo>
                  <a:lnTo>
                    <a:pt x="6505331" y="814665"/>
                  </a:lnTo>
                  <a:cubicBezTo>
                    <a:pt x="6506613" y="815991"/>
                    <a:pt x="6507748" y="817476"/>
                    <a:pt x="6508718" y="819087"/>
                  </a:cubicBezTo>
                  <a:lnTo>
                    <a:pt x="6500252" y="814142"/>
                  </a:lnTo>
                  <a:close/>
                  <a:moveTo>
                    <a:pt x="2494221" y="813363"/>
                  </a:moveTo>
                  <a:cubicBezTo>
                    <a:pt x="2527769" y="826011"/>
                    <a:pt x="2562748" y="833713"/>
                    <a:pt x="2598231" y="836265"/>
                  </a:cubicBezTo>
                  <a:cubicBezTo>
                    <a:pt x="2565721" y="842277"/>
                    <a:pt x="2532511" y="842277"/>
                    <a:pt x="2500026" y="836265"/>
                  </a:cubicBezTo>
                  <a:lnTo>
                    <a:pt x="2499785" y="835744"/>
                  </a:lnTo>
                  <a:cubicBezTo>
                    <a:pt x="2482855" y="824552"/>
                    <a:pt x="2480920" y="817528"/>
                    <a:pt x="2494221" y="813363"/>
                  </a:cubicBezTo>
                  <a:close/>
                  <a:moveTo>
                    <a:pt x="1968132" y="812322"/>
                  </a:moveTo>
                  <a:cubicBezTo>
                    <a:pt x="1974153" y="813025"/>
                    <a:pt x="1980129" y="814066"/>
                    <a:pt x="1986030" y="815446"/>
                  </a:cubicBezTo>
                  <a:lnTo>
                    <a:pt x="1988450" y="816487"/>
                  </a:lnTo>
                  <a:cubicBezTo>
                    <a:pt x="1984651" y="818046"/>
                    <a:pt x="1980662" y="819011"/>
                    <a:pt x="1976596" y="819348"/>
                  </a:cubicBezTo>
                  <a:cubicBezTo>
                    <a:pt x="1972726" y="818749"/>
                    <a:pt x="1968930" y="817811"/>
                    <a:pt x="1965230" y="816487"/>
                  </a:cubicBezTo>
                  <a:cubicBezTo>
                    <a:pt x="1966197" y="815183"/>
                    <a:pt x="1966197" y="812322"/>
                    <a:pt x="1968132" y="812322"/>
                  </a:cubicBezTo>
                  <a:close/>
                  <a:moveTo>
                    <a:pt x="4819905" y="811020"/>
                  </a:moveTo>
                  <a:lnTo>
                    <a:pt x="4824258" y="814924"/>
                  </a:lnTo>
                  <a:cubicBezTo>
                    <a:pt x="4830066" y="819869"/>
                    <a:pt x="4835627" y="823773"/>
                    <a:pt x="4821599" y="823773"/>
                  </a:cubicBezTo>
                  <a:cubicBezTo>
                    <a:pt x="4814875" y="822394"/>
                    <a:pt x="4808295" y="820208"/>
                    <a:pt x="4802008" y="817265"/>
                  </a:cubicBezTo>
                  <a:cubicBezTo>
                    <a:pt x="4804184" y="815183"/>
                    <a:pt x="4805151" y="812322"/>
                    <a:pt x="4809021" y="811020"/>
                  </a:cubicBezTo>
                  <a:cubicBezTo>
                    <a:pt x="4812625" y="810421"/>
                    <a:pt x="4816302" y="810421"/>
                    <a:pt x="4819905" y="811020"/>
                  </a:cubicBezTo>
                  <a:close/>
                  <a:moveTo>
                    <a:pt x="3630337" y="809719"/>
                  </a:moveTo>
                  <a:cubicBezTo>
                    <a:pt x="3630337" y="810760"/>
                    <a:pt x="3630337" y="812583"/>
                    <a:pt x="3630337" y="812583"/>
                  </a:cubicBezTo>
                  <a:lnTo>
                    <a:pt x="3619935" y="812322"/>
                  </a:lnTo>
                  <a:cubicBezTo>
                    <a:pt x="3619935" y="811541"/>
                    <a:pt x="3616792" y="809719"/>
                    <a:pt x="3619935" y="809719"/>
                  </a:cubicBezTo>
                  <a:cubicBezTo>
                    <a:pt x="3623079" y="809719"/>
                    <a:pt x="3630337" y="808677"/>
                    <a:pt x="3630337" y="809719"/>
                  </a:cubicBezTo>
                  <a:close/>
                  <a:moveTo>
                    <a:pt x="4291880" y="809719"/>
                  </a:moveTo>
                  <a:cubicBezTo>
                    <a:pt x="4318802" y="819011"/>
                    <a:pt x="4347223" y="822107"/>
                    <a:pt x="4375327" y="818828"/>
                  </a:cubicBezTo>
                  <a:lnTo>
                    <a:pt x="4376054" y="818046"/>
                  </a:lnTo>
                  <a:cubicBezTo>
                    <a:pt x="4384883" y="816825"/>
                    <a:pt x="4393614" y="820935"/>
                    <a:pt x="4398792" y="828716"/>
                  </a:cubicBezTo>
                  <a:cubicBezTo>
                    <a:pt x="4380167" y="830279"/>
                    <a:pt x="4361058" y="833662"/>
                    <a:pt x="4339773" y="833662"/>
                  </a:cubicBezTo>
                  <a:cubicBezTo>
                    <a:pt x="4327363" y="833323"/>
                    <a:pt x="4315029" y="831503"/>
                    <a:pt x="4303007" y="828197"/>
                  </a:cubicBezTo>
                  <a:cubicBezTo>
                    <a:pt x="4285833" y="824552"/>
                    <a:pt x="4281721" y="817528"/>
                    <a:pt x="4291880" y="809719"/>
                  </a:cubicBezTo>
                  <a:close/>
                  <a:moveTo>
                    <a:pt x="6730763" y="809719"/>
                  </a:moveTo>
                  <a:lnTo>
                    <a:pt x="6730763" y="810241"/>
                  </a:lnTo>
                  <a:cubicBezTo>
                    <a:pt x="6747986" y="807066"/>
                    <a:pt x="6765279" y="815394"/>
                    <a:pt x="6774543" y="831320"/>
                  </a:cubicBezTo>
                  <a:cubicBezTo>
                    <a:pt x="6747623" y="831814"/>
                    <a:pt x="6720822" y="827520"/>
                    <a:pt x="6695206" y="818569"/>
                  </a:cubicBezTo>
                  <a:cubicBezTo>
                    <a:pt x="6700796" y="815653"/>
                    <a:pt x="6706624" y="813284"/>
                    <a:pt x="6712622" y="811541"/>
                  </a:cubicBezTo>
                  <a:cubicBezTo>
                    <a:pt x="6718597" y="810214"/>
                    <a:pt x="6724669" y="809615"/>
                    <a:pt x="6730763" y="809719"/>
                  </a:cubicBezTo>
                  <a:close/>
                  <a:moveTo>
                    <a:pt x="1102923" y="806077"/>
                  </a:moveTo>
                  <a:cubicBezTo>
                    <a:pt x="1109673" y="807246"/>
                    <a:pt x="1116324" y="809093"/>
                    <a:pt x="1122758" y="811541"/>
                  </a:cubicBezTo>
                  <a:cubicBezTo>
                    <a:pt x="1124208" y="814665"/>
                    <a:pt x="1127111" y="817528"/>
                    <a:pt x="1125661" y="819087"/>
                  </a:cubicBezTo>
                  <a:cubicBezTo>
                    <a:pt x="1113203" y="823618"/>
                    <a:pt x="1099586" y="822471"/>
                    <a:pt x="1087928" y="815965"/>
                  </a:cubicBezTo>
                  <a:lnTo>
                    <a:pt x="1087684" y="817006"/>
                  </a:lnTo>
                  <a:cubicBezTo>
                    <a:pt x="1084299" y="815183"/>
                    <a:pt x="1079944" y="810760"/>
                    <a:pt x="1082122" y="809200"/>
                  </a:cubicBezTo>
                  <a:cubicBezTo>
                    <a:pt x="1088895" y="807090"/>
                    <a:pt x="1095884" y="806049"/>
                    <a:pt x="1102923" y="806077"/>
                  </a:cubicBezTo>
                  <a:close/>
                  <a:moveTo>
                    <a:pt x="2527602" y="805036"/>
                  </a:moveTo>
                  <a:cubicBezTo>
                    <a:pt x="2542089" y="803031"/>
                    <a:pt x="2556821" y="805008"/>
                    <a:pt x="2570414" y="810760"/>
                  </a:cubicBezTo>
                  <a:cubicBezTo>
                    <a:pt x="2559045" y="822732"/>
                    <a:pt x="2550579" y="821951"/>
                    <a:pt x="2526391" y="805036"/>
                  </a:cubicBezTo>
                  <a:close/>
                  <a:moveTo>
                    <a:pt x="6125853" y="804485"/>
                  </a:moveTo>
                  <a:cubicBezTo>
                    <a:pt x="6133729" y="803167"/>
                    <a:pt x="6141796" y="803160"/>
                    <a:pt x="6149767" y="804514"/>
                  </a:cubicBezTo>
                  <a:cubicBezTo>
                    <a:pt x="6154097" y="805400"/>
                    <a:pt x="6158279" y="807090"/>
                    <a:pt x="6162101" y="809459"/>
                  </a:cubicBezTo>
                  <a:lnTo>
                    <a:pt x="6162101" y="808938"/>
                  </a:lnTo>
                  <a:cubicBezTo>
                    <a:pt x="6164521" y="810760"/>
                    <a:pt x="6165489" y="813883"/>
                    <a:pt x="6163554" y="815446"/>
                  </a:cubicBezTo>
                  <a:cubicBezTo>
                    <a:pt x="6143815" y="823200"/>
                    <a:pt x="6122021" y="822055"/>
                    <a:pt x="6103082" y="812322"/>
                  </a:cubicBezTo>
                  <a:cubicBezTo>
                    <a:pt x="6110291" y="808432"/>
                    <a:pt x="6117976" y="805803"/>
                    <a:pt x="6125853" y="804485"/>
                  </a:cubicBezTo>
                  <a:close/>
                  <a:moveTo>
                    <a:pt x="5990608" y="804255"/>
                  </a:moveTo>
                  <a:lnTo>
                    <a:pt x="6009647" y="807036"/>
                  </a:lnTo>
                  <a:lnTo>
                    <a:pt x="6009233" y="806596"/>
                  </a:lnTo>
                  <a:lnTo>
                    <a:pt x="6010200" y="807118"/>
                  </a:lnTo>
                  <a:lnTo>
                    <a:pt x="6009647" y="807036"/>
                  </a:lnTo>
                  <a:lnTo>
                    <a:pt x="6031486" y="830279"/>
                  </a:lnTo>
                  <a:cubicBezTo>
                    <a:pt x="6013346" y="824034"/>
                    <a:pt x="6006089" y="822211"/>
                    <a:pt x="5999799" y="819348"/>
                  </a:cubicBezTo>
                  <a:cubicBezTo>
                    <a:pt x="5987223" y="813624"/>
                    <a:pt x="5981901" y="805555"/>
                    <a:pt x="5990608" y="804255"/>
                  </a:cubicBezTo>
                  <a:close/>
                  <a:moveTo>
                    <a:pt x="3342256" y="800090"/>
                  </a:moveTo>
                  <a:cubicBezTo>
                    <a:pt x="3340080" y="809459"/>
                    <a:pt x="3328226" y="814404"/>
                    <a:pt x="3339354" y="826375"/>
                  </a:cubicBezTo>
                  <a:cubicBezTo>
                    <a:pt x="3341047" y="827938"/>
                    <a:pt x="3331128" y="832102"/>
                    <a:pt x="3324115" y="832102"/>
                  </a:cubicBezTo>
                  <a:cubicBezTo>
                    <a:pt x="3315455" y="832517"/>
                    <a:pt x="3306940" y="829757"/>
                    <a:pt x="3299926" y="824293"/>
                  </a:cubicBezTo>
                  <a:cubicBezTo>
                    <a:pt x="3291049" y="817994"/>
                    <a:pt x="3281833" y="812270"/>
                    <a:pt x="3272353" y="807118"/>
                  </a:cubicBezTo>
                  <a:lnTo>
                    <a:pt x="3303555" y="803995"/>
                  </a:lnTo>
                  <a:lnTo>
                    <a:pt x="3341047" y="801650"/>
                  </a:lnTo>
                  <a:close/>
                  <a:moveTo>
                    <a:pt x="3402001" y="800090"/>
                  </a:moveTo>
                  <a:cubicBezTo>
                    <a:pt x="3421108" y="807897"/>
                    <a:pt x="3441330" y="812036"/>
                    <a:pt x="3461744" y="812322"/>
                  </a:cubicBezTo>
                  <a:cubicBezTo>
                    <a:pt x="3475508" y="810915"/>
                    <a:pt x="3489416" y="811956"/>
                    <a:pt x="3502865" y="815446"/>
                  </a:cubicBezTo>
                  <a:cubicBezTo>
                    <a:pt x="3518442" y="820986"/>
                    <a:pt x="3534913" y="822941"/>
                    <a:pt x="3551241" y="821169"/>
                  </a:cubicBezTo>
                  <a:cubicBezTo>
                    <a:pt x="3607309" y="820441"/>
                    <a:pt x="3663207" y="827886"/>
                    <a:pt x="3717414" y="843291"/>
                  </a:cubicBezTo>
                  <a:lnTo>
                    <a:pt x="3706527" y="853701"/>
                  </a:lnTo>
                  <a:lnTo>
                    <a:pt x="3725152" y="865932"/>
                  </a:lnTo>
                  <a:cubicBezTo>
                    <a:pt x="3714511" y="865932"/>
                    <a:pt x="3704110" y="865932"/>
                    <a:pt x="3692741" y="865932"/>
                  </a:cubicBezTo>
                  <a:cubicBezTo>
                    <a:pt x="3672085" y="865801"/>
                    <a:pt x="3652057" y="858202"/>
                    <a:pt x="3635898" y="844332"/>
                  </a:cubicBezTo>
                  <a:lnTo>
                    <a:pt x="3624773" y="863069"/>
                  </a:lnTo>
                  <a:cubicBezTo>
                    <a:pt x="3597439" y="857605"/>
                    <a:pt x="3576397" y="852922"/>
                    <a:pt x="3552209" y="848757"/>
                  </a:cubicBezTo>
                  <a:cubicBezTo>
                    <a:pt x="3528021" y="844593"/>
                    <a:pt x="3503833" y="841471"/>
                    <a:pt x="3479645" y="838085"/>
                  </a:cubicBezTo>
                  <a:cubicBezTo>
                    <a:pt x="3473839" y="844071"/>
                    <a:pt x="3471904" y="849017"/>
                    <a:pt x="3465132" y="851881"/>
                  </a:cubicBezTo>
                  <a:cubicBezTo>
                    <a:pt x="3457173" y="853804"/>
                    <a:pt x="3448900" y="853804"/>
                    <a:pt x="3440944" y="851881"/>
                  </a:cubicBezTo>
                  <a:cubicBezTo>
                    <a:pt x="3428366" y="847716"/>
                    <a:pt x="3421108" y="841208"/>
                    <a:pt x="3425463" y="835744"/>
                  </a:cubicBezTo>
                  <a:lnTo>
                    <a:pt x="3426190" y="834703"/>
                  </a:lnTo>
                  <a:cubicBezTo>
                    <a:pt x="3428848" y="832361"/>
                    <a:pt x="3431751" y="830020"/>
                    <a:pt x="3435138" y="827938"/>
                  </a:cubicBezTo>
                  <a:lnTo>
                    <a:pt x="3410950" y="817787"/>
                  </a:lnTo>
                  <a:cubicBezTo>
                    <a:pt x="3386519" y="807897"/>
                    <a:pt x="3383616" y="808677"/>
                    <a:pt x="3402001" y="800090"/>
                  </a:cubicBezTo>
                  <a:close/>
                  <a:moveTo>
                    <a:pt x="3736279" y="799569"/>
                  </a:moveTo>
                  <a:cubicBezTo>
                    <a:pt x="3746996" y="800273"/>
                    <a:pt x="3757613" y="802197"/>
                    <a:pt x="3767966" y="805295"/>
                  </a:cubicBezTo>
                  <a:cubicBezTo>
                    <a:pt x="3782962" y="815446"/>
                    <a:pt x="3796507" y="810760"/>
                    <a:pt x="3809811" y="815446"/>
                  </a:cubicBezTo>
                  <a:lnTo>
                    <a:pt x="3845610" y="828197"/>
                  </a:lnTo>
                  <a:cubicBezTo>
                    <a:pt x="3858429" y="832881"/>
                    <a:pt x="3876329" y="829238"/>
                    <a:pt x="3885763" y="840948"/>
                  </a:cubicBezTo>
                  <a:lnTo>
                    <a:pt x="3848997" y="849798"/>
                  </a:lnTo>
                  <a:cubicBezTo>
                    <a:pt x="3827712" y="845372"/>
                    <a:pt x="3808603" y="840689"/>
                    <a:pt x="3792396" y="838348"/>
                  </a:cubicBezTo>
                  <a:cubicBezTo>
                    <a:pt x="3776189" y="836003"/>
                    <a:pt x="3761435" y="834962"/>
                    <a:pt x="3737247" y="832881"/>
                  </a:cubicBezTo>
                  <a:cubicBezTo>
                    <a:pt x="3739423" y="824293"/>
                    <a:pt x="3738456" y="818046"/>
                    <a:pt x="3742811" y="813624"/>
                  </a:cubicBezTo>
                  <a:lnTo>
                    <a:pt x="3744505" y="812583"/>
                  </a:lnTo>
                  <a:cubicBezTo>
                    <a:pt x="3748857" y="807897"/>
                    <a:pt x="3745713" y="803732"/>
                    <a:pt x="3736279" y="799569"/>
                  </a:cubicBezTo>
                  <a:close/>
                  <a:moveTo>
                    <a:pt x="2139381" y="796967"/>
                  </a:moveTo>
                  <a:lnTo>
                    <a:pt x="2178902" y="821189"/>
                  </a:lnTo>
                  <a:lnTo>
                    <a:pt x="2179294" y="820910"/>
                  </a:lnTo>
                  <a:lnTo>
                    <a:pt x="2179294" y="821430"/>
                  </a:lnTo>
                  <a:lnTo>
                    <a:pt x="2178902" y="821189"/>
                  </a:lnTo>
                  <a:lnTo>
                    <a:pt x="2169104" y="828165"/>
                  </a:lnTo>
                  <a:cubicBezTo>
                    <a:pt x="2164116" y="829238"/>
                    <a:pt x="2157041" y="828848"/>
                    <a:pt x="2146398" y="826634"/>
                  </a:cubicBezTo>
                  <a:cubicBezTo>
                    <a:pt x="2125112" y="822211"/>
                    <a:pt x="2129465" y="818306"/>
                    <a:pt x="2120275" y="807636"/>
                  </a:cubicBezTo>
                  <a:cubicBezTo>
                    <a:pt x="2111082" y="796967"/>
                    <a:pt x="2117613" y="795145"/>
                    <a:pt x="2139381" y="796967"/>
                  </a:cubicBezTo>
                  <a:close/>
                  <a:moveTo>
                    <a:pt x="4810956" y="795926"/>
                  </a:moveTo>
                  <a:lnTo>
                    <a:pt x="4819051" y="801342"/>
                  </a:lnTo>
                  <a:lnTo>
                    <a:pt x="4818938" y="800090"/>
                  </a:lnTo>
                  <a:lnTo>
                    <a:pt x="4819905" y="801912"/>
                  </a:lnTo>
                  <a:lnTo>
                    <a:pt x="4819051" y="801342"/>
                  </a:lnTo>
                  <a:lnTo>
                    <a:pt x="4819905" y="810760"/>
                  </a:lnTo>
                  <a:cubicBezTo>
                    <a:pt x="4814512" y="808990"/>
                    <a:pt x="4809311" y="806543"/>
                    <a:pt x="4804425" y="803473"/>
                  </a:cubicBezTo>
                  <a:cubicBezTo>
                    <a:pt x="4801037" y="801132"/>
                    <a:pt x="4804425" y="798269"/>
                    <a:pt x="4804425" y="795926"/>
                  </a:cubicBezTo>
                  <a:cubicBezTo>
                    <a:pt x="4806579" y="795456"/>
                    <a:pt x="4808803" y="795456"/>
                    <a:pt x="4810956" y="795926"/>
                  </a:cubicBezTo>
                  <a:close/>
                  <a:moveTo>
                    <a:pt x="1874280" y="795405"/>
                  </a:moveTo>
                  <a:lnTo>
                    <a:pt x="1905241" y="803214"/>
                  </a:lnTo>
                  <a:lnTo>
                    <a:pt x="1932331" y="810500"/>
                  </a:lnTo>
                  <a:cubicBezTo>
                    <a:pt x="1896292" y="812322"/>
                    <a:pt x="1896051" y="812322"/>
                    <a:pt x="1874280" y="795405"/>
                  </a:cubicBezTo>
                  <a:close/>
                  <a:moveTo>
                    <a:pt x="3044983" y="793585"/>
                  </a:moveTo>
                  <a:cubicBezTo>
                    <a:pt x="3056474" y="792776"/>
                    <a:pt x="3067939" y="795380"/>
                    <a:pt x="3078122" y="801132"/>
                  </a:cubicBezTo>
                  <a:cubicBezTo>
                    <a:pt x="3079572" y="801650"/>
                    <a:pt x="3081751" y="802953"/>
                    <a:pt x="3081025" y="803732"/>
                  </a:cubicBezTo>
                  <a:cubicBezTo>
                    <a:pt x="3080299" y="804514"/>
                    <a:pt x="3079814" y="806077"/>
                    <a:pt x="3078605" y="806077"/>
                  </a:cubicBezTo>
                  <a:lnTo>
                    <a:pt x="3044983" y="801650"/>
                  </a:lnTo>
                  <a:close/>
                  <a:moveTo>
                    <a:pt x="1615954" y="793322"/>
                  </a:moveTo>
                  <a:cubicBezTo>
                    <a:pt x="1625144" y="797801"/>
                    <a:pt x="1633948" y="803134"/>
                    <a:pt x="1642318" y="809200"/>
                  </a:cubicBezTo>
                  <a:cubicBezTo>
                    <a:pt x="1646188" y="812842"/>
                    <a:pt x="1642560" y="817528"/>
                    <a:pt x="1638448" y="819869"/>
                  </a:cubicBezTo>
                  <a:cubicBezTo>
                    <a:pt x="1632183" y="821537"/>
                    <a:pt x="1625604" y="821537"/>
                    <a:pt x="1619339" y="819869"/>
                  </a:cubicBezTo>
                  <a:lnTo>
                    <a:pt x="1619339" y="818828"/>
                  </a:lnTo>
                  <a:cubicBezTo>
                    <a:pt x="1600471" y="812322"/>
                    <a:pt x="1579429" y="805555"/>
                    <a:pt x="1578944" y="793322"/>
                  </a:cubicBezTo>
                  <a:close/>
                  <a:moveTo>
                    <a:pt x="3608325" y="793322"/>
                  </a:moveTo>
                  <a:cubicBezTo>
                    <a:pt x="3608566" y="794363"/>
                    <a:pt x="3605905" y="798528"/>
                    <a:pt x="3605905" y="798528"/>
                  </a:cubicBezTo>
                  <a:cubicBezTo>
                    <a:pt x="3603658" y="798685"/>
                    <a:pt x="3601382" y="798685"/>
                    <a:pt x="3599132" y="798528"/>
                  </a:cubicBezTo>
                  <a:lnTo>
                    <a:pt x="3599132" y="795405"/>
                  </a:lnTo>
                  <a:lnTo>
                    <a:pt x="3606149" y="795405"/>
                  </a:lnTo>
                  <a:close/>
                  <a:moveTo>
                    <a:pt x="4336144" y="792022"/>
                  </a:moveTo>
                  <a:lnTo>
                    <a:pt x="4335418" y="792804"/>
                  </a:lnTo>
                  <a:lnTo>
                    <a:pt x="4335143" y="792822"/>
                  </a:lnTo>
                  <a:lnTo>
                    <a:pt x="4320634" y="804418"/>
                  </a:lnTo>
                  <a:cubicBezTo>
                    <a:pt x="4313106" y="807182"/>
                    <a:pt x="4303249" y="808679"/>
                    <a:pt x="4291155" y="809200"/>
                  </a:cubicBezTo>
                  <a:cubicBezTo>
                    <a:pt x="4286800" y="805295"/>
                    <a:pt x="4282445" y="801132"/>
                    <a:pt x="4277125" y="796708"/>
                  </a:cubicBezTo>
                  <a:lnTo>
                    <a:pt x="4335143" y="792822"/>
                  </a:lnTo>
                  <a:close/>
                  <a:moveTo>
                    <a:pt x="6038451" y="790510"/>
                  </a:moveTo>
                  <a:cubicBezTo>
                    <a:pt x="6045197" y="790575"/>
                    <a:pt x="6054464" y="791437"/>
                    <a:pt x="6066316" y="793063"/>
                  </a:cubicBezTo>
                  <a:cubicBezTo>
                    <a:pt x="6061237" y="801391"/>
                    <a:pt x="6057367" y="809719"/>
                    <a:pt x="6084217" y="822211"/>
                  </a:cubicBezTo>
                  <a:cubicBezTo>
                    <a:pt x="6091472" y="825593"/>
                    <a:pt x="6089296" y="832881"/>
                    <a:pt x="6070431" y="830020"/>
                  </a:cubicBezTo>
                  <a:cubicBezTo>
                    <a:pt x="6061964" y="824814"/>
                    <a:pt x="6052530" y="819348"/>
                    <a:pt x="6044063" y="813883"/>
                  </a:cubicBezTo>
                  <a:lnTo>
                    <a:pt x="6044063" y="812322"/>
                  </a:lnTo>
                  <a:cubicBezTo>
                    <a:pt x="6020662" y="797292"/>
                    <a:pt x="6018213" y="790314"/>
                    <a:pt x="6038451" y="790510"/>
                  </a:cubicBezTo>
                  <a:close/>
                  <a:moveTo>
                    <a:pt x="2725370" y="789908"/>
                  </a:moveTo>
                  <a:cubicBezTo>
                    <a:pt x="2737071" y="789095"/>
                    <a:pt x="2754123" y="791763"/>
                    <a:pt x="2766821" y="791763"/>
                  </a:cubicBezTo>
                  <a:lnTo>
                    <a:pt x="2768030" y="790722"/>
                  </a:lnTo>
                  <a:cubicBezTo>
                    <a:pt x="2769965" y="798008"/>
                    <a:pt x="2771418" y="804255"/>
                    <a:pt x="2771900" y="811281"/>
                  </a:cubicBezTo>
                  <a:cubicBezTo>
                    <a:pt x="2760534" y="811281"/>
                    <a:pt x="2752067" y="811281"/>
                    <a:pt x="2742874" y="811281"/>
                  </a:cubicBezTo>
                  <a:lnTo>
                    <a:pt x="2716028" y="808938"/>
                  </a:lnTo>
                  <a:cubicBezTo>
                    <a:pt x="2707320" y="795015"/>
                    <a:pt x="2713669" y="790722"/>
                    <a:pt x="2725370" y="789908"/>
                  </a:cubicBezTo>
                  <a:close/>
                  <a:moveTo>
                    <a:pt x="3709430" y="788639"/>
                  </a:moveTo>
                  <a:cubicBezTo>
                    <a:pt x="3716954" y="791008"/>
                    <a:pt x="3724113" y="794519"/>
                    <a:pt x="3730715" y="799049"/>
                  </a:cubicBezTo>
                  <a:lnTo>
                    <a:pt x="3702657" y="805036"/>
                  </a:lnTo>
                  <a:cubicBezTo>
                    <a:pt x="3694191" y="794885"/>
                    <a:pt x="3688630" y="786818"/>
                    <a:pt x="3709430" y="788639"/>
                  </a:cubicBezTo>
                  <a:close/>
                  <a:moveTo>
                    <a:pt x="4092328" y="788639"/>
                  </a:moveTo>
                  <a:lnTo>
                    <a:pt x="4094133" y="789942"/>
                  </a:lnTo>
                  <a:lnTo>
                    <a:pt x="4137905" y="789960"/>
                  </a:lnTo>
                  <a:cubicBezTo>
                    <a:pt x="4153862" y="792055"/>
                    <a:pt x="4169584" y="796226"/>
                    <a:pt x="4184725" y="802432"/>
                  </a:cubicBezTo>
                  <a:lnTo>
                    <a:pt x="4174085" y="823773"/>
                  </a:lnTo>
                  <a:lnTo>
                    <a:pt x="4131997" y="817265"/>
                  </a:lnTo>
                  <a:lnTo>
                    <a:pt x="4094133" y="789942"/>
                  </a:lnTo>
                  <a:lnTo>
                    <a:pt x="4089667" y="789940"/>
                  </a:lnTo>
                  <a:close/>
                  <a:moveTo>
                    <a:pt x="6082282" y="788118"/>
                  </a:moveTo>
                  <a:lnTo>
                    <a:pt x="6082162" y="788144"/>
                  </a:lnTo>
                  <a:lnTo>
                    <a:pt x="6089054" y="789681"/>
                  </a:lnTo>
                  <a:cubicBezTo>
                    <a:pt x="6088328" y="791240"/>
                    <a:pt x="6088569" y="794626"/>
                    <a:pt x="6086634" y="794626"/>
                  </a:cubicBezTo>
                  <a:cubicBezTo>
                    <a:pt x="6080829" y="793869"/>
                    <a:pt x="6075098" y="792647"/>
                    <a:pt x="6069463" y="790981"/>
                  </a:cubicBezTo>
                  <a:lnTo>
                    <a:pt x="6082162" y="788144"/>
                  </a:lnTo>
                  <a:lnTo>
                    <a:pt x="6082041" y="788118"/>
                  </a:lnTo>
                  <a:close/>
                  <a:moveTo>
                    <a:pt x="750262" y="786557"/>
                  </a:moveTo>
                  <a:cubicBezTo>
                    <a:pt x="761606" y="787495"/>
                    <a:pt x="772926" y="789054"/>
                    <a:pt x="784125" y="791240"/>
                  </a:cubicBezTo>
                  <a:lnTo>
                    <a:pt x="784608" y="790981"/>
                  </a:lnTo>
                  <a:cubicBezTo>
                    <a:pt x="784608" y="800090"/>
                    <a:pt x="775659" y="800090"/>
                    <a:pt x="762355" y="799831"/>
                  </a:cubicBezTo>
                  <a:cubicBezTo>
                    <a:pt x="755656" y="798164"/>
                    <a:pt x="749099" y="795926"/>
                    <a:pt x="742763" y="793063"/>
                  </a:cubicBezTo>
                  <a:cubicBezTo>
                    <a:pt x="745181" y="790722"/>
                    <a:pt x="745666" y="786557"/>
                    <a:pt x="750262" y="786557"/>
                  </a:cubicBezTo>
                  <a:close/>
                  <a:moveTo>
                    <a:pt x="3547371" y="786036"/>
                  </a:moveTo>
                  <a:lnTo>
                    <a:pt x="3583169" y="807897"/>
                  </a:lnTo>
                  <a:lnTo>
                    <a:pt x="3534793" y="802953"/>
                  </a:lnTo>
                  <a:cubicBezTo>
                    <a:pt x="3538905" y="798269"/>
                    <a:pt x="3540840" y="795926"/>
                    <a:pt x="3542775" y="793322"/>
                  </a:cubicBezTo>
                  <a:cubicBezTo>
                    <a:pt x="3544443" y="791008"/>
                    <a:pt x="3545967" y="788560"/>
                    <a:pt x="3547371" y="786036"/>
                  </a:cubicBezTo>
                  <a:close/>
                  <a:moveTo>
                    <a:pt x="4875781" y="785257"/>
                  </a:moveTo>
                  <a:cubicBezTo>
                    <a:pt x="4880329" y="785257"/>
                    <a:pt x="4884851" y="785673"/>
                    <a:pt x="4889326" y="786557"/>
                  </a:cubicBezTo>
                  <a:cubicBezTo>
                    <a:pt x="4888358" y="788118"/>
                    <a:pt x="4888600" y="791502"/>
                    <a:pt x="4885697" y="791502"/>
                  </a:cubicBezTo>
                  <a:lnTo>
                    <a:pt x="4885697" y="791763"/>
                  </a:lnTo>
                  <a:cubicBezTo>
                    <a:pt x="4881319" y="791658"/>
                    <a:pt x="4876941" y="791136"/>
                    <a:pt x="4872634" y="790200"/>
                  </a:cubicBezTo>
                  <a:cubicBezTo>
                    <a:pt x="4873602" y="788639"/>
                    <a:pt x="4873120" y="785257"/>
                    <a:pt x="4875781" y="785257"/>
                  </a:cubicBezTo>
                  <a:close/>
                  <a:moveTo>
                    <a:pt x="2882198" y="784735"/>
                  </a:moveTo>
                  <a:cubicBezTo>
                    <a:pt x="2889623" y="785150"/>
                    <a:pt x="2896977" y="786271"/>
                    <a:pt x="2904210" y="788118"/>
                  </a:cubicBezTo>
                  <a:cubicBezTo>
                    <a:pt x="2904210" y="793063"/>
                    <a:pt x="2904210" y="796708"/>
                    <a:pt x="2904210" y="800350"/>
                  </a:cubicBezTo>
                  <a:lnTo>
                    <a:pt x="2879306" y="794590"/>
                  </a:lnTo>
                  <a:lnTo>
                    <a:pt x="2879295" y="794626"/>
                  </a:lnTo>
                  <a:lnTo>
                    <a:pt x="2878328" y="794363"/>
                  </a:lnTo>
                  <a:lnTo>
                    <a:pt x="2879306" y="794590"/>
                  </a:lnTo>
                  <a:close/>
                  <a:moveTo>
                    <a:pt x="5077508" y="784475"/>
                  </a:moveTo>
                  <a:lnTo>
                    <a:pt x="5085733" y="789159"/>
                  </a:lnTo>
                  <a:cubicBezTo>
                    <a:pt x="5085733" y="789940"/>
                    <a:pt x="5085733" y="791763"/>
                    <a:pt x="5085733" y="791763"/>
                  </a:cubicBezTo>
                  <a:cubicBezTo>
                    <a:pt x="5082879" y="791060"/>
                    <a:pt x="5080121" y="790019"/>
                    <a:pt x="5077508" y="788639"/>
                  </a:cubicBezTo>
                  <a:cubicBezTo>
                    <a:pt x="5077048" y="787287"/>
                    <a:pt x="5077048" y="785828"/>
                    <a:pt x="5077508" y="784475"/>
                  </a:cubicBezTo>
                  <a:close/>
                  <a:moveTo>
                    <a:pt x="6317390" y="784475"/>
                  </a:moveTo>
                  <a:lnTo>
                    <a:pt x="6312311" y="787598"/>
                  </a:lnTo>
                  <a:lnTo>
                    <a:pt x="6312311" y="784475"/>
                  </a:lnTo>
                  <a:cubicBezTo>
                    <a:pt x="6314002" y="784320"/>
                    <a:pt x="6315696" y="784320"/>
                    <a:pt x="6317390" y="784475"/>
                  </a:cubicBezTo>
                  <a:close/>
                  <a:moveTo>
                    <a:pt x="3950343" y="783435"/>
                  </a:moveTo>
                  <a:lnTo>
                    <a:pt x="3951751" y="785930"/>
                  </a:lnTo>
                  <a:lnTo>
                    <a:pt x="3992250" y="801554"/>
                  </a:lnTo>
                  <a:cubicBezTo>
                    <a:pt x="4001502" y="806466"/>
                    <a:pt x="4005494" y="810631"/>
                    <a:pt x="4004284" y="813883"/>
                  </a:cubicBezTo>
                  <a:lnTo>
                    <a:pt x="3967518" y="813883"/>
                  </a:lnTo>
                  <a:lnTo>
                    <a:pt x="3951751" y="785930"/>
                  </a:lnTo>
                  <a:lnTo>
                    <a:pt x="3948652" y="784735"/>
                  </a:lnTo>
                  <a:close/>
                  <a:moveTo>
                    <a:pt x="4640431" y="783175"/>
                  </a:moveTo>
                  <a:cubicBezTo>
                    <a:pt x="4661232" y="784735"/>
                    <a:pt x="4681791" y="786036"/>
                    <a:pt x="4703076" y="788118"/>
                  </a:cubicBezTo>
                  <a:lnTo>
                    <a:pt x="4702594" y="788899"/>
                  </a:lnTo>
                  <a:cubicBezTo>
                    <a:pt x="4713719" y="789940"/>
                    <a:pt x="4725329" y="800090"/>
                    <a:pt x="4720733" y="802691"/>
                  </a:cubicBezTo>
                  <a:cubicBezTo>
                    <a:pt x="4717348" y="805946"/>
                    <a:pt x="4712945" y="807717"/>
                    <a:pt x="4708399" y="807636"/>
                  </a:cubicBezTo>
                  <a:cubicBezTo>
                    <a:pt x="4686194" y="807401"/>
                    <a:pt x="4664231" y="802822"/>
                    <a:pt x="4643575" y="794104"/>
                  </a:cubicBezTo>
                  <a:cubicBezTo>
                    <a:pt x="4638737" y="792022"/>
                    <a:pt x="4637285" y="788118"/>
                    <a:pt x="4634867" y="785516"/>
                  </a:cubicBezTo>
                  <a:cubicBezTo>
                    <a:pt x="4637526" y="783175"/>
                    <a:pt x="4638494" y="783175"/>
                    <a:pt x="4640431" y="783175"/>
                  </a:cubicBezTo>
                  <a:close/>
                  <a:moveTo>
                    <a:pt x="1359928" y="782518"/>
                  </a:moveTo>
                  <a:cubicBezTo>
                    <a:pt x="1369204" y="782869"/>
                    <a:pt x="1378437" y="784567"/>
                    <a:pt x="1387375" y="787598"/>
                  </a:cubicBezTo>
                  <a:lnTo>
                    <a:pt x="1387860" y="789159"/>
                  </a:lnTo>
                  <a:cubicBezTo>
                    <a:pt x="1376249" y="798269"/>
                    <a:pt x="1357625" y="796185"/>
                    <a:pt x="1332226" y="785516"/>
                  </a:cubicBezTo>
                  <a:cubicBezTo>
                    <a:pt x="1341334" y="783161"/>
                    <a:pt x="1350652" y="782166"/>
                    <a:pt x="1359928" y="782518"/>
                  </a:cubicBezTo>
                  <a:close/>
                  <a:moveTo>
                    <a:pt x="2962743" y="782394"/>
                  </a:moveTo>
                  <a:cubicBezTo>
                    <a:pt x="2962743" y="793322"/>
                    <a:pt x="2962743" y="800350"/>
                    <a:pt x="2962743" y="807118"/>
                  </a:cubicBezTo>
                  <a:lnTo>
                    <a:pt x="2994430" y="817787"/>
                  </a:lnTo>
                  <a:cubicBezTo>
                    <a:pt x="2989834" y="824814"/>
                    <a:pt x="2985482" y="831320"/>
                    <a:pt x="2980403" y="838607"/>
                  </a:cubicBezTo>
                  <a:cubicBezTo>
                    <a:pt x="2975321" y="845894"/>
                    <a:pt x="2964922" y="846934"/>
                    <a:pt x="2940734" y="841471"/>
                  </a:cubicBezTo>
                  <a:cubicBezTo>
                    <a:pt x="2930066" y="838244"/>
                    <a:pt x="2919568" y="834416"/>
                    <a:pt x="2909288" y="830020"/>
                  </a:cubicBezTo>
                  <a:lnTo>
                    <a:pt x="2910256" y="830279"/>
                  </a:lnTo>
                  <a:cubicBezTo>
                    <a:pt x="2900581" y="811281"/>
                    <a:pt x="2932509" y="808677"/>
                    <a:pt x="2935897" y="795667"/>
                  </a:cubicBezTo>
                  <a:cubicBezTo>
                    <a:pt x="2938555" y="790461"/>
                    <a:pt x="2950168" y="788380"/>
                    <a:pt x="2962743" y="782394"/>
                  </a:cubicBezTo>
                  <a:close/>
                  <a:moveTo>
                    <a:pt x="4484175" y="782134"/>
                  </a:moveTo>
                  <a:lnTo>
                    <a:pt x="4485795" y="782926"/>
                  </a:lnTo>
                  <a:lnTo>
                    <a:pt x="4491069" y="783011"/>
                  </a:lnTo>
                  <a:cubicBezTo>
                    <a:pt x="4492641" y="783304"/>
                    <a:pt x="4493366" y="784085"/>
                    <a:pt x="4492156" y="786036"/>
                  </a:cubicBezTo>
                  <a:lnTo>
                    <a:pt x="4485795" y="782926"/>
                  </a:lnTo>
                  <a:lnTo>
                    <a:pt x="4484901" y="782912"/>
                  </a:lnTo>
                  <a:close/>
                  <a:moveTo>
                    <a:pt x="3169793" y="779010"/>
                  </a:moveTo>
                  <a:cubicBezTo>
                    <a:pt x="3182130" y="787339"/>
                    <a:pt x="3190596" y="794363"/>
                    <a:pt x="3201480" y="800350"/>
                  </a:cubicBezTo>
                  <a:cubicBezTo>
                    <a:pt x="3212367" y="806336"/>
                    <a:pt x="3225427" y="811801"/>
                    <a:pt x="3240908" y="818828"/>
                  </a:cubicBezTo>
                  <a:cubicBezTo>
                    <a:pt x="3230290" y="822186"/>
                    <a:pt x="3219452" y="824604"/>
                    <a:pt x="3208497" y="826116"/>
                  </a:cubicBezTo>
                  <a:cubicBezTo>
                    <a:pt x="3193281" y="827076"/>
                    <a:pt x="3178333" y="821353"/>
                    <a:pt x="3167135" y="810241"/>
                  </a:cubicBezTo>
                  <a:lnTo>
                    <a:pt x="3165441" y="810241"/>
                  </a:lnTo>
                  <a:cubicBezTo>
                    <a:pt x="3166167" y="805555"/>
                    <a:pt x="3168102" y="800871"/>
                    <a:pt x="3168102" y="795667"/>
                  </a:cubicBezTo>
                  <a:lnTo>
                    <a:pt x="3128675" y="790722"/>
                  </a:lnTo>
                  <a:cubicBezTo>
                    <a:pt x="3130369" y="786298"/>
                    <a:pt x="3131577" y="782394"/>
                    <a:pt x="3132786" y="779010"/>
                  </a:cubicBezTo>
                  <a:close/>
                  <a:moveTo>
                    <a:pt x="6250872" y="779010"/>
                  </a:moveTo>
                  <a:lnTo>
                    <a:pt x="6262000" y="795405"/>
                  </a:lnTo>
                  <a:cubicBezTo>
                    <a:pt x="6270464" y="797487"/>
                    <a:pt x="6283527" y="807377"/>
                    <a:pt x="6282559" y="797487"/>
                  </a:cubicBezTo>
                  <a:cubicBezTo>
                    <a:pt x="6281591" y="787598"/>
                    <a:pt x="6291749" y="786557"/>
                    <a:pt x="6311100" y="790200"/>
                  </a:cubicBezTo>
                  <a:lnTo>
                    <a:pt x="6323921" y="796446"/>
                  </a:lnTo>
                  <a:cubicBezTo>
                    <a:pt x="6333886" y="795121"/>
                    <a:pt x="6343947" y="795121"/>
                    <a:pt x="6353912" y="796446"/>
                  </a:cubicBezTo>
                  <a:lnTo>
                    <a:pt x="6352947" y="796967"/>
                  </a:lnTo>
                  <a:cubicBezTo>
                    <a:pt x="6387052" y="807897"/>
                    <a:pt x="6420674" y="811801"/>
                    <a:pt x="6453569" y="822211"/>
                  </a:cubicBezTo>
                  <a:cubicBezTo>
                    <a:pt x="6452117" y="825855"/>
                    <a:pt x="6452843" y="830799"/>
                    <a:pt x="6447520" y="832102"/>
                  </a:cubicBezTo>
                  <a:cubicBezTo>
                    <a:pt x="6397669" y="840482"/>
                    <a:pt x="6346705" y="836940"/>
                    <a:pt x="6298281" y="821692"/>
                  </a:cubicBezTo>
                  <a:cubicBezTo>
                    <a:pt x="6275786" y="815446"/>
                    <a:pt x="6254016" y="807377"/>
                    <a:pt x="6232248" y="800090"/>
                  </a:cubicBezTo>
                  <a:cubicBezTo>
                    <a:pt x="6220153" y="795926"/>
                    <a:pt x="6213865" y="788118"/>
                    <a:pt x="6221605" y="784475"/>
                  </a:cubicBezTo>
                  <a:cubicBezTo>
                    <a:pt x="6231232" y="781871"/>
                    <a:pt x="6241004" y="780051"/>
                    <a:pt x="6250872" y="779010"/>
                  </a:cubicBezTo>
                  <a:close/>
                  <a:moveTo>
                    <a:pt x="1501542" y="775367"/>
                  </a:moveTo>
                  <a:cubicBezTo>
                    <a:pt x="1505245" y="776486"/>
                    <a:pt x="1508653" y="778541"/>
                    <a:pt x="1511459" y="781353"/>
                  </a:cubicBezTo>
                  <a:lnTo>
                    <a:pt x="1509768" y="782653"/>
                  </a:lnTo>
                  <a:cubicBezTo>
                    <a:pt x="1515329" y="791763"/>
                    <a:pt x="1510009" y="796967"/>
                    <a:pt x="1477839" y="789159"/>
                  </a:cubicBezTo>
                  <a:cubicBezTo>
                    <a:pt x="1481417" y="784216"/>
                    <a:pt x="1485384" y="779609"/>
                    <a:pt x="1489691" y="775367"/>
                  </a:cubicBezTo>
                  <a:cubicBezTo>
                    <a:pt x="1493586" y="774300"/>
                    <a:pt x="1497649" y="774300"/>
                    <a:pt x="1501542" y="775367"/>
                  </a:cubicBezTo>
                  <a:close/>
                  <a:moveTo>
                    <a:pt x="3692741" y="775367"/>
                  </a:moveTo>
                  <a:lnTo>
                    <a:pt x="3692741" y="778489"/>
                  </a:lnTo>
                  <a:lnTo>
                    <a:pt x="3680889" y="775367"/>
                  </a:lnTo>
                  <a:close/>
                  <a:moveTo>
                    <a:pt x="2237101" y="770161"/>
                  </a:moveTo>
                  <a:cubicBezTo>
                    <a:pt x="2252340" y="783435"/>
                    <a:pt x="2267579" y="797226"/>
                    <a:pt x="2287415" y="814924"/>
                  </a:cubicBezTo>
                  <a:lnTo>
                    <a:pt x="2256937" y="817006"/>
                  </a:lnTo>
                  <a:cubicBezTo>
                    <a:pt x="2200820" y="784995"/>
                    <a:pt x="2199853" y="782653"/>
                    <a:pt x="2237101" y="770161"/>
                  </a:cubicBezTo>
                  <a:close/>
                  <a:moveTo>
                    <a:pt x="4917143" y="770161"/>
                  </a:moveTo>
                  <a:lnTo>
                    <a:pt x="4917143" y="770420"/>
                  </a:lnTo>
                  <a:cubicBezTo>
                    <a:pt x="4928123" y="767948"/>
                    <a:pt x="4939541" y="769224"/>
                    <a:pt x="4949795" y="774065"/>
                  </a:cubicBezTo>
                  <a:cubicBezTo>
                    <a:pt x="4963099" y="780571"/>
                    <a:pt x="4961890" y="785257"/>
                    <a:pt x="4944233" y="793585"/>
                  </a:cubicBezTo>
                  <a:cubicBezTo>
                    <a:pt x="4911820" y="778230"/>
                    <a:pt x="4907709" y="774325"/>
                    <a:pt x="4917143" y="770161"/>
                  </a:cubicBezTo>
                  <a:close/>
                  <a:moveTo>
                    <a:pt x="6088569" y="768338"/>
                  </a:moveTo>
                  <a:lnTo>
                    <a:pt x="6088318" y="768399"/>
                  </a:lnTo>
                  <a:lnTo>
                    <a:pt x="6086695" y="777480"/>
                  </a:lnTo>
                  <a:cubicBezTo>
                    <a:pt x="6083551" y="779335"/>
                    <a:pt x="6076234" y="779271"/>
                    <a:pt x="6060029" y="775106"/>
                  </a:cubicBezTo>
                  <a:lnTo>
                    <a:pt x="6088318" y="768399"/>
                  </a:lnTo>
                  <a:lnTo>
                    <a:pt x="6088328" y="768338"/>
                  </a:lnTo>
                  <a:close/>
                  <a:moveTo>
                    <a:pt x="4713237" y="767820"/>
                  </a:moveTo>
                  <a:cubicBezTo>
                    <a:pt x="4723128" y="764202"/>
                    <a:pt x="4733941" y="764776"/>
                    <a:pt x="4743471" y="769379"/>
                  </a:cubicBezTo>
                  <a:lnTo>
                    <a:pt x="4749762" y="771984"/>
                  </a:lnTo>
                  <a:cubicBezTo>
                    <a:pt x="4750003" y="772920"/>
                    <a:pt x="4750003" y="773910"/>
                    <a:pt x="4749762" y="774847"/>
                  </a:cubicBezTo>
                  <a:cubicBezTo>
                    <a:pt x="4745406" y="779271"/>
                    <a:pt x="4736698" y="780830"/>
                    <a:pt x="4723153" y="776667"/>
                  </a:cubicBezTo>
                  <a:lnTo>
                    <a:pt x="4722671" y="777448"/>
                  </a:lnTo>
                  <a:cubicBezTo>
                    <a:pt x="4718316" y="776147"/>
                    <a:pt x="4711784" y="769642"/>
                    <a:pt x="4713237" y="767820"/>
                  </a:cubicBezTo>
                  <a:close/>
                  <a:moveTo>
                    <a:pt x="3075461" y="766779"/>
                  </a:moveTo>
                  <a:cubicBezTo>
                    <a:pt x="3080299" y="771461"/>
                    <a:pt x="3088524" y="771724"/>
                    <a:pt x="3084169" y="775888"/>
                  </a:cubicBezTo>
                  <a:cubicBezTo>
                    <a:pt x="3079814" y="780051"/>
                    <a:pt x="3069897" y="778489"/>
                    <a:pt x="3059981" y="774585"/>
                  </a:cubicBezTo>
                  <a:lnTo>
                    <a:pt x="3059981" y="774065"/>
                  </a:lnTo>
                  <a:cubicBezTo>
                    <a:pt x="3057078" y="774065"/>
                    <a:pt x="3053693" y="769379"/>
                    <a:pt x="3055384" y="768861"/>
                  </a:cubicBezTo>
                  <a:cubicBezTo>
                    <a:pt x="3061190" y="766779"/>
                    <a:pt x="3068206" y="766779"/>
                    <a:pt x="3075461" y="766779"/>
                  </a:cubicBezTo>
                  <a:close/>
                  <a:moveTo>
                    <a:pt x="1426258" y="759558"/>
                  </a:moveTo>
                  <a:cubicBezTo>
                    <a:pt x="1431036" y="759558"/>
                    <a:pt x="1437083" y="760923"/>
                    <a:pt x="1443976" y="763655"/>
                  </a:cubicBezTo>
                  <a:lnTo>
                    <a:pt x="1442765" y="764957"/>
                  </a:lnTo>
                  <a:cubicBezTo>
                    <a:pt x="1454378" y="769642"/>
                    <a:pt x="1451958" y="774065"/>
                    <a:pt x="1447361" y="774325"/>
                  </a:cubicBezTo>
                  <a:lnTo>
                    <a:pt x="1442524" y="780051"/>
                  </a:lnTo>
                  <a:lnTo>
                    <a:pt x="1442524" y="773284"/>
                  </a:lnTo>
                  <a:lnTo>
                    <a:pt x="1416159" y="763655"/>
                  </a:lnTo>
                  <a:cubicBezTo>
                    <a:pt x="1417973" y="760923"/>
                    <a:pt x="1421481" y="759558"/>
                    <a:pt x="1426258" y="759558"/>
                  </a:cubicBezTo>
                  <a:close/>
                  <a:moveTo>
                    <a:pt x="992143" y="759492"/>
                  </a:moveTo>
                  <a:cubicBezTo>
                    <a:pt x="991538" y="761443"/>
                    <a:pt x="991053" y="763448"/>
                    <a:pt x="990690" y="765478"/>
                  </a:cubicBezTo>
                  <a:lnTo>
                    <a:pt x="981500" y="761833"/>
                  </a:lnTo>
                  <a:lnTo>
                    <a:pt x="991658" y="759492"/>
                  </a:lnTo>
                  <a:close/>
                  <a:moveTo>
                    <a:pt x="4430720" y="758969"/>
                  </a:moveTo>
                  <a:cubicBezTo>
                    <a:pt x="4447650" y="777448"/>
                    <a:pt x="4448377" y="777448"/>
                    <a:pt x="4483207" y="782134"/>
                  </a:cubicBezTo>
                  <a:lnTo>
                    <a:pt x="4489739" y="791502"/>
                  </a:lnTo>
                  <a:cubicBezTo>
                    <a:pt x="4520700" y="792804"/>
                    <a:pt x="4547546" y="791502"/>
                    <a:pt x="4576331" y="795667"/>
                  </a:cubicBezTo>
                  <a:lnTo>
                    <a:pt x="4575848" y="796446"/>
                  </a:lnTo>
                  <a:cubicBezTo>
                    <a:pt x="4606324" y="800090"/>
                    <a:pt x="4638737" y="809979"/>
                    <a:pt x="4671148" y="816746"/>
                  </a:cubicBezTo>
                  <a:cubicBezTo>
                    <a:pt x="4671634" y="825334"/>
                    <a:pt x="4660750" y="828457"/>
                    <a:pt x="4644058" y="825334"/>
                  </a:cubicBezTo>
                  <a:cubicBezTo>
                    <a:pt x="4621564" y="821430"/>
                    <a:pt x="4597616" y="814404"/>
                    <a:pt x="4577058" y="812583"/>
                  </a:cubicBezTo>
                  <a:cubicBezTo>
                    <a:pt x="4547305" y="811020"/>
                    <a:pt x="4519973" y="811020"/>
                    <a:pt x="4490707" y="811020"/>
                  </a:cubicBezTo>
                  <a:lnTo>
                    <a:pt x="4459019" y="790461"/>
                  </a:lnTo>
                  <a:cubicBezTo>
                    <a:pt x="4436284" y="786818"/>
                    <a:pt x="4414998" y="794363"/>
                    <a:pt x="4389116" y="777188"/>
                  </a:cubicBezTo>
                  <a:cubicBezTo>
                    <a:pt x="4400727" y="766335"/>
                    <a:pt x="4415359" y="759934"/>
                    <a:pt x="4430720" y="758969"/>
                  </a:cubicBezTo>
                  <a:close/>
                  <a:moveTo>
                    <a:pt x="3120450" y="756369"/>
                  </a:moveTo>
                  <a:lnTo>
                    <a:pt x="3123111" y="758710"/>
                  </a:lnTo>
                  <a:lnTo>
                    <a:pt x="3117791" y="756369"/>
                  </a:lnTo>
                  <a:close/>
                  <a:moveTo>
                    <a:pt x="2444736" y="755412"/>
                  </a:moveTo>
                  <a:cubicBezTo>
                    <a:pt x="2452697" y="756466"/>
                    <a:pt x="2460504" y="758880"/>
                    <a:pt x="2467857" y="762614"/>
                  </a:cubicBezTo>
                  <a:cubicBezTo>
                    <a:pt x="2470033" y="771984"/>
                    <a:pt x="2472212" y="780571"/>
                    <a:pt x="2474147" y="788639"/>
                  </a:cubicBezTo>
                  <a:lnTo>
                    <a:pt x="2522523" y="802432"/>
                  </a:lnTo>
                  <a:lnTo>
                    <a:pt x="2492527" y="811020"/>
                  </a:lnTo>
                  <a:cubicBezTo>
                    <a:pt x="2480409" y="803915"/>
                    <a:pt x="2466285" y="801862"/>
                    <a:pt x="2452861" y="805295"/>
                  </a:cubicBezTo>
                  <a:cubicBezTo>
                    <a:pt x="2455038" y="808159"/>
                    <a:pt x="2456005" y="810241"/>
                    <a:pt x="2459875" y="814924"/>
                  </a:cubicBezTo>
                  <a:cubicBezTo>
                    <a:pt x="2463745" y="819610"/>
                    <a:pt x="2470277" y="825334"/>
                    <a:pt x="2458181" y="825334"/>
                  </a:cubicBezTo>
                  <a:lnTo>
                    <a:pt x="2458666" y="827416"/>
                  </a:lnTo>
                  <a:cubicBezTo>
                    <a:pt x="2453273" y="826299"/>
                    <a:pt x="2447925" y="824840"/>
                    <a:pt x="2442701" y="822992"/>
                  </a:cubicBezTo>
                  <a:cubicBezTo>
                    <a:pt x="2418754" y="815183"/>
                    <a:pt x="2400856" y="805295"/>
                    <a:pt x="2397954" y="793845"/>
                  </a:cubicBezTo>
                  <a:cubicBezTo>
                    <a:pt x="2395051" y="782394"/>
                    <a:pt x="2420933" y="788380"/>
                    <a:pt x="2430606" y="782394"/>
                  </a:cubicBezTo>
                  <a:lnTo>
                    <a:pt x="2420689" y="756369"/>
                  </a:lnTo>
                  <a:cubicBezTo>
                    <a:pt x="2428659" y="754664"/>
                    <a:pt x="2436775" y="754358"/>
                    <a:pt x="2444736" y="755412"/>
                  </a:cubicBezTo>
                  <a:close/>
                  <a:moveTo>
                    <a:pt x="6081555" y="752986"/>
                  </a:moveTo>
                  <a:lnTo>
                    <a:pt x="6113794" y="762044"/>
                  </a:lnTo>
                  <a:lnTo>
                    <a:pt x="6113966" y="761573"/>
                  </a:lnTo>
                  <a:lnTo>
                    <a:pt x="6113966" y="762093"/>
                  </a:lnTo>
                  <a:lnTo>
                    <a:pt x="6113794" y="762044"/>
                  </a:lnTo>
                  <a:lnTo>
                    <a:pt x="6111549" y="768177"/>
                  </a:lnTo>
                  <a:cubicBezTo>
                    <a:pt x="6107316" y="768665"/>
                    <a:pt x="6100665" y="767950"/>
                    <a:pt x="6094618" y="767560"/>
                  </a:cubicBezTo>
                  <a:cubicBezTo>
                    <a:pt x="6093092" y="767298"/>
                    <a:pt x="6091546" y="767298"/>
                    <a:pt x="6090022" y="767560"/>
                  </a:cubicBezTo>
                  <a:lnTo>
                    <a:pt x="6086152" y="764696"/>
                  </a:lnTo>
                  <a:cubicBezTo>
                    <a:pt x="6079862" y="760010"/>
                    <a:pt x="6072363" y="754806"/>
                    <a:pt x="6081555" y="752986"/>
                  </a:cubicBezTo>
                  <a:close/>
                  <a:moveTo>
                    <a:pt x="4561336" y="752724"/>
                  </a:moveTo>
                  <a:lnTo>
                    <a:pt x="4560851" y="753506"/>
                  </a:lnTo>
                  <a:cubicBezTo>
                    <a:pt x="4584556" y="766779"/>
                    <a:pt x="4585039" y="775626"/>
                    <a:pt x="4576816" y="782394"/>
                  </a:cubicBezTo>
                  <a:cubicBezTo>
                    <a:pt x="4531342" y="780312"/>
                    <a:pt x="4531099" y="780312"/>
                    <a:pt x="4512959" y="761833"/>
                  </a:cubicBezTo>
                  <a:close/>
                  <a:moveTo>
                    <a:pt x="1182745" y="752465"/>
                  </a:moveTo>
                  <a:cubicBezTo>
                    <a:pt x="1207560" y="752776"/>
                    <a:pt x="1231748" y="760820"/>
                    <a:pt x="1252407" y="775626"/>
                  </a:cubicBezTo>
                  <a:lnTo>
                    <a:pt x="1252648" y="775626"/>
                  </a:lnTo>
                  <a:cubicBezTo>
                    <a:pt x="1256155" y="772945"/>
                    <a:pt x="1260218" y="771254"/>
                    <a:pt x="1264499" y="770683"/>
                  </a:cubicBezTo>
                  <a:cubicBezTo>
                    <a:pt x="1273499" y="770317"/>
                    <a:pt x="1282496" y="771541"/>
                    <a:pt x="1291107" y="774325"/>
                  </a:cubicBezTo>
                  <a:cubicBezTo>
                    <a:pt x="1299089" y="777448"/>
                    <a:pt x="1308038" y="784216"/>
                    <a:pt x="1308523" y="787339"/>
                  </a:cubicBezTo>
                  <a:cubicBezTo>
                    <a:pt x="1309005" y="790461"/>
                    <a:pt x="1300056" y="793063"/>
                    <a:pt x="1292799" y="793063"/>
                  </a:cubicBezTo>
                  <a:cubicBezTo>
                    <a:pt x="1264017" y="790461"/>
                    <a:pt x="1234024" y="786036"/>
                    <a:pt x="1201128" y="782134"/>
                  </a:cubicBezTo>
                  <a:cubicBezTo>
                    <a:pt x="1200135" y="776774"/>
                    <a:pt x="1198441" y="771593"/>
                    <a:pt x="1196046" y="766779"/>
                  </a:cubicBezTo>
                  <a:cubicBezTo>
                    <a:pt x="1191983" y="761626"/>
                    <a:pt x="1187534" y="756835"/>
                    <a:pt x="1182745" y="752465"/>
                  </a:cubicBezTo>
                  <a:close/>
                  <a:moveTo>
                    <a:pt x="5794202" y="748041"/>
                  </a:moveTo>
                  <a:cubicBezTo>
                    <a:pt x="5830025" y="756472"/>
                    <a:pt x="5865120" y="768027"/>
                    <a:pt x="5899179" y="782653"/>
                  </a:cubicBezTo>
                  <a:lnTo>
                    <a:pt x="5874991" y="785516"/>
                  </a:lnTo>
                  <a:cubicBezTo>
                    <a:pt x="5857865" y="784449"/>
                    <a:pt x="5840980" y="780598"/>
                    <a:pt x="5824921" y="774065"/>
                  </a:cubicBezTo>
                  <a:cubicBezTo>
                    <a:pt x="5784767" y="765998"/>
                    <a:pt x="5781382" y="762874"/>
                    <a:pt x="5794202" y="748041"/>
                  </a:cubicBezTo>
                  <a:close/>
                  <a:moveTo>
                    <a:pt x="4637770" y="747000"/>
                  </a:moveTo>
                  <a:cubicBezTo>
                    <a:pt x="4646744" y="747989"/>
                    <a:pt x="4655620" y="749628"/>
                    <a:pt x="4664375" y="751945"/>
                  </a:cubicBezTo>
                  <a:cubicBezTo>
                    <a:pt x="4659782" y="756369"/>
                    <a:pt x="4658812" y="760273"/>
                    <a:pt x="4653491" y="761573"/>
                  </a:cubicBezTo>
                  <a:cubicBezTo>
                    <a:pt x="4646815" y="761155"/>
                    <a:pt x="4640284" y="759465"/>
                    <a:pt x="4634141" y="756628"/>
                  </a:cubicBezTo>
                  <a:lnTo>
                    <a:pt x="4633659" y="757410"/>
                  </a:lnTo>
                  <a:cubicBezTo>
                    <a:pt x="4624225" y="751683"/>
                    <a:pt x="4627851" y="748041"/>
                    <a:pt x="4637770" y="747000"/>
                  </a:cubicBezTo>
                  <a:close/>
                  <a:moveTo>
                    <a:pt x="2265162" y="746477"/>
                  </a:moveTo>
                  <a:cubicBezTo>
                    <a:pt x="2267554" y="747235"/>
                    <a:pt x="2269903" y="748197"/>
                    <a:pt x="2272176" y="749341"/>
                  </a:cubicBezTo>
                  <a:lnTo>
                    <a:pt x="2261774" y="749341"/>
                  </a:lnTo>
                  <a:cubicBezTo>
                    <a:pt x="2260058" y="748587"/>
                    <a:pt x="2258435" y="747622"/>
                    <a:pt x="2256937" y="746477"/>
                  </a:cubicBezTo>
                  <a:cubicBezTo>
                    <a:pt x="2259669" y="746142"/>
                    <a:pt x="2262427" y="746142"/>
                    <a:pt x="2265162" y="746477"/>
                  </a:cubicBezTo>
                  <a:close/>
                  <a:moveTo>
                    <a:pt x="2544532" y="746477"/>
                  </a:moveTo>
                  <a:cubicBezTo>
                    <a:pt x="2543420" y="747989"/>
                    <a:pt x="2541896" y="749055"/>
                    <a:pt x="2540180" y="749601"/>
                  </a:cubicBezTo>
                  <a:cubicBezTo>
                    <a:pt x="2537445" y="749915"/>
                    <a:pt x="2534689" y="749915"/>
                    <a:pt x="2531954" y="749601"/>
                  </a:cubicBezTo>
                  <a:lnTo>
                    <a:pt x="2536792" y="748300"/>
                  </a:lnTo>
                  <a:lnTo>
                    <a:pt x="2543323" y="746477"/>
                  </a:lnTo>
                  <a:close/>
                  <a:moveTo>
                    <a:pt x="2755423" y="743649"/>
                  </a:moveTo>
                  <a:cubicBezTo>
                    <a:pt x="2759081" y="742640"/>
                    <a:pt x="2764524" y="743227"/>
                    <a:pt x="2771418" y="745700"/>
                  </a:cubicBezTo>
                  <a:lnTo>
                    <a:pt x="2773111" y="744657"/>
                  </a:lnTo>
                  <a:cubicBezTo>
                    <a:pt x="2784455" y="750227"/>
                    <a:pt x="2795365" y="756759"/>
                    <a:pt x="2805763" y="764175"/>
                  </a:cubicBezTo>
                  <a:cubicBezTo>
                    <a:pt x="2806972" y="764957"/>
                    <a:pt x="2803587" y="767038"/>
                    <a:pt x="2801652" y="769379"/>
                  </a:cubicBezTo>
                  <a:lnTo>
                    <a:pt x="2750132" y="751163"/>
                  </a:lnTo>
                  <a:cubicBezTo>
                    <a:pt x="2749890" y="747259"/>
                    <a:pt x="2751764" y="744656"/>
                    <a:pt x="2755423" y="743649"/>
                  </a:cubicBezTo>
                  <a:close/>
                  <a:moveTo>
                    <a:pt x="1307312" y="743355"/>
                  </a:moveTo>
                  <a:lnTo>
                    <a:pt x="1310940" y="756369"/>
                  </a:lnTo>
                  <a:lnTo>
                    <a:pt x="1335128" y="754027"/>
                  </a:lnTo>
                  <a:lnTo>
                    <a:pt x="1335128" y="754287"/>
                  </a:lnTo>
                  <a:cubicBezTo>
                    <a:pt x="1343691" y="752724"/>
                    <a:pt x="1352496" y="754363"/>
                    <a:pt x="1360043" y="758969"/>
                  </a:cubicBezTo>
                  <a:cubicBezTo>
                    <a:pt x="1366815" y="764437"/>
                    <a:pt x="1360284" y="766519"/>
                    <a:pt x="1350126" y="766519"/>
                  </a:cubicBezTo>
                  <a:cubicBezTo>
                    <a:pt x="1338394" y="766623"/>
                    <a:pt x="1326687" y="765841"/>
                    <a:pt x="1315052" y="764175"/>
                  </a:cubicBezTo>
                  <a:cubicBezTo>
                    <a:pt x="1298363" y="761573"/>
                    <a:pt x="1286270" y="755587"/>
                    <a:pt x="1284817" y="746741"/>
                  </a:cubicBezTo>
                  <a:close/>
                  <a:moveTo>
                    <a:pt x="5864348" y="742055"/>
                  </a:moveTo>
                  <a:lnTo>
                    <a:pt x="5863137" y="743617"/>
                  </a:lnTo>
                  <a:cubicBezTo>
                    <a:pt x="5869983" y="744032"/>
                    <a:pt x="5876778" y="745073"/>
                    <a:pt x="5883454" y="746741"/>
                  </a:cubicBezTo>
                  <a:cubicBezTo>
                    <a:pt x="5881037" y="748559"/>
                    <a:pt x="5879584" y="751683"/>
                    <a:pt x="5875232" y="751683"/>
                  </a:cubicBezTo>
                  <a:cubicBezTo>
                    <a:pt x="5867103" y="750825"/>
                    <a:pt x="5859025" y="749445"/>
                    <a:pt x="5851044" y="747518"/>
                  </a:cubicBezTo>
                  <a:cubicBezTo>
                    <a:pt x="5856849" y="744918"/>
                    <a:pt x="5859266" y="742055"/>
                    <a:pt x="5864348" y="742055"/>
                  </a:cubicBezTo>
                  <a:close/>
                  <a:moveTo>
                    <a:pt x="6140574" y="742055"/>
                  </a:moveTo>
                  <a:cubicBezTo>
                    <a:pt x="6146766" y="742784"/>
                    <a:pt x="6152911" y="743901"/>
                    <a:pt x="6158957" y="745437"/>
                  </a:cubicBezTo>
                  <a:cubicBezTo>
                    <a:pt x="6158957" y="748041"/>
                    <a:pt x="6158957" y="750904"/>
                    <a:pt x="6158957" y="755068"/>
                  </a:cubicBezTo>
                  <a:cubicBezTo>
                    <a:pt x="6152040" y="753166"/>
                    <a:pt x="6145242" y="750721"/>
                    <a:pt x="6138639" y="747782"/>
                  </a:cubicBezTo>
                  <a:cubicBezTo>
                    <a:pt x="6136704" y="746741"/>
                    <a:pt x="6138154" y="742576"/>
                    <a:pt x="6140574" y="742576"/>
                  </a:cubicBezTo>
                  <a:close/>
                  <a:moveTo>
                    <a:pt x="5566348" y="739191"/>
                  </a:moveTo>
                  <a:lnTo>
                    <a:pt x="5571430" y="741014"/>
                  </a:lnTo>
                  <a:lnTo>
                    <a:pt x="5568768" y="743096"/>
                  </a:lnTo>
                  <a:cubicBezTo>
                    <a:pt x="5567874" y="741846"/>
                    <a:pt x="5567074" y="740546"/>
                    <a:pt x="5566348" y="739191"/>
                  </a:cubicBezTo>
                  <a:close/>
                  <a:moveTo>
                    <a:pt x="4199965" y="737890"/>
                  </a:moveTo>
                  <a:cubicBezTo>
                    <a:pt x="4206422" y="738541"/>
                    <a:pt x="4212761" y="740104"/>
                    <a:pt x="4218832" y="742576"/>
                  </a:cubicBezTo>
                  <a:lnTo>
                    <a:pt x="4219556" y="741794"/>
                  </a:lnTo>
                  <a:cubicBezTo>
                    <a:pt x="4222461" y="743355"/>
                    <a:pt x="4220767" y="748041"/>
                    <a:pt x="4220767" y="753765"/>
                  </a:cubicBezTo>
                  <a:cubicBezTo>
                    <a:pt x="4207948" y="747518"/>
                    <a:pt x="4201176" y="744657"/>
                    <a:pt x="4195127" y="741273"/>
                  </a:cubicBezTo>
                  <a:cubicBezTo>
                    <a:pt x="4194403" y="740753"/>
                    <a:pt x="4197547" y="737890"/>
                    <a:pt x="4199965" y="737890"/>
                  </a:cubicBezTo>
                  <a:close/>
                  <a:moveTo>
                    <a:pt x="1878394" y="737110"/>
                  </a:moveTo>
                  <a:cubicBezTo>
                    <a:pt x="1905485" y="740753"/>
                    <a:pt x="1933301" y="745177"/>
                    <a:pt x="1960875" y="749341"/>
                  </a:cubicBezTo>
                  <a:cubicBezTo>
                    <a:pt x="1969775" y="751503"/>
                    <a:pt x="1978846" y="752724"/>
                    <a:pt x="1987965" y="752986"/>
                  </a:cubicBezTo>
                  <a:cubicBezTo>
                    <a:pt x="1994979" y="748559"/>
                    <a:pt x="2003687" y="748822"/>
                    <a:pt x="2022311" y="752986"/>
                  </a:cubicBezTo>
                  <a:cubicBezTo>
                    <a:pt x="2051629" y="759492"/>
                    <a:pt x="2080484" y="768184"/>
                    <a:pt x="2108664" y="779010"/>
                  </a:cubicBezTo>
                  <a:cubicBezTo>
                    <a:pt x="2104165" y="781274"/>
                    <a:pt x="2099327" y="782681"/>
                    <a:pt x="2094393" y="783175"/>
                  </a:cubicBezTo>
                  <a:cubicBezTo>
                    <a:pt x="2081330" y="784735"/>
                    <a:pt x="2066817" y="783175"/>
                    <a:pt x="2053031" y="783175"/>
                  </a:cubicBezTo>
                  <a:lnTo>
                    <a:pt x="2035374" y="780830"/>
                  </a:lnTo>
                  <a:cubicBezTo>
                    <a:pt x="2033198" y="780830"/>
                    <a:pt x="2033198" y="782912"/>
                    <a:pt x="2033198" y="782912"/>
                  </a:cubicBezTo>
                  <a:cubicBezTo>
                    <a:pt x="2036197" y="784188"/>
                    <a:pt x="2039269" y="785229"/>
                    <a:pt x="2042388" y="786036"/>
                  </a:cubicBezTo>
                  <a:cubicBezTo>
                    <a:pt x="2046090" y="786322"/>
                    <a:pt x="2049813" y="786322"/>
                    <a:pt x="2053516" y="786036"/>
                  </a:cubicBezTo>
                  <a:cubicBezTo>
                    <a:pt x="2073349" y="795667"/>
                    <a:pt x="2090281" y="805036"/>
                    <a:pt x="2080606" y="814924"/>
                  </a:cubicBezTo>
                  <a:lnTo>
                    <a:pt x="1982645" y="794104"/>
                  </a:lnTo>
                  <a:lnTo>
                    <a:pt x="1986515" y="779271"/>
                  </a:lnTo>
                  <a:cubicBezTo>
                    <a:pt x="1962035" y="775888"/>
                    <a:pt x="1938139" y="768600"/>
                    <a:pt x="1915642" y="757669"/>
                  </a:cubicBezTo>
                  <a:cubicBezTo>
                    <a:pt x="1904710" y="750253"/>
                    <a:pt x="1891020" y="749369"/>
                    <a:pt x="1879361" y="755328"/>
                  </a:cubicBezTo>
                  <a:cubicBezTo>
                    <a:pt x="1874305" y="756811"/>
                    <a:pt x="1869105" y="757773"/>
                    <a:pt x="1863881" y="758192"/>
                  </a:cubicBezTo>
                  <a:lnTo>
                    <a:pt x="1863637" y="757410"/>
                  </a:lnTo>
                  <a:cubicBezTo>
                    <a:pt x="1860493" y="743355"/>
                    <a:pt x="1863881" y="738672"/>
                    <a:pt x="1878394" y="737110"/>
                  </a:cubicBezTo>
                  <a:close/>
                  <a:moveTo>
                    <a:pt x="2830678" y="736849"/>
                  </a:moveTo>
                  <a:cubicBezTo>
                    <a:pt x="2865120" y="736383"/>
                    <a:pt x="2899275" y="743825"/>
                    <a:pt x="2930815" y="758710"/>
                  </a:cubicBezTo>
                  <a:lnTo>
                    <a:pt x="2931785" y="758969"/>
                  </a:lnTo>
                  <a:cubicBezTo>
                    <a:pt x="2912361" y="767013"/>
                    <a:pt x="2891027" y="767923"/>
                    <a:pt x="2871073" y="761573"/>
                  </a:cubicBezTo>
                  <a:close/>
                  <a:moveTo>
                    <a:pt x="4466277" y="733726"/>
                  </a:moveTo>
                  <a:lnTo>
                    <a:pt x="4482481" y="738150"/>
                  </a:lnTo>
                  <a:cubicBezTo>
                    <a:pt x="4483885" y="745073"/>
                    <a:pt x="4484442" y="752152"/>
                    <a:pt x="4484175" y="759232"/>
                  </a:cubicBezTo>
                  <a:lnTo>
                    <a:pt x="4485625" y="760010"/>
                  </a:lnTo>
                  <a:cubicBezTo>
                    <a:pt x="4485384" y="761573"/>
                    <a:pt x="4474017" y="761833"/>
                    <a:pt x="4468453" y="760010"/>
                  </a:cubicBezTo>
                  <a:cubicBezTo>
                    <a:pt x="4462889" y="758192"/>
                    <a:pt x="4454664" y="752724"/>
                    <a:pt x="4454664" y="751163"/>
                  </a:cubicBezTo>
                  <a:cubicBezTo>
                    <a:pt x="4457763" y="744814"/>
                    <a:pt x="4461681" y="738931"/>
                    <a:pt x="4466277" y="733726"/>
                  </a:cubicBezTo>
                  <a:close/>
                  <a:moveTo>
                    <a:pt x="5442506" y="733726"/>
                  </a:moveTo>
                  <a:cubicBezTo>
                    <a:pt x="5453511" y="733883"/>
                    <a:pt x="5464518" y="734819"/>
                    <a:pt x="5475404" y="736590"/>
                  </a:cubicBezTo>
                  <a:lnTo>
                    <a:pt x="5474433" y="736590"/>
                  </a:lnTo>
                  <a:cubicBezTo>
                    <a:pt x="5469840" y="743096"/>
                    <a:pt x="5468631" y="748041"/>
                    <a:pt x="5464761" y="750382"/>
                  </a:cubicBezTo>
                  <a:cubicBezTo>
                    <a:pt x="5458351" y="750617"/>
                    <a:pt x="5451939" y="749549"/>
                    <a:pt x="5445893" y="747259"/>
                  </a:cubicBezTo>
                  <a:cubicBezTo>
                    <a:pt x="5435976" y="743617"/>
                    <a:pt x="5433315" y="733726"/>
                    <a:pt x="5442506" y="733726"/>
                  </a:cubicBezTo>
                  <a:close/>
                  <a:moveTo>
                    <a:pt x="2446571" y="732166"/>
                  </a:moveTo>
                  <a:lnTo>
                    <a:pt x="2452861" y="733207"/>
                  </a:lnTo>
                  <a:cubicBezTo>
                    <a:pt x="2454311" y="734249"/>
                    <a:pt x="2454311" y="736067"/>
                    <a:pt x="2454311" y="736067"/>
                  </a:cubicBezTo>
                  <a:cubicBezTo>
                    <a:pt x="2452546" y="736383"/>
                    <a:pt x="2450756" y="736383"/>
                    <a:pt x="2448991" y="736067"/>
                  </a:cubicBezTo>
                  <a:close/>
                  <a:moveTo>
                    <a:pt x="4509089" y="732166"/>
                  </a:moveTo>
                  <a:lnTo>
                    <a:pt x="4528681" y="735290"/>
                  </a:lnTo>
                  <a:lnTo>
                    <a:pt x="4529890" y="740753"/>
                  </a:lnTo>
                  <a:lnTo>
                    <a:pt x="4510298" y="735290"/>
                  </a:lnTo>
                  <a:cubicBezTo>
                    <a:pt x="4509089" y="735027"/>
                    <a:pt x="4509089" y="732166"/>
                    <a:pt x="4509089" y="732166"/>
                  </a:cubicBezTo>
                  <a:close/>
                  <a:moveTo>
                    <a:pt x="2529052" y="729302"/>
                  </a:moveTo>
                  <a:lnTo>
                    <a:pt x="2542552" y="743581"/>
                  </a:lnTo>
                  <a:lnTo>
                    <a:pt x="2544532" y="744396"/>
                  </a:lnTo>
                  <a:lnTo>
                    <a:pt x="2543323" y="744396"/>
                  </a:lnTo>
                  <a:lnTo>
                    <a:pt x="2542552" y="743581"/>
                  </a:lnTo>
                  <a:lnTo>
                    <a:pt x="2523369" y="735678"/>
                  </a:lnTo>
                  <a:cubicBezTo>
                    <a:pt x="2521434" y="733726"/>
                    <a:pt x="2523973" y="732164"/>
                    <a:pt x="2529052" y="729302"/>
                  </a:cubicBezTo>
                  <a:close/>
                  <a:moveTo>
                    <a:pt x="1143318" y="728522"/>
                  </a:moveTo>
                  <a:lnTo>
                    <a:pt x="1143318" y="730604"/>
                  </a:lnTo>
                  <a:cubicBezTo>
                    <a:pt x="1145253" y="732686"/>
                    <a:pt x="1149849" y="736067"/>
                    <a:pt x="1148397" y="735027"/>
                  </a:cubicBezTo>
                  <a:cubicBezTo>
                    <a:pt x="1144504" y="736095"/>
                    <a:pt x="1140438" y="736095"/>
                    <a:pt x="1136545" y="735027"/>
                  </a:cubicBezTo>
                  <a:cubicBezTo>
                    <a:pt x="1133401" y="733986"/>
                    <a:pt x="1132190" y="730863"/>
                    <a:pt x="1130014" y="728522"/>
                  </a:cubicBezTo>
                  <a:close/>
                  <a:moveTo>
                    <a:pt x="1669165" y="728522"/>
                  </a:moveTo>
                  <a:cubicBezTo>
                    <a:pt x="1675214" y="729302"/>
                    <a:pt x="1681260" y="729302"/>
                    <a:pt x="1687066" y="730863"/>
                  </a:cubicBezTo>
                  <a:cubicBezTo>
                    <a:pt x="1688759" y="731385"/>
                    <a:pt x="1690694" y="734767"/>
                    <a:pt x="1693112" y="737631"/>
                  </a:cubicBezTo>
                  <a:cubicBezTo>
                    <a:pt x="1686535" y="737084"/>
                    <a:pt x="1680003" y="736147"/>
                    <a:pt x="1673520" y="734767"/>
                  </a:cubicBezTo>
                  <a:cubicBezTo>
                    <a:pt x="1671826" y="734508"/>
                    <a:pt x="1670376" y="730863"/>
                    <a:pt x="1668924" y="728781"/>
                  </a:cubicBezTo>
                  <a:close/>
                  <a:moveTo>
                    <a:pt x="4398307" y="728262"/>
                  </a:moveTo>
                  <a:cubicBezTo>
                    <a:pt x="4413305" y="727221"/>
                    <a:pt x="4431202" y="732945"/>
                    <a:pt x="4432414" y="740753"/>
                  </a:cubicBezTo>
                  <a:lnTo>
                    <a:pt x="4433137" y="741014"/>
                  </a:lnTo>
                  <a:cubicBezTo>
                    <a:pt x="4434347" y="748041"/>
                    <a:pt x="4430476" y="752465"/>
                    <a:pt x="4428300" y="757928"/>
                  </a:cubicBezTo>
                  <a:lnTo>
                    <a:pt x="4379924" y="745177"/>
                  </a:lnTo>
                  <a:cubicBezTo>
                    <a:pt x="4378230" y="735808"/>
                    <a:pt x="4383311" y="729302"/>
                    <a:pt x="4398307" y="728262"/>
                  </a:cubicBezTo>
                  <a:close/>
                  <a:moveTo>
                    <a:pt x="2296364" y="728002"/>
                  </a:moveTo>
                  <a:cubicBezTo>
                    <a:pt x="2303716" y="728390"/>
                    <a:pt x="2310925" y="730240"/>
                    <a:pt x="2317649" y="733467"/>
                  </a:cubicBezTo>
                  <a:cubicBezTo>
                    <a:pt x="2323211" y="737631"/>
                    <a:pt x="2329018" y="746218"/>
                    <a:pt x="2325872" y="746218"/>
                  </a:cubicBezTo>
                  <a:cubicBezTo>
                    <a:pt x="2310392" y="750122"/>
                    <a:pt x="2318617" y="757410"/>
                    <a:pt x="2325872" y="765478"/>
                  </a:cubicBezTo>
                  <a:cubicBezTo>
                    <a:pt x="2329018" y="769120"/>
                    <a:pt x="2330953" y="773024"/>
                    <a:pt x="2330953" y="775888"/>
                  </a:cubicBezTo>
                  <a:cubicBezTo>
                    <a:pt x="2330131" y="779817"/>
                    <a:pt x="2326720" y="782498"/>
                    <a:pt x="2322969" y="782134"/>
                  </a:cubicBezTo>
                  <a:lnTo>
                    <a:pt x="2324422" y="784475"/>
                  </a:lnTo>
                  <a:cubicBezTo>
                    <a:pt x="2316971" y="783199"/>
                    <a:pt x="2309813" y="780364"/>
                    <a:pt x="2303378" y="776147"/>
                  </a:cubicBezTo>
                  <a:cubicBezTo>
                    <a:pt x="2291453" y="771306"/>
                    <a:pt x="2281536" y="762093"/>
                    <a:pt x="2275320" y="750122"/>
                  </a:cubicBezTo>
                  <a:cubicBezTo>
                    <a:pt x="2284995" y="747000"/>
                    <a:pt x="2289106" y="742576"/>
                    <a:pt x="2282334" y="733986"/>
                  </a:cubicBezTo>
                  <a:cubicBezTo>
                    <a:pt x="2280157" y="731645"/>
                    <a:pt x="2289350" y="728002"/>
                    <a:pt x="2296364" y="728002"/>
                  </a:cubicBezTo>
                  <a:close/>
                  <a:moveTo>
                    <a:pt x="6203705" y="726700"/>
                  </a:moveTo>
                  <a:lnTo>
                    <a:pt x="6204103" y="727325"/>
                  </a:lnTo>
                  <a:lnTo>
                    <a:pt x="6231311" y="734475"/>
                  </a:lnTo>
                  <a:cubicBezTo>
                    <a:pt x="6237691" y="738411"/>
                    <a:pt x="6243375" y="745177"/>
                    <a:pt x="6254742" y="758710"/>
                  </a:cubicBezTo>
                  <a:cubicBezTo>
                    <a:pt x="6236843" y="757540"/>
                    <a:pt x="6226563" y="756043"/>
                    <a:pt x="6219519" y="751586"/>
                  </a:cubicBezTo>
                  <a:lnTo>
                    <a:pt x="6204103" y="727325"/>
                  </a:lnTo>
                  <a:lnTo>
                    <a:pt x="6203705" y="727221"/>
                  </a:lnTo>
                  <a:close/>
                  <a:moveTo>
                    <a:pt x="2226458" y="726439"/>
                  </a:moveTo>
                  <a:cubicBezTo>
                    <a:pt x="2228927" y="727325"/>
                    <a:pt x="2231370" y="728366"/>
                    <a:pt x="2233716" y="729563"/>
                  </a:cubicBezTo>
                  <a:cubicBezTo>
                    <a:pt x="2232507" y="730604"/>
                    <a:pt x="2233716" y="732426"/>
                    <a:pt x="2232507" y="732426"/>
                  </a:cubicBezTo>
                  <a:cubicBezTo>
                    <a:pt x="2224838" y="738593"/>
                    <a:pt x="2214488" y="739322"/>
                    <a:pt x="2206143" y="734249"/>
                  </a:cubicBezTo>
                  <a:cubicBezTo>
                    <a:pt x="2204208" y="733467"/>
                    <a:pt x="2202270" y="731125"/>
                    <a:pt x="2202270" y="731125"/>
                  </a:cubicBezTo>
                  <a:cubicBezTo>
                    <a:pt x="2202270" y="724357"/>
                    <a:pt x="2214607" y="726961"/>
                    <a:pt x="2226458" y="726961"/>
                  </a:cubicBezTo>
                  <a:close/>
                  <a:moveTo>
                    <a:pt x="860318" y="725921"/>
                  </a:moveTo>
                  <a:lnTo>
                    <a:pt x="860075" y="726961"/>
                  </a:lnTo>
                  <a:cubicBezTo>
                    <a:pt x="860075" y="728002"/>
                    <a:pt x="860075" y="728781"/>
                    <a:pt x="860075" y="728781"/>
                  </a:cubicBezTo>
                  <a:lnTo>
                    <a:pt x="849432" y="728781"/>
                  </a:lnTo>
                  <a:cubicBezTo>
                    <a:pt x="849432" y="727740"/>
                    <a:pt x="849432" y="725921"/>
                    <a:pt x="849432" y="725921"/>
                  </a:cubicBezTo>
                  <a:cubicBezTo>
                    <a:pt x="853061" y="725659"/>
                    <a:pt x="856690" y="725659"/>
                    <a:pt x="860318" y="725921"/>
                  </a:cubicBezTo>
                  <a:close/>
                  <a:moveTo>
                    <a:pt x="2633544" y="725659"/>
                  </a:moveTo>
                  <a:cubicBezTo>
                    <a:pt x="2635601" y="725893"/>
                    <a:pt x="2637610" y="726336"/>
                    <a:pt x="2639593" y="726961"/>
                  </a:cubicBezTo>
                  <a:cubicBezTo>
                    <a:pt x="2639593" y="727740"/>
                    <a:pt x="2639593" y="730084"/>
                    <a:pt x="2639593" y="730084"/>
                  </a:cubicBezTo>
                  <a:cubicBezTo>
                    <a:pt x="2637173" y="730343"/>
                    <a:pt x="2634756" y="730343"/>
                    <a:pt x="2632336" y="730084"/>
                  </a:cubicBezTo>
                  <a:cubicBezTo>
                    <a:pt x="2632336" y="729302"/>
                    <a:pt x="2632336" y="726700"/>
                    <a:pt x="2632336" y="726700"/>
                  </a:cubicBezTo>
                  <a:close/>
                  <a:moveTo>
                    <a:pt x="2797541" y="725398"/>
                  </a:moveTo>
                  <a:cubicBezTo>
                    <a:pt x="2798991" y="730084"/>
                    <a:pt x="2800200" y="735027"/>
                    <a:pt x="2802620" y="743617"/>
                  </a:cubicBezTo>
                  <a:lnTo>
                    <a:pt x="2776497" y="729302"/>
                  </a:lnTo>
                  <a:close/>
                  <a:moveTo>
                    <a:pt x="1521317" y="724552"/>
                  </a:moveTo>
                  <a:cubicBezTo>
                    <a:pt x="1530327" y="723577"/>
                    <a:pt x="1542058" y="725919"/>
                    <a:pt x="1565399" y="731385"/>
                  </a:cubicBezTo>
                  <a:cubicBezTo>
                    <a:pt x="1594183" y="739191"/>
                    <a:pt x="1627564" y="737372"/>
                    <a:pt x="1651752" y="755847"/>
                  </a:cubicBezTo>
                  <a:lnTo>
                    <a:pt x="1656105" y="755847"/>
                  </a:lnTo>
                  <a:lnTo>
                    <a:pt x="1663119" y="741535"/>
                  </a:lnTo>
                  <a:lnTo>
                    <a:pt x="1700370" y="754806"/>
                  </a:lnTo>
                  <a:cubicBezTo>
                    <a:pt x="1703272" y="763134"/>
                    <a:pt x="1705690" y="769642"/>
                    <a:pt x="1707866" y="776147"/>
                  </a:cubicBezTo>
                  <a:cubicBezTo>
                    <a:pt x="1730071" y="784292"/>
                    <a:pt x="1753147" y="789289"/>
                    <a:pt x="1776560" y="790981"/>
                  </a:cubicBezTo>
                  <a:lnTo>
                    <a:pt x="1748987" y="781871"/>
                  </a:lnTo>
                  <a:cubicBezTo>
                    <a:pt x="1757695" y="775106"/>
                    <a:pt x="1752616" y="763396"/>
                    <a:pt x="1776804" y="765737"/>
                  </a:cubicBezTo>
                  <a:cubicBezTo>
                    <a:pt x="1797556" y="768833"/>
                    <a:pt x="1817173" y="777812"/>
                    <a:pt x="1833647" y="791763"/>
                  </a:cubicBezTo>
                  <a:lnTo>
                    <a:pt x="1799057" y="795667"/>
                  </a:lnTo>
                  <a:lnTo>
                    <a:pt x="1824695" y="805555"/>
                  </a:lnTo>
                  <a:cubicBezTo>
                    <a:pt x="1815624" y="807924"/>
                    <a:pt x="1806724" y="811072"/>
                    <a:pt x="1798090" y="814924"/>
                  </a:cubicBezTo>
                  <a:cubicBezTo>
                    <a:pt x="1792114" y="819115"/>
                    <a:pt x="1786672" y="824085"/>
                    <a:pt x="1781883" y="829757"/>
                  </a:cubicBezTo>
                  <a:cubicBezTo>
                    <a:pt x="1754211" y="814377"/>
                    <a:pt x="1724243" y="804331"/>
                    <a:pt x="1693353" y="800090"/>
                  </a:cubicBezTo>
                  <a:cubicBezTo>
                    <a:pt x="1671319" y="799492"/>
                    <a:pt x="1650373" y="789577"/>
                    <a:pt x="1635061" y="772503"/>
                  </a:cubicBezTo>
                  <a:cubicBezTo>
                    <a:pt x="1621056" y="761989"/>
                    <a:pt x="1605964" y="753245"/>
                    <a:pt x="1590072" y="746477"/>
                  </a:cubicBezTo>
                  <a:cubicBezTo>
                    <a:pt x="1587411" y="753245"/>
                    <a:pt x="1582332" y="756888"/>
                    <a:pt x="1585717" y="759751"/>
                  </a:cubicBezTo>
                  <a:cubicBezTo>
                    <a:pt x="1593942" y="766519"/>
                    <a:pt x="1608211" y="773024"/>
                    <a:pt x="1616195" y="779789"/>
                  </a:cubicBezTo>
                  <a:cubicBezTo>
                    <a:pt x="1621033" y="783175"/>
                    <a:pt x="1616195" y="787077"/>
                    <a:pt x="1616195" y="790722"/>
                  </a:cubicBezTo>
                  <a:cubicBezTo>
                    <a:pt x="1596941" y="787467"/>
                    <a:pt x="1578510" y="780051"/>
                    <a:pt x="1562014" y="768861"/>
                  </a:cubicBezTo>
                  <a:cubicBezTo>
                    <a:pt x="1559764" y="769147"/>
                    <a:pt x="1557562" y="769745"/>
                    <a:pt x="1555482" y="770683"/>
                  </a:cubicBezTo>
                  <a:cubicBezTo>
                    <a:pt x="1540655" y="776303"/>
                    <a:pt x="1524280" y="774585"/>
                    <a:pt x="1510735" y="765998"/>
                  </a:cubicBezTo>
                  <a:cubicBezTo>
                    <a:pt x="1494287" y="757928"/>
                    <a:pt x="1500092" y="752724"/>
                    <a:pt x="1508556" y="748559"/>
                  </a:cubicBezTo>
                  <a:cubicBezTo>
                    <a:pt x="1513082" y="746741"/>
                    <a:pt x="1517675" y="745177"/>
                    <a:pt x="1522345" y="743877"/>
                  </a:cubicBezTo>
                  <a:lnTo>
                    <a:pt x="1495926" y="736516"/>
                  </a:lnTo>
                  <a:lnTo>
                    <a:pt x="1493561" y="737631"/>
                  </a:lnTo>
                  <a:lnTo>
                    <a:pt x="1495255" y="736331"/>
                  </a:lnTo>
                  <a:lnTo>
                    <a:pt x="1495926" y="736516"/>
                  </a:lnTo>
                  <a:close/>
                  <a:moveTo>
                    <a:pt x="3383133" y="723576"/>
                  </a:moveTo>
                  <a:cubicBezTo>
                    <a:pt x="3383375" y="724616"/>
                    <a:pt x="3380231" y="728781"/>
                    <a:pt x="3380231" y="728781"/>
                  </a:cubicBezTo>
                  <a:lnTo>
                    <a:pt x="3368862" y="728781"/>
                  </a:lnTo>
                  <a:cubicBezTo>
                    <a:pt x="3368862" y="727740"/>
                    <a:pt x="3368862" y="725659"/>
                    <a:pt x="3368862" y="725659"/>
                  </a:cubicBezTo>
                  <a:lnTo>
                    <a:pt x="3380957" y="725659"/>
                  </a:lnTo>
                  <a:close/>
                  <a:moveTo>
                    <a:pt x="4144181" y="722178"/>
                  </a:moveTo>
                  <a:cubicBezTo>
                    <a:pt x="4148686" y="722470"/>
                    <a:pt x="4154129" y="723708"/>
                    <a:pt x="4159087" y="725398"/>
                  </a:cubicBezTo>
                  <a:cubicBezTo>
                    <a:pt x="4161749" y="727221"/>
                    <a:pt x="4161749" y="729563"/>
                    <a:pt x="4163199" y="732426"/>
                  </a:cubicBezTo>
                  <a:cubicBezTo>
                    <a:pt x="4156185" y="731125"/>
                    <a:pt x="4149412" y="730604"/>
                    <a:pt x="4142881" y="728781"/>
                  </a:cubicBezTo>
                  <a:lnTo>
                    <a:pt x="4138026" y="723795"/>
                  </a:lnTo>
                  <a:lnTo>
                    <a:pt x="4134899" y="724616"/>
                  </a:lnTo>
                  <a:lnTo>
                    <a:pt x="4137560" y="723316"/>
                  </a:lnTo>
                  <a:lnTo>
                    <a:pt x="4138026" y="723795"/>
                  </a:lnTo>
                  <a:close/>
                  <a:moveTo>
                    <a:pt x="1630467" y="722016"/>
                  </a:moveTo>
                  <a:cubicBezTo>
                    <a:pt x="1635568" y="724488"/>
                    <a:pt x="1640503" y="727352"/>
                    <a:pt x="1645221" y="730604"/>
                  </a:cubicBezTo>
                  <a:cubicBezTo>
                    <a:pt x="1645777" y="731046"/>
                    <a:pt x="1646115" y="731724"/>
                    <a:pt x="1646188" y="732450"/>
                  </a:cubicBezTo>
                  <a:cubicBezTo>
                    <a:pt x="1646308" y="733883"/>
                    <a:pt x="1645340" y="735157"/>
                    <a:pt x="1644012" y="735290"/>
                  </a:cubicBezTo>
                  <a:cubicBezTo>
                    <a:pt x="1639657" y="735131"/>
                    <a:pt x="1635353" y="734352"/>
                    <a:pt x="1631191" y="732945"/>
                  </a:cubicBezTo>
                  <a:lnTo>
                    <a:pt x="1631191" y="723057"/>
                  </a:lnTo>
                  <a:close/>
                  <a:moveTo>
                    <a:pt x="5547724" y="720194"/>
                  </a:moveTo>
                  <a:lnTo>
                    <a:pt x="5547724" y="722016"/>
                  </a:lnTo>
                  <a:cubicBezTo>
                    <a:pt x="5554037" y="722459"/>
                    <a:pt x="5560350" y="723240"/>
                    <a:pt x="5566592" y="724357"/>
                  </a:cubicBezTo>
                  <a:cubicBezTo>
                    <a:pt x="5563616" y="726491"/>
                    <a:pt x="5560350" y="728054"/>
                    <a:pt x="5556917" y="729043"/>
                  </a:cubicBezTo>
                  <a:cubicBezTo>
                    <a:pt x="5552828" y="729380"/>
                    <a:pt x="5548717" y="728833"/>
                    <a:pt x="5544821" y="727480"/>
                  </a:cubicBezTo>
                  <a:cubicBezTo>
                    <a:pt x="5541678" y="726180"/>
                    <a:pt x="5537808" y="721756"/>
                    <a:pt x="5537808" y="721756"/>
                  </a:cubicBezTo>
                  <a:cubicBezTo>
                    <a:pt x="5540855" y="720090"/>
                    <a:pt x="5544339" y="719543"/>
                    <a:pt x="5547724" y="720194"/>
                  </a:cubicBezTo>
                  <a:close/>
                  <a:moveTo>
                    <a:pt x="2128982" y="719934"/>
                  </a:moveTo>
                  <a:cubicBezTo>
                    <a:pt x="2145019" y="718709"/>
                    <a:pt x="2160814" y="724749"/>
                    <a:pt x="2172521" y="736590"/>
                  </a:cubicBezTo>
                  <a:lnTo>
                    <a:pt x="2132852" y="736590"/>
                  </a:lnTo>
                  <a:cubicBezTo>
                    <a:pt x="2138899" y="742055"/>
                    <a:pt x="2148333" y="749863"/>
                    <a:pt x="2149300" y="752724"/>
                  </a:cubicBezTo>
                  <a:cubicBezTo>
                    <a:pt x="2150268" y="755587"/>
                    <a:pt x="2141560" y="758451"/>
                    <a:pt x="2134302" y="758451"/>
                  </a:cubicBezTo>
                  <a:cubicBezTo>
                    <a:pt x="2126176" y="758969"/>
                    <a:pt x="2118362" y="755041"/>
                    <a:pt x="2113502" y="748041"/>
                  </a:cubicBezTo>
                  <a:cubicBezTo>
                    <a:pt x="2112583" y="742965"/>
                    <a:pt x="2112654" y="737735"/>
                    <a:pt x="2113743" y="732686"/>
                  </a:cubicBezTo>
                  <a:cubicBezTo>
                    <a:pt x="2110114" y="725139"/>
                    <a:pt x="2112776" y="719934"/>
                    <a:pt x="2128982" y="719934"/>
                  </a:cubicBezTo>
                  <a:close/>
                  <a:moveTo>
                    <a:pt x="1777528" y="719412"/>
                  </a:moveTo>
                  <a:cubicBezTo>
                    <a:pt x="1802490" y="725295"/>
                    <a:pt x="1825447" y="738541"/>
                    <a:pt x="1843804" y="757669"/>
                  </a:cubicBezTo>
                  <a:lnTo>
                    <a:pt x="1790349" y="761573"/>
                  </a:lnTo>
                  <a:cubicBezTo>
                    <a:pt x="1771893" y="756369"/>
                    <a:pt x="1754719" y="746844"/>
                    <a:pt x="1740038" y="733726"/>
                  </a:cubicBezTo>
                  <a:lnTo>
                    <a:pt x="1774384" y="737890"/>
                  </a:lnTo>
                  <a:lnTo>
                    <a:pt x="1776078" y="740232"/>
                  </a:lnTo>
                  <a:lnTo>
                    <a:pt x="1774628" y="737631"/>
                  </a:lnTo>
                  <a:cubicBezTo>
                    <a:pt x="1781883" y="730863"/>
                    <a:pt x="1781642" y="730604"/>
                    <a:pt x="1759145" y="723576"/>
                  </a:cubicBezTo>
                  <a:lnTo>
                    <a:pt x="1748020" y="719412"/>
                  </a:lnTo>
                  <a:lnTo>
                    <a:pt x="1758904" y="719412"/>
                  </a:lnTo>
                  <a:cubicBezTo>
                    <a:pt x="1765097" y="718529"/>
                    <a:pt x="1771337" y="718529"/>
                    <a:pt x="1777528" y="719412"/>
                  </a:cubicBezTo>
                  <a:close/>
                  <a:moveTo>
                    <a:pt x="3901967" y="718892"/>
                  </a:moveTo>
                  <a:cubicBezTo>
                    <a:pt x="3915754" y="719934"/>
                    <a:pt x="3927849" y="720453"/>
                    <a:pt x="3943088" y="721756"/>
                  </a:cubicBezTo>
                  <a:cubicBezTo>
                    <a:pt x="3958327" y="723057"/>
                    <a:pt x="3972355" y="721756"/>
                    <a:pt x="3985174" y="721756"/>
                  </a:cubicBezTo>
                  <a:cubicBezTo>
                    <a:pt x="3993641" y="733467"/>
                    <a:pt x="3977434" y="746477"/>
                    <a:pt x="4021216" y="759492"/>
                  </a:cubicBezTo>
                  <a:cubicBezTo>
                    <a:pt x="4024119" y="760273"/>
                    <a:pt x="4027504" y="765216"/>
                    <a:pt x="4027504" y="765216"/>
                  </a:cubicBezTo>
                  <a:cubicBezTo>
                    <a:pt x="4020973" y="771461"/>
                    <a:pt x="4028713" y="776667"/>
                    <a:pt x="4045161" y="783435"/>
                  </a:cubicBezTo>
                  <a:lnTo>
                    <a:pt x="4043467" y="784735"/>
                  </a:lnTo>
                  <a:cubicBezTo>
                    <a:pt x="4057256" y="790200"/>
                    <a:pt x="4059917" y="797226"/>
                    <a:pt x="4053145" y="796967"/>
                  </a:cubicBezTo>
                  <a:cubicBezTo>
                    <a:pt x="4042743" y="799022"/>
                    <a:pt x="4032100" y="799022"/>
                    <a:pt x="4021699" y="796967"/>
                  </a:cubicBezTo>
                  <a:cubicBezTo>
                    <a:pt x="4007211" y="793298"/>
                    <a:pt x="3993107" y="788066"/>
                    <a:pt x="3979613" y="781353"/>
                  </a:cubicBezTo>
                  <a:cubicBezTo>
                    <a:pt x="3967518" y="775367"/>
                    <a:pt x="3959295" y="766519"/>
                    <a:pt x="3949135" y="761052"/>
                  </a:cubicBezTo>
                  <a:cubicBezTo>
                    <a:pt x="3938977" y="755587"/>
                    <a:pt x="3917691" y="757410"/>
                    <a:pt x="3912369" y="746218"/>
                  </a:cubicBezTo>
                  <a:lnTo>
                    <a:pt x="3922044" y="740753"/>
                  </a:lnTo>
                  <a:close/>
                  <a:moveTo>
                    <a:pt x="1307070" y="718371"/>
                  </a:moveTo>
                  <a:cubicBezTo>
                    <a:pt x="1317835" y="718346"/>
                    <a:pt x="1328574" y="719127"/>
                    <a:pt x="1339240" y="720715"/>
                  </a:cubicBezTo>
                  <a:cubicBezTo>
                    <a:pt x="1333920" y="725139"/>
                    <a:pt x="1333193" y="729043"/>
                    <a:pt x="1328597" y="729043"/>
                  </a:cubicBezTo>
                  <a:cubicBezTo>
                    <a:pt x="1321342" y="728677"/>
                    <a:pt x="1314135" y="727560"/>
                    <a:pt x="1307070" y="725659"/>
                  </a:cubicBezTo>
                  <a:close/>
                  <a:moveTo>
                    <a:pt x="4735005" y="718371"/>
                  </a:moveTo>
                  <a:lnTo>
                    <a:pt x="4755081" y="720975"/>
                  </a:lnTo>
                  <a:cubicBezTo>
                    <a:pt x="4756702" y="723133"/>
                    <a:pt x="4758080" y="725502"/>
                    <a:pt x="4759193" y="728002"/>
                  </a:cubicBezTo>
                  <a:lnTo>
                    <a:pt x="4739842" y="726439"/>
                  </a:lnTo>
                  <a:close/>
                  <a:moveTo>
                    <a:pt x="2561150" y="716958"/>
                  </a:moveTo>
                  <a:cubicBezTo>
                    <a:pt x="2575131" y="718151"/>
                    <a:pt x="2588894" y="722289"/>
                    <a:pt x="2601616" y="729302"/>
                  </a:cubicBezTo>
                  <a:cubicBezTo>
                    <a:pt x="2592812" y="730735"/>
                    <a:pt x="2583911" y="731593"/>
                    <a:pt x="2575010" y="731904"/>
                  </a:cubicBezTo>
                  <a:cubicBezTo>
                    <a:pt x="2560498" y="731645"/>
                    <a:pt x="2544532" y="729043"/>
                    <a:pt x="2529296" y="729043"/>
                  </a:cubicBezTo>
                  <a:lnTo>
                    <a:pt x="2519377" y="722276"/>
                  </a:lnTo>
                  <a:cubicBezTo>
                    <a:pt x="2532971" y="717513"/>
                    <a:pt x="2547169" y="715763"/>
                    <a:pt x="2561150" y="716958"/>
                  </a:cubicBezTo>
                  <a:close/>
                  <a:moveTo>
                    <a:pt x="1425834" y="714988"/>
                  </a:moveTo>
                  <a:cubicBezTo>
                    <a:pt x="1439476" y="718319"/>
                    <a:pt x="1452900" y="722666"/>
                    <a:pt x="1465985" y="728002"/>
                  </a:cubicBezTo>
                  <a:cubicBezTo>
                    <a:pt x="1458489" y="736849"/>
                    <a:pt x="1444459" y="738931"/>
                    <a:pt x="1423417" y="735549"/>
                  </a:cubicBezTo>
                  <a:lnTo>
                    <a:pt x="1421723" y="736849"/>
                  </a:lnTo>
                  <a:cubicBezTo>
                    <a:pt x="1415529" y="735238"/>
                    <a:pt x="1409653" y="732503"/>
                    <a:pt x="1404308" y="728781"/>
                  </a:cubicBezTo>
                  <a:cubicBezTo>
                    <a:pt x="1401646" y="726180"/>
                    <a:pt x="1398744" y="721235"/>
                    <a:pt x="1401646" y="719934"/>
                  </a:cubicBezTo>
                  <a:cubicBezTo>
                    <a:pt x="1409216" y="716161"/>
                    <a:pt x="1417513" y="714470"/>
                    <a:pt x="1425834" y="714988"/>
                  </a:cubicBezTo>
                  <a:close/>
                  <a:moveTo>
                    <a:pt x="1702305" y="712906"/>
                  </a:moveTo>
                  <a:cubicBezTo>
                    <a:pt x="1706513" y="713895"/>
                    <a:pt x="1710649" y="715299"/>
                    <a:pt x="1714639" y="717071"/>
                  </a:cubicBezTo>
                  <a:lnTo>
                    <a:pt x="1710286" y="721494"/>
                  </a:lnTo>
                  <a:lnTo>
                    <a:pt x="1699169" y="716761"/>
                  </a:lnTo>
                  <a:lnTo>
                    <a:pt x="1698917" y="717071"/>
                  </a:lnTo>
                  <a:lnTo>
                    <a:pt x="1698676" y="716551"/>
                  </a:lnTo>
                  <a:lnTo>
                    <a:pt x="1699169" y="716761"/>
                  </a:lnTo>
                  <a:close/>
                  <a:moveTo>
                    <a:pt x="5659233" y="712125"/>
                  </a:moveTo>
                  <a:lnTo>
                    <a:pt x="5662859" y="714988"/>
                  </a:lnTo>
                  <a:lnTo>
                    <a:pt x="5658507" y="714988"/>
                  </a:lnTo>
                  <a:cubicBezTo>
                    <a:pt x="5657224" y="714234"/>
                    <a:pt x="5656087" y="713270"/>
                    <a:pt x="5655119" y="712125"/>
                  </a:cubicBezTo>
                  <a:close/>
                  <a:moveTo>
                    <a:pt x="361741" y="711931"/>
                  </a:moveTo>
                  <a:cubicBezTo>
                    <a:pt x="368332" y="713232"/>
                    <a:pt x="373168" y="716420"/>
                    <a:pt x="378489" y="722016"/>
                  </a:cubicBezTo>
                  <a:cubicBezTo>
                    <a:pt x="384513" y="728756"/>
                    <a:pt x="390173" y="735887"/>
                    <a:pt x="395422" y="743355"/>
                  </a:cubicBezTo>
                  <a:lnTo>
                    <a:pt x="383571" y="743355"/>
                  </a:lnTo>
                  <a:lnTo>
                    <a:pt x="359383" y="728002"/>
                  </a:lnTo>
                  <a:lnTo>
                    <a:pt x="358171" y="727740"/>
                  </a:lnTo>
                  <a:cubicBezTo>
                    <a:pt x="350675" y="722016"/>
                    <a:pt x="332533" y="722016"/>
                    <a:pt x="334468" y="713166"/>
                  </a:cubicBezTo>
                  <a:cubicBezTo>
                    <a:pt x="346805" y="711215"/>
                    <a:pt x="355150" y="710629"/>
                    <a:pt x="361741" y="711931"/>
                  </a:cubicBezTo>
                  <a:close/>
                  <a:moveTo>
                    <a:pt x="1992320" y="710752"/>
                  </a:moveTo>
                  <a:cubicBezTo>
                    <a:pt x="2000707" y="710752"/>
                    <a:pt x="2009095" y="713206"/>
                    <a:pt x="2016508" y="718112"/>
                  </a:cubicBezTo>
                  <a:lnTo>
                    <a:pt x="2017476" y="716811"/>
                  </a:lnTo>
                  <a:cubicBezTo>
                    <a:pt x="2019408" y="718371"/>
                    <a:pt x="2015782" y="723316"/>
                    <a:pt x="2012153" y="724616"/>
                  </a:cubicBezTo>
                  <a:cubicBezTo>
                    <a:pt x="1998849" y="723316"/>
                    <a:pt x="1984578" y="720715"/>
                    <a:pt x="1968132" y="718112"/>
                  </a:cubicBezTo>
                  <a:cubicBezTo>
                    <a:pt x="1975545" y="713206"/>
                    <a:pt x="1983933" y="710752"/>
                    <a:pt x="1992320" y="710752"/>
                  </a:cubicBezTo>
                  <a:close/>
                  <a:moveTo>
                    <a:pt x="501850" y="710043"/>
                  </a:moveTo>
                  <a:lnTo>
                    <a:pt x="585539" y="714988"/>
                  </a:lnTo>
                  <a:cubicBezTo>
                    <a:pt x="592312" y="721494"/>
                    <a:pt x="595458" y="728262"/>
                    <a:pt x="604407" y="732945"/>
                  </a:cubicBezTo>
                  <a:cubicBezTo>
                    <a:pt x="631257" y="746741"/>
                    <a:pt x="618920" y="752465"/>
                    <a:pt x="607069" y="760273"/>
                  </a:cubicBezTo>
                  <a:lnTo>
                    <a:pt x="606101" y="759232"/>
                  </a:lnTo>
                  <a:cubicBezTo>
                    <a:pt x="588442" y="756369"/>
                    <a:pt x="568609" y="754287"/>
                    <a:pt x="549741" y="750904"/>
                  </a:cubicBezTo>
                  <a:cubicBezTo>
                    <a:pt x="535231" y="747782"/>
                    <a:pt x="527973" y="741273"/>
                    <a:pt x="531358" y="735808"/>
                  </a:cubicBezTo>
                  <a:cubicBezTo>
                    <a:pt x="534068" y="733024"/>
                    <a:pt x="537163" y="730735"/>
                    <a:pt x="540551" y="729043"/>
                  </a:cubicBezTo>
                  <a:cubicBezTo>
                    <a:pt x="529667" y="722016"/>
                    <a:pt x="501850" y="724098"/>
                    <a:pt x="501850" y="710043"/>
                  </a:cubicBezTo>
                  <a:close/>
                  <a:moveTo>
                    <a:pt x="6958858" y="708223"/>
                  </a:moveTo>
                  <a:lnTo>
                    <a:pt x="6960793" y="710565"/>
                  </a:lnTo>
                  <a:lnTo>
                    <a:pt x="6956196" y="708223"/>
                  </a:lnTo>
                  <a:close/>
                  <a:moveTo>
                    <a:pt x="3842225" y="706661"/>
                  </a:moveTo>
                  <a:lnTo>
                    <a:pt x="3842225" y="707965"/>
                  </a:lnTo>
                  <a:lnTo>
                    <a:pt x="3871338" y="708028"/>
                  </a:lnTo>
                  <a:cubicBezTo>
                    <a:pt x="3881451" y="709967"/>
                    <a:pt x="3891254" y="713792"/>
                    <a:pt x="3900276" y="719412"/>
                  </a:cubicBezTo>
                  <a:cubicBezTo>
                    <a:pt x="3880466" y="723604"/>
                    <a:pt x="3859930" y="720194"/>
                    <a:pt x="3842225" y="709784"/>
                  </a:cubicBezTo>
                  <a:lnTo>
                    <a:pt x="3842225" y="707965"/>
                  </a:lnTo>
                  <a:lnTo>
                    <a:pt x="3840531" y="707961"/>
                  </a:lnTo>
                  <a:close/>
                  <a:moveTo>
                    <a:pt x="5623433" y="706661"/>
                  </a:moveTo>
                  <a:lnTo>
                    <a:pt x="5662136" y="726961"/>
                  </a:lnTo>
                  <a:lnTo>
                    <a:pt x="5660924" y="728002"/>
                  </a:lnTo>
                  <a:cubicBezTo>
                    <a:pt x="5690194" y="733207"/>
                    <a:pt x="5709785" y="715249"/>
                    <a:pt x="5750421" y="741273"/>
                  </a:cubicBezTo>
                  <a:cubicBezTo>
                    <a:pt x="5721637" y="745437"/>
                    <a:pt x="5711235" y="760532"/>
                    <a:pt x="5665762" y="755587"/>
                  </a:cubicBezTo>
                  <a:cubicBezTo>
                    <a:pt x="5656427" y="748770"/>
                    <a:pt x="5646726" y="742524"/>
                    <a:pt x="5636736" y="736849"/>
                  </a:cubicBezTo>
                  <a:cubicBezTo>
                    <a:pt x="5624643" y="730863"/>
                    <a:pt x="5609163" y="725659"/>
                    <a:pt x="5584975" y="715510"/>
                  </a:cubicBezTo>
                  <a:close/>
                  <a:moveTo>
                    <a:pt x="1196046" y="706401"/>
                  </a:moveTo>
                  <a:lnTo>
                    <a:pt x="1196046" y="706661"/>
                  </a:lnTo>
                  <a:cubicBezTo>
                    <a:pt x="1201852" y="707961"/>
                    <a:pt x="1207537" y="709863"/>
                    <a:pt x="1212979" y="712388"/>
                  </a:cubicBezTo>
                  <a:cubicBezTo>
                    <a:pt x="1210803" y="713947"/>
                    <a:pt x="1209835" y="716551"/>
                    <a:pt x="1206448" y="716551"/>
                  </a:cubicBezTo>
                  <a:cubicBezTo>
                    <a:pt x="1196531" y="716289"/>
                    <a:pt x="1183712" y="714208"/>
                    <a:pt x="1172343" y="714208"/>
                  </a:cubicBezTo>
                  <a:lnTo>
                    <a:pt x="1166053" y="706401"/>
                  </a:lnTo>
                  <a:cubicBezTo>
                    <a:pt x="1175972" y="706401"/>
                    <a:pt x="1185647" y="706401"/>
                    <a:pt x="1196046" y="706401"/>
                  </a:cubicBezTo>
                  <a:close/>
                  <a:moveTo>
                    <a:pt x="4617452" y="706141"/>
                  </a:moveTo>
                  <a:cubicBezTo>
                    <a:pt x="4634624" y="710877"/>
                    <a:pt x="4652547" y="711423"/>
                    <a:pt x="4669939" y="707702"/>
                  </a:cubicBezTo>
                  <a:lnTo>
                    <a:pt x="4668972" y="706401"/>
                  </a:lnTo>
                  <a:cubicBezTo>
                    <a:pt x="4676809" y="706246"/>
                    <a:pt x="4684597" y="707650"/>
                    <a:pt x="4691951" y="710565"/>
                  </a:cubicBezTo>
                  <a:cubicBezTo>
                    <a:pt x="4697975" y="712464"/>
                    <a:pt x="4703681" y="715380"/>
                    <a:pt x="4708882" y="719153"/>
                  </a:cubicBezTo>
                  <a:cubicBezTo>
                    <a:pt x="4710334" y="720453"/>
                    <a:pt x="4706946" y="723576"/>
                    <a:pt x="4704044" y="723576"/>
                  </a:cubicBezTo>
                  <a:cubicBezTo>
                    <a:pt x="4679615" y="721494"/>
                    <a:pt x="4670666" y="726700"/>
                    <a:pt x="4670666" y="740753"/>
                  </a:cubicBezTo>
                  <a:cubicBezTo>
                    <a:pt x="4646478" y="732166"/>
                    <a:pt x="4629303" y="726439"/>
                    <a:pt x="4613338" y="719674"/>
                  </a:cubicBezTo>
                  <a:cubicBezTo>
                    <a:pt x="4608259" y="717592"/>
                    <a:pt x="4603663" y="712388"/>
                    <a:pt x="4604389" y="710043"/>
                  </a:cubicBezTo>
                  <a:cubicBezTo>
                    <a:pt x="4605116" y="707702"/>
                    <a:pt x="4613338" y="706141"/>
                    <a:pt x="4617452" y="706141"/>
                  </a:cubicBezTo>
                  <a:close/>
                  <a:moveTo>
                    <a:pt x="1918062" y="705360"/>
                  </a:moveTo>
                  <a:cubicBezTo>
                    <a:pt x="1926407" y="712360"/>
                    <a:pt x="1934315" y="719906"/>
                    <a:pt x="1941765" y="728002"/>
                  </a:cubicBezTo>
                  <a:cubicBezTo>
                    <a:pt x="1943700" y="730343"/>
                    <a:pt x="1937895" y="733726"/>
                    <a:pt x="1933543" y="733726"/>
                  </a:cubicBezTo>
                  <a:cubicBezTo>
                    <a:pt x="1920457" y="732398"/>
                    <a:pt x="1908098" y="726647"/>
                    <a:pt x="1898227" y="717330"/>
                  </a:cubicBezTo>
                  <a:cubicBezTo>
                    <a:pt x="1886617" y="707441"/>
                    <a:pt x="1896536" y="705879"/>
                    <a:pt x="1918062" y="705879"/>
                  </a:cubicBezTo>
                  <a:close/>
                  <a:moveTo>
                    <a:pt x="4231531" y="705360"/>
                  </a:moveTo>
                  <a:cubicBezTo>
                    <a:pt x="4238062" y="704058"/>
                    <a:pt x="4247616" y="705620"/>
                    <a:pt x="4266724" y="708743"/>
                  </a:cubicBezTo>
                  <a:lnTo>
                    <a:pt x="4299861" y="747518"/>
                  </a:lnTo>
                  <a:lnTo>
                    <a:pt x="4362993" y="765216"/>
                  </a:lnTo>
                  <a:cubicBezTo>
                    <a:pt x="4321149" y="783694"/>
                    <a:pt x="4321149" y="783694"/>
                    <a:pt x="4257775" y="765216"/>
                  </a:cubicBezTo>
                  <a:cubicBezTo>
                    <a:pt x="4252937" y="755328"/>
                    <a:pt x="4248099" y="741794"/>
                    <a:pt x="4243020" y="729302"/>
                  </a:cubicBezTo>
                  <a:lnTo>
                    <a:pt x="4214477" y="719153"/>
                  </a:lnTo>
                  <a:cubicBezTo>
                    <a:pt x="4221493" y="710824"/>
                    <a:pt x="4225000" y="706661"/>
                    <a:pt x="4231531" y="705360"/>
                  </a:cubicBezTo>
                  <a:close/>
                  <a:moveTo>
                    <a:pt x="1643045" y="704839"/>
                  </a:moveTo>
                  <a:cubicBezTo>
                    <a:pt x="1645244" y="705229"/>
                    <a:pt x="1647374" y="706010"/>
                    <a:pt x="1649332" y="707182"/>
                  </a:cubicBezTo>
                  <a:cubicBezTo>
                    <a:pt x="1651508" y="710305"/>
                    <a:pt x="1656346" y="716289"/>
                    <a:pt x="1653687" y="716289"/>
                  </a:cubicBezTo>
                  <a:lnTo>
                    <a:pt x="1652961" y="716029"/>
                  </a:lnTo>
                  <a:cubicBezTo>
                    <a:pt x="1645655" y="717877"/>
                    <a:pt x="1638204" y="719101"/>
                    <a:pt x="1630708" y="719674"/>
                  </a:cubicBezTo>
                  <a:cubicBezTo>
                    <a:pt x="1628483" y="715092"/>
                    <a:pt x="1627320" y="710019"/>
                    <a:pt x="1627320" y="704839"/>
                  </a:cubicBezTo>
                  <a:cubicBezTo>
                    <a:pt x="1627564" y="704839"/>
                    <a:pt x="1637239" y="704839"/>
                    <a:pt x="1643045" y="704839"/>
                  </a:cubicBezTo>
                  <a:close/>
                  <a:moveTo>
                    <a:pt x="2325872" y="701455"/>
                  </a:moveTo>
                  <a:lnTo>
                    <a:pt x="2389575" y="706900"/>
                  </a:lnTo>
                  <a:lnTo>
                    <a:pt x="2392631" y="706401"/>
                  </a:lnTo>
                  <a:lnTo>
                    <a:pt x="2392875" y="707182"/>
                  </a:lnTo>
                  <a:lnTo>
                    <a:pt x="2389575" y="706900"/>
                  </a:lnTo>
                  <a:lnTo>
                    <a:pt x="2346431" y="713947"/>
                  </a:lnTo>
                  <a:cubicBezTo>
                    <a:pt x="2337726" y="715380"/>
                    <a:pt x="2329234" y="710226"/>
                    <a:pt x="2325872" y="701455"/>
                  </a:cubicBezTo>
                  <a:close/>
                  <a:moveTo>
                    <a:pt x="6182904" y="699896"/>
                  </a:moveTo>
                  <a:lnTo>
                    <a:pt x="6183630" y="700414"/>
                  </a:lnTo>
                  <a:cubicBezTo>
                    <a:pt x="6187353" y="700155"/>
                    <a:pt x="6191104" y="700414"/>
                    <a:pt x="6194756" y="701196"/>
                  </a:cubicBezTo>
                  <a:cubicBezTo>
                    <a:pt x="6197633" y="702679"/>
                    <a:pt x="6200198" y="704813"/>
                    <a:pt x="6202255" y="707441"/>
                  </a:cubicBezTo>
                  <a:cubicBezTo>
                    <a:pt x="6198192" y="707234"/>
                    <a:pt x="6194151" y="706712"/>
                    <a:pt x="6190159" y="705879"/>
                  </a:cubicBezTo>
                  <a:cubicBezTo>
                    <a:pt x="6186774" y="704578"/>
                    <a:pt x="6185322" y="701978"/>
                    <a:pt x="6182904" y="699896"/>
                  </a:cubicBezTo>
                  <a:close/>
                  <a:moveTo>
                    <a:pt x="191275" y="699374"/>
                  </a:moveTo>
                  <a:cubicBezTo>
                    <a:pt x="196113" y="699114"/>
                    <a:pt x="203853" y="700674"/>
                    <a:pt x="217157" y="702237"/>
                  </a:cubicBezTo>
                  <a:cubicBezTo>
                    <a:pt x="215946" y="707702"/>
                    <a:pt x="216672" y="712125"/>
                    <a:pt x="213287" y="714988"/>
                  </a:cubicBezTo>
                  <a:cubicBezTo>
                    <a:pt x="204361" y="716551"/>
                    <a:pt x="195193" y="714729"/>
                    <a:pt x="187405" y="709784"/>
                  </a:cubicBezTo>
                  <a:cubicBezTo>
                    <a:pt x="180632" y="703798"/>
                    <a:pt x="183535" y="699633"/>
                    <a:pt x="192484" y="699633"/>
                  </a:cubicBezTo>
                  <a:close/>
                  <a:moveTo>
                    <a:pt x="4159572" y="697551"/>
                  </a:moveTo>
                  <a:cubicBezTo>
                    <a:pt x="4160296" y="697292"/>
                    <a:pt x="4167312" y="699633"/>
                    <a:pt x="4174085" y="701455"/>
                  </a:cubicBezTo>
                  <a:cubicBezTo>
                    <a:pt x="4172269" y="704136"/>
                    <a:pt x="4169852" y="706298"/>
                    <a:pt x="4167069" y="707702"/>
                  </a:cubicBezTo>
                  <a:lnTo>
                    <a:pt x="4164407" y="709002"/>
                  </a:lnTo>
                  <a:cubicBezTo>
                    <a:pt x="4160877" y="707624"/>
                    <a:pt x="4157467" y="705879"/>
                    <a:pt x="4154250" y="703798"/>
                  </a:cubicBezTo>
                  <a:cubicBezTo>
                    <a:pt x="4155484" y="701248"/>
                    <a:pt x="4157322" y="699086"/>
                    <a:pt x="4159572" y="697551"/>
                  </a:cubicBezTo>
                  <a:close/>
                  <a:moveTo>
                    <a:pt x="5528617" y="697033"/>
                  </a:moveTo>
                  <a:lnTo>
                    <a:pt x="5552805" y="704578"/>
                  </a:lnTo>
                  <a:lnTo>
                    <a:pt x="5552805" y="705360"/>
                  </a:lnTo>
                  <a:cubicBezTo>
                    <a:pt x="5554740" y="705879"/>
                    <a:pt x="5554740" y="710043"/>
                    <a:pt x="5552805" y="710043"/>
                  </a:cubicBezTo>
                  <a:cubicBezTo>
                    <a:pt x="5544458" y="711554"/>
                    <a:pt x="5535872" y="709784"/>
                    <a:pt x="5528617" y="705100"/>
                  </a:cubicBezTo>
                  <a:cubicBezTo>
                    <a:pt x="5526924" y="703798"/>
                    <a:pt x="5528617" y="701455"/>
                    <a:pt x="5528617" y="697033"/>
                  </a:cubicBezTo>
                  <a:close/>
                  <a:moveTo>
                    <a:pt x="2269756" y="696772"/>
                  </a:moveTo>
                  <a:lnTo>
                    <a:pt x="2280398" y="698074"/>
                  </a:lnTo>
                  <a:lnTo>
                    <a:pt x="2277737" y="700155"/>
                  </a:lnTo>
                  <a:lnTo>
                    <a:pt x="2270964" y="699633"/>
                  </a:lnTo>
                  <a:cubicBezTo>
                    <a:pt x="2269756" y="698592"/>
                    <a:pt x="2269756" y="696772"/>
                    <a:pt x="2269756" y="696772"/>
                  </a:cubicBezTo>
                  <a:close/>
                  <a:moveTo>
                    <a:pt x="1512426" y="695210"/>
                  </a:moveTo>
                  <a:lnTo>
                    <a:pt x="1513153" y="695990"/>
                  </a:lnTo>
                  <a:cubicBezTo>
                    <a:pt x="1520555" y="699426"/>
                    <a:pt x="1527739" y="703330"/>
                    <a:pt x="1534679" y="707702"/>
                  </a:cubicBezTo>
                  <a:cubicBezTo>
                    <a:pt x="1538308" y="710043"/>
                    <a:pt x="1534679" y="712906"/>
                    <a:pt x="1534679" y="715770"/>
                  </a:cubicBezTo>
                  <a:cubicBezTo>
                    <a:pt x="1528344" y="714833"/>
                    <a:pt x="1522102" y="713270"/>
                    <a:pt x="1516055" y="711084"/>
                  </a:cubicBezTo>
                  <a:cubicBezTo>
                    <a:pt x="1507589" y="705360"/>
                    <a:pt x="1500334" y="699114"/>
                    <a:pt x="1512426" y="695210"/>
                  </a:cubicBezTo>
                  <a:close/>
                  <a:moveTo>
                    <a:pt x="4418868" y="694428"/>
                  </a:moveTo>
                  <a:cubicBezTo>
                    <a:pt x="4446998" y="693335"/>
                    <a:pt x="4474886" y="700338"/>
                    <a:pt x="4499655" y="714729"/>
                  </a:cubicBezTo>
                  <a:lnTo>
                    <a:pt x="4500382" y="715510"/>
                  </a:lnTo>
                  <a:cubicBezTo>
                    <a:pt x="4472372" y="712985"/>
                    <a:pt x="4444892" y="705879"/>
                    <a:pt x="4418868" y="694428"/>
                  </a:cubicBezTo>
                  <a:close/>
                  <a:moveTo>
                    <a:pt x="11855006" y="694428"/>
                  </a:moveTo>
                  <a:lnTo>
                    <a:pt x="11863473" y="695731"/>
                  </a:lnTo>
                  <a:cubicBezTo>
                    <a:pt x="11866617" y="696510"/>
                    <a:pt x="11869519" y="698854"/>
                    <a:pt x="11872422" y="698854"/>
                  </a:cubicBezTo>
                  <a:lnTo>
                    <a:pt x="11865408" y="697551"/>
                  </a:lnTo>
                  <a:close/>
                  <a:moveTo>
                    <a:pt x="923931" y="694169"/>
                  </a:moveTo>
                  <a:cubicBezTo>
                    <a:pt x="945580" y="702365"/>
                    <a:pt x="967955" y="708196"/>
                    <a:pt x="990690" y="711606"/>
                  </a:cubicBezTo>
                  <a:cubicBezTo>
                    <a:pt x="992917" y="713349"/>
                    <a:pt x="995020" y="715249"/>
                    <a:pt x="996980" y="717330"/>
                  </a:cubicBezTo>
                  <a:lnTo>
                    <a:pt x="958762" y="722798"/>
                  </a:lnTo>
                  <a:cubicBezTo>
                    <a:pt x="963018" y="724488"/>
                    <a:pt x="967373" y="725790"/>
                    <a:pt x="971825" y="726700"/>
                  </a:cubicBezTo>
                  <a:lnTo>
                    <a:pt x="1015120" y="726700"/>
                  </a:lnTo>
                  <a:cubicBezTo>
                    <a:pt x="1033358" y="743019"/>
                    <a:pt x="1055032" y="754287"/>
                    <a:pt x="1078252" y="759492"/>
                  </a:cubicBezTo>
                  <a:cubicBezTo>
                    <a:pt x="1080429" y="760010"/>
                    <a:pt x="1084299" y="765737"/>
                    <a:pt x="1084299" y="765737"/>
                  </a:cubicBezTo>
                  <a:lnTo>
                    <a:pt x="1084058" y="766779"/>
                  </a:lnTo>
                  <a:cubicBezTo>
                    <a:pt x="1081904" y="769431"/>
                    <a:pt x="1078857" y="771019"/>
                    <a:pt x="1075591" y="771202"/>
                  </a:cubicBezTo>
                  <a:cubicBezTo>
                    <a:pt x="1048742" y="767298"/>
                    <a:pt x="1021410" y="762355"/>
                    <a:pt x="994319" y="757669"/>
                  </a:cubicBezTo>
                  <a:cubicBezTo>
                    <a:pt x="945943" y="745959"/>
                    <a:pt x="936509" y="721235"/>
                    <a:pt x="899743" y="705620"/>
                  </a:cubicBezTo>
                  <a:cubicBezTo>
                    <a:pt x="898702" y="705021"/>
                    <a:pt x="897856" y="704112"/>
                    <a:pt x="897300" y="702990"/>
                  </a:cubicBezTo>
                  <a:cubicBezTo>
                    <a:pt x="895703" y="699816"/>
                    <a:pt x="896792" y="695888"/>
                    <a:pt x="899743" y="694169"/>
                  </a:cubicBezTo>
                  <a:cubicBezTo>
                    <a:pt x="907676" y="692035"/>
                    <a:pt x="915998" y="692035"/>
                    <a:pt x="923931" y="694169"/>
                  </a:cubicBezTo>
                  <a:close/>
                  <a:moveTo>
                    <a:pt x="5873056" y="693909"/>
                  </a:moveTo>
                  <a:cubicBezTo>
                    <a:pt x="5877385" y="693778"/>
                    <a:pt x="5881664" y="694664"/>
                    <a:pt x="5885631" y="696510"/>
                  </a:cubicBezTo>
                  <a:cubicBezTo>
                    <a:pt x="5892888" y="700674"/>
                    <a:pt x="5899661" y="705360"/>
                    <a:pt x="5888536" y="708223"/>
                  </a:cubicBezTo>
                  <a:lnTo>
                    <a:pt x="5888292" y="709784"/>
                  </a:lnTo>
                  <a:cubicBezTo>
                    <a:pt x="5883020" y="708484"/>
                    <a:pt x="5877916" y="706584"/>
                    <a:pt x="5873056" y="704060"/>
                  </a:cubicBezTo>
                  <a:cubicBezTo>
                    <a:pt x="5862169" y="698854"/>
                    <a:pt x="5866039" y="695731"/>
                    <a:pt x="5873056" y="693909"/>
                  </a:cubicBezTo>
                  <a:close/>
                  <a:moveTo>
                    <a:pt x="2432543" y="693649"/>
                  </a:moveTo>
                  <a:cubicBezTo>
                    <a:pt x="2439773" y="694690"/>
                    <a:pt x="2446790" y="696952"/>
                    <a:pt x="2453344" y="700414"/>
                  </a:cubicBezTo>
                  <a:cubicBezTo>
                    <a:pt x="2472984" y="710071"/>
                    <a:pt x="2493594" y="717254"/>
                    <a:pt x="2514783" y="721756"/>
                  </a:cubicBezTo>
                  <a:lnTo>
                    <a:pt x="2475915" y="724036"/>
                  </a:lnTo>
                  <a:lnTo>
                    <a:pt x="2476082" y="724098"/>
                  </a:lnTo>
                  <a:lnTo>
                    <a:pt x="2474871" y="724098"/>
                  </a:lnTo>
                  <a:lnTo>
                    <a:pt x="2475915" y="724036"/>
                  </a:lnTo>
                  <a:lnTo>
                    <a:pt x="2422866" y="704578"/>
                  </a:lnTo>
                  <a:cubicBezTo>
                    <a:pt x="2418513" y="702757"/>
                    <a:pt x="2414884" y="697292"/>
                    <a:pt x="2416819" y="695731"/>
                  </a:cubicBezTo>
                  <a:cubicBezTo>
                    <a:pt x="2421730" y="693310"/>
                    <a:pt x="2427221" y="692582"/>
                    <a:pt x="2432543" y="693649"/>
                  </a:cubicBezTo>
                  <a:close/>
                  <a:moveTo>
                    <a:pt x="4877716" y="693127"/>
                  </a:moveTo>
                  <a:cubicBezTo>
                    <a:pt x="4886906" y="694690"/>
                    <a:pt x="4895613" y="694690"/>
                    <a:pt x="4905047" y="694690"/>
                  </a:cubicBezTo>
                  <a:cubicBezTo>
                    <a:pt x="4909474" y="695210"/>
                    <a:pt x="4913755" y="696720"/>
                    <a:pt x="4917626" y="699114"/>
                  </a:cubicBezTo>
                  <a:cubicBezTo>
                    <a:pt x="4919319" y="700674"/>
                    <a:pt x="4916899" y="703537"/>
                    <a:pt x="4914238" y="703537"/>
                  </a:cubicBezTo>
                  <a:cubicBezTo>
                    <a:pt x="4903839" y="703019"/>
                    <a:pt x="4892470" y="701196"/>
                    <a:pt x="4881586" y="699896"/>
                  </a:cubicBezTo>
                  <a:lnTo>
                    <a:pt x="4881586" y="700155"/>
                  </a:lnTo>
                  <a:cubicBezTo>
                    <a:pt x="4880133" y="697917"/>
                    <a:pt x="4878853" y="695574"/>
                    <a:pt x="4877716" y="693127"/>
                  </a:cubicBezTo>
                  <a:close/>
                  <a:moveTo>
                    <a:pt x="1475419" y="692868"/>
                  </a:moveTo>
                  <a:cubicBezTo>
                    <a:pt x="1476872" y="693127"/>
                    <a:pt x="1476872" y="694690"/>
                    <a:pt x="1476872" y="694690"/>
                  </a:cubicBezTo>
                  <a:lnTo>
                    <a:pt x="1473002" y="692868"/>
                  </a:lnTo>
                  <a:close/>
                  <a:moveTo>
                    <a:pt x="3933413" y="692347"/>
                  </a:moveTo>
                  <a:lnTo>
                    <a:pt x="3948408" y="695731"/>
                  </a:lnTo>
                  <a:lnTo>
                    <a:pt x="3963165" y="714988"/>
                  </a:lnTo>
                  <a:cubicBezTo>
                    <a:pt x="3944056" y="713947"/>
                    <a:pt x="3928575" y="710565"/>
                    <a:pt x="3923253" y="702237"/>
                  </a:cubicBezTo>
                  <a:cubicBezTo>
                    <a:pt x="3920594" y="698592"/>
                    <a:pt x="3929543" y="695469"/>
                    <a:pt x="3933413" y="692347"/>
                  </a:cubicBezTo>
                  <a:close/>
                  <a:moveTo>
                    <a:pt x="5402840" y="691568"/>
                  </a:moveTo>
                  <a:lnTo>
                    <a:pt x="5428719" y="697813"/>
                  </a:lnTo>
                  <a:lnTo>
                    <a:pt x="5425092" y="704060"/>
                  </a:lnTo>
                  <a:lnTo>
                    <a:pt x="5399937" y="695990"/>
                  </a:lnTo>
                  <a:cubicBezTo>
                    <a:pt x="5399693" y="695990"/>
                    <a:pt x="5401628" y="691568"/>
                    <a:pt x="5402840" y="691568"/>
                  </a:cubicBezTo>
                  <a:close/>
                  <a:moveTo>
                    <a:pt x="2185340" y="689223"/>
                  </a:moveTo>
                  <a:lnTo>
                    <a:pt x="2188243" y="693909"/>
                  </a:lnTo>
                  <a:lnTo>
                    <a:pt x="2177600" y="691045"/>
                  </a:lnTo>
                  <a:close/>
                  <a:moveTo>
                    <a:pt x="4298834" y="686655"/>
                  </a:moveTo>
                  <a:cubicBezTo>
                    <a:pt x="4303973" y="685190"/>
                    <a:pt x="4311713" y="685190"/>
                    <a:pt x="4323807" y="687923"/>
                  </a:cubicBezTo>
                  <a:lnTo>
                    <a:pt x="4337838" y="728262"/>
                  </a:lnTo>
                  <a:cubicBezTo>
                    <a:pt x="4288009" y="704060"/>
                    <a:pt x="4286074" y="700414"/>
                    <a:pt x="4289462" y="694169"/>
                  </a:cubicBezTo>
                  <a:cubicBezTo>
                    <a:pt x="4291154" y="691045"/>
                    <a:pt x="4293694" y="688118"/>
                    <a:pt x="4298834" y="686655"/>
                  </a:cubicBezTo>
                  <a:close/>
                  <a:moveTo>
                    <a:pt x="1878484" y="685938"/>
                  </a:moveTo>
                  <a:cubicBezTo>
                    <a:pt x="1885227" y="686816"/>
                    <a:pt x="1893270" y="689614"/>
                    <a:pt x="1902341" y="693388"/>
                  </a:cubicBezTo>
                  <a:cubicBezTo>
                    <a:pt x="1893633" y="700674"/>
                    <a:pt x="1879603" y="697292"/>
                    <a:pt x="1862429" y="690004"/>
                  </a:cubicBezTo>
                  <a:cubicBezTo>
                    <a:pt x="1866299" y="686101"/>
                    <a:pt x="1871742" y="685061"/>
                    <a:pt x="1878484" y="685938"/>
                  </a:cubicBezTo>
                  <a:close/>
                  <a:moveTo>
                    <a:pt x="4200209" y="683239"/>
                  </a:moveTo>
                  <a:cubicBezTo>
                    <a:pt x="4206737" y="683239"/>
                    <a:pt x="4214477" y="683499"/>
                    <a:pt x="4222217" y="685059"/>
                  </a:cubicBezTo>
                  <a:cubicBezTo>
                    <a:pt x="4224686" y="686542"/>
                    <a:pt x="4226910" y="688469"/>
                    <a:pt x="4228749" y="690786"/>
                  </a:cubicBezTo>
                  <a:cubicBezTo>
                    <a:pt x="4229234" y="691306"/>
                    <a:pt x="4226814" y="692086"/>
                    <a:pt x="4223670" y="693909"/>
                  </a:cubicBezTo>
                  <a:lnTo>
                    <a:pt x="4199482" y="686882"/>
                  </a:lnTo>
                  <a:cubicBezTo>
                    <a:pt x="4198273" y="686623"/>
                    <a:pt x="4198273" y="684018"/>
                    <a:pt x="4198273" y="684018"/>
                  </a:cubicBezTo>
                  <a:close/>
                  <a:moveTo>
                    <a:pt x="1428676" y="683108"/>
                  </a:moveTo>
                  <a:cubicBezTo>
                    <a:pt x="1435932" y="682392"/>
                    <a:pt x="1446031" y="685061"/>
                    <a:pt x="1465744" y="690527"/>
                  </a:cubicBezTo>
                  <a:lnTo>
                    <a:pt x="1417368" y="695731"/>
                  </a:lnTo>
                  <a:lnTo>
                    <a:pt x="1411199" y="694358"/>
                  </a:lnTo>
                  <a:lnTo>
                    <a:pt x="1408660" y="695990"/>
                  </a:lnTo>
                  <a:lnTo>
                    <a:pt x="1410354" y="694169"/>
                  </a:lnTo>
                  <a:lnTo>
                    <a:pt x="1411199" y="694358"/>
                  </a:lnTo>
                  <a:close/>
                  <a:moveTo>
                    <a:pt x="2046258" y="682718"/>
                  </a:moveTo>
                  <a:cubicBezTo>
                    <a:pt x="2051532" y="684332"/>
                    <a:pt x="2056248" y="687583"/>
                    <a:pt x="2059803" y="692086"/>
                  </a:cubicBezTo>
                  <a:lnTo>
                    <a:pt x="2061015" y="691045"/>
                  </a:lnTo>
                  <a:cubicBezTo>
                    <a:pt x="2063673" y="699114"/>
                    <a:pt x="2052548" y="700937"/>
                    <a:pt x="2023522" y="699374"/>
                  </a:cubicBezTo>
                  <a:cubicBezTo>
                    <a:pt x="2025699" y="691827"/>
                    <a:pt x="2025457" y="686623"/>
                    <a:pt x="2029084" y="682718"/>
                  </a:cubicBezTo>
                  <a:cubicBezTo>
                    <a:pt x="2034721" y="681106"/>
                    <a:pt x="2040623" y="681106"/>
                    <a:pt x="2046258" y="682718"/>
                  </a:cubicBezTo>
                  <a:close/>
                  <a:moveTo>
                    <a:pt x="1213462" y="682458"/>
                  </a:moveTo>
                  <a:cubicBezTo>
                    <a:pt x="1220019" y="684306"/>
                    <a:pt x="1226403" y="686754"/>
                    <a:pt x="1232571" y="689745"/>
                  </a:cubicBezTo>
                  <a:lnTo>
                    <a:pt x="1242246" y="692608"/>
                  </a:lnTo>
                  <a:lnTo>
                    <a:pt x="1232571" y="692608"/>
                  </a:lnTo>
                  <a:cubicBezTo>
                    <a:pt x="1226888" y="693466"/>
                    <a:pt x="1221154" y="693909"/>
                    <a:pt x="1215397" y="693909"/>
                  </a:cubicBezTo>
                  <a:lnTo>
                    <a:pt x="1215397" y="694169"/>
                  </a:lnTo>
                  <a:cubicBezTo>
                    <a:pt x="1211552" y="692789"/>
                    <a:pt x="1208020" y="690579"/>
                    <a:pt x="1204998" y="687663"/>
                  </a:cubicBezTo>
                  <a:cubicBezTo>
                    <a:pt x="1206786" y="684461"/>
                    <a:pt x="1209980" y="682483"/>
                    <a:pt x="1213462" y="682458"/>
                  </a:cubicBezTo>
                  <a:close/>
                  <a:moveTo>
                    <a:pt x="4618178" y="681937"/>
                  </a:moveTo>
                  <a:lnTo>
                    <a:pt x="4621078" y="690004"/>
                  </a:lnTo>
                  <a:lnTo>
                    <a:pt x="4606565" y="689223"/>
                  </a:lnTo>
                  <a:cubicBezTo>
                    <a:pt x="4606565" y="686623"/>
                    <a:pt x="4604874" y="683759"/>
                    <a:pt x="4606565" y="681937"/>
                  </a:cubicBezTo>
                  <a:cubicBezTo>
                    <a:pt x="4610413" y="681417"/>
                    <a:pt x="4614331" y="681417"/>
                    <a:pt x="4618178" y="681937"/>
                  </a:cubicBezTo>
                  <a:close/>
                  <a:moveTo>
                    <a:pt x="126692" y="681158"/>
                  </a:moveTo>
                  <a:lnTo>
                    <a:pt x="128868" y="681417"/>
                  </a:lnTo>
                  <a:lnTo>
                    <a:pt x="126926" y="681417"/>
                  </a:lnTo>
                  <a:lnTo>
                    <a:pt x="128567" y="683239"/>
                  </a:lnTo>
                  <a:cubicBezTo>
                    <a:pt x="129293" y="683954"/>
                    <a:pt x="129596" y="684539"/>
                    <a:pt x="127903" y="684539"/>
                  </a:cubicBezTo>
                  <a:cubicBezTo>
                    <a:pt x="124516" y="684539"/>
                    <a:pt x="116291" y="685582"/>
                    <a:pt x="116291" y="684539"/>
                  </a:cubicBezTo>
                  <a:cubicBezTo>
                    <a:pt x="116291" y="683499"/>
                    <a:pt x="112664" y="681417"/>
                    <a:pt x="116291" y="681417"/>
                  </a:cubicBezTo>
                  <a:lnTo>
                    <a:pt x="126926" y="681417"/>
                  </a:lnTo>
                  <a:close/>
                  <a:moveTo>
                    <a:pt x="4651556" y="679076"/>
                  </a:moveTo>
                  <a:lnTo>
                    <a:pt x="4680008" y="685049"/>
                  </a:lnTo>
                  <a:lnTo>
                    <a:pt x="4680341" y="684018"/>
                  </a:lnTo>
                  <a:lnTo>
                    <a:pt x="4681308" y="685321"/>
                  </a:lnTo>
                  <a:lnTo>
                    <a:pt x="4680008" y="685049"/>
                  </a:lnTo>
                  <a:lnTo>
                    <a:pt x="4678406" y="690004"/>
                  </a:lnTo>
                  <a:cubicBezTo>
                    <a:pt x="4671560" y="689641"/>
                    <a:pt x="4664787" y="688676"/>
                    <a:pt x="4658088" y="687141"/>
                  </a:cubicBezTo>
                  <a:cubicBezTo>
                    <a:pt x="4656394" y="686623"/>
                    <a:pt x="4654942" y="683239"/>
                    <a:pt x="4651556" y="679076"/>
                  </a:cubicBezTo>
                  <a:close/>
                  <a:moveTo>
                    <a:pt x="1675455" y="676994"/>
                  </a:moveTo>
                  <a:cubicBezTo>
                    <a:pt x="1672070" y="682978"/>
                    <a:pt x="1671344" y="686100"/>
                    <a:pt x="1667956" y="688704"/>
                  </a:cubicBezTo>
                  <a:cubicBezTo>
                    <a:pt x="1663723" y="688756"/>
                    <a:pt x="1659515" y="688338"/>
                    <a:pt x="1655379" y="687404"/>
                  </a:cubicBezTo>
                  <a:lnTo>
                    <a:pt x="1655620" y="687141"/>
                  </a:lnTo>
                  <a:cubicBezTo>
                    <a:pt x="1654411" y="684539"/>
                    <a:pt x="1650541" y="680635"/>
                    <a:pt x="1651267" y="679594"/>
                  </a:cubicBezTo>
                  <a:cubicBezTo>
                    <a:pt x="1659200" y="677721"/>
                    <a:pt x="1667329" y="676838"/>
                    <a:pt x="1675455" y="676994"/>
                  </a:cubicBezTo>
                  <a:close/>
                  <a:moveTo>
                    <a:pt x="11799375" y="676472"/>
                  </a:moveTo>
                  <a:lnTo>
                    <a:pt x="11807598" y="683239"/>
                  </a:lnTo>
                  <a:cubicBezTo>
                    <a:pt x="11801198" y="682925"/>
                    <a:pt x="11794819" y="682223"/>
                    <a:pt x="11788491" y="681158"/>
                  </a:cubicBezTo>
                  <a:cubicBezTo>
                    <a:pt x="11786556" y="680896"/>
                    <a:pt x="11784136" y="677772"/>
                    <a:pt x="11781718" y="676472"/>
                  </a:cubicBezTo>
                  <a:close/>
                  <a:moveTo>
                    <a:pt x="359624" y="675953"/>
                  </a:moveTo>
                  <a:cubicBezTo>
                    <a:pt x="373896" y="675718"/>
                    <a:pt x="387901" y="680169"/>
                    <a:pt x="399775" y="688704"/>
                  </a:cubicBezTo>
                  <a:cubicBezTo>
                    <a:pt x="402218" y="690447"/>
                    <a:pt x="404348" y="692661"/>
                    <a:pt x="406065" y="695210"/>
                  </a:cubicBezTo>
                  <a:cubicBezTo>
                    <a:pt x="390148" y="699245"/>
                    <a:pt x="373604" y="699245"/>
                    <a:pt x="357689" y="695210"/>
                  </a:cubicBezTo>
                  <a:cubicBezTo>
                    <a:pt x="344144" y="685582"/>
                    <a:pt x="343176" y="678553"/>
                    <a:pt x="360592" y="676994"/>
                  </a:cubicBezTo>
                  <a:close/>
                  <a:moveTo>
                    <a:pt x="742763" y="674390"/>
                  </a:moveTo>
                  <a:cubicBezTo>
                    <a:pt x="763081" y="681676"/>
                    <a:pt x="782673" y="690004"/>
                    <a:pt x="802023" y="698333"/>
                  </a:cubicBezTo>
                  <a:lnTo>
                    <a:pt x="801541" y="695990"/>
                  </a:lnTo>
                  <a:cubicBezTo>
                    <a:pt x="804685" y="698074"/>
                    <a:pt x="808070" y="705100"/>
                    <a:pt x="806378" y="705100"/>
                  </a:cubicBezTo>
                  <a:cubicBezTo>
                    <a:pt x="804685" y="705100"/>
                    <a:pt x="802991" y="705100"/>
                    <a:pt x="801541" y="705100"/>
                  </a:cubicBezTo>
                  <a:cubicBezTo>
                    <a:pt x="776482" y="700283"/>
                    <a:pt x="752101" y="692062"/>
                    <a:pt x="728977" y="680635"/>
                  </a:cubicBezTo>
                  <a:cubicBezTo>
                    <a:pt x="725589" y="678813"/>
                    <a:pt x="723895" y="674390"/>
                    <a:pt x="725589" y="674390"/>
                  </a:cubicBezTo>
                  <a:cubicBezTo>
                    <a:pt x="731249" y="672957"/>
                    <a:pt x="737103" y="672957"/>
                    <a:pt x="742763" y="674390"/>
                  </a:cubicBezTo>
                  <a:close/>
                  <a:moveTo>
                    <a:pt x="1971276" y="673870"/>
                  </a:moveTo>
                  <a:cubicBezTo>
                    <a:pt x="1978531" y="683759"/>
                    <a:pt x="1986998" y="693909"/>
                    <a:pt x="1986271" y="696251"/>
                  </a:cubicBezTo>
                  <a:cubicBezTo>
                    <a:pt x="1985548" y="698592"/>
                    <a:pt x="1967647" y="696251"/>
                    <a:pt x="1956763" y="696251"/>
                  </a:cubicBezTo>
                  <a:cubicBezTo>
                    <a:pt x="1950425" y="694923"/>
                    <a:pt x="1944404" y="692190"/>
                    <a:pt x="1939104" y="688182"/>
                  </a:cubicBezTo>
                  <a:lnTo>
                    <a:pt x="1939104" y="687663"/>
                  </a:lnTo>
                  <a:cubicBezTo>
                    <a:pt x="1931366" y="681158"/>
                    <a:pt x="1933543" y="676731"/>
                    <a:pt x="1944668" y="676213"/>
                  </a:cubicBezTo>
                  <a:cubicBezTo>
                    <a:pt x="1950232" y="675431"/>
                    <a:pt x="1956519" y="673870"/>
                    <a:pt x="1971276" y="673870"/>
                  </a:cubicBezTo>
                  <a:close/>
                  <a:moveTo>
                    <a:pt x="4109258" y="672829"/>
                  </a:moveTo>
                  <a:lnTo>
                    <a:pt x="4117725" y="676472"/>
                  </a:lnTo>
                  <a:lnTo>
                    <a:pt x="4114099" y="677253"/>
                  </a:lnTo>
                  <a:cubicBezTo>
                    <a:pt x="4112428" y="676914"/>
                    <a:pt x="4110808" y="676393"/>
                    <a:pt x="4109258" y="675690"/>
                  </a:cubicBezTo>
                  <a:cubicBezTo>
                    <a:pt x="4109258" y="674649"/>
                    <a:pt x="4109258" y="672829"/>
                    <a:pt x="4109258" y="672829"/>
                  </a:cubicBezTo>
                  <a:close/>
                  <a:moveTo>
                    <a:pt x="1029391" y="672669"/>
                  </a:moveTo>
                  <a:lnTo>
                    <a:pt x="1027759" y="672940"/>
                  </a:lnTo>
                  <a:lnTo>
                    <a:pt x="1029391" y="673349"/>
                  </a:lnTo>
                  <a:close/>
                  <a:moveTo>
                    <a:pt x="2613107" y="672145"/>
                  </a:moveTo>
                  <a:cubicBezTo>
                    <a:pt x="2621815" y="671918"/>
                    <a:pt x="2631852" y="673219"/>
                    <a:pt x="2641285" y="674131"/>
                  </a:cubicBezTo>
                  <a:cubicBezTo>
                    <a:pt x="2661798" y="681365"/>
                    <a:pt x="2683711" y="682797"/>
                    <a:pt x="2704900" y="678294"/>
                  </a:cubicBezTo>
                  <a:cubicBezTo>
                    <a:pt x="2717478" y="684539"/>
                    <a:pt x="2727153" y="691568"/>
                    <a:pt x="2724977" y="697551"/>
                  </a:cubicBezTo>
                  <a:cubicBezTo>
                    <a:pt x="2721251" y="702731"/>
                    <a:pt x="2715301" y="705490"/>
                    <a:pt x="2709252" y="704839"/>
                  </a:cubicBezTo>
                  <a:cubicBezTo>
                    <a:pt x="2686855" y="705229"/>
                    <a:pt x="2664457" y="703824"/>
                    <a:pt x="2642252" y="700674"/>
                  </a:cubicBezTo>
                  <a:lnTo>
                    <a:pt x="2643463" y="700674"/>
                  </a:lnTo>
                  <a:cubicBezTo>
                    <a:pt x="2625370" y="697603"/>
                    <a:pt x="2608099" y="690344"/>
                    <a:pt x="2592908" y="679335"/>
                  </a:cubicBezTo>
                  <a:cubicBezTo>
                    <a:pt x="2597021" y="674131"/>
                    <a:pt x="2604399" y="672374"/>
                    <a:pt x="2613107" y="672145"/>
                  </a:cubicBezTo>
                  <a:close/>
                  <a:moveTo>
                    <a:pt x="3982757" y="671267"/>
                  </a:moveTo>
                  <a:lnTo>
                    <a:pt x="3982624" y="671282"/>
                  </a:lnTo>
                  <a:lnTo>
                    <a:pt x="3982778" y="671340"/>
                  </a:lnTo>
                  <a:close/>
                  <a:moveTo>
                    <a:pt x="11709395" y="671267"/>
                  </a:moveTo>
                  <a:cubicBezTo>
                    <a:pt x="11711331" y="672829"/>
                    <a:pt x="11729228" y="684018"/>
                    <a:pt x="11731890" y="685582"/>
                  </a:cubicBezTo>
                  <a:lnTo>
                    <a:pt x="11731874" y="684788"/>
                  </a:lnTo>
                  <a:lnTo>
                    <a:pt x="11728987" y="681417"/>
                  </a:lnTo>
                  <a:lnTo>
                    <a:pt x="11714710" y="672506"/>
                  </a:lnTo>
                  <a:close/>
                  <a:moveTo>
                    <a:pt x="5084039" y="670226"/>
                  </a:moveTo>
                  <a:lnTo>
                    <a:pt x="5093473" y="675953"/>
                  </a:lnTo>
                  <a:lnTo>
                    <a:pt x="5093473" y="676994"/>
                  </a:lnTo>
                  <a:cubicBezTo>
                    <a:pt x="5084280" y="676472"/>
                    <a:pt x="5084039" y="674131"/>
                    <a:pt x="5084039" y="670226"/>
                  </a:cubicBezTo>
                  <a:close/>
                  <a:moveTo>
                    <a:pt x="668746" y="669966"/>
                  </a:moveTo>
                  <a:cubicBezTo>
                    <a:pt x="685001" y="674259"/>
                    <a:pt x="700459" y="681469"/>
                    <a:pt x="714464" y="691306"/>
                  </a:cubicBezTo>
                  <a:cubicBezTo>
                    <a:pt x="732072" y="697551"/>
                    <a:pt x="750117" y="702341"/>
                    <a:pt x="768401" y="705620"/>
                  </a:cubicBezTo>
                  <a:lnTo>
                    <a:pt x="828146" y="750642"/>
                  </a:lnTo>
                  <a:cubicBezTo>
                    <a:pt x="815835" y="753114"/>
                    <a:pt x="803402" y="754678"/>
                    <a:pt x="790898" y="755328"/>
                  </a:cubicBezTo>
                  <a:cubicBezTo>
                    <a:pt x="781535" y="755068"/>
                    <a:pt x="772271" y="753038"/>
                    <a:pt x="763566" y="749341"/>
                  </a:cubicBezTo>
                  <a:cubicBezTo>
                    <a:pt x="740658" y="735653"/>
                    <a:pt x="715020" y="728131"/>
                    <a:pt x="688823" y="727480"/>
                  </a:cubicBezTo>
                  <a:cubicBezTo>
                    <a:pt x="664175" y="724174"/>
                    <a:pt x="639868" y="718319"/>
                    <a:pt x="616259" y="710043"/>
                  </a:cubicBezTo>
                  <a:cubicBezTo>
                    <a:pt x="626587" y="705751"/>
                    <a:pt x="637181" y="702185"/>
                    <a:pt x="647946" y="699374"/>
                  </a:cubicBezTo>
                  <a:cubicBezTo>
                    <a:pt x="656483" y="698620"/>
                    <a:pt x="665046" y="698620"/>
                    <a:pt x="673586" y="699374"/>
                  </a:cubicBezTo>
                  <a:cubicBezTo>
                    <a:pt x="644558" y="684280"/>
                    <a:pt x="649640" y="675690"/>
                    <a:pt x="668746" y="669966"/>
                  </a:cubicBezTo>
                  <a:close/>
                  <a:moveTo>
                    <a:pt x="1189032" y="667884"/>
                  </a:moveTo>
                  <a:cubicBezTo>
                    <a:pt x="1189032" y="668666"/>
                    <a:pt x="1189032" y="670486"/>
                    <a:pt x="1189032" y="670486"/>
                  </a:cubicBezTo>
                  <a:cubicBezTo>
                    <a:pt x="1185503" y="670748"/>
                    <a:pt x="1181922" y="670748"/>
                    <a:pt x="1178390" y="670486"/>
                  </a:cubicBezTo>
                  <a:lnTo>
                    <a:pt x="1178390" y="669966"/>
                  </a:lnTo>
                  <a:cubicBezTo>
                    <a:pt x="1181874" y="668977"/>
                    <a:pt x="1185429" y="668274"/>
                    <a:pt x="1189032" y="667884"/>
                  </a:cubicBezTo>
                  <a:close/>
                  <a:moveTo>
                    <a:pt x="2649661" y="666778"/>
                  </a:moveTo>
                  <a:cubicBezTo>
                    <a:pt x="2653984" y="666062"/>
                    <a:pt x="2661482" y="666842"/>
                    <a:pt x="2675874" y="668404"/>
                  </a:cubicBezTo>
                  <a:lnTo>
                    <a:pt x="2642496" y="674131"/>
                  </a:lnTo>
                  <a:cubicBezTo>
                    <a:pt x="2644189" y="669705"/>
                    <a:pt x="2645337" y="667493"/>
                    <a:pt x="2649661" y="666778"/>
                  </a:cubicBezTo>
                  <a:close/>
                  <a:moveTo>
                    <a:pt x="4271320" y="666584"/>
                  </a:moveTo>
                  <a:lnTo>
                    <a:pt x="4272287" y="667884"/>
                  </a:lnTo>
                  <a:lnTo>
                    <a:pt x="4271638" y="667884"/>
                  </a:lnTo>
                  <a:lnTo>
                    <a:pt x="4272529" y="671526"/>
                  </a:lnTo>
                  <a:lnTo>
                    <a:pt x="4263097" y="669707"/>
                  </a:lnTo>
                  <a:lnTo>
                    <a:pt x="4265756" y="667884"/>
                  </a:lnTo>
                  <a:lnTo>
                    <a:pt x="4271638" y="667884"/>
                  </a:lnTo>
                  <a:close/>
                  <a:moveTo>
                    <a:pt x="3847786" y="666321"/>
                  </a:moveTo>
                  <a:lnTo>
                    <a:pt x="3846092" y="667625"/>
                  </a:lnTo>
                  <a:cubicBezTo>
                    <a:pt x="3855986" y="667805"/>
                    <a:pt x="3865783" y="669628"/>
                    <a:pt x="3875120" y="673090"/>
                  </a:cubicBezTo>
                  <a:cubicBezTo>
                    <a:pt x="3879714" y="674911"/>
                    <a:pt x="3882376" y="681158"/>
                    <a:pt x="3879714" y="682718"/>
                  </a:cubicBezTo>
                  <a:cubicBezTo>
                    <a:pt x="3873401" y="685710"/>
                    <a:pt x="3866436" y="686701"/>
                    <a:pt x="3859640" y="685582"/>
                  </a:cubicBezTo>
                  <a:cubicBezTo>
                    <a:pt x="3843263" y="681286"/>
                    <a:pt x="3827130" y="676082"/>
                    <a:pt x="3811264" y="669966"/>
                  </a:cubicBezTo>
                  <a:cubicBezTo>
                    <a:pt x="3823334" y="667753"/>
                    <a:pt x="3835549" y="666532"/>
                    <a:pt x="3847786" y="666321"/>
                  </a:cubicBezTo>
                  <a:close/>
                  <a:moveTo>
                    <a:pt x="3893745" y="666062"/>
                  </a:moveTo>
                  <a:cubicBezTo>
                    <a:pt x="3897759" y="666867"/>
                    <a:pt x="3901726" y="668015"/>
                    <a:pt x="3905596" y="669445"/>
                  </a:cubicBezTo>
                  <a:cubicBezTo>
                    <a:pt x="3908257" y="671267"/>
                    <a:pt x="3908499" y="673608"/>
                    <a:pt x="3909708" y="675690"/>
                  </a:cubicBezTo>
                  <a:cubicBezTo>
                    <a:pt x="3905500" y="674756"/>
                    <a:pt x="3901388" y="673452"/>
                    <a:pt x="3897373" y="671788"/>
                  </a:cubicBezTo>
                  <a:lnTo>
                    <a:pt x="3895680" y="673090"/>
                  </a:lnTo>
                  <a:cubicBezTo>
                    <a:pt x="3893018" y="671526"/>
                    <a:pt x="3893018" y="669966"/>
                    <a:pt x="3893745" y="666062"/>
                  </a:cubicBezTo>
                  <a:close/>
                  <a:moveTo>
                    <a:pt x="2705263" y="663948"/>
                  </a:moveTo>
                  <a:cubicBezTo>
                    <a:pt x="2709073" y="663460"/>
                    <a:pt x="2718325" y="666584"/>
                    <a:pt x="2736102" y="672829"/>
                  </a:cubicBezTo>
                  <a:lnTo>
                    <a:pt x="2705867" y="677772"/>
                  </a:lnTo>
                  <a:lnTo>
                    <a:pt x="2707076" y="676731"/>
                  </a:lnTo>
                  <a:cubicBezTo>
                    <a:pt x="2703086" y="668535"/>
                    <a:pt x="2701454" y="664436"/>
                    <a:pt x="2705263" y="663948"/>
                  </a:cubicBezTo>
                  <a:close/>
                  <a:moveTo>
                    <a:pt x="1026730" y="663198"/>
                  </a:moveTo>
                  <a:cubicBezTo>
                    <a:pt x="1027697" y="666062"/>
                    <a:pt x="1029391" y="668666"/>
                    <a:pt x="1029391" y="671267"/>
                  </a:cubicBezTo>
                  <a:lnTo>
                    <a:pt x="1029391" y="672669"/>
                  </a:lnTo>
                  <a:lnTo>
                    <a:pt x="1031567" y="672308"/>
                  </a:lnTo>
                  <a:cubicBezTo>
                    <a:pt x="1042017" y="673401"/>
                    <a:pt x="1052370" y="675407"/>
                    <a:pt x="1062528" y="678294"/>
                  </a:cubicBezTo>
                  <a:cubicBezTo>
                    <a:pt x="1071284" y="688262"/>
                    <a:pt x="1083209" y="694300"/>
                    <a:pt x="1095909" y="695210"/>
                  </a:cubicBezTo>
                  <a:cubicBezTo>
                    <a:pt x="1102415" y="697423"/>
                    <a:pt x="1108197" y="701586"/>
                    <a:pt x="1112598" y="707182"/>
                  </a:cubicBezTo>
                  <a:cubicBezTo>
                    <a:pt x="1116227" y="714470"/>
                    <a:pt x="1114774" y="720975"/>
                    <a:pt x="1098812" y="720975"/>
                  </a:cubicBezTo>
                  <a:cubicBezTo>
                    <a:pt x="1073656" y="721756"/>
                    <a:pt x="1034714" y="713947"/>
                    <a:pt x="1030844" y="705360"/>
                  </a:cubicBezTo>
                  <a:cubicBezTo>
                    <a:pt x="1024795" y="692608"/>
                    <a:pt x="996737" y="690527"/>
                    <a:pt x="989240" y="679335"/>
                  </a:cubicBezTo>
                  <a:lnTo>
                    <a:pt x="1027759" y="672940"/>
                  </a:lnTo>
                  <a:lnTo>
                    <a:pt x="1016934" y="670226"/>
                  </a:lnTo>
                  <a:cubicBezTo>
                    <a:pt x="1013971" y="668730"/>
                    <a:pt x="1012580" y="666583"/>
                    <a:pt x="1013911" y="663198"/>
                  </a:cubicBezTo>
                  <a:cubicBezTo>
                    <a:pt x="1018169" y="662835"/>
                    <a:pt x="1022474" y="662835"/>
                    <a:pt x="1026730" y="663198"/>
                  </a:cubicBezTo>
                  <a:close/>
                  <a:moveTo>
                    <a:pt x="4366863" y="661378"/>
                  </a:moveTo>
                  <a:cubicBezTo>
                    <a:pt x="4407014" y="667103"/>
                    <a:pt x="4439186" y="670486"/>
                    <a:pt x="4471838" y="676731"/>
                  </a:cubicBezTo>
                  <a:lnTo>
                    <a:pt x="4470871" y="675431"/>
                  </a:lnTo>
                  <a:cubicBezTo>
                    <a:pt x="4501687" y="681859"/>
                    <a:pt x="4532140" y="690213"/>
                    <a:pt x="4562059" y="700414"/>
                  </a:cubicBezTo>
                  <a:cubicBezTo>
                    <a:pt x="4576331" y="704839"/>
                    <a:pt x="4584556" y="714208"/>
                    <a:pt x="4562059" y="716029"/>
                  </a:cubicBezTo>
                  <a:cubicBezTo>
                    <a:pt x="4513709" y="692010"/>
                    <a:pt x="4460713" y="680767"/>
                    <a:pt x="4407499" y="683239"/>
                  </a:cubicBezTo>
                  <a:cubicBezTo>
                    <a:pt x="4393228" y="684539"/>
                    <a:pt x="4386696" y="680635"/>
                    <a:pt x="4366863" y="661378"/>
                  </a:cubicBezTo>
                  <a:close/>
                  <a:moveTo>
                    <a:pt x="3955181" y="661116"/>
                  </a:moveTo>
                  <a:cubicBezTo>
                    <a:pt x="3989093" y="659529"/>
                    <a:pt x="4022715" y="668587"/>
                    <a:pt x="4051933" y="687141"/>
                  </a:cubicBezTo>
                  <a:cubicBezTo>
                    <a:pt x="4054110" y="688964"/>
                    <a:pt x="4052660" y="692608"/>
                    <a:pt x="4050483" y="692608"/>
                  </a:cubicBezTo>
                  <a:cubicBezTo>
                    <a:pt x="4046491" y="693519"/>
                    <a:pt x="4042380" y="693519"/>
                    <a:pt x="4038388" y="692608"/>
                  </a:cubicBezTo>
                  <a:lnTo>
                    <a:pt x="3984692" y="672048"/>
                  </a:lnTo>
                  <a:lnTo>
                    <a:pt x="3982778" y="671340"/>
                  </a:lnTo>
                  <a:lnTo>
                    <a:pt x="3986142" y="682978"/>
                  </a:lnTo>
                  <a:cubicBezTo>
                    <a:pt x="3985416" y="685321"/>
                    <a:pt x="3974290" y="682978"/>
                    <a:pt x="3967759" y="682978"/>
                  </a:cubicBezTo>
                  <a:lnTo>
                    <a:pt x="3966068" y="684280"/>
                  </a:lnTo>
                  <a:cubicBezTo>
                    <a:pt x="3964348" y="683132"/>
                    <a:pt x="3962873" y="681625"/>
                    <a:pt x="3961713" y="679855"/>
                  </a:cubicBezTo>
                  <a:cubicBezTo>
                    <a:pt x="3962921" y="677253"/>
                    <a:pt x="3963165" y="674390"/>
                    <a:pt x="3966791" y="673090"/>
                  </a:cubicBezTo>
                  <a:lnTo>
                    <a:pt x="3982624" y="671282"/>
                  </a:lnTo>
                  <a:close/>
                  <a:moveTo>
                    <a:pt x="2755211" y="660597"/>
                  </a:moveTo>
                  <a:lnTo>
                    <a:pt x="2755374" y="660865"/>
                  </a:lnTo>
                  <a:lnTo>
                    <a:pt x="2779801" y="661397"/>
                  </a:lnTo>
                  <a:cubicBezTo>
                    <a:pt x="2787828" y="663576"/>
                    <a:pt x="2795399" y="667701"/>
                    <a:pt x="2801893" y="673608"/>
                  </a:cubicBezTo>
                  <a:lnTo>
                    <a:pt x="2770933" y="686623"/>
                  </a:lnTo>
                  <a:cubicBezTo>
                    <a:pt x="2766942" y="679856"/>
                    <a:pt x="2763919" y="674911"/>
                    <a:pt x="2761440" y="670877"/>
                  </a:cubicBezTo>
                  <a:lnTo>
                    <a:pt x="2755374" y="660865"/>
                  </a:lnTo>
                  <a:lnTo>
                    <a:pt x="2754970" y="660857"/>
                  </a:lnTo>
                  <a:close/>
                  <a:moveTo>
                    <a:pt x="1526698" y="660338"/>
                  </a:moveTo>
                  <a:cubicBezTo>
                    <a:pt x="1537585" y="663980"/>
                    <a:pt x="1548951" y="667362"/>
                    <a:pt x="1558626" y="671788"/>
                  </a:cubicBezTo>
                  <a:cubicBezTo>
                    <a:pt x="1562133" y="673114"/>
                    <a:pt x="1564264" y="676942"/>
                    <a:pt x="1563708" y="680896"/>
                  </a:cubicBezTo>
                  <a:cubicBezTo>
                    <a:pt x="1562014" y="684280"/>
                    <a:pt x="1545081" y="681937"/>
                    <a:pt x="1539517" y="676994"/>
                  </a:cubicBezTo>
                  <a:cubicBezTo>
                    <a:pt x="1534679" y="671997"/>
                    <a:pt x="1530375" y="666401"/>
                    <a:pt x="1526698" y="660338"/>
                  </a:cubicBezTo>
                  <a:close/>
                  <a:moveTo>
                    <a:pt x="5418561" y="660076"/>
                  </a:moveTo>
                  <a:lnTo>
                    <a:pt x="5419528" y="660857"/>
                  </a:lnTo>
                  <a:cubicBezTo>
                    <a:pt x="5455086" y="666843"/>
                    <a:pt x="5455568" y="666843"/>
                    <a:pt x="5467179" y="682458"/>
                  </a:cubicBezTo>
                  <a:cubicBezTo>
                    <a:pt x="5457503" y="686231"/>
                    <a:pt x="5446764" y="684879"/>
                    <a:pt x="5438153" y="678813"/>
                  </a:cubicBezTo>
                  <a:cubicBezTo>
                    <a:pt x="5430171" y="673090"/>
                    <a:pt x="5412271" y="666584"/>
                    <a:pt x="5418561" y="660076"/>
                  </a:cubicBezTo>
                  <a:close/>
                  <a:moveTo>
                    <a:pt x="2944361" y="659816"/>
                  </a:moveTo>
                  <a:lnTo>
                    <a:pt x="2942428" y="661378"/>
                  </a:lnTo>
                  <a:cubicBezTo>
                    <a:pt x="2944846" y="665280"/>
                    <a:pt x="2942428" y="667103"/>
                    <a:pt x="2934929" y="661898"/>
                  </a:cubicBezTo>
                  <a:close/>
                  <a:moveTo>
                    <a:pt x="7358717" y="659653"/>
                  </a:moveTo>
                  <a:cubicBezTo>
                    <a:pt x="7360319" y="660011"/>
                    <a:pt x="7361589" y="661247"/>
                    <a:pt x="7362073" y="664502"/>
                  </a:cubicBezTo>
                  <a:lnTo>
                    <a:pt x="7352398" y="661116"/>
                  </a:lnTo>
                  <a:lnTo>
                    <a:pt x="7353366" y="660076"/>
                  </a:lnTo>
                  <a:cubicBezTo>
                    <a:pt x="7355179" y="659816"/>
                    <a:pt x="7357114" y="659295"/>
                    <a:pt x="7358717" y="659653"/>
                  </a:cubicBezTo>
                  <a:close/>
                  <a:moveTo>
                    <a:pt x="2062223" y="659297"/>
                  </a:moveTo>
                  <a:cubicBezTo>
                    <a:pt x="2065949" y="660285"/>
                    <a:pt x="2069575" y="661587"/>
                    <a:pt x="2073107" y="663198"/>
                  </a:cubicBezTo>
                  <a:cubicBezTo>
                    <a:pt x="2072381" y="665021"/>
                    <a:pt x="2072866" y="668404"/>
                    <a:pt x="2070931" y="668404"/>
                  </a:cubicBezTo>
                  <a:cubicBezTo>
                    <a:pt x="2062465" y="667884"/>
                    <a:pt x="2053516" y="666584"/>
                    <a:pt x="2044808" y="665280"/>
                  </a:cubicBezTo>
                  <a:cubicBezTo>
                    <a:pt x="2050105" y="663305"/>
                    <a:pt x="2055522" y="661639"/>
                    <a:pt x="2061015" y="660338"/>
                  </a:cubicBezTo>
                  <a:close/>
                  <a:moveTo>
                    <a:pt x="155718" y="658256"/>
                  </a:moveTo>
                  <a:lnTo>
                    <a:pt x="156927" y="658515"/>
                  </a:lnTo>
                  <a:lnTo>
                    <a:pt x="155922" y="658515"/>
                  </a:lnTo>
                  <a:lnTo>
                    <a:pt x="171198" y="678035"/>
                  </a:lnTo>
                  <a:cubicBezTo>
                    <a:pt x="160459" y="676132"/>
                    <a:pt x="149938" y="673090"/>
                    <a:pt x="139755" y="668925"/>
                  </a:cubicBezTo>
                  <a:cubicBezTo>
                    <a:pt x="139100" y="668455"/>
                    <a:pt x="138544" y="667857"/>
                    <a:pt x="138132" y="667183"/>
                  </a:cubicBezTo>
                  <a:cubicBezTo>
                    <a:pt x="136345" y="664291"/>
                    <a:pt x="137094" y="660414"/>
                    <a:pt x="139755" y="658515"/>
                  </a:cubicBezTo>
                  <a:lnTo>
                    <a:pt x="155922" y="658515"/>
                  </a:lnTo>
                  <a:close/>
                  <a:moveTo>
                    <a:pt x="2195256" y="657733"/>
                  </a:moveTo>
                  <a:cubicBezTo>
                    <a:pt x="2204231" y="658384"/>
                    <a:pt x="2213012" y="660857"/>
                    <a:pt x="2221138" y="665021"/>
                  </a:cubicBezTo>
                  <a:cubicBezTo>
                    <a:pt x="2229772" y="669835"/>
                    <a:pt x="2237901" y="675690"/>
                    <a:pt x="2245326" y="682458"/>
                  </a:cubicBezTo>
                  <a:cubicBezTo>
                    <a:pt x="2247988" y="684018"/>
                    <a:pt x="2245326" y="686100"/>
                    <a:pt x="2245326" y="690264"/>
                  </a:cubicBezTo>
                  <a:lnTo>
                    <a:pt x="2199370" y="681676"/>
                  </a:lnTo>
                  <a:cubicBezTo>
                    <a:pt x="2194048" y="674390"/>
                    <a:pt x="2189695" y="670748"/>
                    <a:pt x="2189451" y="667103"/>
                  </a:cubicBezTo>
                  <a:cubicBezTo>
                    <a:pt x="2189210" y="663460"/>
                    <a:pt x="2189936" y="657733"/>
                    <a:pt x="2195256" y="657733"/>
                  </a:cubicBezTo>
                  <a:close/>
                  <a:moveTo>
                    <a:pt x="426391" y="657500"/>
                  </a:moveTo>
                  <a:cubicBezTo>
                    <a:pt x="437007" y="658509"/>
                    <a:pt x="447499" y="661026"/>
                    <a:pt x="457585" y="665021"/>
                  </a:cubicBezTo>
                  <a:cubicBezTo>
                    <a:pt x="479838" y="672829"/>
                    <a:pt x="481773" y="665021"/>
                    <a:pt x="492416" y="663721"/>
                  </a:cubicBezTo>
                  <a:lnTo>
                    <a:pt x="549259" y="678813"/>
                  </a:lnTo>
                  <a:cubicBezTo>
                    <a:pt x="550467" y="683759"/>
                    <a:pt x="550467" y="688964"/>
                    <a:pt x="550467" y="693909"/>
                  </a:cubicBezTo>
                  <a:cubicBezTo>
                    <a:pt x="551920" y="706920"/>
                    <a:pt x="543936" y="709264"/>
                    <a:pt x="518298" y="701196"/>
                  </a:cubicBezTo>
                  <a:cubicBezTo>
                    <a:pt x="498754" y="698045"/>
                    <a:pt x="479815" y="691540"/>
                    <a:pt x="462181" y="681937"/>
                  </a:cubicBezTo>
                  <a:lnTo>
                    <a:pt x="410176" y="680376"/>
                  </a:lnTo>
                  <a:cubicBezTo>
                    <a:pt x="405169" y="679439"/>
                    <a:pt x="400260" y="678138"/>
                    <a:pt x="395422" y="676472"/>
                  </a:cubicBezTo>
                  <a:cubicBezTo>
                    <a:pt x="384780" y="668666"/>
                    <a:pt x="380910" y="662680"/>
                    <a:pt x="395422" y="660076"/>
                  </a:cubicBezTo>
                  <a:lnTo>
                    <a:pt x="394455" y="659035"/>
                  </a:lnTo>
                  <a:cubicBezTo>
                    <a:pt x="405036" y="656992"/>
                    <a:pt x="415776" y="656492"/>
                    <a:pt x="426391" y="657500"/>
                  </a:cubicBezTo>
                  <a:close/>
                  <a:moveTo>
                    <a:pt x="3008220" y="656433"/>
                  </a:moveTo>
                  <a:cubicBezTo>
                    <a:pt x="3009670" y="658750"/>
                    <a:pt x="3010952" y="661195"/>
                    <a:pt x="3012090" y="663721"/>
                  </a:cubicBezTo>
                  <a:lnTo>
                    <a:pt x="3010396" y="663721"/>
                  </a:lnTo>
                  <a:cubicBezTo>
                    <a:pt x="3004639" y="663693"/>
                    <a:pt x="2998905" y="663277"/>
                    <a:pt x="2993222" y="662419"/>
                  </a:cubicBezTo>
                  <a:cubicBezTo>
                    <a:pt x="2990804" y="661898"/>
                    <a:pt x="2988384" y="658515"/>
                    <a:pt x="2985964" y="656433"/>
                  </a:cubicBezTo>
                  <a:close/>
                  <a:moveTo>
                    <a:pt x="7334257" y="655912"/>
                  </a:moveTo>
                  <a:cubicBezTo>
                    <a:pt x="7339506" y="657370"/>
                    <a:pt x="7344658" y="659113"/>
                    <a:pt x="7349737" y="661116"/>
                  </a:cubicBezTo>
                  <a:cubicBezTo>
                    <a:pt x="7347101" y="662157"/>
                    <a:pt x="7344318" y="662759"/>
                    <a:pt x="7341512" y="662939"/>
                  </a:cubicBezTo>
                  <a:cubicBezTo>
                    <a:pt x="7337449" y="662652"/>
                    <a:pt x="7333411" y="662053"/>
                    <a:pt x="7329419" y="661116"/>
                  </a:cubicBezTo>
                  <a:cubicBezTo>
                    <a:pt x="7330628" y="659816"/>
                    <a:pt x="7331354" y="656953"/>
                    <a:pt x="7333289" y="656953"/>
                  </a:cubicBezTo>
                  <a:close/>
                  <a:moveTo>
                    <a:pt x="805893" y="654611"/>
                  </a:moveTo>
                  <a:cubicBezTo>
                    <a:pt x="819197" y="656433"/>
                    <a:pt x="830323" y="656433"/>
                    <a:pt x="841933" y="656433"/>
                  </a:cubicBezTo>
                  <a:cubicBezTo>
                    <a:pt x="844112" y="656692"/>
                    <a:pt x="851126" y="662157"/>
                    <a:pt x="851126" y="662157"/>
                  </a:cubicBezTo>
                  <a:cubicBezTo>
                    <a:pt x="851367" y="669184"/>
                    <a:pt x="828873" y="671007"/>
                    <a:pt x="812666" y="665021"/>
                  </a:cubicBezTo>
                  <a:lnTo>
                    <a:pt x="812184" y="663460"/>
                  </a:lnTo>
                  <a:cubicBezTo>
                    <a:pt x="808555" y="662157"/>
                    <a:pt x="808070" y="657474"/>
                    <a:pt x="805893" y="654611"/>
                  </a:cubicBezTo>
                  <a:close/>
                  <a:moveTo>
                    <a:pt x="2129465" y="653829"/>
                  </a:moveTo>
                  <a:lnTo>
                    <a:pt x="2165962" y="670254"/>
                  </a:lnTo>
                  <a:lnTo>
                    <a:pt x="2166475" y="669966"/>
                  </a:lnTo>
                  <a:lnTo>
                    <a:pt x="2166475" y="670486"/>
                  </a:lnTo>
                  <a:lnTo>
                    <a:pt x="2165962" y="670254"/>
                  </a:lnTo>
                  <a:lnTo>
                    <a:pt x="2155347" y="676213"/>
                  </a:lnTo>
                  <a:cubicBezTo>
                    <a:pt x="2145382" y="679308"/>
                    <a:pt x="2134643" y="675977"/>
                    <a:pt x="2127774" y="667625"/>
                  </a:cubicBezTo>
                  <a:cubicBezTo>
                    <a:pt x="2125595" y="662680"/>
                    <a:pt x="2129465" y="658515"/>
                    <a:pt x="2129465" y="653829"/>
                  </a:cubicBezTo>
                  <a:close/>
                  <a:moveTo>
                    <a:pt x="2328559" y="652485"/>
                  </a:moveTo>
                  <a:lnTo>
                    <a:pt x="2328533" y="652529"/>
                  </a:lnTo>
                  <a:lnTo>
                    <a:pt x="2328831" y="652557"/>
                  </a:lnTo>
                  <a:lnTo>
                    <a:pt x="2328775" y="652529"/>
                  </a:lnTo>
                  <a:close/>
                  <a:moveTo>
                    <a:pt x="5365106" y="648365"/>
                  </a:moveTo>
                  <a:cubicBezTo>
                    <a:pt x="5376643" y="653415"/>
                    <a:pt x="5387867" y="659244"/>
                    <a:pt x="5398725" y="665802"/>
                  </a:cubicBezTo>
                  <a:cubicBezTo>
                    <a:pt x="5403807" y="669707"/>
                    <a:pt x="5409127" y="675690"/>
                    <a:pt x="5406951" y="678035"/>
                  </a:cubicBezTo>
                  <a:cubicBezTo>
                    <a:pt x="5397420" y="682718"/>
                    <a:pt x="5386488" y="682718"/>
                    <a:pt x="5376957" y="678035"/>
                  </a:cubicBezTo>
                  <a:cubicBezTo>
                    <a:pt x="5369773" y="675977"/>
                    <a:pt x="5363242" y="671841"/>
                    <a:pt x="5358089" y="666062"/>
                  </a:cubicBezTo>
                  <a:lnTo>
                    <a:pt x="5359057" y="665543"/>
                  </a:lnTo>
                  <a:cubicBezTo>
                    <a:pt x="5357363" y="660597"/>
                    <a:pt x="5361236" y="656692"/>
                    <a:pt x="5365106" y="648365"/>
                  </a:cubicBezTo>
                  <a:close/>
                  <a:moveTo>
                    <a:pt x="1532988" y="647584"/>
                  </a:moveTo>
                  <a:cubicBezTo>
                    <a:pt x="1542420" y="651229"/>
                    <a:pt x="1543146" y="656174"/>
                    <a:pt x="1535164" y="657994"/>
                  </a:cubicBezTo>
                  <a:cubicBezTo>
                    <a:pt x="1532262" y="659297"/>
                    <a:pt x="1528633" y="659297"/>
                    <a:pt x="1525248" y="659297"/>
                  </a:cubicBezTo>
                  <a:lnTo>
                    <a:pt x="1519925" y="656953"/>
                  </a:lnTo>
                  <a:lnTo>
                    <a:pt x="1520652" y="656953"/>
                  </a:lnTo>
                  <a:cubicBezTo>
                    <a:pt x="1511218" y="653570"/>
                    <a:pt x="1501542" y="648887"/>
                    <a:pt x="1508800" y="647584"/>
                  </a:cubicBezTo>
                  <a:cubicBezTo>
                    <a:pt x="1516756" y="645633"/>
                    <a:pt x="1525030" y="645633"/>
                    <a:pt x="1532988" y="647584"/>
                  </a:cubicBezTo>
                  <a:close/>
                  <a:moveTo>
                    <a:pt x="1815685" y="646706"/>
                  </a:moveTo>
                  <a:cubicBezTo>
                    <a:pt x="1824272" y="648365"/>
                    <a:pt x="1834492" y="652790"/>
                    <a:pt x="1854932" y="661639"/>
                  </a:cubicBezTo>
                  <a:cubicBezTo>
                    <a:pt x="1847433" y="668404"/>
                    <a:pt x="1820343" y="665802"/>
                    <a:pt x="1820343" y="676472"/>
                  </a:cubicBezTo>
                  <a:cubicBezTo>
                    <a:pt x="1819857" y="682458"/>
                    <a:pt x="1801960" y="680635"/>
                    <a:pt x="1790349" y="676472"/>
                  </a:cubicBezTo>
                  <a:cubicBezTo>
                    <a:pt x="1778739" y="672308"/>
                    <a:pt x="1767855" y="667884"/>
                    <a:pt x="1756486" y="663460"/>
                  </a:cubicBezTo>
                  <a:cubicBezTo>
                    <a:pt x="1763911" y="661535"/>
                    <a:pt x="1771192" y="659009"/>
                    <a:pt x="1778254" y="655912"/>
                  </a:cubicBezTo>
                  <a:cubicBezTo>
                    <a:pt x="1781616" y="653726"/>
                    <a:pt x="1784448" y="650682"/>
                    <a:pt x="1786479" y="647064"/>
                  </a:cubicBezTo>
                  <a:lnTo>
                    <a:pt x="1786238" y="648365"/>
                  </a:lnTo>
                  <a:cubicBezTo>
                    <a:pt x="1800145" y="646153"/>
                    <a:pt x="1807099" y="645048"/>
                    <a:pt x="1815685" y="646706"/>
                  </a:cubicBezTo>
                  <a:close/>
                  <a:moveTo>
                    <a:pt x="3855526" y="645242"/>
                  </a:moveTo>
                  <a:cubicBezTo>
                    <a:pt x="3859300" y="645685"/>
                    <a:pt x="3863051" y="646570"/>
                    <a:pt x="3866654" y="647846"/>
                  </a:cubicBezTo>
                  <a:cubicBezTo>
                    <a:pt x="3864259" y="649250"/>
                    <a:pt x="3861743" y="650367"/>
                    <a:pt x="3859155" y="651229"/>
                  </a:cubicBezTo>
                  <a:cubicBezTo>
                    <a:pt x="3856664" y="651488"/>
                    <a:pt x="3854147" y="651488"/>
                    <a:pt x="3851656" y="651229"/>
                  </a:cubicBezTo>
                  <a:lnTo>
                    <a:pt x="3849962" y="652529"/>
                  </a:lnTo>
                  <a:cubicBezTo>
                    <a:pt x="3851174" y="650968"/>
                    <a:pt x="3851174" y="648625"/>
                    <a:pt x="3855526" y="645242"/>
                  </a:cubicBezTo>
                  <a:close/>
                  <a:moveTo>
                    <a:pt x="3114403" y="643941"/>
                  </a:moveTo>
                  <a:lnTo>
                    <a:pt x="3114403" y="646023"/>
                  </a:lnTo>
                  <a:lnTo>
                    <a:pt x="3110292" y="643941"/>
                  </a:lnTo>
                  <a:close/>
                  <a:moveTo>
                    <a:pt x="2720621" y="642641"/>
                  </a:moveTo>
                  <a:cubicBezTo>
                    <a:pt x="2727371" y="642665"/>
                    <a:pt x="2734070" y="643368"/>
                    <a:pt x="2740698" y="644723"/>
                  </a:cubicBezTo>
                  <a:lnTo>
                    <a:pt x="2743118" y="653829"/>
                  </a:lnTo>
                  <a:lnTo>
                    <a:pt x="2720863" y="650188"/>
                  </a:lnTo>
                  <a:lnTo>
                    <a:pt x="2722074" y="649146"/>
                  </a:lnTo>
                  <a:cubicBezTo>
                    <a:pt x="2721833" y="646543"/>
                    <a:pt x="2718930" y="642119"/>
                    <a:pt x="2720621" y="642641"/>
                  </a:cubicBezTo>
                  <a:close/>
                  <a:moveTo>
                    <a:pt x="4447168" y="640558"/>
                  </a:moveTo>
                  <a:lnTo>
                    <a:pt x="4472522" y="646313"/>
                  </a:lnTo>
                  <a:lnTo>
                    <a:pt x="4472565" y="645242"/>
                  </a:lnTo>
                  <a:lnTo>
                    <a:pt x="4473533" y="646543"/>
                  </a:lnTo>
                  <a:lnTo>
                    <a:pt x="4472522" y="646313"/>
                  </a:lnTo>
                  <a:lnTo>
                    <a:pt x="4472080" y="657215"/>
                  </a:lnTo>
                  <a:cubicBezTo>
                    <a:pt x="4467798" y="656849"/>
                    <a:pt x="4463590" y="655991"/>
                    <a:pt x="4459504" y="654611"/>
                  </a:cubicBezTo>
                  <a:cubicBezTo>
                    <a:pt x="4454931" y="650422"/>
                    <a:pt x="4450794" y="645712"/>
                    <a:pt x="4447168" y="640558"/>
                  </a:cubicBezTo>
                  <a:close/>
                  <a:moveTo>
                    <a:pt x="4748550" y="639778"/>
                  </a:moveTo>
                  <a:cubicBezTo>
                    <a:pt x="4750122" y="640455"/>
                    <a:pt x="4751671" y="641234"/>
                    <a:pt x="4753146" y="642119"/>
                  </a:cubicBezTo>
                  <a:lnTo>
                    <a:pt x="4750729" y="643419"/>
                  </a:lnTo>
                  <a:lnTo>
                    <a:pt x="4743471" y="639778"/>
                  </a:lnTo>
                  <a:cubicBezTo>
                    <a:pt x="4745165" y="639517"/>
                    <a:pt x="4746859" y="639517"/>
                    <a:pt x="4748550" y="639778"/>
                  </a:cubicBezTo>
                  <a:close/>
                  <a:moveTo>
                    <a:pt x="1922174" y="638737"/>
                  </a:moveTo>
                  <a:lnTo>
                    <a:pt x="1931770" y="640531"/>
                  </a:lnTo>
                  <a:lnTo>
                    <a:pt x="1933301" y="640296"/>
                  </a:lnTo>
                  <a:lnTo>
                    <a:pt x="1933301" y="640819"/>
                  </a:lnTo>
                  <a:lnTo>
                    <a:pt x="1931770" y="640531"/>
                  </a:lnTo>
                  <a:lnTo>
                    <a:pt x="1926529" y="641337"/>
                  </a:lnTo>
                  <a:cubicBezTo>
                    <a:pt x="1923456" y="640895"/>
                    <a:pt x="1920432" y="640012"/>
                    <a:pt x="1917577" y="638737"/>
                  </a:cubicBezTo>
                  <a:cubicBezTo>
                    <a:pt x="1919101" y="638477"/>
                    <a:pt x="1920650" y="638477"/>
                    <a:pt x="1922174" y="638737"/>
                  </a:cubicBezTo>
                  <a:close/>
                  <a:moveTo>
                    <a:pt x="542968" y="637436"/>
                  </a:moveTo>
                  <a:cubicBezTo>
                    <a:pt x="549573" y="638788"/>
                    <a:pt x="556054" y="640791"/>
                    <a:pt x="562319" y="643419"/>
                  </a:cubicBezTo>
                  <a:lnTo>
                    <a:pt x="555305" y="652788"/>
                  </a:lnTo>
                  <a:lnTo>
                    <a:pt x="571027" y="666321"/>
                  </a:lnTo>
                  <a:cubicBezTo>
                    <a:pt x="549985" y="667832"/>
                    <a:pt x="528915" y="663904"/>
                    <a:pt x="509590" y="654870"/>
                  </a:cubicBezTo>
                  <a:lnTo>
                    <a:pt x="534987" y="648887"/>
                  </a:lnTo>
                  <a:cubicBezTo>
                    <a:pt x="529667" y="642378"/>
                    <a:pt x="528458" y="637436"/>
                    <a:pt x="542968" y="637436"/>
                  </a:cubicBezTo>
                  <a:close/>
                  <a:moveTo>
                    <a:pt x="45662" y="637174"/>
                  </a:moveTo>
                  <a:cubicBezTo>
                    <a:pt x="47114" y="640296"/>
                    <a:pt x="50258" y="643941"/>
                    <a:pt x="50017" y="645242"/>
                  </a:cubicBezTo>
                  <a:cubicBezTo>
                    <a:pt x="43485" y="645242"/>
                    <a:pt x="35745" y="645242"/>
                    <a:pt x="28490" y="645242"/>
                  </a:cubicBezTo>
                  <a:cubicBezTo>
                    <a:pt x="28490" y="642378"/>
                    <a:pt x="25587" y="638737"/>
                    <a:pt x="28490" y="637174"/>
                  </a:cubicBezTo>
                  <a:cubicBezTo>
                    <a:pt x="34196" y="636395"/>
                    <a:pt x="39953" y="636395"/>
                    <a:pt x="45662" y="637174"/>
                  </a:cubicBezTo>
                  <a:close/>
                  <a:moveTo>
                    <a:pt x="4225846" y="635354"/>
                  </a:moveTo>
                  <a:lnTo>
                    <a:pt x="4248584" y="642378"/>
                  </a:lnTo>
                  <a:cubicBezTo>
                    <a:pt x="4247132" y="644723"/>
                    <a:pt x="4247614" y="649146"/>
                    <a:pt x="4243503" y="649146"/>
                  </a:cubicBezTo>
                  <a:cubicBezTo>
                    <a:pt x="4236875" y="648756"/>
                    <a:pt x="4230394" y="646985"/>
                    <a:pt x="4224396" y="643941"/>
                  </a:cubicBezTo>
                  <a:cubicBezTo>
                    <a:pt x="4221250" y="643941"/>
                    <a:pt x="4224396" y="639778"/>
                    <a:pt x="4225846" y="635354"/>
                  </a:cubicBezTo>
                  <a:close/>
                  <a:moveTo>
                    <a:pt x="1005203" y="634831"/>
                  </a:moveTo>
                  <a:cubicBezTo>
                    <a:pt x="1011249" y="646023"/>
                    <a:pt x="1002301" y="651229"/>
                    <a:pt x="987061" y="651229"/>
                  </a:cubicBezTo>
                  <a:cubicBezTo>
                    <a:pt x="980266" y="650941"/>
                    <a:pt x="973564" y="649458"/>
                    <a:pt x="967228" y="646805"/>
                  </a:cubicBezTo>
                  <a:cubicBezTo>
                    <a:pt x="965535" y="642900"/>
                    <a:pt x="962873" y="635613"/>
                    <a:pt x="967228" y="635613"/>
                  </a:cubicBezTo>
                  <a:lnTo>
                    <a:pt x="967470" y="635613"/>
                  </a:lnTo>
                  <a:cubicBezTo>
                    <a:pt x="980025" y="634572"/>
                    <a:pt x="992625" y="634313"/>
                    <a:pt x="1005203" y="634831"/>
                  </a:cubicBezTo>
                  <a:close/>
                  <a:moveTo>
                    <a:pt x="3275256" y="634572"/>
                  </a:moveTo>
                  <a:lnTo>
                    <a:pt x="3347820" y="658256"/>
                  </a:lnTo>
                  <a:lnTo>
                    <a:pt x="3341771" y="668925"/>
                  </a:lnTo>
                  <a:cubicBezTo>
                    <a:pt x="3375878" y="679335"/>
                    <a:pt x="3375635" y="662157"/>
                    <a:pt x="3398129" y="662157"/>
                  </a:cubicBezTo>
                  <a:lnTo>
                    <a:pt x="3432962" y="679594"/>
                  </a:lnTo>
                  <a:cubicBezTo>
                    <a:pt x="3432962" y="692868"/>
                    <a:pt x="3402001" y="683759"/>
                    <a:pt x="3386762" y="683759"/>
                  </a:cubicBezTo>
                  <a:cubicBezTo>
                    <a:pt x="3390389" y="690004"/>
                    <a:pt x="3399340" y="698074"/>
                    <a:pt x="3395229" y="699896"/>
                  </a:cubicBezTo>
                  <a:cubicBezTo>
                    <a:pt x="3375078" y="705021"/>
                    <a:pt x="3353889" y="701978"/>
                    <a:pt x="3335725" y="691306"/>
                  </a:cubicBezTo>
                  <a:cubicBezTo>
                    <a:pt x="3327258" y="686466"/>
                    <a:pt x="3319180" y="680896"/>
                    <a:pt x="3311537" y="674649"/>
                  </a:cubicBezTo>
                  <a:lnTo>
                    <a:pt x="3272836" y="678294"/>
                  </a:lnTo>
                  <a:lnTo>
                    <a:pt x="3244295" y="657733"/>
                  </a:lnTo>
                  <a:close/>
                  <a:moveTo>
                    <a:pt x="305925" y="634051"/>
                  </a:moveTo>
                  <a:cubicBezTo>
                    <a:pt x="310522" y="638477"/>
                    <a:pt x="318503" y="646023"/>
                    <a:pt x="319956" y="647325"/>
                  </a:cubicBezTo>
                  <a:cubicBezTo>
                    <a:pt x="321408" y="648625"/>
                    <a:pt x="321408" y="650968"/>
                    <a:pt x="321408" y="650968"/>
                  </a:cubicBezTo>
                  <a:cubicBezTo>
                    <a:pt x="321408" y="655392"/>
                    <a:pt x="326002" y="662680"/>
                    <a:pt x="321408" y="662680"/>
                  </a:cubicBezTo>
                  <a:lnTo>
                    <a:pt x="320197" y="662419"/>
                  </a:lnTo>
                  <a:cubicBezTo>
                    <a:pt x="292624" y="667103"/>
                    <a:pt x="326487" y="680117"/>
                    <a:pt x="331566" y="689745"/>
                  </a:cubicBezTo>
                  <a:lnTo>
                    <a:pt x="304958" y="706401"/>
                  </a:lnTo>
                  <a:cubicBezTo>
                    <a:pt x="290130" y="701560"/>
                    <a:pt x="275594" y="695731"/>
                    <a:pt x="261419" y="688964"/>
                  </a:cubicBezTo>
                  <a:cubicBezTo>
                    <a:pt x="253438" y="684280"/>
                    <a:pt x="248118" y="676213"/>
                    <a:pt x="250776" y="672567"/>
                  </a:cubicBezTo>
                  <a:cubicBezTo>
                    <a:pt x="261686" y="671007"/>
                    <a:pt x="272765" y="671007"/>
                    <a:pt x="283672" y="672567"/>
                  </a:cubicBezTo>
                  <a:lnTo>
                    <a:pt x="264322" y="655392"/>
                  </a:lnTo>
                  <a:cubicBezTo>
                    <a:pt x="270249" y="648182"/>
                    <a:pt x="276900" y="641729"/>
                    <a:pt x="284157" y="636133"/>
                  </a:cubicBezTo>
                  <a:cubicBezTo>
                    <a:pt x="291293" y="634313"/>
                    <a:pt x="298622" y="633636"/>
                    <a:pt x="305925" y="634051"/>
                  </a:cubicBezTo>
                  <a:close/>
                  <a:moveTo>
                    <a:pt x="2506713" y="632572"/>
                  </a:moveTo>
                  <a:cubicBezTo>
                    <a:pt x="2511783" y="632796"/>
                    <a:pt x="2516802" y="634338"/>
                    <a:pt x="2521312" y="637174"/>
                  </a:cubicBezTo>
                  <a:cubicBezTo>
                    <a:pt x="2542841" y="652009"/>
                    <a:pt x="2564609" y="666843"/>
                    <a:pt x="2582992" y="681937"/>
                  </a:cubicBezTo>
                  <a:cubicBezTo>
                    <a:pt x="2589765" y="687663"/>
                    <a:pt x="2587588" y="694169"/>
                    <a:pt x="2572108" y="693388"/>
                  </a:cubicBezTo>
                  <a:cubicBezTo>
                    <a:pt x="2556628" y="692608"/>
                    <a:pt x="2540421" y="689745"/>
                    <a:pt x="2516233" y="687141"/>
                  </a:cubicBezTo>
                  <a:lnTo>
                    <a:pt x="2517442" y="687141"/>
                  </a:lnTo>
                  <a:cubicBezTo>
                    <a:pt x="2519135" y="674131"/>
                    <a:pt x="2520103" y="666062"/>
                    <a:pt x="2519862" y="658515"/>
                  </a:cubicBezTo>
                  <a:lnTo>
                    <a:pt x="2487448" y="647584"/>
                  </a:lnTo>
                  <a:cubicBezTo>
                    <a:pt x="2488126" y="643395"/>
                    <a:pt x="2489627" y="639414"/>
                    <a:pt x="2491804" y="635874"/>
                  </a:cubicBezTo>
                  <a:cubicBezTo>
                    <a:pt x="2496521" y="633440"/>
                    <a:pt x="2501643" y="632347"/>
                    <a:pt x="2506713" y="632572"/>
                  </a:cubicBezTo>
                  <a:close/>
                  <a:moveTo>
                    <a:pt x="2027392" y="631190"/>
                  </a:moveTo>
                  <a:cubicBezTo>
                    <a:pt x="2042629" y="637955"/>
                    <a:pt x="2044567" y="642900"/>
                    <a:pt x="2030295" y="645242"/>
                  </a:cubicBezTo>
                  <a:cubicBezTo>
                    <a:pt x="2024972" y="645242"/>
                    <a:pt x="2018200" y="645242"/>
                    <a:pt x="2011912" y="645242"/>
                  </a:cubicBezTo>
                  <a:lnTo>
                    <a:pt x="2039134" y="664931"/>
                  </a:lnTo>
                  <a:lnTo>
                    <a:pt x="2041905" y="664239"/>
                  </a:lnTo>
                  <a:lnTo>
                    <a:pt x="2040697" y="666062"/>
                  </a:lnTo>
                  <a:lnTo>
                    <a:pt x="2039134" y="664931"/>
                  </a:lnTo>
                  <a:lnTo>
                    <a:pt x="2014815" y="671007"/>
                  </a:lnTo>
                  <a:cubicBezTo>
                    <a:pt x="1999817" y="672048"/>
                    <a:pt x="1989659" y="666843"/>
                    <a:pt x="1987965" y="657994"/>
                  </a:cubicBezTo>
                  <a:cubicBezTo>
                    <a:pt x="1987724" y="655313"/>
                    <a:pt x="1987724" y="652608"/>
                    <a:pt x="1987965" y="649927"/>
                  </a:cubicBezTo>
                  <a:lnTo>
                    <a:pt x="2005622" y="644461"/>
                  </a:lnTo>
                  <a:cubicBezTo>
                    <a:pt x="1998367" y="633531"/>
                    <a:pt x="2015538" y="633531"/>
                    <a:pt x="2027392" y="631190"/>
                  </a:cubicBezTo>
                  <a:close/>
                  <a:moveTo>
                    <a:pt x="5429686" y="631190"/>
                  </a:moveTo>
                  <a:cubicBezTo>
                    <a:pt x="5438564" y="632985"/>
                    <a:pt x="5447247" y="635769"/>
                    <a:pt x="5455568" y="639517"/>
                  </a:cubicBezTo>
                  <a:lnTo>
                    <a:pt x="5456536" y="640296"/>
                  </a:lnTo>
                  <a:cubicBezTo>
                    <a:pt x="5457988" y="641337"/>
                    <a:pt x="5456295" y="643941"/>
                    <a:pt x="5454842" y="646023"/>
                  </a:cubicBezTo>
                  <a:cubicBezTo>
                    <a:pt x="5443305" y="647974"/>
                    <a:pt x="5431525" y="644564"/>
                    <a:pt x="5422431" y="636654"/>
                  </a:cubicBezTo>
                  <a:cubicBezTo>
                    <a:pt x="5421222" y="634313"/>
                    <a:pt x="5426784" y="631190"/>
                    <a:pt x="5429686" y="631190"/>
                  </a:cubicBezTo>
                  <a:close/>
                  <a:moveTo>
                    <a:pt x="1850577" y="630668"/>
                  </a:moveTo>
                  <a:cubicBezTo>
                    <a:pt x="1858729" y="631243"/>
                    <a:pt x="1866806" y="632543"/>
                    <a:pt x="1874765" y="634572"/>
                  </a:cubicBezTo>
                  <a:cubicBezTo>
                    <a:pt x="1874765" y="639517"/>
                    <a:pt x="1877183" y="644201"/>
                    <a:pt x="1874765" y="647064"/>
                  </a:cubicBezTo>
                  <a:lnTo>
                    <a:pt x="1874524" y="647064"/>
                  </a:lnTo>
                  <a:cubicBezTo>
                    <a:pt x="1868670" y="647819"/>
                    <a:pt x="1862743" y="647299"/>
                    <a:pt x="1857108" y="645502"/>
                  </a:cubicBezTo>
                  <a:cubicBezTo>
                    <a:pt x="1845257" y="641078"/>
                    <a:pt x="1841387" y="632231"/>
                    <a:pt x="1850577" y="630668"/>
                  </a:cubicBezTo>
                  <a:close/>
                  <a:moveTo>
                    <a:pt x="1953134" y="628327"/>
                  </a:moveTo>
                  <a:lnTo>
                    <a:pt x="1986756" y="647846"/>
                  </a:lnTo>
                  <a:cubicBezTo>
                    <a:pt x="1982886" y="649744"/>
                    <a:pt x="1978821" y="651125"/>
                    <a:pt x="1974661" y="652009"/>
                  </a:cubicBezTo>
                  <a:lnTo>
                    <a:pt x="1974905" y="650706"/>
                  </a:lnTo>
                  <a:cubicBezTo>
                    <a:pt x="1959907" y="653829"/>
                    <a:pt x="1957490" y="653310"/>
                    <a:pt x="1935234" y="641337"/>
                  </a:cubicBezTo>
                  <a:close/>
                  <a:moveTo>
                    <a:pt x="4326469" y="625464"/>
                  </a:moveTo>
                  <a:lnTo>
                    <a:pt x="4330339" y="627286"/>
                  </a:lnTo>
                  <a:lnTo>
                    <a:pt x="4325260" y="627545"/>
                  </a:lnTo>
                  <a:close/>
                  <a:moveTo>
                    <a:pt x="3156733" y="623903"/>
                  </a:moveTo>
                  <a:cubicBezTo>
                    <a:pt x="3156781" y="625464"/>
                    <a:pt x="3156710" y="627025"/>
                    <a:pt x="3156492" y="628586"/>
                  </a:cubicBezTo>
                  <a:lnTo>
                    <a:pt x="3145849" y="626764"/>
                  </a:lnTo>
                  <a:cubicBezTo>
                    <a:pt x="3145849" y="625723"/>
                    <a:pt x="3142705" y="623903"/>
                    <a:pt x="3145849" y="623903"/>
                  </a:cubicBezTo>
                  <a:cubicBezTo>
                    <a:pt x="3148993" y="623903"/>
                    <a:pt x="3153104" y="623903"/>
                    <a:pt x="3156733" y="623903"/>
                  </a:cubicBezTo>
                  <a:close/>
                  <a:moveTo>
                    <a:pt x="1734233" y="622600"/>
                  </a:moveTo>
                  <a:lnTo>
                    <a:pt x="1784059" y="648625"/>
                  </a:lnTo>
                  <a:cubicBezTo>
                    <a:pt x="1748505" y="648365"/>
                    <a:pt x="1748020" y="648887"/>
                    <a:pt x="1754310" y="665802"/>
                  </a:cubicBezTo>
                  <a:cubicBezTo>
                    <a:pt x="1743667" y="675431"/>
                    <a:pt x="1723349" y="676472"/>
                    <a:pt x="1691177" y="665802"/>
                  </a:cubicBezTo>
                  <a:cubicBezTo>
                    <a:pt x="1678843" y="656692"/>
                    <a:pt x="1682228" y="648105"/>
                    <a:pt x="1659490" y="638477"/>
                  </a:cubicBezTo>
                  <a:lnTo>
                    <a:pt x="1660460" y="638215"/>
                  </a:lnTo>
                  <a:cubicBezTo>
                    <a:pt x="1640383" y="629886"/>
                    <a:pt x="1645462" y="622862"/>
                    <a:pt x="1663119" y="623121"/>
                  </a:cubicBezTo>
                  <a:lnTo>
                    <a:pt x="1712706" y="641860"/>
                  </a:lnTo>
                  <a:close/>
                  <a:moveTo>
                    <a:pt x="3080299" y="622600"/>
                  </a:moveTo>
                  <a:cubicBezTo>
                    <a:pt x="3079186" y="624083"/>
                    <a:pt x="3077881" y="625411"/>
                    <a:pt x="3076429" y="626504"/>
                  </a:cubicBezTo>
                  <a:cubicBezTo>
                    <a:pt x="3074349" y="626764"/>
                    <a:pt x="3072221" y="626764"/>
                    <a:pt x="3070141" y="626504"/>
                  </a:cubicBezTo>
                  <a:lnTo>
                    <a:pt x="3073767" y="622600"/>
                  </a:lnTo>
                  <a:close/>
                  <a:moveTo>
                    <a:pt x="9589067" y="619999"/>
                  </a:moveTo>
                  <a:cubicBezTo>
                    <a:pt x="9591358" y="621223"/>
                    <a:pt x="9593410" y="622886"/>
                    <a:pt x="9595117" y="624944"/>
                  </a:cubicBezTo>
                  <a:lnTo>
                    <a:pt x="9582539" y="624944"/>
                  </a:lnTo>
                  <a:lnTo>
                    <a:pt x="9575766" y="619999"/>
                  </a:lnTo>
                  <a:cubicBezTo>
                    <a:pt x="9580192" y="619609"/>
                    <a:pt x="9584641" y="619609"/>
                    <a:pt x="9589067" y="619999"/>
                  </a:cubicBezTo>
                  <a:close/>
                  <a:moveTo>
                    <a:pt x="4362752" y="619217"/>
                  </a:moveTo>
                  <a:cubicBezTo>
                    <a:pt x="4372184" y="619476"/>
                    <a:pt x="4383311" y="621299"/>
                    <a:pt x="4399033" y="623121"/>
                  </a:cubicBezTo>
                  <a:cubicBezTo>
                    <a:pt x="4395889" y="628066"/>
                    <a:pt x="4396372" y="632490"/>
                    <a:pt x="4392743" y="632490"/>
                  </a:cubicBezTo>
                  <a:cubicBezTo>
                    <a:pt x="4382054" y="634859"/>
                    <a:pt x="4370950" y="632621"/>
                    <a:pt x="4361783" y="626244"/>
                  </a:cubicBezTo>
                  <a:lnTo>
                    <a:pt x="4361300" y="627025"/>
                  </a:lnTo>
                  <a:cubicBezTo>
                    <a:pt x="4358397" y="625203"/>
                    <a:pt x="4359606" y="619999"/>
                    <a:pt x="4362752" y="619217"/>
                  </a:cubicBezTo>
                  <a:close/>
                  <a:moveTo>
                    <a:pt x="1471067" y="613493"/>
                  </a:moveTo>
                  <a:cubicBezTo>
                    <a:pt x="1477936" y="613884"/>
                    <a:pt x="1484683" y="615365"/>
                    <a:pt x="1491141" y="617917"/>
                  </a:cubicBezTo>
                  <a:cubicBezTo>
                    <a:pt x="1508074" y="627286"/>
                    <a:pt x="1503236" y="633272"/>
                    <a:pt x="1491141" y="640296"/>
                  </a:cubicBezTo>
                  <a:lnTo>
                    <a:pt x="1489450" y="641600"/>
                  </a:lnTo>
                  <a:cubicBezTo>
                    <a:pt x="1479678" y="635665"/>
                    <a:pt x="1471382" y="627258"/>
                    <a:pt x="1465262" y="617135"/>
                  </a:cubicBezTo>
                  <a:cubicBezTo>
                    <a:pt x="1464535" y="615575"/>
                    <a:pt x="1468164" y="613493"/>
                    <a:pt x="1471067" y="613493"/>
                  </a:cubicBezTo>
                  <a:close/>
                  <a:moveTo>
                    <a:pt x="650848" y="609589"/>
                  </a:moveTo>
                  <a:lnTo>
                    <a:pt x="671408" y="610108"/>
                  </a:lnTo>
                  <a:cubicBezTo>
                    <a:pt x="672860" y="612190"/>
                    <a:pt x="675278" y="616094"/>
                    <a:pt x="675278" y="616094"/>
                  </a:cubicBezTo>
                  <a:cubicBezTo>
                    <a:pt x="668990" y="616458"/>
                    <a:pt x="662700" y="616458"/>
                    <a:pt x="656412" y="616094"/>
                  </a:cubicBezTo>
                  <a:cubicBezTo>
                    <a:pt x="655927" y="616094"/>
                    <a:pt x="653266" y="612190"/>
                    <a:pt x="650848" y="609589"/>
                  </a:cubicBezTo>
                  <a:close/>
                  <a:moveTo>
                    <a:pt x="1538550" y="609329"/>
                  </a:moveTo>
                  <a:cubicBezTo>
                    <a:pt x="1544598" y="611149"/>
                    <a:pt x="1550404" y="613752"/>
                    <a:pt x="1556209" y="616094"/>
                  </a:cubicBezTo>
                  <a:cubicBezTo>
                    <a:pt x="1550815" y="616485"/>
                    <a:pt x="1545396" y="616485"/>
                    <a:pt x="1540002" y="616094"/>
                  </a:cubicBezTo>
                  <a:cubicBezTo>
                    <a:pt x="1535502" y="615783"/>
                    <a:pt x="1531076" y="614638"/>
                    <a:pt x="1526942" y="612711"/>
                  </a:cubicBezTo>
                  <a:lnTo>
                    <a:pt x="1527666" y="612711"/>
                  </a:lnTo>
                  <a:cubicBezTo>
                    <a:pt x="1525489" y="611411"/>
                    <a:pt x="1524522" y="608025"/>
                    <a:pt x="1525730" y="609329"/>
                  </a:cubicBezTo>
                  <a:cubicBezTo>
                    <a:pt x="1529964" y="608340"/>
                    <a:pt x="1534319" y="608340"/>
                    <a:pt x="1538550" y="609329"/>
                  </a:cubicBezTo>
                  <a:close/>
                  <a:moveTo>
                    <a:pt x="3663956" y="606725"/>
                  </a:moveTo>
                  <a:lnTo>
                    <a:pt x="3670729" y="609589"/>
                  </a:lnTo>
                  <a:cubicBezTo>
                    <a:pt x="3668408" y="611255"/>
                    <a:pt x="3665747" y="612321"/>
                    <a:pt x="3662989" y="612711"/>
                  </a:cubicBezTo>
                  <a:cubicBezTo>
                    <a:pt x="3659556" y="611618"/>
                    <a:pt x="3656216" y="610135"/>
                    <a:pt x="3653072" y="608289"/>
                  </a:cubicBezTo>
                  <a:close/>
                  <a:moveTo>
                    <a:pt x="1572898" y="602821"/>
                  </a:moveTo>
                  <a:cubicBezTo>
                    <a:pt x="1611358" y="612711"/>
                    <a:pt x="1598539" y="622340"/>
                    <a:pt x="1605311" y="631709"/>
                  </a:cubicBezTo>
                  <a:cubicBezTo>
                    <a:pt x="1624903" y="637695"/>
                    <a:pt x="1647638" y="643160"/>
                    <a:pt x="1649091" y="654870"/>
                  </a:cubicBezTo>
                  <a:cubicBezTo>
                    <a:pt x="1649332" y="658515"/>
                    <a:pt x="1644495" y="661898"/>
                    <a:pt x="1638689" y="663460"/>
                  </a:cubicBezTo>
                  <a:cubicBezTo>
                    <a:pt x="1631483" y="663564"/>
                    <a:pt x="1624347" y="662157"/>
                    <a:pt x="1617645" y="659297"/>
                  </a:cubicBezTo>
                  <a:cubicBezTo>
                    <a:pt x="1607002" y="654351"/>
                    <a:pt x="1598295" y="648105"/>
                    <a:pt x="1588137" y="643160"/>
                  </a:cubicBezTo>
                  <a:cubicBezTo>
                    <a:pt x="1577977" y="638215"/>
                    <a:pt x="1565884" y="634313"/>
                    <a:pt x="1555241" y="630150"/>
                  </a:cubicBezTo>
                  <a:lnTo>
                    <a:pt x="1555965" y="630150"/>
                  </a:lnTo>
                  <a:cubicBezTo>
                    <a:pt x="1557176" y="625203"/>
                    <a:pt x="1558385" y="620780"/>
                    <a:pt x="1559111" y="616615"/>
                  </a:cubicBezTo>
                  <a:close/>
                  <a:moveTo>
                    <a:pt x="4167312" y="598657"/>
                  </a:moveTo>
                  <a:lnTo>
                    <a:pt x="4189050" y="601395"/>
                  </a:lnTo>
                  <a:lnTo>
                    <a:pt x="4189080" y="600219"/>
                  </a:lnTo>
                  <a:lnTo>
                    <a:pt x="4190048" y="601521"/>
                  </a:lnTo>
                  <a:lnTo>
                    <a:pt x="4189050" y="601395"/>
                  </a:lnTo>
                  <a:lnTo>
                    <a:pt x="4188839" y="609589"/>
                  </a:lnTo>
                  <a:lnTo>
                    <a:pt x="4169489" y="607507"/>
                  </a:lnTo>
                  <a:cubicBezTo>
                    <a:pt x="4167312" y="604384"/>
                    <a:pt x="4165377" y="600739"/>
                    <a:pt x="4167312" y="598657"/>
                  </a:cubicBezTo>
                  <a:close/>
                  <a:moveTo>
                    <a:pt x="2395051" y="597356"/>
                  </a:moveTo>
                  <a:cubicBezTo>
                    <a:pt x="2439484" y="610629"/>
                    <a:pt x="2485369" y="617370"/>
                    <a:pt x="2531472" y="617394"/>
                  </a:cubicBezTo>
                  <a:cubicBezTo>
                    <a:pt x="2550579" y="617394"/>
                    <a:pt x="2574284" y="622080"/>
                    <a:pt x="2595811" y="624423"/>
                  </a:cubicBezTo>
                  <a:lnTo>
                    <a:pt x="2576219" y="653829"/>
                  </a:lnTo>
                  <a:cubicBezTo>
                    <a:pt x="2530746" y="624944"/>
                    <a:pt x="2524214" y="623380"/>
                    <a:pt x="2475838" y="627805"/>
                  </a:cubicBezTo>
                  <a:cubicBezTo>
                    <a:pt x="2460117" y="629368"/>
                    <a:pt x="2442942" y="629627"/>
                    <a:pt x="2423592" y="630927"/>
                  </a:cubicBezTo>
                  <a:close/>
                  <a:moveTo>
                    <a:pt x="3078605" y="596838"/>
                  </a:moveTo>
                  <a:lnTo>
                    <a:pt x="3111745" y="606725"/>
                  </a:lnTo>
                  <a:cubicBezTo>
                    <a:pt x="3109566" y="614272"/>
                    <a:pt x="3101584" y="618176"/>
                    <a:pt x="3084169" y="612190"/>
                  </a:cubicBezTo>
                  <a:lnTo>
                    <a:pt x="3083201" y="612190"/>
                  </a:lnTo>
                  <a:cubicBezTo>
                    <a:pt x="3069897" y="607507"/>
                    <a:pt x="3068447" y="601521"/>
                    <a:pt x="3078605" y="596838"/>
                  </a:cubicBezTo>
                  <a:close/>
                  <a:moveTo>
                    <a:pt x="2560980" y="593192"/>
                  </a:moveTo>
                  <a:cubicBezTo>
                    <a:pt x="2569205" y="590487"/>
                    <a:pt x="2578129" y="592023"/>
                    <a:pt x="2585168" y="597356"/>
                  </a:cubicBezTo>
                  <a:cubicBezTo>
                    <a:pt x="2587830" y="599960"/>
                    <a:pt x="2587830" y="603083"/>
                    <a:pt x="2587830" y="607248"/>
                  </a:cubicBezTo>
                  <a:lnTo>
                    <a:pt x="2560980" y="603602"/>
                  </a:lnTo>
                  <a:cubicBezTo>
                    <a:pt x="2560980" y="599960"/>
                    <a:pt x="2557351" y="595015"/>
                    <a:pt x="2560980" y="593192"/>
                  </a:cubicBezTo>
                  <a:close/>
                  <a:moveTo>
                    <a:pt x="899502" y="590329"/>
                  </a:moveTo>
                  <a:cubicBezTo>
                    <a:pt x="902283" y="594129"/>
                    <a:pt x="904725" y="598242"/>
                    <a:pt x="906757" y="602562"/>
                  </a:cubicBezTo>
                  <a:cubicBezTo>
                    <a:pt x="910386" y="614013"/>
                    <a:pt x="905548" y="615835"/>
                    <a:pt x="881360" y="611670"/>
                  </a:cubicBezTo>
                  <a:cubicBezTo>
                    <a:pt x="872411" y="610108"/>
                    <a:pt x="862736" y="606725"/>
                    <a:pt x="846771" y="602562"/>
                  </a:cubicBezTo>
                  <a:close/>
                  <a:moveTo>
                    <a:pt x="3829162" y="590329"/>
                  </a:moveTo>
                  <a:lnTo>
                    <a:pt x="3830008" y="591832"/>
                  </a:lnTo>
                  <a:lnTo>
                    <a:pt x="3849480" y="591370"/>
                  </a:lnTo>
                  <a:cubicBezTo>
                    <a:pt x="3862058" y="593714"/>
                    <a:pt x="3875844" y="596838"/>
                    <a:pt x="3872459" y="604384"/>
                  </a:cubicBezTo>
                  <a:cubicBezTo>
                    <a:pt x="3870765" y="608025"/>
                    <a:pt x="3868589" y="611670"/>
                    <a:pt x="3866895" y="615054"/>
                  </a:cubicBezTo>
                  <a:cubicBezTo>
                    <a:pt x="3850810" y="611151"/>
                    <a:pt x="3842768" y="609198"/>
                    <a:pt x="3838051" y="606108"/>
                  </a:cubicBezTo>
                  <a:lnTo>
                    <a:pt x="3830008" y="591832"/>
                  </a:lnTo>
                  <a:lnTo>
                    <a:pt x="3827468" y="591892"/>
                  </a:lnTo>
                  <a:close/>
                  <a:moveTo>
                    <a:pt x="5152975" y="589550"/>
                  </a:moveTo>
                  <a:cubicBezTo>
                    <a:pt x="5162360" y="589340"/>
                    <a:pt x="5171721" y="589861"/>
                    <a:pt x="5181033" y="591111"/>
                  </a:cubicBezTo>
                  <a:lnTo>
                    <a:pt x="5185630" y="605684"/>
                  </a:lnTo>
                  <a:lnTo>
                    <a:pt x="5184662" y="605684"/>
                  </a:lnTo>
                  <a:cubicBezTo>
                    <a:pt x="5176099" y="604903"/>
                    <a:pt x="5167609" y="603446"/>
                    <a:pt x="5159265" y="601260"/>
                  </a:cubicBezTo>
                  <a:cubicBezTo>
                    <a:pt x="5149831" y="597615"/>
                    <a:pt x="5144993" y="591632"/>
                    <a:pt x="5152975" y="589550"/>
                  </a:cubicBezTo>
                  <a:close/>
                  <a:moveTo>
                    <a:pt x="2845191" y="589288"/>
                  </a:moveTo>
                  <a:lnTo>
                    <a:pt x="2861397" y="590070"/>
                  </a:lnTo>
                  <a:lnTo>
                    <a:pt x="2868652" y="597878"/>
                  </a:lnTo>
                  <a:cubicBezTo>
                    <a:pt x="2862484" y="597332"/>
                    <a:pt x="2856341" y="596367"/>
                    <a:pt x="2850270" y="595015"/>
                  </a:cubicBezTo>
                  <a:cubicBezTo>
                    <a:pt x="2848334" y="594492"/>
                    <a:pt x="2846884" y="591370"/>
                    <a:pt x="2845191" y="589288"/>
                  </a:cubicBezTo>
                  <a:close/>
                  <a:moveTo>
                    <a:pt x="2220412" y="588768"/>
                  </a:moveTo>
                  <a:cubicBezTo>
                    <a:pt x="2223340" y="592984"/>
                    <a:pt x="2225686" y="597643"/>
                    <a:pt x="2227428" y="602562"/>
                  </a:cubicBezTo>
                  <a:lnTo>
                    <a:pt x="2228637" y="601521"/>
                  </a:lnTo>
                  <a:cubicBezTo>
                    <a:pt x="2228878" y="604643"/>
                    <a:pt x="2224767" y="606725"/>
                    <a:pt x="2220412" y="610108"/>
                  </a:cubicBezTo>
                  <a:cubicBezTo>
                    <a:pt x="2187034" y="594756"/>
                    <a:pt x="2186549" y="592673"/>
                    <a:pt x="2220412" y="588768"/>
                  </a:cubicBezTo>
                  <a:close/>
                  <a:moveTo>
                    <a:pt x="395271" y="588638"/>
                  </a:moveTo>
                  <a:cubicBezTo>
                    <a:pt x="399171" y="588377"/>
                    <a:pt x="404735" y="589808"/>
                    <a:pt x="410418" y="591370"/>
                  </a:cubicBezTo>
                  <a:lnTo>
                    <a:pt x="390102" y="596056"/>
                  </a:lnTo>
                  <a:cubicBezTo>
                    <a:pt x="389134" y="590850"/>
                    <a:pt x="391371" y="588898"/>
                    <a:pt x="395271" y="588638"/>
                  </a:cubicBezTo>
                  <a:close/>
                  <a:moveTo>
                    <a:pt x="2313538" y="587206"/>
                  </a:moveTo>
                  <a:cubicBezTo>
                    <a:pt x="2334097" y="607507"/>
                    <a:pt x="2367717" y="599179"/>
                    <a:pt x="2391422" y="617917"/>
                  </a:cubicBezTo>
                  <a:lnTo>
                    <a:pt x="2330710" y="617917"/>
                  </a:lnTo>
                  <a:cubicBezTo>
                    <a:pt x="2333467" y="619141"/>
                    <a:pt x="2335888" y="621116"/>
                    <a:pt x="2337726" y="623641"/>
                  </a:cubicBezTo>
                  <a:lnTo>
                    <a:pt x="2320311" y="623641"/>
                  </a:lnTo>
                  <a:lnTo>
                    <a:pt x="2325631" y="616615"/>
                  </a:lnTo>
                  <a:cubicBezTo>
                    <a:pt x="2311748" y="611176"/>
                    <a:pt x="2297113" y="608184"/>
                    <a:pt x="2282334" y="607766"/>
                  </a:cubicBezTo>
                  <a:cubicBezTo>
                    <a:pt x="2272176" y="607766"/>
                    <a:pt x="2269273" y="615313"/>
                    <a:pt x="2247988" y="607766"/>
                  </a:cubicBezTo>
                  <a:cubicBezTo>
                    <a:pt x="2249923" y="590070"/>
                    <a:pt x="2296605" y="601521"/>
                    <a:pt x="2311844" y="588247"/>
                  </a:cubicBezTo>
                  <a:close/>
                  <a:moveTo>
                    <a:pt x="2787381" y="586427"/>
                  </a:moveTo>
                  <a:cubicBezTo>
                    <a:pt x="2793719" y="585957"/>
                    <a:pt x="2800080" y="586556"/>
                    <a:pt x="2806249" y="588247"/>
                  </a:cubicBezTo>
                  <a:cubicBezTo>
                    <a:pt x="2810797" y="593347"/>
                    <a:pt x="2814834" y="598919"/>
                    <a:pt x="2818341" y="604903"/>
                  </a:cubicBezTo>
                  <a:cubicBezTo>
                    <a:pt x="2809659" y="604021"/>
                    <a:pt x="2801022" y="602614"/>
                    <a:pt x="2792459" y="600739"/>
                  </a:cubicBezTo>
                  <a:lnTo>
                    <a:pt x="2791009" y="602301"/>
                  </a:lnTo>
                  <a:cubicBezTo>
                    <a:pt x="2780608" y="598919"/>
                    <a:pt x="2777223" y="590070"/>
                    <a:pt x="2787381" y="586427"/>
                  </a:cubicBezTo>
                  <a:close/>
                  <a:moveTo>
                    <a:pt x="2144463" y="585905"/>
                  </a:moveTo>
                  <a:lnTo>
                    <a:pt x="2144463" y="589550"/>
                  </a:lnTo>
                  <a:lnTo>
                    <a:pt x="2135514" y="585905"/>
                  </a:lnTo>
                  <a:close/>
                  <a:moveTo>
                    <a:pt x="2936379" y="585646"/>
                  </a:moveTo>
                  <a:lnTo>
                    <a:pt x="2937415" y="587058"/>
                  </a:lnTo>
                  <a:lnTo>
                    <a:pt x="2955730" y="589550"/>
                  </a:lnTo>
                  <a:cubicBezTo>
                    <a:pt x="2967825" y="590850"/>
                    <a:pt x="2977500" y="596315"/>
                    <a:pt x="2978468" y="599179"/>
                  </a:cubicBezTo>
                  <a:cubicBezTo>
                    <a:pt x="2979435" y="602042"/>
                    <a:pt x="2976533" y="606207"/>
                    <a:pt x="2972177" y="606207"/>
                  </a:cubicBezTo>
                  <a:cubicBezTo>
                    <a:pt x="2963035" y="607455"/>
                    <a:pt x="2953794" y="604955"/>
                    <a:pt x="2946298" y="599179"/>
                  </a:cubicBezTo>
                  <a:lnTo>
                    <a:pt x="2937415" y="587058"/>
                  </a:lnTo>
                  <a:lnTo>
                    <a:pt x="2934685" y="586687"/>
                  </a:lnTo>
                  <a:close/>
                  <a:moveTo>
                    <a:pt x="6919430" y="585646"/>
                  </a:moveTo>
                  <a:lnTo>
                    <a:pt x="6920639" y="585905"/>
                  </a:lnTo>
                  <a:cubicBezTo>
                    <a:pt x="6940764" y="582939"/>
                    <a:pt x="6961108" y="589160"/>
                    <a:pt x="6976756" y="603083"/>
                  </a:cubicBezTo>
                  <a:cubicBezTo>
                    <a:pt x="6962001" y="602042"/>
                    <a:pt x="6949182" y="602042"/>
                    <a:pt x="6935396" y="600219"/>
                  </a:cubicBezTo>
                  <a:cubicBezTo>
                    <a:pt x="6929517" y="598501"/>
                    <a:pt x="6924050" y="595378"/>
                    <a:pt x="6919430" y="591111"/>
                  </a:cubicBezTo>
                  <a:cubicBezTo>
                    <a:pt x="6918948" y="590823"/>
                    <a:pt x="6918559" y="590408"/>
                    <a:pt x="6918293" y="589887"/>
                  </a:cubicBezTo>
                  <a:cubicBezTo>
                    <a:pt x="6917521" y="588378"/>
                    <a:pt x="6918029" y="586480"/>
                    <a:pt x="6919430" y="585646"/>
                  </a:cubicBezTo>
                  <a:close/>
                  <a:moveTo>
                    <a:pt x="5084280" y="583823"/>
                  </a:moveTo>
                  <a:cubicBezTo>
                    <a:pt x="5097658" y="585515"/>
                    <a:pt x="5110863" y="588561"/>
                    <a:pt x="5123708" y="592933"/>
                  </a:cubicBezTo>
                  <a:lnTo>
                    <a:pt x="5101696" y="603862"/>
                  </a:lnTo>
                  <a:cubicBezTo>
                    <a:pt x="5120249" y="614766"/>
                    <a:pt x="5141027" y="620569"/>
                    <a:pt x="5162167" y="620780"/>
                  </a:cubicBezTo>
                  <a:cubicBezTo>
                    <a:pt x="5208560" y="620441"/>
                    <a:pt x="5254783" y="626374"/>
                    <a:pt x="5299797" y="638477"/>
                  </a:cubicBezTo>
                  <a:cubicBezTo>
                    <a:pt x="5303908" y="640192"/>
                    <a:pt x="5307827" y="642458"/>
                    <a:pt x="5311407" y="645242"/>
                  </a:cubicBezTo>
                  <a:lnTo>
                    <a:pt x="5270045" y="655133"/>
                  </a:lnTo>
                  <a:lnTo>
                    <a:pt x="5269078" y="655133"/>
                  </a:lnTo>
                  <a:cubicBezTo>
                    <a:pt x="5238480" y="644020"/>
                    <a:pt x="5206696" y="637122"/>
                    <a:pt x="5174504" y="634572"/>
                  </a:cubicBezTo>
                  <a:cubicBezTo>
                    <a:pt x="5221598" y="652736"/>
                    <a:pt x="5270190" y="666062"/>
                    <a:pt x="5319632" y="674390"/>
                  </a:cubicBezTo>
                  <a:cubicBezTo>
                    <a:pt x="5330999" y="682458"/>
                    <a:pt x="5337048" y="687404"/>
                    <a:pt x="5347691" y="694169"/>
                  </a:cubicBezTo>
                  <a:cubicBezTo>
                    <a:pt x="5358334" y="700937"/>
                    <a:pt x="5370667" y="707441"/>
                    <a:pt x="5382521" y="713947"/>
                  </a:cubicBezTo>
                  <a:cubicBezTo>
                    <a:pt x="5390262" y="718112"/>
                    <a:pt x="5409368" y="716811"/>
                    <a:pt x="5408159" y="727221"/>
                  </a:cubicBezTo>
                  <a:lnTo>
                    <a:pt x="5333901" y="725398"/>
                  </a:lnTo>
                  <a:cubicBezTo>
                    <a:pt x="5328340" y="718371"/>
                    <a:pt x="5324226" y="713688"/>
                    <a:pt x="5320356" y="709002"/>
                  </a:cubicBezTo>
                  <a:cubicBezTo>
                    <a:pt x="5309231" y="716680"/>
                    <a:pt x="5295686" y="719101"/>
                    <a:pt x="5282867" y="715770"/>
                  </a:cubicBezTo>
                  <a:cubicBezTo>
                    <a:pt x="5261096" y="701978"/>
                    <a:pt x="5240052" y="688964"/>
                    <a:pt x="5217075" y="675953"/>
                  </a:cubicBezTo>
                  <a:cubicBezTo>
                    <a:pt x="5206381" y="669628"/>
                    <a:pt x="5194893" y="664997"/>
                    <a:pt x="5182968" y="662157"/>
                  </a:cubicBezTo>
                  <a:cubicBezTo>
                    <a:pt x="5134592" y="653310"/>
                    <a:pt x="5101940" y="629627"/>
                    <a:pt x="5062027" y="616876"/>
                  </a:cubicBezTo>
                  <a:cubicBezTo>
                    <a:pt x="5041709" y="595533"/>
                    <a:pt x="5054772" y="586427"/>
                    <a:pt x="5084280" y="583823"/>
                  </a:cubicBezTo>
                  <a:close/>
                  <a:moveTo>
                    <a:pt x="1103287" y="583206"/>
                  </a:moveTo>
                  <a:cubicBezTo>
                    <a:pt x="1113143" y="584866"/>
                    <a:pt x="1124572" y="591371"/>
                    <a:pt x="1143318" y="603602"/>
                  </a:cubicBezTo>
                  <a:cubicBezTo>
                    <a:pt x="1131200" y="606179"/>
                    <a:pt x="1118858" y="606310"/>
                    <a:pt x="1106887" y="604104"/>
                  </a:cubicBezTo>
                  <a:lnTo>
                    <a:pt x="1074604" y="591349"/>
                  </a:lnTo>
                  <a:lnTo>
                    <a:pt x="1072688" y="591892"/>
                  </a:lnTo>
                  <a:lnTo>
                    <a:pt x="1072688" y="590591"/>
                  </a:lnTo>
                  <a:lnTo>
                    <a:pt x="1074604" y="591349"/>
                  </a:lnTo>
                  <a:close/>
                  <a:moveTo>
                    <a:pt x="2110841" y="582001"/>
                  </a:moveTo>
                  <a:cubicBezTo>
                    <a:pt x="2117928" y="579946"/>
                    <a:pt x="2125524" y="581274"/>
                    <a:pt x="2131644" y="585646"/>
                  </a:cubicBezTo>
                  <a:lnTo>
                    <a:pt x="2113017" y="590329"/>
                  </a:lnTo>
                  <a:cubicBezTo>
                    <a:pt x="2110841" y="587468"/>
                    <a:pt x="2107938" y="583042"/>
                    <a:pt x="2109632" y="583042"/>
                  </a:cubicBezTo>
                  <a:close/>
                  <a:moveTo>
                    <a:pt x="1429463" y="580441"/>
                  </a:moveTo>
                  <a:cubicBezTo>
                    <a:pt x="1446635" y="592411"/>
                    <a:pt x="1464050" y="604643"/>
                    <a:pt x="1436477" y="608548"/>
                  </a:cubicBezTo>
                  <a:cubicBezTo>
                    <a:pt x="1423417" y="610629"/>
                    <a:pt x="1426076" y="617917"/>
                    <a:pt x="1423417" y="622862"/>
                  </a:cubicBezTo>
                  <a:cubicBezTo>
                    <a:pt x="1420756" y="627805"/>
                    <a:pt x="1409628" y="630150"/>
                    <a:pt x="1401405" y="634051"/>
                  </a:cubicBezTo>
                  <a:lnTo>
                    <a:pt x="1363187" y="614534"/>
                  </a:lnTo>
                  <a:cubicBezTo>
                    <a:pt x="1371894" y="610108"/>
                    <a:pt x="1385198" y="607507"/>
                    <a:pt x="1385198" y="602301"/>
                  </a:cubicBezTo>
                  <a:lnTo>
                    <a:pt x="1385198" y="603083"/>
                  </a:lnTo>
                  <a:cubicBezTo>
                    <a:pt x="1384713" y="587987"/>
                    <a:pt x="1408660" y="585646"/>
                    <a:pt x="1429463" y="580441"/>
                  </a:cubicBezTo>
                  <a:close/>
                  <a:moveTo>
                    <a:pt x="4911227" y="580250"/>
                  </a:moveTo>
                  <a:cubicBezTo>
                    <a:pt x="4920445" y="579880"/>
                    <a:pt x="4930310" y="580717"/>
                    <a:pt x="4940635" y="582360"/>
                  </a:cubicBezTo>
                  <a:cubicBezTo>
                    <a:pt x="4961285" y="585644"/>
                    <a:pt x="4983780" y="592152"/>
                    <a:pt x="5006638" y="598657"/>
                  </a:cubicBezTo>
                  <a:lnTo>
                    <a:pt x="4994060" y="612972"/>
                  </a:lnTo>
                  <a:lnTo>
                    <a:pt x="4993818" y="612972"/>
                  </a:lnTo>
                  <a:cubicBezTo>
                    <a:pt x="5022603" y="633531"/>
                    <a:pt x="5060336" y="628845"/>
                    <a:pt x="5097585" y="642378"/>
                  </a:cubicBezTo>
                  <a:lnTo>
                    <a:pt x="5136285" y="666062"/>
                  </a:lnTo>
                  <a:cubicBezTo>
                    <a:pt x="5129246" y="670122"/>
                    <a:pt x="5121991" y="673687"/>
                    <a:pt x="5114515" y="676731"/>
                  </a:cubicBezTo>
                  <a:cubicBezTo>
                    <a:pt x="5108494" y="677329"/>
                    <a:pt x="5102400" y="677329"/>
                    <a:pt x="5096376" y="676731"/>
                  </a:cubicBezTo>
                  <a:cubicBezTo>
                    <a:pt x="5098311" y="673090"/>
                    <a:pt x="5094682" y="669966"/>
                    <a:pt x="5084524" y="669966"/>
                  </a:cubicBezTo>
                  <a:cubicBezTo>
                    <a:pt x="5054602" y="650084"/>
                    <a:pt x="5021948" y="635430"/>
                    <a:pt x="4987772" y="626504"/>
                  </a:cubicBezTo>
                  <a:cubicBezTo>
                    <a:pt x="4981192" y="624813"/>
                    <a:pt x="4974950" y="621821"/>
                    <a:pt x="4969386" y="617656"/>
                  </a:cubicBezTo>
                  <a:cubicBezTo>
                    <a:pt x="4944208" y="600064"/>
                    <a:pt x="4915546" y="589004"/>
                    <a:pt x="4885697" y="585386"/>
                  </a:cubicBezTo>
                  <a:cubicBezTo>
                    <a:pt x="4893437" y="582198"/>
                    <a:pt x="4902009" y="580620"/>
                    <a:pt x="4911227" y="580250"/>
                  </a:cubicBezTo>
                  <a:close/>
                  <a:moveTo>
                    <a:pt x="2642011" y="578358"/>
                  </a:moveTo>
                  <a:lnTo>
                    <a:pt x="2641897" y="578392"/>
                  </a:lnTo>
                  <a:lnTo>
                    <a:pt x="2642252" y="578619"/>
                  </a:lnTo>
                  <a:lnTo>
                    <a:pt x="2642325" y="578624"/>
                  </a:lnTo>
                  <a:close/>
                  <a:moveTo>
                    <a:pt x="3901244" y="578358"/>
                  </a:moveTo>
                  <a:cubicBezTo>
                    <a:pt x="3924583" y="579425"/>
                    <a:pt x="3947273" y="587050"/>
                    <a:pt x="3967033" y="600479"/>
                  </a:cubicBezTo>
                  <a:cubicBezTo>
                    <a:pt x="3976225" y="596574"/>
                    <a:pt x="3979369" y="590591"/>
                    <a:pt x="4007186" y="596574"/>
                  </a:cubicBezTo>
                  <a:cubicBezTo>
                    <a:pt x="4039960" y="599179"/>
                    <a:pt x="4072373" y="605477"/>
                    <a:pt x="4103938" y="615313"/>
                  </a:cubicBezTo>
                  <a:cubicBezTo>
                    <a:pt x="4128972" y="612242"/>
                    <a:pt x="4154323" y="615548"/>
                    <a:pt x="4177953" y="624944"/>
                  </a:cubicBezTo>
                  <a:lnTo>
                    <a:pt x="4205529" y="659816"/>
                  </a:lnTo>
                  <a:cubicBezTo>
                    <a:pt x="4202384" y="670226"/>
                    <a:pt x="4191500" y="676472"/>
                    <a:pt x="4163925" y="673870"/>
                  </a:cubicBezTo>
                  <a:cubicBezTo>
                    <a:pt x="4140415" y="673349"/>
                    <a:pt x="4117484" y="665879"/>
                    <a:pt x="4097651" y="652270"/>
                  </a:cubicBezTo>
                  <a:cubicBezTo>
                    <a:pt x="4087320" y="646363"/>
                    <a:pt x="4076462" y="641572"/>
                    <a:pt x="4065237" y="637955"/>
                  </a:cubicBezTo>
                  <a:lnTo>
                    <a:pt x="4003801" y="657733"/>
                  </a:lnTo>
                  <a:lnTo>
                    <a:pt x="3919624" y="621299"/>
                  </a:lnTo>
                  <a:cubicBezTo>
                    <a:pt x="3917206" y="614272"/>
                    <a:pt x="3915030" y="607766"/>
                    <a:pt x="3912851" y="601780"/>
                  </a:cubicBezTo>
                  <a:lnTo>
                    <a:pt x="3870765" y="591370"/>
                  </a:lnTo>
                  <a:cubicBezTo>
                    <a:pt x="3880923" y="584605"/>
                    <a:pt x="3881167" y="575236"/>
                    <a:pt x="3901244" y="578358"/>
                  </a:cubicBezTo>
                  <a:close/>
                  <a:moveTo>
                    <a:pt x="4020731" y="578358"/>
                  </a:moveTo>
                  <a:cubicBezTo>
                    <a:pt x="4025569" y="579399"/>
                    <a:pt x="4030285" y="581064"/>
                    <a:pt x="4034762" y="583305"/>
                  </a:cubicBezTo>
                  <a:cubicBezTo>
                    <a:pt x="4037664" y="585123"/>
                    <a:pt x="4037664" y="587468"/>
                    <a:pt x="4038873" y="589550"/>
                  </a:cubicBezTo>
                  <a:cubicBezTo>
                    <a:pt x="4034300" y="588949"/>
                    <a:pt x="4029825" y="587728"/>
                    <a:pt x="4025569" y="585905"/>
                  </a:cubicBezTo>
                  <a:cubicBezTo>
                    <a:pt x="4021699" y="584346"/>
                    <a:pt x="4022908" y="581742"/>
                    <a:pt x="4021699" y="579660"/>
                  </a:cubicBezTo>
                  <a:close/>
                  <a:moveTo>
                    <a:pt x="2498335" y="576536"/>
                  </a:moveTo>
                  <a:cubicBezTo>
                    <a:pt x="2507043" y="596574"/>
                    <a:pt x="2505831" y="596574"/>
                    <a:pt x="2459634" y="597356"/>
                  </a:cubicBezTo>
                  <a:cubicBezTo>
                    <a:pt x="2459634" y="591370"/>
                    <a:pt x="2455520" y="588768"/>
                    <a:pt x="2459634" y="581482"/>
                  </a:cubicBezTo>
                  <a:cubicBezTo>
                    <a:pt x="2463745" y="574195"/>
                    <a:pt x="2481885" y="577578"/>
                    <a:pt x="2497124" y="577578"/>
                  </a:cubicBezTo>
                  <a:close/>
                  <a:moveTo>
                    <a:pt x="532326" y="574454"/>
                  </a:moveTo>
                  <a:lnTo>
                    <a:pt x="550226" y="583305"/>
                  </a:lnTo>
                  <a:lnTo>
                    <a:pt x="551435" y="583305"/>
                  </a:lnTo>
                  <a:cubicBezTo>
                    <a:pt x="569940" y="596056"/>
                    <a:pt x="590425" y="605138"/>
                    <a:pt x="611906" y="610108"/>
                  </a:cubicBezTo>
                  <a:cubicBezTo>
                    <a:pt x="628354" y="612190"/>
                    <a:pt x="647946" y="623903"/>
                    <a:pt x="650363" y="636133"/>
                  </a:cubicBezTo>
                  <a:cubicBezTo>
                    <a:pt x="605834" y="627728"/>
                    <a:pt x="561740" y="616772"/>
                    <a:pt x="518298" y="603343"/>
                  </a:cubicBezTo>
                  <a:cubicBezTo>
                    <a:pt x="530391" y="609848"/>
                    <a:pt x="543212" y="616094"/>
                    <a:pt x="534987" y="622340"/>
                  </a:cubicBezTo>
                  <a:cubicBezTo>
                    <a:pt x="501124" y="617917"/>
                    <a:pt x="470648" y="624423"/>
                    <a:pt x="433882" y="608025"/>
                  </a:cubicBezTo>
                  <a:lnTo>
                    <a:pt x="412597" y="590850"/>
                  </a:lnTo>
                  <a:lnTo>
                    <a:pt x="463149" y="587987"/>
                  </a:lnTo>
                  <a:cubicBezTo>
                    <a:pt x="480590" y="595925"/>
                    <a:pt x="498996" y="601105"/>
                    <a:pt x="517813" y="603343"/>
                  </a:cubicBezTo>
                  <a:cubicBezTo>
                    <a:pt x="515878" y="584605"/>
                    <a:pt x="515636" y="584605"/>
                    <a:pt x="532326" y="574454"/>
                  </a:cubicBezTo>
                  <a:close/>
                  <a:moveTo>
                    <a:pt x="1429219" y="574195"/>
                  </a:moveTo>
                  <a:lnTo>
                    <a:pt x="1429219" y="578878"/>
                  </a:lnTo>
                  <a:cubicBezTo>
                    <a:pt x="1423173" y="576277"/>
                    <a:pt x="1417368" y="574195"/>
                    <a:pt x="1429219" y="574195"/>
                  </a:cubicBezTo>
                  <a:close/>
                  <a:moveTo>
                    <a:pt x="11754886" y="574072"/>
                  </a:moveTo>
                  <a:lnTo>
                    <a:pt x="11754167" y="574688"/>
                  </a:lnTo>
                  <a:lnTo>
                    <a:pt x="11754628" y="574976"/>
                  </a:lnTo>
                  <a:close/>
                  <a:moveTo>
                    <a:pt x="1175728" y="573413"/>
                  </a:moveTo>
                  <a:cubicBezTo>
                    <a:pt x="1179576" y="573884"/>
                    <a:pt x="1183276" y="575209"/>
                    <a:pt x="1186615" y="577318"/>
                  </a:cubicBezTo>
                  <a:lnTo>
                    <a:pt x="1186615" y="578619"/>
                  </a:lnTo>
                  <a:cubicBezTo>
                    <a:pt x="1187290" y="581064"/>
                    <a:pt x="1187461" y="583640"/>
                    <a:pt x="1187097" y="586166"/>
                  </a:cubicBezTo>
                  <a:cubicBezTo>
                    <a:pt x="1182044" y="585306"/>
                    <a:pt x="1177011" y="584082"/>
                    <a:pt x="1172102" y="582523"/>
                  </a:cubicBezTo>
                  <a:cubicBezTo>
                    <a:pt x="1163636" y="578358"/>
                    <a:pt x="1165571" y="573413"/>
                    <a:pt x="1175728" y="573413"/>
                  </a:cubicBezTo>
                  <a:close/>
                  <a:moveTo>
                    <a:pt x="2024181" y="572318"/>
                  </a:moveTo>
                  <a:cubicBezTo>
                    <a:pt x="2030675" y="571742"/>
                    <a:pt x="2037272" y="572529"/>
                    <a:pt x="2043597" y="574715"/>
                  </a:cubicBezTo>
                  <a:lnTo>
                    <a:pt x="2111567" y="590329"/>
                  </a:lnTo>
                  <a:lnTo>
                    <a:pt x="2135755" y="610108"/>
                  </a:lnTo>
                  <a:cubicBezTo>
                    <a:pt x="2141680" y="611176"/>
                    <a:pt x="2147655" y="611696"/>
                    <a:pt x="2153653" y="611670"/>
                  </a:cubicBezTo>
                  <a:cubicBezTo>
                    <a:pt x="2192354" y="601780"/>
                    <a:pt x="2194048" y="601780"/>
                    <a:pt x="2229361" y="627805"/>
                  </a:cubicBezTo>
                  <a:cubicBezTo>
                    <a:pt x="2232266" y="629886"/>
                    <a:pt x="2233957" y="634313"/>
                    <a:pt x="2236860" y="634313"/>
                  </a:cubicBezTo>
                  <a:cubicBezTo>
                    <a:pt x="2243198" y="636420"/>
                    <a:pt x="2249826" y="637384"/>
                    <a:pt x="2256454" y="637174"/>
                  </a:cubicBezTo>
                  <a:cubicBezTo>
                    <a:pt x="2260080" y="635874"/>
                    <a:pt x="2258630" y="635613"/>
                    <a:pt x="2258145" y="628327"/>
                  </a:cubicBezTo>
                  <a:cubicBezTo>
                    <a:pt x="2257663" y="621040"/>
                    <a:pt x="2263951" y="619217"/>
                    <a:pt x="2277981" y="621040"/>
                  </a:cubicBezTo>
                  <a:cubicBezTo>
                    <a:pt x="2289759" y="621742"/>
                    <a:pt x="2300523" y="628403"/>
                    <a:pt x="2307007" y="638996"/>
                  </a:cubicBezTo>
                  <a:cubicBezTo>
                    <a:pt x="2307007" y="642119"/>
                    <a:pt x="2304104" y="644982"/>
                    <a:pt x="2307007" y="648105"/>
                  </a:cubicBezTo>
                  <a:lnTo>
                    <a:pt x="2328559" y="652485"/>
                  </a:lnTo>
                  <a:lnTo>
                    <a:pt x="2334097" y="642900"/>
                  </a:lnTo>
                  <a:lnTo>
                    <a:pt x="2335306" y="641860"/>
                  </a:lnTo>
                  <a:cubicBezTo>
                    <a:pt x="2360269" y="640819"/>
                    <a:pt x="2385206" y="644332"/>
                    <a:pt x="2409079" y="652270"/>
                  </a:cubicBezTo>
                  <a:cubicBezTo>
                    <a:pt x="2400831" y="655416"/>
                    <a:pt x="2392197" y="657239"/>
                    <a:pt x="2383441" y="657733"/>
                  </a:cubicBezTo>
                  <a:lnTo>
                    <a:pt x="2328831" y="652557"/>
                  </a:lnTo>
                  <a:lnTo>
                    <a:pt x="2332886" y="654611"/>
                  </a:lnTo>
                  <a:cubicBezTo>
                    <a:pt x="2344740" y="659556"/>
                    <a:pt x="2356109" y="665543"/>
                    <a:pt x="2349819" y="670226"/>
                  </a:cubicBezTo>
                  <a:cubicBezTo>
                    <a:pt x="2342442" y="673010"/>
                    <a:pt x="2334509" y="673635"/>
                    <a:pt x="2326840" y="672048"/>
                  </a:cubicBezTo>
                  <a:cubicBezTo>
                    <a:pt x="2302507" y="665256"/>
                    <a:pt x="2277788" y="660207"/>
                    <a:pt x="2252825" y="656953"/>
                  </a:cubicBezTo>
                  <a:cubicBezTo>
                    <a:pt x="2229557" y="651930"/>
                    <a:pt x="2205925" y="648991"/>
                    <a:pt x="2182196" y="648105"/>
                  </a:cubicBezTo>
                  <a:cubicBezTo>
                    <a:pt x="2172280" y="645712"/>
                    <a:pt x="2162554" y="642406"/>
                    <a:pt x="2153170" y="638215"/>
                  </a:cubicBezTo>
                  <a:cubicBezTo>
                    <a:pt x="2167925" y="653829"/>
                    <a:pt x="2167440" y="655652"/>
                    <a:pt x="2148815" y="655652"/>
                  </a:cubicBezTo>
                  <a:cubicBezTo>
                    <a:pt x="2142406" y="655261"/>
                    <a:pt x="2136022" y="654375"/>
                    <a:pt x="2129706" y="653051"/>
                  </a:cubicBezTo>
                  <a:lnTo>
                    <a:pt x="2129706" y="652529"/>
                  </a:lnTo>
                  <a:cubicBezTo>
                    <a:pt x="2125836" y="642119"/>
                    <a:pt x="2106003" y="633272"/>
                    <a:pt x="2089314" y="627025"/>
                  </a:cubicBezTo>
                  <a:cubicBezTo>
                    <a:pt x="2072625" y="620780"/>
                    <a:pt x="2064885" y="616094"/>
                    <a:pt x="2060288" y="608025"/>
                  </a:cubicBezTo>
                  <a:cubicBezTo>
                    <a:pt x="2054216" y="602015"/>
                    <a:pt x="2045509" y="600193"/>
                    <a:pt x="2037794" y="603343"/>
                  </a:cubicBezTo>
                  <a:cubicBezTo>
                    <a:pt x="2046984" y="614534"/>
                    <a:pt x="2079880" y="625985"/>
                    <a:pt x="2068755" y="638737"/>
                  </a:cubicBezTo>
                  <a:lnTo>
                    <a:pt x="2029810" y="628845"/>
                  </a:lnTo>
                  <a:cubicBezTo>
                    <a:pt x="2016750" y="621040"/>
                    <a:pt x="2000784" y="613493"/>
                    <a:pt x="2009492" y="605944"/>
                  </a:cubicBezTo>
                  <a:cubicBezTo>
                    <a:pt x="2018200" y="598397"/>
                    <a:pt x="2016265" y="589029"/>
                    <a:pt x="2005381" y="578099"/>
                  </a:cubicBezTo>
                  <a:cubicBezTo>
                    <a:pt x="2011295" y="574833"/>
                    <a:pt x="2017687" y="572894"/>
                    <a:pt x="2024181" y="572318"/>
                  </a:cubicBezTo>
                  <a:close/>
                  <a:moveTo>
                    <a:pt x="2318132" y="571591"/>
                  </a:moveTo>
                  <a:cubicBezTo>
                    <a:pt x="2353448" y="574195"/>
                    <a:pt x="2357074" y="576536"/>
                    <a:pt x="2350060" y="592673"/>
                  </a:cubicBezTo>
                  <a:lnTo>
                    <a:pt x="2316923" y="572632"/>
                  </a:lnTo>
                  <a:close/>
                  <a:moveTo>
                    <a:pt x="3842707" y="571072"/>
                  </a:moveTo>
                  <a:cubicBezTo>
                    <a:pt x="3843916" y="573413"/>
                    <a:pt x="3845127" y="575495"/>
                    <a:pt x="3845127" y="577318"/>
                  </a:cubicBezTo>
                  <a:lnTo>
                    <a:pt x="3843433" y="578619"/>
                  </a:lnTo>
                  <a:cubicBezTo>
                    <a:pt x="3841521" y="579503"/>
                    <a:pt x="3839393" y="579687"/>
                    <a:pt x="3837387" y="579140"/>
                  </a:cubicBezTo>
                  <a:cubicBezTo>
                    <a:pt x="3833710" y="578436"/>
                    <a:pt x="3830226" y="576848"/>
                    <a:pt x="3827227" y="574454"/>
                  </a:cubicBezTo>
                  <a:cubicBezTo>
                    <a:pt x="3826501" y="572895"/>
                    <a:pt x="3829888" y="571072"/>
                    <a:pt x="3832791" y="571072"/>
                  </a:cubicBezTo>
                  <a:cubicBezTo>
                    <a:pt x="3836079" y="570785"/>
                    <a:pt x="3839419" y="570785"/>
                    <a:pt x="3842707" y="571072"/>
                  </a:cubicBezTo>
                  <a:close/>
                  <a:moveTo>
                    <a:pt x="3699755" y="570550"/>
                  </a:moveTo>
                  <a:lnTo>
                    <a:pt x="3698546" y="571854"/>
                  </a:lnTo>
                  <a:cubicBezTo>
                    <a:pt x="3730474" y="589940"/>
                    <a:pt x="3765112" y="601911"/>
                    <a:pt x="3800862" y="607248"/>
                  </a:cubicBezTo>
                  <a:cubicBezTo>
                    <a:pt x="3800136" y="614013"/>
                    <a:pt x="3799168" y="621821"/>
                    <a:pt x="3798927" y="627805"/>
                  </a:cubicBezTo>
                  <a:cubicBezTo>
                    <a:pt x="3798683" y="633790"/>
                    <a:pt x="3789011" y="635354"/>
                    <a:pt x="3777883" y="635354"/>
                  </a:cubicBezTo>
                  <a:cubicBezTo>
                    <a:pt x="3796025" y="644201"/>
                    <a:pt x="3794331" y="651488"/>
                    <a:pt x="3790943" y="657994"/>
                  </a:cubicBezTo>
                  <a:cubicBezTo>
                    <a:pt x="3786542" y="660936"/>
                    <a:pt x="3781268" y="661950"/>
                    <a:pt x="3776189" y="660857"/>
                  </a:cubicBezTo>
                  <a:cubicBezTo>
                    <a:pt x="3767288" y="658384"/>
                    <a:pt x="3758606" y="654974"/>
                    <a:pt x="3750307" y="650706"/>
                  </a:cubicBezTo>
                  <a:cubicBezTo>
                    <a:pt x="3746922" y="648887"/>
                    <a:pt x="3744987" y="645502"/>
                    <a:pt x="3744987" y="643682"/>
                  </a:cubicBezTo>
                  <a:cubicBezTo>
                    <a:pt x="3748375" y="628066"/>
                    <a:pt x="3723943" y="611670"/>
                    <a:pt x="3703869" y="595274"/>
                  </a:cubicBezTo>
                  <a:cubicBezTo>
                    <a:pt x="3698305" y="590591"/>
                    <a:pt x="3689112" y="586166"/>
                    <a:pt x="3684274" y="581482"/>
                  </a:cubicBezTo>
                  <a:cubicBezTo>
                    <a:pt x="3675567" y="572372"/>
                    <a:pt x="3681616" y="568991"/>
                    <a:pt x="3699755" y="570550"/>
                  </a:cubicBezTo>
                  <a:close/>
                  <a:moveTo>
                    <a:pt x="1323036" y="569250"/>
                  </a:moveTo>
                  <a:cubicBezTo>
                    <a:pt x="1323277" y="569250"/>
                    <a:pt x="1326665" y="571854"/>
                    <a:pt x="1326665" y="571854"/>
                  </a:cubicBezTo>
                  <a:lnTo>
                    <a:pt x="1326665" y="572632"/>
                  </a:lnTo>
                  <a:cubicBezTo>
                    <a:pt x="1324003" y="574610"/>
                    <a:pt x="1320931" y="575861"/>
                    <a:pt x="1317713" y="576277"/>
                  </a:cubicBezTo>
                  <a:cubicBezTo>
                    <a:pt x="1313216" y="576823"/>
                    <a:pt x="1308668" y="576823"/>
                    <a:pt x="1304168" y="576277"/>
                  </a:cubicBezTo>
                  <a:cubicBezTo>
                    <a:pt x="1303200" y="574454"/>
                    <a:pt x="1300056" y="571072"/>
                    <a:pt x="1301506" y="571072"/>
                  </a:cubicBezTo>
                  <a:cubicBezTo>
                    <a:pt x="1308642" y="569899"/>
                    <a:pt x="1315826" y="569276"/>
                    <a:pt x="1323036" y="569250"/>
                  </a:cubicBezTo>
                  <a:close/>
                  <a:moveTo>
                    <a:pt x="482982" y="568468"/>
                  </a:moveTo>
                  <a:cubicBezTo>
                    <a:pt x="495560" y="576277"/>
                    <a:pt x="496286" y="582001"/>
                    <a:pt x="484434" y="584605"/>
                  </a:cubicBezTo>
                  <a:lnTo>
                    <a:pt x="464559" y="587061"/>
                  </a:lnTo>
                  <a:lnTo>
                    <a:pt x="464599" y="587206"/>
                  </a:lnTo>
                  <a:lnTo>
                    <a:pt x="463390" y="587206"/>
                  </a:lnTo>
                  <a:lnTo>
                    <a:pt x="464559" y="587061"/>
                  </a:lnTo>
                  <a:lnTo>
                    <a:pt x="460277" y="571591"/>
                  </a:lnTo>
                  <a:cubicBezTo>
                    <a:pt x="462605" y="569248"/>
                    <a:pt x="469438" y="568989"/>
                    <a:pt x="482982" y="568468"/>
                  </a:cubicBezTo>
                  <a:close/>
                  <a:moveTo>
                    <a:pt x="1100747" y="564566"/>
                  </a:moveTo>
                  <a:lnTo>
                    <a:pt x="1099294" y="566386"/>
                  </a:lnTo>
                  <a:lnTo>
                    <a:pt x="1095909" y="564566"/>
                  </a:lnTo>
                  <a:close/>
                  <a:moveTo>
                    <a:pt x="2744083" y="564304"/>
                  </a:moveTo>
                  <a:lnTo>
                    <a:pt x="2768271" y="573154"/>
                  </a:lnTo>
                  <a:cubicBezTo>
                    <a:pt x="2766821" y="581482"/>
                    <a:pt x="2766095" y="589029"/>
                    <a:pt x="2744083" y="587206"/>
                  </a:cubicBezTo>
                  <a:lnTo>
                    <a:pt x="2743360" y="588768"/>
                  </a:lnTo>
                  <a:cubicBezTo>
                    <a:pt x="2727635" y="577837"/>
                    <a:pt x="2731990" y="571072"/>
                    <a:pt x="2744083" y="564304"/>
                  </a:cubicBezTo>
                  <a:close/>
                  <a:moveTo>
                    <a:pt x="762840" y="563526"/>
                  </a:moveTo>
                  <a:cubicBezTo>
                    <a:pt x="767048" y="564514"/>
                    <a:pt x="771184" y="565919"/>
                    <a:pt x="775174" y="567689"/>
                  </a:cubicBezTo>
                  <a:lnTo>
                    <a:pt x="776141" y="570550"/>
                  </a:lnTo>
                  <a:lnTo>
                    <a:pt x="757758" y="566386"/>
                  </a:lnTo>
                  <a:cubicBezTo>
                    <a:pt x="759452" y="565345"/>
                    <a:pt x="760661" y="563526"/>
                    <a:pt x="762840" y="563526"/>
                  </a:cubicBezTo>
                  <a:close/>
                  <a:moveTo>
                    <a:pt x="503300" y="563003"/>
                  </a:moveTo>
                  <a:lnTo>
                    <a:pt x="506202" y="564566"/>
                  </a:lnTo>
                  <a:lnTo>
                    <a:pt x="502817" y="564566"/>
                  </a:lnTo>
                  <a:close/>
                  <a:moveTo>
                    <a:pt x="1671826" y="562485"/>
                  </a:moveTo>
                  <a:lnTo>
                    <a:pt x="1671585" y="563785"/>
                  </a:lnTo>
                  <a:cubicBezTo>
                    <a:pt x="1682688" y="562796"/>
                    <a:pt x="1693838" y="564878"/>
                    <a:pt x="1703996" y="569771"/>
                  </a:cubicBezTo>
                  <a:cubicBezTo>
                    <a:pt x="1694468" y="573465"/>
                    <a:pt x="1684018" y="573465"/>
                    <a:pt x="1674488" y="569771"/>
                  </a:cubicBezTo>
                  <a:cubicBezTo>
                    <a:pt x="1672360" y="569276"/>
                    <a:pt x="1670303" y="568392"/>
                    <a:pt x="1668441" y="567168"/>
                  </a:cubicBezTo>
                  <a:cubicBezTo>
                    <a:pt x="1668924" y="565345"/>
                    <a:pt x="1669165" y="562485"/>
                    <a:pt x="1671826" y="562485"/>
                  </a:cubicBezTo>
                  <a:close/>
                  <a:moveTo>
                    <a:pt x="2012880" y="560662"/>
                  </a:moveTo>
                  <a:lnTo>
                    <a:pt x="2015782" y="563305"/>
                  </a:lnTo>
                  <a:lnTo>
                    <a:pt x="2017232" y="562485"/>
                  </a:lnTo>
                  <a:lnTo>
                    <a:pt x="2016023" y="563526"/>
                  </a:lnTo>
                  <a:lnTo>
                    <a:pt x="2015782" y="563305"/>
                  </a:lnTo>
                  <a:lnTo>
                    <a:pt x="2012638" y="565085"/>
                  </a:lnTo>
                  <a:lnTo>
                    <a:pt x="2006833" y="560662"/>
                  </a:lnTo>
                  <a:close/>
                  <a:moveTo>
                    <a:pt x="1928220" y="559099"/>
                  </a:moveTo>
                  <a:cubicBezTo>
                    <a:pt x="1942492" y="561703"/>
                    <a:pt x="1960148" y="564826"/>
                    <a:pt x="1970791" y="567427"/>
                  </a:cubicBezTo>
                  <a:lnTo>
                    <a:pt x="1999853" y="577452"/>
                  </a:lnTo>
                  <a:lnTo>
                    <a:pt x="2003446" y="577058"/>
                  </a:lnTo>
                  <a:lnTo>
                    <a:pt x="2002478" y="578358"/>
                  </a:lnTo>
                  <a:lnTo>
                    <a:pt x="1999853" y="577452"/>
                  </a:lnTo>
                  <a:lnTo>
                    <a:pt x="1944185" y="583564"/>
                  </a:lnTo>
                  <a:cubicBezTo>
                    <a:pt x="1931631" y="583277"/>
                    <a:pt x="1919101" y="582160"/>
                    <a:pt x="1906693" y="580181"/>
                  </a:cubicBezTo>
                  <a:cubicBezTo>
                    <a:pt x="1895568" y="564826"/>
                    <a:pt x="1906935" y="559099"/>
                    <a:pt x="1928220" y="559099"/>
                  </a:cubicBezTo>
                  <a:close/>
                  <a:moveTo>
                    <a:pt x="1778915" y="557184"/>
                  </a:moveTo>
                  <a:cubicBezTo>
                    <a:pt x="1803593" y="554787"/>
                    <a:pt x="1828494" y="555066"/>
                    <a:pt x="1853238" y="558058"/>
                  </a:cubicBezTo>
                  <a:cubicBezTo>
                    <a:pt x="1861220" y="558840"/>
                    <a:pt x="1869927" y="560921"/>
                    <a:pt x="1881779" y="562744"/>
                  </a:cubicBezTo>
                  <a:cubicBezTo>
                    <a:pt x="1859043" y="578099"/>
                    <a:pt x="1859043" y="578099"/>
                    <a:pt x="1867751" y="590591"/>
                  </a:cubicBezTo>
                  <a:cubicBezTo>
                    <a:pt x="1891939" y="593974"/>
                    <a:pt x="1916127" y="596838"/>
                    <a:pt x="1940315" y="601521"/>
                  </a:cubicBezTo>
                  <a:cubicBezTo>
                    <a:pt x="1958457" y="604643"/>
                    <a:pt x="1975872" y="610629"/>
                    <a:pt x="1979499" y="622080"/>
                  </a:cubicBezTo>
                  <a:lnTo>
                    <a:pt x="1955311" y="625985"/>
                  </a:lnTo>
                  <a:lnTo>
                    <a:pt x="1949023" y="614013"/>
                  </a:lnTo>
                  <a:lnTo>
                    <a:pt x="1856141" y="603083"/>
                  </a:lnTo>
                  <a:lnTo>
                    <a:pt x="1830744" y="611930"/>
                  </a:lnTo>
                  <a:cubicBezTo>
                    <a:pt x="1804136" y="609589"/>
                    <a:pt x="1782368" y="593974"/>
                    <a:pt x="1763015" y="598919"/>
                  </a:cubicBezTo>
                  <a:cubicBezTo>
                    <a:pt x="1778013" y="608807"/>
                    <a:pt x="1793493" y="618699"/>
                    <a:pt x="1806556" y="628586"/>
                  </a:cubicBezTo>
                  <a:cubicBezTo>
                    <a:pt x="1808974" y="630409"/>
                    <a:pt x="1800025" y="633531"/>
                    <a:pt x="1793976" y="637436"/>
                  </a:cubicBezTo>
                  <a:cubicBezTo>
                    <a:pt x="1787447" y="628845"/>
                    <a:pt x="1786238" y="622600"/>
                    <a:pt x="1778980" y="618435"/>
                  </a:cubicBezTo>
                  <a:cubicBezTo>
                    <a:pt x="1767804" y="612737"/>
                    <a:pt x="1756026" y="608521"/>
                    <a:pt x="1743908" y="605944"/>
                  </a:cubicBezTo>
                  <a:cubicBezTo>
                    <a:pt x="1732054" y="602562"/>
                    <a:pt x="1720203" y="604384"/>
                    <a:pt x="1707866" y="602562"/>
                  </a:cubicBezTo>
                  <a:cubicBezTo>
                    <a:pt x="1688759" y="599438"/>
                    <a:pt x="1673279" y="593452"/>
                    <a:pt x="1669165" y="583305"/>
                  </a:cubicBezTo>
                  <a:lnTo>
                    <a:pt x="1713674" y="577578"/>
                  </a:lnTo>
                  <a:lnTo>
                    <a:pt x="1705934" y="572372"/>
                  </a:lnTo>
                  <a:cubicBezTo>
                    <a:pt x="1729783" y="564656"/>
                    <a:pt x="1754237" y="559583"/>
                    <a:pt x="1778915" y="557184"/>
                  </a:cubicBezTo>
                  <a:close/>
                  <a:moveTo>
                    <a:pt x="3911401" y="555976"/>
                  </a:moveTo>
                  <a:lnTo>
                    <a:pt x="3912369" y="557279"/>
                  </a:lnTo>
                  <a:lnTo>
                    <a:pt x="3912317" y="557279"/>
                  </a:lnTo>
                  <a:lnTo>
                    <a:pt x="3915332" y="561572"/>
                  </a:lnTo>
                  <a:cubicBezTo>
                    <a:pt x="3916662" y="563721"/>
                    <a:pt x="3917690" y="565607"/>
                    <a:pt x="3917448" y="565607"/>
                  </a:cubicBezTo>
                  <a:cubicBezTo>
                    <a:pt x="3916965" y="565607"/>
                    <a:pt x="3911160" y="565607"/>
                    <a:pt x="3907772" y="565607"/>
                  </a:cubicBezTo>
                  <a:lnTo>
                    <a:pt x="3899791" y="557279"/>
                  </a:lnTo>
                  <a:lnTo>
                    <a:pt x="3912317" y="557279"/>
                  </a:lnTo>
                  <a:close/>
                  <a:moveTo>
                    <a:pt x="368724" y="553504"/>
                  </a:moveTo>
                  <a:cubicBezTo>
                    <a:pt x="374197" y="553180"/>
                    <a:pt x="381635" y="554416"/>
                    <a:pt x="389858" y="556497"/>
                  </a:cubicBezTo>
                  <a:lnTo>
                    <a:pt x="391067" y="556497"/>
                  </a:lnTo>
                  <a:cubicBezTo>
                    <a:pt x="408726" y="560921"/>
                    <a:pt x="425174" y="565866"/>
                    <a:pt x="422272" y="577837"/>
                  </a:cubicBezTo>
                  <a:cubicBezTo>
                    <a:pt x="400527" y="575599"/>
                    <a:pt x="379289" y="569537"/>
                    <a:pt x="359383" y="559881"/>
                  </a:cubicBezTo>
                  <a:cubicBezTo>
                    <a:pt x="359745" y="555717"/>
                    <a:pt x="363252" y="553830"/>
                    <a:pt x="368724" y="553504"/>
                  </a:cubicBezTo>
                  <a:close/>
                  <a:moveTo>
                    <a:pt x="4103335" y="553440"/>
                  </a:moveTo>
                  <a:lnTo>
                    <a:pt x="4125982" y="559323"/>
                  </a:lnTo>
                  <a:lnTo>
                    <a:pt x="4127644" y="558580"/>
                  </a:lnTo>
                  <a:lnTo>
                    <a:pt x="4128126" y="559881"/>
                  </a:lnTo>
                  <a:lnTo>
                    <a:pt x="4125982" y="559323"/>
                  </a:lnTo>
                  <a:lnTo>
                    <a:pt x="4113977" y="564696"/>
                  </a:lnTo>
                  <a:cubicBezTo>
                    <a:pt x="4107083" y="564240"/>
                    <a:pt x="4098376" y="561962"/>
                    <a:pt x="4089426" y="559881"/>
                  </a:cubicBezTo>
                  <a:cubicBezTo>
                    <a:pt x="4091120" y="554155"/>
                    <a:pt x="4096320" y="552724"/>
                    <a:pt x="4103335" y="553440"/>
                  </a:cubicBezTo>
                  <a:close/>
                  <a:moveTo>
                    <a:pt x="1006897" y="552854"/>
                  </a:moveTo>
                  <a:lnTo>
                    <a:pt x="1068577" y="566648"/>
                  </a:lnTo>
                  <a:lnTo>
                    <a:pt x="1034909" y="572081"/>
                  </a:lnTo>
                  <a:lnTo>
                    <a:pt x="1034955" y="572113"/>
                  </a:lnTo>
                  <a:lnTo>
                    <a:pt x="1034714" y="572113"/>
                  </a:lnTo>
                  <a:lnTo>
                    <a:pt x="1034909" y="572081"/>
                  </a:lnTo>
                  <a:close/>
                  <a:moveTo>
                    <a:pt x="873864" y="545046"/>
                  </a:moveTo>
                  <a:lnTo>
                    <a:pt x="873620" y="546089"/>
                  </a:lnTo>
                  <a:cubicBezTo>
                    <a:pt x="832016" y="561181"/>
                    <a:pt x="890553" y="567689"/>
                    <a:pt x="895391" y="579660"/>
                  </a:cubicBezTo>
                  <a:cubicBezTo>
                    <a:pt x="869702" y="578957"/>
                    <a:pt x="844305" y="573753"/>
                    <a:pt x="820165" y="564304"/>
                  </a:cubicBezTo>
                  <a:cubicBezTo>
                    <a:pt x="819439" y="551034"/>
                    <a:pt x="833952" y="547130"/>
                    <a:pt x="873864" y="545046"/>
                  </a:cubicBezTo>
                  <a:close/>
                  <a:moveTo>
                    <a:pt x="11524840" y="544006"/>
                  </a:moveTo>
                  <a:lnTo>
                    <a:pt x="11537176" y="545307"/>
                  </a:lnTo>
                  <a:lnTo>
                    <a:pt x="11544675" y="550511"/>
                  </a:lnTo>
                  <a:cubicBezTo>
                    <a:pt x="11540455" y="550276"/>
                    <a:pt x="11536255" y="549758"/>
                    <a:pt x="11532097" y="548952"/>
                  </a:cubicBezTo>
                  <a:lnTo>
                    <a:pt x="11531130" y="553116"/>
                  </a:lnTo>
                  <a:cubicBezTo>
                    <a:pt x="11528522" y="550539"/>
                    <a:pt x="11526386" y="547441"/>
                    <a:pt x="11524840" y="544006"/>
                  </a:cubicBezTo>
                  <a:close/>
                  <a:moveTo>
                    <a:pt x="2028842" y="542965"/>
                  </a:moveTo>
                  <a:cubicBezTo>
                    <a:pt x="2034891" y="543304"/>
                    <a:pt x="2040864" y="544266"/>
                    <a:pt x="2046743" y="545828"/>
                  </a:cubicBezTo>
                  <a:lnTo>
                    <a:pt x="2048437" y="556758"/>
                  </a:lnTo>
                  <a:cubicBezTo>
                    <a:pt x="2042436" y="556601"/>
                    <a:pt x="2036463" y="556080"/>
                    <a:pt x="2030536" y="555197"/>
                  </a:cubicBezTo>
                  <a:cubicBezTo>
                    <a:pt x="2022311" y="552593"/>
                    <a:pt x="2019894" y="544006"/>
                    <a:pt x="2027634" y="544006"/>
                  </a:cubicBezTo>
                  <a:close/>
                  <a:moveTo>
                    <a:pt x="4022395" y="542965"/>
                  </a:moveTo>
                  <a:cubicBezTo>
                    <a:pt x="4024178" y="543160"/>
                    <a:pt x="4025690" y="544136"/>
                    <a:pt x="4026537" y="546869"/>
                  </a:cubicBezTo>
                  <a:lnTo>
                    <a:pt x="4016620" y="543746"/>
                  </a:lnTo>
                  <a:cubicBezTo>
                    <a:pt x="4018555" y="543356"/>
                    <a:pt x="4020611" y="542770"/>
                    <a:pt x="4022395" y="542965"/>
                  </a:cubicBezTo>
                  <a:close/>
                  <a:moveTo>
                    <a:pt x="2886553" y="542183"/>
                  </a:moveTo>
                  <a:lnTo>
                    <a:pt x="2881692" y="542183"/>
                  </a:lnTo>
                  <a:lnTo>
                    <a:pt x="2892358" y="548170"/>
                  </a:lnTo>
                  <a:cubicBezTo>
                    <a:pt x="2890591" y="545984"/>
                    <a:pt x="2888658" y="543979"/>
                    <a:pt x="2886553" y="542183"/>
                  </a:cubicBezTo>
                  <a:close/>
                  <a:moveTo>
                    <a:pt x="2881230" y="541924"/>
                  </a:moveTo>
                  <a:lnTo>
                    <a:pt x="2880007" y="541924"/>
                  </a:lnTo>
                  <a:lnTo>
                    <a:pt x="2880748" y="542183"/>
                  </a:lnTo>
                  <a:lnTo>
                    <a:pt x="2881692" y="542183"/>
                  </a:lnTo>
                  <a:close/>
                  <a:moveTo>
                    <a:pt x="12000620" y="539842"/>
                  </a:moveTo>
                  <a:cubicBezTo>
                    <a:pt x="12012736" y="538905"/>
                    <a:pt x="12024737" y="542886"/>
                    <a:pt x="12034242" y="551034"/>
                  </a:cubicBezTo>
                  <a:cubicBezTo>
                    <a:pt x="12035451" y="553634"/>
                    <a:pt x="12028437" y="556758"/>
                    <a:pt x="12026502" y="556758"/>
                  </a:cubicBezTo>
                  <a:cubicBezTo>
                    <a:pt x="12018142" y="554493"/>
                    <a:pt x="12010034" y="551266"/>
                    <a:pt x="12002314" y="547130"/>
                  </a:cubicBezTo>
                  <a:cubicBezTo>
                    <a:pt x="11999167" y="545307"/>
                    <a:pt x="12001829" y="541924"/>
                    <a:pt x="12000620" y="539842"/>
                  </a:cubicBezTo>
                  <a:close/>
                  <a:moveTo>
                    <a:pt x="2242727" y="535482"/>
                  </a:moveTo>
                  <a:cubicBezTo>
                    <a:pt x="2250225" y="534702"/>
                    <a:pt x="2259719" y="535418"/>
                    <a:pt x="2270241" y="536979"/>
                  </a:cubicBezTo>
                  <a:cubicBezTo>
                    <a:pt x="2277255" y="538542"/>
                    <a:pt x="2284124" y="540700"/>
                    <a:pt x="2290800" y="543484"/>
                  </a:cubicBezTo>
                  <a:lnTo>
                    <a:pt x="2285962" y="560662"/>
                  </a:lnTo>
                  <a:lnTo>
                    <a:pt x="2253549" y="553894"/>
                  </a:lnTo>
                  <a:cubicBezTo>
                    <a:pt x="2254760" y="568730"/>
                    <a:pt x="2292735" y="569771"/>
                    <a:pt x="2308942" y="579919"/>
                  </a:cubicBezTo>
                  <a:cubicBezTo>
                    <a:pt x="2268547" y="585905"/>
                    <a:pt x="2232022" y="581222"/>
                    <a:pt x="2139625" y="558320"/>
                  </a:cubicBezTo>
                  <a:cubicBezTo>
                    <a:pt x="2138150" y="557459"/>
                    <a:pt x="2136842" y="556314"/>
                    <a:pt x="2135755" y="554935"/>
                  </a:cubicBezTo>
                  <a:cubicBezTo>
                    <a:pt x="2126321" y="536719"/>
                    <a:pt x="2135996" y="533595"/>
                    <a:pt x="2168651" y="543746"/>
                  </a:cubicBezTo>
                  <a:lnTo>
                    <a:pt x="2213157" y="559099"/>
                  </a:lnTo>
                  <a:cubicBezTo>
                    <a:pt x="2218210" y="554130"/>
                    <a:pt x="2222903" y="548741"/>
                    <a:pt x="2227185" y="542965"/>
                  </a:cubicBezTo>
                  <a:cubicBezTo>
                    <a:pt x="2229726" y="538541"/>
                    <a:pt x="2235229" y="536262"/>
                    <a:pt x="2242727" y="535482"/>
                  </a:cubicBezTo>
                  <a:close/>
                  <a:moveTo>
                    <a:pt x="4066446" y="533595"/>
                  </a:moveTo>
                  <a:lnTo>
                    <a:pt x="4071450" y="535133"/>
                  </a:lnTo>
                  <a:lnTo>
                    <a:pt x="4070560" y="533856"/>
                  </a:lnTo>
                  <a:lnTo>
                    <a:pt x="4071525" y="535156"/>
                  </a:lnTo>
                  <a:lnTo>
                    <a:pt x="4071450" y="535133"/>
                  </a:lnTo>
                  <a:lnTo>
                    <a:pt x="4072736" y="536979"/>
                  </a:lnTo>
                  <a:cubicBezTo>
                    <a:pt x="4070631" y="537135"/>
                    <a:pt x="4068551" y="537135"/>
                    <a:pt x="4066446" y="536979"/>
                  </a:cubicBezTo>
                  <a:cubicBezTo>
                    <a:pt x="4066543" y="535862"/>
                    <a:pt x="4066543" y="534714"/>
                    <a:pt x="4066446" y="533595"/>
                  </a:cubicBezTo>
                  <a:close/>
                  <a:moveTo>
                    <a:pt x="2721106" y="532555"/>
                  </a:moveTo>
                  <a:cubicBezTo>
                    <a:pt x="2768515" y="537083"/>
                    <a:pt x="2815124" y="548456"/>
                    <a:pt x="2859704" y="566386"/>
                  </a:cubicBezTo>
                  <a:cubicBezTo>
                    <a:pt x="2849206" y="568755"/>
                    <a:pt x="2838492" y="569720"/>
                    <a:pt x="2827775" y="569250"/>
                  </a:cubicBezTo>
                  <a:cubicBezTo>
                    <a:pt x="2800080" y="564851"/>
                    <a:pt x="2772070" y="563031"/>
                    <a:pt x="2744083" y="563785"/>
                  </a:cubicBezTo>
                  <a:lnTo>
                    <a:pt x="2713849" y="553116"/>
                  </a:lnTo>
                  <a:cubicBezTo>
                    <a:pt x="2716510" y="546089"/>
                    <a:pt x="2718686" y="539583"/>
                    <a:pt x="2721106" y="532555"/>
                  </a:cubicBezTo>
                  <a:close/>
                  <a:moveTo>
                    <a:pt x="916676" y="529952"/>
                  </a:moveTo>
                  <a:cubicBezTo>
                    <a:pt x="946088" y="539036"/>
                    <a:pt x="973638" y="553949"/>
                    <a:pt x="997948" y="573936"/>
                  </a:cubicBezTo>
                  <a:cubicBezTo>
                    <a:pt x="978090" y="578698"/>
                    <a:pt x="957579" y="579399"/>
                    <a:pt x="937476" y="576017"/>
                  </a:cubicBezTo>
                  <a:lnTo>
                    <a:pt x="936026" y="564826"/>
                  </a:lnTo>
                  <a:cubicBezTo>
                    <a:pt x="897326" y="558058"/>
                    <a:pt x="920546" y="550771"/>
                    <a:pt x="915467" y="543746"/>
                  </a:cubicBezTo>
                  <a:cubicBezTo>
                    <a:pt x="903105" y="542028"/>
                    <a:pt x="891035" y="538359"/>
                    <a:pt x="879666" y="532815"/>
                  </a:cubicBezTo>
                  <a:lnTo>
                    <a:pt x="916432" y="529952"/>
                  </a:lnTo>
                  <a:close/>
                  <a:moveTo>
                    <a:pt x="3710641" y="529952"/>
                  </a:moveTo>
                  <a:lnTo>
                    <a:pt x="3732168" y="534115"/>
                  </a:lnTo>
                  <a:lnTo>
                    <a:pt x="3732168" y="545046"/>
                  </a:lnTo>
                  <a:cubicBezTo>
                    <a:pt x="3735553" y="558058"/>
                    <a:pt x="3732892" y="558320"/>
                    <a:pt x="3693467" y="548952"/>
                  </a:cubicBezTo>
                  <a:lnTo>
                    <a:pt x="3720317" y="542705"/>
                  </a:lnTo>
                  <a:cubicBezTo>
                    <a:pt x="3716929" y="538542"/>
                    <a:pt x="3713785" y="534115"/>
                    <a:pt x="3710641" y="529952"/>
                  </a:cubicBezTo>
                  <a:close/>
                  <a:moveTo>
                    <a:pt x="1278288" y="528132"/>
                  </a:moveTo>
                  <a:lnTo>
                    <a:pt x="1342386" y="549470"/>
                  </a:lnTo>
                  <a:cubicBezTo>
                    <a:pt x="1362026" y="535184"/>
                    <a:pt x="1385996" y="529484"/>
                    <a:pt x="1409386" y="533595"/>
                  </a:cubicBezTo>
                  <a:lnTo>
                    <a:pt x="1409386" y="532815"/>
                  </a:lnTo>
                  <a:cubicBezTo>
                    <a:pt x="1417320" y="540049"/>
                    <a:pt x="1424600" y="548066"/>
                    <a:pt x="1431154" y="556758"/>
                  </a:cubicBezTo>
                  <a:cubicBezTo>
                    <a:pt x="1432848" y="559621"/>
                    <a:pt x="1422932" y="562744"/>
                    <a:pt x="1416644" y="562744"/>
                  </a:cubicBezTo>
                  <a:cubicBezTo>
                    <a:pt x="1404765" y="560403"/>
                    <a:pt x="1393035" y="557176"/>
                    <a:pt x="1381570" y="553116"/>
                  </a:cubicBezTo>
                  <a:lnTo>
                    <a:pt x="1386166" y="553116"/>
                  </a:lnTo>
                  <a:lnTo>
                    <a:pt x="1377699" y="551034"/>
                  </a:lnTo>
                  <a:lnTo>
                    <a:pt x="1381087" y="553375"/>
                  </a:lnTo>
                  <a:cubicBezTo>
                    <a:pt x="1347440" y="563550"/>
                    <a:pt x="1311740" y="562744"/>
                    <a:pt x="1278530" y="551034"/>
                  </a:cubicBezTo>
                  <a:cubicBezTo>
                    <a:pt x="1263773" y="547130"/>
                    <a:pt x="1255792" y="538801"/>
                    <a:pt x="1262564" y="532815"/>
                  </a:cubicBezTo>
                  <a:cubicBezTo>
                    <a:pt x="1267595" y="530498"/>
                    <a:pt x="1272869" y="528937"/>
                    <a:pt x="1278288" y="528132"/>
                  </a:cubicBezTo>
                  <a:close/>
                  <a:moveTo>
                    <a:pt x="3883828" y="527869"/>
                  </a:moveTo>
                  <a:lnTo>
                    <a:pt x="3893986" y="532034"/>
                  </a:lnTo>
                  <a:lnTo>
                    <a:pt x="3885763" y="532034"/>
                  </a:lnTo>
                  <a:close/>
                  <a:moveTo>
                    <a:pt x="4541985" y="527350"/>
                  </a:moveTo>
                  <a:lnTo>
                    <a:pt x="4556049" y="530822"/>
                  </a:lnTo>
                  <a:lnTo>
                    <a:pt x="4556257" y="528650"/>
                  </a:lnTo>
                  <a:lnTo>
                    <a:pt x="4556739" y="530993"/>
                  </a:lnTo>
                  <a:lnTo>
                    <a:pt x="4556049" y="530822"/>
                  </a:lnTo>
                  <a:lnTo>
                    <a:pt x="4555287" y="538801"/>
                  </a:lnTo>
                  <a:cubicBezTo>
                    <a:pt x="4551467" y="539008"/>
                    <a:pt x="4547620" y="538566"/>
                    <a:pt x="4543920" y="537501"/>
                  </a:cubicBezTo>
                  <a:cubicBezTo>
                    <a:pt x="4534969" y="533856"/>
                    <a:pt x="4533760" y="527350"/>
                    <a:pt x="4541985" y="527350"/>
                  </a:cubicBezTo>
                  <a:close/>
                  <a:moveTo>
                    <a:pt x="1458971" y="525268"/>
                  </a:moveTo>
                  <a:lnTo>
                    <a:pt x="1504686" y="548952"/>
                  </a:lnTo>
                  <a:cubicBezTo>
                    <a:pt x="1531777" y="553894"/>
                    <a:pt x="1557418" y="558058"/>
                    <a:pt x="1581606" y="563526"/>
                  </a:cubicBezTo>
                  <a:cubicBezTo>
                    <a:pt x="1596118" y="566648"/>
                    <a:pt x="1603376" y="572113"/>
                    <a:pt x="1596118" y="580960"/>
                  </a:cubicBezTo>
                  <a:cubicBezTo>
                    <a:pt x="1568594" y="573701"/>
                    <a:pt x="1540121" y="571591"/>
                    <a:pt x="1511944" y="574715"/>
                  </a:cubicBezTo>
                  <a:lnTo>
                    <a:pt x="1472034" y="572372"/>
                  </a:lnTo>
                  <a:cubicBezTo>
                    <a:pt x="1465381" y="569067"/>
                    <a:pt x="1459190" y="564773"/>
                    <a:pt x="1453651" y="559621"/>
                  </a:cubicBezTo>
                  <a:cubicBezTo>
                    <a:pt x="1451716" y="555456"/>
                    <a:pt x="1462115" y="552854"/>
                    <a:pt x="1459213" y="549211"/>
                  </a:cubicBezTo>
                  <a:cubicBezTo>
                    <a:pt x="1451668" y="543121"/>
                    <a:pt x="1443565" y="537891"/>
                    <a:pt x="1435025" y="533595"/>
                  </a:cubicBezTo>
                  <a:close/>
                  <a:moveTo>
                    <a:pt x="2113261" y="523705"/>
                  </a:moveTo>
                  <a:cubicBezTo>
                    <a:pt x="2110841" y="539842"/>
                    <a:pt x="2106729" y="540101"/>
                    <a:pt x="2064885" y="529952"/>
                  </a:cubicBezTo>
                  <a:close/>
                  <a:moveTo>
                    <a:pt x="11619657" y="522926"/>
                  </a:moveTo>
                  <a:cubicBezTo>
                    <a:pt x="11628123" y="523446"/>
                    <a:pt x="11637314" y="525268"/>
                    <a:pt x="11646021" y="526568"/>
                  </a:cubicBezTo>
                  <a:lnTo>
                    <a:pt x="11649168" y="530473"/>
                  </a:lnTo>
                  <a:cubicBezTo>
                    <a:pt x="11640460" y="530473"/>
                    <a:pt x="11633202" y="530473"/>
                    <a:pt x="11624980" y="530473"/>
                  </a:cubicBezTo>
                  <a:lnTo>
                    <a:pt x="11624012" y="533595"/>
                  </a:lnTo>
                  <a:cubicBezTo>
                    <a:pt x="11620444" y="531670"/>
                    <a:pt x="11617044" y="529405"/>
                    <a:pt x="11613852" y="526828"/>
                  </a:cubicBezTo>
                  <a:cubicBezTo>
                    <a:pt x="11615546" y="525268"/>
                    <a:pt x="11616755" y="522926"/>
                    <a:pt x="11619657" y="522926"/>
                  </a:cubicBezTo>
                  <a:close/>
                  <a:moveTo>
                    <a:pt x="3138411" y="521267"/>
                  </a:moveTo>
                  <a:cubicBezTo>
                    <a:pt x="3144881" y="521689"/>
                    <a:pt x="3152379" y="523446"/>
                    <a:pt x="3159394" y="525268"/>
                  </a:cubicBezTo>
                  <a:cubicBezTo>
                    <a:pt x="3170883" y="528495"/>
                    <a:pt x="3182130" y="532659"/>
                    <a:pt x="3193014" y="537760"/>
                  </a:cubicBezTo>
                  <a:cubicBezTo>
                    <a:pt x="3192194" y="540959"/>
                    <a:pt x="3189581" y="543276"/>
                    <a:pt x="3186485" y="543484"/>
                  </a:cubicBezTo>
                  <a:cubicBezTo>
                    <a:pt x="3164618" y="543563"/>
                    <a:pt x="3143018" y="538203"/>
                    <a:pt x="3123355" y="527869"/>
                  </a:cubicBezTo>
                  <a:lnTo>
                    <a:pt x="3118273" y="528911"/>
                  </a:lnTo>
                  <a:cubicBezTo>
                    <a:pt x="3118517" y="527869"/>
                    <a:pt x="3117791" y="526568"/>
                    <a:pt x="3123596" y="525268"/>
                  </a:cubicBezTo>
                  <a:cubicBezTo>
                    <a:pt x="3126499" y="521754"/>
                    <a:pt x="3131941" y="520843"/>
                    <a:pt x="3138411" y="521267"/>
                  </a:cubicBezTo>
                  <a:close/>
                  <a:moveTo>
                    <a:pt x="5267869" y="521104"/>
                  </a:moveTo>
                  <a:cubicBezTo>
                    <a:pt x="5276094" y="522432"/>
                    <a:pt x="5284172" y="524539"/>
                    <a:pt x="5292057" y="527350"/>
                  </a:cubicBezTo>
                  <a:lnTo>
                    <a:pt x="5291089" y="527350"/>
                  </a:lnTo>
                  <a:cubicBezTo>
                    <a:pt x="5288672" y="530214"/>
                    <a:pt x="5288672" y="534377"/>
                    <a:pt x="5284316" y="534115"/>
                  </a:cubicBezTo>
                  <a:cubicBezTo>
                    <a:pt x="5277592" y="533673"/>
                    <a:pt x="5271012" y="531825"/>
                    <a:pt x="5264966" y="528650"/>
                  </a:cubicBezTo>
                  <a:cubicBezTo>
                    <a:pt x="5262063" y="526309"/>
                    <a:pt x="5263999" y="521104"/>
                    <a:pt x="5267869" y="521104"/>
                  </a:cubicBezTo>
                  <a:close/>
                  <a:moveTo>
                    <a:pt x="2113594" y="517233"/>
                  </a:moveTo>
                  <a:cubicBezTo>
                    <a:pt x="2113563" y="516550"/>
                    <a:pt x="2115317" y="516940"/>
                    <a:pt x="2121242" y="520063"/>
                  </a:cubicBezTo>
                  <a:lnTo>
                    <a:pt x="2115437" y="521885"/>
                  </a:lnTo>
                  <a:lnTo>
                    <a:pt x="2116646" y="520844"/>
                  </a:lnTo>
                  <a:cubicBezTo>
                    <a:pt x="2115437" y="519673"/>
                    <a:pt x="2113624" y="517916"/>
                    <a:pt x="2113594" y="517233"/>
                  </a:cubicBezTo>
                  <a:close/>
                  <a:moveTo>
                    <a:pt x="821615" y="516681"/>
                  </a:moveTo>
                  <a:cubicBezTo>
                    <a:pt x="829744" y="516498"/>
                    <a:pt x="837847" y="517280"/>
                    <a:pt x="845803" y="519022"/>
                  </a:cubicBezTo>
                  <a:cubicBezTo>
                    <a:pt x="847738" y="522926"/>
                    <a:pt x="849917" y="526568"/>
                    <a:pt x="853061" y="532815"/>
                  </a:cubicBezTo>
                  <a:lnTo>
                    <a:pt x="821615" y="527350"/>
                  </a:lnTo>
                  <a:cubicBezTo>
                    <a:pt x="821615" y="523446"/>
                    <a:pt x="817745" y="516681"/>
                    <a:pt x="821615" y="516681"/>
                  </a:cubicBezTo>
                  <a:close/>
                  <a:moveTo>
                    <a:pt x="3281061" y="515899"/>
                  </a:moveTo>
                  <a:cubicBezTo>
                    <a:pt x="3333500" y="520298"/>
                    <a:pt x="3385576" y="528911"/>
                    <a:pt x="3436832" y="541665"/>
                  </a:cubicBezTo>
                  <a:cubicBezTo>
                    <a:pt x="3434171" y="551293"/>
                    <a:pt x="3418206" y="550511"/>
                    <a:pt x="3404419" y="547389"/>
                  </a:cubicBezTo>
                  <a:cubicBezTo>
                    <a:pt x="3374281" y="541274"/>
                    <a:pt x="3343658" y="538383"/>
                    <a:pt x="3312989" y="538801"/>
                  </a:cubicBezTo>
                  <a:cubicBezTo>
                    <a:pt x="3304378" y="538020"/>
                    <a:pt x="3295815" y="536719"/>
                    <a:pt x="3287349" y="534897"/>
                  </a:cubicBezTo>
                  <a:cubicBezTo>
                    <a:pt x="3285172" y="528132"/>
                    <a:pt x="3282994" y="522146"/>
                    <a:pt x="3280817" y="515899"/>
                  </a:cubicBezTo>
                  <a:close/>
                  <a:moveTo>
                    <a:pt x="2650236" y="512777"/>
                  </a:moveTo>
                  <a:cubicBezTo>
                    <a:pt x="2661844" y="516940"/>
                    <a:pt x="2669101" y="518763"/>
                    <a:pt x="2674424" y="521364"/>
                  </a:cubicBezTo>
                  <a:lnTo>
                    <a:pt x="2674424" y="522146"/>
                  </a:lnTo>
                  <a:cubicBezTo>
                    <a:pt x="2684099" y="527091"/>
                    <a:pt x="2682406" y="534897"/>
                    <a:pt x="2671278" y="533595"/>
                  </a:cubicBezTo>
                  <a:cubicBezTo>
                    <a:pt x="2664942" y="532998"/>
                    <a:pt x="2658774" y="531045"/>
                    <a:pt x="2653139" y="527869"/>
                  </a:cubicBezTo>
                  <a:cubicBezTo>
                    <a:pt x="2650236" y="524487"/>
                    <a:pt x="2651445" y="520844"/>
                    <a:pt x="2650236" y="512777"/>
                  </a:cubicBezTo>
                  <a:close/>
                  <a:moveTo>
                    <a:pt x="1534923" y="511995"/>
                  </a:moveTo>
                  <a:cubicBezTo>
                    <a:pt x="1530812" y="529432"/>
                    <a:pt x="1530327" y="529691"/>
                    <a:pt x="1479774" y="522146"/>
                  </a:cubicBezTo>
                  <a:lnTo>
                    <a:pt x="1479774" y="520063"/>
                  </a:lnTo>
                  <a:cubicBezTo>
                    <a:pt x="1497939" y="515847"/>
                    <a:pt x="1516370" y="513140"/>
                    <a:pt x="1534923" y="511995"/>
                  </a:cubicBezTo>
                  <a:close/>
                  <a:moveTo>
                    <a:pt x="3781512" y="511475"/>
                  </a:moveTo>
                  <a:cubicBezTo>
                    <a:pt x="3785212" y="511708"/>
                    <a:pt x="3788863" y="512413"/>
                    <a:pt x="3792396" y="513558"/>
                  </a:cubicBezTo>
                  <a:cubicBezTo>
                    <a:pt x="3790461" y="515118"/>
                    <a:pt x="3789978" y="517722"/>
                    <a:pt x="3787076" y="517722"/>
                  </a:cubicBezTo>
                  <a:lnTo>
                    <a:pt x="3776238" y="515388"/>
                  </a:lnTo>
                  <a:lnTo>
                    <a:pt x="3774495" y="516681"/>
                  </a:lnTo>
                  <a:lnTo>
                    <a:pt x="3776189" y="515377"/>
                  </a:lnTo>
                  <a:lnTo>
                    <a:pt x="3776238" y="515388"/>
                  </a:lnTo>
                  <a:close/>
                  <a:moveTo>
                    <a:pt x="635368" y="511213"/>
                  </a:moveTo>
                  <a:cubicBezTo>
                    <a:pt x="652494" y="512333"/>
                    <a:pt x="669109" y="517954"/>
                    <a:pt x="683744" y="527609"/>
                  </a:cubicBezTo>
                  <a:lnTo>
                    <a:pt x="685679" y="527609"/>
                  </a:lnTo>
                  <a:cubicBezTo>
                    <a:pt x="685438" y="529952"/>
                    <a:pt x="687129" y="533595"/>
                    <a:pt x="681809" y="535418"/>
                  </a:cubicBezTo>
                  <a:cubicBezTo>
                    <a:pt x="671118" y="538594"/>
                    <a:pt x="659701" y="537577"/>
                    <a:pt x="649640" y="532555"/>
                  </a:cubicBezTo>
                  <a:cubicBezTo>
                    <a:pt x="634642" y="526828"/>
                    <a:pt x="622064" y="517199"/>
                    <a:pt x="625452" y="513295"/>
                  </a:cubicBezTo>
                  <a:cubicBezTo>
                    <a:pt x="628499" y="511553"/>
                    <a:pt x="631932" y="510850"/>
                    <a:pt x="635368" y="511213"/>
                  </a:cubicBezTo>
                  <a:close/>
                  <a:moveTo>
                    <a:pt x="3345400" y="509131"/>
                  </a:moveTo>
                  <a:lnTo>
                    <a:pt x="3365959" y="514336"/>
                  </a:lnTo>
                  <a:lnTo>
                    <a:pt x="3365959" y="513818"/>
                  </a:lnTo>
                  <a:cubicBezTo>
                    <a:pt x="3366663" y="514416"/>
                    <a:pt x="3367171" y="515222"/>
                    <a:pt x="3367412" y="516158"/>
                  </a:cubicBezTo>
                  <a:lnTo>
                    <a:pt x="3348303" y="516158"/>
                  </a:lnTo>
                  <a:close/>
                  <a:moveTo>
                    <a:pt x="464694" y="508739"/>
                  </a:moveTo>
                  <a:cubicBezTo>
                    <a:pt x="473265" y="509315"/>
                    <a:pt x="481725" y="511800"/>
                    <a:pt x="489513" y="516158"/>
                  </a:cubicBezTo>
                  <a:lnTo>
                    <a:pt x="472320" y="518159"/>
                  </a:lnTo>
                  <a:lnTo>
                    <a:pt x="472824" y="518240"/>
                  </a:lnTo>
                  <a:lnTo>
                    <a:pt x="471615" y="518240"/>
                  </a:lnTo>
                  <a:lnTo>
                    <a:pt x="472320" y="518159"/>
                  </a:lnTo>
                  <a:lnTo>
                    <a:pt x="439202" y="512777"/>
                  </a:lnTo>
                  <a:cubicBezTo>
                    <a:pt x="447439" y="509498"/>
                    <a:pt x="456122" y="508164"/>
                    <a:pt x="464694" y="508739"/>
                  </a:cubicBezTo>
                  <a:close/>
                  <a:moveTo>
                    <a:pt x="529667" y="507571"/>
                  </a:moveTo>
                  <a:cubicBezTo>
                    <a:pt x="535784" y="509210"/>
                    <a:pt x="541518" y="512126"/>
                    <a:pt x="546597" y="516158"/>
                  </a:cubicBezTo>
                  <a:cubicBezTo>
                    <a:pt x="548532" y="517460"/>
                    <a:pt x="544662" y="519542"/>
                    <a:pt x="541760" y="523187"/>
                  </a:cubicBezTo>
                  <a:cubicBezTo>
                    <a:pt x="533052" y="521885"/>
                    <a:pt x="521442" y="521104"/>
                    <a:pt x="510316" y="518501"/>
                  </a:cubicBezTo>
                  <a:lnTo>
                    <a:pt x="511525" y="518501"/>
                  </a:lnTo>
                  <a:cubicBezTo>
                    <a:pt x="507896" y="517460"/>
                    <a:pt x="500641" y="509653"/>
                    <a:pt x="500641" y="509653"/>
                  </a:cubicBezTo>
                  <a:cubicBezTo>
                    <a:pt x="510220" y="507858"/>
                    <a:pt x="519943" y="507155"/>
                    <a:pt x="529667" y="507571"/>
                  </a:cubicBezTo>
                  <a:close/>
                  <a:moveTo>
                    <a:pt x="4075154" y="506530"/>
                  </a:moveTo>
                  <a:cubicBezTo>
                    <a:pt x="4108050" y="515899"/>
                    <a:pt x="4134899" y="523187"/>
                    <a:pt x="4157152" y="531255"/>
                  </a:cubicBezTo>
                  <a:cubicBezTo>
                    <a:pt x="4179405" y="539319"/>
                    <a:pt x="4199482" y="549470"/>
                    <a:pt x="4221009" y="558840"/>
                  </a:cubicBezTo>
                  <a:cubicBezTo>
                    <a:pt x="4182234" y="566230"/>
                    <a:pt x="4142276" y="560897"/>
                    <a:pt x="4106356" y="543484"/>
                  </a:cubicBezTo>
                  <a:cubicBezTo>
                    <a:pt x="4094941" y="538566"/>
                    <a:pt x="4084202" y="532008"/>
                    <a:pt x="4074428" y="523967"/>
                  </a:cubicBezTo>
                  <a:cubicBezTo>
                    <a:pt x="4070316" y="520323"/>
                    <a:pt x="4075639" y="516158"/>
                    <a:pt x="4075639" y="507571"/>
                  </a:cubicBezTo>
                  <a:close/>
                  <a:moveTo>
                    <a:pt x="3570592" y="505748"/>
                  </a:moveTo>
                  <a:cubicBezTo>
                    <a:pt x="3573205" y="506478"/>
                    <a:pt x="3575719" y="507519"/>
                    <a:pt x="3578091" y="508872"/>
                  </a:cubicBezTo>
                  <a:cubicBezTo>
                    <a:pt x="3585105" y="517981"/>
                    <a:pt x="3580991" y="525528"/>
                    <a:pt x="3602279" y="536719"/>
                  </a:cubicBezTo>
                  <a:cubicBezTo>
                    <a:pt x="3623564" y="547910"/>
                    <a:pt x="3639286" y="541142"/>
                    <a:pt x="3658151" y="546348"/>
                  </a:cubicBezTo>
                  <a:cubicBezTo>
                    <a:pt x="3660401" y="547313"/>
                    <a:pt x="3662577" y="548456"/>
                    <a:pt x="3664683" y="549730"/>
                  </a:cubicBezTo>
                  <a:cubicBezTo>
                    <a:pt x="3670003" y="558840"/>
                    <a:pt x="3647267" y="557799"/>
                    <a:pt x="3654525" y="570550"/>
                  </a:cubicBezTo>
                  <a:cubicBezTo>
                    <a:pt x="3661780" y="583305"/>
                    <a:pt x="3641947" y="586687"/>
                    <a:pt x="3613404" y="583305"/>
                  </a:cubicBezTo>
                  <a:cubicBezTo>
                    <a:pt x="3596474" y="581222"/>
                    <a:pt x="3579058" y="578358"/>
                    <a:pt x="3559705" y="575495"/>
                  </a:cubicBezTo>
                  <a:lnTo>
                    <a:pt x="3526086" y="556758"/>
                  </a:lnTo>
                  <a:cubicBezTo>
                    <a:pt x="3541325" y="539842"/>
                    <a:pt x="3509879" y="505489"/>
                    <a:pt x="3570592" y="505748"/>
                  </a:cubicBezTo>
                  <a:close/>
                  <a:moveTo>
                    <a:pt x="1669409" y="504708"/>
                  </a:moveTo>
                  <a:cubicBezTo>
                    <a:pt x="1671804" y="504890"/>
                    <a:pt x="1674150" y="505410"/>
                    <a:pt x="1676423" y="506271"/>
                  </a:cubicBezTo>
                  <a:cubicBezTo>
                    <a:pt x="1676641" y="508091"/>
                    <a:pt x="1676641" y="509913"/>
                    <a:pt x="1676423" y="511736"/>
                  </a:cubicBezTo>
                  <a:lnTo>
                    <a:pt x="1665298" y="509131"/>
                  </a:lnTo>
                  <a:cubicBezTo>
                    <a:pt x="1666481" y="507468"/>
                    <a:pt x="1667860" y="505984"/>
                    <a:pt x="1669409" y="504708"/>
                  </a:cubicBezTo>
                  <a:close/>
                  <a:moveTo>
                    <a:pt x="1810667" y="503407"/>
                  </a:moveTo>
                  <a:cubicBezTo>
                    <a:pt x="1822760" y="504189"/>
                    <a:pt x="1837273" y="509913"/>
                    <a:pt x="1837273" y="516940"/>
                  </a:cubicBezTo>
                  <a:cubicBezTo>
                    <a:pt x="1838992" y="524929"/>
                    <a:pt x="1837781" y="533309"/>
                    <a:pt x="1833888" y="540362"/>
                  </a:cubicBezTo>
                  <a:cubicBezTo>
                    <a:pt x="1829291" y="546869"/>
                    <a:pt x="1812844" y="544006"/>
                    <a:pt x="1794946" y="536979"/>
                  </a:cubicBezTo>
                  <a:cubicBezTo>
                    <a:pt x="1790687" y="528052"/>
                    <a:pt x="1788051" y="518344"/>
                    <a:pt x="1787203" y="508353"/>
                  </a:cubicBezTo>
                  <a:lnTo>
                    <a:pt x="1787203" y="507832"/>
                  </a:lnTo>
                  <a:cubicBezTo>
                    <a:pt x="1787447" y="504448"/>
                    <a:pt x="1798572" y="502626"/>
                    <a:pt x="1810667" y="503407"/>
                  </a:cubicBezTo>
                  <a:close/>
                  <a:moveTo>
                    <a:pt x="4434591" y="503148"/>
                  </a:moveTo>
                  <a:cubicBezTo>
                    <a:pt x="4499170" y="510695"/>
                    <a:pt x="4499170" y="510695"/>
                    <a:pt x="4534486" y="546607"/>
                  </a:cubicBezTo>
                  <a:lnTo>
                    <a:pt x="4477887" y="538801"/>
                  </a:lnTo>
                  <a:lnTo>
                    <a:pt x="4435073" y="504708"/>
                  </a:lnTo>
                  <a:close/>
                  <a:moveTo>
                    <a:pt x="2048194" y="502854"/>
                  </a:moveTo>
                  <a:cubicBezTo>
                    <a:pt x="2050009" y="503081"/>
                    <a:pt x="2051339" y="504058"/>
                    <a:pt x="2051339" y="506789"/>
                  </a:cubicBezTo>
                  <a:lnTo>
                    <a:pt x="2042147" y="503407"/>
                  </a:lnTo>
                  <a:cubicBezTo>
                    <a:pt x="2044082" y="503147"/>
                    <a:pt x="2046380" y="502626"/>
                    <a:pt x="2048194" y="502854"/>
                  </a:cubicBezTo>
                  <a:close/>
                  <a:moveTo>
                    <a:pt x="4117001" y="501585"/>
                  </a:moveTo>
                  <a:lnTo>
                    <a:pt x="4129820" y="501844"/>
                  </a:lnTo>
                  <a:cubicBezTo>
                    <a:pt x="4130544" y="502885"/>
                    <a:pt x="4131997" y="504708"/>
                    <a:pt x="4131997" y="504708"/>
                  </a:cubicBezTo>
                  <a:cubicBezTo>
                    <a:pt x="4128804" y="505593"/>
                    <a:pt x="4125587" y="506295"/>
                    <a:pt x="4122321" y="506789"/>
                  </a:cubicBezTo>
                  <a:close/>
                  <a:moveTo>
                    <a:pt x="2026666" y="499762"/>
                  </a:moveTo>
                  <a:lnTo>
                    <a:pt x="2038084" y="502836"/>
                  </a:lnTo>
                  <a:lnTo>
                    <a:pt x="2040453" y="502107"/>
                  </a:lnTo>
                  <a:lnTo>
                    <a:pt x="2039244" y="503148"/>
                  </a:lnTo>
                  <a:lnTo>
                    <a:pt x="2038084" y="502836"/>
                  </a:lnTo>
                  <a:lnTo>
                    <a:pt x="2030295" y="505230"/>
                  </a:lnTo>
                  <a:cubicBezTo>
                    <a:pt x="2026496" y="504864"/>
                    <a:pt x="2022773" y="503978"/>
                    <a:pt x="2019167" y="502626"/>
                  </a:cubicBezTo>
                  <a:cubicBezTo>
                    <a:pt x="2021417" y="501065"/>
                    <a:pt x="2023982" y="500076"/>
                    <a:pt x="2026666" y="499762"/>
                  </a:cubicBezTo>
                  <a:close/>
                  <a:moveTo>
                    <a:pt x="3241634" y="499762"/>
                  </a:moveTo>
                  <a:lnTo>
                    <a:pt x="3240425" y="503926"/>
                  </a:lnTo>
                  <a:lnTo>
                    <a:pt x="3231715" y="499762"/>
                  </a:lnTo>
                  <a:close/>
                  <a:moveTo>
                    <a:pt x="2186066" y="497681"/>
                  </a:moveTo>
                  <a:cubicBezTo>
                    <a:pt x="2193977" y="494195"/>
                    <a:pt x="2202948" y="494975"/>
                    <a:pt x="2210254" y="499762"/>
                  </a:cubicBezTo>
                  <a:cubicBezTo>
                    <a:pt x="2214607" y="502107"/>
                    <a:pt x="2216059" y="505489"/>
                    <a:pt x="2221623" y="511736"/>
                  </a:cubicBezTo>
                  <a:lnTo>
                    <a:pt x="2220656" y="511736"/>
                  </a:lnTo>
                  <a:cubicBezTo>
                    <a:pt x="2210569" y="510199"/>
                    <a:pt x="2200554" y="508117"/>
                    <a:pt x="2190663" y="505489"/>
                  </a:cubicBezTo>
                  <a:cubicBezTo>
                    <a:pt x="2187757" y="504708"/>
                    <a:pt x="2184131" y="498983"/>
                    <a:pt x="2186066" y="497681"/>
                  </a:cubicBezTo>
                  <a:close/>
                  <a:moveTo>
                    <a:pt x="3960986" y="496640"/>
                  </a:moveTo>
                  <a:cubicBezTo>
                    <a:pt x="3973564" y="499762"/>
                    <a:pt x="3975017" y="503667"/>
                    <a:pt x="3968970" y="506789"/>
                  </a:cubicBezTo>
                  <a:lnTo>
                    <a:pt x="4001863" y="516940"/>
                  </a:lnTo>
                  <a:lnTo>
                    <a:pt x="4010815" y="516940"/>
                  </a:lnTo>
                  <a:cubicBezTo>
                    <a:pt x="4033309" y="533074"/>
                    <a:pt x="4032824" y="533336"/>
                    <a:pt x="4003075" y="537501"/>
                  </a:cubicBezTo>
                  <a:lnTo>
                    <a:pt x="4014444" y="544525"/>
                  </a:lnTo>
                  <a:cubicBezTo>
                    <a:pt x="4003364" y="548508"/>
                    <a:pt x="3991416" y="548508"/>
                    <a:pt x="3980337" y="544525"/>
                  </a:cubicBezTo>
                  <a:cubicBezTo>
                    <a:pt x="3969211" y="541403"/>
                    <a:pt x="3964374" y="537238"/>
                    <a:pt x="3973323" y="534638"/>
                  </a:cubicBezTo>
                  <a:lnTo>
                    <a:pt x="3983239" y="532555"/>
                  </a:lnTo>
                  <a:cubicBezTo>
                    <a:pt x="3960504" y="519803"/>
                    <a:pt x="3941880" y="528911"/>
                    <a:pt x="3915513" y="519803"/>
                  </a:cubicBezTo>
                  <a:lnTo>
                    <a:pt x="3914545" y="518501"/>
                  </a:lnTo>
                  <a:cubicBezTo>
                    <a:pt x="3914545" y="515377"/>
                    <a:pt x="3909951" y="509913"/>
                    <a:pt x="3916239" y="509653"/>
                  </a:cubicBezTo>
                  <a:cubicBezTo>
                    <a:pt x="3926397" y="506582"/>
                    <a:pt x="3936750" y="504241"/>
                    <a:pt x="3947200" y="502626"/>
                  </a:cubicBezTo>
                  <a:cubicBezTo>
                    <a:pt x="3948167" y="501844"/>
                    <a:pt x="3946232" y="501585"/>
                    <a:pt x="3949861" y="500285"/>
                  </a:cubicBezTo>
                  <a:cubicBezTo>
                    <a:pt x="3953487" y="498983"/>
                    <a:pt x="3957842" y="496640"/>
                    <a:pt x="3960986" y="496640"/>
                  </a:cubicBezTo>
                  <a:close/>
                  <a:moveTo>
                    <a:pt x="1487756" y="495338"/>
                  </a:moveTo>
                  <a:lnTo>
                    <a:pt x="1492108" y="496640"/>
                  </a:lnTo>
                  <a:cubicBezTo>
                    <a:pt x="1491141" y="498721"/>
                    <a:pt x="1490900" y="498721"/>
                    <a:pt x="1489450" y="498721"/>
                  </a:cubicBezTo>
                  <a:cubicBezTo>
                    <a:pt x="1487126" y="499036"/>
                    <a:pt x="1484757" y="499036"/>
                    <a:pt x="1482436" y="498721"/>
                  </a:cubicBezTo>
                  <a:close/>
                  <a:moveTo>
                    <a:pt x="3050178" y="495123"/>
                  </a:moveTo>
                  <a:cubicBezTo>
                    <a:pt x="3054328" y="495226"/>
                    <a:pt x="3060103" y="496056"/>
                    <a:pt x="3068206" y="497943"/>
                  </a:cubicBezTo>
                  <a:lnTo>
                    <a:pt x="3037969" y="504968"/>
                  </a:lnTo>
                  <a:lnTo>
                    <a:pt x="3037728" y="504968"/>
                  </a:lnTo>
                  <a:cubicBezTo>
                    <a:pt x="3039905" y="501064"/>
                    <a:pt x="3037728" y="494818"/>
                    <a:pt x="3050178" y="495123"/>
                  </a:cubicBezTo>
                  <a:close/>
                  <a:moveTo>
                    <a:pt x="2931059" y="493517"/>
                  </a:moveTo>
                  <a:lnTo>
                    <a:pt x="2931400" y="493588"/>
                  </a:lnTo>
                  <a:lnTo>
                    <a:pt x="2966857" y="497943"/>
                  </a:lnTo>
                  <a:cubicBezTo>
                    <a:pt x="2966857" y="498721"/>
                    <a:pt x="2968066" y="501065"/>
                    <a:pt x="2966857" y="501065"/>
                  </a:cubicBezTo>
                  <a:lnTo>
                    <a:pt x="2931400" y="493588"/>
                  </a:lnTo>
                  <a:lnTo>
                    <a:pt x="2930815" y="493517"/>
                  </a:lnTo>
                  <a:close/>
                  <a:moveTo>
                    <a:pt x="1229881" y="493053"/>
                  </a:moveTo>
                  <a:cubicBezTo>
                    <a:pt x="1237034" y="493896"/>
                    <a:pt x="1244036" y="496238"/>
                    <a:pt x="1250471" y="500024"/>
                  </a:cubicBezTo>
                  <a:lnTo>
                    <a:pt x="1250713" y="500024"/>
                  </a:lnTo>
                  <a:cubicBezTo>
                    <a:pt x="1253130" y="501585"/>
                    <a:pt x="1251680" y="503926"/>
                    <a:pt x="1251921" y="507571"/>
                  </a:cubicBezTo>
                  <a:cubicBezTo>
                    <a:pt x="1238861" y="505489"/>
                    <a:pt x="1225798" y="503667"/>
                    <a:pt x="1212497" y="501065"/>
                  </a:cubicBezTo>
                  <a:cubicBezTo>
                    <a:pt x="1211286" y="500803"/>
                    <a:pt x="1207174" y="495079"/>
                    <a:pt x="1208383" y="495079"/>
                  </a:cubicBezTo>
                  <a:cubicBezTo>
                    <a:pt x="1215423" y="492868"/>
                    <a:pt x="1222727" y="492211"/>
                    <a:pt x="1229881" y="493053"/>
                  </a:cubicBezTo>
                  <a:close/>
                  <a:moveTo>
                    <a:pt x="3994608" y="491697"/>
                  </a:moveTo>
                  <a:cubicBezTo>
                    <a:pt x="4006704" y="501065"/>
                    <a:pt x="4039114" y="497681"/>
                    <a:pt x="4038873" y="511213"/>
                  </a:cubicBezTo>
                  <a:lnTo>
                    <a:pt x="4011056" y="514599"/>
                  </a:lnTo>
                  <a:lnTo>
                    <a:pt x="3994608" y="492738"/>
                  </a:lnTo>
                  <a:close/>
                  <a:moveTo>
                    <a:pt x="733814" y="489614"/>
                  </a:moveTo>
                  <a:lnTo>
                    <a:pt x="765984" y="507312"/>
                  </a:lnTo>
                  <a:cubicBezTo>
                    <a:pt x="763322" y="515899"/>
                    <a:pt x="755341" y="518501"/>
                    <a:pt x="735749" y="512516"/>
                  </a:cubicBezTo>
                  <a:cubicBezTo>
                    <a:pt x="724621" y="489614"/>
                    <a:pt x="724621" y="489614"/>
                    <a:pt x="733814" y="489614"/>
                  </a:cubicBezTo>
                  <a:close/>
                  <a:moveTo>
                    <a:pt x="409694" y="485451"/>
                  </a:moveTo>
                  <a:cubicBezTo>
                    <a:pt x="410758" y="487817"/>
                    <a:pt x="411411" y="490369"/>
                    <a:pt x="411629" y="492997"/>
                  </a:cubicBezTo>
                  <a:cubicBezTo>
                    <a:pt x="407563" y="492866"/>
                    <a:pt x="403526" y="492424"/>
                    <a:pt x="399534" y="491697"/>
                  </a:cubicBezTo>
                  <a:cubicBezTo>
                    <a:pt x="398566" y="489614"/>
                    <a:pt x="395664" y="486751"/>
                    <a:pt x="397116" y="485451"/>
                  </a:cubicBezTo>
                  <a:cubicBezTo>
                    <a:pt x="400890" y="484877"/>
                    <a:pt x="404712" y="484877"/>
                    <a:pt x="408483" y="485451"/>
                  </a:cubicBezTo>
                  <a:close/>
                  <a:moveTo>
                    <a:pt x="1066157" y="484930"/>
                  </a:moveTo>
                  <a:lnTo>
                    <a:pt x="1138721" y="500803"/>
                  </a:lnTo>
                  <a:cubicBezTo>
                    <a:pt x="1137513" y="504708"/>
                    <a:pt x="1136060" y="508353"/>
                    <a:pt x="1134610" y="512777"/>
                  </a:cubicBezTo>
                  <a:lnTo>
                    <a:pt x="1206689" y="519282"/>
                  </a:lnTo>
                  <a:cubicBezTo>
                    <a:pt x="1206689" y="526309"/>
                    <a:pt x="1206689" y="531255"/>
                    <a:pt x="1206689" y="535938"/>
                  </a:cubicBezTo>
                  <a:cubicBezTo>
                    <a:pt x="1149872" y="541586"/>
                    <a:pt x="1092570" y="536460"/>
                    <a:pt x="1037373" y="520844"/>
                  </a:cubicBezTo>
                  <a:lnTo>
                    <a:pt x="1099779" y="511995"/>
                  </a:lnTo>
                  <a:lnTo>
                    <a:pt x="1032535" y="493779"/>
                  </a:lnTo>
                  <a:close/>
                  <a:moveTo>
                    <a:pt x="3873668" y="484930"/>
                  </a:moveTo>
                  <a:cubicBezTo>
                    <a:pt x="3892777" y="492216"/>
                    <a:pt x="3899065" y="499244"/>
                    <a:pt x="3889633" y="504448"/>
                  </a:cubicBezTo>
                  <a:cubicBezTo>
                    <a:pt x="3877368" y="509393"/>
                    <a:pt x="3864742" y="513219"/>
                    <a:pt x="3851900" y="515899"/>
                  </a:cubicBezTo>
                  <a:cubicBezTo>
                    <a:pt x="3847207" y="514987"/>
                    <a:pt x="3842611" y="513687"/>
                    <a:pt x="3838111" y="511995"/>
                  </a:cubicBezTo>
                  <a:lnTo>
                    <a:pt x="3843916" y="501585"/>
                  </a:lnTo>
                  <a:cubicBezTo>
                    <a:pt x="3831582" y="491175"/>
                    <a:pt x="3805215" y="501065"/>
                    <a:pt x="3792881" y="485970"/>
                  </a:cubicBezTo>
                  <a:lnTo>
                    <a:pt x="3873668" y="485970"/>
                  </a:lnTo>
                  <a:close/>
                  <a:moveTo>
                    <a:pt x="3373549" y="484344"/>
                  </a:moveTo>
                  <a:cubicBezTo>
                    <a:pt x="3376966" y="483954"/>
                    <a:pt x="3381561" y="484539"/>
                    <a:pt x="3387730" y="486492"/>
                  </a:cubicBezTo>
                  <a:lnTo>
                    <a:pt x="3408289" y="493517"/>
                  </a:lnTo>
                  <a:cubicBezTo>
                    <a:pt x="3404129" y="495913"/>
                    <a:pt x="3399459" y="497161"/>
                    <a:pt x="3394744" y="497161"/>
                  </a:cubicBezTo>
                  <a:cubicBezTo>
                    <a:pt x="3385576" y="495913"/>
                    <a:pt x="3376531" y="493907"/>
                    <a:pt x="3367653" y="491175"/>
                  </a:cubicBezTo>
                  <a:cubicBezTo>
                    <a:pt x="3366927" y="491175"/>
                    <a:pt x="3363542" y="491957"/>
                    <a:pt x="3366444" y="488052"/>
                  </a:cubicBezTo>
                  <a:cubicBezTo>
                    <a:pt x="3367895" y="486100"/>
                    <a:pt x="3370133" y="484734"/>
                    <a:pt x="3373549" y="484344"/>
                  </a:cubicBezTo>
                  <a:close/>
                  <a:moveTo>
                    <a:pt x="3470693" y="483107"/>
                  </a:moveTo>
                  <a:lnTo>
                    <a:pt x="3471119" y="483939"/>
                  </a:lnTo>
                  <a:lnTo>
                    <a:pt x="3487867" y="485970"/>
                  </a:lnTo>
                  <a:cubicBezTo>
                    <a:pt x="3492464" y="488311"/>
                    <a:pt x="3493190" y="491957"/>
                    <a:pt x="3495607" y="495079"/>
                  </a:cubicBezTo>
                  <a:lnTo>
                    <a:pt x="3476016" y="493517"/>
                  </a:lnTo>
                  <a:lnTo>
                    <a:pt x="3471119" y="483939"/>
                  </a:lnTo>
                  <a:lnTo>
                    <a:pt x="3470693" y="483887"/>
                  </a:lnTo>
                  <a:close/>
                  <a:moveTo>
                    <a:pt x="1562981" y="482587"/>
                  </a:moveTo>
                  <a:cubicBezTo>
                    <a:pt x="1574350" y="481520"/>
                    <a:pt x="1585791" y="482483"/>
                    <a:pt x="1596845" y="485451"/>
                  </a:cubicBezTo>
                  <a:cubicBezTo>
                    <a:pt x="1616195" y="492475"/>
                    <a:pt x="1639898" y="502107"/>
                    <a:pt x="1634337" y="518501"/>
                  </a:cubicBezTo>
                  <a:cubicBezTo>
                    <a:pt x="1623791" y="510667"/>
                    <a:pt x="1612808" y="503562"/>
                    <a:pt x="1601441" y="497161"/>
                  </a:cubicBezTo>
                  <a:cubicBezTo>
                    <a:pt x="1594521" y="494820"/>
                    <a:pt x="1587388" y="493337"/>
                    <a:pt x="1580153" y="492738"/>
                  </a:cubicBezTo>
                  <a:cubicBezTo>
                    <a:pt x="1581364" y="495599"/>
                    <a:pt x="1582332" y="498202"/>
                    <a:pt x="1583782" y="501065"/>
                  </a:cubicBezTo>
                  <a:cubicBezTo>
                    <a:pt x="1588619" y="508353"/>
                    <a:pt x="1585234" y="511736"/>
                    <a:pt x="1569028" y="508353"/>
                  </a:cubicBezTo>
                  <a:cubicBezTo>
                    <a:pt x="1559739" y="506946"/>
                    <a:pt x="1550670" y="504058"/>
                    <a:pt x="1542178" y="499762"/>
                  </a:cubicBezTo>
                  <a:cubicBezTo>
                    <a:pt x="1537826" y="496120"/>
                    <a:pt x="1540485" y="491175"/>
                    <a:pt x="1544113" y="488311"/>
                  </a:cubicBezTo>
                  <a:lnTo>
                    <a:pt x="1544113" y="486230"/>
                  </a:lnTo>
                  <a:cubicBezTo>
                    <a:pt x="1549967" y="483186"/>
                    <a:pt x="1556498" y="481936"/>
                    <a:pt x="1562981" y="482587"/>
                  </a:cubicBezTo>
                  <a:close/>
                  <a:moveTo>
                    <a:pt x="3018619" y="482328"/>
                  </a:moveTo>
                  <a:cubicBezTo>
                    <a:pt x="3022440" y="482352"/>
                    <a:pt x="3026239" y="482796"/>
                    <a:pt x="3029988" y="483628"/>
                  </a:cubicBezTo>
                  <a:cubicBezTo>
                    <a:pt x="3028609" y="485296"/>
                    <a:pt x="3026963" y="486700"/>
                    <a:pt x="3025150" y="487793"/>
                  </a:cubicBezTo>
                  <a:cubicBezTo>
                    <a:pt x="3022900" y="488104"/>
                    <a:pt x="3020627" y="488104"/>
                    <a:pt x="3018377" y="487793"/>
                  </a:cubicBezTo>
                  <a:lnTo>
                    <a:pt x="3018136" y="487793"/>
                  </a:lnTo>
                  <a:cubicBezTo>
                    <a:pt x="3017892" y="485970"/>
                    <a:pt x="3016442" y="483369"/>
                    <a:pt x="3018619" y="482328"/>
                  </a:cubicBezTo>
                  <a:close/>
                  <a:moveTo>
                    <a:pt x="944975" y="482066"/>
                  </a:moveTo>
                  <a:cubicBezTo>
                    <a:pt x="958280" y="483628"/>
                    <a:pt x="972549" y="487011"/>
                    <a:pt x="985853" y="489614"/>
                  </a:cubicBezTo>
                  <a:lnTo>
                    <a:pt x="986094" y="489614"/>
                  </a:lnTo>
                  <a:cubicBezTo>
                    <a:pt x="986820" y="494038"/>
                    <a:pt x="989240" y="497161"/>
                    <a:pt x="987061" y="497943"/>
                  </a:cubicBezTo>
                  <a:cubicBezTo>
                    <a:pt x="970784" y="500986"/>
                    <a:pt x="954021" y="499088"/>
                    <a:pt x="938685" y="492475"/>
                  </a:cubicBezTo>
                  <a:cubicBezTo>
                    <a:pt x="935541" y="491434"/>
                    <a:pt x="932156" y="486230"/>
                    <a:pt x="932156" y="486230"/>
                  </a:cubicBezTo>
                  <a:cubicBezTo>
                    <a:pt x="935831" y="483238"/>
                    <a:pt x="940379" y="481782"/>
                    <a:pt x="944975" y="482066"/>
                  </a:cubicBezTo>
                  <a:close/>
                  <a:moveTo>
                    <a:pt x="2860189" y="480765"/>
                  </a:moveTo>
                  <a:cubicBezTo>
                    <a:pt x="2882706" y="479803"/>
                    <a:pt x="2905129" y="484070"/>
                    <a:pt x="2925980" y="493257"/>
                  </a:cubicBezTo>
                  <a:cubicBezTo>
                    <a:pt x="2894776" y="498983"/>
                    <a:pt x="2893808" y="498721"/>
                    <a:pt x="2858977" y="480765"/>
                  </a:cubicBezTo>
                  <a:close/>
                  <a:moveTo>
                    <a:pt x="2711431" y="480505"/>
                  </a:moveTo>
                  <a:cubicBezTo>
                    <a:pt x="2739731" y="483369"/>
                    <a:pt x="2770933" y="486230"/>
                    <a:pt x="2802620" y="489875"/>
                  </a:cubicBezTo>
                  <a:cubicBezTo>
                    <a:pt x="2823664" y="492475"/>
                    <a:pt x="2837450" y="500544"/>
                    <a:pt x="2830437" y="508612"/>
                  </a:cubicBezTo>
                  <a:cubicBezTo>
                    <a:pt x="2823420" y="516681"/>
                    <a:pt x="2832854" y="522664"/>
                    <a:pt x="2847608" y="529952"/>
                  </a:cubicBezTo>
                  <a:cubicBezTo>
                    <a:pt x="2844949" y="534638"/>
                    <a:pt x="2843014" y="539583"/>
                    <a:pt x="2863091" y="541924"/>
                  </a:cubicBezTo>
                  <a:lnTo>
                    <a:pt x="2880007" y="541924"/>
                  </a:lnTo>
                  <a:lnTo>
                    <a:pt x="2850270" y="531514"/>
                  </a:lnTo>
                  <a:lnTo>
                    <a:pt x="2905903" y="531514"/>
                  </a:lnTo>
                  <a:cubicBezTo>
                    <a:pt x="2905903" y="529952"/>
                    <a:pt x="2905903" y="527869"/>
                    <a:pt x="2905903" y="525787"/>
                  </a:cubicBezTo>
                  <a:cubicBezTo>
                    <a:pt x="2902516" y="508872"/>
                    <a:pt x="2913885" y="505489"/>
                    <a:pt x="2949201" y="513558"/>
                  </a:cubicBezTo>
                  <a:cubicBezTo>
                    <a:pt x="2963228" y="516940"/>
                    <a:pt x="2977259" y="521623"/>
                    <a:pt x="2994430" y="526568"/>
                  </a:cubicBezTo>
                  <a:lnTo>
                    <a:pt x="3004349" y="499244"/>
                  </a:lnTo>
                  <a:lnTo>
                    <a:pt x="3035507" y="506197"/>
                  </a:lnTo>
                  <a:lnTo>
                    <a:pt x="3034825" y="505748"/>
                  </a:lnTo>
                  <a:lnTo>
                    <a:pt x="3037001" y="506530"/>
                  </a:lnTo>
                  <a:lnTo>
                    <a:pt x="3035507" y="506197"/>
                  </a:lnTo>
                  <a:lnTo>
                    <a:pt x="3066333" y="526443"/>
                  </a:lnTo>
                  <a:cubicBezTo>
                    <a:pt x="3077663" y="531618"/>
                    <a:pt x="3089696" y="535014"/>
                    <a:pt x="3102069" y="536460"/>
                  </a:cubicBezTo>
                  <a:cubicBezTo>
                    <a:pt x="3123571" y="539894"/>
                    <a:pt x="3144226" y="547935"/>
                    <a:pt x="3162779" y="560140"/>
                  </a:cubicBezTo>
                  <a:cubicBezTo>
                    <a:pt x="3168173" y="562273"/>
                    <a:pt x="3173763" y="563758"/>
                    <a:pt x="3179469" y="564566"/>
                  </a:cubicBezTo>
                  <a:lnTo>
                    <a:pt x="3203657" y="555456"/>
                  </a:lnTo>
                  <a:cubicBezTo>
                    <a:pt x="3263402" y="564826"/>
                    <a:pt x="3249374" y="586166"/>
                    <a:pt x="3277915" y="601260"/>
                  </a:cubicBezTo>
                  <a:lnTo>
                    <a:pt x="3311778" y="610370"/>
                  </a:lnTo>
                  <a:cubicBezTo>
                    <a:pt x="3283260" y="616199"/>
                    <a:pt x="3253823" y="613856"/>
                    <a:pt x="3226395" y="603602"/>
                  </a:cubicBezTo>
                  <a:cubicBezTo>
                    <a:pt x="3223203" y="602353"/>
                    <a:pt x="3220130" y="600791"/>
                    <a:pt x="3217202" y="598919"/>
                  </a:cubicBezTo>
                  <a:cubicBezTo>
                    <a:pt x="3225912" y="590591"/>
                    <a:pt x="3212367" y="584082"/>
                    <a:pt x="3188179" y="576277"/>
                  </a:cubicBezTo>
                  <a:cubicBezTo>
                    <a:pt x="3186145" y="579660"/>
                    <a:pt x="3183897" y="582887"/>
                    <a:pt x="3181406" y="585905"/>
                  </a:cubicBezTo>
                  <a:cubicBezTo>
                    <a:pt x="3171972" y="595015"/>
                    <a:pt x="3155039" y="595533"/>
                    <a:pt x="3130851" y="585905"/>
                  </a:cubicBezTo>
                  <a:cubicBezTo>
                    <a:pt x="3121661" y="582263"/>
                    <a:pt x="3114162" y="577318"/>
                    <a:pt x="3104972" y="573672"/>
                  </a:cubicBezTo>
                  <a:cubicBezTo>
                    <a:pt x="3088788" y="566907"/>
                    <a:pt x="3071520" y="563706"/>
                    <a:pt x="3054176" y="564304"/>
                  </a:cubicBezTo>
                  <a:cubicBezTo>
                    <a:pt x="3037487" y="564826"/>
                    <a:pt x="3044259" y="570291"/>
                    <a:pt x="3052967" y="576277"/>
                  </a:cubicBezTo>
                  <a:cubicBezTo>
                    <a:pt x="3048612" y="589550"/>
                    <a:pt x="3040148" y="592673"/>
                    <a:pt x="3024424" y="585905"/>
                  </a:cubicBezTo>
                  <a:cubicBezTo>
                    <a:pt x="2992183" y="573126"/>
                    <a:pt x="2958513" y="565009"/>
                    <a:pt x="2924286" y="561703"/>
                  </a:cubicBezTo>
                  <a:cubicBezTo>
                    <a:pt x="2912892" y="560427"/>
                    <a:pt x="2901985" y="556028"/>
                    <a:pt x="2892599" y="548952"/>
                  </a:cubicBezTo>
                  <a:cubicBezTo>
                    <a:pt x="2885319" y="554807"/>
                    <a:pt x="2875885" y="556549"/>
                    <a:pt x="2867202" y="553634"/>
                  </a:cubicBezTo>
                  <a:cubicBezTo>
                    <a:pt x="2831064" y="548717"/>
                    <a:pt x="2796162" y="536356"/>
                    <a:pt x="2764404" y="517199"/>
                  </a:cubicBezTo>
                  <a:cubicBezTo>
                    <a:pt x="2748680" y="517199"/>
                    <a:pt x="2742633" y="525787"/>
                    <a:pt x="2719895" y="517199"/>
                  </a:cubicBezTo>
                  <a:cubicBezTo>
                    <a:pt x="2714093" y="514858"/>
                    <a:pt x="2709011" y="511995"/>
                    <a:pt x="2703691" y="509393"/>
                  </a:cubicBezTo>
                  <a:lnTo>
                    <a:pt x="2729088" y="498721"/>
                  </a:lnTo>
                  <a:cubicBezTo>
                    <a:pt x="2716269" y="492216"/>
                    <a:pt x="2701271" y="487532"/>
                    <a:pt x="2711431" y="480505"/>
                  </a:cubicBezTo>
                  <a:close/>
                  <a:moveTo>
                    <a:pt x="6005362" y="480505"/>
                  </a:moveTo>
                  <a:lnTo>
                    <a:pt x="6018184" y="481024"/>
                  </a:lnTo>
                  <a:lnTo>
                    <a:pt x="6023745" y="485970"/>
                  </a:lnTo>
                  <a:cubicBezTo>
                    <a:pt x="6019730" y="486361"/>
                    <a:pt x="6015667" y="486361"/>
                    <a:pt x="6011653" y="485970"/>
                  </a:cubicBezTo>
                  <a:cubicBezTo>
                    <a:pt x="6009233" y="485189"/>
                    <a:pt x="6007297" y="482328"/>
                    <a:pt x="6005362" y="480505"/>
                  </a:cubicBezTo>
                  <a:close/>
                  <a:moveTo>
                    <a:pt x="1946967" y="479106"/>
                  </a:moveTo>
                  <a:cubicBezTo>
                    <a:pt x="1951804" y="479660"/>
                    <a:pt x="1957851" y="481807"/>
                    <a:pt x="1964503" y="485451"/>
                  </a:cubicBezTo>
                  <a:cubicBezTo>
                    <a:pt x="1970283" y="489352"/>
                    <a:pt x="1975872" y="493620"/>
                    <a:pt x="1981193" y="498202"/>
                  </a:cubicBezTo>
                  <a:lnTo>
                    <a:pt x="1932575" y="496902"/>
                  </a:lnTo>
                  <a:cubicBezTo>
                    <a:pt x="1934510" y="490134"/>
                    <a:pt x="1933058" y="487793"/>
                    <a:pt x="1936687" y="482328"/>
                  </a:cubicBezTo>
                  <a:cubicBezTo>
                    <a:pt x="1938501" y="479594"/>
                    <a:pt x="1942129" y="478553"/>
                    <a:pt x="1946967" y="479106"/>
                  </a:cubicBezTo>
                  <a:close/>
                  <a:moveTo>
                    <a:pt x="3086345" y="478942"/>
                  </a:moveTo>
                  <a:lnTo>
                    <a:pt x="3090700" y="481024"/>
                  </a:lnTo>
                  <a:lnTo>
                    <a:pt x="3088524" y="481024"/>
                  </a:lnTo>
                  <a:close/>
                  <a:moveTo>
                    <a:pt x="1502510" y="478424"/>
                  </a:moveTo>
                  <a:cubicBezTo>
                    <a:pt x="1506261" y="478787"/>
                    <a:pt x="1509961" y="479386"/>
                    <a:pt x="1513638" y="480246"/>
                  </a:cubicBezTo>
                  <a:cubicBezTo>
                    <a:pt x="1513638" y="481806"/>
                    <a:pt x="1513638" y="483107"/>
                    <a:pt x="1513638" y="484669"/>
                  </a:cubicBezTo>
                  <a:lnTo>
                    <a:pt x="1502510" y="483369"/>
                  </a:lnTo>
                  <a:cubicBezTo>
                    <a:pt x="1502510" y="482328"/>
                    <a:pt x="1502510" y="480505"/>
                    <a:pt x="1502510" y="480505"/>
                  </a:cubicBezTo>
                  <a:close/>
                  <a:moveTo>
                    <a:pt x="2069478" y="477901"/>
                  </a:moveTo>
                  <a:cubicBezTo>
                    <a:pt x="2072985" y="478293"/>
                    <a:pt x="2076469" y="478994"/>
                    <a:pt x="2079880" y="479983"/>
                  </a:cubicBezTo>
                  <a:cubicBezTo>
                    <a:pt x="2077945" y="481024"/>
                    <a:pt x="2076495" y="482847"/>
                    <a:pt x="2073590" y="482847"/>
                  </a:cubicBezTo>
                  <a:cubicBezTo>
                    <a:pt x="2069575" y="482169"/>
                    <a:pt x="2065634" y="481235"/>
                    <a:pt x="2061738" y="479983"/>
                  </a:cubicBezTo>
                  <a:lnTo>
                    <a:pt x="2062950" y="478942"/>
                  </a:lnTo>
                  <a:cubicBezTo>
                    <a:pt x="2065078" y="478372"/>
                    <a:pt x="2067279" y="478005"/>
                    <a:pt x="2069478" y="477901"/>
                  </a:cubicBezTo>
                  <a:close/>
                  <a:moveTo>
                    <a:pt x="3183824" y="475560"/>
                  </a:moveTo>
                  <a:cubicBezTo>
                    <a:pt x="3196861" y="487610"/>
                    <a:pt x="3212486" y="495937"/>
                    <a:pt x="3229297" y="499762"/>
                  </a:cubicBezTo>
                  <a:lnTo>
                    <a:pt x="3221072" y="506009"/>
                  </a:lnTo>
                  <a:cubicBezTo>
                    <a:pt x="3235829" y="515640"/>
                    <a:pt x="3262676" y="521364"/>
                    <a:pt x="3266063" y="534897"/>
                  </a:cubicBezTo>
                  <a:cubicBezTo>
                    <a:pt x="3267516" y="544266"/>
                    <a:pt x="3294363" y="553634"/>
                    <a:pt x="3314439" y="553634"/>
                  </a:cubicBezTo>
                  <a:cubicBezTo>
                    <a:pt x="3340562" y="554676"/>
                    <a:pt x="3359672" y="544787"/>
                    <a:pt x="3395229" y="560662"/>
                  </a:cubicBezTo>
                  <a:cubicBezTo>
                    <a:pt x="3422802" y="547389"/>
                    <a:pt x="3462470" y="562744"/>
                    <a:pt x="3500930" y="574715"/>
                  </a:cubicBezTo>
                  <a:cubicBezTo>
                    <a:pt x="3503106" y="574715"/>
                    <a:pt x="3505768" y="574715"/>
                    <a:pt x="3508426" y="574715"/>
                  </a:cubicBezTo>
                  <a:cubicBezTo>
                    <a:pt x="3542534" y="583042"/>
                    <a:pt x="3580267" y="586166"/>
                    <a:pt x="3607840" y="605684"/>
                  </a:cubicBezTo>
                  <a:cubicBezTo>
                    <a:pt x="3632125" y="614272"/>
                    <a:pt x="3657064" y="620624"/>
                    <a:pt x="3682339" y="624682"/>
                  </a:cubicBezTo>
                  <a:cubicBezTo>
                    <a:pt x="3696393" y="626556"/>
                    <a:pt x="3710278" y="629523"/>
                    <a:pt x="3723943" y="633531"/>
                  </a:cubicBezTo>
                  <a:cubicBezTo>
                    <a:pt x="3718864" y="643941"/>
                    <a:pt x="3703142" y="645764"/>
                    <a:pt x="3682098" y="643941"/>
                  </a:cubicBezTo>
                  <a:cubicBezTo>
                    <a:pt x="3679389" y="644072"/>
                    <a:pt x="3676775" y="645087"/>
                    <a:pt x="3674599" y="646805"/>
                  </a:cubicBezTo>
                  <a:cubicBezTo>
                    <a:pt x="3666376" y="652009"/>
                    <a:pt x="3695402" y="665021"/>
                    <a:pt x="3671214" y="667625"/>
                  </a:cubicBezTo>
                  <a:cubicBezTo>
                    <a:pt x="3640253" y="655652"/>
                    <a:pt x="3620177" y="642378"/>
                    <a:pt x="3616065" y="625985"/>
                  </a:cubicBezTo>
                  <a:cubicBezTo>
                    <a:pt x="3614854" y="620517"/>
                    <a:pt x="3602761" y="617917"/>
                    <a:pt x="3593086" y="617917"/>
                  </a:cubicBezTo>
                  <a:cubicBezTo>
                    <a:pt x="3594053" y="625985"/>
                    <a:pt x="3595262" y="634051"/>
                    <a:pt x="3596715" y="642641"/>
                  </a:cubicBezTo>
                  <a:lnTo>
                    <a:pt x="3521248" y="633010"/>
                  </a:lnTo>
                  <a:cubicBezTo>
                    <a:pt x="3522698" y="646282"/>
                    <a:pt x="3542775" y="653051"/>
                    <a:pt x="3561158" y="661378"/>
                  </a:cubicBezTo>
                  <a:cubicBezTo>
                    <a:pt x="3579541" y="669707"/>
                    <a:pt x="3592603" y="667103"/>
                    <a:pt x="3595989" y="659816"/>
                  </a:cubicBezTo>
                  <a:cubicBezTo>
                    <a:pt x="3599376" y="652529"/>
                    <a:pt x="3607116" y="650968"/>
                    <a:pt x="3625497" y="655392"/>
                  </a:cubicBezTo>
                  <a:cubicBezTo>
                    <a:pt x="3654040" y="679335"/>
                    <a:pt x="3654040" y="679335"/>
                    <a:pt x="3620903" y="693388"/>
                  </a:cubicBezTo>
                  <a:lnTo>
                    <a:pt x="3695158" y="696772"/>
                  </a:lnTo>
                  <a:lnTo>
                    <a:pt x="3708947" y="714988"/>
                  </a:lnTo>
                  <a:cubicBezTo>
                    <a:pt x="3744505" y="717330"/>
                    <a:pt x="3698061" y="687141"/>
                    <a:pt x="3750792" y="694690"/>
                  </a:cubicBezTo>
                  <a:cubicBezTo>
                    <a:pt x="3773528" y="703278"/>
                    <a:pt x="3807150" y="714729"/>
                    <a:pt x="3837870" y="727740"/>
                  </a:cubicBezTo>
                  <a:cubicBezTo>
                    <a:pt x="3857703" y="736067"/>
                    <a:pt x="3873668" y="746477"/>
                    <a:pt x="3870765" y="756888"/>
                  </a:cubicBezTo>
                  <a:cubicBezTo>
                    <a:pt x="3882231" y="760169"/>
                    <a:pt x="3893864" y="762771"/>
                    <a:pt x="3905596" y="764696"/>
                  </a:cubicBezTo>
                  <a:cubicBezTo>
                    <a:pt x="3921610" y="763812"/>
                    <a:pt x="3937090" y="771019"/>
                    <a:pt x="3947441" y="784216"/>
                  </a:cubicBezTo>
                  <a:cubicBezTo>
                    <a:pt x="3942433" y="790853"/>
                    <a:pt x="3937017" y="797095"/>
                    <a:pt x="3931237" y="802953"/>
                  </a:cubicBezTo>
                  <a:cubicBezTo>
                    <a:pt x="3924802" y="807298"/>
                    <a:pt x="3918103" y="811124"/>
                    <a:pt x="3911160" y="814404"/>
                  </a:cubicBezTo>
                  <a:cubicBezTo>
                    <a:pt x="3969938" y="836265"/>
                    <a:pt x="4005734" y="822992"/>
                    <a:pt x="4054110" y="827675"/>
                  </a:cubicBezTo>
                  <a:cubicBezTo>
                    <a:pt x="4054110" y="820651"/>
                    <a:pt x="4054110" y="814665"/>
                    <a:pt x="4054110" y="803995"/>
                  </a:cubicBezTo>
                  <a:cubicBezTo>
                    <a:pt x="4096924" y="826116"/>
                    <a:pt x="4144333" y="838348"/>
                    <a:pt x="4162957" y="863069"/>
                  </a:cubicBezTo>
                  <a:cubicBezTo>
                    <a:pt x="4172584" y="870929"/>
                    <a:pt x="4182960" y="877644"/>
                    <a:pt x="4193918" y="883110"/>
                  </a:cubicBezTo>
                  <a:lnTo>
                    <a:pt x="4237698" y="910695"/>
                  </a:lnTo>
                  <a:lnTo>
                    <a:pt x="4238424" y="910695"/>
                  </a:lnTo>
                  <a:cubicBezTo>
                    <a:pt x="4236972" y="933597"/>
                    <a:pt x="4191257" y="923187"/>
                    <a:pt x="4165619" y="923709"/>
                  </a:cubicBezTo>
                  <a:cubicBezTo>
                    <a:pt x="4166345" y="929174"/>
                    <a:pt x="4167795" y="933338"/>
                    <a:pt x="4167795" y="937501"/>
                  </a:cubicBezTo>
                  <a:cubicBezTo>
                    <a:pt x="4189080" y="939583"/>
                    <a:pt x="4186419" y="947911"/>
                    <a:pt x="4195612" y="953376"/>
                  </a:cubicBezTo>
                  <a:cubicBezTo>
                    <a:pt x="4211818" y="962745"/>
                    <a:pt x="4201658" y="964827"/>
                    <a:pt x="4191500" y="964827"/>
                  </a:cubicBezTo>
                  <a:cubicBezTo>
                    <a:pt x="4179791" y="966234"/>
                    <a:pt x="4168013" y="963004"/>
                    <a:pt x="4158361" y="955717"/>
                  </a:cubicBezTo>
                  <a:cubicBezTo>
                    <a:pt x="4147477" y="942446"/>
                    <a:pt x="4125224" y="927352"/>
                    <a:pt x="4139495" y="917982"/>
                  </a:cubicBezTo>
                  <a:cubicBezTo>
                    <a:pt x="4107082" y="906012"/>
                    <a:pt x="4103456" y="919544"/>
                    <a:pt x="4081200" y="917982"/>
                  </a:cubicBezTo>
                  <a:lnTo>
                    <a:pt x="4049516" y="897162"/>
                  </a:lnTo>
                  <a:lnTo>
                    <a:pt x="4073704" y="886752"/>
                  </a:lnTo>
                  <a:cubicBezTo>
                    <a:pt x="4055321" y="878424"/>
                    <a:pt x="4045161" y="863591"/>
                    <a:pt x="4019038" y="862291"/>
                  </a:cubicBezTo>
                  <a:cubicBezTo>
                    <a:pt x="3989819" y="859611"/>
                    <a:pt x="3961301" y="851228"/>
                    <a:pt x="3934863" y="837567"/>
                  </a:cubicBezTo>
                  <a:cubicBezTo>
                    <a:pt x="3929591" y="835457"/>
                    <a:pt x="3924172" y="833793"/>
                    <a:pt x="3918656" y="832620"/>
                  </a:cubicBezTo>
                  <a:cubicBezTo>
                    <a:pt x="3885519" y="824034"/>
                    <a:pt x="3885519" y="824293"/>
                    <a:pt x="3901967" y="811541"/>
                  </a:cubicBezTo>
                  <a:cubicBezTo>
                    <a:pt x="3854848" y="810421"/>
                    <a:pt x="3808722" y="796760"/>
                    <a:pt x="3767723" y="771724"/>
                  </a:cubicBezTo>
                  <a:cubicBezTo>
                    <a:pt x="3756961" y="771568"/>
                    <a:pt x="3746196" y="770603"/>
                    <a:pt x="3735553" y="768861"/>
                  </a:cubicBezTo>
                  <a:cubicBezTo>
                    <a:pt x="3717414" y="764957"/>
                    <a:pt x="3699755" y="758969"/>
                    <a:pt x="3675567" y="752204"/>
                  </a:cubicBezTo>
                  <a:lnTo>
                    <a:pt x="3680646" y="771461"/>
                  </a:lnTo>
                  <a:cubicBezTo>
                    <a:pt x="3676727" y="777551"/>
                    <a:pt x="3673632" y="784216"/>
                    <a:pt x="3671455" y="791240"/>
                  </a:cubicBezTo>
                  <a:cubicBezTo>
                    <a:pt x="3670970" y="794885"/>
                    <a:pt x="3671940" y="797487"/>
                    <a:pt x="3680163" y="804255"/>
                  </a:cubicBezTo>
                  <a:cubicBezTo>
                    <a:pt x="3688386" y="811020"/>
                    <a:pt x="3693708" y="816746"/>
                    <a:pt x="3678228" y="816746"/>
                  </a:cubicBezTo>
                  <a:cubicBezTo>
                    <a:pt x="3669665" y="815418"/>
                    <a:pt x="3661417" y="812244"/>
                    <a:pt x="3654040" y="807377"/>
                  </a:cubicBezTo>
                  <a:cubicBezTo>
                    <a:pt x="3644873" y="799831"/>
                    <a:pt x="3636139" y="791658"/>
                    <a:pt x="3627917" y="782912"/>
                  </a:cubicBezTo>
                  <a:cubicBezTo>
                    <a:pt x="3612073" y="777891"/>
                    <a:pt x="3595892" y="774145"/>
                    <a:pt x="3579541" y="771724"/>
                  </a:cubicBezTo>
                  <a:cubicBezTo>
                    <a:pt x="3550081" y="770683"/>
                    <a:pt x="3521708" y="759568"/>
                    <a:pt x="3498510" y="739973"/>
                  </a:cubicBezTo>
                  <a:cubicBezTo>
                    <a:pt x="3520039" y="733207"/>
                    <a:pt x="3527294" y="723839"/>
                    <a:pt x="3517619" y="717851"/>
                  </a:cubicBezTo>
                  <a:lnTo>
                    <a:pt x="3454248" y="705100"/>
                  </a:lnTo>
                  <a:lnTo>
                    <a:pt x="3485932" y="689745"/>
                  </a:lnTo>
                  <a:lnTo>
                    <a:pt x="3437556" y="676213"/>
                  </a:lnTo>
                  <a:cubicBezTo>
                    <a:pt x="3439735" y="662157"/>
                    <a:pt x="3440459" y="662157"/>
                    <a:pt x="3479160" y="666584"/>
                  </a:cubicBezTo>
                  <a:cubicBezTo>
                    <a:pt x="3482933" y="666972"/>
                    <a:pt x="3486755" y="666972"/>
                    <a:pt x="3490529" y="666584"/>
                  </a:cubicBezTo>
                  <a:lnTo>
                    <a:pt x="3512299" y="675690"/>
                  </a:lnTo>
                  <a:lnTo>
                    <a:pt x="3490770" y="682978"/>
                  </a:lnTo>
                  <a:cubicBezTo>
                    <a:pt x="3514742" y="694300"/>
                    <a:pt x="3539702" y="703019"/>
                    <a:pt x="3565269" y="709002"/>
                  </a:cubicBezTo>
                  <a:lnTo>
                    <a:pt x="3535035" y="655133"/>
                  </a:lnTo>
                  <a:lnTo>
                    <a:pt x="3490287" y="665543"/>
                  </a:lnTo>
                  <a:cubicBezTo>
                    <a:pt x="3451586" y="650447"/>
                    <a:pt x="3476742" y="637436"/>
                    <a:pt x="3458118" y="622862"/>
                  </a:cubicBezTo>
                  <a:cubicBezTo>
                    <a:pt x="3427640" y="624944"/>
                    <a:pt x="3427398" y="624944"/>
                    <a:pt x="3421349" y="640296"/>
                  </a:cubicBezTo>
                  <a:cubicBezTo>
                    <a:pt x="3419417" y="644723"/>
                    <a:pt x="3413612" y="646805"/>
                    <a:pt x="3402001" y="643160"/>
                  </a:cubicBezTo>
                  <a:cubicBezTo>
                    <a:pt x="3396920" y="641600"/>
                    <a:pt x="3389906" y="636133"/>
                    <a:pt x="3389906" y="634313"/>
                  </a:cubicBezTo>
                  <a:cubicBezTo>
                    <a:pt x="3393294" y="627025"/>
                    <a:pt x="3386036" y="620517"/>
                    <a:pt x="3366927" y="616876"/>
                  </a:cubicBezTo>
                  <a:cubicBezTo>
                    <a:pt x="3340804" y="612190"/>
                    <a:pt x="3328952" y="591370"/>
                    <a:pt x="3297991" y="593452"/>
                  </a:cubicBezTo>
                  <a:cubicBezTo>
                    <a:pt x="3291460" y="587728"/>
                    <a:pt x="3281544" y="579919"/>
                    <a:pt x="3278641" y="576796"/>
                  </a:cubicBezTo>
                  <a:cubicBezTo>
                    <a:pt x="3275738" y="573672"/>
                    <a:pt x="3276465" y="567689"/>
                    <a:pt x="3273318" y="567689"/>
                  </a:cubicBezTo>
                  <a:cubicBezTo>
                    <a:pt x="3249374" y="556837"/>
                    <a:pt x="3226105" y="544318"/>
                    <a:pt x="3203657" y="530214"/>
                  </a:cubicBezTo>
                  <a:cubicBezTo>
                    <a:pt x="3164232" y="513558"/>
                    <a:pt x="3159636" y="499244"/>
                    <a:pt x="3159636" y="484148"/>
                  </a:cubicBezTo>
                  <a:cubicBezTo>
                    <a:pt x="3159636" y="477122"/>
                    <a:pt x="3164958" y="472959"/>
                    <a:pt x="3183824" y="475560"/>
                  </a:cubicBezTo>
                  <a:close/>
                  <a:moveTo>
                    <a:pt x="1402855" y="474520"/>
                  </a:moveTo>
                  <a:lnTo>
                    <a:pt x="1412530" y="475300"/>
                  </a:lnTo>
                  <a:cubicBezTo>
                    <a:pt x="1411515" y="476784"/>
                    <a:pt x="1410280" y="478113"/>
                    <a:pt x="1408901" y="479205"/>
                  </a:cubicBezTo>
                  <a:cubicBezTo>
                    <a:pt x="1406895" y="479386"/>
                    <a:pt x="1404864" y="479386"/>
                    <a:pt x="1402855" y="479205"/>
                  </a:cubicBezTo>
                  <a:cubicBezTo>
                    <a:pt x="1402662" y="477642"/>
                    <a:pt x="1402662" y="476082"/>
                    <a:pt x="1402855" y="474520"/>
                  </a:cubicBezTo>
                  <a:close/>
                  <a:moveTo>
                    <a:pt x="758726" y="474259"/>
                  </a:moveTo>
                  <a:cubicBezTo>
                    <a:pt x="759937" y="475300"/>
                    <a:pt x="760905" y="476860"/>
                    <a:pt x="760905" y="478683"/>
                  </a:cubicBezTo>
                  <a:cubicBezTo>
                    <a:pt x="760905" y="480505"/>
                    <a:pt x="758970" y="480505"/>
                    <a:pt x="757758" y="480505"/>
                  </a:cubicBezTo>
                  <a:lnTo>
                    <a:pt x="751953" y="475560"/>
                  </a:lnTo>
                  <a:lnTo>
                    <a:pt x="758002" y="475560"/>
                  </a:lnTo>
                  <a:close/>
                  <a:moveTo>
                    <a:pt x="4199085" y="472571"/>
                  </a:moveTo>
                  <a:cubicBezTo>
                    <a:pt x="4210512" y="474962"/>
                    <a:pt x="4221505" y="479737"/>
                    <a:pt x="4231410" y="486751"/>
                  </a:cubicBezTo>
                  <a:cubicBezTo>
                    <a:pt x="4239877" y="494948"/>
                    <a:pt x="4249841" y="501143"/>
                    <a:pt x="4260677" y="504968"/>
                  </a:cubicBezTo>
                  <a:cubicBezTo>
                    <a:pt x="4271609" y="511475"/>
                    <a:pt x="4281625" y="519621"/>
                    <a:pt x="4290429" y="529173"/>
                  </a:cubicBezTo>
                  <a:lnTo>
                    <a:pt x="4333000" y="519022"/>
                  </a:lnTo>
                  <a:cubicBezTo>
                    <a:pt x="4301313" y="515899"/>
                    <a:pt x="4287041" y="503148"/>
                    <a:pt x="4283171" y="496902"/>
                  </a:cubicBezTo>
                  <a:cubicBezTo>
                    <a:pt x="4279301" y="490656"/>
                    <a:pt x="4282204" y="483887"/>
                    <a:pt x="4303490" y="488052"/>
                  </a:cubicBezTo>
                  <a:cubicBezTo>
                    <a:pt x="4305909" y="490656"/>
                    <a:pt x="4307845" y="492997"/>
                    <a:pt x="4310506" y="495599"/>
                  </a:cubicBezTo>
                  <a:cubicBezTo>
                    <a:pt x="4318439" y="503303"/>
                    <a:pt x="4329541" y="505957"/>
                    <a:pt x="4339773" y="502626"/>
                  </a:cubicBezTo>
                  <a:cubicBezTo>
                    <a:pt x="4343884" y="501065"/>
                    <a:pt x="4346787" y="499244"/>
                    <a:pt x="4351139" y="497161"/>
                  </a:cubicBezTo>
                  <a:lnTo>
                    <a:pt x="4387182" y="516940"/>
                  </a:lnTo>
                  <a:lnTo>
                    <a:pt x="4372184" y="529691"/>
                  </a:lnTo>
                  <a:cubicBezTo>
                    <a:pt x="4385513" y="527975"/>
                    <a:pt x="4398863" y="532842"/>
                    <a:pt x="4408467" y="542965"/>
                  </a:cubicBezTo>
                  <a:cubicBezTo>
                    <a:pt x="4418988" y="552075"/>
                    <a:pt x="4432581" y="556055"/>
                    <a:pt x="4445959" y="553894"/>
                  </a:cubicBezTo>
                  <a:cubicBezTo>
                    <a:pt x="4440926" y="551214"/>
                    <a:pt x="4436211" y="547883"/>
                    <a:pt x="4431929" y="544006"/>
                  </a:cubicBezTo>
                  <a:cubicBezTo>
                    <a:pt x="4430720" y="541665"/>
                    <a:pt x="4437249" y="540362"/>
                    <a:pt x="4440154" y="538542"/>
                  </a:cubicBezTo>
                  <a:cubicBezTo>
                    <a:pt x="4444506" y="541142"/>
                    <a:pt x="4451279" y="543225"/>
                    <a:pt x="4452247" y="546348"/>
                  </a:cubicBezTo>
                  <a:cubicBezTo>
                    <a:pt x="4453214" y="549470"/>
                    <a:pt x="4449103" y="551552"/>
                    <a:pt x="4447409" y="554156"/>
                  </a:cubicBezTo>
                  <a:cubicBezTo>
                    <a:pt x="4513683" y="576796"/>
                    <a:pt x="4571735" y="572632"/>
                    <a:pt x="4640914" y="586946"/>
                  </a:cubicBezTo>
                  <a:lnTo>
                    <a:pt x="4601486" y="554935"/>
                  </a:lnTo>
                  <a:cubicBezTo>
                    <a:pt x="4625868" y="547130"/>
                    <a:pt x="4651315" y="543979"/>
                    <a:pt x="4676712" y="545566"/>
                  </a:cubicBezTo>
                  <a:cubicBezTo>
                    <a:pt x="4691878" y="556601"/>
                    <a:pt x="4708084" y="565866"/>
                    <a:pt x="4725089" y="573154"/>
                  </a:cubicBezTo>
                  <a:lnTo>
                    <a:pt x="4819179" y="579140"/>
                  </a:lnTo>
                  <a:cubicBezTo>
                    <a:pt x="4813859" y="576017"/>
                    <a:pt x="4808781" y="572632"/>
                    <a:pt x="4802975" y="569771"/>
                  </a:cubicBezTo>
                  <a:cubicBezTo>
                    <a:pt x="4784348" y="560662"/>
                    <a:pt x="4776126" y="552334"/>
                    <a:pt x="4784348" y="543746"/>
                  </a:cubicBezTo>
                  <a:cubicBezTo>
                    <a:pt x="4792574" y="535156"/>
                    <a:pt x="4817244" y="544006"/>
                    <a:pt x="4836353" y="547910"/>
                  </a:cubicBezTo>
                  <a:lnTo>
                    <a:pt x="4846514" y="551552"/>
                  </a:lnTo>
                  <a:lnTo>
                    <a:pt x="4884971" y="585386"/>
                  </a:lnTo>
                  <a:cubicBezTo>
                    <a:pt x="4882068" y="592933"/>
                    <a:pt x="4900452" y="599179"/>
                    <a:pt x="4909159" y="605944"/>
                  </a:cubicBezTo>
                  <a:cubicBezTo>
                    <a:pt x="4922389" y="606673"/>
                    <a:pt x="4935356" y="610108"/>
                    <a:pt x="4947377" y="616094"/>
                  </a:cubicBezTo>
                  <a:cubicBezTo>
                    <a:pt x="4970839" y="623380"/>
                    <a:pt x="4970598" y="624423"/>
                    <a:pt x="4964793" y="637955"/>
                  </a:cubicBezTo>
                  <a:lnTo>
                    <a:pt x="4986561" y="642900"/>
                  </a:lnTo>
                  <a:lnTo>
                    <a:pt x="5001559" y="648105"/>
                  </a:lnTo>
                  <a:lnTo>
                    <a:pt x="4987046" y="648105"/>
                  </a:lnTo>
                  <a:lnTo>
                    <a:pt x="4965275" y="644201"/>
                  </a:lnTo>
                  <a:cubicBezTo>
                    <a:pt x="4957052" y="649406"/>
                    <a:pt x="4957294" y="659035"/>
                    <a:pt x="4929962" y="654351"/>
                  </a:cubicBezTo>
                  <a:cubicBezTo>
                    <a:pt x="4916780" y="652685"/>
                    <a:pt x="4903476" y="652685"/>
                    <a:pt x="4890293" y="654351"/>
                  </a:cubicBezTo>
                  <a:cubicBezTo>
                    <a:pt x="4871210" y="654870"/>
                    <a:pt x="4852171" y="651619"/>
                    <a:pt x="4834177" y="644723"/>
                  </a:cubicBezTo>
                  <a:cubicBezTo>
                    <a:pt x="4809989" y="641860"/>
                    <a:pt x="4808295" y="627286"/>
                    <a:pt x="4787736" y="622862"/>
                  </a:cubicBezTo>
                  <a:cubicBezTo>
                    <a:pt x="4755203" y="628793"/>
                    <a:pt x="4721774" y="625176"/>
                    <a:pt x="4690984" y="612452"/>
                  </a:cubicBezTo>
                  <a:cubicBezTo>
                    <a:pt x="4632691" y="595274"/>
                    <a:pt x="4579475" y="597097"/>
                    <a:pt x="4521667" y="584346"/>
                  </a:cubicBezTo>
                  <a:cubicBezTo>
                    <a:pt x="4480160" y="584736"/>
                    <a:pt x="4438846" y="578515"/>
                    <a:pt x="4399033" y="565866"/>
                  </a:cubicBezTo>
                  <a:cubicBezTo>
                    <a:pt x="4388390" y="569067"/>
                    <a:pt x="4377410" y="570733"/>
                    <a:pt x="4366378" y="570812"/>
                  </a:cubicBezTo>
                  <a:cubicBezTo>
                    <a:pt x="4349207" y="568468"/>
                    <a:pt x="4338805" y="569509"/>
                    <a:pt x="4333241" y="574976"/>
                  </a:cubicBezTo>
                  <a:cubicBezTo>
                    <a:pt x="4354286" y="590591"/>
                    <a:pt x="4354286" y="590591"/>
                    <a:pt x="4338320" y="597356"/>
                  </a:cubicBezTo>
                  <a:cubicBezTo>
                    <a:pt x="4332274" y="588247"/>
                    <a:pt x="4327677" y="580701"/>
                    <a:pt x="4322840" y="573154"/>
                  </a:cubicBezTo>
                  <a:lnTo>
                    <a:pt x="4274464" y="568991"/>
                  </a:lnTo>
                  <a:cubicBezTo>
                    <a:pt x="4261378" y="560351"/>
                    <a:pt x="4247518" y="553116"/>
                    <a:pt x="4233101" y="547389"/>
                  </a:cubicBezTo>
                  <a:cubicBezTo>
                    <a:pt x="4207463" y="538279"/>
                    <a:pt x="4201658" y="532295"/>
                    <a:pt x="4210125" y="523446"/>
                  </a:cubicBezTo>
                  <a:cubicBezTo>
                    <a:pt x="4224638" y="508353"/>
                    <a:pt x="4224638" y="508353"/>
                    <a:pt x="4185937" y="493257"/>
                  </a:cubicBezTo>
                  <a:cubicBezTo>
                    <a:pt x="4179116" y="491358"/>
                    <a:pt x="4172462" y="488754"/>
                    <a:pt x="4166101" y="485451"/>
                  </a:cubicBezTo>
                  <a:cubicBezTo>
                    <a:pt x="4162475" y="481287"/>
                    <a:pt x="4160296" y="473738"/>
                    <a:pt x="4164651" y="473738"/>
                  </a:cubicBezTo>
                  <a:lnTo>
                    <a:pt x="4164166" y="472697"/>
                  </a:lnTo>
                  <a:cubicBezTo>
                    <a:pt x="4175801" y="470173"/>
                    <a:pt x="4187659" y="470180"/>
                    <a:pt x="4199085" y="472571"/>
                  </a:cubicBezTo>
                  <a:close/>
                  <a:moveTo>
                    <a:pt x="2584686" y="470877"/>
                  </a:moveTo>
                  <a:cubicBezTo>
                    <a:pt x="2613856" y="476134"/>
                    <a:pt x="2642615" y="483601"/>
                    <a:pt x="2670795" y="493257"/>
                  </a:cubicBezTo>
                  <a:cubicBezTo>
                    <a:pt x="2675874" y="496120"/>
                    <a:pt x="2677327" y="500024"/>
                    <a:pt x="2681679" y="504708"/>
                  </a:cubicBezTo>
                  <a:cubicBezTo>
                    <a:pt x="2646051" y="504708"/>
                    <a:pt x="2610469" y="501741"/>
                    <a:pt x="2575252" y="495861"/>
                  </a:cubicBezTo>
                  <a:cubicBezTo>
                    <a:pt x="2590732" y="485710"/>
                    <a:pt x="2590973" y="485451"/>
                    <a:pt x="2577672" y="473738"/>
                  </a:cubicBezTo>
                  <a:cubicBezTo>
                    <a:pt x="2579993" y="472151"/>
                    <a:pt x="2582654" y="471241"/>
                    <a:pt x="2585409" y="471136"/>
                  </a:cubicBezTo>
                  <a:close/>
                  <a:moveTo>
                    <a:pt x="1188309" y="470095"/>
                  </a:moveTo>
                  <a:cubicBezTo>
                    <a:pt x="1188550" y="471136"/>
                    <a:pt x="1191209" y="474779"/>
                    <a:pt x="1188550" y="474779"/>
                  </a:cubicBezTo>
                  <a:cubicBezTo>
                    <a:pt x="1185889" y="474779"/>
                    <a:pt x="1182019" y="474779"/>
                    <a:pt x="1178631" y="474779"/>
                  </a:cubicBezTo>
                  <a:lnTo>
                    <a:pt x="1176213" y="470095"/>
                  </a:lnTo>
                  <a:lnTo>
                    <a:pt x="1188065" y="470095"/>
                  </a:lnTo>
                  <a:close/>
                  <a:moveTo>
                    <a:pt x="788237" y="467232"/>
                  </a:moveTo>
                  <a:lnTo>
                    <a:pt x="799280" y="469299"/>
                  </a:lnTo>
                  <a:lnTo>
                    <a:pt x="798879" y="467754"/>
                  </a:lnTo>
                  <a:lnTo>
                    <a:pt x="799362" y="469314"/>
                  </a:lnTo>
                  <a:lnTo>
                    <a:pt x="799280" y="469299"/>
                  </a:lnTo>
                  <a:lnTo>
                    <a:pt x="801782" y="478942"/>
                  </a:lnTo>
                  <a:cubicBezTo>
                    <a:pt x="795251" y="477122"/>
                    <a:pt x="787028" y="475041"/>
                    <a:pt x="787028" y="475041"/>
                  </a:cubicBezTo>
                  <a:cubicBezTo>
                    <a:pt x="786180" y="472386"/>
                    <a:pt x="786639" y="469445"/>
                    <a:pt x="788237" y="467232"/>
                  </a:cubicBezTo>
                  <a:close/>
                  <a:moveTo>
                    <a:pt x="1548952" y="464163"/>
                  </a:moveTo>
                  <a:lnTo>
                    <a:pt x="1547362" y="467538"/>
                  </a:lnTo>
                  <a:lnTo>
                    <a:pt x="1555482" y="467232"/>
                  </a:lnTo>
                  <a:close/>
                  <a:moveTo>
                    <a:pt x="4108292" y="463789"/>
                  </a:moveTo>
                  <a:cubicBezTo>
                    <a:pt x="4111588" y="463329"/>
                    <a:pt x="4117181" y="463850"/>
                    <a:pt x="4126433" y="465932"/>
                  </a:cubicBezTo>
                  <a:lnTo>
                    <a:pt x="4125950" y="464891"/>
                  </a:lnTo>
                  <a:cubicBezTo>
                    <a:pt x="4129576" y="472177"/>
                    <a:pt x="4133447" y="478942"/>
                    <a:pt x="4137317" y="486751"/>
                  </a:cubicBezTo>
                  <a:cubicBezTo>
                    <a:pt x="4137802" y="487793"/>
                    <a:pt x="4135625" y="488573"/>
                    <a:pt x="4133690" y="490393"/>
                  </a:cubicBezTo>
                  <a:cubicBezTo>
                    <a:pt x="4120556" y="492607"/>
                    <a:pt x="4107301" y="493727"/>
                    <a:pt x="4094022" y="493779"/>
                  </a:cubicBezTo>
                  <a:cubicBezTo>
                    <a:pt x="4082823" y="491434"/>
                    <a:pt x="4071987" y="487401"/>
                    <a:pt x="4061852" y="481806"/>
                  </a:cubicBezTo>
                  <a:cubicBezTo>
                    <a:pt x="4057739" y="479724"/>
                    <a:pt x="4055080" y="472959"/>
                    <a:pt x="4057739" y="472959"/>
                  </a:cubicBezTo>
                  <a:cubicBezTo>
                    <a:pt x="4065768" y="471787"/>
                    <a:pt x="4073897" y="471787"/>
                    <a:pt x="4081927" y="472959"/>
                  </a:cubicBezTo>
                  <a:cubicBezTo>
                    <a:pt x="4088941" y="474000"/>
                    <a:pt x="4096683" y="476860"/>
                    <a:pt x="4103938" y="478683"/>
                  </a:cubicBezTo>
                  <a:cubicBezTo>
                    <a:pt x="4109199" y="475365"/>
                    <a:pt x="4098405" y="465168"/>
                    <a:pt x="4108292" y="463789"/>
                  </a:cubicBezTo>
                  <a:close/>
                  <a:moveTo>
                    <a:pt x="509349" y="462808"/>
                  </a:moveTo>
                  <a:cubicBezTo>
                    <a:pt x="540018" y="460232"/>
                    <a:pt x="570882" y="461612"/>
                    <a:pt x="601264" y="466973"/>
                  </a:cubicBezTo>
                  <a:lnTo>
                    <a:pt x="603681" y="480505"/>
                  </a:lnTo>
                  <a:cubicBezTo>
                    <a:pt x="571438" y="481675"/>
                    <a:pt x="539317" y="475639"/>
                    <a:pt x="509349" y="462808"/>
                  </a:cubicBezTo>
                  <a:close/>
                  <a:moveTo>
                    <a:pt x="743246" y="461767"/>
                  </a:moveTo>
                  <a:cubicBezTo>
                    <a:pt x="743731" y="461767"/>
                    <a:pt x="745907" y="464891"/>
                    <a:pt x="743489" y="466714"/>
                  </a:cubicBezTo>
                  <a:cubicBezTo>
                    <a:pt x="739546" y="466945"/>
                    <a:pt x="735579" y="466945"/>
                    <a:pt x="731635" y="466714"/>
                  </a:cubicBezTo>
                  <a:cubicBezTo>
                    <a:pt x="730185" y="464891"/>
                    <a:pt x="728492" y="461767"/>
                    <a:pt x="730185" y="461767"/>
                  </a:cubicBezTo>
                  <a:cubicBezTo>
                    <a:pt x="734274" y="461246"/>
                    <a:pt x="738433" y="461246"/>
                    <a:pt x="742522" y="461767"/>
                  </a:cubicBezTo>
                  <a:close/>
                  <a:moveTo>
                    <a:pt x="862251" y="461767"/>
                  </a:moveTo>
                  <a:lnTo>
                    <a:pt x="901196" y="482066"/>
                  </a:lnTo>
                  <a:lnTo>
                    <a:pt x="877008" y="493779"/>
                  </a:lnTo>
                  <a:cubicBezTo>
                    <a:pt x="886683" y="505748"/>
                    <a:pt x="866606" y="504448"/>
                    <a:pt x="854511" y="505748"/>
                  </a:cubicBezTo>
                  <a:cubicBezTo>
                    <a:pt x="841958" y="504916"/>
                    <a:pt x="829502" y="502913"/>
                    <a:pt x="817262" y="499762"/>
                  </a:cubicBezTo>
                  <a:cubicBezTo>
                    <a:pt x="826453" y="492738"/>
                    <a:pt x="834919" y="488052"/>
                    <a:pt x="841450" y="482587"/>
                  </a:cubicBezTo>
                  <a:cubicBezTo>
                    <a:pt x="848706" y="476029"/>
                    <a:pt x="855648" y="469079"/>
                    <a:pt x="862251" y="461767"/>
                  </a:cubicBezTo>
                  <a:close/>
                  <a:moveTo>
                    <a:pt x="1333437" y="461767"/>
                  </a:moveTo>
                  <a:lnTo>
                    <a:pt x="1359558" y="470095"/>
                  </a:lnTo>
                  <a:cubicBezTo>
                    <a:pt x="1359438" y="474415"/>
                    <a:pt x="1358786" y="478710"/>
                    <a:pt x="1357625" y="482847"/>
                  </a:cubicBezTo>
                  <a:cubicBezTo>
                    <a:pt x="1354238" y="490916"/>
                    <a:pt x="1343354" y="490656"/>
                    <a:pt x="1326180" y="482847"/>
                  </a:cubicBezTo>
                  <a:cubicBezTo>
                    <a:pt x="1319166" y="473218"/>
                    <a:pt x="1315052" y="464369"/>
                    <a:pt x="1333437" y="461767"/>
                  </a:cubicBezTo>
                  <a:close/>
                  <a:moveTo>
                    <a:pt x="1880329" y="460205"/>
                  </a:moveTo>
                  <a:lnTo>
                    <a:pt x="1902341" y="497943"/>
                  </a:lnTo>
                  <a:lnTo>
                    <a:pt x="1902823" y="497943"/>
                  </a:lnTo>
                  <a:lnTo>
                    <a:pt x="1925076" y="512254"/>
                  </a:lnTo>
                  <a:lnTo>
                    <a:pt x="1957731" y="506271"/>
                  </a:lnTo>
                  <a:cubicBezTo>
                    <a:pt x="1960585" y="513920"/>
                    <a:pt x="1964163" y="521236"/>
                    <a:pt x="1968374" y="528132"/>
                  </a:cubicBezTo>
                  <a:cubicBezTo>
                    <a:pt x="1979016" y="541403"/>
                    <a:pt x="1972970" y="549211"/>
                    <a:pt x="1952893" y="552854"/>
                  </a:cubicBezTo>
                  <a:cubicBezTo>
                    <a:pt x="1944185" y="554416"/>
                    <a:pt x="1936687" y="556497"/>
                    <a:pt x="1928705" y="558320"/>
                  </a:cubicBezTo>
                  <a:cubicBezTo>
                    <a:pt x="1910805" y="542965"/>
                    <a:pt x="1929429" y="534897"/>
                    <a:pt x="1925318" y="522405"/>
                  </a:cubicBezTo>
                  <a:cubicBezTo>
                    <a:pt x="1921328" y="523159"/>
                    <a:pt x="1917214" y="523159"/>
                    <a:pt x="1913225" y="522405"/>
                  </a:cubicBezTo>
                  <a:cubicBezTo>
                    <a:pt x="1870410" y="507832"/>
                    <a:pt x="1824936" y="495599"/>
                    <a:pt x="1782850" y="477122"/>
                  </a:cubicBezTo>
                  <a:lnTo>
                    <a:pt x="1795187" y="467491"/>
                  </a:lnTo>
                  <a:lnTo>
                    <a:pt x="1795187" y="466973"/>
                  </a:lnTo>
                  <a:cubicBezTo>
                    <a:pt x="1808392" y="475117"/>
                    <a:pt x="1823560" y="478735"/>
                    <a:pt x="1838725" y="477383"/>
                  </a:cubicBezTo>
                  <a:cubicBezTo>
                    <a:pt x="1856382" y="475041"/>
                    <a:pt x="1827841" y="463849"/>
                    <a:pt x="1841869" y="460205"/>
                  </a:cubicBezTo>
                  <a:close/>
                  <a:moveTo>
                    <a:pt x="3770384" y="458644"/>
                  </a:moveTo>
                  <a:lnTo>
                    <a:pt x="3776189" y="460205"/>
                  </a:lnTo>
                  <a:lnTo>
                    <a:pt x="3773045" y="461246"/>
                  </a:lnTo>
                  <a:close/>
                  <a:moveTo>
                    <a:pt x="651090" y="457344"/>
                  </a:moveTo>
                  <a:lnTo>
                    <a:pt x="653992" y="459945"/>
                  </a:lnTo>
                  <a:lnTo>
                    <a:pt x="648672" y="458385"/>
                  </a:lnTo>
                  <a:close/>
                  <a:moveTo>
                    <a:pt x="378489" y="457081"/>
                  </a:moveTo>
                  <a:lnTo>
                    <a:pt x="383571" y="462287"/>
                  </a:lnTo>
                  <a:lnTo>
                    <a:pt x="374137" y="460205"/>
                  </a:lnTo>
                  <a:close/>
                  <a:moveTo>
                    <a:pt x="482581" y="456547"/>
                  </a:moveTo>
                  <a:cubicBezTo>
                    <a:pt x="490440" y="456680"/>
                    <a:pt x="498271" y="458685"/>
                    <a:pt x="505479" y="462549"/>
                  </a:cubicBezTo>
                  <a:cubicBezTo>
                    <a:pt x="503785" y="471918"/>
                    <a:pt x="487820" y="472177"/>
                    <a:pt x="467260" y="469573"/>
                  </a:cubicBezTo>
                  <a:cubicBezTo>
                    <a:pt x="465084" y="469238"/>
                    <a:pt x="463004" y="468352"/>
                    <a:pt x="461214" y="466973"/>
                  </a:cubicBezTo>
                  <a:cubicBezTo>
                    <a:pt x="458311" y="464891"/>
                    <a:pt x="456376" y="460985"/>
                    <a:pt x="458311" y="460985"/>
                  </a:cubicBezTo>
                  <a:lnTo>
                    <a:pt x="459520" y="461767"/>
                  </a:lnTo>
                  <a:cubicBezTo>
                    <a:pt x="466838" y="458150"/>
                    <a:pt x="474723" y="456413"/>
                    <a:pt x="482581" y="456547"/>
                  </a:cubicBezTo>
                  <a:close/>
                  <a:moveTo>
                    <a:pt x="1795428" y="455781"/>
                  </a:moveTo>
                  <a:cubicBezTo>
                    <a:pt x="1798935" y="456251"/>
                    <a:pt x="1802371" y="457316"/>
                    <a:pt x="1805588" y="458904"/>
                  </a:cubicBezTo>
                  <a:cubicBezTo>
                    <a:pt x="1805588" y="459164"/>
                    <a:pt x="1805588" y="461767"/>
                    <a:pt x="1805588" y="461767"/>
                  </a:cubicBezTo>
                  <a:lnTo>
                    <a:pt x="1793976" y="465932"/>
                  </a:lnTo>
                  <a:lnTo>
                    <a:pt x="1783333" y="459945"/>
                  </a:lnTo>
                  <a:lnTo>
                    <a:pt x="1783333" y="459426"/>
                  </a:lnTo>
                  <a:cubicBezTo>
                    <a:pt x="1787228" y="457760"/>
                    <a:pt x="1791291" y="456535"/>
                    <a:pt x="1795428" y="455781"/>
                  </a:cubicBezTo>
                  <a:close/>
                  <a:moveTo>
                    <a:pt x="2706835" y="454740"/>
                  </a:moveTo>
                  <a:lnTo>
                    <a:pt x="2706835" y="455000"/>
                  </a:lnTo>
                  <a:cubicBezTo>
                    <a:pt x="2717719" y="458488"/>
                    <a:pt x="2728387" y="462729"/>
                    <a:pt x="2738763" y="467754"/>
                  </a:cubicBezTo>
                  <a:cubicBezTo>
                    <a:pt x="2734652" y="469055"/>
                    <a:pt x="2730297" y="471395"/>
                    <a:pt x="2726668" y="471395"/>
                  </a:cubicBezTo>
                  <a:cubicBezTo>
                    <a:pt x="2714334" y="468273"/>
                    <a:pt x="2702480" y="464109"/>
                    <a:pt x="2682647" y="457863"/>
                  </a:cubicBezTo>
                  <a:cubicBezTo>
                    <a:pt x="2690532" y="455598"/>
                    <a:pt x="2698683" y="454533"/>
                    <a:pt x="2706835" y="454740"/>
                  </a:cubicBezTo>
                  <a:close/>
                  <a:moveTo>
                    <a:pt x="3822389" y="452139"/>
                  </a:moveTo>
                  <a:lnTo>
                    <a:pt x="3823173" y="453993"/>
                  </a:lnTo>
                  <a:lnTo>
                    <a:pt x="3823598" y="453959"/>
                  </a:lnTo>
                  <a:lnTo>
                    <a:pt x="3823598" y="455000"/>
                  </a:lnTo>
                  <a:lnTo>
                    <a:pt x="3823173" y="453993"/>
                  </a:lnTo>
                  <a:lnTo>
                    <a:pt x="3810779" y="455000"/>
                  </a:lnTo>
                  <a:cubicBezTo>
                    <a:pt x="3810779" y="453959"/>
                    <a:pt x="3810779" y="452139"/>
                    <a:pt x="3810779" y="452139"/>
                  </a:cubicBezTo>
                  <a:cubicBezTo>
                    <a:pt x="3814649" y="451904"/>
                    <a:pt x="3818519" y="451904"/>
                    <a:pt x="3822389" y="452139"/>
                  </a:cubicBezTo>
                  <a:close/>
                  <a:moveTo>
                    <a:pt x="1763741" y="449535"/>
                  </a:moveTo>
                  <a:cubicBezTo>
                    <a:pt x="1769643" y="451566"/>
                    <a:pt x="1775303" y="454273"/>
                    <a:pt x="1780674" y="457604"/>
                  </a:cubicBezTo>
                  <a:cubicBezTo>
                    <a:pt x="1776489" y="459633"/>
                    <a:pt x="1771966" y="460778"/>
                    <a:pt x="1767370" y="460985"/>
                  </a:cubicBezTo>
                  <a:cubicBezTo>
                    <a:pt x="1761009" y="460077"/>
                    <a:pt x="1754818" y="458150"/>
                    <a:pt x="1748987" y="455263"/>
                  </a:cubicBezTo>
                  <a:lnTo>
                    <a:pt x="1748746" y="456563"/>
                  </a:lnTo>
                  <a:cubicBezTo>
                    <a:pt x="1746085" y="455263"/>
                    <a:pt x="1743908" y="450836"/>
                    <a:pt x="1745843" y="449535"/>
                  </a:cubicBezTo>
                  <a:cubicBezTo>
                    <a:pt x="1751768" y="448494"/>
                    <a:pt x="1757817" y="448494"/>
                    <a:pt x="1763741" y="449535"/>
                  </a:cubicBezTo>
                  <a:close/>
                  <a:moveTo>
                    <a:pt x="3551997" y="447518"/>
                  </a:moveTo>
                  <a:cubicBezTo>
                    <a:pt x="3560191" y="448625"/>
                    <a:pt x="3569503" y="450836"/>
                    <a:pt x="3577847" y="450836"/>
                  </a:cubicBezTo>
                  <a:cubicBezTo>
                    <a:pt x="3594536" y="450836"/>
                    <a:pt x="3607358" y="448754"/>
                    <a:pt x="3618724" y="448754"/>
                  </a:cubicBezTo>
                  <a:lnTo>
                    <a:pt x="3619694" y="447975"/>
                  </a:lnTo>
                  <a:cubicBezTo>
                    <a:pt x="3653799" y="461767"/>
                    <a:pt x="3631546" y="468795"/>
                    <a:pt x="3633239" y="481287"/>
                  </a:cubicBezTo>
                  <a:cubicBezTo>
                    <a:pt x="3650896" y="484148"/>
                    <a:pt x="3668794" y="485710"/>
                    <a:pt x="3685727" y="490134"/>
                  </a:cubicBezTo>
                  <a:cubicBezTo>
                    <a:pt x="3695765" y="493233"/>
                    <a:pt x="3705052" y="498541"/>
                    <a:pt x="3713059" y="505748"/>
                  </a:cubicBezTo>
                  <a:cubicBezTo>
                    <a:pt x="3716446" y="509131"/>
                    <a:pt x="3711850" y="515377"/>
                    <a:pt x="3705804" y="515377"/>
                  </a:cubicBezTo>
                  <a:cubicBezTo>
                    <a:pt x="3685460" y="516394"/>
                    <a:pt x="3665361" y="520426"/>
                    <a:pt x="3646058" y="527350"/>
                  </a:cubicBezTo>
                  <a:cubicBezTo>
                    <a:pt x="3636647" y="531514"/>
                    <a:pt x="3626005" y="530940"/>
                    <a:pt x="3617033" y="525787"/>
                  </a:cubicBezTo>
                  <a:cubicBezTo>
                    <a:pt x="3615098" y="521623"/>
                    <a:pt x="3618724" y="518240"/>
                    <a:pt x="3620177" y="514599"/>
                  </a:cubicBezTo>
                  <a:cubicBezTo>
                    <a:pt x="3621170" y="512620"/>
                    <a:pt x="3622378" y="510771"/>
                    <a:pt x="3623805" y="509131"/>
                  </a:cubicBezTo>
                  <a:lnTo>
                    <a:pt x="3625014" y="509131"/>
                  </a:lnTo>
                  <a:cubicBezTo>
                    <a:pt x="3615339" y="500285"/>
                    <a:pt x="3625014" y="491434"/>
                    <a:pt x="3595747" y="483107"/>
                  </a:cubicBezTo>
                  <a:cubicBezTo>
                    <a:pt x="3590910" y="481546"/>
                    <a:pt x="3588975" y="472959"/>
                    <a:pt x="3585105" y="466973"/>
                  </a:cubicBezTo>
                  <a:cubicBezTo>
                    <a:pt x="3569624" y="462028"/>
                    <a:pt x="3547130" y="463069"/>
                    <a:pt x="3532858" y="450836"/>
                  </a:cubicBezTo>
                  <a:cubicBezTo>
                    <a:pt x="3536728" y="446412"/>
                    <a:pt x="3543803" y="446412"/>
                    <a:pt x="3551997" y="447518"/>
                  </a:cubicBezTo>
                  <a:close/>
                  <a:moveTo>
                    <a:pt x="2462055" y="445319"/>
                  </a:moveTo>
                  <a:cubicBezTo>
                    <a:pt x="2463979" y="444551"/>
                    <a:pt x="2466844" y="444835"/>
                    <a:pt x="2470125" y="445600"/>
                  </a:cubicBezTo>
                  <a:cubicBezTo>
                    <a:pt x="2476686" y="447128"/>
                    <a:pt x="2484911" y="450577"/>
                    <a:pt x="2490595" y="451357"/>
                  </a:cubicBezTo>
                  <a:lnTo>
                    <a:pt x="2535342" y="457604"/>
                  </a:lnTo>
                  <a:lnTo>
                    <a:pt x="2535342" y="458385"/>
                  </a:lnTo>
                  <a:cubicBezTo>
                    <a:pt x="2548646" y="460726"/>
                    <a:pt x="2561440" y="465645"/>
                    <a:pt x="2573075" y="472959"/>
                  </a:cubicBezTo>
                  <a:lnTo>
                    <a:pt x="2488175" y="463849"/>
                  </a:lnTo>
                  <a:cubicBezTo>
                    <a:pt x="2478258" y="460831"/>
                    <a:pt x="2468679" y="456639"/>
                    <a:pt x="2459634" y="451357"/>
                  </a:cubicBezTo>
                  <a:cubicBezTo>
                    <a:pt x="2459149" y="447909"/>
                    <a:pt x="2460132" y="446088"/>
                    <a:pt x="2462055" y="445319"/>
                  </a:cubicBezTo>
                  <a:close/>
                  <a:moveTo>
                    <a:pt x="3320244" y="439647"/>
                  </a:moveTo>
                  <a:cubicBezTo>
                    <a:pt x="3334031" y="437824"/>
                    <a:pt x="3342256" y="443289"/>
                    <a:pt x="3344433" y="451618"/>
                  </a:cubicBezTo>
                  <a:lnTo>
                    <a:pt x="3308634" y="449795"/>
                  </a:lnTo>
                  <a:cubicBezTo>
                    <a:pt x="3312263" y="446153"/>
                    <a:pt x="3313472" y="440688"/>
                    <a:pt x="3320244" y="439647"/>
                  </a:cubicBezTo>
                  <a:close/>
                  <a:moveTo>
                    <a:pt x="1590313" y="433920"/>
                  </a:moveTo>
                  <a:lnTo>
                    <a:pt x="1629014" y="437824"/>
                  </a:lnTo>
                  <a:cubicBezTo>
                    <a:pt x="1628773" y="448754"/>
                    <a:pt x="1643527" y="458122"/>
                    <a:pt x="1667715" y="467491"/>
                  </a:cubicBezTo>
                  <a:cubicBezTo>
                    <a:pt x="1689702" y="476003"/>
                    <a:pt x="1713163" y="479101"/>
                    <a:pt x="1736409" y="476601"/>
                  </a:cubicBezTo>
                  <a:cubicBezTo>
                    <a:pt x="1739071" y="476082"/>
                    <a:pt x="1739071" y="472177"/>
                    <a:pt x="1739071" y="469314"/>
                  </a:cubicBezTo>
                  <a:cubicBezTo>
                    <a:pt x="1762291" y="471395"/>
                    <a:pt x="1771240" y="478163"/>
                    <a:pt x="1773416" y="487532"/>
                  </a:cubicBezTo>
                  <a:lnTo>
                    <a:pt x="1720203" y="491697"/>
                  </a:lnTo>
                  <a:cubicBezTo>
                    <a:pt x="1738586" y="499244"/>
                    <a:pt x="1750440" y="503407"/>
                    <a:pt x="1759630" y="508353"/>
                  </a:cubicBezTo>
                  <a:cubicBezTo>
                    <a:pt x="1772449" y="515377"/>
                    <a:pt x="1769064" y="519542"/>
                    <a:pt x="1753583" y="521364"/>
                  </a:cubicBezTo>
                  <a:cubicBezTo>
                    <a:pt x="1737618" y="514858"/>
                    <a:pt x="1718994" y="507832"/>
                    <a:pt x="1701820" y="499762"/>
                  </a:cubicBezTo>
                  <a:cubicBezTo>
                    <a:pt x="1687210" y="491928"/>
                    <a:pt x="1671997" y="485476"/>
                    <a:pt x="1656346" y="480505"/>
                  </a:cubicBezTo>
                  <a:lnTo>
                    <a:pt x="1657072" y="480505"/>
                  </a:lnTo>
                  <a:cubicBezTo>
                    <a:pt x="1630467" y="473790"/>
                    <a:pt x="1606858" y="457316"/>
                    <a:pt x="1590313" y="433920"/>
                  </a:cubicBezTo>
                  <a:close/>
                  <a:moveTo>
                    <a:pt x="2110841" y="432879"/>
                  </a:moveTo>
                  <a:cubicBezTo>
                    <a:pt x="2114518" y="435144"/>
                    <a:pt x="2117999" y="437772"/>
                    <a:pt x="2121242" y="440688"/>
                  </a:cubicBezTo>
                  <a:cubicBezTo>
                    <a:pt x="2117154" y="440219"/>
                    <a:pt x="2113113" y="439437"/>
                    <a:pt x="2109147" y="438344"/>
                  </a:cubicBezTo>
                  <a:lnTo>
                    <a:pt x="2110358" y="437303"/>
                  </a:lnTo>
                  <a:cubicBezTo>
                    <a:pt x="2106656" y="436313"/>
                    <a:pt x="2103078" y="434830"/>
                    <a:pt x="2099715" y="432879"/>
                  </a:cubicBezTo>
                  <a:cubicBezTo>
                    <a:pt x="2103415" y="432464"/>
                    <a:pt x="2107141" y="432464"/>
                    <a:pt x="2110841" y="432879"/>
                  </a:cubicBezTo>
                  <a:close/>
                  <a:moveTo>
                    <a:pt x="1822034" y="432361"/>
                  </a:moveTo>
                  <a:lnTo>
                    <a:pt x="1839449" y="434702"/>
                  </a:lnTo>
                  <a:cubicBezTo>
                    <a:pt x="1839330" y="436446"/>
                    <a:pt x="1839330" y="438164"/>
                    <a:pt x="1839449" y="439906"/>
                  </a:cubicBezTo>
                  <a:cubicBezTo>
                    <a:pt x="1835048" y="439751"/>
                    <a:pt x="1830670" y="439153"/>
                    <a:pt x="1826389" y="438085"/>
                  </a:cubicBezTo>
                  <a:lnTo>
                    <a:pt x="1827356" y="435743"/>
                  </a:lnTo>
                  <a:cubicBezTo>
                    <a:pt x="1824936" y="435743"/>
                    <a:pt x="1824454" y="433138"/>
                    <a:pt x="1822034" y="432361"/>
                  </a:cubicBezTo>
                  <a:close/>
                  <a:moveTo>
                    <a:pt x="1511218" y="432098"/>
                  </a:moveTo>
                  <a:cubicBezTo>
                    <a:pt x="1514509" y="432724"/>
                    <a:pt x="1517724" y="433582"/>
                    <a:pt x="1520893" y="434702"/>
                  </a:cubicBezTo>
                  <a:cubicBezTo>
                    <a:pt x="1519128" y="434858"/>
                    <a:pt x="1517338" y="434858"/>
                    <a:pt x="1515573" y="434702"/>
                  </a:cubicBezTo>
                  <a:lnTo>
                    <a:pt x="1503477" y="433920"/>
                  </a:lnTo>
                  <a:cubicBezTo>
                    <a:pt x="1505994" y="432984"/>
                    <a:pt x="1508582" y="432385"/>
                    <a:pt x="1511218" y="432098"/>
                  </a:cubicBezTo>
                  <a:close/>
                  <a:moveTo>
                    <a:pt x="2576946" y="432098"/>
                  </a:moveTo>
                  <a:cubicBezTo>
                    <a:pt x="2587588" y="433920"/>
                    <a:pt x="2595328" y="440688"/>
                    <a:pt x="2587588" y="444853"/>
                  </a:cubicBezTo>
                  <a:cubicBezTo>
                    <a:pt x="2579993" y="444123"/>
                    <a:pt x="2572471" y="442719"/>
                    <a:pt x="2565091" y="440688"/>
                  </a:cubicBezTo>
                  <a:lnTo>
                    <a:pt x="2565091" y="441467"/>
                  </a:lnTo>
                  <a:cubicBezTo>
                    <a:pt x="2560569" y="439022"/>
                    <a:pt x="2556409" y="435874"/>
                    <a:pt x="2552757" y="432098"/>
                  </a:cubicBezTo>
                  <a:cubicBezTo>
                    <a:pt x="2560813" y="431603"/>
                    <a:pt x="2568890" y="431603"/>
                    <a:pt x="2576946" y="432098"/>
                  </a:cubicBezTo>
                  <a:close/>
                  <a:moveTo>
                    <a:pt x="673101" y="431057"/>
                  </a:moveTo>
                  <a:cubicBezTo>
                    <a:pt x="674069" y="439385"/>
                    <a:pt x="676730" y="444853"/>
                    <a:pt x="670681" y="447194"/>
                  </a:cubicBezTo>
                  <a:cubicBezTo>
                    <a:pt x="662410" y="446854"/>
                    <a:pt x="654259" y="445112"/>
                    <a:pt x="646493" y="441989"/>
                  </a:cubicBezTo>
                  <a:cubicBezTo>
                    <a:pt x="641899" y="439647"/>
                    <a:pt x="640447" y="433402"/>
                    <a:pt x="643349" y="431057"/>
                  </a:cubicBezTo>
                  <a:cubicBezTo>
                    <a:pt x="652590" y="429809"/>
                    <a:pt x="661925" y="429809"/>
                    <a:pt x="671166" y="431057"/>
                  </a:cubicBezTo>
                  <a:close/>
                  <a:moveTo>
                    <a:pt x="3401758" y="429237"/>
                  </a:moveTo>
                  <a:lnTo>
                    <a:pt x="3464164" y="441989"/>
                  </a:lnTo>
                  <a:cubicBezTo>
                    <a:pt x="3464164" y="445894"/>
                    <a:pt x="3463923" y="447713"/>
                    <a:pt x="3464164" y="451877"/>
                  </a:cubicBezTo>
                  <a:cubicBezTo>
                    <a:pt x="3464405" y="456040"/>
                    <a:pt x="3465614" y="459945"/>
                    <a:pt x="3465614" y="465671"/>
                  </a:cubicBezTo>
                  <a:lnTo>
                    <a:pt x="3407804" y="455263"/>
                  </a:lnTo>
                  <a:cubicBezTo>
                    <a:pt x="3405872" y="445630"/>
                    <a:pt x="3403934" y="438085"/>
                    <a:pt x="3401758" y="429237"/>
                  </a:cubicBezTo>
                  <a:close/>
                  <a:moveTo>
                    <a:pt x="1732539" y="423251"/>
                  </a:moveTo>
                  <a:cubicBezTo>
                    <a:pt x="1738659" y="423486"/>
                    <a:pt x="1744706" y="424812"/>
                    <a:pt x="1750440" y="427155"/>
                  </a:cubicBezTo>
                  <a:cubicBezTo>
                    <a:pt x="1755033" y="429757"/>
                    <a:pt x="1756001" y="433402"/>
                    <a:pt x="1761565" y="440167"/>
                  </a:cubicBezTo>
                  <a:lnTo>
                    <a:pt x="1761324" y="441467"/>
                  </a:lnTo>
                  <a:cubicBezTo>
                    <a:pt x="1741729" y="434179"/>
                    <a:pt x="1734957" y="432098"/>
                    <a:pt x="1729637" y="427934"/>
                  </a:cubicBezTo>
                  <a:cubicBezTo>
                    <a:pt x="1728184" y="427155"/>
                    <a:pt x="1730122" y="423251"/>
                    <a:pt x="1732539" y="423251"/>
                  </a:cubicBezTo>
                  <a:close/>
                  <a:moveTo>
                    <a:pt x="493142" y="422992"/>
                  </a:moveTo>
                  <a:cubicBezTo>
                    <a:pt x="494592" y="424033"/>
                    <a:pt x="496045" y="425852"/>
                    <a:pt x="496045" y="425852"/>
                  </a:cubicBezTo>
                  <a:cubicBezTo>
                    <a:pt x="492271" y="428690"/>
                    <a:pt x="488112" y="430876"/>
                    <a:pt x="483708" y="432361"/>
                  </a:cubicBezTo>
                  <a:cubicBezTo>
                    <a:pt x="479523" y="431475"/>
                    <a:pt x="475389" y="430278"/>
                    <a:pt x="471372" y="428716"/>
                  </a:cubicBezTo>
                  <a:cubicBezTo>
                    <a:pt x="473840" y="426243"/>
                    <a:pt x="476694" y="424316"/>
                    <a:pt x="479838" y="422992"/>
                  </a:cubicBezTo>
                  <a:cubicBezTo>
                    <a:pt x="483853" y="422573"/>
                    <a:pt x="487916" y="422573"/>
                    <a:pt x="491933" y="422992"/>
                  </a:cubicBezTo>
                  <a:close/>
                  <a:moveTo>
                    <a:pt x="1622968" y="418306"/>
                  </a:moveTo>
                  <a:lnTo>
                    <a:pt x="1689486" y="424033"/>
                  </a:lnTo>
                  <a:cubicBezTo>
                    <a:pt x="1704240" y="439647"/>
                    <a:pt x="1740521" y="452918"/>
                    <a:pt x="1739312" y="468795"/>
                  </a:cubicBezTo>
                  <a:cubicBezTo>
                    <a:pt x="1713526" y="466973"/>
                    <a:pt x="1687985" y="462262"/>
                    <a:pt x="1663119" y="454740"/>
                  </a:cubicBezTo>
                  <a:cubicBezTo>
                    <a:pt x="1652016" y="450760"/>
                    <a:pt x="1641447" y="445267"/>
                    <a:pt x="1631676" y="438344"/>
                  </a:cubicBezTo>
                  <a:cubicBezTo>
                    <a:pt x="1640142" y="439126"/>
                    <a:pt x="1652717" y="440948"/>
                    <a:pt x="1647156" y="434702"/>
                  </a:cubicBezTo>
                  <a:cubicBezTo>
                    <a:pt x="1641592" y="428455"/>
                    <a:pt x="1617886" y="427675"/>
                    <a:pt x="1622968" y="418306"/>
                  </a:cubicBezTo>
                  <a:close/>
                  <a:moveTo>
                    <a:pt x="2047469" y="417786"/>
                  </a:moveTo>
                  <a:cubicBezTo>
                    <a:pt x="2065923" y="414065"/>
                    <a:pt x="2084936" y="419530"/>
                    <a:pt x="2099230" y="432620"/>
                  </a:cubicBezTo>
                  <a:cubicBezTo>
                    <a:pt x="2074171" y="439699"/>
                    <a:pt x="2047492" y="435664"/>
                    <a:pt x="2025214" y="421428"/>
                  </a:cubicBezTo>
                  <a:cubicBezTo>
                    <a:pt x="2031986" y="420387"/>
                    <a:pt x="2038761" y="418827"/>
                    <a:pt x="2045775" y="418827"/>
                  </a:cubicBezTo>
                  <a:close/>
                  <a:moveTo>
                    <a:pt x="5486288" y="417004"/>
                  </a:moveTo>
                  <a:lnTo>
                    <a:pt x="5545065" y="423771"/>
                  </a:lnTo>
                  <a:cubicBezTo>
                    <a:pt x="5544799" y="426789"/>
                    <a:pt x="5544799" y="429859"/>
                    <a:pt x="5545065" y="432879"/>
                  </a:cubicBezTo>
                  <a:lnTo>
                    <a:pt x="5545065" y="433661"/>
                  </a:lnTo>
                  <a:cubicBezTo>
                    <a:pt x="5546274" y="438085"/>
                    <a:pt x="5548933" y="443030"/>
                    <a:pt x="5537082" y="441989"/>
                  </a:cubicBezTo>
                  <a:cubicBezTo>
                    <a:pt x="5527624" y="442248"/>
                    <a:pt x="5518312" y="439360"/>
                    <a:pt x="5510476" y="433661"/>
                  </a:cubicBezTo>
                  <a:close/>
                  <a:moveTo>
                    <a:pt x="11909914" y="413622"/>
                  </a:moveTo>
                  <a:lnTo>
                    <a:pt x="11922251" y="416483"/>
                  </a:lnTo>
                  <a:lnTo>
                    <a:pt x="11927088" y="422469"/>
                  </a:lnTo>
                  <a:lnTo>
                    <a:pt x="11914269" y="422469"/>
                  </a:lnTo>
                  <a:close/>
                  <a:moveTo>
                    <a:pt x="4846270" y="412841"/>
                  </a:moveTo>
                  <a:cubicBezTo>
                    <a:pt x="4853431" y="413646"/>
                    <a:pt x="4860519" y="414844"/>
                    <a:pt x="4867556" y="416483"/>
                  </a:cubicBezTo>
                  <a:lnTo>
                    <a:pt x="4867073" y="415442"/>
                  </a:lnTo>
                  <a:cubicBezTo>
                    <a:pt x="4876263" y="418827"/>
                    <a:pt x="4877474" y="425333"/>
                    <a:pt x="4868282" y="426373"/>
                  </a:cubicBezTo>
                  <a:cubicBezTo>
                    <a:pt x="4862065" y="425955"/>
                    <a:pt x="4855922" y="424448"/>
                    <a:pt x="4850140" y="421951"/>
                  </a:cubicBezTo>
                  <a:cubicBezTo>
                    <a:pt x="4846270" y="420128"/>
                    <a:pt x="4847723" y="416745"/>
                    <a:pt x="4846270" y="412841"/>
                  </a:cubicBezTo>
                  <a:close/>
                  <a:moveTo>
                    <a:pt x="2642496" y="411800"/>
                  </a:moveTo>
                  <a:lnTo>
                    <a:pt x="2648057" y="413361"/>
                  </a:lnTo>
                  <a:lnTo>
                    <a:pt x="2645155" y="414401"/>
                  </a:lnTo>
                  <a:close/>
                  <a:moveTo>
                    <a:pt x="3141253" y="405553"/>
                  </a:moveTo>
                  <a:cubicBezTo>
                    <a:pt x="3172770" y="405084"/>
                    <a:pt x="3204190" y="409822"/>
                    <a:pt x="3234376" y="419606"/>
                  </a:cubicBezTo>
                  <a:lnTo>
                    <a:pt x="3249615" y="424551"/>
                  </a:lnTo>
                  <a:lnTo>
                    <a:pt x="3234617" y="424551"/>
                  </a:lnTo>
                  <a:cubicBezTo>
                    <a:pt x="3253871" y="436289"/>
                    <a:pt x="3274553" y="445033"/>
                    <a:pt x="3296056" y="450577"/>
                  </a:cubicBezTo>
                  <a:cubicBezTo>
                    <a:pt x="3299660" y="451202"/>
                    <a:pt x="3303337" y="451202"/>
                    <a:pt x="3306940" y="450577"/>
                  </a:cubicBezTo>
                  <a:cubicBezTo>
                    <a:pt x="3316859" y="455000"/>
                    <a:pt x="3326776" y="459945"/>
                    <a:pt x="3337177" y="463849"/>
                  </a:cubicBezTo>
                  <a:cubicBezTo>
                    <a:pt x="3350189" y="465932"/>
                    <a:pt x="3362864" y="469860"/>
                    <a:pt x="3374911" y="475560"/>
                  </a:cubicBezTo>
                  <a:lnTo>
                    <a:pt x="3284687" y="468273"/>
                  </a:lnTo>
                  <a:cubicBezTo>
                    <a:pt x="3304523" y="477901"/>
                    <a:pt x="3317101" y="487793"/>
                    <a:pt x="3308875" y="498983"/>
                  </a:cubicBezTo>
                  <a:cubicBezTo>
                    <a:pt x="3295523" y="497864"/>
                    <a:pt x="3282293" y="495235"/>
                    <a:pt x="3269448" y="491175"/>
                  </a:cubicBezTo>
                  <a:cubicBezTo>
                    <a:pt x="3231885" y="474622"/>
                    <a:pt x="3193039" y="461740"/>
                    <a:pt x="3153348" y="452659"/>
                  </a:cubicBezTo>
                  <a:cubicBezTo>
                    <a:pt x="3148267" y="436262"/>
                    <a:pt x="3127949" y="418827"/>
                    <a:pt x="3141253" y="405553"/>
                  </a:cubicBezTo>
                  <a:close/>
                  <a:moveTo>
                    <a:pt x="3271868" y="402950"/>
                  </a:moveTo>
                  <a:cubicBezTo>
                    <a:pt x="3289454" y="401781"/>
                    <a:pt x="3307037" y="405163"/>
                    <a:pt x="3323147" y="412841"/>
                  </a:cubicBezTo>
                  <a:lnTo>
                    <a:pt x="3329920" y="425333"/>
                  </a:lnTo>
                  <a:cubicBezTo>
                    <a:pt x="3316738" y="432984"/>
                    <a:pt x="3301839" y="436600"/>
                    <a:pt x="3286864" y="435743"/>
                  </a:cubicBezTo>
                  <a:cubicBezTo>
                    <a:pt x="3275980" y="427155"/>
                    <a:pt x="3293395" y="421687"/>
                    <a:pt x="3267998" y="412059"/>
                  </a:cubicBezTo>
                  <a:cubicBezTo>
                    <a:pt x="3255179" y="407376"/>
                    <a:pt x="3264854" y="402950"/>
                    <a:pt x="3271868" y="402950"/>
                  </a:cubicBezTo>
                  <a:close/>
                  <a:moveTo>
                    <a:pt x="1791799" y="402690"/>
                  </a:moveTo>
                  <a:cubicBezTo>
                    <a:pt x="1797749" y="402822"/>
                    <a:pt x="1803603" y="404329"/>
                    <a:pt x="1808974" y="407114"/>
                  </a:cubicBezTo>
                  <a:cubicBezTo>
                    <a:pt x="1812117" y="408936"/>
                    <a:pt x="1810426" y="412059"/>
                    <a:pt x="1810426" y="416224"/>
                  </a:cubicBezTo>
                  <a:cubicBezTo>
                    <a:pt x="1803435" y="414637"/>
                    <a:pt x="1796540" y="412451"/>
                    <a:pt x="1789864" y="409718"/>
                  </a:cubicBezTo>
                  <a:cubicBezTo>
                    <a:pt x="1789019" y="409041"/>
                    <a:pt x="1788485" y="407974"/>
                    <a:pt x="1788414" y="406829"/>
                  </a:cubicBezTo>
                  <a:cubicBezTo>
                    <a:pt x="1788292" y="404696"/>
                    <a:pt x="1789793" y="402822"/>
                    <a:pt x="1791799" y="402690"/>
                  </a:cubicBezTo>
                  <a:close/>
                  <a:moveTo>
                    <a:pt x="2917029" y="398526"/>
                  </a:moveTo>
                  <a:lnTo>
                    <a:pt x="2970486" y="426114"/>
                  </a:lnTo>
                  <a:lnTo>
                    <a:pt x="3018136" y="415442"/>
                  </a:lnTo>
                  <a:lnTo>
                    <a:pt x="3081993" y="445894"/>
                  </a:lnTo>
                  <a:cubicBezTo>
                    <a:pt x="3085378" y="447453"/>
                    <a:pt x="3085863" y="450316"/>
                    <a:pt x="3089489" y="455000"/>
                  </a:cubicBezTo>
                  <a:lnTo>
                    <a:pt x="3041113" y="462808"/>
                  </a:lnTo>
                  <a:cubicBezTo>
                    <a:pt x="3020046" y="448598"/>
                    <a:pt x="2995835" y="440688"/>
                    <a:pt x="2970969" y="439906"/>
                  </a:cubicBezTo>
                  <a:cubicBezTo>
                    <a:pt x="2960979" y="439100"/>
                    <a:pt x="2951062" y="437693"/>
                    <a:pt x="2941217" y="435743"/>
                  </a:cubicBezTo>
                  <a:cubicBezTo>
                    <a:pt x="2943878" y="438085"/>
                    <a:pt x="2947022" y="440426"/>
                    <a:pt x="2949201" y="442769"/>
                  </a:cubicBezTo>
                  <a:cubicBezTo>
                    <a:pt x="2955730" y="449795"/>
                    <a:pt x="2953794" y="453959"/>
                    <a:pt x="2939525" y="453959"/>
                  </a:cubicBezTo>
                  <a:cubicBezTo>
                    <a:pt x="2934833" y="453959"/>
                    <a:pt x="2930188" y="453180"/>
                    <a:pt x="2925736" y="451618"/>
                  </a:cubicBezTo>
                  <a:cubicBezTo>
                    <a:pt x="2914367" y="445112"/>
                    <a:pt x="2915094" y="440426"/>
                    <a:pt x="2922834" y="437043"/>
                  </a:cubicBezTo>
                  <a:lnTo>
                    <a:pt x="2932268" y="433920"/>
                  </a:lnTo>
                  <a:cubicBezTo>
                    <a:pt x="2917514" y="428975"/>
                    <a:pt x="2900581" y="424292"/>
                    <a:pt x="2904936" y="416224"/>
                  </a:cubicBezTo>
                  <a:cubicBezTo>
                    <a:pt x="2908661" y="410081"/>
                    <a:pt x="2912699" y="404174"/>
                    <a:pt x="2917029" y="398526"/>
                  </a:cubicBezTo>
                  <a:close/>
                  <a:moveTo>
                    <a:pt x="352369" y="396704"/>
                  </a:moveTo>
                  <a:lnTo>
                    <a:pt x="353578" y="396966"/>
                  </a:lnTo>
                  <a:lnTo>
                    <a:pt x="353067" y="397156"/>
                  </a:lnTo>
                  <a:lnTo>
                    <a:pt x="360955" y="402268"/>
                  </a:lnTo>
                  <a:cubicBezTo>
                    <a:pt x="363494" y="404057"/>
                    <a:pt x="365066" y="405814"/>
                    <a:pt x="363735" y="407636"/>
                  </a:cubicBezTo>
                  <a:cubicBezTo>
                    <a:pt x="361074" y="411277"/>
                    <a:pt x="350190" y="408677"/>
                    <a:pt x="339547" y="402171"/>
                  </a:cubicBezTo>
                  <a:lnTo>
                    <a:pt x="353067" y="397156"/>
                  </a:lnTo>
                  <a:close/>
                  <a:moveTo>
                    <a:pt x="2426979" y="393843"/>
                  </a:moveTo>
                  <a:cubicBezTo>
                    <a:pt x="2438130" y="393087"/>
                    <a:pt x="2449207" y="396393"/>
                    <a:pt x="2458423" y="403212"/>
                  </a:cubicBezTo>
                  <a:lnTo>
                    <a:pt x="2458666" y="403991"/>
                  </a:lnTo>
                  <a:cubicBezTo>
                    <a:pt x="2458666" y="405553"/>
                    <a:pt x="2454794" y="409718"/>
                    <a:pt x="2453585" y="407114"/>
                  </a:cubicBezTo>
                  <a:cubicBezTo>
                    <a:pt x="2444395" y="404773"/>
                    <a:pt x="2435446" y="402171"/>
                    <a:pt x="2426979" y="399049"/>
                  </a:cubicBezTo>
                  <a:cubicBezTo>
                    <a:pt x="2425527" y="398526"/>
                    <a:pt x="2426979" y="395663"/>
                    <a:pt x="2426979" y="393843"/>
                  </a:cubicBezTo>
                  <a:close/>
                  <a:moveTo>
                    <a:pt x="1908628" y="392540"/>
                  </a:moveTo>
                  <a:cubicBezTo>
                    <a:pt x="1942009" y="405294"/>
                    <a:pt x="1972970" y="402171"/>
                    <a:pt x="2005381" y="411541"/>
                  </a:cubicBezTo>
                  <a:cubicBezTo>
                    <a:pt x="2011404" y="414038"/>
                    <a:pt x="2017232" y="417082"/>
                    <a:pt x="2022796" y="420647"/>
                  </a:cubicBezTo>
                  <a:cubicBezTo>
                    <a:pt x="2020958" y="425073"/>
                    <a:pt x="2018248" y="428975"/>
                    <a:pt x="2014815" y="432098"/>
                  </a:cubicBezTo>
                  <a:cubicBezTo>
                    <a:pt x="2004461" y="437641"/>
                    <a:pt x="1992270" y="437641"/>
                    <a:pt x="1981919" y="432098"/>
                  </a:cubicBezTo>
                  <a:lnTo>
                    <a:pt x="1974179" y="438606"/>
                  </a:lnTo>
                  <a:cubicBezTo>
                    <a:pt x="1980540" y="441182"/>
                    <a:pt x="1987094" y="443161"/>
                    <a:pt x="1993770" y="444589"/>
                  </a:cubicBezTo>
                  <a:cubicBezTo>
                    <a:pt x="2005139" y="444853"/>
                    <a:pt x="2017717" y="443030"/>
                    <a:pt x="2025457" y="443030"/>
                  </a:cubicBezTo>
                  <a:cubicBezTo>
                    <a:pt x="2033198" y="443030"/>
                    <a:pt x="2042629" y="444853"/>
                    <a:pt x="2057386" y="446412"/>
                  </a:cubicBezTo>
                  <a:cubicBezTo>
                    <a:pt x="2053272" y="454481"/>
                    <a:pt x="2057142" y="459426"/>
                    <a:pt x="2047225" y="464891"/>
                  </a:cubicBezTo>
                  <a:cubicBezTo>
                    <a:pt x="2037309" y="470355"/>
                    <a:pt x="2057868" y="474520"/>
                    <a:pt x="2060044" y="478942"/>
                  </a:cubicBezTo>
                  <a:lnTo>
                    <a:pt x="2023037" y="481024"/>
                  </a:lnTo>
                  <a:lnTo>
                    <a:pt x="2011427" y="484669"/>
                  </a:lnTo>
                  <a:cubicBezTo>
                    <a:pt x="2012130" y="482716"/>
                    <a:pt x="2012951" y="480793"/>
                    <a:pt x="2013847" y="478942"/>
                  </a:cubicBezTo>
                  <a:cubicBezTo>
                    <a:pt x="1998608" y="472177"/>
                    <a:pt x="1982160" y="465671"/>
                    <a:pt x="1968615" y="458644"/>
                  </a:cubicBezTo>
                  <a:cubicBezTo>
                    <a:pt x="1955069" y="451618"/>
                    <a:pt x="1943944" y="444071"/>
                    <a:pt x="1928946" y="434702"/>
                  </a:cubicBezTo>
                  <a:lnTo>
                    <a:pt x="1875006" y="421428"/>
                  </a:lnTo>
                  <a:cubicBezTo>
                    <a:pt x="1870654" y="421818"/>
                    <a:pt x="1866299" y="421818"/>
                    <a:pt x="1861946" y="421428"/>
                  </a:cubicBezTo>
                  <a:cubicBezTo>
                    <a:pt x="1851303" y="419868"/>
                    <a:pt x="1852030" y="417524"/>
                    <a:pt x="1855897" y="415442"/>
                  </a:cubicBezTo>
                  <a:lnTo>
                    <a:pt x="1863396" y="412059"/>
                  </a:lnTo>
                  <a:lnTo>
                    <a:pt x="1823486" y="394363"/>
                  </a:lnTo>
                  <a:cubicBezTo>
                    <a:pt x="1848401" y="394363"/>
                    <a:pt x="1866784" y="394363"/>
                    <a:pt x="1884440" y="394363"/>
                  </a:cubicBezTo>
                  <a:cubicBezTo>
                    <a:pt x="1892447" y="392983"/>
                    <a:pt x="1900525" y="392360"/>
                    <a:pt x="1908628" y="392540"/>
                  </a:cubicBezTo>
                  <a:close/>
                  <a:moveTo>
                    <a:pt x="3201239" y="392281"/>
                  </a:moveTo>
                  <a:cubicBezTo>
                    <a:pt x="3202933" y="395404"/>
                    <a:pt x="3206077" y="398526"/>
                    <a:pt x="3203415" y="398008"/>
                  </a:cubicBezTo>
                  <a:cubicBezTo>
                    <a:pt x="3199426" y="398918"/>
                    <a:pt x="3195312" y="398918"/>
                    <a:pt x="3191323" y="398008"/>
                  </a:cubicBezTo>
                  <a:cubicBezTo>
                    <a:pt x="3188588" y="396600"/>
                    <a:pt x="3186122" y="394649"/>
                    <a:pt x="3184065" y="392281"/>
                  </a:cubicBezTo>
                  <a:lnTo>
                    <a:pt x="3200030" y="392281"/>
                  </a:lnTo>
                  <a:close/>
                  <a:moveTo>
                    <a:pt x="1611358" y="392021"/>
                  </a:moveTo>
                  <a:lnTo>
                    <a:pt x="1646397" y="398643"/>
                  </a:lnTo>
                  <a:lnTo>
                    <a:pt x="1646430" y="398526"/>
                  </a:lnTo>
                  <a:lnTo>
                    <a:pt x="1647156" y="398786"/>
                  </a:lnTo>
                  <a:lnTo>
                    <a:pt x="1646397" y="398643"/>
                  </a:lnTo>
                  <a:lnTo>
                    <a:pt x="1644736" y="404512"/>
                  </a:lnTo>
                  <a:cubicBezTo>
                    <a:pt x="1633319" y="406698"/>
                    <a:pt x="1621564" y="404669"/>
                    <a:pt x="1611358" y="398786"/>
                  </a:cubicBezTo>
                  <a:cubicBezTo>
                    <a:pt x="1608986" y="397302"/>
                    <a:pt x="1607244" y="394884"/>
                    <a:pt x="1606520" y="392021"/>
                  </a:cubicBezTo>
                  <a:cubicBezTo>
                    <a:pt x="1606279" y="392021"/>
                    <a:pt x="1609423" y="392021"/>
                    <a:pt x="1611358" y="392021"/>
                  </a:cubicBezTo>
                  <a:close/>
                  <a:moveTo>
                    <a:pt x="2122451" y="392021"/>
                  </a:moveTo>
                  <a:cubicBezTo>
                    <a:pt x="2127289" y="393061"/>
                    <a:pt x="2132367" y="394884"/>
                    <a:pt x="2137449" y="396445"/>
                  </a:cubicBezTo>
                  <a:cubicBezTo>
                    <a:pt x="2134788" y="396756"/>
                    <a:pt x="2132126" y="396756"/>
                    <a:pt x="2129465" y="396445"/>
                  </a:cubicBezTo>
                  <a:lnTo>
                    <a:pt x="2130676" y="395404"/>
                  </a:lnTo>
                  <a:cubicBezTo>
                    <a:pt x="2126514" y="396133"/>
                    <a:pt x="2122306" y="396316"/>
                    <a:pt x="2118098" y="395925"/>
                  </a:cubicBezTo>
                  <a:cubicBezTo>
                    <a:pt x="2119548" y="394622"/>
                    <a:pt x="2117613" y="390980"/>
                    <a:pt x="2122451" y="392021"/>
                  </a:cubicBezTo>
                  <a:close/>
                  <a:moveTo>
                    <a:pt x="2162604" y="389418"/>
                  </a:moveTo>
                  <a:cubicBezTo>
                    <a:pt x="2168410" y="399567"/>
                    <a:pt x="2166957" y="400090"/>
                    <a:pt x="2144222" y="394363"/>
                  </a:cubicBezTo>
                  <a:close/>
                  <a:moveTo>
                    <a:pt x="2934203" y="387076"/>
                  </a:moveTo>
                  <a:lnTo>
                    <a:pt x="2947022" y="389939"/>
                  </a:lnTo>
                  <a:lnTo>
                    <a:pt x="2932994" y="389939"/>
                  </a:lnTo>
                  <a:close/>
                  <a:moveTo>
                    <a:pt x="2202270" y="384735"/>
                  </a:moveTo>
                  <a:cubicBezTo>
                    <a:pt x="2207882" y="386505"/>
                    <a:pt x="2213302" y="388846"/>
                    <a:pt x="2218477" y="391761"/>
                  </a:cubicBezTo>
                  <a:cubicBezTo>
                    <a:pt x="2215671" y="393194"/>
                    <a:pt x="2212624" y="393999"/>
                    <a:pt x="2209528" y="394102"/>
                  </a:cubicBezTo>
                  <a:lnTo>
                    <a:pt x="2208561" y="394102"/>
                  </a:lnTo>
                  <a:cubicBezTo>
                    <a:pt x="2197191" y="392281"/>
                    <a:pt x="2185825" y="389418"/>
                    <a:pt x="2175423" y="387076"/>
                  </a:cubicBezTo>
                  <a:cubicBezTo>
                    <a:pt x="2184324" y="385747"/>
                    <a:pt x="2193299" y="384942"/>
                    <a:pt x="2202270" y="384735"/>
                  </a:cubicBezTo>
                  <a:close/>
                  <a:moveTo>
                    <a:pt x="3061675" y="381351"/>
                  </a:moveTo>
                  <a:cubicBezTo>
                    <a:pt x="3064577" y="385516"/>
                    <a:pt x="3068447" y="389939"/>
                    <a:pt x="3068447" y="392281"/>
                  </a:cubicBezTo>
                  <a:lnTo>
                    <a:pt x="3067238" y="391499"/>
                  </a:lnTo>
                  <a:cubicBezTo>
                    <a:pt x="3066027" y="394102"/>
                    <a:pt x="3059740" y="396185"/>
                    <a:pt x="3055143" y="395925"/>
                  </a:cubicBezTo>
                  <a:cubicBezTo>
                    <a:pt x="3048274" y="395012"/>
                    <a:pt x="3041694" y="392515"/>
                    <a:pt x="3035793" y="388639"/>
                  </a:cubicBezTo>
                  <a:cubicBezTo>
                    <a:pt x="3033375" y="386035"/>
                    <a:pt x="3037001" y="381351"/>
                    <a:pt x="3041357" y="381351"/>
                  </a:cubicBezTo>
                  <a:cubicBezTo>
                    <a:pt x="3048104" y="380647"/>
                    <a:pt x="3054925" y="380647"/>
                    <a:pt x="3061675" y="381351"/>
                  </a:cubicBezTo>
                  <a:close/>
                  <a:moveTo>
                    <a:pt x="5048241" y="381351"/>
                  </a:moveTo>
                  <a:cubicBezTo>
                    <a:pt x="5053464" y="381743"/>
                    <a:pt x="5058642" y="382625"/>
                    <a:pt x="5063721" y="383953"/>
                  </a:cubicBezTo>
                  <a:cubicBezTo>
                    <a:pt x="5065415" y="387857"/>
                    <a:pt x="5066865" y="392281"/>
                    <a:pt x="5065415" y="395404"/>
                  </a:cubicBezTo>
                  <a:cubicBezTo>
                    <a:pt x="5059633" y="396055"/>
                    <a:pt x="5053805" y="395430"/>
                    <a:pt x="5048241" y="393581"/>
                  </a:cubicBezTo>
                  <a:lnTo>
                    <a:pt x="5048241" y="393843"/>
                  </a:lnTo>
                  <a:cubicBezTo>
                    <a:pt x="5038324" y="390721"/>
                    <a:pt x="5038083" y="383694"/>
                    <a:pt x="5048241" y="381351"/>
                  </a:cubicBezTo>
                  <a:close/>
                  <a:moveTo>
                    <a:pt x="2688934" y="379008"/>
                  </a:moveTo>
                  <a:cubicBezTo>
                    <a:pt x="2716510" y="386035"/>
                    <a:pt x="2743601" y="394622"/>
                    <a:pt x="2771176" y="401131"/>
                  </a:cubicBezTo>
                  <a:cubicBezTo>
                    <a:pt x="2793066" y="406073"/>
                    <a:pt x="2813600" y="416407"/>
                    <a:pt x="2831160" y="431319"/>
                  </a:cubicBezTo>
                  <a:cubicBezTo>
                    <a:pt x="2832057" y="431995"/>
                    <a:pt x="2832638" y="433035"/>
                    <a:pt x="2832783" y="434179"/>
                  </a:cubicBezTo>
                  <a:cubicBezTo>
                    <a:pt x="2833073" y="436472"/>
                    <a:pt x="2831597" y="438554"/>
                    <a:pt x="2829469" y="438865"/>
                  </a:cubicBezTo>
                  <a:cubicBezTo>
                    <a:pt x="2822430" y="438268"/>
                    <a:pt x="2815439" y="436860"/>
                    <a:pt x="2808666" y="434702"/>
                  </a:cubicBezTo>
                  <a:lnTo>
                    <a:pt x="2796815" y="434702"/>
                  </a:lnTo>
                  <a:lnTo>
                    <a:pt x="2796088" y="435743"/>
                  </a:lnTo>
                  <a:cubicBezTo>
                    <a:pt x="2797300" y="433920"/>
                    <a:pt x="2797300" y="431579"/>
                    <a:pt x="2797782" y="427155"/>
                  </a:cubicBezTo>
                  <a:lnTo>
                    <a:pt x="2741424" y="417786"/>
                  </a:lnTo>
                  <a:cubicBezTo>
                    <a:pt x="2720380" y="408936"/>
                    <a:pt x="2700788" y="400608"/>
                    <a:pt x="2682647" y="391761"/>
                  </a:cubicBezTo>
                  <a:cubicBezTo>
                    <a:pt x="2677568" y="389157"/>
                    <a:pt x="2674665" y="384212"/>
                    <a:pt x="2674665" y="382130"/>
                  </a:cubicBezTo>
                  <a:cubicBezTo>
                    <a:pt x="2678850" y="379113"/>
                    <a:pt x="2683977" y="377994"/>
                    <a:pt x="2688934" y="379008"/>
                  </a:cubicBezTo>
                  <a:close/>
                  <a:moveTo>
                    <a:pt x="2574525" y="376925"/>
                  </a:moveTo>
                  <a:cubicBezTo>
                    <a:pt x="2605971" y="393843"/>
                    <a:pt x="2612500" y="400349"/>
                    <a:pt x="2601134" y="405814"/>
                  </a:cubicBezTo>
                  <a:lnTo>
                    <a:pt x="2601134" y="406596"/>
                  </a:lnTo>
                  <a:cubicBezTo>
                    <a:pt x="2591458" y="411277"/>
                    <a:pt x="2576461" y="407376"/>
                    <a:pt x="2552757" y="395663"/>
                  </a:cubicBezTo>
                  <a:close/>
                  <a:moveTo>
                    <a:pt x="3981545" y="376925"/>
                  </a:moveTo>
                  <a:cubicBezTo>
                    <a:pt x="3989697" y="377240"/>
                    <a:pt x="3997800" y="378357"/>
                    <a:pt x="4005734" y="380310"/>
                  </a:cubicBezTo>
                  <a:cubicBezTo>
                    <a:pt x="4002348" y="383694"/>
                    <a:pt x="4002107" y="387598"/>
                    <a:pt x="3997752" y="387598"/>
                  </a:cubicBezTo>
                  <a:cubicBezTo>
                    <a:pt x="3990979" y="386840"/>
                    <a:pt x="3984255" y="385540"/>
                    <a:pt x="3977675" y="383694"/>
                  </a:cubicBezTo>
                  <a:cubicBezTo>
                    <a:pt x="3979128" y="380048"/>
                    <a:pt x="3978160" y="376406"/>
                    <a:pt x="3981545" y="376925"/>
                  </a:cubicBezTo>
                  <a:close/>
                  <a:moveTo>
                    <a:pt x="2065608" y="374843"/>
                  </a:moveTo>
                  <a:cubicBezTo>
                    <a:pt x="2069067" y="375209"/>
                    <a:pt x="2072478" y="375988"/>
                    <a:pt x="2075769" y="377188"/>
                  </a:cubicBezTo>
                  <a:lnTo>
                    <a:pt x="2071413" y="381089"/>
                  </a:lnTo>
                  <a:lnTo>
                    <a:pt x="2060771" y="378747"/>
                  </a:lnTo>
                  <a:cubicBezTo>
                    <a:pt x="2062223" y="377188"/>
                    <a:pt x="2062706" y="374843"/>
                    <a:pt x="2065608" y="374843"/>
                  </a:cubicBezTo>
                  <a:close/>
                  <a:moveTo>
                    <a:pt x="1306103" y="374324"/>
                  </a:moveTo>
                  <a:cubicBezTo>
                    <a:pt x="1326421" y="374843"/>
                    <a:pt x="1324727" y="381611"/>
                    <a:pt x="1328115" y="386816"/>
                  </a:cubicBezTo>
                  <a:close/>
                  <a:moveTo>
                    <a:pt x="5111612" y="373283"/>
                  </a:moveTo>
                  <a:lnTo>
                    <a:pt x="5111858" y="373787"/>
                  </a:lnTo>
                  <a:lnTo>
                    <a:pt x="5143785" y="387076"/>
                  </a:lnTo>
                  <a:cubicBezTo>
                    <a:pt x="5147654" y="390721"/>
                    <a:pt x="5148137" y="397745"/>
                    <a:pt x="5143785" y="397745"/>
                  </a:cubicBezTo>
                  <a:cubicBezTo>
                    <a:pt x="5135051" y="398605"/>
                    <a:pt x="5126344" y="395715"/>
                    <a:pt x="5119596" y="389680"/>
                  </a:cubicBezTo>
                  <a:lnTo>
                    <a:pt x="5111858" y="373787"/>
                  </a:lnTo>
                  <a:lnTo>
                    <a:pt x="5110647" y="373283"/>
                  </a:lnTo>
                  <a:close/>
                  <a:moveTo>
                    <a:pt x="1872830" y="372761"/>
                  </a:moveTo>
                  <a:cubicBezTo>
                    <a:pt x="1873071" y="375781"/>
                    <a:pt x="1872200" y="378775"/>
                    <a:pt x="1870410" y="381089"/>
                  </a:cubicBezTo>
                  <a:cubicBezTo>
                    <a:pt x="1866324" y="381584"/>
                    <a:pt x="1862162" y="381584"/>
                    <a:pt x="1858076" y="381089"/>
                  </a:cubicBezTo>
                  <a:cubicBezTo>
                    <a:pt x="1858076" y="379270"/>
                    <a:pt x="1856141" y="376147"/>
                    <a:pt x="1858076" y="376147"/>
                  </a:cubicBezTo>
                  <a:cubicBezTo>
                    <a:pt x="1862599" y="374923"/>
                    <a:pt x="1867218" y="374141"/>
                    <a:pt x="1871862" y="373802"/>
                  </a:cubicBezTo>
                  <a:close/>
                  <a:moveTo>
                    <a:pt x="1451716" y="367819"/>
                  </a:moveTo>
                  <a:cubicBezTo>
                    <a:pt x="1473822" y="364095"/>
                    <a:pt x="1496464" y="369196"/>
                    <a:pt x="1515329" y="382130"/>
                  </a:cubicBezTo>
                  <a:lnTo>
                    <a:pt x="1495981" y="392021"/>
                  </a:lnTo>
                  <a:cubicBezTo>
                    <a:pt x="1523795" y="404253"/>
                    <a:pt x="1564431" y="403471"/>
                    <a:pt x="1573624" y="423510"/>
                  </a:cubicBezTo>
                  <a:lnTo>
                    <a:pt x="1555965" y="429497"/>
                  </a:lnTo>
                  <a:cubicBezTo>
                    <a:pt x="1540243" y="427414"/>
                    <a:pt x="1523795" y="425073"/>
                    <a:pt x="1509041" y="423771"/>
                  </a:cubicBezTo>
                  <a:cubicBezTo>
                    <a:pt x="1494287" y="422469"/>
                    <a:pt x="1497672" y="428196"/>
                    <a:pt x="1500334" y="433402"/>
                  </a:cubicBezTo>
                  <a:cubicBezTo>
                    <a:pt x="1472758" y="435222"/>
                    <a:pt x="1461148" y="432098"/>
                    <a:pt x="1457521" y="421169"/>
                  </a:cubicBezTo>
                  <a:cubicBezTo>
                    <a:pt x="1455538" y="412658"/>
                    <a:pt x="1454400" y="403915"/>
                    <a:pt x="1454134" y="395145"/>
                  </a:cubicBezTo>
                  <a:lnTo>
                    <a:pt x="1377699" y="389157"/>
                  </a:lnTo>
                  <a:lnTo>
                    <a:pt x="1414224" y="378488"/>
                  </a:lnTo>
                  <a:cubicBezTo>
                    <a:pt x="1421698" y="379477"/>
                    <a:pt x="1429245" y="379477"/>
                    <a:pt x="1436718" y="378488"/>
                  </a:cubicBezTo>
                  <a:cubicBezTo>
                    <a:pt x="1443976" y="376406"/>
                    <a:pt x="1445426" y="370941"/>
                    <a:pt x="1451716" y="367819"/>
                  </a:cubicBezTo>
                  <a:close/>
                  <a:moveTo>
                    <a:pt x="2205899" y="364696"/>
                  </a:moveTo>
                  <a:cubicBezTo>
                    <a:pt x="2218962" y="365737"/>
                    <a:pt x="2233716" y="367037"/>
                    <a:pt x="2247503" y="368598"/>
                  </a:cubicBezTo>
                  <a:cubicBezTo>
                    <a:pt x="2254396" y="369379"/>
                    <a:pt x="2261472" y="370355"/>
                    <a:pt x="2269848" y="371559"/>
                  </a:cubicBezTo>
                  <a:lnTo>
                    <a:pt x="2299074" y="375753"/>
                  </a:lnTo>
                  <a:lnTo>
                    <a:pt x="2299266" y="375625"/>
                  </a:lnTo>
                  <a:lnTo>
                    <a:pt x="2299993" y="375884"/>
                  </a:lnTo>
                  <a:lnTo>
                    <a:pt x="2299074" y="375753"/>
                  </a:lnTo>
                  <a:lnTo>
                    <a:pt x="2284662" y="385320"/>
                  </a:lnTo>
                  <a:cubicBezTo>
                    <a:pt x="2282757" y="389029"/>
                    <a:pt x="2283906" y="393453"/>
                    <a:pt x="2288380" y="399308"/>
                  </a:cubicBezTo>
                  <a:cubicBezTo>
                    <a:pt x="2302895" y="402431"/>
                    <a:pt x="2317649" y="405032"/>
                    <a:pt x="2331436" y="409196"/>
                  </a:cubicBezTo>
                  <a:cubicBezTo>
                    <a:pt x="2348270" y="411122"/>
                    <a:pt x="2364647" y="416224"/>
                    <a:pt x="2379812" y="424292"/>
                  </a:cubicBezTo>
                  <a:lnTo>
                    <a:pt x="2353689" y="430538"/>
                  </a:lnTo>
                  <a:lnTo>
                    <a:pt x="2456973" y="470355"/>
                  </a:lnTo>
                  <a:lnTo>
                    <a:pt x="2485998" y="466450"/>
                  </a:lnTo>
                  <a:lnTo>
                    <a:pt x="2532922" y="489614"/>
                  </a:lnTo>
                  <a:lnTo>
                    <a:pt x="2521070" y="495861"/>
                  </a:lnTo>
                  <a:cubicBezTo>
                    <a:pt x="2499470" y="485113"/>
                    <a:pt x="2475307" y="481834"/>
                    <a:pt x="2451894" y="486492"/>
                  </a:cubicBezTo>
                  <a:lnTo>
                    <a:pt x="2520344" y="496380"/>
                  </a:lnTo>
                  <a:lnTo>
                    <a:pt x="2525426" y="512254"/>
                  </a:lnTo>
                  <a:lnTo>
                    <a:pt x="2556869" y="520844"/>
                  </a:lnTo>
                  <a:cubicBezTo>
                    <a:pt x="2556724" y="523888"/>
                    <a:pt x="2556724" y="526908"/>
                    <a:pt x="2556869" y="529952"/>
                  </a:cubicBezTo>
                  <a:lnTo>
                    <a:pt x="2598231" y="538020"/>
                  </a:lnTo>
                  <a:lnTo>
                    <a:pt x="2632821" y="564044"/>
                  </a:lnTo>
                  <a:cubicBezTo>
                    <a:pt x="2661361" y="560662"/>
                    <a:pt x="2663055" y="561181"/>
                    <a:pt x="2681197" y="582001"/>
                  </a:cubicBezTo>
                  <a:lnTo>
                    <a:pt x="2642325" y="578624"/>
                  </a:lnTo>
                  <a:lnTo>
                    <a:pt x="2661361" y="594756"/>
                  </a:lnTo>
                  <a:cubicBezTo>
                    <a:pt x="2685961" y="589678"/>
                    <a:pt x="2711431" y="593323"/>
                    <a:pt x="2733926" y="605165"/>
                  </a:cubicBezTo>
                  <a:cubicBezTo>
                    <a:pt x="2740724" y="607583"/>
                    <a:pt x="2747809" y="608807"/>
                    <a:pt x="2754970" y="608807"/>
                  </a:cubicBezTo>
                  <a:cubicBezTo>
                    <a:pt x="2774247" y="611072"/>
                    <a:pt x="2793115" y="616512"/>
                    <a:pt x="2810845" y="624944"/>
                  </a:cubicBezTo>
                  <a:lnTo>
                    <a:pt x="2850513" y="608807"/>
                  </a:lnTo>
                  <a:cubicBezTo>
                    <a:pt x="2862606" y="615313"/>
                    <a:pt x="2876393" y="620780"/>
                    <a:pt x="2886794" y="627025"/>
                  </a:cubicBezTo>
                  <a:cubicBezTo>
                    <a:pt x="2901040" y="635977"/>
                    <a:pt x="2916569" y="642302"/>
                    <a:pt x="2932753" y="645764"/>
                  </a:cubicBezTo>
                  <a:cubicBezTo>
                    <a:pt x="2960811" y="651747"/>
                    <a:pt x="2946054" y="656174"/>
                    <a:pt x="2940734" y="660338"/>
                  </a:cubicBezTo>
                  <a:cubicBezTo>
                    <a:pt x="2930091" y="656953"/>
                    <a:pt x="2928639" y="658776"/>
                    <a:pt x="2930091" y="662680"/>
                  </a:cubicBezTo>
                  <a:cubicBezTo>
                    <a:pt x="2926945" y="669707"/>
                    <a:pt x="2936623" y="676472"/>
                    <a:pt x="2952586" y="681158"/>
                  </a:cubicBezTo>
                  <a:cubicBezTo>
                    <a:pt x="2959600" y="681521"/>
                    <a:pt x="2966639" y="680635"/>
                    <a:pt x="2973389" y="678553"/>
                  </a:cubicBezTo>
                  <a:cubicBezTo>
                    <a:pt x="2982264" y="676213"/>
                    <a:pt x="2991360" y="674989"/>
                    <a:pt x="3000477" y="674911"/>
                  </a:cubicBezTo>
                  <a:cubicBezTo>
                    <a:pt x="3020795" y="676213"/>
                    <a:pt x="3043050" y="679335"/>
                    <a:pt x="3067238" y="682198"/>
                  </a:cubicBezTo>
                  <a:lnTo>
                    <a:pt x="3102069" y="706141"/>
                  </a:lnTo>
                  <a:cubicBezTo>
                    <a:pt x="3106181" y="699633"/>
                    <a:pt x="3110051" y="692347"/>
                    <a:pt x="3128190" y="692347"/>
                  </a:cubicBezTo>
                  <a:cubicBezTo>
                    <a:pt x="3140770" y="691568"/>
                    <a:pt x="3128916" y="679335"/>
                    <a:pt x="3112227" y="675172"/>
                  </a:cubicBezTo>
                  <a:cubicBezTo>
                    <a:pt x="3105139" y="673376"/>
                    <a:pt x="3097955" y="672152"/>
                    <a:pt x="3090700" y="671526"/>
                  </a:cubicBezTo>
                  <a:cubicBezTo>
                    <a:pt x="3074179" y="673273"/>
                    <a:pt x="3057512" y="670381"/>
                    <a:pt x="3042324" y="663198"/>
                  </a:cubicBezTo>
                  <a:cubicBezTo>
                    <a:pt x="3019104" y="648365"/>
                    <a:pt x="3058287" y="649666"/>
                    <a:pt x="3059740" y="646282"/>
                  </a:cubicBezTo>
                  <a:cubicBezTo>
                    <a:pt x="3061190" y="642900"/>
                    <a:pt x="3068447" y="641337"/>
                    <a:pt x="3075944" y="637436"/>
                  </a:cubicBezTo>
                  <a:lnTo>
                    <a:pt x="3113677" y="665280"/>
                  </a:lnTo>
                  <a:cubicBezTo>
                    <a:pt x="3123715" y="663641"/>
                    <a:pt x="3133538" y="660753"/>
                    <a:pt x="3142947" y="656692"/>
                  </a:cubicBezTo>
                  <a:cubicBezTo>
                    <a:pt x="3148025" y="653310"/>
                    <a:pt x="3144155" y="646282"/>
                    <a:pt x="3148025" y="642378"/>
                  </a:cubicBezTo>
                  <a:cubicBezTo>
                    <a:pt x="3157218" y="631968"/>
                    <a:pt x="3178260" y="635354"/>
                    <a:pt x="3211641" y="651488"/>
                  </a:cubicBezTo>
                  <a:lnTo>
                    <a:pt x="3192773" y="659035"/>
                  </a:lnTo>
                  <a:cubicBezTo>
                    <a:pt x="3234135" y="670226"/>
                    <a:pt x="3234376" y="670226"/>
                    <a:pt x="3250100" y="683499"/>
                  </a:cubicBezTo>
                  <a:cubicBezTo>
                    <a:pt x="3255662" y="688182"/>
                    <a:pt x="3261952" y="692608"/>
                    <a:pt x="3267757" y="697033"/>
                  </a:cubicBezTo>
                  <a:cubicBezTo>
                    <a:pt x="3274530" y="692086"/>
                    <a:pt x="3289284" y="692868"/>
                    <a:pt x="3307667" y="697033"/>
                  </a:cubicBezTo>
                  <a:cubicBezTo>
                    <a:pt x="3311052" y="698309"/>
                    <a:pt x="3314295" y="699972"/>
                    <a:pt x="3317342" y="701978"/>
                  </a:cubicBezTo>
                  <a:lnTo>
                    <a:pt x="3295089" y="714729"/>
                  </a:lnTo>
                  <a:lnTo>
                    <a:pt x="3348061" y="742576"/>
                  </a:lnTo>
                  <a:cubicBezTo>
                    <a:pt x="3391841" y="742314"/>
                    <a:pt x="3408530" y="732426"/>
                    <a:pt x="3403693" y="713166"/>
                  </a:cubicBezTo>
                  <a:cubicBezTo>
                    <a:pt x="3409838" y="713584"/>
                    <a:pt x="3415910" y="714729"/>
                    <a:pt x="3421834" y="716551"/>
                  </a:cubicBezTo>
                  <a:cubicBezTo>
                    <a:pt x="3432236" y="722798"/>
                    <a:pt x="3440702" y="729563"/>
                    <a:pt x="3449651" y="736067"/>
                  </a:cubicBezTo>
                  <a:lnTo>
                    <a:pt x="3375878" y="774065"/>
                  </a:lnTo>
                  <a:lnTo>
                    <a:pt x="3464647" y="772243"/>
                  </a:lnTo>
                  <a:cubicBezTo>
                    <a:pt x="3455215" y="764437"/>
                    <a:pt x="3449651" y="759232"/>
                    <a:pt x="3440459" y="751163"/>
                  </a:cubicBezTo>
                  <a:lnTo>
                    <a:pt x="3513023" y="773024"/>
                  </a:lnTo>
                  <a:cubicBezTo>
                    <a:pt x="3522698" y="784995"/>
                    <a:pt x="3509153" y="786557"/>
                    <a:pt x="3497301" y="786557"/>
                  </a:cubicBezTo>
                  <a:cubicBezTo>
                    <a:pt x="3505283" y="791763"/>
                    <a:pt x="3519069" y="796708"/>
                    <a:pt x="3515925" y="802691"/>
                  </a:cubicBezTo>
                  <a:cubicBezTo>
                    <a:pt x="3488835" y="809459"/>
                    <a:pt x="3460535" y="789159"/>
                    <a:pt x="3432962" y="784995"/>
                  </a:cubicBezTo>
                  <a:cubicBezTo>
                    <a:pt x="3441911" y="800090"/>
                    <a:pt x="3441911" y="800090"/>
                    <a:pt x="3417723" y="800090"/>
                  </a:cubicBezTo>
                  <a:cubicBezTo>
                    <a:pt x="3411674" y="799831"/>
                    <a:pt x="3405387" y="798269"/>
                    <a:pt x="3399099" y="798269"/>
                  </a:cubicBezTo>
                  <a:lnTo>
                    <a:pt x="3376361" y="777188"/>
                  </a:lnTo>
                  <a:cubicBezTo>
                    <a:pt x="3372732" y="779271"/>
                    <a:pt x="3369588" y="782912"/>
                    <a:pt x="3365236" y="782912"/>
                  </a:cubicBezTo>
                  <a:cubicBezTo>
                    <a:pt x="3325323" y="776408"/>
                    <a:pt x="3283237" y="780051"/>
                    <a:pt x="3246230" y="754027"/>
                  </a:cubicBezTo>
                  <a:cubicBezTo>
                    <a:pt x="3241972" y="751658"/>
                    <a:pt x="3237401" y="749991"/>
                    <a:pt x="3232685" y="749082"/>
                  </a:cubicBezTo>
                  <a:cubicBezTo>
                    <a:pt x="3230458" y="748483"/>
                    <a:pt x="3228137" y="748483"/>
                    <a:pt x="3225912" y="749082"/>
                  </a:cubicBezTo>
                  <a:cubicBezTo>
                    <a:pt x="3223733" y="750382"/>
                    <a:pt x="3220590" y="752465"/>
                    <a:pt x="3222283" y="754027"/>
                  </a:cubicBezTo>
                  <a:cubicBezTo>
                    <a:pt x="3227266" y="757541"/>
                    <a:pt x="3232538" y="760585"/>
                    <a:pt x="3238005" y="763134"/>
                  </a:cubicBezTo>
                  <a:cubicBezTo>
                    <a:pt x="3253244" y="771461"/>
                    <a:pt x="3245019" y="773806"/>
                    <a:pt x="3235102" y="776408"/>
                  </a:cubicBezTo>
                  <a:cubicBezTo>
                    <a:pt x="3221412" y="772426"/>
                    <a:pt x="3208134" y="767038"/>
                    <a:pt x="3195434" y="760273"/>
                  </a:cubicBezTo>
                  <a:cubicBezTo>
                    <a:pt x="3183801" y="752073"/>
                    <a:pt x="3170157" y="747806"/>
                    <a:pt x="3156248" y="748041"/>
                  </a:cubicBezTo>
                  <a:cubicBezTo>
                    <a:pt x="3129642" y="745959"/>
                    <a:pt x="3103278" y="743877"/>
                    <a:pt x="3077396" y="742576"/>
                  </a:cubicBezTo>
                  <a:cubicBezTo>
                    <a:pt x="3057223" y="741117"/>
                    <a:pt x="3037487" y="735756"/>
                    <a:pt x="3019104" y="726700"/>
                  </a:cubicBezTo>
                  <a:cubicBezTo>
                    <a:pt x="3005317" y="720715"/>
                    <a:pt x="3008943" y="715249"/>
                    <a:pt x="3010396" y="710305"/>
                  </a:cubicBezTo>
                  <a:cubicBezTo>
                    <a:pt x="3011605" y="709524"/>
                    <a:pt x="3011605" y="707182"/>
                    <a:pt x="3010396" y="707182"/>
                  </a:cubicBezTo>
                  <a:cubicBezTo>
                    <a:pt x="3005944" y="705100"/>
                    <a:pt x="3001325" y="703461"/>
                    <a:pt x="2996607" y="702237"/>
                  </a:cubicBezTo>
                  <a:cubicBezTo>
                    <a:pt x="2992521" y="701455"/>
                    <a:pt x="2988359" y="701455"/>
                    <a:pt x="2984273" y="702237"/>
                  </a:cubicBezTo>
                  <a:cubicBezTo>
                    <a:pt x="2983209" y="709289"/>
                    <a:pt x="2982627" y="716420"/>
                    <a:pt x="2982579" y="723576"/>
                  </a:cubicBezTo>
                  <a:cubicBezTo>
                    <a:pt x="2989834" y="732426"/>
                    <a:pt x="3009911" y="728781"/>
                    <a:pt x="3014022" y="737890"/>
                  </a:cubicBezTo>
                  <a:cubicBezTo>
                    <a:pt x="3004928" y="743019"/>
                    <a:pt x="2994093" y="743019"/>
                    <a:pt x="2984999" y="737890"/>
                  </a:cubicBezTo>
                  <a:cubicBezTo>
                    <a:pt x="2971454" y="731516"/>
                    <a:pt x="2956722" y="728601"/>
                    <a:pt x="2941943" y="729302"/>
                  </a:cubicBezTo>
                  <a:cubicBezTo>
                    <a:pt x="2909192" y="731671"/>
                    <a:pt x="2876273" y="729642"/>
                    <a:pt x="2843982" y="723316"/>
                  </a:cubicBezTo>
                  <a:cubicBezTo>
                    <a:pt x="2828428" y="722147"/>
                    <a:pt x="2812851" y="722147"/>
                    <a:pt x="2797300" y="723316"/>
                  </a:cubicBezTo>
                  <a:cubicBezTo>
                    <a:pt x="2761742" y="712647"/>
                    <a:pt x="2761499" y="712125"/>
                    <a:pt x="2753035" y="691306"/>
                  </a:cubicBezTo>
                  <a:cubicBezTo>
                    <a:pt x="2799958" y="694690"/>
                    <a:pt x="2835515" y="690264"/>
                    <a:pt x="2841321" y="668666"/>
                  </a:cubicBezTo>
                  <a:cubicBezTo>
                    <a:pt x="2837064" y="666425"/>
                    <a:pt x="2832613" y="664681"/>
                    <a:pt x="2828017" y="663460"/>
                  </a:cubicBezTo>
                  <a:cubicBezTo>
                    <a:pt x="2799428" y="660050"/>
                    <a:pt x="2771926" y="649825"/>
                    <a:pt x="2747471" y="633531"/>
                  </a:cubicBezTo>
                  <a:cubicBezTo>
                    <a:pt x="2731917" y="623278"/>
                    <a:pt x="2714793" y="616042"/>
                    <a:pt x="2696918" y="612190"/>
                  </a:cubicBezTo>
                  <a:cubicBezTo>
                    <a:pt x="2682647" y="624944"/>
                    <a:pt x="2655315" y="619739"/>
                    <a:pt x="2621452" y="607248"/>
                  </a:cubicBezTo>
                  <a:cubicBezTo>
                    <a:pt x="2616370" y="600739"/>
                    <a:pt x="2610568" y="593974"/>
                    <a:pt x="2605971" y="588509"/>
                  </a:cubicBezTo>
                  <a:lnTo>
                    <a:pt x="2641897" y="578392"/>
                  </a:lnTo>
                  <a:lnTo>
                    <a:pt x="2633303" y="572895"/>
                  </a:lnTo>
                  <a:cubicBezTo>
                    <a:pt x="2625370" y="575260"/>
                    <a:pt x="2617292" y="576899"/>
                    <a:pt x="2609115" y="577837"/>
                  </a:cubicBezTo>
                  <a:cubicBezTo>
                    <a:pt x="2602632" y="577629"/>
                    <a:pt x="2596271" y="575834"/>
                    <a:pt x="2590491" y="572632"/>
                  </a:cubicBezTo>
                  <a:cubicBezTo>
                    <a:pt x="2588556" y="570812"/>
                    <a:pt x="2590491" y="567689"/>
                    <a:pt x="2590491" y="565085"/>
                  </a:cubicBezTo>
                  <a:lnTo>
                    <a:pt x="2590732" y="565085"/>
                  </a:lnTo>
                  <a:cubicBezTo>
                    <a:pt x="2582339" y="558345"/>
                    <a:pt x="2573243" y="552645"/>
                    <a:pt x="2563641" y="548170"/>
                  </a:cubicBezTo>
                  <a:cubicBezTo>
                    <a:pt x="2525908" y="534377"/>
                    <a:pt x="2486966" y="521104"/>
                    <a:pt x="2448024" y="508353"/>
                  </a:cubicBezTo>
                  <a:cubicBezTo>
                    <a:pt x="2442434" y="507233"/>
                    <a:pt x="2436678" y="507233"/>
                    <a:pt x="2431091" y="508353"/>
                  </a:cubicBezTo>
                  <a:cubicBezTo>
                    <a:pt x="2460213" y="516289"/>
                    <a:pt x="2487763" y="529874"/>
                    <a:pt x="2512363" y="548430"/>
                  </a:cubicBezTo>
                  <a:cubicBezTo>
                    <a:pt x="2519862" y="555197"/>
                    <a:pt x="2526391" y="564044"/>
                    <a:pt x="2524941" y="568468"/>
                  </a:cubicBezTo>
                  <a:cubicBezTo>
                    <a:pt x="2523488" y="572895"/>
                    <a:pt x="2508734" y="573936"/>
                    <a:pt x="2499300" y="576277"/>
                  </a:cubicBezTo>
                  <a:lnTo>
                    <a:pt x="2473662" y="562744"/>
                  </a:lnTo>
                  <a:lnTo>
                    <a:pt x="2411258" y="558320"/>
                  </a:lnTo>
                  <a:lnTo>
                    <a:pt x="2418754" y="570031"/>
                  </a:lnTo>
                  <a:lnTo>
                    <a:pt x="2424803" y="578358"/>
                  </a:lnTo>
                  <a:cubicBezTo>
                    <a:pt x="2408233" y="580233"/>
                    <a:pt x="2391593" y="575913"/>
                    <a:pt x="2377636" y="566127"/>
                  </a:cubicBezTo>
                  <a:cubicBezTo>
                    <a:pt x="2365299" y="555717"/>
                    <a:pt x="2355865" y="545046"/>
                    <a:pt x="2344740" y="533856"/>
                  </a:cubicBezTo>
                  <a:lnTo>
                    <a:pt x="2351028" y="513558"/>
                  </a:lnTo>
                  <a:cubicBezTo>
                    <a:pt x="2338935" y="510172"/>
                    <a:pt x="2322728" y="503926"/>
                    <a:pt x="2322728" y="513558"/>
                  </a:cubicBezTo>
                  <a:cubicBezTo>
                    <a:pt x="2322728" y="523187"/>
                    <a:pt x="2320552" y="522664"/>
                    <a:pt x="2291282" y="530732"/>
                  </a:cubicBezTo>
                  <a:lnTo>
                    <a:pt x="2216059" y="490134"/>
                  </a:lnTo>
                  <a:lnTo>
                    <a:pt x="2264436" y="481806"/>
                  </a:lnTo>
                  <a:lnTo>
                    <a:pt x="2253549" y="460726"/>
                  </a:lnTo>
                  <a:lnTo>
                    <a:pt x="2190419" y="443289"/>
                  </a:lnTo>
                  <a:cubicBezTo>
                    <a:pt x="2195137" y="433896"/>
                    <a:pt x="2200917" y="425149"/>
                    <a:pt x="2207593" y="417265"/>
                  </a:cubicBezTo>
                  <a:cubicBezTo>
                    <a:pt x="2215526" y="415158"/>
                    <a:pt x="2223848" y="415158"/>
                    <a:pt x="2231781" y="417265"/>
                  </a:cubicBezTo>
                  <a:cubicBezTo>
                    <a:pt x="2238094" y="418644"/>
                    <a:pt x="2243996" y="421687"/>
                    <a:pt x="2248955" y="426114"/>
                  </a:cubicBezTo>
                  <a:cubicBezTo>
                    <a:pt x="2252896" y="431188"/>
                    <a:pt x="2256236" y="436784"/>
                    <a:pt x="2258872" y="442769"/>
                  </a:cubicBezTo>
                  <a:lnTo>
                    <a:pt x="2328775" y="463328"/>
                  </a:lnTo>
                  <a:lnTo>
                    <a:pt x="2350786" y="459164"/>
                  </a:lnTo>
                  <a:cubicBezTo>
                    <a:pt x="2344303" y="452243"/>
                    <a:pt x="2336781" y="446516"/>
                    <a:pt x="2328533" y="442248"/>
                  </a:cubicBezTo>
                  <a:cubicBezTo>
                    <a:pt x="2297573" y="431319"/>
                    <a:pt x="2306280" y="426114"/>
                    <a:pt x="2316438" y="420128"/>
                  </a:cubicBezTo>
                  <a:lnTo>
                    <a:pt x="2280642" y="408155"/>
                  </a:lnTo>
                  <a:cubicBezTo>
                    <a:pt x="2273771" y="407689"/>
                    <a:pt x="2266975" y="406463"/>
                    <a:pt x="2260322" y="404512"/>
                  </a:cubicBezTo>
                  <a:cubicBezTo>
                    <a:pt x="2249923" y="397745"/>
                    <a:pt x="2241456" y="389939"/>
                    <a:pt x="2233475" y="383694"/>
                  </a:cubicBezTo>
                  <a:cubicBezTo>
                    <a:pt x="2225491" y="377447"/>
                    <a:pt x="2200338" y="374584"/>
                    <a:pt x="2205899" y="364696"/>
                  </a:cubicBezTo>
                  <a:close/>
                  <a:moveTo>
                    <a:pt x="4081444" y="363392"/>
                  </a:moveTo>
                  <a:lnTo>
                    <a:pt x="4093296" y="365214"/>
                  </a:lnTo>
                  <a:lnTo>
                    <a:pt x="4094748" y="367819"/>
                  </a:lnTo>
                  <a:lnTo>
                    <a:pt x="4083138" y="365996"/>
                  </a:lnTo>
                  <a:cubicBezTo>
                    <a:pt x="4082653" y="365737"/>
                    <a:pt x="4081444" y="363392"/>
                    <a:pt x="4081444" y="363392"/>
                  </a:cubicBezTo>
                  <a:close/>
                  <a:moveTo>
                    <a:pt x="1374071" y="362873"/>
                  </a:moveTo>
                  <a:lnTo>
                    <a:pt x="1427043" y="370160"/>
                  </a:lnTo>
                  <a:lnTo>
                    <a:pt x="1412530" y="376925"/>
                  </a:lnTo>
                  <a:close/>
                  <a:moveTo>
                    <a:pt x="2328775" y="351163"/>
                  </a:moveTo>
                  <a:lnTo>
                    <a:pt x="2339176" y="355327"/>
                  </a:lnTo>
                  <a:lnTo>
                    <a:pt x="2339176" y="356106"/>
                  </a:lnTo>
                  <a:cubicBezTo>
                    <a:pt x="2334339" y="357668"/>
                    <a:pt x="2328533" y="357668"/>
                    <a:pt x="2328775" y="351163"/>
                  </a:cubicBezTo>
                  <a:close/>
                  <a:moveTo>
                    <a:pt x="3486417" y="348559"/>
                  </a:moveTo>
                  <a:lnTo>
                    <a:pt x="3486417" y="352982"/>
                  </a:lnTo>
                  <a:lnTo>
                    <a:pt x="3474566" y="351422"/>
                  </a:lnTo>
                  <a:cubicBezTo>
                    <a:pt x="3474566" y="350382"/>
                    <a:pt x="3474566" y="348559"/>
                    <a:pt x="3474566" y="348559"/>
                  </a:cubicBezTo>
                  <a:close/>
                  <a:moveTo>
                    <a:pt x="1847192" y="346999"/>
                  </a:moveTo>
                  <a:cubicBezTo>
                    <a:pt x="1858414" y="346114"/>
                    <a:pt x="1869493" y="349938"/>
                    <a:pt x="1878153" y="357668"/>
                  </a:cubicBezTo>
                  <a:lnTo>
                    <a:pt x="1886134" y="367037"/>
                  </a:lnTo>
                  <a:lnTo>
                    <a:pt x="1872589" y="372502"/>
                  </a:lnTo>
                  <a:lnTo>
                    <a:pt x="1853480" y="365996"/>
                  </a:lnTo>
                  <a:lnTo>
                    <a:pt x="1853965" y="364955"/>
                  </a:lnTo>
                  <a:cubicBezTo>
                    <a:pt x="1841143" y="360792"/>
                    <a:pt x="1832677" y="353245"/>
                    <a:pt x="1833888" y="350900"/>
                  </a:cubicBezTo>
                  <a:cubicBezTo>
                    <a:pt x="1835097" y="348559"/>
                    <a:pt x="1841387" y="346999"/>
                    <a:pt x="1847192" y="346999"/>
                  </a:cubicBezTo>
                  <a:close/>
                  <a:moveTo>
                    <a:pt x="1668200" y="344394"/>
                  </a:moveTo>
                  <a:cubicBezTo>
                    <a:pt x="1669264" y="344344"/>
                    <a:pt x="1670303" y="344446"/>
                    <a:pt x="1671344" y="344655"/>
                  </a:cubicBezTo>
                  <a:cubicBezTo>
                    <a:pt x="1672527" y="344941"/>
                    <a:pt x="1673617" y="345568"/>
                    <a:pt x="1674488" y="346477"/>
                  </a:cubicBezTo>
                  <a:lnTo>
                    <a:pt x="1668200" y="344655"/>
                  </a:lnTo>
                  <a:close/>
                  <a:moveTo>
                    <a:pt x="11862023" y="340490"/>
                  </a:moveTo>
                  <a:lnTo>
                    <a:pt x="11875324" y="343876"/>
                  </a:lnTo>
                  <a:lnTo>
                    <a:pt x="11892016" y="346737"/>
                  </a:lnTo>
                  <a:lnTo>
                    <a:pt x="11876536" y="346737"/>
                  </a:lnTo>
                  <a:lnTo>
                    <a:pt x="11876536" y="350121"/>
                  </a:lnTo>
                  <a:cubicBezTo>
                    <a:pt x="11867828" y="349600"/>
                    <a:pt x="11862264" y="348818"/>
                    <a:pt x="11862023" y="340490"/>
                  </a:cubicBezTo>
                  <a:close/>
                  <a:moveTo>
                    <a:pt x="4739450" y="337759"/>
                  </a:moveTo>
                  <a:lnTo>
                    <a:pt x="4759707" y="344202"/>
                  </a:lnTo>
                  <a:lnTo>
                    <a:pt x="4759434" y="343353"/>
                  </a:lnTo>
                  <a:lnTo>
                    <a:pt x="4761128" y="344655"/>
                  </a:lnTo>
                  <a:lnTo>
                    <a:pt x="4759707" y="344202"/>
                  </a:lnTo>
                  <a:lnTo>
                    <a:pt x="4761613" y="350121"/>
                  </a:lnTo>
                  <a:cubicBezTo>
                    <a:pt x="4751623" y="354051"/>
                    <a:pt x="4740569" y="353297"/>
                    <a:pt x="4731135" y="348039"/>
                  </a:cubicBezTo>
                  <a:cubicBezTo>
                    <a:pt x="4726297" y="345437"/>
                    <a:pt x="4719283" y="343094"/>
                    <a:pt x="4722671" y="338670"/>
                  </a:cubicBezTo>
                  <a:cubicBezTo>
                    <a:pt x="4724363" y="336458"/>
                    <a:pt x="4731499" y="336458"/>
                    <a:pt x="4739450" y="337759"/>
                  </a:cubicBezTo>
                  <a:close/>
                  <a:moveTo>
                    <a:pt x="2380546" y="337681"/>
                  </a:moveTo>
                  <a:lnTo>
                    <a:pt x="2395415" y="339408"/>
                  </a:lnTo>
                  <a:lnTo>
                    <a:pt x="2395051" y="339190"/>
                  </a:lnTo>
                  <a:lnTo>
                    <a:pt x="2395775" y="339449"/>
                  </a:lnTo>
                  <a:lnTo>
                    <a:pt x="2395415" y="339408"/>
                  </a:lnTo>
                  <a:lnTo>
                    <a:pt x="2454070" y="374584"/>
                  </a:lnTo>
                  <a:cubicBezTo>
                    <a:pt x="2460939" y="376770"/>
                    <a:pt x="2467979" y="378357"/>
                    <a:pt x="2475112" y="379270"/>
                  </a:cubicBezTo>
                  <a:lnTo>
                    <a:pt x="2494947" y="365474"/>
                  </a:lnTo>
                  <a:lnTo>
                    <a:pt x="2539453" y="382392"/>
                  </a:lnTo>
                  <a:lnTo>
                    <a:pt x="2505831" y="400869"/>
                  </a:lnTo>
                  <a:lnTo>
                    <a:pt x="2519377" y="404512"/>
                  </a:lnTo>
                  <a:lnTo>
                    <a:pt x="2506316" y="406596"/>
                  </a:lnTo>
                  <a:cubicBezTo>
                    <a:pt x="2485876" y="398474"/>
                    <a:pt x="2465051" y="391526"/>
                    <a:pt x="2443910" y="385775"/>
                  </a:cubicBezTo>
                  <a:cubicBezTo>
                    <a:pt x="2424778" y="382601"/>
                    <a:pt x="2405450" y="380674"/>
                    <a:pt x="2386102" y="380048"/>
                  </a:cubicBezTo>
                  <a:lnTo>
                    <a:pt x="2342805" y="356888"/>
                  </a:lnTo>
                  <a:cubicBezTo>
                    <a:pt x="2351706" y="353217"/>
                    <a:pt x="2360825" y="350251"/>
                    <a:pt x="2370137" y="348039"/>
                  </a:cubicBezTo>
                  <a:cubicBezTo>
                    <a:pt x="2377757" y="346673"/>
                    <a:pt x="2371499" y="338720"/>
                    <a:pt x="2380546" y="337681"/>
                  </a:cubicBezTo>
                  <a:close/>
                  <a:moveTo>
                    <a:pt x="1712917" y="335514"/>
                  </a:moveTo>
                  <a:cubicBezTo>
                    <a:pt x="1721111" y="336002"/>
                    <a:pt x="1731331" y="338539"/>
                    <a:pt x="1741973" y="341794"/>
                  </a:cubicBezTo>
                  <a:cubicBezTo>
                    <a:pt x="1736894" y="351422"/>
                    <a:pt x="1718994" y="348559"/>
                    <a:pt x="1696015" y="341794"/>
                  </a:cubicBezTo>
                  <a:lnTo>
                    <a:pt x="1696015" y="341531"/>
                  </a:lnTo>
                  <a:cubicBezTo>
                    <a:pt x="1698554" y="336587"/>
                    <a:pt x="1704722" y="335026"/>
                    <a:pt x="1712917" y="335514"/>
                  </a:cubicBezTo>
                  <a:close/>
                  <a:moveTo>
                    <a:pt x="5242713" y="331643"/>
                  </a:moveTo>
                  <a:cubicBezTo>
                    <a:pt x="5249074" y="332812"/>
                    <a:pt x="5255316" y="334663"/>
                    <a:pt x="5261337" y="337108"/>
                  </a:cubicBezTo>
                  <a:lnTo>
                    <a:pt x="5260370" y="337108"/>
                  </a:lnTo>
                  <a:cubicBezTo>
                    <a:pt x="5261822" y="337629"/>
                    <a:pt x="5261337" y="342313"/>
                    <a:pt x="5260611" y="342053"/>
                  </a:cubicBezTo>
                  <a:cubicBezTo>
                    <a:pt x="5254153" y="341559"/>
                    <a:pt x="5247769" y="340438"/>
                    <a:pt x="5241504" y="338670"/>
                  </a:cubicBezTo>
                  <a:cubicBezTo>
                    <a:pt x="5238165" y="337187"/>
                    <a:pt x="5234998" y="335260"/>
                    <a:pt x="5232070" y="332943"/>
                  </a:cubicBezTo>
                  <a:cubicBezTo>
                    <a:pt x="5235529" y="331852"/>
                    <a:pt x="5239132" y="331408"/>
                    <a:pt x="5242713" y="331643"/>
                  </a:cubicBezTo>
                  <a:close/>
                  <a:moveTo>
                    <a:pt x="4648895" y="331122"/>
                  </a:moveTo>
                  <a:lnTo>
                    <a:pt x="4656153" y="335547"/>
                  </a:lnTo>
                  <a:lnTo>
                    <a:pt x="4640914" y="339972"/>
                  </a:lnTo>
                  <a:lnTo>
                    <a:pt x="4632448" y="335026"/>
                  </a:lnTo>
                  <a:close/>
                  <a:moveTo>
                    <a:pt x="2070205" y="329562"/>
                  </a:moveTo>
                  <a:lnTo>
                    <a:pt x="2071657" y="329821"/>
                  </a:lnTo>
                  <a:lnTo>
                    <a:pt x="2071657" y="331643"/>
                  </a:lnTo>
                  <a:close/>
                  <a:moveTo>
                    <a:pt x="1085993" y="329302"/>
                  </a:moveTo>
                  <a:lnTo>
                    <a:pt x="1080528" y="329678"/>
                  </a:lnTo>
                  <a:lnTo>
                    <a:pt x="1118162" y="337367"/>
                  </a:lnTo>
                  <a:lnTo>
                    <a:pt x="1118034" y="335967"/>
                  </a:lnTo>
                  <a:close/>
                  <a:moveTo>
                    <a:pt x="1462115" y="327739"/>
                  </a:moveTo>
                  <a:cubicBezTo>
                    <a:pt x="1473073" y="326204"/>
                    <a:pt x="1484127" y="329693"/>
                    <a:pt x="1492593" y="337367"/>
                  </a:cubicBezTo>
                  <a:lnTo>
                    <a:pt x="1493802" y="337367"/>
                  </a:lnTo>
                  <a:cubicBezTo>
                    <a:pt x="1507881" y="333256"/>
                    <a:pt x="1522853" y="334532"/>
                    <a:pt x="1536132" y="341012"/>
                  </a:cubicBezTo>
                  <a:cubicBezTo>
                    <a:pt x="1521134" y="349600"/>
                    <a:pt x="1521134" y="349600"/>
                    <a:pt x="1492835" y="345696"/>
                  </a:cubicBezTo>
                  <a:cubicBezTo>
                    <a:pt x="1483716" y="350589"/>
                    <a:pt x="1472783" y="349158"/>
                    <a:pt x="1465020" y="342053"/>
                  </a:cubicBezTo>
                  <a:cubicBezTo>
                    <a:pt x="1457036" y="336327"/>
                    <a:pt x="1448570" y="329821"/>
                    <a:pt x="1462115" y="327739"/>
                  </a:cubicBezTo>
                  <a:close/>
                  <a:moveTo>
                    <a:pt x="818471" y="324876"/>
                  </a:moveTo>
                  <a:cubicBezTo>
                    <a:pt x="819680" y="327480"/>
                    <a:pt x="821132" y="330080"/>
                    <a:pt x="822582" y="332684"/>
                  </a:cubicBezTo>
                  <a:lnTo>
                    <a:pt x="804200" y="329302"/>
                  </a:lnTo>
                  <a:cubicBezTo>
                    <a:pt x="805170" y="327739"/>
                    <a:pt x="805170" y="324876"/>
                    <a:pt x="807828" y="324876"/>
                  </a:cubicBezTo>
                  <a:cubicBezTo>
                    <a:pt x="811361" y="324460"/>
                    <a:pt x="814941" y="324460"/>
                    <a:pt x="818471" y="324876"/>
                  </a:cubicBezTo>
                  <a:close/>
                  <a:moveTo>
                    <a:pt x="1886375" y="322535"/>
                  </a:moveTo>
                  <a:cubicBezTo>
                    <a:pt x="1894598" y="320268"/>
                    <a:pt x="1903331" y="321676"/>
                    <a:pt x="1910563" y="326439"/>
                  </a:cubicBezTo>
                  <a:lnTo>
                    <a:pt x="1919756" y="332163"/>
                  </a:lnTo>
                  <a:cubicBezTo>
                    <a:pt x="1916490" y="332943"/>
                    <a:pt x="1913176" y="333466"/>
                    <a:pt x="1909837" y="333725"/>
                  </a:cubicBezTo>
                  <a:cubicBezTo>
                    <a:pt x="1900962" y="334898"/>
                    <a:pt x="1891962" y="332709"/>
                    <a:pt x="1884440" y="327480"/>
                  </a:cubicBezTo>
                  <a:lnTo>
                    <a:pt x="1885408" y="326439"/>
                  </a:lnTo>
                  <a:cubicBezTo>
                    <a:pt x="1883473" y="325137"/>
                    <a:pt x="1884440" y="322274"/>
                    <a:pt x="1886375" y="322535"/>
                  </a:cubicBezTo>
                  <a:close/>
                  <a:moveTo>
                    <a:pt x="1702546" y="320452"/>
                  </a:moveTo>
                  <a:lnTo>
                    <a:pt x="1705934" y="322274"/>
                  </a:lnTo>
                  <a:lnTo>
                    <a:pt x="1701093" y="322274"/>
                  </a:lnTo>
                  <a:close/>
                  <a:moveTo>
                    <a:pt x="1954102" y="315770"/>
                  </a:moveTo>
                  <a:cubicBezTo>
                    <a:pt x="1964841" y="314988"/>
                    <a:pt x="1975509" y="318398"/>
                    <a:pt x="1984095" y="325398"/>
                  </a:cubicBezTo>
                  <a:cubicBezTo>
                    <a:pt x="1993288" y="326178"/>
                    <a:pt x="2003687" y="327480"/>
                    <a:pt x="2011668" y="327480"/>
                  </a:cubicBezTo>
                  <a:cubicBezTo>
                    <a:pt x="2033124" y="326542"/>
                    <a:pt x="2054387" y="332035"/>
                    <a:pt x="2073107" y="343353"/>
                  </a:cubicBezTo>
                  <a:lnTo>
                    <a:pt x="2071657" y="342573"/>
                  </a:lnTo>
                  <a:cubicBezTo>
                    <a:pt x="2083268" y="339294"/>
                    <a:pt x="2095530" y="340024"/>
                    <a:pt x="2106729" y="344655"/>
                  </a:cubicBezTo>
                  <a:cubicBezTo>
                    <a:pt x="2127530" y="351941"/>
                    <a:pt x="2147848" y="359751"/>
                    <a:pt x="2168166" y="367296"/>
                  </a:cubicBezTo>
                  <a:lnTo>
                    <a:pt x="2172036" y="387076"/>
                  </a:lnTo>
                  <a:cubicBezTo>
                    <a:pt x="2169352" y="388587"/>
                    <a:pt x="2166353" y="389392"/>
                    <a:pt x="2163328" y="389418"/>
                  </a:cubicBezTo>
                  <a:cubicBezTo>
                    <a:pt x="2143229" y="374715"/>
                    <a:pt x="2120879" y="363966"/>
                    <a:pt x="2097295" y="357668"/>
                  </a:cubicBezTo>
                  <a:cubicBezTo>
                    <a:pt x="2088903" y="354725"/>
                    <a:pt x="2080799" y="350876"/>
                    <a:pt x="2073107" y="346217"/>
                  </a:cubicBezTo>
                  <a:cubicBezTo>
                    <a:pt x="2037987" y="352045"/>
                    <a:pt x="2002163" y="350354"/>
                    <a:pt x="1967647" y="341272"/>
                  </a:cubicBezTo>
                  <a:cubicBezTo>
                    <a:pt x="1955311" y="357928"/>
                    <a:pt x="2010703" y="366255"/>
                    <a:pt x="2016023" y="379529"/>
                  </a:cubicBezTo>
                  <a:cubicBezTo>
                    <a:pt x="2003616" y="384863"/>
                    <a:pt x="1989563" y="383198"/>
                    <a:pt x="1978531" y="375106"/>
                  </a:cubicBezTo>
                  <a:cubicBezTo>
                    <a:pt x="1969341" y="367923"/>
                    <a:pt x="1958432" y="363679"/>
                    <a:pt x="1947088" y="362873"/>
                  </a:cubicBezTo>
                  <a:cubicBezTo>
                    <a:pt x="1934993" y="361572"/>
                    <a:pt x="1922900" y="360531"/>
                    <a:pt x="1910805" y="357928"/>
                  </a:cubicBezTo>
                  <a:cubicBezTo>
                    <a:pt x="1906693" y="357147"/>
                    <a:pt x="1902341" y="352204"/>
                    <a:pt x="1899438" y="350382"/>
                  </a:cubicBezTo>
                  <a:cubicBezTo>
                    <a:pt x="1907661" y="343876"/>
                    <a:pt x="1935478" y="352982"/>
                    <a:pt x="1935478" y="342313"/>
                  </a:cubicBezTo>
                  <a:lnTo>
                    <a:pt x="1922900" y="332163"/>
                  </a:lnTo>
                  <a:cubicBezTo>
                    <a:pt x="1925005" y="322977"/>
                    <a:pt x="1935404" y="317512"/>
                    <a:pt x="1954102" y="315770"/>
                  </a:cubicBezTo>
                  <a:close/>
                  <a:moveTo>
                    <a:pt x="846047" y="313687"/>
                  </a:moveTo>
                  <a:lnTo>
                    <a:pt x="844353" y="315247"/>
                  </a:lnTo>
                  <a:lnTo>
                    <a:pt x="841450" y="313687"/>
                  </a:lnTo>
                  <a:close/>
                  <a:moveTo>
                    <a:pt x="3720799" y="311343"/>
                  </a:moveTo>
                  <a:cubicBezTo>
                    <a:pt x="3722249" y="312646"/>
                    <a:pt x="3722249" y="314727"/>
                    <a:pt x="3722249" y="314727"/>
                  </a:cubicBezTo>
                  <a:lnTo>
                    <a:pt x="3709674" y="314727"/>
                  </a:lnTo>
                  <a:lnTo>
                    <a:pt x="3709674" y="315506"/>
                  </a:lnTo>
                  <a:cubicBezTo>
                    <a:pt x="3709430" y="314206"/>
                    <a:pt x="3708947" y="311343"/>
                    <a:pt x="3708947" y="311343"/>
                  </a:cubicBezTo>
                  <a:close/>
                  <a:moveTo>
                    <a:pt x="1164121" y="309001"/>
                  </a:moveTo>
                  <a:cubicBezTo>
                    <a:pt x="1166053" y="311084"/>
                    <a:pt x="1169923" y="315247"/>
                    <a:pt x="1169200" y="315247"/>
                  </a:cubicBezTo>
                  <a:cubicBezTo>
                    <a:pt x="1168473" y="315247"/>
                    <a:pt x="1162427" y="315247"/>
                    <a:pt x="1158798" y="315247"/>
                  </a:cubicBezTo>
                  <a:lnTo>
                    <a:pt x="1152025" y="309001"/>
                  </a:lnTo>
                  <a:close/>
                  <a:moveTo>
                    <a:pt x="897294" y="307701"/>
                  </a:moveTo>
                  <a:cubicBezTo>
                    <a:pt x="900891" y="307246"/>
                    <a:pt x="906273" y="308612"/>
                    <a:pt x="912562" y="310823"/>
                  </a:cubicBezTo>
                  <a:lnTo>
                    <a:pt x="892729" y="315506"/>
                  </a:lnTo>
                  <a:cubicBezTo>
                    <a:pt x="891882" y="310433"/>
                    <a:pt x="893696" y="308156"/>
                    <a:pt x="897294" y="307701"/>
                  </a:cubicBezTo>
                  <a:close/>
                  <a:moveTo>
                    <a:pt x="2094152" y="304578"/>
                  </a:moveTo>
                  <a:lnTo>
                    <a:pt x="2113985" y="309523"/>
                  </a:lnTo>
                  <a:lnTo>
                    <a:pt x="2113017" y="309523"/>
                  </a:lnTo>
                  <a:cubicBezTo>
                    <a:pt x="2110841" y="311343"/>
                    <a:pt x="2110114" y="314988"/>
                    <a:pt x="2107212" y="314988"/>
                  </a:cubicBezTo>
                  <a:cubicBezTo>
                    <a:pt x="2101094" y="313712"/>
                    <a:pt x="2095094" y="311785"/>
                    <a:pt x="2089314" y="309261"/>
                  </a:cubicBezTo>
                  <a:close/>
                  <a:moveTo>
                    <a:pt x="1331500" y="302755"/>
                  </a:moveTo>
                  <a:cubicBezTo>
                    <a:pt x="1338709" y="303406"/>
                    <a:pt x="1345819" y="304785"/>
                    <a:pt x="1352785" y="306919"/>
                  </a:cubicBezTo>
                  <a:cubicBezTo>
                    <a:pt x="1368992" y="314988"/>
                    <a:pt x="1383746" y="323315"/>
                    <a:pt x="1398744" y="331643"/>
                  </a:cubicBezTo>
                  <a:cubicBezTo>
                    <a:pt x="1388342" y="340753"/>
                    <a:pt x="1366815" y="336327"/>
                    <a:pt x="1348191" y="330080"/>
                  </a:cubicBezTo>
                  <a:lnTo>
                    <a:pt x="1348191" y="327998"/>
                  </a:lnTo>
                  <a:cubicBezTo>
                    <a:pt x="1333193" y="323056"/>
                    <a:pt x="1328597" y="314988"/>
                    <a:pt x="1331500" y="310564"/>
                  </a:cubicBezTo>
                  <a:cubicBezTo>
                    <a:pt x="1332104" y="308012"/>
                    <a:pt x="1332104" y="305307"/>
                    <a:pt x="1331500" y="302755"/>
                  </a:cubicBezTo>
                  <a:close/>
                  <a:moveTo>
                    <a:pt x="1208624" y="302496"/>
                  </a:moveTo>
                  <a:cubicBezTo>
                    <a:pt x="1230009" y="303848"/>
                    <a:pt x="1250906" y="309886"/>
                    <a:pt x="1270063" y="320192"/>
                  </a:cubicBezTo>
                  <a:cubicBezTo>
                    <a:pt x="1274901" y="322535"/>
                    <a:pt x="1276351" y="327480"/>
                    <a:pt x="1274901" y="329821"/>
                  </a:cubicBezTo>
                  <a:cubicBezTo>
                    <a:pt x="1270812" y="332657"/>
                    <a:pt x="1265878" y="333673"/>
                    <a:pt x="1261114" y="332684"/>
                  </a:cubicBezTo>
                  <a:lnTo>
                    <a:pt x="1260629" y="331643"/>
                  </a:lnTo>
                  <a:cubicBezTo>
                    <a:pt x="1230153" y="324876"/>
                    <a:pt x="1216849" y="317070"/>
                    <a:pt x="1208624" y="302496"/>
                  </a:cubicBezTo>
                  <a:close/>
                  <a:moveTo>
                    <a:pt x="1804957" y="302158"/>
                  </a:moveTo>
                  <a:cubicBezTo>
                    <a:pt x="1813524" y="302496"/>
                    <a:pt x="1823608" y="304057"/>
                    <a:pt x="1836064" y="307701"/>
                  </a:cubicBezTo>
                  <a:lnTo>
                    <a:pt x="1816955" y="328780"/>
                  </a:lnTo>
                  <a:lnTo>
                    <a:pt x="1813570" y="328780"/>
                  </a:lnTo>
                  <a:lnTo>
                    <a:pt x="1817199" y="330343"/>
                  </a:lnTo>
                  <a:cubicBezTo>
                    <a:pt x="1823971" y="342573"/>
                    <a:pt x="1794946" y="341012"/>
                    <a:pt x="1793011" y="350121"/>
                  </a:cubicBezTo>
                  <a:cubicBezTo>
                    <a:pt x="1787711" y="350720"/>
                    <a:pt x="1782342" y="350720"/>
                    <a:pt x="1777045" y="350121"/>
                  </a:cubicBezTo>
                  <a:cubicBezTo>
                    <a:pt x="1770999" y="344917"/>
                    <a:pt x="1757695" y="334766"/>
                    <a:pt x="1759630" y="334766"/>
                  </a:cubicBezTo>
                  <a:cubicBezTo>
                    <a:pt x="1777590" y="330082"/>
                    <a:pt x="1755821" y="322470"/>
                    <a:pt x="1748304" y="315443"/>
                  </a:cubicBezTo>
                  <a:lnTo>
                    <a:pt x="1747543" y="308794"/>
                  </a:lnTo>
                  <a:lnTo>
                    <a:pt x="1745599" y="309001"/>
                  </a:lnTo>
                  <a:lnTo>
                    <a:pt x="1747537" y="308741"/>
                  </a:lnTo>
                  <a:lnTo>
                    <a:pt x="1747543" y="308794"/>
                  </a:lnTo>
                  <a:lnTo>
                    <a:pt x="1773735" y="306005"/>
                  </a:lnTo>
                  <a:cubicBezTo>
                    <a:pt x="1782663" y="303899"/>
                    <a:pt x="1792105" y="301652"/>
                    <a:pt x="1804957" y="302158"/>
                  </a:cubicBezTo>
                  <a:close/>
                  <a:moveTo>
                    <a:pt x="11946418" y="301356"/>
                  </a:moveTo>
                  <a:cubicBezTo>
                    <a:pt x="11956009" y="301799"/>
                    <a:pt x="11965527" y="304095"/>
                    <a:pt x="11974497" y="308220"/>
                  </a:cubicBezTo>
                  <a:cubicBezTo>
                    <a:pt x="11960339" y="313349"/>
                    <a:pt x="11945326" y="315119"/>
                    <a:pt x="11930473" y="313425"/>
                  </a:cubicBezTo>
                  <a:lnTo>
                    <a:pt x="11930473" y="316811"/>
                  </a:lnTo>
                  <a:cubicBezTo>
                    <a:pt x="11925636" y="312646"/>
                    <a:pt x="11916204" y="305619"/>
                    <a:pt x="11917895" y="305619"/>
                  </a:cubicBezTo>
                  <a:cubicBezTo>
                    <a:pt x="11927161" y="302326"/>
                    <a:pt x="11936827" y="300914"/>
                    <a:pt x="11946418" y="301356"/>
                  </a:cubicBezTo>
                  <a:close/>
                  <a:moveTo>
                    <a:pt x="2153170" y="300413"/>
                  </a:moveTo>
                  <a:lnTo>
                    <a:pt x="2170714" y="301672"/>
                  </a:lnTo>
                  <a:lnTo>
                    <a:pt x="2170586" y="301455"/>
                  </a:lnTo>
                  <a:lnTo>
                    <a:pt x="2171310" y="301714"/>
                  </a:lnTo>
                  <a:lnTo>
                    <a:pt x="2170714" y="301672"/>
                  </a:lnTo>
                  <a:lnTo>
                    <a:pt x="2173488" y="306400"/>
                  </a:lnTo>
                  <a:cubicBezTo>
                    <a:pt x="2169425" y="307282"/>
                    <a:pt x="2165215" y="307282"/>
                    <a:pt x="2161152" y="306400"/>
                  </a:cubicBezTo>
                  <a:cubicBezTo>
                    <a:pt x="2158176" y="304941"/>
                    <a:pt x="2155469" y="302910"/>
                    <a:pt x="2153170" y="300413"/>
                  </a:cubicBezTo>
                  <a:close/>
                  <a:moveTo>
                    <a:pt x="1320857" y="299372"/>
                  </a:moveTo>
                  <a:lnTo>
                    <a:pt x="1326906" y="301195"/>
                  </a:lnTo>
                  <a:lnTo>
                    <a:pt x="1324971" y="301195"/>
                  </a:lnTo>
                  <a:cubicBezTo>
                    <a:pt x="1323759" y="301195"/>
                    <a:pt x="1322309" y="299372"/>
                    <a:pt x="1320857" y="299372"/>
                  </a:cubicBezTo>
                  <a:close/>
                  <a:moveTo>
                    <a:pt x="1083090" y="294949"/>
                  </a:moveTo>
                  <a:lnTo>
                    <a:pt x="1096635" y="297290"/>
                  </a:lnTo>
                  <a:cubicBezTo>
                    <a:pt x="1097359" y="297550"/>
                    <a:pt x="1098570" y="300154"/>
                    <a:pt x="1098570" y="300154"/>
                  </a:cubicBezTo>
                  <a:lnTo>
                    <a:pt x="1085749" y="297810"/>
                  </a:lnTo>
                  <a:cubicBezTo>
                    <a:pt x="1084784" y="297550"/>
                    <a:pt x="1083090" y="294949"/>
                    <a:pt x="1083090" y="294949"/>
                  </a:cubicBezTo>
                  <a:close/>
                  <a:moveTo>
                    <a:pt x="1631432" y="294949"/>
                  </a:moveTo>
                  <a:lnTo>
                    <a:pt x="1686824" y="300413"/>
                  </a:lnTo>
                  <a:lnTo>
                    <a:pt x="1656831" y="310564"/>
                  </a:lnTo>
                  <a:cubicBezTo>
                    <a:pt x="1656105" y="313165"/>
                    <a:pt x="1657314" y="318111"/>
                    <a:pt x="1653687" y="318111"/>
                  </a:cubicBezTo>
                  <a:cubicBezTo>
                    <a:pt x="1647494" y="317903"/>
                    <a:pt x="1641325" y="317042"/>
                    <a:pt x="1635302" y="315506"/>
                  </a:cubicBezTo>
                  <a:cubicBezTo>
                    <a:pt x="1635302" y="313425"/>
                    <a:pt x="1633611" y="309782"/>
                    <a:pt x="1635302" y="309782"/>
                  </a:cubicBezTo>
                  <a:lnTo>
                    <a:pt x="1636272" y="309523"/>
                  </a:lnTo>
                  <a:cubicBezTo>
                    <a:pt x="1639319" y="308430"/>
                    <a:pt x="1642486" y="307724"/>
                    <a:pt x="1645703" y="307441"/>
                  </a:cubicBezTo>
                  <a:close/>
                  <a:moveTo>
                    <a:pt x="728977" y="293127"/>
                  </a:moveTo>
                  <a:lnTo>
                    <a:pt x="731394" y="295468"/>
                  </a:lnTo>
                  <a:cubicBezTo>
                    <a:pt x="729533" y="295624"/>
                    <a:pt x="727694" y="295624"/>
                    <a:pt x="725830" y="295468"/>
                  </a:cubicBezTo>
                  <a:lnTo>
                    <a:pt x="725348" y="295468"/>
                  </a:lnTo>
                  <a:cubicBezTo>
                    <a:pt x="724621" y="294686"/>
                    <a:pt x="723895" y="293127"/>
                    <a:pt x="723895" y="293127"/>
                  </a:cubicBezTo>
                  <a:cubicBezTo>
                    <a:pt x="725589" y="292971"/>
                    <a:pt x="727283" y="292971"/>
                    <a:pt x="728977" y="293127"/>
                  </a:cubicBezTo>
                  <a:close/>
                  <a:moveTo>
                    <a:pt x="1012461" y="292868"/>
                  </a:moveTo>
                  <a:cubicBezTo>
                    <a:pt x="1025762" y="293909"/>
                    <a:pt x="1040519" y="296509"/>
                    <a:pt x="1055514" y="298592"/>
                  </a:cubicBezTo>
                  <a:cubicBezTo>
                    <a:pt x="1054547" y="310564"/>
                    <a:pt x="1033503" y="305878"/>
                    <a:pt x="1018022" y="304578"/>
                  </a:cubicBezTo>
                  <a:lnTo>
                    <a:pt x="1019233" y="305619"/>
                  </a:lnTo>
                  <a:cubicBezTo>
                    <a:pt x="1012920" y="303796"/>
                    <a:pt x="1006823" y="301168"/>
                    <a:pt x="1001092" y="297810"/>
                  </a:cubicBezTo>
                  <a:cubicBezTo>
                    <a:pt x="1004962" y="295990"/>
                    <a:pt x="1007379" y="292868"/>
                    <a:pt x="1012461" y="292868"/>
                  </a:cubicBezTo>
                  <a:close/>
                  <a:moveTo>
                    <a:pt x="1608937" y="292605"/>
                  </a:moveTo>
                  <a:lnTo>
                    <a:pt x="1627102" y="294609"/>
                  </a:lnTo>
                  <a:lnTo>
                    <a:pt x="1627805" y="294168"/>
                  </a:lnTo>
                  <a:lnTo>
                    <a:pt x="1627805" y="294686"/>
                  </a:lnTo>
                  <a:lnTo>
                    <a:pt x="1627102" y="294609"/>
                  </a:lnTo>
                  <a:lnTo>
                    <a:pt x="1619098" y="299633"/>
                  </a:lnTo>
                  <a:cubicBezTo>
                    <a:pt x="1615009" y="299241"/>
                    <a:pt x="1610969" y="298462"/>
                    <a:pt x="1607002" y="297290"/>
                  </a:cubicBezTo>
                  <a:cubicBezTo>
                    <a:pt x="1607487" y="295468"/>
                    <a:pt x="1607002" y="292605"/>
                    <a:pt x="1608937" y="292605"/>
                  </a:cubicBezTo>
                  <a:close/>
                  <a:moveTo>
                    <a:pt x="1489691" y="290785"/>
                  </a:moveTo>
                  <a:cubicBezTo>
                    <a:pt x="1494529" y="293909"/>
                    <a:pt x="1502754" y="297550"/>
                    <a:pt x="1502754" y="300413"/>
                  </a:cubicBezTo>
                  <a:cubicBezTo>
                    <a:pt x="1506139" y="308741"/>
                    <a:pt x="1517264" y="313165"/>
                    <a:pt x="1532262" y="316547"/>
                  </a:cubicBezTo>
                  <a:cubicBezTo>
                    <a:pt x="1499607" y="323315"/>
                    <a:pt x="1496946" y="322794"/>
                    <a:pt x="1463083" y="302755"/>
                  </a:cubicBezTo>
                  <a:lnTo>
                    <a:pt x="1457521" y="299633"/>
                  </a:lnTo>
                  <a:lnTo>
                    <a:pt x="1447120" y="296509"/>
                  </a:lnTo>
                  <a:lnTo>
                    <a:pt x="1457521" y="296509"/>
                  </a:lnTo>
                  <a:close/>
                  <a:moveTo>
                    <a:pt x="1371653" y="288441"/>
                  </a:moveTo>
                  <a:lnTo>
                    <a:pt x="1371653" y="289223"/>
                  </a:lnTo>
                  <a:cubicBezTo>
                    <a:pt x="1378014" y="289249"/>
                    <a:pt x="1384327" y="290055"/>
                    <a:pt x="1390519" y="291564"/>
                  </a:cubicBezTo>
                  <a:cubicBezTo>
                    <a:pt x="1393180" y="292345"/>
                    <a:pt x="1397291" y="297810"/>
                    <a:pt x="1395841" y="297810"/>
                  </a:cubicBezTo>
                  <a:cubicBezTo>
                    <a:pt x="1391100" y="299892"/>
                    <a:pt x="1385925" y="300621"/>
                    <a:pt x="1380843" y="299892"/>
                  </a:cubicBezTo>
                  <a:cubicBezTo>
                    <a:pt x="1374337" y="297837"/>
                    <a:pt x="1368024" y="295130"/>
                    <a:pt x="1361978" y="291826"/>
                  </a:cubicBezTo>
                  <a:lnTo>
                    <a:pt x="1352303" y="289482"/>
                  </a:lnTo>
                  <a:lnTo>
                    <a:pt x="1361978" y="291045"/>
                  </a:lnTo>
                  <a:cubicBezTo>
                    <a:pt x="1365073" y="289717"/>
                    <a:pt x="1368339" y="288831"/>
                    <a:pt x="1371653" y="288441"/>
                  </a:cubicBezTo>
                  <a:close/>
                  <a:moveTo>
                    <a:pt x="4587217" y="286621"/>
                  </a:moveTo>
                  <a:cubicBezTo>
                    <a:pt x="4596794" y="283080"/>
                    <a:pt x="4607243" y="283263"/>
                    <a:pt x="4616726" y="287141"/>
                  </a:cubicBezTo>
                  <a:cubicBezTo>
                    <a:pt x="4635350" y="293386"/>
                    <a:pt x="4646719" y="300413"/>
                    <a:pt x="4646719" y="309001"/>
                  </a:cubicBezTo>
                  <a:cubicBezTo>
                    <a:pt x="4636947" y="314413"/>
                    <a:pt x="4625675" y="315820"/>
                    <a:pt x="4615032" y="312905"/>
                  </a:cubicBezTo>
                  <a:cubicBezTo>
                    <a:pt x="4605671" y="311239"/>
                    <a:pt x="4596578" y="308271"/>
                    <a:pt x="4587942" y="304055"/>
                  </a:cubicBezTo>
                  <a:cubicBezTo>
                    <a:pt x="4574881" y="296509"/>
                    <a:pt x="4577783" y="290785"/>
                    <a:pt x="4586006" y="286621"/>
                  </a:cubicBezTo>
                  <a:close/>
                  <a:moveTo>
                    <a:pt x="4911335" y="283235"/>
                  </a:moveTo>
                  <a:lnTo>
                    <a:pt x="5001315" y="307960"/>
                  </a:lnTo>
                  <a:cubicBezTo>
                    <a:pt x="4996236" y="310823"/>
                    <a:pt x="4994542" y="314206"/>
                    <a:pt x="4989707" y="314206"/>
                  </a:cubicBezTo>
                  <a:cubicBezTo>
                    <a:pt x="4975291" y="314154"/>
                    <a:pt x="4960874" y="312854"/>
                    <a:pt x="4946651" y="310302"/>
                  </a:cubicBezTo>
                  <a:cubicBezTo>
                    <a:pt x="4935163" y="308271"/>
                    <a:pt x="4924035" y="304239"/>
                    <a:pt x="4913755" y="298331"/>
                  </a:cubicBezTo>
                  <a:cubicBezTo>
                    <a:pt x="4907950" y="293909"/>
                    <a:pt x="4911335" y="288441"/>
                    <a:pt x="4911335" y="283235"/>
                  </a:cubicBezTo>
                  <a:close/>
                  <a:moveTo>
                    <a:pt x="202644" y="280374"/>
                  </a:moveTo>
                  <a:cubicBezTo>
                    <a:pt x="211811" y="277667"/>
                    <a:pt x="221606" y="279359"/>
                    <a:pt x="229491" y="285058"/>
                  </a:cubicBezTo>
                  <a:cubicBezTo>
                    <a:pt x="229008" y="286621"/>
                    <a:pt x="230458" y="291304"/>
                    <a:pt x="227556" y="291304"/>
                  </a:cubicBezTo>
                  <a:cubicBezTo>
                    <a:pt x="219140" y="292868"/>
                    <a:pt x="210504" y="290889"/>
                    <a:pt x="203368" y="285839"/>
                  </a:cubicBezTo>
                  <a:lnTo>
                    <a:pt x="202885" y="285839"/>
                  </a:lnTo>
                  <a:cubicBezTo>
                    <a:pt x="200709" y="284277"/>
                    <a:pt x="200709" y="281154"/>
                    <a:pt x="202644" y="280374"/>
                  </a:cubicBezTo>
                  <a:close/>
                  <a:moveTo>
                    <a:pt x="4378957" y="279072"/>
                  </a:moveTo>
                  <a:lnTo>
                    <a:pt x="4405806" y="287662"/>
                  </a:lnTo>
                  <a:cubicBezTo>
                    <a:pt x="4403630" y="288962"/>
                    <a:pt x="4402177" y="291304"/>
                    <a:pt x="4399033" y="291304"/>
                  </a:cubicBezTo>
                  <a:cubicBezTo>
                    <a:pt x="4392235" y="290238"/>
                    <a:pt x="4385513" y="288596"/>
                    <a:pt x="4378957" y="286359"/>
                  </a:cubicBezTo>
                  <a:cubicBezTo>
                    <a:pt x="4378957" y="285839"/>
                    <a:pt x="4378957" y="282717"/>
                    <a:pt x="4378957" y="279072"/>
                  </a:cubicBezTo>
                  <a:close/>
                  <a:moveTo>
                    <a:pt x="408483" y="278813"/>
                  </a:moveTo>
                  <a:cubicBezTo>
                    <a:pt x="414410" y="280192"/>
                    <a:pt x="420215" y="282014"/>
                    <a:pt x="425898" y="284277"/>
                  </a:cubicBezTo>
                  <a:cubicBezTo>
                    <a:pt x="423239" y="285318"/>
                    <a:pt x="420578" y="287141"/>
                    <a:pt x="417675" y="287141"/>
                  </a:cubicBezTo>
                  <a:lnTo>
                    <a:pt x="417190" y="287141"/>
                  </a:lnTo>
                  <a:cubicBezTo>
                    <a:pt x="410974" y="285476"/>
                    <a:pt x="404831" y="283499"/>
                    <a:pt x="398807" y="281154"/>
                  </a:cubicBezTo>
                  <a:cubicBezTo>
                    <a:pt x="401832" y="279594"/>
                    <a:pt x="405146" y="278787"/>
                    <a:pt x="408483" y="278813"/>
                  </a:cubicBezTo>
                  <a:close/>
                  <a:moveTo>
                    <a:pt x="4934013" y="274713"/>
                  </a:moveTo>
                  <a:cubicBezTo>
                    <a:pt x="4937763" y="275625"/>
                    <a:pt x="4941693" y="278292"/>
                    <a:pt x="4948345" y="283235"/>
                  </a:cubicBezTo>
                  <a:lnTo>
                    <a:pt x="4911820" y="282458"/>
                  </a:lnTo>
                  <a:cubicBezTo>
                    <a:pt x="4914504" y="280036"/>
                    <a:pt x="4917529" y="278110"/>
                    <a:pt x="4920769" y="276731"/>
                  </a:cubicBezTo>
                  <a:cubicBezTo>
                    <a:pt x="4926696" y="274649"/>
                    <a:pt x="4930264" y="273803"/>
                    <a:pt x="4934013" y="274713"/>
                  </a:cubicBezTo>
                  <a:close/>
                  <a:moveTo>
                    <a:pt x="1441315" y="273088"/>
                  </a:moveTo>
                  <a:cubicBezTo>
                    <a:pt x="1456165" y="273659"/>
                    <a:pt x="1470945" y="275298"/>
                    <a:pt x="1485580" y="278031"/>
                  </a:cubicBezTo>
                  <a:cubicBezTo>
                    <a:pt x="1502510" y="282717"/>
                    <a:pt x="1501784" y="287400"/>
                    <a:pt x="1491141" y="290004"/>
                  </a:cubicBezTo>
                  <a:cubicBezTo>
                    <a:pt x="1473654" y="287921"/>
                    <a:pt x="1456747" y="282170"/>
                    <a:pt x="1441315" y="273088"/>
                  </a:cubicBezTo>
                  <a:close/>
                  <a:moveTo>
                    <a:pt x="1152993" y="271007"/>
                  </a:moveTo>
                  <a:lnTo>
                    <a:pt x="1196046" y="294686"/>
                  </a:lnTo>
                  <a:lnTo>
                    <a:pt x="1140174" y="292868"/>
                  </a:lnTo>
                  <a:cubicBezTo>
                    <a:pt x="1145011" y="284539"/>
                    <a:pt x="1148155" y="279594"/>
                    <a:pt x="1152993" y="271007"/>
                  </a:cubicBezTo>
                  <a:close/>
                  <a:moveTo>
                    <a:pt x="1538914" y="270874"/>
                  </a:moveTo>
                  <a:cubicBezTo>
                    <a:pt x="1543812" y="270420"/>
                    <a:pt x="1551492" y="271395"/>
                    <a:pt x="1560805" y="273348"/>
                  </a:cubicBezTo>
                  <a:cubicBezTo>
                    <a:pt x="1568761" y="279490"/>
                    <a:pt x="1576283" y="286282"/>
                    <a:pt x="1583299" y="293645"/>
                  </a:cubicBezTo>
                  <a:cubicBezTo>
                    <a:pt x="1586806" y="299241"/>
                    <a:pt x="1589275" y="305515"/>
                    <a:pt x="1590555" y="312124"/>
                  </a:cubicBezTo>
                  <a:lnTo>
                    <a:pt x="1629740" y="325917"/>
                  </a:lnTo>
                  <a:cubicBezTo>
                    <a:pt x="1632135" y="333750"/>
                    <a:pt x="1633997" y="341742"/>
                    <a:pt x="1635302" y="349859"/>
                  </a:cubicBezTo>
                  <a:cubicBezTo>
                    <a:pt x="1635302" y="352204"/>
                    <a:pt x="1629499" y="352204"/>
                    <a:pt x="1625385" y="352204"/>
                  </a:cubicBezTo>
                  <a:cubicBezTo>
                    <a:pt x="1620670" y="351761"/>
                    <a:pt x="1616073" y="350354"/>
                    <a:pt x="1611840" y="348039"/>
                  </a:cubicBezTo>
                  <a:cubicBezTo>
                    <a:pt x="1605189" y="342963"/>
                    <a:pt x="1598803" y="337498"/>
                    <a:pt x="1592733" y="331643"/>
                  </a:cubicBezTo>
                  <a:cubicBezTo>
                    <a:pt x="1577977" y="329562"/>
                    <a:pt x="1563708" y="328780"/>
                    <a:pt x="1549919" y="326439"/>
                  </a:cubicBezTo>
                  <a:cubicBezTo>
                    <a:pt x="1546048" y="325917"/>
                    <a:pt x="1541452" y="320974"/>
                    <a:pt x="1536858" y="317329"/>
                  </a:cubicBezTo>
                  <a:lnTo>
                    <a:pt x="1557903" y="310823"/>
                  </a:lnTo>
                  <a:cubicBezTo>
                    <a:pt x="1549169" y="300127"/>
                    <a:pt x="1541092" y="288831"/>
                    <a:pt x="1533712" y="276990"/>
                  </a:cubicBezTo>
                  <a:cubicBezTo>
                    <a:pt x="1531899" y="273217"/>
                    <a:pt x="1534016" y="271330"/>
                    <a:pt x="1538914" y="270874"/>
                  </a:cubicBezTo>
                  <a:close/>
                  <a:moveTo>
                    <a:pt x="4422012" y="267362"/>
                  </a:moveTo>
                  <a:cubicBezTo>
                    <a:pt x="4429511" y="267362"/>
                    <a:pt x="4437493" y="268143"/>
                    <a:pt x="4444021" y="271266"/>
                  </a:cubicBezTo>
                  <a:cubicBezTo>
                    <a:pt x="4445233" y="273088"/>
                    <a:pt x="4447168" y="276211"/>
                    <a:pt x="4447168" y="276211"/>
                  </a:cubicBezTo>
                  <a:cubicBezTo>
                    <a:pt x="4440636" y="276211"/>
                    <a:pt x="4432414" y="276211"/>
                    <a:pt x="4422980" y="276211"/>
                  </a:cubicBezTo>
                  <a:cubicBezTo>
                    <a:pt x="4421527" y="272826"/>
                    <a:pt x="4420318" y="269703"/>
                    <a:pt x="4421527" y="269703"/>
                  </a:cubicBezTo>
                  <a:close/>
                  <a:moveTo>
                    <a:pt x="4228267" y="263979"/>
                  </a:moveTo>
                  <a:cubicBezTo>
                    <a:pt x="4239247" y="265097"/>
                    <a:pt x="4250105" y="267362"/>
                    <a:pt x="4260677" y="270744"/>
                  </a:cubicBezTo>
                  <a:cubicBezTo>
                    <a:pt x="4269481" y="275039"/>
                    <a:pt x="4277633" y="280763"/>
                    <a:pt x="4284865" y="287662"/>
                  </a:cubicBezTo>
                  <a:cubicBezTo>
                    <a:pt x="4287285" y="290004"/>
                    <a:pt x="4283898" y="292868"/>
                    <a:pt x="4280754" y="294427"/>
                  </a:cubicBezTo>
                  <a:cubicBezTo>
                    <a:pt x="4276109" y="294506"/>
                    <a:pt x="4271490" y="293517"/>
                    <a:pt x="4267209" y="291564"/>
                  </a:cubicBezTo>
                  <a:cubicBezTo>
                    <a:pt x="4255357" y="284277"/>
                    <a:pt x="4244712" y="276470"/>
                    <a:pt x="4228749" y="265539"/>
                  </a:cubicBezTo>
                  <a:close/>
                  <a:moveTo>
                    <a:pt x="286819" y="263457"/>
                  </a:moveTo>
                  <a:cubicBezTo>
                    <a:pt x="287542" y="263457"/>
                    <a:pt x="288995" y="265280"/>
                    <a:pt x="290204" y="265280"/>
                  </a:cubicBezTo>
                  <a:lnTo>
                    <a:pt x="288027" y="267102"/>
                  </a:lnTo>
                  <a:lnTo>
                    <a:pt x="281981" y="263457"/>
                  </a:lnTo>
                  <a:close/>
                  <a:moveTo>
                    <a:pt x="5144026" y="263457"/>
                  </a:moveTo>
                  <a:cubicBezTo>
                    <a:pt x="5144511" y="263457"/>
                    <a:pt x="5149831" y="269443"/>
                    <a:pt x="5148622" y="269443"/>
                  </a:cubicBezTo>
                  <a:cubicBezTo>
                    <a:pt x="5141486" y="270588"/>
                    <a:pt x="5134302" y="271266"/>
                    <a:pt x="5127095" y="271525"/>
                  </a:cubicBezTo>
                  <a:lnTo>
                    <a:pt x="5126128" y="271525"/>
                  </a:lnTo>
                  <a:cubicBezTo>
                    <a:pt x="5121895" y="270955"/>
                    <a:pt x="5117684" y="270069"/>
                    <a:pt x="5113550" y="268924"/>
                  </a:cubicBezTo>
                  <a:cubicBezTo>
                    <a:pt x="5116453" y="266060"/>
                    <a:pt x="5116694" y="263457"/>
                    <a:pt x="5119838" y="263457"/>
                  </a:cubicBezTo>
                  <a:cubicBezTo>
                    <a:pt x="5127893" y="262833"/>
                    <a:pt x="5135971" y="262833"/>
                    <a:pt x="5144026" y="263457"/>
                  </a:cubicBezTo>
                  <a:close/>
                  <a:moveTo>
                    <a:pt x="1047533" y="260597"/>
                  </a:moveTo>
                  <a:cubicBezTo>
                    <a:pt x="1067150" y="264187"/>
                    <a:pt x="1086137" y="270955"/>
                    <a:pt x="1103890" y="280635"/>
                  </a:cubicBezTo>
                  <a:lnTo>
                    <a:pt x="1104132" y="282717"/>
                  </a:lnTo>
                  <a:cubicBezTo>
                    <a:pt x="1071551" y="286958"/>
                    <a:pt x="1038510" y="282586"/>
                    <a:pt x="1007864" y="269966"/>
                  </a:cubicBezTo>
                  <a:close/>
                  <a:moveTo>
                    <a:pt x="427592" y="259033"/>
                  </a:moveTo>
                  <a:lnTo>
                    <a:pt x="475968" y="265019"/>
                  </a:lnTo>
                  <a:cubicBezTo>
                    <a:pt x="474274" y="267883"/>
                    <a:pt x="474033" y="272566"/>
                    <a:pt x="469922" y="272566"/>
                  </a:cubicBezTo>
                  <a:lnTo>
                    <a:pt x="469437" y="272566"/>
                  </a:lnTo>
                  <a:cubicBezTo>
                    <a:pt x="454223" y="277121"/>
                    <a:pt x="437945" y="271864"/>
                    <a:pt x="427592" y="259033"/>
                  </a:cubicBezTo>
                  <a:close/>
                  <a:moveTo>
                    <a:pt x="4517071" y="257473"/>
                  </a:moveTo>
                  <a:cubicBezTo>
                    <a:pt x="4518765" y="259292"/>
                    <a:pt x="4522635" y="263197"/>
                    <a:pt x="4521426" y="263197"/>
                  </a:cubicBezTo>
                  <a:cubicBezTo>
                    <a:pt x="4517820" y="263771"/>
                    <a:pt x="4514145" y="263771"/>
                    <a:pt x="4510539" y="263197"/>
                  </a:cubicBezTo>
                  <a:lnTo>
                    <a:pt x="4510057" y="261638"/>
                  </a:lnTo>
                  <a:cubicBezTo>
                    <a:pt x="4508848" y="259556"/>
                    <a:pt x="4506669" y="257473"/>
                    <a:pt x="4507395" y="257473"/>
                  </a:cubicBezTo>
                  <a:cubicBezTo>
                    <a:pt x="4508122" y="257473"/>
                    <a:pt x="4515377" y="255651"/>
                    <a:pt x="4517071" y="257473"/>
                  </a:cubicBezTo>
                  <a:close/>
                  <a:moveTo>
                    <a:pt x="1809700" y="255911"/>
                  </a:moveTo>
                  <a:lnTo>
                    <a:pt x="1812117" y="258774"/>
                  </a:lnTo>
                  <a:lnTo>
                    <a:pt x="1806556" y="255911"/>
                  </a:lnTo>
                  <a:close/>
                  <a:moveTo>
                    <a:pt x="4316793" y="247582"/>
                  </a:moveTo>
                  <a:cubicBezTo>
                    <a:pt x="4322042" y="247088"/>
                    <a:pt x="4327314" y="247817"/>
                    <a:pt x="4332274" y="249664"/>
                  </a:cubicBezTo>
                  <a:lnTo>
                    <a:pt x="4338547" y="258155"/>
                  </a:lnTo>
                  <a:lnTo>
                    <a:pt x="4339288" y="258252"/>
                  </a:lnTo>
                  <a:lnTo>
                    <a:pt x="4339773" y="259815"/>
                  </a:lnTo>
                  <a:lnTo>
                    <a:pt x="4338547" y="258155"/>
                  </a:lnTo>
                  <a:lnTo>
                    <a:pt x="4319455" y="255651"/>
                  </a:lnTo>
                  <a:cubicBezTo>
                    <a:pt x="4316793" y="253309"/>
                    <a:pt x="4314858" y="249405"/>
                    <a:pt x="4316793" y="247582"/>
                  </a:cubicBezTo>
                  <a:close/>
                  <a:moveTo>
                    <a:pt x="783399" y="245501"/>
                  </a:moveTo>
                  <a:cubicBezTo>
                    <a:pt x="791502" y="245736"/>
                    <a:pt x="799580" y="246518"/>
                    <a:pt x="807587" y="247842"/>
                  </a:cubicBezTo>
                  <a:cubicBezTo>
                    <a:pt x="802750" y="254088"/>
                    <a:pt x="798879" y="259033"/>
                    <a:pt x="795251" y="264239"/>
                  </a:cubicBezTo>
                  <a:lnTo>
                    <a:pt x="790898" y="262678"/>
                  </a:lnTo>
                  <a:cubicBezTo>
                    <a:pt x="780011" y="258774"/>
                    <a:pt x="761629" y="256952"/>
                    <a:pt x="763807" y="249405"/>
                  </a:cubicBezTo>
                  <a:lnTo>
                    <a:pt x="763322" y="249405"/>
                  </a:lnTo>
                  <a:cubicBezTo>
                    <a:pt x="764290" y="246541"/>
                    <a:pt x="775174" y="246022"/>
                    <a:pt x="783399" y="245501"/>
                  </a:cubicBezTo>
                  <a:close/>
                  <a:moveTo>
                    <a:pt x="845321" y="243158"/>
                  </a:moveTo>
                  <a:cubicBezTo>
                    <a:pt x="849676" y="244460"/>
                    <a:pt x="854028" y="245501"/>
                    <a:pt x="858140" y="247064"/>
                  </a:cubicBezTo>
                  <a:lnTo>
                    <a:pt x="857657" y="247064"/>
                  </a:lnTo>
                  <a:cubicBezTo>
                    <a:pt x="869024" y="251487"/>
                    <a:pt x="882569" y="255911"/>
                    <a:pt x="877734" y="262938"/>
                  </a:cubicBezTo>
                  <a:cubicBezTo>
                    <a:pt x="874105" y="264135"/>
                    <a:pt x="870235" y="264135"/>
                    <a:pt x="866606" y="262938"/>
                  </a:cubicBezTo>
                  <a:cubicBezTo>
                    <a:pt x="851608" y="259815"/>
                    <a:pt x="843868" y="254088"/>
                    <a:pt x="841209" y="247842"/>
                  </a:cubicBezTo>
                  <a:cubicBezTo>
                    <a:pt x="840483" y="246022"/>
                    <a:pt x="840965" y="241858"/>
                    <a:pt x="845321" y="243158"/>
                  </a:cubicBezTo>
                  <a:close/>
                  <a:moveTo>
                    <a:pt x="3906079" y="235613"/>
                  </a:moveTo>
                  <a:cubicBezTo>
                    <a:pt x="3910144" y="235844"/>
                    <a:pt x="3914207" y="236471"/>
                    <a:pt x="3918174" y="237431"/>
                  </a:cubicBezTo>
                  <a:cubicBezTo>
                    <a:pt x="3915998" y="239776"/>
                    <a:pt x="3917448" y="241596"/>
                    <a:pt x="3915998" y="241596"/>
                  </a:cubicBezTo>
                  <a:cubicBezTo>
                    <a:pt x="3906541" y="246178"/>
                    <a:pt x="3895703" y="246178"/>
                    <a:pt x="3886246" y="241596"/>
                  </a:cubicBezTo>
                  <a:cubicBezTo>
                    <a:pt x="3883343" y="240295"/>
                    <a:pt x="3881891" y="235613"/>
                    <a:pt x="3881891" y="235613"/>
                  </a:cubicBezTo>
                  <a:cubicBezTo>
                    <a:pt x="3889148" y="235613"/>
                    <a:pt x="3897615" y="235613"/>
                    <a:pt x="3906079" y="235613"/>
                  </a:cubicBezTo>
                  <a:close/>
                  <a:moveTo>
                    <a:pt x="538375" y="235350"/>
                  </a:moveTo>
                  <a:cubicBezTo>
                    <a:pt x="549596" y="236315"/>
                    <a:pt x="560772" y="238137"/>
                    <a:pt x="571753" y="240817"/>
                  </a:cubicBezTo>
                  <a:cubicBezTo>
                    <a:pt x="596786" y="249249"/>
                    <a:pt x="622912" y="253385"/>
                    <a:pt x="649155" y="253047"/>
                  </a:cubicBezTo>
                  <a:cubicBezTo>
                    <a:pt x="668287" y="252033"/>
                    <a:pt x="687470" y="253620"/>
                    <a:pt x="706238" y="257733"/>
                  </a:cubicBezTo>
                  <a:cubicBezTo>
                    <a:pt x="735554" y="264969"/>
                    <a:pt x="765717" y="267517"/>
                    <a:pt x="795736" y="265280"/>
                  </a:cubicBezTo>
                  <a:cubicBezTo>
                    <a:pt x="797282" y="266476"/>
                    <a:pt x="799001" y="267441"/>
                    <a:pt x="800814" y="268143"/>
                  </a:cubicBezTo>
                  <a:cubicBezTo>
                    <a:pt x="829840" y="277252"/>
                    <a:pt x="857413" y="273348"/>
                    <a:pt x="887892" y="285839"/>
                  </a:cubicBezTo>
                  <a:cubicBezTo>
                    <a:pt x="897082" y="289482"/>
                    <a:pt x="914741" y="277252"/>
                    <a:pt x="914015" y="274129"/>
                  </a:cubicBezTo>
                  <a:cubicBezTo>
                    <a:pt x="913288" y="271007"/>
                    <a:pt x="908210" y="266842"/>
                    <a:pt x="906757" y="263457"/>
                  </a:cubicBezTo>
                  <a:cubicBezTo>
                    <a:pt x="902887" y="255391"/>
                    <a:pt x="911595" y="252788"/>
                    <a:pt x="930945" y="257211"/>
                  </a:cubicBezTo>
                  <a:cubicBezTo>
                    <a:pt x="950298" y="261638"/>
                    <a:pt x="965776" y="267362"/>
                    <a:pt x="969405" y="277252"/>
                  </a:cubicBezTo>
                  <a:cubicBezTo>
                    <a:pt x="965776" y="286359"/>
                    <a:pt x="936994" y="285839"/>
                    <a:pt x="942799" y="298592"/>
                  </a:cubicBezTo>
                  <a:cubicBezTo>
                    <a:pt x="954409" y="303015"/>
                    <a:pt x="964326" y="295727"/>
                    <a:pt x="976662" y="306660"/>
                  </a:cubicBezTo>
                  <a:cubicBezTo>
                    <a:pt x="963600" y="309782"/>
                    <a:pt x="950781" y="313425"/>
                    <a:pt x="936026" y="315770"/>
                  </a:cubicBezTo>
                  <a:cubicBezTo>
                    <a:pt x="929277" y="314857"/>
                    <a:pt x="922626" y="313192"/>
                    <a:pt x="916191" y="310823"/>
                  </a:cubicBezTo>
                  <a:cubicBezTo>
                    <a:pt x="918537" y="309133"/>
                    <a:pt x="920569" y="307023"/>
                    <a:pt x="922240" y="304578"/>
                  </a:cubicBezTo>
                  <a:cubicBezTo>
                    <a:pt x="918804" y="302520"/>
                    <a:pt x="915152" y="300933"/>
                    <a:pt x="911353" y="299892"/>
                  </a:cubicBezTo>
                  <a:cubicBezTo>
                    <a:pt x="898316" y="300805"/>
                    <a:pt x="885207" y="300805"/>
                    <a:pt x="872170" y="299892"/>
                  </a:cubicBezTo>
                  <a:cubicBezTo>
                    <a:pt x="858625" y="297810"/>
                    <a:pt x="843386" y="290523"/>
                    <a:pt x="829114" y="287400"/>
                  </a:cubicBezTo>
                  <a:cubicBezTo>
                    <a:pt x="808169" y="281365"/>
                    <a:pt x="786398" y="279255"/>
                    <a:pt x="764775" y="281154"/>
                  </a:cubicBezTo>
                  <a:cubicBezTo>
                    <a:pt x="745666" y="283235"/>
                    <a:pt x="726363" y="281285"/>
                    <a:pt x="707932" y="275429"/>
                  </a:cubicBezTo>
                  <a:cubicBezTo>
                    <a:pt x="699296" y="273321"/>
                    <a:pt x="690395" y="272697"/>
                    <a:pt x="681568" y="273607"/>
                  </a:cubicBezTo>
                  <a:cubicBezTo>
                    <a:pt x="655927" y="276470"/>
                    <a:pt x="631739" y="280113"/>
                    <a:pt x="607551" y="283499"/>
                  </a:cubicBezTo>
                  <a:cubicBezTo>
                    <a:pt x="620855" y="297290"/>
                    <a:pt x="647946" y="294949"/>
                    <a:pt x="665120" y="304055"/>
                  </a:cubicBezTo>
                  <a:cubicBezTo>
                    <a:pt x="665844" y="315506"/>
                    <a:pt x="635853" y="307960"/>
                    <a:pt x="625934" y="312905"/>
                  </a:cubicBezTo>
                  <a:lnTo>
                    <a:pt x="594250" y="307441"/>
                  </a:lnTo>
                  <a:cubicBezTo>
                    <a:pt x="568609" y="302755"/>
                    <a:pt x="563771" y="299892"/>
                    <a:pt x="558207" y="285839"/>
                  </a:cubicBezTo>
                  <a:cubicBezTo>
                    <a:pt x="557725" y="284225"/>
                    <a:pt x="557725" y="282508"/>
                    <a:pt x="558207" y="280894"/>
                  </a:cubicBezTo>
                  <a:lnTo>
                    <a:pt x="557725" y="280894"/>
                  </a:lnTo>
                  <a:cubicBezTo>
                    <a:pt x="531866" y="273321"/>
                    <a:pt x="505502" y="268011"/>
                    <a:pt x="478871" y="265019"/>
                  </a:cubicBezTo>
                  <a:cubicBezTo>
                    <a:pt x="474274" y="259033"/>
                    <a:pt x="472583" y="253829"/>
                    <a:pt x="484676" y="252268"/>
                  </a:cubicBezTo>
                  <a:cubicBezTo>
                    <a:pt x="496263" y="251563"/>
                    <a:pt x="507752" y="249716"/>
                    <a:pt x="519024" y="246801"/>
                  </a:cubicBezTo>
                  <a:cubicBezTo>
                    <a:pt x="525990" y="244068"/>
                    <a:pt x="532496" y="240219"/>
                    <a:pt x="538375" y="235350"/>
                  </a:cubicBezTo>
                  <a:close/>
                  <a:moveTo>
                    <a:pt x="4261160" y="231448"/>
                  </a:moveTo>
                  <a:cubicBezTo>
                    <a:pt x="4265589" y="231812"/>
                    <a:pt x="4269916" y="232957"/>
                    <a:pt x="4273981" y="234831"/>
                  </a:cubicBezTo>
                  <a:cubicBezTo>
                    <a:pt x="4288009" y="244719"/>
                    <a:pt x="4310506" y="255129"/>
                    <a:pt x="4296961" y="266580"/>
                  </a:cubicBezTo>
                  <a:cubicBezTo>
                    <a:pt x="4282979" y="259085"/>
                    <a:pt x="4269700" y="250211"/>
                    <a:pt x="4257290" y="240036"/>
                  </a:cubicBezTo>
                  <a:cubicBezTo>
                    <a:pt x="4254872" y="237695"/>
                    <a:pt x="4258742" y="234831"/>
                    <a:pt x="4261645" y="233009"/>
                  </a:cubicBezTo>
                  <a:close/>
                  <a:moveTo>
                    <a:pt x="29457" y="227544"/>
                  </a:moveTo>
                  <a:cubicBezTo>
                    <a:pt x="29457" y="227544"/>
                    <a:pt x="33084" y="227544"/>
                    <a:pt x="35745" y="228585"/>
                  </a:cubicBezTo>
                  <a:lnTo>
                    <a:pt x="31151" y="233009"/>
                  </a:lnTo>
                  <a:cubicBezTo>
                    <a:pt x="30448" y="231657"/>
                    <a:pt x="30036" y="230145"/>
                    <a:pt x="29940" y="228585"/>
                  </a:cubicBezTo>
                  <a:close/>
                  <a:moveTo>
                    <a:pt x="873379" y="223640"/>
                  </a:moveTo>
                  <a:cubicBezTo>
                    <a:pt x="877734" y="224940"/>
                    <a:pt x="884507" y="229366"/>
                    <a:pt x="884507" y="229366"/>
                  </a:cubicBezTo>
                  <a:lnTo>
                    <a:pt x="884021" y="229366"/>
                  </a:lnTo>
                  <a:cubicBezTo>
                    <a:pt x="882061" y="232331"/>
                    <a:pt x="878943" y="234181"/>
                    <a:pt x="875555" y="234309"/>
                  </a:cubicBezTo>
                  <a:cubicBezTo>
                    <a:pt x="864285" y="234986"/>
                    <a:pt x="853183" y="231186"/>
                    <a:pt x="844353" y="223640"/>
                  </a:cubicBezTo>
                  <a:cubicBezTo>
                    <a:pt x="853591" y="219189"/>
                    <a:pt x="864138" y="219189"/>
                    <a:pt x="873379" y="223640"/>
                  </a:cubicBezTo>
                  <a:close/>
                  <a:moveTo>
                    <a:pt x="766195" y="223314"/>
                  </a:moveTo>
                  <a:cubicBezTo>
                    <a:pt x="771184" y="223249"/>
                    <a:pt x="777231" y="224420"/>
                    <a:pt x="783158" y="227023"/>
                  </a:cubicBezTo>
                  <a:cubicBezTo>
                    <a:pt x="786543" y="228325"/>
                    <a:pt x="789687" y="231709"/>
                    <a:pt x="789687" y="233268"/>
                  </a:cubicBezTo>
                  <a:cubicBezTo>
                    <a:pt x="789687" y="238736"/>
                    <a:pt x="776868" y="238474"/>
                    <a:pt x="762355" y="232750"/>
                  </a:cubicBezTo>
                  <a:lnTo>
                    <a:pt x="755582" y="229886"/>
                  </a:lnTo>
                  <a:cubicBezTo>
                    <a:pt x="755582" y="228844"/>
                    <a:pt x="755582" y="227023"/>
                    <a:pt x="755582" y="227023"/>
                  </a:cubicBezTo>
                  <a:cubicBezTo>
                    <a:pt x="757276" y="224681"/>
                    <a:pt x="761207" y="223379"/>
                    <a:pt x="766195" y="223314"/>
                  </a:cubicBezTo>
                  <a:close/>
                  <a:moveTo>
                    <a:pt x="673586" y="218956"/>
                  </a:moveTo>
                  <a:lnTo>
                    <a:pt x="680842" y="229105"/>
                  </a:lnTo>
                  <a:lnTo>
                    <a:pt x="690517" y="230666"/>
                  </a:lnTo>
                  <a:lnTo>
                    <a:pt x="681083" y="230666"/>
                  </a:lnTo>
                  <a:cubicBezTo>
                    <a:pt x="673899" y="232853"/>
                    <a:pt x="666522" y="234154"/>
                    <a:pt x="659071" y="234572"/>
                  </a:cubicBezTo>
                  <a:cubicBezTo>
                    <a:pt x="641656" y="234309"/>
                    <a:pt x="630772" y="229366"/>
                    <a:pt x="630772" y="220517"/>
                  </a:cubicBezTo>
                  <a:cubicBezTo>
                    <a:pt x="644632" y="215675"/>
                    <a:pt x="659460" y="215128"/>
                    <a:pt x="673586" y="218956"/>
                  </a:cubicBezTo>
                  <a:close/>
                  <a:moveTo>
                    <a:pt x="66223" y="218175"/>
                  </a:moveTo>
                  <a:cubicBezTo>
                    <a:pt x="73720" y="219997"/>
                    <a:pt x="81945" y="219997"/>
                    <a:pt x="90411" y="219997"/>
                  </a:cubicBezTo>
                  <a:cubicBezTo>
                    <a:pt x="94886" y="221271"/>
                    <a:pt x="99238" y="222910"/>
                    <a:pt x="103472" y="224940"/>
                  </a:cubicBezTo>
                  <a:lnTo>
                    <a:pt x="123277" y="221472"/>
                  </a:lnTo>
                  <a:lnTo>
                    <a:pt x="121855" y="221299"/>
                  </a:lnTo>
                  <a:lnTo>
                    <a:pt x="124275" y="221299"/>
                  </a:lnTo>
                  <a:lnTo>
                    <a:pt x="123277" y="221472"/>
                  </a:lnTo>
                  <a:lnTo>
                    <a:pt x="175341" y="227869"/>
                  </a:lnTo>
                  <a:cubicBezTo>
                    <a:pt x="193391" y="230211"/>
                    <a:pt x="210383" y="230927"/>
                    <a:pt x="222477" y="224681"/>
                  </a:cubicBezTo>
                  <a:cubicBezTo>
                    <a:pt x="234473" y="223692"/>
                    <a:pt x="246520" y="225099"/>
                    <a:pt x="258034" y="228844"/>
                  </a:cubicBezTo>
                  <a:cubicBezTo>
                    <a:pt x="276851" y="234908"/>
                    <a:pt x="296250" y="238760"/>
                    <a:pt x="315844" y="240295"/>
                  </a:cubicBezTo>
                  <a:cubicBezTo>
                    <a:pt x="340129" y="243757"/>
                    <a:pt x="363639" y="251878"/>
                    <a:pt x="385262" y="264239"/>
                  </a:cubicBezTo>
                  <a:cubicBezTo>
                    <a:pt x="393246" y="268143"/>
                    <a:pt x="393246" y="275429"/>
                    <a:pt x="396872" y="281154"/>
                  </a:cubicBezTo>
                  <a:lnTo>
                    <a:pt x="354301" y="279594"/>
                  </a:lnTo>
                  <a:cubicBezTo>
                    <a:pt x="344796" y="271110"/>
                    <a:pt x="334420" y="263876"/>
                    <a:pt x="323341" y="257993"/>
                  </a:cubicBezTo>
                  <a:cubicBezTo>
                    <a:pt x="309821" y="253856"/>
                    <a:pt x="295742" y="252373"/>
                    <a:pt x="281737" y="253568"/>
                  </a:cubicBezTo>
                  <a:cubicBezTo>
                    <a:pt x="267539" y="257290"/>
                    <a:pt x="253679" y="262416"/>
                    <a:pt x="240377" y="268924"/>
                  </a:cubicBezTo>
                  <a:cubicBezTo>
                    <a:pt x="206126" y="266659"/>
                    <a:pt x="172651" y="257004"/>
                    <a:pt x="141931" y="240556"/>
                  </a:cubicBezTo>
                  <a:cubicBezTo>
                    <a:pt x="130344" y="235741"/>
                    <a:pt x="118470" y="231840"/>
                    <a:pt x="106374" y="228844"/>
                  </a:cubicBezTo>
                  <a:lnTo>
                    <a:pt x="85089" y="231709"/>
                  </a:lnTo>
                  <a:cubicBezTo>
                    <a:pt x="102481" y="233607"/>
                    <a:pt x="118929" y="241129"/>
                    <a:pt x="132256" y="253309"/>
                  </a:cubicBezTo>
                  <a:cubicBezTo>
                    <a:pt x="140382" y="263432"/>
                    <a:pt x="149115" y="273010"/>
                    <a:pt x="158379" y="281935"/>
                  </a:cubicBezTo>
                  <a:lnTo>
                    <a:pt x="131530" y="286099"/>
                  </a:lnTo>
                  <a:cubicBezTo>
                    <a:pt x="121128" y="279072"/>
                    <a:pt x="111697" y="271525"/>
                    <a:pt x="100087" y="264760"/>
                  </a:cubicBezTo>
                  <a:lnTo>
                    <a:pt x="99602" y="264760"/>
                  </a:lnTo>
                  <a:cubicBezTo>
                    <a:pt x="88233" y="257473"/>
                    <a:pt x="72996" y="250966"/>
                    <a:pt x="56304" y="242118"/>
                  </a:cubicBezTo>
                  <a:lnTo>
                    <a:pt x="82186" y="230666"/>
                  </a:lnTo>
                  <a:close/>
                  <a:moveTo>
                    <a:pt x="3532858" y="218175"/>
                  </a:moveTo>
                  <a:cubicBezTo>
                    <a:pt x="3539291" y="218279"/>
                    <a:pt x="3545677" y="219061"/>
                    <a:pt x="3551968" y="220517"/>
                  </a:cubicBezTo>
                  <a:lnTo>
                    <a:pt x="3557046" y="234309"/>
                  </a:lnTo>
                  <a:cubicBezTo>
                    <a:pt x="3548895" y="233088"/>
                    <a:pt x="3540817" y="231345"/>
                    <a:pt x="3532858" y="229105"/>
                  </a:cubicBezTo>
                  <a:cubicBezTo>
                    <a:pt x="3520763" y="223380"/>
                    <a:pt x="3525842" y="219997"/>
                    <a:pt x="3532858" y="218435"/>
                  </a:cubicBezTo>
                  <a:close/>
                  <a:moveTo>
                    <a:pt x="7168569" y="216613"/>
                  </a:moveTo>
                  <a:cubicBezTo>
                    <a:pt x="7192102" y="216796"/>
                    <a:pt x="7215492" y="220648"/>
                    <a:pt x="7237987" y="228064"/>
                  </a:cubicBezTo>
                  <a:cubicBezTo>
                    <a:pt x="7219363" y="238213"/>
                    <a:pt x="7194207" y="229105"/>
                    <a:pt x="7167601" y="223640"/>
                  </a:cubicBezTo>
                  <a:cubicBezTo>
                    <a:pt x="7167601" y="219735"/>
                    <a:pt x="7166390" y="217654"/>
                    <a:pt x="7167601" y="217654"/>
                  </a:cubicBezTo>
                  <a:close/>
                  <a:moveTo>
                    <a:pt x="7798668" y="202301"/>
                  </a:moveTo>
                  <a:cubicBezTo>
                    <a:pt x="7817533" y="205683"/>
                    <a:pt x="7836883" y="208284"/>
                    <a:pt x="7856234" y="212448"/>
                  </a:cubicBezTo>
                  <a:lnTo>
                    <a:pt x="7855510" y="212448"/>
                  </a:lnTo>
                  <a:cubicBezTo>
                    <a:pt x="7880422" y="217915"/>
                    <a:pt x="7888162" y="224162"/>
                    <a:pt x="7898564" y="244719"/>
                  </a:cubicBezTo>
                  <a:cubicBezTo>
                    <a:pt x="7887075" y="243419"/>
                    <a:pt x="7875658" y="241260"/>
                    <a:pt x="7864459" y="238213"/>
                  </a:cubicBezTo>
                  <a:cubicBezTo>
                    <a:pt x="7854058" y="234050"/>
                    <a:pt x="7848979" y="227803"/>
                    <a:pt x="7837369" y="222599"/>
                  </a:cubicBezTo>
                  <a:cubicBezTo>
                    <a:pt x="7825758" y="217394"/>
                    <a:pt x="7811487" y="213752"/>
                    <a:pt x="7798668" y="209066"/>
                  </a:cubicBezTo>
                  <a:cubicBezTo>
                    <a:pt x="7796733" y="208807"/>
                    <a:pt x="7798668" y="205683"/>
                    <a:pt x="7798668" y="202301"/>
                  </a:cubicBezTo>
                  <a:close/>
                  <a:moveTo>
                    <a:pt x="3850689" y="197356"/>
                  </a:moveTo>
                  <a:lnTo>
                    <a:pt x="3871492" y="199956"/>
                  </a:lnTo>
                  <a:lnTo>
                    <a:pt x="3877056" y="207505"/>
                  </a:lnTo>
                  <a:cubicBezTo>
                    <a:pt x="3870306" y="207479"/>
                    <a:pt x="3863607" y="206776"/>
                    <a:pt x="3856979" y="205424"/>
                  </a:cubicBezTo>
                  <a:cubicBezTo>
                    <a:pt x="3854076" y="204642"/>
                    <a:pt x="3852624" y="200219"/>
                    <a:pt x="3850689" y="197356"/>
                  </a:cubicBezTo>
                  <a:close/>
                  <a:moveTo>
                    <a:pt x="3406113" y="193450"/>
                  </a:moveTo>
                  <a:cubicBezTo>
                    <a:pt x="3416756" y="214270"/>
                    <a:pt x="3412644" y="215311"/>
                    <a:pt x="3370797" y="203342"/>
                  </a:cubicBezTo>
                  <a:close/>
                  <a:moveTo>
                    <a:pt x="12109465" y="192409"/>
                  </a:moveTo>
                  <a:lnTo>
                    <a:pt x="12137523" y="199438"/>
                  </a:lnTo>
                  <a:cubicBezTo>
                    <a:pt x="12137041" y="202301"/>
                    <a:pt x="12138249" y="207243"/>
                    <a:pt x="12135588" y="207243"/>
                  </a:cubicBezTo>
                  <a:lnTo>
                    <a:pt x="12135588" y="209325"/>
                  </a:lnTo>
                  <a:cubicBezTo>
                    <a:pt x="12126279" y="207558"/>
                    <a:pt x="12117071" y="205214"/>
                    <a:pt x="12108015" y="202301"/>
                  </a:cubicBezTo>
                  <a:close/>
                  <a:moveTo>
                    <a:pt x="7075202" y="191368"/>
                  </a:moveTo>
                  <a:cubicBezTo>
                    <a:pt x="7081200" y="191186"/>
                    <a:pt x="7087200" y="191708"/>
                    <a:pt x="7093102" y="192932"/>
                  </a:cubicBezTo>
                  <a:cubicBezTo>
                    <a:pt x="7097721" y="194752"/>
                    <a:pt x="7102122" y="197199"/>
                    <a:pt x="7106162" y="200219"/>
                  </a:cubicBezTo>
                  <a:lnTo>
                    <a:pt x="7107130" y="199177"/>
                  </a:lnTo>
                  <a:cubicBezTo>
                    <a:pt x="7109911" y="207115"/>
                    <a:pt x="7112112" y="215311"/>
                    <a:pt x="7113661" y="223640"/>
                  </a:cubicBezTo>
                  <a:cubicBezTo>
                    <a:pt x="7114870" y="228844"/>
                    <a:pt x="7097696" y="228844"/>
                    <a:pt x="7085844" y="223640"/>
                  </a:cubicBezTo>
                  <a:cubicBezTo>
                    <a:pt x="7081611" y="221869"/>
                    <a:pt x="7077474" y="219787"/>
                    <a:pt x="7073508" y="217394"/>
                  </a:cubicBezTo>
                  <a:cubicBezTo>
                    <a:pt x="7061415" y="207765"/>
                    <a:pt x="7061415" y="196055"/>
                    <a:pt x="7075202" y="191368"/>
                  </a:cubicBezTo>
                  <a:close/>
                  <a:moveTo>
                    <a:pt x="7647975" y="190328"/>
                  </a:moveTo>
                  <a:lnTo>
                    <a:pt x="7725618" y="212189"/>
                  </a:lnTo>
                  <a:cubicBezTo>
                    <a:pt x="7675066" y="212448"/>
                    <a:pt x="7675066" y="212448"/>
                    <a:pt x="7647975" y="190328"/>
                  </a:cubicBezTo>
                  <a:close/>
                  <a:moveTo>
                    <a:pt x="3726093" y="186699"/>
                  </a:moveTo>
                  <a:cubicBezTo>
                    <a:pt x="3735705" y="186652"/>
                    <a:pt x="3745326" y="188987"/>
                    <a:pt x="3754180" y="193711"/>
                  </a:cubicBezTo>
                  <a:cubicBezTo>
                    <a:pt x="3757324" y="194752"/>
                    <a:pt x="3758532" y="197615"/>
                    <a:pt x="3763370" y="202038"/>
                  </a:cubicBezTo>
                  <a:lnTo>
                    <a:pt x="3698061" y="193973"/>
                  </a:lnTo>
                  <a:cubicBezTo>
                    <a:pt x="3706878" y="189171"/>
                    <a:pt x="3716481" y="186744"/>
                    <a:pt x="3726093" y="186699"/>
                  </a:cubicBezTo>
                  <a:close/>
                  <a:moveTo>
                    <a:pt x="11994815" y="177951"/>
                  </a:moveTo>
                  <a:lnTo>
                    <a:pt x="11993476" y="178267"/>
                  </a:lnTo>
                  <a:lnTo>
                    <a:pt x="11994815" y="178877"/>
                  </a:lnTo>
                  <a:close/>
                  <a:moveTo>
                    <a:pt x="2689661" y="175495"/>
                  </a:moveTo>
                  <a:cubicBezTo>
                    <a:pt x="2698201" y="176822"/>
                    <a:pt x="2706616" y="178905"/>
                    <a:pt x="2714816" y="181740"/>
                  </a:cubicBezTo>
                  <a:cubicBezTo>
                    <a:pt x="2718204" y="183042"/>
                    <a:pt x="2717719" y="187464"/>
                    <a:pt x="2719895" y="192670"/>
                  </a:cubicBezTo>
                  <a:cubicBezTo>
                    <a:pt x="2710149" y="190121"/>
                    <a:pt x="2700547" y="186998"/>
                    <a:pt x="2691113" y="183301"/>
                  </a:cubicBezTo>
                  <a:cubicBezTo>
                    <a:pt x="2688211" y="181999"/>
                    <a:pt x="2689661" y="178095"/>
                    <a:pt x="2689661" y="175495"/>
                  </a:cubicBezTo>
                  <a:close/>
                  <a:moveTo>
                    <a:pt x="3623957" y="167720"/>
                  </a:moveTo>
                  <a:cubicBezTo>
                    <a:pt x="3628281" y="166776"/>
                    <a:pt x="3636384" y="167557"/>
                    <a:pt x="3648720" y="170289"/>
                  </a:cubicBezTo>
                  <a:lnTo>
                    <a:pt x="3640980" y="181999"/>
                  </a:lnTo>
                  <a:cubicBezTo>
                    <a:pt x="3634400" y="180620"/>
                    <a:pt x="3627988" y="178434"/>
                    <a:pt x="3621870" y="175495"/>
                  </a:cubicBezTo>
                  <a:cubicBezTo>
                    <a:pt x="3619089" y="171330"/>
                    <a:pt x="3619633" y="168663"/>
                    <a:pt x="3623957" y="167720"/>
                  </a:cubicBezTo>
                  <a:close/>
                  <a:moveTo>
                    <a:pt x="3527053" y="167685"/>
                  </a:moveTo>
                  <a:cubicBezTo>
                    <a:pt x="3530923" y="168754"/>
                    <a:pt x="3534600" y="170524"/>
                    <a:pt x="3537937" y="172891"/>
                  </a:cubicBezTo>
                  <a:cubicBezTo>
                    <a:pt x="3536487" y="175234"/>
                    <a:pt x="3531891" y="178095"/>
                    <a:pt x="3529714" y="178095"/>
                  </a:cubicBezTo>
                  <a:cubicBezTo>
                    <a:pt x="3521489" y="175806"/>
                    <a:pt x="3513411" y="172943"/>
                    <a:pt x="3505526" y="169507"/>
                  </a:cubicBezTo>
                  <a:lnTo>
                    <a:pt x="3505526" y="169248"/>
                  </a:lnTo>
                  <a:cubicBezTo>
                    <a:pt x="3512662" y="168312"/>
                    <a:pt x="3519844" y="167792"/>
                    <a:pt x="3527053" y="167685"/>
                  </a:cubicBezTo>
                  <a:close/>
                  <a:moveTo>
                    <a:pt x="11972562" y="158579"/>
                  </a:moveTo>
                  <a:cubicBezTo>
                    <a:pt x="11978760" y="159724"/>
                    <a:pt x="11984685" y="162196"/>
                    <a:pt x="11989977" y="165866"/>
                  </a:cubicBezTo>
                  <a:cubicBezTo>
                    <a:pt x="11993606" y="168989"/>
                    <a:pt x="11993362" y="172371"/>
                    <a:pt x="11994815" y="175495"/>
                  </a:cubicBezTo>
                  <a:lnTo>
                    <a:pt x="11994815" y="177951"/>
                  </a:lnTo>
                  <a:lnTo>
                    <a:pt x="11995297" y="177836"/>
                  </a:lnTo>
                  <a:lnTo>
                    <a:pt x="12025049" y="187205"/>
                  </a:lnTo>
                  <a:lnTo>
                    <a:pt x="12026502" y="189027"/>
                  </a:lnTo>
                  <a:lnTo>
                    <a:pt x="12026502" y="187205"/>
                  </a:lnTo>
                  <a:cubicBezTo>
                    <a:pt x="12037627" y="187205"/>
                    <a:pt x="12048511" y="187205"/>
                    <a:pt x="12060121" y="187205"/>
                  </a:cubicBezTo>
                  <a:cubicBezTo>
                    <a:pt x="12066803" y="188273"/>
                    <a:pt x="12073265" y="190563"/>
                    <a:pt x="12079231" y="193973"/>
                  </a:cubicBezTo>
                  <a:cubicBezTo>
                    <a:pt x="12081407" y="195533"/>
                    <a:pt x="12078263" y="200479"/>
                    <a:pt x="12074152" y="200479"/>
                  </a:cubicBezTo>
                  <a:cubicBezTo>
                    <a:pt x="12062783" y="201519"/>
                    <a:pt x="12044400" y="199956"/>
                    <a:pt x="12047302" y="207765"/>
                  </a:cubicBezTo>
                  <a:cubicBezTo>
                    <a:pt x="12050205" y="215572"/>
                    <a:pt x="12080683" y="217654"/>
                    <a:pt x="12080683" y="228844"/>
                  </a:cubicBezTo>
                  <a:lnTo>
                    <a:pt x="12080683" y="232227"/>
                  </a:lnTo>
                  <a:cubicBezTo>
                    <a:pt x="12034483" y="219476"/>
                    <a:pt x="11997717" y="206203"/>
                    <a:pt x="11981028" y="181219"/>
                  </a:cubicBezTo>
                  <a:lnTo>
                    <a:pt x="11993476" y="178267"/>
                  </a:lnTo>
                  <a:lnTo>
                    <a:pt x="11975947" y="170289"/>
                  </a:lnTo>
                  <a:cubicBezTo>
                    <a:pt x="11970391" y="167868"/>
                    <a:pt x="11964976" y="165109"/>
                    <a:pt x="11959743" y="161961"/>
                  </a:cubicBezTo>
                  <a:cubicBezTo>
                    <a:pt x="11963742" y="159852"/>
                    <a:pt x="11968113" y="158707"/>
                    <a:pt x="11972562" y="158579"/>
                  </a:cubicBezTo>
                  <a:close/>
                  <a:moveTo>
                    <a:pt x="2524941" y="157016"/>
                  </a:moveTo>
                  <a:lnTo>
                    <a:pt x="2544050" y="161181"/>
                  </a:lnTo>
                  <a:cubicBezTo>
                    <a:pt x="2543323" y="162481"/>
                    <a:pt x="2543806" y="165085"/>
                    <a:pt x="2541388" y="165085"/>
                  </a:cubicBezTo>
                  <a:cubicBezTo>
                    <a:pt x="2537300" y="165448"/>
                    <a:pt x="2533189" y="164902"/>
                    <a:pt x="2529296" y="163522"/>
                  </a:cubicBezTo>
                  <a:lnTo>
                    <a:pt x="2529296" y="164303"/>
                  </a:lnTo>
                  <a:cubicBezTo>
                    <a:pt x="2527117" y="163522"/>
                    <a:pt x="2526634" y="160920"/>
                    <a:pt x="2524941" y="157016"/>
                  </a:cubicBezTo>
                  <a:close/>
                  <a:moveTo>
                    <a:pt x="11574183" y="152332"/>
                  </a:moveTo>
                  <a:cubicBezTo>
                    <a:pt x="11578427" y="152956"/>
                    <a:pt x="11582576" y="154180"/>
                    <a:pt x="11586520" y="155975"/>
                  </a:cubicBezTo>
                  <a:cubicBezTo>
                    <a:pt x="11588214" y="157016"/>
                    <a:pt x="11588455" y="160399"/>
                    <a:pt x="11586520" y="160399"/>
                  </a:cubicBezTo>
                  <a:cubicBezTo>
                    <a:pt x="11582338" y="160634"/>
                    <a:pt x="11578155" y="160007"/>
                    <a:pt x="11574183" y="158579"/>
                  </a:cubicBezTo>
                  <a:lnTo>
                    <a:pt x="11573216" y="161702"/>
                  </a:lnTo>
                  <a:cubicBezTo>
                    <a:pt x="11570105" y="158890"/>
                    <a:pt x="11567269" y="155768"/>
                    <a:pt x="11564749" y="152332"/>
                  </a:cubicBezTo>
                  <a:cubicBezTo>
                    <a:pt x="11567876" y="151786"/>
                    <a:pt x="11571060" y="151786"/>
                    <a:pt x="11574183" y="152332"/>
                  </a:cubicBezTo>
                  <a:close/>
                  <a:moveTo>
                    <a:pt x="11617481" y="144265"/>
                  </a:moveTo>
                  <a:lnTo>
                    <a:pt x="11687142" y="150511"/>
                  </a:lnTo>
                  <a:cubicBezTo>
                    <a:pt x="11679885" y="155975"/>
                    <a:pt x="11671903" y="161181"/>
                    <a:pt x="11662954" y="166126"/>
                  </a:cubicBezTo>
                  <a:lnTo>
                    <a:pt x="11661987" y="169507"/>
                  </a:lnTo>
                  <a:cubicBezTo>
                    <a:pt x="11657449" y="169065"/>
                    <a:pt x="11652982" y="168000"/>
                    <a:pt x="11648683" y="166385"/>
                  </a:cubicBezTo>
                  <a:close/>
                  <a:moveTo>
                    <a:pt x="11814855" y="142701"/>
                  </a:moveTo>
                  <a:cubicBezTo>
                    <a:pt x="11830577" y="151811"/>
                    <a:pt x="11843881" y="160399"/>
                    <a:pt x="11858877" y="168727"/>
                  </a:cubicBezTo>
                  <a:cubicBezTo>
                    <a:pt x="11869044" y="174478"/>
                    <a:pt x="11880660" y="176588"/>
                    <a:pt x="11892016" y="174713"/>
                  </a:cubicBezTo>
                  <a:cubicBezTo>
                    <a:pt x="11931441" y="167426"/>
                    <a:pt x="11943777" y="170548"/>
                    <a:pt x="11960951" y="196574"/>
                  </a:cubicBezTo>
                  <a:cubicBezTo>
                    <a:pt x="11962401" y="198397"/>
                    <a:pt x="11959016" y="199956"/>
                    <a:pt x="11956840" y="203080"/>
                  </a:cubicBezTo>
                  <a:cubicBezTo>
                    <a:pt x="11919830" y="199697"/>
                    <a:pt x="11877744" y="182260"/>
                    <a:pt x="11840494" y="182260"/>
                  </a:cubicBezTo>
                  <a:cubicBezTo>
                    <a:pt x="11794296" y="167685"/>
                    <a:pt x="11765753" y="182522"/>
                    <a:pt x="11719553" y="171850"/>
                  </a:cubicBezTo>
                  <a:cubicBezTo>
                    <a:pt x="11716894" y="166126"/>
                    <a:pt x="11714716" y="161702"/>
                    <a:pt x="11712781" y="157016"/>
                  </a:cubicBezTo>
                  <a:lnTo>
                    <a:pt x="11699720" y="153111"/>
                  </a:lnTo>
                  <a:lnTo>
                    <a:pt x="11712539" y="155716"/>
                  </a:lnTo>
                  <a:cubicBezTo>
                    <a:pt x="11733342" y="148169"/>
                    <a:pt x="11770591" y="162481"/>
                    <a:pt x="11796714" y="160399"/>
                  </a:cubicBezTo>
                  <a:cubicBezTo>
                    <a:pt x="11794779" y="155456"/>
                    <a:pt x="11792844" y="149989"/>
                    <a:pt x="11790667" y="144006"/>
                  </a:cubicBezTo>
                  <a:close/>
                  <a:moveTo>
                    <a:pt x="7393275" y="140881"/>
                  </a:moveTo>
                  <a:lnTo>
                    <a:pt x="7465355" y="156234"/>
                  </a:lnTo>
                  <a:cubicBezTo>
                    <a:pt x="7446730" y="166437"/>
                    <a:pt x="7424719" y="166437"/>
                    <a:pt x="7406095" y="156234"/>
                  </a:cubicBezTo>
                  <a:cubicBezTo>
                    <a:pt x="7393275" y="152070"/>
                    <a:pt x="7383115" y="146866"/>
                    <a:pt x="7393275" y="140881"/>
                  </a:cubicBezTo>
                  <a:close/>
                  <a:moveTo>
                    <a:pt x="3160121" y="137238"/>
                  </a:moveTo>
                  <a:cubicBezTo>
                    <a:pt x="3174293" y="136041"/>
                    <a:pt x="3188443" y="139475"/>
                    <a:pt x="3200754" y="147128"/>
                  </a:cubicBezTo>
                  <a:cubicBezTo>
                    <a:pt x="3200754" y="148689"/>
                    <a:pt x="3202933" y="152070"/>
                    <a:pt x="3200754" y="152070"/>
                  </a:cubicBezTo>
                  <a:cubicBezTo>
                    <a:pt x="3187404" y="155297"/>
                    <a:pt x="3173399" y="152983"/>
                    <a:pt x="3161571" y="145565"/>
                  </a:cubicBezTo>
                  <a:cubicBezTo>
                    <a:pt x="3157942" y="143224"/>
                    <a:pt x="3157218" y="137238"/>
                    <a:pt x="3160121" y="137238"/>
                  </a:cubicBezTo>
                  <a:close/>
                  <a:moveTo>
                    <a:pt x="11734551" y="136456"/>
                  </a:moveTo>
                  <a:cubicBezTo>
                    <a:pt x="11740506" y="136977"/>
                    <a:pt x="11746413" y="138018"/>
                    <a:pt x="11752208" y="139579"/>
                  </a:cubicBezTo>
                  <a:cubicBezTo>
                    <a:pt x="11756319" y="141401"/>
                    <a:pt x="11757287" y="145046"/>
                    <a:pt x="11765753" y="155193"/>
                  </a:cubicBezTo>
                  <a:cubicBezTo>
                    <a:pt x="11756337" y="152462"/>
                    <a:pt x="11747121" y="148975"/>
                    <a:pt x="11738180" y="144783"/>
                  </a:cubicBezTo>
                  <a:cubicBezTo>
                    <a:pt x="11734551" y="142442"/>
                    <a:pt x="11734551" y="139319"/>
                    <a:pt x="11734551" y="136456"/>
                  </a:cubicBezTo>
                  <a:close/>
                  <a:moveTo>
                    <a:pt x="11836623" y="130209"/>
                  </a:moveTo>
                  <a:cubicBezTo>
                    <a:pt x="11839414" y="131434"/>
                    <a:pt x="11842022" y="133101"/>
                    <a:pt x="11844364" y="135155"/>
                  </a:cubicBezTo>
                  <a:cubicBezTo>
                    <a:pt x="11845575" y="136456"/>
                    <a:pt x="11845090" y="141142"/>
                    <a:pt x="11841946" y="139319"/>
                  </a:cubicBezTo>
                  <a:cubicBezTo>
                    <a:pt x="11838802" y="137497"/>
                    <a:pt x="11833480" y="134374"/>
                    <a:pt x="11833480" y="134374"/>
                  </a:cubicBezTo>
                  <a:lnTo>
                    <a:pt x="11833480" y="133855"/>
                  </a:lnTo>
                  <a:cubicBezTo>
                    <a:pt x="11833238" y="132291"/>
                    <a:pt x="11835173" y="130991"/>
                    <a:pt x="11836623" y="130209"/>
                  </a:cubicBezTo>
                  <a:close/>
                  <a:moveTo>
                    <a:pt x="2865750" y="129431"/>
                  </a:moveTo>
                  <a:cubicBezTo>
                    <a:pt x="2867685" y="130473"/>
                    <a:pt x="2871555" y="132032"/>
                    <a:pt x="2871555" y="132032"/>
                  </a:cubicBezTo>
                  <a:lnTo>
                    <a:pt x="2872764" y="132032"/>
                  </a:lnTo>
                  <a:cubicBezTo>
                    <a:pt x="2873490" y="132814"/>
                    <a:pt x="2869864" y="134114"/>
                    <a:pt x="2869864" y="134114"/>
                  </a:cubicBezTo>
                  <a:lnTo>
                    <a:pt x="2861156" y="129431"/>
                  </a:lnTo>
                  <a:close/>
                  <a:moveTo>
                    <a:pt x="11953453" y="128128"/>
                  </a:moveTo>
                  <a:cubicBezTo>
                    <a:pt x="11959240" y="128415"/>
                    <a:pt x="11964992" y="129300"/>
                    <a:pt x="11970627" y="130732"/>
                  </a:cubicBezTo>
                  <a:cubicBezTo>
                    <a:pt x="11973044" y="134374"/>
                    <a:pt x="11973044" y="136456"/>
                    <a:pt x="11973044" y="136456"/>
                  </a:cubicBezTo>
                  <a:cubicBezTo>
                    <a:pt x="11971353" y="141924"/>
                    <a:pt x="11962401" y="143483"/>
                    <a:pt x="11948856" y="140101"/>
                  </a:cubicBezTo>
                  <a:cubicBezTo>
                    <a:pt x="11943561" y="138070"/>
                    <a:pt x="11938587" y="135155"/>
                    <a:pt x="11934102" y="131514"/>
                  </a:cubicBezTo>
                  <a:lnTo>
                    <a:pt x="11934102" y="130991"/>
                  </a:lnTo>
                  <a:cubicBezTo>
                    <a:pt x="11940486" y="129587"/>
                    <a:pt x="11946952" y="128622"/>
                    <a:pt x="11953453" y="128128"/>
                  </a:cubicBezTo>
                  <a:close/>
                  <a:moveTo>
                    <a:pt x="12079533" y="126144"/>
                  </a:moveTo>
                  <a:cubicBezTo>
                    <a:pt x="12082556" y="125396"/>
                    <a:pt x="12086850" y="125396"/>
                    <a:pt x="12092776" y="126828"/>
                  </a:cubicBezTo>
                  <a:cubicBezTo>
                    <a:pt x="12094432" y="127297"/>
                    <a:pt x="12095991" y="128076"/>
                    <a:pt x="12097372" y="129169"/>
                  </a:cubicBezTo>
                  <a:lnTo>
                    <a:pt x="12097372" y="132554"/>
                  </a:lnTo>
                  <a:cubicBezTo>
                    <a:pt x="12100757" y="138800"/>
                    <a:pt x="12092050" y="138538"/>
                    <a:pt x="12082374" y="134374"/>
                  </a:cubicBezTo>
                  <a:cubicBezTo>
                    <a:pt x="12079921" y="134090"/>
                    <a:pt x="12077491" y="133567"/>
                    <a:pt x="12075119" y="132814"/>
                  </a:cubicBezTo>
                  <a:cubicBezTo>
                    <a:pt x="12073910" y="132032"/>
                    <a:pt x="12072217" y="133073"/>
                    <a:pt x="12073910" y="129950"/>
                  </a:cubicBezTo>
                  <a:cubicBezTo>
                    <a:pt x="12074756" y="128389"/>
                    <a:pt x="12076509" y="126892"/>
                    <a:pt x="12079533" y="126144"/>
                  </a:cubicBezTo>
                  <a:close/>
                  <a:moveTo>
                    <a:pt x="12029646" y="125267"/>
                  </a:moveTo>
                  <a:cubicBezTo>
                    <a:pt x="12031256" y="125735"/>
                    <a:pt x="12032802" y="126436"/>
                    <a:pt x="12034242" y="127349"/>
                  </a:cubicBezTo>
                  <a:lnTo>
                    <a:pt x="12032063" y="129431"/>
                  </a:lnTo>
                  <a:lnTo>
                    <a:pt x="12025439" y="126090"/>
                  </a:lnTo>
                  <a:lnTo>
                    <a:pt x="12024323" y="126308"/>
                  </a:lnTo>
                  <a:lnTo>
                    <a:pt x="12024323" y="125526"/>
                  </a:lnTo>
                  <a:lnTo>
                    <a:pt x="12025439" y="126090"/>
                  </a:lnTo>
                  <a:close/>
                  <a:moveTo>
                    <a:pt x="5867250" y="124226"/>
                  </a:moveTo>
                  <a:lnTo>
                    <a:pt x="5866039" y="125787"/>
                  </a:lnTo>
                  <a:cubicBezTo>
                    <a:pt x="5869185" y="126567"/>
                    <a:pt x="5870635" y="130991"/>
                    <a:pt x="5874264" y="133334"/>
                  </a:cubicBezTo>
                  <a:lnTo>
                    <a:pt x="5856364" y="131773"/>
                  </a:lnTo>
                  <a:lnTo>
                    <a:pt x="5849109" y="124226"/>
                  </a:lnTo>
                  <a:cubicBezTo>
                    <a:pt x="5855156" y="123704"/>
                    <a:pt x="5861202" y="123704"/>
                    <a:pt x="5867250" y="124226"/>
                  </a:cubicBezTo>
                  <a:close/>
                  <a:moveTo>
                    <a:pt x="11678676" y="123444"/>
                  </a:moveTo>
                  <a:cubicBezTo>
                    <a:pt x="11686106" y="123314"/>
                    <a:pt x="11693537" y="123653"/>
                    <a:pt x="11700929" y="124485"/>
                  </a:cubicBezTo>
                  <a:lnTo>
                    <a:pt x="11699961" y="127869"/>
                  </a:lnTo>
                  <a:cubicBezTo>
                    <a:pt x="11698511" y="130209"/>
                    <a:pt x="11699961" y="133595"/>
                    <a:pt x="11697785" y="133855"/>
                  </a:cubicBezTo>
                  <a:cubicBezTo>
                    <a:pt x="11691310" y="133776"/>
                    <a:pt x="11684877" y="132735"/>
                    <a:pt x="11678676" y="130732"/>
                  </a:cubicBezTo>
                  <a:cubicBezTo>
                    <a:pt x="11672871" y="128128"/>
                    <a:pt x="11668033" y="123444"/>
                    <a:pt x="11678676" y="123444"/>
                  </a:cubicBezTo>
                  <a:close/>
                  <a:moveTo>
                    <a:pt x="6282318" y="114595"/>
                  </a:moveTo>
                  <a:lnTo>
                    <a:pt x="6283768" y="114857"/>
                  </a:lnTo>
                  <a:lnTo>
                    <a:pt x="6295619" y="119281"/>
                  </a:lnTo>
                  <a:close/>
                  <a:moveTo>
                    <a:pt x="11852589" y="112513"/>
                  </a:moveTo>
                  <a:cubicBezTo>
                    <a:pt x="11857909" y="116939"/>
                    <a:pt x="11867102" y="124746"/>
                    <a:pt x="11868069" y="125526"/>
                  </a:cubicBezTo>
                  <a:cubicBezTo>
                    <a:pt x="11869037" y="126308"/>
                    <a:pt x="11866617" y="127349"/>
                    <a:pt x="11866617" y="128909"/>
                  </a:cubicBezTo>
                  <a:lnTo>
                    <a:pt x="11836623" y="128909"/>
                  </a:lnTo>
                  <a:lnTo>
                    <a:pt x="11836623" y="128390"/>
                  </a:lnTo>
                  <a:cubicBezTo>
                    <a:pt x="11817758" y="115377"/>
                    <a:pt x="11829127" y="112253"/>
                    <a:pt x="11852589" y="112513"/>
                  </a:cubicBezTo>
                  <a:close/>
                  <a:moveTo>
                    <a:pt x="12126092" y="110394"/>
                  </a:moveTo>
                  <a:lnTo>
                    <a:pt x="12124945" y="110432"/>
                  </a:lnTo>
                  <a:lnTo>
                    <a:pt x="12126317" y="110998"/>
                  </a:lnTo>
                  <a:close/>
                  <a:moveTo>
                    <a:pt x="2043114" y="105748"/>
                  </a:moveTo>
                  <a:cubicBezTo>
                    <a:pt x="2050613" y="105226"/>
                    <a:pt x="2058112" y="104708"/>
                    <a:pt x="2066817" y="107308"/>
                  </a:cubicBezTo>
                  <a:cubicBezTo>
                    <a:pt x="2069915" y="108975"/>
                    <a:pt x="2072841" y="110978"/>
                    <a:pt x="2075527" y="113295"/>
                  </a:cubicBezTo>
                  <a:cubicBezTo>
                    <a:pt x="2069890" y="113712"/>
                    <a:pt x="2064229" y="113712"/>
                    <a:pt x="2058594" y="113295"/>
                  </a:cubicBezTo>
                  <a:cubicBezTo>
                    <a:pt x="2053612" y="112461"/>
                    <a:pt x="2048678" y="111240"/>
                    <a:pt x="2043840" y="109653"/>
                  </a:cubicBezTo>
                  <a:cubicBezTo>
                    <a:pt x="2043840" y="108612"/>
                    <a:pt x="2043840" y="106789"/>
                    <a:pt x="2043840" y="106789"/>
                  </a:cubicBezTo>
                  <a:close/>
                  <a:moveTo>
                    <a:pt x="1745599" y="100021"/>
                  </a:moveTo>
                  <a:lnTo>
                    <a:pt x="1750922" y="106008"/>
                  </a:lnTo>
                  <a:cubicBezTo>
                    <a:pt x="1746737" y="106267"/>
                    <a:pt x="1742529" y="106267"/>
                    <a:pt x="1738344" y="106008"/>
                  </a:cubicBezTo>
                  <a:lnTo>
                    <a:pt x="1738103" y="107308"/>
                  </a:lnTo>
                  <a:cubicBezTo>
                    <a:pt x="1737136" y="107048"/>
                    <a:pt x="1735201" y="104185"/>
                    <a:pt x="1734233" y="100021"/>
                  </a:cubicBezTo>
                  <a:close/>
                  <a:moveTo>
                    <a:pt x="11290458" y="97679"/>
                  </a:moveTo>
                  <a:cubicBezTo>
                    <a:pt x="11291306" y="100205"/>
                    <a:pt x="11291306" y="102964"/>
                    <a:pt x="11290458" y="105488"/>
                  </a:cubicBezTo>
                  <a:cubicBezTo>
                    <a:pt x="11289973" y="105488"/>
                    <a:pt x="11283444" y="105488"/>
                    <a:pt x="11279815" y="105488"/>
                  </a:cubicBezTo>
                  <a:cubicBezTo>
                    <a:pt x="11278606" y="103665"/>
                    <a:pt x="11275460" y="100543"/>
                    <a:pt x="11277154" y="100283"/>
                  </a:cubicBezTo>
                  <a:cubicBezTo>
                    <a:pt x="11281499" y="98955"/>
                    <a:pt x="11285953" y="98071"/>
                    <a:pt x="11290458" y="97679"/>
                  </a:cubicBezTo>
                  <a:close/>
                  <a:moveTo>
                    <a:pt x="11942811" y="97127"/>
                  </a:moveTo>
                  <a:cubicBezTo>
                    <a:pt x="11945471" y="96509"/>
                    <a:pt x="11951518" y="97680"/>
                    <a:pt x="11962645" y="100283"/>
                  </a:cubicBezTo>
                  <a:lnTo>
                    <a:pt x="11943295" y="104708"/>
                  </a:lnTo>
                  <a:cubicBezTo>
                    <a:pt x="11940876" y="100152"/>
                    <a:pt x="11940150" y="97745"/>
                    <a:pt x="11942811" y="97127"/>
                  </a:cubicBezTo>
                  <a:close/>
                  <a:moveTo>
                    <a:pt x="5818875" y="92734"/>
                  </a:moveTo>
                  <a:lnTo>
                    <a:pt x="5820809" y="95078"/>
                  </a:lnTo>
                  <a:lnTo>
                    <a:pt x="5820809" y="97420"/>
                  </a:lnTo>
                  <a:close/>
                  <a:moveTo>
                    <a:pt x="1866784" y="90914"/>
                  </a:moveTo>
                  <a:lnTo>
                    <a:pt x="1866540" y="92214"/>
                  </a:lnTo>
                  <a:cubicBezTo>
                    <a:pt x="1872805" y="91434"/>
                    <a:pt x="1879120" y="91173"/>
                    <a:pt x="1885408" y="91434"/>
                  </a:cubicBezTo>
                  <a:cubicBezTo>
                    <a:pt x="1902437" y="92475"/>
                    <a:pt x="1918329" y="100934"/>
                    <a:pt x="1929429" y="114857"/>
                  </a:cubicBezTo>
                  <a:cubicBezTo>
                    <a:pt x="1930155" y="116418"/>
                    <a:pt x="1927011" y="118759"/>
                    <a:pt x="1923626" y="118759"/>
                  </a:cubicBezTo>
                  <a:cubicBezTo>
                    <a:pt x="1902653" y="116808"/>
                    <a:pt x="1882432" y="109494"/>
                    <a:pt x="1864607" y="97420"/>
                  </a:cubicBezTo>
                  <a:cubicBezTo>
                    <a:pt x="1862670" y="95598"/>
                    <a:pt x="1866784" y="93775"/>
                    <a:pt x="1866784" y="90914"/>
                  </a:cubicBezTo>
                  <a:close/>
                  <a:moveTo>
                    <a:pt x="2332162" y="90914"/>
                  </a:moveTo>
                  <a:cubicBezTo>
                    <a:pt x="2340773" y="91303"/>
                    <a:pt x="2349359" y="92423"/>
                    <a:pt x="2357800" y="94297"/>
                  </a:cubicBezTo>
                  <a:cubicBezTo>
                    <a:pt x="2356833" y="96898"/>
                    <a:pt x="2358285" y="101583"/>
                    <a:pt x="2354415" y="101583"/>
                  </a:cubicBezTo>
                  <a:cubicBezTo>
                    <a:pt x="2343965" y="101557"/>
                    <a:pt x="2333541" y="100778"/>
                    <a:pt x="2323211" y="99243"/>
                  </a:cubicBezTo>
                  <a:cubicBezTo>
                    <a:pt x="2328292" y="94816"/>
                    <a:pt x="2328775" y="91173"/>
                    <a:pt x="2332886" y="91173"/>
                  </a:cubicBezTo>
                  <a:close/>
                  <a:moveTo>
                    <a:pt x="11260465" y="81545"/>
                  </a:moveTo>
                  <a:cubicBezTo>
                    <a:pt x="11269899" y="83628"/>
                    <a:pt x="11279574" y="85710"/>
                    <a:pt x="11288523" y="88571"/>
                  </a:cubicBezTo>
                  <a:cubicBezTo>
                    <a:pt x="11290217" y="89351"/>
                    <a:pt x="11290217" y="93775"/>
                    <a:pt x="11290217" y="96638"/>
                  </a:cubicBezTo>
                  <a:cubicBezTo>
                    <a:pt x="11281024" y="94557"/>
                    <a:pt x="11271834" y="92475"/>
                    <a:pt x="11262882" y="89611"/>
                  </a:cubicBezTo>
                  <a:lnTo>
                    <a:pt x="11263126" y="89611"/>
                  </a:lnTo>
                  <a:cubicBezTo>
                    <a:pt x="11260223" y="88833"/>
                    <a:pt x="11257803" y="84669"/>
                    <a:pt x="11257321" y="83106"/>
                  </a:cubicBezTo>
                  <a:cubicBezTo>
                    <a:pt x="11256836" y="81545"/>
                    <a:pt x="11259256" y="81545"/>
                    <a:pt x="11260465" y="81545"/>
                  </a:cubicBezTo>
                  <a:close/>
                  <a:moveTo>
                    <a:pt x="11798890" y="71395"/>
                  </a:moveTo>
                  <a:cubicBezTo>
                    <a:pt x="11819452" y="73736"/>
                    <a:pt x="11839770" y="78942"/>
                    <a:pt x="11858153" y="81283"/>
                  </a:cubicBezTo>
                  <a:cubicBezTo>
                    <a:pt x="11878224" y="83001"/>
                    <a:pt x="11897867" y="88466"/>
                    <a:pt x="11916204" y="97420"/>
                  </a:cubicBezTo>
                  <a:cubicBezTo>
                    <a:pt x="11925610" y="101037"/>
                    <a:pt x="11935224" y="104005"/>
                    <a:pt x="11944986" y="106267"/>
                  </a:cubicBezTo>
                  <a:cubicBezTo>
                    <a:pt x="11963854" y="111734"/>
                    <a:pt x="11965789" y="106529"/>
                    <a:pt x="11965789" y="100802"/>
                  </a:cubicBezTo>
                  <a:cubicBezTo>
                    <a:pt x="11982237" y="102103"/>
                    <a:pt x="11997476" y="104967"/>
                    <a:pt x="12001829" y="114857"/>
                  </a:cubicBezTo>
                  <a:cubicBezTo>
                    <a:pt x="12006184" y="124746"/>
                    <a:pt x="11990218" y="128390"/>
                    <a:pt x="11973529" y="124746"/>
                  </a:cubicBezTo>
                  <a:cubicBezTo>
                    <a:pt x="11959743" y="122144"/>
                    <a:pt x="11948132" y="118499"/>
                    <a:pt x="11935555" y="115116"/>
                  </a:cubicBezTo>
                  <a:lnTo>
                    <a:pt x="11845331" y="90652"/>
                  </a:lnTo>
                  <a:cubicBezTo>
                    <a:pt x="11824480" y="87504"/>
                    <a:pt x="11803977" y="82092"/>
                    <a:pt x="11784136" y="74518"/>
                  </a:cubicBezTo>
                  <a:cubicBezTo>
                    <a:pt x="11788834" y="72513"/>
                    <a:pt x="11793837" y="71448"/>
                    <a:pt x="11798890" y="71395"/>
                  </a:cubicBezTo>
                  <a:close/>
                  <a:moveTo>
                    <a:pt x="2083509" y="65669"/>
                  </a:moveTo>
                  <a:cubicBezTo>
                    <a:pt x="2089073" y="66972"/>
                    <a:pt x="2095360" y="68012"/>
                    <a:pt x="2100924" y="69573"/>
                  </a:cubicBezTo>
                  <a:cubicBezTo>
                    <a:pt x="2103101" y="70094"/>
                    <a:pt x="2103101" y="73218"/>
                    <a:pt x="2103101" y="75036"/>
                  </a:cubicBezTo>
                  <a:lnTo>
                    <a:pt x="2083509" y="71914"/>
                  </a:lnTo>
                  <a:close/>
                  <a:moveTo>
                    <a:pt x="10991493" y="65669"/>
                  </a:moveTo>
                  <a:lnTo>
                    <a:pt x="10991493" y="68791"/>
                  </a:lnTo>
                  <a:lnTo>
                    <a:pt x="10984721" y="68791"/>
                  </a:lnTo>
                  <a:cubicBezTo>
                    <a:pt x="10984479" y="67751"/>
                    <a:pt x="10985203" y="65669"/>
                    <a:pt x="10985203" y="65669"/>
                  </a:cubicBezTo>
                  <a:cubicBezTo>
                    <a:pt x="10987298" y="65512"/>
                    <a:pt x="10989398" y="65512"/>
                    <a:pt x="10991493" y="65669"/>
                  </a:cubicBezTo>
                  <a:close/>
                  <a:moveTo>
                    <a:pt x="10852653" y="64108"/>
                  </a:moveTo>
                  <a:lnTo>
                    <a:pt x="10855799" y="66972"/>
                  </a:lnTo>
                  <a:lnTo>
                    <a:pt x="10851929" y="66972"/>
                  </a:lnTo>
                  <a:cubicBezTo>
                    <a:pt x="10850695" y="66163"/>
                    <a:pt x="10849557" y="65201"/>
                    <a:pt x="10848541" y="64108"/>
                  </a:cubicBezTo>
                  <a:close/>
                  <a:moveTo>
                    <a:pt x="1333678" y="63067"/>
                  </a:moveTo>
                  <a:cubicBezTo>
                    <a:pt x="1339484" y="75818"/>
                    <a:pt x="1339484" y="75818"/>
                    <a:pt x="1302718" y="72436"/>
                  </a:cubicBezTo>
                  <a:lnTo>
                    <a:pt x="1333678" y="65149"/>
                  </a:lnTo>
                  <a:close/>
                  <a:moveTo>
                    <a:pt x="9352268" y="60726"/>
                  </a:moveTo>
                  <a:cubicBezTo>
                    <a:pt x="9352268" y="63326"/>
                    <a:pt x="9355412" y="66190"/>
                    <a:pt x="9353718" y="66450"/>
                  </a:cubicBezTo>
                  <a:cubicBezTo>
                    <a:pt x="9349566" y="67335"/>
                    <a:pt x="9345295" y="67335"/>
                    <a:pt x="9341140" y="66450"/>
                  </a:cubicBezTo>
                  <a:cubicBezTo>
                    <a:pt x="9338479" y="65669"/>
                    <a:pt x="9336544" y="62808"/>
                    <a:pt x="9334127" y="60726"/>
                  </a:cubicBezTo>
                  <a:close/>
                  <a:moveTo>
                    <a:pt x="12172598" y="44329"/>
                  </a:moveTo>
                  <a:cubicBezTo>
                    <a:pt x="12172598" y="45110"/>
                    <a:pt x="12172598" y="46930"/>
                    <a:pt x="12172598" y="46930"/>
                  </a:cubicBezTo>
                  <a:lnTo>
                    <a:pt x="12163646" y="46151"/>
                  </a:lnTo>
                  <a:lnTo>
                    <a:pt x="12166308" y="44329"/>
                  </a:lnTo>
                  <a:close/>
                  <a:moveTo>
                    <a:pt x="723171" y="28192"/>
                  </a:moveTo>
                  <a:lnTo>
                    <a:pt x="725589" y="31055"/>
                  </a:lnTo>
                  <a:cubicBezTo>
                    <a:pt x="732120" y="31316"/>
                    <a:pt x="739378" y="32097"/>
                    <a:pt x="743246" y="28714"/>
                  </a:cubicBezTo>
                  <a:cubicBezTo>
                    <a:pt x="743246" y="30537"/>
                    <a:pt x="743246" y="32619"/>
                    <a:pt x="743246" y="32619"/>
                  </a:cubicBezTo>
                  <a:lnTo>
                    <a:pt x="723171" y="32619"/>
                  </a:lnTo>
                  <a:cubicBezTo>
                    <a:pt x="723171" y="31055"/>
                    <a:pt x="723171" y="28192"/>
                    <a:pt x="723171" y="28192"/>
                  </a:cubicBezTo>
                  <a:close/>
                  <a:moveTo>
                    <a:pt x="11926121" y="16482"/>
                  </a:moveTo>
                  <a:cubicBezTo>
                    <a:pt x="11944704" y="15182"/>
                    <a:pt x="11963247" y="19604"/>
                    <a:pt x="11979576" y="29234"/>
                  </a:cubicBezTo>
                  <a:cubicBezTo>
                    <a:pt x="11964580" y="29234"/>
                    <a:pt x="11949824" y="29234"/>
                    <a:pt x="11934102" y="29234"/>
                  </a:cubicBezTo>
                  <a:cubicBezTo>
                    <a:pt x="11927741" y="27543"/>
                    <a:pt x="11921573" y="25121"/>
                    <a:pt x="11915719" y="21947"/>
                  </a:cubicBezTo>
                  <a:cubicBezTo>
                    <a:pt x="11919589" y="20127"/>
                    <a:pt x="11921765" y="17004"/>
                    <a:pt x="11927088" y="17004"/>
                  </a:cubicBezTo>
                  <a:close/>
                  <a:moveTo>
                    <a:pt x="12021664" y="13100"/>
                  </a:moveTo>
                  <a:lnTo>
                    <a:pt x="12021664" y="13882"/>
                  </a:lnTo>
                  <a:cubicBezTo>
                    <a:pt x="12041535" y="14061"/>
                    <a:pt x="12061058" y="19528"/>
                    <a:pt x="12078504" y="29755"/>
                  </a:cubicBezTo>
                  <a:cubicBezTo>
                    <a:pt x="12060606" y="45630"/>
                    <a:pt x="12027226" y="43288"/>
                    <a:pt x="11983446" y="29755"/>
                  </a:cubicBezTo>
                  <a:close/>
                  <a:moveTo>
                    <a:pt x="5389051" y="11277"/>
                  </a:moveTo>
                  <a:lnTo>
                    <a:pt x="5390018" y="12059"/>
                  </a:lnTo>
                  <a:cubicBezTo>
                    <a:pt x="5414932" y="19345"/>
                    <a:pt x="5419285" y="27414"/>
                    <a:pt x="5418561" y="30014"/>
                  </a:cubicBezTo>
                  <a:cubicBezTo>
                    <a:pt x="5417835" y="32619"/>
                    <a:pt x="5412997" y="35741"/>
                    <a:pt x="5398725" y="30014"/>
                  </a:cubicBezTo>
                  <a:close/>
                  <a:moveTo>
                    <a:pt x="12189769" y="0"/>
                  </a:moveTo>
                  <a:lnTo>
                    <a:pt x="12130671" y="0"/>
                  </a:lnTo>
                  <a:lnTo>
                    <a:pt x="12128574" y="4512"/>
                  </a:lnTo>
                  <a:lnTo>
                    <a:pt x="12128574" y="6594"/>
                  </a:lnTo>
                  <a:cubicBezTo>
                    <a:pt x="12119399" y="5629"/>
                    <a:pt x="12110275" y="4146"/>
                    <a:pt x="12101242" y="2167"/>
                  </a:cubicBezTo>
                  <a:lnTo>
                    <a:pt x="12098289" y="0"/>
                  </a:lnTo>
                  <a:lnTo>
                    <a:pt x="11897166" y="0"/>
                  </a:lnTo>
                  <a:lnTo>
                    <a:pt x="11895160" y="1127"/>
                  </a:lnTo>
                  <a:lnTo>
                    <a:pt x="11890633" y="0"/>
                  </a:lnTo>
                  <a:lnTo>
                    <a:pt x="0" y="0"/>
                  </a:lnTo>
                  <a:lnTo>
                    <a:pt x="0" y="234831"/>
                  </a:lnTo>
                  <a:lnTo>
                    <a:pt x="29699" y="234831"/>
                  </a:lnTo>
                  <a:cubicBezTo>
                    <a:pt x="36954" y="239776"/>
                    <a:pt x="48323" y="241337"/>
                    <a:pt x="38648" y="243678"/>
                  </a:cubicBezTo>
                  <a:cubicBezTo>
                    <a:pt x="28972" y="246022"/>
                    <a:pt x="18815" y="247842"/>
                    <a:pt x="8654" y="249925"/>
                  </a:cubicBezTo>
                  <a:lnTo>
                    <a:pt x="8654" y="259815"/>
                  </a:lnTo>
                  <a:lnTo>
                    <a:pt x="57031" y="271784"/>
                  </a:lnTo>
                  <a:cubicBezTo>
                    <a:pt x="62112" y="278031"/>
                    <a:pt x="66223" y="282717"/>
                    <a:pt x="70093" y="287141"/>
                  </a:cubicBezTo>
                  <a:cubicBezTo>
                    <a:pt x="86686" y="285501"/>
                    <a:pt x="103375" y="288624"/>
                    <a:pt x="118470" y="296249"/>
                  </a:cubicBezTo>
                  <a:cubicBezTo>
                    <a:pt x="130804" y="303277"/>
                    <a:pt x="146769" y="309261"/>
                    <a:pt x="161523" y="315770"/>
                  </a:cubicBezTo>
                  <a:cubicBezTo>
                    <a:pt x="170472" y="310823"/>
                    <a:pt x="172651" y="306660"/>
                    <a:pt x="156203" y="300933"/>
                  </a:cubicBezTo>
                  <a:cubicBezTo>
                    <a:pt x="139755" y="295209"/>
                    <a:pt x="142173" y="290264"/>
                    <a:pt x="142173" y="285318"/>
                  </a:cubicBezTo>
                  <a:cubicBezTo>
                    <a:pt x="170861" y="287116"/>
                    <a:pt x="199112" y="293776"/>
                    <a:pt x="225865" y="305096"/>
                  </a:cubicBezTo>
                  <a:cubicBezTo>
                    <a:pt x="238224" y="311785"/>
                    <a:pt x="252447" y="313268"/>
                    <a:pt x="265774" y="309261"/>
                  </a:cubicBezTo>
                  <a:cubicBezTo>
                    <a:pt x="280770" y="300413"/>
                    <a:pt x="322617" y="312646"/>
                    <a:pt x="335677" y="302496"/>
                  </a:cubicBezTo>
                  <a:lnTo>
                    <a:pt x="376557" y="313687"/>
                  </a:lnTo>
                  <a:cubicBezTo>
                    <a:pt x="387078" y="312255"/>
                    <a:pt x="397721" y="312255"/>
                    <a:pt x="408241" y="313687"/>
                  </a:cubicBezTo>
                  <a:cubicBezTo>
                    <a:pt x="451417" y="323315"/>
                    <a:pt x="495270" y="329067"/>
                    <a:pt x="539342" y="330862"/>
                  </a:cubicBezTo>
                  <a:cubicBezTo>
                    <a:pt x="532569" y="306137"/>
                    <a:pt x="532569" y="306137"/>
                    <a:pt x="573688" y="312124"/>
                  </a:cubicBezTo>
                  <a:lnTo>
                    <a:pt x="570785" y="338149"/>
                  </a:lnTo>
                  <a:lnTo>
                    <a:pt x="641656" y="349341"/>
                  </a:lnTo>
                  <a:cubicBezTo>
                    <a:pt x="636094" y="336327"/>
                    <a:pt x="631739" y="323315"/>
                    <a:pt x="639238" y="312646"/>
                  </a:cubicBezTo>
                  <a:lnTo>
                    <a:pt x="734055" y="342573"/>
                  </a:lnTo>
                  <a:cubicBezTo>
                    <a:pt x="754036" y="334376"/>
                    <a:pt x="775829" y="332657"/>
                    <a:pt x="796703" y="337629"/>
                  </a:cubicBezTo>
                  <a:cubicBezTo>
                    <a:pt x="824180" y="343745"/>
                    <a:pt x="852505" y="344187"/>
                    <a:pt x="880151" y="338931"/>
                  </a:cubicBezTo>
                  <a:cubicBezTo>
                    <a:pt x="896477" y="342548"/>
                    <a:pt x="910797" y="352931"/>
                    <a:pt x="920061" y="367819"/>
                  </a:cubicBezTo>
                  <a:lnTo>
                    <a:pt x="958521" y="366516"/>
                  </a:lnTo>
                  <a:cubicBezTo>
                    <a:pt x="955618" y="362351"/>
                    <a:pt x="949813" y="356888"/>
                    <a:pt x="952716" y="355065"/>
                  </a:cubicBezTo>
                  <a:cubicBezTo>
                    <a:pt x="963915" y="348431"/>
                    <a:pt x="976274" y="344370"/>
                    <a:pt x="988996" y="343094"/>
                  </a:cubicBezTo>
                  <a:cubicBezTo>
                    <a:pt x="1006315" y="343170"/>
                    <a:pt x="1023611" y="344475"/>
                    <a:pt x="1040760" y="346999"/>
                  </a:cubicBezTo>
                  <a:cubicBezTo>
                    <a:pt x="1041969" y="341272"/>
                    <a:pt x="1040275" y="335547"/>
                    <a:pt x="1044389" y="332163"/>
                  </a:cubicBezTo>
                  <a:lnTo>
                    <a:pt x="1080528" y="329678"/>
                  </a:lnTo>
                  <a:lnTo>
                    <a:pt x="1074865" y="328521"/>
                  </a:lnTo>
                  <a:cubicBezTo>
                    <a:pt x="1075591" y="322535"/>
                    <a:pt x="1086234" y="318629"/>
                    <a:pt x="1102199" y="322535"/>
                  </a:cubicBezTo>
                  <a:cubicBezTo>
                    <a:pt x="1110181" y="324487"/>
                    <a:pt x="1115018" y="326893"/>
                    <a:pt x="1117436" y="329463"/>
                  </a:cubicBezTo>
                  <a:lnTo>
                    <a:pt x="1118034" y="335967"/>
                  </a:lnTo>
                  <a:lnTo>
                    <a:pt x="1129772" y="338408"/>
                  </a:lnTo>
                  <a:cubicBezTo>
                    <a:pt x="1160974" y="346737"/>
                    <a:pt x="1145011" y="362614"/>
                    <a:pt x="1178148" y="370941"/>
                  </a:cubicBezTo>
                  <a:cubicBezTo>
                    <a:pt x="1190968" y="364433"/>
                    <a:pt x="1179116" y="349341"/>
                    <a:pt x="1176213" y="343094"/>
                  </a:cubicBezTo>
                  <a:cubicBezTo>
                    <a:pt x="1173311" y="336849"/>
                    <a:pt x="1176940" y="331643"/>
                    <a:pt x="1192420" y="334766"/>
                  </a:cubicBezTo>
                  <a:cubicBezTo>
                    <a:pt x="1199845" y="337396"/>
                    <a:pt x="1206933" y="341065"/>
                    <a:pt x="1213462" y="345696"/>
                  </a:cubicBezTo>
                  <a:lnTo>
                    <a:pt x="1197499" y="354545"/>
                  </a:lnTo>
                  <a:cubicBezTo>
                    <a:pt x="1246843" y="357668"/>
                    <a:pt x="1263773" y="384212"/>
                    <a:pt x="1301991" y="390198"/>
                  </a:cubicBezTo>
                  <a:lnTo>
                    <a:pt x="1343354" y="385775"/>
                  </a:lnTo>
                  <a:cubicBezTo>
                    <a:pt x="1361978" y="389939"/>
                    <a:pt x="1380602" y="394363"/>
                    <a:pt x="1399470" y="398267"/>
                  </a:cubicBezTo>
                  <a:cubicBezTo>
                    <a:pt x="1425349" y="404773"/>
                    <a:pt x="1441315" y="412841"/>
                    <a:pt x="1445667" y="424292"/>
                  </a:cubicBezTo>
                  <a:cubicBezTo>
                    <a:pt x="1427284" y="435483"/>
                    <a:pt x="1400194" y="413100"/>
                    <a:pt x="1380602" y="413100"/>
                  </a:cubicBezTo>
                  <a:lnTo>
                    <a:pt x="1374071" y="423771"/>
                  </a:lnTo>
                  <a:cubicBezTo>
                    <a:pt x="1404912" y="436393"/>
                    <a:pt x="1437904" y="441729"/>
                    <a:pt x="1470823" y="439385"/>
                  </a:cubicBezTo>
                  <a:cubicBezTo>
                    <a:pt x="1485435" y="438007"/>
                    <a:pt x="1500115" y="440792"/>
                    <a:pt x="1513396" y="447453"/>
                  </a:cubicBezTo>
                  <a:lnTo>
                    <a:pt x="1548952" y="464163"/>
                  </a:lnTo>
                  <a:lnTo>
                    <a:pt x="1555965" y="449275"/>
                  </a:lnTo>
                  <a:cubicBezTo>
                    <a:pt x="1558868" y="445112"/>
                    <a:pt x="1569028" y="444589"/>
                    <a:pt x="1578703" y="449275"/>
                  </a:cubicBezTo>
                  <a:lnTo>
                    <a:pt x="1579429" y="449275"/>
                  </a:lnTo>
                  <a:cubicBezTo>
                    <a:pt x="1586684" y="452659"/>
                    <a:pt x="1595392" y="459685"/>
                    <a:pt x="1593216" y="462028"/>
                  </a:cubicBezTo>
                  <a:cubicBezTo>
                    <a:pt x="1587652" y="470355"/>
                    <a:pt x="1575074" y="475041"/>
                    <a:pt x="1547260" y="467754"/>
                  </a:cubicBezTo>
                  <a:lnTo>
                    <a:pt x="1547362" y="467538"/>
                  </a:lnTo>
                  <a:lnTo>
                    <a:pt x="1507106" y="469055"/>
                  </a:lnTo>
                  <a:cubicBezTo>
                    <a:pt x="1491964" y="472541"/>
                    <a:pt x="1477088" y="477227"/>
                    <a:pt x="1462600" y="483107"/>
                  </a:cubicBezTo>
                  <a:cubicBezTo>
                    <a:pt x="1442016" y="465852"/>
                    <a:pt x="1415966" y="457943"/>
                    <a:pt x="1390036" y="460985"/>
                  </a:cubicBezTo>
                  <a:cubicBezTo>
                    <a:pt x="1376006" y="463069"/>
                    <a:pt x="1358834" y="460985"/>
                    <a:pt x="1343110" y="460985"/>
                  </a:cubicBezTo>
                  <a:cubicBezTo>
                    <a:pt x="1319480" y="457005"/>
                    <a:pt x="1296405" y="449822"/>
                    <a:pt x="1274416" y="439647"/>
                  </a:cubicBezTo>
                  <a:lnTo>
                    <a:pt x="1265708" y="455781"/>
                  </a:lnTo>
                  <a:lnTo>
                    <a:pt x="1305135" y="466973"/>
                  </a:lnTo>
                  <a:cubicBezTo>
                    <a:pt x="1283608" y="489875"/>
                    <a:pt x="1283608" y="489875"/>
                    <a:pt x="1226040" y="476601"/>
                  </a:cubicBezTo>
                  <a:cubicBezTo>
                    <a:pt x="1219727" y="466714"/>
                    <a:pt x="1212713" y="457421"/>
                    <a:pt x="1204998" y="448754"/>
                  </a:cubicBezTo>
                  <a:cubicBezTo>
                    <a:pt x="1191597" y="433086"/>
                    <a:pt x="1172247" y="424942"/>
                    <a:pt x="1152508" y="426634"/>
                  </a:cubicBezTo>
                  <a:cubicBezTo>
                    <a:pt x="1153475" y="428196"/>
                    <a:pt x="1153234" y="430278"/>
                    <a:pt x="1154687" y="430278"/>
                  </a:cubicBezTo>
                  <a:cubicBezTo>
                    <a:pt x="1187097" y="448754"/>
                    <a:pt x="1187582" y="453959"/>
                    <a:pt x="1160733" y="454221"/>
                  </a:cubicBezTo>
                  <a:cubicBezTo>
                    <a:pt x="1133884" y="454481"/>
                    <a:pt x="1133884" y="467491"/>
                    <a:pt x="1105826" y="467491"/>
                  </a:cubicBezTo>
                  <a:cubicBezTo>
                    <a:pt x="1097118" y="467232"/>
                    <a:pt x="1097603" y="477383"/>
                    <a:pt x="1091798" y="481806"/>
                  </a:cubicBezTo>
                  <a:cubicBezTo>
                    <a:pt x="1087153" y="483759"/>
                    <a:pt x="1082267" y="484904"/>
                    <a:pt x="1077285" y="485189"/>
                  </a:cubicBezTo>
                  <a:cubicBezTo>
                    <a:pt x="1066642" y="480765"/>
                    <a:pt x="1049709" y="482847"/>
                    <a:pt x="1049227" y="469573"/>
                  </a:cubicBezTo>
                  <a:cubicBezTo>
                    <a:pt x="1048742" y="456304"/>
                    <a:pt x="1027697" y="446934"/>
                    <a:pt x="1005203" y="443549"/>
                  </a:cubicBezTo>
                  <a:cubicBezTo>
                    <a:pt x="982709" y="440167"/>
                    <a:pt x="960938" y="437824"/>
                    <a:pt x="941347" y="435222"/>
                  </a:cubicBezTo>
                  <a:cubicBezTo>
                    <a:pt x="908936" y="425073"/>
                    <a:pt x="921270" y="407376"/>
                    <a:pt x="889100" y="399049"/>
                  </a:cubicBezTo>
                  <a:lnTo>
                    <a:pt x="871685" y="410759"/>
                  </a:lnTo>
                  <a:lnTo>
                    <a:pt x="877249" y="412841"/>
                  </a:lnTo>
                  <a:cubicBezTo>
                    <a:pt x="891762" y="417004"/>
                    <a:pt x="907968" y="422469"/>
                    <a:pt x="905548" y="429237"/>
                  </a:cubicBezTo>
                  <a:cubicBezTo>
                    <a:pt x="903131" y="436002"/>
                    <a:pt x="891520" y="437043"/>
                    <a:pt x="874829" y="433138"/>
                  </a:cubicBezTo>
                  <a:cubicBezTo>
                    <a:pt x="853061" y="428196"/>
                    <a:pt x="831534" y="422469"/>
                    <a:pt x="810005" y="417265"/>
                  </a:cubicBezTo>
                  <a:lnTo>
                    <a:pt x="805170" y="422469"/>
                  </a:lnTo>
                  <a:lnTo>
                    <a:pt x="801300" y="415442"/>
                  </a:lnTo>
                  <a:cubicBezTo>
                    <a:pt x="782914" y="411018"/>
                    <a:pt x="772998" y="412059"/>
                    <a:pt x="772998" y="418306"/>
                  </a:cubicBezTo>
                  <a:cubicBezTo>
                    <a:pt x="782190" y="425592"/>
                    <a:pt x="796459" y="432620"/>
                    <a:pt x="794768" y="436262"/>
                  </a:cubicBezTo>
                  <a:cubicBezTo>
                    <a:pt x="793074" y="439906"/>
                    <a:pt x="779529" y="441989"/>
                    <a:pt x="770580" y="441989"/>
                  </a:cubicBezTo>
                  <a:cubicBezTo>
                    <a:pt x="765742" y="441989"/>
                    <a:pt x="760976" y="440920"/>
                    <a:pt x="756550" y="438865"/>
                  </a:cubicBezTo>
                  <a:cubicBezTo>
                    <a:pt x="738289" y="430850"/>
                    <a:pt x="719083" y="425696"/>
                    <a:pt x="699466" y="423510"/>
                  </a:cubicBezTo>
                  <a:cubicBezTo>
                    <a:pt x="678665" y="418306"/>
                    <a:pt x="659071" y="408936"/>
                    <a:pt x="633192" y="399308"/>
                  </a:cubicBezTo>
                  <a:cubicBezTo>
                    <a:pt x="635609" y="404773"/>
                    <a:pt x="636577" y="407376"/>
                    <a:pt x="637786" y="410237"/>
                  </a:cubicBezTo>
                  <a:lnTo>
                    <a:pt x="641414" y="418306"/>
                  </a:lnTo>
                  <a:cubicBezTo>
                    <a:pt x="619888" y="419087"/>
                    <a:pt x="600052" y="418827"/>
                    <a:pt x="582396" y="420387"/>
                  </a:cubicBezTo>
                  <a:cubicBezTo>
                    <a:pt x="554942" y="423486"/>
                    <a:pt x="527272" y="417187"/>
                    <a:pt x="503300" y="402431"/>
                  </a:cubicBezTo>
                  <a:lnTo>
                    <a:pt x="444525" y="420647"/>
                  </a:lnTo>
                  <a:lnTo>
                    <a:pt x="363735" y="396445"/>
                  </a:lnTo>
                  <a:cubicBezTo>
                    <a:pt x="353722" y="391371"/>
                    <a:pt x="342257" y="390721"/>
                    <a:pt x="331807" y="394622"/>
                  </a:cubicBezTo>
                  <a:cubicBezTo>
                    <a:pt x="317754" y="402614"/>
                    <a:pt x="301380" y="404462"/>
                    <a:pt x="286092" y="399827"/>
                  </a:cubicBezTo>
                  <a:cubicBezTo>
                    <a:pt x="249423" y="390616"/>
                    <a:pt x="211664" y="387467"/>
                    <a:pt x="174101" y="390459"/>
                  </a:cubicBezTo>
                  <a:cubicBezTo>
                    <a:pt x="161934" y="390642"/>
                    <a:pt x="149768" y="389521"/>
                    <a:pt x="137820" y="387076"/>
                  </a:cubicBezTo>
                  <a:cubicBezTo>
                    <a:pt x="125242" y="384994"/>
                    <a:pt x="113632" y="379788"/>
                    <a:pt x="99845" y="378488"/>
                  </a:cubicBezTo>
                  <a:cubicBezTo>
                    <a:pt x="86056" y="377188"/>
                    <a:pt x="73237" y="377188"/>
                    <a:pt x="60174" y="377188"/>
                  </a:cubicBezTo>
                  <a:cubicBezTo>
                    <a:pt x="52678" y="370160"/>
                    <a:pt x="73478" y="368860"/>
                    <a:pt x="54613" y="361572"/>
                  </a:cubicBezTo>
                  <a:cubicBezTo>
                    <a:pt x="43970" y="357409"/>
                    <a:pt x="27281" y="357409"/>
                    <a:pt x="26070" y="347778"/>
                  </a:cubicBezTo>
                  <a:cubicBezTo>
                    <a:pt x="24861" y="338149"/>
                    <a:pt x="43485" y="343876"/>
                    <a:pt x="57272" y="343876"/>
                  </a:cubicBezTo>
                  <a:cubicBezTo>
                    <a:pt x="59692" y="344135"/>
                    <a:pt x="60659" y="342053"/>
                    <a:pt x="64771" y="339712"/>
                  </a:cubicBezTo>
                  <a:cubicBezTo>
                    <a:pt x="46243" y="337498"/>
                    <a:pt x="27835" y="334193"/>
                    <a:pt x="9622" y="329821"/>
                  </a:cubicBezTo>
                  <a:lnTo>
                    <a:pt x="9622" y="616094"/>
                  </a:lnTo>
                  <a:lnTo>
                    <a:pt x="32360" y="617917"/>
                  </a:lnTo>
                  <a:lnTo>
                    <a:pt x="9622" y="621040"/>
                  </a:lnTo>
                  <a:lnTo>
                    <a:pt x="9622" y="670226"/>
                  </a:lnTo>
                  <a:cubicBezTo>
                    <a:pt x="13614" y="669264"/>
                    <a:pt x="17725" y="669264"/>
                    <a:pt x="21717" y="670226"/>
                  </a:cubicBezTo>
                  <a:cubicBezTo>
                    <a:pt x="25514" y="671111"/>
                    <a:pt x="29021" y="673090"/>
                    <a:pt x="31875" y="675953"/>
                  </a:cubicBezTo>
                  <a:cubicBezTo>
                    <a:pt x="31875" y="683759"/>
                    <a:pt x="29940" y="687923"/>
                    <a:pt x="7687" y="683759"/>
                  </a:cubicBezTo>
                  <a:lnTo>
                    <a:pt x="7687" y="1710438"/>
                  </a:lnTo>
                  <a:cubicBezTo>
                    <a:pt x="7687" y="1711741"/>
                    <a:pt x="7687" y="1713301"/>
                    <a:pt x="7687" y="1713301"/>
                  </a:cubicBezTo>
                  <a:lnTo>
                    <a:pt x="7687" y="2203869"/>
                  </a:lnTo>
                  <a:lnTo>
                    <a:pt x="30181" y="2203869"/>
                  </a:lnTo>
                  <a:lnTo>
                    <a:pt x="21958" y="2197622"/>
                  </a:lnTo>
                  <a:lnTo>
                    <a:pt x="42518" y="2201008"/>
                  </a:lnTo>
                  <a:lnTo>
                    <a:pt x="66706" y="2195281"/>
                  </a:lnTo>
                  <a:cubicBezTo>
                    <a:pt x="90894" y="2201787"/>
                    <a:pt x="107827" y="2208295"/>
                    <a:pt x="107827" y="2219483"/>
                  </a:cubicBezTo>
                  <a:cubicBezTo>
                    <a:pt x="135738" y="2228333"/>
                    <a:pt x="164959" y="2231428"/>
                    <a:pt x="193936" y="2228593"/>
                  </a:cubicBezTo>
                  <a:cubicBezTo>
                    <a:pt x="222187" y="2225262"/>
                    <a:pt x="250728" y="2230129"/>
                    <a:pt x="276658" y="2242648"/>
                  </a:cubicBezTo>
                  <a:cubicBezTo>
                    <a:pt x="318503" y="2247330"/>
                    <a:pt x="347772" y="2239524"/>
                    <a:pt x="391067" y="2247330"/>
                  </a:cubicBezTo>
                  <a:cubicBezTo>
                    <a:pt x="401977" y="2247669"/>
                    <a:pt x="412500" y="2251782"/>
                    <a:pt x="421060" y="2259042"/>
                  </a:cubicBezTo>
                  <a:cubicBezTo>
                    <a:pt x="427592" y="2261956"/>
                    <a:pt x="434558" y="2263624"/>
                    <a:pt x="441622" y="2263987"/>
                  </a:cubicBezTo>
                  <a:cubicBezTo>
                    <a:pt x="466270" y="2262554"/>
                    <a:pt x="490989" y="2262554"/>
                    <a:pt x="515636" y="2263987"/>
                  </a:cubicBezTo>
                  <a:cubicBezTo>
                    <a:pt x="548339" y="2263647"/>
                    <a:pt x="580897" y="2268282"/>
                    <a:pt x="612389" y="2277779"/>
                  </a:cubicBezTo>
                  <a:cubicBezTo>
                    <a:pt x="641293" y="2285823"/>
                    <a:pt x="671070" y="2289672"/>
                    <a:pt x="700918" y="2289230"/>
                  </a:cubicBezTo>
                  <a:cubicBezTo>
                    <a:pt x="712021" y="2288061"/>
                    <a:pt x="723194" y="2288061"/>
                    <a:pt x="734297" y="2289230"/>
                  </a:cubicBezTo>
                  <a:cubicBezTo>
                    <a:pt x="759452" y="2293916"/>
                    <a:pt x="786784" y="2303803"/>
                    <a:pt x="810005" y="2306148"/>
                  </a:cubicBezTo>
                  <a:cubicBezTo>
                    <a:pt x="833225" y="2308489"/>
                    <a:pt x="850641" y="2301721"/>
                    <a:pt x="874829" y="2304585"/>
                  </a:cubicBezTo>
                  <a:cubicBezTo>
                    <a:pt x="911595" y="2309271"/>
                    <a:pt x="950539" y="2318378"/>
                    <a:pt x="988755" y="2325664"/>
                  </a:cubicBezTo>
                  <a:cubicBezTo>
                    <a:pt x="1002882" y="2330091"/>
                    <a:pt x="1017395" y="2332875"/>
                    <a:pt x="1032053" y="2333993"/>
                  </a:cubicBezTo>
                  <a:cubicBezTo>
                    <a:pt x="1060837" y="2325664"/>
                    <a:pt x="1098327" y="2340239"/>
                    <a:pt x="1130981" y="2346225"/>
                  </a:cubicBezTo>
                  <a:lnTo>
                    <a:pt x="1152267" y="2341280"/>
                  </a:lnTo>
                  <a:cubicBezTo>
                    <a:pt x="1175584" y="2346563"/>
                    <a:pt x="1197644" y="2356921"/>
                    <a:pt x="1217091" y="2371731"/>
                  </a:cubicBezTo>
                  <a:cubicBezTo>
                    <a:pt x="1232619" y="2370846"/>
                    <a:pt x="1248196" y="2371807"/>
                    <a:pt x="1263532" y="2374592"/>
                  </a:cubicBezTo>
                  <a:cubicBezTo>
                    <a:pt x="1280947" y="2380709"/>
                    <a:pt x="1299137" y="2383884"/>
                    <a:pt x="1317472" y="2383960"/>
                  </a:cubicBezTo>
                  <a:lnTo>
                    <a:pt x="1305376" y="2360539"/>
                  </a:lnTo>
                  <a:cubicBezTo>
                    <a:pt x="1337089" y="2362543"/>
                    <a:pt x="1368098" y="2371392"/>
                    <a:pt x="1396567" y="2386564"/>
                  </a:cubicBezTo>
                  <a:cubicBezTo>
                    <a:pt x="1402251" y="2383779"/>
                    <a:pt x="1408274" y="2381957"/>
                    <a:pt x="1414465" y="2381099"/>
                  </a:cubicBezTo>
                  <a:cubicBezTo>
                    <a:pt x="1442331" y="2377403"/>
                    <a:pt x="1470292" y="2386904"/>
                    <a:pt x="1491141" y="2407125"/>
                  </a:cubicBezTo>
                  <a:cubicBezTo>
                    <a:pt x="1514798" y="2404652"/>
                    <a:pt x="1538600" y="2404652"/>
                    <a:pt x="1562255" y="2407125"/>
                  </a:cubicBezTo>
                  <a:cubicBezTo>
                    <a:pt x="1588305" y="2413187"/>
                    <a:pt x="1614938" y="2415896"/>
                    <a:pt x="1641592" y="2415190"/>
                  </a:cubicBezTo>
                  <a:cubicBezTo>
                    <a:pt x="1665780" y="2425080"/>
                    <a:pt x="1690451" y="2436010"/>
                    <a:pt x="1716576" y="2445380"/>
                  </a:cubicBezTo>
                  <a:cubicBezTo>
                    <a:pt x="1727123" y="2448944"/>
                    <a:pt x="1738222" y="2450194"/>
                    <a:pt x="1749228" y="2449023"/>
                  </a:cubicBezTo>
                  <a:cubicBezTo>
                    <a:pt x="1759389" y="2436272"/>
                    <a:pt x="1789623" y="2445119"/>
                    <a:pt x="1813811" y="2449023"/>
                  </a:cubicBezTo>
                  <a:lnTo>
                    <a:pt x="1814294" y="2449023"/>
                  </a:lnTo>
                  <a:lnTo>
                    <a:pt x="1814339" y="2449423"/>
                  </a:lnTo>
                  <a:lnTo>
                    <a:pt x="1852271" y="2458133"/>
                  </a:lnTo>
                  <a:lnTo>
                    <a:pt x="1883955" y="2442255"/>
                  </a:lnTo>
                  <a:lnTo>
                    <a:pt x="1925318" y="2468281"/>
                  </a:lnTo>
                  <a:cubicBezTo>
                    <a:pt x="1956278" y="2462557"/>
                    <a:pt x="2003446" y="2473748"/>
                    <a:pt x="2027634" y="2464116"/>
                  </a:cubicBezTo>
                  <a:cubicBezTo>
                    <a:pt x="2057627" y="2468543"/>
                    <a:pt x="2090523" y="2464639"/>
                    <a:pt x="2114711" y="2487280"/>
                  </a:cubicBezTo>
                  <a:cubicBezTo>
                    <a:pt x="2145672" y="2491964"/>
                    <a:pt x="2166957" y="2513306"/>
                    <a:pt x="2202029" y="2513306"/>
                  </a:cubicBezTo>
                  <a:lnTo>
                    <a:pt x="2226648" y="2519192"/>
                  </a:lnTo>
                  <a:lnTo>
                    <a:pt x="2220324" y="2511483"/>
                  </a:lnTo>
                  <a:cubicBezTo>
                    <a:pt x="2220414" y="2508426"/>
                    <a:pt x="2224043" y="2505499"/>
                    <a:pt x="2231299" y="2499773"/>
                  </a:cubicBezTo>
                  <a:cubicBezTo>
                    <a:pt x="2251373" y="2513824"/>
                    <a:pt x="2252340" y="2514347"/>
                    <a:pt x="2247020" y="2518249"/>
                  </a:cubicBezTo>
                  <a:lnTo>
                    <a:pt x="2239598" y="2521784"/>
                  </a:lnTo>
                  <a:lnTo>
                    <a:pt x="2309183" y="2531781"/>
                  </a:lnTo>
                  <a:cubicBezTo>
                    <a:pt x="2329138" y="2531729"/>
                    <a:pt x="2349070" y="2532770"/>
                    <a:pt x="2368928" y="2534904"/>
                  </a:cubicBezTo>
                  <a:lnTo>
                    <a:pt x="2429156" y="2537767"/>
                  </a:lnTo>
                  <a:cubicBezTo>
                    <a:pt x="2433267" y="2546877"/>
                    <a:pt x="2437863" y="2555465"/>
                    <a:pt x="2442701" y="2563793"/>
                  </a:cubicBezTo>
                  <a:cubicBezTo>
                    <a:pt x="2484353" y="2575661"/>
                    <a:pt x="2527117" y="2582402"/>
                    <a:pt x="2570173" y="2583832"/>
                  </a:cubicBezTo>
                  <a:cubicBezTo>
                    <a:pt x="2557521" y="2574776"/>
                    <a:pt x="2542549" y="2570222"/>
                    <a:pt x="2527358" y="2570820"/>
                  </a:cubicBezTo>
                  <a:cubicBezTo>
                    <a:pt x="2501479" y="2571602"/>
                    <a:pt x="2493739" y="2567697"/>
                    <a:pt x="2490595" y="2554945"/>
                  </a:cubicBezTo>
                  <a:lnTo>
                    <a:pt x="2496683" y="2547890"/>
                  </a:lnTo>
                  <a:lnTo>
                    <a:pt x="2494706" y="2547659"/>
                  </a:lnTo>
                  <a:lnTo>
                    <a:pt x="2496882" y="2547659"/>
                  </a:lnTo>
                  <a:lnTo>
                    <a:pt x="2496683" y="2547890"/>
                  </a:lnTo>
                  <a:lnTo>
                    <a:pt x="2565818" y="2555986"/>
                  </a:lnTo>
                  <a:cubicBezTo>
                    <a:pt x="2610034" y="2572200"/>
                    <a:pt x="2655533" y="2583937"/>
                    <a:pt x="2701756" y="2591118"/>
                  </a:cubicBezTo>
                  <a:lnTo>
                    <a:pt x="2715060" y="2606214"/>
                  </a:lnTo>
                  <a:cubicBezTo>
                    <a:pt x="2729814" y="2611679"/>
                    <a:pt x="2741424" y="2605432"/>
                    <a:pt x="2760049" y="2614281"/>
                  </a:cubicBezTo>
                  <a:cubicBezTo>
                    <a:pt x="2778673" y="2624014"/>
                    <a:pt x="2799887" y="2626511"/>
                    <a:pt x="2820035" y="2621307"/>
                  </a:cubicBezTo>
                  <a:cubicBezTo>
                    <a:pt x="2805763" y="2606732"/>
                    <a:pt x="2780852" y="2610638"/>
                    <a:pt x="2764886" y="2602569"/>
                  </a:cubicBezTo>
                  <a:cubicBezTo>
                    <a:pt x="2757146" y="2596585"/>
                    <a:pt x="2761257" y="2591118"/>
                    <a:pt x="2769239" y="2592940"/>
                  </a:cubicBezTo>
                  <a:cubicBezTo>
                    <a:pt x="2817133" y="2604391"/>
                    <a:pt x="2870588" y="2602830"/>
                    <a:pt x="2904695" y="2632497"/>
                  </a:cubicBezTo>
                  <a:cubicBezTo>
                    <a:pt x="2928156" y="2634840"/>
                    <a:pt x="2945087" y="2636403"/>
                    <a:pt x="2962502" y="2638485"/>
                  </a:cubicBezTo>
                  <a:cubicBezTo>
                    <a:pt x="2974961" y="2639864"/>
                    <a:pt x="2987320" y="2642102"/>
                    <a:pt x="2999509" y="2645250"/>
                  </a:cubicBezTo>
                  <a:cubicBezTo>
                    <a:pt x="3099167" y="2673356"/>
                    <a:pt x="3098923" y="2673356"/>
                    <a:pt x="3168826" y="2677521"/>
                  </a:cubicBezTo>
                  <a:cubicBezTo>
                    <a:pt x="3210429" y="2692615"/>
                    <a:pt x="3237764" y="2717340"/>
                    <a:pt x="3295574" y="2729570"/>
                  </a:cubicBezTo>
                  <a:lnTo>
                    <a:pt x="3337177" y="2729570"/>
                  </a:lnTo>
                  <a:lnTo>
                    <a:pt x="3385554" y="2755594"/>
                  </a:lnTo>
                  <a:lnTo>
                    <a:pt x="3428122" y="2745707"/>
                  </a:lnTo>
                  <a:lnTo>
                    <a:pt x="3456665" y="2757940"/>
                  </a:lnTo>
                  <a:cubicBezTo>
                    <a:pt x="3465373" y="2752994"/>
                    <a:pt x="3470211" y="2743625"/>
                    <a:pt x="3483515" y="2743625"/>
                  </a:cubicBezTo>
                  <a:cubicBezTo>
                    <a:pt x="3511113" y="2743183"/>
                    <a:pt x="3538567" y="2748100"/>
                    <a:pt x="3564545" y="2758199"/>
                  </a:cubicBezTo>
                  <a:lnTo>
                    <a:pt x="3601552" y="2744143"/>
                  </a:lnTo>
                  <a:cubicBezTo>
                    <a:pt x="3630337" y="2752472"/>
                    <a:pt x="3656216" y="2743625"/>
                    <a:pt x="3687177" y="2759759"/>
                  </a:cubicBezTo>
                  <a:cubicBezTo>
                    <a:pt x="3693708" y="2760356"/>
                    <a:pt x="3700263" y="2760356"/>
                    <a:pt x="3706771" y="2759759"/>
                  </a:cubicBezTo>
                  <a:cubicBezTo>
                    <a:pt x="3727135" y="2757417"/>
                    <a:pt x="3747527" y="2763975"/>
                    <a:pt x="3763370" y="2777978"/>
                  </a:cubicBezTo>
                  <a:lnTo>
                    <a:pt x="3774980" y="2786046"/>
                  </a:lnTo>
                  <a:cubicBezTo>
                    <a:pt x="3785671" y="2783155"/>
                    <a:pt x="3796629" y="2781671"/>
                    <a:pt x="3807635" y="2781620"/>
                  </a:cubicBezTo>
                  <a:cubicBezTo>
                    <a:pt x="3819995" y="2784120"/>
                    <a:pt x="3832186" y="2787426"/>
                    <a:pt x="3844160" y="2791510"/>
                  </a:cubicBezTo>
                  <a:cubicBezTo>
                    <a:pt x="3856979" y="2794633"/>
                    <a:pt x="3868830" y="2797235"/>
                    <a:pt x="3881167" y="2800098"/>
                  </a:cubicBezTo>
                  <a:cubicBezTo>
                    <a:pt x="3903298" y="2803273"/>
                    <a:pt x="3924027" y="2813526"/>
                    <a:pt x="3940668" y="2829506"/>
                  </a:cubicBezTo>
                  <a:lnTo>
                    <a:pt x="3970661" y="2829506"/>
                  </a:lnTo>
                  <a:lnTo>
                    <a:pt x="3952764" y="2807385"/>
                  </a:lnTo>
                  <a:lnTo>
                    <a:pt x="4006704" y="2809726"/>
                  </a:lnTo>
                  <a:cubicBezTo>
                    <a:pt x="4041895" y="2832968"/>
                    <a:pt x="4082241" y="2845643"/>
                    <a:pt x="4123530" y="2846424"/>
                  </a:cubicBezTo>
                  <a:cubicBezTo>
                    <a:pt x="4173285" y="2847620"/>
                    <a:pt x="4222436" y="2858370"/>
                    <a:pt x="4268659" y="2878173"/>
                  </a:cubicBezTo>
                  <a:cubicBezTo>
                    <a:pt x="4295267" y="2888322"/>
                    <a:pt x="4312441" y="2890145"/>
                    <a:pt x="4322357" y="2880255"/>
                  </a:cubicBezTo>
                  <a:cubicBezTo>
                    <a:pt x="4327921" y="2874790"/>
                    <a:pt x="4344367" y="2878432"/>
                    <a:pt x="4353801" y="2883377"/>
                  </a:cubicBezTo>
                  <a:cubicBezTo>
                    <a:pt x="4375086" y="2894569"/>
                    <a:pt x="4402177" y="2894828"/>
                    <a:pt x="4423463" y="2904979"/>
                  </a:cubicBezTo>
                  <a:cubicBezTo>
                    <a:pt x="4428155" y="2906957"/>
                    <a:pt x="4433018" y="2908441"/>
                    <a:pt x="4437975" y="2909402"/>
                  </a:cubicBezTo>
                  <a:cubicBezTo>
                    <a:pt x="4509089" y="2923665"/>
                    <a:pt x="4579114" y="2943679"/>
                    <a:pt x="4647445" y="2969261"/>
                  </a:cubicBezTo>
                  <a:cubicBezTo>
                    <a:pt x="4675552" y="2979644"/>
                    <a:pt x="4704697" y="2986464"/>
                    <a:pt x="4734278" y="2989558"/>
                  </a:cubicBezTo>
                  <a:lnTo>
                    <a:pt x="4713478" y="2964834"/>
                  </a:lnTo>
                  <a:cubicBezTo>
                    <a:pt x="4737183" y="2966138"/>
                    <a:pt x="4760523" y="2971499"/>
                    <a:pt x="4782655" y="2980712"/>
                  </a:cubicBezTo>
                  <a:cubicBezTo>
                    <a:pt x="4825058" y="2997105"/>
                    <a:pt x="4869323" y="3007256"/>
                    <a:pt x="4914238" y="3010901"/>
                  </a:cubicBezTo>
                  <a:lnTo>
                    <a:pt x="4842885" y="2984875"/>
                  </a:lnTo>
                  <a:cubicBezTo>
                    <a:pt x="4847964" y="2982272"/>
                    <a:pt x="4850140" y="2979148"/>
                    <a:pt x="4855219" y="2979148"/>
                  </a:cubicBezTo>
                  <a:cubicBezTo>
                    <a:pt x="4889278" y="2986149"/>
                    <a:pt x="4922656" y="2996587"/>
                    <a:pt x="4954876" y="3010379"/>
                  </a:cubicBezTo>
                  <a:lnTo>
                    <a:pt x="4923672" y="3011942"/>
                  </a:lnTo>
                  <a:lnTo>
                    <a:pt x="4946651" y="3034844"/>
                  </a:lnTo>
                  <a:cubicBezTo>
                    <a:pt x="4955359" y="3036403"/>
                    <a:pt x="4963340" y="3035103"/>
                    <a:pt x="4973016" y="3036403"/>
                  </a:cubicBezTo>
                  <a:cubicBezTo>
                    <a:pt x="4982691" y="3037705"/>
                    <a:pt x="4993575" y="3042130"/>
                    <a:pt x="5002767" y="3042130"/>
                  </a:cubicBezTo>
                  <a:cubicBezTo>
                    <a:pt x="5010822" y="3042805"/>
                    <a:pt x="5018900" y="3042805"/>
                    <a:pt x="5026955" y="3042130"/>
                  </a:cubicBezTo>
                  <a:cubicBezTo>
                    <a:pt x="5015830" y="3030158"/>
                    <a:pt x="4988496" y="3032240"/>
                    <a:pt x="4971080" y="3020529"/>
                  </a:cubicBezTo>
                  <a:cubicBezTo>
                    <a:pt x="4976403" y="3017849"/>
                    <a:pt x="4982160" y="3016338"/>
                    <a:pt x="4988013" y="3016105"/>
                  </a:cubicBezTo>
                  <a:cubicBezTo>
                    <a:pt x="4999382" y="3017146"/>
                    <a:pt x="5012684" y="3020789"/>
                    <a:pt x="5025020" y="3023393"/>
                  </a:cubicBezTo>
                  <a:lnTo>
                    <a:pt x="5025020" y="3024693"/>
                  </a:lnTo>
                  <a:lnTo>
                    <a:pt x="5026714" y="3024693"/>
                  </a:lnTo>
                  <a:lnTo>
                    <a:pt x="5047758" y="3033281"/>
                  </a:lnTo>
                  <a:lnTo>
                    <a:pt x="5036631" y="3022583"/>
                  </a:lnTo>
                  <a:lnTo>
                    <a:pt x="5035422" y="3022352"/>
                  </a:lnTo>
                  <a:lnTo>
                    <a:pt x="5036389" y="3022352"/>
                  </a:lnTo>
                  <a:lnTo>
                    <a:pt x="5036631" y="3022583"/>
                  </a:lnTo>
                  <a:lnTo>
                    <a:pt x="5076058" y="3030158"/>
                  </a:lnTo>
                  <a:cubicBezTo>
                    <a:pt x="5091853" y="3042362"/>
                    <a:pt x="5109654" y="3051212"/>
                    <a:pt x="5128545" y="3056182"/>
                  </a:cubicBezTo>
                  <a:cubicBezTo>
                    <a:pt x="5143759" y="3062923"/>
                    <a:pt x="5158153" y="3071669"/>
                    <a:pt x="5171358" y="3082207"/>
                  </a:cubicBezTo>
                  <a:cubicBezTo>
                    <a:pt x="5218040" y="3076743"/>
                    <a:pt x="5218040" y="3076743"/>
                    <a:pt x="5234490" y="3064251"/>
                  </a:cubicBezTo>
                  <a:lnTo>
                    <a:pt x="5305361" y="3071538"/>
                  </a:lnTo>
                  <a:lnTo>
                    <a:pt x="5306570" y="3071538"/>
                  </a:lnTo>
                  <a:lnTo>
                    <a:pt x="5284075" y="3042909"/>
                  </a:lnTo>
                  <a:cubicBezTo>
                    <a:pt x="5277132" y="3041764"/>
                    <a:pt x="5270286" y="3040205"/>
                    <a:pt x="5263514" y="3038226"/>
                  </a:cubicBezTo>
                  <a:cubicBezTo>
                    <a:pt x="5260514" y="3036769"/>
                    <a:pt x="5257734" y="3034844"/>
                    <a:pt x="5255291" y="3032499"/>
                  </a:cubicBezTo>
                  <a:cubicBezTo>
                    <a:pt x="5260685" y="3031980"/>
                    <a:pt x="5266104" y="3031980"/>
                    <a:pt x="5271497" y="3032499"/>
                  </a:cubicBezTo>
                  <a:cubicBezTo>
                    <a:pt x="5275850" y="3033699"/>
                    <a:pt x="5280083" y="3035442"/>
                    <a:pt x="5284075" y="3037705"/>
                  </a:cubicBezTo>
                  <a:cubicBezTo>
                    <a:pt x="5309254" y="3037158"/>
                    <a:pt x="5333541" y="3047699"/>
                    <a:pt x="5351317" y="3066854"/>
                  </a:cubicBezTo>
                  <a:cubicBezTo>
                    <a:pt x="5360992" y="3044991"/>
                    <a:pt x="5378651" y="3031980"/>
                    <a:pt x="5420496" y="3031980"/>
                  </a:cubicBezTo>
                  <a:cubicBezTo>
                    <a:pt x="5441540" y="3045254"/>
                    <a:pt x="5403564" y="3042390"/>
                    <a:pt x="5413482" y="3052278"/>
                  </a:cubicBezTo>
                  <a:cubicBezTo>
                    <a:pt x="5436218" y="3066333"/>
                    <a:pt x="5442506" y="3042650"/>
                    <a:pt x="5466693" y="3059305"/>
                  </a:cubicBezTo>
                  <a:lnTo>
                    <a:pt x="5524988" y="3065292"/>
                  </a:lnTo>
                  <a:cubicBezTo>
                    <a:pt x="5543613" y="3073098"/>
                    <a:pt x="5565384" y="3081688"/>
                    <a:pt x="5558611" y="3093658"/>
                  </a:cubicBezTo>
                  <a:cubicBezTo>
                    <a:pt x="5597553" y="3095221"/>
                    <a:pt x="5586910" y="3075962"/>
                    <a:pt x="5611098" y="3069197"/>
                  </a:cubicBezTo>
                  <a:cubicBezTo>
                    <a:pt x="5621741" y="3071017"/>
                    <a:pt x="5636977" y="3075442"/>
                    <a:pt x="5650281" y="3075442"/>
                  </a:cubicBezTo>
                  <a:cubicBezTo>
                    <a:pt x="5659110" y="3076093"/>
                    <a:pt x="5666971" y="3075962"/>
                    <a:pt x="5671144" y="3074173"/>
                  </a:cubicBezTo>
                  <a:lnTo>
                    <a:pt x="5669875" y="3062963"/>
                  </a:lnTo>
                  <a:lnTo>
                    <a:pt x="5669632" y="3062950"/>
                  </a:lnTo>
                  <a:lnTo>
                    <a:pt x="5669873" y="3062950"/>
                  </a:lnTo>
                  <a:lnTo>
                    <a:pt x="5669875" y="3062963"/>
                  </a:lnTo>
                  <a:lnTo>
                    <a:pt x="5699625" y="3064511"/>
                  </a:lnTo>
                  <a:cubicBezTo>
                    <a:pt x="5684630" y="3053426"/>
                    <a:pt x="5666803" y="3047595"/>
                    <a:pt x="5648590" y="3047854"/>
                  </a:cubicBezTo>
                  <a:cubicBezTo>
                    <a:pt x="5629240" y="3047595"/>
                    <a:pt x="5639882" y="3053581"/>
                    <a:pt x="5650525" y="3059305"/>
                  </a:cubicBezTo>
                  <a:cubicBezTo>
                    <a:pt x="5640365" y="3059305"/>
                    <a:pt x="5632625" y="3067633"/>
                    <a:pt x="5619079" y="3055664"/>
                  </a:cubicBezTo>
                  <a:cubicBezTo>
                    <a:pt x="5605534" y="3043691"/>
                    <a:pt x="5584490" y="3048115"/>
                    <a:pt x="5570704" y="3040048"/>
                  </a:cubicBezTo>
                  <a:cubicBezTo>
                    <a:pt x="5566252" y="3030731"/>
                    <a:pt x="5560810" y="3021986"/>
                    <a:pt x="5554497" y="3014024"/>
                  </a:cubicBezTo>
                  <a:cubicBezTo>
                    <a:pt x="5538534" y="2996326"/>
                    <a:pt x="5537326" y="2996326"/>
                    <a:pt x="5537326" y="2981493"/>
                  </a:cubicBezTo>
                  <a:cubicBezTo>
                    <a:pt x="5506121" y="2978368"/>
                    <a:pt x="5509508" y="2990599"/>
                    <a:pt x="5506121" y="2999187"/>
                  </a:cubicBezTo>
                  <a:cubicBezTo>
                    <a:pt x="5520634" y="3013242"/>
                    <a:pt x="5537326" y="3027556"/>
                    <a:pt x="5506121" y="3033021"/>
                  </a:cubicBezTo>
                  <a:lnTo>
                    <a:pt x="5475886" y="3024693"/>
                  </a:lnTo>
                  <a:lnTo>
                    <a:pt x="5464518" y="3010901"/>
                  </a:lnTo>
                  <a:cubicBezTo>
                    <a:pt x="5436944" y="3000491"/>
                    <a:pt x="5421222" y="3010379"/>
                    <a:pt x="5390262" y="3003352"/>
                  </a:cubicBezTo>
                  <a:cubicBezTo>
                    <a:pt x="5373570" y="2994505"/>
                    <a:pt x="5359542" y="2983572"/>
                    <a:pt x="5359542" y="2972124"/>
                  </a:cubicBezTo>
                  <a:cubicBezTo>
                    <a:pt x="5383367" y="2969417"/>
                    <a:pt x="5407385" y="2975089"/>
                    <a:pt x="5427995" y="2988258"/>
                  </a:cubicBezTo>
                  <a:lnTo>
                    <a:pt x="5423399" y="2988258"/>
                  </a:lnTo>
                  <a:lnTo>
                    <a:pt x="5432106" y="2990081"/>
                  </a:lnTo>
                  <a:lnTo>
                    <a:pt x="5427995" y="2987736"/>
                  </a:lnTo>
                  <a:cubicBezTo>
                    <a:pt x="5431139" y="2985654"/>
                    <a:pt x="5432589" y="2981753"/>
                    <a:pt x="5437911" y="2981753"/>
                  </a:cubicBezTo>
                  <a:cubicBezTo>
                    <a:pt x="5456198" y="2982324"/>
                    <a:pt x="5474121" y="2976182"/>
                    <a:pt x="5488705" y="2964316"/>
                  </a:cubicBezTo>
                  <a:cubicBezTo>
                    <a:pt x="5505879" y="2965461"/>
                    <a:pt x="5523005" y="2967542"/>
                    <a:pt x="5539984" y="2970561"/>
                  </a:cubicBezTo>
                  <a:cubicBezTo>
                    <a:pt x="5616662" y="2989040"/>
                    <a:pt x="5690435" y="2995285"/>
                    <a:pt x="5766143" y="3010119"/>
                  </a:cubicBezTo>
                  <a:cubicBezTo>
                    <a:pt x="5775673" y="3012384"/>
                    <a:pt x="5785420" y="3013450"/>
                    <a:pt x="5795169" y="3013242"/>
                  </a:cubicBezTo>
                  <a:cubicBezTo>
                    <a:pt x="5835853" y="3009963"/>
                    <a:pt x="5876755" y="3014180"/>
                    <a:pt x="5916109" y="3025734"/>
                  </a:cubicBezTo>
                  <a:cubicBezTo>
                    <a:pt x="5952392" y="3036196"/>
                    <a:pt x="5990486" y="3037002"/>
                    <a:pt x="6027133" y="3028076"/>
                  </a:cubicBezTo>
                  <a:lnTo>
                    <a:pt x="6013588" y="3017146"/>
                  </a:lnTo>
                  <a:cubicBezTo>
                    <a:pt x="6023022" y="3010901"/>
                    <a:pt x="6038743" y="3017666"/>
                    <a:pt x="6053015" y="3022089"/>
                  </a:cubicBezTo>
                  <a:cubicBezTo>
                    <a:pt x="6067284" y="3026515"/>
                    <a:pt x="6071880" y="3032499"/>
                    <a:pt x="6071880" y="3038486"/>
                  </a:cubicBezTo>
                  <a:cubicBezTo>
                    <a:pt x="6072558" y="3043120"/>
                    <a:pt x="6073693" y="3047647"/>
                    <a:pt x="6075268" y="3052019"/>
                  </a:cubicBezTo>
                  <a:cubicBezTo>
                    <a:pt x="6093892" y="3051499"/>
                    <a:pt x="6097762" y="3046554"/>
                    <a:pt x="6090748" y="3036403"/>
                  </a:cubicBezTo>
                  <a:cubicBezTo>
                    <a:pt x="6086879" y="3033021"/>
                    <a:pt x="6093892" y="3028856"/>
                    <a:pt x="6111066" y="3033021"/>
                  </a:cubicBezTo>
                  <a:cubicBezTo>
                    <a:pt x="6116871" y="3039347"/>
                    <a:pt x="6122191" y="3046138"/>
                    <a:pt x="6127029" y="3053319"/>
                  </a:cubicBezTo>
                  <a:cubicBezTo>
                    <a:pt x="6132108" y="3062688"/>
                    <a:pt x="6121950" y="3065552"/>
                    <a:pt x="6097762" y="3061388"/>
                  </a:cubicBezTo>
                  <a:cubicBezTo>
                    <a:pt x="6090289" y="3059671"/>
                    <a:pt x="6082935" y="3057406"/>
                    <a:pt x="6075751" y="3054622"/>
                  </a:cubicBezTo>
                  <a:lnTo>
                    <a:pt x="6045998" y="3054622"/>
                  </a:lnTo>
                  <a:lnTo>
                    <a:pt x="6044790" y="3054622"/>
                  </a:lnTo>
                  <a:cubicBezTo>
                    <a:pt x="6043774" y="3053530"/>
                    <a:pt x="6042636" y="3052565"/>
                    <a:pt x="6041402" y="3051758"/>
                  </a:cubicBezTo>
                  <a:cubicBezTo>
                    <a:pt x="6039711" y="3051603"/>
                    <a:pt x="6038017" y="3051603"/>
                    <a:pt x="6036323" y="3051758"/>
                  </a:cubicBezTo>
                  <a:lnTo>
                    <a:pt x="6044548" y="3055664"/>
                  </a:lnTo>
                  <a:lnTo>
                    <a:pt x="6037049" y="3065811"/>
                  </a:lnTo>
                  <a:lnTo>
                    <a:pt x="6078653" y="3091835"/>
                  </a:lnTo>
                  <a:lnTo>
                    <a:pt x="6088328" y="3094959"/>
                  </a:lnTo>
                  <a:lnTo>
                    <a:pt x="6078653" y="3093658"/>
                  </a:lnTo>
                  <a:cubicBezTo>
                    <a:pt x="6061842" y="3094256"/>
                    <a:pt x="6045153" y="3090145"/>
                    <a:pt x="6030277" y="3081688"/>
                  </a:cubicBezTo>
                  <a:cubicBezTo>
                    <a:pt x="6012135" y="3074401"/>
                    <a:pt x="6012620" y="3071797"/>
                    <a:pt x="6030277" y="3065292"/>
                  </a:cubicBezTo>
                  <a:cubicBezTo>
                    <a:pt x="5994720" y="3057746"/>
                    <a:pt x="5994720" y="3057746"/>
                    <a:pt x="5968355" y="3071017"/>
                  </a:cubicBezTo>
                  <a:cubicBezTo>
                    <a:pt x="6009039" y="3088062"/>
                    <a:pt x="6050932" y="3101571"/>
                    <a:pt x="6093651" y="3111355"/>
                  </a:cubicBezTo>
                  <a:cubicBezTo>
                    <a:pt x="6113484" y="3115000"/>
                    <a:pt x="6129690" y="3121505"/>
                    <a:pt x="6129690" y="3134257"/>
                  </a:cubicBezTo>
                  <a:lnTo>
                    <a:pt x="6155328" y="3129574"/>
                  </a:lnTo>
                  <a:cubicBezTo>
                    <a:pt x="6148556" y="3109795"/>
                    <a:pt x="6095101" y="3092617"/>
                    <a:pt x="6093892" y="3072319"/>
                  </a:cubicBezTo>
                  <a:lnTo>
                    <a:pt x="6140574" y="3087672"/>
                  </a:lnTo>
                  <a:cubicBezTo>
                    <a:pt x="6140719" y="3084238"/>
                    <a:pt x="6141301" y="3080803"/>
                    <a:pt x="6142268" y="3077524"/>
                  </a:cubicBezTo>
                  <a:cubicBezTo>
                    <a:pt x="6149767" y="3059305"/>
                    <a:pt x="6147832" y="3056442"/>
                    <a:pt x="6123644" y="3023911"/>
                  </a:cubicBezTo>
                  <a:cubicBezTo>
                    <a:pt x="6120983" y="3022089"/>
                    <a:pt x="6123644" y="3020270"/>
                    <a:pt x="6123644" y="3018187"/>
                  </a:cubicBezTo>
                  <a:cubicBezTo>
                    <a:pt x="6135640" y="3017718"/>
                    <a:pt x="6147565" y="3020606"/>
                    <a:pt x="6158231" y="3026515"/>
                  </a:cubicBezTo>
                  <a:lnTo>
                    <a:pt x="6160407" y="3028597"/>
                  </a:lnTo>
                  <a:lnTo>
                    <a:pt x="6158475" y="3026515"/>
                  </a:lnTo>
                  <a:cubicBezTo>
                    <a:pt x="6190644" y="3016497"/>
                    <a:pt x="6223926" y="3011264"/>
                    <a:pt x="6257403" y="3010901"/>
                  </a:cubicBezTo>
                  <a:cubicBezTo>
                    <a:pt x="6297072" y="3025475"/>
                    <a:pt x="6302151" y="3037444"/>
                    <a:pt x="6295378" y="3051499"/>
                  </a:cubicBezTo>
                  <a:lnTo>
                    <a:pt x="6253775" y="3049937"/>
                  </a:lnTo>
                  <a:cubicBezTo>
                    <a:pt x="6253292" y="3057746"/>
                    <a:pt x="6246034" y="3063209"/>
                    <a:pt x="6263691" y="3074401"/>
                  </a:cubicBezTo>
                  <a:cubicBezTo>
                    <a:pt x="6270343" y="3078695"/>
                    <a:pt x="6268408" y="3080322"/>
                    <a:pt x="6263570" y="3080875"/>
                  </a:cubicBezTo>
                  <a:lnTo>
                    <a:pt x="6248150" y="3080903"/>
                  </a:lnTo>
                  <a:lnTo>
                    <a:pt x="6248211" y="3080907"/>
                  </a:lnTo>
                  <a:lnTo>
                    <a:pt x="6246034" y="3080907"/>
                  </a:lnTo>
                  <a:lnTo>
                    <a:pt x="6248150" y="3080903"/>
                  </a:lnTo>
                  <a:lnTo>
                    <a:pt x="6220122" y="3079116"/>
                  </a:lnTo>
                  <a:cubicBezTo>
                    <a:pt x="6212534" y="3079865"/>
                    <a:pt x="6206850" y="3082077"/>
                    <a:pt x="6203463" y="3086111"/>
                  </a:cubicBezTo>
                  <a:cubicBezTo>
                    <a:pt x="6241608" y="3100140"/>
                    <a:pt x="6281470" y="3108024"/>
                    <a:pt x="6321742" y="3109533"/>
                  </a:cubicBezTo>
                  <a:cubicBezTo>
                    <a:pt x="6319084" y="3107713"/>
                    <a:pt x="6314970" y="3106672"/>
                    <a:pt x="6314970" y="3104327"/>
                  </a:cubicBezTo>
                  <a:cubicBezTo>
                    <a:pt x="6314970" y="3101986"/>
                    <a:pt x="6314970" y="3099904"/>
                    <a:pt x="6314970" y="3097562"/>
                  </a:cubicBezTo>
                  <a:cubicBezTo>
                    <a:pt x="6319084" y="3098864"/>
                    <a:pt x="6324163" y="3100164"/>
                    <a:pt x="6327306" y="3101727"/>
                  </a:cubicBezTo>
                  <a:cubicBezTo>
                    <a:pt x="6330450" y="3103286"/>
                    <a:pt x="6332629" y="3105109"/>
                    <a:pt x="6335288" y="3106672"/>
                  </a:cubicBezTo>
                  <a:cubicBezTo>
                    <a:pt x="6359476" y="3100945"/>
                    <a:pt x="6382455" y="3094699"/>
                    <a:pt x="6407852" y="3089754"/>
                  </a:cubicBezTo>
                  <a:cubicBezTo>
                    <a:pt x="6438813" y="3083770"/>
                    <a:pt x="6444862" y="3084811"/>
                    <a:pt x="6495897" y="3099904"/>
                  </a:cubicBezTo>
                  <a:cubicBezTo>
                    <a:pt x="6536533" y="3089754"/>
                    <a:pt x="6538226" y="3089754"/>
                    <a:pt x="6568461" y="3108233"/>
                  </a:cubicBezTo>
                  <a:cubicBezTo>
                    <a:pt x="6586120" y="3101468"/>
                    <a:pt x="6585876" y="3100945"/>
                    <a:pt x="6565317" y="3080384"/>
                  </a:cubicBezTo>
                  <a:lnTo>
                    <a:pt x="6510409" y="3083248"/>
                  </a:lnTo>
                  <a:cubicBezTo>
                    <a:pt x="6509201" y="3078043"/>
                    <a:pt x="6507507" y="3074921"/>
                    <a:pt x="6507507" y="3069976"/>
                  </a:cubicBezTo>
                  <a:cubicBezTo>
                    <a:pt x="6488400" y="3066592"/>
                    <a:pt x="6468806" y="3064770"/>
                    <a:pt x="6450423" y="3059827"/>
                  </a:cubicBezTo>
                  <a:cubicBezTo>
                    <a:pt x="6433927" y="3054491"/>
                    <a:pt x="6417794" y="3048063"/>
                    <a:pt x="6402047" y="3040568"/>
                  </a:cubicBezTo>
                  <a:lnTo>
                    <a:pt x="6332629" y="3037705"/>
                  </a:lnTo>
                  <a:cubicBezTo>
                    <a:pt x="6330935" y="3032499"/>
                    <a:pt x="6327306" y="3025993"/>
                    <a:pt x="6330935" y="3025993"/>
                  </a:cubicBezTo>
                  <a:cubicBezTo>
                    <a:pt x="6349074" y="3021830"/>
                    <a:pt x="6369392" y="3018966"/>
                    <a:pt x="6388743" y="3015844"/>
                  </a:cubicBezTo>
                  <a:lnTo>
                    <a:pt x="6348109" y="3002832"/>
                  </a:lnTo>
                  <a:lnTo>
                    <a:pt x="6329000" y="3008556"/>
                  </a:lnTo>
                  <a:cubicBezTo>
                    <a:pt x="6308197" y="3002050"/>
                    <a:pt x="6302392" y="2995285"/>
                    <a:pt x="6310858" y="2990340"/>
                  </a:cubicBezTo>
                  <a:cubicBezTo>
                    <a:pt x="6319058" y="2987189"/>
                    <a:pt x="6327596" y="2985084"/>
                    <a:pt x="6336255" y="2984095"/>
                  </a:cubicBezTo>
                  <a:lnTo>
                    <a:pt x="6399629" y="2996846"/>
                  </a:lnTo>
                  <a:cubicBezTo>
                    <a:pt x="6399749" y="2995546"/>
                    <a:pt x="6399749" y="2994244"/>
                    <a:pt x="6399629" y="2992942"/>
                  </a:cubicBezTo>
                  <a:lnTo>
                    <a:pt x="6401079" y="2997368"/>
                  </a:lnTo>
                  <a:cubicBezTo>
                    <a:pt x="6427759" y="3003770"/>
                    <a:pt x="6454849" y="3008116"/>
                    <a:pt x="6482110" y="3010379"/>
                  </a:cubicBezTo>
                  <a:cubicBezTo>
                    <a:pt x="6498075" y="3019672"/>
                    <a:pt x="6516578" y="3022611"/>
                    <a:pt x="6534356" y="3018707"/>
                  </a:cubicBezTo>
                  <a:cubicBezTo>
                    <a:pt x="6542460" y="3018914"/>
                    <a:pt x="6550538" y="3019696"/>
                    <a:pt x="6558544" y="3021048"/>
                  </a:cubicBezTo>
                  <a:lnTo>
                    <a:pt x="6590714" y="3042130"/>
                  </a:lnTo>
                  <a:cubicBezTo>
                    <a:pt x="6589020" y="3044472"/>
                    <a:pt x="6592893" y="3046295"/>
                    <a:pt x="6584909" y="3049417"/>
                  </a:cubicBezTo>
                  <a:cubicBezTo>
                    <a:pt x="6576927" y="3052540"/>
                    <a:pt x="6567493" y="3053319"/>
                    <a:pt x="6560721" y="3057223"/>
                  </a:cubicBezTo>
                  <a:cubicBezTo>
                    <a:pt x="6553948" y="3061128"/>
                    <a:pt x="6559271" y="3068415"/>
                    <a:pt x="6570881" y="3073360"/>
                  </a:cubicBezTo>
                  <a:cubicBezTo>
                    <a:pt x="6589746" y="3082729"/>
                    <a:pt x="6612484" y="3089754"/>
                    <a:pt x="6638122" y="3099385"/>
                  </a:cubicBezTo>
                  <a:lnTo>
                    <a:pt x="6666666" y="3084549"/>
                  </a:lnTo>
                  <a:lnTo>
                    <a:pt x="6634496" y="3081688"/>
                  </a:lnTo>
                  <a:cubicBezTo>
                    <a:pt x="6621433" y="3069456"/>
                    <a:pt x="6617322" y="3059827"/>
                    <a:pt x="6631835" y="3052278"/>
                  </a:cubicBezTo>
                  <a:cubicBezTo>
                    <a:pt x="6646348" y="3044731"/>
                    <a:pt x="6669809" y="3052540"/>
                    <a:pt x="6701979" y="3063729"/>
                  </a:cubicBezTo>
                  <a:cubicBezTo>
                    <a:pt x="6683596" y="3046295"/>
                    <a:pt x="6671262" y="3035103"/>
                    <a:pt x="6659408" y="3023652"/>
                  </a:cubicBezTo>
                  <a:lnTo>
                    <a:pt x="6698353" y="3020270"/>
                  </a:lnTo>
                  <a:cubicBezTo>
                    <a:pt x="6676244" y="3012305"/>
                    <a:pt x="6655612" y="3000256"/>
                    <a:pt x="6637396" y="2984613"/>
                  </a:cubicBezTo>
                  <a:lnTo>
                    <a:pt x="6607647" y="2984613"/>
                  </a:lnTo>
                  <a:lnTo>
                    <a:pt x="6569187" y="2958589"/>
                  </a:lnTo>
                  <a:cubicBezTo>
                    <a:pt x="6570396" y="2956769"/>
                    <a:pt x="6571848" y="2954165"/>
                    <a:pt x="6571848" y="2954165"/>
                  </a:cubicBezTo>
                  <a:lnTo>
                    <a:pt x="6517908" y="2930744"/>
                  </a:lnTo>
                  <a:cubicBezTo>
                    <a:pt x="6482907" y="2931187"/>
                    <a:pt x="6448054" y="2926189"/>
                    <a:pt x="6414383" y="2915908"/>
                  </a:cubicBezTo>
                  <a:cubicBezTo>
                    <a:pt x="6378100" y="2902637"/>
                    <a:pt x="6344239" y="2889104"/>
                    <a:pt x="6312552" y="2876612"/>
                  </a:cubicBezTo>
                  <a:cubicBezTo>
                    <a:pt x="6303118" y="2866463"/>
                    <a:pt x="6331903" y="2861777"/>
                    <a:pt x="6297313" y="2850588"/>
                  </a:cubicBezTo>
                  <a:cubicBezTo>
                    <a:pt x="6281833" y="2868022"/>
                    <a:pt x="6281833" y="2868022"/>
                    <a:pt x="6241438" y="2874790"/>
                  </a:cubicBezTo>
                  <a:cubicBezTo>
                    <a:pt x="6217250" y="2861257"/>
                    <a:pt x="6225475" y="2849806"/>
                    <a:pt x="6217250" y="2835232"/>
                  </a:cubicBezTo>
                  <a:cubicBezTo>
                    <a:pt x="6199835" y="2833669"/>
                    <a:pt x="6183630" y="2833669"/>
                    <a:pt x="6166939" y="2830547"/>
                  </a:cubicBezTo>
                  <a:cubicBezTo>
                    <a:pt x="6151047" y="2826904"/>
                    <a:pt x="6134795" y="2825500"/>
                    <a:pt x="6118563" y="2826383"/>
                  </a:cubicBezTo>
                  <a:cubicBezTo>
                    <a:pt x="6127270" y="2817014"/>
                    <a:pt x="6102358" y="2804784"/>
                    <a:pt x="6097762" y="2795415"/>
                  </a:cubicBezTo>
                  <a:cubicBezTo>
                    <a:pt x="6113966" y="2783702"/>
                    <a:pt x="6146138" y="2797235"/>
                    <a:pt x="6170326" y="2797235"/>
                  </a:cubicBezTo>
                  <a:cubicBezTo>
                    <a:pt x="6165971" y="2792029"/>
                    <a:pt x="6161860" y="2786565"/>
                    <a:pt x="6157990" y="2781620"/>
                  </a:cubicBezTo>
                  <a:cubicBezTo>
                    <a:pt x="6195238" y="2769127"/>
                    <a:pt x="6242406" y="2796715"/>
                    <a:pt x="6286429" y="2801921"/>
                  </a:cubicBezTo>
                  <a:lnTo>
                    <a:pt x="6210719" y="2763923"/>
                  </a:lnTo>
                  <a:cubicBezTo>
                    <a:pt x="6214347" y="2755594"/>
                    <a:pt x="6225234" y="2755858"/>
                    <a:pt x="6238535" y="2759240"/>
                  </a:cubicBezTo>
                  <a:cubicBezTo>
                    <a:pt x="6258612" y="2764445"/>
                    <a:pt x="6278448" y="2770431"/>
                    <a:pt x="6298281" y="2776155"/>
                  </a:cubicBezTo>
                  <a:cubicBezTo>
                    <a:pt x="6316590" y="2782193"/>
                    <a:pt x="6335773" y="2784667"/>
                    <a:pt x="6354882" y="2783441"/>
                  </a:cubicBezTo>
                  <a:lnTo>
                    <a:pt x="6412690" y="2794633"/>
                  </a:lnTo>
                  <a:lnTo>
                    <a:pt x="6418739" y="2776937"/>
                  </a:lnTo>
                  <a:cubicBezTo>
                    <a:pt x="6424277" y="2777172"/>
                    <a:pt x="6429790" y="2777950"/>
                    <a:pt x="6435184" y="2779278"/>
                  </a:cubicBezTo>
                  <a:cubicBezTo>
                    <a:pt x="6465032" y="2796715"/>
                    <a:pt x="6498050" y="2806994"/>
                    <a:pt x="6531936" y="2809467"/>
                  </a:cubicBezTo>
                  <a:cubicBezTo>
                    <a:pt x="6561206" y="2813371"/>
                    <a:pt x="6590955" y="2818836"/>
                    <a:pt x="6624821" y="2824041"/>
                  </a:cubicBezTo>
                  <a:cubicBezTo>
                    <a:pt x="6624821" y="2824041"/>
                    <a:pt x="6622160" y="2820398"/>
                    <a:pt x="6624821" y="2818836"/>
                  </a:cubicBezTo>
                  <a:cubicBezTo>
                    <a:pt x="6632076" y="2813890"/>
                    <a:pt x="6635705" y="2807125"/>
                    <a:pt x="6624821" y="2799316"/>
                  </a:cubicBezTo>
                  <a:cubicBezTo>
                    <a:pt x="6613934" y="2791510"/>
                    <a:pt x="6616113" y="2785524"/>
                    <a:pt x="6623127" y="2780841"/>
                  </a:cubicBezTo>
                  <a:cubicBezTo>
                    <a:pt x="6637180" y="2774983"/>
                    <a:pt x="6652854" y="2775636"/>
                    <a:pt x="6666424" y="2782661"/>
                  </a:cubicBezTo>
                  <a:cubicBezTo>
                    <a:pt x="6686235" y="2793019"/>
                    <a:pt x="6707350" y="2800305"/>
                    <a:pt x="6729070" y="2804261"/>
                  </a:cubicBezTo>
                  <a:cubicBezTo>
                    <a:pt x="6748179" y="2805825"/>
                    <a:pt x="6731490" y="2788647"/>
                    <a:pt x="6755678" y="2793592"/>
                  </a:cubicBezTo>
                  <a:cubicBezTo>
                    <a:pt x="6772126" y="2796975"/>
                    <a:pt x="6788574" y="2802961"/>
                    <a:pt x="6806956" y="2808426"/>
                  </a:cubicBezTo>
                  <a:cubicBezTo>
                    <a:pt x="6807683" y="2804261"/>
                    <a:pt x="6808648" y="2799580"/>
                    <a:pt x="6809859" y="2793071"/>
                  </a:cubicBezTo>
                  <a:lnTo>
                    <a:pt x="6742615" y="2774073"/>
                  </a:lnTo>
                  <a:cubicBezTo>
                    <a:pt x="6755437" y="2759499"/>
                    <a:pt x="6795829" y="2776937"/>
                    <a:pt x="6813003" y="2768868"/>
                  </a:cubicBezTo>
                  <a:cubicBezTo>
                    <a:pt x="6821736" y="2777300"/>
                    <a:pt x="6831216" y="2784795"/>
                    <a:pt x="6841302" y="2791251"/>
                  </a:cubicBezTo>
                  <a:cubicBezTo>
                    <a:pt x="6850495" y="2796194"/>
                    <a:pt x="6866458" y="2798798"/>
                    <a:pt x="6876859" y="2803221"/>
                  </a:cubicBezTo>
                  <a:cubicBezTo>
                    <a:pt x="6887261" y="2807645"/>
                    <a:pt x="6895727" y="2813371"/>
                    <a:pt x="6912899" y="2822741"/>
                  </a:cubicBezTo>
                  <a:lnTo>
                    <a:pt x="6858235" y="2816753"/>
                  </a:lnTo>
                  <a:cubicBezTo>
                    <a:pt x="6876230" y="2827191"/>
                    <a:pt x="6896621" y="2831875"/>
                    <a:pt x="6917013" y="2830287"/>
                  </a:cubicBezTo>
                  <a:cubicBezTo>
                    <a:pt x="6927171" y="2826645"/>
                    <a:pt x="6916045" y="2820136"/>
                    <a:pt x="6912175" y="2814672"/>
                  </a:cubicBezTo>
                  <a:cubicBezTo>
                    <a:pt x="6898871" y="2795935"/>
                    <a:pt x="6904918" y="2792292"/>
                    <a:pt x="6943136" y="2795935"/>
                  </a:cubicBezTo>
                  <a:cubicBezTo>
                    <a:pt x="6950053" y="2796975"/>
                    <a:pt x="6956923" y="2798459"/>
                    <a:pt x="6963695" y="2800357"/>
                  </a:cubicBezTo>
                  <a:lnTo>
                    <a:pt x="6982319" y="2793333"/>
                  </a:lnTo>
                  <a:lnTo>
                    <a:pt x="6947730" y="2767308"/>
                  </a:lnTo>
                  <a:cubicBezTo>
                    <a:pt x="6965800" y="2760568"/>
                    <a:pt x="6985730" y="2762754"/>
                    <a:pt x="7002155" y="2773292"/>
                  </a:cubicBezTo>
                  <a:cubicBezTo>
                    <a:pt x="7002155" y="2775636"/>
                    <a:pt x="7002155" y="2778237"/>
                    <a:pt x="7002155" y="2780578"/>
                  </a:cubicBezTo>
                  <a:lnTo>
                    <a:pt x="7073267" y="2790729"/>
                  </a:lnTo>
                  <a:cubicBezTo>
                    <a:pt x="7064462" y="2794034"/>
                    <a:pt x="7055392" y="2796481"/>
                    <a:pt x="7046176" y="2798016"/>
                  </a:cubicBezTo>
                  <a:cubicBezTo>
                    <a:pt x="7032148" y="2799316"/>
                    <a:pt x="7015215" y="2798016"/>
                    <a:pt x="7001429" y="2799316"/>
                  </a:cubicBezTo>
                  <a:cubicBezTo>
                    <a:pt x="6991512" y="2800098"/>
                    <a:pt x="6987883" y="2804522"/>
                    <a:pt x="6992962" y="2811029"/>
                  </a:cubicBezTo>
                  <a:cubicBezTo>
                    <a:pt x="7008817" y="2806982"/>
                    <a:pt x="7024969" y="2804672"/>
                    <a:pt x="7041175" y="2804105"/>
                  </a:cubicBezTo>
                  <a:lnTo>
                    <a:pt x="7088821" y="2807579"/>
                  </a:lnTo>
                  <a:lnTo>
                    <a:pt x="7099722" y="2798080"/>
                  </a:lnTo>
                  <a:cubicBezTo>
                    <a:pt x="7106042" y="2796584"/>
                    <a:pt x="7115113" y="2796975"/>
                    <a:pt x="7127207" y="2799839"/>
                  </a:cubicBezTo>
                  <a:cubicBezTo>
                    <a:pt x="7146798" y="2804522"/>
                    <a:pt x="7166149" y="2811549"/>
                    <a:pt x="7188643" y="2818576"/>
                  </a:cubicBezTo>
                  <a:cubicBezTo>
                    <a:pt x="7191546" y="2798016"/>
                    <a:pt x="7144137" y="2786046"/>
                    <a:pt x="7116079" y="2771991"/>
                  </a:cubicBezTo>
                  <a:cubicBezTo>
                    <a:pt x="7154297" y="2761062"/>
                    <a:pt x="7169293" y="2763144"/>
                    <a:pt x="7221056" y="2785784"/>
                  </a:cubicBezTo>
                  <a:cubicBezTo>
                    <a:pt x="7240407" y="2776414"/>
                    <a:pt x="7271368" y="2781100"/>
                    <a:pt x="7310310" y="2793851"/>
                  </a:cubicBezTo>
                  <a:cubicBezTo>
                    <a:pt x="7284913" y="2775636"/>
                    <a:pt x="7284913" y="2775636"/>
                    <a:pt x="7290233" y="2764704"/>
                  </a:cubicBezTo>
                  <a:cubicBezTo>
                    <a:pt x="7331329" y="2778627"/>
                    <a:pt x="7373780" y="2787347"/>
                    <a:pt x="7416737" y="2790729"/>
                  </a:cubicBezTo>
                  <a:lnTo>
                    <a:pt x="7457614" y="2819358"/>
                  </a:lnTo>
                  <a:cubicBezTo>
                    <a:pt x="7459308" y="2817796"/>
                    <a:pt x="7461728" y="2816753"/>
                    <a:pt x="7461728" y="2815194"/>
                  </a:cubicBezTo>
                  <a:cubicBezTo>
                    <a:pt x="7461243" y="2799839"/>
                    <a:pt x="7430768" y="2788388"/>
                    <a:pt x="7406580" y="2776676"/>
                  </a:cubicBezTo>
                  <a:cubicBezTo>
                    <a:pt x="7480111" y="2771210"/>
                    <a:pt x="7480111" y="2771210"/>
                    <a:pt x="7536951" y="2786825"/>
                  </a:cubicBezTo>
                  <a:lnTo>
                    <a:pt x="7567912" y="2772513"/>
                  </a:lnTo>
                  <a:cubicBezTo>
                    <a:pt x="7600567" y="2775636"/>
                    <a:pt x="7626931" y="2777978"/>
                    <a:pt x="7653539" y="2780841"/>
                  </a:cubicBezTo>
                  <a:cubicBezTo>
                    <a:pt x="7663214" y="2780969"/>
                    <a:pt x="7672864" y="2782193"/>
                    <a:pt x="7682324" y="2784484"/>
                  </a:cubicBezTo>
                  <a:cubicBezTo>
                    <a:pt x="7716573" y="2795439"/>
                    <a:pt x="7752493" y="2799057"/>
                    <a:pt x="7788025" y="2795153"/>
                  </a:cubicBezTo>
                  <a:cubicBezTo>
                    <a:pt x="7796684" y="2801087"/>
                    <a:pt x="7805826" y="2806162"/>
                    <a:pt x="7815357" y="2810249"/>
                  </a:cubicBezTo>
                  <a:cubicBezTo>
                    <a:pt x="7834948" y="2816753"/>
                    <a:pt x="7855751" y="2822741"/>
                    <a:pt x="7876069" y="2827163"/>
                  </a:cubicBezTo>
                  <a:cubicBezTo>
                    <a:pt x="7906545" y="2833669"/>
                    <a:pt x="7938717" y="2836273"/>
                    <a:pt x="7966775" y="2845382"/>
                  </a:cubicBezTo>
                  <a:cubicBezTo>
                    <a:pt x="7992970" y="2853579"/>
                    <a:pt x="8019626" y="2859929"/>
                    <a:pt x="8046595" y="2864380"/>
                  </a:cubicBezTo>
                  <a:lnTo>
                    <a:pt x="8198981" y="2893528"/>
                  </a:lnTo>
                  <a:cubicBezTo>
                    <a:pt x="8204857" y="2894179"/>
                    <a:pt x="8210759" y="2894179"/>
                    <a:pt x="8216637" y="2893528"/>
                  </a:cubicBezTo>
                  <a:cubicBezTo>
                    <a:pt x="8164754" y="2873514"/>
                    <a:pt x="8111444" y="2858106"/>
                    <a:pt x="8057237" y="2847465"/>
                  </a:cubicBezTo>
                  <a:cubicBezTo>
                    <a:pt x="7974031" y="2829768"/>
                    <a:pt x="7890824" y="2812590"/>
                    <a:pt x="7807858" y="2791251"/>
                  </a:cubicBezTo>
                  <a:cubicBezTo>
                    <a:pt x="7797918" y="2789063"/>
                    <a:pt x="7788147" y="2786098"/>
                    <a:pt x="7778591" y="2782400"/>
                  </a:cubicBezTo>
                  <a:cubicBezTo>
                    <a:pt x="7759725" y="2770822"/>
                    <a:pt x="7739212" y="2762650"/>
                    <a:pt x="7717878" y="2758199"/>
                  </a:cubicBezTo>
                  <a:lnTo>
                    <a:pt x="7664412" y="2741398"/>
                  </a:lnTo>
                  <a:lnTo>
                    <a:pt x="7663002" y="2749318"/>
                  </a:lnTo>
                  <a:cubicBezTo>
                    <a:pt x="7658739" y="2750652"/>
                    <a:pt x="7651482" y="2750652"/>
                    <a:pt x="7643379" y="2750652"/>
                  </a:cubicBezTo>
                  <a:cubicBezTo>
                    <a:pt x="7638252" y="2749141"/>
                    <a:pt x="7633462" y="2746488"/>
                    <a:pt x="7629351" y="2742843"/>
                  </a:cubicBezTo>
                  <a:cubicBezTo>
                    <a:pt x="7630801" y="2739460"/>
                    <a:pt x="7635882" y="2737119"/>
                    <a:pt x="7639994" y="2734515"/>
                  </a:cubicBezTo>
                  <a:cubicBezTo>
                    <a:pt x="7639994" y="2731652"/>
                    <a:pt x="7636606" y="2726709"/>
                    <a:pt x="7639994" y="2726709"/>
                  </a:cubicBezTo>
                  <a:cubicBezTo>
                    <a:pt x="7660794" y="2723587"/>
                    <a:pt x="7685467" y="2722805"/>
                    <a:pt x="7704333" y="2718642"/>
                  </a:cubicBezTo>
                  <a:cubicBezTo>
                    <a:pt x="7734471" y="2713148"/>
                    <a:pt x="7765457" y="2717392"/>
                    <a:pt x="7793345" y="2730873"/>
                  </a:cubicBezTo>
                  <a:lnTo>
                    <a:pt x="7808825" y="2751953"/>
                  </a:lnTo>
                  <a:cubicBezTo>
                    <a:pt x="7822129" y="2756117"/>
                    <a:pt x="7822129" y="2756117"/>
                    <a:pt x="7870506" y="2749870"/>
                  </a:cubicBezTo>
                  <a:cubicBezTo>
                    <a:pt x="7860830" y="2745835"/>
                    <a:pt x="7851589" y="2740685"/>
                    <a:pt x="7842932" y="2734515"/>
                  </a:cubicBezTo>
                  <a:cubicBezTo>
                    <a:pt x="7839786" y="2731652"/>
                    <a:pt x="7846803" y="2728270"/>
                    <a:pt x="7850914" y="2722805"/>
                  </a:cubicBezTo>
                  <a:cubicBezTo>
                    <a:pt x="7865668" y="2730352"/>
                    <a:pt x="7877763" y="2736337"/>
                    <a:pt x="7885503" y="2740242"/>
                  </a:cubicBezTo>
                  <a:cubicBezTo>
                    <a:pt x="7893244" y="2744143"/>
                    <a:pt x="7901225" y="2747529"/>
                    <a:pt x="7925413" y="2757158"/>
                  </a:cubicBezTo>
                  <a:lnTo>
                    <a:pt x="7898322" y="2732433"/>
                  </a:lnTo>
                  <a:cubicBezTo>
                    <a:pt x="7922800" y="2730898"/>
                    <a:pt x="7947351" y="2733893"/>
                    <a:pt x="7970887" y="2741283"/>
                  </a:cubicBezTo>
                  <a:lnTo>
                    <a:pt x="7939200" y="2721764"/>
                  </a:lnTo>
                  <a:lnTo>
                    <a:pt x="7919367" y="2719682"/>
                  </a:lnTo>
                  <a:cubicBezTo>
                    <a:pt x="7881875" y="2716299"/>
                    <a:pt x="7869297" y="2710313"/>
                    <a:pt x="7869297" y="2693657"/>
                  </a:cubicBezTo>
                  <a:cubicBezTo>
                    <a:pt x="7869056" y="2690274"/>
                    <a:pt x="7872441" y="2687670"/>
                    <a:pt x="7872441" y="2684807"/>
                  </a:cubicBezTo>
                  <a:cubicBezTo>
                    <a:pt x="7891621" y="2687723"/>
                    <a:pt x="7910199" y="2694152"/>
                    <a:pt x="7927348" y="2703807"/>
                  </a:cubicBezTo>
                  <a:lnTo>
                    <a:pt x="7993140" y="2709532"/>
                  </a:lnTo>
                  <a:lnTo>
                    <a:pt x="8006926" y="2733733"/>
                  </a:lnTo>
                  <a:lnTo>
                    <a:pt x="8018295" y="2735816"/>
                  </a:lnTo>
                  <a:cubicBezTo>
                    <a:pt x="8020472" y="2728529"/>
                    <a:pt x="8022407" y="2720983"/>
                    <a:pt x="8024342" y="2712654"/>
                  </a:cubicBezTo>
                  <a:lnTo>
                    <a:pt x="7982979" y="2695999"/>
                  </a:lnTo>
                  <a:cubicBezTo>
                    <a:pt x="7984191" y="2693135"/>
                    <a:pt x="7983223" y="2687930"/>
                    <a:pt x="7987093" y="2687930"/>
                  </a:cubicBezTo>
                  <a:cubicBezTo>
                    <a:pt x="8001121" y="2683766"/>
                    <a:pt x="8016843" y="2680644"/>
                    <a:pt x="8037404" y="2675701"/>
                  </a:cubicBezTo>
                  <a:cubicBezTo>
                    <a:pt x="8026736" y="2671485"/>
                    <a:pt x="8015827" y="2668023"/>
                    <a:pt x="8004750" y="2665291"/>
                  </a:cubicBezTo>
                  <a:cubicBezTo>
                    <a:pt x="7985400" y="2663469"/>
                    <a:pt x="7966775" y="2661905"/>
                    <a:pt x="7948149" y="2661905"/>
                  </a:cubicBezTo>
                  <a:cubicBezTo>
                    <a:pt x="7940167" y="2671015"/>
                    <a:pt x="7964114" y="2689234"/>
                    <a:pt x="7930733" y="2691316"/>
                  </a:cubicBezTo>
                  <a:lnTo>
                    <a:pt x="7858169" y="2669714"/>
                  </a:lnTo>
                  <a:lnTo>
                    <a:pt x="7805440" y="2631456"/>
                  </a:lnTo>
                  <a:lnTo>
                    <a:pt x="7839545" y="2609336"/>
                  </a:lnTo>
                  <a:cubicBezTo>
                    <a:pt x="7867603" y="2607774"/>
                    <a:pt x="7893485" y="2627034"/>
                    <a:pt x="7915979" y="2622869"/>
                  </a:cubicBezTo>
                  <a:cubicBezTo>
                    <a:pt x="7934121" y="2629634"/>
                    <a:pt x="7947425" y="2644209"/>
                    <a:pt x="7974516" y="2640044"/>
                  </a:cubicBezTo>
                  <a:cubicBezTo>
                    <a:pt x="7937265" y="2611601"/>
                    <a:pt x="7893363" y="2594919"/>
                    <a:pt x="7847770" y="2591900"/>
                  </a:cubicBezTo>
                  <a:lnTo>
                    <a:pt x="7818744" y="2574202"/>
                  </a:lnTo>
                  <a:lnTo>
                    <a:pt x="7754644" y="2600228"/>
                  </a:lnTo>
                  <a:cubicBezTo>
                    <a:pt x="7726152" y="2596039"/>
                    <a:pt x="7698190" y="2588516"/>
                    <a:pt x="7671196" y="2577847"/>
                  </a:cubicBezTo>
                  <a:cubicBezTo>
                    <a:pt x="7655134" y="2579850"/>
                    <a:pt x="7638978" y="2580995"/>
                    <a:pt x="7622820" y="2581230"/>
                  </a:cubicBezTo>
                  <a:cubicBezTo>
                    <a:pt x="7605163" y="2580708"/>
                    <a:pt x="7584845" y="2577326"/>
                    <a:pt x="7564527" y="2575244"/>
                  </a:cubicBezTo>
                  <a:lnTo>
                    <a:pt x="7547838" y="2599446"/>
                  </a:lnTo>
                  <a:lnTo>
                    <a:pt x="7565495" y="2612460"/>
                  </a:lnTo>
                  <a:cubicBezTo>
                    <a:pt x="7560416" y="2613501"/>
                    <a:pt x="7556787" y="2614801"/>
                    <a:pt x="7553884" y="2614801"/>
                  </a:cubicBezTo>
                  <a:lnTo>
                    <a:pt x="7452294" y="2588777"/>
                  </a:lnTo>
                  <a:cubicBezTo>
                    <a:pt x="7453021" y="2591380"/>
                    <a:pt x="7454712" y="2595283"/>
                    <a:pt x="7454712" y="2599187"/>
                  </a:cubicBezTo>
                  <a:cubicBezTo>
                    <a:pt x="7473895" y="2601192"/>
                    <a:pt x="7492857" y="2605197"/>
                    <a:pt x="7511313" y="2611159"/>
                  </a:cubicBezTo>
                  <a:cubicBezTo>
                    <a:pt x="7532236" y="2619694"/>
                    <a:pt x="7554270" y="2624691"/>
                    <a:pt x="7576620" y="2625993"/>
                  </a:cubicBezTo>
                  <a:cubicBezTo>
                    <a:pt x="7577587" y="2625733"/>
                    <a:pt x="7589441" y="2631456"/>
                    <a:pt x="7589924" y="2634061"/>
                  </a:cubicBezTo>
                  <a:cubicBezTo>
                    <a:pt x="7590409" y="2636662"/>
                    <a:pt x="7585086" y="2639526"/>
                    <a:pt x="7580249" y="2639526"/>
                  </a:cubicBezTo>
                  <a:cubicBezTo>
                    <a:pt x="7561383" y="2637703"/>
                    <a:pt x="7541548" y="2634840"/>
                    <a:pt x="7521956" y="2631717"/>
                  </a:cubicBezTo>
                  <a:cubicBezTo>
                    <a:pt x="7481320" y="2624952"/>
                    <a:pt x="7459793" y="2630676"/>
                    <a:pt x="7451327" y="2644991"/>
                  </a:cubicBezTo>
                  <a:cubicBezTo>
                    <a:pt x="7449392" y="2649130"/>
                    <a:pt x="7447698" y="2653370"/>
                    <a:pt x="7446248" y="2657742"/>
                  </a:cubicBezTo>
                  <a:lnTo>
                    <a:pt x="7376828" y="2639003"/>
                  </a:lnTo>
                  <a:cubicBezTo>
                    <a:pt x="7378544" y="2636454"/>
                    <a:pt x="7380383" y="2634009"/>
                    <a:pt x="7382391" y="2631717"/>
                  </a:cubicBezTo>
                  <a:cubicBezTo>
                    <a:pt x="7387712" y="2627293"/>
                    <a:pt x="7382874" y="2622089"/>
                    <a:pt x="7372957" y="2616365"/>
                  </a:cubicBezTo>
                  <a:cubicBezTo>
                    <a:pt x="7358589" y="2621593"/>
                    <a:pt x="7342868" y="2620266"/>
                    <a:pt x="7329419" y="2612720"/>
                  </a:cubicBezTo>
                  <a:cubicBezTo>
                    <a:pt x="7316115" y="2597885"/>
                    <a:pt x="7319259" y="2584353"/>
                    <a:pt x="7336674" y="2579407"/>
                  </a:cubicBezTo>
                  <a:cubicBezTo>
                    <a:pt x="7354090" y="2574463"/>
                    <a:pt x="7337642" y="2555724"/>
                    <a:pt x="7370781" y="2558069"/>
                  </a:cubicBezTo>
                  <a:cubicBezTo>
                    <a:pt x="7373199" y="2558069"/>
                    <a:pt x="7373199" y="2555724"/>
                    <a:pt x="7373199" y="2555724"/>
                  </a:cubicBezTo>
                  <a:cubicBezTo>
                    <a:pt x="7363041" y="2544796"/>
                    <a:pt x="7364491" y="2536986"/>
                    <a:pt x="7382633" y="2534904"/>
                  </a:cubicBezTo>
                  <a:cubicBezTo>
                    <a:pt x="7402128" y="2534202"/>
                    <a:pt x="7421623" y="2536674"/>
                    <a:pt x="7440443" y="2542191"/>
                  </a:cubicBezTo>
                  <a:cubicBezTo>
                    <a:pt x="7445425" y="2542714"/>
                    <a:pt x="7450456" y="2542714"/>
                    <a:pt x="7455438" y="2542191"/>
                  </a:cubicBezTo>
                  <a:lnTo>
                    <a:pt x="7466566" y="2522153"/>
                  </a:lnTo>
                  <a:lnTo>
                    <a:pt x="7501879" y="2538549"/>
                  </a:lnTo>
                  <a:cubicBezTo>
                    <a:pt x="7505653" y="2539121"/>
                    <a:pt x="7509475" y="2539121"/>
                    <a:pt x="7513248" y="2538549"/>
                  </a:cubicBezTo>
                  <a:cubicBezTo>
                    <a:pt x="7524617" y="2533604"/>
                    <a:pt x="7525585" y="2522412"/>
                    <a:pt x="7554367" y="2528399"/>
                  </a:cubicBezTo>
                  <a:cubicBezTo>
                    <a:pt x="7572290" y="2518511"/>
                    <a:pt x="7592052" y="2513071"/>
                    <a:pt x="7612177" y="2512524"/>
                  </a:cubicBezTo>
                  <a:lnTo>
                    <a:pt x="7591376" y="2499773"/>
                  </a:lnTo>
                  <a:cubicBezTo>
                    <a:pt x="7565324" y="2505940"/>
                    <a:pt x="7538163" y="2503780"/>
                    <a:pt x="7513248" y="2493527"/>
                  </a:cubicBezTo>
                  <a:lnTo>
                    <a:pt x="7513248" y="2483636"/>
                  </a:lnTo>
                  <a:lnTo>
                    <a:pt x="7482770" y="2474526"/>
                  </a:lnTo>
                  <a:cubicBezTo>
                    <a:pt x="7496559" y="2487800"/>
                    <a:pt x="7495107" y="2497169"/>
                    <a:pt x="7487851" y="2504716"/>
                  </a:cubicBezTo>
                  <a:cubicBezTo>
                    <a:pt x="7480594" y="2512265"/>
                    <a:pt x="7472854" y="2513306"/>
                    <a:pt x="7448666" y="2506798"/>
                  </a:cubicBezTo>
                  <a:cubicBezTo>
                    <a:pt x="7438990" y="2504196"/>
                    <a:pt x="7429556" y="2500292"/>
                    <a:pt x="7421575" y="2497429"/>
                  </a:cubicBezTo>
                  <a:cubicBezTo>
                    <a:pt x="7413786" y="2500838"/>
                    <a:pt x="7405683" y="2503286"/>
                    <a:pt x="7397387" y="2504716"/>
                  </a:cubicBezTo>
                  <a:cubicBezTo>
                    <a:pt x="7390299" y="2504379"/>
                    <a:pt x="7383311" y="2502609"/>
                    <a:pt x="7376828" y="2499510"/>
                  </a:cubicBezTo>
                  <a:cubicBezTo>
                    <a:pt x="7372716" y="2497169"/>
                    <a:pt x="7366667" y="2494827"/>
                    <a:pt x="7372716" y="2490404"/>
                  </a:cubicBezTo>
                  <a:cubicBezTo>
                    <a:pt x="7378763" y="2485978"/>
                    <a:pt x="7389647" y="2483896"/>
                    <a:pt x="7395211" y="2479472"/>
                  </a:cubicBezTo>
                  <a:cubicBezTo>
                    <a:pt x="7404401" y="2472185"/>
                    <a:pt x="7400048" y="2469584"/>
                    <a:pt x="7365944" y="2458653"/>
                  </a:cubicBezTo>
                  <a:cubicBezTo>
                    <a:pt x="7369087" y="2463857"/>
                    <a:pt x="7374651" y="2470103"/>
                    <a:pt x="7371505" y="2473226"/>
                  </a:cubicBezTo>
                  <a:cubicBezTo>
                    <a:pt x="7363330" y="2477494"/>
                    <a:pt x="7354138" y="2479029"/>
                    <a:pt x="7345141" y="2477649"/>
                  </a:cubicBezTo>
                  <a:cubicBezTo>
                    <a:pt x="7324459" y="2473748"/>
                    <a:pt x="7303415" y="2472707"/>
                    <a:pt x="7282493" y="2474526"/>
                  </a:cubicBezTo>
                  <a:cubicBezTo>
                    <a:pt x="7266045" y="2477913"/>
                    <a:pt x="7234843" y="2472185"/>
                    <a:pt x="7234117" y="2483636"/>
                  </a:cubicBezTo>
                  <a:cubicBezTo>
                    <a:pt x="7233393" y="2495088"/>
                    <a:pt x="7197110" y="2482335"/>
                    <a:pt x="7192272" y="2495088"/>
                  </a:cubicBezTo>
                  <a:cubicBezTo>
                    <a:pt x="7187434" y="2507839"/>
                    <a:pt x="7160829" y="2494046"/>
                    <a:pt x="7143896" y="2491704"/>
                  </a:cubicBezTo>
                  <a:cubicBezTo>
                    <a:pt x="7119345" y="2488425"/>
                    <a:pt x="7096972" y="2474969"/>
                    <a:pt x="7081492" y="2454229"/>
                  </a:cubicBezTo>
                  <a:cubicBezTo>
                    <a:pt x="7072540" y="2464380"/>
                    <a:pt x="7071573" y="2475831"/>
                    <a:pt x="7037227" y="2469061"/>
                  </a:cubicBezTo>
                  <a:cubicBezTo>
                    <a:pt x="7033598" y="2468281"/>
                    <a:pt x="7027552" y="2472966"/>
                    <a:pt x="7028034" y="2477913"/>
                  </a:cubicBezTo>
                  <a:cubicBezTo>
                    <a:pt x="7028519" y="2482855"/>
                    <a:pt x="7034566" y="2488582"/>
                    <a:pt x="7038436" y="2494046"/>
                  </a:cubicBezTo>
                  <a:cubicBezTo>
                    <a:pt x="7025761" y="2494931"/>
                    <a:pt x="7013232" y="2490870"/>
                    <a:pt x="7003122" y="2482596"/>
                  </a:cubicBezTo>
                  <a:cubicBezTo>
                    <a:pt x="6989310" y="2472811"/>
                    <a:pt x="6972934" y="2468049"/>
                    <a:pt x="6956438" y="2469061"/>
                  </a:cubicBezTo>
                  <a:cubicBezTo>
                    <a:pt x="6954988" y="2469061"/>
                    <a:pt x="6957890" y="2472966"/>
                    <a:pt x="6957890" y="2474788"/>
                  </a:cubicBezTo>
                  <a:lnTo>
                    <a:pt x="6972885" y="2479994"/>
                  </a:lnTo>
                  <a:lnTo>
                    <a:pt x="6958373" y="2479994"/>
                  </a:lnTo>
                  <a:lnTo>
                    <a:pt x="6909996" y="2476872"/>
                  </a:lnTo>
                  <a:cubicBezTo>
                    <a:pt x="6915078" y="2468803"/>
                    <a:pt x="6920639" y="2463338"/>
                    <a:pt x="6920883" y="2458653"/>
                  </a:cubicBezTo>
                  <a:cubicBezTo>
                    <a:pt x="6921124" y="2453970"/>
                    <a:pt x="6916045" y="2447982"/>
                    <a:pt x="6912899" y="2442519"/>
                  </a:cubicBezTo>
                  <a:cubicBezTo>
                    <a:pt x="6902934" y="2443688"/>
                    <a:pt x="6892873" y="2443688"/>
                    <a:pt x="6882906" y="2442519"/>
                  </a:cubicBezTo>
                  <a:cubicBezTo>
                    <a:pt x="6867184" y="2439395"/>
                    <a:pt x="6850254" y="2433409"/>
                    <a:pt x="6834530" y="2428985"/>
                  </a:cubicBezTo>
                  <a:cubicBezTo>
                    <a:pt x="6809374" y="2440174"/>
                    <a:pt x="6809374" y="2439915"/>
                    <a:pt x="6771158" y="2431845"/>
                  </a:cubicBezTo>
                  <a:cubicBezTo>
                    <a:pt x="6757105" y="2428906"/>
                    <a:pt x="6742882" y="2427083"/>
                    <a:pt x="6728587" y="2426382"/>
                  </a:cubicBezTo>
                  <a:cubicBezTo>
                    <a:pt x="6716492" y="2426042"/>
                    <a:pt x="6704567" y="2423130"/>
                    <a:pt x="6693515" y="2417794"/>
                  </a:cubicBezTo>
                  <a:cubicBezTo>
                    <a:pt x="6681661" y="2412067"/>
                    <a:pt x="6668601" y="2406862"/>
                    <a:pt x="6655297" y="2400879"/>
                  </a:cubicBezTo>
                  <a:lnTo>
                    <a:pt x="6672953" y="2384482"/>
                  </a:lnTo>
                  <a:lnTo>
                    <a:pt x="6624577" y="2319158"/>
                  </a:lnTo>
                  <a:cubicBezTo>
                    <a:pt x="6621916" y="2325405"/>
                    <a:pt x="6615628" y="2329568"/>
                    <a:pt x="6599180" y="2328009"/>
                  </a:cubicBezTo>
                  <a:cubicBezTo>
                    <a:pt x="6583047" y="2327253"/>
                    <a:pt x="6567445" y="2321553"/>
                    <a:pt x="6554192" y="2311613"/>
                  </a:cubicBezTo>
                  <a:lnTo>
                    <a:pt x="6569913" y="2296258"/>
                  </a:lnTo>
                  <a:lnTo>
                    <a:pt x="6571122" y="2296258"/>
                  </a:lnTo>
                  <a:cubicBezTo>
                    <a:pt x="6585876" y="2285066"/>
                    <a:pt x="6596519" y="2286369"/>
                    <a:pt x="6617322" y="2301985"/>
                  </a:cubicBezTo>
                  <a:cubicBezTo>
                    <a:pt x="6619910" y="2304040"/>
                    <a:pt x="6622327" y="2306305"/>
                    <a:pt x="6624577" y="2308750"/>
                  </a:cubicBezTo>
                  <a:lnTo>
                    <a:pt x="6672953" y="2311091"/>
                  </a:lnTo>
                  <a:cubicBezTo>
                    <a:pt x="6681953" y="2313981"/>
                    <a:pt x="6690709" y="2317727"/>
                    <a:pt x="6699076" y="2322283"/>
                  </a:cubicBezTo>
                  <a:cubicBezTo>
                    <a:pt x="6713833" y="2333993"/>
                    <a:pt x="6725926" y="2347007"/>
                    <a:pt x="6739956" y="2360017"/>
                  </a:cubicBezTo>
                  <a:lnTo>
                    <a:pt x="6715768" y="2361581"/>
                  </a:lnTo>
                  <a:cubicBezTo>
                    <a:pt x="6719080" y="2363272"/>
                    <a:pt x="6722467" y="2364728"/>
                    <a:pt x="6725926" y="2366004"/>
                  </a:cubicBezTo>
                  <a:cubicBezTo>
                    <a:pt x="6733013" y="2368840"/>
                    <a:pt x="6740413" y="2370689"/>
                    <a:pt x="6747938" y="2371468"/>
                  </a:cubicBezTo>
                  <a:cubicBezTo>
                    <a:pt x="6777326" y="2372095"/>
                    <a:pt x="6806471" y="2377610"/>
                    <a:pt x="6834288" y="2387864"/>
                  </a:cubicBezTo>
                  <a:lnTo>
                    <a:pt x="6853154" y="2379537"/>
                  </a:lnTo>
                  <a:lnTo>
                    <a:pt x="6895484" y="2402698"/>
                  </a:lnTo>
                  <a:cubicBezTo>
                    <a:pt x="6923059" y="2393851"/>
                    <a:pt x="6886052" y="2377195"/>
                    <a:pt x="6883632" y="2364703"/>
                  </a:cubicBezTo>
                  <a:lnTo>
                    <a:pt x="6838885" y="2353511"/>
                  </a:lnTo>
                  <a:cubicBezTo>
                    <a:pt x="6835497" y="2355594"/>
                    <a:pt x="6833562" y="2357156"/>
                    <a:pt x="6833562" y="2357156"/>
                  </a:cubicBezTo>
                  <a:cubicBezTo>
                    <a:pt x="6834773" y="2362362"/>
                    <a:pt x="6836465" y="2367826"/>
                    <a:pt x="6837917" y="2373291"/>
                  </a:cubicBezTo>
                  <a:cubicBezTo>
                    <a:pt x="6801878" y="2370168"/>
                    <a:pt x="6795105" y="2368868"/>
                    <a:pt x="6782525" y="2356894"/>
                  </a:cubicBezTo>
                  <a:cubicBezTo>
                    <a:pt x="6777423" y="2350807"/>
                    <a:pt x="6770650" y="2346615"/>
                    <a:pt x="6763177" y="2344924"/>
                  </a:cubicBezTo>
                  <a:cubicBezTo>
                    <a:pt x="6750767" y="2342868"/>
                    <a:pt x="6739448" y="2336153"/>
                    <a:pt x="6731248" y="2325927"/>
                  </a:cubicBezTo>
                  <a:cubicBezTo>
                    <a:pt x="6724717" y="2317858"/>
                    <a:pt x="6716977" y="2308489"/>
                    <a:pt x="6710204" y="2299903"/>
                  </a:cubicBezTo>
                  <a:cubicBezTo>
                    <a:pt x="6722249" y="2296569"/>
                    <a:pt x="6735020" y="2299249"/>
                    <a:pt x="6745035" y="2307189"/>
                  </a:cubicBezTo>
                  <a:cubicBezTo>
                    <a:pt x="6756064" y="2315542"/>
                    <a:pt x="6769754" y="2318744"/>
                    <a:pt x="6783010" y="2316036"/>
                  </a:cubicBezTo>
                  <a:cubicBezTo>
                    <a:pt x="6783010" y="2309790"/>
                    <a:pt x="6758822" y="2298340"/>
                    <a:pt x="6783010" y="2296779"/>
                  </a:cubicBezTo>
                  <a:cubicBezTo>
                    <a:pt x="6800425" y="2299640"/>
                    <a:pt x="6819776" y="2312131"/>
                    <a:pt x="6837191" y="2307709"/>
                  </a:cubicBezTo>
                  <a:lnTo>
                    <a:pt x="6837277" y="2307741"/>
                  </a:lnTo>
                  <a:lnTo>
                    <a:pt x="6836708" y="2306668"/>
                  </a:lnTo>
                  <a:cubicBezTo>
                    <a:pt x="6817648" y="2302375"/>
                    <a:pt x="6799361" y="2294826"/>
                    <a:pt x="6782525" y="2284287"/>
                  </a:cubicBezTo>
                  <a:cubicBezTo>
                    <a:pt x="6803569" y="2274136"/>
                    <a:pt x="6844931" y="2288711"/>
                    <a:pt x="6869119" y="2284287"/>
                  </a:cubicBezTo>
                  <a:cubicBezTo>
                    <a:pt x="6891613" y="2294435"/>
                    <a:pt x="6899112" y="2303285"/>
                    <a:pt x="6901047" y="2312131"/>
                  </a:cubicBezTo>
                  <a:lnTo>
                    <a:pt x="6839507" y="2308595"/>
                  </a:lnTo>
                  <a:lnTo>
                    <a:pt x="6905159" y="2333733"/>
                  </a:lnTo>
                  <a:cubicBezTo>
                    <a:pt x="6904191" y="2326968"/>
                    <a:pt x="6902015" y="2319158"/>
                    <a:pt x="6902015" y="2311354"/>
                  </a:cubicBezTo>
                  <a:lnTo>
                    <a:pt x="6933943" y="2303803"/>
                  </a:lnTo>
                  <a:cubicBezTo>
                    <a:pt x="6920639" y="2289230"/>
                    <a:pt x="6945312" y="2286107"/>
                    <a:pt x="6948456" y="2276479"/>
                  </a:cubicBezTo>
                  <a:lnTo>
                    <a:pt x="6972644" y="2285587"/>
                  </a:lnTo>
                  <a:cubicBezTo>
                    <a:pt x="6974579" y="2295999"/>
                    <a:pt x="6967080" y="2303025"/>
                    <a:pt x="6953052" y="2307968"/>
                  </a:cubicBezTo>
                  <a:cubicBezTo>
                    <a:pt x="6984496" y="2318640"/>
                    <a:pt x="6986190" y="2318899"/>
                    <a:pt x="7006993" y="2312654"/>
                  </a:cubicBezTo>
                  <a:lnTo>
                    <a:pt x="6994897" y="2300681"/>
                  </a:lnTo>
                  <a:lnTo>
                    <a:pt x="7076654" y="2304585"/>
                  </a:lnTo>
                  <a:cubicBezTo>
                    <a:pt x="7069396" y="2294175"/>
                    <a:pt x="7045693" y="2291052"/>
                    <a:pt x="7033598" y="2282724"/>
                  </a:cubicBezTo>
                  <a:cubicBezTo>
                    <a:pt x="7023197" y="2260604"/>
                    <a:pt x="7058027" y="2256960"/>
                    <a:pt x="7083668" y="2249672"/>
                  </a:cubicBezTo>
                  <a:cubicBezTo>
                    <a:pt x="7090949" y="2249672"/>
                    <a:pt x="7098204" y="2250820"/>
                    <a:pt x="7105195" y="2253057"/>
                  </a:cubicBezTo>
                  <a:cubicBezTo>
                    <a:pt x="7118425" y="2257481"/>
                    <a:pt x="7132456" y="2258391"/>
                    <a:pt x="7146072" y="2255659"/>
                  </a:cubicBezTo>
                  <a:cubicBezTo>
                    <a:pt x="7159932" y="2264740"/>
                    <a:pt x="7175438" y="2270595"/>
                    <a:pt x="7191546" y="2272836"/>
                  </a:cubicBezTo>
                  <a:cubicBezTo>
                    <a:pt x="7232715" y="2279757"/>
                    <a:pt x="7272721" y="2293082"/>
                    <a:pt x="7310310" y="2312393"/>
                  </a:cubicBezTo>
                  <a:cubicBezTo>
                    <a:pt x="7310310" y="2318640"/>
                    <a:pt x="7310310" y="2323845"/>
                    <a:pt x="7310310" y="2329829"/>
                  </a:cubicBezTo>
                  <a:cubicBezTo>
                    <a:pt x="7349833" y="2335216"/>
                    <a:pt x="7388001" y="2348749"/>
                    <a:pt x="7422784" y="2369648"/>
                  </a:cubicBezTo>
                  <a:lnTo>
                    <a:pt x="7438264" y="2360539"/>
                  </a:lnTo>
                  <a:lnTo>
                    <a:pt x="7486640" y="2373813"/>
                  </a:lnTo>
                  <a:cubicBezTo>
                    <a:pt x="7519053" y="2382140"/>
                    <a:pt x="7536228" y="2393329"/>
                    <a:pt x="7543242" y="2408166"/>
                  </a:cubicBezTo>
                  <a:cubicBezTo>
                    <a:pt x="7549191" y="2419251"/>
                    <a:pt x="7555989" y="2429792"/>
                    <a:pt x="7563560" y="2439655"/>
                  </a:cubicBezTo>
                  <a:cubicBezTo>
                    <a:pt x="7582402" y="2440461"/>
                    <a:pt x="7600978" y="2444756"/>
                    <a:pt x="7618467" y="2452406"/>
                  </a:cubicBezTo>
                  <a:cubicBezTo>
                    <a:pt x="7648724" y="2464846"/>
                    <a:pt x="7677679" y="2480721"/>
                    <a:pt x="7704818" y="2499773"/>
                  </a:cubicBezTo>
                  <a:cubicBezTo>
                    <a:pt x="7721385" y="2498262"/>
                    <a:pt x="7738029" y="2501309"/>
                    <a:pt x="7753194" y="2508620"/>
                  </a:cubicBezTo>
                  <a:cubicBezTo>
                    <a:pt x="7768189" y="2517729"/>
                    <a:pt x="7787540" y="2526577"/>
                    <a:pt x="7775206" y="2534645"/>
                  </a:cubicBezTo>
                  <a:cubicBezTo>
                    <a:pt x="7773512" y="2535685"/>
                    <a:pt x="7775447" y="2540631"/>
                    <a:pt x="7777623" y="2540631"/>
                  </a:cubicBezTo>
                  <a:cubicBezTo>
                    <a:pt x="7786090" y="2544014"/>
                    <a:pt x="7795280" y="2546618"/>
                    <a:pt x="7804232" y="2549479"/>
                  </a:cubicBezTo>
                  <a:cubicBezTo>
                    <a:pt x="7805440" y="2546877"/>
                    <a:pt x="7809310" y="2544273"/>
                    <a:pt x="7807375" y="2541412"/>
                  </a:cubicBezTo>
                  <a:cubicBezTo>
                    <a:pt x="7802609" y="2535921"/>
                    <a:pt x="7797167" y="2531211"/>
                    <a:pt x="7791169" y="2527357"/>
                  </a:cubicBezTo>
                  <a:cubicBezTo>
                    <a:pt x="7755612" y="2502374"/>
                    <a:pt x="7755612" y="2502374"/>
                    <a:pt x="7755612" y="2480773"/>
                  </a:cubicBezTo>
                  <a:lnTo>
                    <a:pt x="7709655" y="2468021"/>
                  </a:lnTo>
                  <a:lnTo>
                    <a:pt x="7685467" y="2438354"/>
                  </a:lnTo>
                  <a:cubicBezTo>
                    <a:pt x="7640476" y="2433668"/>
                    <a:pt x="7624028" y="2414149"/>
                    <a:pt x="7596938" y="2398797"/>
                  </a:cubicBezTo>
                  <a:cubicBezTo>
                    <a:pt x="7613556" y="2390130"/>
                    <a:pt x="7633173" y="2391430"/>
                    <a:pt x="7648702" y="2402179"/>
                  </a:cubicBezTo>
                  <a:cubicBezTo>
                    <a:pt x="7700463" y="2409207"/>
                    <a:pt x="7746904" y="2431586"/>
                    <a:pt x="7797215" y="2439395"/>
                  </a:cubicBezTo>
                  <a:cubicBezTo>
                    <a:pt x="7805199" y="2431845"/>
                    <a:pt x="7788992" y="2424821"/>
                    <a:pt x="7776415" y="2420395"/>
                  </a:cubicBezTo>
                  <a:cubicBezTo>
                    <a:pt x="7750774" y="2411289"/>
                    <a:pt x="7723442" y="2403219"/>
                    <a:pt x="7695625" y="2394370"/>
                  </a:cubicBezTo>
                  <a:cubicBezTo>
                    <a:pt x="7697560" y="2390988"/>
                    <a:pt x="7698771" y="2388125"/>
                    <a:pt x="7701189" y="2383701"/>
                  </a:cubicBezTo>
                  <a:lnTo>
                    <a:pt x="7668778" y="2375113"/>
                  </a:lnTo>
                  <a:cubicBezTo>
                    <a:pt x="7666165" y="2376465"/>
                    <a:pt x="7663674" y="2378029"/>
                    <a:pt x="7661279" y="2379796"/>
                  </a:cubicBezTo>
                  <a:cubicBezTo>
                    <a:pt x="7657892" y="2383701"/>
                    <a:pt x="7653054" y="2386564"/>
                    <a:pt x="7640235" y="2381360"/>
                  </a:cubicBezTo>
                  <a:cubicBezTo>
                    <a:pt x="7627416" y="2376154"/>
                    <a:pt x="7621611" y="2370427"/>
                    <a:pt x="7631045" y="2366526"/>
                  </a:cubicBezTo>
                  <a:cubicBezTo>
                    <a:pt x="7636124" y="2364444"/>
                    <a:pt x="7640961" y="2361840"/>
                    <a:pt x="7645558" y="2359758"/>
                  </a:cubicBezTo>
                  <a:lnTo>
                    <a:pt x="7564527" y="2323064"/>
                  </a:lnTo>
                  <a:lnTo>
                    <a:pt x="7532840" y="2325664"/>
                  </a:lnTo>
                  <a:lnTo>
                    <a:pt x="7490772" y="2297502"/>
                  </a:lnTo>
                  <a:lnTo>
                    <a:pt x="7499703" y="2310312"/>
                  </a:lnTo>
                  <a:cubicBezTo>
                    <a:pt x="7504056" y="2315777"/>
                    <a:pt x="7508893" y="2321242"/>
                    <a:pt x="7513490" y="2326446"/>
                  </a:cubicBezTo>
                  <a:lnTo>
                    <a:pt x="7528487" y="2331391"/>
                  </a:lnTo>
                  <a:lnTo>
                    <a:pt x="7513975" y="2331391"/>
                  </a:lnTo>
                  <a:cubicBezTo>
                    <a:pt x="7488601" y="2325146"/>
                    <a:pt x="7464171" y="2315074"/>
                    <a:pt x="7441410" y="2301462"/>
                  </a:cubicBezTo>
                  <a:lnTo>
                    <a:pt x="7441410" y="2300422"/>
                  </a:lnTo>
                  <a:cubicBezTo>
                    <a:pt x="7428348" y="2293657"/>
                    <a:pt x="7433426" y="2289492"/>
                    <a:pt x="7443587" y="2287148"/>
                  </a:cubicBezTo>
                  <a:cubicBezTo>
                    <a:pt x="7459357" y="2283610"/>
                    <a:pt x="7475804" y="2286680"/>
                    <a:pt x="7489543" y="2295738"/>
                  </a:cubicBezTo>
                  <a:lnTo>
                    <a:pt x="7490086" y="2296517"/>
                  </a:lnTo>
                  <a:lnTo>
                    <a:pt x="7513490" y="2296517"/>
                  </a:lnTo>
                  <a:cubicBezTo>
                    <a:pt x="7528510" y="2299667"/>
                    <a:pt x="7543942" y="2299667"/>
                    <a:pt x="7558963" y="2296517"/>
                  </a:cubicBezTo>
                  <a:lnTo>
                    <a:pt x="7564768" y="2295217"/>
                  </a:lnTo>
                  <a:lnTo>
                    <a:pt x="7565977" y="2298079"/>
                  </a:lnTo>
                  <a:lnTo>
                    <a:pt x="7649669" y="2331911"/>
                  </a:lnTo>
                  <a:cubicBezTo>
                    <a:pt x="7659512" y="2329335"/>
                    <a:pt x="7669550" y="2327591"/>
                    <a:pt x="7679662" y="2326705"/>
                  </a:cubicBezTo>
                  <a:cubicBezTo>
                    <a:pt x="7696641" y="2325118"/>
                    <a:pt x="7713647" y="2329597"/>
                    <a:pt x="7728038" y="2339460"/>
                  </a:cubicBezTo>
                  <a:cubicBezTo>
                    <a:pt x="7741243" y="2350883"/>
                    <a:pt x="7756216" y="2359706"/>
                    <a:pt x="7772303" y="2365485"/>
                  </a:cubicBezTo>
                  <a:cubicBezTo>
                    <a:pt x="7792814" y="2372875"/>
                    <a:pt x="7811342" y="2385547"/>
                    <a:pt x="7826241" y="2402439"/>
                  </a:cubicBezTo>
                  <a:cubicBezTo>
                    <a:pt x="7816809" y="2411027"/>
                    <a:pt x="7791895" y="2393591"/>
                    <a:pt x="7780043" y="2398015"/>
                  </a:cubicBezTo>
                  <a:cubicBezTo>
                    <a:pt x="7792692" y="2418393"/>
                    <a:pt x="7811631" y="2433330"/>
                    <a:pt x="7833498" y="2440174"/>
                  </a:cubicBezTo>
                  <a:cubicBezTo>
                    <a:pt x="7850429" y="2446160"/>
                    <a:pt x="7857687" y="2455788"/>
                    <a:pt x="7847044" y="2462816"/>
                  </a:cubicBezTo>
                  <a:lnTo>
                    <a:pt x="7790927" y="2455270"/>
                  </a:lnTo>
                  <a:cubicBezTo>
                    <a:pt x="7799394" y="2466462"/>
                    <a:pt x="7829387" y="2477131"/>
                    <a:pt x="7829628" y="2488059"/>
                  </a:cubicBezTo>
                  <a:cubicBezTo>
                    <a:pt x="7829870" y="2498992"/>
                    <a:pt x="7851881" y="2509141"/>
                    <a:pt x="7861798" y="2519551"/>
                  </a:cubicBezTo>
                  <a:cubicBezTo>
                    <a:pt x="7866877" y="2524234"/>
                    <a:pt x="7861798" y="2528921"/>
                    <a:pt x="7861798" y="2535685"/>
                  </a:cubicBezTo>
                  <a:lnTo>
                    <a:pt x="7885986" y="2533863"/>
                  </a:lnTo>
                  <a:lnTo>
                    <a:pt x="7903886" y="2557287"/>
                  </a:lnTo>
                  <a:cubicBezTo>
                    <a:pt x="7919367" y="2560669"/>
                    <a:pt x="7935815" y="2566657"/>
                    <a:pt x="7938232" y="2557287"/>
                  </a:cubicBezTo>
                  <a:cubicBezTo>
                    <a:pt x="7939441" y="2552342"/>
                    <a:pt x="7937023" y="2545314"/>
                    <a:pt x="7953713" y="2548177"/>
                  </a:cubicBezTo>
                  <a:cubicBezTo>
                    <a:pt x="7964185" y="2549375"/>
                    <a:pt x="7973838" y="2554762"/>
                    <a:pt x="7980803" y="2563273"/>
                  </a:cubicBezTo>
                  <a:lnTo>
                    <a:pt x="7989270" y="2574463"/>
                  </a:lnTo>
                  <a:cubicBezTo>
                    <a:pt x="8011764" y="2574724"/>
                    <a:pt x="7990963" y="2564314"/>
                    <a:pt x="7995316" y="2559628"/>
                  </a:cubicBezTo>
                  <a:cubicBezTo>
                    <a:pt x="7999671" y="2554945"/>
                    <a:pt x="8004750" y="2550520"/>
                    <a:pt x="8009588" y="2546095"/>
                  </a:cubicBezTo>
                  <a:lnTo>
                    <a:pt x="8043692" y="2546095"/>
                  </a:lnTo>
                  <a:lnTo>
                    <a:pt x="8069333" y="2548177"/>
                  </a:lnTo>
                  <a:cubicBezTo>
                    <a:pt x="8099567" y="2551041"/>
                    <a:pt x="8119644" y="2561451"/>
                    <a:pt x="8119644" y="2574202"/>
                  </a:cubicBezTo>
                  <a:cubicBezTo>
                    <a:pt x="8118410" y="2582167"/>
                    <a:pt x="8115870" y="2589844"/>
                    <a:pt x="8112145" y="2596845"/>
                  </a:cubicBezTo>
                  <a:cubicBezTo>
                    <a:pt x="8123730" y="2599708"/>
                    <a:pt x="8134929" y="2604080"/>
                    <a:pt x="8145523" y="2609856"/>
                  </a:cubicBezTo>
                  <a:cubicBezTo>
                    <a:pt x="8168020" y="2628828"/>
                    <a:pt x="8193973" y="2642493"/>
                    <a:pt x="8221716" y="2649936"/>
                  </a:cubicBezTo>
                  <a:cubicBezTo>
                    <a:pt x="8223410" y="2662687"/>
                    <a:pt x="8204060" y="2656963"/>
                    <a:pt x="8188094" y="2653840"/>
                  </a:cubicBezTo>
                  <a:lnTo>
                    <a:pt x="8200190" y="2682207"/>
                  </a:lnTo>
                  <a:cubicBezTo>
                    <a:pt x="8199705" y="2681946"/>
                    <a:pt x="8219055" y="2688711"/>
                    <a:pt x="8220749" y="2693135"/>
                  </a:cubicBezTo>
                  <a:cubicBezTo>
                    <a:pt x="8226313" y="2708231"/>
                    <a:pt x="8243243" y="2715517"/>
                    <a:pt x="8273236" y="2720983"/>
                  </a:cubicBezTo>
                  <a:cubicBezTo>
                    <a:pt x="8285573" y="2723325"/>
                    <a:pt x="8291619" y="2729052"/>
                    <a:pt x="8287267" y="2732956"/>
                  </a:cubicBezTo>
                  <a:cubicBezTo>
                    <a:pt x="8282911" y="2736858"/>
                    <a:pt x="8273721" y="2738160"/>
                    <a:pt x="8292345" y="2745966"/>
                  </a:cubicBezTo>
                  <a:cubicBezTo>
                    <a:pt x="8307343" y="2752213"/>
                    <a:pt x="8280976" y="2756635"/>
                    <a:pt x="8301294" y="2763923"/>
                  </a:cubicBezTo>
                  <a:cubicBezTo>
                    <a:pt x="8319581" y="2771106"/>
                    <a:pt x="8338931" y="2774620"/>
                    <a:pt x="8358378" y="2774333"/>
                  </a:cubicBezTo>
                  <a:cubicBezTo>
                    <a:pt x="8348703" y="2765745"/>
                    <a:pt x="8324032" y="2759240"/>
                    <a:pt x="8328629" y="2748308"/>
                  </a:cubicBezTo>
                  <a:cubicBezTo>
                    <a:pt x="8332014" y="2742843"/>
                    <a:pt x="8315325" y="2732174"/>
                    <a:pt x="8307826" y="2723846"/>
                  </a:cubicBezTo>
                  <a:cubicBezTo>
                    <a:pt x="8326694" y="2721241"/>
                    <a:pt x="8311455" y="2712136"/>
                    <a:pt x="8305650" y="2704586"/>
                  </a:cubicBezTo>
                  <a:cubicBezTo>
                    <a:pt x="8303229" y="2701203"/>
                    <a:pt x="8305650" y="2698340"/>
                    <a:pt x="8305650" y="2693397"/>
                  </a:cubicBezTo>
                  <a:lnTo>
                    <a:pt x="8354026" y="2703545"/>
                  </a:lnTo>
                  <a:cubicBezTo>
                    <a:pt x="8352573" y="2708490"/>
                    <a:pt x="8351123" y="2713955"/>
                    <a:pt x="8352573" y="2713955"/>
                  </a:cubicBezTo>
                  <a:cubicBezTo>
                    <a:pt x="8395629" y="2729832"/>
                    <a:pt x="8443038" y="2739980"/>
                    <a:pt x="8451745" y="2766004"/>
                  </a:cubicBezTo>
                  <a:cubicBezTo>
                    <a:pt x="8459412" y="2770169"/>
                    <a:pt x="8467541" y="2773319"/>
                    <a:pt x="8475933" y="2775374"/>
                  </a:cubicBezTo>
                  <a:lnTo>
                    <a:pt x="8485367" y="2763663"/>
                  </a:lnTo>
                  <a:lnTo>
                    <a:pt x="8472063" y="2752994"/>
                  </a:lnTo>
                  <a:cubicBezTo>
                    <a:pt x="8488026" y="2750390"/>
                    <a:pt x="8506168" y="2749090"/>
                    <a:pt x="8520439" y="2745184"/>
                  </a:cubicBezTo>
                  <a:cubicBezTo>
                    <a:pt x="8533332" y="2740997"/>
                    <a:pt x="8545933" y="2735867"/>
                    <a:pt x="8558173" y="2729832"/>
                  </a:cubicBezTo>
                  <a:cubicBezTo>
                    <a:pt x="8578103" y="2740242"/>
                    <a:pt x="8599535" y="2747035"/>
                    <a:pt x="8621545" y="2749870"/>
                  </a:cubicBezTo>
                  <a:lnTo>
                    <a:pt x="8622997" y="2751953"/>
                  </a:lnTo>
                  <a:lnTo>
                    <a:pt x="8622997" y="2747007"/>
                  </a:lnTo>
                  <a:lnTo>
                    <a:pt x="8621303" y="2747007"/>
                  </a:lnTo>
                  <a:lnTo>
                    <a:pt x="8637510" y="2741543"/>
                  </a:lnTo>
                  <a:lnTo>
                    <a:pt x="8571233" y="2725406"/>
                  </a:lnTo>
                  <a:cubicBezTo>
                    <a:pt x="8566903" y="2724887"/>
                    <a:pt x="8562503" y="2724887"/>
                    <a:pt x="8558173" y="2725406"/>
                  </a:cubicBezTo>
                  <a:lnTo>
                    <a:pt x="8517778" y="2707190"/>
                  </a:lnTo>
                  <a:lnTo>
                    <a:pt x="8566154" y="2695739"/>
                  </a:lnTo>
                  <a:cubicBezTo>
                    <a:pt x="8587440" y="2702767"/>
                    <a:pt x="8585990" y="2696521"/>
                    <a:pt x="8585990" y="2691575"/>
                  </a:cubicBezTo>
                  <a:lnTo>
                    <a:pt x="8566154" y="2695479"/>
                  </a:lnTo>
                  <a:cubicBezTo>
                    <a:pt x="8563131" y="2691966"/>
                    <a:pt x="8559080" y="2688257"/>
                    <a:pt x="8557507" y="2685035"/>
                  </a:cubicBezTo>
                  <a:lnTo>
                    <a:pt x="8563697" y="2677569"/>
                  </a:lnTo>
                  <a:lnTo>
                    <a:pt x="8490929" y="2667111"/>
                  </a:lnTo>
                  <a:cubicBezTo>
                    <a:pt x="8493831" y="2672315"/>
                    <a:pt x="8499637" y="2680644"/>
                    <a:pt x="8482465" y="2677001"/>
                  </a:cubicBezTo>
                  <a:cubicBezTo>
                    <a:pt x="8465291" y="2673356"/>
                    <a:pt x="8467708" y="2667632"/>
                    <a:pt x="8470855" y="2662946"/>
                  </a:cubicBezTo>
                  <a:cubicBezTo>
                    <a:pt x="8418365" y="2655922"/>
                    <a:pt x="8418365" y="2655922"/>
                    <a:pt x="8407722" y="2632497"/>
                  </a:cubicBezTo>
                  <a:cubicBezTo>
                    <a:pt x="8429904" y="2631537"/>
                    <a:pt x="8452131" y="2632212"/>
                    <a:pt x="8474240" y="2634581"/>
                  </a:cubicBezTo>
                  <a:cubicBezTo>
                    <a:pt x="8501089" y="2638744"/>
                    <a:pt x="8504718" y="2632497"/>
                    <a:pt x="8511005" y="2626511"/>
                  </a:cubicBezTo>
                  <a:cubicBezTo>
                    <a:pt x="8524091" y="2630180"/>
                    <a:pt x="8536621" y="2635777"/>
                    <a:pt x="8548257" y="2643168"/>
                  </a:cubicBezTo>
                  <a:cubicBezTo>
                    <a:pt x="8551400" y="2653840"/>
                    <a:pt x="8576071" y="2656963"/>
                    <a:pt x="8584779" y="2667111"/>
                  </a:cubicBezTo>
                  <a:lnTo>
                    <a:pt x="8565187" y="2677783"/>
                  </a:lnTo>
                  <a:lnTo>
                    <a:pt x="8563877" y="2677594"/>
                  </a:lnTo>
                  <a:lnTo>
                    <a:pt x="8587925" y="2690274"/>
                  </a:lnTo>
                  <a:lnTo>
                    <a:pt x="8660489" y="2695217"/>
                  </a:lnTo>
                  <a:cubicBezTo>
                    <a:pt x="8668712" y="2686629"/>
                    <a:pt x="8644765" y="2684028"/>
                    <a:pt x="8639204" y="2673879"/>
                  </a:cubicBezTo>
                  <a:lnTo>
                    <a:pt x="8651538" y="2657222"/>
                  </a:lnTo>
                  <a:cubicBezTo>
                    <a:pt x="8676282" y="2660892"/>
                    <a:pt x="8699528" y="2672083"/>
                    <a:pt x="8718541" y="2689493"/>
                  </a:cubicBezTo>
                  <a:cubicBezTo>
                    <a:pt x="8724587" y="2674660"/>
                    <a:pt x="8717088" y="2660605"/>
                    <a:pt x="8684433" y="2646553"/>
                  </a:cubicBezTo>
                  <a:lnTo>
                    <a:pt x="8708621" y="2633540"/>
                  </a:lnTo>
                  <a:cubicBezTo>
                    <a:pt x="8671518" y="2630209"/>
                    <a:pt x="8635260" y="2619903"/>
                    <a:pt x="8601470" y="2603091"/>
                  </a:cubicBezTo>
                  <a:lnTo>
                    <a:pt x="8632431" y="2601009"/>
                  </a:lnTo>
                  <a:cubicBezTo>
                    <a:pt x="8637025" y="2587995"/>
                    <a:pt x="8592277" y="2585913"/>
                    <a:pt x="8588649" y="2573161"/>
                  </a:cubicBezTo>
                  <a:lnTo>
                    <a:pt x="8675969" y="2582012"/>
                  </a:lnTo>
                  <a:cubicBezTo>
                    <a:pt x="8653546" y="2561555"/>
                    <a:pt x="8627205" y="2546721"/>
                    <a:pt x="8598809" y="2538549"/>
                  </a:cubicBezTo>
                  <a:cubicBezTo>
                    <a:pt x="8563011" y="2510961"/>
                    <a:pt x="8509312" y="2498731"/>
                    <a:pt x="8455374" y="2486500"/>
                  </a:cubicBezTo>
                  <a:cubicBezTo>
                    <a:pt x="8448117" y="2484936"/>
                    <a:pt x="8441103" y="2482335"/>
                    <a:pt x="8434330" y="2480513"/>
                  </a:cubicBezTo>
                  <a:cubicBezTo>
                    <a:pt x="8418609" y="2487800"/>
                    <a:pt x="8453681" y="2497690"/>
                    <a:pt x="8447390" y="2506539"/>
                  </a:cubicBezTo>
                  <a:cubicBezTo>
                    <a:pt x="8423276" y="2506227"/>
                    <a:pt x="8399596" y="2499538"/>
                    <a:pt x="8378455" y="2487018"/>
                  </a:cubicBezTo>
                  <a:cubicBezTo>
                    <a:pt x="8355016" y="2497300"/>
                    <a:pt x="8328629" y="2496335"/>
                    <a:pt x="8305891" y="2484417"/>
                  </a:cubicBezTo>
                  <a:cubicBezTo>
                    <a:pt x="8317501" y="2471925"/>
                    <a:pt x="8313631" y="2466198"/>
                    <a:pt x="8281703" y="2458392"/>
                  </a:cubicBezTo>
                  <a:cubicBezTo>
                    <a:pt x="8265062" y="2453526"/>
                    <a:pt x="8249678" y="2444624"/>
                    <a:pt x="8236714" y="2432368"/>
                  </a:cubicBezTo>
                  <a:cubicBezTo>
                    <a:pt x="8220990" y="2423258"/>
                    <a:pt x="8228006" y="2417794"/>
                    <a:pt x="8233085" y="2412067"/>
                  </a:cubicBezTo>
                  <a:cubicBezTo>
                    <a:pt x="8205995" y="2401657"/>
                    <a:pt x="8207445" y="2412067"/>
                    <a:pt x="8200190" y="2416493"/>
                  </a:cubicBezTo>
                  <a:cubicBezTo>
                    <a:pt x="8209138" y="2423518"/>
                    <a:pt x="8217846" y="2430545"/>
                    <a:pt x="8226313" y="2437833"/>
                  </a:cubicBezTo>
                  <a:cubicBezTo>
                    <a:pt x="8227763" y="2438615"/>
                    <a:pt x="8227763" y="2439915"/>
                    <a:pt x="8227763" y="2441478"/>
                  </a:cubicBezTo>
                  <a:cubicBezTo>
                    <a:pt x="8220942" y="2441450"/>
                    <a:pt x="8214146" y="2440748"/>
                    <a:pt x="8207445" y="2439395"/>
                  </a:cubicBezTo>
                  <a:cubicBezTo>
                    <a:pt x="8196319" y="2436010"/>
                    <a:pt x="8185918" y="2431327"/>
                    <a:pt x="8172131" y="2427682"/>
                  </a:cubicBezTo>
                  <a:cubicBezTo>
                    <a:pt x="8158345" y="2424040"/>
                    <a:pt x="8144556" y="2422477"/>
                    <a:pt x="8145523" y="2430545"/>
                  </a:cubicBezTo>
                  <a:cubicBezTo>
                    <a:pt x="8146491" y="2438615"/>
                    <a:pt x="8138751" y="2444600"/>
                    <a:pt x="8154716" y="2456570"/>
                  </a:cubicBezTo>
                  <a:cubicBezTo>
                    <a:pt x="8170679" y="2468543"/>
                    <a:pt x="8148185" y="2466198"/>
                    <a:pt x="8130528" y="2466198"/>
                  </a:cubicBezTo>
                  <a:cubicBezTo>
                    <a:pt x="8091342" y="2438873"/>
                    <a:pt x="8131495" y="2425862"/>
                    <a:pt x="8109969" y="2403480"/>
                  </a:cubicBezTo>
                  <a:lnTo>
                    <a:pt x="8147217" y="2394633"/>
                  </a:lnTo>
                  <a:cubicBezTo>
                    <a:pt x="8140686" y="2385782"/>
                    <a:pt x="8134398" y="2376674"/>
                    <a:pt x="8126899" y="2366004"/>
                  </a:cubicBezTo>
                  <a:cubicBezTo>
                    <a:pt x="8168261" y="2364182"/>
                    <a:pt x="8207445" y="2362099"/>
                    <a:pt x="8183257" y="2331132"/>
                  </a:cubicBezTo>
                  <a:lnTo>
                    <a:pt x="8120611" y="2325927"/>
                  </a:lnTo>
                  <a:cubicBezTo>
                    <a:pt x="8101985" y="2315777"/>
                    <a:pt x="8103678" y="2313954"/>
                    <a:pt x="8139236" y="2305107"/>
                  </a:cubicBezTo>
                  <a:cubicBezTo>
                    <a:pt x="8128011" y="2296285"/>
                    <a:pt x="8115919" y="2288762"/>
                    <a:pt x="8103196" y="2282724"/>
                  </a:cubicBezTo>
                  <a:cubicBezTo>
                    <a:pt x="8081740" y="2277807"/>
                    <a:pt x="8061204" y="2269008"/>
                    <a:pt x="8042483" y="2256699"/>
                  </a:cubicBezTo>
                  <a:cubicBezTo>
                    <a:pt x="8046521" y="2252484"/>
                    <a:pt x="8049716" y="2247434"/>
                    <a:pt x="8051917" y="2241866"/>
                  </a:cubicBezTo>
                  <a:cubicBezTo>
                    <a:pt x="8053126" y="2234320"/>
                    <a:pt x="8048771" y="2226511"/>
                    <a:pt x="8027729" y="2218704"/>
                  </a:cubicBezTo>
                  <a:cubicBezTo>
                    <a:pt x="8012973" y="2213238"/>
                    <a:pt x="7999427" y="2206214"/>
                    <a:pt x="7985158" y="2199967"/>
                  </a:cubicBezTo>
                  <a:cubicBezTo>
                    <a:pt x="7963873" y="2205691"/>
                    <a:pt x="8001606" y="2225730"/>
                    <a:pt x="7974757" y="2228593"/>
                  </a:cubicBezTo>
                  <a:lnTo>
                    <a:pt x="7968467" y="2227033"/>
                  </a:lnTo>
                  <a:lnTo>
                    <a:pt x="7974272" y="2229375"/>
                  </a:lnTo>
                  <a:cubicBezTo>
                    <a:pt x="7973304" y="2231975"/>
                    <a:pt x="7971613" y="2234579"/>
                    <a:pt x="7971613" y="2236920"/>
                  </a:cubicBezTo>
                  <a:cubicBezTo>
                    <a:pt x="7959447" y="2237519"/>
                    <a:pt x="7947425" y="2233954"/>
                    <a:pt x="7937265" y="2226771"/>
                  </a:cubicBezTo>
                  <a:cubicBezTo>
                    <a:pt x="7923404" y="2220110"/>
                    <a:pt x="7908602" y="2215970"/>
                    <a:pt x="7893485" y="2214541"/>
                  </a:cubicBezTo>
                  <a:cubicBezTo>
                    <a:pt x="7889930" y="2213473"/>
                    <a:pt x="7886156" y="2213473"/>
                    <a:pt x="7882601" y="2214541"/>
                  </a:cubicBezTo>
                  <a:cubicBezTo>
                    <a:pt x="7880907" y="2215842"/>
                    <a:pt x="7881633" y="2220524"/>
                    <a:pt x="7884536" y="2220524"/>
                  </a:cubicBezTo>
                  <a:cubicBezTo>
                    <a:pt x="7892517" y="2224689"/>
                    <a:pt x="7902675" y="2228073"/>
                    <a:pt x="7910900" y="2232238"/>
                  </a:cubicBezTo>
                  <a:cubicBezTo>
                    <a:pt x="7926381" y="2240303"/>
                    <a:pt x="7924446" y="2246289"/>
                    <a:pt x="7906789" y="2246289"/>
                  </a:cubicBezTo>
                  <a:cubicBezTo>
                    <a:pt x="7895179" y="2245771"/>
                    <a:pt x="7883083" y="2243689"/>
                    <a:pt x="7870991" y="2243689"/>
                  </a:cubicBezTo>
                  <a:cubicBezTo>
                    <a:pt x="7855655" y="2240590"/>
                    <a:pt x="7839883" y="2240590"/>
                    <a:pt x="7824549" y="2243689"/>
                  </a:cubicBezTo>
                  <a:lnTo>
                    <a:pt x="7763837" y="2225991"/>
                  </a:lnTo>
                  <a:cubicBezTo>
                    <a:pt x="7755129" y="2214800"/>
                    <a:pt x="7775930" y="2219483"/>
                    <a:pt x="7781493" y="2214800"/>
                  </a:cubicBezTo>
                  <a:lnTo>
                    <a:pt x="7743519" y="2201526"/>
                  </a:lnTo>
                  <a:cubicBezTo>
                    <a:pt x="7729247" y="2188516"/>
                    <a:pt x="7754403" y="2191639"/>
                    <a:pt x="7763837" y="2190076"/>
                  </a:cubicBezTo>
                  <a:cubicBezTo>
                    <a:pt x="7759482" y="2174461"/>
                    <a:pt x="7744001" y="2161450"/>
                    <a:pt x="7715461" y="2148437"/>
                  </a:cubicBezTo>
                  <a:cubicBezTo>
                    <a:pt x="7694658" y="2139067"/>
                    <a:pt x="7699013" y="2129180"/>
                    <a:pt x="7723201" y="2130480"/>
                  </a:cubicBezTo>
                  <a:cubicBezTo>
                    <a:pt x="7740568" y="2130142"/>
                    <a:pt x="7757839" y="2133500"/>
                    <a:pt x="7773995" y="2140369"/>
                  </a:cubicBezTo>
                  <a:cubicBezTo>
                    <a:pt x="7791798" y="2149349"/>
                    <a:pt x="7811197" y="2154059"/>
                    <a:pt x="7830837" y="2154163"/>
                  </a:cubicBezTo>
                  <a:cubicBezTo>
                    <a:pt x="7844867" y="2135945"/>
                    <a:pt x="7794312" y="2134122"/>
                    <a:pt x="7779558" y="2123712"/>
                  </a:cubicBezTo>
                  <a:cubicBezTo>
                    <a:pt x="7778832" y="2116947"/>
                    <a:pt x="7787784" y="2118247"/>
                    <a:pt x="7798909" y="2121371"/>
                  </a:cubicBezTo>
                  <a:cubicBezTo>
                    <a:pt x="7803988" y="2122229"/>
                    <a:pt x="7809021" y="2123556"/>
                    <a:pt x="7813907" y="2125276"/>
                  </a:cubicBezTo>
                  <a:cubicBezTo>
                    <a:pt x="7847285" y="2142972"/>
                    <a:pt x="7878731" y="2151820"/>
                    <a:pt x="7904369" y="2139590"/>
                  </a:cubicBezTo>
                  <a:lnTo>
                    <a:pt x="7997492" y="2187994"/>
                  </a:lnTo>
                  <a:cubicBezTo>
                    <a:pt x="8000710" y="2188307"/>
                    <a:pt x="8003953" y="2188307"/>
                    <a:pt x="8007167" y="2187994"/>
                  </a:cubicBezTo>
                  <a:cubicBezTo>
                    <a:pt x="8013409" y="2183985"/>
                    <a:pt x="8020182" y="2180995"/>
                    <a:pt x="8027244" y="2179147"/>
                  </a:cubicBezTo>
                  <a:cubicBezTo>
                    <a:pt x="8039339" y="2179666"/>
                    <a:pt x="8051166" y="2183128"/>
                    <a:pt x="8061834" y="2189295"/>
                  </a:cubicBezTo>
                  <a:cubicBezTo>
                    <a:pt x="8076347" y="2195802"/>
                    <a:pt x="8085781" y="2195022"/>
                    <a:pt x="8089651" y="2189295"/>
                  </a:cubicBezTo>
                  <a:cubicBezTo>
                    <a:pt x="8086649" y="2187109"/>
                    <a:pt x="8083409" y="2185341"/>
                    <a:pt x="8079975" y="2184089"/>
                  </a:cubicBezTo>
                  <a:cubicBezTo>
                    <a:pt x="8027970" y="2171079"/>
                    <a:pt x="8024583" y="2168737"/>
                    <a:pt x="8038854" y="2153641"/>
                  </a:cubicBezTo>
                  <a:cubicBezTo>
                    <a:pt x="8043474" y="2149425"/>
                    <a:pt x="8048311" y="2145521"/>
                    <a:pt x="8053367" y="2141931"/>
                  </a:cubicBezTo>
                  <a:lnTo>
                    <a:pt x="8134880" y="2152600"/>
                  </a:lnTo>
                  <a:lnTo>
                    <a:pt x="8141897" y="2163271"/>
                  </a:lnTo>
                  <a:cubicBezTo>
                    <a:pt x="8170196" y="2163010"/>
                    <a:pt x="8174308" y="2159628"/>
                    <a:pt x="8159554" y="2149477"/>
                  </a:cubicBezTo>
                  <a:cubicBezTo>
                    <a:pt x="8138268" y="2134904"/>
                    <a:pt x="8106099" y="2121371"/>
                    <a:pt x="8097391" y="2104196"/>
                  </a:cubicBezTo>
                  <a:cubicBezTo>
                    <a:pt x="8146008" y="2106278"/>
                    <a:pt x="8155442" y="2140108"/>
                    <a:pt x="8199222" y="2144794"/>
                  </a:cubicBezTo>
                  <a:cubicBezTo>
                    <a:pt x="8208656" y="2132040"/>
                    <a:pt x="8173340" y="2121371"/>
                    <a:pt x="8166809" y="2110961"/>
                  </a:cubicBezTo>
                  <a:cubicBezTo>
                    <a:pt x="8169711" y="2104974"/>
                    <a:pt x="8196561" y="2111742"/>
                    <a:pt x="8193899" y="2103414"/>
                  </a:cubicBezTo>
                  <a:cubicBezTo>
                    <a:pt x="8191241" y="2095086"/>
                    <a:pt x="8211074" y="2096908"/>
                    <a:pt x="8226071" y="2100810"/>
                  </a:cubicBezTo>
                  <a:cubicBezTo>
                    <a:pt x="8241067" y="2104714"/>
                    <a:pt x="8245422" y="2110441"/>
                    <a:pt x="8245422" y="2116425"/>
                  </a:cubicBezTo>
                  <a:cubicBezTo>
                    <a:pt x="8245178" y="2118247"/>
                    <a:pt x="8248081" y="2120589"/>
                    <a:pt x="8249774" y="2122671"/>
                  </a:cubicBezTo>
                  <a:cubicBezTo>
                    <a:pt x="8266464" y="2120589"/>
                    <a:pt x="8266464" y="2120589"/>
                    <a:pt x="8243969" y="2094565"/>
                  </a:cubicBezTo>
                  <a:cubicBezTo>
                    <a:pt x="8218572" y="2090790"/>
                    <a:pt x="8194722" y="2079211"/>
                    <a:pt x="8175275" y="2061253"/>
                  </a:cubicBezTo>
                  <a:cubicBezTo>
                    <a:pt x="8169785" y="2058675"/>
                    <a:pt x="8164003" y="2056829"/>
                    <a:pt x="8158101" y="2055788"/>
                  </a:cubicBezTo>
                  <a:cubicBezTo>
                    <a:pt x="8143106" y="2043819"/>
                    <a:pt x="8142864" y="2037572"/>
                    <a:pt x="8156410" y="2037572"/>
                  </a:cubicBezTo>
                  <a:cubicBezTo>
                    <a:pt x="8180862" y="2036712"/>
                    <a:pt x="8204931" y="2044261"/>
                    <a:pt x="8225104" y="2059170"/>
                  </a:cubicBezTo>
                  <a:lnTo>
                    <a:pt x="8280009" y="2055788"/>
                  </a:lnTo>
                  <a:lnTo>
                    <a:pt x="8414253" y="2088318"/>
                  </a:lnTo>
                  <a:cubicBezTo>
                    <a:pt x="8437959" y="2100031"/>
                    <a:pt x="8429007" y="2116688"/>
                    <a:pt x="8468676" y="2123712"/>
                  </a:cubicBezTo>
                  <a:cubicBezTo>
                    <a:pt x="8466741" y="2115384"/>
                    <a:pt x="8458518" y="2104714"/>
                    <a:pt x="8484641" y="2106537"/>
                  </a:cubicBezTo>
                  <a:cubicBezTo>
                    <a:pt x="8510764" y="2108359"/>
                    <a:pt x="8495043" y="2093004"/>
                    <a:pt x="8511973" y="2088839"/>
                  </a:cubicBezTo>
                  <a:cubicBezTo>
                    <a:pt x="8524069" y="2093523"/>
                    <a:pt x="8536887" y="2100291"/>
                    <a:pt x="8548257" y="2104196"/>
                  </a:cubicBezTo>
                  <a:cubicBezTo>
                    <a:pt x="8559623" y="2108098"/>
                    <a:pt x="8572445" y="2110961"/>
                    <a:pt x="8588649" y="2115384"/>
                  </a:cubicBezTo>
                  <a:lnTo>
                    <a:pt x="8577523" y="2131262"/>
                  </a:lnTo>
                  <a:cubicBezTo>
                    <a:pt x="8614289" y="2141931"/>
                    <a:pt x="8615739" y="2141931"/>
                    <a:pt x="8625899" y="2134384"/>
                  </a:cubicBezTo>
                  <a:lnTo>
                    <a:pt x="8674276" y="2149737"/>
                  </a:lnTo>
                  <a:cubicBezTo>
                    <a:pt x="8702141" y="2147603"/>
                    <a:pt x="8729981" y="2154606"/>
                    <a:pt x="8754095" y="2169778"/>
                  </a:cubicBezTo>
                  <a:cubicBezTo>
                    <a:pt x="8757046" y="2166524"/>
                    <a:pt x="8760385" y="2163740"/>
                    <a:pt x="8764014" y="2161450"/>
                  </a:cubicBezTo>
                  <a:cubicBezTo>
                    <a:pt x="8768197" y="2160199"/>
                    <a:pt x="8772648" y="2160199"/>
                    <a:pt x="8776833" y="2161450"/>
                  </a:cubicBezTo>
                  <a:cubicBezTo>
                    <a:pt x="8809244" y="2172120"/>
                    <a:pt x="8827385" y="2159628"/>
                    <a:pt x="8859073" y="2168996"/>
                  </a:cubicBezTo>
                  <a:cubicBezTo>
                    <a:pt x="8869812" y="2173707"/>
                    <a:pt x="8881615" y="2174800"/>
                    <a:pt x="8892936" y="2172120"/>
                  </a:cubicBezTo>
                  <a:cubicBezTo>
                    <a:pt x="8906481" y="2164310"/>
                    <a:pt x="8923170" y="2170298"/>
                    <a:pt x="8943729" y="2178885"/>
                  </a:cubicBezTo>
                  <a:cubicBezTo>
                    <a:pt x="8972199" y="2191482"/>
                    <a:pt x="9002025" y="2200199"/>
                    <a:pt x="9032501" y="2204909"/>
                  </a:cubicBezTo>
                  <a:cubicBezTo>
                    <a:pt x="9038064" y="2191377"/>
                    <a:pt x="9008313" y="2189036"/>
                    <a:pt x="8993799" y="2182530"/>
                  </a:cubicBezTo>
                  <a:lnTo>
                    <a:pt x="8950746" y="2161969"/>
                  </a:lnTo>
                  <a:lnTo>
                    <a:pt x="8891242" y="2155983"/>
                  </a:lnTo>
                  <a:cubicBezTo>
                    <a:pt x="8884736" y="2154344"/>
                    <a:pt x="8878327" y="2152186"/>
                    <a:pt x="8872133" y="2149477"/>
                  </a:cubicBezTo>
                  <a:cubicBezTo>
                    <a:pt x="8869982" y="2144428"/>
                    <a:pt x="8867465" y="2139562"/>
                    <a:pt x="8864637" y="2134904"/>
                  </a:cubicBezTo>
                  <a:cubicBezTo>
                    <a:pt x="8859847" y="2128709"/>
                    <a:pt x="8854766" y="2122802"/>
                    <a:pt x="8849397" y="2117206"/>
                  </a:cubicBezTo>
                  <a:lnTo>
                    <a:pt x="8924623" y="2125276"/>
                  </a:lnTo>
                  <a:cubicBezTo>
                    <a:pt x="8954784" y="2144898"/>
                    <a:pt x="8989856" y="2154004"/>
                    <a:pt x="9025001" y="2151300"/>
                  </a:cubicBezTo>
                  <a:cubicBezTo>
                    <a:pt x="9013391" y="2143753"/>
                    <a:pt x="8996943" y="2136204"/>
                    <a:pt x="9010974" y="2128657"/>
                  </a:cubicBezTo>
                  <a:cubicBezTo>
                    <a:pt x="9093213" y="2138286"/>
                    <a:pt x="9175935" y="2175502"/>
                    <a:pt x="9263980" y="2185912"/>
                  </a:cubicBezTo>
                  <a:cubicBezTo>
                    <a:pt x="9267609" y="2195022"/>
                    <a:pt x="9267126" y="2202308"/>
                    <a:pt x="9274866" y="2209596"/>
                  </a:cubicBezTo>
                  <a:cubicBezTo>
                    <a:pt x="9287594" y="2219380"/>
                    <a:pt x="9301020" y="2228099"/>
                    <a:pt x="9315017" y="2235620"/>
                  </a:cubicBezTo>
                  <a:lnTo>
                    <a:pt x="9340899" y="2231197"/>
                  </a:lnTo>
                  <a:lnTo>
                    <a:pt x="9311873" y="2220265"/>
                  </a:lnTo>
                  <a:cubicBezTo>
                    <a:pt x="9311873" y="2212718"/>
                    <a:pt x="9316952" y="2205691"/>
                    <a:pt x="9311873" y="2198145"/>
                  </a:cubicBezTo>
                  <a:cubicBezTo>
                    <a:pt x="9302249" y="2188229"/>
                    <a:pt x="9291621" y="2179486"/>
                    <a:pt x="9280186" y="2172120"/>
                  </a:cubicBezTo>
                  <a:cubicBezTo>
                    <a:pt x="9302874" y="2173133"/>
                    <a:pt x="9325185" y="2178705"/>
                    <a:pt x="9345978" y="2188516"/>
                  </a:cubicBezTo>
                  <a:cubicBezTo>
                    <a:pt x="9364516" y="2197287"/>
                    <a:pt x="9385090" y="2199836"/>
                    <a:pt x="9404997" y="2195802"/>
                  </a:cubicBezTo>
                  <a:cubicBezTo>
                    <a:pt x="9388209" y="2187528"/>
                    <a:pt x="9370913" y="2180472"/>
                    <a:pt x="9353236" y="2174722"/>
                  </a:cubicBezTo>
                  <a:cubicBezTo>
                    <a:pt x="9329205" y="2167696"/>
                    <a:pt x="9306119" y="2157390"/>
                    <a:pt x="9284541" y="2144012"/>
                  </a:cubicBezTo>
                  <a:cubicBezTo>
                    <a:pt x="9291314" y="2132822"/>
                    <a:pt x="9312356" y="2134122"/>
                    <a:pt x="9334368" y="2136204"/>
                  </a:cubicBezTo>
                  <a:lnTo>
                    <a:pt x="9337997" y="2132562"/>
                  </a:lnTo>
                  <a:lnTo>
                    <a:pt x="9342593" y="2138027"/>
                  </a:lnTo>
                  <a:cubicBezTo>
                    <a:pt x="9346463" y="2139590"/>
                    <a:pt x="9346463" y="2142190"/>
                    <a:pt x="9346463" y="2142190"/>
                  </a:cubicBezTo>
                  <a:cubicBezTo>
                    <a:pt x="9400187" y="2130611"/>
                    <a:pt x="9455214" y="2127721"/>
                    <a:pt x="9509731" y="2133604"/>
                  </a:cubicBezTo>
                  <a:cubicBezTo>
                    <a:pt x="9513359" y="2129180"/>
                    <a:pt x="9519891" y="2126835"/>
                    <a:pt x="9533919" y="2129180"/>
                  </a:cubicBezTo>
                  <a:cubicBezTo>
                    <a:pt x="9548368" y="2130480"/>
                    <a:pt x="9562388" y="2135087"/>
                    <a:pt x="9575040" y="2142712"/>
                  </a:cubicBezTo>
                  <a:cubicBezTo>
                    <a:pt x="9580205" y="2147838"/>
                    <a:pt x="9585791" y="2152469"/>
                    <a:pt x="9591729" y="2156504"/>
                  </a:cubicBezTo>
                  <a:cubicBezTo>
                    <a:pt x="9602367" y="2163557"/>
                    <a:pt x="9615282" y="2165458"/>
                    <a:pt x="9627286" y="2161710"/>
                  </a:cubicBezTo>
                  <a:lnTo>
                    <a:pt x="9606242" y="2151820"/>
                  </a:lnTo>
                  <a:cubicBezTo>
                    <a:pt x="9610787" y="2149737"/>
                    <a:pt x="9615597" y="2148437"/>
                    <a:pt x="9620513" y="2147917"/>
                  </a:cubicBezTo>
                  <a:cubicBezTo>
                    <a:pt x="9629401" y="2147942"/>
                    <a:pt x="9638282" y="2148463"/>
                    <a:pt x="9647119" y="2149477"/>
                  </a:cubicBezTo>
                  <a:cubicBezTo>
                    <a:pt x="9643173" y="2146355"/>
                    <a:pt x="9639053" y="2143492"/>
                    <a:pt x="9634785" y="2140890"/>
                  </a:cubicBezTo>
                  <a:cubicBezTo>
                    <a:pt x="9629947" y="2137767"/>
                    <a:pt x="9623898" y="2134904"/>
                    <a:pt x="9616643" y="2130999"/>
                  </a:cubicBezTo>
                  <a:lnTo>
                    <a:pt x="9654859" y="2108098"/>
                  </a:lnTo>
                  <a:lnTo>
                    <a:pt x="9621239" y="2101592"/>
                  </a:lnTo>
                  <a:cubicBezTo>
                    <a:pt x="9604548" y="2083114"/>
                    <a:pt x="9625833" y="2078690"/>
                    <a:pt x="9643493" y="2073225"/>
                  </a:cubicBezTo>
                  <a:cubicBezTo>
                    <a:pt x="9641073" y="2069843"/>
                    <a:pt x="9636476" y="2064637"/>
                    <a:pt x="9638655" y="2064637"/>
                  </a:cubicBezTo>
                  <a:cubicBezTo>
                    <a:pt x="9663084" y="2058129"/>
                    <a:pt x="9689690" y="2052405"/>
                    <a:pt x="9713878" y="2046678"/>
                  </a:cubicBezTo>
                  <a:cubicBezTo>
                    <a:pt x="9695739" y="2038092"/>
                    <a:pt x="9689934" y="2048501"/>
                    <a:pt x="9668404" y="2041996"/>
                  </a:cubicBezTo>
                  <a:lnTo>
                    <a:pt x="9636720" y="2022735"/>
                  </a:lnTo>
                  <a:cubicBezTo>
                    <a:pt x="9638170" y="2019613"/>
                    <a:pt x="9635752" y="2015449"/>
                    <a:pt x="9638170" y="2015449"/>
                  </a:cubicBezTo>
                  <a:cubicBezTo>
                    <a:pt x="9647845" y="2011025"/>
                    <a:pt x="9658729" y="2006862"/>
                    <a:pt x="9669372" y="2002697"/>
                  </a:cubicBezTo>
                  <a:cubicBezTo>
                    <a:pt x="9666543" y="2001005"/>
                    <a:pt x="9663937" y="1998897"/>
                    <a:pt x="9661632" y="1996452"/>
                  </a:cubicBezTo>
                  <a:cubicBezTo>
                    <a:pt x="9650989" y="1980577"/>
                    <a:pt x="9640105" y="1964440"/>
                    <a:pt x="9630915" y="1948825"/>
                  </a:cubicBezTo>
                  <a:cubicBezTo>
                    <a:pt x="9627286" y="1944401"/>
                    <a:pt x="9630915" y="1940497"/>
                    <a:pt x="9630915" y="1934773"/>
                  </a:cubicBezTo>
                  <a:lnTo>
                    <a:pt x="9755240" y="1954811"/>
                  </a:lnTo>
                  <a:cubicBezTo>
                    <a:pt x="9753790" y="1948307"/>
                    <a:pt x="9753790" y="1941801"/>
                    <a:pt x="9753790" y="1933473"/>
                  </a:cubicBezTo>
                  <a:lnTo>
                    <a:pt x="9811841" y="1945183"/>
                  </a:lnTo>
                  <a:lnTo>
                    <a:pt x="9836271" y="1973030"/>
                  </a:lnTo>
                  <a:cubicBezTo>
                    <a:pt x="9844201" y="1975658"/>
                    <a:pt x="9852279" y="1977741"/>
                    <a:pt x="9860459" y="1979276"/>
                  </a:cubicBezTo>
                  <a:cubicBezTo>
                    <a:pt x="9903611" y="1983074"/>
                    <a:pt x="9946454" y="1990205"/>
                    <a:pt x="9988655" y="2000615"/>
                  </a:cubicBezTo>
                  <a:cubicBezTo>
                    <a:pt x="10000509" y="2003738"/>
                    <a:pt x="10012119" y="2008424"/>
                    <a:pt x="10028323" y="2013888"/>
                  </a:cubicBezTo>
                  <a:lnTo>
                    <a:pt x="10004135" y="2026380"/>
                  </a:lnTo>
                  <a:cubicBezTo>
                    <a:pt x="9963017" y="2018313"/>
                    <a:pt x="9925283" y="2000356"/>
                    <a:pt x="9883195" y="2000356"/>
                  </a:cubicBezTo>
                  <a:cubicBezTo>
                    <a:pt x="9900854" y="2007121"/>
                    <a:pt x="9915367" y="2012848"/>
                    <a:pt x="9930121" y="2018313"/>
                  </a:cubicBezTo>
                  <a:cubicBezTo>
                    <a:pt x="9944875" y="2023777"/>
                    <a:pt x="9956726" y="2030023"/>
                    <a:pt x="9969063" y="2035490"/>
                  </a:cubicBezTo>
                  <a:cubicBezTo>
                    <a:pt x="9970757" y="2052925"/>
                    <a:pt x="9972691" y="2055529"/>
                    <a:pt x="10008490" y="2085976"/>
                  </a:cubicBezTo>
                  <a:cubicBezTo>
                    <a:pt x="10064482" y="2092797"/>
                    <a:pt x="10118572" y="2111924"/>
                    <a:pt x="10167405" y="2142190"/>
                  </a:cubicBezTo>
                  <a:cubicBezTo>
                    <a:pt x="10162557" y="2136256"/>
                    <a:pt x="10158415" y="2129698"/>
                    <a:pt x="10155069" y="2122671"/>
                  </a:cubicBezTo>
                  <a:cubicBezTo>
                    <a:pt x="10154345" y="2120070"/>
                    <a:pt x="10159906" y="2117729"/>
                    <a:pt x="10164987" y="2117729"/>
                  </a:cubicBezTo>
                  <a:cubicBezTo>
                    <a:pt x="10171862" y="2118351"/>
                    <a:pt x="10178579" y="2120305"/>
                    <a:pt x="10184820" y="2123453"/>
                  </a:cubicBezTo>
                  <a:cubicBezTo>
                    <a:pt x="10195948" y="2135684"/>
                    <a:pt x="10221827" y="2149218"/>
                    <a:pt x="10221827" y="2161710"/>
                  </a:cubicBezTo>
                  <a:lnTo>
                    <a:pt x="10179015" y="2156504"/>
                  </a:lnTo>
                  <a:lnTo>
                    <a:pt x="10171034" y="2172120"/>
                  </a:lnTo>
                  <a:lnTo>
                    <a:pt x="10121205" y="2168737"/>
                  </a:lnTo>
                  <a:cubicBezTo>
                    <a:pt x="10137653" y="2185393"/>
                    <a:pt x="10152651" y="2200487"/>
                    <a:pt x="10166923" y="2215320"/>
                  </a:cubicBezTo>
                  <a:cubicBezTo>
                    <a:pt x="10185305" y="2218965"/>
                    <a:pt x="10191111" y="2216361"/>
                    <a:pt x="10194254" y="2211156"/>
                  </a:cubicBezTo>
                  <a:cubicBezTo>
                    <a:pt x="10200059" y="2202049"/>
                    <a:pt x="10207800" y="2200226"/>
                    <a:pt x="10224248" y="2205171"/>
                  </a:cubicBezTo>
                  <a:cubicBezTo>
                    <a:pt x="10236340" y="2208814"/>
                    <a:pt x="10250612" y="2215581"/>
                    <a:pt x="10259078" y="2218442"/>
                  </a:cubicBezTo>
                  <a:cubicBezTo>
                    <a:pt x="10267545" y="2221306"/>
                    <a:pt x="10277703" y="2223648"/>
                    <a:pt x="10301891" y="2230934"/>
                  </a:cubicBezTo>
                  <a:lnTo>
                    <a:pt x="10233682" y="2197363"/>
                  </a:lnTo>
                  <a:cubicBezTo>
                    <a:pt x="10269373" y="2199991"/>
                    <a:pt x="10304191" y="2210453"/>
                    <a:pt x="10335995" y="2228073"/>
                  </a:cubicBezTo>
                  <a:cubicBezTo>
                    <a:pt x="10341854" y="2231692"/>
                    <a:pt x="10348111" y="2234475"/>
                    <a:pt x="10354622" y="2236402"/>
                  </a:cubicBezTo>
                  <a:cubicBezTo>
                    <a:pt x="10362601" y="2238146"/>
                    <a:pt x="10370829" y="2238146"/>
                    <a:pt x="10378810" y="2236402"/>
                  </a:cubicBezTo>
                  <a:cubicBezTo>
                    <a:pt x="10381954" y="2235361"/>
                    <a:pt x="10380501" y="2233538"/>
                    <a:pt x="10376631" y="2227033"/>
                  </a:cubicBezTo>
                  <a:cubicBezTo>
                    <a:pt x="10372761" y="2220524"/>
                    <a:pt x="10370826" y="2215061"/>
                    <a:pt x="10387518" y="2216623"/>
                  </a:cubicBezTo>
                  <a:cubicBezTo>
                    <a:pt x="10398727" y="2217325"/>
                    <a:pt x="10409387" y="2222087"/>
                    <a:pt x="10417752" y="2230155"/>
                  </a:cubicBezTo>
                  <a:cubicBezTo>
                    <a:pt x="10425256" y="2237882"/>
                    <a:pt x="10433349" y="2244937"/>
                    <a:pt x="10441940" y="2251234"/>
                  </a:cubicBezTo>
                  <a:cubicBezTo>
                    <a:pt x="10452052" y="2256464"/>
                    <a:pt x="10462576" y="2260736"/>
                    <a:pt x="10473383" y="2263987"/>
                  </a:cubicBezTo>
                  <a:cubicBezTo>
                    <a:pt x="10493125" y="2274110"/>
                    <a:pt x="10516051" y="2274110"/>
                    <a:pt x="10535790" y="2263987"/>
                  </a:cubicBezTo>
                  <a:cubicBezTo>
                    <a:pt x="10559437" y="2268725"/>
                    <a:pt x="10582221" y="2277495"/>
                    <a:pt x="10603275" y="2290011"/>
                  </a:cubicBezTo>
                  <a:cubicBezTo>
                    <a:pt x="10591289" y="2293708"/>
                    <a:pt x="10578958" y="2295999"/>
                    <a:pt x="10566509" y="2296779"/>
                  </a:cubicBezTo>
                  <a:cubicBezTo>
                    <a:pt x="10538451" y="2296779"/>
                    <a:pt x="10507973" y="2294697"/>
                    <a:pt x="10478706" y="2293134"/>
                  </a:cubicBezTo>
                  <a:lnTo>
                    <a:pt x="10476530" y="2293134"/>
                  </a:lnTo>
                  <a:lnTo>
                    <a:pt x="10476530" y="2292832"/>
                  </a:lnTo>
                  <a:lnTo>
                    <a:pt x="10422590" y="2285328"/>
                  </a:lnTo>
                  <a:cubicBezTo>
                    <a:pt x="10396949" y="2279862"/>
                    <a:pt x="10371070" y="2272575"/>
                    <a:pt x="10345429" y="2266069"/>
                  </a:cubicBezTo>
                  <a:cubicBezTo>
                    <a:pt x="10338898" y="2272836"/>
                    <a:pt x="10338898" y="2272836"/>
                    <a:pt x="10354137" y="2281424"/>
                  </a:cubicBezTo>
                  <a:cubicBezTo>
                    <a:pt x="10322602" y="2283845"/>
                    <a:pt x="10290910" y="2280773"/>
                    <a:pt x="10260287" y="2272315"/>
                  </a:cubicBezTo>
                  <a:cubicBezTo>
                    <a:pt x="10252643" y="2276011"/>
                    <a:pt x="10244456" y="2278197"/>
                    <a:pt x="10236099" y="2278820"/>
                  </a:cubicBezTo>
                  <a:cubicBezTo>
                    <a:pt x="10224306" y="2276973"/>
                    <a:pt x="10212769" y="2273563"/>
                    <a:pt x="10201753" y="2268673"/>
                  </a:cubicBezTo>
                  <a:cubicBezTo>
                    <a:pt x="10190384" y="2264246"/>
                    <a:pt x="10180950" y="2258522"/>
                    <a:pt x="10166196" y="2251234"/>
                  </a:cubicBezTo>
                  <a:cubicBezTo>
                    <a:pt x="10157709" y="2253785"/>
                    <a:pt x="10149573" y="2257560"/>
                    <a:pt x="10142008" y="2262426"/>
                  </a:cubicBezTo>
                  <a:cubicBezTo>
                    <a:pt x="10134928" y="2271534"/>
                    <a:pt x="10123826" y="2275801"/>
                    <a:pt x="10112983" y="2273615"/>
                  </a:cubicBezTo>
                  <a:cubicBezTo>
                    <a:pt x="10117094" y="2277260"/>
                    <a:pt x="10122417" y="2278041"/>
                    <a:pt x="10124834" y="2284287"/>
                  </a:cubicBezTo>
                  <a:cubicBezTo>
                    <a:pt x="10127254" y="2290534"/>
                    <a:pt x="10120723" y="2294957"/>
                    <a:pt x="10107419" y="2292352"/>
                  </a:cubicBezTo>
                  <a:cubicBezTo>
                    <a:pt x="10096458" y="2290168"/>
                    <a:pt x="10085963" y="2285848"/>
                    <a:pt x="10076458" y="2279601"/>
                  </a:cubicBezTo>
                  <a:cubicBezTo>
                    <a:pt x="10067750" y="2271273"/>
                    <a:pt x="10079845" y="2271273"/>
                    <a:pt x="10091938" y="2271273"/>
                  </a:cubicBezTo>
                  <a:lnTo>
                    <a:pt x="10105725" y="2271273"/>
                  </a:lnTo>
                  <a:lnTo>
                    <a:pt x="10084198" y="2248631"/>
                  </a:lnTo>
                  <a:cubicBezTo>
                    <a:pt x="10078482" y="2248137"/>
                    <a:pt x="10072740" y="2248137"/>
                    <a:pt x="10067024" y="2248631"/>
                  </a:cubicBezTo>
                  <a:cubicBezTo>
                    <a:pt x="10043562" y="2260604"/>
                    <a:pt x="10037516" y="2259304"/>
                    <a:pt x="10003652" y="2235879"/>
                  </a:cubicBezTo>
                  <a:lnTo>
                    <a:pt x="9969304" y="2232238"/>
                  </a:lnTo>
                  <a:cubicBezTo>
                    <a:pt x="9976011" y="2238873"/>
                    <a:pt x="9982085" y="2246187"/>
                    <a:pt x="9987446" y="2254099"/>
                  </a:cubicBezTo>
                  <a:cubicBezTo>
                    <a:pt x="9988898" y="2257740"/>
                    <a:pt x="9983093" y="2262164"/>
                    <a:pt x="9976803" y="2262164"/>
                  </a:cubicBezTo>
                  <a:cubicBezTo>
                    <a:pt x="9967597" y="2260680"/>
                    <a:pt x="9958636" y="2257792"/>
                    <a:pt x="9950197" y="2253577"/>
                  </a:cubicBezTo>
                  <a:cubicBezTo>
                    <a:pt x="9941972" y="2249934"/>
                    <a:pt x="9934717" y="2241606"/>
                    <a:pt x="9929153" y="2241606"/>
                  </a:cubicBezTo>
                  <a:cubicBezTo>
                    <a:pt x="9893411" y="2235361"/>
                    <a:pt x="9858753" y="2223337"/>
                    <a:pt x="9826355" y="2205951"/>
                  </a:cubicBezTo>
                  <a:cubicBezTo>
                    <a:pt x="9826355" y="2209073"/>
                    <a:pt x="9823208" y="2212718"/>
                    <a:pt x="9826355" y="2214541"/>
                  </a:cubicBezTo>
                  <a:cubicBezTo>
                    <a:pt x="9847881" y="2225730"/>
                    <a:pt x="9854169" y="2243689"/>
                    <a:pt x="9893113" y="2247853"/>
                  </a:cubicBezTo>
                  <a:cubicBezTo>
                    <a:pt x="9895572" y="2248112"/>
                    <a:pt x="9897959" y="2248918"/>
                    <a:pt x="9900127" y="2250195"/>
                  </a:cubicBezTo>
                  <a:cubicBezTo>
                    <a:pt x="9932056" y="2273356"/>
                    <a:pt x="9974142" y="2273356"/>
                    <a:pt x="10011875" y="2281944"/>
                  </a:cubicBezTo>
                  <a:cubicBezTo>
                    <a:pt x="10039413" y="2285508"/>
                    <a:pt x="10066714" y="2290897"/>
                    <a:pt x="10093632" y="2298079"/>
                  </a:cubicBezTo>
                  <a:cubicBezTo>
                    <a:pt x="10116941" y="2296935"/>
                    <a:pt x="10140297" y="2298496"/>
                    <a:pt x="10163294" y="2302764"/>
                  </a:cubicBezTo>
                  <a:cubicBezTo>
                    <a:pt x="10178835" y="2303936"/>
                    <a:pt x="10194435" y="2303936"/>
                    <a:pt x="10209976" y="2302764"/>
                  </a:cubicBezTo>
                  <a:cubicBezTo>
                    <a:pt x="10216076" y="2301878"/>
                    <a:pt x="10222259" y="2301878"/>
                    <a:pt x="10228359" y="2302764"/>
                  </a:cubicBezTo>
                  <a:cubicBezTo>
                    <a:pt x="10257903" y="2310337"/>
                    <a:pt x="10288218" y="2313823"/>
                    <a:pt x="10318580" y="2313173"/>
                  </a:cubicBezTo>
                  <a:cubicBezTo>
                    <a:pt x="10348675" y="2314995"/>
                    <a:pt x="10378554" y="2319785"/>
                    <a:pt x="10407836" y="2327487"/>
                  </a:cubicBezTo>
                  <a:cubicBezTo>
                    <a:pt x="10424766" y="2330870"/>
                    <a:pt x="10445569" y="2338419"/>
                    <a:pt x="10459356" y="2342060"/>
                  </a:cubicBezTo>
                  <a:cubicBezTo>
                    <a:pt x="10473142" y="2345706"/>
                    <a:pt x="10486929" y="2348566"/>
                    <a:pt x="10500718" y="2351952"/>
                  </a:cubicBezTo>
                  <a:lnTo>
                    <a:pt x="10523695" y="2373031"/>
                  </a:lnTo>
                  <a:cubicBezTo>
                    <a:pt x="10526841" y="2363662"/>
                    <a:pt x="10538451" y="2361840"/>
                    <a:pt x="10556834" y="2361840"/>
                  </a:cubicBezTo>
                  <a:cubicBezTo>
                    <a:pt x="10579329" y="2361840"/>
                    <a:pt x="10600855" y="2361840"/>
                    <a:pt x="10622626" y="2361840"/>
                  </a:cubicBezTo>
                  <a:cubicBezTo>
                    <a:pt x="10642217" y="2374592"/>
                    <a:pt x="10665921" y="2370168"/>
                    <a:pt x="10686965" y="2377976"/>
                  </a:cubicBezTo>
                  <a:cubicBezTo>
                    <a:pt x="10699060" y="2391300"/>
                    <a:pt x="10715876" y="2398405"/>
                    <a:pt x="10733165" y="2397492"/>
                  </a:cubicBezTo>
                  <a:cubicBezTo>
                    <a:pt x="10755900" y="2397492"/>
                    <a:pt x="10777186" y="2395674"/>
                    <a:pt x="10799197" y="2395674"/>
                  </a:cubicBezTo>
                  <a:cubicBezTo>
                    <a:pt x="10818662" y="2394267"/>
                    <a:pt x="10838140" y="2398198"/>
                    <a:pt x="10855799" y="2407125"/>
                  </a:cubicBezTo>
                  <a:cubicBezTo>
                    <a:pt x="10853620" y="2423258"/>
                    <a:pt x="10812502" y="2409986"/>
                    <a:pt x="10793634" y="2414149"/>
                  </a:cubicBezTo>
                  <a:cubicBezTo>
                    <a:pt x="10769966" y="2416155"/>
                    <a:pt x="10746189" y="2416155"/>
                    <a:pt x="10722522" y="2414149"/>
                  </a:cubicBezTo>
                  <a:lnTo>
                    <a:pt x="10731956" y="2429245"/>
                  </a:lnTo>
                  <a:cubicBezTo>
                    <a:pt x="10721072" y="2434996"/>
                    <a:pt x="10708474" y="2435647"/>
                    <a:pt x="10697125" y="2431068"/>
                  </a:cubicBezTo>
                  <a:cubicBezTo>
                    <a:pt x="10675718" y="2423362"/>
                    <a:pt x="10653401" y="2418990"/>
                    <a:pt x="10630849" y="2418054"/>
                  </a:cubicBezTo>
                  <a:cubicBezTo>
                    <a:pt x="10622626" y="2422739"/>
                    <a:pt x="10632784" y="2435231"/>
                    <a:pt x="10606661" y="2433409"/>
                  </a:cubicBezTo>
                  <a:cubicBezTo>
                    <a:pt x="10592028" y="2433409"/>
                    <a:pt x="10577406" y="2434371"/>
                    <a:pt x="10562881" y="2436272"/>
                  </a:cubicBezTo>
                  <a:cubicBezTo>
                    <a:pt x="10564816" y="2445900"/>
                    <a:pt x="10581746" y="2448243"/>
                    <a:pt x="10591180" y="2448243"/>
                  </a:cubicBezTo>
                  <a:cubicBezTo>
                    <a:pt x="10607387" y="2450325"/>
                    <a:pt x="10622382" y="2450325"/>
                    <a:pt x="10636895" y="2450325"/>
                  </a:cubicBezTo>
                  <a:cubicBezTo>
                    <a:pt x="10649473" y="2460215"/>
                    <a:pt x="10637380" y="2460735"/>
                    <a:pt x="10632301" y="2463338"/>
                  </a:cubicBezTo>
                  <a:cubicBezTo>
                    <a:pt x="10647573" y="2468387"/>
                    <a:pt x="10662325" y="2475101"/>
                    <a:pt x="10676322" y="2483376"/>
                  </a:cubicBezTo>
                  <a:lnTo>
                    <a:pt x="10721555" y="2483376"/>
                  </a:lnTo>
                  <a:lnTo>
                    <a:pt x="10755418" y="2504196"/>
                  </a:lnTo>
                  <a:cubicBezTo>
                    <a:pt x="10758562" y="2496128"/>
                    <a:pt x="10758562" y="2496128"/>
                    <a:pt x="10690109" y="2460215"/>
                  </a:cubicBezTo>
                  <a:cubicBezTo>
                    <a:pt x="10700510" y="2447723"/>
                    <a:pt x="10729777" y="2447982"/>
                    <a:pt x="10762673" y="2451625"/>
                  </a:cubicBezTo>
                  <a:cubicBezTo>
                    <a:pt x="10773979" y="2451860"/>
                    <a:pt x="10784781" y="2456701"/>
                    <a:pt x="10792910" y="2465157"/>
                  </a:cubicBezTo>
                  <a:cubicBezTo>
                    <a:pt x="10797504" y="2473226"/>
                    <a:pt x="10787829" y="2473486"/>
                    <a:pt x="10773316" y="2471145"/>
                  </a:cubicBezTo>
                  <a:cubicBezTo>
                    <a:pt x="10766302" y="2471145"/>
                    <a:pt x="10760014" y="2471145"/>
                    <a:pt x="10752274" y="2471145"/>
                  </a:cubicBezTo>
                  <a:lnTo>
                    <a:pt x="10785893" y="2487018"/>
                  </a:lnTo>
                  <a:cubicBezTo>
                    <a:pt x="10832093" y="2488059"/>
                    <a:pt x="10832093" y="2488059"/>
                    <a:pt x="10864263" y="2508101"/>
                  </a:cubicBezTo>
                  <a:cubicBezTo>
                    <a:pt x="10903931" y="2501073"/>
                    <a:pt x="10899579" y="2480253"/>
                    <a:pt x="10899579" y="2460474"/>
                  </a:cubicBezTo>
                  <a:cubicBezTo>
                    <a:pt x="10876810" y="2453423"/>
                    <a:pt x="10852581" y="2454072"/>
                    <a:pt x="10830158" y="2462297"/>
                  </a:cubicBezTo>
                  <a:cubicBezTo>
                    <a:pt x="10808147" y="2453188"/>
                    <a:pt x="10825321" y="2450584"/>
                    <a:pt x="10825321" y="2445119"/>
                  </a:cubicBezTo>
                  <a:cubicBezTo>
                    <a:pt x="10910221" y="2440696"/>
                    <a:pt x="10900061" y="2440955"/>
                    <a:pt x="10970449" y="2472445"/>
                  </a:cubicBezTo>
                  <a:cubicBezTo>
                    <a:pt x="10970449" y="2457871"/>
                    <a:pt x="10950616" y="2448243"/>
                    <a:pt x="10922073" y="2439655"/>
                  </a:cubicBezTo>
                  <a:lnTo>
                    <a:pt x="10882889" y="2438615"/>
                  </a:lnTo>
                  <a:cubicBezTo>
                    <a:pt x="10855314" y="2412589"/>
                    <a:pt x="10876599" y="2400356"/>
                    <a:pt x="10891353" y="2386564"/>
                  </a:cubicBezTo>
                  <a:cubicBezTo>
                    <a:pt x="10914988" y="2388204"/>
                    <a:pt x="10938709" y="2387501"/>
                    <a:pt x="10962226" y="2384482"/>
                  </a:cubicBezTo>
                  <a:cubicBezTo>
                    <a:pt x="10976254" y="2380319"/>
                    <a:pt x="10977463" y="2366785"/>
                    <a:pt x="11000442" y="2366785"/>
                  </a:cubicBezTo>
                  <a:cubicBezTo>
                    <a:pt x="11018404" y="2369386"/>
                    <a:pt x="11036667" y="2368061"/>
                    <a:pt x="11054141" y="2362881"/>
                  </a:cubicBezTo>
                  <a:cubicBezTo>
                    <a:pt x="11072930" y="2358118"/>
                    <a:pt x="11092161" y="2355673"/>
                    <a:pt x="11111466" y="2355594"/>
                  </a:cubicBezTo>
                  <a:cubicBezTo>
                    <a:pt x="11068654" y="2349088"/>
                    <a:pt x="11052930" y="2332952"/>
                    <a:pt x="11026083" y="2323064"/>
                  </a:cubicBezTo>
                  <a:cubicBezTo>
                    <a:pt x="10991158" y="2321425"/>
                    <a:pt x="10956477" y="2316012"/>
                    <a:pt x="10922558" y="2306927"/>
                  </a:cubicBezTo>
                  <a:cubicBezTo>
                    <a:pt x="10919140" y="2299799"/>
                    <a:pt x="10916463" y="2292301"/>
                    <a:pt x="10914574" y="2284548"/>
                  </a:cubicBezTo>
                  <a:cubicBezTo>
                    <a:pt x="10912266" y="2266563"/>
                    <a:pt x="10901854" y="2251001"/>
                    <a:pt x="10886760" y="2242907"/>
                  </a:cubicBezTo>
                  <a:cubicBezTo>
                    <a:pt x="10876841" y="2235879"/>
                    <a:pt x="10869585" y="2228073"/>
                    <a:pt x="10879743" y="2223648"/>
                  </a:cubicBezTo>
                  <a:cubicBezTo>
                    <a:pt x="10897171" y="2219977"/>
                    <a:pt x="10915242" y="2223311"/>
                    <a:pt x="10930539" y="2233016"/>
                  </a:cubicBezTo>
                  <a:lnTo>
                    <a:pt x="10940697" y="2200746"/>
                  </a:lnTo>
                  <a:lnTo>
                    <a:pt x="10984479" y="2211418"/>
                  </a:lnTo>
                  <a:cubicBezTo>
                    <a:pt x="10986897" y="2193981"/>
                    <a:pt x="10991976" y="2191639"/>
                    <a:pt x="11021001" y="2198404"/>
                  </a:cubicBezTo>
                  <a:cubicBezTo>
                    <a:pt x="11059695" y="2209021"/>
                    <a:pt x="11099366" y="2214956"/>
                    <a:pt x="11139283" y="2216101"/>
                  </a:cubicBezTo>
                  <a:cubicBezTo>
                    <a:pt x="11148963" y="2217561"/>
                    <a:pt x="11158514" y="2219901"/>
                    <a:pt x="11167824" y="2223128"/>
                  </a:cubicBezTo>
                  <a:lnTo>
                    <a:pt x="11145571" y="2199445"/>
                  </a:lnTo>
                  <a:cubicBezTo>
                    <a:pt x="11094160" y="2189087"/>
                    <a:pt x="11041817" y="2185054"/>
                    <a:pt x="10989558" y="2187475"/>
                  </a:cubicBezTo>
                  <a:cubicBezTo>
                    <a:pt x="10959806" y="2176803"/>
                    <a:pt x="10930054" y="2165092"/>
                    <a:pt x="10899094" y="2154942"/>
                  </a:cubicBezTo>
                  <a:cubicBezTo>
                    <a:pt x="10885094" y="2151091"/>
                    <a:pt x="10870873" y="2148230"/>
                    <a:pt x="10856523" y="2146355"/>
                  </a:cubicBezTo>
                  <a:lnTo>
                    <a:pt x="10856115" y="2146094"/>
                  </a:lnTo>
                  <a:lnTo>
                    <a:pt x="10840560" y="2136204"/>
                  </a:lnTo>
                  <a:lnTo>
                    <a:pt x="10839107" y="2136204"/>
                  </a:lnTo>
                  <a:lnTo>
                    <a:pt x="10841769" y="2137508"/>
                  </a:lnTo>
                  <a:cubicBezTo>
                    <a:pt x="10843221" y="2138547"/>
                    <a:pt x="10839592" y="2138547"/>
                    <a:pt x="10843221" y="2140631"/>
                  </a:cubicBezTo>
                  <a:cubicBezTo>
                    <a:pt x="10846847" y="2142712"/>
                    <a:pt x="10851203" y="2144273"/>
                    <a:pt x="10855314" y="2146094"/>
                  </a:cubicBezTo>
                  <a:lnTo>
                    <a:pt x="10837657" y="2146094"/>
                  </a:lnTo>
                  <a:cubicBezTo>
                    <a:pt x="10820242" y="2143753"/>
                    <a:pt x="10802341" y="2140369"/>
                    <a:pt x="10785170" y="2137767"/>
                  </a:cubicBezTo>
                  <a:lnTo>
                    <a:pt x="10754691" y="2107055"/>
                  </a:lnTo>
                  <a:cubicBezTo>
                    <a:pt x="10719134" y="2093523"/>
                    <a:pt x="10682127" y="2091963"/>
                    <a:pt x="10646570" y="2081031"/>
                  </a:cubicBezTo>
                  <a:cubicBezTo>
                    <a:pt x="10637139" y="2078170"/>
                    <a:pt x="10626737" y="2077129"/>
                    <a:pt x="10616821" y="2074525"/>
                  </a:cubicBezTo>
                  <a:cubicBezTo>
                    <a:pt x="10586827" y="2067239"/>
                    <a:pt x="10586827" y="2065678"/>
                    <a:pt x="10586827" y="2048501"/>
                  </a:cubicBezTo>
                  <a:cubicBezTo>
                    <a:pt x="10571830" y="2041996"/>
                    <a:pt x="10557317" y="2034709"/>
                    <a:pt x="10541836" y="2028462"/>
                  </a:cubicBezTo>
                  <a:cubicBezTo>
                    <a:pt x="10528070" y="2022839"/>
                    <a:pt x="10514019" y="2018052"/>
                    <a:pt x="10499750" y="2014148"/>
                  </a:cubicBezTo>
                  <a:cubicBezTo>
                    <a:pt x="10472175" y="2007383"/>
                    <a:pt x="10444358" y="2001656"/>
                    <a:pt x="10412188" y="1994629"/>
                  </a:cubicBezTo>
                  <a:cubicBezTo>
                    <a:pt x="10414047" y="1998402"/>
                    <a:pt x="10415429" y="2002438"/>
                    <a:pt x="10416300" y="2006601"/>
                  </a:cubicBezTo>
                  <a:cubicBezTo>
                    <a:pt x="10416300" y="2019353"/>
                    <a:pt x="10410738" y="2021694"/>
                    <a:pt x="10382195" y="2015190"/>
                  </a:cubicBezTo>
                  <a:cubicBezTo>
                    <a:pt x="10344703" y="2006342"/>
                    <a:pt x="10306246" y="2006862"/>
                    <a:pt x="10268269" y="1985782"/>
                  </a:cubicBezTo>
                  <a:cubicBezTo>
                    <a:pt x="10246983" y="2000356"/>
                    <a:pt x="10216266" y="2003998"/>
                    <a:pt x="10159423" y="1989946"/>
                  </a:cubicBezTo>
                  <a:lnTo>
                    <a:pt x="10203688" y="1979536"/>
                  </a:lnTo>
                  <a:cubicBezTo>
                    <a:pt x="10183732" y="1974202"/>
                    <a:pt x="10166014" y="1970753"/>
                    <a:pt x="10149415" y="1967955"/>
                  </a:cubicBezTo>
                  <a:lnTo>
                    <a:pt x="10111884" y="1961896"/>
                  </a:lnTo>
                  <a:lnTo>
                    <a:pt x="10128945" y="1977195"/>
                  </a:lnTo>
                  <a:cubicBezTo>
                    <a:pt x="10130639" y="1979013"/>
                    <a:pt x="10124351" y="1982137"/>
                    <a:pt x="10120238" y="1982137"/>
                  </a:cubicBezTo>
                  <a:cubicBezTo>
                    <a:pt x="10113846" y="1980864"/>
                    <a:pt x="10107708" y="1978391"/>
                    <a:pt x="10102099" y="1974850"/>
                  </a:cubicBezTo>
                  <a:cubicBezTo>
                    <a:pt x="10094358" y="1969906"/>
                    <a:pt x="10092182" y="1966262"/>
                    <a:pt x="10093663" y="1963530"/>
                  </a:cubicBezTo>
                  <a:lnTo>
                    <a:pt x="10101573" y="1960102"/>
                  </a:lnTo>
                  <a:lnTo>
                    <a:pt x="10091636" y="1953999"/>
                  </a:lnTo>
                  <a:cubicBezTo>
                    <a:pt x="10090184" y="1952144"/>
                    <a:pt x="10091213" y="1950648"/>
                    <a:pt x="10096293" y="1949866"/>
                  </a:cubicBezTo>
                  <a:cubicBezTo>
                    <a:pt x="10104321" y="1948877"/>
                    <a:pt x="10112398" y="1948436"/>
                    <a:pt x="10120481" y="1948566"/>
                  </a:cubicBezTo>
                  <a:cubicBezTo>
                    <a:pt x="10124834" y="1937895"/>
                    <a:pt x="10091212" y="1920199"/>
                    <a:pt x="10118546" y="1915776"/>
                  </a:cubicBezTo>
                  <a:lnTo>
                    <a:pt x="10086133" y="1889751"/>
                  </a:lnTo>
                  <a:cubicBezTo>
                    <a:pt x="10076430" y="1897713"/>
                    <a:pt x="10063946" y="1900679"/>
                    <a:pt x="10052029" y="1897817"/>
                  </a:cubicBezTo>
                  <a:cubicBezTo>
                    <a:pt x="10047193" y="1897480"/>
                    <a:pt x="10042450" y="1896230"/>
                    <a:pt x="10037998" y="1894175"/>
                  </a:cubicBezTo>
                  <a:cubicBezTo>
                    <a:pt x="10034372" y="1892352"/>
                    <a:pt x="10030258" y="1887669"/>
                    <a:pt x="10031469" y="1887669"/>
                  </a:cubicBezTo>
                  <a:cubicBezTo>
                    <a:pt x="10037305" y="1883346"/>
                    <a:pt x="10043885" y="1880355"/>
                    <a:pt x="10050820" y="1878819"/>
                  </a:cubicBezTo>
                  <a:cubicBezTo>
                    <a:pt x="10062653" y="1877726"/>
                    <a:pt x="10074525" y="1880458"/>
                    <a:pt x="10084924" y="1886628"/>
                  </a:cubicBezTo>
                  <a:lnTo>
                    <a:pt x="10113709" y="1885324"/>
                  </a:lnTo>
                  <a:cubicBezTo>
                    <a:pt x="10133542" y="1894434"/>
                    <a:pt x="10127254" y="1909789"/>
                    <a:pt x="10162085" y="1915776"/>
                  </a:cubicBezTo>
                  <a:cubicBezTo>
                    <a:pt x="10164987" y="1916036"/>
                    <a:pt x="10169099" y="1923063"/>
                    <a:pt x="10173451" y="1928528"/>
                  </a:cubicBezTo>
                  <a:cubicBezTo>
                    <a:pt x="10177807" y="1933991"/>
                    <a:pt x="10181435" y="1939456"/>
                    <a:pt x="10185305" y="1945183"/>
                  </a:cubicBezTo>
                  <a:cubicBezTo>
                    <a:pt x="10204412" y="1945964"/>
                    <a:pt x="10209493" y="1942842"/>
                    <a:pt x="10201995" y="1935554"/>
                  </a:cubicBezTo>
                  <a:cubicBezTo>
                    <a:pt x="10185547" y="1919940"/>
                    <a:pt x="10200301" y="1914734"/>
                    <a:pt x="10221345" y="1912391"/>
                  </a:cubicBezTo>
                  <a:cubicBezTo>
                    <a:pt x="10230012" y="1911871"/>
                    <a:pt x="10238694" y="1913016"/>
                    <a:pt x="10246983" y="1915776"/>
                  </a:cubicBezTo>
                  <a:cubicBezTo>
                    <a:pt x="10252788" y="1919158"/>
                    <a:pt x="10252306" y="1924363"/>
                    <a:pt x="10255450" y="1930868"/>
                  </a:cubicBezTo>
                  <a:cubicBezTo>
                    <a:pt x="10268228" y="1931415"/>
                    <a:pt x="10281011" y="1930011"/>
                    <a:pt x="10293424" y="1926705"/>
                  </a:cubicBezTo>
                  <a:cubicBezTo>
                    <a:pt x="10307937" y="1914472"/>
                    <a:pt x="10339383" y="1912912"/>
                    <a:pt x="10363571" y="1906666"/>
                  </a:cubicBezTo>
                  <a:lnTo>
                    <a:pt x="10342285" y="1885065"/>
                  </a:lnTo>
                  <a:lnTo>
                    <a:pt x="10316162" y="1887148"/>
                  </a:lnTo>
                  <a:lnTo>
                    <a:pt x="10319547" y="1870750"/>
                  </a:lnTo>
                  <a:lnTo>
                    <a:pt x="10321967" y="1870750"/>
                  </a:lnTo>
                  <a:lnTo>
                    <a:pt x="10319791" y="1869191"/>
                  </a:lnTo>
                  <a:cubicBezTo>
                    <a:pt x="10315464" y="1866926"/>
                    <a:pt x="10311023" y="1864923"/>
                    <a:pt x="10306487" y="1863204"/>
                  </a:cubicBezTo>
                  <a:cubicBezTo>
                    <a:pt x="10276009" y="1853054"/>
                    <a:pt x="10263431" y="1850712"/>
                    <a:pt x="10258111" y="1859299"/>
                  </a:cubicBezTo>
                  <a:cubicBezTo>
                    <a:pt x="10248677" y="1876218"/>
                    <a:pt x="10205380" y="1869191"/>
                    <a:pt x="10176113" y="1871532"/>
                  </a:cubicBezTo>
                  <a:cubicBezTo>
                    <a:pt x="10157047" y="1871819"/>
                    <a:pt x="10138575" y="1864375"/>
                    <a:pt x="10124351" y="1850712"/>
                  </a:cubicBezTo>
                  <a:lnTo>
                    <a:pt x="10158697" y="1836659"/>
                  </a:lnTo>
                  <a:lnTo>
                    <a:pt x="10110321" y="1803867"/>
                  </a:lnTo>
                  <a:cubicBezTo>
                    <a:pt x="10093145" y="1800067"/>
                    <a:pt x="10075295" y="1802149"/>
                    <a:pt x="10059284" y="1809853"/>
                  </a:cubicBezTo>
                  <a:cubicBezTo>
                    <a:pt x="10053407" y="1812534"/>
                    <a:pt x="10047227" y="1814382"/>
                    <a:pt x="10040901" y="1815318"/>
                  </a:cubicBezTo>
                  <a:lnTo>
                    <a:pt x="10038966" y="1815318"/>
                  </a:lnTo>
                  <a:lnTo>
                    <a:pt x="10040418" y="1816618"/>
                  </a:lnTo>
                  <a:cubicBezTo>
                    <a:pt x="10035581" y="1825987"/>
                    <a:pt x="10011151" y="1820265"/>
                    <a:pt x="9995186" y="1820265"/>
                  </a:cubicBezTo>
                  <a:cubicBezTo>
                    <a:pt x="9971435" y="1822007"/>
                    <a:pt x="9947584" y="1819091"/>
                    <a:pt x="9924798" y="1811676"/>
                  </a:cubicBezTo>
                  <a:cubicBezTo>
                    <a:pt x="9913365" y="1808995"/>
                    <a:pt x="9901664" y="1807852"/>
                    <a:pt x="9889967" y="1808291"/>
                  </a:cubicBezTo>
                  <a:lnTo>
                    <a:pt x="9818526" y="1808291"/>
                  </a:lnTo>
                  <a:lnTo>
                    <a:pt x="9877874" y="1826251"/>
                  </a:lnTo>
                  <a:lnTo>
                    <a:pt x="9876665" y="1825469"/>
                  </a:lnTo>
                  <a:cubicBezTo>
                    <a:pt x="9888276" y="1829373"/>
                    <a:pt x="9897707" y="1835620"/>
                    <a:pt x="9888032" y="1842124"/>
                  </a:cubicBezTo>
                  <a:cubicBezTo>
                    <a:pt x="9877874" y="1839261"/>
                    <a:pt x="9868681" y="1837179"/>
                    <a:pt x="9855380" y="1832234"/>
                  </a:cubicBezTo>
                  <a:cubicBezTo>
                    <a:pt x="9842076" y="1827292"/>
                    <a:pt x="9825143" y="1828592"/>
                    <a:pt x="9814259" y="1819222"/>
                  </a:cubicBezTo>
                  <a:lnTo>
                    <a:pt x="9815840" y="1808291"/>
                  </a:lnTo>
                  <a:lnTo>
                    <a:pt x="9813050" y="1808291"/>
                  </a:lnTo>
                  <a:cubicBezTo>
                    <a:pt x="9792732" y="1785130"/>
                    <a:pt x="9792247" y="1785130"/>
                    <a:pt x="9741936" y="1769514"/>
                  </a:cubicBezTo>
                  <a:cubicBezTo>
                    <a:pt x="9746291" y="1767692"/>
                    <a:pt x="9748953" y="1764832"/>
                    <a:pt x="9754031" y="1764832"/>
                  </a:cubicBezTo>
                  <a:cubicBezTo>
                    <a:pt x="9785531" y="1770244"/>
                    <a:pt x="9817710" y="1761473"/>
                    <a:pt x="9843043" y="1740626"/>
                  </a:cubicBezTo>
                  <a:cubicBezTo>
                    <a:pt x="9848123" y="1737766"/>
                    <a:pt x="9843526" y="1729957"/>
                    <a:pt x="9840382" y="1724233"/>
                  </a:cubicBezTo>
                  <a:cubicBezTo>
                    <a:pt x="9834475" y="1721187"/>
                    <a:pt x="9828323" y="1718765"/>
                    <a:pt x="9821999" y="1716946"/>
                  </a:cubicBezTo>
                  <a:cubicBezTo>
                    <a:pt x="9801923" y="1738284"/>
                    <a:pt x="9801923" y="1738284"/>
                    <a:pt x="9755967" y="1747914"/>
                  </a:cubicBezTo>
                  <a:cubicBezTo>
                    <a:pt x="9738551" y="1742190"/>
                    <a:pt x="9744115" y="1737504"/>
                    <a:pt x="9742180" y="1732039"/>
                  </a:cubicBezTo>
                  <a:cubicBezTo>
                    <a:pt x="9740245" y="1726574"/>
                    <a:pt x="9737342" y="1721110"/>
                    <a:pt x="9734681" y="1715123"/>
                  </a:cubicBezTo>
                  <a:lnTo>
                    <a:pt x="9773864" y="1713301"/>
                  </a:lnTo>
                  <a:cubicBezTo>
                    <a:pt x="9788136" y="1705495"/>
                    <a:pt x="9788136" y="1693782"/>
                    <a:pt x="9788136" y="1681031"/>
                  </a:cubicBezTo>
                  <a:cubicBezTo>
                    <a:pt x="9759349" y="1677360"/>
                    <a:pt x="9730983" y="1670569"/>
                    <a:pt x="9703479" y="1660732"/>
                  </a:cubicBezTo>
                  <a:cubicBezTo>
                    <a:pt x="9693992" y="1657661"/>
                    <a:pt x="9684121" y="1656150"/>
                    <a:pt x="9674209" y="1656306"/>
                  </a:cubicBezTo>
                  <a:cubicBezTo>
                    <a:pt x="9640346" y="1656306"/>
                    <a:pt x="9607694" y="1656306"/>
                    <a:pt x="9573587" y="1656306"/>
                  </a:cubicBezTo>
                  <a:cubicBezTo>
                    <a:pt x="9557865" y="1656306"/>
                    <a:pt x="9539967" y="1653705"/>
                    <a:pt x="9523035" y="1652142"/>
                  </a:cubicBezTo>
                  <a:cubicBezTo>
                    <a:pt x="9504345" y="1648708"/>
                    <a:pt x="9485385" y="1647327"/>
                    <a:pt x="9466436" y="1647978"/>
                  </a:cubicBezTo>
                  <a:cubicBezTo>
                    <a:pt x="9440313" y="1656046"/>
                    <a:pt x="9408626" y="1643036"/>
                    <a:pt x="9379115" y="1640172"/>
                  </a:cubicBezTo>
                  <a:cubicBezTo>
                    <a:pt x="9375971" y="1627940"/>
                    <a:pt x="9378147" y="1618052"/>
                    <a:pt x="9341625" y="1608162"/>
                  </a:cubicBezTo>
                  <a:cubicBezTo>
                    <a:pt x="9374696" y="1601628"/>
                    <a:pt x="9408824" y="1605612"/>
                    <a:pt x="9439828" y="1619613"/>
                  </a:cubicBezTo>
                  <a:cubicBezTo>
                    <a:pt x="9479715" y="1616855"/>
                    <a:pt x="9519741" y="1621617"/>
                    <a:pt x="9558107" y="1633666"/>
                  </a:cubicBezTo>
                  <a:cubicBezTo>
                    <a:pt x="9562106" y="1635410"/>
                    <a:pt x="9566375" y="1636295"/>
                    <a:pt x="9570685" y="1636268"/>
                  </a:cubicBezTo>
                  <a:cubicBezTo>
                    <a:pt x="9590761" y="1624817"/>
                    <a:pt x="9624866" y="1635748"/>
                    <a:pt x="9653891" y="1644076"/>
                  </a:cubicBezTo>
                  <a:lnTo>
                    <a:pt x="9742904" y="1632364"/>
                  </a:lnTo>
                  <a:cubicBezTo>
                    <a:pt x="9734196" y="1622994"/>
                    <a:pt x="9704203" y="1618570"/>
                    <a:pt x="9704203" y="1608162"/>
                  </a:cubicBezTo>
                  <a:cubicBezTo>
                    <a:pt x="9724765" y="1606338"/>
                    <a:pt x="9714363" y="1595668"/>
                    <a:pt x="9714363" y="1587863"/>
                  </a:cubicBezTo>
                  <a:cubicBezTo>
                    <a:pt x="9708825" y="1587054"/>
                    <a:pt x="9703212" y="1587054"/>
                    <a:pt x="9697674" y="1587863"/>
                  </a:cubicBezTo>
                  <a:cubicBezTo>
                    <a:pt x="9685337" y="1591764"/>
                    <a:pt x="9678323" y="1597232"/>
                    <a:pt x="9662843" y="1600874"/>
                  </a:cubicBezTo>
                  <a:cubicBezTo>
                    <a:pt x="9647363" y="1604518"/>
                    <a:pt x="9628253" y="1606338"/>
                    <a:pt x="9607209" y="1609202"/>
                  </a:cubicBezTo>
                  <a:cubicBezTo>
                    <a:pt x="9576975" y="1597232"/>
                    <a:pt x="9538274" y="1592546"/>
                    <a:pt x="9518438" y="1571207"/>
                  </a:cubicBezTo>
                  <a:cubicBezTo>
                    <a:pt x="9515536" y="1567821"/>
                    <a:pt x="9493768" y="1565220"/>
                    <a:pt x="9482884" y="1560797"/>
                  </a:cubicBezTo>
                  <a:cubicBezTo>
                    <a:pt x="9473945" y="1557231"/>
                    <a:pt x="9465730" y="1551844"/>
                    <a:pt x="9458696" y="1544920"/>
                  </a:cubicBezTo>
                  <a:cubicBezTo>
                    <a:pt x="9453858" y="1538155"/>
                    <a:pt x="9471997" y="1531649"/>
                    <a:pt x="9486510" y="1533991"/>
                  </a:cubicBezTo>
                  <a:cubicBezTo>
                    <a:pt x="9501023" y="1536332"/>
                    <a:pt x="9516503" y="1540497"/>
                    <a:pt x="9531260" y="1544401"/>
                  </a:cubicBezTo>
                  <a:cubicBezTo>
                    <a:pt x="9540209" y="1547001"/>
                    <a:pt x="9548917" y="1550906"/>
                    <a:pt x="9558592" y="1554551"/>
                  </a:cubicBezTo>
                  <a:lnTo>
                    <a:pt x="9570928" y="1547524"/>
                  </a:lnTo>
                  <a:lnTo>
                    <a:pt x="9579392" y="1542059"/>
                  </a:lnTo>
                  <a:lnTo>
                    <a:pt x="9618578" y="1555592"/>
                  </a:lnTo>
                  <a:cubicBezTo>
                    <a:pt x="9623657" y="1567821"/>
                    <a:pt x="9608418" y="1571466"/>
                    <a:pt x="9560042" y="1569644"/>
                  </a:cubicBezTo>
                  <a:lnTo>
                    <a:pt x="9584230" y="1583177"/>
                  </a:lnTo>
                  <a:cubicBezTo>
                    <a:pt x="9617044" y="1580313"/>
                    <a:pt x="9649478" y="1573679"/>
                    <a:pt x="9680982" y="1563399"/>
                  </a:cubicBezTo>
                  <a:lnTo>
                    <a:pt x="9608418" y="1540497"/>
                  </a:lnTo>
                  <a:cubicBezTo>
                    <a:pt x="9613499" y="1534250"/>
                    <a:pt x="9617369" y="1529046"/>
                    <a:pt x="9620755" y="1524622"/>
                  </a:cubicBezTo>
                  <a:cubicBezTo>
                    <a:pt x="9638655" y="1518116"/>
                    <a:pt x="9687755" y="1534509"/>
                    <a:pt x="9683643" y="1514212"/>
                  </a:cubicBezTo>
                  <a:cubicBezTo>
                    <a:pt x="9667681" y="1510307"/>
                    <a:pt x="9651957" y="1517595"/>
                    <a:pt x="9635267" y="1501461"/>
                  </a:cubicBezTo>
                  <a:cubicBezTo>
                    <a:pt x="9647502" y="1498414"/>
                    <a:pt x="9659971" y="1496566"/>
                    <a:pt x="9672518" y="1495993"/>
                  </a:cubicBezTo>
                  <a:cubicBezTo>
                    <a:pt x="9685761" y="1497816"/>
                    <a:pt x="9699220" y="1495761"/>
                    <a:pt x="9711461" y="1490010"/>
                  </a:cubicBezTo>
                  <a:cubicBezTo>
                    <a:pt x="9734440" y="1471531"/>
                    <a:pt x="9790071" y="1477518"/>
                    <a:pt x="9835303" y="1476214"/>
                  </a:cubicBezTo>
                  <a:cubicBezTo>
                    <a:pt x="9847417" y="1478193"/>
                    <a:pt x="9859324" y="1481420"/>
                    <a:pt x="9870861" y="1485845"/>
                  </a:cubicBezTo>
                  <a:lnTo>
                    <a:pt x="9895049" y="1493132"/>
                  </a:lnTo>
                  <a:cubicBezTo>
                    <a:pt x="9881503" y="1483242"/>
                    <a:pt x="9902789" y="1486886"/>
                    <a:pt x="9910044" y="1484804"/>
                  </a:cubicBezTo>
                  <a:cubicBezTo>
                    <a:pt x="9920788" y="1488577"/>
                    <a:pt x="9931913" y="1490920"/>
                    <a:pt x="9943181" y="1491828"/>
                  </a:cubicBezTo>
                  <a:cubicBezTo>
                    <a:pt x="9985511" y="1481159"/>
                    <a:pt x="10045015" y="1491828"/>
                    <a:pt x="10103307" y="1496514"/>
                  </a:cubicBezTo>
                  <a:lnTo>
                    <a:pt x="10148055" y="1519677"/>
                  </a:lnTo>
                  <a:lnTo>
                    <a:pt x="10153377" y="1518377"/>
                  </a:lnTo>
                  <a:lnTo>
                    <a:pt x="10120481" y="1492351"/>
                  </a:lnTo>
                  <a:cubicBezTo>
                    <a:pt x="10135718" y="1477518"/>
                    <a:pt x="10164987" y="1495734"/>
                    <a:pt x="10189175" y="1500420"/>
                  </a:cubicBezTo>
                  <a:cubicBezTo>
                    <a:pt x="10198833" y="1497348"/>
                    <a:pt x="10208699" y="1495083"/>
                    <a:pt x="10218684" y="1493651"/>
                  </a:cubicBezTo>
                  <a:cubicBezTo>
                    <a:pt x="10242737" y="1490190"/>
                    <a:pt x="10267073" y="1489566"/>
                    <a:pt x="10291248" y="1491828"/>
                  </a:cubicBezTo>
                  <a:cubicBezTo>
                    <a:pt x="10320683" y="1497528"/>
                    <a:pt x="10350825" y="1497528"/>
                    <a:pt x="10380260" y="1491828"/>
                  </a:cubicBezTo>
                  <a:lnTo>
                    <a:pt x="10424797" y="1493879"/>
                  </a:lnTo>
                  <a:lnTo>
                    <a:pt x="10475168" y="1487959"/>
                  </a:lnTo>
                  <a:cubicBezTo>
                    <a:pt x="10494670" y="1488251"/>
                    <a:pt x="10515230" y="1489617"/>
                    <a:pt x="10532161" y="1488446"/>
                  </a:cubicBezTo>
                  <a:cubicBezTo>
                    <a:pt x="10566025" y="1486106"/>
                    <a:pt x="10601823" y="1486106"/>
                    <a:pt x="10645361" y="1486106"/>
                  </a:cubicBezTo>
                  <a:cubicBezTo>
                    <a:pt x="10662807" y="1491961"/>
                    <a:pt x="10679859" y="1499092"/>
                    <a:pt x="10696399" y="1507444"/>
                  </a:cubicBezTo>
                  <a:cubicBezTo>
                    <a:pt x="10731021" y="1526963"/>
                    <a:pt x="10768092" y="1540991"/>
                    <a:pt x="10806455" y="1549083"/>
                  </a:cubicBezTo>
                  <a:cubicBezTo>
                    <a:pt x="10822177" y="1552469"/>
                    <a:pt x="10822177" y="1553248"/>
                    <a:pt x="10837657" y="1567821"/>
                  </a:cubicBezTo>
                  <a:lnTo>
                    <a:pt x="10925702" y="1589423"/>
                  </a:lnTo>
                  <a:cubicBezTo>
                    <a:pt x="10899337" y="1573807"/>
                    <a:pt x="10855555" y="1558452"/>
                    <a:pt x="10889418" y="1545960"/>
                  </a:cubicBezTo>
                  <a:cubicBezTo>
                    <a:pt x="10909254" y="1551687"/>
                    <a:pt x="10929572" y="1558452"/>
                    <a:pt x="10951825" y="1564440"/>
                  </a:cubicBezTo>
                  <a:cubicBezTo>
                    <a:pt x="10974078" y="1570426"/>
                    <a:pt x="10996572" y="1576931"/>
                    <a:pt x="11018825" y="1581617"/>
                  </a:cubicBezTo>
                  <a:cubicBezTo>
                    <a:pt x="11053415" y="1588903"/>
                    <a:pt x="11083408" y="1604256"/>
                    <a:pt x="11121141" y="1609202"/>
                  </a:cubicBezTo>
                  <a:cubicBezTo>
                    <a:pt x="11153827" y="1615890"/>
                    <a:pt x="11186133" y="1624582"/>
                    <a:pt x="11217894" y="1635227"/>
                  </a:cubicBezTo>
                  <a:lnTo>
                    <a:pt x="11220311" y="1642254"/>
                  </a:lnTo>
                  <a:cubicBezTo>
                    <a:pt x="11223458" y="1654223"/>
                    <a:pt x="11266996" y="1668019"/>
                    <a:pt x="11252240" y="1677648"/>
                  </a:cubicBezTo>
                  <a:cubicBezTo>
                    <a:pt x="11237485" y="1687276"/>
                    <a:pt x="11278363" y="1701590"/>
                    <a:pt x="11267479" y="1710438"/>
                  </a:cubicBezTo>
                  <a:cubicBezTo>
                    <a:pt x="11280057" y="1716164"/>
                    <a:pt x="11289249" y="1720588"/>
                    <a:pt x="11304245" y="1728135"/>
                  </a:cubicBezTo>
                  <a:cubicBezTo>
                    <a:pt x="11319242" y="1735684"/>
                    <a:pt x="11318275" y="1738807"/>
                    <a:pt x="11301101" y="1744531"/>
                  </a:cubicBezTo>
                  <a:lnTo>
                    <a:pt x="11341252" y="1761447"/>
                  </a:lnTo>
                  <a:lnTo>
                    <a:pt x="11360602" y="1784088"/>
                  </a:lnTo>
                  <a:lnTo>
                    <a:pt x="11337625" y="1784088"/>
                  </a:lnTo>
                  <a:cubicBezTo>
                    <a:pt x="11351894" y="1794498"/>
                    <a:pt x="11355282" y="1808291"/>
                    <a:pt x="11388660" y="1812718"/>
                  </a:cubicBezTo>
                  <a:cubicBezTo>
                    <a:pt x="11387937" y="1809073"/>
                    <a:pt x="11386243" y="1805949"/>
                    <a:pt x="11386243" y="1800485"/>
                  </a:cubicBezTo>
                  <a:lnTo>
                    <a:pt x="11414301" y="1809594"/>
                  </a:lnTo>
                  <a:lnTo>
                    <a:pt x="11424944" y="1780706"/>
                  </a:lnTo>
                  <a:cubicBezTo>
                    <a:pt x="11468607" y="1794916"/>
                    <a:pt x="11511487" y="1811780"/>
                    <a:pt x="11553383" y="1831193"/>
                  </a:cubicBezTo>
                  <a:cubicBezTo>
                    <a:pt x="11567987" y="1829321"/>
                    <a:pt x="11582703" y="1828617"/>
                    <a:pt x="11597404" y="1829111"/>
                  </a:cubicBezTo>
                  <a:cubicBezTo>
                    <a:pt x="11615277" y="1831403"/>
                    <a:pt x="11632926" y="1835409"/>
                    <a:pt x="11650135" y="1841083"/>
                  </a:cubicBezTo>
                  <a:cubicBezTo>
                    <a:pt x="11669801" y="1849333"/>
                    <a:pt x="11691383" y="1850688"/>
                    <a:pt x="11711813" y="1844988"/>
                  </a:cubicBezTo>
                  <a:cubicBezTo>
                    <a:pt x="11736349" y="1841475"/>
                    <a:pt x="11761312" y="1844702"/>
                    <a:pt x="11784377" y="1854357"/>
                  </a:cubicBezTo>
                  <a:cubicBezTo>
                    <a:pt x="11791635" y="1856698"/>
                    <a:pt x="11798408" y="1859822"/>
                    <a:pt x="11805663" y="1862422"/>
                  </a:cubicBezTo>
                  <a:lnTo>
                    <a:pt x="11858394" y="1881424"/>
                  </a:lnTo>
                  <a:cubicBezTo>
                    <a:pt x="11868069" y="1900420"/>
                    <a:pt x="11855006" y="1912130"/>
                    <a:pt x="11834206" y="1921499"/>
                  </a:cubicBezTo>
                  <a:cubicBezTo>
                    <a:pt x="11825981" y="1924882"/>
                    <a:pt x="11815097" y="1928528"/>
                    <a:pt x="11816305" y="1934514"/>
                  </a:cubicBezTo>
                  <a:cubicBezTo>
                    <a:pt x="11817517" y="1940497"/>
                    <a:pt x="11806630" y="1939197"/>
                    <a:pt x="11795264" y="1936595"/>
                  </a:cubicBezTo>
                  <a:cubicBezTo>
                    <a:pt x="11783895" y="1933991"/>
                    <a:pt x="11777605" y="1926444"/>
                    <a:pt x="11777605" y="1924363"/>
                  </a:cubicBezTo>
                  <a:cubicBezTo>
                    <a:pt x="11777605" y="1922281"/>
                    <a:pt x="11777605" y="1920458"/>
                    <a:pt x="11777605" y="1916036"/>
                  </a:cubicBezTo>
                  <a:cubicBezTo>
                    <a:pt x="11744468" y="1920981"/>
                    <a:pt x="11711331" y="1896256"/>
                    <a:pt x="11677467" y="1896256"/>
                  </a:cubicBezTo>
                  <a:cubicBezTo>
                    <a:pt x="11675291" y="1896256"/>
                    <a:pt x="11668518" y="1889489"/>
                    <a:pt x="11662228" y="1886628"/>
                  </a:cubicBezTo>
                  <a:cubicBezTo>
                    <a:pt x="11653254" y="1880510"/>
                    <a:pt x="11641961" y="1879939"/>
                    <a:pt x="11632476" y="1885065"/>
                  </a:cubicBezTo>
                  <a:cubicBezTo>
                    <a:pt x="11628850" y="1887669"/>
                    <a:pt x="11634655" y="1893134"/>
                    <a:pt x="11621351" y="1893134"/>
                  </a:cubicBezTo>
                  <a:cubicBezTo>
                    <a:pt x="11594702" y="1874160"/>
                    <a:pt x="11563779" y="1863256"/>
                    <a:pt x="11531854" y="1861644"/>
                  </a:cubicBezTo>
                  <a:cubicBezTo>
                    <a:pt x="11543708" y="1871791"/>
                    <a:pt x="11568378" y="1881683"/>
                    <a:pt x="11562091" y="1891832"/>
                  </a:cubicBezTo>
                  <a:lnTo>
                    <a:pt x="11535483" y="1893134"/>
                  </a:lnTo>
                  <a:cubicBezTo>
                    <a:pt x="11561359" y="1906483"/>
                    <a:pt x="11589524" y="1913926"/>
                    <a:pt x="11618207" y="1914993"/>
                  </a:cubicBezTo>
                  <a:lnTo>
                    <a:pt x="11576604" y="1886887"/>
                  </a:lnTo>
                  <a:cubicBezTo>
                    <a:pt x="11596312" y="1887303"/>
                    <a:pt x="11615477" y="1893914"/>
                    <a:pt x="11631752" y="1905885"/>
                  </a:cubicBezTo>
                  <a:cubicBezTo>
                    <a:pt x="11644571" y="1916036"/>
                    <a:pt x="11661502" y="1926185"/>
                    <a:pt x="11677467" y="1936595"/>
                  </a:cubicBezTo>
                  <a:cubicBezTo>
                    <a:pt x="11701897" y="1929568"/>
                    <a:pt x="11664163" y="1916036"/>
                    <a:pt x="11668274" y="1907967"/>
                  </a:cubicBezTo>
                  <a:cubicBezTo>
                    <a:pt x="11676581" y="1905493"/>
                    <a:pt x="11685484" y="1907213"/>
                    <a:pt x="11692463" y="1912653"/>
                  </a:cubicBezTo>
                  <a:cubicBezTo>
                    <a:pt x="11709154" y="1936074"/>
                    <a:pt x="11747370" y="1948307"/>
                    <a:pt x="11789215" y="1958456"/>
                  </a:cubicBezTo>
                  <a:cubicBezTo>
                    <a:pt x="11822354" y="1966523"/>
                    <a:pt x="11855491" y="1973809"/>
                    <a:pt x="11888628" y="1980577"/>
                  </a:cubicBezTo>
                  <a:lnTo>
                    <a:pt x="11906044" y="1980577"/>
                  </a:lnTo>
                  <a:lnTo>
                    <a:pt x="11906285" y="1980577"/>
                  </a:lnTo>
                  <a:lnTo>
                    <a:pt x="11880406" y="1973550"/>
                  </a:lnTo>
                  <a:cubicBezTo>
                    <a:pt x="11885485" y="1965221"/>
                    <a:pt x="11899512" y="1966785"/>
                    <a:pt x="11914752" y="1971209"/>
                  </a:cubicBezTo>
                  <a:cubicBezTo>
                    <a:pt x="11929991" y="1975631"/>
                    <a:pt x="11932167" y="1980577"/>
                    <a:pt x="11932167" y="1985782"/>
                  </a:cubicBezTo>
                  <a:lnTo>
                    <a:pt x="11931689" y="1985679"/>
                  </a:lnTo>
                  <a:lnTo>
                    <a:pt x="11931835" y="1992150"/>
                  </a:lnTo>
                  <a:cubicBezTo>
                    <a:pt x="11928071" y="1997884"/>
                    <a:pt x="11916687" y="2001787"/>
                    <a:pt x="11934828" y="2011548"/>
                  </a:cubicBezTo>
                  <a:cubicBezTo>
                    <a:pt x="11936522" y="2012588"/>
                    <a:pt x="11929506" y="2016490"/>
                    <a:pt x="11925394" y="2019353"/>
                  </a:cubicBezTo>
                  <a:lnTo>
                    <a:pt x="11976191" y="2025859"/>
                  </a:lnTo>
                  <a:cubicBezTo>
                    <a:pt x="11973771" y="2014929"/>
                    <a:pt x="11971835" y="2007383"/>
                    <a:pt x="11970142" y="1999833"/>
                  </a:cubicBezTo>
                  <a:cubicBezTo>
                    <a:pt x="11966757" y="1984219"/>
                    <a:pt x="11977641" y="1979276"/>
                    <a:pt x="12012956" y="1984219"/>
                  </a:cubicBezTo>
                  <a:cubicBezTo>
                    <a:pt x="12045850" y="1987553"/>
                    <a:pt x="12078299" y="1994788"/>
                    <a:pt x="12109709" y="2005821"/>
                  </a:cubicBezTo>
                  <a:cubicBezTo>
                    <a:pt x="12136454" y="2016310"/>
                    <a:pt x="12163961" y="2024403"/>
                    <a:pt x="12191948" y="2030023"/>
                  </a:cubicBezTo>
                  <a:lnTo>
                    <a:pt x="12191948" y="1958976"/>
                  </a:lnTo>
                  <a:lnTo>
                    <a:pt x="12181547" y="1956893"/>
                  </a:lnTo>
                  <a:cubicBezTo>
                    <a:pt x="12169210" y="1954811"/>
                    <a:pt x="12157600" y="1948566"/>
                    <a:pt x="12156150" y="1941538"/>
                  </a:cubicBezTo>
                  <a:lnTo>
                    <a:pt x="12191948" y="1947265"/>
                  </a:lnTo>
                  <a:lnTo>
                    <a:pt x="12191948" y="1569124"/>
                  </a:lnTo>
                  <a:cubicBezTo>
                    <a:pt x="12166308" y="1567042"/>
                    <a:pt x="12140911" y="1565220"/>
                    <a:pt x="12114546" y="1562617"/>
                  </a:cubicBezTo>
                  <a:lnTo>
                    <a:pt x="12081166" y="1536593"/>
                  </a:lnTo>
                  <a:cubicBezTo>
                    <a:pt x="12004005" y="1517075"/>
                    <a:pt x="11931685" y="1487146"/>
                    <a:pt x="11850895" y="1476736"/>
                  </a:cubicBezTo>
                  <a:lnTo>
                    <a:pt x="11850895" y="1469708"/>
                  </a:lnTo>
                  <a:lnTo>
                    <a:pt x="11888387" y="1472050"/>
                  </a:lnTo>
                  <a:cubicBezTo>
                    <a:pt x="11873389" y="1462161"/>
                    <a:pt x="11846057" y="1455394"/>
                    <a:pt x="11840011" y="1441861"/>
                  </a:cubicBezTo>
                  <a:cubicBezTo>
                    <a:pt x="11828063" y="1435435"/>
                    <a:pt x="11815488" y="1430462"/>
                    <a:pt x="11802519" y="1427028"/>
                  </a:cubicBezTo>
                  <a:cubicBezTo>
                    <a:pt x="11782937" y="1432675"/>
                    <a:pt x="11762132" y="1430749"/>
                    <a:pt x="11743741" y="1421563"/>
                  </a:cubicBezTo>
                  <a:cubicBezTo>
                    <a:pt x="11719916" y="1411441"/>
                    <a:pt x="11694944" y="1404804"/>
                    <a:pt x="11669486" y="1401784"/>
                  </a:cubicBezTo>
                  <a:cubicBezTo>
                    <a:pt x="11654610" y="1399260"/>
                    <a:pt x="11640018" y="1395069"/>
                    <a:pt x="11625947" y="1389292"/>
                  </a:cubicBezTo>
                  <a:cubicBezTo>
                    <a:pt x="11547334" y="1358323"/>
                    <a:pt x="11506698" y="1353117"/>
                    <a:pt x="11454452" y="1368733"/>
                  </a:cubicBezTo>
                  <a:cubicBezTo>
                    <a:pt x="11449246" y="1369643"/>
                    <a:pt x="11443997" y="1370243"/>
                    <a:pt x="11438730" y="1370555"/>
                  </a:cubicBezTo>
                  <a:lnTo>
                    <a:pt x="11358911" y="1341666"/>
                  </a:lnTo>
                  <a:cubicBezTo>
                    <a:pt x="11351894" y="1339066"/>
                    <a:pt x="11345366" y="1335942"/>
                    <a:pt x="11338593" y="1333339"/>
                  </a:cubicBezTo>
                  <a:cubicBezTo>
                    <a:pt x="11336112" y="1332843"/>
                    <a:pt x="11333572" y="1332843"/>
                    <a:pt x="11331094" y="1333339"/>
                  </a:cubicBezTo>
                  <a:cubicBezTo>
                    <a:pt x="11294811" y="1335942"/>
                    <a:pt x="11245711" y="1317723"/>
                    <a:pt x="11208460" y="1322147"/>
                  </a:cubicBezTo>
                  <a:cubicBezTo>
                    <a:pt x="11212571" y="1325792"/>
                    <a:pt x="11213297" y="1325532"/>
                    <a:pt x="11220311" y="1332038"/>
                  </a:cubicBezTo>
                  <a:cubicBezTo>
                    <a:pt x="11227328" y="1338543"/>
                    <a:pt x="11220796" y="1339843"/>
                    <a:pt x="11211121" y="1339843"/>
                  </a:cubicBezTo>
                  <a:cubicBezTo>
                    <a:pt x="11190635" y="1340262"/>
                    <a:pt x="11170797" y="1332142"/>
                    <a:pt x="11155731" y="1317205"/>
                  </a:cubicBezTo>
                  <a:cubicBezTo>
                    <a:pt x="11149682" y="1308095"/>
                    <a:pt x="11134687" y="1305491"/>
                    <a:pt x="11119689" y="1303409"/>
                  </a:cubicBezTo>
                  <a:lnTo>
                    <a:pt x="11143877" y="1330997"/>
                  </a:lnTo>
                  <a:cubicBezTo>
                    <a:pt x="11085160" y="1322071"/>
                    <a:pt x="11027000" y="1309292"/>
                    <a:pt x="10969723" y="1292740"/>
                  </a:cubicBezTo>
                  <a:lnTo>
                    <a:pt x="11012053" y="1318764"/>
                  </a:lnTo>
                  <a:lnTo>
                    <a:pt x="11025115" y="1321368"/>
                  </a:lnTo>
                  <a:lnTo>
                    <a:pt x="11012294" y="1322929"/>
                  </a:lnTo>
                  <a:lnTo>
                    <a:pt x="10960048" y="1322929"/>
                  </a:lnTo>
                  <a:cubicBezTo>
                    <a:pt x="10953445" y="1323450"/>
                    <a:pt x="10946817" y="1323450"/>
                    <a:pt x="10940215" y="1322929"/>
                  </a:cubicBezTo>
                  <a:cubicBezTo>
                    <a:pt x="10897110" y="1311737"/>
                    <a:pt x="10854633" y="1297920"/>
                    <a:pt x="10812984" y="1281548"/>
                  </a:cubicBezTo>
                  <a:lnTo>
                    <a:pt x="10834755" y="1275564"/>
                  </a:lnTo>
                  <a:cubicBezTo>
                    <a:pt x="10815404" y="1270879"/>
                    <a:pt x="10795569" y="1266715"/>
                    <a:pt x="10776462" y="1260991"/>
                  </a:cubicBezTo>
                  <a:cubicBezTo>
                    <a:pt x="10764471" y="1256305"/>
                    <a:pt x="10752759" y="1250813"/>
                    <a:pt x="10741387" y="1244595"/>
                  </a:cubicBezTo>
                  <a:lnTo>
                    <a:pt x="10801374" y="1223515"/>
                  </a:lnTo>
                  <a:cubicBezTo>
                    <a:pt x="10794195" y="1217242"/>
                    <a:pt x="10784888" y="1214482"/>
                    <a:pt x="10775736" y="1215966"/>
                  </a:cubicBezTo>
                  <a:cubicBezTo>
                    <a:pt x="10754691" y="1217528"/>
                    <a:pt x="10734373" y="1220130"/>
                    <a:pt x="10712362" y="1220130"/>
                  </a:cubicBezTo>
                  <a:cubicBezTo>
                    <a:pt x="10696711" y="1221118"/>
                    <a:pt x="10681117" y="1217321"/>
                    <a:pt x="10667373" y="1209201"/>
                  </a:cubicBezTo>
                  <a:cubicBezTo>
                    <a:pt x="10677775" y="1205297"/>
                    <a:pt x="10689867" y="1201654"/>
                    <a:pt x="10699301" y="1196969"/>
                  </a:cubicBezTo>
                  <a:cubicBezTo>
                    <a:pt x="10730503" y="1181354"/>
                    <a:pt x="10729536" y="1177189"/>
                    <a:pt x="10690353" y="1147001"/>
                  </a:cubicBezTo>
                  <a:lnTo>
                    <a:pt x="10678742" y="1137632"/>
                  </a:lnTo>
                  <a:cubicBezTo>
                    <a:pt x="10652619" y="1126963"/>
                    <a:pt x="10627463" y="1131645"/>
                    <a:pt x="10598920" y="1118375"/>
                  </a:cubicBezTo>
                  <a:lnTo>
                    <a:pt x="10619479" y="1108224"/>
                  </a:lnTo>
                  <a:lnTo>
                    <a:pt x="10592874" y="1098596"/>
                  </a:lnTo>
                  <a:cubicBezTo>
                    <a:pt x="10587432" y="1096514"/>
                    <a:pt x="10584288" y="1094497"/>
                    <a:pt x="10583199" y="1092674"/>
                  </a:cubicBezTo>
                  <a:lnTo>
                    <a:pt x="10585678" y="1088247"/>
                  </a:lnTo>
                  <a:lnTo>
                    <a:pt x="10585375" y="1088186"/>
                  </a:lnTo>
                  <a:cubicBezTo>
                    <a:pt x="10564590" y="1085035"/>
                    <a:pt x="10544650" y="1077229"/>
                    <a:pt x="10526841" y="1065284"/>
                  </a:cubicBezTo>
                  <a:cubicBezTo>
                    <a:pt x="10508075" y="1054249"/>
                    <a:pt x="10488399" y="1045087"/>
                    <a:pt x="10468063" y="1037955"/>
                  </a:cubicBezTo>
                  <a:cubicBezTo>
                    <a:pt x="10486266" y="1030669"/>
                    <a:pt x="10505050" y="1025180"/>
                    <a:pt x="10524180" y="1021562"/>
                  </a:cubicBezTo>
                  <a:cubicBezTo>
                    <a:pt x="10563079" y="1016538"/>
                    <a:pt x="10602486" y="1018568"/>
                    <a:pt x="10640765" y="1027547"/>
                  </a:cubicBezTo>
                  <a:cubicBezTo>
                    <a:pt x="10652197" y="1031295"/>
                    <a:pt x="10664407" y="1031295"/>
                    <a:pt x="10675840" y="1027547"/>
                  </a:cubicBezTo>
                  <a:lnTo>
                    <a:pt x="10638106" y="1016617"/>
                  </a:lnTo>
                  <a:cubicBezTo>
                    <a:pt x="10641009" y="1006727"/>
                    <a:pt x="10657939" y="1007508"/>
                    <a:pt x="10671969" y="1003343"/>
                  </a:cubicBezTo>
                  <a:cubicBezTo>
                    <a:pt x="10685997" y="999180"/>
                    <a:pt x="10711153" y="1003603"/>
                    <a:pt x="10721796" y="995537"/>
                  </a:cubicBezTo>
                  <a:cubicBezTo>
                    <a:pt x="10735209" y="991139"/>
                    <a:pt x="10749138" y="988874"/>
                    <a:pt x="10763158" y="988770"/>
                  </a:cubicBezTo>
                  <a:cubicBezTo>
                    <a:pt x="10763158" y="980182"/>
                    <a:pt x="10749854" y="978100"/>
                    <a:pt x="10738970" y="971854"/>
                  </a:cubicBezTo>
                  <a:cubicBezTo>
                    <a:pt x="10728086" y="965609"/>
                    <a:pt x="10729295" y="961185"/>
                    <a:pt x="10734859" y="957800"/>
                  </a:cubicBezTo>
                  <a:lnTo>
                    <a:pt x="10692770" y="952335"/>
                  </a:lnTo>
                  <a:cubicBezTo>
                    <a:pt x="10670276" y="930995"/>
                    <a:pt x="10667373" y="918242"/>
                    <a:pt x="10688659" y="909654"/>
                  </a:cubicBezTo>
                  <a:cubicBezTo>
                    <a:pt x="10704139" y="903409"/>
                    <a:pt x="10715991" y="895340"/>
                    <a:pt x="10711394" y="881548"/>
                  </a:cubicBezTo>
                  <a:cubicBezTo>
                    <a:pt x="10706800" y="867755"/>
                    <a:pt x="10696158" y="861769"/>
                    <a:pt x="10660601" y="855522"/>
                  </a:cubicBezTo>
                  <a:cubicBezTo>
                    <a:pt x="10655763" y="855522"/>
                    <a:pt x="10649231" y="855522"/>
                    <a:pt x="10647055" y="855522"/>
                  </a:cubicBezTo>
                  <a:cubicBezTo>
                    <a:pt x="10626978" y="846154"/>
                    <a:pt x="10593600" y="845894"/>
                    <a:pt x="10581990" y="829497"/>
                  </a:cubicBezTo>
                  <a:cubicBezTo>
                    <a:pt x="10570380" y="813101"/>
                    <a:pt x="10617303" y="824814"/>
                    <a:pt x="10625770" y="816487"/>
                  </a:cubicBezTo>
                  <a:cubicBezTo>
                    <a:pt x="10608837" y="806596"/>
                    <a:pt x="10595050" y="796446"/>
                    <a:pt x="10595050" y="786036"/>
                  </a:cubicBezTo>
                  <a:lnTo>
                    <a:pt x="10596503" y="786036"/>
                  </a:lnTo>
                  <a:lnTo>
                    <a:pt x="10585616" y="779530"/>
                  </a:lnTo>
                  <a:lnTo>
                    <a:pt x="10583925" y="779530"/>
                  </a:lnTo>
                  <a:cubicBezTo>
                    <a:pt x="10553216" y="767013"/>
                    <a:pt x="10524246" y="750018"/>
                    <a:pt x="10497815" y="729043"/>
                  </a:cubicBezTo>
                  <a:cubicBezTo>
                    <a:pt x="10493219" y="716029"/>
                    <a:pt x="10526841" y="711347"/>
                    <a:pt x="10507006" y="692347"/>
                  </a:cubicBezTo>
                  <a:cubicBezTo>
                    <a:pt x="10504588" y="690264"/>
                    <a:pt x="10528776" y="687923"/>
                    <a:pt x="10526356" y="685059"/>
                  </a:cubicBezTo>
                  <a:cubicBezTo>
                    <a:pt x="10511117" y="666843"/>
                    <a:pt x="10536516" y="672048"/>
                    <a:pt x="10557558" y="674131"/>
                  </a:cubicBezTo>
                  <a:cubicBezTo>
                    <a:pt x="10563607" y="675690"/>
                    <a:pt x="10568445" y="674131"/>
                    <a:pt x="10583440" y="674131"/>
                  </a:cubicBezTo>
                  <a:cubicBezTo>
                    <a:pt x="10528050" y="660076"/>
                    <a:pt x="10482817" y="655912"/>
                    <a:pt x="10438311" y="639517"/>
                  </a:cubicBezTo>
                  <a:cubicBezTo>
                    <a:pt x="10477497" y="630409"/>
                    <a:pt x="10486688" y="631709"/>
                    <a:pt x="10538207" y="651747"/>
                  </a:cubicBezTo>
                  <a:lnTo>
                    <a:pt x="10523453" y="633790"/>
                  </a:lnTo>
                  <a:cubicBezTo>
                    <a:pt x="10555090" y="634859"/>
                    <a:pt x="10586655" y="637644"/>
                    <a:pt x="10618029" y="642119"/>
                  </a:cubicBezTo>
                  <a:cubicBezTo>
                    <a:pt x="10640374" y="657838"/>
                    <a:pt x="10664313" y="670772"/>
                    <a:pt x="10689385" y="680635"/>
                  </a:cubicBezTo>
                  <a:cubicBezTo>
                    <a:pt x="10707042" y="685582"/>
                    <a:pt x="10708250" y="693909"/>
                    <a:pt x="10716958" y="700674"/>
                  </a:cubicBezTo>
                  <a:cubicBezTo>
                    <a:pt x="10732464" y="712336"/>
                    <a:pt x="10751377" y="717513"/>
                    <a:pt x="10770172" y="715249"/>
                  </a:cubicBezTo>
                  <a:cubicBezTo>
                    <a:pt x="10789763" y="712906"/>
                    <a:pt x="10807664" y="709002"/>
                    <a:pt x="10825806" y="705879"/>
                  </a:cubicBezTo>
                  <a:cubicBezTo>
                    <a:pt x="10817098" y="674649"/>
                    <a:pt x="10824594" y="671788"/>
                    <a:pt x="10884581" y="674649"/>
                  </a:cubicBezTo>
                  <a:lnTo>
                    <a:pt x="10905625" y="676213"/>
                  </a:lnTo>
                  <a:cubicBezTo>
                    <a:pt x="10925461" y="682198"/>
                    <a:pt x="10945293" y="688964"/>
                    <a:pt x="10965370" y="694169"/>
                  </a:cubicBezTo>
                  <a:cubicBezTo>
                    <a:pt x="10983814" y="700362"/>
                    <a:pt x="11003246" y="702393"/>
                    <a:pt x="11022454" y="700155"/>
                  </a:cubicBezTo>
                  <a:cubicBezTo>
                    <a:pt x="11031243" y="698333"/>
                    <a:pt x="11040271" y="698333"/>
                    <a:pt x="11049060" y="700155"/>
                  </a:cubicBezTo>
                  <a:cubicBezTo>
                    <a:pt x="11098403" y="714729"/>
                    <a:pt x="11150167" y="714988"/>
                    <a:pt x="11203140" y="738412"/>
                  </a:cubicBezTo>
                  <a:lnTo>
                    <a:pt x="11193221" y="752465"/>
                  </a:lnTo>
                  <a:cubicBezTo>
                    <a:pt x="11226680" y="753661"/>
                    <a:pt x="11259345" y="763759"/>
                    <a:pt x="11288282" y="781871"/>
                  </a:cubicBezTo>
                  <a:cubicBezTo>
                    <a:pt x="11301614" y="790514"/>
                    <a:pt x="11315520" y="798086"/>
                    <a:pt x="11329885" y="804514"/>
                  </a:cubicBezTo>
                  <a:cubicBezTo>
                    <a:pt x="11340657" y="808159"/>
                    <a:pt x="11351648" y="811046"/>
                    <a:pt x="11362781" y="813101"/>
                  </a:cubicBezTo>
                  <a:cubicBezTo>
                    <a:pt x="11342704" y="800090"/>
                    <a:pt x="11316340" y="786818"/>
                    <a:pt x="11340528" y="776929"/>
                  </a:cubicBezTo>
                  <a:cubicBezTo>
                    <a:pt x="11344639" y="775367"/>
                    <a:pt x="11339802" y="768861"/>
                    <a:pt x="11338108" y="764437"/>
                  </a:cubicBezTo>
                  <a:cubicBezTo>
                    <a:pt x="11333755" y="754287"/>
                    <a:pt x="11328674" y="744137"/>
                    <a:pt x="11323354" y="732166"/>
                  </a:cubicBezTo>
                  <a:lnTo>
                    <a:pt x="11376568" y="736067"/>
                  </a:lnTo>
                  <a:lnTo>
                    <a:pt x="11352379" y="712647"/>
                  </a:lnTo>
                  <a:lnTo>
                    <a:pt x="11383823" y="712647"/>
                  </a:lnTo>
                  <a:cubicBezTo>
                    <a:pt x="11405352" y="692868"/>
                    <a:pt x="11387452" y="663721"/>
                    <a:pt x="11383823" y="637695"/>
                  </a:cubicBezTo>
                  <a:cubicBezTo>
                    <a:pt x="11394374" y="636915"/>
                    <a:pt x="11404961" y="636915"/>
                    <a:pt x="11415510" y="637695"/>
                  </a:cubicBezTo>
                  <a:cubicBezTo>
                    <a:pt x="11458322" y="643419"/>
                    <a:pt x="11475255" y="636133"/>
                    <a:pt x="11471144" y="617394"/>
                  </a:cubicBezTo>
                  <a:cubicBezTo>
                    <a:pt x="11470417" y="614013"/>
                    <a:pt x="11473079" y="611411"/>
                    <a:pt x="11474287" y="608807"/>
                  </a:cubicBezTo>
                  <a:cubicBezTo>
                    <a:pt x="11554640" y="615313"/>
                    <a:pt x="11633637" y="634703"/>
                    <a:pt x="11708669" y="666321"/>
                  </a:cubicBezTo>
                  <a:lnTo>
                    <a:pt x="11704799" y="666321"/>
                  </a:lnTo>
                  <a:lnTo>
                    <a:pt x="11714710" y="672506"/>
                  </a:lnTo>
                  <a:lnTo>
                    <a:pt x="11731709" y="676472"/>
                  </a:lnTo>
                  <a:lnTo>
                    <a:pt x="11731874" y="684788"/>
                  </a:lnTo>
                  <a:lnTo>
                    <a:pt x="11740356" y="694690"/>
                  </a:lnTo>
                  <a:cubicBezTo>
                    <a:pt x="11755837" y="697033"/>
                    <a:pt x="11772043" y="698854"/>
                    <a:pt x="11788732" y="701978"/>
                  </a:cubicBezTo>
                  <a:cubicBezTo>
                    <a:pt x="11805409" y="708301"/>
                    <a:pt x="11823078" y="711032"/>
                    <a:pt x="11840737" y="710043"/>
                  </a:cubicBezTo>
                  <a:lnTo>
                    <a:pt x="11801069" y="694428"/>
                  </a:lnTo>
                  <a:cubicBezTo>
                    <a:pt x="11802519" y="685582"/>
                    <a:pt x="11821387" y="692868"/>
                    <a:pt x="11834206" y="694428"/>
                  </a:cubicBezTo>
                  <a:lnTo>
                    <a:pt x="11890322" y="722798"/>
                  </a:lnTo>
                  <a:lnTo>
                    <a:pt x="12011263" y="748822"/>
                  </a:lnTo>
                  <a:cubicBezTo>
                    <a:pt x="12005592" y="737160"/>
                    <a:pt x="11998695" y="726256"/>
                    <a:pt x="11990703" y="716289"/>
                  </a:cubicBezTo>
                  <a:cubicBezTo>
                    <a:pt x="11980873" y="709341"/>
                    <a:pt x="11969855" y="704554"/>
                    <a:pt x="11958290" y="702237"/>
                  </a:cubicBezTo>
                  <a:cubicBezTo>
                    <a:pt x="11914122" y="692218"/>
                    <a:pt x="11870949" y="677669"/>
                    <a:pt x="11829368" y="658776"/>
                  </a:cubicBezTo>
                  <a:cubicBezTo>
                    <a:pt x="11820252" y="656407"/>
                    <a:pt x="11810927" y="655105"/>
                    <a:pt x="11801551" y="654870"/>
                  </a:cubicBezTo>
                  <a:lnTo>
                    <a:pt x="11772767" y="645242"/>
                  </a:lnTo>
                  <a:lnTo>
                    <a:pt x="11787765" y="655912"/>
                  </a:lnTo>
                  <a:lnTo>
                    <a:pt x="11758980" y="648887"/>
                  </a:lnTo>
                  <a:cubicBezTo>
                    <a:pt x="11754488" y="648549"/>
                    <a:pt x="11750034" y="647767"/>
                    <a:pt x="11745676" y="646543"/>
                  </a:cubicBezTo>
                  <a:cubicBezTo>
                    <a:pt x="11741921" y="643915"/>
                    <a:pt x="11738434" y="640871"/>
                    <a:pt x="11735277" y="637436"/>
                  </a:cubicBezTo>
                  <a:lnTo>
                    <a:pt x="11753660" y="640819"/>
                  </a:lnTo>
                  <a:cubicBezTo>
                    <a:pt x="11755555" y="641600"/>
                    <a:pt x="11757345" y="642641"/>
                    <a:pt x="11758980" y="643941"/>
                  </a:cubicBezTo>
                  <a:cubicBezTo>
                    <a:pt x="11761708" y="643499"/>
                    <a:pt x="11764478" y="643499"/>
                    <a:pt x="11767206" y="643941"/>
                  </a:cubicBezTo>
                  <a:lnTo>
                    <a:pt x="11718829" y="622080"/>
                  </a:lnTo>
                  <a:cubicBezTo>
                    <a:pt x="11710503" y="626217"/>
                    <a:pt x="11701940" y="629783"/>
                    <a:pt x="11693189" y="632750"/>
                  </a:cubicBezTo>
                  <a:cubicBezTo>
                    <a:pt x="11670954" y="638528"/>
                    <a:pt x="11647487" y="633895"/>
                    <a:pt x="11628606" y="619999"/>
                  </a:cubicBezTo>
                  <a:cubicBezTo>
                    <a:pt x="11621833" y="615575"/>
                    <a:pt x="11619416" y="609589"/>
                    <a:pt x="11611676" y="605944"/>
                  </a:cubicBezTo>
                  <a:cubicBezTo>
                    <a:pt x="11594987" y="598138"/>
                    <a:pt x="11576119" y="591370"/>
                    <a:pt x="11557977" y="584082"/>
                  </a:cubicBezTo>
                  <a:cubicBezTo>
                    <a:pt x="11544190" y="586687"/>
                    <a:pt x="11580474" y="597356"/>
                    <a:pt x="11561364" y="599960"/>
                  </a:cubicBezTo>
                  <a:cubicBezTo>
                    <a:pt x="11550115" y="601755"/>
                    <a:pt x="11538639" y="600842"/>
                    <a:pt x="11527742" y="597356"/>
                  </a:cubicBezTo>
                  <a:lnTo>
                    <a:pt x="11498717" y="588509"/>
                  </a:lnTo>
                  <a:cubicBezTo>
                    <a:pt x="11485413" y="576536"/>
                    <a:pt x="11492670" y="570550"/>
                    <a:pt x="11501861" y="564044"/>
                  </a:cubicBezTo>
                  <a:cubicBezTo>
                    <a:pt x="11520002" y="565345"/>
                    <a:pt x="11540805" y="567948"/>
                    <a:pt x="11557253" y="567948"/>
                  </a:cubicBezTo>
                  <a:cubicBezTo>
                    <a:pt x="11574491" y="567610"/>
                    <a:pt x="11591614" y="571044"/>
                    <a:pt x="11607564" y="578099"/>
                  </a:cubicBezTo>
                  <a:cubicBezTo>
                    <a:pt x="11621351" y="583564"/>
                    <a:pt x="11636105" y="588247"/>
                    <a:pt x="11652553" y="594233"/>
                  </a:cubicBezTo>
                  <a:lnTo>
                    <a:pt x="11742774" y="583823"/>
                  </a:lnTo>
                  <a:lnTo>
                    <a:pt x="11743500" y="583823"/>
                  </a:lnTo>
                  <a:lnTo>
                    <a:pt x="11754167" y="574688"/>
                  </a:lnTo>
                  <a:lnTo>
                    <a:pt x="11711813" y="548170"/>
                  </a:lnTo>
                  <a:lnTo>
                    <a:pt x="11769382" y="558320"/>
                  </a:lnTo>
                  <a:lnTo>
                    <a:pt x="11755595" y="571591"/>
                  </a:lnTo>
                  <a:lnTo>
                    <a:pt x="11754886" y="574072"/>
                  </a:lnTo>
                  <a:lnTo>
                    <a:pt x="11755352" y="573672"/>
                  </a:lnTo>
                  <a:cubicBezTo>
                    <a:pt x="11764786" y="578878"/>
                    <a:pt x="11775428" y="584346"/>
                    <a:pt x="11766721" y="588509"/>
                  </a:cubicBezTo>
                  <a:cubicBezTo>
                    <a:pt x="11792117" y="598138"/>
                    <a:pt x="11806874" y="589550"/>
                    <a:pt x="11829610" y="594756"/>
                  </a:cubicBezTo>
                  <a:cubicBezTo>
                    <a:pt x="11852348" y="599960"/>
                    <a:pt x="11875083" y="608025"/>
                    <a:pt x="11897821" y="612711"/>
                  </a:cubicBezTo>
                  <a:cubicBezTo>
                    <a:pt x="11927814" y="618958"/>
                    <a:pt x="11958049" y="623380"/>
                    <a:pt x="11988042" y="628586"/>
                  </a:cubicBezTo>
                  <a:cubicBezTo>
                    <a:pt x="12001102" y="624162"/>
                    <a:pt x="12003281" y="614534"/>
                    <a:pt x="12027469" y="615835"/>
                  </a:cubicBezTo>
                  <a:cubicBezTo>
                    <a:pt x="12057333" y="616330"/>
                    <a:pt x="12086638" y="624630"/>
                    <a:pt x="12112853" y="640037"/>
                  </a:cubicBezTo>
                  <a:cubicBezTo>
                    <a:pt x="12127464" y="639414"/>
                    <a:pt x="12142018" y="642326"/>
                    <a:pt x="12155424" y="648625"/>
                  </a:cubicBezTo>
                  <a:cubicBezTo>
                    <a:pt x="12162679" y="647584"/>
                    <a:pt x="12169936" y="646023"/>
                    <a:pt x="12162679" y="640558"/>
                  </a:cubicBezTo>
                  <a:cubicBezTo>
                    <a:pt x="12155424" y="635092"/>
                    <a:pt x="12146231" y="629627"/>
                    <a:pt x="12137282" y="623641"/>
                  </a:cubicBezTo>
                  <a:lnTo>
                    <a:pt x="12081407" y="611149"/>
                  </a:lnTo>
                  <a:lnTo>
                    <a:pt x="12093985" y="600739"/>
                  </a:lnTo>
                  <a:lnTo>
                    <a:pt x="12065926" y="589550"/>
                  </a:lnTo>
                  <a:cubicBezTo>
                    <a:pt x="12039080" y="589550"/>
                    <a:pt x="12026743" y="600739"/>
                    <a:pt x="11988283" y="589550"/>
                  </a:cubicBezTo>
                  <a:lnTo>
                    <a:pt x="12010778" y="580181"/>
                  </a:lnTo>
                  <a:cubicBezTo>
                    <a:pt x="12007634" y="574454"/>
                    <a:pt x="12002555" y="567168"/>
                    <a:pt x="12020697" y="570031"/>
                  </a:cubicBezTo>
                  <a:cubicBezTo>
                    <a:pt x="12050931" y="575236"/>
                    <a:pt x="12081651" y="581482"/>
                    <a:pt x="12111885" y="588509"/>
                  </a:cubicBezTo>
                  <a:cubicBezTo>
                    <a:pt x="12137467" y="595561"/>
                    <a:pt x="12164060" y="597304"/>
                    <a:pt x="12190254" y="593714"/>
                  </a:cubicBezTo>
                  <a:lnTo>
                    <a:pt x="12190254" y="592411"/>
                  </a:lnTo>
                  <a:cubicBezTo>
                    <a:pt x="12166663" y="582132"/>
                    <a:pt x="12141650" y="576172"/>
                    <a:pt x="12116238" y="574715"/>
                  </a:cubicBezTo>
                  <a:cubicBezTo>
                    <a:pt x="12096455" y="573725"/>
                    <a:pt x="12077587" y="565448"/>
                    <a:pt x="12062783" y="551293"/>
                  </a:cubicBezTo>
                  <a:lnTo>
                    <a:pt x="12047787" y="546089"/>
                  </a:lnTo>
                  <a:lnTo>
                    <a:pt x="12062541" y="546089"/>
                  </a:lnTo>
                  <a:cubicBezTo>
                    <a:pt x="12105112" y="552334"/>
                    <a:pt x="12147683" y="563003"/>
                    <a:pt x="12190254" y="573413"/>
                  </a:cubicBezTo>
                  <a:lnTo>
                    <a:pt x="12190254" y="561962"/>
                  </a:lnTo>
                  <a:lnTo>
                    <a:pt x="12114546" y="544525"/>
                  </a:lnTo>
                  <a:cubicBezTo>
                    <a:pt x="12111316" y="543276"/>
                    <a:pt x="12108353" y="541325"/>
                    <a:pt x="12105839" y="538801"/>
                  </a:cubicBezTo>
                  <a:lnTo>
                    <a:pt x="12190254" y="547130"/>
                  </a:lnTo>
                  <a:cubicBezTo>
                    <a:pt x="12162679" y="538542"/>
                    <a:pt x="12134379" y="529173"/>
                    <a:pt x="12107530" y="521104"/>
                  </a:cubicBezTo>
                  <a:cubicBezTo>
                    <a:pt x="12080683" y="513036"/>
                    <a:pt x="12053107" y="506009"/>
                    <a:pt x="12024567" y="498462"/>
                  </a:cubicBezTo>
                  <a:cubicBezTo>
                    <a:pt x="12023599" y="492997"/>
                    <a:pt x="12021664" y="488834"/>
                    <a:pt x="12021664" y="484148"/>
                  </a:cubicBezTo>
                  <a:lnTo>
                    <a:pt x="12096646" y="495338"/>
                  </a:lnTo>
                  <a:cubicBezTo>
                    <a:pt x="12114303" y="486492"/>
                    <a:pt x="12136556" y="495861"/>
                    <a:pt x="12160744" y="505230"/>
                  </a:cubicBezTo>
                  <a:cubicBezTo>
                    <a:pt x="12170300" y="508326"/>
                    <a:pt x="12180323" y="509393"/>
                    <a:pt x="12190254" y="508353"/>
                  </a:cubicBezTo>
                  <a:lnTo>
                    <a:pt x="12190254" y="506789"/>
                  </a:lnTo>
                  <a:lnTo>
                    <a:pt x="12140426" y="489614"/>
                  </a:lnTo>
                  <a:cubicBezTo>
                    <a:pt x="12156820" y="485555"/>
                    <a:pt x="12173860" y="485555"/>
                    <a:pt x="12190254" y="489614"/>
                  </a:cubicBezTo>
                  <a:lnTo>
                    <a:pt x="12190254" y="487793"/>
                  </a:lnTo>
                  <a:cubicBezTo>
                    <a:pt x="12165868" y="471970"/>
                    <a:pt x="12138163" y="463016"/>
                    <a:pt x="12109709" y="461767"/>
                  </a:cubicBezTo>
                  <a:cubicBezTo>
                    <a:pt x="12070343" y="456953"/>
                    <a:pt x="12031370" y="448937"/>
                    <a:pt x="11993121" y="437824"/>
                  </a:cubicBezTo>
                  <a:cubicBezTo>
                    <a:pt x="11990218" y="437303"/>
                    <a:pt x="11985140" y="431579"/>
                    <a:pt x="11985140" y="431579"/>
                  </a:cubicBezTo>
                  <a:cubicBezTo>
                    <a:pt x="11991242" y="429757"/>
                    <a:pt x="11997468" y="428428"/>
                    <a:pt x="12003764" y="427675"/>
                  </a:cubicBezTo>
                  <a:lnTo>
                    <a:pt x="11953694" y="403732"/>
                  </a:lnTo>
                  <a:lnTo>
                    <a:pt x="11963369" y="392281"/>
                  </a:lnTo>
                  <a:cubicBezTo>
                    <a:pt x="11961096" y="391578"/>
                    <a:pt x="11958966" y="390433"/>
                    <a:pt x="11957081" y="388898"/>
                  </a:cubicBezTo>
                  <a:lnTo>
                    <a:pt x="11999167" y="381871"/>
                  </a:lnTo>
                  <a:lnTo>
                    <a:pt x="11914510" y="357147"/>
                  </a:lnTo>
                  <a:lnTo>
                    <a:pt x="11970868" y="352463"/>
                  </a:lnTo>
                  <a:cubicBezTo>
                    <a:pt x="11987316" y="350900"/>
                    <a:pt x="11980784" y="344135"/>
                    <a:pt x="11974012" y="337108"/>
                  </a:cubicBezTo>
                  <a:cubicBezTo>
                    <a:pt x="11982097" y="336588"/>
                    <a:pt x="11990206" y="337032"/>
                    <a:pt x="11998200" y="338408"/>
                  </a:cubicBezTo>
                  <a:cubicBezTo>
                    <a:pt x="12034801" y="355403"/>
                    <a:pt x="12074467" y="363420"/>
                    <a:pt x="12114303" y="361833"/>
                  </a:cubicBezTo>
                  <a:cubicBezTo>
                    <a:pt x="12134138" y="361833"/>
                    <a:pt x="12156632" y="364696"/>
                    <a:pt x="12178644" y="366255"/>
                  </a:cubicBezTo>
                  <a:cubicBezTo>
                    <a:pt x="12184932" y="358449"/>
                    <a:pt x="12159052" y="354286"/>
                    <a:pt x="12153247" y="348039"/>
                  </a:cubicBezTo>
                  <a:cubicBezTo>
                    <a:pt x="12148123" y="342288"/>
                    <a:pt x="12143430" y="336119"/>
                    <a:pt x="12139217" y="329562"/>
                  </a:cubicBezTo>
                  <a:cubicBezTo>
                    <a:pt x="12113094" y="326439"/>
                    <a:pt x="12093743" y="344394"/>
                    <a:pt x="12059880" y="318370"/>
                  </a:cubicBezTo>
                  <a:cubicBezTo>
                    <a:pt x="12062056" y="316811"/>
                    <a:pt x="12062541" y="313947"/>
                    <a:pt x="12065685" y="313947"/>
                  </a:cubicBezTo>
                  <a:cubicBezTo>
                    <a:pt x="12085521" y="313947"/>
                    <a:pt x="12107047" y="312905"/>
                    <a:pt x="12126157" y="313947"/>
                  </a:cubicBezTo>
                  <a:cubicBezTo>
                    <a:pt x="12145263" y="314988"/>
                    <a:pt x="12165340" y="317588"/>
                    <a:pt x="12185417" y="320712"/>
                  </a:cubicBezTo>
                  <a:lnTo>
                    <a:pt x="12190013" y="320712"/>
                  </a:lnTo>
                  <a:lnTo>
                    <a:pt x="12190013" y="160920"/>
                  </a:lnTo>
                  <a:cubicBezTo>
                    <a:pt x="12168423" y="158683"/>
                    <a:pt x="12147749" y="150431"/>
                    <a:pt x="12130027" y="136977"/>
                  </a:cubicBezTo>
                  <a:lnTo>
                    <a:pt x="12190013" y="141401"/>
                  </a:lnTo>
                  <a:lnTo>
                    <a:pt x="12190013" y="123444"/>
                  </a:lnTo>
                  <a:cubicBezTo>
                    <a:pt x="12187443" y="123808"/>
                    <a:pt x="12184840" y="123808"/>
                    <a:pt x="12182273" y="123444"/>
                  </a:cubicBezTo>
                  <a:cubicBezTo>
                    <a:pt x="12172318" y="124630"/>
                    <a:pt x="12162319" y="124076"/>
                    <a:pt x="12152642" y="121877"/>
                  </a:cubicBezTo>
                  <a:lnTo>
                    <a:pt x="12126317" y="110998"/>
                  </a:lnTo>
                  <a:lnTo>
                    <a:pt x="12130750" y="122923"/>
                  </a:lnTo>
                  <a:lnTo>
                    <a:pt x="12130750" y="125005"/>
                  </a:lnTo>
                  <a:cubicBezTo>
                    <a:pt x="12101969" y="119799"/>
                    <a:pt x="12092776" y="116158"/>
                    <a:pt x="12094470" y="107308"/>
                  </a:cubicBezTo>
                  <a:cubicBezTo>
                    <a:pt x="12096163" y="98461"/>
                    <a:pt x="12109709" y="101583"/>
                    <a:pt x="12124945" y="107308"/>
                  </a:cubicBezTo>
                  <a:lnTo>
                    <a:pt x="12126092" y="110394"/>
                  </a:lnTo>
                  <a:lnTo>
                    <a:pt x="12181547" y="108612"/>
                  </a:lnTo>
                  <a:cubicBezTo>
                    <a:pt x="12184449" y="110822"/>
                    <a:pt x="12187199" y="113243"/>
                    <a:pt x="12189769" y="115898"/>
                  </a:cubicBezTo>
                  <a:close/>
                </a:path>
              </a:pathLst>
            </a:custGeom>
            <a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lvl="0"/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0EC85C61-5569-7DBE-E2C3-71EC7064455E}"/>
                </a:ext>
              </a:extLst>
            </p:cNvPr>
            <p:cNvGrpSpPr/>
            <p:nvPr/>
          </p:nvGrpSpPr>
          <p:grpSpPr>
            <a:xfrm>
              <a:off x="673100" y="2864384"/>
              <a:ext cx="10845800" cy="3371316"/>
              <a:chOff x="673100" y="2864384"/>
              <a:chExt cx="10845800" cy="3371316"/>
            </a:xfrm>
          </p:grpSpPr>
          <p:sp>
            <p:nvSpPr>
              <p:cNvPr id="26" name="文本框 25">
                <a:extLst>
                  <a:ext uri="{FF2B5EF4-FFF2-40B4-BE49-F238E27FC236}">
                    <a16:creationId xmlns:a16="http://schemas.microsoft.com/office/drawing/2014/main" id="{C0D76A36-2E55-C8D5-6104-04986A8A88AF}"/>
                  </a:ext>
                </a:extLst>
              </p:cNvPr>
              <p:cNvSpPr txBox="1"/>
              <p:nvPr/>
            </p:nvSpPr>
            <p:spPr>
              <a:xfrm>
                <a:off x="693933" y="2864384"/>
                <a:ext cx="1415772" cy="83099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91440" tIns="45720" rIns="91440" bIns="45720" anchor="ctr" anchorCtr="0">
                <a:spAutoFit/>
              </a:bodyPr>
              <a:lstStyle/>
              <a:p>
                <a:pPr>
                  <a:lnSpc>
                    <a:spcPct val="100000"/>
                  </a:lnSpc>
                  <a:buSzPct val="25000"/>
                </a:pPr>
                <a:r>
                  <a:rPr lang="zh-CN" altLang="en-US" sz="4800" b="1" dirty="0"/>
                  <a:t>目录</a:t>
                </a:r>
                <a:endParaRPr lang="en-US" altLang="zh-CN" sz="4800" b="1" dirty="0"/>
              </a:p>
            </p:txBody>
          </p: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57B4DE4A-96F1-6CB6-6621-39D2694C0E01}"/>
                  </a:ext>
                </a:extLst>
              </p:cNvPr>
              <p:cNvGrpSpPr/>
              <p:nvPr/>
            </p:nvGrpSpPr>
            <p:grpSpPr>
              <a:xfrm>
                <a:off x="673100" y="4088094"/>
                <a:ext cx="10845800" cy="2147606"/>
                <a:chOff x="673100" y="3141363"/>
                <a:chExt cx="10845800" cy="2147606"/>
              </a:xfrm>
            </p:grpSpPr>
            <p:grpSp>
              <p:nvGrpSpPr>
                <p:cNvPr id="2" name="组合 1">
                  <a:extLst>
                    <a:ext uri="{FF2B5EF4-FFF2-40B4-BE49-F238E27FC236}">
                      <a16:creationId xmlns:a16="http://schemas.microsoft.com/office/drawing/2014/main" id="{0A55C372-3B4D-7968-70CA-17D4ADC99F35}"/>
                    </a:ext>
                  </a:extLst>
                </p:cNvPr>
                <p:cNvGrpSpPr/>
                <p:nvPr/>
              </p:nvGrpSpPr>
              <p:grpSpPr>
                <a:xfrm>
                  <a:off x="5021063" y="3141363"/>
                  <a:ext cx="2236512" cy="2147606"/>
                  <a:chOff x="5288693" y="3302000"/>
                  <a:chExt cx="2236512" cy="2147606"/>
                </a:xfrm>
              </p:grpSpPr>
              <p:grpSp>
                <p:nvGrpSpPr>
                  <p:cNvPr id="3" name="组合 2">
                    <a:extLst>
                      <a:ext uri="{FF2B5EF4-FFF2-40B4-BE49-F238E27FC236}">
                        <a16:creationId xmlns:a16="http://schemas.microsoft.com/office/drawing/2014/main" id="{6DF632C4-BF57-0E46-F88B-1FF9EB763C07}"/>
                      </a:ext>
                    </a:extLst>
                  </p:cNvPr>
                  <p:cNvGrpSpPr/>
                  <p:nvPr/>
                </p:nvGrpSpPr>
                <p:grpSpPr>
                  <a:xfrm>
                    <a:off x="5288695" y="3302000"/>
                    <a:ext cx="2236510" cy="1653731"/>
                    <a:chOff x="1110985" y="1807819"/>
                    <a:chExt cx="1666468" cy="1653731"/>
                  </a:xfrm>
                </p:grpSpPr>
                <p:sp>
                  <p:nvSpPr>
                    <p:cNvPr id="5" name="矩形 4">
                      <a:extLst>
                        <a:ext uri="{FF2B5EF4-FFF2-40B4-BE49-F238E27FC236}">
                          <a16:creationId xmlns:a16="http://schemas.microsoft.com/office/drawing/2014/main" id="{3508E940-CBCC-157A-1E35-CA1BBFBD5155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1110985" y="2945127"/>
                      <a:ext cx="1601909" cy="516423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txBody>
                    <a:bodyPr wrap="square" lIns="91440" tIns="45720" rIns="91440" bIns="45720" anchor="t">
                      <a:spAutoFit/>
                    </a:bodyPr>
                    <a:lstStyle/>
                    <a:p>
                      <a:pPr defTabSz="913765">
                        <a:lnSpc>
                          <a:spcPct val="120000"/>
                        </a:lnSpc>
                        <a:buSzPct val="25000"/>
                        <a:defRPr/>
                      </a:pPr>
                      <a:r>
                        <a:rPr kumimoji="0" lang="zh-CN" altLang="en-US" sz="1200" b="0" i="0" u="none" strike="noStrike" kern="1200" cap="none" spc="0" normalizeH="0" baseline="0" noProof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五代文化艺术的特色与表现形式</a:t>
                      </a:r>
                      <a:endParaRPr kumimoji="0" lang="en-US" altLang="zh-CN" sz="12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" name="文本框 5">
                      <a:extLst>
                        <a:ext uri="{FF2B5EF4-FFF2-40B4-BE49-F238E27FC236}">
                          <a16:creationId xmlns:a16="http://schemas.microsoft.com/office/drawing/2014/main" id="{EDBEFAD1-8190-0C30-9BDA-99CD4466396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110985" y="2545750"/>
                      <a:ext cx="1666468" cy="33855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zh-CN"/>
                      </a:defPPr>
                      <a:lvl1pPr algn="r">
                        <a:defRPr sz="2000" b="1">
                          <a:solidFill>
                            <a:schemeClr val="accent5"/>
                          </a:solidFill>
                          <a:effectLst>
                            <a:outerShdw blurRad="254000" dist="127000" algn="ctr" rotWithShape="0">
                              <a:schemeClr val="accent5">
                                <a:alpha val="40000"/>
                              </a:schemeClr>
                            </a:outerShdw>
                          </a:effectLst>
                        </a:defRPr>
                      </a:lvl1pPr>
                    </a:lstStyle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zh-CN" altLang="en-US" sz="1600">
                          <a:solidFill>
                            <a:schemeClr val="tx1"/>
                          </a:solidFill>
                          <a:effectLst/>
                        </a:rPr>
                        <a:t>五代十国文化艺术发展</a:t>
                      </a:r>
                      <a:endParaRPr lang="en-US" altLang="zh-CN" sz="1600" dirty="0">
                        <a:solidFill>
                          <a:schemeClr val="tx1"/>
                        </a:solidFill>
                        <a:effectLst/>
                      </a:endParaRPr>
                    </a:p>
                  </p:txBody>
                </p:sp>
                <p:sp>
                  <p:nvSpPr>
                    <p:cNvPr id="7" name="文本框 6">
                      <a:extLst>
                        <a:ext uri="{FF2B5EF4-FFF2-40B4-BE49-F238E27FC236}">
                          <a16:creationId xmlns:a16="http://schemas.microsoft.com/office/drawing/2014/main" id="{5E04635C-EC18-D6DD-C272-49558FF0C67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110985" y="1807819"/>
                      <a:ext cx="1601906" cy="64633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altLang="zh-CN" sz="3600" b="1"/>
                        <a:t>03.</a:t>
                      </a:r>
                      <a:endParaRPr lang="zh-CN" altLang="en-US" sz="3600" b="1" dirty="0"/>
                    </a:p>
                  </p:txBody>
                </p:sp>
              </p:grpSp>
              <p:sp>
                <p:nvSpPr>
                  <p:cNvPr id="4" name="矩形 3">
                    <a:extLst>
                      <a:ext uri="{FF2B5EF4-FFF2-40B4-BE49-F238E27FC236}">
                        <a16:creationId xmlns:a16="http://schemas.microsoft.com/office/drawing/2014/main" id="{2325ABAB-D08D-9FB8-87F6-478E9AD6F45A}"/>
                      </a:ext>
                    </a:extLst>
                  </p:cNvPr>
                  <p:cNvSpPr/>
                  <p:nvPr/>
                </p:nvSpPr>
                <p:spPr>
                  <a:xfrm>
                    <a:off x="5288693" y="5298366"/>
                    <a:ext cx="2149865" cy="15124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354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8" name="组合 7">
                  <a:extLst>
                    <a:ext uri="{FF2B5EF4-FFF2-40B4-BE49-F238E27FC236}">
                      <a16:creationId xmlns:a16="http://schemas.microsoft.com/office/drawing/2014/main" id="{7B79E367-7451-859B-AAFE-9CEF0D55D07D}"/>
                    </a:ext>
                  </a:extLst>
                </p:cNvPr>
                <p:cNvGrpSpPr/>
                <p:nvPr/>
              </p:nvGrpSpPr>
              <p:grpSpPr>
                <a:xfrm>
                  <a:off x="673100" y="3141363"/>
                  <a:ext cx="2149868" cy="2147606"/>
                  <a:chOff x="1014221" y="3302000"/>
                  <a:chExt cx="2149868" cy="2147606"/>
                </a:xfrm>
              </p:grpSpPr>
              <p:grpSp>
                <p:nvGrpSpPr>
                  <p:cNvPr id="9" name="组合 8">
                    <a:extLst>
                      <a:ext uri="{FF2B5EF4-FFF2-40B4-BE49-F238E27FC236}">
                        <a16:creationId xmlns:a16="http://schemas.microsoft.com/office/drawing/2014/main" id="{714E7DC4-8435-DE6A-7110-C6EAAA74E4D8}"/>
                      </a:ext>
                    </a:extLst>
                  </p:cNvPr>
                  <p:cNvGrpSpPr/>
                  <p:nvPr/>
                </p:nvGrpSpPr>
                <p:grpSpPr>
                  <a:xfrm>
                    <a:off x="1014221" y="3302000"/>
                    <a:ext cx="2149868" cy="1432132"/>
                    <a:chOff x="1110985" y="1807819"/>
                    <a:chExt cx="1601909" cy="1432132"/>
                  </a:xfrm>
                </p:grpSpPr>
                <p:sp>
                  <p:nvSpPr>
                    <p:cNvPr id="11" name="矩形 10">
                      <a:extLst>
                        <a:ext uri="{FF2B5EF4-FFF2-40B4-BE49-F238E27FC236}">
                          <a16:creationId xmlns:a16="http://schemas.microsoft.com/office/drawing/2014/main" id="{C40C1620-DE49-2A87-C03D-AB566FC7CFC0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1110985" y="2945127"/>
                      <a:ext cx="1601909" cy="294824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txBody>
                    <a:bodyPr wrap="square" lIns="91440" tIns="45720" rIns="91440" bIns="45720" anchor="t">
                      <a:spAutoFit/>
                    </a:bodyPr>
                    <a:lstStyle/>
                    <a:p>
                      <a:pPr defTabSz="913765">
                        <a:lnSpc>
                          <a:spcPct val="120000"/>
                        </a:lnSpc>
                        <a:buSzPct val="25000"/>
                        <a:defRPr/>
                      </a:pPr>
                      <a:r>
                        <a:rPr kumimoji="0" lang="zh-CN" altLang="en-US" sz="1200" b="0" i="0" u="none" strike="noStrike" kern="1200" cap="none" spc="0" normalizeH="0" baseline="0" noProof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五代十国文化</a:t>
                      </a:r>
                      <a:endParaRPr kumimoji="0" lang="en-US" altLang="zh-CN" sz="12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" name="文本框 11">
                      <a:extLst>
                        <a:ext uri="{FF2B5EF4-FFF2-40B4-BE49-F238E27FC236}">
                          <a16:creationId xmlns:a16="http://schemas.microsoft.com/office/drawing/2014/main" id="{A85DFF5D-B445-94BC-DB06-32E6EFD20E5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110985" y="2545750"/>
                      <a:ext cx="1054920" cy="33855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zh-CN"/>
                      </a:defPPr>
                      <a:lvl1pPr algn="r">
                        <a:defRPr sz="2000" b="1">
                          <a:solidFill>
                            <a:schemeClr val="accent5"/>
                          </a:solidFill>
                          <a:effectLst>
                            <a:outerShdw blurRad="254000" dist="127000" algn="ctr" rotWithShape="0">
                              <a:schemeClr val="accent5">
                                <a:alpha val="40000"/>
                              </a:schemeClr>
                            </a:outerShdw>
                          </a:effectLst>
                        </a:defRPr>
                      </a:lvl1pPr>
                    </a:lstStyle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zh-CN" altLang="en-US" sz="1600">
                          <a:solidFill>
                            <a:schemeClr val="tx1"/>
                          </a:solidFill>
                          <a:effectLst/>
                        </a:rPr>
                        <a:t>五代十国概述</a:t>
                      </a:r>
                      <a:endParaRPr lang="en-US" altLang="zh-CN" sz="1600" dirty="0">
                        <a:solidFill>
                          <a:schemeClr val="tx1"/>
                        </a:solidFill>
                        <a:effectLst/>
                      </a:endParaRPr>
                    </a:p>
                  </p:txBody>
                </p:sp>
                <p:sp>
                  <p:nvSpPr>
                    <p:cNvPr id="13" name="文本框 12">
                      <a:extLst>
                        <a:ext uri="{FF2B5EF4-FFF2-40B4-BE49-F238E27FC236}">
                          <a16:creationId xmlns:a16="http://schemas.microsoft.com/office/drawing/2014/main" id="{A7DEB4FE-9446-6C65-A2A6-1ABF52086EA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110985" y="1807819"/>
                      <a:ext cx="1601906" cy="64633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altLang="zh-CN" sz="3600" b="1" dirty="0"/>
                        <a:t>01.</a:t>
                      </a:r>
                      <a:endParaRPr lang="zh-CN" altLang="en-US" sz="3600" b="1" dirty="0"/>
                    </a:p>
                  </p:txBody>
                </p:sp>
              </p:grpSp>
              <p:sp>
                <p:nvSpPr>
                  <p:cNvPr id="10" name="矩形 9">
                    <a:extLst>
                      <a:ext uri="{FF2B5EF4-FFF2-40B4-BE49-F238E27FC236}">
                        <a16:creationId xmlns:a16="http://schemas.microsoft.com/office/drawing/2014/main" id="{A0E9DA10-A69E-CC55-CCE8-EC84B392B6CB}"/>
                      </a:ext>
                    </a:extLst>
                  </p:cNvPr>
                  <p:cNvSpPr/>
                  <p:nvPr/>
                </p:nvSpPr>
                <p:spPr>
                  <a:xfrm>
                    <a:off x="1014221" y="5298366"/>
                    <a:ext cx="2149865" cy="15124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354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14" name="组合 13">
                  <a:extLst>
                    <a:ext uri="{FF2B5EF4-FFF2-40B4-BE49-F238E27FC236}">
                      <a16:creationId xmlns:a16="http://schemas.microsoft.com/office/drawing/2014/main" id="{3C9BCE54-18E5-87A9-3365-8516081306D4}"/>
                    </a:ext>
                  </a:extLst>
                </p:cNvPr>
                <p:cNvGrpSpPr/>
                <p:nvPr/>
              </p:nvGrpSpPr>
              <p:grpSpPr>
                <a:xfrm>
                  <a:off x="2847081" y="3141363"/>
                  <a:ext cx="2149869" cy="2147606"/>
                  <a:chOff x="3151457" y="3302000"/>
                  <a:chExt cx="2149869" cy="2147606"/>
                </a:xfrm>
              </p:grpSpPr>
              <p:grpSp>
                <p:nvGrpSpPr>
                  <p:cNvPr id="15" name="组合 14">
                    <a:extLst>
                      <a:ext uri="{FF2B5EF4-FFF2-40B4-BE49-F238E27FC236}">
                        <a16:creationId xmlns:a16="http://schemas.microsoft.com/office/drawing/2014/main" id="{8B0DC523-F5D1-3836-1E78-35D4F930BCF9}"/>
                      </a:ext>
                    </a:extLst>
                  </p:cNvPr>
                  <p:cNvGrpSpPr/>
                  <p:nvPr/>
                </p:nvGrpSpPr>
                <p:grpSpPr>
                  <a:xfrm>
                    <a:off x="3151458" y="3302000"/>
                    <a:ext cx="2149868" cy="1432132"/>
                    <a:chOff x="1110985" y="1807819"/>
                    <a:chExt cx="1601909" cy="1432132"/>
                  </a:xfrm>
                </p:grpSpPr>
                <p:sp>
                  <p:nvSpPr>
                    <p:cNvPr id="17" name="矩形 16">
                      <a:extLst>
                        <a:ext uri="{FF2B5EF4-FFF2-40B4-BE49-F238E27FC236}">
                          <a16:creationId xmlns:a16="http://schemas.microsoft.com/office/drawing/2014/main" id="{153B289F-39C4-C4D9-08A7-7F24ADDCDF33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1110985" y="2945127"/>
                      <a:ext cx="1601909" cy="294824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txBody>
                    <a:bodyPr wrap="square" lIns="91440" tIns="45720" rIns="91440" bIns="45720" anchor="t">
                      <a:spAutoFit/>
                    </a:bodyPr>
                    <a:lstStyle/>
                    <a:p>
                      <a:pPr defTabSz="913765">
                        <a:lnSpc>
                          <a:spcPct val="120000"/>
                        </a:lnSpc>
                        <a:buSzPct val="25000"/>
                        <a:defRPr/>
                      </a:pPr>
                      <a:r>
                        <a:rPr kumimoji="0" lang="zh-CN" altLang="en-US" sz="1200" b="0" i="0" u="none" strike="noStrike" kern="1200" cap="none" spc="0" normalizeH="0" baseline="0" noProof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五代十国时期的重要人物</a:t>
                      </a:r>
                      <a:endParaRPr kumimoji="0" lang="en-US" altLang="zh-CN" sz="12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" name="文本框 17">
                      <a:extLst>
                        <a:ext uri="{FF2B5EF4-FFF2-40B4-BE49-F238E27FC236}">
                          <a16:creationId xmlns:a16="http://schemas.microsoft.com/office/drawing/2014/main" id="{AA907262-C98F-D517-A289-FEBEE2A4196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110985" y="2545750"/>
                      <a:ext cx="1513580" cy="33855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zh-CN"/>
                      </a:defPPr>
                      <a:lvl1pPr algn="r">
                        <a:defRPr sz="2000" b="1">
                          <a:solidFill>
                            <a:schemeClr val="accent5"/>
                          </a:solidFill>
                          <a:effectLst>
                            <a:outerShdw blurRad="254000" dist="127000" algn="ctr" rotWithShape="0">
                              <a:schemeClr val="accent5">
                                <a:alpha val="40000"/>
                              </a:schemeClr>
                            </a:outerShdw>
                          </a:effectLst>
                        </a:defRPr>
                      </a:lvl1pPr>
                    </a:lstStyle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zh-CN" altLang="en-US" sz="1600">
                          <a:solidFill>
                            <a:schemeClr val="tx1"/>
                          </a:solidFill>
                          <a:effectLst/>
                        </a:rPr>
                        <a:t>五代十国的重要人物</a:t>
                      </a:r>
                      <a:endParaRPr lang="en-US" altLang="zh-CN" sz="1600" dirty="0">
                        <a:solidFill>
                          <a:schemeClr val="tx1"/>
                        </a:solidFill>
                        <a:effectLst/>
                      </a:endParaRPr>
                    </a:p>
                  </p:txBody>
                </p:sp>
                <p:sp>
                  <p:nvSpPr>
                    <p:cNvPr id="19" name="文本框 18">
                      <a:extLst>
                        <a:ext uri="{FF2B5EF4-FFF2-40B4-BE49-F238E27FC236}">
                          <a16:creationId xmlns:a16="http://schemas.microsoft.com/office/drawing/2014/main" id="{740B0F0B-02A5-73C5-CEB1-A3F43279C9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110985" y="1807819"/>
                      <a:ext cx="1601906" cy="64633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altLang="zh-CN" sz="3600" b="1"/>
                        <a:t>02.</a:t>
                      </a:r>
                      <a:endParaRPr lang="zh-CN" altLang="en-US" sz="3600" b="1" dirty="0"/>
                    </a:p>
                  </p:txBody>
                </p:sp>
              </p:grpSp>
              <p:sp>
                <p:nvSpPr>
                  <p:cNvPr id="16" name="矩形 15">
                    <a:extLst>
                      <a:ext uri="{FF2B5EF4-FFF2-40B4-BE49-F238E27FC236}">
                        <a16:creationId xmlns:a16="http://schemas.microsoft.com/office/drawing/2014/main" id="{ADD3F8DE-39EB-BE6A-A45D-CC5D95FA0136}"/>
                      </a:ext>
                    </a:extLst>
                  </p:cNvPr>
                  <p:cNvSpPr/>
                  <p:nvPr/>
                </p:nvSpPr>
                <p:spPr>
                  <a:xfrm>
                    <a:off x="3151457" y="5298366"/>
                    <a:ext cx="2149865" cy="151240"/>
                  </a:xfrm>
                  <a:prstGeom prst="rect">
                    <a:avLst/>
                  </a:prstGeom>
                  <a:solidFill>
                    <a:schemeClr val="accent2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354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20" name="组合 19">
                  <a:extLst>
                    <a:ext uri="{FF2B5EF4-FFF2-40B4-BE49-F238E27FC236}">
                      <a16:creationId xmlns:a16="http://schemas.microsoft.com/office/drawing/2014/main" id="{CD1A3B53-18FA-AFB0-4BEB-D3E9F9964520}"/>
                    </a:ext>
                  </a:extLst>
                </p:cNvPr>
                <p:cNvGrpSpPr/>
                <p:nvPr/>
              </p:nvGrpSpPr>
              <p:grpSpPr>
                <a:xfrm>
                  <a:off x="7195046" y="3141363"/>
                  <a:ext cx="2149871" cy="2147606"/>
                  <a:chOff x="7425929" y="3302000"/>
                  <a:chExt cx="2149871" cy="2147606"/>
                </a:xfrm>
              </p:grpSpPr>
              <p:grpSp>
                <p:nvGrpSpPr>
                  <p:cNvPr id="21" name="组合 20">
                    <a:extLst>
                      <a:ext uri="{FF2B5EF4-FFF2-40B4-BE49-F238E27FC236}">
                        <a16:creationId xmlns:a16="http://schemas.microsoft.com/office/drawing/2014/main" id="{C2AE1DBA-A86A-7ED4-7543-3F38ED6EEF1D}"/>
                      </a:ext>
                    </a:extLst>
                  </p:cNvPr>
                  <p:cNvGrpSpPr/>
                  <p:nvPr/>
                </p:nvGrpSpPr>
                <p:grpSpPr>
                  <a:xfrm>
                    <a:off x="7425932" y="3302000"/>
                    <a:ext cx="2149868" cy="1432132"/>
                    <a:chOff x="1110985" y="1807819"/>
                    <a:chExt cx="1601909" cy="1432132"/>
                  </a:xfrm>
                </p:grpSpPr>
                <p:sp>
                  <p:nvSpPr>
                    <p:cNvPr id="23" name="矩形 22">
                      <a:extLst>
                        <a:ext uri="{FF2B5EF4-FFF2-40B4-BE49-F238E27FC236}">
                          <a16:creationId xmlns:a16="http://schemas.microsoft.com/office/drawing/2014/main" id="{BAC1C2EF-0236-0D99-3FF8-1EFD3BD74CE2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1110985" y="2945127"/>
                      <a:ext cx="1601909" cy="294824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txBody>
                    <a:bodyPr wrap="square" lIns="91440" tIns="45720" rIns="91440" bIns="45720" anchor="t">
                      <a:spAutoFit/>
                    </a:bodyPr>
                    <a:lstStyle/>
                    <a:p>
                      <a:pPr defTabSz="913765">
                        <a:lnSpc>
                          <a:spcPct val="120000"/>
                        </a:lnSpc>
                        <a:buSzPct val="25000"/>
                        <a:defRPr/>
                      </a:pPr>
                      <a:r>
                        <a:rPr kumimoji="0" lang="zh-CN" altLang="en-US" sz="1200" b="0" i="0" u="none" strike="noStrike" kern="1200" cap="none" spc="0" normalizeH="0" baseline="0" noProof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五代十国经济</a:t>
                      </a:r>
                      <a:endParaRPr kumimoji="0" lang="en-US" altLang="zh-CN" sz="12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" name="文本框 23">
                      <a:extLst>
                        <a:ext uri="{FF2B5EF4-FFF2-40B4-BE49-F238E27FC236}">
                          <a16:creationId xmlns:a16="http://schemas.microsoft.com/office/drawing/2014/main" id="{3CD3EEF4-65DB-9013-82C1-3DF890862BB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110985" y="2545750"/>
                      <a:ext cx="1360694" cy="33855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zh-CN"/>
                      </a:defPPr>
                      <a:lvl1pPr algn="r">
                        <a:defRPr sz="2000" b="1">
                          <a:solidFill>
                            <a:schemeClr val="accent5"/>
                          </a:solidFill>
                          <a:effectLst>
                            <a:outerShdw blurRad="254000" dist="127000" algn="ctr" rotWithShape="0">
                              <a:schemeClr val="accent5">
                                <a:alpha val="40000"/>
                              </a:schemeClr>
                            </a:outerShdw>
                          </a:effectLst>
                        </a:defRPr>
                      </a:lvl1pPr>
                    </a:lstStyle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zh-CN" altLang="en-US" sz="1600">
                          <a:solidFill>
                            <a:schemeClr val="tx1"/>
                          </a:solidFill>
                          <a:effectLst/>
                        </a:rPr>
                        <a:t>五代十国经济社会</a:t>
                      </a:r>
                      <a:endParaRPr lang="en-US" altLang="zh-CN" sz="1600" dirty="0">
                        <a:solidFill>
                          <a:schemeClr val="tx1"/>
                        </a:solidFill>
                        <a:effectLst/>
                      </a:endParaRPr>
                    </a:p>
                  </p:txBody>
                </p:sp>
                <p:sp>
                  <p:nvSpPr>
                    <p:cNvPr id="25" name="文本框 24">
                      <a:extLst>
                        <a:ext uri="{FF2B5EF4-FFF2-40B4-BE49-F238E27FC236}">
                          <a16:creationId xmlns:a16="http://schemas.microsoft.com/office/drawing/2014/main" id="{6A63CAFD-79D7-FDDC-B509-B2BE5B86B63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110985" y="1807819"/>
                      <a:ext cx="1601906" cy="64633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altLang="zh-CN" sz="3600" b="1"/>
                        <a:t>04.</a:t>
                      </a:r>
                      <a:endParaRPr lang="zh-CN" altLang="en-US" sz="3600" b="1" dirty="0"/>
                    </a:p>
                  </p:txBody>
                </p:sp>
              </p:grpSp>
              <p:sp>
                <p:nvSpPr>
                  <p:cNvPr id="22" name="矩形 21">
                    <a:extLst>
                      <a:ext uri="{FF2B5EF4-FFF2-40B4-BE49-F238E27FC236}">
                        <a16:creationId xmlns:a16="http://schemas.microsoft.com/office/drawing/2014/main" id="{66201197-5102-D132-4631-D58180F162F4}"/>
                      </a:ext>
                    </a:extLst>
                  </p:cNvPr>
                  <p:cNvSpPr/>
                  <p:nvPr/>
                </p:nvSpPr>
                <p:spPr>
                  <a:xfrm>
                    <a:off x="7425929" y="5298366"/>
                    <a:ext cx="2149865" cy="151240"/>
                  </a:xfrm>
                  <a:prstGeom prst="rect">
                    <a:avLst/>
                  </a:prstGeom>
                  <a:solidFill>
                    <a:schemeClr val="accent2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354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30" name="组合 29">
                  <a:extLst>
                    <a:ext uri="{FF2B5EF4-FFF2-40B4-BE49-F238E27FC236}">
                      <a16:creationId xmlns:a16="http://schemas.microsoft.com/office/drawing/2014/main" id="{D3E76300-1F82-B009-E494-F1D814132C49}"/>
                    </a:ext>
                  </a:extLst>
                </p:cNvPr>
                <p:cNvGrpSpPr/>
                <p:nvPr/>
              </p:nvGrpSpPr>
              <p:grpSpPr>
                <a:xfrm>
                  <a:off x="9369030" y="3141363"/>
                  <a:ext cx="2149870" cy="2147606"/>
                  <a:chOff x="5288693" y="3302000"/>
                  <a:chExt cx="2149870" cy="2147606"/>
                </a:xfrm>
              </p:grpSpPr>
              <p:grpSp>
                <p:nvGrpSpPr>
                  <p:cNvPr id="31" name="组合 30">
                    <a:extLst>
                      <a:ext uri="{FF2B5EF4-FFF2-40B4-BE49-F238E27FC236}">
                        <a16:creationId xmlns:a16="http://schemas.microsoft.com/office/drawing/2014/main" id="{3192C26E-0A43-B55D-91C3-DC1BA35387F9}"/>
                      </a:ext>
                    </a:extLst>
                  </p:cNvPr>
                  <p:cNvGrpSpPr/>
                  <p:nvPr/>
                </p:nvGrpSpPr>
                <p:grpSpPr>
                  <a:xfrm>
                    <a:off x="5288695" y="3302000"/>
                    <a:ext cx="2149868" cy="1653731"/>
                    <a:chOff x="1110985" y="1807819"/>
                    <a:chExt cx="1601909" cy="1653731"/>
                  </a:xfrm>
                </p:grpSpPr>
                <p:sp>
                  <p:nvSpPr>
                    <p:cNvPr id="33" name="矩形 32">
                      <a:extLst>
                        <a:ext uri="{FF2B5EF4-FFF2-40B4-BE49-F238E27FC236}">
                          <a16:creationId xmlns:a16="http://schemas.microsoft.com/office/drawing/2014/main" id="{291C5C8A-017A-3A02-DD45-20F4A1721DCE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1110985" y="2945127"/>
                      <a:ext cx="1601909" cy="516423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txBody>
                    <a:bodyPr wrap="square" lIns="91440" tIns="45720" rIns="91440" bIns="45720" anchor="t">
                      <a:spAutoFit/>
                    </a:bodyPr>
                    <a:lstStyle/>
                    <a:p>
                      <a:pPr defTabSz="913765">
                        <a:lnSpc>
                          <a:spcPct val="120000"/>
                        </a:lnSpc>
                        <a:buSzPct val="25000"/>
                        <a:defRPr/>
                      </a:pPr>
                      <a:r>
                        <a:rPr kumimoji="0" lang="zh-CN" altLang="en-US" sz="1200" b="0" i="0" u="none" strike="noStrike" kern="1200" cap="none" spc="0" normalizeH="0" baseline="0" noProof="0">
                          <a:ln>
                            <a:noFill/>
                          </a:ln>
                          <a:effectLst/>
                          <a:uLnTx/>
                          <a:uFillTx/>
                        </a:rPr>
                        <a:t>五代十国时期的战乱和靖康之耻</a:t>
                      </a:r>
                      <a:endParaRPr kumimoji="0" lang="en-US" altLang="zh-CN" sz="12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" name="文本框 33">
                      <a:extLst>
                        <a:ext uri="{FF2B5EF4-FFF2-40B4-BE49-F238E27FC236}">
                          <a16:creationId xmlns:a16="http://schemas.microsoft.com/office/drawing/2014/main" id="{159C33C3-42F2-CE3C-64C8-8F1A8F1EC1A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110985" y="2545750"/>
                      <a:ext cx="1360694" cy="33855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zh-CN"/>
                      </a:defPPr>
                      <a:lvl1pPr algn="r">
                        <a:defRPr sz="2000" b="1">
                          <a:solidFill>
                            <a:schemeClr val="accent5"/>
                          </a:solidFill>
                          <a:effectLst>
                            <a:outerShdw blurRad="254000" dist="127000" algn="ctr" rotWithShape="0">
                              <a:schemeClr val="accent5">
                                <a:alpha val="40000"/>
                              </a:schemeClr>
                            </a:outerShdw>
                          </a:effectLst>
                        </a:defRPr>
                      </a:lvl1pPr>
                    </a:lstStyle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zh-CN" altLang="en-US" sz="1600">
                          <a:solidFill>
                            <a:schemeClr val="tx1"/>
                          </a:solidFill>
                          <a:effectLst/>
                        </a:rPr>
                        <a:t>五代十国战争活动</a:t>
                      </a:r>
                      <a:endParaRPr lang="en-US" altLang="zh-CN" sz="1600" dirty="0">
                        <a:solidFill>
                          <a:schemeClr val="tx1"/>
                        </a:solidFill>
                        <a:effectLst/>
                      </a:endParaRPr>
                    </a:p>
                  </p:txBody>
                </p:sp>
                <p:sp>
                  <p:nvSpPr>
                    <p:cNvPr id="35" name="文本框 34">
                      <a:extLst>
                        <a:ext uri="{FF2B5EF4-FFF2-40B4-BE49-F238E27FC236}">
                          <a16:creationId xmlns:a16="http://schemas.microsoft.com/office/drawing/2014/main" id="{8FE7D270-FC9B-5234-A5F8-5C63559B26B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110985" y="1807819"/>
                      <a:ext cx="1601906" cy="64633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altLang="zh-CN" sz="3600" b="1"/>
                        <a:t>05.</a:t>
                      </a:r>
                      <a:endParaRPr lang="zh-CN" altLang="en-US" sz="3600" b="1" dirty="0"/>
                    </a:p>
                  </p:txBody>
                </p:sp>
              </p:grpSp>
              <p:sp>
                <p:nvSpPr>
                  <p:cNvPr id="32" name="矩形 31">
                    <a:extLst>
                      <a:ext uri="{FF2B5EF4-FFF2-40B4-BE49-F238E27FC236}">
                        <a16:creationId xmlns:a16="http://schemas.microsoft.com/office/drawing/2014/main" id="{CB87DAB3-F176-651E-77B3-871391B4A94C}"/>
                      </a:ext>
                    </a:extLst>
                  </p:cNvPr>
                  <p:cNvSpPr/>
                  <p:nvPr/>
                </p:nvSpPr>
                <p:spPr>
                  <a:xfrm>
                    <a:off x="5288693" y="5298366"/>
                    <a:ext cx="2149865" cy="15124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354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8015503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05.</a:t>
            </a:r>
            <a:r>
              <a:rPr lang="zh-CN" altLang="en-US" dirty="0"/>
              <a:t>五代十国战争活动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zh-CN" altLang="en-US"/>
              <a:t>五代十国时期的战乱和靖康之耻</a:t>
            </a:r>
            <a:endParaRPr lang="zh-CN" alt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1227602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标题 3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战争和军事活动频繁</a:t>
            </a:r>
            <a:endParaRPr lang="en-US"/>
          </a:p>
        </p:txBody>
      </p: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351F09A8-7448-816D-7C45-0C09D2489F1C}"/>
              </a:ext>
            </a:extLst>
          </p:cNvPr>
          <p:cNvGrpSpPr/>
          <p:nvPr/>
        </p:nvGrpSpPr>
        <p:grpSpPr>
          <a:xfrm>
            <a:off x="1386990" y="0"/>
            <a:ext cx="10805010" cy="6858000"/>
            <a:chOff x="1386990" y="0"/>
            <a:chExt cx="10805010" cy="6858000"/>
          </a:xfrm>
        </p:grpSpPr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19ED6337-0006-3DC1-4921-97731430E212}"/>
                </a:ext>
              </a:extLst>
            </p:cNvPr>
            <p:cNvSpPr/>
            <p:nvPr/>
          </p:nvSpPr>
          <p:spPr>
            <a:xfrm flipH="1">
              <a:off x="6096000" y="0"/>
              <a:ext cx="6096000" cy="6858000"/>
            </a:xfrm>
            <a:custGeom>
              <a:avLst/>
              <a:gdLst>
                <a:gd name="connsiteX0" fmla="*/ 200258 w 6096000"/>
                <a:gd name="connsiteY0" fmla="*/ 6823510 h 6858000"/>
                <a:gd name="connsiteX1" fmla="*/ 192531 w 6096000"/>
                <a:gd name="connsiteY1" fmla="*/ 6827949 h 6858000"/>
                <a:gd name="connsiteX2" fmla="*/ 188184 w 6096000"/>
                <a:gd name="connsiteY2" fmla="*/ 6832119 h 6858000"/>
                <a:gd name="connsiteX3" fmla="*/ 355702 w 6096000"/>
                <a:gd name="connsiteY3" fmla="*/ 6815878 h 6858000"/>
                <a:gd name="connsiteX4" fmla="*/ 324789 w 6096000"/>
                <a:gd name="connsiteY4" fmla="*/ 6858000 h 6858000"/>
                <a:gd name="connsiteX5" fmla="*/ 331981 w 6096000"/>
                <a:gd name="connsiteY5" fmla="*/ 6858000 h 6858000"/>
                <a:gd name="connsiteX6" fmla="*/ 342256 w 6096000"/>
                <a:gd name="connsiteY6" fmla="*/ 6846760 h 6858000"/>
                <a:gd name="connsiteX7" fmla="*/ 355702 w 6096000"/>
                <a:gd name="connsiteY7" fmla="*/ 6815878 h 6858000"/>
                <a:gd name="connsiteX8" fmla="*/ 347293 w 6096000"/>
                <a:gd name="connsiteY8" fmla="*/ 6806340 h 6858000"/>
                <a:gd name="connsiteX9" fmla="*/ 317510 w 6096000"/>
                <a:gd name="connsiteY9" fmla="*/ 6832935 h 6858000"/>
                <a:gd name="connsiteX10" fmla="*/ 314987 w 6096000"/>
                <a:gd name="connsiteY10" fmla="*/ 6838662 h 6858000"/>
                <a:gd name="connsiteX11" fmla="*/ 130230 w 6096000"/>
                <a:gd name="connsiteY11" fmla="*/ 6792913 h 6858000"/>
                <a:gd name="connsiteX12" fmla="*/ 96031 w 6096000"/>
                <a:gd name="connsiteY12" fmla="*/ 6822834 h 6858000"/>
                <a:gd name="connsiteX13" fmla="*/ 95521 w 6096000"/>
                <a:gd name="connsiteY13" fmla="*/ 6827125 h 6858000"/>
                <a:gd name="connsiteX14" fmla="*/ 286384 w 6096000"/>
                <a:gd name="connsiteY14" fmla="*/ 6783524 h 6858000"/>
                <a:gd name="connsiteX15" fmla="*/ 276524 w 6096000"/>
                <a:gd name="connsiteY15" fmla="*/ 6793235 h 6858000"/>
                <a:gd name="connsiteX16" fmla="*/ 277958 w 6096000"/>
                <a:gd name="connsiteY16" fmla="*/ 6795247 h 6858000"/>
                <a:gd name="connsiteX17" fmla="*/ 287819 w 6096000"/>
                <a:gd name="connsiteY17" fmla="*/ 6785538 h 6858000"/>
                <a:gd name="connsiteX18" fmla="*/ 160298 w 6096000"/>
                <a:gd name="connsiteY18" fmla="*/ 6748437 h 6858000"/>
                <a:gd name="connsiteX19" fmla="*/ 145622 w 6096000"/>
                <a:gd name="connsiteY19" fmla="*/ 6756402 h 6858000"/>
                <a:gd name="connsiteX20" fmla="*/ 144559 w 6096000"/>
                <a:gd name="connsiteY20" fmla="*/ 6775195 h 6858000"/>
                <a:gd name="connsiteX21" fmla="*/ 160298 w 6096000"/>
                <a:gd name="connsiteY21" fmla="*/ 6748437 h 6858000"/>
                <a:gd name="connsiteX22" fmla="*/ 4169136 w 6096000"/>
                <a:gd name="connsiteY22" fmla="*/ 6744436 h 6858000"/>
                <a:gd name="connsiteX23" fmla="*/ 4167191 w 6096000"/>
                <a:gd name="connsiteY23" fmla="*/ 6746715 h 6858000"/>
                <a:gd name="connsiteX24" fmla="*/ 4173709 w 6096000"/>
                <a:gd name="connsiteY24" fmla="*/ 6753853 h 6858000"/>
                <a:gd name="connsiteX25" fmla="*/ 4169136 w 6096000"/>
                <a:gd name="connsiteY25" fmla="*/ 6744436 h 6858000"/>
                <a:gd name="connsiteX26" fmla="*/ 191353 w 6096000"/>
                <a:gd name="connsiteY26" fmla="*/ 6737900 h 6858000"/>
                <a:gd name="connsiteX27" fmla="*/ 158926 w 6096000"/>
                <a:gd name="connsiteY27" fmla="*/ 6774058 h 6858000"/>
                <a:gd name="connsiteX28" fmla="*/ 191353 w 6096000"/>
                <a:gd name="connsiteY28" fmla="*/ 6737900 h 6858000"/>
                <a:gd name="connsiteX29" fmla="*/ 180800 w 6096000"/>
                <a:gd name="connsiteY29" fmla="*/ 6728106 h 6858000"/>
                <a:gd name="connsiteX30" fmla="*/ 166244 w 6096000"/>
                <a:gd name="connsiteY30" fmla="*/ 6732235 h 6858000"/>
                <a:gd name="connsiteX31" fmla="*/ 164647 w 6096000"/>
                <a:gd name="connsiteY31" fmla="*/ 6744266 h 6858000"/>
                <a:gd name="connsiteX32" fmla="*/ 225165 w 6096000"/>
                <a:gd name="connsiteY32" fmla="*/ 6708436 h 6858000"/>
                <a:gd name="connsiteX33" fmla="*/ 219260 w 6096000"/>
                <a:gd name="connsiteY33" fmla="*/ 6714430 h 6858000"/>
                <a:gd name="connsiteX34" fmla="*/ 220696 w 6096000"/>
                <a:gd name="connsiteY34" fmla="*/ 6716441 h 6858000"/>
                <a:gd name="connsiteX35" fmla="*/ 226987 w 6096000"/>
                <a:gd name="connsiteY35" fmla="*/ 6709991 h 6858000"/>
                <a:gd name="connsiteX36" fmla="*/ 201640 w 6096000"/>
                <a:gd name="connsiteY36" fmla="*/ 6692598 h 6858000"/>
                <a:gd name="connsiteX37" fmla="*/ 195009 w 6096000"/>
                <a:gd name="connsiteY37" fmla="*/ 6693847 h 6858000"/>
                <a:gd name="connsiteX38" fmla="*/ 190825 w 6096000"/>
                <a:gd name="connsiteY38" fmla="*/ 6704350 h 6858000"/>
                <a:gd name="connsiteX39" fmla="*/ 193694 w 6096000"/>
                <a:gd name="connsiteY39" fmla="*/ 6708375 h 6858000"/>
                <a:gd name="connsiteX40" fmla="*/ 206964 w 6096000"/>
                <a:gd name="connsiteY40" fmla="*/ 6692823 h 6858000"/>
                <a:gd name="connsiteX41" fmla="*/ 211981 w 6096000"/>
                <a:gd name="connsiteY41" fmla="*/ 6686943 h 6858000"/>
                <a:gd name="connsiteX42" fmla="*/ 206964 w 6096000"/>
                <a:gd name="connsiteY42" fmla="*/ 6692823 h 6858000"/>
                <a:gd name="connsiteX43" fmla="*/ 208152 w 6096000"/>
                <a:gd name="connsiteY43" fmla="*/ 6692873 h 6858000"/>
                <a:gd name="connsiteX44" fmla="*/ 211981 w 6096000"/>
                <a:gd name="connsiteY44" fmla="*/ 6686943 h 6858000"/>
                <a:gd name="connsiteX45" fmla="*/ 315611 w 6096000"/>
                <a:gd name="connsiteY45" fmla="*/ 6653226 h 6858000"/>
                <a:gd name="connsiteX46" fmla="*/ 301014 w 6096000"/>
                <a:gd name="connsiteY46" fmla="*/ 6667563 h 6858000"/>
                <a:gd name="connsiteX47" fmla="*/ 304728 w 6096000"/>
                <a:gd name="connsiteY47" fmla="*/ 6671520 h 6858000"/>
                <a:gd name="connsiteX48" fmla="*/ 318481 w 6096000"/>
                <a:gd name="connsiteY48" fmla="*/ 6657251 h 6858000"/>
                <a:gd name="connsiteX49" fmla="*/ 255049 w 6096000"/>
                <a:gd name="connsiteY49" fmla="*/ 6640163 h 6858000"/>
                <a:gd name="connsiteX50" fmla="*/ 232068 w 6096000"/>
                <a:gd name="connsiteY50" fmla="*/ 6656013 h 6858000"/>
                <a:gd name="connsiteX51" fmla="*/ 237217 w 6096000"/>
                <a:gd name="connsiteY51" fmla="*/ 6661985 h 6858000"/>
                <a:gd name="connsiteX52" fmla="*/ 4173599 w 6096000"/>
                <a:gd name="connsiteY52" fmla="*/ 6618223 h 6858000"/>
                <a:gd name="connsiteX53" fmla="*/ 4169259 w 6096000"/>
                <a:gd name="connsiteY53" fmla="*/ 6654709 h 6858000"/>
                <a:gd name="connsiteX54" fmla="*/ 4184471 w 6096000"/>
                <a:gd name="connsiteY54" fmla="*/ 6653504 h 6858000"/>
                <a:gd name="connsiteX55" fmla="*/ 357444 w 6096000"/>
                <a:gd name="connsiteY55" fmla="*/ 6606969 h 6858000"/>
                <a:gd name="connsiteX56" fmla="*/ 350257 w 6096000"/>
                <a:gd name="connsiteY56" fmla="*/ 6613544 h 6858000"/>
                <a:gd name="connsiteX57" fmla="*/ 349748 w 6096000"/>
                <a:gd name="connsiteY57" fmla="*/ 6614668 h 6858000"/>
                <a:gd name="connsiteX58" fmla="*/ 320121 w 6096000"/>
                <a:gd name="connsiteY58" fmla="*/ 6529614 h 6858000"/>
                <a:gd name="connsiteX59" fmla="*/ 316773 w 6096000"/>
                <a:gd name="connsiteY59" fmla="*/ 6533653 h 6858000"/>
                <a:gd name="connsiteX60" fmla="*/ 322649 w 6096000"/>
                <a:gd name="connsiteY60" fmla="*/ 6529650 h 6858000"/>
                <a:gd name="connsiteX61" fmla="*/ 405984 w 6096000"/>
                <a:gd name="connsiteY61" fmla="*/ 6497087 h 6858000"/>
                <a:gd name="connsiteX62" fmla="*/ 397854 w 6096000"/>
                <a:gd name="connsiteY62" fmla="*/ 6505123 h 6858000"/>
                <a:gd name="connsiteX63" fmla="*/ 405073 w 6096000"/>
                <a:gd name="connsiteY63" fmla="*/ 6498971 h 6858000"/>
                <a:gd name="connsiteX64" fmla="*/ 4424564 w 6096000"/>
                <a:gd name="connsiteY64" fmla="*/ 6469090 h 6858000"/>
                <a:gd name="connsiteX65" fmla="*/ 4402049 w 6096000"/>
                <a:gd name="connsiteY65" fmla="*/ 6490858 h 6858000"/>
                <a:gd name="connsiteX66" fmla="*/ 4405310 w 6096000"/>
                <a:gd name="connsiteY66" fmla="*/ 6494426 h 6858000"/>
                <a:gd name="connsiteX67" fmla="*/ 4427364 w 6096000"/>
                <a:gd name="connsiteY67" fmla="*/ 6472270 h 6858000"/>
                <a:gd name="connsiteX68" fmla="*/ 436961 w 6096000"/>
                <a:gd name="connsiteY68" fmla="*/ 6402955 h 6858000"/>
                <a:gd name="connsiteX69" fmla="*/ 405741 w 6096000"/>
                <a:gd name="connsiteY69" fmla="*/ 6427537 h 6858000"/>
                <a:gd name="connsiteX70" fmla="*/ 401558 w 6096000"/>
                <a:gd name="connsiteY70" fmla="*/ 6417664 h 6858000"/>
                <a:gd name="connsiteX71" fmla="*/ 358583 w 6096000"/>
                <a:gd name="connsiteY71" fmla="*/ 6465607 h 6858000"/>
                <a:gd name="connsiteX72" fmla="*/ 328070 w 6096000"/>
                <a:gd name="connsiteY72" fmla="*/ 6525955 h 6858000"/>
                <a:gd name="connsiteX73" fmla="*/ 322649 w 6096000"/>
                <a:gd name="connsiteY73" fmla="*/ 6529650 h 6858000"/>
                <a:gd name="connsiteX74" fmla="*/ 324112 w 6096000"/>
                <a:gd name="connsiteY74" fmla="*/ 6529670 h 6858000"/>
                <a:gd name="connsiteX75" fmla="*/ 266138 w 6096000"/>
                <a:gd name="connsiteY75" fmla="*/ 6597615 h 6858000"/>
                <a:gd name="connsiteX76" fmla="*/ 258471 w 6096000"/>
                <a:gd name="connsiteY76" fmla="*/ 6629687 h 6858000"/>
                <a:gd name="connsiteX77" fmla="*/ 348340 w 6096000"/>
                <a:gd name="connsiteY77" fmla="*/ 6518823 h 6858000"/>
                <a:gd name="connsiteX78" fmla="*/ 352401 w 6096000"/>
                <a:gd name="connsiteY78" fmla="*/ 6532533 h 6858000"/>
                <a:gd name="connsiteX79" fmla="*/ 372123 w 6096000"/>
                <a:gd name="connsiteY79" fmla="*/ 6513112 h 6858000"/>
                <a:gd name="connsiteX80" fmla="*/ 378319 w 6096000"/>
                <a:gd name="connsiteY80" fmla="*/ 6521552 h 6858000"/>
                <a:gd name="connsiteX81" fmla="*/ 408680 w 6096000"/>
                <a:gd name="connsiteY81" fmla="*/ 6491509 h 6858000"/>
                <a:gd name="connsiteX82" fmla="*/ 405984 w 6096000"/>
                <a:gd name="connsiteY82" fmla="*/ 6497087 h 6858000"/>
                <a:gd name="connsiteX83" fmla="*/ 417964 w 6096000"/>
                <a:gd name="connsiteY83" fmla="*/ 6485247 h 6858000"/>
                <a:gd name="connsiteX84" fmla="*/ 418129 w 6096000"/>
                <a:gd name="connsiteY84" fmla="*/ 6471201 h 6858000"/>
                <a:gd name="connsiteX85" fmla="*/ 447402 w 6096000"/>
                <a:gd name="connsiteY85" fmla="*/ 6448900 h 6858000"/>
                <a:gd name="connsiteX86" fmla="*/ 432499 w 6096000"/>
                <a:gd name="connsiteY86" fmla="*/ 6443276 h 6858000"/>
                <a:gd name="connsiteX87" fmla="*/ 445906 w 6096000"/>
                <a:gd name="connsiteY87" fmla="*/ 6419256 h 6858000"/>
                <a:gd name="connsiteX88" fmla="*/ 422535 w 6096000"/>
                <a:gd name="connsiteY88" fmla="*/ 6435562 h 6858000"/>
                <a:gd name="connsiteX89" fmla="*/ 436961 w 6096000"/>
                <a:gd name="connsiteY89" fmla="*/ 6402955 h 6858000"/>
                <a:gd name="connsiteX90" fmla="*/ 475300 w 6096000"/>
                <a:gd name="connsiteY90" fmla="*/ 6393116 h 6858000"/>
                <a:gd name="connsiteX91" fmla="*/ 453364 w 6096000"/>
                <a:gd name="connsiteY91" fmla="*/ 6411435 h 6858000"/>
                <a:gd name="connsiteX92" fmla="*/ 466321 w 6096000"/>
                <a:gd name="connsiteY92" fmla="*/ 6419338 h 6858000"/>
                <a:gd name="connsiteX93" fmla="*/ 550745 w 6096000"/>
                <a:gd name="connsiteY93" fmla="*/ 6373961 h 6858000"/>
                <a:gd name="connsiteX94" fmla="*/ 533155 w 6096000"/>
                <a:gd name="connsiteY94" fmla="*/ 6388110 h 6858000"/>
                <a:gd name="connsiteX95" fmla="*/ 534590 w 6096000"/>
                <a:gd name="connsiteY95" fmla="*/ 6390121 h 6858000"/>
                <a:gd name="connsiteX96" fmla="*/ 579032 w 6096000"/>
                <a:gd name="connsiteY96" fmla="*/ 6317721 h 6858000"/>
                <a:gd name="connsiteX97" fmla="*/ 570338 w 6096000"/>
                <a:gd name="connsiteY97" fmla="*/ 6326063 h 6858000"/>
                <a:gd name="connsiteX98" fmla="*/ 571772 w 6096000"/>
                <a:gd name="connsiteY98" fmla="*/ 6328075 h 6858000"/>
                <a:gd name="connsiteX99" fmla="*/ 580467 w 6096000"/>
                <a:gd name="connsiteY99" fmla="*/ 6319733 h 6858000"/>
                <a:gd name="connsiteX100" fmla="*/ 536526 w 6096000"/>
                <a:gd name="connsiteY100" fmla="*/ 6296425 h 6858000"/>
                <a:gd name="connsiteX101" fmla="*/ 530744 w 6096000"/>
                <a:gd name="connsiteY101" fmla="*/ 6298585 h 6858000"/>
                <a:gd name="connsiteX102" fmla="*/ 526275 w 6096000"/>
                <a:gd name="connsiteY102" fmla="*/ 6306591 h 6858000"/>
                <a:gd name="connsiteX103" fmla="*/ 535635 w 6096000"/>
                <a:gd name="connsiteY103" fmla="*/ 6298072 h 6858000"/>
                <a:gd name="connsiteX104" fmla="*/ 565444 w 6096000"/>
                <a:gd name="connsiteY104" fmla="*/ 6087063 h 6858000"/>
                <a:gd name="connsiteX105" fmla="*/ 563846 w 6096000"/>
                <a:gd name="connsiteY105" fmla="*/ 6099096 h 6858000"/>
                <a:gd name="connsiteX106" fmla="*/ 577356 w 6096000"/>
                <a:gd name="connsiteY106" fmla="*/ 6092498 h 6858000"/>
                <a:gd name="connsiteX107" fmla="*/ 565444 w 6096000"/>
                <a:gd name="connsiteY107" fmla="*/ 6087063 h 6858000"/>
                <a:gd name="connsiteX108" fmla="*/ 182389 w 6096000"/>
                <a:gd name="connsiteY108" fmla="*/ 5695804 h 6858000"/>
                <a:gd name="connsiteX109" fmla="*/ 165655 w 6096000"/>
                <a:gd name="connsiteY109" fmla="*/ 5701722 h 6858000"/>
                <a:gd name="connsiteX110" fmla="*/ 159130 w 6096000"/>
                <a:gd name="connsiteY110" fmla="*/ 5710913 h 6858000"/>
                <a:gd name="connsiteX111" fmla="*/ 182389 w 6096000"/>
                <a:gd name="connsiteY111" fmla="*/ 5695804 h 6858000"/>
                <a:gd name="connsiteX112" fmla="*/ 5724669 w 6096000"/>
                <a:gd name="connsiteY112" fmla="*/ 3921209 h 6858000"/>
                <a:gd name="connsiteX113" fmla="*/ 5715336 w 6096000"/>
                <a:gd name="connsiteY113" fmla="*/ 3927530 h 6858000"/>
                <a:gd name="connsiteX114" fmla="*/ 5709051 w 6096000"/>
                <a:gd name="connsiteY114" fmla="*/ 3944131 h 6858000"/>
                <a:gd name="connsiteX115" fmla="*/ 5724669 w 6096000"/>
                <a:gd name="connsiteY115" fmla="*/ 3921209 h 6858000"/>
                <a:gd name="connsiteX116" fmla="*/ 4919358 w 6096000"/>
                <a:gd name="connsiteY116" fmla="*/ 2130340 h 6858000"/>
                <a:gd name="connsiteX117" fmla="*/ 4892957 w 6096000"/>
                <a:gd name="connsiteY117" fmla="*/ 2159616 h 6858000"/>
                <a:gd name="connsiteX118" fmla="*/ 4919358 w 6096000"/>
                <a:gd name="connsiteY118" fmla="*/ 2130340 h 6858000"/>
                <a:gd name="connsiteX119" fmla="*/ 4942773 w 6096000"/>
                <a:gd name="connsiteY119" fmla="*/ 2063267 h 6858000"/>
                <a:gd name="connsiteX120" fmla="*/ 4919048 w 6096000"/>
                <a:gd name="connsiteY120" fmla="*/ 2078757 h 6858000"/>
                <a:gd name="connsiteX121" fmla="*/ 4924989 w 6096000"/>
                <a:gd name="connsiteY121" fmla="*/ 2083192 h 6858000"/>
                <a:gd name="connsiteX122" fmla="*/ 5041572 w 6096000"/>
                <a:gd name="connsiteY122" fmla="*/ 2017473 h 6858000"/>
                <a:gd name="connsiteX123" fmla="*/ 5034606 w 6096000"/>
                <a:gd name="connsiteY123" fmla="*/ 2023157 h 6858000"/>
                <a:gd name="connsiteX124" fmla="*/ 5025304 w 6096000"/>
                <a:gd name="connsiteY124" fmla="*/ 2039255 h 6858000"/>
                <a:gd name="connsiteX125" fmla="*/ 4502676 w 6096000"/>
                <a:gd name="connsiteY125" fmla="*/ 2006283 h 6858000"/>
                <a:gd name="connsiteX126" fmla="*/ 4492339 w 6096000"/>
                <a:gd name="connsiteY126" fmla="*/ 2022288 h 6858000"/>
                <a:gd name="connsiteX127" fmla="*/ 4488377 w 6096000"/>
                <a:gd name="connsiteY127" fmla="*/ 2019330 h 6858000"/>
                <a:gd name="connsiteX128" fmla="*/ 4481521 w 6096000"/>
                <a:gd name="connsiteY128" fmla="*/ 2036528 h 6858000"/>
                <a:gd name="connsiteX129" fmla="*/ 4415738 w 6096000"/>
                <a:gd name="connsiteY129" fmla="*/ 2088653 h 6858000"/>
                <a:gd name="connsiteX130" fmla="*/ 4416544 w 6096000"/>
                <a:gd name="connsiteY130" fmla="*/ 2084900 h 6858000"/>
                <a:gd name="connsiteX131" fmla="*/ 4404884 w 6096000"/>
                <a:gd name="connsiteY131" fmla="*/ 2099056 h 6858000"/>
                <a:gd name="connsiteX132" fmla="*/ 4402902 w 6096000"/>
                <a:gd name="connsiteY132" fmla="*/ 2097579 h 6858000"/>
                <a:gd name="connsiteX133" fmla="*/ 4355615 w 6096000"/>
                <a:gd name="connsiteY133" fmla="*/ 2135387 h 6858000"/>
                <a:gd name="connsiteX134" fmla="*/ 4365051 w 6096000"/>
                <a:gd name="connsiteY134" fmla="*/ 2143161 h 6858000"/>
                <a:gd name="connsiteX135" fmla="*/ 4511540 w 6096000"/>
                <a:gd name="connsiteY135" fmla="*/ 2013583 h 6858000"/>
                <a:gd name="connsiteX136" fmla="*/ 4503961 w 6096000"/>
                <a:gd name="connsiteY136" fmla="*/ 2004293 h 6858000"/>
                <a:gd name="connsiteX137" fmla="*/ 4502103 w 6096000"/>
                <a:gd name="connsiteY137" fmla="*/ 2005809 h 6858000"/>
                <a:gd name="connsiteX138" fmla="*/ 4502676 w 6096000"/>
                <a:gd name="connsiteY138" fmla="*/ 2006283 h 6858000"/>
                <a:gd name="connsiteX139" fmla="*/ 4554955 w 6096000"/>
                <a:gd name="connsiteY139" fmla="*/ 1971971 h 6858000"/>
                <a:gd name="connsiteX140" fmla="*/ 4531610 w 6096000"/>
                <a:gd name="connsiteY140" fmla="*/ 1987925 h 6858000"/>
                <a:gd name="connsiteX141" fmla="*/ 4532341 w 6096000"/>
                <a:gd name="connsiteY141" fmla="*/ 1976496 h 6858000"/>
                <a:gd name="connsiteX142" fmla="*/ 4523346 w 6096000"/>
                <a:gd name="connsiteY142" fmla="*/ 1985382 h 6858000"/>
                <a:gd name="connsiteX143" fmla="*/ 4521930 w 6096000"/>
                <a:gd name="connsiteY143" fmla="*/ 2003559 h 6858000"/>
                <a:gd name="connsiteX144" fmla="*/ 4636124 w 6096000"/>
                <a:gd name="connsiteY144" fmla="*/ 1894140 h 6858000"/>
                <a:gd name="connsiteX145" fmla="*/ 4623328 w 6096000"/>
                <a:gd name="connsiteY145" fmla="*/ 1906902 h 6858000"/>
                <a:gd name="connsiteX146" fmla="*/ 4625308 w 6096000"/>
                <a:gd name="connsiteY146" fmla="*/ 1908380 h 6858000"/>
                <a:gd name="connsiteX147" fmla="*/ 4638485 w 6096000"/>
                <a:gd name="connsiteY147" fmla="*/ 1896084 h 6858000"/>
                <a:gd name="connsiteX148" fmla="*/ 4259986 w 6096000"/>
                <a:gd name="connsiteY148" fmla="*/ 1885947 h 6858000"/>
                <a:gd name="connsiteX149" fmla="*/ 4253406 w 6096000"/>
                <a:gd name="connsiteY149" fmla="*/ 1891233 h 6858000"/>
                <a:gd name="connsiteX150" fmla="*/ 4243694 w 6096000"/>
                <a:gd name="connsiteY150" fmla="*/ 1907183 h 6858000"/>
                <a:gd name="connsiteX151" fmla="*/ 4265071 w 6096000"/>
                <a:gd name="connsiteY151" fmla="*/ 1887785 h 6858000"/>
                <a:gd name="connsiteX152" fmla="*/ 4298723 w 6096000"/>
                <a:gd name="connsiteY152" fmla="*/ 1885495 h 6858000"/>
                <a:gd name="connsiteX153" fmla="*/ 4272423 w 6096000"/>
                <a:gd name="connsiteY153" fmla="*/ 1902214 h 6858000"/>
                <a:gd name="connsiteX154" fmla="*/ 4256749 w 6096000"/>
                <a:gd name="connsiteY154" fmla="*/ 1921288 h 6858000"/>
                <a:gd name="connsiteX155" fmla="*/ 4291587 w 6096000"/>
                <a:gd name="connsiteY155" fmla="*/ 1922265 h 6858000"/>
                <a:gd name="connsiteX156" fmla="*/ 4310704 w 6096000"/>
                <a:gd name="connsiteY156" fmla="*/ 1914402 h 6858000"/>
                <a:gd name="connsiteX157" fmla="*/ 4307391 w 6096000"/>
                <a:gd name="connsiteY157" fmla="*/ 1900859 h 6858000"/>
                <a:gd name="connsiteX158" fmla="*/ 4301267 w 6096000"/>
                <a:gd name="connsiteY158" fmla="*/ 1906628 h 6858000"/>
                <a:gd name="connsiteX159" fmla="*/ 4286757 w 6096000"/>
                <a:gd name="connsiteY159" fmla="*/ 1906862 h 6858000"/>
                <a:gd name="connsiteX160" fmla="*/ 4276067 w 6096000"/>
                <a:gd name="connsiteY160" fmla="*/ 1877805 h 6858000"/>
                <a:gd name="connsiteX161" fmla="*/ 4265071 w 6096000"/>
                <a:gd name="connsiteY161" fmla="*/ 1887785 h 6858000"/>
                <a:gd name="connsiteX162" fmla="*/ 4269363 w 6096000"/>
                <a:gd name="connsiteY162" fmla="*/ 1889335 h 6858000"/>
                <a:gd name="connsiteX163" fmla="*/ 4664922 w 6096000"/>
                <a:gd name="connsiteY163" fmla="*/ 1870645 h 6858000"/>
                <a:gd name="connsiteX164" fmla="*/ 4658298 w 6096000"/>
                <a:gd name="connsiteY164" fmla="*/ 1872954 h 6858000"/>
                <a:gd name="connsiteX165" fmla="*/ 4648997 w 6096000"/>
                <a:gd name="connsiteY165" fmla="*/ 1889054 h 6858000"/>
                <a:gd name="connsiteX166" fmla="*/ 4075780 w 6096000"/>
                <a:gd name="connsiteY166" fmla="*/ 1866387 h 6858000"/>
                <a:gd name="connsiteX167" fmla="*/ 4075623 w 6096000"/>
                <a:gd name="connsiteY167" fmla="*/ 1866503 h 6858000"/>
                <a:gd name="connsiteX168" fmla="*/ 4075605 w 6096000"/>
                <a:gd name="connsiteY168" fmla="*/ 1866565 h 6858000"/>
                <a:gd name="connsiteX169" fmla="*/ 4943848 w 6096000"/>
                <a:gd name="connsiteY169" fmla="*/ 1863562 h 6858000"/>
                <a:gd name="connsiteX170" fmla="*/ 4914624 w 6096000"/>
                <a:gd name="connsiteY170" fmla="*/ 1891274 h 6858000"/>
                <a:gd name="connsiteX171" fmla="*/ 4942737 w 6096000"/>
                <a:gd name="connsiteY171" fmla="*/ 1874526 h 6858000"/>
                <a:gd name="connsiteX172" fmla="*/ 4935036 w 6096000"/>
                <a:gd name="connsiteY172" fmla="*/ 1891639 h 6858000"/>
                <a:gd name="connsiteX173" fmla="*/ 4943848 w 6096000"/>
                <a:gd name="connsiteY173" fmla="*/ 1863562 h 6858000"/>
                <a:gd name="connsiteX174" fmla="*/ 4971373 w 6096000"/>
                <a:gd name="connsiteY174" fmla="*/ 1844198 h 6858000"/>
                <a:gd name="connsiteX175" fmla="*/ 4958662 w 6096000"/>
                <a:gd name="connsiteY175" fmla="*/ 1856117 h 6858000"/>
                <a:gd name="connsiteX176" fmla="*/ 4964823 w 6096000"/>
                <a:gd name="connsiteY176" fmla="*/ 1854186 h 6858000"/>
                <a:gd name="connsiteX177" fmla="*/ 4957588 w 6096000"/>
                <a:gd name="connsiteY177" fmla="*/ 1870919 h 6858000"/>
                <a:gd name="connsiteX178" fmla="*/ 4981276 w 6096000"/>
                <a:gd name="connsiteY178" fmla="*/ 1851591 h 6858000"/>
                <a:gd name="connsiteX179" fmla="*/ 4434190 w 6096000"/>
                <a:gd name="connsiteY179" fmla="*/ 1843627 h 6858000"/>
                <a:gd name="connsiteX180" fmla="*/ 4424995 w 6096000"/>
                <a:gd name="connsiteY180" fmla="*/ 1852320 h 6858000"/>
                <a:gd name="connsiteX181" fmla="*/ 4429088 w 6096000"/>
                <a:gd name="connsiteY181" fmla="*/ 1849823 h 6858000"/>
                <a:gd name="connsiteX182" fmla="*/ 4078918 w 6096000"/>
                <a:gd name="connsiteY182" fmla="*/ 1838925 h 6858000"/>
                <a:gd name="connsiteX183" fmla="*/ 4070388 w 6096000"/>
                <a:gd name="connsiteY183" fmla="*/ 1847433 h 6858000"/>
                <a:gd name="connsiteX184" fmla="*/ 4069238 w 6096000"/>
                <a:gd name="connsiteY184" fmla="*/ 1854560 h 6858000"/>
                <a:gd name="connsiteX185" fmla="*/ 4104649 w 6096000"/>
                <a:gd name="connsiteY185" fmla="*/ 1837272 h 6858000"/>
                <a:gd name="connsiteX186" fmla="*/ 4075780 w 6096000"/>
                <a:gd name="connsiteY186" fmla="*/ 1866387 h 6858000"/>
                <a:gd name="connsiteX187" fmla="*/ 4086805 w 6096000"/>
                <a:gd name="connsiteY187" fmla="*/ 1858309 h 6858000"/>
                <a:gd name="connsiteX188" fmla="*/ 4104649 w 6096000"/>
                <a:gd name="connsiteY188" fmla="*/ 1837272 h 6858000"/>
                <a:gd name="connsiteX189" fmla="*/ 5271310 w 6096000"/>
                <a:gd name="connsiteY189" fmla="*/ 1831576 h 6858000"/>
                <a:gd name="connsiteX190" fmla="*/ 5259810 w 6096000"/>
                <a:gd name="connsiteY190" fmla="*/ 1852564 h 6858000"/>
                <a:gd name="connsiteX191" fmla="*/ 5277251 w 6096000"/>
                <a:gd name="connsiteY191" fmla="*/ 1836014 h 6858000"/>
                <a:gd name="connsiteX192" fmla="*/ 4771410 w 6096000"/>
                <a:gd name="connsiteY192" fmla="*/ 1816255 h 6858000"/>
                <a:gd name="connsiteX193" fmla="*/ 4764052 w 6096000"/>
                <a:gd name="connsiteY193" fmla="*/ 1829994 h 6858000"/>
                <a:gd name="connsiteX194" fmla="*/ 4777350 w 6096000"/>
                <a:gd name="connsiteY194" fmla="*/ 1820691 h 6858000"/>
                <a:gd name="connsiteX195" fmla="*/ 4468587 w 6096000"/>
                <a:gd name="connsiteY195" fmla="*/ 1811115 h 6858000"/>
                <a:gd name="connsiteX196" fmla="*/ 4453304 w 6096000"/>
                <a:gd name="connsiteY196" fmla="*/ 1825562 h 6858000"/>
                <a:gd name="connsiteX197" fmla="*/ 4456627 w 6096000"/>
                <a:gd name="connsiteY197" fmla="*/ 1824549 h 6858000"/>
                <a:gd name="connsiteX198" fmla="*/ 4468587 w 6096000"/>
                <a:gd name="connsiteY198" fmla="*/ 1811115 h 6858000"/>
                <a:gd name="connsiteX199" fmla="*/ 4748074 w 6096000"/>
                <a:gd name="connsiteY199" fmla="*/ 1794292 h 6858000"/>
                <a:gd name="connsiteX200" fmla="*/ 4739542 w 6096000"/>
                <a:gd name="connsiteY200" fmla="*/ 1802800 h 6858000"/>
                <a:gd name="connsiteX201" fmla="*/ 4743039 w 6096000"/>
                <a:gd name="connsiteY201" fmla="*/ 1806136 h 6858000"/>
                <a:gd name="connsiteX202" fmla="*/ 4833027 w 6096000"/>
                <a:gd name="connsiteY202" fmla="*/ 1788419 h 6858000"/>
                <a:gd name="connsiteX203" fmla="*/ 4826315 w 6096000"/>
                <a:gd name="connsiteY203" fmla="*/ 1791573 h 6858000"/>
                <a:gd name="connsiteX204" fmla="*/ 4769297 w 6096000"/>
                <a:gd name="connsiteY204" fmla="*/ 1849700 h 6858000"/>
                <a:gd name="connsiteX205" fmla="*/ 4321095 w 6096000"/>
                <a:gd name="connsiteY205" fmla="*/ 1785289 h 6858000"/>
                <a:gd name="connsiteX206" fmla="*/ 4320618 w 6096000"/>
                <a:gd name="connsiteY206" fmla="*/ 1785623 h 6858000"/>
                <a:gd name="connsiteX207" fmla="*/ 4298180 w 6096000"/>
                <a:gd name="connsiteY207" fmla="*/ 1801343 h 6858000"/>
                <a:gd name="connsiteX208" fmla="*/ 4282108 w 6096000"/>
                <a:gd name="connsiteY208" fmla="*/ 1822460 h 6858000"/>
                <a:gd name="connsiteX209" fmla="*/ 4387275 w 6096000"/>
                <a:gd name="connsiteY209" fmla="*/ 1776886 h 6858000"/>
                <a:gd name="connsiteX210" fmla="*/ 4362414 w 6096000"/>
                <a:gd name="connsiteY210" fmla="*/ 1790980 h 6858000"/>
                <a:gd name="connsiteX211" fmla="*/ 4344629 w 6096000"/>
                <a:gd name="connsiteY211" fmla="*/ 1810905 h 6858000"/>
                <a:gd name="connsiteX212" fmla="*/ 4282174 w 6096000"/>
                <a:gd name="connsiteY212" fmla="*/ 1867301 h 6858000"/>
                <a:gd name="connsiteX213" fmla="*/ 4276067 w 6096000"/>
                <a:gd name="connsiteY213" fmla="*/ 1877805 h 6858000"/>
                <a:gd name="connsiteX214" fmla="*/ 5341788 w 6096000"/>
                <a:gd name="connsiteY214" fmla="*/ 1770981 h 6858000"/>
                <a:gd name="connsiteX215" fmla="*/ 5335198 w 6096000"/>
                <a:gd name="connsiteY215" fmla="*/ 1777131 h 6858000"/>
                <a:gd name="connsiteX216" fmla="*/ 5332914 w 6096000"/>
                <a:gd name="connsiteY216" fmla="*/ 1782864 h 6858000"/>
                <a:gd name="connsiteX217" fmla="*/ 4424824 w 6096000"/>
                <a:gd name="connsiteY217" fmla="*/ 1767909 h 6858000"/>
                <a:gd name="connsiteX218" fmla="*/ 4309575 w 6096000"/>
                <a:gd name="connsiteY218" fmla="*/ 1875092 h 6858000"/>
                <a:gd name="connsiteX219" fmla="*/ 4424824 w 6096000"/>
                <a:gd name="connsiteY219" fmla="*/ 1767909 h 6858000"/>
                <a:gd name="connsiteX220" fmla="*/ 4157681 w 6096000"/>
                <a:gd name="connsiteY220" fmla="*/ 1763831 h 6858000"/>
                <a:gd name="connsiteX221" fmla="*/ 4144040 w 6096000"/>
                <a:gd name="connsiteY221" fmla="*/ 1776507 h 6858000"/>
                <a:gd name="connsiteX222" fmla="*/ 4148001 w 6096000"/>
                <a:gd name="connsiteY222" fmla="*/ 1779466 h 6858000"/>
                <a:gd name="connsiteX223" fmla="*/ 4161177 w 6096000"/>
                <a:gd name="connsiteY223" fmla="*/ 1767168 h 6858000"/>
                <a:gd name="connsiteX224" fmla="*/ 4867872 w 6096000"/>
                <a:gd name="connsiteY224" fmla="*/ 1751477 h 6858000"/>
                <a:gd name="connsiteX225" fmla="*/ 4859341 w 6096000"/>
                <a:gd name="connsiteY225" fmla="*/ 1759985 h 6858000"/>
                <a:gd name="connsiteX226" fmla="*/ 4861322 w 6096000"/>
                <a:gd name="connsiteY226" fmla="*/ 1761465 h 6858000"/>
                <a:gd name="connsiteX227" fmla="*/ 4870233 w 6096000"/>
                <a:gd name="connsiteY227" fmla="*/ 1753420 h 6858000"/>
                <a:gd name="connsiteX228" fmla="*/ 4360870 w 6096000"/>
                <a:gd name="connsiteY228" fmla="*/ 1747367 h 6858000"/>
                <a:gd name="connsiteX229" fmla="*/ 4321095 w 6096000"/>
                <a:gd name="connsiteY229" fmla="*/ 1785289 h 6858000"/>
                <a:gd name="connsiteX230" fmla="*/ 4343489 w 6096000"/>
                <a:gd name="connsiteY230" fmla="*/ 1769548 h 6858000"/>
                <a:gd name="connsiteX231" fmla="*/ 4360870 w 6096000"/>
                <a:gd name="connsiteY231" fmla="*/ 1747367 h 6858000"/>
                <a:gd name="connsiteX232" fmla="*/ 4798541 w 6096000"/>
                <a:gd name="connsiteY232" fmla="*/ 1746153 h 6858000"/>
                <a:gd name="connsiteX233" fmla="*/ 4791490 w 6096000"/>
                <a:gd name="connsiteY233" fmla="*/ 1752682 h 6858000"/>
                <a:gd name="connsiteX234" fmla="*/ 4793506 w 6096000"/>
                <a:gd name="connsiteY234" fmla="*/ 1757998 h 6858000"/>
                <a:gd name="connsiteX235" fmla="*/ 4343121 w 6096000"/>
                <a:gd name="connsiteY235" fmla="*/ 1741732 h 6858000"/>
                <a:gd name="connsiteX236" fmla="*/ 4326792 w 6096000"/>
                <a:gd name="connsiteY236" fmla="*/ 1747319 h 6858000"/>
                <a:gd name="connsiteX237" fmla="*/ 4317149 w 6096000"/>
                <a:gd name="connsiteY237" fmla="*/ 1766792 h 6858000"/>
                <a:gd name="connsiteX238" fmla="*/ 4343121 w 6096000"/>
                <a:gd name="connsiteY238" fmla="*/ 1741732 h 6858000"/>
                <a:gd name="connsiteX239" fmla="*/ 4864645 w 6096000"/>
                <a:gd name="connsiteY239" fmla="*/ 1737091 h 6858000"/>
                <a:gd name="connsiteX240" fmla="*/ 4860721 w 6096000"/>
                <a:gd name="connsiteY240" fmla="*/ 1737971 h 6858000"/>
                <a:gd name="connsiteX241" fmla="*/ 4829676 w 6096000"/>
                <a:gd name="connsiteY241" fmla="*/ 1771037 h 6858000"/>
                <a:gd name="connsiteX242" fmla="*/ 4663643 w 6096000"/>
                <a:gd name="connsiteY242" fmla="*/ 1727788 h 6858000"/>
                <a:gd name="connsiteX243" fmla="*/ 4585047 w 6096000"/>
                <a:gd name="connsiteY243" fmla="*/ 1789738 h 6858000"/>
                <a:gd name="connsiteX244" fmla="*/ 4572083 w 6096000"/>
                <a:gd name="connsiteY244" fmla="*/ 1815644 h 6858000"/>
                <a:gd name="connsiteX245" fmla="*/ 4624629 w 6096000"/>
                <a:gd name="connsiteY245" fmla="*/ 1789017 h 6858000"/>
                <a:gd name="connsiteX246" fmla="*/ 4617736 w 6096000"/>
                <a:gd name="connsiteY246" fmla="*/ 1802379 h 6858000"/>
                <a:gd name="connsiteX247" fmla="*/ 4632855 w 6096000"/>
                <a:gd name="connsiteY247" fmla="*/ 1787721 h 6858000"/>
                <a:gd name="connsiteX248" fmla="*/ 4663643 w 6096000"/>
                <a:gd name="connsiteY248" fmla="*/ 1727788 h 6858000"/>
                <a:gd name="connsiteX249" fmla="*/ 5099298 w 6096000"/>
                <a:gd name="connsiteY249" fmla="*/ 1721260 h 6858000"/>
                <a:gd name="connsiteX250" fmla="*/ 4979198 w 6096000"/>
                <a:gd name="connsiteY250" fmla="*/ 1830080 h 6858000"/>
                <a:gd name="connsiteX251" fmla="*/ 4997654 w 6096000"/>
                <a:gd name="connsiteY251" fmla="*/ 1841325 h 6858000"/>
                <a:gd name="connsiteX252" fmla="*/ 4986237 w 6096000"/>
                <a:gd name="connsiteY252" fmla="*/ 1832071 h 6858000"/>
                <a:gd name="connsiteX253" fmla="*/ 5005781 w 6096000"/>
                <a:gd name="connsiteY253" fmla="*/ 1819993 h 6858000"/>
                <a:gd name="connsiteX254" fmla="*/ 5003069 w 6096000"/>
                <a:gd name="connsiteY254" fmla="*/ 1829944 h 6858000"/>
                <a:gd name="connsiteX255" fmla="*/ 5109198 w 6096000"/>
                <a:gd name="connsiteY255" fmla="*/ 1728654 h 6858000"/>
                <a:gd name="connsiteX256" fmla="*/ 5094385 w 6096000"/>
                <a:gd name="connsiteY256" fmla="*/ 1736100 h 6858000"/>
                <a:gd name="connsiteX257" fmla="*/ 4824513 w 6096000"/>
                <a:gd name="connsiteY257" fmla="*/ 1721093 h 6858000"/>
                <a:gd name="connsiteX258" fmla="*/ 4817926 w 6096000"/>
                <a:gd name="connsiteY258" fmla="*/ 1727241 h 6858000"/>
                <a:gd name="connsiteX259" fmla="*/ 4811032 w 6096000"/>
                <a:gd name="connsiteY259" fmla="*/ 1740602 h 6858000"/>
                <a:gd name="connsiteX260" fmla="*/ 4445808 w 6096000"/>
                <a:gd name="connsiteY260" fmla="*/ 1720615 h 6858000"/>
                <a:gd name="connsiteX261" fmla="*/ 4438046 w 6096000"/>
                <a:gd name="connsiteY261" fmla="*/ 1721533 h 6858000"/>
                <a:gd name="connsiteX262" fmla="*/ 4410924 w 6096000"/>
                <a:gd name="connsiteY262" fmla="*/ 1753718 h 6858000"/>
                <a:gd name="connsiteX263" fmla="*/ 4891156 w 6096000"/>
                <a:gd name="connsiteY263" fmla="*/ 1719329 h 6858000"/>
                <a:gd name="connsiteX264" fmla="*/ 4875571 w 6096000"/>
                <a:gd name="connsiteY264" fmla="*/ 1734365 h 6858000"/>
                <a:gd name="connsiteX265" fmla="*/ 4877174 w 6096000"/>
                <a:gd name="connsiteY265" fmla="*/ 1735378 h 6858000"/>
                <a:gd name="connsiteX266" fmla="*/ 4485376 w 6096000"/>
                <a:gd name="connsiteY266" fmla="*/ 1716958 h 6858000"/>
                <a:gd name="connsiteX267" fmla="*/ 4432891 w 6096000"/>
                <a:gd name="connsiteY267" fmla="*/ 1759780 h 6858000"/>
                <a:gd name="connsiteX268" fmla="*/ 4485376 w 6096000"/>
                <a:gd name="connsiteY268" fmla="*/ 1716958 h 6858000"/>
                <a:gd name="connsiteX269" fmla="*/ 4559742 w 6096000"/>
                <a:gd name="connsiteY269" fmla="*/ 1710439 h 6858000"/>
                <a:gd name="connsiteX270" fmla="*/ 4510081 w 6096000"/>
                <a:gd name="connsiteY270" fmla="*/ 1754825 h 6858000"/>
                <a:gd name="connsiteX271" fmla="*/ 4428264 w 6096000"/>
                <a:gd name="connsiteY271" fmla="*/ 1843241 h 6858000"/>
                <a:gd name="connsiteX272" fmla="*/ 4443420 w 6096000"/>
                <a:gd name="connsiteY272" fmla="*/ 1832422 h 6858000"/>
                <a:gd name="connsiteX273" fmla="*/ 4434190 w 6096000"/>
                <a:gd name="connsiteY273" fmla="*/ 1843627 h 6858000"/>
                <a:gd name="connsiteX274" fmla="*/ 4453304 w 6096000"/>
                <a:gd name="connsiteY274" fmla="*/ 1825562 h 6858000"/>
                <a:gd name="connsiteX275" fmla="*/ 4443383 w 6096000"/>
                <a:gd name="connsiteY275" fmla="*/ 1828586 h 6858000"/>
                <a:gd name="connsiteX276" fmla="*/ 4499632 w 6096000"/>
                <a:gd name="connsiteY276" fmla="*/ 1778050 h 6858000"/>
                <a:gd name="connsiteX277" fmla="*/ 4495489 w 6096000"/>
                <a:gd name="connsiteY277" fmla="*/ 1785299 h 6858000"/>
                <a:gd name="connsiteX278" fmla="*/ 4523480 w 6096000"/>
                <a:gd name="connsiteY278" fmla="*/ 1765556 h 6858000"/>
                <a:gd name="connsiteX279" fmla="*/ 4507026 w 6096000"/>
                <a:gd name="connsiteY279" fmla="*/ 1768149 h 6858000"/>
                <a:gd name="connsiteX280" fmla="*/ 4530715 w 6096000"/>
                <a:gd name="connsiteY280" fmla="*/ 1748820 h 6858000"/>
                <a:gd name="connsiteX281" fmla="*/ 4559742 w 6096000"/>
                <a:gd name="connsiteY281" fmla="*/ 1710439 h 6858000"/>
                <a:gd name="connsiteX282" fmla="*/ 4470302 w 6096000"/>
                <a:gd name="connsiteY282" fmla="*/ 1697537 h 6858000"/>
                <a:gd name="connsiteX283" fmla="*/ 4459449 w 6096000"/>
                <a:gd name="connsiteY283" fmla="*/ 1707939 h 6858000"/>
                <a:gd name="connsiteX284" fmla="*/ 4464925 w 6096000"/>
                <a:gd name="connsiteY284" fmla="*/ 1712755 h 6858000"/>
                <a:gd name="connsiteX285" fmla="*/ 5180189 w 6096000"/>
                <a:gd name="connsiteY285" fmla="*/ 1692394 h 6858000"/>
                <a:gd name="connsiteX286" fmla="*/ 5144842 w 6096000"/>
                <a:gd name="connsiteY286" fmla="*/ 1725877 h 6858000"/>
                <a:gd name="connsiteX287" fmla="*/ 5149180 w 6096000"/>
                <a:gd name="connsiteY287" fmla="*/ 1729298 h 6858000"/>
                <a:gd name="connsiteX288" fmla="*/ 5184150 w 6096000"/>
                <a:gd name="connsiteY288" fmla="*/ 1695352 h 6858000"/>
                <a:gd name="connsiteX289" fmla="*/ 4590397 w 6096000"/>
                <a:gd name="connsiteY289" fmla="*/ 1685428 h 6858000"/>
                <a:gd name="connsiteX290" fmla="*/ 4576756 w 6096000"/>
                <a:gd name="connsiteY290" fmla="*/ 1698105 h 6858000"/>
                <a:gd name="connsiteX291" fmla="*/ 4582699 w 6096000"/>
                <a:gd name="connsiteY291" fmla="*/ 1702541 h 6858000"/>
                <a:gd name="connsiteX292" fmla="*/ 4596337 w 6096000"/>
                <a:gd name="connsiteY292" fmla="*/ 1689864 h 6858000"/>
                <a:gd name="connsiteX293" fmla="*/ 4490152 w 6096000"/>
                <a:gd name="connsiteY293" fmla="*/ 1678248 h 6858000"/>
                <a:gd name="connsiteX294" fmla="*/ 4477281 w 6096000"/>
                <a:gd name="connsiteY294" fmla="*/ 1683333 h 6858000"/>
                <a:gd name="connsiteX295" fmla="*/ 4478957 w 6096000"/>
                <a:gd name="connsiteY295" fmla="*/ 1692025 h 6858000"/>
                <a:gd name="connsiteX296" fmla="*/ 4524829 w 6096000"/>
                <a:gd name="connsiteY296" fmla="*/ 1672389 h 6858000"/>
                <a:gd name="connsiteX297" fmla="*/ 4489947 w 6096000"/>
                <a:gd name="connsiteY297" fmla="*/ 1705493 h 6858000"/>
                <a:gd name="connsiteX298" fmla="*/ 4494286 w 6096000"/>
                <a:gd name="connsiteY298" fmla="*/ 1708914 h 6858000"/>
                <a:gd name="connsiteX299" fmla="*/ 4528791 w 6096000"/>
                <a:gd name="connsiteY299" fmla="*/ 1675347 h 6858000"/>
                <a:gd name="connsiteX300" fmla="*/ 4747880 w 6096000"/>
                <a:gd name="connsiteY300" fmla="*/ 1657512 h 6858000"/>
                <a:gd name="connsiteX301" fmla="*/ 4733372 w 6096000"/>
                <a:gd name="connsiteY301" fmla="*/ 1657746 h 6858000"/>
                <a:gd name="connsiteX302" fmla="*/ 4670231 w 6096000"/>
                <a:gd name="connsiteY302" fmla="*/ 1721642 h 6858000"/>
                <a:gd name="connsiteX303" fmla="*/ 4747880 w 6096000"/>
                <a:gd name="connsiteY303" fmla="*/ 1657512 h 6858000"/>
                <a:gd name="connsiteX304" fmla="*/ 5010097 w 6096000"/>
                <a:gd name="connsiteY304" fmla="*/ 1655945 h 6858000"/>
                <a:gd name="connsiteX305" fmla="*/ 5005683 w 6096000"/>
                <a:gd name="connsiteY305" fmla="*/ 1657607 h 6858000"/>
                <a:gd name="connsiteX306" fmla="*/ 4999245 w 6096000"/>
                <a:gd name="connsiteY306" fmla="*/ 1665954 h 6858000"/>
                <a:gd name="connsiteX307" fmla="*/ 4458088 w 6096000"/>
                <a:gd name="connsiteY307" fmla="*/ 1654121 h 6858000"/>
                <a:gd name="connsiteX308" fmla="*/ 4380436 w 6096000"/>
                <a:gd name="connsiteY308" fmla="*/ 1718250 h 6858000"/>
                <a:gd name="connsiteX309" fmla="*/ 4394040 w 6096000"/>
                <a:gd name="connsiteY309" fmla="*/ 1701735 h 6858000"/>
                <a:gd name="connsiteX310" fmla="*/ 4381562 w 6096000"/>
                <a:gd name="connsiteY310" fmla="*/ 1703936 h 6858000"/>
                <a:gd name="connsiteX311" fmla="*/ 4358532 w 6096000"/>
                <a:gd name="connsiteY311" fmla="*/ 1728383 h 6858000"/>
                <a:gd name="connsiteX312" fmla="*/ 4375243 w 6096000"/>
                <a:gd name="connsiteY312" fmla="*/ 1723259 h 6858000"/>
                <a:gd name="connsiteX313" fmla="*/ 4374632 w 6096000"/>
                <a:gd name="connsiteY313" fmla="*/ 1737685 h 6858000"/>
                <a:gd name="connsiteX314" fmla="*/ 4463565 w 6096000"/>
                <a:gd name="connsiteY314" fmla="*/ 1658936 h 6858000"/>
                <a:gd name="connsiteX315" fmla="*/ 4938578 w 6096000"/>
                <a:gd name="connsiteY315" fmla="*/ 1646596 h 6858000"/>
                <a:gd name="connsiteX316" fmla="*/ 4732748 w 6096000"/>
                <a:gd name="connsiteY316" fmla="*/ 1836194 h 6858000"/>
                <a:gd name="connsiteX317" fmla="*/ 4938578 w 6096000"/>
                <a:gd name="connsiteY317" fmla="*/ 1646596 h 6858000"/>
                <a:gd name="connsiteX318" fmla="*/ 4559873 w 6096000"/>
                <a:gd name="connsiteY318" fmla="*/ 1646119 h 6858000"/>
                <a:gd name="connsiteX319" fmla="*/ 4535378 w 6096000"/>
                <a:gd name="connsiteY319" fmla="*/ 1669197 h 6858000"/>
                <a:gd name="connsiteX320" fmla="*/ 4537360 w 6096000"/>
                <a:gd name="connsiteY320" fmla="*/ 1670677 h 6858000"/>
                <a:gd name="connsiteX321" fmla="*/ 4640020 w 6096000"/>
                <a:gd name="connsiteY321" fmla="*/ 1637205 h 6858000"/>
                <a:gd name="connsiteX322" fmla="*/ 4602729 w 6096000"/>
                <a:gd name="connsiteY322" fmla="*/ 1673046 h 6858000"/>
                <a:gd name="connsiteX323" fmla="*/ 4640020 w 6096000"/>
                <a:gd name="connsiteY323" fmla="*/ 1637205 h 6858000"/>
                <a:gd name="connsiteX324" fmla="*/ 4537832 w 6096000"/>
                <a:gd name="connsiteY324" fmla="*/ 1632381 h 6858000"/>
                <a:gd name="connsiteX325" fmla="*/ 4526513 w 6096000"/>
                <a:gd name="connsiteY325" fmla="*/ 1643162 h 6858000"/>
                <a:gd name="connsiteX326" fmla="*/ 4530512 w 6096000"/>
                <a:gd name="connsiteY326" fmla="*/ 1649959 h 6858000"/>
                <a:gd name="connsiteX327" fmla="*/ 4486507 w 6096000"/>
                <a:gd name="connsiteY327" fmla="*/ 1630161 h 6858000"/>
                <a:gd name="connsiteX328" fmla="*/ 4474137 w 6096000"/>
                <a:gd name="connsiteY328" fmla="*/ 1638706 h 6858000"/>
                <a:gd name="connsiteX329" fmla="*/ 4475653 w 6096000"/>
                <a:gd name="connsiteY329" fmla="*/ 1640564 h 6858000"/>
                <a:gd name="connsiteX330" fmla="*/ 4284270 w 6096000"/>
                <a:gd name="connsiteY330" fmla="*/ 1628828 h 6858000"/>
                <a:gd name="connsiteX331" fmla="*/ 4030674 w 6096000"/>
                <a:gd name="connsiteY331" fmla="*/ 1865135 h 6858000"/>
                <a:gd name="connsiteX332" fmla="*/ 4034255 w 6096000"/>
                <a:gd name="connsiteY332" fmla="*/ 1867628 h 6858000"/>
                <a:gd name="connsiteX333" fmla="*/ 4290211 w 6096000"/>
                <a:gd name="connsiteY333" fmla="*/ 1633263 h 6858000"/>
                <a:gd name="connsiteX334" fmla="*/ 5006600 w 6096000"/>
                <a:gd name="connsiteY334" fmla="*/ 1622818 h 6858000"/>
                <a:gd name="connsiteX335" fmla="*/ 4986371 w 6096000"/>
                <a:gd name="connsiteY335" fmla="*/ 1641642 h 6858000"/>
                <a:gd name="connsiteX336" fmla="*/ 4988352 w 6096000"/>
                <a:gd name="connsiteY336" fmla="*/ 1643121 h 6858000"/>
                <a:gd name="connsiteX337" fmla="*/ 5008581 w 6096000"/>
                <a:gd name="connsiteY337" fmla="*/ 1624296 h 6858000"/>
                <a:gd name="connsiteX338" fmla="*/ 5223736 w 6096000"/>
                <a:gd name="connsiteY338" fmla="*/ 1615860 h 6858000"/>
                <a:gd name="connsiteX339" fmla="*/ 5185111 w 6096000"/>
                <a:gd name="connsiteY339" fmla="*/ 1639638 h 6858000"/>
                <a:gd name="connsiteX340" fmla="*/ 5118109 w 6096000"/>
                <a:gd name="connsiteY340" fmla="*/ 1720610 h 6858000"/>
                <a:gd name="connsiteX341" fmla="*/ 4301248 w 6096000"/>
                <a:gd name="connsiteY341" fmla="*/ 1612656 h 6858000"/>
                <a:gd name="connsiteX342" fmla="*/ 4292802 w 6096000"/>
                <a:gd name="connsiteY342" fmla="*/ 1620320 h 6858000"/>
                <a:gd name="connsiteX343" fmla="*/ 4294317 w 6096000"/>
                <a:gd name="connsiteY343" fmla="*/ 1622179 h 6858000"/>
                <a:gd name="connsiteX344" fmla="*/ 4303228 w 6096000"/>
                <a:gd name="connsiteY344" fmla="*/ 1614135 h 6858000"/>
                <a:gd name="connsiteX345" fmla="*/ 4668316 w 6096000"/>
                <a:gd name="connsiteY345" fmla="*/ 1610249 h 6858000"/>
                <a:gd name="connsiteX346" fmla="*/ 4650569 w 6096000"/>
                <a:gd name="connsiteY346" fmla="*/ 1634013 h 6858000"/>
                <a:gd name="connsiteX347" fmla="*/ 4669184 w 6096000"/>
                <a:gd name="connsiteY347" fmla="*/ 1622692 h 6858000"/>
                <a:gd name="connsiteX348" fmla="*/ 4668316 w 6096000"/>
                <a:gd name="connsiteY348" fmla="*/ 1610249 h 6858000"/>
                <a:gd name="connsiteX349" fmla="*/ 4494511 w 6096000"/>
                <a:gd name="connsiteY349" fmla="*/ 1605836 h 6858000"/>
                <a:gd name="connsiteX350" fmla="*/ 4487458 w 6096000"/>
                <a:gd name="connsiteY350" fmla="*/ 1612363 h 6858000"/>
                <a:gd name="connsiteX351" fmla="*/ 4498912 w 6096000"/>
                <a:gd name="connsiteY351" fmla="*/ 1625453 h 6858000"/>
                <a:gd name="connsiteX352" fmla="*/ 4609875 w 6096000"/>
                <a:gd name="connsiteY352" fmla="*/ 1598359 h 6858000"/>
                <a:gd name="connsiteX353" fmla="*/ 4589647 w 6096000"/>
                <a:gd name="connsiteY353" fmla="*/ 1617185 h 6858000"/>
                <a:gd name="connsiteX354" fmla="*/ 4591628 w 6096000"/>
                <a:gd name="connsiteY354" fmla="*/ 1618663 h 6858000"/>
                <a:gd name="connsiteX355" fmla="*/ 4611478 w 6096000"/>
                <a:gd name="connsiteY355" fmla="*/ 1599373 h 6858000"/>
                <a:gd name="connsiteX356" fmla="*/ 5013724 w 6096000"/>
                <a:gd name="connsiteY356" fmla="*/ 1594569 h 6858000"/>
                <a:gd name="connsiteX357" fmla="*/ 5007478 w 6096000"/>
                <a:gd name="connsiteY357" fmla="*/ 1597344 h 6858000"/>
                <a:gd name="connsiteX358" fmla="*/ 4995892 w 6096000"/>
                <a:gd name="connsiteY358" fmla="*/ 1619176 h 6858000"/>
                <a:gd name="connsiteX359" fmla="*/ 5036839 w 6096000"/>
                <a:gd name="connsiteY359" fmla="*/ 1593504 h 6858000"/>
                <a:gd name="connsiteX360" fmla="*/ 5028308 w 6096000"/>
                <a:gd name="connsiteY360" fmla="*/ 1602011 h 6858000"/>
                <a:gd name="connsiteX361" fmla="*/ 5030287 w 6096000"/>
                <a:gd name="connsiteY361" fmla="*/ 1603491 h 6858000"/>
                <a:gd name="connsiteX362" fmla="*/ 5038819 w 6096000"/>
                <a:gd name="connsiteY362" fmla="*/ 1594981 h 6858000"/>
                <a:gd name="connsiteX363" fmla="*/ 4818077 w 6096000"/>
                <a:gd name="connsiteY363" fmla="*/ 1587088 h 6858000"/>
                <a:gd name="connsiteX364" fmla="*/ 4809101 w 6096000"/>
                <a:gd name="connsiteY364" fmla="*/ 1589481 h 6858000"/>
                <a:gd name="connsiteX365" fmla="*/ 4800941 w 6096000"/>
                <a:gd name="connsiteY365" fmla="*/ 1596429 h 6858000"/>
                <a:gd name="connsiteX366" fmla="*/ 4810755 w 6096000"/>
                <a:gd name="connsiteY366" fmla="*/ 1604668 h 6858000"/>
                <a:gd name="connsiteX367" fmla="*/ 4705339 w 6096000"/>
                <a:gd name="connsiteY367" fmla="*/ 1585458 h 6858000"/>
                <a:gd name="connsiteX368" fmla="*/ 4681957 w 6096000"/>
                <a:gd name="connsiteY368" fmla="*/ 1597573 h 6858000"/>
                <a:gd name="connsiteX369" fmla="*/ 4689879 w 6096000"/>
                <a:gd name="connsiteY369" fmla="*/ 1603491 h 6858000"/>
                <a:gd name="connsiteX370" fmla="*/ 5008896 w 6096000"/>
                <a:gd name="connsiteY370" fmla="*/ 1579168 h 6858000"/>
                <a:gd name="connsiteX371" fmla="*/ 4944787 w 6096000"/>
                <a:gd name="connsiteY371" fmla="*/ 1639984 h 6858000"/>
                <a:gd name="connsiteX372" fmla="*/ 4948747 w 6096000"/>
                <a:gd name="connsiteY372" fmla="*/ 1642941 h 6858000"/>
                <a:gd name="connsiteX373" fmla="*/ 4882664 w 6096000"/>
                <a:gd name="connsiteY373" fmla="*/ 1576168 h 6858000"/>
                <a:gd name="connsiteX374" fmla="*/ 4473791 w 6096000"/>
                <a:gd name="connsiteY374" fmla="*/ 1953091 h 6858000"/>
                <a:gd name="connsiteX375" fmla="*/ 4480111 w 6096000"/>
                <a:gd name="connsiteY375" fmla="*/ 1957993 h 6858000"/>
                <a:gd name="connsiteX376" fmla="*/ 4882664 w 6096000"/>
                <a:gd name="connsiteY376" fmla="*/ 1576168 h 6858000"/>
                <a:gd name="connsiteX377" fmla="*/ 4547364 w 6096000"/>
                <a:gd name="connsiteY377" fmla="*/ 1571997 h 6858000"/>
                <a:gd name="connsiteX378" fmla="*/ 4514496 w 6096000"/>
                <a:gd name="connsiteY378" fmla="*/ 1610418 h 6858000"/>
                <a:gd name="connsiteX379" fmla="*/ 4552840 w 6096000"/>
                <a:gd name="connsiteY379" fmla="*/ 1576813 h 6858000"/>
                <a:gd name="connsiteX380" fmla="*/ 5310348 w 6096000"/>
                <a:gd name="connsiteY380" fmla="*/ 1568404 h 6858000"/>
                <a:gd name="connsiteX381" fmla="*/ 5186777 w 6096000"/>
                <a:gd name="connsiteY381" fmla="*/ 1686245 h 6858000"/>
                <a:gd name="connsiteX382" fmla="*/ 5190737 w 6096000"/>
                <a:gd name="connsiteY382" fmla="*/ 1689205 h 6858000"/>
                <a:gd name="connsiteX383" fmla="*/ 5314309 w 6096000"/>
                <a:gd name="connsiteY383" fmla="*/ 1571363 h 6858000"/>
                <a:gd name="connsiteX384" fmla="*/ 5110605 w 6096000"/>
                <a:gd name="connsiteY384" fmla="*/ 1563489 h 6858000"/>
                <a:gd name="connsiteX385" fmla="*/ 5106805 w 6096000"/>
                <a:gd name="connsiteY385" fmla="*/ 1567366 h 6858000"/>
                <a:gd name="connsiteX386" fmla="*/ 5104055 w 6096000"/>
                <a:gd name="connsiteY386" fmla="*/ 1573477 h 6858000"/>
                <a:gd name="connsiteX387" fmla="*/ 4543707 w 6096000"/>
                <a:gd name="connsiteY387" fmla="*/ 1561828 h 6858000"/>
                <a:gd name="connsiteX388" fmla="*/ 4537119 w 6096000"/>
                <a:gd name="connsiteY388" fmla="*/ 1567978 h 6858000"/>
                <a:gd name="connsiteX389" fmla="*/ 4536814 w 6096000"/>
                <a:gd name="connsiteY389" fmla="*/ 1575188 h 6858000"/>
                <a:gd name="connsiteX390" fmla="*/ 4725372 w 6096000"/>
                <a:gd name="connsiteY390" fmla="*/ 1555961 h 6858000"/>
                <a:gd name="connsiteX391" fmla="*/ 4711928 w 6096000"/>
                <a:gd name="connsiteY391" fmla="*/ 1579309 h 6858000"/>
                <a:gd name="connsiteX392" fmla="*/ 4731312 w 6096000"/>
                <a:gd name="connsiteY392" fmla="*/ 1560397 h 6858000"/>
                <a:gd name="connsiteX393" fmla="*/ 4658020 w 6096000"/>
                <a:gd name="connsiteY393" fmla="*/ 1552116 h 6858000"/>
                <a:gd name="connsiteX394" fmla="*/ 4650967 w 6096000"/>
                <a:gd name="connsiteY394" fmla="*/ 1558644 h 6858000"/>
                <a:gd name="connsiteX395" fmla="*/ 4624188 w 6096000"/>
                <a:gd name="connsiteY395" fmla="*/ 1587455 h 6858000"/>
                <a:gd name="connsiteX396" fmla="*/ 4410336 w 6096000"/>
                <a:gd name="connsiteY396" fmla="*/ 1551479 h 6858000"/>
                <a:gd name="connsiteX397" fmla="*/ 4400401 w 6096000"/>
                <a:gd name="connsiteY397" fmla="*/ 1554968 h 6858000"/>
                <a:gd name="connsiteX398" fmla="*/ 4404360 w 6096000"/>
                <a:gd name="connsiteY398" fmla="*/ 1557925 h 6858000"/>
                <a:gd name="connsiteX399" fmla="*/ 4419517 w 6096000"/>
                <a:gd name="connsiteY399" fmla="*/ 1547106 h 6858000"/>
                <a:gd name="connsiteX400" fmla="*/ 4411356 w 6096000"/>
                <a:gd name="connsiteY400" fmla="*/ 1550381 h 6858000"/>
                <a:gd name="connsiteX401" fmla="*/ 4410336 w 6096000"/>
                <a:gd name="connsiteY401" fmla="*/ 1551479 h 6858000"/>
                <a:gd name="connsiteX402" fmla="*/ 4419825 w 6096000"/>
                <a:gd name="connsiteY402" fmla="*/ 1548151 h 6858000"/>
                <a:gd name="connsiteX403" fmla="*/ 4419860 w 6096000"/>
                <a:gd name="connsiteY403" fmla="*/ 1548120 h 6858000"/>
                <a:gd name="connsiteX404" fmla="*/ 4751039 w 6096000"/>
                <a:gd name="connsiteY404" fmla="*/ 1538115 h 6858000"/>
                <a:gd name="connsiteX405" fmla="*/ 4744452 w 6096000"/>
                <a:gd name="connsiteY405" fmla="*/ 1544264 h 6858000"/>
                <a:gd name="connsiteX406" fmla="*/ 4740222 w 6096000"/>
                <a:gd name="connsiteY406" fmla="*/ 1552354 h 6858000"/>
                <a:gd name="connsiteX407" fmla="*/ 4650832 w 6096000"/>
                <a:gd name="connsiteY407" fmla="*/ 1534771 h 6858000"/>
                <a:gd name="connsiteX408" fmla="*/ 4618454 w 6096000"/>
                <a:gd name="connsiteY408" fmla="*/ 1555773 h 6858000"/>
                <a:gd name="connsiteX409" fmla="*/ 4617343 w 6096000"/>
                <a:gd name="connsiteY409" fmla="*/ 1566737 h 6858000"/>
                <a:gd name="connsiteX410" fmla="*/ 4498028 w 6096000"/>
                <a:gd name="connsiteY410" fmla="*/ 1533337 h 6858000"/>
                <a:gd name="connsiteX411" fmla="*/ 4464096 w 6096000"/>
                <a:gd name="connsiteY411" fmla="*/ 1548644 h 6858000"/>
                <a:gd name="connsiteX412" fmla="*/ 4470036 w 6096000"/>
                <a:gd name="connsiteY412" fmla="*/ 1553080 h 6858000"/>
                <a:gd name="connsiteX413" fmla="*/ 4413447 w 6096000"/>
                <a:gd name="connsiteY413" fmla="*/ 1606990 h 6858000"/>
                <a:gd name="connsiteX414" fmla="*/ 4498028 w 6096000"/>
                <a:gd name="connsiteY414" fmla="*/ 1533337 h 6858000"/>
                <a:gd name="connsiteX415" fmla="*/ 5166706 w 6096000"/>
                <a:gd name="connsiteY415" fmla="*/ 1527001 h 6858000"/>
                <a:gd name="connsiteX416" fmla="*/ 5129576 w 6096000"/>
                <a:gd name="connsiteY416" fmla="*/ 1569675 h 6858000"/>
                <a:gd name="connsiteX417" fmla="*/ 5123635 w 6096000"/>
                <a:gd name="connsiteY417" fmla="*/ 1565237 h 6858000"/>
                <a:gd name="connsiteX418" fmla="*/ 5122524 w 6096000"/>
                <a:gd name="connsiteY418" fmla="*/ 1576202 h 6858000"/>
                <a:gd name="connsiteX419" fmla="*/ 5087418 w 6096000"/>
                <a:gd name="connsiteY419" fmla="*/ 1586277 h 6858000"/>
                <a:gd name="connsiteX420" fmla="*/ 5101195 w 6096000"/>
                <a:gd name="connsiteY420" fmla="*/ 1597472 h 6858000"/>
                <a:gd name="connsiteX421" fmla="*/ 5173027 w 6096000"/>
                <a:gd name="connsiteY421" fmla="*/ 1531902 h 6858000"/>
                <a:gd name="connsiteX422" fmla="*/ 4398589 w 6096000"/>
                <a:gd name="connsiteY422" fmla="*/ 1522404 h 6858000"/>
                <a:gd name="connsiteX423" fmla="*/ 4313618 w 6096000"/>
                <a:gd name="connsiteY423" fmla="*/ 1604111 h 6858000"/>
                <a:gd name="connsiteX424" fmla="*/ 4398589 w 6096000"/>
                <a:gd name="connsiteY424" fmla="*/ 1522404 h 6858000"/>
                <a:gd name="connsiteX425" fmla="*/ 4607916 w 6096000"/>
                <a:gd name="connsiteY425" fmla="*/ 1521046 h 6858000"/>
                <a:gd name="connsiteX426" fmla="*/ 4596774 w 6096000"/>
                <a:gd name="connsiteY426" fmla="*/ 1525882 h 6858000"/>
                <a:gd name="connsiteX427" fmla="*/ 4586513 w 6096000"/>
                <a:gd name="connsiteY427" fmla="*/ 1534640 h 6858000"/>
                <a:gd name="connsiteX428" fmla="*/ 4592454 w 6096000"/>
                <a:gd name="connsiteY428" fmla="*/ 1539077 h 6858000"/>
                <a:gd name="connsiteX429" fmla="*/ 4467760 w 6096000"/>
                <a:gd name="connsiteY429" fmla="*/ 1520895 h 6858000"/>
                <a:gd name="connsiteX430" fmla="*/ 4434938 w 6096000"/>
                <a:gd name="connsiteY430" fmla="*/ 1535782 h 6858000"/>
                <a:gd name="connsiteX431" fmla="*/ 4419860 w 6096000"/>
                <a:gd name="connsiteY431" fmla="*/ 1548120 h 6858000"/>
                <a:gd name="connsiteX432" fmla="*/ 4421155 w 6096000"/>
                <a:gd name="connsiteY432" fmla="*/ 1551959 h 6858000"/>
                <a:gd name="connsiteX433" fmla="*/ 4382958 w 6096000"/>
                <a:gd name="connsiteY433" fmla="*/ 1571520 h 6858000"/>
                <a:gd name="connsiteX434" fmla="*/ 4397162 w 6096000"/>
                <a:gd name="connsiteY434" fmla="*/ 1578497 h 6858000"/>
                <a:gd name="connsiteX435" fmla="*/ 4387519 w 6096000"/>
                <a:gd name="connsiteY435" fmla="*/ 1597970 h 6858000"/>
                <a:gd name="connsiteX436" fmla="*/ 4406905 w 6096000"/>
                <a:gd name="connsiteY436" fmla="*/ 1579060 h 6858000"/>
                <a:gd name="connsiteX437" fmla="*/ 4444196 w 6096000"/>
                <a:gd name="connsiteY437" fmla="*/ 1543218 h 6858000"/>
                <a:gd name="connsiteX438" fmla="*/ 5078442 w 6096000"/>
                <a:gd name="connsiteY438" fmla="*/ 1519328 h 6858000"/>
                <a:gd name="connsiteX439" fmla="*/ 5023978 w 6096000"/>
                <a:gd name="connsiteY439" fmla="*/ 1560672 h 6858000"/>
                <a:gd name="connsiteX440" fmla="*/ 5047397 w 6096000"/>
                <a:gd name="connsiteY440" fmla="*/ 1552397 h 6858000"/>
                <a:gd name="connsiteX441" fmla="*/ 5048766 w 6096000"/>
                <a:gd name="connsiteY441" fmla="*/ 1568298 h 6858000"/>
                <a:gd name="connsiteX442" fmla="*/ 5092647 w 6096000"/>
                <a:gd name="connsiteY442" fmla="*/ 1526308 h 6858000"/>
                <a:gd name="connsiteX443" fmla="*/ 5055624 w 6096000"/>
                <a:gd name="connsiteY443" fmla="*/ 1551100 h 6858000"/>
                <a:gd name="connsiteX444" fmla="*/ 5078442 w 6096000"/>
                <a:gd name="connsiteY444" fmla="*/ 1519328 h 6858000"/>
                <a:gd name="connsiteX445" fmla="*/ 4946308 w 6096000"/>
                <a:gd name="connsiteY445" fmla="*/ 1515732 h 6858000"/>
                <a:gd name="connsiteX446" fmla="*/ 4916176 w 6096000"/>
                <a:gd name="connsiteY446" fmla="*/ 1540316 h 6858000"/>
                <a:gd name="connsiteX447" fmla="*/ 4900180 w 6096000"/>
                <a:gd name="connsiteY447" fmla="*/ 1567293 h 6858000"/>
                <a:gd name="connsiteX448" fmla="*/ 4888576 w 6096000"/>
                <a:gd name="connsiteY448" fmla="*/ 1509452 h 6858000"/>
                <a:gd name="connsiteX449" fmla="*/ 4884396 w 6096000"/>
                <a:gd name="connsiteY449" fmla="*/ 1512864 h 6858000"/>
                <a:gd name="connsiteX450" fmla="*/ 4881805 w 6096000"/>
                <a:gd name="connsiteY450" fmla="*/ 1525810 h 6858000"/>
                <a:gd name="connsiteX451" fmla="*/ 4524379 w 6096000"/>
                <a:gd name="connsiteY451" fmla="*/ 1508743 h 6858000"/>
                <a:gd name="connsiteX452" fmla="*/ 4514295 w 6096000"/>
                <a:gd name="connsiteY452" fmla="*/ 1511554 h 6858000"/>
                <a:gd name="connsiteX453" fmla="*/ 4517829 w 6096000"/>
                <a:gd name="connsiteY453" fmla="*/ 1518729 h 6858000"/>
                <a:gd name="connsiteX454" fmla="*/ 5207875 w 6096000"/>
                <a:gd name="connsiteY454" fmla="*/ 1494961 h 6858000"/>
                <a:gd name="connsiteX455" fmla="*/ 5198782 w 6096000"/>
                <a:gd name="connsiteY455" fmla="*/ 1497447 h 6858000"/>
                <a:gd name="connsiteX456" fmla="*/ 5191203 w 6096000"/>
                <a:gd name="connsiteY456" fmla="*/ 1503921 h 6858000"/>
                <a:gd name="connsiteX457" fmla="*/ 5196678 w 6096000"/>
                <a:gd name="connsiteY457" fmla="*/ 1508738 h 6858000"/>
                <a:gd name="connsiteX458" fmla="*/ 4480753 w 6096000"/>
                <a:gd name="connsiteY458" fmla="*/ 1489408 h 6858000"/>
                <a:gd name="connsiteX459" fmla="*/ 4474128 w 6096000"/>
                <a:gd name="connsiteY459" fmla="*/ 1491719 h 6858000"/>
                <a:gd name="connsiteX460" fmla="*/ 4480671 w 6096000"/>
                <a:gd name="connsiteY460" fmla="*/ 1490761 h 6858000"/>
                <a:gd name="connsiteX461" fmla="*/ 5369053 w 6096000"/>
                <a:gd name="connsiteY461" fmla="*/ 1481051 h 6858000"/>
                <a:gd name="connsiteX462" fmla="*/ 5360660 w 6096000"/>
                <a:gd name="connsiteY462" fmla="*/ 1484515 h 6858000"/>
                <a:gd name="connsiteX463" fmla="*/ 5353431 w 6096000"/>
                <a:gd name="connsiteY463" fmla="*/ 1492249 h 6858000"/>
                <a:gd name="connsiteX464" fmla="*/ 5355412 w 6096000"/>
                <a:gd name="connsiteY464" fmla="*/ 1493728 h 6858000"/>
                <a:gd name="connsiteX465" fmla="*/ 4643104 w 6096000"/>
                <a:gd name="connsiteY465" fmla="*/ 1480731 h 6858000"/>
                <a:gd name="connsiteX466" fmla="*/ 4623804 w 6096000"/>
                <a:gd name="connsiteY466" fmla="*/ 1498799 h 6858000"/>
                <a:gd name="connsiteX467" fmla="*/ 4627763 w 6096000"/>
                <a:gd name="connsiteY467" fmla="*/ 1501756 h 6858000"/>
                <a:gd name="connsiteX468" fmla="*/ 4647064 w 6096000"/>
                <a:gd name="connsiteY468" fmla="*/ 1483689 h 6858000"/>
                <a:gd name="connsiteX469" fmla="*/ 5113252 w 6096000"/>
                <a:gd name="connsiteY469" fmla="*/ 1478550 h 6858000"/>
                <a:gd name="connsiteX470" fmla="*/ 5092009 w 6096000"/>
                <a:gd name="connsiteY470" fmla="*/ 1498977 h 6858000"/>
                <a:gd name="connsiteX471" fmla="*/ 5095885 w 6096000"/>
                <a:gd name="connsiteY471" fmla="*/ 1502778 h 6858000"/>
                <a:gd name="connsiteX472" fmla="*/ 5117591 w 6096000"/>
                <a:gd name="connsiteY472" fmla="*/ 1481972 h 6858000"/>
                <a:gd name="connsiteX473" fmla="*/ 4818607 w 6096000"/>
                <a:gd name="connsiteY473" fmla="*/ 1476797 h 6858000"/>
                <a:gd name="connsiteX474" fmla="*/ 4813841 w 6096000"/>
                <a:gd name="connsiteY474" fmla="*/ 1477592 h 6858000"/>
                <a:gd name="connsiteX475" fmla="*/ 4761931 w 6096000"/>
                <a:gd name="connsiteY475" fmla="*/ 1531550 h 6858000"/>
                <a:gd name="connsiteX476" fmla="*/ 5087020 w 6096000"/>
                <a:gd name="connsiteY476" fmla="*/ 1476744 h 6858000"/>
                <a:gd name="connsiteX477" fmla="*/ 5071438 w 6096000"/>
                <a:gd name="connsiteY477" fmla="*/ 1491779 h 6858000"/>
                <a:gd name="connsiteX478" fmla="*/ 5077378 w 6096000"/>
                <a:gd name="connsiteY478" fmla="*/ 1496215 h 6858000"/>
                <a:gd name="connsiteX479" fmla="*/ 4448591 w 6096000"/>
                <a:gd name="connsiteY479" fmla="*/ 1474645 h 6858000"/>
                <a:gd name="connsiteX480" fmla="*/ 4409051 w 6096000"/>
                <a:gd name="connsiteY480" fmla="*/ 1520057 h 6858000"/>
                <a:gd name="connsiteX481" fmla="*/ 4454411 w 6096000"/>
                <a:gd name="connsiteY481" fmla="*/ 1476087 h 6858000"/>
                <a:gd name="connsiteX482" fmla="*/ 5207740 w 6096000"/>
                <a:gd name="connsiteY482" fmla="*/ 1471087 h 6858000"/>
                <a:gd name="connsiteX483" fmla="*/ 5200688 w 6096000"/>
                <a:gd name="connsiteY483" fmla="*/ 1477616 h 6858000"/>
                <a:gd name="connsiteX484" fmla="*/ 5198867 w 6096000"/>
                <a:gd name="connsiteY484" fmla="*/ 1482970 h 6858000"/>
                <a:gd name="connsiteX485" fmla="*/ 4664504 w 6096000"/>
                <a:gd name="connsiteY485" fmla="*/ 1467137 h 6858000"/>
                <a:gd name="connsiteX486" fmla="*/ 4655595 w 6096000"/>
                <a:gd name="connsiteY486" fmla="*/ 1475182 h 6858000"/>
                <a:gd name="connsiteX487" fmla="*/ 4657575 w 6096000"/>
                <a:gd name="connsiteY487" fmla="*/ 1476659 h 6858000"/>
                <a:gd name="connsiteX488" fmla="*/ 4666485 w 6096000"/>
                <a:gd name="connsiteY488" fmla="*/ 1468617 h 6858000"/>
                <a:gd name="connsiteX489" fmla="*/ 4750975 w 6096000"/>
                <a:gd name="connsiteY489" fmla="*/ 1463124 h 6858000"/>
                <a:gd name="connsiteX490" fmla="*/ 4687832 w 6096000"/>
                <a:gd name="connsiteY490" fmla="*/ 1527020 h 6858000"/>
                <a:gd name="connsiteX491" fmla="*/ 4756915 w 6096000"/>
                <a:gd name="connsiteY491" fmla="*/ 1467559 h 6858000"/>
                <a:gd name="connsiteX492" fmla="*/ 4510992 w 6096000"/>
                <a:gd name="connsiteY492" fmla="*/ 1460095 h 6858000"/>
                <a:gd name="connsiteX493" fmla="*/ 4496769 w 6096000"/>
                <a:gd name="connsiteY493" fmla="*/ 1468132 h 6858000"/>
                <a:gd name="connsiteX494" fmla="*/ 4485305 w 6096000"/>
                <a:gd name="connsiteY494" fmla="*/ 1490083 h 6858000"/>
                <a:gd name="connsiteX495" fmla="*/ 4480671 w 6096000"/>
                <a:gd name="connsiteY495" fmla="*/ 1490761 h 6858000"/>
                <a:gd name="connsiteX496" fmla="*/ 4480106 w 6096000"/>
                <a:gd name="connsiteY496" fmla="*/ 1499995 h 6858000"/>
                <a:gd name="connsiteX497" fmla="*/ 4510992 w 6096000"/>
                <a:gd name="connsiteY497" fmla="*/ 1460095 h 6858000"/>
                <a:gd name="connsiteX498" fmla="*/ 4837907 w 6096000"/>
                <a:gd name="connsiteY498" fmla="*/ 1458728 h 6858000"/>
                <a:gd name="connsiteX499" fmla="*/ 4829338 w 6096000"/>
                <a:gd name="connsiteY499" fmla="*/ 1463398 h 6858000"/>
                <a:gd name="connsiteX500" fmla="*/ 4829033 w 6096000"/>
                <a:gd name="connsiteY500" fmla="*/ 1470610 h 6858000"/>
                <a:gd name="connsiteX501" fmla="*/ 4686298 w 6096000"/>
                <a:gd name="connsiteY501" fmla="*/ 1445487 h 6858000"/>
                <a:gd name="connsiteX502" fmla="*/ 4677767 w 6096000"/>
                <a:gd name="connsiteY502" fmla="*/ 1453997 h 6858000"/>
                <a:gd name="connsiteX503" fmla="*/ 4679747 w 6096000"/>
                <a:gd name="connsiteY503" fmla="*/ 1455476 h 6858000"/>
                <a:gd name="connsiteX504" fmla="*/ 4688657 w 6096000"/>
                <a:gd name="connsiteY504" fmla="*/ 1447432 h 6858000"/>
                <a:gd name="connsiteX505" fmla="*/ 4553111 w 6096000"/>
                <a:gd name="connsiteY505" fmla="*/ 1439655 h 6858000"/>
                <a:gd name="connsiteX506" fmla="*/ 4523484 w 6096000"/>
                <a:gd name="connsiteY506" fmla="*/ 1454545 h 6858000"/>
                <a:gd name="connsiteX507" fmla="*/ 4531403 w 6096000"/>
                <a:gd name="connsiteY507" fmla="*/ 1460461 h 6858000"/>
                <a:gd name="connsiteX508" fmla="*/ 5410572 w 6096000"/>
                <a:gd name="connsiteY508" fmla="*/ 1437117 h 6858000"/>
                <a:gd name="connsiteX509" fmla="*/ 5391185 w 6096000"/>
                <a:gd name="connsiteY509" fmla="*/ 1456029 h 6858000"/>
                <a:gd name="connsiteX510" fmla="*/ 5393166 w 6096000"/>
                <a:gd name="connsiteY510" fmla="*/ 1457508 h 6858000"/>
                <a:gd name="connsiteX511" fmla="*/ 5412930 w 6096000"/>
                <a:gd name="connsiteY511" fmla="*/ 1439063 h 6858000"/>
                <a:gd name="connsiteX512" fmla="*/ 5459710 w 6096000"/>
                <a:gd name="connsiteY512" fmla="*/ 1435709 h 6858000"/>
                <a:gd name="connsiteX513" fmla="*/ 5367489 w 6096000"/>
                <a:gd name="connsiteY513" fmla="*/ 1513273 h 6858000"/>
                <a:gd name="connsiteX514" fmla="*/ 5364433 w 6096000"/>
                <a:gd name="connsiteY514" fmla="*/ 1526597 h 6858000"/>
                <a:gd name="connsiteX515" fmla="*/ 5182567 w 6096000"/>
                <a:gd name="connsiteY515" fmla="*/ 1433600 h 6858000"/>
                <a:gd name="connsiteX516" fmla="*/ 5167070 w 6096000"/>
                <a:gd name="connsiteY516" fmla="*/ 1447792 h 6858000"/>
                <a:gd name="connsiteX517" fmla="*/ 5171410 w 6096000"/>
                <a:gd name="connsiteY517" fmla="*/ 1451215 h 6858000"/>
                <a:gd name="connsiteX518" fmla="*/ 5186529 w 6096000"/>
                <a:gd name="connsiteY518" fmla="*/ 1436559 h 6858000"/>
                <a:gd name="connsiteX519" fmla="*/ 4491543 w 6096000"/>
                <a:gd name="connsiteY519" fmla="*/ 1433411 h 6858000"/>
                <a:gd name="connsiteX520" fmla="*/ 4463247 w 6096000"/>
                <a:gd name="connsiteY520" fmla="*/ 1460367 h 6858000"/>
                <a:gd name="connsiteX521" fmla="*/ 4467587 w 6096000"/>
                <a:gd name="connsiteY521" fmla="*/ 1463789 h 6858000"/>
                <a:gd name="connsiteX522" fmla="*/ 4495882 w 6096000"/>
                <a:gd name="connsiteY522" fmla="*/ 1436834 h 6858000"/>
                <a:gd name="connsiteX523" fmla="*/ 4864222 w 6096000"/>
                <a:gd name="connsiteY523" fmla="*/ 1430297 h 6858000"/>
                <a:gd name="connsiteX524" fmla="*/ 4851510 w 6096000"/>
                <a:gd name="connsiteY524" fmla="*/ 1442214 h 6858000"/>
                <a:gd name="connsiteX525" fmla="*/ 4848417 w 6096000"/>
                <a:gd name="connsiteY525" fmla="*/ 1451701 h 6858000"/>
                <a:gd name="connsiteX526" fmla="*/ 5211892 w 6096000"/>
                <a:gd name="connsiteY526" fmla="*/ 1425922 h 6858000"/>
                <a:gd name="connsiteX527" fmla="*/ 5194451 w 6096000"/>
                <a:gd name="connsiteY527" fmla="*/ 1442474 h 6858000"/>
                <a:gd name="connsiteX528" fmla="*/ 5196430 w 6096000"/>
                <a:gd name="connsiteY528" fmla="*/ 1443952 h 6858000"/>
                <a:gd name="connsiteX529" fmla="*/ 5213871 w 6096000"/>
                <a:gd name="connsiteY529" fmla="*/ 1427399 h 6858000"/>
                <a:gd name="connsiteX530" fmla="*/ 4708311 w 6096000"/>
                <a:gd name="connsiteY530" fmla="*/ 1417470 h 6858000"/>
                <a:gd name="connsiteX531" fmla="*/ 4692726 w 6096000"/>
                <a:gd name="connsiteY531" fmla="*/ 1432506 h 6858000"/>
                <a:gd name="connsiteX532" fmla="*/ 4697066 w 6096000"/>
                <a:gd name="connsiteY532" fmla="*/ 1435929 h 6858000"/>
                <a:gd name="connsiteX533" fmla="*/ 4712650 w 6096000"/>
                <a:gd name="connsiteY533" fmla="*/ 1420892 h 6858000"/>
                <a:gd name="connsiteX534" fmla="*/ 5285549 w 6096000"/>
                <a:gd name="connsiteY534" fmla="*/ 1413792 h 6858000"/>
                <a:gd name="connsiteX535" fmla="*/ 5248220 w 6096000"/>
                <a:gd name="connsiteY535" fmla="*/ 1445795 h 6858000"/>
                <a:gd name="connsiteX536" fmla="*/ 5221601 w 6096000"/>
                <a:gd name="connsiteY536" fmla="*/ 1481441 h 6858000"/>
                <a:gd name="connsiteX537" fmla="*/ 4673650 w 6096000"/>
                <a:gd name="connsiteY537" fmla="*/ 1412059 h 6858000"/>
                <a:gd name="connsiteX538" fmla="*/ 4673381 w 6096000"/>
                <a:gd name="connsiteY538" fmla="*/ 1412317 h 6858000"/>
                <a:gd name="connsiteX539" fmla="*/ 4673576 w 6096000"/>
                <a:gd name="connsiteY539" fmla="*/ 1412217 h 6858000"/>
                <a:gd name="connsiteX540" fmla="*/ 4515572 w 6096000"/>
                <a:gd name="connsiteY540" fmla="*/ 1410711 h 6858000"/>
                <a:gd name="connsiteX541" fmla="*/ 4500072 w 6096000"/>
                <a:gd name="connsiteY541" fmla="*/ 1424903 h 6858000"/>
                <a:gd name="connsiteX542" fmla="*/ 4504414 w 6096000"/>
                <a:gd name="connsiteY542" fmla="*/ 1428326 h 6858000"/>
                <a:gd name="connsiteX543" fmla="*/ 4519911 w 6096000"/>
                <a:gd name="connsiteY543" fmla="*/ 1414134 h 6858000"/>
                <a:gd name="connsiteX544" fmla="*/ 5439797 w 6096000"/>
                <a:gd name="connsiteY544" fmla="*/ 1409406 h 6858000"/>
                <a:gd name="connsiteX545" fmla="*/ 5426536 w 6096000"/>
                <a:gd name="connsiteY545" fmla="*/ 1422548 h 6858000"/>
                <a:gd name="connsiteX546" fmla="*/ 5428516 w 6096000"/>
                <a:gd name="connsiteY546" fmla="*/ 1424025 h 6858000"/>
                <a:gd name="connsiteX547" fmla="*/ 5442156 w 6096000"/>
                <a:gd name="connsiteY547" fmla="*/ 1411349 h 6858000"/>
                <a:gd name="connsiteX548" fmla="*/ 4587532 w 6096000"/>
                <a:gd name="connsiteY548" fmla="*/ 1406929 h 6858000"/>
                <a:gd name="connsiteX549" fmla="*/ 4580943 w 6096000"/>
                <a:gd name="connsiteY549" fmla="*/ 1413079 h 6858000"/>
                <a:gd name="connsiteX550" fmla="*/ 4580601 w 6096000"/>
                <a:gd name="connsiteY550" fmla="*/ 1416452 h 6858000"/>
                <a:gd name="connsiteX551" fmla="*/ 5243096 w 6096000"/>
                <a:gd name="connsiteY551" fmla="*/ 1399687 h 6858000"/>
                <a:gd name="connsiteX552" fmla="*/ 5236044 w 6096000"/>
                <a:gd name="connsiteY552" fmla="*/ 1406217 h 6858000"/>
                <a:gd name="connsiteX553" fmla="*/ 5236203 w 6096000"/>
                <a:gd name="connsiteY553" fmla="*/ 1413049 h 6858000"/>
                <a:gd name="connsiteX554" fmla="*/ 4827072 w 6096000"/>
                <a:gd name="connsiteY554" fmla="*/ 1393298 h 6858000"/>
                <a:gd name="connsiteX555" fmla="*/ 4804900 w 6096000"/>
                <a:gd name="connsiteY555" fmla="*/ 1414482 h 6858000"/>
                <a:gd name="connsiteX556" fmla="*/ 4808860 w 6096000"/>
                <a:gd name="connsiteY556" fmla="*/ 1417441 h 6858000"/>
                <a:gd name="connsiteX557" fmla="*/ 4831033 w 6096000"/>
                <a:gd name="connsiteY557" fmla="*/ 1396257 h 6858000"/>
                <a:gd name="connsiteX558" fmla="*/ 5075500 w 6096000"/>
                <a:gd name="connsiteY558" fmla="*/ 1388662 h 6858000"/>
                <a:gd name="connsiteX559" fmla="*/ 5068485 w 6096000"/>
                <a:gd name="connsiteY559" fmla="*/ 1399028 h 6858000"/>
                <a:gd name="connsiteX560" fmla="*/ 5074769 w 6096000"/>
                <a:gd name="connsiteY560" fmla="*/ 1400091 h 6858000"/>
                <a:gd name="connsiteX561" fmla="*/ 4973901 w 6096000"/>
                <a:gd name="connsiteY561" fmla="*/ 1386456 h 6858000"/>
                <a:gd name="connsiteX562" fmla="*/ 4967776 w 6096000"/>
                <a:gd name="connsiteY562" fmla="*/ 1392226 h 6858000"/>
                <a:gd name="connsiteX563" fmla="*/ 4965528 w 6096000"/>
                <a:gd name="connsiteY563" fmla="*/ 1401797 h 6858000"/>
                <a:gd name="connsiteX564" fmla="*/ 4749014 w 6096000"/>
                <a:gd name="connsiteY564" fmla="*/ 1385810 h 6858000"/>
                <a:gd name="connsiteX565" fmla="*/ 4736302 w 6096000"/>
                <a:gd name="connsiteY565" fmla="*/ 1397729 h 6858000"/>
                <a:gd name="connsiteX566" fmla="*/ 4738662 w 6096000"/>
                <a:gd name="connsiteY566" fmla="*/ 1399672 h 6858000"/>
                <a:gd name="connsiteX567" fmla="*/ 4750993 w 6096000"/>
                <a:gd name="connsiteY567" fmla="*/ 1387288 h 6858000"/>
                <a:gd name="connsiteX568" fmla="*/ 5237387 w 6096000"/>
                <a:gd name="connsiteY568" fmla="*/ 1380362 h 6858000"/>
                <a:gd name="connsiteX569" fmla="*/ 5224125 w 6096000"/>
                <a:gd name="connsiteY569" fmla="*/ 1393505 h 6858000"/>
                <a:gd name="connsiteX570" fmla="*/ 5241726 w 6096000"/>
                <a:gd name="connsiteY570" fmla="*/ 1383785 h 6858000"/>
                <a:gd name="connsiteX571" fmla="*/ 4342559 w 6096000"/>
                <a:gd name="connsiteY571" fmla="*/ 1376386 h 6858000"/>
                <a:gd name="connsiteX572" fmla="*/ 4320658 w 6096000"/>
                <a:gd name="connsiteY572" fmla="*/ 1396540 h 6858000"/>
                <a:gd name="connsiteX573" fmla="*/ 4278501 w 6096000"/>
                <a:gd name="connsiteY573" fmla="*/ 1437801 h 6858000"/>
                <a:gd name="connsiteX574" fmla="*/ 4330674 w 6096000"/>
                <a:gd name="connsiteY574" fmla="*/ 1395428 h 6858000"/>
                <a:gd name="connsiteX575" fmla="*/ 5609773 w 6096000"/>
                <a:gd name="connsiteY575" fmla="*/ 1375939 h 6858000"/>
                <a:gd name="connsiteX576" fmla="*/ 5565160 w 6096000"/>
                <a:gd name="connsiteY576" fmla="*/ 1420623 h 6858000"/>
                <a:gd name="connsiteX577" fmla="*/ 5589240 w 6096000"/>
                <a:gd name="connsiteY577" fmla="*/ 1401975 h 6858000"/>
                <a:gd name="connsiteX578" fmla="*/ 4344496 w 6096000"/>
                <a:gd name="connsiteY578" fmla="*/ 1373280 h 6858000"/>
                <a:gd name="connsiteX579" fmla="*/ 4342559 w 6096000"/>
                <a:gd name="connsiteY579" fmla="*/ 1376386 h 6858000"/>
                <a:gd name="connsiteX580" fmla="*/ 4343468 w 6096000"/>
                <a:gd name="connsiteY580" fmla="*/ 1375548 h 6858000"/>
                <a:gd name="connsiteX581" fmla="*/ 5333315 w 6096000"/>
                <a:gd name="connsiteY581" fmla="*/ 1367084 h 6858000"/>
                <a:gd name="connsiteX582" fmla="*/ 5318539 w 6096000"/>
                <a:gd name="connsiteY582" fmla="*/ 1378365 h 6858000"/>
                <a:gd name="connsiteX583" fmla="*/ 5316864 w 6096000"/>
                <a:gd name="connsiteY583" fmla="*/ 1369675 h 6858000"/>
                <a:gd name="connsiteX584" fmla="*/ 5305758 w 6096000"/>
                <a:gd name="connsiteY584" fmla="*/ 1378302 h 6858000"/>
                <a:gd name="connsiteX585" fmla="*/ 5311302 w 6096000"/>
                <a:gd name="connsiteY585" fmla="*/ 1395100 h 6858000"/>
                <a:gd name="connsiteX586" fmla="*/ 4863972 w 6096000"/>
                <a:gd name="connsiteY586" fmla="*/ 1365512 h 6858000"/>
                <a:gd name="connsiteX587" fmla="*/ 4850333 w 6096000"/>
                <a:gd name="connsiteY587" fmla="*/ 1378188 h 6858000"/>
                <a:gd name="connsiteX588" fmla="*/ 4852314 w 6096000"/>
                <a:gd name="connsiteY588" fmla="*/ 1379667 h 6858000"/>
                <a:gd name="connsiteX589" fmla="*/ 4573337 w 6096000"/>
                <a:gd name="connsiteY589" fmla="*/ 1362034 h 6858000"/>
                <a:gd name="connsiteX590" fmla="*/ 4533846 w 6096000"/>
                <a:gd name="connsiteY590" fmla="*/ 1402765 h 6858000"/>
                <a:gd name="connsiteX591" fmla="*/ 4573337 w 6096000"/>
                <a:gd name="connsiteY591" fmla="*/ 1362034 h 6858000"/>
                <a:gd name="connsiteX592" fmla="*/ 5492585 w 6096000"/>
                <a:gd name="connsiteY592" fmla="*/ 1359372 h 6858000"/>
                <a:gd name="connsiteX593" fmla="*/ 5488282 w 6096000"/>
                <a:gd name="connsiteY593" fmla="*/ 1359787 h 6858000"/>
                <a:gd name="connsiteX594" fmla="*/ 5476660 w 6096000"/>
                <a:gd name="connsiteY594" fmla="*/ 1377780 h 6858000"/>
                <a:gd name="connsiteX595" fmla="*/ 4779630 w 6096000"/>
                <a:gd name="connsiteY595" fmla="*/ 1356961 h 6858000"/>
                <a:gd name="connsiteX596" fmla="*/ 4774986 w 6096000"/>
                <a:gd name="connsiteY596" fmla="*/ 1360750 h 6858000"/>
                <a:gd name="connsiteX597" fmla="*/ 4759903 w 6096000"/>
                <a:gd name="connsiteY597" fmla="*/ 1379245 h 6858000"/>
                <a:gd name="connsiteX598" fmla="*/ 5249230 w 6096000"/>
                <a:gd name="connsiteY598" fmla="*/ 1356002 h 6858000"/>
                <a:gd name="connsiteX599" fmla="*/ 5199264 w 6096000"/>
                <a:gd name="connsiteY599" fmla="*/ 1407600 h 6858000"/>
                <a:gd name="connsiteX600" fmla="*/ 4736921 w 6096000"/>
                <a:gd name="connsiteY600" fmla="*/ 1351310 h 6858000"/>
                <a:gd name="connsiteX601" fmla="*/ 4722974 w 6096000"/>
                <a:gd name="connsiteY601" fmla="*/ 1363731 h 6858000"/>
                <a:gd name="connsiteX602" fmla="*/ 4682151 w 6096000"/>
                <a:gd name="connsiteY602" fmla="*/ 1393942 h 6858000"/>
                <a:gd name="connsiteX603" fmla="*/ 4673650 w 6096000"/>
                <a:gd name="connsiteY603" fmla="*/ 1412059 h 6858000"/>
                <a:gd name="connsiteX604" fmla="*/ 4696065 w 6096000"/>
                <a:gd name="connsiteY604" fmla="*/ 1390593 h 6858000"/>
                <a:gd name="connsiteX605" fmla="*/ 4741387 w 6096000"/>
                <a:gd name="connsiteY605" fmla="*/ 1347015 h 6858000"/>
                <a:gd name="connsiteX606" fmla="*/ 4736921 w 6096000"/>
                <a:gd name="connsiteY606" fmla="*/ 1351310 h 6858000"/>
                <a:gd name="connsiteX607" fmla="*/ 4741071 w 6096000"/>
                <a:gd name="connsiteY607" fmla="*/ 1347612 h 6858000"/>
                <a:gd name="connsiteX608" fmla="*/ 5281180 w 6096000"/>
                <a:gd name="connsiteY608" fmla="*/ 1339217 h 6858000"/>
                <a:gd name="connsiteX609" fmla="*/ 5268468 w 6096000"/>
                <a:gd name="connsiteY609" fmla="*/ 1351135 h 6858000"/>
                <a:gd name="connsiteX610" fmla="*/ 5272429 w 6096000"/>
                <a:gd name="connsiteY610" fmla="*/ 1354094 h 6858000"/>
                <a:gd name="connsiteX611" fmla="*/ 5285141 w 6096000"/>
                <a:gd name="connsiteY611" fmla="*/ 1342175 h 6858000"/>
                <a:gd name="connsiteX612" fmla="*/ 5023525 w 6096000"/>
                <a:gd name="connsiteY612" fmla="*/ 1338231 h 6858000"/>
                <a:gd name="connsiteX613" fmla="*/ 5017778 w 6096000"/>
                <a:gd name="connsiteY613" fmla="*/ 1344465 h 6858000"/>
                <a:gd name="connsiteX614" fmla="*/ 5013209 w 6096000"/>
                <a:gd name="connsiteY614" fmla="*/ 1355931 h 6858000"/>
                <a:gd name="connsiteX615" fmla="*/ 5375630 w 6096000"/>
                <a:gd name="connsiteY615" fmla="*/ 1327916 h 6858000"/>
                <a:gd name="connsiteX616" fmla="*/ 5370952 w 6096000"/>
                <a:gd name="connsiteY616" fmla="*/ 1329412 h 6858000"/>
                <a:gd name="connsiteX617" fmla="*/ 5367062 w 6096000"/>
                <a:gd name="connsiteY617" fmla="*/ 1332586 h 6858000"/>
                <a:gd name="connsiteX618" fmla="*/ 5369115 w 6096000"/>
                <a:gd name="connsiteY618" fmla="*/ 1341741 h 6858000"/>
                <a:gd name="connsiteX619" fmla="*/ 4763431 w 6096000"/>
                <a:gd name="connsiteY619" fmla="*/ 1325816 h 6858000"/>
                <a:gd name="connsiteX620" fmla="*/ 4752004 w 6096000"/>
                <a:gd name="connsiteY620" fmla="*/ 1326893 h 6858000"/>
                <a:gd name="connsiteX621" fmla="*/ 4741387 w 6096000"/>
                <a:gd name="connsiteY621" fmla="*/ 1347015 h 6858000"/>
                <a:gd name="connsiteX622" fmla="*/ 4766395 w 6096000"/>
                <a:gd name="connsiteY622" fmla="*/ 1322966 h 6858000"/>
                <a:gd name="connsiteX623" fmla="*/ 4763431 w 6096000"/>
                <a:gd name="connsiteY623" fmla="*/ 1325816 h 6858000"/>
                <a:gd name="connsiteX624" fmla="*/ 4765386 w 6096000"/>
                <a:gd name="connsiteY624" fmla="*/ 1325632 h 6858000"/>
                <a:gd name="connsiteX625" fmla="*/ 5665690 w 6096000"/>
                <a:gd name="connsiteY625" fmla="*/ 1320257 h 6858000"/>
                <a:gd name="connsiteX626" fmla="*/ 5622153 w 6096000"/>
                <a:gd name="connsiteY626" fmla="*/ 1358873 h 6858000"/>
                <a:gd name="connsiteX627" fmla="*/ 5623364 w 6096000"/>
                <a:gd name="connsiteY627" fmla="*/ 1367945 h 6858000"/>
                <a:gd name="connsiteX628" fmla="*/ 4913597 w 6096000"/>
                <a:gd name="connsiteY628" fmla="*/ 1317286 h 6858000"/>
                <a:gd name="connsiteX629" fmla="*/ 4907387 w 6096000"/>
                <a:gd name="connsiteY629" fmla="*/ 1323900 h 6858000"/>
                <a:gd name="connsiteX630" fmla="*/ 4896192 w 6096000"/>
                <a:gd name="connsiteY630" fmla="*/ 1337677 h 6858000"/>
                <a:gd name="connsiteX631" fmla="*/ 4687194 w 6096000"/>
                <a:gd name="connsiteY631" fmla="*/ 1314784 h 6858000"/>
                <a:gd name="connsiteX632" fmla="*/ 4659888 w 6096000"/>
                <a:gd name="connsiteY632" fmla="*/ 1327780 h 6858000"/>
                <a:gd name="connsiteX633" fmla="*/ 4665024 w 6096000"/>
                <a:gd name="connsiteY633" fmla="*/ 1335968 h 6858000"/>
                <a:gd name="connsiteX634" fmla="*/ 4824990 w 6096000"/>
                <a:gd name="connsiteY634" fmla="*/ 1312988 h 6858000"/>
                <a:gd name="connsiteX635" fmla="*/ 4796694 w 6096000"/>
                <a:gd name="connsiteY635" fmla="*/ 1339944 h 6858000"/>
                <a:gd name="connsiteX636" fmla="*/ 4798674 w 6096000"/>
                <a:gd name="connsiteY636" fmla="*/ 1341422 h 6858000"/>
                <a:gd name="connsiteX637" fmla="*/ 4826507 w 6096000"/>
                <a:gd name="connsiteY637" fmla="*/ 1314846 h 6858000"/>
                <a:gd name="connsiteX638" fmla="*/ 4740685 w 6096000"/>
                <a:gd name="connsiteY638" fmla="*/ 1308277 h 6858000"/>
                <a:gd name="connsiteX639" fmla="*/ 4641020 w 6096000"/>
                <a:gd name="connsiteY639" fmla="*/ 1400422 h 6858000"/>
                <a:gd name="connsiteX640" fmla="*/ 4637829 w 6096000"/>
                <a:gd name="connsiteY640" fmla="*/ 1389874 h 6858000"/>
                <a:gd name="connsiteX641" fmla="*/ 4531236 w 6096000"/>
                <a:gd name="connsiteY641" fmla="*/ 1491544 h 6858000"/>
                <a:gd name="connsiteX642" fmla="*/ 4539535 w 6096000"/>
                <a:gd name="connsiteY642" fmla="*/ 1497924 h 6858000"/>
                <a:gd name="connsiteX643" fmla="*/ 5397424 w 6096000"/>
                <a:gd name="connsiteY643" fmla="*/ 1306267 h 6858000"/>
                <a:gd name="connsiteX644" fmla="*/ 5384124 w 6096000"/>
                <a:gd name="connsiteY644" fmla="*/ 1315570 h 6858000"/>
                <a:gd name="connsiteX645" fmla="*/ 5390445 w 6096000"/>
                <a:gd name="connsiteY645" fmla="*/ 1320471 h 6858000"/>
                <a:gd name="connsiteX646" fmla="*/ 4785277 w 6096000"/>
                <a:gd name="connsiteY646" fmla="*/ 1304812 h 6858000"/>
                <a:gd name="connsiteX647" fmla="*/ 4772608 w 6096000"/>
                <a:gd name="connsiteY647" fmla="*/ 1306275 h 6858000"/>
                <a:gd name="connsiteX648" fmla="*/ 4769034 w 6096000"/>
                <a:gd name="connsiteY648" fmla="*/ 1315997 h 6858000"/>
                <a:gd name="connsiteX649" fmla="*/ 4766395 w 6096000"/>
                <a:gd name="connsiteY649" fmla="*/ 1322966 h 6858000"/>
                <a:gd name="connsiteX650" fmla="*/ 4786485 w 6096000"/>
                <a:gd name="connsiteY650" fmla="*/ 1303649 h 6858000"/>
                <a:gd name="connsiteX651" fmla="*/ 4785277 w 6096000"/>
                <a:gd name="connsiteY651" fmla="*/ 1304812 h 6858000"/>
                <a:gd name="connsiteX652" fmla="*/ 4785777 w 6096000"/>
                <a:gd name="connsiteY652" fmla="*/ 1304752 h 6858000"/>
                <a:gd name="connsiteX653" fmla="*/ 4935304 w 6096000"/>
                <a:gd name="connsiteY653" fmla="*/ 1296481 h 6858000"/>
                <a:gd name="connsiteX654" fmla="*/ 4928717 w 6096000"/>
                <a:gd name="connsiteY654" fmla="*/ 1302631 h 6858000"/>
                <a:gd name="connsiteX655" fmla="*/ 4922165 w 6096000"/>
                <a:gd name="connsiteY655" fmla="*/ 1312616 h 6858000"/>
                <a:gd name="connsiteX656" fmla="*/ 5352099 w 6096000"/>
                <a:gd name="connsiteY656" fmla="*/ 1295281 h 6858000"/>
                <a:gd name="connsiteX657" fmla="*/ 5348260 w 6096000"/>
                <a:gd name="connsiteY657" fmla="*/ 1295319 h 6858000"/>
                <a:gd name="connsiteX658" fmla="*/ 5336979 w 6096000"/>
                <a:gd name="connsiteY658" fmla="*/ 1309938 h 6858000"/>
                <a:gd name="connsiteX659" fmla="*/ 4645046 w 6096000"/>
                <a:gd name="connsiteY659" fmla="*/ 1293469 h 6858000"/>
                <a:gd name="connsiteX660" fmla="*/ 4622875 w 6096000"/>
                <a:gd name="connsiteY660" fmla="*/ 1314651 h 6858000"/>
                <a:gd name="connsiteX661" fmla="*/ 4624856 w 6096000"/>
                <a:gd name="connsiteY661" fmla="*/ 1316132 h 6858000"/>
                <a:gd name="connsiteX662" fmla="*/ 4647028 w 6096000"/>
                <a:gd name="connsiteY662" fmla="*/ 1294947 h 6858000"/>
                <a:gd name="connsiteX663" fmla="*/ 4596130 w 6096000"/>
                <a:gd name="connsiteY663" fmla="*/ 1288510 h 6858000"/>
                <a:gd name="connsiteX664" fmla="*/ 4573962 w 6096000"/>
                <a:gd name="connsiteY664" fmla="*/ 1305434 h 6858000"/>
                <a:gd name="connsiteX665" fmla="*/ 4556857 w 6096000"/>
                <a:gd name="connsiteY665" fmla="*/ 1322872 h 6858000"/>
                <a:gd name="connsiteX666" fmla="*/ 4562798 w 6096000"/>
                <a:gd name="connsiteY666" fmla="*/ 1327309 h 6858000"/>
                <a:gd name="connsiteX667" fmla="*/ 4596130 w 6096000"/>
                <a:gd name="connsiteY667" fmla="*/ 1288510 h 6858000"/>
                <a:gd name="connsiteX668" fmla="*/ 5080578 w 6096000"/>
                <a:gd name="connsiteY668" fmla="*/ 1283944 h 6858000"/>
                <a:gd name="connsiteX669" fmla="*/ 5074456 w 6096000"/>
                <a:gd name="connsiteY669" fmla="*/ 1289713 h 6858000"/>
                <a:gd name="connsiteX670" fmla="*/ 5069799 w 6096000"/>
                <a:gd name="connsiteY670" fmla="*/ 1302022 h 6858000"/>
                <a:gd name="connsiteX671" fmla="*/ 4803487 w 6096000"/>
                <a:gd name="connsiteY671" fmla="*/ 1277153 h 6858000"/>
                <a:gd name="connsiteX672" fmla="*/ 4786485 w 6096000"/>
                <a:gd name="connsiteY672" fmla="*/ 1303649 h 6858000"/>
                <a:gd name="connsiteX673" fmla="*/ 4809427 w 6096000"/>
                <a:gd name="connsiteY673" fmla="*/ 1281588 h 6858000"/>
                <a:gd name="connsiteX674" fmla="*/ 5066717 w 6096000"/>
                <a:gd name="connsiteY674" fmla="*/ 1273590 h 6858000"/>
                <a:gd name="connsiteX675" fmla="*/ 4983345 w 6096000"/>
                <a:gd name="connsiteY675" fmla="*/ 1356312 h 6858000"/>
                <a:gd name="connsiteX676" fmla="*/ 5072192 w 6096000"/>
                <a:gd name="connsiteY676" fmla="*/ 1278406 h 6858000"/>
                <a:gd name="connsiteX677" fmla="*/ 5651375 w 6096000"/>
                <a:gd name="connsiteY677" fmla="*/ 1272368 h 6858000"/>
                <a:gd name="connsiteX678" fmla="*/ 5617248 w 6096000"/>
                <a:gd name="connsiteY678" fmla="*/ 1300116 h 6858000"/>
                <a:gd name="connsiteX679" fmla="*/ 5597853 w 6096000"/>
                <a:gd name="connsiteY679" fmla="*/ 1333832 h 6858000"/>
                <a:gd name="connsiteX680" fmla="*/ 5682953 w 6096000"/>
                <a:gd name="connsiteY680" fmla="*/ 1269690 h 6858000"/>
                <a:gd name="connsiteX681" fmla="*/ 5575107 w 6096000"/>
                <a:gd name="connsiteY681" fmla="*/ 1373277 h 6858000"/>
                <a:gd name="connsiteX682" fmla="*/ 5592329 w 6096000"/>
                <a:gd name="connsiteY682" fmla="*/ 1363094 h 6858000"/>
                <a:gd name="connsiteX683" fmla="*/ 5656700 w 6096000"/>
                <a:gd name="connsiteY683" fmla="*/ 1302837 h 6858000"/>
                <a:gd name="connsiteX684" fmla="*/ 5688799 w 6096000"/>
                <a:gd name="connsiteY684" fmla="*/ 1262308 h 6858000"/>
                <a:gd name="connsiteX685" fmla="*/ 5682953 w 6096000"/>
                <a:gd name="connsiteY685" fmla="*/ 1269690 h 6858000"/>
                <a:gd name="connsiteX686" fmla="*/ 5687446 w 6096000"/>
                <a:gd name="connsiteY686" fmla="*/ 1265374 h 6858000"/>
                <a:gd name="connsiteX687" fmla="*/ 5723554 w 6096000"/>
                <a:gd name="connsiteY687" fmla="*/ 1262217 h 6858000"/>
                <a:gd name="connsiteX688" fmla="*/ 5685614 w 6096000"/>
                <a:gd name="connsiteY688" fmla="*/ 1308646 h 6858000"/>
                <a:gd name="connsiteX689" fmla="*/ 4688033 w 6096000"/>
                <a:gd name="connsiteY689" fmla="*/ 1256075 h 6858000"/>
                <a:gd name="connsiteX690" fmla="*/ 4682251 w 6096000"/>
                <a:gd name="connsiteY690" fmla="*/ 1258471 h 6858000"/>
                <a:gd name="connsiteX691" fmla="*/ 4681606 w 6096000"/>
                <a:gd name="connsiteY691" fmla="*/ 1269056 h 6858000"/>
                <a:gd name="connsiteX692" fmla="*/ 5088546 w 6096000"/>
                <a:gd name="connsiteY692" fmla="*/ 1255779 h 6858000"/>
                <a:gd name="connsiteX693" fmla="*/ 5081495 w 6096000"/>
                <a:gd name="connsiteY693" fmla="*/ 1262307 h 6858000"/>
                <a:gd name="connsiteX694" fmla="*/ 5079244 w 6096000"/>
                <a:gd name="connsiteY694" fmla="*/ 1271878 h 6858000"/>
                <a:gd name="connsiteX695" fmla="*/ 4890112 w 6096000"/>
                <a:gd name="connsiteY695" fmla="*/ 1250573 h 6858000"/>
                <a:gd name="connsiteX696" fmla="*/ 4868868 w 6096000"/>
                <a:gd name="connsiteY696" fmla="*/ 1271000 h 6858000"/>
                <a:gd name="connsiteX697" fmla="*/ 4870384 w 6096000"/>
                <a:gd name="connsiteY697" fmla="*/ 1272857 h 6858000"/>
                <a:gd name="connsiteX698" fmla="*/ 4892091 w 6096000"/>
                <a:gd name="connsiteY698" fmla="*/ 1252051 h 6858000"/>
                <a:gd name="connsiteX699" fmla="*/ 5650688 w 6096000"/>
                <a:gd name="connsiteY699" fmla="*/ 1249717 h 6858000"/>
                <a:gd name="connsiteX700" fmla="*/ 5637048 w 6096000"/>
                <a:gd name="connsiteY700" fmla="*/ 1262395 h 6858000"/>
                <a:gd name="connsiteX701" fmla="*/ 5639493 w 6096000"/>
                <a:gd name="connsiteY701" fmla="*/ 1263494 h 6858000"/>
                <a:gd name="connsiteX702" fmla="*/ 5652669 w 6096000"/>
                <a:gd name="connsiteY702" fmla="*/ 1251194 h 6858000"/>
                <a:gd name="connsiteX703" fmla="*/ 5705193 w 6096000"/>
                <a:gd name="connsiteY703" fmla="*/ 1241611 h 6858000"/>
                <a:gd name="connsiteX704" fmla="*/ 5693047 w 6096000"/>
                <a:gd name="connsiteY704" fmla="*/ 1252682 h 6858000"/>
                <a:gd name="connsiteX705" fmla="*/ 5688799 w 6096000"/>
                <a:gd name="connsiteY705" fmla="*/ 1262308 h 6858000"/>
                <a:gd name="connsiteX706" fmla="*/ 4857439 w 6096000"/>
                <a:gd name="connsiteY706" fmla="*/ 1240871 h 6858000"/>
                <a:gd name="connsiteX707" fmla="*/ 4836804 w 6096000"/>
                <a:gd name="connsiteY707" fmla="*/ 1246873 h 6858000"/>
                <a:gd name="connsiteX708" fmla="*/ 4839995 w 6096000"/>
                <a:gd name="connsiteY708" fmla="*/ 1257422 h 6858000"/>
                <a:gd name="connsiteX709" fmla="*/ 4493033 w 6096000"/>
                <a:gd name="connsiteY709" fmla="*/ 1238007 h 6858000"/>
                <a:gd name="connsiteX710" fmla="*/ 4473297 w 6096000"/>
                <a:gd name="connsiteY710" fmla="*/ 1251497 h 6858000"/>
                <a:gd name="connsiteX711" fmla="*/ 4483104 w 6096000"/>
                <a:gd name="connsiteY711" fmla="*/ 1247173 h 6858000"/>
                <a:gd name="connsiteX712" fmla="*/ 4493033 w 6096000"/>
                <a:gd name="connsiteY712" fmla="*/ 1238007 h 6858000"/>
                <a:gd name="connsiteX713" fmla="*/ 5584999 w 6096000"/>
                <a:gd name="connsiteY713" fmla="*/ 1233686 h 6858000"/>
                <a:gd name="connsiteX714" fmla="*/ 5576089 w 6096000"/>
                <a:gd name="connsiteY714" fmla="*/ 1241728 h 6858000"/>
                <a:gd name="connsiteX715" fmla="*/ 5578070 w 6096000"/>
                <a:gd name="connsiteY715" fmla="*/ 1243208 h 6858000"/>
                <a:gd name="connsiteX716" fmla="*/ 4658379 w 6096000"/>
                <a:gd name="connsiteY716" fmla="*/ 1229209 h 6858000"/>
                <a:gd name="connsiteX717" fmla="*/ 4607165 w 6096000"/>
                <a:gd name="connsiteY717" fmla="*/ 1267899 h 6858000"/>
                <a:gd name="connsiteX718" fmla="*/ 4606128 w 6096000"/>
                <a:gd name="connsiteY718" fmla="*/ 1286540 h 6858000"/>
                <a:gd name="connsiteX719" fmla="*/ 4658379 w 6096000"/>
                <a:gd name="connsiteY719" fmla="*/ 1229209 h 6858000"/>
                <a:gd name="connsiteX720" fmla="*/ 4914141 w 6096000"/>
                <a:gd name="connsiteY720" fmla="*/ 1227873 h 6858000"/>
                <a:gd name="connsiteX721" fmla="*/ 4898556 w 6096000"/>
                <a:gd name="connsiteY721" fmla="*/ 1242908 h 6858000"/>
                <a:gd name="connsiteX722" fmla="*/ 4900536 w 6096000"/>
                <a:gd name="connsiteY722" fmla="*/ 1244386 h 6858000"/>
                <a:gd name="connsiteX723" fmla="*/ 4916120 w 6096000"/>
                <a:gd name="connsiteY723" fmla="*/ 1229352 h 6858000"/>
                <a:gd name="connsiteX724" fmla="*/ 5011282 w 6096000"/>
                <a:gd name="connsiteY724" fmla="*/ 1223660 h 6858000"/>
                <a:gd name="connsiteX725" fmla="*/ 5005073 w 6096000"/>
                <a:gd name="connsiteY725" fmla="*/ 1230275 h 6858000"/>
                <a:gd name="connsiteX726" fmla="*/ 4993877 w 6096000"/>
                <a:gd name="connsiteY726" fmla="*/ 1244052 h 6858000"/>
                <a:gd name="connsiteX727" fmla="*/ 4535140 w 6096000"/>
                <a:gd name="connsiteY727" fmla="*/ 1196691 h 6858000"/>
                <a:gd name="connsiteX728" fmla="*/ 4528552 w 6096000"/>
                <a:gd name="connsiteY728" fmla="*/ 1202840 h 6858000"/>
                <a:gd name="connsiteX729" fmla="*/ 4528590 w 6096000"/>
                <a:gd name="connsiteY729" fmla="*/ 1206677 h 6858000"/>
                <a:gd name="connsiteX730" fmla="*/ 4695584 w 6096000"/>
                <a:gd name="connsiteY730" fmla="*/ 1194210 h 6858000"/>
                <a:gd name="connsiteX731" fmla="*/ 4690818 w 6096000"/>
                <a:gd name="connsiteY731" fmla="*/ 1195006 h 6858000"/>
                <a:gd name="connsiteX732" fmla="*/ 4668928 w 6096000"/>
                <a:gd name="connsiteY732" fmla="*/ 1226017 h 6858000"/>
                <a:gd name="connsiteX733" fmla="*/ 5756589 w 6096000"/>
                <a:gd name="connsiteY733" fmla="*/ 1192714 h 6858000"/>
                <a:gd name="connsiteX734" fmla="*/ 5749536 w 6096000"/>
                <a:gd name="connsiteY734" fmla="*/ 1199241 h 6858000"/>
                <a:gd name="connsiteX735" fmla="*/ 5715706 w 6096000"/>
                <a:gd name="connsiteY735" fmla="*/ 1234582 h 6858000"/>
                <a:gd name="connsiteX736" fmla="*/ 4972712 w 6096000"/>
                <a:gd name="connsiteY736" fmla="*/ 1175443 h 6858000"/>
                <a:gd name="connsiteX737" fmla="*/ 4965661 w 6096000"/>
                <a:gd name="connsiteY737" fmla="*/ 1181971 h 6858000"/>
                <a:gd name="connsiteX738" fmla="*/ 4965441 w 6096000"/>
                <a:gd name="connsiteY738" fmla="*/ 1188339 h 6858000"/>
                <a:gd name="connsiteX739" fmla="*/ 5539793 w 6096000"/>
                <a:gd name="connsiteY739" fmla="*/ 1166900 h 6858000"/>
                <a:gd name="connsiteX740" fmla="*/ 5509090 w 6096000"/>
                <a:gd name="connsiteY740" fmla="*/ 1196592 h 6858000"/>
                <a:gd name="connsiteX741" fmla="*/ 5511071 w 6096000"/>
                <a:gd name="connsiteY741" fmla="*/ 1198071 h 6858000"/>
                <a:gd name="connsiteX742" fmla="*/ 5541773 w 6096000"/>
                <a:gd name="connsiteY742" fmla="*/ 1168379 h 6858000"/>
                <a:gd name="connsiteX743" fmla="*/ 4787197 w 6096000"/>
                <a:gd name="connsiteY743" fmla="*/ 1160469 h 6858000"/>
                <a:gd name="connsiteX744" fmla="*/ 4780987 w 6096000"/>
                <a:gd name="connsiteY744" fmla="*/ 1167081 h 6858000"/>
                <a:gd name="connsiteX745" fmla="*/ 4776038 w 6096000"/>
                <a:gd name="connsiteY745" fmla="*/ 1178084 h 6858000"/>
                <a:gd name="connsiteX746" fmla="*/ 4680280 w 6096000"/>
                <a:gd name="connsiteY746" fmla="*/ 1160279 h 6858000"/>
                <a:gd name="connsiteX747" fmla="*/ 4671749 w 6096000"/>
                <a:gd name="connsiteY747" fmla="*/ 1168787 h 6858000"/>
                <a:gd name="connsiteX748" fmla="*/ 4667140 w 6096000"/>
                <a:gd name="connsiteY748" fmla="*/ 1176415 h 6858000"/>
                <a:gd name="connsiteX749" fmla="*/ 4864999 w 6096000"/>
                <a:gd name="connsiteY749" fmla="*/ 1141089 h 6858000"/>
                <a:gd name="connsiteX750" fmla="*/ 4856121 w 6096000"/>
                <a:gd name="connsiteY750" fmla="*/ 1144077 h 6858000"/>
                <a:gd name="connsiteX751" fmla="*/ 4851700 w 6096000"/>
                <a:gd name="connsiteY751" fmla="*/ 1150392 h 6858000"/>
                <a:gd name="connsiteX752" fmla="*/ 4851858 w 6096000"/>
                <a:gd name="connsiteY752" fmla="*/ 1157224 h 6858000"/>
                <a:gd name="connsiteX753" fmla="*/ 5685774 w 6096000"/>
                <a:gd name="connsiteY753" fmla="*/ 1130574 h 6858000"/>
                <a:gd name="connsiteX754" fmla="*/ 5679652 w 6096000"/>
                <a:gd name="connsiteY754" fmla="*/ 1136344 h 6858000"/>
                <a:gd name="connsiteX755" fmla="*/ 5680826 w 6096000"/>
                <a:gd name="connsiteY755" fmla="*/ 1141576 h 6858000"/>
                <a:gd name="connsiteX756" fmla="*/ 4608330 w 6096000"/>
                <a:gd name="connsiteY756" fmla="*/ 1126146 h 6858000"/>
                <a:gd name="connsiteX757" fmla="*/ 4593210 w 6096000"/>
                <a:gd name="connsiteY757" fmla="*/ 1140802 h 6858000"/>
                <a:gd name="connsiteX758" fmla="*/ 4595192 w 6096000"/>
                <a:gd name="connsiteY758" fmla="*/ 1142281 h 6858000"/>
                <a:gd name="connsiteX759" fmla="*/ 4610689 w 6096000"/>
                <a:gd name="connsiteY759" fmla="*/ 1128088 h 6858000"/>
                <a:gd name="connsiteX760" fmla="*/ 4886155 w 6096000"/>
                <a:gd name="connsiteY760" fmla="*/ 1121507 h 6858000"/>
                <a:gd name="connsiteX761" fmla="*/ 4882316 w 6096000"/>
                <a:gd name="connsiteY761" fmla="*/ 1121544 h 6858000"/>
                <a:gd name="connsiteX762" fmla="*/ 4876542 w 6096000"/>
                <a:gd name="connsiteY762" fmla="*/ 1125965 h 6858000"/>
                <a:gd name="connsiteX763" fmla="*/ 4875765 w 6096000"/>
                <a:gd name="connsiteY763" fmla="*/ 1131530 h 6858000"/>
                <a:gd name="connsiteX764" fmla="*/ 4715394 w 6096000"/>
                <a:gd name="connsiteY764" fmla="*/ 1112289 h 6858000"/>
                <a:gd name="connsiteX765" fmla="*/ 4616535 w 6096000"/>
                <a:gd name="connsiteY765" fmla="*/ 1200683 h 6858000"/>
                <a:gd name="connsiteX766" fmla="*/ 4620117 w 6096000"/>
                <a:gd name="connsiteY766" fmla="*/ 1203175 h 6858000"/>
                <a:gd name="connsiteX767" fmla="*/ 4818312 w 6096000"/>
                <a:gd name="connsiteY767" fmla="*/ 1076284 h 6858000"/>
                <a:gd name="connsiteX768" fmla="*/ 4711876 w 6096000"/>
                <a:gd name="connsiteY768" fmla="*/ 1184786 h 6858000"/>
                <a:gd name="connsiteX769" fmla="*/ 4818312 w 6096000"/>
                <a:gd name="connsiteY769" fmla="*/ 1076284 h 6858000"/>
                <a:gd name="connsiteX770" fmla="*/ 5629714 w 6096000"/>
                <a:gd name="connsiteY770" fmla="*/ 1074191 h 6858000"/>
                <a:gd name="connsiteX771" fmla="*/ 5606148 w 6096000"/>
                <a:gd name="connsiteY771" fmla="*/ 1096512 h 6858000"/>
                <a:gd name="connsiteX772" fmla="*/ 5610107 w 6096000"/>
                <a:gd name="connsiteY772" fmla="*/ 1099470 h 6858000"/>
                <a:gd name="connsiteX773" fmla="*/ 5633675 w 6096000"/>
                <a:gd name="connsiteY773" fmla="*/ 1077149 h 6858000"/>
                <a:gd name="connsiteX774" fmla="*/ 4765615 w 6096000"/>
                <a:gd name="connsiteY774" fmla="*/ 1058161 h 6858000"/>
                <a:gd name="connsiteX775" fmla="*/ 4726626 w 6096000"/>
                <a:gd name="connsiteY775" fmla="*/ 1102350 h 6858000"/>
                <a:gd name="connsiteX776" fmla="*/ 4765615 w 6096000"/>
                <a:gd name="connsiteY776" fmla="*/ 1058161 h 6858000"/>
                <a:gd name="connsiteX777" fmla="*/ 4729104 w 6096000"/>
                <a:gd name="connsiteY777" fmla="*/ 1048493 h 6858000"/>
                <a:gd name="connsiteX778" fmla="*/ 4712127 w 6096000"/>
                <a:gd name="connsiteY778" fmla="*/ 1064668 h 6858000"/>
                <a:gd name="connsiteX779" fmla="*/ 4716466 w 6096000"/>
                <a:gd name="connsiteY779" fmla="*/ 1068089 h 6858000"/>
                <a:gd name="connsiteX780" fmla="*/ 4733065 w 6096000"/>
                <a:gd name="connsiteY780" fmla="*/ 1051452 h 6858000"/>
                <a:gd name="connsiteX781" fmla="*/ 4890022 w 6096000"/>
                <a:gd name="connsiteY781" fmla="*/ 1007719 h 6858000"/>
                <a:gd name="connsiteX782" fmla="*/ 4826537 w 6096000"/>
                <a:gd name="connsiteY782" fmla="*/ 1074988 h 6858000"/>
                <a:gd name="connsiteX783" fmla="*/ 4890022 w 6096000"/>
                <a:gd name="connsiteY783" fmla="*/ 1007719 h 6858000"/>
                <a:gd name="connsiteX784" fmla="*/ 5003186 w 6096000"/>
                <a:gd name="connsiteY784" fmla="*/ 1005133 h 6858000"/>
                <a:gd name="connsiteX785" fmla="*/ 4996978 w 6096000"/>
                <a:gd name="connsiteY785" fmla="*/ 1011744 h 6858000"/>
                <a:gd name="connsiteX786" fmla="*/ 4992370 w 6096000"/>
                <a:gd name="connsiteY786" fmla="*/ 1019372 h 6858000"/>
                <a:gd name="connsiteX787" fmla="*/ 1964606 w 6096000"/>
                <a:gd name="connsiteY787" fmla="*/ 997001 h 6858000"/>
                <a:gd name="connsiteX788" fmla="*/ 1961147 w 6096000"/>
                <a:gd name="connsiteY788" fmla="*/ 997502 h 6858000"/>
                <a:gd name="connsiteX789" fmla="*/ 1950378 w 6096000"/>
                <a:gd name="connsiteY789" fmla="*/ 1007062 h 6858000"/>
                <a:gd name="connsiteX790" fmla="*/ 4830275 w 6096000"/>
                <a:gd name="connsiteY790" fmla="*/ 996124 h 6858000"/>
                <a:gd name="connsiteX791" fmla="*/ 4803997 w 6096000"/>
                <a:gd name="connsiteY791" fmla="*/ 1028394 h 6858000"/>
                <a:gd name="connsiteX792" fmla="*/ 4830275 w 6096000"/>
                <a:gd name="connsiteY792" fmla="*/ 996124 h 6858000"/>
                <a:gd name="connsiteX793" fmla="*/ 4795781 w 6096000"/>
                <a:gd name="connsiteY793" fmla="*/ 991772 h 6858000"/>
                <a:gd name="connsiteX794" fmla="*/ 4789193 w 6096000"/>
                <a:gd name="connsiteY794" fmla="*/ 997921 h 6858000"/>
                <a:gd name="connsiteX795" fmla="*/ 4782640 w 6096000"/>
                <a:gd name="connsiteY795" fmla="*/ 1007907 h 6858000"/>
                <a:gd name="connsiteX796" fmla="*/ 4926386 w 6096000"/>
                <a:gd name="connsiteY796" fmla="*/ 972635 h 6858000"/>
                <a:gd name="connsiteX797" fmla="*/ 4898554 w 6096000"/>
                <a:gd name="connsiteY797" fmla="*/ 999210 h 6858000"/>
                <a:gd name="connsiteX798" fmla="*/ 4904495 w 6096000"/>
                <a:gd name="connsiteY798" fmla="*/ 1003647 h 6858000"/>
                <a:gd name="connsiteX799" fmla="*/ 4926386 w 6096000"/>
                <a:gd name="connsiteY799" fmla="*/ 972635 h 6858000"/>
                <a:gd name="connsiteX800" fmla="*/ 4977782 w 6096000"/>
                <a:gd name="connsiteY800" fmla="*/ 923739 h 6858000"/>
                <a:gd name="connsiteX801" fmla="*/ 4943057 w 6096000"/>
                <a:gd name="connsiteY801" fmla="*/ 963675 h 6858000"/>
                <a:gd name="connsiteX802" fmla="*/ 4977782 w 6096000"/>
                <a:gd name="connsiteY802" fmla="*/ 923739 h 6858000"/>
                <a:gd name="connsiteX803" fmla="*/ 4895320 w 6096000"/>
                <a:gd name="connsiteY803" fmla="*/ 896633 h 6858000"/>
                <a:gd name="connsiteX804" fmla="*/ 4888269 w 6096000"/>
                <a:gd name="connsiteY804" fmla="*/ 903159 h 6858000"/>
                <a:gd name="connsiteX805" fmla="*/ 4881339 w 6096000"/>
                <a:gd name="connsiteY805" fmla="*/ 912683 h 6858000"/>
                <a:gd name="connsiteX806" fmla="*/ 6096000 w 6096000"/>
                <a:gd name="connsiteY806" fmla="*/ 874785 h 6858000"/>
                <a:gd name="connsiteX807" fmla="*/ 5800726 w 6096000"/>
                <a:gd name="connsiteY807" fmla="*/ 1177590 h 6858000"/>
                <a:gd name="connsiteX808" fmla="*/ 5799993 w 6096000"/>
                <a:gd name="connsiteY808" fmla="*/ 1189018 h 6858000"/>
                <a:gd name="connsiteX809" fmla="*/ 6096000 w 6096000"/>
                <a:gd name="connsiteY809" fmla="*/ 874785 h 6858000"/>
                <a:gd name="connsiteX810" fmla="*/ 4928896 w 6096000"/>
                <a:gd name="connsiteY810" fmla="*/ 863822 h 6858000"/>
                <a:gd name="connsiteX811" fmla="*/ 4920829 w 6096000"/>
                <a:gd name="connsiteY811" fmla="*/ 871950 h 6858000"/>
                <a:gd name="connsiteX812" fmla="*/ 4922345 w 6096000"/>
                <a:gd name="connsiteY812" fmla="*/ 873810 h 6858000"/>
                <a:gd name="connsiteX813" fmla="*/ 4930876 w 6096000"/>
                <a:gd name="connsiteY813" fmla="*/ 865300 h 6858000"/>
                <a:gd name="connsiteX814" fmla="*/ 4978890 w 6096000"/>
                <a:gd name="connsiteY814" fmla="*/ 853979 h 6858000"/>
                <a:gd name="connsiteX815" fmla="*/ 4884543 w 6096000"/>
                <a:gd name="connsiteY815" fmla="*/ 944108 h 6858000"/>
                <a:gd name="connsiteX816" fmla="*/ 4888503 w 6096000"/>
                <a:gd name="connsiteY816" fmla="*/ 947065 h 6858000"/>
                <a:gd name="connsiteX817" fmla="*/ 4982850 w 6096000"/>
                <a:gd name="connsiteY817" fmla="*/ 856937 h 6858000"/>
                <a:gd name="connsiteX818" fmla="*/ 5170014 w 6096000"/>
                <a:gd name="connsiteY818" fmla="*/ 838845 h 6858000"/>
                <a:gd name="connsiteX819" fmla="*/ 5163426 w 6096000"/>
                <a:gd name="connsiteY819" fmla="*/ 844995 h 6858000"/>
                <a:gd name="connsiteX820" fmla="*/ 5159320 w 6096000"/>
                <a:gd name="connsiteY820" fmla="*/ 856081 h 6858000"/>
                <a:gd name="connsiteX821" fmla="*/ 2676913 w 6096000"/>
                <a:gd name="connsiteY821" fmla="*/ 610794 h 6858000"/>
                <a:gd name="connsiteX822" fmla="*/ 2668379 w 6096000"/>
                <a:gd name="connsiteY822" fmla="*/ 619302 h 6858000"/>
                <a:gd name="connsiteX823" fmla="*/ 2670360 w 6096000"/>
                <a:gd name="connsiteY823" fmla="*/ 620782 h 6858000"/>
                <a:gd name="connsiteX824" fmla="*/ 2678892 w 6096000"/>
                <a:gd name="connsiteY824" fmla="*/ 612273 h 6858000"/>
                <a:gd name="connsiteX825" fmla="*/ 2450144 w 6096000"/>
                <a:gd name="connsiteY825" fmla="*/ 599306 h 6858000"/>
                <a:gd name="connsiteX826" fmla="*/ 2438078 w 6096000"/>
                <a:gd name="connsiteY826" fmla="*/ 600638 h 6858000"/>
                <a:gd name="connsiteX827" fmla="*/ 2443250 w 6096000"/>
                <a:gd name="connsiteY827" fmla="*/ 612666 h 6858000"/>
                <a:gd name="connsiteX828" fmla="*/ 2739763 w 6096000"/>
                <a:gd name="connsiteY828" fmla="*/ 574988 h 6858000"/>
                <a:gd name="connsiteX829" fmla="*/ 2725229 w 6096000"/>
                <a:gd name="connsiteY829" fmla="*/ 592261 h 6858000"/>
                <a:gd name="connsiteX830" fmla="*/ 2741743 w 6096000"/>
                <a:gd name="connsiteY830" fmla="*/ 576466 h 6858000"/>
                <a:gd name="connsiteX831" fmla="*/ 2654496 w 6096000"/>
                <a:gd name="connsiteY831" fmla="*/ 570433 h 6858000"/>
                <a:gd name="connsiteX832" fmla="*/ 2650312 w 6096000"/>
                <a:gd name="connsiteY832" fmla="*/ 570605 h 6858000"/>
                <a:gd name="connsiteX833" fmla="*/ 2648026 w 6096000"/>
                <a:gd name="connsiteY833" fmla="*/ 576337 h 6858000"/>
                <a:gd name="connsiteX834" fmla="*/ 2649692 w 6096000"/>
                <a:gd name="connsiteY834" fmla="*/ 575483 h 6858000"/>
                <a:gd name="connsiteX835" fmla="*/ 2658416 w 6096000"/>
                <a:gd name="connsiteY835" fmla="*/ 566313 h 6858000"/>
                <a:gd name="connsiteX836" fmla="*/ 2654496 w 6096000"/>
                <a:gd name="connsiteY836" fmla="*/ 570433 h 6858000"/>
                <a:gd name="connsiteX837" fmla="*/ 2654804 w 6096000"/>
                <a:gd name="connsiteY837" fmla="*/ 570420 h 6858000"/>
                <a:gd name="connsiteX838" fmla="*/ 2658416 w 6096000"/>
                <a:gd name="connsiteY838" fmla="*/ 566313 h 6858000"/>
                <a:gd name="connsiteX839" fmla="*/ 2764839 w 6096000"/>
                <a:gd name="connsiteY839" fmla="*/ 495730 h 6858000"/>
                <a:gd name="connsiteX840" fmla="*/ 2746042 w 6096000"/>
                <a:gd name="connsiteY840" fmla="*/ 517257 h 6858000"/>
                <a:gd name="connsiteX841" fmla="*/ 2772456 w 6096000"/>
                <a:gd name="connsiteY841" fmla="*/ 508856 h 6858000"/>
                <a:gd name="connsiteX842" fmla="*/ 2764839 w 6096000"/>
                <a:gd name="connsiteY842" fmla="*/ 495730 h 6858000"/>
                <a:gd name="connsiteX843" fmla="*/ 2859727 w 6096000"/>
                <a:gd name="connsiteY843" fmla="*/ 442295 h 6858000"/>
                <a:gd name="connsiteX844" fmla="*/ 2851515 w 6096000"/>
                <a:gd name="connsiteY844" fmla="*/ 450246 h 6858000"/>
                <a:gd name="connsiteX845" fmla="*/ 2853418 w 6096000"/>
                <a:gd name="connsiteY845" fmla="*/ 449378 h 6858000"/>
                <a:gd name="connsiteX846" fmla="*/ 2859727 w 6096000"/>
                <a:gd name="connsiteY846" fmla="*/ 442295 h 6858000"/>
                <a:gd name="connsiteX847" fmla="*/ 2970305 w 6096000"/>
                <a:gd name="connsiteY847" fmla="*/ 396613 h 6858000"/>
                <a:gd name="connsiteX848" fmla="*/ 2969169 w 6096000"/>
                <a:gd name="connsiteY848" fmla="*/ 397099 h 6858000"/>
                <a:gd name="connsiteX849" fmla="*/ 2962438 w 6096000"/>
                <a:gd name="connsiteY849" fmla="*/ 404138 h 6858000"/>
                <a:gd name="connsiteX850" fmla="*/ 3224994 w 6096000"/>
                <a:gd name="connsiteY850" fmla="*/ 369409 h 6858000"/>
                <a:gd name="connsiteX851" fmla="*/ 3171335 w 6096000"/>
                <a:gd name="connsiteY851" fmla="*/ 406998 h 6858000"/>
                <a:gd name="connsiteX852" fmla="*/ 3224994 w 6096000"/>
                <a:gd name="connsiteY852" fmla="*/ 369409 h 6858000"/>
                <a:gd name="connsiteX853" fmla="*/ 3195011 w 6096000"/>
                <a:gd name="connsiteY853" fmla="*/ 366794 h 6858000"/>
                <a:gd name="connsiteX854" fmla="*/ 3189230 w 6096000"/>
                <a:gd name="connsiteY854" fmla="*/ 369190 h 6858000"/>
                <a:gd name="connsiteX855" fmla="*/ 3161985 w 6096000"/>
                <a:gd name="connsiteY855" fmla="*/ 398380 h 6858000"/>
                <a:gd name="connsiteX856" fmla="*/ 2890037 w 6096000"/>
                <a:gd name="connsiteY856" fmla="*/ 361862 h 6858000"/>
                <a:gd name="connsiteX857" fmla="*/ 2885924 w 6096000"/>
                <a:gd name="connsiteY857" fmla="*/ 365120 h 6858000"/>
                <a:gd name="connsiteX858" fmla="*/ 2885904 w 6096000"/>
                <a:gd name="connsiteY858" fmla="*/ 367648 h 6858000"/>
                <a:gd name="connsiteX859" fmla="*/ 3024260 w 6096000"/>
                <a:gd name="connsiteY859" fmla="*/ 349056 h 6858000"/>
                <a:gd name="connsiteX860" fmla="*/ 3009604 w 6096000"/>
                <a:gd name="connsiteY860" fmla="*/ 363334 h 6858000"/>
                <a:gd name="connsiteX861" fmla="*/ 3013566 w 6096000"/>
                <a:gd name="connsiteY861" fmla="*/ 366292 h 6858000"/>
                <a:gd name="connsiteX862" fmla="*/ 3028136 w 6096000"/>
                <a:gd name="connsiteY862" fmla="*/ 352857 h 6858000"/>
                <a:gd name="connsiteX863" fmla="*/ 3150441 w 6096000"/>
                <a:gd name="connsiteY863" fmla="*/ 327341 h 6858000"/>
                <a:gd name="connsiteX864" fmla="*/ 3140517 w 6096000"/>
                <a:gd name="connsiteY864" fmla="*/ 336984 h 6858000"/>
                <a:gd name="connsiteX865" fmla="*/ 3142498 w 6096000"/>
                <a:gd name="connsiteY865" fmla="*/ 338463 h 6858000"/>
                <a:gd name="connsiteX866" fmla="*/ 3152422 w 6096000"/>
                <a:gd name="connsiteY866" fmla="*/ 328818 h 6858000"/>
                <a:gd name="connsiteX867" fmla="*/ 3387376 w 6096000"/>
                <a:gd name="connsiteY867" fmla="*/ 305774 h 6858000"/>
                <a:gd name="connsiteX868" fmla="*/ 3385252 w 6096000"/>
                <a:gd name="connsiteY868" fmla="*/ 318340 h 6858000"/>
                <a:gd name="connsiteX869" fmla="*/ 3399138 w 6096000"/>
                <a:gd name="connsiteY869" fmla="*/ 311654 h 6858000"/>
                <a:gd name="connsiteX870" fmla="*/ 3387376 w 6096000"/>
                <a:gd name="connsiteY870" fmla="*/ 305774 h 6858000"/>
                <a:gd name="connsiteX871" fmla="*/ 2965808 w 6096000"/>
                <a:gd name="connsiteY871" fmla="*/ 304647 h 6858000"/>
                <a:gd name="connsiteX872" fmla="*/ 2955097 w 6096000"/>
                <a:gd name="connsiteY872" fmla="*/ 312648 h 6858000"/>
                <a:gd name="connsiteX873" fmla="*/ 2885893 w 6096000"/>
                <a:gd name="connsiteY873" fmla="*/ 369112 h 6858000"/>
                <a:gd name="connsiteX874" fmla="*/ 2885904 w 6096000"/>
                <a:gd name="connsiteY874" fmla="*/ 367648 h 6858000"/>
                <a:gd name="connsiteX875" fmla="*/ 2882092 w 6096000"/>
                <a:gd name="connsiteY875" fmla="*/ 372988 h 6858000"/>
                <a:gd name="connsiteX876" fmla="*/ 2821086 w 6096000"/>
                <a:gd name="connsiteY876" fmla="*/ 402163 h 6858000"/>
                <a:gd name="connsiteX877" fmla="*/ 2772208 w 6096000"/>
                <a:gd name="connsiteY877" fmla="*/ 444072 h 6858000"/>
                <a:gd name="connsiteX878" fmla="*/ 2781987 w 6096000"/>
                <a:gd name="connsiteY878" fmla="*/ 448473 h 6858000"/>
                <a:gd name="connsiteX879" fmla="*/ 2756724 w 6096000"/>
                <a:gd name="connsiteY879" fmla="*/ 479143 h 6858000"/>
                <a:gd name="connsiteX880" fmla="*/ 2789639 w 6096000"/>
                <a:gd name="connsiteY880" fmla="*/ 465438 h 6858000"/>
                <a:gd name="connsiteX881" fmla="*/ 2772822 w 6096000"/>
                <a:gd name="connsiteY881" fmla="*/ 488445 h 6858000"/>
                <a:gd name="connsiteX882" fmla="*/ 2797132 w 6096000"/>
                <a:gd name="connsiteY882" fmla="*/ 475571 h 6858000"/>
                <a:gd name="connsiteX883" fmla="*/ 2802428 w 6096000"/>
                <a:gd name="connsiteY883" fmla="*/ 490594 h 6858000"/>
                <a:gd name="connsiteX884" fmla="*/ 2825367 w 6096000"/>
                <a:gd name="connsiteY884" fmla="*/ 461818 h 6858000"/>
                <a:gd name="connsiteX885" fmla="*/ 2839413 w 6096000"/>
                <a:gd name="connsiteY885" fmla="*/ 461964 h 6858000"/>
                <a:gd name="connsiteX886" fmla="*/ 2851515 w 6096000"/>
                <a:gd name="connsiteY886" fmla="*/ 450246 h 6858000"/>
                <a:gd name="connsiteX887" fmla="*/ 2845878 w 6096000"/>
                <a:gd name="connsiteY887" fmla="*/ 452820 h 6858000"/>
                <a:gd name="connsiteX888" fmla="*/ 2876584 w 6096000"/>
                <a:gd name="connsiteY888" fmla="*/ 423127 h 6858000"/>
                <a:gd name="connsiteX889" fmla="*/ 2868281 w 6096000"/>
                <a:gd name="connsiteY889" fmla="*/ 416748 h 6858000"/>
                <a:gd name="connsiteX890" fmla="*/ 2888131 w 6096000"/>
                <a:gd name="connsiteY890" fmla="*/ 397459 h 6858000"/>
                <a:gd name="connsiteX891" fmla="*/ 2874516 w 6096000"/>
                <a:gd name="connsiteY891" fmla="*/ 393096 h 6858000"/>
                <a:gd name="connsiteX892" fmla="*/ 2987331 w 6096000"/>
                <a:gd name="connsiteY892" fmla="*/ 305691 h 6858000"/>
                <a:gd name="connsiteX893" fmla="*/ 2965808 w 6096000"/>
                <a:gd name="connsiteY893" fmla="*/ 304647 h 6858000"/>
                <a:gd name="connsiteX894" fmla="*/ 3014233 w 6096000"/>
                <a:gd name="connsiteY894" fmla="*/ 279873 h 6858000"/>
                <a:gd name="connsiteX895" fmla="*/ 2997879 w 6096000"/>
                <a:gd name="connsiteY895" fmla="*/ 302499 h 6858000"/>
                <a:gd name="connsiteX896" fmla="*/ 3020088 w 6096000"/>
                <a:gd name="connsiteY896" fmla="*/ 285152 h 6858000"/>
                <a:gd name="connsiteX897" fmla="*/ 3344020 w 6096000"/>
                <a:gd name="connsiteY897" fmla="*/ 275391 h 6858000"/>
                <a:gd name="connsiteX898" fmla="*/ 3321653 w 6096000"/>
                <a:gd name="connsiteY898" fmla="*/ 285904 h 6858000"/>
                <a:gd name="connsiteX899" fmla="*/ 3319526 w 6096000"/>
                <a:gd name="connsiteY899" fmla="*/ 298470 h 6858000"/>
                <a:gd name="connsiteX900" fmla="*/ 3072917 w 6096000"/>
                <a:gd name="connsiteY900" fmla="*/ 268355 h 6858000"/>
                <a:gd name="connsiteX901" fmla="*/ 3066792 w 6096000"/>
                <a:gd name="connsiteY901" fmla="*/ 274126 h 6858000"/>
                <a:gd name="connsiteX902" fmla="*/ 3068309 w 6096000"/>
                <a:gd name="connsiteY902" fmla="*/ 275983 h 6858000"/>
                <a:gd name="connsiteX903" fmla="*/ 3074897 w 6096000"/>
                <a:gd name="connsiteY903" fmla="*/ 269834 h 6858000"/>
                <a:gd name="connsiteX904" fmla="*/ 3051586 w 6096000"/>
                <a:gd name="connsiteY904" fmla="*/ 255586 h 6858000"/>
                <a:gd name="connsiteX905" fmla="*/ 3045596 w 6096000"/>
                <a:gd name="connsiteY905" fmla="*/ 260473 h 6858000"/>
                <a:gd name="connsiteX906" fmla="*/ 3051609 w 6096000"/>
                <a:gd name="connsiteY906" fmla="*/ 256774 h 6858000"/>
                <a:gd name="connsiteX907" fmla="*/ 3191262 w 6096000"/>
                <a:gd name="connsiteY907" fmla="*/ 239879 h 6858000"/>
                <a:gd name="connsiteX908" fmla="*/ 3186997 w 6096000"/>
                <a:gd name="connsiteY908" fmla="*/ 244133 h 6858000"/>
                <a:gd name="connsiteX909" fmla="*/ 3182388 w 6096000"/>
                <a:gd name="connsiteY909" fmla="*/ 251761 h 6858000"/>
                <a:gd name="connsiteX910" fmla="*/ 3063466 w 6096000"/>
                <a:gd name="connsiteY910" fmla="*/ 239704 h 6858000"/>
                <a:gd name="connsiteX911" fmla="*/ 3052874 w 6096000"/>
                <a:gd name="connsiteY911" fmla="*/ 243657 h 6858000"/>
                <a:gd name="connsiteX912" fmla="*/ 3051478 w 6096000"/>
                <a:gd name="connsiteY912" fmla="*/ 250258 h 6858000"/>
                <a:gd name="connsiteX913" fmla="*/ 3051586 w 6096000"/>
                <a:gd name="connsiteY913" fmla="*/ 255586 h 6858000"/>
                <a:gd name="connsiteX914" fmla="*/ 3067428 w 6096000"/>
                <a:gd name="connsiteY914" fmla="*/ 242662 h 6858000"/>
                <a:gd name="connsiteX915" fmla="*/ 3103950 w 6096000"/>
                <a:gd name="connsiteY915" fmla="*/ 214411 h 6858000"/>
                <a:gd name="connsiteX916" fmla="*/ 3091885 w 6096000"/>
                <a:gd name="connsiteY916" fmla="*/ 215743 h 6858000"/>
                <a:gd name="connsiteX917" fmla="*/ 3087436 w 6096000"/>
                <a:gd name="connsiteY917" fmla="*/ 230205 h 6858000"/>
                <a:gd name="connsiteX918" fmla="*/ 3133859 w 6096000"/>
                <a:gd name="connsiteY918" fmla="*/ 209347 h 6858000"/>
                <a:gd name="connsiteX919" fmla="*/ 3096994 w 6096000"/>
                <a:gd name="connsiteY919" fmla="*/ 240971 h 6858000"/>
                <a:gd name="connsiteX920" fmla="*/ 3133859 w 6096000"/>
                <a:gd name="connsiteY920" fmla="*/ 209347 h 6858000"/>
                <a:gd name="connsiteX921" fmla="*/ 3135312 w 6096000"/>
                <a:gd name="connsiteY921" fmla="*/ 195011 h 6858000"/>
                <a:gd name="connsiteX922" fmla="*/ 3116501 w 6096000"/>
                <a:gd name="connsiteY922" fmla="*/ 195659 h 6858000"/>
                <a:gd name="connsiteX923" fmla="*/ 3108214 w 6096000"/>
                <a:gd name="connsiteY923" fmla="*/ 210156 h 6858000"/>
                <a:gd name="connsiteX924" fmla="*/ 3135312 w 6096000"/>
                <a:gd name="connsiteY924" fmla="*/ 195011 h 6858000"/>
                <a:gd name="connsiteX925" fmla="*/ 3439113 w 6096000"/>
                <a:gd name="connsiteY925" fmla="*/ 194710 h 6858000"/>
                <a:gd name="connsiteX926" fmla="*/ 3365613 w 6096000"/>
                <a:gd name="connsiteY926" fmla="*/ 248368 h 6858000"/>
                <a:gd name="connsiteX927" fmla="*/ 3348665 w 6096000"/>
                <a:gd name="connsiteY927" fmla="*/ 271601 h 6858000"/>
                <a:gd name="connsiteX928" fmla="*/ 3439113 w 6096000"/>
                <a:gd name="connsiteY928" fmla="*/ 194710 h 6858000"/>
                <a:gd name="connsiteX929" fmla="*/ 3188310 w 6096000"/>
                <a:gd name="connsiteY929" fmla="*/ 147127 h 6858000"/>
                <a:gd name="connsiteX930" fmla="*/ 3184008 w 6096000"/>
                <a:gd name="connsiteY930" fmla="*/ 147542 h 6858000"/>
                <a:gd name="connsiteX931" fmla="*/ 3153342 w 6096000"/>
                <a:gd name="connsiteY931" fmla="*/ 181074 h 6858000"/>
                <a:gd name="connsiteX932" fmla="*/ 5548488 w 6096000"/>
                <a:gd name="connsiteY932" fmla="*/ 85200 h 6858000"/>
                <a:gd name="connsiteX933" fmla="*/ 5507372 w 6096000"/>
                <a:gd name="connsiteY933" fmla="*/ 141955 h 6858000"/>
                <a:gd name="connsiteX934" fmla="*/ 5548488 w 6096000"/>
                <a:gd name="connsiteY934" fmla="*/ 85200 h 6858000"/>
                <a:gd name="connsiteX935" fmla="*/ 3560717 w 6096000"/>
                <a:gd name="connsiteY935" fmla="*/ 66869 h 6858000"/>
                <a:gd name="connsiteX936" fmla="*/ 3540244 w 6096000"/>
                <a:gd name="connsiteY936" fmla="*/ 79705 h 6858000"/>
                <a:gd name="connsiteX937" fmla="*/ 3537651 w 6096000"/>
                <a:gd name="connsiteY937" fmla="*/ 92652 h 6858000"/>
                <a:gd name="connsiteX938" fmla="*/ 5567286 w 6096000"/>
                <a:gd name="connsiteY938" fmla="*/ 63673 h 6858000"/>
                <a:gd name="connsiteX939" fmla="*/ 5560698 w 6096000"/>
                <a:gd name="connsiteY939" fmla="*/ 69823 h 6858000"/>
                <a:gd name="connsiteX940" fmla="*/ 5561200 w 6096000"/>
                <a:gd name="connsiteY940" fmla="*/ 73283 h 6858000"/>
                <a:gd name="connsiteX941" fmla="*/ 3314694 w 6096000"/>
                <a:gd name="connsiteY941" fmla="*/ 39371 h 6858000"/>
                <a:gd name="connsiteX942" fmla="*/ 3298182 w 6096000"/>
                <a:gd name="connsiteY942" fmla="*/ 55164 h 6858000"/>
                <a:gd name="connsiteX943" fmla="*/ 3302141 w 6096000"/>
                <a:gd name="connsiteY943" fmla="*/ 58122 h 6858000"/>
                <a:gd name="connsiteX944" fmla="*/ 3318654 w 6096000"/>
                <a:gd name="connsiteY944" fmla="*/ 42329 h 6858000"/>
                <a:gd name="connsiteX945" fmla="*/ 5597707 w 6096000"/>
                <a:gd name="connsiteY945" fmla="*/ 24153 h 6858000"/>
                <a:gd name="connsiteX946" fmla="*/ 5593443 w 6096000"/>
                <a:gd name="connsiteY946" fmla="*/ 28407 h 6858000"/>
                <a:gd name="connsiteX947" fmla="*/ 5584386 w 6096000"/>
                <a:gd name="connsiteY947" fmla="*/ 50496 h 6858000"/>
                <a:gd name="connsiteX948" fmla="*/ 3503800 w 6096000"/>
                <a:gd name="connsiteY948" fmla="*/ 18921 h 6858000"/>
                <a:gd name="connsiteX949" fmla="*/ 3481163 w 6096000"/>
                <a:gd name="connsiteY949" fmla="*/ 40483 h 6858000"/>
                <a:gd name="connsiteX950" fmla="*/ 3483144 w 6096000"/>
                <a:gd name="connsiteY950" fmla="*/ 41963 h 6858000"/>
                <a:gd name="connsiteX951" fmla="*/ 3505780 w 6096000"/>
                <a:gd name="connsiteY951" fmla="*/ 20399 h 6858000"/>
                <a:gd name="connsiteX952" fmla="*/ 5665303 w 6096000"/>
                <a:gd name="connsiteY952" fmla="*/ 4591 h 6858000"/>
                <a:gd name="connsiteX953" fmla="*/ 5660535 w 6096000"/>
                <a:gd name="connsiteY953" fmla="*/ 5387 h 6858000"/>
                <a:gd name="connsiteX954" fmla="*/ 5652893 w 6096000"/>
                <a:gd name="connsiteY954" fmla="*/ 11428 h 6858000"/>
                <a:gd name="connsiteX955" fmla="*/ 5650183 w 6096000"/>
                <a:gd name="connsiteY955" fmla="*/ 19249 h 6858000"/>
                <a:gd name="connsiteX956" fmla="*/ 3465845 w 6096000"/>
                <a:gd name="connsiteY956" fmla="*/ 0 h 6858000"/>
                <a:gd name="connsiteX957" fmla="*/ 3458354 w 6096000"/>
                <a:gd name="connsiteY957" fmla="*/ 0 h 6858000"/>
                <a:gd name="connsiteX958" fmla="*/ 3445226 w 6096000"/>
                <a:gd name="connsiteY958" fmla="*/ 12556 h 6858000"/>
                <a:gd name="connsiteX959" fmla="*/ 3449565 w 6096000"/>
                <a:gd name="connsiteY959" fmla="*/ 15978 h 6858000"/>
                <a:gd name="connsiteX960" fmla="*/ 3466078 w 6096000"/>
                <a:gd name="connsiteY960" fmla="*/ 184 h 6858000"/>
                <a:gd name="connsiteX961" fmla="*/ 3516396 w 6096000"/>
                <a:gd name="connsiteY961" fmla="*/ 0 h 6858000"/>
                <a:gd name="connsiteX962" fmla="*/ 3505592 w 6096000"/>
                <a:gd name="connsiteY962" fmla="*/ 0 h 6858000"/>
                <a:gd name="connsiteX963" fmla="*/ 3475224 w 6096000"/>
                <a:gd name="connsiteY963" fmla="*/ 36048 h 6858000"/>
                <a:gd name="connsiteX964" fmla="*/ 3530810 w 6096000"/>
                <a:gd name="connsiteY964" fmla="*/ 0 h 6858000"/>
                <a:gd name="connsiteX965" fmla="*/ 3526454 w 6096000"/>
                <a:gd name="connsiteY965" fmla="*/ 0 h 6858000"/>
                <a:gd name="connsiteX966" fmla="*/ 3513848 w 6096000"/>
                <a:gd name="connsiteY966" fmla="*/ 12270 h 6858000"/>
                <a:gd name="connsiteX967" fmla="*/ 3516207 w 6096000"/>
                <a:gd name="connsiteY967" fmla="*/ 14214 h 6858000"/>
                <a:gd name="connsiteX968" fmla="*/ 3668680 w 6096000"/>
                <a:gd name="connsiteY968" fmla="*/ 0 h 6858000"/>
                <a:gd name="connsiteX969" fmla="*/ 3658384 w 6096000"/>
                <a:gd name="connsiteY969" fmla="*/ 0 h 6858000"/>
                <a:gd name="connsiteX970" fmla="*/ 3620960 w 6096000"/>
                <a:gd name="connsiteY970" fmla="*/ 33141 h 6858000"/>
                <a:gd name="connsiteX971" fmla="*/ 3521642 w 6096000"/>
                <a:gd name="connsiteY971" fmla="*/ 111903 h 6858000"/>
                <a:gd name="connsiteX972" fmla="*/ 3512927 w 6096000"/>
                <a:gd name="connsiteY972" fmla="*/ 130617 h 6858000"/>
                <a:gd name="connsiteX973" fmla="*/ 3613390 w 6096000"/>
                <a:gd name="connsiteY973" fmla="*/ 47392 h 6858000"/>
                <a:gd name="connsiteX974" fmla="*/ 4310176 w 6096000"/>
                <a:gd name="connsiteY974" fmla="*/ 0 h 6858000"/>
                <a:gd name="connsiteX975" fmla="*/ 4309769 w 6096000"/>
                <a:gd name="connsiteY975" fmla="*/ 0 h 6858000"/>
                <a:gd name="connsiteX976" fmla="*/ 4299227 w 6096000"/>
                <a:gd name="connsiteY976" fmla="*/ 10521 h 6858000"/>
                <a:gd name="connsiteX977" fmla="*/ 5576189 w 6096000"/>
                <a:gd name="connsiteY977" fmla="*/ 0 h 6858000"/>
                <a:gd name="connsiteX978" fmla="*/ 5573360 w 6096000"/>
                <a:gd name="connsiteY978" fmla="*/ 0 h 6858000"/>
                <a:gd name="connsiteX979" fmla="*/ 5567662 w 6096000"/>
                <a:gd name="connsiteY979" fmla="*/ 5343 h 6858000"/>
                <a:gd name="connsiteX980" fmla="*/ 5549891 w 6096000"/>
                <a:gd name="connsiteY980" fmla="*/ 985 h 6858000"/>
                <a:gd name="connsiteX981" fmla="*/ 5550087 w 6096000"/>
                <a:gd name="connsiteY981" fmla="*/ 0 h 6858000"/>
                <a:gd name="connsiteX982" fmla="*/ 5381995 w 6096000"/>
                <a:gd name="connsiteY982" fmla="*/ 0 h 6858000"/>
                <a:gd name="connsiteX983" fmla="*/ 5358900 w 6096000"/>
                <a:gd name="connsiteY983" fmla="*/ 26354 h 6858000"/>
                <a:gd name="connsiteX984" fmla="*/ 5338107 w 6096000"/>
                <a:gd name="connsiteY984" fmla="*/ 25527 h 6858000"/>
                <a:gd name="connsiteX985" fmla="*/ 5353462 w 6096000"/>
                <a:gd name="connsiteY985" fmla="*/ 0 h 6858000"/>
                <a:gd name="connsiteX986" fmla="*/ 5305393 w 6096000"/>
                <a:gd name="connsiteY986" fmla="*/ 0 h 6858000"/>
                <a:gd name="connsiteX987" fmla="*/ 5286660 w 6096000"/>
                <a:gd name="connsiteY987" fmla="*/ 20309 h 6858000"/>
                <a:gd name="connsiteX988" fmla="*/ 5257116 w 6096000"/>
                <a:gd name="connsiteY988" fmla="*/ 34356 h 6858000"/>
                <a:gd name="connsiteX989" fmla="*/ 5274092 w 6096000"/>
                <a:gd name="connsiteY989" fmla="*/ 18184 h 6858000"/>
                <a:gd name="connsiteX990" fmla="*/ 5266171 w 6096000"/>
                <a:gd name="connsiteY990" fmla="*/ 12269 h 6858000"/>
                <a:gd name="connsiteX991" fmla="*/ 5276819 w 6096000"/>
                <a:gd name="connsiteY991" fmla="*/ 0 h 6858000"/>
                <a:gd name="connsiteX992" fmla="*/ 5150533 w 6096000"/>
                <a:gd name="connsiteY992" fmla="*/ 0 h 6858000"/>
                <a:gd name="connsiteX993" fmla="*/ 5128207 w 6096000"/>
                <a:gd name="connsiteY993" fmla="*/ 15748 h 6858000"/>
                <a:gd name="connsiteX994" fmla="*/ 5134786 w 6096000"/>
                <a:gd name="connsiteY994" fmla="*/ 0 h 6858000"/>
                <a:gd name="connsiteX995" fmla="*/ 5111069 w 6096000"/>
                <a:gd name="connsiteY995" fmla="*/ 0 h 6858000"/>
                <a:gd name="connsiteX996" fmla="*/ 5076127 w 6096000"/>
                <a:gd name="connsiteY996" fmla="*/ 34413 h 6858000"/>
                <a:gd name="connsiteX997" fmla="*/ 4746124 w 6096000"/>
                <a:gd name="connsiteY997" fmla="*/ 355339 h 6858000"/>
                <a:gd name="connsiteX998" fmla="*/ 4721067 w 6096000"/>
                <a:gd name="connsiteY998" fmla="*/ 358763 h 6858000"/>
                <a:gd name="connsiteX999" fmla="*/ 4894567 w 6096000"/>
                <a:gd name="connsiteY999" fmla="*/ 185485 h 6858000"/>
                <a:gd name="connsiteX1000" fmla="*/ 4980134 w 6096000"/>
                <a:gd name="connsiteY1000" fmla="*/ 76892 h 6858000"/>
                <a:gd name="connsiteX1001" fmla="*/ 5051880 w 6096000"/>
                <a:gd name="connsiteY1001" fmla="*/ 0 h 6858000"/>
                <a:gd name="connsiteX1002" fmla="*/ 4945572 w 6096000"/>
                <a:gd name="connsiteY1002" fmla="*/ 0 h 6858000"/>
                <a:gd name="connsiteX1003" fmla="*/ 4918509 w 6096000"/>
                <a:gd name="connsiteY1003" fmla="*/ 27733 h 6858000"/>
                <a:gd name="connsiteX1004" fmla="*/ 4750869 w 6096000"/>
                <a:gd name="connsiteY1004" fmla="*/ 186680 h 6858000"/>
                <a:gd name="connsiteX1005" fmla="*/ 4919192 w 6096000"/>
                <a:gd name="connsiteY1005" fmla="*/ 0 h 6858000"/>
                <a:gd name="connsiteX1006" fmla="*/ 4845776 w 6096000"/>
                <a:gd name="connsiteY1006" fmla="*/ 0 h 6858000"/>
                <a:gd name="connsiteX1007" fmla="*/ 4838618 w 6096000"/>
                <a:gd name="connsiteY1007" fmla="*/ 7584 h 6858000"/>
                <a:gd name="connsiteX1008" fmla="*/ 4780490 w 6096000"/>
                <a:gd name="connsiteY1008" fmla="*/ 54201 h 6858000"/>
                <a:gd name="connsiteX1009" fmla="*/ 4831625 w 6096000"/>
                <a:gd name="connsiteY1009" fmla="*/ 0 h 6858000"/>
                <a:gd name="connsiteX1010" fmla="*/ 4732265 w 6096000"/>
                <a:gd name="connsiteY1010" fmla="*/ 0 h 6858000"/>
                <a:gd name="connsiteX1011" fmla="*/ 4703754 w 6096000"/>
                <a:gd name="connsiteY1011" fmla="*/ 27356 h 6858000"/>
                <a:gd name="connsiteX1012" fmla="*/ 4477666 w 6096000"/>
                <a:gd name="connsiteY1012" fmla="*/ 233965 h 6858000"/>
                <a:gd name="connsiteX1013" fmla="*/ 4708784 w 6096000"/>
                <a:gd name="connsiteY1013" fmla="*/ 0 h 6858000"/>
                <a:gd name="connsiteX1014" fmla="*/ 4626790 w 6096000"/>
                <a:gd name="connsiteY1014" fmla="*/ 0 h 6858000"/>
                <a:gd name="connsiteX1015" fmla="*/ 4447789 w 6096000"/>
                <a:gd name="connsiteY1015" fmla="*/ 171596 h 6858000"/>
                <a:gd name="connsiteX1016" fmla="*/ 4171970 w 6096000"/>
                <a:gd name="connsiteY1016" fmla="*/ 416847 h 6858000"/>
                <a:gd name="connsiteX1017" fmla="*/ 4598595 w 6096000"/>
                <a:gd name="connsiteY1017" fmla="*/ 0 h 6858000"/>
                <a:gd name="connsiteX1018" fmla="*/ 4508644 w 6096000"/>
                <a:gd name="connsiteY1018" fmla="*/ 0 h 6858000"/>
                <a:gd name="connsiteX1019" fmla="*/ 4497389 w 6096000"/>
                <a:gd name="connsiteY1019" fmla="*/ 10535 h 6858000"/>
                <a:gd name="connsiteX1020" fmla="*/ 4366598 w 6096000"/>
                <a:gd name="connsiteY1020" fmla="*/ 152833 h 6858000"/>
                <a:gd name="connsiteX1021" fmla="*/ 4343521 w 6096000"/>
                <a:gd name="connsiteY1021" fmla="*/ 157736 h 6858000"/>
                <a:gd name="connsiteX1022" fmla="*/ 4243111 w 6096000"/>
                <a:gd name="connsiteY1022" fmla="*/ 240433 h 6858000"/>
                <a:gd name="connsiteX1023" fmla="*/ 4488534 w 6096000"/>
                <a:gd name="connsiteY1023" fmla="*/ 0 h 6858000"/>
                <a:gd name="connsiteX1024" fmla="*/ 4331740 w 6096000"/>
                <a:gd name="connsiteY1024" fmla="*/ 0 h 6858000"/>
                <a:gd name="connsiteX1025" fmla="*/ 4323338 w 6096000"/>
                <a:gd name="connsiteY1025" fmla="*/ 7107 h 6858000"/>
                <a:gd name="connsiteX1026" fmla="*/ 4285124 w 6096000"/>
                <a:gd name="connsiteY1026" fmla="*/ 52972 h 6858000"/>
                <a:gd name="connsiteX1027" fmla="*/ 4226553 w 6096000"/>
                <a:gd name="connsiteY1027" fmla="*/ 105402 h 6858000"/>
                <a:gd name="connsiteX1028" fmla="*/ 4084829 w 6096000"/>
                <a:gd name="connsiteY1028" fmla="*/ 234187 h 6858000"/>
                <a:gd name="connsiteX1029" fmla="*/ 3935528 w 6096000"/>
                <a:gd name="connsiteY1029" fmla="*/ 353678 h 6858000"/>
                <a:gd name="connsiteX1030" fmla="*/ 3943450 w 6096000"/>
                <a:gd name="connsiteY1030" fmla="*/ 359594 h 6858000"/>
                <a:gd name="connsiteX1031" fmla="*/ 3875319 w 6096000"/>
                <a:gd name="connsiteY1031" fmla="*/ 401256 h 6858000"/>
                <a:gd name="connsiteX1032" fmla="*/ 4265406 w 6096000"/>
                <a:gd name="connsiteY1032" fmla="*/ 37341 h 6858000"/>
                <a:gd name="connsiteX1033" fmla="*/ 4261445 w 6096000"/>
                <a:gd name="connsiteY1033" fmla="*/ 34383 h 6858000"/>
                <a:gd name="connsiteX1034" fmla="*/ 4124370 w 6096000"/>
                <a:gd name="connsiteY1034" fmla="*/ 159375 h 6858000"/>
                <a:gd name="connsiteX1035" fmla="*/ 4208809 w 6096000"/>
                <a:gd name="connsiteY1035" fmla="*/ 72397 h 6858000"/>
                <a:gd name="connsiteX1036" fmla="*/ 4274310 w 6096000"/>
                <a:gd name="connsiteY1036" fmla="*/ 0 h 6858000"/>
                <a:gd name="connsiteX1037" fmla="*/ 4272095 w 6096000"/>
                <a:gd name="connsiteY1037" fmla="*/ 0 h 6858000"/>
                <a:gd name="connsiteX1038" fmla="*/ 4080993 w 6096000"/>
                <a:gd name="connsiteY1038" fmla="*/ 175908 h 6858000"/>
                <a:gd name="connsiteX1039" fmla="*/ 3870475 w 6096000"/>
                <a:gd name="connsiteY1039" fmla="*/ 364977 h 6858000"/>
                <a:gd name="connsiteX1040" fmla="*/ 3860771 w 6096000"/>
                <a:gd name="connsiteY1040" fmla="*/ 368254 h 6858000"/>
                <a:gd name="connsiteX1041" fmla="*/ 4223012 w 6096000"/>
                <a:gd name="connsiteY1041" fmla="*/ 26865 h 6858000"/>
                <a:gd name="connsiteX1042" fmla="*/ 4250491 w 6096000"/>
                <a:gd name="connsiteY1042" fmla="*/ 0 h 6858000"/>
                <a:gd name="connsiteX1043" fmla="*/ 4040221 w 6096000"/>
                <a:gd name="connsiteY1043" fmla="*/ 0 h 6858000"/>
                <a:gd name="connsiteX1044" fmla="*/ 3909128 w 6096000"/>
                <a:gd name="connsiteY1044" fmla="*/ 117690 h 6858000"/>
                <a:gd name="connsiteX1045" fmla="*/ 3456843 w 6096000"/>
                <a:gd name="connsiteY1045" fmla="*/ 490477 h 6858000"/>
                <a:gd name="connsiteX1046" fmla="*/ 3996839 w 6096000"/>
                <a:gd name="connsiteY1046" fmla="*/ 0 h 6858000"/>
                <a:gd name="connsiteX1047" fmla="*/ 3865298 w 6096000"/>
                <a:gd name="connsiteY1047" fmla="*/ 0 h 6858000"/>
                <a:gd name="connsiteX1048" fmla="*/ 3806055 w 6096000"/>
                <a:gd name="connsiteY1048" fmla="*/ 52194 h 6858000"/>
                <a:gd name="connsiteX1049" fmla="*/ 3616954 w 6096000"/>
                <a:gd name="connsiteY1049" fmla="*/ 209756 h 6858000"/>
                <a:gd name="connsiteX1050" fmla="*/ 3846330 w 6096000"/>
                <a:gd name="connsiteY1050" fmla="*/ 0 h 6858000"/>
                <a:gd name="connsiteX1051" fmla="*/ 3781365 w 6096000"/>
                <a:gd name="connsiteY1051" fmla="*/ 0 h 6858000"/>
                <a:gd name="connsiteX1052" fmla="*/ 3778056 w 6096000"/>
                <a:gd name="connsiteY1052" fmla="*/ 3268 h 6858000"/>
                <a:gd name="connsiteX1053" fmla="*/ 3691751 w 6096000"/>
                <a:gd name="connsiteY1053" fmla="*/ 72911 h 6858000"/>
                <a:gd name="connsiteX1054" fmla="*/ 3689772 w 6096000"/>
                <a:gd name="connsiteY1054" fmla="*/ 71432 h 6858000"/>
                <a:gd name="connsiteX1055" fmla="*/ 3687303 w 6096000"/>
                <a:gd name="connsiteY1055" fmla="*/ 87372 h 6858000"/>
                <a:gd name="connsiteX1056" fmla="*/ 3679506 w 6096000"/>
                <a:gd name="connsiteY1056" fmla="*/ 84451 h 6858000"/>
                <a:gd name="connsiteX1057" fmla="*/ 3471045 w 6096000"/>
                <a:gd name="connsiteY1057" fmla="*/ 253758 h 6858000"/>
                <a:gd name="connsiteX1058" fmla="*/ 3422458 w 6096000"/>
                <a:gd name="connsiteY1058" fmla="*/ 283342 h 6858000"/>
                <a:gd name="connsiteX1059" fmla="*/ 3407157 w 6096000"/>
                <a:gd name="connsiteY1059" fmla="*/ 308206 h 6858000"/>
                <a:gd name="connsiteX1060" fmla="*/ 3088654 w 6096000"/>
                <a:gd name="connsiteY1060" fmla="*/ 541766 h 6858000"/>
                <a:gd name="connsiteX1061" fmla="*/ 3107794 w 6096000"/>
                <a:gd name="connsiteY1061" fmla="*/ 516866 h 6858000"/>
                <a:gd name="connsiteX1062" fmla="*/ 3641830 w 6096000"/>
                <a:gd name="connsiteY1062" fmla="*/ 76796 h 6858000"/>
                <a:gd name="connsiteX1063" fmla="*/ 3728508 w 6096000"/>
                <a:gd name="connsiteY1063" fmla="*/ 0 h 6858000"/>
                <a:gd name="connsiteX1064" fmla="*/ 3673549 w 6096000"/>
                <a:gd name="connsiteY1064" fmla="*/ 0 h 6858000"/>
                <a:gd name="connsiteX1065" fmla="*/ 3573480 w 6096000"/>
                <a:gd name="connsiteY1065" fmla="*/ 96055 h 6858000"/>
                <a:gd name="connsiteX1066" fmla="*/ 3107267 w 6096000"/>
                <a:gd name="connsiteY1066" fmla="*/ 471651 h 6858000"/>
                <a:gd name="connsiteX1067" fmla="*/ 3160606 w 6096000"/>
                <a:gd name="connsiteY1067" fmla="*/ 420396 h 6858000"/>
                <a:gd name="connsiteX1068" fmla="*/ 3105612 w 6096000"/>
                <a:gd name="connsiteY1068" fmla="*/ 445921 h 6858000"/>
                <a:gd name="connsiteX1069" fmla="*/ 3109392 w 6096000"/>
                <a:gd name="connsiteY1069" fmla="*/ 459084 h 6858000"/>
                <a:gd name="connsiteX1070" fmla="*/ 3077196 w 6096000"/>
                <a:gd name="connsiteY1070" fmla="*/ 469881 h 6858000"/>
                <a:gd name="connsiteX1071" fmla="*/ 2974502 w 6096000"/>
                <a:gd name="connsiteY1071" fmla="*/ 558312 h 6858000"/>
                <a:gd name="connsiteX1072" fmla="*/ 2855621 w 6096000"/>
                <a:gd name="connsiteY1072" fmla="*/ 638284 h 6858000"/>
                <a:gd name="connsiteX1073" fmla="*/ 2867258 w 6096000"/>
                <a:gd name="connsiteY1073" fmla="*/ 641167 h 6858000"/>
                <a:gd name="connsiteX1074" fmla="*/ 2837128 w 6096000"/>
                <a:gd name="connsiteY1074" fmla="*/ 652600 h 6858000"/>
                <a:gd name="connsiteX1075" fmla="*/ 2832252 w 6096000"/>
                <a:gd name="connsiteY1075" fmla="*/ 671276 h 6858000"/>
                <a:gd name="connsiteX1076" fmla="*/ 2729786 w 6096000"/>
                <a:gd name="connsiteY1076" fmla="*/ 715422 h 6858000"/>
                <a:gd name="connsiteX1077" fmla="*/ 2767495 w 6096000"/>
                <a:gd name="connsiteY1077" fmla="*/ 713281 h 6858000"/>
                <a:gd name="connsiteX1078" fmla="*/ 2730850 w 6096000"/>
                <a:gd name="connsiteY1078" fmla="*/ 738536 h 6858000"/>
                <a:gd name="connsiteX1079" fmla="*/ 2729639 w 6096000"/>
                <a:gd name="connsiteY1079" fmla="*/ 729467 h 6858000"/>
                <a:gd name="connsiteX1080" fmla="*/ 2714337 w 6096000"/>
                <a:gd name="connsiteY1080" fmla="*/ 754331 h 6858000"/>
                <a:gd name="connsiteX1081" fmla="*/ 2688352 w 6096000"/>
                <a:gd name="connsiteY1081" fmla="*/ 758514 h 6858000"/>
                <a:gd name="connsiteX1082" fmla="*/ 2665409 w 6096000"/>
                <a:gd name="connsiteY1082" fmla="*/ 787288 h 6858000"/>
                <a:gd name="connsiteX1083" fmla="*/ 2579677 w 6096000"/>
                <a:gd name="connsiteY1083" fmla="*/ 838669 h 6858000"/>
                <a:gd name="connsiteX1084" fmla="*/ 2521350 w 6096000"/>
                <a:gd name="connsiteY1084" fmla="*/ 867690 h 6858000"/>
                <a:gd name="connsiteX1085" fmla="*/ 2178290 w 6096000"/>
                <a:gd name="connsiteY1085" fmla="*/ 1108134 h 6858000"/>
                <a:gd name="connsiteX1086" fmla="*/ 2172814 w 6096000"/>
                <a:gd name="connsiteY1086" fmla="*/ 1103319 h 6858000"/>
                <a:gd name="connsiteX1087" fmla="*/ 3323263 w 6096000"/>
                <a:gd name="connsiteY1087" fmla="*/ 234302 h 6858000"/>
                <a:gd name="connsiteX1088" fmla="*/ 3598031 w 6096000"/>
                <a:gd name="connsiteY1088" fmla="*/ 0 h 6858000"/>
                <a:gd name="connsiteX1089" fmla="*/ 3568167 w 6096000"/>
                <a:gd name="connsiteY1089" fmla="*/ 0 h 6858000"/>
                <a:gd name="connsiteX1090" fmla="*/ 3502727 w 6096000"/>
                <a:gd name="connsiteY1090" fmla="*/ 63120 h 6858000"/>
                <a:gd name="connsiteX1091" fmla="*/ 3322746 w 6096000"/>
                <a:gd name="connsiteY1091" fmla="*/ 195267 h 6858000"/>
                <a:gd name="connsiteX1092" fmla="*/ 3322710 w 6096000"/>
                <a:gd name="connsiteY1092" fmla="*/ 191428 h 6858000"/>
                <a:gd name="connsiteX1093" fmla="*/ 3244290 w 6096000"/>
                <a:gd name="connsiteY1093" fmla="*/ 263148 h 6858000"/>
                <a:gd name="connsiteX1094" fmla="*/ 3234852 w 6096000"/>
                <a:gd name="connsiteY1094" fmla="*/ 255374 h 6858000"/>
                <a:gd name="connsiteX1095" fmla="*/ 3195435 w 6096000"/>
                <a:gd name="connsiteY1095" fmla="*/ 303781 h 6858000"/>
                <a:gd name="connsiteX1096" fmla="*/ 3176942 w 6096000"/>
                <a:gd name="connsiteY1096" fmla="*/ 318096 h 6858000"/>
                <a:gd name="connsiteX1097" fmla="*/ 2870259 w 6096000"/>
                <a:gd name="connsiteY1097" fmla="*/ 544335 h 6858000"/>
                <a:gd name="connsiteX1098" fmla="*/ 2636900 w 6096000"/>
                <a:gd name="connsiteY1098" fmla="*/ 723899 h 6858000"/>
                <a:gd name="connsiteX1099" fmla="*/ 2386916 w 6096000"/>
                <a:gd name="connsiteY1099" fmla="*/ 878346 h 6858000"/>
                <a:gd name="connsiteX1100" fmla="*/ 3040520 w 6096000"/>
                <a:gd name="connsiteY1100" fmla="*/ 394586 h 6858000"/>
                <a:gd name="connsiteX1101" fmla="*/ 3091734 w 6096000"/>
                <a:gd name="connsiteY1101" fmla="*/ 355897 h 6858000"/>
                <a:gd name="connsiteX1102" fmla="*/ 3118905 w 6096000"/>
                <a:gd name="connsiteY1102" fmla="*/ 319030 h 6858000"/>
                <a:gd name="connsiteX1103" fmla="*/ 3353472 w 6096000"/>
                <a:gd name="connsiteY1103" fmla="*/ 148533 h 6858000"/>
                <a:gd name="connsiteX1104" fmla="*/ 3362872 w 6096000"/>
                <a:gd name="connsiteY1104" fmla="*/ 123071 h 6858000"/>
                <a:gd name="connsiteX1105" fmla="*/ 3374631 w 6096000"/>
                <a:gd name="connsiteY1105" fmla="*/ 128952 h 6858000"/>
                <a:gd name="connsiteX1106" fmla="*/ 3403855 w 6096000"/>
                <a:gd name="connsiteY1106" fmla="*/ 101239 h 6858000"/>
                <a:gd name="connsiteX1107" fmla="*/ 3367051 w 6096000"/>
                <a:gd name="connsiteY1107" fmla="*/ 119660 h 6858000"/>
                <a:gd name="connsiteX1108" fmla="*/ 3457233 w 6096000"/>
                <a:gd name="connsiteY1108" fmla="*/ 53821 h 6858000"/>
                <a:gd name="connsiteX1109" fmla="*/ 3416140 w 6096000"/>
                <a:gd name="connsiteY1109" fmla="*/ 93536 h 6858000"/>
                <a:gd name="connsiteX1110" fmla="*/ 3473903 w 6096000"/>
                <a:gd name="connsiteY1110" fmla="*/ 44860 h 6858000"/>
                <a:gd name="connsiteX1111" fmla="*/ 3458686 w 6096000"/>
                <a:gd name="connsiteY1111" fmla="*/ 39482 h 6858000"/>
                <a:gd name="connsiteX1112" fmla="*/ 3264476 w 6096000"/>
                <a:gd name="connsiteY1112" fmla="*/ 181689 h 6858000"/>
                <a:gd name="connsiteX1113" fmla="*/ 3270259 w 6096000"/>
                <a:gd name="connsiteY1113" fmla="*/ 179293 h 6858000"/>
                <a:gd name="connsiteX1114" fmla="*/ 3264331 w 6096000"/>
                <a:gd name="connsiteY1114" fmla="*/ 195734 h 6858000"/>
                <a:gd name="connsiteX1115" fmla="*/ 2982569 w 6096000"/>
                <a:gd name="connsiteY1115" fmla="*/ 394676 h 6858000"/>
                <a:gd name="connsiteX1116" fmla="*/ 2995464 w 6096000"/>
                <a:gd name="connsiteY1116" fmla="*/ 372553 h 6858000"/>
                <a:gd name="connsiteX1117" fmla="*/ 2970305 w 6096000"/>
                <a:gd name="connsiteY1117" fmla="*/ 396613 h 6858000"/>
                <a:gd name="connsiteX1118" fmla="*/ 2977130 w 6096000"/>
                <a:gd name="connsiteY1118" fmla="*/ 393698 h 6858000"/>
                <a:gd name="connsiteX1119" fmla="*/ 2976361 w 6096000"/>
                <a:gd name="connsiteY1119" fmla="*/ 401290 h 6858000"/>
                <a:gd name="connsiteX1120" fmla="*/ 2947296 w 6096000"/>
                <a:gd name="connsiteY1120" fmla="*/ 435835 h 6858000"/>
                <a:gd name="connsiteX1121" fmla="*/ 2949764 w 6096000"/>
                <a:gd name="connsiteY1121" fmla="*/ 419895 h 6858000"/>
                <a:gd name="connsiteX1122" fmla="*/ 2944974 w 6096000"/>
                <a:gd name="connsiteY1122" fmla="*/ 437729 h 6858000"/>
                <a:gd name="connsiteX1123" fmla="*/ 2922216 w 6096000"/>
                <a:gd name="connsiteY1123" fmla="*/ 456298 h 6858000"/>
                <a:gd name="connsiteX1124" fmla="*/ 2916615 w 6096000"/>
                <a:gd name="connsiteY1124" fmla="*/ 448488 h 6858000"/>
                <a:gd name="connsiteX1125" fmla="*/ 2869973 w 6096000"/>
                <a:gd name="connsiteY1125" fmla="*/ 475712 h 6858000"/>
                <a:gd name="connsiteX1126" fmla="*/ 2865975 w 6096000"/>
                <a:gd name="connsiteY1126" fmla="*/ 468916 h 6858000"/>
                <a:gd name="connsiteX1127" fmla="*/ 2845197 w 6096000"/>
                <a:gd name="connsiteY1127" fmla="*/ 488964 h 6858000"/>
                <a:gd name="connsiteX1128" fmla="*/ 2825493 w 6096000"/>
                <a:gd name="connsiteY1128" fmla="*/ 494209 h 6858000"/>
                <a:gd name="connsiteX1129" fmla="*/ 2842767 w 6096000"/>
                <a:gd name="connsiteY1129" fmla="*/ 508741 h 6858000"/>
                <a:gd name="connsiteX1130" fmla="*/ 2843252 w 6096000"/>
                <a:gd name="connsiteY1130" fmla="*/ 491323 h 6858000"/>
                <a:gd name="connsiteX1131" fmla="*/ 2913682 w 6096000"/>
                <a:gd name="connsiteY1131" fmla="*/ 464806 h 6858000"/>
                <a:gd name="connsiteX1132" fmla="*/ 2695627 w 6096000"/>
                <a:gd name="connsiteY1132" fmla="*/ 619507 h 6858000"/>
                <a:gd name="connsiteX1133" fmla="*/ 2714425 w 6096000"/>
                <a:gd name="connsiteY1133" fmla="*/ 597982 h 6858000"/>
                <a:gd name="connsiteX1134" fmla="*/ 2643348 w 6096000"/>
                <a:gd name="connsiteY1134" fmla="*/ 635082 h 6858000"/>
                <a:gd name="connsiteX1135" fmla="*/ 2659250 w 6096000"/>
                <a:gd name="connsiteY1135" fmla="*/ 633712 h 6858000"/>
                <a:gd name="connsiteX1136" fmla="*/ 2603968 w 6096000"/>
                <a:gd name="connsiteY1136" fmla="*/ 687328 h 6858000"/>
                <a:gd name="connsiteX1137" fmla="*/ 2621092 w 6096000"/>
                <a:gd name="connsiteY1137" fmla="*/ 657111 h 6858000"/>
                <a:gd name="connsiteX1138" fmla="*/ 2611166 w 6096000"/>
                <a:gd name="connsiteY1138" fmla="*/ 666757 h 6858000"/>
                <a:gd name="connsiteX1139" fmla="*/ 2577076 w 6096000"/>
                <a:gd name="connsiteY1139" fmla="*/ 675230 h 6858000"/>
                <a:gd name="connsiteX1140" fmla="*/ 2517148 w 6096000"/>
                <a:gd name="connsiteY1140" fmla="*/ 732634 h 6858000"/>
                <a:gd name="connsiteX1141" fmla="*/ 2472669 w 6096000"/>
                <a:gd name="connsiteY1141" fmla="*/ 751131 h 6858000"/>
                <a:gd name="connsiteX1142" fmla="*/ 2476323 w 6096000"/>
                <a:gd name="connsiteY1142" fmla="*/ 761301 h 6858000"/>
                <a:gd name="connsiteX1143" fmla="*/ 2389346 w 6096000"/>
                <a:gd name="connsiteY1143" fmla="*/ 799773 h 6858000"/>
                <a:gd name="connsiteX1144" fmla="*/ 2451999 w 6096000"/>
                <a:gd name="connsiteY1144" fmla="*/ 753295 h 6858000"/>
                <a:gd name="connsiteX1145" fmla="*/ 2441806 w 6096000"/>
                <a:gd name="connsiteY1145" fmla="*/ 773991 h 6858000"/>
                <a:gd name="connsiteX1146" fmla="*/ 2457108 w 6096000"/>
                <a:gd name="connsiteY1146" fmla="*/ 749126 h 6858000"/>
                <a:gd name="connsiteX1147" fmla="*/ 2619865 w 6096000"/>
                <a:gd name="connsiteY1147" fmla="*/ 627165 h 6858000"/>
                <a:gd name="connsiteX1148" fmla="*/ 2559985 w 6096000"/>
                <a:gd name="connsiteY1148" fmla="*/ 650492 h 6858000"/>
                <a:gd name="connsiteX1149" fmla="*/ 2606287 w 6096000"/>
                <a:gd name="connsiteY1149" fmla="*/ 626640 h 6858000"/>
                <a:gd name="connsiteX1150" fmla="*/ 2674050 w 6096000"/>
                <a:gd name="connsiteY1150" fmla="*/ 575993 h 6858000"/>
                <a:gd name="connsiteX1151" fmla="*/ 2715448 w 6096000"/>
                <a:gd name="connsiteY1151" fmla="*/ 529065 h 6858000"/>
                <a:gd name="connsiteX1152" fmla="*/ 2733293 w 6096000"/>
                <a:gd name="connsiteY1152" fmla="*/ 525336 h 6858000"/>
                <a:gd name="connsiteX1153" fmla="*/ 2733941 w 6096000"/>
                <a:gd name="connsiteY1153" fmla="*/ 514751 h 6858000"/>
                <a:gd name="connsiteX1154" fmla="*/ 2730102 w 6096000"/>
                <a:gd name="connsiteY1154" fmla="*/ 514786 h 6858000"/>
                <a:gd name="connsiteX1155" fmla="*/ 2704718 w 6096000"/>
                <a:gd name="connsiteY1155" fmla="*/ 542463 h 6858000"/>
                <a:gd name="connsiteX1156" fmla="*/ 2676114 w 6096000"/>
                <a:gd name="connsiteY1156" fmla="*/ 561931 h 6858000"/>
                <a:gd name="connsiteX1157" fmla="*/ 2649692 w 6096000"/>
                <a:gd name="connsiteY1157" fmla="*/ 575483 h 6858000"/>
                <a:gd name="connsiteX1158" fmla="*/ 2641867 w 6096000"/>
                <a:gd name="connsiteY1158" fmla="*/ 583710 h 6858000"/>
                <a:gd name="connsiteX1159" fmla="*/ 2572502 w 6096000"/>
                <a:gd name="connsiteY1159" fmla="*/ 627900 h 6858000"/>
                <a:gd name="connsiteX1160" fmla="*/ 2483273 w 6096000"/>
                <a:gd name="connsiteY1160" fmla="*/ 675945 h 6858000"/>
                <a:gd name="connsiteX1161" fmla="*/ 2746420 w 6096000"/>
                <a:gd name="connsiteY1161" fmla="*/ 488323 h 6858000"/>
                <a:gd name="connsiteX1162" fmla="*/ 2751696 w 6096000"/>
                <a:gd name="connsiteY1162" fmla="*/ 453071 h 6858000"/>
                <a:gd name="connsiteX1163" fmla="*/ 2630067 w 6096000"/>
                <a:gd name="connsiteY1163" fmla="*/ 539155 h 6858000"/>
                <a:gd name="connsiteX1164" fmla="*/ 2638819 w 6096000"/>
                <a:gd name="connsiteY1164" fmla="*/ 524279 h 6858000"/>
                <a:gd name="connsiteX1165" fmla="*/ 2619983 w 6096000"/>
                <a:gd name="connsiteY1165" fmla="*/ 541967 h 6858000"/>
                <a:gd name="connsiteX1166" fmla="*/ 2623944 w 6096000"/>
                <a:gd name="connsiteY1166" fmla="*/ 544925 h 6858000"/>
                <a:gd name="connsiteX1167" fmla="*/ 2546170 w 6096000"/>
                <a:gd name="connsiteY1167" fmla="*/ 606059 h 6858000"/>
                <a:gd name="connsiteX1168" fmla="*/ 2544922 w 6096000"/>
                <a:gd name="connsiteY1168" fmla="*/ 593152 h 6858000"/>
                <a:gd name="connsiteX1169" fmla="*/ 2445014 w 6096000"/>
                <a:gd name="connsiteY1169" fmla="*/ 679309 h 6858000"/>
                <a:gd name="connsiteX1170" fmla="*/ 2393763 w 6096000"/>
                <a:gd name="connsiteY1170" fmla="*/ 714161 h 6858000"/>
                <a:gd name="connsiteX1171" fmla="*/ 2315086 w 6096000"/>
                <a:gd name="connsiteY1171" fmla="*/ 759012 h 6858000"/>
                <a:gd name="connsiteX1172" fmla="*/ 2319082 w 6096000"/>
                <a:gd name="connsiteY1172" fmla="*/ 765809 h 6858000"/>
                <a:gd name="connsiteX1173" fmla="*/ 2302410 w 6096000"/>
                <a:gd name="connsiteY1173" fmla="*/ 774769 h 6858000"/>
                <a:gd name="connsiteX1174" fmla="*/ 2303058 w 6096000"/>
                <a:gd name="connsiteY1174" fmla="*/ 764184 h 6858000"/>
                <a:gd name="connsiteX1175" fmla="*/ 2221299 w 6096000"/>
                <a:gd name="connsiteY1175" fmla="*/ 839399 h 6858000"/>
                <a:gd name="connsiteX1176" fmla="*/ 2198700 w 6096000"/>
                <a:gd name="connsiteY1176" fmla="*/ 864802 h 6858000"/>
                <a:gd name="connsiteX1177" fmla="*/ 2190191 w 6096000"/>
                <a:gd name="connsiteY1177" fmla="*/ 856271 h 6858000"/>
                <a:gd name="connsiteX1178" fmla="*/ 2096190 w 6096000"/>
                <a:gd name="connsiteY1178" fmla="*/ 906759 h 6858000"/>
                <a:gd name="connsiteX1179" fmla="*/ 2030379 w 6096000"/>
                <a:gd name="connsiteY1179" fmla="*/ 953075 h 6858000"/>
                <a:gd name="connsiteX1180" fmla="*/ 2033847 w 6096000"/>
                <a:gd name="connsiteY1180" fmla="*/ 944375 h 6858000"/>
                <a:gd name="connsiteX1181" fmla="*/ 2027638 w 6096000"/>
                <a:gd name="connsiteY1181" fmla="*/ 950988 h 6858000"/>
                <a:gd name="connsiteX1182" fmla="*/ 2028734 w 6096000"/>
                <a:gd name="connsiteY1182" fmla="*/ 954233 h 6858000"/>
                <a:gd name="connsiteX1183" fmla="*/ 2012519 w 6096000"/>
                <a:gd name="connsiteY1183" fmla="*/ 965645 h 6858000"/>
                <a:gd name="connsiteX1184" fmla="*/ 1976904 w 6096000"/>
                <a:gd name="connsiteY1184" fmla="*/ 1010177 h 6858000"/>
                <a:gd name="connsiteX1185" fmla="*/ 1849454 w 6096000"/>
                <a:gd name="connsiteY1185" fmla="*/ 1094820 h 6858000"/>
                <a:gd name="connsiteX1186" fmla="*/ 1749815 w 6096000"/>
                <a:gd name="connsiteY1186" fmla="*/ 1169927 h 6858000"/>
                <a:gd name="connsiteX1187" fmla="*/ 1634310 w 6096000"/>
                <a:gd name="connsiteY1187" fmla="*/ 1250240 h 6858000"/>
                <a:gd name="connsiteX1188" fmla="*/ 1581275 w 6096000"/>
                <a:gd name="connsiteY1188" fmla="*/ 1294285 h 6858000"/>
                <a:gd name="connsiteX1189" fmla="*/ 1563551 w 6096000"/>
                <a:gd name="connsiteY1189" fmla="*/ 1301010 h 6858000"/>
                <a:gd name="connsiteX1190" fmla="*/ 1571387 w 6096000"/>
                <a:gd name="connsiteY1190" fmla="*/ 1307768 h 6858000"/>
                <a:gd name="connsiteX1191" fmla="*/ 1470881 w 6096000"/>
                <a:gd name="connsiteY1191" fmla="*/ 1370430 h 6858000"/>
                <a:gd name="connsiteX1192" fmla="*/ 1380174 w 6096000"/>
                <a:gd name="connsiteY1192" fmla="*/ 1449854 h 6858000"/>
                <a:gd name="connsiteX1193" fmla="*/ 403540 w 6096000"/>
                <a:gd name="connsiteY1193" fmla="*/ 2275308 h 6858000"/>
                <a:gd name="connsiteX1194" fmla="*/ 400022 w 6096000"/>
                <a:gd name="connsiteY1194" fmla="*/ 2289011 h 6858000"/>
                <a:gd name="connsiteX1195" fmla="*/ 271118 w 6096000"/>
                <a:gd name="connsiteY1195" fmla="*/ 2358594 h 6858000"/>
                <a:gd name="connsiteX1196" fmla="*/ 37390 w 6096000"/>
                <a:gd name="connsiteY1196" fmla="*/ 2285477 h 6858000"/>
                <a:gd name="connsiteX1197" fmla="*/ 0 w 6096000"/>
                <a:gd name="connsiteY1197" fmla="*/ 2279774 h 6858000"/>
                <a:gd name="connsiteX1198" fmla="*/ 0 w 6096000"/>
                <a:gd name="connsiteY1198" fmla="*/ 5577153 h 6858000"/>
                <a:gd name="connsiteX1199" fmla="*/ 15520 w 6096000"/>
                <a:gd name="connsiteY1199" fmla="*/ 5579066 h 6858000"/>
                <a:gd name="connsiteX1200" fmla="*/ 62203 w 6096000"/>
                <a:gd name="connsiteY1200" fmla="*/ 5591168 h 6858000"/>
                <a:gd name="connsiteX1201" fmla="*/ 67586 w 6096000"/>
                <a:gd name="connsiteY1201" fmla="*/ 5664141 h 6858000"/>
                <a:gd name="connsiteX1202" fmla="*/ 113842 w 6096000"/>
                <a:gd name="connsiteY1202" fmla="*/ 5733164 h 6858000"/>
                <a:gd name="connsiteX1203" fmla="*/ 200148 w 6096000"/>
                <a:gd name="connsiteY1203" fmla="*/ 5663522 h 6858000"/>
                <a:gd name="connsiteX1204" fmla="*/ 214129 w 6096000"/>
                <a:gd name="connsiteY1204" fmla="*/ 5588675 h 6858000"/>
                <a:gd name="connsiteX1205" fmla="*/ 258563 w 6096000"/>
                <a:gd name="connsiteY1205" fmla="*/ 5604258 h 6858000"/>
                <a:gd name="connsiteX1206" fmla="*/ 260394 w 6096000"/>
                <a:gd name="connsiteY1206" fmla="*/ 5560985 h 6858000"/>
                <a:gd name="connsiteX1207" fmla="*/ 276256 w 6096000"/>
                <a:gd name="connsiteY1207" fmla="*/ 5555781 h 6858000"/>
                <a:gd name="connsiteX1208" fmla="*/ 304247 w 6096000"/>
                <a:gd name="connsiteY1208" fmla="*/ 5536036 h 6858000"/>
                <a:gd name="connsiteX1209" fmla="*/ 355490 w 6096000"/>
                <a:gd name="connsiteY1209" fmla="*/ 5568500 h 6858000"/>
                <a:gd name="connsiteX1210" fmla="*/ 373565 w 6096000"/>
                <a:gd name="connsiteY1210" fmla="*/ 5520484 h 6858000"/>
                <a:gd name="connsiteX1211" fmla="*/ 412705 w 6096000"/>
                <a:gd name="connsiteY1211" fmla="*/ 5521044 h 6858000"/>
                <a:gd name="connsiteX1212" fmla="*/ 384995 w 6096000"/>
                <a:gd name="connsiteY1212" fmla="*/ 5550616 h 6858000"/>
                <a:gd name="connsiteX1213" fmla="*/ 428364 w 6096000"/>
                <a:gd name="connsiteY1213" fmla="*/ 5543082 h 6858000"/>
                <a:gd name="connsiteX1214" fmla="*/ 397906 w 6096000"/>
                <a:gd name="connsiteY1214" fmla="*/ 5578763 h 6858000"/>
                <a:gd name="connsiteX1215" fmla="*/ 421998 w 6096000"/>
                <a:gd name="connsiteY1215" fmla="*/ 5572260 h 6858000"/>
                <a:gd name="connsiteX1216" fmla="*/ 403699 w 6096000"/>
                <a:gd name="connsiteY1216" fmla="*/ 5597246 h 6858000"/>
                <a:gd name="connsiteX1217" fmla="*/ 448584 w 6096000"/>
                <a:gd name="connsiteY1217" fmla="*/ 5591571 h 6858000"/>
                <a:gd name="connsiteX1218" fmla="*/ 421196 w 6096000"/>
                <a:gd name="connsiteY1218" fmla="*/ 5634807 h 6858000"/>
                <a:gd name="connsiteX1219" fmla="*/ 449724 w 6096000"/>
                <a:gd name="connsiteY1219" fmla="*/ 5651759 h 6858000"/>
                <a:gd name="connsiteX1220" fmla="*/ 577956 w 6096000"/>
                <a:gd name="connsiteY1220" fmla="*/ 5580402 h 6858000"/>
                <a:gd name="connsiteX1221" fmla="*/ 461414 w 6096000"/>
                <a:gd name="connsiteY1221" fmla="*/ 5708757 h 6858000"/>
                <a:gd name="connsiteX1222" fmla="*/ 561937 w 6096000"/>
                <a:gd name="connsiteY1222" fmla="*/ 5666968 h 6858000"/>
                <a:gd name="connsiteX1223" fmla="*/ 497279 w 6096000"/>
                <a:gd name="connsiteY1223" fmla="*/ 5729009 h 6858000"/>
                <a:gd name="connsiteX1224" fmla="*/ 549680 w 6096000"/>
                <a:gd name="connsiteY1224" fmla="*/ 5716425 h 6858000"/>
                <a:gd name="connsiteX1225" fmla="*/ 488017 w 6096000"/>
                <a:gd name="connsiteY1225" fmla="*/ 5778342 h 6858000"/>
                <a:gd name="connsiteX1226" fmla="*/ 497465 w 6096000"/>
                <a:gd name="connsiteY1226" fmla="*/ 5806994 h 6858000"/>
                <a:gd name="connsiteX1227" fmla="*/ 519897 w 6096000"/>
                <a:gd name="connsiteY1227" fmla="*/ 5812677 h 6858000"/>
                <a:gd name="connsiteX1228" fmla="*/ 511646 w 6096000"/>
                <a:gd name="connsiteY1228" fmla="*/ 5831011 h 6858000"/>
                <a:gd name="connsiteX1229" fmla="*/ 694263 w 6096000"/>
                <a:gd name="connsiteY1229" fmla="*/ 5748551 h 6858000"/>
                <a:gd name="connsiteX1230" fmla="*/ 699654 w 6096000"/>
                <a:gd name="connsiteY1230" fmla="*/ 5754210 h 6858000"/>
                <a:gd name="connsiteX1231" fmla="*/ 647792 w 6096000"/>
                <a:gd name="connsiteY1231" fmla="*/ 5803486 h 6858000"/>
                <a:gd name="connsiteX1232" fmla="*/ 714258 w 6096000"/>
                <a:gd name="connsiteY1232" fmla="*/ 5774013 h 6858000"/>
                <a:gd name="connsiteX1233" fmla="*/ 659993 w 6096000"/>
                <a:gd name="connsiteY1233" fmla="*/ 5826026 h 6858000"/>
                <a:gd name="connsiteX1234" fmla="*/ 886161 w 6096000"/>
                <a:gd name="connsiteY1234" fmla="*/ 5702712 h 6858000"/>
                <a:gd name="connsiteX1235" fmla="*/ 964260 w 6096000"/>
                <a:gd name="connsiteY1235" fmla="*/ 5650094 h 6858000"/>
                <a:gd name="connsiteX1236" fmla="*/ 960883 w 6096000"/>
                <a:gd name="connsiteY1236" fmla="*/ 5655481 h 6858000"/>
                <a:gd name="connsiteX1237" fmla="*/ 939733 w 6096000"/>
                <a:gd name="connsiteY1237" fmla="*/ 5669645 h 6858000"/>
                <a:gd name="connsiteX1238" fmla="*/ 927967 w 6096000"/>
                <a:gd name="connsiteY1238" fmla="*/ 5685606 h 6858000"/>
                <a:gd name="connsiteX1239" fmla="*/ 924747 w 6096000"/>
                <a:gd name="connsiteY1239" fmla="*/ 5684439 h 6858000"/>
                <a:gd name="connsiteX1240" fmla="*/ 918000 w 6096000"/>
                <a:gd name="connsiteY1240" fmla="*/ 5690500 h 6858000"/>
                <a:gd name="connsiteX1241" fmla="*/ 926775 w 6096000"/>
                <a:gd name="connsiteY1241" fmla="*/ 5687225 h 6858000"/>
                <a:gd name="connsiteX1242" fmla="*/ 879020 w 6096000"/>
                <a:gd name="connsiteY1242" fmla="*/ 5751999 h 6858000"/>
                <a:gd name="connsiteX1243" fmla="*/ 826474 w 6096000"/>
                <a:gd name="connsiteY1243" fmla="*/ 5844866 h 6858000"/>
                <a:gd name="connsiteX1244" fmla="*/ 834815 w 6096000"/>
                <a:gd name="connsiteY1244" fmla="*/ 5853561 h 6858000"/>
                <a:gd name="connsiteX1245" fmla="*/ 808922 w 6096000"/>
                <a:gd name="connsiteY1245" fmla="*/ 5875596 h 6858000"/>
                <a:gd name="connsiteX1246" fmla="*/ 731924 w 6096000"/>
                <a:gd name="connsiteY1246" fmla="*/ 5955676 h 6858000"/>
                <a:gd name="connsiteX1247" fmla="*/ 742521 w 6096000"/>
                <a:gd name="connsiteY1247" fmla="*/ 5955262 h 6858000"/>
                <a:gd name="connsiteX1248" fmla="*/ 733196 w 6096000"/>
                <a:gd name="connsiteY1248" fmla="*/ 5971734 h 6858000"/>
                <a:gd name="connsiteX1249" fmla="*/ 726489 w 6096000"/>
                <a:gd name="connsiteY1249" fmla="*/ 5967588 h 6858000"/>
                <a:gd name="connsiteX1250" fmla="*/ 679915 w 6096000"/>
                <a:gd name="connsiteY1250" fmla="*/ 6045259 h 6858000"/>
                <a:gd name="connsiteX1251" fmla="*/ 643943 w 6096000"/>
                <a:gd name="connsiteY1251" fmla="*/ 6095730 h 6858000"/>
                <a:gd name="connsiteX1252" fmla="*/ 555606 w 6096000"/>
                <a:gd name="connsiteY1252" fmla="*/ 6193717 h 6858000"/>
                <a:gd name="connsiteX1253" fmla="*/ 568483 w 6096000"/>
                <a:gd name="connsiteY1253" fmla="*/ 6195249 h 6858000"/>
                <a:gd name="connsiteX1254" fmla="*/ 505650 w 6096000"/>
                <a:gd name="connsiteY1254" fmla="*/ 6271658 h 6858000"/>
                <a:gd name="connsiteX1255" fmla="*/ 502781 w 6096000"/>
                <a:gd name="connsiteY1255" fmla="*/ 6267632 h 6858000"/>
                <a:gd name="connsiteX1256" fmla="*/ 484682 w 6096000"/>
                <a:gd name="connsiteY1256" fmla="*/ 6286074 h 6858000"/>
                <a:gd name="connsiteX1257" fmla="*/ 499747 w 6096000"/>
                <a:gd name="connsiteY1257" fmla="*/ 6277652 h 6858000"/>
                <a:gd name="connsiteX1258" fmla="*/ 411004 w 6096000"/>
                <a:gd name="connsiteY1258" fmla="*/ 6397356 h 6858000"/>
                <a:gd name="connsiteX1259" fmla="*/ 446365 w 6096000"/>
                <a:gd name="connsiteY1259" fmla="*/ 6392856 h 6858000"/>
                <a:gd name="connsiteX1260" fmla="*/ 639736 w 6096000"/>
                <a:gd name="connsiteY1260" fmla="*/ 6133905 h 6858000"/>
                <a:gd name="connsiteX1261" fmla="*/ 589739 w 6096000"/>
                <a:gd name="connsiteY1261" fmla="*/ 6222054 h 6858000"/>
                <a:gd name="connsiteX1262" fmla="*/ 544030 w 6096000"/>
                <a:gd name="connsiteY1262" fmla="*/ 6290430 h 6858000"/>
                <a:gd name="connsiteX1263" fmla="*/ 535635 w 6096000"/>
                <a:gd name="connsiteY1263" fmla="*/ 6298072 h 6858000"/>
                <a:gd name="connsiteX1264" fmla="*/ 521503 w 6096000"/>
                <a:gd name="connsiteY1264" fmla="*/ 6324190 h 6858000"/>
                <a:gd name="connsiteX1265" fmla="*/ 501410 w 6096000"/>
                <a:gd name="connsiteY1265" fmla="*/ 6352356 h 6858000"/>
                <a:gd name="connsiteX1266" fmla="*/ 473181 w 6096000"/>
                <a:gd name="connsiteY1266" fmla="*/ 6377126 h 6858000"/>
                <a:gd name="connsiteX1267" fmla="*/ 473061 w 6096000"/>
                <a:gd name="connsiteY1267" fmla="*/ 6380964 h 6858000"/>
                <a:gd name="connsiteX1268" fmla="*/ 483659 w 6096000"/>
                <a:gd name="connsiteY1268" fmla="*/ 6380548 h 6858000"/>
                <a:gd name="connsiteX1269" fmla="*/ 487780 w 6096000"/>
                <a:gd name="connsiteY1269" fmla="*/ 6362789 h 6858000"/>
                <a:gd name="connsiteX1270" fmla="*/ 535608 w 6096000"/>
                <a:gd name="connsiteY1270" fmla="*/ 6322434 h 6858000"/>
                <a:gd name="connsiteX1271" fmla="*/ 587734 w 6096000"/>
                <a:gd name="connsiteY1271" fmla="*/ 6255804 h 6858000"/>
                <a:gd name="connsiteX1272" fmla="*/ 612599 w 6096000"/>
                <a:gd name="connsiteY1272" fmla="*/ 6210039 h 6858000"/>
                <a:gd name="connsiteX1273" fmla="*/ 587960 w 6096000"/>
                <a:gd name="connsiteY1273" fmla="*/ 6269391 h 6858000"/>
                <a:gd name="connsiteX1274" fmla="*/ 713478 w 6096000"/>
                <a:gd name="connsiteY1274" fmla="*/ 6109358 h 6858000"/>
                <a:gd name="connsiteX1275" fmla="*/ 738672 w 6096000"/>
                <a:gd name="connsiteY1275" fmla="*/ 6094608 h 6858000"/>
                <a:gd name="connsiteX1276" fmla="*/ 717758 w 6096000"/>
                <a:gd name="connsiteY1276" fmla="*/ 6104342 h 6858000"/>
                <a:gd name="connsiteX1277" fmla="*/ 765604 w 6096000"/>
                <a:gd name="connsiteY1277" fmla="*/ 6042727 h 6858000"/>
                <a:gd name="connsiteX1278" fmla="*/ 725224 w 6096000"/>
                <a:gd name="connsiteY1278" fmla="*/ 6128837 h 6858000"/>
                <a:gd name="connsiteX1279" fmla="*/ 715138 w 6096000"/>
                <a:gd name="connsiteY1279" fmla="*/ 6124959 h 6858000"/>
                <a:gd name="connsiteX1280" fmla="*/ 695667 w 6096000"/>
                <a:gd name="connsiteY1280" fmla="*/ 6169020 h 6858000"/>
                <a:gd name="connsiteX1281" fmla="*/ 636955 w 6096000"/>
                <a:gd name="connsiteY1281" fmla="*/ 6227670 h 6858000"/>
                <a:gd name="connsiteX1282" fmla="*/ 627734 w 6096000"/>
                <a:gd name="connsiteY1282" fmla="*/ 6261566 h 6858000"/>
                <a:gd name="connsiteX1283" fmla="*/ 617873 w 6096000"/>
                <a:gd name="connsiteY1283" fmla="*/ 6271275 h 6858000"/>
                <a:gd name="connsiteX1284" fmla="*/ 648460 w 6096000"/>
                <a:gd name="connsiteY1284" fmla="*/ 6254822 h 6858000"/>
                <a:gd name="connsiteX1285" fmla="*/ 593640 w 6096000"/>
                <a:gd name="connsiteY1285" fmla="*/ 6308910 h 6858000"/>
                <a:gd name="connsiteX1286" fmla="*/ 595360 w 6096000"/>
                <a:gd name="connsiteY1286" fmla="*/ 6293042 h 6858000"/>
                <a:gd name="connsiteX1287" fmla="*/ 556701 w 6096000"/>
                <a:gd name="connsiteY1287" fmla="*/ 6363286 h 6858000"/>
                <a:gd name="connsiteX1288" fmla="*/ 578637 w 6096000"/>
                <a:gd name="connsiteY1288" fmla="*/ 6344965 h 6858000"/>
                <a:gd name="connsiteX1289" fmla="*/ 419170 w 6096000"/>
                <a:gd name="connsiteY1289" fmla="*/ 6559562 h 6858000"/>
                <a:gd name="connsiteX1290" fmla="*/ 447232 w 6096000"/>
                <a:gd name="connsiteY1290" fmla="*/ 6489732 h 6858000"/>
                <a:gd name="connsiteX1291" fmla="*/ 464657 w 6096000"/>
                <a:gd name="connsiteY1291" fmla="*/ 6489629 h 6858000"/>
                <a:gd name="connsiteX1292" fmla="*/ 450509 w 6096000"/>
                <a:gd name="connsiteY1292" fmla="*/ 6472039 h 6858000"/>
                <a:gd name="connsiteX1293" fmla="*/ 444831 w 6096000"/>
                <a:gd name="connsiteY1293" fmla="*/ 6491623 h 6858000"/>
                <a:gd name="connsiteX1294" fmla="*/ 424329 w 6096000"/>
                <a:gd name="connsiteY1294" fmla="*/ 6511955 h 6858000"/>
                <a:gd name="connsiteX1295" fmla="*/ 431036 w 6096000"/>
                <a:gd name="connsiteY1295" fmla="*/ 6516102 h 6858000"/>
                <a:gd name="connsiteX1296" fmla="*/ 402792 w 6096000"/>
                <a:gd name="connsiteY1296" fmla="*/ 6562134 h 6858000"/>
                <a:gd name="connsiteX1297" fmla="*/ 410478 w 6096000"/>
                <a:gd name="connsiteY1297" fmla="*/ 6567903 h 6858000"/>
                <a:gd name="connsiteX1298" fmla="*/ 391411 w 6096000"/>
                <a:gd name="connsiteY1298" fmla="*/ 6590248 h 6858000"/>
                <a:gd name="connsiteX1299" fmla="*/ 373476 w 6096000"/>
                <a:gd name="connsiteY1299" fmla="*/ 6594645 h 6858000"/>
                <a:gd name="connsiteX1300" fmla="*/ 389466 w 6096000"/>
                <a:gd name="connsiteY1300" fmla="*/ 6592528 h 6858000"/>
                <a:gd name="connsiteX1301" fmla="*/ 354288 w 6096000"/>
                <a:gd name="connsiteY1301" fmla="*/ 6620824 h 6858000"/>
                <a:gd name="connsiteX1302" fmla="*/ 346684 w 6096000"/>
                <a:gd name="connsiteY1302" fmla="*/ 6621427 h 6858000"/>
                <a:gd name="connsiteX1303" fmla="*/ 349748 w 6096000"/>
                <a:gd name="connsiteY1303" fmla="*/ 6614668 h 6858000"/>
                <a:gd name="connsiteX1304" fmla="*/ 325137 w 6096000"/>
                <a:gd name="connsiteY1304" fmla="*/ 6639291 h 6858000"/>
                <a:gd name="connsiteX1305" fmla="*/ 347541 w 6096000"/>
                <a:gd name="connsiteY1305" fmla="*/ 6626887 h 6858000"/>
                <a:gd name="connsiteX1306" fmla="*/ 195873 w 6096000"/>
                <a:gd name="connsiteY1306" fmla="*/ 6835676 h 6858000"/>
                <a:gd name="connsiteX1307" fmla="*/ 178465 w 6096000"/>
                <a:gd name="connsiteY1307" fmla="*/ 6858000 h 6858000"/>
                <a:gd name="connsiteX1308" fmla="*/ 204584 w 6096000"/>
                <a:gd name="connsiteY1308" fmla="*/ 6858000 h 6858000"/>
                <a:gd name="connsiteX1309" fmla="*/ 235768 w 6096000"/>
                <a:gd name="connsiteY1309" fmla="*/ 6819974 h 6858000"/>
                <a:gd name="connsiteX1310" fmla="*/ 268910 w 6096000"/>
                <a:gd name="connsiteY1310" fmla="*/ 6761523 h 6858000"/>
                <a:gd name="connsiteX1311" fmla="*/ 306367 w 6096000"/>
                <a:gd name="connsiteY1311" fmla="*/ 6735171 h 6858000"/>
                <a:gd name="connsiteX1312" fmla="*/ 346175 w 6096000"/>
                <a:gd name="connsiteY1312" fmla="*/ 6684822 h 6858000"/>
                <a:gd name="connsiteX1313" fmla="*/ 844211 w 6096000"/>
                <a:gd name="connsiteY1313" fmla="*/ 6042029 h 6858000"/>
                <a:gd name="connsiteX1314" fmla="*/ 684296 w 6096000"/>
                <a:gd name="connsiteY1314" fmla="*/ 6288551 h 6858000"/>
                <a:gd name="connsiteX1315" fmla="*/ 499637 w 6096000"/>
                <a:gd name="connsiteY1315" fmla="*/ 6517898 h 6858000"/>
                <a:gd name="connsiteX1316" fmla="*/ 266698 w 6096000"/>
                <a:gd name="connsiteY1316" fmla="*/ 6819526 h 6858000"/>
                <a:gd name="connsiteX1317" fmla="*/ 251980 w 6096000"/>
                <a:gd name="connsiteY1317" fmla="*/ 6837699 h 6858000"/>
                <a:gd name="connsiteX1318" fmla="*/ 242653 w 6096000"/>
                <a:gd name="connsiteY1318" fmla="*/ 6854820 h 6858000"/>
                <a:gd name="connsiteX1319" fmla="*/ 233012 w 6096000"/>
                <a:gd name="connsiteY1319" fmla="*/ 6858000 h 6858000"/>
                <a:gd name="connsiteX1320" fmla="*/ 266420 w 6096000"/>
                <a:gd name="connsiteY1320" fmla="*/ 6858000 h 6858000"/>
                <a:gd name="connsiteX1321" fmla="*/ 638737 w 6096000"/>
                <a:gd name="connsiteY1321" fmla="*/ 6403043 h 6858000"/>
                <a:gd name="connsiteX1322" fmla="*/ 1073845 w 6096000"/>
                <a:gd name="connsiteY1322" fmla="*/ 5832934 h 6858000"/>
                <a:gd name="connsiteX1323" fmla="*/ 1078538 w 6096000"/>
                <a:gd name="connsiteY1323" fmla="*/ 5838514 h 6858000"/>
                <a:gd name="connsiteX1324" fmla="*/ 830597 w 6096000"/>
                <a:gd name="connsiteY1324" fmla="*/ 6176194 h 6858000"/>
                <a:gd name="connsiteX1325" fmla="*/ 800298 w 6096000"/>
                <a:gd name="connsiteY1325" fmla="*/ 6233871 h 6858000"/>
                <a:gd name="connsiteX1326" fmla="*/ 747042 w 6096000"/>
                <a:gd name="connsiteY1326" fmla="*/ 6318448 h 6858000"/>
                <a:gd name="connsiteX1327" fmla="*/ 717768 w 6096000"/>
                <a:gd name="connsiteY1327" fmla="*/ 6340752 h 6858000"/>
                <a:gd name="connsiteX1328" fmla="*/ 713016 w 6096000"/>
                <a:gd name="connsiteY1328" fmla="*/ 6366640 h 6858000"/>
                <a:gd name="connsiteX1329" fmla="*/ 687821 w 6096000"/>
                <a:gd name="connsiteY1329" fmla="*/ 6381390 h 6858000"/>
                <a:gd name="connsiteX1330" fmla="*/ 696861 w 6096000"/>
                <a:gd name="connsiteY1330" fmla="*/ 6382800 h 6858000"/>
                <a:gd name="connsiteX1331" fmla="*/ 670806 w 6096000"/>
                <a:gd name="connsiteY1331" fmla="*/ 6418880 h 6858000"/>
                <a:gd name="connsiteX1332" fmla="*/ 673775 w 6096000"/>
                <a:gd name="connsiteY1332" fmla="*/ 6381228 h 6858000"/>
                <a:gd name="connsiteX1333" fmla="*/ 627385 w 6096000"/>
                <a:gd name="connsiteY1333" fmla="*/ 6482696 h 6858000"/>
                <a:gd name="connsiteX1334" fmla="*/ 608604 w 6096000"/>
                <a:gd name="connsiteY1334" fmla="*/ 6487159 h 6858000"/>
                <a:gd name="connsiteX1335" fmla="*/ 596512 w 6096000"/>
                <a:gd name="connsiteY1335" fmla="*/ 6517031 h 6858000"/>
                <a:gd name="connsiteX1336" fmla="*/ 593886 w 6096000"/>
                <a:gd name="connsiteY1336" fmla="*/ 6505333 h 6858000"/>
                <a:gd name="connsiteX1337" fmla="*/ 511314 w 6096000"/>
                <a:gd name="connsiteY1337" fmla="*/ 6622424 h 6858000"/>
                <a:gd name="connsiteX1338" fmla="*/ 420644 w 6096000"/>
                <a:gd name="connsiteY1338" fmla="*/ 6723146 h 6858000"/>
                <a:gd name="connsiteX1339" fmla="*/ 409141 w 6096000"/>
                <a:gd name="connsiteY1339" fmla="*/ 6755097 h 6858000"/>
                <a:gd name="connsiteX1340" fmla="*/ 396063 w 6096000"/>
                <a:gd name="connsiteY1340" fmla="*/ 6751029 h 6858000"/>
                <a:gd name="connsiteX1341" fmla="*/ 369332 w 6096000"/>
                <a:gd name="connsiteY1341" fmla="*/ 6805446 h 6858000"/>
                <a:gd name="connsiteX1342" fmla="*/ 421751 w 6096000"/>
                <a:gd name="connsiteY1342" fmla="*/ 6753248 h 6858000"/>
                <a:gd name="connsiteX1343" fmla="*/ 336660 w 6096000"/>
                <a:gd name="connsiteY1343" fmla="*/ 6858000 h 6858000"/>
                <a:gd name="connsiteX1344" fmla="*/ 382827 w 6096000"/>
                <a:gd name="connsiteY1344" fmla="*/ 6858000 h 6858000"/>
                <a:gd name="connsiteX1345" fmla="*/ 466943 w 6096000"/>
                <a:gd name="connsiteY1345" fmla="*/ 6754772 h 6858000"/>
                <a:gd name="connsiteX1346" fmla="*/ 492258 w 6096000"/>
                <a:gd name="connsiteY1346" fmla="*/ 6736185 h 6858000"/>
                <a:gd name="connsiteX1347" fmla="*/ 434109 w 6096000"/>
                <a:gd name="connsiteY1347" fmla="*/ 6819889 h 6858000"/>
                <a:gd name="connsiteX1348" fmla="*/ 404555 w 6096000"/>
                <a:gd name="connsiteY1348" fmla="*/ 6858000 h 6858000"/>
                <a:gd name="connsiteX1349" fmla="*/ 3872802 w 6096000"/>
                <a:gd name="connsiteY1349" fmla="*/ 6858000 h 6858000"/>
                <a:gd name="connsiteX1350" fmla="*/ 3911583 w 6096000"/>
                <a:gd name="connsiteY1350" fmla="*/ 6824635 h 6858000"/>
                <a:gd name="connsiteX1351" fmla="*/ 3946387 w 6096000"/>
                <a:gd name="connsiteY1351" fmla="*/ 6777381 h 6858000"/>
                <a:gd name="connsiteX1352" fmla="*/ 3960163 w 6096000"/>
                <a:gd name="connsiteY1352" fmla="*/ 6774164 h 6858000"/>
                <a:gd name="connsiteX1353" fmla="*/ 5543298 w 6096000"/>
                <a:gd name="connsiteY1353" fmla="*/ 4853196 h 6858000"/>
                <a:gd name="connsiteX1354" fmla="*/ 5828723 w 6096000"/>
                <a:gd name="connsiteY1354" fmla="*/ 4424485 h 6858000"/>
                <a:gd name="connsiteX1355" fmla="*/ 5775529 w 6096000"/>
                <a:gd name="connsiteY1355" fmla="*/ 4477592 h 6858000"/>
                <a:gd name="connsiteX1356" fmla="*/ 5806457 w 6096000"/>
                <a:gd name="connsiteY1356" fmla="*/ 4411790 h 6858000"/>
                <a:gd name="connsiteX1357" fmla="*/ 5756051 w 6096000"/>
                <a:gd name="connsiteY1357" fmla="*/ 4462556 h 6858000"/>
                <a:gd name="connsiteX1358" fmla="*/ 5750512 w 6096000"/>
                <a:gd name="connsiteY1358" fmla="*/ 4457041 h 6858000"/>
                <a:gd name="connsiteX1359" fmla="*/ 5836974 w 6096000"/>
                <a:gd name="connsiteY1359" fmla="*/ 4276285 h 6858000"/>
                <a:gd name="connsiteX1360" fmla="*/ 5818462 w 6096000"/>
                <a:gd name="connsiteY1360" fmla="*/ 4284129 h 6858000"/>
                <a:gd name="connsiteX1361" fmla="*/ 5813274 w 6096000"/>
                <a:gd name="connsiteY1361" fmla="*/ 4261578 h 6858000"/>
                <a:gd name="connsiteX1362" fmla="*/ 5784838 w 6096000"/>
                <a:gd name="connsiteY1362" fmla="*/ 4251501 h 6858000"/>
                <a:gd name="connsiteX1363" fmla="*/ 5721578 w 6096000"/>
                <a:gd name="connsiteY1363" fmla="*/ 4311786 h 6858000"/>
                <a:gd name="connsiteX1364" fmla="*/ 5735313 w 6096000"/>
                <a:gd name="connsiteY1364" fmla="*/ 4259675 h 6858000"/>
                <a:gd name="connsiteX1365" fmla="*/ 5671863 w 6096000"/>
                <a:gd name="connsiteY1365" fmla="*/ 4322951 h 6858000"/>
                <a:gd name="connsiteX1366" fmla="*/ 5715855 w 6096000"/>
                <a:gd name="connsiteY1366" fmla="*/ 4223372 h 6858000"/>
                <a:gd name="connsiteX1367" fmla="*/ 5584966 w 6096000"/>
                <a:gd name="connsiteY1367" fmla="*/ 4337058 h 6858000"/>
                <a:gd name="connsiteX1368" fmla="*/ 5659129 w 6096000"/>
                <a:gd name="connsiteY1368" fmla="*/ 4210430 h 6858000"/>
                <a:gd name="connsiteX1369" fmla="*/ 5642809 w 6096000"/>
                <a:gd name="connsiteY1369" fmla="*/ 4181534 h 6858000"/>
                <a:gd name="connsiteX1370" fmla="*/ 5598981 w 6096000"/>
                <a:gd name="connsiteY1370" fmla="*/ 4207965 h 6858000"/>
                <a:gd name="connsiteX1371" fmla="*/ 5605642 w 6096000"/>
                <a:gd name="connsiteY1371" fmla="*/ 4163215 h 6858000"/>
                <a:gd name="connsiteX1372" fmla="*/ 5580260 w 6096000"/>
                <a:gd name="connsiteY1372" fmla="*/ 4180960 h 6858000"/>
                <a:gd name="connsiteX1373" fmla="*/ 5587292 w 6096000"/>
                <a:gd name="connsiteY1373" fmla="*/ 4157017 h 6858000"/>
                <a:gd name="connsiteX1374" fmla="*/ 5550949 w 6096000"/>
                <a:gd name="connsiteY1374" fmla="*/ 4186682 h 6858000"/>
                <a:gd name="connsiteX1375" fmla="*/ 5559435 w 6096000"/>
                <a:gd name="connsiteY1375" fmla="*/ 4143489 h 6858000"/>
                <a:gd name="connsiteX1376" fmla="*/ 5529260 w 6096000"/>
                <a:gd name="connsiteY1376" fmla="*/ 4170541 h 6858000"/>
                <a:gd name="connsiteX1377" fmla="*/ 5529564 w 6096000"/>
                <a:gd name="connsiteY1377" fmla="*/ 4131398 h 6858000"/>
                <a:gd name="connsiteX1378" fmla="*/ 5577964 w 6096000"/>
                <a:gd name="connsiteY1378" fmla="*/ 4114385 h 6858000"/>
                <a:gd name="connsiteX1379" fmla="*/ 5546638 w 6096000"/>
                <a:gd name="connsiteY1379" fmla="*/ 4062439 h 6858000"/>
                <a:gd name="connsiteX1380" fmla="*/ 5566993 w 6096000"/>
                <a:gd name="connsiteY1380" fmla="*/ 4034890 h 6858000"/>
                <a:gd name="connsiteX1381" fmla="*/ 5572548 w 6096000"/>
                <a:gd name="connsiteY1381" fmla="*/ 4019146 h 6858000"/>
                <a:gd name="connsiteX1382" fmla="*/ 5615849 w 6096000"/>
                <a:gd name="connsiteY1382" fmla="*/ 4018268 h 6858000"/>
                <a:gd name="connsiteX1383" fmla="*/ 5601249 w 6096000"/>
                <a:gd name="connsiteY1383" fmla="*/ 3973503 h 6858000"/>
                <a:gd name="connsiteX1384" fmla="*/ 5676386 w 6096000"/>
                <a:gd name="connsiteY1384" fmla="*/ 3961173 h 6858000"/>
                <a:gd name="connsiteX1385" fmla="*/ 5747911 w 6096000"/>
                <a:gd name="connsiteY1385" fmla="*/ 3876422 h 6858000"/>
                <a:gd name="connsiteX1386" fmla="*/ 5679923 w 6096000"/>
                <a:gd name="connsiteY1386" fmla="*/ 3828656 h 6858000"/>
                <a:gd name="connsiteX1387" fmla="*/ 5607086 w 6096000"/>
                <a:gd name="connsiteY1387" fmla="*/ 3821667 h 6858000"/>
                <a:gd name="connsiteX1388" fmla="*/ 5572512 w 6096000"/>
                <a:gd name="connsiteY1388" fmla="*/ 3626688 h 6858000"/>
                <a:gd name="connsiteX1389" fmla="*/ 5509072 w 6096000"/>
                <a:gd name="connsiteY1389" fmla="*/ 3373190 h 6858000"/>
                <a:gd name="connsiteX1390" fmla="*/ 5394628 w 6096000"/>
                <a:gd name="connsiteY1390" fmla="*/ 3195166 h 6858000"/>
                <a:gd name="connsiteX1391" fmla="*/ 5342676 w 6096000"/>
                <a:gd name="connsiteY1391" fmla="*/ 3108286 h 6858000"/>
                <a:gd name="connsiteX1392" fmla="*/ 5320330 w 6096000"/>
                <a:gd name="connsiteY1392" fmla="*/ 3030118 h 6858000"/>
                <a:gd name="connsiteX1393" fmla="*/ 5300096 w 6096000"/>
                <a:gd name="connsiteY1393" fmla="*/ 2994728 h 6858000"/>
                <a:gd name="connsiteX1394" fmla="*/ 5232747 w 6096000"/>
                <a:gd name="connsiteY1394" fmla="*/ 2912045 h 6858000"/>
                <a:gd name="connsiteX1395" fmla="*/ 5204036 w 6096000"/>
                <a:gd name="connsiteY1395" fmla="*/ 2866270 h 6858000"/>
                <a:gd name="connsiteX1396" fmla="*/ 5018335 w 6096000"/>
                <a:gd name="connsiteY1396" fmla="*/ 2690483 h 6858000"/>
                <a:gd name="connsiteX1397" fmla="*/ 4965613 w 6096000"/>
                <a:gd name="connsiteY1397" fmla="*/ 2722722 h 6858000"/>
                <a:gd name="connsiteX1398" fmla="*/ 5025533 w 6096000"/>
                <a:gd name="connsiteY1398" fmla="*/ 2652496 h 6858000"/>
                <a:gd name="connsiteX1399" fmla="*/ 4975697 w 6096000"/>
                <a:gd name="connsiteY1399" fmla="*/ 2667499 h 6858000"/>
                <a:gd name="connsiteX1400" fmla="*/ 4977337 w 6096000"/>
                <a:gd name="connsiteY1400" fmla="*/ 2645258 h 6858000"/>
                <a:gd name="connsiteX1401" fmla="*/ 4828977 w 6096000"/>
                <a:gd name="connsiteY1401" fmla="*/ 2710157 h 6858000"/>
                <a:gd name="connsiteX1402" fmla="*/ 4311566 w 6096000"/>
                <a:gd name="connsiteY1402" fmla="*/ 2832008 h 6858000"/>
                <a:gd name="connsiteX1403" fmla="*/ 4255910 w 6096000"/>
                <a:gd name="connsiteY1403" fmla="*/ 2830338 h 6858000"/>
                <a:gd name="connsiteX1404" fmla="*/ 4263734 w 6096000"/>
                <a:gd name="connsiteY1404" fmla="*/ 2822601 h 6858000"/>
                <a:gd name="connsiteX1405" fmla="*/ 4358757 w 6096000"/>
                <a:gd name="connsiteY1405" fmla="*/ 2734725 h 6858000"/>
                <a:gd name="connsiteX1406" fmla="*/ 4413085 w 6096000"/>
                <a:gd name="connsiteY1406" fmla="*/ 2669509 h 6858000"/>
                <a:gd name="connsiteX1407" fmla="*/ 4415066 w 6096000"/>
                <a:gd name="connsiteY1407" fmla="*/ 2670988 h 6858000"/>
                <a:gd name="connsiteX1408" fmla="*/ 4463271 w 6096000"/>
                <a:gd name="connsiteY1408" fmla="*/ 2611542 h 6858000"/>
                <a:gd name="connsiteX1409" fmla="*/ 4471070 w 6096000"/>
                <a:gd name="connsiteY1409" fmla="*/ 2614462 h 6858000"/>
                <a:gd name="connsiteX1410" fmla="*/ 4620150 w 6096000"/>
                <a:gd name="connsiteY1410" fmla="*/ 2471940 h 6858000"/>
                <a:gd name="connsiteX1411" fmla="*/ 4698718 w 6096000"/>
                <a:gd name="connsiteY1411" fmla="*/ 2386176 h 6858000"/>
                <a:gd name="connsiteX1412" fmla="*/ 4765332 w 6096000"/>
                <a:gd name="connsiteY1412" fmla="*/ 2342657 h 6858000"/>
                <a:gd name="connsiteX1413" fmla="*/ 4759855 w 6096000"/>
                <a:gd name="connsiteY1413" fmla="*/ 2337841 h 6858000"/>
                <a:gd name="connsiteX1414" fmla="*/ 4870373 w 6096000"/>
                <a:gd name="connsiteY1414" fmla="*/ 2235291 h 6858000"/>
                <a:gd name="connsiteX1415" fmla="*/ 5215003 w 6096000"/>
                <a:gd name="connsiteY1415" fmla="*/ 1895312 h 6858000"/>
                <a:gd name="connsiteX1416" fmla="*/ 4882325 w 6096000"/>
                <a:gd name="connsiteY1416" fmla="*/ 2193048 h 6858000"/>
                <a:gd name="connsiteX1417" fmla="*/ 4875514 w 6096000"/>
                <a:gd name="connsiteY1417" fmla="*/ 2176167 h 6858000"/>
                <a:gd name="connsiteX1418" fmla="*/ 4851121 w 6096000"/>
                <a:gd name="connsiteY1418" fmla="*/ 2219279 h 6858000"/>
                <a:gd name="connsiteX1419" fmla="*/ 4857868 w 6096000"/>
                <a:gd name="connsiteY1419" fmla="*/ 2219964 h 6858000"/>
                <a:gd name="connsiteX1420" fmla="*/ 4854811 w 6096000"/>
                <a:gd name="connsiteY1420" fmla="*/ 2233286 h 6858000"/>
                <a:gd name="connsiteX1421" fmla="*/ 4809830 w 6096000"/>
                <a:gd name="connsiteY1421" fmla="*/ 2248325 h 6858000"/>
                <a:gd name="connsiteX1422" fmla="*/ 4828508 w 6096000"/>
                <a:gd name="connsiteY1422" fmla="*/ 2223804 h 6858000"/>
                <a:gd name="connsiteX1423" fmla="*/ 4665041 w 6096000"/>
                <a:gd name="connsiteY1423" fmla="*/ 2369555 h 6858000"/>
                <a:gd name="connsiteX1424" fmla="*/ 4276213 w 6096000"/>
                <a:gd name="connsiteY1424" fmla="*/ 2737857 h 6858000"/>
                <a:gd name="connsiteX1425" fmla="*/ 4591605 w 6096000"/>
                <a:gd name="connsiteY1425" fmla="*/ 2404712 h 6858000"/>
                <a:gd name="connsiteX1426" fmla="*/ 4893443 w 6096000"/>
                <a:gd name="connsiteY1426" fmla="*/ 2112800 h 6858000"/>
                <a:gd name="connsiteX1427" fmla="*/ 4913597 w 6096000"/>
                <a:gd name="connsiteY1427" fmla="*/ 2086298 h 6858000"/>
                <a:gd name="connsiteX1428" fmla="*/ 4859011 w 6096000"/>
                <a:gd name="connsiteY1428" fmla="*/ 2124646 h 6858000"/>
                <a:gd name="connsiteX1429" fmla="*/ 4996954 w 6096000"/>
                <a:gd name="connsiteY1429" fmla="*/ 1982698 h 6858000"/>
                <a:gd name="connsiteX1430" fmla="*/ 5000914 w 6096000"/>
                <a:gd name="connsiteY1430" fmla="*/ 1985656 h 6858000"/>
                <a:gd name="connsiteX1431" fmla="*/ 5304094 w 6096000"/>
                <a:gd name="connsiteY1431" fmla="*/ 1682109 h 6858000"/>
                <a:gd name="connsiteX1432" fmla="*/ 5565160 w 6096000"/>
                <a:gd name="connsiteY1432" fmla="*/ 1420623 h 6858000"/>
                <a:gd name="connsiteX1433" fmla="*/ 5561267 w 6096000"/>
                <a:gd name="connsiteY1433" fmla="*/ 1423638 h 6858000"/>
                <a:gd name="connsiteX1434" fmla="*/ 5475959 w 6096000"/>
                <a:gd name="connsiteY1434" fmla="*/ 1489760 h 6858000"/>
                <a:gd name="connsiteX1435" fmla="*/ 5564596 w 6096000"/>
                <a:gd name="connsiteY1435" fmla="*/ 1380305 h 6858000"/>
                <a:gd name="connsiteX1436" fmla="*/ 5449751 w 6096000"/>
                <a:gd name="connsiteY1436" fmla="*/ 1500310 h 6858000"/>
                <a:gd name="connsiteX1437" fmla="*/ 5276971 w 6096000"/>
                <a:gd name="connsiteY1437" fmla="*/ 1641282 h 6858000"/>
                <a:gd name="connsiteX1438" fmla="*/ 5525946 w 6096000"/>
                <a:gd name="connsiteY1438" fmla="*/ 1391725 h 6858000"/>
                <a:gd name="connsiteX1439" fmla="*/ 5163775 w 6096000"/>
                <a:gd name="connsiteY1439" fmla="*/ 1728221 h 6858000"/>
                <a:gd name="connsiteX1440" fmla="*/ 5125420 w 6096000"/>
                <a:gd name="connsiteY1440" fmla="*/ 1740949 h 6858000"/>
                <a:gd name="connsiteX1441" fmla="*/ 5044125 w 6096000"/>
                <a:gd name="connsiteY1441" fmla="*/ 1815786 h 6858000"/>
                <a:gd name="connsiteX1442" fmla="*/ 5025269 w 6096000"/>
                <a:gd name="connsiteY1442" fmla="*/ 1850514 h 6858000"/>
                <a:gd name="connsiteX1443" fmla="*/ 5019671 w 6096000"/>
                <a:gd name="connsiteY1443" fmla="*/ 1842703 h 6858000"/>
                <a:gd name="connsiteX1444" fmla="*/ 5012617 w 6096000"/>
                <a:gd name="connsiteY1444" fmla="*/ 1849230 h 6858000"/>
                <a:gd name="connsiteX1445" fmla="*/ 4914347 w 6096000"/>
                <a:gd name="connsiteY1445" fmla="*/ 1940240 h 6858000"/>
                <a:gd name="connsiteX1446" fmla="*/ 4917538 w 6096000"/>
                <a:gd name="connsiteY1446" fmla="*/ 1950787 h 6858000"/>
                <a:gd name="connsiteX1447" fmla="*/ 4901084 w 6096000"/>
                <a:gd name="connsiteY1447" fmla="*/ 1953382 h 6858000"/>
                <a:gd name="connsiteX1448" fmla="*/ 4895830 w 6096000"/>
                <a:gd name="connsiteY1448" fmla="*/ 1971594 h 6858000"/>
                <a:gd name="connsiteX1449" fmla="*/ 4797668 w 6096000"/>
                <a:gd name="connsiteY1449" fmla="*/ 2044721 h 6858000"/>
                <a:gd name="connsiteX1450" fmla="*/ 4764163 w 6096000"/>
                <a:gd name="connsiteY1450" fmla="*/ 2055811 h 6858000"/>
                <a:gd name="connsiteX1451" fmla="*/ 4854246 w 6096000"/>
                <a:gd name="connsiteY1451" fmla="*/ 1969935 h 6858000"/>
                <a:gd name="connsiteX1452" fmla="*/ 4924990 w 6096000"/>
                <a:gd name="connsiteY1452" fmla="*/ 1898289 h 6858000"/>
                <a:gd name="connsiteX1453" fmla="*/ 4881452 w 6096000"/>
                <a:gd name="connsiteY1453" fmla="*/ 1936905 h 6858000"/>
                <a:gd name="connsiteX1454" fmla="*/ 4827024 w 6096000"/>
                <a:gd name="connsiteY1454" fmla="*/ 1982087 h 6858000"/>
                <a:gd name="connsiteX1455" fmla="*/ 4821046 w 6096000"/>
                <a:gd name="connsiteY1455" fmla="*/ 1973810 h 6858000"/>
                <a:gd name="connsiteX1456" fmla="*/ 4610364 w 6096000"/>
                <a:gd name="connsiteY1456" fmla="*/ 2165047 h 6858000"/>
                <a:gd name="connsiteX1457" fmla="*/ 5121334 w 6096000"/>
                <a:gd name="connsiteY1457" fmla="*/ 1676201 h 6858000"/>
                <a:gd name="connsiteX1458" fmla="*/ 5270535 w 6096000"/>
                <a:gd name="connsiteY1458" fmla="*/ 1536674 h 6858000"/>
                <a:gd name="connsiteX1459" fmla="*/ 5301765 w 6096000"/>
                <a:gd name="connsiteY1459" fmla="*/ 1493400 h 6858000"/>
                <a:gd name="connsiteX1460" fmla="*/ 5303903 w 6096000"/>
                <a:gd name="connsiteY1460" fmla="*/ 1501712 h 6858000"/>
                <a:gd name="connsiteX1461" fmla="*/ 5409530 w 6096000"/>
                <a:gd name="connsiteY1461" fmla="*/ 1396963 h 6858000"/>
                <a:gd name="connsiteX1462" fmla="*/ 5411511 w 6096000"/>
                <a:gd name="connsiteY1462" fmla="*/ 1398442 h 6858000"/>
                <a:gd name="connsiteX1463" fmla="*/ 5540364 w 6096000"/>
                <a:gd name="connsiteY1463" fmla="*/ 1274745 h 6858000"/>
                <a:gd name="connsiteX1464" fmla="*/ 5506127 w 6096000"/>
                <a:gd name="connsiteY1464" fmla="*/ 1297264 h 6858000"/>
                <a:gd name="connsiteX1465" fmla="*/ 5618342 w 6096000"/>
                <a:gd name="connsiteY1465" fmla="*/ 1186364 h 6858000"/>
                <a:gd name="connsiteX1466" fmla="*/ 5612401 w 6096000"/>
                <a:gd name="connsiteY1466" fmla="*/ 1181929 h 6858000"/>
                <a:gd name="connsiteX1467" fmla="*/ 5125571 w 6096000"/>
                <a:gd name="connsiteY1467" fmla="*/ 1630192 h 6858000"/>
                <a:gd name="connsiteX1468" fmla="*/ 5131208 w 6096000"/>
                <a:gd name="connsiteY1468" fmla="*/ 1641840 h 6858000"/>
                <a:gd name="connsiteX1469" fmla="*/ 5030723 w 6096000"/>
                <a:gd name="connsiteY1469" fmla="*/ 1716863 h 6858000"/>
                <a:gd name="connsiteX1470" fmla="*/ 5044964 w 6096000"/>
                <a:gd name="connsiteY1470" fmla="*/ 1727678 h 6858000"/>
                <a:gd name="connsiteX1471" fmla="*/ 5020371 w 6096000"/>
                <a:gd name="connsiteY1471" fmla="*/ 1730725 h 6858000"/>
                <a:gd name="connsiteX1472" fmla="*/ 4840270 w 6096000"/>
                <a:gd name="connsiteY1472" fmla="*/ 1889273 h 6858000"/>
                <a:gd name="connsiteX1473" fmla="*/ 4749921 w 6096000"/>
                <a:gd name="connsiteY1473" fmla="*/ 1986199 h 6858000"/>
                <a:gd name="connsiteX1474" fmla="*/ 4737392 w 6096000"/>
                <a:gd name="connsiteY1474" fmla="*/ 1987910 h 6858000"/>
                <a:gd name="connsiteX1475" fmla="*/ 4279479 w 6096000"/>
                <a:gd name="connsiteY1475" fmla="*/ 2415673 h 6858000"/>
                <a:gd name="connsiteX1476" fmla="*/ 4277500 w 6096000"/>
                <a:gd name="connsiteY1476" fmla="*/ 2414195 h 6858000"/>
                <a:gd name="connsiteX1477" fmla="*/ 3967730 w 6096000"/>
                <a:gd name="connsiteY1477" fmla="*/ 2699247 h 6858000"/>
                <a:gd name="connsiteX1478" fmla="*/ 3921166 w 6096000"/>
                <a:gd name="connsiteY1478" fmla="*/ 2744034 h 6858000"/>
                <a:gd name="connsiteX1479" fmla="*/ 3918089 w 6096000"/>
                <a:gd name="connsiteY1479" fmla="*/ 2743530 h 6858000"/>
                <a:gd name="connsiteX1480" fmla="*/ 4078370 w 6096000"/>
                <a:gd name="connsiteY1480" fmla="*/ 2577558 h 6858000"/>
                <a:gd name="connsiteX1481" fmla="*/ 4691883 w 6096000"/>
                <a:gd name="connsiteY1481" fmla="*/ 1987132 h 6858000"/>
                <a:gd name="connsiteX1482" fmla="*/ 4774165 w 6096000"/>
                <a:gd name="connsiteY1482" fmla="*/ 1898335 h 6858000"/>
                <a:gd name="connsiteX1483" fmla="*/ 4926937 w 6096000"/>
                <a:gd name="connsiteY1483" fmla="*/ 1769821 h 6858000"/>
                <a:gd name="connsiteX1484" fmla="*/ 4921120 w 6096000"/>
                <a:gd name="connsiteY1484" fmla="*/ 1768379 h 6858000"/>
                <a:gd name="connsiteX1485" fmla="*/ 4984078 w 6096000"/>
                <a:gd name="connsiteY1485" fmla="*/ 1714689 h 6858000"/>
                <a:gd name="connsiteX1486" fmla="*/ 5086051 w 6096000"/>
                <a:gd name="connsiteY1486" fmla="*/ 1599771 h 6858000"/>
                <a:gd name="connsiteX1487" fmla="*/ 5062668 w 6096000"/>
                <a:gd name="connsiteY1487" fmla="*/ 1611885 h 6858000"/>
                <a:gd name="connsiteX1488" fmla="*/ 5065296 w 6096000"/>
                <a:gd name="connsiteY1488" fmla="*/ 1602779 h 6858000"/>
                <a:gd name="connsiteX1489" fmla="*/ 5017986 w 6096000"/>
                <a:gd name="connsiteY1489" fmla="*/ 1648668 h 6858000"/>
                <a:gd name="connsiteX1490" fmla="*/ 5010097 w 6096000"/>
                <a:gd name="connsiteY1490" fmla="*/ 1655945 h 6858000"/>
                <a:gd name="connsiteX1491" fmla="*/ 5014488 w 6096000"/>
                <a:gd name="connsiteY1491" fmla="*/ 1654292 h 6858000"/>
                <a:gd name="connsiteX1492" fmla="*/ 5007166 w 6096000"/>
                <a:gd name="connsiteY1492" fmla="*/ 1671870 h 6858000"/>
                <a:gd name="connsiteX1493" fmla="*/ 4992657 w 6096000"/>
                <a:gd name="connsiteY1493" fmla="*/ 1672103 h 6858000"/>
                <a:gd name="connsiteX1494" fmla="*/ 4977195 w 6096000"/>
                <a:gd name="connsiteY1494" fmla="*/ 1690134 h 6858000"/>
                <a:gd name="connsiteX1495" fmla="*/ 4937618 w 6096000"/>
                <a:gd name="connsiteY1495" fmla="*/ 1731707 h 6858000"/>
                <a:gd name="connsiteX1496" fmla="*/ 4902612 w 6096000"/>
                <a:gd name="connsiteY1496" fmla="*/ 1761816 h 6858000"/>
                <a:gd name="connsiteX1497" fmla="*/ 4903723 w 6096000"/>
                <a:gd name="connsiteY1497" fmla="*/ 1750852 h 6858000"/>
                <a:gd name="connsiteX1498" fmla="*/ 4893702 w 6096000"/>
                <a:gd name="connsiteY1498" fmla="*/ 1769859 h 6858000"/>
                <a:gd name="connsiteX1499" fmla="*/ 4873069 w 6096000"/>
                <a:gd name="connsiteY1499" fmla="*/ 1775862 h 6858000"/>
                <a:gd name="connsiteX1500" fmla="*/ 4876297 w 6096000"/>
                <a:gd name="connsiteY1500" fmla="*/ 1790249 h 6858000"/>
                <a:gd name="connsiteX1501" fmla="*/ 4857522 w 6096000"/>
                <a:gd name="connsiteY1501" fmla="*/ 1794736 h 6858000"/>
                <a:gd name="connsiteX1502" fmla="*/ 4826783 w 6096000"/>
                <a:gd name="connsiteY1502" fmla="*/ 1820590 h 6858000"/>
                <a:gd name="connsiteX1503" fmla="*/ 4830010 w 6096000"/>
                <a:gd name="connsiteY1503" fmla="*/ 1834977 h 6858000"/>
                <a:gd name="connsiteX1504" fmla="*/ 4819926 w 6096000"/>
                <a:gd name="connsiteY1504" fmla="*/ 1837790 h 6858000"/>
                <a:gd name="connsiteX1505" fmla="*/ 4815929 w 6096000"/>
                <a:gd name="connsiteY1505" fmla="*/ 1830993 h 6858000"/>
                <a:gd name="connsiteX1506" fmla="*/ 4812997 w 6096000"/>
                <a:gd name="connsiteY1506" fmla="*/ 1847312 h 6858000"/>
                <a:gd name="connsiteX1507" fmla="*/ 4755819 w 6096000"/>
                <a:gd name="connsiteY1507" fmla="*/ 1898604 h 6858000"/>
                <a:gd name="connsiteX1508" fmla="*/ 4765461 w 6096000"/>
                <a:gd name="connsiteY1508" fmla="*/ 1879132 h 6858000"/>
                <a:gd name="connsiteX1509" fmla="*/ 4714261 w 6096000"/>
                <a:gd name="connsiteY1509" fmla="*/ 1938701 h 6858000"/>
                <a:gd name="connsiteX1510" fmla="*/ 4646094 w 6096000"/>
                <a:gd name="connsiteY1510" fmla="*/ 1976525 h 6858000"/>
                <a:gd name="connsiteX1511" fmla="*/ 4678214 w 6096000"/>
                <a:gd name="connsiteY1511" fmla="*/ 1928656 h 6858000"/>
                <a:gd name="connsiteX1512" fmla="*/ 4660955 w 6096000"/>
                <a:gd name="connsiteY1512" fmla="*/ 1935000 h 6858000"/>
                <a:gd name="connsiteX1513" fmla="*/ 4704492 w 6096000"/>
                <a:gd name="connsiteY1513" fmla="*/ 1896384 h 6858000"/>
                <a:gd name="connsiteX1514" fmla="*/ 4688726 w 6096000"/>
                <a:gd name="connsiteY1514" fmla="*/ 1921626 h 6858000"/>
                <a:gd name="connsiteX1515" fmla="*/ 4752795 w 6096000"/>
                <a:gd name="connsiteY1515" fmla="*/ 1856971 h 6858000"/>
                <a:gd name="connsiteX1516" fmla="*/ 4730930 w 6096000"/>
                <a:gd name="connsiteY1516" fmla="*/ 1870946 h 6858000"/>
                <a:gd name="connsiteX1517" fmla="*/ 4747321 w 6096000"/>
                <a:gd name="connsiteY1517" fmla="*/ 1852157 h 6858000"/>
                <a:gd name="connsiteX1518" fmla="*/ 4741380 w 6096000"/>
                <a:gd name="connsiteY1518" fmla="*/ 1847720 h 6858000"/>
                <a:gd name="connsiteX1519" fmla="*/ 4725185 w 6096000"/>
                <a:gd name="connsiteY1519" fmla="*/ 1877179 h 6858000"/>
                <a:gd name="connsiteX1520" fmla="*/ 4697804 w 6096000"/>
                <a:gd name="connsiteY1520" fmla="*/ 1882498 h 6858000"/>
                <a:gd name="connsiteX1521" fmla="*/ 4701765 w 6096000"/>
                <a:gd name="connsiteY1521" fmla="*/ 1885456 h 6858000"/>
                <a:gd name="connsiteX1522" fmla="*/ 4638609 w 6096000"/>
                <a:gd name="connsiteY1522" fmla="*/ 1928474 h 6858000"/>
                <a:gd name="connsiteX1523" fmla="*/ 4724816 w 6096000"/>
                <a:gd name="connsiteY1523" fmla="*/ 1838797 h 6858000"/>
                <a:gd name="connsiteX1524" fmla="*/ 4508778 w 6096000"/>
                <a:gd name="connsiteY1524" fmla="*/ 2028214 h 6858000"/>
                <a:gd name="connsiteX1525" fmla="*/ 4622464 w 6096000"/>
                <a:gd name="connsiteY1525" fmla="*/ 1953253 h 6858000"/>
                <a:gd name="connsiteX1526" fmla="*/ 4594168 w 6096000"/>
                <a:gd name="connsiteY1526" fmla="*/ 1980206 h 6858000"/>
                <a:gd name="connsiteX1527" fmla="*/ 4616782 w 6096000"/>
                <a:gd name="connsiteY1527" fmla="*/ 1975681 h 6858000"/>
                <a:gd name="connsiteX1528" fmla="*/ 4559261 w 6096000"/>
                <a:gd name="connsiteY1528" fmla="*/ 2030349 h 6858000"/>
                <a:gd name="connsiteX1529" fmla="*/ 4594535 w 6096000"/>
                <a:gd name="connsiteY1529" fmla="*/ 1989192 h 6858000"/>
                <a:gd name="connsiteX1530" fmla="*/ 4588595 w 6096000"/>
                <a:gd name="connsiteY1530" fmla="*/ 1984753 h 6858000"/>
                <a:gd name="connsiteX1531" fmla="*/ 4492816 w 6096000"/>
                <a:gd name="connsiteY1531" fmla="*/ 2042784 h 6858000"/>
                <a:gd name="connsiteX1532" fmla="*/ 4493858 w 6096000"/>
                <a:gd name="connsiteY1532" fmla="*/ 2082937 h 6858000"/>
                <a:gd name="connsiteX1533" fmla="*/ 4464962 w 6096000"/>
                <a:gd name="connsiteY1533" fmla="*/ 2086399 h 6858000"/>
                <a:gd name="connsiteX1534" fmla="*/ 4463324 w 6096000"/>
                <a:gd name="connsiteY1534" fmla="*/ 2081546 h 6858000"/>
                <a:gd name="connsiteX1535" fmla="*/ 4484284 w 6096000"/>
                <a:gd name="connsiteY1535" fmla="*/ 2051293 h 6858000"/>
                <a:gd name="connsiteX1536" fmla="*/ 4413932 w 6096000"/>
                <a:gd name="connsiteY1536" fmla="*/ 2114883 h 6858000"/>
                <a:gd name="connsiteX1537" fmla="*/ 4419407 w 6096000"/>
                <a:gd name="connsiteY1537" fmla="*/ 2119700 h 6858000"/>
                <a:gd name="connsiteX1538" fmla="*/ 4385940 w 6096000"/>
                <a:gd name="connsiteY1538" fmla="*/ 2134627 h 6858000"/>
                <a:gd name="connsiteX1539" fmla="*/ 4331954 w 6096000"/>
                <a:gd name="connsiteY1539" fmla="*/ 2196468 h 6858000"/>
                <a:gd name="connsiteX1540" fmla="*/ 3979854 w 6096000"/>
                <a:gd name="connsiteY1540" fmla="*/ 2509275 h 6858000"/>
                <a:gd name="connsiteX1541" fmla="*/ 4353953 w 6096000"/>
                <a:gd name="connsiteY1541" fmla="*/ 2147572 h 6858000"/>
                <a:gd name="connsiteX1542" fmla="*/ 4341802 w 6096000"/>
                <a:gd name="connsiteY1542" fmla="*/ 2149749 h 6858000"/>
                <a:gd name="connsiteX1543" fmla="*/ 3856831 w 6096000"/>
                <a:gd name="connsiteY1543" fmla="*/ 2596497 h 6858000"/>
                <a:gd name="connsiteX1544" fmla="*/ 3840341 w 6096000"/>
                <a:gd name="connsiteY1544" fmla="*/ 2595250 h 6858000"/>
                <a:gd name="connsiteX1545" fmla="*/ 3833790 w 6096000"/>
                <a:gd name="connsiteY1545" fmla="*/ 2605239 h 6858000"/>
                <a:gd name="connsiteX1546" fmla="*/ 3848640 w 6096000"/>
                <a:gd name="connsiteY1546" fmla="*/ 2601632 h 6858000"/>
                <a:gd name="connsiteX1547" fmla="*/ 3848678 w 6096000"/>
                <a:gd name="connsiteY1547" fmla="*/ 2605469 h 6858000"/>
                <a:gd name="connsiteX1548" fmla="*/ 3826934 w 6096000"/>
                <a:gd name="connsiteY1548" fmla="*/ 2622436 h 6858000"/>
                <a:gd name="connsiteX1549" fmla="*/ 3826332 w 6096000"/>
                <a:gd name="connsiteY1549" fmla="*/ 2598945 h 6858000"/>
                <a:gd name="connsiteX1550" fmla="*/ 4019742 w 6096000"/>
                <a:gd name="connsiteY1550" fmla="*/ 2393173 h 6858000"/>
                <a:gd name="connsiteX1551" fmla="*/ 4175143 w 6096000"/>
                <a:gd name="connsiteY1551" fmla="*/ 2255554 h 6858000"/>
                <a:gd name="connsiteX1552" fmla="*/ 4467790 w 6096000"/>
                <a:gd name="connsiteY1552" fmla="*/ 1961856 h 6858000"/>
                <a:gd name="connsiteX1553" fmla="*/ 4282799 w 6096000"/>
                <a:gd name="connsiteY1553" fmla="*/ 2118203 h 6858000"/>
                <a:gd name="connsiteX1554" fmla="*/ 4278836 w 6096000"/>
                <a:gd name="connsiteY1554" fmla="*/ 2115247 h 6858000"/>
                <a:gd name="connsiteX1555" fmla="*/ 4332703 w 6096000"/>
                <a:gd name="connsiteY1555" fmla="*/ 2050410 h 6858000"/>
                <a:gd name="connsiteX1556" fmla="*/ 4415891 w 6096000"/>
                <a:gd name="connsiteY1556" fmla="*/ 1977896 h 6858000"/>
                <a:gd name="connsiteX1557" fmla="*/ 4417871 w 6096000"/>
                <a:gd name="connsiteY1557" fmla="*/ 1979374 h 6858000"/>
                <a:gd name="connsiteX1558" fmla="*/ 4564065 w 6096000"/>
                <a:gd name="connsiteY1558" fmla="*/ 1819092 h 6858000"/>
                <a:gd name="connsiteX1559" fmla="*/ 4506788 w 6096000"/>
                <a:gd name="connsiteY1559" fmla="*/ 1850350 h 6858000"/>
                <a:gd name="connsiteX1560" fmla="*/ 4469154 w 6096000"/>
                <a:gd name="connsiteY1560" fmla="*/ 1889564 h 6858000"/>
                <a:gd name="connsiteX1561" fmla="*/ 4474326 w 6096000"/>
                <a:gd name="connsiteY1561" fmla="*/ 1901592 h 6858000"/>
                <a:gd name="connsiteX1562" fmla="*/ 4419029 w 6096000"/>
                <a:gd name="connsiteY1562" fmla="*/ 1934332 h 6858000"/>
                <a:gd name="connsiteX1563" fmla="*/ 4430445 w 6096000"/>
                <a:gd name="connsiteY1563" fmla="*/ 1943583 h 6858000"/>
                <a:gd name="connsiteX1564" fmla="*/ 4408739 w 6096000"/>
                <a:gd name="connsiteY1564" fmla="*/ 1964388 h 6858000"/>
                <a:gd name="connsiteX1565" fmla="*/ 4150545 w 6096000"/>
                <a:gd name="connsiteY1565" fmla="*/ 2170407 h 6858000"/>
                <a:gd name="connsiteX1566" fmla="*/ 4553135 w 6096000"/>
                <a:gd name="connsiteY1566" fmla="*/ 1792421 h 6858000"/>
                <a:gd name="connsiteX1567" fmla="*/ 4555725 w 6096000"/>
                <a:gd name="connsiteY1567" fmla="*/ 1779475 h 6858000"/>
                <a:gd name="connsiteX1568" fmla="*/ 4907348 w 6096000"/>
                <a:gd name="connsiteY1568" fmla="*/ 1446170 h 6858000"/>
                <a:gd name="connsiteX1569" fmla="*/ 4879235 w 6096000"/>
                <a:gd name="connsiteY1569" fmla="*/ 1462919 h 6858000"/>
                <a:gd name="connsiteX1570" fmla="*/ 4888414 w 6096000"/>
                <a:gd name="connsiteY1570" fmla="*/ 1443824 h 6858000"/>
                <a:gd name="connsiteX1571" fmla="*/ 4864261 w 6096000"/>
                <a:gd name="connsiteY1571" fmla="*/ 1463530 h 6858000"/>
                <a:gd name="connsiteX1572" fmla="*/ 4874201 w 6096000"/>
                <a:gd name="connsiteY1572" fmla="*/ 1474763 h 6858000"/>
                <a:gd name="connsiteX1573" fmla="*/ 4825150 w 6096000"/>
                <a:gd name="connsiteY1573" fmla="*/ 1504726 h 6858000"/>
                <a:gd name="connsiteX1574" fmla="*/ 4823169 w 6096000"/>
                <a:gd name="connsiteY1574" fmla="*/ 1503246 h 6858000"/>
                <a:gd name="connsiteX1575" fmla="*/ 4343049 w 6096000"/>
                <a:gd name="connsiteY1575" fmla="*/ 1948357 h 6858000"/>
                <a:gd name="connsiteX1576" fmla="*/ 4193404 w 6096000"/>
                <a:gd name="connsiteY1576" fmla="*/ 2071223 h 6858000"/>
                <a:gd name="connsiteX1577" fmla="*/ 4424995 w 6096000"/>
                <a:gd name="connsiteY1577" fmla="*/ 1852320 h 6858000"/>
                <a:gd name="connsiteX1578" fmla="*/ 4408879 w 6096000"/>
                <a:gd name="connsiteY1578" fmla="*/ 1862152 h 6858000"/>
                <a:gd name="connsiteX1579" fmla="*/ 4405187 w 6096000"/>
                <a:gd name="connsiteY1579" fmla="*/ 1848146 h 6858000"/>
                <a:gd name="connsiteX1580" fmla="*/ 4392953 w 6096000"/>
                <a:gd name="connsiteY1580" fmla="*/ 1880563 h 6858000"/>
                <a:gd name="connsiteX1581" fmla="*/ 4355830 w 6096000"/>
                <a:gd name="connsiteY1581" fmla="*/ 1885319 h 6858000"/>
                <a:gd name="connsiteX1582" fmla="*/ 4352129 w 6096000"/>
                <a:gd name="connsiteY1582" fmla="*/ 1909228 h 6858000"/>
                <a:gd name="connsiteX1583" fmla="*/ 4346921 w 6096000"/>
                <a:gd name="connsiteY1583" fmla="*/ 1893363 h 6858000"/>
                <a:gd name="connsiteX1584" fmla="*/ 4324480 w 6096000"/>
                <a:gd name="connsiteY1584" fmla="*/ 1925597 h 6858000"/>
                <a:gd name="connsiteX1585" fmla="*/ 4307952 w 6096000"/>
                <a:gd name="connsiteY1585" fmla="*/ 1920514 h 6858000"/>
                <a:gd name="connsiteX1586" fmla="*/ 4243443 w 6096000"/>
                <a:gd name="connsiteY1586" fmla="*/ 1968507 h 6858000"/>
                <a:gd name="connsiteX1587" fmla="*/ 4201838 w 6096000"/>
                <a:gd name="connsiteY1587" fmla="*/ 2042682 h 6858000"/>
                <a:gd name="connsiteX1588" fmla="*/ 4154768 w 6096000"/>
                <a:gd name="connsiteY1588" fmla="*/ 2074123 h 6858000"/>
                <a:gd name="connsiteX1589" fmla="*/ 4160708 w 6096000"/>
                <a:gd name="connsiteY1589" fmla="*/ 2078559 h 6858000"/>
                <a:gd name="connsiteX1590" fmla="*/ 4074757 w 6096000"/>
                <a:gd name="connsiteY1590" fmla="*/ 2136306 h 6858000"/>
                <a:gd name="connsiteX1591" fmla="*/ 4156233 w 6096000"/>
                <a:gd name="connsiteY1591" fmla="*/ 2051264 h 6858000"/>
                <a:gd name="connsiteX1592" fmla="*/ 4114076 w 6096000"/>
                <a:gd name="connsiteY1592" fmla="*/ 2067868 h 6858000"/>
                <a:gd name="connsiteX1593" fmla="*/ 4169273 w 6096000"/>
                <a:gd name="connsiteY1593" fmla="*/ 2015096 h 6858000"/>
                <a:gd name="connsiteX1594" fmla="*/ 4163430 w 6096000"/>
                <a:gd name="connsiteY1594" fmla="*/ 2030692 h 6858000"/>
                <a:gd name="connsiteX1595" fmla="*/ 4225217 w 6096000"/>
                <a:gd name="connsiteY1595" fmla="*/ 1971771 h 6858000"/>
                <a:gd name="connsiteX1596" fmla="*/ 4186373 w 6096000"/>
                <a:gd name="connsiteY1596" fmla="*/ 2001916 h 6858000"/>
                <a:gd name="connsiteX1597" fmla="*/ 4243770 w 6096000"/>
                <a:gd name="connsiteY1597" fmla="*/ 1944256 h 6858000"/>
                <a:gd name="connsiteX1598" fmla="*/ 4237024 w 6096000"/>
                <a:gd name="connsiteY1598" fmla="*/ 1943571 h 6858000"/>
                <a:gd name="connsiteX1599" fmla="*/ 4248646 w 6096000"/>
                <a:gd name="connsiteY1599" fmla="*/ 1925577 h 6858000"/>
                <a:gd name="connsiteX1600" fmla="*/ 4174565 w 6096000"/>
                <a:gd name="connsiteY1600" fmla="*/ 2000720 h 6858000"/>
                <a:gd name="connsiteX1601" fmla="*/ 4172975 w 6096000"/>
                <a:gd name="connsiteY1601" fmla="*/ 1991186 h 6858000"/>
                <a:gd name="connsiteX1602" fmla="*/ 4123156 w 6096000"/>
                <a:gd name="connsiteY1602" fmla="*/ 2028739 h 6858000"/>
                <a:gd name="connsiteX1603" fmla="*/ 4126847 w 6096000"/>
                <a:gd name="connsiteY1603" fmla="*/ 2042748 h 6858000"/>
                <a:gd name="connsiteX1604" fmla="*/ 4051787 w 6096000"/>
                <a:gd name="connsiteY1604" fmla="*/ 2093931 h 6858000"/>
                <a:gd name="connsiteX1605" fmla="*/ 4098292 w 6096000"/>
                <a:gd name="connsiteY1605" fmla="*/ 2042835 h 6858000"/>
                <a:gd name="connsiteX1606" fmla="*/ 4232964 w 6096000"/>
                <a:gd name="connsiteY1606" fmla="*/ 1920579 h 6858000"/>
                <a:gd name="connsiteX1607" fmla="*/ 4225042 w 6096000"/>
                <a:gd name="connsiteY1607" fmla="*/ 1914664 h 6858000"/>
                <a:gd name="connsiteX1608" fmla="*/ 3942869 w 6096000"/>
                <a:gd name="connsiteY1608" fmla="*/ 2168097 h 6858000"/>
                <a:gd name="connsiteX1609" fmla="*/ 4146180 w 6096000"/>
                <a:gd name="connsiteY1609" fmla="*/ 1969723 h 6858000"/>
                <a:gd name="connsiteX1610" fmla="*/ 4104182 w 6096000"/>
                <a:gd name="connsiteY1610" fmla="*/ 1993158 h 6858000"/>
                <a:gd name="connsiteX1611" fmla="*/ 4270117 w 6096000"/>
                <a:gd name="connsiteY1611" fmla="*/ 1831469 h 6858000"/>
                <a:gd name="connsiteX1612" fmla="*/ 4268136 w 6096000"/>
                <a:gd name="connsiteY1612" fmla="*/ 1829989 h 6858000"/>
                <a:gd name="connsiteX1613" fmla="*/ 4235880 w 6096000"/>
                <a:gd name="connsiteY1613" fmla="*/ 1853984 h 6858000"/>
                <a:gd name="connsiteX1614" fmla="*/ 4256255 w 6096000"/>
                <a:gd name="connsiteY1614" fmla="*/ 1821117 h 6858000"/>
                <a:gd name="connsiteX1615" fmla="*/ 4230122 w 6096000"/>
                <a:gd name="connsiteY1615" fmla="*/ 1839341 h 6858000"/>
                <a:gd name="connsiteX1616" fmla="*/ 4258845 w 6096000"/>
                <a:gd name="connsiteY1616" fmla="*/ 1808171 h 6858000"/>
                <a:gd name="connsiteX1617" fmla="*/ 4308237 w 6096000"/>
                <a:gd name="connsiteY1617" fmla="*/ 1774834 h 6858000"/>
                <a:gd name="connsiteX1618" fmla="*/ 4265897 w 6096000"/>
                <a:gd name="connsiteY1618" fmla="*/ 1801643 h 6858000"/>
                <a:gd name="connsiteX1619" fmla="*/ 4326792 w 6096000"/>
                <a:gd name="connsiteY1619" fmla="*/ 1747319 h 6858000"/>
                <a:gd name="connsiteX1620" fmla="*/ 4327524 w 6096000"/>
                <a:gd name="connsiteY1620" fmla="*/ 1735889 h 6858000"/>
                <a:gd name="connsiteX1621" fmla="*/ 4572445 w 6096000"/>
                <a:gd name="connsiteY1621" fmla="*/ 1508981 h 6858000"/>
                <a:gd name="connsiteX1622" fmla="*/ 4673381 w 6096000"/>
                <a:gd name="connsiteY1622" fmla="*/ 1412317 h 6858000"/>
                <a:gd name="connsiteX1623" fmla="*/ 4654604 w 6096000"/>
                <a:gd name="connsiteY1623" fmla="*/ 1421930 h 6858000"/>
                <a:gd name="connsiteX1624" fmla="*/ 4625598 w 6096000"/>
                <a:gd name="connsiteY1624" fmla="*/ 1451688 h 6858000"/>
                <a:gd name="connsiteX1625" fmla="*/ 4373603 w 6096000"/>
                <a:gd name="connsiteY1625" fmla="*/ 1689010 h 6858000"/>
                <a:gd name="connsiteX1626" fmla="*/ 4316891 w 6096000"/>
                <a:gd name="connsiteY1626" fmla="*/ 1739925 h 6858000"/>
                <a:gd name="connsiteX1627" fmla="*/ 3920323 w 6096000"/>
                <a:gd name="connsiteY1627" fmla="*/ 2092107 h 6858000"/>
                <a:gd name="connsiteX1628" fmla="*/ 3894350 w 6096000"/>
                <a:gd name="connsiteY1628" fmla="*/ 2117165 h 6858000"/>
                <a:gd name="connsiteX1629" fmla="*/ 3651586 w 6096000"/>
                <a:gd name="connsiteY1629" fmla="*/ 2360109 h 6858000"/>
                <a:gd name="connsiteX1630" fmla="*/ 3554047 w 6096000"/>
                <a:gd name="connsiteY1630" fmla="*/ 2439690 h 6858000"/>
                <a:gd name="connsiteX1631" fmla="*/ 4410354 w 6096000"/>
                <a:gd name="connsiteY1631" fmla="*/ 1616474 h 6858000"/>
                <a:gd name="connsiteX1632" fmla="*/ 4369835 w 6096000"/>
                <a:gd name="connsiteY1632" fmla="*/ 1637929 h 6858000"/>
                <a:gd name="connsiteX1633" fmla="*/ 4374748 w 6096000"/>
                <a:gd name="connsiteY1633" fmla="*/ 1623090 h 6858000"/>
                <a:gd name="connsiteX1634" fmla="*/ 4348128 w 6096000"/>
                <a:gd name="connsiteY1634" fmla="*/ 1658734 h 6858000"/>
                <a:gd name="connsiteX1635" fmla="*/ 4303502 w 6096000"/>
                <a:gd name="connsiteY1635" fmla="*/ 1691277 h 6858000"/>
                <a:gd name="connsiteX1636" fmla="*/ 4315299 w 6096000"/>
                <a:gd name="connsiteY1636" fmla="*/ 1700993 h 6858000"/>
                <a:gd name="connsiteX1637" fmla="*/ 4145303 w 6096000"/>
                <a:gd name="connsiteY1637" fmla="*/ 1839691 h 6858000"/>
                <a:gd name="connsiteX1638" fmla="*/ 4119636 w 6096000"/>
                <a:gd name="connsiteY1638" fmla="*/ 1857537 h 6858000"/>
                <a:gd name="connsiteX1639" fmla="*/ 4376629 w 6096000"/>
                <a:gd name="connsiteY1639" fmla="*/ 1604535 h 6858000"/>
                <a:gd name="connsiteX1640" fmla="*/ 4305002 w 6096000"/>
                <a:gd name="connsiteY1640" fmla="*/ 1642857 h 6858000"/>
                <a:gd name="connsiteX1641" fmla="*/ 4305602 w 6096000"/>
                <a:gd name="connsiteY1641" fmla="*/ 1666353 h 6858000"/>
                <a:gd name="connsiteX1642" fmla="*/ 4295823 w 6096000"/>
                <a:gd name="connsiteY1642" fmla="*/ 1661953 h 6858000"/>
                <a:gd name="connsiteX1643" fmla="*/ 4180561 w 6096000"/>
                <a:gd name="connsiteY1643" fmla="*/ 1748257 h 6858000"/>
                <a:gd name="connsiteX1644" fmla="*/ 4189998 w 6096000"/>
                <a:gd name="connsiteY1644" fmla="*/ 1756031 h 6858000"/>
                <a:gd name="connsiteX1645" fmla="*/ 4133286 w 6096000"/>
                <a:gd name="connsiteY1645" fmla="*/ 1806945 h 6858000"/>
                <a:gd name="connsiteX1646" fmla="*/ 4125404 w 6096000"/>
                <a:gd name="connsiteY1646" fmla="*/ 1834265 h 6858000"/>
                <a:gd name="connsiteX1647" fmla="*/ 4071904 w 6096000"/>
                <a:gd name="connsiteY1647" fmla="*/ 1878688 h 6858000"/>
                <a:gd name="connsiteX1648" fmla="*/ 4075605 w 6096000"/>
                <a:gd name="connsiteY1648" fmla="*/ 1866565 h 6858000"/>
                <a:gd name="connsiteX1649" fmla="*/ 4075529 w 6096000"/>
                <a:gd name="connsiteY1649" fmla="*/ 1866640 h 6858000"/>
                <a:gd name="connsiteX1650" fmla="*/ 3956521 w 6096000"/>
                <a:gd name="connsiteY1650" fmla="*/ 1961996 h 6858000"/>
                <a:gd name="connsiteX1651" fmla="*/ 3956826 w 6096000"/>
                <a:gd name="connsiteY1651" fmla="*/ 1954785 h 6858000"/>
                <a:gd name="connsiteX1652" fmla="*/ 3974267 w 6096000"/>
                <a:gd name="connsiteY1652" fmla="*/ 1938233 h 6858000"/>
                <a:gd name="connsiteX1653" fmla="*/ 3964488 w 6096000"/>
                <a:gd name="connsiteY1653" fmla="*/ 1933834 h 6858000"/>
                <a:gd name="connsiteX1654" fmla="*/ 4015739 w 6096000"/>
                <a:gd name="connsiteY1654" fmla="*/ 1898982 h 6858000"/>
                <a:gd name="connsiteX1655" fmla="*/ 4022191 w 6096000"/>
                <a:gd name="connsiteY1655" fmla="*/ 1868960 h 6858000"/>
                <a:gd name="connsiteX1656" fmla="*/ 3902336 w 6096000"/>
                <a:gd name="connsiteY1656" fmla="*/ 1983770 h 6858000"/>
                <a:gd name="connsiteX1657" fmla="*/ 3889806 w 6096000"/>
                <a:gd name="connsiteY1657" fmla="*/ 1985482 h 6858000"/>
                <a:gd name="connsiteX1658" fmla="*/ 4038604 w 6096000"/>
                <a:gd name="connsiteY1658" fmla="*/ 1833133 h 6858000"/>
                <a:gd name="connsiteX1659" fmla="*/ 4550465 w 6096000"/>
                <a:gd name="connsiteY1659" fmla="*/ 1339691 h 6858000"/>
                <a:gd name="connsiteX1660" fmla="*/ 4532119 w 6096000"/>
                <a:gd name="connsiteY1660" fmla="*/ 1339960 h 6858000"/>
                <a:gd name="connsiteX1661" fmla="*/ 4505840 w 6096000"/>
                <a:gd name="connsiteY1661" fmla="*/ 1372232 h 6858000"/>
                <a:gd name="connsiteX1662" fmla="*/ 4041401 w 6096000"/>
                <a:gd name="connsiteY1662" fmla="*/ 1792942 h 6858000"/>
                <a:gd name="connsiteX1663" fmla="*/ 4021074 w 6096000"/>
                <a:gd name="connsiteY1663" fmla="*/ 1791734 h 6858000"/>
                <a:gd name="connsiteX1664" fmla="*/ 4463989 w 6096000"/>
                <a:gd name="connsiteY1664" fmla="*/ 1381622 h 6858000"/>
                <a:gd name="connsiteX1665" fmla="*/ 4465100 w 6096000"/>
                <a:gd name="connsiteY1665" fmla="*/ 1370657 h 6858000"/>
                <a:gd name="connsiteX1666" fmla="*/ 4520273 w 6096000"/>
                <a:gd name="connsiteY1666" fmla="*/ 1334925 h 6858000"/>
                <a:gd name="connsiteX1667" fmla="*/ 4542750 w 6096000"/>
                <a:gd name="connsiteY1667" fmla="*/ 1306528 h 6858000"/>
                <a:gd name="connsiteX1668" fmla="*/ 4510836 w 6096000"/>
                <a:gd name="connsiteY1668" fmla="*/ 1327153 h 6858000"/>
                <a:gd name="connsiteX1669" fmla="*/ 4511264 w 6096000"/>
                <a:gd name="connsiteY1669" fmla="*/ 1322934 h 6858000"/>
                <a:gd name="connsiteX1670" fmla="*/ 4485938 w 6096000"/>
                <a:gd name="connsiteY1670" fmla="*/ 1337410 h 6858000"/>
                <a:gd name="connsiteX1671" fmla="*/ 4503990 w 6096000"/>
                <a:gd name="connsiteY1671" fmla="*/ 1306433 h 6858000"/>
                <a:gd name="connsiteX1672" fmla="*/ 4421927 w 6096000"/>
                <a:gd name="connsiteY1672" fmla="*/ 1388860 h 6858000"/>
                <a:gd name="connsiteX1673" fmla="*/ 4458485 w 6096000"/>
                <a:gd name="connsiteY1673" fmla="*/ 1364449 h 6858000"/>
                <a:gd name="connsiteX1674" fmla="*/ 4400415 w 6096000"/>
                <a:gd name="connsiteY1674" fmla="*/ 1420338 h 6858000"/>
                <a:gd name="connsiteX1675" fmla="*/ 4401027 w 6096000"/>
                <a:gd name="connsiteY1675" fmla="*/ 1405913 h 6858000"/>
                <a:gd name="connsiteX1676" fmla="*/ 4366791 w 6096000"/>
                <a:gd name="connsiteY1676" fmla="*/ 1428431 h 6858000"/>
                <a:gd name="connsiteX1677" fmla="*/ 4430236 w 6096000"/>
                <a:gd name="connsiteY1677" fmla="*/ 1357324 h 6858000"/>
                <a:gd name="connsiteX1678" fmla="*/ 4424296 w 6096000"/>
                <a:gd name="connsiteY1678" fmla="*/ 1352888 h 6858000"/>
                <a:gd name="connsiteX1679" fmla="*/ 4499343 w 6096000"/>
                <a:gd name="connsiteY1679" fmla="*/ 1280826 h 6858000"/>
                <a:gd name="connsiteX1680" fmla="*/ 4483956 w 6096000"/>
                <a:gd name="connsiteY1680" fmla="*/ 1306533 h 6858000"/>
                <a:gd name="connsiteX1681" fmla="*/ 4520736 w 6096000"/>
                <a:gd name="connsiteY1681" fmla="*/ 1305150 h 6858000"/>
                <a:gd name="connsiteX1682" fmla="*/ 4536503 w 6096000"/>
                <a:gd name="connsiteY1682" fmla="*/ 1279905 h 6858000"/>
                <a:gd name="connsiteX1683" fmla="*/ 4515443 w 6096000"/>
                <a:gd name="connsiteY1683" fmla="*/ 1290126 h 6858000"/>
                <a:gd name="connsiteX1684" fmla="*/ 4515871 w 6096000"/>
                <a:gd name="connsiteY1684" fmla="*/ 1285909 h 6858000"/>
                <a:gd name="connsiteX1685" fmla="*/ 4555802 w 6096000"/>
                <a:gd name="connsiteY1685" fmla="*/ 1261839 h 6858000"/>
                <a:gd name="connsiteX1686" fmla="*/ 4549862 w 6096000"/>
                <a:gd name="connsiteY1686" fmla="*/ 1257403 h 6858000"/>
                <a:gd name="connsiteX1687" fmla="*/ 4644158 w 6096000"/>
                <a:gd name="connsiteY1687" fmla="*/ 1142557 h 6858000"/>
                <a:gd name="connsiteX1688" fmla="*/ 4637838 w 6096000"/>
                <a:gd name="connsiteY1688" fmla="*/ 1137656 h 6858000"/>
                <a:gd name="connsiteX1689" fmla="*/ 4549224 w 6096000"/>
                <a:gd name="connsiteY1689" fmla="*/ 1230071 h 6858000"/>
                <a:gd name="connsiteX1690" fmla="*/ 4525012 w 6096000"/>
                <a:gd name="connsiteY1690" fmla="*/ 1262978 h 6858000"/>
                <a:gd name="connsiteX1691" fmla="*/ 4504257 w 6096000"/>
                <a:gd name="connsiteY1691" fmla="*/ 1265987 h 6858000"/>
                <a:gd name="connsiteX1692" fmla="*/ 4456736 w 6096000"/>
                <a:gd name="connsiteY1692" fmla="*/ 1318685 h 6858000"/>
                <a:gd name="connsiteX1693" fmla="*/ 4384119 w 6096000"/>
                <a:gd name="connsiteY1693" fmla="*/ 1370968 h 6858000"/>
                <a:gd name="connsiteX1694" fmla="*/ 3840917 w 6096000"/>
                <a:gd name="connsiteY1694" fmla="*/ 1866772 h 6858000"/>
                <a:gd name="connsiteX1695" fmla="*/ 3828854 w 6096000"/>
                <a:gd name="connsiteY1695" fmla="*/ 1868107 h 6858000"/>
                <a:gd name="connsiteX1696" fmla="*/ 4269932 w 6096000"/>
                <a:gd name="connsiteY1696" fmla="*/ 1442471 h 6858000"/>
                <a:gd name="connsiteX1697" fmla="*/ 4265972 w 6096000"/>
                <a:gd name="connsiteY1697" fmla="*/ 1439512 h 6858000"/>
                <a:gd name="connsiteX1698" fmla="*/ 4259385 w 6096000"/>
                <a:gd name="connsiteY1698" fmla="*/ 1445662 h 6858000"/>
                <a:gd name="connsiteX1699" fmla="*/ 4263346 w 6096000"/>
                <a:gd name="connsiteY1699" fmla="*/ 1448620 h 6858000"/>
                <a:gd name="connsiteX1700" fmla="*/ 4234143 w 6096000"/>
                <a:gd name="connsiteY1700" fmla="*/ 1459292 h 6858000"/>
                <a:gd name="connsiteX1701" fmla="*/ 4354624 w 6096000"/>
                <a:gd name="connsiteY1701" fmla="*/ 1350935 h 6858000"/>
                <a:gd name="connsiteX1702" fmla="*/ 4344496 w 6096000"/>
                <a:gd name="connsiteY1702" fmla="*/ 1373280 h 6858000"/>
                <a:gd name="connsiteX1703" fmla="*/ 4358463 w 6096000"/>
                <a:gd name="connsiteY1703" fmla="*/ 1350900 h 6858000"/>
                <a:gd name="connsiteX1704" fmla="*/ 4381806 w 6096000"/>
                <a:gd name="connsiteY1704" fmla="*/ 1334947 h 6858000"/>
                <a:gd name="connsiteX1705" fmla="*/ 4380695 w 6096000"/>
                <a:gd name="connsiteY1705" fmla="*/ 1345911 h 6858000"/>
                <a:gd name="connsiteX1706" fmla="*/ 4421323 w 6096000"/>
                <a:gd name="connsiteY1706" fmla="*/ 1306572 h 6858000"/>
                <a:gd name="connsiteX1707" fmla="*/ 4396461 w 6096000"/>
                <a:gd name="connsiteY1707" fmla="*/ 1320668 h 6858000"/>
                <a:gd name="connsiteX1708" fmla="*/ 4441878 w 6096000"/>
                <a:gd name="connsiteY1708" fmla="*/ 1272976 h 6858000"/>
                <a:gd name="connsiteX1709" fmla="*/ 4473297 w 6096000"/>
                <a:gd name="connsiteY1709" fmla="*/ 1251497 h 6858000"/>
                <a:gd name="connsiteX1710" fmla="*/ 4472011 w 6096000"/>
                <a:gd name="connsiteY1710" fmla="*/ 1252066 h 6858000"/>
                <a:gd name="connsiteX1711" fmla="*/ 4474295 w 6096000"/>
                <a:gd name="connsiteY1711" fmla="*/ 1246333 h 6858000"/>
                <a:gd name="connsiteX1712" fmla="*/ 4512370 w 6096000"/>
                <a:gd name="connsiteY1712" fmla="*/ 1223778 h 6858000"/>
                <a:gd name="connsiteX1713" fmla="*/ 4560235 w 6096000"/>
                <a:gd name="connsiteY1713" fmla="*/ 1167707 h 6858000"/>
                <a:gd name="connsiteX1714" fmla="*/ 4559550 w 6096000"/>
                <a:gd name="connsiteY1714" fmla="*/ 1174454 h 6858000"/>
                <a:gd name="connsiteX1715" fmla="*/ 4585522 w 6096000"/>
                <a:gd name="connsiteY1715" fmla="*/ 1149394 h 6858000"/>
                <a:gd name="connsiteX1716" fmla="*/ 4581563 w 6096000"/>
                <a:gd name="connsiteY1716" fmla="*/ 1146437 h 6858000"/>
                <a:gd name="connsiteX1717" fmla="*/ 4676337 w 6096000"/>
                <a:gd name="connsiteY1717" fmla="*/ 1052090 h 6858000"/>
                <a:gd name="connsiteX1718" fmla="*/ 4704205 w 6096000"/>
                <a:gd name="connsiteY1718" fmla="*/ 1029352 h 6858000"/>
                <a:gd name="connsiteX1719" fmla="*/ 4731352 w 6096000"/>
                <a:gd name="connsiteY1719" fmla="*/ 1009524 h 6858000"/>
                <a:gd name="connsiteX1720" fmla="*/ 4731083 w 6096000"/>
                <a:gd name="connsiteY1720" fmla="*/ 1020575 h 6858000"/>
                <a:gd name="connsiteX1721" fmla="*/ 4767445 w 6096000"/>
                <a:gd name="connsiteY1721" fmla="*/ 985491 h 6858000"/>
                <a:gd name="connsiteX1722" fmla="*/ 4988259 w 6096000"/>
                <a:gd name="connsiteY1722" fmla="*/ 757363 h 6858000"/>
                <a:gd name="connsiteX1723" fmla="*/ 5002732 w 6096000"/>
                <a:gd name="connsiteY1723" fmla="*/ 753291 h 6858000"/>
                <a:gd name="connsiteX1724" fmla="*/ 4994809 w 6096000"/>
                <a:gd name="connsiteY1724" fmla="*/ 747377 h 6858000"/>
                <a:gd name="connsiteX1725" fmla="*/ 5017851 w 6096000"/>
                <a:gd name="connsiteY1725" fmla="*/ 738636 h 6858000"/>
                <a:gd name="connsiteX1726" fmla="*/ 5118748 w 6096000"/>
                <a:gd name="connsiteY1726" fmla="*/ 638519 h 6858000"/>
                <a:gd name="connsiteX1727" fmla="*/ 5117072 w 6096000"/>
                <a:gd name="connsiteY1727" fmla="*/ 629829 h 6858000"/>
                <a:gd name="connsiteX1728" fmla="*/ 5166650 w 6096000"/>
                <a:gd name="connsiteY1728" fmla="*/ 586285 h 6858000"/>
                <a:gd name="connsiteX1729" fmla="*/ 5637668 w 6096000"/>
                <a:gd name="connsiteY1729" fmla="*/ 41838 h 6858000"/>
                <a:gd name="connsiteX1730" fmla="*/ 5582006 w 6096000"/>
                <a:gd name="connsiteY1730" fmla="*/ 94989 h 6858000"/>
                <a:gd name="connsiteX1731" fmla="*/ 5060103 w 6096000"/>
                <a:gd name="connsiteY1731" fmla="*/ 653876 h 6858000"/>
                <a:gd name="connsiteX1732" fmla="*/ 5258242 w 6096000"/>
                <a:gd name="connsiteY1732" fmla="*/ 443473 h 6858000"/>
                <a:gd name="connsiteX1733" fmla="*/ 5404362 w 6096000"/>
                <a:gd name="connsiteY1733" fmla="*/ 275515 h 6858000"/>
                <a:gd name="connsiteX1734" fmla="*/ 5392139 w 6096000"/>
                <a:gd name="connsiteY1734" fmla="*/ 270016 h 6858000"/>
                <a:gd name="connsiteX1735" fmla="*/ 5443033 w 6096000"/>
                <a:gd name="connsiteY1735" fmla="*/ 217660 h 6858000"/>
                <a:gd name="connsiteX1736" fmla="*/ 5490700 w 6096000"/>
                <a:gd name="connsiteY1736" fmla="*/ 150917 h 6858000"/>
                <a:gd name="connsiteX1737" fmla="*/ 5266110 w 6096000"/>
                <a:gd name="connsiteY1737" fmla="*/ 365880 h 6858000"/>
                <a:gd name="connsiteX1738" fmla="*/ 5518791 w 6096000"/>
                <a:gd name="connsiteY1738" fmla="*/ 90196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</a:cxnLst>
              <a:rect l="l" t="t" r="r" b="b"/>
              <a:pathLst>
                <a:path w="6096000" h="6858000">
                  <a:moveTo>
                    <a:pt x="200258" y="6823510"/>
                  </a:moveTo>
                  <a:lnTo>
                    <a:pt x="192531" y="6827949"/>
                  </a:lnTo>
                  <a:lnTo>
                    <a:pt x="188184" y="6832119"/>
                  </a:lnTo>
                  <a:close/>
                  <a:moveTo>
                    <a:pt x="355702" y="6815878"/>
                  </a:moveTo>
                  <a:lnTo>
                    <a:pt x="324789" y="6858000"/>
                  </a:lnTo>
                  <a:lnTo>
                    <a:pt x="331981" y="6858000"/>
                  </a:lnTo>
                  <a:lnTo>
                    <a:pt x="342256" y="6846760"/>
                  </a:lnTo>
                  <a:cubicBezTo>
                    <a:pt x="349800" y="6836649"/>
                    <a:pt x="355365" y="6825047"/>
                    <a:pt x="355702" y="6815878"/>
                  </a:cubicBezTo>
                  <a:close/>
                  <a:moveTo>
                    <a:pt x="347293" y="6806340"/>
                  </a:moveTo>
                  <a:lnTo>
                    <a:pt x="317510" y="6832935"/>
                  </a:lnTo>
                  <a:lnTo>
                    <a:pt x="314987" y="6838662"/>
                  </a:lnTo>
                  <a:close/>
                  <a:moveTo>
                    <a:pt x="130230" y="6792913"/>
                  </a:moveTo>
                  <a:lnTo>
                    <a:pt x="96031" y="6822834"/>
                  </a:lnTo>
                  <a:lnTo>
                    <a:pt x="95521" y="6827125"/>
                  </a:lnTo>
                  <a:close/>
                  <a:moveTo>
                    <a:pt x="286384" y="6783524"/>
                  </a:moveTo>
                  <a:lnTo>
                    <a:pt x="276524" y="6793235"/>
                  </a:lnTo>
                  <a:lnTo>
                    <a:pt x="277958" y="6795247"/>
                  </a:lnTo>
                  <a:lnTo>
                    <a:pt x="287819" y="6785538"/>
                  </a:lnTo>
                  <a:close/>
                  <a:moveTo>
                    <a:pt x="160298" y="6748437"/>
                  </a:moveTo>
                  <a:cubicBezTo>
                    <a:pt x="154007" y="6754888"/>
                    <a:pt x="148146" y="6750676"/>
                    <a:pt x="145622" y="6756402"/>
                  </a:cubicBezTo>
                  <a:lnTo>
                    <a:pt x="144559" y="6775195"/>
                  </a:lnTo>
                  <a:cubicBezTo>
                    <a:pt x="144310" y="6750554"/>
                    <a:pt x="171025" y="6776501"/>
                    <a:pt x="160298" y="6748437"/>
                  </a:cubicBezTo>
                  <a:close/>
                  <a:moveTo>
                    <a:pt x="4169136" y="6744436"/>
                  </a:moveTo>
                  <a:lnTo>
                    <a:pt x="4167191" y="6746715"/>
                  </a:lnTo>
                  <a:lnTo>
                    <a:pt x="4173709" y="6753853"/>
                  </a:lnTo>
                  <a:cubicBezTo>
                    <a:pt x="4178055" y="6749681"/>
                    <a:pt x="4170570" y="6746448"/>
                    <a:pt x="4169136" y="6744436"/>
                  </a:cubicBezTo>
                  <a:close/>
                  <a:moveTo>
                    <a:pt x="191353" y="6737900"/>
                  </a:moveTo>
                  <a:lnTo>
                    <a:pt x="158926" y="6774058"/>
                  </a:lnTo>
                  <a:cubicBezTo>
                    <a:pt x="179220" y="6777978"/>
                    <a:pt x="175322" y="6750224"/>
                    <a:pt x="191353" y="6737900"/>
                  </a:cubicBezTo>
                  <a:close/>
                  <a:moveTo>
                    <a:pt x="180800" y="6728106"/>
                  </a:moveTo>
                  <a:cubicBezTo>
                    <a:pt x="175018" y="6730264"/>
                    <a:pt x="170323" y="6724683"/>
                    <a:pt x="166244" y="6732235"/>
                  </a:cubicBezTo>
                  <a:lnTo>
                    <a:pt x="164647" y="6744266"/>
                  </a:lnTo>
                  <a:close/>
                  <a:moveTo>
                    <a:pt x="225165" y="6708436"/>
                  </a:moveTo>
                  <a:lnTo>
                    <a:pt x="219260" y="6714430"/>
                  </a:lnTo>
                  <a:lnTo>
                    <a:pt x="220696" y="6716441"/>
                  </a:lnTo>
                  <a:lnTo>
                    <a:pt x="226987" y="6709991"/>
                  </a:lnTo>
                  <a:close/>
                  <a:moveTo>
                    <a:pt x="201640" y="6692598"/>
                  </a:moveTo>
                  <a:cubicBezTo>
                    <a:pt x="199308" y="6692331"/>
                    <a:pt x="196955" y="6692318"/>
                    <a:pt x="195009" y="6693847"/>
                  </a:cubicBezTo>
                  <a:cubicBezTo>
                    <a:pt x="193064" y="6695376"/>
                    <a:pt x="191526" y="6698448"/>
                    <a:pt x="190825" y="6704350"/>
                  </a:cubicBezTo>
                  <a:lnTo>
                    <a:pt x="193694" y="6708375"/>
                  </a:lnTo>
                  <a:lnTo>
                    <a:pt x="206964" y="6692823"/>
                  </a:lnTo>
                  <a:close/>
                  <a:moveTo>
                    <a:pt x="211981" y="6686943"/>
                  </a:moveTo>
                  <a:lnTo>
                    <a:pt x="206964" y="6692823"/>
                  </a:lnTo>
                  <a:lnTo>
                    <a:pt x="208152" y="6692873"/>
                  </a:lnTo>
                  <a:cubicBezTo>
                    <a:pt x="210019" y="6692360"/>
                    <a:pt x="211438" y="6690813"/>
                    <a:pt x="211981" y="6686943"/>
                  </a:cubicBezTo>
                  <a:close/>
                  <a:moveTo>
                    <a:pt x="315611" y="6653226"/>
                  </a:moveTo>
                  <a:lnTo>
                    <a:pt x="301014" y="6667563"/>
                  </a:lnTo>
                  <a:lnTo>
                    <a:pt x="304728" y="6671520"/>
                  </a:lnTo>
                  <a:lnTo>
                    <a:pt x="318481" y="6657251"/>
                  </a:lnTo>
                  <a:close/>
                  <a:moveTo>
                    <a:pt x="255049" y="6640163"/>
                  </a:moveTo>
                  <a:lnTo>
                    <a:pt x="232068" y="6656013"/>
                  </a:lnTo>
                  <a:lnTo>
                    <a:pt x="237217" y="6661985"/>
                  </a:lnTo>
                  <a:close/>
                  <a:moveTo>
                    <a:pt x="4173599" y="6618223"/>
                  </a:moveTo>
                  <a:lnTo>
                    <a:pt x="4169259" y="6654709"/>
                  </a:lnTo>
                  <a:lnTo>
                    <a:pt x="4184471" y="6653504"/>
                  </a:lnTo>
                  <a:close/>
                  <a:moveTo>
                    <a:pt x="357444" y="6606969"/>
                  </a:moveTo>
                  <a:cubicBezTo>
                    <a:pt x="355498" y="6609248"/>
                    <a:pt x="352577" y="6611287"/>
                    <a:pt x="350257" y="6613544"/>
                  </a:cubicBezTo>
                  <a:lnTo>
                    <a:pt x="349748" y="6614668"/>
                  </a:lnTo>
                  <a:close/>
                  <a:moveTo>
                    <a:pt x="320121" y="6529614"/>
                  </a:moveTo>
                  <a:cubicBezTo>
                    <a:pt x="319025" y="6529860"/>
                    <a:pt x="318035" y="6530789"/>
                    <a:pt x="316773" y="6533653"/>
                  </a:cubicBezTo>
                  <a:lnTo>
                    <a:pt x="322649" y="6529650"/>
                  </a:lnTo>
                  <a:close/>
                  <a:moveTo>
                    <a:pt x="405984" y="6497087"/>
                  </a:moveTo>
                  <a:lnTo>
                    <a:pt x="397854" y="6505123"/>
                  </a:lnTo>
                  <a:cubicBezTo>
                    <a:pt x="399832" y="6503265"/>
                    <a:pt x="402754" y="6501229"/>
                    <a:pt x="405073" y="6498971"/>
                  </a:cubicBezTo>
                  <a:close/>
                  <a:moveTo>
                    <a:pt x="4424564" y="6469090"/>
                  </a:moveTo>
                  <a:lnTo>
                    <a:pt x="4402049" y="6490858"/>
                  </a:lnTo>
                  <a:lnTo>
                    <a:pt x="4405310" y="6494426"/>
                  </a:lnTo>
                  <a:lnTo>
                    <a:pt x="4427364" y="6472270"/>
                  </a:lnTo>
                  <a:close/>
                  <a:moveTo>
                    <a:pt x="436961" y="6402955"/>
                  </a:moveTo>
                  <a:lnTo>
                    <a:pt x="405741" y="6427537"/>
                  </a:lnTo>
                  <a:cubicBezTo>
                    <a:pt x="409700" y="6423823"/>
                    <a:pt x="402994" y="6419676"/>
                    <a:pt x="401558" y="6417664"/>
                  </a:cubicBezTo>
                  <a:cubicBezTo>
                    <a:pt x="389503" y="6434563"/>
                    <a:pt x="373004" y="6449052"/>
                    <a:pt x="358583" y="6465607"/>
                  </a:cubicBezTo>
                  <a:cubicBezTo>
                    <a:pt x="344160" y="6482161"/>
                    <a:pt x="331817" y="6500784"/>
                    <a:pt x="328070" y="6525955"/>
                  </a:cubicBezTo>
                  <a:lnTo>
                    <a:pt x="322649" y="6529650"/>
                  </a:lnTo>
                  <a:lnTo>
                    <a:pt x="324112" y="6529670"/>
                  </a:lnTo>
                  <a:cubicBezTo>
                    <a:pt x="312652" y="6551412"/>
                    <a:pt x="284650" y="6589772"/>
                    <a:pt x="266138" y="6597615"/>
                  </a:cubicBezTo>
                  <a:cubicBezTo>
                    <a:pt x="244202" y="6615935"/>
                    <a:pt x="274236" y="6613982"/>
                    <a:pt x="258471" y="6629687"/>
                  </a:cubicBezTo>
                  <a:cubicBezTo>
                    <a:pt x="297954" y="6607427"/>
                    <a:pt x="306872" y="6553572"/>
                    <a:pt x="348340" y="6518823"/>
                  </a:cubicBezTo>
                  <a:lnTo>
                    <a:pt x="352401" y="6532533"/>
                  </a:lnTo>
                  <a:lnTo>
                    <a:pt x="372123" y="6513112"/>
                  </a:lnTo>
                  <a:lnTo>
                    <a:pt x="378319" y="6521552"/>
                  </a:lnTo>
                  <a:cubicBezTo>
                    <a:pt x="383298" y="6509252"/>
                    <a:pt x="397506" y="6495371"/>
                    <a:pt x="408680" y="6491509"/>
                  </a:cubicBezTo>
                  <a:lnTo>
                    <a:pt x="405984" y="6497087"/>
                  </a:lnTo>
                  <a:lnTo>
                    <a:pt x="417964" y="6485247"/>
                  </a:lnTo>
                  <a:cubicBezTo>
                    <a:pt x="412694" y="6483113"/>
                    <a:pt x="419441" y="6477051"/>
                    <a:pt x="418129" y="6471201"/>
                  </a:cubicBezTo>
                  <a:cubicBezTo>
                    <a:pt x="430160" y="6472801"/>
                    <a:pt x="442424" y="6461200"/>
                    <a:pt x="447402" y="6448900"/>
                  </a:cubicBezTo>
                  <a:cubicBezTo>
                    <a:pt x="445043" y="6440583"/>
                    <a:pt x="439261" y="6442741"/>
                    <a:pt x="432499" y="6443276"/>
                  </a:cubicBezTo>
                  <a:lnTo>
                    <a:pt x="445906" y="6419256"/>
                  </a:lnTo>
                  <a:lnTo>
                    <a:pt x="422535" y="6435562"/>
                  </a:lnTo>
                  <a:cubicBezTo>
                    <a:pt x="411646" y="6421543"/>
                    <a:pt x="435818" y="6415375"/>
                    <a:pt x="436961" y="6402955"/>
                  </a:cubicBezTo>
                  <a:close/>
                  <a:moveTo>
                    <a:pt x="475300" y="6393116"/>
                  </a:moveTo>
                  <a:lnTo>
                    <a:pt x="453364" y="6411435"/>
                  </a:lnTo>
                  <a:cubicBezTo>
                    <a:pt x="447583" y="6413594"/>
                    <a:pt x="472266" y="6403136"/>
                    <a:pt x="466321" y="6419338"/>
                  </a:cubicBezTo>
                  <a:close/>
                  <a:moveTo>
                    <a:pt x="550745" y="6373961"/>
                  </a:moveTo>
                  <a:cubicBezTo>
                    <a:pt x="545473" y="6371827"/>
                    <a:pt x="539060" y="6382114"/>
                    <a:pt x="533155" y="6388110"/>
                  </a:cubicBezTo>
                  <a:lnTo>
                    <a:pt x="534590" y="6390121"/>
                  </a:lnTo>
                  <a:close/>
                  <a:moveTo>
                    <a:pt x="579032" y="6317721"/>
                  </a:moveTo>
                  <a:lnTo>
                    <a:pt x="570338" y="6326063"/>
                  </a:lnTo>
                  <a:lnTo>
                    <a:pt x="571772" y="6328075"/>
                  </a:lnTo>
                  <a:lnTo>
                    <a:pt x="580467" y="6319733"/>
                  </a:lnTo>
                  <a:close/>
                  <a:moveTo>
                    <a:pt x="536526" y="6296425"/>
                  </a:moveTo>
                  <a:lnTo>
                    <a:pt x="530744" y="6298585"/>
                  </a:lnTo>
                  <a:cubicBezTo>
                    <a:pt x="530621" y="6302420"/>
                    <a:pt x="531601" y="6304044"/>
                    <a:pt x="526275" y="6306591"/>
                  </a:cubicBezTo>
                  <a:lnTo>
                    <a:pt x="535635" y="6298072"/>
                  </a:lnTo>
                  <a:close/>
                  <a:moveTo>
                    <a:pt x="565444" y="6087063"/>
                  </a:moveTo>
                  <a:lnTo>
                    <a:pt x="563846" y="6099096"/>
                  </a:lnTo>
                  <a:lnTo>
                    <a:pt x="577356" y="6092498"/>
                  </a:lnTo>
                  <a:cubicBezTo>
                    <a:pt x="574097" y="6088930"/>
                    <a:pt x="571226" y="6084905"/>
                    <a:pt x="565444" y="6087063"/>
                  </a:cubicBezTo>
                  <a:close/>
                  <a:moveTo>
                    <a:pt x="182389" y="5695804"/>
                  </a:moveTo>
                  <a:cubicBezTo>
                    <a:pt x="178106" y="5698140"/>
                    <a:pt x="171028" y="5699660"/>
                    <a:pt x="165655" y="5701722"/>
                  </a:cubicBezTo>
                  <a:cubicBezTo>
                    <a:pt x="160279" y="5703788"/>
                    <a:pt x="156604" y="5706397"/>
                    <a:pt x="159130" y="5710913"/>
                  </a:cubicBezTo>
                  <a:cubicBezTo>
                    <a:pt x="167979" y="5716072"/>
                    <a:pt x="178834" y="5705667"/>
                    <a:pt x="182389" y="5695804"/>
                  </a:cubicBezTo>
                  <a:close/>
                  <a:moveTo>
                    <a:pt x="5724669" y="3921209"/>
                  </a:moveTo>
                  <a:cubicBezTo>
                    <a:pt x="5720209" y="3918585"/>
                    <a:pt x="5717519" y="3922200"/>
                    <a:pt x="5715336" y="3927530"/>
                  </a:cubicBezTo>
                  <a:cubicBezTo>
                    <a:pt x="5713155" y="3932856"/>
                    <a:pt x="5711479" y="3939899"/>
                    <a:pt x="5709051" y="3944131"/>
                  </a:cubicBezTo>
                  <a:cubicBezTo>
                    <a:pt x="5718990" y="3940793"/>
                    <a:pt x="5729631" y="3930170"/>
                    <a:pt x="5724669" y="3921209"/>
                  </a:cubicBezTo>
                  <a:close/>
                  <a:moveTo>
                    <a:pt x="4919358" y="2130340"/>
                  </a:moveTo>
                  <a:cubicBezTo>
                    <a:pt x="4908467" y="2136903"/>
                    <a:pt x="4899165" y="2153002"/>
                    <a:pt x="4892957" y="2159616"/>
                  </a:cubicBezTo>
                  <a:cubicBezTo>
                    <a:pt x="4907392" y="2151706"/>
                    <a:pt x="4919393" y="2134177"/>
                    <a:pt x="4919358" y="2130340"/>
                  </a:cubicBezTo>
                  <a:close/>
                  <a:moveTo>
                    <a:pt x="4942773" y="2063267"/>
                  </a:moveTo>
                  <a:lnTo>
                    <a:pt x="4919048" y="2078757"/>
                  </a:lnTo>
                  <a:lnTo>
                    <a:pt x="4924989" y="2083192"/>
                  </a:lnTo>
                  <a:close/>
                  <a:moveTo>
                    <a:pt x="5041572" y="2017473"/>
                  </a:moveTo>
                  <a:lnTo>
                    <a:pt x="5034606" y="2023157"/>
                  </a:lnTo>
                  <a:lnTo>
                    <a:pt x="5025304" y="2039255"/>
                  </a:lnTo>
                  <a:close/>
                  <a:moveTo>
                    <a:pt x="4502676" y="2006283"/>
                  </a:moveTo>
                  <a:lnTo>
                    <a:pt x="4492339" y="2022288"/>
                  </a:lnTo>
                  <a:lnTo>
                    <a:pt x="4488377" y="2019330"/>
                  </a:lnTo>
                  <a:lnTo>
                    <a:pt x="4481521" y="2036528"/>
                  </a:lnTo>
                  <a:cubicBezTo>
                    <a:pt x="4453495" y="2052431"/>
                    <a:pt x="4429769" y="2067921"/>
                    <a:pt x="4415738" y="2088653"/>
                  </a:cubicBezTo>
                  <a:lnTo>
                    <a:pt x="4416544" y="2084900"/>
                  </a:lnTo>
                  <a:lnTo>
                    <a:pt x="4404884" y="2099056"/>
                  </a:lnTo>
                  <a:lnTo>
                    <a:pt x="4402902" y="2097579"/>
                  </a:lnTo>
                  <a:lnTo>
                    <a:pt x="4355615" y="2135387"/>
                  </a:lnTo>
                  <a:lnTo>
                    <a:pt x="4365051" y="2143161"/>
                  </a:lnTo>
                  <a:lnTo>
                    <a:pt x="4511540" y="2013583"/>
                  </a:lnTo>
                  <a:close/>
                  <a:moveTo>
                    <a:pt x="4503961" y="2004293"/>
                  </a:moveTo>
                  <a:lnTo>
                    <a:pt x="4502103" y="2005809"/>
                  </a:lnTo>
                  <a:lnTo>
                    <a:pt x="4502676" y="2006283"/>
                  </a:lnTo>
                  <a:close/>
                  <a:moveTo>
                    <a:pt x="4554955" y="1971971"/>
                  </a:moveTo>
                  <a:cubicBezTo>
                    <a:pt x="4545922" y="1977019"/>
                    <a:pt x="4541731" y="1988949"/>
                    <a:pt x="4531610" y="1987925"/>
                  </a:cubicBezTo>
                  <a:lnTo>
                    <a:pt x="4532341" y="1976496"/>
                  </a:lnTo>
                  <a:lnTo>
                    <a:pt x="4523346" y="1985382"/>
                  </a:lnTo>
                  <a:cubicBezTo>
                    <a:pt x="4515243" y="1989673"/>
                    <a:pt x="4514130" y="2000637"/>
                    <a:pt x="4521930" y="2003559"/>
                  </a:cubicBezTo>
                  <a:close/>
                  <a:moveTo>
                    <a:pt x="4636124" y="1894140"/>
                  </a:moveTo>
                  <a:lnTo>
                    <a:pt x="4623328" y="1906902"/>
                  </a:lnTo>
                  <a:lnTo>
                    <a:pt x="4625308" y="1908380"/>
                  </a:lnTo>
                  <a:lnTo>
                    <a:pt x="4638485" y="1896084"/>
                  </a:lnTo>
                  <a:close/>
                  <a:moveTo>
                    <a:pt x="4259986" y="1885947"/>
                  </a:moveTo>
                  <a:cubicBezTo>
                    <a:pt x="4257396" y="1886551"/>
                    <a:pt x="4255272" y="1888598"/>
                    <a:pt x="4253406" y="1891233"/>
                  </a:cubicBezTo>
                  <a:cubicBezTo>
                    <a:pt x="4249677" y="1896499"/>
                    <a:pt x="4246989" y="1904108"/>
                    <a:pt x="4243694" y="1907183"/>
                  </a:cubicBezTo>
                  <a:lnTo>
                    <a:pt x="4265071" y="1887785"/>
                  </a:lnTo>
                  <a:close/>
                  <a:moveTo>
                    <a:pt x="4298723" y="1885495"/>
                  </a:moveTo>
                  <a:cubicBezTo>
                    <a:pt x="4290914" y="1891093"/>
                    <a:pt x="4280782" y="1896458"/>
                    <a:pt x="4272423" y="1902214"/>
                  </a:cubicBezTo>
                  <a:cubicBezTo>
                    <a:pt x="4264064" y="1907970"/>
                    <a:pt x="4257478" y="1914119"/>
                    <a:pt x="4256749" y="1921288"/>
                  </a:cubicBezTo>
                  <a:cubicBezTo>
                    <a:pt x="4265050" y="1927668"/>
                    <a:pt x="4291450" y="1898391"/>
                    <a:pt x="4291587" y="1922265"/>
                  </a:cubicBezTo>
                  <a:lnTo>
                    <a:pt x="4310704" y="1914402"/>
                  </a:lnTo>
                  <a:lnTo>
                    <a:pt x="4307391" y="1900859"/>
                  </a:lnTo>
                  <a:lnTo>
                    <a:pt x="4301267" y="1906628"/>
                  </a:lnTo>
                  <a:cubicBezTo>
                    <a:pt x="4296499" y="1907424"/>
                    <a:pt x="4288396" y="1911715"/>
                    <a:pt x="4286757" y="1906862"/>
                  </a:cubicBezTo>
                  <a:close/>
                  <a:moveTo>
                    <a:pt x="4276067" y="1877805"/>
                  </a:moveTo>
                  <a:lnTo>
                    <a:pt x="4265071" y="1887785"/>
                  </a:lnTo>
                  <a:lnTo>
                    <a:pt x="4269363" y="1889335"/>
                  </a:lnTo>
                  <a:close/>
                  <a:moveTo>
                    <a:pt x="4664922" y="1870645"/>
                  </a:moveTo>
                  <a:lnTo>
                    <a:pt x="4658298" y="1872954"/>
                  </a:lnTo>
                  <a:lnTo>
                    <a:pt x="4648997" y="1889054"/>
                  </a:lnTo>
                  <a:close/>
                  <a:moveTo>
                    <a:pt x="4075780" y="1866387"/>
                  </a:moveTo>
                  <a:lnTo>
                    <a:pt x="4075623" y="1866503"/>
                  </a:lnTo>
                  <a:lnTo>
                    <a:pt x="4075605" y="1866565"/>
                  </a:lnTo>
                  <a:close/>
                  <a:moveTo>
                    <a:pt x="4943848" y="1863562"/>
                  </a:moveTo>
                  <a:lnTo>
                    <a:pt x="4914624" y="1891274"/>
                  </a:lnTo>
                  <a:lnTo>
                    <a:pt x="4942737" y="1874526"/>
                  </a:lnTo>
                  <a:lnTo>
                    <a:pt x="4935036" y="1891639"/>
                  </a:lnTo>
                  <a:cubicBezTo>
                    <a:pt x="4950659" y="1880444"/>
                    <a:pt x="4947040" y="1874109"/>
                    <a:pt x="4943848" y="1863562"/>
                  </a:cubicBezTo>
                  <a:close/>
                  <a:moveTo>
                    <a:pt x="4971373" y="1844198"/>
                  </a:moveTo>
                  <a:lnTo>
                    <a:pt x="4958662" y="1856117"/>
                  </a:lnTo>
                  <a:lnTo>
                    <a:pt x="4964823" y="1854186"/>
                  </a:lnTo>
                  <a:lnTo>
                    <a:pt x="4957588" y="1870919"/>
                  </a:lnTo>
                  <a:lnTo>
                    <a:pt x="4981276" y="1851591"/>
                  </a:lnTo>
                  <a:close/>
                  <a:moveTo>
                    <a:pt x="4434190" y="1843627"/>
                  </a:moveTo>
                  <a:lnTo>
                    <a:pt x="4424995" y="1852320"/>
                  </a:lnTo>
                  <a:lnTo>
                    <a:pt x="4429088" y="1849823"/>
                  </a:lnTo>
                  <a:close/>
                  <a:moveTo>
                    <a:pt x="4078918" y="1838925"/>
                  </a:moveTo>
                  <a:lnTo>
                    <a:pt x="4070388" y="1847433"/>
                  </a:lnTo>
                  <a:lnTo>
                    <a:pt x="4069238" y="1854560"/>
                  </a:lnTo>
                  <a:close/>
                  <a:moveTo>
                    <a:pt x="4104649" y="1837272"/>
                  </a:moveTo>
                  <a:lnTo>
                    <a:pt x="4075780" y="1866387"/>
                  </a:lnTo>
                  <a:lnTo>
                    <a:pt x="4086805" y="1858309"/>
                  </a:lnTo>
                  <a:cubicBezTo>
                    <a:pt x="4095252" y="1853255"/>
                    <a:pt x="4104191" y="1848091"/>
                    <a:pt x="4104649" y="1837272"/>
                  </a:cubicBezTo>
                  <a:close/>
                  <a:moveTo>
                    <a:pt x="5271310" y="1831576"/>
                  </a:moveTo>
                  <a:cubicBezTo>
                    <a:pt x="5262401" y="1839620"/>
                    <a:pt x="5260153" y="1849191"/>
                    <a:pt x="5259810" y="1852564"/>
                  </a:cubicBezTo>
                  <a:lnTo>
                    <a:pt x="5277251" y="1836014"/>
                  </a:lnTo>
                  <a:close/>
                  <a:moveTo>
                    <a:pt x="4771410" y="1816255"/>
                  </a:moveTo>
                  <a:cubicBezTo>
                    <a:pt x="4766680" y="1820889"/>
                    <a:pt x="4762413" y="1825142"/>
                    <a:pt x="4764052" y="1829994"/>
                  </a:cubicBezTo>
                  <a:lnTo>
                    <a:pt x="4777350" y="1820691"/>
                  </a:lnTo>
                  <a:close/>
                  <a:moveTo>
                    <a:pt x="4468587" y="1811115"/>
                  </a:moveTo>
                  <a:lnTo>
                    <a:pt x="4453304" y="1825562"/>
                  </a:lnTo>
                  <a:lnTo>
                    <a:pt x="4456627" y="1824549"/>
                  </a:lnTo>
                  <a:cubicBezTo>
                    <a:pt x="4460688" y="1819688"/>
                    <a:pt x="4464535" y="1813261"/>
                    <a:pt x="4468587" y="1811115"/>
                  </a:cubicBezTo>
                  <a:close/>
                  <a:moveTo>
                    <a:pt x="4748074" y="1794292"/>
                  </a:moveTo>
                  <a:lnTo>
                    <a:pt x="4739542" y="1802800"/>
                  </a:lnTo>
                  <a:lnTo>
                    <a:pt x="4743039" y="1806136"/>
                  </a:lnTo>
                  <a:close/>
                  <a:moveTo>
                    <a:pt x="4833027" y="1788419"/>
                  </a:moveTo>
                  <a:lnTo>
                    <a:pt x="4826315" y="1791573"/>
                  </a:lnTo>
                  <a:lnTo>
                    <a:pt x="4769297" y="1849700"/>
                  </a:lnTo>
                  <a:close/>
                  <a:moveTo>
                    <a:pt x="4321095" y="1785289"/>
                  </a:moveTo>
                  <a:lnTo>
                    <a:pt x="4320618" y="1785623"/>
                  </a:lnTo>
                  <a:cubicBezTo>
                    <a:pt x="4312737" y="1790603"/>
                    <a:pt x="4304930" y="1795524"/>
                    <a:pt x="4298180" y="1801343"/>
                  </a:cubicBezTo>
                  <a:cubicBezTo>
                    <a:pt x="4291434" y="1807162"/>
                    <a:pt x="4285746" y="1813882"/>
                    <a:pt x="4282108" y="1822460"/>
                  </a:cubicBezTo>
                  <a:close/>
                  <a:moveTo>
                    <a:pt x="4387275" y="1776886"/>
                  </a:moveTo>
                  <a:cubicBezTo>
                    <a:pt x="4380119" y="1782336"/>
                    <a:pt x="4370675" y="1786172"/>
                    <a:pt x="4362414" y="1790980"/>
                  </a:cubicBezTo>
                  <a:cubicBezTo>
                    <a:pt x="4354152" y="1795786"/>
                    <a:pt x="4347068" y="1801567"/>
                    <a:pt x="4344629" y="1810905"/>
                  </a:cubicBezTo>
                  <a:cubicBezTo>
                    <a:pt x="4327166" y="1835017"/>
                    <a:pt x="4299327" y="1848011"/>
                    <a:pt x="4282174" y="1867301"/>
                  </a:cubicBezTo>
                  <a:lnTo>
                    <a:pt x="4276067" y="1877805"/>
                  </a:lnTo>
                  <a:close/>
                  <a:moveTo>
                    <a:pt x="5341788" y="1770981"/>
                  </a:moveTo>
                  <a:lnTo>
                    <a:pt x="5335198" y="1777131"/>
                  </a:lnTo>
                  <a:lnTo>
                    <a:pt x="5332914" y="1782864"/>
                  </a:lnTo>
                  <a:close/>
                  <a:moveTo>
                    <a:pt x="4424824" y="1767909"/>
                  </a:moveTo>
                  <a:lnTo>
                    <a:pt x="4309575" y="1875092"/>
                  </a:lnTo>
                  <a:cubicBezTo>
                    <a:pt x="4364567" y="1849566"/>
                    <a:pt x="4387190" y="1807124"/>
                    <a:pt x="4424824" y="1767909"/>
                  </a:cubicBezTo>
                  <a:close/>
                  <a:moveTo>
                    <a:pt x="4157681" y="1763831"/>
                  </a:moveTo>
                  <a:lnTo>
                    <a:pt x="4144040" y="1776507"/>
                  </a:lnTo>
                  <a:lnTo>
                    <a:pt x="4148001" y="1779466"/>
                  </a:lnTo>
                  <a:lnTo>
                    <a:pt x="4161177" y="1767168"/>
                  </a:lnTo>
                  <a:close/>
                  <a:moveTo>
                    <a:pt x="4867872" y="1751477"/>
                  </a:moveTo>
                  <a:lnTo>
                    <a:pt x="4859341" y="1759985"/>
                  </a:lnTo>
                  <a:lnTo>
                    <a:pt x="4861322" y="1761465"/>
                  </a:lnTo>
                  <a:lnTo>
                    <a:pt x="4870233" y="1753420"/>
                  </a:lnTo>
                  <a:close/>
                  <a:moveTo>
                    <a:pt x="4360870" y="1747367"/>
                  </a:moveTo>
                  <a:lnTo>
                    <a:pt x="4321095" y="1785289"/>
                  </a:lnTo>
                  <a:lnTo>
                    <a:pt x="4343489" y="1769548"/>
                  </a:lnTo>
                  <a:cubicBezTo>
                    <a:pt x="4350527" y="1763493"/>
                    <a:pt x="4356650" y="1756418"/>
                    <a:pt x="4360870" y="1747367"/>
                  </a:cubicBezTo>
                  <a:close/>
                  <a:moveTo>
                    <a:pt x="4798541" y="1746153"/>
                  </a:moveTo>
                  <a:lnTo>
                    <a:pt x="4791490" y="1752682"/>
                  </a:lnTo>
                  <a:lnTo>
                    <a:pt x="4793506" y="1757998"/>
                  </a:lnTo>
                  <a:close/>
                  <a:moveTo>
                    <a:pt x="4343121" y="1741732"/>
                  </a:moveTo>
                  <a:lnTo>
                    <a:pt x="4326792" y="1747319"/>
                  </a:lnTo>
                  <a:lnTo>
                    <a:pt x="4317149" y="1766792"/>
                  </a:lnTo>
                  <a:cubicBezTo>
                    <a:pt x="4327696" y="1763600"/>
                    <a:pt x="4349869" y="1742416"/>
                    <a:pt x="4343121" y="1741732"/>
                  </a:cubicBezTo>
                  <a:close/>
                  <a:moveTo>
                    <a:pt x="4864645" y="1737091"/>
                  </a:moveTo>
                  <a:lnTo>
                    <a:pt x="4860721" y="1737971"/>
                  </a:lnTo>
                  <a:lnTo>
                    <a:pt x="4829676" y="1771037"/>
                  </a:lnTo>
                  <a:close/>
                  <a:moveTo>
                    <a:pt x="4663643" y="1727788"/>
                  </a:moveTo>
                  <a:cubicBezTo>
                    <a:pt x="4651239" y="1752413"/>
                    <a:pt x="4607250" y="1767127"/>
                    <a:pt x="4585047" y="1789738"/>
                  </a:cubicBezTo>
                  <a:cubicBezTo>
                    <a:pt x="4577646" y="1797275"/>
                    <a:pt x="4572665" y="1805690"/>
                    <a:pt x="4572083" y="1815644"/>
                  </a:cubicBezTo>
                  <a:cubicBezTo>
                    <a:pt x="4585184" y="1795670"/>
                    <a:pt x="4612528" y="1786513"/>
                    <a:pt x="4624629" y="1789017"/>
                  </a:cubicBezTo>
                  <a:lnTo>
                    <a:pt x="4617736" y="1802379"/>
                  </a:lnTo>
                  <a:lnTo>
                    <a:pt x="4632855" y="1787721"/>
                  </a:lnTo>
                  <a:cubicBezTo>
                    <a:pt x="4626046" y="1770842"/>
                    <a:pt x="4662605" y="1746429"/>
                    <a:pt x="4663643" y="1727788"/>
                  </a:cubicBezTo>
                  <a:close/>
                  <a:moveTo>
                    <a:pt x="5099298" y="1721260"/>
                  </a:moveTo>
                  <a:cubicBezTo>
                    <a:pt x="5070306" y="1763481"/>
                    <a:pt x="5018004" y="1796095"/>
                    <a:pt x="4979198" y="1830080"/>
                  </a:cubicBezTo>
                  <a:cubicBezTo>
                    <a:pt x="4985174" y="1838354"/>
                    <a:pt x="4984063" y="1849319"/>
                    <a:pt x="4997654" y="1841325"/>
                  </a:cubicBezTo>
                  <a:lnTo>
                    <a:pt x="4986237" y="1832071"/>
                  </a:lnTo>
                  <a:cubicBezTo>
                    <a:pt x="4992948" y="1828917"/>
                    <a:pt x="4997520" y="1817451"/>
                    <a:pt x="5005781" y="1819993"/>
                  </a:cubicBezTo>
                  <a:lnTo>
                    <a:pt x="5003069" y="1829944"/>
                  </a:lnTo>
                  <a:cubicBezTo>
                    <a:pt x="5040396" y="1797939"/>
                    <a:pt x="5069583" y="1766391"/>
                    <a:pt x="5109198" y="1728654"/>
                  </a:cubicBezTo>
                  <a:lnTo>
                    <a:pt x="5094385" y="1736100"/>
                  </a:lnTo>
                  <a:close/>
                  <a:moveTo>
                    <a:pt x="4824513" y="1721093"/>
                  </a:moveTo>
                  <a:lnTo>
                    <a:pt x="4817926" y="1727241"/>
                  </a:lnTo>
                  <a:lnTo>
                    <a:pt x="4811032" y="1740602"/>
                  </a:lnTo>
                  <a:close/>
                  <a:moveTo>
                    <a:pt x="4445808" y="1720615"/>
                  </a:moveTo>
                  <a:lnTo>
                    <a:pt x="4438046" y="1721533"/>
                  </a:lnTo>
                  <a:lnTo>
                    <a:pt x="4410924" y="1753718"/>
                  </a:lnTo>
                  <a:close/>
                  <a:moveTo>
                    <a:pt x="4891156" y="1719329"/>
                  </a:moveTo>
                  <a:lnTo>
                    <a:pt x="4875571" y="1734365"/>
                  </a:lnTo>
                  <a:lnTo>
                    <a:pt x="4877174" y="1735378"/>
                  </a:lnTo>
                  <a:close/>
                  <a:moveTo>
                    <a:pt x="4485376" y="1716958"/>
                  </a:moveTo>
                  <a:lnTo>
                    <a:pt x="4432891" y="1759780"/>
                  </a:lnTo>
                  <a:cubicBezTo>
                    <a:pt x="4454257" y="1742347"/>
                    <a:pt x="4475390" y="1739806"/>
                    <a:pt x="4485376" y="1716958"/>
                  </a:cubicBezTo>
                  <a:close/>
                  <a:moveTo>
                    <a:pt x="4559742" y="1710439"/>
                  </a:moveTo>
                  <a:lnTo>
                    <a:pt x="4510081" y="1754825"/>
                  </a:lnTo>
                  <a:cubicBezTo>
                    <a:pt x="4477019" y="1782575"/>
                    <a:pt x="4427626" y="1815911"/>
                    <a:pt x="4428264" y="1843241"/>
                  </a:cubicBezTo>
                  <a:cubicBezTo>
                    <a:pt x="4432530" y="1838987"/>
                    <a:pt x="4434693" y="1830260"/>
                    <a:pt x="4443420" y="1832422"/>
                  </a:cubicBezTo>
                  <a:lnTo>
                    <a:pt x="4434190" y="1843627"/>
                  </a:lnTo>
                  <a:lnTo>
                    <a:pt x="4453304" y="1825562"/>
                  </a:lnTo>
                  <a:lnTo>
                    <a:pt x="4443383" y="1828586"/>
                  </a:lnTo>
                  <a:cubicBezTo>
                    <a:pt x="4458502" y="1813928"/>
                    <a:pt x="4480979" y="1785532"/>
                    <a:pt x="4499632" y="1778050"/>
                  </a:cubicBezTo>
                  <a:cubicBezTo>
                    <a:pt x="4499291" y="1781423"/>
                    <a:pt x="4499327" y="1785262"/>
                    <a:pt x="4495489" y="1785299"/>
                  </a:cubicBezTo>
                  <a:lnTo>
                    <a:pt x="4523480" y="1765556"/>
                  </a:lnTo>
                  <a:cubicBezTo>
                    <a:pt x="4517576" y="1764958"/>
                    <a:pt x="4501991" y="1779992"/>
                    <a:pt x="4507026" y="1768149"/>
                  </a:cubicBezTo>
                  <a:lnTo>
                    <a:pt x="4530715" y="1748820"/>
                  </a:lnTo>
                  <a:cubicBezTo>
                    <a:pt x="4547936" y="1738638"/>
                    <a:pt x="4566673" y="1700915"/>
                    <a:pt x="4559742" y="1710439"/>
                  </a:cubicBezTo>
                  <a:close/>
                  <a:moveTo>
                    <a:pt x="4470302" y="1697537"/>
                  </a:moveTo>
                  <a:lnTo>
                    <a:pt x="4459449" y="1707939"/>
                  </a:lnTo>
                  <a:lnTo>
                    <a:pt x="4464925" y="1712755"/>
                  </a:lnTo>
                  <a:close/>
                  <a:moveTo>
                    <a:pt x="5180189" y="1692394"/>
                  </a:moveTo>
                  <a:lnTo>
                    <a:pt x="5144842" y="1725877"/>
                  </a:lnTo>
                  <a:lnTo>
                    <a:pt x="5149180" y="1729298"/>
                  </a:lnTo>
                  <a:lnTo>
                    <a:pt x="5184150" y="1695352"/>
                  </a:lnTo>
                  <a:close/>
                  <a:moveTo>
                    <a:pt x="4590397" y="1685428"/>
                  </a:moveTo>
                  <a:lnTo>
                    <a:pt x="4576756" y="1698105"/>
                  </a:lnTo>
                  <a:lnTo>
                    <a:pt x="4582699" y="1702541"/>
                  </a:lnTo>
                  <a:lnTo>
                    <a:pt x="4596337" y="1689864"/>
                  </a:lnTo>
                  <a:close/>
                  <a:moveTo>
                    <a:pt x="4490152" y="1678248"/>
                  </a:moveTo>
                  <a:cubicBezTo>
                    <a:pt x="4483404" y="1677563"/>
                    <a:pt x="4479604" y="1681438"/>
                    <a:pt x="4477281" y="1683333"/>
                  </a:cubicBezTo>
                  <a:cubicBezTo>
                    <a:pt x="4476854" y="1687550"/>
                    <a:pt x="4476511" y="1690923"/>
                    <a:pt x="4478957" y="1692025"/>
                  </a:cubicBezTo>
                  <a:close/>
                  <a:moveTo>
                    <a:pt x="4524829" y="1672389"/>
                  </a:moveTo>
                  <a:lnTo>
                    <a:pt x="4489947" y="1705493"/>
                  </a:lnTo>
                  <a:lnTo>
                    <a:pt x="4494286" y="1708914"/>
                  </a:lnTo>
                  <a:lnTo>
                    <a:pt x="4528791" y="1675347"/>
                  </a:lnTo>
                  <a:close/>
                  <a:moveTo>
                    <a:pt x="4747880" y="1657512"/>
                  </a:moveTo>
                  <a:lnTo>
                    <a:pt x="4733372" y="1657746"/>
                  </a:lnTo>
                  <a:cubicBezTo>
                    <a:pt x="4707057" y="1686178"/>
                    <a:pt x="4684016" y="1694921"/>
                    <a:pt x="4670231" y="1721642"/>
                  </a:cubicBezTo>
                  <a:cubicBezTo>
                    <a:pt x="4713133" y="1714488"/>
                    <a:pt x="4709646" y="1673234"/>
                    <a:pt x="4747880" y="1657512"/>
                  </a:cubicBezTo>
                  <a:close/>
                  <a:moveTo>
                    <a:pt x="5010097" y="1655945"/>
                  </a:moveTo>
                  <a:lnTo>
                    <a:pt x="5005683" y="1657607"/>
                  </a:lnTo>
                  <a:cubicBezTo>
                    <a:pt x="5003450" y="1660203"/>
                    <a:pt x="5001609" y="1663636"/>
                    <a:pt x="4999245" y="1665954"/>
                  </a:cubicBezTo>
                  <a:close/>
                  <a:moveTo>
                    <a:pt x="4458088" y="1654121"/>
                  </a:moveTo>
                  <a:cubicBezTo>
                    <a:pt x="4434400" y="1673445"/>
                    <a:pt x="4409333" y="1714787"/>
                    <a:pt x="4380436" y="1718250"/>
                  </a:cubicBezTo>
                  <a:lnTo>
                    <a:pt x="4394040" y="1701735"/>
                  </a:lnTo>
                  <a:cubicBezTo>
                    <a:pt x="4388465" y="1701062"/>
                    <a:pt x="4384559" y="1702025"/>
                    <a:pt x="4381562" y="1703936"/>
                  </a:cubicBezTo>
                  <a:cubicBezTo>
                    <a:pt x="4372573" y="1709677"/>
                    <a:pt x="4371763" y="1723973"/>
                    <a:pt x="4358532" y="1728383"/>
                  </a:cubicBezTo>
                  <a:lnTo>
                    <a:pt x="4375243" y="1723259"/>
                  </a:lnTo>
                  <a:lnTo>
                    <a:pt x="4374632" y="1737685"/>
                  </a:lnTo>
                  <a:cubicBezTo>
                    <a:pt x="4395556" y="1703593"/>
                    <a:pt x="4436943" y="1694580"/>
                    <a:pt x="4463565" y="1658936"/>
                  </a:cubicBezTo>
                  <a:close/>
                  <a:moveTo>
                    <a:pt x="4938578" y="1646596"/>
                  </a:moveTo>
                  <a:cubicBezTo>
                    <a:pt x="4881988" y="1700505"/>
                    <a:pt x="4790108" y="1774694"/>
                    <a:pt x="4732748" y="1836194"/>
                  </a:cubicBezTo>
                  <a:cubicBezTo>
                    <a:pt x="4811707" y="1771771"/>
                    <a:pt x="4878504" y="1718046"/>
                    <a:pt x="4938578" y="1646596"/>
                  </a:cubicBezTo>
                  <a:close/>
                  <a:moveTo>
                    <a:pt x="4559873" y="1646119"/>
                  </a:moveTo>
                  <a:lnTo>
                    <a:pt x="4535378" y="1669197"/>
                  </a:lnTo>
                  <a:lnTo>
                    <a:pt x="4537360" y="1670677"/>
                  </a:lnTo>
                  <a:close/>
                  <a:moveTo>
                    <a:pt x="4640020" y="1637205"/>
                  </a:moveTo>
                  <a:lnTo>
                    <a:pt x="4602729" y="1673046"/>
                  </a:lnTo>
                  <a:cubicBezTo>
                    <a:pt x="4625931" y="1671137"/>
                    <a:pt x="4628704" y="1647985"/>
                    <a:pt x="4640020" y="1637205"/>
                  </a:cubicBezTo>
                  <a:close/>
                  <a:moveTo>
                    <a:pt x="4537832" y="1632381"/>
                  </a:moveTo>
                  <a:lnTo>
                    <a:pt x="4526513" y="1643162"/>
                  </a:lnTo>
                  <a:lnTo>
                    <a:pt x="4530512" y="1649959"/>
                  </a:lnTo>
                  <a:close/>
                  <a:moveTo>
                    <a:pt x="4486507" y="1630161"/>
                  </a:moveTo>
                  <a:cubicBezTo>
                    <a:pt x="4482669" y="1630197"/>
                    <a:pt x="4477938" y="1634830"/>
                    <a:pt x="4474137" y="1638706"/>
                  </a:cubicBezTo>
                  <a:lnTo>
                    <a:pt x="4475653" y="1640564"/>
                  </a:lnTo>
                  <a:close/>
                  <a:moveTo>
                    <a:pt x="4284270" y="1628828"/>
                  </a:moveTo>
                  <a:cubicBezTo>
                    <a:pt x="4193907" y="1704876"/>
                    <a:pt x="4115682" y="1787267"/>
                    <a:pt x="4030674" y="1865135"/>
                  </a:cubicBezTo>
                  <a:lnTo>
                    <a:pt x="4034255" y="1867628"/>
                  </a:lnTo>
                  <a:lnTo>
                    <a:pt x="4290211" y="1633263"/>
                  </a:lnTo>
                  <a:close/>
                  <a:moveTo>
                    <a:pt x="5006600" y="1622818"/>
                  </a:moveTo>
                  <a:lnTo>
                    <a:pt x="4986371" y="1641642"/>
                  </a:lnTo>
                  <a:lnTo>
                    <a:pt x="4988352" y="1643121"/>
                  </a:lnTo>
                  <a:lnTo>
                    <a:pt x="5008581" y="1624296"/>
                  </a:lnTo>
                  <a:close/>
                  <a:moveTo>
                    <a:pt x="5223736" y="1615860"/>
                  </a:moveTo>
                  <a:cubicBezTo>
                    <a:pt x="5211244" y="1621410"/>
                    <a:pt x="5197983" y="1634552"/>
                    <a:pt x="5185111" y="1639638"/>
                  </a:cubicBezTo>
                  <a:cubicBezTo>
                    <a:pt x="5167279" y="1664245"/>
                    <a:pt x="5127934" y="1690931"/>
                    <a:pt x="5118109" y="1720610"/>
                  </a:cubicBezTo>
                  <a:close/>
                  <a:moveTo>
                    <a:pt x="4301248" y="1612656"/>
                  </a:moveTo>
                  <a:lnTo>
                    <a:pt x="4292802" y="1620320"/>
                  </a:lnTo>
                  <a:lnTo>
                    <a:pt x="4294317" y="1622179"/>
                  </a:lnTo>
                  <a:lnTo>
                    <a:pt x="4303228" y="1614135"/>
                  </a:lnTo>
                  <a:close/>
                  <a:moveTo>
                    <a:pt x="4668316" y="1610249"/>
                  </a:moveTo>
                  <a:cubicBezTo>
                    <a:pt x="4661728" y="1616398"/>
                    <a:pt x="4648893" y="1625322"/>
                    <a:pt x="4650569" y="1634013"/>
                  </a:cubicBezTo>
                  <a:lnTo>
                    <a:pt x="4669184" y="1622692"/>
                  </a:lnTo>
                  <a:cubicBezTo>
                    <a:pt x="4669992" y="1618940"/>
                    <a:pt x="4672277" y="1613207"/>
                    <a:pt x="4668316" y="1610249"/>
                  </a:cubicBezTo>
                  <a:close/>
                  <a:moveTo>
                    <a:pt x="4494511" y="1605836"/>
                  </a:moveTo>
                  <a:lnTo>
                    <a:pt x="4487458" y="1612363"/>
                  </a:lnTo>
                  <a:lnTo>
                    <a:pt x="4498912" y="1625453"/>
                  </a:lnTo>
                  <a:close/>
                  <a:moveTo>
                    <a:pt x="4609875" y="1598359"/>
                  </a:moveTo>
                  <a:lnTo>
                    <a:pt x="4589647" y="1617185"/>
                  </a:lnTo>
                  <a:lnTo>
                    <a:pt x="4591628" y="1618663"/>
                  </a:lnTo>
                  <a:lnTo>
                    <a:pt x="4611478" y="1599373"/>
                  </a:lnTo>
                  <a:close/>
                  <a:moveTo>
                    <a:pt x="5013724" y="1594569"/>
                  </a:moveTo>
                  <a:lnTo>
                    <a:pt x="5007478" y="1597344"/>
                  </a:lnTo>
                  <a:lnTo>
                    <a:pt x="4995892" y="1619176"/>
                  </a:lnTo>
                  <a:close/>
                  <a:moveTo>
                    <a:pt x="5036839" y="1593504"/>
                  </a:moveTo>
                  <a:lnTo>
                    <a:pt x="5028308" y="1602011"/>
                  </a:lnTo>
                  <a:lnTo>
                    <a:pt x="5030287" y="1603491"/>
                  </a:lnTo>
                  <a:lnTo>
                    <a:pt x="5038819" y="1594981"/>
                  </a:lnTo>
                  <a:close/>
                  <a:moveTo>
                    <a:pt x="4818077" y="1587088"/>
                  </a:moveTo>
                  <a:cubicBezTo>
                    <a:pt x="4814177" y="1585628"/>
                    <a:pt x="4811571" y="1587174"/>
                    <a:pt x="4809101" y="1589481"/>
                  </a:cubicBezTo>
                  <a:cubicBezTo>
                    <a:pt x="4806630" y="1591787"/>
                    <a:pt x="4804295" y="1594851"/>
                    <a:pt x="4800941" y="1596429"/>
                  </a:cubicBezTo>
                  <a:lnTo>
                    <a:pt x="4810755" y="1604668"/>
                  </a:lnTo>
                  <a:close/>
                  <a:moveTo>
                    <a:pt x="4705339" y="1585458"/>
                  </a:moveTo>
                  <a:cubicBezTo>
                    <a:pt x="4696772" y="1590130"/>
                    <a:pt x="4688545" y="1591425"/>
                    <a:pt x="4681957" y="1597573"/>
                  </a:cubicBezTo>
                  <a:lnTo>
                    <a:pt x="4689879" y="1603491"/>
                  </a:lnTo>
                  <a:close/>
                  <a:moveTo>
                    <a:pt x="5008896" y="1579168"/>
                  </a:moveTo>
                  <a:lnTo>
                    <a:pt x="4944787" y="1639984"/>
                  </a:lnTo>
                  <a:lnTo>
                    <a:pt x="4948747" y="1642941"/>
                  </a:lnTo>
                  <a:close/>
                  <a:moveTo>
                    <a:pt x="4882664" y="1576168"/>
                  </a:moveTo>
                  <a:lnTo>
                    <a:pt x="4473791" y="1953091"/>
                  </a:lnTo>
                  <a:lnTo>
                    <a:pt x="4480111" y="1957993"/>
                  </a:lnTo>
                  <a:cubicBezTo>
                    <a:pt x="4618068" y="1836924"/>
                    <a:pt x="4747225" y="1706014"/>
                    <a:pt x="4882664" y="1576168"/>
                  </a:cubicBezTo>
                  <a:close/>
                  <a:moveTo>
                    <a:pt x="4547364" y="1571997"/>
                  </a:moveTo>
                  <a:lnTo>
                    <a:pt x="4514496" y="1610418"/>
                  </a:lnTo>
                  <a:lnTo>
                    <a:pt x="4552840" y="1576813"/>
                  </a:lnTo>
                  <a:close/>
                  <a:moveTo>
                    <a:pt x="5310348" y="1568404"/>
                  </a:moveTo>
                  <a:lnTo>
                    <a:pt x="5186777" y="1686245"/>
                  </a:lnTo>
                  <a:lnTo>
                    <a:pt x="5190737" y="1689205"/>
                  </a:lnTo>
                  <a:lnTo>
                    <a:pt x="5314309" y="1571363"/>
                  </a:lnTo>
                  <a:close/>
                  <a:moveTo>
                    <a:pt x="5110605" y="1563489"/>
                  </a:moveTo>
                  <a:lnTo>
                    <a:pt x="5106805" y="1567366"/>
                  </a:lnTo>
                  <a:lnTo>
                    <a:pt x="5104055" y="1573477"/>
                  </a:lnTo>
                  <a:close/>
                  <a:moveTo>
                    <a:pt x="4543707" y="1561828"/>
                  </a:moveTo>
                  <a:lnTo>
                    <a:pt x="4537119" y="1567978"/>
                  </a:lnTo>
                  <a:lnTo>
                    <a:pt x="4536814" y="1575188"/>
                  </a:lnTo>
                  <a:close/>
                  <a:moveTo>
                    <a:pt x="4725372" y="1555961"/>
                  </a:moveTo>
                  <a:cubicBezTo>
                    <a:pt x="4726241" y="1568404"/>
                    <a:pt x="4697688" y="1568492"/>
                    <a:pt x="4711928" y="1579309"/>
                  </a:cubicBezTo>
                  <a:lnTo>
                    <a:pt x="4731312" y="1560397"/>
                  </a:lnTo>
                  <a:close/>
                  <a:moveTo>
                    <a:pt x="4658020" y="1552116"/>
                  </a:moveTo>
                  <a:lnTo>
                    <a:pt x="4650967" y="1558644"/>
                  </a:lnTo>
                  <a:lnTo>
                    <a:pt x="4624188" y="1587455"/>
                  </a:lnTo>
                  <a:close/>
                  <a:moveTo>
                    <a:pt x="4410336" y="1551479"/>
                  </a:moveTo>
                  <a:lnTo>
                    <a:pt x="4400401" y="1554968"/>
                  </a:lnTo>
                  <a:lnTo>
                    <a:pt x="4404360" y="1557925"/>
                  </a:lnTo>
                  <a:close/>
                  <a:moveTo>
                    <a:pt x="4419517" y="1547106"/>
                  </a:moveTo>
                  <a:cubicBezTo>
                    <a:pt x="4416609" y="1546386"/>
                    <a:pt x="4413885" y="1548027"/>
                    <a:pt x="4411356" y="1550381"/>
                  </a:cubicBezTo>
                  <a:lnTo>
                    <a:pt x="4410336" y="1551479"/>
                  </a:lnTo>
                  <a:lnTo>
                    <a:pt x="4419825" y="1548151"/>
                  </a:lnTo>
                  <a:lnTo>
                    <a:pt x="4419860" y="1548120"/>
                  </a:lnTo>
                  <a:close/>
                  <a:moveTo>
                    <a:pt x="4751039" y="1538115"/>
                  </a:moveTo>
                  <a:lnTo>
                    <a:pt x="4744452" y="1544264"/>
                  </a:lnTo>
                  <a:lnTo>
                    <a:pt x="4740222" y="1552354"/>
                  </a:lnTo>
                  <a:close/>
                  <a:moveTo>
                    <a:pt x="4650832" y="1534771"/>
                  </a:moveTo>
                  <a:lnTo>
                    <a:pt x="4618454" y="1555773"/>
                  </a:lnTo>
                  <a:lnTo>
                    <a:pt x="4617343" y="1566737"/>
                  </a:lnTo>
                  <a:close/>
                  <a:moveTo>
                    <a:pt x="4498028" y="1533337"/>
                  </a:moveTo>
                  <a:cubicBezTo>
                    <a:pt x="4483517" y="1533571"/>
                    <a:pt x="4475414" y="1537863"/>
                    <a:pt x="4464096" y="1548644"/>
                  </a:cubicBezTo>
                  <a:lnTo>
                    <a:pt x="4470036" y="1553080"/>
                  </a:lnTo>
                  <a:lnTo>
                    <a:pt x="4413447" y="1606990"/>
                  </a:lnTo>
                  <a:cubicBezTo>
                    <a:pt x="4437476" y="1584289"/>
                    <a:pt x="4484583" y="1556686"/>
                    <a:pt x="4498028" y="1533337"/>
                  </a:cubicBezTo>
                  <a:close/>
                  <a:moveTo>
                    <a:pt x="5166706" y="1527001"/>
                  </a:moveTo>
                  <a:lnTo>
                    <a:pt x="5129576" y="1569675"/>
                  </a:lnTo>
                  <a:lnTo>
                    <a:pt x="5123635" y="1565237"/>
                  </a:lnTo>
                  <a:lnTo>
                    <a:pt x="5122524" y="1576202"/>
                  </a:lnTo>
                  <a:lnTo>
                    <a:pt x="5087418" y="1586277"/>
                  </a:lnTo>
                  <a:lnTo>
                    <a:pt x="5101195" y="1597472"/>
                  </a:lnTo>
                  <a:lnTo>
                    <a:pt x="5173027" y="1531902"/>
                  </a:lnTo>
                  <a:close/>
                  <a:moveTo>
                    <a:pt x="4398589" y="1522404"/>
                  </a:moveTo>
                  <a:cubicBezTo>
                    <a:pt x="4374633" y="1552782"/>
                    <a:pt x="4334541" y="1570018"/>
                    <a:pt x="4313618" y="1604111"/>
                  </a:cubicBezTo>
                  <a:cubicBezTo>
                    <a:pt x="4339749" y="1585885"/>
                    <a:pt x="4382701" y="1544651"/>
                    <a:pt x="4398589" y="1522404"/>
                  </a:cubicBezTo>
                  <a:close/>
                  <a:moveTo>
                    <a:pt x="4607916" y="1521046"/>
                  </a:moveTo>
                  <a:cubicBezTo>
                    <a:pt x="4603044" y="1520765"/>
                    <a:pt x="4599837" y="1522996"/>
                    <a:pt x="4596774" y="1525882"/>
                  </a:cubicBezTo>
                  <a:cubicBezTo>
                    <a:pt x="4593712" y="1528766"/>
                    <a:pt x="4590797" y="1532305"/>
                    <a:pt x="4586513" y="1534640"/>
                  </a:cubicBezTo>
                  <a:lnTo>
                    <a:pt x="4592454" y="1539077"/>
                  </a:lnTo>
                  <a:close/>
                  <a:moveTo>
                    <a:pt x="4467760" y="1520895"/>
                  </a:moveTo>
                  <a:cubicBezTo>
                    <a:pt x="4453656" y="1519252"/>
                    <a:pt x="4444440" y="1527159"/>
                    <a:pt x="4434938" y="1535782"/>
                  </a:cubicBezTo>
                  <a:lnTo>
                    <a:pt x="4419860" y="1548120"/>
                  </a:lnTo>
                  <a:lnTo>
                    <a:pt x="4421155" y="1551959"/>
                  </a:lnTo>
                  <a:cubicBezTo>
                    <a:pt x="4420508" y="1562545"/>
                    <a:pt x="4394375" y="1580771"/>
                    <a:pt x="4382958" y="1571520"/>
                  </a:cubicBezTo>
                  <a:lnTo>
                    <a:pt x="4397162" y="1578497"/>
                  </a:lnTo>
                  <a:cubicBezTo>
                    <a:pt x="4404779" y="1591626"/>
                    <a:pt x="4372607" y="1585382"/>
                    <a:pt x="4387519" y="1597970"/>
                  </a:cubicBezTo>
                  <a:lnTo>
                    <a:pt x="4406905" y="1579060"/>
                  </a:lnTo>
                  <a:cubicBezTo>
                    <a:pt x="4432267" y="1568423"/>
                    <a:pt x="4419479" y="1543269"/>
                    <a:pt x="4444196" y="1543218"/>
                  </a:cubicBezTo>
                  <a:close/>
                  <a:moveTo>
                    <a:pt x="5078442" y="1519328"/>
                  </a:moveTo>
                  <a:lnTo>
                    <a:pt x="5023978" y="1560672"/>
                  </a:lnTo>
                  <a:cubicBezTo>
                    <a:pt x="5031507" y="1574644"/>
                    <a:pt x="5039133" y="1549854"/>
                    <a:pt x="5047397" y="1552397"/>
                  </a:cubicBezTo>
                  <a:lnTo>
                    <a:pt x="5048766" y="1568298"/>
                  </a:lnTo>
                  <a:cubicBezTo>
                    <a:pt x="5074251" y="1560657"/>
                    <a:pt x="5081794" y="1536710"/>
                    <a:pt x="5092647" y="1526308"/>
                  </a:cubicBezTo>
                  <a:cubicBezTo>
                    <a:pt x="5071855" y="1525478"/>
                    <a:pt x="5078395" y="1553408"/>
                    <a:pt x="5055624" y="1551100"/>
                  </a:cubicBezTo>
                  <a:cubicBezTo>
                    <a:pt x="5048813" y="1534219"/>
                    <a:pt x="5077026" y="1537506"/>
                    <a:pt x="5078442" y="1519328"/>
                  </a:cubicBezTo>
                  <a:close/>
                  <a:moveTo>
                    <a:pt x="4946308" y="1515732"/>
                  </a:moveTo>
                  <a:cubicBezTo>
                    <a:pt x="4937759" y="1522320"/>
                    <a:pt x="4925789" y="1531118"/>
                    <a:pt x="4916176" y="1540316"/>
                  </a:cubicBezTo>
                  <a:cubicBezTo>
                    <a:pt x="4906562" y="1549514"/>
                    <a:pt x="4899306" y="1559110"/>
                    <a:pt x="4900180" y="1567293"/>
                  </a:cubicBezTo>
                  <a:close/>
                  <a:moveTo>
                    <a:pt x="4888576" y="1509452"/>
                  </a:moveTo>
                  <a:lnTo>
                    <a:pt x="4884396" y="1512864"/>
                  </a:lnTo>
                  <a:lnTo>
                    <a:pt x="4881805" y="1525810"/>
                  </a:lnTo>
                  <a:close/>
                  <a:moveTo>
                    <a:pt x="4524379" y="1508743"/>
                  </a:moveTo>
                  <a:cubicBezTo>
                    <a:pt x="4520077" y="1509158"/>
                    <a:pt x="4516239" y="1509195"/>
                    <a:pt x="4514295" y="1511554"/>
                  </a:cubicBezTo>
                  <a:cubicBezTo>
                    <a:pt x="4513489" y="1515308"/>
                    <a:pt x="4513525" y="1519146"/>
                    <a:pt x="4517829" y="1518729"/>
                  </a:cubicBezTo>
                  <a:close/>
                  <a:moveTo>
                    <a:pt x="5207875" y="1494961"/>
                  </a:moveTo>
                  <a:cubicBezTo>
                    <a:pt x="5203977" y="1493500"/>
                    <a:pt x="5201252" y="1495141"/>
                    <a:pt x="5198782" y="1497447"/>
                  </a:cubicBezTo>
                  <a:cubicBezTo>
                    <a:pt x="5196312" y="1499753"/>
                    <a:pt x="5194094" y="1502723"/>
                    <a:pt x="5191203" y="1503921"/>
                  </a:cubicBezTo>
                  <a:lnTo>
                    <a:pt x="5196678" y="1508738"/>
                  </a:lnTo>
                  <a:close/>
                  <a:moveTo>
                    <a:pt x="4480753" y="1489408"/>
                  </a:moveTo>
                  <a:lnTo>
                    <a:pt x="4474128" y="1491719"/>
                  </a:lnTo>
                  <a:lnTo>
                    <a:pt x="4480671" y="1490761"/>
                  </a:lnTo>
                  <a:close/>
                  <a:moveTo>
                    <a:pt x="5369053" y="1481051"/>
                  </a:moveTo>
                  <a:cubicBezTo>
                    <a:pt x="5365912" y="1480521"/>
                    <a:pt x="5363188" y="1482161"/>
                    <a:pt x="5360660" y="1484515"/>
                  </a:cubicBezTo>
                  <a:cubicBezTo>
                    <a:pt x="5358130" y="1486867"/>
                    <a:pt x="5355798" y="1489934"/>
                    <a:pt x="5353431" y="1492249"/>
                  </a:cubicBezTo>
                  <a:lnTo>
                    <a:pt x="5355412" y="1493728"/>
                  </a:lnTo>
                  <a:close/>
                  <a:moveTo>
                    <a:pt x="4643104" y="1480731"/>
                  </a:moveTo>
                  <a:lnTo>
                    <a:pt x="4623804" y="1498799"/>
                  </a:lnTo>
                  <a:lnTo>
                    <a:pt x="4627763" y="1501756"/>
                  </a:lnTo>
                  <a:lnTo>
                    <a:pt x="4647064" y="1483689"/>
                  </a:lnTo>
                  <a:close/>
                  <a:moveTo>
                    <a:pt x="5113252" y="1478550"/>
                  </a:moveTo>
                  <a:lnTo>
                    <a:pt x="5092009" y="1498977"/>
                  </a:lnTo>
                  <a:lnTo>
                    <a:pt x="5095885" y="1502778"/>
                  </a:lnTo>
                  <a:lnTo>
                    <a:pt x="5117591" y="1481972"/>
                  </a:lnTo>
                  <a:close/>
                  <a:moveTo>
                    <a:pt x="4818607" y="1476797"/>
                  </a:moveTo>
                  <a:lnTo>
                    <a:pt x="4813841" y="1477592"/>
                  </a:lnTo>
                  <a:lnTo>
                    <a:pt x="4761931" y="1531550"/>
                  </a:lnTo>
                  <a:close/>
                  <a:moveTo>
                    <a:pt x="5087020" y="1476744"/>
                  </a:moveTo>
                  <a:lnTo>
                    <a:pt x="5071438" y="1491779"/>
                  </a:lnTo>
                  <a:lnTo>
                    <a:pt x="5077378" y="1496215"/>
                  </a:lnTo>
                  <a:close/>
                  <a:moveTo>
                    <a:pt x="4448591" y="1474645"/>
                  </a:moveTo>
                  <a:lnTo>
                    <a:pt x="4409051" y="1520057"/>
                  </a:lnTo>
                  <a:lnTo>
                    <a:pt x="4454411" y="1476087"/>
                  </a:lnTo>
                  <a:close/>
                  <a:moveTo>
                    <a:pt x="5207740" y="1471087"/>
                  </a:moveTo>
                  <a:lnTo>
                    <a:pt x="5200688" y="1477616"/>
                  </a:lnTo>
                  <a:lnTo>
                    <a:pt x="5198867" y="1482970"/>
                  </a:lnTo>
                  <a:close/>
                  <a:moveTo>
                    <a:pt x="4664504" y="1467137"/>
                  </a:moveTo>
                  <a:lnTo>
                    <a:pt x="4655595" y="1475182"/>
                  </a:lnTo>
                  <a:lnTo>
                    <a:pt x="4657575" y="1476659"/>
                  </a:lnTo>
                  <a:lnTo>
                    <a:pt x="4666485" y="1468617"/>
                  </a:lnTo>
                  <a:close/>
                  <a:moveTo>
                    <a:pt x="4750975" y="1463124"/>
                  </a:moveTo>
                  <a:lnTo>
                    <a:pt x="4687832" y="1527020"/>
                  </a:lnTo>
                  <a:cubicBezTo>
                    <a:pt x="4711092" y="1511910"/>
                    <a:pt x="4734742" y="1488745"/>
                    <a:pt x="4756915" y="1467559"/>
                  </a:cubicBezTo>
                  <a:close/>
                  <a:moveTo>
                    <a:pt x="4510992" y="1460095"/>
                  </a:moveTo>
                  <a:cubicBezTo>
                    <a:pt x="4504147" y="1461424"/>
                    <a:pt x="4499793" y="1464444"/>
                    <a:pt x="4496769" y="1468132"/>
                  </a:cubicBezTo>
                  <a:cubicBezTo>
                    <a:pt x="4490723" y="1475507"/>
                    <a:pt x="4489999" y="1485553"/>
                    <a:pt x="4485305" y="1490083"/>
                  </a:cubicBezTo>
                  <a:lnTo>
                    <a:pt x="4480671" y="1490761"/>
                  </a:lnTo>
                  <a:lnTo>
                    <a:pt x="4480106" y="1499995"/>
                  </a:lnTo>
                  <a:cubicBezTo>
                    <a:pt x="4512657" y="1506703"/>
                    <a:pt x="4477525" y="1475021"/>
                    <a:pt x="4510992" y="1460095"/>
                  </a:cubicBezTo>
                  <a:close/>
                  <a:moveTo>
                    <a:pt x="4837907" y="1458728"/>
                  </a:moveTo>
                  <a:cubicBezTo>
                    <a:pt x="4834068" y="1458766"/>
                    <a:pt x="4829300" y="1459561"/>
                    <a:pt x="4829338" y="1463398"/>
                  </a:cubicBezTo>
                  <a:cubicBezTo>
                    <a:pt x="4827017" y="1465293"/>
                    <a:pt x="4827517" y="1468752"/>
                    <a:pt x="4829033" y="1470610"/>
                  </a:cubicBezTo>
                  <a:close/>
                  <a:moveTo>
                    <a:pt x="4686298" y="1445487"/>
                  </a:moveTo>
                  <a:lnTo>
                    <a:pt x="4677767" y="1453997"/>
                  </a:lnTo>
                  <a:lnTo>
                    <a:pt x="4679747" y="1455476"/>
                  </a:lnTo>
                  <a:lnTo>
                    <a:pt x="4688657" y="1447432"/>
                  </a:lnTo>
                  <a:close/>
                  <a:moveTo>
                    <a:pt x="4553111" y="1439655"/>
                  </a:moveTo>
                  <a:cubicBezTo>
                    <a:pt x="4539141" y="1447185"/>
                    <a:pt x="4538333" y="1450939"/>
                    <a:pt x="4523484" y="1454545"/>
                  </a:cubicBezTo>
                  <a:lnTo>
                    <a:pt x="4531403" y="1460461"/>
                  </a:lnTo>
                  <a:close/>
                  <a:moveTo>
                    <a:pt x="5410572" y="1437117"/>
                  </a:moveTo>
                  <a:lnTo>
                    <a:pt x="5391185" y="1456029"/>
                  </a:lnTo>
                  <a:lnTo>
                    <a:pt x="5393166" y="1457508"/>
                  </a:lnTo>
                  <a:lnTo>
                    <a:pt x="5412930" y="1439063"/>
                  </a:lnTo>
                  <a:close/>
                  <a:moveTo>
                    <a:pt x="5459710" y="1435709"/>
                  </a:moveTo>
                  <a:lnTo>
                    <a:pt x="5367489" y="1513273"/>
                  </a:lnTo>
                  <a:lnTo>
                    <a:pt x="5364433" y="1526597"/>
                  </a:lnTo>
                  <a:close/>
                  <a:moveTo>
                    <a:pt x="5182567" y="1433600"/>
                  </a:moveTo>
                  <a:lnTo>
                    <a:pt x="5167070" y="1447792"/>
                  </a:lnTo>
                  <a:lnTo>
                    <a:pt x="5171410" y="1451215"/>
                  </a:lnTo>
                  <a:lnTo>
                    <a:pt x="5186529" y="1436559"/>
                  </a:lnTo>
                  <a:close/>
                  <a:moveTo>
                    <a:pt x="4491543" y="1433411"/>
                  </a:moveTo>
                  <a:lnTo>
                    <a:pt x="4463247" y="1460367"/>
                  </a:lnTo>
                  <a:lnTo>
                    <a:pt x="4467587" y="1463789"/>
                  </a:lnTo>
                  <a:lnTo>
                    <a:pt x="4495882" y="1436834"/>
                  </a:lnTo>
                  <a:close/>
                  <a:moveTo>
                    <a:pt x="4864222" y="1430297"/>
                  </a:moveTo>
                  <a:lnTo>
                    <a:pt x="4851510" y="1442214"/>
                  </a:lnTo>
                  <a:lnTo>
                    <a:pt x="4848417" y="1451701"/>
                  </a:lnTo>
                  <a:close/>
                  <a:moveTo>
                    <a:pt x="5211892" y="1425922"/>
                  </a:moveTo>
                  <a:lnTo>
                    <a:pt x="5194451" y="1442474"/>
                  </a:lnTo>
                  <a:lnTo>
                    <a:pt x="5196430" y="1443952"/>
                  </a:lnTo>
                  <a:lnTo>
                    <a:pt x="5213871" y="1427399"/>
                  </a:lnTo>
                  <a:close/>
                  <a:moveTo>
                    <a:pt x="4708311" y="1417470"/>
                  </a:moveTo>
                  <a:lnTo>
                    <a:pt x="4692726" y="1432506"/>
                  </a:lnTo>
                  <a:lnTo>
                    <a:pt x="4697066" y="1435929"/>
                  </a:lnTo>
                  <a:lnTo>
                    <a:pt x="4712650" y="1420892"/>
                  </a:lnTo>
                  <a:close/>
                  <a:moveTo>
                    <a:pt x="5285549" y="1413792"/>
                  </a:moveTo>
                  <a:lnTo>
                    <a:pt x="5248220" y="1445795"/>
                  </a:lnTo>
                  <a:lnTo>
                    <a:pt x="5221601" y="1481441"/>
                  </a:lnTo>
                  <a:close/>
                  <a:moveTo>
                    <a:pt x="4673650" y="1412059"/>
                  </a:moveTo>
                  <a:lnTo>
                    <a:pt x="4673381" y="1412317"/>
                  </a:lnTo>
                  <a:lnTo>
                    <a:pt x="4673576" y="1412217"/>
                  </a:lnTo>
                  <a:close/>
                  <a:moveTo>
                    <a:pt x="4515572" y="1410711"/>
                  </a:moveTo>
                  <a:lnTo>
                    <a:pt x="4500072" y="1424903"/>
                  </a:lnTo>
                  <a:lnTo>
                    <a:pt x="4504414" y="1428326"/>
                  </a:lnTo>
                  <a:lnTo>
                    <a:pt x="4519911" y="1414134"/>
                  </a:lnTo>
                  <a:close/>
                  <a:moveTo>
                    <a:pt x="5439797" y="1409406"/>
                  </a:moveTo>
                  <a:lnTo>
                    <a:pt x="5426536" y="1422548"/>
                  </a:lnTo>
                  <a:lnTo>
                    <a:pt x="5428516" y="1424025"/>
                  </a:lnTo>
                  <a:lnTo>
                    <a:pt x="5442156" y="1411349"/>
                  </a:lnTo>
                  <a:close/>
                  <a:moveTo>
                    <a:pt x="4587532" y="1406929"/>
                  </a:moveTo>
                  <a:lnTo>
                    <a:pt x="4580943" y="1413079"/>
                  </a:lnTo>
                  <a:lnTo>
                    <a:pt x="4580601" y="1416452"/>
                  </a:lnTo>
                  <a:close/>
                  <a:moveTo>
                    <a:pt x="5243096" y="1399687"/>
                  </a:moveTo>
                  <a:lnTo>
                    <a:pt x="5236044" y="1406217"/>
                  </a:lnTo>
                  <a:lnTo>
                    <a:pt x="5236203" y="1413049"/>
                  </a:lnTo>
                  <a:close/>
                  <a:moveTo>
                    <a:pt x="4827072" y="1393298"/>
                  </a:moveTo>
                  <a:lnTo>
                    <a:pt x="4804900" y="1414482"/>
                  </a:lnTo>
                  <a:lnTo>
                    <a:pt x="4808860" y="1417441"/>
                  </a:lnTo>
                  <a:lnTo>
                    <a:pt x="4831033" y="1396257"/>
                  </a:lnTo>
                  <a:close/>
                  <a:moveTo>
                    <a:pt x="5075500" y="1388662"/>
                  </a:moveTo>
                  <a:cubicBezTo>
                    <a:pt x="5072715" y="1390935"/>
                    <a:pt x="5068914" y="1394812"/>
                    <a:pt x="5068485" y="1399028"/>
                  </a:cubicBezTo>
                  <a:lnTo>
                    <a:pt x="5074769" y="1400091"/>
                  </a:lnTo>
                  <a:close/>
                  <a:moveTo>
                    <a:pt x="4973901" y="1386456"/>
                  </a:moveTo>
                  <a:lnTo>
                    <a:pt x="4967776" y="1392226"/>
                  </a:lnTo>
                  <a:lnTo>
                    <a:pt x="4965528" y="1401797"/>
                  </a:lnTo>
                  <a:close/>
                  <a:moveTo>
                    <a:pt x="4749014" y="1385810"/>
                  </a:moveTo>
                  <a:lnTo>
                    <a:pt x="4736302" y="1397729"/>
                  </a:lnTo>
                  <a:lnTo>
                    <a:pt x="4738662" y="1399672"/>
                  </a:lnTo>
                  <a:lnTo>
                    <a:pt x="4750993" y="1387288"/>
                  </a:lnTo>
                  <a:close/>
                  <a:moveTo>
                    <a:pt x="5237387" y="1380362"/>
                  </a:moveTo>
                  <a:lnTo>
                    <a:pt x="5224125" y="1393505"/>
                  </a:lnTo>
                  <a:lnTo>
                    <a:pt x="5241726" y="1383785"/>
                  </a:lnTo>
                  <a:close/>
                  <a:moveTo>
                    <a:pt x="4342559" y="1376386"/>
                  </a:moveTo>
                  <a:lnTo>
                    <a:pt x="4320658" y="1396540"/>
                  </a:lnTo>
                  <a:cubicBezTo>
                    <a:pt x="4303698" y="1409894"/>
                    <a:pt x="4285376" y="1422521"/>
                    <a:pt x="4278501" y="1437801"/>
                  </a:cubicBezTo>
                  <a:cubicBezTo>
                    <a:pt x="4292076" y="1427887"/>
                    <a:pt x="4313408" y="1411835"/>
                    <a:pt x="4330674" y="1395428"/>
                  </a:cubicBezTo>
                  <a:close/>
                  <a:moveTo>
                    <a:pt x="5609773" y="1375939"/>
                  </a:moveTo>
                  <a:lnTo>
                    <a:pt x="5565160" y="1420623"/>
                  </a:lnTo>
                  <a:lnTo>
                    <a:pt x="5589240" y="1401975"/>
                  </a:lnTo>
                  <a:close/>
                  <a:moveTo>
                    <a:pt x="4344496" y="1373280"/>
                  </a:moveTo>
                  <a:lnTo>
                    <a:pt x="4342559" y="1376386"/>
                  </a:lnTo>
                  <a:lnTo>
                    <a:pt x="4343468" y="1375548"/>
                  </a:lnTo>
                  <a:close/>
                  <a:moveTo>
                    <a:pt x="5333315" y="1367084"/>
                  </a:moveTo>
                  <a:cubicBezTo>
                    <a:pt x="5329050" y="1371337"/>
                    <a:pt x="5325285" y="1379050"/>
                    <a:pt x="5318539" y="1378365"/>
                  </a:cubicBezTo>
                  <a:cubicBezTo>
                    <a:pt x="5318880" y="1374992"/>
                    <a:pt x="5318843" y="1371153"/>
                    <a:pt x="5316864" y="1369675"/>
                  </a:cubicBezTo>
                  <a:cubicBezTo>
                    <a:pt x="5309835" y="1373863"/>
                    <a:pt x="5306695" y="1376473"/>
                    <a:pt x="5305758" y="1378302"/>
                  </a:cubicBezTo>
                  <a:cubicBezTo>
                    <a:pt x="5302943" y="1383787"/>
                    <a:pt x="5319956" y="1382238"/>
                    <a:pt x="5311302" y="1395100"/>
                  </a:cubicBezTo>
                  <a:close/>
                  <a:moveTo>
                    <a:pt x="4863972" y="1365512"/>
                  </a:moveTo>
                  <a:lnTo>
                    <a:pt x="4850333" y="1378188"/>
                  </a:lnTo>
                  <a:lnTo>
                    <a:pt x="4852314" y="1379667"/>
                  </a:lnTo>
                  <a:close/>
                  <a:moveTo>
                    <a:pt x="4573337" y="1362034"/>
                  </a:moveTo>
                  <a:lnTo>
                    <a:pt x="4533846" y="1402765"/>
                  </a:lnTo>
                  <a:cubicBezTo>
                    <a:pt x="4545041" y="1388989"/>
                    <a:pt x="4566102" y="1378769"/>
                    <a:pt x="4573337" y="1362034"/>
                  </a:cubicBezTo>
                  <a:close/>
                  <a:moveTo>
                    <a:pt x="5492585" y="1359372"/>
                  </a:moveTo>
                  <a:lnTo>
                    <a:pt x="5488282" y="1359787"/>
                  </a:lnTo>
                  <a:lnTo>
                    <a:pt x="5476660" y="1377780"/>
                  </a:lnTo>
                  <a:close/>
                  <a:moveTo>
                    <a:pt x="4779630" y="1356961"/>
                  </a:moveTo>
                  <a:lnTo>
                    <a:pt x="4774986" y="1360750"/>
                  </a:lnTo>
                  <a:lnTo>
                    <a:pt x="4759903" y="1379245"/>
                  </a:lnTo>
                  <a:close/>
                  <a:moveTo>
                    <a:pt x="5249230" y="1356002"/>
                  </a:moveTo>
                  <a:cubicBezTo>
                    <a:pt x="5231789" y="1372554"/>
                    <a:pt x="5203370" y="1396511"/>
                    <a:pt x="5199264" y="1407600"/>
                  </a:cubicBezTo>
                  <a:close/>
                  <a:moveTo>
                    <a:pt x="4736921" y="1351310"/>
                  </a:moveTo>
                  <a:lnTo>
                    <a:pt x="4722974" y="1363731"/>
                  </a:lnTo>
                  <a:cubicBezTo>
                    <a:pt x="4709459" y="1373596"/>
                    <a:pt x="4693978" y="1382360"/>
                    <a:pt x="4682151" y="1393942"/>
                  </a:cubicBezTo>
                  <a:lnTo>
                    <a:pt x="4673650" y="1412059"/>
                  </a:lnTo>
                  <a:lnTo>
                    <a:pt x="4696065" y="1390593"/>
                  </a:lnTo>
                  <a:close/>
                  <a:moveTo>
                    <a:pt x="4741387" y="1347015"/>
                  </a:moveTo>
                  <a:lnTo>
                    <a:pt x="4736921" y="1351310"/>
                  </a:lnTo>
                  <a:lnTo>
                    <a:pt x="4741071" y="1347612"/>
                  </a:lnTo>
                  <a:close/>
                  <a:moveTo>
                    <a:pt x="5281180" y="1339217"/>
                  </a:moveTo>
                  <a:lnTo>
                    <a:pt x="5268468" y="1351135"/>
                  </a:lnTo>
                  <a:lnTo>
                    <a:pt x="5272429" y="1354094"/>
                  </a:lnTo>
                  <a:lnTo>
                    <a:pt x="5285141" y="1342175"/>
                  </a:lnTo>
                  <a:close/>
                  <a:moveTo>
                    <a:pt x="5023525" y="1338231"/>
                  </a:moveTo>
                  <a:lnTo>
                    <a:pt x="5017778" y="1344465"/>
                  </a:lnTo>
                  <a:lnTo>
                    <a:pt x="5013209" y="1355931"/>
                  </a:lnTo>
                  <a:close/>
                  <a:moveTo>
                    <a:pt x="5375630" y="1327916"/>
                  </a:moveTo>
                  <a:cubicBezTo>
                    <a:pt x="5374702" y="1328675"/>
                    <a:pt x="5372762" y="1328904"/>
                    <a:pt x="5370952" y="1329412"/>
                  </a:cubicBezTo>
                  <a:cubicBezTo>
                    <a:pt x="5369143" y="1329921"/>
                    <a:pt x="5367465" y="1330709"/>
                    <a:pt x="5367062" y="1332586"/>
                  </a:cubicBezTo>
                  <a:cubicBezTo>
                    <a:pt x="5366721" y="1335958"/>
                    <a:pt x="5364398" y="1337854"/>
                    <a:pt x="5369115" y="1341741"/>
                  </a:cubicBezTo>
                  <a:close/>
                  <a:moveTo>
                    <a:pt x="4763431" y="1325816"/>
                  </a:moveTo>
                  <a:lnTo>
                    <a:pt x="4752004" y="1326893"/>
                  </a:lnTo>
                  <a:lnTo>
                    <a:pt x="4741387" y="1347015"/>
                  </a:lnTo>
                  <a:close/>
                  <a:moveTo>
                    <a:pt x="4766395" y="1322966"/>
                  </a:moveTo>
                  <a:lnTo>
                    <a:pt x="4763431" y="1325816"/>
                  </a:lnTo>
                  <a:lnTo>
                    <a:pt x="4765386" y="1325632"/>
                  </a:lnTo>
                  <a:close/>
                  <a:moveTo>
                    <a:pt x="5665690" y="1320257"/>
                  </a:moveTo>
                  <a:lnTo>
                    <a:pt x="5622153" y="1358873"/>
                  </a:lnTo>
                  <a:lnTo>
                    <a:pt x="5623364" y="1367945"/>
                  </a:lnTo>
                  <a:close/>
                  <a:moveTo>
                    <a:pt x="4913597" y="1317286"/>
                  </a:moveTo>
                  <a:lnTo>
                    <a:pt x="4907387" y="1323900"/>
                  </a:lnTo>
                  <a:lnTo>
                    <a:pt x="4896192" y="1337677"/>
                  </a:lnTo>
                  <a:close/>
                  <a:moveTo>
                    <a:pt x="4687194" y="1314784"/>
                  </a:moveTo>
                  <a:lnTo>
                    <a:pt x="4659888" y="1327780"/>
                  </a:lnTo>
                  <a:lnTo>
                    <a:pt x="4665024" y="1335968"/>
                  </a:lnTo>
                  <a:close/>
                  <a:moveTo>
                    <a:pt x="4824990" y="1312988"/>
                  </a:moveTo>
                  <a:lnTo>
                    <a:pt x="4796694" y="1339944"/>
                  </a:lnTo>
                  <a:lnTo>
                    <a:pt x="4798674" y="1341422"/>
                  </a:lnTo>
                  <a:lnTo>
                    <a:pt x="4826507" y="1314846"/>
                  </a:lnTo>
                  <a:close/>
                  <a:moveTo>
                    <a:pt x="4740685" y="1308277"/>
                  </a:moveTo>
                  <a:cubicBezTo>
                    <a:pt x="4708122" y="1339484"/>
                    <a:pt x="4667421" y="1371146"/>
                    <a:pt x="4641020" y="1400422"/>
                  </a:cubicBezTo>
                  <a:lnTo>
                    <a:pt x="4637829" y="1389874"/>
                  </a:lnTo>
                  <a:cubicBezTo>
                    <a:pt x="4614827" y="1431851"/>
                    <a:pt x="4561475" y="1462230"/>
                    <a:pt x="4531236" y="1491544"/>
                  </a:cubicBezTo>
                  <a:lnTo>
                    <a:pt x="4539535" y="1497924"/>
                  </a:lnTo>
                  <a:close/>
                  <a:moveTo>
                    <a:pt x="5397424" y="1306267"/>
                  </a:moveTo>
                  <a:lnTo>
                    <a:pt x="5384124" y="1315570"/>
                  </a:lnTo>
                  <a:lnTo>
                    <a:pt x="5390445" y="1320471"/>
                  </a:lnTo>
                  <a:close/>
                  <a:moveTo>
                    <a:pt x="4785277" y="1304812"/>
                  </a:moveTo>
                  <a:lnTo>
                    <a:pt x="4772608" y="1306275"/>
                  </a:lnTo>
                  <a:cubicBezTo>
                    <a:pt x="4770354" y="1308608"/>
                    <a:pt x="4769700" y="1312311"/>
                    <a:pt x="4769034" y="1315997"/>
                  </a:cubicBezTo>
                  <a:lnTo>
                    <a:pt x="4766395" y="1322966"/>
                  </a:lnTo>
                  <a:close/>
                  <a:moveTo>
                    <a:pt x="4786485" y="1303649"/>
                  </a:moveTo>
                  <a:lnTo>
                    <a:pt x="4785277" y="1304812"/>
                  </a:lnTo>
                  <a:lnTo>
                    <a:pt x="4785777" y="1304752"/>
                  </a:lnTo>
                  <a:close/>
                  <a:moveTo>
                    <a:pt x="4935304" y="1296481"/>
                  </a:moveTo>
                  <a:lnTo>
                    <a:pt x="4928717" y="1302631"/>
                  </a:lnTo>
                  <a:lnTo>
                    <a:pt x="4922165" y="1312616"/>
                  </a:lnTo>
                  <a:close/>
                  <a:moveTo>
                    <a:pt x="5352099" y="1295281"/>
                  </a:moveTo>
                  <a:lnTo>
                    <a:pt x="5348260" y="1295319"/>
                  </a:lnTo>
                  <a:cubicBezTo>
                    <a:pt x="5343530" y="1299951"/>
                    <a:pt x="5330696" y="1308875"/>
                    <a:pt x="5336979" y="1309938"/>
                  </a:cubicBezTo>
                  <a:close/>
                  <a:moveTo>
                    <a:pt x="4645046" y="1293469"/>
                  </a:moveTo>
                  <a:lnTo>
                    <a:pt x="4622875" y="1314651"/>
                  </a:lnTo>
                  <a:lnTo>
                    <a:pt x="4624856" y="1316132"/>
                  </a:lnTo>
                  <a:lnTo>
                    <a:pt x="4647028" y="1294947"/>
                  </a:lnTo>
                  <a:close/>
                  <a:moveTo>
                    <a:pt x="4596130" y="1288510"/>
                  </a:moveTo>
                  <a:cubicBezTo>
                    <a:pt x="4588490" y="1292422"/>
                    <a:pt x="4580805" y="1298886"/>
                    <a:pt x="4573962" y="1305434"/>
                  </a:cubicBezTo>
                  <a:lnTo>
                    <a:pt x="4556857" y="1322872"/>
                  </a:lnTo>
                  <a:lnTo>
                    <a:pt x="4562798" y="1327309"/>
                  </a:lnTo>
                  <a:cubicBezTo>
                    <a:pt x="4581878" y="1315608"/>
                    <a:pt x="4592731" y="1305207"/>
                    <a:pt x="4596130" y="1288510"/>
                  </a:cubicBezTo>
                  <a:close/>
                  <a:moveTo>
                    <a:pt x="5080578" y="1283944"/>
                  </a:moveTo>
                  <a:lnTo>
                    <a:pt x="5074456" y="1289713"/>
                  </a:lnTo>
                  <a:lnTo>
                    <a:pt x="5069799" y="1302022"/>
                  </a:lnTo>
                  <a:close/>
                  <a:moveTo>
                    <a:pt x="4803487" y="1277153"/>
                  </a:moveTo>
                  <a:lnTo>
                    <a:pt x="4786485" y="1303649"/>
                  </a:lnTo>
                  <a:lnTo>
                    <a:pt x="4809427" y="1281588"/>
                  </a:lnTo>
                  <a:close/>
                  <a:moveTo>
                    <a:pt x="5066717" y="1273590"/>
                  </a:moveTo>
                  <a:cubicBezTo>
                    <a:pt x="5048665" y="1304565"/>
                    <a:pt x="5001899" y="1328795"/>
                    <a:pt x="4983345" y="1356312"/>
                  </a:cubicBezTo>
                  <a:lnTo>
                    <a:pt x="5072192" y="1278406"/>
                  </a:lnTo>
                  <a:close/>
                  <a:moveTo>
                    <a:pt x="5651375" y="1272368"/>
                  </a:moveTo>
                  <a:cubicBezTo>
                    <a:pt x="5641684" y="1281823"/>
                    <a:pt x="5628237" y="1290473"/>
                    <a:pt x="5617248" y="1300116"/>
                  </a:cubicBezTo>
                  <a:cubicBezTo>
                    <a:pt x="5606258" y="1309761"/>
                    <a:pt x="5597724" y="1320398"/>
                    <a:pt x="5597853" y="1333832"/>
                  </a:cubicBezTo>
                  <a:close/>
                  <a:moveTo>
                    <a:pt x="5682953" y="1269690"/>
                  </a:moveTo>
                  <a:lnTo>
                    <a:pt x="5575107" y="1373277"/>
                  </a:lnTo>
                  <a:lnTo>
                    <a:pt x="5592329" y="1363094"/>
                  </a:lnTo>
                  <a:cubicBezTo>
                    <a:pt x="5609014" y="1345613"/>
                    <a:pt x="5634181" y="1324306"/>
                    <a:pt x="5656700" y="1302837"/>
                  </a:cubicBezTo>
                  <a:close/>
                  <a:moveTo>
                    <a:pt x="5688799" y="1262308"/>
                  </a:moveTo>
                  <a:lnTo>
                    <a:pt x="5682953" y="1269690"/>
                  </a:lnTo>
                  <a:lnTo>
                    <a:pt x="5687446" y="1265374"/>
                  </a:lnTo>
                  <a:close/>
                  <a:moveTo>
                    <a:pt x="5723554" y="1262217"/>
                  </a:moveTo>
                  <a:cubicBezTo>
                    <a:pt x="5718640" y="1277059"/>
                    <a:pt x="5688584" y="1296165"/>
                    <a:pt x="5685614" y="1308646"/>
                  </a:cubicBezTo>
                  <a:close/>
                  <a:moveTo>
                    <a:pt x="4688033" y="1256075"/>
                  </a:moveTo>
                  <a:lnTo>
                    <a:pt x="4682251" y="1258471"/>
                  </a:lnTo>
                  <a:lnTo>
                    <a:pt x="4681606" y="1269056"/>
                  </a:lnTo>
                  <a:close/>
                  <a:moveTo>
                    <a:pt x="5088546" y="1255779"/>
                  </a:moveTo>
                  <a:lnTo>
                    <a:pt x="5081495" y="1262307"/>
                  </a:lnTo>
                  <a:lnTo>
                    <a:pt x="5079244" y="1271878"/>
                  </a:lnTo>
                  <a:close/>
                  <a:moveTo>
                    <a:pt x="4890112" y="1250573"/>
                  </a:moveTo>
                  <a:lnTo>
                    <a:pt x="4868868" y="1271000"/>
                  </a:lnTo>
                  <a:lnTo>
                    <a:pt x="4870384" y="1272857"/>
                  </a:lnTo>
                  <a:lnTo>
                    <a:pt x="4892091" y="1252051"/>
                  </a:lnTo>
                  <a:close/>
                  <a:moveTo>
                    <a:pt x="5650688" y="1249717"/>
                  </a:moveTo>
                  <a:lnTo>
                    <a:pt x="5637048" y="1262395"/>
                  </a:lnTo>
                  <a:lnTo>
                    <a:pt x="5639493" y="1263494"/>
                  </a:lnTo>
                  <a:lnTo>
                    <a:pt x="5652669" y="1251194"/>
                  </a:lnTo>
                  <a:close/>
                  <a:moveTo>
                    <a:pt x="5705193" y="1241611"/>
                  </a:moveTo>
                  <a:cubicBezTo>
                    <a:pt x="5698525" y="1244343"/>
                    <a:pt x="5695241" y="1248377"/>
                    <a:pt x="5693047" y="1252682"/>
                  </a:cubicBezTo>
                  <a:lnTo>
                    <a:pt x="5688799" y="1262308"/>
                  </a:lnTo>
                  <a:close/>
                  <a:moveTo>
                    <a:pt x="4857439" y="1240871"/>
                  </a:moveTo>
                  <a:lnTo>
                    <a:pt x="4836804" y="1246873"/>
                  </a:lnTo>
                  <a:lnTo>
                    <a:pt x="4839995" y="1257422"/>
                  </a:lnTo>
                  <a:close/>
                  <a:moveTo>
                    <a:pt x="4493033" y="1238007"/>
                  </a:moveTo>
                  <a:lnTo>
                    <a:pt x="4473297" y="1251497"/>
                  </a:lnTo>
                  <a:lnTo>
                    <a:pt x="4483104" y="1247173"/>
                  </a:lnTo>
                  <a:cubicBezTo>
                    <a:pt x="4486121" y="1244231"/>
                    <a:pt x="4488939" y="1240575"/>
                    <a:pt x="4493033" y="1238007"/>
                  </a:cubicBezTo>
                  <a:close/>
                  <a:moveTo>
                    <a:pt x="5584999" y="1233686"/>
                  </a:moveTo>
                  <a:lnTo>
                    <a:pt x="5576089" y="1241728"/>
                  </a:lnTo>
                  <a:lnTo>
                    <a:pt x="5578070" y="1243208"/>
                  </a:lnTo>
                  <a:close/>
                  <a:moveTo>
                    <a:pt x="4658379" y="1229209"/>
                  </a:moveTo>
                  <a:cubicBezTo>
                    <a:pt x="4639727" y="1236689"/>
                    <a:pt x="4621674" y="1267667"/>
                    <a:pt x="4607165" y="1267899"/>
                  </a:cubicBezTo>
                  <a:lnTo>
                    <a:pt x="4606128" y="1286540"/>
                  </a:lnTo>
                  <a:cubicBezTo>
                    <a:pt x="4617715" y="1264709"/>
                    <a:pt x="4655178" y="1256577"/>
                    <a:pt x="4658379" y="1229209"/>
                  </a:cubicBezTo>
                  <a:close/>
                  <a:moveTo>
                    <a:pt x="4914141" y="1227873"/>
                  </a:moveTo>
                  <a:lnTo>
                    <a:pt x="4898556" y="1242908"/>
                  </a:lnTo>
                  <a:lnTo>
                    <a:pt x="4900536" y="1244386"/>
                  </a:lnTo>
                  <a:lnTo>
                    <a:pt x="4916120" y="1229352"/>
                  </a:lnTo>
                  <a:close/>
                  <a:moveTo>
                    <a:pt x="5011282" y="1223660"/>
                  </a:moveTo>
                  <a:lnTo>
                    <a:pt x="5005073" y="1230275"/>
                  </a:lnTo>
                  <a:lnTo>
                    <a:pt x="4993877" y="1244052"/>
                  </a:lnTo>
                  <a:close/>
                  <a:moveTo>
                    <a:pt x="4535140" y="1196691"/>
                  </a:moveTo>
                  <a:lnTo>
                    <a:pt x="4528552" y="1202840"/>
                  </a:lnTo>
                  <a:lnTo>
                    <a:pt x="4528590" y="1206677"/>
                  </a:lnTo>
                  <a:close/>
                  <a:moveTo>
                    <a:pt x="4695584" y="1194210"/>
                  </a:moveTo>
                  <a:lnTo>
                    <a:pt x="4690818" y="1195006"/>
                  </a:lnTo>
                  <a:cubicBezTo>
                    <a:pt x="4684268" y="1204994"/>
                    <a:pt x="4659368" y="1215251"/>
                    <a:pt x="4668928" y="1226017"/>
                  </a:cubicBezTo>
                  <a:close/>
                  <a:moveTo>
                    <a:pt x="5756589" y="1192714"/>
                  </a:moveTo>
                  <a:lnTo>
                    <a:pt x="5749536" y="1199241"/>
                  </a:lnTo>
                  <a:lnTo>
                    <a:pt x="5715706" y="1234582"/>
                  </a:lnTo>
                  <a:close/>
                  <a:moveTo>
                    <a:pt x="4972712" y="1175443"/>
                  </a:moveTo>
                  <a:lnTo>
                    <a:pt x="4965661" y="1181971"/>
                  </a:lnTo>
                  <a:lnTo>
                    <a:pt x="4965441" y="1188339"/>
                  </a:lnTo>
                  <a:close/>
                  <a:moveTo>
                    <a:pt x="5539793" y="1166900"/>
                  </a:moveTo>
                  <a:lnTo>
                    <a:pt x="5509090" y="1196592"/>
                  </a:lnTo>
                  <a:lnTo>
                    <a:pt x="5511071" y="1198071"/>
                  </a:lnTo>
                  <a:lnTo>
                    <a:pt x="5541773" y="1168379"/>
                  </a:lnTo>
                  <a:close/>
                  <a:moveTo>
                    <a:pt x="4787197" y="1160469"/>
                  </a:moveTo>
                  <a:lnTo>
                    <a:pt x="4780987" y="1167081"/>
                  </a:lnTo>
                  <a:lnTo>
                    <a:pt x="4776038" y="1178084"/>
                  </a:lnTo>
                  <a:close/>
                  <a:moveTo>
                    <a:pt x="4680280" y="1160279"/>
                  </a:moveTo>
                  <a:lnTo>
                    <a:pt x="4671749" y="1168787"/>
                  </a:lnTo>
                  <a:lnTo>
                    <a:pt x="4667140" y="1176415"/>
                  </a:lnTo>
                  <a:close/>
                  <a:moveTo>
                    <a:pt x="4864999" y="1141089"/>
                  </a:moveTo>
                  <a:cubicBezTo>
                    <a:pt x="4860636" y="1140008"/>
                    <a:pt x="4858006" y="1141765"/>
                    <a:pt x="4856121" y="1144077"/>
                  </a:cubicBezTo>
                  <a:cubicBezTo>
                    <a:pt x="4854235" y="1146390"/>
                    <a:pt x="4853093" y="1149255"/>
                    <a:pt x="4851700" y="1150392"/>
                  </a:cubicBezTo>
                  <a:cubicBezTo>
                    <a:pt x="4849378" y="1152288"/>
                    <a:pt x="4849879" y="1155747"/>
                    <a:pt x="4851858" y="1157224"/>
                  </a:cubicBezTo>
                  <a:close/>
                  <a:moveTo>
                    <a:pt x="5685774" y="1130574"/>
                  </a:moveTo>
                  <a:lnTo>
                    <a:pt x="5679652" y="1136344"/>
                  </a:lnTo>
                  <a:lnTo>
                    <a:pt x="5680826" y="1141576"/>
                  </a:lnTo>
                  <a:close/>
                  <a:moveTo>
                    <a:pt x="4608330" y="1126146"/>
                  </a:moveTo>
                  <a:lnTo>
                    <a:pt x="4593210" y="1140802"/>
                  </a:lnTo>
                  <a:lnTo>
                    <a:pt x="4595192" y="1142281"/>
                  </a:lnTo>
                  <a:lnTo>
                    <a:pt x="4610689" y="1128088"/>
                  </a:lnTo>
                  <a:close/>
                  <a:moveTo>
                    <a:pt x="4886155" y="1121507"/>
                  </a:moveTo>
                  <a:lnTo>
                    <a:pt x="4882316" y="1121544"/>
                  </a:lnTo>
                  <a:cubicBezTo>
                    <a:pt x="4881156" y="1122491"/>
                    <a:pt x="4878433" y="1124131"/>
                    <a:pt x="4876542" y="1125965"/>
                  </a:cubicBezTo>
                  <a:cubicBezTo>
                    <a:pt x="4874652" y="1127798"/>
                    <a:pt x="4873597" y="1129819"/>
                    <a:pt x="4875765" y="1131530"/>
                  </a:cubicBezTo>
                  <a:close/>
                  <a:moveTo>
                    <a:pt x="4715394" y="1112289"/>
                  </a:moveTo>
                  <a:cubicBezTo>
                    <a:pt x="4679214" y="1137167"/>
                    <a:pt x="4646348" y="1175586"/>
                    <a:pt x="4616535" y="1200683"/>
                  </a:cubicBezTo>
                  <a:lnTo>
                    <a:pt x="4620117" y="1203175"/>
                  </a:lnTo>
                  <a:close/>
                  <a:moveTo>
                    <a:pt x="4818312" y="1076284"/>
                  </a:moveTo>
                  <a:lnTo>
                    <a:pt x="4711876" y="1184786"/>
                  </a:lnTo>
                  <a:cubicBezTo>
                    <a:pt x="4754523" y="1150767"/>
                    <a:pt x="4793330" y="1116783"/>
                    <a:pt x="4818312" y="1076284"/>
                  </a:cubicBezTo>
                  <a:close/>
                  <a:moveTo>
                    <a:pt x="5629714" y="1074191"/>
                  </a:moveTo>
                  <a:lnTo>
                    <a:pt x="5606148" y="1096512"/>
                  </a:lnTo>
                  <a:lnTo>
                    <a:pt x="5610107" y="1099470"/>
                  </a:lnTo>
                  <a:lnTo>
                    <a:pt x="5633675" y="1077149"/>
                  </a:lnTo>
                  <a:close/>
                  <a:moveTo>
                    <a:pt x="4765615" y="1058161"/>
                  </a:moveTo>
                  <a:cubicBezTo>
                    <a:pt x="4754885" y="1071558"/>
                    <a:pt x="4727577" y="1084553"/>
                    <a:pt x="4726626" y="1102350"/>
                  </a:cubicBezTo>
                  <a:cubicBezTo>
                    <a:pt x="4737784" y="1084735"/>
                    <a:pt x="4769004" y="1079380"/>
                    <a:pt x="4765615" y="1058161"/>
                  </a:cubicBezTo>
                  <a:close/>
                  <a:moveTo>
                    <a:pt x="4729104" y="1048493"/>
                  </a:moveTo>
                  <a:lnTo>
                    <a:pt x="4712127" y="1064668"/>
                  </a:lnTo>
                  <a:lnTo>
                    <a:pt x="4716466" y="1068089"/>
                  </a:lnTo>
                  <a:lnTo>
                    <a:pt x="4733065" y="1051452"/>
                  </a:lnTo>
                  <a:close/>
                  <a:moveTo>
                    <a:pt x="4890022" y="1007719"/>
                  </a:moveTo>
                  <a:lnTo>
                    <a:pt x="4826537" y="1074988"/>
                  </a:lnTo>
                  <a:cubicBezTo>
                    <a:pt x="4852585" y="1057605"/>
                    <a:pt x="4882017" y="1032044"/>
                    <a:pt x="4890022" y="1007719"/>
                  </a:cubicBezTo>
                  <a:close/>
                  <a:moveTo>
                    <a:pt x="5003186" y="1005133"/>
                  </a:moveTo>
                  <a:lnTo>
                    <a:pt x="4996978" y="1011744"/>
                  </a:lnTo>
                  <a:lnTo>
                    <a:pt x="4992370" y="1019372"/>
                  </a:lnTo>
                  <a:close/>
                  <a:moveTo>
                    <a:pt x="1964606" y="997001"/>
                  </a:moveTo>
                  <a:lnTo>
                    <a:pt x="1961147" y="997502"/>
                  </a:lnTo>
                  <a:lnTo>
                    <a:pt x="1950378" y="1007062"/>
                  </a:lnTo>
                  <a:close/>
                  <a:moveTo>
                    <a:pt x="4830275" y="996124"/>
                  </a:moveTo>
                  <a:cubicBezTo>
                    <a:pt x="4821867" y="1007625"/>
                    <a:pt x="4806587" y="1015449"/>
                    <a:pt x="4803997" y="1028394"/>
                  </a:cubicBezTo>
                  <a:cubicBezTo>
                    <a:pt x="4824789" y="1029223"/>
                    <a:pt x="4832415" y="1004433"/>
                    <a:pt x="4830275" y="996124"/>
                  </a:cubicBezTo>
                  <a:close/>
                  <a:moveTo>
                    <a:pt x="4795781" y="991772"/>
                  </a:moveTo>
                  <a:lnTo>
                    <a:pt x="4789193" y="997921"/>
                  </a:lnTo>
                  <a:lnTo>
                    <a:pt x="4782640" y="1007907"/>
                  </a:lnTo>
                  <a:close/>
                  <a:moveTo>
                    <a:pt x="4926386" y="972635"/>
                  </a:moveTo>
                  <a:lnTo>
                    <a:pt x="4898554" y="999210"/>
                  </a:lnTo>
                  <a:lnTo>
                    <a:pt x="4904495" y="1003647"/>
                  </a:lnTo>
                  <a:cubicBezTo>
                    <a:pt x="4903125" y="987745"/>
                    <a:pt x="4938427" y="988341"/>
                    <a:pt x="4926386" y="972635"/>
                  </a:cubicBezTo>
                  <a:close/>
                  <a:moveTo>
                    <a:pt x="4977782" y="923739"/>
                  </a:moveTo>
                  <a:cubicBezTo>
                    <a:pt x="4967516" y="936758"/>
                    <a:pt x="4947970" y="948836"/>
                    <a:pt x="4943057" y="963675"/>
                  </a:cubicBezTo>
                  <a:cubicBezTo>
                    <a:pt x="4947970" y="948836"/>
                    <a:pt x="4983112" y="942598"/>
                    <a:pt x="4977782" y="923739"/>
                  </a:cubicBezTo>
                  <a:close/>
                  <a:moveTo>
                    <a:pt x="4895320" y="896633"/>
                  </a:moveTo>
                  <a:lnTo>
                    <a:pt x="4888269" y="903159"/>
                  </a:lnTo>
                  <a:lnTo>
                    <a:pt x="4881339" y="912683"/>
                  </a:lnTo>
                  <a:close/>
                  <a:moveTo>
                    <a:pt x="6096000" y="874785"/>
                  </a:moveTo>
                  <a:cubicBezTo>
                    <a:pt x="6002987" y="976979"/>
                    <a:pt x="5895844" y="1079870"/>
                    <a:pt x="5800726" y="1177590"/>
                  </a:cubicBezTo>
                  <a:lnTo>
                    <a:pt x="5799993" y="1189018"/>
                  </a:lnTo>
                  <a:cubicBezTo>
                    <a:pt x="5900892" y="1088903"/>
                    <a:pt x="6005346" y="978923"/>
                    <a:pt x="6096000" y="874785"/>
                  </a:cubicBezTo>
                  <a:close/>
                  <a:moveTo>
                    <a:pt x="4928896" y="863822"/>
                  </a:moveTo>
                  <a:lnTo>
                    <a:pt x="4920829" y="871950"/>
                  </a:lnTo>
                  <a:lnTo>
                    <a:pt x="4922345" y="873810"/>
                  </a:lnTo>
                  <a:lnTo>
                    <a:pt x="4930876" y="865300"/>
                  </a:lnTo>
                  <a:close/>
                  <a:moveTo>
                    <a:pt x="4978890" y="853979"/>
                  </a:moveTo>
                  <a:lnTo>
                    <a:pt x="4884543" y="944108"/>
                  </a:lnTo>
                  <a:lnTo>
                    <a:pt x="4888503" y="947065"/>
                  </a:lnTo>
                  <a:lnTo>
                    <a:pt x="4982850" y="856937"/>
                  </a:lnTo>
                  <a:close/>
                  <a:moveTo>
                    <a:pt x="5170014" y="838845"/>
                  </a:moveTo>
                  <a:lnTo>
                    <a:pt x="5163426" y="844995"/>
                  </a:lnTo>
                  <a:lnTo>
                    <a:pt x="5159320" y="856081"/>
                  </a:lnTo>
                  <a:close/>
                  <a:moveTo>
                    <a:pt x="2676913" y="610794"/>
                  </a:moveTo>
                  <a:lnTo>
                    <a:pt x="2668379" y="619302"/>
                  </a:lnTo>
                  <a:lnTo>
                    <a:pt x="2670360" y="620782"/>
                  </a:lnTo>
                  <a:lnTo>
                    <a:pt x="2678892" y="612273"/>
                  </a:lnTo>
                  <a:close/>
                  <a:moveTo>
                    <a:pt x="2450144" y="599306"/>
                  </a:moveTo>
                  <a:lnTo>
                    <a:pt x="2438078" y="600638"/>
                  </a:lnTo>
                  <a:cubicBezTo>
                    <a:pt x="2435793" y="606371"/>
                    <a:pt x="2439754" y="609330"/>
                    <a:pt x="2443250" y="612666"/>
                  </a:cubicBezTo>
                  <a:close/>
                  <a:moveTo>
                    <a:pt x="2739763" y="574988"/>
                  </a:moveTo>
                  <a:cubicBezTo>
                    <a:pt x="2733640" y="580758"/>
                    <a:pt x="2723212" y="586944"/>
                    <a:pt x="2725229" y="592261"/>
                  </a:cubicBezTo>
                  <a:lnTo>
                    <a:pt x="2741743" y="576466"/>
                  </a:lnTo>
                  <a:close/>
                  <a:moveTo>
                    <a:pt x="2654496" y="570433"/>
                  </a:moveTo>
                  <a:lnTo>
                    <a:pt x="2650312" y="570605"/>
                  </a:lnTo>
                  <a:lnTo>
                    <a:pt x="2648026" y="576337"/>
                  </a:lnTo>
                  <a:lnTo>
                    <a:pt x="2649692" y="575483"/>
                  </a:lnTo>
                  <a:close/>
                  <a:moveTo>
                    <a:pt x="2658416" y="566313"/>
                  </a:moveTo>
                  <a:lnTo>
                    <a:pt x="2654496" y="570433"/>
                  </a:lnTo>
                  <a:lnTo>
                    <a:pt x="2654804" y="570420"/>
                  </a:lnTo>
                  <a:cubicBezTo>
                    <a:pt x="2656017" y="570011"/>
                    <a:pt x="2657084" y="568947"/>
                    <a:pt x="2658416" y="566313"/>
                  </a:cubicBezTo>
                  <a:close/>
                  <a:moveTo>
                    <a:pt x="2764839" y="495730"/>
                  </a:moveTo>
                  <a:lnTo>
                    <a:pt x="2746042" y="517257"/>
                  </a:lnTo>
                  <a:lnTo>
                    <a:pt x="2772456" y="508856"/>
                  </a:lnTo>
                  <a:cubicBezTo>
                    <a:pt x="2756125" y="514444"/>
                    <a:pt x="2767125" y="489998"/>
                    <a:pt x="2764839" y="495730"/>
                  </a:cubicBezTo>
                  <a:close/>
                  <a:moveTo>
                    <a:pt x="2859727" y="442295"/>
                  </a:moveTo>
                  <a:lnTo>
                    <a:pt x="2851515" y="450246"/>
                  </a:lnTo>
                  <a:lnTo>
                    <a:pt x="2853418" y="449378"/>
                  </a:lnTo>
                  <a:cubicBezTo>
                    <a:pt x="2855726" y="447110"/>
                    <a:pt x="2857828" y="444234"/>
                    <a:pt x="2859727" y="442295"/>
                  </a:cubicBezTo>
                  <a:close/>
                  <a:moveTo>
                    <a:pt x="2970305" y="396613"/>
                  </a:moveTo>
                  <a:lnTo>
                    <a:pt x="2969169" y="397099"/>
                  </a:lnTo>
                  <a:cubicBezTo>
                    <a:pt x="2966862" y="399369"/>
                    <a:pt x="2964761" y="402243"/>
                    <a:pt x="2962438" y="404138"/>
                  </a:cubicBezTo>
                  <a:close/>
                  <a:moveTo>
                    <a:pt x="3224994" y="369409"/>
                  </a:moveTo>
                  <a:lnTo>
                    <a:pt x="3171335" y="406998"/>
                  </a:lnTo>
                  <a:cubicBezTo>
                    <a:pt x="3189684" y="406728"/>
                    <a:pt x="3218224" y="385763"/>
                    <a:pt x="3224994" y="369409"/>
                  </a:cubicBezTo>
                  <a:close/>
                  <a:moveTo>
                    <a:pt x="3195011" y="366794"/>
                  </a:moveTo>
                  <a:lnTo>
                    <a:pt x="3189230" y="369190"/>
                  </a:lnTo>
                  <a:lnTo>
                    <a:pt x="3161985" y="398380"/>
                  </a:lnTo>
                  <a:close/>
                  <a:moveTo>
                    <a:pt x="2890037" y="361862"/>
                  </a:moveTo>
                  <a:cubicBezTo>
                    <a:pt x="2887146" y="363061"/>
                    <a:pt x="2886194" y="364031"/>
                    <a:pt x="2885924" y="365120"/>
                  </a:cubicBezTo>
                  <a:lnTo>
                    <a:pt x="2885904" y="367648"/>
                  </a:lnTo>
                  <a:close/>
                  <a:moveTo>
                    <a:pt x="3024260" y="349056"/>
                  </a:moveTo>
                  <a:lnTo>
                    <a:pt x="3009604" y="363334"/>
                  </a:lnTo>
                  <a:lnTo>
                    <a:pt x="3013566" y="366292"/>
                  </a:lnTo>
                  <a:lnTo>
                    <a:pt x="3028136" y="352857"/>
                  </a:lnTo>
                  <a:close/>
                  <a:moveTo>
                    <a:pt x="3150441" y="327341"/>
                  </a:moveTo>
                  <a:lnTo>
                    <a:pt x="3140517" y="336984"/>
                  </a:lnTo>
                  <a:lnTo>
                    <a:pt x="3142498" y="338463"/>
                  </a:lnTo>
                  <a:lnTo>
                    <a:pt x="3152422" y="328818"/>
                  </a:lnTo>
                  <a:close/>
                  <a:moveTo>
                    <a:pt x="3387376" y="305774"/>
                  </a:moveTo>
                  <a:cubicBezTo>
                    <a:pt x="3385558" y="311128"/>
                    <a:pt x="3381291" y="315384"/>
                    <a:pt x="3385252" y="318340"/>
                  </a:cubicBezTo>
                  <a:lnTo>
                    <a:pt x="3399138" y="311654"/>
                  </a:lnTo>
                  <a:cubicBezTo>
                    <a:pt x="3395176" y="308694"/>
                    <a:pt x="3393625" y="303000"/>
                    <a:pt x="3387376" y="305774"/>
                  </a:cubicBezTo>
                  <a:close/>
                  <a:moveTo>
                    <a:pt x="2965808" y="304647"/>
                  </a:moveTo>
                  <a:cubicBezTo>
                    <a:pt x="2963158" y="305104"/>
                    <a:pt x="2959797" y="307267"/>
                    <a:pt x="2955097" y="312648"/>
                  </a:cubicBezTo>
                  <a:cubicBezTo>
                    <a:pt x="2946849" y="330983"/>
                    <a:pt x="2907882" y="358134"/>
                    <a:pt x="2885893" y="369112"/>
                  </a:cubicBezTo>
                  <a:lnTo>
                    <a:pt x="2885904" y="367648"/>
                  </a:lnTo>
                  <a:lnTo>
                    <a:pt x="2882092" y="372988"/>
                  </a:lnTo>
                  <a:cubicBezTo>
                    <a:pt x="2856845" y="376180"/>
                    <a:pt x="2837954" y="388110"/>
                    <a:pt x="2821086" y="402163"/>
                  </a:cubicBezTo>
                  <a:cubicBezTo>
                    <a:pt x="2804216" y="416218"/>
                    <a:pt x="2789370" y="432392"/>
                    <a:pt x="2772208" y="444072"/>
                  </a:cubicBezTo>
                  <a:cubicBezTo>
                    <a:pt x="2774186" y="445553"/>
                    <a:pt x="2778186" y="452348"/>
                    <a:pt x="2781987" y="448473"/>
                  </a:cubicBezTo>
                  <a:lnTo>
                    <a:pt x="2756724" y="479143"/>
                  </a:lnTo>
                  <a:cubicBezTo>
                    <a:pt x="2769166" y="478275"/>
                    <a:pt x="2775864" y="454243"/>
                    <a:pt x="2789639" y="465438"/>
                  </a:cubicBezTo>
                  <a:lnTo>
                    <a:pt x="2772822" y="488445"/>
                  </a:lnTo>
                  <a:lnTo>
                    <a:pt x="2797132" y="475571"/>
                  </a:lnTo>
                  <a:cubicBezTo>
                    <a:pt x="2796449" y="482320"/>
                    <a:pt x="2794164" y="488051"/>
                    <a:pt x="2802428" y="490594"/>
                  </a:cubicBezTo>
                  <a:cubicBezTo>
                    <a:pt x="2814833" y="485888"/>
                    <a:pt x="2826702" y="473883"/>
                    <a:pt x="2825367" y="461818"/>
                  </a:cubicBezTo>
                  <a:cubicBezTo>
                    <a:pt x="2831187" y="463260"/>
                    <a:pt x="2837395" y="456647"/>
                    <a:pt x="2839413" y="461964"/>
                  </a:cubicBezTo>
                  <a:lnTo>
                    <a:pt x="2851515" y="450246"/>
                  </a:lnTo>
                  <a:lnTo>
                    <a:pt x="2845878" y="452820"/>
                  </a:lnTo>
                  <a:cubicBezTo>
                    <a:pt x="2849985" y="441734"/>
                    <a:pt x="2864176" y="427834"/>
                    <a:pt x="2876584" y="423127"/>
                  </a:cubicBezTo>
                  <a:lnTo>
                    <a:pt x="2868281" y="416748"/>
                  </a:lnTo>
                  <a:lnTo>
                    <a:pt x="2888131" y="397459"/>
                  </a:lnTo>
                  <a:lnTo>
                    <a:pt x="2874516" y="393096"/>
                  </a:lnTo>
                  <a:cubicBezTo>
                    <a:pt x="2910168" y="352401"/>
                    <a:pt x="2964206" y="344673"/>
                    <a:pt x="2987331" y="305691"/>
                  </a:cubicBezTo>
                  <a:cubicBezTo>
                    <a:pt x="2975294" y="317252"/>
                    <a:pt x="2973756" y="303276"/>
                    <a:pt x="2965808" y="304647"/>
                  </a:cubicBezTo>
                  <a:close/>
                  <a:moveTo>
                    <a:pt x="3014233" y="279873"/>
                  </a:moveTo>
                  <a:lnTo>
                    <a:pt x="2997879" y="302499"/>
                  </a:lnTo>
                  <a:lnTo>
                    <a:pt x="3020088" y="285152"/>
                  </a:lnTo>
                  <a:close/>
                  <a:moveTo>
                    <a:pt x="3344020" y="275391"/>
                  </a:moveTo>
                  <a:lnTo>
                    <a:pt x="3321653" y="285904"/>
                  </a:lnTo>
                  <a:lnTo>
                    <a:pt x="3319526" y="298470"/>
                  </a:lnTo>
                  <a:close/>
                  <a:moveTo>
                    <a:pt x="3072917" y="268355"/>
                  </a:moveTo>
                  <a:lnTo>
                    <a:pt x="3066792" y="274126"/>
                  </a:lnTo>
                  <a:lnTo>
                    <a:pt x="3068309" y="275983"/>
                  </a:lnTo>
                  <a:lnTo>
                    <a:pt x="3074897" y="269834"/>
                  </a:lnTo>
                  <a:close/>
                  <a:moveTo>
                    <a:pt x="3051586" y="255586"/>
                  </a:moveTo>
                  <a:lnTo>
                    <a:pt x="3045596" y="260473"/>
                  </a:lnTo>
                  <a:cubicBezTo>
                    <a:pt x="3049479" y="260014"/>
                    <a:pt x="3051056" y="258630"/>
                    <a:pt x="3051609" y="256774"/>
                  </a:cubicBezTo>
                  <a:close/>
                  <a:moveTo>
                    <a:pt x="3191262" y="239879"/>
                  </a:moveTo>
                  <a:lnTo>
                    <a:pt x="3186997" y="244133"/>
                  </a:lnTo>
                  <a:lnTo>
                    <a:pt x="3182388" y="251761"/>
                  </a:lnTo>
                  <a:close/>
                  <a:moveTo>
                    <a:pt x="3063466" y="239704"/>
                  </a:moveTo>
                  <a:cubicBezTo>
                    <a:pt x="3057548" y="240276"/>
                    <a:pt x="3054444" y="241745"/>
                    <a:pt x="3052874" y="243657"/>
                  </a:cubicBezTo>
                  <a:cubicBezTo>
                    <a:pt x="3051302" y="245567"/>
                    <a:pt x="3051262" y="247919"/>
                    <a:pt x="3051478" y="250258"/>
                  </a:cubicBezTo>
                  <a:lnTo>
                    <a:pt x="3051586" y="255586"/>
                  </a:lnTo>
                  <a:lnTo>
                    <a:pt x="3067428" y="242662"/>
                  </a:lnTo>
                  <a:close/>
                  <a:moveTo>
                    <a:pt x="3103950" y="214411"/>
                  </a:moveTo>
                  <a:lnTo>
                    <a:pt x="3091885" y="215743"/>
                  </a:lnTo>
                  <a:cubicBezTo>
                    <a:pt x="3084245" y="219655"/>
                    <a:pt x="3089720" y="224472"/>
                    <a:pt x="3087436" y="230205"/>
                  </a:cubicBezTo>
                  <a:close/>
                  <a:moveTo>
                    <a:pt x="3133859" y="209347"/>
                  </a:moveTo>
                  <a:lnTo>
                    <a:pt x="3096994" y="240971"/>
                  </a:lnTo>
                  <a:cubicBezTo>
                    <a:pt x="3109670" y="225215"/>
                    <a:pt x="3137331" y="229724"/>
                    <a:pt x="3133859" y="209347"/>
                  </a:cubicBezTo>
                  <a:close/>
                  <a:moveTo>
                    <a:pt x="3135312" y="195011"/>
                  </a:moveTo>
                  <a:lnTo>
                    <a:pt x="3116501" y="195659"/>
                  </a:lnTo>
                  <a:cubicBezTo>
                    <a:pt x="3110720" y="198055"/>
                    <a:pt x="3114803" y="204009"/>
                    <a:pt x="3108214" y="210156"/>
                  </a:cubicBezTo>
                  <a:cubicBezTo>
                    <a:pt x="3136035" y="221498"/>
                    <a:pt x="3110682" y="194219"/>
                    <a:pt x="3135312" y="195011"/>
                  </a:cubicBezTo>
                  <a:close/>
                  <a:moveTo>
                    <a:pt x="3439113" y="194710"/>
                  </a:moveTo>
                  <a:cubicBezTo>
                    <a:pt x="3420138" y="214833"/>
                    <a:pt x="3387245" y="228034"/>
                    <a:pt x="3365613" y="248368"/>
                  </a:cubicBezTo>
                  <a:cubicBezTo>
                    <a:pt x="3358401" y="255145"/>
                    <a:pt x="3352442" y="262717"/>
                    <a:pt x="3348665" y="271601"/>
                  </a:cubicBezTo>
                  <a:cubicBezTo>
                    <a:pt x="3381506" y="250221"/>
                    <a:pt x="3426218" y="216835"/>
                    <a:pt x="3439113" y="194710"/>
                  </a:cubicBezTo>
                  <a:close/>
                  <a:moveTo>
                    <a:pt x="3188310" y="147127"/>
                  </a:moveTo>
                  <a:lnTo>
                    <a:pt x="3184008" y="147542"/>
                  </a:lnTo>
                  <a:lnTo>
                    <a:pt x="3153342" y="181074"/>
                  </a:lnTo>
                  <a:close/>
                  <a:moveTo>
                    <a:pt x="5548488" y="85200"/>
                  </a:moveTo>
                  <a:cubicBezTo>
                    <a:pt x="5533491" y="102852"/>
                    <a:pt x="5512125" y="120286"/>
                    <a:pt x="5507372" y="141955"/>
                  </a:cubicBezTo>
                  <a:cubicBezTo>
                    <a:pt x="5530450" y="137052"/>
                    <a:pt x="5546057" y="104979"/>
                    <a:pt x="5548488" y="85200"/>
                  </a:cubicBezTo>
                  <a:close/>
                  <a:moveTo>
                    <a:pt x="3560717" y="66869"/>
                  </a:moveTo>
                  <a:lnTo>
                    <a:pt x="3540244" y="79705"/>
                  </a:lnTo>
                  <a:lnTo>
                    <a:pt x="3537651" y="92652"/>
                  </a:lnTo>
                  <a:close/>
                  <a:moveTo>
                    <a:pt x="5567286" y="63673"/>
                  </a:moveTo>
                  <a:lnTo>
                    <a:pt x="5560698" y="69823"/>
                  </a:lnTo>
                  <a:lnTo>
                    <a:pt x="5561200" y="73283"/>
                  </a:lnTo>
                  <a:close/>
                  <a:moveTo>
                    <a:pt x="3314694" y="39371"/>
                  </a:moveTo>
                  <a:lnTo>
                    <a:pt x="3298182" y="55164"/>
                  </a:lnTo>
                  <a:lnTo>
                    <a:pt x="3302141" y="58122"/>
                  </a:lnTo>
                  <a:lnTo>
                    <a:pt x="3318654" y="42329"/>
                  </a:lnTo>
                  <a:close/>
                  <a:moveTo>
                    <a:pt x="5597707" y="24153"/>
                  </a:moveTo>
                  <a:lnTo>
                    <a:pt x="5593443" y="28407"/>
                  </a:lnTo>
                  <a:lnTo>
                    <a:pt x="5584386" y="50496"/>
                  </a:lnTo>
                  <a:close/>
                  <a:moveTo>
                    <a:pt x="3503800" y="18921"/>
                  </a:moveTo>
                  <a:lnTo>
                    <a:pt x="3481163" y="40483"/>
                  </a:lnTo>
                  <a:lnTo>
                    <a:pt x="3483144" y="41963"/>
                  </a:lnTo>
                  <a:lnTo>
                    <a:pt x="3505780" y="20399"/>
                  </a:lnTo>
                  <a:close/>
                  <a:moveTo>
                    <a:pt x="5665303" y="4591"/>
                  </a:moveTo>
                  <a:lnTo>
                    <a:pt x="5660535" y="5387"/>
                  </a:lnTo>
                  <a:cubicBezTo>
                    <a:pt x="5658446" y="7092"/>
                    <a:pt x="5655259" y="9112"/>
                    <a:pt x="5652893" y="11428"/>
                  </a:cubicBezTo>
                  <a:cubicBezTo>
                    <a:pt x="5650529" y="13744"/>
                    <a:pt x="5648986" y="16357"/>
                    <a:pt x="5650183" y="19249"/>
                  </a:cubicBezTo>
                  <a:close/>
                  <a:moveTo>
                    <a:pt x="3465845" y="0"/>
                  </a:moveTo>
                  <a:lnTo>
                    <a:pt x="3458354" y="0"/>
                  </a:lnTo>
                  <a:lnTo>
                    <a:pt x="3445226" y="12556"/>
                  </a:lnTo>
                  <a:lnTo>
                    <a:pt x="3449565" y="15978"/>
                  </a:lnTo>
                  <a:lnTo>
                    <a:pt x="3466078" y="184"/>
                  </a:lnTo>
                  <a:close/>
                  <a:moveTo>
                    <a:pt x="3516396" y="0"/>
                  </a:moveTo>
                  <a:lnTo>
                    <a:pt x="3505592" y="0"/>
                  </a:lnTo>
                  <a:lnTo>
                    <a:pt x="3475224" y="36048"/>
                  </a:lnTo>
                  <a:close/>
                  <a:moveTo>
                    <a:pt x="3530810" y="0"/>
                  </a:moveTo>
                  <a:lnTo>
                    <a:pt x="3526454" y="0"/>
                  </a:lnTo>
                  <a:lnTo>
                    <a:pt x="3513848" y="12270"/>
                  </a:lnTo>
                  <a:lnTo>
                    <a:pt x="3516207" y="14214"/>
                  </a:lnTo>
                  <a:close/>
                  <a:moveTo>
                    <a:pt x="3668680" y="0"/>
                  </a:moveTo>
                  <a:lnTo>
                    <a:pt x="3658384" y="0"/>
                  </a:lnTo>
                  <a:lnTo>
                    <a:pt x="3620960" y="33141"/>
                  </a:lnTo>
                  <a:cubicBezTo>
                    <a:pt x="3588445" y="60733"/>
                    <a:pt x="3555458" y="87212"/>
                    <a:pt x="3521642" y="111903"/>
                  </a:cubicBezTo>
                  <a:lnTo>
                    <a:pt x="3512927" y="130617"/>
                  </a:lnTo>
                  <a:cubicBezTo>
                    <a:pt x="3547377" y="105991"/>
                    <a:pt x="3580357" y="76954"/>
                    <a:pt x="3613390" y="47392"/>
                  </a:cubicBezTo>
                  <a:close/>
                  <a:moveTo>
                    <a:pt x="4310176" y="0"/>
                  </a:moveTo>
                  <a:lnTo>
                    <a:pt x="4309769" y="0"/>
                  </a:lnTo>
                  <a:lnTo>
                    <a:pt x="4299227" y="10521"/>
                  </a:lnTo>
                  <a:close/>
                  <a:moveTo>
                    <a:pt x="5576189" y="0"/>
                  </a:moveTo>
                  <a:lnTo>
                    <a:pt x="5573360" y="0"/>
                  </a:lnTo>
                  <a:lnTo>
                    <a:pt x="5567662" y="5343"/>
                  </a:lnTo>
                  <a:cubicBezTo>
                    <a:pt x="5558043" y="7775"/>
                    <a:pt x="5552215" y="5374"/>
                    <a:pt x="5549891" y="985"/>
                  </a:cubicBezTo>
                  <a:lnTo>
                    <a:pt x="5550087" y="0"/>
                  </a:lnTo>
                  <a:lnTo>
                    <a:pt x="5381995" y="0"/>
                  </a:lnTo>
                  <a:lnTo>
                    <a:pt x="5358900" y="26354"/>
                  </a:lnTo>
                  <a:lnTo>
                    <a:pt x="5338107" y="25527"/>
                  </a:lnTo>
                  <a:lnTo>
                    <a:pt x="5353462" y="0"/>
                  </a:lnTo>
                  <a:lnTo>
                    <a:pt x="5305393" y="0"/>
                  </a:lnTo>
                  <a:lnTo>
                    <a:pt x="5286660" y="20309"/>
                  </a:lnTo>
                  <a:lnTo>
                    <a:pt x="5257116" y="34356"/>
                  </a:lnTo>
                  <a:cubicBezTo>
                    <a:pt x="5254853" y="23048"/>
                    <a:pt x="5269144" y="29185"/>
                    <a:pt x="5274092" y="18184"/>
                  </a:cubicBezTo>
                  <a:lnTo>
                    <a:pt x="5266171" y="12269"/>
                  </a:lnTo>
                  <a:lnTo>
                    <a:pt x="5276819" y="0"/>
                  </a:lnTo>
                  <a:lnTo>
                    <a:pt x="5150533" y="0"/>
                  </a:lnTo>
                  <a:lnTo>
                    <a:pt x="5128207" y="15748"/>
                  </a:lnTo>
                  <a:lnTo>
                    <a:pt x="5134786" y="0"/>
                  </a:lnTo>
                  <a:lnTo>
                    <a:pt x="5111069" y="0"/>
                  </a:lnTo>
                  <a:lnTo>
                    <a:pt x="5076127" y="34413"/>
                  </a:lnTo>
                  <a:cubicBezTo>
                    <a:pt x="4972572" y="138087"/>
                    <a:pt x="4863150" y="250574"/>
                    <a:pt x="4746124" y="355339"/>
                  </a:cubicBezTo>
                  <a:lnTo>
                    <a:pt x="4721067" y="358763"/>
                  </a:lnTo>
                  <a:lnTo>
                    <a:pt x="4894567" y="185485"/>
                  </a:lnTo>
                  <a:cubicBezTo>
                    <a:pt x="4915057" y="145172"/>
                    <a:pt x="4946441" y="110861"/>
                    <a:pt x="4980134" y="76892"/>
                  </a:cubicBezTo>
                  <a:lnTo>
                    <a:pt x="5051880" y="0"/>
                  </a:lnTo>
                  <a:lnTo>
                    <a:pt x="4945572" y="0"/>
                  </a:lnTo>
                  <a:lnTo>
                    <a:pt x="4918509" y="27733"/>
                  </a:lnTo>
                  <a:cubicBezTo>
                    <a:pt x="4863550" y="82220"/>
                    <a:pt x="4807720" y="135460"/>
                    <a:pt x="4750869" y="186680"/>
                  </a:cubicBezTo>
                  <a:lnTo>
                    <a:pt x="4919192" y="0"/>
                  </a:lnTo>
                  <a:lnTo>
                    <a:pt x="4845776" y="0"/>
                  </a:lnTo>
                  <a:lnTo>
                    <a:pt x="4838618" y="7584"/>
                  </a:lnTo>
                  <a:cubicBezTo>
                    <a:pt x="4820397" y="25122"/>
                    <a:pt x="4801312" y="41081"/>
                    <a:pt x="4780490" y="54201"/>
                  </a:cubicBezTo>
                  <a:lnTo>
                    <a:pt x="4831625" y="0"/>
                  </a:lnTo>
                  <a:lnTo>
                    <a:pt x="4732265" y="0"/>
                  </a:lnTo>
                  <a:lnTo>
                    <a:pt x="4703754" y="27356"/>
                  </a:lnTo>
                  <a:cubicBezTo>
                    <a:pt x="4629762" y="98459"/>
                    <a:pt x="4555255" y="168339"/>
                    <a:pt x="4477666" y="233965"/>
                  </a:cubicBezTo>
                  <a:lnTo>
                    <a:pt x="4708784" y="0"/>
                  </a:lnTo>
                  <a:lnTo>
                    <a:pt x="4626790" y="0"/>
                  </a:lnTo>
                  <a:lnTo>
                    <a:pt x="4447789" y="171596"/>
                  </a:lnTo>
                  <a:cubicBezTo>
                    <a:pt x="4355902" y="256768"/>
                    <a:pt x="4263327" y="339408"/>
                    <a:pt x="4171970" y="416847"/>
                  </a:cubicBezTo>
                  <a:lnTo>
                    <a:pt x="4598595" y="0"/>
                  </a:lnTo>
                  <a:lnTo>
                    <a:pt x="4508644" y="0"/>
                  </a:lnTo>
                  <a:lnTo>
                    <a:pt x="4497389" y="10535"/>
                  </a:lnTo>
                  <a:cubicBezTo>
                    <a:pt x="4448270" y="56413"/>
                    <a:pt x="4400620" y="103028"/>
                    <a:pt x="4366598" y="152833"/>
                  </a:cubicBezTo>
                  <a:cubicBezTo>
                    <a:pt x="4362639" y="149875"/>
                    <a:pt x="4351932" y="146234"/>
                    <a:pt x="4343521" y="157736"/>
                  </a:cubicBezTo>
                  <a:cubicBezTo>
                    <a:pt x="4317830" y="192624"/>
                    <a:pt x="4276419" y="218674"/>
                    <a:pt x="4243111" y="240433"/>
                  </a:cubicBezTo>
                  <a:lnTo>
                    <a:pt x="4488534" y="0"/>
                  </a:lnTo>
                  <a:lnTo>
                    <a:pt x="4331740" y="0"/>
                  </a:lnTo>
                  <a:lnTo>
                    <a:pt x="4323338" y="7107"/>
                  </a:lnTo>
                  <a:cubicBezTo>
                    <a:pt x="4309752" y="20161"/>
                    <a:pt x="4296864" y="34884"/>
                    <a:pt x="4285124" y="52972"/>
                  </a:cubicBezTo>
                  <a:cubicBezTo>
                    <a:pt x="4258293" y="57069"/>
                    <a:pt x="4233592" y="77997"/>
                    <a:pt x="4226553" y="105402"/>
                  </a:cubicBezTo>
                  <a:cubicBezTo>
                    <a:pt x="4169238" y="132824"/>
                    <a:pt x="4118588" y="191168"/>
                    <a:pt x="4084829" y="234187"/>
                  </a:cubicBezTo>
                  <a:cubicBezTo>
                    <a:pt x="4017311" y="261423"/>
                    <a:pt x="4003513" y="326062"/>
                    <a:pt x="3935528" y="353678"/>
                  </a:cubicBezTo>
                  <a:lnTo>
                    <a:pt x="3943450" y="359594"/>
                  </a:lnTo>
                  <a:cubicBezTo>
                    <a:pt x="3916875" y="361161"/>
                    <a:pt x="3900096" y="388005"/>
                    <a:pt x="3875319" y="401256"/>
                  </a:cubicBezTo>
                  <a:cubicBezTo>
                    <a:pt x="4003424" y="268111"/>
                    <a:pt x="4140551" y="167834"/>
                    <a:pt x="4265406" y="37341"/>
                  </a:cubicBezTo>
                  <a:lnTo>
                    <a:pt x="4261445" y="34383"/>
                  </a:lnTo>
                  <a:lnTo>
                    <a:pt x="4124370" y="159375"/>
                  </a:lnTo>
                  <a:cubicBezTo>
                    <a:pt x="4149675" y="128283"/>
                    <a:pt x="4179901" y="100141"/>
                    <a:pt x="4208809" y="72397"/>
                  </a:cubicBezTo>
                  <a:lnTo>
                    <a:pt x="4274310" y="0"/>
                  </a:lnTo>
                  <a:lnTo>
                    <a:pt x="4272095" y="0"/>
                  </a:lnTo>
                  <a:lnTo>
                    <a:pt x="4080993" y="175908"/>
                  </a:lnTo>
                  <a:cubicBezTo>
                    <a:pt x="4012088" y="239378"/>
                    <a:pt x="3942156" y="303013"/>
                    <a:pt x="3870475" y="364977"/>
                  </a:cubicBezTo>
                  <a:lnTo>
                    <a:pt x="3860771" y="368254"/>
                  </a:lnTo>
                  <a:cubicBezTo>
                    <a:pt x="3983658" y="257160"/>
                    <a:pt x="4104516" y="141919"/>
                    <a:pt x="4223012" y="26865"/>
                  </a:cubicBezTo>
                  <a:lnTo>
                    <a:pt x="4250491" y="0"/>
                  </a:lnTo>
                  <a:lnTo>
                    <a:pt x="4040221" y="0"/>
                  </a:lnTo>
                  <a:lnTo>
                    <a:pt x="3909128" y="117690"/>
                  </a:lnTo>
                  <a:cubicBezTo>
                    <a:pt x="3761836" y="244150"/>
                    <a:pt x="3611822" y="367512"/>
                    <a:pt x="3456843" y="490477"/>
                  </a:cubicBezTo>
                  <a:lnTo>
                    <a:pt x="3996839" y="0"/>
                  </a:lnTo>
                  <a:lnTo>
                    <a:pt x="3865298" y="0"/>
                  </a:lnTo>
                  <a:lnTo>
                    <a:pt x="3806055" y="52194"/>
                  </a:lnTo>
                  <a:cubicBezTo>
                    <a:pt x="3742248" y="106948"/>
                    <a:pt x="3678895" y="159798"/>
                    <a:pt x="3616954" y="209756"/>
                  </a:cubicBezTo>
                  <a:lnTo>
                    <a:pt x="3846330" y="0"/>
                  </a:lnTo>
                  <a:lnTo>
                    <a:pt x="3781365" y="0"/>
                  </a:lnTo>
                  <a:lnTo>
                    <a:pt x="3778056" y="3268"/>
                  </a:lnTo>
                  <a:cubicBezTo>
                    <a:pt x="3741718" y="21312"/>
                    <a:pt x="3726574" y="53009"/>
                    <a:pt x="3691751" y="72911"/>
                  </a:cubicBezTo>
                  <a:lnTo>
                    <a:pt x="3689772" y="71432"/>
                  </a:lnTo>
                  <a:lnTo>
                    <a:pt x="3687303" y="87372"/>
                  </a:lnTo>
                  <a:cubicBezTo>
                    <a:pt x="3685322" y="85893"/>
                    <a:pt x="3681143" y="89304"/>
                    <a:pt x="3679506" y="84451"/>
                  </a:cubicBezTo>
                  <a:cubicBezTo>
                    <a:pt x="3615312" y="146108"/>
                    <a:pt x="3536190" y="174302"/>
                    <a:pt x="3471045" y="253758"/>
                  </a:cubicBezTo>
                  <a:cubicBezTo>
                    <a:pt x="3447382" y="256045"/>
                    <a:pt x="3436382" y="280493"/>
                    <a:pt x="3422458" y="283342"/>
                  </a:cubicBezTo>
                  <a:cubicBezTo>
                    <a:pt x="3403647" y="283992"/>
                    <a:pt x="3403037" y="298414"/>
                    <a:pt x="3407157" y="308206"/>
                  </a:cubicBezTo>
                  <a:cubicBezTo>
                    <a:pt x="3300342" y="386845"/>
                    <a:pt x="3207692" y="468626"/>
                    <a:pt x="3088654" y="541766"/>
                  </a:cubicBezTo>
                  <a:cubicBezTo>
                    <a:pt x="3082150" y="517673"/>
                    <a:pt x="3114764" y="540579"/>
                    <a:pt x="3107794" y="516866"/>
                  </a:cubicBezTo>
                  <a:cubicBezTo>
                    <a:pt x="3270492" y="393405"/>
                    <a:pt x="3455503" y="238975"/>
                    <a:pt x="3641830" y="76796"/>
                  </a:cubicBezTo>
                  <a:lnTo>
                    <a:pt x="3728508" y="0"/>
                  </a:lnTo>
                  <a:lnTo>
                    <a:pt x="3673549" y="0"/>
                  </a:lnTo>
                  <a:lnTo>
                    <a:pt x="3573480" y="96055"/>
                  </a:lnTo>
                  <a:cubicBezTo>
                    <a:pt x="3425207" y="228926"/>
                    <a:pt x="3258092" y="354976"/>
                    <a:pt x="3107267" y="471651"/>
                  </a:cubicBezTo>
                  <a:cubicBezTo>
                    <a:pt x="3116200" y="446568"/>
                    <a:pt x="3146110" y="441505"/>
                    <a:pt x="3160606" y="420396"/>
                  </a:cubicBezTo>
                  <a:cubicBezTo>
                    <a:pt x="3136317" y="416229"/>
                    <a:pt x="3127762" y="441776"/>
                    <a:pt x="3105612" y="445921"/>
                  </a:cubicBezTo>
                  <a:lnTo>
                    <a:pt x="3109392" y="459084"/>
                  </a:lnTo>
                  <a:lnTo>
                    <a:pt x="3077196" y="469881"/>
                  </a:lnTo>
                  <a:cubicBezTo>
                    <a:pt x="3052471" y="507846"/>
                    <a:pt x="2995767" y="520845"/>
                    <a:pt x="2974502" y="558312"/>
                  </a:cubicBezTo>
                  <a:cubicBezTo>
                    <a:pt x="2928296" y="572798"/>
                    <a:pt x="2892302" y="616867"/>
                    <a:pt x="2855621" y="638284"/>
                  </a:cubicBezTo>
                  <a:lnTo>
                    <a:pt x="2867258" y="641167"/>
                  </a:lnTo>
                  <a:cubicBezTo>
                    <a:pt x="2860488" y="657525"/>
                    <a:pt x="2843252" y="646830"/>
                    <a:pt x="2837128" y="652600"/>
                  </a:cubicBezTo>
                  <a:cubicBezTo>
                    <a:pt x="2838985" y="651084"/>
                    <a:pt x="2844659" y="666571"/>
                    <a:pt x="2832252" y="671276"/>
                  </a:cubicBezTo>
                  <a:cubicBezTo>
                    <a:pt x="2793674" y="660975"/>
                    <a:pt x="2767798" y="706069"/>
                    <a:pt x="2729786" y="715422"/>
                  </a:cubicBezTo>
                  <a:cubicBezTo>
                    <a:pt x="2750372" y="743499"/>
                    <a:pt x="2753032" y="679435"/>
                    <a:pt x="2767495" y="713281"/>
                  </a:cubicBezTo>
                  <a:cubicBezTo>
                    <a:pt x="2755125" y="721827"/>
                    <a:pt x="2748818" y="737802"/>
                    <a:pt x="2730850" y="738536"/>
                  </a:cubicBezTo>
                  <a:lnTo>
                    <a:pt x="2729639" y="729467"/>
                  </a:lnTo>
                  <a:lnTo>
                    <a:pt x="2714337" y="754331"/>
                  </a:lnTo>
                  <a:cubicBezTo>
                    <a:pt x="2707872" y="763474"/>
                    <a:pt x="2694024" y="773998"/>
                    <a:pt x="2688352" y="758514"/>
                  </a:cubicBezTo>
                  <a:cubicBezTo>
                    <a:pt x="2679942" y="770015"/>
                    <a:pt x="2655472" y="776055"/>
                    <a:pt x="2665409" y="787288"/>
                  </a:cubicBezTo>
                  <a:cubicBezTo>
                    <a:pt x="2631625" y="788550"/>
                    <a:pt x="2602473" y="823939"/>
                    <a:pt x="2579677" y="838669"/>
                  </a:cubicBezTo>
                  <a:cubicBezTo>
                    <a:pt x="2558982" y="828475"/>
                    <a:pt x="2549012" y="872200"/>
                    <a:pt x="2521350" y="867690"/>
                  </a:cubicBezTo>
                  <a:lnTo>
                    <a:pt x="2178290" y="1108134"/>
                  </a:lnTo>
                  <a:lnTo>
                    <a:pt x="2172814" y="1103319"/>
                  </a:lnTo>
                  <a:cubicBezTo>
                    <a:pt x="2559234" y="830205"/>
                    <a:pt x="2948386" y="539580"/>
                    <a:pt x="3323263" y="234302"/>
                  </a:cubicBezTo>
                  <a:lnTo>
                    <a:pt x="3598031" y="0"/>
                  </a:lnTo>
                  <a:lnTo>
                    <a:pt x="3568167" y="0"/>
                  </a:lnTo>
                  <a:lnTo>
                    <a:pt x="3502727" y="63120"/>
                  </a:lnTo>
                  <a:cubicBezTo>
                    <a:pt x="3433473" y="94869"/>
                    <a:pt x="3393786" y="154325"/>
                    <a:pt x="3322746" y="195267"/>
                  </a:cubicBezTo>
                  <a:lnTo>
                    <a:pt x="3322710" y="191428"/>
                  </a:lnTo>
                  <a:cubicBezTo>
                    <a:pt x="3309082" y="224981"/>
                    <a:pt x="3275065" y="241131"/>
                    <a:pt x="3244290" y="263148"/>
                  </a:cubicBezTo>
                  <a:lnTo>
                    <a:pt x="3234852" y="255374"/>
                  </a:lnTo>
                  <a:cubicBezTo>
                    <a:pt x="3204637" y="267649"/>
                    <a:pt x="3231970" y="296408"/>
                    <a:pt x="3195435" y="303781"/>
                  </a:cubicBezTo>
                  <a:cubicBezTo>
                    <a:pt x="3191024" y="322080"/>
                    <a:pt x="3173432" y="293882"/>
                    <a:pt x="3176942" y="318096"/>
                  </a:cubicBezTo>
                  <a:cubicBezTo>
                    <a:pt x="3070431" y="389524"/>
                    <a:pt x="2984263" y="483039"/>
                    <a:pt x="2870259" y="544335"/>
                  </a:cubicBezTo>
                  <a:cubicBezTo>
                    <a:pt x="2794305" y="600116"/>
                    <a:pt x="2710408" y="667020"/>
                    <a:pt x="2636900" y="723899"/>
                  </a:cubicBezTo>
                  <a:cubicBezTo>
                    <a:pt x="2552316" y="768154"/>
                    <a:pt x="2471414" y="834935"/>
                    <a:pt x="2386916" y="878346"/>
                  </a:cubicBezTo>
                  <a:cubicBezTo>
                    <a:pt x="2601013" y="720686"/>
                    <a:pt x="2827978" y="557941"/>
                    <a:pt x="3040520" y="394586"/>
                  </a:cubicBezTo>
                  <a:cubicBezTo>
                    <a:pt x="3048770" y="376252"/>
                    <a:pt x="3067766" y="365396"/>
                    <a:pt x="3091734" y="355897"/>
                  </a:cubicBezTo>
                  <a:cubicBezTo>
                    <a:pt x="3088347" y="334678"/>
                    <a:pt x="3123808" y="342106"/>
                    <a:pt x="3118905" y="319030"/>
                  </a:cubicBezTo>
                  <a:cubicBezTo>
                    <a:pt x="3199418" y="289700"/>
                    <a:pt x="3272045" y="199499"/>
                    <a:pt x="3353472" y="148533"/>
                  </a:cubicBezTo>
                  <a:lnTo>
                    <a:pt x="3362872" y="123071"/>
                  </a:lnTo>
                  <a:cubicBezTo>
                    <a:pt x="3366710" y="123036"/>
                    <a:pt x="3370671" y="125994"/>
                    <a:pt x="3374631" y="128952"/>
                  </a:cubicBezTo>
                  <a:lnTo>
                    <a:pt x="3403855" y="101239"/>
                  </a:lnTo>
                  <a:cubicBezTo>
                    <a:pt x="3393930" y="110883"/>
                    <a:pt x="3374973" y="125576"/>
                    <a:pt x="3367051" y="119660"/>
                  </a:cubicBezTo>
                  <a:cubicBezTo>
                    <a:pt x="3397915" y="96802"/>
                    <a:pt x="3424351" y="71364"/>
                    <a:pt x="3457233" y="53821"/>
                  </a:cubicBezTo>
                  <a:cubicBezTo>
                    <a:pt x="3446843" y="63846"/>
                    <a:pt x="3430330" y="79638"/>
                    <a:pt x="3416140" y="93536"/>
                  </a:cubicBezTo>
                  <a:cubicBezTo>
                    <a:pt x="3432653" y="77743"/>
                    <a:pt x="3467170" y="65053"/>
                    <a:pt x="3473903" y="44860"/>
                  </a:cubicBezTo>
                  <a:lnTo>
                    <a:pt x="3458686" y="39482"/>
                  </a:lnTo>
                  <a:cubicBezTo>
                    <a:pt x="3401117" y="98831"/>
                    <a:pt x="3309262" y="155981"/>
                    <a:pt x="3264476" y="181689"/>
                  </a:cubicBezTo>
                  <a:lnTo>
                    <a:pt x="3270259" y="179293"/>
                  </a:lnTo>
                  <a:lnTo>
                    <a:pt x="3264331" y="195734"/>
                  </a:lnTo>
                  <a:cubicBezTo>
                    <a:pt x="3174493" y="258202"/>
                    <a:pt x="3069634" y="355361"/>
                    <a:pt x="2982569" y="394676"/>
                  </a:cubicBezTo>
                  <a:lnTo>
                    <a:pt x="2995464" y="372553"/>
                  </a:lnTo>
                  <a:lnTo>
                    <a:pt x="2970305" y="396613"/>
                  </a:lnTo>
                  <a:lnTo>
                    <a:pt x="2977130" y="393698"/>
                  </a:lnTo>
                  <a:lnTo>
                    <a:pt x="2976361" y="401290"/>
                  </a:lnTo>
                  <a:cubicBezTo>
                    <a:pt x="2985456" y="412436"/>
                    <a:pt x="2961180" y="429147"/>
                    <a:pt x="2947296" y="435835"/>
                  </a:cubicBezTo>
                  <a:lnTo>
                    <a:pt x="2949764" y="419895"/>
                  </a:lnTo>
                  <a:cubicBezTo>
                    <a:pt x="2937394" y="428439"/>
                    <a:pt x="2941012" y="434772"/>
                    <a:pt x="2944974" y="437729"/>
                  </a:cubicBezTo>
                  <a:cubicBezTo>
                    <a:pt x="2938385" y="443877"/>
                    <a:pt x="2932800" y="456945"/>
                    <a:pt x="2922216" y="456298"/>
                  </a:cubicBezTo>
                  <a:lnTo>
                    <a:pt x="2916615" y="448488"/>
                  </a:lnTo>
                  <a:cubicBezTo>
                    <a:pt x="2900408" y="457069"/>
                    <a:pt x="2885838" y="470503"/>
                    <a:pt x="2869973" y="475712"/>
                  </a:cubicBezTo>
                  <a:cubicBezTo>
                    <a:pt x="2869973" y="475712"/>
                    <a:pt x="2869935" y="471874"/>
                    <a:pt x="2865975" y="468916"/>
                  </a:cubicBezTo>
                  <a:lnTo>
                    <a:pt x="2845197" y="488964"/>
                  </a:lnTo>
                  <a:cubicBezTo>
                    <a:pt x="2843339" y="490480"/>
                    <a:pt x="2831153" y="488818"/>
                    <a:pt x="2825493" y="494209"/>
                  </a:cubicBezTo>
                  <a:lnTo>
                    <a:pt x="2842767" y="508741"/>
                  </a:lnTo>
                  <a:lnTo>
                    <a:pt x="2843252" y="491323"/>
                  </a:lnTo>
                  <a:cubicBezTo>
                    <a:pt x="2874410" y="499169"/>
                    <a:pt x="2894588" y="455628"/>
                    <a:pt x="2913682" y="464806"/>
                  </a:cubicBezTo>
                  <a:cubicBezTo>
                    <a:pt x="2842119" y="519328"/>
                    <a:pt x="2770932" y="574311"/>
                    <a:pt x="2695627" y="619507"/>
                  </a:cubicBezTo>
                  <a:lnTo>
                    <a:pt x="2714425" y="597982"/>
                  </a:lnTo>
                  <a:cubicBezTo>
                    <a:pt x="2683992" y="616624"/>
                    <a:pt x="2655412" y="633752"/>
                    <a:pt x="2643348" y="635082"/>
                  </a:cubicBezTo>
                  <a:lnTo>
                    <a:pt x="2659250" y="633712"/>
                  </a:lnTo>
                  <a:cubicBezTo>
                    <a:pt x="2660999" y="650080"/>
                    <a:pt x="2623709" y="685921"/>
                    <a:pt x="2603968" y="687328"/>
                  </a:cubicBezTo>
                  <a:cubicBezTo>
                    <a:pt x="2598333" y="675679"/>
                    <a:pt x="2622426" y="669176"/>
                    <a:pt x="2621092" y="657111"/>
                  </a:cubicBezTo>
                  <a:lnTo>
                    <a:pt x="2611166" y="666757"/>
                  </a:lnTo>
                  <a:cubicBezTo>
                    <a:pt x="2601205" y="672563"/>
                    <a:pt x="2568362" y="693944"/>
                    <a:pt x="2577076" y="675230"/>
                  </a:cubicBezTo>
                  <a:cubicBezTo>
                    <a:pt x="2572016" y="704114"/>
                    <a:pt x="2508284" y="706600"/>
                    <a:pt x="2517148" y="732634"/>
                  </a:cubicBezTo>
                  <a:cubicBezTo>
                    <a:pt x="2501282" y="737842"/>
                    <a:pt x="2486140" y="769539"/>
                    <a:pt x="2472669" y="751131"/>
                  </a:cubicBezTo>
                  <a:lnTo>
                    <a:pt x="2476323" y="761301"/>
                  </a:lnTo>
                  <a:cubicBezTo>
                    <a:pt x="2436292" y="765337"/>
                    <a:pt x="2427080" y="839388"/>
                    <a:pt x="2389346" y="799773"/>
                  </a:cubicBezTo>
                  <a:cubicBezTo>
                    <a:pt x="2406041" y="773773"/>
                    <a:pt x="2433664" y="774444"/>
                    <a:pt x="2451999" y="753295"/>
                  </a:cubicBezTo>
                  <a:lnTo>
                    <a:pt x="2441806" y="773991"/>
                  </a:lnTo>
                  <a:cubicBezTo>
                    <a:pt x="2460030" y="770725"/>
                    <a:pt x="2462585" y="753944"/>
                    <a:pt x="2457108" y="749126"/>
                  </a:cubicBezTo>
                  <a:lnTo>
                    <a:pt x="2619865" y="627165"/>
                  </a:lnTo>
                  <a:cubicBezTo>
                    <a:pt x="2603819" y="642580"/>
                    <a:pt x="2575242" y="659706"/>
                    <a:pt x="2559985" y="650492"/>
                  </a:cubicBezTo>
                  <a:cubicBezTo>
                    <a:pt x="2585972" y="646307"/>
                    <a:pt x="2588746" y="623158"/>
                    <a:pt x="2606287" y="626640"/>
                  </a:cubicBezTo>
                  <a:cubicBezTo>
                    <a:pt x="2615380" y="608389"/>
                    <a:pt x="2647721" y="583549"/>
                    <a:pt x="2674050" y="575993"/>
                  </a:cubicBezTo>
                  <a:cubicBezTo>
                    <a:pt x="2696162" y="568009"/>
                    <a:pt x="2728077" y="547387"/>
                    <a:pt x="2715448" y="529065"/>
                  </a:cubicBezTo>
                  <a:lnTo>
                    <a:pt x="2733293" y="525336"/>
                  </a:lnTo>
                  <a:lnTo>
                    <a:pt x="2733941" y="514751"/>
                  </a:lnTo>
                  <a:lnTo>
                    <a:pt x="2730102" y="514786"/>
                  </a:lnTo>
                  <a:cubicBezTo>
                    <a:pt x="2720728" y="523209"/>
                    <a:pt x="2698738" y="534188"/>
                    <a:pt x="2704718" y="542463"/>
                  </a:cubicBezTo>
                  <a:cubicBezTo>
                    <a:pt x="2694462" y="546961"/>
                    <a:pt x="2685246" y="554868"/>
                    <a:pt x="2676114" y="561931"/>
                  </a:cubicBezTo>
                  <a:lnTo>
                    <a:pt x="2649692" y="575483"/>
                  </a:lnTo>
                  <a:lnTo>
                    <a:pt x="2641867" y="583710"/>
                  </a:lnTo>
                  <a:cubicBezTo>
                    <a:pt x="2621035" y="598312"/>
                    <a:pt x="2589992" y="606668"/>
                    <a:pt x="2572502" y="627900"/>
                  </a:cubicBezTo>
                  <a:cubicBezTo>
                    <a:pt x="2551882" y="654781"/>
                    <a:pt x="2513722" y="678180"/>
                    <a:pt x="2483273" y="675945"/>
                  </a:cubicBezTo>
                  <a:lnTo>
                    <a:pt x="2746420" y="488323"/>
                  </a:lnTo>
                  <a:cubicBezTo>
                    <a:pt x="2735466" y="478691"/>
                    <a:pt x="2747555" y="460318"/>
                    <a:pt x="2751696" y="453071"/>
                  </a:cubicBezTo>
                  <a:cubicBezTo>
                    <a:pt x="2717157" y="482800"/>
                    <a:pt x="2672068" y="515719"/>
                    <a:pt x="2630067" y="539155"/>
                  </a:cubicBezTo>
                  <a:cubicBezTo>
                    <a:pt x="2626448" y="532825"/>
                    <a:pt x="2650419" y="523323"/>
                    <a:pt x="2638819" y="524279"/>
                  </a:cubicBezTo>
                  <a:lnTo>
                    <a:pt x="2619983" y="541967"/>
                  </a:lnTo>
                  <a:lnTo>
                    <a:pt x="2623944" y="544925"/>
                  </a:lnTo>
                  <a:lnTo>
                    <a:pt x="2546170" y="606059"/>
                  </a:lnTo>
                  <a:cubicBezTo>
                    <a:pt x="2540353" y="604616"/>
                    <a:pt x="2542173" y="599264"/>
                    <a:pt x="2544922" y="593152"/>
                  </a:cubicBezTo>
                  <a:cubicBezTo>
                    <a:pt x="2532102" y="622953"/>
                    <a:pt x="2475680" y="645777"/>
                    <a:pt x="2445014" y="679309"/>
                  </a:cubicBezTo>
                  <a:cubicBezTo>
                    <a:pt x="2417170" y="685006"/>
                    <a:pt x="2414542" y="694113"/>
                    <a:pt x="2393763" y="714161"/>
                  </a:cubicBezTo>
                  <a:cubicBezTo>
                    <a:pt x="2355650" y="703480"/>
                    <a:pt x="2356631" y="756834"/>
                    <a:pt x="2315086" y="759012"/>
                  </a:cubicBezTo>
                  <a:lnTo>
                    <a:pt x="2319082" y="765809"/>
                  </a:lnTo>
                  <a:cubicBezTo>
                    <a:pt x="2313300" y="768205"/>
                    <a:pt x="2310672" y="777312"/>
                    <a:pt x="2302410" y="774769"/>
                  </a:cubicBezTo>
                  <a:lnTo>
                    <a:pt x="2303058" y="764184"/>
                  </a:lnTo>
                  <a:cubicBezTo>
                    <a:pt x="2291570" y="806049"/>
                    <a:pt x="2220882" y="805700"/>
                    <a:pt x="2221299" y="839399"/>
                  </a:cubicBezTo>
                  <a:cubicBezTo>
                    <a:pt x="2205775" y="841234"/>
                    <a:pt x="2204482" y="862406"/>
                    <a:pt x="2198700" y="864802"/>
                  </a:cubicBezTo>
                  <a:lnTo>
                    <a:pt x="2190191" y="856271"/>
                  </a:lnTo>
                  <a:cubicBezTo>
                    <a:pt x="2155380" y="867653"/>
                    <a:pt x="2124923" y="886506"/>
                    <a:pt x="2096190" y="906759"/>
                  </a:cubicBezTo>
                  <a:lnTo>
                    <a:pt x="2030379" y="953075"/>
                  </a:lnTo>
                  <a:lnTo>
                    <a:pt x="2033847" y="944375"/>
                  </a:lnTo>
                  <a:lnTo>
                    <a:pt x="2027638" y="950988"/>
                  </a:lnTo>
                  <a:lnTo>
                    <a:pt x="2028734" y="954233"/>
                  </a:lnTo>
                  <a:lnTo>
                    <a:pt x="2012519" y="965645"/>
                  </a:lnTo>
                  <a:cubicBezTo>
                    <a:pt x="2019403" y="990200"/>
                    <a:pt x="1978503" y="981794"/>
                    <a:pt x="1976904" y="1010177"/>
                  </a:cubicBezTo>
                  <a:cubicBezTo>
                    <a:pt x="1907976" y="1017673"/>
                    <a:pt x="1914507" y="1083520"/>
                    <a:pt x="1849454" y="1094820"/>
                  </a:cubicBezTo>
                  <a:cubicBezTo>
                    <a:pt x="1816468" y="1130246"/>
                    <a:pt x="1767585" y="1129123"/>
                    <a:pt x="1749815" y="1169927"/>
                  </a:cubicBezTo>
                  <a:cubicBezTo>
                    <a:pt x="1703073" y="1177117"/>
                    <a:pt x="1680609" y="1226391"/>
                    <a:pt x="1634310" y="1250240"/>
                  </a:cubicBezTo>
                  <a:cubicBezTo>
                    <a:pt x="1615817" y="1264556"/>
                    <a:pt x="1566826" y="1281317"/>
                    <a:pt x="1581275" y="1294285"/>
                  </a:cubicBezTo>
                  <a:lnTo>
                    <a:pt x="1563551" y="1301010"/>
                  </a:lnTo>
                  <a:lnTo>
                    <a:pt x="1571387" y="1307768"/>
                  </a:lnTo>
                  <a:cubicBezTo>
                    <a:pt x="1532885" y="1334539"/>
                    <a:pt x="1506291" y="1353142"/>
                    <a:pt x="1470881" y="1370430"/>
                  </a:cubicBezTo>
                  <a:cubicBezTo>
                    <a:pt x="1437048" y="1405771"/>
                    <a:pt x="1398408" y="1408671"/>
                    <a:pt x="1380174" y="1449854"/>
                  </a:cubicBezTo>
                  <a:cubicBezTo>
                    <a:pt x="1020224" y="1710266"/>
                    <a:pt x="757454" y="2024462"/>
                    <a:pt x="403540" y="2275308"/>
                  </a:cubicBezTo>
                  <a:lnTo>
                    <a:pt x="400022" y="2289011"/>
                  </a:lnTo>
                  <a:cubicBezTo>
                    <a:pt x="348037" y="2305894"/>
                    <a:pt x="323178" y="2349386"/>
                    <a:pt x="271118" y="2358594"/>
                  </a:cubicBezTo>
                  <a:cubicBezTo>
                    <a:pt x="200244" y="2309657"/>
                    <a:pt x="110048" y="2325224"/>
                    <a:pt x="37390" y="2285477"/>
                  </a:cubicBezTo>
                  <a:lnTo>
                    <a:pt x="0" y="2279774"/>
                  </a:lnTo>
                  <a:lnTo>
                    <a:pt x="0" y="5577153"/>
                  </a:lnTo>
                  <a:lnTo>
                    <a:pt x="15520" y="5579066"/>
                  </a:lnTo>
                  <a:cubicBezTo>
                    <a:pt x="31896" y="5581758"/>
                    <a:pt x="47660" y="5585434"/>
                    <a:pt x="62203" y="5591168"/>
                  </a:cubicBezTo>
                  <a:cubicBezTo>
                    <a:pt x="59003" y="5618537"/>
                    <a:pt x="89011" y="5633509"/>
                    <a:pt x="67586" y="5664141"/>
                  </a:cubicBezTo>
                  <a:cubicBezTo>
                    <a:pt x="70793" y="5695566"/>
                    <a:pt x="87256" y="5713854"/>
                    <a:pt x="113842" y="5733164"/>
                  </a:cubicBezTo>
                  <a:cubicBezTo>
                    <a:pt x="169375" y="5744333"/>
                    <a:pt x="134557" y="5638126"/>
                    <a:pt x="200148" y="5663522"/>
                  </a:cubicBezTo>
                  <a:lnTo>
                    <a:pt x="214129" y="5588675"/>
                  </a:lnTo>
                  <a:cubicBezTo>
                    <a:pt x="233208" y="5576976"/>
                    <a:pt x="241180" y="5607609"/>
                    <a:pt x="258563" y="5604258"/>
                  </a:cubicBezTo>
                  <a:cubicBezTo>
                    <a:pt x="260994" y="5584481"/>
                    <a:pt x="266066" y="5576471"/>
                    <a:pt x="260394" y="5560985"/>
                  </a:cubicBezTo>
                  <a:cubicBezTo>
                    <a:pt x="266176" y="5558590"/>
                    <a:pt x="273970" y="5561513"/>
                    <a:pt x="276256" y="5555781"/>
                  </a:cubicBezTo>
                  <a:cubicBezTo>
                    <a:pt x="272946" y="5542233"/>
                    <a:pt x="292646" y="5536992"/>
                    <a:pt x="304247" y="5536036"/>
                  </a:cubicBezTo>
                  <a:cubicBezTo>
                    <a:pt x="313463" y="5550179"/>
                    <a:pt x="376290" y="5531411"/>
                    <a:pt x="355490" y="5568500"/>
                  </a:cubicBezTo>
                  <a:cubicBezTo>
                    <a:pt x="376428" y="5555285"/>
                    <a:pt x="359497" y="5537378"/>
                    <a:pt x="373565" y="5520484"/>
                  </a:cubicBezTo>
                  <a:cubicBezTo>
                    <a:pt x="387842" y="5535139"/>
                    <a:pt x="397230" y="5518196"/>
                    <a:pt x="412705" y="5521044"/>
                  </a:cubicBezTo>
                  <a:lnTo>
                    <a:pt x="384995" y="5550616"/>
                  </a:lnTo>
                  <a:cubicBezTo>
                    <a:pt x="387112" y="5575965"/>
                    <a:pt x="414014" y="5550147"/>
                    <a:pt x="428364" y="5543082"/>
                  </a:cubicBezTo>
                  <a:cubicBezTo>
                    <a:pt x="425553" y="5562394"/>
                    <a:pt x="389862" y="5569854"/>
                    <a:pt x="397906" y="5578763"/>
                  </a:cubicBezTo>
                  <a:lnTo>
                    <a:pt x="421998" y="5572260"/>
                  </a:lnTo>
                  <a:lnTo>
                    <a:pt x="403699" y="5597246"/>
                  </a:lnTo>
                  <a:cubicBezTo>
                    <a:pt x="414348" y="5614089"/>
                    <a:pt x="434663" y="5594419"/>
                    <a:pt x="448584" y="5591571"/>
                  </a:cubicBezTo>
                  <a:cubicBezTo>
                    <a:pt x="466749" y="5601507"/>
                    <a:pt x="429480" y="5620310"/>
                    <a:pt x="421196" y="5634807"/>
                  </a:cubicBezTo>
                  <a:cubicBezTo>
                    <a:pt x="422747" y="5640504"/>
                    <a:pt x="470039" y="5632091"/>
                    <a:pt x="449724" y="5651759"/>
                  </a:cubicBezTo>
                  <a:cubicBezTo>
                    <a:pt x="492812" y="5634398"/>
                    <a:pt x="536705" y="5613287"/>
                    <a:pt x="577956" y="5580402"/>
                  </a:cubicBezTo>
                  <a:cubicBezTo>
                    <a:pt x="552952" y="5637938"/>
                    <a:pt x="475369" y="5650951"/>
                    <a:pt x="461414" y="5708757"/>
                  </a:cubicBezTo>
                  <a:cubicBezTo>
                    <a:pt x="495125" y="5699818"/>
                    <a:pt x="528129" y="5685270"/>
                    <a:pt x="561937" y="5666968"/>
                  </a:cubicBezTo>
                  <a:cubicBezTo>
                    <a:pt x="552454" y="5693275"/>
                    <a:pt x="504783" y="5701224"/>
                    <a:pt x="497279" y="5729009"/>
                  </a:cubicBezTo>
                  <a:cubicBezTo>
                    <a:pt x="515124" y="5725278"/>
                    <a:pt x="531371" y="5720535"/>
                    <a:pt x="549680" y="5716425"/>
                  </a:cubicBezTo>
                  <a:lnTo>
                    <a:pt x="488017" y="5778342"/>
                  </a:lnTo>
                  <a:cubicBezTo>
                    <a:pt x="501598" y="5778867"/>
                    <a:pt x="512708" y="5795333"/>
                    <a:pt x="497465" y="5806994"/>
                  </a:cubicBezTo>
                  <a:cubicBezTo>
                    <a:pt x="493483" y="5821074"/>
                    <a:pt x="511792" y="5816967"/>
                    <a:pt x="519897" y="5812677"/>
                  </a:cubicBezTo>
                  <a:cubicBezTo>
                    <a:pt x="518663" y="5820645"/>
                    <a:pt x="520216" y="5826342"/>
                    <a:pt x="511646" y="5831011"/>
                  </a:cubicBezTo>
                  <a:cubicBezTo>
                    <a:pt x="573240" y="5820216"/>
                    <a:pt x="637731" y="5789260"/>
                    <a:pt x="694263" y="5748551"/>
                  </a:cubicBezTo>
                  <a:lnTo>
                    <a:pt x="699654" y="5754210"/>
                  </a:lnTo>
                  <a:lnTo>
                    <a:pt x="647792" y="5803486"/>
                  </a:lnTo>
                  <a:lnTo>
                    <a:pt x="714258" y="5774013"/>
                  </a:lnTo>
                  <a:lnTo>
                    <a:pt x="659993" y="5826026"/>
                  </a:lnTo>
                  <a:cubicBezTo>
                    <a:pt x="734039" y="5791143"/>
                    <a:pt x="811554" y="5749366"/>
                    <a:pt x="886161" y="5702712"/>
                  </a:cubicBezTo>
                  <a:lnTo>
                    <a:pt x="964260" y="5650094"/>
                  </a:lnTo>
                  <a:lnTo>
                    <a:pt x="960883" y="5655481"/>
                  </a:lnTo>
                  <a:cubicBezTo>
                    <a:pt x="956157" y="5664945"/>
                    <a:pt x="951933" y="5673358"/>
                    <a:pt x="939733" y="5669645"/>
                  </a:cubicBezTo>
                  <a:lnTo>
                    <a:pt x="927967" y="5685606"/>
                  </a:lnTo>
                  <a:lnTo>
                    <a:pt x="924747" y="5684439"/>
                  </a:lnTo>
                  <a:lnTo>
                    <a:pt x="918000" y="5690500"/>
                  </a:lnTo>
                  <a:lnTo>
                    <a:pt x="926775" y="5687225"/>
                  </a:lnTo>
                  <a:lnTo>
                    <a:pt x="879020" y="5751999"/>
                  </a:lnTo>
                  <a:cubicBezTo>
                    <a:pt x="858139" y="5780280"/>
                    <a:pt x="838619" y="5810315"/>
                    <a:pt x="826474" y="5844866"/>
                  </a:cubicBezTo>
                  <a:lnTo>
                    <a:pt x="834815" y="5853561"/>
                  </a:lnTo>
                  <a:cubicBezTo>
                    <a:pt x="832292" y="5859288"/>
                    <a:pt x="811098" y="5860115"/>
                    <a:pt x="808922" y="5875596"/>
                  </a:cubicBezTo>
                  <a:cubicBezTo>
                    <a:pt x="775240" y="5874435"/>
                    <a:pt x="774032" y="5945114"/>
                    <a:pt x="731924" y="5955676"/>
                  </a:cubicBezTo>
                  <a:lnTo>
                    <a:pt x="742521" y="5955262"/>
                  </a:lnTo>
                  <a:cubicBezTo>
                    <a:pt x="744881" y="5963579"/>
                    <a:pt x="735718" y="5966005"/>
                    <a:pt x="733196" y="5971734"/>
                  </a:cubicBezTo>
                  <a:lnTo>
                    <a:pt x="726489" y="5967588"/>
                  </a:lnTo>
                  <a:cubicBezTo>
                    <a:pt x="723396" y="6009077"/>
                    <a:pt x="670076" y="6006920"/>
                    <a:pt x="679915" y="6045259"/>
                  </a:cubicBezTo>
                  <a:cubicBezTo>
                    <a:pt x="659415" y="6065592"/>
                    <a:pt x="650251" y="6068018"/>
                    <a:pt x="643943" y="6095730"/>
                  </a:cubicBezTo>
                  <a:cubicBezTo>
                    <a:pt x="609744" y="6125651"/>
                    <a:pt x="585682" y="6181556"/>
                    <a:pt x="555606" y="6193717"/>
                  </a:cubicBezTo>
                  <a:cubicBezTo>
                    <a:pt x="561776" y="6191103"/>
                    <a:pt x="567168" y="6189401"/>
                    <a:pt x="568483" y="6195249"/>
                  </a:cubicBezTo>
                  <a:lnTo>
                    <a:pt x="505650" y="6271658"/>
                  </a:lnTo>
                  <a:lnTo>
                    <a:pt x="502781" y="6267632"/>
                  </a:lnTo>
                  <a:lnTo>
                    <a:pt x="484682" y="6286074"/>
                  </a:lnTo>
                  <a:cubicBezTo>
                    <a:pt x="483472" y="6297650"/>
                    <a:pt x="493497" y="6273895"/>
                    <a:pt x="499747" y="6277652"/>
                  </a:cubicBezTo>
                  <a:cubicBezTo>
                    <a:pt x="475393" y="6319126"/>
                    <a:pt x="441488" y="6363478"/>
                    <a:pt x="411004" y="6397356"/>
                  </a:cubicBezTo>
                  <a:cubicBezTo>
                    <a:pt x="418341" y="6393374"/>
                    <a:pt x="436978" y="6381694"/>
                    <a:pt x="446365" y="6392856"/>
                  </a:cubicBezTo>
                  <a:lnTo>
                    <a:pt x="639736" y="6133905"/>
                  </a:lnTo>
                  <a:cubicBezTo>
                    <a:pt x="641300" y="6164397"/>
                    <a:pt x="617067" y="6202032"/>
                    <a:pt x="589739" y="6222054"/>
                  </a:cubicBezTo>
                  <a:cubicBezTo>
                    <a:pt x="568126" y="6239073"/>
                    <a:pt x="559089" y="6269924"/>
                    <a:pt x="544030" y="6290430"/>
                  </a:cubicBezTo>
                  <a:lnTo>
                    <a:pt x="535635" y="6298072"/>
                  </a:lnTo>
                  <a:lnTo>
                    <a:pt x="521503" y="6324190"/>
                  </a:lnTo>
                  <a:cubicBezTo>
                    <a:pt x="514242" y="6333162"/>
                    <a:pt x="506134" y="6342202"/>
                    <a:pt x="501410" y="6352356"/>
                  </a:cubicBezTo>
                  <a:cubicBezTo>
                    <a:pt x="493269" y="6346196"/>
                    <a:pt x="481810" y="6367940"/>
                    <a:pt x="473181" y="6377126"/>
                  </a:cubicBezTo>
                  <a:lnTo>
                    <a:pt x="473061" y="6380964"/>
                  </a:lnTo>
                  <a:lnTo>
                    <a:pt x="483659" y="6380548"/>
                  </a:lnTo>
                  <a:lnTo>
                    <a:pt x="487780" y="6362789"/>
                  </a:lnTo>
                  <a:cubicBezTo>
                    <a:pt x="505820" y="6375817"/>
                    <a:pt x="527139" y="6344366"/>
                    <a:pt x="535608" y="6322434"/>
                  </a:cubicBezTo>
                  <a:cubicBezTo>
                    <a:pt x="543743" y="6296278"/>
                    <a:pt x="569288" y="6264492"/>
                    <a:pt x="587734" y="6255804"/>
                  </a:cubicBezTo>
                  <a:cubicBezTo>
                    <a:pt x="584640" y="6238189"/>
                    <a:pt x="607846" y="6235926"/>
                    <a:pt x="612599" y="6210039"/>
                  </a:cubicBezTo>
                  <a:cubicBezTo>
                    <a:pt x="621477" y="6225493"/>
                    <a:pt x="603724" y="6253688"/>
                    <a:pt x="587960" y="6269391"/>
                  </a:cubicBezTo>
                  <a:lnTo>
                    <a:pt x="713478" y="6109358"/>
                  </a:lnTo>
                  <a:cubicBezTo>
                    <a:pt x="718172" y="6114940"/>
                    <a:pt x="735007" y="6112755"/>
                    <a:pt x="738672" y="6094608"/>
                  </a:cubicBezTo>
                  <a:lnTo>
                    <a:pt x="717758" y="6104342"/>
                  </a:lnTo>
                  <a:cubicBezTo>
                    <a:pt x="739304" y="6086478"/>
                    <a:pt x="739242" y="6058845"/>
                    <a:pt x="765604" y="6042727"/>
                  </a:cubicBezTo>
                  <a:cubicBezTo>
                    <a:pt x="804377" y="6081325"/>
                    <a:pt x="730142" y="6088904"/>
                    <a:pt x="725224" y="6128837"/>
                  </a:cubicBezTo>
                  <a:lnTo>
                    <a:pt x="715138" y="6124959"/>
                  </a:lnTo>
                  <a:cubicBezTo>
                    <a:pt x="733244" y="6138832"/>
                    <a:pt x="701223" y="6153274"/>
                    <a:pt x="695667" y="6169020"/>
                  </a:cubicBezTo>
                  <a:cubicBezTo>
                    <a:pt x="669834" y="6159586"/>
                    <a:pt x="665944" y="6223248"/>
                    <a:pt x="636955" y="6227670"/>
                  </a:cubicBezTo>
                  <a:cubicBezTo>
                    <a:pt x="655857" y="6219370"/>
                    <a:pt x="633759" y="6251735"/>
                    <a:pt x="627734" y="6261566"/>
                  </a:cubicBezTo>
                  <a:lnTo>
                    <a:pt x="617873" y="6271275"/>
                  </a:lnTo>
                  <a:cubicBezTo>
                    <a:pt x="629905" y="6272874"/>
                    <a:pt x="636937" y="6248931"/>
                    <a:pt x="648460" y="6254822"/>
                  </a:cubicBezTo>
                  <a:cubicBezTo>
                    <a:pt x="646618" y="6274527"/>
                    <a:pt x="609965" y="6311019"/>
                    <a:pt x="593640" y="6308910"/>
                  </a:cubicBezTo>
                  <a:lnTo>
                    <a:pt x="595360" y="6293042"/>
                  </a:lnTo>
                  <a:cubicBezTo>
                    <a:pt x="593762" y="6305074"/>
                    <a:pt x="576009" y="6333268"/>
                    <a:pt x="556701" y="6363286"/>
                  </a:cubicBezTo>
                  <a:lnTo>
                    <a:pt x="578637" y="6344965"/>
                  </a:lnTo>
                  <a:cubicBezTo>
                    <a:pt x="531793" y="6419257"/>
                    <a:pt x="475255" y="6489215"/>
                    <a:pt x="419170" y="6559562"/>
                  </a:cubicBezTo>
                  <a:cubicBezTo>
                    <a:pt x="410416" y="6540269"/>
                    <a:pt x="454391" y="6521056"/>
                    <a:pt x="447232" y="6489732"/>
                  </a:cubicBezTo>
                  <a:lnTo>
                    <a:pt x="464657" y="6489629"/>
                  </a:lnTo>
                  <a:lnTo>
                    <a:pt x="450509" y="6472039"/>
                  </a:lnTo>
                  <a:cubicBezTo>
                    <a:pt x="444994" y="6477579"/>
                    <a:pt x="446387" y="6489799"/>
                    <a:pt x="444831" y="6491623"/>
                  </a:cubicBezTo>
                  <a:lnTo>
                    <a:pt x="424329" y="6511955"/>
                  </a:lnTo>
                  <a:cubicBezTo>
                    <a:pt x="427200" y="6515980"/>
                    <a:pt x="431036" y="6516102"/>
                    <a:pt x="431036" y="6516102"/>
                  </a:cubicBezTo>
                  <a:cubicBezTo>
                    <a:pt x="425480" y="6531848"/>
                    <a:pt x="411728" y="6546119"/>
                    <a:pt x="402792" y="6562134"/>
                  </a:cubicBezTo>
                  <a:lnTo>
                    <a:pt x="410478" y="6567903"/>
                  </a:lnTo>
                  <a:cubicBezTo>
                    <a:pt x="410890" y="6578501"/>
                    <a:pt x="397703" y="6583796"/>
                    <a:pt x="391411" y="6590248"/>
                  </a:cubicBezTo>
                  <a:cubicBezTo>
                    <a:pt x="388542" y="6586223"/>
                    <a:pt x="382291" y="6582466"/>
                    <a:pt x="373476" y="6594645"/>
                  </a:cubicBezTo>
                  <a:lnTo>
                    <a:pt x="389466" y="6592528"/>
                  </a:lnTo>
                  <a:cubicBezTo>
                    <a:pt x="382474" y="6606262"/>
                    <a:pt x="365233" y="6630164"/>
                    <a:pt x="354288" y="6620824"/>
                  </a:cubicBezTo>
                  <a:lnTo>
                    <a:pt x="346684" y="6621427"/>
                  </a:lnTo>
                  <a:lnTo>
                    <a:pt x="349748" y="6614668"/>
                  </a:lnTo>
                  <a:lnTo>
                    <a:pt x="325137" y="6639291"/>
                  </a:lnTo>
                  <a:lnTo>
                    <a:pt x="347541" y="6626887"/>
                  </a:lnTo>
                  <a:cubicBezTo>
                    <a:pt x="316623" y="6691520"/>
                    <a:pt x="252956" y="6765443"/>
                    <a:pt x="195873" y="6835676"/>
                  </a:cubicBezTo>
                  <a:lnTo>
                    <a:pt x="178465" y="6858000"/>
                  </a:lnTo>
                  <a:lnTo>
                    <a:pt x="204584" y="6858000"/>
                  </a:lnTo>
                  <a:lnTo>
                    <a:pt x="235768" y="6819974"/>
                  </a:lnTo>
                  <a:cubicBezTo>
                    <a:pt x="249569" y="6800870"/>
                    <a:pt x="261136" y="6781485"/>
                    <a:pt x="268910" y="6761523"/>
                  </a:cubicBezTo>
                  <a:cubicBezTo>
                    <a:pt x="291873" y="6766932"/>
                    <a:pt x="285227" y="6731318"/>
                    <a:pt x="306367" y="6735171"/>
                  </a:cubicBezTo>
                  <a:cubicBezTo>
                    <a:pt x="316391" y="6711416"/>
                    <a:pt x="327662" y="6692665"/>
                    <a:pt x="346175" y="6684822"/>
                  </a:cubicBezTo>
                  <a:cubicBezTo>
                    <a:pt x="514171" y="6475929"/>
                    <a:pt x="681874" y="6252602"/>
                    <a:pt x="844211" y="6042029"/>
                  </a:cubicBezTo>
                  <a:cubicBezTo>
                    <a:pt x="798949" y="6125551"/>
                    <a:pt x="730404" y="6204964"/>
                    <a:pt x="684296" y="6288551"/>
                  </a:cubicBezTo>
                  <a:cubicBezTo>
                    <a:pt x="625812" y="6360790"/>
                    <a:pt x="557077" y="6443193"/>
                    <a:pt x="499637" y="6517898"/>
                  </a:cubicBezTo>
                  <a:cubicBezTo>
                    <a:pt x="435845" y="6630526"/>
                    <a:pt x="340454" y="6714614"/>
                    <a:pt x="266698" y="6819526"/>
                  </a:cubicBezTo>
                  <a:cubicBezTo>
                    <a:pt x="242567" y="6815483"/>
                    <a:pt x="270372" y="6833691"/>
                    <a:pt x="251980" y="6837699"/>
                  </a:cubicBezTo>
                  <a:cubicBezTo>
                    <a:pt x="249936" y="6846790"/>
                    <a:pt x="246644" y="6851860"/>
                    <a:pt x="242653" y="6854820"/>
                  </a:cubicBezTo>
                  <a:lnTo>
                    <a:pt x="233012" y="6858000"/>
                  </a:lnTo>
                  <a:lnTo>
                    <a:pt x="266420" y="6858000"/>
                  </a:lnTo>
                  <a:lnTo>
                    <a:pt x="638737" y="6403043"/>
                  </a:lnTo>
                  <a:cubicBezTo>
                    <a:pt x="787895" y="6213832"/>
                    <a:pt x="933066" y="6023090"/>
                    <a:pt x="1073845" y="5832934"/>
                  </a:cubicBezTo>
                  <a:lnTo>
                    <a:pt x="1078538" y="5838514"/>
                  </a:lnTo>
                  <a:lnTo>
                    <a:pt x="830597" y="6176194"/>
                  </a:lnTo>
                  <a:cubicBezTo>
                    <a:pt x="834497" y="6203950"/>
                    <a:pt x="790563" y="6212955"/>
                    <a:pt x="800298" y="6233871"/>
                  </a:cubicBezTo>
                  <a:cubicBezTo>
                    <a:pt x="785069" y="6256336"/>
                    <a:pt x="749047" y="6284700"/>
                    <a:pt x="747042" y="6318448"/>
                  </a:cubicBezTo>
                  <a:cubicBezTo>
                    <a:pt x="736031" y="6308266"/>
                    <a:pt x="729453" y="6332598"/>
                    <a:pt x="717768" y="6340752"/>
                  </a:cubicBezTo>
                  <a:cubicBezTo>
                    <a:pt x="733125" y="6346765"/>
                    <a:pt x="722298" y="6360377"/>
                    <a:pt x="713016" y="6366640"/>
                  </a:cubicBezTo>
                  <a:lnTo>
                    <a:pt x="687821" y="6381390"/>
                  </a:lnTo>
                  <a:lnTo>
                    <a:pt x="696861" y="6382800"/>
                  </a:lnTo>
                  <a:cubicBezTo>
                    <a:pt x="695731" y="6400749"/>
                    <a:pt x="679620" y="6406702"/>
                    <a:pt x="670806" y="6418880"/>
                  </a:cubicBezTo>
                  <a:cubicBezTo>
                    <a:pt x="637285" y="6403676"/>
                    <a:pt x="701391" y="6402427"/>
                    <a:pt x="673775" y="6381228"/>
                  </a:cubicBezTo>
                  <a:cubicBezTo>
                    <a:pt x="663588" y="6419026"/>
                    <a:pt x="617934" y="6443902"/>
                    <a:pt x="627385" y="6482696"/>
                  </a:cubicBezTo>
                  <a:cubicBezTo>
                    <a:pt x="622406" y="6494998"/>
                    <a:pt x="607048" y="6488984"/>
                    <a:pt x="608604" y="6487159"/>
                  </a:cubicBezTo>
                  <a:cubicBezTo>
                    <a:pt x="602701" y="6493155"/>
                    <a:pt x="613013" y="6510623"/>
                    <a:pt x="596512" y="6517031"/>
                  </a:cubicBezTo>
                  <a:lnTo>
                    <a:pt x="593886" y="6505333"/>
                  </a:lnTo>
                  <a:cubicBezTo>
                    <a:pt x="571665" y="6541533"/>
                    <a:pt x="526815" y="6576550"/>
                    <a:pt x="511314" y="6622424"/>
                  </a:cubicBezTo>
                  <a:cubicBezTo>
                    <a:pt x="473389" y="6642859"/>
                    <a:pt x="459145" y="6699263"/>
                    <a:pt x="420644" y="6723146"/>
                  </a:cubicBezTo>
                  <a:lnTo>
                    <a:pt x="409141" y="6755097"/>
                  </a:lnTo>
                  <a:lnTo>
                    <a:pt x="396063" y="6751029"/>
                  </a:lnTo>
                  <a:cubicBezTo>
                    <a:pt x="391431" y="6773081"/>
                    <a:pt x="365702" y="6781071"/>
                    <a:pt x="369332" y="6805446"/>
                  </a:cubicBezTo>
                  <a:cubicBezTo>
                    <a:pt x="390757" y="6791418"/>
                    <a:pt x="396478" y="6761627"/>
                    <a:pt x="421751" y="6753248"/>
                  </a:cubicBezTo>
                  <a:lnTo>
                    <a:pt x="336660" y="6858000"/>
                  </a:lnTo>
                  <a:lnTo>
                    <a:pt x="382827" y="6858000"/>
                  </a:lnTo>
                  <a:lnTo>
                    <a:pt x="466943" y="6754772"/>
                  </a:lnTo>
                  <a:cubicBezTo>
                    <a:pt x="490496" y="6762262"/>
                    <a:pt x="468315" y="6729151"/>
                    <a:pt x="492258" y="6736185"/>
                  </a:cubicBezTo>
                  <a:cubicBezTo>
                    <a:pt x="473322" y="6765535"/>
                    <a:pt x="453882" y="6793224"/>
                    <a:pt x="434109" y="6819889"/>
                  </a:cubicBezTo>
                  <a:lnTo>
                    <a:pt x="404555" y="6858000"/>
                  </a:lnTo>
                  <a:lnTo>
                    <a:pt x="3872802" y="6858000"/>
                  </a:lnTo>
                  <a:lnTo>
                    <a:pt x="3911583" y="6824635"/>
                  </a:lnTo>
                  <a:cubicBezTo>
                    <a:pt x="3924941" y="6810827"/>
                    <a:pt x="3937183" y="6795094"/>
                    <a:pt x="3946387" y="6777381"/>
                  </a:cubicBezTo>
                  <a:lnTo>
                    <a:pt x="3960163" y="6774164"/>
                  </a:lnTo>
                  <a:cubicBezTo>
                    <a:pt x="4525529" y="6176215"/>
                    <a:pt x="5043658" y="5534808"/>
                    <a:pt x="5543298" y="4853196"/>
                  </a:cubicBezTo>
                  <a:cubicBezTo>
                    <a:pt x="5654835" y="4730789"/>
                    <a:pt x="5755712" y="4571004"/>
                    <a:pt x="5828723" y="4424485"/>
                  </a:cubicBezTo>
                  <a:lnTo>
                    <a:pt x="5775529" y="4477592"/>
                  </a:lnTo>
                  <a:lnTo>
                    <a:pt x="5806457" y="4411790"/>
                  </a:lnTo>
                  <a:lnTo>
                    <a:pt x="5756051" y="4462556"/>
                  </a:lnTo>
                  <a:lnTo>
                    <a:pt x="5750512" y="4457041"/>
                  </a:lnTo>
                  <a:cubicBezTo>
                    <a:pt x="5792456" y="4401419"/>
                    <a:pt x="5824825" y="4337625"/>
                    <a:pt x="5836974" y="4276285"/>
                  </a:cubicBezTo>
                  <a:cubicBezTo>
                    <a:pt x="5832117" y="4284748"/>
                    <a:pt x="5826455" y="4283071"/>
                    <a:pt x="5818462" y="4284129"/>
                  </a:cubicBezTo>
                  <a:cubicBezTo>
                    <a:pt x="5822930" y="4276121"/>
                    <a:pt x="5827440" y="4257908"/>
                    <a:pt x="5813274" y="4261578"/>
                  </a:cubicBezTo>
                  <a:cubicBezTo>
                    <a:pt x="5801279" y="4276560"/>
                    <a:pt x="5785063" y="4265089"/>
                    <a:pt x="5784838" y="4251501"/>
                  </a:cubicBezTo>
                  <a:lnTo>
                    <a:pt x="5721578" y="4311786"/>
                  </a:lnTo>
                  <a:cubicBezTo>
                    <a:pt x="5726089" y="4293570"/>
                    <a:pt x="5731190" y="4277433"/>
                    <a:pt x="5735313" y="4259675"/>
                  </a:cubicBezTo>
                  <a:cubicBezTo>
                    <a:pt x="5707370" y="4266564"/>
                    <a:pt x="5698372" y="4314049"/>
                    <a:pt x="5671863" y="4322951"/>
                  </a:cubicBezTo>
                  <a:cubicBezTo>
                    <a:pt x="5690906" y="4289553"/>
                    <a:pt x="5706176" y="4256879"/>
                    <a:pt x="5715855" y="4223372"/>
                  </a:cubicBezTo>
                  <a:cubicBezTo>
                    <a:pt x="5657756" y="4236051"/>
                    <a:pt x="5643038" y="4313328"/>
                    <a:pt x="5584966" y="4337058"/>
                  </a:cubicBezTo>
                  <a:cubicBezTo>
                    <a:pt x="5618750" y="4296543"/>
                    <a:pt x="5640823" y="4253125"/>
                    <a:pt x="5659129" y="4210430"/>
                  </a:cubicBezTo>
                  <a:cubicBezTo>
                    <a:pt x="5639017" y="4230307"/>
                    <a:pt x="5648469" y="4183212"/>
                    <a:pt x="5642809" y="4181534"/>
                  </a:cubicBezTo>
                  <a:cubicBezTo>
                    <a:pt x="5628133" y="4189498"/>
                    <a:pt x="5608514" y="4226344"/>
                    <a:pt x="5598981" y="4207965"/>
                  </a:cubicBezTo>
                  <a:cubicBezTo>
                    <a:pt x="5602135" y="4194109"/>
                    <a:pt x="5622247" y="4174233"/>
                    <a:pt x="5605642" y="4163215"/>
                  </a:cubicBezTo>
                  <a:lnTo>
                    <a:pt x="5580260" y="4180960"/>
                  </a:lnTo>
                  <a:lnTo>
                    <a:pt x="5587292" y="4157017"/>
                  </a:lnTo>
                  <a:cubicBezTo>
                    <a:pt x="5578561" y="4148778"/>
                    <a:pt x="5570319" y="4184298"/>
                    <a:pt x="5550949" y="4186682"/>
                  </a:cubicBezTo>
                  <a:cubicBezTo>
                    <a:pt x="5558329" y="4172491"/>
                    <a:pt x="5584733" y="4146162"/>
                    <a:pt x="5559435" y="4143489"/>
                  </a:cubicBezTo>
                  <a:lnTo>
                    <a:pt x="5529260" y="4170541"/>
                  </a:lnTo>
                  <a:cubicBezTo>
                    <a:pt x="5526754" y="4155007"/>
                    <a:pt x="5543899" y="4145995"/>
                    <a:pt x="5529564" y="4131398"/>
                  </a:cubicBezTo>
                  <a:cubicBezTo>
                    <a:pt x="5546763" y="4117705"/>
                    <a:pt x="5564292" y="4135025"/>
                    <a:pt x="5577964" y="4114385"/>
                  </a:cubicBezTo>
                  <a:cubicBezTo>
                    <a:pt x="5540428" y="4134365"/>
                    <a:pt x="5560574" y="4071964"/>
                    <a:pt x="5546638" y="4062439"/>
                  </a:cubicBezTo>
                  <a:cubicBezTo>
                    <a:pt x="5547849" y="4050863"/>
                    <a:pt x="5553523" y="4031283"/>
                    <a:pt x="5566993" y="4034890"/>
                  </a:cubicBezTo>
                  <a:cubicBezTo>
                    <a:pt x="5572776" y="4032731"/>
                    <a:pt x="5570024" y="4024875"/>
                    <a:pt x="5572548" y="4019146"/>
                  </a:cubicBezTo>
                  <a:cubicBezTo>
                    <a:pt x="5587905" y="4025158"/>
                    <a:pt x="5596023" y="4020264"/>
                    <a:pt x="5615849" y="4018268"/>
                  </a:cubicBezTo>
                  <a:cubicBezTo>
                    <a:pt x="5619581" y="4000964"/>
                    <a:pt x="5589132" y="3992321"/>
                    <a:pt x="5601249" y="3973503"/>
                  </a:cubicBezTo>
                  <a:lnTo>
                    <a:pt x="5676386" y="3961173"/>
                  </a:lnTo>
                  <a:cubicBezTo>
                    <a:pt x="5652440" y="3895038"/>
                    <a:pt x="5757853" y="3932188"/>
                    <a:pt x="5747911" y="3876422"/>
                  </a:cubicBezTo>
                  <a:cubicBezTo>
                    <a:pt x="5729190" y="3849416"/>
                    <a:pt x="5711269" y="3832555"/>
                    <a:pt x="5679923" y="3828656"/>
                  </a:cubicBezTo>
                  <a:cubicBezTo>
                    <a:pt x="5648826" y="3849403"/>
                    <a:pt x="5634519" y="3819071"/>
                    <a:pt x="5607086" y="3821667"/>
                  </a:cubicBezTo>
                  <a:cubicBezTo>
                    <a:pt x="5585434" y="3763003"/>
                    <a:pt x="5597156" y="3685541"/>
                    <a:pt x="5572512" y="3626688"/>
                  </a:cubicBezTo>
                  <a:cubicBezTo>
                    <a:pt x="5538725" y="3549001"/>
                    <a:pt x="5525661" y="3464570"/>
                    <a:pt x="5509072" y="3373190"/>
                  </a:cubicBezTo>
                  <a:cubicBezTo>
                    <a:pt x="5477211" y="3314485"/>
                    <a:pt x="5464966" y="3218936"/>
                    <a:pt x="5394628" y="3195166"/>
                  </a:cubicBezTo>
                  <a:cubicBezTo>
                    <a:pt x="5371358" y="3169796"/>
                    <a:pt x="5365679" y="3130277"/>
                    <a:pt x="5342676" y="3108286"/>
                  </a:cubicBezTo>
                  <a:cubicBezTo>
                    <a:pt x="5375927" y="3061007"/>
                    <a:pt x="5272338" y="3084517"/>
                    <a:pt x="5320330" y="3030118"/>
                  </a:cubicBezTo>
                  <a:cubicBezTo>
                    <a:pt x="5300626" y="3028276"/>
                    <a:pt x="5304869" y="3006681"/>
                    <a:pt x="5300096" y="2994728"/>
                  </a:cubicBezTo>
                  <a:cubicBezTo>
                    <a:pt x="5276706" y="2973194"/>
                    <a:pt x="5245029" y="2938284"/>
                    <a:pt x="5232747" y="2912045"/>
                  </a:cubicBezTo>
                  <a:cubicBezTo>
                    <a:pt x="5251719" y="2877801"/>
                    <a:pt x="5205963" y="2885250"/>
                    <a:pt x="5204036" y="2866270"/>
                  </a:cubicBezTo>
                  <a:cubicBezTo>
                    <a:pt x="5151345" y="2796882"/>
                    <a:pt x="5118535" y="2694034"/>
                    <a:pt x="5018335" y="2690483"/>
                  </a:cubicBezTo>
                  <a:lnTo>
                    <a:pt x="4965613" y="2722722"/>
                  </a:lnTo>
                  <a:cubicBezTo>
                    <a:pt x="4970166" y="2694298"/>
                    <a:pt x="5017211" y="2681644"/>
                    <a:pt x="5025533" y="2652496"/>
                  </a:cubicBezTo>
                  <a:cubicBezTo>
                    <a:pt x="5010546" y="2667290"/>
                    <a:pt x="4993000" y="2671230"/>
                    <a:pt x="4975697" y="2667499"/>
                  </a:cubicBezTo>
                  <a:lnTo>
                    <a:pt x="4977337" y="2645258"/>
                  </a:lnTo>
                  <a:cubicBezTo>
                    <a:pt x="4925331" y="2648950"/>
                    <a:pt x="4880370" y="2693330"/>
                    <a:pt x="4828977" y="2710157"/>
                  </a:cubicBezTo>
                  <a:cubicBezTo>
                    <a:pt x="4671587" y="2763014"/>
                    <a:pt x="4483206" y="2825133"/>
                    <a:pt x="4311566" y="2832008"/>
                  </a:cubicBezTo>
                  <a:lnTo>
                    <a:pt x="4255910" y="2830338"/>
                  </a:lnTo>
                  <a:lnTo>
                    <a:pt x="4263734" y="2822601"/>
                  </a:lnTo>
                  <a:cubicBezTo>
                    <a:pt x="4292144" y="2792943"/>
                    <a:pt x="4322511" y="2762364"/>
                    <a:pt x="4358757" y="2734725"/>
                  </a:cubicBezTo>
                  <a:cubicBezTo>
                    <a:pt x="4364402" y="2708456"/>
                    <a:pt x="4409689" y="2686206"/>
                    <a:pt x="4413085" y="2669509"/>
                  </a:cubicBezTo>
                  <a:lnTo>
                    <a:pt x="4415066" y="2670988"/>
                  </a:lnTo>
                  <a:cubicBezTo>
                    <a:pt x="4433779" y="2650304"/>
                    <a:pt x="4465387" y="2636892"/>
                    <a:pt x="4463271" y="2611542"/>
                  </a:cubicBezTo>
                  <a:cubicBezTo>
                    <a:pt x="4467110" y="2611504"/>
                    <a:pt x="4469053" y="2609146"/>
                    <a:pt x="4471070" y="2614462"/>
                  </a:cubicBezTo>
                  <a:cubicBezTo>
                    <a:pt x="4547159" y="2582555"/>
                    <a:pt x="4537657" y="2499792"/>
                    <a:pt x="4620150" y="2471940"/>
                  </a:cubicBezTo>
                  <a:cubicBezTo>
                    <a:pt x="4642750" y="2446538"/>
                    <a:pt x="4685983" y="2415134"/>
                    <a:pt x="4698718" y="2386176"/>
                  </a:cubicBezTo>
                  <a:cubicBezTo>
                    <a:pt x="4737819" y="2382897"/>
                    <a:pt x="4720593" y="2334287"/>
                    <a:pt x="4765332" y="2342657"/>
                  </a:cubicBezTo>
                  <a:lnTo>
                    <a:pt x="4759855" y="2337841"/>
                  </a:lnTo>
                  <a:cubicBezTo>
                    <a:pt x="4811314" y="2305140"/>
                    <a:pt x="4808292" y="2263507"/>
                    <a:pt x="4870373" y="2235291"/>
                  </a:cubicBezTo>
                  <a:cubicBezTo>
                    <a:pt x="4975841" y="2123710"/>
                    <a:pt x="5092824" y="2012016"/>
                    <a:pt x="5215003" y="1895312"/>
                  </a:cubicBezTo>
                  <a:cubicBezTo>
                    <a:pt x="5099778" y="1985455"/>
                    <a:pt x="5001852" y="2102489"/>
                    <a:pt x="4882325" y="2193048"/>
                  </a:cubicBezTo>
                  <a:lnTo>
                    <a:pt x="4875514" y="2176167"/>
                  </a:lnTo>
                  <a:cubicBezTo>
                    <a:pt x="4845081" y="2194809"/>
                    <a:pt x="4860031" y="2211237"/>
                    <a:pt x="4851121" y="2219279"/>
                  </a:cubicBezTo>
                  <a:lnTo>
                    <a:pt x="4857868" y="2219964"/>
                  </a:lnTo>
                  <a:cubicBezTo>
                    <a:pt x="4858577" y="2225575"/>
                    <a:pt x="4860596" y="2230893"/>
                    <a:pt x="4854811" y="2233286"/>
                  </a:cubicBezTo>
                  <a:cubicBezTo>
                    <a:pt x="4843152" y="2247443"/>
                    <a:pt x="4815309" y="2253140"/>
                    <a:pt x="4809830" y="2248325"/>
                  </a:cubicBezTo>
                  <a:lnTo>
                    <a:pt x="4828508" y="2223804"/>
                  </a:lnTo>
                  <a:cubicBezTo>
                    <a:pt x="4773614" y="2269365"/>
                    <a:pt x="4729713" y="2328393"/>
                    <a:pt x="4665041" y="2369555"/>
                  </a:cubicBezTo>
                  <a:cubicBezTo>
                    <a:pt x="4547654" y="2497822"/>
                    <a:pt x="4403047" y="2608845"/>
                    <a:pt x="4276213" y="2737857"/>
                  </a:cubicBezTo>
                  <a:cubicBezTo>
                    <a:pt x="4378025" y="2616107"/>
                    <a:pt x="4481186" y="2527296"/>
                    <a:pt x="4591605" y="2404712"/>
                  </a:cubicBezTo>
                  <a:cubicBezTo>
                    <a:pt x="4703676" y="2307859"/>
                    <a:pt x="4775127" y="2212428"/>
                    <a:pt x="4893443" y="2112800"/>
                  </a:cubicBezTo>
                  <a:cubicBezTo>
                    <a:pt x="4892196" y="2099891"/>
                    <a:pt x="4926567" y="2101247"/>
                    <a:pt x="4913597" y="2086298"/>
                  </a:cubicBezTo>
                  <a:cubicBezTo>
                    <a:pt x="4890215" y="2098413"/>
                    <a:pt x="4886012" y="2118863"/>
                    <a:pt x="4859011" y="2124646"/>
                  </a:cubicBezTo>
                  <a:cubicBezTo>
                    <a:pt x="4900200" y="2075566"/>
                    <a:pt x="4942405" y="2024886"/>
                    <a:pt x="4996954" y="1982698"/>
                  </a:cubicBezTo>
                  <a:lnTo>
                    <a:pt x="5000914" y="1985656"/>
                  </a:lnTo>
                  <a:cubicBezTo>
                    <a:pt x="5095506" y="1886818"/>
                    <a:pt x="5199591" y="1784682"/>
                    <a:pt x="5304094" y="1682109"/>
                  </a:cubicBezTo>
                  <a:lnTo>
                    <a:pt x="5565160" y="1420623"/>
                  </a:lnTo>
                  <a:lnTo>
                    <a:pt x="5561267" y="1423638"/>
                  </a:lnTo>
                  <a:cubicBezTo>
                    <a:pt x="5532661" y="1449734"/>
                    <a:pt x="5502664" y="1484797"/>
                    <a:pt x="5475959" y="1489760"/>
                  </a:cubicBezTo>
                  <a:cubicBezTo>
                    <a:pt x="5498705" y="1450314"/>
                    <a:pt x="5544258" y="1417013"/>
                    <a:pt x="5564596" y="1380305"/>
                  </a:cubicBezTo>
                  <a:cubicBezTo>
                    <a:pt x="5527426" y="1419141"/>
                    <a:pt x="5475163" y="1455595"/>
                    <a:pt x="5449751" y="1500310"/>
                  </a:cubicBezTo>
                  <a:cubicBezTo>
                    <a:pt x="5386901" y="1536115"/>
                    <a:pt x="5339052" y="1613067"/>
                    <a:pt x="5276971" y="1641282"/>
                  </a:cubicBezTo>
                  <a:lnTo>
                    <a:pt x="5525946" y="1391725"/>
                  </a:lnTo>
                  <a:cubicBezTo>
                    <a:pt x="5394491" y="1507489"/>
                    <a:pt x="5283950" y="1627077"/>
                    <a:pt x="5163775" y="1728221"/>
                  </a:cubicBezTo>
                  <a:cubicBezTo>
                    <a:pt x="5149830" y="1748110"/>
                    <a:pt x="5137006" y="1719117"/>
                    <a:pt x="5125420" y="1740949"/>
                  </a:cubicBezTo>
                  <a:cubicBezTo>
                    <a:pt x="5125716" y="1771653"/>
                    <a:pt x="5074561" y="1797142"/>
                    <a:pt x="5044125" y="1815786"/>
                  </a:cubicBezTo>
                  <a:cubicBezTo>
                    <a:pt x="5044849" y="1842274"/>
                    <a:pt x="5032931" y="1829561"/>
                    <a:pt x="5025269" y="1850514"/>
                  </a:cubicBezTo>
                  <a:lnTo>
                    <a:pt x="5019671" y="1842703"/>
                  </a:lnTo>
                  <a:lnTo>
                    <a:pt x="5012617" y="1849230"/>
                  </a:lnTo>
                  <a:cubicBezTo>
                    <a:pt x="4952380" y="1855051"/>
                    <a:pt x="4972651" y="1928258"/>
                    <a:pt x="4914347" y="1940240"/>
                  </a:cubicBezTo>
                  <a:cubicBezTo>
                    <a:pt x="4916327" y="1941720"/>
                    <a:pt x="4920287" y="1944676"/>
                    <a:pt x="4917538" y="1950787"/>
                  </a:cubicBezTo>
                  <a:lnTo>
                    <a:pt x="4901084" y="1953382"/>
                  </a:lnTo>
                  <a:lnTo>
                    <a:pt x="4895830" y="1971594"/>
                  </a:lnTo>
                  <a:cubicBezTo>
                    <a:pt x="4857168" y="1991532"/>
                    <a:pt x="4804768" y="2004115"/>
                    <a:pt x="4797668" y="2044721"/>
                  </a:cubicBezTo>
                  <a:cubicBezTo>
                    <a:pt x="4787119" y="2047913"/>
                    <a:pt x="4767734" y="2066822"/>
                    <a:pt x="4764163" y="2055811"/>
                  </a:cubicBezTo>
                  <a:cubicBezTo>
                    <a:pt x="4804990" y="2027144"/>
                    <a:pt x="4810878" y="1977468"/>
                    <a:pt x="4854246" y="1969935"/>
                  </a:cubicBezTo>
                  <a:lnTo>
                    <a:pt x="4924990" y="1898289"/>
                  </a:lnTo>
                  <a:cubicBezTo>
                    <a:pt x="4899627" y="1908926"/>
                    <a:pt x="4889885" y="1908362"/>
                    <a:pt x="4881452" y="1936905"/>
                  </a:cubicBezTo>
                  <a:cubicBezTo>
                    <a:pt x="4843266" y="1918547"/>
                    <a:pt x="4862594" y="1971632"/>
                    <a:pt x="4827024" y="1982087"/>
                  </a:cubicBezTo>
                  <a:lnTo>
                    <a:pt x="4821046" y="1973810"/>
                  </a:lnTo>
                  <a:cubicBezTo>
                    <a:pt x="4756976" y="2038466"/>
                    <a:pt x="4684604" y="2096738"/>
                    <a:pt x="4610364" y="2165047"/>
                  </a:cubicBezTo>
                  <a:cubicBezTo>
                    <a:pt x="4787421" y="1981904"/>
                    <a:pt x="4953113" y="1843622"/>
                    <a:pt x="5121334" y="1676201"/>
                  </a:cubicBezTo>
                  <a:cubicBezTo>
                    <a:pt x="5169442" y="1626119"/>
                    <a:pt x="5221888" y="1579459"/>
                    <a:pt x="5270535" y="1536674"/>
                  </a:cubicBezTo>
                  <a:cubicBezTo>
                    <a:pt x="5304466" y="1521367"/>
                    <a:pt x="5276401" y="1504037"/>
                    <a:pt x="5301765" y="1493400"/>
                  </a:cubicBezTo>
                  <a:cubicBezTo>
                    <a:pt x="5301885" y="1496396"/>
                    <a:pt x="5301545" y="1499769"/>
                    <a:pt x="5303903" y="1501712"/>
                  </a:cubicBezTo>
                  <a:lnTo>
                    <a:pt x="5409530" y="1396963"/>
                  </a:lnTo>
                  <a:lnTo>
                    <a:pt x="5411511" y="1398442"/>
                  </a:lnTo>
                  <a:cubicBezTo>
                    <a:pt x="5459657" y="1352198"/>
                    <a:pt x="5501213" y="1312102"/>
                    <a:pt x="5540364" y="1274745"/>
                  </a:cubicBezTo>
                  <a:lnTo>
                    <a:pt x="5506127" y="1297264"/>
                  </a:lnTo>
                  <a:cubicBezTo>
                    <a:pt x="5537818" y="1253611"/>
                    <a:pt x="5583030" y="1223686"/>
                    <a:pt x="5618342" y="1186364"/>
                  </a:cubicBezTo>
                  <a:lnTo>
                    <a:pt x="5612401" y="1181929"/>
                  </a:lnTo>
                  <a:cubicBezTo>
                    <a:pt x="5452003" y="1335233"/>
                    <a:pt x="5283038" y="1493207"/>
                    <a:pt x="5125571" y="1630192"/>
                  </a:cubicBezTo>
                  <a:lnTo>
                    <a:pt x="5131208" y="1641840"/>
                  </a:lnTo>
                  <a:lnTo>
                    <a:pt x="5030723" y="1716863"/>
                  </a:lnTo>
                  <a:lnTo>
                    <a:pt x="5044964" y="1727678"/>
                  </a:lnTo>
                  <a:cubicBezTo>
                    <a:pt x="5033340" y="1745672"/>
                    <a:pt x="5032520" y="1728548"/>
                    <a:pt x="5020371" y="1730725"/>
                  </a:cubicBezTo>
                  <a:cubicBezTo>
                    <a:pt x="4963462" y="1770967"/>
                    <a:pt x="4911651" y="1844959"/>
                    <a:pt x="4840270" y="1889273"/>
                  </a:cubicBezTo>
                  <a:cubicBezTo>
                    <a:pt x="4811583" y="1924284"/>
                    <a:pt x="4766457" y="1953365"/>
                    <a:pt x="4749921" y="1986199"/>
                  </a:cubicBezTo>
                  <a:lnTo>
                    <a:pt x="4737392" y="1987910"/>
                  </a:lnTo>
                  <a:cubicBezTo>
                    <a:pt x="4597403" y="2112182"/>
                    <a:pt x="4399519" y="2290656"/>
                    <a:pt x="4279479" y="2415673"/>
                  </a:cubicBezTo>
                  <a:lnTo>
                    <a:pt x="4277500" y="2414195"/>
                  </a:lnTo>
                  <a:cubicBezTo>
                    <a:pt x="4179503" y="2504593"/>
                    <a:pt x="4068590" y="2604226"/>
                    <a:pt x="3967730" y="2699247"/>
                  </a:cubicBezTo>
                  <a:lnTo>
                    <a:pt x="3921166" y="2744034"/>
                  </a:lnTo>
                  <a:lnTo>
                    <a:pt x="3918089" y="2743530"/>
                  </a:lnTo>
                  <a:lnTo>
                    <a:pt x="4078370" y="2577558"/>
                  </a:lnTo>
                  <a:cubicBezTo>
                    <a:pt x="4284064" y="2370206"/>
                    <a:pt x="4485846" y="2181927"/>
                    <a:pt x="4691883" y="1987132"/>
                  </a:cubicBezTo>
                  <a:cubicBezTo>
                    <a:pt x="4713528" y="1950130"/>
                    <a:pt x="4750919" y="1934323"/>
                    <a:pt x="4774165" y="1898335"/>
                  </a:cubicBezTo>
                  <a:cubicBezTo>
                    <a:pt x="4826650" y="1855513"/>
                    <a:pt x="4886150" y="1802325"/>
                    <a:pt x="4926937" y="1769821"/>
                  </a:cubicBezTo>
                  <a:lnTo>
                    <a:pt x="4921120" y="1768379"/>
                  </a:lnTo>
                  <a:lnTo>
                    <a:pt x="4984078" y="1714689"/>
                  </a:lnTo>
                  <a:cubicBezTo>
                    <a:pt x="5003670" y="1668532"/>
                    <a:pt x="5069553" y="1636440"/>
                    <a:pt x="5086051" y="1599771"/>
                  </a:cubicBezTo>
                  <a:cubicBezTo>
                    <a:pt x="5079500" y="1609757"/>
                    <a:pt x="5071236" y="1607215"/>
                    <a:pt x="5062668" y="1611885"/>
                  </a:cubicBezTo>
                  <a:lnTo>
                    <a:pt x="5065296" y="1602779"/>
                  </a:lnTo>
                  <a:cubicBezTo>
                    <a:pt x="5064004" y="1621820"/>
                    <a:pt x="5039047" y="1633190"/>
                    <a:pt x="5017986" y="1648668"/>
                  </a:cubicBezTo>
                  <a:lnTo>
                    <a:pt x="5010097" y="1655945"/>
                  </a:lnTo>
                  <a:lnTo>
                    <a:pt x="5014488" y="1654292"/>
                  </a:lnTo>
                  <a:cubicBezTo>
                    <a:pt x="5014181" y="1661502"/>
                    <a:pt x="5010296" y="1666222"/>
                    <a:pt x="5007166" y="1671870"/>
                  </a:cubicBezTo>
                  <a:cubicBezTo>
                    <a:pt x="5001727" y="1670893"/>
                    <a:pt x="4994674" y="1677420"/>
                    <a:pt x="4992657" y="1672103"/>
                  </a:cubicBezTo>
                  <a:cubicBezTo>
                    <a:pt x="4988697" y="1669145"/>
                    <a:pt x="4993685" y="1691379"/>
                    <a:pt x="4977195" y="1690134"/>
                  </a:cubicBezTo>
                  <a:cubicBezTo>
                    <a:pt x="4958421" y="1694621"/>
                    <a:pt x="4923879" y="1724349"/>
                    <a:pt x="4937618" y="1731707"/>
                  </a:cubicBezTo>
                  <a:cubicBezTo>
                    <a:pt x="4926765" y="1742111"/>
                    <a:pt x="4921425" y="1761166"/>
                    <a:pt x="4902612" y="1761816"/>
                  </a:cubicBezTo>
                  <a:lnTo>
                    <a:pt x="4903723" y="1750852"/>
                  </a:lnTo>
                  <a:cubicBezTo>
                    <a:pt x="4905362" y="1755704"/>
                    <a:pt x="4882285" y="1760606"/>
                    <a:pt x="4893702" y="1769859"/>
                  </a:cubicBezTo>
                  <a:lnTo>
                    <a:pt x="4873069" y="1775862"/>
                  </a:lnTo>
                  <a:lnTo>
                    <a:pt x="4876297" y="1790249"/>
                  </a:lnTo>
                  <a:cubicBezTo>
                    <a:pt x="4870015" y="1789186"/>
                    <a:pt x="4859602" y="1816249"/>
                    <a:pt x="4857522" y="1794736"/>
                  </a:cubicBezTo>
                  <a:cubicBezTo>
                    <a:pt x="4865444" y="1800652"/>
                    <a:pt x="4838702" y="1833303"/>
                    <a:pt x="4826783" y="1820590"/>
                  </a:cubicBezTo>
                  <a:lnTo>
                    <a:pt x="4830010" y="1834977"/>
                  </a:lnTo>
                  <a:lnTo>
                    <a:pt x="4819926" y="1837790"/>
                  </a:lnTo>
                  <a:cubicBezTo>
                    <a:pt x="4819890" y="1833951"/>
                    <a:pt x="4820231" y="1830578"/>
                    <a:pt x="4815929" y="1830993"/>
                  </a:cubicBezTo>
                  <a:lnTo>
                    <a:pt x="4812997" y="1847312"/>
                  </a:lnTo>
                  <a:cubicBezTo>
                    <a:pt x="4776019" y="1838024"/>
                    <a:pt x="4797672" y="1889215"/>
                    <a:pt x="4755819" y="1898604"/>
                  </a:cubicBezTo>
                  <a:cubicBezTo>
                    <a:pt x="4752162" y="1888435"/>
                    <a:pt x="4780312" y="1875527"/>
                    <a:pt x="4765461" y="1879132"/>
                  </a:cubicBezTo>
                  <a:cubicBezTo>
                    <a:pt x="4743631" y="1896944"/>
                    <a:pt x="4714001" y="1911834"/>
                    <a:pt x="4714261" y="1938701"/>
                  </a:cubicBezTo>
                  <a:cubicBezTo>
                    <a:pt x="4687991" y="1933055"/>
                    <a:pt x="4673008" y="1971584"/>
                    <a:pt x="4646094" y="1976525"/>
                  </a:cubicBezTo>
                  <a:lnTo>
                    <a:pt x="4678214" y="1928656"/>
                  </a:lnTo>
                  <a:lnTo>
                    <a:pt x="4660955" y="1935000"/>
                  </a:lnTo>
                  <a:cubicBezTo>
                    <a:pt x="4660476" y="1914502"/>
                    <a:pt x="4687698" y="1902349"/>
                    <a:pt x="4704492" y="1896384"/>
                  </a:cubicBezTo>
                  <a:lnTo>
                    <a:pt x="4688726" y="1921626"/>
                  </a:lnTo>
                  <a:lnTo>
                    <a:pt x="4752795" y="1856971"/>
                  </a:lnTo>
                  <a:cubicBezTo>
                    <a:pt x="4744228" y="1861643"/>
                    <a:pt x="4741980" y="1871214"/>
                    <a:pt x="4730930" y="1870946"/>
                  </a:cubicBezTo>
                  <a:cubicBezTo>
                    <a:pt x="4731700" y="1863354"/>
                    <a:pt x="4740733" y="1858305"/>
                    <a:pt x="4747321" y="1852157"/>
                  </a:cubicBezTo>
                  <a:lnTo>
                    <a:pt x="4741380" y="1847720"/>
                  </a:lnTo>
                  <a:cubicBezTo>
                    <a:pt x="4726441" y="1852169"/>
                    <a:pt x="4717605" y="1867890"/>
                    <a:pt x="4725185" y="1877179"/>
                  </a:cubicBezTo>
                  <a:cubicBezTo>
                    <a:pt x="4718438" y="1876496"/>
                    <a:pt x="4702414" y="1874871"/>
                    <a:pt x="4697804" y="1882498"/>
                  </a:cubicBezTo>
                  <a:lnTo>
                    <a:pt x="4701765" y="1885456"/>
                  </a:lnTo>
                  <a:cubicBezTo>
                    <a:pt x="4681072" y="1904660"/>
                    <a:pt x="4668398" y="1920418"/>
                    <a:pt x="4638609" y="1928474"/>
                  </a:cubicBezTo>
                  <a:cubicBezTo>
                    <a:pt x="4663762" y="1886289"/>
                    <a:pt x="4705566" y="1881580"/>
                    <a:pt x="4724816" y="1838797"/>
                  </a:cubicBezTo>
                  <a:cubicBezTo>
                    <a:pt x="4666953" y="1896838"/>
                    <a:pt x="4553611" y="1968426"/>
                    <a:pt x="4508778" y="2028214"/>
                  </a:cubicBezTo>
                  <a:cubicBezTo>
                    <a:pt x="4562391" y="2024701"/>
                    <a:pt x="4573118" y="1952510"/>
                    <a:pt x="4622464" y="1953253"/>
                  </a:cubicBezTo>
                  <a:lnTo>
                    <a:pt x="4594168" y="1980206"/>
                  </a:lnTo>
                  <a:lnTo>
                    <a:pt x="4616782" y="1975681"/>
                  </a:lnTo>
                  <a:cubicBezTo>
                    <a:pt x="4602457" y="1995105"/>
                    <a:pt x="4580664" y="2016755"/>
                    <a:pt x="4559261" y="2030349"/>
                  </a:cubicBezTo>
                  <a:cubicBezTo>
                    <a:pt x="4555874" y="2009131"/>
                    <a:pt x="4584893" y="2008664"/>
                    <a:pt x="4594535" y="1989192"/>
                  </a:cubicBezTo>
                  <a:lnTo>
                    <a:pt x="4588595" y="1984753"/>
                  </a:lnTo>
                  <a:cubicBezTo>
                    <a:pt x="4552415" y="2009631"/>
                    <a:pt x="4528826" y="2048991"/>
                    <a:pt x="4492816" y="2042784"/>
                  </a:cubicBezTo>
                  <a:cubicBezTo>
                    <a:pt x="4531955" y="2043345"/>
                    <a:pt x="4483210" y="2066095"/>
                    <a:pt x="4493858" y="2082937"/>
                  </a:cubicBezTo>
                  <a:lnTo>
                    <a:pt x="4464962" y="2086399"/>
                  </a:lnTo>
                  <a:lnTo>
                    <a:pt x="4463324" y="2081546"/>
                  </a:lnTo>
                  <a:cubicBezTo>
                    <a:pt x="4478259" y="2077097"/>
                    <a:pt x="4489333" y="2060324"/>
                    <a:pt x="4484284" y="2051293"/>
                  </a:cubicBezTo>
                  <a:cubicBezTo>
                    <a:pt x="4464094" y="2073956"/>
                    <a:pt x="4433780" y="2095593"/>
                    <a:pt x="4413932" y="2114883"/>
                  </a:cubicBezTo>
                  <a:lnTo>
                    <a:pt x="4419407" y="2119700"/>
                  </a:lnTo>
                  <a:cubicBezTo>
                    <a:pt x="4415606" y="2123575"/>
                    <a:pt x="4399645" y="2138145"/>
                    <a:pt x="4385940" y="2134627"/>
                  </a:cubicBezTo>
                  <a:cubicBezTo>
                    <a:pt x="4377507" y="2163167"/>
                    <a:pt x="4340729" y="2164552"/>
                    <a:pt x="4331954" y="2196468"/>
                  </a:cubicBezTo>
                  <a:cubicBezTo>
                    <a:pt x="4226153" y="2273506"/>
                    <a:pt x="4102314" y="2402399"/>
                    <a:pt x="3979854" y="2509275"/>
                  </a:cubicBezTo>
                  <a:cubicBezTo>
                    <a:pt x="4081557" y="2405407"/>
                    <a:pt x="4250609" y="2246589"/>
                    <a:pt x="4353953" y="2147572"/>
                  </a:cubicBezTo>
                  <a:lnTo>
                    <a:pt x="4341802" y="2149749"/>
                  </a:lnTo>
                  <a:cubicBezTo>
                    <a:pt x="4182859" y="2288714"/>
                    <a:pt x="4017693" y="2442814"/>
                    <a:pt x="3856831" y="2596497"/>
                  </a:cubicBezTo>
                  <a:lnTo>
                    <a:pt x="3840341" y="2595250"/>
                  </a:lnTo>
                  <a:lnTo>
                    <a:pt x="3833790" y="2605239"/>
                  </a:lnTo>
                  <a:lnTo>
                    <a:pt x="3848640" y="2601632"/>
                  </a:lnTo>
                  <a:lnTo>
                    <a:pt x="3848678" y="2605469"/>
                  </a:lnTo>
                  <a:cubicBezTo>
                    <a:pt x="3841626" y="2611998"/>
                    <a:pt x="3837055" y="2623464"/>
                    <a:pt x="3826934" y="2622436"/>
                  </a:cubicBezTo>
                  <a:lnTo>
                    <a:pt x="3826332" y="2598945"/>
                  </a:lnTo>
                  <a:cubicBezTo>
                    <a:pt x="3893961" y="2524426"/>
                    <a:pt x="3965145" y="2469439"/>
                    <a:pt x="4019742" y="2393173"/>
                  </a:cubicBezTo>
                  <a:cubicBezTo>
                    <a:pt x="4073438" y="2359422"/>
                    <a:pt x="4126496" y="2298338"/>
                    <a:pt x="4175143" y="2255554"/>
                  </a:cubicBezTo>
                  <a:cubicBezTo>
                    <a:pt x="4254076" y="2149376"/>
                    <a:pt x="4378955" y="2060638"/>
                    <a:pt x="4467790" y="1961856"/>
                  </a:cubicBezTo>
                  <a:cubicBezTo>
                    <a:pt x="4403925" y="1999262"/>
                    <a:pt x="4342359" y="2081212"/>
                    <a:pt x="4282799" y="2118203"/>
                  </a:cubicBezTo>
                  <a:lnTo>
                    <a:pt x="4278836" y="2115247"/>
                  </a:lnTo>
                  <a:lnTo>
                    <a:pt x="4332703" y="2050410"/>
                  </a:lnTo>
                  <a:cubicBezTo>
                    <a:pt x="4373380" y="2035787"/>
                    <a:pt x="4392166" y="1993384"/>
                    <a:pt x="4415891" y="1977896"/>
                  </a:cubicBezTo>
                  <a:lnTo>
                    <a:pt x="4417871" y="1979374"/>
                  </a:lnTo>
                  <a:cubicBezTo>
                    <a:pt x="4444354" y="1919856"/>
                    <a:pt x="4525515" y="1879942"/>
                    <a:pt x="4564065" y="1819092"/>
                  </a:cubicBezTo>
                  <a:lnTo>
                    <a:pt x="4506788" y="1850350"/>
                  </a:lnTo>
                  <a:cubicBezTo>
                    <a:pt x="4507656" y="1862793"/>
                    <a:pt x="4488234" y="1877868"/>
                    <a:pt x="4469154" y="1889564"/>
                  </a:cubicBezTo>
                  <a:lnTo>
                    <a:pt x="4474326" y="1901592"/>
                  </a:lnTo>
                  <a:cubicBezTo>
                    <a:pt x="4448657" y="1919441"/>
                    <a:pt x="4446250" y="1922179"/>
                    <a:pt x="4419029" y="1934332"/>
                  </a:cubicBezTo>
                  <a:lnTo>
                    <a:pt x="4430445" y="1943583"/>
                  </a:lnTo>
                  <a:cubicBezTo>
                    <a:pt x="4419897" y="1946775"/>
                    <a:pt x="4401123" y="1951262"/>
                    <a:pt x="4408739" y="1964388"/>
                  </a:cubicBezTo>
                  <a:cubicBezTo>
                    <a:pt x="4320417" y="2028713"/>
                    <a:pt x="4243977" y="2101914"/>
                    <a:pt x="4150545" y="2170407"/>
                  </a:cubicBezTo>
                  <a:cubicBezTo>
                    <a:pt x="4276205" y="2036161"/>
                    <a:pt x="4411070" y="1924578"/>
                    <a:pt x="4553135" y="1792421"/>
                  </a:cubicBezTo>
                  <a:lnTo>
                    <a:pt x="4555725" y="1779475"/>
                  </a:lnTo>
                  <a:lnTo>
                    <a:pt x="4907348" y="1446170"/>
                  </a:lnTo>
                  <a:lnTo>
                    <a:pt x="4879235" y="1462919"/>
                  </a:lnTo>
                  <a:lnTo>
                    <a:pt x="4888414" y="1443824"/>
                  </a:lnTo>
                  <a:lnTo>
                    <a:pt x="4864261" y="1463530"/>
                  </a:lnTo>
                  <a:cubicBezTo>
                    <a:pt x="4868221" y="1466489"/>
                    <a:pt x="4876021" y="1469408"/>
                    <a:pt x="4874201" y="1474763"/>
                  </a:cubicBezTo>
                  <a:cubicBezTo>
                    <a:pt x="4855852" y="1475034"/>
                    <a:pt x="4825797" y="1494140"/>
                    <a:pt x="4825150" y="1504726"/>
                  </a:cubicBezTo>
                  <a:lnTo>
                    <a:pt x="4823169" y="1503246"/>
                  </a:lnTo>
                  <a:cubicBezTo>
                    <a:pt x="4671118" y="1658248"/>
                    <a:pt x="4498217" y="1796226"/>
                    <a:pt x="4343049" y="1948357"/>
                  </a:cubicBezTo>
                  <a:cubicBezTo>
                    <a:pt x="4301456" y="1984614"/>
                    <a:pt x="4239364" y="2050745"/>
                    <a:pt x="4193404" y="2071223"/>
                  </a:cubicBezTo>
                  <a:lnTo>
                    <a:pt x="4424995" y="1852320"/>
                  </a:lnTo>
                  <a:lnTo>
                    <a:pt x="4408879" y="1862152"/>
                  </a:lnTo>
                  <a:cubicBezTo>
                    <a:pt x="4406862" y="1856835"/>
                    <a:pt x="4411934" y="1848829"/>
                    <a:pt x="4405187" y="1848146"/>
                  </a:cubicBezTo>
                  <a:cubicBezTo>
                    <a:pt x="4384554" y="1854148"/>
                    <a:pt x="4389763" y="1870013"/>
                    <a:pt x="4392953" y="1880563"/>
                  </a:cubicBezTo>
                  <a:lnTo>
                    <a:pt x="4355830" y="1885319"/>
                  </a:lnTo>
                  <a:cubicBezTo>
                    <a:pt x="4378871" y="1876577"/>
                    <a:pt x="4347789" y="1905806"/>
                    <a:pt x="4352129" y="1909228"/>
                  </a:cubicBezTo>
                  <a:cubicBezTo>
                    <a:pt x="4342007" y="1908202"/>
                    <a:pt x="4351260" y="1896785"/>
                    <a:pt x="4346921" y="1893363"/>
                  </a:cubicBezTo>
                  <a:cubicBezTo>
                    <a:pt x="4337581" y="1905623"/>
                    <a:pt x="4317367" y="1915929"/>
                    <a:pt x="4324480" y="1925597"/>
                  </a:cubicBezTo>
                  <a:lnTo>
                    <a:pt x="4307952" y="1920514"/>
                  </a:lnTo>
                  <a:cubicBezTo>
                    <a:pt x="4301539" y="1954373"/>
                    <a:pt x="4271590" y="1955596"/>
                    <a:pt x="4243443" y="1968507"/>
                  </a:cubicBezTo>
                  <a:cubicBezTo>
                    <a:pt x="4274612" y="1997229"/>
                    <a:pt x="4197278" y="2016229"/>
                    <a:pt x="4201838" y="2042682"/>
                  </a:cubicBezTo>
                  <a:cubicBezTo>
                    <a:pt x="4194908" y="2052202"/>
                    <a:pt x="4166353" y="2052291"/>
                    <a:pt x="4154768" y="2074123"/>
                  </a:cubicBezTo>
                  <a:lnTo>
                    <a:pt x="4160708" y="2078559"/>
                  </a:lnTo>
                  <a:cubicBezTo>
                    <a:pt x="4136678" y="2101261"/>
                    <a:pt x="4103653" y="2132847"/>
                    <a:pt x="4074757" y="2136306"/>
                  </a:cubicBezTo>
                  <a:lnTo>
                    <a:pt x="4156233" y="2051264"/>
                  </a:lnTo>
                  <a:cubicBezTo>
                    <a:pt x="4138228" y="2048162"/>
                    <a:pt x="4140344" y="2073513"/>
                    <a:pt x="4114076" y="2067868"/>
                  </a:cubicBezTo>
                  <a:cubicBezTo>
                    <a:pt x="4122203" y="2046536"/>
                    <a:pt x="4145852" y="2023372"/>
                    <a:pt x="4169273" y="2015096"/>
                  </a:cubicBezTo>
                  <a:cubicBezTo>
                    <a:pt x="4166522" y="2021207"/>
                    <a:pt x="4170521" y="2028003"/>
                    <a:pt x="4163430" y="2030692"/>
                  </a:cubicBezTo>
                  <a:cubicBezTo>
                    <a:pt x="4197927" y="2035042"/>
                    <a:pt x="4201492" y="1987259"/>
                    <a:pt x="4225217" y="1971771"/>
                  </a:cubicBezTo>
                  <a:cubicBezTo>
                    <a:pt x="4209597" y="1982968"/>
                    <a:pt x="4201223" y="1998310"/>
                    <a:pt x="4186373" y="2001916"/>
                  </a:cubicBezTo>
                  <a:lnTo>
                    <a:pt x="4243770" y="1944256"/>
                  </a:lnTo>
                  <a:lnTo>
                    <a:pt x="4237024" y="1943571"/>
                  </a:lnTo>
                  <a:lnTo>
                    <a:pt x="4248646" y="1925577"/>
                  </a:lnTo>
                  <a:cubicBezTo>
                    <a:pt x="4222979" y="1943426"/>
                    <a:pt x="4184977" y="1973656"/>
                    <a:pt x="4174565" y="2000720"/>
                  </a:cubicBezTo>
                  <a:cubicBezTo>
                    <a:pt x="4174528" y="1996883"/>
                    <a:pt x="4176935" y="1994144"/>
                    <a:pt x="4172975" y="1991186"/>
                  </a:cubicBezTo>
                  <a:cubicBezTo>
                    <a:pt x="4163674" y="2007284"/>
                    <a:pt x="4141539" y="2032306"/>
                    <a:pt x="4123156" y="2028739"/>
                  </a:cubicBezTo>
                  <a:lnTo>
                    <a:pt x="4126847" y="2042748"/>
                  </a:lnTo>
                  <a:cubicBezTo>
                    <a:pt x="4102816" y="2065448"/>
                    <a:pt x="4080646" y="2086632"/>
                    <a:pt x="4051787" y="2093931"/>
                  </a:cubicBezTo>
                  <a:cubicBezTo>
                    <a:pt x="4056699" y="2079093"/>
                    <a:pt x="4082832" y="2060865"/>
                    <a:pt x="4098292" y="2042835"/>
                  </a:cubicBezTo>
                  <a:cubicBezTo>
                    <a:pt x="4136758" y="2012224"/>
                    <a:pt x="4185552" y="1955394"/>
                    <a:pt x="4232964" y="1920579"/>
                  </a:cubicBezTo>
                  <a:lnTo>
                    <a:pt x="4225042" y="1914664"/>
                  </a:lnTo>
                  <a:cubicBezTo>
                    <a:pt x="4127200" y="2001455"/>
                    <a:pt x="4047862" y="2094812"/>
                    <a:pt x="3942869" y="2168097"/>
                  </a:cubicBezTo>
                  <a:cubicBezTo>
                    <a:pt x="4013490" y="2093456"/>
                    <a:pt x="4075863" y="2037152"/>
                    <a:pt x="4146180" y="1969723"/>
                  </a:cubicBezTo>
                  <a:cubicBezTo>
                    <a:pt x="4133004" y="1982019"/>
                    <a:pt x="4120550" y="1991410"/>
                    <a:pt x="4104182" y="1993158"/>
                  </a:cubicBezTo>
                  <a:cubicBezTo>
                    <a:pt x="4157581" y="1928701"/>
                    <a:pt x="4222962" y="1893151"/>
                    <a:pt x="4270117" y="1831469"/>
                  </a:cubicBezTo>
                  <a:lnTo>
                    <a:pt x="4268136" y="1829989"/>
                  </a:lnTo>
                  <a:cubicBezTo>
                    <a:pt x="4255302" y="1838914"/>
                    <a:pt x="4247945" y="1852653"/>
                    <a:pt x="4235880" y="1853984"/>
                  </a:cubicBezTo>
                  <a:cubicBezTo>
                    <a:pt x="4236062" y="1843779"/>
                    <a:pt x="4263871" y="1834243"/>
                    <a:pt x="4256255" y="1821117"/>
                  </a:cubicBezTo>
                  <a:cubicBezTo>
                    <a:pt x="4245278" y="1828524"/>
                    <a:pt x="4240329" y="1839526"/>
                    <a:pt x="4230122" y="1839341"/>
                  </a:cubicBezTo>
                  <a:cubicBezTo>
                    <a:pt x="4235623" y="1827119"/>
                    <a:pt x="4248456" y="1818194"/>
                    <a:pt x="4258845" y="1808171"/>
                  </a:cubicBezTo>
                  <a:cubicBezTo>
                    <a:pt x="4272355" y="1830416"/>
                    <a:pt x="4301686" y="1784822"/>
                    <a:pt x="4308237" y="1774834"/>
                  </a:cubicBezTo>
                  <a:cubicBezTo>
                    <a:pt x="4292408" y="1783881"/>
                    <a:pt x="4274037" y="1801191"/>
                    <a:pt x="4265897" y="1801643"/>
                  </a:cubicBezTo>
                  <a:cubicBezTo>
                    <a:pt x="4279379" y="1782135"/>
                    <a:pt x="4306159" y="1753321"/>
                    <a:pt x="4326792" y="1747319"/>
                  </a:cubicBezTo>
                  <a:lnTo>
                    <a:pt x="4327524" y="1735889"/>
                  </a:lnTo>
                  <a:cubicBezTo>
                    <a:pt x="4403133" y="1668784"/>
                    <a:pt x="4488452" y="1588924"/>
                    <a:pt x="4572445" y="1508981"/>
                  </a:cubicBezTo>
                  <a:lnTo>
                    <a:pt x="4673381" y="1412317"/>
                  </a:lnTo>
                  <a:lnTo>
                    <a:pt x="4654604" y="1421930"/>
                  </a:lnTo>
                  <a:cubicBezTo>
                    <a:pt x="4640719" y="1427553"/>
                    <a:pt x="4626594" y="1433470"/>
                    <a:pt x="4625598" y="1451688"/>
                  </a:cubicBezTo>
                  <a:cubicBezTo>
                    <a:pt x="4533255" y="1526257"/>
                    <a:pt x="4458794" y="1600935"/>
                    <a:pt x="4373603" y="1689010"/>
                  </a:cubicBezTo>
                  <a:cubicBezTo>
                    <a:pt x="4334378" y="1689293"/>
                    <a:pt x="4341788" y="1729666"/>
                    <a:pt x="4316891" y="1739925"/>
                  </a:cubicBezTo>
                  <a:cubicBezTo>
                    <a:pt x="4177819" y="1842561"/>
                    <a:pt x="4053491" y="1988871"/>
                    <a:pt x="3920323" y="2092107"/>
                  </a:cubicBezTo>
                  <a:cubicBezTo>
                    <a:pt x="3901207" y="2099967"/>
                    <a:pt x="3915853" y="2123605"/>
                    <a:pt x="3894350" y="2117165"/>
                  </a:cubicBezTo>
                  <a:cubicBezTo>
                    <a:pt x="3808914" y="2199251"/>
                    <a:pt x="3727865" y="2280077"/>
                    <a:pt x="3651586" y="2360109"/>
                  </a:cubicBezTo>
                  <a:cubicBezTo>
                    <a:pt x="3616504" y="2382543"/>
                    <a:pt x="3591437" y="2423882"/>
                    <a:pt x="3554047" y="2439690"/>
                  </a:cubicBezTo>
                  <a:cubicBezTo>
                    <a:pt x="3830144" y="2157947"/>
                    <a:pt x="4100167" y="1906690"/>
                    <a:pt x="4410354" y="1616474"/>
                  </a:cubicBezTo>
                  <a:lnTo>
                    <a:pt x="4369835" y="1637929"/>
                  </a:lnTo>
                  <a:lnTo>
                    <a:pt x="4374748" y="1623090"/>
                  </a:lnTo>
                  <a:cubicBezTo>
                    <a:pt x="4365874" y="1634971"/>
                    <a:pt x="4355486" y="1644995"/>
                    <a:pt x="4348128" y="1658734"/>
                  </a:cubicBezTo>
                  <a:cubicBezTo>
                    <a:pt x="4321895" y="1656927"/>
                    <a:pt x="4328131" y="1692068"/>
                    <a:pt x="4303502" y="1691277"/>
                  </a:cubicBezTo>
                  <a:lnTo>
                    <a:pt x="4315299" y="1700993"/>
                  </a:lnTo>
                  <a:cubicBezTo>
                    <a:pt x="4255859" y="1740979"/>
                    <a:pt x="4203874" y="1787261"/>
                    <a:pt x="4145303" y="1839691"/>
                  </a:cubicBezTo>
                  <a:cubicBezTo>
                    <a:pt x="4145036" y="1850740"/>
                    <a:pt x="4136125" y="1858784"/>
                    <a:pt x="4119636" y="1857537"/>
                  </a:cubicBezTo>
                  <a:cubicBezTo>
                    <a:pt x="4235531" y="1739770"/>
                    <a:pt x="4277186" y="1719710"/>
                    <a:pt x="4376629" y="1604535"/>
                  </a:cubicBezTo>
                  <a:cubicBezTo>
                    <a:pt x="4366081" y="1607724"/>
                    <a:pt x="4334926" y="1658674"/>
                    <a:pt x="4305002" y="1642857"/>
                  </a:cubicBezTo>
                  <a:lnTo>
                    <a:pt x="4305602" y="1666353"/>
                  </a:lnTo>
                  <a:cubicBezTo>
                    <a:pt x="4301766" y="1666389"/>
                    <a:pt x="4297805" y="1663431"/>
                    <a:pt x="4295823" y="1661953"/>
                  </a:cubicBezTo>
                  <a:cubicBezTo>
                    <a:pt x="4257712" y="1680669"/>
                    <a:pt x="4212649" y="1755344"/>
                    <a:pt x="4180561" y="1748257"/>
                  </a:cubicBezTo>
                  <a:lnTo>
                    <a:pt x="4189998" y="1756031"/>
                  </a:lnTo>
                  <a:cubicBezTo>
                    <a:pt x="4176053" y="1775919"/>
                    <a:pt x="4160629" y="1797789"/>
                    <a:pt x="4133286" y="1806945"/>
                  </a:cubicBezTo>
                  <a:cubicBezTo>
                    <a:pt x="4130279" y="1815587"/>
                    <a:pt x="4104306" y="1840646"/>
                    <a:pt x="4125404" y="1834265"/>
                  </a:cubicBezTo>
                  <a:cubicBezTo>
                    <a:pt x="4108303" y="1847442"/>
                    <a:pt x="4092965" y="1868468"/>
                    <a:pt x="4071904" y="1878688"/>
                  </a:cubicBezTo>
                  <a:lnTo>
                    <a:pt x="4075605" y="1866565"/>
                  </a:lnTo>
                  <a:lnTo>
                    <a:pt x="4075529" y="1866640"/>
                  </a:lnTo>
                  <a:cubicBezTo>
                    <a:pt x="4042158" y="1898944"/>
                    <a:pt x="3997646" y="1937728"/>
                    <a:pt x="3956521" y="1961996"/>
                  </a:cubicBezTo>
                  <a:lnTo>
                    <a:pt x="3956826" y="1954785"/>
                  </a:lnTo>
                  <a:cubicBezTo>
                    <a:pt x="3950505" y="1949885"/>
                    <a:pt x="3967947" y="1933333"/>
                    <a:pt x="3974267" y="1938233"/>
                  </a:cubicBezTo>
                  <a:lnTo>
                    <a:pt x="3964488" y="1933834"/>
                  </a:lnTo>
                  <a:cubicBezTo>
                    <a:pt x="3981967" y="1921122"/>
                    <a:pt x="3991916" y="1894436"/>
                    <a:pt x="4015739" y="1898982"/>
                  </a:cubicBezTo>
                  <a:cubicBezTo>
                    <a:pt x="4010225" y="1890329"/>
                    <a:pt x="4030113" y="1874876"/>
                    <a:pt x="4022191" y="1868960"/>
                  </a:cubicBezTo>
                  <a:lnTo>
                    <a:pt x="3902336" y="1983770"/>
                  </a:lnTo>
                  <a:lnTo>
                    <a:pt x="3889806" y="1985482"/>
                  </a:lnTo>
                  <a:cubicBezTo>
                    <a:pt x="3934761" y="1928691"/>
                    <a:pt x="3996400" y="1883814"/>
                    <a:pt x="4038604" y="1833133"/>
                  </a:cubicBezTo>
                  <a:cubicBezTo>
                    <a:pt x="4224830" y="1668813"/>
                    <a:pt x="4374385" y="1487997"/>
                    <a:pt x="4550465" y="1339691"/>
                  </a:cubicBezTo>
                  <a:lnTo>
                    <a:pt x="4532119" y="1339960"/>
                  </a:lnTo>
                  <a:cubicBezTo>
                    <a:pt x="4532720" y="1363454"/>
                    <a:pt x="4498528" y="1351893"/>
                    <a:pt x="4505840" y="1372232"/>
                  </a:cubicBezTo>
                  <a:cubicBezTo>
                    <a:pt x="4331972" y="1507129"/>
                    <a:pt x="4215663" y="1649991"/>
                    <a:pt x="4041401" y="1792942"/>
                  </a:cubicBezTo>
                  <a:cubicBezTo>
                    <a:pt x="4035619" y="1795338"/>
                    <a:pt x="4018826" y="1801305"/>
                    <a:pt x="4021074" y="1791734"/>
                  </a:cubicBezTo>
                  <a:lnTo>
                    <a:pt x="4463989" y="1381622"/>
                  </a:lnTo>
                  <a:lnTo>
                    <a:pt x="4465100" y="1370657"/>
                  </a:lnTo>
                  <a:cubicBezTo>
                    <a:pt x="4474097" y="1361771"/>
                    <a:pt x="4504823" y="1315040"/>
                    <a:pt x="4520273" y="1334925"/>
                  </a:cubicBezTo>
                  <a:cubicBezTo>
                    <a:pt x="4527204" y="1325402"/>
                    <a:pt x="4542019" y="1317957"/>
                    <a:pt x="4542750" y="1306528"/>
                  </a:cubicBezTo>
                  <a:lnTo>
                    <a:pt x="4510836" y="1327153"/>
                  </a:lnTo>
                  <a:lnTo>
                    <a:pt x="4511264" y="1322934"/>
                  </a:lnTo>
                  <a:lnTo>
                    <a:pt x="4485938" y="1337410"/>
                  </a:lnTo>
                  <a:lnTo>
                    <a:pt x="4503990" y="1306433"/>
                  </a:lnTo>
                  <a:cubicBezTo>
                    <a:pt x="4481710" y="1345501"/>
                    <a:pt x="4419345" y="1363889"/>
                    <a:pt x="4421927" y="1388860"/>
                  </a:cubicBezTo>
                  <a:lnTo>
                    <a:pt x="4458485" y="1364449"/>
                  </a:lnTo>
                  <a:cubicBezTo>
                    <a:pt x="4446717" y="1396486"/>
                    <a:pt x="4431903" y="1403932"/>
                    <a:pt x="4400415" y="1420338"/>
                  </a:cubicBezTo>
                  <a:lnTo>
                    <a:pt x="4401027" y="1405913"/>
                  </a:lnTo>
                  <a:lnTo>
                    <a:pt x="4366791" y="1428431"/>
                  </a:lnTo>
                  <a:lnTo>
                    <a:pt x="4430236" y="1357324"/>
                  </a:lnTo>
                  <a:lnTo>
                    <a:pt x="4424296" y="1352888"/>
                  </a:lnTo>
                  <a:cubicBezTo>
                    <a:pt x="4451823" y="1333523"/>
                    <a:pt x="4469715" y="1295715"/>
                    <a:pt x="4499343" y="1280826"/>
                  </a:cubicBezTo>
                  <a:lnTo>
                    <a:pt x="4483956" y="1306533"/>
                  </a:lnTo>
                  <a:cubicBezTo>
                    <a:pt x="4500409" y="1303940"/>
                    <a:pt x="4514354" y="1284051"/>
                    <a:pt x="4520736" y="1305150"/>
                  </a:cubicBezTo>
                  <a:cubicBezTo>
                    <a:pt x="4519831" y="1288868"/>
                    <a:pt x="4546099" y="1294513"/>
                    <a:pt x="4536503" y="1279905"/>
                  </a:cubicBezTo>
                  <a:lnTo>
                    <a:pt x="4515443" y="1290126"/>
                  </a:lnTo>
                  <a:lnTo>
                    <a:pt x="4515871" y="1285909"/>
                  </a:lnTo>
                  <a:cubicBezTo>
                    <a:pt x="4528581" y="1273991"/>
                    <a:pt x="4541721" y="1257854"/>
                    <a:pt x="4555802" y="1261839"/>
                  </a:cubicBezTo>
                  <a:lnTo>
                    <a:pt x="4549862" y="1257403"/>
                  </a:lnTo>
                  <a:cubicBezTo>
                    <a:pt x="4592934" y="1219165"/>
                    <a:pt x="4588520" y="1178669"/>
                    <a:pt x="4644158" y="1142557"/>
                  </a:cubicBezTo>
                  <a:lnTo>
                    <a:pt x="4637838" y="1137656"/>
                  </a:lnTo>
                  <a:cubicBezTo>
                    <a:pt x="4597516" y="1169782"/>
                    <a:pt x="4581749" y="1195024"/>
                    <a:pt x="4549224" y="1230071"/>
                  </a:cubicBezTo>
                  <a:cubicBezTo>
                    <a:pt x="4536354" y="1235158"/>
                    <a:pt x="4503314" y="1245866"/>
                    <a:pt x="4525012" y="1262978"/>
                  </a:cubicBezTo>
                  <a:lnTo>
                    <a:pt x="4504257" y="1265987"/>
                  </a:lnTo>
                  <a:cubicBezTo>
                    <a:pt x="4491154" y="1285959"/>
                    <a:pt x="4453995" y="1286879"/>
                    <a:pt x="4456736" y="1318685"/>
                  </a:cubicBezTo>
                  <a:cubicBezTo>
                    <a:pt x="4416826" y="1325715"/>
                    <a:pt x="4419298" y="1368571"/>
                    <a:pt x="4384119" y="1370968"/>
                  </a:cubicBezTo>
                  <a:cubicBezTo>
                    <a:pt x="4200657" y="1550053"/>
                    <a:pt x="4035051" y="1687492"/>
                    <a:pt x="3840917" y="1866772"/>
                  </a:cubicBezTo>
                  <a:lnTo>
                    <a:pt x="3828854" y="1868107"/>
                  </a:lnTo>
                  <a:cubicBezTo>
                    <a:pt x="3965368" y="1723457"/>
                    <a:pt x="4137220" y="1583244"/>
                    <a:pt x="4269932" y="1442471"/>
                  </a:cubicBezTo>
                  <a:lnTo>
                    <a:pt x="4265972" y="1439512"/>
                  </a:lnTo>
                  <a:lnTo>
                    <a:pt x="4259385" y="1445662"/>
                  </a:lnTo>
                  <a:lnTo>
                    <a:pt x="4263346" y="1448620"/>
                  </a:lnTo>
                  <a:cubicBezTo>
                    <a:pt x="4254814" y="1457127"/>
                    <a:pt x="4245902" y="1465170"/>
                    <a:pt x="4234143" y="1459292"/>
                  </a:cubicBezTo>
                  <a:cubicBezTo>
                    <a:pt x="4270544" y="1428047"/>
                    <a:pt x="4311476" y="1381498"/>
                    <a:pt x="4354624" y="1350935"/>
                  </a:cubicBezTo>
                  <a:lnTo>
                    <a:pt x="4344496" y="1373280"/>
                  </a:lnTo>
                  <a:lnTo>
                    <a:pt x="4358463" y="1350900"/>
                  </a:lnTo>
                  <a:cubicBezTo>
                    <a:pt x="4366650" y="1345766"/>
                    <a:pt x="4371600" y="1334763"/>
                    <a:pt x="4381806" y="1334947"/>
                  </a:cubicBezTo>
                  <a:lnTo>
                    <a:pt x="4380695" y="1345911"/>
                  </a:lnTo>
                  <a:lnTo>
                    <a:pt x="4421323" y="1306572"/>
                  </a:lnTo>
                  <a:lnTo>
                    <a:pt x="4396461" y="1320668"/>
                  </a:lnTo>
                  <a:cubicBezTo>
                    <a:pt x="4408611" y="1303793"/>
                    <a:pt x="4424767" y="1287324"/>
                    <a:pt x="4441878" y="1272976"/>
                  </a:cubicBezTo>
                  <a:lnTo>
                    <a:pt x="4473297" y="1251497"/>
                  </a:lnTo>
                  <a:lnTo>
                    <a:pt x="4472011" y="1252066"/>
                  </a:lnTo>
                  <a:lnTo>
                    <a:pt x="4474295" y="1246333"/>
                  </a:lnTo>
                  <a:cubicBezTo>
                    <a:pt x="4484685" y="1236310"/>
                    <a:pt x="4504412" y="1214025"/>
                    <a:pt x="4512370" y="1223778"/>
                  </a:cubicBezTo>
                  <a:cubicBezTo>
                    <a:pt x="4500917" y="1210688"/>
                    <a:pt x="4543134" y="1180884"/>
                    <a:pt x="4560235" y="1167707"/>
                  </a:cubicBezTo>
                  <a:lnTo>
                    <a:pt x="4559550" y="1174454"/>
                  </a:lnTo>
                  <a:lnTo>
                    <a:pt x="4585522" y="1149394"/>
                  </a:lnTo>
                  <a:lnTo>
                    <a:pt x="4581563" y="1146437"/>
                  </a:lnTo>
                  <a:lnTo>
                    <a:pt x="4676337" y="1052090"/>
                  </a:lnTo>
                  <a:cubicBezTo>
                    <a:pt x="4683267" y="1042567"/>
                    <a:pt x="4709035" y="1044754"/>
                    <a:pt x="4704205" y="1029352"/>
                  </a:cubicBezTo>
                  <a:cubicBezTo>
                    <a:pt x="4714252" y="1022703"/>
                    <a:pt x="4718822" y="1011237"/>
                    <a:pt x="4731352" y="1009524"/>
                  </a:cubicBezTo>
                  <a:lnTo>
                    <a:pt x="4731083" y="1020575"/>
                  </a:lnTo>
                  <a:cubicBezTo>
                    <a:pt x="4738404" y="1002998"/>
                    <a:pt x="4748830" y="996812"/>
                    <a:pt x="4767445" y="985491"/>
                  </a:cubicBezTo>
                  <a:lnTo>
                    <a:pt x="4988259" y="757363"/>
                  </a:lnTo>
                  <a:lnTo>
                    <a:pt x="5002732" y="753291"/>
                  </a:lnTo>
                  <a:lnTo>
                    <a:pt x="4994809" y="747377"/>
                  </a:lnTo>
                  <a:lnTo>
                    <a:pt x="5017851" y="738636"/>
                  </a:lnTo>
                  <a:cubicBezTo>
                    <a:pt x="5035780" y="704666"/>
                    <a:pt x="5078427" y="670645"/>
                    <a:pt x="5118748" y="638519"/>
                  </a:cubicBezTo>
                  <a:lnTo>
                    <a:pt x="5117072" y="629829"/>
                  </a:lnTo>
                  <a:cubicBezTo>
                    <a:pt x="5138513" y="620072"/>
                    <a:pt x="5137128" y="583292"/>
                    <a:pt x="5166650" y="586285"/>
                  </a:cubicBezTo>
                  <a:cubicBezTo>
                    <a:pt x="5315213" y="419427"/>
                    <a:pt x="5503857" y="214453"/>
                    <a:pt x="5637668" y="41838"/>
                  </a:cubicBezTo>
                  <a:lnTo>
                    <a:pt x="5582006" y="94989"/>
                  </a:lnTo>
                  <a:cubicBezTo>
                    <a:pt x="5423029" y="288910"/>
                    <a:pt x="5246595" y="478508"/>
                    <a:pt x="5060103" y="653876"/>
                  </a:cubicBezTo>
                  <a:cubicBezTo>
                    <a:pt x="5108454" y="580385"/>
                    <a:pt x="5206235" y="506795"/>
                    <a:pt x="5258242" y="443473"/>
                  </a:cubicBezTo>
                  <a:cubicBezTo>
                    <a:pt x="5305604" y="383944"/>
                    <a:pt x="5360962" y="338004"/>
                    <a:pt x="5404362" y="275515"/>
                  </a:cubicBezTo>
                  <a:lnTo>
                    <a:pt x="5392139" y="270016"/>
                  </a:lnTo>
                  <a:cubicBezTo>
                    <a:pt x="5408738" y="253377"/>
                    <a:pt x="5434319" y="236374"/>
                    <a:pt x="5443033" y="217660"/>
                  </a:cubicBezTo>
                  <a:cubicBezTo>
                    <a:pt x="5458299" y="188957"/>
                    <a:pt x="5489602" y="182758"/>
                    <a:pt x="5490700" y="150917"/>
                  </a:cubicBezTo>
                  <a:cubicBezTo>
                    <a:pt x="5428159" y="238305"/>
                    <a:pt x="5332809" y="292119"/>
                    <a:pt x="5266110" y="365880"/>
                  </a:cubicBezTo>
                  <a:cubicBezTo>
                    <a:pt x="5337574" y="269275"/>
                    <a:pt x="5444111" y="183658"/>
                    <a:pt x="5518791" y="90196"/>
                  </a:cubicBezTo>
                  <a:close/>
                </a:path>
              </a:pathLst>
            </a:custGeom>
            <a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38100">
              <a:noFill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42" name="组合 41">
              <a:extLst>
                <a:ext uri="{FF2B5EF4-FFF2-40B4-BE49-F238E27FC236}">
                  <a16:creationId xmlns:a16="http://schemas.microsoft.com/office/drawing/2014/main" id="{F95FAFC0-9992-619D-A2AB-3470AC501C32}"/>
                </a:ext>
              </a:extLst>
            </p:cNvPr>
            <p:cNvGrpSpPr/>
            <p:nvPr/>
          </p:nvGrpSpPr>
          <p:grpSpPr>
            <a:xfrm>
              <a:off x="1386990" y="2165217"/>
              <a:ext cx="4004611" cy="3556266"/>
              <a:chOff x="1386990" y="1840534"/>
              <a:chExt cx="4004611" cy="3556266"/>
            </a:xfrm>
          </p:grpSpPr>
          <p:grpSp>
            <p:nvGrpSpPr>
              <p:cNvPr id="30" name="组合 29">
                <a:extLst>
                  <a:ext uri="{FF2B5EF4-FFF2-40B4-BE49-F238E27FC236}">
                    <a16:creationId xmlns:a16="http://schemas.microsoft.com/office/drawing/2014/main" id="{66FB35CB-888F-B179-79C8-D7EE497285A0}"/>
                  </a:ext>
                </a:extLst>
              </p:cNvPr>
              <p:cNvGrpSpPr/>
              <p:nvPr/>
            </p:nvGrpSpPr>
            <p:grpSpPr>
              <a:xfrm>
                <a:off x="1386990" y="1840534"/>
                <a:ext cx="3910725" cy="1429595"/>
                <a:chOff x="7323332" y="2196719"/>
                <a:chExt cx="3910725" cy="1429595"/>
              </a:xfrm>
            </p:grpSpPr>
            <p:sp>
              <p:nvSpPr>
                <p:cNvPr id="2" name="文本框 1">
                  <a:extLst>
                    <a:ext uri="{FF2B5EF4-FFF2-40B4-BE49-F238E27FC236}">
                      <a16:creationId xmlns:a16="http://schemas.microsoft.com/office/drawing/2014/main" id="{F56AA8F5-05D4-4F6D-BE41-B1F7D5777DD0}"/>
                    </a:ext>
                  </a:extLst>
                </p:cNvPr>
                <p:cNvSpPr txBox="1"/>
                <p:nvPr/>
              </p:nvSpPr>
              <p:spPr>
                <a:xfrm>
                  <a:off x="7323332" y="2196719"/>
                  <a:ext cx="3909909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>
                  <a:defPPr>
                    <a:defRPr lang="zh-CN"/>
                  </a:defPPr>
                  <a:lvl1pPr marR="0" lvl="0" indent="0" defTabSz="913765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Pct val="25000"/>
                    <a:buFontTx/>
                    <a:buNone/>
                    <a:defRPr kumimoji="0" sz="3200" b="1" i="0" u="none" strike="noStrike" cap="none" spc="0" normalizeH="0" baseline="0">
                      <a:solidFill>
                        <a:schemeClr val="tx1"/>
                      </a:solidFill>
                    </a:defRPr>
                  </a:lvl1pPr>
                </a:lstStyle>
                <a:p>
                  <a:pPr>
                    <a:lnSpc>
                      <a:spcPct val="100000"/>
                    </a:lnSpc>
                  </a:pPr>
                  <a:r>
                    <a:rPr lang="zh-CN" altLang="en-US" sz="2400" dirty="0"/>
                    <a:t>战乱频繁</a:t>
                  </a:r>
                  <a:endParaRPr lang="en-US" altLang="zh-CN" sz="2400" dirty="0"/>
                </a:p>
              </p:txBody>
            </p:sp>
            <p:sp>
              <p:nvSpPr>
                <p:cNvPr id="3" name="文本框 2">
                  <a:extLst>
                    <a:ext uri="{FF2B5EF4-FFF2-40B4-BE49-F238E27FC236}">
                      <a16:creationId xmlns:a16="http://schemas.microsoft.com/office/drawing/2014/main" id="{A833A743-C864-4B38-A3D9-44FC538221BE}"/>
                    </a:ext>
                  </a:extLst>
                </p:cNvPr>
                <p:cNvSpPr txBox="1"/>
                <p:nvPr/>
              </p:nvSpPr>
              <p:spPr>
                <a:xfrm>
                  <a:off x="7323332" y="2735942"/>
                  <a:ext cx="3910725" cy="89037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>
                    <a:lnSpc>
                      <a:spcPts val="1500"/>
                    </a:lnSpc>
                    <a:defRPr sz="1200"/>
                  </a:lvl1pPr>
                </a:lstStyle>
                <a:p>
                  <a:pPr>
                    <a:lnSpc>
                      <a:spcPct val="150000"/>
                    </a:lnSpc>
                  </a:pPr>
                  <a:r>
                    <a:rPr lang="zh-CN" altLang="en-US" sz="1200" dirty="0"/>
                    <a:t>政权更迭频繁，政治上的变动和斗争不断。
描述春秋战国时期大规模战争的情况。
描述当时社会和经济动荡的情况。</a:t>
                  </a:r>
                  <a:endParaRPr lang="en-US" altLang="zh-CN" sz="1200" dirty="0"/>
                </a:p>
              </p:txBody>
            </p:sp>
          </p:grpSp>
          <p:grpSp>
            <p:nvGrpSpPr>
              <p:cNvPr id="41" name="组合 40">
                <a:extLst>
                  <a:ext uri="{FF2B5EF4-FFF2-40B4-BE49-F238E27FC236}">
                    <a16:creationId xmlns:a16="http://schemas.microsoft.com/office/drawing/2014/main" id="{0FC7840E-9D57-702B-AC41-BF1C05000766}"/>
                  </a:ext>
                </a:extLst>
              </p:cNvPr>
              <p:cNvGrpSpPr/>
              <p:nvPr/>
            </p:nvGrpSpPr>
            <p:grpSpPr>
              <a:xfrm>
                <a:off x="1386990" y="4073055"/>
                <a:ext cx="4004611" cy="1323745"/>
                <a:chOff x="1386990" y="5179366"/>
                <a:chExt cx="4004611" cy="1323745"/>
              </a:xfrm>
            </p:grpSpPr>
            <p:sp>
              <p:nvSpPr>
                <p:cNvPr id="39" name="文本框 38">
                  <a:extLst>
                    <a:ext uri="{FF2B5EF4-FFF2-40B4-BE49-F238E27FC236}">
                      <a16:creationId xmlns:a16="http://schemas.microsoft.com/office/drawing/2014/main" id="{AB4A17F9-B5B3-E318-24DA-725A35BA348E}"/>
                    </a:ext>
                  </a:extLst>
                </p:cNvPr>
                <p:cNvSpPr txBox="1"/>
                <p:nvPr/>
              </p:nvSpPr>
              <p:spPr>
                <a:xfrm>
                  <a:off x="1386992" y="5179366"/>
                  <a:ext cx="4004609" cy="461665"/>
                </a:xfrm>
                <a:prstGeom prst="rect">
                  <a:avLst/>
                </a:prstGeom>
                <a:noFill/>
                <a:effectLst/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>
                    <a:defRPr sz="2000" b="1" i="0">
                      <a:solidFill>
                        <a:schemeClr val="tx1"/>
                      </a:solidFill>
                    </a:defRPr>
                  </a:lvl1pPr>
                </a:lstStyle>
                <a:p>
                  <a:pPr>
                    <a:lnSpc>
                      <a:spcPct val="100000"/>
                    </a:lnSpc>
                    <a:buSzPct val="25000"/>
                  </a:pPr>
                  <a:r>
                    <a:rPr lang="zh-CN" altLang="en-US" sz="2400" dirty="0">
                      <a:effectLst/>
                    </a:rPr>
                    <a:t>靖康之耻重要事件</a:t>
                  </a:r>
                  <a:endParaRPr lang="en-US" altLang="zh-CN" sz="2400" dirty="0">
                    <a:effectLst/>
                  </a:endParaRPr>
                </a:p>
              </p:txBody>
            </p:sp>
            <p:sp>
              <p:nvSpPr>
                <p:cNvPr id="40" name="文本框 39">
                  <a:extLst>
                    <a:ext uri="{FF2B5EF4-FFF2-40B4-BE49-F238E27FC236}">
                      <a16:creationId xmlns:a16="http://schemas.microsoft.com/office/drawing/2014/main" id="{B7BC56C9-3824-21DA-E8A1-7337736295E7}"/>
                    </a:ext>
                  </a:extLst>
                </p:cNvPr>
                <p:cNvSpPr txBox="1"/>
                <p:nvPr/>
              </p:nvSpPr>
              <p:spPr>
                <a:xfrm>
                  <a:off x="1386990" y="5765088"/>
                  <a:ext cx="3909909" cy="73802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lIns="91440" tIns="45720" rIns="91440" bIns="45720" anchor="t" anchorCtr="0">
                  <a:spAutoFit/>
                </a:bodyPr>
                <a:lstStyle/>
                <a:p>
                  <a:pPr defTabSz="913765">
                    <a:lnSpc>
                      <a:spcPct val="120000"/>
                    </a:lnSpc>
                    <a:buSzPct val="25000"/>
                    <a:defRPr/>
                  </a:pPr>
                  <a:r>
                    <a:rPr lang="zh-CN" altLang="en-US" sz="1200" dirty="0"/>
                    <a:t>后唐战败：导致北方政治力量衰落
金兵入侵：占领汴京，俘虏皇帝
南渡：北方皇族南渡，建立南宋</a:t>
                  </a:r>
                  <a:endParaRPr lang="en-US" altLang="zh-CN" sz="1200" dirty="0"/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81110183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6750" y="2859831"/>
            <a:ext cx="8056336" cy="2800767"/>
          </a:xfrm>
        </p:spPr>
        <p:txBody>
          <a:bodyPr/>
          <a:lstStyle/>
          <a:p>
            <a:r>
              <a:rPr lang="zh-CN" altLang="en-US" dirty="0"/>
              <a:t>感谢观看！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sz="quarter" idx="13"/>
          </p:nvPr>
        </p:nvSpPr>
        <p:spPr>
          <a:xfrm>
            <a:off x="7810500" y="5882630"/>
            <a:ext cx="3619500" cy="308620"/>
          </a:xfrm>
        </p:spPr>
        <p:txBody>
          <a:bodyPr>
            <a:normAutofit/>
          </a:bodyPr>
          <a:lstStyle/>
          <a:p>
            <a:pPr lvl="0"/>
            <a:r>
              <a:rPr lang="en-US" altLang="zh-CN"/>
              <a:t>Presenter name</a:t>
            </a:r>
            <a:endParaRPr lang="en-US" altLang="zh-CN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quarter" idx="14"/>
          </p:nvPr>
        </p:nvSpPr>
        <p:spPr>
          <a:xfrm>
            <a:off x="666750" y="5882630"/>
            <a:ext cx="3619500" cy="308620"/>
          </a:xfrm>
        </p:spPr>
        <p:txBody>
          <a:bodyPr>
            <a:normAutofit/>
          </a:bodyPr>
          <a:lstStyle/>
          <a:p>
            <a:pPr lvl="0"/>
            <a:r>
              <a:rPr lang="en-US" altLang="zh-CN" dirty="0"/>
              <a:t>www.greatppt.com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577591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>
            <a:extLst>
              <a:ext uri="{FF2B5EF4-FFF2-40B4-BE49-F238E27FC236}">
                <a16:creationId xmlns:a16="http://schemas.microsoft.com/office/drawing/2014/main" id="{86C36908-0EDB-EC7E-7DB9-5F23ED0F14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612822"/>
            <a:ext cx="5334000" cy="857250"/>
          </a:xfrm>
        </p:spPr>
        <p:txBody>
          <a:bodyPr/>
          <a:lstStyle/>
          <a:p>
            <a:r>
              <a:rPr lang="en-US" altLang="zh-CN" dirty="0"/>
              <a:t>01.</a:t>
            </a:r>
            <a:r>
              <a:rPr lang="zh-CN" altLang="en-US" dirty="0"/>
              <a:t>五代十国概述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6096000" y="5468019"/>
            <a:ext cx="5334000" cy="360612"/>
          </a:xfrm>
        </p:spPr>
        <p:txBody>
          <a:bodyPr/>
          <a:lstStyle/>
          <a:p>
            <a:r>
              <a:rPr lang="zh-CN" altLang="en-US" dirty="0"/>
              <a:t>五代十国文化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2307328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组合 35">
            <a:extLst>
              <a:ext uri="{FF2B5EF4-FFF2-40B4-BE49-F238E27FC236}">
                <a16:creationId xmlns:a16="http://schemas.microsoft.com/office/drawing/2014/main" id="{CA111589-5BE7-BAA2-9CEB-DCD3596594F0}"/>
              </a:ext>
            </a:extLst>
          </p:cNvPr>
          <p:cNvGrpSpPr/>
          <p:nvPr/>
        </p:nvGrpSpPr>
        <p:grpSpPr>
          <a:xfrm>
            <a:off x="660400" y="1836819"/>
            <a:ext cx="11046321" cy="3763881"/>
            <a:chOff x="771071" y="1836819"/>
            <a:chExt cx="11046321" cy="3763881"/>
          </a:xfrm>
        </p:grpSpPr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A0525F96-4DA5-527F-579B-820237567ED4}"/>
                </a:ext>
              </a:extLst>
            </p:cNvPr>
            <p:cNvGrpSpPr/>
            <p:nvPr/>
          </p:nvGrpSpPr>
          <p:grpSpPr>
            <a:xfrm>
              <a:off x="806872" y="1836819"/>
              <a:ext cx="11010520" cy="461665"/>
              <a:chOff x="806872" y="1836819"/>
              <a:chExt cx="11010520" cy="461665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1185AE3B-FAF6-9A49-29E2-0BF528CBA2DC}"/>
                  </a:ext>
                </a:extLst>
              </p:cNvPr>
              <p:cNvSpPr txBox="1"/>
              <p:nvPr/>
            </p:nvSpPr>
            <p:spPr>
              <a:xfrm>
                <a:off x="806872" y="1836819"/>
                <a:ext cx="5082032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defTabSz="91376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25000"/>
                  <a:buFontTx/>
                  <a:buNone/>
                  <a:defRPr/>
                </a:pPr>
                <a:r>
                  <a:rPr kumimoji="0" lang="zh-CN" altLang="en-US" sz="2400" b="1" i="0" u="none" strike="noStrike" kern="1200" cap="none" spc="0" normalizeH="0" baseline="0" noProof="0" dirty="0">
                    <a:solidFill>
                      <a:schemeClr val="tx1"/>
                    </a:solidFill>
                  </a:rPr>
                  <a:t>五代政治动荡战乱</a:t>
                </a:r>
                <a:endParaRPr kumimoji="0" lang="en-US" altLang="zh-CN" sz="3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6E3A1930-F3C6-C380-331C-6715F226A5CD}"/>
                  </a:ext>
                </a:extLst>
              </p:cNvPr>
              <p:cNvSpPr txBox="1"/>
              <p:nvPr/>
            </p:nvSpPr>
            <p:spPr>
              <a:xfrm>
                <a:off x="7851045" y="1974099"/>
                <a:ext cx="3966347" cy="29482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lnSpc>
                    <a:spcPts val="1500"/>
                  </a:lnSpc>
                  <a:defRPr sz="1200"/>
                </a:lvl1pPr>
              </a:lstStyle>
              <a:p>
                <a:pPr algn="r">
                  <a:lnSpc>
                    <a:spcPct val="120000"/>
                  </a:lnSpc>
                </a:pPr>
                <a:r>
                  <a:rPr kumimoji="1" lang="zh-CN" altLang="en-US" sz="1200">
                    <a:solidFill>
                      <a:schemeClr val="tx1"/>
                    </a:solidFill>
                  </a:rPr>
                  <a:t>五代十国是中国历史上政治动荡的时期，战乱频繁。</a:t>
                </a:r>
                <a:endParaRPr kumimoji="1" lang="en-US" altLang="zh-CN" sz="1200" dirty="0" err="1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4" name="组合 33">
              <a:extLst>
                <a:ext uri="{FF2B5EF4-FFF2-40B4-BE49-F238E27FC236}">
                  <a16:creationId xmlns:a16="http://schemas.microsoft.com/office/drawing/2014/main" id="{6F939562-A231-3C75-A13A-6F01E798EC4B}"/>
                </a:ext>
              </a:extLst>
            </p:cNvPr>
            <p:cNvGrpSpPr/>
            <p:nvPr/>
          </p:nvGrpSpPr>
          <p:grpSpPr>
            <a:xfrm>
              <a:off x="771071" y="2895600"/>
              <a:ext cx="10845800" cy="2705100"/>
              <a:chOff x="771071" y="2895600"/>
              <a:chExt cx="10845800" cy="2705100"/>
            </a:xfrm>
          </p:grpSpPr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id="{A7244919-823E-F7CC-342E-F3C923704F05}"/>
                  </a:ext>
                </a:extLst>
              </p:cNvPr>
              <p:cNvGrpSpPr/>
              <p:nvPr/>
            </p:nvGrpSpPr>
            <p:grpSpPr>
              <a:xfrm>
                <a:off x="771071" y="2895600"/>
                <a:ext cx="3229740" cy="2705100"/>
                <a:chOff x="673100" y="3429000"/>
                <a:chExt cx="3229740" cy="2705100"/>
              </a:xfrm>
            </p:grpSpPr>
            <p:sp>
              <p:nvSpPr>
                <p:cNvPr id="25" name="矩形: 圆角 24">
                  <a:extLst>
                    <a:ext uri="{FF2B5EF4-FFF2-40B4-BE49-F238E27FC236}">
                      <a16:creationId xmlns:a16="http://schemas.microsoft.com/office/drawing/2014/main" id="{989C62BA-FDD2-CFFE-3DC5-6F70C74039C3}"/>
                    </a:ext>
                  </a:extLst>
                </p:cNvPr>
                <p:cNvSpPr/>
                <p:nvPr/>
              </p:nvSpPr>
              <p:spPr>
                <a:xfrm>
                  <a:off x="673100" y="3429000"/>
                  <a:ext cx="3229740" cy="2705100"/>
                </a:xfrm>
                <a:prstGeom prst="roundRect">
                  <a:avLst>
                    <a:gd name="adj" fmla="val 10000"/>
                  </a:avLst>
                </a:pr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 dirty="0"/>
                </a:p>
              </p:txBody>
            </p:sp>
            <p:grpSp>
              <p:nvGrpSpPr>
                <p:cNvPr id="26" name="组合 25">
                  <a:extLst>
                    <a:ext uri="{FF2B5EF4-FFF2-40B4-BE49-F238E27FC236}">
                      <a16:creationId xmlns:a16="http://schemas.microsoft.com/office/drawing/2014/main" id="{CB45A184-FAD4-5439-651B-29CB2CFBE305}"/>
                    </a:ext>
                  </a:extLst>
                </p:cNvPr>
                <p:cNvGrpSpPr/>
                <p:nvPr/>
              </p:nvGrpSpPr>
              <p:grpSpPr>
                <a:xfrm>
                  <a:off x="2017970" y="3607181"/>
                  <a:ext cx="540000" cy="540000"/>
                  <a:chOff x="6307263" y="2743248"/>
                  <a:chExt cx="540000" cy="540000"/>
                </a:xfrm>
              </p:grpSpPr>
              <p:sp>
                <p:nvSpPr>
                  <p:cNvPr id="31" name="文本框 30">
                    <a:extLst>
                      <a:ext uri="{FF2B5EF4-FFF2-40B4-BE49-F238E27FC236}">
                        <a16:creationId xmlns:a16="http://schemas.microsoft.com/office/drawing/2014/main" id="{49019D27-56DA-332A-0DED-4E2F932CFF29}"/>
                      </a:ext>
                    </a:extLst>
                  </p:cNvPr>
                  <p:cNvSpPr txBox="1"/>
                  <p:nvPr/>
                </p:nvSpPr>
                <p:spPr>
                  <a:xfrm>
                    <a:off x="6307263" y="2743248"/>
                    <a:ext cx="540000" cy="540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1"/>
                  </a:solidFill>
                  <a:ln w="12700" cap="flat">
                    <a:noFill/>
                    <a:prstDash val="solid"/>
                    <a:miter/>
                  </a:ln>
                  <a:effectLst/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>
                      <a:defRPr/>
                    </a:lvl1pPr>
                  </a:lstStyle>
                  <a:p>
                    <a:endParaRPr lang="zh-CN" altLang="en-US" dirty="0"/>
                  </a:p>
                </p:txBody>
              </p:sp>
              <p:sp>
                <p:nvSpPr>
                  <p:cNvPr id="32" name="任意多边形: 形状 31">
                    <a:extLst>
                      <a:ext uri="{FF2B5EF4-FFF2-40B4-BE49-F238E27FC236}">
                        <a16:creationId xmlns:a16="http://schemas.microsoft.com/office/drawing/2014/main" id="{ECE6BAA1-4396-4ED8-02BB-61D2560CFA35}"/>
                      </a:ext>
                    </a:extLst>
                  </p:cNvPr>
                  <p:cNvSpPr/>
                  <p:nvPr/>
                </p:nvSpPr>
                <p:spPr>
                  <a:xfrm>
                    <a:off x="6439559" y="2878004"/>
                    <a:ext cx="275408" cy="270488"/>
                  </a:xfrm>
                  <a:custGeom>
                    <a:avLst/>
                    <a:gdLst>
                      <a:gd name="connsiteX0" fmla="*/ 343764 w 533400"/>
                      <a:gd name="connsiteY0" fmla="*/ 276846 h 523875"/>
                      <a:gd name="connsiteX1" fmla="*/ 372339 w 533400"/>
                      <a:gd name="connsiteY1" fmla="*/ 305421 h 523875"/>
                      <a:gd name="connsiteX2" fmla="*/ 372339 w 533400"/>
                      <a:gd name="connsiteY2" fmla="*/ 495921 h 523875"/>
                      <a:gd name="connsiteX3" fmla="*/ 343764 w 533400"/>
                      <a:gd name="connsiteY3" fmla="*/ 524496 h 523875"/>
                      <a:gd name="connsiteX4" fmla="*/ 191364 w 533400"/>
                      <a:gd name="connsiteY4" fmla="*/ 524496 h 523875"/>
                      <a:gd name="connsiteX5" fmla="*/ 162789 w 533400"/>
                      <a:gd name="connsiteY5" fmla="*/ 495921 h 523875"/>
                      <a:gd name="connsiteX6" fmla="*/ 162789 w 533400"/>
                      <a:gd name="connsiteY6" fmla="*/ 305421 h 523875"/>
                      <a:gd name="connsiteX7" fmla="*/ 191364 w 533400"/>
                      <a:gd name="connsiteY7" fmla="*/ 276846 h 523875"/>
                      <a:gd name="connsiteX8" fmla="*/ 343764 w 533400"/>
                      <a:gd name="connsiteY8" fmla="*/ 276846 h 523875"/>
                      <a:gd name="connsiteX9" fmla="*/ 143739 w 533400"/>
                      <a:gd name="connsiteY9" fmla="*/ 114921 h 523875"/>
                      <a:gd name="connsiteX10" fmla="*/ 179934 w 533400"/>
                      <a:gd name="connsiteY10" fmla="*/ 153021 h 523875"/>
                      <a:gd name="connsiteX11" fmla="*/ 181839 w 533400"/>
                      <a:gd name="connsiteY11" fmla="*/ 153021 h 523875"/>
                      <a:gd name="connsiteX12" fmla="*/ 353289 w 533400"/>
                      <a:gd name="connsiteY12" fmla="*/ 153021 h 523875"/>
                      <a:gd name="connsiteX13" fmla="*/ 391389 w 533400"/>
                      <a:gd name="connsiteY13" fmla="*/ 116826 h 523875"/>
                      <a:gd name="connsiteX14" fmla="*/ 391389 w 533400"/>
                      <a:gd name="connsiteY14" fmla="*/ 114921 h 523875"/>
                      <a:gd name="connsiteX15" fmla="*/ 505689 w 533400"/>
                      <a:gd name="connsiteY15" fmla="*/ 114921 h 523875"/>
                      <a:gd name="connsiteX16" fmla="*/ 534264 w 533400"/>
                      <a:gd name="connsiteY16" fmla="*/ 143496 h 523875"/>
                      <a:gd name="connsiteX17" fmla="*/ 534264 w 533400"/>
                      <a:gd name="connsiteY17" fmla="*/ 381621 h 523875"/>
                      <a:gd name="connsiteX18" fmla="*/ 505689 w 533400"/>
                      <a:gd name="connsiteY18" fmla="*/ 410196 h 523875"/>
                      <a:gd name="connsiteX19" fmla="*/ 391389 w 533400"/>
                      <a:gd name="connsiteY19" fmla="*/ 410196 h 523875"/>
                      <a:gd name="connsiteX20" fmla="*/ 391389 w 533400"/>
                      <a:gd name="connsiteY20" fmla="*/ 295896 h 523875"/>
                      <a:gd name="connsiteX21" fmla="*/ 355194 w 533400"/>
                      <a:gd name="connsiteY21" fmla="*/ 257796 h 523875"/>
                      <a:gd name="connsiteX22" fmla="*/ 353289 w 533400"/>
                      <a:gd name="connsiteY22" fmla="*/ 257796 h 523875"/>
                      <a:gd name="connsiteX23" fmla="*/ 181839 w 533400"/>
                      <a:gd name="connsiteY23" fmla="*/ 257796 h 523875"/>
                      <a:gd name="connsiteX24" fmla="*/ 143739 w 533400"/>
                      <a:gd name="connsiteY24" fmla="*/ 293991 h 523875"/>
                      <a:gd name="connsiteX25" fmla="*/ 143739 w 533400"/>
                      <a:gd name="connsiteY25" fmla="*/ 295896 h 523875"/>
                      <a:gd name="connsiteX26" fmla="*/ 143739 w 533400"/>
                      <a:gd name="connsiteY26" fmla="*/ 410196 h 523875"/>
                      <a:gd name="connsiteX27" fmla="*/ 29439 w 533400"/>
                      <a:gd name="connsiteY27" fmla="*/ 410196 h 523875"/>
                      <a:gd name="connsiteX28" fmla="*/ 864 w 533400"/>
                      <a:gd name="connsiteY28" fmla="*/ 381621 h 523875"/>
                      <a:gd name="connsiteX29" fmla="*/ 864 w 533400"/>
                      <a:gd name="connsiteY29" fmla="*/ 201599 h 523875"/>
                      <a:gd name="connsiteX30" fmla="*/ 11342 w 533400"/>
                      <a:gd name="connsiteY30" fmla="*/ 175881 h 523875"/>
                      <a:gd name="connsiteX31" fmla="*/ 56109 w 533400"/>
                      <a:gd name="connsiteY31" fmla="*/ 127304 h 523875"/>
                      <a:gd name="connsiteX32" fmla="*/ 83732 w 533400"/>
                      <a:gd name="connsiteY32" fmla="*/ 114921 h 523875"/>
                      <a:gd name="connsiteX33" fmla="*/ 143739 w 533400"/>
                      <a:gd name="connsiteY33" fmla="*/ 114921 h 523875"/>
                      <a:gd name="connsiteX34" fmla="*/ 462827 w 533400"/>
                      <a:gd name="connsiteY34" fmla="*/ 172071 h 523875"/>
                      <a:gd name="connsiteX35" fmla="*/ 448539 w 533400"/>
                      <a:gd name="connsiteY35" fmla="*/ 186359 h 523875"/>
                      <a:gd name="connsiteX36" fmla="*/ 462827 w 533400"/>
                      <a:gd name="connsiteY36" fmla="*/ 200646 h 523875"/>
                      <a:gd name="connsiteX37" fmla="*/ 477114 w 533400"/>
                      <a:gd name="connsiteY37" fmla="*/ 186359 h 523875"/>
                      <a:gd name="connsiteX38" fmla="*/ 462827 w 533400"/>
                      <a:gd name="connsiteY38" fmla="*/ 172071 h 523875"/>
                      <a:gd name="connsiteX39" fmla="*/ 343764 w 533400"/>
                      <a:gd name="connsiteY39" fmla="*/ 621 h 523875"/>
                      <a:gd name="connsiteX40" fmla="*/ 372339 w 533400"/>
                      <a:gd name="connsiteY40" fmla="*/ 29196 h 523875"/>
                      <a:gd name="connsiteX41" fmla="*/ 372339 w 533400"/>
                      <a:gd name="connsiteY41" fmla="*/ 105396 h 523875"/>
                      <a:gd name="connsiteX42" fmla="*/ 343764 w 533400"/>
                      <a:gd name="connsiteY42" fmla="*/ 133971 h 523875"/>
                      <a:gd name="connsiteX43" fmla="*/ 191364 w 533400"/>
                      <a:gd name="connsiteY43" fmla="*/ 133971 h 523875"/>
                      <a:gd name="connsiteX44" fmla="*/ 162789 w 533400"/>
                      <a:gd name="connsiteY44" fmla="*/ 105396 h 523875"/>
                      <a:gd name="connsiteX45" fmla="*/ 162789 w 533400"/>
                      <a:gd name="connsiteY45" fmla="*/ 29196 h 523875"/>
                      <a:gd name="connsiteX46" fmla="*/ 191364 w 533400"/>
                      <a:gd name="connsiteY46" fmla="*/ 621 h 523875"/>
                      <a:gd name="connsiteX47" fmla="*/ 343764 w 533400"/>
                      <a:gd name="connsiteY47" fmla="*/ 621 h 523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533400" h="523875">
                        <a:moveTo>
                          <a:pt x="343764" y="276846"/>
                        </a:moveTo>
                        <a:cubicBezTo>
                          <a:pt x="359957" y="276846"/>
                          <a:pt x="372339" y="289229"/>
                          <a:pt x="372339" y="305421"/>
                        </a:cubicBezTo>
                        <a:lnTo>
                          <a:pt x="372339" y="495921"/>
                        </a:lnTo>
                        <a:cubicBezTo>
                          <a:pt x="372339" y="512114"/>
                          <a:pt x="359957" y="524496"/>
                          <a:pt x="343764" y="524496"/>
                        </a:cubicBezTo>
                        <a:lnTo>
                          <a:pt x="191364" y="524496"/>
                        </a:lnTo>
                        <a:cubicBezTo>
                          <a:pt x="175171" y="524496"/>
                          <a:pt x="162789" y="512114"/>
                          <a:pt x="162789" y="495921"/>
                        </a:cubicBezTo>
                        <a:lnTo>
                          <a:pt x="162789" y="305421"/>
                        </a:lnTo>
                        <a:cubicBezTo>
                          <a:pt x="162789" y="289229"/>
                          <a:pt x="175171" y="276846"/>
                          <a:pt x="191364" y="276846"/>
                        </a:cubicBezTo>
                        <a:lnTo>
                          <a:pt x="343764" y="276846"/>
                        </a:lnTo>
                        <a:close/>
                        <a:moveTo>
                          <a:pt x="143739" y="114921"/>
                        </a:moveTo>
                        <a:cubicBezTo>
                          <a:pt x="143739" y="134924"/>
                          <a:pt x="159932" y="152069"/>
                          <a:pt x="179934" y="153021"/>
                        </a:cubicBezTo>
                        <a:lnTo>
                          <a:pt x="181839" y="153021"/>
                        </a:lnTo>
                        <a:lnTo>
                          <a:pt x="353289" y="153021"/>
                        </a:lnTo>
                        <a:cubicBezTo>
                          <a:pt x="373292" y="153021"/>
                          <a:pt x="390436" y="136829"/>
                          <a:pt x="391389" y="116826"/>
                        </a:cubicBezTo>
                        <a:lnTo>
                          <a:pt x="391389" y="114921"/>
                        </a:lnTo>
                        <a:lnTo>
                          <a:pt x="505689" y="114921"/>
                        </a:lnTo>
                        <a:cubicBezTo>
                          <a:pt x="521882" y="114921"/>
                          <a:pt x="534264" y="127304"/>
                          <a:pt x="534264" y="143496"/>
                        </a:cubicBezTo>
                        <a:lnTo>
                          <a:pt x="534264" y="381621"/>
                        </a:lnTo>
                        <a:cubicBezTo>
                          <a:pt x="534264" y="397814"/>
                          <a:pt x="521882" y="410196"/>
                          <a:pt x="505689" y="410196"/>
                        </a:cubicBezTo>
                        <a:lnTo>
                          <a:pt x="391389" y="410196"/>
                        </a:lnTo>
                        <a:lnTo>
                          <a:pt x="391389" y="295896"/>
                        </a:lnTo>
                        <a:cubicBezTo>
                          <a:pt x="391389" y="275894"/>
                          <a:pt x="375196" y="258749"/>
                          <a:pt x="355194" y="257796"/>
                        </a:cubicBezTo>
                        <a:lnTo>
                          <a:pt x="353289" y="257796"/>
                        </a:lnTo>
                        <a:lnTo>
                          <a:pt x="181839" y="257796"/>
                        </a:lnTo>
                        <a:cubicBezTo>
                          <a:pt x="161836" y="257796"/>
                          <a:pt x="144692" y="273989"/>
                          <a:pt x="143739" y="293991"/>
                        </a:cubicBezTo>
                        <a:lnTo>
                          <a:pt x="143739" y="295896"/>
                        </a:lnTo>
                        <a:lnTo>
                          <a:pt x="143739" y="410196"/>
                        </a:lnTo>
                        <a:lnTo>
                          <a:pt x="29439" y="410196"/>
                        </a:lnTo>
                        <a:cubicBezTo>
                          <a:pt x="13246" y="410196"/>
                          <a:pt x="864" y="397814"/>
                          <a:pt x="864" y="381621"/>
                        </a:cubicBezTo>
                        <a:lnTo>
                          <a:pt x="864" y="201599"/>
                        </a:lnTo>
                        <a:cubicBezTo>
                          <a:pt x="864" y="192074"/>
                          <a:pt x="4674" y="182549"/>
                          <a:pt x="11342" y="175881"/>
                        </a:cubicBezTo>
                        <a:lnTo>
                          <a:pt x="56109" y="127304"/>
                        </a:lnTo>
                        <a:cubicBezTo>
                          <a:pt x="63729" y="119684"/>
                          <a:pt x="73254" y="114921"/>
                          <a:pt x="83732" y="114921"/>
                        </a:cubicBezTo>
                        <a:lnTo>
                          <a:pt x="143739" y="114921"/>
                        </a:lnTo>
                        <a:close/>
                        <a:moveTo>
                          <a:pt x="462827" y="172071"/>
                        </a:moveTo>
                        <a:cubicBezTo>
                          <a:pt x="455207" y="172071"/>
                          <a:pt x="448539" y="178739"/>
                          <a:pt x="448539" y="186359"/>
                        </a:cubicBezTo>
                        <a:cubicBezTo>
                          <a:pt x="448539" y="193979"/>
                          <a:pt x="455207" y="200646"/>
                          <a:pt x="462827" y="200646"/>
                        </a:cubicBezTo>
                        <a:cubicBezTo>
                          <a:pt x="470446" y="200646"/>
                          <a:pt x="477114" y="193979"/>
                          <a:pt x="477114" y="186359"/>
                        </a:cubicBezTo>
                        <a:cubicBezTo>
                          <a:pt x="477114" y="178739"/>
                          <a:pt x="470446" y="172071"/>
                          <a:pt x="462827" y="172071"/>
                        </a:cubicBezTo>
                        <a:close/>
                        <a:moveTo>
                          <a:pt x="343764" y="621"/>
                        </a:moveTo>
                        <a:cubicBezTo>
                          <a:pt x="359957" y="621"/>
                          <a:pt x="372339" y="13004"/>
                          <a:pt x="372339" y="29196"/>
                        </a:cubicBezTo>
                        <a:lnTo>
                          <a:pt x="372339" y="105396"/>
                        </a:lnTo>
                        <a:cubicBezTo>
                          <a:pt x="372339" y="121589"/>
                          <a:pt x="359957" y="133971"/>
                          <a:pt x="343764" y="133971"/>
                        </a:cubicBezTo>
                        <a:lnTo>
                          <a:pt x="191364" y="133971"/>
                        </a:lnTo>
                        <a:cubicBezTo>
                          <a:pt x="175171" y="133971"/>
                          <a:pt x="162789" y="121589"/>
                          <a:pt x="162789" y="105396"/>
                        </a:cubicBezTo>
                        <a:lnTo>
                          <a:pt x="162789" y="29196"/>
                        </a:lnTo>
                        <a:cubicBezTo>
                          <a:pt x="162789" y="13004"/>
                          <a:pt x="175171" y="621"/>
                          <a:pt x="191364" y="621"/>
                        </a:cubicBezTo>
                        <a:lnTo>
                          <a:pt x="343764" y="6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27" name="组合 26">
                  <a:extLst>
                    <a:ext uri="{FF2B5EF4-FFF2-40B4-BE49-F238E27FC236}">
                      <a16:creationId xmlns:a16="http://schemas.microsoft.com/office/drawing/2014/main" id="{E8935AD8-D5E6-882C-AE88-303D91F4A955}"/>
                    </a:ext>
                  </a:extLst>
                </p:cNvPr>
                <p:cNvGrpSpPr/>
                <p:nvPr/>
              </p:nvGrpSpPr>
              <p:grpSpPr>
                <a:xfrm>
                  <a:off x="1019206" y="4517929"/>
                  <a:ext cx="2537527" cy="874942"/>
                  <a:chOff x="1034713" y="4336323"/>
                  <a:chExt cx="2537527" cy="874942"/>
                </a:xfrm>
              </p:grpSpPr>
              <p:sp>
                <p:nvSpPr>
                  <p:cNvPr id="28" name="文本框 27">
                    <a:extLst>
                      <a:ext uri="{FF2B5EF4-FFF2-40B4-BE49-F238E27FC236}">
                        <a16:creationId xmlns:a16="http://schemas.microsoft.com/office/drawing/2014/main" id="{D8F82314-B9C6-D769-E2DE-9DD89219149E}"/>
                      </a:ext>
                    </a:extLst>
                  </p:cNvPr>
                  <p:cNvSpPr txBox="1">
                    <a:spLocks/>
                  </p:cNvSpPr>
                  <p:nvPr/>
                </p:nvSpPr>
                <p:spPr>
                  <a:xfrm>
                    <a:off x="1034713" y="4336323"/>
                    <a:ext cx="2537526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 anchor="b">
                    <a:noAutofit/>
                  </a:bodyPr>
                  <a:lstStyle/>
                  <a:p>
                    <a:pPr algn="ctr">
                      <a:lnSpc>
                        <a:spcPct val="100000"/>
                      </a:lnSpc>
                    </a:pPr>
                    <a:r>
                      <a:rPr lang="zh-CN" altLang="en-US" sz="2000" b="1" dirty="0">
                        <a:solidFill>
                          <a:schemeClr val="tx1"/>
                        </a:solidFill>
                        <a:effectLst/>
                      </a:rPr>
                      <a:t>五代历史概述</a:t>
                    </a:r>
                    <a:endParaRPr kumimoji="1" lang="en-US" altLang="zh-CN" sz="2000" b="1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" name="文本框 28">
                    <a:extLst>
                      <a:ext uri="{FF2B5EF4-FFF2-40B4-BE49-F238E27FC236}">
                        <a16:creationId xmlns:a16="http://schemas.microsoft.com/office/drawing/2014/main" id="{DD414D12-20E0-D516-3439-72AE166215D3}"/>
                      </a:ext>
                    </a:extLst>
                  </p:cNvPr>
                  <p:cNvSpPr txBox="1">
                    <a:spLocks/>
                  </p:cNvSpPr>
                  <p:nvPr/>
                </p:nvSpPr>
                <p:spPr>
                  <a:xfrm>
                    <a:off x="1034714" y="4916441"/>
                    <a:ext cx="2537526" cy="294824"/>
                  </a:xfrm>
                  <a:prstGeom prst="rect">
                    <a:avLst/>
                  </a:prstGeom>
                  <a:ln>
                    <a:noFill/>
                  </a:ln>
                </p:spPr>
                <p:txBody>
                  <a:bodyPr wrap="square" lIns="91440" tIns="45720" rIns="91440" bIns="45720" anchor="t">
                    <a:spAutoFit/>
                  </a:bodyPr>
                  <a:lstStyle>
                    <a:defPPr>
                      <a:defRPr lang="zh-CN"/>
                    </a:defPPr>
                    <a:lvl1pPr algn="ctr">
                      <a:lnSpc>
                        <a:spcPct val="150000"/>
                      </a:lnSpc>
                      <a:defRPr sz="12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</a:defRPr>
                    </a:lvl1pPr>
                  </a:lstStyle>
                  <a:p>
                    <a:pPr>
                      <a:lnSpc>
                        <a:spcPct val="120000"/>
                      </a:lnSpc>
                    </a:pPr>
                    <a:r>
                      <a:rPr kumimoji="1" lang="zh-CN" altLang="en-US" sz="1200" dirty="0"/>
                      <a:t>五代朝代的名称及顺序</a:t>
                    </a:r>
                    <a:endParaRPr kumimoji="1" lang="en-US" altLang="zh-CN" sz="1200" dirty="0"/>
                  </a:p>
                </p:txBody>
              </p:sp>
              <p:cxnSp>
                <p:nvCxnSpPr>
                  <p:cNvPr id="30" name="直接连接符 29">
                    <a:extLst>
                      <a:ext uri="{FF2B5EF4-FFF2-40B4-BE49-F238E27FC236}">
                        <a16:creationId xmlns:a16="http://schemas.microsoft.com/office/drawing/2014/main" id="{D964E329-A068-7E37-2E04-455B997D57A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60477" y="4768960"/>
                    <a:ext cx="2286000" cy="0"/>
                  </a:xfrm>
                  <a:prstGeom prst="line">
                    <a:avLst/>
                  </a:prstGeom>
                  <a:ln w="12700">
                    <a:solidFill>
                      <a:schemeClr val="accent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id="{46EE8CBB-F951-75F2-887E-85CC53E31747}"/>
                  </a:ext>
                </a:extLst>
              </p:cNvPr>
              <p:cNvGrpSpPr/>
              <p:nvPr/>
            </p:nvGrpSpPr>
            <p:grpSpPr>
              <a:xfrm>
                <a:off x="4579101" y="2895600"/>
                <a:ext cx="3229740" cy="2705100"/>
                <a:chOff x="4481130" y="3429000"/>
                <a:chExt cx="3229740" cy="2705100"/>
              </a:xfrm>
            </p:grpSpPr>
            <p:sp>
              <p:nvSpPr>
                <p:cNvPr id="17" name="矩形: 圆角 16">
                  <a:extLst>
                    <a:ext uri="{FF2B5EF4-FFF2-40B4-BE49-F238E27FC236}">
                      <a16:creationId xmlns:a16="http://schemas.microsoft.com/office/drawing/2014/main" id="{F0110A31-959F-5B37-E371-1B1E33BE8396}"/>
                    </a:ext>
                  </a:extLst>
                </p:cNvPr>
                <p:cNvSpPr/>
                <p:nvPr/>
              </p:nvSpPr>
              <p:spPr>
                <a:xfrm>
                  <a:off x="4481130" y="3429000"/>
                  <a:ext cx="3229740" cy="2705100"/>
                </a:xfrm>
                <a:prstGeom prst="roundRect">
                  <a:avLst>
                    <a:gd name="adj" fmla="val 10000"/>
                  </a:avLst>
                </a:prstGeom>
                <a:solidFill>
                  <a:schemeClr val="accent2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" name="组合 17">
                  <a:extLst>
                    <a:ext uri="{FF2B5EF4-FFF2-40B4-BE49-F238E27FC236}">
                      <a16:creationId xmlns:a16="http://schemas.microsoft.com/office/drawing/2014/main" id="{5A67FEA4-B89F-F7EC-EE6B-0459AEDFA13D}"/>
                    </a:ext>
                  </a:extLst>
                </p:cNvPr>
                <p:cNvGrpSpPr/>
                <p:nvPr/>
              </p:nvGrpSpPr>
              <p:grpSpPr>
                <a:xfrm>
                  <a:off x="5826000" y="3607181"/>
                  <a:ext cx="540000" cy="540000"/>
                  <a:chOff x="6307263" y="4041949"/>
                  <a:chExt cx="540000" cy="540000"/>
                </a:xfrm>
              </p:grpSpPr>
              <p:sp>
                <p:nvSpPr>
                  <p:cNvPr id="23" name="文本框 22">
                    <a:extLst>
                      <a:ext uri="{FF2B5EF4-FFF2-40B4-BE49-F238E27FC236}">
                        <a16:creationId xmlns:a16="http://schemas.microsoft.com/office/drawing/2014/main" id="{C94B9676-1EC0-0178-DEDD-462080D89EA8}"/>
                      </a:ext>
                    </a:extLst>
                  </p:cNvPr>
                  <p:cNvSpPr txBox="1"/>
                  <p:nvPr/>
                </p:nvSpPr>
                <p:spPr>
                  <a:xfrm>
                    <a:off x="6307263" y="4041949"/>
                    <a:ext cx="540000" cy="540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2"/>
                  </a:solidFill>
                  <a:ln w="12700" cap="flat">
                    <a:noFill/>
                    <a:prstDash val="solid"/>
                    <a:miter/>
                  </a:ln>
                  <a:effectLst/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>
                      <a:defRPr/>
                    </a:lvl1pPr>
                  </a:lstStyle>
                  <a:p>
                    <a:endParaRPr lang="zh-CN" altLang="en-US" dirty="0"/>
                  </a:p>
                </p:txBody>
              </p:sp>
              <p:sp>
                <p:nvSpPr>
                  <p:cNvPr id="24" name="任意多边形: 形状 23">
                    <a:extLst>
                      <a:ext uri="{FF2B5EF4-FFF2-40B4-BE49-F238E27FC236}">
                        <a16:creationId xmlns:a16="http://schemas.microsoft.com/office/drawing/2014/main" id="{376D2B4B-BF00-AC9F-87AD-554763A3EF02}"/>
                      </a:ext>
                    </a:extLst>
                  </p:cNvPr>
                  <p:cNvSpPr/>
                  <p:nvPr/>
                </p:nvSpPr>
                <p:spPr>
                  <a:xfrm>
                    <a:off x="6478904" y="4179164"/>
                    <a:ext cx="196718" cy="265570"/>
                  </a:xfrm>
                  <a:custGeom>
                    <a:avLst/>
                    <a:gdLst>
                      <a:gd name="connsiteX0" fmla="*/ 86973 w 381000"/>
                      <a:gd name="connsiteY0" fmla="*/ 38721 h 514350"/>
                      <a:gd name="connsiteX1" fmla="*/ 86973 w 381000"/>
                      <a:gd name="connsiteY1" fmla="*/ 57771 h 514350"/>
                      <a:gd name="connsiteX2" fmla="*/ 123168 w 381000"/>
                      <a:gd name="connsiteY2" fmla="*/ 95871 h 514350"/>
                      <a:gd name="connsiteX3" fmla="*/ 125073 w 381000"/>
                      <a:gd name="connsiteY3" fmla="*/ 95871 h 514350"/>
                      <a:gd name="connsiteX4" fmla="*/ 258423 w 381000"/>
                      <a:gd name="connsiteY4" fmla="*/ 95871 h 514350"/>
                      <a:gd name="connsiteX5" fmla="*/ 296523 w 381000"/>
                      <a:gd name="connsiteY5" fmla="*/ 59676 h 514350"/>
                      <a:gd name="connsiteX6" fmla="*/ 296523 w 381000"/>
                      <a:gd name="connsiteY6" fmla="*/ 57771 h 514350"/>
                      <a:gd name="connsiteX7" fmla="*/ 296523 w 381000"/>
                      <a:gd name="connsiteY7" fmla="*/ 38721 h 514350"/>
                      <a:gd name="connsiteX8" fmla="*/ 353673 w 381000"/>
                      <a:gd name="connsiteY8" fmla="*/ 38721 h 514350"/>
                      <a:gd name="connsiteX9" fmla="*/ 382248 w 381000"/>
                      <a:gd name="connsiteY9" fmla="*/ 67296 h 514350"/>
                      <a:gd name="connsiteX10" fmla="*/ 382248 w 381000"/>
                      <a:gd name="connsiteY10" fmla="*/ 486396 h 514350"/>
                      <a:gd name="connsiteX11" fmla="*/ 353673 w 381000"/>
                      <a:gd name="connsiteY11" fmla="*/ 514971 h 514350"/>
                      <a:gd name="connsiteX12" fmla="*/ 29823 w 381000"/>
                      <a:gd name="connsiteY12" fmla="*/ 514971 h 514350"/>
                      <a:gd name="connsiteX13" fmla="*/ 1248 w 381000"/>
                      <a:gd name="connsiteY13" fmla="*/ 486396 h 514350"/>
                      <a:gd name="connsiteX14" fmla="*/ 1248 w 381000"/>
                      <a:gd name="connsiteY14" fmla="*/ 67296 h 514350"/>
                      <a:gd name="connsiteX15" fmla="*/ 29823 w 381000"/>
                      <a:gd name="connsiteY15" fmla="*/ 38721 h 514350"/>
                      <a:gd name="connsiteX16" fmla="*/ 86973 w 381000"/>
                      <a:gd name="connsiteY16" fmla="*/ 38721 h 514350"/>
                      <a:gd name="connsiteX17" fmla="*/ 191748 w 381000"/>
                      <a:gd name="connsiteY17" fmla="*/ 333996 h 514350"/>
                      <a:gd name="connsiteX18" fmla="*/ 77448 w 381000"/>
                      <a:gd name="connsiteY18" fmla="*/ 333996 h 514350"/>
                      <a:gd name="connsiteX19" fmla="*/ 77448 w 381000"/>
                      <a:gd name="connsiteY19" fmla="*/ 353046 h 514350"/>
                      <a:gd name="connsiteX20" fmla="*/ 191748 w 381000"/>
                      <a:gd name="connsiteY20" fmla="*/ 353046 h 514350"/>
                      <a:gd name="connsiteX21" fmla="*/ 191748 w 381000"/>
                      <a:gd name="connsiteY21" fmla="*/ 333996 h 514350"/>
                      <a:gd name="connsiteX22" fmla="*/ 306048 w 381000"/>
                      <a:gd name="connsiteY22" fmla="*/ 257796 h 514350"/>
                      <a:gd name="connsiteX23" fmla="*/ 77448 w 381000"/>
                      <a:gd name="connsiteY23" fmla="*/ 257796 h 514350"/>
                      <a:gd name="connsiteX24" fmla="*/ 77448 w 381000"/>
                      <a:gd name="connsiteY24" fmla="*/ 276846 h 514350"/>
                      <a:gd name="connsiteX25" fmla="*/ 306048 w 381000"/>
                      <a:gd name="connsiteY25" fmla="*/ 276846 h 514350"/>
                      <a:gd name="connsiteX26" fmla="*/ 306048 w 381000"/>
                      <a:gd name="connsiteY26" fmla="*/ 257796 h 514350"/>
                      <a:gd name="connsiteX27" fmla="*/ 306048 w 381000"/>
                      <a:gd name="connsiteY27" fmla="*/ 181596 h 514350"/>
                      <a:gd name="connsiteX28" fmla="*/ 77448 w 381000"/>
                      <a:gd name="connsiteY28" fmla="*/ 181596 h 514350"/>
                      <a:gd name="connsiteX29" fmla="*/ 77448 w 381000"/>
                      <a:gd name="connsiteY29" fmla="*/ 200646 h 514350"/>
                      <a:gd name="connsiteX30" fmla="*/ 306048 w 381000"/>
                      <a:gd name="connsiteY30" fmla="*/ 200646 h 514350"/>
                      <a:gd name="connsiteX31" fmla="*/ 306048 w 381000"/>
                      <a:gd name="connsiteY31" fmla="*/ 181596 h 514350"/>
                      <a:gd name="connsiteX32" fmla="*/ 248898 w 381000"/>
                      <a:gd name="connsiteY32" fmla="*/ 621 h 514350"/>
                      <a:gd name="connsiteX33" fmla="*/ 277473 w 381000"/>
                      <a:gd name="connsiteY33" fmla="*/ 29196 h 514350"/>
                      <a:gd name="connsiteX34" fmla="*/ 277473 w 381000"/>
                      <a:gd name="connsiteY34" fmla="*/ 48246 h 514350"/>
                      <a:gd name="connsiteX35" fmla="*/ 248898 w 381000"/>
                      <a:gd name="connsiteY35" fmla="*/ 76821 h 514350"/>
                      <a:gd name="connsiteX36" fmla="*/ 134598 w 381000"/>
                      <a:gd name="connsiteY36" fmla="*/ 76821 h 514350"/>
                      <a:gd name="connsiteX37" fmla="*/ 106023 w 381000"/>
                      <a:gd name="connsiteY37" fmla="*/ 48246 h 514350"/>
                      <a:gd name="connsiteX38" fmla="*/ 106023 w 381000"/>
                      <a:gd name="connsiteY38" fmla="*/ 29196 h 514350"/>
                      <a:gd name="connsiteX39" fmla="*/ 134598 w 381000"/>
                      <a:gd name="connsiteY39" fmla="*/ 621 h 514350"/>
                      <a:gd name="connsiteX40" fmla="*/ 248898 w 381000"/>
                      <a:gd name="connsiteY40" fmla="*/ 621 h 514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381000" h="514350">
                        <a:moveTo>
                          <a:pt x="86973" y="38721"/>
                        </a:moveTo>
                        <a:lnTo>
                          <a:pt x="86973" y="57771"/>
                        </a:lnTo>
                        <a:cubicBezTo>
                          <a:pt x="86973" y="77774"/>
                          <a:pt x="103166" y="94919"/>
                          <a:pt x="123168" y="95871"/>
                        </a:cubicBezTo>
                        <a:lnTo>
                          <a:pt x="125073" y="95871"/>
                        </a:lnTo>
                        <a:lnTo>
                          <a:pt x="258423" y="95871"/>
                        </a:lnTo>
                        <a:cubicBezTo>
                          <a:pt x="278426" y="95871"/>
                          <a:pt x="295570" y="79679"/>
                          <a:pt x="296523" y="59676"/>
                        </a:cubicBezTo>
                        <a:lnTo>
                          <a:pt x="296523" y="57771"/>
                        </a:lnTo>
                        <a:lnTo>
                          <a:pt x="296523" y="38721"/>
                        </a:lnTo>
                        <a:lnTo>
                          <a:pt x="353673" y="38721"/>
                        </a:lnTo>
                        <a:cubicBezTo>
                          <a:pt x="369866" y="38721"/>
                          <a:pt x="382248" y="51104"/>
                          <a:pt x="382248" y="67296"/>
                        </a:cubicBezTo>
                        <a:lnTo>
                          <a:pt x="382248" y="486396"/>
                        </a:lnTo>
                        <a:cubicBezTo>
                          <a:pt x="382248" y="502589"/>
                          <a:pt x="369866" y="514971"/>
                          <a:pt x="353673" y="514971"/>
                        </a:cubicBezTo>
                        <a:lnTo>
                          <a:pt x="29823" y="514971"/>
                        </a:lnTo>
                        <a:cubicBezTo>
                          <a:pt x="13630" y="514971"/>
                          <a:pt x="1248" y="502589"/>
                          <a:pt x="1248" y="486396"/>
                        </a:cubicBezTo>
                        <a:lnTo>
                          <a:pt x="1248" y="67296"/>
                        </a:lnTo>
                        <a:cubicBezTo>
                          <a:pt x="1248" y="51104"/>
                          <a:pt x="13630" y="38721"/>
                          <a:pt x="29823" y="38721"/>
                        </a:cubicBezTo>
                        <a:lnTo>
                          <a:pt x="86973" y="38721"/>
                        </a:lnTo>
                        <a:close/>
                        <a:moveTo>
                          <a:pt x="191748" y="333996"/>
                        </a:moveTo>
                        <a:lnTo>
                          <a:pt x="77448" y="333996"/>
                        </a:lnTo>
                        <a:lnTo>
                          <a:pt x="77448" y="353046"/>
                        </a:lnTo>
                        <a:lnTo>
                          <a:pt x="191748" y="353046"/>
                        </a:lnTo>
                        <a:lnTo>
                          <a:pt x="191748" y="333996"/>
                        </a:lnTo>
                        <a:close/>
                        <a:moveTo>
                          <a:pt x="306048" y="257796"/>
                        </a:moveTo>
                        <a:lnTo>
                          <a:pt x="77448" y="257796"/>
                        </a:lnTo>
                        <a:lnTo>
                          <a:pt x="77448" y="276846"/>
                        </a:lnTo>
                        <a:lnTo>
                          <a:pt x="306048" y="276846"/>
                        </a:lnTo>
                        <a:lnTo>
                          <a:pt x="306048" y="257796"/>
                        </a:lnTo>
                        <a:close/>
                        <a:moveTo>
                          <a:pt x="306048" y="181596"/>
                        </a:moveTo>
                        <a:lnTo>
                          <a:pt x="77448" y="181596"/>
                        </a:lnTo>
                        <a:lnTo>
                          <a:pt x="77448" y="200646"/>
                        </a:lnTo>
                        <a:lnTo>
                          <a:pt x="306048" y="200646"/>
                        </a:lnTo>
                        <a:lnTo>
                          <a:pt x="306048" y="181596"/>
                        </a:lnTo>
                        <a:close/>
                        <a:moveTo>
                          <a:pt x="248898" y="621"/>
                        </a:moveTo>
                        <a:cubicBezTo>
                          <a:pt x="265091" y="621"/>
                          <a:pt x="277473" y="13004"/>
                          <a:pt x="277473" y="29196"/>
                        </a:cubicBezTo>
                        <a:lnTo>
                          <a:pt x="277473" y="48246"/>
                        </a:lnTo>
                        <a:cubicBezTo>
                          <a:pt x="277473" y="64439"/>
                          <a:pt x="265091" y="76821"/>
                          <a:pt x="248898" y="76821"/>
                        </a:cubicBezTo>
                        <a:lnTo>
                          <a:pt x="134598" y="76821"/>
                        </a:lnTo>
                        <a:cubicBezTo>
                          <a:pt x="118405" y="76821"/>
                          <a:pt x="106023" y="64439"/>
                          <a:pt x="106023" y="48246"/>
                        </a:cubicBezTo>
                        <a:lnTo>
                          <a:pt x="106023" y="29196"/>
                        </a:lnTo>
                        <a:cubicBezTo>
                          <a:pt x="106023" y="13004"/>
                          <a:pt x="118405" y="621"/>
                          <a:pt x="134598" y="621"/>
                        </a:cubicBezTo>
                        <a:lnTo>
                          <a:pt x="248898" y="6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" name="组合 18">
                  <a:extLst>
                    <a:ext uri="{FF2B5EF4-FFF2-40B4-BE49-F238E27FC236}">
                      <a16:creationId xmlns:a16="http://schemas.microsoft.com/office/drawing/2014/main" id="{5A292387-13E5-F7CC-1334-EA1876F1BDBC}"/>
                    </a:ext>
                  </a:extLst>
                </p:cNvPr>
                <p:cNvGrpSpPr/>
                <p:nvPr/>
              </p:nvGrpSpPr>
              <p:grpSpPr>
                <a:xfrm>
                  <a:off x="4827236" y="4517929"/>
                  <a:ext cx="2537527" cy="874942"/>
                  <a:chOff x="1034713" y="4336323"/>
                  <a:chExt cx="2537527" cy="874942"/>
                </a:xfrm>
              </p:grpSpPr>
              <p:sp>
                <p:nvSpPr>
                  <p:cNvPr id="20" name="文本框 19">
                    <a:extLst>
                      <a:ext uri="{FF2B5EF4-FFF2-40B4-BE49-F238E27FC236}">
                        <a16:creationId xmlns:a16="http://schemas.microsoft.com/office/drawing/2014/main" id="{2D604626-2DB3-44AA-DF14-9178BC3EE2D4}"/>
                      </a:ext>
                    </a:extLst>
                  </p:cNvPr>
                  <p:cNvSpPr txBox="1">
                    <a:spLocks/>
                  </p:cNvSpPr>
                  <p:nvPr/>
                </p:nvSpPr>
                <p:spPr>
                  <a:xfrm>
                    <a:off x="1034713" y="4336323"/>
                    <a:ext cx="2537526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 anchor="b">
                    <a:noAutofit/>
                  </a:bodyPr>
                  <a:lstStyle/>
                  <a:p>
                    <a:pPr algn="ctr">
                      <a:lnSpc>
                        <a:spcPct val="100000"/>
                      </a:lnSpc>
                    </a:pPr>
                    <a:r>
                      <a:rPr lang="zh-CN" altLang="en-US" sz="2000" b="1">
                        <a:solidFill>
                          <a:schemeClr val="tx1"/>
                        </a:solidFill>
                        <a:effectLst/>
                      </a:rPr>
                      <a:t>十国历史概述</a:t>
                    </a:r>
                    <a:endParaRPr kumimoji="1" lang="en-US" altLang="zh-CN" sz="2000" b="1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" name="文本框 20">
                    <a:extLst>
                      <a:ext uri="{FF2B5EF4-FFF2-40B4-BE49-F238E27FC236}">
                        <a16:creationId xmlns:a16="http://schemas.microsoft.com/office/drawing/2014/main" id="{7769F764-C62F-6E24-BB12-99756984FD85}"/>
                      </a:ext>
                    </a:extLst>
                  </p:cNvPr>
                  <p:cNvSpPr txBox="1">
                    <a:spLocks/>
                  </p:cNvSpPr>
                  <p:nvPr/>
                </p:nvSpPr>
                <p:spPr>
                  <a:xfrm>
                    <a:off x="1034714" y="4916441"/>
                    <a:ext cx="2537526" cy="294824"/>
                  </a:xfrm>
                  <a:prstGeom prst="rect">
                    <a:avLst/>
                  </a:prstGeom>
                  <a:ln>
                    <a:noFill/>
                  </a:ln>
                </p:spPr>
                <p:txBody>
                  <a:bodyPr wrap="square" lIns="91440" tIns="45720" rIns="91440" bIns="45720" anchor="t">
                    <a:spAutoFit/>
                  </a:bodyPr>
                  <a:lstStyle>
                    <a:defPPr>
                      <a:defRPr lang="zh-CN"/>
                    </a:defPPr>
                    <a:lvl1pPr algn="ctr">
                      <a:lnSpc>
                        <a:spcPct val="150000"/>
                      </a:lnSpc>
                      <a:defRPr sz="12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</a:defRPr>
                    </a:lvl1pPr>
                  </a:lstStyle>
                  <a:p>
                    <a:pPr>
                      <a:lnSpc>
                        <a:spcPct val="120000"/>
                      </a:lnSpc>
                    </a:pPr>
                    <a:r>
                      <a:rPr kumimoji="1" lang="zh-CN" altLang="en-US" sz="1200"/>
                      <a:t>十国的名称及所在地区</a:t>
                    </a:r>
                    <a:endParaRPr kumimoji="1" lang="en-US" altLang="zh-CN" sz="1200" dirty="0"/>
                  </a:p>
                </p:txBody>
              </p:sp>
              <p:cxnSp>
                <p:nvCxnSpPr>
                  <p:cNvPr id="22" name="直接连接符 21">
                    <a:extLst>
                      <a:ext uri="{FF2B5EF4-FFF2-40B4-BE49-F238E27FC236}">
                        <a16:creationId xmlns:a16="http://schemas.microsoft.com/office/drawing/2014/main" id="{3D61A505-0EE9-6390-F572-E0E63446BC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60477" y="4768960"/>
                    <a:ext cx="2286000" cy="0"/>
                  </a:xfrm>
                  <a:prstGeom prst="line">
                    <a:avLst/>
                  </a:prstGeom>
                  <a:ln w="12700">
                    <a:solidFill>
                      <a:schemeClr val="accent2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3" name="组合 2">
                <a:extLst>
                  <a:ext uri="{FF2B5EF4-FFF2-40B4-BE49-F238E27FC236}">
                    <a16:creationId xmlns:a16="http://schemas.microsoft.com/office/drawing/2014/main" id="{94DCD7B7-017F-F746-DA42-DFCBFABDB8DF}"/>
                  </a:ext>
                </a:extLst>
              </p:cNvPr>
              <p:cNvGrpSpPr/>
              <p:nvPr/>
            </p:nvGrpSpPr>
            <p:grpSpPr>
              <a:xfrm>
                <a:off x="8387131" y="2895600"/>
                <a:ext cx="3229740" cy="2705100"/>
                <a:chOff x="8387131" y="2895600"/>
                <a:chExt cx="3229740" cy="2705100"/>
              </a:xfrm>
            </p:grpSpPr>
            <p:grpSp>
              <p:nvGrpSpPr>
                <p:cNvPr id="10" name="组合 9">
                  <a:extLst>
                    <a:ext uri="{FF2B5EF4-FFF2-40B4-BE49-F238E27FC236}">
                      <a16:creationId xmlns:a16="http://schemas.microsoft.com/office/drawing/2014/main" id="{8BD1D8A0-3C62-BB8D-8595-B944B61DC28F}"/>
                    </a:ext>
                  </a:extLst>
                </p:cNvPr>
                <p:cNvGrpSpPr/>
                <p:nvPr/>
              </p:nvGrpSpPr>
              <p:grpSpPr>
                <a:xfrm>
                  <a:off x="8387131" y="2895600"/>
                  <a:ext cx="3229740" cy="2705100"/>
                  <a:chOff x="8289160" y="3429000"/>
                  <a:chExt cx="3229740" cy="2705100"/>
                </a:xfrm>
              </p:grpSpPr>
              <p:sp>
                <p:nvSpPr>
                  <p:cNvPr id="11" name="矩形: 圆角 10">
                    <a:extLst>
                      <a:ext uri="{FF2B5EF4-FFF2-40B4-BE49-F238E27FC236}">
                        <a16:creationId xmlns:a16="http://schemas.microsoft.com/office/drawing/2014/main" id="{8739A0FF-8793-08D1-871A-F2E703227655}"/>
                      </a:ext>
                    </a:extLst>
                  </p:cNvPr>
                  <p:cNvSpPr/>
                  <p:nvPr/>
                </p:nvSpPr>
                <p:spPr>
                  <a:xfrm>
                    <a:off x="8289160" y="3429000"/>
                    <a:ext cx="3229740" cy="2705100"/>
                  </a:xfrm>
                  <a:prstGeom prst="roundRect">
                    <a:avLst>
                      <a:gd name="adj" fmla="val 10000"/>
                    </a:avLst>
                  </a:prstGeom>
                  <a:solidFill>
                    <a:schemeClr val="accent3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" name="文本框 11">
                    <a:extLst>
                      <a:ext uri="{FF2B5EF4-FFF2-40B4-BE49-F238E27FC236}">
                        <a16:creationId xmlns:a16="http://schemas.microsoft.com/office/drawing/2014/main" id="{A5C99700-5D0F-0B85-01F3-4C51829BC7B1}"/>
                      </a:ext>
                    </a:extLst>
                  </p:cNvPr>
                  <p:cNvSpPr txBox="1"/>
                  <p:nvPr/>
                </p:nvSpPr>
                <p:spPr>
                  <a:xfrm>
                    <a:off x="9634030" y="3607181"/>
                    <a:ext cx="540000" cy="540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3"/>
                  </a:solidFill>
                  <a:ln w="12700" cap="flat">
                    <a:noFill/>
                    <a:prstDash val="solid"/>
                    <a:miter/>
                  </a:ln>
                  <a:effectLst/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>
                      <a:defRPr/>
                    </a:lvl1pPr>
                  </a:lstStyle>
                  <a:p>
                    <a:endParaRPr lang="zh-CN" altLang="en-US" dirty="0"/>
                  </a:p>
                </p:txBody>
              </p:sp>
              <p:grpSp>
                <p:nvGrpSpPr>
                  <p:cNvPr id="13" name="组合 12">
                    <a:extLst>
                      <a:ext uri="{FF2B5EF4-FFF2-40B4-BE49-F238E27FC236}">
                        <a16:creationId xmlns:a16="http://schemas.microsoft.com/office/drawing/2014/main" id="{3B565854-AA2B-1565-5906-70D6E4BB9218}"/>
                      </a:ext>
                    </a:extLst>
                  </p:cNvPr>
                  <p:cNvGrpSpPr/>
                  <p:nvPr/>
                </p:nvGrpSpPr>
                <p:grpSpPr>
                  <a:xfrm>
                    <a:off x="8635266" y="4517929"/>
                    <a:ext cx="2537527" cy="874942"/>
                    <a:chOff x="1034713" y="4336323"/>
                    <a:chExt cx="2537527" cy="874942"/>
                  </a:xfrm>
                </p:grpSpPr>
                <p:sp>
                  <p:nvSpPr>
                    <p:cNvPr id="14" name="文本框 13">
                      <a:extLst>
                        <a:ext uri="{FF2B5EF4-FFF2-40B4-BE49-F238E27FC236}">
                          <a16:creationId xmlns:a16="http://schemas.microsoft.com/office/drawing/2014/main" id="{FD24A4D3-1474-1B6E-5E44-D126712A3E92}"/>
                        </a:ext>
                      </a:extLst>
                    </p:cNvPr>
                    <p:cNvSpPr txBox="1">
                      <a:spLocks/>
                    </p:cNvSpPr>
                    <p:nvPr/>
                  </p:nvSpPr>
                  <p:spPr>
                    <a:xfrm>
                      <a:off x="1034713" y="4336323"/>
                      <a:ext cx="2537526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 anchor="b">
                      <a:noAutofit/>
                    </a:bodyPr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zh-CN" altLang="en-US" sz="2000" b="1" dirty="0">
                          <a:solidFill>
                            <a:schemeClr val="tx1"/>
                          </a:solidFill>
                          <a:effectLst/>
                        </a:rPr>
                        <a:t>才子佳人文化名人</a:t>
                      </a:r>
                      <a:endParaRPr kumimoji="1" lang="en-US" altLang="zh-CN" sz="2000" b="1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" name="文本框 14">
                      <a:extLst>
                        <a:ext uri="{FF2B5EF4-FFF2-40B4-BE49-F238E27FC236}">
                          <a16:creationId xmlns:a16="http://schemas.microsoft.com/office/drawing/2014/main" id="{39FCC19E-B882-CBEA-1507-4675F5CB80BF}"/>
                        </a:ext>
                      </a:extLst>
                    </p:cNvPr>
                    <p:cNvSpPr txBox="1">
                      <a:spLocks/>
                    </p:cNvSpPr>
                    <p:nvPr/>
                  </p:nvSpPr>
                  <p:spPr>
                    <a:xfrm>
                      <a:off x="1034714" y="4916441"/>
                      <a:ext cx="2537526" cy="294824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txBody>
                    <a:bodyPr wrap="square" lIns="91440" tIns="45720" rIns="91440" bIns="45720" anchor="t">
                      <a:spAutoFit/>
                    </a:bodyPr>
                    <a:lstStyle>
                      <a:defPPr>
                        <a:defRPr lang="zh-CN"/>
                      </a:defPPr>
                      <a:lvl1pPr algn="ctr">
                        <a:lnSpc>
                          <a:spcPct val="150000"/>
                        </a:lnSpc>
                        <a:defRPr sz="12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defRPr>
                      </a:lvl1pPr>
                    </a:lstStyle>
                    <a:p>
                      <a:pPr>
                        <a:lnSpc>
                          <a:spcPct val="120000"/>
                        </a:lnSpc>
                      </a:pPr>
                      <a:r>
                        <a:rPr kumimoji="1" lang="zh-CN" altLang="en-US" sz="1200"/>
                        <a:t>五代十国时期的文化人物</a:t>
                      </a:r>
                      <a:endParaRPr kumimoji="1" lang="en-US" altLang="zh-CN" sz="1200" dirty="0"/>
                    </a:p>
                  </p:txBody>
                </p:sp>
                <p:cxnSp>
                  <p:nvCxnSpPr>
                    <p:cNvPr id="16" name="直接连接符 15">
                      <a:extLst>
                        <a:ext uri="{FF2B5EF4-FFF2-40B4-BE49-F238E27FC236}">
                          <a16:creationId xmlns:a16="http://schemas.microsoft.com/office/drawing/2014/main" id="{831868D9-A000-2F90-DA75-37B8E1444E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160477" y="4768960"/>
                      <a:ext cx="2286000" cy="0"/>
                    </a:xfrm>
                    <a:prstGeom prst="line">
                      <a:avLst/>
                    </a:prstGeom>
                    <a:ln w="12700">
                      <a:solidFill>
                        <a:schemeClr val="accent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7" name="任意多边形: 形状 6">
                  <a:extLst>
                    <a:ext uri="{FF2B5EF4-FFF2-40B4-BE49-F238E27FC236}">
                      <a16:creationId xmlns:a16="http://schemas.microsoft.com/office/drawing/2014/main" id="{B647F4FD-F9F6-0EC9-84F2-7EF2C29DEB70}"/>
                    </a:ext>
                  </a:extLst>
                </p:cNvPr>
                <p:cNvSpPr/>
                <p:nvPr/>
              </p:nvSpPr>
              <p:spPr>
                <a:xfrm>
                  <a:off x="9874133" y="3220113"/>
                  <a:ext cx="255736" cy="280324"/>
                </a:xfrm>
                <a:custGeom>
                  <a:avLst/>
                  <a:gdLst>
                    <a:gd name="connsiteX0" fmla="*/ 248770 w 495300"/>
                    <a:gd name="connsiteY0" fmla="*/ 621 h 542925"/>
                    <a:gd name="connsiteX1" fmla="*/ 496420 w 495300"/>
                    <a:gd name="connsiteY1" fmla="*/ 248271 h 542925"/>
                    <a:gd name="connsiteX2" fmla="*/ 324017 w 495300"/>
                    <a:gd name="connsiteY2" fmla="*/ 484491 h 542925"/>
                    <a:gd name="connsiteX3" fmla="*/ 346877 w 495300"/>
                    <a:gd name="connsiteY3" fmla="*/ 524496 h 542925"/>
                    <a:gd name="connsiteX4" fmla="*/ 420220 w 495300"/>
                    <a:gd name="connsiteY4" fmla="*/ 524496 h 542925"/>
                    <a:gd name="connsiteX5" fmla="*/ 420220 w 495300"/>
                    <a:gd name="connsiteY5" fmla="*/ 543546 h 542925"/>
                    <a:gd name="connsiteX6" fmla="*/ 77320 w 495300"/>
                    <a:gd name="connsiteY6" fmla="*/ 543546 h 542925"/>
                    <a:gd name="connsiteX7" fmla="*/ 77320 w 495300"/>
                    <a:gd name="connsiteY7" fmla="*/ 524496 h 542925"/>
                    <a:gd name="connsiteX8" fmla="*/ 150663 w 495300"/>
                    <a:gd name="connsiteY8" fmla="*/ 524496 h 542925"/>
                    <a:gd name="connsiteX9" fmla="*/ 173523 w 495300"/>
                    <a:gd name="connsiteY9" fmla="*/ 484491 h 542925"/>
                    <a:gd name="connsiteX10" fmla="*/ 1120 w 495300"/>
                    <a:gd name="connsiteY10" fmla="*/ 248271 h 542925"/>
                    <a:gd name="connsiteX11" fmla="*/ 248770 w 495300"/>
                    <a:gd name="connsiteY11" fmla="*/ 621 h 542925"/>
                    <a:gd name="connsiteX12" fmla="*/ 192573 w 495300"/>
                    <a:gd name="connsiteY12" fmla="*/ 489254 h 542925"/>
                    <a:gd name="connsiteX13" fmla="*/ 172570 w 495300"/>
                    <a:gd name="connsiteY13" fmla="*/ 524496 h 542925"/>
                    <a:gd name="connsiteX14" fmla="*/ 324970 w 495300"/>
                    <a:gd name="connsiteY14" fmla="*/ 524496 h 542925"/>
                    <a:gd name="connsiteX15" fmla="*/ 304967 w 495300"/>
                    <a:gd name="connsiteY15" fmla="*/ 489254 h 542925"/>
                    <a:gd name="connsiteX16" fmla="*/ 248770 w 495300"/>
                    <a:gd name="connsiteY16" fmla="*/ 495921 h 542925"/>
                    <a:gd name="connsiteX17" fmla="*/ 192573 w 495300"/>
                    <a:gd name="connsiteY17" fmla="*/ 489254 h 542925"/>
                    <a:gd name="connsiteX18" fmla="*/ 248770 w 495300"/>
                    <a:gd name="connsiteY18" fmla="*/ 143496 h 542925"/>
                    <a:gd name="connsiteX19" fmla="*/ 143995 w 495300"/>
                    <a:gd name="connsiteY19" fmla="*/ 248271 h 542925"/>
                    <a:gd name="connsiteX20" fmla="*/ 248770 w 495300"/>
                    <a:gd name="connsiteY20" fmla="*/ 353046 h 542925"/>
                    <a:gd name="connsiteX21" fmla="*/ 353545 w 495300"/>
                    <a:gd name="connsiteY21" fmla="*/ 248271 h 542925"/>
                    <a:gd name="connsiteX22" fmla="*/ 248770 w 495300"/>
                    <a:gd name="connsiteY22" fmla="*/ 143496 h 542925"/>
                    <a:gd name="connsiteX23" fmla="*/ 367833 w 495300"/>
                    <a:gd name="connsiteY23" fmla="*/ 114921 h 542925"/>
                    <a:gd name="connsiteX24" fmla="*/ 353545 w 495300"/>
                    <a:gd name="connsiteY24" fmla="*/ 129209 h 542925"/>
                    <a:gd name="connsiteX25" fmla="*/ 367833 w 495300"/>
                    <a:gd name="connsiteY25" fmla="*/ 143496 h 542925"/>
                    <a:gd name="connsiteX26" fmla="*/ 382120 w 495300"/>
                    <a:gd name="connsiteY26" fmla="*/ 129209 h 542925"/>
                    <a:gd name="connsiteX27" fmla="*/ 367833 w 495300"/>
                    <a:gd name="connsiteY27" fmla="*/ 114921 h 54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95300" h="542925">
                      <a:moveTo>
                        <a:pt x="248770" y="621"/>
                      </a:moveTo>
                      <a:cubicBezTo>
                        <a:pt x="385930" y="621"/>
                        <a:pt x="496420" y="111111"/>
                        <a:pt x="496420" y="248271"/>
                      </a:cubicBezTo>
                      <a:cubicBezTo>
                        <a:pt x="496420" y="358761"/>
                        <a:pt x="424030" y="452106"/>
                        <a:pt x="324017" y="484491"/>
                      </a:cubicBezTo>
                      <a:lnTo>
                        <a:pt x="346877" y="524496"/>
                      </a:lnTo>
                      <a:lnTo>
                        <a:pt x="420220" y="524496"/>
                      </a:lnTo>
                      <a:lnTo>
                        <a:pt x="420220" y="543546"/>
                      </a:lnTo>
                      <a:lnTo>
                        <a:pt x="77320" y="543546"/>
                      </a:lnTo>
                      <a:lnTo>
                        <a:pt x="77320" y="524496"/>
                      </a:lnTo>
                      <a:lnTo>
                        <a:pt x="150663" y="524496"/>
                      </a:lnTo>
                      <a:lnTo>
                        <a:pt x="173523" y="484491"/>
                      </a:lnTo>
                      <a:cubicBezTo>
                        <a:pt x="73510" y="453059"/>
                        <a:pt x="1120" y="358761"/>
                        <a:pt x="1120" y="248271"/>
                      </a:cubicBezTo>
                      <a:cubicBezTo>
                        <a:pt x="1120" y="111111"/>
                        <a:pt x="111610" y="621"/>
                        <a:pt x="248770" y="621"/>
                      </a:cubicBezTo>
                      <a:close/>
                      <a:moveTo>
                        <a:pt x="192573" y="489254"/>
                      </a:moveTo>
                      <a:lnTo>
                        <a:pt x="172570" y="524496"/>
                      </a:lnTo>
                      <a:lnTo>
                        <a:pt x="324970" y="524496"/>
                      </a:lnTo>
                      <a:lnTo>
                        <a:pt x="304967" y="489254"/>
                      </a:lnTo>
                      <a:cubicBezTo>
                        <a:pt x="286870" y="493064"/>
                        <a:pt x="267820" y="495921"/>
                        <a:pt x="248770" y="495921"/>
                      </a:cubicBezTo>
                      <a:cubicBezTo>
                        <a:pt x="229720" y="495921"/>
                        <a:pt x="210670" y="493064"/>
                        <a:pt x="192573" y="489254"/>
                      </a:cubicBezTo>
                      <a:close/>
                      <a:moveTo>
                        <a:pt x="248770" y="143496"/>
                      </a:moveTo>
                      <a:cubicBezTo>
                        <a:pt x="190667" y="143496"/>
                        <a:pt x="143995" y="190169"/>
                        <a:pt x="143995" y="248271"/>
                      </a:cubicBezTo>
                      <a:cubicBezTo>
                        <a:pt x="143995" y="306374"/>
                        <a:pt x="190667" y="353046"/>
                        <a:pt x="248770" y="353046"/>
                      </a:cubicBezTo>
                      <a:cubicBezTo>
                        <a:pt x="306873" y="353046"/>
                        <a:pt x="353545" y="306374"/>
                        <a:pt x="353545" y="248271"/>
                      </a:cubicBezTo>
                      <a:cubicBezTo>
                        <a:pt x="353545" y="190169"/>
                        <a:pt x="306873" y="143496"/>
                        <a:pt x="248770" y="143496"/>
                      </a:cubicBezTo>
                      <a:close/>
                      <a:moveTo>
                        <a:pt x="367833" y="114921"/>
                      </a:moveTo>
                      <a:cubicBezTo>
                        <a:pt x="360213" y="114921"/>
                        <a:pt x="353545" y="121589"/>
                        <a:pt x="353545" y="129209"/>
                      </a:cubicBezTo>
                      <a:cubicBezTo>
                        <a:pt x="353545" y="136829"/>
                        <a:pt x="360213" y="143496"/>
                        <a:pt x="367833" y="143496"/>
                      </a:cubicBezTo>
                      <a:cubicBezTo>
                        <a:pt x="375452" y="143496"/>
                        <a:pt x="382120" y="136829"/>
                        <a:pt x="382120" y="129209"/>
                      </a:cubicBezTo>
                      <a:cubicBezTo>
                        <a:pt x="382120" y="121589"/>
                        <a:pt x="375452" y="114921"/>
                        <a:pt x="367833" y="1149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zh-CN" altLang="en-US"/>
                </a:p>
              </p:txBody>
            </p:sp>
          </p:grpSp>
        </p:grpSp>
      </p:grpSp>
      <p:sp>
        <p:nvSpPr>
          <p:cNvPr id="33" name="标题 3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五代十国概述</a:t>
            </a:r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709427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>
            <a:extLst>
              <a:ext uri="{FF2B5EF4-FFF2-40B4-BE49-F238E27FC236}">
                <a16:creationId xmlns:a16="http://schemas.microsoft.com/office/drawing/2014/main" id="{5E6D418B-39F6-F677-DF6D-1938F6479A75}"/>
              </a:ext>
            </a:extLst>
          </p:cNvPr>
          <p:cNvGrpSpPr/>
          <p:nvPr/>
        </p:nvGrpSpPr>
        <p:grpSpPr>
          <a:xfrm>
            <a:off x="59420" y="0"/>
            <a:ext cx="11459480" cy="6858000"/>
            <a:chOff x="59420" y="0"/>
            <a:chExt cx="11459480" cy="6858000"/>
          </a:xfrm>
        </p:grpSpPr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D993D93D-992A-32C5-1134-45465A569997}"/>
                </a:ext>
              </a:extLst>
            </p:cNvPr>
            <p:cNvSpPr/>
            <p:nvPr/>
          </p:nvSpPr>
          <p:spPr>
            <a:xfrm>
              <a:off x="59420" y="0"/>
              <a:ext cx="6096000" cy="6858000"/>
            </a:xfrm>
            <a:custGeom>
              <a:avLst/>
              <a:gdLst>
                <a:gd name="connsiteX0" fmla="*/ 200258 w 6096000"/>
                <a:gd name="connsiteY0" fmla="*/ 6823510 h 6858000"/>
                <a:gd name="connsiteX1" fmla="*/ 192531 w 6096000"/>
                <a:gd name="connsiteY1" fmla="*/ 6827949 h 6858000"/>
                <a:gd name="connsiteX2" fmla="*/ 188184 w 6096000"/>
                <a:gd name="connsiteY2" fmla="*/ 6832119 h 6858000"/>
                <a:gd name="connsiteX3" fmla="*/ 355702 w 6096000"/>
                <a:gd name="connsiteY3" fmla="*/ 6815878 h 6858000"/>
                <a:gd name="connsiteX4" fmla="*/ 324789 w 6096000"/>
                <a:gd name="connsiteY4" fmla="*/ 6858000 h 6858000"/>
                <a:gd name="connsiteX5" fmla="*/ 331981 w 6096000"/>
                <a:gd name="connsiteY5" fmla="*/ 6858000 h 6858000"/>
                <a:gd name="connsiteX6" fmla="*/ 342256 w 6096000"/>
                <a:gd name="connsiteY6" fmla="*/ 6846760 h 6858000"/>
                <a:gd name="connsiteX7" fmla="*/ 355702 w 6096000"/>
                <a:gd name="connsiteY7" fmla="*/ 6815878 h 6858000"/>
                <a:gd name="connsiteX8" fmla="*/ 347293 w 6096000"/>
                <a:gd name="connsiteY8" fmla="*/ 6806340 h 6858000"/>
                <a:gd name="connsiteX9" fmla="*/ 317510 w 6096000"/>
                <a:gd name="connsiteY9" fmla="*/ 6832935 h 6858000"/>
                <a:gd name="connsiteX10" fmla="*/ 314987 w 6096000"/>
                <a:gd name="connsiteY10" fmla="*/ 6838662 h 6858000"/>
                <a:gd name="connsiteX11" fmla="*/ 130230 w 6096000"/>
                <a:gd name="connsiteY11" fmla="*/ 6792913 h 6858000"/>
                <a:gd name="connsiteX12" fmla="*/ 96031 w 6096000"/>
                <a:gd name="connsiteY12" fmla="*/ 6822834 h 6858000"/>
                <a:gd name="connsiteX13" fmla="*/ 95521 w 6096000"/>
                <a:gd name="connsiteY13" fmla="*/ 6827125 h 6858000"/>
                <a:gd name="connsiteX14" fmla="*/ 286384 w 6096000"/>
                <a:gd name="connsiteY14" fmla="*/ 6783524 h 6858000"/>
                <a:gd name="connsiteX15" fmla="*/ 276524 w 6096000"/>
                <a:gd name="connsiteY15" fmla="*/ 6793235 h 6858000"/>
                <a:gd name="connsiteX16" fmla="*/ 277958 w 6096000"/>
                <a:gd name="connsiteY16" fmla="*/ 6795247 h 6858000"/>
                <a:gd name="connsiteX17" fmla="*/ 287819 w 6096000"/>
                <a:gd name="connsiteY17" fmla="*/ 6785538 h 6858000"/>
                <a:gd name="connsiteX18" fmla="*/ 160298 w 6096000"/>
                <a:gd name="connsiteY18" fmla="*/ 6748437 h 6858000"/>
                <a:gd name="connsiteX19" fmla="*/ 145622 w 6096000"/>
                <a:gd name="connsiteY19" fmla="*/ 6756402 h 6858000"/>
                <a:gd name="connsiteX20" fmla="*/ 144559 w 6096000"/>
                <a:gd name="connsiteY20" fmla="*/ 6775195 h 6858000"/>
                <a:gd name="connsiteX21" fmla="*/ 160298 w 6096000"/>
                <a:gd name="connsiteY21" fmla="*/ 6748437 h 6858000"/>
                <a:gd name="connsiteX22" fmla="*/ 4169136 w 6096000"/>
                <a:gd name="connsiteY22" fmla="*/ 6744436 h 6858000"/>
                <a:gd name="connsiteX23" fmla="*/ 4167191 w 6096000"/>
                <a:gd name="connsiteY23" fmla="*/ 6746715 h 6858000"/>
                <a:gd name="connsiteX24" fmla="*/ 4173709 w 6096000"/>
                <a:gd name="connsiteY24" fmla="*/ 6753853 h 6858000"/>
                <a:gd name="connsiteX25" fmla="*/ 4169136 w 6096000"/>
                <a:gd name="connsiteY25" fmla="*/ 6744436 h 6858000"/>
                <a:gd name="connsiteX26" fmla="*/ 191353 w 6096000"/>
                <a:gd name="connsiteY26" fmla="*/ 6737900 h 6858000"/>
                <a:gd name="connsiteX27" fmla="*/ 158926 w 6096000"/>
                <a:gd name="connsiteY27" fmla="*/ 6774058 h 6858000"/>
                <a:gd name="connsiteX28" fmla="*/ 191353 w 6096000"/>
                <a:gd name="connsiteY28" fmla="*/ 6737900 h 6858000"/>
                <a:gd name="connsiteX29" fmla="*/ 180800 w 6096000"/>
                <a:gd name="connsiteY29" fmla="*/ 6728106 h 6858000"/>
                <a:gd name="connsiteX30" fmla="*/ 166244 w 6096000"/>
                <a:gd name="connsiteY30" fmla="*/ 6732235 h 6858000"/>
                <a:gd name="connsiteX31" fmla="*/ 164647 w 6096000"/>
                <a:gd name="connsiteY31" fmla="*/ 6744266 h 6858000"/>
                <a:gd name="connsiteX32" fmla="*/ 225165 w 6096000"/>
                <a:gd name="connsiteY32" fmla="*/ 6708436 h 6858000"/>
                <a:gd name="connsiteX33" fmla="*/ 219260 w 6096000"/>
                <a:gd name="connsiteY33" fmla="*/ 6714430 h 6858000"/>
                <a:gd name="connsiteX34" fmla="*/ 220696 w 6096000"/>
                <a:gd name="connsiteY34" fmla="*/ 6716441 h 6858000"/>
                <a:gd name="connsiteX35" fmla="*/ 226987 w 6096000"/>
                <a:gd name="connsiteY35" fmla="*/ 6709991 h 6858000"/>
                <a:gd name="connsiteX36" fmla="*/ 201640 w 6096000"/>
                <a:gd name="connsiteY36" fmla="*/ 6692598 h 6858000"/>
                <a:gd name="connsiteX37" fmla="*/ 195009 w 6096000"/>
                <a:gd name="connsiteY37" fmla="*/ 6693847 h 6858000"/>
                <a:gd name="connsiteX38" fmla="*/ 190825 w 6096000"/>
                <a:gd name="connsiteY38" fmla="*/ 6704350 h 6858000"/>
                <a:gd name="connsiteX39" fmla="*/ 193694 w 6096000"/>
                <a:gd name="connsiteY39" fmla="*/ 6708375 h 6858000"/>
                <a:gd name="connsiteX40" fmla="*/ 206964 w 6096000"/>
                <a:gd name="connsiteY40" fmla="*/ 6692823 h 6858000"/>
                <a:gd name="connsiteX41" fmla="*/ 211981 w 6096000"/>
                <a:gd name="connsiteY41" fmla="*/ 6686943 h 6858000"/>
                <a:gd name="connsiteX42" fmla="*/ 206964 w 6096000"/>
                <a:gd name="connsiteY42" fmla="*/ 6692823 h 6858000"/>
                <a:gd name="connsiteX43" fmla="*/ 208152 w 6096000"/>
                <a:gd name="connsiteY43" fmla="*/ 6692873 h 6858000"/>
                <a:gd name="connsiteX44" fmla="*/ 211981 w 6096000"/>
                <a:gd name="connsiteY44" fmla="*/ 6686943 h 6858000"/>
                <a:gd name="connsiteX45" fmla="*/ 315611 w 6096000"/>
                <a:gd name="connsiteY45" fmla="*/ 6653226 h 6858000"/>
                <a:gd name="connsiteX46" fmla="*/ 301014 w 6096000"/>
                <a:gd name="connsiteY46" fmla="*/ 6667563 h 6858000"/>
                <a:gd name="connsiteX47" fmla="*/ 304728 w 6096000"/>
                <a:gd name="connsiteY47" fmla="*/ 6671520 h 6858000"/>
                <a:gd name="connsiteX48" fmla="*/ 318481 w 6096000"/>
                <a:gd name="connsiteY48" fmla="*/ 6657251 h 6858000"/>
                <a:gd name="connsiteX49" fmla="*/ 255049 w 6096000"/>
                <a:gd name="connsiteY49" fmla="*/ 6640163 h 6858000"/>
                <a:gd name="connsiteX50" fmla="*/ 232068 w 6096000"/>
                <a:gd name="connsiteY50" fmla="*/ 6656013 h 6858000"/>
                <a:gd name="connsiteX51" fmla="*/ 237217 w 6096000"/>
                <a:gd name="connsiteY51" fmla="*/ 6661985 h 6858000"/>
                <a:gd name="connsiteX52" fmla="*/ 4173599 w 6096000"/>
                <a:gd name="connsiteY52" fmla="*/ 6618223 h 6858000"/>
                <a:gd name="connsiteX53" fmla="*/ 4169259 w 6096000"/>
                <a:gd name="connsiteY53" fmla="*/ 6654709 h 6858000"/>
                <a:gd name="connsiteX54" fmla="*/ 4184471 w 6096000"/>
                <a:gd name="connsiteY54" fmla="*/ 6653504 h 6858000"/>
                <a:gd name="connsiteX55" fmla="*/ 357444 w 6096000"/>
                <a:gd name="connsiteY55" fmla="*/ 6606969 h 6858000"/>
                <a:gd name="connsiteX56" fmla="*/ 350257 w 6096000"/>
                <a:gd name="connsiteY56" fmla="*/ 6613544 h 6858000"/>
                <a:gd name="connsiteX57" fmla="*/ 349748 w 6096000"/>
                <a:gd name="connsiteY57" fmla="*/ 6614668 h 6858000"/>
                <a:gd name="connsiteX58" fmla="*/ 320121 w 6096000"/>
                <a:gd name="connsiteY58" fmla="*/ 6529614 h 6858000"/>
                <a:gd name="connsiteX59" fmla="*/ 316773 w 6096000"/>
                <a:gd name="connsiteY59" fmla="*/ 6533653 h 6858000"/>
                <a:gd name="connsiteX60" fmla="*/ 322649 w 6096000"/>
                <a:gd name="connsiteY60" fmla="*/ 6529650 h 6858000"/>
                <a:gd name="connsiteX61" fmla="*/ 405984 w 6096000"/>
                <a:gd name="connsiteY61" fmla="*/ 6497087 h 6858000"/>
                <a:gd name="connsiteX62" fmla="*/ 397854 w 6096000"/>
                <a:gd name="connsiteY62" fmla="*/ 6505123 h 6858000"/>
                <a:gd name="connsiteX63" fmla="*/ 405073 w 6096000"/>
                <a:gd name="connsiteY63" fmla="*/ 6498971 h 6858000"/>
                <a:gd name="connsiteX64" fmla="*/ 4424564 w 6096000"/>
                <a:gd name="connsiteY64" fmla="*/ 6469090 h 6858000"/>
                <a:gd name="connsiteX65" fmla="*/ 4402049 w 6096000"/>
                <a:gd name="connsiteY65" fmla="*/ 6490858 h 6858000"/>
                <a:gd name="connsiteX66" fmla="*/ 4405310 w 6096000"/>
                <a:gd name="connsiteY66" fmla="*/ 6494426 h 6858000"/>
                <a:gd name="connsiteX67" fmla="*/ 4427364 w 6096000"/>
                <a:gd name="connsiteY67" fmla="*/ 6472270 h 6858000"/>
                <a:gd name="connsiteX68" fmla="*/ 436961 w 6096000"/>
                <a:gd name="connsiteY68" fmla="*/ 6402955 h 6858000"/>
                <a:gd name="connsiteX69" fmla="*/ 405741 w 6096000"/>
                <a:gd name="connsiteY69" fmla="*/ 6427537 h 6858000"/>
                <a:gd name="connsiteX70" fmla="*/ 401558 w 6096000"/>
                <a:gd name="connsiteY70" fmla="*/ 6417664 h 6858000"/>
                <a:gd name="connsiteX71" fmla="*/ 358583 w 6096000"/>
                <a:gd name="connsiteY71" fmla="*/ 6465607 h 6858000"/>
                <a:gd name="connsiteX72" fmla="*/ 328070 w 6096000"/>
                <a:gd name="connsiteY72" fmla="*/ 6525955 h 6858000"/>
                <a:gd name="connsiteX73" fmla="*/ 322649 w 6096000"/>
                <a:gd name="connsiteY73" fmla="*/ 6529650 h 6858000"/>
                <a:gd name="connsiteX74" fmla="*/ 324112 w 6096000"/>
                <a:gd name="connsiteY74" fmla="*/ 6529670 h 6858000"/>
                <a:gd name="connsiteX75" fmla="*/ 266138 w 6096000"/>
                <a:gd name="connsiteY75" fmla="*/ 6597615 h 6858000"/>
                <a:gd name="connsiteX76" fmla="*/ 258471 w 6096000"/>
                <a:gd name="connsiteY76" fmla="*/ 6629687 h 6858000"/>
                <a:gd name="connsiteX77" fmla="*/ 348340 w 6096000"/>
                <a:gd name="connsiteY77" fmla="*/ 6518823 h 6858000"/>
                <a:gd name="connsiteX78" fmla="*/ 352401 w 6096000"/>
                <a:gd name="connsiteY78" fmla="*/ 6532533 h 6858000"/>
                <a:gd name="connsiteX79" fmla="*/ 372123 w 6096000"/>
                <a:gd name="connsiteY79" fmla="*/ 6513112 h 6858000"/>
                <a:gd name="connsiteX80" fmla="*/ 378319 w 6096000"/>
                <a:gd name="connsiteY80" fmla="*/ 6521552 h 6858000"/>
                <a:gd name="connsiteX81" fmla="*/ 408680 w 6096000"/>
                <a:gd name="connsiteY81" fmla="*/ 6491509 h 6858000"/>
                <a:gd name="connsiteX82" fmla="*/ 405984 w 6096000"/>
                <a:gd name="connsiteY82" fmla="*/ 6497087 h 6858000"/>
                <a:gd name="connsiteX83" fmla="*/ 417964 w 6096000"/>
                <a:gd name="connsiteY83" fmla="*/ 6485247 h 6858000"/>
                <a:gd name="connsiteX84" fmla="*/ 418129 w 6096000"/>
                <a:gd name="connsiteY84" fmla="*/ 6471201 h 6858000"/>
                <a:gd name="connsiteX85" fmla="*/ 447402 w 6096000"/>
                <a:gd name="connsiteY85" fmla="*/ 6448900 h 6858000"/>
                <a:gd name="connsiteX86" fmla="*/ 432499 w 6096000"/>
                <a:gd name="connsiteY86" fmla="*/ 6443276 h 6858000"/>
                <a:gd name="connsiteX87" fmla="*/ 445906 w 6096000"/>
                <a:gd name="connsiteY87" fmla="*/ 6419256 h 6858000"/>
                <a:gd name="connsiteX88" fmla="*/ 422535 w 6096000"/>
                <a:gd name="connsiteY88" fmla="*/ 6435562 h 6858000"/>
                <a:gd name="connsiteX89" fmla="*/ 436961 w 6096000"/>
                <a:gd name="connsiteY89" fmla="*/ 6402955 h 6858000"/>
                <a:gd name="connsiteX90" fmla="*/ 475300 w 6096000"/>
                <a:gd name="connsiteY90" fmla="*/ 6393116 h 6858000"/>
                <a:gd name="connsiteX91" fmla="*/ 453364 w 6096000"/>
                <a:gd name="connsiteY91" fmla="*/ 6411435 h 6858000"/>
                <a:gd name="connsiteX92" fmla="*/ 466321 w 6096000"/>
                <a:gd name="connsiteY92" fmla="*/ 6419338 h 6858000"/>
                <a:gd name="connsiteX93" fmla="*/ 550745 w 6096000"/>
                <a:gd name="connsiteY93" fmla="*/ 6373961 h 6858000"/>
                <a:gd name="connsiteX94" fmla="*/ 533155 w 6096000"/>
                <a:gd name="connsiteY94" fmla="*/ 6388110 h 6858000"/>
                <a:gd name="connsiteX95" fmla="*/ 534590 w 6096000"/>
                <a:gd name="connsiteY95" fmla="*/ 6390121 h 6858000"/>
                <a:gd name="connsiteX96" fmla="*/ 579032 w 6096000"/>
                <a:gd name="connsiteY96" fmla="*/ 6317721 h 6858000"/>
                <a:gd name="connsiteX97" fmla="*/ 570338 w 6096000"/>
                <a:gd name="connsiteY97" fmla="*/ 6326063 h 6858000"/>
                <a:gd name="connsiteX98" fmla="*/ 571772 w 6096000"/>
                <a:gd name="connsiteY98" fmla="*/ 6328075 h 6858000"/>
                <a:gd name="connsiteX99" fmla="*/ 580467 w 6096000"/>
                <a:gd name="connsiteY99" fmla="*/ 6319733 h 6858000"/>
                <a:gd name="connsiteX100" fmla="*/ 536526 w 6096000"/>
                <a:gd name="connsiteY100" fmla="*/ 6296425 h 6858000"/>
                <a:gd name="connsiteX101" fmla="*/ 530744 w 6096000"/>
                <a:gd name="connsiteY101" fmla="*/ 6298585 h 6858000"/>
                <a:gd name="connsiteX102" fmla="*/ 526275 w 6096000"/>
                <a:gd name="connsiteY102" fmla="*/ 6306591 h 6858000"/>
                <a:gd name="connsiteX103" fmla="*/ 535635 w 6096000"/>
                <a:gd name="connsiteY103" fmla="*/ 6298072 h 6858000"/>
                <a:gd name="connsiteX104" fmla="*/ 565444 w 6096000"/>
                <a:gd name="connsiteY104" fmla="*/ 6087063 h 6858000"/>
                <a:gd name="connsiteX105" fmla="*/ 563846 w 6096000"/>
                <a:gd name="connsiteY105" fmla="*/ 6099096 h 6858000"/>
                <a:gd name="connsiteX106" fmla="*/ 577356 w 6096000"/>
                <a:gd name="connsiteY106" fmla="*/ 6092498 h 6858000"/>
                <a:gd name="connsiteX107" fmla="*/ 565444 w 6096000"/>
                <a:gd name="connsiteY107" fmla="*/ 6087063 h 6858000"/>
                <a:gd name="connsiteX108" fmla="*/ 182389 w 6096000"/>
                <a:gd name="connsiteY108" fmla="*/ 5695804 h 6858000"/>
                <a:gd name="connsiteX109" fmla="*/ 165655 w 6096000"/>
                <a:gd name="connsiteY109" fmla="*/ 5701722 h 6858000"/>
                <a:gd name="connsiteX110" fmla="*/ 159130 w 6096000"/>
                <a:gd name="connsiteY110" fmla="*/ 5710913 h 6858000"/>
                <a:gd name="connsiteX111" fmla="*/ 182389 w 6096000"/>
                <a:gd name="connsiteY111" fmla="*/ 5695804 h 6858000"/>
                <a:gd name="connsiteX112" fmla="*/ 5724669 w 6096000"/>
                <a:gd name="connsiteY112" fmla="*/ 3921209 h 6858000"/>
                <a:gd name="connsiteX113" fmla="*/ 5715336 w 6096000"/>
                <a:gd name="connsiteY113" fmla="*/ 3927530 h 6858000"/>
                <a:gd name="connsiteX114" fmla="*/ 5709051 w 6096000"/>
                <a:gd name="connsiteY114" fmla="*/ 3944131 h 6858000"/>
                <a:gd name="connsiteX115" fmla="*/ 5724669 w 6096000"/>
                <a:gd name="connsiteY115" fmla="*/ 3921209 h 6858000"/>
                <a:gd name="connsiteX116" fmla="*/ 4919358 w 6096000"/>
                <a:gd name="connsiteY116" fmla="*/ 2130340 h 6858000"/>
                <a:gd name="connsiteX117" fmla="*/ 4892957 w 6096000"/>
                <a:gd name="connsiteY117" fmla="*/ 2159616 h 6858000"/>
                <a:gd name="connsiteX118" fmla="*/ 4919358 w 6096000"/>
                <a:gd name="connsiteY118" fmla="*/ 2130340 h 6858000"/>
                <a:gd name="connsiteX119" fmla="*/ 4942773 w 6096000"/>
                <a:gd name="connsiteY119" fmla="*/ 2063267 h 6858000"/>
                <a:gd name="connsiteX120" fmla="*/ 4919048 w 6096000"/>
                <a:gd name="connsiteY120" fmla="*/ 2078757 h 6858000"/>
                <a:gd name="connsiteX121" fmla="*/ 4924989 w 6096000"/>
                <a:gd name="connsiteY121" fmla="*/ 2083192 h 6858000"/>
                <a:gd name="connsiteX122" fmla="*/ 5041572 w 6096000"/>
                <a:gd name="connsiteY122" fmla="*/ 2017473 h 6858000"/>
                <a:gd name="connsiteX123" fmla="*/ 5034606 w 6096000"/>
                <a:gd name="connsiteY123" fmla="*/ 2023157 h 6858000"/>
                <a:gd name="connsiteX124" fmla="*/ 5025304 w 6096000"/>
                <a:gd name="connsiteY124" fmla="*/ 2039255 h 6858000"/>
                <a:gd name="connsiteX125" fmla="*/ 4502676 w 6096000"/>
                <a:gd name="connsiteY125" fmla="*/ 2006283 h 6858000"/>
                <a:gd name="connsiteX126" fmla="*/ 4492339 w 6096000"/>
                <a:gd name="connsiteY126" fmla="*/ 2022288 h 6858000"/>
                <a:gd name="connsiteX127" fmla="*/ 4488377 w 6096000"/>
                <a:gd name="connsiteY127" fmla="*/ 2019330 h 6858000"/>
                <a:gd name="connsiteX128" fmla="*/ 4481521 w 6096000"/>
                <a:gd name="connsiteY128" fmla="*/ 2036528 h 6858000"/>
                <a:gd name="connsiteX129" fmla="*/ 4415738 w 6096000"/>
                <a:gd name="connsiteY129" fmla="*/ 2088653 h 6858000"/>
                <a:gd name="connsiteX130" fmla="*/ 4416544 w 6096000"/>
                <a:gd name="connsiteY130" fmla="*/ 2084900 h 6858000"/>
                <a:gd name="connsiteX131" fmla="*/ 4404884 w 6096000"/>
                <a:gd name="connsiteY131" fmla="*/ 2099056 h 6858000"/>
                <a:gd name="connsiteX132" fmla="*/ 4402902 w 6096000"/>
                <a:gd name="connsiteY132" fmla="*/ 2097579 h 6858000"/>
                <a:gd name="connsiteX133" fmla="*/ 4355615 w 6096000"/>
                <a:gd name="connsiteY133" fmla="*/ 2135387 h 6858000"/>
                <a:gd name="connsiteX134" fmla="*/ 4365051 w 6096000"/>
                <a:gd name="connsiteY134" fmla="*/ 2143161 h 6858000"/>
                <a:gd name="connsiteX135" fmla="*/ 4511540 w 6096000"/>
                <a:gd name="connsiteY135" fmla="*/ 2013583 h 6858000"/>
                <a:gd name="connsiteX136" fmla="*/ 4503961 w 6096000"/>
                <a:gd name="connsiteY136" fmla="*/ 2004293 h 6858000"/>
                <a:gd name="connsiteX137" fmla="*/ 4502103 w 6096000"/>
                <a:gd name="connsiteY137" fmla="*/ 2005809 h 6858000"/>
                <a:gd name="connsiteX138" fmla="*/ 4502676 w 6096000"/>
                <a:gd name="connsiteY138" fmla="*/ 2006283 h 6858000"/>
                <a:gd name="connsiteX139" fmla="*/ 4554955 w 6096000"/>
                <a:gd name="connsiteY139" fmla="*/ 1971971 h 6858000"/>
                <a:gd name="connsiteX140" fmla="*/ 4531610 w 6096000"/>
                <a:gd name="connsiteY140" fmla="*/ 1987925 h 6858000"/>
                <a:gd name="connsiteX141" fmla="*/ 4532341 w 6096000"/>
                <a:gd name="connsiteY141" fmla="*/ 1976496 h 6858000"/>
                <a:gd name="connsiteX142" fmla="*/ 4523346 w 6096000"/>
                <a:gd name="connsiteY142" fmla="*/ 1985382 h 6858000"/>
                <a:gd name="connsiteX143" fmla="*/ 4521930 w 6096000"/>
                <a:gd name="connsiteY143" fmla="*/ 2003559 h 6858000"/>
                <a:gd name="connsiteX144" fmla="*/ 4636124 w 6096000"/>
                <a:gd name="connsiteY144" fmla="*/ 1894140 h 6858000"/>
                <a:gd name="connsiteX145" fmla="*/ 4623328 w 6096000"/>
                <a:gd name="connsiteY145" fmla="*/ 1906902 h 6858000"/>
                <a:gd name="connsiteX146" fmla="*/ 4625308 w 6096000"/>
                <a:gd name="connsiteY146" fmla="*/ 1908380 h 6858000"/>
                <a:gd name="connsiteX147" fmla="*/ 4638485 w 6096000"/>
                <a:gd name="connsiteY147" fmla="*/ 1896084 h 6858000"/>
                <a:gd name="connsiteX148" fmla="*/ 4259986 w 6096000"/>
                <a:gd name="connsiteY148" fmla="*/ 1885947 h 6858000"/>
                <a:gd name="connsiteX149" fmla="*/ 4253406 w 6096000"/>
                <a:gd name="connsiteY149" fmla="*/ 1891233 h 6858000"/>
                <a:gd name="connsiteX150" fmla="*/ 4243694 w 6096000"/>
                <a:gd name="connsiteY150" fmla="*/ 1907183 h 6858000"/>
                <a:gd name="connsiteX151" fmla="*/ 4265071 w 6096000"/>
                <a:gd name="connsiteY151" fmla="*/ 1887785 h 6858000"/>
                <a:gd name="connsiteX152" fmla="*/ 4298723 w 6096000"/>
                <a:gd name="connsiteY152" fmla="*/ 1885495 h 6858000"/>
                <a:gd name="connsiteX153" fmla="*/ 4272423 w 6096000"/>
                <a:gd name="connsiteY153" fmla="*/ 1902214 h 6858000"/>
                <a:gd name="connsiteX154" fmla="*/ 4256749 w 6096000"/>
                <a:gd name="connsiteY154" fmla="*/ 1921288 h 6858000"/>
                <a:gd name="connsiteX155" fmla="*/ 4291587 w 6096000"/>
                <a:gd name="connsiteY155" fmla="*/ 1922265 h 6858000"/>
                <a:gd name="connsiteX156" fmla="*/ 4310704 w 6096000"/>
                <a:gd name="connsiteY156" fmla="*/ 1914402 h 6858000"/>
                <a:gd name="connsiteX157" fmla="*/ 4307391 w 6096000"/>
                <a:gd name="connsiteY157" fmla="*/ 1900859 h 6858000"/>
                <a:gd name="connsiteX158" fmla="*/ 4301267 w 6096000"/>
                <a:gd name="connsiteY158" fmla="*/ 1906628 h 6858000"/>
                <a:gd name="connsiteX159" fmla="*/ 4286757 w 6096000"/>
                <a:gd name="connsiteY159" fmla="*/ 1906862 h 6858000"/>
                <a:gd name="connsiteX160" fmla="*/ 4276067 w 6096000"/>
                <a:gd name="connsiteY160" fmla="*/ 1877805 h 6858000"/>
                <a:gd name="connsiteX161" fmla="*/ 4265071 w 6096000"/>
                <a:gd name="connsiteY161" fmla="*/ 1887785 h 6858000"/>
                <a:gd name="connsiteX162" fmla="*/ 4269363 w 6096000"/>
                <a:gd name="connsiteY162" fmla="*/ 1889335 h 6858000"/>
                <a:gd name="connsiteX163" fmla="*/ 4664922 w 6096000"/>
                <a:gd name="connsiteY163" fmla="*/ 1870645 h 6858000"/>
                <a:gd name="connsiteX164" fmla="*/ 4658298 w 6096000"/>
                <a:gd name="connsiteY164" fmla="*/ 1872954 h 6858000"/>
                <a:gd name="connsiteX165" fmla="*/ 4648997 w 6096000"/>
                <a:gd name="connsiteY165" fmla="*/ 1889054 h 6858000"/>
                <a:gd name="connsiteX166" fmla="*/ 4075780 w 6096000"/>
                <a:gd name="connsiteY166" fmla="*/ 1866387 h 6858000"/>
                <a:gd name="connsiteX167" fmla="*/ 4075623 w 6096000"/>
                <a:gd name="connsiteY167" fmla="*/ 1866503 h 6858000"/>
                <a:gd name="connsiteX168" fmla="*/ 4075605 w 6096000"/>
                <a:gd name="connsiteY168" fmla="*/ 1866565 h 6858000"/>
                <a:gd name="connsiteX169" fmla="*/ 4943848 w 6096000"/>
                <a:gd name="connsiteY169" fmla="*/ 1863562 h 6858000"/>
                <a:gd name="connsiteX170" fmla="*/ 4914624 w 6096000"/>
                <a:gd name="connsiteY170" fmla="*/ 1891274 h 6858000"/>
                <a:gd name="connsiteX171" fmla="*/ 4942737 w 6096000"/>
                <a:gd name="connsiteY171" fmla="*/ 1874526 h 6858000"/>
                <a:gd name="connsiteX172" fmla="*/ 4935036 w 6096000"/>
                <a:gd name="connsiteY172" fmla="*/ 1891639 h 6858000"/>
                <a:gd name="connsiteX173" fmla="*/ 4943848 w 6096000"/>
                <a:gd name="connsiteY173" fmla="*/ 1863562 h 6858000"/>
                <a:gd name="connsiteX174" fmla="*/ 4971373 w 6096000"/>
                <a:gd name="connsiteY174" fmla="*/ 1844198 h 6858000"/>
                <a:gd name="connsiteX175" fmla="*/ 4958662 w 6096000"/>
                <a:gd name="connsiteY175" fmla="*/ 1856117 h 6858000"/>
                <a:gd name="connsiteX176" fmla="*/ 4964823 w 6096000"/>
                <a:gd name="connsiteY176" fmla="*/ 1854186 h 6858000"/>
                <a:gd name="connsiteX177" fmla="*/ 4957588 w 6096000"/>
                <a:gd name="connsiteY177" fmla="*/ 1870919 h 6858000"/>
                <a:gd name="connsiteX178" fmla="*/ 4981276 w 6096000"/>
                <a:gd name="connsiteY178" fmla="*/ 1851591 h 6858000"/>
                <a:gd name="connsiteX179" fmla="*/ 4434190 w 6096000"/>
                <a:gd name="connsiteY179" fmla="*/ 1843627 h 6858000"/>
                <a:gd name="connsiteX180" fmla="*/ 4424995 w 6096000"/>
                <a:gd name="connsiteY180" fmla="*/ 1852320 h 6858000"/>
                <a:gd name="connsiteX181" fmla="*/ 4429088 w 6096000"/>
                <a:gd name="connsiteY181" fmla="*/ 1849823 h 6858000"/>
                <a:gd name="connsiteX182" fmla="*/ 4078918 w 6096000"/>
                <a:gd name="connsiteY182" fmla="*/ 1838925 h 6858000"/>
                <a:gd name="connsiteX183" fmla="*/ 4070388 w 6096000"/>
                <a:gd name="connsiteY183" fmla="*/ 1847433 h 6858000"/>
                <a:gd name="connsiteX184" fmla="*/ 4069238 w 6096000"/>
                <a:gd name="connsiteY184" fmla="*/ 1854560 h 6858000"/>
                <a:gd name="connsiteX185" fmla="*/ 4104649 w 6096000"/>
                <a:gd name="connsiteY185" fmla="*/ 1837272 h 6858000"/>
                <a:gd name="connsiteX186" fmla="*/ 4075780 w 6096000"/>
                <a:gd name="connsiteY186" fmla="*/ 1866387 h 6858000"/>
                <a:gd name="connsiteX187" fmla="*/ 4086805 w 6096000"/>
                <a:gd name="connsiteY187" fmla="*/ 1858309 h 6858000"/>
                <a:gd name="connsiteX188" fmla="*/ 4104649 w 6096000"/>
                <a:gd name="connsiteY188" fmla="*/ 1837272 h 6858000"/>
                <a:gd name="connsiteX189" fmla="*/ 5271310 w 6096000"/>
                <a:gd name="connsiteY189" fmla="*/ 1831576 h 6858000"/>
                <a:gd name="connsiteX190" fmla="*/ 5259810 w 6096000"/>
                <a:gd name="connsiteY190" fmla="*/ 1852564 h 6858000"/>
                <a:gd name="connsiteX191" fmla="*/ 5277251 w 6096000"/>
                <a:gd name="connsiteY191" fmla="*/ 1836014 h 6858000"/>
                <a:gd name="connsiteX192" fmla="*/ 4771410 w 6096000"/>
                <a:gd name="connsiteY192" fmla="*/ 1816255 h 6858000"/>
                <a:gd name="connsiteX193" fmla="*/ 4764052 w 6096000"/>
                <a:gd name="connsiteY193" fmla="*/ 1829994 h 6858000"/>
                <a:gd name="connsiteX194" fmla="*/ 4777350 w 6096000"/>
                <a:gd name="connsiteY194" fmla="*/ 1820691 h 6858000"/>
                <a:gd name="connsiteX195" fmla="*/ 4468587 w 6096000"/>
                <a:gd name="connsiteY195" fmla="*/ 1811115 h 6858000"/>
                <a:gd name="connsiteX196" fmla="*/ 4453304 w 6096000"/>
                <a:gd name="connsiteY196" fmla="*/ 1825562 h 6858000"/>
                <a:gd name="connsiteX197" fmla="*/ 4456627 w 6096000"/>
                <a:gd name="connsiteY197" fmla="*/ 1824549 h 6858000"/>
                <a:gd name="connsiteX198" fmla="*/ 4468587 w 6096000"/>
                <a:gd name="connsiteY198" fmla="*/ 1811115 h 6858000"/>
                <a:gd name="connsiteX199" fmla="*/ 4748074 w 6096000"/>
                <a:gd name="connsiteY199" fmla="*/ 1794292 h 6858000"/>
                <a:gd name="connsiteX200" fmla="*/ 4739542 w 6096000"/>
                <a:gd name="connsiteY200" fmla="*/ 1802800 h 6858000"/>
                <a:gd name="connsiteX201" fmla="*/ 4743039 w 6096000"/>
                <a:gd name="connsiteY201" fmla="*/ 1806136 h 6858000"/>
                <a:gd name="connsiteX202" fmla="*/ 4833027 w 6096000"/>
                <a:gd name="connsiteY202" fmla="*/ 1788419 h 6858000"/>
                <a:gd name="connsiteX203" fmla="*/ 4826315 w 6096000"/>
                <a:gd name="connsiteY203" fmla="*/ 1791573 h 6858000"/>
                <a:gd name="connsiteX204" fmla="*/ 4769297 w 6096000"/>
                <a:gd name="connsiteY204" fmla="*/ 1849700 h 6858000"/>
                <a:gd name="connsiteX205" fmla="*/ 4321095 w 6096000"/>
                <a:gd name="connsiteY205" fmla="*/ 1785289 h 6858000"/>
                <a:gd name="connsiteX206" fmla="*/ 4320618 w 6096000"/>
                <a:gd name="connsiteY206" fmla="*/ 1785623 h 6858000"/>
                <a:gd name="connsiteX207" fmla="*/ 4298180 w 6096000"/>
                <a:gd name="connsiteY207" fmla="*/ 1801343 h 6858000"/>
                <a:gd name="connsiteX208" fmla="*/ 4282108 w 6096000"/>
                <a:gd name="connsiteY208" fmla="*/ 1822460 h 6858000"/>
                <a:gd name="connsiteX209" fmla="*/ 4387275 w 6096000"/>
                <a:gd name="connsiteY209" fmla="*/ 1776886 h 6858000"/>
                <a:gd name="connsiteX210" fmla="*/ 4362414 w 6096000"/>
                <a:gd name="connsiteY210" fmla="*/ 1790980 h 6858000"/>
                <a:gd name="connsiteX211" fmla="*/ 4344629 w 6096000"/>
                <a:gd name="connsiteY211" fmla="*/ 1810905 h 6858000"/>
                <a:gd name="connsiteX212" fmla="*/ 4282174 w 6096000"/>
                <a:gd name="connsiteY212" fmla="*/ 1867301 h 6858000"/>
                <a:gd name="connsiteX213" fmla="*/ 4276067 w 6096000"/>
                <a:gd name="connsiteY213" fmla="*/ 1877805 h 6858000"/>
                <a:gd name="connsiteX214" fmla="*/ 5341788 w 6096000"/>
                <a:gd name="connsiteY214" fmla="*/ 1770981 h 6858000"/>
                <a:gd name="connsiteX215" fmla="*/ 5335198 w 6096000"/>
                <a:gd name="connsiteY215" fmla="*/ 1777131 h 6858000"/>
                <a:gd name="connsiteX216" fmla="*/ 5332914 w 6096000"/>
                <a:gd name="connsiteY216" fmla="*/ 1782864 h 6858000"/>
                <a:gd name="connsiteX217" fmla="*/ 4424824 w 6096000"/>
                <a:gd name="connsiteY217" fmla="*/ 1767909 h 6858000"/>
                <a:gd name="connsiteX218" fmla="*/ 4309575 w 6096000"/>
                <a:gd name="connsiteY218" fmla="*/ 1875092 h 6858000"/>
                <a:gd name="connsiteX219" fmla="*/ 4424824 w 6096000"/>
                <a:gd name="connsiteY219" fmla="*/ 1767909 h 6858000"/>
                <a:gd name="connsiteX220" fmla="*/ 4157681 w 6096000"/>
                <a:gd name="connsiteY220" fmla="*/ 1763831 h 6858000"/>
                <a:gd name="connsiteX221" fmla="*/ 4144040 w 6096000"/>
                <a:gd name="connsiteY221" fmla="*/ 1776507 h 6858000"/>
                <a:gd name="connsiteX222" fmla="*/ 4148001 w 6096000"/>
                <a:gd name="connsiteY222" fmla="*/ 1779466 h 6858000"/>
                <a:gd name="connsiteX223" fmla="*/ 4161177 w 6096000"/>
                <a:gd name="connsiteY223" fmla="*/ 1767168 h 6858000"/>
                <a:gd name="connsiteX224" fmla="*/ 4867872 w 6096000"/>
                <a:gd name="connsiteY224" fmla="*/ 1751477 h 6858000"/>
                <a:gd name="connsiteX225" fmla="*/ 4859341 w 6096000"/>
                <a:gd name="connsiteY225" fmla="*/ 1759985 h 6858000"/>
                <a:gd name="connsiteX226" fmla="*/ 4861322 w 6096000"/>
                <a:gd name="connsiteY226" fmla="*/ 1761465 h 6858000"/>
                <a:gd name="connsiteX227" fmla="*/ 4870233 w 6096000"/>
                <a:gd name="connsiteY227" fmla="*/ 1753420 h 6858000"/>
                <a:gd name="connsiteX228" fmla="*/ 4360870 w 6096000"/>
                <a:gd name="connsiteY228" fmla="*/ 1747367 h 6858000"/>
                <a:gd name="connsiteX229" fmla="*/ 4321095 w 6096000"/>
                <a:gd name="connsiteY229" fmla="*/ 1785289 h 6858000"/>
                <a:gd name="connsiteX230" fmla="*/ 4343489 w 6096000"/>
                <a:gd name="connsiteY230" fmla="*/ 1769548 h 6858000"/>
                <a:gd name="connsiteX231" fmla="*/ 4360870 w 6096000"/>
                <a:gd name="connsiteY231" fmla="*/ 1747367 h 6858000"/>
                <a:gd name="connsiteX232" fmla="*/ 4798541 w 6096000"/>
                <a:gd name="connsiteY232" fmla="*/ 1746153 h 6858000"/>
                <a:gd name="connsiteX233" fmla="*/ 4791490 w 6096000"/>
                <a:gd name="connsiteY233" fmla="*/ 1752682 h 6858000"/>
                <a:gd name="connsiteX234" fmla="*/ 4793506 w 6096000"/>
                <a:gd name="connsiteY234" fmla="*/ 1757998 h 6858000"/>
                <a:gd name="connsiteX235" fmla="*/ 4343121 w 6096000"/>
                <a:gd name="connsiteY235" fmla="*/ 1741732 h 6858000"/>
                <a:gd name="connsiteX236" fmla="*/ 4326792 w 6096000"/>
                <a:gd name="connsiteY236" fmla="*/ 1747319 h 6858000"/>
                <a:gd name="connsiteX237" fmla="*/ 4317149 w 6096000"/>
                <a:gd name="connsiteY237" fmla="*/ 1766792 h 6858000"/>
                <a:gd name="connsiteX238" fmla="*/ 4343121 w 6096000"/>
                <a:gd name="connsiteY238" fmla="*/ 1741732 h 6858000"/>
                <a:gd name="connsiteX239" fmla="*/ 4864645 w 6096000"/>
                <a:gd name="connsiteY239" fmla="*/ 1737091 h 6858000"/>
                <a:gd name="connsiteX240" fmla="*/ 4860721 w 6096000"/>
                <a:gd name="connsiteY240" fmla="*/ 1737971 h 6858000"/>
                <a:gd name="connsiteX241" fmla="*/ 4829676 w 6096000"/>
                <a:gd name="connsiteY241" fmla="*/ 1771037 h 6858000"/>
                <a:gd name="connsiteX242" fmla="*/ 4663643 w 6096000"/>
                <a:gd name="connsiteY242" fmla="*/ 1727788 h 6858000"/>
                <a:gd name="connsiteX243" fmla="*/ 4585047 w 6096000"/>
                <a:gd name="connsiteY243" fmla="*/ 1789738 h 6858000"/>
                <a:gd name="connsiteX244" fmla="*/ 4572083 w 6096000"/>
                <a:gd name="connsiteY244" fmla="*/ 1815644 h 6858000"/>
                <a:gd name="connsiteX245" fmla="*/ 4624629 w 6096000"/>
                <a:gd name="connsiteY245" fmla="*/ 1789017 h 6858000"/>
                <a:gd name="connsiteX246" fmla="*/ 4617736 w 6096000"/>
                <a:gd name="connsiteY246" fmla="*/ 1802379 h 6858000"/>
                <a:gd name="connsiteX247" fmla="*/ 4632855 w 6096000"/>
                <a:gd name="connsiteY247" fmla="*/ 1787721 h 6858000"/>
                <a:gd name="connsiteX248" fmla="*/ 4663643 w 6096000"/>
                <a:gd name="connsiteY248" fmla="*/ 1727788 h 6858000"/>
                <a:gd name="connsiteX249" fmla="*/ 5099298 w 6096000"/>
                <a:gd name="connsiteY249" fmla="*/ 1721260 h 6858000"/>
                <a:gd name="connsiteX250" fmla="*/ 4979198 w 6096000"/>
                <a:gd name="connsiteY250" fmla="*/ 1830080 h 6858000"/>
                <a:gd name="connsiteX251" fmla="*/ 4997654 w 6096000"/>
                <a:gd name="connsiteY251" fmla="*/ 1841325 h 6858000"/>
                <a:gd name="connsiteX252" fmla="*/ 4986237 w 6096000"/>
                <a:gd name="connsiteY252" fmla="*/ 1832071 h 6858000"/>
                <a:gd name="connsiteX253" fmla="*/ 5005781 w 6096000"/>
                <a:gd name="connsiteY253" fmla="*/ 1819993 h 6858000"/>
                <a:gd name="connsiteX254" fmla="*/ 5003069 w 6096000"/>
                <a:gd name="connsiteY254" fmla="*/ 1829944 h 6858000"/>
                <a:gd name="connsiteX255" fmla="*/ 5109198 w 6096000"/>
                <a:gd name="connsiteY255" fmla="*/ 1728654 h 6858000"/>
                <a:gd name="connsiteX256" fmla="*/ 5094385 w 6096000"/>
                <a:gd name="connsiteY256" fmla="*/ 1736100 h 6858000"/>
                <a:gd name="connsiteX257" fmla="*/ 4824513 w 6096000"/>
                <a:gd name="connsiteY257" fmla="*/ 1721093 h 6858000"/>
                <a:gd name="connsiteX258" fmla="*/ 4817926 w 6096000"/>
                <a:gd name="connsiteY258" fmla="*/ 1727241 h 6858000"/>
                <a:gd name="connsiteX259" fmla="*/ 4811032 w 6096000"/>
                <a:gd name="connsiteY259" fmla="*/ 1740602 h 6858000"/>
                <a:gd name="connsiteX260" fmla="*/ 4445808 w 6096000"/>
                <a:gd name="connsiteY260" fmla="*/ 1720615 h 6858000"/>
                <a:gd name="connsiteX261" fmla="*/ 4438046 w 6096000"/>
                <a:gd name="connsiteY261" fmla="*/ 1721533 h 6858000"/>
                <a:gd name="connsiteX262" fmla="*/ 4410924 w 6096000"/>
                <a:gd name="connsiteY262" fmla="*/ 1753718 h 6858000"/>
                <a:gd name="connsiteX263" fmla="*/ 4891156 w 6096000"/>
                <a:gd name="connsiteY263" fmla="*/ 1719329 h 6858000"/>
                <a:gd name="connsiteX264" fmla="*/ 4875571 w 6096000"/>
                <a:gd name="connsiteY264" fmla="*/ 1734365 h 6858000"/>
                <a:gd name="connsiteX265" fmla="*/ 4877174 w 6096000"/>
                <a:gd name="connsiteY265" fmla="*/ 1735378 h 6858000"/>
                <a:gd name="connsiteX266" fmla="*/ 4485376 w 6096000"/>
                <a:gd name="connsiteY266" fmla="*/ 1716958 h 6858000"/>
                <a:gd name="connsiteX267" fmla="*/ 4432891 w 6096000"/>
                <a:gd name="connsiteY267" fmla="*/ 1759780 h 6858000"/>
                <a:gd name="connsiteX268" fmla="*/ 4485376 w 6096000"/>
                <a:gd name="connsiteY268" fmla="*/ 1716958 h 6858000"/>
                <a:gd name="connsiteX269" fmla="*/ 4559742 w 6096000"/>
                <a:gd name="connsiteY269" fmla="*/ 1710439 h 6858000"/>
                <a:gd name="connsiteX270" fmla="*/ 4510081 w 6096000"/>
                <a:gd name="connsiteY270" fmla="*/ 1754825 h 6858000"/>
                <a:gd name="connsiteX271" fmla="*/ 4428264 w 6096000"/>
                <a:gd name="connsiteY271" fmla="*/ 1843241 h 6858000"/>
                <a:gd name="connsiteX272" fmla="*/ 4443420 w 6096000"/>
                <a:gd name="connsiteY272" fmla="*/ 1832422 h 6858000"/>
                <a:gd name="connsiteX273" fmla="*/ 4434190 w 6096000"/>
                <a:gd name="connsiteY273" fmla="*/ 1843627 h 6858000"/>
                <a:gd name="connsiteX274" fmla="*/ 4453304 w 6096000"/>
                <a:gd name="connsiteY274" fmla="*/ 1825562 h 6858000"/>
                <a:gd name="connsiteX275" fmla="*/ 4443383 w 6096000"/>
                <a:gd name="connsiteY275" fmla="*/ 1828586 h 6858000"/>
                <a:gd name="connsiteX276" fmla="*/ 4499632 w 6096000"/>
                <a:gd name="connsiteY276" fmla="*/ 1778050 h 6858000"/>
                <a:gd name="connsiteX277" fmla="*/ 4495489 w 6096000"/>
                <a:gd name="connsiteY277" fmla="*/ 1785299 h 6858000"/>
                <a:gd name="connsiteX278" fmla="*/ 4523480 w 6096000"/>
                <a:gd name="connsiteY278" fmla="*/ 1765556 h 6858000"/>
                <a:gd name="connsiteX279" fmla="*/ 4507026 w 6096000"/>
                <a:gd name="connsiteY279" fmla="*/ 1768149 h 6858000"/>
                <a:gd name="connsiteX280" fmla="*/ 4530715 w 6096000"/>
                <a:gd name="connsiteY280" fmla="*/ 1748820 h 6858000"/>
                <a:gd name="connsiteX281" fmla="*/ 4559742 w 6096000"/>
                <a:gd name="connsiteY281" fmla="*/ 1710439 h 6858000"/>
                <a:gd name="connsiteX282" fmla="*/ 4470302 w 6096000"/>
                <a:gd name="connsiteY282" fmla="*/ 1697537 h 6858000"/>
                <a:gd name="connsiteX283" fmla="*/ 4459449 w 6096000"/>
                <a:gd name="connsiteY283" fmla="*/ 1707939 h 6858000"/>
                <a:gd name="connsiteX284" fmla="*/ 4464925 w 6096000"/>
                <a:gd name="connsiteY284" fmla="*/ 1712755 h 6858000"/>
                <a:gd name="connsiteX285" fmla="*/ 5180189 w 6096000"/>
                <a:gd name="connsiteY285" fmla="*/ 1692394 h 6858000"/>
                <a:gd name="connsiteX286" fmla="*/ 5144842 w 6096000"/>
                <a:gd name="connsiteY286" fmla="*/ 1725877 h 6858000"/>
                <a:gd name="connsiteX287" fmla="*/ 5149180 w 6096000"/>
                <a:gd name="connsiteY287" fmla="*/ 1729298 h 6858000"/>
                <a:gd name="connsiteX288" fmla="*/ 5184150 w 6096000"/>
                <a:gd name="connsiteY288" fmla="*/ 1695352 h 6858000"/>
                <a:gd name="connsiteX289" fmla="*/ 4590397 w 6096000"/>
                <a:gd name="connsiteY289" fmla="*/ 1685428 h 6858000"/>
                <a:gd name="connsiteX290" fmla="*/ 4576756 w 6096000"/>
                <a:gd name="connsiteY290" fmla="*/ 1698105 h 6858000"/>
                <a:gd name="connsiteX291" fmla="*/ 4582699 w 6096000"/>
                <a:gd name="connsiteY291" fmla="*/ 1702541 h 6858000"/>
                <a:gd name="connsiteX292" fmla="*/ 4596337 w 6096000"/>
                <a:gd name="connsiteY292" fmla="*/ 1689864 h 6858000"/>
                <a:gd name="connsiteX293" fmla="*/ 4490152 w 6096000"/>
                <a:gd name="connsiteY293" fmla="*/ 1678248 h 6858000"/>
                <a:gd name="connsiteX294" fmla="*/ 4477281 w 6096000"/>
                <a:gd name="connsiteY294" fmla="*/ 1683333 h 6858000"/>
                <a:gd name="connsiteX295" fmla="*/ 4478957 w 6096000"/>
                <a:gd name="connsiteY295" fmla="*/ 1692025 h 6858000"/>
                <a:gd name="connsiteX296" fmla="*/ 4524829 w 6096000"/>
                <a:gd name="connsiteY296" fmla="*/ 1672389 h 6858000"/>
                <a:gd name="connsiteX297" fmla="*/ 4489947 w 6096000"/>
                <a:gd name="connsiteY297" fmla="*/ 1705493 h 6858000"/>
                <a:gd name="connsiteX298" fmla="*/ 4494286 w 6096000"/>
                <a:gd name="connsiteY298" fmla="*/ 1708914 h 6858000"/>
                <a:gd name="connsiteX299" fmla="*/ 4528791 w 6096000"/>
                <a:gd name="connsiteY299" fmla="*/ 1675347 h 6858000"/>
                <a:gd name="connsiteX300" fmla="*/ 4747880 w 6096000"/>
                <a:gd name="connsiteY300" fmla="*/ 1657512 h 6858000"/>
                <a:gd name="connsiteX301" fmla="*/ 4733372 w 6096000"/>
                <a:gd name="connsiteY301" fmla="*/ 1657746 h 6858000"/>
                <a:gd name="connsiteX302" fmla="*/ 4670231 w 6096000"/>
                <a:gd name="connsiteY302" fmla="*/ 1721642 h 6858000"/>
                <a:gd name="connsiteX303" fmla="*/ 4747880 w 6096000"/>
                <a:gd name="connsiteY303" fmla="*/ 1657512 h 6858000"/>
                <a:gd name="connsiteX304" fmla="*/ 5010097 w 6096000"/>
                <a:gd name="connsiteY304" fmla="*/ 1655945 h 6858000"/>
                <a:gd name="connsiteX305" fmla="*/ 5005683 w 6096000"/>
                <a:gd name="connsiteY305" fmla="*/ 1657607 h 6858000"/>
                <a:gd name="connsiteX306" fmla="*/ 4999245 w 6096000"/>
                <a:gd name="connsiteY306" fmla="*/ 1665954 h 6858000"/>
                <a:gd name="connsiteX307" fmla="*/ 4458088 w 6096000"/>
                <a:gd name="connsiteY307" fmla="*/ 1654121 h 6858000"/>
                <a:gd name="connsiteX308" fmla="*/ 4380436 w 6096000"/>
                <a:gd name="connsiteY308" fmla="*/ 1718250 h 6858000"/>
                <a:gd name="connsiteX309" fmla="*/ 4394040 w 6096000"/>
                <a:gd name="connsiteY309" fmla="*/ 1701735 h 6858000"/>
                <a:gd name="connsiteX310" fmla="*/ 4381562 w 6096000"/>
                <a:gd name="connsiteY310" fmla="*/ 1703936 h 6858000"/>
                <a:gd name="connsiteX311" fmla="*/ 4358532 w 6096000"/>
                <a:gd name="connsiteY311" fmla="*/ 1728383 h 6858000"/>
                <a:gd name="connsiteX312" fmla="*/ 4375243 w 6096000"/>
                <a:gd name="connsiteY312" fmla="*/ 1723259 h 6858000"/>
                <a:gd name="connsiteX313" fmla="*/ 4374632 w 6096000"/>
                <a:gd name="connsiteY313" fmla="*/ 1737685 h 6858000"/>
                <a:gd name="connsiteX314" fmla="*/ 4463565 w 6096000"/>
                <a:gd name="connsiteY314" fmla="*/ 1658936 h 6858000"/>
                <a:gd name="connsiteX315" fmla="*/ 4938578 w 6096000"/>
                <a:gd name="connsiteY315" fmla="*/ 1646596 h 6858000"/>
                <a:gd name="connsiteX316" fmla="*/ 4732748 w 6096000"/>
                <a:gd name="connsiteY316" fmla="*/ 1836194 h 6858000"/>
                <a:gd name="connsiteX317" fmla="*/ 4938578 w 6096000"/>
                <a:gd name="connsiteY317" fmla="*/ 1646596 h 6858000"/>
                <a:gd name="connsiteX318" fmla="*/ 4559873 w 6096000"/>
                <a:gd name="connsiteY318" fmla="*/ 1646119 h 6858000"/>
                <a:gd name="connsiteX319" fmla="*/ 4535378 w 6096000"/>
                <a:gd name="connsiteY319" fmla="*/ 1669197 h 6858000"/>
                <a:gd name="connsiteX320" fmla="*/ 4537360 w 6096000"/>
                <a:gd name="connsiteY320" fmla="*/ 1670677 h 6858000"/>
                <a:gd name="connsiteX321" fmla="*/ 4640020 w 6096000"/>
                <a:gd name="connsiteY321" fmla="*/ 1637205 h 6858000"/>
                <a:gd name="connsiteX322" fmla="*/ 4602729 w 6096000"/>
                <a:gd name="connsiteY322" fmla="*/ 1673046 h 6858000"/>
                <a:gd name="connsiteX323" fmla="*/ 4640020 w 6096000"/>
                <a:gd name="connsiteY323" fmla="*/ 1637205 h 6858000"/>
                <a:gd name="connsiteX324" fmla="*/ 4537832 w 6096000"/>
                <a:gd name="connsiteY324" fmla="*/ 1632381 h 6858000"/>
                <a:gd name="connsiteX325" fmla="*/ 4526513 w 6096000"/>
                <a:gd name="connsiteY325" fmla="*/ 1643162 h 6858000"/>
                <a:gd name="connsiteX326" fmla="*/ 4530512 w 6096000"/>
                <a:gd name="connsiteY326" fmla="*/ 1649959 h 6858000"/>
                <a:gd name="connsiteX327" fmla="*/ 4486507 w 6096000"/>
                <a:gd name="connsiteY327" fmla="*/ 1630161 h 6858000"/>
                <a:gd name="connsiteX328" fmla="*/ 4474137 w 6096000"/>
                <a:gd name="connsiteY328" fmla="*/ 1638706 h 6858000"/>
                <a:gd name="connsiteX329" fmla="*/ 4475653 w 6096000"/>
                <a:gd name="connsiteY329" fmla="*/ 1640564 h 6858000"/>
                <a:gd name="connsiteX330" fmla="*/ 4284270 w 6096000"/>
                <a:gd name="connsiteY330" fmla="*/ 1628828 h 6858000"/>
                <a:gd name="connsiteX331" fmla="*/ 4030674 w 6096000"/>
                <a:gd name="connsiteY331" fmla="*/ 1865135 h 6858000"/>
                <a:gd name="connsiteX332" fmla="*/ 4034255 w 6096000"/>
                <a:gd name="connsiteY332" fmla="*/ 1867628 h 6858000"/>
                <a:gd name="connsiteX333" fmla="*/ 4290211 w 6096000"/>
                <a:gd name="connsiteY333" fmla="*/ 1633263 h 6858000"/>
                <a:gd name="connsiteX334" fmla="*/ 5006600 w 6096000"/>
                <a:gd name="connsiteY334" fmla="*/ 1622818 h 6858000"/>
                <a:gd name="connsiteX335" fmla="*/ 4986371 w 6096000"/>
                <a:gd name="connsiteY335" fmla="*/ 1641642 h 6858000"/>
                <a:gd name="connsiteX336" fmla="*/ 4988352 w 6096000"/>
                <a:gd name="connsiteY336" fmla="*/ 1643121 h 6858000"/>
                <a:gd name="connsiteX337" fmla="*/ 5008581 w 6096000"/>
                <a:gd name="connsiteY337" fmla="*/ 1624296 h 6858000"/>
                <a:gd name="connsiteX338" fmla="*/ 5223736 w 6096000"/>
                <a:gd name="connsiteY338" fmla="*/ 1615860 h 6858000"/>
                <a:gd name="connsiteX339" fmla="*/ 5185111 w 6096000"/>
                <a:gd name="connsiteY339" fmla="*/ 1639638 h 6858000"/>
                <a:gd name="connsiteX340" fmla="*/ 5118109 w 6096000"/>
                <a:gd name="connsiteY340" fmla="*/ 1720610 h 6858000"/>
                <a:gd name="connsiteX341" fmla="*/ 4301248 w 6096000"/>
                <a:gd name="connsiteY341" fmla="*/ 1612656 h 6858000"/>
                <a:gd name="connsiteX342" fmla="*/ 4292802 w 6096000"/>
                <a:gd name="connsiteY342" fmla="*/ 1620320 h 6858000"/>
                <a:gd name="connsiteX343" fmla="*/ 4294317 w 6096000"/>
                <a:gd name="connsiteY343" fmla="*/ 1622179 h 6858000"/>
                <a:gd name="connsiteX344" fmla="*/ 4303228 w 6096000"/>
                <a:gd name="connsiteY344" fmla="*/ 1614135 h 6858000"/>
                <a:gd name="connsiteX345" fmla="*/ 4668316 w 6096000"/>
                <a:gd name="connsiteY345" fmla="*/ 1610249 h 6858000"/>
                <a:gd name="connsiteX346" fmla="*/ 4650569 w 6096000"/>
                <a:gd name="connsiteY346" fmla="*/ 1634013 h 6858000"/>
                <a:gd name="connsiteX347" fmla="*/ 4669184 w 6096000"/>
                <a:gd name="connsiteY347" fmla="*/ 1622692 h 6858000"/>
                <a:gd name="connsiteX348" fmla="*/ 4668316 w 6096000"/>
                <a:gd name="connsiteY348" fmla="*/ 1610249 h 6858000"/>
                <a:gd name="connsiteX349" fmla="*/ 4494511 w 6096000"/>
                <a:gd name="connsiteY349" fmla="*/ 1605836 h 6858000"/>
                <a:gd name="connsiteX350" fmla="*/ 4487458 w 6096000"/>
                <a:gd name="connsiteY350" fmla="*/ 1612363 h 6858000"/>
                <a:gd name="connsiteX351" fmla="*/ 4498912 w 6096000"/>
                <a:gd name="connsiteY351" fmla="*/ 1625453 h 6858000"/>
                <a:gd name="connsiteX352" fmla="*/ 4609875 w 6096000"/>
                <a:gd name="connsiteY352" fmla="*/ 1598359 h 6858000"/>
                <a:gd name="connsiteX353" fmla="*/ 4589647 w 6096000"/>
                <a:gd name="connsiteY353" fmla="*/ 1617185 h 6858000"/>
                <a:gd name="connsiteX354" fmla="*/ 4591628 w 6096000"/>
                <a:gd name="connsiteY354" fmla="*/ 1618663 h 6858000"/>
                <a:gd name="connsiteX355" fmla="*/ 4611478 w 6096000"/>
                <a:gd name="connsiteY355" fmla="*/ 1599373 h 6858000"/>
                <a:gd name="connsiteX356" fmla="*/ 5013724 w 6096000"/>
                <a:gd name="connsiteY356" fmla="*/ 1594569 h 6858000"/>
                <a:gd name="connsiteX357" fmla="*/ 5007478 w 6096000"/>
                <a:gd name="connsiteY357" fmla="*/ 1597344 h 6858000"/>
                <a:gd name="connsiteX358" fmla="*/ 4995892 w 6096000"/>
                <a:gd name="connsiteY358" fmla="*/ 1619176 h 6858000"/>
                <a:gd name="connsiteX359" fmla="*/ 5036839 w 6096000"/>
                <a:gd name="connsiteY359" fmla="*/ 1593504 h 6858000"/>
                <a:gd name="connsiteX360" fmla="*/ 5028308 w 6096000"/>
                <a:gd name="connsiteY360" fmla="*/ 1602011 h 6858000"/>
                <a:gd name="connsiteX361" fmla="*/ 5030287 w 6096000"/>
                <a:gd name="connsiteY361" fmla="*/ 1603491 h 6858000"/>
                <a:gd name="connsiteX362" fmla="*/ 5038819 w 6096000"/>
                <a:gd name="connsiteY362" fmla="*/ 1594981 h 6858000"/>
                <a:gd name="connsiteX363" fmla="*/ 4818077 w 6096000"/>
                <a:gd name="connsiteY363" fmla="*/ 1587088 h 6858000"/>
                <a:gd name="connsiteX364" fmla="*/ 4809101 w 6096000"/>
                <a:gd name="connsiteY364" fmla="*/ 1589481 h 6858000"/>
                <a:gd name="connsiteX365" fmla="*/ 4800941 w 6096000"/>
                <a:gd name="connsiteY365" fmla="*/ 1596429 h 6858000"/>
                <a:gd name="connsiteX366" fmla="*/ 4810755 w 6096000"/>
                <a:gd name="connsiteY366" fmla="*/ 1604668 h 6858000"/>
                <a:gd name="connsiteX367" fmla="*/ 4705339 w 6096000"/>
                <a:gd name="connsiteY367" fmla="*/ 1585458 h 6858000"/>
                <a:gd name="connsiteX368" fmla="*/ 4681957 w 6096000"/>
                <a:gd name="connsiteY368" fmla="*/ 1597573 h 6858000"/>
                <a:gd name="connsiteX369" fmla="*/ 4689879 w 6096000"/>
                <a:gd name="connsiteY369" fmla="*/ 1603491 h 6858000"/>
                <a:gd name="connsiteX370" fmla="*/ 5008896 w 6096000"/>
                <a:gd name="connsiteY370" fmla="*/ 1579168 h 6858000"/>
                <a:gd name="connsiteX371" fmla="*/ 4944787 w 6096000"/>
                <a:gd name="connsiteY371" fmla="*/ 1639984 h 6858000"/>
                <a:gd name="connsiteX372" fmla="*/ 4948747 w 6096000"/>
                <a:gd name="connsiteY372" fmla="*/ 1642941 h 6858000"/>
                <a:gd name="connsiteX373" fmla="*/ 4882664 w 6096000"/>
                <a:gd name="connsiteY373" fmla="*/ 1576168 h 6858000"/>
                <a:gd name="connsiteX374" fmla="*/ 4473791 w 6096000"/>
                <a:gd name="connsiteY374" fmla="*/ 1953091 h 6858000"/>
                <a:gd name="connsiteX375" fmla="*/ 4480111 w 6096000"/>
                <a:gd name="connsiteY375" fmla="*/ 1957993 h 6858000"/>
                <a:gd name="connsiteX376" fmla="*/ 4882664 w 6096000"/>
                <a:gd name="connsiteY376" fmla="*/ 1576168 h 6858000"/>
                <a:gd name="connsiteX377" fmla="*/ 4547364 w 6096000"/>
                <a:gd name="connsiteY377" fmla="*/ 1571997 h 6858000"/>
                <a:gd name="connsiteX378" fmla="*/ 4514496 w 6096000"/>
                <a:gd name="connsiteY378" fmla="*/ 1610418 h 6858000"/>
                <a:gd name="connsiteX379" fmla="*/ 4552840 w 6096000"/>
                <a:gd name="connsiteY379" fmla="*/ 1576813 h 6858000"/>
                <a:gd name="connsiteX380" fmla="*/ 5310348 w 6096000"/>
                <a:gd name="connsiteY380" fmla="*/ 1568404 h 6858000"/>
                <a:gd name="connsiteX381" fmla="*/ 5186777 w 6096000"/>
                <a:gd name="connsiteY381" fmla="*/ 1686245 h 6858000"/>
                <a:gd name="connsiteX382" fmla="*/ 5190737 w 6096000"/>
                <a:gd name="connsiteY382" fmla="*/ 1689205 h 6858000"/>
                <a:gd name="connsiteX383" fmla="*/ 5314309 w 6096000"/>
                <a:gd name="connsiteY383" fmla="*/ 1571363 h 6858000"/>
                <a:gd name="connsiteX384" fmla="*/ 5110605 w 6096000"/>
                <a:gd name="connsiteY384" fmla="*/ 1563489 h 6858000"/>
                <a:gd name="connsiteX385" fmla="*/ 5106805 w 6096000"/>
                <a:gd name="connsiteY385" fmla="*/ 1567366 h 6858000"/>
                <a:gd name="connsiteX386" fmla="*/ 5104055 w 6096000"/>
                <a:gd name="connsiteY386" fmla="*/ 1573477 h 6858000"/>
                <a:gd name="connsiteX387" fmla="*/ 4543707 w 6096000"/>
                <a:gd name="connsiteY387" fmla="*/ 1561828 h 6858000"/>
                <a:gd name="connsiteX388" fmla="*/ 4537119 w 6096000"/>
                <a:gd name="connsiteY388" fmla="*/ 1567978 h 6858000"/>
                <a:gd name="connsiteX389" fmla="*/ 4536814 w 6096000"/>
                <a:gd name="connsiteY389" fmla="*/ 1575188 h 6858000"/>
                <a:gd name="connsiteX390" fmla="*/ 4725372 w 6096000"/>
                <a:gd name="connsiteY390" fmla="*/ 1555961 h 6858000"/>
                <a:gd name="connsiteX391" fmla="*/ 4711928 w 6096000"/>
                <a:gd name="connsiteY391" fmla="*/ 1579309 h 6858000"/>
                <a:gd name="connsiteX392" fmla="*/ 4731312 w 6096000"/>
                <a:gd name="connsiteY392" fmla="*/ 1560397 h 6858000"/>
                <a:gd name="connsiteX393" fmla="*/ 4658020 w 6096000"/>
                <a:gd name="connsiteY393" fmla="*/ 1552116 h 6858000"/>
                <a:gd name="connsiteX394" fmla="*/ 4650967 w 6096000"/>
                <a:gd name="connsiteY394" fmla="*/ 1558644 h 6858000"/>
                <a:gd name="connsiteX395" fmla="*/ 4624188 w 6096000"/>
                <a:gd name="connsiteY395" fmla="*/ 1587455 h 6858000"/>
                <a:gd name="connsiteX396" fmla="*/ 4410336 w 6096000"/>
                <a:gd name="connsiteY396" fmla="*/ 1551479 h 6858000"/>
                <a:gd name="connsiteX397" fmla="*/ 4400401 w 6096000"/>
                <a:gd name="connsiteY397" fmla="*/ 1554968 h 6858000"/>
                <a:gd name="connsiteX398" fmla="*/ 4404360 w 6096000"/>
                <a:gd name="connsiteY398" fmla="*/ 1557925 h 6858000"/>
                <a:gd name="connsiteX399" fmla="*/ 4419517 w 6096000"/>
                <a:gd name="connsiteY399" fmla="*/ 1547106 h 6858000"/>
                <a:gd name="connsiteX400" fmla="*/ 4411356 w 6096000"/>
                <a:gd name="connsiteY400" fmla="*/ 1550381 h 6858000"/>
                <a:gd name="connsiteX401" fmla="*/ 4410336 w 6096000"/>
                <a:gd name="connsiteY401" fmla="*/ 1551479 h 6858000"/>
                <a:gd name="connsiteX402" fmla="*/ 4419825 w 6096000"/>
                <a:gd name="connsiteY402" fmla="*/ 1548151 h 6858000"/>
                <a:gd name="connsiteX403" fmla="*/ 4419860 w 6096000"/>
                <a:gd name="connsiteY403" fmla="*/ 1548120 h 6858000"/>
                <a:gd name="connsiteX404" fmla="*/ 4751039 w 6096000"/>
                <a:gd name="connsiteY404" fmla="*/ 1538115 h 6858000"/>
                <a:gd name="connsiteX405" fmla="*/ 4744452 w 6096000"/>
                <a:gd name="connsiteY405" fmla="*/ 1544264 h 6858000"/>
                <a:gd name="connsiteX406" fmla="*/ 4740222 w 6096000"/>
                <a:gd name="connsiteY406" fmla="*/ 1552354 h 6858000"/>
                <a:gd name="connsiteX407" fmla="*/ 4650832 w 6096000"/>
                <a:gd name="connsiteY407" fmla="*/ 1534771 h 6858000"/>
                <a:gd name="connsiteX408" fmla="*/ 4618454 w 6096000"/>
                <a:gd name="connsiteY408" fmla="*/ 1555773 h 6858000"/>
                <a:gd name="connsiteX409" fmla="*/ 4617343 w 6096000"/>
                <a:gd name="connsiteY409" fmla="*/ 1566737 h 6858000"/>
                <a:gd name="connsiteX410" fmla="*/ 4498028 w 6096000"/>
                <a:gd name="connsiteY410" fmla="*/ 1533337 h 6858000"/>
                <a:gd name="connsiteX411" fmla="*/ 4464096 w 6096000"/>
                <a:gd name="connsiteY411" fmla="*/ 1548644 h 6858000"/>
                <a:gd name="connsiteX412" fmla="*/ 4470036 w 6096000"/>
                <a:gd name="connsiteY412" fmla="*/ 1553080 h 6858000"/>
                <a:gd name="connsiteX413" fmla="*/ 4413447 w 6096000"/>
                <a:gd name="connsiteY413" fmla="*/ 1606990 h 6858000"/>
                <a:gd name="connsiteX414" fmla="*/ 4498028 w 6096000"/>
                <a:gd name="connsiteY414" fmla="*/ 1533337 h 6858000"/>
                <a:gd name="connsiteX415" fmla="*/ 5166706 w 6096000"/>
                <a:gd name="connsiteY415" fmla="*/ 1527001 h 6858000"/>
                <a:gd name="connsiteX416" fmla="*/ 5129576 w 6096000"/>
                <a:gd name="connsiteY416" fmla="*/ 1569675 h 6858000"/>
                <a:gd name="connsiteX417" fmla="*/ 5123635 w 6096000"/>
                <a:gd name="connsiteY417" fmla="*/ 1565237 h 6858000"/>
                <a:gd name="connsiteX418" fmla="*/ 5122524 w 6096000"/>
                <a:gd name="connsiteY418" fmla="*/ 1576202 h 6858000"/>
                <a:gd name="connsiteX419" fmla="*/ 5087418 w 6096000"/>
                <a:gd name="connsiteY419" fmla="*/ 1586277 h 6858000"/>
                <a:gd name="connsiteX420" fmla="*/ 5101195 w 6096000"/>
                <a:gd name="connsiteY420" fmla="*/ 1597472 h 6858000"/>
                <a:gd name="connsiteX421" fmla="*/ 5173027 w 6096000"/>
                <a:gd name="connsiteY421" fmla="*/ 1531902 h 6858000"/>
                <a:gd name="connsiteX422" fmla="*/ 4398589 w 6096000"/>
                <a:gd name="connsiteY422" fmla="*/ 1522404 h 6858000"/>
                <a:gd name="connsiteX423" fmla="*/ 4313618 w 6096000"/>
                <a:gd name="connsiteY423" fmla="*/ 1604111 h 6858000"/>
                <a:gd name="connsiteX424" fmla="*/ 4398589 w 6096000"/>
                <a:gd name="connsiteY424" fmla="*/ 1522404 h 6858000"/>
                <a:gd name="connsiteX425" fmla="*/ 4607916 w 6096000"/>
                <a:gd name="connsiteY425" fmla="*/ 1521046 h 6858000"/>
                <a:gd name="connsiteX426" fmla="*/ 4596774 w 6096000"/>
                <a:gd name="connsiteY426" fmla="*/ 1525882 h 6858000"/>
                <a:gd name="connsiteX427" fmla="*/ 4586513 w 6096000"/>
                <a:gd name="connsiteY427" fmla="*/ 1534640 h 6858000"/>
                <a:gd name="connsiteX428" fmla="*/ 4592454 w 6096000"/>
                <a:gd name="connsiteY428" fmla="*/ 1539077 h 6858000"/>
                <a:gd name="connsiteX429" fmla="*/ 4467760 w 6096000"/>
                <a:gd name="connsiteY429" fmla="*/ 1520895 h 6858000"/>
                <a:gd name="connsiteX430" fmla="*/ 4434938 w 6096000"/>
                <a:gd name="connsiteY430" fmla="*/ 1535782 h 6858000"/>
                <a:gd name="connsiteX431" fmla="*/ 4419860 w 6096000"/>
                <a:gd name="connsiteY431" fmla="*/ 1548120 h 6858000"/>
                <a:gd name="connsiteX432" fmla="*/ 4421155 w 6096000"/>
                <a:gd name="connsiteY432" fmla="*/ 1551959 h 6858000"/>
                <a:gd name="connsiteX433" fmla="*/ 4382958 w 6096000"/>
                <a:gd name="connsiteY433" fmla="*/ 1571520 h 6858000"/>
                <a:gd name="connsiteX434" fmla="*/ 4397162 w 6096000"/>
                <a:gd name="connsiteY434" fmla="*/ 1578497 h 6858000"/>
                <a:gd name="connsiteX435" fmla="*/ 4387519 w 6096000"/>
                <a:gd name="connsiteY435" fmla="*/ 1597970 h 6858000"/>
                <a:gd name="connsiteX436" fmla="*/ 4406905 w 6096000"/>
                <a:gd name="connsiteY436" fmla="*/ 1579060 h 6858000"/>
                <a:gd name="connsiteX437" fmla="*/ 4444196 w 6096000"/>
                <a:gd name="connsiteY437" fmla="*/ 1543218 h 6858000"/>
                <a:gd name="connsiteX438" fmla="*/ 5078442 w 6096000"/>
                <a:gd name="connsiteY438" fmla="*/ 1519328 h 6858000"/>
                <a:gd name="connsiteX439" fmla="*/ 5023978 w 6096000"/>
                <a:gd name="connsiteY439" fmla="*/ 1560672 h 6858000"/>
                <a:gd name="connsiteX440" fmla="*/ 5047397 w 6096000"/>
                <a:gd name="connsiteY440" fmla="*/ 1552397 h 6858000"/>
                <a:gd name="connsiteX441" fmla="*/ 5048766 w 6096000"/>
                <a:gd name="connsiteY441" fmla="*/ 1568298 h 6858000"/>
                <a:gd name="connsiteX442" fmla="*/ 5092647 w 6096000"/>
                <a:gd name="connsiteY442" fmla="*/ 1526308 h 6858000"/>
                <a:gd name="connsiteX443" fmla="*/ 5055624 w 6096000"/>
                <a:gd name="connsiteY443" fmla="*/ 1551100 h 6858000"/>
                <a:gd name="connsiteX444" fmla="*/ 5078442 w 6096000"/>
                <a:gd name="connsiteY444" fmla="*/ 1519328 h 6858000"/>
                <a:gd name="connsiteX445" fmla="*/ 4946308 w 6096000"/>
                <a:gd name="connsiteY445" fmla="*/ 1515732 h 6858000"/>
                <a:gd name="connsiteX446" fmla="*/ 4916176 w 6096000"/>
                <a:gd name="connsiteY446" fmla="*/ 1540316 h 6858000"/>
                <a:gd name="connsiteX447" fmla="*/ 4900180 w 6096000"/>
                <a:gd name="connsiteY447" fmla="*/ 1567293 h 6858000"/>
                <a:gd name="connsiteX448" fmla="*/ 4888576 w 6096000"/>
                <a:gd name="connsiteY448" fmla="*/ 1509452 h 6858000"/>
                <a:gd name="connsiteX449" fmla="*/ 4884396 w 6096000"/>
                <a:gd name="connsiteY449" fmla="*/ 1512864 h 6858000"/>
                <a:gd name="connsiteX450" fmla="*/ 4881805 w 6096000"/>
                <a:gd name="connsiteY450" fmla="*/ 1525810 h 6858000"/>
                <a:gd name="connsiteX451" fmla="*/ 4524379 w 6096000"/>
                <a:gd name="connsiteY451" fmla="*/ 1508743 h 6858000"/>
                <a:gd name="connsiteX452" fmla="*/ 4514295 w 6096000"/>
                <a:gd name="connsiteY452" fmla="*/ 1511554 h 6858000"/>
                <a:gd name="connsiteX453" fmla="*/ 4517829 w 6096000"/>
                <a:gd name="connsiteY453" fmla="*/ 1518729 h 6858000"/>
                <a:gd name="connsiteX454" fmla="*/ 5207875 w 6096000"/>
                <a:gd name="connsiteY454" fmla="*/ 1494961 h 6858000"/>
                <a:gd name="connsiteX455" fmla="*/ 5198782 w 6096000"/>
                <a:gd name="connsiteY455" fmla="*/ 1497447 h 6858000"/>
                <a:gd name="connsiteX456" fmla="*/ 5191203 w 6096000"/>
                <a:gd name="connsiteY456" fmla="*/ 1503921 h 6858000"/>
                <a:gd name="connsiteX457" fmla="*/ 5196678 w 6096000"/>
                <a:gd name="connsiteY457" fmla="*/ 1508738 h 6858000"/>
                <a:gd name="connsiteX458" fmla="*/ 4480753 w 6096000"/>
                <a:gd name="connsiteY458" fmla="*/ 1489408 h 6858000"/>
                <a:gd name="connsiteX459" fmla="*/ 4474128 w 6096000"/>
                <a:gd name="connsiteY459" fmla="*/ 1491719 h 6858000"/>
                <a:gd name="connsiteX460" fmla="*/ 4480671 w 6096000"/>
                <a:gd name="connsiteY460" fmla="*/ 1490761 h 6858000"/>
                <a:gd name="connsiteX461" fmla="*/ 5369053 w 6096000"/>
                <a:gd name="connsiteY461" fmla="*/ 1481051 h 6858000"/>
                <a:gd name="connsiteX462" fmla="*/ 5360660 w 6096000"/>
                <a:gd name="connsiteY462" fmla="*/ 1484515 h 6858000"/>
                <a:gd name="connsiteX463" fmla="*/ 5353431 w 6096000"/>
                <a:gd name="connsiteY463" fmla="*/ 1492249 h 6858000"/>
                <a:gd name="connsiteX464" fmla="*/ 5355412 w 6096000"/>
                <a:gd name="connsiteY464" fmla="*/ 1493728 h 6858000"/>
                <a:gd name="connsiteX465" fmla="*/ 4643104 w 6096000"/>
                <a:gd name="connsiteY465" fmla="*/ 1480731 h 6858000"/>
                <a:gd name="connsiteX466" fmla="*/ 4623804 w 6096000"/>
                <a:gd name="connsiteY466" fmla="*/ 1498799 h 6858000"/>
                <a:gd name="connsiteX467" fmla="*/ 4627763 w 6096000"/>
                <a:gd name="connsiteY467" fmla="*/ 1501756 h 6858000"/>
                <a:gd name="connsiteX468" fmla="*/ 4647064 w 6096000"/>
                <a:gd name="connsiteY468" fmla="*/ 1483689 h 6858000"/>
                <a:gd name="connsiteX469" fmla="*/ 5113252 w 6096000"/>
                <a:gd name="connsiteY469" fmla="*/ 1478550 h 6858000"/>
                <a:gd name="connsiteX470" fmla="*/ 5092009 w 6096000"/>
                <a:gd name="connsiteY470" fmla="*/ 1498977 h 6858000"/>
                <a:gd name="connsiteX471" fmla="*/ 5095885 w 6096000"/>
                <a:gd name="connsiteY471" fmla="*/ 1502778 h 6858000"/>
                <a:gd name="connsiteX472" fmla="*/ 5117591 w 6096000"/>
                <a:gd name="connsiteY472" fmla="*/ 1481972 h 6858000"/>
                <a:gd name="connsiteX473" fmla="*/ 4818607 w 6096000"/>
                <a:gd name="connsiteY473" fmla="*/ 1476797 h 6858000"/>
                <a:gd name="connsiteX474" fmla="*/ 4813841 w 6096000"/>
                <a:gd name="connsiteY474" fmla="*/ 1477592 h 6858000"/>
                <a:gd name="connsiteX475" fmla="*/ 4761931 w 6096000"/>
                <a:gd name="connsiteY475" fmla="*/ 1531550 h 6858000"/>
                <a:gd name="connsiteX476" fmla="*/ 5087020 w 6096000"/>
                <a:gd name="connsiteY476" fmla="*/ 1476744 h 6858000"/>
                <a:gd name="connsiteX477" fmla="*/ 5071438 w 6096000"/>
                <a:gd name="connsiteY477" fmla="*/ 1491779 h 6858000"/>
                <a:gd name="connsiteX478" fmla="*/ 5077378 w 6096000"/>
                <a:gd name="connsiteY478" fmla="*/ 1496215 h 6858000"/>
                <a:gd name="connsiteX479" fmla="*/ 4448591 w 6096000"/>
                <a:gd name="connsiteY479" fmla="*/ 1474645 h 6858000"/>
                <a:gd name="connsiteX480" fmla="*/ 4409051 w 6096000"/>
                <a:gd name="connsiteY480" fmla="*/ 1520057 h 6858000"/>
                <a:gd name="connsiteX481" fmla="*/ 4454411 w 6096000"/>
                <a:gd name="connsiteY481" fmla="*/ 1476087 h 6858000"/>
                <a:gd name="connsiteX482" fmla="*/ 5207740 w 6096000"/>
                <a:gd name="connsiteY482" fmla="*/ 1471087 h 6858000"/>
                <a:gd name="connsiteX483" fmla="*/ 5200688 w 6096000"/>
                <a:gd name="connsiteY483" fmla="*/ 1477616 h 6858000"/>
                <a:gd name="connsiteX484" fmla="*/ 5198867 w 6096000"/>
                <a:gd name="connsiteY484" fmla="*/ 1482970 h 6858000"/>
                <a:gd name="connsiteX485" fmla="*/ 4664504 w 6096000"/>
                <a:gd name="connsiteY485" fmla="*/ 1467137 h 6858000"/>
                <a:gd name="connsiteX486" fmla="*/ 4655595 w 6096000"/>
                <a:gd name="connsiteY486" fmla="*/ 1475182 h 6858000"/>
                <a:gd name="connsiteX487" fmla="*/ 4657575 w 6096000"/>
                <a:gd name="connsiteY487" fmla="*/ 1476659 h 6858000"/>
                <a:gd name="connsiteX488" fmla="*/ 4666485 w 6096000"/>
                <a:gd name="connsiteY488" fmla="*/ 1468617 h 6858000"/>
                <a:gd name="connsiteX489" fmla="*/ 4750975 w 6096000"/>
                <a:gd name="connsiteY489" fmla="*/ 1463124 h 6858000"/>
                <a:gd name="connsiteX490" fmla="*/ 4687832 w 6096000"/>
                <a:gd name="connsiteY490" fmla="*/ 1527020 h 6858000"/>
                <a:gd name="connsiteX491" fmla="*/ 4756915 w 6096000"/>
                <a:gd name="connsiteY491" fmla="*/ 1467559 h 6858000"/>
                <a:gd name="connsiteX492" fmla="*/ 4510992 w 6096000"/>
                <a:gd name="connsiteY492" fmla="*/ 1460095 h 6858000"/>
                <a:gd name="connsiteX493" fmla="*/ 4496769 w 6096000"/>
                <a:gd name="connsiteY493" fmla="*/ 1468132 h 6858000"/>
                <a:gd name="connsiteX494" fmla="*/ 4485305 w 6096000"/>
                <a:gd name="connsiteY494" fmla="*/ 1490083 h 6858000"/>
                <a:gd name="connsiteX495" fmla="*/ 4480671 w 6096000"/>
                <a:gd name="connsiteY495" fmla="*/ 1490761 h 6858000"/>
                <a:gd name="connsiteX496" fmla="*/ 4480106 w 6096000"/>
                <a:gd name="connsiteY496" fmla="*/ 1499995 h 6858000"/>
                <a:gd name="connsiteX497" fmla="*/ 4510992 w 6096000"/>
                <a:gd name="connsiteY497" fmla="*/ 1460095 h 6858000"/>
                <a:gd name="connsiteX498" fmla="*/ 4837907 w 6096000"/>
                <a:gd name="connsiteY498" fmla="*/ 1458728 h 6858000"/>
                <a:gd name="connsiteX499" fmla="*/ 4829338 w 6096000"/>
                <a:gd name="connsiteY499" fmla="*/ 1463398 h 6858000"/>
                <a:gd name="connsiteX500" fmla="*/ 4829033 w 6096000"/>
                <a:gd name="connsiteY500" fmla="*/ 1470610 h 6858000"/>
                <a:gd name="connsiteX501" fmla="*/ 4686298 w 6096000"/>
                <a:gd name="connsiteY501" fmla="*/ 1445487 h 6858000"/>
                <a:gd name="connsiteX502" fmla="*/ 4677767 w 6096000"/>
                <a:gd name="connsiteY502" fmla="*/ 1453997 h 6858000"/>
                <a:gd name="connsiteX503" fmla="*/ 4679747 w 6096000"/>
                <a:gd name="connsiteY503" fmla="*/ 1455476 h 6858000"/>
                <a:gd name="connsiteX504" fmla="*/ 4688657 w 6096000"/>
                <a:gd name="connsiteY504" fmla="*/ 1447432 h 6858000"/>
                <a:gd name="connsiteX505" fmla="*/ 4553111 w 6096000"/>
                <a:gd name="connsiteY505" fmla="*/ 1439655 h 6858000"/>
                <a:gd name="connsiteX506" fmla="*/ 4523484 w 6096000"/>
                <a:gd name="connsiteY506" fmla="*/ 1454545 h 6858000"/>
                <a:gd name="connsiteX507" fmla="*/ 4531403 w 6096000"/>
                <a:gd name="connsiteY507" fmla="*/ 1460461 h 6858000"/>
                <a:gd name="connsiteX508" fmla="*/ 5410572 w 6096000"/>
                <a:gd name="connsiteY508" fmla="*/ 1437117 h 6858000"/>
                <a:gd name="connsiteX509" fmla="*/ 5391185 w 6096000"/>
                <a:gd name="connsiteY509" fmla="*/ 1456029 h 6858000"/>
                <a:gd name="connsiteX510" fmla="*/ 5393166 w 6096000"/>
                <a:gd name="connsiteY510" fmla="*/ 1457508 h 6858000"/>
                <a:gd name="connsiteX511" fmla="*/ 5412930 w 6096000"/>
                <a:gd name="connsiteY511" fmla="*/ 1439063 h 6858000"/>
                <a:gd name="connsiteX512" fmla="*/ 5459710 w 6096000"/>
                <a:gd name="connsiteY512" fmla="*/ 1435709 h 6858000"/>
                <a:gd name="connsiteX513" fmla="*/ 5367489 w 6096000"/>
                <a:gd name="connsiteY513" fmla="*/ 1513273 h 6858000"/>
                <a:gd name="connsiteX514" fmla="*/ 5364433 w 6096000"/>
                <a:gd name="connsiteY514" fmla="*/ 1526597 h 6858000"/>
                <a:gd name="connsiteX515" fmla="*/ 5182567 w 6096000"/>
                <a:gd name="connsiteY515" fmla="*/ 1433600 h 6858000"/>
                <a:gd name="connsiteX516" fmla="*/ 5167070 w 6096000"/>
                <a:gd name="connsiteY516" fmla="*/ 1447792 h 6858000"/>
                <a:gd name="connsiteX517" fmla="*/ 5171410 w 6096000"/>
                <a:gd name="connsiteY517" fmla="*/ 1451215 h 6858000"/>
                <a:gd name="connsiteX518" fmla="*/ 5186529 w 6096000"/>
                <a:gd name="connsiteY518" fmla="*/ 1436559 h 6858000"/>
                <a:gd name="connsiteX519" fmla="*/ 4491543 w 6096000"/>
                <a:gd name="connsiteY519" fmla="*/ 1433411 h 6858000"/>
                <a:gd name="connsiteX520" fmla="*/ 4463247 w 6096000"/>
                <a:gd name="connsiteY520" fmla="*/ 1460367 h 6858000"/>
                <a:gd name="connsiteX521" fmla="*/ 4467587 w 6096000"/>
                <a:gd name="connsiteY521" fmla="*/ 1463789 h 6858000"/>
                <a:gd name="connsiteX522" fmla="*/ 4495882 w 6096000"/>
                <a:gd name="connsiteY522" fmla="*/ 1436834 h 6858000"/>
                <a:gd name="connsiteX523" fmla="*/ 4864222 w 6096000"/>
                <a:gd name="connsiteY523" fmla="*/ 1430297 h 6858000"/>
                <a:gd name="connsiteX524" fmla="*/ 4851510 w 6096000"/>
                <a:gd name="connsiteY524" fmla="*/ 1442214 h 6858000"/>
                <a:gd name="connsiteX525" fmla="*/ 4848417 w 6096000"/>
                <a:gd name="connsiteY525" fmla="*/ 1451701 h 6858000"/>
                <a:gd name="connsiteX526" fmla="*/ 5211892 w 6096000"/>
                <a:gd name="connsiteY526" fmla="*/ 1425922 h 6858000"/>
                <a:gd name="connsiteX527" fmla="*/ 5194451 w 6096000"/>
                <a:gd name="connsiteY527" fmla="*/ 1442474 h 6858000"/>
                <a:gd name="connsiteX528" fmla="*/ 5196430 w 6096000"/>
                <a:gd name="connsiteY528" fmla="*/ 1443952 h 6858000"/>
                <a:gd name="connsiteX529" fmla="*/ 5213871 w 6096000"/>
                <a:gd name="connsiteY529" fmla="*/ 1427399 h 6858000"/>
                <a:gd name="connsiteX530" fmla="*/ 4708311 w 6096000"/>
                <a:gd name="connsiteY530" fmla="*/ 1417470 h 6858000"/>
                <a:gd name="connsiteX531" fmla="*/ 4692726 w 6096000"/>
                <a:gd name="connsiteY531" fmla="*/ 1432506 h 6858000"/>
                <a:gd name="connsiteX532" fmla="*/ 4697066 w 6096000"/>
                <a:gd name="connsiteY532" fmla="*/ 1435929 h 6858000"/>
                <a:gd name="connsiteX533" fmla="*/ 4712650 w 6096000"/>
                <a:gd name="connsiteY533" fmla="*/ 1420892 h 6858000"/>
                <a:gd name="connsiteX534" fmla="*/ 5285549 w 6096000"/>
                <a:gd name="connsiteY534" fmla="*/ 1413792 h 6858000"/>
                <a:gd name="connsiteX535" fmla="*/ 5248220 w 6096000"/>
                <a:gd name="connsiteY535" fmla="*/ 1445795 h 6858000"/>
                <a:gd name="connsiteX536" fmla="*/ 5221601 w 6096000"/>
                <a:gd name="connsiteY536" fmla="*/ 1481441 h 6858000"/>
                <a:gd name="connsiteX537" fmla="*/ 4673650 w 6096000"/>
                <a:gd name="connsiteY537" fmla="*/ 1412059 h 6858000"/>
                <a:gd name="connsiteX538" fmla="*/ 4673381 w 6096000"/>
                <a:gd name="connsiteY538" fmla="*/ 1412317 h 6858000"/>
                <a:gd name="connsiteX539" fmla="*/ 4673576 w 6096000"/>
                <a:gd name="connsiteY539" fmla="*/ 1412217 h 6858000"/>
                <a:gd name="connsiteX540" fmla="*/ 4515572 w 6096000"/>
                <a:gd name="connsiteY540" fmla="*/ 1410711 h 6858000"/>
                <a:gd name="connsiteX541" fmla="*/ 4500072 w 6096000"/>
                <a:gd name="connsiteY541" fmla="*/ 1424903 h 6858000"/>
                <a:gd name="connsiteX542" fmla="*/ 4504414 w 6096000"/>
                <a:gd name="connsiteY542" fmla="*/ 1428326 h 6858000"/>
                <a:gd name="connsiteX543" fmla="*/ 4519911 w 6096000"/>
                <a:gd name="connsiteY543" fmla="*/ 1414134 h 6858000"/>
                <a:gd name="connsiteX544" fmla="*/ 5439797 w 6096000"/>
                <a:gd name="connsiteY544" fmla="*/ 1409406 h 6858000"/>
                <a:gd name="connsiteX545" fmla="*/ 5426536 w 6096000"/>
                <a:gd name="connsiteY545" fmla="*/ 1422548 h 6858000"/>
                <a:gd name="connsiteX546" fmla="*/ 5428516 w 6096000"/>
                <a:gd name="connsiteY546" fmla="*/ 1424025 h 6858000"/>
                <a:gd name="connsiteX547" fmla="*/ 5442156 w 6096000"/>
                <a:gd name="connsiteY547" fmla="*/ 1411349 h 6858000"/>
                <a:gd name="connsiteX548" fmla="*/ 4587532 w 6096000"/>
                <a:gd name="connsiteY548" fmla="*/ 1406929 h 6858000"/>
                <a:gd name="connsiteX549" fmla="*/ 4580943 w 6096000"/>
                <a:gd name="connsiteY549" fmla="*/ 1413079 h 6858000"/>
                <a:gd name="connsiteX550" fmla="*/ 4580601 w 6096000"/>
                <a:gd name="connsiteY550" fmla="*/ 1416452 h 6858000"/>
                <a:gd name="connsiteX551" fmla="*/ 5243096 w 6096000"/>
                <a:gd name="connsiteY551" fmla="*/ 1399687 h 6858000"/>
                <a:gd name="connsiteX552" fmla="*/ 5236044 w 6096000"/>
                <a:gd name="connsiteY552" fmla="*/ 1406217 h 6858000"/>
                <a:gd name="connsiteX553" fmla="*/ 5236203 w 6096000"/>
                <a:gd name="connsiteY553" fmla="*/ 1413049 h 6858000"/>
                <a:gd name="connsiteX554" fmla="*/ 4827072 w 6096000"/>
                <a:gd name="connsiteY554" fmla="*/ 1393298 h 6858000"/>
                <a:gd name="connsiteX555" fmla="*/ 4804900 w 6096000"/>
                <a:gd name="connsiteY555" fmla="*/ 1414482 h 6858000"/>
                <a:gd name="connsiteX556" fmla="*/ 4808860 w 6096000"/>
                <a:gd name="connsiteY556" fmla="*/ 1417441 h 6858000"/>
                <a:gd name="connsiteX557" fmla="*/ 4831033 w 6096000"/>
                <a:gd name="connsiteY557" fmla="*/ 1396257 h 6858000"/>
                <a:gd name="connsiteX558" fmla="*/ 5075500 w 6096000"/>
                <a:gd name="connsiteY558" fmla="*/ 1388662 h 6858000"/>
                <a:gd name="connsiteX559" fmla="*/ 5068485 w 6096000"/>
                <a:gd name="connsiteY559" fmla="*/ 1399028 h 6858000"/>
                <a:gd name="connsiteX560" fmla="*/ 5074769 w 6096000"/>
                <a:gd name="connsiteY560" fmla="*/ 1400091 h 6858000"/>
                <a:gd name="connsiteX561" fmla="*/ 4973901 w 6096000"/>
                <a:gd name="connsiteY561" fmla="*/ 1386456 h 6858000"/>
                <a:gd name="connsiteX562" fmla="*/ 4967776 w 6096000"/>
                <a:gd name="connsiteY562" fmla="*/ 1392226 h 6858000"/>
                <a:gd name="connsiteX563" fmla="*/ 4965528 w 6096000"/>
                <a:gd name="connsiteY563" fmla="*/ 1401797 h 6858000"/>
                <a:gd name="connsiteX564" fmla="*/ 4749014 w 6096000"/>
                <a:gd name="connsiteY564" fmla="*/ 1385810 h 6858000"/>
                <a:gd name="connsiteX565" fmla="*/ 4736302 w 6096000"/>
                <a:gd name="connsiteY565" fmla="*/ 1397729 h 6858000"/>
                <a:gd name="connsiteX566" fmla="*/ 4738662 w 6096000"/>
                <a:gd name="connsiteY566" fmla="*/ 1399672 h 6858000"/>
                <a:gd name="connsiteX567" fmla="*/ 4750993 w 6096000"/>
                <a:gd name="connsiteY567" fmla="*/ 1387288 h 6858000"/>
                <a:gd name="connsiteX568" fmla="*/ 5237387 w 6096000"/>
                <a:gd name="connsiteY568" fmla="*/ 1380362 h 6858000"/>
                <a:gd name="connsiteX569" fmla="*/ 5224125 w 6096000"/>
                <a:gd name="connsiteY569" fmla="*/ 1393505 h 6858000"/>
                <a:gd name="connsiteX570" fmla="*/ 5241726 w 6096000"/>
                <a:gd name="connsiteY570" fmla="*/ 1383785 h 6858000"/>
                <a:gd name="connsiteX571" fmla="*/ 4342559 w 6096000"/>
                <a:gd name="connsiteY571" fmla="*/ 1376386 h 6858000"/>
                <a:gd name="connsiteX572" fmla="*/ 4320658 w 6096000"/>
                <a:gd name="connsiteY572" fmla="*/ 1396540 h 6858000"/>
                <a:gd name="connsiteX573" fmla="*/ 4278501 w 6096000"/>
                <a:gd name="connsiteY573" fmla="*/ 1437801 h 6858000"/>
                <a:gd name="connsiteX574" fmla="*/ 4330674 w 6096000"/>
                <a:gd name="connsiteY574" fmla="*/ 1395428 h 6858000"/>
                <a:gd name="connsiteX575" fmla="*/ 5609773 w 6096000"/>
                <a:gd name="connsiteY575" fmla="*/ 1375939 h 6858000"/>
                <a:gd name="connsiteX576" fmla="*/ 5565160 w 6096000"/>
                <a:gd name="connsiteY576" fmla="*/ 1420623 h 6858000"/>
                <a:gd name="connsiteX577" fmla="*/ 5589240 w 6096000"/>
                <a:gd name="connsiteY577" fmla="*/ 1401975 h 6858000"/>
                <a:gd name="connsiteX578" fmla="*/ 4344496 w 6096000"/>
                <a:gd name="connsiteY578" fmla="*/ 1373280 h 6858000"/>
                <a:gd name="connsiteX579" fmla="*/ 4342559 w 6096000"/>
                <a:gd name="connsiteY579" fmla="*/ 1376386 h 6858000"/>
                <a:gd name="connsiteX580" fmla="*/ 4343468 w 6096000"/>
                <a:gd name="connsiteY580" fmla="*/ 1375548 h 6858000"/>
                <a:gd name="connsiteX581" fmla="*/ 5333315 w 6096000"/>
                <a:gd name="connsiteY581" fmla="*/ 1367084 h 6858000"/>
                <a:gd name="connsiteX582" fmla="*/ 5318539 w 6096000"/>
                <a:gd name="connsiteY582" fmla="*/ 1378365 h 6858000"/>
                <a:gd name="connsiteX583" fmla="*/ 5316864 w 6096000"/>
                <a:gd name="connsiteY583" fmla="*/ 1369675 h 6858000"/>
                <a:gd name="connsiteX584" fmla="*/ 5305758 w 6096000"/>
                <a:gd name="connsiteY584" fmla="*/ 1378302 h 6858000"/>
                <a:gd name="connsiteX585" fmla="*/ 5311302 w 6096000"/>
                <a:gd name="connsiteY585" fmla="*/ 1395100 h 6858000"/>
                <a:gd name="connsiteX586" fmla="*/ 4863972 w 6096000"/>
                <a:gd name="connsiteY586" fmla="*/ 1365512 h 6858000"/>
                <a:gd name="connsiteX587" fmla="*/ 4850333 w 6096000"/>
                <a:gd name="connsiteY587" fmla="*/ 1378188 h 6858000"/>
                <a:gd name="connsiteX588" fmla="*/ 4852314 w 6096000"/>
                <a:gd name="connsiteY588" fmla="*/ 1379667 h 6858000"/>
                <a:gd name="connsiteX589" fmla="*/ 4573337 w 6096000"/>
                <a:gd name="connsiteY589" fmla="*/ 1362034 h 6858000"/>
                <a:gd name="connsiteX590" fmla="*/ 4533846 w 6096000"/>
                <a:gd name="connsiteY590" fmla="*/ 1402765 h 6858000"/>
                <a:gd name="connsiteX591" fmla="*/ 4573337 w 6096000"/>
                <a:gd name="connsiteY591" fmla="*/ 1362034 h 6858000"/>
                <a:gd name="connsiteX592" fmla="*/ 5492585 w 6096000"/>
                <a:gd name="connsiteY592" fmla="*/ 1359372 h 6858000"/>
                <a:gd name="connsiteX593" fmla="*/ 5488282 w 6096000"/>
                <a:gd name="connsiteY593" fmla="*/ 1359787 h 6858000"/>
                <a:gd name="connsiteX594" fmla="*/ 5476660 w 6096000"/>
                <a:gd name="connsiteY594" fmla="*/ 1377780 h 6858000"/>
                <a:gd name="connsiteX595" fmla="*/ 4779630 w 6096000"/>
                <a:gd name="connsiteY595" fmla="*/ 1356961 h 6858000"/>
                <a:gd name="connsiteX596" fmla="*/ 4774986 w 6096000"/>
                <a:gd name="connsiteY596" fmla="*/ 1360750 h 6858000"/>
                <a:gd name="connsiteX597" fmla="*/ 4759903 w 6096000"/>
                <a:gd name="connsiteY597" fmla="*/ 1379245 h 6858000"/>
                <a:gd name="connsiteX598" fmla="*/ 5249230 w 6096000"/>
                <a:gd name="connsiteY598" fmla="*/ 1356002 h 6858000"/>
                <a:gd name="connsiteX599" fmla="*/ 5199264 w 6096000"/>
                <a:gd name="connsiteY599" fmla="*/ 1407600 h 6858000"/>
                <a:gd name="connsiteX600" fmla="*/ 4736921 w 6096000"/>
                <a:gd name="connsiteY600" fmla="*/ 1351310 h 6858000"/>
                <a:gd name="connsiteX601" fmla="*/ 4722974 w 6096000"/>
                <a:gd name="connsiteY601" fmla="*/ 1363731 h 6858000"/>
                <a:gd name="connsiteX602" fmla="*/ 4682151 w 6096000"/>
                <a:gd name="connsiteY602" fmla="*/ 1393942 h 6858000"/>
                <a:gd name="connsiteX603" fmla="*/ 4673650 w 6096000"/>
                <a:gd name="connsiteY603" fmla="*/ 1412059 h 6858000"/>
                <a:gd name="connsiteX604" fmla="*/ 4696065 w 6096000"/>
                <a:gd name="connsiteY604" fmla="*/ 1390593 h 6858000"/>
                <a:gd name="connsiteX605" fmla="*/ 4741387 w 6096000"/>
                <a:gd name="connsiteY605" fmla="*/ 1347015 h 6858000"/>
                <a:gd name="connsiteX606" fmla="*/ 4736921 w 6096000"/>
                <a:gd name="connsiteY606" fmla="*/ 1351310 h 6858000"/>
                <a:gd name="connsiteX607" fmla="*/ 4741071 w 6096000"/>
                <a:gd name="connsiteY607" fmla="*/ 1347612 h 6858000"/>
                <a:gd name="connsiteX608" fmla="*/ 5281180 w 6096000"/>
                <a:gd name="connsiteY608" fmla="*/ 1339217 h 6858000"/>
                <a:gd name="connsiteX609" fmla="*/ 5268468 w 6096000"/>
                <a:gd name="connsiteY609" fmla="*/ 1351135 h 6858000"/>
                <a:gd name="connsiteX610" fmla="*/ 5272429 w 6096000"/>
                <a:gd name="connsiteY610" fmla="*/ 1354094 h 6858000"/>
                <a:gd name="connsiteX611" fmla="*/ 5285141 w 6096000"/>
                <a:gd name="connsiteY611" fmla="*/ 1342175 h 6858000"/>
                <a:gd name="connsiteX612" fmla="*/ 5023525 w 6096000"/>
                <a:gd name="connsiteY612" fmla="*/ 1338231 h 6858000"/>
                <a:gd name="connsiteX613" fmla="*/ 5017778 w 6096000"/>
                <a:gd name="connsiteY613" fmla="*/ 1344465 h 6858000"/>
                <a:gd name="connsiteX614" fmla="*/ 5013209 w 6096000"/>
                <a:gd name="connsiteY614" fmla="*/ 1355931 h 6858000"/>
                <a:gd name="connsiteX615" fmla="*/ 5375630 w 6096000"/>
                <a:gd name="connsiteY615" fmla="*/ 1327916 h 6858000"/>
                <a:gd name="connsiteX616" fmla="*/ 5370952 w 6096000"/>
                <a:gd name="connsiteY616" fmla="*/ 1329412 h 6858000"/>
                <a:gd name="connsiteX617" fmla="*/ 5367062 w 6096000"/>
                <a:gd name="connsiteY617" fmla="*/ 1332586 h 6858000"/>
                <a:gd name="connsiteX618" fmla="*/ 5369115 w 6096000"/>
                <a:gd name="connsiteY618" fmla="*/ 1341741 h 6858000"/>
                <a:gd name="connsiteX619" fmla="*/ 4763431 w 6096000"/>
                <a:gd name="connsiteY619" fmla="*/ 1325816 h 6858000"/>
                <a:gd name="connsiteX620" fmla="*/ 4752004 w 6096000"/>
                <a:gd name="connsiteY620" fmla="*/ 1326893 h 6858000"/>
                <a:gd name="connsiteX621" fmla="*/ 4741387 w 6096000"/>
                <a:gd name="connsiteY621" fmla="*/ 1347015 h 6858000"/>
                <a:gd name="connsiteX622" fmla="*/ 4766395 w 6096000"/>
                <a:gd name="connsiteY622" fmla="*/ 1322966 h 6858000"/>
                <a:gd name="connsiteX623" fmla="*/ 4763431 w 6096000"/>
                <a:gd name="connsiteY623" fmla="*/ 1325816 h 6858000"/>
                <a:gd name="connsiteX624" fmla="*/ 4765386 w 6096000"/>
                <a:gd name="connsiteY624" fmla="*/ 1325632 h 6858000"/>
                <a:gd name="connsiteX625" fmla="*/ 5665690 w 6096000"/>
                <a:gd name="connsiteY625" fmla="*/ 1320257 h 6858000"/>
                <a:gd name="connsiteX626" fmla="*/ 5622153 w 6096000"/>
                <a:gd name="connsiteY626" fmla="*/ 1358873 h 6858000"/>
                <a:gd name="connsiteX627" fmla="*/ 5623364 w 6096000"/>
                <a:gd name="connsiteY627" fmla="*/ 1367945 h 6858000"/>
                <a:gd name="connsiteX628" fmla="*/ 4913597 w 6096000"/>
                <a:gd name="connsiteY628" fmla="*/ 1317286 h 6858000"/>
                <a:gd name="connsiteX629" fmla="*/ 4907387 w 6096000"/>
                <a:gd name="connsiteY629" fmla="*/ 1323900 h 6858000"/>
                <a:gd name="connsiteX630" fmla="*/ 4896192 w 6096000"/>
                <a:gd name="connsiteY630" fmla="*/ 1337677 h 6858000"/>
                <a:gd name="connsiteX631" fmla="*/ 4687194 w 6096000"/>
                <a:gd name="connsiteY631" fmla="*/ 1314784 h 6858000"/>
                <a:gd name="connsiteX632" fmla="*/ 4659888 w 6096000"/>
                <a:gd name="connsiteY632" fmla="*/ 1327780 h 6858000"/>
                <a:gd name="connsiteX633" fmla="*/ 4665024 w 6096000"/>
                <a:gd name="connsiteY633" fmla="*/ 1335968 h 6858000"/>
                <a:gd name="connsiteX634" fmla="*/ 4824990 w 6096000"/>
                <a:gd name="connsiteY634" fmla="*/ 1312988 h 6858000"/>
                <a:gd name="connsiteX635" fmla="*/ 4796694 w 6096000"/>
                <a:gd name="connsiteY635" fmla="*/ 1339944 h 6858000"/>
                <a:gd name="connsiteX636" fmla="*/ 4798674 w 6096000"/>
                <a:gd name="connsiteY636" fmla="*/ 1341422 h 6858000"/>
                <a:gd name="connsiteX637" fmla="*/ 4826507 w 6096000"/>
                <a:gd name="connsiteY637" fmla="*/ 1314846 h 6858000"/>
                <a:gd name="connsiteX638" fmla="*/ 4740685 w 6096000"/>
                <a:gd name="connsiteY638" fmla="*/ 1308277 h 6858000"/>
                <a:gd name="connsiteX639" fmla="*/ 4641020 w 6096000"/>
                <a:gd name="connsiteY639" fmla="*/ 1400422 h 6858000"/>
                <a:gd name="connsiteX640" fmla="*/ 4637829 w 6096000"/>
                <a:gd name="connsiteY640" fmla="*/ 1389874 h 6858000"/>
                <a:gd name="connsiteX641" fmla="*/ 4531236 w 6096000"/>
                <a:gd name="connsiteY641" fmla="*/ 1491544 h 6858000"/>
                <a:gd name="connsiteX642" fmla="*/ 4539535 w 6096000"/>
                <a:gd name="connsiteY642" fmla="*/ 1497924 h 6858000"/>
                <a:gd name="connsiteX643" fmla="*/ 5397424 w 6096000"/>
                <a:gd name="connsiteY643" fmla="*/ 1306267 h 6858000"/>
                <a:gd name="connsiteX644" fmla="*/ 5384124 w 6096000"/>
                <a:gd name="connsiteY644" fmla="*/ 1315570 h 6858000"/>
                <a:gd name="connsiteX645" fmla="*/ 5390445 w 6096000"/>
                <a:gd name="connsiteY645" fmla="*/ 1320471 h 6858000"/>
                <a:gd name="connsiteX646" fmla="*/ 4785277 w 6096000"/>
                <a:gd name="connsiteY646" fmla="*/ 1304812 h 6858000"/>
                <a:gd name="connsiteX647" fmla="*/ 4772608 w 6096000"/>
                <a:gd name="connsiteY647" fmla="*/ 1306275 h 6858000"/>
                <a:gd name="connsiteX648" fmla="*/ 4769034 w 6096000"/>
                <a:gd name="connsiteY648" fmla="*/ 1315997 h 6858000"/>
                <a:gd name="connsiteX649" fmla="*/ 4766395 w 6096000"/>
                <a:gd name="connsiteY649" fmla="*/ 1322966 h 6858000"/>
                <a:gd name="connsiteX650" fmla="*/ 4786485 w 6096000"/>
                <a:gd name="connsiteY650" fmla="*/ 1303649 h 6858000"/>
                <a:gd name="connsiteX651" fmla="*/ 4785277 w 6096000"/>
                <a:gd name="connsiteY651" fmla="*/ 1304812 h 6858000"/>
                <a:gd name="connsiteX652" fmla="*/ 4785777 w 6096000"/>
                <a:gd name="connsiteY652" fmla="*/ 1304752 h 6858000"/>
                <a:gd name="connsiteX653" fmla="*/ 4935304 w 6096000"/>
                <a:gd name="connsiteY653" fmla="*/ 1296481 h 6858000"/>
                <a:gd name="connsiteX654" fmla="*/ 4928717 w 6096000"/>
                <a:gd name="connsiteY654" fmla="*/ 1302631 h 6858000"/>
                <a:gd name="connsiteX655" fmla="*/ 4922165 w 6096000"/>
                <a:gd name="connsiteY655" fmla="*/ 1312616 h 6858000"/>
                <a:gd name="connsiteX656" fmla="*/ 5352099 w 6096000"/>
                <a:gd name="connsiteY656" fmla="*/ 1295281 h 6858000"/>
                <a:gd name="connsiteX657" fmla="*/ 5348260 w 6096000"/>
                <a:gd name="connsiteY657" fmla="*/ 1295319 h 6858000"/>
                <a:gd name="connsiteX658" fmla="*/ 5336979 w 6096000"/>
                <a:gd name="connsiteY658" fmla="*/ 1309938 h 6858000"/>
                <a:gd name="connsiteX659" fmla="*/ 4645046 w 6096000"/>
                <a:gd name="connsiteY659" fmla="*/ 1293469 h 6858000"/>
                <a:gd name="connsiteX660" fmla="*/ 4622875 w 6096000"/>
                <a:gd name="connsiteY660" fmla="*/ 1314651 h 6858000"/>
                <a:gd name="connsiteX661" fmla="*/ 4624856 w 6096000"/>
                <a:gd name="connsiteY661" fmla="*/ 1316132 h 6858000"/>
                <a:gd name="connsiteX662" fmla="*/ 4647028 w 6096000"/>
                <a:gd name="connsiteY662" fmla="*/ 1294947 h 6858000"/>
                <a:gd name="connsiteX663" fmla="*/ 4596130 w 6096000"/>
                <a:gd name="connsiteY663" fmla="*/ 1288510 h 6858000"/>
                <a:gd name="connsiteX664" fmla="*/ 4573962 w 6096000"/>
                <a:gd name="connsiteY664" fmla="*/ 1305434 h 6858000"/>
                <a:gd name="connsiteX665" fmla="*/ 4556857 w 6096000"/>
                <a:gd name="connsiteY665" fmla="*/ 1322872 h 6858000"/>
                <a:gd name="connsiteX666" fmla="*/ 4562798 w 6096000"/>
                <a:gd name="connsiteY666" fmla="*/ 1327309 h 6858000"/>
                <a:gd name="connsiteX667" fmla="*/ 4596130 w 6096000"/>
                <a:gd name="connsiteY667" fmla="*/ 1288510 h 6858000"/>
                <a:gd name="connsiteX668" fmla="*/ 5080578 w 6096000"/>
                <a:gd name="connsiteY668" fmla="*/ 1283944 h 6858000"/>
                <a:gd name="connsiteX669" fmla="*/ 5074456 w 6096000"/>
                <a:gd name="connsiteY669" fmla="*/ 1289713 h 6858000"/>
                <a:gd name="connsiteX670" fmla="*/ 5069799 w 6096000"/>
                <a:gd name="connsiteY670" fmla="*/ 1302022 h 6858000"/>
                <a:gd name="connsiteX671" fmla="*/ 4803487 w 6096000"/>
                <a:gd name="connsiteY671" fmla="*/ 1277153 h 6858000"/>
                <a:gd name="connsiteX672" fmla="*/ 4786485 w 6096000"/>
                <a:gd name="connsiteY672" fmla="*/ 1303649 h 6858000"/>
                <a:gd name="connsiteX673" fmla="*/ 4809427 w 6096000"/>
                <a:gd name="connsiteY673" fmla="*/ 1281588 h 6858000"/>
                <a:gd name="connsiteX674" fmla="*/ 5066717 w 6096000"/>
                <a:gd name="connsiteY674" fmla="*/ 1273590 h 6858000"/>
                <a:gd name="connsiteX675" fmla="*/ 4983345 w 6096000"/>
                <a:gd name="connsiteY675" fmla="*/ 1356312 h 6858000"/>
                <a:gd name="connsiteX676" fmla="*/ 5072192 w 6096000"/>
                <a:gd name="connsiteY676" fmla="*/ 1278406 h 6858000"/>
                <a:gd name="connsiteX677" fmla="*/ 5651375 w 6096000"/>
                <a:gd name="connsiteY677" fmla="*/ 1272368 h 6858000"/>
                <a:gd name="connsiteX678" fmla="*/ 5617248 w 6096000"/>
                <a:gd name="connsiteY678" fmla="*/ 1300116 h 6858000"/>
                <a:gd name="connsiteX679" fmla="*/ 5597853 w 6096000"/>
                <a:gd name="connsiteY679" fmla="*/ 1333832 h 6858000"/>
                <a:gd name="connsiteX680" fmla="*/ 5682953 w 6096000"/>
                <a:gd name="connsiteY680" fmla="*/ 1269690 h 6858000"/>
                <a:gd name="connsiteX681" fmla="*/ 5575107 w 6096000"/>
                <a:gd name="connsiteY681" fmla="*/ 1373277 h 6858000"/>
                <a:gd name="connsiteX682" fmla="*/ 5592329 w 6096000"/>
                <a:gd name="connsiteY682" fmla="*/ 1363094 h 6858000"/>
                <a:gd name="connsiteX683" fmla="*/ 5656700 w 6096000"/>
                <a:gd name="connsiteY683" fmla="*/ 1302837 h 6858000"/>
                <a:gd name="connsiteX684" fmla="*/ 5688799 w 6096000"/>
                <a:gd name="connsiteY684" fmla="*/ 1262308 h 6858000"/>
                <a:gd name="connsiteX685" fmla="*/ 5682953 w 6096000"/>
                <a:gd name="connsiteY685" fmla="*/ 1269690 h 6858000"/>
                <a:gd name="connsiteX686" fmla="*/ 5687446 w 6096000"/>
                <a:gd name="connsiteY686" fmla="*/ 1265374 h 6858000"/>
                <a:gd name="connsiteX687" fmla="*/ 5723554 w 6096000"/>
                <a:gd name="connsiteY687" fmla="*/ 1262217 h 6858000"/>
                <a:gd name="connsiteX688" fmla="*/ 5685614 w 6096000"/>
                <a:gd name="connsiteY688" fmla="*/ 1308646 h 6858000"/>
                <a:gd name="connsiteX689" fmla="*/ 4688033 w 6096000"/>
                <a:gd name="connsiteY689" fmla="*/ 1256075 h 6858000"/>
                <a:gd name="connsiteX690" fmla="*/ 4682251 w 6096000"/>
                <a:gd name="connsiteY690" fmla="*/ 1258471 h 6858000"/>
                <a:gd name="connsiteX691" fmla="*/ 4681606 w 6096000"/>
                <a:gd name="connsiteY691" fmla="*/ 1269056 h 6858000"/>
                <a:gd name="connsiteX692" fmla="*/ 5088546 w 6096000"/>
                <a:gd name="connsiteY692" fmla="*/ 1255779 h 6858000"/>
                <a:gd name="connsiteX693" fmla="*/ 5081495 w 6096000"/>
                <a:gd name="connsiteY693" fmla="*/ 1262307 h 6858000"/>
                <a:gd name="connsiteX694" fmla="*/ 5079244 w 6096000"/>
                <a:gd name="connsiteY694" fmla="*/ 1271878 h 6858000"/>
                <a:gd name="connsiteX695" fmla="*/ 4890112 w 6096000"/>
                <a:gd name="connsiteY695" fmla="*/ 1250573 h 6858000"/>
                <a:gd name="connsiteX696" fmla="*/ 4868868 w 6096000"/>
                <a:gd name="connsiteY696" fmla="*/ 1271000 h 6858000"/>
                <a:gd name="connsiteX697" fmla="*/ 4870384 w 6096000"/>
                <a:gd name="connsiteY697" fmla="*/ 1272857 h 6858000"/>
                <a:gd name="connsiteX698" fmla="*/ 4892091 w 6096000"/>
                <a:gd name="connsiteY698" fmla="*/ 1252051 h 6858000"/>
                <a:gd name="connsiteX699" fmla="*/ 5650688 w 6096000"/>
                <a:gd name="connsiteY699" fmla="*/ 1249717 h 6858000"/>
                <a:gd name="connsiteX700" fmla="*/ 5637048 w 6096000"/>
                <a:gd name="connsiteY700" fmla="*/ 1262395 h 6858000"/>
                <a:gd name="connsiteX701" fmla="*/ 5639493 w 6096000"/>
                <a:gd name="connsiteY701" fmla="*/ 1263494 h 6858000"/>
                <a:gd name="connsiteX702" fmla="*/ 5652669 w 6096000"/>
                <a:gd name="connsiteY702" fmla="*/ 1251194 h 6858000"/>
                <a:gd name="connsiteX703" fmla="*/ 5705193 w 6096000"/>
                <a:gd name="connsiteY703" fmla="*/ 1241611 h 6858000"/>
                <a:gd name="connsiteX704" fmla="*/ 5693047 w 6096000"/>
                <a:gd name="connsiteY704" fmla="*/ 1252682 h 6858000"/>
                <a:gd name="connsiteX705" fmla="*/ 5688799 w 6096000"/>
                <a:gd name="connsiteY705" fmla="*/ 1262308 h 6858000"/>
                <a:gd name="connsiteX706" fmla="*/ 4857439 w 6096000"/>
                <a:gd name="connsiteY706" fmla="*/ 1240871 h 6858000"/>
                <a:gd name="connsiteX707" fmla="*/ 4836804 w 6096000"/>
                <a:gd name="connsiteY707" fmla="*/ 1246873 h 6858000"/>
                <a:gd name="connsiteX708" fmla="*/ 4839995 w 6096000"/>
                <a:gd name="connsiteY708" fmla="*/ 1257422 h 6858000"/>
                <a:gd name="connsiteX709" fmla="*/ 4493033 w 6096000"/>
                <a:gd name="connsiteY709" fmla="*/ 1238007 h 6858000"/>
                <a:gd name="connsiteX710" fmla="*/ 4473297 w 6096000"/>
                <a:gd name="connsiteY710" fmla="*/ 1251497 h 6858000"/>
                <a:gd name="connsiteX711" fmla="*/ 4483104 w 6096000"/>
                <a:gd name="connsiteY711" fmla="*/ 1247173 h 6858000"/>
                <a:gd name="connsiteX712" fmla="*/ 4493033 w 6096000"/>
                <a:gd name="connsiteY712" fmla="*/ 1238007 h 6858000"/>
                <a:gd name="connsiteX713" fmla="*/ 5584999 w 6096000"/>
                <a:gd name="connsiteY713" fmla="*/ 1233686 h 6858000"/>
                <a:gd name="connsiteX714" fmla="*/ 5576089 w 6096000"/>
                <a:gd name="connsiteY714" fmla="*/ 1241728 h 6858000"/>
                <a:gd name="connsiteX715" fmla="*/ 5578070 w 6096000"/>
                <a:gd name="connsiteY715" fmla="*/ 1243208 h 6858000"/>
                <a:gd name="connsiteX716" fmla="*/ 4658379 w 6096000"/>
                <a:gd name="connsiteY716" fmla="*/ 1229209 h 6858000"/>
                <a:gd name="connsiteX717" fmla="*/ 4607165 w 6096000"/>
                <a:gd name="connsiteY717" fmla="*/ 1267899 h 6858000"/>
                <a:gd name="connsiteX718" fmla="*/ 4606128 w 6096000"/>
                <a:gd name="connsiteY718" fmla="*/ 1286540 h 6858000"/>
                <a:gd name="connsiteX719" fmla="*/ 4658379 w 6096000"/>
                <a:gd name="connsiteY719" fmla="*/ 1229209 h 6858000"/>
                <a:gd name="connsiteX720" fmla="*/ 4914141 w 6096000"/>
                <a:gd name="connsiteY720" fmla="*/ 1227873 h 6858000"/>
                <a:gd name="connsiteX721" fmla="*/ 4898556 w 6096000"/>
                <a:gd name="connsiteY721" fmla="*/ 1242908 h 6858000"/>
                <a:gd name="connsiteX722" fmla="*/ 4900536 w 6096000"/>
                <a:gd name="connsiteY722" fmla="*/ 1244386 h 6858000"/>
                <a:gd name="connsiteX723" fmla="*/ 4916120 w 6096000"/>
                <a:gd name="connsiteY723" fmla="*/ 1229352 h 6858000"/>
                <a:gd name="connsiteX724" fmla="*/ 5011282 w 6096000"/>
                <a:gd name="connsiteY724" fmla="*/ 1223660 h 6858000"/>
                <a:gd name="connsiteX725" fmla="*/ 5005073 w 6096000"/>
                <a:gd name="connsiteY725" fmla="*/ 1230275 h 6858000"/>
                <a:gd name="connsiteX726" fmla="*/ 4993877 w 6096000"/>
                <a:gd name="connsiteY726" fmla="*/ 1244052 h 6858000"/>
                <a:gd name="connsiteX727" fmla="*/ 4535140 w 6096000"/>
                <a:gd name="connsiteY727" fmla="*/ 1196691 h 6858000"/>
                <a:gd name="connsiteX728" fmla="*/ 4528552 w 6096000"/>
                <a:gd name="connsiteY728" fmla="*/ 1202840 h 6858000"/>
                <a:gd name="connsiteX729" fmla="*/ 4528590 w 6096000"/>
                <a:gd name="connsiteY729" fmla="*/ 1206677 h 6858000"/>
                <a:gd name="connsiteX730" fmla="*/ 4695584 w 6096000"/>
                <a:gd name="connsiteY730" fmla="*/ 1194210 h 6858000"/>
                <a:gd name="connsiteX731" fmla="*/ 4690818 w 6096000"/>
                <a:gd name="connsiteY731" fmla="*/ 1195006 h 6858000"/>
                <a:gd name="connsiteX732" fmla="*/ 4668928 w 6096000"/>
                <a:gd name="connsiteY732" fmla="*/ 1226017 h 6858000"/>
                <a:gd name="connsiteX733" fmla="*/ 5756589 w 6096000"/>
                <a:gd name="connsiteY733" fmla="*/ 1192714 h 6858000"/>
                <a:gd name="connsiteX734" fmla="*/ 5749536 w 6096000"/>
                <a:gd name="connsiteY734" fmla="*/ 1199241 h 6858000"/>
                <a:gd name="connsiteX735" fmla="*/ 5715706 w 6096000"/>
                <a:gd name="connsiteY735" fmla="*/ 1234582 h 6858000"/>
                <a:gd name="connsiteX736" fmla="*/ 4972712 w 6096000"/>
                <a:gd name="connsiteY736" fmla="*/ 1175443 h 6858000"/>
                <a:gd name="connsiteX737" fmla="*/ 4965661 w 6096000"/>
                <a:gd name="connsiteY737" fmla="*/ 1181971 h 6858000"/>
                <a:gd name="connsiteX738" fmla="*/ 4965441 w 6096000"/>
                <a:gd name="connsiteY738" fmla="*/ 1188339 h 6858000"/>
                <a:gd name="connsiteX739" fmla="*/ 5539793 w 6096000"/>
                <a:gd name="connsiteY739" fmla="*/ 1166900 h 6858000"/>
                <a:gd name="connsiteX740" fmla="*/ 5509090 w 6096000"/>
                <a:gd name="connsiteY740" fmla="*/ 1196592 h 6858000"/>
                <a:gd name="connsiteX741" fmla="*/ 5511071 w 6096000"/>
                <a:gd name="connsiteY741" fmla="*/ 1198071 h 6858000"/>
                <a:gd name="connsiteX742" fmla="*/ 5541773 w 6096000"/>
                <a:gd name="connsiteY742" fmla="*/ 1168379 h 6858000"/>
                <a:gd name="connsiteX743" fmla="*/ 4787197 w 6096000"/>
                <a:gd name="connsiteY743" fmla="*/ 1160469 h 6858000"/>
                <a:gd name="connsiteX744" fmla="*/ 4780987 w 6096000"/>
                <a:gd name="connsiteY744" fmla="*/ 1167081 h 6858000"/>
                <a:gd name="connsiteX745" fmla="*/ 4776038 w 6096000"/>
                <a:gd name="connsiteY745" fmla="*/ 1178084 h 6858000"/>
                <a:gd name="connsiteX746" fmla="*/ 4680280 w 6096000"/>
                <a:gd name="connsiteY746" fmla="*/ 1160279 h 6858000"/>
                <a:gd name="connsiteX747" fmla="*/ 4671749 w 6096000"/>
                <a:gd name="connsiteY747" fmla="*/ 1168787 h 6858000"/>
                <a:gd name="connsiteX748" fmla="*/ 4667140 w 6096000"/>
                <a:gd name="connsiteY748" fmla="*/ 1176415 h 6858000"/>
                <a:gd name="connsiteX749" fmla="*/ 4864999 w 6096000"/>
                <a:gd name="connsiteY749" fmla="*/ 1141089 h 6858000"/>
                <a:gd name="connsiteX750" fmla="*/ 4856121 w 6096000"/>
                <a:gd name="connsiteY750" fmla="*/ 1144077 h 6858000"/>
                <a:gd name="connsiteX751" fmla="*/ 4851700 w 6096000"/>
                <a:gd name="connsiteY751" fmla="*/ 1150392 h 6858000"/>
                <a:gd name="connsiteX752" fmla="*/ 4851858 w 6096000"/>
                <a:gd name="connsiteY752" fmla="*/ 1157224 h 6858000"/>
                <a:gd name="connsiteX753" fmla="*/ 5685774 w 6096000"/>
                <a:gd name="connsiteY753" fmla="*/ 1130574 h 6858000"/>
                <a:gd name="connsiteX754" fmla="*/ 5679652 w 6096000"/>
                <a:gd name="connsiteY754" fmla="*/ 1136344 h 6858000"/>
                <a:gd name="connsiteX755" fmla="*/ 5680826 w 6096000"/>
                <a:gd name="connsiteY755" fmla="*/ 1141576 h 6858000"/>
                <a:gd name="connsiteX756" fmla="*/ 4608330 w 6096000"/>
                <a:gd name="connsiteY756" fmla="*/ 1126146 h 6858000"/>
                <a:gd name="connsiteX757" fmla="*/ 4593210 w 6096000"/>
                <a:gd name="connsiteY757" fmla="*/ 1140802 h 6858000"/>
                <a:gd name="connsiteX758" fmla="*/ 4595192 w 6096000"/>
                <a:gd name="connsiteY758" fmla="*/ 1142281 h 6858000"/>
                <a:gd name="connsiteX759" fmla="*/ 4610689 w 6096000"/>
                <a:gd name="connsiteY759" fmla="*/ 1128088 h 6858000"/>
                <a:gd name="connsiteX760" fmla="*/ 4886155 w 6096000"/>
                <a:gd name="connsiteY760" fmla="*/ 1121507 h 6858000"/>
                <a:gd name="connsiteX761" fmla="*/ 4882316 w 6096000"/>
                <a:gd name="connsiteY761" fmla="*/ 1121544 h 6858000"/>
                <a:gd name="connsiteX762" fmla="*/ 4876542 w 6096000"/>
                <a:gd name="connsiteY762" fmla="*/ 1125965 h 6858000"/>
                <a:gd name="connsiteX763" fmla="*/ 4875765 w 6096000"/>
                <a:gd name="connsiteY763" fmla="*/ 1131530 h 6858000"/>
                <a:gd name="connsiteX764" fmla="*/ 4715394 w 6096000"/>
                <a:gd name="connsiteY764" fmla="*/ 1112289 h 6858000"/>
                <a:gd name="connsiteX765" fmla="*/ 4616535 w 6096000"/>
                <a:gd name="connsiteY765" fmla="*/ 1200683 h 6858000"/>
                <a:gd name="connsiteX766" fmla="*/ 4620117 w 6096000"/>
                <a:gd name="connsiteY766" fmla="*/ 1203175 h 6858000"/>
                <a:gd name="connsiteX767" fmla="*/ 4818312 w 6096000"/>
                <a:gd name="connsiteY767" fmla="*/ 1076284 h 6858000"/>
                <a:gd name="connsiteX768" fmla="*/ 4711876 w 6096000"/>
                <a:gd name="connsiteY768" fmla="*/ 1184786 h 6858000"/>
                <a:gd name="connsiteX769" fmla="*/ 4818312 w 6096000"/>
                <a:gd name="connsiteY769" fmla="*/ 1076284 h 6858000"/>
                <a:gd name="connsiteX770" fmla="*/ 5629714 w 6096000"/>
                <a:gd name="connsiteY770" fmla="*/ 1074191 h 6858000"/>
                <a:gd name="connsiteX771" fmla="*/ 5606148 w 6096000"/>
                <a:gd name="connsiteY771" fmla="*/ 1096512 h 6858000"/>
                <a:gd name="connsiteX772" fmla="*/ 5610107 w 6096000"/>
                <a:gd name="connsiteY772" fmla="*/ 1099470 h 6858000"/>
                <a:gd name="connsiteX773" fmla="*/ 5633675 w 6096000"/>
                <a:gd name="connsiteY773" fmla="*/ 1077149 h 6858000"/>
                <a:gd name="connsiteX774" fmla="*/ 4765615 w 6096000"/>
                <a:gd name="connsiteY774" fmla="*/ 1058161 h 6858000"/>
                <a:gd name="connsiteX775" fmla="*/ 4726626 w 6096000"/>
                <a:gd name="connsiteY775" fmla="*/ 1102350 h 6858000"/>
                <a:gd name="connsiteX776" fmla="*/ 4765615 w 6096000"/>
                <a:gd name="connsiteY776" fmla="*/ 1058161 h 6858000"/>
                <a:gd name="connsiteX777" fmla="*/ 4729104 w 6096000"/>
                <a:gd name="connsiteY777" fmla="*/ 1048493 h 6858000"/>
                <a:gd name="connsiteX778" fmla="*/ 4712127 w 6096000"/>
                <a:gd name="connsiteY778" fmla="*/ 1064668 h 6858000"/>
                <a:gd name="connsiteX779" fmla="*/ 4716466 w 6096000"/>
                <a:gd name="connsiteY779" fmla="*/ 1068089 h 6858000"/>
                <a:gd name="connsiteX780" fmla="*/ 4733065 w 6096000"/>
                <a:gd name="connsiteY780" fmla="*/ 1051452 h 6858000"/>
                <a:gd name="connsiteX781" fmla="*/ 4890022 w 6096000"/>
                <a:gd name="connsiteY781" fmla="*/ 1007719 h 6858000"/>
                <a:gd name="connsiteX782" fmla="*/ 4826537 w 6096000"/>
                <a:gd name="connsiteY782" fmla="*/ 1074988 h 6858000"/>
                <a:gd name="connsiteX783" fmla="*/ 4890022 w 6096000"/>
                <a:gd name="connsiteY783" fmla="*/ 1007719 h 6858000"/>
                <a:gd name="connsiteX784" fmla="*/ 5003186 w 6096000"/>
                <a:gd name="connsiteY784" fmla="*/ 1005133 h 6858000"/>
                <a:gd name="connsiteX785" fmla="*/ 4996978 w 6096000"/>
                <a:gd name="connsiteY785" fmla="*/ 1011744 h 6858000"/>
                <a:gd name="connsiteX786" fmla="*/ 4992370 w 6096000"/>
                <a:gd name="connsiteY786" fmla="*/ 1019372 h 6858000"/>
                <a:gd name="connsiteX787" fmla="*/ 1964606 w 6096000"/>
                <a:gd name="connsiteY787" fmla="*/ 997001 h 6858000"/>
                <a:gd name="connsiteX788" fmla="*/ 1961147 w 6096000"/>
                <a:gd name="connsiteY788" fmla="*/ 997502 h 6858000"/>
                <a:gd name="connsiteX789" fmla="*/ 1950378 w 6096000"/>
                <a:gd name="connsiteY789" fmla="*/ 1007062 h 6858000"/>
                <a:gd name="connsiteX790" fmla="*/ 4830275 w 6096000"/>
                <a:gd name="connsiteY790" fmla="*/ 996124 h 6858000"/>
                <a:gd name="connsiteX791" fmla="*/ 4803997 w 6096000"/>
                <a:gd name="connsiteY791" fmla="*/ 1028394 h 6858000"/>
                <a:gd name="connsiteX792" fmla="*/ 4830275 w 6096000"/>
                <a:gd name="connsiteY792" fmla="*/ 996124 h 6858000"/>
                <a:gd name="connsiteX793" fmla="*/ 4795781 w 6096000"/>
                <a:gd name="connsiteY793" fmla="*/ 991772 h 6858000"/>
                <a:gd name="connsiteX794" fmla="*/ 4789193 w 6096000"/>
                <a:gd name="connsiteY794" fmla="*/ 997921 h 6858000"/>
                <a:gd name="connsiteX795" fmla="*/ 4782640 w 6096000"/>
                <a:gd name="connsiteY795" fmla="*/ 1007907 h 6858000"/>
                <a:gd name="connsiteX796" fmla="*/ 4926386 w 6096000"/>
                <a:gd name="connsiteY796" fmla="*/ 972635 h 6858000"/>
                <a:gd name="connsiteX797" fmla="*/ 4898554 w 6096000"/>
                <a:gd name="connsiteY797" fmla="*/ 999210 h 6858000"/>
                <a:gd name="connsiteX798" fmla="*/ 4904495 w 6096000"/>
                <a:gd name="connsiteY798" fmla="*/ 1003647 h 6858000"/>
                <a:gd name="connsiteX799" fmla="*/ 4926386 w 6096000"/>
                <a:gd name="connsiteY799" fmla="*/ 972635 h 6858000"/>
                <a:gd name="connsiteX800" fmla="*/ 4977782 w 6096000"/>
                <a:gd name="connsiteY800" fmla="*/ 923739 h 6858000"/>
                <a:gd name="connsiteX801" fmla="*/ 4943057 w 6096000"/>
                <a:gd name="connsiteY801" fmla="*/ 963675 h 6858000"/>
                <a:gd name="connsiteX802" fmla="*/ 4977782 w 6096000"/>
                <a:gd name="connsiteY802" fmla="*/ 923739 h 6858000"/>
                <a:gd name="connsiteX803" fmla="*/ 4895320 w 6096000"/>
                <a:gd name="connsiteY803" fmla="*/ 896633 h 6858000"/>
                <a:gd name="connsiteX804" fmla="*/ 4888269 w 6096000"/>
                <a:gd name="connsiteY804" fmla="*/ 903159 h 6858000"/>
                <a:gd name="connsiteX805" fmla="*/ 4881339 w 6096000"/>
                <a:gd name="connsiteY805" fmla="*/ 912683 h 6858000"/>
                <a:gd name="connsiteX806" fmla="*/ 6096000 w 6096000"/>
                <a:gd name="connsiteY806" fmla="*/ 874785 h 6858000"/>
                <a:gd name="connsiteX807" fmla="*/ 5800726 w 6096000"/>
                <a:gd name="connsiteY807" fmla="*/ 1177590 h 6858000"/>
                <a:gd name="connsiteX808" fmla="*/ 5799993 w 6096000"/>
                <a:gd name="connsiteY808" fmla="*/ 1189018 h 6858000"/>
                <a:gd name="connsiteX809" fmla="*/ 6096000 w 6096000"/>
                <a:gd name="connsiteY809" fmla="*/ 874785 h 6858000"/>
                <a:gd name="connsiteX810" fmla="*/ 4928896 w 6096000"/>
                <a:gd name="connsiteY810" fmla="*/ 863822 h 6858000"/>
                <a:gd name="connsiteX811" fmla="*/ 4920829 w 6096000"/>
                <a:gd name="connsiteY811" fmla="*/ 871950 h 6858000"/>
                <a:gd name="connsiteX812" fmla="*/ 4922345 w 6096000"/>
                <a:gd name="connsiteY812" fmla="*/ 873810 h 6858000"/>
                <a:gd name="connsiteX813" fmla="*/ 4930876 w 6096000"/>
                <a:gd name="connsiteY813" fmla="*/ 865300 h 6858000"/>
                <a:gd name="connsiteX814" fmla="*/ 4978890 w 6096000"/>
                <a:gd name="connsiteY814" fmla="*/ 853979 h 6858000"/>
                <a:gd name="connsiteX815" fmla="*/ 4884543 w 6096000"/>
                <a:gd name="connsiteY815" fmla="*/ 944108 h 6858000"/>
                <a:gd name="connsiteX816" fmla="*/ 4888503 w 6096000"/>
                <a:gd name="connsiteY816" fmla="*/ 947065 h 6858000"/>
                <a:gd name="connsiteX817" fmla="*/ 4982850 w 6096000"/>
                <a:gd name="connsiteY817" fmla="*/ 856937 h 6858000"/>
                <a:gd name="connsiteX818" fmla="*/ 5170014 w 6096000"/>
                <a:gd name="connsiteY818" fmla="*/ 838845 h 6858000"/>
                <a:gd name="connsiteX819" fmla="*/ 5163426 w 6096000"/>
                <a:gd name="connsiteY819" fmla="*/ 844995 h 6858000"/>
                <a:gd name="connsiteX820" fmla="*/ 5159320 w 6096000"/>
                <a:gd name="connsiteY820" fmla="*/ 856081 h 6858000"/>
                <a:gd name="connsiteX821" fmla="*/ 2676913 w 6096000"/>
                <a:gd name="connsiteY821" fmla="*/ 610794 h 6858000"/>
                <a:gd name="connsiteX822" fmla="*/ 2668379 w 6096000"/>
                <a:gd name="connsiteY822" fmla="*/ 619302 h 6858000"/>
                <a:gd name="connsiteX823" fmla="*/ 2670360 w 6096000"/>
                <a:gd name="connsiteY823" fmla="*/ 620782 h 6858000"/>
                <a:gd name="connsiteX824" fmla="*/ 2678892 w 6096000"/>
                <a:gd name="connsiteY824" fmla="*/ 612273 h 6858000"/>
                <a:gd name="connsiteX825" fmla="*/ 2450144 w 6096000"/>
                <a:gd name="connsiteY825" fmla="*/ 599306 h 6858000"/>
                <a:gd name="connsiteX826" fmla="*/ 2438078 w 6096000"/>
                <a:gd name="connsiteY826" fmla="*/ 600638 h 6858000"/>
                <a:gd name="connsiteX827" fmla="*/ 2443250 w 6096000"/>
                <a:gd name="connsiteY827" fmla="*/ 612666 h 6858000"/>
                <a:gd name="connsiteX828" fmla="*/ 2739763 w 6096000"/>
                <a:gd name="connsiteY828" fmla="*/ 574988 h 6858000"/>
                <a:gd name="connsiteX829" fmla="*/ 2725229 w 6096000"/>
                <a:gd name="connsiteY829" fmla="*/ 592261 h 6858000"/>
                <a:gd name="connsiteX830" fmla="*/ 2741743 w 6096000"/>
                <a:gd name="connsiteY830" fmla="*/ 576466 h 6858000"/>
                <a:gd name="connsiteX831" fmla="*/ 2654496 w 6096000"/>
                <a:gd name="connsiteY831" fmla="*/ 570433 h 6858000"/>
                <a:gd name="connsiteX832" fmla="*/ 2650312 w 6096000"/>
                <a:gd name="connsiteY832" fmla="*/ 570605 h 6858000"/>
                <a:gd name="connsiteX833" fmla="*/ 2648026 w 6096000"/>
                <a:gd name="connsiteY833" fmla="*/ 576337 h 6858000"/>
                <a:gd name="connsiteX834" fmla="*/ 2649692 w 6096000"/>
                <a:gd name="connsiteY834" fmla="*/ 575483 h 6858000"/>
                <a:gd name="connsiteX835" fmla="*/ 2658416 w 6096000"/>
                <a:gd name="connsiteY835" fmla="*/ 566313 h 6858000"/>
                <a:gd name="connsiteX836" fmla="*/ 2654496 w 6096000"/>
                <a:gd name="connsiteY836" fmla="*/ 570433 h 6858000"/>
                <a:gd name="connsiteX837" fmla="*/ 2654804 w 6096000"/>
                <a:gd name="connsiteY837" fmla="*/ 570420 h 6858000"/>
                <a:gd name="connsiteX838" fmla="*/ 2658416 w 6096000"/>
                <a:gd name="connsiteY838" fmla="*/ 566313 h 6858000"/>
                <a:gd name="connsiteX839" fmla="*/ 2764839 w 6096000"/>
                <a:gd name="connsiteY839" fmla="*/ 495730 h 6858000"/>
                <a:gd name="connsiteX840" fmla="*/ 2746042 w 6096000"/>
                <a:gd name="connsiteY840" fmla="*/ 517257 h 6858000"/>
                <a:gd name="connsiteX841" fmla="*/ 2772456 w 6096000"/>
                <a:gd name="connsiteY841" fmla="*/ 508856 h 6858000"/>
                <a:gd name="connsiteX842" fmla="*/ 2764839 w 6096000"/>
                <a:gd name="connsiteY842" fmla="*/ 495730 h 6858000"/>
                <a:gd name="connsiteX843" fmla="*/ 2859727 w 6096000"/>
                <a:gd name="connsiteY843" fmla="*/ 442295 h 6858000"/>
                <a:gd name="connsiteX844" fmla="*/ 2851515 w 6096000"/>
                <a:gd name="connsiteY844" fmla="*/ 450246 h 6858000"/>
                <a:gd name="connsiteX845" fmla="*/ 2853418 w 6096000"/>
                <a:gd name="connsiteY845" fmla="*/ 449378 h 6858000"/>
                <a:gd name="connsiteX846" fmla="*/ 2859727 w 6096000"/>
                <a:gd name="connsiteY846" fmla="*/ 442295 h 6858000"/>
                <a:gd name="connsiteX847" fmla="*/ 2970305 w 6096000"/>
                <a:gd name="connsiteY847" fmla="*/ 396613 h 6858000"/>
                <a:gd name="connsiteX848" fmla="*/ 2969169 w 6096000"/>
                <a:gd name="connsiteY848" fmla="*/ 397099 h 6858000"/>
                <a:gd name="connsiteX849" fmla="*/ 2962438 w 6096000"/>
                <a:gd name="connsiteY849" fmla="*/ 404138 h 6858000"/>
                <a:gd name="connsiteX850" fmla="*/ 3224994 w 6096000"/>
                <a:gd name="connsiteY850" fmla="*/ 369409 h 6858000"/>
                <a:gd name="connsiteX851" fmla="*/ 3171335 w 6096000"/>
                <a:gd name="connsiteY851" fmla="*/ 406998 h 6858000"/>
                <a:gd name="connsiteX852" fmla="*/ 3224994 w 6096000"/>
                <a:gd name="connsiteY852" fmla="*/ 369409 h 6858000"/>
                <a:gd name="connsiteX853" fmla="*/ 3195011 w 6096000"/>
                <a:gd name="connsiteY853" fmla="*/ 366794 h 6858000"/>
                <a:gd name="connsiteX854" fmla="*/ 3189230 w 6096000"/>
                <a:gd name="connsiteY854" fmla="*/ 369190 h 6858000"/>
                <a:gd name="connsiteX855" fmla="*/ 3161985 w 6096000"/>
                <a:gd name="connsiteY855" fmla="*/ 398380 h 6858000"/>
                <a:gd name="connsiteX856" fmla="*/ 2890037 w 6096000"/>
                <a:gd name="connsiteY856" fmla="*/ 361862 h 6858000"/>
                <a:gd name="connsiteX857" fmla="*/ 2885924 w 6096000"/>
                <a:gd name="connsiteY857" fmla="*/ 365120 h 6858000"/>
                <a:gd name="connsiteX858" fmla="*/ 2885904 w 6096000"/>
                <a:gd name="connsiteY858" fmla="*/ 367648 h 6858000"/>
                <a:gd name="connsiteX859" fmla="*/ 3024260 w 6096000"/>
                <a:gd name="connsiteY859" fmla="*/ 349056 h 6858000"/>
                <a:gd name="connsiteX860" fmla="*/ 3009604 w 6096000"/>
                <a:gd name="connsiteY860" fmla="*/ 363334 h 6858000"/>
                <a:gd name="connsiteX861" fmla="*/ 3013566 w 6096000"/>
                <a:gd name="connsiteY861" fmla="*/ 366292 h 6858000"/>
                <a:gd name="connsiteX862" fmla="*/ 3028136 w 6096000"/>
                <a:gd name="connsiteY862" fmla="*/ 352857 h 6858000"/>
                <a:gd name="connsiteX863" fmla="*/ 3150441 w 6096000"/>
                <a:gd name="connsiteY863" fmla="*/ 327341 h 6858000"/>
                <a:gd name="connsiteX864" fmla="*/ 3140517 w 6096000"/>
                <a:gd name="connsiteY864" fmla="*/ 336984 h 6858000"/>
                <a:gd name="connsiteX865" fmla="*/ 3142498 w 6096000"/>
                <a:gd name="connsiteY865" fmla="*/ 338463 h 6858000"/>
                <a:gd name="connsiteX866" fmla="*/ 3152422 w 6096000"/>
                <a:gd name="connsiteY866" fmla="*/ 328818 h 6858000"/>
                <a:gd name="connsiteX867" fmla="*/ 3387376 w 6096000"/>
                <a:gd name="connsiteY867" fmla="*/ 305774 h 6858000"/>
                <a:gd name="connsiteX868" fmla="*/ 3385252 w 6096000"/>
                <a:gd name="connsiteY868" fmla="*/ 318340 h 6858000"/>
                <a:gd name="connsiteX869" fmla="*/ 3399138 w 6096000"/>
                <a:gd name="connsiteY869" fmla="*/ 311654 h 6858000"/>
                <a:gd name="connsiteX870" fmla="*/ 3387376 w 6096000"/>
                <a:gd name="connsiteY870" fmla="*/ 305774 h 6858000"/>
                <a:gd name="connsiteX871" fmla="*/ 2965808 w 6096000"/>
                <a:gd name="connsiteY871" fmla="*/ 304647 h 6858000"/>
                <a:gd name="connsiteX872" fmla="*/ 2955097 w 6096000"/>
                <a:gd name="connsiteY872" fmla="*/ 312648 h 6858000"/>
                <a:gd name="connsiteX873" fmla="*/ 2885893 w 6096000"/>
                <a:gd name="connsiteY873" fmla="*/ 369112 h 6858000"/>
                <a:gd name="connsiteX874" fmla="*/ 2885904 w 6096000"/>
                <a:gd name="connsiteY874" fmla="*/ 367648 h 6858000"/>
                <a:gd name="connsiteX875" fmla="*/ 2882092 w 6096000"/>
                <a:gd name="connsiteY875" fmla="*/ 372988 h 6858000"/>
                <a:gd name="connsiteX876" fmla="*/ 2821086 w 6096000"/>
                <a:gd name="connsiteY876" fmla="*/ 402163 h 6858000"/>
                <a:gd name="connsiteX877" fmla="*/ 2772208 w 6096000"/>
                <a:gd name="connsiteY877" fmla="*/ 444072 h 6858000"/>
                <a:gd name="connsiteX878" fmla="*/ 2781987 w 6096000"/>
                <a:gd name="connsiteY878" fmla="*/ 448473 h 6858000"/>
                <a:gd name="connsiteX879" fmla="*/ 2756724 w 6096000"/>
                <a:gd name="connsiteY879" fmla="*/ 479143 h 6858000"/>
                <a:gd name="connsiteX880" fmla="*/ 2789639 w 6096000"/>
                <a:gd name="connsiteY880" fmla="*/ 465438 h 6858000"/>
                <a:gd name="connsiteX881" fmla="*/ 2772822 w 6096000"/>
                <a:gd name="connsiteY881" fmla="*/ 488445 h 6858000"/>
                <a:gd name="connsiteX882" fmla="*/ 2797132 w 6096000"/>
                <a:gd name="connsiteY882" fmla="*/ 475571 h 6858000"/>
                <a:gd name="connsiteX883" fmla="*/ 2802428 w 6096000"/>
                <a:gd name="connsiteY883" fmla="*/ 490594 h 6858000"/>
                <a:gd name="connsiteX884" fmla="*/ 2825367 w 6096000"/>
                <a:gd name="connsiteY884" fmla="*/ 461818 h 6858000"/>
                <a:gd name="connsiteX885" fmla="*/ 2839413 w 6096000"/>
                <a:gd name="connsiteY885" fmla="*/ 461964 h 6858000"/>
                <a:gd name="connsiteX886" fmla="*/ 2851515 w 6096000"/>
                <a:gd name="connsiteY886" fmla="*/ 450246 h 6858000"/>
                <a:gd name="connsiteX887" fmla="*/ 2845878 w 6096000"/>
                <a:gd name="connsiteY887" fmla="*/ 452820 h 6858000"/>
                <a:gd name="connsiteX888" fmla="*/ 2876584 w 6096000"/>
                <a:gd name="connsiteY888" fmla="*/ 423127 h 6858000"/>
                <a:gd name="connsiteX889" fmla="*/ 2868281 w 6096000"/>
                <a:gd name="connsiteY889" fmla="*/ 416748 h 6858000"/>
                <a:gd name="connsiteX890" fmla="*/ 2888131 w 6096000"/>
                <a:gd name="connsiteY890" fmla="*/ 397459 h 6858000"/>
                <a:gd name="connsiteX891" fmla="*/ 2874516 w 6096000"/>
                <a:gd name="connsiteY891" fmla="*/ 393096 h 6858000"/>
                <a:gd name="connsiteX892" fmla="*/ 2987331 w 6096000"/>
                <a:gd name="connsiteY892" fmla="*/ 305691 h 6858000"/>
                <a:gd name="connsiteX893" fmla="*/ 2965808 w 6096000"/>
                <a:gd name="connsiteY893" fmla="*/ 304647 h 6858000"/>
                <a:gd name="connsiteX894" fmla="*/ 3014233 w 6096000"/>
                <a:gd name="connsiteY894" fmla="*/ 279873 h 6858000"/>
                <a:gd name="connsiteX895" fmla="*/ 2997879 w 6096000"/>
                <a:gd name="connsiteY895" fmla="*/ 302499 h 6858000"/>
                <a:gd name="connsiteX896" fmla="*/ 3020088 w 6096000"/>
                <a:gd name="connsiteY896" fmla="*/ 285152 h 6858000"/>
                <a:gd name="connsiteX897" fmla="*/ 3344020 w 6096000"/>
                <a:gd name="connsiteY897" fmla="*/ 275391 h 6858000"/>
                <a:gd name="connsiteX898" fmla="*/ 3321653 w 6096000"/>
                <a:gd name="connsiteY898" fmla="*/ 285904 h 6858000"/>
                <a:gd name="connsiteX899" fmla="*/ 3319526 w 6096000"/>
                <a:gd name="connsiteY899" fmla="*/ 298470 h 6858000"/>
                <a:gd name="connsiteX900" fmla="*/ 3072917 w 6096000"/>
                <a:gd name="connsiteY900" fmla="*/ 268355 h 6858000"/>
                <a:gd name="connsiteX901" fmla="*/ 3066792 w 6096000"/>
                <a:gd name="connsiteY901" fmla="*/ 274126 h 6858000"/>
                <a:gd name="connsiteX902" fmla="*/ 3068309 w 6096000"/>
                <a:gd name="connsiteY902" fmla="*/ 275983 h 6858000"/>
                <a:gd name="connsiteX903" fmla="*/ 3074897 w 6096000"/>
                <a:gd name="connsiteY903" fmla="*/ 269834 h 6858000"/>
                <a:gd name="connsiteX904" fmla="*/ 3051586 w 6096000"/>
                <a:gd name="connsiteY904" fmla="*/ 255586 h 6858000"/>
                <a:gd name="connsiteX905" fmla="*/ 3045596 w 6096000"/>
                <a:gd name="connsiteY905" fmla="*/ 260473 h 6858000"/>
                <a:gd name="connsiteX906" fmla="*/ 3051609 w 6096000"/>
                <a:gd name="connsiteY906" fmla="*/ 256774 h 6858000"/>
                <a:gd name="connsiteX907" fmla="*/ 3191262 w 6096000"/>
                <a:gd name="connsiteY907" fmla="*/ 239879 h 6858000"/>
                <a:gd name="connsiteX908" fmla="*/ 3186997 w 6096000"/>
                <a:gd name="connsiteY908" fmla="*/ 244133 h 6858000"/>
                <a:gd name="connsiteX909" fmla="*/ 3182388 w 6096000"/>
                <a:gd name="connsiteY909" fmla="*/ 251761 h 6858000"/>
                <a:gd name="connsiteX910" fmla="*/ 3063466 w 6096000"/>
                <a:gd name="connsiteY910" fmla="*/ 239704 h 6858000"/>
                <a:gd name="connsiteX911" fmla="*/ 3052874 w 6096000"/>
                <a:gd name="connsiteY911" fmla="*/ 243657 h 6858000"/>
                <a:gd name="connsiteX912" fmla="*/ 3051478 w 6096000"/>
                <a:gd name="connsiteY912" fmla="*/ 250258 h 6858000"/>
                <a:gd name="connsiteX913" fmla="*/ 3051586 w 6096000"/>
                <a:gd name="connsiteY913" fmla="*/ 255586 h 6858000"/>
                <a:gd name="connsiteX914" fmla="*/ 3067428 w 6096000"/>
                <a:gd name="connsiteY914" fmla="*/ 242662 h 6858000"/>
                <a:gd name="connsiteX915" fmla="*/ 3103950 w 6096000"/>
                <a:gd name="connsiteY915" fmla="*/ 214411 h 6858000"/>
                <a:gd name="connsiteX916" fmla="*/ 3091885 w 6096000"/>
                <a:gd name="connsiteY916" fmla="*/ 215743 h 6858000"/>
                <a:gd name="connsiteX917" fmla="*/ 3087436 w 6096000"/>
                <a:gd name="connsiteY917" fmla="*/ 230205 h 6858000"/>
                <a:gd name="connsiteX918" fmla="*/ 3133859 w 6096000"/>
                <a:gd name="connsiteY918" fmla="*/ 209347 h 6858000"/>
                <a:gd name="connsiteX919" fmla="*/ 3096994 w 6096000"/>
                <a:gd name="connsiteY919" fmla="*/ 240971 h 6858000"/>
                <a:gd name="connsiteX920" fmla="*/ 3133859 w 6096000"/>
                <a:gd name="connsiteY920" fmla="*/ 209347 h 6858000"/>
                <a:gd name="connsiteX921" fmla="*/ 3135312 w 6096000"/>
                <a:gd name="connsiteY921" fmla="*/ 195011 h 6858000"/>
                <a:gd name="connsiteX922" fmla="*/ 3116501 w 6096000"/>
                <a:gd name="connsiteY922" fmla="*/ 195659 h 6858000"/>
                <a:gd name="connsiteX923" fmla="*/ 3108214 w 6096000"/>
                <a:gd name="connsiteY923" fmla="*/ 210156 h 6858000"/>
                <a:gd name="connsiteX924" fmla="*/ 3135312 w 6096000"/>
                <a:gd name="connsiteY924" fmla="*/ 195011 h 6858000"/>
                <a:gd name="connsiteX925" fmla="*/ 3439113 w 6096000"/>
                <a:gd name="connsiteY925" fmla="*/ 194710 h 6858000"/>
                <a:gd name="connsiteX926" fmla="*/ 3365613 w 6096000"/>
                <a:gd name="connsiteY926" fmla="*/ 248368 h 6858000"/>
                <a:gd name="connsiteX927" fmla="*/ 3348665 w 6096000"/>
                <a:gd name="connsiteY927" fmla="*/ 271601 h 6858000"/>
                <a:gd name="connsiteX928" fmla="*/ 3439113 w 6096000"/>
                <a:gd name="connsiteY928" fmla="*/ 194710 h 6858000"/>
                <a:gd name="connsiteX929" fmla="*/ 3188310 w 6096000"/>
                <a:gd name="connsiteY929" fmla="*/ 147127 h 6858000"/>
                <a:gd name="connsiteX930" fmla="*/ 3184008 w 6096000"/>
                <a:gd name="connsiteY930" fmla="*/ 147542 h 6858000"/>
                <a:gd name="connsiteX931" fmla="*/ 3153342 w 6096000"/>
                <a:gd name="connsiteY931" fmla="*/ 181074 h 6858000"/>
                <a:gd name="connsiteX932" fmla="*/ 5548488 w 6096000"/>
                <a:gd name="connsiteY932" fmla="*/ 85200 h 6858000"/>
                <a:gd name="connsiteX933" fmla="*/ 5507372 w 6096000"/>
                <a:gd name="connsiteY933" fmla="*/ 141955 h 6858000"/>
                <a:gd name="connsiteX934" fmla="*/ 5548488 w 6096000"/>
                <a:gd name="connsiteY934" fmla="*/ 85200 h 6858000"/>
                <a:gd name="connsiteX935" fmla="*/ 3560717 w 6096000"/>
                <a:gd name="connsiteY935" fmla="*/ 66869 h 6858000"/>
                <a:gd name="connsiteX936" fmla="*/ 3540244 w 6096000"/>
                <a:gd name="connsiteY936" fmla="*/ 79705 h 6858000"/>
                <a:gd name="connsiteX937" fmla="*/ 3537651 w 6096000"/>
                <a:gd name="connsiteY937" fmla="*/ 92652 h 6858000"/>
                <a:gd name="connsiteX938" fmla="*/ 5567286 w 6096000"/>
                <a:gd name="connsiteY938" fmla="*/ 63673 h 6858000"/>
                <a:gd name="connsiteX939" fmla="*/ 5560698 w 6096000"/>
                <a:gd name="connsiteY939" fmla="*/ 69823 h 6858000"/>
                <a:gd name="connsiteX940" fmla="*/ 5561200 w 6096000"/>
                <a:gd name="connsiteY940" fmla="*/ 73283 h 6858000"/>
                <a:gd name="connsiteX941" fmla="*/ 3314694 w 6096000"/>
                <a:gd name="connsiteY941" fmla="*/ 39371 h 6858000"/>
                <a:gd name="connsiteX942" fmla="*/ 3298182 w 6096000"/>
                <a:gd name="connsiteY942" fmla="*/ 55164 h 6858000"/>
                <a:gd name="connsiteX943" fmla="*/ 3302141 w 6096000"/>
                <a:gd name="connsiteY943" fmla="*/ 58122 h 6858000"/>
                <a:gd name="connsiteX944" fmla="*/ 3318654 w 6096000"/>
                <a:gd name="connsiteY944" fmla="*/ 42329 h 6858000"/>
                <a:gd name="connsiteX945" fmla="*/ 5597707 w 6096000"/>
                <a:gd name="connsiteY945" fmla="*/ 24153 h 6858000"/>
                <a:gd name="connsiteX946" fmla="*/ 5593443 w 6096000"/>
                <a:gd name="connsiteY946" fmla="*/ 28407 h 6858000"/>
                <a:gd name="connsiteX947" fmla="*/ 5584386 w 6096000"/>
                <a:gd name="connsiteY947" fmla="*/ 50496 h 6858000"/>
                <a:gd name="connsiteX948" fmla="*/ 3503800 w 6096000"/>
                <a:gd name="connsiteY948" fmla="*/ 18921 h 6858000"/>
                <a:gd name="connsiteX949" fmla="*/ 3481163 w 6096000"/>
                <a:gd name="connsiteY949" fmla="*/ 40483 h 6858000"/>
                <a:gd name="connsiteX950" fmla="*/ 3483144 w 6096000"/>
                <a:gd name="connsiteY950" fmla="*/ 41963 h 6858000"/>
                <a:gd name="connsiteX951" fmla="*/ 3505780 w 6096000"/>
                <a:gd name="connsiteY951" fmla="*/ 20399 h 6858000"/>
                <a:gd name="connsiteX952" fmla="*/ 5665303 w 6096000"/>
                <a:gd name="connsiteY952" fmla="*/ 4591 h 6858000"/>
                <a:gd name="connsiteX953" fmla="*/ 5660535 w 6096000"/>
                <a:gd name="connsiteY953" fmla="*/ 5387 h 6858000"/>
                <a:gd name="connsiteX954" fmla="*/ 5652893 w 6096000"/>
                <a:gd name="connsiteY954" fmla="*/ 11428 h 6858000"/>
                <a:gd name="connsiteX955" fmla="*/ 5650183 w 6096000"/>
                <a:gd name="connsiteY955" fmla="*/ 19249 h 6858000"/>
                <a:gd name="connsiteX956" fmla="*/ 3465845 w 6096000"/>
                <a:gd name="connsiteY956" fmla="*/ 0 h 6858000"/>
                <a:gd name="connsiteX957" fmla="*/ 3458354 w 6096000"/>
                <a:gd name="connsiteY957" fmla="*/ 0 h 6858000"/>
                <a:gd name="connsiteX958" fmla="*/ 3445226 w 6096000"/>
                <a:gd name="connsiteY958" fmla="*/ 12556 h 6858000"/>
                <a:gd name="connsiteX959" fmla="*/ 3449565 w 6096000"/>
                <a:gd name="connsiteY959" fmla="*/ 15978 h 6858000"/>
                <a:gd name="connsiteX960" fmla="*/ 3466078 w 6096000"/>
                <a:gd name="connsiteY960" fmla="*/ 184 h 6858000"/>
                <a:gd name="connsiteX961" fmla="*/ 3516396 w 6096000"/>
                <a:gd name="connsiteY961" fmla="*/ 0 h 6858000"/>
                <a:gd name="connsiteX962" fmla="*/ 3505592 w 6096000"/>
                <a:gd name="connsiteY962" fmla="*/ 0 h 6858000"/>
                <a:gd name="connsiteX963" fmla="*/ 3475224 w 6096000"/>
                <a:gd name="connsiteY963" fmla="*/ 36048 h 6858000"/>
                <a:gd name="connsiteX964" fmla="*/ 3530810 w 6096000"/>
                <a:gd name="connsiteY964" fmla="*/ 0 h 6858000"/>
                <a:gd name="connsiteX965" fmla="*/ 3526454 w 6096000"/>
                <a:gd name="connsiteY965" fmla="*/ 0 h 6858000"/>
                <a:gd name="connsiteX966" fmla="*/ 3513848 w 6096000"/>
                <a:gd name="connsiteY966" fmla="*/ 12270 h 6858000"/>
                <a:gd name="connsiteX967" fmla="*/ 3516207 w 6096000"/>
                <a:gd name="connsiteY967" fmla="*/ 14214 h 6858000"/>
                <a:gd name="connsiteX968" fmla="*/ 3668680 w 6096000"/>
                <a:gd name="connsiteY968" fmla="*/ 0 h 6858000"/>
                <a:gd name="connsiteX969" fmla="*/ 3658384 w 6096000"/>
                <a:gd name="connsiteY969" fmla="*/ 0 h 6858000"/>
                <a:gd name="connsiteX970" fmla="*/ 3620960 w 6096000"/>
                <a:gd name="connsiteY970" fmla="*/ 33141 h 6858000"/>
                <a:gd name="connsiteX971" fmla="*/ 3521642 w 6096000"/>
                <a:gd name="connsiteY971" fmla="*/ 111903 h 6858000"/>
                <a:gd name="connsiteX972" fmla="*/ 3512927 w 6096000"/>
                <a:gd name="connsiteY972" fmla="*/ 130617 h 6858000"/>
                <a:gd name="connsiteX973" fmla="*/ 3613390 w 6096000"/>
                <a:gd name="connsiteY973" fmla="*/ 47392 h 6858000"/>
                <a:gd name="connsiteX974" fmla="*/ 4310176 w 6096000"/>
                <a:gd name="connsiteY974" fmla="*/ 0 h 6858000"/>
                <a:gd name="connsiteX975" fmla="*/ 4309769 w 6096000"/>
                <a:gd name="connsiteY975" fmla="*/ 0 h 6858000"/>
                <a:gd name="connsiteX976" fmla="*/ 4299227 w 6096000"/>
                <a:gd name="connsiteY976" fmla="*/ 10521 h 6858000"/>
                <a:gd name="connsiteX977" fmla="*/ 5576189 w 6096000"/>
                <a:gd name="connsiteY977" fmla="*/ 0 h 6858000"/>
                <a:gd name="connsiteX978" fmla="*/ 5573360 w 6096000"/>
                <a:gd name="connsiteY978" fmla="*/ 0 h 6858000"/>
                <a:gd name="connsiteX979" fmla="*/ 5567662 w 6096000"/>
                <a:gd name="connsiteY979" fmla="*/ 5343 h 6858000"/>
                <a:gd name="connsiteX980" fmla="*/ 5549891 w 6096000"/>
                <a:gd name="connsiteY980" fmla="*/ 985 h 6858000"/>
                <a:gd name="connsiteX981" fmla="*/ 5550087 w 6096000"/>
                <a:gd name="connsiteY981" fmla="*/ 0 h 6858000"/>
                <a:gd name="connsiteX982" fmla="*/ 5381995 w 6096000"/>
                <a:gd name="connsiteY982" fmla="*/ 0 h 6858000"/>
                <a:gd name="connsiteX983" fmla="*/ 5358900 w 6096000"/>
                <a:gd name="connsiteY983" fmla="*/ 26354 h 6858000"/>
                <a:gd name="connsiteX984" fmla="*/ 5338107 w 6096000"/>
                <a:gd name="connsiteY984" fmla="*/ 25527 h 6858000"/>
                <a:gd name="connsiteX985" fmla="*/ 5353462 w 6096000"/>
                <a:gd name="connsiteY985" fmla="*/ 0 h 6858000"/>
                <a:gd name="connsiteX986" fmla="*/ 5305393 w 6096000"/>
                <a:gd name="connsiteY986" fmla="*/ 0 h 6858000"/>
                <a:gd name="connsiteX987" fmla="*/ 5286660 w 6096000"/>
                <a:gd name="connsiteY987" fmla="*/ 20309 h 6858000"/>
                <a:gd name="connsiteX988" fmla="*/ 5257116 w 6096000"/>
                <a:gd name="connsiteY988" fmla="*/ 34356 h 6858000"/>
                <a:gd name="connsiteX989" fmla="*/ 5274092 w 6096000"/>
                <a:gd name="connsiteY989" fmla="*/ 18184 h 6858000"/>
                <a:gd name="connsiteX990" fmla="*/ 5266171 w 6096000"/>
                <a:gd name="connsiteY990" fmla="*/ 12269 h 6858000"/>
                <a:gd name="connsiteX991" fmla="*/ 5276819 w 6096000"/>
                <a:gd name="connsiteY991" fmla="*/ 0 h 6858000"/>
                <a:gd name="connsiteX992" fmla="*/ 5150533 w 6096000"/>
                <a:gd name="connsiteY992" fmla="*/ 0 h 6858000"/>
                <a:gd name="connsiteX993" fmla="*/ 5128207 w 6096000"/>
                <a:gd name="connsiteY993" fmla="*/ 15748 h 6858000"/>
                <a:gd name="connsiteX994" fmla="*/ 5134786 w 6096000"/>
                <a:gd name="connsiteY994" fmla="*/ 0 h 6858000"/>
                <a:gd name="connsiteX995" fmla="*/ 5111069 w 6096000"/>
                <a:gd name="connsiteY995" fmla="*/ 0 h 6858000"/>
                <a:gd name="connsiteX996" fmla="*/ 5076127 w 6096000"/>
                <a:gd name="connsiteY996" fmla="*/ 34413 h 6858000"/>
                <a:gd name="connsiteX997" fmla="*/ 4746124 w 6096000"/>
                <a:gd name="connsiteY997" fmla="*/ 355339 h 6858000"/>
                <a:gd name="connsiteX998" fmla="*/ 4721067 w 6096000"/>
                <a:gd name="connsiteY998" fmla="*/ 358763 h 6858000"/>
                <a:gd name="connsiteX999" fmla="*/ 4894567 w 6096000"/>
                <a:gd name="connsiteY999" fmla="*/ 185485 h 6858000"/>
                <a:gd name="connsiteX1000" fmla="*/ 4980134 w 6096000"/>
                <a:gd name="connsiteY1000" fmla="*/ 76892 h 6858000"/>
                <a:gd name="connsiteX1001" fmla="*/ 5051880 w 6096000"/>
                <a:gd name="connsiteY1001" fmla="*/ 0 h 6858000"/>
                <a:gd name="connsiteX1002" fmla="*/ 4945572 w 6096000"/>
                <a:gd name="connsiteY1002" fmla="*/ 0 h 6858000"/>
                <a:gd name="connsiteX1003" fmla="*/ 4918509 w 6096000"/>
                <a:gd name="connsiteY1003" fmla="*/ 27733 h 6858000"/>
                <a:gd name="connsiteX1004" fmla="*/ 4750869 w 6096000"/>
                <a:gd name="connsiteY1004" fmla="*/ 186680 h 6858000"/>
                <a:gd name="connsiteX1005" fmla="*/ 4919192 w 6096000"/>
                <a:gd name="connsiteY1005" fmla="*/ 0 h 6858000"/>
                <a:gd name="connsiteX1006" fmla="*/ 4845776 w 6096000"/>
                <a:gd name="connsiteY1006" fmla="*/ 0 h 6858000"/>
                <a:gd name="connsiteX1007" fmla="*/ 4838618 w 6096000"/>
                <a:gd name="connsiteY1007" fmla="*/ 7584 h 6858000"/>
                <a:gd name="connsiteX1008" fmla="*/ 4780490 w 6096000"/>
                <a:gd name="connsiteY1008" fmla="*/ 54201 h 6858000"/>
                <a:gd name="connsiteX1009" fmla="*/ 4831625 w 6096000"/>
                <a:gd name="connsiteY1009" fmla="*/ 0 h 6858000"/>
                <a:gd name="connsiteX1010" fmla="*/ 4732265 w 6096000"/>
                <a:gd name="connsiteY1010" fmla="*/ 0 h 6858000"/>
                <a:gd name="connsiteX1011" fmla="*/ 4703754 w 6096000"/>
                <a:gd name="connsiteY1011" fmla="*/ 27356 h 6858000"/>
                <a:gd name="connsiteX1012" fmla="*/ 4477666 w 6096000"/>
                <a:gd name="connsiteY1012" fmla="*/ 233965 h 6858000"/>
                <a:gd name="connsiteX1013" fmla="*/ 4708784 w 6096000"/>
                <a:gd name="connsiteY1013" fmla="*/ 0 h 6858000"/>
                <a:gd name="connsiteX1014" fmla="*/ 4626790 w 6096000"/>
                <a:gd name="connsiteY1014" fmla="*/ 0 h 6858000"/>
                <a:gd name="connsiteX1015" fmla="*/ 4447789 w 6096000"/>
                <a:gd name="connsiteY1015" fmla="*/ 171596 h 6858000"/>
                <a:gd name="connsiteX1016" fmla="*/ 4171970 w 6096000"/>
                <a:gd name="connsiteY1016" fmla="*/ 416847 h 6858000"/>
                <a:gd name="connsiteX1017" fmla="*/ 4598595 w 6096000"/>
                <a:gd name="connsiteY1017" fmla="*/ 0 h 6858000"/>
                <a:gd name="connsiteX1018" fmla="*/ 4508644 w 6096000"/>
                <a:gd name="connsiteY1018" fmla="*/ 0 h 6858000"/>
                <a:gd name="connsiteX1019" fmla="*/ 4497389 w 6096000"/>
                <a:gd name="connsiteY1019" fmla="*/ 10535 h 6858000"/>
                <a:gd name="connsiteX1020" fmla="*/ 4366598 w 6096000"/>
                <a:gd name="connsiteY1020" fmla="*/ 152833 h 6858000"/>
                <a:gd name="connsiteX1021" fmla="*/ 4343521 w 6096000"/>
                <a:gd name="connsiteY1021" fmla="*/ 157736 h 6858000"/>
                <a:gd name="connsiteX1022" fmla="*/ 4243111 w 6096000"/>
                <a:gd name="connsiteY1022" fmla="*/ 240433 h 6858000"/>
                <a:gd name="connsiteX1023" fmla="*/ 4488534 w 6096000"/>
                <a:gd name="connsiteY1023" fmla="*/ 0 h 6858000"/>
                <a:gd name="connsiteX1024" fmla="*/ 4331740 w 6096000"/>
                <a:gd name="connsiteY1024" fmla="*/ 0 h 6858000"/>
                <a:gd name="connsiteX1025" fmla="*/ 4323338 w 6096000"/>
                <a:gd name="connsiteY1025" fmla="*/ 7107 h 6858000"/>
                <a:gd name="connsiteX1026" fmla="*/ 4285124 w 6096000"/>
                <a:gd name="connsiteY1026" fmla="*/ 52972 h 6858000"/>
                <a:gd name="connsiteX1027" fmla="*/ 4226553 w 6096000"/>
                <a:gd name="connsiteY1027" fmla="*/ 105402 h 6858000"/>
                <a:gd name="connsiteX1028" fmla="*/ 4084829 w 6096000"/>
                <a:gd name="connsiteY1028" fmla="*/ 234187 h 6858000"/>
                <a:gd name="connsiteX1029" fmla="*/ 3935528 w 6096000"/>
                <a:gd name="connsiteY1029" fmla="*/ 353678 h 6858000"/>
                <a:gd name="connsiteX1030" fmla="*/ 3943450 w 6096000"/>
                <a:gd name="connsiteY1030" fmla="*/ 359594 h 6858000"/>
                <a:gd name="connsiteX1031" fmla="*/ 3875319 w 6096000"/>
                <a:gd name="connsiteY1031" fmla="*/ 401256 h 6858000"/>
                <a:gd name="connsiteX1032" fmla="*/ 4265406 w 6096000"/>
                <a:gd name="connsiteY1032" fmla="*/ 37341 h 6858000"/>
                <a:gd name="connsiteX1033" fmla="*/ 4261445 w 6096000"/>
                <a:gd name="connsiteY1033" fmla="*/ 34383 h 6858000"/>
                <a:gd name="connsiteX1034" fmla="*/ 4124370 w 6096000"/>
                <a:gd name="connsiteY1034" fmla="*/ 159375 h 6858000"/>
                <a:gd name="connsiteX1035" fmla="*/ 4208809 w 6096000"/>
                <a:gd name="connsiteY1035" fmla="*/ 72397 h 6858000"/>
                <a:gd name="connsiteX1036" fmla="*/ 4274310 w 6096000"/>
                <a:gd name="connsiteY1036" fmla="*/ 0 h 6858000"/>
                <a:gd name="connsiteX1037" fmla="*/ 4272095 w 6096000"/>
                <a:gd name="connsiteY1037" fmla="*/ 0 h 6858000"/>
                <a:gd name="connsiteX1038" fmla="*/ 4080993 w 6096000"/>
                <a:gd name="connsiteY1038" fmla="*/ 175908 h 6858000"/>
                <a:gd name="connsiteX1039" fmla="*/ 3870475 w 6096000"/>
                <a:gd name="connsiteY1039" fmla="*/ 364977 h 6858000"/>
                <a:gd name="connsiteX1040" fmla="*/ 3860771 w 6096000"/>
                <a:gd name="connsiteY1040" fmla="*/ 368254 h 6858000"/>
                <a:gd name="connsiteX1041" fmla="*/ 4223012 w 6096000"/>
                <a:gd name="connsiteY1041" fmla="*/ 26865 h 6858000"/>
                <a:gd name="connsiteX1042" fmla="*/ 4250491 w 6096000"/>
                <a:gd name="connsiteY1042" fmla="*/ 0 h 6858000"/>
                <a:gd name="connsiteX1043" fmla="*/ 4040221 w 6096000"/>
                <a:gd name="connsiteY1043" fmla="*/ 0 h 6858000"/>
                <a:gd name="connsiteX1044" fmla="*/ 3909128 w 6096000"/>
                <a:gd name="connsiteY1044" fmla="*/ 117690 h 6858000"/>
                <a:gd name="connsiteX1045" fmla="*/ 3456843 w 6096000"/>
                <a:gd name="connsiteY1045" fmla="*/ 490477 h 6858000"/>
                <a:gd name="connsiteX1046" fmla="*/ 3996839 w 6096000"/>
                <a:gd name="connsiteY1046" fmla="*/ 0 h 6858000"/>
                <a:gd name="connsiteX1047" fmla="*/ 3865298 w 6096000"/>
                <a:gd name="connsiteY1047" fmla="*/ 0 h 6858000"/>
                <a:gd name="connsiteX1048" fmla="*/ 3806055 w 6096000"/>
                <a:gd name="connsiteY1048" fmla="*/ 52194 h 6858000"/>
                <a:gd name="connsiteX1049" fmla="*/ 3616954 w 6096000"/>
                <a:gd name="connsiteY1049" fmla="*/ 209756 h 6858000"/>
                <a:gd name="connsiteX1050" fmla="*/ 3846330 w 6096000"/>
                <a:gd name="connsiteY1050" fmla="*/ 0 h 6858000"/>
                <a:gd name="connsiteX1051" fmla="*/ 3781365 w 6096000"/>
                <a:gd name="connsiteY1051" fmla="*/ 0 h 6858000"/>
                <a:gd name="connsiteX1052" fmla="*/ 3778056 w 6096000"/>
                <a:gd name="connsiteY1052" fmla="*/ 3268 h 6858000"/>
                <a:gd name="connsiteX1053" fmla="*/ 3691751 w 6096000"/>
                <a:gd name="connsiteY1053" fmla="*/ 72911 h 6858000"/>
                <a:gd name="connsiteX1054" fmla="*/ 3689772 w 6096000"/>
                <a:gd name="connsiteY1054" fmla="*/ 71432 h 6858000"/>
                <a:gd name="connsiteX1055" fmla="*/ 3687303 w 6096000"/>
                <a:gd name="connsiteY1055" fmla="*/ 87372 h 6858000"/>
                <a:gd name="connsiteX1056" fmla="*/ 3679506 w 6096000"/>
                <a:gd name="connsiteY1056" fmla="*/ 84451 h 6858000"/>
                <a:gd name="connsiteX1057" fmla="*/ 3471045 w 6096000"/>
                <a:gd name="connsiteY1057" fmla="*/ 253758 h 6858000"/>
                <a:gd name="connsiteX1058" fmla="*/ 3422458 w 6096000"/>
                <a:gd name="connsiteY1058" fmla="*/ 283342 h 6858000"/>
                <a:gd name="connsiteX1059" fmla="*/ 3407157 w 6096000"/>
                <a:gd name="connsiteY1059" fmla="*/ 308206 h 6858000"/>
                <a:gd name="connsiteX1060" fmla="*/ 3088654 w 6096000"/>
                <a:gd name="connsiteY1060" fmla="*/ 541766 h 6858000"/>
                <a:gd name="connsiteX1061" fmla="*/ 3107794 w 6096000"/>
                <a:gd name="connsiteY1061" fmla="*/ 516866 h 6858000"/>
                <a:gd name="connsiteX1062" fmla="*/ 3641830 w 6096000"/>
                <a:gd name="connsiteY1062" fmla="*/ 76796 h 6858000"/>
                <a:gd name="connsiteX1063" fmla="*/ 3728508 w 6096000"/>
                <a:gd name="connsiteY1063" fmla="*/ 0 h 6858000"/>
                <a:gd name="connsiteX1064" fmla="*/ 3673549 w 6096000"/>
                <a:gd name="connsiteY1064" fmla="*/ 0 h 6858000"/>
                <a:gd name="connsiteX1065" fmla="*/ 3573480 w 6096000"/>
                <a:gd name="connsiteY1065" fmla="*/ 96055 h 6858000"/>
                <a:gd name="connsiteX1066" fmla="*/ 3107267 w 6096000"/>
                <a:gd name="connsiteY1066" fmla="*/ 471651 h 6858000"/>
                <a:gd name="connsiteX1067" fmla="*/ 3160606 w 6096000"/>
                <a:gd name="connsiteY1067" fmla="*/ 420396 h 6858000"/>
                <a:gd name="connsiteX1068" fmla="*/ 3105612 w 6096000"/>
                <a:gd name="connsiteY1068" fmla="*/ 445921 h 6858000"/>
                <a:gd name="connsiteX1069" fmla="*/ 3109392 w 6096000"/>
                <a:gd name="connsiteY1069" fmla="*/ 459084 h 6858000"/>
                <a:gd name="connsiteX1070" fmla="*/ 3077196 w 6096000"/>
                <a:gd name="connsiteY1070" fmla="*/ 469881 h 6858000"/>
                <a:gd name="connsiteX1071" fmla="*/ 2974502 w 6096000"/>
                <a:gd name="connsiteY1071" fmla="*/ 558312 h 6858000"/>
                <a:gd name="connsiteX1072" fmla="*/ 2855621 w 6096000"/>
                <a:gd name="connsiteY1072" fmla="*/ 638284 h 6858000"/>
                <a:gd name="connsiteX1073" fmla="*/ 2867258 w 6096000"/>
                <a:gd name="connsiteY1073" fmla="*/ 641167 h 6858000"/>
                <a:gd name="connsiteX1074" fmla="*/ 2837128 w 6096000"/>
                <a:gd name="connsiteY1074" fmla="*/ 652600 h 6858000"/>
                <a:gd name="connsiteX1075" fmla="*/ 2832252 w 6096000"/>
                <a:gd name="connsiteY1075" fmla="*/ 671276 h 6858000"/>
                <a:gd name="connsiteX1076" fmla="*/ 2729786 w 6096000"/>
                <a:gd name="connsiteY1076" fmla="*/ 715422 h 6858000"/>
                <a:gd name="connsiteX1077" fmla="*/ 2767495 w 6096000"/>
                <a:gd name="connsiteY1077" fmla="*/ 713281 h 6858000"/>
                <a:gd name="connsiteX1078" fmla="*/ 2730850 w 6096000"/>
                <a:gd name="connsiteY1078" fmla="*/ 738536 h 6858000"/>
                <a:gd name="connsiteX1079" fmla="*/ 2729639 w 6096000"/>
                <a:gd name="connsiteY1079" fmla="*/ 729467 h 6858000"/>
                <a:gd name="connsiteX1080" fmla="*/ 2714337 w 6096000"/>
                <a:gd name="connsiteY1080" fmla="*/ 754331 h 6858000"/>
                <a:gd name="connsiteX1081" fmla="*/ 2688352 w 6096000"/>
                <a:gd name="connsiteY1081" fmla="*/ 758514 h 6858000"/>
                <a:gd name="connsiteX1082" fmla="*/ 2665409 w 6096000"/>
                <a:gd name="connsiteY1082" fmla="*/ 787288 h 6858000"/>
                <a:gd name="connsiteX1083" fmla="*/ 2579677 w 6096000"/>
                <a:gd name="connsiteY1083" fmla="*/ 838669 h 6858000"/>
                <a:gd name="connsiteX1084" fmla="*/ 2521350 w 6096000"/>
                <a:gd name="connsiteY1084" fmla="*/ 867690 h 6858000"/>
                <a:gd name="connsiteX1085" fmla="*/ 2178290 w 6096000"/>
                <a:gd name="connsiteY1085" fmla="*/ 1108134 h 6858000"/>
                <a:gd name="connsiteX1086" fmla="*/ 2172814 w 6096000"/>
                <a:gd name="connsiteY1086" fmla="*/ 1103319 h 6858000"/>
                <a:gd name="connsiteX1087" fmla="*/ 3323263 w 6096000"/>
                <a:gd name="connsiteY1087" fmla="*/ 234302 h 6858000"/>
                <a:gd name="connsiteX1088" fmla="*/ 3598031 w 6096000"/>
                <a:gd name="connsiteY1088" fmla="*/ 0 h 6858000"/>
                <a:gd name="connsiteX1089" fmla="*/ 3568167 w 6096000"/>
                <a:gd name="connsiteY1089" fmla="*/ 0 h 6858000"/>
                <a:gd name="connsiteX1090" fmla="*/ 3502727 w 6096000"/>
                <a:gd name="connsiteY1090" fmla="*/ 63120 h 6858000"/>
                <a:gd name="connsiteX1091" fmla="*/ 3322746 w 6096000"/>
                <a:gd name="connsiteY1091" fmla="*/ 195267 h 6858000"/>
                <a:gd name="connsiteX1092" fmla="*/ 3322710 w 6096000"/>
                <a:gd name="connsiteY1092" fmla="*/ 191428 h 6858000"/>
                <a:gd name="connsiteX1093" fmla="*/ 3244290 w 6096000"/>
                <a:gd name="connsiteY1093" fmla="*/ 263148 h 6858000"/>
                <a:gd name="connsiteX1094" fmla="*/ 3234852 w 6096000"/>
                <a:gd name="connsiteY1094" fmla="*/ 255374 h 6858000"/>
                <a:gd name="connsiteX1095" fmla="*/ 3195435 w 6096000"/>
                <a:gd name="connsiteY1095" fmla="*/ 303781 h 6858000"/>
                <a:gd name="connsiteX1096" fmla="*/ 3176942 w 6096000"/>
                <a:gd name="connsiteY1096" fmla="*/ 318096 h 6858000"/>
                <a:gd name="connsiteX1097" fmla="*/ 2870259 w 6096000"/>
                <a:gd name="connsiteY1097" fmla="*/ 544335 h 6858000"/>
                <a:gd name="connsiteX1098" fmla="*/ 2636900 w 6096000"/>
                <a:gd name="connsiteY1098" fmla="*/ 723899 h 6858000"/>
                <a:gd name="connsiteX1099" fmla="*/ 2386916 w 6096000"/>
                <a:gd name="connsiteY1099" fmla="*/ 878346 h 6858000"/>
                <a:gd name="connsiteX1100" fmla="*/ 3040520 w 6096000"/>
                <a:gd name="connsiteY1100" fmla="*/ 394586 h 6858000"/>
                <a:gd name="connsiteX1101" fmla="*/ 3091734 w 6096000"/>
                <a:gd name="connsiteY1101" fmla="*/ 355897 h 6858000"/>
                <a:gd name="connsiteX1102" fmla="*/ 3118905 w 6096000"/>
                <a:gd name="connsiteY1102" fmla="*/ 319030 h 6858000"/>
                <a:gd name="connsiteX1103" fmla="*/ 3353472 w 6096000"/>
                <a:gd name="connsiteY1103" fmla="*/ 148533 h 6858000"/>
                <a:gd name="connsiteX1104" fmla="*/ 3362872 w 6096000"/>
                <a:gd name="connsiteY1104" fmla="*/ 123071 h 6858000"/>
                <a:gd name="connsiteX1105" fmla="*/ 3374631 w 6096000"/>
                <a:gd name="connsiteY1105" fmla="*/ 128952 h 6858000"/>
                <a:gd name="connsiteX1106" fmla="*/ 3403855 w 6096000"/>
                <a:gd name="connsiteY1106" fmla="*/ 101239 h 6858000"/>
                <a:gd name="connsiteX1107" fmla="*/ 3367051 w 6096000"/>
                <a:gd name="connsiteY1107" fmla="*/ 119660 h 6858000"/>
                <a:gd name="connsiteX1108" fmla="*/ 3457233 w 6096000"/>
                <a:gd name="connsiteY1108" fmla="*/ 53821 h 6858000"/>
                <a:gd name="connsiteX1109" fmla="*/ 3416140 w 6096000"/>
                <a:gd name="connsiteY1109" fmla="*/ 93536 h 6858000"/>
                <a:gd name="connsiteX1110" fmla="*/ 3473903 w 6096000"/>
                <a:gd name="connsiteY1110" fmla="*/ 44860 h 6858000"/>
                <a:gd name="connsiteX1111" fmla="*/ 3458686 w 6096000"/>
                <a:gd name="connsiteY1111" fmla="*/ 39482 h 6858000"/>
                <a:gd name="connsiteX1112" fmla="*/ 3264476 w 6096000"/>
                <a:gd name="connsiteY1112" fmla="*/ 181689 h 6858000"/>
                <a:gd name="connsiteX1113" fmla="*/ 3270259 w 6096000"/>
                <a:gd name="connsiteY1113" fmla="*/ 179293 h 6858000"/>
                <a:gd name="connsiteX1114" fmla="*/ 3264331 w 6096000"/>
                <a:gd name="connsiteY1114" fmla="*/ 195734 h 6858000"/>
                <a:gd name="connsiteX1115" fmla="*/ 2982569 w 6096000"/>
                <a:gd name="connsiteY1115" fmla="*/ 394676 h 6858000"/>
                <a:gd name="connsiteX1116" fmla="*/ 2995464 w 6096000"/>
                <a:gd name="connsiteY1116" fmla="*/ 372553 h 6858000"/>
                <a:gd name="connsiteX1117" fmla="*/ 2970305 w 6096000"/>
                <a:gd name="connsiteY1117" fmla="*/ 396613 h 6858000"/>
                <a:gd name="connsiteX1118" fmla="*/ 2977130 w 6096000"/>
                <a:gd name="connsiteY1118" fmla="*/ 393698 h 6858000"/>
                <a:gd name="connsiteX1119" fmla="*/ 2976361 w 6096000"/>
                <a:gd name="connsiteY1119" fmla="*/ 401290 h 6858000"/>
                <a:gd name="connsiteX1120" fmla="*/ 2947296 w 6096000"/>
                <a:gd name="connsiteY1120" fmla="*/ 435835 h 6858000"/>
                <a:gd name="connsiteX1121" fmla="*/ 2949764 w 6096000"/>
                <a:gd name="connsiteY1121" fmla="*/ 419895 h 6858000"/>
                <a:gd name="connsiteX1122" fmla="*/ 2944974 w 6096000"/>
                <a:gd name="connsiteY1122" fmla="*/ 437729 h 6858000"/>
                <a:gd name="connsiteX1123" fmla="*/ 2922216 w 6096000"/>
                <a:gd name="connsiteY1123" fmla="*/ 456298 h 6858000"/>
                <a:gd name="connsiteX1124" fmla="*/ 2916615 w 6096000"/>
                <a:gd name="connsiteY1124" fmla="*/ 448488 h 6858000"/>
                <a:gd name="connsiteX1125" fmla="*/ 2869973 w 6096000"/>
                <a:gd name="connsiteY1125" fmla="*/ 475712 h 6858000"/>
                <a:gd name="connsiteX1126" fmla="*/ 2865975 w 6096000"/>
                <a:gd name="connsiteY1126" fmla="*/ 468916 h 6858000"/>
                <a:gd name="connsiteX1127" fmla="*/ 2845197 w 6096000"/>
                <a:gd name="connsiteY1127" fmla="*/ 488964 h 6858000"/>
                <a:gd name="connsiteX1128" fmla="*/ 2825493 w 6096000"/>
                <a:gd name="connsiteY1128" fmla="*/ 494209 h 6858000"/>
                <a:gd name="connsiteX1129" fmla="*/ 2842767 w 6096000"/>
                <a:gd name="connsiteY1129" fmla="*/ 508741 h 6858000"/>
                <a:gd name="connsiteX1130" fmla="*/ 2843252 w 6096000"/>
                <a:gd name="connsiteY1130" fmla="*/ 491323 h 6858000"/>
                <a:gd name="connsiteX1131" fmla="*/ 2913682 w 6096000"/>
                <a:gd name="connsiteY1131" fmla="*/ 464806 h 6858000"/>
                <a:gd name="connsiteX1132" fmla="*/ 2695627 w 6096000"/>
                <a:gd name="connsiteY1132" fmla="*/ 619507 h 6858000"/>
                <a:gd name="connsiteX1133" fmla="*/ 2714425 w 6096000"/>
                <a:gd name="connsiteY1133" fmla="*/ 597982 h 6858000"/>
                <a:gd name="connsiteX1134" fmla="*/ 2643348 w 6096000"/>
                <a:gd name="connsiteY1134" fmla="*/ 635082 h 6858000"/>
                <a:gd name="connsiteX1135" fmla="*/ 2659250 w 6096000"/>
                <a:gd name="connsiteY1135" fmla="*/ 633712 h 6858000"/>
                <a:gd name="connsiteX1136" fmla="*/ 2603968 w 6096000"/>
                <a:gd name="connsiteY1136" fmla="*/ 687328 h 6858000"/>
                <a:gd name="connsiteX1137" fmla="*/ 2621092 w 6096000"/>
                <a:gd name="connsiteY1137" fmla="*/ 657111 h 6858000"/>
                <a:gd name="connsiteX1138" fmla="*/ 2611166 w 6096000"/>
                <a:gd name="connsiteY1138" fmla="*/ 666757 h 6858000"/>
                <a:gd name="connsiteX1139" fmla="*/ 2577076 w 6096000"/>
                <a:gd name="connsiteY1139" fmla="*/ 675230 h 6858000"/>
                <a:gd name="connsiteX1140" fmla="*/ 2517148 w 6096000"/>
                <a:gd name="connsiteY1140" fmla="*/ 732634 h 6858000"/>
                <a:gd name="connsiteX1141" fmla="*/ 2472669 w 6096000"/>
                <a:gd name="connsiteY1141" fmla="*/ 751131 h 6858000"/>
                <a:gd name="connsiteX1142" fmla="*/ 2476323 w 6096000"/>
                <a:gd name="connsiteY1142" fmla="*/ 761301 h 6858000"/>
                <a:gd name="connsiteX1143" fmla="*/ 2389346 w 6096000"/>
                <a:gd name="connsiteY1143" fmla="*/ 799773 h 6858000"/>
                <a:gd name="connsiteX1144" fmla="*/ 2451999 w 6096000"/>
                <a:gd name="connsiteY1144" fmla="*/ 753295 h 6858000"/>
                <a:gd name="connsiteX1145" fmla="*/ 2441806 w 6096000"/>
                <a:gd name="connsiteY1145" fmla="*/ 773991 h 6858000"/>
                <a:gd name="connsiteX1146" fmla="*/ 2457108 w 6096000"/>
                <a:gd name="connsiteY1146" fmla="*/ 749126 h 6858000"/>
                <a:gd name="connsiteX1147" fmla="*/ 2619865 w 6096000"/>
                <a:gd name="connsiteY1147" fmla="*/ 627165 h 6858000"/>
                <a:gd name="connsiteX1148" fmla="*/ 2559985 w 6096000"/>
                <a:gd name="connsiteY1148" fmla="*/ 650492 h 6858000"/>
                <a:gd name="connsiteX1149" fmla="*/ 2606287 w 6096000"/>
                <a:gd name="connsiteY1149" fmla="*/ 626640 h 6858000"/>
                <a:gd name="connsiteX1150" fmla="*/ 2674050 w 6096000"/>
                <a:gd name="connsiteY1150" fmla="*/ 575993 h 6858000"/>
                <a:gd name="connsiteX1151" fmla="*/ 2715448 w 6096000"/>
                <a:gd name="connsiteY1151" fmla="*/ 529065 h 6858000"/>
                <a:gd name="connsiteX1152" fmla="*/ 2733293 w 6096000"/>
                <a:gd name="connsiteY1152" fmla="*/ 525336 h 6858000"/>
                <a:gd name="connsiteX1153" fmla="*/ 2733941 w 6096000"/>
                <a:gd name="connsiteY1153" fmla="*/ 514751 h 6858000"/>
                <a:gd name="connsiteX1154" fmla="*/ 2730102 w 6096000"/>
                <a:gd name="connsiteY1154" fmla="*/ 514786 h 6858000"/>
                <a:gd name="connsiteX1155" fmla="*/ 2704718 w 6096000"/>
                <a:gd name="connsiteY1155" fmla="*/ 542463 h 6858000"/>
                <a:gd name="connsiteX1156" fmla="*/ 2676114 w 6096000"/>
                <a:gd name="connsiteY1156" fmla="*/ 561931 h 6858000"/>
                <a:gd name="connsiteX1157" fmla="*/ 2649692 w 6096000"/>
                <a:gd name="connsiteY1157" fmla="*/ 575483 h 6858000"/>
                <a:gd name="connsiteX1158" fmla="*/ 2641867 w 6096000"/>
                <a:gd name="connsiteY1158" fmla="*/ 583710 h 6858000"/>
                <a:gd name="connsiteX1159" fmla="*/ 2572502 w 6096000"/>
                <a:gd name="connsiteY1159" fmla="*/ 627900 h 6858000"/>
                <a:gd name="connsiteX1160" fmla="*/ 2483273 w 6096000"/>
                <a:gd name="connsiteY1160" fmla="*/ 675945 h 6858000"/>
                <a:gd name="connsiteX1161" fmla="*/ 2746420 w 6096000"/>
                <a:gd name="connsiteY1161" fmla="*/ 488323 h 6858000"/>
                <a:gd name="connsiteX1162" fmla="*/ 2751696 w 6096000"/>
                <a:gd name="connsiteY1162" fmla="*/ 453071 h 6858000"/>
                <a:gd name="connsiteX1163" fmla="*/ 2630067 w 6096000"/>
                <a:gd name="connsiteY1163" fmla="*/ 539155 h 6858000"/>
                <a:gd name="connsiteX1164" fmla="*/ 2638819 w 6096000"/>
                <a:gd name="connsiteY1164" fmla="*/ 524279 h 6858000"/>
                <a:gd name="connsiteX1165" fmla="*/ 2619983 w 6096000"/>
                <a:gd name="connsiteY1165" fmla="*/ 541967 h 6858000"/>
                <a:gd name="connsiteX1166" fmla="*/ 2623944 w 6096000"/>
                <a:gd name="connsiteY1166" fmla="*/ 544925 h 6858000"/>
                <a:gd name="connsiteX1167" fmla="*/ 2546170 w 6096000"/>
                <a:gd name="connsiteY1167" fmla="*/ 606059 h 6858000"/>
                <a:gd name="connsiteX1168" fmla="*/ 2544922 w 6096000"/>
                <a:gd name="connsiteY1168" fmla="*/ 593152 h 6858000"/>
                <a:gd name="connsiteX1169" fmla="*/ 2445014 w 6096000"/>
                <a:gd name="connsiteY1169" fmla="*/ 679309 h 6858000"/>
                <a:gd name="connsiteX1170" fmla="*/ 2393763 w 6096000"/>
                <a:gd name="connsiteY1170" fmla="*/ 714161 h 6858000"/>
                <a:gd name="connsiteX1171" fmla="*/ 2315086 w 6096000"/>
                <a:gd name="connsiteY1171" fmla="*/ 759012 h 6858000"/>
                <a:gd name="connsiteX1172" fmla="*/ 2319082 w 6096000"/>
                <a:gd name="connsiteY1172" fmla="*/ 765809 h 6858000"/>
                <a:gd name="connsiteX1173" fmla="*/ 2302410 w 6096000"/>
                <a:gd name="connsiteY1173" fmla="*/ 774769 h 6858000"/>
                <a:gd name="connsiteX1174" fmla="*/ 2303058 w 6096000"/>
                <a:gd name="connsiteY1174" fmla="*/ 764184 h 6858000"/>
                <a:gd name="connsiteX1175" fmla="*/ 2221299 w 6096000"/>
                <a:gd name="connsiteY1175" fmla="*/ 839399 h 6858000"/>
                <a:gd name="connsiteX1176" fmla="*/ 2198700 w 6096000"/>
                <a:gd name="connsiteY1176" fmla="*/ 864802 h 6858000"/>
                <a:gd name="connsiteX1177" fmla="*/ 2190191 w 6096000"/>
                <a:gd name="connsiteY1177" fmla="*/ 856271 h 6858000"/>
                <a:gd name="connsiteX1178" fmla="*/ 2096190 w 6096000"/>
                <a:gd name="connsiteY1178" fmla="*/ 906759 h 6858000"/>
                <a:gd name="connsiteX1179" fmla="*/ 2030379 w 6096000"/>
                <a:gd name="connsiteY1179" fmla="*/ 953075 h 6858000"/>
                <a:gd name="connsiteX1180" fmla="*/ 2033847 w 6096000"/>
                <a:gd name="connsiteY1180" fmla="*/ 944375 h 6858000"/>
                <a:gd name="connsiteX1181" fmla="*/ 2027638 w 6096000"/>
                <a:gd name="connsiteY1181" fmla="*/ 950988 h 6858000"/>
                <a:gd name="connsiteX1182" fmla="*/ 2028734 w 6096000"/>
                <a:gd name="connsiteY1182" fmla="*/ 954233 h 6858000"/>
                <a:gd name="connsiteX1183" fmla="*/ 2012519 w 6096000"/>
                <a:gd name="connsiteY1183" fmla="*/ 965645 h 6858000"/>
                <a:gd name="connsiteX1184" fmla="*/ 1976904 w 6096000"/>
                <a:gd name="connsiteY1184" fmla="*/ 1010177 h 6858000"/>
                <a:gd name="connsiteX1185" fmla="*/ 1849454 w 6096000"/>
                <a:gd name="connsiteY1185" fmla="*/ 1094820 h 6858000"/>
                <a:gd name="connsiteX1186" fmla="*/ 1749815 w 6096000"/>
                <a:gd name="connsiteY1186" fmla="*/ 1169927 h 6858000"/>
                <a:gd name="connsiteX1187" fmla="*/ 1634310 w 6096000"/>
                <a:gd name="connsiteY1187" fmla="*/ 1250240 h 6858000"/>
                <a:gd name="connsiteX1188" fmla="*/ 1581275 w 6096000"/>
                <a:gd name="connsiteY1188" fmla="*/ 1294285 h 6858000"/>
                <a:gd name="connsiteX1189" fmla="*/ 1563551 w 6096000"/>
                <a:gd name="connsiteY1189" fmla="*/ 1301010 h 6858000"/>
                <a:gd name="connsiteX1190" fmla="*/ 1571387 w 6096000"/>
                <a:gd name="connsiteY1190" fmla="*/ 1307768 h 6858000"/>
                <a:gd name="connsiteX1191" fmla="*/ 1470881 w 6096000"/>
                <a:gd name="connsiteY1191" fmla="*/ 1370430 h 6858000"/>
                <a:gd name="connsiteX1192" fmla="*/ 1380174 w 6096000"/>
                <a:gd name="connsiteY1192" fmla="*/ 1449854 h 6858000"/>
                <a:gd name="connsiteX1193" fmla="*/ 403540 w 6096000"/>
                <a:gd name="connsiteY1193" fmla="*/ 2275308 h 6858000"/>
                <a:gd name="connsiteX1194" fmla="*/ 400022 w 6096000"/>
                <a:gd name="connsiteY1194" fmla="*/ 2289011 h 6858000"/>
                <a:gd name="connsiteX1195" fmla="*/ 271118 w 6096000"/>
                <a:gd name="connsiteY1195" fmla="*/ 2358594 h 6858000"/>
                <a:gd name="connsiteX1196" fmla="*/ 37390 w 6096000"/>
                <a:gd name="connsiteY1196" fmla="*/ 2285477 h 6858000"/>
                <a:gd name="connsiteX1197" fmla="*/ 0 w 6096000"/>
                <a:gd name="connsiteY1197" fmla="*/ 2279774 h 6858000"/>
                <a:gd name="connsiteX1198" fmla="*/ 0 w 6096000"/>
                <a:gd name="connsiteY1198" fmla="*/ 5577153 h 6858000"/>
                <a:gd name="connsiteX1199" fmla="*/ 15520 w 6096000"/>
                <a:gd name="connsiteY1199" fmla="*/ 5579066 h 6858000"/>
                <a:gd name="connsiteX1200" fmla="*/ 62203 w 6096000"/>
                <a:gd name="connsiteY1200" fmla="*/ 5591168 h 6858000"/>
                <a:gd name="connsiteX1201" fmla="*/ 67586 w 6096000"/>
                <a:gd name="connsiteY1201" fmla="*/ 5664141 h 6858000"/>
                <a:gd name="connsiteX1202" fmla="*/ 113842 w 6096000"/>
                <a:gd name="connsiteY1202" fmla="*/ 5733164 h 6858000"/>
                <a:gd name="connsiteX1203" fmla="*/ 200148 w 6096000"/>
                <a:gd name="connsiteY1203" fmla="*/ 5663522 h 6858000"/>
                <a:gd name="connsiteX1204" fmla="*/ 214129 w 6096000"/>
                <a:gd name="connsiteY1204" fmla="*/ 5588675 h 6858000"/>
                <a:gd name="connsiteX1205" fmla="*/ 258563 w 6096000"/>
                <a:gd name="connsiteY1205" fmla="*/ 5604258 h 6858000"/>
                <a:gd name="connsiteX1206" fmla="*/ 260394 w 6096000"/>
                <a:gd name="connsiteY1206" fmla="*/ 5560985 h 6858000"/>
                <a:gd name="connsiteX1207" fmla="*/ 276256 w 6096000"/>
                <a:gd name="connsiteY1207" fmla="*/ 5555781 h 6858000"/>
                <a:gd name="connsiteX1208" fmla="*/ 304247 w 6096000"/>
                <a:gd name="connsiteY1208" fmla="*/ 5536036 h 6858000"/>
                <a:gd name="connsiteX1209" fmla="*/ 355490 w 6096000"/>
                <a:gd name="connsiteY1209" fmla="*/ 5568500 h 6858000"/>
                <a:gd name="connsiteX1210" fmla="*/ 373565 w 6096000"/>
                <a:gd name="connsiteY1210" fmla="*/ 5520484 h 6858000"/>
                <a:gd name="connsiteX1211" fmla="*/ 412705 w 6096000"/>
                <a:gd name="connsiteY1211" fmla="*/ 5521044 h 6858000"/>
                <a:gd name="connsiteX1212" fmla="*/ 384995 w 6096000"/>
                <a:gd name="connsiteY1212" fmla="*/ 5550616 h 6858000"/>
                <a:gd name="connsiteX1213" fmla="*/ 428364 w 6096000"/>
                <a:gd name="connsiteY1213" fmla="*/ 5543082 h 6858000"/>
                <a:gd name="connsiteX1214" fmla="*/ 397906 w 6096000"/>
                <a:gd name="connsiteY1214" fmla="*/ 5578763 h 6858000"/>
                <a:gd name="connsiteX1215" fmla="*/ 421998 w 6096000"/>
                <a:gd name="connsiteY1215" fmla="*/ 5572260 h 6858000"/>
                <a:gd name="connsiteX1216" fmla="*/ 403699 w 6096000"/>
                <a:gd name="connsiteY1216" fmla="*/ 5597246 h 6858000"/>
                <a:gd name="connsiteX1217" fmla="*/ 448584 w 6096000"/>
                <a:gd name="connsiteY1217" fmla="*/ 5591571 h 6858000"/>
                <a:gd name="connsiteX1218" fmla="*/ 421196 w 6096000"/>
                <a:gd name="connsiteY1218" fmla="*/ 5634807 h 6858000"/>
                <a:gd name="connsiteX1219" fmla="*/ 449724 w 6096000"/>
                <a:gd name="connsiteY1219" fmla="*/ 5651759 h 6858000"/>
                <a:gd name="connsiteX1220" fmla="*/ 577956 w 6096000"/>
                <a:gd name="connsiteY1220" fmla="*/ 5580402 h 6858000"/>
                <a:gd name="connsiteX1221" fmla="*/ 461414 w 6096000"/>
                <a:gd name="connsiteY1221" fmla="*/ 5708757 h 6858000"/>
                <a:gd name="connsiteX1222" fmla="*/ 561937 w 6096000"/>
                <a:gd name="connsiteY1222" fmla="*/ 5666968 h 6858000"/>
                <a:gd name="connsiteX1223" fmla="*/ 497279 w 6096000"/>
                <a:gd name="connsiteY1223" fmla="*/ 5729009 h 6858000"/>
                <a:gd name="connsiteX1224" fmla="*/ 549680 w 6096000"/>
                <a:gd name="connsiteY1224" fmla="*/ 5716425 h 6858000"/>
                <a:gd name="connsiteX1225" fmla="*/ 488017 w 6096000"/>
                <a:gd name="connsiteY1225" fmla="*/ 5778342 h 6858000"/>
                <a:gd name="connsiteX1226" fmla="*/ 497465 w 6096000"/>
                <a:gd name="connsiteY1226" fmla="*/ 5806994 h 6858000"/>
                <a:gd name="connsiteX1227" fmla="*/ 519897 w 6096000"/>
                <a:gd name="connsiteY1227" fmla="*/ 5812677 h 6858000"/>
                <a:gd name="connsiteX1228" fmla="*/ 511646 w 6096000"/>
                <a:gd name="connsiteY1228" fmla="*/ 5831011 h 6858000"/>
                <a:gd name="connsiteX1229" fmla="*/ 694263 w 6096000"/>
                <a:gd name="connsiteY1229" fmla="*/ 5748551 h 6858000"/>
                <a:gd name="connsiteX1230" fmla="*/ 699654 w 6096000"/>
                <a:gd name="connsiteY1230" fmla="*/ 5754210 h 6858000"/>
                <a:gd name="connsiteX1231" fmla="*/ 647792 w 6096000"/>
                <a:gd name="connsiteY1231" fmla="*/ 5803486 h 6858000"/>
                <a:gd name="connsiteX1232" fmla="*/ 714258 w 6096000"/>
                <a:gd name="connsiteY1232" fmla="*/ 5774013 h 6858000"/>
                <a:gd name="connsiteX1233" fmla="*/ 659993 w 6096000"/>
                <a:gd name="connsiteY1233" fmla="*/ 5826026 h 6858000"/>
                <a:gd name="connsiteX1234" fmla="*/ 886161 w 6096000"/>
                <a:gd name="connsiteY1234" fmla="*/ 5702712 h 6858000"/>
                <a:gd name="connsiteX1235" fmla="*/ 964260 w 6096000"/>
                <a:gd name="connsiteY1235" fmla="*/ 5650094 h 6858000"/>
                <a:gd name="connsiteX1236" fmla="*/ 960883 w 6096000"/>
                <a:gd name="connsiteY1236" fmla="*/ 5655481 h 6858000"/>
                <a:gd name="connsiteX1237" fmla="*/ 939733 w 6096000"/>
                <a:gd name="connsiteY1237" fmla="*/ 5669645 h 6858000"/>
                <a:gd name="connsiteX1238" fmla="*/ 927967 w 6096000"/>
                <a:gd name="connsiteY1238" fmla="*/ 5685606 h 6858000"/>
                <a:gd name="connsiteX1239" fmla="*/ 924747 w 6096000"/>
                <a:gd name="connsiteY1239" fmla="*/ 5684439 h 6858000"/>
                <a:gd name="connsiteX1240" fmla="*/ 918000 w 6096000"/>
                <a:gd name="connsiteY1240" fmla="*/ 5690500 h 6858000"/>
                <a:gd name="connsiteX1241" fmla="*/ 926775 w 6096000"/>
                <a:gd name="connsiteY1241" fmla="*/ 5687225 h 6858000"/>
                <a:gd name="connsiteX1242" fmla="*/ 879020 w 6096000"/>
                <a:gd name="connsiteY1242" fmla="*/ 5751999 h 6858000"/>
                <a:gd name="connsiteX1243" fmla="*/ 826474 w 6096000"/>
                <a:gd name="connsiteY1243" fmla="*/ 5844866 h 6858000"/>
                <a:gd name="connsiteX1244" fmla="*/ 834815 w 6096000"/>
                <a:gd name="connsiteY1244" fmla="*/ 5853561 h 6858000"/>
                <a:gd name="connsiteX1245" fmla="*/ 808922 w 6096000"/>
                <a:gd name="connsiteY1245" fmla="*/ 5875596 h 6858000"/>
                <a:gd name="connsiteX1246" fmla="*/ 731924 w 6096000"/>
                <a:gd name="connsiteY1246" fmla="*/ 5955676 h 6858000"/>
                <a:gd name="connsiteX1247" fmla="*/ 742521 w 6096000"/>
                <a:gd name="connsiteY1247" fmla="*/ 5955262 h 6858000"/>
                <a:gd name="connsiteX1248" fmla="*/ 733196 w 6096000"/>
                <a:gd name="connsiteY1248" fmla="*/ 5971734 h 6858000"/>
                <a:gd name="connsiteX1249" fmla="*/ 726489 w 6096000"/>
                <a:gd name="connsiteY1249" fmla="*/ 5967588 h 6858000"/>
                <a:gd name="connsiteX1250" fmla="*/ 679915 w 6096000"/>
                <a:gd name="connsiteY1250" fmla="*/ 6045259 h 6858000"/>
                <a:gd name="connsiteX1251" fmla="*/ 643943 w 6096000"/>
                <a:gd name="connsiteY1251" fmla="*/ 6095730 h 6858000"/>
                <a:gd name="connsiteX1252" fmla="*/ 555606 w 6096000"/>
                <a:gd name="connsiteY1252" fmla="*/ 6193717 h 6858000"/>
                <a:gd name="connsiteX1253" fmla="*/ 568483 w 6096000"/>
                <a:gd name="connsiteY1253" fmla="*/ 6195249 h 6858000"/>
                <a:gd name="connsiteX1254" fmla="*/ 505650 w 6096000"/>
                <a:gd name="connsiteY1254" fmla="*/ 6271658 h 6858000"/>
                <a:gd name="connsiteX1255" fmla="*/ 502781 w 6096000"/>
                <a:gd name="connsiteY1255" fmla="*/ 6267632 h 6858000"/>
                <a:gd name="connsiteX1256" fmla="*/ 484682 w 6096000"/>
                <a:gd name="connsiteY1256" fmla="*/ 6286074 h 6858000"/>
                <a:gd name="connsiteX1257" fmla="*/ 499747 w 6096000"/>
                <a:gd name="connsiteY1257" fmla="*/ 6277652 h 6858000"/>
                <a:gd name="connsiteX1258" fmla="*/ 411004 w 6096000"/>
                <a:gd name="connsiteY1258" fmla="*/ 6397356 h 6858000"/>
                <a:gd name="connsiteX1259" fmla="*/ 446365 w 6096000"/>
                <a:gd name="connsiteY1259" fmla="*/ 6392856 h 6858000"/>
                <a:gd name="connsiteX1260" fmla="*/ 639736 w 6096000"/>
                <a:gd name="connsiteY1260" fmla="*/ 6133905 h 6858000"/>
                <a:gd name="connsiteX1261" fmla="*/ 589739 w 6096000"/>
                <a:gd name="connsiteY1261" fmla="*/ 6222054 h 6858000"/>
                <a:gd name="connsiteX1262" fmla="*/ 544030 w 6096000"/>
                <a:gd name="connsiteY1262" fmla="*/ 6290430 h 6858000"/>
                <a:gd name="connsiteX1263" fmla="*/ 535635 w 6096000"/>
                <a:gd name="connsiteY1263" fmla="*/ 6298072 h 6858000"/>
                <a:gd name="connsiteX1264" fmla="*/ 521503 w 6096000"/>
                <a:gd name="connsiteY1264" fmla="*/ 6324190 h 6858000"/>
                <a:gd name="connsiteX1265" fmla="*/ 501410 w 6096000"/>
                <a:gd name="connsiteY1265" fmla="*/ 6352356 h 6858000"/>
                <a:gd name="connsiteX1266" fmla="*/ 473181 w 6096000"/>
                <a:gd name="connsiteY1266" fmla="*/ 6377126 h 6858000"/>
                <a:gd name="connsiteX1267" fmla="*/ 473061 w 6096000"/>
                <a:gd name="connsiteY1267" fmla="*/ 6380964 h 6858000"/>
                <a:gd name="connsiteX1268" fmla="*/ 483659 w 6096000"/>
                <a:gd name="connsiteY1268" fmla="*/ 6380548 h 6858000"/>
                <a:gd name="connsiteX1269" fmla="*/ 487780 w 6096000"/>
                <a:gd name="connsiteY1269" fmla="*/ 6362789 h 6858000"/>
                <a:gd name="connsiteX1270" fmla="*/ 535608 w 6096000"/>
                <a:gd name="connsiteY1270" fmla="*/ 6322434 h 6858000"/>
                <a:gd name="connsiteX1271" fmla="*/ 587734 w 6096000"/>
                <a:gd name="connsiteY1271" fmla="*/ 6255804 h 6858000"/>
                <a:gd name="connsiteX1272" fmla="*/ 612599 w 6096000"/>
                <a:gd name="connsiteY1272" fmla="*/ 6210039 h 6858000"/>
                <a:gd name="connsiteX1273" fmla="*/ 587960 w 6096000"/>
                <a:gd name="connsiteY1273" fmla="*/ 6269391 h 6858000"/>
                <a:gd name="connsiteX1274" fmla="*/ 713478 w 6096000"/>
                <a:gd name="connsiteY1274" fmla="*/ 6109358 h 6858000"/>
                <a:gd name="connsiteX1275" fmla="*/ 738672 w 6096000"/>
                <a:gd name="connsiteY1275" fmla="*/ 6094608 h 6858000"/>
                <a:gd name="connsiteX1276" fmla="*/ 717758 w 6096000"/>
                <a:gd name="connsiteY1276" fmla="*/ 6104342 h 6858000"/>
                <a:gd name="connsiteX1277" fmla="*/ 765604 w 6096000"/>
                <a:gd name="connsiteY1277" fmla="*/ 6042727 h 6858000"/>
                <a:gd name="connsiteX1278" fmla="*/ 725224 w 6096000"/>
                <a:gd name="connsiteY1278" fmla="*/ 6128837 h 6858000"/>
                <a:gd name="connsiteX1279" fmla="*/ 715138 w 6096000"/>
                <a:gd name="connsiteY1279" fmla="*/ 6124959 h 6858000"/>
                <a:gd name="connsiteX1280" fmla="*/ 695667 w 6096000"/>
                <a:gd name="connsiteY1280" fmla="*/ 6169020 h 6858000"/>
                <a:gd name="connsiteX1281" fmla="*/ 636955 w 6096000"/>
                <a:gd name="connsiteY1281" fmla="*/ 6227670 h 6858000"/>
                <a:gd name="connsiteX1282" fmla="*/ 627734 w 6096000"/>
                <a:gd name="connsiteY1282" fmla="*/ 6261566 h 6858000"/>
                <a:gd name="connsiteX1283" fmla="*/ 617873 w 6096000"/>
                <a:gd name="connsiteY1283" fmla="*/ 6271275 h 6858000"/>
                <a:gd name="connsiteX1284" fmla="*/ 648460 w 6096000"/>
                <a:gd name="connsiteY1284" fmla="*/ 6254822 h 6858000"/>
                <a:gd name="connsiteX1285" fmla="*/ 593640 w 6096000"/>
                <a:gd name="connsiteY1285" fmla="*/ 6308910 h 6858000"/>
                <a:gd name="connsiteX1286" fmla="*/ 595360 w 6096000"/>
                <a:gd name="connsiteY1286" fmla="*/ 6293042 h 6858000"/>
                <a:gd name="connsiteX1287" fmla="*/ 556701 w 6096000"/>
                <a:gd name="connsiteY1287" fmla="*/ 6363286 h 6858000"/>
                <a:gd name="connsiteX1288" fmla="*/ 578637 w 6096000"/>
                <a:gd name="connsiteY1288" fmla="*/ 6344965 h 6858000"/>
                <a:gd name="connsiteX1289" fmla="*/ 419170 w 6096000"/>
                <a:gd name="connsiteY1289" fmla="*/ 6559562 h 6858000"/>
                <a:gd name="connsiteX1290" fmla="*/ 447232 w 6096000"/>
                <a:gd name="connsiteY1290" fmla="*/ 6489732 h 6858000"/>
                <a:gd name="connsiteX1291" fmla="*/ 464657 w 6096000"/>
                <a:gd name="connsiteY1291" fmla="*/ 6489629 h 6858000"/>
                <a:gd name="connsiteX1292" fmla="*/ 450509 w 6096000"/>
                <a:gd name="connsiteY1292" fmla="*/ 6472039 h 6858000"/>
                <a:gd name="connsiteX1293" fmla="*/ 444831 w 6096000"/>
                <a:gd name="connsiteY1293" fmla="*/ 6491623 h 6858000"/>
                <a:gd name="connsiteX1294" fmla="*/ 424329 w 6096000"/>
                <a:gd name="connsiteY1294" fmla="*/ 6511955 h 6858000"/>
                <a:gd name="connsiteX1295" fmla="*/ 431036 w 6096000"/>
                <a:gd name="connsiteY1295" fmla="*/ 6516102 h 6858000"/>
                <a:gd name="connsiteX1296" fmla="*/ 402792 w 6096000"/>
                <a:gd name="connsiteY1296" fmla="*/ 6562134 h 6858000"/>
                <a:gd name="connsiteX1297" fmla="*/ 410478 w 6096000"/>
                <a:gd name="connsiteY1297" fmla="*/ 6567903 h 6858000"/>
                <a:gd name="connsiteX1298" fmla="*/ 391411 w 6096000"/>
                <a:gd name="connsiteY1298" fmla="*/ 6590248 h 6858000"/>
                <a:gd name="connsiteX1299" fmla="*/ 373476 w 6096000"/>
                <a:gd name="connsiteY1299" fmla="*/ 6594645 h 6858000"/>
                <a:gd name="connsiteX1300" fmla="*/ 389466 w 6096000"/>
                <a:gd name="connsiteY1300" fmla="*/ 6592528 h 6858000"/>
                <a:gd name="connsiteX1301" fmla="*/ 354288 w 6096000"/>
                <a:gd name="connsiteY1301" fmla="*/ 6620824 h 6858000"/>
                <a:gd name="connsiteX1302" fmla="*/ 346684 w 6096000"/>
                <a:gd name="connsiteY1302" fmla="*/ 6621427 h 6858000"/>
                <a:gd name="connsiteX1303" fmla="*/ 349748 w 6096000"/>
                <a:gd name="connsiteY1303" fmla="*/ 6614668 h 6858000"/>
                <a:gd name="connsiteX1304" fmla="*/ 325137 w 6096000"/>
                <a:gd name="connsiteY1304" fmla="*/ 6639291 h 6858000"/>
                <a:gd name="connsiteX1305" fmla="*/ 347541 w 6096000"/>
                <a:gd name="connsiteY1305" fmla="*/ 6626887 h 6858000"/>
                <a:gd name="connsiteX1306" fmla="*/ 195873 w 6096000"/>
                <a:gd name="connsiteY1306" fmla="*/ 6835676 h 6858000"/>
                <a:gd name="connsiteX1307" fmla="*/ 178465 w 6096000"/>
                <a:gd name="connsiteY1307" fmla="*/ 6858000 h 6858000"/>
                <a:gd name="connsiteX1308" fmla="*/ 204584 w 6096000"/>
                <a:gd name="connsiteY1308" fmla="*/ 6858000 h 6858000"/>
                <a:gd name="connsiteX1309" fmla="*/ 235768 w 6096000"/>
                <a:gd name="connsiteY1309" fmla="*/ 6819974 h 6858000"/>
                <a:gd name="connsiteX1310" fmla="*/ 268910 w 6096000"/>
                <a:gd name="connsiteY1310" fmla="*/ 6761523 h 6858000"/>
                <a:gd name="connsiteX1311" fmla="*/ 306367 w 6096000"/>
                <a:gd name="connsiteY1311" fmla="*/ 6735171 h 6858000"/>
                <a:gd name="connsiteX1312" fmla="*/ 346175 w 6096000"/>
                <a:gd name="connsiteY1312" fmla="*/ 6684822 h 6858000"/>
                <a:gd name="connsiteX1313" fmla="*/ 844211 w 6096000"/>
                <a:gd name="connsiteY1313" fmla="*/ 6042029 h 6858000"/>
                <a:gd name="connsiteX1314" fmla="*/ 684296 w 6096000"/>
                <a:gd name="connsiteY1314" fmla="*/ 6288551 h 6858000"/>
                <a:gd name="connsiteX1315" fmla="*/ 499637 w 6096000"/>
                <a:gd name="connsiteY1315" fmla="*/ 6517898 h 6858000"/>
                <a:gd name="connsiteX1316" fmla="*/ 266698 w 6096000"/>
                <a:gd name="connsiteY1316" fmla="*/ 6819526 h 6858000"/>
                <a:gd name="connsiteX1317" fmla="*/ 251980 w 6096000"/>
                <a:gd name="connsiteY1317" fmla="*/ 6837699 h 6858000"/>
                <a:gd name="connsiteX1318" fmla="*/ 242653 w 6096000"/>
                <a:gd name="connsiteY1318" fmla="*/ 6854820 h 6858000"/>
                <a:gd name="connsiteX1319" fmla="*/ 233012 w 6096000"/>
                <a:gd name="connsiteY1319" fmla="*/ 6858000 h 6858000"/>
                <a:gd name="connsiteX1320" fmla="*/ 266420 w 6096000"/>
                <a:gd name="connsiteY1320" fmla="*/ 6858000 h 6858000"/>
                <a:gd name="connsiteX1321" fmla="*/ 638737 w 6096000"/>
                <a:gd name="connsiteY1321" fmla="*/ 6403043 h 6858000"/>
                <a:gd name="connsiteX1322" fmla="*/ 1073845 w 6096000"/>
                <a:gd name="connsiteY1322" fmla="*/ 5832934 h 6858000"/>
                <a:gd name="connsiteX1323" fmla="*/ 1078538 w 6096000"/>
                <a:gd name="connsiteY1323" fmla="*/ 5838514 h 6858000"/>
                <a:gd name="connsiteX1324" fmla="*/ 830597 w 6096000"/>
                <a:gd name="connsiteY1324" fmla="*/ 6176194 h 6858000"/>
                <a:gd name="connsiteX1325" fmla="*/ 800298 w 6096000"/>
                <a:gd name="connsiteY1325" fmla="*/ 6233871 h 6858000"/>
                <a:gd name="connsiteX1326" fmla="*/ 747042 w 6096000"/>
                <a:gd name="connsiteY1326" fmla="*/ 6318448 h 6858000"/>
                <a:gd name="connsiteX1327" fmla="*/ 717768 w 6096000"/>
                <a:gd name="connsiteY1327" fmla="*/ 6340752 h 6858000"/>
                <a:gd name="connsiteX1328" fmla="*/ 713016 w 6096000"/>
                <a:gd name="connsiteY1328" fmla="*/ 6366640 h 6858000"/>
                <a:gd name="connsiteX1329" fmla="*/ 687821 w 6096000"/>
                <a:gd name="connsiteY1329" fmla="*/ 6381390 h 6858000"/>
                <a:gd name="connsiteX1330" fmla="*/ 696861 w 6096000"/>
                <a:gd name="connsiteY1330" fmla="*/ 6382800 h 6858000"/>
                <a:gd name="connsiteX1331" fmla="*/ 670806 w 6096000"/>
                <a:gd name="connsiteY1331" fmla="*/ 6418880 h 6858000"/>
                <a:gd name="connsiteX1332" fmla="*/ 673775 w 6096000"/>
                <a:gd name="connsiteY1332" fmla="*/ 6381228 h 6858000"/>
                <a:gd name="connsiteX1333" fmla="*/ 627385 w 6096000"/>
                <a:gd name="connsiteY1333" fmla="*/ 6482696 h 6858000"/>
                <a:gd name="connsiteX1334" fmla="*/ 608604 w 6096000"/>
                <a:gd name="connsiteY1334" fmla="*/ 6487159 h 6858000"/>
                <a:gd name="connsiteX1335" fmla="*/ 596512 w 6096000"/>
                <a:gd name="connsiteY1335" fmla="*/ 6517031 h 6858000"/>
                <a:gd name="connsiteX1336" fmla="*/ 593886 w 6096000"/>
                <a:gd name="connsiteY1336" fmla="*/ 6505333 h 6858000"/>
                <a:gd name="connsiteX1337" fmla="*/ 511314 w 6096000"/>
                <a:gd name="connsiteY1337" fmla="*/ 6622424 h 6858000"/>
                <a:gd name="connsiteX1338" fmla="*/ 420644 w 6096000"/>
                <a:gd name="connsiteY1338" fmla="*/ 6723146 h 6858000"/>
                <a:gd name="connsiteX1339" fmla="*/ 409141 w 6096000"/>
                <a:gd name="connsiteY1339" fmla="*/ 6755097 h 6858000"/>
                <a:gd name="connsiteX1340" fmla="*/ 396063 w 6096000"/>
                <a:gd name="connsiteY1340" fmla="*/ 6751029 h 6858000"/>
                <a:gd name="connsiteX1341" fmla="*/ 369332 w 6096000"/>
                <a:gd name="connsiteY1341" fmla="*/ 6805446 h 6858000"/>
                <a:gd name="connsiteX1342" fmla="*/ 421751 w 6096000"/>
                <a:gd name="connsiteY1342" fmla="*/ 6753248 h 6858000"/>
                <a:gd name="connsiteX1343" fmla="*/ 336660 w 6096000"/>
                <a:gd name="connsiteY1343" fmla="*/ 6858000 h 6858000"/>
                <a:gd name="connsiteX1344" fmla="*/ 382827 w 6096000"/>
                <a:gd name="connsiteY1344" fmla="*/ 6858000 h 6858000"/>
                <a:gd name="connsiteX1345" fmla="*/ 466943 w 6096000"/>
                <a:gd name="connsiteY1345" fmla="*/ 6754772 h 6858000"/>
                <a:gd name="connsiteX1346" fmla="*/ 492258 w 6096000"/>
                <a:gd name="connsiteY1346" fmla="*/ 6736185 h 6858000"/>
                <a:gd name="connsiteX1347" fmla="*/ 434109 w 6096000"/>
                <a:gd name="connsiteY1347" fmla="*/ 6819889 h 6858000"/>
                <a:gd name="connsiteX1348" fmla="*/ 404555 w 6096000"/>
                <a:gd name="connsiteY1348" fmla="*/ 6858000 h 6858000"/>
                <a:gd name="connsiteX1349" fmla="*/ 3872802 w 6096000"/>
                <a:gd name="connsiteY1349" fmla="*/ 6858000 h 6858000"/>
                <a:gd name="connsiteX1350" fmla="*/ 3911583 w 6096000"/>
                <a:gd name="connsiteY1350" fmla="*/ 6824635 h 6858000"/>
                <a:gd name="connsiteX1351" fmla="*/ 3946387 w 6096000"/>
                <a:gd name="connsiteY1351" fmla="*/ 6777381 h 6858000"/>
                <a:gd name="connsiteX1352" fmla="*/ 3960163 w 6096000"/>
                <a:gd name="connsiteY1352" fmla="*/ 6774164 h 6858000"/>
                <a:gd name="connsiteX1353" fmla="*/ 5543298 w 6096000"/>
                <a:gd name="connsiteY1353" fmla="*/ 4853196 h 6858000"/>
                <a:gd name="connsiteX1354" fmla="*/ 5828723 w 6096000"/>
                <a:gd name="connsiteY1354" fmla="*/ 4424485 h 6858000"/>
                <a:gd name="connsiteX1355" fmla="*/ 5775529 w 6096000"/>
                <a:gd name="connsiteY1355" fmla="*/ 4477592 h 6858000"/>
                <a:gd name="connsiteX1356" fmla="*/ 5806457 w 6096000"/>
                <a:gd name="connsiteY1356" fmla="*/ 4411790 h 6858000"/>
                <a:gd name="connsiteX1357" fmla="*/ 5756051 w 6096000"/>
                <a:gd name="connsiteY1357" fmla="*/ 4462556 h 6858000"/>
                <a:gd name="connsiteX1358" fmla="*/ 5750512 w 6096000"/>
                <a:gd name="connsiteY1358" fmla="*/ 4457041 h 6858000"/>
                <a:gd name="connsiteX1359" fmla="*/ 5836974 w 6096000"/>
                <a:gd name="connsiteY1359" fmla="*/ 4276285 h 6858000"/>
                <a:gd name="connsiteX1360" fmla="*/ 5818462 w 6096000"/>
                <a:gd name="connsiteY1360" fmla="*/ 4284129 h 6858000"/>
                <a:gd name="connsiteX1361" fmla="*/ 5813274 w 6096000"/>
                <a:gd name="connsiteY1361" fmla="*/ 4261578 h 6858000"/>
                <a:gd name="connsiteX1362" fmla="*/ 5784838 w 6096000"/>
                <a:gd name="connsiteY1362" fmla="*/ 4251501 h 6858000"/>
                <a:gd name="connsiteX1363" fmla="*/ 5721578 w 6096000"/>
                <a:gd name="connsiteY1363" fmla="*/ 4311786 h 6858000"/>
                <a:gd name="connsiteX1364" fmla="*/ 5735313 w 6096000"/>
                <a:gd name="connsiteY1364" fmla="*/ 4259675 h 6858000"/>
                <a:gd name="connsiteX1365" fmla="*/ 5671863 w 6096000"/>
                <a:gd name="connsiteY1365" fmla="*/ 4322951 h 6858000"/>
                <a:gd name="connsiteX1366" fmla="*/ 5715855 w 6096000"/>
                <a:gd name="connsiteY1366" fmla="*/ 4223372 h 6858000"/>
                <a:gd name="connsiteX1367" fmla="*/ 5584966 w 6096000"/>
                <a:gd name="connsiteY1367" fmla="*/ 4337058 h 6858000"/>
                <a:gd name="connsiteX1368" fmla="*/ 5659129 w 6096000"/>
                <a:gd name="connsiteY1368" fmla="*/ 4210430 h 6858000"/>
                <a:gd name="connsiteX1369" fmla="*/ 5642809 w 6096000"/>
                <a:gd name="connsiteY1369" fmla="*/ 4181534 h 6858000"/>
                <a:gd name="connsiteX1370" fmla="*/ 5598981 w 6096000"/>
                <a:gd name="connsiteY1370" fmla="*/ 4207965 h 6858000"/>
                <a:gd name="connsiteX1371" fmla="*/ 5605642 w 6096000"/>
                <a:gd name="connsiteY1371" fmla="*/ 4163215 h 6858000"/>
                <a:gd name="connsiteX1372" fmla="*/ 5580260 w 6096000"/>
                <a:gd name="connsiteY1372" fmla="*/ 4180960 h 6858000"/>
                <a:gd name="connsiteX1373" fmla="*/ 5587292 w 6096000"/>
                <a:gd name="connsiteY1373" fmla="*/ 4157017 h 6858000"/>
                <a:gd name="connsiteX1374" fmla="*/ 5550949 w 6096000"/>
                <a:gd name="connsiteY1374" fmla="*/ 4186682 h 6858000"/>
                <a:gd name="connsiteX1375" fmla="*/ 5559435 w 6096000"/>
                <a:gd name="connsiteY1375" fmla="*/ 4143489 h 6858000"/>
                <a:gd name="connsiteX1376" fmla="*/ 5529260 w 6096000"/>
                <a:gd name="connsiteY1376" fmla="*/ 4170541 h 6858000"/>
                <a:gd name="connsiteX1377" fmla="*/ 5529564 w 6096000"/>
                <a:gd name="connsiteY1377" fmla="*/ 4131398 h 6858000"/>
                <a:gd name="connsiteX1378" fmla="*/ 5577964 w 6096000"/>
                <a:gd name="connsiteY1378" fmla="*/ 4114385 h 6858000"/>
                <a:gd name="connsiteX1379" fmla="*/ 5546638 w 6096000"/>
                <a:gd name="connsiteY1379" fmla="*/ 4062439 h 6858000"/>
                <a:gd name="connsiteX1380" fmla="*/ 5566993 w 6096000"/>
                <a:gd name="connsiteY1380" fmla="*/ 4034890 h 6858000"/>
                <a:gd name="connsiteX1381" fmla="*/ 5572548 w 6096000"/>
                <a:gd name="connsiteY1381" fmla="*/ 4019146 h 6858000"/>
                <a:gd name="connsiteX1382" fmla="*/ 5615849 w 6096000"/>
                <a:gd name="connsiteY1382" fmla="*/ 4018268 h 6858000"/>
                <a:gd name="connsiteX1383" fmla="*/ 5601249 w 6096000"/>
                <a:gd name="connsiteY1383" fmla="*/ 3973503 h 6858000"/>
                <a:gd name="connsiteX1384" fmla="*/ 5676386 w 6096000"/>
                <a:gd name="connsiteY1384" fmla="*/ 3961173 h 6858000"/>
                <a:gd name="connsiteX1385" fmla="*/ 5747911 w 6096000"/>
                <a:gd name="connsiteY1385" fmla="*/ 3876422 h 6858000"/>
                <a:gd name="connsiteX1386" fmla="*/ 5679923 w 6096000"/>
                <a:gd name="connsiteY1386" fmla="*/ 3828656 h 6858000"/>
                <a:gd name="connsiteX1387" fmla="*/ 5607086 w 6096000"/>
                <a:gd name="connsiteY1387" fmla="*/ 3821667 h 6858000"/>
                <a:gd name="connsiteX1388" fmla="*/ 5572512 w 6096000"/>
                <a:gd name="connsiteY1388" fmla="*/ 3626688 h 6858000"/>
                <a:gd name="connsiteX1389" fmla="*/ 5509072 w 6096000"/>
                <a:gd name="connsiteY1389" fmla="*/ 3373190 h 6858000"/>
                <a:gd name="connsiteX1390" fmla="*/ 5394628 w 6096000"/>
                <a:gd name="connsiteY1390" fmla="*/ 3195166 h 6858000"/>
                <a:gd name="connsiteX1391" fmla="*/ 5342676 w 6096000"/>
                <a:gd name="connsiteY1391" fmla="*/ 3108286 h 6858000"/>
                <a:gd name="connsiteX1392" fmla="*/ 5320330 w 6096000"/>
                <a:gd name="connsiteY1392" fmla="*/ 3030118 h 6858000"/>
                <a:gd name="connsiteX1393" fmla="*/ 5300096 w 6096000"/>
                <a:gd name="connsiteY1393" fmla="*/ 2994728 h 6858000"/>
                <a:gd name="connsiteX1394" fmla="*/ 5232747 w 6096000"/>
                <a:gd name="connsiteY1394" fmla="*/ 2912045 h 6858000"/>
                <a:gd name="connsiteX1395" fmla="*/ 5204036 w 6096000"/>
                <a:gd name="connsiteY1395" fmla="*/ 2866270 h 6858000"/>
                <a:gd name="connsiteX1396" fmla="*/ 5018335 w 6096000"/>
                <a:gd name="connsiteY1396" fmla="*/ 2690483 h 6858000"/>
                <a:gd name="connsiteX1397" fmla="*/ 4965613 w 6096000"/>
                <a:gd name="connsiteY1397" fmla="*/ 2722722 h 6858000"/>
                <a:gd name="connsiteX1398" fmla="*/ 5025533 w 6096000"/>
                <a:gd name="connsiteY1398" fmla="*/ 2652496 h 6858000"/>
                <a:gd name="connsiteX1399" fmla="*/ 4975697 w 6096000"/>
                <a:gd name="connsiteY1399" fmla="*/ 2667499 h 6858000"/>
                <a:gd name="connsiteX1400" fmla="*/ 4977337 w 6096000"/>
                <a:gd name="connsiteY1400" fmla="*/ 2645258 h 6858000"/>
                <a:gd name="connsiteX1401" fmla="*/ 4828977 w 6096000"/>
                <a:gd name="connsiteY1401" fmla="*/ 2710157 h 6858000"/>
                <a:gd name="connsiteX1402" fmla="*/ 4311566 w 6096000"/>
                <a:gd name="connsiteY1402" fmla="*/ 2832008 h 6858000"/>
                <a:gd name="connsiteX1403" fmla="*/ 4255910 w 6096000"/>
                <a:gd name="connsiteY1403" fmla="*/ 2830338 h 6858000"/>
                <a:gd name="connsiteX1404" fmla="*/ 4263734 w 6096000"/>
                <a:gd name="connsiteY1404" fmla="*/ 2822601 h 6858000"/>
                <a:gd name="connsiteX1405" fmla="*/ 4358757 w 6096000"/>
                <a:gd name="connsiteY1405" fmla="*/ 2734725 h 6858000"/>
                <a:gd name="connsiteX1406" fmla="*/ 4413085 w 6096000"/>
                <a:gd name="connsiteY1406" fmla="*/ 2669509 h 6858000"/>
                <a:gd name="connsiteX1407" fmla="*/ 4415066 w 6096000"/>
                <a:gd name="connsiteY1407" fmla="*/ 2670988 h 6858000"/>
                <a:gd name="connsiteX1408" fmla="*/ 4463271 w 6096000"/>
                <a:gd name="connsiteY1408" fmla="*/ 2611542 h 6858000"/>
                <a:gd name="connsiteX1409" fmla="*/ 4471070 w 6096000"/>
                <a:gd name="connsiteY1409" fmla="*/ 2614462 h 6858000"/>
                <a:gd name="connsiteX1410" fmla="*/ 4620150 w 6096000"/>
                <a:gd name="connsiteY1410" fmla="*/ 2471940 h 6858000"/>
                <a:gd name="connsiteX1411" fmla="*/ 4698718 w 6096000"/>
                <a:gd name="connsiteY1411" fmla="*/ 2386176 h 6858000"/>
                <a:gd name="connsiteX1412" fmla="*/ 4765332 w 6096000"/>
                <a:gd name="connsiteY1412" fmla="*/ 2342657 h 6858000"/>
                <a:gd name="connsiteX1413" fmla="*/ 4759855 w 6096000"/>
                <a:gd name="connsiteY1413" fmla="*/ 2337841 h 6858000"/>
                <a:gd name="connsiteX1414" fmla="*/ 4870373 w 6096000"/>
                <a:gd name="connsiteY1414" fmla="*/ 2235291 h 6858000"/>
                <a:gd name="connsiteX1415" fmla="*/ 5215003 w 6096000"/>
                <a:gd name="connsiteY1415" fmla="*/ 1895312 h 6858000"/>
                <a:gd name="connsiteX1416" fmla="*/ 4882325 w 6096000"/>
                <a:gd name="connsiteY1416" fmla="*/ 2193048 h 6858000"/>
                <a:gd name="connsiteX1417" fmla="*/ 4875514 w 6096000"/>
                <a:gd name="connsiteY1417" fmla="*/ 2176167 h 6858000"/>
                <a:gd name="connsiteX1418" fmla="*/ 4851121 w 6096000"/>
                <a:gd name="connsiteY1418" fmla="*/ 2219279 h 6858000"/>
                <a:gd name="connsiteX1419" fmla="*/ 4857868 w 6096000"/>
                <a:gd name="connsiteY1419" fmla="*/ 2219964 h 6858000"/>
                <a:gd name="connsiteX1420" fmla="*/ 4854811 w 6096000"/>
                <a:gd name="connsiteY1420" fmla="*/ 2233286 h 6858000"/>
                <a:gd name="connsiteX1421" fmla="*/ 4809830 w 6096000"/>
                <a:gd name="connsiteY1421" fmla="*/ 2248325 h 6858000"/>
                <a:gd name="connsiteX1422" fmla="*/ 4828508 w 6096000"/>
                <a:gd name="connsiteY1422" fmla="*/ 2223804 h 6858000"/>
                <a:gd name="connsiteX1423" fmla="*/ 4665041 w 6096000"/>
                <a:gd name="connsiteY1423" fmla="*/ 2369555 h 6858000"/>
                <a:gd name="connsiteX1424" fmla="*/ 4276213 w 6096000"/>
                <a:gd name="connsiteY1424" fmla="*/ 2737857 h 6858000"/>
                <a:gd name="connsiteX1425" fmla="*/ 4591605 w 6096000"/>
                <a:gd name="connsiteY1425" fmla="*/ 2404712 h 6858000"/>
                <a:gd name="connsiteX1426" fmla="*/ 4893443 w 6096000"/>
                <a:gd name="connsiteY1426" fmla="*/ 2112800 h 6858000"/>
                <a:gd name="connsiteX1427" fmla="*/ 4913597 w 6096000"/>
                <a:gd name="connsiteY1427" fmla="*/ 2086298 h 6858000"/>
                <a:gd name="connsiteX1428" fmla="*/ 4859011 w 6096000"/>
                <a:gd name="connsiteY1428" fmla="*/ 2124646 h 6858000"/>
                <a:gd name="connsiteX1429" fmla="*/ 4996954 w 6096000"/>
                <a:gd name="connsiteY1429" fmla="*/ 1982698 h 6858000"/>
                <a:gd name="connsiteX1430" fmla="*/ 5000914 w 6096000"/>
                <a:gd name="connsiteY1430" fmla="*/ 1985656 h 6858000"/>
                <a:gd name="connsiteX1431" fmla="*/ 5304094 w 6096000"/>
                <a:gd name="connsiteY1431" fmla="*/ 1682109 h 6858000"/>
                <a:gd name="connsiteX1432" fmla="*/ 5565160 w 6096000"/>
                <a:gd name="connsiteY1432" fmla="*/ 1420623 h 6858000"/>
                <a:gd name="connsiteX1433" fmla="*/ 5561267 w 6096000"/>
                <a:gd name="connsiteY1433" fmla="*/ 1423638 h 6858000"/>
                <a:gd name="connsiteX1434" fmla="*/ 5475959 w 6096000"/>
                <a:gd name="connsiteY1434" fmla="*/ 1489760 h 6858000"/>
                <a:gd name="connsiteX1435" fmla="*/ 5564596 w 6096000"/>
                <a:gd name="connsiteY1435" fmla="*/ 1380305 h 6858000"/>
                <a:gd name="connsiteX1436" fmla="*/ 5449751 w 6096000"/>
                <a:gd name="connsiteY1436" fmla="*/ 1500310 h 6858000"/>
                <a:gd name="connsiteX1437" fmla="*/ 5276971 w 6096000"/>
                <a:gd name="connsiteY1437" fmla="*/ 1641282 h 6858000"/>
                <a:gd name="connsiteX1438" fmla="*/ 5525946 w 6096000"/>
                <a:gd name="connsiteY1438" fmla="*/ 1391725 h 6858000"/>
                <a:gd name="connsiteX1439" fmla="*/ 5163775 w 6096000"/>
                <a:gd name="connsiteY1439" fmla="*/ 1728221 h 6858000"/>
                <a:gd name="connsiteX1440" fmla="*/ 5125420 w 6096000"/>
                <a:gd name="connsiteY1440" fmla="*/ 1740949 h 6858000"/>
                <a:gd name="connsiteX1441" fmla="*/ 5044125 w 6096000"/>
                <a:gd name="connsiteY1441" fmla="*/ 1815786 h 6858000"/>
                <a:gd name="connsiteX1442" fmla="*/ 5025269 w 6096000"/>
                <a:gd name="connsiteY1442" fmla="*/ 1850514 h 6858000"/>
                <a:gd name="connsiteX1443" fmla="*/ 5019671 w 6096000"/>
                <a:gd name="connsiteY1443" fmla="*/ 1842703 h 6858000"/>
                <a:gd name="connsiteX1444" fmla="*/ 5012617 w 6096000"/>
                <a:gd name="connsiteY1444" fmla="*/ 1849230 h 6858000"/>
                <a:gd name="connsiteX1445" fmla="*/ 4914347 w 6096000"/>
                <a:gd name="connsiteY1445" fmla="*/ 1940240 h 6858000"/>
                <a:gd name="connsiteX1446" fmla="*/ 4917538 w 6096000"/>
                <a:gd name="connsiteY1446" fmla="*/ 1950787 h 6858000"/>
                <a:gd name="connsiteX1447" fmla="*/ 4901084 w 6096000"/>
                <a:gd name="connsiteY1447" fmla="*/ 1953382 h 6858000"/>
                <a:gd name="connsiteX1448" fmla="*/ 4895830 w 6096000"/>
                <a:gd name="connsiteY1448" fmla="*/ 1971594 h 6858000"/>
                <a:gd name="connsiteX1449" fmla="*/ 4797668 w 6096000"/>
                <a:gd name="connsiteY1449" fmla="*/ 2044721 h 6858000"/>
                <a:gd name="connsiteX1450" fmla="*/ 4764163 w 6096000"/>
                <a:gd name="connsiteY1450" fmla="*/ 2055811 h 6858000"/>
                <a:gd name="connsiteX1451" fmla="*/ 4854246 w 6096000"/>
                <a:gd name="connsiteY1451" fmla="*/ 1969935 h 6858000"/>
                <a:gd name="connsiteX1452" fmla="*/ 4924990 w 6096000"/>
                <a:gd name="connsiteY1452" fmla="*/ 1898289 h 6858000"/>
                <a:gd name="connsiteX1453" fmla="*/ 4881452 w 6096000"/>
                <a:gd name="connsiteY1453" fmla="*/ 1936905 h 6858000"/>
                <a:gd name="connsiteX1454" fmla="*/ 4827024 w 6096000"/>
                <a:gd name="connsiteY1454" fmla="*/ 1982087 h 6858000"/>
                <a:gd name="connsiteX1455" fmla="*/ 4821046 w 6096000"/>
                <a:gd name="connsiteY1455" fmla="*/ 1973810 h 6858000"/>
                <a:gd name="connsiteX1456" fmla="*/ 4610364 w 6096000"/>
                <a:gd name="connsiteY1456" fmla="*/ 2165047 h 6858000"/>
                <a:gd name="connsiteX1457" fmla="*/ 5121334 w 6096000"/>
                <a:gd name="connsiteY1457" fmla="*/ 1676201 h 6858000"/>
                <a:gd name="connsiteX1458" fmla="*/ 5270535 w 6096000"/>
                <a:gd name="connsiteY1458" fmla="*/ 1536674 h 6858000"/>
                <a:gd name="connsiteX1459" fmla="*/ 5301765 w 6096000"/>
                <a:gd name="connsiteY1459" fmla="*/ 1493400 h 6858000"/>
                <a:gd name="connsiteX1460" fmla="*/ 5303903 w 6096000"/>
                <a:gd name="connsiteY1460" fmla="*/ 1501712 h 6858000"/>
                <a:gd name="connsiteX1461" fmla="*/ 5409530 w 6096000"/>
                <a:gd name="connsiteY1461" fmla="*/ 1396963 h 6858000"/>
                <a:gd name="connsiteX1462" fmla="*/ 5411511 w 6096000"/>
                <a:gd name="connsiteY1462" fmla="*/ 1398442 h 6858000"/>
                <a:gd name="connsiteX1463" fmla="*/ 5540364 w 6096000"/>
                <a:gd name="connsiteY1463" fmla="*/ 1274745 h 6858000"/>
                <a:gd name="connsiteX1464" fmla="*/ 5506127 w 6096000"/>
                <a:gd name="connsiteY1464" fmla="*/ 1297264 h 6858000"/>
                <a:gd name="connsiteX1465" fmla="*/ 5618342 w 6096000"/>
                <a:gd name="connsiteY1465" fmla="*/ 1186364 h 6858000"/>
                <a:gd name="connsiteX1466" fmla="*/ 5612401 w 6096000"/>
                <a:gd name="connsiteY1466" fmla="*/ 1181929 h 6858000"/>
                <a:gd name="connsiteX1467" fmla="*/ 5125571 w 6096000"/>
                <a:gd name="connsiteY1467" fmla="*/ 1630192 h 6858000"/>
                <a:gd name="connsiteX1468" fmla="*/ 5131208 w 6096000"/>
                <a:gd name="connsiteY1468" fmla="*/ 1641840 h 6858000"/>
                <a:gd name="connsiteX1469" fmla="*/ 5030723 w 6096000"/>
                <a:gd name="connsiteY1469" fmla="*/ 1716863 h 6858000"/>
                <a:gd name="connsiteX1470" fmla="*/ 5044964 w 6096000"/>
                <a:gd name="connsiteY1470" fmla="*/ 1727678 h 6858000"/>
                <a:gd name="connsiteX1471" fmla="*/ 5020371 w 6096000"/>
                <a:gd name="connsiteY1471" fmla="*/ 1730725 h 6858000"/>
                <a:gd name="connsiteX1472" fmla="*/ 4840270 w 6096000"/>
                <a:gd name="connsiteY1472" fmla="*/ 1889273 h 6858000"/>
                <a:gd name="connsiteX1473" fmla="*/ 4749921 w 6096000"/>
                <a:gd name="connsiteY1473" fmla="*/ 1986199 h 6858000"/>
                <a:gd name="connsiteX1474" fmla="*/ 4737392 w 6096000"/>
                <a:gd name="connsiteY1474" fmla="*/ 1987910 h 6858000"/>
                <a:gd name="connsiteX1475" fmla="*/ 4279479 w 6096000"/>
                <a:gd name="connsiteY1475" fmla="*/ 2415673 h 6858000"/>
                <a:gd name="connsiteX1476" fmla="*/ 4277500 w 6096000"/>
                <a:gd name="connsiteY1476" fmla="*/ 2414195 h 6858000"/>
                <a:gd name="connsiteX1477" fmla="*/ 3967730 w 6096000"/>
                <a:gd name="connsiteY1477" fmla="*/ 2699247 h 6858000"/>
                <a:gd name="connsiteX1478" fmla="*/ 3921166 w 6096000"/>
                <a:gd name="connsiteY1478" fmla="*/ 2744034 h 6858000"/>
                <a:gd name="connsiteX1479" fmla="*/ 3918089 w 6096000"/>
                <a:gd name="connsiteY1479" fmla="*/ 2743530 h 6858000"/>
                <a:gd name="connsiteX1480" fmla="*/ 4078370 w 6096000"/>
                <a:gd name="connsiteY1480" fmla="*/ 2577558 h 6858000"/>
                <a:gd name="connsiteX1481" fmla="*/ 4691883 w 6096000"/>
                <a:gd name="connsiteY1481" fmla="*/ 1987132 h 6858000"/>
                <a:gd name="connsiteX1482" fmla="*/ 4774165 w 6096000"/>
                <a:gd name="connsiteY1482" fmla="*/ 1898335 h 6858000"/>
                <a:gd name="connsiteX1483" fmla="*/ 4926937 w 6096000"/>
                <a:gd name="connsiteY1483" fmla="*/ 1769821 h 6858000"/>
                <a:gd name="connsiteX1484" fmla="*/ 4921120 w 6096000"/>
                <a:gd name="connsiteY1484" fmla="*/ 1768379 h 6858000"/>
                <a:gd name="connsiteX1485" fmla="*/ 4984078 w 6096000"/>
                <a:gd name="connsiteY1485" fmla="*/ 1714689 h 6858000"/>
                <a:gd name="connsiteX1486" fmla="*/ 5086051 w 6096000"/>
                <a:gd name="connsiteY1486" fmla="*/ 1599771 h 6858000"/>
                <a:gd name="connsiteX1487" fmla="*/ 5062668 w 6096000"/>
                <a:gd name="connsiteY1487" fmla="*/ 1611885 h 6858000"/>
                <a:gd name="connsiteX1488" fmla="*/ 5065296 w 6096000"/>
                <a:gd name="connsiteY1488" fmla="*/ 1602779 h 6858000"/>
                <a:gd name="connsiteX1489" fmla="*/ 5017986 w 6096000"/>
                <a:gd name="connsiteY1489" fmla="*/ 1648668 h 6858000"/>
                <a:gd name="connsiteX1490" fmla="*/ 5010097 w 6096000"/>
                <a:gd name="connsiteY1490" fmla="*/ 1655945 h 6858000"/>
                <a:gd name="connsiteX1491" fmla="*/ 5014488 w 6096000"/>
                <a:gd name="connsiteY1491" fmla="*/ 1654292 h 6858000"/>
                <a:gd name="connsiteX1492" fmla="*/ 5007166 w 6096000"/>
                <a:gd name="connsiteY1492" fmla="*/ 1671870 h 6858000"/>
                <a:gd name="connsiteX1493" fmla="*/ 4992657 w 6096000"/>
                <a:gd name="connsiteY1493" fmla="*/ 1672103 h 6858000"/>
                <a:gd name="connsiteX1494" fmla="*/ 4977195 w 6096000"/>
                <a:gd name="connsiteY1494" fmla="*/ 1690134 h 6858000"/>
                <a:gd name="connsiteX1495" fmla="*/ 4937618 w 6096000"/>
                <a:gd name="connsiteY1495" fmla="*/ 1731707 h 6858000"/>
                <a:gd name="connsiteX1496" fmla="*/ 4902612 w 6096000"/>
                <a:gd name="connsiteY1496" fmla="*/ 1761816 h 6858000"/>
                <a:gd name="connsiteX1497" fmla="*/ 4903723 w 6096000"/>
                <a:gd name="connsiteY1497" fmla="*/ 1750852 h 6858000"/>
                <a:gd name="connsiteX1498" fmla="*/ 4893702 w 6096000"/>
                <a:gd name="connsiteY1498" fmla="*/ 1769859 h 6858000"/>
                <a:gd name="connsiteX1499" fmla="*/ 4873069 w 6096000"/>
                <a:gd name="connsiteY1499" fmla="*/ 1775862 h 6858000"/>
                <a:gd name="connsiteX1500" fmla="*/ 4876297 w 6096000"/>
                <a:gd name="connsiteY1500" fmla="*/ 1790249 h 6858000"/>
                <a:gd name="connsiteX1501" fmla="*/ 4857522 w 6096000"/>
                <a:gd name="connsiteY1501" fmla="*/ 1794736 h 6858000"/>
                <a:gd name="connsiteX1502" fmla="*/ 4826783 w 6096000"/>
                <a:gd name="connsiteY1502" fmla="*/ 1820590 h 6858000"/>
                <a:gd name="connsiteX1503" fmla="*/ 4830010 w 6096000"/>
                <a:gd name="connsiteY1503" fmla="*/ 1834977 h 6858000"/>
                <a:gd name="connsiteX1504" fmla="*/ 4819926 w 6096000"/>
                <a:gd name="connsiteY1504" fmla="*/ 1837790 h 6858000"/>
                <a:gd name="connsiteX1505" fmla="*/ 4815929 w 6096000"/>
                <a:gd name="connsiteY1505" fmla="*/ 1830993 h 6858000"/>
                <a:gd name="connsiteX1506" fmla="*/ 4812997 w 6096000"/>
                <a:gd name="connsiteY1506" fmla="*/ 1847312 h 6858000"/>
                <a:gd name="connsiteX1507" fmla="*/ 4755819 w 6096000"/>
                <a:gd name="connsiteY1507" fmla="*/ 1898604 h 6858000"/>
                <a:gd name="connsiteX1508" fmla="*/ 4765461 w 6096000"/>
                <a:gd name="connsiteY1508" fmla="*/ 1879132 h 6858000"/>
                <a:gd name="connsiteX1509" fmla="*/ 4714261 w 6096000"/>
                <a:gd name="connsiteY1509" fmla="*/ 1938701 h 6858000"/>
                <a:gd name="connsiteX1510" fmla="*/ 4646094 w 6096000"/>
                <a:gd name="connsiteY1510" fmla="*/ 1976525 h 6858000"/>
                <a:gd name="connsiteX1511" fmla="*/ 4678214 w 6096000"/>
                <a:gd name="connsiteY1511" fmla="*/ 1928656 h 6858000"/>
                <a:gd name="connsiteX1512" fmla="*/ 4660955 w 6096000"/>
                <a:gd name="connsiteY1512" fmla="*/ 1935000 h 6858000"/>
                <a:gd name="connsiteX1513" fmla="*/ 4704492 w 6096000"/>
                <a:gd name="connsiteY1513" fmla="*/ 1896384 h 6858000"/>
                <a:gd name="connsiteX1514" fmla="*/ 4688726 w 6096000"/>
                <a:gd name="connsiteY1514" fmla="*/ 1921626 h 6858000"/>
                <a:gd name="connsiteX1515" fmla="*/ 4752795 w 6096000"/>
                <a:gd name="connsiteY1515" fmla="*/ 1856971 h 6858000"/>
                <a:gd name="connsiteX1516" fmla="*/ 4730930 w 6096000"/>
                <a:gd name="connsiteY1516" fmla="*/ 1870946 h 6858000"/>
                <a:gd name="connsiteX1517" fmla="*/ 4747321 w 6096000"/>
                <a:gd name="connsiteY1517" fmla="*/ 1852157 h 6858000"/>
                <a:gd name="connsiteX1518" fmla="*/ 4741380 w 6096000"/>
                <a:gd name="connsiteY1518" fmla="*/ 1847720 h 6858000"/>
                <a:gd name="connsiteX1519" fmla="*/ 4725185 w 6096000"/>
                <a:gd name="connsiteY1519" fmla="*/ 1877179 h 6858000"/>
                <a:gd name="connsiteX1520" fmla="*/ 4697804 w 6096000"/>
                <a:gd name="connsiteY1520" fmla="*/ 1882498 h 6858000"/>
                <a:gd name="connsiteX1521" fmla="*/ 4701765 w 6096000"/>
                <a:gd name="connsiteY1521" fmla="*/ 1885456 h 6858000"/>
                <a:gd name="connsiteX1522" fmla="*/ 4638609 w 6096000"/>
                <a:gd name="connsiteY1522" fmla="*/ 1928474 h 6858000"/>
                <a:gd name="connsiteX1523" fmla="*/ 4724816 w 6096000"/>
                <a:gd name="connsiteY1523" fmla="*/ 1838797 h 6858000"/>
                <a:gd name="connsiteX1524" fmla="*/ 4508778 w 6096000"/>
                <a:gd name="connsiteY1524" fmla="*/ 2028214 h 6858000"/>
                <a:gd name="connsiteX1525" fmla="*/ 4622464 w 6096000"/>
                <a:gd name="connsiteY1525" fmla="*/ 1953253 h 6858000"/>
                <a:gd name="connsiteX1526" fmla="*/ 4594168 w 6096000"/>
                <a:gd name="connsiteY1526" fmla="*/ 1980206 h 6858000"/>
                <a:gd name="connsiteX1527" fmla="*/ 4616782 w 6096000"/>
                <a:gd name="connsiteY1527" fmla="*/ 1975681 h 6858000"/>
                <a:gd name="connsiteX1528" fmla="*/ 4559261 w 6096000"/>
                <a:gd name="connsiteY1528" fmla="*/ 2030349 h 6858000"/>
                <a:gd name="connsiteX1529" fmla="*/ 4594535 w 6096000"/>
                <a:gd name="connsiteY1529" fmla="*/ 1989192 h 6858000"/>
                <a:gd name="connsiteX1530" fmla="*/ 4588595 w 6096000"/>
                <a:gd name="connsiteY1530" fmla="*/ 1984753 h 6858000"/>
                <a:gd name="connsiteX1531" fmla="*/ 4492816 w 6096000"/>
                <a:gd name="connsiteY1531" fmla="*/ 2042784 h 6858000"/>
                <a:gd name="connsiteX1532" fmla="*/ 4493858 w 6096000"/>
                <a:gd name="connsiteY1532" fmla="*/ 2082937 h 6858000"/>
                <a:gd name="connsiteX1533" fmla="*/ 4464962 w 6096000"/>
                <a:gd name="connsiteY1533" fmla="*/ 2086399 h 6858000"/>
                <a:gd name="connsiteX1534" fmla="*/ 4463324 w 6096000"/>
                <a:gd name="connsiteY1534" fmla="*/ 2081546 h 6858000"/>
                <a:gd name="connsiteX1535" fmla="*/ 4484284 w 6096000"/>
                <a:gd name="connsiteY1535" fmla="*/ 2051293 h 6858000"/>
                <a:gd name="connsiteX1536" fmla="*/ 4413932 w 6096000"/>
                <a:gd name="connsiteY1536" fmla="*/ 2114883 h 6858000"/>
                <a:gd name="connsiteX1537" fmla="*/ 4419407 w 6096000"/>
                <a:gd name="connsiteY1537" fmla="*/ 2119700 h 6858000"/>
                <a:gd name="connsiteX1538" fmla="*/ 4385940 w 6096000"/>
                <a:gd name="connsiteY1538" fmla="*/ 2134627 h 6858000"/>
                <a:gd name="connsiteX1539" fmla="*/ 4331954 w 6096000"/>
                <a:gd name="connsiteY1539" fmla="*/ 2196468 h 6858000"/>
                <a:gd name="connsiteX1540" fmla="*/ 3979854 w 6096000"/>
                <a:gd name="connsiteY1540" fmla="*/ 2509275 h 6858000"/>
                <a:gd name="connsiteX1541" fmla="*/ 4353953 w 6096000"/>
                <a:gd name="connsiteY1541" fmla="*/ 2147572 h 6858000"/>
                <a:gd name="connsiteX1542" fmla="*/ 4341802 w 6096000"/>
                <a:gd name="connsiteY1542" fmla="*/ 2149749 h 6858000"/>
                <a:gd name="connsiteX1543" fmla="*/ 3856831 w 6096000"/>
                <a:gd name="connsiteY1543" fmla="*/ 2596497 h 6858000"/>
                <a:gd name="connsiteX1544" fmla="*/ 3840341 w 6096000"/>
                <a:gd name="connsiteY1544" fmla="*/ 2595250 h 6858000"/>
                <a:gd name="connsiteX1545" fmla="*/ 3833790 w 6096000"/>
                <a:gd name="connsiteY1545" fmla="*/ 2605239 h 6858000"/>
                <a:gd name="connsiteX1546" fmla="*/ 3848640 w 6096000"/>
                <a:gd name="connsiteY1546" fmla="*/ 2601632 h 6858000"/>
                <a:gd name="connsiteX1547" fmla="*/ 3848678 w 6096000"/>
                <a:gd name="connsiteY1547" fmla="*/ 2605469 h 6858000"/>
                <a:gd name="connsiteX1548" fmla="*/ 3826934 w 6096000"/>
                <a:gd name="connsiteY1548" fmla="*/ 2622436 h 6858000"/>
                <a:gd name="connsiteX1549" fmla="*/ 3826332 w 6096000"/>
                <a:gd name="connsiteY1549" fmla="*/ 2598945 h 6858000"/>
                <a:gd name="connsiteX1550" fmla="*/ 4019742 w 6096000"/>
                <a:gd name="connsiteY1550" fmla="*/ 2393173 h 6858000"/>
                <a:gd name="connsiteX1551" fmla="*/ 4175143 w 6096000"/>
                <a:gd name="connsiteY1551" fmla="*/ 2255554 h 6858000"/>
                <a:gd name="connsiteX1552" fmla="*/ 4467790 w 6096000"/>
                <a:gd name="connsiteY1552" fmla="*/ 1961856 h 6858000"/>
                <a:gd name="connsiteX1553" fmla="*/ 4282799 w 6096000"/>
                <a:gd name="connsiteY1553" fmla="*/ 2118203 h 6858000"/>
                <a:gd name="connsiteX1554" fmla="*/ 4278836 w 6096000"/>
                <a:gd name="connsiteY1554" fmla="*/ 2115247 h 6858000"/>
                <a:gd name="connsiteX1555" fmla="*/ 4332703 w 6096000"/>
                <a:gd name="connsiteY1555" fmla="*/ 2050410 h 6858000"/>
                <a:gd name="connsiteX1556" fmla="*/ 4415891 w 6096000"/>
                <a:gd name="connsiteY1556" fmla="*/ 1977896 h 6858000"/>
                <a:gd name="connsiteX1557" fmla="*/ 4417871 w 6096000"/>
                <a:gd name="connsiteY1557" fmla="*/ 1979374 h 6858000"/>
                <a:gd name="connsiteX1558" fmla="*/ 4564065 w 6096000"/>
                <a:gd name="connsiteY1558" fmla="*/ 1819092 h 6858000"/>
                <a:gd name="connsiteX1559" fmla="*/ 4506788 w 6096000"/>
                <a:gd name="connsiteY1559" fmla="*/ 1850350 h 6858000"/>
                <a:gd name="connsiteX1560" fmla="*/ 4469154 w 6096000"/>
                <a:gd name="connsiteY1560" fmla="*/ 1889564 h 6858000"/>
                <a:gd name="connsiteX1561" fmla="*/ 4474326 w 6096000"/>
                <a:gd name="connsiteY1561" fmla="*/ 1901592 h 6858000"/>
                <a:gd name="connsiteX1562" fmla="*/ 4419029 w 6096000"/>
                <a:gd name="connsiteY1562" fmla="*/ 1934332 h 6858000"/>
                <a:gd name="connsiteX1563" fmla="*/ 4430445 w 6096000"/>
                <a:gd name="connsiteY1563" fmla="*/ 1943583 h 6858000"/>
                <a:gd name="connsiteX1564" fmla="*/ 4408739 w 6096000"/>
                <a:gd name="connsiteY1564" fmla="*/ 1964388 h 6858000"/>
                <a:gd name="connsiteX1565" fmla="*/ 4150545 w 6096000"/>
                <a:gd name="connsiteY1565" fmla="*/ 2170407 h 6858000"/>
                <a:gd name="connsiteX1566" fmla="*/ 4553135 w 6096000"/>
                <a:gd name="connsiteY1566" fmla="*/ 1792421 h 6858000"/>
                <a:gd name="connsiteX1567" fmla="*/ 4555725 w 6096000"/>
                <a:gd name="connsiteY1567" fmla="*/ 1779475 h 6858000"/>
                <a:gd name="connsiteX1568" fmla="*/ 4907348 w 6096000"/>
                <a:gd name="connsiteY1568" fmla="*/ 1446170 h 6858000"/>
                <a:gd name="connsiteX1569" fmla="*/ 4879235 w 6096000"/>
                <a:gd name="connsiteY1569" fmla="*/ 1462919 h 6858000"/>
                <a:gd name="connsiteX1570" fmla="*/ 4888414 w 6096000"/>
                <a:gd name="connsiteY1570" fmla="*/ 1443824 h 6858000"/>
                <a:gd name="connsiteX1571" fmla="*/ 4864261 w 6096000"/>
                <a:gd name="connsiteY1571" fmla="*/ 1463530 h 6858000"/>
                <a:gd name="connsiteX1572" fmla="*/ 4874201 w 6096000"/>
                <a:gd name="connsiteY1572" fmla="*/ 1474763 h 6858000"/>
                <a:gd name="connsiteX1573" fmla="*/ 4825150 w 6096000"/>
                <a:gd name="connsiteY1573" fmla="*/ 1504726 h 6858000"/>
                <a:gd name="connsiteX1574" fmla="*/ 4823169 w 6096000"/>
                <a:gd name="connsiteY1574" fmla="*/ 1503246 h 6858000"/>
                <a:gd name="connsiteX1575" fmla="*/ 4343049 w 6096000"/>
                <a:gd name="connsiteY1575" fmla="*/ 1948357 h 6858000"/>
                <a:gd name="connsiteX1576" fmla="*/ 4193404 w 6096000"/>
                <a:gd name="connsiteY1576" fmla="*/ 2071223 h 6858000"/>
                <a:gd name="connsiteX1577" fmla="*/ 4424995 w 6096000"/>
                <a:gd name="connsiteY1577" fmla="*/ 1852320 h 6858000"/>
                <a:gd name="connsiteX1578" fmla="*/ 4408879 w 6096000"/>
                <a:gd name="connsiteY1578" fmla="*/ 1862152 h 6858000"/>
                <a:gd name="connsiteX1579" fmla="*/ 4405187 w 6096000"/>
                <a:gd name="connsiteY1579" fmla="*/ 1848146 h 6858000"/>
                <a:gd name="connsiteX1580" fmla="*/ 4392953 w 6096000"/>
                <a:gd name="connsiteY1580" fmla="*/ 1880563 h 6858000"/>
                <a:gd name="connsiteX1581" fmla="*/ 4355830 w 6096000"/>
                <a:gd name="connsiteY1581" fmla="*/ 1885319 h 6858000"/>
                <a:gd name="connsiteX1582" fmla="*/ 4352129 w 6096000"/>
                <a:gd name="connsiteY1582" fmla="*/ 1909228 h 6858000"/>
                <a:gd name="connsiteX1583" fmla="*/ 4346921 w 6096000"/>
                <a:gd name="connsiteY1583" fmla="*/ 1893363 h 6858000"/>
                <a:gd name="connsiteX1584" fmla="*/ 4324480 w 6096000"/>
                <a:gd name="connsiteY1584" fmla="*/ 1925597 h 6858000"/>
                <a:gd name="connsiteX1585" fmla="*/ 4307952 w 6096000"/>
                <a:gd name="connsiteY1585" fmla="*/ 1920514 h 6858000"/>
                <a:gd name="connsiteX1586" fmla="*/ 4243443 w 6096000"/>
                <a:gd name="connsiteY1586" fmla="*/ 1968507 h 6858000"/>
                <a:gd name="connsiteX1587" fmla="*/ 4201838 w 6096000"/>
                <a:gd name="connsiteY1587" fmla="*/ 2042682 h 6858000"/>
                <a:gd name="connsiteX1588" fmla="*/ 4154768 w 6096000"/>
                <a:gd name="connsiteY1588" fmla="*/ 2074123 h 6858000"/>
                <a:gd name="connsiteX1589" fmla="*/ 4160708 w 6096000"/>
                <a:gd name="connsiteY1589" fmla="*/ 2078559 h 6858000"/>
                <a:gd name="connsiteX1590" fmla="*/ 4074757 w 6096000"/>
                <a:gd name="connsiteY1590" fmla="*/ 2136306 h 6858000"/>
                <a:gd name="connsiteX1591" fmla="*/ 4156233 w 6096000"/>
                <a:gd name="connsiteY1591" fmla="*/ 2051264 h 6858000"/>
                <a:gd name="connsiteX1592" fmla="*/ 4114076 w 6096000"/>
                <a:gd name="connsiteY1592" fmla="*/ 2067868 h 6858000"/>
                <a:gd name="connsiteX1593" fmla="*/ 4169273 w 6096000"/>
                <a:gd name="connsiteY1593" fmla="*/ 2015096 h 6858000"/>
                <a:gd name="connsiteX1594" fmla="*/ 4163430 w 6096000"/>
                <a:gd name="connsiteY1594" fmla="*/ 2030692 h 6858000"/>
                <a:gd name="connsiteX1595" fmla="*/ 4225217 w 6096000"/>
                <a:gd name="connsiteY1595" fmla="*/ 1971771 h 6858000"/>
                <a:gd name="connsiteX1596" fmla="*/ 4186373 w 6096000"/>
                <a:gd name="connsiteY1596" fmla="*/ 2001916 h 6858000"/>
                <a:gd name="connsiteX1597" fmla="*/ 4243770 w 6096000"/>
                <a:gd name="connsiteY1597" fmla="*/ 1944256 h 6858000"/>
                <a:gd name="connsiteX1598" fmla="*/ 4237024 w 6096000"/>
                <a:gd name="connsiteY1598" fmla="*/ 1943571 h 6858000"/>
                <a:gd name="connsiteX1599" fmla="*/ 4248646 w 6096000"/>
                <a:gd name="connsiteY1599" fmla="*/ 1925577 h 6858000"/>
                <a:gd name="connsiteX1600" fmla="*/ 4174565 w 6096000"/>
                <a:gd name="connsiteY1600" fmla="*/ 2000720 h 6858000"/>
                <a:gd name="connsiteX1601" fmla="*/ 4172975 w 6096000"/>
                <a:gd name="connsiteY1601" fmla="*/ 1991186 h 6858000"/>
                <a:gd name="connsiteX1602" fmla="*/ 4123156 w 6096000"/>
                <a:gd name="connsiteY1602" fmla="*/ 2028739 h 6858000"/>
                <a:gd name="connsiteX1603" fmla="*/ 4126847 w 6096000"/>
                <a:gd name="connsiteY1603" fmla="*/ 2042748 h 6858000"/>
                <a:gd name="connsiteX1604" fmla="*/ 4051787 w 6096000"/>
                <a:gd name="connsiteY1604" fmla="*/ 2093931 h 6858000"/>
                <a:gd name="connsiteX1605" fmla="*/ 4098292 w 6096000"/>
                <a:gd name="connsiteY1605" fmla="*/ 2042835 h 6858000"/>
                <a:gd name="connsiteX1606" fmla="*/ 4232964 w 6096000"/>
                <a:gd name="connsiteY1606" fmla="*/ 1920579 h 6858000"/>
                <a:gd name="connsiteX1607" fmla="*/ 4225042 w 6096000"/>
                <a:gd name="connsiteY1607" fmla="*/ 1914664 h 6858000"/>
                <a:gd name="connsiteX1608" fmla="*/ 3942869 w 6096000"/>
                <a:gd name="connsiteY1608" fmla="*/ 2168097 h 6858000"/>
                <a:gd name="connsiteX1609" fmla="*/ 4146180 w 6096000"/>
                <a:gd name="connsiteY1609" fmla="*/ 1969723 h 6858000"/>
                <a:gd name="connsiteX1610" fmla="*/ 4104182 w 6096000"/>
                <a:gd name="connsiteY1610" fmla="*/ 1993158 h 6858000"/>
                <a:gd name="connsiteX1611" fmla="*/ 4270117 w 6096000"/>
                <a:gd name="connsiteY1611" fmla="*/ 1831469 h 6858000"/>
                <a:gd name="connsiteX1612" fmla="*/ 4268136 w 6096000"/>
                <a:gd name="connsiteY1612" fmla="*/ 1829989 h 6858000"/>
                <a:gd name="connsiteX1613" fmla="*/ 4235880 w 6096000"/>
                <a:gd name="connsiteY1613" fmla="*/ 1853984 h 6858000"/>
                <a:gd name="connsiteX1614" fmla="*/ 4256255 w 6096000"/>
                <a:gd name="connsiteY1614" fmla="*/ 1821117 h 6858000"/>
                <a:gd name="connsiteX1615" fmla="*/ 4230122 w 6096000"/>
                <a:gd name="connsiteY1615" fmla="*/ 1839341 h 6858000"/>
                <a:gd name="connsiteX1616" fmla="*/ 4258845 w 6096000"/>
                <a:gd name="connsiteY1616" fmla="*/ 1808171 h 6858000"/>
                <a:gd name="connsiteX1617" fmla="*/ 4308237 w 6096000"/>
                <a:gd name="connsiteY1617" fmla="*/ 1774834 h 6858000"/>
                <a:gd name="connsiteX1618" fmla="*/ 4265897 w 6096000"/>
                <a:gd name="connsiteY1618" fmla="*/ 1801643 h 6858000"/>
                <a:gd name="connsiteX1619" fmla="*/ 4326792 w 6096000"/>
                <a:gd name="connsiteY1619" fmla="*/ 1747319 h 6858000"/>
                <a:gd name="connsiteX1620" fmla="*/ 4327524 w 6096000"/>
                <a:gd name="connsiteY1620" fmla="*/ 1735889 h 6858000"/>
                <a:gd name="connsiteX1621" fmla="*/ 4572445 w 6096000"/>
                <a:gd name="connsiteY1621" fmla="*/ 1508981 h 6858000"/>
                <a:gd name="connsiteX1622" fmla="*/ 4673381 w 6096000"/>
                <a:gd name="connsiteY1622" fmla="*/ 1412317 h 6858000"/>
                <a:gd name="connsiteX1623" fmla="*/ 4654604 w 6096000"/>
                <a:gd name="connsiteY1623" fmla="*/ 1421930 h 6858000"/>
                <a:gd name="connsiteX1624" fmla="*/ 4625598 w 6096000"/>
                <a:gd name="connsiteY1624" fmla="*/ 1451688 h 6858000"/>
                <a:gd name="connsiteX1625" fmla="*/ 4373603 w 6096000"/>
                <a:gd name="connsiteY1625" fmla="*/ 1689010 h 6858000"/>
                <a:gd name="connsiteX1626" fmla="*/ 4316891 w 6096000"/>
                <a:gd name="connsiteY1626" fmla="*/ 1739925 h 6858000"/>
                <a:gd name="connsiteX1627" fmla="*/ 3920323 w 6096000"/>
                <a:gd name="connsiteY1627" fmla="*/ 2092107 h 6858000"/>
                <a:gd name="connsiteX1628" fmla="*/ 3894350 w 6096000"/>
                <a:gd name="connsiteY1628" fmla="*/ 2117165 h 6858000"/>
                <a:gd name="connsiteX1629" fmla="*/ 3651586 w 6096000"/>
                <a:gd name="connsiteY1629" fmla="*/ 2360109 h 6858000"/>
                <a:gd name="connsiteX1630" fmla="*/ 3554047 w 6096000"/>
                <a:gd name="connsiteY1630" fmla="*/ 2439690 h 6858000"/>
                <a:gd name="connsiteX1631" fmla="*/ 4410354 w 6096000"/>
                <a:gd name="connsiteY1631" fmla="*/ 1616474 h 6858000"/>
                <a:gd name="connsiteX1632" fmla="*/ 4369835 w 6096000"/>
                <a:gd name="connsiteY1632" fmla="*/ 1637929 h 6858000"/>
                <a:gd name="connsiteX1633" fmla="*/ 4374748 w 6096000"/>
                <a:gd name="connsiteY1633" fmla="*/ 1623090 h 6858000"/>
                <a:gd name="connsiteX1634" fmla="*/ 4348128 w 6096000"/>
                <a:gd name="connsiteY1634" fmla="*/ 1658734 h 6858000"/>
                <a:gd name="connsiteX1635" fmla="*/ 4303502 w 6096000"/>
                <a:gd name="connsiteY1635" fmla="*/ 1691277 h 6858000"/>
                <a:gd name="connsiteX1636" fmla="*/ 4315299 w 6096000"/>
                <a:gd name="connsiteY1636" fmla="*/ 1700993 h 6858000"/>
                <a:gd name="connsiteX1637" fmla="*/ 4145303 w 6096000"/>
                <a:gd name="connsiteY1637" fmla="*/ 1839691 h 6858000"/>
                <a:gd name="connsiteX1638" fmla="*/ 4119636 w 6096000"/>
                <a:gd name="connsiteY1638" fmla="*/ 1857537 h 6858000"/>
                <a:gd name="connsiteX1639" fmla="*/ 4376629 w 6096000"/>
                <a:gd name="connsiteY1639" fmla="*/ 1604535 h 6858000"/>
                <a:gd name="connsiteX1640" fmla="*/ 4305002 w 6096000"/>
                <a:gd name="connsiteY1640" fmla="*/ 1642857 h 6858000"/>
                <a:gd name="connsiteX1641" fmla="*/ 4305602 w 6096000"/>
                <a:gd name="connsiteY1641" fmla="*/ 1666353 h 6858000"/>
                <a:gd name="connsiteX1642" fmla="*/ 4295823 w 6096000"/>
                <a:gd name="connsiteY1642" fmla="*/ 1661953 h 6858000"/>
                <a:gd name="connsiteX1643" fmla="*/ 4180561 w 6096000"/>
                <a:gd name="connsiteY1643" fmla="*/ 1748257 h 6858000"/>
                <a:gd name="connsiteX1644" fmla="*/ 4189998 w 6096000"/>
                <a:gd name="connsiteY1644" fmla="*/ 1756031 h 6858000"/>
                <a:gd name="connsiteX1645" fmla="*/ 4133286 w 6096000"/>
                <a:gd name="connsiteY1645" fmla="*/ 1806945 h 6858000"/>
                <a:gd name="connsiteX1646" fmla="*/ 4125404 w 6096000"/>
                <a:gd name="connsiteY1646" fmla="*/ 1834265 h 6858000"/>
                <a:gd name="connsiteX1647" fmla="*/ 4071904 w 6096000"/>
                <a:gd name="connsiteY1647" fmla="*/ 1878688 h 6858000"/>
                <a:gd name="connsiteX1648" fmla="*/ 4075605 w 6096000"/>
                <a:gd name="connsiteY1648" fmla="*/ 1866565 h 6858000"/>
                <a:gd name="connsiteX1649" fmla="*/ 4075529 w 6096000"/>
                <a:gd name="connsiteY1649" fmla="*/ 1866640 h 6858000"/>
                <a:gd name="connsiteX1650" fmla="*/ 3956521 w 6096000"/>
                <a:gd name="connsiteY1650" fmla="*/ 1961996 h 6858000"/>
                <a:gd name="connsiteX1651" fmla="*/ 3956826 w 6096000"/>
                <a:gd name="connsiteY1651" fmla="*/ 1954785 h 6858000"/>
                <a:gd name="connsiteX1652" fmla="*/ 3974267 w 6096000"/>
                <a:gd name="connsiteY1652" fmla="*/ 1938233 h 6858000"/>
                <a:gd name="connsiteX1653" fmla="*/ 3964488 w 6096000"/>
                <a:gd name="connsiteY1653" fmla="*/ 1933834 h 6858000"/>
                <a:gd name="connsiteX1654" fmla="*/ 4015739 w 6096000"/>
                <a:gd name="connsiteY1654" fmla="*/ 1898982 h 6858000"/>
                <a:gd name="connsiteX1655" fmla="*/ 4022191 w 6096000"/>
                <a:gd name="connsiteY1655" fmla="*/ 1868960 h 6858000"/>
                <a:gd name="connsiteX1656" fmla="*/ 3902336 w 6096000"/>
                <a:gd name="connsiteY1656" fmla="*/ 1983770 h 6858000"/>
                <a:gd name="connsiteX1657" fmla="*/ 3889806 w 6096000"/>
                <a:gd name="connsiteY1657" fmla="*/ 1985482 h 6858000"/>
                <a:gd name="connsiteX1658" fmla="*/ 4038604 w 6096000"/>
                <a:gd name="connsiteY1658" fmla="*/ 1833133 h 6858000"/>
                <a:gd name="connsiteX1659" fmla="*/ 4550465 w 6096000"/>
                <a:gd name="connsiteY1659" fmla="*/ 1339691 h 6858000"/>
                <a:gd name="connsiteX1660" fmla="*/ 4532119 w 6096000"/>
                <a:gd name="connsiteY1660" fmla="*/ 1339960 h 6858000"/>
                <a:gd name="connsiteX1661" fmla="*/ 4505840 w 6096000"/>
                <a:gd name="connsiteY1661" fmla="*/ 1372232 h 6858000"/>
                <a:gd name="connsiteX1662" fmla="*/ 4041401 w 6096000"/>
                <a:gd name="connsiteY1662" fmla="*/ 1792942 h 6858000"/>
                <a:gd name="connsiteX1663" fmla="*/ 4021074 w 6096000"/>
                <a:gd name="connsiteY1663" fmla="*/ 1791734 h 6858000"/>
                <a:gd name="connsiteX1664" fmla="*/ 4463989 w 6096000"/>
                <a:gd name="connsiteY1664" fmla="*/ 1381622 h 6858000"/>
                <a:gd name="connsiteX1665" fmla="*/ 4465100 w 6096000"/>
                <a:gd name="connsiteY1665" fmla="*/ 1370657 h 6858000"/>
                <a:gd name="connsiteX1666" fmla="*/ 4520273 w 6096000"/>
                <a:gd name="connsiteY1666" fmla="*/ 1334925 h 6858000"/>
                <a:gd name="connsiteX1667" fmla="*/ 4542750 w 6096000"/>
                <a:gd name="connsiteY1667" fmla="*/ 1306528 h 6858000"/>
                <a:gd name="connsiteX1668" fmla="*/ 4510836 w 6096000"/>
                <a:gd name="connsiteY1668" fmla="*/ 1327153 h 6858000"/>
                <a:gd name="connsiteX1669" fmla="*/ 4511264 w 6096000"/>
                <a:gd name="connsiteY1669" fmla="*/ 1322934 h 6858000"/>
                <a:gd name="connsiteX1670" fmla="*/ 4485938 w 6096000"/>
                <a:gd name="connsiteY1670" fmla="*/ 1337410 h 6858000"/>
                <a:gd name="connsiteX1671" fmla="*/ 4503990 w 6096000"/>
                <a:gd name="connsiteY1671" fmla="*/ 1306433 h 6858000"/>
                <a:gd name="connsiteX1672" fmla="*/ 4421927 w 6096000"/>
                <a:gd name="connsiteY1672" fmla="*/ 1388860 h 6858000"/>
                <a:gd name="connsiteX1673" fmla="*/ 4458485 w 6096000"/>
                <a:gd name="connsiteY1673" fmla="*/ 1364449 h 6858000"/>
                <a:gd name="connsiteX1674" fmla="*/ 4400415 w 6096000"/>
                <a:gd name="connsiteY1674" fmla="*/ 1420338 h 6858000"/>
                <a:gd name="connsiteX1675" fmla="*/ 4401027 w 6096000"/>
                <a:gd name="connsiteY1675" fmla="*/ 1405913 h 6858000"/>
                <a:gd name="connsiteX1676" fmla="*/ 4366791 w 6096000"/>
                <a:gd name="connsiteY1676" fmla="*/ 1428431 h 6858000"/>
                <a:gd name="connsiteX1677" fmla="*/ 4430236 w 6096000"/>
                <a:gd name="connsiteY1677" fmla="*/ 1357324 h 6858000"/>
                <a:gd name="connsiteX1678" fmla="*/ 4424296 w 6096000"/>
                <a:gd name="connsiteY1678" fmla="*/ 1352888 h 6858000"/>
                <a:gd name="connsiteX1679" fmla="*/ 4499343 w 6096000"/>
                <a:gd name="connsiteY1679" fmla="*/ 1280826 h 6858000"/>
                <a:gd name="connsiteX1680" fmla="*/ 4483956 w 6096000"/>
                <a:gd name="connsiteY1680" fmla="*/ 1306533 h 6858000"/>
                <a:gd name="connsiteX1681" fmla="*/ 4520736 w 6096000"/>
                <a:gd name="connsiteY1681" fmla="*/ 1305150 h 6858000"/>
                <a:gd name="connsiteX1682" fmla="*/ 4536503 w 6096000"/>
                <a:gd name="connsiteY1682" fmla="*/ 1279905 h 6858000"/>
                <a:gd name="connsiteX1683" fmla="*/ 4515443 w 6096000"/>
                <a:gd name="connsiteY1683" fmla="*/ 1290126 h 6858000"/>
                <a:gd name="connsiteX1684" fmla="*/ 4515871 w 6096000"/>
                <a:gd name="connsiteY1684" fmla="*/ 1285909 h 6858000"/>
                <a:gd name="connsiteX1685" fmla="*/ 4555802 w 6096000"/>
                <a:gd name="connsiteY1685" fmla="*/ 1261839 h 6858000"/>
                <a:gd name="connsiteX1686" fmla="*/ 4549862 w 6096000"/>
                <a:gd name="connsiteY1686" fmla="*/ 1257403 h 6858000"/>
                <a:gd name="connsiteX1687" fmla="*/ 4644158 w 6096000"/>
                <a:gd name="connsiteY1687" fmla="*/ 1142557 h 6858000"/>
                <a:gd name="connsiteX1688" fmla="*/ 4637838 w 6096000"/>
                <a:gd name="connsiteY1688" fmla="*/ 1137656 h 6858000"/>
                <a:gd name="connsiteX1689" fmla="*/ 4549224 w 6096000"/>
                <a:gd name="connsiteY1689" fmla="*/ 1230071 h 6858000"/>
                <a:gd name="connsiteX1690" fmla="*/ 4525012 w 6096000"/>
                <a:gd name="connsiteY1690" fmla="*/ 1262978 h 6858000"/>
                <a:gd name="connsiteX1691" fmla="*/ 4504257 w 6096000"/>
                <a:gd name="connsiteY1691" fmla="*/ 1265987 h 6858000"/>
                <a:gd name="connsiteX1692" fmla="*/ 4456736 w 6096000"/>
                <a:gd name="connsiteY1692" fmla="*/ 1318685 h 6858000"/>
                <a:gd name="connsiteX1693" fmla="*/ 4384119 w 6096000"/>
                <a:gd name="connsiteY1693" fmla="*/ 1370968 h 6858000"/>
                <a:gd name="connsiteX1694" fmla="*/ 3840917 w 6096000"/>
                <a:gd name="connsiteY1694" fmla="*/ 1866772 h 6858000"/>
                <a:gd name="connsiteX1695" fmla="*/ 3828854 w 6096000"/>
                <a:gd name="connsiteY1695" fmla="*/ 1868107 h 6858000"/>
                <a:gd name="connsiteX1696" fmla="*/ 4269932 w 6096000"/>
                <a:gd name="connsiteY1696" fmla="*/ 1442471 h 6858000"/>
                <a:gd name="connsiteX1697" fmla="*/ 4265972 w 6096000"/>
                <a:gd name="connsiteY1697" fmla="*/ 1439512 h 6858000"/>
                <a:gd name="connsiteX1698" fmla="*/ 4259385 w 6096000"/>
                <a:gd name="connsiteY1698" fmla="*/ 1445662 h 6858000"/>
                <a:gd name="connsiteX1699" fmla="*/ 4263346 w 6096000"/>
                <a:gd name="connsiteY1699" fmla="*/ 1448620 h 6858000"/>
                <a:gd name="connsiteX1700" fmla="*/ 4234143 w 6096000"/>
                <a:gd name="connsiteY1700" fmla="*/ 1459292 h 6858000"/>
                <a:gd name="connsiteX1701" fmla="*/ 4354624 w 6096000"/>
                <a:gd name="connsiteY1701" fmla="*/ 1350935 h 6858000"/>
                <a:gd name="connsiteX1702" fmla="*/ 4344496 w 6096000"/>
                <a:gd name="connsiteY1702" fmla="*/ 1373280 h 6858000"/>
                <a:gd name="connsiteX1703" fmla="*/ 4358463 w 6096000"/>
                <a:gd name="connsiteY1703" fmla="*/ 1350900 h 6858000"/>
                <a:gd name="connsiteX1704" fmla="*/ 4381806 w 6096000"/>
                <a:gd name="connsiteY1704" fmla="*/ 1334947 h 6858000"/>
                <a:gd name="connsiteX1705" fmla="*/ 4380695 w 6096000"/>
                <a:gd name="connsiteY1705" fmla="*/ 1345911 h 6858000"/>
                <a:gd name="connsiteX1706" fmla="*/ 4421323 w 6096000"/>
                <a:gd name="connsiteY1706" fmla="*/ 1306572 h 6858000"/>
                <a:gd name="connsiteX1707" fmla="*/ 4396461 w 6096000"/>
                <a:gd name="connsiteY1707" fmla="*/ 1320668 h 6858000"/>
                <a:gd name="connsiteX1708" fmla="*/ 4441878 w 6096000"/>
                <a:gd name="connsiteY1708" fmla="*/ 1272976 h 6858000"/>
                <a:gd name="connsiteX1709" fmla="*/ 4473297 w 6096000"/>
                <a:gd name="connsiteY1709" fmla="*/ 1251497 h 6858000"/>
                <a:gd name="connsiteX1710" fmla="*/ 4472011 w 6096000"/>
                <a:gd name="connsiteY1710" fmla="*/ 1252066 h 6858000"/>
                <a:gd name="connsiteX1711" fmla="*/ 4474295 w 6096000"/>
                <a:gd name="connsiteY1711" fmla="*/ 1246333 h 6858000"/>
                <a:gd name="connsiteX1712" fmla="*/ 4512370 w 6096000"/>
                <a:gd name="connsiteY1712" fmla="*/ 1223778 h 6858000"/>
                <a:gd name="connsiteX1713" fmla="*/ 4560235 w 6096000"/>
                <a:gd name="connsiteY1713" fmla="*/ 1167707 h 6858000"/>
                <a:gd name="connsiteX1714" fmla="*/ 4559550 w 6096000"/>
                <a:gd name="connsiteY1714" fmla="*/ 1174454 h 6858000"/>
                <a:gd name="connsiteX1715" fmla="*/ 4585522 w 6096000"/>
                <a:gd name="connsiteY1715" fmla="*/ 1149394 h 6858000"/>
                <a:gd name="connsiteX1716" fmla="*/ 4581563 w 6096000"/>
                <a:gd name="connsiteY1716" fmla="*/ 1146437 h 6858000"/>
                <a:gd name="connsiteX1717" fmla="*/ 4676337 w 6096000"/>
                <a:gd name="connsiteY1717" fmla="*/ 1052090 h 6858000"/>
                <a:gd name="connsiteX1718" fmla="*/ 4704205 w 6096000"/>
                <a:gd name="connsiteY1718" fmla="*/ 1029352 h 6858000"/>
                <a:gd name="connsiteX1719" fmla="*/ 4731352 w 6096000"/>
                <a:gd name="connsiteY1719" fmla="*/ 1009524 h 6858000"/>
                <a:gd name="connsiteX1720" fmla="*/ 4731083 w 6096000"/>
                <a:gd name="connsiteY1720" fmla="*/ 1020575 h 6858000"/>
                <a:gd name="connsiteX1721" fmla="*/ 4767445 w 6096000"/>
                <a:gd name="connsiteY1721" fmla="*/ 985491 h 6858000"/>
                <a:gd name="connsiteX1722" fmla="*/ 4988259 w 6096000"/>
                <a:gd name="connsiteY1722" fmla="*/ 757363 h 6858000"/>
                <a:gd name="connsiteX1723" fmla="*/ 5002732 w 6096000"/>
                <a:gd name="connsiteY1723" fmla="*/ 753291 h 6858000"/>
                <a:gd name="connsiteX1724" fmla="*/ 4994809 w 6096000"/>
                <a:gd name="connsiteY1724" fmla="*/ 747377 h 6858000"/>
                <a:gd name="connsiteX1725" fmla="*/ 5017851 w 6096000"/>
                <a:gd name="connsiteY1725" fmla="*/ 738636 h 6858000"/>
                <a:gd name="connsiteX1726" fmla="*/ 5118748 w 6096000"/>
                <a:gd name="connsiteY1726" fmla="*/ 638519 h 6858000"/>
                <a:gd name="connsiteX1727" fmla="*/ 5117072 w 6096000"/>
                <a:gd name="connsiteY1727" fmla="*/ 629829 h 6858000"/>
                <a:gd name="connsiteX1728" fmla="*/ 5166650 w 6096000"/>
                <a:gd name="connsiteY1728" fmla="*/ 586285 h 6858000"/>
                <a:gd name="connsiteX1729" fmla="*/ 5637668 w 6096000"/>
                <a:gd name="connsiteY1729" fmla="*/ 41838 h 6858000"/>
                <a:gd name="connsiteX1730" fmla="*/ 5582006 w 6096000"/>
                <a:gd name="connsiteY1730" fmla="*/ 94989 h 6858000"/>
                <a:gd name="connsiteX1731" fmla="*/ 5060103 w 6096000"/>
                <a:gd name="connsiteY1731" fmla="*/ 653876 h 6858000"/>
                <a:gd name="connsiteX1732" fmla="*/ 5258242 w 6096000"/>
                <a:gd name="connsiteY1732" fmla="*/ 443473 h 6858000"/>
                <a:gd name="connsiteX1733" fmla="*/ 5404362 w 6096000"/>
                <a:gd name="connsiteY1733" fmla="*/ 275515 h 6858000"/>
                <a:gd name="connsiteX1734" fmla="*/ 5392139 w 6096000"/>
                <a:gd name="connsiteY1734" fmla="*/ 270016 h 6858000"/>
                <a:gd name="connsiteX1735" fmla="*/ 5443033 w 6096000"/>
                <a:gd name="connsiteY1735" fmla="*/ 217660 h 6858000"/>
                <a:gd name="connsiteX1736" fmla="*/ 5490700 w 6096000"/>
                <a:gd name="connsiteY1736" fmla="*/ 150917 h 6858000"/>
                <a:gd name="connsiteX1737" fmla="*/ 5266110 w 6096000"/>
                <a:gd name="connsiteY1737" fmla="*/ 365880 h 6858000"/>
                <a:gd name="connsiteX1738" fmla="*/ 5518791 w 6096000"/>
                <a:gd name="connsiteY1738" fmla="*/ 90196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</a:cxnLst>
              <a:rect l="l" t="t" r="r" b="b"/>
              <a:pathLst>
                <a:path w="6096000" h="6858000">
                  <a:moveTo>
                    <a:pt x="200258" y="6823510"/>
                  </a:moveTo>
                  <a:lnTo>
                    <a:pt x="192531" y="6827949"/>
                  </a:lnTo>
                  <a:lnTo>
                    <a:pt x="188184" y="6832119"/>
                  </a:lnTo>
                  <a:close/>
                  <a:moveTo>
                    <a:pt x="355702" y="6815878"/>
                  </a:moveTo>
                  <a:lnTo>
                    <a:pt x="324789" y="6858000"/>
                  </a:lnTo>
                  <a:lnTo>
                    <a:pt x="331981" y="6858000"/>
                  </a:lnTo>
                  <a:lnTo>
                    <a:pt x="342256" y="6846760"/>
                  </a:lnTo>
                  <a:cubicBezTo>
                    <a:pt x="349800" y="6836649"/>
                    <a:pt x="355365" y="6825047"/>
                    <a:pt x="355702" y="6815878"/>
                  </a:cubicBezTo>
                  <a:close/>
                  <a:moveTo>
                    <a:pt x="347293" y="6806340"/>
                  </a:moveTo>
                  <a:lnTo>
                    <a:pt x="317510" y="6832935"/>
                  </a:lnTo>
                  <a:lnTo>
                    <a:pt x="314987" y="6838662"/>
                  </a:lnTo>
                  <a:close/>
                  <a:moveTo>
                    <a:pt x="130230" y="6792913"/>
                  </a:moveTo>
                  <a:lnTo>
                    <a:pt x="96031" y="6822834"/>
                  </a:lnTo>
                  <a:lnTo>
                    <a:pt x="95521" y="6827125"/>
                  </a:lnTo>
                  <a:close/>
                  <a:moveTo>
                    <a:pt x="286384" y="6783524"/>
                  </a:moveTo>
                  <a:lnTo>
                    <a:pt x="276524" y="6793235"/>
                  </a:lnTo>
                  <a:lnTo>
                    <a:pt x="277958" y="6795247"/>
                  </a:lnTo>
                  <a:lnTo>
                    <a:pt x="287819" y="6785538"/>
                  </a:lnTo>
                  <a:close/>
                  <a:moveTo>
                    <a:pt x="160298" y="6748437"/>
                  </a:moveTo>
                  <a:cubicBezTo>
                    <a:pt x="154007" y="6754888"/>
                    <a:pt x="148146" y="6750676"/>
                    <a:pt x="145622" y="6756402"/>
                  </a:cubicBezTo>
                  <a:lnTo>
                    <a:pt x="144559" y="6775195"/>
                  </a:lnTo>
                  <a:cubicBezTo>
                    <a:pt x="144310" y="6750554"/>
                    <a:pt x="171025" y="6776501"/>
                    <a:pt x="160298" y="6748437"/>
                  </a:cubicBezTo>
                  <a:close/>
                  <a:moveTo>
                    <a:pt x="4169136" y="6744436"/>
                  </a:moveTo>
                  <a:lnTo>
                    <a:pt x="4167191" y="6746715"/>
                  </a:lnTo>
                  <a:lnTo>
                    <a:pt x="4173709" y="6753853"/>
                  </a:lnTo>
                  <a:cubicBezTo>
                    <a:pt x="4178055" y="6749681"/>
                    <a:pt x="4170570" y="6746448"/>
                    <a:pt x="4169136" y="6744436"/>
                  </a:cubicBezTo>
                  <a:close/>
                  <a:moveTo>
                    <a:pt x="191353" y="6737900"/>
                  </a:moveTo>
                  <a:lnTo>
                    <a:pt x="158926" y="6774058"/>
                  </a:lnTo>
                  <a:cubicBezTo>
                    <a:pt x="179220" y="6777978"/>
                    <a:pt x="175322" y="6750224"/>
                    <a:pt x="191353" y="6737900"/>
                  </a:cubicBezTo>
                  <a:close/>
                  <a:moveTo>
                    <a:pt x="180800" y="6728106"/>
                  </a:moveTo>
                  <a:cubicBezTo>
                    <a:pt x="175018" y="6730264"/>
                    <a:pt x="170323" y="6724683"/>
                    <a:pt x="166244" y="6732235"/>
                  </a:cubicBezTo>
                  <a:lnTo>
                    <a:pt x="164647" y="6744266"/>
                  </a:lnTo>
                  <a:close/>
                  <a:moveTo>
                    <a:pt x="225165" y="6708436"/>
                  </a:moveTo>
                  <a:lnTo>
                    <a:pt x="219260" y="6714430"/>
                  </a:lnTo>
                  <a:lnTo>
                    <a:pt x="220696" y="6716441"/>
                  </a:lnTo>
                  <a:lnTo>
                    <a:pt x="226987" y="6709991"/>
                  </a:lnTo>
                  <a:close/>
                  <a:moveTo>
                    <a:pt x="201640" y="6692598"/>
                  </a:moveTo>
                  <a:cubicBezTo>
                    <a:pt x="199308" y="6692331"/>
                    <a:pt x="196955" y="6692318"/>
                    <a:pt x="195009" y="6693847"/>
                  </a:cubicBezTo>
                  <a:cubicBezTo>
                    <a:pt x="193064" y="6695376"/>
                    <a:pt x="191526" y="6698448"/>
                    <a:pt x="190825" y="6704350"/>
                  </a:cubicBezTo>
                  <a:lnTo>
                    <a:pt x="193694" y="6708375"/>
                  </a:lnTo>
                  <a:lnTo>
                    <a:pt x="206964" y="6692823"/>
                  </a:lnTo>
                  <a:close/>
                  <a:moveTo>
                    <a:pt x="211981" y="6686943"/>
                  </a:moveTo>
                  <a:lnTo>
                    <a:pt x="206964" y="6692823"/>
                  </a:lnTo>
                  <a:lnTo>
                    <a:pt x="208152" y="6692873"/>
                  </a:lnTo>
                  <a:cubicBezTo>
                    <a:pt x="210019" y="6692360"/>
                    <a:pt x="211438" y="6690813"/>
                    <a:pt x="211981" y="6686943"/>
                  </a:cubicBezTo>
                  <a:close/>
                  <a:moveTo>
                    <a:pt x="315611" y="6653226"/>
                  </a:moveTo>
                  <a:lnTo>
                    <a:pt x="301014" y="6667563"/>
                  </a:lnTo>
                  <a:lnTo>
                    <a:pt x="304728" y="6671520"/>
                  </a:lnTo>
                  <a:lnTo>
                    <a:pt x="318481" y="6657251"/>
                  </a:lnTo>
                  <a:close/>
                  <a:moveTo>
                    <a:pt x="255049" y="6640163"/>
                  </a:moveTo>
                  <a:lnTo>
                    <a:pt x="232068" y="6656013"/>
                  </a:lnTo>
                  <a:lnTo>
                    <a:pt x="237217" y="6661985"/>
                  </a:lnTo>
                  <a:close/>
                  <a:moveTo>
                    <a:pt x="4173599" y="6618223"/>
                  </a:moveTo>
                  <a:lnTo>
                    <a:pt x="4169259" y="6654709"/>
                  </a:lnTo>
                  <a:lnTo>
                    <a:pt x="4184471" y="6653504"/>
                  </a:lnTo>
                  <a:close/>
                  <a:moveTo>
                    <a:pt x="357444" y="6606969"/>
                  </a:moveTo>
                  <a:cubicBezTo>
                    <a:pt x="355498" y="6609248"/>
                    <a:pt x="352577" y="6611287"/>
                    <a:pt x="350257" y="6613544"/>
                  </a:cubicBezTo>
                  <a:lnTo>
                    <a:pt x="349748" y="6614668"/>
                  </a:lnTo>
                  <a:close/>
                  <a:moveTo>
                    <a:pt x="320121" y="6529614"/>
                  </a:moveTo>
                  <a:cubicBezTo>
                    <a:pt x="319025" y="6529860"/>
                    <a:pt x="318035" y="6530789"/>
                    <a:pt x="316773" y="6533653"/>
                  </a:cubicBezTo>
                  <a:lnTo>
                    <a:pt x="322649" y="6529650"/>
                  </a:lnTo>
                  <a:close/>
                  <a:moveTo>
                    <a:pt x="405984" y="6497087"/>
                  </a:moveTo>
                  <a:lnTo>
                    <a:pt x="397854" y="6505123"/>
                  </a:lnTo>
                  <a:cubicBezTo>
                    <a:pt x="399832" y="6503265"/>
                    <a:pt x="402754" y="6501229"/>
                    <a:pt x="405073" y="6498971"/>
                  </a:cubicBezTo>
                  <a:close/>
                  <a:moveTo>
                    <a:pt x="4424564" y="6469090"/>
                  </a:moveTo>
                  <a:lnTo>
                    <a:pt x="4402049" y="6490858"/>
                  </a:lnTo>
                  <a:lnTo>
                    <a:pt x="4405310" y="6494426"/>
                  </a:lnTo>
                  <a:lnTo>
                    <a:pt x="4427364" y="6472270"/>
                  </a:lnTo>
                  <a:close/>
                  <a:moveTo>
                    <a:pt x="436961" y="6402955"/>
                  </a:moveTo>
                  <a:lnTo>
                    <a:pt x="405741" y="6427537"/>
                  </a:lnTo>
                  <a:cubicBezTo>
                    <a:pt x="409700" y="6423823"/>
                    <a:pt x="402994" y="6419676"/>
                    <a:pt x="401558" y="6417664"/>
                  </a:cubicBezTo>
                  <a:cubicBezTo>
                    <a:pt x="389503" y="6434563"/>
                    <a:pt x="373004" y="6449052"/>
                    <a:pt x="358583" y="6465607"/>
                  </a:cubicBezTo>
                  <a:cubicBezTo>
                    <a:pt x="344160" y="6482161"/>
                    <a:pt x="331817" y="6500784"/>
                    <a:pt x="328070" y="6525955"/>
                  </a:cubicBezTo>
                  <a:lnTo>
                    <a:pt x="322649" y="6529650"/>
                  </a:lnTo>
                  <a:lnTo>
                    <a:pt x="324112" y="6529670"/>
                  </a:lnTo>
                  <a:cubicBezTo>
                    <a:pt x="312652" y="6551412"/>
                    <a:pt x="284650" y="6589772"/>
                    <a:pt x="266138" y="6597615"/>
                  </a:cubicBezTo>
                  <a:cubicBezTo>
                    <a:pt x="244202" y="6615935"/>
                    <a:pt x="274236" y="6613982"/>
                    <a:pt x="258471" y="6629687"/>
                  </a:cubicBezTo>
                  <a:cubicBezTo>
                    <a:pt x="297954" y="6607427"/>
                    <a:pt x="306872" y="6553572"/>
                    <a:pt x="348340" y="6518823"/>
                  </a:cubicBezTo>
                  <a:lnTo>
                    <a:pt x="352401" y="6532533"/>
                  </a:lnTo>
                  <a:lnTo>
                    <a:pt x="372123" y="6513112"/>
                  </a:lnTo>
                  <a:lnTo>
                    <a:pt x="378319" y="6521552"/>
                  </a:lnTo>
                  <a:cubicBezTo>
                    <a:pt x="383298" y="6509252"/>
                    <a:pt x="397506" y="6495371"/>
                    <a:pt x="408680" y="6491509"/>
                  </a:cubicBezTo>
                  <a:lnTo>
                    <a:pt x="405984" y="6497087"/>
                  </a:lnTo>
                  <a:lnTo>
                    <a:pt x="417964" y="6485247"/>
                  </a:lnTo>
                  <a:cubicBezTo>
                    <a:pt x="412694" y="6483113"/>
                    <a:pt x="419441" y="6477051"/>
                    <a:pt x="418129" y="6471201"/>
                  </a:cubicBezTo>
                  <a:cubicBezTo>
                    <a:pt x="430160" y="6472801"/>
                    <a:pt x="442424" y="6461200"/>
                    <a:pt x="447402" y="6448900"/>
                  </a:cubicBezTo>
                  <a:cubicBezTo>
                    <a:pt x="445043" y="6440583"/>
                    <a:pt x="439261" y="6442741"/>
                    <a:pt x="432499" y="6443276"/>
                  </a:cubicBezTo>
                  <a:lnTo>
                    <a:pt x="445906" y="6419256"/>
                  </a:lnTo>
                  <a:lnTo>
                    <a:pt x="422535" y="6435562"/>
                  </a:lnTo>
                  <a:cubicBezTo>
                    <a:pt x="411646" y="6421543"/>
                    <a:pt x="435818" y="6415375"/>
                    <a:pt x="436961" y="6402955"/>
                  </a:cubicBezTo>
                  <a:close/>
                  <a:moveTo>
                    <a:pt x="475300" y="6393116"/>
                  </a:moveTo>
                  <a:lnTo>
                    <a:pt x="453364" y="6411435"/>
                  </a:lnTo>
                  <a:cubicBezTo>
                    <a:pt x="447583" y="6413594"/>
                    <a:pt x="472266" y="6403136"/>
                    <a:pt x="466321" y="6419338"/>
                  </a:cubicBezTo>
                  <a:close/>
                  <a:moveTo>
                    <a:pt x="550745" y="6373961"/>
                  </a:moveTo>
                  <a:cubicBezTo>
                    <a:pt x="545473" y="6371827"/>
                    <a:pt x="539060" y="6382114"/>
                    <a:pt x="533155" y="6388110"/>
                  </a:cubicBezTo>
                  <a:lnTo>
                    <a:pt x="534590" y="6390121"/>
                  </a:lnTo>
                  <a:close/>
                  <a:moveTo>
                    <a:pt x="579032" y="6317721"/>
                  </a:moveTo>
                  <a:lnTo>
                    <a:pt x="570338" y="6326063"/>
                  </a:lnTo>
                  <a:lnTo>
                    <a:pt x="571772" y="6328075"/>
                  </a:lnTo>
                  <a:lnTo>
                    <a:pt x="580467" y="6319733"/>
                  </a:lnTo>
                  <a:close/>
                  <a:moveTo>
                    <a:pt x="536526" y="6296425"/>
                  </a:moveTo>
                  <a:lnTo>
                    <a:pt x="530744" y="6298585"/>
                  </a:lnTo>
                  <a:cubicBezTo>
                    <a:pt x="530621" y="6302420"/>
                    <a:pt x="531601" y="6304044"/>
                    <a:pt x="526275" y="6306591"/>
                  </a:cubicBezTo>
                  <a:lnTo>
                    <a:pt x="535635" y="6298072"/>
                  </a:lnTo>
                  <a:close/>
                  <a:moveTo>
                    <a:pt x="565444" y="6087063"/>
                  </a:moveTo>
                  <a:lnTo>
                    <a:pt x="563846" y="6099096"/>
                  </a:lnTo>
                  <a:lnTo>
                    <a:pt x="577356" y="6092498"/>
                  </a:lnTo>
                  <a:cubicBezTo>
                    <a:pt x="574097" y="6088930"/>
                    <a:pt x="571226" y="6084905"/>
                    <a:pt x="565444" y="6087063"/>
                  </a:cubicBezTo>
                  <a:close/>
                  <a:moveTo>
                    <a:pt x="182389" y="5695804"/>
                  </a:moveTo>
                  <a:cubicBezTo>
                    <a:pt x="178106" y="5698140"/>
                    <a:pt x="171028" y="5699660"/>
                    <a:pt x="165655" y="5701722"/>
                  </a:cubicBezTo>
                  <a:cubicBezTo>
                    <a:pt x="160279" y="5703788"/>
                    <a:pt x="156604" y="5706397"/>
                    <a:pt x="159130" y="5710913"/>
                  </a:cubicBezTo>
                  <a:cubicBezTo>
                    <a:pt x="167979" y="5716072"/>
                    <a:pt x="178834" y="5705667"/>
                    <a:pt x="182389" y="5695804"/>
                  </a:cubicBezTo>
                  <a:close/>
                  <a:moveTo>
                    <a:pt x="5724669" y="3921209"/>
                  </a:moveTo>
                  <a:cubicBezTo>
                    <a:pt x="5720209" y="3918585"/>
                    <a:pt x="5717519" y="3922200"/>
                    <a:pt x="5715336" y="3927530"/>
                  </a:cubicBezTo>
                  <a:cubicBezTo>
                    <a:pt x="5713155" y="3932856"/>
                    <a:pt x="5711479" y="3939899"/>
                    <a:pt x="5709051" y="3944131"/>
                  </a:cubicBezTo>
                  <a:cubicBezTo>
                    <a:pt x="5718990" y="3940793"/>
                    <a:pt x="5729631" y="3930170"/>
                    <a:pt x="5724669" y="3921209"/>
                  </a:cubicBezTo>
                  <a:close/>
                  <a:moveTo>
                    <a:pt x="4919358" y="2130340"/>
                  </a:moveTo>
                  <a:cubicBezTo>
                    <a:pt x="4908467" y="2136903"/>
                    <a:pt x="4899165" y="2153002"/>
                    <a:pt x="4892957" y="2159616"/>
                  </a:cubicBezTo>
                  <a:cubicBezTo>
                    <a:pt x="4907392" y="2151706"/>
                    <a:pt x="4919393" y="2134177"/>
                    <a:pt x="4919358" y="2130340"/>
                  </a:cubicBezTo>
                  <a:close/>
                  <a:moveTo>
                    <a:pt x="4942773" y="2063267"/>
                  </a:moveTo>
                  <a:lnTo>
                    <a:pt x="4919048" y="2078757"/>
                  </a:lnTo>
                  <a:lnTo>
                    <a:pt x="4924989" y="2083192"/>
                  </a:lnTo>
                  <a:close/>
                  <a:moveTo>
                    <a:pt x="5041572" y="2017473"/>
                  </a:moveTo>
                  <a:lnTo>
                    <a:pt x="5034606" y="2023157"/>
                  </a:lnTo>
                  <a:lnTo>
                    <a:pt x="5025304" y="2039255"/>
                  </a:lnTo>
                  <a:close/>
                  <a:moveTo>
                    <a:pt x="4502676" y="2006283"/>
                  </a:moveTo>
                  <a:lnTo>
                    <a:pt x="4492339" y="2022288"/>
                  </a:lnTo>
                  <a:lnTo>
                    <a:pt x="4488377" y="2019330"/>
                  </a:lnTo>
                  <a:lnTo>
                    <a:pt x="4481521" y="2036528"/>
                  </a:lnTo>
                  <a:cubicBezTo>
                    <a:pt x="4453495" y="2052431"/>
                    <a:pt x="4429769" y="2067921"/>
                    <a:pt x="4415738" y="2088653"/>
                  </a:cubicBezTo>
                  <a:lnTo>
                    <a:pt x="4416544" y="2084900"/>
                  </a:lnTo>
                  <a:lnTo>
                    <a:pt x="4404884" y="2099056"/>
                  </a:lnTo>
                  <a:lnTo>
                    <a:pt x="4402902" y="2097579"/>
                  </a:lnTo>
                  <a:lnTo>
                    <a:pt x="4355615" y="2135387"/>
                  </a:lnTo>
                  <a:lnTo>
                    <a:pt x="4365051" y="2143161"/>
                  </a:lnTo>
                  <a:lnTo>
                    <a:pt x="4511540" y="2013583"/>
                  </a:lnTo>
                  <a:close/>
                  <a:moveTo>
                    <a:pt x="4503961" y="2004293"/>
                  </a:moveTo>
                  <a:lnTo>
                    <a:pt x="4502103" y="2005809"/>
                  </a:lnTo>
                  <a:lnTo>
                    <a:pt x="4502676" y="2006283"/>
                  </a:lnTo>
                  <a:close/>
                  <a:moveTo>
                    <a:pt x="4554955" y="1971971"/>
                  </a:moveTo>
                  <a:cubicBezTo>
                    <a:pt x="4545922" y="1977019"/>
                    <a:pt x="4541731" y="1988949"/>
                    <a:pt x="4531610" y="1987925"/>
                  </a:cubicBezTo>
                  <a:lnTo>
                    <a:pt x="4532341" y="1976496"/>
                  </a:lnTo>
                  <a:lnTo>
                    <a:pt x="4523346" y="1985382"/>
                  </a:lnTo>
                  <a:cubicBezTo>
                    <a:pt x="4515243" y="1989673"/>
                    <a:pt x="4514130" y="2000637"/>
                    <a:pt x="4521930" y="2003559"/>
                  </a:cubicBezTo>
                  <a:close/>
                  <a:moveTo>
                    <a:pt x="4636124" y="1894140"/>
                  </a:moveTo>
                  <a:lnTo>
                    <a:pt x="4623328" y="1906902"/>
                  </a:lnTo>
                  <a:lnTo>
                    <a:pt x="4625308" y="1908380"/>
                  </a:lnTo>
                  <a:lnTo>
                    <a:pt x="4638485" y="1896084"/>
                  </a:lnTo>
                  <a:close/>
                  <a:moveTo>
                    <a:pt x="4259986" y="1885947"/>
                  </a:moveTo>
                  <a:cubicBezTo>
                    <a:pt x="4257396" y="1886551"/>
                    <a:pt x="4255272" y="1888598"/>
                    <a:pt x="4253406" y="1891233"/>
                  </a:cubicBezTo>
                  <a:cubicBezTo>
                    <a:pt x="4249677" y="1896499"/>
                    <a:pt x="4246989" y="1904108"/>
                    <a:pt x="4243694" y="1907183"/>
                  </a:cubicBezTo>
                  <a:lnTo>
                    <a:pt x="4265071" y="1887785"/>
                  </a:lnTo>
                  <a:close/>
                  <a:moveTo>
                    <a:pt x="4298723" y="1885495"/>
                  </a:moveTo>
                  <a:cubicBezTo>
                    <a:pt x="4290914" y="1891093"/>
                    <a:pt x="4280782" y="1896458"/>
                    <a:pt x="4272423" y="1902214"/>
                  </a:cubicBezTo>
                  <a:cubicBezTo>
                    <a:pt x="4264064" y="1907970"/>
                    <a:pt x="4257478" y="1914119"/>
                    <a:pt x="4256749" y="1921288"/>
                  </a:cubicBezTo>
                  <a:cubicBezTo>
                    <a:pt x="4265050" y="1927668"/>
                    <a:pt x="4291450" y="1898391"/>
                    <a:pt x="4291587" y="1922265"/>
                  </a:cubicBezTo>
                  <a:lnTo>
                    <a:pt x="4310704" y="1914402"/>
                  </a:lnTo>
                  <a:lnTo>
                    <a:pt x="4307391" y="1900859"/>
                  </a:lnTo>
                  <a:lnTo>
                    <a:pt x="4301267" y="1906628"/>
                  </a:lnTo>
                  <a:cubicBezTo>
                    <a:pt x="4296499" y="1907424"/>
                    <a:pt x="4288396" y="1911715"/>
                    <a:pt x="4286757" y="1906862"/>
                  </a:cubicBezTo>
                  <a:close/>
                  <a:moveTo>
                    <a:pt x="4276067" y="1877805"/>
                  </a:moveTo>
                  <a:lnTo>
                    <a:pt x="4265071" y="1887785"/>
                  </a:lnTo>
                  <a:lnTo>
                    <a:pt x="4269363" y="1889335"/>
                  </a:lnTo>
                  <a:close/>
                  <a:moveTo>
                    <a:pt x="4664922" y="1870645"/>
                  </a:moveTo>
                  <a:lnTo>
                    <a:pt x="4658298" y="1872954"/>
                  </a:lnTo>
                  <a:lnTo>
                    <a:pt x="4648997" y="1889054"/>
                  </a:lnTo>
                  <a:close/>
                  <a:moveTo>
                    <a:pt x="4075780" y="1866387"/>
                  </a:moveTo>
                  <a:lnTo>
                    <a:pt x="4075623" y="1866503"/>
                  </a:lnTo>
                  <a:lnTo>
                    <a:pt x="4075605" y="1866565"/>
                  </a:lnTo>
                  <a:close/>
                  <a:moveTo>
                    <a:pt x="4943848" y="1863562"/>
                  </a:moveTo>
                  <a:lnTo>
                    <a:pt x="4914624" y="1891274"/>
                  </a:lnTo>
                  <a:lnTo>
                    <a:pt x="4942737" y="1874526"/>
                  </a:lnTo>
                  <a:lnTo>
                    <a:pt x="4935036" y="1891639"/>
                  </a:lnTo>
                  <a:cubicBezTo>
                    <a:pt x="4950659" y="1880444"/>
                    <a:pt x="4947040" y="1874109"/>
                    <a:pt x="4943848" y="1863562"/>
                  </a:cubicBezTo>
                  <a:close/>
                  <a:moveTo>
                    <a:pt x="4971373" y="1844198"/>
                  </a:moveTo>
                  <a:lnTo>
                    <a:pt x="4958662" y="1856117"/>
                  </a:lnTo>
                  <a:lnTo>
                    <a:pt x="4964823" y="1854186"/>
                  </a:lnTo>
                  <a:lnTo>
                    <a:pt x="4957588" y="1870919"/>
                  </a:lnTo>
                  <a:lnTo>
                    <a:pt x="4981276" y="1851591"/>
                  </a:lnTo>
                  <a:close/>
                  <a:moveTo>
                    <a:pt x="4434190" y="1843627"/>
                  </a:moveTo>
                  <a:lnTo>
                    <a:pt x="4424995" y="1852320"/>
                  </a:lnTo>
                  <a:lnTo>
                    <a:pt x="4429088" y="1849823"/>
                  </a:lnTo>
                  <a:close/>
                  <a:moveTo>
                    <a:pt x="4078918" y="1838925"/>
                  </a:moveTo>
                  <a:lnTo>
                    <a:pt x="4070388" y="1847433"/>
                  </a:lnTo>
                  <a:lnTo>
                    <a:pt x="4069238" y="1854560"/>
                  </a:lnTo>
                  <a:close/>
                  <a:moveTo>
                    <a:pt x="4104649" y="1837272"/>
                  </a:moveTo>
                  <a:lnTo>
                    <a:pt x="4075780" y="1866387"/>
                  </a:lnTo>
                  <a:lnTo>
                    <a:pt x="4086805" y="1858309"/>
                  </a:lnTo>
                  <a:cubicBezTo>
                    <a:pt x="4095252" y="1853255"/>
                    <a:pt x="4104191" y="1848091"/>
                    <a:pt x="4104649" y="1837272"/>
                  </a:cubicBezTo>
                  <a:close/>
                  <a:moveTo>
                    <a:pt x="5271310" y="1831576"/>
                  </a:moveTo>
                  <a:cubicBezTo>
                    <a:pt x="5262401" y="1839620"/>
                    <a:pt x="5260153" y="1849191"/>
                    <a:pt x="5259810" y="1852564"/>
                  </a:cubicBezTo>
                  <a:lnTo>
                    <a:pt x="5277251" y="1836014"/>
                  </a:lnTo>
                  <a:close/>
                  <a:moveTo>
                    <a:pt x="4771410" y="1816255"/>
                  </a:moveTo>
                  <a:cubicBezTo>
                    <a:pt x="4766680" y="1820889"/>
                    <a:pt x="4762413" y="1825142"/>
                    <a:pt x="4764052" y="1829994"/>
                  </a:cubicBezTo>
                  <a:lnTo>
                    <a:pt x="4777350" y="1820691"/>
                  </a:lnTo>
                  <a:close/>
                  <a:moveTo>
                    <a:pt x="4468587" y="1811115"/>
                  </a:moveTo>
                  <a:lnTo>
                    <a:pt x="4453304" y="1825562"/>
                  </a:lnTo>
                  <a:lnTo>
                    <a:pt x="4456627" y="1824549"/>
                  </a:lnTo>
                  <a:cubicBezTo>
                    <a:pt x="4460688" y="1819688"/>
                    <a:pt x="4464535" y="1813261"/>
                    <a:pt x="4468587" y="1811115"/>
                  </a:cubicBezTo>
                  <a:close/>
                  <a:moveTo>
                    <a:pt x="4748074" y="1794292"/>
                  </a:moveTo>
                  <a:lnTo>
                    <a:pt x="4739542" y="1802800"/>
                  </a:lnTo>
                  <a:lnTo>
                    <a:pt x="4743039" y="1806136"/>
                  </a:lnTo>
                  <a:close/>
                  <a:moveTo>
                    <a:pt x="4833027" y="1788419"/>
                  </a:moveTo>
                  <a:lnTo>
                    <a:pt x="4826315" y="1791573"/>
                  </a:lnTo>
                  <a:lnTo>
                    <a:pt x="4769297" y="1849700"/>
                  </a:lnTo>
                  <a:close/>
                  <a:moveTo>
                    <a:pt x="4321095" y="1785289"/>
                  </a:moveTo>
                  <a:lnTo>
                    <a:pt x="4320618" y="1785623"/>
                  </a:lnTo>
                  <a:cubicBezTo>
                    <a:pt x="4312737" y="1790603"/>
                    <a:pt x="4304930" y="1795524"/>
                    <a:pt x="4298180" y="1801343"/>
                  </a:cubicBezTo>
                  <a:cubicBezTo>
                    <a:pt x="4291434" y="1807162"/>
                    <a:pt x="4285746" y="1813882"/>
                    <a:pt x="4282108" y="1822460"/>
                  </a:cubicBezTo>
                  <a:close/>
                  <a:moveTo>
                    <a:pt x="4387275" y="1776886"/>
                  </a:moveTo>
                  <a:cubicBezTo>
                    <a:pt x="4380119" y="1782336"/>
                    <a:pt x="4370675" y="1786172"/>
                    <a:pt x="4362414" y="1790980"/>
                  </a:cubicBezTo>
                  <a:cubicBezTo>
                    <a:pt x="4354152" y="1795786"/>
                    <a:pt x="4347068" y="1801567"/>
                    <a:pt x="4344629" y="1810905"/>
                  </a:cubicBezTo>
                  <a:cubicBezTo>
                    <a:pt x="4327166" y="1835017"/>
                    <a:pt x="4299327" y="1848011"/>
                    <a:pt x="4282174" y="1867301"/>
                  </a:cubicBezTo>
                  <a:lnTo>
                    <a:pt x="4276067" y="1877805"/>
                  </a:lnTo>
                  <a:close/>
                  <a:moveTo>
                    <a:pt x="5341788" y="1770981"/>
                  </a:moveTo>
                  <a:lnTo>
                    <a:pt x="5335198" y="1777131"/>
                  </a:lnTo>
                  <a:lnTo>
                    <a:pt x="5332914" y="1782864"/>
                  </a:lnTo>
                  <a:close/>
                  <a:moveTo>
                    <a:pt x="4424824" y="1767909"/>
                  </a:moveTo>
                  <a:lnTo>
                    <a:pt x="4309575" y="1875092"/>
                  </a:lnTo>
                  <a:cubicBezTo>
                    <a:pt x="4364567" y="1849566"/>
                    <a:pt x="4387190" y="1807124"/>
                    <a:pt x="4424824" y="1767909"/>
                  </a:cubicBezTo>
                  <a:close/>
                  <a:moveTo>
                    <a:pt x="4157681" y="1763831"/>
                  </a:moveTo>
                  <a:lnTo>
                    <a:pt x="4144040" y="1776507"/>
                  </a:lnTo>
                  <a:lnTo>
                    <a:pt x="4148001" y="1779466"/>
                  </a:lnTo>
                  <a:lnTo>
                    <a:pt x="4161177" y="1767168"/>
                  </a:lnTo>
                  <a:close/>
                  <a:moveTo>
                    <a:pt x="4867872" y="1751477"/>
                  </a:moveTo>
                  <a:lnTo>
                    <a:pt x="4859341" y="1759985"/>
                  </a:lnTo>
                  <a:lnTo>
                    <a:pt x="4861322" y="1761465"/>
                  </a:lnTo>
                  <a:lnTo>
                    <a:pt x="4870233" y="1753420"/>
                  </a:lnTo>
                  <a:close/>
                  <a:moveTo>
                    <a:pt x="4360870" y="1747367"/>
                  </a:moveTo>
                  <a:lnTo>
                    <a:pt x="4321095" y="1785289"/>
                  </a:lnTo>
                  <a:lnTo>
                    <a:pt x="4343489" y="1769548"/>
                  </a:lnTo>
                  <a:cubicBezTo>
                    <a:pt x="4350527" y="1763493"/>
                    <a:pt x="4356650" y="1756418"/>
                    <a:pt x="4360870" y="1747367"/>
                  </a:cubicBezTo>
                  <a:close/>
                  <a:moveTo>
                    <a:pt x="4798541" y="1746153"/>
                  </a:moveTo>
                  <a:lnTo>
                    <a:pt x="4791490" y="1752682"/>
                  </a:lnTo>
                  <a:lnTo>
                    <a:pt x="4793506" y="1757998"/>
                  </a:lnTo>
                  <a:close/>
                  <a:moveTo>
                    <a:pt x="4343121" y="1741732"/>
                  </a:moveTo>
                  <a:lnTo>
                    <a:pt x="4326792" y="1747319"/>
                  </a:lnTo>
                  <a:lnTo>
                    <a:pt x="4317149" y="1766792"/>
                  </a:lnTo>
                  <a:cubicBezTo>
                    <a:pt x="4327696" y="1763600"/>
                    <a:pt x="4349869" y="1742416"/>
                    <a:pt x="4343121" y="1741732"/>
                  </a:cubicBezTo>
                  <a:close/>
                  <a:moveTo>
                    <a:pt x="4864645" y="1737091"/>
                  </a:moveTo>
                  <a:lnTo>
                    <a:pt x="4860721" y="1737971"/>
                  </a:lnTo>
                  <a:lnTo>
                    <a:pt x="4829676" y="1771037"/>
                  </a:lnTo>
                  <a:close/>
                  <a:moveTo>
                    <a:pt x="4663643" y="1727788"/>
                  </a:moveTo>
                  <a:cubicBezTo>
                    <a:pt x="4651239" y="1752413"/>
                    <a:pt x="4607250" y="1767127"/>
                    <a:pt x="4585047" y="1789738"/>
                  </a:cubicBezTo>
                  <a:cubicBezTo>
                    <a:pt x="4577646" y="1797275"/>
                    <a:pt x="4572665" y="1805690"/>
                    <a:pt x="4572083" y="1815644"/>
                  </a:cubicBezTo>
                  <a:cubicBezTo>
                    <a:pt x="4585184" y="1795670"/>
                    <a:pt x="4612528" y="1786513"/>
                    <a:pt x="4624629" y="1789017"/>
                  </a:cubicBezTo>
                  <a:lnTo>
                    <a:pt x="4617736" y="1802379"/>
                  </a:lnTo>
                  <a:lnTo>
                    <a:pt x="4632855" y="1787721"/>
                  </a:lnTo>
                  <a:cubicBezTo>
                    <a:pt x="4626046" y="1770842"/>
                    <a:pt x="4662605" y="1746429"/>
                    <a:pt x="4663643" y="1727788"/>
                  </a:cubicBezTo>
                  <a:close/>
                  <a:moveTo>
                    <a:pt x="5099298" y="1721260"/>
                  </a:moveTo>
                  <a:cubicBezTo>
                    <a:pt x="5070306" y="1763481"/>
                    <a:pt x="5018004" y="1796095"/>
                    <a:pt x="4979198" y="1830080"/>
                  </a:cubicBezTo>
                  <a:cubicBezTo>
                    <a:pt x="4985174" y="1838354"/>
                    <a:pt x="4984063" y="1849319"/>
                    <a:pt x="4997654" y="1841325"/>
                  </a:cubicBezTo>
                  <a:lnTo>
                    <a:pt x="4986237" y="1832071"/>
                  </a:lnTo>
                  <a:cubicBezTo>
                    <a:pt x="4992948" y="1828917"/>
                    <a:pt x="4997520" y="1817451"/>
                    <a:pt x="5005781" y="1819993"/>
                  </a:cubicBezTo>
                  <a:lnTo>
                    <a:pt x="5003069" y="1829944"/>
                  </a:lnTo>
                  <a:cubicBezTo>
                    <a:pt x="5040396" y="1797939"/>
                    <a:pt x="5069583" y="1766391"/>
                    <a:pt x="5109198" y="1728654"/>
                  </a:cubicBezTo>
                  <a:lnTo>
                    <a:pt x="5094385" y="1736100"/>
                  </a:lnTo>
                  <a:close/>
                  <a:moveTo>
                    <a:pt x="4824513" y="1721093"/>
                  </a:moveTo>
                  <a:lnTo>
                    <a:pt x="4817926" y="1727241"/>
                  </a:lnTo>
                  <a:lnTo>
                    <a:pt x="4811032" y="1740602"/>
                  </a:lnTo>
                  <a:close/>
                  <a:moveTo>
                    <a:pt x="4445808" y="1720615"/>
                  </a:moveTo>
                  <a:lnTo>
                    <a:pt x="4438046" y="1721533"/>
                  </a:lnTo>
                  <a:lnTo>
                    <a:pt x="4410924" y="1753718"/>
                  </a:lnTo>
                  <a:close/>
                  <a:moveTo>
                    <a:pt x="4891156" y="1719329"/>
                  </a:moveTo>
                  <a:lnTo>
                    <a:pt x="4875571" y="1734365"/>
                  </a:lnTo>
                  <a:lnTo>
                    <a:pt x="4877174" y="1735378"/>
                  </a:lnTo>
                  <a:close/>
                  <a:moveTo>
                    <a:pt x="4485376" y="1716958"/>
                  </a:moveTo>
                  <a:lnTo>
                    <a:pt x="4432891" y="1759780"/>
                  </a:lnTo>
                  <a:cubicBezTo>
                    <a:pt x="4454257" y="1742347"/>
                    <a:pt x="4475390" y="1739806"/>
                    <a:pt x="4485376" y="1716958"/>
                  </a:cubicBezTo>
                  <a:close/>
                  <a:moveTo>
                    <a:pt x="4559742" y="1710439"/>
                  </a:moveTo>
                  <a:lnTo>
                    <a:pt x="4510081" y="1754825"/>
                  </a:lnTo>
                  <a:cubicBezTo>
                    <a:pt x="4477019" y="1782575"/>
                    <a:pt x="4427626" y="1815911"/>
                    <a:pt x="4428264" y="1843241"/>
                  </a:cubicBezTo>
                  <a:cubicBezTo>
                    <a:pt x="4432530" y="1838987"/>
                    <a:pt x="4434693" y="1830260"/>
                    <a:pt x="4443420" y="1832422"/>
                  </a:cubicBezTo>
                  <a:lnTo>
                    <a:pt x="4434190" y="1843627"/>
                  </a:lnTo>
                  <a:lnTo>
                    <a:pt x="4453304" y="1825562"/>
                  </a:lnTo>
                  <a:lnTo>
                    <a:pt x="4443383" y="1828586"/>
                  </a:lnTo>
                  <a:cubicBezTo>
                    <a:pt x="4458502" y="1813928"/>
                    <a:pt x="4480979" y="1785532"/>
                    <a:pt x="4499632" y="1778050"/>
                  </a:cubicBezTo>
                  <a:cubicBezTo>
                    <a:pt x="4499291" y="1781423"/>
                    <a:pt x="4499327" y="1785262"/>
                    <a:pt x="4495489" y="1785299"/>
                  </a:cubicBezTo>
                  <a:lnTo>
                    <a:pt x="4523480" y="1765556"/>
                  </a:lnTo>
                  <a:cubicBezTo>
                    <a:pt x="4517576" y="1764958"/>
                    <a:pt x="4501991" y="1779992"/>
                    <a:pt x="4507026" y="1768149"/>
                  </a:cubicBezTo>
                  <a:lnTo>
                    <a:pt x="4530715" y="1748820"/>
                  </a:lnTo>
                  <a:cubicBezTo>
                    <a:pt x="4547936" y="1738638"/>
                    <a:pt x="4566673" y="1700915"/>
                    <a:pt x="4559742" y="1710439"/>
                  </a:cubicBezTo>
                  <a:close/>
                  <a:moveTo>
                    <a:pt x="4470302" y="1697537"/>
                  </a:moveTo>
                  <a:lnTo>
                    <a:pt x="4459449" y="1707939"/>
                  </a:lnTo>
                  <a:lnTo>
                    <a:pt x="4464925" y="1712755"/>
                  </a:lnTo>
                  <a:close/>
                  <a:moveTo>
                    <a:pt x="5180189" y="1692394"/>
                  </a:moveTo>
                  <a:lnTo>
                    <a:pt x="5144842" y="1725877"/>
                  </a:lnTo>
                  <a:lnTo>
                    <a:pt x="5149180" y="1729298"/>
                  </a:lnTo>
                  <a:lnTo>
                    <a:pt x="5184150" y="1695352"/>
                  </a:lnTo>
                  <a:close/>
                  <a:moveTo>
                    <a:pt x="4590397" y="1685428"/>
                  </a:moveTo>
                  <a:lnTo>
                    <a:pt x="4576756" y="1698105"/>
                  </a:lnTo>
                  <a:lnTo>
                    <a:pt x="4582699" y="1702541"/>
                  </a:lnTo>
                  <a:lnTo>
                    <a:pt x="4596337" y="1689864"/>
                  </a:lnTo>
                  <a:close/>
                  <a:moveTo>
                    <a:pt x="4490152" y="1678248"/>
                  </a:moveTo>
                  <a:cubicBezTo>
                    <a:pt x="4483404" y="1677563"/>
                    <a:pt x="4479604" y="1681438"/>
                    <a:pt x="4477281" y="1683333"/>
                  </a:cubicBezTo>
                  <a:cubicBezTo>
                    <a:pt x="4476854" y="1687550"/>
                    <a:pt x="4476511" y="1690923"/>
                    <a:pt x="4478957" y="1692025"/>
                  </a:cubicBezTo>
                  <a:close/>
                  <a:moveTo>
                    <a:pt x="4524829" y="1672389"/>
                  </a:moveTo>
                  <a:lnTo>
                    <a:pt x="4489947" y="1705493"/>
                  </a:lnTo>
                  <a:lnTo>
                    <a:pt x="4494286" y="1708914"/>
                  </a:lnTo>
                  <a:lnTo>
                    <a:pt x="4528791" y="1675347"/>
                  </a:lnTo>
                  <a:close/>
                  <a:moveTo>
                    <a:pt x="4747880" y="1657512"/>
                  </a:moveTo>
                  <a:lnTo>
                    <a:pt x="4733372" y="1657746"/>
                  </a:lnTo>
                  <a:cubicBezTo>
                    <a:pt x="4707057" y="1686178"/>
                    <a:pt x="4684016" y="1694921"/>
                    <a:pt x="4670231" y="1721642"/>
                  </a:cubicBezTo>
                  <a:cubicBezTo>
                    <a:pt x="4713133" y="1714488"/>
                    <a:pt x="4709646" y="1673234"/>
                    <a:pt x="4747880" y="1657512"/>
                  </a:cubicBezTo>
                  <a:close/>
                  <a:moveTo>
                    <a:pt x="5010097" y="1655945"/>
                  </a:moveTo>
                  <a:lnTo>
                    <a:pt x="5005683" y="1657607"/>
                  </a:lnTo>
                  <a:cubicBezTo>
                    <a:pt x="5003450" y="1660203"/>
                    <a:pt x="5001609" y="1663636"/>
                    <a:pt x="4999245" y="1665954"/>
                  </a:cubicBezTo>
                  <a:close/>
                  <a:moveTo>
                    <a:pt x="4458088" y="1654121"/>
                  </a:moveTo>
                  <a:cubicBezTo>
                    <a:pt x="4434400" y="1673445"/>
                    <a:pt x="4409333" y="1714787"/>
                    <a:pt x="4380436" y="1718250"/>
                  </a:cubicBezTo>
                  <a:lnTo>
                    <a:pt x="4394040" y="1701735"/>
                  </a:lnTo>
                  <a:cubicBezTo>
                    <a:pt x="4388465" y="1701062"/>
                    <a:pt x="4384559" y="1702025"/>
                    <a:pt x="4381562" y="1703936"/>
                  </a:cubicBezTo>
                  <a:cubicBezTo>
                    <a:pt x="4372573" y="1709677"/>
                    <a:pt x="4371763" y="1723973"/>
                    <a:pt x="4358532" y="1728383"/>
                  </a:cubicBezTo>
                  <a:lnTo>
                    <a:pt x="4375243" y="1723259"/>
                  </a:lnTo>
                  <a:lnTo>
                    <a:pt x="4374632" y="1737685"/>
                  </a:lnTo>
                  <a:cubicBezTo>
                    <a:pt x="4395556" y="1703593"/>
                    <a:pt x="4436943" y="1694580"/>
                    <a:pt x="4463565" y="1658936"/>
                  </a:cubicBezTo>
                  <a:close/>
                  <a:moveTo>
                    <a:pt x="4938578" y="1646596"/>
                  </a:moveTo>
                  <a:cubicBezTo>
                    <a:pt x="4881988" y="1700505"/>
                    <a:pt x="4790108" y="1774694"/>
                    <a:pt x="4732748" y="1836194"/>
                  </a:cubicBezTo>
                  <a:cubicBezTo>
                    <a:pt x="4811707" y="1771771"/>
                    <a:pt x="4878504" y="1718046"/>
                    <a:pt x="4938578" y="1646596"/>
                  </a:cubicBezTo>
                  <a:close/>
                  <a:moveTo>
                    <a:pt x="4559873" y="1646119"/>
                  </a:moveTo>
                  <a:lnTo>
                    <a:pt x="4535378" y="1669197"/>
                  </a:lnTo>
                  <a:lnTo>
                    <a:pt x="4537360" y="1670677"/>
                  </a:lnTo>
                  <a:close/>
                  <a:moveTo>
                    <a:pt x="4640020" y="1637205"/>
                  </a:moveTo>
                  <a:lnTo>
                    <a:pt x="4602729" y="1673046"/>
                  </a:lnTo>
                  <a:cubicBezTo>
                    <a:pt x="4625931" y="1671137"/>
                    <a:pt x="4628704" y="1647985"/>
                    <a:pt x="4640020" y="1637205"/>
                  </a:cubicBezTo>
                  <a:close/>
                  <a:moveTo>
                    <a:pt x="4537832" y="1632381"/>
                  </a:moveTo>
                  <a:lnTo>
                    <a:pt x="4526513" y="1643162"/>
                  </a:lnTo>
                  <a:lnTo>
                    <a:pt x="4530512" y="1649959"/>
                  </a:lnTo>
                  <a:close/>
                  <a:moveTo>
                    <a:pt x="4486507" y="1630161"/>
                  </a:moveTo>
                  <a:cubicBezTo>
                    <a:pt x="4482669" y="1630197"/>
                    <a:pt x="4477938" y="1634830"/>
                    <a:pt x="4474137" y="1638706"/>
                  </a:cubicBezTo>
                  <a:lnTo>
                    <a:pt x="4475653" y="1640564"/>
                  </a:lnTo>
                  <a:close/>
                  <a:moveTo>
                    <a:pt x="4284270" y="1628828"/>
                  </a:moveTo>
                  <a:cubicBezTo>
                    <a:pt x="4193907" y="1704876"/>
                    <a:pt x="4115682" y="1787267"/>
                    <a:pt x="4030674" y="1865135"/>
                  </a:cubicBezTo>
                  <a:lnTo>
                    <a:pt x="4034255" y="1867628"/>
                  </a:lnTo>
                  <a:lnTo>
                    <a:pt x="4290211" y="1633263"/>
                  </a:lnTo>
                  <a:close/>
                  <a:moveTo>
                    <a:pt x="5006600" y="1622818"/>
                  </a:moveTo>
                  <a:lnTo>
                    <a:pt x="4986371" y="1641642"/>
                  </a:lnTo>
                  <a:lnTo>
                    <a:pt x="4988352" y="1643121"/>
                  </a:lnTo>
                  <a:lnTo>
                    <a:pt x="5008581" y="1624296"/>
                  </a:lnTo>
                  <a:close/>
                  <a:moveTo>
                    <a:pt x="5223736" y="1615860"/>
                  </a:moveTo>
                  <a:cubicBezTo>
                    <a:pt x="5211244" y="1621410"/>
                    <a:pt x="5197983" y="1634552"/>
                    <a:pt x="5185111" y="1639638"/>
                  </a:cubicBezTo>
                  <a:cubicBezTo>
                    <a:pt x="5167279" y="1664245"/>
                    <a:pt x="5127934" y="1690931"/>
                    <a:pt x="5118109" y="1720610"/>
                  </a:cubicBezTo>
                  <a:close/>
                  <a:moveTo>
                    <a:pt x="4301248" y="1612656"/>
                  </a:moveTo>
                  <a:lnTo>
                    <a:pt x="4292802" y="1620320"/>
                  </a:lnTo>
                  <a:lnTo>
                    <a:pt x="4294317" y="1622179"/>
                  </a:lnTo>
                  <a:lnTo>
                    <a:pt x="4303228" y="1614135"/>
                  </a:lnTo>
                  <a:close/>
                  <a:moveTo>
                    <a:pt x="4668316" y="1610249"/>
                  </a:moveTo>
                  <a:cubicBezTo>
                    <a:pt x="4661728" y="1616398"/>
                    <a:pt x="4648893" y="1625322"/>
                    <a:pt x="4650569" y="1634013"/>
                  </a:cubicBezTo>
                  <a:lnTo>
                    <a:pt x="4669184" y="1622692"/>
                  </a:lnTo>
                  <a:cubicBezTo>
                    <a:pt x="4669992" y="1618940"/>
                    <a:pt x="4672277" y="1613207"/>
                    <a:pt x="4668316" y="1610249"/>
                  </a:cubicBezTo>
                  <a:close/>
                  <a:moveTo>
                    <a:pt x="4494511" y="1605836"/>
                  </a:moveTo>
                  <a:lnTo>
                    <a:pt x="4487458" y="1612363"/>
                  </a:lnTo>
                  <a:lnTo>
                    <a:pt x="4498912" y="1625453"/>
                  </a:lnTo>
                  <a:close/>
                  <a:moveTo>
                    <a:pt x="4609875" y="1598359"/>
                  </a:moveTo>
                  <a:lnTo>
                    <a:pt x="4589647" y="1617185"/>
                  </a:lnTo>
                  <a:lnTo>
                    <a:pt x="4591628" y="1618663"/>
                  </a:lnTo>
                  <a:lnTo>
                    <a:pt x="4611478" y="1599373"/>
                  </a:lnTo>
                  <a:close/>
                  <a:moveTo>
                    <a:pt x="5013724" y="1594569"/>
                  </a:moveTo>
                  <a:lnTo>
                    <a:pt x="5007478" y="1597344"/>
                  </a:lnTo>
                  <a:lnTo>
                    <a:pt x="4995892" y="1619176"/>
                  </a:lnTo>
                  <a:close/>
                  <a:moveTo>
                    <a:pt x="5036839" y="1593504"/>
                  </a:moveTo>
                  <a:lnTo>
                    <a:pt x="5028308" y="1602011"/>
                  </a:lnTo>
                  <a:lnTo>
                    <a:pt x="5030287" y="1603491"/>
                  </a:lnTo>
                  <a:lnTo>
                    <a:pt x="5038819" y="1594981"/>
                  </a:lnTo>
                  <a:close/>
                  <a:moveTo>
                    <a:pt x="4818077" y="1587088"/>
                  </a:moveTo>
                  <a:cubicBezTo>
                    <a:pt x="4814177" y="1585628"/>
                    <a:pt x="4811571" y="1587174"/>
                    <a:pt x="4809101" y="1589481"/>
                  </a:cubicBezTo>
                  <a:cubicBezTo>
                    <a:pt x="4806630" y="1591787"/>
                    <a:pt x="4804295" y="1594851"/>
                    <a:pt x="4800941" y="1596429"/>
                  </a:cubicBezTo>
                  <a:lnTo>
                    <a:pt x="4810755" y="1604668"/>
                  </a:lnTo>
                  <a:close/>
                  <a:moveTo>
                    <a:pt x="4705339" y="1585458"/>
                  </a:moveTo>
                  <a:cubicBezTo>
                    <a:pt x="4696772" y="1590130"/>
                    <a:pt x="4688545" y="1591425"/>
                    <a:pt x="4681957" y="1597573"/>
                  </a:cubicBezTo>
                  <a:lnTo>
                    <a:pt x="4689879" y="1603491"/>
                  </a:lnTo>
                  <a:close/>
                  <a:moveTo>
                    <a:pt x="5008896" y="1579168"/>
                  </a:moveTo>
                  <a:lnTo>
                    <a:pt x="4944787" y="1639984"/>
                  </a:lnTo>
                  <a:lnTo>
                    <a:pt x="4948747" y="1642941"/>
                  </a:lnTo>
                  <a:close/>
                  <a:moveTo>
                    <a:pt x="4882664" y="1576168"/>
                  </a:moveTo>
                  <a:lnTo>
                    <a:pt x="4473791" y="1953091"/>
                  </a:lnTo>
                  <a:lnTo>
                    <a:pt x="4480111" y="1957993"/>
                  </a:lnTo>
                  <a:cubicBezTo>
                    <a:pt x="4618068" y="1836924"/>
                    <a:pt x="4747225" y="1706014"/>
                    <a:pt x="4882664" y="1576168"/>
                  </a:cubicBezTo>
                  <a:close/>
                  <a:moveTo>
                    <a:pt x="4547364" y="1571997"/>
                  </a:moveTo>
                  <a:lnTo>
                    <a:pt x="4514496" y="1610418"/>
                  </a:lnTo>
                  <a:lnTo>
                    <a:pt x="4552840" y="1576813"/>
                  </a:lnTo>
                  <a:close/>
                  <a:moveTo>
                    <a:pt x="5310348" y="1568404"/>
                  </a:moveTo>
                  <a:lnTo>
                    <a:pt x="5186777" y="1686245"/>
                  </a:lnTo>
                  <a:lnTo>
                    <a:pt x="5190737" y="1689205"/>
                  </a:lnTo>
                  <a:lnTo>
                    <a:pt x="5314309" y="1571363"/>
                  </a:lnTo>
                  <a:close/>
                  <a:moveTo>
                    <a:pt x="5110605" y="1563489"/>
                  </a:moveTo>
                  <a:lnTo>
                    <a:pt x="5106805" y="1567366"/>
                  </a:lnTo>
                  <a:lnTo>
                    <a:pt x="5104055" y="1573477"/>
                  </a:lnTo>
                  <a:close/>
                  <a:moveTo>
                    <a:pt x="4543707" y="1561828"/>
                  </a:moveTo>
                  <a:lnTo>
                    <a:pt x="4537119" y="1567978"/>
                  </a:lnTo>
                  <a:lnTo>
                    <a:pt x="4536814" y="1575188"/>
                  </a:lnTo>
                  <a:close/>
                  <a:moveTo>
                    <a:pt x="4725372" y="1555961"/>
                  </a:moveTo>
                  <a:cubicBezTo>
                    <a:pt x="4726241" y="1568404"/>
                    <a:pt x="4697688" y="1568492"/>
                    <a:pt x="4711928" y="1579309"/>
                  </a:cubicBezTo>
                  <a:lnTo>
                    <a:pt x="4731312" y="1560397"/>
                  </a:lnTo>
                  <a:close/>
                  <a:moveTo>
                    <a:pt x="4658020" y="1552116"/>
                  </a:moveTo>
                  <a:lnTo>
                    <a:pt x="4650967" y="1558644"/>
                  </a:lnTo>
                  <a:lnTo>
                    <a:pt x="4624188" y="1587455"/>
                  </a:lnTo>
                  <a:close/>
                  <a:moveTo>
                    <a:pt x="4410336" y="1551479"/>
                  </a:moveTo>
                  <a:lnTo>
                    <a:pt x="4400401" y="1554968"/>
                  </a:lnTo>
                  <a:lnTo>
                    <a:pt x="4404360" y="1557925"/>
                  </a:lnTo>
                  <a:close/>
                  <a:moveTo>
                    <a:pt x="4419517" y="1547106"/>
                  </a:moveTo>
                  <a:cubicBezTo>
                    <a:pt x="4416609" y="1546386"/>
                    <a:pt x="4413885" y="1548027"/>
                    <a:pt x="4411356" y="1550381"/>
                  </a:cubicBezTo>
                  <a:lnTo>
                    <a:pt x="4410336" y="1551479"/>
                  </a:lnTo>
                  <a:lnTo>
                    <a:pt x="4419825" y="1548151"/>
                  </a:lnTo>
                  <a:lnTo>
                    <a:pt x="4419860" y="1548120"/>
                  </a:lnTo>
                  <a:close/>
                  <a:moveTo>
                    <a:pt x="4751039" y="1538115"/>
                  </a:moveTo>
                  <a:lnTo>
                    <a:pt x="4744452" y="1544264"/>
                  </a:lnTo>
                  <a:lnTo>
                    <a:pt x="4740222" y="1552354"/>
                  </a:lnTo>
                  <a:close/>
                  <a:moveTo>
                    <a:pt x="4650832" y="1534771"/>
                  </a:moveTo>
                  <a:lnTo>
                    <a:pt x="4618454" y="1555773"/>
                  </a:lnTo>
                  <a:lnTo>
                    <a:pt x="4617343" y="1566737"/>
                  </a:lnTo>
                  <a:close/>
                  <a:moveTo>
                    <a:pt x="4498028" y="1533337"/>
                  </a:moveTo>
                  <a:cubicBezTo>
                    <a:pt x="4483517" y="1533571"/>
                    <a:pt x="4475414" y="1537863"/>
                    <a:pt x="4464096" y="1548644"/>
                  </a:cubicBezTo>
                  <a:lnTo>
                    <a:pt x="4470036" y="1553080"/>
                  </a:lnTo>
                  <a:lnTo>
                    <a:pt x="4413447" y="1606990"/>
                  </a:lnTo>
                  <a:cubicBezTo>
                    <a:pt x="4437476" y="1584289"/>
                    <a:pt x="4484583" y="1556686"/>
                    <a:pt x="4498028" y="1533337"/>
                  </a:cubicBezTo>
                  <a:close/>
                  <a:moveTo>
                    <a:pt x="5166706" y="1527001"/>
                  </a:moveTo>
                  <a:lnTo>
                    <a:pt x="5129576" y="1569675"/>
                  </a:lnTo>
                  <a:lnTo>
                    <a:pt x="5123635" y="1565237"/>
                  </a:lnTo>
                  <a:lnTo>
                    <a:pt x="5122524" y="1576202"/>
                  </a:lnTo>
                  <a:lnTo>
                    <a:pt x="5087418" y="1586277"/>
                  </a:lnTo>
                  <a:lnTo>
                    <a:pt x="5101195" y="1597472"/>
                  </a:lnTo>
                  <a:lnTo>
                    <a:pt x="5173027" y="1531902"/>
                  </a:lnTo>
                  <a:close/>
                  <a:moveTo>
                    <a:pt x="4398589" y="1522404"/>
                  </a:moveTo>
                  <a:cubicBezTo>
                    <a:pt x="4374633" y="1552782"/>
                    <a:pt x="4334541" y="1570018"/>
                    <a:pt x="4313618" y="1604111"/>
                  </a:cubicBezTo>
                  <a:cubicBezTo>
                    <a:pt x="4339749" y="1585885"/>
                    <a:pt x="4382701" y="1544651"/>
                    <a:pt x="4398589" y="1522404"/>
                  </a:cubicBezTo>
                  <a:close/>
                  <a:moveTo>
                    <a:pt x="4607916" y="1521046"/>
                  </a:moveTo>
                  <a:cubicBezTo>
                    <a:pt x="4603044" y="1520765"/>
                    <a:pt x="4599837" y="1522996"/>
                    <a:pt x="4596774" y="1525882"/>
                  </a:cubicBezTo>
                  <a:cubicBezTo>
                    <a:pt x="4593712" y="1528766"/>
                    <a:pt x="4590797" y="1532305"/>
                    <a:pt x="4586513" y="1534640"/>
                  </a:cubicBezTo>
                  <a:lnTo>
                    <a:pt x="4592454" y="1539077"/>
                  </a:lnTo>
                  <a:close/>
                  <a:moveTo>
                    <a:pt x="4467760" y="1520895"/>
                  </a:moveTo>
                  <a:cubicBezTo>
                    <a:pt x="4453656" y="1519252"/>
                    <a:pt x="4444440" y="1527159"/>
                    <a:pt x="4434938" y="1535782"/>
                  </a:cubicBezTo>
                  <a:lnTo>
                    <a:pt x="4419860" y="1548120"/>
                  </a:lnTo>
                  <a:lnTo>
                    <a:pt x="4421155" y="1551959"/>
                  </a:lnTo>
                  <a:cubicBezTo>
                    <a:pt x="4420508" y="1562545"/>
                    <a:pt x="4394375" y="1580771"/>
                    <a:pt x="4382958" y="1571520"/>
                  </a:cubicBezTo>
                  <a:lnTo>
                    <a:pt x="4397162" y="1578497"/>
                  </a:lnTo>
                  <a:cubicBezTo>
                    <a:pt x="4404779" y="1591626"/>
                    <a:pt x="4372607" y="1585382"/>
                    <a:pt x="4387519" y="1597970"/>
                  </a:cubicBezTo>
                  <a:lnTo>
                    <a:pt x="4406905" y="1579060"/>
                  </a:lnTo>
                  <a:cubicBezTo>
                    <a:pt x="4432267" y="1568423"/>
                    <a:pt x="4419479" y="1543269"/>
                    <a:pt x="4444196" y="1543218"/>
                  </a:cubicBezTo>
                  <a:close/>
                  <a:moveTo>
                    <a:pt x="5078442" y="1519328"/>
                  </a:moveTo>
                  <a:lnTo>
                    <a:pt x="5023978" y="1560672"/>
                  </a:lnTo>
                  <a:cubicBezTo>
                    <a:pt x="5031507" y="1574644"/>
                    <a:pt x="5039133" y="1549854"/>
                    <a:pt x="5047397" y="1552397"/>
                  </a:cubicBezTo>
                  <a:lnTo>
                    <a:pt x="5048766" y="1568298"/>
                  </a:lnTo>
                  <a:cubicBezTo>
                    <a:pt x="5074251" y="1560657"/>
                    <a:pt x="5081794" y="1536710"/>
                    <a:pt x="5092647" y="1526308"/>
                  </a:cubicBezTo>
                  <a:cubicBezTo>
                    <a:pt x="5071855" y="1525478"/>
                    <a:pt x="5078395" y="1553408"/>
                    <a:pt x="5055624" y="1551100"/>
                  </a:cubicBezTo>
                  <a:cubicBezTo>
                    <a:pt x="5048813" y="1534219"/>
                    <a:pt x="5077026" y="1537506"/>
                    <a:pt x="5078442" y="1519328"/>
                  </a:cubicBezTo>
                  <a:close/>
                  <a:moveTo>
                    <a:pt x="4946308" y="1515732"/>
                  </a:moveTo>
                  <a:cubicBezTo>
                    <a:pt x="4937759" y="1522320"/>
                    <a:pt x="4925789" y="1531118"/>
                    <a:pt x="4916176" y="1540316"/>
                  </a:cubicBezTo>
                  <a:cubicBezTo>
                    <a:pt x="4906562" y="1549514"/>
                    <a:pt x="4899306" y="1559110"/>
                    <a:pt x="4900180" y="1567293"/>
                  </a:cubicBezTo>
                  <a:close/>
                  <a:moveTo>
                    <a:pt x="4888576" y="1509452"/>
                  </a:moveTo>
                  <a:lnTo>
                    <a:pt x="4884396" y="1512864"/>
                  </a:lnTo>
                  <a:lnTo>
                    <a:pt x="4881805" y="1525810"/>
                  </a:lnTo>
                  <a:close/>
                  <a:moveTo>
                    <a:pt x="4524379" y="1508743"/>
                  </a:moveTo>
                  <a:cubicBezTo>
                    <a:pt x="4520077" y="1509158"/>
                    <a:pt x="4516239" y="1509195"/>
                    <a:pt x="4514295" y="1511554"/>
                  </a:cubicBezTo>
                  <a:cubicBezTo>
                    <a:pt x="4513489" y="1515308"/>
                    <a:pt x="4513525" y="1519146"/>
                    <a:pt x="4517829" y="1518729"/>
                  </a:cubicBezTo>
                  <a:close/>
                  <a:moveTo>
                    <a:pt x="5207875" y="1494961"/>
                  </a:moveTo>
                  <a:cubicBezTo>
                    <a:pt x="5203977" y="1493500"/>
                    <a:pt x="5201252" y="1495141"/>
                    <a:pt x="5198782" y="1497447"/>
                  </a:cubicBezTo>
                  <a:cubicBezTo>
                    <a:pt x="5196312" y="1499753"/>
                    <a:pt x="5194094" y="1502723"/>
                    <a:pt x="5191203" y="1503921"/>
                  </a:cubicBezTo>
                  <a:lnTo>
                    <a:pt x="5196678" y="1508738"/>
                  </a:lnTo>
                  <a:close/>
                  <a:moveTo>
                    <a:pt x="4480753" y="1489408"/>
                  </a:moveTo>
                  <a:lnTo>
                    <a:pt x="4474128" y="1491719"/>
                  </a:lnTo>
                  <a:lnTo>
                    <a:pt x="4480671" y="1490761"/>
                  </a:lnTo>
                  <a:close/>
                  <a:moveTo>
                    <a:pt x="5369053" y="1481051"/>
                  </a:moveTo>
                  <a:cubicBezTo>
                    <a:pt x="5365912" y="1480521"/>
                    <a:pt x="5363188" y="1482161"/>
                    <a:pt x="5360660" y="1484515"/>
                  </a:cubicBezTo>
                  <a:cubicBezTo>
                    <a:pt x="5358130" y="1486867"/>
                    <a:pt x="5355798" y="1489934"/>
                    <a:pt x="5353431" y="1492249"/>
                  </a:cubicBezTo>
                  <a:lnTo>
                    <a:pt x="5355412" y="1493728"/>
                  </a:lnTo>
                  <a:close/>
                  <a:moveTo>
                    <a:pt x="4643104" y="1480731"/>
                  </a:moveTo>
                  <a:lnTo>
                    <a:pt x="4623804" y="1498799"/>
                  </a:lnTo>
                  <a:lnTo>
                    <a:pt x="4627763" y="1501756"/>
                  </a:lnTo>
                  <a:lnTo>
                    <a:pt x="4647064" y="1483689"/>
                  </a:lnTo>
                  <a:close/>
                  <a:moveTo>
                    <a:pt x="5113252" y="1478550"/>
                  </a:moveTo>
                  <a:lnTo>
                    <a:pt x="5092009" y="1498977"/>
                  </a:lnTo>
                  <a:lnTo>
                    <a:pt x="5095885" y="1502778"/>
                  </a:lnTo>
                  <a:lnTo>
                    <a:pt x="5117591" y="1481972"/>
                  </a:lnTo>
                  <a:close/>
                  <a:moveTo>
                    <a:pt x="4818607" y="1476797"/>
                  </a:moveTo>
                  <a:lnTo>
                    <a:pt x="4813841" y="1477592"/>
                  </a:lnTo>
                  <a:lnTo>
                    <a:pt x="4761931" y="1531550"/>
                  </a:lnTo>
                  <a:close/>
                  <a:moveTo>
                    <a:pt x="5087020" y="1476744"/>
                  </a:moveTo>
                  <a:lnTo>
                    <a:pt x="5071438" y="1491779"/>
                  </a:lnTo>
                  <a:lnTo>
                    <a:pt x="5077378" y="1496215"/>
                  </a:lnTo>
                  <a:close/>
                  <a:moveTo>
                    <a:pt x="4448591" y="1474645"/>
                  </a:moveTo>
                  <a:lnTo>
                    <a:pt x="4409051" y="1520057"/>
                  </a:lnTo>
                  <a:lnTo>
                    <a:pt x="4454411" y="1476087"/>
                  </a:lnTo>
                  <a:close/>
                  <a:moveTo>
                    <a:pt x="5207740" y="1471087"/>
                  </a:moveTo>
                  <a:lnTo>
                    <a:pt x="5200688" y="1477616"/>
                  </a:lnTo>
                  <a:lnTo>
                    <a:pt x="5198867" y="1482970"/>
                  </a:lnTo>
                  <a:close/>
                  <a:moveTo>
                    <a:pt x="4664504" y="1467137"/>
                  </a:moveTo>
                  <a:lnTo>
                    <a:pt x="4655595" y="1475182"/>
                  </a:lnTo>
                  <a:lnTo>
                    <a:pt x="4657575" y="1476659"/>
                  </a:lnTo>
                  <a:lnTo>
                    <a:pt x="4666485" y="1468617"/>
                  </a:lnTo>
                  <a:close/>
                  <a:moveTo>
                    <a:pt x="4750975" y="1463124"/>
                  </a:moveTo>
                  <a:lnTo>
                    <a:pt x="4687832" y="1527020"/>
                  </a:lnTo>
                  <a:cubicBezTo>
                    <a:pt x="4711092" y="1511910"/>
                    <a:pt x="4734742" y="1488745"/>
                    <a:pt x="4756915" y="1467559"/>
                  </a:cubicBezTo>
                  <a:close/>
                  <a:moveTo>
                    <a:pt x="4510992" y="1460095"/>
                  </a:moveTo>
                  <a:cubicBezTo>
                    <a:pt x="4504147" y="1461424"/>
                    <a:pt x="4499793" y="1464444"/>
                    <a:pt x="4496769" y="1468132"/>
                  </a:cubicBezTo>
                  <a:cubicBezTo>
                    <a:pt x="4490723" y="1475507"/>
                    <a:pt x="4489999" y="1485553"/>
                    <a:pt x="4485305" y="1490083"/>
                  </a:cubicBezTo>
                  <a:lnTo>
                    <a:pt x="4480671" y="1490761"/>
                  </a:lnTo>
                  <a:lnTo>
                    <a:pt x="4480106" y="1499995"/>
                  </a:lnTo>
                  <a:cubicBezTo>
                    <a:pt x="4512657" y="1506703"/>
                    <a:pt x="4477525" y="1475021"/>
                    <a:pt x="4510992" y="1460095"/>
                  </a:cubicBezTo>
                  <a:close/>
                  <a:moveTo>
                    <a:pt x="4837907" y="1458728"/>
                  </a:moveTo>
                  <a:cubicBezTo>
                    <a:pt x="4834068" y="1458766"/>
                    <a:pt x="4829300" y="1459561"/>
                    <a:pt x="4829338" y="1463398"/>
                  </a:cubicBezTo>
                  <a:cubicBezTo>
                    <a:pt x="4827017" y="1465293"/>
                    <a:pt x="4827517" y="1468752"/>
                    <a:pt x="4829033" y="1470610"/>
                  </a:cubicBezTo>
                  <a:close/>
                  <a:moveTo>
                    <a:pt x="4686298" y="1445487"/>
                  </a:moveTo>
                  <a:lnTo>
                    <a:pt x="4677767" y="1453997"/>
                  </a:lnTo>
                  <a:lnTo>
                    <a:pt x="4679747" y="1455476"/>
                  </a:lnTo>
                  <a:lnTo>
                    <a:pt x="4688657" y="1447432"/>
                  </a:lnTo>
                  <a:close/>
                  <a:moveTo>
                    <a:pt x="4553111" y="1439655"/>
                  </a:moveTo>
                  <a:cubicBezTo>
                    <a:pt x="4539141" y="1447185"/>
                    <a:pt x="4538333" y="1450939"/>
                    <a:pt x="4523484" y="1454545"/>
                  </a:cubicBezTo>
                  <a:lnTo>
                    <a:pt x="4531403" y="1460461"/>
                  </a:lnTo>
                  <a:close/>
                  <a:moveTo>
                    <a:pt x="5410572" y="1437117"/>
                  </a:moveTo>
                  <a:lnTo>
                    <a:pt x="5391185" y="1456029"/>
                  </a:lnTo>
                  <a:lnTo>
                    <a:pt x="5393166" y="1457508"/>
                  </a:lnTo>
                  <a:lnTo>
                    <a:pt x="5412930" y="1439063"/>
                  </a:lnTo>
                  <a:close/>
                  <a:moveTo>
                    <a:pt x="5459710" y="1435709"/>
                  </a:moveTo>
                  <a:lnTo>
                    <a:pt x="5367489" y="1513273"/>
                  </a:lnTo>
                  <a:lnTo>
                    <a:pt x="5364433" y="1526597"/>
                  </a:lnTo>
                  <a:close/>
                  <a:moveTo>
                    <a:pt x="5182567" y="1433600"/>
                  </a:moveTo>
                  <a:lnTo>
                    <a:pt x="5167070" y="1447792"/>
                  </a:lnTo>
                  <a:lnTo>
                    <a:pt x="5171410" y="1451215"/>
                  </a:lnTo>
                  <a:lnTo>
                    <a:pt x="5186529" y="1436559"/>
                  </a:lnTo>
                  <a:close/>
                  <a:moveTo>
                    <a:pt x="4491543" y="1433411"/>
                  </a:moveTo>
                  <a:lnTo>
                    <a:pt x="4463247" y="1460367"/>
                  </a:lnTo>
                  <a:lnTo>
                    <a:pt x="4467587" y="1463789"/>
                  </a:lnTo>
                  <a:lnTo>
                    <a:pt x="4495882" y="1436834"/>
                  </a:lnTo>
                  <a:close/>
                  <a:moveTo>
                    <a:pt x="4864222" y="1430297"/>
                  </a:moveTo>
                  <a:lnTo>
                    <a:pt x="4851510" y="1442214"/>
                  </a:lnTo>
                  <a:lnTo>
                    <a:pt x="4848417" y="1451701"/>
                  </a:lnTo>
                  <a:close/>
                  <a:moveTo>
                    <a:pt x="5211892" y="1425922"/>
                  </a:moveTo>
                  <a:lnTo>
                    <a:pt x="5194451" y="1442474"/>
                  </a:lnTo>
                  <a:lnTo>
                    <a:pt x="5196430" y="1443952"/>
                  </a:lnTo>
                  <a:lnTo>
                    <a:pt x="5213871" y="1427399"/>
                  </a:lnTo>
                  <a:close/>
                  <a:moveTo>
                    <a:pt x="4708311" y="1417470"/>
                  </a:moveTo>
                  <a:lnTo>
                    <a:pt x="4692726" y="1432506"/>
                  </a:lnTo>
                  <a:lnTo>
                    <a:pt x="4697066" y="1435929"/>
                  </a:lnTo>
                  <a:lnTo>
                    <a:pt x="4712650" y="1420892"/>
                  </a:lnTo>
                  <a:close/>
                  <a:moveTo>
                    <a:pt x="5285549" y="1413792"/>
                  </a:moveTo>
                  <a:lnTo>
                    <a:pt x="5248220" y="1445795"/>
                  </a:lnTo>
                  <a:lnTo>
                    <a:pt x="5221601" y="1481441"/>
                  </a:lnTo>
                  <a:close/>
                  <a:moveTo>
                    <a:pt x="4673650" y="1412059"/>
                  </a:moveTo>
                  <a:lnTo>
                    <a:pt x="4673381" y="1412317"/>
                  </a:lnTo>
                  <a:lnTo>
                    <a:pt x="4673576" y="1412217"/>
                  </a:lnTo>
                  <a:close/>
                  <a:moveTo>
                    <a:pt x="4515572" y="1410711"/>
                  </a:moveTo>
                  <a:lnTo>
                    <a:pt x="4500072" y="1424903"/>
                  </a:lnTo>
                  <a:lnTo>
                    <a:pt x="4504414" y="1428326"/>
                  </a:lnTo>
                  <a:lnTo>
                    <a:pt x="4519911" y="1414134"/>
                  </a:lnTo>
                  <a:close/>
                  <a:moveTo>
                    <a:pt x="5439797" y="1409406"/>
                  </a:moveTo>
                  <a:lnTo>
                    <a:pt x="5426536" y="1422548"/>
                  </a:lnTo>
                  <a:lnTo>
                    <a:pt x="5428516" y="1424025"/>
                  </a:lnTo>
                  <a:lnTo>
                    <a:pt x="5442156" y="1411349"/>
                  </a:lnTo>
                  <a:close/>
                  <a:moveTo>
                    <a:pt x="4587532" y="1406929"/>
                  </a:moveTo>
                  <a:lnTo>
                    <a:pt x="4580943" y="1413079"/>
                  </a:lnTo>
                  <a:lnTo>
                    <a:pt x="4580601" y="1416452"/>
                  </a:lnTo>
                  <a:close/>
                  <a:moveTo>
                    <a:pt x="5243096" y="1399687"/>
                  </a:moveTo>
                  <a:lnTo>
                    <a:pt x="5236044" y="1406217"/>
                  </a:lnTo>
                  <a:lnTo>
                    <a:pt x="5236203" y="1413049"/>
                  </a:lnTo>
                  <a:close/>
                  <a:moveTo>
                    <a:pt x="4827072" y="1393298"/>
                  </a:moveTo>
                  <a:lnTo>
                    <a:pt x="4804900" y="1414482"/>
                  </a:lnTo>
                  <a:lnTo>
                    <a:pt x="4808860" y="1417441"/>
                  </a:lnTo>
                  <a:lnTo>
                    <a:pt x="4831033" y="1396257"/>
                  </a:lnTo>
                  <a:close/>
                  <a:moveTo>
                    <a:pt x="5075500" y="1388662"/>
                  </a:moveTo>
                  <a:cubicBezTo>
                    <a:pt x="5072715" y="1390935"/>
                    <a:pt x="5068914" y="1394812"/>
                    <a:pt x="5068485" y="1399028"/>
                  </a:cubicBezTo>
                  <a:lnTo>
                    <a:pt x="5074769" y="1400091"/>
                  </a:lnTo>
                  <a:close/>
                  <a:moveTo>
                    <a:pt x="4973901" y="1386456"/>
                  </a:moveTo>
                  <a:lnTo>
                    <a:pt x="4967776" y="1392226"/>
                  </a:lnTo>
                  <a:lnTo>
                    <a:pt x="4965528" y="1401797"/>
                  </a:lnTo>
                  <a:close/>
                  <a:moveTo>
                    <a:pt x="4749014" y="1385810"/>
                  </a:moveTo>
                  <a:lnTo>
                    <a:pt x="4736302" y="1397729"/>
                  </a:lnTo>
                  <a:lnTo>
                    <a:pt x="4738662" y="1399672"/>
                  </a:lnTo>
                  <a:lnTo>
                    <a:pt x="4750993" y="1387288"/>
                  </a:lnTo>
                  <a:close/>
                  <a:moveTo>
                    <a:pt x="5237387" y="1380362"/>
                  </a:moveTo>
                  <a:lnTo>
                    <a:pt x="5224125" y="1393505"/>
                  </a:lnTo>
                  <a:lnTo>
                    <a:pt x="5241726" y="1383785"/>
                  </a:lnTo>
                  <a:close/>
                  <a:moveTo>
                    <a:pt x="4342559" y="1376386"/>
                  </a:moveTo>
                  <a:lnTo>
                    <a:pt x="4320658" y="1396540"/>
                  </a:lnTo>
                  <a:cubicBezTo>
                    <a:pt x="4303698" y="1409894"/>
                    <a:pt x="4285376" y="1422521"/>
                    <a:pt x="4278501" y="1437801"/>
                  </a:cubicBezTo>
                  <a:cubicBezTo>
                    <a:pt x="4292076" y="1427887"/>
                    <a:pt x="4313408" y="1411835"/>
                    <a:pt x="4330674" y="1395428"/>
                  </a:cubicBezTo>
                  <a:close/>
                  <a:moveTo>
                    <a:pt x="5609773" y="1375939"/>
                  </a:moveTo>
                  <a:lnTo>
                    <a:pt x="5565160" y="1420623"/>
                  </a:lnTo>
                  <a:lnTo>
                    <a:pt x="5589240" y="1401975"/>
                  </a:lnTo>
                  <a:close/>
                  <a:moveTo>
                    <a:pt x="4344496" y="1373280"/>
                  </a:moveTo>
                  <a:lnTo>
                    <a:pt x="4342559" y="1376386"/>
                  </a:lnTo>
                  <a:lnTo>
                    <a:pt x="4343468" y="1375548"/>
                  </a:lnTo>
                  <a:close/>
                  <a:moveTo>
                    <a:pt x="5333315" y="1367084"/>
                  </a:moveTo>
                  <a:cubicBezTo>
                    <a:pt x="5329050" y="1371337"/>
                    <a:pt x="5325285" y="1379050"/>
                    <a:pt x="5318539" y="1378365"/>
                  </a:cubicBezTo>
                  <a:cubicBezTo>
                    <a:pt x="5318880" y="1374992"/>
                    <a:pt x="5318843" y="1371153"/>
                    <a:pt x="5316864" y="1369675"/>
                  </a:cubicBezTo>
                  <a:cubicBezTo>
                    <a:pt x="5309835" y="1373863"/>
                    <a:pt x="5306695" y="1376473"/>
                    <a:pt x="5305758" y="1378302"/>
                  </a:cubicBezTo>
                  <a:cubicBezTo>
                    <a:pt x="5302943" y="1383787"/>
                    <a:pt x="5319956" y="1382238"/>
                    <a:pt x="5311302" y="1395100"/>
                  </a:cubicBezTo>
                  <a:close/>
                  <a:moveTo>
                    <a:pt x="4863972" y="1365512"/>
                  </a:moveTo>
                  <a:lnTo>
                    <a:pt x="4850333" y="1378188"/>
                  </a:lnTo>
                  <a:lnTo>
                    <a:pt x="4852314" y="1379667"/>
                  </a:lnTo>
                  <a:close/>
                  <a:moveTo>
                    <a:pt x="4573337" y="1362034"/>
                  </a:moveTo>
                  <a:lnTo>
                    <a:pt x="4533846" y="1402765"/>
                  </a:lnTo>
                  <a:cubicBezTo>
                    <a:pt x="4545041" y="1388989"/>
                    <a:pt x="4566102" y="1378769"/>
                    <a:pt x="4573337" y="1362034"/>
                  </a:cubicBezTo>
                  <a:close/>
                  <a:moveTo>
                    <a:pt x="5492585" y="1359372"/>
                  </a:moveTo>
                  <a:lnTo>
                    <a:pt x="5488282" y="1359787"/>
                  </a:lnTo>
                  <a:lnTo>
                    <a:pt x="5476660" y="1377780"/>
                  </a:lnTo>
                  <a:close/>
                  <a:moveTo>
                    <a:pt x="4779630" y="1356961"/>
                  </a:moveTo>
                  <a:lnTo>
                    <a:pt x="4774986" y="1360750"/>
                  </a:lnTo>
                  <a:lnTo>
                    <a:pt x="4759903" y="1379245"/>
                  </a:lnTo>
                  <a:close/>
                  <a:moveTo>
                    <a:pt x="5249230" y="1356002"/>
                  </a:moveTo>
                  <a:cubicBezTo>
                    <a:pt x="5231789" y="1372554"/>
                    <a:pt x="5203370" y="1396511"/>
                    <a:pt x="5199264" y="1407600"/>
                  </a:cubicBezTo>
                  <a:close/>
                  <a:moveTo>
                    <a:pt x="4736921" y="1351310"/>
                  </a:moveTo>
                  <a:lnTo>
                    <a:pt x="4722974" y="1363731"/>
                  </a:lnTo>
                  <a:cubicBezTo>
                    <a:pt x="4709459" y="1373596"/>
                    <a:pt x="4693978" y="1382360"/>
                    <a:pt x="4682151" y="1393942"/>
                  </a:cubicBezTo>
                  <a:lnTo>
                    <a:pt x="4673650" y="1412059"/>
                  </a:lnTo>
                  <a:lnTo>
                    <a:pt x="4696065" y="1390593"/>
                  </a:lnTo>
                  <a:close/>
                  <a:moveTo>
                    <a:pt x="4741387" y="1347015"/>
                  </a:moveTo>
                  <a:lnTo>
                    <a:pt x="4736921" y="1351310"/>
                  </a:lnTo>
                  <a:lnTo>
                    <a:pt x="4741071" y="1347612"/>
                  </a:lnTo>
                  <a:close/>
                  <a:moveTo>
                    <a:pt x="5281180" y="1339217"/>
                  </a:moveTo>
                  <a:lnTo>
                    <a:pt x="5268468" y="1351135"/>
                  </a:lnTo>
                  <a:lnTo>
                    <a:pt x="5272429" y="1354094"/>
                  </a:lnTo>
                  <a:lnTo>
                    <a:pt x="5285141" y="1342175"/>
                  </a:lnTo>
                  <a:close/>
                  <a:moveTo>
                    <a:pt x="5023525" y="1338231"/>
                  </a:moveTo>
                  <a:lnTo>
                    <a:pt x="5017778" y="1344465"/>
                  </a:lnTo>
                  <a:lnTo>
                    <a:pt x="5013209" y="1355931"/>
                  </a:lnTo>
                  <a:close/>
                  <a:moveTo>
                    <a:pt x="5375630" y="1327916"/>
                  </a:moveTo>
                  <a:cubicBezTo>
                    <a:pt x="5374702" y="1328675"/>
                    <a:pt x="5372762" y="1328904"/>
                    <a:pt x="5370952" y="1329412"/>
                  </a:cubicBezTo>
                  <a:cubicBezTo>
                    <a:pt x="5369143" y="1329921"/>
                    <a:pt x="5367465" y="1330709"/>
                    <a:pt x="5367062" y="1332586"/>
                  </a:cubicBezTo>
                  <a:cubicBezTo>
                    <a:pt x="5366721" y="1335958"/>
                    <a:pt x="5364398" y="1337854"/>
                    <a:pt x="5369115" y="1341741"/>
                  </a:cubicBezTo>
                  <a:close/>
                  <a:moveTo>
                    <a:pt x="4763431" y="1325816"/>
                  </a:moveTo>
                  <a:lnTo>
                    <a:pt x="4752004" y="1326893"/>
                  </a:lnTo>
                  <a:lnTo>
                    <a:pt x="4741387" y="1347015"/>
                  </a:lnTo>
                  <a:close/>
                  <a:moveTo>
                    <a:pt x="4766395" y="1322966"/>
                  </a:moveTo>
                  <a:lnTo>
                    <a:pt x="4763431" y="1325816"/>
                  </a:lnTo>
                  <a:lnTo>
                    <a:pt x="4765386" y="1325632"/>
                  </a:lnTo>
                  <a:close/>
                  <a:moveTo>
                    <a:pt x="5665690" y="1320257"/>
                  </a:moveTo>
                  <a:lnTo>
                    <a:pt x="5622153" y="1358873"/>
                  </a:lnTo>
                  <a:lnTo>
                    <a:pt x="5623364" y="1367945"/>
                  </a:lnTo>
                  <a:close/>
                  <a:moveTo>
                    <a:pt x="4913597" y="1317286"/>
                  </a:moveTo>
                  <a:lnTo>
                    <a:pt x="4907387" y="1323900"/>
                  </a:lnTo>
                  <a:lnTo>
                    <a:pt x="4896192" y="1337677"/>
                  </a:lnTo>
                  <a:close/>
                  <a:moveTo>
                    <a:pt x="4687194" y="1314784"/>
                  </a:moveTo>
                  <a:lnTo>
                    <a:pt x="4659888" y="1327780"/>
                  </a:lnTo>
                  <a:lnTo>
                    <a:pt x="4665024" y="1335968"/>
                  </a:lnTo>
                  <a:close/>
                  <a:moveTo>
                    <a:pt x="4824990" y="1312988"/>
                  </a:moveTo>
                  <a:lnTo>
                    <a:pt x="4796694" y="1339944"/>
                  </a:lnTo>
                  <a:lnTo>
                    <a:pt x="4798674" y="1341422"/>
                  </a:lnTo>
                  <a:lnTo>
                    <a:pt x="4826507" y="1314846"/>
                  </a:lnTo>
                  <a:close/>
                  <a:moveTo>
                    <a:pt x="4740685" y="1308277"/>
                  </a:moveTo>
                  <a:cubicBezTo>
                    <a:pt x="4708122" y="1339484"/>
                    <a:pt x="4667421" y="1371146"/>
                    <a:pt x="4641020" y="1400422"/>
                  </a:cubicBezTo>
                  <a:lnTo>
                    <a:pt x="4637829" y="1389874"/>
                  </a:lnTo>
                  <a:cubicBezTo>
                    <a:pt x="4614827" y="1431851"/>
                    <a:pt x="4561475" y="1462230"/>
                    <a:pt x="4531236" y="1491544"/>
                  </a:cubicBezTo>
                  <a:lnTo>
                    <a:pt x="4539535" y="1497924"/>
                  </a:lnTo>
                  <a:close/>
                  <a:moveTo>
                    <a:pt x="5397424" y="1306267"/>
                  </a:moveTo>
                  <a:lnTo>
                    <a:pt x="5384124" y="1315570"/>
                  </a:lnTo>
                  <a:lnTo>
                    <a:pt x="5390445" y="1320471"/>
                  </a:lnTo>
                  <a:close/>
                  <a:moveTo>
                    <a:pt x="4785277" y="1304812"/>
                  </a:moveTo>
                  <a:lnTo>
                    <a:pt x="4772608" y="1306275"/>
                  </a:lnTo>
                  <a:cubicBezTo>
                    <a:pt x="4770354" y="1308608"/>
                    <a:pt x="4769700" y="1312311"/>
                    <a:pt x="4769034" y="1315997"/>
                  </a:cubicBezTo>
                  <a:lnTo>
                    <a:pt x="4766395" y="1322966"/>
                  </a:lnTo>
                  <a:close/>
                  <a:moveTo>
                    <a:pt x="4786485" y="1303649"/>
                  </a:moveTo>
                  <a:lnTo>
                    <a:pt x="4785277" y="1304812"/>
                  </a:lnTo>
                  <a:lnTo>
                    <a:pt x="4785777" y="1304752"/>
                  </a:lnTo>
                  <a:close/>
                  <a:moveTo>
                    <a:pt x="4935304" y="1296481"/>
                  </a:moveTo>
                  <a:lnTo>
                    <a:pt x="4928717" y="1302631"/>
                  </a:lnTo>
                  <a:lnTo>
                    <a:pt x="4922165" y="1312616"/>
                  </a:lnTo>
                  <a:close/>
                  <a:moveTo>
                    <a:pt x="5352099" y="1295281"/>
                  </a:moveTo>
                  <a:lnTo>
                    <a:pt x="5348260" y="1295319"/>
                  </a:lnTo>
                  <a:cubicBezTo>
                    <a:pt x="5343530" y="1299951"/>
                    <a:pt x="5330696" y="1308875"/>
                    <a:pt x="5336979" y="1309938"/>
                  </a:cubicBezTo>
                  <a:close/>
                  <a:moveTo>
                    <a:pt x="4645046" y="1293469"/>
                  </a:moveTo>
                  <a:lnTo>
                    <a:pt x="4622875" y="1314651"/>
                  </a:lnTo>
                  <a:lnTo>
                    <a:pt x="4624856" y="1316132"/>
                  </a:lnTo>
                  <a:lnTo>
                    <a:pt x="4647028" y="1294947"/>
                  </a:lnTo>
                  <a:close/>
                  <a:moveTo>
                    <a:pt x="4596130" y="1288510"/>
                  </a:moveTo>
                  <a:cubicBezTo>
                    <a:pt x="4588490" y="1292422"/>
                    <a:pt x="4580805" y="1298886"/>
                    <a:pt x="4573962" y="1305434"/>
                  </a:cubicBezTo>
                  <a:lnTo>
                    <a:pt x="4556857" y="1322872"/>
                  </a:lnTo>
                  <a:lnTo>
                    <a:pt x="4562798" y="1327309"/>
                  </a:lnTo>
                  <a:cubicBezTo>
                    <a:pt x="4581878" y="1315608"/>
                    <a:pt x="4592731" y="1305207"/>
                    <a:pt x="4596130" y="1288510"/>
                  </a:cubicBezTo>
                  <a:close/>
                  <a:moveTo>
                    <a:pt x="5080578" y="1283944"/>
                  </a:moveTo>
                  <a:lnTo>
                    <a:pt x="5074456" y="1289713"/>
                  </a:lnTo>
                  <a:lnTo>
                    <a:pt x="5069799" y="1302022"/>
                  </a:lnTo>
                  <a:close/>
                  <a:moveTo>
                    <a:pt x="4803487" y="1277153"/>
                  </a:moveTo>
                  <a:lnTo>
                    <a:pt x="4786485" y="1303649"/>
                  </a:lnTo>
                  <a:lnTo>
                    <a:pt x="4809427" y="1281588"/>
                  </a:lnTo>
                  <a:close/>
                  <a:moveTo>
                    <a:pt x="5066717" y="1273590"/>
                  </a:moveTo>
                  <a:cubicBezTo>
                    <a:pt x="5048665" y="1304565"/>
                    <a:pt x="5001899" y="1328795"/>
                    <a:pt x="4983345" y="1356312"/>
                  </a:cubicBezTo>
                  <a:lnTo>
                    <a:pt x="5072192" y="1278406"/>
                  </a:lnTo>
                  <a:close/>
                  <a:moveTo>
                    <a:pt x="5651375" y="1272368"/>
                  </a:moveTo>
                  <a:cubicBezTo>
                    <a:pt x="5641684" y="1281823"/>
                    <a:pt x="5628237" y="1290473"/>
                    <a:pt x="5617248" y="1300116"/>
                  </a:cubicBezTo>
                  <a:cubicBezTo>
                    <a:pt x="5606258" y="1309761"/>
                    <a:pt x="5597724" y="1320398"/>
                    <a:pt x="5597853" y="1333832"/>
                  </a:cubicBezTo>
                  <a:close/>
                  <a:moveTo>
                    <a:pt x="5682953" y="1269690"/>
                  </a:moveTo>
                  <a:lnTo>
                    <a:pt x="5575107" y="1373277"/>
                  </a:lnTo>
                  <a:lnTo>
                    <a:pt x="5592329" y="1363094"/>
                  </a:lnTo>
                  <a:cubicBezTo>
                    <a:pt x="5609014" y="1345613"/>
                    <a:pt x="5634181" y="1324306"/>
                    <a:pt x="5656700" y="1302837"/>
                  </a:cubicBezTo>
                  <a:close/>
                  <a:moveTo>
                    <a:pt x="5688799" y="1262308"/>
                  </a:moveTo>
                  <a:lnTo>
                    <a:pt x="5682953" y="1269690"/>
                  </a:lnTo>
                  <a:lnTo>
                    <a:pt x="5687446" y="1265374"/>
                  </a:lnTo>
                  <a:close/>
                  <a:moveTo>
                    <a:pt x="5723554" y="1262217"/>
                  </a:moveTo>
                  <a:cubicBezTo>
                    <a:pt x="5718640" y="1277059"/>
                    <a:pt x="5688584" y="1296165"/>
                    <a:pt x="5685614" y="1308646"/>
                  </a:cubicBezTo>
                  <a:close/>
                  <a:moveTo>
                    <a:pt x="4688033" y="1256075"/>
                  </a:moveTo>
                  <a:lnTo>
                    <a:pt x="4682251" y="1258471"/>
                  </a:lnTo>
                  <a:lnTo>
                    <a:pt x="4681606" y="1269056"/>
                  </a:lnTo>
                  <a:close/>
                  <a:moveTo>
                    <a:pt x="5088546" y="1255779"/>
                  </a:moveTo>
                  <a:lnTo>
                    <a:pt x="5081495" y="1262307"/>
                  </a:lnTo>
                  <a:lnTo>
                    <a:pt x="5079244" y="1271878"/>
                  </a:lnTo>
                  <a:close/>
                  <a:moveTo>
                    <a:pt x="4890112" y="1250573"/>
                  </a:moveTo>
                  <a:lnTo>
                    <a:pt x="4868868" y="1271000"/>
                  </a:lnTo>
                  <a:lnTo>
                    <a:pt x="4870384" y="1272857"/>
                  </a:lnTo>
                  <a:lnTo>
                    <a:pt x="4892091" y="1252051"/>
                  </a:lnTo>
                  <a:close/>
                  <a:moveTo>
                    <a:pt x="5650688" y="1249717"/>
                  </a:moveTo>
                  <a:lnTo>
                    <a:pt x="5637048" y="1262395"/>
                  </a:lnTo>
                  <a:lnTo>
                    <a:pt x="5639493" y="1263494"/>
                  </a:lnTo>
                  <a:lnTo>
                    <a:pt x="5652669" y="1251194"/>
                  </a:lnTo>
                  <a:close/>
                  <a:moveTo>
                    <a:pt x="5705193" y="1241611"/>
                  </a:moveTo>
                  <a:cubicBezTo>
                    <a:pt x="5698525" y="1244343"/>
                    <a:pt x="5695241" y="1248377"/>
                    <a:pt x="5693047" y="1252682"/>
                  </a:cubicBezTo>
                  <a:lnTo>
                    <a:pt x="5688799" y="1262308"/>
                  </a:lnTo>
                  <a:close/>
                  <a:moveTo>
                    <a:pt x="4857439" y="1240871"/>
                  </a:moveTo>
                  <a:lnTo>
                    <a:pt x="4836804" y="1246873"/>
                  </a:lnTo>
                  <a:lnTo>
                    <a:pt x="4839995" y="1257422"/>
                  </a:lnTo>
                  <a:close/>
                  <a:moveTo>
                    <a:pt x="4493033" y="1238007"/>
                  </a:moveTo>
                  <a:lnTo>
                    <a:pt x="4473297" y="1251497"/>
                  </a:lnTo>
                  <a:lnTo>
                    <a:pt x="4483104" y="1247173"/>
                  </a:lnTo>
                  <a:cubicBezTo>
                    <a:pt x="4486121" y="1244231"/>
                    <a:pt x="4488939" y="1240575"/>
                    <a:pt x="4493033" y="1238007"/>
                  </a:cubicBezTo>
                  <a:close/>
                  <a:moveTo>
                    <a:pt x="5584999" y="1233686"/>
                  </a:moveTo>
                  <a:lnTo>
                    <a:pt x="5576089" y="1241728"/>
                  </a:lnTo>
                  <a:lnTo>
                    <a:pt x="5578070" y="1243208"/>
                  </a:lnTo>
                  <a:close/>
                  <a:moveTo>
                    <a:pt x="4658379" y="1229209"/>
                  </a:moveTo>
                  <a:cubicBezTo>
                    <a:pt x="4639727" y="1236689"/>
                    <a:pt x="4621674" y="1267667"/>
                    <a:pt x="4607165" y="1267899"/>
                  </a:cubicBezTo>
                  <a:lnTo>
                    <a:pt x="4606128" y="1286540"/>
                  </a:lnTo>
                  <a:cubicBezTo>
                    <a:pt x="4617715" y="1264709"/>
                    <a:pt x="4655178" y="1256577"/>
                    <a:pt x="4658379" y="1229209"/>
                  </a:cubicBezTo>
                  <a:close/>
                  <a:moveTo>
                    <a:pt x="4914141" y="1227873"/>
                  </a:moveTo>
                  <a:lnTo>
                    <a:pt x="4898556" y="1242908"/>
                  </a:lnTo>
                  <a:lnTo>
                    <a:pt x="4900536" y="1244386"/>
                  </a:lnTo>
                  <a:lnTo>
                    <a:pt x="4916120" y="1229352"/>
                  </a:lnTo>
                  <a:close/>
                  <a:moveTo>
                    <a:pt x="5011282" y="1223660"/>
                  </a:moveTo>
                  <a:lnTo>
                    <a:pt x="5005073" y="1230275"/>
                  </a:lnTo>
                  <a:lnTo>
                    <a:pt x="4993877" y="1244052"/>
                  </a:lnTo>
                  <a:close/>
                  <a:moveTo>
                    <a:pt x="4535140" y="1196691"/>
                  </a:moveTo>
                  <a:lnTo>
                    <a:pt x="4528552" y="1202840"/>
                  </a:lnTo>
                  <a:lnTo>
                    <a:pt x="4528590" y="1206677"/>
                  </a:lnTo>
                  <a:close/>
                  <a:moveTo>
                    <a:pt x="4695584" y="1194210"/>
                  </a:moveTo>
                  <a:lnTo>
                    <a:pt x="4690818" y="1195006"/>
                  </a:lnTo>
                  <a:cubicBezTo>
                    <a:pt x="4684268" y="1204994"/>
                    <a:pt x="4659368" y="1215251"/>
                    <a:pt x="4668928" y="1226017"/>
                  </a:cubicBezTo>
                  <a:close/>
                  <a:moveTo>
                    <a:pt x="5756589" y="1192714"/>
                  </a:moveTo>
                  <a:lnTo>
                    <a:pt x="5749536" y="1199241"/>
                  </a:lnTo>
                  <a:lnTo>
                    <a:pt x="5715706" y="1234582"/>
                  </a:lnTo>
                  <a:close/>
                  <a:moveTo>
                    <a:pt x="4972712" y="1175443"/>
                  </a:moveTo>
                  <a:lnTo>
                    <a:pt x="4965661" y="1181971"/>
                  </a:lnTo>
                  <a:lnTo>
                    <a:pt x="4965441" y="1188339"/>
                  </a:lnTo>
                  <a:close/>
                  <a:moveTo>
                    <a:pt x="5539793" y="1166900"/>
                  </a:moveTo>
                  <a:lnTo>
                    <a:pt x="5509090" y="1196592"/>
                  </a:lnTo>
                  <a:lnTo>
                    <a:pt x="5511071" y="1198071"/>
                  </a:lnTo>
                  <a:lnTo>
                    <a:pt x="5541773" y="1168379"/>
                  </a:lnTo>
                  <a:close/>
                  <a:moveTo>
                    <a:pt x="4787197" y="1160469"/>
                  </a:moveTo>
                  <a:lnTo>
                    <a:pt x="4780987" y="1167081"/>
                  </a:lnTo>
                  <a:lnTo>
                    <a:pt x="4776038" y="1178084"/>
                  </a:lnTo>
                  <a:close/>
                  <a:moveTo>
                    <a:pt x="4680280" y="1160279"/>
                  </a:moveTo>
                  <a:lnTo>
                    <a:pt x="4671749" y="1168787"/>
                  </a:lnTo>
                  <a:lnTo>
                    <a:pt x="4667140" y="1176415"/>
                  </a:lnTo>
                  <a:close/>
                  <a:moveTo>
                    <a:pt x="4864999" y="1141089"/>
                  </a:moveTo>
                  <a:cubicBezTo>
                    <a:pt x="4860636" y="1140008"/>
                    <a:pt x="4858006" y="1141765"/>
                    <a:pt x="4856121" y="1144077"/>
                  </a:cubicBezTo>
                  <a:cubicBezTo>
                    <a:pt x="4854235" y="1146390"/>
                    <a:pt x="4853093" y="1149255"/>
                    <a:pt x="4851700" y="1150392"/>
                  </a:cubicBezTo>
                  <a:cubicBezTo>
                    <a:pt x="4849378" y="1152288"/>
                    <a:pt x="4849879" y="1155747"/>
                    <a:pt x="4851858" y="1157224"/>
                  </a:cubicBezTo>
                  <a:close/>
                  <a:moveTo>
                    <a:pt x="5685774" y="1130574"/>
                  </a:moveTo>
                  <a:lnTo>
                    <a:pt x="5679652" y="1136344"/>
                  </a:lnTo>
                  <a:lnTo>
                    <a:pt x="5680826" y="1141576"/>
                  </a:lnTo>
                  <a:close/>
                  <a:moveTo>
                    <a:pt x="4608330" y="1126146"/>
                  </a:moveTo>
                  <a:lnTo>
                    <a:pt x="4593210" y="1140802"/>
                  </a:lnTo>
                  <a:lnTo>
                    <a:pt x="4595192" y="1142281"/>
                  </a:lnTo>
                  <a:lnTo>
                    <a:pt x="4610689" y="1128088"/>
                  </a:lnTo>
                  <a:close/>
                  <a:moveTo>
                    <a:pt x="4886155" y="1121507"/>
                  </a:moveTo>
                  <a:lnTo>
                    <a:pt x="4882316" y="1121544"/>
                  </a:lnTo>
                  <a:cubicBezTo>
                    <a:pt x="4881156" y="1122491"/>
                    <a:pt x="4878433" y="1124131"/>
                    <a:pt x="4876542" y="1125965"/>
                  </a:cubicBezTo>
                  <a:cubicBezTo>
                    <a:pt x="4874652" y="1127798"/>
                    <a:pt x="4873597" y="1129819"/>
                    <a:pt x="4875765" y="1131530"/>
                  </a:cubicBezTo>
                  <a:close/>
                  <a:moveTo>
                    <a:pt x="4715394" y="1112289"/>
                  </a:moveTo>
                  <a:cubicBezTo>
                    <a:pt x="4679214" y="1137167"/>
                    <a:pt x="4646348" y="1175586"/>
                    <a:pt x="4616535" y="1200683"/>
                  </a:cubicBezTo>
                  <a:lnTo>
                    <a:pt x="4620117" y="1203175"/>
                  </a:lnTo>
                  <a:close/>
                  <a:moveTo>
                    <a:pt x="4818312" y="1076284"/>
                  </a:moveTo>
                  <a:lnTo>
                    <a:pt x="4711876" y="1184786"/>
                  </a:lnTo>
                  <a:cubicBezTo>
                    <a:pt x="4754523" y="1150767"/>
                    <a:pt x="4793330" y="1116783"/>
                    <a:pt x="4818312" y="1076284"/>
                  </a:cubicBezTo>
                  <a:close/>
                  <a:moveTo>
                    <a:pt x="5629714" y="1074191"/>
                  </a:moveTo>
                  <a:lnTo>
                    <a:pt x="5606148" y="1096512"/>
                  </a:lnTo>
                  <a:lnTo>
                    <a:pt x="5610107" y="1099470"/>
                  </a:lnTo>
                  <a:lnTo>
                    <a:pt x="5633675" y="1077149"/>
                  </a:lnTo>
                  <a:close/>
                  <a:moveTo>
                    <a:pt x="4765615" y="1058161"/>
                  </a:moveTo>
                  <a:cubicBezTo>
                    <a:pt x="4754885" y="1071558"/>
                    <a:pt x="4727577" y="1084553"/>
                    <a:pt x="4726626" y="1102350"/>
                  </a:cubicBezTo>
                  <a:cubicBezTo>
                    <a:pt x="4737784" y="1084735"/>
                    <a:pt x="4769004" y="1079380"/>
                    <a:pt x="4765615" y="1058161"/>
                  </a:cubicBezTo>
                  <a:close/>
                  <a:moveTo>
                    <a:pt x="4729104" y="1048493"/>
                  </a:moveTo>
                  <a:lnTo>
                    <a:pt x="4712127" y="1064668"/>
                  </a:lnTo>
                  <a:lnTo>
                    <a:pt x="4716466" y="1068089"/>
                  </a:lnTo>
                  <a:lnTo>
                    <a:pt x="4733065" y="1051452"/>
                  </a:lnTo>
                  <a:close/>
                  <a:moveTo>
                    <a:pt x="4890022" y="1007719"/>
                  </a:moveTo>
                  <a:lnTo>
                    <a:pt x="4826537" y="1074988"/>
                  </a:lnTo>
                  <a:cubicBezTo>
                    <a:pt x="4852585" y="1057605"/>
                    <a:pt x="4882017" y="1032044"/>
                    <a:pt x="4890022" y="1007719"/>
                  </a:cubicBezTo>
                  <a:close/>
                  <a:moveTo>
                    <a:pt x="5003186" y="1005133"/>
                  </a:moveTo>
                  <a:lnTo>
                    <a:pt x="4996978" y="1011744"/>
                  </a:lnTo>
                  <a:lnTo>
                    <a:pt x="4992370" y="1019372"/>
                  </a:lnTo>
                  <a:close/>
                  <a:moveTo>
                    <a:pt x="1964606" y="997001"/>
                  </a:moveTo>
                  <a:lnTo>
                    <a:pt x="1961147" y="997502"/>
                  </a:lnTo>
                  <a:lnTo>
                    <a:pt x="1950378" y="1007062"/>
                  </a:lnTo>
                  <a:close/>
                  <a:moveTo>
                    <a:pt x="4830275" y="996124"/>
                  </a:moveTo>
                  <a:cubicBezTo>
                    <a:pt x="4821867" y="1007625"/>
                    <a:pt x="4806587" y="1015449"/>
                    <a:pt x="4803997" y="1028394"/>
                  </a:cubicBezTo>
                  <a:cubicBezTo>
                    <a:pt x="4824789" y="1029223"/>
                    <a:pt x="4832415" y="1004433"/>
                    <a:pt x="4830275" y="996124"/>
                  </a:cubicBezTo>
                  <a:close/>
                  <a:moveTo>
                    <a:pt x="4795781" y="991772"/>
                  </a:moveTo>
                  <a:lnTo>
                    <a:pt x="4789193" y="997921"/>
                  </a:lnTo>
                  <a:lnTo>
                    <a:pt x="4782640" y="1007907"/>
                  </a:lnTo>
                  <a:close/>
                  <a:moveTo>
                    <a:pt x="4926386" y="972635"/>
                  </a:moveTo>
                  <a:lnTo>
                    <a:pt x="4898554" y="999210"/>
                  </a:lnTo>
                  <a:lnTo>
                    <a:pt x="4904495" y="1003647"/>
                  </a:lnTo>
                  <a:cubicBezTo>
                    <a:pt x="4903125" y="987745"/>
                    <a:pt x="4938427" y="988341"/>
                    <a:pt x="4926386" y="972635"/>
                  </a:cubicBezTo>
                  <a:close/>
                  <a:moveTo>
                    <a:pt x="4977782" y="923739"/>
                  </a:moveTo>
                  <a:cubicBezTo>
                    <a:pt x="4967516" y="936758"/>
                    <a:pt x="4947970" y="948836"/>
                    <a:pt x="4943057" y="963675"/>
                  </a:cubicBezTo>
                  <a:cubicBezTo>
                    <a:pt x="4947970" y="948836"/>
                    <a:pt x="4983112" y="942598"/>
                    <a:pt x="4977782" y="923739"/>
                  </a:cubicBezTo>
                  <a:close/>
                  <a:moveTo>
                    <a:pt x="4895320" y="896633"/>
                  </a:moveTo>
                  <a:lnTo>
                    <a:pt x="4888269" y="903159"/>
                  </a:lnTo>
                  <a:lnTo>
                    <a:pt x="4881339" y="912683"/>
                  </a:lnTo>
                  <a:close/>
                  <a:moveTo>
                    <a:pt x="6096000" y="874785"/>
                  </a:moveTo>
                  <a:cubicBezTo>
                    <a:pt x="6002987" y="976979"/>
                    <a:pt x="5895844" y="1079870"/>
                    <a:pt x="5800726" y="1177590"/>
                  </a:cubicBezTo>
                  <a:lnTo>
                    <a:pt x="5799993" y="1189018"/>
                  </a:lnTo>
                  <a:cubicBezTo>
                    <a:pt x="5900892" y="1088903"/>
                    <a:pt x="6005346" y="978923"/>
                    <a:pt x="6096000" y="874785"/>
                  </a:cubicBezTo>
                  <a:close/>
                  <a:moveTo>
                    <a:pt x="4928896" y="863822"/>
                  </a:moveTo>
                  <a:lnTo>
                    <a:pt x="4920829" y="871950"/>
                  </a:lnTo>
                  <a:lnTo>
                    <a:pt x="4922345" y="873810"/>
                  </a:lnTo>
                  <a:lnTo>
                    <a:pt x="4930876" y="865300"/>
                  </a:lnTo>
                  <a:close/>
                  <a:moveTo>
                    <a:pt x="4978890" y="853979"/>
                  </a:moveTo>
                  <a:lnTo>
                    <a:pt x="4884543" y="944108"/>
                  </a:lnTo>
                  <a:lnTo>
                    <a:pt x="4888503" y="947065"/>
                  </a:lnTo>
                  <a:lnTo>
                    <a:pt x="4982850" y="856937"/>
                  </a:lnTo>
                  <a:close/>
                  <a:moveTo>
                    <a:pt x="5170014" y="838845"/>
                  </a:moveTo>
                  <a:lnTo>
                    <a:pt x="5163426" y="844995"/>
                  </a:lnTo>
                  <a:lnTo>
                    <a:pt x="5159320" y="856081"/>
                  </a:lnTo>
                  <a:close/>
                  <a:moveTo>
                    <a:pt x="2676913" y="610794"/>
                  </a:moveTo>
                  <a:lnTo>
                    <a:pt x="2668379" y="619302"/>
                  </a:lnTo>
                  <a:lnTo>
                    <a:pt x="2670360" y="620782"/>
                  </a:lnTo>
                  <a:lnTo>
                    <a:pt x="2678892" y="612273"/>
                  </a:lnTo>
                  <a:close/>
                  <a:moveTo>
                    <a:pt x="2450144" y="599306"/>
                  </a:moveTo>
                  <a:lnTo>
                    <a:pt x="2438078" y="600638"/>
                  </a:lnTo>
                  <a:cubicBezTo>
                    <a:pt x="2435793" y="606371"/>
                    <a:pt x="2439754" y="609330"/>
                    <a:pt x="2443250" y="612666"/>
                  </a:cubicBezTo>
                  <a:close/>
                  <a:moveTo>
                    <a:pt x="2739763" y="574988"/>
                  </a:moveTo>
                  <a:cubicBezTo>
                    <a:pt x="2733640" y="580758"/>
                    <a:pt x="2723212" y="586944"/>
                    <a:pt x="2725229" y="592261"/>
                  </a:cubicBezTo>
                  <a:lnTo>
                    <a:pt x="2741743" y="576466"/>
                  </a:lnTo>
                  <a:close/>
                  <a:moveTo>
                    <a:pt x="2654496" y="570433"/>
                  </a:moveTo>
                  <a:lnTo>
                    <a:pt x="2650312" y="570605"/>
                  </a:lnTo>
                  <a:lnTo>
                    <a:pt x="2648026" y="576337"/>
                  </a:lnTo>
                  <a:lnTo>
                    <a:pt x="2649692" y="575483"/>
                  </a:lnTo>
                  <a:close/>
                  <a:moveTo>
                    <a:pt x="2658416" y="566313"/>
                  </a:moveTo>
                  <a:lnTo>
                    <a:pt x="2654496" y="570433"/>
                  </a:lnTo>
                  <a:lnTo>
                    <a:pt x="2654804" y="570420"/>
                  </a:lnTo>
                  <a:cubicBezTo>
                    <a:pt x="2656017" y="570011"/>
                    <a:pt x="2657084" y="568947"/>
                    <a:pt x="2658416" y="566313"/>
                  </a:cubicBezTo>
                  <a:close/>
                  <a:moveTo>
                    <a:pt x="2764839" y="495730"/>
                  </a:moveTo>
                  <a:lnTo>
                    <a:pt x="2746042" y="517257"/>
                  </a:lnTo>
                  <a:lnTo>
                    <a:pt x="2772456" y="508856"/>
                  </a:lnTo>
                  <a:cubicBezTo>
                    <a:pt x="2756125" y="514444"/>
                    <a:pt x="2767125" y="489998"/>
                    <a:pt x="2764839" y="495730"/>
                  </a:cubicBezTo>
                  <a:close/>
                  <a:moveTo>
                    <a:pt x="2859727" y="442295"/>
                  </a:moveTo>
                  <a:lnTo>
                    <a:pt x="2851515" y="450246"/>
                  </a:lnTo>
                  <a:lnTo>
                    <a:pt x="2853418" y="449378"/>
                  </a:lnTo>
                  <a:cubicBezTo>
                    <a:pt x="2855726" y="447110"/>
                    <a:pt x="2857828" y="444234"/>
                    <a:pt x="2859727" y="442295"/>
                  </a:cubicBezTo>
                  <a:close/>
                  <a:moveTo>
                    <a:pt x="2970305" y="396613"/>
                  </a:moveTo>
                  <a:lnTo>
                    <a:pt x="2969169" y="397099"/>
                  </a:lnTo>
                  <a:cubicBezTo>
                    <a:pt x="2966862" y="399369"/>
                    <a:pt x="2964761" y="402243"/>
                    <a:pt x="2962438" y="404138"/>
                  </a:cubicBezTo>
                  <a:close/>
                  <a:moveTo>
                    <a:pt x="3224994" y="369409"/>
                  </a:moveTo>
                  <a:lnTo>
                    <a:pt x="3171335" y="406998"/>
                  </a:lnTo>
                  <a:cubicBezTo>
                    <a:pt x="3189684" y="406728"/>
                    <a:pt x="3218224" y="385763"/>
                    <a:pt x="3224994" y="369409"/>
                  </a:cubicBezTo>
                  <a:close/>
                  <a:moveTo>
                    <a:pt x="3195011" y="366794"/>
                  </a:moveTo>
                  <a:lnTo>
                    <a:pt x="3189230" y="369190"/>
                  </a:lnTo>
                  <a:lnTo>
                    <a:pt x="3161985" y="398380"/>
                  </a:lnTo>
                  <a:close/>
                  <a:moveTo>
                    <a:pt x="2890037" y="361862"/>
                  </a:moveTo>
                  <a:cubicBezTo>
                    <a:pt x="2887146" y="363061"/>
                    <a:pt x="2886194" y="364031"/>
                    <a:pt x="2885924" y="365120"/>
                  </a:cubicBezTo>
                  <a:lnTo>
                    <a:pt x="2885904" y="367648"/>
                  </a:lnTo>
                  <a:close/>
                  <a:moveTo>
                    <a:pt x="3024260" y="349056"/>
                  </a:moveTo>
                  <a:lnTo>
                    <a:pt x="3009604" y="363334"/>
                  </a:lnTo>
                  <a:lnTo>
                    <a:pt x="3013566" y="366292"/>
                  </a:lnTo>
                  <a:lnTo>
                    <a:pt x="3028136" y="352857"/>
                  </a:lnTo>
                  <a:close/>
                  <a:moveTo>
                    <a:pt x="3150441" y="327341"/>
                  </a:moveTo>
                  <a:lnTo>
                    <a:pt x="3140517" y="336984"/>
                  </a:lnTo>
                  <a:lnTo>
                    <a:pt x="3142498" y="338463"/>
                  </a:lnTo>
                  <a:lnTo>
                    <a:pt x="3152422" y="328818"/>
                  </a:lnTo>
                  <a:close/>
                  <a:moveTo>
                    <a:pt x="3387376" y="305774"/>
                  </a:moveTo>
                  <a:cubicBezTo>
                    <a:pt x="3385558" y="311128"/>
                    <a:pt x="3381291" y="315384"/>
                    <a:pt x="3385252" y="318340"/>
                  </a:cubicBezTo>
                  <a:lnTo>
                    <a:pt x="3399138" y="311654"/>
                  </a:lnTo>
                  <a:cubicBezTo>
                    <a:pt x="3395176" y="308694"/>
                    <a:pt x="3393625" y="303000"/>
                    <a:pt x="3387376" y="305774"/>
                  </a:cubicBezTo>
                  <a:close/>
                  <a:moveTo>
                    <a:pt x="2965808" y="304647"/>
                  </a:moveTo>
                  <a:cubicBezTo>
                    <a:pt x="2963158" y="305104"/>
                    <a:pt x="2959797" y="307267"/>
                    <a:pt x="2955097" y="312648"/>
                  </a:cubicBezTo>
                  <a:cubicBezTo>
                    <a:pt x="2946849" y="330983"/>
                    <a:pt x="2907882" y="358134"/>
                    <a:pt x="2885893" y="369112"/>
                  </a:cubicBezTo>
                  <a:lnTo>
                    <a:pt x="2885904" y="367648"/>
                  </a:lnTo>
                  <a:lnTo>
                    <a:pt x="2882092" y="372988"/>
                  </a:lnTo>
                  <a:cubicBezTo>
                    <a:pt x="2856845" y="376180"/>
                    <a:pt x="2837954" y="388110"/>
                    <a:pt x="2821086" y="402163"/>
                  </a:cubicBezTo>
                  <a:cubicBezTo>
                    <a:pt x="2804216" y="416218"/>
                    <a:pt x="2789370" y="432392"/>
                    <a:pt x="2772208" y="444072"/>
                  </a:cubicBezTo>
                  <a:cubicBezTo>
                    <a:pt x="2774186" y="445553"/>
                    <a:pt x="2778186" y="452348"/>
                    <a:pt x="2781987" y="448473"/>
                  </a:cubicBezTo>
                  <a:lnTo>
                    <a:pt x="2756724" y="479143"/>
                  </a:lnTo>
                  <a:cubicBezTo>
                    <a:pt x="2769166" y="478275"/>
                    <a:pt x="2775864" y="454243"/>
                    <a:pt x="2789639" y="465438"/>
                  </a:cubicBezTo>
                  <a:lnTo>
                    <a:pt x="2772822" y="488445"/>
                  </a:lnTo>
                  <a:lnTo>
                    <a:pt x="2797132" y="475571"/>
                  </a:lnTo>
                  <a:cubicBezTo>
                    <a:pt x="2796449" y="482320"/>
                    <a:pt x="2794164" y="488051"/>
                    <a:pt x="2802428" y="490594"/>
                  </a:cubicBezTo>
                  <a:cubicBezTo>
                    <a:pt x="2814833" y="485888"/>
                    <a:pt x="2826702" y="473883"/>
                    <a:pt x="2825367" y="461818"/>
                  </a:cubicBezTo>
                  <a:cubicBezTo>
                    <a:pt x="2831187" y="463260"/>
                    <a:pt x="2837395" y="456647"/>
                    <a:pt x="2839413" y="461964"/>
                  </a:cubicBezTo>
                  <a:lnTo>
                    <a:pt x="2851515" y="450246"/>
                  </a:lnTo>
                  <a:lnTo>
                    <a:pt x="2845878" y="452820"/>
                  </a:lnTo>
                  <a:cubicBezTo>
                    <a:pt x="2849985" y="441734"/>
                    <a:pt x="2864176" y="427834"/>
                    <a:pt x="2876584" y="423127"/>
                  </a:cubicBezTo>
                  <a:lnTo>
                    <a:pt x="2868281" y="416748"/>
                  </a:lnTo>
                  <a:lnTo>
                    <a:pt x="2888131" y="397459"/>
                  </a:lnTo>
                  <a:lnTo>
                    <a:pt x="2874516" y="393096"/>
                  </a:lnTo>
                  <a:cubicBezTo>
                    <a:pt x="2910168" y="352401"/>
                    <a:pt x="2964206" y="344673"/>
                    <a:pt x="2987331" y="305691"/>
                  </a:cubicBezTo>
                  <a:cubicBezTo>
                    <a:pt x="2975294" y="317252"/>
                    <a:pt x="2973756" y="303276"/>
                    <a:pt x="2965808" y="304647"/>
                  </a:cubicBezTo>
                  <a:close/>
                  <a:moveTo>
                    <a:pt x="3014233" y="279873"/>
                  </a:moveTo>
                  <a:lnTo>
                    <a:pt x="2997879" y="302499"/>
                  </a:lnTo>
                  <a:lnTo>
                    <a:pt x="3020088" y="285152"/>
                  </a:lnTo>
                  <a:close/>
                  <a:moveTo>
                    <a:pt x="3344020" y="275391"/>
                  </a:moveTo>
                  <a:lnTo>
                    <a:pt x="3321653" y="285904"/>
                  </a:lnTo>
                  <a:lnTo>
                    <a:pt x="3319526" y="298470"/>
                  </a:lnTo>
                  <a:close/>
                  <a:moveTo>
                    <a:pt x="3072917" y="268355"/>
                  </a:moveTo>
                  <a:lnTo>
                    <a:pt x="3066792" y="274126"/>
                  </a:lnTo>
                  <a:lnTo>
                    <a:pt x="3068309" y="275983"/>
                  </a:lnTo>
                  <a:lnTo>
                    <a:pt x="3074897" y="269834"/>
                  </a:lnTo>
                  <a:close/>
                  <a:moveTo>
                    <a:pt x="3051586" y="255586"/>
                  </a:moveTo>
                  <a:lnTo>
                    <a:pt x="3045596" y="260473"/>
                  </a:lnTo>
                  <a:cubicBezTo>
                    <a:pt x="3049479" y="260014"/>
                    <a:pt x="3051056" y="258630"/>
                    <a:pt x="3051609" y="256774"/>
                  </a:cubicBezTo>
                  <a:close/>
                  <a:moveTo>
                    <a:pt x="3191262" y="239879"/>
                  </a:moveTo>
                  <a:lnTo>
                    <a:pt x="3186997" y="244133"/>
                  </a:lnTo>
                  <a:lnTo>
                    <a:pt x="3182388" y="251761"/>
                  </a:lnTo>
                  <a:close/>
                  <a:moveTo>
                    <a:pt x="3063466" y="239704"/>
                  </a:moveTo>
                  <a:cubicBezTo>
                    <a:pt x="3057548" y="240276"/>
                    <a:pt x="3054444" y="241745"/>
                    <a:pt x="3052874" y="243657"/>
                  </a:cubicBezTo>
                  <a:cubicBezTo>
                    <a:pt x="3051302" y="245567"/>
                    <a:pt x="3051262" y="247919"/>
                    <a:pt x="3051478" y="250258"/>
                  </a:cubicBezTo>
                  <a:lnTo>
                    <a:pt x="3051586" y="255586"/>
                  </a:lnTo>
                  <a:lnTo>
                    <a:pt x="3067428" y="242662"/>
                  </a:lnTo>
                  <a:close/>
                  <a:moveTo>
                    <a:pt x="3103950" y="214411"/>
                  </a:moveTo>
                  <a:lnTo>
                    <a:pt x="3091885" y="215743"/>
                  </a:lnTo>
                  <a:cubicBezTo>
                    <a:pt x="3084245" y="219655"/>
                    <a:pt x="3089720" y="224472"/>
                    <a:pt x="3087436" y="230205"/>
                  </a:cubicBezTo>
                  <a:close/>
                  <a:moveTo>
                    <a:pt x="3133859" y="209347"/>
                  </a:moveTo>
                  <a:lnTo>
                    <a:pt x="3096994" y="240971"/>
                  </a:lnTo>
                  <a:cubicBezTo>
                    <a:pt x="3109670" y="225215"/>
                    <a:pt x="3137331" y="229724"/>
                    <a:pt x="3133859" y="209347"/>
                  </a:cubicBezTo>
                  <a:close/>
                  <a:moveTo>
                    <a:pt x="3135312" y="195011"/>
                  </a:moveTo>
                  <a:lnTo>
                    <a:pt x="3116501" y="195659"/>
                  </a:lnTo>
                  <a:cubicBezTo>
                    <a:pt x="3110720" y="198055"/>
                    <a:pt x="3114803" y="204009"/>
                    <a:pt x="3108214" y="210156"/>
                  </a:cubicBezTo>
                  <a:cubicBezTo>
                    <a:pt x="3136035" y="221498"/>
                    <a:pt x="3110682" y="194219"/>
                    <a:pt x="3135312" y="195011"/>
                  </a:cubicBezTo>
                  <a:close/>
                  <a:moveTo>
                    <a:pt x="3439113" y="194710"/>
                  </a:moveTo>
                  <a:cubicBezTo>
                    <a:pt x="3420138" y="214833"/>
                    <a:pt x="3387245" y="228034"/>
                    <a:pt x="3365613" y="248368"/>
                  </a:cubicBezTo>
                  <a:cubicBezTo>
                    <a:pt x="3358401" y="255145"/>
                    <a:pt x="3352442" y="262717"/>
                    <a:pt x="3348665" y="271601"/>
                  </a:cubicBezTo>
                  <a:cubicBezTo>
                    <a:pt x="3381506" y="250221"/>
                    <a:pt x="3426218" y="216835"/>
                    <a:pt x="3439113" y="194710"/>
                  </a:cubicBezTo>
                  <a:close/>
                  <a:moveTo>
                    <a:pt x="3188310" y="147127"/>
                  </a:moveTo>
                  <a:lnTo>
                    <a:pt x="3184008" y="147542"/>
                  </a:lnTo>
                  <a:lnTo>
                    <a:pt x="3153342" y="181074"/>
                  </a:lnTo>
                  <a:close/>
                  <a:moveTo>
                    <a:pt x="5548488" y="85200"/>
                  </a:moveTo>
                  <a:cubicBezTo>
                    <a:pt x="5533491" y="102852"/>
                    <a:pt x="5512125" y="120286"/>
                    <a:pt x="5507372" y="141955"/>
                  </a:cubicBezTo>
                  <a:cubicBezTo>
                    <a:pt x="5530450" y="137052"/>
                    <a:pt x="5546057" y="104979"/>
                    <a:pt x="5548488" y="85200"/>
                  </a:cubicBezTo>
                  <a:close/>
                  <a:moveTo>
                    <a:pt x="3560717" y="66869"/>
                  </a:moveTo>
                  <a:lnTo>
                    <a:pt x="3540244" y="79705"/>
                  </a:lnTo>
                  <a:lnTo>
                    <a:pt x="3537651" y="92652"/>
                  </a:lnTo>
                  <a:close/>
                  <a:moveTo>
                    <a:pt x="5567286" y="63673"/>
                  </a:moveTo>
                  <a:lnTo>
                    <a:pt x="5560698" y="69823"/>
                  </a:lnTo>
                  <a:lnTo>
                    <a:pt x="5561200" y="73283"/>
                  </a:lnTo>
                  <a:close/>
                  <a:moveTo>
                    <a:pt x="3314694" y="39371"/>
                  </a:moveTo>
                  <a:lnTo>
                    <a:pt x="3298182" y="55164"/>
                  </a:lnTo>
                  <a:lnTo>
                    <a:pt x="3302141" y="58122"/>
                  </a:lnTo>
                  <a:lnTo>
                    <a:pt x="3318654" y="42329"/>
                  </a:lnTo>
                  <a:close/>
                  <a:moveTo>
                    <a:pt x="5597707" y="24153"/>
                  </a:moveTo>
                  <a:lnTo>
                    <a:pt x="5593443" y="28407"/>
                  </a:lnTo>
                  <a:lnTo>
                    <a:pt x="5584386" y="50496"/>
                  </a:lnTo>
                  <a:close/>
                  <a:moveTo>
                    <a:pt x="3503800" y="18921"/>
                  </a:moveTo>
                  <a:lnTo>
                    <a:pt x="3481163" y="40483"/>
                  </a:lnTo>
                  <a:lnTo>
                    <a:pt x="3483144" y="41963"/>
                  </a:lnTo>
                  <a:lnTo>
                    <a:pt x="3505780" y="20399"/>
                  </a:lnTo>
                  <a:close/>
                  <a:moveTo>
                    <a:pt x="5665303" y="4591"/>
                  </a:moveTo>
                  <a:lnTo>
                    <a:pt x="5660535" y="5387"/>
                  </a:lnTo>
                  <a:cubicBezTo>
                    <a:pt x="5658446" y="7092"/>
                    <a:pt x="5655259" y="9112"/>
                    <a:pt x="5652893" y="11428"/>
                  </a:cubicBezTo>
                  <a:cubicBezTo>
                    <a:pt x="5650529" y="13744"/>
                    <a:pt x="5648986" y="16357"/>
                    <a:pt x="5650183" y="19249"/>
                  </a:cubicBezTo>
                  <a:close/>
                  <a:moveTo>
                    <a:pt x="3465845" y="0"/>
                  </a:moveTo>
                  <a:lnTo>
                    <a:pt x="3458354" y="0"/>
                  </a:lnTo>
                  <a:lnTo>
                    <a:pt x="3445226" y="12556"/>
                  </a:lnTo>
                  <a:lnTo>
                    <a:pt x="3449565" y="15978"/>
                  </a:lnTo>
                  <a:lnTo>
                    <a:pt x="3466078" y="184"/>
                  </a:lnTo>
                  <a:close/>
                  <a:moveTo>
                    <a:pt x="3516396" y="0"/>
                  </a:moveTo>
                  <a:lnTo>
                    <a:pt x="3505592" y="0"/>
                  </a:lnTo>
                  <a:lnTo>
                    <a:pt x="3475224" y="36048"/>
                  </a:lnTo>
                  <a:close/>
                  <a:moveTo>
                    <a:pt x="3530810" y="0"/>
                  </a:moveTo>
                  <a:lnTo>
                    <a:pt x="3526454" y="0"/>
                  </a:lnTo>
                  <a:lnTo>
                    <a:pt x="3513848" y="12270"/>
                  </a:lnTo>
                  <a:lnTo>
                    <a:pt x="3516207" y="14214"/>
                  </a:lnTo>
                  <a:close/>
                  <a:moveTo>
                    <a:pt x="3668680" y="0"/>
                  </a:moveTo>
                  <a:lnTo>
                    <a:pt x="3658384" y="0"/>
                  </a:lnTo>
                  <a:lnTo>
                    <a:pt x="3620960" y="33141"/>
                  </a:lnTo>
                  <a:cubicBezTo>
                    <a:pt x="3588445" y="60733"/>
                    <a:pt x="3555458" y="87212"/>
                    <a:pt x="3521642" y="111903"/>
                  </a:cubicBezTo>
                  <a:lnTo>
                    <a:pt x="3512927" y="130617"/>
                  </a:lnTo>
                  <a:cubicBezTo>
                    <a:pt x="3547377" y="105991"/>
                    <a:pt x="3580357" y="76954"/>
                    <a:pt x="3613390" y="47392"/>
                  </a:cubicBezTo>
                  <a:close/>
                  <a:moveTo>
                    <a:pt x="4310176" y="0"/>
                  </a:moveTo>
                  <a:lnTo>
                    <a:pt x="4309769" y="0"/>
                  </a:lnTo>
                  <a:lnTo>
                    <a:pt x="4299227" y="10521"/>
                  </a:lnTo>
                  <a:close/>
                  <a:moveTo>
                    <a:pt x="5576189" y="0"/>
                  </a:moveTo>
                  <a:lnTo>
                    <a:pt x="5573360" y="0"/>
                  </a:lnTo>
                  <a:lnTo>
                    <a:pt x="5567662" y="5343"/>
                  </a:lnTo>
                  <a:cubicBezTo>
                    <a:pt x="5558043" y="7775"/>
                    <a:pt x="5552215" y="5374"/>
                    <a:pt x="5549891" y="985"/>
                  </a:cubicBezTo>
                  <a:lnTo>
                    <a:pt x="5550087" y="0"/>
                  </a:lnTo>
                  <a:lnTo>
                    <a:pt x="5381995" y="0"/>
                  </a:lnTo>
                  <a:lnTo>
                    <a:pt x="5358900" y="26354"/>
                  </a:lnTo>
                  <a:lnTo>
                    <a:pt x="5338107" y="25527"/>
                  </a:lnTo>
                  <a:lnTo>
                    <a:pt x="5353462" y="0"/>
                  </a:lnTo>
                  <a:lnTo>
                    <a:pt x="5305393" y="0"/>
                  </a:lnTo>
                  <a:lnTo>
                    <a:pt x="5286660" y="20309"/>
                  </a:lnTo>
                  <a:lnTo>
                    <a:pt x="5257116" y="34356"/>
                  </a:lnTo>
                  <a:cubicBezTo>
                    <a:pt x="5254853" y="23048"/>
                    <a:pt x="5269144" y="29185"/>
                    <a:pt x="5274092" y="18184"/>
                  </a:cubicBezTo>
                  <a:lnTo>
                    <a:pt x="5266171" y="12269"/>
                  </a:lnTo>
                  <a:lnTo>
                    <a:pt x="5276819" y="0"/>
                  </a:lnTo>
                  <a:lnTo>
                    <a:pt x="5150533" y="0"/>
                  </a:lnTo>
                  <a:lnTo>
                    <a:pt x="5128207" y="15748"/>
                  </a:lnTo>
                  <a:lnTo>
                    <a:pt x="5134786" y="0"/>
                  </a:lnTo>
                  <a:lnTo>
                    <a:pt x="5111069" y="0"/>
                  </a:lnTo>
                  <a:lnTo>
                    <a:pt x="5076127" y="34413"/>
                  </a:lnTo>
                  <a:cubicBezTo>
                    <a:pt x="4972572" y="138087"/>
                    <a:pt x="4863150" y="250574"/>
                    <a:pt x="4746124" y="355339"/>
                  </a:cubicBezTo>
                  <a:lnTo>
                    <a:pt x="4721067" y="358763"/>
                  </a:lnTo>
                  <a:lnTo>
                    <a:pt x="4894567" y="185485"/>
                  </a:lnTo>
                  <a:cubicBezTo>
                    <a:pt x="4915057" y="145172"/>
                    <a:pt x="4946441" y="110861"/>
                    <a:pt x="4980134" y="76892"/>
                  </a:cubicBezTo>
                  <a:lnTo>
                    <a:pt x="5051880" y="0"/>
                  </a:lnTo>
                  <a:lnTo>
                    <a:pt x="4945572" y="0"/>
                  </a:lnTo>
                  <a:lnTo>
                    <a:pt x="4918509" y="27733"/>
                  </a:lnTo>
                  <a:cubicBezTo>
                    <a:pt x="4863550" y="82220"/>
                    <a:pt x="4807720" y="135460"/>
                    <a:pt x="4750869" y="186680"/>
                  </a:cubicBezTo>
                  <a:lnTo>
                    <a:pt x="4919192" y="0"/>
                  </a:lnTo>
                  <a:lnTo>
                    <a:pt x="4845776" y="0"/>
                  </a:lnTo>
                  <a:lnTo>
                    <a:pt x="4838618" y="7584"/>
                  </a:lnTo>
                  <a:cubicBezTo>
                    <a:pt x="4820397" y="25122"/>
                    <a:pt x="4801312" y="41081"/>
                    <a:pt x="4780490" y="54201"/>
                  </a:cubicBezTo>
                  <a:lnTo>
                    <a:pt x="4831625" y="0"/>
                  </a:lnTo>
                  <a:lnTo>
                    <a:pt x="4732265" y="0"/>
                  </a:lnTo>
                  <a:lnTo>
                    <a:pt x="4703754" y="27356"/>
                  </a:lnTo>
                  <a:cubicBezTo>
                    <a:pt x="4629762" y="98459"/>
                    <a:pt x="4555255" y="168339"/>
                    <a:pt x="4477666" y="233965"/>
                  </a:cubicBezTo>
                  <a:lnTo>
                    <a:pt x="4708784" y="0"/>
                  </a:lnTo>
                  <a:lnTo>
                    <a:pt x="4626790" y="0"/>
                  </a:lnTo>
                  <a:lnTo>
                    <a:pt x="4447789" y="171596"/>
                  </a:lnTo>
                  <a:cubicBezTo>
                    <a:pt x="4355902" y="256768"/>
                    <a:pt x="4263327" y="339408"/>
                    <a:pt x="4171970" y="416847"/>
                  </a:cubicBezTo>
                  <a:lnTo>
                    <a:pt x="4598595" y="0"/>
                  </a:lnTo>
                  <a:lnTo>
                    <a:pt x="4508644" y="0"/>
                  </a:lnTo>
                  <a:lnTo>
                    <a:pt x="4497389" y="10535"/>
                  </a:lnTo>
                  <a:cubicBezTo>
                    <a:pt x="4448270" y="56413"/>
                    <a:pt x="4400620" y="103028"/>
                    <a:pt x="4366598" y="152833"/>
                  </a:cubicBezTo>
                  <a:cubicBezTo>
                    <a:pt x="4362639" y="149875"/>
                    <a:pt x="4351932" y="146234"/>
                    <a:pt x="4343521" y="157736"/>
                  </a:cubicBezTo>
                  <a:cubicBezTo>
                    <a:pt x="4317830" y="192624"/>
                    <a:pt x="4276419" y="218674"/>
                    <a:pt x="4243111" y="240433"/>
                  </a:cubicBezTo>
                  <a:lnTo>
                    <a:pt x="4488534" y="0"/>
                  </a:lnTo>
                  <a:lnTo>
                    <a:pt x="4331740" y="0"/>
                  </a:lnTo>
                  <a:lnTo>
                    <a:pt x="4323338" y="7107"/>
                  </a:lnTo>
                  <a:cubicBezTo>
                    <a:pt x="4309752" y="20161"/>
                    <a:pt x="4296864" y="34884"/>
                    <a:pt x="4285124" y="52972"/>
                  </a:cubicBezTo>
                  <a:cubicBezTo>
                    <a:pt x="4258293" y="57069"/>
                    <a:pt x="4233592" y="77997"/>
                    <a:pt x="4226553" y="105402"/>
                  </a:cubicBezTo>
                  <a:cubicBezTo>
                    <a:pt x="4169238" y="132824"/>
                    <a:pt x="4118588" y="191168"/>
                    <a:pt x="4084829" y="234187"/>
                  </a:cubicBezTo>
                  <a:cubicBezTo>
                    <a:pt x="4017311" y="261423"/>
                    <a:pt x="4003513" y="326062"/>
                    <a:pt x="3935528" y="353678"/>
                  </a:cubicBezTo>
                  <a:lnTo>
                    <a:pt x="3943450" y="359594"/>
                  </a:lnTo>
                  <a:cubicBezTo>
                    <a:pt x="3916875" y="361161"/>
                    <a:pt x="3900096" y="388005"/>
                    <a:pt x="3875319" y="401256"/>
                  </a:cubicBezTo>
                  <a:cubicBezTo>
                    <a:pt x="4003424" y="268111"/>
                    <a:pt x="4140551" y="167834"/>
                    <a:pt x="4265406" y="37341"/>
                  </a:cubicBezTo>
                  <a:lnTo>
                    <a:pt x="4261445" y="34383"/>
                  </a:lnTo>
                  <a:lnTo>
                    <a:pt x="4124370" y="159375"/>
                  </a:lnTo>
                  <a:cubicBezTo>
                    <a:pt x="4149675" y="128283"/>
                    <a:pt x="4179901" y="100141"/>
                    <a:pt x="4208809" y="72397"/>
                  </a:cubicBezTo>
                  <a:lnTo>
                    <a:pt x="4274310" y="0"/>
                  </a:lnTo>
                  <a:lnTo>
                    <a:pt x="4272095" y="0"/>
                  </a:lnTo>
                  <a:lnTo>
                    <a:pt x="4080993" y="175908"/>
                  </a:lnTo>
                  <a:cubicBezTo>
                    <a:pt x="4012088" y="239378"/>
                    <a:pt x="3942156" y="303013"/>
                    <a:pt x="3870475" y="364977"/>
                  </a:cubicBezTo>
                  <a:lnTo>
                    <a:pt x="3860771" y="368254"/>
                  </a:lnTo>
                  <a:cubicBezTo>
                    <a:pt x="3983658" y="257160"/>
                    <a:pt x="4104516" y="141919"/>
                    <a:pt x="4223012" y="26865"/>
                  </a:cubicBezTo>
                  <a:lnTo>
                    <a:pt x="4250491" y="0"/>
                  </a:lnTo>
                  <a:lnTo>
                    <a:pt x="4040221" y="0"/>
                  </a:lnTo>
                  <a:lnTo>
                    <a:pt x="3909128" y="117690"/>
                  </a:lnTo>
                  <a:cubicBezTo>
                    <a:pt x="3761836" y="244150"/>
                    <a:pt x="3611822" y="367512"/>
                    <a:pt x="3456843" y="490477"/>
                  </a:cubicBezTo>
                  <a:lnTo>
                    <a:pt x="3996839" y="0"/>
                  </a:lnTo>
                  <a:lnTo>
                    <a:pt x="3865298" y="0"/>
                  </a:lnTo>
                  <a:lnTo>
                    <a:pt x="3806055" y="52194"/>
                  </a:lnTo>
                  <a:cubicBezTo>
                    <a:pt x="3742248" y="106948"/>
                    <a:pt x="3678895" y="159798"/>
                    <a:pt x="3616954" y="209756"/>
                  </a:cubicBezTo>
                  <a:lnTo>
                    <a:pt x="3846330" y="0"/>
                  </a:lnTo>
                  <a:lnTo>
                    <a:pt x="3781365" y="0"/>
                  </a:lnTo>
                  <a:lnTo>
                    <a:pt x="3778056" y="3268"/>
                  </a:lnTo>
                  <a:cubicBezTo>
                    <a:pt x="3741718" y="21312"/>
                    <a:pt x="3726574" y="53009"/>
                    <a:pt x="3691751" y="72911"/>
                  </a:cubicBezTo>
                  <a:lnTo>
                    <a:pt x="3689772" y="71432"/>
                  </a:lnTo>
                  <a:lnTo>
                    <a:pt x="3687303" y="87372"/>
                  </a:lnTo>
                  <a:cubicBezTo>
                    <a:pt x="3685322" y="85893"/>
                    <a:pt x="3681143" y="89304"/>
                    <a:pt x="3679506" y="84451"/>
                  </a:cubicBezTo>
                  <a:cubicBezTo>
                    <a:pt x="3615312" y="146108"/>
                    <a:pt x="3536190" y="174302"/>
                    <a:pt x="3471045" y="253758"/>
                  </a:cubicBezTo>
                  <a:cubicBezTo>
                    <a:pt x="3447382" y="256045"/>
                    <a:pt x="3436382" y="280493"/>
                    <a:pt x="3422458" y="283342"/>
                  </a:cubicBezTo>
                  <a:cubicBezTo>
                    <a:pt x="3403647" y="283992"/>
                    <a:pt x="3403037" y="298414"/>
                    <a:pt x="3407157" y="308206"/>
                  </a:cubicBezTo>
                  <a:cubicBezTo>
                    <a:pt x="3300342" y="386845"/>
                    <a:pt x="3207692" y="468626"/>
                    <a:pt x="3088654" y="541766"/>
                  </a:cubicBezTo>
                  <a:cubicBezTo>
                    <a:pt x="3082150" y="517673"/>
                    <a:pt x="3114764" y="540579"/>
                    <a:pt x="3107794" y="516866"/>
                  </a:cubicBezTo>
                  <a:cubicBezTo>
                    <a:pt x="3270492" y="393405"/>
                    <a:pt x="3455503" y="238975"/>
                    <a:pt x="3641830" y="76796"/>
                  </a:cubicBezTo>
                  <a:lnTo>
                    <a:pt x="3728508" y="0"/>
                  </a:lnTo>
                  <a:lnTo>
                    <a:pt x="3673549" y="0"/>
                  </a:lnTo>
                  <a:lnTo>
                    <a:pt x="3573480" y="96055"/>
                  </a:lnTo>
                  <a:cubicBezTo>
                    <a:pt x="3425207" y="228926"/>
                    <a:pt x="3258092" y="354976"/>
                    <a:pt x="3107267" y="471651"/>
                  </a:cubicBezTo>
                  <a:cubicBezTo>
                    <a:pt x="3116200" y="446568"/>
                    <a:pt x="3146110" y="441505"/>
                    <a:pt x="3160606" y="420396"/>
                  </a:cubicBezTo>
                  <a:cubicBezTo>
                    <a:pt x="3136317" y="416229"/>
                    <a:pt x="3127762" y="441776"/>
                    <a:pt x="3105612" y="445921"/>
                  </a:cubicBezTo>
                  <a:lnTo>
                    <a:pt x="3109392" y="459084"/>
                  </a:lnTo>
                  <a:lnTo>
                    <a:pt x="3077196" y="469881"/>
                  </a:lnTo>
                  <a:cubicBezTo>
                    <a:pt x="3052471" y="507846"/>
                    <a:pt x="2995767" y="520845"/>
                    <a:pt x="2974502" y="558312"/>
                  </a:cubicBezTo>
                  <a:cubicBezTo>
                    <a:pt x="2928296" y="572798"/>
                    <a:pt x="2892302" y="616867"/>
                    <a:pt x="2855621" y="638284"/>
                  </a:cubicBezTo>
                  <a:lnTo>
                    <a:pt x="2867258" y="641167"/>
                  </a:lnTo>
                  <a:cubicBezTo>
                    <a:pt x="2860488" y="657525"/>
                    <a:pt x="2843252" y="646830"/>
                    <a:pt x="2837128" y="652600"/>
                  </a:cubicBezTo>
                  <a:cubicBezTo>
                    <a:pt x="2838985" y="651084"/>
                    <a:pt x="2844659" y="666571"/>
                    <a:pt x="2832252" y="671276"/>
                  </a:cubicBezTo>
                  <a:cubicBezTo>
                    <a:pt x="2793674" y="660975"/>
                    <a:pt x="2767798" y="706069"/>
                    <a:pt x="2729786" y="715422"/>
                  </a:cubicBezTo>
                  <a:cubicBezTo>
                    <a:pt x="2750372" y="743499"/>
                    <a:pt x="2753032" y="679435"/>
                    <a:pt x="2767495" y="713281"/>
                  </a:cubicBezTo>
                  <a:cubicBezTo>
                    <a:pt x="2755125" y="721827"/>
                    <a:pt x="2748818" y="737802"/>
                    <a:pt x="2730850" y="738536"/>
                  </a:cubicBezTo>
                  <a:lnTo>
                    <a:pt x="2729639" y="729467"/>
                  </a:lnTo>
                  <a:lnTo>
                    <a:pt x="2714337" y="754331"/>
                  </a:lnTo>
                  <a:cubicBezTo>
                    <a:pt x="2707872" y="763474"/>
                    <a:pt x="2694024" y="773998"/>
                    <a:pt x="2688352" y="758514"/>
                  </a:cubicBezTo>
                  <a:cubicBezTo>
                    <a:pt x="2679942" y="770015"/>
                    <a:pt x="2655472" y="776055"/>
                    <a:pt x="2665409" y="787288"/>
                  </a:cubicBezTo>
                  <a:cubicBezTo>
                    <a:pt x="2631625" y="788550"/>
                    <a:pt x="2602473" y="823939"/>
                    <a:pt x="2579677" y="838669"/>
                  </a:cubicBezTo>
                  <a:cubicBezTo>
                    <a:pt x="2558982" y="828475"/>
                    <a:pt x="2549012" y="872200"/>
                    <a:pt x="2521350" y="867690"/>
                  </a:cubicBezTo>
                  <a:lnTo>
                    <a:pt x="2178290" y="1108134"/>
                  </a:lnTo>
                  <a:lnTo>
                    <a:pt x="2172814" y="1103319"/>
                  </a:lnTo>
                  <a:cubicBezTo>
                    <a:pt x="2559234" y="830205"/>
                    <a:pt x="2948386" y="539580"/>
                    <a:pt x="3323263" y="234302"/>
                  </a:cubicBezTo>
                  <a:lnTo>
                    <a:pt x="3598031" y="0"/>
                  </a:lnTo>
                  <a:lnTo>
                    <a:pt x="3568167" y="0"/>
                  </a:lnTo>
                  <a:lnTo>
                    <a:pt x="3502727" y="63120"/>
                  </a:lnTo>
                  <a:cubicBezTo>
                    <a:pt x="3433473" y="94869"/>
                    <a:pt x="3393786" y="154325"/>
                    <a:pt x="3322746" y="195267"/>
                  </a:cubicBezTo>
                  <a:lnTo>
                    <a:pt x="3322710" y="191428"/>
                  </a:lnTo>
                  <a:cubicBezTo>
                    <a:pt x="3309082" y="224981"/>
                    <a:pt x="3275065" y="241131"/>
                    <a:pt x="3244290" y="263148"/>
                  </a:cubicBezTo>
                  <a:lnTo>
                    <a:pt x="3234852" y="255374"/>
                  </a:lnTo>
                  <a:cubicBezTo>
                    <a:pt x="3204637" y="267649"/>
                    <a:pt x="3231970" y="296408"/>
                    <a:pt x="3195435" y="303781"/>
                  </a:cubicBezTo>
                  <a:cubicBezTo>
                    <a:pt x="3191024" y="322080"/>
                    <a:pt x="3173432" y="293882"/>
                    <a:pt x="3176942" y="318096"/>
                  </a:cubicBezTo>
                  <a:cubicBezTo>
                    <a:pt x="3070431" y="389524"/>
                    <a:pt x="2984263" y="483039"/>
                    <a:pt x="2870259" y="544335"/>
                  </a:cubicBezTo>
                  <a:cubicBezTo>
                    <a:pt x="2794305" y="600116"/>
                    <a:pt x="2710408" y="667020"/>
                    <a:pt x="2636900" y="723899"/>
                  </a:cubicBezTo>
                  <a:cubicBezTo>
                    <a:pt x="2552316" y="768154"/>
                    <a:pt x="2471414" y="834935"/>
                    <a:pt x="2386916" y="878346"/>
                  </a:cubicBezTo>
                  <a:cubicBezTo>
                    <a:pt x="2601013" y="720686"/>
                    <a:pt x="2827978" y="557941"/>
                    <a:pt x="3040520" y="394586"/>
                  </a:cubicBezTo>
                  <a:cubicBezTo>
                    <a:pt x="3048770" y="376252"/>
                    <a:pt x="3067766" y="365396"/>
                    <a:pt x="3091734" y="355897"/>
                  </a:cubicBezTo>
                  <a:cubicBezTo>
                    <a:pt x="3088347" y="334678"/>
                    <a:pt x="3123808" y="342106"/>
                    <a:pt x="3118905" y="319030"/>
                  </a:cubicBezTo>
                  <a:cubicBezTo>
                    <a:pt x="3199418" y="289700"/>
                    <a:pt x="3272045" y="199499"/>
                    <a:pt x="3353472" y="148533"/>
                  </a:cubicBezTo>
                  <a:lnTo>
                    <a:pt x="3362872" y="123071"/>
                  </a:lnTo>
                  <a:cubicBezTo>
                    <a:pt x="3366710" y="123036"/>
                    <a:pt x="3370671" y="125994"/>
                    <a:pt x="3374631" y="128952"/>
                  </a:cubicBezTo>
                  <a:lnTo>
                    <a:pt x="3403855" y="101239"/>
                  </a:lnTo>
                  <a:cubicBezTo>
                    <a:pt x="3393930" y="110883"/>
                    <a:pt x="3374973" y="125576"/>
                    <a:pt x="3367051" y="119660"/>
                  </a:cubicBezTo>
                  <a:cubicBezTo>
                    <a:pt x="3397915" y="96802"/>
                    <a:pt x="3424351" y="71364"/>
                    <a:pt x="3457233" y="53821"/>
                  </a:cubicBezTo>
                  <a:cubicBezTo>
                    <a:pt x="3446843" y="63846"/>
                    <a:pt x="3430330" y="79638"/>
                    <a:pt x="3416140" y="93536"/>
                  </a:cubicBezTo>
                  <a:cubicBezTo>
                    <a:pt x="3432653" y="77743"/>
                    <a:pt x="3467170" y="65053"/>
                    <a:pt x="3473903" y="44860"/>
                  </a:cubicBezTo>
                  <a:lnTo>
                    <a:pt x="3458686" y="39482"/>
                  </a:lnTo>
                  <a:cubicBezTo>
                    <a:pt x="3401117" y="98831"/>
                    <a:pt x="3309262" y="155981"/>
                    <a:pt x="3264476" y="181689"/>
                  </a:cubicBezTo>
                  <a:lnTo>
                    <a:pt x="3270259" y="179293"/>
                  </a:lnTo>
                  <a:lnTo>
                    <a:pt x="3264331" y="195734"/>
                  </a:lnTo>
                  <a:cubicBezTo>
                    <a:pt x="3174493" y="258202"/>
                    <a:pt x="3069634" y="355361"/>
                    <a:pt x="2982569" y="394676"/>
                  </a:cubicBezTo>
                  <a:lnTo>
                    <a:pt x="2995464" y="372553"/>
                  </a:lnTo>
                  <a:lnTo>
                    <a:pt x="2970305" y="396613"/>
                  </a:lnTo>
                  <a:lnTo>
                    <a:pt x="2977130" y="393698"/>
                  </a:lnTo>
                  <a:lnTo>
                    <a:pt x="2976361" y="401290"/>
                  </a:lnTo>
                  <a:cubicBezTo>
                    <a:pt x="2985456" y="412436"/>
                    <a:pt x="2961180" y="429147"/>
                    <a:pt x="2947296" y="435835"/>
                  </a:cubicBezTo>
                  <a:lnTo>
                    <a:pt x="2949764" y="419895"/>
                  </a:lnTo>
                  <a:cubicBezTo>
                    <a:pt x="2937394" y="428439"/>
                    <a:pt x="2941012" y="434772"/>
                    <a:pt x="2944974" y="437729"/>
                  </a:cubicBezTo>
                  <a:cubicBezTo>
                    <a:pt x="2938385" y="443877"/>
                    <a:pt x="2932800" y="456945"/>
                    <a:pt x="2922216" y="456298"/>
                  </a:cubicBezTo>
                  <a:lnTo>
                    <a:pt x="2916615" y="448488"/>
                  </a:lnTo>
                  <a:cubicBezTo>
                    <a:pt x="2900408" y="457069"/>
                    <a:pt x="2885838" y="470503"/>
                    <a:pt x="2869973" y="475712"/>
                  </a:cubicBezTo>
                  <a:cubicBezTo>
                    <a:pt x="2869973" y="475712"/>
                    <a:pt x="2869935" y="471874"/>
                    <a:pt x="2865975" y="468916"/>
                  </a:cubicBezTo>
                  <a:lnTo>
                    <a:pt x="2845197" y="488964"/>
                  </a:lnTo>
                  <a:cubicBezTo>
                    <a:pt x="2843339" y="490480"/>
                    <a:pt x="2831153" y="488818"/>
                    <a:pt x="2825493" y="494209"/>
                  </a:cubicBezTo>
                  <a:lnTo>
                    <a:pt x="2842767" y="508741"/>
                  </a:lnTo>
                  <a:lnTo>
                    <a:pt x="2843252" y="491323"/>
                  </a:lnTo>
                  <a:cubicBezTo>
                    <a:pt x="2874410" y="499169"/>
                    <a:pt x="2894588" y="455628"/>
                    <a:pt x="2913682" y="464806"/>
                  </a:cubicBezTo>
                  <a:cubicBezTo>
                    <a:pt x="2842119" y="519328"/>
                    <a:pt x="2770932" y="574311"/>
                    <a:pt x="2695627" y="619507"/>
                  </a:cubicBezTo>
                  <a:lnTo>
                    <a:pt x="2714425" y="597982"/>
                  </a:lnTo>
                  <a:cubicBezTo>
                    <a:pt x="2683992" y="616624"/>
                    <a:pt x="2655412" y="633752"/>
                    <a:pt x="2643348" y="635082"/>
                  </a:cubicBezTo>
                  <a:lnTo>
                    <a:pt x="2659250" y="633712"/>
                  </a:lnTo>
                  <a:cubicBezTo>
                    <a:pt x="2660999" y="650080"/>
                    <a:pt x="2623709" y="685921"/>
                    <a:pt x="2603968" y="687328"/>
                  </a:cubicBezTo>
                  <a:cubicBezTo>
                    <a:pt x="2598333" y="675679"/>
                    <a:pt x="2622426" y="669176"/>
                    <a:pt x="2621092" y="657111"/>
                  </a:cubicBezTo>
                  <a:lnTo>
                    <a:pt x="2611166" y="666757"/>
                  </a:lnTo>
                  <a:cubicBezTo>
                    <a:pt x="2601205" y="672563"/>
                    <a:pt x="2568362" y="693944"/>
                    <a:pt x="2577076" y="675230"/>
                  </a:cubicBezTo>
                  <a:cubicBezTo>
                    <a:pt x="2572016" y="704114"/>
                    <a:pt x="2508284" y="706600"/>
                    <a:pt x="2517148" y="732634"/>
                  </a:cubicBezTo>
                  <a:cubicBezTo>
                    <a:pt x="2501282" y="737842"/>
                    <a:pt x="2486140" y="769539"/>
                    <a:pt x="2472669" y="751131"/>
                  </a:cubicBezTo>
                  <a:lnTo>
                    <a:pt x="2476323" y="761301"/>
                  </a:lnTo>
                  <a:cubicBezTo>
                    <a:pt x="2436292" y="765337"/>
                    <a:pt x="2427080" y="839388"/>
                    <a:pt x="2389346" y="799773"/>
                  </a:cubicBezTo>
                  <a:cubicBezTo>
                    <a:pt x="2406041" y="773773"/>
                    <a:pt x="2433664" y="774444"/>
                    <a:pt x="2451999" y="753295"/>
                  </a:cubicBezTo>
                  <a:lnTo>
                    <a:pt x="2441806" y="773991"/>
                  </a:lnTo>
                  <a:cubicBezTo>
                    <a:pt x="2460030" y="770725"/>
                    <a:pt x="2462585" y="753944"/>
                    <a:pt x="2457108" y="749126"/>
                  </a:cubicBezTo>
                  <a:lnTo>
                    <a:pt x="2619865" y="627165"/>
                  </a:lnTo>
                  <a:cubicBezTo>
                    <a:pt x="2603819" y="642580"/>
                    <a:pt x="2575242" y="659706"/>
                    <a:pt x="2559985" y="650492"/>
                  </a:cubicBezTo>
                  <a:cubicBezTo>
                    <a:pt x="2585972" y="646307"/>
                    <a:pt x="2588746" y="623158"/>
                    <a:pt x="2606287" y="626640"/>
                  </a:cubicBezTo>
                  <a:cubicBezTo>
                    <a:pt x="2615380" y="608389"/>
                    <a:pt x="2647721" y="583549"/>
                    <a:pt x="2674050" y="575993"/>
                  </a:cubicBezTo>
                  <a:cubicBezTo>
                    <a:pt x="2696162" y="568009"/>
                    <a:pt x="2728077" y="547387"/>
                    <a:pt x="2715448" y="529065"/>
                  </a:cubicBezTo>
                  <a:lnTo>
                    <a:pt x="2733293" y="525336"/>
                  </a:lnTo>
                  <a:lnTo>
                    <a:pt x="2733941" y="514751"/>
                  </a:lnTo>
                  <a:lnTo>
                    <a:pt x="2730102" y="514786"/>
                  </a:lnTo>
                  <a:cubicBezTo>
                    <a:pt x="2720728" y="523209"/>
                    <a:pt x="2698738" y="534188"/>
                    <a:pt x="2704718" y="542463"/>
                  </a:cubicBezTo>
                  <a:cubicBezTo>
                    <a:pt x="2694462" y="546961"/>
                    <a:pt x="2685246" y="554868"/>
                    <a:pt x="2676114" y="561931"/>
                  </a:cubicBezTo>
                  <a:lnTo>
                    <a:pt x="2649692" y="575483"/>
                  </a:lnTo>
                  <a:lnTo>
                    <a:pt x="2641867" y="583710"/>
                  </a:lnTo>
                  <a:cubicBezTo>
                    <a:pt x="2621035" y="598312"/>
                    <a:pt x="2589992" y="606668"/>
                    <a:pt x="2572502" y="627900"/>
                  </a:cubicBezTo>
                  <a:cubicBezTo>
                    <a:pt x="2551882" y="654781"/>
                    <a:pt x="2513722" y="678180"/>
                    <a:pt x="2483273" y="675945"/>
                  </a:cubicBezTo>
                  <a:lnTo>
                    <a:pt x="2746420" y="488323"/>
                  </a:lnTo>
                  <a:cubicBezTo>
                    <a:pt x="2735466" y="478691"/>
                    <a:pt x="2747555" y="460318"/>
                    <a:pt x="2751696" y="453071"/>
                  </a:cubicBezTo>
                  <a:cubicBezTo>
                    <a:pt x="2717157" y="482800"/>
                    <a:pt x="2672068" y="515719"/>
                    <a:pt x="2630067" y="539155"/>
                  </a:cubicBezTo>
                  <a:cubicBezTo>
                    <a:pt x="2626448" y="532825"/>
                    <a:pt x="2650419" y="523323"/>
                    <a:pt x="2638819" y="524279"/>
                  </a:cubicBezTo>
                  <a:lnTo>
                    <a:pt x="2619983" y="541967"/>
                  </a:lnTo>
                  <a:lnTo>
                    <a:pt x="2623944" y="544925"/>
                  </a:lnTo>
                  <a:lnTo>
                    <a:pt x="2546170" y="606059"/>
                  </a:lnTo>
                  <a:cubicBezTo>
                    <a:pt x="2540353" y="604616"/>
                    <a:pt x="2542173" y="599264"/>
                    <a:pt x="2544922" y="593152"/>
                  </a:cubicBezTo>
                  <a:cubicBezTo>
                    <a:pt x="2532102" y="622953"/>
                    <a:pt x="2475680" y="645777"/>
                    <a:pt x="2445014" y="679309"/>
                  </a:cubicBezTo>
                  <a:cubicBezTo>
                    <a:pt x="2417170" y="685006"/>
                    <a:pt x="2414542" y="694113"/>
                    <a:pt x="2393763" y="714161"/>
                  </a:cubicBezTo>
                  <a:cubicBezTo>
                    <a:pt x="2355650" y="703480"/>
                    <a:pt x="2356631" y="756834"/>
                    <a:pt x="2315086" y="759012"/>
                  </a:cubicBezTo>
                  <a:lnTo>
                    <a:pt x="2319082" y="765809"/>
                  </a:lnTo>
                  <a:cubicBezTo>
                    <a:pt x="2313300" y="768205"/>
                    <a:pt x="2310672" y="777312"/>
                    <a:pt x="2302410" y="774769"/>
                  </a:cubicBezTo>
                  <a:lnTo>
                    <a:pt x="2303058" y="764184"/>
                  </a:lnTo>
                  <a:cubicBezTo>
                    <a:pt x="2291570" y="806049"/>
                    <a:pt x="2220882" y="805700"/>
                    <a:pt x="2221299" y="839399"/>
                  </a:cubicBezTo>
                  <a:cubicBezTo>
                    <a:pt x="2205775" y="841234"/>
                    <a:pt x="2204482" y="862406"/>
                    <a:pt x="2198700" y="864802"/>
                  </a:cubicBezTo>
                  <a:lnTo>
                    <a:pt x="2190191" y="856271"/>
                  </a:lnTo>
                  <a:cubicBezTo>
                    <a:pt x="2155380" y="867653"/>
                    <a:pt x="2124923" y="886506"/>
                    <a:pt x="2096190" y="906759"/>
                  </a:cubicBezTo>
                  <a:lnTo>
                    <a:pt x="2030379" y="953075"/>
                  </a:lnTo>
                  <a:lnTo>
                    <a:pt x="2033847" y="944375"/>
                  </a:lnTo>
                  <a:lnTo>
                    <a:pt x="2027638" y="950988"/>
                  </a:lnTo>
                  <a:lnTo>
                    <a:pt x="2028734" y="954233"/>
                  </a:lnTo>
                  <a:lnTo>
                    <a:pt x="2012519" y="965645"/>
                  </a:lnTo>
                  <a:cubicBezTo>
                    <a:pt x="2019403" y="990200"/>
                    <a:pt x="1978503" y="981794"/>
                    <a:pt x="1976904" y="1010177"/>
                  </a:cubicBezTo>
                  <a:cubicBezTo>
                    <a:pt x="1907976" y="1017673"/>
                    <a:pt x="1914507" y="1083520"/>
                    <a:pt x="1849454" y="1094820"/>
                  </a:cubicBezTo>
                  <a:cubicBezTo>
                    <a:pt x="1816468" y="1130246"/>
                    <a:pt x="1767585" y="1129123"/>
                    <a:pt x="1749815" y="1169927"/>
                  </a:cubicBezTo>
                  <a:cubicBezTo>
                    <a:pt x="1703073" y="1177117"/>
                    <a:pt x="1680609" y="1226391"/>
                    <a:pt x="1634310" y="1250240"/>
                  </a:cubicBezTo>
                  <a:cubicBezTo>
                    <a:pt x="1615817" y="1264556"/>
                    <a:pt x="1566826" y="1281317"/>
                    <a:pt x="1581275" y="1294285"/>
                  </a:cubicBezTo>
                  <a:lnTo>
                    <a:pt x="1563551" y="1301010"/>
                  </a:lnTo>
                  <a:lnTo>
                    <a:pt x="1571387" y="1307768"/>
                  </a:lnTo>
                  <a:cubicBezTo>
                    <a:pt x="1532885" y="1334539"/>
                    <a:pt x="1506291" y="1353142"/>
                    <a:pt x="1470881" y="1370430"/>
                  </a:cubicBezTo>
                  <a:cubicBezTo>
                    <a:pt x="1437048" y="1405771"/>
                    <a:pt x="1398408" y="1408671"/>
                    <a:pt x="1380174" y="1449854"/>
                  </a:cubicBezTo>
                  <a:cubicBezTo>
                    <a:pt x="1020224" y="1710266"/>
                    <a:pt x="757454" y="2024462"/>
                    <a:pt x="403540" y="2275308"/>
                  </a:cubicBezTo>
                  <a:lnTo>
                    <a:pt x="400022" y="2289011"/>
                  </a:lnTo>
                  <a:cubicBezTo>
                    <a:pt x="348037" y="2305894"/>
                    <a:pt x="323178" y="2349386"/>
                    <a:pt x="271118" y="2358594"/>
                  </a:cubicBezTo>
                  <a:cubicBezTo>
                    <a:pt x="200244" y="2309657"/>
                    <a:pt x="110048" y="2325224"/>
                    <a:pt x="37390" y="2285477"/>
                  </a:cubicBezTo>
                  <a:lnTo>
                    <a:pt x="0" y="2279774"/>
                  </a:lnTo>
                  <a:lnTo>
                    <a:pt x="0" y="5577153"/>
                  </a:lnTo>
                  <a:lnTo>
                    <a:pt x="15520" y="5579066"/>
                  </a:lnTo>
                  <a:cubicBezTo>
                    <a:pt x="31896" y="5581758"/>
                    <a:pt x="47660" y="5585434"/>
                    <a:pt x="62203" y="5591168"/>
                  </a:cubicBezTo>
                  <a:cubicBezTo>
                    <a:pt x="59003" y="5618537"/>
                    <a:pt x="89011" y="5633509"/>
                    <a:pt x="67586" y="5664141"/>
                  </a:cubicBezTo>
                  <a:cubicBezTo>
                    <a:pt x="70793" y="5695566"/>
                    <a:pt x="87256" y="5713854"/>
                    <a:pt x="113842" y="5733164"/>
                  </a:cubicBezTo>
                  <a:cubicBezTo>
                    <a:pt x="169375" y="5744333"/>
                    <a:pt x="134557" y="5638126"/>
                    <a:pt x="200148" y="5663522"/>
                  </a:cubicBezTo>
                  <a:lnTo>
                    <a:pt x="214129" y="5588675"/>
                  </a:lnTo>
                  <a:cubicBezTo>
                    <a:pt x="233208" y="5576976"/>
                    <a:pt x="241180" y="5607609"/>
                    <a:pt x="258563" y="5604258"/>
                  </a:cubicBezTo>
                  <a:cubicBezTo>
                    <a:pt x="260994" y="5584481"/>
                    <a:pt x="266066" y="5576471"/>
                    <a:pt x="260394" y="5560985"/>
                  </a:cubicBezTo>
                  <a:cubicBezTo>
                    <a:pt x="266176" y="5558590"/>
                    <a:pt x="273970" y="5561513"/>
                    <a:pt x="276256" y="5555781"/>
                  </a:cubicBezTo>
                  <a:cubicBezTo>
                    <a:pt x="272946" y="5542233"/>
                    <a:pt x="292646" y="5536992"/>
                    <a:pt x="304247" y="5536036"/>
                  </a:cubicBezTo>
                  <a:cubicBezTo>
                    <a:pt x="313463" y="5550179"/>
                    <a:pt x="376290" y="5531411"/>
                    <a:pt x="355490" y="5568500"/>
                  </a:cubicBezTo>
                  <a:cubicBezTo>
                    <a:pt x="376428" y="5555285"/>
                    <a:pt x="359497" y="5537378"/>
                    <a:pt x="373565" y="5520484"/>
                  </a:cubicBezTo>
                  <a:cubicBezTo>
                    <a:pt x="387842" y="5535139"/>
                    <a:pt x="397230" y="5518196"/>
                    <a:pt x="412705" y="5521044"/>
                  </a:cubicBezTo>
                  <a:lnTo>
                    <a:pt x="384995" y="5550616"/>
                  </a:lnTo>
                  <a:cubicBezTo>
                    <a:pt x="387112" y="5575965"/>
                    <a:pt x="414014" y="5550147"/>
                    <a:pt x="428364" y="5543082"/>
                  </a:cubicBezTo>
                  <a:cubicBezTo>
                    <a:pt x="425553" y="5562394"/>
                    <a:pt x="389862" y="5569854"/>
                    <a:pt x="397906" y="5578763"/>
                  </a:cubicBezTo>
                  <a:lnTo>
                    <a:pt x="421998" y="5572260"/>
                  </a:lnTo>
                  <a:lnTo>
                    <a:pt x="403699" y="5597246"/>
                  </a:lnTo>
                  <a:cubicBezTo>
                    <a:pt x="414348" y="5614089"/>
                    <a:pt x="434663" y="5594419"/>
                    <a:pt x="448584" y="5591571"/>
                  </a:cubicBezTo>
                  <a:cubicBezTo>
                    <a:pt x="466749" y="5601507"/>
                    <a:pt x="429480" y="5620310"/>
                    <a:pt x="421196" y="5634807"/>
                  </a:cubicBezTo>
                  <a:cubicBezTo>
                    <a:pt x="422747" y="5640504"/>
                    <a:pt x="470039" y="5632091"/>
                    <a:pt x="449724" y="5651759"/>
                  </a:cubicBezTo>
                  <a:cubicBezTo>
                    <a:pt x="492812" y="5634398"/>
                    <a:pt x="536705" y="5613287"/>
                    <a:pt x="577956" y="5580402"/>
                  </a:cubicBezTo>
                  <a:cubicBezTo>
                    <a:pt x="552952" y="5637938"/>
                    <a:pt x="475369" y="5650951"/>
                    <a:pt x="461414" y="5708757"/>
                  </a:cubicBezTo>
                  <a:cubicBezTo>
                    <a:pt x="495125" y="5699818"/>
                    <a:pt x="528129" y="5685270"/>
                    <a:pt x="561937" y="5666968"/>
                  </a:cubicBezTo>
                  <a:cubicBezTo>
                    <a:pt x="552454" y="5693275"/>
                    <a:pt x="504783" y="5701224"/>
                    <a:pt x="497279" y="5729009"/>
                  </a:cubicBezTo>
                  <a:cubicBezTo>
                    <a:pt x="515124" y="5725278"/>
                    <a:pt x="531371" y="5720535"/>
                    <a:pt x="549680" y="5716425"/>
                  </a:cubicBezTo>
                  <a:lnTo>
                    <a:pt x="488017" y="5778342"/>
                  </a:lnTo>
                  <a:cubicBezTo>
                    <a:pt x="501598" y="5778867"/>
                    <a:pt x="512708" y="5795333"/>
                    <a:pt x="497465" y="5806994"/>
                  </a:cubicBezTo>
                  <a:cubicBezTo>
                    <a:pt x="493483" y="5821074"/>
                    <a:pt x="511792" y="5816967"/>
                    <a:pt x="519897" y="5812677"/>
                  </a:cubicBezTo>
                  <a:cubicBezTo>
                    <a:pt x="518663" y="5820645"/>
                    <a:pt x="520216" y="5826342"/>
                    <a:pt x="511646" y="5831011"/>
                  </a:cubicBezTo>
                  <a:cubicBezTo>
                    <a:pt x="573240" y="5820216"/>
                    <a:pt x="637731" y="5789260"/>
                    <a:pt x="694263" y="5748551"/>
                  </a:cubicBezTo>
                  <a:lnTo>
                    <a:pt x="699654" y="5754210"/>
                  </a:lnTo>
                  <a:lnTo>
                    <a:pt x="647792" y="5803486"/>
                  </a:lnTo>
                  <a:lnTo>
                    <a:pt x="714258" y="5774013"/>
                  </a:lnTo>
                  <a:lnTo>
                    <a:pt x="659993" y="5826026"/>
                  </a:lnTo>
                  <a:cubicBezTo>
                    <a:pt x="734039" y="5791143"/>
                    <a:pt x="811554" y="5749366"/>
                    <a:pt x="886161" y="5702712"/>
                  </a:cubicBezTo>
                  <a:lnTo>
                    <a:pt x="964260" y="5650094"/>
                  </a:lnTo>
                  <a:lnTo>
                    <a:pt x="960883" y="5655481"/>
                  </a:lnTo>
                  <a:cubicBezTo>
                    <a:pt x="956157" y="5664945"/>
                    <a:pt x="951933" y="5673358"/>
                    <a:pt x="939733" y="5669645"/>
                  </a:cubicBezTo>
                  <a:lnTo>
                    <a:pt x="927967" y="5685606"/>
                  </a:lnTo>
                  <a:lnTo>
                    <a:pt x="924747" y="5684439"/>
                  </a:lnTo>
                  <a:lnTo>
                    <a:pt x="918000" y="5690500"/>
                  </a:lnTo>
                  <a:lnTo>
                    <a:pt x="926775" y="5687225"/>
                  </a:lnTo>
                  <a:lnTo>
                    <a:pt x="879020" y="5751999"/>
                  </a:lnTo>
                  <a:cubicBezTo>
                    <a:pt x="858139" y="5780280"/>
                    <a:pt x="838619" y="5810315"/>
                    <a:pt x="826474" y="5844866"/>
                  </a:cubicBezTo>
                  <a:lnTo>
                    <a:pt x="834815" y="5853561"/>
                  </a:lnTo>
                  <a:cubicBezTo>
                    <a:pt x="832292" y="5859288"/>
                    <a:pt x="811098" y="5860115"/>
                    <a:pt x="808922" y="5875596"/>
                  </a:cubicBezTo>
                  <a:cubicBezTo>
                    <a:pt x="775240" y="5874435"/>
                    <a:pt x="774032" y="5945114"/>
                    <a:pt x="731924" y="5955676"/>
                  </a:cubicBezTo>
                  <a:lnTo>
                    <a:pt x="742521" y="5955262"/>
                  </a:lnTo>
                  <a:cubicBezTo>
                    <a:pt x="744881" y="5963579"/>
                    <a:pt x="735718" y="5966005"/>
                    <a:pt x="733196" y="5971734"/>
                  </a:cubicBezTo>
                  <a:lnTo>
                    <a:pt x="726489" y="5967588"/>
                  </a:lnTo>
                  <a:cubicBezTo>
                    <a:pt x="723396" y="6009077"/>
                    <a:pt x="670076" y="6006920"/>
                    <a:pt x="679915" y="6045259"/>
                  </a:cubicBezTo>
                  <a:cubicBezTo>
                    <a:pt x="659415" y="6065592"/>
                    <a:pt x="650251" y="6068018"/>
                    <a:pt x="643943" y="6095730"/>
                  </a:cubicBezTo>
                  <a:cubicBezTo>
                    <a:pt x="609744" y="6125651"/>
                    <a:pt x="585682" y="6181556"/>
                    <a:pt x="555606" y="6193717"/>
                  </a:cubicBezTo>
                  <a:cubicBezTo>
                    <a:pt x="561776" y="6191103"/>
                    <a:pt x="567168" y="6189401"/>
                    <a:pt x="568483" y="6195249"/>
                  </a:cubicBezTo>
                  <a:lnTo>
                    <a:pt x="505650" y="6271658"/>
                  </a:lnTo>
                  <a:lnTo>
                    <a:pt x="502781" y="6267632"/>
                  </a:lnTo>
                  <a:lnTo>
                    <a:pt x="484682" y="6286074"/>
                  </a:lnTo>
                  <a:cubicBezTo>
                    <a:pt x="483472" y="6297650"/>
                    <a:pt x="493497" y="6273895"/>
                    <a:pt x="499747" y="6277652"/>
                  </a:cubicBezTo>
                  <a:cubicBezTo>
                    <a:pt x="475393" y="6319126"/>
                    <a:pt x="441488" y="6363478"/>
                    <a:pt x="411004" y="6397356"/>
                  </a:cubicBezTo>
                  <a:cubicBezTo>
                    <a:pt x="418341" y="6393374"/>
                    <a:pt x="436978" y="6381694"/>
                    <a:pt x="446365" y="6392856"/>
                  </a:cubicBezTo>
                  <a:lnTo>
                    <a:pt x="639736" y="6133905"/>
                  </a:lnTo>
                  <a:cubicBezTo>
                    <a:pt x="641300" y="6164397"/>
                    <a:pt x="617067" y="6202032"/>
                    <a:pt x="589739" y="6222054"/>
                  </a:cubicBezTo>
                  <a:cubicBezTo>
                    <a:pt x="568126" y="6239073"/>
                    <a:pt x="559089" y="6269924"/>
                    <a:pt x="544030" y="6290430"/>
                  </a:cubicBezTo>
                  <a:lnTo>
                    <a:pt x="535635" y="6298072"/>
                  </a:lnTo>
                  <a:lnTo>
                    <a:pt x="521503" y="6324190"/>
                  </a:lnTo>
                  <a:cubicBezTo>
                    <a:pt x="514242" y="6333162"/>
                    <a:pt x="506134" y="6342202"/>
                    <a:pt x="501410" y="6352356"/>
                  </a:cubicBezTo>
                  <a:cubicBezTo>
                    <a:pt x="493269" y="6346196"/>
                    <a:pt x="481810" y="6367940"/>
                    <a:pt x="473181" y="6377126"/>
                  </a:cubicBezTo>
                  <a:lnTo>
                    <a:pt x="473061" y="6380964"/>
                  </a:lnTo>
                  <a:lnTo>
                    <a:pt x="483659" y="6380548"/>
                  </a:lnTo>
                  <a:lnTo>
                    <a:pt x="487780" y="6362789"/>
                  </a:lnTo>
                  <a:cubicBezTo>
                    <a:pt x="505820" y="6375817"/>
                    <a:pt x="527139" y="6344366"/>
                    <a:pt x="535608" y="6322434"/>
                  </a:cubicBezTo>
                  <a:cubicBezTo>
                    <a:pt x="543743" y="6296278"/>
                    <a:pt x="569288" y="6264492"/>
                    <a:pt x="587734" y="6255804"/>
                  </a:cubicBezTo>
                  <a:cubicBezTo>
                    <a:pt x="584640" y="6238189"/>
                    <a:pt x="607846" y="6235926"/>
                    <a:pt x="612599" y="6210039"/>
                  </a:cubicBezTo>
                  <a:cubicBezTo>
                    <a:pt x="621477" y="6225493"/>
                    <a:pt x="603724" y="6253688"/>
                    <a:pt x="587960" y="6269391"/>
                  </a:cubicBezTo>
                  <a:lnTo>
                    <a:pt x="713478" y="6109358"/>
                  </a:lnTo>
                  <a:cubicBezTo>
                    <a:pt x="718172" y="6114940"/>
                    <a:pt x="735007" y="6112755"/>
                    <a:pt x="738672" y="6094608"/>
                  </a:cubicBezTo>
                  <a:lnTo>
                    <a:pt x="717758" y="6104342"/>
                  </a:lnTo>
                  <a:cubicBezTo>
                    <a:pt x="739304" y="6086478"/>
                    <a:pt x="739242" y="6058845"/>
                    <a:pt x="765604" y="6042727"/>
                  </a:cubicBezTo>
                  <a:cubicBezTo>
                    <a:pt x="804377" y="6081325"/>
                    <a:pt x="730142" y="6088904"/>
                    <a:pt x="725224" y="6128837"/>
                  </a:cubicBezTo>
                  <a:lnTo>
                    <a:pt x="715138" y="6124959"/>
                  </a:lnTo>
                  <a:cubicBezTo>
                    <a:pt x="733244" y="6138832"/>
                    <a:pt x="701223" y="6153274"/>
                    <a:pt x="695667" y="6169020"/>
                  </a:cubicBezTo>
                  <a:cubicBezTo>
                    <a:pt x="669834" y="6159586"/>
                    <a:pt x="665944" y="6223248"/>
                    <a:pt x="636955" y="6227670"/>
                  </a:cubicBezTo>
                  <a:cubicBezTo>
                    <a:pt x="655857" y="6219370"/>
                    <a:pt x="633759" y="6251735"/>
                    <a:pt x="627734" y="6261566"/>
                  </a:cubicBezTo>
                  <a:lnTo>
                    <a:pt x="617873" y="6271275"/>
                  </a:lnTo>
                  <a:cubicBezTo>
                    <a:pt x="629905" y="6272874"/>
                    <a:pt x="636937" y="6248931"/>
                    <a:pt x="648460" y="6254822"/>
                  </a:cubicBezTo>
                  <a:cubicBezTo>
                    <a:pt x="646618" y="6274527"/>
                    <a:pt x="609965" y="6311019"/>
                    <a:pt x="593640" y="6308910"/>
                  </a:cubicBezTo>
                  <a:lnTo>
                    <a:pt x="595360" y="6293042"/>
                  </a:lnTo>
                  <a:cubicBezTo>
                    <a:pt x="593762" y="6305074"/>
                    <a:pt x="576009" y="6333268"/>
                    <a:pt x="556701" y="6363286"/>
                  </a:cubicBezTo>
                  <a:lnTo>
                    <a:pt x="578637" y="6344965"/>
                  </a:lnTo>
                  <a:cubicBezTo>
                    <a:pt x="531793" y="6419257"/>
                    <a:pt x="475255" y="6489215"/>
                    <a:pt x="419170" y="6559562"/>
                  </a:cubicBezTo>
                  <a:cubicBezTo>
                    <a:pt x="410416" y="6540269"/>
                    <a:pt x="454391" y="6521056"/>
                    <a:pt x="447232" y="6489732"/>
                  </a:cubicBezTo>
                  <a:lnTo>
                    <a:pt x="464657" y="6489629"/>
                  </a:lnTo>
                  <a:lnTo>
                    <a:pt x="450509" y="6472039"/>
                  </a:lnTo>
                  <a:cubicBezTo>
                    <a:pt x="444994" y="6477579"/>
                    <a:pt x="446387" y="6489799"/>
                    <a:pt x="444831" y="6491623"/>
                  </a:cubicBezTo>
                  <a:lnTo>
                    <a:pt x="424329" y="6511955"/>
                  </a:lnTo>
                  <a:cubicBezTo>
                    <a:pt x="427200" y="6515980"/>
                    <a:pt x="431036" y="6516102"/>
                    <a:pt x="431036" y="6516102"/>
                  </a:cubicBezTo>
                  <a:cubicBezTo>
                    <a:pt x="425480" y="6531848"/>
                    <a:pt x="411728" y="6546119"/>
                    <a:pt x="402792" y="6562134"/>
                  </a:cubicBezTo>
                  <a:lnTo>
                    <a:pt x="410478" y="6567903"/>
                  </a:lnTo>
                  <a:cubicBezTo>
                    <a:pt x="410890" y="6578501"/>
                    <a:pt x="397703" y="6583796"/>
                    <a:pt x="391411" y="6590248"/>
                  </a:cubicBezTo>
                  <a:cubicBezTo>
                    <a:pt x="388542" y="6586223"/>
                    <a:pt x="382291" y="6582466"/>
                    <a:pt x="373476" y="6594645"/>
                  </a:cubicBezTo>
                  <a:lnTo>
                    <a:pt x="389466" y="6592528"/>
                  </a:lnTo>
                  <a:cubicBezTo>
                    <a:pt x="382474" y="6606262"/>
                    <a:pt x="365233" y="6630164"/>
                    <a:pt x="354288" y="6620824"/>
                  </a:cubicBezTo>
                  <a:lnTo>
                    <a:pt x="346684" y="6621427"/>
                  </a:lnTo>
                  <a:lnTo>
                    <a:pt x="349748" y="6614668"/>
                  </a:lnTo>
                  <a:lnTo>
                    <a:pt x="325137" y="6639291"/>
                  </a:lnTo>
                  <a:lnTo>
                    <a:pt x="347541" y="6626887"/>
                  </a:lnTo>
                  <a:cubicBezTo>
                    <a:pt x="316623" y="6691520"/>
                    <a:pt x="252956" y="6765443"/>
                    <a:pt x="195873" y="6835676"/>
                  </a:cubicBezTo>
                  <a:lnTo>
                    <a:pt x="178465" y="6858000"/>
                  </a:lnTo>
                  <a:lnTo>
                    <a:pt x="204584" y="6858000"/>
                  </a:lnTo>
                  <a:lnTo>
                    <a:pt x="235768" y="6819974"/>
                  </a:lnTo>
                  <a:cubicBezTo>
                    <a:pt x="249569" y="6800870"/>
                    <a:pt x="261136" y="6781485"/>
                    <a:pt x="268910" y="6761523"/>
                  </a:cubicBezTo>
                  <a:cubicBezTo>
                    <a:pt x="291873" y="6766932"/>
                    <a:pt x="285227" y="6731318"/>
                    <a:pt x="306367" y="6735171"/>
                  </a:cubicBezTo>
                  <a:cubicBezTo>
                    <a:pt x="316391" y="6711416"/>
                    <a:pt x="327662" y="6692665"/>
                    <a:pt x="346175" y="6684822"/>
                  </a:cubicBezTo>
                  <a:cubicBezTo>
                    <a:pt x="514171" y="6475929"/>
                    <a:pt x="681874" y="6252602"/>
                    <a:pt x="844211" y="6042029"/>
                  </a:cubicBezTo>
                  <a:cubicBezTo>
                    <a:pt x="798949" y="6125551"/>
                    <a:pt x="730404" y="6204964"/>
                    <a:pt x="684296" y="6288551"/>
                  </a:cubicBezTo>
                  <a:cubicBezTo>
                    <a:pt x="625812" y="6360790"/>
                    <a:pt x="557077" y="6443193"/>
                    <a:pt x="499637" y="6517898"/>
                  </a:cubicBezTo>
                  <a:cubicBezTo>
                    <a:pt x="435845" y="6630526"/>
                    <a:pt x="340454" y="6714614"/>
                    <a:pt x="266698" y="6819526"/>
                  </a:cubicBezTo>
                  <a:cubicBezTo>
                    <a:pt x="242567" y="6815483"/>
                    <a:pt x="270372" y="6833691"/>
                    <a:pt x="251980" y="6837699"/>
                  </a:cubicBezTo>
                  <a:cubicBezTo>
                    <a:pt x="249936" y="6846790"/>
                    <a:pt x="246644" y="6851860"/>
                    <a:pt x="242653" y="6854820"/>
                  </a:cubicBezTo>
                  <a:lnTo>
                    <a:pt x="233012" y="6858000"/>
                  </a:lnTo>
                  <a:lnTo>
                    <a:pt x="266420" y="6858000"/>
                  </a:lnTo>
                  <a:lnTo>
                    <a:pt x="638737" y="6403043"/>
                  </a:lnTo>
                  <a:cubicBezTo>
                    <a:pt x="787895" y="6213832"/>
                    <a:pt x="933066" y="6023090"/>
                    <a:pt x="1073845" y="5832934"/>
                  </a:cubicBezTo>
                  <a:lnTo>
                    <a:pt x="1078538" y="5838514"/>
                  </a:lnTo>
                  <a:lnTo>
                    <a:pt x="830597" y="6176194"/>
                  </a:lnTo>
                  <a:cubicBezTo>
                    <a:pt x="834497" y="6203950"/>
                    <a:pt x="790563" y="6212955"/>
                    <a:pt x="800298" y="6233871"/>
                  </a:cubicBezTo>
                  <a:cubicBezTo>
                    <a:pt x="785069" y="6256336"/>
                    <a:pt x="749047" y="6284700"/>
                    <a:pt x="747042" y="6318448"/>
                  </a:cubicBezTo>
                  <a:cubicBezTo>
                    <a:pt x="736031" y="6308266"/>
                    <a:pt x="729453" y="6332598"/>
                    <a:pt x="717768" y="6340752"/>
                  </a:cubicBezTo>
                  <a:cubicBezTo>
                    <a:pt x="733125" y="6346765"/>
                    <a:pt x="722298" y="6360377"/>
                    <a:pt x="713016" y="6366640"/>
                  </a:cubicBezTo>
                  <a:lnTo>
                    <a:pt x="687821" y="6381390"/>
                  </a:lnTo>
                  <a:lnTo>
                    <a:pt x="696861" y="6382800"/>
                  </a:lnTo>
                  <a:cubicBezTo>
                    <a:pt x="695731" y="6400749"/>
                    <a:pt x="679620" y="6406702"/>
                    <a:pt x="670806" y="6418880"/>
                  </a:cubicBezTo>
                  <a:cubicBezTo>
                    <a:pt x="637285" y="6403676"/>
                    <a:pt x="701391" y="6402427"/>
                    <a:pt x="673775" y="6381228"/>
                  </a:cubicBezTo>
                  <a:cubicBezTo>
                    <a:pt x="663588" y="6419026"/>
                    <a:pt x="617934" y="6443902"/>
                    <a:pt x="627385" y="6482696"/>
                  </a:cubicBezTo>
                  <a:cubicBezTo>
                    <a:pt x="622406" y="6494998"/>
                    <a:pt x="607048" y="6488984"/>
                    <a:pt x="608604" y="6487159"/>
                  </a:cubicBezTo>
                  <a:cubicBezTo>
                    <a:pt x="602701" y="6493155"/>
                    <a:pt x="613013" y="6510623"/>
                    <a:pt x="596512" y="6517031"/>
                  </a:cubicBezTo>
                  <a:lnTo>
                    <a:pt x="593886" y="6505333"/>
                  </a:lnTo>
                  <a:cubicBezTo>
                    <a:pt x="571665" y="6541533"/>
                    <a:pt x="526815" y="6576550"/>
                    <a:pt x="511314" y="6622424"/>
                  </a:cubicBezTo>
                  <a:cubicBezTo>
                    <a:pt x="473389" y="6642859"/>
                    <a:pt x="459145" y="6699263"/>
                    <a:pt x="420644" y="6723146"/>
                  </a:cubicBezTo>
                  <a:lnTo>
                    <a:pt x="409141" y="6755097"/>
                  </a:lnTo>
                  <a:lnTo>
                    <a:pt x="396063" y="6751029"/>
                  </a:lnTo>
                  <a:cubicBezTo>
                    <a:pt x="391431" y="6773081"/>
                    <a:pt x="365702" y="6781071"/>
                    <a:pt x="369332" y="6805446"/>
                  </a:cubicBezTo>
                  <a:cubicBezTo>
                    <a:pt x="390757" y="6791418"/>
                    <a:pt x="396478" y="6761627"/>
                    <a:pt x="421751" y="6753248"/>
                  </a:cubicBezTo>
                  <a:lnTo>
                    <a:pt x="336660" y="6858000"/>
                  </a:lnTo>
                  <a:lnTo>
                    <a:pt x="382827" y="6858000"/>
                  </a:lnTo>
                  <a:lnTo>
                    <a:pt x="466943" y="6754772"/>
                  </a:lnTo>
                  <a:cubicBezTo>
                    <a:pt x="490496" y="6762262"/>
                    <a:pt x="468315" y="6729151"/>
                    <a:pt x="492258" y="6736185"/>
                  </a:cubicBezTo>
                  <a:cubicBezTo>
                    <a:pt x="473322" y="6765535"/>
                    <a:pt x="453882" y="6793224"/>
                    <a:pt x="434109" y="6819889"/>
                  </a:cubicBezTo>
                  <a:lnTo>
                    <a:pt x="404555" y="6858000"/>
                  </a:lnTo>
                  <a:lnTo>
                    <a:pt x="3872802" y="6858000"/>
                  </a:lnTo>
                  <a:lnTo>
                    <a:pt x="3911583" y="6824635"/>
                  </a:lnTo>
                  <a:cubicBezTo>
                    <a:pt x="3924941" y="6810827"/>
                    <a:pt x="3937183" y="6795094"/>
                    <a:pt x="3946387" y="6777381"/>
                  </a:cubicBezTo>
                  <a:lnTo>
                    <a:pt x="3960163" y="6774164"/>
                  </a:lnTo>
                  <a:cubicBezTo>
                    <a:pt x="4525529" y="6176215"/>
                    <a:pt x="5043658" y="5534808"/>
                    <a:pt x="5543298" y="4853196"/>
                  </a:cubicBezTo>
                  <a:cubicBezTo>
                    <a:pt x="5654835" y="4730789"/>
                    <a:pt x="5755712" y="4571004"/>
                    <a:pt x="5828723" y="4424485"/>
                  </a:cubicBezTo>
                  <a:lnTo>
                    <a:pt x="5775529" y="4477592"/>
                  </a:lnTo>
                  <a:lnTo>
                    <a:pt x="5806457" y="4411790"/>
                  </a:lnTo>
                  <a:lnTo>
                    <a:pt x="5756051" y="4462556"/>
                  </a:lnTo>
                  <a:lnTo>
                    <a:pt x="5750512" y="4457041"/>
                  </a:lnTo>
                  <a:cubicBezTo>
                    <a:pt x="5792456" y="4401419"/>
                    <a:pt x="5824825" y="4337625"/>
                    <a:pt x="5836974" y="4276285"/>
                  </a:cubicBezTo>
                  <a:cubicBezTo>
                    <a:pt x="5832117" y="4284748"/>
                    <a:pt x="5826455" y="4283071"/>
                    <a:pt x="5818462" y="4284129"/>
                  </a:cubicBezTo>
                  <a:cubicBezTo>
                    <a:pt x="5822930" y="4276121"/>
                    <a:pt x="5827440" y="4257908"/>
                    <a:pt x="5813274" y="4261578"/>
                  </a:cubicBezTo>
                  <a:cubicBezTo>
                    <a:pt x="5801279" y="4276560"/>
                    <a:pt x="5785063" y="4265089"/>
                    <a:pt x="5784838" y="4251501"/>
                  </a:cubicBezTo>
                  <a:lnTo>
                    <a:pt x="5721578" y="4311786"/>
                  </a:lnTo>
                  <a:cubicBezTo>
                    <a:pt x="5726089" y="4293570"/>
                    <a:pt x="5731190" y="4277433"/>
                    <a:pt x="5735313" y="4259675"/>
                  </a:cubicBezTo>
                  <a:cubicBezTo>
                    <a:pt x="5707370" y="4266564"/>
                    <a:pt x="5698372" y="4314049"/>
                    <a:pt x="5671863" y="4322951"/>
                  </a:cubicBezTo>
                  <a:cubicBezTo>
                    <a:pt x="5690906" y="4289553"/>
                    <a:pt x="5706176" y="4256879"/>
                    <a:pt x="5715855" y="4223372"/>
                  </a:cubicBezTo>
                  <a:cubicBezTo>
                    <a:pt x="5657756" y="4236051"/>
                    <a:pt x="5643038" y="4313328"/>
                    <a:pt x="5584966" y="4337058"/>
                  </a:cubicBezTo>
                  <a:cubicBezTo>
                    <a:pt x="5618750" y="4296543"/>
                    <a:pt x="5640823" y="4253125"/>
                    <a:pt x="5659129" y="4210430"/>
                  </a:cubicBezTo>
                  <a:cubicBezTo>
                    <a:pt x="5639017" y="4230307"/>
                    <a:pt x="5648469" y="4183212"/>
                    <a:pt x="5642809" y="4181534"/>
                  </a:cubicBezTo>
                  <a:cubicBezTo>
                    <a:pt x="5628133" y="4189498"/>
                    <a:pt x="5608514" y="4226344"/>
                    <a:pt x="5598981" y="4207965"/>
                  </a:cubicBezTo>
                  <a:cubicBezTo>
                    <a:pt x="5602135" y="4194109"/>
                    <a:pt x="5622247" y="4174233"/>
                    <a:pt x="5605642" y="4163215"/>
                  </a:cubicBezTo>
                  <a:lnTo>
                    <a:pt x="5580260" y="4180960"/>
                  </a:lnTo>
                  <a:lnTo>
                    <a:pt x="5587292" y="4157017"/>
                  </a:lnTo>
                  <a:cubicBezTo>
                    <a:pt x="5578561" y="4148778"/>
                    <a:pt x="5570319" y="4184298"/>
                    <a:pt x="5550949" y="4186682"/>
                  </a:cubicBezTo>
                  <a:cubicBezTo>
                    <a:pt x="5558329" y="4172491"/>
                    <a:pt x="5584733" y="4146162"/>
                    <a:pt x="5559435" y="4143489"/>
                  </a:cubicBezTo>
                  <a:lnTo>
                    <a:pt x="5529260" y="4170541"/>
                  </a:lnTo>
                  <a:cubicBezTo>
                    <a:pt x="5526754" y="4155007"/>
                    <a:pt x="5543899" y="4145995"/>
                    <a:pt x="5529564" y="4131398"/>
                  </a:cubicBezTo>
                  <a:cubicBezTo>
                    <a:pt x="5546763" y="4117705"/>
                    <a:pt x="5564292" y="4135025"/>
                    <a:pt x="5577964" y="4114385"/>
                  </a:cubicBezTo>
                  <a:cubicBezTo>
                    <a:pt x="5540428" y="4134365"/>
                    <a:pt x="5560574" y="4071964"/>
                    <a:pt x="5546638" y="4062439"/>
                  </a:cubicBezTo>
                  <a:cubicBezTo>
                    <a:pt x="5547849" y="4050863"/>
                    <a:pt x="5553523" y="4031283"/>
                    <a:pt x="5566993" y="4034890"/>
                  </a:cubicBezTo>
                  <a:cubicBezTo>
                    <a:pt x="5572776" y="4032731"/>
                    <a:pt x="5570024" y="4024875"/>
                    <a:pt x="5572548" y="4019146"/>
                  </a:cubicBezTo>
                  <a:cubicBezTo>
                    <a:pt x="5587905" y="4025158"/>
                    <a:pt x="5596023" y="4020264"/>
                    <a:pt x="5615849" y="4018268"/>
                  </a:cubicBezTo>
                  <a:cubicBezTo>
                    <a:pt x="5619581" y="4000964"/>
                    <a:pt x="5589132" y="3992321"/>
                    <a:pt x="5601249" y="3973503"/>
                  </a:cubicBezTo>
                  <a:lnTo>
                    <a:pt x="5676386" y="3961173"/>
                  </a:lnTo>
                  <a:cubicBezTo>
                    <a:pt x="5652440" y="3895038"/>
                    <a:pt x="5757853" y="3932188"/>
                    <a:pt x="5747911" y="3876422"/>
                  </a:cubicBezTo>
                  <a:cubicBezTo>
                    <a:pt x="5729190" y="3849416"/>
                    <a:pt x="5711269" y="3832555"/>
                    <a:pt x="5679923" y="3828656"/>
                  </a:cubicBezTo>
                  <a:cubicBezTo>
                    <a:pt x="5648826" y="3849403"/>
                    <a:pt x="5634519" y="3819071"/>
                    <a:pt x="5607086" y="3821667"/>
                  </a:cubicBezTo>
                  <a:cubicBezTo>
                    <a:pt x="5585434" y="3763003"/>
                    <a:pt x="5597156" y="3685541"/>
                    <a:pt x="5572512" y="3626688"/>
                  </a:cubicBezTo>
                  <a:cubicBezTo>
                    <a:pt x="5538725" y="3549001"/>
                    <a:pt x="5525661" y="3464570"/>
                    <a:pt x="5509072" y="3373190"/>
                  </a:cubicBezTo>
                  <a:cubicBezTo>
                    <a:pt x="5477211" y="3314485"/>
                    <a:pt x="5464966" y="3218936"/>
                    <a:pt x="5394628" y="3195166"/>
                  </a:cubicBezTo>
                  <a:cubicBezTo>
                    <a:pt x="5371358" y="3169796"/>
                    <a:pt x="5365679" y="3130277"/>
                    <a:pt x="5342676" y="3108286"/>
                  </a:cubicBezTo>
                  <a:cubicBezTo>
                    <a:pt x="5375927" y="3061007"/>
                    <a:pt x="5272338" y="3084517"/>
                    <a:pt x="5320330" y="3030118"/>
                  </a:cubicBezTo>
                  <a:cubicBezTo>
                    <a:pt x="5300626" y="3028276"/>
                    <a:pt x="5304869" y="3006681"/>
                    <a:pt x="5300096" y="2994728"/>
                  </a:cubicBezTo>
                  <a:cubicBezTo>
                    <a:pt x="5276706" y="2973194"/>
                    <a:pt x="5245029" y="2938284"/>
                    <a:pt x="5232747" y="2912045"/>
                  </a:cubicBezTo>
                  <a:cubicBezTo>
                    <a:pt x="5251719" y="2877801"/>
                    <a:pt x="5205963" y="2885250"/>
                    <a:pt x="5204036" y="2866270"/>
                  </a:cubicBezTo>
                  <a:cubicBezTo>
                    <a:pt x="5151345" y="2796882"/>
                    <a:pt x="5118535" y="2694034"/>
                    <a:pt x="5018335" y="2690483"/>
                  </a:cubicBezTo>
                  <a:lnTo>
                    <a:pt x="4965613" y="2722722"/>
                  </a:lnTo>
                  <a:cubicBezTo>
                    <a:pt x="4970166" y="2694298"/>
                    <a:pt x="5017211" y="2681644"/>
                    <a:pt x="5025533" y="2652496"/>
                  </a:cubicBezTo>
                  <a:cubicBezTo>
                    <a:pt x="5010546" y="2667290"/>
                    <a:pt x="4993000" y="2671230"/>
                    <a:pt x="4975697" y="2667499"/>
                  </a:cubicBezTo>
                  <a:lnTo>
                    <a:pt x="4977337" y="2645258"/>
                  </a:lnTo>
                  <a:cubicBezTo>
                    <a:pt x="4925331" y="2648950"/>
                    <a:pt x="4880370" y="2693330"/>
                    <a:pt x="4828977" y="2710157"/>
                  </a:cubicBezTo>
                  <a:cubicBezTo>
                    <a:pt x="4671587" y="2763014"/>
                    <a:pt x="4483206" y="2825133"/>
                    <a:pt x="4311566" y="2832008"/>
                  </a:cubicBezTo>
                  <a:lnTo>
                    <a:pt x="4255910" y="2830338"/>
                  </a:lnTo>
                  <a:lnTo>
                    <a:pt x="4263734" y="2822601"/>
                  </a:lnTo>
                  <a:cubicBezTo>
                    <a:pt x="4292144" y="2792943"/>
                    <a:pt x="4322511" y="2762364"/>
                    <a:pt x="4358757" y="2734725"/>
                  </a:cubicBezTo>
                  <a:cubicBezTo>
                    <a:pt x="4364402" y="2708456"/>
                    <a:pt x="4409689" y="2686206"/>
                    <a:pt x="4413085" y="2669509"/>
                  </a:cubicBezTo>
                  <a:lnTo>
                    <a:pt x="4415066" y="2670988"/>
                  </a:lnTo>
                  <a:cubicBezTo>
                    <a:pt x="4433779" y="2650304"/>
                    <a:pt x="4465387" y="2636892"/>
                    <a:pt x="4463271" y="2611542"/>
                  </a:cubicBezTo>
                  <a:cubicBezTo>
                    <a:pt x="4467110" y="2611504"/>
                    <a:pt x="4469053" y="2609146"/>
                    <a:pt x="4471070" y="2614462"/>
                  </a:cubicBezTo>
                  <a:cubicBezTo>
                    <a:pt x="4547159" y="2582555"/>
                    <a:pt x="4537657" y="2499792"/>
                    <a:pt x="4620150" y="2471940"/>
                  </a:cubicBezTo>
                  <a:cubicBezTo>
                    <a:pt x="4642750" y="2446538"/>
                    <a:pt x="4685983" y="2415134"/>
                    <a:pt x="4698718" y="2386176"/>
                  </a:cubicBezTo>
                  <a:cubicBezTo>
                    <a:pt x="4737819" y="2382897"/>
                    <a:pt x="4720593" y="2334287"/>
                    <a:pt x="4765332" y="2342657"/>
                  </a:cubicBezTo>
                  <a:lnTo>
                    <a:pt x="4759855" y="2337841"/>
                  </a:lnTo>
                  <a:cubicBezTo>
                    <a:pt x="4811314" y="2305140"/>
                    <a:pt x="4808292" y="2263507"/>
                    <a:pt x="4870373" y="2235291"/>
                  </a:cubicBezTo>
                  <a:cubicBezTo>
                    <a:pt x="4975841" y="2123710"/>
                    <a:pt x="5092824" y="2012016"/>
                    <a:pt x="5215003" y="1895312"/>
                  </a:cubicBezTo>
                  <a:cubicBezTo>
                    <a:pt x="5099778" y="1985455"/>
                    <a:pt x="5001852" y="2102489"/>
                    <a:pt x="4882325" y="2193048"/>
                  </a:cubicBezTo>
                  <a:lnTo>
                    <a:pt x="4875514" y="2176167"/>
                  </a:lnTo>
                  <a:cubicBezTo>
                    <a:pt x="4845081" y="2194809"/>
                    <a:pt x="4860031" y="2211237"/>
                    <a:pt x="4851121" y="2219279"/>
                  </a:cubicBezTo>
                  <a:lnTo>
                    <a:pt x="4857868" y="2219964"/>
                  </a:lnTo>
                  <a:cubicBezTo>
                    <a:pt x="4858577" y="2225575"/>
                    <a:pt x="4860596" y="2230893"/>
                    <a:pt x="4854811" y="2233286"/>
                  </a:cubicBezTo>
                  <a:cubicBezTo>
                    <a:pt x="4843152" y="2247443"/>
                    <a:pt x="4815309" y="2253140"/>
                    <a:pt x="4809830" y="2248325"/>
                  </a:cubicBezTo>
                  <a:lnTo>
                    <a:pt x="4828508" y="2223804"/>
                  </a:lnTo>
                  <a:cubicBezTo>
                    <a:pt x="4773614" y="2269365"/>
                    <a:pt x="4729713" y="2328393"/>
                    <a:pt x="4665041" y="2369555"/>
                  </a:cubicBezTo>
                  <a:cubicBezTo>
                    <a:pt x="4547654" y="2497822"/>
                    <a:pt x="4403047" y="2608845"/>
                    <a:pt x="4276213" y="2737857"/>
                  </a:cubicBezTo>
                  <a:cubicBezTo>
                    <a:pt x="4378025" y="2616107"/>
                    <a:pt x="4481186" y="2527296"/>
                    <a:pt x="4591605" y="2404712"/>
                  </a:cubicBezTo>
                  <a:cubicBezTo>
                    <a:pt x="4703676" y="2307859"/>
                    <a:pt x="4775127" y="2212428"/>
                    <a:pt x="4893443" y="2112800"/>
                  </a:cubicBezTo>
                  <a:cubicBezTo>
                    <a:pt x="4892196" y="2099891"/>
                    <a:pt x="4926567" y="2101247"/>
                    <a:pt x="4913597" y="2086298"/>
                  </a:cubicBezTo>
                  <a:cubicBezTo>
                    <a:pt x="4890215" y="2098413"/>
                    <a:pt x="4886012" y="2118863"/>
                    <a:pt x="4859011" y="2124646"/>
                  </a:cubicBezTo>
                  <a:cubicBezTo>
                    <a:pt x="4900200" y="2075566"/>
                    <a:pt x="4942405" y="2024886"/>
                    <a:pt x="4996954" y="1982698"/>
                  </a:cubicBezTo>
                  <a:lnTo>
                    <a:pt x="5000914" y="1985656"/>
                  </a:lnTo>
                  <a:cubicBezTo>
                    <a:pt x="5095506" y="1886818"/>
                    <a:pt x="5199591" y="1784682"/>
                    <a:pt x="5304094" y="1682109"/>
                  </a:cubicBezTo>
                  <a:lnTo>
                    <a:pt x="5565160" y="1420623"/>
                  </a:lnTo>
                  <a:lnTo>
                    <a:pt x="5561267" y="1423638"/>
                  </a:lnTo>
                  <a:cubicBezTo>
                    <a:pt x="5532661" y="1449734"/>
                    <a:pt x="5502664" y="1484797"/>
                    <a:pt x="5475959" y="1489760"/>
                  </a:cubicBezTo>
                  <a:cubicBezTo>
                    <a:pt x="5498705" y="1450314"/>
                    <a:pt x="5544258" y="1417013"/>
                    <a:pt x="5564596" y="1380305"/>
                  </a:cubicBezTo>
                  <a:cubicBezTo>
                    <a:pt x="5527426" y="1419141"/>
                    <a:pt x="5475163" y="1455595"/>
                    <a:pt x="5449751" y="1500310"/>
                  </a:cubicBezTo>
                  <a:cubicBezTo>
                    <a:pt x="5386901" y="1536115"/>
                    <a:pt x="5339052" y="1613067"/>
                    <a:pt x="5276971" y="1641282"/>
                  </a:cubicBezTo>
                  <a:lnTo>
                    <a:pt x="5525946" y="1391725"/>
                  </a:lnTo>
                  <a:cubicBezTo>
                    <a:pt x="5394491" y="1507489"/>
                    <a:pt x="5283950" y="1627077"/>
                    <a:pt x="5163775" y="1728221"/>
                  </a:cubicBezTo>
                  <a:cubicBezTo>
                    <a:pt x="5149830" y="1748110"/>
                    <a:pt x="5137006" y="1719117"/>
                    <a:pt x="5125420" y="1740949"/>
                  </a:cubicBezTo>
                  <a:cubicBezTo>
                    <a:pt x="5125716" y="1771653"/>
                    <a:pt x="5074561" y="1797142"/>
                    <a:pt x="5044125" y="1815786"/>
                  </a:cubicBezTo>
                  <a:cubicBezTo>
                    <a:pt x="5044849" y="1842274"/>
                    <a:pt x="5032931" y="1829561"/>
                    <a:pt x="5025269" y="1850514"/>
                  </a:cubicBezTo>
                  <a:lnTo>
                    <a:pt x="5019671" y="1842703"/>
                  </a:lnTo>
                  <a:lnTo>
                    <a:pt x="5012617" y="1849230"/>
                  </a:lnTo>
                  <a:cubicBezTo>
                    <a:pt x="4952380" y="1855051"/>
                    <a:pt x="4972651" y="1928258"/>
                    <a:pt x="4914347" y="1940240"/>
                  </a:cubicBezTo>
                  <a:cubicBezTo>
                    <a:pt x="4916327" y="1941720"/>
                    <a:pt x="4920287" y="1944676"/>
                    <a:pt x="4917538" y="1950787"/>
                  </a:cubicBezTo>
                  <a:lnTo>
                    <a:pt x="4901084" y="1953382"/>
                  </a:lnTo>
                  <a:lnTo>
                    <a:pt x="4895830" y="1971594"/>
                  </a:lnTo>
                  <a:cubicBezTo>
                    <a:pt x="4857168" y="1991532"/>
                    <a:pt x="4804768" y="2004115"/>
                    <a:pt x="4797668" y="2044721"/>
                  </a:cubicBezTo>
                  <a:cubicBezTo>
                    <a:pt x="4787119" y="2047913"/>
                    <a:pt x="4767734" y="2066822"/>
                    <a:pt x="4764163" y="2055811"/>
                  </a:cubicBezTo>
                  <a:cubicBezTo>
                    <a:pt x="4804990" y="2027144"/>
                    <a:pt x="4810878" y="1977468"/>
                    <a:pt x="4854246" y="1969935"/>
                  </a:cubicBezTo>
                  <a:lnTo>
                    <a:pt x="4924990" y="1898289"/>
                  </a:lnTo>
                  <a:cubicBezTo>
                    <a:pt x="4899627" y="1908926"/>
                    <a:pt x="4889885" y="1908362"/>
                    <a:pt x="4881452" y="1936905"/>
                  </a:cubicBezTo>
                  <a:cubicBezTo>
                    <a:pt x="4843266" y="1918547"/>
                    <a:pt x="4862594" y="1971632"/>
                    <a:pt x="4827024" y="1982087"/>
                  </a:cubicBezTo>
                  <a:lnTo>
                    <a:pt x="4821046" y="1973810"/>
                  </a:lnTo>
                  <a:cubicBezTo>
                    <a:pt x="4756976" y="2038466"/>
                    <a:pt x="4684604" y="2096738"/>
                    <a:pt x="4610364" y="2165047"/>
                  </a:cubicBezTo>
                  <a:cubicBezTo>
                    <a:pt x="4787421" y="1981904"/>
                    <a:pt x="4953113" y="1843622"/>
                    <a:pt x="5121334" y="1676201"/>
                  </a:cubicBezTo>
                  <a:cubicBezTo>
                    <a:pt x="5169442" y="1626119"/>
                    <a:pt x="5221888" y="1579459"/>
                    <a:pt x="5270535" y="1536674"/>
                  </a:cubicBezTo>
                  <a:cubicBezTo>
                    <a:pt x="5304466" y="1521367"/>
                    <a:pt x="5276401" y="1504037"/>
                    <a:pt x="5301765" y="1493400"/>
                  </a:cubicBezTo>
                  <a:cubicBezTo>
                    <a:pt x="5301885" y="1496396"/>
                    <a:pt x="5301545" y="1499769"/>
                    <a:pt x="5303903" y="1501712"/>
                  </a:cubicBezTo>
                  <a:lnTo>
                    <a:pt x="5409530" y="1396963"/>
                  </a:lnTo>
                  <a:lnTo>
                    <a:pt x="5411511" y="1398442"/>
                  </a:lnTo>
                  <a:cubicBezTo>
                    <a:pt x="5459657" y="1352198"/>
                    <a:pt x="5501213" y="1312102"/>
                    <a:pt x="5540364" y="1274745"/>
                  </a:cubicBezTo>
                  <a:lnTo>
                    <a:pt x="5506127" y="1297264"/>
                  </a:lnTo>
                  <a:cubicBezTo>
                    <a:pt x="5537818" y="1253611"/>
                    <a:pt x="5583030" y="1223686"/>
                    <a:pt x="5618342" y="1186364"/>
                  </a:cubicBezTo>
                  <a:lnTo>
                    <a:pt x="5612401" y="1181929"/>
                  </a:lnTo>
                  <a:cubicBezTo>
                    <a:pt x="5452003" y="1335233"/>
                    <a:pt x="5283038" y="1493207"/>
                    <a:pt x="5125571" y="1630192"/>
                  </a:cubicBezTo>
                  <a:lnTo>
                    <a:pt x="5131208" y="1641840"/>
                  </a:lnTo>
                  <a:lnTo>
                    <a:pt x="5030723" y="1716863"/>
                  </a:lnTo>
                  <a:lnTo>
                    <a:pt x="5044964" y="1727678"/>
                  </a:lnTo>
                  <a:cubicBezTo>
                    <a:pt x="5033340" y="1745672"/>
                    <a:pt x="5032520" y="1728548"/>
                    <a:pt x="5020371" y="1730725"/>
                  </a:cubicBezTo>
                  <a:cubicBezTo>
                    <a:pt x="4963462" y="1770967"/>
                    <a:pt x="4911651" y="1844959"/>
                    <a:pt x="4840270" y="1889273"/>
                  </a:cubicBezTo>
                  <a:cubicBezTo>
                    <a:pt x="4811583" y="1924284"/>
                    <a:pt x="4766457" y="1953365"/>
                    <a:pt x="4749921" y="1986199"/>
                  </a:cubicBezTo>
                  <a:lnTo>
                    <a:pt x="4737392" y="1987910"/>
                  </a:lnTo>
                  <a:cubicBezTo>
                    <a:pt x="4597403" y="2112182"/>
                    <a:pt x="4399519" y="2290656"/>
                    <a:pt x="4279479" y="2415673"/>
                  </a:cubicBezTo>
                  <a:lnTo>
                    <a:pt x="4277500" y="2414195"/>
                  </a:lnTo>
                  <a:cubicBezTo>
                    <a:pt x="4179503" y="2504593"/>
                    <a:pt x="4068590" y="2604226"/>
                    <a:pt x="3967730" y="2699247"/>
                  </a:cubicBezTo>
                  <a:lnTo>
                    <a:pt x="3921166" y="2744034"/>
                  </a:lnTo>
                  <a:lnTo>
                    <a:pt x="3918089" y="2743530"/>
                  </a:lnTo>
                  <a:lnTo>
                    <a:pt x="4078370" y="2577558"/>
                  </a:lnTo>
                  <a:cubicBezTo>
                    <a:pt x="4284064" y="2370206"/>
                    <a:pt x="4485846" y="2181927"/>
                    <a:pt x="4691883" y="1987132"/>
                  </a:cubicBezTo>
                  <a:cubicBezTo>
                    <a:pt x="4713528" y="1950130"/>
                    <a:pt x="4750919" y="1934323"/>
                    <a:pt x="4774165" y="1898335"/>
                  </a:cubicBezTo>
                  <a:cubicBezTo>
                    <a:pt x="4826650" y="1855513"/>
                    <a:pt x="4886150" y="1802325"/>
                    <a:pt x="4926937" y="1769821"/>
                  </a:cubicBezTo>
                  <a:lnTo>
                    <a:pt x="4921120" y="1768379"/>
                  </a:lnTo>
                  <a:lnTo>
                    <a:pt x="4984078" y="1714689"/>
                  </a:lnTo>
                  <a:cubicBezTo>
                    <a:pt x="5003670" y="1668532"/>
                    <a:pt x="5069553" y="1636440"/>
                    <a:pt x="5086051" y="1599771"/>
                  </a:cubicBezTo>
                  <a:cubicBezTo>
                    <a:pt x="5079500" y="1609757"/>
                    <a:pt x="5071236" y="1607215"/>
                    <a:pt x="5062668" y="1611885"/>
                  </a:cubicBezTo>
                  <a:lnTo>
                    <a:pt x="5065296" y="1602779"/>
                  </a:lnTo>
                  <a:cubicBezTo>
                    <a:pt x="5064004" y="1621820"/>
                    <a:pt x="5039047" y="1633190"/>
                    <a:pt x="5017986" y="1648668"/>
                  </a:cubicBezTo>
                  <a:lnTo>
                    <a:pt x="5010097" y="1655945"/>
                  </a:lnTo>
                  <a:lnTo>
                    <a:pt x="5014488" y="1654292"/>
                  </a:lnTo>
                  <a:cubicBezTo>
                    <a:pt x="5014181" y="1661502"/>
                    <a:pt x="5010296" y="1666222"/>
                    <a:pt x="5007166" y="1671870"/>
                  </a:cubicBezTo>
                  <a:cubicBezTo>
                    <a:pt x="5001727" y="1670893"/>
                    <a:pt x="4994674" y="1677420"/>
                    <a:pt x="4992657" y="1672103"/>
                  </a:cubicBezTo>
                  <a:cubicBezTo>
                    <a:pt x="4988697" y="1669145"/>
                    <a:pt x="4993685" y="1691379"/>
                    <a:pt x="4977195" y="1690134"/>
                  </a:cubicBezTo>
                  <a:cubicBezTo>
                    <a:pt x="4958421" y="1694621"/>
                    <a:pt x="4923879" y="1724349"/>
                    <a:pt x="4937618" y="1731707"/>
                  </a:cubicBezTo>
                  <a:cubicBezTo>
                    <a:pt x="4926765" y="1742111"/>
                    <a:pt x="4921425" y="1761166"/>
                    <a:pt x="4902612" y="1761816"/>
                  </a:cubicBezTo>
                  <a:lnTo>
                    <a:pt x="4903723" y="1750852"/>
                  </a:lnTo>
                  <a:cubicBezTo>
                    <a:pt x="4905362" y="1755704"/>
                    <a:pt x="4882285" y="1760606"/>
                    <a:pt x="4893702" y="1769859"/>
                  </a:cubicBezTo>
                  <a:lnTo>
                    <a:pt x="4873069" y="1775862"/>
                  </a:lnTo>
                  <a:lnTo>
                    <a:pt x="4876297" y="1790249"/>
                  </a:lnTo>
                  <a:cubicBezTo>
                    <a:pt x="4870015" y="1789186"/>
                    <a:pt x="4859602" y="1816249"/>
                    <a:pt x="4857522" y="1794736"/>
                  </a:cubicBezTo>
                  <a:cubicBezTo>
                    <a:pt x="4865444" y="1800652"/>
                    <a:pt x="4838702" y="1833303"/>
                    <a:pt x="4826783" y="1820590"/>
                  </a:cubicBezTo>
                  <a:lnTo>
                    <a:pt x="4830010" y="1834977"/>
                  </a:lnTo>
                  <a:lnTo>
                    <a:pt x="4819926" y="1837790"/>
                  </a:lnTo>
                  <a:cubicBezTo>
                    <a:pt x="4819890" y="1833951"/>
                    <a:pt x="4820231" y="1830578"/>
                    <a:pt x="4815929" y="1830993"/>
                  </a:cubicBezTo>
                  <a:lnTo>
                    <a:pt x="4812997" y="1847312"/>
                  </a:lnTo>
                  <a:cubicBezTo>
                    <a:pt x="4776019" y="1838024"/>
                    <a:pt x="4797672" y="1889215"/>
                    <a:pt x="4755819" y="1898604"/>
                  </a:cubicBezTo>
                  <a:cubicBezTo>
                    <a:pt x="4752162" y="1888435"/>
                    <a:pt x="4780312" y="1875527"/>
                    <a:pt x="4765461" y="1879132"/>
                  </a:cubicBezTo>
                  <a:cubicBezTo>
                    <a:pt x="4743631" y="1896944"/>
                    <a:pt x="4714001" y="1911834"/>
                    <a:pt x="4714261" y="1938701"/>
                  </a:cubicBezTo>
                  <a:cubicBezTo>
                    <a:pt x="4687991" y="1933055"/>
                    <a:pt x="4673008" y="1971584"/>
                    <a:pt x="4646094" y="1976525"/>
                  </a:cubicBezTo>
                  <a:lnTo>
                    <a:pt x="4678214" y="1928656"/>
                  </a:lnTo>
                  <a:lnTo>
                    <a:pt x="4660955" y="1935000"/>
                  </a:lnTo>
                  <a:cubicBezTo>
                    <a:pt x="4660476" y="1914502"/>
                    <a:pt x="4687698" y="1902349"/>
                    <a:pt x="4704492" y="1896384"/>
                  </a:cubicBezTo>
                  <a:lnTo>
                    <a:pt x="4688726" y="1921626"/>
                  </a:lnTo>
                  <a:lnTo>
                    <a:pt x="4752795" y="1856971"/>
                  </a:lnTo>
                  <a:cubicBezTo>
                    <a:pt x="4744228" y="1861643"/>
                    <a:pt x="4741980" y="1871214"/>
                    <a:pt x="4730930" y="1870946"/>
                  </a:cubicBezTo>
                  <a:cubicBezTo>
                    <a:pt x="4731700" y="1863354"/>
                    <a:pt x="4740733" y="1858305"/>
                    <a:pt x="4747321" y="1852157"/>
                  </a:cubicBezTo>
                  <a:lnTo>
                    <a:pt x="4741380" y="1847720"/>
                  </a:lnTo>
                  <a:cubicBezTo>
                    <a:pt x="4726441" y="1852169"/>
                    <a:pt x="4717605" y="1867890"/>
                    <a:pt x="4725185" y="1877179"/>
                  </a:cubicBezTo>
                  <a:cubicBezTo>
                    <a:pt x="4718438" y="1876496"/>
                    <a:pt x="4702414" y="1874871"/>
                    <a:pt x="4697804" y="1882498"/>
                  </a:cubicBezTo>
                  <a:lnTo>
                    <a:pt x="4701765" y="1885456"/>
                  </a:lnTo>
                  <a:cubicBezTo>
                    <a:pt x="4681072" y="1904660"/>
                    <a:pt x="4668398" y="1920418"/>
                    <a:pt x="4638609" y="1928474"/>
                  </a:cubicBezTo>
                  <a:cubicBezTo>
                    <a:pt x="4663762" y="1886289"/>
                    <a:pt x="4705566" y="1881580"/>
                    <a:pt x="4724816" y="1838797"/>
                  </a:cubicBezTo>
                  <a:cubicBezTo>
                    <a:pt x="4666953" y="1896838"/>
                    <a:pt x="4553611" y="1968426"/>
                    <a:pt x="4508778" y="2028214"/>
                  </a:cubicBezTo>
                  <a:cubicBezTo>
                    <a:pt x="4562391" y="2024701"/>
                    <a:pt x="4573118" y="1952510"/>
                    <a:pt x="4622464" y="1953253"/>
                  </a:cubicBezTo>
                  <a:lnTo>
                    <a:pt x="4594168" y="1980206"/>
                  </a:lnTo>
                  <a:lnTo>
                    <a:pt x="4616782" y="1975681"/>
                  </a:lnTo>
                  <a:cubicBezTo>
                    <a:pt x="4602457" y="1995105"/>
                    <a:pt x="4580664" y="2016755"/>
                    <a:pt x="4559261" y="2030349"/>
                  </a:cubicBezTo>
                  <a:cubicBezTo>
                    <a:pt x="4555874" y="2009131"/>
                    <a:pt x="4584893" y="2008664"/>
                    <a:pt x="4594535" y="1989192"/>
                  </a:cubicBezTo>
                  <a:lnTo>
                    <a:pt x="4588595" y="1984753"/>
                  </a:lnTo>
                  <a:cubicBezTo>
                    <a:pt x="4552415" y="2009631"/>
                    <a:pt x="4528826" y="2048991"/>
                    <a:pt x="4492816" y="2042784"/>
                  </a:cubicBezTo>
                  <a:cubicBezTo>
                    <a:pt x="4531955" y="2043345"/>
                    <a:pt x="4483210" y="2066095"/>
                    <a:pt x="4493858" y="2082937"/>
                  </a:cubicBezTo>
                  <a:lnTo>
                    <a:pt x="4464962" y="2086399"/>
                  </a:lnTo>
                  <a:lnTo>
                    <a:pt x="4463324" y="2081546"/>
                  </a:lnTo>
                  <a:cubicBezTo>
                    <a:pt x="4478259" y="2077097"/>
                    <a:pt x="4489333" y="2060324"/>
                    <a:pt x="4484284" y="2051293"/>
                  </a:cubicBezTo>
                  <a:cubicBezTo>
                    <a:pt x="4464094" y="2073956"/>
                    <a:pt x="4433780" y="2095593"/>
                    <a:pt x="4413932" y="2114883"/>
                  </a:cubicBezTo>
                  <a:lnTo>
                    <a:pt x="4419407" y="2119700"/>
                  </a:lnTo>
                  <a:cubicBezTo>
                    <a:pt x="4415606" y="2123575"/>
                    <a:pt x="4399645" y="2138145"/>
                    <a:pt x="4385940" y="2134627"/>
                  </a:cubicBezTo>
                  <a:cubicBezTo>
                    <a:pt x="4377507" y="2163167"/>
                    <a:pt x="4340729" y="2164552"/>
                    <a:pt x="4331954" y="2196468"/>
                  </a:cubicBezTo>
                  <a:cubicBezTo>
                    <a:pt x="4226153" y="2273506"/>
                    <a:pt x="4102314" y="2402399"/>
                    <a:pt x="3979854" y="2509275"/>
                  </a:cubicBezTo>
                  <a:cubicBezTo>
                    <a:pt x="4081557" y="2405407"/>
                    <a:pt x="4250609" y="2246589"/>
                    <a:pt x="4353953" y="2147572"/>
                  </a:cubicBezTo>
                  <a:lnTo>
                    <a:pt x="4341802" y="2149749"/>
                  </a:lnTo>
                  <a:cubicBezTo>
                    <a:pt x="4182859" y="2288714"/>
                    <a:pt x="4017693" y="2442814"/>
                    <a:pt x="3856831" y="2596497"/>
                  </a:cubicBezTo>
                  <a:lnTo>
                    <a:pt x="3840341" y="2595250"/>
                  </a:lnTo>
                  <a:lnTo>
                    <a:pt x="3833790" y="2605239"/>
                  </a:lnTo>
                  <a:lnTo>
                    <a:pt x="3848640" y="2601632"/>
                  </a:lnTo>
                  <a:lnTo>
                    <a:pt x="3848678" y="2605469"/>
                  </a:lnTo>
                  <a:cubicBezTo>
                    <a:pt x="3841626" y="2611998"/>
                    <a:pt x="3837055" y="2623464"/>
                    <a:pt x="3826934" y="2622436"/>
                  </a:cubicBezTo>
                  <a:lnTo>
                    <a:pt x="3826332" y="2598945"/>
                  </a:lnTo>
                  <a:cubicBezTo>
                    <a:pt x="3893961" y="2524426"/>
                    <a:pt x="3965145" y="2469439"/>
                    <a:pt x="4019742" y="2393173"/>
                  </a:cubicBezTo>
                  <a:cubicBezTo>
                    <a:pt x="4073438" y="2359422"/>
                    <a:pt x="4126496" y="2298338"/>
                    <a:pt x="4175143" y="2255554"/>
                  </a:cubicBezTo>
                  <a:cubicBezTo>
                    <a:pt x="4254076" y="2149376"/>
                    <a:pt x="4378955" y="2060638"/>
                    <a:pt x="4467790" y="1961856"/>
                  </a:cubicBezTo>
                  <a:cubicBezTo>
                    <a:pt x="4403925" y="1999262"/>
                    <a:pt x="4342359" y="2081212"/>
                    <a:pt x="4282799" y="2118203"/>
                  </a:cubicBezTo>
                  <a:lnTo>
                    <a:pt x="4278836" y="2115247"/>
                  </a:lnTo>
                  <a:lnTo>
                    <a:pt x="4332703" y="2050410"/>
                  </a:lnTo>
                  <a:cubicBezTo>
                    <a:pt x="4373380" y="2035787"/>
                    <a:pt x="4392166" y="1993384"/>
                    <a:pt x="4415891" y="1977896"/>
                  </a:cubicBezTo>
                  <a:lnTo>
                    <a:pt x="4417871" y="1979374"/>
                  </a:lnTo>
                  <a:cubicBezTo>
                    <a:pt x="4444354" y="1919856"/>
                    <a:pt x="4525515" y="1879942"/>
                    <a:pt x="4564065" y="1819092"/>
                  </a:cubicBezTo>
                  <a:lnTo>
                    <a:pt x="4506788" y="1850350"/>
                  </a:lnTo>
                  <a:cubicBezTo>
                    <a:pt x="4507656" y="1862793"/>
                    <a:pt x="4488234" y="1877868"/>
                    <a:pt x="4469154" y="1889564"/>
                  </a:cubicBezTo>
                  <a:lnTo>
                    <a:pt x="4474326" y="1901592"/>
                  </a:lnTo>
                  <a:cubicBezTo>
                    <a:pt x="4448657" y="1919441"/>
                    <a:pt x="4446250" y="1922179"/>
                    <a:pt x="4419029" y="1934332"/>
                  </a:cubicBezTo>
                  <a:lnTo>
                    <a:pt x="4430445" y="1943583"/>
                  </a:lnTo>
                  <a:cubicBezTo>
                    <a:pt x="4419897" y="1946775"/>
                    <a:pt x="4401123" y="1951262"/>
                    <a:pt x="4408739" y="1964388"/>
                  </a:cubicBezTo>
                  <a:cubicBezTo>
                    <a:pt x="4320417" y="2028713"/>
                    <a:pt x="4243977" y="2101914"/>
                    <a:pt x="4150545" y="2170407"/>
                  </a:cubicBezTo>
                  <a:cubicBezTo>
                    <a:pt x="4276205" y="2036161"/>
                    <a:pt x="4411070" y="1924578"/>
                    <a:pt x="4553135" y="1792421"/>
                  </a:cubicBezTo>
                  <a:lnTo>
                    <a:pt x="4555725" y="1779475"/>
                  </a:lnTo>
                  <a:lnTo>
                    <a:pt x="4907348" y="1446170"/>
                  </a:lnTo>
                  <a:lnTo>
                    <a:pt x="4879235" y="1462919"/>
                  </a:lnTo>
                  <a:lnTo>
                    <a:pt x="4888414" y="1443824"/>
                  </a:lnTo>
                  <a:lnTo>
                    <a:pt x="4864261" y="1463530"/>
                  </a:lnTo>
                  <a:cubicBezTo>
                    <a:pt x="4868221" y="1466489"/>
                    <a:pt x="4876021" y="1469408"/>
                    <a:pt x="4874201" y="1474763"/>
                  </a:cubicBezTo>
                  <a:cubicBezTo>
                    <a:pt x="4855852" y="1475034"/>
                    <a:pt x="4825797" y="1494140"/>
                    <a:pt x="4825150" y="1504726"/>
                  </a:cubicBezTo>
                  <a:lnTo>
                    <a:pt x="4823169" y="1503246"/>
                  </a:lnTo>
                  <a:cubicBezTo>
                    <a:pt x="4671118" y="1658248"/>
                    <a:pt x="4498217" y="1796226"/>
                    <a:pt x="4343049" y="1948357"/>
                  </a:cubicBezTo>
                  <a:cubicBezTo>
                    <a:pt x="4301456" y="1984614"/>
                    <a:pt x="4239364" y="2050745"/>
                    <a:pt x="4193404" y="2071223"/>
                  </a:cubicBezTo>
                  <a:lnTo>
                    <a:pt x="4424995" y="1852320"/>
                  </a:lnTo>
                  <a:lnTo>
                    <a:pt x="4408879" y="1862152"/>
                  </a:lnTo>
                  <a:cubicBezTo>
                    <a:pt x="4406862" y="1856835"/>
                    <a:pt x="4411934" y="1848829"/>
                    <a:pt x="4405187" y="1848146"/>
                  </a:cubicBezTo>
                  <a:cubicBezTo>
                    <a:pt x="4384554" y="1854148"/>
                    <a:pt x="4389763" y="1870013"/>
                    <a:pt x="4392953" y="1880563"/>
                  </a:cubicBezTo>
                  <a:lnTo>
                    <a:pt x="4355830" y="1885319"/>
                  </a:lnTo>
                  <a:cubicBezTo>
                    <a:pt x="4378871" y="1876577"/>
                    <a:pt x="4347789" y="1905806"/>
                    <a:pt x="4352129" y="1909228"/>
                  </a:cubicBezTo>
                  <a:cubicBezTo>
                    <a:pt x="4342007" y="1908202"/>
                    <a:pt x="4351260" y="1896785"/>
                    <a:pt x="4346921" y="1893363"/>
                  </a:cubicBezTo>
                  <a:cubicBezTo>
                    <a:pt x="4337581" y="1905623"/>
                    <a:pt x="4317367" y="1915929"/>
                    <a:pt x="4324480" y="1925597"/>
                  </a:cubicBezTo>
                  <a:lnTo>
                    <a:pt x="4307952" y="1920514"/>
                  </a:lnTo>
                  <a:cubicBezTo>
                    <a:pt x="4301539" y="1954373"/>
                    <a:pt x="4271590" y="1955596"/>
                    <a:pt x="4243443" y="1968507"/>
                  </a:cubicBezTo>
                  <a:cubicBezTo>
                    <a:pt x="4274612" y="1997229"/>
                    <a:pt x="4197278" y="2016229"/>
                    <a:pt x="4201838" y="2042682"/>
                  </a:cubicBezTo>
                  <a:cubicBezTo>
                    <a:pt x="4194908" y="2052202"/>
                    <a:pt x="4166353" y="2052291"/>
                    <a:pt x="4154768" y="2074123"/>
                  </a:cubicBezTo>
                  <a:lnTo>
                    <a:pt x="4160708" y="2078559"/>
                  </a:lnTo>
                  <a:cubicBezTo>
                    <a:pt x="4136678" y="2101261"/>
                    <a:pt x="4103653" y="2132847"/>
                    <a:pt x="4074757" y="2136306"/>
                  </a:cubicBezTo>
                  <a:lnTo>
                    <a:pt x="4156233" y="2051264"/>
                  </a:lnTo>
                  <a:cubicBezTo>
                    <a:pt x="4138228" y="2048162"/>
                    <a:pt x="4140344" y="2073513"/>
                    <a:pt x="4114076" y="2067868"/>
                  </a:cubicBezTo>
                  <a:cubicBezTo>
                    <a:pt x="4122203" y="2046536"/>
                    <a:pt x="4145852" y="2023372"/>
                    <a:pt x="4169273" y="2015096"/>
                  </a:cubicBezTo>
                  <a:cubicBezTo>
                    <a:pt x="4166522" y="2021207"/>
                    <a:pt x="4170521" y="2028003"/>
                    <a:pt x="4163430" y="2030692"/>
                  </a:cubicBezTo>
                  <a:cubicBezTo>
                    <a:pt x="4197927" y="2035042"/>
                    <a:pt x="4201492" y="1987259"/>
                    <a:pt x="4225217" y="1971771"/>
                  </a:cubicBezTo>
                  <a:cubicBezTo>
                    <a:pt x="4209597" y="1982968"/>
                    <a:pt x="4201223" y="1998310"/>
                    <a:pt x="4186373" y="2001916"/>
                  </a:cubicBezTo>
                  <a:lnTo>
                    <a:pt x="4243770" y="1944256"/>
                  </a:lnTo>
                  <a:lnTo>
                    <a:pt x="4237024" y="1943571"/>
                  </a:lnTo>
                  <a:lnTo>
                    <a:pt x="4248646" y="1925577"/>
                  </a:lnTo>
                  <a:cubicBezTo>
                    <a:pt x="4222979" y="1943426"/>
                    <a:pt x="4184977" y="1973656"/>
                    <a:pt x="4174565" y="2000720"/>
                  </a:cubicBezTo>
                  <a:cubicBezTo>
                    <a:pt x="4174528" y="1996883"/>
                    <a:pt x="4176935" y="1994144"/>
                    <a:pt x="4172975" y="1991186"/>
                  </a:cubicBezTo>
                  <a:cubicBezTo>
                    <a:pt x="4163674" y="2007284"/>
                    <a:pt x="4141539" y="2032306"/>
                    <a:pt x="4123156" y="2028739"/>
                  </a:cubicBezTo>
                  <a:lnTo>
                    <a:pt x="4126847" y="2042748"/>
                  </a:lnTo>
                  <a:cubicBezTo>
                    <a:pt x="4102816" y="2065448"/>
                    <a:pt x="4080646" y="2086632"/>
                    <a:pt x="4051787" y="2093931"/>
                  </a:cubicBezTo>
                  <a:cubicBezTo>
                    <a:pt x="4056699" y="2079093"/>
                    <a:pt x="4082832" y="2060865"/>
                    <a:pt x="4098292" y="2042835"/>
                  </a:cubicBezTo>
                  <a:cubicBezTo>
                    <a:pt x="4136758" y="2012224"/>
                    <a:pt x="4185552" y="1955394"/>
                    <a:pt x="4232964" y="1920579"/>
                  </a:cubicBezTo>
                  <a:lnTo>
                    <a:pt x="4225042" y="1914664"/>
                  </a:lnTo>
                  <a:cubicBezTo>
                    <a:pt x="4127200" y="2001455"/>
                    <a:pt x="4047862" y="2094812"/>
                    <a:pt x="3942869" y="2168097"/>
                  </a:cubicBezTo>
                  <a:cubicBezTo>
                    <a:pt x="4013490" y="2093456"/>
                    <a:pt x="4075863" y="2037152"/>
                    <a:pt x="4146180" y="1969723"/>
                  </a:cubicBezTo>
                  <a:cubicBezTo>
                    <a:pt x="4133004" y="1982019"/>
                    <a:pt x="4120550" y="1991410"/>
                    <a:pt x="4104182" y="1993158"/>
                  </a:cubicBezTo>
                  <a:cubicBezTo>
                    <a:pt x="4157581" y="1928701"/>
                    <a:pt x="4222962" y="1893151"/>
                    <a:pt x="4270117" y="1831469"/>
                  </a:cubicBezTo>
                  <a:lnTo>
                    <a:pt x="4268136" y="1829989"/>
                  </a:lnTo>
                  <a:cubicBezTo>
                    <a:pt x="4255302" y="1838914"/>
                    <a:pt x="4247945" y="1852653"/>
                    <a:pt x="4235880" y="1853984"/>
                  </a:cubicBezTo>
                  <a:cubicBezTo>
                    <a:pt x="4236062" y="1843779"/>
                    <a:pt x="4263871" y="1834243"/>
                    <a:pt x="4256255" y="1821117"/>
                  </a:cubicBezTo>
                  <a:cubicBezTo>
                    <a:pt x="4245278" y="1828524"/>
                    <a:pt x="4240329" y="1839526"/>
                    <a:pt x="4230122" y="1839341"/>
                  </a:cubicBezTo>
                  <a:cubicBezTo>
                    <a:pt x="4235623" y="1827119"/>
                    <a:pt x="4248456" y="1818194"/>
                    <a:pt x="4258845" y="1808171"/>
                  </a:cubicBezTo>
                  <a:cubicBezTo>
                    <a:pt x="4272355" y="1830416"/>
                    <a:pt x="4301686" y="1784822"/>
                    <a:pt x="4308237" y="1774834"/>
                  </a:cubicBezTo>
                  <a:cubicBezTo>
                    <a:pt x="4292408" y="1783881"/>
                    <a:pt x="4274037" y="1801191"/>
                    <a:pt x="4265897" y="1801643"/>
                  </a:cubicBezTo>
                  <a:cubicBezTo>
                    <a:pt x="4279379" y="1782135"/>
                    <a:pt x="4306159" y="1753321"/>
                    <a:pt x="4326792" y="1747319"/>
                  </a:cubicBezTo>
                  <a:lnTo>
                    <a:pt x="4327524" y="1735889"/>
                  </a:lnTo>
                  <a:cubicBezTo>
                    <a:pt x="4403133" y="1668784"/>
                    <a:pt x="4488452" y="1588924"/>
                    <a:pt x="4572445" y="1508981"/>
                  </a:cubicBezTo>
                  <a:lnTo>
                    <a:pt x="4673381" y="1412317"/>
                  </a:lnTo>
                  <a:lnTo>
                    <a:pt x="4654604" y="1421930"/>
                  </a:lnTo>
                  <a:cubicBezTo>
                    <a:pt x="4640719" y="1427553"/>
                    <a:pt x="4626594" y="1433470"/>
                    <a:pt x="4625598" y="1451688"/>
                  </a:cubicBezTo>
                  <a:cubicBezTo>
                    <a:pt x="4533255" y="1526257"/>
                    <a:pt x="4458794" y="1600935"/>
                    <a:pt x="4373603" y="1689010"/>
                  </a:cubicBezTo>
                  <a:cubicBezTo>
                    <a:pt x="4334378" y="1689293"/>
                    <a:pt x="4341788" y="1729666"/>
                    <a:pt x="4316891" y="1739925"/>
                  </a:cubicBezTo>
                  <a:cubicBezTo>
                    <a:pt x="4177819" y="1842561"/>
                    <a:pt x="4053491" y="1988871"/>
                    <a:pt x="3920323" y="2092107"/>
                  </a:cubicBezTo>
                  <a:cubicBezTo>
                    <a:pt x="3901207" y="2099967"/>
                    <a:pt x="3915853" y="2123605"/>
                    <a:pt x="3894350" y="2117165"/>
                  </a:cubicBezTo>
                  <a:cubicBezTo>
                    <a:pt x="3808914" y="2199251"/>
                    <a:pt x="3727865" y="2280077"/>
                    <a:pt x="3651586" y="2360109"/>
                  </a:cubicBezTo>
                  <a:cubicBezTo>
                    <a:pt x="3616504" y="2382543"/>
                    <a:pt x="3591437" y="2423882"/>
                    <a:pt x="3554047" y="2439690"/>
                  </a:cubicBezTo>
                  <a:cubicBezTo>
                    <a:pt x="3830144" y="2157947"/>
                    <a:pt x="4100167" y="1906690"/>
                    <a:pt x="4410354" y="1616474"/>
                  </a:cubicBezTo>
                  <a:lnTo>
                    <a:pt x="4369835" y="1637929"/>
                  </a:lnTo>
                  <a:lnTo>
                    <a:pt x="4374748" y="1623090"/>
                  </a:lnTo>
                  <a:cubicBezTo>
                    <a:pt x="4365874" y="1634971"/>
                    <a:pt x="4355486" y="1644995"/>
                    <a:pt x="4348128" y="1658734"/>
                  </a:cubicBezTo>
                  <a:cubicBezTo>
                    <a:pt x="4321895" y="1656927"/>
                    <a:pt x="4328131" y="1692068"/>
                    <a:pt x="4303502" y="1691277"/>
                  </a:cubicBezTo>
                  <a:lnTo>
                    <a:pt x="4315299" y="1700993"/>
                  </a:lnTo>
                  <a:cubicBezTo>
                    <a:pt x="4255859" y="1740979"/>
                    <a:pt x="4203874" y="1787261"/>
                    <a:pt x="4145303" y="1839691"/>
                  </a:cubicBezTo>
                  <a:cubicBezTo>
                    <a:pt x="4145036" y="1850740"/>
                    <a:pt x="4136125" y="1858784"/>
                    <a:pt x="4119636" y="1857537"/>
                  </a:cubicBezTo>
                  <a:cubicBezTo>
                    <a:pt x="4235531" y="1739770"/>
                    <a:pt x="4277186" y="1719710"/>
                    <a:pt x="4376629" y="1604535"/>
                  </a:cubicBezTo>
                  <a:cubicBezTo>
                    <a:pt x="4366081" y="1607724"/>
                    <a:pt x="4334926" y="1658674"/>
                    <a:pt x="4305002" y="1642857"/>
                  </a:cubicBezTo>
                  <a:lnTo>
                    <a:pt x="4305602" y="1666353"/>
                  </a:lnTo>
                  <a:cubicBezTo>
                    <a:pt x="4301766" y="1666389"/>
                    <a:pt x="4297805" y="1663431"/>
                    <a:pt x="4295823" y="1661953"/>
                  </a:cubicBezTo>
                  <a:cubicBezTo>
                    <a:pt x="4257712" y="1680669"/>
                    <a:pt x="4212649" y="1755344"/>
                    <a:pt x="4180561" y="1748257"/>
                  </a:cubicBezTo>
                  <a:lnTo>
                    <a:pt x="4189998" y="1756031"/>
                  </a:lnTo>
                  <a:cubicBezTo>
                    <a:pt x="4176053" y="1775919"/>
                    <a:pt x="4160629" y="1797789"/>
                    <a:pt x="4133286" y="1806945"/>
                  </a:cubicBezTo>
                  <a:cubicBezTo>
                    <a:pt x="4130279" y="1815587"/>
                    <a:pt x="4104306" y="1840646"/>
                    <a:pt x="4125404" y="1834265"/>
                  </a:cubicBezTo>
                  <a:cubicBezTo>
                    <a:pt x="4108303" y="1847442"/>
                    <a:pt x="4092965" y="1868468"/>
                    <a:pt x="4071904" y="1878688"/>
                  </a:cubicBezTo>
                  <a:lnTo>
                    <a:pt x="4075605" y="1866565"/>
                  </a:lnTo>
                  <a:lnTo>
                    <a:pt x="4075529" y="1866640"/>
                  </a:lnTo>
                  <a:cubicBezTo>
                    <a:pt x="4042158" y="1898944"/>
                    <a:pt x="3997646" y="1937728"/>
                    <a:pt x="3956521" y="1961996"/>
                  </a:cubicBezTo>
                  <a:lnTo>
                    <a:pt x="3956826" y="1954785"/>
                  </a:lnTo>
                  <a:cubicBezTo>
                    <a:pt x="3950505" y="1949885"/>
                    <a:pt x="3967947" y="1933333"/>
                    <a:pt x="3974267" y="1938233"/>
                  </a:cubicBezTo>
                  <a:lnTo>
                    <a:pt x="3964488" y="1933834"/>
                  </a:lnTo>
                  <a:cubicBezTo>
                    <a:pt x="3981967" y="1921122"/>
                    <a:pt x="3991916" y="1894436"/>
                    <a:pt x="4015739" y="1898982"/>
                  </a:cubicBezTo>
                  <a:cubicBezTo>
                    <a:pt x="4010225" y="1890329"/>
                    <a:pt x="4030113" y="1874876"/>
                    <a:pt x="4022191" y="1868960"/>
                  </a:cubicBezTo>
                  <a:lnTo>
                    <a:pt x="3902336" y="1983770"/>
                  </a:lnTo>
                  <a:lnTo>
                    <a:pt x="3889806" y="1985482"/>
                  </a:lnTo>
                  <a:cubicBezTo>
                    <a:pt x="3934761" y="1928691"/>
                    <a:pt x="3996400" y="1883814"/>
                    <a:pt x="4038604" y="1833133"/>
                  </a:cubicBezTo>
                  <a:cubicBezTo>
                    <a:pt x="4224830" y="1668813"/>
                    <a:pt x="4374385" y="1487997"/>
                    <a:pt x="4550465" y="1339691"/>
                  </a:cubicBezTo>
                  <a:lnTo>
                    <a:pt x="4532119" y="1339960"/>
                  </a:lnTo>
                  <a:cubicBezTo>
                    <a:pt x="4532720" y="1363454"/>
                    <a:pt x="4498528" y="1351893"/>
                    <a:pt x="4505840" y="1372232"/>
                  </a:cubicBezTo>
                  <a:cubicBezTo>
                    <a:pt x="4331972" y="1507129"/>
                    <a:pt x="4215663" y="1649991"/>
                    <a:pt x="4041401" y="1792942"/>
                  </a:cubicBezTo>
                  <a:cubicBezTo>
                    <a:pt x="4035619" y="1795338"/>
                    <a:pt x="4018826" y="1801305"/>
                    <a:pt x="4021074" y="1791734"/>
                  </a:cubicBezTo>
                  <a:lnTo>
                    <a:pt x="4463989" y="1381622"/>
                  </a:lnTo>
                  <a:lnTo>
                    <a:pt x="4465100" y="1370657"/>
                  </a:lnTo>
                  <a:cubicBezTo>
                    <a:pt x="4474097" y="1361771"/>
                    <a:pt x="4504823" y="1315040"/>
                    <a:pt x="4520273" y="1334925"/>
                  </a:cubicBezTo>
                  <a:cubicBezTo>
                    <a:pt x="4527204" y="1325402"/>
                    <a:pt x="4542019" y="1317957"/>
                    <a:pt x="4542750" y="1306528"/>
                  </a:cubicBezTo>
                  <a:lnTo>
                    <a:pt x="4510836" y="1327153"/>
                  </a:lnTo>
                  <a:lnTo>
                    <a:pt x="4511264" y="1322934"/>
                  </a:lnTo>
                  <a:lnTo>
                    <a:pt x="4485938" y="1337410"/>
                  </a:lnTo>
                  <a:lnTo>
                    <a:pt x="4503990" y="1306433"/>
                  </a:lnTo>
                  <a:cubicBezTo>
                    <a:pt x="4481710" y="1345501"/>
                    <a:pt x="4419345" y="1363889"/>
                    <a:pt x="4421927" y="1388860"/>
                  </a:cubicBezTo>
                  <a:lnTo>
                    <a:pt x="4458485" y="1364449"/>
                  </a:lnTo>
                  <a:cubicBezTo>
                    <a:pt x="4446717" y="1396486"/>
                    <a:pt x="4431903" y="1403932"/>
                    <a:pt x="4400415" y="1420338"/>
                  </a:cubicBezTo>
                  <a:lnTo>
                    <a:pt x="4401027" y="1405913"/>
                  </a:lnTo>
                  <a:lnTo>
                    <a:pt x="4366791" y="1428431"/>
                  </a:lnTo>
                  <a:lnTo>
                    <a:pt x="4430236" y="1357324"/>
                  </a:lnTo>
                  <a:lnTo>
                    <a:pt x="4424296" y="1352888"/>
                  </a:lnTo>
                  <a:cubicBezTo>
                    <a:pt x="4451823" y="1333523"/>
                    <a:pt x="4469715" y="1295715"/>
                    <a:pt x="4499343" y="1280826"/>
                  </a:cubicBezTo>
                  <a:lnTo>
                    <a:pt x="4483956" y="1306533"/>
                  </a:lnTo>
                  <a:cubicBezTo>
                    <a:pt x="4500409" y="1303940"/>
                    <a:pt x="4514354" y="1284051"/>
                    <a:pt x="4520736" y="1305150"/>
                  </a:cubicBezTo>
                  <a:cubicBezTo>
                    <a:pt x="4519831" y="1288868"/>
                    <a:pt x="4546099" y="1294513"/>
                    <a:pt x="4536503" y="1279905"/>
                  </a:cubicBezTo>
                  <a:lnTo>
                    <a:pt x="4515443" y="1290126"/>
                  </a:lnTo>
                  <a:lnTo>
                    <a:pt x="4515871" y="1285909"/>
                  </a:lnTo>
                  <a:cubicBezTo>
                    <a:pt x="4528581" y="1273991"/>
                    <a:pt x="4541721" y="1257854"/>
                    <a:pt x="4555802" y="1261839"/>
                  </a:cubicBezTo>
                  <a:lnTo>
                    <a:pt x="4549862" y="1257403"/>
                  </a:lnTo>
                  <a:cubicBezTo>
                    <a:pt x="4592934" y="1219165"/>
                    <a:pt x="4588520" y="1178669"/>
                    <a:pt x="4644158" y="1142557"/>
                  </a:cubicBezTo>
                  <a:lnTo>
                    <a:pt x="4637838" y="1137656"/>
                  </a:lnTo>
                  <a:cubicBezTo>
                    <a:pt x="4597516" y="1169782"/>
                    <a:pt x="4581749" y="1195024"/>
                    <a:pt x="4549224" y="1230071"/>
                  </a:cubicBezTo>
                  <a:cubicBezTo>
                    <a:pt x="4536354" y="1235158"/>
                    <a:pt x="4503314" y="1245866"/>
                    <a:pt x="4525012" y="1262978"/>
                  </a:cubicBezTo>
                  <a:lnTo>
                    <a:pt x="4504257" y="1265987"/>
                  </a:lnTo>
                  <a:cubicBezTo>
                    <a:pt x="4491154" y="1285959"/>
                    <a:pt x="4453995" y="1286879"/>
                    <a:pt x="4456736" y="1318685"/>
                  </a:cubicBezTo>
                  <a:cubicBezTo>
                    <a:pt x="4416826" y="1325715"/>
                    <a:pt x="4419298" y="1368571"/>
                    <a:pt x="4384119" y="1370968"/>
                  </a:cubicBezTo>
                  <a:cubicBezTo>
                    <a:pt x="4200657" y="1550053"/>
                    <a:pt x="4035051" y="1687492"/>
                    <a:pt x="3840917" y="1866772"/>
                  </a:cubicBezTo>
                  <a:lnTo>
                    <a:pt x="3828854" y="1868107"/>
                  </a:lnTo>
                  <a:cubicBezTo>
                    <a:pt x="3965368" y="1723457"/>
                    <a:pt x="4137220" y="1583244"/>
                    <a:pt x="4269932" y="1442471"/>
                  </a:cubicBezTo>
                  <a:lnTo>
                    <a:pt x="4265972" y="1439512"/>
                  </a:lnTo>
                  <a:lnTo>
                    <a:pt x="4259385" y="1445662"/>
                  </a:lnTo>
                  <a:lnTo>
                    <a:pt x="4263346" y="1448620"/>
                  </a:lnTo>
                  <a:cubicBezTo>
                    <a:pt x="4254814" y="1457127"/>
                    <a:pt x="4245902" y="1465170"/>
                    <a:pt x="4234143" y="1459292"/>
                  </a:cubicBezTo>
                  <a:cubicBezTo>
                    <a:pt x="4270544" y="1428047"/>
                    <a:pt x="4311476" y="1381498"/>
                    <a:pt x="4354624" y="1350935"/>
                  </a:cubicBezTo>
                  <a:lnTo>
                    <a:pt x="4344496" y="1373280"/>
                  </a:lnTo>
                  <a:lnTo>
                    <a:pt x="4358463" y="1350900"/>
                  </a:lnTo>
                  <a:cubicBezTo>
                    <a:pt x="4366650" y="1345766"/>
                    <a:pt x="4371600" y="1334763"/>
                    <a:pt x="4381806" y="1334947"/>
                  </a:cubicBezTo>
                  <a:lnTo>
                    <a:pt x="4380695" y="1345911"/>
                  </a:lnTo>
                  <a:lnTo>
                    <a:pt x="4421323" y="1306572"/>
                  </a:lnTo>
                  <a:lnTo>
                    <a:pt x="4396461" y="1320668"/>
                  </a:lnTo>
                  <a:cubicBezTo>
                    <a:pt x="4408611" y="1303793"/>
                    <a:pt x="4424767" y="1287324"/>
                    <a:pt x="4441878" y="1272976"/>
                  </a:cubicBezTo>
                  <a:lnTo>
                    <a:pt x="4473297" y="1251497"/>
                  </a:lnTo>
                  <a:lnTo>
                    <a:pt x="4472011" y="1252066"/>
                  </a:lnTo>
                  <a:lnTo>
                    <a:pt x="4474295" y="1246333"/>
                  </a:lnTo>
                  <a:cubicBezTo>
                    <a:pt x="4484685" y="1236310"/>
                    <a:pt x="4504412" y="1214025"/>
                    <a:pt x="4512370" y="1223778"/>
                  </a:cubicBezTo>
                  <a:cubicBezTo>
                    <a:pt x="4500917" y="1210688"/>
                    <a:pt x="4543134" y="1180884"/>
                    <a:pt x="4560235" y="1167707"/>
                  </a:cubicBezTo>
                  <a:lnTo>
                    <a:pt x="4559550" y="1174454"/>
                  </a:lnTo>
                  <a:lnTo>
                    <a:pt x="4585522" y="1149394"/>
                  </a:lnTo>
                  <a:lnTo>
                    <a:pt x="4581563" y="1146437"/>
                  </a:lnTo>
                  <a:lnTo>
                    <a:pt x="4676337" y="1052090"/>
                  </a:lnTo>
                  <a:cubicBezTo>
                    <a:pt x="4683267" y="1042567"/>
                    <a:pt x="4709035" y="1044754"/>
                    <a:pt x="4704205" y="1029352"/>
                  </a:cubicBezTo>
                  <a:cubicBezTo>
                    <a:pt x="4714252" y="1022703"/>
                    <a:pt x="4718822" y="1011237"/>
                    <a:pt x="4731352" y="1009524"/>
                  </a:cubicBezTo>
                  <a:lnTo>
                    <a:pt x="4731083" y="1020575"/>
                  </a:lnTo>
                  <a:cubicBezTo>
                    <a:pt x="4738404" y="1002998"/>
                    <a:pt x="4748830" y="996812"/>
                    <a:pt x="4767445" y="985491"/>
                  </a:cubicBezTo>
                  <a:lnTo>
                    <a:pt x="4988259" y="757363"/>
                  </a:lnTo>
                  <a:lnTo>
                    <a:pt x="5002732" y="753291"/>
                  </a:lnTo>
                  <a:lnTo>
                    <a:pt x="4994809" y="747377"/>
                  </a:lnTo>
                  <a:lnTo>
                    <a:pt x="5017851" y="738636"/>
                  </a:lnTo>
                  <a:cubicBezTo>
                    <a:pt x="5035780" y="704666"/>
                    <a:pt x="5078427" y="670645"/>
                    <a:pt x="5118748" y="638519"/>
                  </a:cubicBezTo>
                  <a:lnTo>
                    <a:pt x="5117072" y="629829"/>
                  </a:lnTo>
                  <a:cubicBezTo>
                    <a:pt x="5138513" y="620072"/>
                    <a:pt x="5137128" y="583292"/>
                    <a:pt x="5166650" y="586285"/>
                  </a:cubicBezTo>
                  <a:cubicBezTo>
                    <a:pt x="5315213" y="419427"/>
                    <a:pt x="5503857" y="214453"/>
                    <a:pt x="5637668" y="41838"/>
                  </a:cubicBezTo>
                  <a:lnTo>
                    <a:pt x="5582006" y="94989"/>
                  </a:lnTo>
                  <a:cubicBezTo>
                    <a:pt x="5423029" y="288910"/>
                    <a:pt x="5246595" y="478508"/>
                    <a:pt x="5060103" y="653876"/>
                  </a:cubicBezTo>
                  <a:cubicBezTo>
                    <a:pt x="5108454" y="580385"/>
                    <a:pt x="5206235" y="506795"/>
                    <a:pt x="5258242" y="443473"/>
                  </a:cubicBezTo>
                  <a:cubicBezTo>
                    <a:pt x="5305604" y="383944"/>
                    <a:pt x="5360962" y="338004"/>
                    <a:pt x="5404362" y="275515"/>
                  </a:cubicBezTo>
                  <a:lnTo>
                    <a:pt x="5392139" y="270016"/>
                  </a:lnTo>
                  <a:cubicBezTo>
                    <a:pt x="5408738" y="253377"/>
                    <a:pt x="5434319" y="236374"/>
                    <a:pt x="5443033" y="217660"/>
                  </a:cubicBezTo>
                  <a:cubicBezTo>
                    <a:pt x="5458299" y="188957"/>
                    <a:pt x="5489602" y="182758"/>
                    <a:pt x="5490700" y="150917"/>
                  </a:cubicBezTo>
                  <a:cubicBezTo>
                    <a:pt x="5428159" y="238305"/>
                    <a:pt x="5332809" y="292119"/>
                    <a:pt x="5266110" y="365880"/>
                  </a:cubicBezTo>
                  <a:cubicBezTo>
                    <a:pt x="5337574" y="269275"/>
                    <a:pt x="5444111" y="183658"/>
                    <a:pt x="5518791" y="90196"/>
                  </a:cubicBez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38100">
              <a:noFill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9547DD9C-57C2-6A7C-CA0D-BDFB6AE01D34}"/>
                </a:ext>
              </a:extLst>
            </p:cNvPr>
            <p:cNvGrpSpPr/>
            <p:nvPr/>
          </p:nvGrpSpPr>
          <p:grpSpPr>
            <a:xfrm>
              <a:off x="5653770" y="1481213"/>
              <a:ext cx="5865130" cy="4301480"/>
              <a:chOff x="5653770" y="1481213"/>
              <a:chExt cx="5865130" cy="430148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:a16="http://schemas.microsoft.com/office/drawing/2014/main" id="{330248DF-53F1-0101-E96A-DFA79ADE5891}"/>
                  </a:ext>
                </a:extLst>
              </p:cNvPr>
              <p:cNvGrpSpPr/>
              <p:nvPr/>
            </p:nvGrpSpPr>
            <p:grpSpPr>
              <a:xfrm>
                <a:off x="5653770" y="1481213"/>
                <a:ext cx="5865129" cy="1189603"/>
                <a:chOff x="5653770" y="1274912"/>
                <a:chExt cx="5865129" cy="1189603"/>
              </a:xfrm>
            </p:grpSpPr>
            <p:sp>
              <p:nvSpPr>
                <p:cNvPr id="18" name="矩形: 圆角 17">
                  <a:extLst>
                    <a:ext uri="{FF2B5EF4-FFF2-40B4-BE49-F238E27FC236}">
                      <a16:creationId xmlns:a16="http://schemas.microsoft.com/office/drawing/2014/main" id="{68548854-ED31-B059-1D8B-883C97E6740F}"/>
                    </a:ext>
                  </a:extLst>
                </p:cNvPr>
                <p:cNvSpPr/>
                <p:nvPr/>
              </p:nvSpPr>
              <p:spPr>
                <a:xfrm>
                  <a:off x="5911850" y="1274912"/>
                  <a:ext cx="5607049" cy="1189603"/>
                </a:xfrm>
                <a:prstGeom prst="roundRect">
                  <a:avLst/>
                </a:pr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" name="组合 12">
                  <a:extLst>
                    <a:ext uri="{FF2B5EF4-FFF2-40B4-BE49-F238E27FC236}">
                      <a16:creationId xmlns:a16="http://schemas.microsoft.com/office/drawing/2014/main" id="{54683AED-C2DE-EEB8-73B6-4CEEAC2AF62B}"/>
                    </a:ext>
                  </a:extLst>
                </p:cNvPr>
                <p:cNvGrpSpPr/>
                <p:nvPr/>
              </p:nvGrpSpPr>
              <p:grpSpPr>
                <a:xfrm>
                  <a:off x="5653770" y="1584746"/>
                  <a:ext cx="540000" cy="540000"/>
                  <a:chOff x="2832175" y="5599496"/>
                  <a:chExt cx="540000" cy="540000"/>
                </a:xfrm>
              </p:grpSpPr>
              <p:sp>
                <p:nvSpPr>
                  <p:cNvPr id="27" name="文本框 26">
                    <a:extLst>
                      <a:ext uri="{FF2B5EF4-FFF2-40B4-BE49-F238E27FC236}">
                        <a16:creationId xmlns:a16="http://schemas.microsoft.com/office/drawing/2014/main" id="{3CBCCAC9-FBD5-838A-AAA6-9CBC84123E93}"/>
                      </a:ext>
                    </a:extLst>
                  </p:cNvPr>
                  <p:cNvSpPr txBox="1">
                    <a:spLocks noChangeAspect="1"/>
                  </p:cNvSpPr>
                  <p:nvPr/>
                </p:nvSpPr>
                <p:spPr>
                  <a:xfrm>
                    <a:off x="2832175" y="5599496"/>
                    <a:ext cx="540000" cy="540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1"/>
                  </a:solidFill>
                  <a:ln w="12700" cap="flat">
                    <a:noFill/>
                    <a:prstDash val="solid"/>
                    <a:miter/>
                  </a:ln>
                  <a:effectLst/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>
                      <a:defRPr/>
                    </a:lvl1pPr>
                  </a:lstStyle>
                  <a:p>
                    <a:endParaRPr lang="zh-CN" altLang="en-US" dirty="0"/>
                  </a:p>
                </p:txBody>
              </p:sp>
              <p:sp>
                <p:nvSpPr>
                  <p:cNvPr id="28" name="任意多边形: 形状 27">
                    <a:extLst>
                      <a:ext uri="{FF2B5EF4-FFF2-40B4-BE49-F238E27FC236}">
                        <a16:creationId xmlns:a16="http://schemas.microsoft.com/office/drawing/2014/main" id="{1EFDC133-8109-C046-62AB-B63A883D0E20}"/>
                      </a:ext>
                    </a:extLst>
                  </p:cNvPr>
                  <p:cNvSpPr/>
                  <p:nvPr/>
                </p:nvSpPr>
                <p:spPr>
                  <a:xfrm>
                    <a:off x="2989061" y="5731793"/>
                    <a:ext cx="226228" cy="275406"/>
                  </a:xfrm>
                  <a:custGeom>
                    <a:avLst/>
                    <a:gdLst>
                      <a:gd name="connsiteX0" fmla="*/ 284197 w 438150"/>
                      <a:gd name="connsiteY0" fmla="*/ 621 h 533400"/>
                      <a:gd name="connsiteX1" fmla="*/ 286102 w 438150"/>
                      <a:gd name="connsiteY1" fmla="*/ 621 h 533400"/>
                      <a:gd name="connsiteX2" fmla="*/ 286102 w 438150"/>
                      <a:gd name="connsiteY2" fmla="*/ 124446 h 533400"/>
                      <a:gd name="connsiteX3" fmla="*/ 286102 w 438150"/>
                      <a:gd name="connsiteY3" fmla="*/ 126351 h 533400"/>
                      <a:gd name="connsiteX4" fmla="*/ 314677 w 438150"/>
                      <a:gd name="connsiteY4" fmla="*/ 153021 h 533400"/>
                      <a:gd name="connsiteX5" fmla="*/ 314677 w 438150"/>
                      <a:gd name="connsiteY5" fmla="*/ 153021 h 533400"/>
                      <a:gd name="connsiteX6" fmla="*/ 438502 w 438150"/>
                      <a:gd name="connsiteY6" fmla="*/ 153021 h 533400"/>
                      <a:gd name="connsiteX7" fmla="*/ 438502 w 438150"/>
                      <a:gd name="connsiteY7" fmla="*/ 154926 h 533400"/>
                      <a:gd name="connsiteX8" fmla="*/ 438502 w 438150"/>
                      <a:gd name="connsiteY8" fmla="*/ 505446 h 533400"/>
                      <a:gd name="connsiteX9" fmla="*/ 409927 w 438150"/>
                      <a:gd name="connsiteY9" fmla="*/ 534021 h 533400"/>
                      <a:gd name="connsiteX10" fmla="*/ 28927 w 438150"/>
                      <a:gd name="connsiteY10" fmla="*/ 534021 h 533400"/>
                      <a:gd name="connsiteX11" fmla="*/ 352 w 438150"/>
                      <a:gd name="connsiteY11" fmla="*/ 505446 h 533400"/>
                      <a:gd name="connsiteX12" fmla="*/ 352 w 438150"/>
                      <a:gd name="connsiteY12" fmla="*/ 29196 h 533400"/>
                      <a:gd name="connsiteX13" fmla="*/ 28927 w 438150"/>
                      <a:gd name="connsiteY13" fmla="*/ 621 h 533400"/>
                      <a:gd name="connsiteX14" fmla="*/ 284197 w 438150"/>
                      <a:gd name="connsiteY14" fmla="*/ 621 h 533400"/>
                      <a:gd name="connsiteX15" fmla="*/ 248002 w 438150"/>
                      <a:gd name="connsiteY15" fmla="*/ 200646 h 533400"/>
                      <a:gd name="connsiteX16" fmla="*/ 152752 w 438150"/>
                      <a:gd name="connsiteY16" fmla="*/ 200646 h 533400"/>
                      <a:gd name="connsiteX17" fmla="*/ 152752 w 438150"/>
                      <a:gd name="connsiteY17" fmla="*/ 410196 h 533400"/>
                      <a:gd name="connsiteX18" fmla="*/ 171802 w 438150"/>
                      <a:gd name="connsiteY18" fmla="*/ 410196 h 533400"/>
                      <a:gd name="connsiteX19" fmla="*/ 171802 w 438150"/>
                      <a:gd name="connsiteY19" fmla="*/ 314946 h 533400"/>
                      <a:gd name="connsiteX20" fmla="*/ 248002 w 438150"/>
                      <a:gd name="connsiteY20" fmla="*/ 314946 h 533400"/>
                      <a:gd name="connsiteX21" fmla="*/ 249907 w 438150"/>
                      <a:gd name="connsiteY21" fmla="*/ 314946 h 533400"/>
                      <a:gd name="connsiteX22" fmla="*/ 305152 w 438150"/>
                      <a:gd name="connsiteY22" fmla="*/ 257796 h 533400"/>
                      <a:gd name="connsiteX23" fmla="*/ 248002 w 438150"/>
                      <a:gd name="connsiteY23" fmla="*/ 200646 h 533400"/>
                      <a:gd name="connsiteX24" fmla="*/ 248002 w 438150"/>
                      <a:gd name="connsiteY24" fmla="*/ 200646 h 533400"/>
                      <a:gd name="connsiteX25" fmla="*/ 248002 w 438150"/>
                      <a:gd name="connsiteY25" fmla="*/ 219696 h 533400"/>
                      <a:gd name="connsiteX26" fmla="*/ 286102 w 438150"/>
                      <a:gd name="connsiteY26" fmla="*/ 257796 h 533400"/>
                      <a:gd name="connsiteX27" fmla="*/ 248002 w 438150"/>
                      <a:gd name="connsiteY27" fmla="*/ 295896 h 533400"/>
                      <a:gd name="connsiteX28" fmla="*/ 248002 w 438150"/>
                      <a:gd name="connsiteY28" fmla="*/ 295896 h 533400"/>
                      <a:gd name="connsiteX29" fmla="*/ 171802 w 438150"/>
                      <a:gd name="connsiteY29" fmla="*/ 295896 h 533400"/>
                      <a:gd name="connsiteX30" fmla="*/ 171802 w 438150"/>
                      <a:gd name="connsiteY30" fmla="*/ 219696 h 533400"/>
                      <a:gd name="connsiteX31" fmla="*/ 248002 w 438150"/>
                      <a:gd name="connsiteY31" fmla="*/ 219696 h 533400"/>
                      <a:gd name="connsiteX32" fmla="*/ 428977 w 438150"/>
                      <a:gd name="connsiteY32" fmla="*/ 133971 h 533400"/>
                      <a:gd name="connsiteX33" fmla="*/ 314677 w 438150"/>
                      <a:gd name="connsiteY33" fmla="*/ 133971 h 533400"/>
                      <a:gd name="connsiteX34" fmla="*/ 313724 w 438150"/>
                      <a:gd name="connsiteY34" fmla="*/ 133971 h 533400"/>
                      <a:gd name="connsiteX35" fmla="*/ 305152 w 438150"/>
                      <a:gd name="connsiteY35" fmla="*/ 124446 h 533400"/>
                      <a:gd name="connsiteX36" fmla="*/ 305152 w 438150"/>
                      <a:gd name="connsiteY36" fmla="*/ 124446 h 533400"/>
                      <a:gd name="connsiteX37" fmla="*/ 305152 w 438150"/>
                      <a:gd name="connsiteY37" fmla="*/ 10146 h 533400"/>
                      <a:gd name="connsiteX38" fmla="*/ 428977 w 438150"/>
                      <a:gd name="connsiteY38" fmla="*/ 133971 h 533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438150" h="533400">
                        <a:moveTo>
                          <a:pt x="284197" y="621"/>
                        </a:moveTo>
                        <a:cubicBezTo>
                          <a:pt x="285149" y="621"/>
                          <a:pt x="286102" y="621"/>
                          <a:pt x="286102" y="621"/>
                        </a:cubicBezTo>
                        <a:lnTo>
                          <a:pt x="286102" y="124446"/>
                        </a:lnTo>
                        <a:lnTo>
                          <a:pt x="286102" y="126351"/>
                        </a:lnTo>
                        <a:cubicBezTo>
                          <a:pt x="287055" y="141591"/>
                          <a:pt x="299437" y="153021"/>
                          <a:pt x="314677" y="153021"/>
                        </a:cubicBezTo>
                        <a:lnTo>
                          <a:pt x="314677" y="153021"/>
                        </a:lnTo>
                        <a:lnTo>
                          <a:pt x="438502" y="153021"/>
                        </a:lnTo>
                        <a:cubicBezTo>
                          <a:pt x="438502" y="153974"/>
                          <a:pt x="438502" y="154926"/>
                          <a:pt x="438502" y="154926"/>
                        </a:cubicBezTo>
                        <a:lnTo>
                          <a:pt x="438502" y="505446"/>
                        </a:lnTo>
                        <a:cubicBezTo>
                          <a:pt x="438502" y="521639"/>
                          <a:pt x="426120" y="534021"/>
                          <a:pt x="409927" y="534021"/>
                        </a:cubicBezTo>
                        <a:lnTo>
                          <a:pt x="28927" y="534021"/>
                        </a:lnTo>
                        <a:cubicBezTo>
                          <a:pt x="12734" y="534021"/>
                          <a:pt x="352" y="521639"/>
                          <a:pt x="352" y="505446"/>
                        </a:cubicBezTo>
                        <a:lnTo>
                          <a:pt x="352" y="29196"/>
                        </a:lnTo>
                        <a:cubicBezTo>
                          <a:pt x="352" y="13004"/>
                          <a:pt x="12734" y="621"/>
                          <a:pt x="28927" y="621"/>
                        </a:cubicBezTo>
                        <a:lnTo>
                          <a:pt x="284197" y="621"/>
                        </a:lnTo>
                        <a:close/>
                        <a:moveTo>
                          <a:pt x="248002" y="200646"/>
                        </a:moveTo>
                        <a:lnTo>
                          <a:pt x="152752" y="200646"/>
                        </a:lnTo>
                        <a:lnTo>
                          <a:pt x="152752" y="410196"/>
                        </a:lnTo>
                        <a:lnTo>
                          <a:pt x="171802" y="410196"/>
                        </a:lnTo>
                        <a:lnTo>
                          <a:pt x="171802" y="314946"/>
                        </a:lnTo>
                        <a:lnTo>
                          <a:pt x="248002" y="314946"/>
                        </a:lnTo>
                        <a:lnTo>
                          <a:pt x="249907" y="314946"/>
                        </a:lnTo>
                        <a:cubicBezTo>
                          <a:pt x="280387" y="313994"/>
                          <a:pt x="305152" y="288276"/>
                          <a:pt x="305152" y="257796"/>
                        </a:cubicBezTo>
                        <a:cubicBezTo>
                          <a:pt x="305152" y="226364"/>
                          <a:pt x="279434" y="200646"/>
                          <a:pt x="248002" y="200646"/>
                        </a:cubicBezTo>
                        <a:lnTo>
                          <a:pt x="248002" y="200646"/>
                        </a:lnTo>
                        <a:close/>
                        <a:moveTo>
                          <a:pt x="248002" y="219696"/>
                        </a:moveTo>
                        <a:cubicBezTo>
                          <a:pt x="268957" y="219696"/>
                          <a:pt x="286102" y="236841"/>
                          <a:pt x="286102" y="257796"/>
                        </a:cubicBezTo>
                        <a:cubicBezTo>
                          <a:pt x="286102" y="278751"/>
                          <a:pt x="268957" y="295896"/>
                          <a:pt x="248002" y="295896"/>
                        </a:cubicBezTo>
                        <a:lnTo>
                          <a:pt x="248002" y="295896"/>
                        </a:lnTo>
                        <a:lnTo>
                          <a:pt x="171802" y="295896"/>
                        </a:lnTo>
                        <a:lnTo>
                          <a:pt x="171802" y="219696"/>
                        </a:lnTo>
                        <a:lnTo>
                          <a:pt x="248002" y="219696"/>
                        </a:lnTo>
                        <a:close/>
                        <a:moveTo>
                          <a:pt x="428977" y="133971"/>
                        </a:moveTo>
                        <a:lnTo>
                          <a:pt x="314677" y="133971"/>
                        </a:lnTo>
                        <a:lnTo>
                          <a:pt x="313724" y="133971"/>
                        </a:lnTo>
                        <a:cubicBezTo>
                          <a:pt x="308962" y="133019"/>
                          <a:pt x="305152" y="129209"/>
                          <a:pt x="305152" y="124446"/>
                        </a:cubicBezTo>
                        <a:lnTo>
                          <a:pt x="305152" y="124446"/>
                        </a:lnTo>
                        <a:lnTo>
                          <a:pt x="305152" y="10146"/>
                        </a:lnTo>
                        <a:lnTo>
                          <a:pt x="428977" y="13397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2" name="文本框 1">
                  <a:extLst>
                    <a:ext uri="{FF2B5EF4-FFF2-40B4-BE49-F238E27FC236}">
                      <a16:creationId xmlns:a16="http://schemas.microsoft.com/office/drawing/2014/main" id="{B2F380F2-DC44-4E06-36DC-EFD07CC4D6B7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6458363" y="1852560"/>
                  <a:ext cx="3539841" cy="294824"/>
                </a:xfrm>
                <a:prstGeom prst="rect">
                  <a:avLst/>
                </a:prstGeom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>
                    <a:lnSpc>
                      <a:spcPts val="1500"/>
                    </a:lnSpc>
                    <a:defRPr sz="1200"/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kumimoji="1" lang="zh-CN" altLang="en-US" sz="1200">
                      <a:solidFill>
                        <a:schemeClr val="tx1"/>
                      </a:solidFill>
                    </a:rPr>
                    <a:t>朱全忠的政治实践</a:t>
                  </a:r>
                  <a:endParaRPr kumimoji="1" lang="en-US" altLang="zh-CN" sz="120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" name="文本框 2">
                  <a:extLst>
                    <a:ext uri="{FF2B5EF4-FFF2-40B4-BE49-F238E27FC236}">
                      <a16:creationId xmlns:a16="http://schemas.microsoft.com/office/drawing/2014/main" id="{285E91C2-829F-C39D-3214-9CC750D47C4F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6458363" y="1544783"/>
                  <a:ext cx="3539841" cy="307777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 dirty="0"/>
                    <a:t>后梁</a:t>
                  </a:r>
                  <a:endParaRPr lang="en-US" altLang="zh-CN" sz="2000" b="1" dirty="0"/>
                </a:p>
              </p:txBody>
            </p:sp>
          </p:grpSp>
          <p:grpSp>
            <p:nvGrpSpPr>
              <p:cNvPr id="88" name="组合 87">
                <a:extLst>
                  <a:ext uri="{FF2B5EF4-FFF2-40B4-BE49-F238E27FC236}">
                    <a16:creationId xmlns:a16="http://schemas.microsoft.com/office/drawing/2014/main" id="{8627DA76-319C-BD00-4A14-3A1A26DE9D24}"/>
                  </a:ext>
                </a:extLst>
              </p:cNvPr>
              <p:cNvGrpSpPr/>
              <p:nvPr/>
            </p:nvGrpSpPr>
            <p:grpSpPr>
              <a:xfrm>
                <a:off x="6458460" y="3037399"/>
                <a:ext cx="5060440" cy="1189603"/>
                <a:chOff x="6458459" y="2628357"/>
                <a:chExt cx="5060440" cy="1189603"/>
              </a:xfrm>
            </p:grpSpPr>
            <p:sp>
              <p:nvSpPr>
                <p:cNvPr id="20" name="矩形: 圆角 19">
                  <a:extLst>
                    <a:ext uri="{FF2B5EF4-FFF2-40B4-BE49-F238E27FC236}">
                      <a16:creationId xmlns:a16="http://schemas.microsoft.com/office/drawing/2014/main" id="{ADFCFD51-1EF9-7912-0531-C4CD70369489}"/>
                    </a:ext>
                  </a:extLst>
                </p:cNvPr>
                <p:cNvSpPr/>
                <p:nvPr/>
              </p:nvSpPr>
              <p:spPr>
                <a:xfrm>
                  <a:off x="6733309" y="2628357"/>
                  <a:ext cx="4785590" cy="1189603"/>
                </a:xfrm>
                <a:prstGeom prst="roundRect">
                  <a:avLst/>
                </a:prstGeom>
                <a:solidFill>
                  <a:schemeClr val="accent2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" name="组合 36">
                  <a:extLst>
                    <a:ext uri="{FF2B5EF4-FFF2-40B4-BE49-F238E27FC236}">
                      <a16:creationId xmlns:a16="http://schemas.microsoft.com/office/drawing/2014/main" id="{632A8FB6-9052-40B8-E6CC-F92758D96BE0}"/>
                    </a:ext>
                  </a:extLst>
                </p:cNvPr>
                <p:cNvGrpSpPr/>
                <p:nvPr/>
              </p:nvGrpSpPr>
              <p:grpSpPr>
                <a:xfrm>
                  <a:off x="6458459" y="2940850"/>
                  <a:ext cx="540000" cy="540000"/>
                  <a:chOff x="3708127" y="5599496"/>
                  <a:chExt cx="540000" cy="540000"/>
                </a:xfrm>
              </p:grpSpPr>
              <p:sp>
                <p:nvSpPr>
                  <p:cNvPr id="39" name="文本框 38">
                    <a:extLst>
                      <a:ext uri="{FF2B5EF4-FFF2-40B4-BE49-F238E27FC236}">
                        <a16:creationId xmlns:a16="http://schemas.microsoft.com/office/drawing/2014/main" id="{16CBD84F-BEF7-29C2-2BAD-0E4FB66539A2}"/>
                      </a:ext>
                    </a:extLst>
                  </p:cNvPr>
                  <p:cNvSpPr txBox="1">
                    <a:spLocks noChangeAspect="1"/>
                  </p:cNvSpPr>
                  <p:nvPr/>
                </p:nvSpPr>
                <p:spPr>
                  <a:xfrm>
                    <a:off x="3708127" y="5599496"/>
                    <a:ext cx="540000" cy="540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2"/>
                  </a:solidFill>
                  <a:ln w="12700" cap="flat">
                    <a:noFill/>
                    <a:prstDash val="solid"/>
                    <a:miter/>
                  </a:ln>
                  <a:effectLst/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>
                      <a:defRPr/>
                    </a:lvl1pPr>
                  </a:lstStyle>
                  <a:p>
                    <a:endParaRPr lang="zh-CN" altLang="en-US" dirty="0"/>
                  </a:p>
                </p:txBody>
              </p:sp>
              <p:sp>
                <p:nvSpPr>
                  <p:cNvPr id="41" name="任意多边形: 形状 40">
                    <a:extLst>
                      <a:ext uri="{FF2B5EF4-FFF2-40B4-BE49-F238E27FC236}">
                        <a16:creationId xmlns:a16="http://schemas.microsoft.com/office/drawing/2014/main" id="{BA5A162E-4F24-2334-AC47-DABB77F1A2D8}"/>
                      </a:ext>
                    </a:extLst>
                  </p:cNvPr>
                  <p:cNvSpPr/>
                  <p:nvPr/>
                </p:nvSpPr>
                <p:spPr>
                  <a:xfrm>
                    <a:off x="3850260" y="5734252"/>
                    <a:ext cx="255734" cy="270488"/>
                  </a:xfrm>
                  <a:custGeom>
                    <a:avLst/>
                    <a:gdLst>
                      <a:gd name="connsiteX0" fmla="*/ 371955 w 495300"/>
                      <a:gd name="connsiteY0" fmla="*/ 621 h 523875"/>
                      <a:gd name="connsiteX1" fmla="*/ 400530 w 495300"/>
                      <a:gd name="connsiteY1" fmla="*/ 29196 h 523875"/>
                      <a:gd name="connsiteX2" fmla="*/ 400530 w 495300"/>
                      <a:gd name="connsiteY2" fmla="*/ 133971 h 523875"/>
                      <a:gd name="connsiteX3" fmla="*/ 371955 w 495300"/>
                      <a:gd name="connsiteY3" fmla="*/ 162546 h 523875"/>
                      <a:gd name="connsiteX4" fmla="*/ 257655 w 495300"/>
                      <a:gd name="connsiteY4" fmla="*/ 162546 h 523875"/>
                      <a:gd name="connsiteX5" fmla="*/ 257655 w 495300"/>
                      <a:gd name="connsiteY5" fmla="*/ 286371 h 523875"/>
                      <a:gd name="connsiteX6" fmla="*/ 419580 w 495300"/>
                      <a:gd name="connsiteY6" fmla="*/ 286371 h 523875"/>
                      <a:gd name="connsiteX7" fmla="*/ 457680 w 495300"/>
                      <a:gd name="connsiteY7" fmla="*/ 322566 h 523875"/>
                      <a:gd name="connsiteX8" fmla="*/ 457680 w 495300"/>
                      <a:gd name="connsiteY8" fmla="*/ 324471 h 523875"/>
                      <a:gd name="connsiteX9" fmla="*/ 457680 w 495300"/>
                      <a:gd name="connsiteY9" fmla="*/ 429246 h 523875"/>
                      <a:gd name="connsiteX10" fmla="*/ 476730 w 495300"/>
                      <a:gd name="connsiteY10" fmla="*/ 429246 h 523875"/>
                      <a:gd name="connsiteX11" fmla="*/ 495780 w 495300"/>
                      <a:gd name="connsiteY11" fmla="*/ 448296 h 523875"/>
                      <a:gd name="connsiteX12" fmla="*/ 495780 w 495300"/>
                      <a:gd name="connsiteY12" fmla="*/ 505446 h 523875"/>
                      <a:gd name="connsiteX13" fmla="*/ 476730 w 495300"/>
                      <a:gd name="connsiteY13" fmla="*/ 524496 h 523875"/>
                      <a:gd name="connsiteX14" fmla="*/ 419580 w 495300"/>
                      <a:gd name="connsiteY14" fmla="*/ 524496 h 523875"/>
                      <a:gd name="connsiteX15" fmla="*/ 400530 w 495300"/>
                      <a:gd name="connsiteY15" fmla="*/ 505446 h 523875"/>
                      <a:gd name="connsiteX16" fmla="*/ 400530 w 495300"/>
                      <a:gd name="connsiteY16" fmla="*/ 448296 h 523875"/>
                      <a:gd name="connsiteX17" fmla="*/ 419580 w 495300"/>
                      <a:gd name="connsiteY17" fmla="*/ 429246 h 523875"/>
                      <a:gd name="connsiteX18" fmla="*/ 438630 w 495300"/>
                      <a:gd name="connsiteY18" fmla="*/ 429246 h 523875"/>
                      <a:gd name="connsiteX19" fmla="*/ 438630 w 495300"/>
                      <a:gd name="connsiteY19" fmla="*/ 324471 h 523875"/>
                      <a:gd name="connsiteX20" fmla="*/ 420533 w 495300"/>
                      <a:gd name="connsiteY20" fmla="*/ 305421 h 523875"/>
                      <a:gd name="connsiteX21" fmla="*/ 419580 w 495300"/>
                      <a:gd name="connsiteY21" fmla="*/ 305421 h 523875"/>
                      <a:gd name="connsiteX22" fmla="*/ 257655 w 495300"/>
                      <a:gd name="connsiteY22" fmla="*/ 305421 h 523875"/>
                      <a:gd name="connsiteX23" fmla="*/ 257655 w 495300"/>
                      <a:gd name="connsiteY23" fmla="*/ 429246 h 523875"/>
                      <a:gd name="connsiteX24" fmla="*/ 276705 w 495300"/>
                      <a:gd name="connsiteY24" fmla="*/ 429246 h 523875"/>
                      <a:gd name="connsiteX25" fmla="*/ 295755 w 495300"/>
                      <a:gd name="connsiteY25" fmla="*/ 448296 h 523875"/>
                      <a:gd name="connsiteX26" fmla="*/ 295755 w 495300"/>
                      <a:gd name="connsiteY26" fmla="*/ 505446 h 523875"/>
                      <a:gd name="connsiteX27" fmla="*/ 276705 w 495300"/>
                      <a:gd name="connsiteY27" fmla="*/ 524496 h 523875"/>
                      <a:gd name="connsiteX28" fmla="*/ 219555 w 495300"/>
                      <a:gd name="connsiteY28" fmla="*/ 524496 h 523875"/>
                      <a:gd name="connsiteX29" fmla="*/ 200505 w 495300"/>
                      <a:gd name="connsiteY29" fmla="*/ 505446 h 523875"/>
                      <a:gd name="connsiteX30" fmla="*/ 200505 w 495300"/>
                      <a:gd name="connsiteY30" fmla="*/ 448296 h 523875"/>
                      <a:gd name="connsiteX31" fmla="*/ 219555 w 495300"/>
                      <a:gd name="connsiteY31" fmla="*/ 429246 h 523875"/>
                      <a:gd name="connsiteX32" fmla="*/ 238605 w 495300"/>
                      <a:gd name="connsiteY32" fmla="*/ 429246 h 523875"/>
                      <a:gd name="connsiteX33" fmla="*/ 238605 w 495300"/>
                      <a:gd name="connsiteY33" fmla="*/ 305421 h 523875"/>
                      <a:gd name="connsiteX34" fmla="*/ 76680 w 495300"/>
                      <a:gd name="connsiteY34" fmla="*/ 305421 h 523875"/>
                      <a:gd name="connsiteX35" fmla="*/ 57630 w 495300"/>
                      <a:gd name="connsiteY35" fmla="*/ 323519 h 523875"/>
                      <a:gd name="connsiteX36" fmla="*/ 57630 w 495300"/>
                      <a:gd name="connsiteY36" fmla="*/ 324471 h 523875"/>
                      <a:gd name="connsiteX37" fmla="*/ 57630 w 495300"/>
                      <a:gd name="connsiteY37" fmla="*/ 429246 h 523875"/>
                      <a:gd name="connsiteX38" fmla="*/ 76680 w 495300"/>
                      <a:gd name="connsiteY38" fmla="*/ 429246 h 523875"/>
                      <a:gd name="connsiteX39" fmla="*/ 95730 w 495300"/>
                      <a:gd name="connsiteY39" fmla="*/ 448296 h 523875"/>
                      <a:gd name="connsiteX40" fmla="*/ 95730 w 495300"/>
                      <a:gd name="connsiteY40" fmla="*/ 505446 h 523875"/>
                      <a:gd name="connsiteX41" fmla="*/ 76680 w 495300"/>
                      <a:gd name="connsiteY41" fmla="*/ 524496 h 523875"/>
                      <a:gd name="connsiteX42" fmla="*/ 19530 w 495300"/>
                      <a:gd name="connsiteY42" fmla="*/ 524496 h 523875"/>
                      <a:gd name="connsiteX43" fmla="*/ 480 w 495300"/>
                      <a:gd name="connsiteY43" fmla="*/ 505446 h 523875"/>
                      <a:gd name="connsiteX44" fmla="*/ 480 w 495300"/>
                      <a:gd name="connsiteY44" fmla="*/ 448296 h 523875"/>
                      <a:gd name="connsiteX45" fmla="*/ 19530 w 495300"/>
                      <a:gd name="connsiteY45" fmla="*/ 429246 h 523875"/>
                      <a:gd name="connsiteX46" fmla="*/ 38580 w 495300"/>
                      <a:gd name="connsiteY46" fmla="*/ 429246 h 523875"/>
                      <a:gd name="connsiteX47" fmla="*/ 38580 w 495300"/>
                      <a:gd name="connsiteY47" fmla="*/ 324471 h 523875"/>
                      <a:gd name="connsiteX48" fmla="*/ 74775 w 495300"/>
                      <a:gd name="connsiteY48" fmla="*/ 286371 h 523875"/>
                      <a:gd name="connsiteX49" fmla="*/ 76680 w 495300"/>
                      <a:gd name="connsiteY49" fmla="*/ 286371 h 523875"/>
                      <a:gd name="connsiteX50" fmla="*/ 238605 w 495300"/>
                      <a:gd name="connsiteY50" fmla="*/ 286371 h 523875"/>
                      <a:gd name="connsiteX51" fmla="*/ 238605 w 495300"/>
                      <a:gd name="connsiteY51" fmla="*/ 162546 h 523875"/>
                      <a:gd name="connsiteX52" fmla="*/ 124305 w 495300"/>
                      <a:gd name="connsiteY52" fmla="*/ 162546 h 523875"/>
                      <a:gd name="connsiteX53" fmla="*/ 95730 w 495300"/>
                      <a:gd name="connsiteY53" fmla="*/ 133971 h 523875"/>
                      <a:gd name="connsiteX54" fmla="*/ 95730 w 495300"/>
                      <a:gd name="connsiteY54" fmla="*/ 29196 h 523875"/>
                      <a:gd name="connsiteX55" fmla="*/ 124305 w 495300"/>
                      <a:gd name="connsiteY55" fmla="*/ 621 h 523875"/>
                      <a:gd name="connsiteX56" fmla="*/ 371955 w 495300"/>
                      <a:gd name="connsiteY56" fmla="*/ 621 h 523875"/>
                      <a:gd name="connsiteX57" fmla="*/ 148118 w 495300"/>
                      <a:gd name="connsiteY57" fmla="*/ 95871 h 523875"/>
                      <a:gd name="connsiteX58" fmla="*/ 133830 w 495300"/>
                      <a:gd name="connsiteY58" fmla="*/ 110159 h 523875"/>
                      <a:gd name="connsiteX59" fmla="*/ 148118 w 495300"/>
                      <a:gd name="connsiteY59" fmla="*/ 124446 h 523875"/>
                      <a:gd name="connsiteX60" fmla="*/ 162405 w 495300"/>
                      <a:gd name="connsiteY60" fmla="*/ 110159 h 523875"/>
                      <a:gd name="connsiteX61" fmla="*/ 148118 w 495300"/>
                      <a:gd name="connsiteY61" fmla="*/ 95871 h 523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</a:cxnLst>
                    <a:rect l="l" t="t" r="r" b="b"/>
                    <a:pathLst>
                      <a:path w="495300" h="523875">
                        <a:moveTo>
                          <a:pt x="371955" y="621"/>
                        </a:moveTo>
                        <a:cubicBezTo>
                          <a:pt x="388148" y="621"/>
                          <a:pt x="400530" y="13004"/>
                          <a:pt x="400530" y="29196"/>
                        </a:cubicBezTo>
                        <a:lnTo>
                          <a:pt x="400530" y="133971"/>
                        </a:lnTo>
                        <a:cubicBezTo>
                          <a:pt x="400530" y="150164"/>
                          <a:pt x="388148" y="162546"/>
                          <a:pt x="371955" y="162546"/>
                        </a:cubicBezTo>
                        <a:lnTo>
                          <a:pt x="257655" y="162546"/>
                        </a:lnTo>
                        <a:lnTo>
                          <a:pt x="257655" y="286371"/>
                        </a:lnTo>
                        <a:lnTo>
                          <a:pt x="419580" y="286371"/>
                        </a:lnTo>
                        <a:cubicBezTo>
                          <a:pt x="439583" y="286371"/>
                          <a:pt x="456727" y="302564"/>
                          <a:pt x="457680" y="322566"/>
                        </a:cubicBezTo>
                        <a:lnTo>
                          <a:pt x="457680" y="324471"/>
                        </a:lnTo>
                        <a:lnTo>
                          <a:pt x="457680" y="429246"/>
                        </a:lnTo>
                        <a:lnTo>
                          <a:pt x="476730" y="429246"/>
                        </a:lnTo>
                        <a:cubicBezTo>
                          <a:pt x="487208" y="429246"/>
                          <a:pt x="495780" y="437819"/>
                          <a:pt x="495780" y="448296"/>
                        </a:cubicBezTo>
                        <a:lnTo>
                          <a:pt x="495780" y="505446"/>
                        </a:lnTo>
                        <a:cubicBezTo>
                          <a:pt x="495780" y="515924"/>
                          <a:pt x="487208" y="524496"/>
                          <a:pt x="476730" y="524496"/>
                        </a:cubicBezTo>
                        <a:lnTo>
                          <a:pt x="419580" y="524496"/>
                        </a:lnTo>
                        <a:cubicBezTo>
                          <a:pt x="409102" y="524496"/>
                          <a:pt x="400530" y="515924"/>
                          <a:pt x="400530" y="505446"/>
                        </a:cubicBezTo>
                        <a:lnTo>
                          <a:pt x="400530" y="448296"/>
                        </a:lnTo>
                        <a:cubicBezTo>
                          <a:pt x="400530" y="437819"/>
                          <a:pt x="409102" y="429246"/>
                          <a:pt x="419580" y="429246"/>
                        </a:cubicBezTo>
                        <a:lnTo>
                          <a:pt x="438630" y="429246"/>
                        </a:lnTo>
                        <a:lnTo>
                          <a:pt x="438630" y="324471"/>
                        </a:lnTo>
                        <a:cubicBezTo>
                          <a:pt x="438630" y="313994"/>
                          <a:pt x="431010" y="306374"/>
                          <a:pt x="420533" y="305421"/>
                        </a:cubicBezTo>
                        <a:lnTo>
                          <a:pt x="419580" y="305421"/>
                        </a:lnTo>
                        <a:lnTo>
                          <a:pt x="257655" y="305421"/>
                        </a:lnTo>
                        <a:lnTo>
                          <a:pt x="257655" y="429246"/>
                        </a:lnTo>
                        <a:lnTo>
                          <a:pt x="276705" y="429246"/>
                        </a:lnTo>
                        <a:cubicBezTo>
                          <a:pt x="287183" y="429246"/>
                          <a:pt x="295755" y="437819"/>
                          <a:pt x="295755" y="448296"/>
                        </a:cubicBezTo>
                        <a:lnTo>
                          <a:pt x="295755" y="505446"/>
                        </a:lnTo>
                        <a:cubicBezTo>
                          <a:pt x="295755" y="515924"/>
                          <a:pt x="287183" y="524496"/>
                          <a:pt x="276705" y="524496"/>
                        </a:cubicBezTo>
                        <a:lnTo>
                          <a:pt x="219555" y="524496"/>
                        </a:lnTo>
                        <a:cubicBezTo>
                          <a:pt x="209077" y="524496"/>
                          <a:pt x="200505" y="515924"/>
                          <a:pt x="200505" y="505446"/>
                        </a:cubicBezTo>
                        <a:lnTo>
                          <a:pt x="200505" y="448296"/>
                        </a:lnTo>
                        <a:cubicBezTo>
                          <a:pt x="200505" y="437819"/>
                          <a:pt x="209077" y="429246"/>
                          <a:pt x="219555" y="429246"/>
                        </a:cubicBezTo>
                        <a:lnTo>
                          <a:pt x="238605" y="429246"/>
                        </a:lnTo>
                        <a:lnTo>
                          <a:pt x="238605" y="305421"/>
                        </a:lnTo>
                        <a:lnTo>
                          <a:pt x="76680" y="305421"/>
                        </a:lnTo>
                        <a:cubicBezTo>
                          <a:pt x="66202" y="305421"/>
                          <a:pt x="58583" y="313041"/>
                          <a:pt x="57630" y="323519"/>
                        </a:cubicBezTo>
                        <a:lnTo>
                          <a:pt x="57630" y="324471"/>
                        </a:lnTo>
                        <a:lnTo>
                          <a:pt x="57630" y="429246"/>
                        </a:lnTo>
                        <a:lnTo>
                          <a:pt x="76680" y="429246"/>
                        </a:lnTo>
                        <a:cubicBezTo>
                          <a:pt x="87158" y="429246"/>
                          <a:pt x="95730" y="437819"/>
                          <a:pt x="95730" y="448296"/>
                        </a:cubicBezTo>
                        <a:lnTo>
                          <a:pt x="95730" y="505446"/>
                        </a:lnTo>
                        <a:cubicBezTo>
                          <a:pt x="95730" y="515924"/>
                          <a:pt x="87158" y="524496"/>
                          <a:pt x="76680" y="524496"/>
                        </a:cubicBezTo>
                        <a:lnTo>
                          <a:pt x="19530" y="524496"/>
                        </a:lnTo>
                        <a:cubicBezTo>
                          <a:pt x="9052" y="524496"/>
                          <a:pt x="480" y="515924"/>
                          <a:pt x="480" y="505446"/>
                        </a:cubicBezTo>
                        <a:lnTo>
                          <a:pt x="480" y="448296"/>
                        </a:lnTo>
                        <a:cubicBezTo>
                          <a:pt x="480" y="437819"/>
                          <a:pt x="9052" y="429246"/>
                          <a:pt x="19530" y="429246"/>
                        </a:cubicBezTo>
                        <a:lnTo>
                          <a:pt x="38580" y="429246"/>
                        </a:lnTo>
                        <a:lnTo>
                          <a:pt x="38580" y="324471"/>
                        </a:lnTo>
                        <a:cubicBezTo>
                          <a:pt x="38580" y="304469"/>
                          <a:pt x="54773" y="287324"/>
                          <a:pt x="74775" y="286371"/>
                        </a:cubicBezTo>
                        <a:lnTo>
                          <a:pt x="76680" y="286371"/>
                        </a:lnTo>
                        <a:lnTo>
                          <a:pt x="238605" y="286371"/>
                        </a:lnTo>
                        <a:lnTo>
                          <a:pt x="238605" y="162546"/>
                        </a:lnTo>
                        <a:lnTo>
                          <a:pt x="124305" y="162546"/>
                        </a:lnTo>
                        <a:cubicBezTo>
                          <a:pt x="108112" y="162546"/>
                          <a:pt x="95730" y="150164"/>
                          <a:pt x="95730" y="133971"/>
                        </a:cubicBezTo>
                        <a:lnTo>
                          <a:pt x="95730" y="29196"/>
                        </a:lnTo>
                        <a:cubicBezTo>
                          <a:pt x="95730" y="13004"/>
                          <a:pt x="108112" y="621"/>
                          <a:pt x="124305" y="621"/>
                        </a:cubicBezTo>
                        <a:lnTo>
                          <a:pt x="371955" y="621"/>
                        </a:lnTo>
                        <a:close/>
                        <a:moveTo>
                          <a:pt x="148118" y="95871"/>
                        </a:moveTo>
                        <a:cubicBezTo>
                          <a:pt x="140498" y="95871"/>
                          <a:pt x="133830" y="102539"/>
                          <a:pt x="133830" y="110159"/>
                        </a:cubicBezTo>
                        <a:cubicBezTo>
                          <a:pt x="133830" y="117779"/>
                          <a:pt x="140498" y="124446"/>
                          <a:pt x="148118" y="124446"/>
                        </a:cubicBezTo>
                        <a:cubicBezTo>
                          <a:pt x="155737" y="124446"/>
                          <a:pt x="162405" y="117779"/>
                          <a:pt x="162405" y="110159"/>
                        </a:cubicBezTo>
                        <a:cubicBezTo>
                          <a:pt x="162405" y="102539"/>
                          <a:pt x="155737" y="95871"/>
                          <a:pt x="148118" y="958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5" name="文本框 4">
                  <a:extLst>
                    <a:ext uri="{FF2B5EF4-FFF2-40B4-BE49-F238E27FC236}">
                      <a16:creationId xmlns:a16="http://schemas.microsoft.com/office/drawing/2014/main" id="{7DF76C49-D541-E4B2-F38C-21DEB0F1F061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7263052" y="3256816"/>
                  <a:ext cx="3539841" cy="294824"/>
                </a:xfrm>
                <a:prstGeom prst="rect">
                  <a:avLst/>
                </a:prstGeom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>
                    <a:lnSpc>
                      <a:spcPts val="1500"/>
                    </a:lnSpc>
                    <a:defRPr sz="1200"/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kumimoji="1" lang="zh-CN" altLang="en-US" sz="1200">
                      <a:solidFill>
                        <a:schemeClr val="tx1"/>
                      </a:solidFill>
                    </a:rPr>
                    <a:t>李克用的军事统帅</a:t>
                  </a:r>
                  <a:endParaRPr kumimoji="1" lang="en-US" altLang="zh-CN" sz="120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" name="文本框 5">
                  <a:extLst>
                    <a:ext uri="{FF2B5EF4-FFF2-40B4-BE49-F238E27FC236}">
                      <a16:creationId xmlns:a16="http://schemas.microsoft.com/office/drawing/2014/main" id="{D0DFC93A-FDA9-6C6D-69AC-B2C1615FE856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7263052" y="2949039"/>
                  <a:ext cx="3539841" cy="307777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/>
                    <a:t>后唐</a:t>
                  </a:r>
                  <a:endParaRPr lang="en-US" altLang="zh-CN" sz="2000" b="1" dirty="0"/>
                </a:p>
              </p:txBody>
            </p:sp>
          </p:grpSp>
          <p:grpSp>
            <p:nvGrpSpPr>
              <p:cNvPr id="89" name="组合 88">
                <a:extLst>
                  <a:ext uri="{FF2B5EF4-FFF2-40B4-BE49-F238E27FC236}">
                    <a16:creationId xmlns:a16="http://schemas.microsoft.com/office/drawing/2014/main" id="{DB507D4B-750E-B5A2-0D9E-05289BACF6E5}"/>
                  </a:ext>
                </a:extLst>
              </p:cNvPr>
              <p:cNvGrpSpPr/>
              <p:nvPr/>
            </p:nvGrpSpPr>
            <p:grpSpPr>
              <a:xfrm>
                <a:off x="5653770" y="4593090"/>
                <a:ext cx="5865129" cy="1189603"/>
                <a:chOff x="5653770" y="3981340"/>
                <a:chExt cx="5865129" cy="1189603"/>
              </a:xfrm>
            </p:grpSpPr>
            <p:sp>
              <p:nvSpPr>
                <p:cNvPr id="21" name="矩形: 圆角 20">
                  <a:extLst>
                    <a:ext uri="{FF2B5EF4-FFF2-40B4-BE49-F238E27FC236}">
                      <a16:creationId xmlns:a16="http://schemas.microsoft.com/office/drawing/2014/main" id="{4E1D915A-F75C-BC78-9B8A-32BE76A065B2}"/>
                    </a:ext>
                  </a:extLst>
                </p:cNvPr>
                <p:cNvSpPr/>
                <p:nvPr/>
              </p:nvSpPr>
              <p:spPr>
                <a:xfrm>
                  <a:off x="5911850" y="3981340"/>
                  <a:ext cx="5607049" cy="1189603"/>
                </a:xfrm>
                <a:prstGeom prst="roundRect">
                  <a:avLst/>
                </a:prstGeom>
                <a:solidFill>
                  <a:schemeClr val="accent3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" name="组合 28">
                  <a:extLst>
                    <a:ext uri="{FF2B5EF4-FFF2-40B4-BE49-F238E27FC236}">
                      <a16:creationId xmlns:a16="http://schemas.microsoft.com/office/drawing/2014/main" id="{C4FED4A7-7915-F188-24AA-2A426DC89794}"/>
                    </a:ext>
                  </a:extLst>
                </p:cNvPr>
                <p:cNvGrpSpPr/>
                <p:nvPr/>
              </p:nvGrpSpPr>
              <p:grpSpPr>
                <a:xfrm>
                  <a:off x="5653770" y="4281486"/>
                  <a:ext cx="540000" cy="540000"/>
                  <a:chOff x="4584079" y="5599496"/>
                  <a:chExt cx="540000" cy="540000"/>
                </a:xfrm>
              </p:grpSpPr>
              <p:sp>
                <p:nvSpPr>
                  <p:cNvPr id="30" name="文本框 29">
                    <a:extLst>
                      <a:ext uri="{FF2B5EF4-FFF2-40B4-BE49-F238E27FC236}">
                        <a16:creationId xmlns:a16="http://schemas.microsoft.com/office/drawing/2014/main" id="{042A7D29-4B66-462D-D640-43304A68D4F7}"/>
                      </a:ext>
                    </a:extLst>
                  </p:cNvPr>
                  <p:cNvSpPr txBox="1">
                    <a:spLocks noChangeAspect="1"/>
                  </p:cNvSpPr>
                  <p:nvPr/>
                </p:nvSpPr>
                <p:spPr>
                  <a:xfrm>
                    <a:off x="4584079" y="5599496"/>
                    <a:ext cx="540000" cy="540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3"/>
                  </a:solidFill>
                  <a:ln w="12700" cap="flat">
                    <a:noFill/>
                    <a:prstDash val="solid"/>
                    <a:miter/>
                  </a:ln>
                  <a:effectLst/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>
                      <a:defRPr/>
                    </a:lvl1pPr>
                  </a:lstStyle>
                  <a:p>
                    <a:endParaRPr lang="zh-CN" altLang="en-US" dirty="0"/>
                  </a:p>
                </p:txBody>
              </p:sp>
              <p:sp>
                <p:nvSpPr>
                  <p:cNvPr id="31" name="任意多边形: 形状 30">
                    <a:extLst>
                      <a:ext uri="{FF2B5EF4-FFF2-40B4-BE49-F238E27FC236}">
                        <a16:creationId xmlns:a16="http://schemas.microsoft.com/office/drawing/2014/main" id="{CDA25E39-7B5D-C89F-DF08-0905A34C5761}"/>
                      </a:ext>
                    </a:extLst>
                  </p:cNvPr>
                  <p:cNvSpPr/>
                  <p:nvPr/>
                </p:nvSpPr>
                <p:spPr>
                  <a:xfrm>
                    <a:off x="4716376" y="5766219"/>
                    <a:ext cx="275406" cy="206554"/>
                  </a:xfrm>
                  <a:custGeom>
                    <a:avLst/>
                    <a:gdLst>
                      <a:gd name="connsiteX0" fmla="*/ 505433 w 533400"/>
                      <a:gd name="connsiteY0" fmla="*/ 621 h 400050"/>
                      <a:gd name="connsiteX1" fmla="*/ 534008 w 533400"/>
                      <a:gd name="connsiteY1" fmla="*/ 29196 h 400050"/>
                      <a:gd name="connsiteX2" fmla="*/ 534008 w 533400"/>
                      <a:gd name="connsiteY2" fmla="*/ 372096 h 400050"/>
                      <a:gd name="connsiteX3" fmla="*/ 505433 w 533400"/>
                      <a:gd name="connsiteY3" fmla="*/ 400671 h 400050"/>
                      <a:gd name="connsiteX4" fmla="*/ 29183 w 533400"/>
                      <a:gd name="connsiteY4" fmla="*/ 400671 h 400050"/>
                      <a:gd name="connsiteX5" fmla="*/ 608 w 533400"/>
                      <a:gd name="connsiteY5" fmla="*/ 372096 h 400050"/>
                      <a:gd name="connsiteX6" fmla="*/ 608 w 533400"/>
                      <a:gd name="connsiteY6" fmla="*/ 29196 h 400050"/>
                      <a:gd name="connsiteX7" fmla="*/ 29183 w 533400"/>
                      <a:gd name="connsiteY7" fmla="*/ 621 h 400050"/>
                      <a:gd name="connsiteX8" fmla="*/ 505433 w 533400"/>
                      <a:gd name="connsiteY8" fmla="*/ 621 h 400050"/>
                      <a:gd name="connsiteX9" fmla="*/ 391133 w 533400"/>
                      <a:gd name="connsiteY9" fmla="*/ 198741 h 400050"/>
                      <a:gd name="connsiteX10" fmla="*/ 351128 w 533400"/>
                      <a:gd name="connsiteY10" fmla="*/ 204456 h 400050"/>
                      <a:gd name="connsiteX11" fmla="*/ 351128 w 533400"/>
                      <a:gd name="connsiteY11" fmla="*/ 204456 h 400050"/>
                      <a:gd name="connsiteX12" fmla="*/ 267308 w 533400"/>
                      <a:gd name="connsiteY12" fmla="*/ 315899 h 400050"/>
                      <a:gd name="connsiteX13" fmla="*/ 264451 w 533400"/>
                      <a:gd name="connsiteY13" fmla="*/ 318756 h 400050"/>
                      <a:gd name="connsiteX14" fmla="*/ 224446 w 533400"/>
                      <a:gd name="connsiteY14" fmla="*/ 318756 h 400050"/>
                      <a:gd name="connsiteX15" fmla="*/ 224446 w 533400"/>
                      <a:gd name="connsiteY15" fmla="*/ 318756 h 400050"/>
                      <a:gd name="connsiteX16" fmla="*/ 162533 w 533400"/>
                      <a:gd name="connsiteY16" fmla="*/ 257796 h 400050"/>
                      <a:gd name="connsiteX17" fmla="*/ 160628 w 533400"/>
                      <a:gd name="connsiteY17" fmla="*/ 255891 h 400050"/>
                      <a:gd name="connsiteX18" fmla="*/ 120623 w 533400"/>
                      <a:gd name="connsiteY18" fmla="*/ 259701 h 400050"/>
                      <a:gd name="connsiteX19" fmla="*/ 120623 w 533400"/>
                      <a:gd name="connsiteY19" fmla="*/ 259701 h 400050"/>
                      <a:gd name="connsiteX20" fmla="*/ 32993 w 533400"/>
                      <a:gd name="connsiteY20" fmla="*/ 366381 h 400050"/>
                      <a:gd name="connsiteX21" fmla="*/ 31088 w 533400"/>
                      <a:gd name="connsiteY21" fmla="*/ 372096 h 400050"/>
                      <a:gd name="connsiteX22" fmla="*/ 40613 w 533400"/>
                      <a:gd name="connsiteY22" fmla="*/ 381621 h 400050"/>
                      <a:gd name="connsiteX23" fmla="*/ 40613 w 533400"/>
                      <a:gd name="connsiteY23" fmla="*/ 381621 h 400050"/>
                      <a:gd name="connsiteX24" fmla="*/ 497813 w 533400"/>
                      <a:gd name="connsiteY24" fmla="*/ 381621 h 400050"/>
                      <a:gd name="connsiteX25" fmla="*/ 503528 w 533400"/>
                      <a:gd name="connsiteY25" fmla="*/ 379716 h 400050"/>
                      <a:gd name="connsiteX26" fmla="*/ 506386 w 533400"/>
                      <a:gd name="connsiteY26" fmla="*/ 366381 h 400050"/>
                      <a:gd name="connsiteX27" fmla="*/ 506386 w 533400"/>
                      <a:gd name="connsiteY27" fmla="*/ 366381 h 400050"/>
                      <a:gd name="connsiteX28" fmla="*/ 398753 w 533400"/>
                      <a:gd name="connsiteY28" fmla="*/ 205409 h 400050"/>
                      <a:gd name="connsiteX29" fmla="*/ 391133 w 533400"/>
                      <a:gd name="connsiteY29" fmla="*/ 198741 h 400050"/>
                      <a:gd name="connsiteX30" fmla="*/ 95858 w 533400"/>
                      <a:gd name="connsiteY30" fmla="*/ 57771 h 400050"/>
                      <a:gd name="connsiteX31" fmla="*/ 57758 w 533400"/>
                      <a:gd name="connsiteY31" fmla="*/ 95871 h 400050"/>
                      <a:gd name="connsiteX32" fmla="*/ 95858 w 533400"/>
                      <a:gd name="connsiteY32" fmla="*/ 133971 h 400050"/>
                      <a:gd name="connsiteX33" fmla="*/ 133958 w 533400"/>
                      <a:gd name="connsiteY33" fmla="*/ 95871 h 400050"/>
                      <a:gd name="connsiteX34" fmla="*/ 95858 w 533400"/>
                      <a:gd name="connsiteY34" fmla="*/ 57771 h 400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533400" h="400050">
                        <a:moveTo>
                          <a:pt x="505433" y="621"/>
                        </a:moveTo>
                        <a:cubicBezTo>
                          <a:pt x="521626" y="621"/>
                          <a:pt x="534008" y="13004"/>
                          <a:pt x="534008" y="29196"/>
                        </a:cubicBezTo>
                        <a:lnTo>
                          <a:pt x="534008" y="372096"/>
                        </a:lnTo>
                        <a:cubicBezTo>
                          <a:pt x="534008" y="388289"/>
                          <a:pt x="521626" y="400671"/>
                          <a:pt x="505433" y="400671"/>
                        </a:cubicBezTo>
                        <a:lnTo>
                          <a:pt x="29183" y="400671"/>
                        </a:lnTo>
                        <a:cubicBezTo>
                          <a:pt x="12990" y="400671"/>
                          <a:pt x="608" y="388289"/>
                          <a:pt x="608" y="372096"/>
                        </a:cubicBezTo>
                        <a:lnTo>
                          <a:pt x="608" y="29196"/>
                        </a:lnTo>
                        <a:cubicBezTo>
                          <a:pt x="608" y="13004"/>
                          <a:pt x="12990" y="621"/>
                          <a:pt x="29183" y="621"/>
                        </a:cubicBezTo>
                        <a:lnTo>
                          <a:pt x="505433" y="621"/>
                        </a:lnTo>
                        <a:close/>
                        <a:moveTo>
                          <a:pt x="391133" y="198741"/>
                        </a:moveTo>
                        <a:cubicBezTo>
                          <a:pt x="378751" y="189216"/>
                          <a:pt x="360653" y="192074"/>
                          <a:pt x="351128" y="204456"/>
                        </a:cubicBezTo>
                        <a:lnTo>
                          <a:pt x="351128" y="204456"/>
                        </a:lnTo>
                        <a:lnTo>
                          <a:pt x="267308" y="315899"/>
                        </a:lnTo>
                        <a:cubicBezTo>
                          <a:pt x="266355" y="316851"/>
                          <a:pt x="265403" y="317804"/>
                          <a:pt x="264451" y="318756"/>
                        </a:cubicBezTo>
                        <a:cubicBezTo>
                          <a:pt x="253021" y="330186"/>
                          <a:pt x="234923" y="330186"/>
                          <a:pt x="224446" y="318756"/>
                        </a:cubicBezTo>
                        <a:lnTo>
                          <a:pt x="224446" y="318756"/>
                        </a:lnTo>
                        <a:lnTo>
                          <a:pt x="162533" y="257796"/>
                        </a:lnTo>
                        <a:cubicBezTo>
                          <a:pt x="161580" y="256844"/>
                          <a:pt x="161580" y="256844"/>
                          <a:pt x="160628" y="255891"/>
                        </a:cubicBezTo>
                        <a:cubicBezTo>
                          <a:pt x="148246" y="245414"/>
                          <a:pt x="130148" y="247319"/>
                          <a:pt x="120623" y="259701"/>
                        </a:cubicBezTo>
                        <a:lnTo>
                          <a:pt x="120623" y="259701"/>
                        </a:lnTo>
                        <a:lnTo>
                          <a:pt x="32993" y="366381"/>
                        </a:lnTo>
                        <a:cubicBezTo>
                          <a:pt x="32040" y="368286"/>
                          <a:pt x="31088" y="370191"/>
                          <a:pt x="31088" y="372096"/>
                        </a:cubicBezTo>
                        <a:cubicBezTo>
                          <a:pt x="31088" y="377811"/>
                          <a:pt x="34898" y="381621"/>
                          <a:pt x="40613" y="381621"/>
                        </a:cubicBezTo>
                        <a:lnTo>
                          <a:pt x="40613" y="381621"/>
                        </a:lnTo>
                        <a:lnTo>
                          <a:pt x="497813" y="381621"/>
                        </a:lnTo>
                        <a:cubicBezTo>
                          <a:pt x="499718" y="381621"/>
                          <a:pt x="501623" y="380669"/>
                          <a:pt x="503528" y="379716"/>
                        </a:cubicBezTo>
                        <a:cubicBezTo>
                          <a:pt x="508290" y="376859"/>
                          <a:pt x="509243" y="371144"/>
                          <a:pt x="506386" y="366381"/>
                        </a:cubicBezTo>
                        <a:lnTo>
                          <a:pt x="506386" y="366381"/>
                        </a:lnTo>
                        <a:lnTo>
                          <a:pt x="398753" y="205409"/>
                        </a:lnTo>
                        <a:cubicBezTo>
                          <a:pt x="395896" y="202551"/>
                          <a:pt x="393990" y="200646"/>
                          <a:pt x="391133" y="198741"/>
                        </a:cubicBezTo>
                        <a:close/>
                        <a:moveTo>
                          <a:pt x="95858" y="57771"/>
                        </a:moveTo>
                        <a:cubicBezTo>
                          <a:pt x="74903" y="57771"/>
                          <a:pt x="57758" y="74916"/>
                          <a:pt x="57758" y="95871"/>
                        </a:cubicBezTo>
                        <a:cubicBezTo>
                          <a:pt x="57758" y="116826"/>
                          <a:pt x="74903" y="133971"/>
                          <a:pt x="95858" y="133971"/>
                        </a:cubicBezTo>
                        <a:cubicBezTo>
                          <a:pt x="116813" y="133971"/>
                          <a:pt x="133958" y="116826"/>
                          <a:pt x="133958" y="95871"/>
                        </a:cubicBezTo>
                        <a:cubicBezTo>
                          <a:pt x="133958" y="74916"/>
                          <a:pt x="116813" y="57771"/>
                          <a:pt x="95858" y="577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7" name="文本框 6">
                  <a:extLst>
                    <a:ext uri="{FF2B5EF4-FFF2-40B4-BE49-F238E27FC236}">
                      <a16:creationId xmlns:a16="http://schemas.microsoft.com/office/drawing/2014/main" id="{AA8100B1-7802-88BF-F0A0-838854C3A166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6458363" y="4617625"/>
                  <a:ext cx="3539841" cy="294824"/>
                </a:xfrm>
                <a:prstGeom prst="rect">
                  <a:avLst/>
                </a:prstGeom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>
                    <a:lnSpc>
                      <a:spcPts val="1500"/>
                    </a:lnSpc>
                    <a:defRPr sz="1200"/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kumimoji="1" lang="zh-CN" altLang="en-US" sz="1200">
                      <a:solidFill>
                        <a:schemeClr val="tx1"/>
                      </a:solidFill>
                    </a:rPr>
                    <a:t>石敬瑭的篡位之争</a:t>
                  </a:r>
                  <a:endParaRPr kumimoji="1" lang="en-US" altLang="zh-CN" sz="120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" name="文本框 7">
                  <a:extLst>
                    <a:ext uri="{FF2B5EF4-FFF2-40B4-BE49-F238E27FC236}">
                      <a16:creationId xmlns:a16="http://schemas.microsoft.com/office/drawing/2014/main" id="{41FFA6D5-9514-AFD0-ABFE-AF096FCAECDA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6458363" y="4309848"/>
                  <a:ext cx="3539841" cy="307777"/>
                </a:xfrm>
                <a:prstGeom prst="rect">
                  <a:avLst/>
                </a:prstGeom>
                <a:noFill/>
              </p:spPr>
              <p:txBody>
                <a:bodyPr wrap="square" rtlCol="0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 dirty="0"/>
                    <a:t>后晋</a:t>
                  </a:r>
                  <a:endParaRPr lang="en-US" altLang="zh-CN" sz="2000" b="1" dirty="0"/>
                </a:p>
              </p:txBody>
            </p:sp>
          </p:grpSp>
        </p:grpSp>
      </p:grpSp>
      <p:sp>
        <p:nvSpPr>
          <p:cNvPr id="90" name="标题 8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五代王朝历史</a:t>
            </a:r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7004186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标题 6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十国历史记忆</a:t>
            </a:r>
            <a:endParaRPr lang="en-US"/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56181869-9CEE-8E5F-14AD-BD05A9EE90B5}"/>
              </a:ext>
            </a:extLst>
          </p:cNvPr>
          <p:cNvGrpSpPr/>
          <p:nvPr/>
        </p:nvGrpSpPr>
        <p:grpSpPr>
          <a:xfrm>
            <a:off x="505782" y="2168742"/>
            <a:ext cx="11272761" cy="4066958"/>
            <a:chOff x="505782" y="2168742"/>
            <a:chExt cx="11272761" cy="4066958"/>
          </a:xfrm>
        </p:grpSpPr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AD982FA6-8169-84DE-B9E7-09AE62F152A8}"/>
                </a:ext>
              </a:extLst>
            </p:cNvPr>
            <p:cNvGrpSpPr/>
            <p:nvPr/>
          </p:nvGrpSpPr>
          <p:grpSpPr>
            <a:xfrm>
              <a:off x="1109398" y="2168742"/>
              <a:ext cx="9973204" cy="724982"/>
              <a:chOff x="1109398" y="1849428"/>
              <a:chExt cx="9973204" cy="724982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7DF982A8-E8ED-419D-B102-31BC86503E08}"/>
                  </a:ext>
                </a:extLst>
              </p:cNvPr>
              <p:cNvGrpSpPr/>
              <p:nvPr/>
            </p:nvGrpSpPr>
            <p:grpSpPr>
              <a:xfrm>
                <a:off x="1109398" y="1849429"/>
                <a:ext cx="2620142" cy="724981"/>
                <a:chOff x="1828033" y="3362325"/>
                <a:chExt cx="2620142" cy="724981"/>
              </a:xfrm>
            </p:grpSpPr>
            <p:grpSp>
              <p:nvGrpSpPr>
                <p:cNvPr id="4" name="组合 3">
                  <a:extLst>
                    <a:ext uri="{FF2B5EF4-FFF2-40B4-BE49-F238E27FC236}">
                      <a16:creationId xmlns:a16="http://schemas.microsoft.com/office/drawing/2014/main" id="{C6B91222-ADAA-48C2-8B30-F129AE89EA05}"/>
                    </a:ext>
                  </a:extLst>
                </p:cNvPr>
                <p:cNvGrpSpPr/>
                <p:nvPr/>
              </p:nvGrpSpPr>
              <p:grpSpPr>
                <a:xfrm>
                  <a:off x="1828033" y="3362325"/>
                  <a:ext cx="577572" cy="577570"/>
                  <a:chOff x="3866383" y="1968240"/>
                  <a:chExt cx="444222" cy="444220"/>
                </a:xfrm>
              </p:grpSpPr>
              <p:sp>
                <p:nvSpPr>
                  <p:cNvPr id="5" name="椭圆 4">
                    <a:extLst>
                      <a:ext uri="{FF2B5EF4-FFF2-40B4-BE49-F238E27FC236}">
                        <a16:creationId xmlns:a16="http://schemas.microsoft.com/office/drawing/2014/main" id="{C6A30489-0C6C-4195-A7C5-AD1C4A7EBF81}"/>
                      </a:ext>
                    </a:extLst>
                  </p:cNvPr>
                  <p:cNvSpPr/>
                  <p:nvPr/>
                </p:nvSpPr>
                <p:spPr>
                  <a:xfrm>
                    <a:off x="3866383" y="1968240"/>
                    <a:ext cx="444222" cy="444220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354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" name="任意多边形: 形状 5">
                    <a:extLst>
                      <a:ext uri="{FF2B5EF4-FFF2-40B4-BE49-F238E27FC236}">
                        <a16:creationId xmlns:a16="http://schemas.microsoft.com/office/drawing/2014/main" id="{F729AF39-2257-404A-9957-AE1CF1443D0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85714" y="2113265"/>
                    <a:ext cx="205561" cy="154170"/>
                  </a:xfrm>
                  <a:custGeom>
                    <a:avLst/>
                    <a:gdLst>
                      <a:gd name="connsiteX0" fmla="*/ 505433 w 533400"/>
                      <a:gd name="connsiteY0" fmla="*/ 621 h 400050"/>
                      <a:gd name="connsiteX1" fmla="*/ 534008 w 533400"/>
                      <a:gd name="connsiteY1" fmla="*/ 29196 h 400050"/>
                      <a:gd name="connsiteX2" fmla="*/ 534008 w 533400"/>
                      <a:gd name="connsiteY2" fmla="*/ 372096 h 400050"/>
                      <a:gd name="connsiteX3" fmla="*/ 505433 w 533400"/>
                      <a:gd name="connsiteY3" fmla="*/ 400671 h 400050"/>
                      <a:gd name="connsiteX4" fmla="*/ 29183 w 533400"/>
                      <a:gd name="connsiteY4" fmla="*/ 400671 h 400050"/>
                      <a:gd name="connsiteX5" fmla="*/ 608 w 533400"/>
                      <a:gd name="connsiteY5" fmla="*/ 372096 h 400050"/>
                      <a:gd name="connsiteX6" fmla="*/ 608 w 533400"/>
                      <a:gd name="connsiteY6" fmla="*/ 29196 h 400050"/>
                      <a:gd name="connsiteX7" fmla="*/ 29183 w 533400"/>
                      <a:gd name="connsiteY7" fmla="*/ 621 h 400050"/>
                      <a:gd name="connsiteX8" fmla="*/ 505433 w 533400"/>
                      <a:gd name="connsiteY8" fmla="*/ 621 h 400050"/>
                      <a:gd name="connsiteX9" fmla="*/ 391419 w 533400"/>
                      <a:gd name="connsiteY9" fmla="*/ 198646 h 400050"/>
                      <a:gd name="connsiteX10" fmla="*/ 351414 w 533400"/>
                      <a:gd name="connsiteY10" fmla="*/ 204170 h 400050"/>
                      <a:gd name="connsiteX11" fmla="*/ 351414 w 533400"/>
                      <a:gd name="connsiteY11" fmla="*/ 204170 h 400050"/>
                      <a:gd name="connsiteX12" fmla="*/ 267118 w 533400"/>
                      <a:gd name="connsiteY12" fmla="*/ 315613 h 400050"/>
                      <a:gd name="connsiteX13" fmla="*/ 264641 w 533400"/>
                      <a:gd name="connsiteY13" fmla="*/ 318470 h 400050"/>
                      <a:gd name="connsiteX14" fmla="*/ 224255 w 533400"/>
                      <a:gd name="connsiteY14" fmla="*/ 318756 h 400050"/>
                      <a:gd name="connsiteX15" fmla="*/ 224255 w 533400"/>
                      <a:gd name="connsiteY15" fmla="*/ 318756 h 400050"/>
                      <a:gd name="connsiteX16" fmla="*/ 162152 w 533400"/>
                      <a:gd name="connsiteY16" fmla="*/ 257415 h 400050"/>
                      <a:gd name="connsiteX17" fmla="*/ 160247 w 533400"/>
                      <a:gd name="connsiteY17" fmla="*/ 255701 h 400050"/>
                      <a:gd name="connsiteX18" fmla="*/ 120052 w 533400"/>
                      <a:gd name="connsiteY18" fmla="*/ 259606 h 400050"/>
                      <a:gd name="connsiteX19" fmla="*/ 120052 w 533400"/>
                      <a:gd name="connsiteY19" fmla="*/ 259606 h 400050"/>
                      <a:gd name="connsiteX20" fmla="*/ 32517 w 533400"/>
                      <a:gd name="connsiteY20" fmla="*/ 366095 h 400050"/>
                      <a:gd name="connsiteX21" fmla="*/ 30326 w 533400"/>
                      <a:gd name="connsiteY21" fmla="*/ 372096 h 400050"/>
                      <a:gd name="connsiteX22" fmla="*/ 39851 w 533400"/>
                      <a:gd name="connsiteY22" fmla="*/ 381621 h 400050"/>
                      <a:gd name="connsiteX23" fmla="*/ 39851 w 533400"/>
                      <a:gd name="connsiteY23" fmla="*/ 381621 h 400050"/>
                      <a:gd name="connsiteX24" fmla="*/ 497242 w 533400"/>
                      <a:gd name="connsiteY24" fmla="*/ 381621 h 400050"/>
                      <a:gd name="connsiteX25" fmla="*/ 502480 w 533400"/>
                      <a:gd name="connsiteY25" fmla="*/ 380002 h 400050"/>
                      <a:gd name="connsiteX26" fmla="*/ 505147 w 533400"/>
                      <a:gd name="connsiteY26" fmla="*/ 366762 h 400050"/>
                      <a:gd name="connsiteX27" fmla="*/ 505147 w 533400"/>
                      <a:gd name="connsiteY27" fmla="*/ 366762 h 400050"/>
                      <a:gd name="connsiteX28" fmla="*/ 397991 w 533400"/>
                      <a:gd name="connsiteY28" fmla="*/ 205504 h 400050"/>
                      <a:gd name="connsiteX29" fmla="*/ 391419 w 533400"/>
                      <a:gd name="connsiteY29" fmla="*/ 198646 h 400050"/>
                      <a:gd name="connsiteX30" fmla="*/ 95858 w 533400"/>
                      <a:gd name="connsiteY30" fmla="*/ 57771 h 400050"/>
                      <a:gd name="connsiteX31" fmla="*/ 57758 w 533400"/>
                      <a:gd name="connsiteY31" fmla="*/ 95871 h 400050"/>
                      <a:gd name="connsiteX32" fmla="*/ 95858 w 533400"/>
                      <a:gd name="connsiteY32" fmla="*/ 133971 h 400050"/>
                      <a:gd name="connsiteX33" fmla="*/ 133958 w 533400"/>
                      <a:gd name="connsiteY33" fmla="*/ 95871 h 400050"/>
                      <a:gd name="connsiteX34" fmla="*/ 95858 w 533400"/>
                      <a:gd name="connsiteY34" fmla="*/ 57771 h 400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533400" h="400050">
                        <a:moveTo>
                          <a:pt x="505433" y="621"/>
                        </a:moveTo>
                        <a:cubicBezTo>
                          <a:pt x="521245" y="621"/>
                          <a:pt x="534008" y="13385"/>
                          <a:pt x="534008" y="29196"/>
                        </a:cubicBezTo>
                        <a:lnTo>
                          <a:pt x="534008" y="372096"/>
                        </a:lnTo>
                        <a:cubicBezTo>
                          <a:pt x="534008" y="387907"/>
                          <a:pt x="521245" y="400671"/>
                          <a:pt x="505433" y="400671"/>
                        </a:cubicBezTo>
                        <a:lnTo>
                          <a:pt x="29183" y="400671"/>
                        </a:lnTo>
                        <a:cubicBezTo>
                          <a:pt x="13371" y="400671"/>
                          <a:pt x="608" y="387907"/>
                          <a:pt x="608" y="372096"/>
                        </a:cubicBezTo>
                        <a:lnTo>
                          <a:pt x="608" y="29196"/>
                        </a:lnTo>
                        <a:cubicBezTo>
                          <a:pt x="608" y="13385"/>
                          <a:pt x="13371" y="621"/>
                          <a:pt x="29183" y="621"/>
                        </a:cubicBezTo>
                        <a:lnTo>
                          <a:pt x="505433" y="621"/>
                        </a:lnTo>
                        <a:close/>
                        <a:moveTo>
                          <a:pt x="391419" y="198646"/>
                        </a:moveTo>
                        <a:cubicBezTo>
                          <a:pt x="378846" y="189121"/>
                          <a:pt x="360939" y="191597"/>
                          <a:pt x="351414" y="204170"/>
                        </a:cubicBezTo>
                        <a:lnTo>
                          <a:pt x="351414" y="204170"/>
                        </a:lnTo>
                        <a:lnTo>
                          <a:pt x="267118" y="315613"/>
                        </a:lnTo>
                        <a:cubicBezTo>
                          <a:pt x="266355" y="316660"/>
                          <a:pt x="265498" y="317518"/>
                          <a:pt x="264641" y="318470"/>
                        </a:cubicBezTo>
                        <a:cubicBezTo>
                          <a:pt x="253592" y="329710"/>
                          <a:pt x="235495" y="329805"/>
                          <a:pt x="224255" y="318756"/>
                        </a:cubicBezTo>
                        <a:lnTo>
                          <a:pt x="224255" y="318756"/>
                        </a:lnTo>
                        <a:lnTo>
                          <a:pt x="162152" y="257415"/>
                        </a:lnTo>
                        <a:cubicBezTo>
                          <a:pt x="161485" y="256844"/>
                          <a:pt x="160914" y="256177"/>
                          <a:pt x="160247" y="255701"/>
                        </a:cubicBezTo>
                        <a:cubicBezTo>
                          <a:pt x="148055" y="245699"/>
                          <a:pt x="130053" y="247414"/>
                          <a:pt x="120052" y="259606"/>
                        </a:cubicBezTo>
                        <a:lnTo>
                          <a:pt x="120052" y="259606"/>
                        </a:lnTo>
                        <a:lnTo>
                          <a:pt x="32517" y="366095"/>
                        </a:lnTo>
                        <a:cubicBezTo>
                          <a:pt x="31088" y="367810"/>
                          <a:pt x="30326" y="369905"/>
                          <a:pt x="30326" y="372096"/>
                        </a:cubicBezTo>
                        <a:cubicBezTo>
                          <a:pt x="30326" y="377335"/>
                          <a:pt x="34612" y="381621"/>
                          <a:pt x="39851" y="381621"/>
                        </a:cubicBezTo>
                        <a:lnTo>
                          <a:pt x="39851" y="381621"/>
                        </a:lnTo>
                        <a:lnTo>
                          <a:pt x="497242" y="381621"/>
                        </a:lnTo>
                        <a:cubicBezTo>
                          <a:pt x="499146" y="381621"/>
                          <a:pt x="500956" y="381050"/>
                          <a:pt x="502480" y="380002"/>
                        </a:cubicBezTo>
                        <a:cubicBezTo>
                          <a:pt x="506862" y="377049"/>
                          <a:pt x="508005" y="371144"/>
                          <a:pt x="505147" y="366762"/>
                        </a:cubicBezTo>
                        <a:lnTo>
                          <a:pt x="505147" y="366762"/>
                        </a:lnTo>
                        <a:lnTo>
                          <a:pt x="397991" y="205504"/>
                        </a:lnTo>
                        <a:cubicBezTo>
                          <a:pt x="396181" y="202932"/>
                          <a:pt x="393990" y="200551"/>
                          <a:pt x="391419" y="198646"/>
                        </a:cubicBezTo>
                        <a:close/>
                        <a:moveTo>
                          <a:pt x="95858" y="57771"/>
                        </a:moveTo>
                        <a:cubicBezTo>
                          <a:pt x="74808" y="57771"/>
                          <a:pt x="57758" y="74821"/>
                          <a:pt x="57758" y="95871"/>
                        </a:cubicBezTo>
                        <a:cubicBezTo>
                          <a:pt x="57758" y="116921"/>
                          <a:pt x="74808" y="133971"/>
                          <a:pt x="95858" y="133971"/>
                        </a:cubicBezTo>
                        <a:cubicBezTo>
                          <a:pt x="116908" y="133971"/>
                          <a:pt x="133958" y="116921"/>
                          <a:pt x="133958" y="95871"/>
                        </a:cubicBezTo>
                        <a:cubicBezTo>
                          <a:pt x="133958" y="74821"/>
                          <a:pt x="116908" y="57771"/>
                          <a:pt x="95858" y="577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" name="组合 14">
                  <a:extLst>
                    <a:ext uri="{FF2B5EF4-FFF2-40B4-BE49-F238E27FC236}">
                      <a16:creationId xmlns:a16="http://schemas.microsoft.com/office/drawing/2014/main" id="{EC535579-5AD6-40F6-8943-ADF36C0B5F5D}"/>
                    </a:ext>
                  </a:extLst>
                </p:cNvPr>
                <p:cNvGrpSpPr/>
                <p:nvPr/>
              </p:nvGrpSpPr>
              <p:grpSpPr>
                <a:xfrm>
                  <a:off x="2447310" y="3423150"/>
                  <a:ext cx="2000865" cy="664156"/>
                  <a:chOff x="2447310" y="3606019"/>
                  <a:chExt cx="2000865" cy="664156"/>
                </a:xfrm>
              </p:grpSpPr>
              <p:sp>
                <p:nvSpPr>
                  <p:cNvPr id="13" name="文本框 12">
                    <a:extLst>
                      <a:ext uri="{FF2B5EF4-FFF2-40B4-BE49-F238E27FC236}">
                        <a16:creationId xmlns:a16="http://schemas.microsoft.com/office/drawing/2014/main" id="{2BD7469A-748A-4C44-988E-D3E25486E306}"/>
                      </a:ext>
                    </a:extLst>
                  </p:cNvPr>
                  <p:cNvSpPr txBox="1"/>
                  <p:nvPr/>
                </p:nvSpPr>
                <p:spPr>
                  <a:xfrm>
                    <a:off x="2447310" y="3606019"/>
                    <a:ext cx="2000864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 anchor="b">
                    <a:noAutofit/>
                  </a:bodyPr>
                  <a:lstStyle/>
                  <a:p>
                    <a:pPr>
                      <a:lnSpc>
                        <a:spcPct val="100000"/>
                      </a:lnSpc>
                    </a:pPr>
                    <a:r>
                      <a:rPr lang="zh-CN" altLang="en-US" sz="2000" b="1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rPr>
                      <a:t>南唐</a:t>
                    </a:r>
                    <a:endParaRPr lang="en-US" altLang="zh-CN" sz="200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4" name="文本框 13">
                    <a:extLst>
                      <a:ext uri="{FF2B5EF4-FFF2-40B4-BE49-F238E27FC236}">
                        <a16:creationId xmlns:a16="http://schemas.microsoft.com/office/drawing/2014/main" id="{02213F46-91B5-496F-879B-9542BBB50BC4}"/>
                      </a:ext>
                    </a:extLst>
                  </p:cNvPr>
                  <p:cNvSpPr txBox="1"/>
                  <p:nvPr/>
                </p:nvSpPr>
                <p:spPr>
                  <a:xfrm>
                    <a:off x="2447310" y="3975351"/>
                    <a:ext cx="2000865" cy="29482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lvl="0" defTabSz="913765">
                      <a:lnSpc>
                        <a:spcPct val="120000"/>
                      </a:lnSpc>
                      <a:buSzPct val="25000"/>
                      <a:defRPr/>
                    </a:pPr>
                    <a:r>
                      <a:rPr lang="zh-CN" altLang="en-US" sz="1200" dirty="0"/>
                      <a:t>江南地区的政权</a:t>
                    </a:r>
                    <a:endParaRPr lang="en-US" altLang="zh-CN" sz="1200" dirty="0"/>
                  </a:p>
                </p:txBody>
              </p:sp>
            </p:grpSp>
          </p:grpSp>
          <p:grpSp>
            <p:nvGrpSpPr>
              <p:cNvPr id="22" name="组合 21">
                <a:extLst>
                  <a:ext uri="{FF2B5EF4-FFF2-40B4-BE49-F238E27FC236}">
                    <a16:creationId xmlns:a16="http://schemas.microsoft.com/office/drawing/2014/main" id="{5048FF7A-4A47-4E68-FADB-BABB24E48FA5}"/>
                  </a:ext>
                </a:extLst>
              </p:cNvPr>
              <p:cNvGrpSpPr/>
              <p:nvPr/>
            </p:nvGrpSpPr>
            <p:grpSpPr>
              <a:xfrm>
                <a:off x="4785929" y="1849428"/>
                <a:ext cx="2620142" cy="724982"/>
                <a:chOff x="5039223" y="2038702"/>
                <a:chExt cx="2620142" cy="724982"/>
              </a:xfrm>
            </p:grpSpPr>
            <p:grpSp>
              <p:nvGrpSpPr>
                <p:cNvPr id="7" name="组合 6">
                  <a:extLst>
                    <a:ext uri="{FF2B5EF4-FFF2-40B4-BE49-F238E27FC236}">
                      <a16:creationId xmlns:a16="http://schemas.microsoft.com/office/drawing/2014/main" id="{89EEA5D2-6CBF-42A2-9FBD-02EFAF803D64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>
                  <a:off x="5039223" y="2038702"/>
                  <a:ext cx="577572" cy="577570"/>
                  <a:chOff x="4669386" y="1968239"/>
                  <a:chExt cx="444222" cy="444220"/>
                </a:xfrm>
              </p:grpSpPr>
              <p:sp>
                <p:nvSpPr>
                  <p:cNvPr id="8" name="椭圆 7">
                    <a:extLst>
                      <a:ext uri="{FF2B5EF4-FFF2-40B4-BE49-F238E27FC236}">
                        <a16:creationId xmlns:a16="http://schemas.microsoft.com/office/drawing/2014/main" id="{769EAAE8-BFFD-4D4D-9181-B9273B4D4B7C}"/>
                      </a:ext>
                    </a:extLst>
                  </p:cNvPr>
                  <p:cNvSpPr/>
                  <p:nvPr/>
                </p:nvSpPr>
                <p:spPr>
                  <a:xfrm>
                    <a:off x="4669386" y="1968239"/>
                    <a:ext cx="444222" cy="444220"/>
                  </a:xfrm>
                  <a:prstGeom prst="ellipse">
                    <a:avLst/>
                  </a:prstGeom>
                  <a:solidFill>
                    <a:schemeClr val="accent2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354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" name="任意多边形: 形状 8">
                    <a:extLst>
                      <a:ext uri="{FF2B5EF4-FFF2-40B4-BE49-F238E27FC236}">
                        <a16:creationId xmlns:a16="http://schemas.microsoft.com/office/drawing/2014/main" id="{02647878-711C-4D57-A703-0B7F806D3D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788717" y="2104784"/>
                    <a:ext cx="205561" cy="171132"/>
                  </a:xfrm>
                  <a:custGeom>
                    <a:avLst/>
                    <a:gdLst>
                      <a:gd name="connsiteX0" fmla="*/ 483573 w 526297"/>
                      <a:gd name="connsiteY0" fmla="*/ 133971 h 438150"/>
                      <a:gd name="connsiteX1" fmla="*/ 527674 w 526297"/>
                      <a:gd name="connsiteY1" fmla="*/ 178072 h 438150"/>
                      <a:gd name="connsiteX2" fmla="*/ 527579 w 526297"/>
                      <a:gd name="connsiteY2" fmla="*/ 181501 h 438150"/>
                      <a:gd name="connsiteX3" fmla="*/ 514244 w 526297"/>
                      <a:gd name="connsiteY3" fmla="*/ 355237 h 438150"/>
                      <a:gd name="connsiteX4" fmla="*/ 485764 w 526297"/>
                      <a:gd name="connsiteY4" fmla="*/ 381621 h 438150"/>
                      <a:gd name="connsiteX5" fmla="*/ 454998 w 526297"/>
                      <a:gd name="connsiteY5" fmla="*/ 381621 h 438150"/>
                      <a:gd name="connsiteX6" fmla="*/ 454998 w 526297"/>
                      <a:gd name="connsiteY6" fmla="*/ 438771 h 438150"/>
                      <a:gd name="connsiteX7" fmla="*/ 435948 w 526297"/>
                      <a:gd name="connsiteY7" fmla="*/ 438771 h 438150"/>
                      <a:gd name="connsiteX8" fmla="*/ 435948 w 526297"/>
                      <a:gd name="connsiteY8" fmla="*/ 381621 h 438150"/>
                      <a:gd name="connsiteX9" fmla="*/ 93048 w 526297"/>
                      <a:gd name="connsiteY9" fmla="*/ 381621 h 438150"/>
                      <a:gd name="connsiteX10" fmla="*/ 93048 w 526297"/>
                      <a:gd name="connsiteY10" fmla="*/ 438771 h 438150"/>
                      <a:gd name="connsiteX11" fmla="*/ 73998 w 526297"/>
                      <a:gd name="connsiteY11" fmla="*/ 438771 h 438150"/>
                      <a:gd name="connsiteX12" fmla="*/ 73998 w 526297"/>
                      <a:gd name="connsiteY12" fmla="*/ 381621 h 438150"/>
                      <a:gd name="connsiteX13" fmla="*/ 43328 w 526297"/>
                      <a:gd name="connsiteY13" fmla="*/ 381621 h 438150"/>
                      <a:gd name="connsiteX14" fmla="*/ 14848 w 526297"/>
                      <a:gd name="connsiteY14" fmla="*/ 355237 h 438150"/>
                      <a:gd name="connsiteX15" fmla="*/ 1513 w 526297"/>
                      <a:gd name="connsiteY15" fmla="*/ 181501 h 438150"/>
                      <a:gd name="connsiteX16" fmla="*/ 42089 w 526297"/>
                      <a:gd name="connsiteY16" fmla="*/ 134162 h 438150"/>
                      <a:gd name="connsiteX17" fmla="*/ 45518 w 526297"/>
                      <a:gd name="connsiteY17" fmla="*/ 134066 h 438150"/>
                      <a:gd name="connsiteX18" fmla="*/ 101906 w 526297"/>
                      <a:gd name="connsiteY18" fmla="*/ 180834 h 438150"/>
                      <a:gd name="connsiteX19" fmla="*/ 121623 w 526297"/>
                      <a:gd name="connsiteY19" fmla="*/ 286371 h 438150"/>
                      <a:gd name="connsiteX20" fmla="*/ 407373 w 526297"/>
                      <a:gd name="connsiteY20" fmla="*/ 286371 h 438150"/>
                      <a:gd name="connsiteX21" fmla="*/ 427185 w 526297"/>
                      <a:gd name="connsiteY21" fmla="*/ 180739 h 438150"/>
                      <a:gd name="connsiteX22" fmla="*/ 483573 w 526297"/>
                      <a:gd name="connsiteY22" fmla="*/ 133971 h 438150"/>
                      <a:gd name="connsiteX23" fmla="*/ 416898 w 526297"/>
                      <a:gd name="connsiteY23" fmla="*/ 621 h 438150"/>
                      <a:gd name="connsiteX24" fmla="*/ 483573 w 526297"/>
                      <a:gd name="connsiteY24" fmla="*/ 67296 h 438150"/>
                      <a:gd name="connsiteX25" fmla="*/ 483573 w 526297"/>
                      <a:gd name="connsiteY25" fmla="*/ 115397 h 438150"/>
                      <a:gd name="connsiteX26" fmla="*/ 476429 w 526297"/>
                      <a:gd name="connsiteY26" fmla="*/ 114921 h 438150"/>
                      <a:gd name="connsiteX27" fmla="*/ 412040 w 526297"/>
                      <a:gd name="connsiteY27" fmla="*/ 166451 h 438150"/>
                      <a:gd name="connsiteX28" fmla="*/ 411564 w 526297"/>
                      <a:gd name="connsiteY28" fmla="*/ 168737 h 438150"/>
                      <a:gd name="connsiteX29" fmla="*/ 393086 w 526297"/>
                      <a:gd name="connsiteY29" fmla="*/ 267321 h 438150"/>
                      <a:gd name="connsiteX30" fmla="*/ 135911 w 526297"/>
                      <a:gd name="connsiteY30" fmla="*/ 267321 h 438150"/>
                      <a:gd name="connsiteX31" fmla="*/ 117432 w 526297"/>
                      <a:gd name="connsiteY31" fmla="*/ 168737 h 438150"/>
                      <a:gd name="connsiteX32" fmla="*/ 52567 w 526297"/>
                      <a:gd name="connsiteY32" fmla="*/ 114921 h 438150"/>
                      <a:gd name="connsiteX33" fmla="*/ 54948 w 526297"/>
                      <a:gd name="connsiteY33" fmla="*/ 67296 h 438150"/>
                      <a:gd name="connsiteX34" fmla="*/ 121623 w 526297"/>
                      <a:gd name="connsiteY34" fmla="*/ 621 h 438150"/>
                      <a:gd name="connsiteX35" fmla="*/ 416898 w 526297"/>
                      <a:gd name="connsiteY35" fmla="*/ 621 h 438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26297" h="438150">
                        <a:moveTo>
                          <a:pt x="483573" y="133971"/>
                        </a:moveTo>
                        <a:cubicBezTo>
                          <a:pt x="507957" y="133971"/>
                          <a:pt x="527674" y="153688"/>
                          <a:pt x="527674" y="178072"/>
                        </a:cubicBezTo>
                        <a:cubicBezTo>
                          <a:pt x="527674" y="179215"/>
                          <a:pt x="527674" y="180358"/>
                          <a:pt x="527579" y="181501"/>
                        </a:cubicBezTo>
                        <a:lnTo>
                          <a:pt x="514244" y="355237"/>
                        </a:lnTo>
                        <a:cubicBezTo>
                          <a:pt x="513101" y="370096"/>
                          <a:pt x="500718" y="381621"/>
                          <a:pt x="485764" y="381621"/>
                        </a:cubicBezTo>
                        <a:lnTo>
                          <a:pt x="454998" y="381621"/>
                        </a:lnTo>
                        <a:lnTo>
                          <a:pt x="454998" y="438771"/>
                        </a:lnTo>
                        <a:lnTo>
                          <a:pt x="435948" y="438771"/>
                        </a:lnTo>
                        <a:lnTo>
                          <a:pt x="435948" y="381621"/>
                        </a:lnTo>
                        <a:lnTo>
                          <a:pt x="93048" y="381621"/>
                        </a:lnTo>
                        <a:lnTo>
                          <a:pt x="93048" y="438771"/>
                        </a:lnTo>
                        <a:lnTo>
                          <a:pt x="73998" y="438771"/>
                        </a:lnTo>
                        <a:lnTo>
                          <a:pt x="73998" y="381621"/>
                        </a:lnTo>
                        <a:lnTo>
                          <a:pt x="43328" y="381621"/>
                        </a:lnTo>
                        <a:cubicBezTo>
                          <a:pt x="28373" y="381621"/>
                          <a:pt x="15991" y="370096"/>
                          <a:pt x="14848" y="355237"/>
                        </a:cubicBezTo>
                        <a:lnTo>
                          <a:pt x="1513" y="181501"/>
                        </a:lnTo>
                        <a:cubicBezTo>
                          <a:pt x="-392" y="157212"/>
                          <a:pt x="17801" y="135971"/>
                          <a:pt x="42089" y="134162"/>
                        </a:cubicBezTo>
                        <a:cubicBezTo>
                          <a:pt x="43232" y="134066"/>
                          <a:pt x="44375" y="134066"/>
                          <a:pt x="45518" y="134066"/>
                        </a:cubicBezTo>
                        <a:cubicBezTo>
                          <a:pt x="73141" y="134066"/>
                          <a:pt x="96858" y="153688"/>
                          <a:pt x="101906" y="180834"/>
                        </a:cubicBezTo>
                        <a:lnTo>
                          <a:pt x="121623" y="286371"/>
                        </a:lnTo>
                        <a:lnTo>
                          <a:pt x="407373" y="286371"/>
                        </a:lnTo>
                        <a:lnTo>
                          <a:pt x="427185" y="180739"/>
                        </a:lnTo>
                        <a:cubicBezTo>
                          <a:pt x="432233" y="153592"/>
                          <a:pt x="455951" y="133971"/>
                          <a:pt x="483573" y="133971"/>
                        </a:cubicBezTo>
                        <a:close/>
                        <a:moveTo>
                          <a:pt x="416898" y="621"/>
                        </a:moveTo>
                        <a:cubicBezTo>
                          <a:pt x="453760" y="621"/>
                          <a:pt x="483573" y="30434"/>
                          <a:pt x="483573" y="67296"/>
                        </a:cubicBezTo>
                        <a:lnTo>
                          <a:pt x="483573" y="115397"/>
                        </a:lnTo>
                        <a:cubicBezTo>
                          <a:pt x="481192" y="115112"/>
                          <a:pt x="478811" y="114921"/>
                          <a:pt x="476429" y="114921"/>
                        </a:cubicBezTo>
                        <a:cubicBezTo>
                          <a:pt x="445473" y="114921"/>
                          <a:pt x="418803" y="136448"/>
                          <a:pt x="412040" y="166451"/>
                        </a:cubicBezTo>
                        <a:lnTo>
                          <a:pt x="411564" y="168737"/>
                        </a:lnTo>
                        <a:lnTo>
                          <a:pt x="393086" y="267321"/>
                        </a:lnTo>
                        <a:lnTo>
                          <a:pt x="135911" y="267321"/>
                        </a:lnTo>
                        <a:lnTo>
                          <a:pt x="117432" y="168737"/>
                        </a:lnTo>
                        <a:cubicBezTo>
                          <a:pt x="111622" y="137495"/>
                          <a:pt x="84285" y="114921"/>
                          <a:pt x="52567" y="114921"/>
                        </a:cubicBezTo>
                        <a:lnTo>
                          <a:pt x="54948" y="67296"/>
                        </a:lnTo>
                        <a:cubicBezTo>
                          <a:pt x="54948" y="30434"/>
                          <a:pt x="84761" y="621"/>
                          <a:pt x="121623" y="621"/>
                        </a:cubicBezTo>
                        <a:lnTo>
                          <a:pt x="416898" y="6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" name="组合 18">
                  <a:extLst>
                    <a:ext uri="{FF2B5EF4-FFF2-40B4-BE49-F238E27FC236}">
                      <a16:creationId xmlns:a16="http://schemas.microsoft.com/office/drawing/2014/main" id="{972B484F-3FA7-498B-B8C0-7E8F807B3826}"/>
                    </a:ext>
                  </a:extLst>
                </p:cNvPr>
                <p:cNvGrpSpPr/>
                <p:nvPr/>
              </p:nvGrpSpPr>
              <p:grpSpPr>
                <a:xfrm>
                  <a:off x="5658499" y="2099528"/>
                  <a:ext cx="2000866" cy="664156"/>
                  <a:chOff x="2447309" y="3606019"/>
                  <a:chExt cx="2000866" cy="664156"/>
                </a:xfrm>
              </p:grpSpPr>
              <p:sp>
                <p:nvSpPr>
                  <p:cNvPr id="20" name="文本框 19">
                    <a:extLst>
                      <a:ext uri="{FF2B5EF4-FFF2-40B4-BE49-F238E27FC236}">
                        <a16:creationId xmlns:a16="http://schemas.microsoft.com/office/drawing/2014/main" id="{AA733A9E-4BE3-4DAF-B3D8-02BB7027C565}"/>
                      </a:ext>
                    </a:extLst>
                  </p:cNvPr>
                  <p:cNvSpPr txBox="1"/>
                  <p:nvPr/>
                </p:nvSpPr>
                <p:spPr>
                  <a:xfrm>
                    <a:off x="2447309" y="3606019"/>
                    <a:ext cx="2000863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 anchor="b">
                    <a:noAutofit/>
                  </a:bodyPr>
                  <a:lstStyle/>
                  <a:p>
                    <a:pPr>
                      <a:lnSpc>
                        <a:spcPct val="100000"/>
                      </a:lnSpc>
                    </a:pPr>
                    <a:r>
                      <a:rPr lang="zh-CN" altLang="en-US" sz="2000" b="1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rPr>
                      <a:t>南汉</a:t>
                    </a:r>
                    <a:endParaRPr lang="en-US" altLang="zh-CN" sz="200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21" name="文本框 20">
                    <a:extLst>
                      <a:ext uri="{FF2B5EF4-FFF2-40B4-BE49-F238E27FC236}">
                        <a16:creationId xmlns:a16="http://schemas.microsoft.com/office/drawing/2014/main" id="{67DB175F-9A1F-4010-8816-2464EBEC7E4A}"/>
                      </a:ext>
                    </a:extLst>
                  </p:cNvPr>
                  <p:cNvSpPr txBox="1"/>
                  <p:nvPr/>
                </p:nvSpPr>
                <p:spPr>
                  <a:xfrm>
                    <a:off x="2447310" y="3975351"/>
                    <a:ext cx="2000865" cy="29482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lvl="0" defTabSz="913765">
                      <a:lnSpc>
                        <a:spcPct val="120000"/>
                      </a:lnSpc>
                      <a:buSzPct val="25000"/>
                      <a:defRPr/>
                    </a:pPr>
                    <a:r>
                      <a:rPr lang="zh-CN" altLang="en-US" sz="1200" dirty="0"/>
                      <a:t>广东地区的政权</a:t>
                    </a:r>
                    <a:endParaRPr lang="en-US" altLang="zh-CN" sz="1200" dirty="0"/>
                  </a:p>
                </p:txBody>
              </p:sp>
            </p:grpSp>
          </p:grpSp>
          <p:grpSp>
            <p:nvGrpSpPr>
              <p:cNvPr id="32" name="组合 31">
                <a:extLst>
                  <a:ext uri="{FF2B5EF4-FFF2-40B4-BE49-F238E27FC236}">
                    <a16:creationId xmlns:a16="http://schemas.microsoft.com/office/drawing/2014/main" id="{ECAEBEB9-C7EE-49EF-8882-A4D92E04DFC5}"/>
                  </a:ext>
                </a:extLst>
              </p:cNvPr>
              <p:cNvGrpSpPr/>
              <p:nvPr/>
            </p:nvGrpSpPr>
            <p:grpSpPr>
              <a:xfrm>
                <a:off x="8462460" y="1849429"/>
                <a:ext cx="2620142" cy="724981"/>
                <a:chOff x="8434619" y="3362325"/>
                <a:chExt cx="2620142" cy="724981"/>
              </a:xfrm>
            </p:grpSpPr>
            <p:grpSp>
              <p:nvGrpSpPr>
                <p:cNvPr id="10" name="组合 9">
                  <a:extLst>
                    <a:ext uri="{FF2B5EF4-FFF2-40B4-BE49-F238E27FC236}">
                      <a16:creationId xmlns:a16="http://schemas.microsoft.com/office/drawing/2014/main" id="{181D9F14-701E-40E7-997A-85C89BC11433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>
                  <a:off x="8434619" y="3362325"/>
                  <a:ext cx="577572" cy="577570"/>
                  <a:chOff x="5472389" y="1968240"/>
                  <a:chExt cx="444222" cy="444220"/>
                </a:xfrm>
              </p:grpSpPr>
              <p:sp>
                <p:nvSpPr>
                  <p:cNvPr id="11" name="椭圆 10">
                    <a:extLst>
                      <a:ext uri="{FF2B5EF4-FFF2-40B4-BE49-F238E27FC236}">
                        <a16:creationId xmlns:a16="http://schemas.microsoft.com/office/drawing/2014/main" id="{A6F81A63-B903-4CD8-9AED-ABFAA82E8CA3}"/>
                      </a:ext>
                    </a:extLst>
                  </p:cNvPr>
                  <p:cNvSpPr/>
                  <p:nvPr/>
                </p:nvSpPr>
                <p:spPr>
                  <a:xfrm>
                    <a:off x="5472389" y="1968240"/>
                    <a:ext cx="444222" cy="444220"/>
                  </a:xfrm>
                  <a:prstGeom prst="ellipse">
                    <a:avLst/>
                  </a:prstGeom>
                  <a:solidFill>
                    <a:schemeClr val="accent3"/>
                  </a:solidFill>
                  <a:ln w="12700" cap="rnd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rm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4354"/>
                    <a:endParaRPr lang="zh-CN" altLang="en-US" sz="2000" b="1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任意多边形: 形状 11">
                    <a:extLst>
                      <a:ext uri="{FF2B5EF4-FFF2-40B4-BE49-F238E27FC236}">
                        <a16:creationId xmlns:a16="http://schemas.microsoft.com/office/drawing/2014/main" id="{4792AA57-3B90-46F3-B1C6-3F2F71FF01A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591719" y="2096747"/>
                    <a:ext cx="205561" cy="187207"/>
                  </a:xfrm>
                  <a:custGeom>
                    <a:avLst/>
                    <a:gdLst>
                      <a:gd name="connsiteX0" fmla="*/ 125329 w 533400"/>
                      <a:gd name="connsiteY0" fmla="*/ 229221 h 485775"/>
                      <a:gd name="connsiteX1" fmla="*/ 125329 w 533400"/>
                      <a:gd name="connsiteY1" fmla="*/ 276846 h 485775"/>
                      <a:gd name="connsiteX2" fmla="*/ 144379 w 533400"/>
                      <a:gd name="connsiteY2" fmla="*/ 276846 h 485775"/>
                      <a:gd name="connsiteX3" fmla="*/ 144379 w 533400"/>
                      <a:gd name="connsiteY3" fmla="*/ 229221 h 485775"/>
                      <a:gd name="connsiteX4" fmla="*/ 392029 w 533400"/>
                      <a:gd name="connsiteY4" fmla="*/ 229221 h 485775"/>
                      <a:gd name="connsiteX5" fmla="*/ 392029 w 533400"/>
                      <a:gd name="connsiteY5" fmla="*/ 276846 h 485775"/>
                      <a:gd name="connsiteX6" fmla="*/ 411079 w 533400"/>
                      <a:gd name="connsiteY6" fmla="*/ 276846 h 485775"/>
                      <a:gd name="connsiteX7" fmla="*/ 411079 w 533400"/>
                      <a:gd name="connsiteY7" fmla="*/ 229221 h 485775"/>
                      <a:gd name="connsiteX8" fmla="*/ 534904 w 533400"/>
                      <a:gd name="connsiteY8" fmla="*/ 229221 h 485775"/>
                      <a:gd name="connsiteX9" fmla="*/ 534904 w 533400"/>
                      <a:gd name="connsiteY9" fmla="*/ 457821 h 485775"/>
                      <a:gd name="connsiteX10" fmla="*/ 506329 w 533400"/>
                      <a:gd name="connsiteY10" fmla="*/ 486396 h 485775"/>
                      <a:gd name="connsiteX11" fmla="*/ 30079 w 533400"/>
                      <a:gd name="connsiteY11" fmla="*/ 486396 h 485775"/>
                      <a:gd name="connsiteX12" fmla="*/ 1504 w 533400"/>
                      <a:gd name="connsiteY12" fmla="*/ 457821 h 485775"/>
                      <a:gd name="connsiteX13" fmla="*/ 1504 w 533400"/>
                      <a:gd name="connsiteY13" fmla="*/ 229221 h 485775"/>
                      <a:gd name="connsiteX14" fmla="*/ 125329 w 533400"/>
                      <a:gd name="connsiteY14" fmla="*/ 229221 h 485775"/>
                      <a:gd name="connsiteX15" fmla="*/ 372979 w 533400"/>
                      <a:gd name="connsiteY15" fmla="*/ 621 h 485775"/>
                      <a:gd name="connsiteX16" fmla="*/ 411079 w 533400"/>
                      <a:gd name="connsiteY16" fmla="*/ 36816 h 485775"/>
                      <a:gd name="connsiteX17" fmla="*/ 411079 w 533400"/>
                      <a:gd name="connsiteY17" fmla="*/ 38721 h 485775"/>
                      <a:gd name="connsiteX18" fmla="*/ 411079 w 533400"/>
                      <a:gd name="connsiteY18" fmla="*/ 114921 h 485775"/>
                      <a:gd name="connsiteX19" fmla="*/ 506329 w 533400"/>
                      <a:gd name="connsiteY19" fmla="*/ 114921 h 485775"/>
                      <a:gd name="connsiteX20" fmla="*/ 534904 w 533400"/>
                      <a:gd name="connsiteY20" fmla="*/ 143496 h 485775"/>
                      <a:gd name="connsiteX21" fmla="*/ 534904 w 533400"/>
                      <a:gd name="connsiteY21" fmla="*/ 210171 h 485775"/>
                      <a:gd name="connsiteX22" fmla="*/ 1504 w 533400"/>
                      <a:gd name="connsiteY22" fmla="*/ 210171 h 485775"/>
                      <a:gd name="connsiteX23" fmla="*/ 1504 w 533400"/>
                      <a:gd name="connsiteY23" fmla="*/ 143496 h 485775"/>
                      <a:gd name="connsiteX24" fmla="*/ 30079 w 533400"/>
                      <a:gd name="connsiteY24" fmla="*/ 114921 h 485775"/>
                      <a:gd name="connsiteX25" fmla="*/ 125329 w 533400"/>
                      <a:gd name="connsiteY25" fmla="*/ 114921 h 485775"/>
                      <a:gd name="connsiteX26" fmla="*/ 125329 w 533400"/>
                      <a:gd name="connsiteY26" fmla="*/ 38721 h 485775"/>
                      <a:gd name="connsiteX27" fmla="*/ 161524 w 533400"/>
                      <a:gd name="connsiteY27" fmla="*/ 621 h 485775"/>
                      <a:gd name="connsiteX28" fmla="*/ 163429 w 533400"/>
                      <a:gd name="connsiteY28" fmla="*/ 621 h 485775"/>
                      <a:gd name="connsiteX29" fmla="*/ 372979 w 533400"/>
                      <a:gd name="connsiteY29" fmla="*/ 621 h 485775"/>
                      <a:gd name="connsiteX30" fmla="*/ 372979 w 533400"/>
                      <a:gd name="connsiteY30" fmla="*/ 19671 h 485775"/>
                      <a:gd name="connsiteX31" fmla="*/ 163429 w 533400"/>
                      <a:gd name="connsiteY31" fmla="*/ 19671 h 485775"/>
                      <a:gd name="connsiteX32" fmla="*/ 144474 w 533400"/>
                      <a:gd name="connsiteY32" fmla="*/ 37292 h 485775"/>
                      <a:gd name="connsiteX33" fmla="*/ 144379 w 533400"/>
                      <a:gd name="connsiteY33" fmla="*/ 38721 h 485775"/>
                      <a:gd name="connsiteX34" fmla="*/ 144379 w 533400"/>
                      <a:gd name="connsiteY34" fmla="*/ 114921 h 485775"/>
                      <a:gd name="connsiteX35" fmla="*/ 392029 w 533400"/>
                      <a:gd name="connsiteY35" fmla="*/ 114921 h 485775"/>
                      <a:gd name="connsiteX36" fmla="*/ 392029 w 533400"/>
                      <a:gd name="connsiteY36" fmla="*/ 38721 h 485775"/>
                      <a:gd name="connsiteX37" fmla="*/ 375836 w 533400"/>
                      <a:gd name="connsiteY37" fmla="*/ 19862 h 485775"/>
                      <a:gd name="connsiteX38" fmla="*/ 374408 w 533400"/>
                      <a:gd name="connsiteY38" fmla="*/ 19671 h 485775"/>
                      <a:gd name="connsiteX39" fmla="*/ 372979 w 533400"/>
                      <a:gd name="connsiteY39" fmla="*/ 19671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533400" h="485775">
                        <a:moveTo>
                          <a:pt x="125329" y="229221"/>
                        </a:moveTo>
                        <a:lnTo>
                          <a:pt x="125329" y="276846"/>
                        </a:lnTo>
                        <a:lnTo>
                          <a:pt x="144379" y="276846"/>
                        </a:lnTo>
                        <a:lnTo>
                          <a:pt x="144379" y="229221"/>
                        </a:lnTo>
                        <a:lnTo>
                          <a:pt x="392029" y="229221"/>
                        </a:lnTo>
                        <a:lnTo>
                          <a:pt x="392029" y="276846"/>
                        </a:lnTo>
                        <a:lnTo>
                          <a:pt x="411079" y="276846"/>
                        </a:lnTo>
                        <a:lnTo>
                          <a:pt x="411079" y="229221"/>
                        </a:lnTo>
                        <a:lnTo>
                          <a:pt x="534904" y="229221"/>
                        </a:lnTo>
                        <a:lnTo>
                          <a:pt x="534904" y="457821"/>
                        </a:lnTo>
                        <a:cubicBezTo>
                          <a:pt x="534904" y="473632"/>
                          <a:pt x="522141" y="486396"/>
                          <a:pt x="506329" y="486396"/>
                        </a:cubicBezTo>
                        <a:lnTo>
                          <a:pt x="30079" y="486396"/>
                        </a:lnTo>
                        <a:cubicBezTo>
                          <a:pt x="14267" y="486396"/>
                          <a:pt x="1504" y="473632"/>
                          <a:pt x="1504" y="457821"/>
                        </a:cubicBezTo>
                        <a:lnTo>
                          <a:pt x="1504" y="229221"/>
                        </a:lnTo>
                        <a:lnTo>
                          <a:pt x="125329" y="229221"/>
                        </a:lnTo>
                        <a:close/>
                        <a:moveTo>
                          <a:pt x="372979" y="621"/>
                        </a:moveTo>
                        <a:cubicBezTo>
                          <a:pt x="393363" y="621"/>
                          <a:pt x="410031" y="16623"/>
                          <a:pt x="411079" y="36816"/>
                        </a:cubicBezTo>
                        <a:lnTo>
                          <a:pt x="411079" y="38721"/>
                        </a:lnTo>
                        <a:lnTo>
                          <a:pt x="411079" y="114921"/>
                        </a:lnTo>
                        <a:lnTo>
                          <a:pt x="506329" y="114921"/>
                        </a:lnTo>
                        <a:cubicBezTo>
                          <a:pt x="522141" y="114921"/>
                          <a:pt x="534904" y="127685"/>
                          <a:pt x="534904" y="143496"/>
                        </a:cubicBezTo>
                        <a:lnTo>
                          <a:pt x="534904" y="210171"/>
                        </a:lnTo>
                        <a:lnTo>
                          <a:pt x="1504" y="210171"/>
                        </a:lnTo>
                        <a:lnTo>
                          <a:pt x="1504" y="143496"/>
                        </a:lnTo>
                        <a:cubicBezTo>
                          <a:pt x="1504" y="127685"/>
                          <a:pt x="14267" y="114921"/>
                          <a:pt x="30079" y="114921"/>
                        </a:cubicBezTo>
                        <a:lnTo>
                          <a:pt x="125329" y="114921"/>
                        </a:lnTo>
                        <a:lnTo>
                          <a:pt x="125329" y="38721"/>
                        </a:lnTo>
                        <a:cubicBezTo>
                          <a:pt x="125329" y="18337"/>
                          <a:pt x="141331" y="1669"/>
                          <a:pt x="161524" y="621"/>
                        </a:cubicBezTo>
                        <a:lnTo>
                          <a:pt x="163429" y="621"/>
                        </a:lnTo>
                        <a:lnTo>
                          <a:pt x="372979" y="621"/>
                        </a:lnTo>
                        <a:close/>
                        <a:moveTo>
                          <a:pt x="372979" y="19671"/>
                        </a:moveTo>
                        <a:lnTo>
                          <a:pt x="163429" y="19671"/>
                        </a:lnTo>
                        <a:cubicBezTo>
                          <a:pt x="153428" y="19671"/>
                          <a:pt x="145141" y="27482"/>
                          <a:pt x="144474" y="37292"/>
                        </a:cubicBezTo>
                        <a:lnTo>
                          <a:pt x="144379" y="38721"/>
                        </a:lnTo>
                        <a:lnTo>
                          <a:pt x="144379" y="114921"/>
                        </a:lnTo>
                        <a:lnTo>
                          <a:pt x="392029" y="114921"/>
                        </a:lnTo>
                        <a:lnTo>
                          <a:pt x="392029" y="38721"/>
                        </a:lnTo>
                        <a:cubicBezTo>
                          <a:pt x="392029" y="29196"/>
                          <a:pt x="384981" y="21290"/>
                          <a:pt x="375836" y="19862"/>
                        </a:cubicBezTo>
                        <a:lnTo>
                          <a:pt x="374408" y="19671"/>
                        </a:lnTo>
                        <a:lnTo>
                          <a:pt x="372979" y="1967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26" name="组合 25">
                  <a:extLst>
                    <a:ext uri="{FF2B5EF4-FFF2-40B4-BE49-F238E27FC236}">
                      <a16:creationId xmlns:a16="http://schemas.microsoft.com/office/drawing/2014/main" id="{7B69AC8A-5D37-4809-8FD5-9FC793CBCD18}"/>
                    </a:ext>
                  </a:extLst>
                </p:cNvPr>
                <p:cNvGrpSpPr/>
                <p:nvPr/>
              </p:nvGrpSpPr>
              <p:grpSpPr>
                <a:xfrm>
                  <a:off x="9053895" y="3423150"/>
                  <a:ext cx="2000866" cy="664156"/>
                  <a:chOff x="2447309" y="3606019"/>
                  <a:chExt cx="2000866" cy="664156"/>
                </a:xfrm>
              </p:grpSpPr>
              <p:sp>
                <p:nvSpPr>
                  <p:cNvPr id="27" name="文本框 26">
                    <a:extLst>
                      <a:ext uri="{FF2B5EF4-FFF2-40B4-BE49-F238E27FC236}">
                        <a16:creationId xmlns:a16="http://schemas.microsoft.com/office/drawing/2014/main" id="{0FED441C-C3EF-4B8C-8FDB-BD4C2309A43E}"/>
                      </a:ext>
                    </a:extLst>
                  </p:cNvPr>
                  <p:cNvSpPr txBox="1"/>
                  <p:nvPr/>
                </p:nvSpPr>
                <p:spPr>
                  <a:xfrm>
                    <a:off x="2447309" y="3606019"/>
                    <a:ext cx="2000863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 anchor="b">
                    <a:noAutofit/>
                  </a:bodyPr>
                  <a:lstStyle/>
                  <a:p>
                    <a:pPr>
                      <a:lnSpc>
                        <a:spcPct val="100000"/>
                      </a:lnSpc>
                    </a:pPr>
                    <a:r>
                      <a:rPr lang="zh-CN" altLang="en-US" sz="2000" b="1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rPr>
                      <a:t>南楚</a:t>
                    </a:r>
                    <a:endParaRPr lang="en-US" altLang="zh-CN" sz="200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28" name="文本框 27">
                    <a:extLst>
                      <a:ext uri="{FF2B5EF4-FFF2-40B4-BE49-F238E27FC236}">
                        <a16:creationId xmlns:a16="http://schemas.microsoft.com/office/drawing/2014/main" id="{E1521A0A-E02E-49B7-9DCE-BD364F82CB02}"/>
                      </a:ext>
                    </a:extLst>
                  </p:cNvPr>
                  <p:cNvSpPr txBox="1"/>
                  <p:nvPr/>
                </p:nvSpPr>
                <p:spPr>
                  <a:xfrm>
                    <a:off x="2447310" y="3975351"/>
                    <a:ext cx="2000865" cy="29482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lvl="0" defTabSz="913765">
                      <a:lnSpc>
                        <a:spcPct val="120000"/>
                      </a:lnSpc>
                      <a:buSzPct val="25000"/>
                      <a:defRPr/>
                    </a:pPr>
                    <a:r>
                      <a:rPr lang="zh-CN" altLang="en-US" sz="1200" dirty="0"/>
                      <a:t>湖南地区的政权</a:t>
                    </a:r>
                    <a:endParaRPr lang="en-US" altLang="zh-CN" sz="1200" dirty="0"/>
                  </a:p>
                </p:txBody>
              </p:sp>
            </p:grpSp>
          </p:grpSp>
        </p:grpSp>
        <p:sp>
          <p:nvSpPr>
            <p:cNvPr id="18" name="矩形: 圆角 17">
              <a:extLst>
                <a:ext uri="{FF2B5EF4-FFF2-40B4-BE49-F238E27FC236}">
                  <a16:creationId xmlns:a16="http://schemas.microsoft.com/office/drawing/2014/main" id="{7BC9CBE1-AD1D-89B3-F3BD-42EF4D3A6CF8}"/>
                </a:ext>
              </a:extLst>
            </p:cNvPr>
            <p:cNvSpPr/>
            <p:nvPr/>
          </p:nvSpPr>
          <p:spPr>
            <a:xfrm>
              <a:off x="505782" y="3579990"/>
              <a:ext cx="11272761" cy="2655710"/>
            </a:xfrm>
            <a:prstGeom prst="roundRect">
              <a:avLst>
                <a:gd name="adj" fmla="val 4643"/>
              </a:avLst>
            </a:prstGeom>
            <a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8100">
              <a:noFill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56689410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标题 6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才子佳人文化名人</a:t>
            </a:r>
            <a:endParaRPr lang="en-US"/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4E34C0-9018-A0B0-CFA3-144489E0473B}"/>
              </a:ext>
            </a:extLst>
          </p:cNvPr>
          <p:cNvGrpSpPr/>
          <p:nvPr/>
        </p:nvGrpSpPr>
        <p:grpSpPr>
          <a:xfrm>
            <a:off x="865135" y="1"/>
            <a:ext cx="11326865" cy="6543235"/>
            <a:chOff x="865135" y="1"/>
            <a:chExt cx="11326865" cy="6543235"/>
          </a:xfrm>
        </p:grpSpPr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6A7532C8-5A87-9198-89CF-6D906C04E5C4}"/>
                </a:ext>
              </a:extLst>
            </p:cNvPr>
            <p:cNvGrpSpPr/>
            <p:nvPr/>
          </p:nvGrpSpPr>
          <p:grpSpPr>
            <a:xfrm>
              <a:off x="865135" y="1750600"/>
              <a:ext cx="5434464" cy="4333636"/>
              <a:chOff x="865135" y="1750600"/>
              <a:chExt cx="5434464" cy="4333636"/>
            </a:xfrm>
          </p:grpSpPr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81ECABC4-5E5D-976A-0352-8F3A0A3B621F}"/>
                  </a:ext>
                </a:extLst>
              </p:cNvPr>
              <p:cNvGrpSpPr/>
              <p:nvPr/>
            </p:nvGrpSpPr>
            <p:grpSpPr>
              <a:xfrm>
                <a:off x="865135" y="4884285"/>
                <a:ext cx="5434464" cy="1199951"/>
                <a:chOff x="865135" y="4621384"/>
                <a:chExt cx="5434464" cy="1199951"/>
              </a:xfrm>
            </p:grpSpPr>
            <p:grpSp>
              <p:nvGrpSpPr>
                <p:cNvPr id="62" name="组合 61">
                  <a:extLst>
                    <a:ext uri="{FF2B5EF4-FFF2-40B4-BE49-F238E27FC236}">
                      <a16:creationId xmlns:a16="http://schemas.microsoft.com/office/drawing/2014/main" id="{8C5FBC89-2F0A-4990-8898-BA063AC213DF}"/>
                    </a:ext>
                  </a:extLst>
                </p:cNvPr>
                <p:cNvGrpSpPr/>
                <p:nvPr/>
              </p:nvGrpSpPr>
              <p:grpSpPr>
                <a:xfrm>
                  <a:off x="865135" y="4621384"/>
                  <a:ext cx="5434464" cy="1199951"/>
                  <a:chOff x="5486400" y="4604827"/>
                  <a:chExt cx="6032500" cy="1332000"/>
                </a:xfrm>
              </p:grpSpPr>
              <p:sp>
                <p:nvSpPr>
                  <p:cNvPr id="28" name="矩形: 圆角 27">
                    <a:extLst>
                      <a:ext uri="{FF2B5EF4-FFF2-40B4-BE49-F238E27FC236}">
                        <a16:creationId xmlns:a16="http://schemas.microsoft.com/office/drawing/2014/main" id="{E7CAE03E-E4C9-48EA-A7AA-91B6EF4274E8}"/>
                      </a:ext>
                    </a:extLst>
                  </p:cNvPr>
                  <p:cNvSpPr/>
                  <p:nvPr/>
                </p:nvSpPr>
                <p:spPr>
                  <a:xfrm flipH="1">
                    <a:off x="5486400" y="4648275"/>
                    <a:ext cx="6032500" cy="124701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3">
                      <a:alpha val="20000"/>
                    </a:schemeClr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" name="椭圆 28">
                    <a:extLst>
                      <a:ext uri="{FF2B5EF4-FFF2-40B4-BE49-F238E27FC236}">
                        <a16:creationId xmlns:a16="http://schemas.microsoft.com/office/drawing/2014/main" id="{7269F990-0C15-4B08-8706-88935C93A231}"/>
                      </a:ext>
                    </a:extLst>
                  </p:cNvPr>
                  <p:cNvSpPr/>
                  <p:nvPr/>
                </p:nvSpPr>
                <p:spPr>
                  <a:xfrm>
                    <a:off x="5855056" y="4604827"/>
                    <a:ext cx="1332663" cy="1332000"/>
                  </a:xfrm>
                  <a:prstGeom prst="ellipse">
                    <a:avLst/>
                  </a:prstGeom>
                  <a:solidFill>
                    <a:schemeClr val="accent3"/>
                  </a:solidFill>
                  <a:ln w="57150" cap="rnd">
                    <a:noFill/>
                    <a:prstDash val="solid"/>
                    <a:rou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norm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3765"/>
                    <a:r>
                      <a:rPr lang="en-GB" altLang="zh-CN" sz="3200" b="1">
                        <a:solidFill>
                          <a:schemeClr val="bg1"/>
                        </a:solidFill>
                      </a:rPr>
                      <a:t>3</a:t>
                    </a:r>
                    <a:endParaRPr lang="zh-CN" altLang="en-US" sz="3200" b="1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0" name="文本框 29">
                    <a:extLst>
                      <a:ext uri="{FF2B5EF4-FFF2-40B4-BE49-F238E27FC236}">
                        <a16:creationId xmlns:a16="http://schemas.microsoft.com/office/drawing/2014/main" id="{DD429DC1-8941-4C03-8742-1A7801152E8F}"/>
                      </a:ext>
                    </a:extLst>
                  </p:cNvPr>
                  <p:cNvSpPr txBox="1"/>
                  <p:nvPr/>
                </p:nvSpPr>
                <p:spPr>
                  <a:xfrm>
                    <a:off x="7187719" y="5365570"/>
                    <a:ext cx="4060851" cy="327268"/>
                  </a:xfrm>
                  <a:prstGeom prst="rect">
                    <a:avLst/>
                  </a:prstGeom>
                  <a:noFill/>
                </p:spPr>
                <p:txBody>
                  <a:bodyPr wrap="square" rtlCol="0" anchor="ctr">
                    <a:spAutoFit/>
                  </a:bodyPr>
                  <a:lstStyle/>
                  <a:p>
                    <a:pPr>
                      <a:lnSpc>
                        <a:spcPct val="120000"/>
                      </a:lnSpc>
                    </a:pPr>
                    <a:r>
                      <a:rPr kumimoji="1" lang="zh-CN" altLang="en-US" sz="1200">
                        <a:solidFill>
                          <a:schemeClr val="tx1"/>
                        </a:solidFill>
                      </a:rPr>
                      <a:t>五代雕塑的主要题材</a:t>
                    </a:r>
                    <a:endParaRPr kumimoji="1" lang="en-US" altLang="zh-CN" sz="1200" dirty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5" name="文本框 4">
                  <a:extLst>
                    <a:ext uri="{FF2B5EF4-FFF2-40B4-BE49-F238E27FC236}">
                      <a16:creationId xmlns:a16="http://schemas.microsoft.com/office/drawing/2014/main" id="{68266002-F68A-18D8-3DEC-E86DF2A03462}"/>
                    </a:ext>
                  </a:extLst>
                </p:cNvPr>
                <p:cNvSpPr txBox="1"/>
                <p:nvPr/>
              </p:nvSpPr>
              <p:spPr>
                <a:xfrm>
                  <a:off x="2397493" y="4949717"/>
                  <a:ext cx="3658276" cy="332718"/>
                </a:xfrm>
                <a:prstGeom prst="rect">
                  <a:avLst/>
                </a:prstGeom>
                <a:noFill/>
              </p:spPr>
              <p:txBody>
                <a:bodyPr wrap="square" anchor="b">
                  <a:noAutofit/>
                </a:bodyPr>
                <a:lstStyle/>
                <a:p>
                  <a:pPr>
                    <a:lnSpc>
                      <a:spcPct val="100000"/>
                    </a:lnSpc>
                  </a:pPr>
                  <a:r>
                    <a:rPr lang="zh-CN" altLang="en-US" sz="2000" b="1" dirty="0">
                      <a:solidFill>
                        <a:schemeClr val="tx1"/>
                      </a:solidFill>
                      <a:effectLst/>
                    </a:rPr>
                    <a:t>鬼神、动物、人物</a:t>
                  </a:r>
                  <a:endParaRPr kumimoji="1" lang="en-US" altLang="zh-CN" sz="2000" b="1" dirty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5E9525AB-F7FF-FEB2-0DE9-C4690C7A5935}"/>
                  </a:ext>
                </a:extLst>
              </p:cNvPr>
              <p:cNvGrpSpPr/>
              <p:nvPr/>
            </p:nvGrpSpPr>
            <p:grpSpPr>
              <a:xfrm>
                <a:off x="865135" y="3317443"/>
                <a:ext cx="5434464" cy="1199951"/>
                <a:chOff x="865135" y="3185991"/>
                <a:chExt cx="5434464" cy="1199951"/>
              </a:xfrm>
            </p:grpSpPr>
            <p:grpSp>
              <p:nvGrpSpPr>
                <p:cNvPr id="63" name="组合 62">
                  <a:extLst>
                    <a:ext uri="{FF2B5EF4-FFF2-40B4-BE49-F238E27FC236}">
                      <a16:creationId xmlns:a16="http://schemas.microsoft.com/office/drawing/2014/main" id="{5E340E36-C0F9-430A-BFDA-A0C0697A1A23}"/>
                    </a:ext>
                  </a:extLst>
                </p:cNvPr>
                <p:cNvGrpSpPr/>
                <p:nvPr/>
              </p:nvGrpSpPr>
              <p:grpSpPr>
                <a:xfrm>
                  <a:off x="865135" y="3185991"/>
                  <a:ext cx="5434464" cy="1199951"/>
                  <a:chOff x="5486400" y="3104882"/>
                  <a:chExt cx="6032500" cy="1332000"/>
                </a:xfrm>
              </p:grpSpPr>
              <p:sp>
                <p:nvSpPr>
                  <p:cNvPr id="24" name="矩形: 圆角 23">
                    <a:extLst>
                      <a:ext uri="{FF2B5EF4-FFF2-40B4-BE49-F238E27FC236}">
                        <a16:creationId xmlns:a16="http://schemas.microsoft.com/office/drawing/2014/main" id="{76333D8F-58B2-4A8B-924A-C3B1EF8CE6D8}"/>
                      </a:ext>
                    </a:extLst>
                  </p:cNvPr>
                  <p:cNvSpPr/>
                  <p:nvPr/>
                </p:nvSpPr>
                <p:spPr>
                  <a:xfrm flipH="1">
                    <a:off x="5486400" y="3147373"/>
                    <a:ext cx="6032500" cy="124701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2">
                      <a:alpha val="20000"/>
                    </a:schemeClr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" name="椭圆 24">
                    <a:extLst>
                      <a:ext uri="{FF2B5EF4-FFF2-40B4-BE49-F238E27FC236}">
                        <a16:creationId xmlns:a16="http://schemas.microsoft.com/office/drawing/2014/main" id="{88630784-DAF8-46DE-A276-1A90ABA9BB5A}"/>
                      </a:ext>
                    </a:extLst>
                  </p:cNvPr>
                  <p:cNvSpPr/>
                  <p:nvPr/>
                </p:nvSpPr>
                <p:spPr>
                  <a:xfrm>
                    <a:off x="5855387" y="3104882"/>
                    <a:ext cx="1332000" cy="1332000"/>
                  </a:xfrm>
                  <a:prstGeom prst="ellipse">
                    <a:avLst/>
                  </a:prstGeom>
                  <a:solidFill>
                    <a:schemeClr val="accent2"/>
                  </a:solidFill>
                </p:spPr>
                <p:txBody>
                  <a:bodyPr wrap="none" lIns="108000" tIns="108000" rIns="108000" bIns="108000" rtlCol="0" anchor="ctr" anchorCtr="0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/>
                    <a:r>
                      <a:rPr kumimoji="1" lang="en-GB" altLang="zh-CN" sz="3200" b="1" dirty="0">
                        <a:solidFill>
                          <a:schemeClr val="bg1"/>
                        </a:solidFill>
                      </a:rPr>
                      <a:t>2</a:t>
                    </a:r>
                    <a:endParaRPr kumimoji="1" lang="zh-CN" altLang="en-US" sz="3200" b="1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6" name="文本框 25">
                    <a:extLst>
                      <a:ext uri="{FF2B5EF4-FFF2-40B4-BE49-F238E27FC236}">
                        <a16:creationId xmlns:a16="http://schemas.microsoft.com/office/drawing/2014/main" id="{BE314A82-EB47-41BD-90B4-A1602C238122}"/>
                      </a:ext>
                    </a:extLst>
                  </p:cNvPr>
                  <p:cNvSpPr txBox="1"/>
                  <p:nvPr/>
                </p:nvSpPr>
                <p:spPr>
                  <a:xfrm>
                    <a:off x="7187719" y="3864668"/>
                    <a:ext cx="4060851" cy="327268"/>
                  </a:xfrm>
                  <a:prstGeom prst="rect">
                    <a:avLst/>
                  </a:prstGeom>
                  <a:noFill/>
                </p:spPr>
                <p:txBody>
                  <a:bodyPr wrap="square" rtlCol="0" anchor="ctr">
                    <a:spAutoFit/>
                  </a:bodyPr>
                  <a:lstStyle/>
                  <a:p>
                    <a:pPr>
                      <a:lnSpc>
                        <a:spcPct val="120000"/>
                      </a:lnSpc>
                    </a:pPr>
                    <a:r>
                      <a:rPr kumimoji="1" lang="zh-CN" altLang="en-US" sz="1200">
                        <a:solidFill>
                          <a:schemeClr val="tx1"/>
                        </a:solidFill>
                      </a:rPr>
                      <a:t>代表五代绘画</a:t>
                    </a:r>
                    <a:endParaRPr kumimoji="1" lang="en-US" altLang="zh-CN" sz="1200" dirty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6" name="文本框 5">
                  <a:extLst>
                    <a:ext uri="{FF2B5EF4-FFF2-40B4-BE49-F238E27FC236}">
                      <a16:creationId xmlns:a16="http://schemas.microsoft.com/office/drawing/2014/main" id="{0F6978D7-0CEA-32E1-3463-0C57E649F57A}"/>
                    </a:ext>
                  </a:extLst>
                </p:cNvPr>
                <p:cNvSpPr txBox="1"/>
                <p:nvPr/>
              </p:nvSpPr>
              <p:spPr>
                <a:xfrm>
                  <a:off x="2397493" y="3531647"/>
                  <a:ext cx="3658276" cy="332718"/>
                </a:xfrm>
                <a:prstGeom prst="rect">
                  <a:avLst/>
                </a:prstGeom>
                <a:noFill/>
              </p:spPr>
              <p:txBody>
                <a:bodyPr wrap="square" anchor="b">
                  <a:noAutofit/>
                </a:bodyPr>
                <a:lstStyle/>
                <a:p>
                  <a:pPr defTabSz="914354">
                    <a:lnSpc>
                      <a:spcPct val="100000"/>
                    </a:lnSpc>
                  </a:pPr>
                  <a:r>
                    <a:rPr lang="zh-CN" altLang="en-US" sz="2000" b="1" dirty="0">
                      <a:solidFill>
                        <a:schemeClr val="tx1"/>
                      </a:solidFill>
                      <a:effectLst/>
                    </a:rPr>
                    <a:t>草书和极简主义</a:t>
                  </a:r>
                  <a:endParaRPr lang="en-US" altLang="zh-CN" sz="2000" b="1" dirty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1B466AA2-DFE4-0FFC-5463-D1F034082746}"/>
                  </a:ext>
                </a:extLst>
              </p:cNvPr>
              <p:cNvGrpSpPr/>
              <p:nvPr/>
            </p:nvGrpSpPr>
            <p:grpSpPr>
              <a:xfrm>
                <a:off x="865135" y="1750600"/>
                <a:ext cx="5434464" cy="1199951"/>
                <a:chOff x="865135" y="1750600"/>
                <a:chExt cx="5434464" cy="1199951"/>
              </a:xfrm>
            </p:grpSpPr>
            <p:grpSp>
              <p:nvGrpSpPr>
                <p:cNvPr id="64" name="组合 63">
                  <a:extLst>
                    <a:ext uri="{FF2B5EF4-FFF2-40B4-BE49-F238E27FC236}">
                      <a16:creationId xmlns:a16="http://schemas.microsoft.com/office/drawing/2014/main" id="{A46BBC1C-05D5-4B12-9694-22D0429AD9CC}"/>
                    </a:ext>
                  </a:extLst>
                </p:cNvPr>
                <p:cNvGrpSpPr/>
                <p:nvPr/>
              </p:nvGrpSpPr>
              <p:grpSpPr>
                <a:xfrm>
                  <a:off x="865135" y="1750600"/>
                  <a:ext cx="5434464" cy="1199951"/>
                  <a:chOff x="5486400" y="1485533"/>
                  <a:chExt cx="6032500" cy="1332000"/>
                </a:xfrm>
              </p:grpSpPr>
              <p:sp>
                <p:nvSpPr>
                  <p:cNvPr id="7" name="矩形: 圆角 6">
                    <a:extLst>
                      <a:ext uri="{FF2B5EF4-FFF2-40B4-BE49-F238E27FC236}">
                        <a16:creationId xmlns:a16="http://schemas.microsoft.com/office/drawing/2014/main" id="{AEE23460-D433-4B27-8AB8-88B833F0F35E}"/>
                      </a:ext>
                    </a:extLst>
                  </p:cNvPr>
                  <p:cNvSpPr/>
                  <p:nvPr/>
                </p:nvSpPr>
                <p:spPr>
                  <a:xfrm flipH="1">
                    <a:off x="5486400" y="1528024"/>
                    <a:ext cx="6032500" cy="124701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>
                      <a:lumMod val="25000"/>
                      <a:lumOff val="75000"/>
                      <a:alpha val="20000"/>
                    </a:schemeClr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" name="椭圆 7">
                    <a:extLst>
                      <a:ext uri="{FF2B5EF4-FFF2-40B4-BE49-F238E27FC236}">
                        <a16:creationId xmlns:a16="http://schemas.microsoft.com/office/drawing/2014/main" id="{5C7282C4-55F1-489B-B4CF-18D796470EE9}"/>
                      </a:ext>
                    </a:extLst>
                  </p:cNvPr>
                  <p:cNvSpPr/>
                  <p:nvPr/>
                </p:nvSpPr>
                <p:spPr>
                  <a:xfrm>
                    <a:off x="5855387" y="1485533"/>
                    <a:ext cx="1332000" cy="1332000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57150" cap="rnd">
                    <a:noFill/>
                    <a:prstDash val="solid"/>
                    <a:round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norm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</a:defRPr>
                    </a:lvl9pPr>
                  </a:lstStyle>
                  <a:p>
                    <a:pPr algn="ctr" defTabSz="913765"/>
                    <a:r>
                      <a:rPr lang="en-GB" altLang="zh-CN" sz="3200" b="1">
                        <a:solidFill>
                          <a:schemeClr val="bg1"/>
                        </a:solidFill>
                      </a:rPr>
                      <a:t>1</a:t>
                    </a:r>
                    <a:endParaRPr lang="zh-CN" altLang="en-US" sz="3200" b="1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" name="文本框 8">
                    <a:extLst>
                      <a:ext uri="{FF2B5EF4-FFF2-40B4-BE49-F238E27FC236}">
                        <a16:creationId xmlns:a16="http://schemas.microsoft.com/office/drawing/2014/main" id="{02E9FF94-7731-4668-9728-34B52C5EA209}"/>
                      </a:ext>
                    </a:extLst>
                  </p:cNvPr>
                  <p:cNvSpPr txBox="1"/>
                  <p:nvPr/>
                </p:nvSpPr>
                <p:spPr>
                  <a:xfrm>
                    <a:off x="7187719" y="2245319"/>
                    <a:ext cx="4060851" cy="327268"/>
                  </a:xfrm>
                  <a:prstGeom prst="rect">
                    <a:avLst/>
                  </a:prstGeom>
                  <a:noFill/>
                </p:spPr>
                <p:txBody>
                  <a:bodyPr wrap="square" rtlCol="0" anchor="ctr">
                    <a:spAutoFit/>
                  </a:bodyPr>
                  <a:lstStyle/>
                  <a:p>
                    <a:pPr>
                      <a:lnSpc>
                        <a:spcPct val="120000"/>
                      </a:lnSpc>
                    </a:pPr>
                    <a:r>
                      <a:rPr kumimoji="1" lang="zh-CN" altLang="en-US" sz="1200">
                        <a:solidFill>
                          <a:schemeClr val="tx1"/>
                        </a:solidFill>
                      </a:rPr>
                      <a:t>代表五代文学</a:t>
                    </a:r>
                    <a:endParaRPr kumimoji="1" lang="en-US" altLang="zh-CN" sz="1200" dirty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0" name="文本框 9">
                  <a:extLst>
                    <a:ext uri="{FF2B5EF4-FFF2-40B4-BE49-F238E27FC236}">
                      <a16:creationId xmlns:a16="http://schemas.microsoft.com/office/drawing/2014/main" id="{DF3E8676-186D-BF91-19FF-B9C74E5DE14F}"/>
                    </a:ext>
                  </a:extLst>
                </p:cNvPr>
                <p:cNvSpPr txBox="1"/>
                <p:nvPr/>
              </p:nvSpPr>
              <p:spPr>
                <a:xfrm>
                  <a:off x="2397493" y="2111270"/>
                  <a:ext cx="3658276" cy="332718"/>
                </a:xfrm>
                <a:prstGeom prst="rect">
                  <a:avLst/>
                </a:prstGeom>
                <a:noFill/>
              </p:spPr>
              <p:txBody>
                <a:bodyPr wrap="square" anchor="b">
                  <a:noAutofit/>
                </a:bodyPr>
                <a:lstStyle/>
                <a:p>
                  <a:pPr defTabSz="914354">
                    <a:lnSpc>
                      <a:spcPct val="100000"/>
                    </a:lnSpc>
                  </a:pPr>
                  <a:r>
                    <a:rPr lang="zh-CN" altLang="en-US" sz="2000" b="1" dirty="0">
                      <a:solidFill>
                        <a:schemeClr val="tx1"/>
                      </a:solidFill>
                      <a:effectLst/>
                    </a:rPr>
                    <a:t>李煜和辛弃疾</a:t>
                  </a:r>
                  <a:endParaRPr lang="en-US" altLang="zh-CN" sz="2000" b="1" dirty="0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55F8E7D6-E1C4-AAC5-96A8-89B8ED506D30}"/>
                </a:ext>
              </a:extLst>
            </p:cNvPr>
            <p:cNvSpPr/>
            <p:nvPr/>
          </p:nvSpPr>
          <p:spPr>
            <a:xfrm>
              <a:off x="6944326" y="1"/>
              <a:ext cx="5247674" cy="6543235"/>
            </a:xfrm>
            <a:custGeom>
              <a:avLst/>
              <a:gdLst>
                <a:gd name="connsiteX0" fmla="*/ 3356204 w 5247674"/>
                <a:gd name="connsiteY0" fmla="*/ 6531466 h 6543235"/>
                <a:gd name="connsiteX1" fmla="*/ 3369819 w 5247674"/>
                <a:gd name="connsiteY1" fmla="*/ 6542930 h 6543235"/>
                <a:gd name="connsiteX2" fmla="*/ 3356204 w 5247674"/>
                <a:gd name="connsiteY2" fmla="*/ 6531466 h 6543235"/>
                <a:gd name="connsiteX3" fmla="*/ 3741696 w 5247674"/>
                <a:gd name="connsiteY3" fmla="*/ 6481309 h 6543235"/>
                <a:gd name="connsiteX4" fmla="*/ 3753877 w 5247674"/>
                <a:gd name="connsiteY4" fmla="*/ 6487757 h 6543235"/>
                <a:gd name="connsiteX5" fmla="*/ 3751011 w 5247674"/>
                <a:gd name="connsiteY5" fmla="*/ 6492774 h 6543235"/>
                <a:gd name="connsiteX6" fmla="*/ 4190958 w 5247674"/>
                <a:gd name="connsiteY6" fmla="*/ 6465545 h 6543235"/>
                <a:gd name="connsiteX7" fmla="*/ 4207438 w 5247674"/>
                <a:gd name="connsiteY7" fmla="*/ 6477009 h 6543235"/>
                <a:gd name="connsiteX8" fmla="*/ 4190958 w 5247674"/>
                <a:gd name="connsiteY8" fmla="*/ 6465545 h 6543235"/>
                <a:gd name="connsiteX9" fmla="*/ 5159702 w 5247674"/>
                <a:gd name="connsiteY9" fmla="*/ 6443332 h 6543235"/>
                <a:gd name="connsiteX10" fmla="*/ 5159702 w 5247674"/>
                <a:gd name="connsiteY10" fmla="*/ 6449780 h 6543235"/>
                <a:gd name="connsiteX11" fmla="*/ 5150387 w 5247674"/>
                <a:gd name="connsiteY11" fmla="*/ 6449780 h 6543235"/>
                <a:gd name="connsiteX12" fmla="*/ 5159702 w 5247674"/>
                <a:gd name="connsiteY12" fmla="*/ 6443332 h 6543235"/>
                <a:gd name="connsiteX13" fmla="*/ 4207438 w 5247674"/>
                <a:gd name="connsiteY13" fmla="*/ 6423986 h 6543235"/>
                <a:gd name="connsiteX14" fmla="*/ 4246130 w 5247674"/>
                <a:gd name="connsiteY14" fmla="*/ 6430434 h 6543235"/>
                <a:gd name="connsiteX15" fmla="*/ 4207438 w 5247674"/>
                <a:gd name="connsiteY15" fmla="*/ 6423986 h 6543235"/>
                <a:gd name="connsiteX16" fmla="*/ 4149400 w 5247674"/>
                <a:gd name="connsiteY16" fmla="*/ 6419688 h 6543235"/>
                <a:gd name="connsiteX17" fmla="*/ 4155848 w 5247674"/>
                <a:gd name="connsiteY17" fmla="*/ 6424703 h 6543235"/>
                <a:gd name="connsiteX18" fmla="*/ 4155848 w 5247674"/>
                <a:gd name="connsiteY18" fmla="*/ 6431153 h 6543235"/>
                <a:gd name="connsiteX19" fmla="*/ 3975284 w 5247674"/>
                <a:gd name="connsiteY19" fmla="*/ 6416105 h 6543235"/>
                <a:gd name="connsiteX20" fmla="*/ 3991764 w 5247674"/>
                <a:gd name="connsiteY20" fmla="*/ 6427570 h 6543235"/>
                <a:gd name="connsiteX21" fmla="*/ 3993914 w 5247674"/>
                <a:gd name="connsiteY21" fmla="*/ 6430434 h 6543235"/>
                <a:gd name="connsiteX22" fmla="*/ 5247674 w 5247674"/>
                <a:gd name="connsiteY22" fmla="*/ 6408306 h 6543235"/>
                <a:gd name="connsiteX23" fmla="*/ 5247674 w 5247674"/>
                <a:gd name="connsiteY23" fmla="*/ 6408680 h 6543235"/>
                <a:gd name="connsiteX24" fmla="*/ 5244699 w 5247674"/>
                <a:gd name="connsiteY24" fmla="*/ 6417158 h 6543235"/>
                <a:gd name="connsiteX25" fmla="*/ 5247674 w 5247674"/>
                <a:gd name="connsiteY25" fmla="*/ 6417295 h 6543235"/>
                <a:gd name="connsiteX26" fmla="*/ 5247674 w 5247674"/>
                <a:gd name="connsiteY26" fmla="*/ 6421548 h 6543235"/>
                <a:gd name="connsiteX27" fmla="*/ 5247385 w 5247674"/>
                <a:gd name="connsiteY27" fmla="*/ 6421479 h 6543235"/>
                <a:gd name="connsiteX28" fmla="*/ 5234218 w 5247674"/>
                <a:gd name="connsiteY28" fmla="*/ 6423988 h 6543235"/>
                <a:gd name="connsiteX29" fmla="*/ 5236728 w 5247674"/>
                <a:gd name="connsiteY29" fmla="*/ 6413957 h 6543235"/>
                <a:gd name="connsiteX30" fmla="*/ 4916800 w 5247674"/>
                <a:gd name="connsiteY30" fmla="*/ 6400342 h 6543235"/>
                <a:gd name="connsiteX31" fmla="*/ 5011382 w 5247674"/>
                <a:gd name="connsiteY31" fmla="*/ 6411090 h 6543235"/>
                <a:gd name="connsiteX32" fmla="*/ 5011382 w 5247674"/>
                <a:gd name="connsiteY32" fmla="*/ 6416105 h 6543235"/>
                <a:gd name="connsiteX33" fmla="*/ 4916800 w 5247674"/>
                <a:gd name="connsiteY33" fmla="*/ 6400342 h 6543235"/>
                <a:gd name="connsiteX34" fmla="*/ 4812904 w 5247674"/>
                <a:gd name="connsiteY34" fmla="*/ 6380994 h 6543235"/>
                <a:gd name="connsiteX35" fmla="*/ 4822218 w 5247674"/>
                <a:gd name="connsiteY35" fmla="*/ 6386011 h 6543235"/>
                <a:gd name="connsiteX36" fmla="*/ 4822218 w 5247674"/>
                <a:gd name="connsiteY36" fmla="*/ 6388876 h 6543235"/>
                <a:gd name="connsiteX37" fmla="*/ 4812904 w 5247674"/>
                <a:gd name="connsiteY37" fmla="*/ 6388876 h 6543235"/>
                <a:gd name="connsiteX38" fmla="*/ 3945908 w 5247674"/>
                <a:gd name="connsiteY38" fmla="*/ 6380994 h 6543235"/>
                <a:gd name="connsiteX39" fmla="*/ 3948058 w 5247674"/>
                <a:gd name="connsiteY39" fmla="*/ 6380994 h 6543235"/>
                <a:gd name="connsiteX40" fmla="*/ 3948058 w 5247674"/>
                <a:gd name="connsiteY40" fmla="*/ 6392459 h 6543235"/>
                <a:gd name="connsiteX41" fmla="*/ 3926562 w 5247674"/>
                <a:gd name="connsiteY41" fmla="*/ 6377413 h 6543235"/>
                <a:gd name="connsiteX42" fmla="*/ 3935876 w 5247674"/>
                <a:gd name="connsiteY42" fmla="*/ 6377413 h 6543235"/>
                <a:gd name="connsiteX43" fmla="*/ 3932293 w 5247674"/>
                <a:gd name="connsiteY43" fmla="*/ 6385294 h 6543235"/>
                <a:gd name="connsiteX44" fmla="*/ 3920113 w 5247674"/>
                <a:gd name="connsiteY44" fmla="*/ 6377413 h 6543235"/>
                <a:gd name="connsiteX45" fmla="*/ 3894318 w 5247674"/>
                <a:gd name="connsiteY45" fmla="*/ 6380996 h 6543235"/>
                <a:gd name="connsiteX46" fmla="*/ 3920113 w 5247674"/>
                <a:gd name="connsiteY46" fmla="*/ 6377413 h 6543235"/>
                <a:gd name="connsiteX47" fmla="*/ 5121010 w 5247674"/>
                <a:gd name="connsiteY47" fmla="*/ 6369530 h 6543235"/>
                <a:gd name="connsiteX48" fmla="*/ 5104530 w 5247674"/>
                <a:gd name="connsiteY48" fmla="*/ 6377411 h 6543235"/>
                <a:gd name="connsiteX49" fmla="*/ 5110978 w 5247674"/>
                <a:gd name="connsiteY49" fmla="*/ 6380994 h 6543235"/>
                <a:gd name="connsiteX50" fmla="*/ 4997767 w 5247674"/>
                <a:gd name="connsiteY50" fmla="*/ 6366663 h 6543235"/>
                <a:gd name="connsiteX51" fmla="*/ 4991319 w 5247674"/>
                <a:gd name="connsiteY51" fmla="*/ 6369530 h 6543235"/>
                <a:gd name="connsiteX52" fmla="*/ 5007082 w 5247674"/>
                <a:gd name="connsiteY52" fmla="*/ 6369530 h 6543235"/>
                <a:gd name="connsiteX53" fmla="*/ 4768478 w 5247674"/>
                <a:gd name="connsiteY53" fmla="*/ 6358782 h 6543235"/>
                <a:gd name="connsiteX54" fmla="*/ 4838698 w 5247674"/>
                <a:gd name="connsiteY54" fmla="*/ 6373113 h 6543235"/>
                <a:gd name="connsiteX55" fmla="*/ 4768478 w 5247674"/>
                <a:gd name="connsiteY55" fmla="*/ 6358782 h 6543235"/>
                <a:gd name="connsiteX56" fmla="*/ 4681062 w 5247674"/>
                <a:gd name="connsiteY56" fmla="*/ 6358782 h 6543235"/>
                <a:gd name="connsiteX57" fmla="*/ 4664582 w 5247674"/>
                <a:gd name="connsiteY57" fmla="*/ 6366663 h 6543235"/>
                <a:gd name="connsiteX58" fmla="*/ 4681062 w 5247674"/>
                <a:gd name="connsiteY58" fmla="*/ 6358782 h 6543235"/>
                <a:gd name="connsiteX59" fmla="*/ 4547071 w 5247674"/>
                <a:gd name="connsiteY59" fmla="*/ 6358782 h 6543235"/>
                <a:gd name="connsiteX60" fmla="*/ 4560686 w 5247674"/>
                <a:gd name="connsiteY60" fmla="*/ 6358782 h 6543235"/>
                <a:gd name="connsiteX61" fmla="*/ 4560686 w 5247674"/>
                <a:gd name="connsiteY61" fmla="*/ 6366663 h 6543235"/>
                <a:gd name="connsiteX62" fmla="*/ 4713306 w 5247674"/>
                <a:gd name="connsiteY62" fmla="*/ 6347319 h 6543235"/>
                <a:gd name="connsiteX63" fmla="*/ 4731936 w 5247674"/>
                <a:gd name="connsiteY63" fmla="*/ 6347319 h 6543235"/>
                <a:gd name="connsiteX64" fmla="*/ 4722622 w 5247674"/>
                <a:gd name="connsiteY64" fmla="*/ 6353767 h 6543235"/>
                <a:gd name="connsiteX65" fmla="*/ 4741251 w 5247674"/>
                <a:gd name="connsiteY65" fmla="*/ 6361648 h 6543235"/>
                <a:gd name="connsiteX66" fmla="*/ 4771345 w 5247674"/>
                <a:gd name="connsiteY66" fmla="*/ 6380996 h 6543235"/>
                <a:gd name="connsiteX67" fmla="*/ 4709007 w 5247674"/>
                <a:gd name="connsiteY67" fmla="*/ 6373115 h 6543235"/>
                <a:gd name="connsiteX68" fmla="*/ 4709007 w 5247674"/>
                <a:gd name="connsiteY68" fmla="*/ 6366665 h 6543235"/>
                <a:gd name="connsiteX69" fmla="*/ 4719755 w 5247674"/>
                <a:gd name="connsiteY69" fmla="*/ 6361648 h 6543235"/>
                <a:gd name="connsiteX70" fmla="*/ 4375822 w 5247674"/>
                <a:gd name="connsiteY70" fmla="*/ 6342302 h 6543235"/>
                <a:gd name="connsiteX71" fmla="*/ 4385137 w 5247674"/>
                <a:gd name="connsiteY71" fmla="*/ 6353767 h 6543235"/>
                <a:gd name="connsiteX72" fmla="*/ 4382988 w 5247674"/>
                <a:gd name="connsiteY72" fmla="*/ 6358782 h 6543235"/>
                <a:gd name="connsiteX73" fmla="*/ 4884556 w 5247674"/>
                <a:gd name="connsiteY73" fmla="*/ 6331555 h 6543235"/>
                <a:gd name="connsiteX74" fmla="*/ 4893871 w 5247674"/>
                <a:gd name="connsiteY74" fmla="*/ 6339436 h 6543235"/>
                <a:gd name="connsiteX75" fmla="*/ 4903186 w 5247674"/>
                <a:gd name="connsiteY75" fmla="*/ 6334421 h 6543235"/>
                <a:gd name="connsiteX76" fmla="*/ 4907484 w 5247674"/>
                <a:gd name="connsiteY76" fmla="*/ 6343019 h 6543235"/>
                <a:gd name="connsiteX77" fmla="*/ 4900319 w 5247674"/>
                <a:gd name="connsiteY77" fmla="*/ 6350900 h 6543235"/>
                <a:gd name="connsiteX78" fmla="*/ 4884556 w 5247674"/>
                <a:gd name="connsiteY78" fmla="*/ 6331555 h 6543235"/>
                <a:gd name="connsiteX79" fmla="*/ 4845146 w 5247674"/>
                <a:gd name="connsiteY79" fmla="*/ 6327971 h 6543235"/>
                <a:gd name="connsiteX80" fmla="*/ 4855177 w 5247674"/>
                <a:gd name="connsiteY80" fmla="*/ 6339436 h 6543235"/>
                <a:gd name="connsiteX81" fmla="*/ 4845146 w 5247674"/>
                <a:gd name="connsiteY81" fmla="*/ 6347317 h 6543235"/>
                <a:gd name="connsiteX82" fmla="*/ 5085182 w 5247674"/>
                <a:gd name="connsiteY82" fmla="*/ 6323673 h 6543235"/>
                <a:gd name="connsiteX83" fmla="*/ 5101664 w 5247674"/>
                <a:gd name="connsiteY83" fmla="*/ 6331555 h 6543235"/>
                <a:gd name="connsiteX84" fmla="*/ 5085182 w 5247674"/>
                <a:gd name="connsiteY84" fmla="*/ 6323673 h 6543235"/>
                <a:gd name="connsiteX85" fmla="*/ 4401616 w 5247674"/>
                <a:gd name="connsiteY85" fmla="*/ 6315075 h 6543235"/>
                <a:gd name="connsiteX86" fmla="*/ 4456790 w 5247674"/>
                <a:gd name="connsiteY86" fmla="*/ 6322956 h 6543235"/>
                <a:gd name="connsiteX87" fmla="*/ 4401616 w 5247674"/>
                <a:gd name="connsiteY87" fmla="*/ 6322956 h 6543235"/>
                <a:gd name="connsiteX88" fmla="*/ 3382000 w 5247674"/>
                <a:gd name="connsiteY88" fmla="*/ 6312209 h 6543235"/>
                <a:gd name="connsiteX89" fmla="*/ 3412094 w 5247674"/>
                <a:gd name="connsiteY89" fmla="*/ 6320807 h 6543235"/>
                <a:gd name="connsiteX90" fmla="*/ 3386300 w 5247674"/>
                <a:gd name="connsiteY90" fmla="*/ 6323673 h 6543235"/>
                <a:gd name="connsiteX91" fmla="*/ 4840131 w 5247674"/>
                <a:gd name="connsiteY91" fmla="*/ 6308625 h 6543235"/>
                <a:gd name="connsiteX92" fmla="*/ 4893871 w 5247674"/>
                <a:gd name="connsiteY92" fmla="*/ 6320090 h 6543235"/>
                <a:gd name="connsiteX93" fmla="*/ 4840131 w 5247674"/>
                <a:gd name="connsiteY93" fmla="*/ 6308625 h 6543235"/>
                <a:gd name="connsiteX94" fmla="*/ 4331397 w 5247674"/>
                <a:gd name="connsiteY94" fmla="*/ 6308625 h 6543235"/>
                <a:gd name="connsiteX95" fmla="*/ 4343578 w 5247674"/>
                <a:gd name="connsiteY95" fmla="*/ 6312209 h 6543235"/>
                <a:gd name="connsiteX96" fmla="*/ 4331397 w 5247674"/>
                <a:gd name="connsiteY96" fmla="*/ 6312209 h 6543235"/>
                <a:gd name="connsiteX97" fmla="*/ 4797139 w 5247674"/>
                <a:gd name="connsiteY97" fmla="*/ 6304327 h 6543235"/>
                <a:gd name="connsiteX98" fmla="*/ 4797139 w 5247674"/>
                <a:gd name="connsiteY98" fmla="*/ 6307433 h 6543235"/>
                <a:gd name="connsiteX99" fmla="*/ 4796422 w 5247674"/>
                <a:gd name="connsiteY99" fmla="*/ 6307910 h 6543235"/>
                <a:gd name="connsiteX100" fmla="*/ 4796266 w 5247674"/>
                <a:gd name="connsiteY100" fmla="*/ 6308418 h 6543235"/>
                <a:gd name="connsiteX101" fmla="*/ 4774926 w 5247674"/>
                <a:gd name="connsiteY101" fmla="*/ 6320807 h 6543235"/>
                <a:gd name="connsiteX102" fmla="*/ 4781374 w 5247674"/>
                <a:gd name="connsiteY102" fmla="*/ 6328690 h 6543235"/>
                <a:gd name="connsiteX103" fmla="*/ 4792122 w 5247674"/>
                <a:gd name="connsiteY103" fmla="*/ 6321793 h 6543235"/>
                <a:gd name="connsiteX104" fmla="*/ 4796266 w 5247674"/>
                <a:gd name="connsiteY104" fmla="*/ 6308418 h 6543235"/>
                <a:gd name="connsiteX105" fmla="*/ 4797139 w 5247674"/>
                <a:gd name="connsiteY105" fmla="*/ 6307910 h 6543235"/>
                <a:gd name="connsiteX106" fmla="*/ 4797139 w 5247674"/>
                <a:gd name="connsiteY106" fmla="*/ 6307433 h 6543235"/>
                <a:gd name="connsiteX107" fmla="*/ 4798572 w 5247674"/>
                <a:gd name="connsiteY107" fmla="*/ 6306477 h 6543235"/>
                <a:gd name="connsiteX108" fmla="*/ 4801437 w 5247674"/>
                <a:gd name="connsiteY108" fmla="*/ 6310059 h 6543235"/>
                <a:gd name="connsiteX109" fmla="*/ 4801437 w 5247674"/>
                <a:gd name="connsiteY109" fmla="*/ 6304327 h 6543235"/>
                <a:gd name="connsiteX110" fmla="*/ 4798572 w 5247674"/>
                <a:gd name="connsiteY110" fmla="*/ 6306477 h 6543235"/>
                <a:gd name="connsiteX111" fmla="*/ 4797139 w 5247674"/>
                <a:gd name="connsiteY111" fmla="*/ 6304327 h 6543235"/>
                <a:gd name="connsiteX112" fmla="*/ 4833681 w 5247674"/>
                <a:gd name="connsiteY112" fmla="*/ 6303611 h 6543235"/>
                <a:gd name="connsiteX113" fmla="*/ 4840131 w 5247674"/>
                <a:gd name="connsiteY113" fmla="*/ 6307909 h 6543235"/>
                <a:gd name="connsiteX114" fmla="*/ 4833681 w 5247674"/>
                <a:gd name="connsiteY114" fmla="*/ 6308627 h 6543235"/>
                <a:gd name="connsiteX115" fmla="*/ 4977314 w 5247674"/>
                <a:gd name="connsiteY115" fmla="*/ 6300801 h 6543235"/>
                <a:gd name="connsiteX116" fmla="*/ 4984154 w 5247674"/>
                <a:gd name="connsiteY116" fmla="*/ 6304327 h 6543235"/>
                <a:gd name="connsiteX117" fmla="*/ 4979138 w 5247674"/>
                <a:gd name="connsiteY117" fmla="*/ 6315790 h 6543235"/>
                <a:gd name="connsiteX118" fmla="*/ 5004934 w 5247674"/>
                <a:gd name="connsiteY118" fmla="*/ 6328688 h 6543235"/>
                <a:gd name="connsiteX119" fmla="*/ 5007798 w 5247674"/>
                <a:gd name="connsiteY119" fmla="*/ 6312925 h 6543235"/>
                <a:gd name="connsiteX120" fmla="*/ 5002067 w 5247674"/>
                <a:gd name="connsiteY120" fmla="*/ 6305759 h 6543235"/>
                <a:gd name="connsiteX121" fmla="*/ 5021413 w 5247674"/>
                <a:gd name="connsiteY121" fmla="*/ 6323673 h 6543235"/>
                <a:gd name="connsiteX122" fmla="*/ 5007798 w 5247674"/>
                <a:gd name="connsiteY122" fmla="*/ 6328688 h 6543235"/>
                <a:gd name="connsiteX123" fmla="*/ 5137490 w 5247674"/>
                <a:gd name="connsiteY123" fmla="*/ 6358782 h 6543235"/>
                <a:gd name="connsiteX124" fmla="*/ 5143938 w 5247674"/>
                <a:gd name="connsiteY124" fmla="*/ 6373113 h 6543235"/>
                <a:gd name="connsiteX125" fmla="*/ 5153254 w 5247674"/>
                <a:gd name="connsiteY125" fmla="*/ 6361648 h 6543235"/>
                <a:gd name="connsiteX126" fmla="*/ 5150387 w 5247674"/>
                <a:gd name="connsiteY126" fmla="*/ 6369530 h 6543235"/>
                <a:gd name="connsiteX127" fmla="*/ 5166152 w 5247674"/>
                <a:gd name="connsiteY127" fmla="*/ 6366663 h 6543235"/>
                <a:gd name="connsiteX128" fmla="*/ 5189080 w 5247674"/>
                <a:gd name="connsiteY128" fmla="*/ 6398907 h 6543235"/>
                <a:gd name="connsiteX129" fmla="*/ 5194812 w 5247674"/>
                <a:gd name="connsiteY129" fmla="*/ 6398907 h 6543235"/>
                <a:gd name="connsiteX130" fmla="*/ 5194812 w 5247674"/>
                <a:gd name="connsiteY130" fmla="*/ 6403924 h 6543235"/>
                <a:gd name="connsiteX131" fmla="*/ 5178332 w 5247674"/>
                <a:gd name="connsiteY131" fmla="*/ 6403924 h 6543235"/>
                <a:gd name="connsiteX132" fmla="*/ 5184780 w 5247674"/>
                <a:gd name="connsiteY132" fmla="*/ 6396042 h 6543235"/>
                <a:gd name="connsiteX133" fmla="*/ 5149670 w 5247674"/>
                <a:gd name="connsiteY133" fmla="*/ 6372396 h 6543235"/>
                <a:gd name="connsiteX134" fmla="*/ 5145372 w 5247674"/>
                <a:gd name="connsiteY134" fmla="*/ 6377411 h 6543235"/>
                <a:gd name="connsiteX135" fmla="*/ 5151820 w 5247674"/>
                <a:gd name="connsiteY135" fmla="*/ 6386011 h 6543235"/>
                <a:gd name="connsiteX136" fmla="*/ 5100947 w 5247674"/>
                <a:gd name="connsiteY136" fmla="*/ 6386011 h 6543235"/>
                <a:gd name="connsiteX137" fmla="*/ 5091632 w 5247674"/>
                <a:gd name="connsiteY137" fmla="*/ 6397474 h 6543235"/>
                <a:gd name="connsiteX138" fmla="*/ 4971256 w 5247674"/>
                <a:gd name="connsiteY138" fmla="*/ 6370246 h 6543235"/>
                <a:gd name="connsiteX139" fmla="*/ 4978421 w 5247674"/>
                <a:gd name="connsiteY139" fmla="*/ 6350900 h 6543235"/>
                <a:gd name="connsiteX140" fmla="*/ 4946178 w 5247674"/>
                <a:gd name="connsiteY140" fmla="*/ 6328688 h 6543235"/>
                <a:gd name="connsiteX141" fmla="*/ 4971973 w 5247674"/>
                <a:gd name="connsiteY141" fmla="*/ 6323673 h 6543235"/>
                <a:gd name="connsiteX142" fmla="*/ 4977314 w 5247674"/>
                <a:gd name="connsiteY142" fmla="*/ 6300801 h 6543235"/>
                <a:gd name="connsiteX143" fmla="*/ 4302020 w 5247674"/>
                <a:gd name="connsiteY143" fmla="*/ 6292863 h 6543235"/>
                <a:gd name="connsiteX144" fmla="*/ 4315634 w 5247674"/>
                <a:gd name="connsiteY144" fmla="*/ 6292863 h 6543235"/>
                <a:gd name="connsiteX145" fmla="*/ 4317784 w 5247674"/>
                <a:gd name="connsiteY145" fmla="*/ 6295729 h 6543235"/>
                <a:gd name="connsiteX146" fmla="*/ 3058132 w 5247674"/>
                <a:gd name="connsiteY146" fmla="*/ 6292863 h 6543235"/>
                <a:gd name="connsiteX147" fmla="*/ 3087509 w 5247674"/>
                <a:gd name="connsiteY147" fmla="*/ 6295729 h 6543235"/>
                <a:gd name="connsiteX148" fmla="*/ 3090376 w 5247674"/>
                <a:gd name="connsiteY148" fmla="*/ 6295729 h 6543235"/>
                <a:gd name="connsiteX149" fmla="*/ 3090376 w 5247674"/>
                <a:gd name="connsiteY149" fmla="*/ 6300744 h 6543235"/>
                <a:gd name="connsiteX150" fmla="*/ 3058132 w 5247674"/>
                <a:gd name="connsiteY150" fmla="*/ 6295729 h 6543235"/>
                <a:gd name="connsiteX151" fmla="*/ 4551416 w 5247674"/>
                <a:gd name="connsiteY151" fmla="*/ 6292494 h 6543235"/>
                <a:gd name="connsiteX152" fmla="*/ 4560686 w 5247674"/>
                <a:gd name="connsiteY152" fmla="*/ 6296444 h 6543235"/>
                <a:gd name="connsiteX153" fmla="*/ 4554236 w 5247674"/>
                <a:gd name="connsiteY153" fmla="*/ 6304327 h 6543235"/>
                <a:gd name="connsiteX154" fmla="*/ 4642370 w 5247674"/>
                <a:gd name="connsiteY154" fmla="*/ 6327255 h 6543235"/>
                <a:gd name="connsiteX155" fmla="*/ 4560686 w 5247674"/>
                <a:gd name="connsiteY155" fmla="*/ 6312209 h 6543235"/>
                <a:gd name="connsiteX156" fmla="*/ 4493332 w 5247674"/>
                <a:gd name="connsiteY156" fmla="*/ 6296444 h 6543235"/>
                <a:gd name="connsiteX157" fmla="*/ 4528442 w 5247674"/>
                <a:gd name="connsiteY157" fmla="*/ 6301461 h 6543235"/>
                <a:gd name="connsiteX158" fmla="*/ 4551416 w 5247674"/>
                <a:gd name="connsiteY158" fmla="*/ 6292494 h 6543235"/>
                <a:gd name="connsiteX159" fmla="*/ 5124591 w 5247674"/>
                <a:gd name="connsiteY159" fmla="*/ 6284981 h 6543235"/>
                <a:gd name="connsiteX160" fmla="*/ 5136772 w 5247674"/>
                <a:gd name="connsiteY160" fmla="*/ 6288564 h 6543235"/>
                <a:gd name="connsiteX161" fmla="*/ 5124591 w 5247674"/>
                <a:gd name="connsiteY161" fmla="*/ 6284981 h 6543235"/>
                <a:gd name="connsiteX162" fmla="*/ 4713306 w 5247674"/>
                <a:gd name="connsiteY162" fmla="*/ 6284981 h 6543235"/>
                <a:gd name="connsiteX163" fmla="*/ 4731934 w 5247674"/>
                <a:gd name="connsiteY163" fmla="*/ 6292863 h 6543235"/>
                <a:gd name="connsiteX164" fmla="*/ 4725486 w 5247674"/>
                <a:gd name="connsiteY164" fmla="*/ 6284981 h 6543235"/>
                <a:gd name="connsiteX165" fmla="*/ 4453119 w 5247674"/>
                <a:gd name="connsiteY165" fmla="*/ 6277726 h 6543235"/>
                <a:gd name="connsiteX166" fmla="*/ 4466822 w 5247674"/>
                <a:gd name="connsiteY166" fmla="*/ 6284981 h 6543235"/>
                <a:gd name="connsiteX167" fmla="*/ 4441026 w 5247674"/>
                <a:gd name="connsiteY167" fmla="*/ 6284981 h 6543235"/>
                <a:gd name="connsiteX168" fmla="*/ 4453119 w 5247674"/>
                <a:gd name="connsiteY168" fmla="*/ 6277726 h 6543235"/>
                <a:gd name="connsiteX169" fmla="*/ 3761042 w 5247674"/>
                <a:gd name="connsiteY169" fmla="*/ 6277098 h 6543235"/>
                <a:gd name="connsiteX170" fmla="*/ 3783971 w 5247674"/>
                <a:gd name="connsiteY170" fmla="*/ 6292863 h 6543235"/>
                <a:gd name="connsiteX171" fmla="*/ 3783971 w 5247674"/>
                <a:gd name="connsiteY171" fmla="*/ 6295727 h 6543235"/>
                <a:gd name="connsiteX172" fmla="*/ 3761042 w 5247674"/>
                <a:gd name="connsiteY172" fmla="*/ 6277098 h 6543235"/>
                <a:gd name="connsiteX173" fmla="*/ 4845146 w 5247674"/>
                <a:gd name="connsiteY173" fmla="*/ 6270650 h 6543235"/>
                <a:gd name="connsiteX174" fmla="*/ 4861627 w 5247674"/>
                <a:gd name="connsiteY174" fmla="*/ 6270650 h 6543235"/>
                <a:gd name="connsiteX175" fmla="*/ 4845146 w 5247674"/>
                <a:gd name="connsiteY175" fmla="*/ 6270650 h 6543235"/>
                <a:gd name="connsiteX176" fmla="*/ 5062253 w 5247674"/>
                <a:gd name="connsiteY176" fmla="*/ 6265635 h 6543235"/>
                <a:gd name="connsiteX177" fmla="*/ 5071568 w 5247674"/>
                <a:gd name="connsiteY177" fmla="*/ 6270652 h 6543235"/>
                <a:gd name="connsiteX178" fmla="*/ 5071568 w 5247674"/>
                <a:gd name="connsiteY178" fmla="*/ 6273517 h 6543235"/>
                <a:gd name="connsiteX179" fmla="*/ 5062253 w 5247674"/>
                <a:gd name="connsiteY179" fmla="*/ 6273517 h 6543235"/>
                <a:gd name="connsiteX180" fmla="*/ 4959075 w 5247674"/>
                <a:gd name="connsiteY180" fmla="*/ 6265635 h 6543235"/>
                <a:gd name="connsiteX181" fmla="*/ 4968390 w 5247674"/>
                <a:gd name="connsiteY181" fmla="*/ 6277100 h 6543235"/>
                <a:gd name="connsiteX182" fmla="*/ 4956925 w 5247674"/>
                <a:gd name="connsiteY182" fmla="*/ 6284265 h 6543235"/>
                <a:gd name="connsiteX183" fmla="*/ 4764895 w 5247674"/>
                <a:gd name="connsiteY183" fmla="*/ 6265635 h 6543235"/>
                <a:gd name="connsiteX184" fmla="*/ 4774210 w 5247674"/>
                <a:gd name="connsiteY184" fmla="*/ 6270652 h 6543235"/>
                <a:gd name="connsiteX185" fmla="*/ 4774210 w 5247674"/>
                <a:gd name="connsiteY185" fmla="*/ 6273517 h 6543235"/>
                <a:gd name="connsiteX186" fmla="*/ 4764895 w 5247674"/>
                <a:gd name="connsiteY186" fmla="*/ 6273517 h 6543235"/>
                <a:gd name="connsiteX187" fmla="*/ 4887421 w 5247674"/>
                <a:gd name="connsiteY187" fmla="*/ 6262052 h 6543235"/>
                <a:gd name="connsiteX188" fmla="*/ 4895302 w 5247674"/>
                <a:gd name="connsiteY188" fmla="*/ 6264919 h 6543235"/>
                <a:gd name="connsiteX189" fmla="*/ 4887421 w 5247674"/>
                <a:gd name="connsiteY189" fmla="*/ 6264919 h 6543235"/>
                <a:gd name="connsiteX190" fmla="*/ 5182630 w 5247674"/>
                <a:gd name="connsiteY190" fmla="*/ 6257752 h 6543235"/>
                <a:gd name="connsiteX191" fmla="*/ 5189796 w 5247674"/>
                <a:gd name="connsiteY191" fmla="*/ 6270650 h 6543235"/>
                <a:gd name="connsiteX192" fmla="*/ 5185497 w 5247674"/>
                <a:gd name="connsiteY192" fmla="*/ 6273517 h 6543235"/>
                <a:gd name="connsiteX193" fmla="*/ 4294855 w 5247674"/>
                <a:gd name="connsiteY193" fmla="*/ 6254171 h 6543235"/>
                <a:gd name="connsiteX194" fmla="*/ 4324232 w 5247674"/>
                <a:gd name="connsiteY194" fmla="*/ 6257037 h 6543235"/>
                <a:gd name="connsiteX195" fmla="*/ 4324232 w 5247674"/>
                <a:gd name="connsiteY195" fmla="*/ 6262052 h 6543235"/>
                <a:gd name="connsiteX196" fmla="*/ 4294855 w 5247674"/>
                <a:gd name="connsiteY196" fmla="*/ 6257037 h 6543235"/>
                <a:gd name="connsiteX197" fmla="*/ 4990600 w 5247674"/>
                <a:gd name="connsiteY197" fmla="*/ 6247004 h 6543235"/>
                <a:gd name="connsiteX198" fmla="*/ 5052938 w 5247674"/>
                <a:gd name="connsiteY198" fmla="*/ 6262769 h 6543235"/>
                <a:gd name="connsiteX199" fmla="*/ 5011380 w 5247674"/>
                <a:gd name="connsiteY199" fmla="*/ 6265633 h 6543235"/>
                <a:gd name="connsiteX200" fmla="*/ 4990600 w 5247674"/>
                <a:gd name="connsiteY200" fmla="*/ 6247004 h 6543235"/>
                <a:gd name="connsiteX201" fmla="*/ 4806454 w 5247674"/>
                <a:gd name="connsiteY201" fmla="*/ 6247004 h 6543235"/>
                <a:gd name="connsiteX202" fmla="*/ 4829383 w 5247674"/>
                <a:gd name="connsiteY202" fmla="*/ 6247004 h 6543235"/>
                <a:gd name="connsiteX203" fmla="*/ 4858760 w 5247674"/>
                <a:gd name="connsiteY203" fmla="*/ 6254885 h 6543235"/>
                <a:gd name="connsiteX204" fmla="*/ 4835831 w 5247674"/>
                <a:gd name="connsiteY204" fmla="*/ 6262769 h 6543235"/>
                <a:gd name="connsiteX205" fmla="*/ 4838698 w 5247674"/>
                <a:gd name="connsiteY205" fmla="*/ 6277098 h 6543235"/>
                <a:gd name="connsiteX206" fmla="*/ 4826516 w 5247674"/>
                <a:gd name="connsiteY206" fmla="*/ 6282831 h 6543235"/>
                <a:gd name="connsiteX207" fmla="*/ 4829383 w 5247674"/>
                <a:gd name="connsiteY207" fmla="*/ 6277815 h 6543235"/>
                <a:gd name="connsiteX208" fmla="*/ 4820068 w 5247674"/>
                <a:gd name="connsiteY208" fmla="*/ 6266350 h 6543235"/>
                <a:gd name="connsiteX209" fmla="*/ 4833681 w 5247674"/>
                <a:gd name="connsiteY209" fmla="*/ 6258469 h 6543235"/>
                <a:gd name="connsiteX210" fmla="*/ 4959074 w 5247674"/>
                <a:gd name="connsiteY210" fmla="*/ 6246287 h 6543235"/>
                <a:gd name="connsiteX211" fmla="*/ 4971972 w 5247674"/>
                <a:gd name="connsiteY211" fmla="*/ 6246287 h 6543235"/>
                <a:gd name="connsiteX212" fmla="*/ 4974838 w 5247674"/>
                <a:gd name="connsiteY212" fmla="*/ 6251304 h 6543235"/>
                <a:gd name="connsiteX213" fmla="*/ 3796869 w 5247674"/>
                <a:gd name="connsiteY213" fmla="*/ 6243423 h 6543235"/>
                <a:gd name="connsiteX214" fmla="*/ 3802602 w 5247674"/>
                <a:gd name="connsiteY214" fmla="*/ 6246287 h 6543235"/>
                <a:gd name="connsiteX215" fmla="*/ 3796869 w 5247674"/>
                <a:gd name="connsiteY215" fmla="*/ 6257752 h 6543235"/>
                <a:gd name="connsiteX216" fmla="*/ 3790421 w 5247674"/>
                <a:gd name="connsiteY216" fmla="*/ 6257752 h 6543235"/>
                <a:gd name="connsiteX217" fmla="*/ 4625174 w 5247674"/>
                <a:gd name="connsiteY217" fmla="*/ 6238408 h 6543235"/>
                <a:gd name="connsiteX218" fmla="*/ 4634488 w 5247674"/>
                <a:gd name="connsiteY218" fmla="*/ 6238408 h 6543235"/>
                <a:gd name="connsiteX219" fmla="*/ 4638788 w 5247674"/>
                <a:gd name="connsiteY219" fmla="*/ 6243423 h 6543235"/>
                <a:gd name="connsiteX220" fmla="*/ 4631622 w 5247674"/>
                <a:gd name="connsiteY220" fmla="*/ 6246289 h 6543235"/>
                <a:gd name="connsiteX221" fmla="*/ 5062253 w 5247674"/>
                <a:gd name="connsiteY221" fmla="*/ 6238406 h 6543235"/>
                <a:gd name="connsiteX222" fmla="*/ 5075868 w 5247674"/>
                <a:gd name="connsiteY222" fmla="*/ 6238406 h 6543235"/>
                <a:gd name="connsiteX223" fmla="*/ 5068703 w 5247674"/>
                <a:gd name="connsiteY223" fmla="*/ 6251304 h 6543235"/>
                <a:gd name="connsiteX224" fmla="*/ 5037176 w 5247674"/>
                <a:gd name="connsiteY224" fmla="*/ 6234825 h 6543235"/>
                <a:gd name="connsiteX225" fmla="*/ 5043624 w 5247674"/>
                <a:gd name="connsiteY225" fmla="*/ 6246289 h 6543235"/>
                <a:gd name="connsiteX226" fmla="*/ 5040042 w 5247674"/>
                <a:gd name="connsiteY226" fmla="*/ 6251304 h 6543235"/>
                <a:gd name="connsiteX227" fmla="*/ 4188809 w 5247674"/>
                <a:gd name="connsiteY227" fmla="*/ 6226943 h 6543235"/>
                <a:gd name="connsiteX228" fmla="*/ 4182360 w 5247674"/>
                <a:gd name="connsiteY228" fmla="*/ 6234825 h 6543235"/>
                <a:gd name="connsiteX229" fmla="*/ 4188809 w 5247674"/>
                <a:gd name="connsiteY229" fmla="*/ 6234825 h 6543235"/>
                <a:gd name="connsiteX230" fmla="*/ 2942054 w 5247674"/>
                <a:gd name="connsiteY230" fmla="*/ 6224077 h 6543235"/>
                <a:gd name="connsiteX231" fmla="*/ 2944919 w 5247674"/>
                <a:gd name="connsiteY231" fmla="*/ 6226943 h 6543235"/>
                <a:gd name="connsiteX232" fmla="*/ 2916258 w 5247674"/>
                <a:gd name="connsiteY232" fmla="*/ 6226943 h 6543235"/>
                <a:gd name="connsiteX233" fmla="*/ 4704796 w 5247674"/>
                <a:gd name="connsiteY233" fmla="*/ 6222732 h 6543235"/>
                <a:gd name="connsiteX234" fmla="*/ 4719754 w 5247674"/>
                <a:gd name="connsiteY234" fmla="*/ 6226941 h 6543235"/>
                <a:gd name="connsiteX235" fmla="*/ 4692526 w 5247674"/>
                <a:gd name="connsiteY235" fmla="*/ 6231956 h 6543235"/>
                <a:gd name="connsiteX236" fmla="*/ 4704796 w 5247674"/>
                <a:gd name="connsiteY236" fmla="*/ 6222732 h 6543235"/>
                <a:gd name="connsiteX237" fmla="*/ 5033638 w 5247674"/>
                <a:gd name="connsiteY237" fmla="*/ 6208177 h 6543235"/>
                <a:gd name="connsiteX238" fmla="*/ 5031987 w 5247674"/>
                <a:gd name="connsiteY238" fmla="*/ 6210194 h 6543235"/>
                <a:gd name="connsiteX239" fmla="*/ 5030726 w 5247674"/>
                <a:gd name="connsiteY239" fmla="*/ 6209745 h 6543235"/>
                <a:gd name="connsiteX240" fmla="*/ 3336860 w 5247674"/>
                <a:gd name="connsiteY240" fmla="*/ 6207596 h 6543235"/>
                <a:gd name="connsiteX241" fmla="*/ 3672910 w 5247674"/>
                <a:gd name="connsiteY241" fmla="*/ 6269933 h 6543235"/>
                <a:gd name="connsiteX242" fmla="*/ 3667896 w 5247674"/>
                <a:gd name="connsiteY242" fmla="*/ 6254169 h 6543235"/>
                <a:gd name="connsiteX243" fmla="*/ 3744563 w 5247674"/>
                <a:gd name="connsiteY243" fmla="*/ 6295727 h 6543235"/>
                <a:gd name="connsiteX244" fmla="*/ 3686525 w 5247674"/>
                <a:gd name="connsiteY244" fmla="*/ 6289279 h 6543235"/>
                <a:gd name="connsiteX245" fmla="*/ 3689391 w 5247674"/>
                <a:gd name="connsiteY245" fmla="*/ 6284265 h 6543235"/>
                <a:gd name="connsiteX246" fmla="*/ 3579762 w 5247674"/>
                <a:gd name="connsiteY246" fmla="*/ 6262052 h 6543235"/>
                <a:gd name="connsiteX247" fmla="*/ 3323246 w 5247674"/>
                <a:gd name="connsiteY247" fmla="*/ 6219060 h 6543235"/>
                <a:gd name="connsiteX248" fmla="*/ 3550384 w 5247674"/>
                <a:gd name="connsiteY248" fmla="*/ 6204731 h 6543235"/>
                <a:gd name="connsiteX249" fmla="*/ 3566864 w 5247674"/>
                <a:gd name="connsiteY249" fmla="*/ 6204731 h 6543235"/>
                <a:gd name="connsiteX250" fmla="*/ 3570447 w 5247674"/>
                <a:gd name="connsiteY250" fmla="*/ 6207597 h 6543235"/>
                <a:gd name="connsiteX251" fmla="*/ 4936144 w 5247674"/>
                <a:gd name="connsiteY251" fmla="*/ 6196848 h 6543235"/>
                <a:gd name="connsiteX252" fmla="*/ 4942594 w 5247674"/>
                <a:gd name="connsiteY252" fmla="*/ 6207596 h 6543235"/>
                <a:gd name="connsiteX253" fmla="*/ 4933280 w 5247674"/>
                <a:gd name="connsiteY253" fmla="*/ 6224075 h 6543235"/>
                <a:gd name="connsiteX254" fmla="*/ 4784332 w 5247674"/>
                <a:gd name="connsiteY254" fmla="*/ 6191742 h 6543235"/>
                <a:gd name="connsiteX255" fmla="*/ 4803589 w 5247674"/>
                <a:gd name="connsiteY255" fmla="*/ 6204729 h 6543235"/>
                <a:gd name="connsiteX256" fmla="*/ 4789974 w 5247674"/>
                <a:gd name="connsiteY256" fmla="*/ 6196848 h 6543235"/>
                <a:gd name="connsiteX257" fmla="*/ 4774212 w 5247674"/>
                <a:gd name="connsiteY257" fmla="*/ 6212612 h 6543235"/>
                <a:gd name="connsiteX258" fmla="*/ 4784332 w 5247674"/>
                <a:gd name="connsiteY258" fmla="*/ 6191742 h 6543235"/>
                <a:gd name="connsiteX259" fmla="*/ 4768478 w 5247674"/>
                <a:gd name="connsiteY259" fmla="*/ 6185383 h 6543235"/>
                <a:gd name="connsiteX260" fmla="*/ 4757730 w 5247674"/>
                <a:gd name="connsiteY260" fmla="*/ 6199714 h 6543235"/>
                <a:gd name="connsiteX261" fmla="*/ 4754864 w 5247674"/>
                <a:gd name="connsiteY261" fmla="*/ 6196848 h 6543235"/>
                <a:gd name="connsiteX262" fmla="*/ 3848459 w 5247674"/>
                <a:gd name="connsiteY262" fmla="*/ 6185383 h 6543235"/>
                <a:gd name="connsiteX263" fmla="*/ 3862074 w 5247674"/>
                <a:gd name="connsiteY263" fmla="*/ 6193264 h 6543235"/>
                <a:gd name="connsiteX264" fmla="*/ 3848459 w 5247674"/>
                <a:gd name="connsiteY264" fmla="*/ 6193264 h 6543235"/>
                <a:gd name="connsiteX265" fmla="*/ 4557819 w 5247674"/>
                <a:gd name="connsiteY265" fmla="*/ 6181085 h 6543235"/>
                <a:gd name="connsiteX266" fmla="*/ 4567134 w 5247674"/>
                <a:gd name="connsiteY266" fmla="*/ 6212612 h 6543235"/>
                <a:gd name="connsiteX267" fmla="*/ 4525576 w 5247674"/>
                <a:gd name="connsiteY267" fmla="*/ 6196849 h 6543235"/>
                <a:gd name="connsiteX268" fmla="*/ 4557819 w 5247674"/>
                <a:gd name="connsiteY268" fmla="*/ 6193983 h 6543235"/>
                <a:gd name="connsiteX269" fmla="*/ 3651414 w 5247674"/>
                <a:gd name="connsiteY269" fmla="*/ 6181085 h 6543235"/>
                <a:gd name="connsiteX270" fmla="*/ 3670760 w 5247674"/>
                <a:gd name="connsiteY270" fmla="*/ 6185383 h 6543235"/>
                <a:gd name="connsiteX271" fmla="*/ 3672910 w 5247674"/>
                <a:gd name="connsiteY271" fmla="*/ 6188966 h 6543235"/>
                <a:gd name="connsiteX272" fmla="*/ 4715814 w 5247674"/>
                <a:gd name="connsiteY272" fmla="*/ 6180994 h 6543235"/>
                <a:gd name="connsiteX273" fmla="*/ 4731934 w 5247674"/>
                <a:gd name="connsiteY273" fmla="*/ 6185383 h 6543235"/>
                <a:gd name="connsiteX274" fmla="*/ 4729786 w 5247674"/>
                <a:gd name="connsiteY274" fmla="*/ 6199714 h 6543235"/>
                <a:gd name="connsiteX275" fmla="*/ 4703990 w 5247674"/>
                <a:gd name="connsiteY275" fmla="*/ 6193264 h 6543235"/>
                <a:gd name="connsiteX276" fmla="*/ 4715814 w 5247674"/>
                <a:gd name="connsiteY276" fmla="*/ 6180994 h 6543235"/>
                <a:gd name="connsiteX277" fmla="*/ 4333547 w 5247674"/>
                <a:gd name="connsiteY277" fmla="*/ 6174635 h 6543235"/>
                <a:gd name="connsiteX278" fmla="*/ 4324232 w 5247674"/>
                <a:gd name="connsiteY278" fmla="*/ 6181085 h 6543235"/>
                <a:gd name="connsiteX279" fmla="*/ 4331397 w 5247674"/>
                <a:gd name="connsiteY279" fmla="*/ 6181085 h 6543235"/>
                <a:gd name="connsiteX280" fmla="*/ 4687512 w 5247674"/>
                <a:gd name="connsiteY280" fmla="*/ 6173920 h 6543235"/>
                <a:gd name="connsiteX281" fmla="*/ 4693242 w 5247674"/>
                <a:gd name="connsiteY281" fmla="*/ 6193266 h 6543235"/>
                <a:gd name="connsiteX282" fmla="*/ 4687512 w 5247674"/>
                <a:gd name="connsiteY282" fmla="*/ 6193266 h 6543235"/>
                <a:gd name="connsiteX283" fmla="*/ 3198570 w 5247674"/>
                <a:gd name="connsiteY283" fmla="*/ 6158156 h 6543235"/>
                <a:gd name="connsiteX284" fmla="*/ 3207885 w 5247674"/>
                <a:gd name="connsiteY284" fmla="*/ 6177502 h 6543235"/>
                <a:gd name="connsiteX285" fmla="*/ 3207885 w 5247674"/>
                <a:gd name="connsiteY285" fmla="*/ 6158156 h 6543235"/>
                <a:gd name="connsiteX286" fmla="*/ 3198570 w 5247674"/>
                <a:gd name="connsiteY286" fmla="*/ 6158156 h 6543235"/>
                <a:gd name="connsiteX287" fmla="*/ 3311781 w 5247674"/>
                <a:gd name="connsiteY287" fmla="*/ 6155289 h 6543235"/>
                <a:gd name="connsiteX288" fmla="*/ 3382000 w 5247674"/>
                <a:gd name="connsiteY288" fmla="*/ 6169618 h 6543235"/>
                <a:gd name="connsiteX289" fmla="*/ 3311781 w 5247674"/>
                <a:gd name="connsiteY289" fmla="*/ 6155289 h 6543235"/>
                <a:gd name="connsiteX290" fmla="*/ 2803507 w 5247674"/>
                <a:gd name="connsiteY290" fmla="*/ 6154965 h 6543235"/>
                <a:gd name="connsiteX291" fmla="*/ 2823200 w 5247674"/>
                <a:gd name="connsiteY291" fmla="*/ 6155379 h 6543235"/>
                <a:gd name="connsiteX292" fmla="*/ 2858220 w 5247674"/>
                <a:gd name="connsiteY292" fmla="*/ 6166754 h 6543235"/>
                <a:gd name="connsiteX293" fmla="*/ 2786568 w 5247674"/>
                <a:gd name="connsiteY293" fmla="*/ 6161737 h 6543235"/>
                <a:gd name="connsiteX294" fmla="*/ 2803507 w 5247674"/>
                <a:gd name="connsiteY294" fmla="*/ 6154965 h 6543235"/>
                <a:gd name="connsiteX295" fmla="*/ 4584330 w 5247674"/>
                <a:gd name="connsiteY295" fmla="*/ 6150991 h 6543235"/>
                <a:gd name="connsiteX296" fmla="*/ 4602961 w 5247674"/>
                <a:gd name="connsiteY296" fmla="*/ 6174635 h 6543235"/>
                <a:gd name="connsiteX297" fmla="*/ 4607259 w 5247674"/>
                <a:gd name="connsiteY297" fmla="*/ 6174635 h 6543235"/>
                <a:gd name="connsiteX298" fmla="*/ 4607259 w 5247674"/>
                <a:gd name="connsiteY298" fmla="*/ 6161739 h 6543235"/>
                <a:gd name="connsiteX299" fmla="*/ 4602961 w 5247674"/>
                <a:gd name="connsiteY299" fmla="*/ 6161739 h 6543235"/>
                <a:gd name="connsiteX300" fmla="*/ 4612992 w 5247674"/>
                <a:gd name="connsiteY300" fmla="*/ 6156006 h 6543235"/>
                <a:gd name="connsiteX301" fmla="*/ 3761044 w 5247674"/>
                <a:gd name="connsiteY301" fmla="*/ 6150274 h 6543235"/>
                <a:gd name="connsiteX302" fmla="*/ 3767492 w 5247674"/>
                <a:gd name="connsiteY302" fmla="*/ 6150274 h 6543235"/>
                <a:gd name="connsiteX303" fmla="*/ 3767492 w 5247674"/>
                <a:gd name="connsiteY303" fmla="*/ 6158156 h 6543235"/>
                <a:gd name="connsiteX304" fmla="*/ 3761044 w 5247674"/>
                <a:gd name="connsiteY304" fmla="*/ 6158156 h 6543235"/>
                <a:gd name="connsiteX305" fmla="*/ 3854953 w 5247674"/>
                <a:gd name="connsiteY305" fmla="*/ 6146928 h 6543235"/>
                <a:gd name="connsiteX306" fmla="*/ 3869061 w 5247674"/>
                <a:gd name="connsiteY306" fmla="*/ 6148752 h 6543235"/>
                <a:gd name="connsiteX307" fmla="*/ 3902916 w 5247674"/>
                <a:gd name="connsiteY307" fmla="*/ 6155291 h 6543235"/>
                <a:gd name="connsiteX308" fmla="*/ 3896466 w 5247674"/>
                <a:gd name="connsiteY308" fmla="*/ 6161739 h 6543235"/>
                <a:gd name="connsiteX309" fmla="*/ 3922262 w 5247674"/>
                <a:gd name="connsiteY309" fmla="*/ 6169620 h 6543235"/>
                <a:gd name="connsiteX310" fmla="*/ 3926560 w 5247674"/>
                <a:gd name="connsiteY310" fmla="*/ 6158156 h 6543235"/>
                <a:gd name="connsiteX311" fmla="*/ 4204574 w 5247674"/>
                <a:gd name="connsiteY311" fmla="*/ 6226943 h 6543235"/>
                <a:gd name="connsiteX312" fmla="*/ 4190958 w 5247674"/>
                <a:gd name="connsiteY312" fmla="*/ 6246289 h 6543235"/>
                <a:gd name="connsiteX313" fmla="*/ 4227500 w 5247674"/>
                <a:gd name="connsiteY313" fmla="*/ 6219060 h 6543235"/>
                <a:gd name="connsiteX314" fmla="*/ 4243982 w 5247674"/>
                <a:gd name="connsiteY314" fmla="*/ 6224077 h 6543235"/>
                <a:gd name="connsiteX315" fmla="*/ 4227500 w 5247674"/>
                <a:gd name="connsiteY315" fmla="*/ 6238406 h 6543235"/>
                <a:gd name="connsiteX316" fmla="*/ 4276226 w 5247674"/>
                <a:gd name="connsiteY316" fmla="*/ 6246289 h 6543235"/>
                <a:gd name="connsiteX317" fmla="*/ 4195257 w 5247674"/>
                <a:gd name="connsiteY317" fmla="*/ 6265635 h 6543235"/>
                <a:gd name="connsiteX318" fmla="*/ 4120740 w 5247674"/>
                <a:gd name="connsiteY318" fmla="*/ 6246289 h 6543235"/>
                <a:gd name="connsiteX319" fmla="*/ 4033322 w 5247674"/>
                <a:gd name="connsiteY319" fmla="*/ 6212612 h 6543235"/>
                <a:gd name="connsiteX320" fmla="*/ 4169463 w 5247674"/>
                <a:gd name="connsiteY320" fmla="*/ 6242706 h 6543235"/>
                <a:gd name="connsiteX321" fmla="*/ 4142234 w 5247674"/>
                <a:gd name="connsiteY321" fmla="*/ 6215479 h 6543235"/>
                <a:gd name="connsiteX322" fmla="*/ 3958804 w 5247674"/>
                <a:gd name="connsiteY322" fmla="*/ 6180368 h 6543235"/>
                <a:gd name="connsiteX323" fmla="*/ 3968835 w 5247674"/>
                <a:gd name="connsiteY323" fmla="*/ 6191116 h 6543235"/>
                <a:gd name="connsiteX324" fmla="*/ 3873538 w 5247674"/>
                <a:gd name="connsiteY324" fmla="*/ 6166039 h 6543235"/>
                <a:gd name="connsiteX325" fmla="*/ 3838428 w 5247674"/>
                <a:gd name="connsiteY325" fmla="*/ 6150274 h 6543235"/>
                <a:gd name="connsiteX326" fmla="*/ 3854953 w 5247674"/>
                <a:gd name="connsiteY326" fmla="*/ 6146928 h 6543235"/>
                <a:gd name="connsiteX327" fmla="*/ 3478732 w 5247674"/>
                <a:gd name="connsiteY327" fmla="*/ 6146691 h 6543235"/>
                <a:gd name="connsiteX328" fmla="*/ 3485897 w 5247674"/>
                <a:gd name="connsiteY328" fmla="*/ 6155289 h 6543235"/>
                <a:gd name="connsiteX329" fmla="*/ 3473716 w 5247674"/>
                <a:gd name="connsiteY329" fmla="*/ 6150274 h 6543235"/>
                <a:gd name="connsiteX330" fmla="*/ 4130769 w 5247674"/>
                <a:gd name="connsiteY330" fmla="*/ 6142393 h 6543235"/>
                <a:gd name="connsiteX331" fmla="*/ 4140084 w 5247674"/>
                <a:gd name="connsiteY331" fmla="*/ 6161739 h 6543235"/>
                <a:gd name="connsiteX332" fmla="*/ 4142950 w 5247674"/>
                <a:gd name="connsiteY332" fmla="*/ 6158156 h 6543235"/>
                <a:gd name="connsiteX333" fmla="*/ 4140084 w 5247674"/>
                <a:gd name="connsiteY333" fmla="*/ 6142393 h 6543235"/>
                <a:gd name="connsiteX334" fmla="*/ 2842458 w 5247674"/>
                <a:gd name="connsiteY334" fmla="*/ 6138810 h 6543235"/>
                <a:gd name="connsiteX335" fmla="*/ 2987912 w 5247674"/>
                <a:gd name="connsiteY335" fmla="*/ 6180368 h 6543235"/>
                <a:gd name="connsiteX336" fmla="*/ 2842458 w 5247674"/>
                <a:gd name="connsiteY336" fmla="*/ 6138810 h 6543235"/>
                <a:gd name="connsiteX337" fmla="*/ 4751920 w 5247674"/>
                <a:gd name="connsiteY337" fmla="*/ 6137790 h 6543235"/>
                <a:gd name="connsiteX338" fmla="*/ 4750920 w 5247674"/>
                <a:gd name="connsiteY338" fmla="*/ 6140112 h 6543235"/>
                <a:gd name="connsiteX339" fmla="*/ 4751192 w 5247674"/>
                <a:gd name="connsiteY339" fmla="*/ 6138542 h 6543235"/>
                <a:gd name="connsiteX340" fmla="*/ 3961670 w 5247674"/>
                <a:gd name="connsiteY340" fmla="*/ 6135943 h 6543235"/>
                <a:gd name="connsiteX341" fmla="*/ 4029740 w 5247674"/>
                <a:gd name="connsiteY341" fmla="*/ 6147408 h 6543235"/>
                <a:gd name="connsiteX342" fmla="*/ 4024008 w 5247674"/>
                <a:gd name="connsiteY342" fmla="*/ 6135943 h 6543235"/>
                <a:gd name="connsiteX343" fmla="*/ 3961670 w 5247674"/>
                <a:gd name="connsiteY343" fmla="*/ 6135943 h 6543235"/>
                <a:gd name="connsiteX344" fmla="*/ 2686972 w 5247674"/>
                <a:gd name="connsiteY344" fmla="*/ 6135943 h 6543235"/>
                <a:gd name="connsiteX345" fmla="*/ 2777253 w 5247674"/>
                <a:gd name="connsiteY345" fmla="*/ 6155289 h 6543235"/>
                <a:gd name="connsiteX346" fmla="*/ 2686972 w 5247674"/>
                <a:gd name="connsiteY346" fmla="*/ 6135943 h 6543235"/>
                <a:gd name="connsiteX347" fmla="*/ 4503362 w 5247674"/>
                <a:gd name="connsiteY347" fmla="*/ 6133793 h 6543235"/>
                <a:gd name="connsiteX348" fmla="*/ 4509812 w 5247674"/>
                <a:gd name="connsiteY348" fmla="*/ 6145258 h 6543235"/>
                <a:gd name="connsiteX349" fmla="*/ 4496198 w 5247674"/>
                <a:gd name="connsiteY349" fmla="*/ 6145258 h 6543235"/>
                <a:gd name="connsiteX350" fmla="*/ 4537756 w 5247674"/>
                <a:gd name="connsiteY350" fmla="*/ 6140243 h 6543235"/>
                <a:gd name="connsiteX351" fmla="*/ 4534890 w 5247674"/>
                <a:gd name="connsiteY351" fmla="*/ 6148124 h 6543235"/>
                <a:gd name="connsiteX352" fmla="*/ 4562834 w 5247674"/>
                <a:gd name="connsiteY352" fmla="*/ 6148124 h 6543235"/>
                <a:gd name="connsiteX353" fmla="*/ 4562834 w 5247674"/>
                <a:gd name="connsiteY353" fmla="*/ 6175352 h 6543235"/>
                <a:gd name="connsiteX354" fmla="*/ 4556386 w 5247674"/>
                <a:gd name="connsiteY354" fmla="*/ 6175352 h 6543235"/>
                <a:gd name="connsiteX355" fmla="*/ 4537040 w 5247674"/>
                <a:gd name="connsiteY355" fmla="*/ 6186818 h 6543235"/>
                <a:gd name="connsiteX356" fmla="*/ 4532740 w 5247674"/>
                <a:gd name="connsiteY356" fmla="*/ 6175352 h 6543235"/>
                <a:gd name="connsiteX357" fmla="*/ 4543488 w 5247674"/>
                <a:gd name="connsiteY357" fmla="*/ 6172487 h 6543235"/>
                <a:gd name="connsiteX358" fmla="*/ 4521992 w 5247674"/>
                <a:gd name="connsiteY358" fmla="*/ 6166037 h 6543235"/>
                <a:gd name="connsiteX359" fmla="*/ 4520560 w 5247674"/>
                <a:gd name="connsiteY359" fmla="*/ 6164604 h 6543235"/>
                <a:gd name="connsiteX360" fmla="*/ 4519844 w 5247674"/>
                <a:gd name="connsiteY360" fmla="*/ 6166037 h 6543235"/>
                <a:gd name="connsiteX361" fmla="*/ 4458222 w 5247674"/>
                <a:gd name="connsiteY361" fmla="*/ 6156722 h 6543235"/>
                <a:gd name="connsiteX362" fmla="*/ 4455356 w 5247674"/>
                <a:gd name="connsiteY362" fmla="*/ 6176068 h 6543235"/>
                <a:gd name="connsiteX363" fmla="*/ 4357908 w 5247674"/>
                <a:gd name="connsiteY363" fmla="*/ 6153857 h 6543235"/>
                <a:gd name="connsiteX364" fmla="*/ 4393018 w 5247674"/>
                <a:gd name="connsiteY364" fmla="*/ 6183951 h 6543235"/>
                <a:gd name="connsiteX365" fmla="*/ 4413081 w 5247674"/>
                <a:gd name="connsiteY365" fmla="*/ 6176068 h 6543235"/>
                <a:gd name="connsiteX366" fmla="*/ 4425262 w 5247674"/>
                <a:gd name="connsiteY366" fmla="*/ 6187533 h 6543235"/>
                <a:gd name="connsiteX367" fmla="*/ 4422396 w 5247674"/>
                <a:gd name="connsiteY367" fmla="*/ 6195414 h 6543235"/>
                <a:gd name="connsiteX368" fmla="*/ 4438876 w 5247674"/>
                <a:gd name="connsiteY368" fmla="*/ 6179652 h 6543235"/>
                <a:gd name="connsiteX369" fmla="*/ 4445325 w 5247674"/>
                <a:gd name="connsiteY369" fmla="*/ 6198998 h 6543235"/>
                <a:gd name="connsiteX370" fmla="*/ 4473986 w 5247674"/>
                <a:gd name="connsiteY370" fmla="*/ 6204014 h 6543235"/>
                <a:gd name="connsiteX371" fmla="*/ 4471119 w 5247674"/>
                <a:gd name="connsiteY371" fmla="*/ 6211895 h 6543235"/>
                <a:gd name="connsiteX372" fmla="*/ 4494048 w 5247674"/>
                <a:gd name="connsiteY372" fmla="*/ 6196133 h 6543235"/>
                <a:gd name="connsiteX373" fmla="*/ 4480434 w 5247674"/>
                <a:gd name="connsiteY373" fmla="*/ 6188250 h 6543235"/>
                <a:gd name="connsiteX374" fmla="*/ 4483300 w 5247674"/>
                <a:gd name="connsiteY374" fmla="*/ 6180368 h 6543235"/>
                <a:gd name="connsiteX375" fmla="*/ 4471119 w 5247674"/>
                <a:gd name="connsiteY375" fmla="*/ 6180368 h 6543235"/>
                <a:gd name="connsiteX376" fmla="*/ 4471119 w 5247674"/>
                <a:gd name="connsiteY376" fmla="*/ 6166037 h 6543235"/>
                <a:gd name="connsiteX377" fmla="*/ 4519127 w 5247674"/>
                <a:gd name="connsiteY377" fmla="*/ 6167470 h 6543235"/>
                <a:gd name="connsiteX378" fmla="*/ 4520560 w 5247674"/>
                <a:gd name="connsiteY378" fmla="*/ 6167470 h 6543235"/>
                <a:gd name="connsiteX379" fmla="*/ 4526292 w 5247674"/>
                <a:gd name="connsiteY379" fmla="*/ 6173920 h 6543235"/>
                <a:gd name="connsiteX380" fmla="*/ 4499064 w 5247674"/>
                <a:gd name="connsiteY380" fmla="*/ 6204731 h 6543235"/>
                <a:gd name="connsiteX381" fmla="*/ 4554236 w 5247674"/>
                <a:gd name="connsiteY381" fmla="*/ 6224077 h 6543235"/>
                <a:gd name="connsiteX382" fmla="*/ 4580032 w 5247674"/>
                <a:gd name="connsiteY382" fmla="*/ 6231958 h 6543235"/>
                <a:gd name="connsiteX383" fmla="*/ 4563550 w 5247674"/>
                <a:gd name="connsiteY383" fmla="*/ 6238406 h 6543235"/>
                <a:gd name="connsiteX384" fmla="*/ 4586480 w 5247674"/>
                <a:gd name="connsiteY384" fmla="*/ 6243423 h 6543235"/>
                <a:gd name="connsiteX385" fmla="*/ 4590780 w 5247674"/>
                <a:gd name="connsiteY385" fmla="*/ 6231958 h 6543235"/>
                <a:gd name="connsiteX386" fmla="*/ 4600094 w 5247674"/>
                <a:gd name="connsiteY386" fmla="*/ 6249871 h 6543235"/>
                <a:gd name="connsiteX387" fmla="*/ 4606542 w 5247674"/>
                <a:gd name="connsiteY387" fmla="*/ 6241989 h 6543235"/>
                <a:gd name="connsiteX388" fmla="*/ 4612276 w 5247674"/>
                <a:gd name="connsiteY388" fmla="*/ 6218343 h 6543235"/>
                <a:gd name="connsiteX389" fmla="*/ 4567850 w 5247674"/>
                <a:gd name="connsiteY389" fmla="*/ 6215477 h 6543235"/>
                <a:gd name="connsiteX390" fmla="*/ 4590780 w 5247674"/>
                <a:gd name="connsiteY390" fmla="*/ 6199714 h 6543235"/>
                <a:gd name="connsiteX391" fmla="*/ 4570717 w 5247674"/>
                <a:gd name="connsiteY391" fmla="*/ 6186818 h 6543235"/>
                <a:gd name="connsiteX392" fmla="*/ 4575015 w 5247674"/>
                <a:gd name="connsiteY392" fmla="*/ 6145258 h 6543235"/>
                <a:gd name="connsiteX393" fmla="*/ 4691576 w 5247674"/>
                <a:gd name="connsiteY393" fmla="*/ 6130267 h 6543235"/>
                <a:gd name="connsiteX394" fmla="*/ 4688675 w 5247674"/>
                <a:gd name="connsiteY394" fmla="*/ 6133704 h 6543235"/>
                <a:gd name="connsiteX395" fmla="*/ 4683212 w 5247674"/>
                <a:gd name="connsiteY395" fmla="*/ 6146691 h 6543235"/>
                <a:gd name="connsiteX396" fmla="*/ 4696826 w 5247674"/>
                <a:gd name="connsiteY396" fmla="*/ 6135226 h 6543235"/>
                <a:gd name="connsiteX397" fmla="*/ 4691576 w 5247674"/>
                <a:gd name="connsiteY397" fmla="*/ 6130267 h 6543235"/>
                <a:gd name="connsiteX398" fmla="*/ 3392927 w 5247674"/>
                <a:gd name="connsiteY398" fmla="*/ 6129248 h 6543235"/>
                <a:gd name="connsiteX399" fmla="*/ 3416036 w 5247674"/>
                <a:gd name="connsiteY399" fmla="*/ 6129495 h 6543235"/>
                <a:gd name="connsiteX400" fmla="*/ 3462251 w 5247674"/>
                <a:gd name="connsiteY400" fmla="*/ 6139526 h 6543235"/>
                <a:gd name="connsiteX401" fmla="*/ 3411378 w 5247674"/>
                <a:gd name="connsiteY401" fmla="*/ 6142391 h 6543235"/>
                <a:gd name="connsiteX402" fmla="*/ 3381284 w 5247674"/>
                <a:gd name="connsiteY402" fmla="*/ 6139526 h 6543235"/>
                <a:gd name="connsiteX403" fmla="*/ 3371969 w 5247674"/>
                <a:gd name="connsiteY403" fmla="*/ 6136660 h 6543235"/>
                <a:gd name="connsiteX404" fmla="*/ 3392927 w 5247674"/>
                <a:gd name="connsiteY404" fmla="*/ 6129248 h 6543235"/>
                <a:gd name="connsiteX405" fmla="*/ 5145347 w 5247674"/>
                <a:gd name="connsiteY405" fmla="*/ 6128241 h 6543235"/>
                <a:gd name="connsiteX406" fmla="*/ 5141070 w 5247674"/>
                <a:gd name="connsiteY406" fmla="*/ 6142393 h 6543235"/>
                <a:gd name="connsiteX407" fmla="*/ 5216306 w 5247674"/>
                <a:gd name="connsiteY407" fmla="*/ 6155289 h 6543235"/>
                <a:gd name="connsiteX408" fmla="*/ 5224188 w 5247674"/>
                <a:gd name="connsiteY408" fmla="*/ 6158156 h 6543235"/>
                <a:gd name="connsiteX409" fmla="*/ 5231354 w 5247674"/>
                <a:gd name="connsiteY409" fmla="*/ 6155289 h 6543235"/>
                <a:gd name="connsiteX410" fmla="*/ 5216306 w 5247674"/>
                <a:gd name="connsiteY410" fmla="*/ 6155289 h 6543235"/>
                <a:gd name="connsiteX411" fmla="*/ 5182629 w 5247674"/>
                <a:gd name="connsiteY411" fmla="*/ 6139526 h 6543235"/>
                <a:gd name="connsiteX412" fmla="*/ 5145347 w 5247674"/>
                <a:gd name="connsiteY412" fmla="*/ 6128241 h 6543235"/>
                <a:gd name="connsiteX413" fmla="*/ 2816213 w 5247674"/>
                <a:gd name="connsiteY413" fmla="*/ 6127615 h 6543235"/>
                <a:gd name="connsiteX414" fmla="*/ 2825976 w 5247674"/>
                <a:gd name="connsiteY414" fmla="*/ 6130926 h 6543235"/>
                <a:gd name="connsiteX415" fmla="*/ 2805914 w 5247674"/>
                <a:gd name="connsiteY415" fmla="*/ 6128062 h 6543235"/>
                <a:gd name="connsiteX416" fmla="*/ 2816213 w 5247674"/>
                <a:gd name="connsiteY416" fmla="*/ 6127615 h 6543235"/>
                <a:gd name="connsiteX417" fmla="*/ 4531308 w 5247674"/>
                <a:gd name="connsiteY417" fmla="*/ 6123047 h 6543235"/>
                <a:gd name="connsiteX418" fmla="*/ 4551371 w 5247674"/>
                <a:gd name="connsiteY418" fmla="*/ 6128062 h 6543235"/>
                <a:gd name="connsiteX419" fmla="*/ 4560686 w 5247674"/>
                <a:gd name="connsiteY419" fmla="*/ 6128062 h 6543235"/>
                <a:gd name="connsiteX420" fmla="*/ 5108514 w 5247674"/>
                <a:gd name="connsiteY420" fmla="*/ 6119095 h 6543235"/>
                <a:gd name="connsiteX421" fmla="*/ 5104528 w 5247674"/>
                <a:gd name="connsiteY421" fmla="*/ 6123047 h 6543235"/>
                <a:gd name="connsiteX422" fmla="*/ 5108828 w 5247674"/>
                <a:gd name="connsiteY422" fmla="*/ 6128062 h 6543235"/>
                <a:gd name="connsiteX423" fmla="*/ 5098080 w 5247674"/>
                <a:gd name="connsiteY423" fmla="*/ 6135943 h 6543235"/>
                <a:gd name="connsiteX424" fmla="*/ 5133906 w 5247674"/>
                <a:gd name="connsiteY424" fmla="*/ 6128062 h 6543235"/>
                <a:gd name="connsiteX425" fmla="*/ 5108514 w 5247674"/>
                <a:gd name="connsiteY425" fmla="*/ 6119095 h 6543235"/>
                <a:gd name="connsiteX426" fmla="*/ 4068431 w 5247674"/>
                <a:gd name="connsiteY426" fmla="*/ 6116597 h 6543235"/>
                <a:gd name="connsiteX427" fmla="*/ 4072731 w 5247674"/>
                <a:gd name="connsiteY427" fmla="*/ 6128062 h 6543235"/>
                <a:gd name="connsiteX428" fmla="*/ 4088494 w 5247674"/>
                <a:gd name="connsiteY428" fmla="*/ 6128062 h 6543235"/>
                <a:gd name="connsiteX429" fmla="*/ 4084912 w 5247674"/>
                <a:gd name="connsiteY429" fmla="*/ 6139526 h 6543235"/>
                <a:gd name="connsiteX430" fmla="*/ 4100675 w 5247674"/>
                <a:gd name="connsiteY430" fmla="*/ 6142393 h 6543235"/>
                <a:gd name="connsiteX431" fmla="*/ 4109990 w 5247674"/>
                <a:gd name="connsiteY431" fmla="*/ 6155289 h 6543235"/>
                <a:gd name="connsiteX432" fmla="*/ 4109990 w 5247674"/>
                <a:gd name="connsiteY432" fmla="*/ 6138810 h 6543235"/>
                <a:gd name="connsiteX433" fmla="*/ 4088494 w 5247674"/>
                <a:gd name="connsiteY433" fmla="*/ 6135943 h 6543235"/>
                <a:gd name="connsiteX434" fmla="*/ 4104975 w 5247674"/>
                <a:gd name="connsiteY434" fmla="*/ 6128062 h 6543235"/>
                <a:gd name="connsiteX435" fmla="*/ 4505512 w 5247674"/>
                <a:gd name="connsiteY435" fmla="*/ 6114449 h 6543235"/>
                <a:gd name="connsiteX436" fmla="*/ 4485450 w 5247674"/>
                <a:gd name="connsiteY436" fmla="*/ 6115164 h 6543235"/>
                <a:gd name="connsiteX437" fmla="*/ 4525576 w 5247674"/>
                <a:gd name="connsiteY437" fmla="*/ 6120180 h 6543235"/>
                <a:gd name="connsiteX438" fmla="*/ 4505512 w 5247674"/>
                <a:gd name="connsiteY438" fmla="*/ 6114449 h 6543235"/>
                <a:gd name="connsiteX439" fmla="*/ 3767492 w 5247674"/>
                <a:gd name="connsiteY439" fmla="*/ 6111582 h 6543235"/>
                <a:gd name="connsiteX440" fmla="*/ 3764625 w 5247674"/>
                <a:gd name="connsiteY440" fmla="*/ 6119464 h 6543235"/>
                <a:gd name="connsiteX441" fmla="*/ 3819082 w 5247674"/>
                <a:gd name="connsiteY441" fmla="*/ 6127345 h 6543235"/>
                <a:gd name="connsiteX442" fmla="*/ 3767492 w 5247674"/>
                <a:gd name="connsiteY442" fmla="*/ 6111582 h 6543235"/>
                <a:gd name="connsiteX443" fmla="*/ 3182985 w 5247674"/>
                <a:gd name="connsiteY443" fmla="*/ 6108178 h 6543235"/>
                <a:gd name="connsiteX444" fmla="*/ 3194272 w 5247674"/>
                <a:gd name="connsiteY444" fmla="*/ 6108716 h 6543235"/>
                <a:gd name="connsiteX445" fmla="*/ 3168476 w 5247674"/>
                <a:gd name="connsiteY445" fmla="*/ 6116597 h 6543235"/>
                <a:gd name="connsiteX446" fmla="*/ 3168476 w 5247674"/>
                <a:gd name="connsiteY446" fmla="*/ 6108716 h 6543235"/>
                <a:gd name="connsiteX447" fmla="*/ 3182985 w 5247674"/>
                <a:gd name="connsiteY447" fmla="*/ 6108178 h 6543235"/>
                <a:gd name="connsiteX448" fmla="*/ 5002065 w 5247674"/>
                <a:gd name="connsiteY448" fmla="*/ 6104416 h 6543235"/>
                <a:gd name="connsiteX449" fmla="*/ 5017113 w 5247674"/>
                <a:gd name="connsiteY449" fmla="*/ 6116597 h 6543235"/>
                <a:gd name="connsiteX450" fmla="*/ 5020694 w 5247674"/>
                <a:gd name="connsiteY450" fmla="*/ 6108716 h 6543235"/>
                <a:gd name="connsiteX451" fmla="*/ 5002065 w 5247674"/>
                <a:gd name="connsiteY451" fmla="*/ 6104416 h 6543235"/>
                <a:gd name="connsiteX452" fmla="*/ 4278374 w 5247674"/>
                <a:gd name="connsiteY452" fmla="*/ 6104416 h 6543235"/>
                <a:gd name="connsiteX453" fmla="*/ 4291988 w 5247674"/>
                <a:gd name="connsiteY453" fmla="*/ 6120180 h 6543235"/>
                <a:gd name="connsiteX454" fmla="*/ 4315060 w 5247674"/>
                <a:gd name="connsiteY454" fmla="*/ 6125773 h 6543235"/>
                <a:gd name="connsiteX455" fmla="*/ 4314916 w 5247674"/>
                <a:gd name="connsiteY455" fmla="*/ 6126628 h 6543235"/>
                <a:gd name="connsiteX456" fmla="*/ 4316480 w 5247674"/>
                <a:gd name="connsiteY456" fmla="*/ 6126760 h 6543235"/>
                <a:gd name="connsiteX457" fmla="*/ 4317782 w 5247674"/>
                <a:gd name="connsiteY457" fmla="*/ 6128062 h 6543235"/>
                <a:gd name="connsiteX458" fmla="*/ 4323516 w 5247674"/>
                <a:gd name="connsiteY458" fmla="*/ 6127345 h 6543235"/>
                <a:gd name="connsiteX459" fmla="*/ 4340712 w 5247674"/>
                <a:gd name="connsiteY459" fmla="*/ 6119464 h 6543235"/>
                <a:gd name="connsiteX460" fmla="*/ 4323516 w 5247674"/>
                <a:gd name="connsiteY460" fmla="*/ 6127345 h 6543235"/>
                <a:gd name="connsiteX461" fmla="*/ 4316480 w 5247674"/>
                <a:gd name="connsiteY461" fmla="*/ 6126760 h 6543235"/>
                <a:gd name="connsiteX462" fmla="*/ 4315632 w 5247674"/>
                <a:gd name="connsiteY462" fmla="*/ 6125912 h 6543235"/>
                <a:gd name="connsiteX463" fmla="*/ 4315060 w 5247674"/>
                <a:gd name="connsiteY463" fmla="*/ 6125773 h 6543235"/>
                <a:gd name="connsiteX464" fmla="*/ 4316260 w 5247674"/>
                <a:gd name="connsiteY464" fmla="*/ 6118568 h 6543235"/>
                <a:gd name="connsiteX465" fmla="*/ 4317066 w 5247674"/>
                <a:gd name="connsiteY465" fmla="*/ 6109432 h 6543235"/>
                <a:gd name="connsiteX466" fmla="*/ 4287688 w 5247674"/>
                <a:gd name="connsiteY466" fmla="*/ 6112299 h 6543235"/>
                <a:gd name="connsiteX467" fmla="*/ 4278374 w 5247674"/>
                <a:gd name="connsiteY467" fmla="*/ 6104416 h 6543235"/>
                <a:gd name="connsiteX468" fmla="*/ 4965523 w 5247674"/>
                <a:gd name="connsiteY468" fmla="*/ 6100118 h 6543235"/>
                <a:gd name="connsiteX469" fmla="*/ 4968388 w 5247674"/>
                <a:gd name="connsiteY469" fmla="*/ 6111582 h 6543235"/>
                <a:gd name="connsiteX470" fmla="*/ 4968388 w 5247674"/>
                <a:gd name="connsiteY470" fmla="*/ 6100118 h 6543235"/>
                <a:gd name="connsiteX471" fmla="*/ 4579315 w 5247674"/>
                <a:gd name="connsiteY471" fmla="*/ 6100118 h 6543235"/>
                <a:gd name="connsiteX472" fmla="*/ 4606542 w 5247674"/>
                <a:gd name="connsiteY472" fmla="*/ 6119464 h 6543235"/>
                <a:gd name="connsiteX473" fmla="*/ 4676764 w 5247674"/>
                <a:gd name="connsiteY473" fmla="*/ 6119464 h 6543235"/>
                <a:gd name="connsiteX474" fmla="*/ 4994900 w 5247674"/>
                <a:gd name="connsiteY474" fmla="*/ 6097251 h 6543235"/>
                <a:gd name="connsiteX475" fmla="*/ 4988450 w 5247674"/>
                <a:gd name="connsiteY475" fmla="*/ 6108716 h 6543235"/>
                <a:gd name="connsiteX476" fmla="*/ 4994900 w 5247674"/>
                <a:gd name="connsiteY476" fmla="*/ 6100834 h 6543235"/>
                <a:gd name="connsiteX477" fmla="*/ 4998482 w 5247674"/>
                <a:gd name="connsiteY477" fmla="*/ 6101551 h 6543235"/>
                <a:gd name="connsiteX478" fmla="*/ 4994900 w 5247674"/>
                <a:gd name="connsiteY478" fmla="*/ 6097251 h 6543235"/>
                <a:gd name="connsiteX479" fmla="*/ 4230368 w 5247674"/>
                <a:gd name="connsiteY479" fmla="*/ 6097251 h 6543235"/>
                <a:gd name="connsiteX480" fmla="*/ 4230368 w 5247674"/>
                <a:gd name="connsiteY480" fmla="*/ 6103699 h 6543235"/>
                <a:gd name="connsiteX481" fmla="*/ 4243980 w 5247674"/>
                <a:gd name="connsiteY481" fmla="*/ 6123047 h 6543235"/>
                <a:gd name="connsiteX482" fmla="*/ 4276224 w 5247674"/>
                <a:gd name="connsiteY482" fmla="*/ 6116597 h 6543235"/>
                <a:gd name="connsiteX483" fmla="*/ 4008244 w 5247674"/>
                <a:gd name="connsiteY483" fmla="*/ 6097251 h 6543235"/>
                <a:gd name="connsiteX484" fmla="*/ 4003945 w 5247674"/>
                <a:gd name="connsiteY484" fmla="*/ 6100118 h 6543235"/>
                <a:gd name="connsiteX485" fmla="*/ 4008244 w 5247674"/>
                <a:gd name="connsiteY485" fmla="*/ 6102982 h 6543235"/>
                <a:gd name="connsiteX486" fmla="*/ 4001796 w 5247674"/>
                <a:gd name="connsiteY486" fmla="*/ 6115880 h 6543235"/>
                <a:gd name="connsiteX487" fmla="*/ 3997496 w 5247674"/>
                <a:gd name="connsiteY487" fmla="*/ 6110866 h 6543235"/>
                <a:gd name="connsiteX488" fmla="*/ 3981016 w 5247674"/>
                <a:gd name="connsiteY488" fmla="*/ 6122330 h 6543235"/>
                <a:gd name="connsiteX489" fmla="*/ 3997496 w 5247674"/>
                <a:gd name="connsiteY489" fmla="*/ 6119464 h 6543235"/>
                <a:gd name="connsiteX490" fmla="*/ 3997496 w 5247674"/>
                <a:gd name="connsiteY490" fmla="*/ 6130928 h 6543235"/>
                <a:gd name="connsiteX491" fmla="*/ 4003945 w 5247674"/>
                <a:gd name="connsiteY491" fmla="*/ 6123047 h 6543235"/>
                <a:gd name="connsiteX492" fmla="*/ 4013260 w 5247674"/>
                <a:gd name="connsiteY492" fmla="*/ 6130928 h 6543235"/>
                <a:gd name="connsiteX493" fmla="*/ 4024008 w 5247674"/>
                <a:gd name="connsiteY493" fmla="*/ 6119464 h 6543235"/>
                <a:gd name="connsiteX494" fmla="*/ 4045504 w 5247674"/>
                <a:gd name="connsiteY494" fmla="*/ 6138810 h 6543235"/>
                <a:gd name="connsiteX495" fmla="*/ 4061266 w 5247674"/>
                <a:gd name="connsiteY495" fmla="*/ 6123047 h 6543235"/>
                <a:gd name="connsiteX496" fmla="*/ 4051952 w 5247674"/>
                <a:gd name="connsiteY496" fmla="*/ 6123047 h 6543235"/>
                <a:gd name="connsiteX497" fmla="*/ 4045504 w 5247674"/>
                <a:gd name="connsiteY497" fmla="*/ 6116597 h 6543235"/>
                <a:gd name="connsiteX498" fmla="*/ 4059116 w 5247674"/>
                <a:gd name="connsiteY498" fmla="*/ 6111582 h 6543235"/>
                <a:gd name="connsiteX499" fmla="*/ 4017558 w 5247674"/>
                <a:gd name="connsiteY499" fmla="*/ 6097251 h 6543235"/>
                <a:gd name="connsiteX500" fmla="*/ 4045504 w 5247674"/>
                <a:gd name="connsiteY500" fmla="*/ 6119464 h 6543235"/>
                <a:gd name="connsiteX501" fmla="*/ 4017558 w 5247674"/>
                <a:gd name="connsiteY501" fmla="*/ 6119464 h 6543235"/>
                <a:gd name="connsiteX502" fmla="*/ 3179224 w 5247674"/>
                <a:gd name="connsiteY502" fmla="*/ 6093668 h 6543235"/>
                <a:gd name="connsiteX503" fmla="*/ 3188539 w 5247674"/>
                <a:gd name="connsiteY503" fmla="*/ 6093668 h 6543235"/>
                <a:gd name="connsiteX504" fmla="*/ 3188823 w 5247674"/>
                <a:gd name="connsiteY504" fmla="*/ 6093783 h 6543235"/>
                <a:gd name="connsiteX505" fmla="*/ 4530592 w 5247674"/>
                <a:gd name="connsiteY505" fmla="*/ 6089370 h 6543235"/>
                <a:gd name="connsiteX506" fmla="*/ 4547071 w 5247674"/>
                <a:gd name="connsiteY506" fmla="*/ 6108716 h 6543235"/>
                <a:gd name="connsiteX507" fmla="*/ 4544204 w 5247674"/>
                <a:gd name="connsiteY507" fmla="*/ 6100834 h 6543235"/>
                <a:gd name="connsiteX508" fmla="*/ 4548504 w 5247674"/>
                <a:gd name="connsiteY508" fmla="*/ 6097251 h 6543235"/>
                <a:gd name="connsiteX509" fmla="*/ 4530592 w 5247674"/>
                <a:gd name="connsiteY509" fmla="*/ 6089370 h 6543235"/>
                <a:gd name="connsiteX510" fmla="*/ 3009407 w 5247674"/>
                <a:gd name="connsiteY510" fmla="*/ 6089370 h 6543235"/>
                <a:gd name="connsiteX511" fmla="*/ 3117601 w 5247674"/>
                <a:gd name="connsiteY511" fmla="*/ 6103699 h 6543235"/>
                <a:gd name="connsiteX512" fmla="*/ 3113303 w 5247674"/>
                <a:gd name="connsiteY512" fmla="*/ 6111582 h 6543235"/>
                <a:gd name="connsiteX513" fmla="*/ 3145547 w 5247674"/>
                <a:gd name="connsiteY513" fmla="*/ 6116597 h 6543235"/>
                <a:gd name="connsiteX514" fmla="*/ 3071028 w 5247674"/>
                <a:gd name="connsiteY514" fmla="*/ 6130928 h 6543235"/>
                <a:gd name="connsiteX515" fmla="*/ 3110436 w 5247674"/>
                <a:gd name="connsiteY515" fmla="*/ 6116597 h 6543235"/>
                <a:gd name="connsiteX516" fmla="*/ 3009407 w 5247674"/>
                <a:gd name="connsiteY516" fmla="*/ 6089370 h 6543235"/>
                <a:gd name="connsiteX517" fmla="*/ 4082046 w 5247674"/>
                <a:gd name="connsiteY517" fmla="*/ 6081488 h 6543235"/>
                <a:gd name="connsiteX518" fmla="*/ 4079896 w 5247674"/>
                <a:gd name="connsiteY518" fmla="*/ 6087220 h 6543235"/>
                <a:gd name="connsiteX519" fmla="*/ 4077031 w 5247674"/>
                <a:gd name="connsiteY519" fmla="*/ 6088653 h 6543235"/>
                <a:gd name="connsiteX520" fmla="*/ 4078462 w 5247674"/>
                <a:gd name="connsiteY520" fmla="*/ 6089370 h 6543235"/>
                <a:gd name="connsiteX521" fmla="*/ 4080612 w 5247674"/>
                <a:gd name="connsiteY521" fmla="*/ 6087220 h 6543235"/>
                <a:gd name="connsiteX522" fmla="*/ 4089210 w 5247674"/>
                <a:gd name="connsiteY522" fmla="*/ 6085786 h 6543235"/>
                <a:gd name="connsiteX523" fmla="*/ 4082046 w 5247674"/>
                <a:gd name="connsiteY523" fmla="*/ 6081488 h 6543235"/>
                <a:gd name="connsiteX524" fmla="*/ 3767492 w 5247674"/>
                <a:gd name="connsiteY524" fmla="*/ 6077905 h 6543235"/>
                <a:gd name="connsiteX525" fmla="*/ 3764625 w 5247674"/>
                <a:gd name="connsiteY525" fmla="*/ 6084353 h 6543235"/>
                <a:gd name="connsiteX526" fmla="*/ 3776806 w 5247674"/>
                <a:gd name="connsiteY526" fmla="*/ 6080772 h 6543235"/>
                <a:gd name="connsiteX527" fmla="*/ 4114290 w 5247674"/>
                <a:gd name="connsiteY527" fmla="*/ 6073605 h 6543235"/>
                <a:gd name="connsiteX528" fmla="*/ 4107125 w 5247674"/>
                <a:gd name="connsiteY528" fmla="*/ 6092951 h 6543235"/>
                <a:gd name="connsiteX529" fmla="*/ 4123604 w 5247674"/>
                <a:gd name="connsiteY529" fmla="*/ 6073605 h 6543235"/>
                <a:gd name="connsiteX530" fmla="*/ 3129784 w 5247674"/>
                <a:gd name="connsiteY530" fmla="*/ 6073605 h 6543235"/>
                <a:gd name="connsiteX531" fmla="*/ 3085359 w 5247674"/>
                <a:gd name="connsiteY531" fmla="*/ 6081487 h 6543235"/>
                <a:gd name="connsiteX532" fmla="*/ 3129784 w 5247674"/>
                <a:gd name="connsiteY532" fmla="*/ 6073605 h 6543235"/>
                <a:gd name="connsiteX533" fmla="*/ 4466104 w 5247674"/>
                <a:gd name="connsiteY533" fmla="*/ 6072889 h 6543235"/>
                <a:gd name="connsiteX534" fmla="*/ 4470402 w 5247674"/>
                <a:gd name="connsiteY534" fmla="*/ 6077905 h 6543235"/>
                <a:gd name="connsiteX535" fmla="*/ 4479718 w 5247674"/>
                <a:gd name="connsiteY535" fmla="*/ 6077905 h 6543235"/>
                <a:gd name="connsiteX536" fmla="*/ 3953553 w 5247674"/>
                <a:gd name="connsiteY536" fmla="*/ 6071825 h 6543235"/>
                <a:gd name="connsiteX537" fmla="*/ 3945189 w 5247674"/>
                <a:gd name="connsiteY537" fmla="*/ 6072889 h 6543235"/>
                <a:gd name="connsiteX538" fmla="*/ 3945189 w 5247674"/>
                <a:gd name="connsiteY538" fmla="*/ 6084353 h 6543235"/>
                <a:gd name="connsiteX539" fmla="*/ 3952356 w 5247674"/>
                <a:gd name="connsiteY539" fmla="*/ 6077905 h 6543235"/>
                <a:gd name="connsiteX540" fmla="*/ 3955220 w 5247674"/>
                <a:gd name="connsiteY540" fmla="*/ 6088653 h 6543235"/>
                <a:gd name="connsiteX541" fmla="*/ 3964535 w 5247674"/>
                <a:gd name="connsiteY541" fmla="*/ 6088653 h 6543235"/>
                <a:gd name="connsiteX542" fmla="*/ 3953553 w 5247674"/>
                <a:gd name="connsiteY542" fmla="*/ 6071825 h 6543235"/>
                <a:gd name="connsiteX543" fmla="*/ 4369372 w 5247674"/>
                <a:gd name="connsiteY543" fmla="*/ 6070024 h 6543235"/>
                <a:gd name="connsiteX544" fmla="*/ 4350743 w 5247674"/>
                <a:gd name="connsiteY544" fmla="*/ 6089370 h 6543235"/>
                <a:gd name="connsiteX545" fmla="*/ 4360058 w 5247674"/>
                <a:gd name="connsiteY545" fmla="*/ 6081488 h 6543235"/>
                <a:gd name="connsiteX546" fmla="*/ 4364358 w 5247674"/>
                <a:gd name="connsiteY546" fmla="*/ 6097251 h 6543235"/>
                <a:gd name="connsiteX547" fmla="*/ 4451056 w 5247674"/>
                <a:gd name="connsiteY547" fmla="*/ 6116597 h 6543235"/>
                <a:gd name="connsiteX548" fmla="*/ 4457506 w 5247674"/>
                <a:gd name="connsiteY548" fmla="*/ 6130928 h 6543235"/>
                <a:gd name="connsiteX549" fmla="*/ 4441025 w 5247674"/>
                <a:gd name="connsiteY549" fmla="*/ 6135943 h 6543235"/>
                <a:gd name="connsiteX550" fmla="*/ 4461088 w 5247674"/>
                <a:gd name="connsiteY550" fmla="*/ 6138810 h 6543235"/>
                <a:gd name="connsiteX551" fmla="*/ 4461088 w 5247674"/>
                <a:gd name="connsiteY551" fmla="*/ 6123047 h 6543235"/>
                <a:gd name="connsiteX552" fmla="*/ 4405916 w 5247674"/>
                <a:gd name="connsiteY552" fmla="*/ 6097251 h 6543235"/>
                <a:gd name="connsiteX553" fmla="*/ 4405916 w 5247674"/>
                <a:gd name="connsiteY553" fmla="*/ 6092236 h 6543235"/>
                <a:gd name="connsiteX554" fmla="*/ 4399466 w 5247674"/>
                <a:gd name="connsiteY554" fmla="*/ 6092236 h 6543235"/>
                <a:gd name="connsiteX555" fmla="*/ 4396602 w 5247674"/>
                <a:gd name="connsiteY555" fmla="*/ 6100118 h 6543235"/>
                <a:gd name="connsiteX556" fmla="*/ 4390152 w 5247674"/>
                <a:gd name="connsiteY556" fmla="*/ 6084353 h 6543235"/>
                <a:gd name="connsiteX557" fmla="*/ 4376539 w 5247674"/>
                <a:gd name="connsiteY557" fmla="*/ 6089370 h 6543235"/>
                <a:gd name="connsiteX558" fmla="*/ 4369372 w 5247674"/>
                <a:gd name="connsiteY558" fmla="*/ 6070024 h 6543235"/>
                <a:gd name="connsiteX559" fmla="*/ 3926560 w 5247674"/>
                <a:gd name="connsiteY559" fmla="*/ 6065007 h 6543235"/>
                <a:gd name="connsiteX560" fmla="*/ 3929426 w 5247674"/>
                <a:gd name="connsiteY560" fmla="*/ 6077905 h 6543235"/>
                <a:gd name="connsiteX561" fmla="*/ 3935874 w 5247674"/>
                <a:gd name="connsiteY561" fmla="*/ 6070024 h 6543235"/>
                <a:gd name="connsiteX562" fmla="*/ 2641113 w 5247674"/>
                <a:gd name="connsiteY562" fmla="*/ 6065007 h 6543235"/>
                <a:gd name="connsiteX563" fmla="*/ 2691986 w 5247674"/>
                <a:gd name="connsiteY563" fmla="*/ 6070024 h 6543235"/>
                <a:gd name="connsiteX564" fmla="*/ 2699151 w 5247674"/>
                <a:gd name="connsiteY564" fmla="*/ 6077905 h 6543235"/>
                <a:gd name="connsiteX565" fmla="*/ 4405916 w 5247674"/>
                <a:gd name="connsiteY565" fmla="*/ 6061426 h 6543235"/>
                <a:gd name="connsiteX566" fmla="*/ 4412364 w 5247674"/>
                <a:gd name="connsiteY566" fmla="*/ 6072889 h 6543235"/>
                <a:gd name="connsiteX567" fmla="*/ 4412364 w 5247674"/>
                <a:gd name="connsiteY567" fmla="*/ 6070024 h 6543235"/>
                <a:gd name="connsiteX568" fmla="*/ 3266124 w 5247674"/>
                <a:gd name="connsiteY568" fmla="*/ 6054764 h 6543235"/>
                <a:gd name="connsiteX569" fmla="*/ 3263056 w 5247674"/>
                <a:gd name="connsiteY569" fmla="*/ 6062141 h 6543235"/>
                <a:gd name="connsiteX570" fmla="*/ 3291718 w 5247674"/>
                <a:gd name="connsiteY570" fmla="*/ 6081488 h 6543235"/>
                <a:gd name="connsiteX571" fmla="*/ 3291718 w 5247674"/>
                <a:gd name="connsiteY571" fmla="*/ 6073605 h 6543235"/>
                <a:gd name="connsiteX572" fmla="*/ 3275775 w 5247674"/>
                <a:gd name="connsiteY572" fmla="*/ 6055246 h 6543235"/>
                <a:gd name="connsiteX573" fmla="*/ 3266124 w 5247674"/>
                <a:gd name="connsiteY573" fmla="*/ 6054764 h 6543235"/>
                <a:gd name="connsiteX574" fmla="*/ 4269060 w 5247674"/>
                <a:gd name="connsiteY574" fmla="*/ 6054259 h 6543235"/>
                <a:gd name="connsiteX575" fmla="*/ 4324232 w 5247674"/>
                <a:gd name="connsiteY575" fmla="*/ 6077905 h 6543235"/>
                <a:gd name="connsiteX576" fmla="*/ 4324232 w 5247674"/>
                <a:gd name="connsiteY576" fmla="*/ 6070024 h 6543235"/>
                <a:gd name="connsiteX577" fmla="*/ 4287688 w 5247674"/>
                <a:gd name="connsiteY577" fmla="*/ 6070024 h 6543235"/>
                <a:gd name="connsiteX578" fmla="*/ 4269060 w 5247674"/>
                <a:gd name="connsiteY578" fmla="*/ 6054259 h 6543235"/>
                <a:gd name="connsiteX579" fmla="*/ 5040757 w 5247674"/>
                <a:gd name="connsiteY579" fmla="*/ 6039930 h 6543235"/>
                <a:gd name="connsiteX580" fmla="*/ 5040040 w 5247674"/>
                <a:gd name="connsiteY580" fmla="*/ 6046378 h 6543235"/>
                <a:gd name="connsiteX581" fmla="*/ 5044340 w 5247674"/>
                <a:gd name="connsiteY581" fmla="*/ 6043511 h 6543235"/>
                <a:gd name="connsiteX582" fmla="*/ 5040757 w 5247674"/>
                <a:gd name="connsiteY582" fmla="*/ 6039930 h 6543235"/>
                <a:gd name="connsiteX583" fmla="*/ 4730771 w 5247674"/>
                <a:gd name="connsiteY583" fmla="*/ 6035632 h 6543235"/>
                <a:gd name="connsiteX584" fmla="*/ 4707574 w 5247674"/>
                <a:gd name="connsiteY584" fmla="*/ 6042078 h 6543235"/>
                <a:gd name="connsiteX585" fmla="*/ 4708021 w 5247674"/>
                <a:gd name="connsiteY585" fmla="*/ 6056141 h 6543235"/>
                <a:gd name="connsiteX586" fmla="*/ 4698600 w 5247674"/>
                <a:gd name="connsiteY586" fmla="*/ 6060878 h 6543235"/>
                <a:gd name="connsiteX587" fmla="*/ 4698258 w 5247674"/>
                <a:gd name="connsiteY587" fmla="*/ 6060709 h 6543235"/>
                <a:gd name="connsiteX588" fmla="*/ 4697187 w 5247674"/>
                <a:gd name="connsiteY588" fmla="*/ 6061588 h 6543235"/>
                <a:gd name="connsiteX589" fmla="*/ 4691810 w 5247674"/>
                <a:gd name="connsiteY589" fmla="*/ 6064291 h 6543235"/>
                <a:gd name="connsiteX590" fmla="*/ 4694765 w 5247674"/>
                <a:gd name="connsiteY590" fmla="*/ 6063574 h 6543235"/>
                <a:gd name="connsiteX591" fmla="*/ 4697187 w 5247674"/>
                <a:gd name="connsiteY591" fmla="*/ 6061588 h 6543235"/>
                <a:gd name="connsiteX592" fmla="*/ 4698600 w 5247674"/>
                <a:gd name="connsiteY592" fmla="*/ 6060878 h 6543235"/>
                <a:gd name="connsiteX593" fmla="*/ 4709039 w 5247674"/>
                <a:gd name="connsiteY593" fmla="*/ 6066004 h 6543235"/>
                <a:gd name="connsiteX594" fmla="*/ 4730502 w 5247674"/>
                <a:gd name="connsiteY594" fmla="*/ 6044945 h 6543235"/>
                <a:gd name="connsiteX595" fmla="*/ 4733368 w 5247674"/>
                <a:gd name="connsiteY595" fmla="*/ 6075039 h 6543235"/>
                <a:gd name="connsiteX596" fmla="*/ 4752347 w 5247674"/>
                <a:gd name="connsiteY596" fmla="*/ 6075560 h 6543235"/>
                <a:gd name="connsiteX597" fmla="*/ 4753430 w 5247674"/>
                <a:gd name="connsiteY597" fmla="*/ 6076472 h 6543235"/>
                <a:gd name="connsiteX598" fmla="*/ 4753856 w 5247674"/>
                <a:gd name="connsiteY598" fmla="*/ 6075601 h 6543235"/>
                <a:gd name="connsiteX599" fmla="*/ 4759522 w 5247674"/>
                <a:gd name="connsiteY599" fmla="*/ 6075755 h 6543235"/>
                <a:gd name="connsiteX600" fmla="*/ 4779226 w 5247674"/>
                <a:gd name="connsiteY600" fmla="*/ 6063574 h 6543235"/>
                <a:gd name="connsiteX601" fmla="*/ 4805020 w 5247674"/>
                <a:gd name="connsiteY601" fmla="*/ 6063574 h 6543235"/>
                <a:gd name="connsiteX602" fmla="*/ 4814335 w 5247674"/>
                <a:gd name="connsiteY602" fmla="*/ 6072835 h 6543235"/>
                <a:gd name="connsiteX603" fmla="*/ 4814335 w 5247674"/>
                <a:gd name="connsiteY603" fmla="*/ 6077188 h 6543235"/>
                <a:gd name="connsiteX604" fmla="*/ 4817209 w 5247674"/>
                <a:gd name="connsiteY604" fmla="*/ 6075691 h 6543235"/>
                <a:gd name="connsiteX605" fmla="*/ 4820246 w 5247674"/>
                <a:gd name="connsiteY605" fmla="*/ 6078710 h 6543235"/>
                <a:gd name="connsiteX606" fmla="*/ 4842996 w 5247674"/>
                <a:gd name="connsiteY606" fmla="*/ 6083637 h 6543235"/>
                <a:gd name="connsiteX607" fmla="*/ 4846579 w 5247674"/>
                <a:gd name="connsiteY607" fmla="*/ 6066440 h 6543235"/>
                <a:gd name="connsiteX608" fmla="*/ 4849835 w 5247674"/>
                <a:gd name="connsiteY608" fmla="*/ 6066814 h 6543235"/>
                <a:gd name="connsiteX609" fmla="*/ 4852201 w 5247674"/>
                <a:gd name="connsiteY609" fmla="*/ 6067248 h 6543235"/>
                <a:gd name="connsiteX610" fmla="*/ 4855894 w 5247674"/>
                <a:gd name="connsiteY610" fmla="*/ 6071457 h 6543235"/>
                <a:gd name="connsiteX611" fmla="*/ 4850162 w 5247674"/>
                <a:gd name="connsiteY611" fmla="*/ 6074322 h 6543235"/>
                <a:gd name="connsiteX612" fmla="*/ 4850162 w 5247674"/>
                <a:gd name="connsiteY612" fmla="*/ 6082205 h 6543235"/>
                <a:gd name="connsiteX613" fmla="*/ 4862342 w 5247674"/>
                <a:gd name="connsiteY613" fmla="*/ 6082205 h 6543235"/>
                <a:gd name="connsiteX614" fmla="*/ 4891721 w 5247674"/>
                <a:gd name="connsiteY614" fmla="*/ 6090086 h 6543235"/>
                <a:gd name="connsiteX615" fmla="*/ 4878106 w 5247674"/>
                <a:gd name="connsiteY615" fmla="*/ 6078622 h 6543235"/>
                <a:gd name="connsiteX616" fmla="*/ 4894280 w 5247674"/>
                <a:gd name="connsiteY616" fmla="*/ 6074969 h 6543235"/>
                <a:gd name="connsiteX617" fmla="*/ 4902469 w 5247674"/>
                <a:gd name="connsiteY617" fmla="*/ 6076472 h 6543235"/>
                <a:gd name="connsiteX618" fmla="*/ 4910350 w 5247674"/>
                <a:gd name="connsiteY618" fmla="*/ 6077905 h 6543235"/>
                <a:gd name="connsiteX619" fmla="*/ 4912566 w 5247674"/>
                <a:gd name="connsiteY619" fmla="*/ 6078313 h 6543235"/>
                <a:gd name="connsiteX620" fmla="*/ 4916798 w 5247674"/>
                <a:gd name="connsiteY620" fmla="*/ 6081488 h 6543235"/>
                <a:gd name="connsiteX621" fmla="*/ 4899243 w 5247674"/>
                <a:gd name="connsiteY621" fmla="*/ 6097072 h 6543235"/>
                <a:gd name="connsiteX622" fmla="*/ 4890814 w 5247674"/>
                <a:gd name="connsiteY622" fmla="*/ 6102117 h 6543235"/>
                <a:gd name="connsiteX623" fmla="*/ 4881690 w 5247674"/>
                <a:gd name="connsiteY623" fmla="*/ 6100834 h 6543235"/>
                <a:gd name="connsiteX624" fmla="*/ 4890601 w 5247674"/>
                <a:gd name="connsiteY624" fmla="*/ 6102245 h 6543235"/>
                <a:gd name="connsiteX625" fmla="*/ 4890814 w 5247674"/>
                <a:gd name="connsiteY625" fmla="*/ 6102117 h 6543235"/>
                <a:gd name="connsiteX626" fmla="*/ 4909723 w 5247674"/>
                <a:gd name="connsiteY626" fmla="*/ 6104775 h 6543235"/>
                <a:gd name="connsiteX627" fmla="*/ 4942594 w 5247674"/>
                <a:gd name="connsiteY627" fmla="*/ 6108716 h 6543235"/>
                <a:gd name="connsiteX628" fmla="*/ 4964805 w 5247674"/>
                <a:gd name="connsiteY628" fmla="*/ 6087936 h 6543235"/>
                <a:gd name="connsiteX629" fmla="*/ 4912566 w 5247674"/>
                <a:gd name="connsiteY629" fmla="*/ 6078313 h 6543235"/>
                <a:gd name="connsiteX630" fmla="*/ 4908200 w 5247674"/>
                <a:gd name="connsiteY630" fmla="*/ 6075039 h 6543235"/>
                <a:gd name="connsiteX631" fmla="*/ 4900319 w 5247674"/>
                <a:gd name="connsiteY631" fmla="*/ 6073605 h 6543235"/>
                <a:gd name="connsiteX632" fmla="*/ 4894280 w 5247674"/>
                <a:gd name="connsiteY632" fmla="*/ 6074969 h 6543235"/>
                <a:gd name="connsiteX633" fmla="*/ 4852201 w 5247674"/>
                <a:gd name="connsiteY633" fmla="*/ 6067248 h 6543235"/>
                <a:gd name="connsiteX634" fmla="*/ 4852043 w 5247674"/>
                <a:gd name="connsiteY634" fmla="*/ 6067067 h 6543235"/>
                <a:gd name="connsiteX635" fmla="*/ 4849835 w 5247674"/>
                <a:gd name="connsiteY635" fmla="*/ 6066814 h 6543235"/>
                <a:gd name="connsiteX636" fmla="*/ 4824366 w 5247674"/>
                <a:gd name="connsiteY636" fmla="*/ 6062141 h 6543235"/>
                <a:gd name="connsiteX637" fmla="*/ 4827950 w 5247674"/>
                <a:gd name="connsiteY637" fmla="*/ 6065724 h 6543235"/>
                <a:gd name="connsiteX638" fmla="*/ 4822756 w 5247674"/>
                <a:gd name="connsiteY638" fmla="*/ 6072800 h 6543235"/>
                <a:gd name="connsiteX639" fmla="*/ 4817209 w 5247674"/>
                <a:gd name="connsiteY639" fmla="*/ 6075691 h 6543235"/>
                <a:gd name="connsiteX640" fmla="*/ 4814335 w 5247674"/>
                <a:gd name="connsiteY640" fmla="*/ 6072835 h 6543235"/>
                <a:gd name="connsiteX641" fmla="*/ 4814335 w 5247674"/>
                <a:gd name="connsiteY641" fmla="*/ 6057842 h 6543235"/>
                <a:gd name="connsiteX642" fmla="*/ 4756297 w 5247674"/>
                <a:gd name="connsiteY642" fmla="*/ 6046378 h 6543235"/>
                <a:gd name="connsiteX643" fmla="*/ 4760237 w 5247674"/>
                <a:gd name="connsiteY643" fmla="*/ 6062501 h 6543235"/>
                <a:gd name="connsiteX644" fmla="*/ 4753856 w 5247674"/>
                <a:gd name="connsiteY644" fmla="*/ 6075601 h 6543235"/>
                <a:gd name="connsiteX645" fmla="*/ 4752347 w 5247674"/>
                <a:gd name="connsiteY645" fmla="*/ 6075560 h 6543235"/>
                <a:gd name="connsiteX646" fmla="*/ 4739816 w 5247674"/>
                <a:gd name="connsiteY646" fmla="*/ 6065007 h 6543235"/>
                <a:gd name="connsiteX647" fmla="*/ 4742682 w 5247674"/>
                <a:gd name="connsiteY647" fmla="*/ 6061426 h 6543235"/>
                <a:gd name="connsiteX648" fmla="*/ 4730771 w 5247674"/>
                <a:gd name="connsiteY648" fmla="*/ 6035632 h 6543235"/>
                <a:gd name="connsiteX649" fmla="*/ 3202845 w 5247674"/>
                <a:gd name="connsiteY649" fmla="*/ 6033313 h 6543235"/>
                <a:gd name="connsiteX650" fmla="*/ 3191404 w 5247674"/>
                <a:gd name="connsiteY650" fmla="*/ 6039213 h 6543235"/>
                <a:gd name="connsiteX651" fmla="*/ 3219350 w 5247674"/>
                <a:gd name="connsiteY651" fmla="*/ 6050678 h 6543235"/>
                <a:gd name="connsiteX652" fmla="*/ 3226514 w 5247674"/>
                <a:gd name="connsiteY652" fmla="*/ 6062141 h 6543235"/>
                <a:gd name="connsiteX653" fmla="*/ 3226514 w 5247674"/>
                <a:gd name="connsiteY653" fmla="*/ 6061426 h 6543235"/>
                <a:gd name="connsiteX654" fmla="*/ 3240129 w 5247674"/>
                <a:gd name="connsiteY654" fmla="*/ 6061426 h 6543235"/>
                <a:gd name="connsiteX655" fmla="*/ 3202845 w 5247674"/>
                <a:gd name="connsiteY655" fmla="*/ 6033313 h 6543235"/>
                <a:gd name="connsiteX656" fmla="*/ 5027861 w 5247674"/>
                <a:gd name="connsiteY656" fmla="*/ 6032763 h 6543235"/>
                <a:gd name="connsiteX657" fmla="*/ 5038607 w 5247674"/>
                <a:gd name="connsiteY657" fmla="*/ 6037780 h 6543235"/>
                <a:gd name="connsiteX658" fmla="*/ 5037176 w 5247674"/>
                <a:gd name="connsiteY658" fmla="*/ 6032763 h 6543235"/>
                <a:gd name="connsiteX659" fmla="*/ 3933010 w 5247674"/>
                <a:gd name="connsiteY659" fmla="*/ 6031330 h 6543235"/>
                <a:gd name="connsiteX660" fmla="*/ 3920112 w 5247674"/>
                <a:gd name="connsiteY660" fmla="*/ 6038497 h 6543235"/>
                <a:gd name="connsiteX661" fmla="*/ 3933010 w 5247674"/>
                <a:gd name="connsiteY661" fmla="*/ 6042795 h 6543235"/>
                <a:gd name="connsiteX662" fmla="*/ 3223648 w 5247674"/>
                <a:gd name="connsiteY662" fmla="*/ 6031330 h 6543235"/>
                <a:gd name="connsiteX663" fmla="*/ 3239412 w 5247674"/>
                <a:gd name="connsiteY663" fmla="*/ 6034197 h 6543235"/>
                <a:gd name="connsiteX664" fmla="*/ 4606454 w 5247674"/>
                <a:gd name="connsiteY664" fmla="*/ 6031241 h 6543235"/>
                <a:gd name="connsiteX665" fmla="*/ 4596511 w 5247674"/>
                <a:gd name="connsiteY665" fmla="*/ 6039213 h 6543235"/>
                <a:gd name="connsiteX666" fmla="*/ 4615859 w 5247674"/>
                <a:gd name="connsiteY666" fmla="*/ 6039930 h 6543235"/>
                <a:gd name="connsiteX667" fmla="*/ 4606454 w 5247674"/>
                <a:gd name="connsiteY667" fmla="*/ 6031241 h 6543235"/>
                <a:gd name="connsiteX668" fmla="*/ 4169463 w 5247674"/>
                <a:gd name="connsiteY668" fmla="*/ 6027032 h 6543235"/>
                <a:gd name="connsiteX669" fmla="*/ 4185226 w 5247674"/>
                <a:gd name="connsiteY669" fmla="*/ 6032047 h 6543235"/>
                <a:gd name="connsiteX670" fmla="*/ 4169463 w 5247674"/>
                <a:gd name="connsiteY670" fmla="*/ 6027032 h 6543235"/>
                <a:gd name="connsiteX671" fmla="*/ 3961670 w 5247674"/>
                <a:gd name="connsiteY671" fmla="*/ 6026315 h 6543235"/>
                <a:gd name="connsiteX672" fmla="*/ 3958804 w 5247674"/>
                <a:gd name="connsiteY672" fmla="*/ 6031330 h 6543235"/>
                <a:gd name="connsiteX673" fmla="*/ 3959520 w 5247674"/>
                <a:gd name="connsiteY673" fmla="*/ 6031330 h 6543235"/>
                <a:gd name="connsiteX674" fmla="*/ 3948056 w 5247674"/>
                <a:gd name="connsiteY674" fmla="*/ 6058559 h 6543235"/>
                <a:gd name="connsiteX675" fmla="*/ 4085629 w 5247674"/>
                <a:gd name="connsiteY675" fmla="*/ 6068590 h 6543235"/>
                <a:gd name="connsiteX676" fmla="*/ 4097810 w 5247674"/>
                <a:gd name="connsiteY676" fmla="*/ 6070024 h 6543235"/>
                <a:gd name="connsiteX677" fmla="*/ 4097810 w 5247674"/>
                <a:gd name="connsiteY677" fmla="*/ 6069307 h 6543235"/>
                <a:gd name="connsiteX678" fmla="*/ 4107125 w 5247674"/>
                <a:gd name="connsiteY678" fmla="*/ 6070024 h 6543235"/>
                <a:gd name="connsiteX679" fmla="*/ 4091360 w 5247674"/>
                <a:gd name="connsiteY679" fmla="*/ 6054259 h 6543235"/>
                <a:gd name="connsiteX680" fmla="*/ 4100675 w 5247674"/>
                <a:gd name="connsiteY680" fmla="*/ 6064291 h 6543235"/>
                <a:gd name="connsiteX681" fmla="*/ 4098525 w 5247674"/>
                <a:gd name="connsiteY681" fmla="*/ 6068590 h 6543235"/>
                <a:gd name="connsiteX682" fmla="*/ 4086346 w 5247674"/>
                <a:gd name="connsiteY682" fmla="*/ 6067874 h 6543235"/>
                <a:gd name="connsiteX683" fmla="*/ 4077748 w 5247674"/>
                <a:gd name="connsiteY683" fmla="*/ 6053543 h 6543235"/>
                <a:gd name="connsiteX684" fmla="*/ 3959520 w 5247674"/>
                <a:gd name="connsiteY684" fmla="*/ 6031330 h 6543235"/>
                <a:gd name="connsiteX685" fmla="*/ 3961670 w 5247674"/>
                <a:gd name="connsiteY685" fmla="*/ 6026315 h 6543235"/>
                <a:gd name="connsiteX686" fmla="*/ 3721634 w 5247674"/>
                <a:gd name="connsiteY686" fmla="*/ 6024165 h 6543235"/>
                <a:gd name="connsiteX687" fmla="*/ 3718767 w 5247674"/>
                <a:gd name="connsiteY687" fmla="*/ 6027032 h 6543235"/>
                <a:gd name="connsiteX688" fmla="*/ 3732382 w 5247674"/>
                <a:gd name="connsiteY688" fmla="*/ 6027032 h 6543235"/>
                <a:gd name="connsiteX689" fmla="*/ 4957102 w 5247674"/>
                <a:gd name="connsiteY689" fmla="*/ 6024077 h 6543235"/>
                <a:gd name="connsiteX690" fmla="*/ 4949758 w 5247674"/>
                <a:gd name="connsiteY690" fmla="*/ 6027749 h 6543235"/>
                <a:gd name="connsiteX691" fmla="*/ 4968388 w 5247674"/>
                <a:gd name="connsiteY691" fmla="*/ 6032047 h 6543235"/>
                <a:gd name="connsiteX692" fmla="*/ 4965523 w 5247674"/>
                <a:gd name="connsiteY692" fmla="*/ 6024165 h 6543235"/>
                <a:gd name="connsiteX693" fmla="*/ 4957102 w 5247674"/>
                <a:gd name="connsiteY693" fmla="*/ 6024077 h 6543235"/>
                <a:gd name="connsiteX694" fmla="*/ 3864938 w 5247674"/>
                <a:gd name="connsiteY694" fmla="*/ 6023449 h 6543235"/>
                <a:gd name="connsiteX695" fmla="*/ 3864938 w 5247674"/>
                <a:gd name="connsiteY695" fmla="*/ 6039213 h 6543235"/>
                <a:gd name="connsiteX696" fmla="*/ 3790419 w 5247674"/>
                <a:gd name="connsiteY696" fmla="*/ 6039213 h 6543235"/>
                <a:gd name="connsiteX697" fmla="*/ 3864938 w 5247674"/>
                <a:gd name="connsiteY697" fmla="*/ 6065007 h 6543235"/>
                <a:gd name="connsiteX698" fmla="*/ 3912945 w 5247674"/>
                <a:gd name="connsiteY698" fmla="*/ 6065007 h 6543235"/>
                <a:gd name="connsiteX699" fmla="*/ 3862072 w 5247674"/>
                <a:gd name="connsiteY699" fmla="*/ 6045661 h 6543235"/>
                <a:gd name="connsiteX700" fmla="*/ 3874253 w 5247674"/>
                <a:gd name="connsiteY700" fmla="*/ 6023449 h 6543235"/>
                <a:gd name="connsiteX701" fmla="*/ 4188809 w 5247674"/>
                <a:gd name="connsiteY701" fmla="*/ 6020584 h 6543235"/>
                <a:gd name="connsiteX702" fmla="*/ 4198840 w 5247674"/>
                <a:gd name="connsiteY702" fmla="*/ 6024165 h 6543235"/>
                <a:gd name="connsiteX703" fmla="*/ 4239682 w 5247674"/>
                <a:gd name="connsiteY703" fmla="*/ 6036347 h 6543235"/>
                <a:gd name="connsiteX704" fmla="*/ 4234666 w 5247674"/>
                <a:gd name="connsiteY704" fmla="*/ 6063574 h 6543235"/>
                <a:gd name="connsiteX705" fmla="*/ 4260461 w 5247674"/>
                <a:gd name="connsiteY705" fmla="*/ 6066440 h 6543235"/>
                <a:gd name="connsiteX706" fmla="*/ 4263328 w 5247674"/>
                <a:gd name="connsiteY706" fmla="*/ 6059992 h 6543235"/>
                <a:gd name="connsiteX707" fmla="*/ 4251146 w 5247674"/>
                <a:gd name="connsiteY707" fmla="*/ 6059992 h 6543235"/>
                <a:gd name="connsiteX708" fmla="*/ 4254012 w 5247674"/>
                <a:gd name="connsiteY708" fmla="*/ 6054976 h 6543235"/>
                <a:gd name="connsiteX709" fmla="*/ 4247564 w 5247674"/>
                <a:gd name="connsiteY709" fmla="*/ 6043511 h 6543235"/>
                <a:gd name="connsiteX710" fmla="*/ 4267626 w 5247674"/>
                <a:gd name="connsiteY710" fmla="*/ 6032047 h 6543235"/>
                <a:gd name="connsiteX711" fmla="*/ 4231084 w 5247674"/>
                <a:gd name="connsiteY711" fmla="*/ 6027032 h 6543235"/>
                <a:gd name="connsiteX712" fmla="*/ 4199556 w 5247674"/>
                <a:gd name="connsiteY712" fmla="*/ 6022732 h 6543235"/>
                <a:gd name="connsiteX713" fmla="*/ 4188809 w 5247674"/>
                <a:gd name="connsiteY713" fmla="*/ 6020584 h 6543235"/>
                <a:gd name="connsiteX714" fmla="*/ 3811557 w 5247674"/>
                <a:gd name="connsiteY714" fmla="*/ 6020493 h 6543235"/>
                <a:gd name="connsiteX715" fmla="*/ 3802600 w 5247674"/>
                <a:gd name="connsiteY715" fmla="*/ 6020584 h 6543235"/>
                <a:gd name="connsiteX716" fmla="*/ 3824813 w 5247674"/>
                <a:gd name="connsiteY716" fmla="*/ 6022015 h 6543235"/>
                <a:gd name="connsiteX717" fmla="*/ 3811557 w 5247674"/>
                <a:gd name="connsiteY717" fmla="*/ 6020493 h 6543235"/>
                <a:gd name="connsiteX718" fmla="*/ 2970447 w 5247674"/>
                <a:gd name="connsiteY718" fmla="*/ 6020134 h 6543235"/>
                <a:gd name="connsiteX719" fmla="*/ 2974298 w 5247674"/>
                <a:gd name="connsiteY719" fmla="*/ 6023449 h 6543235"/>
                <a:gd name="connsiteX720" fmla="*/ 2974298 w 5247674"/>
                <a:gd name="connsiteY720" fmla="*/ 6027030 h 6543235"/>
                <a:gd name="connsiteX721" fmla="*/ 2964983 w 5247674"/>
                <a:gd name="connsiteY721" fmla="*/ 6020582 h 6543235"/>
                <a:gd name="connsiteX722" fmla="*/ 2970447 w 5247674"/>
                <a:gd name="connsiteY722" fmla="*/ 6020134 h 6543235"/>
                <a:gd name="connsiteX723" fmla="*/ 3680075 w 5247674"/>
                <a:gd name="connsiteY723" fmla="*/ 6019867 h 6543235"/>
                <a:gd name="connsiteX724" fmla="*/ 3670760 w 5247674"/>
                <a:gd name="connsiteY724" fmla="*/ 6031330 h 6543235"/>
                <a:gd name="connsiteX725" fmla="*/ 3677208 w 5247674"/>
                <a:gd name="connsiteY725" fmla="*/ 6031330 h 6543235"/>
                <a:gd name="connsiteX726" fmla="*/ 3680075 w 5247674"/>
                <a:gd name="connsiteY726" fmla="*/ 6019867 h 6543235"/>
                <a:gd name="connsiteX727" fmla="*/ 3903630 w 5247674"/>
                <a:gd name="connsiteY727" fmla="*/ 6015567 h 6543235"/>
                <a:gd name="connsiteX728" fmla="*/ 3897182 w 5247674"/>
                <a:gd name="connsiteY728" fmla="*/ 6034913 h 6543235"/>
                <a:gd name="connsiteX729" fmla="*/ 3908647 w 5247674"/>
                <a:gd name="connsiteY729" fmla="*/ 6034913 h 6543235"/>
                <a:gd name="connsiteX730" fmla="*/ 3904347 w 5247674"/>
                <a:gd name="connsiteY730" fmla="*/ 6026315 h 6543235"/>
                <a:gd name="connsiteX731" fmla="*/ 3903630 w 5247674"/>
                <a:gd name="connsiteY731" fmla="*/ 6015567 h 6543235"/>
                <a:gd name="connsiteX732" fmla="*/ 4524858 w 5247674"/>
                <a:gd name="connsiteY732" fmla="*/ 6014134 h 6543235"/>
                <a:gd name="connsiteX733" fmla="*/ 4577165 w 5247674"/>
                <a:gd name="connsiteY733" fmla="*/ 6031330 h 6543235"/>
                <a:gd name="connsiteX734" fmla="*/ 4524858 w 5247674"/>
                <a:gd name="connsiteY734" fmla="*/ 6014134 h 6543235"/>
                <a:gd name="connsiteX735" fmla="*/ 3848459 w 5247674"/>
                <a:gd name="connsiteY735" fmla="*/ 6012701 h 6543235"/>
                <a:gd name="connsiteX736" fmla="*/ 3834844 w 5247674"/>
                <a:gd name="connsiteY736" fmla="*/ 6024165 h 6543235"/>
                <a:gd name="connsiteX737" fmla="*/ 3848459 w 5247674"/>
                <a:gd name="connsiteY737" fmla="*/ 6024165 h 6543235"/>
                <a:gd name="connsiteX738" fmla="*/ 3009408 w 5247674"/>
                <a:gd name="connsiteY738" fmla="*/ 6012701 h 6543235"/>
                <a:gd name="connsiteX739" fmla="*/ 3003675 w 5247674"/>
                <a:gd name="connsiteY739" fmla="*/ 6034913 h 6543235"/>
                <a:gd name="connsiteX740" fmla="*/ 2997227 w 5247674"/>
                <a:gd name="connsiteY740" fmla="*/ 6042795 h 6543235"/>
                <a:gd name="connsiteX741" fmla="*/ 3922978 w 5247674"/>
                <a:gd name="connsiteY741" fmla="*/ 6011984 h 6543235"/>
                <a:gd name="connsiteX742" fmla="*/ 3905064 w 5247674"/>
                <a:gd name="connsiteY742" fmla="*/ 6014134 h 6543235"/>
                <a:gd name="connsiteX743" fmla="*/ 3922978 w 5247674"/>
                <a:gd name="connsiteY743" fmla="*/ 6011984 h 6543235"/>
                <a:gd name="connsiteX744" fmla="*/ 3878553 w 5247674"/>
                <a:gd name="connsiteY744" fmla="*/ 6004819 h 6543235"/>
                <a:gd name="connsiteX745" fmla="*/ 3897182 w 5247674"/>
                <a:gd name="connsiteY745" fmla="*/ 6007686 h 6543235"/>
                <a:gd name="connsiteX746" fmla="*/ 3894316 w 5247674"/>
                <a:gd name="connsiteY746" fmla="*/ 6004819 h 6543235"/>
                <a:gd name="connsiteX747" fmla="*/ 3628485 w 5247674"/>
                <a:gd name="connsiteY747" fmla="*/ 6004103 h 6543235"/>
                <a:gd name="connsiteX748" fmla="*/ 3628485 w 5247674"/>
                <a:gd name="connsiteY748" fmla="*/ 6015567 h 6543235"/>
                <a:gd name="connsiteX749" fmla="*/ 3644248 w 5247674"/>
                <a:gd name="connsiteY749" fmla="*/ 6015567 h 6543235"/>
                <a:gd name="connsiteX750" fmla="*/ 4488316 w 5247674"/>
                <a:gd name="connsiteY750" fmla="*/ 6002669 h 6543235"/>
                <a:gd name="connsiteX751" fmla="*/ 4499064 w 5247674"/>
                <a:gd name="connsiteY751" fmla="*/ 6004819 h 6543235"/>
                <a:gd name="connsiteX752" fmla="*/ 3695838 w 5247674"/>
                <a:gd name="connsiteY752" fmla="*/ 5989057 h 6543235"/>
                <a:gd name="connsiteX753" fmla="*/ 3692973 w 5247674"/>
                <a:gd name="connsiteY753" fmla="*/ 6001953 h 6543235"/>
                <a:gd name="connsiteX754" fmla="*/ 3695838 w 5247674"/>
                <a:gd name="connsiteY754" fmla="*/ 5996938 h 6543235"/>
                <a:gd name="connsiteX755" fmla="*/ 3703004 w 5247674"/>
                <a:gd name="connsiteY755" fmla="*/ 6004819 h 6543235"/>
                <a:gd name="connsiteX756" fmla="*/ 3718767 w 5247674"/>
                <a:gd name="connsiteY756" fmla="*/ 6001953 h 6543235"/>
                <a:gd name="connsiteX757" fmla="*/ 3695838 w 5247674"/>
                <a:gd name="connsiteY757" fmla="*/ 5996938 h 6543235"/>
                <a:gd name="connsiteX758" fmla="*/ 2959731 w 5247674"/>
                <a:gd name="connsiteY758" fmla="*/ 5985115 h 6543235"/>
                <a:gd name="connsiteX759" fmla="*/ 2964982 w 5247674"/>
                <a:gd name="connsiteY759" fmla="*/ 5988340 h 6543235"/>
                <a:gd name="connsiteX760" fmla="*/ 2951369 w 5247674"/>
                <a:gd name="connsiteY760" fmla="*/ 6001236 h 6543235"/>
                <a:gd name="connsiteX761" fmla="*/ 2959731 w 5247674"/>
                <a:gd name="connsiteY761" fmla="*/ 5985115 h 6543235"/>
                <a:gd name="connsiteX762" fmla="*/ 4403050 w 5247674"/>
                <a:gd name="connsiteY762" fmla="*/ 5983323 h 6543235"/>
                <a:gd name="connsiteX763" fmla="*/ 4405916 w 5247674"/>
                <a:gd name="connsiteY763" fmla="*/ 5988340 h 6543235"/>
                <a:gd name="connsiteX764" fmla="*/ 4473268 w 5247674"/>
                <a:gd name="connsiteY764" fmla="*/ 5996221 h 6543235"/>
                <a:gd name="connsiteX765" fmla="*/ 4403050 w 5247674"/>
                <a:gd name="connsiteY765" fmla="*/ 5983323 h 6543235"/>
                <a:gd name="connsiteX766" fmla="*/ 4531308 w 5247674"/>
                <a:gd name="connsiteY766" fmla="*/ 5981890 h 6543235"/>
                <a:gd name="connsiteX767" fmla="*/ 4512678 w 5247674"/>
                <a:gd name="connsiteY767" fmla="*/ 5993355 h 6543235"/>
                <a:gd name="connsiteX768" fmla="*/ 4584330 w 5247674"/>
                <a:gd name="connsiteY768" fmla="*/ 6012701 h 6543235"/>
                <a:gd name="connsiteX769" fmla="*/ 4580032 w 5247674"/>
                <a:gd name="connsiteY769" fmla="*/ 6007686 h 6543235"/>
                <a:gd name="connsiteX770" fmla="*/ 4600458 w 5247674"/>
                <a:gd name="connsiteY770" fmla="*/ 6002755 h 6543235"/>
                <a:gd name="connsiteX771" fmla="*/ 4612276 w 5247674"/>
                <a:gd name="connsiteY771" fmla="*/ 6005536 h 6543235"/>
                <a:gd name="connsiteX772" fmla="*/ 4658132 w 5247674"/>
                <a:gd name="connsiteY772" fmla="*/ 6039930 h 6543235"/>
                <a:gd name="connsiteX773" fmla="*/ 4625890 w 5247674"/>
                <a:gd name="connsiteY773" fmla="*/ 6042795 h 6543235"/>
                <a:gd name="connsiteX774" fmla="*/ 4664582 w 5247674"/>
                <a:gd name="connsiteY774" fmla="*/ 6050678 h 6543235"/>
                <a:gd name="connsiteX775" fmla="*/ 4693242 w 5247674"/>
                <a:gd name="connsiteY775" fmla="*/ 6027032 h 6543235"/>
                <a:gd name="connsiteX776" fmla="*/ 4612276 w 5247674"/>
                <a:gd name="connsiteY776" fmla="*/ 6005536 h 6543235"/>
                <a:gd name="connsiteX777" fmla="*/ 4600811 w 5247674"/>
                <a:gd name="connsiteY777" fmla="*/ 6002669 h 6543235"/>
                <a:gd name="connsiteX778" fmla="*/ 4600458 w 5247674"/>
                <a:gd name="connsiteY778" fmla="*/ 6002755 h 6543235"/>
                <a:gd name="connsiteX779" fmla="*/ 4600094 w 5247674"/>
                <a:gd name="connsiteY779" fmla="*/ 6002669 h 6543235"/>
                <a:gd name="connsiteX780" fmla="*/ 4595794 w 5247674"/>
                <a:gd name="connsiteY780" fmla="*/ 6001236 h 6543235"/>
                <a:gd name="connsiteX781" fmla="*/ 4567850 w 5247674"/>
                <a:gd name="connsiteY781" fmla="*/ 5993355 h 6543235"/>
                <a:gd name="connsiteX782" fmla="*/ 4531308 w 5247674"/>
                <a:gd name="connsiteY782" fmla="*/ 5981890 h 6543235"/>
                <a:gd name="connsiteX783" fmla="*/ 3981016 w 5247674"/>
                <a:gd name="connsiteY783" fmla="*/ 5966127 h 6543235"/>
                <a:gd name="connsiteX784" fmla="*/ 3981016 w 5247674"/>
                <a:gd name="connsiteY784" fmla="*/ 5977592 h 6543235"/>
                <a:gd name="connsiteX785" fmla="*/ 3991680 w 5247674"/>
                <a:gd name="connsiteY785" fmla="*/ 5977505 h 6543235"/>
                <a:gd name="connsiteX786" fmla="*/ 3991764 w 5247674"/>
                <a:gd name="connsiteY786" fmla="*/ 5977592 h 6543235"/>
                <a:gd name="connsiteX787" fmla="*/ 3991830 w 5247674"/>
                <a:gd name="connsiteY787" fmla="*/ 5977503 h 6543235"/>
                <a:gd name="connsiteX788" fmla="*/ 3991943 w 5247674"/>
                <a:gd name="connsiteY788" fmla="*/ 5977502 h 6543235"/>
                <a:gd name="connsiteX789" fmla="*/ 4001796 w 5247674"/>
                <a:gd name="connsiteY789" fmla="*/ 5974725 h 6543235"/>
                <a:gd name="connsiteX790" fmla="*/ 3997496 w 5247674"/>
                <a:gd name="connsiteY790" fmla="*/ 5969709 h 6543235"/>
                <a:gd name="connsiteX791" fmla="*/ 3991830 w 5247674"/>
                <a:gd name="connsiteY791" fmla="*/ 5977503 h 6543235"/>
                <a:gd name="connsiteX792" fmla="*/ 3991680 w 5247674"/>
                <a:gd name="connsiteY792" fmla="*/ 5977505 h 6543235"/>
                <a:gd name="connsiteX793" fmla="*/ 4414514 w 5247674"/>
                <a:gd name="connsiteY793" fmla="*/ 5963261 h 6543235"/>
                <a:gd name="connsiteX794" fmla="*/ 4453923 w 5247674"/>
                <a:gd name="connsiteY794" fmla="*/ 5977592 h 6543235"/>
                <a:gd name="connsiteX795" fmla="*/ 4504796 w 5247674"/>
                <a:gd name="connsiteY795" fmla="*/ 5977592 h 6543235"/>
                <a:gd name="connsiteX796" fmla="*/ 4801338 w 5247674"/>
                <a:gd name="connsiteY796" fmla="*/ 5955424 h 6543235"/>
                <a:gd name="connsiteX797" fmla="*/ 4797139 w 5247674"/>
                <a:gd name="connsiteY797" fmla="*/ 5963261 h 6543235"/>
                <a:gd name="connsiteX798" fmla="*/ 4845862 w 5247674"/>
                <a:gd name="connsiteY798" fmla="*/ 5969709 h 6543235"/>
                <a:gd name="connsiteX799" fmla="*/ 4842996 w 5247674"/>
                <a:gd name="connsiteY799" fmla="*/ 5963261 h 6543235"/>
                <a:gd name="connsiteX800" fmla="*/ 4833681 w 5247674"/>
                <a:gd name="connsiteY800" fmla="*/ 5958246 h 6543235"/>
                <a:gd name="connsiteX801" fmla="*/ 4801338 w 5247674"/>
                <a:gd name="connsiteY801" fmla="*/ 5955424 h 6543235"/>
                <a:gd name="connsiteX802" fmla="*/ 5185496 w 5247674"/>
                <a:gd name="connsiteY802" fmla="*/ 5949827 h 6543235"/>
                <a:gd name="connsiteX803" fmla="*/ 5159702 w 5247674"/>
                <a:gd name="connsiteY803" fmla="*/ 5954663 h 6543235"/>
                <a:gd name="connsiteX804" fmla="*/ 5205558 w 5247674"/>
                <a:gd name="connsiteY804" fmla="*/ 5958246 h 6543235"/>
                <a:gd name="connsiteX805" fmla="*/ 5199110 w 5247674"/>
                <a:gd name="connsiteY805" fmla="*/ 5966127 h 6543235"/>
                <a:gd name="connsiteX806" fmla="*/ 5211292 w 5247674"/>
                <a:gd name="connsiteY806" fmla="*/ 5954663 h 6543235"/>
                <a:gd name="connsiteX807" fmla="*/ 5185496 w 5247674"/>
                <a:gd name="connsiteY807" fmla="*/ 5949827 h 6543235"/>
                <a:gd name="connsiteX808" fmla="*/ 4900319 w 5247674"/>
                <a:gd name="connsiteY808" fmla="*/ 5946780 h 6543235"/>
                <a:gd name="connsiteX809" fmla="*/ 4903184 w 5247674"/>
                <a:gd name="connsiteY809" fmla="*/ 5958246 h 6543235"/>
                <a:gd name="connsiteX810" fmla="*/ 4913932 w 5247674"/>
                <a:gd name="connsiteY810" fmla="*/ 5950363 h 6543235"/>
                <a:gd name="connsiteX811" fmla="*/ 4916798 w 5247674"/>
                <a:gd name="connsiteY811" fmla="*/ 5985473 h 6543235"/>
                <a:gd name="connsiteX812" fmla="*/ 5011380 w 5247674"/>
                <a:gd name="connsiteY812" fmla="*/ 5996221 h 6543235"/>
                <a:gd name="connsiteX813" fmla="*/ 5000632 w 5247674"/>
                <a:gd name="connsiteY813" fmla="*/ 5988340 h 6543235"/>
                <a:gd name="connsiteX814" fmla="*/ 5007082 w 5247674"/>
                <a:gd name="connsiteY814" fmla="*/ 5981890 h 6543235"/>
                <a:gd name="connsiteX815" fmla="*/ 4997766 w 5247674"/>
                <a:gd name="connsiteY815" fmla="*/ 5984757 h 6543235"/>
                <a:gd name="connsiteX816" fmla="*/ 4958357 w 5247674"/>
                <a:gd name="connsiteY816" fmla="*/ 5981890 h 6543235"/>
                <a:gd name="connsiteX817" fmla="*/ 4964805 w 5247674"/>
                <a:gd name="connsiteY817" fmla="*/ 5974009 h 6543235"/>
                <a:gd name="connsiteX818" fmla="*/ 4971254 w 5247674"/>
                <a:gd name="connsiteY818" fmla="*/ 5976875 h 6543235"/>
                <a:gd name="connsiteX819" fmla="*/ 4941878 w 5247674"/>
                <a:gd name="connsiteY819" fmla="*/ 5976875 h 6543235"/>
                <a:gd name="connsiteX820" fmla="*/ 4946176 w 5247674"/>
                <a:gd name="connsiteY820" fmla="*/ 5968994 h 6543235"/>
                <a:gd name="connsiteX821" fmla="*/ 4900319 w 5247674"/>
                <a:gd name="connsiteY821" fmla="*/ 5946780 h 6543235"/>
                <a:gd name="connsiteX822" fmla="*/ 3799736 w 5247674"/>
                <a:gd name="connsiteY822" fmla="*/ 5946780 h 6543235"/>
                <a:gd name="connsiteX823" fmla="*/ 3796869 w 5247674"/>
                <a:gd name="connsiteY823" fmla="*/ 5962544 h 6543235"/>
                <a:gd name="connsiteX824" fmla="*/ 3802600 w 5247674"/>
                <a:gd name="connsiteY824" fmla="*/ 5966126 h 6543235"/>
                <a:gd name="connsiteX825" fmla="*/ 3790419 w 5247674"/>
                <a:gd name="connsiteY825" fmla="*/ 5968992 h 6543235"/>
                <a:gd name="connsiteX826" fmla="*/ 3786121 w 5247674"/>
                <a:gd name="connsiteY826" fmla="*/ 5966126 h 6543235"/>
                <a:gd name="connsiteX827" fmla="*/ 5153252 w 5247674"/>
                <a:gd name="connsiteY827" fmla="*/ 5943915 h 6543235"/>
                <a:gd name="connsiteX828" fmla="*/ 5146804 w 5247674"/>
                <a:gd name="connsiteY828" fmla="*/ 5955379 h 6543235"/>
                <a:gd name="connsiteX829" fmla="*/ 5153252 w 5247674"/>
                <a:gd name="connsiteY829" fmla="*/ 5955379 h 6543235"/>
                <a:gd name="connsiteX830" fmla="*/ 4858760 w 5247674"/>
                <a:gd name="connsiteY830" fmla="*/ 5943915 h 6543235"/>
                <a:gd name="connsiteX831" fmla="*/ 4858760 w 5247674"/>
                <a:gd name="connsiteY831" fmla="*/ 5966127 h 6543235"/>
                <a:gd name="connsiteX832" fmla="*/ 4891004 w 5247674"/>
                <a:gd name="connsiteY832" fmla="*/ 5968994 h 6543235"/>
                <a:gd name="connsiteX833" fmla="*/ 4865925 w 5247674"/>
                <a:gd name="connsiteY833" fmla="*/ 5962544 h 6543235"/>
                <a:gd name="connsiteX834" fmla="*/ 4871500 w 5247674"/>
                <a:gd name="connsiteY834" fmla="*/ 5945125 h 6543235"/>
                <a:gd name="connsiteX835" fmla="*/ 4872450 w 5247674"/>
                <a:gd name="connsiteY835" fmla="*/ 5944745 h 6543235"/>
                <a:gd name="connsiteX836" fmla="*/ 4875838 w 5247674"/>
                <a:gd name="connsiteY836" fmla="*/ 5945229 h 6543235"/>
                <a:gd name="connsiteX837" fmla="*/ 4875956 w 5247674"/>
                <a:gd name="connsiteY837" fmla="*/ 5945348 h 6543235"/>
                <a:gd name="connsiteX838" fmla="*/ 4876735 w 5247674"/>
                <a:gd name="connsiteY838" fmla="*/ 5945423 h 6543235"/>
                <a:gd name="connsiteX839" fmla="*/ 4884554 w 5247674"/>
                <a:gd name="connsiteY839" fmla="*/ 5954663 h 6543235"/>
                <a:gd name="connsiteX840" fmla="*/ 4891004 w 5247674"/>
                <a:gd name="connsiteY840" fmla="*/ 5946780 h 6543235"/>
                <a:gd name="connsiteX841" fmla="*/ 4876735 w 5247674"/>
                <a:gd name="connsiteY841" fmla="*/ 5945423 h 6543235"/>
                <a:gd name="connsiteX842" fmla="*/ 4876673 w 5247674"/>
                <a:gd name="connsiteY842" fmla="*/ 5945348 h 6543235"/>
                <a:gd name="connsiteX843" fmla="*/ 4875838 w 5247674"/>
                <a:gd name="connsiteY843" fmla="*/ 5945229 h 6543235"/>
                <a:gd name="connsiteX844" fmla="*/ 4874523 w 5247674"/>
                <a:gd name="connsiteY844" fmla="*/ 5943915 h 6543235"/>
                <a:gd name="connsiteX845" fmla="*/ 4872450 w 5247674"/>
                <a:gd name="connsiteY845" fmla="*/ 5944745 h 6543235"/>
                <a:gd name="connsiteX846" fmla="*/ 4871658 w 5247674"/>
                <a:gd name="connsiteY846" fmla="*/ 5944631 h 6543235"/>
                <a:gd name="connsiteX847" fmla="*/ 4871500 w 5247674"/>
                <a:gd name="connsiteY847" fmla="*/ 5945125 h 6543235"/>
                <a:gd name="connsiteX848" fmla="*/ 4870942 w 5247674"/>
                <a:gd name="connsiteY848" fmla="*/ 5945348 h 6543235"/>
                <a:gd name="connsiteX849" fmla="*/ 4243980 w 5247674"/>
                <a:gd name="connsiteY849" fmla="*/ 5939615 h 6543235"/>
                <a:gd name="connsiteX850" fmla="*/ 4243980 w 5247674"/>
                <a:gd name="connsiteY850" fmla="*/ 5947498 h 6543235"/>
                <a:gd name="connsiteX851" fmla="*/ 4271926 w 5247674"/>
                <a:gd name="connsiteY851" fmla="*/ 5950363 h 6543235"/>
                <a:gd name="connsiteX852" fmla="*/ 3718767 w 5247674"/>
                <a:gd name="connsiteY852" fmla="*/ 5931017 h 6543235"/>
                <a:gd name="connsiteX853" fmla="*/ 3718767 w 5247674"/>
                <a:gd name="connsiteY853" fmla="*/ 5943915 h 6543235"/>
                <a:gd name="connsiteX854" fmla="*/ 3712319 w 5247674"/>
                <a:gd name="connsiteY854" fmla="*/ 5943915 h 6543235"/>
                <a:gd name="connsiteX855" fmla="*/ 3718767 w 5247674"/>
                <a:gd name="connsiteY855" fmla="*/ 5931017 h 6543235"/>
                <a:gd name="connsiteX856" fmla="*/ 4984152 w 5247674"/>
                <a:gd name="connsiteY856" fmla="*/ 5916686 h 6543235"/>
                <a:gd name="connsiteX857" fmla="*/ 5075868 w 5247674"/>
                <a:gd name="connsiteY857" fmla="*/ 5936033 h 6543235"/>
                <a:gd name="connsiteX858" fmla="*/ 5075868 w 5247674"/>
                <a:gd name="connsiteY858" fmla="*/ 5938900 h 6543235"/>
                <a:gd name="connsiteX859" fmla="*/ 5136772 w 5247674"/>
                <a:gd name="connsiteY859" fmla="*/ 5946780 h 6543235"/>
                <a:gd name="connsiteX860" fmla="*/ 5129608 w 5247674"/>
                <a:gd name="connsiteY860" fmla="*/ 5938900 h 6543235"/>
                <a:gd name="connsiteX861" fmla="*/ 4984152 w 5247674"/>
                <a:gd name="connsiteY861" fmla="*/ 5916686 h 6543235"/>
                <a:gd name="connsiteX862" fmla="*/ 5217740 w 5247674"/>
                <a:gd name="connsiteY862" fmla="*/ 5908088 h 6543235"/>
                <a:gd name="connsiteX863" fmla="*/ 5227054 w 5247674"/>
                <a:gd name="connsiteY863" fmla="*/ 5908088 h 6543235"/>
                <a:gd name="connsiteX864" fmla="*/ 5227054 w 5247674"/>
                <a:gd name="connsiteY864" fmla="*/ 5911669 h 6543235"/>
                <a:gd name="connsiteX865" fmla="*/ 3543935 w 5247674"/>
                <a:gd name="connsiteY865" fmla="*/ 5905223 h 6543235"/>
                <a:gd name="connsiteX866" fmla="*/ 3550384 w 5247674"/>
                <a:gd name="connsiteY866" fmla="*/ 5916686 h 6543235"/>
                <a:gd name="connsiteX867" fmla="*/ 3550384 w 5247674"/>
                <a:gd name="connsiteY867" fmla="*/ 5905223 h 6543235"/>
                <a:gd name="connsiteX868" fmla="*/ 3408511 w 5247674"/>
                <a:gd name="connsiteY868" fmla="*/ 5905223 h 6543235"/>
                <a:gd name="connsiteX869" fmla="*/ 3420692 w 5247674"/>
                <a:gd name="connsiteY869" fmla="*/ 5919552 h 6543235"/>
                <a:gd name="connsiteX870" fmla="*/ 4951908 w 5247674"/>
                <a:gd name="connsiteY870" fmla="*/ 5900923 h 6543235"/>
                <a:gd name="connsiteX871" fmla="*/ 4971972 w 5247674"/>
                <a:gd name="connsiteY871" fmla="*/ 5916686 h 6543235"/>
                <a:gd name="connsiteX872" fmla="*/ 4958357 w 5247674"/>
                <a:gd name="connsiteY872" fmla="*/ 5909521 h 6543235"/>
                <a:gd name="connsiteX873" fmla="*/ 4962656 w 5247674"/>
                <a:gd name="connsiteY873" fmla="*/ 5905938 h 6543235"/>
                <a:gd name="connsiteX874" fmla="*/ 3295300 w 5247674"/>
                <a:gd name="connsiteY874" fmla="*/ 5900206 h 6543235"/>
                <a:gd name="connsiteX875" fmla="*/ 3326827 w 5247674"/>
                <a:gd name="connsiteY875" fmla="*/ 5903790 h 6543235"/>
                <a:gd name="connsiteX876" fmla="*/ 3690823 w 5247674"/>
                <a:gd name="connsiteY876" fmla="*/ 5898773 h 6543235"/>
                <a:gd name="connsiteX877" fmla="*/ 3655712 w 5247674"/>
                <a:gd name="connsiteY877" fmla="*/ 5914538 h 6543235"/>
                <a:gd name="connsiteX878" fmla="*/ 3652848 w 5247674"/>
                <a:gd name="connsiteY878" fmla="*/ 5906654 h 6543235"/>
                <a:gd name="connsiteX879" fmla="*/ 3620604 w 5247674"/>
                <a:gd name="connsiteY879" fmla="*/ 5918121 h 6543235"/>
                <a:gd name="connsiteX880" fmla="*/ 3614154 w 5247674"/>
                <a:gd name="connsiteY880" fmla="*/ 5926002 h 6543235"/>
                <a:gd name="connsiteX881" fmla="*/ 3655712 w 5247674"/>
                <a:gd name="connsiteY881" fmla="*/ 5926002 h 6543235"/>
                <a:gd name="connsiteX882" fmla="*/ 3655712 w 5247674"/>
                <a:gd name="connsiteY882" fmla="*/ 5918121 h 6543235"/>
                <a:gd name="connsiteX883" fmla="*/ 3658579 w 5247674"/>
                <a:gd name="connsiteY883" fmla="*/ 5956813 h 6543235"/>
                <a:gd name="connsiteX884" fmla="*/ 3614154 w 5247674"/>
                <a:gd name="connsiteY884" fmla="*/ 5956813 h 6543235"/>
                <a:gd name="connsiteX885" fmla="*/ 3608215 w 5247674"/>
                <a:gd name="connsiteY885" fmla="*/ 5956415 h 6543235"/>
                <a:gd name="connsiteX886" fmla="*/ 3589524 w 5247674"/>
                <a:gd name="connsiteY886" fmla="*/ 5951887 h 6543235"/>
                <a:gd name="connsiteX887" fmla="*/ 3569730 w 5247674"/>
                <a:gd name="connsiteY887" fmla="*/ 5947498 h 6543235"/>
                <a:gd name="connsiteX888" fmla="*/ 3592748 w 5247674"/>
                <a:gd name="connsiteY888" fmla="*/ 5955379 h 6543235"/>
                <a:gd name="connsiteX889" fmla="*/ 3608215 w 5247674"/>
                <a:gd name="connsiteY889" fmla="*/ 5956415 h 6543235"/>
                <a:gd name="connsiteX890" fmla="*/ 3609856 w 5247674"/>
                <a:gd name="connsiteY890" fmla="*/ 5956813 h 6543235"/>
                <a:gd name="connsiteX891" fmla="*/ 3614154 w 5247674"/>
                <a:gd name="connsiteY891" fmla="*/ 5956813 h 6543235"/>
                <a:gd name="connsiteX892" fmla="*/ 3665027 w 5247674"/>
                <a:gd name="connsiteY892" fmla="*/ 5999805 h 6543235"/>
                <a:gd name="connsiteX893" fmla="*/ 3678642 w 5247674"/>
                <a:gd name="connsiteY893" fmla="*/ 5991921 h 6543235"/>
                <a:gd name="connsiteX894" fmla="*/ 3662879 w 5247674"/>
                <a:gd name="connsiteY894" fmla="*/ 5972575 h 6543235"/>
                <a:gd name="connsiteX895" fmla="*/ 3669327 w 5247674"/>
                <a:gd name="connsiteY895" fmla="*/ 5964694 h 6543235"/>
                <a:gd name="connsiteX896" fmla="*/ 3681508 w 5247674"/>
                <a:gd name="connsiteY896" fmla="*/ 5967561 h 6543235"/>
                <a:gd name="connsiteX897" fmla="*/ 3685092 w 5247674"/>
                <a:gd name="connsiteY897" fmla="*/ 5903790 h 6543235"/>
                <a:gd name="connsiteX898" fmla="*/ 3687956 w 5247674"/>
                <a:gd name="connsiteY898" fmla="*/ 5907371 h 6543235"/>
                <a:gd name="connsiteX899" fmla="*/ 3685092 w 5247674"/>
                <a:gd name="connsiteY899" fmla="*/ 5918836 h 6543235"/>
                <a:gd name="connsiteX900" fmla="*/ 3690823 w 5247674"/>
                <a:gd name="connsiteY900" fmla="*/ 5938183 h 6543235"/>
                <a:gd name="connsiteX901" fmla="*/ 3736681 w 5247674"/>
                <a:gd name="connsiteY901" fmla="*/ 5946065 h 6543235"/>
                <a:gd name="connsiteX902" fmla="*/ 3729515 w 5247674"/>
                <a:gd name="connsiteY902" fmla="*/ 5957529 h 6543235"/>
                <a:gd name="connsiteX903" fmla="*/ 3743129 w 5247674"/>
                <a:gd name="connsiteY903" fmla="*/ 5957529 h 6543235"/>
                <a:gd name="connsiteX904" fmla="*/ 3794002 w 5247674"/>
                <a:gd name="connsiteY904" fmla="*/ 5984757 h 6543235"/>
                <a:gd name="connsiteX905" fmla="*/ 3819796 w 5247674"/>
                <a:gd name="connsiteY905" fmla="*/ 5949646 h 6543235"/>
                <a:gd name="connsiteX906" fmla="*/ 3830544 w 5247674"/>
                <a:gd name="connsiteY906" fmla="*/ 5954663 h 6543235"/>
                <a:gd name="connsiteX907" fmla="*/ 3826246 w 5247674"/>
                <a:gd name="connsiteY907" fmla="*/ 5957529 h 6543235"/>
                <a:gd name="connsiteX908" fmla="*/ 3855624 w 5247674"/>
                <a:gd name="connsiteY908" fmla="*/ 5962544 h 6543235"/>
                <a:gd name="connsiteX909" fmla="*/ 3851326 w 5247674"/>
                <a:gd name="connsiteY909" fmla="*/ 5974009 h 6543235"/>
                <a:gd name="connsiteX910" fmla="*/ 3957370 w 5247674"/>
                <a:gd name="connsiteY910" fmla="*/ 6000519 h 6543235"/>
                <a:gd name="connsiteX911" fmla="*/ 3938741 w 5247674"/>
                <a:gd name="connsiteY911" fmla="*/ 5981173 h 6543235"/>
                <a:gd name="connsiteX912" fmla="*/ 3912945 w 5247674"/>
                <a:gd name="connsiteY912" fmla="*/ 5984040 h 6543235"/>
                <a:gd name="connsiteX913" fmla="*/ 3850607 w 5247674"/>
                <a:gd name="connsiteY913" fmla="*/ 5929584 h 6543235"/>
                <a:gd name="connsiteX914" fmla="*/ 3841292 w 5247674"/>
                <a:gd name="connsiteY914" fmla="*/ 5945348 h 6543235"/>
                <a:gd name="connsiteX915" fmla="*/ 3809050 w 5247674"/>
                <a:gd name="connsiteY915" fmla="*/ 5929584 h 6543235"/>
                <a:gd name="connsiteX916" fmla="*/ 3772507 w 5247674"/>
                <a:gd name="connsiteY916" fmla="*/ 5929584 h 6543235"/>
                <a:gd name="connsiteX917" fmla="*/ 3776090 w 5247674"/>
                <a:gd name="connsiteY917" fmla="*/ 5923136 h 6543235"/>
                <a:gd name="connsiteX918" fmla="*/ 3756027 w 5247674"/>
                <a:gd name="connsiteY918" fmla="*/ 5934600 h 6543235"/>
                <a:gd name="connsiteX919" fmla="*/ 3750294 w 5247674"/>
                <a:gd name="connsiteY919" fmla="*/ 5923136 h 6543235"/>
                <a:gd name="connsiteX920" fmla="*/ 3723067 w 5247674"/>
                <a:gd name="connsiteY920" fmla="*/ 5926002 h 6543235"/>
                <a:gd name="connsiteX921" fmla="*/ 3713752 w 5247674"/>
                <a:gd name="connsiteY921" fmla="*/ 5910238 h 6543235"/>
                <a:gd name="connsiteX922" fmla="*/ 3719484 w 5247674"/>
                <a:gd name="connsiteY922" fmla="*/ 5905223 h 6543235"/>
                <a:gd name="connsiteX923" fmla="*/ 3704438 w 5247674"/>
                <a:gd name="connsiteY923" fmla="*/ 5910238 h 6543235"/>
                <a:gd name="connsiteX924" fmla="*/ 3690823 w 5247674"/>
                <a:gd name="connsiteY924" fmla="*/ 5898773 h 6543235"/>
                <a:gd name="connsiteX925" fmla="*/ 4907484 w 5247674"/>
                <a:gd name="connsiteY925" fmla="*/ 5897340 h 6543235"/>
                <a:gd name="connsiteX926" fmla="*/ 4903900 w 5247674"/>
                <a:gd name="connsiteY926" fmla="*/ 5900206 h 6543235"/>
                <a:gd name="connsiteX927" fmla="*/ 4910350 w 5247674"/>
                <a:gd name="connsiteY927" fmla="*/ 5900206 h 6543235"/>
                <a:gd name="connsiteX928" fmla="*/ 4907484 w 5247674"/>
                <a:gd name="connsiteY928" fmla="*/ 5897340 h 6543235"/>
                <a:gd name="connsiteX929" fmla="*/ 3619170 w 5247674"/>
                <a:gd name="connsiteY929" fmla="*/ 5897340 h 6543235"/>
                <a:gd name="connsiteX930" fmla="*/ 3589793 w 5247674"/>
                <a:gd name="connsiteY930" fmla="*/ 5916686 h 6543235"/>
                <a:gd name="connsiteX931" fmla="*/ 3612722 w 5247674"/>
                <a:gd name="connsiteY931" fmla="*/ 5911671 h 6543235"/>
                <a:gd name="connsiteX932" fmla="*/ 3608422 w 5247674"/>
                <a:gd name="connsiteY932" fmla="*/ 5905938 h 6543235"/>
                <a:gd name="connsiteX933" fmla="*/ 3619170 w 5247674"/>
                <a:gd name="connsiteY933" fmla="*/ 5897340 h 6543235"/>
                <a:gd name="connsiteX934" fmla="*/ 3288852 w 5247674"/>
                <a:gd name="connsiteY934" fmla="*/ 5897340 h 6543235"/>
                <a:gd name="connsiteX935" fmla="*/ 3272372 w 5247674"/>
                <a:gd name="connsiteY935" fmla="*/ 5908804 h 6543235"/>
                <a:gd name="connsiteX936" fmla="*/ 3288852 w 5247674"/>
                <a:gd name="connsiteY936" fmla="*/ 5897340 h 6543235"/>
                <a:gd name="connsiteX937" fmla="*/ 4567134 w 5247674"/>
                <a:gd name="connsiteY937" fmla="*/ 5893758 h 6543235"/>
                <a:gd name="connsiteX938" fmla="*/ 4559969 w 5247674"/>
                <a:gd name="connsiteY938" fmla="*/ 5906654 h 6543235"/>
                <a:gd name="connsiteX939" fmla="*/ 4567134 w 5247674"/>
                <a:gd name="connsiteY939" fmla="*/ 5910238 h 6543235"/>
                <a:gd name="connsiteX940" fmla="*/ 4602244 w 5247674"/>
                <a:gd name="connsiteY940" fmla="*/ 5902356 h 6543235"/>
                <a:gd name="connsiteX941" fmla="*/ 4602244 w 5247674"/>
                <a:gd name="connsiteY941" fmla="*/ 5910238 h 6543235"/>
                <a:gd name="connsiteX942" fmla="*/ 4618724 w 5247674"/>
                <a:gd name="connsiteY942" fmla="*/ 5910238 h 6543235"/>
                <a:gd name="connsiteX943" fmla="*/ 4615859 w 5247674"/>
                <a:gd name="connsiteY943" fmla="*/ 5918121 h 6543235"/>
                <a:gd name="connsiteX944" fmla="*/ 4634486 w 5247674"/>
                <a:gd name="connsiteY944" fmla="*/ 5920986 h 6543235"/>
                <a:gd name="connsiteX945" fmla="*/ 4628755 w 5247674"/>
                <a:gd name="connsiteY945" fmla="*/ 5928152 h 6543235"/>
                <a:gd name="connsiteX946" fmla="*/ 4648101 w 5247674"/>
                <a:gd name="connsiteY946" fmla="*/ 5925285 h 6543235"/>
                <a:gd name="connsiteX947" fmla="*/ 4638786 w 5247674"/>
                <a:gd name="connsiteY947" fmla="*/ 5917402 h 6543235"/>
                <a:gd name="connsiteX948" fmla="*/ 4644518 w 5247674"/>
                <a:gd name="connsiteY948" fmla="*/ 5909521 h 6543235"/>
                <a:gd name="connsiteX949" fmla="*/ 4664582 w 5247674"/>
                <a:gd name="connsiteY949" fmla="*/ 5917402 h 6543235"/>
                <a:gd name="connsiteX950" fmla="*/ 4658132 w 5247674"/>
                <a:gd name="connsiteY950" fmla="*/ 5931734 h 6543235"/>
                <a:gd name="connsiteX951" fmla="*/ 4667447 w 5247674"/>
                <a:gd name="connsiteY951" fmla="*/ 5931734 h 6543235"/>
                <a:gd name="connsiteX952" fmla="*/ 4671747 w 5247674"/>
                <a:gd name="connsiteY952" fmla="*/ 5925285 h 6543235"/>
                <a:gd name="connsiteX953" fmla="*/ 4739100 w 5247674"/>
                <a:gd name="connsiteY953" fmla="*/ 5944631 h 6543235"/>
                <a:gd name="connsiteX954" fmla="*/ 4725486 w 5247674"/>
                <a:gd name="connsiteY954" fmla="*/ 5925285 h 6543235"/>
                <a:gd name="connsiteX955" fmla="*/ 4713306 w 5247674"/>
                <a:gd name="connsiteY955" fmla="*/ 5939615 h 6543235"/>
                <a:gd name="connsiteX956" fmla="*/ 4706140 w 5247674"/>
                <a:gd name="connsiteY956" fmla="*/ 5928152 h 6543235"/>
                <a:gd name="connsiteX957" fmla="*/ 4671030 w 5247674"/>
                <a:gd name="connsiteY957" fmla="*/ 5916686 h 6543235"/>
                <a:gd name="connsiteX958" fmla="*/ 4673897 w 5247674"/>
                <a:gd name="connsiteY958" fmla="*/ 5905223 h 6543235"/>
                <a:gd name="connsiteX959" fmla="*/ 3533903 w 5247674"/>
                <a:gd name="connsiteY959" fmla="*/ 5889458 h 6543235"/>
                <a:gd name="connsiteX960" fmla="*/ 3521722 w 5247674"/>
                <a:gd name="connsiteY960" fmla="*/ 5897340 h 6543235"/>
                <a:gd name="connsiteX961" fmla="*/ 3538203 w 5247674"/>
                <a:gd name="connsiteY961" fmla="*/ 5892325 h 6543235"/>
                <a:gd name="connsiteX962" fmla="*/ 3203585 w 5247674"/>
                <a:gd name="connsiteY962" fmla="*/ 5889458 h 6543235"/>
                <a:gd name="connsiteX963" fmla="*/ 3219350 w 5247674"/>
                <a:gd name="connsiteY963" fmla="*/ 5892325 h 6543235"/>
                <a:gd name="connsiteX964" fmla="*/ 3216483 w 5247674"/>
                <a:gd name="connsiteY964" fmla="*/ 5897340 h 6543235"/>
                <a:gd name="connsiteX965" fmla="*/ 3223648 w 5247674"/>
                <a:gd name="connsiteY965" fmla="*/ 5897340 h 6543235"/>
                <a:gd name="connsiteX966" fmla="*/ 3219350 w 5247674"/>
                <a:gd name="connsiteY966" fmla="*/ 5889458 h 6543235"/>
                <a:gd name="connsiteX967" fmla="*/ 3236546 w 5247674"/>
                <a:gd name="connsiteY967" fmla="*/ 5885875 h 6543235"/>
                <a:gd name="connsiteX968" fmla="*/ 3236546 w 5247674"/>
                <a:gd name="connsiteY968" fmla="*/ 5897340 h 6543235"/>
                <a:gd name="connsiteX969" fmla="*/ 3242994 w 5247674"/>
                <a:gd name="connsiteY969" fmla="*/ 5889458 h 6543235"/>
                <a:gd name="connsiteX970" fmla="*/ 3253025 w 5247674"/>
                <a:gd name="connsiteY970" fmla="*/ 5904506 h 6543235"/>
                <a:gd name="connsiteX971" fmla="*/ 3259475 w 5247674"/>
                <a:gd name="connsiteY971" fmla="*/ 5897340 h 6543235"/>
                <a:gd name="connsiteX972" fmla="*/ 3236546 w 5247674"/>
                <a:gd name="connsiteY972" fmla="*/ 5885875 h 6543235"/>
                <a:gd name="connsiteX973" fmla="*/ 5181107 w 5247674"/>
                <a:gd name="connsiteY973" fmla="*/ 5876472 h 6543235"/>
                <a:gd name="connsiteX974" fmla="*/ 5178330 w 5247674"/>
                <a:gd name="connsiteY974" fmla="*/ 5877277 h 6543235"/>
                <a:gd name="connsiteX975" fmla="*/ 5176898 w 5247674"/>
                <a:gd name="connsiteY975" fmla="*/ 5881577 h 6543235"/>
                <a:gd name="connsiteX976" fmla="*/ 5181107 w 5247674"/>
                <a:gd name="connsiteY976" fmla="*/ 5876472 h 6543235"/>
                <a:gd name="connsiteX977" fmla="*/ 4823840 w 5247674"/>
                <a:gd name="connsiteY977" fmla="*/ 5873897 h 6543235"/>
                <a:gd name="connsiteX978" fmla="*/ 4817828 w 5247674"/>
                <a:gd name="connsiteY978" fmla="*/ 5875308 h 6543235"/>
                <a:gd name="connsiteX979" fmla="*/ 4810037 w 5247674"/>
                <a:gd name="connsiteY979" fmla="*/ 5886592 h 6543235"/>
                <a:gd name="connsiteX980" fmla="*/ 4812902 w 5247674"/>
                <a:gd name="connsiteY980" fmla="*/ 5889458 h 6543235"/>
                <a:gd name="connsiteX981" fmla="*/ 4829383 w 5247674"/>
                <a:gd name="connsiteY981" fmla="*/ 5877994 h 6543235"/>
                <a:gd name="connsiteX982" fmla="*/ 4823840 w 5247674"/>
                <a:gd name="connsiteY982" fmla="*/ 5873897 h 6543235"/>
                <a:gd name="connsiteX983" fmla="*/ 4009676 w 5247674"/>
                <a:gd name="connsiteY983" fmla="*/ 5873696 h 6543235"/>
                <a:gd name="connsiteX984" fmla="*/ 4012544 w 5247674"/>
                <a:gd name="connsiteY984" fmla="*/ 5881577 h 6543235"/>
                <a:gd name="connsiteX985" fmla="*/ 4003228 w 5247674"/>
                <a:gd name="connsiteY985" fmla="*/ 5889458 h 6543235"/>
                <a:gd name="connsiteX986" fmla="*/ 4051952 w 5247674"/>
                <a:gd name="connsiteY986" fmla="*/ 5911671 h 6543235"/>
                <a:gd name="connsiteX987" fmla="*/ 4100675 w 5247674"/>
                <a:gd name="connsiteY987" fmla="*/ 5911671 h 6543235"/>
                <a:gd name="connsiteX988" fmla="*/ 4109990 w 5247674"/>
                <a:gd name="connsiteY988" fmla="*/ 5924569 h 6543235"/>
                <a:gd name="connsiteX989" fmla="*/ 4218902 w 5247674"/>
                <a:gd name="connsiteY989" fmla="*/ 5944631 h 6543235"/>
                <a:gd name="connsiteX990" fmla="*/ 4203855 w 5247674"/>
                <a:gd name="connsiteY990" fmla="*/ 5920269 h 6543235"/>
                <a:gd name="connsiteX991" fmla="*/ 4180926 w 5247674"/>
                <a:gd name="connsiteY991" fmla="*/ 5917402 h 6543235"/>
                <a:gd name="connsiteX992" fmla="*/ 4171611 w 5247674"/>
                <a:gd name="connsiteY992" fmla="*/ 5931734 h 6543235"/>
                <a:gd name="connsiteX993" fmla="*/ 4168746 w 5247674"/>
                <a:gd name="connsiteY993" fmla="*/ 5912388 h 6543235"/>
                <a:gd name="connsiteX994" fmla="*/ 4081329 w 5247674"/>
                <a:gd name="connsiteY994" fmla="*/ 5898056 h 6543235"/>
                <a:gd name="connsiteX995" fmla="*/ 4064850 w 5247674"/>
                <a:gd name="connsiteY995" fmla="*/ 5878710 h 6543235"/>
                <a:gd name="connsiteX996" fmla="*/ 4058400 w 5247674"/>
                <a:gd name="connsiteY996" fmla="*/ 5898056 h 6543235"/>
                <a:gd name="connsiteX997" fmla="*/ 4026158 w 5247674"/>
                <a:gd name="connsiteY997" fmla="*/ 5886592 h 6543235"/>
                <a:gd name="connsiteX998" fmla="*/ 4029022 w 5247674"/>
                <a:gd name="connsiteY998" fmla="*/ 5878710 h 6543235"/>
                <a:gd name="connsiteX999" fmla="*/ 4009676 w 5247674"/>
                <a:gd name="connsiteY999" fmla="*/ 5873696 h 6543235"/>
                <a:gd name="connsiteX1000" fmla="*/ 3394898 w 5247674"/>
                <a:gd name="connsiteY1000" fmla="*/ 5873696 h 6543235"/>
                <a:gd name="connsiteX1001" fmla="*/ 3397763 w 5247674"/>
                <a:gd name="connsiteY1001" fmla="*/ 5889458 h 6543235"/>
                <a:gd name="connsiteX1002" fmla="*/ 3413528 w 5247674"/>
                <a:gd name="connsiteY1002" fmla="*/ 5878710 h 6543235"/>
                <a:gd name="connsiteX1003" fmla="*/ 4780480 w 5247674"/>
                <a:gd name="connsiteY1003" fmla="*/ 5872262 h 6543235"/>
                <a:gd name="connsiteX1004" fmla="*/ 4774210 w 5247674"/>
                <a:gd name="connsiteY1004" fmla="*/ 5877994 h 6543235"/>
                <a:gd name="connsiteX1005" fmla="*/ 4787824 w 5247674"/>
                <a:gd name="connsiteY1005" fmla="*/ 5872979 h 6543235"/>
                <a:gd name="connsiteX1006" fmla="*/ 4780480 w 5247674"/>
                <a:gd name="connsiteY1006" fmla="*/ 5872262 h 6543235"/>
                <a:gd name="connsiteX1007" fmla="*/ 3986983 w 5247674"/>
                <a:gd name="connsiteY1007" fmla="*/ 5866329 h 6543235"/>
                <a:gd name="connsiteX1008" fmla="*/ 3982000 w 5247674"/>
                <a:gd name="connsiteY1008" fmla="*/ 5867785 h 6543235"/>
                <a:gd name="connsiteX1009" fmla="*/ 3976000 w 5247674"/>
                <a:gd name="connsiteY1009" fmla="*/ 5872979 h 6543235"/>
                <a:gd name="connsiteX1010" fmla="*/ 3991764 w 5247674"/>
                <a:gd name="connsiteY1010" fmla="*/ 5870112 h 6543235"/>
                <a:gd name="connsiteX1011" fmla="*/ 3986983 w 5247674"/>
                <a:gd name="connsiteY1011" fmla="*/ 5866329 h 6543235"/>
                <a:gd name="connsiteX1012" fmla="*/ 3955220 w 5247674"/>
                <a:gd name="connsiteY1012" fmla="*/ 5862231 h 6543235"/>
                <a:gd name="connsiteX1013" fmla="*/ 3968835 w 5247674"/>
                <a:gd name="connsiteY1013" fmla="*/ 5862231 h 6543235"/>
                <a:gd name="connsiteX1014" fmla="*/ 5088049 w 5247674"/>
                <a:gd name="connsiteY1014" fmla="*/ 5858648 h 6543235"/>
                <a:gd name="connsiteX1015" fmla="*/ 5065836 w 5247674"/>
                <a:gd name="connsiteY1015" fmla="*/ 5881577 h 6543235"/>
                <a:gd name="connsiteX1016" fmla="*/ 5102378 w 5247674"/>
                <a:gd name="connsiteY1016" fmla="*/ 5886592 h 6543235"/>
                <a:gd name="connsiteX1017" fmla="*/ 5121008 w 5247674"/>
                <a:gd name="connsiteY1017" fmla="*/ 5893042 h 6543235"/>
                <a:gd name="connsiteX1018" fmla="*/ 5125308 w 5247674"/>
                <a:gd name="connsiteY1018" fmla="*/ 5878710 h 6543235"/>
                <a:gd name="connsiteX1019" fmla="*/ 5114560 w 5247674"/>
                <a:gd name="connsiteY1019" fmla="*/ 5873696 h 6543235"/>
                <a:gd name="connsiteX1020" fmla="*/ 5121008 w 5247674"/>
                <a:gd name="connsiteY1020" fmla="*/ 5867246 h 6543235"/>
                <a:gd name="connsiteX1021" fmla="*/ 5118143 w 5247674"/>
                <a:gd name="connsiteY1021" fmla="*/ 5862231 h 6543235"/>
                <a:gd name="connsiteX1022" fmla="*/ 5081599 w 5247674"/>
                <a:gd name="connsiteY1022" fmla="*/ 5877994 h 6543235"/>
                <a:gd name="connsiteX1023" fmla="*/ 5030009 w 5247674"/>
                <a:gd name="connsiteY1023" fmla="*/ 5858648 h 6543235"/>
                <a:gd name="connsiteX1024" fmla="*/ 5014246 w 5247674"/>
                <a:gd name="connsiteY1024" fmla="*/ 5867246 h 6543235"/>
                <a:gd name="connsiteX1025" fmla="*/ 5020694 w 5247674"/>
                <a:gd name="connsiteY1025" fmla="*/ 5870112 h 6543235"/>
                <a:gd name="connsiteX1026" fmla="*/ 3935874 w 5247674"/>
                <a:gd name="connsiteY1026" fmla="*/ 5858648 h 6543235"/>
                <a:gd name="connsiteX1027" fmla="*/ 3945906 w 5247674"/>
                <a:gd name="connsiteY1027" fmla="*/ 5885875 h 6543235"/>
                <a:gd name="connsiteX1028" fmla="*/ 3943040 w 5247674"/>
                <a:gd name="connsiteY1028" fmla="*/ 5858648 h 6543235"/>
                <a:gd name="connsiteX1029" fmla="*/ 3906497 w 5247674"/>
                <a:gd name="connsiteY1029" fmla="*/ 5858648 h 6543235"/>
                <a:gd name="connsiteX1030" fmla="*/ 3887868 w 5247674"/>
                <a:gd name="connsiteY1030" fmla="*/ 5870112 h 6543235"/>
                <a:gd name="connsiteX1031" fmla="*/ 3897182 w 5247674"/>
                <a:gd name="connsiteY1031" fmla="*/ 5870112 h 6543235"/>
                <a:gd name="connsiteX1032" fmla="*/ 2909810 w 5247674"/>
                <a:gd name="connsiteY1032" fmla="*/ 5858648 h 6543235"/>
                <a:gd name="connsiteX1033" fmla="*/ 2909810 w 5247674"/>
                <a:gd name="connsiteY1033" fmla="*/ 5866529 h 6543235"/>
                <a:gd name="connsiteX1034" fmla="*/ 3023021 w 5247674"/>
                <a:gd name="connsiteY1034" fmla="*/ 5888742 h 6543235"/>
                <a:gd name="connsiteX1035" fmla="*/ 3013706 w 5247674"/>
                <a:gd name="connsiteY1035" fmla="*/ 5885875 h 6543235"/>
                <a:gd name="connsiteX1036" fmla="*/ 2909810 w 5247674"/>
                <a:gd name="connsiteY1036" fmla="*/ 5858648 h 6543235"/>
                <a:gd name="connsiteX1037" fmla="*/ 4726650 w 5247674"/>
                <a:gd name="connsiteY1037" fmla="*/ 5856947 h 6543235"/>
                <a:gd name="connsiteX1038" fmla="*/ 4719754 w 5247674"/>
                <a:gd name="connsiteY1038" fmla="*/ 5862231 h 6543235"/>
                <a:gd name="connsiteX1039" fmla="*/ 4745549 w 5247674"/>
                <a:gd name="connsiteY1039" fmla="*/ 5870112 h 6543235"/>
                <a:gd name="connsiteX1040" fmla="*/ 4738384 w 5247674"/>
                <a:gd name="connsiteY1040" fmla="*/ 5858648 h 6543235"/>
                <a:gd name="connsiteX1041" fmla="*/ 4726650 w 5247674"/>
                <a:gd name="connsiteY1041" fmla="*/ 5856947 h 6543235"/>
                <a:gd name="connsiteX1042" fmla="*/ 5043624 w 5247674"/>
                <a:gd name="connsiteY1042" fmla="*/ 5853633 h 6543235"/>
                <a:gd name="connsiteX1043" fmla="*/ 5046490 w 5247674"/>
                <a:gd name="connsiteY1043" fmla="*/ 5866529 h 6543235"/>
                <a:gd name="connsiteX1044" fmla="*/ 5037176 w 5247674"/>
                <a:gd name="connsiteY1044" fmla="*/ 5877994 h 6543235"/>
                <a:gd name="connsiteX1045" fmla="*/ 5060103 w 5247674"/>
                <a:gd name="connsiteY1045" fmla="*/ 5866529 h 6543235"/>
                <a:gd name="connsiteX1046" fmla="*/ 5043624 w 5247674"/>
                <a:gd name="connsiteY1046" fmla="*/ 5853633 h 6543235"/>
                <a:gd name="connsiteX1047" fmla="*/ 4391764 w 5247674"/>
                <a:gd name="connsiteY1047" fmla="*/ 5853095 h 6543235"/>
                <a:gd name="connsiteX1048" fmla="*/ 4376539 w 5247674"/>
                <a:gd name="connsiteY1048" fmla="*/ 5862231 h 6543235"/>
                <a:gd name="connsiteX1049" fmla="*/ 4385854 w 5247674"/>
                <a:gd name="connsiteY1049" fmla="*/ 5867246 h 6543235"/>
                <a:gd name="connsiteX1050" fmla="*/ 4409498 w 5247674"/>
                <a:gd name="connsiteY1050" fmla="*/ 5866529 h 6543235"/>
                <a:gd name="connsiteX1051" fmla="*/ 4414514 w 5247674"/>
                <a:gd name="connsiteY1051" fmla="*/ 5860081 h 6543235"/>
                <a:gd name="connsiteX1052" fmla="*/ 4415948 w 5247674"/>
                <a:gd name="connsiteY1052" fmla="*/ 5860081 h 6543235"/>
                <a:gd name="connsiteX1053" fmla="*/ 4425979 w 5247674"/>
                <a:gd name="connsiteY1053" fmla="*/ 5877277 h 6543235"/>
                <a:gd name="connsiteX1054" fmla="*/ 4428846 w 5247674"/>
                <a:gd name="connsiteY1054" fmla="*/ 5866529 h 6543235"/>
                <a:gd name="connsiteX1055" fmla="*/ 4444608 w 5247674"/>
                <a:gd name="connsiteY1055" fmla="*/ 5869396 h 6543235"/>
                <a:gd name="connsiteX1056" fmla="*/ 4440308 w 5247674"/>
                <a:gd name="connsiteY1056" fmla="*/ 5880860 h 6543235"/>
                <a:gd name="connsiteX1057" fmla="*/ 4456790 w 5247674"/>
                <a:gd name="connsiteY1057" fmla="*/ 5885875 h 6543235"/>
                <a:gd name="connsiteX1058" fmla="*/ 4450340 w 5247674"/>
                <a:gd name="connsiteY1058" fmla="*/ 5877994 h 6543235"/>
                <a:gd name="connsiteX1059" fmla="*/ 4489034 w 5247674"/>
                <a:gd name="connsiteY1059" fmla="*/ 5885875 h 6543235"/>
                <a:gd name="connsiteX1060" fmla="*/ 4567134 w 5247674"/>
                <a:gd name="connsiteY1060" fmla="*/ 5877994 h 6543235"/>
                <a:gd name="connsiteX1061" fmla="*/ 4557819 w 5247674"/>
                <a:gd name="connsiteY1061" fmla="*/ 5877994 h 6543235"/>
                <a:gd name="connsiteX1062" fmla="*/ 4519127 w 5247674"/>
                <a:gd name="connsiteY1062" fmla="*/ 5885875 h 6543235"/>
                <a:gd name="connsiteX1063" fmla="*/ 4466104 w 5247674"/>
                <a:gd name="connsiteY1063" fmla="*/ 5853633 h 6543235"/>
                <a:gd name="connsiteX1064" fmla="*/ 4422396 w 5247674"/>
                <a:gd name="connsiteY1064" fmla="*/ 5858648 h 6543235"/>
                <a:gd name="connsiteX1065" fmla="*/ 4415948 w 5247674"/>
                <a:gd name="connsiteY1065" fmla="*/ 5860081 h 6543235"/>
                <a:gd name="connsiteX1066" fmla="*/ 4415231 w 5247674"/>
                <a:gd name="connsiteY1066" fmla="*/ 5858648 h 6543235"/>
                <a:gd name="connsiteX1067" fmla="*/ 4414514 w 5247674"/>
                <a:gd name="connsiteY1067" fmla="*/ 5860081 h 6543235"/>
                <a:gd name="connsiteX1068" fmla="*/ 4391764 w 5247674"/>
                <a:gd name="connsiteY1068" fmla="*/ 5853095 h 6543235"/>
                <a:gd name="connsiteX1069" fmla="*/ 3349756 w 5247674"/>
                <a:gd name="connsiteY1069" fmla="*/ 5850050 h 6543235"/>
                <a:gd name="connsiteX1070" fmla="*/ 3369819 w 5247674"/>
                <a:gd name="connsiteY1070" fmla="*/ 5861514 h 6543235"/>
                <a:gd name="connsiteX1071" fmla="*/ 3349756 w 5247674"/>
                <a:gd name="connsiteY1071" fmla="*/ 5866529 h 6543235"/>
                <a:gd name="connsiteX1072" fmla="*/ 3386298 w 5247674"/>
                <a:gd name="connsiteY1072" fmla="*/ 5872979 h 6543235"/>
                <a:gd name="connsiteX1073" fmla="*/ 3382000 w 5247674"/>
                <a:gd name="connsiteY1073" fmla="*/ 5870112 h 6543235"/>
                <a:gd name="connsiteX1074" fmla="*/ 3398480 w 5247674"/>
                <a:gd name="connsiteY1074" fmla="*/ 5857931 h 6543235"/>
                <a:gd name="connsiteX1075" fmla="*/ 3349756 w 5247674"/>
                <a:gd name="connsiteY1075" fmla="*/ 5850050 h 6543235"/>
                <a:gd name="connsiteX1076" fmla="*/ 4366508 w 5247674"/>
                <a:gd name="connsiteY1076" fmla="*/ 5842885 h 6543235"/>
                <a:gd name="connsiteX1077" fmla="*/ 4343578 w 5247674"/>
                <a:gd name="connsiteY1077" fmla="*/ 5850766 h 6543235"/>
                <a:gd name="connsiteX1078" fmla="*/ 4363641 w 5247674"/>
                <a:gd name="connsiteY1078" fmla="*/ 5858648 h 6543235"/>
                <a:gd name="connsiteX1079" fmla="*/ 4313484 w 5247674"/>
                <a:gd name="connsiteY1079" fmla="*/ 5839302 h 6543235"/>
                <a:gd name="connsiteX1080" fmla="*/ 4327814 w 5247674"/>
                <a:gd name="connsiteY1080" fmla="*/ 5847900 h 6543235"/>
                <a:gd name="connsiteX1081" fmla="*/ 4327814 w 5247674"/>
                <a:gd name="connsiteY1081" fmla="*/ 5842885 h 6543235"/>
                <a:gd name="connsiteX1082" fmla="*/ 4313484 w 5247674"/>
                <a:gd name="connsiteY1082" fmla="*/ 5839302 h 6543235"/>
                <a:gd name="connsiteX1083" fmla="*/ 4312768 w 5247674"/>
                <a:gd name="connsiteY1083" fmla="*/ 5839302 h 6543235"/>
                <a:gd name="connsiteX1084" fmla="*/ 4302736 w 5247674"/>
                <a:gd name="connsiteY1084" fmla="*/ 5847900 h 6543235"/>
                <a:gd name="connsiteX1085" fmla="*/ 4309184 w 5247674"/>
                <a:gd name="connsiteY1085" fmla="*/ 5847900 h 6543235"/>
                <a:gd name="connsiteX1086" fmla="*/ 4312768 w 5247674"/>
                <a:gd name="connsiteY1086" fmla="*/ 5839302 h 6543235"/>
                <a:gd name="connsiteX1087" fmla="*/ 4913932 w 5247674"/>
                <a:gd name="connsiteY1087" fmla="*/ 5834285 h 6543235"/>
                <a:gd name="connsiteX1088" fmla="*/ 4978420 w 5247674"/>
                <a:gd name="connsiteY1088" fmla="*/ 5847183 h 6543235"/>
                <a:gd name="connsiteX1089" fmla="*/ 4259744 w 5247674"/>
                <a:gd name="connsiteY1089" fmla="*/ 5834285 h 6543235"/>
                <a:gd name="connsiteX1090" fmla="*/ 4285538 w 5247674"/>
                <a:gd name="connsiteY1090" fmla="*/ 5838585 h 6543235"/>
                <a:gd name="connsiteX1091" fmla="*/ 2780835 w 5247674"/>
                <a:gd name="connsiteY1091" fmla="*/ 5830704 h 6543235"/>
                <a:gd name="connsiteX1092" fmla="*/ 2825976 w 5247674"/>
                <a:gd name="connsiteY1092" fmla="*/ 5850766 h 6543235"/>
                <a:gd name="connsiteX1093" fmla="*/ 2877566 w 5247674"/>
                <a:gd name="connsiteY1093" fmla="*/ 5873696 h 6543235"/>
                <a:gd name="connsiteX1094" fmla="*/ 2780835 w 5247674"/>
                <a:gd name="connsiteY1094" fmla="*/ 5830704 h 6543235"/>
                <a:gd name="connsiteX1095" fmla="*/ 4817202 w 5247674"/>
                <a:gd name="connsiteY1095" fmla="*/ 5828554 h 6543235"/>
                <a:gd name="connsiteX1096" fmla="*/ 4826516 w 5247674"/>
                <a:gd name="connsiteY1096" fmla="*/ 5831420 h 6543235"/>
                <a:gd name="connsiteX1097" fmla="*/ 4838698 w 5247674"/>
                <a:gd name="connsiteY1097" fmla="*/ 5831420 h 6543235"/>
                <a:gd name="connsiteX1098" fmla="*/ 5062253 w 5247674"/>
                <a:gd name="connsiteY1098" fmla="*/ 5820672 h 6543235"/>
                <a:gd name="connsiteX1099" fmla="*/ 5058672 w 5247674"/>
                <a:gd name="connsiteY1099" fmla="*/ 5823539 h 6543235"/>
                <a:gd name="connsiteX1100" fmla="*/ 5059386 w 5247674"/>
                <a:gd name="connsiteY1100" fmla="*/ 5823539 h 6543235"/>
                <a:gd name="connsiteX1101" fmla="*/ 5068703 w 5247674"/>
                <a:gd name="connsiteY1101" fmla="*/ 5820672 h 6543235"/>
                <a:gd name="connsiteX1102" fmla="*/ 4547788 w 5247674"/>
                <a:gd name="connsiteY1102" fmla="*/ 5819956 h 6543235"/>
                <a:gd name="connsiteX1103" fmla="*/ 4577165 w 5247674"/>
                <a:gd name="connsiteY1103" fmla="*/ 5831420 h 6543235"/>
                <a:gd name="connsiteX1104" fmla="*/ 4577165 w 5247674"/>
                <a:gd name="connsiteY1104" fmla="*/ 5823539 h 6543235"/>
                <a:gd name="connsiteX1105" fmla="*/ 3065944 w 5247674"/>
                <a:gd name="connsiteY1105" fmla="*/ 5819631 h 6543235"/>
                <a:gd name="connsiteX1106" fmla="*/ 3058130 w 5247674"/>
                <a:gd name="connsiteY1106" fmla="*/ 5828554 h 6543235"/>
                <a:gd name="connsiteX1107" fmla="*/ 3081059 w 5247674"/>
                <a:gd name="connsiteY1107" fmla="*/ 5831420 h 6543235"/>
                <a:gd name="connsiteX1108" fmla="*/ 3065944 w 5247674"/>
                <a:gd name="connsiteY1108" fmla="*/ 5819631 h 6543235"/>
                <a:gd name="connsiteX1109" fmla="*/ 4796747 w 5247674"/>
                <a:gd name="connsiteY1109" fmla="*/ 5818904 h 6543235"/>
                <a:gd name="connsiteX1110" fmla="*/ 4793467 w 5247674"/>
                <a:gd name="connsiteY1110" fmla="*/ 5823718 h 6543235"/>
                <a:gd name="connsiteX1111" fmla="*/ 4791164 w 5247674"/>
                <a:gd name="connsiteY1111" fmla="*/ 5826925 h 6543235"/>
                <a:gd name="connsiteX1112" fmla="*/ 4784958 w 5247674"/>
                <a:gd name="connsiteY1112" fmla="*/ 5823539 h 6543235"/>
                <a:gd name="connsiteX1113" fmla="*/ 4790590 w 5247674"/>
                <a:gd name="connsiteY1113" fmla="*/ 5827725 h 6543235"/>
                <a:gd name="connsiteX1114" fmla="*/ 4791164 w 5247674"/>
                <a:gd name="connsiteY1114" fmla="*/ 5826925 h 6543235"/>
                <a:gd name="connsiteX1115" fmla="*/ 4800720 w 5247674"/>
                <a:gd name="connsiteY1115" fmla="*/ 5832137 h 6543235"/>
                <a:gd name="connsiteX1116" fmla="*/ 4803587 w 5247674"/>
                <a:gd name="connsiteY1116" fmla="*/ 5820672 h 6543235"/>
                <a:gd name="connsiteX1117" fmla="*/ 4796747 w 5247674"/>
                <a:gd name="connsiteY1117" fmla="*/ 5818904 h 6543235"/>
                <a:gd name="connsiteX1118" fmla="*/ 3133366 w 5247674"/>
                <a:gd name="connsiteY1118" fmla="*/ 5812074 h 6543235"/>
                <a:gd name="connsiteX1119" fmla="*/ 3197854 w 5247674"/>
                <a:gd name="connsiteY1119" fmla="*/ 5839302 h 6543235"/>
                <a:gd name="connsiteX1120" fmla="*/ 3226514 w 5247674"/>
                <a:gd name="connsiteY1120" fmla="*/ 5839302 h 6543235"/>
                <a:gd name="connsiteX1121" fmla="*/ 3171341 w 5247674"/>
                <a:gd name="connsiteY1121" fmla="*/ 5850766 h 6543235"/>
                <a:gd name="connsiteX1122" fmla="*/ 3249443 w 5247674"/>
                <a:gd name="connsiteY1122" fmla="*/ 5862231 h 6543235"/>
                <a:gd name="connsiteX1123" fmla="*/ 3270939 w 5247674"/>
                <a:gd name="connsiteY1123" fmla="*/ 5866529 h 6543235"/>
                <a:gd name="connsiteX1124" fmla="*/ 3299600 w 5247674"/>
                <a:gd name="connsiteY1124" fmla="*/ 5853633 h 6543235"/>
                <a:gd name="connsiteX1125" fmla="*/ 3267356 w 5247674"/>
                <a:gd name="connsiteY1125" fmla="*/ 5834285 h 6543235"/>
                <a:gd name="connsiteX1126" fmla="*/ 3225798 w 5247674"/>
                <a:gd name="connsiteY1126" fmla="*/ 5834285 h 6543235"/>
                <a:gd name="connsiteX1127" fmla="*/ 3235112 w 5247674"/>
                <a:gd name="connsiteY1127" fmla="*/ 5827837 h 6543235"/>
                <a:gd name="connsiteX1128" fmla="*/ 3133366 w 5247674"/>
                <a:gd name="connsiteY1128" fmla="*/ 5812074 h 6543235"/>
                <a:gd name="connsiteX1129" fmla="*/ 3029471 w 5247674"/>
                <a:gd name="connsiteY1129" fmla="*/ 5812073 h 6543235"/>
                <a:gd name="connsiteX1130" fmla="*/ 3003675 w 5247674"/>
                <a:gd name="connsiteY1130" fmla="*/ 5819954 h 6543235"/>
                <a:gd name="connsiteX1131" fmla="*/ 3029471 w 5247674"/>
                <a:gd name="connsiteY1131" fmla="*/ 5812073 h 6543235"/>
                <a:gd name="connsiteX1132" fmla="*/ 4198124 w 5247674"/>
                <a:gd name="connsiteY1132" fmla="*/ 5809208 h 6543235"/>
                <a:gd name="connsiteX1133" fmla="*/ 4211738 w 5247674"/>
                <a:gd name="connsiteY1133" fmla="*/ 5812074 h 6543235"/>
                <a:gd name="connsiteX1134" fmla="*/ 4207438 w 5247674"/>
                <a:gd name="connsiteY1134" fmla="*/ 5809208 h 6543235"/>
                <a:gd name="connsiteX1135" fmla="*/ 3744563 w 5247674"/>
                <a:gd name="connsiteY1135" fmla="*/ 5804191 h 6543235"/>
                <a:gd name="connsiteX1136" fmla="*/ 3744563 w 5247674"/>
                <a:gd name="connsiteY1136" fmla="*/ 5812074 h 6543235"/>
                <a:gd name="connsiteX1137" fmla="*/ 3753877 w 5247674"/>
                <a:gd name="connsiteY1137" fmla="*/ 5812074 h 6543235"/>
                <a:gd name="connsiteX1138" fmla="*/ 5118143 w 5247674"/>
                <a:gd name="connsiteY1138" fmla="*/ 5801326 h 6543235"/>
                <a:gd name="connsiteX1139" fmla="*/ 5125308 w 5247674"/>
                <a:gd name="connsiteY1139" fmla="*/ 5828554 h 6543235"/>
                <a:gd name="connsiteX1140" fmla="*/ 5157552 w 5247674"/>
                <a:gd name="connsiteY1140" fmla="*/ 5809924 h 6543235"/>
                <a:gd name="connsiteX1141" fmla="*/ 5128174 w 5247674"/>
                <a:gd name="connsiteY1141" fmla="*/ 5812791 h 6543235"/>
                <a:gd name="connsiteX1142" fmla="*/ 5125308 w 5247674"/>
                <a:gd name="connsiteY1142" fmla="*/ 5801326 h 6543235"/>
                <a:gd name="connsiteX1143" fmla="*/ 5037176 w 5247674"/>
                <a:gd name="connsiteY1143" fmla="*/ 5801326 h 6543235"/>
                <a:gd name="connsiteX1144" fmla="*/ 5037176 w 5247674"/>
                <a:gd name="connsiteY1144" fmla="*/ 5809208 h 6543235"/>
                <a:gd name="connsiteX1145" fmla="*/ 5037176 w 5247674"/>
                <a:gd name="connsiteY1145" fmla="*/ 5812074 h 6543235"/>
                <a:gd name="connsiteX1146" fmla="*/ 5040040 w 5247674"/>
                <a:gd name="connsiteY1146" fmla="*/ 5812074 h 6543235"/>
                <a:gd name="connsiteX1147" fmla="*/ 5040040 w 5247674"/>
                <a:gd name="connsiteY1147" fmla="*/ 5809208 h 6543235"/>
                <a:gd name="connsiteX1148" fmla="*/ 5037176 w 5247674"/>
                <a:gd name="connsiteY1148" fmla="*/ 5809208 h 6543235"/>
                <a:gd name="connsiteX1149" fmla="*/ 5047924 w 5247674"/>
                <a:gd name="connsiteY1149" fmla="*/ 5801326 h 6543235"/>
                <a:gd name="connsiteX1150" fmla="*/ 2960684 w 5247674"/>
                <a:gd name="connsiteY1150" fmla="*/ 5801325 h 6543235"/>
                <a:gd name="connsiteX1151" fmla="*/ 2971432 w 5247674"/>
                <a:gd name="connsiteY1151" fmla="*/ 5809206 h 6543235"/>
                <a:gd name="connsiteX1152" fmla="*/ 2960684 w 5247674"/>
                <a:gd name="connsiteY1152" fmla="*/ 5809206 h 6543235"/>
                <a:gd name="connsiteX1153" fmla="*/ 2860368 w 5247674"/>
                <a:gd name="connsiteY1153" fmla="*/ 5800610 h 6543235"/>
                <a:gd name="connsiteX1154" fmla="*/ 2867535 w 5247674"/>
                <a:gd name="connsiteY1154" fmla="*/ 5812074 h 6543235"/>
                <a:gd name="connsiteX1155" fmla="*/ 2870400 w 5247674"/>
                <a:gd name="connsiteY1155" fmla="*/ 5809208 h 6543235"/>
                <a:gd name="connsiteX1156" fmla="*/ 2906227 w 5247674"/>
                <a:gd name="connsiteY1156" fmla="*/ 5827837 h 6543235"/>
                <a:gd name="connsiteX1157" fmla="*/ 5108828 w 5247674"/>
                <a:gd name="connsiteY1157" fmla="*/ 5797027 h 6543235"/>
                <a:gd name="connsiteX1158" fmla="*/ 5079449 w 5247674"/>
                <a:gd name="connsiteY1158" fmla="*/ 5804908 h 6543235"/>
                <a:gd name="connsiteX1159" fmla="*/ 5108828 w 5247674"/>
                <a:gd name="connsiteY1159" fmla="*/ 5835002 h 6543235"/>
                <a:gd name="connsiteX1160" fmla="*/ 5108828 w 5247674"/>
                <a:gd name="connsiteY1160" fmla="*/ 5823539 h 6543235"/>
                <a:gd name="connsiteX1161" fmla="*/ 5109545 w 5247674"/>
                <a:gd name="connsiteY1161" fmla="*/ 5819239 h 6543235"/>
                <a:gd name="connsiteX1162" fmla="*/ 5092347 w 5247674"/>
                <a:gd name="connsiteY1162" fmla="*/ 5832137 h 6543235"/>
                <a:gd name="connsiteX1163" fmla="*/ 5108828 w 5247674"/>
                <a:gd name="connsiteY1163" fmla="*/ 5797027 h 6543235"/>
                <a:gd name="connsiteX1164" fmla="*/ 4137219 w 5247674"/>
                <a:gd name="connsiteY1164" fmla="*/ 5796310 h 6543235"/>
                <a:gd name="connsiteX1165" fmla="*/ 4140084 w 5247674"/>
                <a:gd name="connsiteY1165" fmla="*/ 5804191 h 6543235"/>
                <a:gd name="connsiteX1166" fmla="*/ 4140084 w 5247674"/>
                <a:gd name="connsiteY1166" fmla="*/ 5801326 h 6543235"/>
                <a:gd name="connsiteX1167" fmla="*/ 4162296 w 5247674"/>
                <a:gd name="connsiteY1167" fmla="*/ 5812791 h 6543235"/>
                <a:gd name="connsiteX1168" fmla="*/ 4158715 w 5247674"/>
                <a:gd name="connsiteY1168" fmla="*/ 5815656 h 6543235"/>
                <a:gd name="connsiteX1169" fmla="*/ 4190957 w 5247674"/>
                <a:gd name="connsiteY1169" fmla="*/ 5809208 h 6543235"/>
                <a:gd name="connsiteX1170" fmla="*/ 4137219 w 5247674"/>
                <a:gd name="connsiteY1170" fmla="*/ 5796310 h 6543235"/>
                <a:gd name="connsiteX1171" fmla="*/ 3040217 w 5247674"/>
                <a:gd name="connsiteY1171" fmla="*/ 5793443 h 6543235"/>
                <a:gd name="connsiteX1172" fmla="*/ 3058847 w 5247674"/>
                <a:gd name="connsiteY1172" fmla="*/ 5801326 h 6543235"/>
                <a:gd name="connsiteX1173" fmla="*/ 3053115 w 5247674"/>
                <a:gd name="connsiteY1173" fmla="*/ 5809208 h 6543235"/>
                <a:gd name="connsiteX1174" fmla="*/ 3062430 w 5247674"/>
                <a:gd name="connsiteY1174" fmla="*/ 5812074 h 6543235"/>
                <a:gd name="connsiteX1175" fmla="*/ 3068878 w 5247674"/>
                <a:gd name="connsiteY1175" fmla="*/ 5796310 h 6543235"/>
                <a:gd name="connsiteX1176" fmla="*/ 3119751 w 5247674"/>
                <a:gd name="connsiteY1176" fmla="*/ 5819956 h 6543235"/>
                <a:gd name="connsiteX1177" fmla="*/ 3106138 w 5247674"/>
                <a:gd name="connsiteY1177" fmla="*/ 5827837 h 6543235"/>
                <a:gd name="connsiteX1178" fmla="*/ 3119751 w 5247674"/>
                <a:gd name="connsiteY1178" fmla="*/ 5819956 h 6543235"/>
                <a:gd name="connsiteX1179" fmla="*/ 3127634 w 5247674"/>
                <a:gd name="connsiteY1179" fmla="*/ 5815656 h 6543235"/>
                <a:gd name="connsiteX1180" fmla="*/ 3040217 w 5247674"/>
                <a:gd name="connsiteY1180" fmla="*/ 5793443 h 6543235"/>
                <a:gd name="connsiteX1181" fmla="*/ 3686523 w 5247674"/>
                <a:gd name="connsiteY1181" fmla="*/ 5789862 h 6543235"/>
                <a:gd name="connsiteX1182" fmla="*/ 3691898 w 5247674"/>
                <a:gd name="connsiteY1182" fmla="*/ 5805268 h 6543235"/>
                <a:gd name="connsiteX1183" fmla="*/ 3713713 w 5247674"/>
                <a:gd name="connsiteY1183" fmla="*/ 5809768 h 6543235"/>
                <a:gd name="connsiteX1184" fmla="*/ 3713752 w 5247674"/>
                <a:gd name="connsiteY1184" fmla="*/ 5809924 h 6543235"/>
                <a:gd name="connsiteX1185" fmla="*/ 3714827 w 5247674"/>
                <a:gd name="connsiteY1185" fmla="*/ 5810334 h 6543235"/>
                <a:gd name="connsiteX1186" fmla="*/ 3719484 w 5247674"/>
                <a:gd name="connsiteY1186" fmla="*/ 5815656 h 6543235"/>
                <a:gd name="connsiteX1187" fmla="*/ 3728798 w 5247674"/>
                <a:gd name="connsiteY1187" fmla="*/ 5815656 h 6543235"/>
                <a:gd name="connsiteX1188" fmla="*/ 3714827 w 5247674"/>
                <a:gd name="connsiteY1188" fmla="*/ 5810334 h 6543235"/>
                <a:gd name="connsiteX1189" fmla="*/ 3714469 w 5247674"/>
                <a:gd name="connsiteY1189" fmla="*/ 5809924 h 6543235"/>
                <a:gd name="connsiteX1190" fmla="*/ 3713713 w 5247674"/>
                <a:gd name="connsiteY1190" fmla="*/ 5809768 h 6543235"/>
                <a:gd name="connsiteX1191" fmla="*/ 3712319 w 5247674"/>
                <a:gd name="connsiteY1191" fmla="*/ 5804191 h 6543235"/>
                <a:gd name="connsiteX1192" fmla="*/ 3718767 w 5247674"/>
                <a:gd name="connsiteY1192" fmla="*/ 5801326 h 6543235"/>
                <a:gd name="connsiteX1193" fmla="*/ 4471119 w 5247674"/>
                <a:gd name="connsiteY1193" fmla="*/ 5785562 h 6543235"/>
                <a:gd name="connsiteX1194" fmla="*/ 4483300 w 5247674"/>
                <a:gd name="connsiteY1194" fmla="*/ 5812791 h 6543235"/>
                <a:gd name="connsiteX1195" fmla="*/ 4515544 w 5247674"/>
                <a:gd name="connsiteY1195" fmla="*/ 5815656 h 6543235"/>
                <a:gd name="connsiteX1196" fmla="*/ 4503362 w 5247674"/>
                <a:gd name="connsiteY1196" fmla="*/ 5804191 h 6543235"/>
                <a:gd name="connsiteX1197" fmla="*/ 4509812 w 5247674"/>
                <a:gd name="connsiteY1197" fmla="*/ 5792728 h 6543235"/>
                <a:gd name="connsiteX1198" fmla="*/ 4471119 w 5247674"/>
                <a:gd name="connsiteY1198" fmla="*/ 5785562 h 6543235"/>
                <a:gd name="connsiteX1199" fmla="*/ 4088494 w 5247674"/>
                <a:gd name="connsiteY1199" fmla="*/ 5784845 h 6543235"/>
                <a:gd name="connsiteX1200" fmla="*/ 4097810 w 5247674"/>
                <a:gd name="connsiteY1200" fmla="*/ 5796310 h 6543235"/>
                <a:gd name="connsiteX1201" fmla="*/ 4094227 w 5247674"/>
                <a:gd name="connsiteY1201" fmla="*/ 5784845 h 6543235"/>
                <a:gd name="connsiteX1202" fmla="*/ 5059028 w 5247674"/>
                <a:gd name="connsiteY1202" fmla="*/ 5777501 h 6543235"/>
                <a:gd name="connsiteX1203" fmla="*/ 5052938 w 5247674"/>
                <a:gd name="connsiteY1203" fmla="*/ 5784845 h 6543235"/>
                <a:gd name="connsiteX1204" fmla="*/ 5069418 w 5247674"/>
                <a:gd name="connsiteY1204" fmla="*/ 5784845 h 6543235"/>
                <a:gd name="connsiteX1205" fmla="*/ 5069418 w 5247674"/>
                <a:gd name="connsiteY1205" fmla="*/ 5781980 h 6543235"/>
                <a:gd name="connsiteX1206" fmla="*/ 5059028 w 5247674"/>
                <a:gd name="connsiteY1206" fmla="*/ 5777501 h 6543235"/>
                <a:gd name="connsiteX1207" fmla="*/ 4051952 w 5247674"/>
                <a:gd name="connsiteY1207" fmla="*/ 5776964 h 6543235"/>
                <a:gd name="connsiteX1208" fmla="*/ 4056252 w 5247674"/>
                <a:gd name="connsiteY1208" fmla="*/ 5792728 h 6543235"/>
                <a:gd name="connsiteX1209" fmla="*/ 4067716 w 5247674"/>
                <a:gd name="connsiteY1209" fmla="*/ 5788429 h 6543235"/>
                <a:gd name="connsiteX1210" fmla="*/ 4051952 w 5247674"/>
                <a:gd name="connsiteY1210" fmla="*/ 5776964 h 6543235"/>
                <a:gd name="connsiteX1211" fmla="*/ 2627498 w 5247674"/>
                <a:gd name="connsiteY1211" fmla="*/ 5774097 h 6543235"/>
                <a:gd name="connsiteX1212" fmla="*/ 2670490 w 5247674"/>
                <a:gd name="connsiteY1212" fmla="*/ 5781979 h 6543235"/>
                <a:gd name="connsiteX1213" fmla="*/ 2673357 w 5247674"/>
                <a:gd name="connsiteY1213" fmla="*/ 5784845 h 6543235"/>
                <a:gd name="connsiteX1214" fmla="*/ 3990331 w 5247674"/>
                <a:gd name="connsiteY1214" fmla="*/ 5770426 h 6543235"/>
                <a:gd name="connsiteX1215" fmla="*/ 3984598 w 5247674"/>
                <a:gd name="connsiteY1215" fmla="*/ 5770516 h 6543235"/>
                <a:gd name="connsiteX1216" fmla="*/ 3993914 w 5247674"/>
                <a:gd name="connsiteY1216" fmla="*/ 5776964 h 6543235"/>
                <a:gd name="connsiteX1217" fmla="*/ 3993914 w 5247674"/>
                <a:gd name="connsiteY1217" fmla="*/ 5774097 h 6543235"/>
                <a:gd name="connsiteX1218" fmla="*/ 3990331 w 5247674"/>
                <a:gd name="connsiteY1218" fmla="*/ 5770426 h 6543235"/>
                <a:gd name="connsiteX1219" fmla="*/ 5214872 w 5247674"/>
                <a:gd name="connsiteY1219" fmla="*/ 5765499 h 6543235"/>
                <a:gd name="connsiteX1220" fmla="*/ 5209142 w 5247674"/>
                <a:gd name="connsiteY1220" fmla="*/ 5781980 h 6543235"/>
                <a:gd name="connsiteX1221" fmla="*/ 5224188 w 5247674"/>
                <a:gd name="connsiteY1221" fmla="*/ 5776964 h 6543235"/>
                <a:gd name="connsiteX1222" fmla="*/ 5214872 w 5247674"/>
                <a:gd name="connsiteY1222" fmla="*/ 5765499 h 6543235"/>
                <a:gd name="connsiteX1223" fmla="*/ 3945571 w 5247674"/>
                <a:gd name="connsiteY1223" fmla="*/ 5733839 h 6543235"/>
                <a:gd name="connsiteX1224" fmla="*/ 3939458 w 5247674"/>
                <a:gd name="connsiteY1224" fmla="*/ 5737555 h 6543235"/>
                <a:gd name="connsiteX1225" fmla="*/ 3959520 w 5247674"/>
                <a:gd name="connsiteY1225" fmla="*/ 5742570 h 6543235"/>
                <a:gd name="connsiteX1226" fmla="*/ 3922978 w 5247674"/>
                <a:gd name="connsiteY1226" fmla="*/ 5754035 h 6543235"/>
                <a:gd name="connsiteX1227" fmla="*/ 3929426 w 5247674"/>
                <a:gd name="connsiteY1227" fmla="*/ 5765499 h 6543235"/>
                <a:gd name="connsiteX1228" fmla="*/ 3978866 w 5247674"/>
                <a:gd name="connsiteY1228" fmla="*/ 5775531 h 6543235"/>
                <a:gd name="connsiteX1229" fmla="*/ 3972418 w 5247674"/>
                <a:gd name="connsiteY1229" fmla="*/ 5769083 h 6543235"/>
                <a:gd name="connsiteX1230" fmla="*/ 3976716 w 5247674"/>
                <a:gd name="connsiteY1230" fmla="*/ 5761201 h 6543235"/>
                <a:gd name="connsiteX1231" fmla="*/ 3963104 w 5247674"/>
                <a:gd name="connsiteY1231" fmla="*/ 5761201 h 6543235"/>
                <a:gd name="connsiteX1232" fmla="*/ 3960237 w 5247674"/>
                <a:gd name="connsiteY1232" fmla="*/ 5745437 h 6543235"/>
                <a:gd name="connsiteX1233" fmla="*/ 3963104 w 5247674"/>
                <a:gd name="connsiteY1233" fmla="*/ 5738272 h 6543235"/>
                <a:gd name="connsiteX1234" fmla="*/ 3951280 w 5247674"/>
                <a:gd name="connsiteY1234" fmla="*/ 5735228 h 6543235"/>
                <a:gd name="connsiteX1235" fmla="*/ 3945571 w 5247674"/>
                <a:gd name="connsiteY1235" fmla="*/ 5733839 h 6543235"/>
                <a:gd name="connsiteX1236" fmla="*/ 1420153 w 5247674"/>
                <a:gd name="connsiteY1236" fmla="*/ 5731822 h 6543235"/>
                <a:gd name="connsiteX1237" fmla="*/ 1394359 w 5247674"/>
                <a:gd name="connsiteY1237" fmla="*/ 5757618 h 6543235"/>
                <a:gd name="connsiteX1238" fmla="*/ 1420153 w 5247674"/>
                <a:gd name="connsiteY1238" fmla="*/ 5731822 h 6543235"/>
                <a:gd name="connsiteX1239" fmla="*/ 3912945 w 5247674"/>
                <a:gd name="connsiteY1239" fmla="*/ 5727524 h 6543235"/>
                <a:gd name="connsiteX1240" fmla="*/ 3920112 w 5247674"/>
                <a:gd name="connsiteY1240" fmla="*/ 5738989 h 6543235"/>
                <a:gd name="connsiteX1241" fmla="*/ 3926560 w 5247674"/>
                <a:gd name="connsiteY1241" fmla="*/ 5732539 h 6543235"/>
                <a:gd name="connsiteX1242" fmla="*/ 5014246 w 5247674"/>
                <a:gd name="connsiteY1242" fmla="*/ 5723224 h 6543235"/>
                <a:gd name="connsiteX1243" fmla="*/ 5023561 w 5247674"/>
                <a:gd name="connsiteY1243" fmla="*/ 5735405 h 6543235"/>
                <a:gd name="connsiteX1244" fmla="*/ 5027861 w 5247674"/>
                <a:gd name="connsiteY1244" fmla="*/ 5723941 h 6543235"/>
                <a:gd name="connsiteX1245" fmla="*/ 5014246 w 5247674"/>
                <a:gd name="connsiteY1245" fmla="*/ 5723224 h 6543235"/>
                <a:gd name="connsiteX1246" fmla="*/ 4971972 w 5247674"/>
                <a:gd name="connsiteY1246" fmla="*/ 5716776 h 6543235"/>
                <a:gd name="connsiteX1247" fmla="*/ 4979138 w 5247674"/>
                <a:gd name="connsiteY1247" fmla="*/ 5716776 h 6543235"/>
                <a:gd name="connsiteX1248" fmla="*/ 4974838 w 5247674"/>
                <a:gd name="connsiteY1248" fmla="*/ 5732541 h 6543235"/>
                <a:gd name="connsiteX1249" fmla="*/ 2724947 w 5247674"/>
                <a:gd name="connsiteY1249" fmla="*/ 5716059 h 6543235"/>
                <a:gd name="connsiteX1250" fmla="*/ 2747876 w 5247674"/>
                <a:gd name="connsiteY1250" fmla="*/ 5727524 h 6543235"/>
                <a:gd name="connsiteX1251" fmla="*/ 2724947 w 5247674"/>
                <a:gd name="connsiteY1251" fmla="*/ 5716059 h 6543235"/>
                <a:gd name="connsiteX1252" fmla="*/ 4903900 w 5247674"/>
                <a:gd name="connsiteY1252" fmla="*/ 5713193 h 6543235"/>
                <a:gd name="connsiteX1253" fmla="*/ 4901036 w 5247674"/>
                <a:gd name="connsiteY1253" fmla="*/ 5719643 h 6543235"/>
                <a:gd name="connsiteX1254" fmla="*/ 4908200 w 5247674"/>
                <a:gd name="connsiteY1254" fmla="*/ 5713193 h 6543235"/>
                <a:gd name="connsiteX1255" fmla="*/ 1443082 w 5247674"/>
                <a:gd name="connsiteY1255" fmla="*/ 5712476 h 6543235"/>
                <a:gd name="connsiteX1256" fmla="*/ 1436634 w 5247674"/>
                <a:gd name="connsiteY1256" fmla="*/ 5723941 h 6543235"/>
                <a:gd name="connsiteX1257" fmla="*/ 1433767 w 5247674"/>
                <a:gd name="connsiteY1257" fmla="*/ 5723941 h 6543235"/>
                <a:gd name="connsiteX1258" fmla="*/ 1443082 w 5247674"/>
                <a:gd name="connsiteY1258" fmla="*/ 5712476 h 6543235"/>
                <a:gd name="connsiteX1259" fmla="*/ 3725933 w 5247674"/>
                <a:gd name="connsiteY1259" fmla="*/ 5708178 h 6543235"/>
                <a:gd name="connsiteX1260" fmla="*/ 3741696 w 5247674"/>
                <a:gd name="connsiteY1260" fmla="*/ 5719643 h 6543235"/>
                <a:gd name="connsiteX1261" fmla="*/ 5062253 w 5247674"/>
                <a:gd name="connsiteY1261" fmla="*/ 5700297 h 6543235"/>
                <a:gd name="connsiteX1262" fmla="*/ 5108112 w 5247674"/>
                <a:gd name="connsiteY1262" fmla="*/ 5718209 h 6543235"/>
                <a:gd name="connsiteX1263" fmla="*/ 5101662 w 5247674"/>
                <a:gd name="connsiteY1263" fmla="*/ 5721076 h 6543235"/>
                <a:gd name="connsiteX1264" fmla="*/ 5101662 w 5247674"/>
                <a:gd name="connsiteY1264" fmla="*/ 5736839 h 6543235"/>
                <a:gd name="connsiteX1265" fmla="*/ 5043624 w 5247674"/>
                <a:gd name="connsiteY1265" fmla="*/ 5733972 h 6543235"/>
                <a:gd name="connsiteX1266" fmla="*/ 5052938 w 5247674"/>
                <a:gd name="connsiteY1266" fmla="*/ 5745437 h 6543235"/>
                <a:gd name="connsiteX1267" fmla="*/ 5049355 w 5247674"/>
                <a:gd name="connsiteY1267" fmla="*/ 5748303 h 6543235"/>
                <a:gd name="connsiteX1268" fmla="*/ 5104528 w 5247674"/>
                <a:gd name="connsiteY1268" fmla="*/ 5756185 h 6543235"/>
                <a:gd name="connsiteX1269" fmla="*/ 5108828 w 5247674"/>
                <a:gd name="connsiteY1269" fmla="*/ 5744720 h 6543235"/>
                <a:gd name="connsiteX1270" fmla="*/ 5159702 w 5247674"/>
                <a:gd name="connsiteY1270" fmla="*/ 5751887 h 6543235"/>
                <a:gd name="connsiteX1271" fmla="*/ 5171166 w 5247674"/>
                <a:gd name="connsiteY1271" fmla="*/ 5752601 h 6543235"/>
                <a:gd name="connsiteX1272" fmla="*/ 5176181 w 5247674"/>
                <a:gd name="connsiteY1272" fmla="*/ 5758335 h 6543235"/>
                <a:gd name="connsiteX1273" fmla="*/ 5176181 w 5247674"/>
                <a:gd name="connsiteY1273" fmla="*/ 5759051 h 6543235"/>
                <a:gd name="connsiteX1274" fmla="*/ 5179048 w 5247674"/>
                <a:gd name="connsiteY1274" fmla="*/ 5764066 h 6543235"/>
                <a:gd name="connsiteX1275" fmla="*/ 5176181 w 5247674"/>
                <a:gd name="connsiteY1275" fmla="*/ 5758335 h 6543235"/>
                <a:gd name="connsiteX1276" fmla="*/ 5194810 w 5247674"/>
                <a:gd name="connsiteY1276" fmla="*/ 5747587 h 6543235"/>
                <a:gd name="connsiteX1277" fmla="*/ 5189078 w 5247674"/>
                <a:gd name="connsiteY1277" fmla="*/ 5739705 h 6543235"/>
                <a:gd name="connsiteX1278" fmla="*/ 5191944 w 5247674"/>
                <a:gd name="connsiteY1278" fmla="*/ 5733255 h 6543235"/>
                <a:gd name="connsiteX1279" fmla="*/ 5198394 w 5247674"/>
                <a:gd name="connsiteY1279" fmla="*/ 5736122 h 6543235"/>
                <a:gd name="connsiteX1280" fmla="*/ 5224188 w 5247674"/>
                <a:gd name="connsiteY1280" fmla="*/ 5733255 h 6543235"/>
                <a:gd name="connsiteX1281" fmla="*/ 5217740 w 5247674"/>
                <a:gd name="connsiteY1281" fmla="*/ 5736122 h 6543235"/>
                <a:gd name="connsiteX1282" fmla="*/ 5214872 w 5247674"/>
                <a:gd name="connsiteY1282" fmla="*/ 5724657 h 6543235"/>
                <a:gd name="connsiteX1283" fmla="*/ 5169016 w 5247674"/>
                <a:gd name="connsiteY1283" fmla="*/ 5732539 h 6543235"/>
                <a:gd name="connsiteX1284" fmla="*/ 5175464 w 5247674"/>
                <a:gd name="connsiteY1284" fmla="*/ 5732539 h 6543235"/>
                <a:gd name="connsiteX1285" fmla="*/ 5178330 w 5247674"/>
                <a:gd name="connsiteY1285" fmla="*/ 5738989 h 6543235"/>
                <a:gd name="connsiteX1286" fmla="*/ 5170450 w 5247674"/>
                <a:gd name="connsiteY1286" fmla="*/ 5751170 h 6543235"/>
                <a:gd name="connsiteX1287" fmla="*/ 5158985 w 5247674"/>
                <a:gd name="connsiteY1287" fmla="*/ 5750453 h 6543235"/>
                <a:gd name="connsiteX1288" fmla="*/ 5143220 w 5247674"/>
                <a:gd name="connsiteY1288" fmla="*/ 5746153 h 6543235"/>
                <a:gd name="connsiteX1289" fmla="*/ 5108112 w 5247674"/>
                <a:gd name="connsiteY1289" fmla="*/ 5723941 h 6543235"/>
                <a:gd name="connsiteX1290" fmla="*/ 5140356 w 5247674"/>
                <a:gd name="connsiteY1290" fmla="*/ 5723941 h 6543235"/>
                <a:gd name="connsiteX1291" fmla="*/ 5140356 w 5247674"/>
                <a:gd name="connsiteY1291" fmla="*/ 5726807 h 6543235"/>
                <a:gd name="connsiteX1292" fmla="*/ 5166150 w 5247674"/>
                <a:gd name="connsiteY1292" fmla="*/ 5723941 h 6543235"/>
                <a:gd name="connsiteX1293" fmla="*/ 5062253 w 5247674"/>
                <a:gd name="connsiteY1293" fmla="*/ 5700297 h 6543235"/>
                <a:gd name="connsiteX1294" fmla="*/ 4806454 w 5247674"/>
                <a:gd name="connsiteY1294" fmla="*/ 5700297 h 6543235"/>
                <a:gd name="connsiteX1295" fmla="*/ 4817202 w 5247674"/>
                <a:gd name="connsiteY1295" fmla="*/ 5716059 h 6543235"/>
                <a:gd name="connsiteX1296" fmla="*/ 4826516 w 5247674"/>
                <a:gd name="connsiteY1296" fmla="*/ 5700297 h 6543235"/>
                <a:gd name="connsiteX1297" fmla="*/ 1351478 w 5247674"/>
                <a:gd name="connsiteY1297" fmla="*/ 5691328 h 6543235"/>
                <a:gd name="connsiteX1298" fmla="*/ 1369280 w 5247674"/>
                <a:gd name="connsiteY1298" fmla="*/ 5698145 h 6543235"/>
                <a:gd name="connsiteX1299" fmla="*/ 1352801 w 5247674"/>
                <a:gd name="connsiteY1299" fmla="*/ 5713909 h 6543235"/>
                <a:gd name="connsiteX1300" fmla="*/ 1355667 w 5247674"/>
                <a:gd name="connsiteY1300" fmla="*/ 5716774 h 6543235"/>
                <a:gd name="connsiteX1301" fmla="*/ 1278998 w 5247674"/>
                <a:gd name="connsiteY1301" fmla="*/ 5766216 h 6543235"/>
                <a:gd name="connsiteX1302" fmla="*/ 1278998 w 5247674"/>
                <a:gd name="connsiteY1302" fmla="*/ 5758333 h 6543235"/>
                <a:gd name="connsiteX1303" fmla="*/ 1300494 w 5247674"/>
                <a:gd name="connsiteY1303" fmla="*/ 5732539 h 6543235"/>
                <a:gd name="connsiteX1304" fmla="*/ 1351478 w 5247674"/>
                <a:gd name="connsiteY1304" fmla="*/ 5691328 h 6543235"/>
                <a:gd name="connsiteX1305" fmla="*/ 2703451 w 5247674"/>
                <a:gd name="connsiteY1305" fmla="*/ 5688830 h 6543235"/>
                <a:gd name="connsiteX1306" fmla="*/ 2705601 w 5247674"/>
                <a:gd name="connsiteY1306" fmla="*/ 5708176 h 6543235"/>
                <a:gd name="connsiteX1307" fmla="*/ 2696286 w 5247674"/>
                <a:gd name="connsiteY1307" fmla="*/ 5708176 h 6543235"/>
                <a:gd name="connsiteX1308" fmla="*/ 3619170 w 5247674"/>
                <a:gd name="connsiteY1308" fmla="*/ 5680949 h 6543235"/>
                <a:gd name="connsiteX1309" fmla="*/ 3619170 w 5247674"/>
                <a:gd name="connsiteY1309" fmla="*/ 5700297 h 6543235"/>
                <a:gd name="connsiteX1310" fmla="*/ 3687240 w 5247674"/>
                <a:gd name="connsiteY1310" fmla="*/ 5708178 h 6543235"/>
                <a:gd name="connsiteX1311" fmla="*/ 3635650 w 5247674"/>
                <a:gd name="connsiteY1311" fmla="*/ 5688832 h 6543235"/>
                <a:gd name="connsiteX1312" fmla="*/ 3631352 w 5247674"/>
                <a:gd name="connsiteY1312" fmla="*/ 5696713 h 6543235"/>
                <a:gd name="connsiteX1313" fmla="*/ 3074611 w 5247674"/>
                <a:gd name="connsiteY1313" fmla="*/ 5680949 h 6543235"/>
                <a:gd name="connsiteX1314" fmla="*/ 3062430 w 5247674"/>
                <a:gd name="connsiteY1314" fmla="*/ 5685965 h 6543235"/>
                <a:gd name="connsiteX1315" fmla="*/ 3074611 w 5247674"/>
                <a:gd name="connsiteY1315" fmla="*/ 5680949 h 6543235"/>
                <a:gd name="connsiteX1316" fmla="*/ 1394359 w 5247674"/>
                <a:gd name="connsiteY1316" fmla="*/ 5678082 h 6543235"/>
                <a:gd name="connsiteX1317" fmla="*/ 1404390 w 5247674"/>
                <a:gd name="connsiteY1317" fmla="*/ 5678082 h 6543235"/>
                <a:gd name="connsiteX1318" fmla="*/ 1387911 w 5247674"/>
                <a:gd name="connsiteY1318" fmla="*/ 5688830 h 6543235"/>
                <a:gd name="connsiteX1319" fmla="*/ 2728530 w 5247674"/>
                <a:gd name="connsiteY1319" fmla="*/ 5666620 h 6543235"/>
                <a:gd name="connsiteX1320" fmla="*/ 2770088 w 5247674"/>
                <a:gd name="connsiteY1320" fmla="*/ 5688832 h 6543235"/>
                <a:gd name="connsiteX1321" fmla="*/ 2728530 w 5247674"/>
                <a:gd name="connsiteY1321" fmla="*/ 5674501 h 6543235"/>
                <a:gd name="connsiteX1322" fmla="*/ 1609103 w 5247674"/>
                <a:gd name="connsiteY1322" fmla="*/ 5665254 h 6543235"/>
                <a:gd name="connsiteX1323" fmla="*/ 1637262 w 5247674"/>
                <a:gd name="connsiteY1323" fmla="*/ 5669486 h 6543235"/>
                <a:gd name="connsiteX1324" fmla="*/ 1562742 w 5247674"/>
                <a:gd name="connsiteY1324" fmla="*/ 5688832 h 6543235"/>
                <a:gd name="connsiteX1325" fmla="*/ 1565609 w 5247674"/>
                <a:gd name="connsiteY1325" fmla="*/ 5700297 h 6543235"/>
                <a:gd name="connsiteX1326" fmla="*/ 1488940 w 5247674"/>
                <a:gd name="connsiteY1326" fmla="*/ 5708178 h 6543235"/>
                <a:gd name="connsiteX1327" fmla="*/ 1546978 w 5247674"/>
                <a:gd name="connsiteY1327" fmla="*/ 5693847 h 6543235"/>
                <a:gd name="connsiteX1328" fmla="*/ 1531215 w 5247674"/>
                <a:gd name="connsiteY1328" fmla="*/ 5688832 h 6543235"/>
                <a:gd name="connsiteX1329" fmla="*/ 1582356 w 5247674"/>
                <a:gd name="connsiteY1329" fmla="*/ 5669486 h 6543235"/>
                <a:gd name="connsiteX1330" fmla="*/ 1609103 w 5247674"/>
                <a:gd name="connsiteY1330" fmla="*/ 5665254 h 6543235"/>
                <a:gd name="connsiteX1331" fmla="*/ 3703004 w 5247674"/>
                <a:gd name="connsiteY1331" fmla="*/ 5655155 h 6543235"/>
                <a:gd name="connsiteX1332" fmla="*/ 3718767 w 5247674"/>
                <a:gd name="connsiteY1332" fmla="*/ 5661603 h 6543235"/>
                <a:gd name="connsiteX1333" fmla="*/ 3703004 w 5247674"/>
                <a:gd name="connsiteY1333" fmla="*/ 5655155 h 6543235"/>
                <a:gd name="connsiteX1334" fmla="*/ 4958357 w 5247674"/>
                <a:gd name="connsiteY1334" fmla="*/ 5654438 h 6543235"/>
                <a:gd name="connsiteX1335" fmla="*/ 4971972 w 5247674"/>
                <a:gd name="connsiteY1335" fmla="*/ 5658738 h 6543235"/>
                <a:gd name="connsiteX1336" fmla="*/ 3695838 w 5247674"/>
                <a:gd name="connsiteY1336" fmla="*/ 5647272 h 6543235"/>
                <a:gd name="connsiteX1337" fmla="*/ 3690230 w 5247674"/>
                <a:gd name="connsiteY1337" fmla="*/ 5657243 h 6543235"/>
                <a:gd name="connsiteX1338" fmla="*/ 3677208 w 5247674"/>
                <a:gd name="connsiteY1338" fmla="*/ 5650138 h 6543235"/>
                <a:gd name="connsiteX1339" fmla="*/ 3689390 w 5247674"/>
                <a:gd name="connsiteY1339" fmla="*/ 5658738 h 6543235"/>
                <a:gd name="connsiteX1340" fmla="*/ 3690230 w 5247674"/>
                <a:gd name="connsiteY1340" fmla="*/ 5657243 h 6543235"/>
                <a:gd name="connsiteX1341" fmla="*/ 3692973 w 5247674"/>
                <a:gd name="connsiteY1341" fmla="*/ 5658738 h 6543235"/>
                <a:gd name="connsiteX1342" fmla="*/ 3695838 w 5247674"/>
                <a:gd name="connsiteY1342" fmla="*/ 5647272 h 6543235"/>
                <a:gd name="connsiteX1343" fmla="*/ 4772776 w 5247674"/>
                <a:gd name="connsiteY1343" fmla="*/ 5642974 h 6543235"/>
                <a:gd name="connsiteX1344" fmla="*/ 4767762 w 5247674"/>
                <a:gd name="connsiteY1344" fmla="*/ 5678084 h 6543235"/>
                <a:gd name="connsiteX1345" fmla="*/ 4789258 w 5247674"/>
                <a:gd name="connsiteY1345" fmla="*/ 5666620 h 6543235"/>
                <a:gd name="connsiteX1346" fmla="*/ 4800006 w 5247674"/>
                <a:gd name="connsiteY1346" fmla="*/ 5680949 h 6543235"/>
                <a:gd name="connsiteX1347" fmla="*/ 4805737 w 5247674"/>
                <a:gd name="connsiteY1347" fmla="*/ 5669486 h 6543235"/>
                <a:gd name="connsiteX1348" fmla="*/ 4825800 w 5247674"/>
                <a:gd name="connsiteY1348" fmla="*/ 5688832 h 6543235"/>
                <a:gd name="connsiteX1349" fmla="*/ 4819352 w 5247674"/>
                <a:gd name="connsiteY1349" fmla="*/ 5680949 h 6543235"/>
                <a:gd name="connsiteX1350" fmla="*/ 4835831 w 5247674"/>
                <a:gd name="connsiteY1350" fmla="*/ 5674501 h 6543235"/>
                <a:gd name="connsiteX1351" fmla="*/ 4842279 w 5247674"/>
                <a:gd name="connsiteY1351" fmla="*/ 5713193 h 6543235"/>
                <a:gd name="connsiteX1352" fmla="*/ 4828666 w 5247674"/>
                <a:gd name="connsiteY1352" fmla="*/ 5716059 h 6543235"/>
                <a:gd name="connsiteX1353" fmla="*/ 4877390 w 5247674"/>
                <a:gd name="connsiteY1353" fmla="*/ 5680949 h 6543235"/>
                <a:gd name="connsiteX1354" fmla="*/ 4929696 w 5247674"/>
                <a:gd name="connsiteY1354" fmla="*/ 5693847 h 6543235"/>
                <a:gd name="connsiteX1355" fmla="*/ 4929696 w 5247674"/>
                <a:gd name="connsiteY1355" fmla="*/ 5700297 h 6543235"/>
                <a:gd name="connsiteX1356" fmla="*/ 4971254 w 5247674"/>
                <a:gd name="connsiteY1356" fmla="*/ 5705311 h 6543235"/>
                <a:gd name="connsiteX1357" fmla="*/ 4971254 w 5247674"/>
                <a:gd name="connsiteY1357" fmla="*/ 5713193 h 6543235"/>
                <a:gd name="connsiteX1358" fmla="*/ 4922532 w 5247674"/>
                <a:gd name="connsiteY1358" fmla="*/ 5716059 h 6543235"/>
                <a:gd name="connsiteX1359" fmla="*/ 4922532 w 5247674"/>
                <a:gd name="connsiteY1359" fmla="*/ 5723941 h 6543235"/>
                <a:gd name="connsiteX1360" fmla="*/ 4997050 w 5247674"/>
                <a:gd name="connsiteY1360" fmla="*/ 5723941 h 6543235"/>
                <a:gd name="connsiteX1361" fmla="*/ 4983436 w 5247674"/>
                <a:gd name="connsiteY1361" fmla="*/ 5708178 h 6543235"/>
                <a:gd name="connsiteX1362" fmla="*/ 5015680 w 5247674"/>
                <a:gd name="connsiteY1362" fmla="*/ 5699580 h 6543235"/>
                <a:gd name="connsiteX1363" fmla="*/ 5019978 w 5247674"/>
                <a:gd name="connsiteY1363" fmla="*/ 5700297 h 6543235"/>
                <a:gd name="connsiteX1364" fmla="*/ 5019978 w 5247674"/>
                <a:gd name="connsiteY1364" fmla="*/ 5707461 h 6543235"/>
                <a:gd name="connsiteX1365" fmla="*/ 5052222 w 5247674"/>
                <a:gd name="connsiteY1365" fmla="*/ 5712476 h 6543235"/>
                <a:gd name="connsiteX1366" fmla="*/ 5052222 w 5247674"/>
                <a:gd name="connsiteY1366" fmla="*/ 5704595 h 6543235"/>
                <a:gd name="connsiteX1367" fmla="*/ 5019978 w 5247674"/>
                <a:gd name="connsiteY1367" fmla="*/ 5700297 h 6543235"/>
                <a:gd name="connsiteX1368" fmla="*/ 5019978 w 5247674"/>
                <a:gd name="connsiteY1368" fmla="*/ 5699580 h 6543235"/>
                <a:gd name="connsiteX1369" fmla="*/ 5015680 w 5247674"/>
                <a:gd name="connsiteY1369" fmla="*/ 5699580 h 6543235"/>
                <a:gd name="connsiteX1370" fmla="*/ 5003498 w 5247674"/>
                <a:gd name="connsiteY1370" fmla="*/ 5693847 h 6543235"/>
                <a:gd name="connsiteX1371" fmla="*/ 4980570 w 5247674"/>
                <a:gd name="connsiteY1371" fmla="*/ 5708178 h 6543235"/>
                <a:gd name="connsiteX1372" fmla="*/ 4974122 w 5247674"/>
                <a:gd name="connsiteY1372" fmla="*/ 5700297 h 6543235"/>
                <a:gd name="connsiteX1373" fmla="*/ 4978420 w 5247674"/>
                <a:gd name="connsiteY1373" fmla="*/ 5688832 h 6543235"/>
                <a:gd name="connsiteX1374" fmla="*/ 4946176 w 5247674"/>
                <a:gd name="connsiteY1374" fmla="*/ 5688832 h 6543235"/>
                <a:gd name="connsiteX1375" fmla="*/ 4951908 w 5247674"/>
                <a:gd name="connsiteY1375" fmla="*/ 5677367 h 6543235"/>
                <a:gd name="connsiteX1376" fmla="*/ 4900319 w 5247674"/>
                <a:gd name="connsiteY1376" fmla="*/ 5677367 h 6543235"/>
                <a:gd name="connsiteX1377" fmla="*/ 4907484 w 5247674"/>
                <a:gd name="connsiteY1377" fmla="*/ 5669486 h 6543235"/>
                <a:gd name="connsiteX1378" fmla="*/ 4903184 w 5247674"/>
                <a:gd name="connsiteY1378" fmla="*/ 5666620 h 6543235"/>
                <a:gd name="connsiteX1379" fmla="*/ 4870942 w 5247674"/>
                <a:gd name="connsiteY1379" fmla="*/ 5680949 h 6543235"/>
                <a:gd name="connsiteX1380" fmla="*/ 4869598 w 5247674"/>
                <a:gd name="connsiteY1380" fmla="*/ 5672888 h 6543235"/>
                <a:gd name="connsiteX1381" fmla="*/ 4869982 w 5247674"/>
                <a:gd name="connsiteY1381" fmla="*/ 5669664 h 6543235"/>
                <a:gd name="connsiteX1382" fmla="*/ 4870225 w 5247674"/>
                <a:gd name="connsiteY1382" fmla="*/ 5669486 h 6543235"/>
                <a:gd name="connsiteX1383" fmla="*/ 4870032 w 5247674"/>
                <a:gd name="connsiteY1383" fmla="*/ 5669245 h 6543235"/>
                <a:gd name="connsiteX1384" fmla="*/ 4870942 w 5247674"/>
                <a:gd name="connsiteY1384" fmla="*/ 5661603 h 6543235"/>
                <a:gd name="connsiteX1385" fmla="*/ 4861627 w 5247674"/>
                <a:gd name="connsiteY1385" fmla="*/ 5658738 h 6543235"/>
                <a:gd name="connsiteX1386" fmla="*/ 4870032 w 5247674"/>
                <a:gd name="connsiteY1386" fmla="*/ 5669245 h 6543235"/>
                <a:gd name="connsiteX1387" fmla="*/ 4869982 w 5247674"/>
                <a:gd name="connsiteY1387" fmla="*/ 5669664 h 6543235"/>
                <a:gd name="connsiteX1388" fmla="*/ 4854460 w 5247674"/>
                <a:gd name="connsiteY1388" fmla="*/ 5680949 h 6543235"/>
                <a:gd name="connsiteX1389" fmla="*/ 4845146 w 5247674"/>
                <a:gd name="connsiteY1389" fmla="*/ 5661603 h 6543235"/>
                <a:gd name="connsiteX1390" fmla="*/ 4789258 w 5247674"/>
                <a:gd name="connsiteY1390" fmla="*/ 5662320 h 6543235"/>
                <a:gd name="connsiteX1391" fmla="*/ 4794272 w 5247674"/>
                <a:gd name="connsiteY1391" fmla="*/ 5653722 h 6543235"/>
                <a:gd name="connsiteX1392" fmla="*/ 4797139 w 5247674"/>
                <a:gd name="connsiteY1392" fmla="*/ 5653005 h 6543235"/>
                <a:gd name="connsiteX1393" fmla="*/ 4802154 w 5247674"/>
                <a:gd name="connsiteY1393" fmla="*/ 5658738 h 6543235"/>
                <a:gd name="connsiteX1394" fmla="*/ 4818635 w 5247674"/>
                <a:gd name="connsiteY1394" fmla="*/ 5650855 h 6543235"/>
                <a:gd name="connsiteX1395" fmla="*/ 4797139 w 5247674"/>
                <a:gd name="connsiteY1395" fmla="*/ 5653005 h 6543235"/>
                <a:gd name="connsiteX1396" fmla="*/ 4795706 w 5247674"/>
                <a:gd name="connsiteY1396" fmla="*/ 5650855 h 6543235"/>
                <a:gd name="connsiteX1397" fmla="*/ 4794272 w 5247674"/>
                <a:gd name="connsiteY1397" fmla="*/ 5653722 h 6543235"/>
                <a:gd name="connsiteX1398" fmla="*/ 4772776 w 5247674"/>
                <a:gd name="connsiteY1398" fmla="*/ 5642974 h 6543235"/>
                <a:gd name="connsiteX1399" fmla="*/ 1093530 w 5247674"/>
                <a:gd name="connsiteY1399" fmla="*/ 5636020 h 6543235"/>
                <a:gd name="connsiteX1400" fmla="*/ 1106316 w 5247674"/>
                <a:gd name="connsiteY1400" fmla="*/ 5639390 h 6543235"/>
                <a:gd name="connsiteX1401" fmla="*/ 1074789 w 5247674"/>
                <a:gd name="connsiteY1401" fmla="*/ 5662320 h 6543235"/>
                <a:gd name="connsiteX1402" fmla="*/ 1093530 w 5247674"/>
                <a:gd name="connsiteY1402" fmla="*/ 5636020 h 6543235"/>
                <a:gd name="connsiteX1403" fmla="*/ 2735695 w 5247674"/>
                <a:gd name="connsiteY1403" fmla="*/ 5635809 h 6543235"/>
                <a:gd name="connsiteX1404" fmla="*/ 2754324 w 5247674"/>
                <a:gd name="connsiteY1404" fmla="*/ 5639392 h 6543235"/>
                <a:gd name="connsiteX1405" fmla="*/ 2757190 w 5247674"/>
                <a:gd name="connsiteY1405" fmla="*/ 5642257 h 6543235"/>
                <a:gd name="connsiteX1406" fmla="*/ 4695706 w 5247674"/>
                <a:gd name="connsiteY1406" fmla="*/ 5633749 h 6543235"/>
                <a:gd name="connsiteX1407" fmla="*/ 4691988 w 5247674"/>
                <a:gd name="connsiteY1407" fmla="*/ 5634017 h 6543235"/>
                <a:gd name="connsiteX1408" fmla="*/ 4683212 w 5247674"/>
                <a:gd name="connsiteY1408" fmla="*/ 5639392 h 6543235"/>
                <a:gd name="connsiteX1409" fmla="*/ 4699691 w 5247674"/>
                <a:gd name="connsiteY1409" fmla="*/ 5639392 h 6543235"/>
                <a:gd name="connsiteX1410" fmla="*/ 4695706 w 5247674"/>
                <a:gd name="connsiteY1410" fmla="*/ 5633749 h 6543235"/>
                <a:gd name="connsiteX1411" fmla="*/ 4729784 w 5247674"/>
                <a:gd name="connsiteY1411" fmla="*/ 5630792 h 6543235"/>
                <a:gd name="connsiteX1412" fmla="*/ 4706858 w 5247674"/>
                <a:gd name="connsiteY1412" fmla="*/ 5650138 h 6543235"/>
                <a:gd name="connsiteX1413" fmla="*/ 4748416 w 5247674"/>
                <a:gd name="connsiteY1413" fmla="*/ 5650138 h 6543235"/>
                <a:gd name="connsiteX1414" fmla="*/ 4755580 w 5247674"/>
                <a:gd name="connsiteY1414" fmla="*/ 5669486 h 6543235"/>
                <a:gd name="connsiteX1415" fmla="*/ 4729784 w 5247674"/>
                <a:gd name="connsiteY1415" fmla="*/ 5630792 h 6543235"/>
                <a:gd name="connsiteX1416" fmla="*/ 1404390 w 5247674"/>
                <a:gd name="connsiteY1416" fmla="*/ 5627926 h 6543235"/>
                <a:gd name="connsiteX1417" fmla="*/ 1385761 w 5247674"/>
                <a:gd name="connsiteY1417" fmla="*/ 5650138 h 6543235"/>
                <a:gd name="connsiteX1418" fmla="*/ 1404390 w 5247674"/>
                <a:gd name="connsiteY1418" fmla="*/ 5627926 h 6543235"/>
                <a:gd name="connsiteX1419" fmla="*/ 1306942 w 5247674"/>
                <a:gd name="connsiteY1419" fmla="*/ 5622911 h 6543235"/>
                <a:gd name="connsiteX1420" fmla="*/ 1306942 w 5247674"/>
                <a:gd name="connsiteY1420" fmla="*/ 5631509 h 6543235"/>
                <a:gd name="connsiteX1421" fmla="*/ 1290462 w 5247674"/>
                <a:gd name="connsiteY1421" fmla="*/ 5642257 h 6543235"/>
                <a:gd name="connsiteX1422" fmla="*/ 4567850 w 5247674"/>
                <a:gd name="connsiteY1422" fmla="*/ 5620044 h 6543235"/>
                <a:gd name="connsiteX1423" fmla="*/ 4563550 w 5247674"/>
                <a:gd name="connsiteY1423" fmla="*/ 5622911 h 6543235"/>
                <a:gd name="connsiteX1424" fmla="*/ 4574298 w 5247674"/>
                <a:gd name="connsiteY1424" fmla="*/ 5627926 h 6543235"/>
                <a:gd name="connsiteX1425" fmla="*/ 2828843 w 5247674"/>
                <a:gd name="connsiteY1425" fmla="*/ 5620044 h 6543235"/>
                <a:gd name="connsiteX1426" fmla="*/ 2861085 w 5247674"/>
                <a:gd name="connsiteY1426" fmla="*/ 5650138 h 6543235"/>
                <a:gd name="connsiteX1427" fmla="*/ 2828843 w 5247674"/>
                <a:gd name="connsiteY1427" fmla="*/ 5620044 h 6543235"/>
                <a:gd name="connsiteX1428" fmla="*/ 4644429 w 5247674"/>
                <a:gd name="connsiteY1428" fmla="*/ 5619060 h 6543235"/>
                <a:gd name="connsiteX1429" fmla="*/ 4606542 w 5247674"/>
                <a:gd name="connsiteY1429" fmla="*/ 5627926 h 6543235"/>
                <a:gd name="connsiteX1430" fmla="*/ 4609409 w 5247674"/>
                <a:gd name="connsiteY1430" fmla="*/ 5635809 h 6543235"/>
                <a:gd name="connsiteX1431" fmla="*/ 4658132 w 5247674"/>
                <a:gd name="connsiteY1431" fmla="*/ 5622911 h 6543235"/>
                <a:gd name="connsiteX1432" fmla="*/ 4644429 w 5247674"/>
                <a:gd name="connsiteY1432" fmla="*/ 5619060 h 6543235"/>
                <a:gd name="connsiteX1433" fmla="*/ 4456790 w 5247674"/>
                <a:gd name="connsiteY1433" fmla="*/ 5611446 h 6543235"/>
                <a:gd name="connsiteX1434" fmla="*/ 4456790 w 5247674"/>
                <a:gd name="connsiteY1434" fmla="*/ 5622911 h 6543235"/>
                <a:gd name="connsiteX1435" fmla="*/ 4463238 w 5247674"/>
                <a:gd name="connsiteY1435" fmla="*/ 5616463 h 6543235"/>
                <a:gd name="connsiteX1436" fmla="*/ 4456790 w 5247674"/>
                <a:gd name="connsiteY1436" fmla="*/ 5611446 h 6543235"/>
                <a:gd name="connsiteX1437" fmla="*/ 4436994 w 5247674"/>
                <a:gd name="connsiteY1437" fmla="*/ 5608670 h 6543235"/>
                <a:gd name="connsiteX1438" fmla="*/ 4428846 w 5247674"/>
                <a:gd name="connsiteY1438" fmla="*/ 5612163 h 6543235"/>
                <a:gd name="connsiteX1439" fmla="*/ 4444608 w 5247674"/>
                <a:gd name="connsiteY1439" fmla="*/ 5617178 h 6543235"/>
                <a:gd name="connsiteX1440" fmla="*/ 4444608 w 5247674"/>
                <a:gd name="connsiteY1440" fmla="*/ 5612163 h 6543235"/>
                <a:gd name="connsiteX1441" fmla="*/ 4436994 w 5247674"/>
                <a:gd name="connsiteY1441" fmla="*/ 5608670 h 6543235"/>
                <a:gd name="connsiteX1442" fmla="*/ 4567850 w 5247674"/>
                <a:gd name="connsiteY1442" fmla="*/ 5603565 h 6543235"/>
                <a:gd name="connsiteX1443" fmla="*/ 4583613 w 5247674"/>
                <a:gd name="connsiteY1443" fmla="*/ 5608582 h 6543235"/>
                <a:gd name="connsiteX1444" fmla="*/ 4586480 w 5247674"/>
                <a:gd name="connsiteY1444" fmla="*/ 5608582 h 6543235"/>
                <a:gd name="connsiteX1445" fmla="*/ 1822125 w 5247674"/>
                <a:gd name="connsiteY1445" fmla="*/ 5600698 h 6543235"/>
                <a:gd name="connsiteX1446" fmla="*/ 1822125 w 5247674"/>
                <a:gd name="connsiteY1446" fmla="*/ 5612163 h 6543235"/>
                <a:gd name="connsiteX1447" fmla="*/ 1818542 w 5247674"/>
                <a:gd name="connsiteY1447" fmla="*/ 5617178 h 6543235"/>
                <a:gd name="connsiteX1448" fmla="*/ 1741158 w 5247674"/>
                <a:gd name="connsiteY1448" fmla="*/ 5597832 h 6543235"/>
                <a:gd name="connsiteX1449" fmla="*/ 1748323 w 5247674"/>
                <a:gd name="connsiteY1449" fmla="*/ 5597832 h 6543235"/>
                <a:gd name="connsiteX1450" fmla="*/ 1708914 w 5247674"/>
                <a:gd name="connsiteY1450" fmla="*/ 5655870 h 6543235"/>
                <a:gd name="connsiteX1451" fmla="*/ 1711781 w 5247674"/>
                <a:gd name="connsiteY1451" fmla="*/ 5642974 h 6543235"/>
                <a:gd name="connsiteX1452" fmla="*/ 1685985 w 5247674"/>
                <a:gd name="connsiteY1452" fmla="*/ 5658736 h 6543235"/>
                <a:gd name="connsiteX1453" fmla="*/ 1741158 w 5247674"/>
                <a:gd name="connsiteY1453" fmla="*/ 5597832 h 6543235"/>
                <a:gd name="connsiteX1454" fmla="*/ 2871116 w 5247674"/>
                <a:gd name="connsiteY1454" fmla="*/ 5592817 h 6543235"/>
                <a:gd name="connsiteX1455" fmla="*/ 2898346 w 5247674"/>
                <a:gd name="connsiteY1455" fmla="*/ 5622911 h 6543235"/>
                <a:gd name="connsiteX1456" fmla="*/ 2949219 w 5247674"/>
                <a:gd name="connsiteY1456" fmla="*/ 5627926 h 6543235"/>
                <a:gd name="connsiteX1457" fmla="*/ 3042367 w 5247674"/>
                <a:gd name="connsiteY1457" fmla="*/ 5669486 h 6543235"/>
                <a:gd name="connsiteX1458" fmla="*/ 3025886 w 5247674"/>
                <a:gd name="connsiteY1458" fmla="*/ 5674501 h 6543235"/>
                <a:gd name="connsiteX1459" fmla="*/ 3055980 w 5247674"/>
                <a:gd name="connsiteY1459" fmla="*/ 5680949 h 6543235"/>
                <a:gd name="connsiteX1460" fmla="*/ 3049532 w 5247674"/>
                <a:gd name="connsiteY1460" fmla="*/ 5674501 h 6543235"/>
                <a:gd name="connsiteX1461" fmla="*/ 3055980 w 5247674"/>
                <a:gd name="connsiteY1461" fmla="*/ 5661603 h 6543235"/>
                <a:gd name="connsiteX1462" fmla="*/ 3023738 w 5247674"/>
                <a:gd name="connsiteY1462" fmla="*/ 5627926 h 6543235"/>
                <a:gd name="connsiteX1463" fmla="*/ 2871116 w 5247674"/>
                <a:gd name="connsiteY1463" fmla="*/ 5592817 h 6543235"/>
                <a:gd name="connsiteX1464" fmla="*/ 1645860 w 5247674"/>
                <a:gd name="connsiteY1464" fmla="*/ 5589950 h 6543235"/>
                <a:gd name="connsiteX1465" fmla="*/ 1602151 w 5247674"/>
                <a:gd name="connsiteY1465" fmla="*/ 5622911 h 6543235"/>
                <a:gd name="connsiteX1466" fmla="*/ 1645860 w 5247674"/>
                <a:gd name="connsiteY1466" fmla="*/ 5589950 h 6543235"/>
                <a:gd name="connsiteX1467" fmla="*/ 1445948 w 5247674"/>
                <a:gd name="connsiteY1467" fmla="*/ 5584936 h 6543235"/>
                <a:gd name="connsiteX1468" fmla="*/ 1456696 w 5247674"/>
                <a:gd name="connsiteY1468" fmla="*/ 5584936 h 6543235"/>
                <a:gd name="connsiteX1469" fmla="*/ 1436634 w 5247674"/>
                <a:gd name="connsiteY1469" fmla="*/ 5604282 h 6543235"/>
                <a:gd name="connsiteX1470" fmla="*/ 1348501 w 5247674"/>
                <a:gd name="connsiteY1470" fmla="*/ 5584936 h 6543235"/>
                <a:gd name="connsiteX1471" fmla="*/ 1316257 w 5247674"/>
                <a:gd name="connsiteY1471" fmla="*/ 5612163 h 6543235"/>
                <a:gd name="connsiteX1472" fmla="*/ 1348501 w 5247674"/>
                <a:gd name="connsiteY1472" fmla="*/ 5584936 h 6543235"/>
                <a:gd name="connsiteX1473" fmla="*/ 1392209 w 5247674"/>
                <a:gd name="connsiteY1473" fmla="*/ 5578486 h 6543235"/>
                <a:gd name="connsiteX1474" fmla="*/ 1381461 w 5247674"/>
                <a:gd name="connsiteY1474" fmla="*/ 5589950 h 6543235"/>
                <a:gd name="connsiteX1475" fmla="*/ 1392209 w 5247674"/>
                <a:gd name="connsiteY1475" fmla="*/ 5578486 h 6543235"/>
                <a:gd name="connsiteX1476" fmla="*/ 1369280 w 5247674"/>
                <a:gd name="connsiteY1476" fmla="*/ 5565588 h 6543235"/>
                <a:gd name="connsiteX1477" fmla="*/ 1359965 w 5247674"/>
                <a:gd name="connsiteY1477" fmla="*/ 5578486 h 6543235"/>
                <a:gd name="connsiteX1478" fmla="*/ 1369280 w 5247674"/>
                <a:gd name="connsiteY1478" fmla="*/ 5565588 h 6543235"/>
                <a:gd name="connsiteX1479" fmla="*/ 1294763 w 5247674"/>
                <a:gd name="connsiteY1479" fmla="*/ 5562723 h 6543235"/>
                <a:gd name="connsiteX1480" fmla="*/ 1297628 w 5247674"/>
                <a:gd name="connsiteY1480" fmla="*/ 5573471 h 6543235"/>
                <a:gd name="connsiteX1481" fmla="*/ 1219527 w 5247674"/>
                <a:gd name="connsiteY1481" fmla="*/ 5620044 h 6543235"/>
                <a:gd name="connsiteX1482" fmla="*/ 1294763 w 5247674"/>
                <a:gd name="connsiteY1482" fmla="*/ 5562723 h 6543235"/>
                <a:gd name="connsiteX1483" fmla="*/ 1271833 w 5247674"/>
                <a:gd name="connsiteY1483" fmla="*/ 5559140 h 6543235"/>
                <a:gd name="connsiteX1484" fmla="*/ 1209495 w 5247674"/>
                <a:gd name="connsiteY1484" fmla="*/ 5600698 h 6543235"/>
                <a:gd name="connsiteX1485" fmla="*/ 1181552 w 5247674"/>
                <a:gd name="connsiteY1485" fmla="*/ 5622911 h 6543235"/>
                <a:gd name="connsiteX1486" fmla="*/ 1177251 w 5247674"/>
                <a:gd name="connsiteY1486" fmla="*/ 5620044 h 6543235"/>
                <a:gd name="connsiteX1487" fmla="*/ 1271833 w 5247674"/>
                <a:gd name="connsiteY1487" fmla="*/ 5559140 h 6543235"/>
                <a:gd name="connsiteX1488" fmla="*/ 1429470 w 5247674"/>
                <a:gd name="connsiteY1488" fmla="*/ 5551259 h 6543235"/>
                <a:gd name="connsiteX1489" fmla="*/ 1440217 w 5247674"/>
                <a:gd name="connsiteY1489" fmla="*/ 5562723 h 6543235"/>
                <a:gd name="connsiteX1490" fmla="*/ 1387911 w 5247674"/>
                <a:gd name="connsiteY1490" fmla="*/ 5620044 h 6543235"/>
                <a:gd name="connsiteX1491" fmla="*/ 1429470 w 5247674"/>
                <a:gd name="connsiteY1491" fmla="*/ 5565588 h 6543235"/>
                <a:gd name="connsiteX1492" fmla="*/ 1412990 w 5247674"/>
                <a:gd name="connsiteY1492" fmla="*/ 5562723 h 6543235"/>
                <a:gd name="connsiteX1493" fmla="*/ 1387911 w 5247674"/>
                <a:gd name="connsiteY1493" fmla="*/ 5551259 h 6543235"/>
                <a:gd name="connsiteX1494" fmla="*/ 1381461 w 5247674"/>
                <a:gd name="connsiteY1494" fmla="*/ 5562723 h 6543235"/>
                <a:gd name="connsiteX1495" fmla="*/ 1378594 w 5247674"/>
                <a:gd name="connsiteY1495" fmla="*/ 5562723 h 6543235"/>
                <a:gd name="connsiteX1496" fmla="*/ 1387911 w 5247674"/>
                <a:gd name="connsiteY1496" fmla="*/ 5551259 h 6543235"/>
                <a:gd name="connsiteX1497" fmla="*/ 1184416 w 5247674"/>
                <a:gd name="connsiteY1497" fmla="*/ 5535494 h 6543235"/>
                <a:gd name="connsiteX1498" fmla="*/ 1190864 w 5247674"/>
                <a:gd name="connsiteY1498" fmla="*/ 5535494 h 6543235"/>
                <a:gd name="connsiteX1499" fmla="*/ 1181550 w 5247674"/>
                <a:gd name="connsiteY1499" fmla="*/ 5546242 h 6543235"/>
                <a:gd name="connsiteX1500" fmla="*/ 2025618 w 5247674"/>
                <a:gd name="connsiteY1500" fmla="*/ 5534777 h 6543235"/>
                <a:gd name="connsiteX1501" fmla="*/ 2138829 w 5247674"/>
                <a:gd name="connsiteY1501" fmla="*/ 5581352 h 6543235"/>
                <a:gd name="connsiteX1502" fmla="*/ 2112327 w 5247674"/>
                <a:gd name="connsiteY1502" fmla="*/ 5569664 h 6543235"/>
                <a:gd name="connsiteX1503" fmla="*/ 2102287 w 5247674"/>
                <a:gd name="connsiteY1503" fmla="*/ 5567738 h 6543235"/>
                <a:gd name="connsiteX1504" fmla="*/ 2102285 w 5247674"/>
                <a:gd name="connsiteY1504" fmla="*/ 5567738 h 6543235"/>
                <a:gd name="connsiteX1505" fmla="*/ 2104435 w 5247674"/>
                <a:gd name="connsiteY1505" fmla="*/ 5565588 h 6543235"/>
                <a:gd name="connsiteX1506" fmla="*/ 2039947 w 5247674"/>
                <a:gd name="connsiteY1506" fmla="*/ 5559140 h 6543235"/>
                <a:gd name="connsiteX1507" fmla="*/ 2052128 w 5247674"/>
                <a:gd name="connsiteY1507" fmla="*/ 5573469 h 6543235"/>
                <a:gd name="connsiteX1508" fmla="*/ 1991224 w 5247674"/>
                <a:gd name="connsiteY1508" fmla="*/ 5562006 h 6543235"/>
                <a:gd name="connsiteX1509" fmla="*/ 2042097 w 5247674"/>
                <a:gd name="connsiteY1509" fmla="*/ 5554123 h 6543235"/>
                <a:gd name="connsiteX1510" fmla="*/ 2016303 w 5247674"/>
                <a:gd name="connsiteY1510" fmla="*/ 5546242 h 6543235"/>
                <a:gd name="connsiteX1511" fmla="*/ 1466011 w 5247674"/>
                <a:gd name="connsiteY1511" fmla="*/ 5526896 h 6543235"/>
                <a:gd name="connsiteX1512" fmla="*/ 1452396 w 5247674"/>
                <a:gd name="connsiteY1512" fmla="*/ 5546242 h 6543235"/>
                <a:gd name="connsiteX1513" fmla="*/ 1445948 w 5247674"/>
                <a:gd name="connsiteY1513" fmla="*/ 5546242 h 6543235"/>
                <a:gd name="connsiteX1514" fmla="*/ 1466011 w 5247674"/>
                <a:gd name="connsiteY1514" fmla="*/ 5526896 h 6543235"/>
                <a:gd name="connsiteX1515" fmla="*/ 5118143 w 5247674"/>
                <a:gd name="connsiteY1515" fmla="*/ 5524031 h 6543235"/>
                <a:gd name="connsiteX1516" fmla="*/ 5118143 w 5247674"/>
                <a:gd name="connsiteY1516" fmla="*/ 5535494 h 6543235"/>
                <a:gd name="connsiteX1517" fmla="*/ 5130324 w 5247674"/>
                <a:gd name="connsiteY1517" fmla="*/ 5535494 h 6543235"/>
                <a:gd name="connsiteX1518" fmla="*/ 5118143 w 5247674"/>
                <a:gd name="connsiteY1518" fmla="*/ 5524031 h 6543235"/>
                <a:gd name="connsiteX1519" fmla="*/ 2881148 w 5247674"/>
                <a:gd name="connsiteY1519" fmla="*/ 5516148 h 6543235"/>
                <a:gd name="connsiteX1520" fmla="*/ 2870400 w 5247674"/>
                <a:gd name="connsiteY1520" fmla="*/ 5531913 h 6543235"/>
                <a:gd name="connsiteX1521" fmla="*/ 2881148 w 5247674"/>
                <a:gd name="connsiteY1521" fmla="*/ 5516148 h 6543235"/>
                <a:gd name="connsiteX1522" fmla="*/ 1061174 w 5247674"/>
                <a:gd name="connsiteY1522" fmla="*/ 5516148 h 6543235"/>
                <a:gd name="connsiteX1523" fmla="*/ 1068339 w 5247674"/>
                <a:gd name="connsiteY1523" fmla="*/ 5516148 h 6543235"/>
                <a:gd name="connsiteX1524" fmla="*/ 1041111 w 5247674"/>
                <a:gd name="connsiteY1524" fmla="*/ 5543375 h 6543235"/>
                <a:gd name="connsiteX1525" fmla="*/ 1230301 w 5247674"/>
                <a:gd name="connsiteY1525" fmla="*/ 5515548 h 6543235"/>
                <a:gd name="connsiteX1526" fmla="*/ 1230452 w 5247674"/>
                <a:gd name="connsiteY1526" fmla="*/ 5515611 h 6543235"/>
                <a:gd name="connsiteX1527" fmla="*/ 1232422 w 5247674"/>
                <a:gd name="connsiteY1527" fmla="*/ 5524029 h 6543235"/>
                <a:gd name="connsiteX1528" fmla="*/ 1507569 w 5247674"/>
                <a:gd name="connsiteY1528" fmla="*/ 5515431 h 6543235"/>
                <a:gd name="connsiteX1529" fmla="*/ 1488940 w 5247674"/>
                <a:gd name="connsiteY1529" fmla="*/ 5554123 h 6543235"/>
                <a:gd name="connsiteX1530" fmla="*/ 1507569 w 5247674"/>
                <a:gd name="connsiteY1530" fmla="*/ 5515431 h 6543235"/>
                <a:gd name="connsiteX1531" fmla="*/ 2712766 w 5247674"/>
                <a:gd name="connsiteY1531" fmla="*/ 5512565 h 6543235"/>
                <a:gd name="connsiteX1532" fmla="*/ 2805914 w 5247674"/>
                <a:gd name="connsiteY1532" fmla="*/ 5546242 h 6543235"/>
                <a:gd name="connsiteX1533" fmla="*/ 2712766 w 5247674"/>
                <a:gd name="connsiteY1533" fmla="*/ 5512565 h 6543235"/>
                <a:gd name="connsiteX1534" fmla="*/ 1505420 w 5247674"/>
                <a:gd name="connsiteY1534" fmla="*/ 5493219 h 6543235"/>
                <a:gd name="connsiteX1535" fmla="*/ 1507569 w 5247674"/>
                <a:gd name="connsiteY1535" fmla="*/ 5495369 h 6543235"/>
                <a:gd name="connsiteX1536" fmla="*/ 1503270 w 5247674"/>
                <a:gd name="connsiteY1536" fmla="*/ 5494652 h 6543235"/>
                <a:gd name="connsiteX1537" fmla="*/ 1505420 w 5247674"/>
                <a:gd name="connsiteY1537" fmla="*/ 5493219 h 6543235"/>
                <a:gd name="connsiteX1538" fmla="*/ 1494672 w 5247674"/>
                <a:gd name="connsiteY1538" fmla="*/ 5493219 h 6543235"/>
                <a:gd name="connsiteX1539" fmla="*/ 1503270 w 5247674"/>
                <a:gd name="connsiteY1539" fmla="*/ 5494652 h 6543235"/>
                <a:gd name="connsiteX1540" fmla="*/ 1501836 w 5247674"/>
                <a:gd name="connsiteY1540" fmla="*/ 5507548 h 6543235"/>
                <a:gd name="connsiteX1541" fmla="*/ 1385761 w 5247674"/>
                <a:gd name="connsiteY1541" fmla="*/ 5488921 h 6543235"/>
                <a:gd name="connsiteX1542" fmla="*/ 1378594 w 5247674"/>
                <a:gd name="connsiteY1542" fmla="*/ 5501819 h 6543235"/>
                <a:gd name="connsiteX1543" fmla="*/ 1372147 w 5247674"/>
                <a:gd name="connsiteY1543" fmla="*/ 5501819 h 6543235"/>
                <a:gd name="connsiteX1544" fmla="*/ 1385761 w 5247674"/>
                <a:gd name="connsiteY1544" fmla="*/ 5488921 h 6543235"/>
                <a:gd name="connsiteX1545" fmla="*/ 1304077 w 5247674"/>
                <a:gd name="connsiteY1545" fmla="*/ 5485337 h 6543235"/>
                <a:gd name="connsiteX1546" fmla="*/ 1288312 w 5247674"/>
                <a:gd name="connsiteY1546" fmla="*/ 5501817 h 6543235"/>
                <a:gd name="connsiteX1547" fmla="*/ 1281148 w 5247674"/>
                <a:gd name="connsiteY1547" fmla="*/ 5501817 h 6543235"/>
                <a:gd name="connsiteX1548" fmla="*/ 4045504 w 5247674"/>
                <a:gd name="connsiteY1548" fmla="*/ 5482473 h 6543235"/>
                <a:gd name="connsiteX1549" fmla="*/ 4020424 w 5247674"/>
                <a:gd name="connsiteY1549" fmla="*/ 5493935 h 6543235"/>
                <a:gd name="connsiteX1550" fmla="*/ 4056252 w 5247674"/>
                <a:gd name="connsiteY1550" fmla="*/ 5496802 h 6543235"/>
                <a:gd name="connsiteX1551" fmla="*/ 4045504 w 5247674"/>
                <a:gd name="connsiteY1551" fmla="*/ 5482473 h 6543235"/>
                <a:gd name="connsiteX1552" fmla="*/ 3964535 w 5247674"/>
                <a:gd name="connsiteY1552" fmla="*/ 5477456 h 6543235"/>
                <a:gd name="connsiteX1553" fmla="*/ 4003945 w 5247674"/>
                <a:gd name="connsiteY1553" fmla="*/ 5485337 h 6543235"/>
                <a:gd name="connsiteX1554" fmla="*/ 4001078 w 5247674"/>
                <a:gd name="connsiteY1554" fmla="*/ 5482473 h 6543235"/>
                <a:gd name="connsiteX1555" fmla="*/ 1614332 w 5247674"/>
                <a:gd name="connsiteY1555" fmla="*/ 5477456 h 6543235"/>
                <a:gd name="connsiteX1556" fmla="*/ 1607882 w 5247674"/>
                <a:gd name="connsiteY1556" fmla="*/ 5485337 h 6543235"/>
                <a:gd name="connsiteX1557" fmla="*/ 1602151 w 5247674"/>
                <a:gd name="connsiteY1557" fmla="*/ 5485337 h 6543235"/>
                <a:gd name="connsiteX1558" fmla="*/ 1575640 w 5247674"/>
                <a:gd name="connsiteY1558" fmla="*/ 5473873 h 6543235"/>
                <a:gd name="connsiteX1559" fmla="*/ 1591403 w 5247674"/>
                <a:gd name="connsiteY1559" fmla="*/ 5481754 h 6543235"/>
                <a:gd name="connsiteX1560" fmla="*/ 1559159 w 5247674"/>
                <a:gd name="connsiteY1560" fmla="*/ 5507550 h 6543235"/>
                <a:gd name="connsiteX1561" fmla="*/ 1556294 w 5247674"/>
                <a:gd name="connsiteY1561" fmla="*/ 5504683 h 6543235"/>
                <a:gd name="connsiteX1562" fmla="*/ 1533365 w 5247674"/>
                <a:gd name="connsiteY1562" fmla="*/ 5526896 h 6543235"/>
                <a:gd name="connsiteX1563" fmla="*/ 1575640 w 5247674"/>
                <a:gd name="connsiteY1563" fmla="*/ 5473873 h 6543235"/>
                <a:gd name="connsiteX1564" fmla="*/ 5201260 w 5247674"/>
                <a:gd name="connsiteY1564" fmla="*/ 5469575 h 6543235"/>
                <a:gd name="connsiteX1565" fmla="*/ 5217740 w 5247674"/>
                <a:gd name="connsiteY1565" fmla="*/ 5485337 h 6543235"/>
                <a:gd name="connsiteX1566" fmla="*/ 5217740 w 5247674"/>
                <a:gd name="connsiteY1566" fmla="*/ 5473873 h 6543235"/>
                <a:gd name="connsiteX1567" fmla="*/ 5201260 w 5247674"/>
                <a:gd name="connsiteY1567" fmla="*/ 5469575 h 6543235"/>
                <a:gd name="connsiteX1568" fmla="*/ 5169016 w 5247674"/>
                <a:gd name="connsiteY1568" fmla="*/ 5458110 h 6543235"/>
                <a:gd name="connsiteX1569" fmla="*/ 5169016 w 5247674"/>
                <a:gd name="connsiteY1569" fmla="*/ 5473873 h 6543235"/>
                <a:gd name="connsiteX1570" fmla="*/ 5172598 w 5247674"/>
                <a:gd name="connsiteY1570" fmla="*/ 5473873 h 6543235"/>
                <a:gd name="connsiteX1571" fmla="*/ 5172598 w 5247674"/>
                <a:gd name="connsiteY1571" fmla="*/ 5458110 h 6543235"/>
                <a:gd name="connsiteX1572" fmla="*/ 1265383 w 5247674"/>
                <a:gd name="connsiteY1572" fmla="*/ 5455244 h 6543235"/>
                <a:gd name="connsiteX1573" fmla="*/ 1271831 w 5247674"/>
                <a:gd name="connsiteY1573" fmla="*/ 5455244 h 6543235"/>
                <a:gd name="connsiteX1574" fmla="*/ 1267533 w 5247674"/>
                <a:gd name="connsiteY1574" fmla="*/ 5458108 h 6543235"/>
                <a:gd name="connsiteX1575" fmla="*/ 1278282 w 5247674"/>
                <a:gd name="connsiteY1575" fmla="*/ 5473873 h 6543235"/>
                <a:gd name="connsiteX1576" fmla="*/ 1229556 w 5247674"/>
                <a:gd name="connsiteY1576" fmla="*/ 5512565 h 6543235"/>
                <a:gd name="connsiteX1577" fmla="*/ 1230301 w 5247674"/>
                <a:gd name="connsiteY1577" fmla="*/ 5515548 h 6543235"/>
                <a:gd name="connsiteX1578" fmla="*/ 1223108 w 5247674"/>
                <a:gd name="connsiteY1578" fmla="*/ 5512565 h 6543235"/>
                <a:gd name="connsiteX1579" fmla="*/ 1230273 w 5247674"/>
                <a:gd name="connsiteY1579" fmla="*/ 5504683 h 6543235"/>
                <a:gd name="connsiteX1580" fmla="*/ 1225975 w 5247674"/>
                <a:gd name="connsiteY1580" fmla="*/ 5501817 h 6543235"/>
                <a:gd name="connsiteX1581" fmla="*/ 1268250 w 5247674"/>
                <a:gd name="connsiteY1581" fmla="*/ 5469573 h 6543235"/>
                <a:gd name="connsiteX1582" fmla="*/ 1265383 w 5247674"/>
                <a:gd name="connsiteY1582" fmla="*/ 5455244 h 6543235"/>
                <a:gd name="connsiteX1583" fmla="*/ 1437322 w 5247674"/>
                <a:gd name="connsiteY1583" fmla="*/ 5446702 h 6543235"/>
                <a:gd name="connsiteX1584" fmla="*/ 1405107 w 5247674"/>
                <a:gd name="connsiteY1584" fmla="*/ 5512565 h 6543235"/>
                <a:gd name="connsiteX1585" fmla="*/ 1397942 w 5247674"/>
                <a:gd name="connsiteY1585" fmla="*/ 5504683 h 6543235"/>
                <a:gd name="connsiteX1586" fmla="*/ 1420871 w 5247674"/>
                <a:gd name="connsiteY1586" fmla="*/ 5463125 h 6543235"/>
                <a:gd name="connsiteX1587" fmla="*/ 1395075 w 5247674"/>
                <a:gd name="connsiteY1587" fmla="*/ 5482471 h 6543235"/>
                <a:gd name="connsiteX1588" fmla="*/ 1385761 w 5247674"/>
                <a:gd name="connsiteY1588" fmla="*/ 5469573 h 6543235"/>
                <a:gd name="connsiteX1589" fmla="*/ 1404390 w 5247674"/>
                <a:gd name="connsiteY1589" fmla="*/ 5469573 h 6543235"/>
                <a:gd name="connsiteX1590" fmla="*/ 1413705 w 5247674"/>
                <a:gd name="connsiteY1590" fmla="*/ 5458108 h 6543235"/>
                <a:gd name="connsiteX1591" fmla="*/ 1422931 w 5247674"/>
                <a:gd name="connsiteY1591" fmla="*/ 5447809 h 6543235"/>
                <a:gd name="connsiteX1592" fmla="*/ 1437350 w 5247674"/>
                <a:gd name="connsiteY1592" fmla="*/ 5446644 h 6543235"/>
                <a:gd name="connsiteX1593" fmla="*/ 1438067 w 5247674"/>
                <a:gd name="connsiteY1593" fmla="*/ 5446644 h 6543235"/>
                <a:gd name="connsiteX1594" fmla="*/ 1437322 w 5247674"/>
                <a:gd name="connsiteY1594" fmla="*/ 5446702 h 6543235"/>
                <a:gd name="connsiteX1595" fmla="*/ 2848906 w 5247674"/>
                <a:gd name="connsiteY1595" fmla="*/ 5443779 h 6543235"/>
                <a:gd name="connsiteX1596" fmla="*/ 2874702 w 5247674"/>
                <a:gd name="connsiteY1596" fmla="*/ 5450227 h 6543235"/>
                <a:gd name="connsiteX1597" fmla="*/ 2848906 w 5247674"/>
                <a:gd name="connsiteY1597" fmla="*/ 5450227 h 6543235"/>
                <a:gd name="connsiteX1598" fmla="*/ 5100945 w 5247674"/>
                <a:gd name="connsiteY1598" fmla="*/ 5441631 h 6543235"/>
                <a:gd name="connsiteX1599" fmla="*/ 5101662 w 5247674"/>
                <a:gd name="connsiteY1599" fmla="*/ 5447362 h 6543235"/>
                <a:gd name="connsiteX1600" fmla="*/ 5095214 w 5247674"/>
                <a:gd name="connsiteY1600" fmla="*/ 5450229 h 6543235"/>
                <a:gd name="connsiteX1601" fmla="*/ 5101662 w 5247674"/>
                <a:gd name="connsiteY1601" fmla="*/ 5458110 h 6543235"/>
                <a:gd name="connsiteX1602" fmla="*/ 5113843 w 5247674"/>
                <a:gd name="connsiteY1602" fmla="*/ 5443779 h 6543235"/>
                <a:gd name="connsiteX1603" fmla="*/ 940798 w 5247674"/>
                <a:gd name="connsiteY1603" fmla="*/ 5424433 h 6543235"/>
                <a:gd name="connsiteX1604" fmla="*/ 934348 w 5247674"/>
                <a:gd name="connsiteY1604" fmla="*/ 5443779 h 6543235"/>
                <a:gd name="connsiteX1605" fmla="*/ 927900 w 5247674"/>
                <a:gd name="connsiteY1605" fmla="*/ 5443779 h 6543235"/>
                <a:gd name="connsiteX1606" fmla="*/ 4997766 w 5247674"/>
                <a:gd name="connsiteY1606" fmla="*/ 5419418 h 6543235"/>
                <a:gd name="connsiteX1607" fmla="*/ 4999198 w 5247674"/>
                <a:gd name="connsiteY1607" fmla="*/ 5425150 h 6543235"/>
                <a:gd name="connsiteX1608" fmla="*/ 4987019 w 5247674"/>
                <a:gd name="connsiteY1608" fmla="*/ 5428016 h 6543235"/>
                <a:gd name="connsiteX1609" fmla="*/ 4999198 w 5247674"/>
                <a:gd name="connsiteY1609" fmla="*/ 5428016 h 6543235"/>
                <a:gd name="connsiteX1610" fmla="*/ 5038607 w 5247674"/>
                <a:gd name="connsiteY1610" fmla="*/ 5428016 h 6543235"/>
                <a:gd name="connsiteX1611" fmla="*/ 5075151 w 5247674"/>
                <a:gd name="connsiteY1611" fmla="*/ 5443779 h 6543235"/>
                <a:gd name="connsiteX1612" fmla="*/ 5075151 w 5247674"/>
                <a:gd name="connsiteY1612" fmla="*/ 5430883 h 6543235"/>
                <a:gd name="connsiteX1613" fmla="*/ 5068703 w 5247674"/>
                <a:gd name="connsiteY1613" fmla="*/ 5435898 h 6543235"/>
                <a:gd name="connsiteX1614" fmla="*/ 5062253 w 5247674"/>
                <a:gd name="connsiteY1614" fmla="*/ 5424433 h 6543235"/>
                <a:gd name="connsiteX1615" fmla="*/ 4997766 w 5247674"/>
                <a:gd name="connsiteY1615" fmla="*/ 5419418 h 6543235"/>
                <a:gd name="connsiteX1616" fmla="*/ 1534080 w 5247674"/>
                <a:gd name="connsiteY1616" fmla="*/ 5419418 h 6543235"/>
                <a:gd name="connsiteX1617" fmla="*/ 1531214 w 5247674"/>
                <a:gd name="connsiteY1617" fmla="*/ 5430881 h 6543235"/>
                <a:gd name="connsiteX1618" fmla="*/ 1524049 w 5247674"/>
                <a:gd name="connsiteY1618" fmla="*/ 5430881 h 6543235"/>
                <a:gd name="connsiteX1619" fmla="*/ 1534080 w 5247674"/>
                <a:gd name="connsiteY1619" fmla="*/ 5419418 h 6543235"/>
                <a:gd name="connsiteX1620" fmla="*/ 1048278 w 5247674"/>
                <a:gd name="connsiteY1620" fmla="*/ 5416552 h 6543235"/>
                <a:gd name="connsiteX1621" fmla="*/ 1022482 w 5247674"/>
                <a:gd name="connsiteY1621" fmla="*/ 5430881 h 6543235"/>
                <a:gd name="connsiteX1622" fmla="*/ 1048278 w 5247674"/>
                <a:gd name="connsiteY1622" fmla="*/ 5416552 h 6543235"/>
                <a:gd name="connsiteX1623" fmla="*/ 2028483 w 5247674"/>
                <a:gd name="connsiteY1623" fmla="*/ 5411537 h 6543235"/>
                <a:gd name="connsiteX1624" fmla="*/ 2044247 w 5247674"/>
                <a:gd name="connsiteY1624" fmla="*/ 5411537 h 6543235"/>
                <a:gd name="connsiteX1625" fmla="*/ 2044247 w 5247674"/>
                <a:gd name="connsiteY1625" fmla="*/ 5419418 h 6543235"/>
                <a:gd name="connsiteX1626" fmla="*/ 1410839 w 5247674"/>
                <a:gd name="connsiteY1626" fmla="*/ 5411535 h 6543235"/>
                <a:gd name="connsiteX1627" fmla="*/ 1415138 w 5247674"/>
                <a:gd name="connsiteY1627" fmla="*/ 5417266 h 6543235"/>
                <a:gd name="connsiteX1628" fmla="*/ 1384327 w 5247674"/>
                <a:gd name="connsiteY1628" fmla="*/ 5435179 h 6543235"/>
                <a:gd name="connsiteX1629" fmla="*/ 1407974 w 5247674"/>
                <a:gd name="connsiteY1629" fmla="*/ 5428014 h 6543235"/>
                <a:gd name="connsiteX1630" fmla="*/ 1635110 w 5247674"/>
                <a:gd name="connsiteY1630" fmla="*/ 5408670 h 6543235"/>
                <a:gd name="connsiteX1631" fmla="*/ 1618630 w 5247674"/>
                <a:gd name="connsiteY1631" fmla="*/ 5430881 h 6543235"/>
                <a:gd name="connsiteX1632" fmla="*/ 1635110 w 5247674"/>
                <a:gd name="connsiteY1632" fmla="*/ 5408670 h 6543235"/>
                <a:gd name="connsiteX1633" fmla="*/ 4936144 w 5247674"/>
                <a:gd name="connsiteY1633" fmla="*/ 5400789 h 6543235"/>
                <a:gd name="connsiteX1634" fmla="*/ 4930413 w 5247674"/>
                <a:gd name="connsiteY1634" fmla="*/ 5408670 h 6543235"/>
                <a:gd name="connsiteX1635" fmla="*/ 4968388 w 5247674"/>
                <a:gd name="connsiteY1635" fmla="*/ 5420135 h 6543235"/>
                <a:gd name="connsiteX1636" fmla="*/ 4919665 w 5247674"/>
                <a:gd name="connsiteY1636" fmla="*/ 5400789 h 6543235"/>
                <a:gd name="connsiteX1637" fmla="*/ 4912500 w 5247674"/>
                <a:gd name="connsiteY1637" fmla="*/ 5405087 h 6543235"/>
                <a:gd name="connsiteX1638" fmla="*/ 4919665 w 5247674"/>
                <a:gd name="connsiteY1638" fmla="*/ 5408670 h 6543235"/>
                <a:gd name="connsiteX1639" fmla="*/ 2153158 w 5247674"/>
                <a:gd name="connsiteY1639" fmla="*/ 5381441 h 6543235"/>
                <a:gd name="connsiteX1640" fmla="*/ 2162475 w 5247674"/>
                <a:gd name="connsiteY1640" fmla="*/ 5381441 h 6543235"/>
                <a:gd name="connsiteX1641" fmla="*/ 2136679 w 5247674"/>
                <a:gd name="connsiteY1641" fmla="*/ 5392906 h 6543235"/>
                <a:gd name="connsiteX1642" fmla="*/ 2142410 w 5247674"/>
                <a:gd name="connsiteY1642" fmla="*/ 5408670 h 6543235"/>
                <a:gd name="connsiteX1643" fmla="*/ 2055712 w 5247674"/>
                <a:gd name="connsiteY1643" fmla="*/ 5411535 h 6543235"/>
                <a:gd name="connsiteX1644" fmla="*/ 2061443 w 5247674"/>
                <a:gd name="connsiteY1644" fmla="*/ 5400070 h 6543235"/>
                <a:gd name="connsiteX1645" fmla="*/ 2012720 w 5247674"/>
                <a:gd name="connsiteY1645" fmla="*/ 5392189 h 6543235"/>
                <a:gd name="connsiteX1646" fmla="*/ 2104435 w 5247674"/>
                <a:gd name="connsiteY1646" fmla="*/ 5389322 h 6543235"/>
                <a:gd name="connsiteX1647" fmla="*/ 1856964 w 5247674"/>
                <a:gd name="connsiteY1647" fmla="*/ 5377054 h 6543235"/>
                <a:gd name="connsiteX1648" fmla="*/ 1878730 w 5247674"/>
                <a:gd name="connsiteY1648" fmla="*/ 5380010 h 6543235"/>
                <a:gd name="connsiteX1649" fmla="*/ 1856964 w 5247674"/>
                <a:gd name="connsiteY1649" fmla="*/ 5377054 h 6543235"/>
                <a:gd name="connsiteX1650" fmla="*/ 1240876 w 5247674"/>
                <a:gd name="connsiteY1650" fmla="*/ 5376515 h 6543235"/>
                <a:gd name="connsiteX1651" fmla="*/ 1243600 w 5247674"/>
                <a:gd name="connsiteY1651" fmla="*/ 5379795 h 6543235"/>
                <a:gd name="connsiteX1652" fmla="*/ 1218810 w 5247674"/>
                <a:gd name="connsiteY1652" fmla="*/ 5392189 h 6543235"/>
                <a:gd name="connsiteX1653" fmla="*/ 1223247 w 5247674"/>
                <a:gd name="connsiteY1653" fmla="*/ 5388829 h 6543235"/>
                <a:gd name="connsiteX1654" fmla="*/ 1225258 w 5247674"/>
                <a:gd name="connsiteY1654" fmla="*/ 5388606 h 6543235"/>
                <a:gd name="connsiteX1655" fmla="*/ 1240876 w 5247674"/>
                <a:gd name="connsiteY1655" fmla="*/ 5376515 h 6543235"/>
                <a:gd name="connsiteX1656" fmla="*/ 1251245 w 5247674"/>
                <a:gd name="connsiteY1656" fmla="*/ 5375972 h 6543235"/>
                <a:gd name="connsiteX1657" fmla="*/ 1246754 w 5247674"/>
                <a:gd name="connsiteY1657" fmla="*/ 5383591 h 6543235"/>
                <a:gd name="connsiteX1658" fmla="*/ 1243600 w 5247674"/>
                <a:gd name="connsiteY1658" fmla="*/ 5379795 h 6543235"/>
                <a:gd name="connsiteX1659" fmla="*/ 1254534 w 5247674"/>
                <a:gd name="connsiteY1659" fmla="*/ 5370392 h 6543235"/>
                <a:gd name="connsiteX1660" fmla="*/ 1257778 w 5247674"/>
                <a:gd name="connsiteY1660" fmla="*/ 5370649 h 6543235"/>
                <a:gd name="connsiteX1661" fmla="*/ 1254814 w 5247674"/>
                <a:gd name="connsiteY1661" fmla="*/ 5374186 h 6543235"/>
                <a:gd name="connsiteX1662" fmla="*/ 1251245 w 5247674"/>
                <a:gd name="connsiteY1662" fmla="*/ 5375972 h 6543235"/>
                <a:gd name="connsiteX1663" fmla="*/ 1721094 w 5247674"/>
                <a:gd name="connsiteY1663" fmla="*/ 5369976 h 6543235"/>
                <a:gd name="connsiteX1664" fmla="*/ 1725394 w 5247674"/>
                <a:gd name="connsiteY1664" fmla="*/ 5389322 h 6543235"/>
                <a:gd name="connsiteX1665" fmla="*/ 1721094 w 5247674"/>
                <a:gd name="connsiteY1665" fmla="*/ 5389322 h 6543235"/>
                <a:gd name="connsiteX1666" fmla="*/ 5098080 w 5247674"/>
                <a:gd name="connsiteY1666" fmla="*/ 5367112 h 6543235"/>
                <a:gd name="connsiteX1667" fmla="*/ 5095214 w 5247674"/>
                <a:gd name="connsiteY1667" fmla="*/ 5369978 h 6543235"/>
                <a:gd name="connsiteX1668" fmla="*/ 5102378 w 5247674"/>
                <a:gd name="connsiteY1668" fmla="*/ 5369978 h 6543235"/>
                <a:gd name="connsiteX1669" fmla="*/ 1702464 w 5247674"/>
                <a:gd name="connsiteY1669" fmla="*/ 5367112 h 6543235"/>
                <a:gd name="connsiteX1670" fmla="*/ 1696014 w 5247674"/>
                <a:gd name="connsiteY1670" fmla="*/ 5386458 h 6543235"/>
                <a:gd name="connsiteX1671" fmla="*/ 1702464 w 5247674"/>
                <a:gd name="connsiteY1671" fmla="*/ 5367112 h 6543235"/>
                <a:gd name="connsiteX1672" fmla="*/ 1116347 w 5247674"/>
                <a:gd name="connsiteY1672" fmla="*/ 5367110 h 6543235"/>
                <a:gd name="connsiteX1673" fmla="*/ 1109897 w 5247674"/>
                <a:gd name="connsiteY1673" fmla="*/ 5373560 h 6543235"/>
                <a:gd name="connsiteX1674" fmla="*/ 1122078 w 5247674"/>
                <a:gd name="connsiteY1674" fmla="*/ 5367110 h 6543235"/>
                <a:gd name="connsiteX1675" fmla="*/ 947963 w 5247674"/>
                <a:gd name="connsiteY1675" fmla="*/ 5362095 h 6543235"/>
                <a:gd name="connsiteX1676" fmla="*/ 927900 w 5247674"/>
                <a:gd name="connsiteY1676" fmla="*/ 5392906 h 6543235"/>
                <a:gd name="connsiteX1677" fmla="*/ 918586 w 5247674"/>
                <a:gd name="connsiteY1677" fmla="*/ 5405087 h 6543235"/>
                <a:gd name="connsiteX1678" fmla="*/ 3149128 w 5247674"/>
                <a:gd name="connsiteY1678" fmla="*/ 5354214 h 6543235"/>
                <a:gd name="connsiteX1679" fmla="*/ 3154862 w 5247674"/>
                <a:gd name="connsiteY1679" fmla="*/ 5359230 h 6543235"/>
                <a:gd name="connsiteX1680" fmla="*/ 3182089 w 5247674"/>
                <a:gd name="connsiteY1680" fmla="*/ 5386458 h 6543235"/>
                <a:gd name="connsiteX1681" fmla="*/ 3149128 w 5247674"/>
                <a:gd name="connsiteY1681" fmla="*/ 5354214 h 6543235"/>
                <a:gd name="connsiteX1682" fmla="*/ 906405 w 5247674"/>
                <a:gd name="connsiteY1682" fmla="*/ 5353497 h 6543235"/>
                <a:gd name="connsiteX1683" fmla="*/ 902105 w 5247674"/>
                <a:gd name="connsiteY1683" fmla="*/ 5362095 h 6543235"/>
                <a:gd name="connsiteX1684" fmla="*/ 894939 w 5247674"/>
                <a:gd name="connsiteY1684" fmla="*/ 5362095 h 6543235"/>
                <a:gd name="connsiteX1685" fmla="*/ 1579222 w 5247674"/>
                <a:gd name="connsiteY1685" fmla="*/ 5347764 h 6543235"/>
                <a:gd name="connsiteX1686" fmla="*/ 1579222 w 5247674"/>
                <a:gd name="connsiteY1686" fmla="*/ 5354214 h 6543235"/>
                <a:gd name="connsiteX1687" fmla="*/ 1588536 w 5247674"/>
                <a:gd name="connsiteY1687" fmla="*/ 5347764 h 6543235"/>
                <a:gd name="connsiteX1688" fmla="*/ 4994900 w 5247674"/>
                <a:gd name="connsiteY1688" fmla="*/ 5342749 h 6543235"/>
                <a:gd name="connsiteX1689" fmla="*/ 4994900 w 5247674"/>
                <a:gd name="connsiteY1689" fmla="*/ 5350631 h 6543235"/>
                <a:gd name="connsiteX1690" fmla="*/ 5009946 w 5247674"/>
                <a:gd name="connsiteY1690" fmla="*/ 5350631 h 6543235"/>
                <a:gd name="connsiteX1691" fmla="*/ 4962656 w 5247674"/>
                <a:gd name="connsiteY1691" fmla="*/ 5332001 h 6543235"/>
                <a:gd name="connsiteX1692" fmla="*/ 4939728 w 5247674"/>
                <a:gd name="connsiteY1692" fmla="*/ 5335584 h 6543235"/>
                <a:gd name="connsiteX1693" fmla="*/ 4951908 w 5247674"/>
                <a:gd name="connsiteY1693" fmla="*/ 5348481 h 6543235"/>
                <a:gd name="connsiteX1694" fmla="*/ 4958357 w 5247674"/>
                <a:gd name="connsiteY1694" fmla="*/ 5340599 h 6543235"/>
                <a:gd name="connsiteX1695" fmla="*/ 4960506 w 5247674"/>
                <a:gd name="connsiteY1695" fmla="*/ 5343466 h 6543235"/>
                <a:gd name="connsiteX1696" fmla="*/ 4964805 w 5247674"/>
                <a:gd name="connsiteY1696" fmla="*/ 5348481 h 6543235"/>
                <a:gd name="connsiteX1697" fmla="*/ 4981286 w 5247674"/>
                <a:gd name="connsiteY1697" fmla="*/ 5343466 h 6543235"/>
                <a:gd name="connsiteX1698" fmla="*/ 4974838 w 5247674"/>
                <a:gd name="connsiteY1698" fmla="*/ 5335584 h 6543235"/>
                <a:gd name="connsiteX1699" fmla="*/ 4971972 w 5247674"/>
                <a:gd name="connsiteY1699" fmla="*/ 5343466 h 6543235"/>
                <a:gd name="connsiteX1700" fmla="*/ 4960506 w 5247674"/>
                <a:gd name="connsiteY1700" fmla="*/ 5342749 h 6543235"/>
                <a:gd name="connsiteX1701" fmla="*/ 4958357 w 5247674"/>
                <a:gd name="connsiteY1701" fmla="*/ 5339884 h 6543235"/>
                <a:gd name="connsiteX1702" fmla="*/ 4962656 w 5247674"/>
                <a:gd name="connsiteY1702" fmla="*/ 5332001 h 6543235"/>
                <a:gd name="connsiteX1703" fmla="*/ 1337036 w 5247674"/>
                <a:gd name="connsiteY1703" fmla="*/ 5332001 h 6543235"/>
                <a:gd name="connsiteX1704" fmla="*/ 1323423 w 5247674"/>
                <a:gd name="connsiteY1704" fmla="*/ 5343466 h 6543235"/>
                <a:gd name="connsiteX1705" fmla="*/ 1337036 w 5247674"/>
                <a:gd name="connsiteY1705" fmla="*/ 5332001 h 6543235"/>
                <a:gd name="connsiteX1706" fmla="*/ 935782 w 5247674"/>
                <a:gd name="connsiteY1706" fmla="*/ 5331285 h 6543235"/>
                <a:gd name="connsiteX1707" fmla="*/ 907121 w 5247674"/>
                <a:gd name="connsiteY1707" fmla="*/ 5353497 h 6543235"/>
                <a:gd name="connsiteX1708" fmla="*/ 935782 w 5247674"/>
                <a:gd name="connsiteY1708" fmla="*/ 5331285 h 6543235"/>
                <a:gd name="connsiteX1709" fmla="*/ 1025348 w 5247674"/>
                <a:gd name="connsiteY1709" fmla="*/ 5323403 h 6543235"/>
                <a:gd name="connsiteX1710" fmla="*/ 1036097 w 5247674"/>
                <a:gd name="connsiteY1710" fmla="*/ 5334868 h 6543235"/>
                <a:gd name="connsiteX1711" fmla="*/ 1022482 w 5247674"/>
                <a:gd name="connsiteY1711" fmla="*/ 5347766 h 6543235"/>
                <a:gd name="connsiteX1712" fmla="*/ 1022482 w 5247674"/>
                <a:gd name="connsiteY1712" fmla="*/ 5359230 h 6543235"/>
                <a:gd name="connsiteX1713" fmla="*/ 1013168 w 5247674"/>
                <a:gd name="connsiteY1713" fmla="*/ 5362095 h 6543235"/>
                <a:gd name="connsiteX1714" fmla="*/ 1022482 w 5247674"/>
                <a:gd name="connsiteY1714" fmla="*/ 5373560 h 6543235"/>
                <a:gd name="connsiteX1715" fmla="*/ 927900 w 5247674"/>
                <a:gd name="connsiteY1715" fmla="*/ 5504683 h 6543235"/>
                <a:gd name="connsiteX1716" fmla="*/ 918586 w 5247674"/>
                <a:gd name="connsiteY1716" fmla="*/ 5493221 h 6543235"/>
                <a:gd name="connsiteX1717" fmla="*/ 1025348 w 5247674"/>
                <a:gd name="connsiteY1717" fmla="*/ 5334868 h 6543235"/>
                <a:gd name="connsiteX1718" fmla="*/ 4862342 w 5247674"/>
                <a:gd name="connsiteY1718" fmla="*/ 5321253 h 6543235"/>
                <a:gd name="connsiteX1719" fmla="*/ 4912324 w 5247674"/>
                <a:gd name="connsiteY1719" fmla="*/ 5326887 h 6543235"/>
                <a:gd name="connsiteX1720" fmla="*/ 4912500 w 5247674"/>
                <a:gd name="connsiteY1720" fmla="*/ 5326986 h 6543235"/>
                <a:gd name="connsiteX1721" fmla="*/ 4913277 w 5247674"/>
                <a:gd name="connsiteY1721" fmla="*/ 5327080 h 6543235"/>
                <a:gd name="connsiteX1722" fmla="*/ 4914648 w 5247674"/>
                <a:gd name="connsiteY1722" fmla="*/ 5329136 h 6543235"/>
                <a:gd name="connsiteX1723" fmla="*/ 4910350 w 5247674"/>
                <a:gd name="connsiteY1723" fmla="*/ 5335584 h 6543235"/>
                <a:gd name="connsiteX1724" fmla="*/ 4930413 w 5247674"/>
                <a:gd name="connsiteY1724" fmla="*/ 5329136 h 6543235"/>
                <a:gd name="connsiteX1725" fmla="*/ 4913277 w 5247674"/>
                <a:gd name="connsiteY1725" fmla="*/ 5327080 h 6543235"/>
                <a:gd name="connsiteX1726" fmla="*/ 4913215 w 5247674"/>
                <a:gd name="connsiteY1726" fmla="*/ 5326986 h 6543235"/>
                <a:gd name="connsiteX1727" fmla="*/ 4912324 w 5247674"/>
                <a:gd name="connsiteY1727" fmla="*/ 5326887 h 6543235"/>
                <a:gd name="connsiteX1728" fmla="*/ 4907484 w 5247674"/>
                <a:gd name="connsiteY1728" fmla="*/ 5324120 h 6543235"/>
                <a:gd name="connsiteX1729" fmla="*/ 4862342 w 5247674"/>
                <a:gd name="connsiteY1729" fmla="*/ 5321253 h 6543235"/>
                <a:gd name="connsiteX1730" fmla="*/ 1113947 w 5247674"/>
                <a:gd name="connsiteY1730" fmla="*/ 5319894 h 6543235"/>
                <a:gd name="connsiteX1731" fmla="*/ 1111745 w 5247674"/>
                <a:gd name="connsiteY1731" fmla="*/ 5319917 h 6543235"/>
                <a:gd name="connsiteX1732" fmla="*/ 1113480 w 5247674"/>
                <a:gd name="connsiteY1732" fmla="*/ 5320537 h 6543235"/>
                <a:gd name="connsiteX1733" fmla="*/ 1459561 w 5247674"/>
                <a:gd name="connsiteY1733" fmla="*/ 5310505 h 6543235"/>
                <a:gd name="connsiteX1734" fmla="*/ 1459561 w 5247674"/>
                <a:gd name="connsiteY1734" fmla="*/ 5312655 h 6543235"/>
                <a:gd name="connsiteX1735" fmla="*/ 5127458 w 5247674"/>
                <a:gd name="connsiteY1735" fmla="*/ 5309072 h 6543235"/>
                <a:gd name="connsiteX1736" fmla="*/ 5125308 w 5247674"/>
                <a:gd name="connsiteY1736" fmla="*/ 5315522 h 6543235"/>
                <a:gd name="connsiteX1737" fmla="*/ 5141070 w 5247674"/>
                <a:gd name="connsiteY1737" fmla="*/ 5315522 h 6543235"/>
                <a:gd name="connsiteX1738" fmla="*/ 4772239 w 5247674"/>
                <a:gd name="connsiteY1738" fmla="*/ 5308983 h 6543235"/>
                <a:gd name="connsiteX1739" fmla="*/ 4754864 w 5247674"/>
                <a:gd name="connsiteY1739" fmla="*/ 5309072 h 6543235"/>
                <a:gd name="connsiteX1740" fmla="*/ 4784241 w 5247674"/>
                <a:gd name="connsiteY1740" fmla="*/ 5312655 h 6543235"/>
                <a:gd name="connsiteX1741" fmla="*/ 4772239 w 5247674"/>
                <a:gd name="connsiteY1741" fmla="*/ 5308983 h 6543235"/>
                <a:gd name="connsiteX1742" fmla="*/ 4961505 w 5247674"/>
                <a:gd name="connsiteY1742" fmla="*/ 5308469 h 6543235"/>
                <a:gd name="connsiteX1743" fmla="*/ 4956208 w 5247674"/>
                <a:gd name="connsiteY1743" fmla="*/ 5312655 h 6543235"/>
                <a:gd name="connsiteX1744" fmla="*/ 4979136 w 5247674"/>
                <a:gd name="connsiteY1744" fmla="*/ 5315522 h 6543235"/>
                <a:gd name="connsiteX1745" fmla="*/ 4967404 w 5247674"/>
                <a:gd name="connsiteY1745" fmla="*/ 5309253 h 6543235"/>
                <a:gd name="connsiteX1746" fmla="*/ 4961505 w 5247674"/>
                <a:gd name="connsiteY1746" fmla="*/ 5308469 h 6543235"/>
                <a:gd name="connsiteX1747" fmla="*/ 5095214 w 5247674"/>
                <a:gd name="connsiteY1747" fmla="*/ 5304774 h 6543235"/>
                <a:gd name="connsiteX1748" fmla="*/ 5113843 w 5247674"/>
                <a:gd name="connsiteY1748" fmla="*/ 5312655 h 6543235"/>
                <a:gd name="connsiteX1749" fmla="*/ 5113843 w 5247674"/>
                <a:gd name="connsiteY1749" fmla="*/ 5309072 h 6543235"/>
                <a:gd name="connsiteX1750" fmla="*/ 1683835 w 5247674"/>
                <a:gd name="connsiteY1750" fmla="*/ 5304057 h 6543235"/>
                <a:gd name="connsiteX1751" fmla="*/ 1683835 w 5247674"/>
                <a:gd name="connsiteY1751" fmla="*/ 5315520 h 6543235"/>
                <a:gd name="connsiteX1752" fmla="*/ 1688850 w 5247674"/>
                <a:gd name="connsiteY1752" fmla="*/ 5312655 h 6543235"/>
                <a:gd name="connsiteX1753" fmla="*/ 1688850 w 5247674"/>
                <a:gd name="connsiteY1753" fmla="*/ 5304057 h 6543235"/>
                <a:gd name="connsiteX1754" fmla="*/ 4919665 w 5247674"/>
                <a:gd name="connsiteY1754" fmla="*/ 5301191 h 6543235"/>
                <a:gd name="connsiteX1755" fmla="*/ 4913932 w 5247674"/>
                <a:gd name="connsiteY1755" fmla="*/ 5304057 h 6543235"/>
                <a:gd name="connsiteX1756" fmla="*/ 4923246 w 5247674"/>
                <a:gd name="connsiteY1756" fmla="*/ 5304057 h 6543235"/>
                <a:gd name="connsiteX1757" fmla="*/ 1812810 w 5247674"/>
                <a:gd name="connsiteY1757" fmla="*/ 5301191 h 6543235"/>
                <a:gd name="connsiteX1758" fmla="*/ 1808510 w 5247674"/>
                <a:gd name="connsiteY1758" fmla="*/ 5320537 h 6543235"/>
                <a:gd name="connsiteX1759" fmla="*/ 1797046 w 5247674"/>
                <a:gd name="connsiteY1759" fmla="*/ 5312655 h 6543235"/>
                <a:gd name="connsiteX1760" fmla="*/ 2044964 w 5247674"/>
                <a:gd name="connsiteY1760" fmla="*/ 5296891 h 6543235"/>
                <a:gd name="connsiteX1761" fmla="*/ 2023468 w 5247674"/>
                <a:gd name="connsiteY1761" fmla="*/ 5312655 h 6543235"/>
                <a:gd name="connsiteX1762" fmla="*/ 2044964 w 5247674"/>
                <a:gd name="connsiteY1762" fmla="*/ 5296891 h 6543235"/>
                <a:gd name="connsiteX1763" fmla="*/ 1350057 w 5247674"/>
                <a:gd name="connsiteY1763" fmla="*/ 5295771 h 6543235"/>
                <a:gd name="connsiteX1764" fmla="*/ 1332021 w 5247674"/>
                <a:gd name="connsiteY1764" fmla="*/ 5315520 h 6543235"/>
                <a:gd name="connsiteX1765" fmla="*/ 1336319 w 5247674"/>
                <a:gd name="connsiteY1765" fmla="*/ 5320537 h 6543235"/>
                <a:gd name="connsiteX1766" fmla="*/ 1359248 w 5247674"/>
                <a:gd name="connsiteY1766" fmla="*/ 5296174 h 6543235"/>
                <a:gd name="connsiteX1767" fmla="*/ 1350057 w 5247674"/>
                <a:gd name="connsiteY1767" fmla="*/ 5295771 h 6543235"/>
                <a:gd name="connsiteX1768" fmla="*/ 5017828 w 5247674"/>
                <a:gd name="connsiteY1768" fmla="*/ 5289726 h 6543235"/>
                <a:gd name="connsiteX1769" fmla="*/ 5069418 w 5247674"/>
                <a:gd name="connsiteY1769" fmla="*/ 5304057 h 6543235"/>
                <a:gd name="connsiteX1770" fmla="*/ 5017828 w 5247674"/>
                <a:gd name="connsiteY1770" fmla="*/ 5289726 h 6543235"/>
                <a:gd name="connsiteX1771" fmla="*/ 4623561 w 5247674"/>
                <a:gd name="connsiteY1771" fmla="*/ 5289549 h 6543235"/>
                <a:gd name="connsiteX1772" fmla="*/ 4618007 w 5247674"/>
                <a:gd name="connsiteY1772" fmla="*/ 5293309 h 6543235"/>
                <a:gd name="connsiteX1773" fmla="*/ 4628038 w 5247674"/>
                <a:gd name="connsiteY1773" fmla="*/ 5293309 h 6543235"/>
                <a:gd name="connsiteX1774" fmla="*/ 4623561 w 5247674"/>
                <a:gd name="connsiteY1774" fmla="*/ 5289549 h 6543235"/>
                <a:gd name="connsiteX1775" fmla="*/ 4762028 w 5247674"/>
                <a:gd name="connsiteY1775" fmla="*/ 5285428 h 6543235"/>
                <a:gd name="connsiteX1776" fmla="*/ 4771344 w 5247674"/>
                <a:gd name="connsiteY1776" fmla="*/ 5285428 h 6543235"/>
                <a:gd name="connsiteX1777" fmla="*/ 1882311 w 5247674"/>
                <a:gd name="connsiteY1777" fmla="*/ 5285426 h 6543235"/>
                <a:gd name="connsiteX1778" fmla="*/ 1889478 w 5247674"/>
                <a:gd name="connsiteY1778" fmla="*/ 5293307 h 6543235"/>
                <a:gd name="connsiteX1779" fmla="*/ 1899509 w 5247674"/>
                <a:gd name="connsiteY1779" fmla="*/ 5294741 h 6543235"/>
                <a:gd name="connsiteX1780" fmla="*/ 1871563 w 5247674"/>
                <a:gd name="connsiteY1780" fmla="*/ 5304772 h 6543235"/>
                <a:gd name="connsiteX1781" fmla="*/ 1865115 w 5247674"/>
                <a:gd name="connsiteY1781" fmla="*/ 5312653 h 6543235"/>
                <a:gd name="connsiteX1782" fmla="*/ 1874430 w 5247674"/>
                <a:gd name="connsiteY1782" fmla="*/ 5315520 h 6543235"/>
                <a:gd name="connsiteX1783" fmla="*/ 1835738 w 5247674"/>
                <a:gd name="connsiteY1783" fmla="*/ 5381441 h 6543235"/>
                <a:gd name="connsiteX1784" fmla="*/ 1826423 w 5247674"/>
                <a:gd name="connsiteY1784" fmla="*/ 5389322 h 6543235"/>
                <a:gd name="connsiteX1785" fmla="*/ 1878730 w 5247674"/>
                <a:gd name="connsiteY1785" fmla="*/ 5381441 h 6543235"/>
                <a:gd name="connsiteX1786" fmla="*/ 1879446 w 5247674"/>
                <a:gd name="connsiteY1786" fmla="*/ 5380008 h 6543235"/>
                <a:gd name="connsiteX1787" fmla="*/ 1906674 w 5247674"/>
                <a:gd name="connsiteY1787" fmla="*/ 5381441 h 6543235"/>
                <a:gd name="connsiteX1788" fmla="*/ 1971162 w 5247674"/>
                <a:gd name="connsiteY1788" fmla="*/ 5369976 h 6543235"/>
                <a:gd name="connsiteX1789" fmla="*/ 1945366 w 5247674"/>
                <a:gd name="connsiteY1789" fmla="*/ 5392189 h 6543235"/>
                <a:gd name="connsiteX1790" fmla="*/ 1850784 w 5247674"/>
                <a:gd name="connsiteY1790" fmla="*/ 5416550 h 6543235"/>
                <a:gd name="connsiteX1791" fmla="*/ 1855084 w 5247674"/>
                <a:gd name="connsiteY1791" fmla="*/ 5419416 h 6543235"/>
                <a:gd name="connsiteX1792" fmla="*/ 1748321 w 5247674"/>
                <a:gd name="connsiteY1792" fmla="*/ 5465990 h 6543235"/>
                <a:gd name="connsiteX1793" fmla="*/ 1748321 w 5247674"/>
                <a:gd name="connsiteY1793" fmla="*/ 5463125 h 6543235"/>
                <a:gd name="connsiteX1794" fmla="*/ 1670220 w 5247674"/>
                <a:gd name="connsiteY1794" fmla="*/ 5496800 h 6543235"/>
                <a:gd name="connsiteX1795" fmla="*/ 1748321 w 5247674"/>
                <a:gd name="connsiteY1795" fmla="*/ 5435896 h 6543235"/>
                <a:gd name="connsiteX1796" fmla="*/ 1753337 w 5247674"/>
                <a:gd name="connsiteY1796" fmla="*/ 5443779 h 6543235"/>
                <a:gd name="connsiteX1797" fmla="*/ 1776267 w 5247674"/>
                <a:gd name="connsiteY1797" fmla="*/ 5400787 h 6543235"/>
                <a:gd name="connsiteX1798" fmla="*/ 1812809 w 5247674"/>
                <a:gd name="connsiteY1798" fmla="*/ 5359229 h 6543235"/>
                <a:gd name="connsiteX1799" fmla="*/ 1822123 w 5247674"/>
                <a:gd name="connsiteY1799" fmla="*/ 5362095 h 6543235"/>
                <a:gd name="connsiteX1800" fmla="*/ 1828573 w 5247674"/>
                <a:gd name="connsiteY1800" fmla="*/ 5339883 h 6543235"/>
                <a:gd name="connsiteX1801" fmla="*/ 1854367 w 5247674"/>
                <a:gd name="connsiteY1801" fmla="*/ 5324118 h 6543235"/>
                <a:gd name="connsiteX1802" fmla="*/ 1854367 w 5247674"/>
                <a:gd name="connsiteY1802" fmla="*/ 5304772 h 6543235"/>
                <a:gd name="connsiteX1803" fmla="*/ 1882311 w 5247674"/>
                <a:gd name="connsiteY1803" fmla="*/ 5285426 h 6543235"/>
                <a:gd name="connsiteX1804" fmla="*/ 779578 w 5247674"/>
                <a:gd name="connsiteY1804" fmla="*/ 5285426 h 6543235"/>
                <a:gd name="connsiteX1805" fmla="*/ 750918 w 5247674"/>
                <a:gd name="connsiteY1805" fmla="*/ 5321970 h 6543235"/>
                <a:gd name="connsiteX1806" fmla="*/ 760949 w 5247674"/>
                <a:gd name="connsiteY1806" fmla="*/ 5309787 h 6543235"/>
                <a:gd name="connsiteX1807" fmla="*/ 753785 w 5247674"/>
                <a:gd name="connsiteY1807" fmla="*/ 5304772 h 6543235"/>
                <a:gd name="connsiteX1808" fmla="*/ 4736861 w 5247674"/>
                <a:gd name="connsiteY1808" fmla="*/ 5282113 h 6543235"/>
                <a:gd name="connsiteX1809" fmla="*/ 4731934 w 5247674"/>
                <a:gd name="connsiteY1809" fmla="*/ 5285428 h 6543235"/>
                <a:gd name="connsiteX1810" fmla="*/ 4741250 w 5247674"/>
                <a:gd name="connsiteY1810" fmla="*/ 5290443 h 6543235"/>
                <a:gd name="connsiteX1811" fmla="*/ 4741250 w 5247674"/>
                <a:gd name="connsiteY1811" fmla="*/ 5282561 h 6543235"/>
                <a:gd name="connsiteX1812" fmla="*/ 4736861 w 5247674"/>
                <a:gd name="connsiteY1812" fmla="*/ 5282113 h 6543235"/>
                <a:gd name="connsiteX1813" fmla="*/ 4965523 w 5247674"/>
                <a:gd name="connsiteY1813" fmla="*/ 5281845 h 6543235"/>
                <a:gd name="connsiteX1814" fmla="*/ 4991318 w 5247674"/>
                <a:gd name="connsiteY1814" fmla="*/ 5281845 h 6543235"/>
                <a:gd name="connsiteX1815" fmla="*/ 1602151 w 5247674"/>
                <a:gd name="connsiteY1815" fmla="*/ 5278261 h 6543235"/>
                <a:gd name="connsiteX1816" fmla="*/ 1533364 w 5247674"/>
                <a:gd name="connsiteY1816" fmla="*/ 5301905 h 6543235"/>
                <a:gd name="connsiteX1817" fmla="*/ 1530499 w 5247674"/>
                <a:gd name="connsiteY1817" fmla="*/ 5329135 h 6543235"/>
                <a:gd name="connsiteX1818" fmla="*/ 1507569 w 5247674"/>
                <a:gd name="connsiteY1818" fmla="*/ 5351347 h 6543235"/>
                <a:gd name="connsiteX1819" fmla="*/ 1507569 w 5247674"/>
                <a:gd name="connsiteY1819" fmla="*/ 5335583 h 6543235"/>
                <a:gd name="connsiteX1820" fmla="*/ 1472459 w 5247674"/>
                <a:gd name="connsiteY1820" fmla="*/ 5392906 h 6543235"/>
                <a:gd name="connsiteX1821" fmla="*/ 1484640 w 5247674"/>
                <a:gd name="connsiteY1821" fmla="*/ 5392906 h 6543235"/>
                <a:gd name="connsiteX1822" fmla="*/ 1484640 w 5247674"/>
                <a:gd name="connsiteY1822" fmla="*/ 5400787 h 6543235"/>
                <a:gd name="connsiteX1823" fmla="*/ 1472459 w 5247674"/>
                <a:gd name="connsiteY1823" fmla="*/ 5412252 h 6543235"/>
                <a:gd name="connsiteX1824" fmla="*/ 1493955 w 5247674"/>
                <a:gd name="connsiteY1824" fmla="*/ 5367110 h 6543235"/>
                <a:gd name="connsiteX1825" fmla="*/ 1507569 w 5247674"/>
                <a:gd name="connsiteY1825" fmla="*/ 5400787 h 6543235"/>
                <a:gd name="connsiteX1826" fmla="*/ 1516884 w 5247674"/>
                <a:gd name="connsiteY1826" fmla="*/ 5397204 h 6543235"/>
                <a:gd name="connsiteX1827" fmla="*/ 1510436 w 5247674"/>
                <a:gd name="connsiteY1827" fmla="*/ 5389322 h 6543235"/>
                <a:gd name="connsiteX1828" fmla="*/ 1516884 w 5247674"/>
                <a:gd name="connsiteY1828" fmla="*/ 5381441 h 6543235"/>
                <a:gd name="connsiteX1829" fmla="*/ 1507569 w 5247674"/>
                <a:gd name="connsiteY1829" fmla="*/ 5381441 h 6543235"/>
                <a:gd name="connsiteX1830" fmla="*/ 1501121 w 5247674"/>
                <a:gd name="connsiteY1830" fmla="*/ 5367110 h 6543235"/>
                <a:gd name="connsiteX1831" fmla="*/ 1546978 w 5247674"/>
                <a:gd name="connsiteY1831" fmla="*/ 5332001 h 6543235"/>
                <a:gd name="connsiteX1832" fmla="*/ 1602151 w 5247674"/>
                <a:gd name="connsiteY1832" fmla="*/ 5278261 h 6543235"/>
                <a:gd name="connsiteX1833" fmla="*/ 1531215 w 5247674"/>
                <a:gd name="connsiteY1833" fmla="*/ 5276828 h 6543235"/>
                <a:gd name="connsiteX1834" fmla="*/ 1517601 w 5247674"/>
                <a:gd name="connsiteY1834" fmla="*/ 5281843 h 6543235"/>
                <a:gd name="connsiteX1835" fmla="*/ 1508286 w 5247674"/>
                <a:gd name="connsiteY1835" fmla="*/ 5308355 h 6543235"/>
                <a:gd name="connsiteX1836" fmla="*/ 1514734 w 5247674"/>
                <a:gd name="connsiteY1836" fmla="*/ 5311939 h 6543235"/>
                <a:gd name="connsiteX1837" fmla="*/ 1158622 w 5247674"/>
                <a:gd name="connsiteY1837" fmla="*/ 5274678 h 6543235"/>
                <a:gd name="connsiteX1838" fmla="*/ 1145008 w 5247674"/>
                <a:gd name="connsiteY1838" fmla="*/ 5290443 h 6543235"/>
                <a:gd name="connsiteX1839" fmla="*/ 1149308 w 5247674"/>
                <a:gd name="connsiteY1839" fmla="*/ 5290443 h 6543235"/>
                <a:gd name="connsiteX1840" fmla="*/ 1158622 w 5247674"/>
                <a:gd name="connsiteY1840" fmla="*/ 5274678 h 6543235"/>
                <a:gd name="connsiteX1841" fmla="*/ 4949042 w 5247674"/>
                <a:gd name="connsiteY1841" fmla="*/ 5273963 h 6543235"/>
                <a:gd name="connsiteX1842" fmla="*/ 4946176 w 5247674"/>
                <a:gd name="connsiteY1842" fmla="*/ 5284711 h 6543235"/>
                <a:gd name="connsiteX1843" fmla="*/ 4958357 w 5247674"/>
                <a:gd name="connsiteY1843" fmla="*/ 5276828 h 6543235"/>
                <a:gd name="connsiteX1844" fmla="*/ 1968295 w 5247674"/>
                <a:gd name="connsiteY1844" fmla="*/ 5273961 h 6543235"/>
                <a:gd name="connsiteX1845" fmla="*/ 1945366 w 5247674"/>
                <a:gd name="connsiteY1845" fmla="*/ 5281843 h 6543235"/>
                <a:gd name="connsiteX1846" fmla="*/ 1968295 w 5247674"/>
                <a:gd name="connsiteY1846" fmla="*/ 5273961 h 6543235"/>
                <a:gd name="connsiteX1847" fmla="*/ 4667179 w 5247674"/>
                <a:gd name="connsiteY1847" fmla="*/ 5267157 h 6543235"/>
                <a:gd name="connsiteX1848" fmla="*/ 4658132 w 5247674"/>
                <a:gd name="connsiteY1848" fmla="*/ 5271097 h 6543235"/>
                <a:gd name="connsiteX1849" fmla="*/ 4616574 w 5247674"/>
                <a:gd name="connsiteY1849" fmla="*/ 5274680 h 6543235"/>
                <a:gd name="connsiteX1850" fmla="*/ 4648818 w 5247674"/>
                <a:gd name="connsiteY1850" fmla="*/ 5282561 h 6543235"/>
                <a:gd name="connsiteX1851" fmla="*/ 4648818 w 5247674"/>
                <a:gd name="connsiteY1851" fmla="*/ 5289726 h 6543235"/>
                <a:gd name="connsiteX1852" fmla="*/ 4648818 w 5247674"/>
                <a:gd name="connsiteY1852" fmla="*/ 5290443 h 6543235"/>
                <a:gd name="connsiteX1853" fmla="*/ 4649534 w 5247674"/>
                <a:gd name="connsiteY1853" fmla="*/ 5290443 h 6543235"/>
                <a:gd name="connsiteX1854" fmla="*/ 4648818 w 5247674"/>
                <a:gd name="connsiteY1854" fmla="*/ 5289726 h 6543235"/>
                <a:gd name="connsiteX1855" fmla="*/ 4676764 w 5247674"/>
                <a:gd name="connsiteY1855" fmla="*/ 5273963 h 6543235"/>
                <a:gd name="connsiteX1856" fmla="*/ 4667179 w 5247674"/>
                <a:gd name="connsiteY1856" fmla="*/ 5267157 h 6543235"/>
                <a:gd name="connsiteX1857" fmla="*/ 808956 w 5247674"/>
                <a:gd name="connsiteY1857" fmla="*/ 5266797 h 6543235"/>
                <a:gd name="connsiteX1858" fmla="*/ 798209 w 5247674"/>
                <a:gd name="connsiteY1858" fmla="*/ 5290443 h 6543235"/>
                <a:gd name="connsiteX1859" fmla="*/ 793194 w 5247674"/>
                <a:gd name="connsiteY1859" fmla="*/ 5296891 h 6543235"/>
                <a:gd name="connsiteX1860" fmla="*/ 1407974 w 5247674"/>
                <a:gd name="connsiteY1860" fmla="*/ 5266080 h 6543235"/>
                <a:gd name="connsiteX1861" fmla="*/ 1364981 w 5247674"/>
                <a:gd name="connsiteY1861" fmla="*/ 5312655 h 6543235"/>
                <a:gd name="connsiteX1862" fmla="*/ 1381461 w 5247674"/>
                <a:gd name="connsiteY1862" fmla="*/ 5304772 h 6543235"/>
                <a:gd name="connsiteX1863" fmla="*/ 1375730 w 5247674"/>
                <a:gd name="connsiteY1863" fmla="*/ 5293309 h 6543235"/>
                <a:gd name="connsiteX1864" fmla="*/ 1397225 w 5247674"/>
                <a:gd name="connsiteY1864" fmla="*/ 5293309 h 6543235"/>
                <a:gd name="connsiteX1865" fmla="*/ 1407974 w 5247674"/>
                <a:gd name="connsiteY1865" fmla="*/ 5266080 h 6543235"/>
                <a:gd name="connsiteX1866" fmla="*/ 793910 w 5247674"/>
                <a:gd name="connsiteY1866" fmla="*/ 5258915 h 6543235"/>
                <a:gd name="connsiteX1867" fmla="*/ 776714 w 5247674"/>
                <a:gd name="connsiteY1867" fmla="*/ 5273963 h 6543235"/>
                <a:gd name="connsiteX1868" fmla="*/ 1537663 w 5247674"/>
                <a:gd name="connsiteY1868" fmla="*/ 5254616 h 6543235"/>
                <a:gd name="connsiteX1869" fmla="*/ 1540530 w 5247674"/>
                <a:gd name="connsiteY1869" fmla="*/ 5270380 h 6543235"/>
                <a:gd name="connsiteX1870" fmla="*/ 883475 w 5247674"/>
                <a:gd name="connsiteY1870" fmla="*/ 5254616 h 6543235"/>
                <a:gd name="connsiteX1871" fmla="*/ 879177 w 5247674"/>
                <a:gd name="connsiteY1871" fmla="*/ 5266080 h 6543235"/>
                <a:gd name="connsiteX1872" fmla="*/ 877027 w 5247674"/>
                <a:gd name="connsiteY1872" fmla="*/ 5266080 h 6543235"/>
                <a:gd name="connsiteX1873" fmla="*/ 776714 w 5247674"/>
                <a:gd name="connsiteY1873" fmla="*/ 5246734 h 6543235"/>
                <a:gd name="connsiteX1874" fmla="*/ 776714 w 5247674"/>
                <a:gd name="connsiteY1874" fmla="*/ 5258199 h 6543235"/>
                <a:gd name="connsiteX1875" fmla="*/ 773131 w 5247674"/>
                <a:gd name="connsiteY1875" fmla="*/ 5258199 h 6543235"/>
                <a:gd name="connsiteX1876" fmla="*/ 2971432 w 5247674"/>
                <a:gd name="connsiteY1876" fmla="*/ 5243869 h 6543235"/>
                <a:gd name="connsiteX1877" fmla="*/ 2990778 w 5247674"/>
                <a:gd name="connsiteY1877" fmla="*/ 5262499 h 6543235"/>
                <a:gd name="connsiteX1878" fmla="*/ 2987911 w 5247674"/>
                <a:gd name="connsiteY1878" fmla="*/ 5246734 h 6543235"/>
                <a:gd name="connsiteX1879" fmla="*/ 4505512 w 5247674"/>
                <a:gd name="connsiteY1879" fmla="*/ 5238853 h 6543235"/>
                <a:gd name="connsiteX1880" fmla="*/ 4542054 w 5247674"/>
                <a:gd name="connsiteY1880" fmla="*/ 5254617 h 6543235"/>
                <a:gd name="connsiteX1881" fmla="*/ 4505512 w 5247674"/>
                <a:gd name="connsiteY1881" fmla="*/ 5238853 h 6543235"/>
                <a:gd name="connsiteX1882" fmla="*/ 1355667 w 5247674"/>
                <a:gd name="connsiteY1882" fmla="*/ 5238853 h 6543235"/>
                <a:gd name="connsiteX1883" fmla="*/ 1329871 w 5247674"/>
                <a:gd name="connsiteY1883" fmla="*/ 5251749 h 6543235"/>
                <a:gd name="connsiteX1884" fmla="*/ 1352801 w 5247674"/>
                <a:gd name="connsiteY1884" fmla="*/ 5246734 h 6543235"/>
                <a:gd name="connsiteX1885" fmla="*/ 1359965 w 5247674"/>
                <a:gd name="connsiteY1885" fmla="*/ 5254616 h 6543235"/>
                <a:gd name="connsiteX1886" fmla="*/ 1385761 w 5247674"/>
                <a:gd name="connsiteY1886" fmla="*/ 5254616 h 6543235"/>
                <a:gd name="connsiteX1887" fmla="*/ 1359965 w 5247674"/>
                <a:gd name="connsiteY1887" fmla="*/ 5246734 h 6543235"/>
                <a:gd name="connsiteX1888" fmla="*/ 1355667 w 5247674"/>
                <a:gd name="connsiteY1888" fmla="*/ 5238853 h 6543235"/>
                <a:gd name="connsiteX1889" fmla="*/ 2828843 w 5247674"/>
                <a:gd name="connsiteY1889" fmla="*/ 5235270 h 6543235"/>
                <a:gd name="connsiteX1890" fmla="*/ 2919125 w 5247674"/>
                <a:gd name="connsiteY1890" fmla="*/ 5257482 h 6543235"/>
                <a:gd name="connsiteX1891" fmla="*/ 2928440 w 5247674"/>
                <a:gd name="connsiteY1891" fmla="*/ 5254616 h 6543235"/>
                <a:gd name="connsiteX1892" fmla="*/ 2928440 w 5247674"/>
                <a:gd name="connsiteY1892" fmla="*/ 5262499 h 6543235"/>
                <a:gd name="connsiteX1893" fmla="*/ 2848906 w 5247674"/>
                <a:gd name="connsiteY1893" fmla="*/ 5246734 h 6543235"/>
                <a:gd name="connsiteX1894" fmla="*/ 2848906 w 5247674"/>
                <a:gd name="connsiteY1894" fmla="*/ 5254616 h 6543235"/>
                <a:gd name="connsiteX1895" fmla="*/ 2832426 w 5247674"/>
                <a:gd name="connsiteY1895" fmla="*/ 5257482 h 6543235"/>
                <a:gd name="connsiteX1896" fmla="*/ 2841741 w 5247674"/>
                <a:gd name="connsiteY1896" fmla="*/ 5262499 h 6543235"/>
                <a:gd name="connsiteX1897" fmla="*/ 2821678 w 5247674"/>
                <a:gd name="connsiteY1897" fmla="*/ 5262499 h 6543235"/>
                <a:gd name="connsiteX1898" fmla="*/ 2821678 w 5247674"/>
                <a:gd name="connsiteY1898" fmla="*/ 5246734 h 6543235"/>
                <a:gd name="connsiteX1899" fmla="*/ 2835291 w 5247674"/>
                <a:gd name="connsiteY1899" fmla="*/ 5251751 h 6543235"/>
                <a:gd name="connsiteX1900" fmla="*/ 2838158 w 5247674"/>
                <a:gd name="connsiteY1900" fmla="*/ 5246734 h 6543235"/>
                <a:gd name="connsiteX1901" fmla="*/ 846933 w 5247674"/>
                <a:gd name="connsiteY1901" fmla="*/ 5232405 h 6543235"/>
                <a:gd name="connsiteX1902" fmla="*/ 841200 w 5247674"/>
                <a:gd name="connsiteY1902" fmla="*/ 5246734 h 6543235"/>
                <a:gd name="connsiteX1903" fmla="*/ 834751 w 5247674"/>
                <a:gd name="connsiteY1903" fmla="*/ 5246734 h 6543235"/>
                <a:gd name="connsiteX1904" fmla="*/ 846933 w 5247674"/>
                <a:gd name="connsiteY1904" fmla="*/ 5232405 h 6543235"/>
                <a:gd name="connsiteX1905" fmla="*/ 2051412 w 5247674"/>
                <a:gd name="connsiteY1905" fmla="*/ 5232403 h 6543235"/>
                <a:gd name="connsiteX1906" fmla="*/ 2032066 w 5247674"/>
                <a:gd name="connsiteY1906" fmla="*/ 5238853 h 6543235"/>
                <a:gd name="connsiteX1907" fmla="*/ 2034932 w 5247674"/>
                <a:gd name="connsiteY1907" fmla="*/ 5243868 h 6543235"/>
                <a:gd name="connsiteX1908" fmla="*/ 2051412 w 5247674"/>
                <a:gd name="connsiteY1908" fmla="*/ 5232403 h 6543235"/>
                <a:gd name="connsiteX1909" fmla="*/ 1750471 w 5247674"/>
                <a:gd name="connsiteY1909" fmla="*/ 5232403 h 6543235"/>
                <a:gd name="connsiteX1910" fmla="*/ 1736858 w 5247674"/>
                <a:gd name="connsiteY1910" fmla="*/ 5251749 h 6543235"/>
                <a:gd name="connsiteX1911" fmla="*/ 1750471 w 5247674"/>
                <a:gd name="connsiteY1911" fmla="*/ 5232403 h 6543235"/>
                <a:gd name="connsiteX1912" fmla="*/ 996686 w 5247674"/>
                <a:gd name="connsiteY1912" fmla="*/ 5229538 h 6543235"/>
                <a:gd name="connsiteX1913" fmla="*/ 992388 w 5247674"/>
                <a:gd name="connsiteY1913" fmla="*/ 5238853 h 6543235"/>
                <a:gd name="connsiteX1914" fmla="*/ 987371 w 5247674"/>
                <a:gd name="connsiteY1914" fmla="*/ 5238853 h 6543235"/>
                <a:gd name="connsiteX1915" fmla="*/ 1822123 w 5247674"/>
                <a:gd name="connsiteY1915" fmla="*/ 5227388 h 6543235"/>
                <a:gd name="connsiteX1916" fmla="*/ 1799196 w 5247674"/>
                <a:gd name="connsiteY1916" fmla="*/ 5251749 h 6543235"/>
                <a:gd name="connsiteX1917" fmla="*/ 1822123 w 5247674"/>
                <a:gd name="connsiteY1917" fmla="*/ 5235986 h 6543235"/>
                <a:gd name="connsiteX1918" fmla="*/ 1921722 w 5247674"/>
                <a:gd name="connsiteY1918" fmla="*/ 5213057 h 6543235"/>
                <a:gd name="connsiteX1919" fmla="*/ 1903092 w 5247674"/>
                <a:gd name="connsiteY1919" fmla="*/ 5219507 h 6543235"/>
                <a:gd name="connsiteX1920" fmla="*/ 1915272 w 5247674"/>
                <a:gd name="connsiteY1920" fmla="*/ 5219507 h 6543235"/>
                <a:gd name="connsiteX1921" fmla="*/ 1921722 w 5247674"/>
                <a:gd name="connsiteY1921" fmla="*/ 5213057 h 6543235"/>
                <a:gd name="connsiteX1922" fmla="*/ 2171790 w 5247674"/>
                <a:gd name="connsiteY1922" fmla="*/ 5205176 h 6543235"/>
                <a:gd name="connsiteX1923" fmla="*/ 2174656 w 5247674"/>
                <a:gd name="connsiteY1923" fmla="*/ 5205176 h 6543235"/>
                <a:gd name="connsiteX1924" fmla="*/ 2174656 w 5247674"/>
                <a:gd name="connsiteY1924" fmla="*/ 5216640 h 6543235"/>
                <a:gd name="connsiteX1925" fmla="*/ 1796329 w 5247674"/>
                <a:gd name="connsiteY1925" fmla="*/ 5201592 h 6543235"/>
                <a:gd name="connsiteX1926" fmla="*/ 1773400 w 5247674"/>
                <a:gd name="connsiteY1926" fmla="*/ 5217357 h 6543235"/>
                <a:gd name="connsiteX1927" fmla="*/ 1724677 w 5247674"/>
                <a:gd name="connsiteY1927" fmla="*/ 5256049 h 6543235"/>
                <a:gd name="connsiteX1928" fmla="*/ 1695300 w 5247674"/>
                <a:gd name="connsiteY1928" fmla="*/ 5302624 h 6543235"/>
                <a:gd name="connsiteX1929" fmla="*/ 1721094 w 5247674"/>
                <a:gd name="connsiteY1929" fmla="*/ 5291159 h 6543235"/>
                <a:gd name="connsiteX1930" fmla="*/ 1725394 w 5247674"/>
                <a:gd name="connsiteY1930" fmla="*/ 5263930 h 6543235"/>
                <a:gd name="connsiteX1931" fmla="*/ 1734708 w 5247674"/>
                <a:gd name="connsiteY1931" fmla="*/ 5266797 h 6543235"/>
                <a:gd name="connsiteX1932" fmla="*/ 1733992 w 5247674"/>
                <a:gd name="connsiteY1932" fmla="*/ 5276111 h 6543235"/>
                <a:gd name="connsiteX1933" fmla="*/ 1764085 w 5247674"/>
                <a:gd name="connsiteY1933" fmla="*/ 5263215 h 6543235"/>
                <a:gd name="connsiteX1934" fmla="*/ 1799196 w 5247674"/>
                <a:gd name="connsiteY1934" fmla="*/ 5220938 h 6543235"/>
                <a:gd name="connsiteX1935" fmla="*/ 1796329 w 5247674"/>
                <a:gd name="connsiteY1935" fmla="*/ 5201592 h 6543235"/>
                <a:gd name="connsiteX1936" fmla="*/ 4329829 w 5247674"/>
                <a:gd name="connsiteY1936" fmla="*/ 5200285 h 6543235"/>
                <a:gd name="connsiteX1937" fmla="*/ 4291988 w 5247674"/>
                <a:gd name="connsiteY1937" fmla="*/ 5200877 h 6543235"/>
                <a:gd name="connsiteX1938" fmla="*/ 4372956 w 5247674"/>
                <a:gd name="connsiteY1938" fmla="*/ 5224523 h 6543235"/>
                <a:gd name="connsiteX1939" fmla="*/ 4372956 w 5247674"/>
                <a:gd name="connsiteY1939" fmla="*/ 5227388 h 6543235"/>
                <a:gd name="connsiteX1940" fmla="*/ 4424546 w 5247674"/>
                <a:gd name="connsiteY1940" fmla="*/ 5227388 h 6543235"/>
                <a:gd name="connsiteX1941" fmla="*/ 4329829 w 5247674"/>
                <a:gd name="connsiteY1941" fmla="*/ 5200285 h 6543235"/>
                <a:gd name="connsiteX1942" fmla="*/ 1038245 w 5247674"/>
                <a:gd name="connsiteY1942" fmla="*/ 5189413 h 6543235"/>
                <a:gd name="connsiteX1943" fmla="*/ 1031080 w 5247674"/>
                <a:gd name="connsiteY1943" fmla="*/ 5200161 h 6543235"/>
                <a:gd name="connsiteX1944" fmla="*/ 1012451 w 5247674"/>
                <a:gd name="connsiteY1944" fmla="*/ 5213059 h 6543235"/>
                <a:gd name="connsiteX1945" fmla="*/ 996686 w 5247674"/>
                <a:gd name="connsiteY1945" fmla="*/ 5228821 h 6543235"/>
                <a:gd name="connsiteX1946" fmla="*/ 1038245 w 5247674"/>
                <a:gd name="connsiteY1946" fmla="*/ 5189413 h 6543235"/>
                <a:gd name="connsiteX1947" fmla="*/ 2990778 w 5247674"/>
                <a:gd name="connsiteY1947" fmla="*/ 5185830 h 6543235"/>
                <a:gd name="connsiteX1948" fmla="*/ 3023021 w 5247674"/>
                <a:gd name="connsiteY1948" fmla="*/ 5238853 h 6543235"/>
                <a:gd name="connsiteX1949" fmla="*/ 3020155 w 5247674"/>
                <a:gd name="connsiteY1949" fmla="*/ 5243869 h 6543235"/>
                <a:gd name="connsiteX1950" fmla="*/ 3029469 w 5247674"/>
                <a:gd name="connsiteY1950" fmla="*/ 5247451 h 6543235"/>
                <a:gd name="connsiteX1951" fmla="*/ 3013706 w 5247674"/>
                <a:gd name="connsiteY1951" fmla="*/ 5219507 h 6543235"/>
                <a:gd name="connsiteX1952" fmla="*/ 3039501 w 5247674"/>
                <a:gd name="connsiteY1952" fmla="*/ 5213059 h 6543235"/>
                <a:gd name="connsiteX1953" fmla="*/ 2990778 w 5247674"/>
                <a:gd name="connsiteY1953" fmla="*/ 5185830 h 6543235"/>
                <a:gd name="connsiteX1954" fmla="*/ 1822123 w 5247674"/>
                <a:gd name="connsiteY1954" fmla="*/ 5185830 h 6543235"/>
                <a:gd name="connsiteX1955" fmla="*/ 1808510 w 5247674"/>
                <a:gd name="connsiteY1955" fmla="*/ 5208042 h 6543235"/>
                <a:gd name="connsiteX1956" fmla="*/ 1822123 w 5247674"/>
                <a:gd name="connsiteY1956" fmla="*/ 5185830 h 6543235"/>
                <a:gd name="connsiteX1957" fmla="*/ 2682672 w 5247674"/>
                <a:gd name="connsiteY1957" fmla="*/ 5180815 h 6543235"/>
                <a:gd name="connsiteX1958" fmla="*/ 2696286 w 5247674"/>
                <a:gd name="connsiteY1958" fmla="*/ 5185831 h 6543235"/>
                <a:gd name="connsiteX1959" fmla="*/ 2696286 w 5247674"/>
                <a:gd name="connsiteY1959" fmla="*/ 5193713 h 6543235"/>
                <a:gd name="connsiteX1960" fmla="*/ 1174385 w 5247674"/>
                <a:gd name="connsiteY1960" fmla="*/ 5177948 h 6543235"/>
                <a:gd name="connsiteX1961" fmla="*/ 1105599 w 5247674"/>
                <a:gd name="connsiteY1961" fmla="*/ 5238853 h 6543235"/>
                <a:gd name="connsiteX1962" fmla="*/ 1174385 w 5247674"/>
                <a:gd name="connsiteY1962" fmla="*/ 5177948 h 6543235"/>
                <a:gd name="connsiteX1963" fmla="*/ 1976906 w 5247674"/>
                <a:gd name="connsiteY1963" fmla="*/ 5169182 h 6543235"/>
                <a:gd name="connsiteX1964" fmla="*/ 1980746 w 5247674"/>
                <a:gd name="connsiteY1964" fmla="*/ 5170335 h 6543235"/>
                <a:gd name="connsiteX1965" fmla="*/ 1977611 w 5247674"/>
                <a:gd name="connsiteY1965" fmla="*/ 5177948 h 6543235"/>
                <a:gd name="connsiteX1966" fmla="*/ 1963997 w 5247674"/>
                <a:gd name="connsiteY1966" fmla="*/ 5175082 h 6543235"/>
                <a:gd name="connsiteX1967" fmla="*/ 1976906 w 5247674"/>
                <a:gd name="connsiteY1967" fmla="*/ 5169182 h 6543235"/>
                <a:gd name="connsiteX1968" fmla="*/ 735378 w 5247674"/>
                <a:gd name="connsiteY1968" fmla="*/ 5169159 h 6543235"/>
                <a:gd name="connsiteX1969" fmla="*/ 747335 w 5247674"/>
                <a:gd name="connsiteY1969" fmla="*/ 5170065 h 6543235"/>
                <a:gd name="connsiteX1970" fmla="*/ 710793 w 5247674"/>
                <a:gd name="connsiteY1970" fmla="*/ 5189411 h 6543235"/>
                <a:gd name="connsiteX1971" fmla="*/ 735378 w 5247674"/>
                <a:gd name="connsiteY1971" fmla="*/ 5169159 h 6543235"/>
                <a:gd name="connsiteX1972" fmla="*/ 2123066 w 5247674"/>
                <a:gd name="connsiteY1972" fmla="*/ 5166484 h 6543235"/>
                <a:gd name="connsiteX1973" fmla="*/ 2129514 w 5247674"/>
                <a:gd name="connsiteY1973" fmla="*/ 5177948 h 6543235"/>
                <a:gd name="connsiteX1974" fmla="*/ 2120200 w 5247674"/>
                <a:gd name="connsiteY1974" fmla="*/ 5177948 h 6543235"/>
                <a:gd name="connsiteX1975" fmla="*/ 1850786 w 5247674"/>
                <a:gd name="connsiteY1975" fmla="*/ 5166484 h 6543235"/>
                <a:gd name="connsiteX1976" fmla="*/ 1832155 w 5247674"/>
                <a:gd name="connsiteY1976" fmla="*/ 5174365 h 6543235"/>
                <a:gd name="connsiteX1977" fmla="*/ 1854726 w 5247674"/>
                <a:gd name="connsiteY1977" fmla="*/ 5174365 h 6543235"/>
                <a:gd name="connsiteX1978" fmla="*/ 1855084 w 5247674"/>
                <a:gd name="connsiteY1978" fmla="*/ 5175082 h 6543235"/>
                <a:gd name="connsiteX1979" fmla="*/ 1861241 w 5247674"/>
                <a:gd name="connsiteY1979" fmla="*/ 5188760 h 6543235"/>
                <a:gd name="connsiteX1980" fmla="*/ 1848456 w 5247674"/>
                <a:gd name="connsiteY1980" fmla="*/ 5191563 h 6543235"/>
                <a:gd name="connsiteX1981" fmla="*/ 1836454 w 5247674"/>
                <a:gd name="connsiteY1981" fmla="*/ 5192278 h 6543235"/>
                <a:gd name="connsiteX1982" fmla="*/ 1845052 w 5247674"/>
                <a:gd name="connsiteY1982" fmla="*/ 5200159 h 6543235"/>
                <a:gd name="connsiteX1983" fmla="*/ 1831440 w 5247674"/>
                <a:gd name="connsiteY1983" fmla="*/ 5205176 h 6543235"/>
                <a:gd name="connsiteX1984" fmla="*/ 1834304 w 5247674"/>
                <a:gd name="connsiteY1984" fmla="*/ 5219507 h 6543235"/>
                <a:gd name="connsiteX1985" fmla="*/ 1870848 w 5247674"/>
                <a:gd name="connsiteY1985" fmla="*/ 5208759 h 6543235"/>
                <a:gd name="connsiteX1986" fmla="*/ 1861534 w 5247674"/>
                <a:gd name="connsiteY1986" fmla="*/ 5189411 h 6543235"/>
                <a:gd name="connsiteX1987" fmla="*/ 1861241 w 5247674"/>
                <a:gd name="connsiteY1987" fmla="*/ 5188760 h 6543235"/>
                <a:gd name="connsiteX1988" fmla="*/ 1861534 w 5247674"/>
                <a:gd name="connsiteY1988" fmla="*/ 5188696 h 6543235"/>
                <a:gd name="connsiteX1989" fmla="*/ 1855084 w 5247674"/>
                <a:gd name="connsiteY1989" fmla="*/ 5174365 h 6543235"/>
                <a:gd name="connsiteX1990" fmla="*/ 1854726 w 5247674"/>
                <a:gd name="connsiteY1990" fmla="*/ 5174365 h 6543235"/>
                <a:gd name="connsiteX1991" fmla="*/ 2060727 w 5247674"/>
                <a:gd name="connsiteY1991" fmla="*/ 5162184 h 6543235"/>
                <a:gd name="connsiteX1992" fmla="*/ 2074341 w 5247674"/>
                <a:gd name="connsiteY1992" fmla="*/ 5162184 h 6543235"/>
                <a:gd name="connsiteX1993" fmla="*/ 2067891 w 5247674"/>
                <a:gd name="connsiteY1993" fmla="*/ 5170065 h 6543235"/>
                <a:gd name="connsiteX1994" fmla="*/ 2034932 w 5247674"/>
                <a:gd name="connsiteY1994" fmla="*/ 5159319 h 6543235"/>
                <a:gd name="connsiteX1995" fmla="*/ 2039232 w 5247674"/>
                <a:gd name="connsiteY1995" fmla="*/ 5166484 h 6543235"/>
                <a:gd name="connsiteX1996" fmla="*/ 2023468 w 5247674"/>
                <a:gd name="connsiteY1996" fmla="*/ 5162186 h 6543235"/>
                <a:gd name="connsiteX1997" fmla="*/ 4029740 w 5247674"/>
                <a:gd name="connsiteY1997" fmla="*/ 5155736 h 6543235"/>
                <a:gd name="connsiteX1998" fmla="*/ 4049802 w 5247674"/>
                <a:gd name="connsiteY1998" fmla="*/ 5175082 h 6543235"/>
                <a:gd name="connsiteX1999" fmla="*/ 4065566 w 5247674"/>
                <a:gd name="connsiteY1999" fmla="*/ 5177948 h 6543235"/>
                <a:gd name="connsiteX2000" fmla="*/ 4065566 w 5247674"/>
                <a:gd name="connsiteY2000" fmla="*/ 5167200 h 6543235"/>
                <a:gd name="connsiteX2001" fmla="*/ 4082046 w 5247674"/>
                <a:gd name="connsiteY2001" fmla="*/ 5167200 h 6543235"/>
                <a:gd name="connsiteX2002" fmla="*/ 4029740 w 5247674"/>
                <a:gd name="connsiteY2002" fmla="*/ 5155736 h 6543235"/>
                <a:gd name="connsiteX2003" fmla="*/ 2148860 w 5247674"/>
                <a:gd name="connsiteY2003" fmla="*/ 5155736 h 6543235"/>
                <a:gd name="connsiteX2004" fmla="*/ 2142412 w 5247674"/>
                <a:gd name="connsiteY2004" fmla="*/ 5167200 h 6543235"/>
                <a:gd name="connsiteX2005" fmla="*/ 2148860 w 5247674"/>
                <a:gd name="connsiteY2005" fmla="*/ 5155736 h 6543235"/>
                <a:gd name="connsiteX2006" fmla="*/ 2032783 w 5247674"/>
                <a:gd name="connsiteY2006" fmla="*/ 5155736 h 6543235"/>
                <a:gd name="connsiteX2007" fmla="*/ 2035649 w 5247674"/>
                <a:gd name="connsiteY2007" fmla="*/ 5158601 h 6543235"/>
                <a:gd name="connsiteX2008" fmla="*/ 2034932 w 5247674"/>
                <a:gd name="connsiteY2008" fmla="*/ 5159317 h 6543235"/>
                <a:gd name="connsiteX2009" fmla="*/ 874160 w 5247674"/>
                <a:gd name="connsiteY2009" fmla="*/ 5155736 h 6543235"/>
                <a:gd name="connsiteX2010" fmla="*/ 874160 w 5247674"/>
                <a:gd name="connsiteY2010" fmla="*/ 5170065 h 6543235"/>
                <a:gd name="connsiteX2011" fmla="*/ 854097 w 5247674"/>
                <a:gd name="connsiteY2011" fmla="*/ 5181530 h 6543235"/>
                <a:gd name="connsiteX2012" fmla="*/ 798209 w 5247674"/>
                <a:gd name="connsiteY2012" fmla="*/ 5150721 h 6543235"/>
                <a:gd name="connsiteX2013" fmla="*/ 795343 w 5247674"/>
                <a:gd name="connsiteY2013" fmla="*/ 5166484 h 6543235"/>
                <a:gd name="connsiteX2014" fmla="*/ 788895 w 5247674"/>
                <a:gd name="connsiteY2014" fmla="*/ 5166484 h 6543235"/>
                <a:gd name="connsiteX2015" fmla="*/ 1890194 w 5247674"/>
                <a:gd name="connsiteY2015" fmla="*/ 5147138 h 6543235"/>
                <a:gd name="connsiteX2016" fmla="*/ 1878730 w 5247674"/>
                <a:gd name="connsiteY2016" fmla="*/ 5174365 h 6543235"/>
                <a:gd name="connsiteX2017" fmla="*/ 1896642 w 5247674"/>
                <a:gd name="connsiteY2017" fmla="*/ 5170065 h 6543235"/>
                <a:gd name="connsiteX2018" fmla="*/ 1893778 w 5247674"/>
                <a:gd name="connsiteY2018" fmla="*/ 5166484 h 6543235"/>
                <a:gd name="connsiteX2019" fmla="*/ 1903809 w 5247674"/>
                <a:gd name="connsiteY2019" fmla="*/ 5150002 h 6543235"/>
                <a:gd name="connsiteX2020" fmla="*/ 2009855 w 5247674"/>
                <a:gd name="connsiteY2020" fmla="*/ 5142838 h 6543235"/>
                <a:gd name="connsiteX2021" fmla="*/ 2019170 w 5247674"/>
                <a:gd name="connsiteY2021" fmla="*/ 5142838 h 6543235"/>
                <a:gd name="connsiteX2022" fmla="*/ 2005555 w 5247674"/>
                <a:gd name="connsiteY2022" fmla="*/ 5161467 h 6543235"/>
                <a:gd name="connsiteX2023" fmla="*/ 2009855 w 5247674"/>
                <a:gd name="connsiteY2023" fmla="*/ 5142838 h 6543235"/>
                <a:gd name="connsiteX2024" fmla="*/ 1813525 w 5247674"/>
                <a:gd name="connsiteY2024" fmla="*/ 5142838 h 6543235"/>
                <a:gd name="connsiteX2025" fmla="*/ 1809227 w 5247674"/>
                <a:gd name="connsiteY2025" fmla="*/ 5155736 h 6543235"/>
                <a:gd name="connsiteX2026" fmla="*/ 1818542 w 5247674"/>
                <a:gd name="connsiteY2026" fmla="*/ 5158601 h 6543235"/>
                <a:gd name="connsiteX2027" fmla="*/ 1813525 w 5247674"/>
                <a:gd name="connsiteY2027" fmla="*/ 5142838 h 6543235"/>
                <a:gd name="connsiteX2028" fmla="*/ 3881420 w 5247674"/>
                <a:gd name="connsiteY2028" fmla="*/ 5139973 h 6543235"/>
                <a:gd name="connsiteX2029" fmla="*/ 3878553 w 5247674"/>
                <a:gd name="connsiteY2029" fmla="*/ 5142840 h 6543235"/>
                <a:gd name="connsiteX2030" fmla="*/ 3890734 w 5247674"/>
                <a:gd name="connsiteY2030" fmla="*/ 5142840 h 6543235"/>
                <a:gd name="connsiteX2031" fmla="*/ 726468 w 5247674"/>
                <a:gd name="connsiteY2031" fmla="*/ 5132360 h 6543235"/>
                <a:gd name="connsiteX2032" fmla="*/ 731393 w 5247674"/>
                <a:gd name="connsiteY2032" fmla="*/ 5132450 h 6543235"/>
                <a:gd name="connsiteX2033" fmla="*/ 740170 w 5247674"/>
                <a:gd name="connsiteY2033" fmla="*/ 5136390 h 6543235"/>
                <a:gd name="connsiteX2034" fmla="*/ 723690 w 5247674"/>
                <a:gd name="connsiteY2034" fmla="*/ 5139256 h 6543235"/>
                <a:gd name="connsiteX2035" fmla="*/ 726468 w 5247674"/>
                <a:gd name="connsiteY2035" fmla="*/ 5132360 h 6543235"/>
                <a:gd name="connsiteX2036" fmla="*/ 2048547 w 5247674"/>
                <a:gd name="connsiteY2036" fmla="*/ 5131373 h 6543235"/>
                <a:gd name="connsiteX2037" fmla="*/ 2048547 w 5247674"/>
                <a:gd name="connsiteY2037" fmla="*/ 5147854 h 6543235"/>
                <a:gd name="connsiteX2038" fmla="*/ 2044964 w 5247674"/>
                <a:gd name="connsiteY2038" fmla="*/ 5150719 h 6543235"/>
                <a:gd name="connsiteX2039" fmla="*/ 1369280 w 5247674"/>
                <a:gd name="connsiteY2039" fmla="*/ 5131373 h 6543235"/>
                <a:gd name="connsiteX2040" fmla="*/ 1348501 w 5247674"/>
                <a:gd name="connsiteY2040" fmla="*/ 5147138 h 6543235"/>
                <a:gd name="connsiteX2041" fmla="*/ 1375730 w 5247674"/>
                <a:gd name="connsiteY2041" fmla="*/ 5131373 h 6543235"/>
                <a:gd name="connsiteX2042" fmla="*/ 1004569 w 5247674"/>
                <a:gd name="connsiteY2042" fmla="*/ 5130657 h 6543235"/>
                <a:gd name="connsiteX2043" fmla="*/ 1003852 w 5247674"/>
                <a:gd name="connsiteY2043" fmla="*/ 5131373 h 6543235"/>
                <a:gd name="connsiteX2044" fmla="*/ 1004569 w 5247674"/>
                <a:gd name="connsiteY2044" fmla="*/ 5130657 h 6543235"/>
                <a:gd name="connsiteX2045" fmla="*/ 5159702 w 5247674"/>
                <a:gd name="connsiteY2045" fmla="*/ 5123492 h 6543235"/>
                <a:gd name="connsiteX2046" fmla="*/ 5150387 w 5247674"/>
                <a:gd name="connsiteY2046" fmla="*/ 5139256 h 6543235"/>
                <a:gd name="connsiteX2047" fmla="*/ 5156835 w 5247674"/>
                <a:gd name="connsiteY2047" fmla="*/ 5139256 h 6543235"/>
                <a:gd name="connsiteX2048" fmla="*/ 2861087 w 5247674"/>
                <a:gd name="connsiteY2048" fmla="*/ 5123492 h 6543235"/>
                <a:gd name="connsiteX2049" fmla="*/ 2884016 w 5247674"/>
                <a:gd name="connsiteY2049" fmla="*/ 5147854 h 6543235"/>
                <a:gd name="connsiteX2050" fmla="*/ 2884016 w 5247674"/>
                <a:gd name="connsiteY2050" fmla="*/ 5150721 h 6543235"/>
                <a:gd name="connsiteX2051" fmla="*/ 2861087 w 5247674"/>
                <a:gd name="connsiteY2051" fmla="*/ 5123492 h 6543235"/>
                <a:gd name="connsiteX2052" fmla="*/ 1925303 w 5247674"/>
                <a:gd name="connsiteY2052" fmla="*/ 5123492 h 6543235"/>
                <a:gd name="connsiteX2053" fmla="*/ 1905240 w 5247674"/>
                <a:gd name="connsiteY2053" fmla="*/ 5131373 h 6543235"/>
                <a:gd name="connsiteX2054" fmla="*/ 1921722 w 5247674"/>
                <a:gd name="connsiteY2054" fmla="*/ 5142838 h 6543235"/>
                <a:gd name="connsiteX2055" fmla="*/ 1193731 w 5247674"/>
                <a:gd name="connsiteY2055" fmla="*/ 5123492 h 6543235"/>
                <a:gd name="connsiteX2056" fmla="*/ 1187283 w 5247674"/>
                <a:gd name="connsiteY2056" fmla="*/ 5136390 h 6543235"/>
                <a:gd name="connsiteX2057" fmla="*/ 1200181 w 5247674"/>
                <a:gd name="connsiteY2057" fmla="*/ 5123492 h 6543235"/>
                <a:gd name="connsiteX2058" fmla="*/ 5176181 w 5247674"/>
                <a:gd name="connsiteY2058" fmla="*/ 5117044 h 6543235"/>
                <a:gd name="connsiteX2059" fmla="*/ 5179048 w 5247674"/>
                <a:gd name="connsiteY2059" fmla="*/ 5117044 h 6543235"/>
                <a:gd name="connsiteX2060" fmla="*/ 5179048 w 5247674"/>
                <a:gd name="connsiteY2060" fmla="*/ 5131375 h 6543235"/>
                <a:gd name="connsiteX2061" fmla="*/ 5176181 w 5247674"/>
                <a:gd name="connsiteY2061" fmla="*/ 5131375 h 6543235"/>
                <a:gd name="connsiteX2062" fmla="*/ 2034394 w 5247674"/>
                <a:gd name="connsiteY2062" fmla="*/ 5116954 h 6543235"/>
                <a:gd name="connsiteX2063" fmla="*/ 2039231 w 5247674"/>
                <a:gd name="connsiteY2063" fmla="*/ 5120625 h 6543235"/>
                <a:gd name="connsiteX2064" fmla="*/ 2028483 w 5247674"/>
                <a:gd name="connsiteY2064" fmla="*/ 5136390 h 6543235"/>
                <a:gd name="connsiteX2065" fmla="*/ 2022751 w 5247674"/>
                <a:gd name="connsiteY2065" fmla="*/ 5136390 h 6543235"/>
                <a:gd name="connsiteX2066" fmla="*/ 2028483 w 5247674"/>
                <a:gd name="connsiteY2066" fmla="*/ 5117044 h 6543235"/>
                <a:gd name="connsiteX2067" fmla="*/ 2034394 w 5247674"/>
                <a:gd name="connsiteY2067" fmla="*/ 5116954 h 6543235"/>
                <a:gd name="connsiteX2068" fmla="*/ 1080520 w 5247674"/>
                <a:gd name="connsiteY2068" fmla="*/ 5112744 h 6543235"/>
                <a:gd name="connsiteX2069" fmla="*/ 1045411 w 5247674"/>
                <a:gd name="connsiteY2069" fmla="*/ 5136390 h 6543235"/>
                <a:gd name="connsiteX2070" fmla="*/ 2109450 w 5247674"/>
                <a:gd name="connsiteY2070" fmla="*/ 5112027 h 6543235"/>
                <a:gd name="connsiteX2071" fmla="*/ 2104435 w 5247674"/>
                <a:gd name="connsiteY2071" fmla="*/ 5142121 h 6543235"/>
                <a:gd name="connsiteX2072" fmla="*/ 2109450 w 5247674"/>
                <a:gd name="connsiteY2072" fmla="*/ 5112027 h 6543235"/>
                <a:gd name="connsiteX2073" fmla="*/ 1733992 w 5247674"/>
                <a:gd name="connsiteY2073" fmla="*/ 5108444 h 6543235"/>
                <a:gd name="connsiteX2074" fmla="*/ 1733992 w 5247674"/>
                <a:gd name="connsiteY2074" fmla="*/ 5127790 h 6543235"/>
                <a:gd name="connsiteX2075" fmla="*/ 1683118 w 5247674"/>
                <a:gd name="connsiteY2075" fmla="*/ 5180813 h 6543235"/>
                <a:gd name="connsiteX2076" fmla="*/ 1708196 w 5247674"/>
                <a:gd name="connsiteY2076" fmla="*/ 5169348 h 6543235"/>
                <a:gd name="connsiteX2077" fmla="*/ 1720377 w 5247674"/>
                <a:gd name="connsiteY2077" fmla="*/ 5161467 h 6543235"/>
                <a:gd name="connsiteX2078" fmla="*/ 1756921 w 5247674"/>
                <a:gd name="connsiteY2078" fmla="*/ 5150002 h 6543235"/>
                <a:gd name="connsiteX2079" fmla="*/ 1756921 w 5247674"/>
                <a:gd name="connsiteY2079" fmla="*/ 5130657 h 6543235"/>
                <a:gd name="connsiteX2080" fmla="*/ 1733992 w 5247674"/>
                <a:gd name="connsiteY2080" fmla="*/ 5108444 h 6543235"/>
                <a:gd name="connsiteX2081" fmla="*/ 4250430 w 5247674"/>
                <a:gd name="connsiteY2081" fmla="*/ 5104862 h 6543235"/>
                <a:gd name="connsiteX2082" fmla="*/ 4247066 w 5247674"/>
                <a:gd name="connsiteY2082" fmla="*/ 5115623 h 6543235"/>
                <a:gd name="connsiteX2083" fmla="*/ 4246846 w 5247674"/>
                <a:gd name="connsiteY2083" fmla="*/ 5115610 h 6543235"/>
                <a:gd name="connsiteX2084" fmla="*/ 4246529 w 5247674"/>
                <a:gd name="connsiteY2084" fmla="*/ 5116247 h 6543235"/>
                <a:gd name="connsiteX2085" fmla="*/ 4243980 w 5247674"/>
                <a:gd name="connsiteY2085" fmla="*/ 5115610 h 6543235"/>
                <a:gd name="connsiteX2086" fmla="*/ 4246130 w 5247674"/>
                <a:gd name="connsiteY2086" fmla="*/ 5117044 h 6543235"/>
                <a:gd name="connsiteX2087" fmla="*/ 4246529 w 5247674"/>
                <a:gd name="connsiteY2087" fmla="*/ 5116247 h 6543235"/>
                <a:gd name="connsiteX2088" fmla="*/ 4246846 w 5247674"/>
                <a:gd name="connsiteY2088" fmla="*/ 5116327 h 6543235"/>
                <a:gd name="connsiteX2089" fmla="*/ 4247066 w 5247674"/>
                <a:gd name="connsiteY2089" fmla="*/ 5115623 h 6543235"/>
                <a:gd name="connsiteX2090" fmla="*/ 4259744 w 5247674"/>
                <a:gd name="connsiteY2090" fmla="*/ 5116327 h 6543235"/>
                <a:gd name="connsiteX2091" fmla="*/ 837618 w 5247674"/>
                <a:gd name="connsiteY2091" fmla="*/ 5093398 h 6543235"/>
                <a:gd name="connsiteX2092" fmla="*/ 825437 w 5247674"/>
                <a:gd name="connsiteY2092" fmla="*/ 5132090 h 6543235"/>
                <a:gd name="connsiteX2093" fmla="*/ 818989 w 5247674"/>
                <a:gd name="connsiteY2093" fmla="*/ 5132090 h 6543235"/>
                <a:gd name="connsiteX2094" fmla="*/ 837618 w 5247674"/>
                <a:gd name="connsiteY2094" fmla="*/ 5093398 h 6543235"/>
                <a:gd name="connsiteX2095" fmla="*/ 3936591 w 5247674"/>
                <a:gd name="connsiteY2095" fmla="*/ 5090533 h 6543235"/>
                <a:gd name="connsiteX2096" fmla="*/ 3936591 w 5247674"/>
                <a:gd name="connsiteY2096" fmla="*/ 5098414 h 6543235"/>
                <a:gd name="connsiteX2097" fmla="*/ 3942324 w 5247674"/>
                <a:gd name="connsiteY2097" fmla="*/ 5093398 h 6543235"/>
                <a:gd name="connsiteX2098" fmla="*/ 3950206 w 5247674"/>
                <a:gd name="connsiteY2098" fmla="*/ 5094115 h 6543235"/>
                <a:gd name="connsiteX2099" fmla="*/ 3952356 w 5247674"/>
                <a:gd name="connsiteY2099" fmla="*/ 5101281 h 6543235"/>
                <a:gd name="connsiteX2100" fmla="*/ 3991764 w 5247674"/>
                <a:gd name="connsiteY2100" fmla="*/ 5098414 h 6543235"/>
                <a:gd name="connsiteX2101" fmla="*/ 3950206 w 5247674"/>
                <a:gd name="connsiteY2101" fmla="*/ 5094115 h 6543235"/>
                <a:gd name="connsiteX2102" fmla="*/ 3945906 w 5247674"/>
                <a:gd name="connsiteY2102" fmla="*/ 5090533 h 6543235"/>
                <a:gd name="connsiteX2103" fmla="*/ 3942324 w 5247674"/>
                <a:gd name="connsiteY2103" fmla="*/ 5093398 h 6543235"/>
                <a:gd name="connsiteX2104" fmla="*/ 3936591 w 5247674"/>
                <a:gd name="connsiteY2104" fmla="*/ 5090533 h 6543235"/>
                <a:gd name="connsiteX2105" fmla="*/ 5243535 w 5247674"/>
                <a:gd name="connsiteY2105" fmla="*/ 5089815 h 6543235"/>
                <a:gd name="connsiteX2106" fmla="*/ 5243535 w 5247674"/>
                <a:gd name="connsiteY2106" fmla="*/ 5109161 h 6543235"/>
                <a:gd name="connsiteX2107" fmla="*/ 5234220 w 5247674"/>
                <a:gd name="connsiteY2107" fmla="*/ 5109161 h 6543235"/>
                <a:gd name="connsiteX2108" fmla="*/ 1753605 w 5247674"/>
                <a:gd name="connsiteY2108" fmla="*/ 5088921 h 6543235"/>
                <a:gd name="connsiteX2109" fmla="*/ 1748323 w 5247674"/>
                <a:gd name="connsiteY2109" fmla="*/ 5097696 h 6543235"/>
                <a:gd name="connsiteX2110" fmla="*/ 1753337 w 5247674"/>
                <a:gd name="connsiteY2110" fmla="*/ 5089815 h 6543235"/>
                <a:gd name="connsiteX2111" fmla="*/ 1764085 w 5247674"/>
                <a:gd name="connsiteY2111" fmla="*/ 5101279 h 6543235"/>
                <a:gd name="connsiteX2112" fmla="*/ 1766952 w 5247674"/>
                <a:gd name="connsiteY2112" fmla="*/ 5089815 h 6543235"/>
                <a:gd name="connsiteX2113" fmla="*/ 1753605 w 5247674"/>
                <a:gd name="connsiteY2113" fmla="*/ 5088921 h 6543235"/>
                <a:gd name="connsiteX2114" fmla="*/ 980744 w 5247674"/>
                <a:gd name="connsiteY2114" fmla="*/ 5086950 h 6543235"/>
                <a:gd name="connsiteX2115" fmla="*/ 970892 w 5247674"/>
                <a:gd name="connsiteY2115" fmla="*/ 5093398 h 6543235"/>
                <a:gd name="connsiteX2116" fmla="*/ 976624 w 5247674"/>
                <a:gd name="connsiteY2116" fmla="*/ 5101279 h 6543235"/>
                <a:gd name="connsiteX2117" fmla="*/ 947963 w 5247674"/>
                <a:gd name="connsiteY2117" fmla="*/ 5123492 h 6543235"/>
                <a:gd name="connsiteX2118" fmla="*/ 989521 w 5247674"/>
                <a:gd name="connsiteY2118" fmla="*/ 5093398 h 6543235"/>
                <a:gd name="connsiteX2119" fmla="*/ 992388 w 5247674"/>
                <a:gd name="connsiteY2119" fmla="*/ 5109161 h 6543235"/>
                <a:gd name="connsiteX2120" fmla="*/ 995970 w 5247674"/>
                <a:gd name="connsiteY2120" fmla="*/ 5104862 h 6543235"/>
                <a:gd name="connsiteX2121" fmla="*/ 989521 w 5247674"/>
                <a:gd name="connsiteY2121" fmla="*/ 5093398 h 6543235"/>
                <a:gd name="connsiteX2122" fmla="*/ 980744 w 5247674"/>
                <a:gd name="connsiteY2122" fmla="*/ 5086950 h 6543235"/>
                <a:gd name="connsiteX2123" fmla="*/ 2057860 w 5247674"/>
                <a:gd name="connsiteY2123" fmla="*/ 5085516 h 6543235"/>
                <a:gd name="connsiteX2124" fmla="*/ 2080789 w 5247674"/>
                <a:gd name="connsiteY2124" fmla="*/ 5109162 h 6543235"/>
                <a:gd name="connsiteX2125" fmla="*/ 2083656 w 5247674"/>
                <a:gd name="connsiteY2125" fmla="*/ 5097698 h 6543235"/>
                <a:gd name="connsiteX2126" fmla="*/ 2097987 w 5247674"/>
                <a:gd name="connsiteY2126" fmla="*/ 5104146 h 6543235"/>
                <a:gd name="connsiteX2127" fmla="*/ 2081506 w 5247674"/>
                <a:gd name="connsiteY2127" fmla="*/ 5150721 h 6543235"/>
                <a:gd name="connsiteX2128" fmla="*/ 2075058 w 5247674"/>
                <a:gd name="connsiteY2128" fmla="*/ 5150721 h 6543235"/>
                <a:gd name="connsiteX2129" fmla="*/ 2072191 w 5247674"/>
                <a:gd name="connsiteY2129" fmla="*/ 5131375 h 6543235"/>
                <a:gd name="connsiteX2130" fmla="*/ 2067891 w 5247674"/>
                <a:gd name="connsiteY2130" fmla="*/ 5131375 h 6543235"/>
                <a:gd name="connsiteX2131" fmla="*/ 2067891 w 5247674"/>
                <a:gd name="connsiteY2131" fmla="*/ 5123492 h 6543235"/>
                <a:gd name="connsiteX2132" fmla="*/ 2077208 w 5247674"/>
                <a:gd name="connsiteY2132" fmla="*/ 5120627 h 6543235"/>
                <a:gd name="connsiteX2133" fmla="*/ 2051412 w 5247674"/>
                <a:gd name="connsiteY2133" fmla="*/ 5104862 h 6543235"/>
                <a:gd name="connsiteX2134" fmla="*/ 1112764 w 5247674"/>
                <a:gd name="connsiteY2134" fmla="*/ 5085516 h 6543235"/>
                <a:gd name="connsiteX2135" fmla="*/ 1086970 w 5247674"/>
                <a:gd name="connsiteY2135" fmla="*/ 5109161 h 6543235"/>
                <a:gd name="connsiteX2136" fmla="*/ 1117063 w 5247674"/>
                <a:gd name="connsiteY2136" fmla="*/ 5090531 h 6543235"/>
                <a:gd name="connsiteX2137" fmla="*/ 5030011 w 5247674"/>
                <a:gd name="connsiteY2137" fmla="*/ 5084800 h 6543235"/>
                <a:gd name="connsiteX2138" fmla="*/ 5032878 w 5247674"/>
                <a:gd name="connsiteY2138" fmla="*/ 5088383 h 6543235"/>
                <a:gd name="connsiteX2139" fmla="*/ 5029294 w 5247674"/>
                <a:gd name="connsiteY2139" fmla="*/ 5086950 h 6543235"/>
                <a:gd name="connsiteX2140" fmla="*/ 5030011 w 5247674"/>
                <a:gd name="connsiteY2140" fmla="*/ 5084800 h 6543235"/>
                <a:gd name="connsiteX2141" fmla="*/ 3912945 w 5247674"/>
                <a:gd name="connsiteY2141" fmla="*/ 5084800 h 6543235"/>
                <a:gd name="connsiteX2142" fmla="*/ 3929426 w 5247674"/>
                <a:gd name="connsiteY2142" fmla="*/ 5084800 h 6543235"/>
                <a:gd name="connsiteX2143" fmla="*/ 1353517 w 5247674"/>
                <a:gd name="connsiteY2143" fmla="*/ 5084800 h 6543235"/>
                <a:gd name="connsiteX2144" fmla="*/ 1353517 w 5247674"/>
                <a:gd name="connsiteY2144" fmla="*/ 5112027 h 6543235"/>
                <a:gd name="connsiteX2145" fmla="*/ 1339902 w 5247674"/>
                <a:gd name="connsiteY2145" fmla="*/ 5112027 h 6543235"/>
                <a:gd name="connsiteX2146" fmla="*/ 1346352 w 5247674"/>
                <a:gd name="connsiteY2146" fmla="*/ 5119909 h 6543235"/>
                <a:gd name="connsiteX2147" fmla="*/ 1329871 w 5247674"/>
                <a:gd name="connsiteY2147" fmla="*/ 5139255 h 6543235"/>
                <a:gd name="connsiteX2148" fmla="*/ 1347069 w 5247674"/>
                <a:gd name="connsiteY2148" fmla="*/ 5136390 h 6543235"/>
                <a:gd name="connsiteX2149" fmla="*/ 1365698 w 5247674"/>
                <a:gd name="connsiteY2149" fmla="*/ 5089815 h 6543235"/>
                <a:gd name="connsiteX2150" fmla="*/ 1353517 w 5247674"/>
                <a:gd name="connsiteY2150" fmla="*/ 5084800 h 6543235"/>
                <a:gd name="connsiteX2151" fmla="*/ 1149308 w 5247674"/>
                <a:gd name="connsiteY2151" fmla="*/ 5084800 h 6543235"/>
                <a:gd name="connsiteX2152" fmla="*/ 1145008 w 5247674"/>
                <a:gd name="connsiteY2152" fmla="*/ 5092681 h 6543235"/>
                <a:gd name="connsiteX2153" fmla="*/ 1154322 w 5247674"/>
                <a:gd name="connsiteY2153" fmla="*/ 5092681 h 6543235"/>
                <a:gd name="connsiteX2154" fmla="*/ 3878553 w 5247674"/>
                <a:gd name="connsiteY2154" fmla="*/ 5081933 h 6543235"/>
                <a:gd name="connsiteX2155" fmla="*/ 3907214 w 5247674"/>
                <a:gd name="connsiteY2155" fmla="*/ 5093398 h 6543235"/>
                <a:gd name="connsiteX2156" fmla="*/ 3904347 w 5247674"/>
                <a:gd name="connsiteY2156" fmla="*/ 5081933 h 6543235"/>
                <a:gd name="connsiteX2157" fmla="*/ 3878553 w 5247674"/>
                <a:gd name="connsiteY2157" fmla="*/ 5081933 h 6543235"/>
                <a:gd name="connsiteX2158" fmla="*/ 1986926 w 5247674"/>
                <a:gd name="connsiteY2158" fmla="*/ 5078350 h 6543235"/>
                <a:gd name="connsiteX2159" fmla="*/ 1976178 w 5247674"/>
                <a:gd name="connsiteY2159" fmla="*/ 5084800 h 6543235"/>
                <a:gd name="connsiteX2160" fmla="*/ 1974028 w 5247674"/>
                <a:gd name="connsiteY2160" fmla="*/ 5081933 h 6543235"/>
                <a:gd name="connsiteX2161" fmla="*/ 1967578 w 5247674"/>
                <a:gd name="connsiteY2161" fmla="*/ 5089815 h 6543235"/>
                <a:gd name="connsiteX2162" fmla="*/ 1976178 w 5247674"/>
                <a:gd name="connsiteY2162" fmla="*/ 5084800 h 6543235"/>
                <a:gd name="connsiteX2163" fmla="*/ 1986926 w 5247674"/>
                <a:gd name="connsiteY2163" fmla="*/ 5078350 h 6543235"/>
                <a:gd name="connsiteX2164" fmla="*/ 5096736 w 5247674"/>
                <a:gd name="connsiteY2164" fmla="*/ 5075216 h 6543235"/>
                <a:gd name="connsiteX2165" fmla="*/ 5113843 w 5247674"/>
                <a:gd name="connsiteY2165" fmla="*/ 5081933 h 6543235"/>
                <a:gd name="connsiteX2166" fmla="*/ 5075868 w 5247674"/>
                <a:gd name="connsiteY2166" fmla="*/ 5081933 h 6543235"/>
                <a:gd name="connsiteX2167" fmla="*/ 5096736 w 5247674"/>
                <a:gd name="connsiteY2167" fmla="*/ 5075216 h 6543235"/>
                <a:gd name="connsiteX2168" fmla="*/ 3814065 w 5247674"/>
                <a:gd name="connsiteY2168" fmla="*/ 5074052 h 6543235"/>
                <a:gd name="connsiteX2169" fmla="*/ 3832694 w 5247674"/>
                <a:gd name="connsiteY2169" fmla="*/ 5081933 h 6543235"/>
                <a:gd name="connsiteX2170" fmla="*/ 3832694 w 5247674"/>
                <a:gd name="connsiteY2170" fmla="*/ 5074052 h 6543235"/>
                <a:gd name="connsiteX2171" fmla="*/ 3495212 w 5247674"/>
                <a:gd name="connsiteY2171" fmla="*/ 5074052 h 6543235"/>
                <a:gd name="connsiteX2172" fmla="*/ 3489478 w 5247674"/>
                <a:gd name="connsiteY2172" fmla="*/ 5081933 h 6543235"/>
                <a:gd name="connsiteX2173" fmla="*/ 3550384 w 5247674"/>
                <a:gd name="connsiteY2173" fmla="*/ 5081933 h 6543235"/>
                <a:gd name="connsiteX2174" fmla="*/ 5055805 w 5247674"/>
                <a:gd name="connsiteY2174" fmla="*/ 5071185 h 6543235"/>
                <a:gd name="connsiteX2175" fmla="*/ 5069418 w 5247674"/>
                <a:gd name="connsiteY2175" fmla="*/ 5074050 h 6543235"/>
                <a:gd name="connsiteX2176" fmla="*/ 5069418 w 5247674"/>
                <a:gd name="connsiteY2176" fmla="*/ 5081933 h 6543235"/>
                <a:gd name="connsiteX2177" fmla="*/ 5055805 w 5247674"/>
                <a:gd name="connsiteY2177" fmla="*/ 5071185 h 6543235"/>
                <a:gd name="connsiteX2178" fmla="*/ 2243440 w 5247674"/>
                <a:gd name="connsiteY2178" fmla="*/ 5070469 h 6543235"/>
                <a:gd name="connsiteX2179" fmla="*/ 2249890 w 5247674"/>
                <a:gd name="connsiteY2179" fmla="*/ 5070469 h 6543235"/>
                <a:gd name="connsiteX2180" fmla="*/ 2236276 w 5247674"/>
                <a:gd name="connsiteY2180" fmla="*/ 5081933 h 6543235"/>
                <a:gd name="connsiteX2181" fmla="*/ 2034932 w 5247674"/>
                <a:gd name="connsiteY2181" fmla="*/ 5066171 h 6543235"/>
                <a:gd name="connsiteX2182" fmla="*/ 2016303 w 5247674"/>
                <a:gd name="connsiteY2182" fmla="*/ 5093398 h 6543235"/>
                <a:gd name="connsiteX2183" fmla="*/ 2028483 w 5247674"/>
                <a:gd name="connsiteY2183" fmla="*/ 5081933 h 6543235"/>
                <a:gd name="connsiteX2184" fmla="*/ 5217024 w 5247674"/>
                <a:gd name="connsiteY2184" fmla="*/ 5062587 h 6543235"/>
                <a:gd name="connsiteX2185" fmla="*/ 5217740 w 5247674"/>
                <a:gd name="connsiteY2185" fmla="*/ 5062587 h 6543235"/>
                <a:gd name="connsiteX2186" fmla="*/ 5224189 w 5247674"/>
                <a:gd name="connsiteY2186" fmla="*/ 5062587 h 6543235"/>
                <a:gd name="connsiteX2187" fmla="*/ 5224189 w 5247674"/>
                <a:gd name="connsiteY2187" fmla="*/ 5070469 h 6543235"/>
                <a:gd name="connsiteX2188" fmla="*/ 5217741 w 5247674"/>
                <a:gd name="connsiteY2188" fmla="*/ 5070469 h 6543235"/>
                <a:gd name="connsiteX2189" fmla="*/ 5217024 w 5247674"/>
                <a:gd name="connsiteY2189" fmla="*/ 5062587 h 6543235"/>
                <a:gd name="connsiteX2190" fmla="*/ 1898792 w 5247674"/>
                <a:gd name="connsiteY2190" fmla="*/ 5062587 h 6543235"/>
                <a:gd name="connsiteX2191" fmla="*/ 1903092 w 5247674"/>
                <a:gd name="connsiteY2191" fmla="*/ 5078350 h 6543235"/>
                <a:gd name="connsiteX2192" fmla="*/ 5245360 w 5247674"/>
                <a:gd name="connsiteY2192" fmla="*/ 5062565 h 6543235"/>
                <a:gd name="connsiteX2193" fmla="*/ 5247674 w 5247674"/>
                <a:gd name="connsiteY2193" fmla="*/ 5064368 h 6543235"/>
                <a:gd name="connsiteX2194" fmla="*/ 5247674 w 5247674"/>
                <a:gd name="connsiteY2194" fmla="*/ 5068715 h 6543235"/>
                <a:gd name="connsiteX2195" fmla="*/ 5244700 w 5247674"/>
                <a:gd name="connsiteY2195" fmla="*/ 5071991 h 6543235"/>
                <a:gd name="connsiteX2196" fmla="*/ 5237804 w 5247674"/>
                <a:gd name="connsiteY2196" fmla="*/ 5074050 h 6543235"/>
                <a:gd name="connsiteX2197" fmla="*/ 5239863 w 5247674"/>
                <a:gd name="connsiteY2197" fmla="*/ 5064200 h 6543235"/>
                <a:gd name="connsiteX2198" fmla="*/ 5245360 w 5247674"/>
                <a:gd name="connsiteY2198" fmla="*/ 5062565 h 6543235"/>
                <a:gd name="connsiteX2199" fmla="*/ 1033947 w 5247674"/>
                <a:gd name="connsiteY2199" fmla="*/ 5059721 h 6543235"/>
                <a:gd name="connsiteX2200" fmla="*/ 999553 w 5247674"/>
                <a:gd name="connsiteY2200" fmla="*/ 5081933 h 6543235"/>
                <a:gd name="connsiteX2201" fmla="*/ 1033947 w 5247674"/>
                <a:gd name="connsiteY2201" fmla="*/ 5059721 h 6543235"/>
                <a:gd name="connsiteX2202" fmla="*/ 5046490 w 5247674"/>
                <a:gd name="connsiteY2202" fmla="*/ 5054706 h 6543235"/>
                <a:gd name="connsiteX2203" fmla="*/ 5030726 w 5247674"/>
                <a:gd name="connsiteY2203" fmla="*/ 5062587 h 6543235"/>
                <a:gd name="connsiteX2204" fmla="*/ 5046490 w 5247674"/>
                <a:gd name="connsiteY2204" fmla="*/ 5054706 h 6543235"/>
                <a:gd name="connsiteX2205" fmla="*/ 2051412 w 5247674"/>
                <a:gd name="connsiteY2205" fmla="*/ 5051839 h 6543235"/>
                <a:gd name="connsiteX2206" fmla="*/ 2051412 w 5247674"/>
                <a:gd name="connsiteY2206" fmla="*/ 5059721 h 6543235"/>
                <a:gd name="connsiteX2207" fmla="*/ 2057862 w 5247674"/>
                <a:gd name="connsiteY2207" fmla="*/ 5051839 h 6543235"/>
                <a:gd name="connsiteX2208" fmla="*/ 2118050 w 5247674"/>
                <a:gd name="connsiteY2208" fmla="*/ 5051302 h 6543235"/>
                <a:gd name="connsiteX2209" fmla="*/ 2097270 w 5247674"/>
                <a:gd name="connsiteY2209" fmla="*/ 5078350 h 6543235"/>
                <a:gd name="connsiteX2210" fmla="*/ 2092972 w 5247674"/>
                <a:gd name="connsiteY2210" fmla="*/ 5073335 h 6543235"/>
                <a:gd name="connsiteX2211" fmla="*/ 2077208 w 5247674"/>
                <a:gd name="connsiteY2211" fmla="*/ 5078350 h 6543235"/>
                <a:gd name="connsiteX2212" fmla="*/ 2081508 w 5247674"/>
                <a:gd name="connsiteY2212" fmla="*/ 5054704 h 6543235"/>
                <a:gd name="connsiteX2213" fmla="*/ 2104435 w 5247674"/>
                <a:gd name="connsiteY2213" fmla="*/ 5055423 h 6543235"/>
                <a:gd name="connsiteX2214" fmla="*/ 2118050 w 5247674"/>
                <a:gd name="connsiteY2214" fmla="*/ 5051302 h 6543235"/>
                <a:gd name="connsiteX2215" fmla="*/ 1808510 w 5247674"/>
                <a:gd name="connsiteY2215" fmla="*/ 5046823 h 6543235"/>
                <a:gd name="connsiteX2216" fmla="*/ 1785581 w 5247674"/>
                <a:gd name="connsiteY2216" fmla="*/ 5081933 h 6543235"/>
                <a:gd name="connsiteX2217" fmla="*/ 1815675 w 5247674"/>
                <a:gd name="connsiteY2217" fmla="*/ 5062587 h 6543235"/>
                <a:gd name="connsiteX2218" fmla="*/ 1808510 w 5247674"/>
                <a:gd name="connsiteY2218" fmla="*/ 5046823 h 6543235"/>
                <a:gd name="connsiteX2219" fmla="*/ 1416393 w 5247674"/>
                <a:gd name="connsiteY2219" fmla="*/ 5040644 h 6543235"/>
                <a:gd name="connsiteX2220" fmla="*/ 1397942 w 5247674"/>
                <a:gd name="connsiteY2220" fmla="*/ 5043241 h 6543235"/>
                <a:gd name="connsiteX2221" fmla="*/ 1408689 w 5247674"/>
                <a:gd name="connsiteY2221" fmla="*/ 5054706 h 6543235"/>
                <a:gd name="connsiteX2222" fmla="*/ 1381461 w 5247674"/>
                <a:gd name="connsiteY2222" fmla="*/ 5078350 h 6543235"/>
                <a:gd name="connsiteX2223" fmla="*/ 1397225 w 5247674"/>
                <a:gd name="connsiteY2223" fmla="*/ 5089815 h 6543235"/>
                <a:gd name="connsiteX2224" fmla="*/ 1417288 w 5247674"/>
                <a:gd name="connsiteY2224" fmla="*/ 5081933 h 6543235"/>
                <a:gd name="connsiteX2225" fmla="*/ 1410839 w 5247674"/>
                <a:gd name="connsiteY2225" fmla="*/ 5074052 h 6543235"/>
                <a:gd name="connsiteX2226" fmla="*/ 1440932 w 5247674"/>
                <a:gd name="connsiteY2226" fmla="*/ 5051839 h 6543235"/>
                <a:gd name="connsiteX2227" fmla="*/ 1427320 w 5247674"/>
                <a:gd name="connsiteY2227" fmla="*/ 5054706 h 6543235"/>
                <a:gd name="connsiteX2228" fmla="*/ 1416393 w 5247674"/>
                <a:gd name="connsiteY2228" fmla="*/ 5040644 h 6543235"/>
                <a:gd name="connsiteX2229" fmla="*/ 2120200 w 5247674"/>
                <a:gd name="connsiteY2229" fmla="*/ 5038225 h 6543235"/>
                <a:gd name="connsiteX2230" fmla="*/ 2104435 w 5247674"/>
                <a:gd name="connsiteY2230" fmla="*/ 5055423 h 6543235"/>
                <a:gd name="connsiteX2231" fmla="*/ 2108735 w 5247674"/>
                <a:gd name="connsiteY2231" fmla="*/ 5043241 h 6543235"/>
                <a:gd name="connsiteX2232" fmla="*/ 2120200 w 5247674"/>
                <a:gd name="connsiteY2232" fmla="*/ 5038225 h 6543235"/>
                <a:gd name="connsiteX2233" fmla="*/ 1839321 w 5247674"/>
                <a:gd name="connsiteY2233" fmla="*/ 5037508 h 6543235"/>
                <a:gd name="connsiteX2234" fmla="*/ 1833588 w 5247674"/>
                <a:gd name="connsiteY2234" fmla="*/ 5051839 h 6543235"/>
                <a:gd name="connsiteX2235" fmla="*/ 1832155 w 5247674"/>
                <a:gd name="connsiteY2235" fmla="*/ 5051839 h 6543235"/>
                <a:gd name="connsiteX2236" fmla="*/ 1829290 w 5247674"/>
                <a:gd name="connsiteY2236" fmla="*/ 5054706 h 6543235"/>
                <a:gd name="connsiteX2237" fmla="*/ 1833588 w 5247674"/>
                <a:gd name="connsiteY2237" fmla="*/ 5051839 h 6543235"/>
                <a:gd name="connsiteX2238" fmla="*/ 1839321 w 5247674"/>
                <a:gd name="connsiteY2238" fmla="*/ 5037508 h 6543235"/>
                <a:gd name="connsiteX2239" fmla="*/ 2149666 w 5247674"/>
                <a:gd name="connsiteY2239" fmla="*/ 5036884 h 6543235"/>
                <a:gd name="connsiteX2240" fmla="*/ 2156025 w 5247674"/>
                <a:gd name="connsiteY2240" fmla="*/ 5039660 h 6543235"/>
                <a:gd name="connsiteX2241" fmla="*/ 2158175 w 5247674"/>
                <a:gd name="connsiteY2241" fmla="*/ 5037510 h 6543235"/>
                <a:gd name="connsiteX2242" fmla="*/ 2161579 w 5247674"/>
                <a:gd name="connsiteY2242" fmla="*/ 5045929 h 6543235"/>
                <a:gd name="connsiteX2243" fmla="*/ 2155308 w 5247674"/>
                <a:gd name="connsiteY2243" fmla="*/ 5040376 h 6543235"/>
                <a:gd name="connsiteX2244" fmla="*/ 2155853 w 5247674"/>
                <a:gd name="connsiteY2244" fmla="*/ 5039832 h 6543235"/>
                <a:gd name="connsiteX2245" fmla="*/ 2155308 w 5247674"/>
                <a:gd name="connsiteY2245" fmla="*/ 5040376 h 6543235"/>
                <a:gd name="connsiteX2246" fmla="*/ 2155308 w 5247674"/>
                <a:gd name="connsiteY2246" fmla="*/ 5040376 h 6543235"/>
                <a:gd name="connsiteX2247" fmla="*/ 2153158 w 5247674"/>
                <a:gd name="connsiteY2247" fmla="*/ 5042525 h 6543235"/>
                <a:gd name="connsiteX2248" fmla="*/ 2158175 w 5247674"/>
                <a:gd name="connsiteY2248" fmla="*/ 5050408 h 6543235"/>
                <a:gd name="connsiteX2249" fmla="*/ 2164623 w 5247674"/>
                <a:gd name="connsiteY2249" fmla="*/ 5042525 h 6543235"/>
                <a:gd name="connsiteX2250" fmla="*/ 2161758 w 5247674"/>
                <a:gd name="connsiteY2250" fmla="*/ 5053989 h 6543235"/>
                <a:gd name="connsiteX2251" fmla="*/ 2155308 w 5247674"/>
                <a:gd name="connsiteY2251" fmla="*/ 5059004 h 6543235"/>
                <a:gd name="connsiteX2252" fmla="*/ 2145994 w 5247674"/>
                <a:gd name="connsiteY2252" fmla="*/ 5043241 h 6543235"/>
                <a:gd name="connsiteX2253" fmla="*/ 2149666 w 5247674"/>
                <a:gd name="connsiteY2253" fmla="*/ 5036884 h 6543235"/>
                <a:gd name="connsiteX2254" fmla="*/ 2156742 w 5247674"/>
                <a:gd name="connsiteY2254" fmla="*/ 5034643 h 6543235"/>
                <a:gd name="connsiteX2255" fmla="*/ 2157458 w 5247674"/>
                <a:gd name="connsiteY2255" fmla="*/ 5036077 h 6543235"/>
                <a:gd name="connsiteX2256" fmla="*/ 2155308 w 5247674"/>
                <a:gd name="connsiteY2256" fmla="*/ 5035360 h 6543235"/>
                <a:gd name="connsiteX2257" fmla="*/ 2213346 w 5247674"/>
                <a:gd name="connsiteY2257" fmla="*/ 5032493 h 6543235"/>
                <a:gd name="connsiteX2258" fmla="*/ 2201165 w 5247674"/>
                <a:gd name="connsiteY2258" fmla="*/ 5074052 h 6543235"/>
                <a:gd name="connsiteX2259" fmla="*/ 2213346 w 5247674"/>
                <a:gd name="connsiteY2259" fmla="*/ 5032493 h 6543235"/>
                <a:gd name="connsiteX2260" fmla="*/ 818272 w 5247674"/>
                <a:gd name="connsiteY2260" fmla="*/ 5031777 h 6543235"/>
                <a:gd name="connsiteX2261" fmla="*/ 811823 w 5247674"/>
                <a:gd name="connsiteY2261" fmla="*/ 5051123 h 6543235"/>
                <a:gd name="connsiteX2262" fmla="*/ 818272 w 5247674"/>
                <a:gd name="connsiteY2262" fmla="*/ 5031777 h 6543235"/>
                <a:gd name="connsiteX2263" fmla="*/ 3443622 w 5247674"/>
                <a:gd name="connsiteY2263" fmla="*/ 5027479 h 6543235"/>
                <a:gd name="connsiteX2264" fmla="*/ 3430007 w 5247674"/>
                <a:gd name="connsiteY2264" fmla="*/ 5032493 h 6543235"/>
                <a:gd name="connsiteX2265" fmla="*/ 3466551 w 5247674"/>
                <a:gd name="connsiteY2265" fmla="*/ 5032493 h 6543235"/>
                <a:gd name="connsiteX2266" fmla="*/ 1957547 w 5247674"/>
                <a:gd name="connsiteY2266" fmla="*/ 5026760 h 6543235"/>
                <a:gd name="connsiteX2267" fmla="*/ 1917746 w 5247674"/>
                <a:gd name="connsiteY2267" fmla="*/ 5045200 h 6543235"/>
                <a:gd name="connsiteX2268" fmla="*/ 1912128 w 5247674"/>
                <a:gd name="connsiteY2268" fmla="*/ 5051401 h 6543235"/>
                <a:gd name="connsiteX2269" fmla="*/ 1909540 w 5247674"/>
                <a:gd name="connsiteY2269" fmla="*/ 5053989 h 6543235"/>
                <a:gd name="connsiteX2270" fmla="*/ 1909656 w 5247674"/>
                <a:gd name="connsiteY2270" fmla="*/ 5054131 h 6543235"/>
                <a:gd name="connsiteX2271" fmla="*/ 1905240 w 5247674"/>
                <a:gd name="connsiteY2271" fmla="*/ 5059004 h 6543235"/>
                <a:gd name="connsiteX2272" fmla="*/ 1918855 w 5247674"/>
                <a:gd name="connsiteY2272" fmla="*/ 5065454 h 6543235"/>
                <a:gd name="connsiteX2273" fmla="*/ 1909656 w 5247674"/>
                <a:gd name="connsiteY2273" fmla="*/ 5054131 h 6543235"/>
                <a:gd name="connsiteX2274" fmla="*/ 1912128 w 5247674"/>
                <a:gd name="connsiteY2274" fmla="*/ 5051401 h 6543235"/>
                <a:gd name="connsiteX2275" fmla="*/ 1912407 w 5247674"/>
                <a:gd name="connsiteY2275" fmla="*/ 5051123 h 6543235"/>
                <a:gd name="connsiteX2276" fmla="*/ 1929603 w 5247674"/>
                <a:gd name="connsiteY2276" fmla="*/ 5046823 h 6543235"/>
                <a:gd name="connsiteX2277" fmla="*/ 1929603 w 5247674"/>
                <a:gd name="connsiteY2277" fmla="*/ 5053989 h 6543235"/>
                <a:gd name="connsiteX2278" fmla="*/ 1926020 w 5247674"/>
                <a:gd name="connsiteY2278" fmla="*/ 5059004 h 6543235"/>
                <a:gd name="connsiteX2279" fmla="*/ 1931753 w 5247674"/>
                <a:gd name="connsiteY2279" fmla="*/ 5059004 h 6543235"/>
                <a:gd name="connsiteX2280" fmla="*/ 1929603 w 5247674"/>
                <a:gd name="connsiteY2280" fmla="*/ 5053989 h 6543235"/>
                <a:gd name="connsiteX2281" fmla="*/ 1931753 w 5247674"/>
                <a:gd name="connsiteY2281" fmla="*/ 5051123 h 6543235"/>
                <a:gd name="connsiteX2282" fmla="*/ 1929603 w 5247674"/>
                <a:gd name="connsiteY2282" fmla="*/ 5046823 h 6543235"/>
                <a:gd name="connsiteX2283" fmla="*/ 1957547 w 5247674"/>
                <a:gd name="connsiteY2283" fmla="*/ 5026760 h 6543235"/>
                <a:gd name="connsiteX2284" fmla="*/ 1898792 w 5247674"/>
                <a:gd name="connsiteY2284" fmla="*/ 5021029 h 6543235"/>
                <a:gd name="connsiteX2285" fmla="*/ 1898792 w 5247674"/>
                <a:gd name="connsiteY2285" fmla="*/ 5040375 h 6543235"/>
                <a:gd name="connsiteX2286" fmla="*/ 1909540 w 5247674"/>
                <a:gd name="connsiteY2286" fmla="*/ 5021029 h 6543235"/>
                <a:gd name="connsiteX2287" fmla="*/ 1430185 w 5247674"/>
                <a:gd name="connsiteY2287" fmla="*/ 5021029 h 6543235"/>
                <a:gd name="connsiteX2288" fmla="*/ 1427320 w 5247674"/>
                <a:gd name="connsiteY2288" fmla="*/ 5027477 h 6543235"/>
                <a:gd name="connsiteX2289" fmla="*/ 1436634 w 5247674"/>
                <a:gd name="connsiteY2289" fmla="*/ 5032493 h 6543235"/>
                <a:gd name="connsiteX2290" fmla="*/ 1430185 w 5247674"/>
                <a:gd name="connsiteY2290" fmla="*/ 5021029 h 6543235"/>
                <a:gd name="connsiteX2291" fmla="*/ 727274 w 5247674"/>
                <a:gd name="connsiteY2291" fmla="*/ 5020312 h 6543235"/>
                <a:gd name="connsiteX2292" fmla="*/ 730139 w 5247674"/>
                <a:gd name="connsiteY2292" fmla="*/ 5023895 h 6543235"/>
                <a:gd name="connsiteX2293" fmla="*/ 688580 w 5247674"/>
                <a:gd name="connsiteY2293" fmla="*/ 5065454 h 6543235"/>
                <a:gd name="connsiteX2294" fmla="*/ 695747 w 5247674"/>
                <a:gd name="connsiteY2294" fmla="*/ 5070469 h 6543235"/>
                <a:gd name="connsiteX2295" fmla="*/ 695030 w 5247674"/>
                <a:gd name="connsiteY2295" fmla="*/ 5070469 h 6543235"/>
                <a:gd name="connsiteX2296" fmla="*/ 695030 w 5247674"/>
                <a:gd name="connsiteY2296" fmla="*/ 5073335 h 6543235"/>
                <a:gd name="connsiteX2297" fmla="*/ 684282 w 5247674"/>
                <a:gd name="connsiteY2297" fmla="*/ 5073335 h 6543235"/>
                <a:gd name="connsiteX2298" fmla="*/ 681415 w 5247674"/>
                <a:gd name="connsiteY2298" fmla="*/ 5053989 h 6543235"/>
                <a:gd name="connsiteX2299" fmla="*/ 727274 w 5247674"/>
                <a:gd name="connsiteY2299" fmla="*/ 5020312 h 6543235"/>
                <a:gd name="connsiteX2300" fmla="*/ 4838698 w 5247674"/>
                <a:gd name="connsiteY2300" fmla="*/ 5016014 h 6543235"/>
                <a:gd name="connsiteX2301" fmla="*/ 4789974 w 5247674"/>
                <a:gd name="connsiteY2301" fmla="*/ 5027479 h 6543235"/>
                <a:gd name="connsiteX2302" fmla="*/ 4838698 w 5247674"/>
                <a:gd name="connsiteY2302" fmla="*/ 5016014 h 6543235"/>
                <a:gd name="connsiteX2303" fmla="*/ 3111870 w 5247674"/>
                <a:gd name="connsiteY2303" fmla="*/ 5008131 h 6543235"/>
                <a:gd name="connsiteX2304" fmla="*/ 3114112 w 5247674"/>
                <a:gd name="connsiteY2304" fmla="*/ 5008785 h 6543235"/>
                <a:gd name="connsiteX2305" fmla="*/ 3121722 w 5247674"/>
                <a:gd name="connsiteY2305" fmla="*/ 5014939 h 6543235"/>
                <a:gd name="connsiteX2306" fmla="*/ 3129066 w 5247674"/>
                <a:gd name="connsiteY2306" fmla="*/ 5013147 h 6543235"/>
                <a:gd name="connsiteX2307" fmla="*/ 3114112 w 5247674"/>
                <a:gd name="connsiteY2307" fmla="*/ 5008785 h 6543235"/>
                <a:gd name="connsiteX2308" fmla="*/ 3113303 w 5247674"/>
                <a:gd name="connsiteY2308" fmla="*/ 5008131 h 6543235"/>
                <a:gd name="connsiteX2309" fmla="*/ 730856 w 5247674"/>
                <a:gd name="connsiteY2309" fmla="*/ 5008131 h 6543235"/>
                <a:gd name="connsiteX2310" fmla="*/ 744470 w 5247674"/>
                <a:gd name="connsiteY2310" fmla="*/ 5010997 h 6543235"/>
                <a:gd name="connsiteX2311" fmla="*/ 738020 w 5247674"/>
                <a:gd name="connsiteY2311" fmla="*/ 5016012 h 6543235"/>
                <a:gd name="connsiteX2312" fmla="*/ 2326557 w 5247674"/>
                <a:gd name="connsiteY2312" fmla="*/ 5005264 h 6543235"/>
                <a:gd name="connsiteX2313" fmla="*/ 2333724 w 5247674"/>
                <a:gd name="connsiteY2313" fmla="*/ 5005264 h 6543235"/>
                <a:gd name="connsiteX2314" fmla="*/ 2320109 w 5247674"/>
                <a:gd name="connsiteY2314" fmla="*/ 5021029 h 6543235"/>
                <a:gd name="connsiteX2315" fmla="*/ 2944204 w 5247674"/>
                <a:gd name="connsiteY2315" fmla="*/ 4996668 h 6543235"/>
                <a:gd name="connsiteX2316" fmla="*/ 2960684 w 5247674"/>
                <a:gd name="connsiteY2316" fmla="*/ 5001685 h 6543235"/>
                <a:gd name="connsiteX2317" fmla="*/ 2944204 w 5247674"/>
                <a:gd name="connsiteY2317" fmla="*/ 4996668 h 6543235"/>
                <a:gd name="connsiteX2318" fmla="*/ 1036097 w 5247674"/>
                <a:gd name="connsiteY2318" fmla="*/ 4993801 h 6543235"/>
                <a:gd name="connsiteX2319" fmla="*/ 1025348 w 5247674"/>
                <a:gd name="connsiteY2319" fmla="*/ 5008131 h 6543235"/>
                <a:gd name="connsiteX2320" fmla="*/ 1038961 w 5247674"/>
                <a:gd name="connsiteY2320" fmla="*/ 4996666 h 6543235"/>
                <a:gd name="connsiteX2321" fmla="*/ 879177 w 5247674"/>
                <a:gd name="connsiteY2321" fmla="*/ 4993801 h 6543235"/>
                <a:gd name="connsiteX2322" fmla="*/ 857681 w 5247674"/>
                <a:gd name="connsiteY2322" fmla="*/ 5035360 h 6543235"/>
                <a:gd name="connsiteX2323" fmla="*/ 879177 w 5247674"/>
                <a:gd name="connsiteY2323" fmla="*/ 5005264 h 6543235"/>
                <a:gd name="connsiteX2324" fmla="*/ 1980476 w 5247674"/>
                <a:gd name="connsiteY2324" fmla="*/ 4988785 h 6543235"/>
                <a:gd name="connsiteX2325" fmla="*/ 1968295 w 5247674"/>
                <a:gd name="connsiteY2325" fmla="*/ 5001683 h 6543235"/>
                <a:gd name="connsiteX2326" fmla="*/ 1974745 w 5247674"/>
                <a:gd name="connsiteY2326" fmla="*/ 5001683 h 6543235"/>
                <a:gd name="connsiteX2327" fmla="*/ 1980476 w 5247674"/>
                <a:gd name="connsiteY2327" fmla="*/ 4988785 h 6543235"/>
                <a:gd name="connsiteX2328" fmla="*/ 3210750 w 5247674"/>
                <a:gd name="connsiteY2328" fmla="*/ 4985920 h 6543235"/>
                <a:gd name="connsiteX2329" fmla="*/ 3230814 w 5247674"/>
                <a:gd name="connsiteY2329" fmla="*/ 4988785 h 6543235"/>
                <a:gd name="connsiteX2330" fmla="*/ 3226514 w 5247674"/>
                <a:gd name="connsiteY2330" fmla="*/ 4985920 h 6543235"/>
                <a:gd name="connsiteX2331" fmla="*/ 4650968 w 5247674"/>
                <a:gd name="connsiteY2331" fmla="*/ 4982337 h 6543235"/>
                <a:gd name="connsiteX2332" fmla="*/ 4638070 w 5247674"/>
                <a:gd name="connsiteY2332" fmla="*/ 5008131 h 6543235"/>
                <a:gd name="connsiteX2333" fmla="*/ 4654549 w 5247674"/>
                <a:gd name="connsiteY2333" fmla="*/ 5005266 h 6543235"/>
                <a:gd name="connsiteX2334" fmla="*/ 4657416 w 5247674"/>
                <a:gd name="connsiteY2334" fmla="*/ 4993801 h 6543235"/>
                <a:gd name="connsiteX2335" fmla="*/ 4663866 w 5247674"/>
                <a:gd name="connsiteY2335" fmla="*/ 5013147 h 6543235"/>
                <a:gd name="connsiteX2336" fmla="*/ 4779942 w 5247674"/>
                <a:gd name="connsiteY2336" fmla="*/ 5024612 h 6543235"/>
                <a:gd name="connsiteX2337" fmla="*/ 4686794 w 5247674"/>
                <a:gd name="connsiteY2337" fmla="*/ 5005266 h 6543235"/>
                <a:gd name="connsiteX2338" fmla="*/ 4663866 w 5247674"/>
                <a:gd name="connsiteY2338" fmla="*/ 4985920 h 6543235"/>
                <a:gd name="connsiteX2339" fmla="*/ 4660282 w 5247674"/>
                <a:gd name="connsiteY2339" fmla="*/ 4993801 h 6543235"/>
                <a:gd name="connsiteX2340" fmla="*/ 2093687 w 5247674"/>
                <a:gd name="connsiteY2340" fmla="*/ 4982335 h 6543235"/>
                <a:gd name="connsiteX2341" fmla="*/ 2081506 w 5247674"/>
                <a:gd name="connsiteY2341" fmla="*/ 4996666 h 6543235"/>
                <a:gd name="connsiteX2342" fmla="*/ 2097987 w 5247674"/>
                <a:gd name="connsiteY2342" fmla="*/ 4988785 h 6543235"/>
                <a:gd name="connsiteX2343" fmla="*/ 2093687 w 5247674"/>
                <a:gd name="connsiteY2343" fmla="*/ 4982335 h 6543235"/>
                <a:gd name="connsiteX2344" fmla="*/ 766683 w 5247674"/>
                <a:gd name="connsiteY2344" fmla="*/ 4979470 h 6543235"/>
                <a:gd name="connsiteX2345" fmla="*/ 744470 w 5247674"/>
                <a:gd name="connsiteY2345" fmla="*/ 5010997 h 6543235"/>
                <a:gd name="connsiteX2346" fmla="*/ 765966 w 5247674"/>
                <a:gd name="connsiteY2346" fmla="*/ 4993801 h 6543235"/>
                <a:gd name="connsiteX2347" fmla="*/ 760949 w 5247674"/>
                <a:gd name="connsiteY2347" fmla="*/ 4985920 h 6543235"/>
                <a:gd name="connsiteX2348" fmla="*/ 2851772 w 5247674"/>
                <a:gd name="connsiteY2348" fmla="*/ 4978037 h 6543235"/>
                <a:gd name="connsiteX2349" fmla="*/ 2858220 w 5247674"/>
                <a:gd name="connsiteY2349" fmla="*/ 4978037 h 6543235"/>
                <a:gd name="connsiteX2350" fmla="*/ 2865387 w 5247674"/>
                <a:gd name="connsiteY2350" fmla="*/ 4985918 h 6543235"/>
                <a:gd name="connsiteX2351" fmla="*/ 691447 w 5247674"/>
                <a:gd name="connsiteY2351" fmla="*/ 4978037 h 6543235"/>
                <a:gd name="connsiteX2352" fmla="*/ 672818 w 5247674"/>
                <a:gd name="connsiteY2352" fmla="*/ 5002398 h 6543235"/>
                <a:gd name="connsiteX2353" fmla="*/ 663503 w 5247674"/>
                <a:gd name="connsiteY2353" fmla="*/ 5002398 h 6543235"/>
                <a:gd name="connsiteX2354" fmla="*/ 4602961 w 5247674"/>
                <a:gd name="connsiteY2354" fmla="*/ 4974455 h 6543235"/>
                <a:gd name="connsiteX2355" fmla="*/ 4602961 w 5247674"/>
                <a:gd name="connsiteY2355" fmla="*/ 4988785 h 6543235"/>
                <a:gd name="connsiteX2356" fmla="*/ 4607259 w 5247674"/>
                <a:gd name="connsiteY2356" fmla="*/ 4988785 h 6543235"/>
                <a:gd name="connsiteX2357" fmla="*/ 4607259 w 5247674"/>
                <a:gd name="connsiteY2357" fmla="*/ 4974455 h 6543235"/>
                <a:gd name="connsiteX2358" fmla="*/ 2249890 w 5247674"/>
                <a:gd name="connsiteY2358" fmla="*/ 4974454 h 6543235"/>
                <a:gd name="connsiteX2359" fmla="*/ 2243442 w 5247674"/>
                <a:gd name="connsiteY2359" fmla="*/ 4988785 h 6543235"/>
                <a:gd name="connsiteX2360" fmla="*/ 2229828 w 5247674"/>
                <a:gd name="connsiteY2360" fmla="*/ 4985918 h 6543235"/>
                <a:gd name="connsiteX2361" fmla="*/ 2104435 w 5247674"/>
                <a:gd name="connsiteY2361" fmla="*/ 4974454 h 6543235"/>
                <a:gd name="connsiteX2362" fmla="*/ 2104435 w 5247674"/>
                <a:gd name="connsiteY2362" fmla="*/ 4982335 h 6543235"/>
                <a:gd name="connsiteX2363" fmla="*/ 2113033 w 5247674"/>
                <a:gd name="connsiteY2363" fmla="*/ 4984485 h 6543235"/>
                <a:gd name="connsiteX2364" fmla="*/ 2104435 w 5247674"/>
                <a:gd name="connsiteY2364" fmla="*/ 4974454 h 6543235"/>
                <a:gd name="connsiteX2365" fmla="*/ 2980746 w 5247674"/>
                <a:gd name="connsiteY2365" fmla="*/ 4969439 h 6543235"/>
                <a:gd name="connsiteX2366" fmla="*/ 2990778 w 5247674"/>
                <a:gd name="connsiteY2366" fmla="*/ 4974455 h 6543235"/>
                <a:gd name="connsiteX2367" fmla="*/ 2992927 w 5247674"/>
                <a:gd name="connsiteY2367" fmla="*/ 4985920 h 6543235"/>
                <a:gd name="connsiteX2368" fmla="*/ 851512 w 5247674"/>
                <a:gd name="connsiteY2368" fmla="*/ 4963495 h 6543235"/>
                <a:gd name="connsiteX2369" fmla="*/ 830454 w 5247674"/>
                <a:gd name="connsiteY2369" fmla="*/ 4982335 h 6543235"/>
                <a:gd name="connsiteX2370" fmla="*/ 836901 w 5247674"/>
                <a:gd name="connsiteY2370" fmla="*/ 4988785 h 6543235"/>
                <a:gd name="connsiteX2371" fmla="*/ 818272 w 5247674"/>
                <a:gd name="connsiteY2371" fmla="*/ 5016012 h 6543235"/>
                <a:gd name="connsiteX2372" fmla="*/ 859831 w 5247674"/>
                <a:gd name="connsiteY2372" fmla="*/ 4969439 h 6543235"/>
                <a:gd name="connsiteX2373" fmla="*/ 851512 w 5247674"/>
                <a:gd name="connsiteY2373" fmla="*/ 4963495 h 6543235"/>
                <a:gd name="connsiteX2374" fmla="*/ 4583613 w 5247674"/>
                <a:gd name="connsiteY2374" fmla="*/ 4962991 h 6543235"/>
                <a:gd name="connsiteX2375" fmla="*/ 4595794 w 5247674"/>
                <a:gd name="connsiteY2375" fmla="*/ 4974455 h 6543235"/>
                <a:gd name="connsiteX2376" fmla="*/ 4592930 w 5247674"/>
                <a:gd name="connsiteY2376" fmla="*/ 4962991 h 6543235"/>
                <a:gd name="connsiteX2377" fmla="*/ 1980476 w 5247674"/>
                <a:gd name="connsiteY2377" fmla="*/ 4962989 h 6543235"/>
                <a:gd name="connsiteX2378" fmla="*/ 1974745 w 5247674"/>
                <a:gd name="connsiteY2378" fmla="*/ 4974454 h 6543235"/>
                <a:gd name="connsiteX2379" fmla="*/ 1984776 w 5247674"/>
                <a:gd name="connsiteY2379" fmla="*/ 4962989 h 6543235"/>
                <a:gd name="connsiteX2380" fmla="*/ 931483 w 5247674"/>
                <a:gd name="connsiteY2380" fmla="*/ 4962989 h 6543235"/>
                <a:gd name="connsiteX2381" fmla="*/ 922169 w 5247674"/>
                <a:gd name="connsiteY2381" fmla="*/ 4974454 h 6543235"/>
                <a:gd name="connsiteX2382" fmla="*/ 940798 w 5247674"/>
                <a:gd name="connsiteY2382" fmla="*/ 4974454 h 6543235"/>
                <a:gd name="connsiteX2383" fmla="*/ 1922438 w 5247674"/>
                <a:gd name="connsiteY2383" fmla="*/ 4958691 h 6543235"/>
                <a:gd name="connsiteX2384" fmla="*/ 1919572 w 5247674"/>
                <a:gd name="connsiteY2384" fmla="*/ 4970156 h 6543235"/>
                <a:gd name="connsiteX2385" fmla="*/ 1928886 w 5247674"/>
                <a:gd name="connsiteY2385" fmla="*/ 4958691 h 6543235"/>
                <a:gd name="connsiteX2386" fmla="*/ 1506853 w 5247674"/>
                <a:gd name="connsiteY2386" fmla="*/ 4958691 h 6543235"/>
                <a:gd name="connsiteX2387" fmla="*/ 1488223 w 5247674"/>
                <a:gd name="connsiteY2387" fmla="*/ 4978037 h 6543235"/>
                <a:gd name="connsiteX2388" fmla="*/ 1481774 w 5247674"/>
                <a:gd name="connsiteY2388" fmla="*/ 4985918 h 6543235"/>
                <a:gd name="connsiteX2389" fmla="*/ 1484640 w 5247674"/>
                <a:gd name="connsiteY2389" fmla="*/ 4988785 h 6543235"/>
                <a:gd name="connsiteX2390" fmla="*/ 1478192 w 5247674"/>
                <a:gd name="connsiteY2390" fmla="*/ 4996666 h 6543235"/>
                <a:gd name="connsiteX2391" fmla="*/ 1440215 w 5247674"/>
                <a:gd name="connsiteY2391" fmla="*/ 5012431 h 6543235"/>
                <a:gd name="connsiteX2392" fmla="*/ 1445948 w 5247674"/>
                <a:gd name="connsiteY2392" fmla="*/ 5012431 h 6543235"/>
                <a:gd name="connsiteX2393" fmla="*/ 1449532 w 5247674"/>
                <a:gd name="connsiteY2393" fmla="*/ 5023895 h 6543235"/>
                <a:gd name="connsiteX2394" fmla="*/ 1472459 w 5247674"/>
                <a:gd name="connsiteY2394" fmla="*/ 5020312 h 6543235"/>
                <a:gd name="connsiteX2395" fmla="*/ 1472459 w 5247674"/>
                <a:gd name="connsiteY2395" fmla="*/ 5012431 h 6543235"/>
                <a:gd name="connsiteX2396" fmla="*/ 1484640 w 5247674"/>
                <a:gd name="connsiteY2396" fmla="*/ 5012431 h 6543235"/>
                <a:gd name="connsiteX2397" fmla="*/ 1493955 w 5247674"/>
                <a:gd name="connsiteY2397" fmla="*/ 4982335 h 6543235"/>
                <a:gd name="connsiteX2398" fmla="*/ 1501121 w 5247674"/>
                <a:gd name="connsiteY2398" fmla="*/ 4996666 h 6543235"/>
                <a:gd name="connsiteX2399" fmla="*/ 1513301 w 5247674"/>
                <a:gd name="connsiteY2399" fmla="*/ 4974454 h 6543235"/>
                <a:gd name="connsiteX2400" fmla="*/ 698612 w 5247674"/>
                <a:gd name="connsiteY2400" fmla="*/ 4955108 h 6543235"/>
                <a:gd name="connsiteX2401" fmla="*/ 684998 w 5247674"/>
                <a:gd name="connsiteY2401" fmla="*/ 4974454 h 6543235"/>
                <a:gd name="connsiteX2402" fmla="*/ 679982 w 5247674"/>
                <a:gd name="connsiteY2402" fmla="*/ 4974454 h 6543235"/>
                <a:gd name="connsiteX2403" fmla="*/ 2301568 w 5247674"/>
                <a:gd name="connsiteY2403" fmla="*/ 4954930 h 6543235"/>
                <a:gd name="connsiteX2404" fmla="*/ 2307213 w 5247674"/>
                <a:gd name="connsiteY2404" fmla="*/ 4957974 h 6543235"/>
                <a:gd name="connsiteX2405" fmla="*/ 2300763 w 5247674"/>
                <a:gd name="connsiteY2405" fmla="*/ 4977320 h 6543235"/>
                <a:gd name="connsiteX2406" fmla="*/ 2294315 w 5247674"/>
                <a:gd name="connsiteY2406" fmla="*/ 4955109 h 6543235"/>
                <a:gd name="connsiteX2407" fmla="*/ 2301568 w 5247674"/>
                <a:gd name="connsiteY2407" fmla="*/ 4954930 h 6543235"/>
                <a:gd name="connsiteX2408" fmla="*/ 2446935 w 5247674"/>
                <a:gd name="connsiteY2408" fmla="*/ 4950810 h 6543235"/>
                <a:gd name="connsiteX2409" fmla="*/ 2456250 w 5247674"/>
                <a:gd name="connsiteY2409" fmla="*/ 4958691 h 6543235"/>
                <a:gd name="connsiteX2410" fmla="*/ 2456250 w 5247674"/>
                <a:gd name="connsiteY2410" fmla="*/ 4966572 h 6543235"/>
                <a:gd name="connsiteX2411" fmla="*/ 446393 w 5247674"/>
                <a:gd name="connsiteY2411" fmla="*/ 4950810 h 6543235"/>
                <a:gd name="connsiteX2412" fmla="*/ 420599 w 5247674"/>
                <a:gd name="connsiteY2412" fmla="*/ 4974454 h 6543235"/>
                <a:gd name="connsiteX2413" fmla="*/ 446393 w 5247674"/>
                <a:gd name="connsiteY2413" fmla="*/ 4950810 h 6543235"/>
                <a:gd name="connsiteX2414" fmla="*/ 4521277 w 5247674"/>
                <a:gd name="connsiteY2414" fmla="*/ 4946510 h 6543235"/>
                <a:gd name="connsiteX2415" fmla="*/ 4505512 w 5247674"/>
                <a:gd name="connsiteY2415" fmla="*/ 4957974 h 6543235"/>
                <a:gd name="connsiteX2416" fmla="*/ 4514828 w 5247674"/>
                <a:gd name="connsiteY2416" fmla="*/ 4962991 h 6543235"/>
                <a:gd name="connsiteX2417" fmla="*/ 4521277 w 5247674"/>
                <a:gd name="connsiteY2417" fmla="*/ 4946510 h 6543235"/>
                <a:gd name="connsiteX2418" fmla="*/ 2001972 w 5247674"/>
                <a:gd name="connsiteY2418" fmla="*/ 4945793 h 6543235"/>
                <a:gd name="connsiteX2419" fmla="*/ 1993374 w 5247674"/>
                <a:gd name="connsiteY2419" fmla="*/ 4955824 h 6543235"/>
                <a:gd name="connsiteX2420" fmla="*/ 2001972 w 5247674"/>
                <a:gd name="connsiteY2420" fmla="*/ 4945793 h 6543235"/>
                <a:gd name="connsiteX2421" fmla="*/ 4754864 w 5247674"/>
                <a:gd name="connsiteY2421" fmla="*/ 4944361 h 6543235"/>
                <a:gd name="connsiteX2422" fmla="*/ 4768478 w 5247674"/>
                <a:gd name="connsiteY2422" fmla="*/ 4947226 h 6543235"/>
                <a:gd name="connsiteX2423" fmla="*/ 4771344 w 5247674"/>
                <a:gd name="connsiteY2423" fmla="*/ 4944361 h 6543235"/>
                <a:gd name="connsiteX2424" fmla="*/ 2028483 w 5247674"/>
                <a:gd name="connsiteY2424" fmla="*/ 4944360 h 6543235"/>
                <a:gd name="connsiteX2425" fmla="*/ 2012720 w 5247674"/>
                <a:gd name="connsiteY2425" fmla="*/ 4966572 h 6543235"/>
                <a:gd name="connsiteX2426" fmla="*/ 2019168 w 5247674"/>
                <a:gd name="connsiteY2426" fmla="*/ 4974454 h 6543235"/>
                <a:gd name="connsiteX2427" fmla="*/ 2028483 w 5247674"/>
                <a:gd name="connsiteY2427" fmla="*/ 4966572 h 6543235"/>
                <a:gd name="connsiteX2428" fmla="*/ 2074341 w 5247674"/>
                <a:gd name="connsiteY2428" fmla="*/ 4939345 h 6543235"/>
                <a:gd name="connsiteX2429" fmla="*/ 2060727 w 5247674"/>
                <a:gd name="connsiteY2429" fmla="*/ 4950810 h 6543235"/>
                <a:gd name="connsiteX2430" fmla="*/ 2065026 w 5247674"/>
                <a:gd name="connsiteY2430" fmla="*/ 4950810 h 6543235"/>
                <a:gd name="connsiteX2431" fmla="*/ 5191944 w 5247674"/>
                <a:gd name="connsiteY2431" fmla="*/ 4935763 h 6543235"/>
                <a:gd name="connsiteX2432" fmla="*/ 5189078 w 5247674"/>
                <a:gd name="connsiteY2432" fmla="*/ 4947226 h 6543235"/>
                <a:gd name="connsiteX2433" fmla="*/ 5207708 w 5247674"/>
                <a:gd name="connsiteY2433" fmla="*/ 4938628 h 6543235"/>
                <a:gd name="connsiteX2434" fmla="*/ 5191944 w 5247674"/>
                <a:gd name="connsiteY2434" fmla="*/ 4935763 h 6543235"/>
                <a:gd name="connsiteX2435" fmla="*/ 1540530 w 5247674"/>
                <a:gd name="connsiteY2435" fmla="*/ 4931462 h 6543235"/>
                <a:gd name="connsiteX2436" fmla="*/ 1540530 w 5247674"/>
                <a:gd name="connsiteY2436" fmla="*/ 4944360 h 6543235"/>
                <a:gd name="connsiteX2437" fmla="*/ 1543395 w 5247674"/>
                <a:gd name="connsiteY2437" fmla="*/ 4944360 h 6543235"/>
                <a:gd name="connsiteX2438" fmla="*/ 1543395 w 5247674"/>
                <a:gd name="connsiteY2438" fmla="*/ 4931462 h 6543235"/>
                <a:gd name="connsiteX2439" fmla="*/ 2428304 w 5247674"/>
                <a:gd name="connsiteY2439" fmla="*/ 4927880 h 6543235"/>
                <a:gd name="connsiteX2440" fmla="*/ 2437618 w 5247674"/>
                <a:gd name="connsiteY2440" fmla="*/ 4939345 h 6543235"/>
                <a:gd name="connsiteX2441" fmla="*/ 2428304 w 5247674"/>
                <a:gd name="connsiteY2441" fmla="*/ 4927880 h 6543235"/>
                <a:gd name="connsiteX2442" fmla="*/ 2284450 w 5247674"/>
                <a:gd name="connsiteY2442" fmla="*/ 4927534 h 6543235"/>
                <a:gd name="connsiteX2443" fmla="*/ 2292164 w 5247674"/>
                <a:gd name="connsiteY2443" fmla="*/ 4936478 h 6543235"/>
                <a:gd name="connsiteX2444" fmla="*/ 2275684 w 5247674"/>
                <a:gd name="connsiteY2444" fmla="*/ 4950810 h 6543235"/>
                <a:gd name="connsiteX2445" fmla="*/ 2284450 w 5247674"/>
                <a:gd name="connsiteY2445" fmla="*/ 4927534 h 6543235"/>
                <a:gd name="connsiteX2446" fmla="*/ 917869 w 5247674"/>
                <a:gd name="connsiteY2446" fmla="*/ 4925014 h 6543235"/>
                <a:gd name="connsiteX2447" fmla="*/ 925034 w 5247674"/>
                <a:gd name="connsiteY2447" fmla="*/ 4939345 h 6543235"/>
                <a:gd name="connsiteX2448" fmla="*/ 925034 w 5247674"/>
                <a:gd name="connsiteY2448" fmla="*/ 4931462 h 6543235"/>
                <a:gd name="connsiteX2449" fmla="*/ 795343 w 5247674"/>
                <a:gd name="connsiteY2449" fmla="*/ 4919999 h 6543235"/>
                <a:gd name="connsiteX2450" fmla="*/ 788895 w 5247674"/>
                <a:gd name="connsiteY2450" fmla="*/ 4931462 h 6543235"/>
                <a:gd name="connsiteX2451" fmla="*/ 808958 w 5247674"/>
                <a:gd name="connsiteY2451" fmla="*/ 4919999 h 6543235"/>
                <a:gd name="connsiteX2452" fmla="*/ 5237802 w 5247674"/>
                <a:gd name="connsiteY2452" fmla="*/ 4917132 h 6543235"/>
                <a:gd name="connsiteX2453" fmla="*/ 5234218 w 5247674"/>
                <a:gd name="connsiteY2453" fmla="*/ 4928597 h 6543235"/>
                <a:gd name="connsiteX2454" fmla="*/ 5237802 w 5247674"/>
                <a:gd name="connsiteY2454" fmla="*/ 4928597 h 6543235"/>
                <a:gd name="connsiteX2455" fmla="*/ 2162475 w 5247674"/>
                <a:gd name="connsiteY2455" fmla="*/ 4917132 h 6543235"/>
                <a:gd name="connsiteX2456" fmla="*/ 2162475 w 5247674"/>
                <a:gd name="connsiteY2456" fmla="*/ 4929314 h 6543235"/>
                <a:gd name="connsiteX2457" fmla="*/ 2165340 w 5247674"/>
                <a:gd name="connsiteY2457" fmla="*/ 4917132 h 6543235"/>
                <a:gd name="connsiteX2458" fmla="*/ 5193220 w 5247674"/>
                <a:gd name="connsiteY2458" fmla="*/ 4917055 h 6543235"/>
                <a:gd name="connsiteX2459" fmla="*/ 5189078 w 5247674"/>
                <a:gd name="connsiteY2459" fmla="*/ 4925015 h 6543235"/>
                <a:gd name="connsiteX2460" fmla="*/ 5173314 w 5247674"/>
                <a:gd name="connsiteY2460" fmla="*/ 4917132 h 6543235"/>
                <a:gd name="connsiteX2461" fmla="*/ 5173314 w 5247674"/>
                <a:gd name="connsiteY2461" fmla="*/ 4917849 h 6543235"/>
                <a:gd name="connsiteX2462" fmla="*/ 5159702 w 5247674"/>
                <a:gd name="connsiteY2462" fmla="*/ 4917849 h 6543235"/>
                <a:gd name="connsiteX2463" fmla="*/ 5173314 w 5247674"/>
                <a:gd name="connsiteY2463" fmla="*/ 4940062 h 6543235"/>
                <a:gd name="connsiteX2464" fmla="*/ 5173314 w 5247674"/>
                <a:gd name="connsiteY2464" fmla="*/ 4928597 h 6543235"/>
                <a:gd name="connsiteX2465" fmla="*/ 5185496 w 5247674"/>
                <a:gd name="connsiteY2465" fmla="*/ 4925015 h 6543235"/>
                <a:gd name="connsiteX2466" fmla="*/ 5189078 w 5247674"/>
                <a:gd name="connsiteY2466" fmla="*/ 4925015 h 6543235"/>
                <a:gd name="connsiteX2467" fmla="*/ 5202692 w 5247674"/>
                <a:gd name="connsiteY2467" fmla="*/ 4925015 h 6543235"/>
                <a:gd name="connsiteX2468" fmla="*/ 5193220 w 5247674"/>
                <a:gd name="connsiteY2468" fmla="*/ 4917055 h 6543235"/>
                <a:gd name="connsiteX2469" fmla="*/ 5073237 w 5247674"/>
                <a:gd name="connsiteY2469" fmla="*/ 4916776 h 6543235"/>
                <a:gd name="connsiteX2470" fmla="*/ 5070404 w 5247674"/>
                <a:gd name="connsiteY2470" fmla="*/ 4918388 h 6543235"/>
                <a:gd name="connsiteX2471" fmla="*/ 5062253 w 5247674"/>
                <a:gd name="connsiteY2471" fmla="*/ 4919999 h 6543235"/>
                <a:gd name="connsiteX2472" fmla="*/ 5065120 w 5247674"/>
                <a:gd name="connsiteY2472" fmla="*/ 4927880 h 6543235"/>
                <a:gd name="connsiteX2473" fmla="*/ 5075868 w 5247674"/>
                <a:gd name="connsiteY2473" fmla="*/ 4919999 h 6543235"/>
                <a:gd name="connsiteX2474" fmla="*/ 5073237 w 5247674"/>
                <a:gd name="connsiteY2474" fmla="*/ 4916776 h 6543235"/>
                <a:gd name="connsiteX2475" fmla="*/ 1582088 w 5247674"/>
                <a:gd name="connsiteY2475" fmla="*/ 4916416 h 6543235"/>
                <a:gd name="connsiteX2476" fmla="*/ 1582088 w 5247674"/>
                <a:gd name="connsiteY2476" fmla="*/ 4927880 h 6543235"/>
                <a:gd name="connsiteX2477" fmla="*/ 1586387 w 5247674"/>
                <a:gd name="connsiteY2477" fmla="*/ 4927880 h 6543235"/>
                <a:gd name="connsiteX2478" fmla="*/ 1586387 w 5247674"/>
                <a:gd name="connsiteY2478" fmla="*/ 4916416 h 6543235"/>
                <a:gd name="connsiteX2479" fmla="*/ 698613 w 5247674"/>
                <a:gd name="connsiteY2479" fmla="*/ 4912118 h 6543235"/>
                <a:gd name="connsiteX2480" fmla="*/ 675684 w 5247674"/>
                <a:gd name="connsiteY2480" fmla="*/ 4919999 h 6543235"/>
                <a:gd name="connsiteX2481" fmla="*/ 698613 w 5247674"/>
                <a:gd name="connsiteY2481" fmla="*/ 4912118 h 6543235"/>
                <a:gd name="connsiteX2482" fmla="*/ 4372956 w 5247674"/>
                <a:gd name="connsiteY2482" fmla="*/ 4909251 h 6543235"/>
                <a:gd name="connsiteX2483" fmla="*/ 4362924 w 5247674"/>
                <a:gd name="connsiteY2483" fmla="*/ 4925015 h 6543235"/>
                <a:gd name="connsiteX2484" fmla="*/ 4419020 w 5247674"/>
                <a:gd name="connsiteY2484" fmla="*/ 4934712 h 6543235"/>
                <a:gd name="connsiteX2485" fmla="*/ 4420962 w 5247674"/>
                <a:gd name="connsiteY2485" fmla="*/ 4935763 h 6543235"/>
                <a:gd name="connsiteX2486" fmla="*/ 4425979 w 5247674"/>
                <a:gd name="connsiteY2486" fmla="*/ 4936478 h 6543235"/>
                <a:gd name="connsiteX2487" fmla="*/ 4426538 w 5247674"/>
                <a:gd name="connsiteY2487" fmla="*/ 4935920 h 6543235"/>
                <a:gd name="connsiteX2488" fmla="*/ 4495482 w 5247674"/>
                <a:gd name="connsiteY2488" fmla="*/ 4955109 h 6543235"/>
                <a:gd name="connsiteX2489" fmla="*/ 4495482 w 5247674"/>
                <a:gd name="connsiteY2489" fmla="*/ 4939345 h 6543235"/>
                <a:gd name="connsiteX2490" fmla="*/ 4476136 w 5247674"/>
                <a:gd name="connsiteY2490" fmla="*/ 4931464 h 6543235"/>
                <a:gd name="connsiteX2491" fmla="*/ 4453206 w 5247674"/>
                <a:gd name="connsiteY2491" fmla="*/ 4925015 h 6543235"/>
                <a:gd name="connsiteX2492" fmla="*/ 4443892 w 5247674"/>
                <a:gd name="connsiteY2492" fmla="*/ 4939345 h 6543235"/>
                <a:gd name="connsiteX2493" fmla="*/ 4437444 w 5247674"/>
                <a:gd name="connsiteY2493" fmla="*/ 4925015 h 6543235"/>
                <a:gd name="connsiteX2494" fmla="*/ 4426538 w 5247674"/>
                <a:gd name="connsiteY2494" fmla="*/ 4935920 h 6543235"/>
                <a:gd name="connsiteX2495" fmla="*/ 4425979 w 5247674"/>
                <a:gd name="connsiteY2495" fmla="*/ 4935763 h 6543235"/>
                <a:gd name="connsiteX2496" fmla="*/ 4420962 w 5247674"/>
                <a:gd name="connsiteY2496" fmla="*/ 4935047 h 6543235"/>
                <a:gd name="connsiteX2497" fmla="*/ 4419020 w 5247674"/>
                <a:gd name="connsiteY2497" fmla="*/ 4934712 h 6543235"/>
                <a:gd name="connsiteX2498" fmla="*/ 4401616 w 5247674"/>
                <a:gd name="connsiteY2498" fmla="*/ 4925283 h 6543235"/>
                <a:gd name="connsiteX2499" fmla="*/ 4382270 w 5247674"/>
                <a:gd name="connsiteY2499" fmla="*/ 4920716 h 6543235"/>
                <a:gd name="connsiteX2500" fmla="*/ 4372956 w 5247674"/>
                <a:gd name="connsiteY2500" fmla="*/ 4909251 h 6543235"/>
                <a:gd name="connsiteX2501" fmla="*/ 622773 w 5247674"/>
                <a:gd name="connsiteY2501" fmla="*/ 4908511 h 6543235"/>
                <a:gd name="connsiteX2502" fmla="*/ 626242 w 5247674"/>
                <a:gd name="connsiteY2502" fmla="*/ 4916416 h 6543235"/>
                <a:gd name="connsiteX2503" fmla="*/ 630542 w 5247674"/>
                <a:gd name="connsiteY2503" fmla="*/ 4911399 h 6543235"/>
                <a:gd name="connsiteX2504" fmla="*/ 581819 w 5247674"/>
                <a:gd name="connsiteY2504" fmla="*/ 4969439 h 6543235"/>
                <a:gd name="connsiteX2505" fmla="*/ 561757 w 5247674"/>
                <a:gd name="connsiteY2505" fmla="*/ 4966572 h 6543235"/>
                <a:gd name="connsiteX2506" fmla="*/ 555306 w 5247674"/>
                <a:gd name="connsiteY2506" fmla="*/ 4974454 h 6543235"/>
                <a:gd name="connsiteX2507" fmla="*/ 604032 w 5247674"/>
                <a:gd name="connsiteY2507" fmla="*/ 4919999 h 6543235"/>
                <a:gd name="connsiteX2508" fmla="*/ 622773 w 5247674"/>
                <a:gd name="connsiteY2508" fmla="*/ 4908511 h 6543235"/>
                <a:gd name="connsiteX2509" fmla="*/ 5027861 w 5247674"/>
                <a:gd name="connsiteY2509" fmla="*/ 4905668 h 6543235"/>
                <a:gd name="connsiteX2510" fmla="*/ 5021411 w 5247674"/>
                <a:gd name="connsiteY2510" fmla="*/ 4908534 h 6543235"/>
                <a:gd name="connsiteX2511" fmla="*/ 5030726 w 5247674"/>
                <a:gd name="connsiteY2511" fmla="*/ 4908534 h 6543235"/>
                <a:gd name="connsiteX2512" fmla="*/ 4650968 w 5247674"/>
                <a:gd name="connsiteY2512" fmla="*/ 4905668 h 6543235"/>
                <a:gd name="connsiteX2513" fmla="*/ 4648818 w 5247674"/>
                <a:gd name="connsiteY2513" fmla="*/ 4916416 h 6543235"/>
                <a:gd name="connsiteX2514" fmla="*/ 4655268 w 5247674"/>
                <a:gd name="connsiteY2514" fmla="*/ 4908534 h 6543235"/>
                <a:gd name="connsiteX2515" fmla="*/ 2294315 w 5247674"/>
                <a:gd name="connsiteY2515" fmla="*/ 4900653 h 6543235"/>
                <a:gd name="connsiteX2516" fmla="*/ 2298613 w 5247674"/>
                <a:gd name="connsiteY2516" fmla="*/ 4900653 h 6543235"/>
                <a:gd name="connsiteX2517" fmla="*/ 2294315 w 5247674"/>
                <a:gd name="connsiteY2517" fmla="*/ 4912118 h 6543235"/>
                <a:gd name="connsiteX2518" fmla="*/ 2103002 w 5247674"/>
                <a:gd name="connsiteY2518" fmla="*/ 4897786 h 6543235"/>
                <a:gd name="connsiteX2519" fmla="*/ 2084372 w 5247674"/>
                <a:gd name="connsiteY2519" fmla="*/ 4905668 h 6543235"/>
                <a:gd name="connsiteX2520" fmla="*/ 2107302 w 5247674"/>
                <a:gd name="connsiteY2520" fmla="*/ 4912116 h 6543235"/>
                <a:gd name="connsiteX2521" fmla="*/ 2100135 w 5247674"/>
                <a:gd name="connsiteY2521" fmla="*/ 4905668 h 6543235"/>
                <a:gd name="connsiteX2522" fmla="*/ 2103002 w 5247674"/>
                <a:gd name="connsiteY2522" fmla="*/ 4897786 h 6543235"/>
                <a:gd name="connsiteX2523" fmla="*/ 963727 w 5247674"/>
                <a:gd name="connsiteY2523" fmla="*/ 4897786 h 6543235"/>
                <a:gd name="connsiteX2524" fmla="*/ 934348 w 5247674"/>
                <a:gd name="connsiteY2524" fmla="*/ 4912116 h 6543235"/>
                <a:gd name="connsiteX2525" fmla="*/ 938648 w 5247674"/>
                <a:gd name="connsiteY2525" fmla="*/ 4919999 h 6543235"/>
                <a:gd name="connsiteX2526" fmla="*/ 963727 w 5247674"/>
                <a:gd name="connsiteY2526" fmla="*/ 4897786 h 6543235"/>
                <a:gd name="connsiteX2527" fmla="*/ 2196867 w 5247674"/>
                <a:gd name="connsiteY2527" fmla="*/ 4893486 h 6543235"/>
                <a:gd name="connsiteX2528" fmla="*/ 2184686 w 5247674"/>
                <a:gd name="connsiteY2528" fmla="*/ 4912832 h 6543235"/>
                <a:gd name="connsiteX2529" fmla="*/ 2201167 w 5247674"/>
                <a:gd name="connsiteY2529" fmla="*/ 4912832 h 6543235"/>
                <a:gd name="connsiteX2530" fmla="*/ 2184686 w 5247674"/>
                <a:gd name="connsiteY2530" fmla="*/ 4928597 h 6543235"/>
                <a:gd name="connsiteX2531" fmla="*/ 2210482 w 5247674"/>
                <a:gd name="connsiteY2531" fmla="*/ 4925014 h 6543235"/>
                <a:gd name="connsiteX2532" fmla="*/ 2196867 w 5247674"/>
                <a:gd name="connsiteY2532" fmla="*/ 4893486 h 6543235"/>
                <a:gd name="connsiteX2533" fmla="*/ 2405376 w 5247674"/>
                <a:gd name="connsiteY2533" fmla="*/ 4892770 h 6543235"/>
                <a:gd name="connsiteX2534" fmla="*/ 2411824 w 5247674"/>
                <a:gd name="connsiteY2534" fmla="*/ 4892770 h 6543235"/>
                <a:gd name="connsiteX2535" fmla="*/ 2414691 w 5247674"/>
                <a:gd name="connsiteY2535" fmla="*/ 4909251 h 6543235"/>
                <a:gd name="connsiteX2536" fmla="*/ 1958264 w 5247674"/>
                <a:gd name="connsiteY2536" fmla="*/ 4892770 h 6543235"/>
                <a:gd name="connsiteX2537" fmla="*/ 1951816 w 5247674"/>
                <a:gd name="connsiteY2537" fmla="*/ 4912116 h 6543235"/>
                <a:gd name="connsiteX2538" fmla="*/ 1958264 w 5247674"/>
                <a:gd name="connsiteY2538" fmla="*/ 4912116 h 6543235"/>
                <a:gd name="connsiteX2539" fmla="*/ 4218186 w 5247674"/>
                <a:gd name="connsiteY2539" fmla="*/ 4886322 h 6543235"/>
                <a:gd name="connsiteX2540" fmla="*/ 4246130 w 5247674"/>
                <a:gd name="connsiteY2540" fmla="*/ 4886322 h 6543235"/>
                <a:gd name="connsiteX2541" fmla="*/ 3943756 w 5247674"/>
                <a:gd name="connsiteY2541" fmla="*/ 4886322 h 6543235"/>
                <a:gd name="connsiteX2542" fmla="*/ 4010394 w 5247674"/>
                <a:gd name="connsiteY2542" fmla="*/ 4908534 h 6543235"/>
                <a:gd name="connsiteX2543" fmla="*/ 3943756 w 5247674"/>
                <a:gd name="connsiteY2543" fmla="*/ 4886322 h 6543235"/>
                <a:gd name="connsiteX2544" fmla="*/ 2347338 w 5247674"/>
                <a:gd name="connsiteY2544" fmla="*/ 4882024 h 6543235"/>
                <a:gd name="connsiteX2545" fmla="*/ 2356653 w 5247674"/>
                <a:gd name="connsiteY2545" fmla="*/ 4887040 h 6543235"/>
                <a:gd name="connsiteX2546" fmla="*/ 2356653 w 5247674"/>
                <a:gd name="connsiteY2546" fmla="*/ 4889905 h 6543235"/>
                <a:gd name="connsiteX2547" fmla="*/ 2347338 w 5247674"/>
                <a:gd name="connsiteY2547" fmla="*/ 4889905 h 6543235"/>
                <a:gd name="connsiteX2548" fmla="*/ 793194 w 5247674"/>
                <a:gd name="connsiteY2548" fmla="*/ 4882024 h 6543235"/>
                <a:gd name="connsiteX2549" fmla="*/ 788894 w 5247674"/>
                <a:gd name="connsiteY2549" fmla="*/ 4893488 h 6543235"/>
                <a:gd name="connsiteX2550" fmla="*/ 782445 w 5247674"/>
                <a:gd name="connsiteY2550" fmla="*/ 4893488 h 6543235"/>
                <a:gd name="connsiteX2551" fmla="*/ 2213348 w 5247674"/>
                <a:gd name="connsiteY2551" fmla="*/ 4881305 h 6543235"/>
                <a:gd name="connsiteX2552" fmla="*/ 2217646 w 5247674"/>
                <a:gd name="connsiteY2552" fmla="*/ 4905668 h 6543235"/>
                <a:gd name="connsiteX2553" fmla="*/ 2236276 w 5247674"/>
                <a:gd name="connsiteY2553" fmla="*/ 4886322 h 6543235"/>
                <a:gd name="connsiteX2554" fmla="*/ 2226961 w 5247674"/>
                <a:gd name="connsiteY2554" fmla="*/ 4892770 h 6543235"/>
                <a:gd name="connsiteX2555" fmla="*/ 2213348 w 5247674"/>
                <a:gd name="connsiteY2555" fmla="*/ 4881305 h 6543235"/>
                <a:gd name="connsiteX2556" fmla="*/ 2097270 w 5247674"/>
                <a:gd name="connsiteY2556" fmla="*/ 4881305 h 6543235"/>
                <a:gd name="connsiteX2557" fmla="*/ 2090104 w 5247674"/>
                <a:gd name="connsiteY2557" fmla="*/ 4889903 h 6543235"/>
                <a:gd name="connsiteX2558" fmla="*/ 2097270 w 5247674"/>
                <a:gd name="connsiteY2558" fmla="*/ 4889903 h 6543235"/>
                <a:gd name="connsiteX2559" fmla="*/ 2097270 w 5247674"/>
                <a:gd name="connsiteY2559" fmla="*/ 4881305 h 6543235"/>
                <a:gd name="connsiteX2560" fmla="*/ 429915 w 5247674"/>
                <a:gd name="connsiteY2560" fmla="*/ 4878440 h 6543235"/>
                <a:gd name="connsiteX2561" fmla="*/ 432781 w 5247674"/>
                <a:gd name="connsiteY2561" fmla="*/ 4878440 h 6543235"/>
                <a:gd name="connsiteX2562" fmla="*/ 432781 w 5247674"/>
                <a:gd name="connsiteY2562" fmla="*/ 4889905 h 6543235"/>
                <a:gd name="connsiteX2563" fmla="*/ 643440 w 5247674"/>
                <a:gd name="connsiteY2563" fmla="*/ 4874141 h 6543235"/>
                <a:gd name="connsiteX2564" fmla="*/ 655622 w 5247674"/>
                <a:gd name="connsiteY2564" fmla="*/ 4879872 h 6543235"/>
                <a:gd name="connsiteX2565" fmla="*/ 640574 w 5247674"/>
                <a:gd name="connsiteY2565" fmla="*/ 4882022 h 6543235"/>
                <a:gd name="connsiteX2566" fmla="*/ 578236 w 5247674"/>
                <a:gd name="connsiteY2566" fmla="*/ 4873424 h 6543235"/>
                <a:gd name="connsiteX2567" fmla="*/ 562473 w 5247674"/>
                <a:gd name="connsiteY2567" fmla="*/ 4900651 h 6543235"/>
                <a:gd name="connsiteX2568" fmla="*/ 552441 w 5247674"/>
                <a:gd name="connsiteY2568" fmla="*/ 4897070 h 6543235"/>
                <a:gd name="connsiteX2569" fmla="*/ 578236 w 5247674"/>
                <a:gd name="connsiteY2569" fmla="*/ 4873424 h 6543235"/>
                <a:gd name="connsiteX2570" fmla="*/ 4401616 w 5247674"/>
                <a:gd name="connsiteY2570" fmla="*/ 4870559 h 6543235"/>
                <a:gd name="connsiteX2571" fmla="*/ 4385137 w 5247674"/>
                <a:gd name="connsiteY2571" fmla="*/ 4878440 h 6543235"/>
                <a:gd name="connsiteX2572" fmla="*/ 4408781 w 5247674"/>
                <a:gd name="connsiteY2572" fmla="*/ 4878440 h 6543235"/>
                <a:gd name="connsiteX2573" fmla="*/ 4398750 w 5247674"/>
                <a:gd name="connsiteY2573" fmla="*/ 4873426 h 6543235"/>
                <a:gd name="connsiteX2574" fmla="*/ 2171790 w 5247674"/>
                <a:gd name="connsiteY2574" fmla="*/ 4870557 h 6543235"/>
                <a:gd name="connsiteX2575" fmla="*/ 2185402 w 5247674"/>
                <a:gd name="connsiteY2575" fmla="*/ 4878440 h 6543235"/>
                <a:gd name="connsiteX2576" fmla="*/ 2178238 w 5247674"/>
                <a:gd name="connsiteY2576" fmla="*/ 4870557 h 6543235"/>
                <a:gd name="connsiteX2577" fmla="*/ 1993104 w 5247674"/>
                <a:gd name="connsiteY2577" fmla="*/ 4866080 h 6543235"/>
                <a:gd name="connsiteX2578" fmla="*/ 1984060 w 5247674"/>
                <a:gd name="connsiteY2578" fmla="*/ 4873424 h 6543235"/>
                <a:gd name="connsiteX2579" fmla="*/ 1984060 w 5247674"/>
                <a:gd name="connsiteY2579" fmla="*/ 4874141 h 6543235"/>
                <a:gd name="connsiteX2580" fmla="*/ 1990508 w 5247674"/>
                <a:gd name="connsiteY2580" fmla="*/ 4874141 h 6543235"/>
                <a:gd name="connsiteX2581" fmla="*/ 1993374 w 5247674"/>
                <a:gd name="connsiteY2581" fmla="*/ 4882022 h 6543235"/>
                <a:gd name="connsiteX2582" fmla="*/ 2002689 w 5247674"/>
                <a:gd name="connsiteY2582" fmla="*/ 4870557 h 6543235"/>
                <a:gd name="connsiteX2583" fmla="*/ 1993104 w 5247674"/>
                <a:gd name="connsiteY2583" fmla="*/ 4866080 h 6543235"/>
                <a:gd name="connsiteX2584" fmla="*/ 626959 w 5247674"/>
                <a:gd name="connsiteY2584" fmla="*/ 4862676 h 6543235"/>
                <a:gd name="connsiteX2585" fmla="*/ 582534 w 5247674"/>
                <a:gd name="connsiteY2585" fmla="*/ 4892770 h 6543235"/>
                <a:gd name="connsiteX2586" fmla="*/ 626959 w 5247674"/>
                <a:gd name="connsiteY2586" fmla="*/ 4862676 h 6543235"/>
                <a:gd name="connsiteX2587" fmla="*/ 3928800 w 5247674"/>
                <a:gd name="connsiteY2587" fmla="*/ 4859096 h 6543235"/>
                <a:gd name="connsiteX2588" fmla="*/ 3915812 w 5247674"/>
                <a:gd name="connsiteY2588" fmla="*/ 4861961 h 6543235"/>
                <a:gd name="connsiteX2589" fmla="*/ 3938741 w 5247674"/>
                <a:gd name="connsiteY2589" fmla="*/ 4873426 h 6543235"/>
                <a:gd name="connsiteX2590" fmla="*/ 3938741 w 5247674"/>
                <a:gd name="connsiteY2590" fmla="*/ 4866976 h 6543235"/>
                <a:gd name="connsiteX2591" fmla="*/ 3942324 w 5247674"/>
                <a:gd name="connsiteY2591" fmla="*/ 4862678 h 6543235"/>
                <a:gd name="connsiteX2592" fmla="*/ 3928800 w 5247674"/>
                <a:gd name="connsiteY2592" fmla="*/ 4859096 h 6543235"/>
                <a:gd name="connsiteX2593" fmla="*/ 591850 w 5247674"/>
                <a:gd name="connsiteY2593" fmla="*/ 4859094 h 6543235"/>
                <a:gd name="connsiteX2594" fmla="*/ 591850 w 5247674"/>
                <a:gd name="connsiteY2594" fmla="*/ 4866976 h 6543235"/>
                <a:gd name="connsiteX2595" fmla="*/ 582536 w 5247674"/>
                <a:gd name="connsiteY2595" fmla="*/ 4866976 h 6543235"/>
                <a:gd name="connsiteX2596" fmla="*/ 591850 w 5247674"/>
                <a:gd name="connsiteY2596" fmla="*/ 4859094 h 6543235"/>
                <a:gd name="connsiteX2597" fmla="*/ 2375282 w 5247674"/>
                <a:gd name="connsiteY2597" fmla="*/ 4854795 h 6543235"/>
                <a:gd name="connsiteX2598" fmla="*/ 2388897 w 5247674"/>
                <a:gd name="connsiteY2598" fmla="*/ 4854795 h 6543235"/>
                <a:gd name="connsiteX2599" fmla="*/ 2384597 w 5247674"/>
                <a:gd name="connsiteY2599" fmla="*/ 4862676 h 6543235"/>
                <a:gd name="connsiteX2600" fmla="*/ 2375282 w 5247674"/>
                <a:gd name="connsiteY2600" fmla="*/ 4862676 h 6543235"/>
                <a:gd name="connsiteX2601" fmla="*/ 4777793 w 5247674"/>
                <a:gd name="connsiteY2601" fmla="*/ 4854078 h 6543235"/>
                <a:gd name="connsiteX2602" fmla="*/ 4773493 w 5247674"/>
                <a:gd name="connsiteY2602" fmla="*/ 4862678 h 6543235"/>
                <a:gd name="connsiteX2603" fmla="*/ 4844429 w 5247674"/>
                <a:gd name="connsiteY2603" fmla="*/ 4880590 h 6543235"/>
                <a:gd name="connsiteX2604" fmla="*/ 4845146 w 5247674"/>
                <a:gd name="connsiteY2604" fmla="*/ 4881307 h 6543235"/>
                <a:gd name="connsiteX2605" fmla="*/ 4846579 w 5247674"/>
                <a:gd name="connsiteY2605" fmla="*/ 4880590 h 6543235"/>
                <a:gd name="connsiteX2606" fmla="*/ 4888138 w 5247674"/>
                <a:gd name="connsiteY2606" fmla="*/ 4884888 h 6543235"/>
                <a:gd name="connsiteX2607" fmla="*/ 4846579 w 5247674"/>
                <a:gd name="connsiteY2607" fmla="*/ 4880590 h 6543235"/>
                <a:gd name="connsiteX2608" fmla="*/ 4844429 w 5247674"/>
                <a:gd name="connsiteY2608" fmla="*/ 4880590 h 6543235"/>
                <a:gd name="connsiteX2609" fmla="*/ 4832964 w 5247674"/>
                <a:gd name="connsiteY2609" fmla="*/ 4859094 h 6543235"/>
                <a:gd name="connsiteX2610" fmla="*/ 4784241 w 5247674"/>
                <a:gd name="connsiteY2610" fmla="*/ 4861961 h 6543235"/>
                <a:gd name="connsiteX2611" fmla="*/ 989521 w 5247674"/>
                <a:gd name="connsiteY2611" fmla="*/ 4854078 h 6543235"/>
                <a:gd name="connsiteX2612" fmla="*/ 973759 w 5247674"/>
                <a:gd name="connsiteY2612" fmla="*/ 4886322 h 6543235"/>
                <a:gd name="connsiteX2613" fmla="*/ 992388 w 5247674"/>
                <a:gd name="connsiteY2613" fmla="*/ 4878440 h 6543235"/>
                <a:gd name="connsiteX2614" fmla="*/ 996686 w 5247674"/>
                <a:gd name="connsiteY2614" fmla="*/ 4885605 h 6543235"/>
                <a:gd name="connsiteX2615" fmla="*/ 992388 w 5247674"/>
                <a:gd name="connsiteY2615" fmla="*/ 4889903 h 6543235"/>
                <a:gd name="connsiteX2616" fmla="*/ 996686 w 5247674"/>
                <a:gd name="connsiteY2616" fmla="*/ 4886322 h 6543235"/>
                <a:gd name="connsiteX2617" fmla="*/ 996686 w 5247674"/>
                <a:gd name="connsiteY2617" fmla="*/ 4885605 h 6543235"/>
                <a:gd name="connsiteX2618" fmla="*/ 1008867 w 5247674"/>
                <a:gd name="connsiteY2618" fmla="*/ 4873424 h 6543235"/>
                <a:gd name="connsiteX2619" fmla="*/ 1008867 w 5247674"/>
                <a:gd name="connsiteY2619" fmla="*/ 4889188 h 6543235"/>
                <a:gd name="connsiteX2620" fmla="*/ 1021765 w 5247674"/>
                <a:gd name="connsiteY2620" fmla="*/ 4859809 h 6543235"/>
                <a:gd name="connsiteX2621" fmla="*/ 989521 w 5247674"/>
                <a:gd name="connsiteY2621" fmla="*/ 4854078 h 6543235"/>
                <a:gd name="connsiteX2622" fmla="*/ 4014132 w 5247674"/>
                <a:gd name="connsiteY2622" fmla="*/ 4843275 h 6543235"/>
                <a:gd name="connsiteX2623" fmla="*/ 4003945 w 5247674"/>
                <a:gd name="connsiteY2623" fmla="*/ 4851213 h 6543235"/>
                <a:gd name="connsiteX2624" fmla="*/ 4049802 w 5247674"/>
                <a:gd name="connsiteY2624" fmla="*/ 4859094 h 6543235"/>
                <a:gd name="connsiteX2625" fmla="*/ 4014132 w 5247674"/>
                <a:gd name="connsiteY2625" fmla="*/ 4843275 h 6543235"/>
                <a:gd name="connsiteX2626" fmla="*/ 617645 w 5247674"/>
                <a:gd name="connsiteY2626" fmla="*/ 4835449 h 6543235"/>
                <a:gd name="connsiteX2627" fmla="*/ 617645 w 5247674"/>
                <a:gd name="connsiteY2627" fmla="*/ 4859093 h 6543235"/>
                <a:gd name="connsiteX2628" fmla="*/ 604030 w 5247674"/>
                <a:gd name="connsiteY2628" fmla="*/ 4859093 h 6543235"/>
                <a:gd name="connsiteX2629" fmla="*/ 617645 w 5247674"/>
                <a:gd name="connsiteY2629" fmla="*/ 4835449 h 6543235"/>
                <a:gd name="connsiteX2630" fmla="*/ 2272583 w 5247674"/>
                <a:gd name="connsiteY2630" fmla="*/ 4835438 h 6543235"/>
                <a:gd name="connsiteX2631" fmla="*/ 2225528 w 5247674"/>
                <a:gd name="connsiteY2631" fmla="*/ 4866976 h 6543235"/>
                <a:gd name="connsiteX2632" fmla="*/ 2228394 w 5247674"/>
                <a:gd name="connsiteY2632" fmla="*/ 4869841 h 6543235"/>
                <a:gd name="connsiteX2633" fmla="*/ 2250607 w 5247674"/>
                <a:gd name="connsiteY2633" fmla="*/ 4869126 h 6543235"/>
                <a:gd name="connsiteX2634" fmla="*/ 2244874 w 5247674"/>
                <a:gd name="connsiteY2634" fmla="*/ 4861959 h 6543235"/>
                <a:gd name="connsiteX2635" fmla="*/ 2254190 w 5247674"/>
                <a:gd name="connsiteY2635" fmla="*/ 4850495 h 6543235"/>
                <a:gd name="connsiteX2636" fmla="*/ 2258488 w 5247674"/>
                <a:gd name="connsiteY2636" fmla="*/ 4861959 h 6543235"/>
                <a:gd name="connsiteX2637" fmla="*/ 2274969 w 5247674"/>
                <a:gd name="connsiteY2637" fmla="*/ 4839747 h 6543235"/>
                <a:gd name="connsiteX2638" fmla="*/ 2277834 w 5247674"/>
                <a:gd name="connsiteY2638" fmla="*/ 4851211 h 6543235"/>
                <a:gd name="connsiteX2639" fmla="*/ 2282134 w 5247674"/>
                <a:gd name="connsiteY2639" fmla="*/ 4848346 h 6543235"/>
                <a:gd name="connsiteX2640" fmla="*/ 2272583 w 5247674"/>
                <a:gd name="connsiteY2640" fmla="*/ 4835438 h 6543235"/>
                <a:gd name="connsiteX2641" fmla="*/ 1036097 w 5247674"/>
                <a:gd name="connsiteY2641" fmla="*/ 4831865 h 6543235"/>
                <a:gd name="connsiteX2642" fmla="*/ 1022482 w 5247674"/>
                <a:gd name="connsiteY2642" fmla="*/ 4839747 h 6543235"/>
                <a:gd name="connsiteX2643" fmla="*/ 1029647 w 5247674"/>
                <a:gd name="connsiteY2643" fmla="*/ 4843330 h 6543235"/>
                <a:gd name="connsiteX2644" fmla="*/ 1036097 w 5247674"/>
                <a:gd name="connsiteY2644" fmla="*/ 4831865 h 6543235"/>
                <a:gd name="connsiteX2645" fmla="*/ 798209 w 5247674"/>
                <a:gd name="connsiteY2645" fmla="*/ 4829000 h 6543235"/>
                <a:gd name="connsiteX2646" fmla="*/ 804658 w 5247674"/>
                <a:gd name="connsiteY2646" fmla="*/ 4829000 h 6543235"/>
                <a:gd name="connsiteX2647" fmla="*/ 763099 w 5247674"/>
                <a:gd name="connsiteY2647" fmla="*/ 4867692 h 6543235"/>
                <a:gd name="connsiteX2648" fmla="*/ 798209 w 5247674"/>
                <a:gd name="connsiteY2648" fmla="*/ 4829000 h 6543235"/>
                <a:gd name="connsiteX2649" fmla="*/ 4188809 w 5247674"/>
                <a:gd name="connsiteY2649" fmla="*/ 4823984 h 6543235"/>
                <a:gd name="connsiteX2650" fmla="*/ 4188809 w 5247674"/>
                <a:gd name="connsiteY2650" fmla="*/ 4831867 h 6543235"/>
                <a:gd name="connsiteX2651" fmla="*/ 4198124 w 5247674"/>
                <a:gd name="connsiteY2651" fmla="*/ 4829000 h 6543235"/>
                <a:gd name="connsiteX2652" fmla="*/ 5247674 w 5247674"/>
                <a:gd name="connsiteY2652" fmla="*/ 4822917 h 6543235"/>
                <a:gd name="connsiteX2653" fmla="*/ 5247674 w 5247674"/>
                <a:gd name="connsiteY2653" fmla="*/ 4829446 h 6543235"/>
                <a:gd name="connsiteX2654" fmla="*/ 5232786 w 5247674"/>
                <a:gd name="connsiteY2654" fmla="*/ 4825417 h 6543235"/>
                <a:gd name="connsiteX2655" fmla="*/ 863378 w 5247674"/>
                <a:gd name="connsiteY2655" fmla="*/ 4822775 h 6543235"/>
                <a:gd name="connsiteX2656" fmla="*/ 874160 w 5247674"/>
                <a:gd name="connsiteY2656" fmla="*/ 4823984 h 6543235"/>
                <a:gd name="connsiteX2657" fmla="*/ 841917 w 5247674"/>
                <a:gd name="connsiteY2657" fmla="*/ 4843330 h 6543235"/>
                <a:gd name="connsiteX2658" fmla="*/ 863378 w 5247674"/>
                <a:gd name="connsiteY2658" fmla="*/ 4822775 h 6543235"/>
                <a:gd name="connsiteX2659" fmla="*/ 4165163 w 5247674"/>
                <a:gd name="connsiteY2659" fmla="*/ 4816103 h 6543235"/>
                <a:gd name="connsiteX2660" fmla="*/ 4169463 w 5247674"/>
                <a:gd name="connsiteY2660" fmla="*/ 4821119 h 6543235"/>
                <a:gd name="connsiteX2661" fmla="*/ 4178778 w 5247674"/>
                <a:gd name="connsiteY2661" fmla="*/ 4821119 h 6543235"/>
                <a:gd name="connsiteX2662" fmla="*/ 633409 w 5247674"/>
                <a:gd name="connsiteY2662" fmla="*/ 4816103 h 6543235"/>
                <a:gd name="connsiteX2663" fmla="*/ 626959 w 5247674"/>
                <a:gd name="connsiteY2663" fmla="*/ 4829000 h 6543235"/>
                <a:gd name="connsiteX2664" fmla="*/ 633409 w 5247674"/>
                <a:gd name="connsiteY2664" fmla="*/ 4816103 h 6543235"/>
                <a:gd name="connsiteX2665" fmla="*/ 5166152 w 5247674"/>
                <a:gd name="connsiteY2665" fmla="*/ 4813236 h 6543235"/>
                <a:gd name="connsiteX2666" fmla="*/ 5178330 w 5247674"/>
                <a:gd name="connsiteY2666" fmla="*/ 4816103 h 6543235"/>
                <a:gd name="connsiteX2667" fmla="*/ 5159702 w 5247674"/>
                <a:gd name="connsiteY2667" fmla="*/ 4816103 h 6543235"/>
                <a:gd name="connsiteX2668" fmla="*/ 5166152 w 5247674"/>
                <a:gd name="connsiteY2668" fmla="*/ 4813236 h 6543235"/>
                <a:gd name="connsiteX2669" fmla="*/ 3959520 w 5247674"/>
                <a:gd name="connsiteY2669" fmla="*/ 4813236 h 6543235"/>
                <a:gd name="connsiteX2670" fmla="*/ 3945906 w 5247674"/>
                <a:gd name="connsiteY2670" fmla="*/ 4816103 h 6543235"/>
                <a:gd name="connsiteX2671" fmla="*/ 3991764 w 5247674"/>
                <a:gd name="connsiteY2671" fmla="*/ 4821119 h 6543235"/>
                <a:gd name="connsiteX2672" fmla="*/ 4577165 w 5247674"/>
                <a:gd name="connsiteY2672" fmla="*/ 4812521 h 6543235"/>
                <a:gd name="connsiteX2673" fmla="*/ 4590780 w 5247674"/>
                <a:gd name="connsiteY2673" fmla="*/ 4815386 h 6543235"/>
                <a:gd name="connsiteX2674" fmla="*/ 4586480 w 5247674"/>
                <a:gd name="connsiteY2674" fmla="*/ 4812521 h 6543235"/>
                <a:gd name="connsiteX2675" fmla="*/ 3897182 w 5247674"/>
                <a:gd name="connsiteY2675" fmla="*/ 4812521 h 6543235"/>
                <a:gd name="connsiteX2676" fmla="*/ 3897182 w 5247674"/>
                <a:gd name="connsiteY2676" fmla="*/ 4821119 h 6543235"/>
                <a:gd name="connsiteX2677" fmla="*/ 3894316 w 5247674"/>
                <a:gd name="connsiteY2677" fmla="*/ 4823984 h 6543235"/>
                <a:gd name="connsiteX2678" fmla="*/ 3897182 w 5247674"/>
                <a:gd name="connsiteY2678" fmla="*/ 4823984 h 6543235"/>
                <a:gd name="connsiteX2679" fmla="*/ 3897182 w 5247674"/>
                <a:gd name="connsiteY2679" fmla="*/ 4821119 h 6543235"/>
                <a:gd name="connsiteX2680" fmla="*/ 3920112 w 5247674"/>
                <a:gd name="connsiteY2680" fmla="*/ 4815386 h 6543235"/>
                <a:gd name="connsiteX2681" fmla="*/ 3897182 w 5247674"/>
                <a:gd name="connsiteY2681" fmla="*/ 4812521 h 6543235"/>
                <a:gd name="connsiteX2682" fmla="*/ 4007526 w 5247674"/>
                <a:gd name="connsiteY2682" fmla="*/ 4809655 h 6543235"/>
                <a:gd name="connsiteX2683" fmla="*/ 4033322 w 5247674"/>
                <a:gd name="connsiteY2683" fmla="*/ 4821119 h 6543235"/>
                <a:gd name="connsiteX2684" fmla="*/ 4051952 w 5247674"/>
                <a:gd name="connsiteY2684" fmla="*/ 4816103 h 6543235"/>
                <a:gd name="connsiteX2685" fmla="*/ 4007526 w 5247674"/>
                <a:gd name="connsiteY2685" fmla="*/ 4809655 h 6543235"/>
                <a:gd name="connsiteX2686" fmla="*/ 3644248 w 5247674"/>
                <a:gd name="connsiteY2686" fmla="*/ 4809655 h 6543235"/>
                <a:gd name="connsiteX2687" fmla="*/ 3647114 w 5247674"/>
                <a:gd name="connsiteY2687" fmla="*/ 4823984 h 6543235"/>
                <a:gd name="connsiteX2688" fmla="*/ 3647114 w 5247674"/>
                <a:gd name="connsiteY2688" fmla="*/ 4809655 h 6543235"/>
                <a:gd name="connsiteX2689" fmla="*/ 3644248 w 5247674"/>
                <a:gd name="connsiteY2689" fmla="*/ 4809655 h 6543235"/>
                <a:gd name="connsiteX2690" fmla="*/ 2379580 w 5247674"/>
                <a:gd name="connsiteY2690" fmla="*/ 4809655 h 6543235"/>
                <a:gd name="connsiteX2691" fmla="*/ 2382447 w 5247674"/>
                <a:gd name="connsiteY2691" fmla="*/ 4809655 h 6543235"/>
                <a:gd name="connsiteX2692" fmla="*/ 2379580 w 5247674"/>
                <a:gd name="connsiteY2692" fmla="*/ 4821119 h 6543235"/>
                <a:gd name="connsiteX2693" fmla="*/ 672818 w 5247674"/>
                <a:gd name="connsiteY2693" fmla="*/ 4809655 h 6543235"/>
                <a:gd name="connsiteX2694" fmla="*/ 636274 w 5247674"/>
                <a:gd name="connsiteY2694" fmla="*/ 4854080 h 6543235"/>
                <a:gd name="connsiteX2695" fmla="*/ 647021 w 5247674"/>
                <a:gd name="connsiteY2695" fmla="*/ 4823984 h 6543235"/>
                <a:gd name="connsiteX2696" fmla="*/ 649888 w 5247674"/>
                <a:gd name="connsiteY2696" fmla="*/ 4829000 h 6543235"/>
                <a:gd name="connsiteX2697" fmla="*/ 672818 w 5247674"/>
                <a:gd name="connsiteY2697" fmla="*/ 4809655 h 6543235"/>
                <a:gd name="connsiteX2698" fmla="*/ 2175371 w 5247674"/>
                <a:gd name="connsiteY2698" fmla="*/ 4809653 h 6543235"/>
                <a:gd name="connsiteX2699" fmla="*/ 2160325 w 5247674"/>
                <a:gd name="connsiteY2699" fmla="*/ 4821117 h 6543235"/>
                <a:gd name="connsiteX2700" fmla="*/ 2158892 w 5247674"/>
                <a:gd name="connsiteY2700" fmla="*/ 4821117 h 6543235"/>
                <a:gd name="connsiteX2701" fmla="*/ 2158892 w 5247674"/>
                <a:gd name="connsiteY2701" fmla="*/ 4821834 h 6543235"/>
                <a:gd name="connsiteX2702" fmla="*/ 2130231 w 5247674"/>
                <a:gd name="connsiteY2702" fmla="*/ 4848346 h 6543235"/>
                <a:gd name="connsiteX2703" fmla="*/ 2159608 w 5247674"/>
                <a:gd name="connsiteY2703" fmla="*/ 4821834 h 6543235"/>
                <a:gd name="connsiteX2704" fmla="*/ 2160325 w 5247674"/>
                <a:gd name="connsiteY2704" fmla="*/ 4821117 h 6543235"/>
                <a:gd name="connsiteX2705" fmla="*/ 2175371 w 5247674"/>
                <a:gd name="connsiteY2705" fmla="*/ 4823984 h 6543235"/>
                <a:gd name="connsiteX2706" fmla="*/ 3881420 w 5247674"/>
                <a:gd name="connsiteY2706" fmla="*/ 4808938 h 6543235"/>
                <a:gd name="connsiteX2707" fmla="*/ 3887868 w 5247674"/>
                <a:gd name="connsiteY2707" fmla="*/ 4820402 h 6543235"/>
                <a:gd name="connsiteX2708" fmla="*/ 3887868 w 5247674"/>
                <a:gd name="connsiteY2708" fmla="*/ 4812521 h 6543235"/>
                <a:gd name="connsiteX2709" fmla="*/ 3881420 w 5247674"/>
                <a:gd name="connsiteY2709" fmla="*/ 4808938 h 6543235"/>
                <a:gd name="connsiteX2710" fmla="*/ 3591943 w 5247674"/>
                <a:gd name="connsiteY2710" fmla="*/ 4805355 h 6543235"/>
                <a:gd name="connsiteX2711" fmla="*/ 3634933 w 5247674"/>
                <a:gd name="connsiteY2711" fmla="*/ 4829000 h 6543235"/>
                <a:gd name="connsiteX2712" fmla="*/ 3638516 w 5247674"/>
                <a:gd name="connsiteY2712" fmla="*/ 4809655 h 6543235"/>
                <a:gd name="connsiteX2713" fmla="*/ 3591943 w 5247674"/>
                <a:gd name="connsiteY2713" fmla="*/ 4805355 h 6543235"/>
                <a:gd name="connsiteX2714" fmla="*/ 5143937 w 5247674"/>
                <a:gd name="connsiteY2714" fmla="*/ 4801771 h 6543235"/>
                <a:gd name="connsiteX2715" fmla="*/ 5165433 w 5247674"/>
                <a:gd name="connsiteY2715" fmla="*/ 4812519 h 6543235"/>
                <a:gd name="connsiteX2716" fmla="*/ 2234127 w 5247674"/>
                <a:gd name="connsiteY2716" fmla="*/ 4801771 h 6543235"/>
                <a:gd name="connsiteX2717" fmla="*/ 2220513 w 5247674"/>
                <a:gd name="connsiteY2717" fmla="*/ 4843330 h 6543235"/>
                <a:gd name="connsiteX2718" fmla="*/ 2234127 w 5247674"/>
                <a:gd name="connsiteY2718" fmla="*/ 4801771 h 6543235"/>
                <a:gd name="connsiteX2719" fmla="*/ 5053655 w 5247674"/>
                <a:gd name="connsiteY2719" fmla="*/ 4796757 h 6543235"/>
                <a:gd name="connsiteX2720" fmla="*/ 5121010 w 5247674"/>
                <a:gd name="connsiteY2720" fmla="*/ 4804638 h 6543235"/>
                <a:gd name="connsiteX2721" fmla="*/ 5053655 w 5247674"/>
                <a:gd name="connsiteY2721" fmla="*/ 4796757 h 6543235"/>
                <a:gd name="connsiteX2722" fmla="*/ 2266370 w 5247674"/>
                <a:gd name="connsiteY2722" fmla="*/ 4796757 h 6543235"/>
                <a:gd name="connsiteX2723" fmla="*/ 2257144 w 5247674"/>
                <a:gd name="connsiteY2723" fmla="*/ 4801794 h 6543235"/>
                <a:gd name="connsiteX2724" fmla="*/ 2257090 w 5247674"/>
                <a:gd name="connsiteY2724" fmla="*/ 4802359 h 6543235"/>
                <a:gd name="connsiteX2725" fmla="*/ 2251680 w 5247674"/>
                <a:gd name="connsiteY2725" fmla="*/ 4805624 h 6543235"/>
                <a:gd name="connsiteX2726" fmla="*/ 2243442 w 5247674"/>
                <a:gd name="connsiteY2726" fmla="*/ 4828999 h 6543235"/>
                <a:gd name="connsiteX2727" fmla="*/ 2255980 w 5247674"/>
                <a:gd name="connsiteY2727" fmla="*/ 4813953 h 6543235"/>
                <a:gd name="connsiteX2728" fmla="*/ 2257090 w 5247674"/>
                <a:gd name="connsiteY2728" fmla="*/ 4802359 h 6543235"/>
                <a:gd name="connsiteX2729" fmla="*/ 879177 w 5247674"/>
                <a:gd name="connsiteY2729" fmla="*/ 4796757 h 6543235"/>
                <a:gd name="connsiteX2730" fmla="*/ 889925 w 5247674"/>
                <a:gd name="connsiteY2730" fmla="*/ 4804638 h 6543235"/>
                <a:gd name="connsiteX2731" fmla="*/ 885625 w 5247674"/>
                <a:gd name="connsiteY2731" fmla="*/ 4816103 h 6543235"/>
                <a:gd name="connsiteX2732" fmla="*/ 3743062 w 5247674"/>
                <a:gd name="connsiteY2732" fmla="*/ 4794339 h 6543235"/>
                <a:gd name="connsiteX2733" fmla="*/ 3726650 w 5247674"/>
                <a:gd name="connsiteY2733" fmla="*/ 4801773 h 6543235"/>
                <a:gd name="connsiteX2734" fmla="*/ 3745279 w 5247674"/>
                <a:gd name="connsiteY2734" fmla="*/ 4854795 h 6543235"/>
                <a:gd name="connsiteX2735" fmla="*/ 3786838 w 5247674"/>
                <a:gd name="connsiteY2735" fmla="*/ 4862678 h 6543235"/>
                <a:gd name="connsiteX2736" fmla="*/ 3867805 w 5247674"/>
                <a:gd name="connsiteY2736" fmla="*/ 4870559 h 6543235"/>
                <a:gd name="connsiteX2737" fmla="*/ 3864938 w 5247674"/>
                <a:gd name="connsiteY2737" fmla="*/ 4878440 h 6543235"/>
                <a:gd name="connsiteX2738" fmla="*/ 3910797 w 5247674"/>
                <a:gd name="connsiteY2738" fmla="*/ 4886322 h 6543235"/>
                <a:gd name="connsiteX2739" fmla="*/ 3874253 w 5247674"/>
                <a:gd name="connsiteY2739" fmla="*/ 4870559 h 6543235"/>
                <a:gd name="connsiteX2740" fmla="*/ 3895032 w 5247674"/>
                <a:gd name="connsiteY2740" fmla="*/ 4853363 h 6543235"/>
                <a:gd name="connsiteX2741" fmla="*/ 3832694 w 5247674"/>
                <a:gd name="connsiteY2741" fmla="*/ 4858378 h 6543235"/>
                <a:gd name="connsiteX2742" fmla="*/ 3832694 w 5247674"/>
                <a:gd name="connsiteY2742" fmla="*/ 4853363 h 6543235"/>
                <a:gd name="connsiteX2743" fmla="*/ 3793286 w 5247674"/>
                <a:gd name="connsiteY2743" fmla="*/ 4853363 h 6543235"/>
                <a:gd name="connsiteX2744" fmla="*/ 3781105 w 5247674"/>
                <a:gd name="connsiteY2744" fmla="*/ 4850496 h 6543235"/>
                <a:gd name="connsiteX2745" fmla="*/ 3770357 w 5247674"/>
                <a:gd name="connsiteY2745" fmla="*/ 4847630 h 6543235"/>
                <a:gd name="connsiteX2746" fmla="*/ 3773940 w 5247674"/>
                <a:gd name="connsiteY2746" fmla="*/ 4839748 h 6543235"/>
                <a:gd name="connsiteX2747" fmla="*/ 3767492 w 5247674"/>
                <a:gd name="connsiteY2747" fmla="*/ 4831867 h 6543235"/>
                <a:gd name="connsiteX2748" fmla="*/ 3822663 w 5247674"/>
                <a:gd name="connsiteY2748" fmla="*/ 4816103 h 6543235"/>
                <a:gd name="connsiteX2749" fmla="*/ 3743062 w 5247674"/>
                <a:gd name="connsiteY2749" fmla="*/ 4794339 h 6543235"/>
                <a:gd name="connsiteX2750" fmla="*/ 4010394 w 5247674"/>
                <a:gd name="connsiteY2750" fmla="*/ 4793890 h 6543235"/>
                <a:gd name="connsiteX2751" fmla="*/ 4008244 w 5247674"/>
                <a:gd name="connsiteY2751" fmla="*/ 4796757 h 6543235"/>
                <a:gd name="connsiteX2752" fmla="*/ 4017558 w 5247674"/>
                <a:gd name="connsiteY2752" fmla="*/ 4793890 h 6543235"/>
                <a:gd name="connsiteX2753" fmla="*/ 689297 w 5247674"/>
                <a:gd name="connsiteY2753" fmla="*/ 4793890 h 6543235"/>
                <a:gd name="connsiteX2754" fmla="*/ 689297 w 5247674"/>
                <a:gd name="connsiteY2754" fmla="*/ 4821117 h 6543235"/>
                <a:gd name="connsiteX2755" fmla="*/ 679982 w 5247674"/>
                <a:gd name="connsiteY2755" fmla="*/ 4821117 h 6543235"/>
                <a:gd name="connsiteX2756" fmla="*/ 562473 w 5247674"/>
                <a:gd name="connsiteY2756" fmla="*/ 4793173 h 6543235"/>
                <a:gd name="connsiteX2757" fmla="*/ 571787 w 5247674"/>
                <a:gd name="connsiteY2757" fmla="*/ 4793173 h 6543235"/>
                <a:gd name="connsiteX2758" fmla="*/ 568921 w 5247674"/>
                <a:gd name="connsiteY2758" fmla="*/ 4804638 h 6543235"/>
                <a:gd name="connsiteX2759" fmla="*/ 2957819 w 5247674"/>
                <a:gd name="connsiteY2759" fmla="*/ 4790307 h 6543235"/>
                <a:gd name="connsiteX2760" fmla="*/ 2971432 w 5247674"/>
                <a:gd name="connsiteY2760" fmla="*/ 4793890 h 6543235"/>
                <a:gd name="connsiteX2761" fmla="*/ 2971432 w 5247674"/>
                <a:gd name="connsiteY2761" fmla="*/ 4801771 h 6543235"/>
                <a:gd name="connsiteX2762" fmla="*/ 2954952 w 5247674"/>
                <a:gd name="connsiteY2762" fmla="*/ 4796757 h 6543235"/>
                <a:gd name="connsiteX2763" fmla="*/ 2150887 w 5247674"/>
                <a:gd name="connsiteY2763" fmla="*/ 4789704 h 6543235"/>
                <a:gd name="connsiteX2764" fmla="*/ 2145994 w 5247674"/>
                <a:gd name="connsiteY2764" fmla="*/ 4796757 h 6543235"/>
                <a:gd name="connsiteX2765" fmla="*/ 2153158 w 5247674"/>
                <a:gd name="connsiteY2765" fmla="*/ 4804638 h 6543235"/>
                <a:gd name="connsiteX2766" fmla="*/ 2168923 w 5247674"/>
                <a:gd name="connsiteY2766" fmla="*/ 4796757 h 6543235"/>
                <a:gd name="connsiteX2767" fmla="*/ 2156653 w 5247674"/>
                <a:gd name="connsiteY2767" fmla="*/ 4789771 h 6543235"/>
                <a:gd name="connsiteX2768" fmla="*/ 2150887 w 5247674"/>
                <a:gd name="connsiteY2768" fmla="*/ 4789704 h 6543235"/>
                <a:gd name="connsiteX2769" fmla="*/ 3015878 w 5247674"/>
                <a:gd name="connsiteY2769" fmla="*/ 4787992 h 6543235"/>
                <a:gd name="connsiteX2770" fmla="*/ 2987911 w 5247674"/>
                <a:gd name="connsiteY2770" fmla="*/ 4793890 h 6543235"/>
                <a:gd name="connsiteX2771" fmla="*/ 3122618 w 5247674"/>
                <a:gd name="connsiteY2771" fmla="*/ 4831867 h 6543235"/>
                <a:gd name="connsiteX2772" fmla="*/ 3101122 w 5247674"/>
                <a:gd name="connsiteY2772" fmla="*/ 4809655 h 6543235"/>
                <a:gd name="connsiteX2773" fmla="*/ 3015878 w 5247674"/>
                <a:gd name="connsiteY2773" fmla="*/ 4787992 h 6543235"/>
                <a:gd name="connsiteX2774" fmla="*/ 3948056 w 5247674"/>
                <a:gd name="connsiteY2774" fmla="*/ 4785292 h 6543235"/>
                <a:gd name="connsiteX2775" fmla="*/ 3943399 w 5247674"/>
                <a:gd name="connsiteY2775" fmla="*/ 4785919 h 6543235"/>
                <a:gd name="connsiteX2776" fmla="*/ 3941763 w 5247674"/>
                <a:gd name="connsiteY2776" fmla="*/ 4787460 h 6543235"/>
                <a:gd name="connsiteX2777" fmla="*/ 3937397 w 5247674"/>
                <a:gd name="connsiteY2777" fmla="*/ 4788965 h 6543235"/>
                <a:gd name="connsiteX2778" fmla="*/ 3931576 w 5247674"/>
                <a:gd name="connsiteY2778" fmla="*/ 4801773 h 6543235"/>
                <a:gd name="connsiteX2779" fmla="*/ 3945189 w 5247674"/>
                <a:gd name="connsiteY2779" fmla="*/ 4801773 h 6543235"/>
                <a:gd name="connsiteX2780" fmla="*/ 3938741 w 5247674"/>
                <a:gd name="connsiteY2780" fmla="*/ 4790309 h 6543235"/>
                <a:gd name="connsiteX2781" fmla="*/ 3941763 w 5247674"/>
                <a:gd name="connsiteY2781" fmla="*/ 4787460 h 6543235"/>
                <a:gd name="connsiteX2782" fmla="*/ 2460548 w 5247674"/>
                <a:gd name="connsiteY2782" fmla="*/ 4785292 h 6543235"/>
                <a:gd name="connsiteX2783" fmla="*/ 2456250 w 5247674"/>
                <a:gd name="connsiteY2783" fmla="*/ 4801773 h 6543235"/>
                <a:gd name="connsiteX2784" fmla="*/ 2453383 w 5247674"/>
                <a:gd name="connsiteY2784" fmla="*/ 4804638 h 6543235"/>
                <a:gd name="connsiteX2785" fmla="*/ 5046490 w 5247674"/>
                <a:gd name="connsiteY2785" fmla="*/ 4782425 h 6543235"/>
                <a:gd name="connsiteX2786" fmla="*/ 5052938 w 5247674"/>
                <a:gd name="connsiteY2786" fmla="*/ 4790307 h 6543235"/>
                <a:gd name="connsiteX2787" fmla="*/ 5043624 w 5247674"/>
                <a:gd name="connsiteY2787" fmla="*/ 4790307 h 6543235"/>
                <a:gd name="connsiteX2788" fmla="*/ 3971702 w 5247674"/>
                <a:gd name="connsiteY2788" fmla="*/ 4781711 h 6543235"/>
                <a:gd name="connsiteX2789" fmla="*/ 3976716 w 5247674"/>
                <a:gd name="connsiteY2789" fmla="*/ 4798907 h 6543235"/>
                <a:gd name="connsiteX2790" fmla="*/ 3991764 w 5247674"/>
                <a:gd name="connsiteY2790" fmla="*/ 4793173 h 6543235"/>
                <a:gd name="connsiteX2791" fmla="*/ 3991764 w 5247674"/>
                <a:gd name="connsiteY2791" fmla="*/ 4785292 h 6543235"/>
                <a:gd name="connsiteX2792" fmla="*/ 3971702 w 5247674"/>
                <a:gd name="connsiteY2792" fmla="*/ 4781711 h 6543235"/>
                <a:gd name="connsiteX2793" fmla="*/ 5228488 w 5247674"/>
                <a:gd name="connsiteY2793" fmla="*/ 4780275 h 6543235"/>
                <a:gd name="connsiteX2794" fmla="*/ 5227056 w 5247674"/>
                <a:gd name="connsiteY2794" fmla="*/ 4781709 h 6543235"/>
                <a:gd name="connsiteX2795" fmla="*/ 5243714 w 5247674"/>
                <a:gd name="connsiteY2795" fmla="*/ 4785471 h 6543235"/>
                <a:gd name="connsiteX2796" fmla="*/ 5247674 w 5247674"/>
                <a:gd name="connsiteY2796" fmla="*/ 4784515 h 6543235"/>
                <a:gd name="connsiteX2797" fmla="*/ 5247674 w 5247674"/>
                <a:gd name="connsiteY2797" fmla="*/ 4792122 h 6543235"/>
                <a:gd name="connsiteX2798" fmla="*/ 5245685 w 5247674"/>
                <a:gd name="connsiteY2798" fmla="*/ 4792010 h 6543235"/>
                <a:gd name="connsiteX2799" fmla="*/ 5239952 w 5247674"/>
                <a:gd name="connsiteY2799" fmla="*/ 4795323 h 6543235"/>
                <a:gd name="connsiteX2800" fmla="*/ 5244610 w 5247674"/>
                <a:gd name="connsiteY2800" fmla="*/ 4799711 h 6543235"/>
                <a:gd name="connsiteX2801" fmla="*/ 5247674 w 5247674"/>
                <a:gd name="connsiteY2801" fmla="*/ 4800124 h 6543235"/>
                <a:gd name="connsiteX2802" fmla="*/ 5247674 w 5247674"/>
                <a:gd name="connsiteY2802" fmla="*/ 4807052 h 6543235"/>
                <a:gd name="connsiteX2803" fmla="*/ 5217024 w 5247674"/>
                <a:gd name="connsiteY2803" fmla="*/ 4784575 h 6543235"/>
                <a:gd name="connsiteX2804" fmla="*/ 5214158 w 5247674"/>
                <a:gd name="connsiteY2804" fmla="*/ 4796040 h 6543235"/>
                <a:gd name="connsiteX2805" fmla="*/ 5210574 w 5247674"/>
                <a:gd name="connsiteY2805" fmla="*/ 4781709 h 6543235"/>
                <a:gd name="connsiteX2806" fmla="*/ 5228488 w 5247674"/>
                <a:gd name="connsiteY2806" fmla="*/ 4780275 h 6543235"/>
                <a:gd name="connsiteX2807" fmla="*/ 679982 w 5247674"/>
                <a:gd name="connsiteY2807" fmla="*/ 4777411 h 6543235"/>
                <a:gd name="connsiteX2808" fmla="*/ 679982 w 5247674"/>
                <a:gd name="connsiteY2808" fmla="*/ 4796757 h 6543235"/>
                <a:gd name="connsiteX2809" fmla="*/ 673534 w 5247674"/>
                <a:gd name="connsiteY2809" fmla="*/ 4785292 h 6543235"/>
                <a:gd name="connsiteX2810" fmla="*/ 2204032 w 5247674"/>
                <a:gd name="connsiteY2810" fmla="*/ 4777409 h 6543235"/>
                <a:gd name="connsiteX2811" fmla="*/ 2191136 w 5247674"/>
                <a:gd name="connsiteY2811" fmla="*/ 4793173 h 6543235"/>
                <a:gd name="connsiteX2812" fmla="*/ 2206898 w 5247674"/>
                <a:gd name="connsiteY2812" fmla="*/ 4801055 h 6543235"/>
                <a:gd name="connsiteX2813" fmla="*/ 5243535 w 5247674"/>
                <a:gd name="connsiteY2813" fmla="*/ 4773827 h 6543235"/>
                <a:gd name="connsiteX2814" fmla="*/ 5247674 w 5247674"/>
                <a:gd name="connsiteY2814" fmla="*/ 4773827 h 6543235"/>
                <a:gd name="connsiteX2815" fmla="*/ 5247674 w 5247674"/>
                <a:gd name="connsiteY2815" fmla="*/ 4775897 h 6543235"/>
                <a:gd name="connsiteX2816" fmla="*/ 3603406 w 5247674"/>
                <a:gd name="connsiteY2816" fmla="*/ 4773827 h 6543235"/>
                <a:gd name="connsiteX2817" fmla="*/ 3603406 w 5247674"/>
                <a:gd name="connsiteY2817" fmla="*/ 4785292 h 6543235"/>
                <a:gd name="connsiteX2818" fmla="*/ 3612722 w 5247674"/>
                <a:gd name="connsiteY2818" fmla="*/ 4785292 h 6543235"/>
                <a:gd name="connsiteX2819" fmla="*/ 3612722 w 5247674"/>
                <a:gd name="connsiteY2819" fmla="*/ 4777411 h 6543235"/>
                <a:gd name="connsiteX2820" fmla="*/ 3603406 w 5247674"/>
                <a:gd name="connsiteY2820" fmla="*/ 4773827 h 6543235"/>
                <a:gd name="connsiteX2821" fmla="*/ 2106585 w 5247674"/>
                <a:gd name="connsiteY2821" fmla="*/ 4770961 h 6543235"/>
                <a:gd name="connsiteX2822" fmla="*/ 2087956 w 5247674"/>
                <a:gd name="connsiteY2822" fmla="*/ 4782425 h 6543235"/>
                <a:gd name="connsiteX2823" fmla="*/ 2100135 w 5247674"/>
                <a:gd name="connsiteY2823" fmla="*/ 4801771 h 6543235"/>
                <a:gd name="connsiteX2824" fmla="*/ 2129514 w 5247674"/>
                <a:gd name="connsiteY2824" fmla="*/ 4790307 h 6543235"/>
                <a:gd name="connsiteX2825" fmla="*/ 2097270 w 5247674"/>
                <a:gd name="connsiteY2825" fmla="*/ 4785292 h 6543235"/>
                <a:gd name="connsiteX2826" fmla="*/ 2106585 w 5247674"/>
                <a:gd name="connsiteY2826" fmla="*/ 4770961 h 6543235"/>
                <a:gd name="connsiteX2827" fmla="*/ 4855177 w 5247674"/>
                <a:gd name="connsiteY2827" fmla="*/ 4765946 h 6543235"/>
                <a:gd name="connsiteX2828" fmla="*/ 4852310 w 5247674"/>
                <a:gd name="connsiteY2828" fmla="*/ 4770963 h 6543235"/>
                <a:gd name="connsiteX2829" fmla="*/ 4861627 w 5247674"/>
                <a:gd name="connsiteY2829" fmla="*/ 4773827 h 6543235"/>
                <a:gd name="connsiteX2830" fmla="*/ 802508 w 5247674"/>
                <a:gd name="connsiteY2830" fmla="*/ 4765946 h 6543235"/>
                <a:gd name="connsiteX2831" fmla="*/ 786029 w 5247674"/>
                <a:gd name="connsiteY2831" fmla="*/ 4777409 h 6543235"/>
                <a:gd name="connsiteX2832" fmla="*/ 802508 w 5247674"/>
                <a:gd name="connsiteY2832" fmla="*/ 4774544 h 6543235"/>
                <a:gd name="connsiteX2833" fmla="*/ 3570447 w 5247674"/>
                <a:gd name="connsiteY2833" fmla="*/ 4763079 h 6543235"/>
                <a:gd name="connsiteX2834" fmla="*/ 3573312 w 5247674"/>
                <a:gd name="connsiteY2834" fmla="*/ 4782425 h 6543235"/>
                <a:gd name="connsiteX2835" fmla="*/ 3582628 w 5247674"/>
                <a:gd name="connsiteY2835" fmla="*/ 4765946 h 6543235"/>
                <a:gd name="connsiteX2836" fmla="*/ 2133096 w 5247674"/>
                <a:gd name="connsiteY2836" fmla="*/ 4763079 h 6543235"/>
                <a:gd name="connsiteX2837" fmla="*/ 2133096 w 5247674"/>
                <a:gd name="connsiteY2837" fmla="*/ 4773827 h 6543235"/>
                <a:gd name="connsiteX2838" fmla="*/ 2139546 w 5247674"/>
                <a:gd name="connsiteY2838" fmla="*/ 4765946 h 6543235"/>
                <a:gd name="connsiteX2839" fmla="*/ 649888 w 5247674"/>
                <a:gd name="connsiteY2839" fmla="*/ 4758065 h 6543235"/>
                <a:gd name="connsiteX2840" fmla="*/ 608329 w 5247674"/>
                <a:gd name="connsiteY2840" fmla="*/ 4785292 h 6543235"/>
                <a:gd name="connsiteX2841" fmla="*/ 649888 w 5247674"/>
                <a:gd name="connsiteY2841" fmla="*/ 4758065 h 6543235"/>
                <a:gd name="connsiteX2842" fmla="*/ 2187552 w 5247674"/>
                <a:gd name="connsiteY2842" fmla="*/ 4758063 h 6543235"/>
                <a:gd name="connsiteX2843" fmla="*/ 2190419 w 5247674"/>
                <a:gd name="connsiteY2843" fmla="*/ 4773827 h 6543235"/>
                <a:gd name="connsiteX2844" fmla="*/ 2194717 w 5247674"/>
                <a:gd name="connsiteY2844" fmla="*/ 4770961 h 6543235"/>
                <a:gd name="connsiteX2845" fmla="*/ 2187552 w 5247674"/>
                <a:gd name="connsiteY2845" fmla="*/ 4758063 h 6543235"/>
                <a:gd name="connsiteX2846" fmla="*/ 5110374 w 5247674"/>
                <a:gd name="connsiteY2846" fmla="*/ 4757560 h 6543235"/>
                <a:gd name="connsiteX2847" fmla="*/ 5104530 w 5247674"/>
                <a:gd name="connsiteY2847" fmla="*/ 4763079 h 6543235"/>
                <a:gd name="connsiteX2848" fmla="*/ 5130324 w 5247674"/>
                <a:gd name="connsiteY2848" fmla="*/ 4758065 h 6543235"/>
                <a:gd name="connsiteX2849" fmla="*/ 5117964 w 5247674"/>
                <a:gd name="connsiteY2849" fmla="*/ 4757616 h 6543235"/>
                <a:gd name="connsiteX2850" fmla="*/ 5110374 w 5247674"/>
                <a:gd name="connsiteY2850" fmla="*/ 4757560 h 6543235"/>
                <a:gd name="connsiteX2851" fmla="*/ 3637800 w 5247674"/>
                <a:gd name="connsiteY2851" fmla="*/ 4755198 h 6543235"/>
                <a:gd name="connsiteX2852" fmla="*/ 3653564 w 5247674"/>
                <a:gd name="connsiteY2852" fmla="*/ 4781711 h 6543235"/>
                <a:gd name="connsiteX2853" fmla="*/ 3621320 w 5247674"/>
                <a:gd name="connsiteY2853" fmla="*/ 4789592 h 6543235"/>
                <a:gd name="connsiteX2854" fmla="*/ 3647114 w 5247674"/>
                <a:gd name="connsiteY2854" fmla="*/ 4801056 h 6543235"/>
                <a:gd name="connsiteX2855" fmla="*/ 3651414 w 5247674"/>
                <a:gd name="connsiteY2855" fmla="*/ 4785292 h 6543235"/>
                <a:gd name="connsiteX2856" fmla="*/ 3657146 w 5247674"/>
                <a:gd name="connsiteY2856" fmla="*/ 4790309 h 6543235"/>
                <a:gd name="connsiteX2857" fmla="*/ 3670760 w 5247674"/>
                <a:gd name="connsiteY2857" fmla="*/ 4804638 h 6543235"/>
                <a:gd name="connsiteX2858" fmla="*/ 3657146 w 5247674"/>
                <a:gd name="connsiteY2858" fmla="*/ 4816103 h 6543235"/>
                <a:gd name="connsiteX2859" fmla="*/ 3667894 w 5247674"/>
                <a:gd name="connsiteY2859" fmla="*/ 4829000 h 6543235"/>
                <a:gd name="connsiteX2860" fmla="*/ 3662162 w 5247674"/>
                <a:gd name="connsiteY2860" fmla="*/ 4831150 h 6543235"/>
                <a:gd name="connsiteX2861" fmla="*/ 3662879 w 5247674"/>
                <a:gd name="connsiteY2861" fmla="*/ 4831150 h 6543235"/>
                <a:gd name="connsiteX2862" fmla="*/ 3666460 w 5247674"/>
                <a:gd name="connsiteY2862" fmla="*/ 4841182 h 6543235"/>
                <a:gd name="connsiteX2863" fmla="*/ 3660012 w 5247674"/>
                <a:gd name="connsiteY2863" fmla="*/ 4847630 h 6543235"/>
                <a:gd name="connsiteX2864" fmla="*/ 3666460 w 5247674"/>
                <a:gd name="connsiteY2864" fmla="*/ 4842615 h 6543235"/>
                <a:gd name="connsiteX2865" fmla="*/ 3666460 w 5247674"/>
                <a:gd name="connsiteY2865" fmla="*/ 4841182 h 6543235"/>
                <a:gd name="connsiteX2866" fmla="*/ 3694406 w 5247674"/>
                <a:gd name="connsiteY2866" fmla="*/ 4828284 h 6543235"/>
                <a:gd name="connsiteX2867" fmla="*/ 3710886 w 5247674"/>
                <a:gd name="connsiteY2867" fmla="*/ 4834732 h 6543235"/>
                <a:gd name="connsiteX2868" fmla="*/ 3704438 w 5247674"/>
                <a:gd name="connsiteY2868" fmla="*/ 4793173 h 6543235"/>
                <a:gd name="connsiteX2869" fmla="*/ 3695123 w 5247674"/>
                <a:gd name="connsiteY2869" fmla="*/ 4790309 h 6543235"/>
                <a:gd name="connsiteX2870" fmla="*/ 3699421 w 5247674"/>
                <a:gd name="connsiteY2870" fmla="*/ 4777411 h 6543235"/>
                <a:gd name="connsiteX2871" fmla="*/ 3688673 w 5247674"/>
                <a:gd name="connsiteY2871" fmla="*/ 4777411 h 6543235"/>
                <a:gd name="connsiteX2872" fmla="*/ 3670044 w 5247674"/>
                <a:gd name="connsiteY2872" fmla="*/ 4758065 h 6543235"/>
                <a:gd name="connsiteX2873" fmla="*/ 3637800 w 5247674"/>
                <a:gd name="connsiteY2873" fmla="*/ 4755198 h 6543235"/>
                <a:gd name="connsiteX2874" fmla="*/ 2395345 w 5247674"/>
                <a:gd name="connsiteY2874" fmla="*/ 4755198 h 6543235"/>
                <a:gd name="connsiteX2875" fmla="*/ 2395345 w 5247674"/>
                <a:gd name="connsiteY2875" fmla="*/ 4774544 h 6543235"/>
                <a:gd name="connsiteX2876" fmla="*/ 2381730 w 5247674"/>
                <a:gd name="connsiteY2876" fmla="*/ 4763079 h 6543235"/>
                <a:gd name="connsiteX2877" fmla="*/ 2395345 w 5247674"/>
                <a:gd name="connsiteY2877" fmla="*/ 4755198 h 6543235"/>
                <a:gd name="connsiteX2878" fmla="*/ 3613079 w 5247674"/>
                <a:gd name="connsiteY2878" fmla="*/ 4751347 h 6543235"/>
                <a:gd name="connsiteX2879" fmla="*/ 3602691 w 5247674"/>
                <a:gd name="connsiteY2879" fmla="*/ 4751615 h 6543235"/>
                <a:gd name="connsiteX2880" fmla="*/ 3605556 w 5247674"/>
                <a:gd name="connsiteY2880" fmla="*/ 4763079 h 6543235"/>
                <a:gd name="connsiteX2881" fmla="*/ 3621320 w 5247674"/>
                <a:gd name="connsiteY2881" fmla="*/ 4758065 h 6543235"/>
                <a:gd name="connsiteX2882" fmla="*/ 3613079 w 5247674"/>
                <a:gd name="connsiteY2882" fmla="*/ 4751347 h 6543235"/>
                <a:gd name="connsiteX2883" fmla="*/ 3789422 w 5247674"/>
                <a:gd name="connsiteY2883" fmla="*/ 4745850 h 6543235"/>
                <a:gd name="connsiteX2884" fmla="*/ 3758176 w 5247674"/>
                <a:gd name="connsiteY2884" fmla="*/ 4747317 h 6543235"/>
                <a:gd name="connsiteX2885" fmla="*/ 3894316 w 5247674"/>
                <a:gd name="connsiteY2885" fmla="*/ 4782425 h 6543235"/>
                <a:gd name="connsiteX2886" fmla="*/ 3883568 w 5247674"/>
                <a:gd name="connsiteY2886" fmla="*/ 4793890 h 6543235"/>
                <a:gd name="connsiteX2887" fmla="*/ 3897182 w 5247674"/>
                <a:gd name="connsiteY2887" fmla="*/ 4778127 h 6543235"/>
                <a:gd name="connsiteX2888" fmla="*/ 3911872 w 5247674"/>
                <a:gd name="connsiteY2888" fmla="*/ 4782069 h 6543235"/>
                <a:gd name="connsiteX2889" fmla="*/ 3926342 w 5247674"/>
                <a:gd name="connsiteY2889" fmla="*/ 4785950 h 6543235"/>
                <a:gd name="connsiteX2890" fmla="*/ 3926158 w 5247674"/>
                <a:gd name="connsiteY2890" fmla="*/ 4786493 h 6543235"/>
                <a:gd name="connsiteX2891" fmla="*/ 3917603 w 5247674"/>
                <a:gd name="connsiteY2891" fmla="*/ 4796847 h 6543235"/>
                <a:gd name="connsiteX2892" fmla="*/ 3906871 w 5247674"/>
                <a:gd name="connsiteY2892" fmla="*/ 4801608 h 6543235"/>
                <a:gd name="connsiteX2893" fmla="*/ 3906446 w 5247674"/>
                <a:gd name="connsiteY2893" fmla="*/ 4801629 h 6543235"/>
                <a:gd name="connsiteX2894" fmla="*/ 3903630 w 5247674"/>
                <a:gd name="connsiteY2894" fmla="*/ 4793890 h 6543235"/>
                <a:gd name="connsiteX2895" fmla="*/ 3899332 w 5247674"/>
                <a:gd name="connsiteY2895" fmla="*/ 4793890 h 6543235"/>
                <a:gd name="connsiteX2896" fmla="*/ 3899332 w 5247674"/>
                <a:gd name="connsiteY2896" fmla="*/ 4801773 h 6543235"/>
                <a:gd name="connsiteX2897" fmla="*/ 3903630 w 5247674"/>
                <a:gd name="connsiteY2897" fmla="*/ 4801773 h 6543235"/>
                <a:gd name="connsiteX2898" fmla="*/ 3906446 w 5247674"/>
                <a:gd name="connsiteY2898" fmla="*/ 4801629 h 6543235"/>
                <a:gd name="connsiteX2899" fmla="*/ 3906497 w 5247674"/>
                <a:gd name="connsiteY2899" fmla="*/ 4801773 h 6543235"/>
                <a:gd name="connsiteX2900" fmla="*/ 3906871 w 5247674"/>
                <a:gd name="connsiteY2900" fmla="*/ 4801608 h 6543235"/>
                <a:gd name="connsiteX2901" fmla="*/ 3912409 w 5247674"/>
                <a:gd name="connsiteY2901" fmla="*/ 4801324 h 6543235"/>
                <a:gd name="connsiteX2902" fmla="*/ 3920112 w 5247674"/>
                <a:gd name="connsiteY2902" fmla="*/ 4804638 h 6543235"/>
                <a:gd name="connsiteX2903" fmla="*/ 3926158 w 5247674"/>
                <a:gd name="connsiteY2903" fmla="*/ 4786493 h 6543235"/>
                <a:gd name="connsiteX2904" fmla="*/ 3926560 w 5247674"/>
                <a:gd name="connsiteY2904" fmla="*/ 4786009 h 6543235"/>
                <a:gd name="connsiteX2905" fmla="*/ 3926342 w 5247674"/>
                <a:gd name="connsiteY2905" fmla="*/ 4785950 h 6543235"/>
                <a:gd name="connsiteX2906" fmla="*/ 3926560 w 5247674"/>
                <a:gd name="connsiteY2906" fmla="*/ 4785292 h 6543235"/>
                <a:gd name="connsiteX2907" fmla="*/ 3929426 w 5247674"/>
                <a:gd name="connsiteY2907" fmla="*/ 4777411 h 6543235"/>
                <a:gd name="connsiteX2908" fmla="*/ 3887868 w 5247674"/>
                <a:gd name="connsiteY2908" fmla="*/ 4763079 h 6543235"/>
                <a:gd name="connsiteX2909" fmla="*/ 3789422 w 5247674"/>
                <a:gd name="connsiteY2909" fmla="*/ 4745850 h 6543235"/>
                <a:gd name="connsiteX2910" fmla="*/ 2320109 w 5247674"/>
                <a:gd name="connsiteY2910" fmla="*/ 4743733 h 6543235"/>
                <a:gd name="connsiteX2911" fmla="*/ 2298613 w 5247674"/>
                <a:gd name="connsiteY2911" fmla="*/ 4777409 h 6543235"/>
                <a:gd name="connsiteX2912" fmla="*/ 2330857 w 5247674"/>
                <a:gd name="connsiteY2912" fmla="*/ 4743733 h 6543235"/>
                <a:gd name="connsiteX2913" fmla="*/ 2155566 w 5247674"/>
                <a:gd name="connsiteY2913" fmla="*/ 4739367 h 6543235"/>
                <a:gd name="connsiteX2914" fmla="*/ 2149128 w 5247674"/>
                <a:gd name="connsiteY2914" fmla="*/ 4742658 h 6543235"/>
                <a:gd name="connsiteX2915" fmla="*/ 2145994 w 5247674"/>
                <a:gd name="connsiteY2915" fmla="*/ 4754481 h 6543235"/>
                <a:gd name="connsiteX2916" fmla="*/ 2153158 w 5247674"/>
                <a:gd name="connsiteY2916" fmla="*/ 4754481 h 6543235"/>
                <a:gd name="connsiteX2917" fmla="*/ 2153158 w 5247674"/>
                <a:gd name="connsiteY2917" fmla="*/ 4746598 h 6543235"/>
                <a:gd name="connsiteX2918" fmla="*/ 2162475 w 5247674"/>
                <a:gd name="connsiteY2918" fmla="*/ 4743733 h 6543235"/>
                <a:gd name="connsiteX2919" fmla="*/ 2155566 w 5247674"/>
                <a:gd name="connsiteY2919" fmla="*/ 4739367 h 6543235"/>
                <a:gd name="connsiteX2920" fmla="*/ 3300316 w 5247674"/>
                <a:gd name="connsiteY2920" fmla="*/ 4738719 h 6543235"/>
                <a:gd name="connsiteX2921" fmla="*/ 3300370 w 5247674"/>
                <a:gd name="connsiteY2921" fmla="*/ 4738719 h 6543235"/>
                <a:gd name="connsiteX2922" fmla="*/ 3300345 w 5247674"/>
                <a:gd name="connsiteY2922" fmla="*/ 4738761 h 6543235"/>
                <a:gd name="connsiteX2923" fmla="*/ 3300943 w 5247674"/>
                <a:gd name="connsiteY2923" fmla="*/ 4737734 h 6543235"/>
                <a:gd name="connsiteX2924" fmla="*/ 3303898 w 5247674"/>
                <a:gd name="connsiteY2924" fmla="*/ 4738719 h 6543235"/>
                <a:gd name="connsiteX2925" fmla="*/ 3300370 w 5247674"/>
                <a:gd name="connsiteY2925" fmla="*/ 4738719 h 6543235"/>
                <a:gd name="connsiteX2926" fmla="*/ 5113845 w 5247674"/>
                <a:gd name="connsiteY2926" fmla="*/ 4735852 h 6543235"/>
                <a:gd name="connsiteX2927" fmla="*/ 5169016 w 5247674"/>
                <a:gd name="connsiteY2927" fmla="*/ 4758065 h 6543235"/>
                <a:gd name="connsiteX2928" fmla="*/ 5205560 w 5247674"/>
                <a:gd name="connsiteY2928" fmla="*/ 4751615 h 6543235"/>
                <a:gd name="connsiteX2929" fmla="*/ 5224189 w 5247674"/>
                <a:gd name="connsiteY2929" fmla="*/ 4765946 h 6543235"/>
                <a:gd name="connsiteX2930" fmla="*/ 5240668 w 5247674"/>
                <a:gd name="connsiteY2930" fmla="*/ 4765946 h 6543235"/>
                <a:gd name="connsiteX2931" fmla="*/ 5237804 w 5247674"/>
                <a:gd name="connsiteY2931" fmla="*/ 4777411 h 6543235"/>
                <a:gd name="connsiteX2932" fmla="*/ 5229922 w 5247674"/>
                <a:gd name="connsiteY2932" fmla="*/ 4778844 h 6543235"/>
                <a:gd name="connsiteX2933" fmla="*/ 5231354 w 5247674"/>
                <a:gd name="connsiteY2933" fmla="*/ 4777411 h 6543235"/>
                <a:gd name="connsiteX2934" fmla="*/ 5098080 w 5247674"/>
                <a:gd name="connsiteY2934" fmla="*/ 4765946 h 6543235"/>
                <a:gd name="connsiteX2935" fmla="*/ 5102380 w 5247674"/>
                <a:gd name="connsiteY2935" fmla="*/ 4758065 h 6543235"/>
                <a:gd name="connsiteX2936" fmla="*/ 5093066 w 5247674"/>
                <a:gd name="connsiteY2936" fmla="*/ 4755198 h 6543235"/>
                <a:gd name="connsiteX2937" fmla="*/ 5088766 w 5247674"/>
                <a:gd name="connsiteY2937" fmla="*/ 4766663 h 6543235"/>
                <a:gd name="connsiteX2938" fmla="*/ 5062972 w 5247674"/>
                <a:gd name="connsiteY2938" fmla="*/ 4758781 h 6543235"/>
                <a:gd name="connsiteX2939" fmla="*/ 5060105 w 5247674"/>
                <a:gd name="connsiteY2939" fmla="*/ 4747317 h 6543235"/>
                <a:gd name="connsiteX2940" fmla="*/ 5113845 w 5247674"/>
                <a:gd name="connsiteY2940" fmla="*/ 4735852 h 6543235"/>
                <a:gd name="connsiteX2941" fmla="*/ 3712319 w 5247674"/>
                <a:gd name="connsiteY2941" fmla="*/ 4735852 h 6543235"/>
                <a:gd name="connsiteX2942" fmla="*/ 3721634 w 5247674"/>
                <a:gd name="connsiteY2942" fmla="*/ 4751615 h 6543235"/>
                <a:gd name="connsiteX2943" fmla="*/ 3728082 w 5247674"/>
                <a:gd name="connsiteY2943" fmla="*/ 4743733 h 6543235"/>
                <a:gd name="connsiteX2944" fmla="*/ 3712319 w 5247674"/>
                <a:gd name="connsiteY2944" fmla="*/ 4735852 h 6543235"/>
                <a:gd name="connsiteX2945" fmla="*/ 886342 w 5247674"/>
                <a:gd name="connsiteY2945" fmla="*/ 4727969 h 6543235"/>
                <a:gd name="connsiteX2946" fmla="*/ 892791 w 5247674"/>
                <a:gd name="connsiteY2946" fmla="*/ 4747315 h 6543235"/>
                <a:gd name="connsiteX2947" fmla="*/ 895656 w 5247674"/>
                <a:gd name="connsiteY2947" fmla="*/ 4735852 h 6543235"/>
                <a:gd name="connsiteX2948" fmla="*/ 782445 w 5247674"/>
                <a:gd name="connsiteY2948" fmla="*/ 4725104 h 6543235"/>
                <a:gd name="connsiteX2949" fmla="*/ 773131 w 5247674"/>
                <a:gd name="connsiteY2949" fmla="*/ 4732985 h 6543235"/>
                <a:gd name="connsiteX2950" fmla="*/ 782445 w 5247674"/>
                <a:gd name="connsiteY2950" fmla="*/ 4732985 h 6543235"/>
                <a:gd name="connsiteX2951" fmla="*/ 2281238 w 5247674"/>
                <a:gd name="connsiteY2951" fmla="*/ 4724655 h 6543235"/>
                <a:gd name="connsiteX2952" fmla="*/ 2275684 w 5247674"/>
                <a:gd name="connsiteY2952" fmla="*/ 4727969 h 6543235"/>
                <a:gd name="connsiteX2953" fmla="*/ 2287865 w 5247674"/>
                <a:gd name="connsiteY2953" fmla="*/ 4725104 h 6543235"/>
                <a:gd name="connsiteX2954" fmla="*/ 2281238 w 5247674"/>
                <a:gd name="connsiteY2954" fmla="*/ 4724655 h 6543235"/>
                <a:gd name="connsiteX2955" fmla="*/ 5040042 w 5247674"/>
                <a:gd name="connsiteY2955" fmla="*/ 4720088 h 6543235"/>
                <a:gd name="connsiteX2956" fmla="*/ 5030726 w 5247674"/>
                <a:gd name="connsiteY2956" fmla="*/ 4735852 h 6543235"/>
                <a:gd name="connsiteX2957" fmla="*/ 5046490 w 5247674"/>
                <a:gd name="connsiteY2957" fmla="*/ 4732985 h 6543235"/>
                <a:gd name="connsiteX2958" fmla="*/ 5046490 w 5247674"/>
                <a:gd name="connsiteY2958" fmla="*/ 4725104 h 6543235"/>
                <a:gd name="connsiteX2959" fmla="*/ 5055805 w 5247674"/>
                <a:gd name="connsiteY2959" fmla="*/ 4727969 h 6543235"/>
                <a:gd name="connsiteX2960" fmla="*/ 5055805 w 5247674"/>
                <a:gd name="connsiteY2960" fmla="*/ 4735852 h 6543235"/>
                <a:gd name="connsiteX2961" fmla="*/ 5043624 w 5247674"/>
                <a:gd name="connsiteY2961" fmla="*/ 4747315 h 6543235"/>
                <a:gd name="connsiteX2962" fmla="*/ 5030726 w 5247674"/>
                <a:gd name="connsiteY2962" fmla="*/ 4738717 h 6543235"/>
                <a:gd name="connsiteX2963" fmla="*/ 5017113 w 5247674"/>
                <a:gd name="connsiteY2963" fmla="*/ 4743733 h 6543235"/>
                <a:gd name="connsiteX2964" fmla="*/ 5027861 w 5247674"/>
                <a:gd name="connsiteY2964" fmla="*/ 4727969 h 6543235"/>
                <a:gd name="connsiteX2965" fmla="*/ 5017113 w 5247674"/>
                <a:gd name="connsiteY2965" fmla="*/ 4727969 h 6543235"/>
                <a:gd name="connsiteX2966" fmla="*/ 5040042 w 5247674"/>
                <a:gd name="connsiteY2966" fmla="*/ 4720088 h 6543235"/>
                <a:gd name="connsiteX2967" fmla="*/ 4806454 w 5247674"/>
                <a:gd name="connsiteY2967" fmla="*/ 4713640 h 6543235"/>
                <a:gd name="connsiteX2968" fmla="*/ 4820068 w 5247674"/>
                <a:gd name="connsiteY2968" fmla="*/ 4717223 h 6543235"/>
                <a:gd name="connsiteX2969" fmla="*/ 4803587 w 5247674"/>
                <a:gd name="connsiteY2969" fmla="*/ 4720089 h 6543235"/>
                <a:gd name="connsiteX2970" fmla="*/ 2433320 w 5247674"/>
                <a:gd name="connsiteY2970" fmla="*/ 4708625 h 6543235"/>
                <a:gd name="connsiteX2971" fmla="*/ 2444068 w 5247674"/>
                <a:gd name="connsiteY2971" fmla="*/ 4716506 h 6543235"/>
                <a:gd name="connsiteX2972" fmla="*/ 2444068 w 5247674"/>
                <a:gd name="connsiteY2972" fmla="*/ 4724387 h 6543235"/>
                <a:gd name="connsiteX2973" fmla="*/ 2186287 w 5247674"/>
                <a:gd name="connsiteY2973" fmla="*/ 4707291 h 6543235"/>
                <a:gd name="connsiteX2974" fmla="*/ 2164623 w 5247674"/>
                <a:gd name="connsiteY2974" fmla="*/ 4732985 h 6543235"/>
                <a:gd name="connsiteX2975" fmla="*/ 2186119 w 5247674"/>
                <a:gd name="connsiteY2975" fmla="*/ 4727969 h 6543235"/>
                <a:gd name="connsiteX2976" fmla="*/ 2181104 w 5247674"/>
                <a:gd name="connsiteY2976" fmla="*/ 4724387 h 6543235"/>
                <a:gd name="connsiteX2977" fmla="*/ 2196867 w 5247674"/>
                <a:gd name="connsiteY2977" fmla="*/ 4708623 h 6543235"/>
                <a:gd name="connsiteX2978" fmla="*/ 2186287 w 5247674"/>
                <a:gd name="connsiteY2978" fmla="*/ 4707291 h 6543235"/>
                <a:gd name="connsiteX2979" fmla="*/ 4923246 w 5247674"/>
                <a:gd name="connsiteY2979" fmla="*/ 4705756 h 6543235"/>
                <a:gd name="connsiteX2980" fmla="*/ 4919665 w 5247674"/>
                <a:gd name="connsiteY2980" fmla="*/ 4713638 h 6543235"/>
                <a:gd name="connsiteX2981" fmla="*/ 5011380 w 5247674"/>
                <a:gd name="connsiteY2981" fmla="*/ 4716504 h 6543235"/>
                <a:gd name="connsiteX2982" fmla="*/ 5007080 w 5247674"/>
                <a:gd name="connsiteY2982" fmla="*/ 4738717 h 6543235"/>
                <a:gd name="connsiteX2983" fmla="*/ 4946176 w 5247674"/>
                <a:gd name="connsiteY2983" fmla="*/ 4735850 h 6543235"/>
                <a:gd name="connsiteX2984" fmla="*/ 4886704 w 5247674"/>
                <a:gd name="connsiteY2984" fmla="*/ 4713638 h 6543235"/>
                <a:gd name="connsiteX2985" fmla="*/ 4865208 w 5247674"/>
                <a:gd name="connsiteY2985" fmla="*/ 4716504 h 6543235"/>
                <a:gd name="connsiteX2986" fmla="*/ 4897452 w 5247674"/>
                <a:gd name="connsiteY2986" fmla="*/ 4708623 h 6543235"/>
                <a:gd name="connsiteX2987" fmla="*/ 4897452 w 5247674"/>
                <a:gd name="connsiteY2987" fmla="*/ 4713638 h 6543235"/>
                <a:gd name="connsiteX2988" fmla="*/ 745904 w 5247674"/>
                <a:gd name="connsiteY2988" fmla="*/ 4697875 h 6543235"/>
                <a:gd name="connsiteX2989" fmla="*/ 752352 w 5247674"/>
                <a:gd name="connsiteY2989" fmla="*/ 4698592 h 6543235"/>
                <a:gd name="connsiteX2990" fmla="*/ 745904 w 5247674"/>
                <a:gd name="connsiteY2990" fmla="*/ 4697875 h 6543235"/>
                <a:gd name="connsiteX2991" fmla="*/ 4855179 w 5247674"/>
                <a:gd name="connsiteY2991" fmla="*/ 4697160 h 6543235"/>
                <a:gd name="connsiteX2992" fmla="*/ 4855179 w 5247674"/>
                <a:gd name="connsiteY2992" fmla="*/ 4713640 h 6543235"/>
                <a:gd name="connsiteX2993" fmla="*/ 4842998 w 5247674"/>
                <a:gd name="connsiteY2993" fmla="*/ 4713640 h 6543235"/>
                <a:gd name="connsiteX2994" fmla="*/ 2262071 w 5247674"/>
                <a:gd name="connsiteY2994" fmla="*/ 4697158 h 6543235"/>
                <a:gd name="connsiteX2995" fmla="*/ 2239142 w 5247674"/>
                <a:gd name="connsiteY2995" fmla="*/ 4712923 h 6543235"/>
                <a:gd name="connsiteX2996" fmla="*/ 720377 w 5247674"/>
                <a:gd name="connsiteY2996" fmla="*/ 4696713 h 6543235"/>
                <a:gd name="connsiteX2997" fmla="*/ 727991 w 5247674"/>
                <a:gd name="connsiteY2997" fmla="*/ 4697160 h 6543235"/>
                <a:gd name="connsiteX2998" fmla="*/ 727991 w 5247674"/>
                <a:gd name="connsiteY2998" fmla="*/ 4705041 h 6543235"/>
                <a:gd name="connsiteX2999" fmla="*/ 714376 w 5247674"/>
                <a:gd name="connsiteY2999" fmla="*/ 4700027 h 6543235"/>
                <a:gd name="connsiteX3000" fmla="*/ 720377 w 5247674"/>
                <a:gd name="connsiteY3000" fmla="*/ 4696713 h 6543235"/>
                <a:gd name="connsiteX3001" fmla="*/ 877027 w 5247674"/>
                <a:gd name="connsiteY3001" fmla="*/ 4696442 h 6543235"/>
                <a:gd name="connsiteX3002" fmla="*/ 831169 w 5247674"/>
                <a:gd name="connsiteY3002" fmla="*/ 4746598 h 6543235"/>
                <a:gd name="connsiteX3003" fmla="*/ 857681 w 5247674"/>
                <a:gd name="connsiteY3003" fmla="*/ 4735135 h 6543235"/>
                <a:gd name="connsiteX3004" fmla="*/ 860548 w 5247674"/>
                <a:gd name="connsiteY3004" fmla="*/ 4743733 h 6543235"/>
                <a:gd name="connsiteX3005" fmla="*/ 863413 w 5247674"/>
                <a:gd name="connsiteY3005" fmla="*/ 4738717 h 6543235"/>
                <a:gd name="connsiteX3006" fmla="*/ 857681 w 5247674"/>
                <a:gd name="connsiteY3006" fmla="*/ 4735135 h 6543235"/>
                <a:gd name="connsiteX3007" fmla="*/ 857681 w 5247674"/>
                <a:gd name="connsiteY3007" fmla="*/ 4732269 h 6543235"/>
                <a:gd name="connsiteX3008" fmla="*/ 866996 w 5247674"/>
                <a:gd name="connsiteY3008" fmla="*/ 4724387 h 6543235"/>
                <a:gd name="connsiteX3009" fmla="*/ 858397 w 5247674"/>
                <a:gd name="connsiteY3009" fmla="*/ 4719371 h 6543235"/>
                <a:gd name="connsiteX3010" fmla="*/ 879894 w 5247674"/>
                <a:gd name="connsiteY3010" fmla="*/ 4705041 h 6543235"/>
                <a:gd name="connsiteX3011" fmla="*/ 877027 w 5247674"/>
                <a:gd name="connsiteY3011" fmla="*/ 4696442 h 6543235"/>
                <a:gd name="connsiteX3012" fmla="*/ 539185 w 5247674"/>
                <a:gd name="connsiteY3012" fmla="*/ 4693062 h 6543235"/>
                <a:gd name="connsiteX3013" fmla="*/ 545992 w 5247674"/>
                <a:gd name="connsiteY3013" fmla="*/ 4694294 h 6543235"/>
                <a:gd name="connsiteX3014" fmla="*/ 523063 w 5247674"/>
                <a:gd name="connsiteY3014" fmla="*/ 4705758 h 6543235"/>
                <a:gd name="connsiteX3015" fmla="*/ 539185 w 5247674"/>
                <a:gd name="connsiteY3015" fmla="*/ 4693062 h 6543235"/>
                <a:gd name="connsiteX3016" fmla="*/ 4822935 w 5247674"/>
                <a:gd name="connsiteY3016" fmla="*/ 4689277 h 6543235"/>
                <a:gd name="connsiteX3017" fmla="*/ 4842998 w 5247674"/>
                <a:gd name="connsiteY3017" fmla="*/ 4694294 h 6543235"/>
                <a:gd name="connsiteX3018" fmla="*/ 4822935 w 5247674"/>
                <a:gd name="connsiteY3018" fmla="*/ 4697158 h 6543235"/>
                <a:gd name="connsiteX3019" fmla="*/ 2327276 w 5247674"/>
                <a:gd name="connsiteY3019" fmla="*/ 4689277 h 6543235"/>
                <a:gd name="connsiteX3020" fmla="*/ 2310794 w 5247674"/>
                <a:gd name="connsiteY3020" fmla="*/ 4700742 h 6543235"/>
                <a:gd name="connsiteX3021" fmla="*/ 2285717 w 5247674"/>
                <a:gd name="connsiteY3021" fmla="*/ 4706473 h 6543235"/>
                <a:gd name="connsiteX3022" fmla="*/ 2307928 w 5247674"/>
                <a:gd name="connsiteY3022" fmla="*/ 4708623 h 6543235"/>
                <a:gd name="connsiteX3023" fmla="*/ 2315094 w 5247674"/>
                <a:gd name="connsiteY3023" fmla="*/ 4720088 h 6543235"/>
                <a:gd name="connsiteX3024" fmla="*/ 2327276 w 5247674"/>
                <a:gd name="connsiteY3024" fmla="*/ 4689277 h 6543235"/>
                <a:gd name="connsiteX3025" fmla="*/ 4898169 w 5247674"/>
                <a:gd name="connsiteY3025" fmla="*/ 4686410 h 6543235"/>
                <a:gd name="connsiteX3026" fmla="*/ 4923964 w 5247674"/>
                <a:gd name="connsiteY3026" fmla="*/ 4694292 h 6543235"/>
                <a:gd name="connsiteX3027" fmla="*/ 4898169 w 5247674"/>
                <a:gd name="connsiteY3027" fmla="*/ 4686410 h 6543235"/>
                <a:gd name="connsiteX3028" fmla="*/ 2301480 w 5247674"/>
                <a:gd name="connsiteY3028" fmla="*/ 4686410 h 6543235"/>
                <a:gd name="connsiteX3029" fmla="*/ 2295032 w 5247674"/>
                <a:gd name="connsiteY3029" fmla="*/ 4694294 h 6543235"/>
                <a:gd name="connsiteX3030" fmla="*/ 2304346 w 5247674"/>
                <a:gd name="connsiteY3030" fmla="*/ 4689277 h 6543235"/>
                <a:gd name="connsiteX3031" fmla="*/ 2451861 w 5247674"/>
                <a:gd name="connsiteY3031" fmla="*/ 4685965 h 6543235"/>
                <a:gd name="connsiteX3032" fmla="*/ 2459833 w 5247674"/>
                <a:gd name="connsiteY3032" fmla="*/ 4686412 h 6543235"/>
                <a:gd name="connsiteX3033" fmla="*/ 2458400 w 5247674"/>
                <a:gd name="connsiteY3033" fmla="*/ 4687129 h 6543235"/>
                <a:gd name="connsiteX3034" fmla="*/ 2451861 w 5247674"/>
                <a:gd name="connsiteY3034" fmla="*/ 4685965 h 6543235"/>
                <a:gd name="connsiteX3035" fmla="*/ 5247674 w 5247674"/>
                <a:gd name="connsiteY3035" fmla="*/ 4683956 h 6543235"/>
                <a:gd name="connsiteX3036" fmla="*/ 5247674 w 5247674"/>
                <a:gd name="connsiteY3036" fmla="*/ 4691090 h 6543235"/>
                <a:gd name="connsiteX3037" fmla="*/ 5241385 w 5247674"/>
                <a:gd name="connsiteY3037" fmla="*/ 4686410 h 6543235"/>
                <a:gd name="connsiteX3038" fmla="*/ 4640040 w 5247674"/>
                <a:gd name="connsiteY3038" fmla="*/ 4682650 h 6543235"/>
                <a:gd name="connsiteX3039" fmla="*/ 4634486 w 5247674"/>
                <a:gd name="connsiteY3039" fmla="*/ 4686412 h 6543235"/>
                <a:gd name="connsiteX3040" fmla="*/ 4644518 w 5247674"/>
                <a:gd name="connsiteY3040" fmla="*/ 4686412 h 6543235"/>
                <a:gd name="connsiteX3041" fmla="*/ 4640040 w 5247674"/>
                <a:gd name="connsiteY3041" fmla="*/ 4682650 h 6543235"/>
                <a:gd name="connsiteX3042" fmla="*/ 3420692 w 5247674"/>
                <a:gd name="connsiteY3042" fmla="*/ 4674948 h 6543235"/>
                <a:gd name="connsiteX3043" fmla="*/ 3424992 w 5247674"/>
                <a:gd name="connsiteY3043" fmla="*/ 4686412 h 6543235"/>
                <a:gd name="connsiteX3044" fmla="*/ 3462251 w 5247674"/>
                <a:gd name="connsiteY3044" fmla="*/ 4689277 h 6543235"/>
                <a:gd name="connsiteX3045" fmla="*/ 5215590 w 5247674"/>
                <a:gd name="connsiteY3045" fmla="*/ 4673514 h 6543235"/>
                <a:gd name="connsiteX3046" fmla="*/ 5214872 w 5247674"/>
                <a:gd name="connsiteY3046" fmla="*/ 4681396 h 6543235"/>
                <a:gd name="connsiteX3047" fmla="*/ 5208424 w 5247674"/>
                <a:gd name="connsiteY3047" fmla="*/ 4681396 h 6543235"/>
                <a:gd name="connsiteX3048" fmla="*/ 5208424 w 5247674"/>
                <a:gd name="connsiteY3048" fmla="*/ 4674948 h 6543235"/>
                <a:gd name="connsiteX3049" fmla="*/ 5217740 w 5247674"/>
                <a:gd name="connsiteY3049" fmla="*/ 4670648 h 6543235"/>
                <a:gd name="connsiteX3050" fmla="*/ 5219890 w 5247674"/>
                <a:gd name="connsiteY3050" fmla="*/ 4672798 h 6543235"/>
                <a:gd name="connsiteX3051" fmla="*/ 5215590 w 5247674"/>
                <a:gd name="connsiteY3051" fmla="*/ 4673514 h 6543235"/>
                <a:gd name="connsiteX3052" fmla="*/ 5217740 w 5247674"/>
                <a:gd name="connsiteY3052" fmla="*/ 4670648 h 6543235"/>
                <a:gd name="connsiteX3053" fmla="*/ 5030011 w 5247674"/>
                <a:gd name="connsiteY3053" fmla="*/ 4669931 h 6543235"/>
                <a:gd name="connsiteX3054" fmla="*/ 5046490 w 5247674"/>
                <a:gd name="connsiteY3054" fmla="*/ 4669931 h 6543235"/>
                <a:gd name="connsiteX3055" fmla="*/ 5049357 w 5247674"/>
                <a:gd name="connsiteY3055" fmla="*/ 4674948 h 6543235"/>
                <a:gd name="connsiteX3056" fmla="*/ 2469864 w 5247674"/>
                <a:gd name="connsiteY3056" fmla="*/ 4669931 h 6543235"/>
                <a:gd name="connsiteX3057" fmla="*/ 2489210 w 5247674"/>
                <a:gd name="connsiteY3057" fmla="*/ 4674948 h 6543235"/>
                <a:gd name="connsiteX3058" fmla="*/ 2472731 w 5247674"/>
                <a:gd name="connsiteY3058" fmla="*/ 4681396 h 6543235"/>
                <a:gd name="connsiteX3059" fmla="*/ 2229111 w 5247674"/>
                <a:gd name="connsiteY3059" fmla="*/ 4669931 h 6543235"/>
                <a:gd name="connsiteX3060" fmla="*/ 2220804 w 5247674"/>
                <a:gd name="connsiteY3060" fmla="*/ 4675183 h 6543235"/>
                <a:gd name="connsiteX3061" fmla="*/ 2220513 w 5247674"/>
                <a:gd name="connsiteY3061" fmla="*/ 4674946 h 6543235"/>
                <a:gd name="connsiteX3062" fmla="*/ 2220420 w 5247674"/>
                <a:gd name="connsiteY3062" fmla="*/ 4675425 h 6543235"/>
                <a:gd name="connsiteX3063" fmla="*/ 2205734 w 5247674"/>
                <a:gd name="connsiteY3063" fmla="*/ 4684709 h 6543235"/>
                <a:gd name="connsiteX3064" fmla="*/ 2214063 w 5247674"/>
                <a:gd name="connsiteY3064" fmla="*/ 4708623 h 6543235"/>
                <a:gd name="connsiteX3065" fmla="*/ 2220420 w 5247674"/>
                <a:gd name="connsiteY3065" fmla="*/ 4675425 h 6543235"/>
                <a:gd name="connsiteX3066" fmla="*/ 2220804 w 5247674"/>
                <a:gd name="connsiteY3066" fmla="*/ 4675183 h 6543235"/>
                <a:gd name="connsiteX3067" fmla="*/ 2228124 w 5247674"/>
                <a:gd name="connsiteY3067" fmla="*/ 4681126 h 6543235"/>
                <a:gd name="connsiteX3068" fmla="*/ 2229828 w 5247674"/>
                <a:gd name="connsiteY3068" fmla="*/ 4681396 h 6543235"/>
                <a:gd name="connsiteX3069" fmla="*/ 2229111 w 5247674"/>
                <a:gd name="connsiteY3069" fmla="*/ 4669931 h 6543235"/>
                <a:gd name="connsiteX3070" fmla="*/ 5114560 w 5247674"/>
                <a:gd name="connsiteY3070" fmla="*/ 4667781 h 6543235"/>
                <a:gd name="connsiteX3071" fmla="*/ 5215590 w 5247674"/>
                <a:gd name="connsiteY3071" fmla="*/ 4697875 h 6543235"/>
                <a:gd name="connsiteX3072" fmla="*/ 5247674 w 5247674"/>
                <a:gd name="connsiteY3072" fmla="*/ 4703066 h 6543235"/>
                <a:gd name="connsiteX3073" fmla="*/ 5247674 w 5247674"/>
                <a:gd name="connsiteY3073" fmla="*/ 4714466 h 6543235"/>
                <a:gd name="connsiteX3074" fmla="*/ 5153968 w 5247674"/>
                <a:gd name="connsiteY3074" fmla="*/ 4690710 h 6543235"/>
                <a:gd name="connsiteX3075" fmla="*/ 5144654 w 5247674"/>
                <a:gd name="connsiteY3075" fmla="*/ 4679246 h 6543235"/>
                <a:gd name="connsiteX3076" fmla="*/ 5105245 w 5247674"/>
                <a:gd name="connsiteY3076" fmla="*/ 4687127 h 6543235"/>
                <a:gd name="connsiteX3077" fmla="*/ 5114560 w 5247674"/>
                <a:gd name="connsiteY3077" fmla="*/ 4667781 h 6543235"/>
                <a:gd name="connsiteX3078" fmla="*/ 465025 w 5247674"/>
                <a:gd name="connsiteY3078" fmla="*/ 4662766 h 6543235"/>
                <a:gd name="connsiteX3079" fmla="*/ 432781 w 5247674"/>
                <a:gd name="connsiteY3079" fmla="*/ 4705758 h 6543235"/>
                <a:gd name="connsiteX3080" fmla="*/ 452844 w 5247674"/>
                <a:gd name="connsiteY3080" fmla="*/ 4678529 h 6543235"/>
                <a:gd name="connsiteX3081" fmla="*/ 465025 w 5247674"/>
                <a:gd name="connsiteY3081" fmla="*/ 4662766 h 6543235"/>
                <a:gd name="connsiteX3082" fmla="*/ 4982002 w 5247674"/>
                <a:gd name="connsiteY3082" fmla="*/ 4662050 h 6543235"/>
                <a:gd name="connsiteX3083" fmla="*/ 5011380 w 5247674"/>
                <a:gd name="connsiteY3083" fmla="*/ 4667066 h 6543235"/>
                <a:gd name="connsiteX3084" fmla="*/ 4982002 w 5247674"/>
                <a:gd name="connsiteY3084" fmla="*/ 4667066 h 6543235"/>
                <a:gd name="connsiteX3085" fmla="*/ 4748416 w 5247674"/>
                <a:gd name="connsiteY3085" fmla="*/ 4662050 h 6543235"/>
                <a:gd name="connsiteX3086" fmla="*/ 4803589 w 5247674"/>
                <a:gd name="connsiteY3086" fmla="*/ 4674948 h 6543235"/>
                <a:gd name="connsiteX3087" fmla="*/ 4817202 w 5247674"/>
                <a:gd name="connsiteY3087" fmla="*/ 4669931 h 6543235"/>
                <a:gd name="connsiteX3088" fmla="*/ 4820068 w 5247674"/>
                <a:gd name="connsiteY3088" fmla="*/ 4681396 h 6543235"/>
                <a:gd name="connsiteX3089" fmla="*/ 4790691 w 5247674"/>
                <a:gd name="connsiteY3089" fmla="*/ 4681396 h 6543235"/>
                <a:gd name="connsiteX3090" fmla="*/ 4817918 w 5247674"/>
                <a:gd name="connsiteY3090" fmla="*/ 4689277 h 6543235"/>
                <a:gd name="connsiteX3091" fmla="*/ 4736951 w 5247674"/>
                <a:gd name="connsiteY3091" fmla="*/ 4677812 h 6543235"/>
                <a:gd name="connsiteX3092" fmla="*/ 4752716 w 5247674"/>
                <a:gd name="connsiteY3092" fmla="*/ 4669931 h 6543235"/>
                <a:gd name="connsiteX3093" fmla="*/ 5224906 w 5247674"/>
                <a:gd name="connsiteY3093" fmla="*/ 4659183 h 6543235"/>
                <a:gd name="connsiteX3094" fmla="*/ 5234218 w 5247674"/>
                <a:gd name="connsiteY3094" fmla="*/ 4667064 h 6543235"/>
                <a:gd name="connsiteX3095" fmla="*/ 5231354 w 5247674"/>
                <a:gd name="connsiteY3095" fmla="*/ 4678529 h 6543235"/>
                <a:gd name="connsiteX3096" fmla="*/ 5219890 w 5247674"/>
                <a:gd name="connsiteY3096" fmla="*/ 4672796 h 6543235"/>
                <a:gd name="connsiteX3097" fmla="*/ 5231354 w 5247674"/>
                <a:gd name="connsiteY3097" fmla="*/ 4670648 h 6543235"/>
                <a:gd name="connsiteX3098" fmla="*/ 4595796 w 5247674"/>
                <a:gd name="connsiteY3098" fmla="*/ 4659183 h 6543235"/>
                <a:gd name="connsiteX3099" fmla="*/ 4609411 w 5247674"/>
                <a:gd name="connsiteY3099" fmla="*/ 4659183 h 6543235"/>
                <a:gd name="connsiteX3100" fmla="*/ 4612278 w 5247674"/>
                <a:gd name="connsiteY3100" fmla="*/ 4662048 h 6543235"/>
                <a:gd name="connsiteX3101" fmla="*/ 2275684 w 5247674"/>
                <a:gd name="connsiteY3101" fmla="*/ 4659183 h 6543235"/>
                <a:gd name="connsiteX3102" fmla="*/ 2268519 w 5247674"/>
                <a:gd name="connsiteY3102" fmla="*/ 4678529 h 6543235"/>
                <a:gd name="connsiteX3103" fmla="*/ 2294315 w 5247674"/>
                <a:gd name="connsiteY3103" fmla="*/ 4667064 h 6543235"/>
                <a:gd name="connsiteX3104" fmla="*/ 908554 w 5247674"/>
                <a:gd name="connsiteY3104" fmla="*/ 4659183 h 6543235"/>
                <a:gd name="connsiteX3105" fmla="*/ 902106 w 5247674"/>
                <a:gd name="connsiteY3105" fmla="*/ 4667064 h 6543235"/>
                <a:gd name="connsiteX3106" fmla="*/ 917869 w 5247674"/>
                <a:gd name="connsiteY3106" fmla="*/ 4659183 h 6543235"/>
                <a:gd name="connsiteX3107" fmla="*/ 5081601 w 5247674"/>
                <a:gd name="connsiteY3107" fmla="*/ 4658466 h 6543235"/>
                <a:gd name="connsiteX3108" fmla="*/ 5092349 w 5247674"/>
                <a:gd name="connsiteY3108" fmla="*/ 4658466 h 6543235"/>
                <a:gd name="connsiteX3109" fmla="*/ 5092349 w 5247674"/>
                <a:gd name="connsiteY3109" fmla="*/ 4669931 h 6543235"/>
                <a:gd name="connsiteX3110" fmla="*/ 5081601 w 5247674"/>
                <a:gd name="connsiteY3110" fmla="*/ 4658466 h 6543235"/>
                <a:gd name="connsiteX3111" fmla="*/ 4511960 w 5247674"/>
                <a:gd name="connsiteY3111" fmla="*/ 4655602 h 6543235"/>
                <a:gd name="connsiteX3112" fmla="*/ 4511960 w 5247674"/>
                <a:gd name="connsiteY3112" fmla="*/ 4662050 h 6543235"/>
                <a:gd name="connsiteX3113" fmla="*/ 4553519 w 5247674"/>
                <a:gd name="connsiteY3113" fmla="*/ 4667066 h 6543235"/>
                <a:gd name="connsiteX3114" fmla="*/ 4511960 w 5247674"/>
                <a:gd name="connsiteY3114" fmla="*/ 4655602 h 6543235"/>
                <a:gd name="connsiteX3115" fmla="*/ 4722620 w 5247674"/>
                <a:gd name="connsiteY3115" fmla="*/ 4655600 h 6543235"/>
                <a:gd name="connsiteX3116" fmla="*/ 4734084 w 5247674"/>
                <a:gd name="connsiteY3116" fmla="*/ 4657750 h 6543235"/>
                <a:gd name="connsiteX3117" fmla="*/ 4722620 w 5247674"/>
                <a:gd name="connsiteY3117" fmla="*/ 4669214 h 6543235"/>
                <a:gd name="connsiteX3118" fmla="*/ 5065120 w 5247674"/>
                <a:gd name="connsiteY3118" fmla="*/ 4650585 h 6543235"/>
                <a:gd name="connsiteX3119" fmla="*/ 5075868 w 5247674"/>
                <a:gd name="connsiteY3119" fmla="*/ 4662050 h 6543235"/>
                <a:gd name="connsiteX3120" fmla="*/ 5065120 w 5247674"/>
                <a:gd name="connsiteY3120" fmla="*/ 4650585 h 6543235"/>
                <a:gd name="connsiteX3121" fmla="*/ 4984154 w 5247674"/>
                <a:gd name="connsiteY3121" fmla="*/ 4647718 h 6543235"/>
                <a:gd name="connsiteX3122" fmla="*/ 4979138 w 5247674"/>
                <a:gd name="connsiteY3122" fmla="*/ 4655600 h 6543235"/>
                <a:gd name="connsiteX3123" fmla="*/ 4968390 w 5247674"/>
                <a:gd name="connsiteY3123" fmla="*/ 4655600 h 6543235"/>
                <a:gd name="connsiteX3124" fmla="*/ 5117426 w 5247674"/>
                <a:gd name="connsiteY3124" fmla="*/ 4642704 h 6543235"/>
                <a:gd name="connsiteX3125" fmla="*/ 5146087 w 5247674"/>
                <a:gd name="connsiteY3125" fmla="*/ 4658468 h 6543235"/>
                <a:gd name="connsiteX3126" fmla="*/ 5191946 w 5247674"/>
                <a:gd name="connsiteY3126" fmla="*/ 4669931 h 6543235"/>
                <a:gd name="connsiteX3127" fmla="*/ 5136772 w 5247674"/>
                <a:gd name="connsiteY3127" fmla="*/ 4655602 h 6543235"/>
                <a:gd name="connsiteX3128" fmla="*/ 5120291 w 5247674"/>
                <a:gd name="connsiteY3128" fmla="*/ 4658468 h 6543235"/>
                <a:gd name="connsiteX3129" fmla="*/ 4764895 w 5247674"/>
                <a:gd name="connsiteY3129" fmla="*/ 4639837 h 6543235"/>
                <a:gd name="connsiteX3130" fmla="*/ 4784958 w 5247674"/>
                <a:gd name="connsiteY3130" fmla="*/ 4642704 h 6543235"/>
                <a:gd name="connsiteX3131" fmla="*/ 4764895 w 5247674"/>
                <a:gd name="connsiteY3131" fmla="*/ 4639837 h 6543235"/>
                <a:gd name="connsiteX3132" fmla="*/ 3255769 w 5247674"/>
                <a:gd name="connsiteY3132" fmla="*/ 4638662 h 6543235"/>
                <a:gd name="connsiteX3133" fmla="*/ 3265923 w 5247674"/>
                <a:gd name="connsiteY3133" fmla="*/ 4639837 h 6543235"/>
                <a:gd name="connsiteX3134" fmla="*/ 3248010 w 5247674"/>
                <a:gd name="connsiteY3134" fmla="*/ 4667781 h 6543235"/>
                <a:gd name="connsiteX3135" fmla="*/ 3255769 w 5247674"/>
                <a:gd name="connsiteY3135" fmla="*/ 4638662 h 6543235"/>
                <a:gd name="connsiteX3136" fmla="*/ 2507660 w 5247674"/>
                <a:gd name="connsiteY3136" fmla="*/ 4637419 h 6543235"/>
                <a:gd name="connsiteX3137" fmla="*/ 2518587 w 5247674"/>
                <a:gd name="connsiteY3137" fmla="*/ 4651302 h 6543235"/>
                <a:gd name="connsiteX3138" fmla="*/ 2504973 w 5247674"/>
                <a:gd name="connsiteY3138" fmla="*/ 4667066 h 6543235"/>
                <a:gd name="connsiteX3139" fmla="*/ 2497808 w 5247674"/>
                <a:gd name="connsiteY3139" fmla="*/ 4647718 h 6543235"/>
                <a:gd name="connsiteX3140" fmla="*/ 2507660 w 5247674"/>
                <a:gd name="connsiteY3140" fmla="*/ 4637419 h 6543235"/>
                <a:gd name="connsiteX3141" fmla="*/ 5081601 w 5247674"/>
                <a:gd name="connsiteY3141" fmla="*/ 4636970 h 6543235"/>
                <a:gd name="connsiteX3142" fmla="*/ 5110978 w 5247674"/>
                <a:gd name="connsiteY3142" fmla="*/ 4656316 h 6543235"/>
                <a:gd name="connsiteX3143" fmla="*/ 5078734 w 5247674"/>
                <a:gd name="connsiteY3143" fmla="*/ 4651302 h 6543235"/>
                <a:gd name="connsiteX3144" fmla="*/ 4903902 w 5247674"/>
                <a:gd name="connsiteY3144" fmla="*/ 4636970 h 6543235"/>
                <a:gd name="connsiteX3145" fmla="*/ 4910350 w 5247674"/>
                <a:gd name="connsiteY3145" fmla="*/ 4636970 h 6543235"/>
                <a:gd name="connsiteX3146" fmla="*/ 4908200 w 5247674"/>
                <a:gd name="connsiteY3146" fmla="*/ 4642704 h 6543235"/>
                <a:gd name="connsiteX3147" fmla="*/ 4931130 w 5247674"/>
                <a:gd name="connsiteY3147" fmla="*/ 4658466 h 6543235"/>
                <a:gd name="connsiteX3148" fmla="*/ 4903902 w 5247674"/>
                <a:gd name="connsiteY3148" fmla="*/ 4655600 h 6543235"/>
                <a:gd name="connsiteX3149" fmla="*/ 4842996 w 5247674"/>
                <a:gd name="connsiteY3149" fmla="*/ 4636970 h 6543235"/>
                <a:gd name="connsiteX3150" fmla="*/ 4868792 w 5247674"/>
                <a:gd name="connsiteY3150" fmla="*/ 4639837 h 6543235"/>
                <a:gd name="connsiteX3151" fmla="*/ 4842996 w 5247674"/>
                <a:gd name="connsiteY3151" fmla="*/ 4636970 h 6543235"/>
                <a:gd name="connsiteX3152" fmla="*/ 449261 w 5247674"/>
                <a:gd name="connsiteY3152" fmla="*/ 4636970 h 6543235"/>
                <a:gd name="connsiteX3153" fmla="*/ 437079 w 5247674"/>
                <a:gd name="connsiteY3153" fmla="*/ 4659183 h 6543235"/>
                <a:gd name="connsiteX3154" fmla="*/ 409852 w 5247674"/>
                <a:gd name="connsiteY3154" fmla="*/ 4662050 h 6543235"/>
                <a:gd name="connsiteX3155" fmla="*/ 449261 w 5247674"/>
                <a:gd name="connsiteY3155" fmla="*/ 4636970 h 6543235"/>
                <a:gd name="connsiteX3156" fmla="*/ 631259 w 5247674"/>
                <a:gd name="connsiteY3156" fmla="*/ 4631954 h 6543235"/>
                <a:gd name="connsiteX3157" fmla="*/ 611196 w 5247674"/>
                <a:gd name="connsiteY3157" fmla="*/ 4648435 h 6543235"/>
                <a:gd name="connsiteX3158" fmla="*/ 610479 w 5247674"/>
                <a:gd name="connsiteY3158" fmla="*/ 4647718 h 6543235"/>
                <a:gd name="connsiteX3159" fmla="*/ 609046 w 5247674"/>
                <a:gd name="connsiteY3159" fmla="*/ 4649868 h 6543235"/>
                <a:gd name="connsiteX3160" fmla="*/ 598299 w 5247674"/>
                <a:gd name="connsiteY3160" fmla="*/ 4659183 h 6543235"/>
                <a:gd name="connsiteX3161" fmla="*/ 601165 w 5247674"/>
                <a:gd name="connsiteY3161" fmla="*/ 4662048 h 6543235"/>
                <a:gd name="connsiteX3162" fmla="*/ 609046 w 5247674"/>
                <a:gd name="connsiteY3162" fmla="*/ 4649868 h 6543235"/>
                <a:gd name="connsiteX3163" fmla="*/ 611196 w 5247674"/>
                <a:gd name="connsiteY3163" fmla="*/ 4648435 h 6543235"/>
                <a:gd name="connsiteX3164" fmla="*/ 620511 w 5247674"/>
                <a:gd name="connsiteY3164" fmla="*/ 4651302 h 6543235"/>
                <a:gd name="connsiteX3165" fmla="*/ 631259 w 5247674"/>
                <a:gd name="connsiteY3165" fmla="*/ 4631954 h 6543235"/>
                <a:gd name="connsiteX3166" fmla="*/ 2408960 w 5247674"/>
                <a:gd name="connsiteY3166" fmla="*/ 4631239 h 6543235"/>
                <a:gd name="connsiteX3167" fmla="*/ 2408960 w 5247674"/>
                <a:gd name="connsiteY3167" fmla="*/ 4636254 h 6543235"/>
                <a:gd name="connsiteX3168" fmla="*/ 2380297 w 5247674"/>
                <a:gd name="connsiteY3168" fmla="*/ 4642702 h 6543235"/>
                <a:gd name="connsiteX3169" fmla="*/ 2375999 w 5247674"/>
                <a:gd name="connsiteY3169" fmla="*/ 4639837 h 6543235"/>
                <a:gd name="connsiteX3170" fmla="*/ 2373132 w 5247674"/>
                <a:gd name="connsiteY3170" fmla="*/ 4651302 h 6543235"/>
                <a:gd name="connsiteX3171" fmla="*/ 2385314 w 5247674"/>
                <a:gd name="connsiteY3171" fmla="*/ 4647718 h 6543235"/>
                <a:gd name="connsiteX3172" fmla="*/ 2396062 w 5247674"/>
                <a:gd name="connsiteY3172" fmla="*/ 4659183 h 6543235"/>
                <a:gd name="connsiteX3173" fmla="*/ 2368832 w 5247674"/>
                <a:gd name="connsiteY3173" fmla="*/ 4662048 h 6543235"/>
                <a:gd name="connsiteX3174" fmla="*/ 2368832 w 5247674"/>
                <a:gd name="connsiteY3174" fmla="*/ 4659183 h 6543235"/>
                <a:gd name="connsiteX3175" fmla="*/ 2365968 w 5247674"/>
                <a:gd name="connsiteY3175" fmla="*/ 4674946 h 6543235"/>
                <a:gd name="connsiteX3176" fmla="*/ 2349486 w 5247674"/>
                <a:gd name="connsiteY3176" fmla="*/ 4667064 h 6543235"/>
                <a:gd name="connsiteX3177" fmla="*/ 2340888 w 5247674"/>
                <a:gd name="connsiteY3177" fmla="*/ 4686410 h 6543235"/>
                <a:gd name="connsiteX3178" fmla="*/ 2350203 w 5247674"/>
                <a:gd name="connsiteY3178" fmla="*/ 4674946 h 6543235"/>
                <a:gd name="connsiteX3179" fmla="*/ 2356653 w 5247674"/>
                <a:gd name="connsiteY3179" fmla="*/ 4681396 h 6543235"/>
                <a:gd name="connsiteX3180" fmla="*/ 2356653 w 5247674"/>
                <a:gd name="connsiteY3180" fmla="*/ 4684262 h 6543235"/>
                <a:gd name="connsiteX3181" fmla="*/ 2360951 w 5247674"/>
                <a:gd name="connsiteY3181" fmla="*/ 4680679 h 6543235"/>
                <a:gd name="connsiteX3182" fmla="*/ 2376716 w 5247674"/>
                <a:gd name="connsiteY3182" fmla="*/ 4700025 h 6543235"/>
                <a:gd name="connsiteX3183" fmla="*/ 2360951 w 5247674"/>
                <a:gd name="connsiteY3183" fmla="*/ 4705041 h 6543235"/>
                <a:gd name="connsiteX3184" fmla="*/ 2360234 w 5247674"/>
                <a:gd name="connsiteY3184" fmla="*/ 4722954 h 6543235"/>
                <a:gd name="connsiteX3185" fmla="*/ 2353786 w 5247674"/>
                <a:gd name="connsiteY3185" fmla="*/ 4727252 h 6543235"/>
                <a:gd name="connsiteX3186" fmla="*/ 2360951 w 5247674"/>
                <a:gd name="connsiteY3186" fmla="*/ 4724387 h 6543235"/>
                <a:gd name="connsiteX3187" fmla="*/ 2360234 w 5247674"/>
                <a:gd name="connsiteY3187" fmla="*/ 4722954 h 6543235"/>
                <a:gd name="connsiteX3188" fmla="*/ 2416124 w 5247674"/>
                <a:gd name="connsiteY3188" fmla="*/ 4669931 h 6543235"/>
                <a:gd name="connsiteX3189" fmla="*/ 2431172 w 5247674"/>
                <a:gd name="connsiteY3189" fmla="*/ 4659900 h 6543235"/>
                <a:gd name="connsiteX3190" fmla="*/ 2413258 w 5247674"/>
                <a:gd name="connsiteY3190" fmla="*/ 4666348 h 6543235"/>
                <a:gd name="connsiteX3191" fmla="*/ 2396778 w 5247674"/>
                <a:gd name="connsiteY3191" fmla="*/ 4658466 h 6543235"/>
                <a:gd name="connsiteX3192" fmla="*/ 2422572 w 5247674"/>
                <a:gd name="connsiteY3192" fmla="*/ 4642702 h 6543235"/>
                <a:gd name="connsiteX3193" fmla="*/ 2408960 w 5247674"/>
                <a:gd name="connsiteY3193" fmla="*/ 4631239 h 6543235"/>
                <a:gd name="connsiteX3194" fmla="*/ 4649483 w 5247674"/>
                <a:gd name="connsiteY3194" fmla="*/ 4629258 h 6543235"/>
                <a:gd name="connsiteX3195" fmla="*/ 4658134 w 5247674"/>
                <a:gd name="connsiteY3195" fmla="*/ 4631956 h 6543235"/>
                <a:gd name="connsiteX3196" fmla="*/ 4655268 w 5247674"/>
                <a:gd name="connsiteY3196" fmla="*/ 4636970 h 6543235"/>
                <a:gd name="connsiteX3197" fmla="*/ 4648820 w 5247674"/>
                <a:gd name="connsiteY3197" fmla="*/ 4628372 h 6543235"/>
                <a:gd name="connsiteX3198" fmla="*/ 4649483 w 5247674"/>
                <a:gd name="connsiteY3198" fmla="*/ 4629258 h 6543235"/>
                <a:gd name="connsiteX3199" fmla="*/ 4647427 w 5247674"/>
                <a:gd name="connsiteY3199" fmla="*/ 4628617 h 6543235"/>
                <a:gd name="connsiteX3200" fmla="*/ 4570000 w 5247674"/>
                <a:gd name="connsiteY3200" fmla="*/ 4628372 h 6543235"/>
                <a:gd name="connsiteX3201" fmla="*/ 4644520 w 5247674"/>
                <a:gd name="connsiteY3201" fmla="*/ 4655600 h 6543235"/>
                <a:gd name="connsiteX3202" fmla="*/ 4570000 w 5247674"/>
                <a:gd name="connsiteY3202" fmla="*/ 4628372 h 6543235"/>
                <a:gd name="connsiteX3203" fmla="*/ 837618 w 5247674"/>
                <a:gd name="connsiteY3203" fmla="*/ 4628372 h 6543235"/>
                <a:gd name="connsiteX3204" fmla="*/ 828304 w 5247674"/>
                <a:gd name="connsiteY3204" fmla="*/ 4642702 h 6543235"/>
                <a:gd name="connsiteX3205" fmla="*/ 837618 w 5247674"/>
                <a:gd name="connsiteY3205" fmla="*/ 4631239 h 6543235"/>
                <a:gd name="connsiteX3206" fmla="*/ 4488316 w 5247674"/>
                <a:gd name="connsiteY3206" fmla="*/ 4626223 h 6543235"/>
                <a:gd name="connsiteX3207" fmla="*/ 4489750 w 5247674"/>
                <a:gd name="connsiteY3207" fmla="*/ 4629089 h 6543235"/>
                <a:gd name="connsiteX3208" fmla="*/ 4489034 w 5247674"/>
                <a:gd name="connsiteY3208" fmla="*/ 4629089 h 6543235"/>
                <a:gd name="connsiteX3209" fmla="*/ 4488316 w 5247674"/>
                <a:gd name="connsiteY3209" fmla="*/ 4626223 h 6543235"/>
                <a:gd name="connsiteX3210" fmla="*/ 3220066 w 5247674"/>
                <a:gd name="connsiteY3210" fmla="*/ 4624073 h 6543235"/>
                <a:gd name="connsiteX3211" fmla="*/ 3230814 w 5247674"/>
                <a:gd name="connsiteY3211" fmla="*/ 4624073 h 6543235"/>
                <a:gd name="connsiteX3212" fmla="*/ 3233680 w 5247674"/>
                <a:gd name="connsiteY3212" fmla="*/ 4643419 h 6543235"/>
                <a:gd name="connsiteX3213" fmla="*/ 3220066 w 5247674"/>
                <a:gd name="connsiteY3213" fmla="*/ 4624073 h 6543235"/>
                <a:gd name="connsiteX3214" fmla="*/ 4784958 w 5247674"/>
                <a:gd name="connsiteY3214" fmla="*/ 4620491 h 6543235"/>
                <a:gd name="connsiteX3215" fmla="*/ 4810754 w 5247674"/>
                <a:gd name="connsiteY3215" fmla="*/ 4628372 h 6543235"/>
                <a:gd name="connsiteX3216" fmla="*/ 4787824 w 5247674"/>
                <a:gd name="connsiteY3216" fmla="*/ 4631956 h 6543235"/>
                <a:gd name="connsiteX3217" fmla="*/ 4625890 w 5247674"/>
                <a:gd name="connsiteY3217" fmla="*/ 4620491 h 6543235"/>
                <a:gd name="connsiteX3218" fmla="*/ 4641476 w 5247674"/>
                <a:gd name="connsiteY3218" fmla="*/ 4626760 h 6543235"/>
                <a:gd name="connsiteX3219" fmla="*/ 4647427 w 5247674"/>
                <a:gd name="connsiteY3219" fmla="*/ 4628617 h 6543235"/>
                <a:gd name="connsiteX3220" fmla="*/ 4636012 w 5247674"/>
                <a:gd name="connsiteY3220" fmla="*/ 4630613 h 6543235"/>
                <a:gd name="connsiteX3221" fmla="*/ 4625890 w 5247674"/>
                <a:gd name="connsiteY3221" fmla="*/ 4620491 h 6543235"/>
                <a:gd name="connsiteX3222" fmla="*/ 4438160 w 5247674"/>
                <a:gd name="connsiteY3222" fmla="*/ 4620491 h 6543235"/>
                <a:gd name="connsiteX3223" fmla="*/ 4438160 w 5247674"/>
                <a:gd name="connsiteY3223" fmla="*/ 4628372 h 6543235"/>
                <a:gd name="connsiteX3224" fmla="*/ 4424546 w 5247674"/>
                <a:gd name="connsiteY3224" fmla="*/ 4628372 h 6543235"/>
                <a:gd name="connsiteX3225" fmla="*/ 4438160 w 5247674"/>
                <a:gd name="connsiteY3225" fmla="*/ 4620491 h 6543235"/>
                <a:gd name="connsiteX3226" fmla="*/ 2530768 w 5247674"/>
                <a:gd name="connsiteY3226" fmla="*/ 4620491 h 6543235"/>
                <a:gd name="connsiteX3227" fmla="*/ 2518587 w 5247674"/>
                <a:gd name="connsiteY3227" fmla="*/ 4628372 h 6543235"/>
                <a:gd name="connsiteX3228" fmla="*/ 2530768 w 5247674"/>
                <a:gd name="connsiteY3228" fmla="*/ 4620491 h 6543235"/>
                <a:gd name="connsiteX3229" fmla="*/ 4479540 w 5247674"/>
                <a:gd name="connsiteY3229" fmla="*/ 4620312 h 6543235"/>
                <a:gd name="connsiteX3230" fmla="*/ 4489034 w 5247674"/>
                <a:gd name="connsiteY3230" fmla="*/ 4620491 h 6543235"/>
                <a:gd name="connsiteX3231" fmla="*/ 4488316 w 5247674"/>
                <a:gd name="connsiteY3231" fmla="*/ 4625506 h 6543235"/>
                <a:gd name="connsiteX3232" fmla="*/ 4473268 w 5247674"/>
                <a:gd name="connsiteY3232" fmla="*/ 4623356 h 6543235"/>
                <a:gd name="connsiteX3233" fmla="*/ 4479540 w 5247674"/>
                <a:gd name="connsiteY3233" fmla="*/ 4620312 h 6543235"/>
                <a:gd name="connsiteX3234" fmla="*/ 5036010 w 5247674"/>
                <a:gd name="connsiteY3234" fmla="*/ 4620223 h 6543235"/>
                <a:gd name="connsiteX3235" fmla="*/ 5045774 w 5247674"/>
                <a:gd name="connsiteY3235" fmla="*/ 4623358 h 6543235"/>
                <a:gd name="connsiteX3236" fmla="*/ 5030009 w 5247674"/>
                <a:gd name="connsiteY3236" fmla="*/ 4628372 h 6543235"/>
                <a:gd name="connsiteX3237" fmla="*/ 5036010 w 5247674"/>
                <a:gd name="connsiteY3237" fmla="*/ 4620223 h 6543235"/>
                <a:gd name="connsiteX3238" fmla="*/ 4777792 w 5247674"/>
                <a:gd name="connsiteY3238" fmla="*/ 4616908 h 6543235"/>
                <a:gd name="connsiteX3239" fmla="*/ 4768476 w 5247674"/>
                <a:gd name="connsiteY3239" fmla="*/ 4628372 h 6543235"/>
                <a:gd name="connsiteX3240" fmla="*/ 4764178 w 5247674"/>
                <a:gd name="connsiteY3240" fmla="*/ 4628372 h 6543235"/>
                <a:gd name="connsiteX3241" fmla="*/ 5208424 w 5247674"/>
                <a:gd name="connsiteY3241" fmla="*/ 4609743 h 6543235"/>
                <a:gd name="connsiteX3242" fmla="*/ 5214872 w 5247674"/>
                <a:gd name="connsiteY3242" fmla="*/ 4624073 h 6543235"/>
                <a:gd name="connsiteX3243" fmla="*/ 5208424 w 5247674"/>
                <a:gd name="connsiteY3243" fmla="*/ 4624073 h 6543235"/>
                <a:gd name="connsiteX3244" fmla="*/ 4602246 w 5247674"/>
                <a:gd name="connsiteY3244" fmla="*/ 4604727 h 6543235"/>
                <a:gd name="connsiteX3245" fmla="*/ 4615859 w 5247674"/>
                <a:gd name="connsiteY3245" fmla="*/ 4620491 h 6543235"/>
                <a:gd name="connsiteX3246" fmla="*/ 4595796 w 5247674"/>
                <a:gd name="connsiteY3246" fmla="*/ 4617625 h 6543235"/>
                <a:gd name="connsiteX3247" fmla="*/ 4438160 w 5247674"/>
                <a:gd name="connsiteY3247" fmla="*/ 4604727 h 6543235"/>
                <a:gd name="connsiteX3248" fmla="*/ 4463956 w 5247674"/>
                <a:gd name="connsiteY3248" fmla="*/ 4612608 h 6543235"/>
                <a:gd name="connsiteX3249" fmla="*/ 4438160 w 5247674"/>
                <a:gd name="connsiteY3249" fmla="*/ 4612608 h 6543235"/>
                <a:gd name="connsiteX3250" fmla="*/ 2537217 w 5247674"/>
                <a:gd name="connsiteY3250" fmla="*/ 4604727 h 6543235"/>
                <a:gd name="connsiteX3251" fmla="*/ 2543665 w 5247674"/>
                <a:gd name="connsiteY3251" fmla="*/ 4604727 h 6543235"/>
                <a:gd name="connsiteX3252" fmla="*/ 2543665 w 5247674"/>
                <a:gd name="connsiteY3252" fmla="*/ 4631954 h 6543235"/>
                <a:gd name="connsiteX3253" fmla="*/ 2537217 w 5247674"/>
                <a:gd name="connsiteY3253" fmla="*/ 4604727 h 6543235"/>
                <a:gd name="connsiteX3254" fmla="*/ 2382447 w 5247674"/>
                <a:gd name="connsiteY3254" fmla="*/ 4601145 h 6543235"/>
                <a:gd name="connsiteX3255" fmla="*/ 2382447 w 5247674"/>
                <a:gd name="connsiteY3255" fmla="*/ 4609026 h 6543235"/>
                <a:gd name="connsiteX3256" fmla="*/ 2373132 w 5247674"/>
                <a:gd name="connsiteY3256" fmla="*/ 4609026 h 6543235"/>
                <a:gd name="connsiteX3257" fmla="*/ 2373132 w 5247674"/>
                <a:gd name="connsiteY3257" fmla="*/ 4620491 h 6543235"/>
                <a:gd name="connsiteX3258" fmla="*/ 2356653 w 5247674"/>
                <a:gd name="connsiteY3258" fmla="*/ 4628374 h 6543235"/>
                <a:gd name="connsiteX3259" fmla="*/ 2353070 w 5247674"/>
                <a:gd name="connsiteY3259" fmla="*/ 4623358 h 6543235"/>
                <a:gd name="connsiteX3260" fmla="*/ 2382447 w 5247674"/>
                <a:gd name="connsiteY3260" fmla="*/ 4601145 h 6543235"/>
                <a:gd name="connsiteX3261" fmla="*/ 543171 w 5247674"/>
                <a:gd name="connsiteY3261" fmla="*/ 4599028 h 6543235"/>
                <a:gd name="connsiteX3262" fmla="*/ 571787 w 5247674"/>
                <a:gd name="connsiteY3262" fmla="*/ 4601143 h 6543235"/>
                <a:gd name="connsiteX3263" fmla="*/ 577519 w 5247674"/>
                <a:gd name="connsiteY3263" fmla="*/ 4600428 h 6543235"/>
                <a:gd name="connsiteX3264" fmla="*/ 566771 w 5247674"/>
                <a:gd name="connsiteY3264" fmla="*/ 4620491 h 6543235"/>
                <a:gd name="connsiteX3265" fmla="*/ 530229 w 5247674"/>
                <a:gd name="connsiteY3265" fmla="*/ 4601143 h 6543235"/>
                <a:gd name="connsiteX3266" fmla="*/ 543171 w 5247674"/>
                <a:gd name="connsiteY3266" fmla="*/ 4599028 h 6543235"/>
                <a:gd name="connsiteX3267" fmla="*/ 4213886 w 5247674"/>
                <a:gd name="connsiteY3267" fmla="*/ 4598279 h 6543235"/>
                <a:gd name="connsiteX3268" fmla="*/ 4197407 w 5247674"/>
                <a:gd name="connsiteY3268" fmla="*/ 4601145 h 6543235"/>
                <a:gd name="connsiteX3269" fmla="*/ 4214603 w 5247674"/>
                <a:gd name="connsiteY3269" fmla="*/ 4603295 h 6543235"/>
                <a:gd name="connsiteX3270" fmla="*/ 4213886 w 5247674"/>
                <a:gd name="connsiteY3270" fmla="*/ 4601145 h 6543235"/>
                <a:gd name="connsiteX3271" fmla="*/ 4213886 w 5247674"/>
                <a:gd name="connsiteY3271" fmla="*/ 4598279 h 6543235"/>
                <a:gd name="connsiteX3272" fmla="*/ 4928174 w 5247674"/>
                <a:gd name="connsiteY3272" fmla="*/ 4594248 h 6543235"/>
                <a:gd name="connsiteX3273" fmla="*/ 4943310 w 5247674"/>
                <a:gd name="connsiteY3273" fmla="*/ 4598279 h 6543235"/>
                <a:gd name="connsiteX3274" fmla="*/ 4966240 w 5247674"/>
                <a:gd name="connsiteY3274" fmla="*/ 4617625 h 6543235"/>
                <a:gd name="connsiteX3275" fmla="*/ 4972688 w 5247674"/>
                <a:gd name="connsiteY3275" fmla="*/ 4612610 h 6543235"/>
                <a:gd name="connsiteX3276" fmla="*/ 4963374 w 5247674"/>
                <a:gd name="connsiteY3276" fmla="*/ 4609743 h 6543235"/>
                <a:gd name="connsiteX3277" fmla="*/ 4963374 w 5247674"/>
                <a:gd name="connsiteY3277" fmla="*/ 4604727 h 6543235"/>
                <a:gd name="connsiteX3278" fmla="*/ 4968388 w 5247674"/>
                <a:gd name="connsiteY3278" fmla="*/ 4604727 h 6543235"/>
                <a:gd name="connsiteX3279" fmla="*/ 4968388 w 5247674"/>
                <a:gd name="connsiteY3279" fmla="*/ 4609743 h 6543235"/>
                <a:gd name="connsiteX3280" fmla="*/ 5020694 w 5247674"/>
                <a:gd name="connsiteY3280" fmla="*/ 4617625 h 6543235"/>
                <a:gd name="connsiteX3281" fmla="*/ 4997766 w 5247674"/>
                <a:gd name="connsiteY3281" fmla="*/ 4629089 h 6543235"/>
                <a:gd name="connsiteX3282" fmla="*/ 5052938 w 5247674"/>
                <a:gd name="connsiteY3282" fmla="*/ 4636970 h 6543235"/>
                <a:gd name="connsiteX3283" fmla="*/ 4976271 w 5247674"/>
                <a:gd name="connsiteY3283" fmla="*/ 4636254 h 6543235"/>
                <a:gd name="connsiteX3284" fmla="*/ 4927546 w 5247674"/>
                <a:gd name="connsiteY3284" fmla="*/ 4616908 h 6543235"/>
                <a:gd name="connsiteX3285" fmla="*/ 4911067 w 5247674"/>
                <a:gd name="connsiteY3285" fmla="*/ 4628372 h 6543235"/>
                <a:gd name="connsiteX3286" fmla="*/ 4908200 w 5247674"/>
                <a:gd name="connsiteY3286" fmla="*/ 4598279 h 6543235"/>
                <a:gd name="connsiteX3287" fmla="*/ 4928174 w 5247674"/>
                <a:gd name="connsiteY3287" fmla="*/ 4594248 h 6543235"/>
                <a:gd name="connsiteX3288" fmla="*/ 5146804 w 5247674"/>
                <a:gd name="connsiteY3288" fmla="*/ 4592547 h 6543235"/>
                <a:gd name="connsiteX3289" fmla="*/ 5143937 w 5247674"/>
                <a:gd name="connsiteY3289" fmla="*/ 4604012 h 6543235"/>
                <a:gd name="connsiteX3290" fmla="*/ 5130324 w 5247674"/>
                <a:gd name="connsiteY3290" fmla="*/ 4601145 h 6543235"/>
                <a:gd name="connsiteX3291" fmla="*/ 5146804 w 5247674"/>
                <a:gd name="connsiteY3291" fmla="*/ 4592547 h 6543235"/>
                <a:gd name="connsiteX3292" fmla="*/ 3028048 w 5247674"/>
                <a:gd name="connsiteY3292" fmla="*/ 4591885 h 6543235"/>
                <a:gd name="connsiteX3293" fmla="*/ 3038786 w 5247674"/>
                <a:gd name="connsiteY3293" fmla="*/ 4593979 h 6543235"/>
                <a:gd name="connsiteX3294" fmla="*/ 3151997 w 5247674"/>
                <a:gd name="connsiteY3294" fmla="*/ 4670648 h 6543235"/>
                <a:gd name="connsiteX3295" fmla="*/ 3071030 w 5247674"/>
                <a:gd name="connsiteY3295" fmla="*/ 4670648 h 6543235"/>
                <a:gd name="connsiteX3296" fmla="*/ 3073894 w 5247674"/>
                <a:gd name="connsiteY3296" fmla="*/ 4686410 h 6543235"/>
                <a:gd name="connsiteX3297" fmla="*/ 3073894 w 5247674"/>
                <a:gd name="connsiteY3297" fmla="*/ 4687127 h 6543235"/>
                <a:gd name="connsiteX3298" fmla="*/ 3084642 w 5247674"/>
                <a:gd name="connsiteY3298" fmla="*/ 4687127 h 6543235"/>
                <a:gd name="connsiteX3299" fmla="*/ 3071030 w 5247674"/>
                <a:gd name="connsiteY3299" fmla="*/ 4695008 h 6543235"/>
                <a:gd name="connsiteX3300" fmla="*/ 3041650 w 5247674"/>
                <a:gd name="connsiteY3300" fmla="*/ 4640554 h 6543235"/>
                <a:gd name="connsiteX3301" fmla="*/ 3025171 w 5247674"/>
                <a:gd name="connsiteY3301" fmla="*/ 4613325 h 6543235"/>
                <a:gd name="connsiteX3302" fmla="*/ 3015856 w 5247674"/>
                <a:gd name="connsiteY3302" fmla="*/ 4621206 h 6543235"/>
                <a:gd name="connsiteX3303" fmla="*/ 3028048 w 5247674"/>
                <a:gd name="connsiteY3303" fmla="*/ 4591885 h 6543235"/>
                <a:gd name="connsiteX3304" fmla="*/ 4505512 w 5247674"/>
                <a:gd name="connsiteY3304" fmla="*/ 4585381 h 6543235"/>
                <a:gd name="connsiteX3305" fmla="*/ 4512679 w 5247674"/>
                <a:gd name="connsiteY3305" fmla="*/ 4590397 h 6543235"/>
                <a:gd name="connsiteX3306" fmla="*/ 4486884 w 5247674"/>
                <a:gd name="connsiteY3306" fmla="*/ 4604727 h 6543235"/>
                <a:gd name="connsiteX3307" fmla="*/ 4505512 w 5247674"/>
                <a:gd name="connsiteY3307" fmla="*/ 4585381 h 6543235"/>
                <a:gd name="connsiteX3308" fmla="*/ 2477298 w 5247674"/>
                <a:gd name="connsiteY3308" fmla="*/ 4582606 h 6543235"/>
                <a:gd name="connsiteX3309" fmla="*/ 2488493 w 5247674"/>
                <a:gd name="connsiteY3309" fmla="*/ 4585382 h 6543235"/>
                <a:gd name="connsiteX3310" fmla="*/ 2469864 w 5247674"/>
                <a:gd name="connsiteY3310" fmla="*/ 4593264 h 6543235"/>
                <a:gd name="connsiteX3311" fmla="*/ 2477298 w 5247674"/>
                <a:gd name="connsiteY3311" fmla="*/ 4582606 h 6543235"/>
                <a:gd name="connsiteX3312" fmla="*/ 2398212 w 5247674"/>
                <a:gd name="connsiteY3312" fmla="*/ 4582516 h 6543235"/>
                <a:gd name="connsiteX3313" fmla="*/ 2401078 w 5247674"/>
                <a:gd name="connsiteY3313" fmla="*/ 4585381 h 6543235"/>
                <a:gd name="connsiteX3314" fmla="*/ 2388897 w 5247674"/>
                <a:gd name="connsiteY3314" fmla="*/ 4593980 h 6543235"/>
                <a:gd name="connsiteX3315" fmla="*/ 2517154 w 5247674"/>
                <a:gd name="connsiteY3315" fmla="*/ 4582066 h 6543235"/>
                <a:gd name="connsiteX3316" fmla="*/ 2520736 w 5247674"/>
                <a:gd name="connsiteY3316" fmla="*/ 4585381 h 6543235"/>
                <a:gd name="connsiteX3317" fmla="*/ 2479177 w 5247674"/>
                <a:gd name="connsiteY3317" fmla="*/ 4636970 h 6543235"/>
                <a:gd name="connsiteX3318" fmla="*/ 2472729 w 5247674"/>
                <a:gd name="connsiteY3318" fmla="*/ 4609743 h 6543235"/>
                <a:gd name="connsiteX3319" fmla="*/ 2492792 w 5247674"/>
                <a:gd name="connsiteY3319" fmla="*/ 4601143 h 6543235"/>
                <a:gd name="connsiteX3320" fmla="*/ 2514288 w 5247674"/>
                <a:gd name="connsiteY3320" fmla="*/ 4598277 h 6543235"/>
                <a:gd name="connsiteX3321" fmla="*/ 2511421 w 5247674"/>
                <a:gd name="connsiteY3321" fmla="*/ 4582514 h 6543235"/>
                <a:gd name="connsiteX3322" fmla="*/ 2517154 w 5247674"/>
                <a:gd name="connsiteY3322" fmla="*/ 4582066 h 6543235"/>
                <a:gd name="connsiteX3323" fmla="*/ 5069420 w 5247674"/>
                <a:gd name="connsiteY3323" fmla="*/ 4578933 h 6543235"/>
                <a:gd name="connsiteX3324" fmla="*/ 5043624 w 5247674"/>
                <a:gd name="connsiteY3324" fmla="*/ 4590397 h 6543235"/>
                <a:gd name="connsiteX3325" fmla="*/ 5069420 w 5247674"/>
                <a:gd name="connsiteY3325" fmla="*/ 4578933 h 6543235"/>
                <a:gd name="connsiteX3326" fmla="*/ 4991318 w 5247674"/>
                <a:gd name="connsiteY3326" fmla="*/ 4578933 h 6543235"/>
                <a:gd name="connsiteX3327" fmla="*/ 5000632 w 5247674"/>
                <a:gd name="connsiteY3327" fmla="*/ 4578933 h 6543235"/>
                <a:gd name="connsiteX3328" fmla="*/ 5000632 w 5247674"/>
                <a:gd name="connsiteY3328" fmla="*/ 4585381 h 6543235"/>
                <a:gd name="connsiteX3329" fmla="*/ 4822935 w 5247674"/>
                <a:gd name="connsiteY3329" fmla="*/ 4578933 h 6543235"/>
                <a:gd name="connsiteX3330" fmla="*/ 4833683 w 5247674"/>
                <a:gd name="connsiteY3330" fmla="*/ 4578933 h 6543235"/>
                <a:gd name="connsiteX3331" fmla="*/ 4833683 w 5247674"/>
                <a:gd name="connsiteY3331" fmla="*/ 4593262 h 6543235"/>
                <a:gd name="connsiteX3332" fmla="*/ 4256163 w 5247674"/>
                <a:gd name="connsiteY3332" fmla="*/ 4578933 h 6543235"/>
                <a:gd name="connsiteX3333" fmla="*/ 4266911 w 5247674"/>
                <a:gd name="connsiteY3333" fmla="*/ 4585382 h 6543235"/>
                <a:gd name="connsiteX3334" fmla="*/ 4256163 w 5247674"/>
                <a:gd name="connsiteY3334" fmla="*/ 4585382 h 6543235"/>
                <a:gd name="connsiteX3335" fmla="*/ 2593106 w 5247674"/>
                <a:gd name="connsiteY3335" fmla="*/ 4578933 h 6543235"/>
                <a:gd name="connsiteX3336" fmla="*/ 2602421 w 5247674"/>
                <a:gd name="connsiteY3336" fmla="*/ 4578933 h 6543235"/>
                <a:gd name="connsiteX3337" fmla="*/ 2602421 w 5247674"/>
                <a:gd name="connsiteY3337" fmla="*/ 4585381 h 6543235"/>
                <a:gd name="connsiteX3338" fmla="*/ 2590240 w 5247674"/>
                <a:gd name="connsiteY3338" fmla="*/ 4585381 h 6543235"/>
                <a:gd name="connsiteX3339" fmla="*/ 2593106 w 5247674"/>
                <a:gd name="connsiteY3339" fmla="*/ 4578933 h 6543235"/>
                <a:gd name="connsiteX3340" fmla="*/ 601165 w 5247674"/>
                <a:gd name="connsiteY3340" fmla="*/ 4578933 h 6543235"/>
                <a:gd name="connsiteX3341" fmla="*/ 616211 w 5247674"/>
                <a:gd name="connsiteY3341" fmla="*/ 4578933 h 6543235"/>
                <a:gd name="connsiteX3342" fmla="*/ 601165 w 5247674"/>
                <a:gd name="connsiteY3342" fmla="*/ 4601862 h 6543235"/>
                <a:gd name="connsiteX3343" fmla="*/ 601028 w 5247674"/>
                <a:gd name="connsiteY3343" fmla="*/ 4601998 h 6543235"/>
                <a:gd name="connsiteX3344" fmla="*/ 615865 w 5247674"/>
                <a:gd name="connsiteY3344" fmla="*/ 4605489 h 6543235"/>
                <a:gd name="connsiteX3345" fmla="*/ 613614 w 5247674"/>
                <a:gd name="connsiteY3345" fmla="*/ 4606160 h 6543235"/>
                <a:gd name="connsiteX3346" fmla="*/ 600987 w 5247674"/>
                <a:gd name="connsiteY3346" fmla="*/ 4602039 h 6543235"/>
                <a:gd name="connsiteX3347" fmla="*/ 600449 w 5247674"/>
                <a:gd name="connsiteY3347" fmla="*/ 4602578 h 6543235"/>
                <a:gd name="connsiteX3348" fmla="*/ 578871 w 5247674"/>
                <a:gd name="connsiteY3348" fmla="*/ 4598403 h 6543235"/>
                <a:gd name="connsiteX3349" fmla="*/ 578236 w 5247674"/>
                <a:gd name="connsiteY3349" fmla="*/ 4598279 h 6543235"/>
                <a:gd name="connsiteX3350" fmla="*/ 566055 w 5247674"/>
                <a:gd name="connsiteY3350" fmla="*/ 4590397 h 6543235"/>
                <a:gd name="connsiteX3351" fmla="*/ 4218186 w 5247674"/>
                <a:gd name="connsiteY3351" fmla="*/ 4578216 h 6543235"/>
                <a:gd name="connsiteX3352" fmla="*/ 4207438 w 5247674"/>
                <a:gd name="connsiteY3352" fmla="*/ 4584666 h 6543235"/>
                <a:gd name="connsiteX3353" fmla="*/ 4213886 w 5247674"/>
                <a:gd name="connsiteY3353" fmla="*/ 4596845 h 6543235"/>
                <a:gd name="connsiteX3354" fmla="*/ 4234666 w 5247674"/>
                <a:gd name="connsiteY3354" fmla="*/ 4592547 h 6543235"/>
                <a:gd name="connsiteX3355" fmla="*/ 4218186 w 5247674"/>
                <a:gd name="connsiteY3355" fmla="*/ 4578216 h 6543235"/>
                <a:gd name="connsiteX3356" fmla="*/ 4871780 w 5247674"/>
                <a:gd name="connsiteY3356" fmla="*/ 4575328 h 6543235"/>
                <a:gd name="connsiteX3357" fmla="*/ 4898886 w 5247674"/>
                <a:gd name="connsiteY3357" fmla="*/ 4593264 h 6543235"/>
                <a:gd name="connsiteX3358" fmla="*/ 4875956 w 5247674"/>
                <a:gd name="connsiteY3358" fmla="*/ 4604728 h 6543235"/>
                <a:gd name="connsiteX3359" fmla="*/ 4871658 w 5247674"/>
                <a:gd name="connsiteY3359" fmla="*/ 4609743 h 6543235"/>
                <a:gd name="connsiteX3360" fmla="*/ 4868792 w 5247674"/>
                <a:gd name="connsiteY3360" fmla="*/ 4585382 h 6543235"/>
                <a:gd name="connsiteX3361" fmla="*/ 4865925 w 5247674"/>
                <a:gd name="connsiteY3361" fmla="*/ 4585382 h 6543235"/>
                <a:gd name="connsiteX3362" fmla="*/ 4871780 w 5247674"/>
                <a:gd name="connsiteY3362" fmla="*/ 4575328 h 6543235"/>
                <a:gd name="connsiteX3363" fmla="*/ 4774210 w 5247674"/>
                <a:gd name="connsiteY3363" fmla="*/ 4573916 h 6543235"/>
                <a:gd name="connsiteX3364" fmla="*/ 4784958 w 5247674"/>
                <a:gd name="connsiteY3364" fmla="*/ 4573916 h 6543235"/>
                <a:gd name="connsiteX3365" fmla="*/ 4777792 w 5247674"/>
                <a:gd name="connsiteY3365" fmla="*/ 4593262 h 6543235"/>
                <a:gd name="connsiteX3366" fmla="*/ 4453924 w 5247674"/>
                <a:gd name="connsiteY3366" fmla="*/ 4573916 h 6543235"/>
                <a:gd name="connsiteX3367" fmla="*/ 4465389 w 5247674"/>
                <a:gd name="connsiteY3367" fmla="*/ 4582514 h 6543235"/>
                <a:gd name="connsiteX3368" fmla="*/ 4449624 w 5247674"/>
                <a:gd name="connsiteY3368" fmla="*/ 4585381 h 6543235"/>
                <a:gd name="connsiteX3369" fmla="*/ 4453924 w 5247674"/>
                <a:gd name="connsiteY3369" fmla="*/ 4601143 h 6543235"/>
                <a:gd name="connsiteX3370" fmla="*/ 4440310 w 5247674"/>
                <a:gd name="connsiteY3370" fmla="*/ 4591829 h 6543235"/>
                <a:gd name="connsiteX3371" fmla="*/ 4453924 w 5247674"/>
                <a:gd name="connsiteY3371" fmla="*/ 4573916 h 6543235"/>
                <a:gd name="connsiteX3372" fmla="*/ 518048 w 5247674"/>
                <a:gd name="connsiteY3372" fmla="*/ 4573916 h 6543235"/>
                <a:gd name="connsiteX3373" fmla="*/ 543127 w 5247674"/>
                <a:gd name="connsiteY3373" fmla="*/ 4578933 h 6543235"/>
                <a:gd name="connsiteX3374" fmla="*/ 518048 w 5247674"/>
                <a:gd name="connsiteY3374" fmla="*/ 4578933 h 6543235"/>
                <a:gd name="connsiteX3375" fmla="*/ 2307928 w 5247674"/>
                <a:gd name="connsiteY3375" fmla="*/ 4571766 h 6543235"/>
                <a:gd name="connsiteX3376" fmla="*/ 2294315 w 5247674"/>
                <a:gd name="connsiteY3376" fmla="*/ 4583231 h 6543235"/>
                <a:gd name="connsiteX3377" fmla="*/ 2300763 w 5247674"/>
                <a:gd name="connsiteY3377" fmla="*/ 4583231 h 6543235"/>
                <a:gd name="connsiteX3378" fmla="*/ 2307211 w 5247674"/>
                <a:gd name="connsiteY3378" fmla="*/ 4613325 h 6543235"/>
                <a:gd name="connsiteX3379" fmla="*/ 2303896 w 5247674"/>
                <a:gd name="connsiteY3379" fmla="*/ 4620619 h 6543235"/>
                <a:gd name="connsiteX3380" fmla="*/ 2320109 w 5247674"/>
                <a:gd name="connsiteY3380" fmla="*/ 4628372 h 6543235"/>
                <a:gd name="connsiteX3381" fmla="*/ 2303630 w 5247674"/>
                <a:gd name="connsiteY3381" fmla="*/ 4628372 h 6543235"/>
                <a:gd name="connsiteX3382" fmla="*/ 2303630 w 5247674"/>
                <a:gd name="connsiteY3382" fmla="*/ 4621208 h 6543235"/>
                <a:gd name="connsiteX3383" fmla="*/ 2303630 w 5247674"/>
                <a:gd name="connsiteY3383" fmla="*/ 4621206 h 6543235"/>
                <a:gd name="connsiteX3384" fmla="*/ 2271386 w 5247674"/>
                <a:gd name="connsiteY3384" fmla="*/ 4643419 h 6543235"/>
                <a:gd name="connsiteX3385" fmla="*/ 2277834 w 5247674"/>
                <a:gd name="connsiteY3385" fmla="*/ 4643419 h 6543235"/>
                <a:gd name="connsiteX3386" fmla="*/ 2282134 w 5247674"/>
                <a:gd name="connsiteY3386" fmla="*/ 4631954 h 6543235"/>
                <a:gd name="connsiteX3387" fmla="*/ 2298613 w 5247674"/>
                <a:gd name="connsiteY3387" fmla="*/ 4643419 h 6543235"/>
                <a:gd name="connsiteX3388" fmla="*/ 2294315 w 5247674"/>
                <a:gd name="connsiteY3388" fmla="*/ 4651302 h 6543235"/>
                <a:gd name="connsiteX3389" fmla="*/ 2307928 w 5247674"/>
                <a:gd name="connsiteY3389" fmla="*/ 4643419 h 6543235"/>
                <a:gd name="connsiteX3390" fmla="*/ 2315094 w 5247674"/>
                <a:gd name="connsiteY3390" fmla="*/ 4651302 h 6543235"/>
                <a:gd name="connsiteX3391" fmla="*/ 2320109 w 5247674"/>
                <a:gd name="connsiteY3391" fmla="*/ 4639837 h 6543235"/>
                <a:gd name="connsiteX3392" fmla="*/ 2324409 w 5247674"/>
                <a:gd name="connsiteY3392" fmla="*/ 4647718 h 6543235"/>
                <a:gd name="connsiteX3393" fmla="*/ 2340172 w 5247674"/>
                <a:gd name="connsiteY3393" fmla="*/ 4631954 h 6543235"/>
                <a:gd name="connsiteX3394" fmla="*/ 2327276 w 5247674"/>
                <a:gd name="connsiteY3394" fmla="*/ 4586097 h 6543235"/>
                <a:gd name="connsiteX3395" fmla="*/ 2301480 w 5247674"/>
                <a:gd name="connsiteY3395" fmla="*/ 4583231 h 6543235"/>
                <a:gd name="connsiteX3396" fmla="*/ 2307928 w 5247674"/>
                <a:gd name="connsiteY3396" fmla="*/ 4571766 h 6543235"/>
                <a:gd name="connsiteX3397" fmla="*/ 4797139 w 5247674"/>
                <a:gd name="connsiteY3397" fmla="*/ 4571051 h 6543235"/>
                <a:gd name="connsiteX3398" fmla="*/ 4810752 w 5247674"/>
                <a:gd name="connsiteY3398" fmla="*/ 4571051 h 6543235"/>
                <a:gd name="connsiteX3399" fmla="*/ 4810752 w 5247674"/>
                <a:gd name="connsiteY3399" fmla="*/ 4585381 h 6543235"/>
                <a:gd name="connsiteX3400" fmla="*/ 4797139 w 5247674"/>
                <a:gd name="connsiteY3400" fmla="*/ 4585381 h 6543235"/>
                <a:gd name="connsiteX3401" fmla="*/ 4803587 w 5247674"/>
                <a:gd name="connsiteY3401" fmla="*/ 4578933 h 6543235"/>
                <a:gd name="connsiteX3402" fmla="*/ 4412366 w 5247674"/>
                <a:gd name="connsiteY3402" fmla="*/ 4570335 h 6543235"/>
                <a:gd name="connsiteX3403" fmla="*/ 4415231 w 5247674"/>
                <a:gd name="connsiteY3403" fmla="*/ 4581799 h 6543235"/>
                <a:gd name="connsiteX3404" fmla="*/ 4398752 w 5247674"/>
                <a:gd name="connsiteY3404" fmla="*/ 4584666 h 6543235"/>
                <a:gd name="connsiteX3405" fmla="*/ 4412366 w 5247674"/>
                <a:gd name="connsiteY3405" fmla="*/ 4570335 h 6543235"/>
                <a:gd name="connsiteX3406" fmla="*/ 4925219 w 5247674"/>
                <a:gd name="connsiteY3406" fmla="*/ 4565408 h 6543235"/>
                <a:gd name="connsiteX3407" fmla="*/ 4946178 w 5247674"/>
                <a:gd name="connsiteY3407" fmla="*/ 4571051 h 6543235"/>
                <a:gd name="connsiteX3408" fmla="*/ 4913934 w 5247674"/>
                <a:gd name="connsiteY3408" fmla="*/ 4578933 h 6543235"/>
                <a:gd name="connsiteX3409" fmla="*/ 4907486 w 5247674"/>
                <a:gd name="connsiteY3409" fmla="*/ 4571051 h 6543235"/>
                <a:gd name="connsiteX3410" fmla="*/ 4925219 w 5247674"/>
                <a:gd name="connsiteY3410" fmla="*/ 4565408 h 6543235"/>
                <a:gd name="connsiteX3411" fmla="*/ 375460 w 5247674"/>
                <a:gd name="connsiteY3411" fmla="*/ 4560301 h 6543235"/>
                <a:gd name="connsiteX3412" fmla="*/ 368295 w 5247674"/>
                <a:gd name="connsiteY3412" fmla="*/ 4593979 h 6543235"/>
                <a:gd name="connsiteX3413" fmla="*/ 356114 w 5247674"/>
                <a:gd name="connsiteY3413" fmla="*/ 4590395 h 6543235"/>
                <a:gd name="connsiteX3414" fmla="*/ 375460 w 5247674"/>
                <a:gd name="connsiteY3414" fmla="*/ 4560301 h 6543235"/>
                <a:gd name="connsiteX3415" fmla="*/ 599015 w 5247674"/>
                <a:gd name="connsiteY3415" fmla="*/ 4559587 h 6543235"/>
                <a:gd name="connsiteX3416" fmla="*/ 562473 w 5247674"/>
                <a:gd name="connsiteY3416" fmla="*/ 4573916 h 6543235"/>
                <a:gd name="connsiteX3417" fmla="*/ 599015 w 5247674"/>
                <a:gd name="connsiteY3417" fmla="*/ 4559587 h 6543235"/>
                <a:gd name="connsiteX3418" fmla="*/ 4693242 w 5247674"/>
                <a:gd name="connsiteY3418" fmla="*/ 4554570 h 6543235"/>
                <a:gd name="connsiteX3419" fmla="*/ 4677480 w 5247674"/>
                <a:gd name="connsiteY3419" fmla="*/ 4562451 h 6543235"/>
                <a:gd name="connsiteX3420" fmla="*/ 4675330 w 5247674"/>
                <a:gd name="connsiteY3420" fmla="*/ 4558870 h 6543235"/>
                <a:gd name="connsiteX3421" fmla="*/ 4693242 w 5247674"/>
                <a:gd name="connsiteY3421" fmla="*/ 4554570 h 6543235"/>
                <a:gd name="connsiteX3422" fmla="*/ 2530768 w 5247674"/>
                <a:gd name="connsiteY3422" fmla="*/ 4554570 h 6543235"/>
                <a:gd name="connsiteX3423" fmla="*/ 2546531 w 5247674"/>
                <a:gd name="connsiteY3423" fmla="*/ 4570335 h 6543235"/>
                <a:gd name="connsiteX3424" fmla="*/ 2543666 w 5247674"/>
                <a:gd name="connsiteY3424" fmla="*/ 4581799 h 6543235"/>
                <a:gd name="connsiteX3425" fmla="*/ 2563012 w 5247674"/>
                <a:gd name="connsiteY3425" fmla="*/ 4589681 h 6543235"/>
                <a:gd name="connsiteX3426" fmla="*/ 2563012 w 5247674"/>
                <a:gd name="connsiteY3426" fmla="*/ 4593262 h 6543235"/>
                <a:gd name="connsiteX3427" fmla="*/ 2534350 w 5247674"/>
                <a:gd name="connsiteY3427" fmla="*/ 4589681 h 6543235"/>
                <a:gd name="connsiteX3428" fmla="*/ 2541516 w 5247674"/>
                <a:gd name="connsiteY3428" fmla="*/ 4570335 h 6543235"/>
                <a:gd name="connsiteX3429" fmla="*/ 2530768 w 5247674"/>
                <a:gd name="connsiteY3429" fmla="*/ 4554570 h 6543235"/>
                <a:gd name="connsiteX3430" fmla="*/ 4822935 w 5247674"/>
                <a:gd name="connsiteY3430" fmla="*/ 4551705 h 6543235"/>
                <a:gd name="connsiteX3431" fmla="*/ 4840131 w 5247674"/>
                <a:gd name="connsiteY3431" fmla="*/ 4553855 h 6543235"/>
                <a:gd name="connsiteX3432" fmla="*/ 4829383 w 5247674"/>
                <a:gd name="connsiteY3432" fmla="*/ 4571051 h 6543235"/>
                <a:gd name="connsiteX3433" fmla="*/ 4822935 w 5247674"/>
                <a:gd name="connsiteY3433" fmla="*/ 4571051 h 6543235"/>
                <a:gd name="connsiteX3434" fmla="*/ 4822935 w 5247674"/>
                <a:gd name="connsiteY3434" fmla="*/ 4563170 h 6543235"/>
                <a:gd name="connsiteX3435" fmla="*/ 4826516 w 5247674"/>
                <a:gd name="connsiteY3435" fmla="*/ 4563170 h 6543235"/>
                <a:gd name="connsiteX3436" fmla="*/ 4651684 w 5247674"/>
                <a:gd name="connsiteY3436" fmla="*/ 4551705 h 6543235"/>
                <a:gd name="connsiteX3437" fmla="*/ 4660999 w 5247674"/>
                <a:gd name="connsiteY3437" fmla="*/ 4551705 h 6543235"/>
                <a:gd name="connsiteX3438" fmla="*/ 4658132 w 5247674"/>
                <a:gd name="connsiteY3438" fmla="*/ 4559587 h 6543235"/>
                <a:gd name="connsiteX3439" fmla="*/ 4651684 w 5247674"/>
                <a:gd name="connsiteY3439" fmla="*/ 4559587 h 6543235"/>
                <a:gd name="connsiteX3440" fmla="*/ 2514288 w 5247674"/>
                <a:gd name="connsiteY3440" fmla="*/ 4551703 h 6543235"/>
                <a:gd name="connsiteX3441" fmla="*/ 2492792 w 5247674"/>
                <a:gd name="connsiteY3441" fmla="*/ 4571049 h 6543235"/>
                <a:gd name="connsiteX3442" fmla="*/ 2502106 w 5247674"/>
                <a:gd name="connsiteY3442" fmla="*/ 4559587 h 6543235"/>
                <a:gd name="connsiteX3443" fmla="*/ 2514288 w 5247674"/>
                <a:gd name="connsiteY3443" fmla="*/ 4551703 h 6543235"/>
                <a:gd name="connsiteX3444" fmla="*/ 4142952 w 5247674"/>
                <a:gd name="connsiteY3444" fmla="*/ 4546689 h 6543235"/>
                <a:gd name="connsiteX3445" fmla="*/ 4155850 w 5247674"/>
                <a:gd name="connsiteY3445" fmla="*/ 4546689 h 6543235"/>
                <a:gd name="connsiteX3446" fmla="*/ 4155850 w 5247674"/>
                <a:gd name="connsiteY3446" fmla="*/ 4551705 h 6543235"/>
                <a:gd name="connsiteX3447" fmla="*/ 2368832 w 5247674"/>
                <a:gd name="connsiteY3447" fmla="*/ 4546689 h 6543235"/>
                <a:gd name="connsiteX3448" fmla="*/ 2372416 w 5247674"/>
                <a:gd name="connsiteY3448" fmla="*/ 4551705 h 6543235"/>
                <a:gd name="connsiteX3449" fmla="*/ 2363101 w 5247674"/>
                <a:gd name="connsiteY3449" fmla="*/ 4563168 h 6543235"/>
                <a:gd name="connsiteX3450" fmla="*/ 4493332 w 5247674"/>
                <a:gd name="connsiteY3450" fmla="*/ 4543822 h 6543235"/>
                <a:gd name="connsiteX3451" fmla="*/ 4502646 w 5247674"/>
                <a:gd name="connsiteY3451" fmla="*/ 4543822 h 6543235"/>
                <a:gd name="connsiteX3452" fmla="*/ 4502646 w 5247674"/>
                <a:gd name="connsiteY3452" fmla="*/ 4551703 h 6543235"/>
                <a:gd name="connsiteX3453" fmla="*/ 465025 w 5247674"/>
                <a:gd name="connsiteY3453" fmla="*/ 4543822 h 6543235"/>
                <a:gd name="connsiteX3454" fmla="*/ 400537 w 5247674"/>
                <a:gd name="connsiteY3454" fmla="*/ 4617625 h 6543235"/>
                <a:gd name="connsiteX3455" fmla="*/ 465025 w 5247674"/>
                <a:gd name="connsiteY3455" fmla="*/ 4543822 h 6543235"/>
                <a:gd name="connsiteX3456" fmla="*/ 328884 w 5247674"/>
                <a:gd name="connsiteY3456" fmla="*/ 4543822 h 6543235"/>
                <a:gd name="connsiteX3457" fmla="*/ 339633 w 5247674"/>
                <a:gd name="connsiteY3457" fmla="*/ 4543822 h 6543235"/>
                <a:gd name="connsiteX3458" fmla="*/ 335333 w 5247674"/>
                <a:gd name="connsiteY3458" fmla="*/ 4551703 h 6543235"/>
                <a:gd name="connsiteX3459" fmla="*/ 328884 w 5247674"/>
                <a:gd name="connsiteY3459" fmla="*/ 4551703 h 6543235"/>
                <a:gd name="connsiteX3460" fmla="*/ 4787824 w 5247674"/>
                <a:gd name="connsiteY3460" fmla="*/ 4540957 h 6543235"/>
                <a:gd name="connsiteX3461" fmla="*/ 4778510 w 5247674"/>
                <a:gd name="connsiteY3461" fmla="*/ 4559587 h 6543235"/>
                <a:gd name="connsiteX3462" fmla="*/ 4771344 w 5247674"/>
                <a:gd name="connsiteY3462" fmla="*/ 4543824 h 6543235"/>
                <a:gd name="connsiteX3463" fmla="*/ 4787824 w 5247674"/>
                <a:gd name="connsiteY3463" fmla="*/ 4540957 h 6543235"/>
                <a:gd name="connsiteX3464" fmla="*/ 2592390 w 5247674"/>
                <a:gd name="connsiteY3464" fmla="*/ 4540241 h 6543235"/>
                <a:gd name="connsiteX3465" fmla="*/ 2615317 w 5247674"/>
                <a:gd name="connsiteY3465" fmla="*/ 4540241 h 6543235"/>
                <a:gd name="connsiteX3466" fmla="*/ 2610302 w 5247674"/>
                <a:gd name="connsiteY3466" fmla="*/ 4562453 h 6543235"/>
                <a:gd name="connsiteX3467" fmla="*/ 2608152 w 5247674"/>
                <a:gd name="connsiteY3467" fmla="*/ 4554570 h 6543235"/>
                <a:gd name="connsiteX3468" fmla="*/ 2589523 w 5247674"/>
                <a:gd name="connsiteY3468" fmla="*/ 4566036 h 6543235"/>
                <a:gd name="connsiteX3469" fmla="*/ 2589523 w 5247674"/>
                <a:gd name="connsiteY3469" fmla="*/ 4575351 h 6543235"/>
                <a:gd name="connsiteX3470" fmla="*/ 2575908 w 5247674"/>
                <a:gd name="connsiteY3470" fmla="*/ 4573918 h 6543235"/>
                <a:gd name="connsiteX3471" fmla="*/ 2592390 w 5247674"/>
                <a:gd name="connsiteY3471" fmla="*/ 4559587 h 6543235"/>
                <a:gd name="connsiteX3472" fmla="*/ 4104975 w 5247674"/>
                <a:gd name="connsiteY3472" fmla="*/ 4535941 h 6543235"/>
                <a:gd name="connsiteX3473" fmla="*/ 4137219 w 5247674"/>
                <a:gd name="connsiteY3473" fmla="*/ 4543822 h 6543235"/>
                <a:gd name="connsiteX3474" fmla="*/ 4104975 w 5247674"/>
                <a:gd name="connsiteY3474" fmla="*/ 4535941 h 6543235"/>
                <a:gd name="connsiteX3475" fmla="*/ 3081059 w 5247674"/>
                <a:gd name="connsiteY3475" fmla="*/ 4535941 h 6543235"/>
                <a:gd name="connsiteX3476" fmla="*/ 3182089 w 5247674"/>
                <a:gd name="connsiteY3476" fmla="*/ 4639837 h 6543235"/>
                <a:gd name="connsiteX3477" fmla="*/ 3090374 w 5247674"/>
                <a:gd name="connsiteY3477" fmla="*/ 4566035 h 6543235"/>
                <a:gd name="connsiteX3478" fmla="*/ 4421680 w 5247674"/>
                <a:gd name="connsiteY3478" fmla="*/ 4532357 h 6543235"/>
                <a:gd name="connsiteX3479" fmla="*/ 4433862 w 5247674"/>
                <a:gd name="connsiteY3479" fmla="*/ 4551703 h 6543235"/>
                <a:gd name="connsiteX3480" fmla="*/ 4463239 w 5247674"/>
                <a:gd name="connsiteY3480" fmla="*/ 4541672 h 6543235"/>
                <a:gd name="connsiteX3481" fmla="*/ 4461090 w 5247674"/>
                <a:gd name="connsiteY3481" fmla="*/ 4543822 h 6543235"/>
                <a:gd name="connsiteX3482" fmla="*/ 4595796 w 5247674"/>
                <a:gd name="connsiteY3482" fmla="*/ 4578933 h 6543235"/>
                <a:gd name="connsiteX3483" fmla="*/ 4592930 w 5247674"/>
                <a:gd name="connsiteY3483" fmla="*/ 4581797 h 6543235"/>
                <a:gd name="connsiteX3484" fmla="*/ 4655268 w 5247674"/>
                <a:gd name="connsiteY3484" fmla="*/ 4601143 h 6543235"/>
                <a:gd name="connsiteX3485" fmla="*/ 4609409 w 5247674"/>
                <a:gd name="connsiteY3485" fmla="*/ 4593262 h 6543235"/>
                <a:gd name="connsiteX3486" fmla="*/ 4570717 w 5247674"/>
                <a:gd name="connsiteY3486" fmla="*/ 4598279 h 6543235"/>
                <a:gd name="connsiteX3487" fmla="*/ 4580032 w 5247674"/>
                <a:gd name="connsiteY3487" fmla="*/ 4601143 h 6543235"/>
                <a:gd name="connsiteX3488" fmla="*/ 4570717 w 5247674"/>
                <a:gd name="connsiteY3488" fmla="*/ 4612608 h 6543235"/>
                <a:gd name="connsiteX3489" fmla="*/ 4575017 w 5247674"/>
                <a:gd name="connsiteY3489" fmla="*/ 4617625 h 6543235"/>
                <a:gd name="connsiteX3490" fmla="*/ 4570717 w 5247674"/>
                <a:gd name="connsiteY3490" fmla="*/ 4620491 h 6543235"/>
                <a:gd name="connsiteX3491" fmla="*/ 4563552 w 5247674"/>
                <a:gd name="connsiteY3491" fmla="*/ 4601143 h 6543235"/>
                <a:gd name="connsiteX3492" fmla="*/ 4574300 w 5247674"/>
                <a:gd name="connsiteY3492" fmla="*/ 4593979 h 6543235"/>
                <a:gd name="connsiteX3493" fmla="*/ 4496198 w 5247674"/>
                <a:gd name="connsiteY3493" fmla="*/ 4579649 h 6543235"/>
                <a:gd name="connsiteX3494" fmla="*/ 4456790 w 5247674"/>
                <a:gd name="connsiteY3494" fmla="*/ 4560301 h 6543235"/>
                <a:gd name="connsiteX3495" fmla="*/ 4453924 w 5247674"/>
                <a:gd name="connsiteY3495" fmla="*/ 4552420 h 6543235"/>
                <a:gd name="connsiteX3496" fmla="*/ 4444608 w 5247674"/>
                <a:gd name="connsiteY3496" fmla="*/ 4555287 h 6543235"/>
                <a:gd name="connsiteX3497" fmla="*/ 4444608 w 5247674"/>
                <a:gd name="connsiteY3497" fmla="*/ 4563168 h 6543235"/>
                <a:gd name="connsiteX3498" fmla="*/ 4415231 w 5247674"/>
                <a:gd name="connsiteY3498" fmla="*/ 4535941 h 6543235"/>
                <a:gd name="connsiteX3499" fmla="*/ 2578775 w 5247674"/>
                <a:gd name="connsiteY3499" fmla="*/ 4532357 h 6543235"/>
                <a:gd name="connsiteX3500" fmla="*/ 2566594 w 5247674"/>
                <a:gd name="connsiteY3500" fmla="*/ 4559587 h 6543235"/>
                <a:gd name="connsiteX3501" fmla="*/ 2557279 w 5247674"/>
                <a:gd name="connsiteY3501" fmla="*/ 4540239 h 6543235"/>
                <a:gd name="connsiteX3502" fmla="*/ 2578775 w 5247674"/>
                <a:gd name="connsiteY3502" fmla="*/ 4532357 h 6543235"/>
                <a:gd name="connsiteX3503" fmla="*/ 416300 w 5247674"/>
                <a:gd name="connsiteY3503" fmla="*/ 4532357 h 6543235"/>
                <a:gd name="connsiteX3504" fmla="*/ 404837 w 5247674"/>
                <a:gd name="connsiteY3504" fmla="*/ 4546689 h 6543235"/>
                <a:gd name="connsiteX3505" fmla="*/ 400537 w 5247674"/>
                <a:gd name="connsiteY3505" fmla="*/ 4546689 h 6543235"/>
                <a:gd name="connsiteX3506" fmla="*/ 4754866 w 5247674"/>
                <a:gd name="connsiteY3506" fmla="*/ 4527343 h 6543235"/>
                <a:gd name="connsiteX3507" fmla="*/ 4757730 w 5247674"/>
                <a:gd name="connsiteY3507" fmla="*/ 4527343 h 6543235"/>
                <a:gd name="connsiteX3508" fmla="*/ 4751999 w 5247674"/>
                <a:gd name="connsiteY3508" fmla="*/ 4546689 h 6543235"/>
                <a:gd name="connsiteX3509" fmla="*/ 4729070 w 5247674"/>
                <a:gd name="connsiteY3509" fmla="*/ 4546689 h 6543235"/>
                <a:gd name="connsiteX3510" fmla="*/ 4729070 w 5247674"/>
                <a:gd name="connsiteY3510" fmla="*/ 4535224 h 6543235"/>
                <a:gd name="connsiteX3511" fmla="*/ 4754866 w 5247674"/>
                <a:gd name="connsiteY3511" fmla="*/ 4535224 h 6543235"/>
                <a:gd name="connsiteX3512" fmla="*/ 4713306 w 5247674"/>
                <a:gd name="connsiteY3512" fmla="*/ 4527343 h 6543235"/>
                <a:gd name="connsiteX3513" fmla="*/ 4716172 w 5247674"/>
                <a:gd name="connsiteY3513" fmla="*/ 4540241 h 6543235"/>
                <a:gd name="connsiteX3514" fmla="*/ 4687512 w 5247674"/>
                <a:gd name="connsiteY3514" fmla="*/ 4535224 h 6543235"/>
                <a:gd name="connsiteX3515" fmla="*/ 4713306 w 5247674"/>
                <a:gd name="connsiteY3515" fmla="*/ 4527343 h 6543235"/>
                <a:gd name="connsiteX3516" fmla="*/ 4651686 w 5247674"/>
                <a:gd name="connsiteY3516" fmla="*/ 4527343 h 6543235"/>
                <a:gd name="connsiteX3517" fmla="*/ 4681064 w 5247674"/>
                <a:gd name="connsiteY3517" fmla="*/ 4527343 h 6543235"/>
                <a:gd name="connsiteX3518" fmla="*/ 4661000 w 5247674"/>
                <a:gd name="connsiteY3518" fmla="*/ 4543107 h 6543235"/>
                <a:gd name="connsiteX3519" fmla="*/ 4671748 w 5247674"/>
                <a:gd name="connsiteY3519" fmla="*/ 4535224 h 6543235"/>
                <a:gd name="connsiteX3520" fmla="*/ 4651686 w 5247674"/>
                <a:gd name="connsiteY3520" fmla="*/ 4527343 h 6543235"/>
                <a:gd name="connsiteX3521" fmla="*/ 4615366 w 5247674"/>
                <a:gd name="connsiteY3521" fmla="*/ 4523045 h 6543235"/>
                <a:gd name="connsiteX3522" fmla="*/ 4625890 w 5247674"/>
                <a:gd name="connsiteY3522" fmla="*/ 4528059 h 6543235"/>
                <a:gd name="connsiteX3523" fmla="*/ 4612276 w 5247674"/>
                <a:gd name="connsiteY3523" fmla="*/ 4533074 h 6543235"/>
                <a:gd name="connsiteX3524" fmla="*/ 4635205 w 5247674"/>
                <a:gd name="connsiteY3524" fmla="*/ 4547405 h 6543235"/>
                <a:gd name="connsiteX3525" fmla="*/ 4609411 w 5247674"/>
                <a:gd name="connsiteY3525" fmla="*/ 4535941 h 6543235"/>
                <a:gd name="connsiteX3526" fmla="*/ 4584332 w 5247674"/>
                <a:gd name="connsiteY3526" fmla="*/ 4543822 h 6543235"/>
                <a:gd name="connsiteX3527" fmla="*/ 4584332 w 5247674"/>
                <a:gd name="connsiteY3527" fmla="*/ 4535941 h 6543235"/>
                <a:gd name="connsiteX3528" fmla="*/ 4615366 w 5247674"/>
                <a:gd name="connsiteY3528" fmla="*/ 4523045 h 6543235"/>
                <a:gd name="connsiteX3529" fmla="*/ 2643980 w 5247674"/>
                <a:gd name="connsiteY3529" fmla="*/ 4513013 h 6543235"/>
                <a:gd name="connsiteX3530" fmla="*/ 2657594 w 5247674"/>
                <a:gd name="connsiteY3530" fmla="*/ 4520895 h 6543235"/>
                <a:gd name="connsiteX3531" fmla="*/ 2657594 w 5247674"/>
                <a:gd name="connsiteY3531" fmla="*/ 4527343 h 6543235"/>
                <a:gd name="connsiteX3532" fmla="*/ 4382987 w 5247674"/>
                <a:gd name="connsiteY3532" fmla="*/ 4508713 h 6543235"/>
                <a:gd name="connsiteX3533" fmla="*/ 4388720 w 5247674"/>
                <a:gd name="connsiteY3533" fmla="*/ 4535942 h 6543235"/>
                <a:gd name="connsiteX3534" fmla="*/ 4391585 w 5247674"/>
                <a:gd name="connsiteY3534" fmla="*/ 4547405 h 6543235"/>
                <a:gd name="connsiteX3535" fmla="*/ 4372956 w 5247674"/>
                <a:gd name="connsiteY3535" fmla="*/ 4525195 h 6543235"/>
                <a:gd name="connsiteX3536" fmla="*/ 4363641 w 5247674"/>
                <a:gd name="connsiteY3536" fmla="*/ 4533076 h 6543235"/>
                <a:gd name="connsiteX3537" fmla="*/ 4382987 w 5247674"/>
                <a:gd name="connsiteY3537" fmla="*/ 4508713 h 6543235"/>
                <a:gd name="connsiteX3538" fmla="*/ 4320649 w 5247674"/>
                <a:gd name="connsiteY3538" fmla="*/ 4508713 h 6543235"/>
                <a:gd name="connsiteX3539" fmla="*/ 4352893 w 5247674"/>
                <a:gd name="connsiteY3539" fmla="*/ 4513730 h 6543235"/>
                <a:gd name="connsiteX3540" fmla="*/ 4340712 w 5247674"/>
                <a:gd name="connsiteY3540" fmla="*/ 4525195 h 6543235"/>
                <a:gd name="connsiteX3541" fmla="*/ 4343578 w 5247674"/>
                <a:gd name="connsiteY3541" fmla="*/ 4528059 h 6543235"/>
                <a:gd name="connsiteX3542" fmla="*/ 4331397 w 5247674"/>
                <a:gd name="connsiteY3542" fmla="*/ 4528059 h 6543235"/>
                <a:gd name="connsiteX3543" fmla="*/ 4320649 w 5247674"/>
                <a:gd name="connsiteY3543" fmla="*/ 4508713 h 6543235"/>
                <a:gd name="connsiteX3544" fmla="*/ 3015856 w 5247674"/>
                <a:gd name="connsiteY3544" fmla="*/ 4508713 h 6543235"/>
                <a:gd name="connsiteX3545" fmla="*/ 3025888 w 5247674"/>
                <a:gd name="connsiteY3545" fmla="*/ 4513013 h 6543235"/>
                <a:gd name="connsiteX3546" fmla="*/ 3025888 w 5247674"/>
                <a:gd name="connsiteY3546" fmla="*/ 4516595 h 6543235"/>
                <a:gd name="connsiteX3547" fmla="*/ 4498348 w 5247674"/>
                <a:gd name="connsiteY3547" fmla="*/ 4507997 h 6543235"/>
                <a:gd name="connsiteX3548" fmla="*/ 4521277 w 5247674"/>
                <a:gd name="connsiteY3548" fmla="*/ 4513013 h 6543235"/>
                <a:gd name="connsiteX3549" fmla="*/ 4498348 w 5247674"/>
                <a:gd name="connsiteY3549" fmla="*/ 4507997 h 6543235"/>
                <a:gd name="connsiteX3550" fmla="*/ 2384597 w 5247674"/>
                <a:gd name="connsiteY3550" fmla="*/ 4507997 h 6543235"/>
                <a:gd name="connsiteX3551" fmla="*/ 2381730 w 5247674"/>
                <a:gd name="connsiteY3551" fmla="*/ 4513011 h 6543235"/>
                <a:gd name="connsiteX3552" fmla="*/ 2398212 w 5247674"/>
                <a:gd name="connsiteY3552" fmla="*/ 4507997 h 6543235"/>
                <a:gd name="connsiteX3553" fmla="*/ 4024008 w 5247674"/>
                <a:gd name="connsiteY3553" fmla="*/ 4505130 h 6543235"/>
                <a:gd name="connsiteX3554" fmla="*/ 4036189 w 5247674"/>
                <a:gd name="connsiteY3554" fmla="*/ 4505130 h 6543235"/>
                <a:gd name="connsiteX3555" fmla="*/ 4024008 w 5247674"/>
                <a:gd name="connsiteY3555" fmla="*/ 4516595 h 6543235"/>
                <a:gd name="connsiteX3556" fmla="*/ 4068433 w 5247674"/>
                <a:gd name="connsiteY3556" fmla="*/ 4535941 h 6543235"/>
                <a:gd name="connsiteX3557" fmla="*/ 4056252 w 5247674"/>
                <a:gd name="connsiteY3557" fmla="*/ 4535941 h 6543235"/>
                <a:gd name="connsiteX3558" fmla="*/ 4056252 w 5247674"/>
                <a:gd name="connsiteY3558" fmla="*/ 4532357 h 6543235"/>
                <a:gd name="connsiteX3559" fmla="*/ 3991764 w 5247674"/>
                <a:gd name="connsiteY3559" fmla="*/ 4520895 h 6543235"/>
                <a:gd name="connsiteX3560" fmla="*/ 3994630 w 5247674"/>
                <a:gd name="connsiteY3560" fmla="*/ 4513011 h 6543235"/>
                <a:gd name="connsiteX3561" fmla="*/ 4026874 w 5247674"/>
                <a:gd name="connsiteY3561" fmla="*/ 4513011 h 6543235"/>
                <a:gd name="connsiteX3562" fmla="*/ 3822663 w 5247674"/>
                <a:gd name="connsiteY3562" fmla="*/ 4502265 h 6543235"/>
                <a:gd name="connsiteX3563" fmla="*/ 3809050 w 5247674"/>
                <a:gd name="connsiteY3563" fmla="*/ 4505130 h 6543235"/>
                <a:gd name="connsiteX3564" fmla="*/ 3829113 w 5247674"/>
                <a:gd name="connsiteY3564" fmla="*/ 4516595 h 6543235"/>
                <a:gd name="connsiteX3565" fmla="*/ 3981016 w 5247674"/>
                <a:gd name="connsiteY3565" fmla="*/ 4502264 h 6543235"/>
                <a:gd name="connsiteX3566" fmla="*/ 4003945 w 5247674"/>
                <a:gd name="connsiteY3566" fmla="*/ 4502264 h 6543235"/>
                <a:gd name="connsiteX3567" fmla="*/ 3981016 w 5247674"/>
                <a:gd name="connsiteY3567" fmla="*/ 4508712 h 6543235"/>
                <a:gd name="connsiteX3568" fmla="*/ 4544206 w 5247674"/>
                <a:gd name="connsiteY3568" fmla="*/ 4501549 h 6543235"/>
                <a:gd name="connsiteX3569" fmla="*/ 4606544 w 5247674"/>
                <a:gd name="connsiteY3569" fmla="*/ 4527343 h 6543235"/>
                <a:gd name="connsiteX3570" fmla="*/ 4577167 w 5247674"/>
                <a:gd name="connsiteY3570" fmla="*/ 4524478 h 6543235"/>
                <a:gd name="connsiteX3571" fmla="*/ 4573584 w 5247674"/>
                <a:gd name="connsiteY3571" fmla="*/ 4540241 h 6543235"/>
                <a:gd name="connsiteX3572" fmla="*/ 4544206 w 5247674"/>
                <a:gd name="connsiteY3572" fmla="*/ 4501549 h 6543235"/>
                <a:gd name="connsiteX3573" fmla="*/ 4428128 w 5247674"/>
                <a:gd name="connsiteY3573" fmla="*/ 4497249 h 6543235"/>
                <a:gd name="connsiteX3574" fmla="*/ 4476852 w 5247674"/>
                <a:gd name="connsiteY3574" fmla="*/ 4502265 h 6543235"/>
                <a:gd name="connsiteX3575" fmla="*/ 4428128 w 5247674"/>
                <a:gd name="connsiteY3575" fmla="*/ 4497249 h 6543235"/>
                <a:gd name="connsiteX3576" fmla="*/ 442095 w 5247674"/>
                <a:gd name="connsiteY3576" fmla="*/ 4497249 h 6543235"/>
                <a:gd name="connsiteX3577" fmla="*/ 439230 w 5247674"/>
                <a:gd name="connsiteY3577" fmla="*/ 4508713 h 6543235"/>
                <a:gd name="connsiteX3578" fmla="*/ 426333 w 5247674"/>
                <a:gd name="connsiteY3578" fmla="*/ 4521609 h 6543235"/>
                <a:gd name="connsiteX3579" fmla="*/ 4528442 w 5247674"/>
                <a:gd name="connsiteY3579" fmla="*/ 4494382 h 6543235"/>
                <a:gd name="connsiteX3580" fmla="*/ 4537756 w 5247674"/>
                <a:gd name="connsiteY3580" fmla="*/ 4494382 h 6543235"/>
                <a:gd name="connsiteX3581" fmla="*/ 4537756 w 5247674"/>
                <a:gd name="connsiteY3581" fmla="*/ 4502264 h 6543235"/>
                <a:gd name="connsiteX3582" fmla="*/ 3948058 w 5247674"/>
                <a:gd name="connsiteY3582" fmla="*/ 4494382 h 6543235"/>
                <a:gd name="connsiteX3583" fmla="*/ 3975284 w 5247674"/>
                <a:gd name="connsiteY3583" fmla="*/ 4497249 h 6543235"/>
                <a:gd name="connsiteX3584" fmla="*/ 3935876 w 5247674"/>
                <a:gd name="connsiteY3584" fmla="*/ 4502264 h 6543235"/>
                <a:gd name="connsiteX3585" fmla="*/ 3704795 w 5247674"/>
                <a:gd name="connsiteY3585" fmla="*/ 4493487 h 6543235"/>
                <a:gd name="connsiteX3586" fmla="*/ 3705441 w 5247674"/>
                <a:gd name="connsiteY3586" fmla="*/ 4493910 h 6543235"/>
                <a:gd name="connsiteX3587" fmla="*/ 3700138 w 5247674"/>
                <a:gd name="connsiteY3587" fmla="*/ 4493666 h 6543235"/>
                <a:gd name="connsiteX3588" fmla="*/ 3704795 w 5247674"/>
                <a:gd name="connsiteY3588" fmla="*/ 4493487 h 6543235"/>
                <a:gd name="connsiteX3589" fmla="*/ 506584 w 5247674"/>
                <a:gd name="connsiteY3589" fmla="*/ 4489367 h 6543235"/>
                <a:gd name="connsiteX3590" fmla="*/ 478639 w 5247674"/>
                <a:gd name="connsiteY3590" fmla="*/ 4532359 h 6543235"/>
                <a:gd name="connsiteX3591" fmla="*/ 490819 w 5247674"/>
                <a:gd name="connsiteY3591" fmla="*/ 4535942 h 6543235"/>
                <a:gd name="connsiteX3592" fmla="*/ 465025 w 5247674"/>
                <a:gd name="connsiteY3592" fmla="*/ 4524478 h 6543235"/>
                <a:gd name="connsiteX3593" fmla="*/ 506584 w 5247674"/>
                <a:gd name="connsiteY3593" fmla="*/ 4489367 h 6543235"/>
                <a:gd name="connsiteX3594" fmla="*/ 4350026 w 5247674"/>
                <a:gd name="connsiteY3594" fmla="*/ 4475036 h 6543235"/>
                <a:gd name="connsiteX3595" fmla="*/ 4357193 w 5247674"/>
                <a:gd name="connsiteY3595" fmla="*/ 4489366 h 6543235"/>
                <a:gd name="connsiteX3596" fmla="*/ 4375822 w 5247674"/>
                <a:gd name="connsiteY3596" fmla="*/ 4482918 h 6543235"/>
                <a:gd name="connsiteX3597" fmla="*/ 4372239 w 5247674"/>
                <a:gd name="connsiteY3597" fmla="*/ 4478618 h 6543235"/>
                <a:gd name="connsiteX3598" fmla="*/ 4392302 w 5247674"/>
                <a:gd name="connsiteY3598" fmla="*/ 4497249 h 6543235"/>
                <a:gd name="connsiteX3599" fmla="*/ 4357193 w 5247674"/>
                <a:gd name="connsiteY3599" fmla="*/ 4502264 h 6543235"/>
                <a:gd name="connsiteX3600" fmla="*/ 4352893 w 5247674"/>
                <a:gd name="connsiteY3600" fmla="*/ 4486501 h 6543235"/>
                <a:gd name="connsiteX3601" fmla="*/ 4324232 w 5247674"/>
                <a:gd name="connsiteY3601" fmla="*/ 4494382 h 6543235"/>
                <a:gd name="connsiteX3602" fmla="*/ 2656876 w 5247674"/>
                <a:gd name="connsiteY3602" fmla="*/ 4474320 h 6543235"/>
                <a:gd name="connsiteX3603" fmla="*/ 2631082 w 5247674"/>
                <a:gd name="connsiteY3603" fmla="*/ 4493666 h 6543235"/>
                <a:gd name="connsiteX3604" fmla="*/ 2627498 w 5247674"/>
                <a:gd name="connsiteY3604" fmla="*/ 4477901 h 6543235"/>
                <a:gd name="connsiteX3605" fmla="*/ 2656876 w 5247674"/>
                <a:gd name="connsiteY3605" fmla="*/ 4474320 h 6543235"/>
                <a:gd name="connsiteX3606" fmla="*/ 4230368 w 5247674"/>
                <a:gd name="connsiteY3606" fmla="*/ 4470021 h 6543235"/>
                <a:gd name="connsiteX3607" fmla="*/ 4243982 w 5247674"/>
                <a:gd name="connsiteY3607" fmla="*/ 4470021 h 6543235"/>
                <a:gd name="connsiteX3608" fmla="*/ 4239682 w 5247674"/>
                <a:gd name="connsiteY3608" fmla="*/ 4477903 h 6543235"/>
                <a:gd name="connsiteX3609" fmla="*/ 4230368 w 5247674"/>
                <a:gd name="connsiteY3609" fmla="*/ 4477903 h 6543235"/>
                <a:gd name="connsiteX3610" fmla="*/ 566771 w 5247674"/>
                <a:gd name="connsiteY3610" fmla="*/ 4469305 h 6543235"/>
                <a:gd name="connsiteX3611" fmla="*/ 576086 w 5247674"/>
                <a:gd name="connsiteY3611" fmla="*/ 4477186 h 6543235"/>
                <a:gd name="connsiteX3612" fmla="*/ 559607 w 5247674"/>
                <a:gd name="connsiteY3612" fmla="*/ 4496532 h 6543235"/>
                <a:gd name="connsiteX3613" fmla="*/ 562473 w 5247674"/>
                <a:gd name="connsiteY3613" fmla="*/ 4501549 h 6543235"/>
                <a:gd name="connsiteX3614" fmla="*/ 553158 w 5247674"/>
                <a:gd name="connsiteY3614" fmla="*/ 4505132 h 6543235"/>
                <a:gd name="connsiteX3615" fmla="*/ 536677 w 5247674"/>
                <a:gd name="connsiteY3615" fmla="*/ 4551705 h 6543235"/>
                <a:gd name="connsiteX3616" fmla="*/ 533810 w 5247674"/>
                <a:gd name="connsiteY3616" fmla="*/ 4543824 h 6543235"/>
                <a:gd name="connsiteX3617" fmla="*/ 510883 w 5247674"/>
                <a:gd name="connsiteY3617" fmla="*/ 4571051 h 6543235"/>
                <a:gd name="connsiteX3618" fmla="*/ 481504 w 5247674"/>
                <a:gd name="connsiteY3618" fmla="*/ 4571051 h 6543235"/>
                <a:gd name="connsiteX3619" fmla="*/ 507300 w 5247674"/>
                <a:gd name="connsiteY3619" fmla="*/ 4546690 h 6543235"/>
                <a:gd name="connsiteX3620" fmla="*/ 556023 w 5247674"/>
                <a:gd name="connsiteY3620" fmla="*/ 4493666 h 6543235"/>
                <a:gd name="connsiteX3621" fmla="*/ 520915 w 5247674"/>
                <a:gd name="connsiteY3621" fmla="*/ 4474321 h 6543235"/>
                <a:gd name="connsiteX3622" fmla="*/ 566771 w 5247674"/>
                <a:gd name="connsiteY3622" fmla="*/ 4469305 h 6543235"/>
                <a:gd name="connsiteX3623" fmla="*/ 4294855 w 5247674"/>
                <a:gd name="connsiteY3623" fmla="*/ 4467155 h 6543235"/>
                <a:gd name="connsiteX3624" fmla="*/ 4302020 w 5247674"/>
                <a:gd name="connsiteY3624" fmla="*/ 4467155 h 6543235"/>
                <a:gd name="connsiteX3625" fmla="*/ 4308470 w 5247674"/>
                <a:gd name="connsiteY3625" fmla="*/ 4489367 h 6543235"/>
                <a:gd name="connsiteX3626" fmla="*/ 4262611 w 5247674"/>
                <a:gd name="connsiteY3626" fmla="*/ 4497965 h 6543235"/>
                <a:gd name="connsiteX3627" fmla="*/ 4253296 w 5247674"/>
                <a:gd name="connsiteY3627" fmla="*/ 4478619 h 6543235"/>
                <a:gd name="connsiteX3628" fmla="*/ 4294855 w 5247674"/>
                <a:gd name="connsiteY3628" fmla="*/ 4475036 h 6543235"/>
                <a:gd name="connsiteX3629" fmla="*/ 3864938 w 5247674"/>
                <a:gd name="connsiteY3629" fmla="*/ 4467155 h 6543235"/>
                <a:gd name="connsiteX3630" fmla="*/ 3878553 w 5247674"/>
                <a:gd name="connsiteY3630" fmla="*/ 4467155 h 6543235"/>
                <a:gd name="connsiteX3631" fmla="*/ 3887868 w 5247674"/>
                <a:gd name="connsiteY3631" fmla="*/ 4482918 h 6543235"/>
                <a:gd name="connsiteX3632" fmla="*/ 3864938 w 5247674"/>
                <a:gd name="connsiteY3632" fmla="*/ 4467155 h 6543235"/>
                <a:gd name="connsiteX3633" fmla="*/ 2719719 w 5247674"/>
                <a:gd name="connsiteY3633" fmla="*/ 4466416 h 6543235"/>
                <a:gd name="connsiteX3634" fmla="*/ 2724947 w 5247674"/>
                <a:gd name="connsiteY3634" fmla="*/ 4470020 h 6543235"/>
                <a:gd name="connsiteX3635" fmla="*/ 2706318 w 5247674"/>
                <a:gd name="connsiteY3635" fmla="*/ 4477901 h 6543235"/>
                <a:gd name="connsiteX3636" fmla="*/ 2714827 w 5247674"/>
                <a:gd name="connsiteY3636" fmla="*/ 4468051 h 6543235"/>
                <a:gd name="connsiteX3637" fmla="*/ 2719719 w 5247674"/>
                <a:gd name="connsiteY3637" fmla="*/ 4466416 h 6543235"/>
                <a:gd name="connsiteX3638" fmla="*/ 2495658 w 5247674"/>
                <a:gd name="connsiteY3638" fmla="*/ 4463572 h 6543235"/>
                <a:gd name="connsiteX3639" fmla="*/ 2505690 w 5247674"/>
                <a:gd name="connsiteY3639" fmla="*/ 4470020 h 6543235"/>
                <a:gd name="connsiteX3640" fmla="*/ 2498525 w 5247674"/>
                <a:gd name="connsiteY3640" fmla="*/ 4463572 h 6543235"/>
                <a:gd name="connsiteX3641" fmla="*/ 4153700 w 5247674"/>
                <a:gd name="connsiteY3641" fmla="*/ 4459453 h 6543235"/>
                <a:gd name="connsiteX3642" fmla="*/ 4169463 w 5247674"/>
                <a:gd name="connsiteY3642" fmla="*/ 4463572 h 6543235"/>
                <a:gd name="connsiteX3643" fmla="*/ 4169463 w 5247674"/>
                <a:gd name="connsiteY3643" fmla="*/ 4463573 h 6543235"/>
                <a:gd name="connsiteX3644" fmla="*/ 4169463 w 5247674"/>
                <a:gd name="connsiteY3644" fmla="*/ 4470021 h 6543235"/>
                <a:gd name="connsiteX3645" fmla="*/ 4155850 w 5247674"/>
                <a:gd name="connsiteY3645" fmla="*/ 4463572 h 6543235"/>
                <a:gd name="connsiteX3646" fmla="*/ 4149400 w 5247674"/>
                <a:gd name="connsiteY3646" fmla="*/ 4470021 h 6543235"/>
                <a:gd name="connsiteX3647" fmla="*/ 4140086 w 5247674"/>
                <a:gd name="connsiteY3647" fmla="*/ 4467155 h 6543235"/>
                <a:gd name="connsiteX3648" fmla="*/ 4153700 w 5247674"/>
                <a:gd name="connsiteY3648" fmla="*/ 4459453 h 6543235"/>
                <a:gd name="connsiteX3649" fmla="*/ 4563552 w 5247674"/>
                <a:gd name="connsiteY3649" fmla="*/ 4458557 h 6543235"/>
                <a:gd name="connsiteX3650" fmla="*/ 4574300 w 5247674"/>
                <a:gd name="connsiteY3650" fmla="*/ 4470021 h 6543235"/>
                <a:gd name="connsiteX3651" fmla="*/ 4609411 w 5247674"/>
                <a:gd name="connsiteY3651" fmla="*/ 4477903 h 6543235"/>
                <a:gd name="connsiteX3652" fmla="*/ 4563552 w 5247674"/>
                <a:gd name="connsiteY3652" fmla="*/ 4458557 h 6543235"/>
                <a:gd name="connsiteX3653" fmla="*/ 2622484 w 5247674"/>
                <a:gd name="connsiteY3653" fmla="*/ 4454974 h 6543235"/>
                <a:gd name="connsiteX3654" fmla="*/ 2576627 w 5247674"/>
                <a:gd name="connsiteY3654" fmla="*/ 4501549 h 6543235"/>
                <a:gd name="connsiteX3655" fmla="*/ 2628217 w 5247674"/>
                <a:gd name="connsiteY3655" fmla="*/ 4513013 h 6543235"/>
                <a:gd name="connsiteX3656" fmla="*/ 2593106 w 5247674"/>
                <a:gd name="connsiteY3656" fmla="*/ 4527343 h 6543235"/>
                <a:gd name="connsiteX3657" fmla="*/ 2593106 w 5247674"/>
                <a:gd name="connsiteY3657" fmla="*/ 4507997 h 6543235"/>
                <a:gd name="connsiteX3658" fmla="*/ 2579492 w 5247674"/>
                <a:gd name="connsiteY3658" fmla="*/ 4513013 h 6543235"/>
                <a:gd name="connsiteX3659" fmla="*/ 2579492 w 5247674"/>
                <a:gd name="connsiteY3659" fmla="*/ 4520895 h 6543235"/>
                <a:gd name="connsiteX3660" fmla="*/ 2573760 w 5247674"/>
                <a:gd name="connsiteY3660" fmla="*/ 4501549 h 6543235"/>
                <a:gd name="connsiteX3661" fmla="*/ 2560146 w 5247674"/>
                <a:gd name="connsiteY3661" fmla="*/ 4513013 h 6543235"/>
                <a:gd name="connsiteX3662" fmla="*/ 2550831 w 5247674"/>
                <a:gd name="connsiteY3662" fmla="*/ 4501549 h 6543235"/>
                <a:gd name="connsiteX3663" fmla="*/ 2622484 w 5247674"/>
                <a:gd name="connsiteY3663" fmla="*/ 4454974 h 6543235"/>
                <a:gd name="connsiteX3664" fmla="*/ 3741696 w 5247674"/>
                <a:gd name="connsiteY3664" fmla="*/ 4447809 h 6543235"/>
                <a:gd name="connsiteX3665" fmla="*/ 3796869 w 5247674"/>
                <a:gd name="connsiteY3665" fmla="*/ 4475038 h 6543235"/>
                <a:gd name="connsiteX3666" fmla="*/ 3741696 w 5247674"/>
                <a:gd name="connsiteY3666" fmla="*/ 4467155 h 6543235"/>
                <a:gd name="connsiteX3667" fmla="*/ 3741696 w 5247674"/>
                <a:gd name="connsiteY3667" fmla="*/ 4447809 h 6543235"/>
                <a:gd name="connsiteX3668" fmla="*/ 2495658 w 5247674"/>
                <a:gd name="connsiteY3668" fmla="*/ 4447807 h 6543235"/>
                <a:gd name="connsiteX3669" fmla="*/ 2509273 w 5247674"/>
                <a:gd name="connsiteY3669" fmla="*/ 4455690 h 6543235"/>
                <a:gd name="connsiteX3670" fmla="*/ 2509273 w 5247674"/>
                <a:gd name="connsiteY3670" fmla="*/ 4450674 h 6543235"/>
                <a:gd name="connsiteX3671" fmla="*/ 2495658 w 5247674"/>
                <a:gd name="connsiteY3671" fmla="*/ 4447807 h 6543235"/>
                <a:gd name="connsiteX3672" fmla="*/ 4178778 w 5247674"/>
                <a:gd name="connsiteY3672" fmla="*/ 4447092 h 6543235"/>
                <a:gd name="connsiteX3673" fmla="*/ 4213888 w 5247674"/>
                <a:gd name="connsiteY3673" fmla="*/ 4458557 h 6543235"/>
                <a:gd name="connsiteX3674" fmla="*/ 4178778 w 5247674"/>
                <a:gd name="connsiteY3674" fmla="*/ 4470021 h 6543235"/>
                <a:gd name="connsiteX3675" fmla="*/ 4181644 w 5247674"/>
                <a:gd name="connsiteY3675" fmla="*/ 4463573 h 6543235"/>
                <a:gd name="connsiteX3676" fmla="*/ 4172330 w 5247674"/>
                <a:gd name="connsiteY3676" fmla="*/ 4458557 h 6543235"/>
                <a:gd name="connsiteX3677" fmla="*/ 2573044 w 5247674"/>
                <a:gd name="connsiteY3677" fmla="*/ 4445659 h 6543235"/>
                <a:gd name="connsiteX3678" fmla="*/ 2583075 w 5247674"/>
                <a:gd name="connsiteY3678" fmla="*/ 4446376 h 6543235"/>
                <a:gd name="connsiteX3679" fmla="*/ 2575910 w 5247674"/>
                <a:gd name="connsiteY3679" fmla="*/ 4447809 h 6543235"/>
                <a:gd name="connsiteX3680" fmla="*/ 3933010 w 5247674"/>
                <a:gd name="connsiteY3680" fmla="*/ 4432044 h 6543235"/>
                <a:gd name="connsiteX3681" fmla="*/ 3965254 w 5247674"/>
                <a:gd name="connsiteY3681" fmla="*/ 4437061 h 6543235"/>
                <a:gd name="connsiteX3682" fmla="*/ 3965254 w 5247674"/>
                <a:gd name="connsiteY3682" fmla="*/ 4439926 h 6543235"/>
                <a:gd name="connsiteX3683" fmla="*/ 4029741 w 5247674"/>
                <a:gd name="connsiteY3683" fmla="*/ 4447809 h 6543235"/>
                <a:gd name="connsiteX3684" fmla="*/ 3933010 w 5247674"/>
                <a:gd name="connsiteY3684" fmla="*/ 4432044 h 6543235"/>
                <a:gd name="connsiteX3685" fmla="*/ 2712049 w 5247674"/>
                <a:gd name="connsiteY3685" fmla="*/ 4432044 h 6543235"/>
                <a:gd name="connsiteX3686" fmla="*/ 2659742 w 5247674"/>
                <a:gd name="connsiteY3686" fmla="*/ 4467155 h 6543235"/>
                <a:gd name="connsiteX3687" fmla="*/ 2712049 w 5247674"/>
                <a:gd name="connsiteY3687" fmla="*/ 4432044 h 6543235"/>
                <a:gd name="connsiteX3688" fmla="*/ 4655268 w 5247674"/>
                <a:gd name="connsiteY3688" fmla="*/ 4425596 h 6543235"/>
                <a:gd name="connsiteX3689" fmla="*/ 4699692 w 5247674"/>
                <a:gd name="connsiteY3689" fmla="*/ 4447809 h 6543235"/>
                <a:gd name="connsiteX3690" fmla="*/ 4690376 w 5247674"/>
                <a:gd name="connsiteY3690" fmla="*/ 4459273 h 6543235"/>
                <a:gd name="connsiteX3691" fmla="*/ 4664582 w 5247674"/>
                <a:gd name="connsiteY3691" fmla="*/ 4447809 h 6543235"/>
                <a:gd name="connsiteX3692" fmla="*/ 4667448 w 5247674"/>
                <a:gd name="connsiteY3692" fmla="*/ 4439926 h 6543235"/>
                <a:gd name="connsiteX3693" fmla="*/ 4641653 w 5247674"/>
                <a:gd name="connsiteY3693" fmla="*/ 4432044 h 6543235"/>
                <a:gd name="connsiteX3694" fmla="*/ 4650968 w 5247674"/>
                <a:gd name="connsiteY3694" fmla="*/ 4437061 h 6543235"/>
                <a:gd name="connsiteX3695" fmla="*/ 2523602 w 5247674"/>
                <a:gd name="connsiteY3695" fmla="*/ 4424880 h 6543235"/>
                <a:gd name="connsiteX3696" fmla="*/ 2534350 w 5247674"/>
                <a:gd name="connsiteY3696" fmla="*/ 4428463 h 6543235"/>
                <a:gd name="connsiteX3697" fmla="*/ 2525035 w 5247674"/>
                <a:gd name="connsiteY3697" fmla="*/ 4428463 h 6543235"/>
                <a:gd name="connsiteX3698" fmla="*/ 657772 w 5247674"/>
                <a:gd name="connsiteY3698" fmla="*/ 4422013 h 6543235"/>
                <a:gd name="connsiteX3699" fmla="*/ 664219 w 5247674"/>
                <a:gd name="connsiteY3699" fmla="*/ 4432044 h 6543235"/>
                <a:gd name="connsiteX3700" fmla="*/ 679268 w 5247674"/>
                <a:gd name="connsiteY3700" fmla="*/ 4424163 h 6543235"/>
                <a:gd name="connsiteX3701" fmla="*/ 657772 w 5247674"/>
                <a:gd name="connsiteY3701" fmla="*/ 4422013 h 6543235"/>
                <a:gd name="connsiteX3702" fmla="*/ 3417826 w 5247674"/>
                <a:gd name="connsiteY3702" fmla="*/ 4416998 h 6543235"/>
                <a:gd name="connsiteX3703" fmla="*/ 3452936 w 5247674"/>
                <a:gd name="connsiteY3703" fmla="*/ 4444226 h 6543235"/>
                <a:gd name="connsiteX3704" fmla="*/ 3417826 w 5247674"/>
                <a:gd name="connsiteY3704" fmla="*/ 4416998 h 6543235"/>
                <a:gd name="connsiteX3705" fmla="*/ 3881364 w 5247674"/>
                <a:gd name="connsiteY3705" fmla="*/ 4416516 h 6543235"/>
                <a:gd name="connsiteX3706" fmla="*/ 3887868 w 5247674"/>
                <a:gd name="connsiteY3706" fmla="*/ 4419863 h 6543235"/>
                <a:gd name="connsiteX3707" fmla="*/ 3864938 w 5247674"/>
                <a:gd name="connsiteY3707" fmla="*/ 4424880 h 6543235"/>
                <a:gd name="connsiteX3708" fmla="*/ 3875060 w 5247674"/>
                <a:gd name="connsiteY3708" fmla="*/ 4418341 h 6543235"/>
                <a:gd name="connsiteX3709" fmla="*/ 3881364 w 5247674"/>
                <a:gd name="connsiteY3709" fmla="*/ 4416516 h 6543235"/>
                <a:gd name="connsiteX3710" fmla="*/ 668517 w 5247674"/>
                <a:gd name="connsiteY3710" fmla="*/ 4412698 h 6543235"/>
                <a:gd name="connsiteX3711" fmla="*/ 668517 w 5247674"/>
                <a:gd name="connsiteY3711" fmla="*/ 4420580 h 6543235"/>
                <a:gd name="connsiteX3712" fmla="*/ 657053 w 5247674"/>
                <a:gd name="connsiteY3712" fmla="*/ 4422013 h 6543235"/>
                <a:gd name="connsiteX3713" fmla="*/ 656337 w 5247674"/>
                <a:gd name="connsiteY3713" fmla="*/ 4420580 h 6543235"/>
                <a:gd name="connsiteX3714" fmla="*/ 2724947 w 5247674"/>
                <a:gd name="connsiteY3714" fmla="*/ 4409832 h 6543235"/>
                <a:gd name="connsiteX3715" fmla="*/ 2738561 w 5247674"/>
                <a:gd name="connsiteY3715" fmla="*/ 4412698 h 6543235"/>
                <a:gd name="connsiteX3716" fmla="*/ 2731395 w 5247674"/>
                <a:gd name="connsiteY3716" fmla="*/ 4425596 h 6543235"/>
                <a:gd name="connsiteX3717" fmla="*/ 590417 w 5247674"/>
                <a:gd name="connsiteY3717" fmla="*/ 4406967 h 6543235"/>
                <a:gd name="connsiteX3718" fmla="*/ 594717 w 5247674"/>
                <a:gd name="connsiteY3718" fmla="*/ 4412698 h 6543235"/>
                <a:gd name="connsiteX3719" fmla="*/ 582536 w 5247674"/>
                <a:gd name="connsiteY3719" fmla="*/ 4436342 h 6543235"/>
                <a:gd name="connsiteX3720" fmla="*/ 585223 w 5247674"/>
                <a:gd name="connsiteY3720" fmla="*/ 4425594 h 6543235"/>
                <a:gd name="connsiteX3721" fmla="*/ 585403 w 5247674"/>
                <a:gd name="connsiteY3721" fmla="*/ 4425594 h 6543235"/>
                <a:gd name="connsiteX3722" fmla="*/ 585403 w 5247674"/>
                <a:gd name="connsiteY3722" fmla="*/ 4424878 h 6543235"/>
                <a:gd name="connsiteX3723" fmla="*/ 585223 w 5247674"/>
                <a:gd name="connsiteY3723" fmla="*/ 4425594 h 6543235"/>
                <a:gd name="connsiteX3724" fmla="*/ 571787 w 5247674"/>
                <a:gd name="connsiteY3724" fmla="*/ 4425594 h 6543235"/>
                <a:gd name="connsiteX3725" fmla="*/ 2673357 w 5247674"/>
                <a:gd name="connsiteY3725" fmla="*/ 4406249 h 6543235"/>
                <a:gd name="connsiteX3726" fmla="*/ 2647561 w 5247674"/>
                <a:gd name="connsiteY3726" fmla="*/ 4428461 h 6543235"/>
                <a:gd name="connsiteX3727" fmla="*/ 2673357 w 5247674"/>
                <a:gd name="connsiteY3727" fmla="*/ 4406249 h 6543235"/>
                <a:gd name="connsiteX3728" fmla="*/ 3709452 w 5247674"/>
                <a:gd name="connsiteY3728" fmla="*/ 4405534 h 6543235"/>
                <a:gd name="connsiteX3729" fmla="*/ 3725933 w 5247674"/>
                <a:gd name="connsiteY3729" fmla="*/ 4411982 h 6543235"/>
                <a:gd name="connsiteX3730" fmla="*/ 3725933 w 5247674"/>
                <a:gd name="connsiteY3730" fmla="*/ 4409115 h 6543235"/>
                <a:gd name="connsiteX3731" fmla="*/ 2563729 w 5247674"/>
                <a:gd name="connsiteY3731" fmla="*/ 4403384 h 6543235"/>
                <a:gd name="connsiteX3732" fmla="*/ 2563729 w 5247674"/>
                <a:gd name="connsiteY3732" fmla="*/ 4403384 h 6543235"/>
                <a:gd name="connsiteX3733" fmla="*/ 3933456 w 5247674"/>
                <a:gd name="connsiteY3733" fmla="*/ 4400787 h 6543235"/>
                <a:gd name="connsiteX3734" fmla="*/ 3952356 w 5247674"/>
                <a:gd name="connsiteY3734" fmla="*/ 4416998 h 6543235"/>
                <a:gd name="connsiteX3735" fmla="*/ 3943040 w 5247674"/>
                <a:gd name="connsiteY3735" fmla="*/ 4416998 h 6543235"/>
                <a:gd name="connsiteX3736" fmla="*/ 3943040 w 5247674"/>
                <a:gd name="connsiteY3736" fmla="*/ 4409117 h 6543235"/>
                <a:gd name="connsiteX3737" fmla="*/ 3900049 w 5247674"/>
                <a:gd name="connsiteY3737" fmla="*/ 4411982 h 6543235"/>
                <a:gd name="connsiteX3738" fmla="*/ 3933456 w 5247674"/>
                <a:gd name="connsiteY3738" fmla="*/ 4400787 h 6543235"/>
                <a:gd name="connsiteX3739" fmla="*/ 4376539 w 5247674"/>
                <a:gd name="connsiteY3739" fmla="*/ 4397652 h 6543235"/>
                <a:gd name="connsiteX3740" fmla="*/ 4434577 w 5247674"/>
                <a:gd name="connsiteY3740" fmla="*/ 4436344 h 6543235"/>
                <a:gd name="connsiteX3741" fmla="*/ 4445325 w 5247674"/>
                <a:gd name="connsiteY3741" fmla="*/ 4412700 h 6543235"/>
                <a:gd name="connsiteX3742" fmla="*/ 4477568 w 5247674"/>
                <a:gd name="connsiteY3742" fmla="*/ 4428463 h 6543235"/>
                <a:gd name="connsiteX3743" fmla="*/ 4454641 w 5247674"/>
                <a:gd name="connsiteY3743" fmla="*/ 4444227 h 6543235"/>
                <a:gd name="connsiteX3744" fmla="*/ 4496198 w 5247674"/>
                <a:gd name="connsiteY3744" fmla="*/ 4470021 h 6543235"/>
                <a:gd name="connsiteX3745" fmla="*/ 4412366 w 5247674"/>
                <a:gd name="connsiteY3745" fmla="*/ 4428463 h 6543235"/>
                <a:gd name="connsiteX3746" fmla="*/ 4408783 w 5247674"/>
                <a:gd name="connsiteY3746" fmla="*/ 4436344 h 6543235"/>
                <a:gd name="connsiteX3747" fmla="*/ 4376539 w 5247674"/>
                <a:gd name="connsiteY3747" fmla="*/ 4397652 h 6543235"/>
                <a:gd name="connsiteX3748" fmla="*/ 585403 w 5247674"/>
                <a:gd name="connsiteY3748" fmla="*/ 4394786 h 6543235"/>
                <a:gd name="connsiteX3749" fmla="*/ 599015 w 5247674"/>
                <a:gd name="connsiteY3749" fmla="*/ 4398369 h 6543235"/>
                <a:gd name="connsiteX3750" fmla="*/ 590417 w 5247674"/>
                <a:gd name="connsiteY3750" fmla="*/ 4406967 h 6543235"/>
                <a:gd name="connsiteX3751" fmla="*/ 2691360 w 5247674"/>
                <a:gd name="connsiteY3751" fmla="*/ 4390218 h 6543235"/>
                <a:gd name="connsiteX3752" fmla="*/ 2698436 w 5247674"/>
                <a:gd name="connsiteY3752" fmla="*/ 4394069 h 6543235"/>
                <a:gd name="connsiteX3753" fmla="*/ 2696286 w 5247674"/>
                <a:gd name="connsiteY3753" fmla="*/ 4398367 h 6543235"/>
                <a:gd name="connsiteX3754" fmla="*/ 2686972 w 5247674"/>
                <a:gd name="connsiteY3754" fmla="*/ 4393352 h 6543235"/>
                <a:gd name="connsiteX3755" fmla="*/ 2691360 w 5247674"/>
                <a:gd name="connsiteY3755" fmla="*/ 4390218 h 6543235"/>
                <a:gd name="connsiteX3756" fmla="*/ 2530768 w 5247674"/>
                <a:gd name="connsiteY3756" fmla="*/ 4389769 h 6543235"/>
                <a:gd name="connsiteX3757" fmla="*/ 2504973 w 5247674"/>
                <a:gd name="connsiteY3757" fmla="*/ 4401234 h 6543235"/>
                <a:gd name="connsiteX3758" fmla="*/ 2514288 w 5247674"/>
                <a:gd name="connsiteY3758" fmla="*/ 4409115 h 6543235"/>
                <a:gd name="connsiteX3759" fmla="*/ 2530768 w 5247674"/>
                <a:gd name="connsiteY3759" fmla="*/ 4389769 h 6543235"/>
                <a:gd name="connsiteX3760" fmla="*/ 4706858 w 5247674"/>
                <a:gd name="connsiteY3760" fmla="*/ 4386903 h 6543235"/>
                <a:gd name="connsiteX3761" fmla="*/ 4716172 w 5247674"/>
                <a:gd name="connsiteY3761" fmla="*/ 4386903 h 6543235"/>
                <a:gd name="connsiteX3762" fmla="*/ 4714022 w 5247674"/>
                <a:gd name="connsiteY3762" fmla="*/ 4393351 h 6543235"/>
                <a:gd name="connsiteX3763" fmla="*/ 3915812 w 5247674"/>
                <a:gd name="connsiteY3763" fmla="*/ 4381888 h 6543235"/>
                <a:gd name="connsiteX3764" fmla="*/ 3929426 w 5247674"/>
                <a:gd name="connsiteY3764" fmla="*/ 4381888 h 6543235"/>
                <a:gd name="connsiteX3765" fmla="*/ 3932291 w 5247674"/>
                <a:gd name="connsiteY3765" fmla="*/ 4389769 h 6543235"/>
                <a:gd name="connsiteX3766" fmla="*/ 3915812 w 5247674"/>
                <a:gd name="connsiteY3766" fmla="*/ 4393352 h 6543235"/>
                <a:gd name="connsiteX3767" fmla="*/ 2815945 w 5247674"/>
                <a:gd name="connsiteY3767" fmla="*/ 4381888 h 6543235"/>
                <a:gd name="connsiteX3768" fmla="*/ 2821676 w 5247674"/>
                <a:gd name="connsiteY3768" fmla="*/ 4381888 h 6543235"/>
                <a:gd name="connsiteX3769" fmla="*/ 2818812 w 5247674"/>
                <a:gd name="connsiteY3769" fmla="*/ 4393352 h 6543235"/>
                <a:gd name="connsiteX3770" fmla="*/ 3543220 w 5247674"/>
                <a:gd name="connsiteY3770" fmla="*/ 4380454 h 6543235"/>
                <a:gd name="connsiteX3771" fmla="*/ 3554684 w 5247674"/>
                <a:gd name="connsiteY3771" fmla="*/ 4386903 h 6543235"/>
                <a:gd name="connsiteX3772" fmla="*/ 3556834 w 5247674"/>
                <a:gd name="connsiteY3772" fmla="*/ 4401234 h 6543235"/>
                <a:gd name="connsiteX3773" fmla="*/ 3550384 w 5247674"/>
                <a:gd name="connsiteY3773" fmla="*/ 4401234 h 6543235"/>
                <a:gd name="connsiteX3774" fmla="*/ 3541070 w 5247674"/>
                <a:gd name="connsiteY3774" fmla="*/ 4386903 h 6543235"/>
                <a:gd name="connsiteX3775" fmla="*/ 3531755 w 5247674"/>
                <a:gd name="connsiteY3775" fmla="*/ 4386903 h 6543235"/>
                <a:gd name="connsiteX3776" fmla="*/ 3543220 w 5247674"/>
                <a:gd name="connsiteY3776" fmla="*/ 4380454 h 6543235"/>
                <a:gd name="connsiteX3777" fmla="*/ 3198570 w 5247674"/>
                <a:gd name="connsiteY3777" fmla="*/ 4379021 h 6543235"/>
                <a:gd name="connsiteX3778" fmla="*/ 3198570 w 5247674"/>
                <a:gd name="connsiteY3778" fmla="*/ 4386904 h 6543235"/>
                <a:gd name="connsiteX3779" fmla="*/ 3190689 w 5247674"/>
                <a:gd name="connsiteY3779" fmla="*/ 4387621 h 6543235"/>
                <a:gd name="connsiteX3780" fmla="*/ 3198570 w 5247674"/>
                <a:gd name="connsiteY3780" fmla="*/ 4379021 h 6543235"/>
                <a:gd name="connsiteX3781" fmla="*/ 2627498 w 5247674"/>
                <a:gd name="connsiteY3781" fmla="*/ 4379021 h 6543235"/>
                <a:gd name="connsiteX3782" fmla="*/ 2627498 w 5247674"/>
                <a:gd name="connsiteY3782" fmla="*/ 4386903 h 6543235"/>
                <a:gd name="connsiteX3783" fmla="*/ 2585940 w 5247674"/>
                <a:gd name="connsiteY3783" fmla="*/ 4420580 h 6543235"/>
                <a:gd name="connsiteX3784" fmla="*/ 2593106 w 5247674"/>
                <a:gd name="connsiteY3784" fmla="*/ 4447090 h 6543235"/>
                <a:gd name="connsiteX3785" fmla="*/ 2583790 w 5247674"/>
                <a:gd name="connsiteY3785" fmla="*/ 4446376 h 6543235"/>
                <a:gd name="connsiteX3786" fmla="*/ 2586656 w 5247674"/>
                <a:gd name="connsiteY3786" fmla="*/ 4428461 h 6543235"/>
                <a:gd name="connsiteX3787" fmla="*/ 2570177 w 5247674"/>
                <a:gd name="connsiteY3787" fmla="*/ 4428461 h 6543235"/>
                <a:gd name="connsiteX3788" fmla="*/ 2567310 w 5247674"/>
                <a:gd name="connsiteY3788" fmla="*/ 4425596 h 6543235"/>
                <a:gd name="connsiteX3789" fmla="*/ 2595254 w 5247674"/>
                <a:gd name="connsiteY3789" fmla="*/ 4406249 h 6543235"/>
                <a:gd name="connsiteX3790" fmla="*/ 2592390 w 5247674"/>
                <a:gd name="connsiteY3790" fmla="*/ 4401234 h 6543235"/>
                <a:gd name="connsiteX3791" fmla="*/ 490821 w 5247674"/>
                <a:gd name="connsiteY3791" fmla="*/ 4379021 h 6543235"/>
                <a:gd name="connsiteX3792" fmla="*/ 495118 w 5247674"/>
                <a:gd name="connsiteY3792" fmla="*/ 4381888 h 6543235"/>
                <a:gd name="connsiteX3793" fmla="*/ 487954 w 5247674"/>
                <a:gd name="connsiteY3793" fmla="*/ 4381888 h 6543235"/>
                <a:gd name="connsiteX3794" fmla="*/ 3570447 w 5247674"/>
                <a:gd name="connsiteY3794" fmla="*/ 4370423 h 6543235"/>
                <a:gd name="connsiteX3795" fmla="*/ 3573314 w 5247674"/>
                <a:gd name="connsiteY3795" fmla="*/ 4370423 h 6543235"/>
                <a:gd name="connsiteX3796" fmla="*/ 3573314 w 5247674"/>
                <a:gd name="connsiteY3796" fmla="*/ 4381888 h 6543235"/>
                <a:gd name="connsiteX3797" fmla="*/ 2546531 w 5247674"/>
                <a:gd name="connsiteY3797" fmla="*/ 4370423 h 6543235"/>
                <a:gd name="connsiteX3798" fmla="*/ 2546531 w 5247674"/>
                <a:gd name="connsiteY3798" fmla="*/ 4381888 h 6543235"/>
                <a:gd name="connsiteX3799" fmla="*/ 2557279 w 5247674"/>
                <a:gd name="connsiteY3799" fmla="*/ 4370423 h 6543235"/>
                <a:gd name="connsiteX3800" fmla="*/ 2643980 w 5247674"/>
                <a:gd name="connsiteY3800" fmla="*/ 4360392 h 6543235"/>
                <a:gd name="connsiteX3801" fmla="*/ 2641113 w 5247674"/>
                <a:gd name="connsiteY3801" fmla="*/ 4374006 h 6543235"/>
                <a:gd name="connsiteX3802" fmla="*/ 2643980 w 5247674"/>
                <a:gd name="connsiteY3802" fmla="*/ 4360392 h 6543235"/>
                <a:gd name="connsiteX3803" fmla="*/ 2719215 w 5247674"/>
                <a:gd name="connsiteY3803" fmla="*/ 4359675 h 6543235"/>
                <a:gd name="connsiteX3804" fmla="*/ 2731396 w 5247674"/>
                <a:gd name="connsiteY3804" fmla="*/ 4379021 h 6543235"/>
                <a:gd name="connsiteX3805" fmla="*/ 2708467 w 5247674"/>
                <a:gd name="connsiteY3805" fmla="*/ 4397651 h 6543235"/>
                <a:gd name="connsiteX3806" fmla="*/ 2722082 w 5247674"/>
                <a:gd name="connsiteY3806" fmla="*/ 4381888 h 6543235"/>
                <a:gd name="connsiteX3807" fmla="*/ 2719215 w 5247674"/>
                <a:gd name="connsiteY3807" fmla="*/ 4359675 h 6543235"/>
                <a:gd name="connsiteX3808" fmla="*/ 4658134 w 5247674"/>
                <a:gd name="connsiteY3808" fmla="*/ 4354660 h 6543235"/>
                <a:gd name="connsiteX3809" fmla="*/ 4690378 w 5247674"/>
                <a:gd name="connsiteY3809" fmla="*/ 4381888 h 6543235"/>
                <a:gd name="connsiteX3810" fmla="*/ 4658134 w 5247674"/>
                <a:gd name="connsiteY3810" fmla="*/ 4354660 h 6543235"/>
                <a:gd name="connsiteX3811" fmla="*/ 4033322 w 5247674"/>
                <a:gd name="connsiteY3811" fmla="*/ 4354660 h 6543235"/>
                <a:gd name="connsiteX3812" fmla="*/ 4059118 w 5247674"/>
                <a:gd name="connsiteY3812" fmla="*/ 4359677 h 6543235"/>
                <a:gd name="connsiteX3813" fmla="*/ 4033322 w 5247674"/>
                <a:gd name="connsiteY3813" fmla="*/ 4362542 h 6543235"/>
                <a:gd name="connsiteX3814" fmla="*/ 473051 w 5247674"/>
                <a:gd name="connsiteY3814" fmla="*/ 4342066 h 6543235"/>
                <a:gd name="connsiteX3815" fmla="*/ 481504 w 5247674"/>
                <a:gd name="connsiteY3815" fmla="*/ 4343196 h 6543235"/>
                <a:gd name="connsiteX3816" fmla="*/ 469323 w 5247674"/>
                <a:gd name="connsiteY3816" fmla="*/ 4354660 h 6543235"/>
                <a:gd name="connsiteX3817" fmla="*/ 473051 w 5247674"/>
                <a:gd name="connsiteY3817" fmla="*/ 4342066 h 6543235"/>
                <a:gd name="connsiteX3818" fmla="*/ 4456790 w 5247674"/>
                <a:gd name="connsiteY3818" fmla="*/ 4335313 h 6543235"/>
                <a:gd name="connsiteX3819" fmla="*/ 4493332 w 5247674"/>
                <a:gd name="connsiteY3819" fmla="*/ 4348211 h 6543235"/>
                <a:gd name="connsiteX3820" fmla="*/ 4456790 w 5247674"/>
                <a:gd name="connsiteY3820" fmla="*/ 4335313 h 6543235"/>
                <a:gd name="connsiteX3821" fmla="*/ 2643263 w 5247674"/>
                <a:gd name="connsiteY3821" fmla="*/ 4332448 h 6543235"/>
                <a:gd name="connsiteX3822" fmla="*/ 2650428 w 5247674"/>
                <a:gd name="connsiteY3822" fmla="*/ 4332448 h 6543235"/>
                <a:gd name="connsiteX3823" fmla="*/ 2627500 w 5247674"/>
                <a:gd name="connsiteY3823" fmla="*/ 4359677 h 6543235"/>
                <a:gd name="connsiteX3824" fmla="*/ 2643263 w 5247674"/>
                <a:gd name="connsiteY3824" fmla="*/ 4332448 h 6543235"/>
                <a:gd name="connsiteX3825" fmla="*/ 2832424 w 5247674"/>
                <a:gd name="connsiteY3825" fmla="*/ 4328865 h 6543235"/>
                <a:gd name="connsiteX3826" fmla="*/ 2835291 w 5247674"/>
                <a:gd name="connsiteY3826" fmla="*/ 4340329 h 6543235"/>
                <a:gd name="connsiteX3827" fmla="*/ 2805197 w 5247674"/>
                <a:gd name="connsiteY3827" fmla="*/ 4367557 h 6543235"/>
                <a:gd name="connsiteX3828" fmla="*/ 2795882 w 5247674"/>
                <a:gd name="connsiteY3828" fmla="*/ 4367557 h 6543235"/>
                <a:gd name="connsiteX3829" fmla="*/ 2795882 w 5247674"/>
                <a:gd name="connsiteY3829" fmla="*/ 4351794 h 6543235"/>
                <a:gd name="connsiteX3830" fmla="*/ 2818812 w 5247674"/>
                <a:gd name="connsiteY3830" fmla="*/ 4348211 h 6543235"/>
                <a:gd name="connsiteX3831" fmla="*/ 647021 w 5247674"/>
                <a:gd name="connsiteY3831" fmla="*/ 4328148 h 6543235"/>
                <a:gd name="connsiteX3832" fmla="*/ 640574 w 5247674"/>
                <a:gd name="connsiteY3832" fmla="*/ 4333879 h 6543235"/>
                <a:gd name="connsiteX3833" fmla="*/ 631259 w 5247674"/>
                <a:gd name="connsiteY3833" fmla="*/ 4343194 h 6543235"/>
                <a:gd name="connsiteX3834" fmla="*/ 631975 w 5247674"/>
                <a:gd name="connsiteY3834" fmla="*/ 4343911 h 6543235"/>
                <a:gd name="connsiteX3835" fmla="*/ 627675 w 5247674"/>
                <a:gd name="connsiteY3835" fmla="*/ 4367557 h 6543235"/>
                <a:gd name="connsiteX3836" fmla="*/ 641291 w 5247674"/>
                <a:gd name="connsiteY3836" fmla="*/ 4354659 h 6543235"/>
                <a:gd name="connsiteX3837" fmla="*/ 631975 w 5247674"/>
                <a:gd name="connsiteY3837" fmla="*/ 4343911 h 6543235"/>
                <a:gd name="connsiteX3838" fmla="*/ 641291 w 5247674"/>
                <a:gd name="connsiteY3838" fmla="*/ 4334596 h 6543235"/>
                <a:gd name="connsiteX3839" fmla="*/ 656337 w 5247674"/>
                <a:gd name="connsiteY3839" fmla="*/ 4335313 h 6543235"/>
                <a:gd name="connsiteX3840" fmla="*/ 657053 w 5247674"/>
                <a:gd name="connsiteY3840" fmla="*/ 4336029 h 6543235"/>
                <a:gd name="connsiteX3841" fmla="*/ 657053 w 5247674"/>
                <a:gd name="connsiteY3841" fmla="*/ 4340329 h 6543235"/>
                <a:gd name="connsiteX3842" fmla="*/ 662786 w 5247674"/>
                <a:gd name="connsiteY3842" fmla="*/ 4340329 h 6543235"/>
                <a:gd name="connsiteX3843" fmla="*/ 656337 w 5247674"/>
                <a:gd name="connsiteY3843" fmla="*/ 4334596 h 6543235"/>
                <a:gd name="connsiteX3844" fmla="*/ 655620 w 5247674"/>
                <a:gd name="connsiteY3844" fmla="*/ 4333879 h 6543235"/>
                <a:gd name="connsiteX3845" fmla="*/ 647021 w 5247674"/>
                <a:gd name="connsiteY3845" fmla="*/ 4328148 h 6543235"/>
                <a:gd name="connsiteX3846" fmla="*/ 3424276 w 5247674"/>
                <a:gd name="connsiteY3846" fmla="*/ 4313102 h 6543235"/>
                <a:gd name="connsiteX3847" fmla="*/ 3433590 w 5247674"/>
                <a:gd name="connsiteY3847" fmla="*/ 4320983 h 6543235"/>
                <a:gd name="connsiteX3848" fmla="*/ 3429290 w 5247674"/>
                <a:gd name="connsiteY3848" fmla="*/ 4335314 h 6543235"/>
                <a:gd name="connsiteX3849" fmla="*/ 3458669 w 5247674"/>
                <a:gd name="connsiteY3849" fmla="*/ 4335314 h 6543235"/>
                <a:gd name="connsiteX3850" fmla="*/ 3461534 w 5247674"/>
                <a:gd name="connsiteY3850" fmla="*/ 4348211 h 6543235"/>
                <a:gd name="connsiteX3851" fmla="*/ 3533187 w 5247674"/>
                <a:gd name="connsiteY3851" fmla="*/ 4397652 h 6543235"/>
                <a:gd name="connsiteX3852" fmla="*/ 3494495 w 5247674"/>
                <a:gd name="connsiteY3852" fmla="*/ 4389769 h 6543235"/>
                <a:gd name="connsiteX3853" fmla="*/ 3494495 w 5247674"/>
                <a:gd name="connsiteY3853" fmla="*/ 4405534 h 6543235"/>
                <a:gd name="connsiteX3854" fmla="*/ 3498794 w 5247674"/>
                <a:gd name="connsiteY3854" fmla="*/ 4405534 h 6543235"/>
                <a:gd name="connsiteX3855" fmla="*/ 3498794 w 5247674"/>
                <a:gd name="connsiteY3855" fmla="*/ 4403384 h 6543235"/>
                <a:gd name="connsiteX3856" fmla="*/ 3531037 w 5247674"/>
                <a:gd name="connsiteY3856" fmla="*/ 4416998 h 6543235"/>
                <a:gd name="connsiteX3857" fmla="*/ 3524589 w 5247674"/>
                <a:gd name="connsiteY3857" fmla="*/ 4424880 h 6543235"/>
                <a:gd name="connsiteX3858" fmla="*/ 3591943 w 5247674"/>
                <a:gd name="connsiteY3858" fmla="*/ 4458557 h 6543235"/>
                <a:gd name="connsiteX3859" fmla="*/ 3541068 w 5247674"/>
                <a:gd name="connsiteY3859" fmla="*/ 4455690 h 6543235"/>
                <a:gd name="connsiteX3860" fmla="*/ 3612006 w 5247674"/>
                <a:gd name="connsiteY3860" fmla="*/ 4477903 h 6543235"/>
                <a:gd name="connsiteX3861" fmla="*/ 3634933 w 5247674"/>
                <a:gd name="connsiteY3861" fmla="*/ 4466438 h 6543235"/>
                <a:gd name="connsiteX3862" fmla="*/ 3579762 w 5247674"/>
                <a:gd name="connsiteY3862" fmla="*/ 4411982 h 6543235"/>
                <a:gd name="connsiteX3863" fmla="*/ 3582628 w 5247674"/>
                <a:gd name="connsiteY3863" fmla="*/ 4386188 h 6543235"/>
                <a:gd name="connsiteX3864" fmla="*/ 3692973 w 5247674"/>
                <a:gd name="connsiteY3864" fmla="*/ 4431328 h 6543235"/>
                <a:gd name="connsiteX3865" fmla="*/ 3679358 w 5247674"/>
                <a:gd name="connsiteY3865" fmla="*/ 4416998 h 6543235"/>
                <a:gd name="connsiteX3866" fmla="*/ 3705154 w 5247674"/>
                <a:gd name="connsiteY3866" fmla="*/ 4424880 h 6543235"/>
                <a:gd name="connsiteX3867" fmla="*/ 3656429 w 5247674"/>
                <a:gd name="connsiteY3867" fmla="*/ 4381888 h 6543235"/>
                <a:gd name="connsiteX3868" fmla="*/ 3456520 w 5247674"/>
                <a:gd name="connsiteY3868" fmla="*/ 4328865 h 6543235"/>
                <a:gd name="connsiteX3869" fmla="*/ 3445772 w 5247674"/>
                <a:gd name="connsiteY3869" fmla="*/ 4335314 h 6543235"/>
                <a:gd name="connsiteX3870" fmla="*/ 3424276 w 5247674"/>
                <a:gd name="connsiteY3870" fmla="*/ 4313102 h 6543235"/>
                <a:gd name="connsiteX3871" fmla="*/ 2858220 w 5247674"/>
                <a:gd name="connsiteY3871" fmla="*/ 4312385 h 6543235"/>
                <a:gd name="connsiteX3872" fmla="*/ 2858220 w 5247674"/>
                <a:gd name="connsiteY3872" fmla="*/ 4323850 h 6543235"/>
                <a:gd name="connsiteX3873" fmla="*/ 2844606 w 5247674"/>
                <a:gd name="connsiteY3873" fmla="*/ 4320983 h 6543235"/>
                <a:gd name="connsiteX3874" fmla="*/ 2858220 w 5247674"/>
                <a:gd name="connsiteY3874" fmla="*/ 4312385 h 6543235"/>
                <a:gd name="connsiteX3875" fmla="*/ 2777253 w 5247674"/>
                <a:gd name="connsiteY3875" fmla="*/ 4310235 h 6543235"/>
                <a:gd name="connsiteX3876" fmla="*/ 2762206 w 5247674"/>
                <a:gd name="connsiteY3876" fmla="*/ 4320267 h 6543235"/>
                <a:gd name="connsiteX3877" fmla="*/ 2777253 w 5247674"/>
                <a:gd name="connsiteY3877" fmla="*/ 4310235 h 6543235"/>
                <a:gd name="connsiteX3878" fmla="*/ 3379134 w 5247674"/>
                <a:gd name="connsiteY3878" fmla="*/ 4297337 h 6543235"/>
                <a:gd name="connsiteX3879" fmla="*/ 3408511 w 5247674"/>
                <a:gd name="connsiteY3879" fmla="*/ 4329581 h 6543235"/>
                <a:gd name="connsiteX3880" fmla="*/ 3379134 w 5247674"/>
                <a:gd name="connsiteY3880" fmla="*/ 4297337 h 6543235"/>
                <a:gd name="connsiteX3881" fmla="*/ 814689 w 5247674"/>
                <a:gd name="connsiteY3881" fmla="*/ 4297337 h 6543235"/>
                <a:gd name="connsiteX3882" fmla="*/ 802508 w 5247674"/>
                <a:gd name="connsiteY3882" fmla="*/ 4305219 h 6543235"/>
                <a:gd name="connsiteX3883" fmla="*/ 808958 w 5247674"/>
                <a:gd name="connsiteY3883" fmla="*/ 4305219 h 6543235"/>
                <a:gd name="connsiteX3884" fmla="*/ 2893331 w 5247674"/>
                <a:gd name="connsiteY3884" fmla="*/ 4290889 h 6543235"/>
                <a:gd name="connsiteX3885" fmla="*/ 2883300 w 5247674"/>
                <a:gd name="connsiteY3885" fmla="*/ 4305219 h 6543235"/>
                <a:gd name="connsiteX3886" fmla="*/ 2886164 w 5247674"/>
                <a:gd name="connsiteY3886" fmla="*/ 4310235 h 6543235"/>
                <a:gd name="connsiteX3887" fmla="*/ 2881150 w 5247674"/>
                <a:gd name="connsiteY3887" fmla="*/ 4316683 h 6543235"/>
                <a:gd name="connsiteX3888" fmla="*/ 2893331 w 5247674"/>
                <a:gd name="connsiteY3888" fmla="*/ 4290889 h 6543235"/>
                <a:gd name="connsiteX3889" fmla="*/ 3741698 w 5247674"/>
                <a:gd name="connsiteY3889" fmla="*/ 4285873 h 6543235"/>
                <a:gd name="connsiteX3890" fmla="*/ 3758177 w 5247674"/>
                <a:gd name="connsiteY3890" fmla="*/ 4301637 h 6543235"/>
                <a:gd name="connsiteX3891" fmla="*/ 3741698 w 5247674"/>
                <a:gd name="connsiteY3891" fmla="*/ 4285873 h 6543235"/>
                <a:gd name="connsiteX3892" fmla="*/ 2676222 w 5247674"/>
                <a:gd name="connsiteY3892" fmla="*/ 4285873 h 6543235"/>
                <a:gd name="connsiteX3893" fmla="*/ 2689836 w 5247674"/>
                <a:gd name="connsiteY3893" fmla="*/ 4297337 h 6543235"/>
                <a:gd name="connsiteX3894" fmla="*/ 2670490 w 5247674"/>
                <a:gd name="connsiteY3894" fmla="*/ 4305219 h 6543235"/>
                <a:gd name="connsiteX3895" fmla="*/ 2745009 w 5247674"/>
                <a:gd name="connsiteY3895" fmla="*/ 4277991 h 6543235"/>
                <a:gd name="connsiteX3896" fmla="*/ 2756474 w 5247674"/>
                <a:gd name="connsiteY3896" fmla="*/ 4293754 h 6543235"/>
                <a:gd name="connsiteX3897" fmla="*/ 2691986 w 5247674"/>
                <a:gd name="connsiteY3897" fmla="*/ 4348211 h 6543235"/>
                <a:gd name="connsiteX3898" fmla="*/ 2670492 w 5247674"/>
                <a:gd name="connsiteY3898" fmla="*/ 4351794 h 6543235"/>
                <a:gd name="connsiteX3899" fmla="*/ 2670492 w 5247674"/>
                <a:gd name="connsiteY3899" fmla="*/ 4371140 h 6543235"/>
                <a:gd name="connsiteX3900" fmla="*/ 2643980 w 5247674"/>
                <a:gd name="connsiteY3900" fmla="*/ 4359675 h 6543235"/>
                <a:gd name="connsiteX3901" fmla="*/ 2643980 w 5247674"/>
                <a:gd name="connsiteY3901" fmla="*/ 4351794 h 6543235"/>
                <a:gd name="connsiteX3902" fmla="*/ 2670492 w 5247674"/>
                <a:gd name="connsiteY3902" fmla="*/ 4343196 h 6543235"/>
                <a:gd name="connsiteX3903" fmla="*/ 2659744 w 5247674"/>
                <a:gd name="connsiteY3903" fmla="*/ 4340329 h 6543235"/>
                <a:gd name="connsiteX3904" fmla="*/ 2728530 w 5247674"/>
                <a:gd name="connsiteY3904" fmla="*/ 4293754 h 6543235"/>
                <a:gd name="connsiteX3905" fmla="*/ 2728530 w 5247674"/>
                <a:gd name="connsiteY3905" fmla="*/ 4285873 h 6543235"/>
                <a:gd name="connsiteX3906" fmla="*/ 2734978 w 5247674"/>
                <a:gd name="connsiteY3906" fmla="*/ 4293754 h 6543235"/>
                <a:gd name="connsiteX3907" fmla="*/ 2745009 w 5247674"/>
                <a:gd name="connsiteY3907" fmla="*/ 4277991 h 6543235"/>
                <a:gd name="connsiteX3908" fmla="*/ 567488 w 5247674"/>
                <a:gd name="connsiteY3908" fmla="*/ 4277991 h 6543235"/>
                <a:gd name="connsiteX3909" fmla="*/ 553156 w 5247674"/>
                <a:gd name="connsiteY3909" fmla="*/ 4297337 h 6543235"/>
                <a:gd name="connsiteX3910" fmla="*/ 567488 w 5247674"/>
                <a:gd name="connsiteY3910" fmla="*/ 4277991 h 6543235"/>
                <a:gd name="connsiteX3911" fmla="*/ 730856 w 5247674"/>
                <a:gd name="connsiteY3911" fmla="*/ 4274408 h 6543235"/>
                <a:gd name="connsiteX3912" fmla="*/ 744470 w 5247674"/>
                <a:gd name="connsiteY3912" fmla="*/ 4285873 h 6543235"/>
                <a:gd name="connsiteX3913" fmla="*/ 744470 w 5247674"/>
                <a:gd name="connsiteY3913" fmla="*/ 4274408 h 6543235"/>
                <a:gd name="connsiteX3914" fmla="*/ 817555 w 5247674"/>
                <a:gd name="connsiteY3914" fmla="*/ 4273692 h 6543235"/>
                <a:gd name="connsiteX3915" fmla="*/ 785312 w 5247674"/>
                <a:gd name="connsiteY3915" fmla="*/ 4293037 h 6543235"/>
                <a:gd name="connsiteX3916" fmla="*/ 781728 w 5247674"/>
                <a:gd name="connsiteY3916" fmla="*/ 4290173 h 6543235"/>
                <a:gd name="connsiteX3917" fmla="*/ 785312 w 5247674"/>
                <a:gd name="connsiteY3917" fmla="*/ 4285156 h 6543235"/>
                <a:gd name="connsiteX3918" fmla="*/ 746620 w 5247674"/>
                <a:gd name="connsiteY3918" fmla="*/ 4296621 h 6543235"/>
                <a:gd name="connsiteX3919" fmla="*/ 733006 w 5247674"/>
                <a:gd name="connsiteY3919" fmla="*/ 4335313 h 6543235"/>
                <a:gd name="connsiteX3920" fmla="*/ 743753 w 5247674"/>
                <a:gd name="connsiteY3920" fmla="*/ 4332446 h 6543235"/>
                <a:gd name="connsiteX3921" fmla="*/ 772414 w 5247674"/>
                <a:gd name="connsiteY3921" fmla="*/ 4313100 h 6543235"/>
                <a:gd name="connsiteX3922" fmla="*/ 763099 w 5247674"/>
                <a:gd name="connsiteY3922" fmla="*/ 4324565 h 6543235"/>
                <a:gd name="connsiteX3923" fmla="*/ 798209 w 5247674"/>
                <a:gd name="connsiteY3923" fmla="*/ 4313100 h 6543235"/>
                <a:gd name="connsiteX3924" fmla="*/ 786029 w 5247674"/>
                <a:gd name="connsiteY3924" fmla="*/ 4301635 h 6543235"/>
                <a:gd name="connsiteX3925" fmla="*/ 817555 w 5247674"/>
                <a:gd name="connsiteY3925" fmla="*/ 4273692 h 6543235"/>
                <a:gd name="connsiteX3926" fmla="*/ 2826604 w 5247674"/>
                <a:gd name="connsiteY3926" fmla="*/ 4269484 h 6543235"/>
                <a:gd name="connsiteX3927" fmla="*/ 2821678 w 5247674"/>
                <a:gd name="connsiteY3927" fmla="*/ 4290889 h 6543235"/>
                <a:gd name="connsiteX3928" fmla="*/ 2786568 w 5247674"/>
                <a:gd name="connsiteY3928" fmla="*/ 4285873 h 6543235"/>
                <a:gd name="connsiteX3929" fmla="*/ 2809497 w 5247674"/>
                <a:gd name="connsiteY3929" fmla="*/ 4283008 h 6543235"/>
                <a:gd name="connsiteX3930" fmla="*/ 2826604 w 5247674"/>
                <a:gd name="connsiteY3930" fmla="*/ 4269484 h 6543235"/>
                <a:gd name="connsiteX3931" fmla="*/ 2605331 w 5247674"/>
                <a:gd name="connsiteY3931" fmla="*/ 4266974 h 6543235"/>
                <a:gd name="connsiteX3932" fmla="*/ 2603675 w 5247674"/>
                <a:gd name="connsiteY3932" fmla="*/ 4267781 h 6543235"/>
                <a:gd name="connsiteX3933" fmla="*/ 2601704 w 5247674"/>
                <a:gd name="connsiteY3933" fmla="*/ 4275841 h 6543235"/>
                <a:gd name="connsiteX3934" fmla="*/ 2608869 w 5247674"/>
                <a:gd name="connsiteY3934" fmla="*/ 4271542 h 6543235"/>
                <a:gd name="connsiteX3935" fmla="*/ 2605331 w 5247674"/>
                <a:gd name="connsiteY3935" fmla="*/ 4266974 h 6543235"/>
                <a:gd name="connsiteX3936" fmla="*/ 4493332 w 5247674"/>
                <a:gd name="connsiteY3936" fmla="*/ 4266527 h 6543235"/>
                <a:gd name="connsiteX3937" fmla="*/ 4534890 w 5247674"/>
                <a:gd name="connsiteY3937" fmla="*/ 4282291 h 6543235"/>
                <a:gd name="connsiteX3938" fmla="*/ 4493332 w 5247674"/>
                <a:gd name="connsiteY3938" fmla="*/ 4266527 h 6543235"/>
                <a:gd name="connsiteX3939" fmla="*/ 691548 w 5247674"/>
                <a:gd name="connsiteY3939" fmla="*/ 4256025 h 6543235"/>
                <a:gd name="connsiteX3940" fmla="*/ 690462 w 5247674"/>
                <a:gd name="connsiteY3940" fmla="*/ 4259183 h 6543235"/>
                <a:gd name="connsiteX3941" fmla="*/ 691393 w 5247674"/>
                <a:gd name="connsiteY3941" fmla="*/ 4270878 h 6543235"/>
                <a:gd name="connsiteX3942" fmla="*/ 689297 w 5247674"/>
                <a:gd name="connsiteY3942" fmla="*/ 4272975 h 6543235"/>
                <a:gd name="connsiteX3943" fmla="*/ 688436 w 5247674"/>
                <a:gd name="connsiteY3943" fmla="*/ 4273835 h 6543235"/>
                <a:gd name="connsiteX3944" fmla="*/ 684998 w 5247674"/>
                <a:gd name="connsiteY3944" fmla="*/ 4274408 h 6543235"/>
                <a:gd name="connsiteX3945" fmla="*/ 682132 w 5247674"/>
                <a:gd name="connsiteY3945" fmla="*/ 4266527 h 6543235"/>
                <a:gd name="connsiteX3946" fmla="*/ 643440 w 5247674"/>
                <a:gd name="connsiteY3946" fmla="*/ 4293754 h 6543235"/>
                <a:gd name="connsiteX3947" fmla="*/ 643440 w 5247674"/>
                <a:gd name="connsiteY3947" fmla="*/ 4305219 h 6543235"/>
                <a:gd name="connsiteX3948" fmla="*/ 682132 w 5247674"/>
                <a:gd name="connsiteY3948" fmla="*/ 4274408 h 6543235"/>
                <a:gd name="connsiteX3949" fmla="*/ 684998 w 5247674"/>
                <a:gd name="connsiteY3949" fmla="*/ 4277275 h 6543235"/>
                <a:gd name="connsiteX3950" fmla="*/ 688436 w 5247674"/>
                <a:gd name="connsiteY3950" fmla="*/ 4273835 h 6543235"/>
                <a:gd name="connsiteX3951" fmla="*/ 689297 w 5247674"/>
                <a:gd name="connsiteY3951" fmla="*/ 4273692 h 6543235"/>
                <a:gd name="connsiteX3952" fmla="*/ 691447 w 5247674"/>
                <a:gd name="connsiteY3952" fmla="*/ 4271542 h 6543235"/>
                <a:gd name="connsiteX3953" fmla="*/ 691393 w 5247674"/>
                <a:gd name="connsiteY3953" fmla="*/ 4270878 h 6543235"/>
                <a:gd name="connsiteX3954" fmla="*/ 691447 w 5247674"/>
                <a:gd name="connsiteY3954" fmla="*/ 4270825 h 6543235"/>
                <a:gd name="connsiteX3955" fmla="*/ 698612 w 5247674"/>
                <a:gd name="connsiteY3955" fmla="*/ 4266527 h 6543235"/>
                <a:gd name="connsiteX3956" fmla="*/ 698612 w 5247674"/>
                <a:gd name="connsiteY3956" fmla="*/ 4258645 h 6543235"/>
                <a:gd name="connsiteX3957" fmla="*/ 691548 w 5247674"/>
                <a:gd name="connsiteY3957" fmla="*/ 4256025 h 6543235"/>
                <a:gd name="connsiteX3958" fmla="*/ 2728530 w 5247674"/>
                <a:gd name="connsiteY3958" fmla="*/ 4255062 h 6543235"/>
                <a:gd name="connsiteX3959" fmla="*/ 2712049 w 5247674"/>
                <a:gd name="connsiteY3959" fmla="*/ 4277275 h 6543235"/>
                <a:gd name="connsiteX3960" fmla="*/ 2705601 w 5247674"/>
                <a:gd name="connsiteY3960" fmla="*/ 4270825 h 6543235"/>
                <a:gd name="connsiteX3961" fmla="*/ 2728530 w 5247674"/>
                <a:gd name="connsiteY3961" fmla="*/ 4255062 h 6543235"/>
                <a:gd name="connsiteX3962" fmla="*/ 3838428 w 5247674"/>
                <a:gd name="connsiteY3962" fmla="*/ 4252197 h 6543235"/>
                <a:gd name="connsiteX3963" fmla="*/ 3877836 w 5247674"/>
                <a:gd name="connsiteY3963" fmla="*/ 4282291 h 6543235"/>
                <a:gd name="connsiteX3964" fmla="*/ 3948056 w 5247674"/>
                <a:gd name="connsiteY3964" fmla="*/ 4309519 h 6543235"/>
                <a:gd name="connsiteX3965" fmla="*/ 3824813 w 5247674"/>
                <a:gd name="connsiteY3965" fmla="*/ 4263662 h 6543235"/>
                <a:gd name="connsiteX3966" fmla="*/ 4650968 w 5247674"/>
                <a:gd name="connsiteY3966" fmla="*/ 4244314 h 6543235"/>
                <a:gd name="connsiteX3967" fmla="*/ 4690376 w 5247674"/>
                <a:gd name="connsiteY3967" fmla="*/ 4274408 h 6543235"/>
                <a:gd name="connsiteX3968" fmla="*/ 4650968 w 5247674"/>
                <a:gd name="connsiteY3968" fmla="*/ 4244314 h 6543235"/>
                <a:gd name="connsiteX3969" fmla="*/ 2942054 w 5247674"/>
                <a:gd name="connsiteY3969" fmla="*/ 4244314 h 6543235"/>
                <a:gd name="connsiteX3970" fmla="*/ 2951369 w 5247674"/>
                <a:gd name="connsiteY3970" fmla="*/ 4247896 h 6543235"/>
                <a:gd name="connsiteX3971" fmla="*/ 2948502 w 5247674"/>
                <a:gd name="connsiteY3971" fmla="*/ 4255779 h 6543235"/>
                <a:gd name="connsiteX3972" fmla="*/ 2939188 w 5247674"/>
                <a:gd name="connsiteY3972" fmla="*/ 4255779 h 6543235"/>
                <a:gd name="connsiteX3973" fmla="*/ 2375282 w 5247674"/>
                <a:gd name="connsiteY3973" fmla="*/ 4244314 h 6543235"/>
                <a:gd name="connsiteX3974" fmla="*/ 2363101 w 5247674"/>
                <a:gd name="connsiteY3974" fmla="*/ 4252196 h 6543235"/>
                <a:gd name="connsiteX3975" fmla="*/ 2381730 w 5247674"/>
                <a:gd name="connsiteY3975" fmla="*/ 4244314 h 6543235"/>
                <a:gd name="connsiteX3976" fmla="*/ 788179 w 5247674"/>
                <a:gd name="connsiteY3976" fmla="*/ 4244314 h 6543235"/>
                <a:gd name="connsiteX3977" fmla="*/ 781728 w 5247674"/>
                <a:gd name="connsiteY3977" fmla="*/ 4252196 h 6543235"/>
                <a:gd name="connsiteX3978" fmla="*/ 795343 w 5247674"/>
                <a:gd name="connsiteY3978" fmla="*/ 4252196 h 6543235"/>
                <a:gd name="connsiteX3979" fmla="*/ 599911 w 5247674"/>
                <a:gd name="connsiteY3979" fmla="*/ 4242345 h 6543235"/>
                <a:gd name="connsiteX3980" fmla="*/ 591850 w 5247674"/>
                <a:gd name="connsiteY3980" fmla="*/ 4252196 h 6543235"/>
                <a:gd name="connsiteX3981" fmla="*/ 611196 w 5247674"/>
                <a:gd name="connsiteY3981" fmla="*/ 4244314 h 6543235"/>
                <a:gd name="connsiteX3982" fmla="*/ 599911 w 5247674"/>
                <a:gd name="connsiteY3982" fmla="*/ 4242345 h 6543235"/>
                <a:gd name="connsiteX3983" fmla="*/ 312405 w 5247674"/>
                <a:gd name="connsiteY3983" fmla="*/ 4236433 h 6543235"/>
                <a:gd name="connsiteX3984" fmla="*/ 333185 w 5247674"/>
                <a:gd name="connsiteY3984" fmla="*/ 4247897 h 6543235"/>
                <a:gd name="connsiteX3985" fmla="*/ 326736 w 5247674"/>
                <a:gd name="connsiteY3985" fmla="*/ 4255062 h 6543235"/>
                <a:gd name="connsiteX3986" fmla="*/ 312405 w 5247674"/>
                <a:gd name="connsiteY3986" fmla="*/ 4236433 h 6543235"/>
                <a:gd name="connsiteX3987" fmla="*/ 3839412 w 5247674"/>
                <a:gd name="connsiteY3987" fmla="*/ 4232761 h 6543235"/>
                <a:gd name="connsiteX3988" fmla="*/ 3845592 w 5247674"/>
                <a:gd name="connsiteY3988" fmla="*/ 4236433 h 6543235"/>
                <a:gd name="connsiteX3989" fmla="*/ 3845592 w 5247674"/>
                <a:gd name="connsiteY3989" fmla="*/ 4239299 h 6543235"/>
                <a:gd name="connsiteX3990" fmla="*/ 3834844 w 5247674"/>
                <a:gd name="connsiteY3990" fmla="*/ 4239299 h 6543235"/>
                <a:gd name="connsiteX3991" fmla="*/ 3839412 w 5247674"/>
                <a:gd name="connsiteY3991" fmla="*/ 4232761 h 6543235"/>
                <a:gd name="connsiteX3992" fmla="*/ 3932293 w 5247674"/>
                <a:gd name="connsiteY3992" fmla="*/ 4227835 h 6543235"/>
                <a:gd name="connsiteX3993" fmla="*/ 3964536 w 5247674"/>
                <a:gd name="connsiteY3993" fmla="*/ 4232851 h 6543235"/>
                <a:gd name="connsiteX3994" fmla="*/ 3968836 w 5247674"/>
                <a:gd name="connsiteY3994" fmla="*/ 4236433 h 6543235"/>
                <a:gd name="connsiteX3995" fmla="*/ 3753877 w 5247674"/>
                <a:gd name="connsiteY3995" fmla="*/ 4227835 h 6543235"/>
                <a:gd name="connsiteX3996" fmla="*/ 3776806 w 5247674"/>
                <a:gd name="connsiteY3996" fmla="*/ 4235716 h 6543235"/>
                <a:gd name="connsiteX3997" fmla="*/ 3753877 w 5247674"/>
                <a:gd name="connsiteY3997" fmla="*/ 4232850 h 6543235"/>
                <a:gd name="connsiteX3998" fmla="*/ 733006 w 5247674"/>
                <a:gd name="connsiteY3998" fmla="*/ 4225685 h 6543235"/>
                <a:gd name="connsiteX3999" fmla="*/ 711510 w 5247674"/>
                <a:gd name="connsiteY3999" fmla="*/ 4252912 h 6543235"/>
                <a:gd name="connsiteX4000" fmla="*/ 717241 w 5247674"/>
                <a:gd name="connsiteY4000" fmla="*/ 4255779 h 6543235"/>
                <a:gd name="connsiteX4001" fmla="*/ 721540 w 5247674"/>
                <a:gd name="connsiteY4001" fmla="*/ 4244314 h 6543235"/>
                <a:gd name="connsiteX4002" fmla="*/ 723690 w 5247674"/>
                <a:gd name="connsiteY4002" fmla="*/ 4247897 h 6543235"/>
                <a:gd name="connsiteX4003" fmla="*/ 4521994 w 5247674"/>
                <a:gd name="connsiteY4003" fmla="*/ 4224968 h 6543235"/>
                <a:gd name="connsiteX4004" fmla="*/ 4531308 w 5247674"/>
                <a:gd name="connsiteY4004" fmla="*/ 4244314 h 6543235"/>
                <a:gd name="connsiteX4005" fmla="*/ 4521994 w 5247674"/>
                <a:gd name="connsiteY4005" fmla="*/ 4224968 h 6543235"/>
                <a:gd name="connsiteX4006" fmla="*/ 4285540 w 5247674"/>
                <a:gd name="connsiteY4006" fmla="*/ 4224968 h 6543235"/>
                <a:gd name="connsiteX4007" fmla="*/ 4340714 w 5247674"/>
                <a:gd name="connsiteY4007" fmla="*/ 4274408 h 6543235"/>
                <a:gd name="connsiteX4008" fmla="*/ 4389437 w 5247674"/>
                <a:gd name="connsiteY4008" fmla="*/ 4309519 h 6543235"/>
                <a:gd name="connsiteX4009" fmla="*/ 4366508 w 5247674"/>
                <a:gd name="connsiteY4009" fmla="*/ 4247181 h 6543235"/>
                <a:gd name="connsiteX4010" fmla="*/ 4447474 w 5247674"/>
                <a:gd name="connsiteY4010" fmla="*/ 4335313 h 6543235"/>
                <a:gd name="connsiteX4011" fmla="*/ 4352893 w 5247674"/>
                <a:gd name="connsiteY4011" fmla="*/ 4301637 h 6543235"/>
                <a:gd name="connsiteX4012" fmla="*/ 4340714 w 5247674"/>
                <a:gd name="connsiteY4012" fmla="*/ 4315967 h 6543235"/>
                <a:gd name="connsiteX4013" fmla="*/ 4317784 w 5247674"/>
                <a:gd name="connsiteY4013" fmla="*/ 4282291 h 6543235"/>
                <a:gd name="connsiteX4014" fmla="*/ 4324232 w 5247674"/>
                <a:gd name="connsiteY4014" fmla="*/ 4285156 h 6543235"/>
                <a:gd name="connsiteX4015" fmla="*/ 4327099 w 5247674"/>
                <a:gd name="connsiteY4015" fmla="*/ 4282291 h 6543235"/>
                <a:gd name="connsiteX4016" fmla="*/ 4625888 w 5247674"/>
                <a:gd name="connsiteY4016" fmla="*/ 4217087 h 6543235"/>
                <a:gd name="connsiteX4017" fmla="*/ 4635203 w 5247674"/>
                <a:gd name="connsiteY4017" fmla="*/ 4228551 h 6543235"/>
                <a:gd name="connsiteX4018" fmla="*/ 4625888 w 5247674"/>
                <a:gd name="connsiteY4018" fmla="*/ 4217087 h 6543235"/>
                <a:gd name="connsiteX4019" fmla="*/ 3809050 w 5247674"/>
                <a:gd name="connsiteY4019" fmla="*/ 4217087 h 6543235"/>
                <a:gd name="connsiteX4020" fmla="*/ 3831980 w 5247674"/>
                <a:gd name="connsiteY4020" fmla="*/ 4219953 h 6543235"/>
                <a:gd name="connsiteX4021" fmla="*/ 3834846 w 5247674"/>
                <a:gd name="connsiteY4021" fmla="*/ 4217087 h 6543235"/>
                <a:gd name="connsiteX4022" fmla="*/ 3839144 w 5247674"/>
                <a:gd name="connsiteY4022" fmla="*/ 4219953 h 6543235"/>
                <a:gd name="connsiteX4023" fmla="*/ 3813348 w 5247674"/>
                <a:gd name="connsiteY4023" fmla="*/ 4236433 h 6543235"/>
                <a:gd name="connsiteX4024" fmla="*/ 3508826 w 5247674"/>
                <a:gd name="connsiteY4024" fmla="*/ 4217087 h 6543235"/>
                <a:gd name="connsiteX4025" fmla="*/ 3518140 w 5247674"/>
                <a:gd name="connsiteY4025" fmla="*/ 4247181 h 6543235"/>
                <a:gd name="connsiteX4026" fmla="*/ 3501661 w 5247674"/>
                <a:gd name="connsiteY4026" fmla="*/ 4239299 h 6543235"/>
                <a:gd name="connsiteX4027" fmla="*/ 2773672 w 5247674"/>
                <a:gd name="connsiteY4027" fmla="*/ 4213504 h 6543235"/>
                <a:gd name="connsiteX4028" fmla="*/ 2773672 w 5247674"/>
                <a:gd name="connsiteY4028" fmla="*/ 4224968 h 6543235"/>
                <a:gd name="connsiteX4029" fmla="*/ 2767938 w 5247674"/>
                <a:gd name="connsiteY4029" fmla="*/ 4224968 h 6543235"/>
                <a:gd name="connsiteX4030" fmla="*/ 3631352 w 5247674"/>
                <a:gd name="connsiteY4030" fmla="*/ 4209206 h 6543235"/>
                <a:gd name="connsiteX4031" fmla="*/ 3686525 w 5247674"/>
                <a:gd name="connsiteY4031" fmla="*/ 4266529 h 6543235"/>
                <a:gd name="connsiteX4032" fmla="*/ 3631352 w 5247674"/>
                <a:gd name="connsiteY4032" fmla="*/ 4209206 h 6543235"/>
                <a:gd name="connsiteX4033" fmla="*/ 2919125 w 5247674"/>
                <a:gd name="connsiteY4033" fmla="*/ 4209206 h 6543235"/>
                <a:gd name="connsiteX4034" fmla="*/ 2932740 w 5247674"/>
                <a:gd name="connsiteY4034" fmla="*/ 4219953 h 6543235"/>
                <a:gd name="connsiteX4035" fmla="*/ 2919125 w 5247674"/>
                <a:gd name="connsiteY4035" fmla="*/ 4219953 h 6543235"/>
                <a:gd name="connsiteX4036" fmla="*/ 2416841 w 5247674"/>
                <a:gd name="connsiteY4036" fmla="*/ 4205622 h 6543235"/>
                <a:gd name="connsiteX4037" fmla="*/ 2421139 w 5247674"/>
                <a:gd name="connsiteY4037" fmla="*/ 4219952 h 6543235"/>
                <a:gd name="connsiteX4038" fmla="*/ 2416841 w 5247674"/>
                <a:gd name="connsiteY4038" fmla="*/ 4205622 h 6543235"/>
                <a:gd name="connsiteX4039" fmla="*/ 582536 w 5247674"/>
                <a:gd name="connsiteY4039" fmla="*/ 4205622 h 6543235"/>
                <a:gd name="connsiteX4040" fmla="*/ 568921 w 5247674"/>
                <a:gd name="connsiteY4040" fmla="*/ 4217087 h 6543235"/>
                <a:gd name="connsiteX4041" fmla="*/ 576086 w 5247674"/>
                <a:gd name="connsiteY4041" fmla="*/ 4217087 h 6543235"/>
                <a:gd name="connsiteX4042" fmla="*/ 582536 w 5247674"/>
                <a:gd name="connsiteY4042" fmla="*/ 4205622 h 6543235"/>
                <a:gd name="connsiteX4043" fmla="*/ 2734262 w 5247674"/>
                <a:gd name="connsiteY4043" fmla="*/ 4194874 h 6543235"/>
                <a:gd name="connsiteX4044" fmla="*/ 2729247 w 5247674"/>
                <a:gd name="connsiteY4044" fmla="*/ 4197741 h 6543235"/>
                <a:gd name="connsiteX4045" fmla="*/ 2730678 w 5247674"/>
                <a:gd name="connsiteY4045" fmla="*/ 4199889 h 6543235"/>
                <a:gd name="connsiteX4046" fmla="*/ 2729247 w 5247674"/>
                <a:gd name="connsiteY4046" fmla="*/ 4200606 h 6543235"/>
                <a:gd name="connsiteX4047" fmla="*/ 2738561 w 5247674"/>
                <a:gd name="connsiteY4047" fmla="*/ 4205622 h 6543235"/>
                <a:gd name="connsiteX4048" fmla="*/ 2738561 w 5247674"/>
                <a:gd name="connsiteY4048" fmla="*/ 4200606 h 6543235"/>
                <a:gd name="connsiteX4049" fmla="*/ 2730678 w 5247674"/>
                <a:gd name="connsiteY4049" fmla="*/ 4199889 h 6543235"/>
                <a:gd name="connsiteX4050" fmla="*/ 2734262 w 5247674"/>
                <a:gd name="connsiteY4050" fmla="*/ 4194874 h 6543235"/>
                <a:gd name="connsiteX4051" fmla="*/ 851948 w 5247674"/>
                <a:gd name="connsiteY4051" fmla="*/ 4194874 h 6543235"/>
                <a:gd name="connsiteX4052" fmla="*/ 838335 w 5247674"/>
                <a:gd name="connsiteY4052" fmla="*/ 4209204 h 6543235"/>
                <a:gd name="connsiteX4053" fmla="*/ 830454 w 5247674"/>
                <a:gd name="connsiteY4053" fmla="*/ 4208489 h 6543235"/>
                <a:gd name="connsiteX4054" fmla="*/ 831169 w 5247674"/>
                <a:gd name="connsiteY4054" fmla="*/ 4213504 h 6543235"/>
                <a:gd name="connsiteX4055" fmla="*/ 821854 w 5247674"/>
                <a:gd name="connsiteY4055" fmla="*/ 4217087 h 6543235"/>
                <a:gd name="connsiteX4056" fmla="*/ 821137 w 5247674"/>
                <a:gd name="connsiteY4056" fmla="*/ 4225685 h 6543235"/>
                <a:gd name="connsiteX4057" fmla="*/ 838335 w 5247674"/>
                <a:gd name="connsiteY4057" fmla="*/ 4209204 h 6543235"/>
                <a:gd name="connsiteX4058" fmla="*/ 851948 w 5247674"/>
                <a:gd name="connsiteY4058" fmla="*/ 4206339 h 6543235"/>
                <a:gd name="connsiteX4059" fmla="*/ 3681508 w 5247674"/>
                <a:gd name="connsiteY4059" fmla="*/ 4189860 h 6543235"/>
                <a:gd name="connsiteX4060" fmla="*/ 3685092 w 5247674"/>
                <a:gd name="connsiteY4060" fmla="*/ 4205622 h 6543235"/>
                <a:gd name="connsiteX4061" fmla="*/ 3694406 w 5247674"/>
                <a:gd name="connsiteY4061" fmla="*/ 4194158 h 6543235"/>
                <a:gd name="connsiteX4062" fmla="*/ 3700856 w 5247674"/>
                <a:gd name="connsiteY4062" fmla="*/ 4200607 h 6543235"/>
                <a:gd name="connsiteX4063" fmla="*/ 3710170 w 5247674"/>
                <a:gd name="connsiteY4063" fmla="*/ 4200607 h 6543235"/>
                <a:gd name="connsiteX4064" fmla="*/ 3710170 w 5247674"/>
                <a:gd name="connsiteY4064" fmla="*/ 4219953 h 6543235"/>
                <a:gd name="connsiteX4065" fmla="*/ 3716619 w 5247674"/>
                <a:gd name="connsiteY4065" fmla="*/ 4219953 h 6543235"/>
                <a:gd name="connsiteX4066" fmla="*/ 3716619 w 5247674"/>
                <a:gd name="connsiteY4066" fmla="*/ 4224968 h 6543235"/>
                <a:gd name="connsiteX4067" fmla="*/ 3675060 w 5247674"/>
                <a:gd name="connsiteY4067" fmla="*/ 4209206 h 6543235"/>
                <a:gd name="connsiteX4068" fmla="*/ 3675060 w 5247674"/>
                <a:gd name="connsiteY4068" fmla="*/ 4194158 h 6543235"/>
                <a:gd name="connsiteX4069" fmla="*/ 3681508 w 5247674"/>
                <a:gd name="connsiteY4069" fmla="*/ 4189860 h 6543235"/>
                <a:gd name="connsiteX4070" fmla="*/ 3705871 w 5247674"/>
                <a:gd name="connsiteY4070" fmla="*/ 4186276 h 6543235"/>
                <a:gd name="connsiteX4071" fmla="*/ 3725933 w 5247674"/>
                <a:gd name="connsiteY4071" fmla="*/ 4194874 h 6543235"/>
                <a:gd name="connsiteX4072" fmla="*/ 3732383 w 5247674"/>
                <a:gd name="connsiteY4072" fmla="*/ 4209206 h 6543235"/>
                <a:gd name="connsiteX4073" fmla="*/ 620511 w 5247674"/>
                <a:gd name="connsiteY4073" fmla="*/ 4181260 h 6543235"/>
                <a:gd name="connsiteX4074" fmla="*/ 588267 w 5247674"/>
                <a:gd name="connsiteY4074" fmla="*/ 4200606 h 6543235"/>
                <a:gd name="connsiteX4075" fmla="*/ 594715 w 5247674"/>
                <a:gd name="connsiteY4075" fmla="*/ 4213504 h 6543235"/>
                <a:gd name="connsiteX4076" fmla="*/ 620511 w 5247674"/>
                <a:gd name="connsiteY4076" fmla="*/ 4181260 h 6543235"/>
                <a:gd name="connsiteX4077" fmla="*/ 3226514 w 5247674"/>
                <a:gd name="connsiteY4077" fmla="*/ 4176962 h 6543235"/>
                <a:gd name="connsiteX4078" fmla="*/ 3466551 w 5247674"/>
                <a:gd name="connsiteY4078" fmla="*/ 4287306 h 6543235"/>
                <a:gd name="connsiteX4079" fmla="*/ 3469416 w 5247674"/>
                <a:gd name="connsiteY4079" fmla="*/ 4279425 h 6543235"/>
                <a:gd name="connsiteX4080" fmla="*/ 3533903 w 5247674"/>
                <a:gd name="connsiteY4080" fmla="*/ 4295189 h 6543235"/>
                <a:gd name="connsiteX4081" fmla="*/ 3515274 w 5247674"/>
                <a:gd name="connsiteY4081" fmla="*/ 4275841 h 6543235"/>
                <a:gd name="connsiteX4082" fmla="*/ 3521722 w 5247674"/>
                <a:gd name="connsiteY4082" fmla="*/ 4267960 h 6543235"/>
                <a:gd name="connsiteX4083" fmla="*/ 3596241 w 5247674"/>
                <a:gd name="connsiteY4083" fmla="*/ 4325283 h 6543235"/>
                <a:gd name="connsiteX4084" fmla="*/ 3547518 w 5247674"/>
                <a:gd name="connsiteY4084" fmla="*/ 4190576 h 6543235"/>
                <a:gd name="connsiteX4085" fmla="*/ 3566147 w 5247674"/>
                <a:gd name="connsiteY4085" fmla="*/ 4240016 h 6543235"/>
                <a:gd name="connsiteX4086" fmla="*/ 3605556 w 5247674"/>
                <a:gd name="connsiteY4086" fmla="*/ 4275127 h 6543235"/>
                <a:gd name="connsiteX4087" fmla="*/ 3605556 w 5247674"/>
                <a:gd name="connsiteY4087" fmla="*/ 4267960 h 6543235"/>
                <a:gd name="connsiteX4088" fmla="*/ 3663596 w 5247674"/>
                <a:gd name="connsiteY4088" fmla="*/ 4297337 h 6543235"/>
                <a:gd name="connsiteX4089" fmla="*/ 3637083 w 5247674"/>
                <a:gd name="connsiteY4089" fmla="*/ 4303787 h 6543235"/>
                <a:gd name="connsiteX4090" fmla="*/ 3652848 w 5247674"/>
                <a:gd name="connsiteY4090" fmla="*/ 4323133 h 6543235"/>
                <a:gd name="connsiteX4091" fmla="*/ 3646398 w 5247674"/>
                <a:gd name="connsiteY4091" fmla="*/ 4331015 h 6543235"/>
                <a:gd name="connsiteX4092" fmla="*/ 3692256 w 5247674"/>
                <a:gd name="connsiteY4092" fmla="*/ 4342479 h 6543235"/>
                <a:gd name="connsiteX4093" fmla="*/ 3687956 w 5247674"/>
                <a:gd name="connsiteY4093" fmla="*/ 4350361 h 6543235"/>
                <a:gd name="connsiteX4094" fmla="*/ 3759609 w 5247674"/>
                <a:gd name="connsiteY4094" fmla="*/ 4364692 h 6543235"/>
                <a:gd name="connsiteX4095" fmla="*/ 3695123 w 5247674"/>
                <a:gd name="connsiteY4095" fmla="*/ 4284441 h 6543235"/>
                <a:gd name="connsiteX4096" fmla="*/ 3785404 w 5247674"/>
                <a:gd name="connsiteY4096" fmla="*/ 4333881 h 6543235"/>
                <a:gd name="connsiteX4097" fmla="*/ 3814782 w 5247674"/>
                <a:gd name="connsiteY4097" fmla="*/ 4353227 h 6543235"/>
                <a:gd name="connsiteX4098" fmla="*/ 3773223 w 5247674"/>
                <a:gd name="connsiteY4098" fmla="*/ 4356094 h 6543235"/>
                <a:gd name="connsiteX4099" fmla="*/ 3847742 w 5247674"/>
                <a:gd name="connsiteY4099" fmla="*/ 4379738 h 6543235"/>
                <a:gd name="connsiteX4100" fmla="*/ 3831978 w 5247674"/>
                <a:gd name="connsiteY4100" fmla="*/ 4387621 h 6543235"/>
                <a:gd name="connsiteX4101" fmla="*/ 3910080 w 5247674"/>
                <a:gd name="connsiteY4101" fmla="*/ 4382604 h 6543235"/>
                <a:gd name="connsiteX4102" fmla="*/ 3903630 w 5247674"/>
                <a:gd name="connsiteY4102" fmla="*/ 4398369 h 6543235"/>
                <a:gd name="connsiteX4103" fmla="*/ 3897182 w 5247674"/>
                <a:gd name="connsiteY4103" fmla="*/ 4393352 h 6543235"/>
                <a:gd name="connsiteX4104" fmla="*/ 3887868 w 5247674"/>
                <a:gd name="connsiteY4104" fmla="*/ 4393352 h 6543235"/>
                <a:gd name="connsiteX4105" fmla="*/ 3887868 w 5247674"/>
                <a:gd name="connsiteY4105" fmla="*/ 4409115 h 6543235"/>
                <a:gd name="connsiteX4106" fmla="*/ 3832694 w 5247674"/>
                <a:gd name="connsiteY4106" fmla="*/ 4411982 h 6543235"/>
                <a:gd name="connsiteX4107" fmla="*/ 3835561 w 5247674"/>
                <a:gd name="connsiteY4107" fmla="*/ 4416998 h 6543235"/>
                <a:gd name="connsiteX4108" fmla="*/ 3826246 w 5247674"/>
                <a:gd name="connsiteY4108" fmla="*/ 4420580 h 6543235"/>
                <a:gd name="connsiteX4109" fmla="*/ 3846309 w 5247674"/>
                <a:gd name="connsiteY4109" fmla="*/ 4416998 h 6543235"/>
                <a:gd name="connsiteX4110" fmla="*/ 3864938 w 5247674"/>
                <a:gd name="connsiteY4110" fmla="*/ 4436344 h 6543235"/>
                <a:gd name="connsiteX4111" fmla="*/ 3819082 w 5247674"/>
                <a:gd name="connsiteY4111" fmla="*/ 4444226 h 6543235"/>
                <a:gd name="connsiteX4112" fmla="*/ 3857774 w 5247674"/>
                <a:gd name="connsiteY4112" fmla="*/ 4466438 h 6543235"/>
                <a:gd name="connsiteX4113" fmla="*/ 3790419 w 5247674"/>
                <a:gd name="connsiteY4113" fmla="*/ 4450674 h 6543235"/>
                <a:gd name="connsiteX4114" fmla="*/ 3718767 w 5247674"/>
                <a:gd name="connsiteY4114" fmla="*/ 4436344 h 6543235"/>
                <a:gd name="connsiteX4115" fmla="*/ 3725933 w 5247674"/>
                <a:gd name="connsiteY4115" fmla="*/ 4439211 h 6543235"/>
                <a:gd name="connsiteX4116" fmla="*/ 3725933 w 5247674"/>
                <a:gd name="connsiteY4116" fmla="*/ 4444226 h 6543235"/>
                <a:gd name="connsiteX4117" fmla="*/ 3693690 w 5247674"/>
                <a:gd name="connsiteY4117" fmla="*/ 4444226 h 6543235"/>
                <a:gd name="connsiteX4118" fmla="*/ 3710169 w 5247674"/>
                <a:gd name="connsiteY4118" fmla="*/ 4447092 h 6543235"/>
                <a:gd name="connsiteX4119" fmla="*/ 3635650 w 5247674"/>
                <a:gd name="connsiteY4119" fmla="*/ 4435628 h 6543235"/>
                <a:gd name="connsiteX4120" fmla="*/ 3665027 w 5247674"/>
                <a:gd name="connsiteY4120" fmla="*/ 4483634 h 6543235"/>
                <a:gd name="connsiteX4121" fmla="*/ 3622037 w 5247674"/>
                <a:gd name="connsiteY4121" fmla="*/ 4482203 h 6543235"/>
                <a:gd name="connsiteX4122" fmla="*/ 3709452 w 5247674"/>
                <a:gd name="connsiteY4122" fmla="*/ 4496532 h 6543235"/>
                <a:gd name="connsiteX4123" fmla="*/ 3705441 w 5247674"/>
                <a:gd name="connsiteY4123" fmla="*/ 4493910 h 6543235"/>
                <a:gd name="connsiteX4124" fmla="*/ 3733277 w 5247674"/>
                <a:gd name="connsiteY4124" fmla="*/ 4495189 h 6543235"/>
                <a:gd name="connsiteX4125" fmla="*/ 3767492 w 5247674"/>
                <a:gd name="connsiteY4125" fmla="*/ 4501549 h 6543235"/>
                <a:gd name="connsiteX4126" fmla="*/ 3767492 w 5247674"/>
                <a:gd name="connsiteY4126" fmla="*/ 4493666 h 6543235"/>
                <a:gd name="connsiteX4127" fmla="*/ 3781105 w 5247674"/>
                <a:gd name="connsiteY4127" fmla="*/ 4507997 h 6543235"/>
                <a:gd name="connsiteX4128" fmla="*/ 3761042 w 5247674"/>
                <a:gd name="connsiteY4128" fmla="*/ 4513013 h 6543235"/>
                <a:gd name="connsiteX4129" fmla="*/ 3797586 w 5247674"/>
                <a:gd name="connsiteY4129" fmla="*/ 4515878 h 6543235"/>
                <a:gd name="connsiteX4130" fmla="*/ 3786838 w 5247674"/>
                <a:gd name="connsiteY4130" fmla="*/ 4513013 h 6543235"/>
                <a:gd name="connsiteX4131" fmla="*/ 3826246 w 5247674"/>
                <a:gd name="connsiteY4131" fmla="*/ 4488651 h 6543235"/>
                <a:gd name="connsiteX4132" fmla="*/ 3832694 w 5247674"/>
                <a:gd name="connsiteY4132" fmla="*/ 4496532 h 6543235"/>
                <a:gd name="connsiteX4133" fmla="*/ 3835561 w 5247674"/>
                <a:gd name="connsiteY4133" fmla="*/ 4482203 h 6543235"/>
                <a:gd name="connsiteX4134" fmla="*/ 3849176 w 5247674"/>
                <a:gd name="connsiteY4134" fmla="*/ 4501549 h 6543235"/>
                <a:gd name="connsiteX4135" fmla="*/ 3846309 w 5247674"/>
                <a:gd name="connsiteY4135" fmla="*/ 4520895 h 6543235"/>
                <a:gd name="connsiteX4136" fmla="*/ 3900049 w 5247674"/>
                <a:gd name="connsiteY4136" fmla="*/ 4543107 h 6543235"/>
                <a:gd name="connsiteX4137" fmla="*/ 3904347 w 5247674"/>
                <a:gd name="connsiteY4137" fmla="*/ 4531643 h 6543235"/>
                <a:gd name="connsiteX4138" fmla="*/ 4082046 w 5247674"/>
                <a:gd name="connsiteY4138" fmla="*/ 4584666 h 6543235"/>
                <a:gd name="connsiteX4139" fmla="*/ 4065566 w 5247674"/>
                <a:gd name="connsiteY4139" fmla="*/ 4558870 h 6543235"/>
                <a:gd name="connsiteX4140" fmla="*/ 4061983 w 5247674"/>
                <a:gd name="connsiteY4140" fmla="*/ 4558870 h 6543235"/>
                <a:gd name="connsiteX4141" fmla="*/ 4077748 w 5247674"/>
                <a:gd name="connsiteY4141" fmla="*/ 4535224 h 6543235"/>
                <a:gd name="connsiteX4142" fmla="*/ 4065566 w 5247674"/>
                <a:gd name="connsiteY4142" fmla="*/ 4513013 h 6543235"/>
                <a:gd name="connsiteX4143" fmla="*/ 4084912 w 5247674"/>
                <a:gd name="connsiteY4143" fmla="*/ 4507997 h 6543235"/>
                <a:gd name="connsiteX4144" fmla="*/ 4077748 w 5247674"/>
                <a:gd name="connsiteY4144" fmla="*/ 4496532 h 6543235"/>
                <a:gd name="connsiteX4145" fmla="*/ 4056252 w 5247674"/>
                <a:gd name="connsiteY4145" fmla="*/ 4501549 h 6543235"/>
                <a:gd name="connsiteX4146" fmla="*/ 4082046 w 5247674"/>
                <a:gd name="connsiteY4146" fmla="*/ 4485784 h 6543235"/>
                <a:gd name="connsiteX4147" fmla="*/ 4095032 w 5247674"/>
                <a:gd name="connsiteY4147" fmla="*/ 4497877 h 6543235"/>
                <a:gd name="connsiteX4148" fmla="*/ 4109992 w 5247674"/>
                <a:gd name="connsiteY4148" fmla="*/ 4504800 h 6543235"/>
                <a:gd name="connsiteX4149" fmla="*/ 4109992 w 5247674"/>
                <a:gd name="connsiteY4149" fmla="*/ 4494384 h 6543235"/>
                <a:gd name="connsiteX4150" fmla="*/ 4120740 w 5247674"/>
                <a:gd name="connsiteY4150" fmla="*/ 4497965 h 6543235"/>
                <a:gd name="connsiteX4151" fmla="*/ 4110900 w 5247674"/>
                <a:gd name="connsiteY4151" fmla="*/ 4505182 h 6543235"/>
                <a:gd name="connsiteX4152" fmla="*/ 4121454 w 5247674"/>
                <a:gd name="connsiteY4152" fmla="*/ 4507997 h 6543235"/>
                <a:gd name="connsiteX4153" fmla="*/ 4084912 w 5247674"/>
                <a:gd name="connsiteY4153" fmla="*/ 4513013 h 6543235"/>
                <a:gd name="connsiteX4154" fmla="*/ 4088494 w 5247674"/>
                <a:gd name="connsiteY4154" fmla="*/ 4515878 h 6543235"/>
                <a:gd name="connsiteX4155" fmla="*/ 4077748 w 5247674"/>
                <a:gd name="connsiteY4155" fmla="*/ 4520895 h 6543235"/>
                <a:gd name="connsiteX4156" fmla="*/ 4088494 w 5247674"/>
                <a:gd name="connsiteY4156" fmla="*/ 4532359 h 6543235"/>
                <a:gd name="connsiteX4157" fmla="*/ 4084912 w 5247674"/>
                <a:gd name="connsiteY4157" fmla="*/ 4532359 h 6543235"/>
                <a:gd name="connsiteX4158" fmla="*/ 4104975 w 5247674"/>
                <a:gd name="connsiteY4158" fmla="*/ 4562453 h 6543235"/>
                <a:gd name="connsiteX4159" fmla="*/ 4153698 w 5247674"/>
                <a:gd name="connsiteY4159" fmla="*/ 4581799 h 6543235"/>
                <a:gd name="connsiteX4160" fmla="*/ 4188809 w 5247674"/>
                <a:gd name="connsiteY4160" fmla="*/ 4593264 h 6543235"/>
                <a:gd name="connsiteX4161" fmla="*/ 4191676 w 5247674"/>
                <a:gd name="connsiteY4161" fmla="*/ 4559587 h 6543235"/>
                <a:gd name="connsiteX4162" fmla="*/ 4173044 w 5247674"/>
                <a:gd name="connsiteY4162" fmla="*/ 4554570 h 6543235"/>
                <a:gd name="connsiteX4163" fmla="*/ 4170178 w 5247674"/>
                <a:gd name="connsiteY4163" fmla="*/ 4559587 h 6543235"/>
                <a:gd name="connsiteX4164" fmla="*/ 4137936 w 5247674"/>
                <a:gd name="connsiteY4164" fmla="*/ 4527343 h 6543235"/>
                <a:gd name="connsiteX4165" fmla="*/ 4127188 w 5247674"/>
                <a:gd name="connsiteY4165" fmla="*/ 4532359 h 6543235"/>
                <a:gd name="connsiteX4166" fmla="*/ 4130769 w 5247674"/>
                <a:gd name="connsiteY4166" fmla="*/ 4513013 h 6543235"/>
                <a:gd name="connsiteX4167" fmla="*/ 4140084 w 5247674"/>
                <a:gd name="connsiteY4167" fmla="*/ 4524476 h 6543235"/>
                <a:gd name="connsiteX4168" fmla="*/ 4169463 w 5247674"/>
                <a:gd name="connsiteY4168" fmla="*/ 4527343 h 6543235"/>
                <a:gd name="connsiteX4169" fmla="*/ 4164446 w 5247674"/>
                <a:gd name="connsiteY4169" fmla="*/ 4532359 h 6543235"/>
                <a:gd name="connsiteX4170" fmla="*/ 4210304 w 5247674"/>
                <a:gd name="connsiteY4170" fmla="*/ 4527343 h 6543235"/>
                <a:gd name="connsiteX4171" fmla="*/ 4155132 w 5247674"/>
                <a:gd name="connsiteY4171" fmla="*/ 4497249 h 6543235"/>
                <a:gd name="connsiteX4172" fmla="*/ 4129336 w 5247674"/>
                <a:gd name="connsiteY4172" fmla="*/ 4494382 h 6543235"/>
                <a:gd name="connsiteX4173" fmla="*/ 4132202 w 5247674"/>
                <a:gd name="connsiteY4173" fmla="*/ 4489367 h 6543235"/>
                <a:gd name="connsiteX4174" fmla="*/ 4055535 w 5247674"/>
                <a:gd name="connsiteY4174" fmla="*/ 4455690 h 6543235"/>
                <a:gd name="connsiteX4175" fmla="*/ 4109273 w 5247674"/>
                <a:gd name="connsiteY4175" fmla="*/ 4463572 h 6543235"/>
                <a:gd name="connsiteX4176" fmla="*/ 4115723 w 5247674"/>
                <a:gd name="connsiteY4176" fmla="*/ 4455690 h 6543235"/>
                <a:gd name="connsiteX4177" fmla="*/ 4164446 w 5247674"/>
                <a:gd name="connsiteY4177" fmla="*/ 4494382 h 6543235"/>
                <a:gd name="connsiteX4178" fmla="*/ 4395168 w 5247674"/>
                <a:gd name="connsiteY4178" fmla="*/ 4566035 h 6543235"/>
                <a:gd name="connsiteX4179" fmla="*/ 4367939 w 5247674"/>
                <a:gd name="connsiteY4179" fmla="*/ 4578933 h 6543235"/>
                <a:gd name="connsiteX4180" fmla="*/ 4372239 w 5247674"/>
                <a:gd name="connsiteY4180" fmla="*/ 4571051 h 6543235"/>
                <a:gd name="connsiteX4181" fmla="*/ 4346445 w 5247674"/>
                <a:gd name="connsiteY4181" fmla="*/ 4571051 h 6543235"/>
                <a:gd name="connsiteX4182" fmla="*/ 4342145 w 5247674"/>
                <a:gd name="connsiteY4182" fmla="*/ 4559587 h 6543235"/>
                <a:gd name="connsiteX4183" fmla="*/ 4332830 w 5247674"/>
                <a:gd name="connsiteY4183" fmla="*/ 4573918 h 6543235"/>
                <a:gd name="connsiteX4184" fmla="*/ 4326382 w 5247674"/>
                <a:gd name="connsiteY4184" fmla="*/ 4566035 h 6543235"/>
                <a:gd name="connsiteX4185" fmla="*/ 4323516 w 5247674"/>
                <a:gd name="connsiteY4185" fmla="*/ 4578933 h 6543235"/>
                <a:gd name="connsiteX4186" fmla="*/ 4317066 w 5247674"/>
                <a:gd name="connsiteY4186" fmla="*/ 4578933 h 6543235"/>
                <a:gd name="connsiteX4187" fmla="*/ 4319932 w 5247674"/>
                <a:gd name="connsiteY4187" fmla="*/ 4571051 h 6543235"/>
                <a:gd name="connsiteX4188" fmla="*/ 4307751 w 5247674"/>
                <a:gd name="connsiteY4188" fmla="*/ 4566035 h 6543235"/>
                <a:gd name="connsiteX4189" fmla="*/ 4303453 w 5247674"/>
                <a:gd name="connsiteY4189" fmla="*/ 4551705 h 6543235"/>
                <a:gd name="connsiteX4190" fmla="*/ 4281957 w 5247674"/>
                <a:gd name="connsiteY4190" fmla="*/ 4554570 h 6543235"/>
                <a:gd name="connsiteX4191" fmla="*/ 4275508 w 5247674"/>
                <a:gd name="connsiteY4191" fmla="*/ 4559587 h 6543235"/>
                <a:gd name="connsiteX4192" fmla="*/ 4220336 w 5247674"/>
                <a:gd name="connsiteY4192" fmla="*/ 4540241 h 6543235"/>
                <a:gd name="connsiteX4193" fmla="*/ 4190957 w 5247674"/>
                <a:gd name="connsiteY4193" fmla="*/ 4543107 h 6543235"/>
                <a:gd name="connsiteX4194" fmla="*/ 4213886 w 5247674"/>
                <a:gd name="connsiteY4194" fmla="*/ 4545972 h 6543235"/>
                <a:gd name="connsiteX4195" fmla="*/ 4213886 w 5247674"/>
                <a:gd name="connsiteY4195" fmla="*/ 4570335 h 6543235"/>
                <a:gd name="connsiteX4196" fmla="*/ 4250430 w 5247674"/>
                <a:gd name="connsiteY4196" fmla="*/ 4609026 h 6543235"/>
                <a:gd name="connsiteX4197" fmla="*/ 4311334 w 5247674"/>
                <a:gd name="connsiteY4197" fmla="*/ 4609026 h 6543235"/>
                <a:gd name="connsiteX4198" fmla="*/ 4308468 w 5247674"/>
                <a:gd name="connsiteY4198" fmla="*/ 4620491 h 6543235"/>
                <a:gd name="connsiteX4199" fmla="*/ 4343578 w 5247674"/>
                <a:gd name="connsiteY4199" fmla="*/ 4628372 h 6543235"/>
                <a:gd name="connsiteX4200" fmla="*/ 4347876 w 5247674"/>
                <a:gd name="connsiteY4200" fmla="*/ 4620491 h 6543235"/>
                <a:gd name="connsiteX4201" fmla="*/ 4380120 w 5247674"/>
                <a:gd name="connsiteY4201" fmla="*/ 4628372 h 6543235"/>
                <a:gd name="connsiteX4202" fmla="*/ 4405916 w 5247674"/>
                <a:gd name="connsiteY4202" fmla="*/ 4636256 h 6543235"/>
                <a:gd name="connsiteX4203" fmla="*/ 4447474 w 5247674"/>
                <a:gd name="connsiteY4203" fmla="*/ 4650585 h 6543235"/>
                <a:gd name="connsiteX4204" fmla="*/ 4493332 w 5247674"/>
                <a:gd name="connsiteY4204" fmla="*/ 4642704 h 6543235"/>
                <a:gd name="connsiteX4205" fmla="*/ 4473268 w 5247674"/>
                <a:gd name="connsiteY4205" fmla="*/ 4639837 h 6543235"/>
                <a:gd name="connsiteX4206" fmla="*/ 4489034 w 5247674"/>
                <a:gd name="connsiteY4206" fmla="*/ 4629089 h 6543235"/>
                <a:gd name="connsiteX4207" fmla="*/ 4503362 w 5247674"/>
                <a:gd name="connsiteY4207" fmla="*/ 4647718 h 6543235"/>
                <a:gd name="connsiteX4208" fmla="*/ 4590780 w 5247674"/>
                <a:gd name="connsiteY4208" fmla="*/ 4655602 h 6543235"/>
                <a:gd name="connsiteX4209" fmla="*/ 4590780 w 5247674"/>
                <a:gd name="connsiteY4209" fmla="*/ 4662050 h 6543235"/>
                <a:gd name="connsiteX4210" fmla="*/ 4563550 w 5247674"/>
                <a:gd name="connsiteY4210" fmla="*/ 4662050 h 6543235"/>
                <a:gd name="connsiteX4211" fmla="*/ 4560686 w 5247674"/>
                <a:gd name="connsiteY4211" fmla="*/ 4669931 h 6543235"/>
                <a:gd name="connsiteX4212" fmla="*/ 4586480 w 5247674"/>
                <a:gd name="connsiteY4212" fmla="*/ 4684262 h 6543235"/>
                <a:gd name="connsiteX4213" fmla="*/ 4593644 w 5247674"/>
                <a:gd name="connsiteY4213" fmla="*/ 4677812 h 6543235"/>
                <a:gd name="connsiteX4214" fmla="*/ 4616574 w 5247674"/>
                <a:gd name="connsiteY4214" fmla="*/ 4689277 h 6543235"/>
                <a:gd name="connsiteX4215" fmla="*/ 4632338 w 5247674"/>
                <a:gd name="connsiteY4215" fmla="*/ 4665633 h 6543235"/>
                <a:gd name="connsiteX4216" fmla="*/ 4650968 w 5247674"/>
                <a:gd name="connsiteY4216" fmla="*/ 4665633 h 6543235"/>
                <a:gd name="connsiteX4217" fmla="*/ 4673897 w 5247674"/>
                <a:gd name="connsiteY4217" fmla="*/ 4681396 h 6543235"/>
                <a:gd name="connsiteX4218" fmla="*/ 4692526 w 5247674"/>
                <a:gd name="connsiteY4218" fmla="*/ 4669931 h 6543235"/>
                <a:gd name="connsiteX4219" fmla="*/ 4676046 w 5247674"/>
                <a:gd name="connsiteY4219" fmla="*/ 4664916 h 6543235"/>
                <a:gd name="connsiteX4220" fmla="*/ 4676046 w 5247674"/>
                <a:gd name="connsiteY4220" fmla="*/ 4658466 h 6543235"/>
                <a:gd name="connsiteX4221" fmla="*/ 4705424 w 5247674"/>
                <a:gd name="connsiteY4221" fmla="*/ 4653452 h 6543235"/>
                <a:gd name="connsiteX4222" fmla="*/ 4754148 w 5247674"/>
                <a:gd name="connsiteY4222" fmla="*/ 4707908 h 6543235"/>
                <a:gd name="connsiteX4223" fmla="*/ 4793556 w 5247674"/>
                <a:gd name="connsiteY4223" fmla="*/ 4719371 h 6543235"/>
                <a:gd name="connsiteX4224" fmla="*/ 4703274 w 5247674"/>
                <a:gd name="connsiteY4224" fmla="*/ 4700025 h 6543235"/>
                <a:gd name="connsiteX4225" fmla="*/ 4671030 w 5247674"/>
                <a:gd name="connsiteY4225" fmla="*/ 4702892 h 6543235"/>
                <a:gd name="connsiteX4226" fmla="*/ 4680345 w 5247674"/>
                <a:gd name="connsiteY4226" fmla="*/ 4696443 h 6543235"/>
                <a:gd name="connsiteX4227" fmla="*/ 4648101 w 5247674"/>
                <a:gd name="connsiteY4227" fmla="*/ 4688560 h 6543235"/>
                <a:gd name="connsiteX4228" fmla="*/ 4643803 w 5247674"/>
                <a:gd name="connsiteY4228" fmla="*/ 4691427 h 6543235"/>
                <a:gd name="connsiteX4229" fmla="*/ 4660282 w 5247674"/>
                <a:gd name="connsiteY4229" fmla="*/ 4699308 h 6543235"/>
                <a:gd name="connsiteX4230" fmla="*/ 4634486 w 5247674"/>
                <a:gd name="connsiteY4230" fmla="*/ 4702175 h 6543235"/>
                <a:gd name="connsiteX4231" fmla="*/ 4676046 w 5247674"/>
                <a:gd name="connsiteY4231" fmla="*/ 4715073 h 6543235"/>
                <a:gd name="connsiteX4232" fmla="*/ 4822216 w 5247674"/>
                <a:gd name="connsiteY4232" fmla="*/ 4748750 h 6543235"/>
                <a:gd name="connsiteX4233" fmla="*/ 4825800 w 5247674"/>
                <a:gd name="connsiteY4233" fmla="*/ 4760213 h 6543235"/>
                <a:gd name="connsiteX4234" fmla="*/ 4854460 w 5247674"/>
                <a:gd name="connsiteY4234" fmla="*/ 4748750 h 6543235"/>
                <a:gd name="connsiteX4235" fmla="*/ 4854460 w 5247674"/>
                <a:gd name="connsiteY4235" fmla="*/ 4753765 h 6543235"/>
                <a:gd name="connsiteX4236" fmla="*/ 5022844 w 5247674"/>
                <a:gd name="connsiteY4236" fmla="*/ 4783859 h 6543235"/>
                <a:gd name="connsiteX4237" fmla="*/ 5032159 w 5247674"/>
                <a:gd name="connsiteY4237" fmla="*/ 4775977 h 6543235"/>
                <a:gd name="connsiteX4238" fmla="*/ 5029292 w 5247674"/>
                <a:gd name="connsiteY4238" fmla="*/ 4768096 h 6543235"/>
                <a:gd name="connsiteX4239" fmla="*/ 5042907 w 5247674"/>
                <a:gd name="connsiteY4239" fmla="*/ 4773111 h 6543235"/>
                <a:gd name="connsiteX4240" fmla="*/ 5029292 w 5247674"/>
                <a:gd name="connsiteY4240" fmla="*/ 4779561 h 6543235"/>
                <a:gd name="connsiteX4241" fmla="*/ 5035742 w 5247674"/>
                <a:gd name="connsiteY4241" fmla="*/ 4787442 h 6543235"/>
                <a:gd name="connsiteX4242" fmla="*/ 4987019 w 5247674"/>
                <a:gd name="connsiteY4242" fmla="*/ 4795323 h 6543235"/>
                <a:gd name="connsiteX4243" fmla="*/ 4987019 w 5247674"/>
                <a:gd name="connsiteY4243" fmla="*/ 4792458 h 6543235"/>
                <a:gd name="connsiteX4244" fmla="*/ 4945460 w 5247674"/>
                <a:gd name="connsiteY4244" fmla="*/ 4795323 h 6543235"/>
                <a:gd name="connsiteX4245" fmla="*/ 5006365 w 5247674"/>
                <a:gd name="connsiteY4245" fmla="*/ 4817536 h 6543235"/>
                <a:gd name="connsiteX4246" fmla="*/ 5042907 w 5247674"/>
                <a:gd name="connsiteY4246" fmla="*/ 4825417 h 6543235"/>
                <a:gd name="connsiteX4247" fmla="*/ 5059386 w 5247674"/>
                <a:gd name="connsiteY4247" fmla="*/ 4817536 h 6543235"/>
                <a:gd name="connsiteX4248" fmla="*/ 5055088 w 5247674"/>
                <a:gd name="connsiteY4248" fmla="*/ 4822552 h 6543235"/>
                <a:gd name="connsiteX4249" fmla="*/ 5087332 w 5247674"/>
                <a:gd name="connsiteY4249" fmla="*/ 4825417 h 6543235"/>
                <a:gd name="connsiteX4250" fmla="*/ 5087332 w 5247674"/>
                <a:gd name="connsiteY4250" fmla="*/ 4817536 h 6543235"/>
                <a:gd name="connsiteX4251" fmla="*/ 5119576 w 5247674"/>
                <a:gd name="connsiteY4251" fmla="*/ 4822552 h 6543235"/>
                <a:gd name="connsiteX4252" fmla="*/ 5119576 w 5247674"/>
                <a:gd name="connsiteY4252" fmla="*/ 4825417 h 6543235"/>
                <a:gd name="connsiteX4253" fmla="*/ 5136056 w 5247674"/>
                <a:gd name="connsiteY4253" fmla="*/ 4817536 h 6543235"/>
                <a:gd name="connsiteX4254" fmla="*/ 5133189 w 5247674"/>
                <a:gd name="connsiteY4254" fmla="*/ 4825417 h 6543235"/>
                <a:gd name="connsiteX4255" fmla="*/ 5168300 w 5247674"/>
                <a:gd name="connsiteY4255" fmla="*/ 4836882 h 6543235"/>
                <a:gd name="connsiteX4256" fmla="*/ 5247674 w 5247674"/>
                <a:gd name="connsiteY4256" fmla="*/ 4846160 h 6543235"/>
                <a:gd name="connsiteX4257" fmla="*/ 5247674 w 5247674"/>
                <a:gd name="connsiteY4257" fmla="*/ 4936377 h 6543235"/>
                <a:gd name="connsiteX4258" fmla="*/ 5247206 w 5247674"/>
                <a:gd name="connsiteY4258" fmla="*/ 4936479 h 6543235"/>
                <a:gd name="connsiteX4259" fmla="*/ 5227054 w 5247674"/>
                <a:gd name="connsiteY4259" fmla="*/ 4941495 h 6543235"/>
                <a:gd name="connsiteX4260" fmla="*/ 5233502 w 5247674"/>
                <a:gd name="connsiteY4260" fmla="*/ 4946510 h 6543235"/>
                <a:gd name="connsiteX4261" fmla="*/ 5221322 w 5247674"/>
                <a:gd name="connsiteY4261" fmla="*/ 4954393 h 6543235"/>
                <a:gd name="connsiteX4262" fmla="*/ 5232809 w 5247674"/>
                <a:gd name="connsiteY4262" fmla="*/ 4958803 h 6543235"/>
                <a:gd name="connsiteX4263" fmla="*/ 5247674 w 5247674"/>
                <a:gd name="connsiteY4263" fmla="*/ 4955019 h 6543235"/>
                <a:gd name="connsiteX4264" fmla="*/ 5247674 w 5247674"/>
                <a:gd name="connsiteY4264" fmla="*/ 5025314 h 6543235"/>
                <a:gd name="connsiteX4265" fmla="*/ 5227770 w 5247674"/>
                <a:gd name="connsiteY4265" fmla="*/ 5026762 h 6543235"/>
                <a:gd name="connsiteX4266" fmla="*/ 5232070 w 5247674"/>
                <a:gd name="connsiteY4266" fmla="*/ 5031777 h 6543235"/>
                <a:gd name="connsiteX4267" fmla="*/ 5218456 w 5247674"/>
                <a:gd name="connsiteY4267" fmla="*/ 5034643 h 6543235"/>
                <a:gd name="connsiteX4268" fmla="*/ 5206274 w 5247674"/>
                <a:gd name="connsiteY4268" fmla="*/ 5007416 h 6543235"/>
                <a:gd name="connsiteX4269" fmla="*/ 5183346 w 5247674"/>
                <a:gd name="connsiteY4269" fmla="*/ 5020312 h 6543235"/>
                <a:gd name="connsiteX4270" fmla="*/ 5183346 w 5247674"/>
                <a:gd name="connsiteY4270" fmla="*/ 5012431 h 6543235"/>
                <a:gd name="connsiteX4271" fmla="*/ 5085899 w 5247674"/>
                <a:gd name="connsiteY4271" fmla="*/ 5000966 h 6543235"/>
                <a:gd name="connsiteX4272" fmla="*/ 5046490 w 5247674"/>
                <a:gd name="connsiteY4272" fmla="*/ 4985203 h 6543235"/>
                <a:gd name="connsiteX4273" fmla="*/ 4991318 w 5247674"/>
                <a:gd name="connsiteY4273" fmla="*/ 4969439 h 6543235"/>
                <a:gd name="connsiteX4274" fmla="*/ 4940444 w 5247674"/>
                <a:gd name="connsiteY4274" fmla="*/ 4969439 h 6543235"/>
                <a:gd name="connsiteX4275" fmla="*/ 4959074 w 5247674"/>
                <a:gd name="connsiteY4275" fmla="*/ 4966572 h 6543235"/>
                <a:gd name="connsiteX4276" fmla="*/ 4959074 w 5247674"/>
                <a:gd name="connsiteY4276" fmla="*/ 4963707 h 6543235"/>
                <a:gd name="connsiteX4277" fmla="*/ 4861627 w 5247674"/>
                <a:gd name="connsiteY4277" fmla="*/ 4963707 h 6543235"/>
                <a:gd name="connsiteX4278" fmla="*/ 4865925 w 5247674"/>
                <a:gd name="connsiteY4278" fmla="*/ 4958691 h 6543235"/>
                <a:gd name="connsiteX4279" fmla="*/ 4842996 w 5247674"/>
                <a:gd name="connsiteY4279" fmla="*/ 4955826 h 6543235"/>
                <a:gd name="connsiteX4280" fmla="*/ 4850162 w 5247674"/>
                <a:gd name="connsiteY4280" fmla="*/ 4970872 h 6543235"/>
                <a:gd name="connsiteX4281" fmla="*/ 4829383 w 5247674"/>
                <a:gd name="connsiteY4281" fmla="*/ 4970156 h 6543235"/>
                <a:gd name="connsiteX4282" fmla="*/ 4829383 w 5247674"/>
                <a:gd name="connsiteY4282" fmla="*/ 4967289 h 6543235"/>
                <a:gd name="connsiteX4283" fmla="*/ 4762028 w 5247674"/>
                <a:gd name="connsiteY4283" fmla="*/ 4967289 h 6543235"/>
                <a:gd name="connsiteX4284" fmla="*/ 4752714 w 5247674"/>
                <a:gd name="connsiteY4284" fmla="*/ 4955826 h 6543235"/>
                <a:gd name="connsiteX4285" fmla="*/ 4748416 w 5247674"/>
                <a:gd name="connsiteY4285" fmla="*/ 4967289 h 6543235"/>
                <a:gd name="connsiteX4286" fmla="*/ 4736234 w 5247674"/>
                <a:gd name="connsiteY4286" fmla="*/ 4959408 h 6543235"/>
                <a:gd name="connsiteX4287" fmla="*/ 4739100 w 5247674"/>
                <a:gd name="connsiteY4287" fmla="*/ 4956541 h 6543235"/>
                <a:gd name="connsiteX4288" fmla="*/ 4731934 w 5247674"/>
                <a:gd name="connsiteY4288" fmla="*/ 4948660 h 6543235"/>
                <a:gd name="connsiteX4289" fmla="*/ 4713306 w 5247674"/>
                <a:gd name="connsiteY4289" fmla="*/ 4956541 h 6543235"/>
                <a:gd name="connsiteX4290" fmla="*/ 4706140 w 5247674"/>
                <a:gd name="connsiteY4290" fmla="*/ 4951526 h 6543235"/>
                <a:gd name="connsiteX4291" fmla="*/ 4699691 w 5247674"/>
                <a:gd name="connsiteY4291" fmla="*/ 4959408 h 6543235"/>
                <a:gd name="connsiteX4292" fmla="*/ 4731934 w 5247674"/>
                <a:gd name="connsiteY4292" fmla="*/ 4983053 h 6543235"/>
                <a:gd name="connsiteX4293" fmla="*/ 4736234 w 5247674"/>
                <a:gd name="connsiteY4293" fmla="*/ 4978037 h 6543235"/>
                <a:gd name="connsiteX4294" fmla="*/ 4736234 w 5247674"/>
                <a:gd name="connsiteY4294" fmla="*/ 4989501 h 6543235"/>
                <a:gd name="connsiteX4295" fmla="*/ 4751998 w 5247674"/>
                <a:gd name="connsiteY4295" fmla="*/ 4983053 h 6543235"/>
                <a:gd name="connsiteX4296" fmla="*/ 4751998 w 5247674"/>
                <a:gd name="connsiteY4296" fmla="*/ 4989501 h 6543235"/>
                <a:gd name="connsiteX4297" fmla="*/ 4770626 w 5247674"/>
                <a:gd name="connsiteY4297" fmla="*/ 4983053 h 6543235"/>
                <a:gd name="connsiteX4298" fmla="*/ 4860910 w 5247674"/>
                <a:gd name="connsiteY4298" fmla="*/ 5024612 h 6543235"/>
                <a:gd name="connsiteX4299" fmla="*/ 4842279 w 5247674"/>
                <a:gd name="connsiteY4299" fmla="*/ 5032493 h 6543235"/>
                <a:gd name="connsiteX4300" fmla="*/ 4886704 w 5247674"/>
                <a:gd name="connsiteY4300" fmla="*/ 5046825 h 6543235"/>
                <a:gd name="connsiteX4301" fmla="*/ 4868075 w 5247674"/>
                <a:gd name="connsiteY4301" fmla="*/ 5032493 h 6543235"/>
                <a:gd name="connsiteX4302" fmla="*/ 4874523 w 5247674"/>
                <a:gd name="connsiteY4302" fmla="*/ 5005266 h 6543235"/>
                <a:gd name="connsiteX4303" fmla="*/ 4883838 w 5247674"/>
                <a:gd name="connsiteY4303" fmla="*/ 5016731 h 6543235"/>
                <a:gd name="connsiteX4304" fmla="*/ 4886704 w 5247674"/>
                <a:gd name="connsiteY4304" fmla="*/ 5002399 h 6543235"/>
                <a:gd name="connsiteX4305" fmla="*/ 4893152 w 5247674"/>
                <a:gd name="connsiteY4305" fmla="*/ 5008847 h 6543235"/>
                <a:gd name="connsiteX4306" fmla="*/ 4886704 w 5247674"/>
                <a:gd name="connsiteY4306" fmla="*/ 5021745 h 6543235"/>
                <a:gd name="connsiteX4307" fmla="*/ 4909634 w 5247674"/>
                <a:gd name="connsiteY4307" fmla="*/ 5013864 h 6543235"/>
                <a:gd name="connsiteX4308" fmla="*/ 4909634 w 5247674"/>
                <a:gd name="connsiteY4308" fmla="*/ 4994518 h 6543235"/>
                <a:gd name="connsiteX4309" fmla="*/ 4932562 w 5247674"/>
                <a:gd name="connsiteY4309" fmla="*/ 4989501 h 6543235"/>
                <a:gd name="connsiteX4310" fmla="*/ 4929696 w 5247674"/>
                <a:gd name="connsiteY4310" fmla="*/ 5016731 h 6543235"/>
                <a:gd name="connsiteX4311" fmla="*/ 4941878 w 5247674"/>
                <a:gd name="connsiteY4311" fmla="*/ 5013147 h 6543235"/>
                <a:gd name="connsiteX4312" fmla="*/ 4946176 w 5247674"/>
                <a:gd name="connsiteY4312" fmla="*/ 5024612 h 6543235"/>
                <a:gd name="connsiteX4313" fmla="*/ 4964805 w 5247674"/>
                <a:gd name="connsiteY4313" fmla="*/ 5013147 h 6543235"/>
                <a:gd name="connsiteX4314" fmla="*/ 4959074 w 5247674"/>
                <a:gd name="connsiteY4314" fmla="*/ 5003833 h 6543235"/>
                <a:gd name="connsiteX4315" fmla="*/ 4964805 w 5247674"/>
                <a:gd name="connsiteY4315" fmla="*/ 5021029 h 6543235"/>
                <a:gd name="connsiteX4316" fmla="*/ 5042907 w 5247674"/>
                <a:gd name="connsiteY4316" fmla="*/ 5032493 h 6543235"/>
                <a:gd name="connsiteX4317" fmla="*/ 5045774 w 5247674"/>
                <a:gd name="connsiteY4317" fmla="*/ 5040376 h 6543235"/>
                <a:gd name="connsiteX4318" fmla="*/ 5059386 w 5247674"/>
                <a:gd name="connsiteY4318" fmla="*/ 5035360 h 6543235"/>
                <a:gd name="connsiteX4319" fmla="*/ 5059386 w 5247674"/>
                <a:gd name="connsiteY4319" fmla="*/ 5027479 h 6543235"/>
                <a:gd name="connsiteX4320" fmla="*/ 5085182 w 5247674"/>
                <a:gd name="connsiteY4320" fmla="*/ 5024612 h 6543235"/>
                <a:gd name="connsiteX4321" fmla="*/ 5091630 w 5247674"/>
                <a:gd name="connsiteY4321" fmla="*/ 5036077 h 6543235"/>
                <a:gd name="connsiteX4322" fmla="*/ 5097364 w 5247674"/>
                <a:gd name="connsiteY4322" fmla="*/ 5036077 h 6543235"/>
                <a:gd name="connsiteX4323" fmla="*/ 5097364 w 5247674"/>
                <a:gd name="connsiteY4323" fmla="*/ 5021745 h 6543235"/>
                <a:gd name="connsiteX4324" fmla="*/ 5108112 w 5247674"/>
                <a:gd name="connsiteY4324" fmla="*/ 5021745 h 6543235"/>
                <a:gd name="connsiteX4325" fmla="*/ 5101662 w 5247674"/>
                <a:gd name="connsiteY4325" fmla="*/ 5033210 h 6543235"/>
                <a:gd name="connsiteX4326" fmla="*/ 5120291 w 5247674"/>
                <a:gd name="connsiteY4326" fmla="*/ 5036077 h 6543235"/>
                <a:gd name="connsiteX4327" fmla="*/ 5117426 w 5247674"/>
                <a:gd name="connsiteY4327" fmla="*/ 5024612 h 6543235"/>
                <a:gd name="connsiteX4328" fmla="*/ 5129608 w 5247674"/>
                <a:gd name="connsiteY4328" fmla="*/ 5040376 h 6543235"/>
                <a:gd name="connsiteX4329" fmla="*/ 5136772 w 5247674"/>
                <a:gd name="connsiteY4329" fmla="*/ 5021029 h 6543235"/>
                <a:gd name="connsiteX4330" fmla="*/ 5142504 w 5247674"/>
                <a:gd name="connsiteY4330" fmla="*/ 5021029 h 6543235"/>
                <a:gd name="connsiteX4331" fmla="*/ 5133189 w 5247674"/>
                <a:gd name="connsiteY4331" fmla="*/ 5035360 h 6543235"/>
                <a:gd name="connsiteX4332" fmla="*/ 5191228 w 5247674"/>
                <a:gd name="connsiteY4332" fmla="*/ 5046825 h 6543235"/>
                <a:gd name="connsiteX4333" fmla="*/ 5206992 w 5247674"/>
                <a:gd name="connsiteY4333" fmla="*/ 5035360 h 6543235"/>
                <a:gd name="connsiteX4334" fmla="*/ 5200544 w 5247674"/>
                <a:gd name="connsiteY4334" fmla="*/ 5043241 h 6543235"/>
                <a:gd name="connsiteX4335" fmla="*/ 5217022 w 5247674"/>
                <a:gd name="connsiteY4335" fmla="*/ 5051123 h 6543235"/>
                <a:gd name="connsiteX4336" fmla="*/ 5214156 w 5247674"/>
                <a:gd name="connsiteY4336" fmla="*/ 5059004 h 6543235"/>
                <a:gd name="connsiteX4337" fmla="*/ 5206992 w 5247674"/>
                <a:gd name="connsiteY4337" fmla="*/ 5051123 h 6543235"/>
                <a:gd name="connsiteX4338" fmla="*/ 5135339 w 5247674"/>
                <a:gd name="connsiteY4338" fmla="*/ 5062587 h 6543235"/>
                <a:gd name="connsiteX4339" fmla="*/ 5148954 w 5247674"/>
                <a:gd name="connsiteY4339" fmla="*/ 5054706 h 6543235"/>
                <a:gd name="connsiteX4340" fmla="*/ 5116710 w 5247674"/>
                <a:gd name="connsiteY4340" fmla="*/ 5046825 h 6543235"/>
                <a:gd name="connsiteX4341" fmla="*/ 5123874 w 5247674"/>
                <a:gd name="connsiteY4341" fmla="*/ 5081933 h 6543235"/>
                <a:gd name="connsiteX4342" fmla="*/ 5177614 w 5247674"/>
                <a:gd name="connsiteY4342" fmla="*/ 5078352 h 6543235"/>
                <a:gd name="connsiteX4343" fmla="*/ 5206992 w 5247674"/>
                <a:gd name="connsiteY4343" fmla="*/ 5084800 h 6543235"/>
                <a:gd name="connsiteX4344" fmla="*/ 5193377 w 5247674"/>
                <a:gd name="connsiteY4344" fmla="*/ 5097698 h 6543235"/>
                <a:gd name="connsiteX4345" fmla="*/ 5197676 w 5247674"/>
                <a:gd name="connsiteY4345" fmla="*/ 5084800 h 6543235"/>
                <a:gd name="connsiteX4346" fmla="*/ 5191228 w 5247674"/>
                <a:gd name="connsiteY4346" fmla="*/ 5081933 h 6543235"/>
                <a:gd name="connsiteX4347" fmla="*/ 5184062 w 5247674"/>
                <a:gd name="connsiteY4347" fmla="*/ 5089816 h 6543235"/>
                <a:gd name="connsiteX4348" fmla="*/ 5188362 w 5247674"/>
                <a:gd name="connsiteY4348" fmla="*/ 5097698 h 6543235"/>
                <a:gd name="connsiteX4349" fmla="*/ 5181912 w 5247674"/>
                <a:gd name="connsiteY4349" fmla="*/ 5104146 h 6543235"/>
                <a:gd name="connsiteX4350" fmla="*/ 5126741 w 5247674"/>
                <a:gd name="connsiteY4350" fmla="*/ 5092681 h 6543235"/>
                <a:gd name="connsiteX4351" fmla="*/ 5123874 w 5247674"/>
                <a:gd name="connsiteY4351" fmla="*/ 5092681 h 6543235"/>
                <a:gd name="connsiteX4352" fmla="*/ 5100945 w 5247674"/>
                <a:gd name="connsiteY4352" fmla="*/ 5046108 h 6543235"/>
                <a:gd name="connsiteX4353" fmla="*/ 5084466 w 5247674"/>
                <a:gd name="connsiteY4353" fmla="*/ 5061871 h 6543235"/>
                <a:gd name="connsiteX4354" fmla="*/ 5084466 w 5247674"/>
                <a:gd name="connsiteY4354" fmla="*/ 5053989 h 6543235"/>
                <a:gd name="connsiteX4355" fmla="*/ 5093780 w 5247674"/>
                <a:gd name="connsiteY4355" fmla="*/ 5051123 h 6543235"/>
                <a:gd name="connsiteX4356" fmla="*/ 5084466 w 5247674"/>
                <a:gd name="connsiteY4356" fmla="*/ 5035360 h 6543235"/>
                <a:gd name="connsiteX4357" fmla="*/ 5064403 w 5247674"/>
                <a:gd name="connsiteY4357" fmla="*/ 5046825 h 6543235"/>
                <a:gd name="connsiteX4358" fmla="*/ 5068703 w 5247674"/>
                <a:gd name="connsiteY4358" fmla="*/ 5051839 h 6543235"/>
                <a:gd name="connsiteX4359" fmla="*/ 5055088 w 5247674"/>
                <a:gd name="connsiteY4359" fmla="*/ 5071187 h 6543235"/>
                <a:gd name="connsiteX4360" fmla="*/ 5055088 w 5247674"/>
                <a:gd name="connsiteY4360" fmla="*/ 5047541 h 6543235"/>
                <a:gd name="connsiteX4361" fmla="*/ 5042907 w 5247674"/>
                <a:gd name="connsiteY4361" fmla="*/ 5074769 h 6543235"/>
                <a:gd name="connsiteX4362" fmla="*/ 4987734 w 5247674"/>
                <a:gd name="connsiteY4362" fmla="*/ 5044675 h 6543235"/>
                <a:gd name="connsiteX4363" fmla="*/ 4981286 w 5247674"/>
                <a:gd name="connsiteY4363" fmla="*/ 5060439 h 6543235"/>
                <a:gd name="connsiteX4364" fmla="*/ 4984152 w 5247674"/>
                <a:gd name="connsiteY4364" fmla="*/ 5063304 h 6543235"/>
                <a:gd name="connsiteX4365" fmla="*/ 4981286 w 5247674"/>
                <a:gd name="connsiteY4365" fmla="*/ 5063304 h 6543235"/>
                <a:gd name="connsiteX4366" fmla="*/ 4981286 w 5247674"/>
                <a:gd name="connsiteY4366" fmla="*/ 5074769 h 6543235"/>
                <a:gd name="connsiteX4367" fmla="*/ 4967672 w 5247674"/>
                <a:gd name="connsiteY4367" fmla="*/ 5055423 h 6543235"/>
                <a:gd name="connsiteX4368" fmla="*/ 4974838 w 5247674"/>
                <a:gd name="connsiteY4368" fmla="*/ 5082650 h 6543235"/>
                <a:gd name="connsiteX4369" fmla="*/ 5013530 w 5247674"/>
                <a:gd name="connsiteY4369" fmla="*/ 5082650 h 6543235"/>
                <a:gd name="connsiteX4370" fmla="*/ 5028576 w 5247674"/>
                <a:gd name="connsiteY4370" fmla="*/ 5087666 h 6543235"/>
                <a:gd name="connsiteX4371" fmla="*/ 5052222 w 5247674"/>
                <a:gd name="connsiteY4371" fmla="*/ 5101281 h 6543235"/>
                <a:gd name="connsiteX4372" fmla="*/ 5116710 w 5247674"/>
                <a:gd name="connsiteY4372" fmla="*/ 5104862 h 6543235"/>
                <a:gd name="connsiteX4373" fmla="*/ 5165433 w 5247674"/>
                <a:gd name="connsiteY4373" fmla="*/ 5147854 h 6543235"/>
                <a:gd name="connsiteX4374" fmla="*/ 5200544 w 5247674"/>
                <a:gd name="connsiteY4374" fmla="*/ 5128508 h 6543235"/>
                <a:gd name="connsiteX4375" fmla="*/ 5191228 w 5247674"/>
                <a:gd name="connsiteY4375" fmla="*/ 5123492 h 6543235"/>
                <a:gd name="connsiteX4376" fmla="*/ 5191228 w 5247674"/>
                <a:gd name="connsiteY4376" fmla="*/ 5120627 h 6543235"/>
                <a:gd name="connsiteX4377" fmla="*/ 5223471 w 5247674"/>
                <a:gd name="connsiteY4377" fmla="*/ 5117760 h 6543235"/>
                <a:gd name="connsiteX4378" fmla="*/ 5214156 w 5247674"/>
                <a:gd name="connsiteY4378" fmla="*/ 5137106 h 6543235"/>
                <a:gd name="connsiteX4379" fmla="*/ 5204842 w 5247674"/>
                <a:gd name="connsiteY4379" fmla="*/ 5129225 h 6543235"/>
                <a:gd name="connsiteX4380" fmla="*/ 5198394 w 5247674"/>
                <a:gd name="connsiteY4380" fmla="*/ 5140690 h 6543235"/>
                <a:gd name="connsiteX4381" fmla="*/ 5226338 w 5247674"/>
                <a:gd name="connsiteY4381" fmla="*/ 5143554 h 6543235"/>
                <a:gd name="connsiteX4382" fmla="*/ 5226338 w 5247674"/>
                <a:gd name="connsiteY4382" fmla="*/ 5140690 h 6543235"/>
                <a:gd name="connsiteX4383" fmla="*/ 5243770 w 5247674"/>
                <a:gd name="connsiteY4383" fmla="*/ 5142648 h 6543235"/>
                <a:gd name="connsiteX4384" fmla="*/ 5247674 w 5247674"/>
                <a:gd name="connsiteY4384" fmla="*/ 5144888 h 6543235"/>
                <a:gd name="connsiteX4385" fmla="*/ 5247674 w 5247674"/>
                <a:gd name="connsiteY4385" fmla="*/ 5362075 h 6543235"/>
                <a:gd name="connsiteX4386" fmla="*/ 5162566 w 5247674"/>
                <a:gd name="connsiteY4386" fmla="*/ 5351347 h 6543235"/>
                <a:gd name="connsiteX4387" fmla="*/ 5159702 w 5247674"/>
                <a:gd name="connsiteY4387" fmla="*/ 5354214 h 6543235"/>
                <a:gd name="connsiteX4388" fmla="*/ 5231354 w 5247674"/>
                <a:gd name="connsiteY4388" fmla="*/ 5362095 h 6543235"/>
                <a:gd name="connsiteX4389" fmla="*/ 5241474 w 5247674"/>
                <a:gd name="connsiteY4389" fmla="*/ 5371590 h 6543235"/>
                <a:gd name="connsiteX4390" fmla="*/ 5247674 w 5247674"/>
                <a:gd name="connsiteY4390" fmla="*/ 5372543 h 6543235"/>
                <a:gd name="connsiteX4391" fmla="*/ 5247674 w 5247674"/>
                <a:gd name="connsiteY4391" fmla="*/ 5485733 h 6543235"/>
                <a:gd name="connsiteX4392" fmla="*/ 5246401 w 5247674"/>
                <a:gd name="connsiteY4392" fmla="*/ 5485786 h 6543235"/>
                <a:gd name="connsiteX4393" fmla="*/ 5237802 w 5247674"/>
                <a:gd name="connsiteY4393" fmla="*/ 5482473 h 6543235"/>
                <a:gd name="connsiteX4394" fmla="*/ 5240668 w 5247674"/>
                <a:gd name="connsiteY4394" fmla="*/ 5469575 h 6543235"/>
                <a:gd name="connsiteX4395" fmla="*/ 5234218 w 5247674"/>
                <a:gd name="connsiteY4395" fmla="*/ 5469575 h 6543235"/>
                <a:gd name="connsiteX4396" fmla="*/ 5231354 w 5247674"/>
                <a:gd name="connsiteY4396" fmla="*/ 5488921 h 6543235"/>
                <a:gd name="connsiteX4397" fmla="*/ 5247674 w 5247674"/>
                <a:gd name="connsiteY4397" fmla="*/ 5494164 h 6543235"/>
                <a:gd name="connsiteX4398" fmla="*/ 5247674 w 5247674"/>
                <a:gd name="connsiteY4398" fmla="*/ 5540511 h 6543235"/>
                <a:gd name="connsiteX4399" fmla="*/ 5243534 w 5247674"/>
                <a:gd name="connsiteY4399" fmla="*/ 5540511 h 6543235"/>
                <a:gd name="connsiteX4400" fmla="*/ 5243534 w 5247674"/>
                <a:gd name="connsiteY4400" fmla="*/ 5543377 h 6543235"/>
                <a:gd name="connsiteX4401" fmla="*/ 5247674 w 5247674"/>
                <a:gd name="connsiteY4401" fmla="*/ 5543377 h 6543235"/>
                <a:gd name="connsiteX4402" fmla="*/ 5247674 w 5247674"/>
                <a:gd name="connsiteY4402" fmla="*/ 5543397 h 6543235"/>
                <a:gd name="connsiteX4403" fmla="*/ 5224904 w 5247674"/>
                <a:gd name="connsiteY4403" fmla="*/ 5546242 h 6543235"/>
                <a:gd name="connsiteX4404" fmla="*/ 5247674 w 5247674"/>
                <a:gd name="connsiteY4404" fmla="*/ 5546242 h 6543235"/>
                <a:gd name="connsiteX4405" fmla="*/ 5247674 w 5247674"/>
                <a:gd name="connsiteY4405" fmla="*/ 5778163 h 6543235"/>
                <a:gd name="connsiteX4406" fmla="*/ 5238518 w 5247674"/>
                <a:gd name="connsiteY4406" fmla="*/ 5776964 h 6543235"/>
                <a:gd name="connsiteX4407" fmla="*/ 5238518 w 5247674"/>
                <a:gd name="connsiteY4407" fmla="*/ 5789862 h 6543235"/>
                <a:gd name="connsiteX4408" fmla="*/ 5247674 w 5247674"/>
                <a:gd name="connsiteY4408" fmla="*/ 5789674 h 6543235"/>
                <a:gd name="connsiteX4409" fmla="*/ 5247674 w 5247674"/>
                <a:gd name="connsiteY4409" fmla="*/ 5819656 h 6543235"/>
                <a:gd name="connsiteX4410" fmla="*/ 5224188 w 5247674"/>
                <a:gd name="connsiteY4410" fmla="*/ 5816373 h 6543235"/>
                <a:gd name="connsiteX4411" fmla="*/ 5224188 w 5247674"/>
                <a:gd name="connsiteY4411" fmla="*/ 5832137 h 6543235"/>
                <a:gd name="connsiteX4412" fmla="*/ 5205558 w 5247674"/>
                <a:gd name="connsiteY4412" fmla="*/ 5840018 h 6543235"/>
                <a:gd name="connsiteX4413" fmla="*/ 5201260 w 5247674"/>
                <a:gd name="connsiteY4413" fmla="*/ 5820672 h 6543235"/>
                <a:gd name="connsiteX4414" fmla="*/ 5209858 w 5247674"/>
                <a:gd name="connsiteY4414" fmla="*/ 5815656 h 6543235"/>
                <a:gd name="connsiteX4415" fmla="*/ 5178330 w 5247674"/>
                <a:gd name="connsiteY4415" fmla="*/ 5812791 h 6543235"/>
                <a:gd name="connsiteX4416" fmla="*/ 5152535 w 5247674"/>
                <a:gd name="connsiteY4416" fmla="*/ 5842885 h 6543235"/>
                <a:gd name="connsiteX4417" fmla="*/ 5175464 w 5247674"/>
                <a:gd name="connsiteY4417" fmla="*/ 5847900 h 6543235"/>
                <a:gd name="connsiteX4418" fmla="*/ 5189078 w 5247674"/>
                <a:gd name="connsiteY4418" fmla="*/ 5820672 h 6543235"/>
                <a:gd name="connsiteX4419" fmla="*/ 5194810 w 5247674"/>
                <a:gd name="connsiteY4419" fmla="*/ 5847900 h 6543235"/>
                <a:gd name="connsiteX4420" fmla="*/ 5247116 w 5247674"/>
                <a:gd name="connsiteY4420" fmla="*/ 5850766 h 6543235"/>
                <a:gd name="connsiteX4421" fmla="*/ 5247674 w 5247674"/>
                <a:gd name="connsiteY4421" fmla="*/ 5849233 h 6543235"/>
                <a:gd name="connsiteX4422" fmla="*/ 5247674 w 5247674"/>
                <a:gd name="connsiteY4422" fmla="*/ 5886247 h 6543235"/>
                <a:gd name="connsiteX4423" fmla="*/ 5234399 w 5247674"/>
                <a:gd name="connsiteY4423" fmla="*/ 5887488 h 6543235"/>
                <a:gd name="connsiteX4424" fmla="*/ 5210574 w 5247674"/>
                <a:gd name="connsiteY4424" fmla="*/ 5899490 h 6543235"/>
                <a:gd name="connsiteX4425" fmla="*/ 5204842 w 5247674"/>
                <a:gd name="connsiteY4425" fmla="*/ 5880144 h 6543235"/>
                <a:gd name="connsiteX4426" fmla="*/ 5181912 w 5247674"/>
                <a:gd name="connsiteY4426" fmla="*/ 5891608 h 6543235"/>
                <a:gd name="connsiteX4427" fmla="*/ 5175464 w 5247674"/>
                <a:gd name="connsiteY4427" fmla="*/ 5883727 h 6543235"/>
                <a:gd name="connsiteX4428" fmla="*/ 5152535 w 5247674"/>
                <a:gd name="connsiteY4428" fmla="*/ 5900206 h 6543235"/>
                <a:gd name="connsiteX4429" fmla="*/ 5149670 w 5247674"/>
                <a:gd name="connsiteY4429" fmla="*/ 5885875 h 6543235"/>
                <a:gd name="connsiteX4430" fmla="*/ 5129608 w 5247674"/>
                <a:gd name="connsiteY4430" fmla="*/ 5900206 h 6543235"/>
                <a:gd name="connsiteX4431" fmla="*/ 5133906 w 5247674"/>
                <a:gd name="connsiteY4431" fmla="*/ 5905223 h 6543235"/>
                <a:gd name="connsiteX4432" fmla="*/ 5184779 w 5247674"/>
                <a:gd name="connsiteY4432" fmla="*/ 5905223 h 6543235"/>
                <a:gd name="connsiteX4433" fmla="*/ 5189078 w 5247674"/>
                <a:gd name="connsiteY4433" fmla="*/ 5916686 h 6543235"/>
                <a:gd name="connsiteX4434" fmla="*/ 5237802 w 5247674"/>
                <a:gd name="connsiteY4434" fmla="*/ 5924569 h 6543235"/>
                <a:gd name="connsiteX4435" fmla="*/ 5247674 w 5247674"/>
                <a:gd name="connsiteY4435" fmla="*/ 5927781 h 6543235"/>
                <a:gd name="connsiteX4436" fmla="*/ 5247674 w 5247674"/>
                <a:gd name="connsiteY4436" fmla="*/ 5962326 h 6543235"/>
                <a:gd name="connsiteX4437" fmla="*/ 5231006 w 5247674"/>
                <a:gd name="connsiteY4437" fmla="*/ 5961627 h 6543235"/>
                <a:gd name="connsiteX4438" fmla="*/ 5217740 w 5247674"/>
                <a:gd name="connsiteY4438" fmla="*/ 5968277 h 6543235"/>
                <a:gd name="connsiteX4439" fmla="*/ 5247674 w 5247674"/>
                <a:gd name="connsiteY4439" fmla="*/ 5973165 h 6543235"/>
                <a:gd name="connsiteX4440" fmla="*/ 5247674 w 5247674"/>
                <a:gd name="connsiteY4440" fmla="*/ 6024791 h 6543235"/>
                <a:gd name="connsiteX4441" fmla="*/ 5242728 w 5247674"/>
                <a:gd name="connsiteY4441" fmla="*/ 6021209 h 6543235"/>
                <a:gd name="connsiteX4442" fmla="*/ 5235652 w 5247674"/>
                <a:gd name="connsiteY4442" fmla="*/ 6006969 h 6543235"/>
                <a:gd name="connsiteX4443" fmla="*/ 5138206 w 5247674"/>
                <a:gd name="connsiteY4443" fmla="*/ 6000519 h 6543235"/>
                <a:gd name="connsiteX4444" fmla="*/ 5138206 w 5247674"/>
                <a:gd name="connsiteY4444" fmla="*/ 5987623 h 6543235"/>
                <a:gd name="connsiteX4445" fmla="*/ 5131039 w 5247674"/>
                <a:gd name="connsiteY4445" fmla="*/ 5987623 h 6543235"/>
                <a:gd name="connsiteX4446" fmla="*/ 5093064 w 5247674"/>
                <a:gd name="connsiteY4446" fmla="*/ 5992638 h 6543235"/>
                <a:gd name="connsiteX4447" fmla="*/ 5087029 w 5247674"/>
                <a:gd name="connsiteY4447" fmla="*/ 5982440 h 6543235"/>
                <a:gd name="connsiteX4448" fmla="*/ 5061536 w 5247674"/>
                <a:gd name="connsiteY4448" fmla="*/ 5991205 h 6543235"/>
                <a:gd name="connsiteX4449" fmla="*/ 5070134 w 5247674"/>
                <a:gd name="connsiteY4449" fmla="*/ 5996221 h 6543235"/>
                <a:gd name="connsiteX4450" fmla="*/ 5063686 w 5247674"/>
                <a:gd name="connsiteY4450" fmla="*/ 6001236 h 6543235"/>
                <a:gd name="connsiteX4451" fmla="*/ 5118860 w 5247674"/>
                <a:gd name="connsiteY4451" fmla="*/ 6031330 h 6543235"/>
                <a:gd name="connsiteX4452" fmla="*/ 5141787 w 5247674"/>
                <a:gd name="connsiteY4452" fmla="*/ 6031330 h 6543235"/>
                <a:gd name="connsiteX4453" fmla="*/ 5151102 w 5247674"/>
                <a:gd name="connsiteY4453" fmla="*/ 6015567 h 6543235"/>
                <a:gd name="connsiteX4454" fmla="*/ 5169732 w 5247674"/>
                <a:gd name="connsiteY4454" fmla="*/ 6039930 h 6543235"/>
                <a:gd name="connsiteX4455" fmla="*/ 5162566 w 5247674"/>
                <a:gd name="connsiteY4455" fmla="*/ 6039930 h 6543235"/>
                <a:gd name="connsiteX4456" fmla="*/ 5184532 w 5247674"/>
                <a:gd name="connsiteY4456" fmla="*/ 6047387 h 6543235"/>
                <a:gd name="connsiteX4457" fmla="*/ 5193586 w 5247674"/>
                <a:gd name="connsiteY4457" fmla="*/ 6050917 h 6543235"/>
                <a:gd name="connsiteX4458" fmla="*/ 5193533 w 5247674"/>
                <a:gd name="connsiteY4458" fmla="*/ 6052505 h 6543235"/>
                <a:gd name="connsiteX4459" fmla="*/ 5178330 w 5247674"/>
                <a:gd name="connsiteY4459" fmla="*/ 6065724 h 6543235"/>
                <a:gd name="connsiteX4460" fmla="*/ 5184779 w 5247674"/>
                <a:gd name="connsiteY4460" fmla="*/ 6070740 h 6543235"/>
                <a:gd name="connsiteX4461" fmla="*/ 5193468 w 5247674"/>
                <a:gd name="connsiteY4461" fmla="*/ 6054529 h 6543235"/>
                <a:gd name="connsiteX4462" fmla="*/ 5193533 w 5247674"/>
                <a:gd name="connsiteY4462" fmla="*/ 6052505 h 6543235"/>
                <a:gd name="connsiteX4463" fmla="*/ 5194810 w 5247674"/>
                <a:gd name="connsiteY4463" fmla="*/ 6051394 h 6543235"/>
                <a:gd name="connsiteX4464" fmla="*/ 5193586 w 5247674"/>
                <a:gd name="connsiteY4464" fmla="*/ 6050917 h 6543235"/>
                <a:gd name="connsiteX4465" fmla="*/ 5194094 w 5247674"/>
                <a:gd name="connsiteY4465" fmla="*/ 6035630 h 6543235"/>
                <a:gd name="connsiteX4466" fmla="*/ 5210574 w 5247674"/>
                <a:gd name="connsiteY4466" fmla="*/ 6027749 h 6543235"/>
                <a:gd name="connsiteX4467" fmla="*/ 5221322 w 5247674"/>
                <a:gd name="connsiteY4467" fmla="*/ 6043511 h 6543235"/>
                <a:gd name="connsiteX4468" fmla="*/ 5214156 w 5247674"/>
                <a:gd name="connsiteY4468" fmla="*/ 6043511 h 6543235"/>
                <a:gd name="connsiteX4469" fmla="*/ 5214156 w 5247674"/>
                <a:gd name="connsiteY4469" fmla="*/ 6051394 h 6543235"/>
                <a:gd name="connsiteX4470" fmla="*/ 5242818 w 5247674"/>
                <a:gd name="connsiteY4470" fmla="*/ 6051394 h 6543235"/>
                <a:gd name="connsiteX4471" fmla="*/ 5224188 w 5247674"/>
                <a:gd name="connsiteY4471" fmla="*/ 6039930 h 6543235"/>
                <a:gd name="connsiteX4472" fmla="*/ 5243691 w 5247674"/>
                <a:gd name="connsiteY4472" fmla="*/ 6034589 h 6543235"/>
                <a:gd name="connsiteX4473" fmla="*/ 5247674 w 5247674"/>
                <a:gd name="connsiteY4473" fmla="*/ 6035449 h 6543235"/>
                <a:gd name="connsiteX4474" fmla="*/ 5247674 w 5247674"/>
                <a:gd name="connsiteY4474" fmla="*/ 6205271 h 6543235"/>
                <a:gd name="connsiteX4475" fmla="*/ 5226012 w 5247674"/>
                <a:gd name="connsiteY4475" fmla="*/ 6203040 h 6543235"/>
                <a:gd name="connsiteX4476" fmla="*/ 5208424 w 5247674"/>
                <a:gd name="connsiteY4476" fmla="*/ 6196849 h 6543235"/>
                <a:gd name="connsiteX4477" fmla="*/ 5176181 w 5247674"/>
                <a:gd name="connsiteY4477" fmla="*/ 6199714 h 6543235"/>
                <a:gd name="connsiteX4478" fmla="*/ 5157552 w 5247674"/>
                <a:gd name="connsiteY4478" fmla="*/ 6199714 h 6543235"/>
                <a:gd name="connsiteX4479" fmla="*/ 5162566 w 5247674"/>
                <a:gd name="connsiteY4479" fmla="*/ 6207597 h 6543235"/>
                <a:gd name="connsiteX4480" fmla="*/ 5153252 w 5247674"/>
                <a:gd name="connsiteY4480" fmla="*/ 6212612 h 6543235"/>
                <a:gd name="connsiteX4481" fmla="*/ 5159702 w 5247674"/>
                <a:gd name="connsiteY4481" fmla="*/ 6224077 h 6543235"/>
                <a:gd name="connsiteX4482" fmla="*/ 5201260 w 5247674"/>
                <a:gd name="connsiteY4482" fmla="*/ 6216195 h 6543235"/>
                <a:gd name="connsiteX4483" fmla="*/ 5221322 w 5247674"/>
                <a:gd name="connsiteY4483" fmla="*/ 6246289 h 6543235"/>
                <a:gd name="connsiteX4484" fmla="*/ 5146087 w 5247674"/>
                <a:gd name="connsiteY4484" fmla="*/ 6243423 h 6543235"/>
                <a:gd name="connsiteX4485" fmla="*/ 5140356 w 5247674"/>
                <a:gd name="connsiteY4485" fmla="*/ 6231958 h 6543235"/>
                <a:gd name="connsiteX4486" fmla="*/ 5136772 w 5247674"/>
                <a:gd name="connsiteY4486" fmla="*/ 6231958 h 6543235"/>
                <a:gd name="connsiteX4487" fmla="*/ 5141070 w 5247674"/>
                <a:gd name="connsiteY4487" fmla="*/ 6224077 h 6543235"/>
                <a:gd name="connsiteX4488" fmla="*/ 5128891 w 5247674"/>
                <a:gd name="connsiteY4488" fmla="*/ 6201864 h 6543235"/>
                <a:gd name="connsiteX4489" fmla="*/ 5131756 w 5247674"/>
                <a:gd name="connsiteY4489" fmla="*/ 6216195 h 6543235"/>
                <a:gd name="connsiteX4490" fmla="*/ 5119576 w 5247674"/>
                <a:gd name="connsiteY4490" fmla="*/ 6196849 h 6543235"/>
                <a:gd name="connsiteX4491" fmla="*/ 5138206 w 5247674"/>
                <a:gd name="connsiteY4491" fmla="*/ 6204731 h 6543235"/>
                <a:gd name="connsiteX4492" fmla="*/ 5147520 w 5247674"/>
                <a:gd name="connsiteY4492" fmla="*/ 6196849 h 6543235"/>
                <a:gd name="connsiteX4493" fmla="*/ 5105962 w 5247674"/>
                <a:gd name="connsiteY4493" fmla="*/ 6177502 h 6543235"/>
                <a:gd name="connsiteX4494" fmla="*/ 5099514 w 5247674"/>
                <a:gd name="connsiteY4494" fmla="*/ 6185383 h 6543235"/>
                <a:gd name="connsiteX4495" fmla="*/ 5073718 w 5247674"/>
                <a:gd name="connsiteY4495" fmla="*/ 6224077 h 6543235"/>
                <a:gd name="connsiteX4496" fmla="*/ 5092347 w 5247674"/>
                <a:gd name="connsiteY4496" fmla="*/ 6204731 h 6543235"/>
                <a:gd name="connsiteX4497" fmla="*/ 5086616 w 5247674"/>
                <a:gd name="connsiteY4497" fmla="*/ 6190399 h 6543235"/>
                <a:gd name="connsiteX4498" fmla="*/ 5080166 w 5247674"/>
                <a:gd name="connsiteY4498" fmla="*/ 6196849 h 6543235"/>
                <a:gd name="connsiteX4499" fmla="*/ 5086616 w 5247674"/>
                <a:gd name="connsiteY4499" fmla="*/ 6182518 h 6543235"/>
                <a:gd name="connsiteX4500" fmla="*/ 5059386 w 5247674"/>
                <a:gd name="connsiteY4500" fmla="*/ 6185383 h 6543235"/>
                <a:gd name="connsiteX4501" fmla="*/ 5054372 w 5247674"/>
                <a:gd name="connsiteY4501" fmla="*/ 6201147 h 6543235"/>
                <a:gd name="connsiteX4502" fmla="*/ 5047207 w 5247674"/>
                <a:gd name="connsiteY4502" fmla="*/ 6196133 h 6543235"/>
                <a:gd name="connsiteX4503" fmla="*/ 5056522 w 5247674"/>
                <a:gd name="connsiteY4503" fmla="*/ 6181801 h 6543235"/>
                <a:gd name="connsiteX4504" fmla="*/ 5042907 w 5247674"/>
                <a:gd name="connsiteY4504" fmla="*/ 6166037 h 6543235"/>
                <a:gd name="connsiteX4505" fmla="*/ 5040040 w 5247674"/>
                <a:gd name="connsiteY4505" fmla="*/ 6204731 h 6543235"/>
                <a:gd name="connsiteX4506" fmla="*/ 5033638 w 5247674"/>
                <a:gd name="connsiteY4506" fmla="*/ 6208177 h 6543235"/>
                <a:gd name="connsiteX4507" fmla="*/ 5036459 w 5247674"/>
                <a:gd name="connsiteY4507" fmla="*/ 6204731 h 6543235"/>
                <a:gd name="connsiteX4508" fmla="*/ 5027144 w 5247674"/>
                <a:gd name="connsiteY4508" fmla="*/ 6204731 h 6543235"/>
                <a:gd name="connsiteX4509" fmla="*/ 5030009 w 5247674"/>
                <a:gd name="connsiteY4509" fmla="*/ 6212612 h 6543235"/>
                <a:gd name="connsiteX4510" fmla="*/ 5031987 w 5247674"/>
                <a:gd name="connsiteY4510" fmla="*/ 6210194 h 6543235"/>
                <a:gd name="connsiteX4511" fmla="*/ 5062970 w 5247674"/>
                <a:gd name="connsiteY4511" fmla="*/ 6221210 h 6543235"/>
                <a:gd name="connsiteX4512" fmla="*/ 4959074 w 5247674"/>
                <a:gd name="connsiteY4512" fmla="*/ 6201864 h 6543235"/>
                <a:gd name="connsiteX4513" fmla="*/ 4975554 w 5247674"/>
                <a:gd name="connsiteY4513" fmla="*/ 6196849 h 6543235"/>
                <a:gd name="connsiteX4514" fmla="*/ 4972688 w 5247674"/>
                <a:gd name="connsiteY4514" fmla="*/ 6171054 h 6543235"/>
                <a:gd name="connsiteX4515" fmla="*/ 5010664 w 5247674"/>
                <a:gd name="connsiteY4515" fmla="*/ 6177502 h 6543235"/>
                <a:gd name="connsiteX4516" fmla="*/ 5004932 w 5247674"/>
                <a:gd name="connsiteY4516" fmla="*/ 6155289 h 6543235"/>
                <a:gd name="connsiteX4517" fmla="*/ 5000632 w 5247674"/>
                <a:gd name="connsiteY4517" fmla="*/ 6166754 h 6543235"/>
                <a:gd name="connsiteX4518" fmla="*/ 4945460 w 5247674"/>
                <a:gd name="connsiteY4518" fmla="*/ 6158872 h 6543235"/>
                <a:gd name="connsiteX4519" fmla="*/ 4936144 w 5247674"/>
                <a:gd name="connsiteY4519" fmla="*/ 6178218 h 6543235"/>
                <a:gd name="connsiteX4520" fmla="*/ 4945460 w 5247674"/>
                <a:gd name="connsiteY4520" fmla="*/ 6152424 h 6543235"/>
                <a:gd name="connsiteX4521" fmla="*/ 4884554 w 5247674"/>
                <a:gd name="connsiteY4521" fmla="*/ 6155289 h 6543235"/>
                <a:gd name="connsiteX4522" fmla="*/ 4878106 w 5247674"/>
                <a:gd name="connsiteY4522" fmla="*/ 6163172 h 6543235"/>
                <a:gd name="connsiteX4523" fmla="*/ 4859477 w 5247674"/>
                <a:gd name="connsiteY4523" fmla="*/ 6155289 h 6543235"/>
                <a:gd name="connsiteX4524" fmla="*/ 4868792 w 5247674"/>
                <a:gd name="connsiteY4524" fmla="*/ 6147408 h 6543235"/>
                <a:gd name="connsiteX4525" fmla="*/ 4855177 w 5247674"/>
                <a:gd name="connsiteY4525" fmla="*/ 6143824 h 6543235"/>
                <a:gd name="connsiteX4526" fmla="*/ 4822933 w 5247674"/>
                <a:gd name="connsiteY4526" fmla="*/ 6143824 h 6543235"/>
                <a:gd name="connsiteX4527" fmla="*/ 4764895 w 5247674"/>
                <a:gd name="connsiteY4527" fmla="*/ 6138810 h 6543235"/>
                <a:gd name="connsiteX4528" fmla="*/ 4762028 w 5247674"/>
                <a:gd name="connsiteY4528" fmla="*/ 6127345 h 6543235"/>
                <a:gd name="connsiteX4529" fmla="*/ 4751920 w 5247674"/>
                <a:gd name="connsiteY4529" fmla="*/ 6137790 h 6543235"/>
                <a:gd name="connsiteX4530" fmla="*/ 4752714 w 5247674"/>
                <a:gd name="connsiteY4530" fmla="*/ 6135943 h 6543235"/>
                <a:gd name="connsiteX4531" fmla="*/ 4703990 w 5247674"/>
                <a:gd name="connsiteY4531" fmla="*/ 6128062 h 6543235"/>
                <a:gd name="connsiteX4532" fmla="*/ 4736234 w 5247674"/>
                <a:gd name="connsiteY4532" fmla="*/ 6158156 h 6543235"/>
                <a:gd name="connsiteX4533" fmla="*/ 4746892 w 5247674"/>
                <a:gd name="connsiteY4533" fmla="*/ 6149469 h 6543235"/>
                <a:gd name="connsiteX4534" fmla="*/ 4750920 w 5247674"/>
                <a:gd name="connsiteY4534" fmla="*/ 6140112 h 6543235"/>
                <a:gd name="connsiteX4535" fmla="*/ 4748416 w 5247674"/>
                <a:gd name="connsiteY4535" fmla="*/ 6154572 h 6543235"/>
                <a:gd name="connsiteX4536" fmla="*/ 4774210 w 5247674"/>
                <a:gd name="connsiteY4536" fmla="*/ 6166037 h 6543235"/>
                <a:gd name="connsiteX4537" fmla="*/ 4823650 w 5247674"/>
                <a:gd name="connsiteY4537" fmla="*/ 6171770 h 6543235"/>
                <a:gd name="connsiteX4538" fmla="*/ 4829878 w 5247674"/>
                <a:gd name="connsiteY4538" fmla="*/ 6173349 h 6543235"/>
                <a:gd name="connsiteX4539" fmla="*/ 4829383 w 5247674"/>
                <a:gd name="connsiteY4539" fmla="*/ 6168904 h 6543235"/>
                <a:gd name="connsiteX4540" fmla="*/ 4833383 w 5247674"/>
                <a:gd name="connsiteY4540" fmla="*/ 6174238 h 6543235"/>
                <a:gd name="connsiteX4541" fmla="*/ 4836368 w 5247674"/>
                <a:gd name="connsiteY4541" fmla="*/ 6174995 h 6543235"/>
                <a:gd name="connsiteX4542" fmla="*/ 4852310 w 5247674"/>
                <a:gd name="connsiteY4542" fmla="*/ 6173920 h 6543235"/>
                <a:gd name="connsiteX4543" fmla="*/ 4901036 w 5247674"/>
                <a:gd name="connsiteY4543" fmla="*/ 6177502 h 6543235"/>
                <a:gd name="connsiteX4544" fmla="*/ 4907484 w 5247674"/>
                <a:gd name="connsiteY4544" fmla="*/ 6190399 h 6543235"/>
                <a:gd name="connsiteX4545" fmla="*/ 4893869 w 5247674"/>
                <a:gd name="connsiteY4545" fmla="*/ 6204731 h 6543235"/>
                <a:gd name="connsiteX4546" fmla="*/ 4884554 w 5247674"/>
                <a:gd name="connsiteY4546" fmla="*/ 6201864 h 6543235"/>
                <a:gd name="connsiteX4547" fmla="*/ 4880256 w 5247674"/>
                <a:gd name="connsiteY4547" fmla="*/ 6204731 h 6543235"/>
                <a:gd name="connsiteX4548" fmla="*/ 4896736 w 5247674"/>
                <a:gd name="connsiteY4548" fmla="*/ 6212612 h 6543235"/>
                <a:gd name="connsiteX4549" fmla="*/ 4942594 w 5247674"/>
                <a:gd name="connsiteY4549" fmla="*/ 6239839 h 6543235"/>
                <a:gd name="connsiteX4550" fmla="*/ 4933280 w 5247674"/>
                <a:gd name="connsiteY4550" fmla="*/ 6242706 h 6543235"/>
                <a:gd name="connsiteX4551" fmla="*/ 4936144 w 5247674"/>
                <a:gd name="connsiteY4551" fmla="*/ 6242706 h 6543235"/>
                <a:gd name="connsiteX4552" fmla="*/ 4936144 w 5247674"/>
                <a:gd name="connsiteY4552" fmla="*/ 6250587 h 6543235"/>
                <a:gd name="connsiteX4553" fmla="*/ 4933280 w 5247674"/>
                <a:gd name="connsiteY4553" fmla="*/ 6250587 h 6543235"/>
                <a:gd name="connsiteX4554" fmla="*/ 4870942 w 5247674"/>
                <a:gd name="connsiteY4554" fmla="*/ 6231241 h 6543235"/>
                <a:gd name="connsiteX4555" fmla="*/ 4877390 w 5247674"/>
                <a:gd name="connsiteY4555" fmla="*/ 6219777 h 6543235"/>
                <a:gd name="connsiteX4556" fmla="*/ 4863775 w 5247674"/>
                <a:gd name="connsiteY4556" fmla="*/ 6208312 h 6543235"/>
                <a:gd name="connsiteX4557" fmla="*/ 4870942 w 5247674"/>
                <a:gd name="connsiteY4557" fmla="*/ 6195414 h 6543235"/>
                <a:gd name="connsiteX4558" fmla="*/ 4886704 w 5247674"/>
                <a:gd name="connsiteY4558" fmla="*/ 6200431 h 6543235"/>
                <a:gd name="connsiteX4559" fmla="*/ 4891004 w 5247674"/>
                <a:gd name="connsiteY4559" fmla="*/ 6195414 h 6543235"/>
                <a:gd name="connsiteX4560" fmla="*/ 4851594 w 5247674"/>
                <a:gd name="connsiteY4560" fmla="*/ 6195414 h 6543235"/>
                <a:gd name="connsiteX4561" fmla="*/ 4851594 w 5247674"/>
                <a:gd name="connsiteY4561" fmla="*/ 6208312 h 6543235"/>
                <a:gd name="connsiteX4562" fmla="*/ 4837981 w 5247674"/>
                <a:gd name="connsiteY4562" fmla="*/ 6208312 h 6543235"/>
                <a:gd name="connsiteX4563" fmla="*/ 4837981 w 5247674"/>
                <a:gd name="connsiteY4563" fmla="*/ 6219777 h 6543235"/>
                <a:gd name="connsiteX4564" fmla="*/ 4819352 w 5247674"/>
                <a:gd name="connsiteY4564" fmla="*/ 6219777 h 6543235"/>
                <a:gd name="connsiteX4565" fmla="*/ 4828666 w 5247674"/>
                <a:gd name="connsiteY4565" fmla="*/ 6208312 h 6543235"/>
                <a:gd name="connsiteX4566" fmla="*/ 4822216 w 5247674"/>
                <a:gd name="connsiteY4566" fmla="*/ 6200431 h 6543235"/>
                <a:gd name="connsiteX4567" fmla="*/ 4822216 w 5247674"/>
                <a:gd name="connsiteY4567" fmla="*/ 6184666 h 6543235"/>
                <a:gd name="connsiteX4568" fmla="*/ 4761312 w 5247674"/>
                <a:gd name="connsiteY4568" fmla="*/ 6173203 h 6543235"/>
                <a:gd name="connsiteX4569" fmla="*/ 4761312 w 5247674"/>
                <a:gd name="connsiteY4569" fmla="*/ 6170337 h 6543235"/>
                <a:gd name="connsiteX4570" fmla="*/ 4650968 w 5247674"/>
                <a:gd name="connsiteY4570" fmla="*/ 6165320 h 6543235"/>
                <a:gd name="connsiteX4571" fmla="*/ 4669597 w 5247674"/>
                <a:gd name="connsiteY4571" fmla="*/ 6184666 h 6543235"/>
                <a:gd name="connsiteX4572" fmla="*/ 4664582 w 5247674"/>
                <a:gd name="connsiteY4572" fmla="*/ 6196133 h 6543235"/>
                <a:gd name="connsiteX4573" fmla="*/ 4632338 w 5247674"/>
                <a:gd name="connsiteY4573" fmla="*/ 6170337 h 6543235"/>
                <a:gd name="connsiteX4574" fmla="*/ 4628038 w 5247674"/>
                <a:gd name="connsiteY4574" fmla="*/ 6181801 h 6543235"/>
                <a:gd name="connsiteX4575" fmla="*/ 4579315 w 5247674"/>
                <a:gd name="connsiteY4575" fmla="*/ 6176787 h 6543235"/>
                <a:gd name="connsiteX4576" fmla="*/ 4615859 w 5247674"/>
                <a:gd name="connsiteY4576" fmla="*/ 6204014 h 6543235"/>
                <a:gd name="connsiteX4577" fmla="*/ 4660282 w 5247674"/>
                <a:gd name="connsiteY4577" fmla="*/ 6215477 h 6543235"/>
                <a:gd name="connsiteX4578" fmla="*/ 4650968 w 5247674"/>
                <a:gd name="connsiteY4578" fmla="*/ 6223360 h 6543235"/>
                <a:gd name="connsiteX4579" fmla="*/ 4609409 w 5247674"/>
                <a:gd name="connsiteY4579" fmla="*/ 6228375 h 6543235"/>
                <a:gd name="connsiteX4580" fmla="*/ 4615859 w 5247674"/>
                <a:gd name="connsiteY4580" fmla="*/ 6239839 h 6543235"/>
                <a:gd name="connsiteX4581" fmla="*/ 4615859 w 5247674"/>
                <a:gd name="connsiteY4581" fmla="*/ 6251304 h 6543235"/>
                <a:gd name="connsiteX4582" fmla="*/ 4657416 w 5247674"/>
                <a:gd name="connsiteY4582" fmla="*/ 6243423 h 6543235"/>
                <a:gd name="connsiteX4583" fmla="*/ 4679628 w 5247674"/>
                <a:gd name="connsiteY4583" fmla="*/ 6243423 h 6543235"/>
                <a:gd name="connsiteX4584" fmla="*/ 4676046 w 5247674"/>
                <a:gd name="connsiteY4584" fmla="*/ 6259185 h 6543235"/>
                <a:gd name="connsiteX4585" fmla="*/ 4731218 w 5247674"/>
                <a:gd name="connsiteY4585" fmla="*/ 6286414 h 6543235"/>
                <a:gd name="connsiteX4586" fmla="*/ 4815052 w 5247674"/>
                <a:gd name="connsiteY4586" fmla="*/ 6300744 h 6543235"/>
                <a:gd name="connsiteX4587" fmla="*/ 4818635 w 5247674"/>
                <a:gd name="connsiteY4587" fmla="*/ 6312209 h 6543235"/>
                <a:gd name="connsiteX4588" fmla="*/ 4805020 w 5247674"/>
                <a:gd name="connsiteY4588" fmla="*/ 6336571 h 6543235"/>
                <a:gd name="connsiteX4589" fmla="*/ 4805020 w 5247674"/>
                <a:gd name="connsiteY4589" fmla="*/ 6344452 h 6543235"/>
                <a:gd name="connsiteX4590" fmla="*/ 4786391 w 5247674"/>
                <a:gd name="connsiteY4590" fmla="*/ 6328690 h 6543235"/>
                <a:gd name="connsiteX4591" fmla="*/ 4779942 w 5247674"/>
                <a:gd name="connsiteY4591" fmla="*/ 6340154 h 6543235"/>
                <a:gd name="connsiteX4592" fmla="*/ 4738384 w 5247674"/>
                <a:gd name="connsiteY4592" fmla="*/ 6320807 h 6543235"/>
                <a:gd name="connsiteX4593" fmla="*/ 4715456 w 5247674"/>
                <a:gd name="connsiteY4593" fmla="*/ 6312925 h 6543235"/>
                <a:gd name="connsiteX4594" fmla="*/ 4712588 w 5247674"/>
                <a:gd name="connsiteY4594" fmla="*/ 6310059 h 6543235"/>
                <a:gd name="connsiteX4595" fmla="*/ 4721904 w 5247674"/>
                <a:gd name="connsiteY4595" fmla="*/ 6298596 h 6543235"/>
                <a:gd name="connsiteX4596" fmla="*/ 4673180 w 5247674"/>
                <a:gd name="connsiteY4596" fmla="*/ 6293579 h 6543235"/>
                <a:gd name="connsiteX4597" fmla="*/ 4682495 w 5247674"/>
                <a:gd name="connsiteY4597" fmla="*/ 6301461 h 6543235"/>
                <a:gd name="connsiteX4598" fmla="*/ 4666016 w 5247674"/>
                <a:gd name="connsiteY4598" fmla="*/ 6306477 h 6543235"/>
                <a:gd name="connsiteX4599" fmla="*/ 4666016 w 5247674"/>
                <a:gd name="connsiteY4599" fmla="*/ 6282115 h 6543235"/>
                <a:gd name="connsiteX4600" fmla="*/ 4640220 w 5247674"/>
                <a:gd name="connsiteY4600" fmla="*/ 6306477 h 6543235"/>
                <a:gd name="connsiteX4601" fmla="*/ 4633772 w 5247674"/>
                <a:gd name="connsiteY4601" fmla="*/ 6293579 h 6543235"/>
                <a:gd name="connsiteX4602" fmla="*/ 4559252 w 5247674"/>
                <a:gd name="connsiteY4602" fmla="*/ 6274233 h 6543235"/>
                <a:gd name="connsiteX4603" fmla="*/ 4464670 w 5247674"/>
                <a:gd name="connsiteY4603" fmla="*/ 6271367 h 6543235"/>
                <a:gd name="connsiteX4604" fmla="*/ 4468254 w 5247674"/>
                <a:gd name="connsiteY4604" fmla="*/ 6263485 h 6543235"/>
                <a:gd name="connsiteX4605" fmla="*/ 4429560 w 5247674"/>
                <a:gd name="connsiteY4605" fmla="*/ 6241273 h 6543235"/>
                <a:gd name="connsiteX4606" fmla="*/ 4322799 w 5247674"/>
                <a:gd name="connsiteY4606" fmla="*/ 6217629 h 6543235"/>
                <a:gd name="connsiteX4607" fmla="*/ 4274074 w 5247674"/>
                <a:gd name="connsiteY4607" fmla="*/ 6206164 h 6543235"/>
                <a:gd name="connsiteX4608" fmla="*/ 4193107 w 5247674"/>
                <a:gd name="connsiteY4608" fmla="*/ 6178935 h 6543235"/>
                <a:gd name="connsiteX4609" fmla="*/ 4186659 w 5247674"/>
                <a:gd name="connsiteY4609" fmla="*/ 6186818 h 6543235"/>
                <a:gd name="connsiteX4610" fmla="*/ 4128621 w 5247674"/>
                <a:gd name="connsiteY4610" fmla="*/ 6172487 h 6543235"/>
                <a:gd name="connsiteX4611" fmla="*/ 4053385 w 5247674"/>
                <a:gd name="connsiteY4611" fmla="*/ 6167470 h 6543235"/>
                <a:gd name="connsiteX4612" fmla="*/ 3986031 w 5247674"/>
                <a:gd name="connsiteY4612" fmla="*/ 6148124 h 6543235"/>
                <a:gd name="connsiteX4613" fmla="*/ 3907930 w 5247674"/>
                <a:gd name="connsiteY4613" fmla="*/ 6133793 h 6543235"/>
                <a:gd name="connsiteX4614" fmla="*/ 3902199 w 5247674"/>
                <a:gd name="connsiteY4614" fmla="*/ 6140243 h 6543235"/>
                <a:gd name="connsiteX4615" fmla="*/ 3895749 w 5247674"/>
                <a:gd name="connsiteY4615" fmla="*/ 6133793 h 6543235"/>
                <a:gd name="connsiteX4616" fmla="*/ 3814782 w 5247674"/>
                <a:gd name="connsiteY4616" fmla="*/ 6136660 h 6543235"/>
                <a:gd name="connsiteX4617" fmla="*/ 3824096 w 5247674"/>
                <a:gd name="connsiteY4617" fmla="*/ 6148124 h 6543235"/>
                <a:gd name="connsiteX4618" fmla="*/ 3720200 w 5247674"/>
                <a:gd name="connsiteY4618" fmla="*/ 6120897 h 6543235"/>
                <a:gd name="connsiteX4619" fmla="*/ 3713752 w 5247674"/>
                <a:gd name="connsiteY4619" fmla="*/ 6136660 h 6543235"/>
                <a:gd name="connsiteX4620" fmla="*/ 3733815 w 5247674"/>
                <a:gd name="connsiteY4620" fmla="*/ 6152424 h 6543235"/>
                <a:gd name="connsiteX4621" fmla="*/ 3648548 w 5247674"/>
                <a:gd name="connsiteY4621" fmla="*/ 6139526 h 6543235"/>
                <a:gd name="connsiteX4622" fmla="*/ 3627052 w 5247674"/>
                <a:gd name="connsiteY4622" fmla="*/ 6125195 h 6543235"/>
                <a:gd name="connsiteX4623" fmla="*/ 3659296 w 5247674"/>
                <a:gd name="connsiteY4623" fmla="*/ 6117314 h 6543235"/>
                <a:gd name="connsiteX4624" fmla="*/ 3584060 w 5247674"/>
                <a:gd name="connsiteY4624" fmla="*/ 6105849 h 6543235"/>
                <a:gd name="connsiteX4625" fmla="*/ 3598391 w 5247674"/>
                <a:gd name="connsiteY4625" fmla="*/ 6120180 h 6543235"/>
                <a:gd name="connsiteX4626" fmla="*/ 3579045 w 5247674"/>
                <a:gd name="connsiteY4626" fmla="*/ 6143824 h 6543235"/>
                <a:gd name="connsiteX4627" fmla="*/ 3579045 w 5247674"/>
                <a:gd name="connsiteY4627" fmla="*/ 6155289 h 6543235"/>
                <a:gd name="connsiteX4628" fmla="*/ 3549668 w 5247674"/>
                <a:gd name="connsiteY4628" fmla="*/ 6116597 h 6543235"/>
                <a:gd name="connsiteX4629" fmla="*/ 3540353 w 5247674"/>
                <a:gd name="connsiteY4629" fmla="*/ 6116597 h 6543235"/>
                <a:gd name="connsiteX4630" fmla="*/ 3543218 w 5247674"/>
                <a:gd name="connsiteY4630" fmla="*/ 6108716 h 6543235"/>
                <a:gd name="connsiteX4631" fmla="*/ 3468701 w 5247674"/>
                <a:gd name="connsiteY4631" fmla="*/ 6094384 h 6543235"/>
                <a:gd name="connsiteX4632" fmla="*/ 3478015 w 5247674"/>
                <a:gd name="connsiteY4632" fmla="*/ 6100834 h 6543235"/>
                <a:gd name="connsiteX4633" fmla="*/ 3442905 w 5247674"/>
                <a:gd name="connsiteY4633" fmla="*/ 6086503 h 6543235"/>
                <a:gd name="connsiteX4634" fmla="*/ 3455086 w 5247674"/>
                <a:gd name="connsiteY4634" fmla="*/ 6097968 h 6543235"/>
                <a:gd name="connsiteX4635" fmla="*/ 3419976 w 5247674"/>
                <a:gd name="connsiteY4635" fmla="*/ 6109432 h 6543235"/>
                <a:gd name="connsiteX4636" fmla="*/ 3449353 w 5247674"/>
                <a:gd name="connsiteY4636" fmla="*/ 6101551 h 6543235"/>
                <a:gd name="connsiteX4637" fmla="*/ 3348323 w 5247674"/>
                <a:gd name="connsiteY4637" fmla="*/ 6114447 h 6543235"/>
                <a:gd name="connsiteX4638" fmla="*/ 3361938 w 5247674"/>
                <a:gd name="connsiteY4638" fmla="*/ 6153141 h 6543235"/>
                <a:gd name="connsiteX4639" fmla="*/ 3341875 w 5247674"/>
                <a:gd name="connsiteY4639" fmla="*/ 6137376 h 6543235"/>
                <a:gd name="connsiteX4640" fmla="*/ 3341875 w 5247674"/>
                <a:gd name="connsiteY4640" fmla="*/ 6102268 h 6543235"/>
                <a:gd name="connsiteX4641" fmla="*/ 3260908 w 5247674"/>
                <a:gd name="connsiteY4641" fmla="*/ 6082920 h 6543235"/>
                <a:gd name="connsiteX4642" fmla="*/ 3242278 w 5247674"/>
                <a:gd name="connsiteY4642" fmla="*/ 6095818 h 6543235"/>
                <a:gd name="connsiteX4643" fmla="*/ 3251592 w 5247674"/>
                <a:gd name="connsiteY4643" fmla="*/ 6107282 h 6543235"/>
                <a:gd name="connsiteX4644" fmla="*/ 3239412 w 5247674"/>
                <a:gd name="connsiteY4644" fmla="*/ 6107282 h 6543235"/>
                <a:gd name="connsiteX4645" fmla="*/ 3239412 w 5247674"/>
                <a:gd name="connsiteY4645" fmla="*/ 6102268 h 6543235"/>
                <a:gd name="connsiteX4646" fmla="*/ 3219350 w 5247674"/>
                <a:gd name="connsiteY4646" fmla="*/ 6126628 h 6543235"/>
                <a:gd name="connsiteX4647" fmla="*/ 3235112 w 5247674"/>
                <a:gd name="connsiteY4647" fmla="*/ 6129495 h 6543235"/>
                <a:gd name="connsiteX4648" fmla="*/ 3235112 w 5247674"/>
                <a:gd name="connsiteY4648" fmla="*/ 6137376 h 6543235"/>
                <a:gd name="connsiteX4649" fmla="*/ 3276671 w 5247674"/>
                <a:gd name="connsiteY4649" fmla="*/ 6137376 h 6543235"/>
                <a:gd name="connsiteX4650" fmla="*/ 3255175 w 5247674"/>
                <a:gd name="connsiteY4650" fmla="*/ 6148841 h 6543235"/>
                <a:gd name="connsiteX4651" fmla="*/ 3293152 w 5247674"/>
                <a:gd name="connsiteY4651" fmla="*/ 6156722 h 6543235"/>
                <a:gd name="connsiteX4652" fmla="*/ 3293152 w 5247674"/>
                <a:gd name="connsiteY4652" fmla="*/ 6159589 h 6543235"/>
                <a:gd name="connsiteX4653" fmla="*/ 3260908 w 5247674"/>
                <a:gd name="connsiteY4653" fmla="*/ 6159589 h 6543235"/>
                <a:gd name="connsiteX4654" fmla="*/ 3260908 w 5247674"/>
                <a:gd name="connsiteY4654" fmla="*/ 6167470 h 6543235"/>
                <a:gd name="connsiteX4655" fmla="*/ 3239412 w 5247674"/>
                <a:gd name="connsiteY4655" fmla="*/ 6178935 h 6543235"/>
                <a:gd name="connsiteX4656" fmla="*/ 3232962 w 5247674"/>
                <a:gd name="connsiteY4656" fmla="*/ 6183951 h 6543235"/>
                <a:gd name="connsiteX4657" fmla="*/ 3307481 w 5247674"/>
                <a:gd name="connsiteY4657" fmla="*/ 6217629 h 6543235"/>
                <a:gd name="connsiteX4658" fmla="*/ 3232962 w 5247674"/>
                <a:gd name="connsiteY4658" fmla="*/ 6214762 h 6543235"/>
                <a:gd name="connsiteX4659" fmla="*/ 3235829 w 5247674"/>
                <a:gd name="connsiteY4659" fmla="*/ 6214762 h 6543235"/>
                <a:gd name="connsiteX4660" fmla="*/ 3235829 w 5247674"/>
                <a:gd name="connsiteY4660" fmla="*/ 6226227 h 6543235"/>
                <a:gd name="connsiteX4661" fmla="*/ 3232962 w 5247674"/>
                <a:gd name="connsiteY4661" fmla="*/ 6226227 h 6543235"/>
                <a:gd name="connsiteX4662" fmla="*/ 3232962 w 5247674"/>
                <a:gd name="connsiteY4662" fmla="*/ 6223360 h 6543235"/>
                <a:gd name="connsiteX4663" fmla="*/ 3180656 w 5247674"/>
                <a:gd name="connsiteY4663" fmla="*/ 6234825 h 6543235"/>
                <a:gd name="connsiteX4664" fmla="*/ 3061713 w 5247674"/>
                <a:gd name="connsiteY4664" fmla="*/ 6226943 h 6543235"/>
                <a:gd name="connsiteX4665" fmla="*/ 2953517 w 5247674"/>
                <a:gd name="connsiteY4665" fmla="*/ 6224077 h 6543235"/>
                <a:gd name="connsiteX4666" fmla="*/ 3050965 w 5247674"/>
                <a:gd name="connsiteY4666" fmla="*/ 6216195 h 6543235"/>
                <a:gd name="connsiteX4667" fmla="*/ 3061713 w 5247674"/>
                <a:gd name="connsiteY4667" fmla="*/ 6204731 h 6543235"/>
                <a:gd name="connsiteX4668" fmla="*/ 3083209 w 5247674"/>
                <a:gd name="connsiteY4668" fmla="*/ 6207597 h 6543235"/>
                <a:gd name="connsiteX4669" fmla="*/ 3170624 w 5247674"/>
                <a:gd name="connsiteY4669" fmla="*/ 6199714 h 6543235"/>
                <a:gd name="connsiteX4670" fmla="*/ 3164176 w 5247674"/>
                <a:gd name="connsiteY4670" fmla="*/ 6185383 h 6543235"/>
                <a:gd name="connsiteX4671" fmla="*/ 2957817 w 5247674"/>
                <a:gd name="connsiteY4671" fmla="*/ 6150274 h 6543235"/>
                <a:gd name="connsiteX4672" fmla="*/ 2957817 w 5247674"/>
                <a:gd name="connsiteY4672" fmla="*/ 6161739 h 6543235"/>
                <a:gd name="connsiteX4673" fmla="*/ 2763639 w 5247674"/>
                <a:gd name="connsiteY4673" fmla="*/ 6104416 h 6543235"/>
                <a:gd name="connsiteX4674" fmla="*/ 2705599 w 5247674"/>
                <a:gd name="connsiteY4674" fmla="*/ 6082205 h 6543235"/>
                <a:gd name="connsiteX4675" fmla="*/ 2722080 w 5247674"/>
                <a:gd name="connsiteY4675" fmla="*/ 6074322 h 6543235"/>
                <a:gd name="connsiteX4676" fmla="*/ 2712766 w 5247674"/>
                <a:gd name="connsiteY4676" fmla="*/ 6066440 h 6543235"/>
                <a:gd name="connsiteX4677" fmla="*/ 2926290 w 5247674"/>
                <a:gd name="connsiteY4677" fmla="*/ 6123762 h 6543235"/>
                <a:gd name="connsiteX4678" fmla="*/ 2938471 w 5247674"/>
                <a:gd name="connsiteY4678" fmla="*/ 6104416 h 6543235"/>
                <a:gd name="connsiteX4679" fmla="*/ 2952086 w 5247674"/>
                <a:gd name="connsiteY4679" fmla="*/ 6128778 h 6543235"/>
                <a:gd name="connsiteX4680" fmla="*/ 3176358 w 5247674"/>
                <a:gd name="connsiteY4680" fmla="*/ 6175352 h 6543235"/>
                <a:gd name="connsiteX4681" fmla="*/ 3176358 w 5247674"/>
                <a:gd name="connsiteY4681" fmla="*/ 6136660 h 6543235"/>
                <a:gd name="connsiteX4682" fmla="*/ 3188539 w 5247674"/>
                <a:gd name="connsiteY4682" fmla="*/ 6143110 h 6543235"/>
                <a:gd name="connsiteX4683" fmla="*/ 3214333 w 5247674"/>
                <a:gd name="connsiteY4683" fmla="*/ 6120897 h 6543235"/>
                <a:gd name="connsiteX4684" fmla="*/ 3206810 w 5247674"/>
                <a:gd name="connsiteY4684" fmla="*/ 6101102 h 6543235"/>
                <a:gd name="connsiteX4685" fmla="*/ 3188823 w 5247674"/>
                <a:gd name="connsiteY4685" fmla="*/ 6093783 h 6543235"/>
                <a:gd name="connsiteX4686" fmla="*/ 3201614 w 5247674"/>
                <a:gd name="connsiteY4686" fmla="*/ 6093937 h 6543235"/>
                <a:gd name="connsiteX4687" fmla="*/ 3218633 w 5247674"/>
                <a:gd name="connsiteY4687" fmla="*/ 6074322 h 6543235"/>
                <a:gd name="connsiteX4688" fmla="*/ 3108286 w 5247674"/>
                <a:gd name="connsiteY4688" fmla="*/ 6047095 h 6543235"/>
                <a:gd name="connsiteX4689" fmla="*/ 3073178 w 5247674"/>
                <a:gd name="connsiteY4689" fmla="*/ 6035630 h 6543235"/>
                <a:gd name="connsiteX4690" fmla="*/ 3059563 w 5247674"/>
                <a:gd name="connsiteY4690" fmla="*/ 6059276 h 6543235"/>
                <a:gd name="connsiteX4691" fmla="*/ 3050248 w 5247674"/>
                <a:gd name="connsiteY4691" fmla="*/ 5993355 h 6543235"/>
                <a:gd name="connsiteX4692" fmla="*/ 2985761 w 5247674"/>
                <a:gd name="connsiteY4692" fmla="*/ 5974009 h 6543235"/>
                <a:gd name="connsiteX4693" fmla="*/ 2947069 w 5247674"/>
                <a:gd name="connsiteY4693" fmla="*/ 5958246 h 6543235"/>
                <a:gd name="connsiteX4694" fmla="*/ 2694851 w 5247674"/>
                <a:gd name="connsiteY4694" fmla="*/ 5801326 h 6543235"/>
                <a:gd name="connsiteX4695" fmla="*/ 2731395 w 5247674"/>
                <a:gd name="connsiteY4695" fmla="*/ 5804191 h 6543235"/>
                <a:gd name="connsiteX4696" fmla="*/ 2639680 w 5247674"/>
                <a:gd name="connsiteY4696" fmla="*/ 5751170 h 6543235"/>
                <a:gd name="connsiteX4697" fmla="*/ 2669774 w 5247674"/>
                <a:gd name="connsiteY4697" fmla="*/ 5754035 h 6543235"/>
                <a:gd name="connsiteX4698" fmla="*/ 2607436 w 5247674"/>
                <a:gd name="connsiteY4698" fmla="*/ 5712476 h 6543235"/>
                <a:gd name="connsiteX4699" fmla="*/ 2702018 w 5247674"/>
                <a:gd name="connsiteY4699" fmla="*/ 5765499 h 6543235"/>
                <a:gd name="connsiteX4700" fmla="*/ 2695568 w 5247674"/>
                <a:gd name="connsiteY4700" fmla="*/ 5718926 h 6543235"/>
                <a:gd name="connsiteX4701" fmla="*/ 2831708 w 5247674"/>
                <a:gd name="connsiteY4701" fmla="*/ 5814939 h 6543235"/>
                <a:gd name="connsiteX4702" fmla="*/ 2767220 w 5247674"/>
                <a:gd name="connsiteY4702" fmla="*/ 5743287 h 6543235"/>
                <a:gd name="connsiteX4703" fmla="*/ 2871116 w 5247674"/>
                <a:gd name="connsiteY4703" fmla="*/ 5789862 h 6543235"/>
                <a:gd name="connsiteX4704" fmla="*/ 2909810 w 5247674"/>
                <a:gd name="connsiteY4704" fmla="*/ 5809208 h 6543235"/>
                <a:gd name="connsiteX4705" fmla="*/ 2905510 w 5247674"/>
                <a:gd name="connsiteY4705" fmla="*/ 5812074 h 6543235"/>
                <a:gd name="connsiteX4706" fmla="*/ 2919125 w 5247674"/>
                <a:gd name="connsiteY4706" fmla="*/ 5812074 h 6543235"/>
                <a:gd name="connsiteX4707" fmla="*/ 2914825 w 5247674"/>
                <a:gd name="connsiteY4707" fmla="*/ 5814939 h 6543235"/>
                <a:gd name="connsiteX4708" fmla="*/ 3021588 w 5247674"/>
                <a:gd name="connsiteY4708" fmla="*/ 5834285 h 6543235"/>
                <a:gd name="connsiteX4709" fmla="*/ 3041650 w 5247674"/>
                <a:gd name="connsiteY4709" fmla="*/ 5812074 h 6543235"/>
                <a:gd name="connsiteX4710" fmla="*/ 3032336 w 5247674"/>
                <a:gd name="connsiteY4710" fmla="*/ 5812074 h 6543235"/>
                <a:gd name="connsiteX4711" fmla="*/ 3035201 w 5247674"/>
                <a:gd name="connsiteY4711" fmla="*/ 5809208 h 6543235"/>
                <a:gd name="connsiteX4712" fmla="*/ 2986478 w 5247674"/>
                <a:gd name="connsiteY4712" fmla="*/ 5776964 h 6543235"/>
                <a:gd name="connsiteX4713" fmla="*/ 2785851 w 5247674"/>
                <a:gd name="connsiteY4713" fmla="*/ 5700297 h 6543235"/>
                <a:gd name="connsiteX4714" fmla="*/ 2831708 w 5247674"/>
                <a:gd name="connsiteY4714" fmla="*/ 5708178 h 6543235"/>
                <a:gd name="connsiteX4715" fmla="*/ 2760056 w 5247674"/>
                <a:gd name="connsiteY4715" fmla="*/ 5635809 h 6543235"/>
                <a:gd name="connsiteX4716" fmla="*/ 2715630 w 5247674"/>
                <a:gd name="connsiteY4716" fmla="*/ 5603565 h 6543235"/>
                <a:gd name="connsiteX4717" fmla="*/ 2792299 w 5247674"/>
                <a:gd name="connsiteY4717" fmla="*/ 5635809 h 6543235"/>
                <a:gd name="connsiteX4718" fmla="*/ 2841022 w 5247674"/>
                <a:gd name="connsiteY4718" fmla="*/ 5573471 h 6543235"/>
                <a:gd name="connsiteX4719" fmla="*/ 2854637 w 5247674"/>
                <a:gd name="connsiteY4719" fmla="*/ 5589234 h 6543235"/>
                <a:gd name="connsiteX4720" fmla="*/ 2857504 w 5247674"/>
                <a:gd name="connsiteY4720" fmla="*/ 5559140 h 6543235"/>
                <a:gd name="connsiteX4721" fmla="*/ 2813078 w 5247674"/>
                <a:gd name="connsiteY4721" fmla="*/ 5546242 h 6543235"/>
                <a:gd name="connsiteX4722" fmla="*/ 2834574 w 5247674"/>
                <a:gd name="connsiteY4722" fmla="*/ 5543377 h 6543235"/>
                <a:gd name="connsiteX4723" fmla="*/ 2818812 w 5247674"/>
                <a:gd name="connsiteY4723" fmla="*/ 5524031 h 6543235"/>
                <a:gd name="connsiteX4724" fmla="*/ 2754324 w 5247674"/>
                <a:gd name="connsiteY4724" fmla="*/ 5496802 h 6543235"/>
                <a:gd name="connsiteX4725" fmla="*/ 2673357 w 5247674"/>
                <a:gd name="connsiteY4725" fmla="*/ 5430883 h 6543235"/>
                <a:gd name="connsiteX4726" fmla="*/ 2813795 w 5247674"/>
                <a:gd name="connsiteY4726" fmla="*/ 5496802 h 6543235"/>
                <a:gd name="connsiteX4727" fmla="*/ 2890464 w 5247674"/>
                <a:gd name="connsiteY4727" fmla="*/ 5501819 h 6543235"/>
                <a:gd name="connsiteX4728" fmla="*/ 2916258 w 5247674"/>
                <a:gd name="connsiteY4728" fmla="*/ 5524031 h 6543235"/>
                <a:gd name="connsiteX4729" fmla="*/ 2913392 w 5247674"/>
                <a:gd name="connsiteY4729" fmla="*/ 5531913 h 6543235"/>
                <a:gd name="connsiteX4730" fmla="*/ 2906227 w 5247674"/>
                <a:gd name="connsiteY4730" fmla="*/ 5531913 h 6543235"/>
                <a:gd name="connsiteX4731" fmla="*/ 2910527 w 5247674"/>
                <a:gd name="connsiteY4731" fmla="*/ 5526896 h 6543235"/>
                <a:gd name="connsiteX4732" fmla="*/ 2896912 w 5247674"/>
                <a:gd name="connsiteY4732" fmla="*/ 5526896 h 6543235"/>
                <a:gd name="connsiteX4733" fmla="*/ 2887598 w 5247674"/>
                <a:gd name="connsiteY4733" fmla="*/ 5539794 h 6543235"/>
                <a:gd name="connsiteX4734" fmla="*/ 2964265 w 5247674"/>
                <a:gd name="connsiteY4734" fmla="*/ 5573471 h 6543235"/>
                <a:gd name="connsiteX4735" fmla="*/ 2970715 w 5247674"/>
                <a:gd name="connsiteY4735" fmla="*/ 5554125 h 6543235"/>
                <a:gd name="connsiteX4736" fmla="*/ 2957100 w 5247674"/>
                <a:gd name="connsiteY4736" fmla="*/ 5531913 h 6543235"/>
                <a:gd name="connsiteX4737" fmla="*/ 2944919 w 5247674"/>
                <a:gd name="connsiteY4737" fmla="*/ 5531913 h 6543235"/>
                <a:gd name="connsiteX4738" fmla="*/ 2947786 w 5247674"/>
                <a:gd name="connsiteY4738" fmla="*/ 5526896 h 6543235"/>
                <a:gd name="connsiteX4739" fmla="*/ 2883298 w 5247674"/>
                <a:gd name="connsiteY4739" fmla="*/ 5454527 h 6543235"/>
                <a:gd name="connsiteX4740" fmla="*/ 2947786 w 5247674"/>
                <a:gd name="connsiteY4740" fmla="*/ 5454527 h 6543235"/>
                <a:gd name="connsiteX4741" fmla="*/ 2848189 w 5247674"/>
                <a:gd name="connsiteY4741" fmla="*/ 5411537 h 6543235"/>
                <a:gd name="connsiteX4742" fmla="*/ 2737843 w 5247674"/>
                <a:gd name="connsiteY4742" fmla="*/ 5320537 h 6543235"/>
                <a:gd name="connsiteX4743" fmla="*/ 2767937 w 5247674"/>
                <a:gd name="connsiteY4743" fmla="*/ 5309072 h 6543235"/>
                <a:gd name="connsiteX4744" fmla="*/ 2758622 w 5247674"/>
                <a:gd name="connsiteY4744" fmla="*/ 5293309 h 6543235"/>
                <a:gd name="connsiteX4745" fmla="*/ 2865385 w 5247674"/>
                <a:gd name="connsiteY4745" fmla="*/ 5354214 h 6543235"/>
                <a:gd name="connsiteX4746" fmla="*/ 2798032 w 5247674"/>
                <a:gd name="connsiteY4746" fmla="*/ 5304774 h 6543235"/>
                <a:gd name="connsiteX4747" fmla="*/ 2752174 w 5247674"/>
                <a:gd name="connsiteY4747" fmla="*/ 5243869 h 6543235"/>
                <a:gd name="connsiteX4748" fmla="*/ 2816662 w 5247674"/>
                <a:gd name="connsiteY4748" fmla="*/ 5285428 h 6543235"/>
                <a:gd name="connsiteX4749" fmla="*/ 2914108 w 5247674"/>
                <a:gd name="connsiteY4749" fmla="*/ 5320537 h 6543235"/>
                <a:gd name="connsiteX4750" fmla="*/ 2906944 w 5247674"/>
                <a:gd name="connsiteY4750" fmla="*/ 5293309 h 6543235"/>
                <a:gd name="connsiteX4751" fmla="*/ 2923423 w 5247674"/>
                <a:gd name="connsiteY4751" fmla="*/ 5315522 h 6543235"/>
                <a:gd name="connsiteX4752" fmla="*/ 2920558 w 5247674"/>
                <a:gd name="connsiteY4752" fmla="*/ 5320537 h 6543235"/>
                <a:gd name="connsiteX4753" fmla="*/ 2932740 w 5247674"/>
                <a:gd name="connsiteY4753" fmla="*/ 5323403 h 6543235"/>
                <a:gd name="connsiteX4754" fmla="*/ 2932740 w 5247674"/>
                <a:gd name="connsiteY4754" fmla="*/ 5315522 h 6543235"/>
                <a:gd name="connsiteX4755" fmla="*/ 2958534 w 5247674"/>
                <a:gd name="connsiteY4755" fmla="*/ 5334868 h 6543235"/>
                <a:gd name="connsiteX4756" fmla="*/ 2904794 w 5247674"/>
                <a:gd name="connsiteY4756" fmla="*/ 5281845 h 6543235"/>
                <a:gd name="connsiteX4757" fmla="*/ 2949219 w 5247674"/>
                <a:gd name="connsiteY4757" fmla="*/ 5270380 h 6543235"/>
                <a:gd name="connsiteX4758" fmla="*/ 2942771 w 5247674"/>
                <a:gd name="connsiteY4758" fmla="*/ 5251034 h 6543235"/>
                <a:gd name="connsiteX4759" fmla="*/ 2962834 w 5247674"/>
                <a:gd name="connsiteY4759" fmla="*/ 5262499 h 6543235"/>
                <a:gd name="connsiteX4760" fmla="*/ 2888314 w 5247674"/>
                <a:gd name="connsiteY4760" fmla="*/ 5205176 h 6543235"/>
                <a:gd name="connsiteX4761" fmla="*/ 2884014 w 5247674"/>
                <a:gd name="connsiteY4761" fmla="*/ 5205176 h 6543235"/>
                <a:gd name="connsiteX4762" fmla="*/ 2890464 w 5247674"/>
                <a:gd name="connsiteY4762" fmla="*/ 5193713 h 6543235"/>
                <a:gd name="connsiteX4763" fmla="*/ 2922706 w 5247674"/>
                <a:gd name="connsiteY4763" fmla="*/ 5208042 h 6543235"/>
                <a:gd name="connsiteX4764" fmla="*/ 2929873 w 5247674"/>
                <a:gd name="connsiteY4764" fmla="*/ 5200161 h 6543235"/>
                <a:gd name="connsiteX4765" fmla="*/ 2910527 w 5247674"/>
                <a:gd name="connsiteY4765" fmla="*/ 5170067 h 6543235"/>
                <a:gd name="connsiteX4766" fmla="*/ 2932023 w 5247674"/>
                <a:gd name="connsiteY4766" fmla="*/ 5193713 h 6543235"/>
                <a:gd name="connsiteX4767" fmla="*/ 2985044 w 5247674"/>
                <a:gd name="connsiteY4767" fmla="*/ 5235270 h 6543235"/>
                <a:gd name="connsiteX4768" fmla="*/ 2957817 w 5247674"/>
                <a:gd name="connsiteY4768" fmla="*/ 5166484 h 6543235"/>
                <a:gd name="connsiteX4769" fmla="*/ 2890464 w 5247674"/>
                <a:gd name="connsiteY4769" fmla="*/ 5119910 h 6543235"/>
                <a:gd name="connsiteX4770" fmla="*/ 2920558 w 5247674"/>
                <a:gd name="connsiteY4770" fmla="*/ 5119910 h 6543235"/>
                <a:gd name="connsiteX4771" fmla="*/ 2868252 w 5247674"/>
                <a:gd name="connsiteY4771" fmla="*/ 5012431 h 6543235"/>
                <a:gd name="connsiteX4772" fmla="*/ 2884014 w 5247674"/>
                <a:gd name="connsiteY4772" fmla="*/ 5016014 h 6543235"/>
                <a:gd name="connsiteX4773" fmla="*/ 2884014 w 5247674"/>
                <a:gd name="connsiteY4773" fmla="*/ 5027479 h 6543235"/>
                <a:gd name="connsiteX4774" fmla="*/ 2932740 w 5247674"/>
                <a:gd name="connsiteY4774" fmla="*/ 5051839 h 6543235"/>
                <a:gd name="connsiteX4775" fmla="*/ 2929873 w 5247674"/>
                <a:gd name="connsiteY4775" fmla="*/ 5066171 h 6543235"/>
                <a:gd name="connsiteX4776" fmla="*/ 2962117 w 5247674"/>
                <a:gd name="connsiteY4776" fmla="*/ 5066171 h 6543235"/>
                <a:gd name="connsiteX4777" fmla="*/ 2939188 w 5247674"/>
                <a:gd name="connsiteY4777" fmla="*/ 5040376 h 6543235"/>
                <a:gd name="connsiteX4778" fmla="*/ 2942054 w 5247674"/>
                <a:gd name="connsiteY4778" fmla="*/ 5035360 h 6543235"/>
                <a:gd name="connsiteX4779" fmla="*/ 3039501 w 5247674"/>
                <a:gd name="connsiteY4779" fmla="*/ 5078352 h 6543235"/>
                <a:gd name="connsiteX4780" fmla="*/ 3007257 w 5247674"/>
                <a:gd name="connsiteY4780" fmla="*/ 5039658 h 6543235"/>
                <a:gd name="connsiteX4781" fmla="*/ 3011557 w 5247674"/>
                <a:gd name="connsiteY4781" fmla="*/ 5031777 h 6543235"/>
                <a:gd name="connsiteX4782" fmla="*/ 2969998 w 5247674"/>
                <a:gd name="connsiteY4782" fmla="*/ 5026762 h 6543235"/>
                <a:gd name="connsiteX4783" fmla="*/ 3011557 w 5247674"/>
                <a:gd name="connsiteY4783" fmla="*/ 5020312 h 6543235"/>
                <a:gd name="connsiteX4784" fmla="*/ 3023738 w 5247674"/>
                <a:gd name="connsiteY4784" fmla="*/ 4962991 h 6543235"/>
                <a:gd name="connsiteX4785" fmla="*/ 2937754 w 5247674"/>
                <a:gd name="connsiteY4785" fmla="*/ 4908534 h 6543235"/>
                <a:gd name="connsiteX4786" fmla="*/ 2965698 w 5247674"/>
                <a:gd name="connsiteY4786" fmla="*/ 4911401 h 6543235"/>
                <a:gd name="connsiteX4787" fmla="*/ 2914825 w 5247674"/>
                <a:gd name="connsiteY4787" fmla="*/ 4858378 h 6543235"/>
                <a:gd name="connsiteX4788" fmla="*/ 3118320 w 5247674"/>
                <a:gd name="connsiteY4788" fmla="*/ 4907818 h 6543235"/>
                <a:gd name="connsiteX4789" fmla="*/ 3109003 w 5247674"/>
                <a:gd name="connsiteY4789" fmla="*/ 4892055 h 6543235"/>
                <a:gd name="connsiteX4790" fmla="*/ 3127634 w 5247674"/>
                <a:gd name="connsiteY4790" fmla="*/ 4889188 h 6543235"/>
                <a:gd name="connsiteX4791" fmla="*/ 3034486 w 5247674"/>
                <a:gd name="connsiteY4791" fmla="*/ 4866976 h 6543235"/>
                <a:gd name="connsiteX4792" fmla="*/ 3050965 w 5247674"/>
                <a:gd name="connsiteY4792" fmla="*/ 4854078 h 6543235"/>
                <a:gd name="connsiteX4793" fmla="*/ 2979313 w 5247674"/>
                <a:gd name="connsiteY4793" fmla="*/ 4851213 h 6543235"/>
                <a:gd name="connsiteX4794" fmla="*/ 2942771 w 5247674"/>
                <a:gd name="connsiteY4794" fmla="*/ 4831867 h 6543235"/>
                <a:gd name="connsiteX4795" fmla="*/ 2949219 w 5247674"/>
                <a:gd name="connsiteY4795" fmla="*/ 4823984 h 6543235"/>
                <a:gd name="connsiteX4796" fmla="*/ 2942771 w 5247674"/>
                <a:gd name="connsiteY4796" fmla="*/ 4812521 h 6543235"/>
                <a:gd name="connsiteX4797" fmla="*/ 3005107 w 5247674"/>
                <a:gd name="connsiteY4797" fmla="*/ 4831867 h 6543235"/>
                <a:gd name="connsiteX4798" fmla="*/ 2975730 w 5247674"/>
                <a:gd name="connsiteY4798" fmla="*/ 4790309 h 6543235"/>
                <a:gd name="connsiteX4799" fmla="*/ 2991494 w 5247674"/>
                <a:gd name="connsiteY4799" fmla="*/ 4777411 h 6543235"/>
                <a:gd name="connsiteX4800" fmla="*/ 2898346 w 5247674"/>
                <a:gd name="connsiteY4800" fmla="*/ 4753765 h 6543235"/>
                <a:gd name="connsiteX4801" fmla="*/ 2905510 w 5247674"/>
                <a:gd name="connsiteY4801" fmla="*/ 4732269 h 6543235"/>
                <a:gd name="connsiteX4802" fmla="*/ 2911958 w 5247674"/>
                <a:gd name="connsiteY4802" fmla="*/ 4738719 h 6543235"/>
                <a:gd name="connsiteX4803" fmla="*/ 2940621 w 5247674"/>
                <a:gd name="connsiteY4803" fmla="*/ 4716506 h 6543235"/>
                <a:gd name="connsiteX4804" fmla="*/ 2933454 w 5247674"/>
                <a:gd name="connsiteY4804" fmla="*/ 4724387 h 6543235"/>
                <a:gd name="connsiteX4805" fmla="*/ 2947069 w 5247674"/>
                <a:gd name="connsiteY4805" fmla="*/ 4743733 h 6543235"/>
                <a:gd name="connsiteX4806" fmla="*/ 3046666 w 5247674"/>
                <a:gd name="connsiteY4806" fmla="*/ 4765946 h 6543235"/>
                <a:gd name="connsiteX4807" fmla="*/ 3011557 w 5247674"/>
                <a:gd name="connsiteY4807" fmla="*/ 4674948 h 6543235"/>
                <a:gd name="connsiteX4808" fmla="*/ 2995076 w 5247674"/>
                <a:gd name="connsiteY4808" fmla="*/ 4659183 h 6543235"/>
                <a:gd name="connsiteX4809" fmla="*/ 3023021 w 5247674"/>
                <a:gd name="connsiteY4809" fmla="*/ 4662050 h 6543235"/>
                <a:gd name="connsiteX4810" fmla="*/ 3068878 w 5247674"/>
                <a:gd name="connsiteY4810" fmla="*/ 4694294 h 6543235"/>
                <a:gd name="connsiteX4811" fmla="*/ 3094674 w 5247674"/>
                <a:gd name="connsiteY4811" fmla="*/ 4705758 h 6543235"/>
                <a:gd name="connsiteX4812" fmla="*/ 3096107 w 5247674"/>
                <a:gd name="connsiteY4812" fmla="*/ 4686412 h 6543235"/>
                <a:gd name="connsiteX4813" fmla="*/ 3104705 w 5247674"/>
                <a:gd name="connsiteY4813" fmla="*/ 4708623 h 6543235"/>
                <a:gd name="connsiteX4814" fmla="*/ 3141247 w 5247674"/>
                <a:gd name="connsiteY4814" fmla="*/ 4716506 h 6543235"/>
                <a:gd name="connsiteX4815" fmla="*/ 3150562 w 5247674"/>
                <a:gd name="connsiteY4815" fmla="*/ 4689277 h 6543235"/>
                <a:gd name="connsiteX4816" fmla="*/ 3180656 w 5247674"/>
                <a:gd name="connsiteY4816" fmla="*/ 4735852 h 6543235"/>
                <a:gd name="connsiteX4817" fmla="*/ 3215766 w 5247674"/>
                <a:gd name="connsiteY4817" fmla="*/ 4751615 h 6543235"/>
                <a:gd name="connsiteX4818" fmla="*/ 3283120 w 5247674"/>
                <a:gd name="connsiteY4818" fmla="*/ 4765946 h 6543235"/>
                <a:gd name="connsiteX4819" fmla="*/ 3287419 w 5247674"/>
                <a:gd name="connsiteY4819" fmla="*/ 4743733 h 6543235"/>
                <a:gd name="connsiteX4820" fmla="*/ 3254458 w 5247674"/>
                <a:gd name="connsiteY4820" fmla="*/ 4736569 h 6543235"/>
                <a:gd name="connsiteX4821" fmla="*/ 3254653 w 5247674"/>
                <a:gd name="connsiteY4821" fmla="*/ 4736439 h 6543235"/>
                <a:gd name="connsiteX4822" fmla="*/ 3267356 w 5247674"/>
                <a:gd name="connsiteY4822" fmla="*/ 4727971 h 6543235"/>
                <a:gd name="connsiteX4823" fmla="*/ 3258041 w 5247674"/>
                <a:gd name="connsiteY4823" fmla="*/ 4681396 h 6543235"/>
                <a:gd name="connsiteX4824" fmla="*/ 3283836 w 5247674"/>
                <a:gd name="connsiteY4824" fmla="*/ 4705041 h 6543235"/>
                <a:gd name="connsiteX4825" fmla="*/ 3297450 w 5247674"/>
                <a:gd name="connsiteY4825" fmla="*/ 4743733 h 6543235"/>
                <a:gd name="connsiteX4826" fmla="*/ 3300345 w 5247674"/>
                <a:gd name="connsiteY4826" fmla="*/ 4738761 h 6543235"/>
                <a:gd name="connsiteX4827" fmla="*/ 3315095 w 5247674"/>
                <a:gd name="connsiteY4827" fmla="*/ 4759945 h 6543235"/>
                <a:gd name="connsiteX4828" fmla="*/ 3336858 w 5247674"/>
                <a:gd name="connsiteY4828" fmla="*/ 4777411 h 6543235"/>
                <a:gd name="connsiteX4829" fmla="*/ 3339725 w 5247674"/>
                <a:gd name="connsiteY4829" fmla="*/ 4758065 h 6543235"/>
                <a:gd name="connsiteX4830" fmla="*/ 3527455 w 5247674"/>
                <a:gd name="connsiteY4830" fmla="*/ 4812521 h 6543235"/>
                <a:gd name="connsiteX4831" fmla="*/ 3527455 w 5247674"/>
                <a:gd name="connsiteY4831" fmla="*/ 4804638 h 6543235"/>
                <a:gd name="connsiteX4832" fmla="*/ 3576178 w 5247674"/>
                <a:gd name="connsiteY4832" fmla="*/ 4820402 h 6543235"/>
                <a:gd name="connsiteX4833" fmla="*/ 3583343 w 5247674"/>
                <a:gd name="connsiteY4833" fmla="*/ 4812521 h 6543235"/>
                <a:gd name="connsiteX4834" fmla="*/ 3528172 w 5247674"/>
                <a:gd name="connsiteY4834" fmla="*/ 4765946 h 6543235"/>
                <a:gd name="connsiteX4835" fmla="*/ 3538920 w 5247674"/>
                <a:gd name="connsiteY4835" fmla="*/ 4758065 h 6543235"/>
                <a:gd name="connsiteX4836" fmla="*/ 3502376 w 5247674"/>
                <a:gd name="connsiteY4836" fmla="*/ 4738719 h 6543235"/>
                <a:gd name="connsiteX4837" fmla="*/ 3366236 w 5247674"/>
                <a:gd name="connsiteY4837" fmla="*/ 4697160 h 6543235"/>
                <a:gd name="connsiteX4838" fmla="*/ 3317512 w 5247674"/>
                <a:gd name="connsiteY4838" fmla="*/ 4693577 h 6543235"/>
                <a:gd name="connsiteX4839" fmla="*/ 3328260 w 5247674"/>
                <a:gd name="connsiteY4839" fmla="*/ 4715789 h 6543235"/>
                <a:gd name="connsiteX4840" fmla="*/ 3437174 w 5247674"/>
                <a:gd name="connsiteY4840" fmla="*/ 4743017 h 6543235"/>
                <a:gd name="connsiteX4841" fmla="*/ 3492345 w 5247674"/>
                <a:gd name="connsiteY4841" fmla="*/ 4745883 h 6543235"/>
                <a:gd name="connsiteX4842" fmla="*/ 3498794 w 5247674"/>
                <a:gd name="connsiteY4842" fmla="*/ 4761648 h 6543235"/>
                <a:gd name="connsiteX4843" fmla="*/ 3501660 w 5247674"/>
                <a:gd name="connsiteY4843" fmla="*/ 4756631 h 6543235"/>
                <a:gd name="connsiteX4844" fmla="*/ 3505959 w 5247674"/>
                <a:gd name="connsiteY4844" fmla="*/ 4761648 h 6543235"/>
                <a:gd name="connsiteX4845" fmla="*/ 3495212 w 5247674"/>
                <a:gd name="connsiteY4845" fmla="*/ 4773111 h 6543235"/>
                <a:gd name="connsiteX4846" fmla="*/ 3485897 w 5247674"/>
                <a:gd name="connsiteY4846" fmla="*/ 4757348 h 6543235"/>
                <a:gd name="connsiteX4847" fmla="*/ 3437174 w 5247674"/>
                <a:gd name="connsiteY4847" fmla="*/ 4765229 h 6543235"/>
                <a:gd name="connsiteX4848" fmla="*/ 3418542 w 5247674"/>
                <a:gd name="connsiteY4848" fmla="*/ 4762363 h 6543235"/>
                <a:gd name="connsiteX4849" fmla="*/ 3379850 w 5247674"/>
                <a:gd name="connsiteY4849" fmla="*/ 4757348 h 6543235"/>
                <a:gd name="connsiteX4850" fmla="*/ 3285269 w 5247674"/>
                <a:gd name="connsiteY4850" fmla="*/ 4669214 h 6543235"/>
                <a:gd name="connsiteX4851" fmla="*/ 3282404 w 5247674"/>
                <a:gd name="connsiteY4851" fmla="*/ 4669214 h 6543235"/>
                <a:gd name="connsiteX4852" fmla="*/ 3308198 w 5247674"/>
                <a:gd name="connsiteY4852" fmla="*/ 4669214 h 6543235"/>
                <a:gd name="connsiteX4853" fmla="*/ 3317512 w 5247674"/>
                <a:gd name="connsiteY4853" fmla="*/ 4661333 h 6543235"/>
                <a:gd name="connsiteX4854" fmla="*/ 3263773 w 5247674"/>
                <a:gd name="connsiteY4854" fmla="*/ 4608310 h 6543235"/>
                <a:gd name="connsiteX4855" fmla="*/ 3241560 w 5247674"/>
                <a:gd name="connsiteY4855" fmla="*/ 4609743 h 6543235"/>
                <a:gd name="connsiteX4856" fmla="*/ 3211466 w 5247674"/>
                <a:gd name="connsiteY4856" fmla="*/ 4596845 h 6543235"/>
                <a:gd name="connsiteX4857" fmla="*/ 3202152 w 5247674"/>
                <a:gd name="connsiteY4857" fmla="*/ 4608310 h 6543235"/>
                <a:gd name="connsiteX4858" fmla="*/ 3185672 w 5247674"/>
                <a:gd name="connsiteY4858" fmla="*/ 4578216 h 6543235"/>
                <a:gd name="connsiteX4859" fmla="*/ 3273089 w 5247674"/>
                <a:gd name="connsiteY4859" fmla="*/ 4589681 h 6543235"/>
                <a:gd name="connsiteX4860" fmla="*/ 3257325 w 5247674"/>
                <a:gd name="connsiteY4860" fmla="*/ 4573918 h 6543235"/>
                <a:gd name="connsiteX4861" fmla="*/ 3260191 w 5247674"/>
                <a:gd name="connsiteY4861" fmla="*/ 4571051 h 6543235"/>
                <a:gd name="connsiteX4862" fmla="*/ 3179224 w 5247674"/>
                <a:gd name="connsiteY4862" fmla="*/ 4524476 h 6543235"/>
                <a:gd name="connsiteX4863" fmla="*/ 3169908 w 5247674"/>
                <a:gd name="connsiteY4863" fmla="*/ 4513013 h 6543235"/>
                <a:gd name="connsiteX4864" fmla="*/ 3188539 w 5247674"/>
                <a:gd name="connsiteY4864" fmla="*/ 4527343 h 6543235"/>
                <a:gd name="connsiteX4865" fmla="*/ 3088940 w 5247674"/>
                <a:gd name="connsiteY4865" fmla="*/ 4466438 h 6543235"/>
                <a:gd name="connsiteX4866" fmla="*/ 3102555 w 5247674"/>
                <a:gd name="connsiteY4866" fmla="*/ 4469305 h 6543235"/>
                <a:gd name="connsiteX4867" fmla="*/ 3033769 w 5247674"/>
                <a:gd name="connsiteY4867" fmla="*/ 4339613 h 6543235"/>
                <a:gd name="connsiteX4868" fmla="*/ 3096107 w 5247674"/>
                <a:gd name="connsiteY4868" fmla="*/ 4369707 h 6543235"/>
                <a:gd name="connsiteX4869" fmla="*/ 3140530 w 5247674"/>
                <a:gd name="connsiteY4869" fmla="*/ 4389052 h 6543235"/>
                <a:gd name="connsiteX4870" fmla="*/ 3137666 w 5247674"/>
                <a:gd name="connsiteY4870" fmla="*/ 4373290 h 6543235"/>
                <a:gd name="connsiteX4871" fmla="*/ 3144114 w 5247674"/>
                <a:gd name="connsiteY4871" fmla="*/ 4378305 h 6543235"/>
                <a:gd name="connsiteX4872" fmla="*/ 3144114 w 5247674"/>
                <a:gd name="connsiteY4872" fmla="*/ 4335314 h 6543235"/>
                <a:gd name="connsiteX4873" fmla="*/ 3150562 w 5247674"/>
                <a:gd name="connsiteY4873" fmla="*/ 4335314 h 6543235"/>
                <a:gd name="connsiteX4874" fmla="*/ 3185672 w 5247674"/>
                <a:gd name="connsiteY4874" fmla="*/ 4389769 h 6543235"/>
                <a:gd name="connsiteX4875" fmla="*/ 3187822 w 5247674"/>
                <a:gd name="connsiteY4875" fmla="*/ 4389769 h 6543235"/>
                <a:gd name="connsiteX4876" fmla="*/ 3190689 w 5247674"/>
                <a:gd name="connsiteY4876" fmla="*/ 4386903 h 6543235"/>
                <a:gd name="connsiteX4877" fmla="*/ 3188539 w 5247674"/>
                <a:gd name="connsiteY4877" fmla="*/ 4389769 h 6543235"/>
                <a:gd name="connsiteX4878" fmla="*/ 3243710 w 5247674"/>
                <a:gd name="connsiteY4878" fmla="*/ 4409115 h 6543235"/>
                <a:gd name="connsiteX4879" fmla="*/ 3234396 w 5247674"/>
                <a:gd name="connsiteY4879" fmla="*/ 4379021 h 6543235"/>
                <a:gd name="connsiteX4880" fmla="*/ 3253025 w 5247674"/>
                <a:gd name="connsiteY4880" fmla="*/ 4363258 h 6543235"/>
                <a:gd name="connsiteX4881" fmla="*/ 3247294 w 5247674"/>
                <a:gd name="connsiteY4881" fmla="*/ 4355377 h 6543235"/>
                <a:gd name="connsiteX4882" fmla="*/ 3268789 w 5247674"/>
                <a:gd name="connsiteY4882" fmla="*/ 4348927 h 6543235"/>
                <a:gd name="connsiteX4883" fmla="*/ 3305331 w 5247674"/>
                <a:gd name="connsiteY4883" fmla="*/ 4406967 h 6543235"/>
                <a:gd name="connsiteX4884" fmla="*/ 3331127 w 5247674"/>
                <a:gd name="connsiteY4884" fmla="*/ 4418432 h 6543235"/>
                <a:gd name="connsiteX4885" fmla="*/ 3328260 w 5247674"/>
                <a:gd name="connsiteY4885" fmla="*/ 4422013 h 6543235"/>
                <a:gd name="connsiteX4886" fmla="*/ 3389165 w 5247674"/>
                <a:gd name="connsiteY4886" fmla="*/ 4445659 h 6543235"/>
                <a:gd name="connsiteX4887" fmla="*/ 3382000 w 5247674"/>
                <a:gd name="connsiteY4887" fmla="*/ 4406967 h 6543235"/>
                <a:gd name="connsiteX4888" fmla="*/ 3418542 w 5247674"/>
                <a:gd name="connsiteY4888" fmla="*/ 4391202 h 6543235"/>
                <a:gd name="connsiteX4889" fmla="*/ 3437174 w 5247674"/>
                <a:gd name="connsiteY4889" fmla="*/ 4410548 h 6543235"/>
                <a:gd name="connsiteX4890" fmla="*/ 3437174 w 5247674"/>
                <a:gd name="connsiteY4890" fmla="*/ 4380454 h 6543235"/>
                <a:gd name="connsiteX4891" fmla="*/ 3388448 w 5247674"/>
                <a:gd name="connsiteY4891" fmla="*/ 4333881 h 6543235"/>
                <a:gd name="connsiteX4892" fmla="*/ 3284552 w 5247674"/>
                <a:gd name="connsiteY4892" fmla="*/ 4237866 h 6543235"/>
                <a:gd name="connsiteX4893" fmla="*/ 3191404 w 5247674"/>
                <a:gd name="connsiteY4893" fmla="*/ 4188426 h 6543235"/>
                <a:gd name="connsiteX4894" fmla="*/ 3226514 w 5247674"/>
                <a:gd name="connsiteY4894" fmla="*/ 4176962 h 6543235"/>
                <a:gd name="connsiteX4895" fmla="*/ 2404660 w 5247674"/>
                <a:gd name="connsiteY4895" fmla="*/ 4174812 h 6543235"/>
                <a:gd name="connsiteX4896" fmla="*/ 2391045 w 5247674"/>
                <a:gd name="connsiteY4896" fmla="*/ 4186276 h 6543235"/>
                <a:gd name="connsiteX4897" fmla="*/ 2395345 w 5247674"/>
                <a:gd name="connsiteY4897" fmla="*/ 4186276 h 6543235"/>
                <a:gd name="connsiteX4898" fmla="*/ 3044081 w 5247674"/>
                <a:gd name="connsiteY4898" fmla="*/ 4169987 h 6543235"/>
                <a:gd name="connsiteX4899" fmla="*/ 3048817 w 5247674"/>
                <a:gd name="connsiteY4899" fmla="*/ 4174812 h 6543235"/>
                <a:gd name="connsiteX4900" fmla="*/ 3035919 w 5247674"/>
                <a:gd name="connsiteY4900" fmla="*/ 4181978 h 6543235"/>
                <a:gd name="connsiteX4901" fmla="*/ 3041562 w 5247674"/>
                <a:gd name="connsiteY4901" fmla="*/ 4172752 h 6543235"/>
                <a:gd name="connsiteX4902" fmla="*/ 3044081 w 5247674"/>
                <a:gd name="connsiteY4902" fmla="*/ 4169987 h 6543235"/>
                <a:gd name="connsiteX4903" fmla="*/ 3637802 w 5247674"/>
                <a:gd name="connsiteY4903" fmla="*/ 4167647 h 6543235"/>
                <a:gd name="connsiteX4904" fmla="*/ 3665029 w 5247674"/>
                <a:gd name="connsiteY4904" fmla="*/ 4186993 h 6543235"/>
                <a:gd name="connsiteX4905" fmla="*/ 3637802 w 5247674"/>
                <a:gd name="connsiteY4905" fmla="*/ 4167647 h 6543235"/>
                <a:gd name="connsiteX4906" fmla="*/ 3624187 w 5247674"/>
                <a:gd name="connsiteY4906" fmla="*/ 4166930 h 6543235"/>
                <a:gd name="connsiteX4907" fmla="*/ 3647116 w 5247674"/>
                <a:gd name="connsiteY4907" fmla="*/ 4197024 h 6543235"/>
                <a:gd name="connsiteX4908" fmla="*/ 3624187 w 5247674"/>
                <a:gd name="connsiteY4908" fmla="*/ 4166930 h 6543235"/>
                <a:gd name="connsiteX4909" fmla="*/ 2845324 w 5247674"/>
                <a:gd name="connsiteY4909" fmla="*/ 4161914 h 6543235"/>
                <a:gd name="connsiteX4910" fmla="*/ 2810214 w 5247674"/>
                <a:gd name="connsiteY4910" fmla="*/ 4197024 h 6543235"/>
                <a:gd name="connsiteX4911" fmla="*/ 2845324 w 5247674"/>
                <a:gd name="connsiteY4911" fmla="*/ 4197024 h 6543235"/>
                <a:gd name="connsiteX4912" fmla="*/ 2845324 w 5247674"/>
                <a:gd name="connsiteY4912" fmla="*/ 4216370 h 6543235"/>
                <a:gd name="connsiteX4913" fmla="*/ 2851772 w 5247674"/>
                <a:gd name="connsiteY4913" fmla="*/ 4224252 h 6543235"/>
                <a:gd name="connsiteX4914" fmla="*/ 2861087 w 5247674"/>
                <a:gd name="connsiteY4914" fmla="*/ 4216370 h 6543235"/>
                <a:gd name="connsiteX4915" fmla="*/ 2865387 w 5247674"/>
                <a:gd name="connsiteY4915" fmla="*/ 4243598 h 6543235"/>
                <a:gd name="connsiteX4916" fmla="*/ 2816662 w 5247674"/>
                <a:gd name="connsiteY4916" fmla="*/ 4247181 h 6543235"/>
                <a:gd name="connsiteX4917" fmla="*/ 2803049 w 5247674"/>
                <a:gd name="connsiteY4917" fmla="*/ 4232850 h 6543235"/>
                <a:gd name="connsiteX4918" fmla="*/ 2780120 w 5247674"/>
                <a:gd name="connsiteY4918" fmla="*/ 4244314 h 6543235"/>
                <a:gd name="connsiteX4919" fmla="*/ 2786568 w 5247674"/>
                <a:gd name="connsiteY4919" fmla="*/ 4258645 h 6543235"/>
                <a:gd name="connsiteX4920" fmla="*/ 2772955 w 5247674"/>
                <a:gd name="connsiteY4920" fmla="*/ 4258645 h 6543235"/>
                <a:gd name="connsiteX4921" fmla="*/ 2805199 w 5247674"/>
                <a:gd name="connsiteY4921" fmla="*/ 4258645 h 6543235"/>
                <a:gd name="connsiteX4922" fmla="*/ 2763640 w 5247674"/>
                <a:gd name="connsiteY4922" fmla="*/ 4271542 h 6543235"/>
                <a:gd name="connsiteX4923" fmla="*/ 2763640 w 5247674"/>
                <a:gd name="connsiteY4923" fmla="*/ 4266527 h 6543235"/>
                <a:gd name="connsiteX4924" fmla="*/ 2745726 w 5247674"/>
                <a:gd name="connsiteY4924" fmla="*/ 4275841 h 6543235"/>
                <a:gd name="connsiteX4925" fmla="*/ 2745009 w 5247674"/>
                <a:gd name="connsiteY4925" fmla="*/ 4273692 h 6543235"/>
                <a:gd name="connsiteX4926" fmla="*/ 2729247 w 5247674"/>
                <a:gd name="connsiteY4926" fmla="*/ 4270825 h 6543235"/>
                <a:gd name="connsiteX4927" fmla="*/ 2803766 w 5247674"/>
                <a:gd name="connsiteY4927" fmla="*/ 4216370 h 6543235"/>
                <a:gd name="connsiteX4928" fmla="*/ 2817378 w 5247674"/>
                <a:gd name="connsiteY4928" fmla="*/ 4232133 h 6543235"/>
                <a:gd name="connsiteX4929" fmla="*/ 2836010 w 5247674"/>
                <a:gd name="connsiteY4929" fmla="*/ 4219237 h 6543235"/>
                <a:gd name="connsiteX4930" fmla="*/ 2822395 w 5247674"/>
                <a:gd name="connsiteY4930" fmla="*/ 4204906 h 6543235"/>
                <a:gd name="connsiteX4931" fmla="*/ 2784420 w 5247674"/>
                <a:gd name="connsiteY4931" fmla="*/ 4204906 h 6543235"/>
                <a:gd name="connsiteX4932" fmla="*/ 2845324 w 5247674"/>
                <a:gd name="connsiteY4932" fmla="*/ 4161914 h 6543235"/>
                <a:gd name="connsiteX4933" fmla="*/ 3783973 w 5247674"/>
                <a:gd name="connsiteY4933" fmla="*/ 4159049 h 6543235"/>
                <a:gd name="connsiteX4934" fmla="*/ 3781106 w 5247674"/>
                <a:gd name="connsiteY4934" fmla="*/ 4189143 h 6543235"/>
                <a:gd name="connsiteX4935" fmla="*/ 3770358 w 5247674"/>
                <a:gd name="connsiteY4935" fmla="*/ 4189143 h 6543235"/>
                <a:gd name="connsiteX4936" fmla="*/ 3783973 w 5247674"/>
                <a:gd name="connsiteY4936" fmla="*/ 4159049 h 6543235"/>
                <a:gd name="connsiteX4937" fmla="*/ 608329 w 5247674"/>
                <a:gd name="connsiteY4937" fmla="*/ 4151166 h 6543235"/>
                <a:gd name="connsiteX4938" fmla="*/ 594715 w 5247674"/>
                <a:gd name="connsiteY4938" fmla="*/ 4162630 h 6543235"/>
                <a:gd name="connsiteX4939" fmla="*/ 599015 w 5247674"/>
                <a:gd name="connsiteY4939" fmla="*/ 4162630 h 6543235"/>
                <a:gd name="connsiteX4940" fmla="*/ 906405 w 5247674"/>
                <a:gd name="connsiteY4940" fmla="*/ 4148299 h 6543235"/>
                <a:gd name="connsiteX4941" fmla="*/ 883475 w 5247674"/>
                <a:gd name="connsiteY4941" fmla="*/ 4167647 h 6543235"/>
                <a:gd name="connsiteX4942" fmla="*/ 867713 w 5247674"/>
                <a:gd name="connsiteY4942" fmla="*/ 4175528 h 6543235"/>
                <a:gd name="connsiteX4943" fmla="*/ 902823 w 5247674"/>
                <a:gd name="connsiteY4943" fmla="*/ 4162630 h 6543235"/>
                <a:gd name="connsiteX4944" fmla="*/ 899957 w 5247674"/>
                <a:gd name="connsiteY4944" fmla="*/ 4159764 h 6543235"/>
                <a:gd name="connsiteX4945" fmla="*/ 906405 w 5247674"/>
                <a:gd name="connsiteY4945" fmla="*/ 4148299 h 6543235"/>
                <a:gd name="connsiteX4946" fmla="*/ 2793732 w 5247674"/>
                <a:gd name="connsiteY4946" fmla="*/ 4147584 h 6543235"/>
                <a:gd name="connsiteX4947" fmla="*/ 2784418 w 5247674"/>
                <a:gd name="connsiteY4947" fmla="*/ 4149016 h 6543235"/>
                <a:gd name="connsiteX4948" fmla="*/ 2781762 w 5247674"/>
                <a:gd name="connsiteY4948" fmla="*/ 4152051 h 6543235"/>
                <a:gd name="connsiteX4949" fmla="*/ 2780120 w 5247674"/>
                <a:gd name="connsiteY4949" fmla="*/ 4151166 h 6543235"/>
                <a:gd name="connsiteX4950" fmla="*/ 2774387 w 5247674"/>
                <a:gd name="connsiteY4950" fmla="*/ 4159764 h 6543235"/>
                <a:gd name="connsiteX4951" fmla="*/ 2774509 w 5247674"/>
                <a:gd name="connsiteY4951" fmla="*/ 4160340 h 6543235"/>
                <a:gd name="connsiteX4952" fmla="*/ 2774387 w 5247674"/>
                <a:gd name="connsiteY4952" fmla="*/ 4160480 h 6543235"/>
                <a:gd name="connsiteX4953" fmla="*/ 2773670 w 5247674"/>
                <a:gd name="connsiteY4953" fmla="*/ 4167647 h 6543235"/>
                <a:gd name="connsiteX4954" fmla="*/ 2776536 w 5247674"/>
                <a:gd name="connsiteY4954" fmla="*/ 4170512 h 6543235"/>
                <a:gd name="connsiteX4955" fmla="*/ 2770805 w 5247674"/>
                <a:gd name="connsiteY4955" fmla="*/ 4181976 h 6543235"/>
                <a:gd name="connsiteX4956" fmla="*/ 2784418 w 5247674"/>
                <a:gd name="connsiteY4956" fmla="*/ 4170512 h 6543235"/>
                <a:gd name="connsiteX4957" fmla="*/ 2776536 w 5247674"/>
                <a:gd name="connsiteY4957" fmla="*/ 4169795 h 6543235"/>
                <a:gd name="connsiteX4958" fmla="*/ 2774509 w 5247674"/>
                <a:gd name="connsiteY4958" fmla="*/ 4160340 h 6543235"/>
                <a:gd name="connsiteX4959" fmla="*/ 2781762 w 5247674"/>
                <a:gd name="connsiteY4959" fmla="*/ 4152051 h 6543235"/>
                <a:gd name="connsiteX4960" fmla="*/ 2789434 w 5247674"/>
                <a:gd name="connsiteY4960" fmla="*/ 4156182 h 6543235"/>
                <a:gd name="connsiteX4961" fmla="*/ 2793732 w 5247674"/>
                <a:gd name="connsiteY4961" fmla="*/ 4147584 h 6543235"/>
                <a:gd name="connsiteX4962" fmla="*/ 3769730 w 5247674"/>
                <a:gd name="connsiteY4962" fmla="*/ 4136299 h 6543235"/>
                <a:gd name="connsiteX4963" fmla="*/ 3786121 w 5247674"/>
                <a:gd name="connsiteY4963" fmla="*/ 4139701 h 6543235"/>
                <a:gd name="connsiteX4964" fmla="*/ 3776806 w 5247674"/>
                <a:gd name="connsiteY4964" fmla="*/ 4151166 h 6543235"/>
                <a:gd name="connsiteX4965" fmla="*/ 3760327 w 5247674"/>
                <a:gd name="connsiteY4965" fmla="*/ 4151166 h 6543235"/>
                <a:gd name="connsiteX4966" fmla="*/ 3769730 w 5247674"/>
                <a:gd name="connsiteY4966" fmla="*/ 4136299 h 6543235"/>
                <a:gd name="connsiteX4967" fmla="*/ 2934171 w 5247674"/>
                <a:gd name="connsiteY4967" fmla="*/ 4127073 h 6543235"/>
                <a:gd name="connsiteX4968" fmla="*/ 2951369 w 5247674"/>
                <a:gd name="connsiteY4968" fmla="*/ 4129670 h 6543235"/>
                <a:gd name="connsiteX4969" fmla="*/ 2928440 w 5247674"/>
                <a:gd name="connsiteY4969" fmla="*/ 4149016 h 6543235"/>
                <a:gd name="connsiteX4970" fmla="*/ 2939188 w 5247674"/>
                <a:gd name="connsiteY4970" fmla="*/ 4151882 h 6543235"/>
                <a:gd name="connsiteX4971" fmla="*/ 2913394 w 5247674"/>
                <a:gd name="connsiteY4971" fmla="*/ 4171228 h 6543235"/>
                <a:gd name="connsiteX4972" fmla="*/ 2934890 w 5247674"/>
                <a:gd name="connsiteY4972" fmla="*/ 4179110 h 6543235"/>
                <a:gd name="connsiteX4973" fmla="*/ 2916258 w 5247674"/>
                <a:gd name="connsiteY4973" fmla="*/ 4194874 h 6543235"/>
                <a:gd name="connsiteX4974" fmla="*/ 2919125 w 5247674"/>
                <a:gd name="connsiteY4974" fmla="*/ 4197741 h 6543235"/>
                <a:gd name="connsiteX4975" fmla="*/ 2906944 w 5247674"/>
                <a:gd name="connsiteY4975" fmla="*/ 4205622 h 6543235"/>
                <a:gd name="connsiteX4976" fmla="*/ 2906944 w 5247674"/>
                <a:gd name="connsiteY4976" fmla="*/ 4178393 h 6543235"/>
                <a:gd name="connsiteX4977" fmla="*/ 2858937 w 5247674"/>
                <a:gd name="connsiteY4977" fmla="*/ 4197741 h 6543235"/>
                <a:gd name="connsiteX4978" fmla="*/ 2886881 w 5247674"/>
                <a:gd name="connsiteY4978" fmla="*/ 4167647 h 6543235"/>
                <a:gd name="connsiteX4979" fmla="*/ 2884016 w 5247674"/>
                <a:gd name="connsiteY4979" fmla="*/ 4162630 h 6543235"/>
                <a:gd name="connsiteX4980" fmla="*/ 2886881 w 5247674"/>
                <a:gd name="connsiteY4980" fmla="*/ 4159764 h 6543235"/>
                <a:gd name="connsiteX4981" fmla="*/ 2897629 w 5247674"/>
                <a:gd name="connsiteY4981" fmla="*/ 4171228 h 6543235"/>
                <a:gd name="connsiteX4982" fmla="*/ 2913394 w 5247674"/>
                <a:gd name="connsiteY4982" fmla="*/ 4144001 h 6543235"/>
                <a:gd name="connsiteX4983" fmla="*/ 2902555 w 5247674"/>
                <a:gd name="connsiteY4983" fmla="*/ 4144269 h 6543235"/>
                <a:gd name="connsiteX4984" fmla="*/ 2891224 w 5247674"/>
                <a:gd name="connsiteY4984" fmla="*/ 4141860 h 6543235"/>
                <a:gd name="connsiteX4985" fmla="*/ 2891181 w 5247674"/>
                <a:gd name="connsiteY4985" fmla="*/ 4141851 h 6543235"/>
                <a:gd name="connsiteX4986" fmla="*/ 2891328 w 5247674"/>
                <a:gd name="connsiteY4986" fmla="*/ 4141637 h 6543235"/>
                <a:gd name="connsiteX4987" fmla="*/ 2897720 w 5247674"/>
                <a:gd name="connsiteY4987" fmla="*/ 4132357 h 6543235"/>
                <a:gd name="connsiteX4988" fmla="*/ 2906944 w 5247674"/>
                <a:gd name="connsiteY4988" fmla="*/ 4141135 h 6543235"/>
                <a:gd name="connsiteX4989" fmla="*/ 2913394 w 5247674"/>
                <a:gd name="connsiteY4989" fmla="*/ 4133253 h 6543235"/>
                <a:gd name="connsiteX4990" fmla="*/ 2919125 w 5247674"/>
                <a:gd name="connsiteY4990" fmla="*/ 4141135 h 6543235"/>
                <a:gd name="connsiteX4991" fmla="*/ 2934171 w 5247674"/>
                <a:gd name="connsiteY4991" fmla="*/ 4127073 h 6543235"/>
                <a:gd name="connsiteX4992" fmla="*/ 2976448 w 5247674"/>
                <a:gd name="connsiteY4992" fmla="*/ 4118207 h 6543235"/>
                <a:gd name="connsiteX4993" fmla="*/ 2990062 w 5247674"/>
                <a:gd name="connsiteY4993" fmla="*/ 4121074 h 6543235"/>
                <a:gd name="connsiteX4994" fmla="*/ 2990062 w 5247674"/>
                <a:gd name="connsiteY4994" fmla="*/ 4132536 h 6543235"/>
                <a:gd name="connsiteX4995" fmla="*/ 2983613 w 5247674"/>
                <a:gd name="connsiteY4995" fmla="*/ 4128955 h 6543235"/>
                <a:gd name="connsiteX4996" fmla="*/ 2954952 w 5247674"/>
                <a:gd name="connsiteY4996" fmla="*/ 4151884 h 6543235"/>
                <a:gd name="connsiteX4997" fmla="*/ 2944204 w 5247674"/>
                <a:gd name="connsiteY4997" fmla="*/ 4151884 h 6543235"/>
                <a:gd name="connsiteX4998" fmla="*/ 2944204 w 5247674"/>
                <a:gd name="connsiteY4998" fmla="*/ 4144003 h 6543235"/>
                <a:gd name="connsiteX4999" fmla="*/ 2976448 w 5247674"/>
                <a:gd name="connsiteY4999" fmla="*/ 4118207 h 6543235"/>
                <a:gd name="connsiteX5000" fmla="*/ 3068880 w 5247674"/>
                <a:gd name="connsiteY5000" fmla="*/ 4112474 h 6543235"/>
                <a:gd name="connsiteX5001" fmla="*/ 3045950 w 5247674"/>
                <a:gd name="connsiteY5001" fmla="*/ 4117490 h 6543235"/>
                <a:gd name="connsiteX5002" fmla="*/ 3068880 w 5247674"/>
                <a:gd name="connsiteY5002" fmla="*/ 4112474 h 6543235"/>
                <a:gd name="connsiteX5003" fmla="*/ 2919125 w 5247674"/>
                <a:gd name="connsiteY5003" fmla="*/ 4109607 h 6543235"/>
                <a:gd name="connsiteX5004" fmla="*/ 2925573 w 5247674"/>
                <a:gd name="connsiteY5004" fmla="*/ 4109607 h 6543235"/>
                <a:gd name="connsiteX5005" fmla="*/ 2919125 w 5247674"/>
                <a:gd name="connsiteY5005" fmla="*/ 4121072 h 6543235"/>
                <a:gd name="connsiteX5006" fmla="*/ 2890464 w 5247674"/>
                <a:gd name="connsiteY5006" fmla="*/ 4109607 h 6543235"/>
                <a:gd name="connsiteX5007" fmla="*/ 2889748 w 5247674"/>
                <a:gd name="connsiteY5007" fmla="*/ 4111757 h 6543235"/>
                <a:gd name="connsiteX5008" fmla="*/ 2891898 w 5247674"/>
                <a:gd name="connsiteY5008" fmla="*/ 4111041 h 6543235"/>
                <a:gd name="connsiteX5009" fmla="*/ 2719214 w 5247674"/>
                <a:gd name="connsiteY5009" fmla="*/ 4104591 h 6543235"/>
                <a:gd name="connsiteX5010" fmla="*/ 2724947 w 5247674"/>
                <a:gd name="connsiteY5010" fmla="*/ 4117489 h 6543235"/>
                <a:gd name="connsiteX5011" fmla="*/ 2738561 w 5247674"/>
                <a:gd name="connsiteY5011" fmla="*/ 4109607 h 6543235"/>
                <a:gd name="connsiteX5012" fmla="*/ 2724947 w 5247674"/>
                <a:gd name="connsiteY5012" fmla="*/ 4112474 h 6543235"/>
                <a:gd name="connsiteX5013" fmla="*/ 798926 w 5247674"/>
                <a:gd name="connsiteY5013" fmla="*/ 4085963 h 6543235"/>
                <a:gd name="connsiteX5014" fmla="*/ 724407 w 5247674"/>
                <a:gd name="connsiteY5014" fmla="*/ 4143284 h 6543235"/>
                <a:gd name="connsiteX5015" fmla="*/ 738020 w 5247674"/>
                <a:gd name="connsiteY5015" fmla="*/ 4143284 h 6543235"/>
                <a:gd name="connsiteX5016" fmla="*/ 798926 w 5247674"/>
                <a:gd name="connsiteY5016" fmla="*/ 4085963 h 6543235"/>
                <a:gd name="connsiteX5017" fmla="*/ 3612722 w 5247674"/>
                <a:gd name="connsiteY5017" fmla="*/ 4085247 h 6543235"/>
                <a:gd name="connsiteX5018" fmla="*/ 3622037 w 5247674"/>
                <a:gd name="connsiteY5018" fmla="*/ 4085247 h 6543235"/>
                <a:gd name="connsiteX5019" fmla="*/ 3614872 w 5247674"/>
                <a:gd name="connsiteY5019" fmla="*/ 4093845 h 6543235"/>
                <a:gd name="connsiteX5020" fmla="*/ 3009408 w 5247674"/>
                <a:gd name="connsiteY5020" fmla="*/ 4085247 h 6543235"/>
                <a:gd name="connsiteX5021" fmla="*/ 2997227 w 5247674"/>
                <a:gd name="connsiteY5021" fmla="*/ 4117490 h 6543235"/>
                <a:gd name="connsiteX5022" fmla="*/ 3009408 w 5247674"/>
                <a:gd name="connsiteY5022" fmla="*/ 4085247 h 6543235"/>
                <a:gd name="connsiteX5023" fmla="*/ 938648 w 5247674"/>
                <a:gd name="connsiteY5023" fmla="*/ 4085247 h 6543235"/>
                <a:gd name="connsiteX5024" fmla="*/ 922169 w 5247674"/>
                <a:gd name="connsiteY5024" fmla="*/ 4104591 h 6543235"/>
                <a:gd name="connsiteX5025" fmla="*/ 941515 w 5247674"/>
                <a:gd name="connsiteY5025" fmla="*/ 4085247 h 6543235"/>
                <a:gd name="connsiteX5026" fmla="*/ 2514288 w 5247674"/>
                <a:gd name="connsiteY5026" fmla="*/ 4070915 h 6543235"/>
                <a:gd name="connsiteX5027" fmla="*/ 2509273 w 5247674"/>
                <a:gd name="connsiteY5027" fmla="*/ 4078797 h 6543235"/>
                <a:gd name="connsiteX5028" fmla="*/ 2514288 w 5247674"/>
                <a:gd name="connsiteY5028" fmla="*/ 4078797 h 6543235"/>
                <a:gd name="connsiteX5029" fmla="*/ 2991740 w 5247674"/>
                <a:gd name="connsiteY5029" fmla="*/ 4070491 h 6543235"/>
                <a:gd name="connsiteX5030" fmla="*/ 2997226 w 5247674"/>
                <a:gd name="connsiteY5030" fmla="*/ 4074499 h 6543235"/>
                <a:gd name="connsiteX5031" fmla="*/ 2974298 w 5247674"/>
                <a:gd name="connsiteY5031" fmla="*/ 4098859 h 6543235"/>
                <a:gd name="connsiteX5032" fmla="*/ 2974298 w 5247674"/>
                <a:gd name="connsiteY5032" fmla="*/ 4074499 h 6543235"/>
                <a:gd name="connsiteX5033" fmla="*/ 2987911 w 5247674"/>
                <a:gd name="connsiteY5033" fmla="*/ 4082380 h 6543235"/>
                <a:gd name="connsiteX5034" fmla="*/ 2992032 w 5247674"/>
                <a:gd name="connsiteY5034" fmla="*/ 4073065 h 6543235"/>
                <a:gd name="connsiteX5035" fmla="*/ 2991740 w 5247674"/>
                <a:gd name="connsiteY5035" fmla="*/ 4070491 h 6543235"/>
                <a:gd name="connsiteX5036" fmla="*/ 3090374 w 5247674"/>
                <a:gd name="connsiteY5036" fmla="*/ 4063034 h 6543235"/>
                <a:gd name="connsiteX5037" fmla="*/ 3096822 w 5247674"/>
                <a:gd name="connsiteY5037" fmla="*/ 4063034 h 6543235"/>
                <a:gd name="connsiteX5038" fmla="*/ 3094674 w 5247674"/>
                <a:gd name="connsiteY5038" fmla="*/ 4079513 h 6543235"/>
                <a:gd name="connsiteX5039" fmla="*/ 2873625 w 5247674"/>
                <a:gd name="connsiteY5039" fmla="*/ 4053898 h 6543235"/>
                <a:gd name="connsiteX5040" fmla="*/ 2870402 w 5247674"/>
                <a:gd name="connsiteY5040" fmla="*/ 4060167 h 6543235"/>
                <a:gd name="connsiteX5041" fmla="*/ 2876850 w 5247674"/>
                <a:gd name="connsiteY5041" fmla="*/ 4055151 h 6543235"/>
                <a:gd name="connsiteX5042" fmla="*/ 2873625 w 5247674"/>
                <a:gd name="connsiteY5042" fmla="*/ 4053898 h 6543235"/>
                <a:gd name="connsiteX5043" fmla="*/ 3508208 w 5247674"/>
                <a:gd name="connsiteY5043" fmla="*/ 4050920 h 6543235"/>
                <a:gd name="connsiteX5044" fmla="*/ 3524589 w 5247674"/>
                <a:gd name="connsiteY5044" fmla="*/ 4052286 h 6543235"/>
                <a:gd name="connsiteX5045" fmla="*/ 3505959 w 5247674"/>
                <a:gd name="connsiteY5045" fmla="*/ 4118205 h 6543235"/>
                <a:gd name="connsiteX5046" fmla="*/ 3538203 w 5247674"/>
                <a:gd name="connsiteY5046" fmla="*/ 4124653 h 6543235"/>
                <a:gd name="connsiteX5047" fmla="*/ 3550384 w 5247674"/>
                <a:gd name="connsiteY5047" fmla="*/ 4167647 h 6543235"/>
                <a:gd name="connsiteX5048" fmla="*/ 3499510 w 5247674"/>
                <a:gd name="connsiteY5048" fmla="*/ 4167647 h 6543235"/>
                <a:gd name="connsiteX5049" fmla="*/ 3495212 w 5247674"/>
                <a:gd name="connsiteY5049" fmla="*/ 4156182 h 6543235"/>
                <a:gd name="connsiteX5050" fmla="*/ 3489478 w 5247674"/>
                <a:gd name="connsiteY5050" fmla="*/ 4156182 h 6543235"/>
                <a:gd name="connsiteX5051" fmla="*/ 3469416 w 5247674"/>
                <a:gd name="connsiteY5051" fmla="*/ 4055151 h 6543235"/>
                <a:gd name="connsiteX5052" fmla="*/ 3508208 w 5247674"/>
                <a:gd name="connsiteY5052" fmla="*/ 4050920 h 6543235"/>
                <a:gd name="connsiteX5053" fmla="*/ 4268342 w 5247674"/>
                <a:gd name="connsiteY5053" fmla="*/ 4040821 h 6543235"/>
                <a:gd name="connsiteX5054" fmla="*/ 4281957 w 5247674"/>
                <a:gd name="connsiteY5054" fmla="*/ 4040821 h 6543235"/>
                <a:gd name="connsiteX5055" fmla="*/ 4278374 w 5247674"/>
                <a:gd name="connsiteY5055" fmla="*/ 4047271 h 6543235"/>
                <a:gd name="connsiteX5056" fmla="*/ 4269060 w 5247674"/>
                <a:gd name="connsiteY5056" fmla="*/ 4047271 h 6543235"/>
                <a:gd name="connsiteX5057" fmla="*/ 4268342 w 5247674"/>
                <a:gd name="connsiteY5057" fmla="*/ 4047271 h 6543235"/>
                <a:gd name="connsiteX5058" fmla="*/ 2861087 w 5247674"/>
                <a:gd name="connsiteY5058" fmla="*/ 4040821 h 6543235"/>
                <a:gd name="connsiteX5059" fmla="*/ 2868252 w 5247674"/>
                <a:gd name="connsiteY5059" fmla="*/ 4047269 h 6543235"/>
                <a:gd name="connsiteX5060" fmla="*/ 2868252 w 5247674"/>
                <a:gd name="connsiteY5060" fmla="*/ 4040821 h 6543235"/>
                <a:gd name="connsiteX5061" fmla="*/ 2861087 w 5247674"/>
                <a:gd name="connsiteY5061" fmla="*/ 4040821 h 6543235"/>
                <a:gd name="connsiteX5062" fmla="*/ 3078194 w 5247674"/>
                <a:gd name="connsiteY5062" fmla="*/ 4040105 h 6543235"/>
                <a:gd name="connsiteX5063" fmla="*/ 3087509 w 5247674"/>
                <a:gd name="connsiteY5063" fmla="*/ 4051569 h 6543235"/>
                <a:gd name="connsiteX5064" fmla="*/ 3035919 w 5247674"/>
                <a:gd name="connsiteY5064" fmla="*/ 4078797 h 6543235"/>
                <a:gd name="connsiteX5065" fmla="*/ 3029471 w 5247674"/>
                <a:gd name="connsiteY5065" fmla="*/ 4085247 h 6543235"/>
                <a:gd name="connsiteX5066" fmla="*/ 3032336 w 5247674"/>
                <a:gd name="connsiteY5066" fmla="*/ 4098143 h 6543235"/>
                <a:gd name="connsiteX5067" fmla="*/ 3020155 w 5247674"/>
                <a:gd name="connsiteY5067" fmla="*/ 4104592 h 6543235"/>
                <a:gd name="connsiteX5068" fmla="*/ 3015856 w 5247674"/>
                <a:gd name="connsiteY5068" fmla="*/ 4082380 h 6543235"/>
                <a:gd name="connsiteX5069" fmla="*/ 3045950 w 5247674"/>
                <a:gd name="connsiteY5069" fmla="*/ 4062317 h 6543235"/>
                <a:gd name="connsiteX5070" fmla="*/ 3048817 w 5247674"/>
                <a:gd name="connsiteY5070" fmla="*/ 4059451 h 6543235"/>
                <a:gd name="connsiteX5071" fmla="*/ 3045950 w 5247674"/>
                <a:gd name="connsiteY5071" fmla="*/ 4054434 h 6543235"/>
                <a:gd name="connsiteX5072" fmla="*/ 3078194 w 5247674"/>
                <a:gd name="connsiteY5072" fmla="*/ 4040105 h 6543235"/>
                <a:gd name="connsiteX5073" fmla="*/ 3230814 w 5247674"/>
                <a:gd name="connsiteY5073" fmla="*/ 4035805 h 6543235"/>
                <a:gd name="connsiteX5074" fmla="*/ 3235830 w 5247674"/>
                <a:gd name="connsiteY5074" fmla="*/ 4035805 h 6543235"/>
                <a:gd name="connsiteX5075" fmla="*/ 3230814 w 5247674"/>
                <a:gd name="connsiteY5075" fmla="*/ 4043686 h 6543235"/>
                <a:gd name="connsiteX5076" fmla="*/ 3013706 w 5247674"/>
                <a:gd name="connsiteY5076" fmla="*/ 4035805 h 6543235"/>
                <a:gd name="connsiteX5077" fmla="*/ 3013706 w 5247674"/>
                <a:gd name="connsiteY5077" fmla="*/ 4054434 h 6543235"/>
                <a:gd name="connsiteX5078" fmla="*/ 3006540 w 5247674"/>
                <a:gd name="connsiteY5078" fmla="*/ 4054434 h 6543235"/>
                <a:gd name="connsiteX5079" fmla="*/ 3003675 w 5247674"/>
                <a:gd name="connsiteY5079" fmla="*/ 4057301 h 6543235"/>
                <a:gd name="connsiteX5080" fmla="*/ 3000092 w 5247674"/>
                <a:gd name="connsiteY5080" fmla="*/ 4043686 h 6543235"/>
                <a:gd name="connsiteX5081" fmla="*/ 3013706 w 5247674"/>
                <a:gd name="connsiteY5081" fmla="*/ 4035805 h 6543235"/>
                <a:gd name="connsiteX5082" fmla="*/ 2942054 w 5247674"/>
                <a:gd name="connsiteY5082" fmla="*/ 4032940 h 6543235"/>
                <a:gd name="connsiteX5083" fmla="*/ 2944921 w 5247674"/>
                <a:gd name="connsiteY5083" fmla="*/ 4036523 h 6543235"/>
                <a:gd name="connsiteX5084" fmla="*/ 2932740 w 5247674"/>
                <a:gd name="connsiteY5084" fmla="*/ 4052286 h 6543235"/>
                <a:gd name="connsiteX5085" fmla="*/ 2942054 w 5247674"/>
                <a:gd name="connsiteY5085" fmla="*/ 4066617 h 6543235"/>
                <a:gd name="connsiteX5086" fmla="*/ 2934890 w 5247674"/>
                <a:gd name="connsiteY5086" fmla="*/ 4066617 h 6543235"/>
                <a:gd name="connsiteX5087" fmla="*/ 2942054 w 5247674"/>
                <a:gd name="connsiteY5087" fmla="*/ 4032940 h 6543235"/>
                <a:gd name="connsiteX5088" fmla="*/ 2987911 w 5247674"/>
                <a:gd name="connsiteY5088" fmla="*/ 4027923 h 6543235"/>
                <a:gd name="connsiteX5089" fmla="*/ 2973581 w 5247674"/>
                <a:gd name="connsiteY5089" fmla="*/ 4063034 h 6543235"/>
                <a:gd name="connsiteX5090" fmla="*/ 2951369 w 5247674"/>
                <a:gd name="connsiteY5090" fmla="*/ 4055151 h 6543235"/>
                <a:gd name="connsiteX5091" fmla="*/ 2987911 w 5247674"/>
                <a:gd name="connsiteY5091" fmla="*/ 4027923 h 6543235"/>
                <a:gd name="connsiteX5092" fmla="*/ 3045234 w 5247674"/>
                <a:gd name="connsiteY5092" fmla="*/ 4009294 h 6543235"/>
                <a:gd name="connsiteX5093" fmla="*/ 3052398 w 5247674"/>
                <a:gd name="connsiteY5093" fmla="*/ 4009294 h 6543235"/>
                <a:gd name="connsiteX5094" fmla="*/ 3023021 w 5247674"/>
                <a:gd name="connsiteY5094" fmla="*/ 4025057 h 6543235"/>
                <a:gd name="connsiteX5095" fmla="*/ 3129784 w 5247674"/>
                <a:gd name="connsiteY5095" fmla="*/ 4008577 h 6543235"/>
                <a:gd name="connsiteX5096" fmla="*/ 3103988 w 5247674"/>
                <a:gd name="connsiteY5096" fmla="*/ 4040821 h 6543235"/>
                <a:gd name="connsiteX5097" fmla="*/ 3097540 w 5247674"/>
                <a:gd name="connsiteY5097" fmla="*/ 4035805 h 6543235"/>
                <a:gd name="connsiteX5098" fmla="*/ 3129784 w 5247674"/>
                <a:gd name="connsiteY5098" fmla="*/ 4008577 h 6543235"/>
                <a:gd name="connsiteX5099" fmla="*/ 2615319 w 5247674"/>
                <a:gd name="connsiteY5099" fmla="*/ 4008577 h 6543235"/>
                <a:gd name="connsiteX5100" fmla="*/ 2608869 w 5247674"/>
                <a:gd name="connsiteY5100" fmla="*/ 4013592 h 6543235"/>
                <a:gd name="connsiteX5101" fmla="*/ 2618184 w 5247674"/>
                <a:gd name="connsiteY5101" fmla="*/ 4035805 h 6543235"/>
                <a:gd name="connsiteX5102" fmla="*/ 2627498 w 5247674"/>
                <a:gd name="connsiteY5102" fmla="*/ 4013592 h 6543235"/>
                <a:gd name="connsiteX5103" fmla="*/ 2615319 w 5247674"/>
                <a:gd name="connsiteY5103" fmla="*/ 4013592 h 6543235"/>
                <a:gd name="connsiteX5104" fmla="*/ 3501661 w 5247674"/>
                <a:gd name="connsiteY5104" fmla="*/ 4005711 h 6543235"/>
                <a:gd name="connsiteX5105" fmla="*/ 3527457 w 5247674"/>
                <a:gd name="connsiteY5105" fmla="*/ 4008577 h 6543235"/>
                <a:gd name="connsiteX5106" fmla="*/ 3531755 w 5247674"/>
                <a:gd name="connsiteY5106" fmla="*/ 4021475 h 6543235"/>
                <a:gd name="connsiteX5107" fmla="*/ 3541070 w 5247674"/>
                <a:gd name="connsiteY5107" fmla="*/ 4021475 h 6543235"/>
                <a:gd name="connsiteX5108" fmla="*/ 3527457 w 5247674"/>
                <a:gd name="connsiteY5108" fmla="*/ 4035805 h 6543235"/>
                <a:gd name="connsiteX5109" fmla="*/ 3501661 w 5247674"/>
                <a:gd name="connsiteY5109" fmla="*/ 4005711 h 6543235"/>
                <a:gd name="connsiteX5110" fmla="*/ 3003675 w 5247674"/>
                <a:gd name="connsiteY5110" fmla="*/ 4002129 h 6543235"/>
                <a:gd name="connsiteX5111" fmla="*/ 3020156 w 5247674"/>
                <a:gd name="connsiteY5111" fmla="*/ 4008579 h 6543235"/>
                <a:gd name="connsiteX5112" fmla="*/ 3003675 w 5247674"/>
                <a:gd name="connsiteY5112" fmla="*/ 4002129 h 6543235"/>
                <a:gd name="connsiteX5113" fmla="*/ 3073894 w 5247674"/>
                <a:gd name="connsiteY5113" fmla="*/ 3997830 h 6543235"/>
                <a:gd name="connsiteX5114" fmla="*/ 3078194 w 5247674"/>
                <a:gd name="connsiteY5114" fmla="*/ 3997830 h 6543235"/>
                <a:gd name="connsiteX5115" fmla="*/ 3078194 w 5247674"/>
                <a:gd name="connsiteY5115" fmla="*/ 4008577 h 6543235"/>
                <a:gd name="connsiteX5116" fmla="*/ 2903540 w 5247674"/>
                <a:gd name="connsiteY5116" fmla="*/ 3996934 h 6543235"/>
                <a:gd name="connsiteX5117" fmla="*/ 2911960 w 5247674"/>
                <a:gd name="connsiteY5117" fmla="*/ 3997113 h 6543235"/>
                <a:gd name="connsiteX5118" fmla="*/ 2909810 w 5247674"/>
                <a:gd name="connsiteY5118" fmla="*/ 3997830 h 6543235"/>
                <a:gd name="connsiteX5119" fmla="*/ 2900496 w 5247674"/>
                <a:gd name="connsiteY5119" fmla="*/ 3997830 h 6543235"/>
                <a:gd name="connsiteX5120" fmla="*/ 2903540 w 5247674"/>
                <a:gd name="connsiteY5120" fmla="*/ 3996934 h 6543235"/>
                <a:gd name="connsiteX5121" fmla="*/ 2983331 w 5247674"/>
                <a:gd name="connsiteY5121" fmla="*/ 3995591 h 6543235"/>
                <a:gd name="connsiteX5122" fmla="*/ 2981374 w 5247674"/>
                <a:gd name="connsiteY5122" fmla="*/ 4004906 h 6543235"/>
                <a:gd name="connsiteX5123" fmla="*/ 2974298 w 5247674"/>
                <a:gd name="connsiteY5123" fmla="*/ 4008577 h 6543235"/>
                <a:gd name="connsiteX5124" fmla="*/ 2980120 w 5247674"/>
                <a:gd name="connsiteY5124" fmla="*/ 3996040 h 6543235"/>
                <a:gd name="connsiteX5125" fmla="*/ 2992927 w 5247674"/>
                <a:gd name="connsiteY5125" fmla="*/ 3994248 h 6543235"/>
                <a:gd name="connsiteX5126" fmla="*/ 2992927 w 5247674"/>
                <a:gd name="connsiteY5126" fmla="*/ 4002129 h 6543235"/>
                <a:gd name="connsiteX5127" fmla="*/ 2984932 w 5247674"/>
                <a:gd name="connsiteY5127" fmla="*/ 3995366 h 6543235"/>
                <a:gd name="connsiteX5128" fmla="*/ 2983613 w 5247674"/>
                <a:gd name="connsiteY5128" fmla="*/ 3994248 h 6543235"/>
                <a:gd name="connsiteX5129" fmla="*/ 2984932 w 5247674"/>
                <a:gd name="connsiteY5129" fmla="*/ 3995366 h 6543235"/>
                <a:gd name="connsiteX5130" fmla="*/ 2983331 w 5247674"/>
                <a:gd name="connsiteY5130" fmla="*/ 3995591 h 6543235"/>
                <a:gd name="connsiteX5131" fmla="*/ 2948502 w 5247674"/>
                <a:gd name="connsiteY5131" fmla="*/ 3989232 h 6543235"/>
                <a:gd name="connsiteX5132" fmla="*/ 2957817 w 5247674"/>
                <a:gd name="connsiteY5132" fmla="*/ 3997113 h 6543235"/>
                <a:gd name="connsiteX5133" fmla="*/ 2957817 w 5247674"/>
                <a:gd name="connsiteY5133" fmla="*/ 4002129 h 6543235"/>
                <a:gd name="connsiteX5134" fmla="*/ 2948502 w 5247674"/>
                <a:gd name="connsiteY5134" fmla="*/ 3989232 h 6543235"/>
                <a:gd name="connsiteX5135" fmla="*/ 2631798 w 5247674"/>
                <a:gd name="connsiteY5135" fmla="*/ 3989232 h 6543235"/>
                <a:gd name="connsiteX5136" fmla="*/ 2641883 w 5247674"/>
                <a:gd name="connsiteY5136" fmla="*/ 3992300 h 6543235"/>
                <a:gd name="connsiteX5137" fmla="*/ 2643980 w 5247674"/>
                <a:gd name="connsiteY5137" fmla="*/ 3994246 h 6543235"/>
                <a:gd name="connsiteX5138" fmla="*/ 2643980 w 5247674"/>
                <a:gd name="connsiteY5138" fmla="*/ 4002128 h 6543235"/>
                <a:gd name="connsiteX5139" fmla="*/ 2648278 w 5247674"/>
                <a:gd name="connsiteY5139" fmla="*/ 3994246 h 6543235"/>
                <a:gd name="connsiteX5140" fmla="*/ 2641883 w 5247674"/>
                <a:gd name="connsiteY5140" fmla="*/ 3992300 h 6543235"/>
                <a:gd name="connsiteX5141" fmla="*/ 2638963 w 5247674"/>
                <a:gd name="connsiteY5141" fmla="*/ 3989590 h 6543235"/>
                <a:gd name="connsiteX5142" fmla="*/ 2631798 w 5247674"/>
                <a:gd name="connsiteY5142" fmla="*/ 3989232 h 6543235"/>
                <a:gd name="connsiteX5143" fmla="*/ 2997226 w 5247674"/>
                <a:gd name="connsiteY5143" fmla="*/ 3986237 h 6543235"/>
                <a:gd name="connsiteX5144" fmla="*/ 2997226 w 5247674"/>
                <a:gd name="connsiteY5144" fmla="*/ 3986367 h 6543235"/>
                <a:gd name="connsiteX5145" fmla="*/ 2992927 w 5247674"/>
                <a:gd name="connsiteY5145" fmla="*/ 3986367 h 6543235"/>
                <a:gd name="connsiteX5146" fmla="*/ 3741696 w 5247674"/>
                <a:gd name="connsiteY5146" fmla="*/ 3982783 h 6543235"/>
                <a:gd name="connsiteX5147" fmla="*/ 3764625 w 5247674"/>
                <a:gd name="connsiteY5147" fmla="*/ 3985650 h 6543235"/>
                <a:gd name="connsiteX5148" fmla="*/ 3741696 w 5247674"/>
                <a:gd name="connsiteY5148" fmla="*/ 3985650 h 6543235"/>
                <a:gd name="connsiteX5149" fmla="*/ 3657146 w 5247674"/>
                <a:gd name="connsiteY5149" fmla="*/ 3982783 h 6543235"/>
                <a:gd name="connsiteX5150" fmla="*/ 3576895 w 5247674"/>
                <a:gd name="connsiteY5150" fmla="*/ 3999263 h 6543235"/>
                <a:gd name="connsiteX5151" fmla="*/ 3657146 w 5247674"/>
                <a:gd name="connsiteY5151" fmla="*/ 3982783 h 6543235"/>
                <a:gd name="connsiteX5152" fmla="*/ 2997226 w 5247674"/>
                <a:gd name="connsiteY5152" fmla="*/ 3973469 h 6543235"/>
                <a:gd name="connsiteX5153" fmla="*/ 3001793 w 5247674"/>
                <a:gd name="connsiteY5153" fmla="*/ 3986099 h 6543235"/>
                <a:gd name="connsiteX5154" fmla="*/ 2997226 w 5247674"/>
                <a:gd name="connsiteY5154" fmla="*/ 3986237 h 6543235"/>
                <a:gd name="connsiteX5155" fmla="*/ 3181372 w 5247674"/>
                <a:gd name="connsiteY5155" fmla="*/ 3971319 h 6543235"/>
                <a:gd name="connsiteX5156" fmla="*/ 3168476 w 5247674"/>
                <a:gd name="connsiteY5156" fmla="*/ 3986367 h 6543235"/>
                <a:gd name="connsiteX5157" fmla="*/ 3181372 w 5247674"/>
                <a:gd name="connsiteY5157" fmla="*/ 3971319 h 6543235"/>
                <a:gd name="connsiteX5158" fmla="*/ 2906227 w 5247674"/>
                <a:gd name="connsiteY5158" fmla="*/ 3971317 h 6543235"/>
                <a:gd name="connsiteX5159" fmla="*/ 2902646 w 5247674"/>
                <a:gd name="connsiteY5159" fmla="*/ 3986365 h 6543235"/>
                <a:gd name="connsiteX5160" fmla="*/ 2906227 w 5247674"/>
                <a:gd name="connsiteY5160" fmla="*/ 3972034 h 6543235"/>
                <a:gd name="connsiteX5161" fmla="*/ 3068880 w 5247674"/>
                <a:gd name="connsiteY5161" fmla="*/ 3970602 h 6543235"/>
                <a:gd name="connsiteX5162" fmla="*/ 3064582 w 5247674"/>
                <a:gd name="connsiteY5162" fmla="*/ 3975617 h 6543235"/>
                <a:gd name="connsiteX5163" fmla="*/ 3090376 w 5247674"/>
                <a:gd name="connsiteY5163" fmla="*/ 3983498 h 6543235"/>
                <a:gd name="connsiteX5164" fmla="*/ 3090376 w 5247674"/>
                <a:gd name="connsiteY5164" fmla="*/ 3986365 h 6543235"/>
                <a:gd name="connsiteX5165" fmla="*/ 3058132 w 5247674"/>
                <a:gd name="connsiteY5165" fmla="*/ 3994246 h 6543235"/>
                <a:gd name="connsiteX5166" fmla="*/ 3048817 w 5247674"/>
                <a:gd name="connsiteY5166" fmla="*/ 3978484 h 6543235"/>
                <a:gd name="connsiteX5167" fmla="*/ 3068880 w 5247674"/>
                <a:gd name="connsiteY5167" fmla="*/ 3970602 h 6543235"/>
                <a:gd name="connsiteX5168" fmla="*/ 2898614 w 5247674"/>
                <a:gd name="connsiteY5168" fmla="*/ 3964422 h 6543235"/>
                <a:gd name="connsiteX5169" fmla="*/ 2892614 w 5247674"/>
                <a:gd name="connsiteY5169" fmla="*/ 3967736 h 6543235"/>
                <a:gd name="connsiteX5170" fmla="*/ 2906227 w 5247674"/>
                <a:gd name="connsiteY5170" fmla="*/ 3970602 h 6543235"/>
                <a:gd name="connsiteX5171" fmla="*/ 2906227 w 5247674"/>
                <a:gd name="connsiteY5171" fmla="*/ 3964869 h 6543235"/>
                <a:gd name="connsiteX5172" fmla="*/ 2898614 w 5247674"/>
                <a:gd name="connsiteY5172" fmla="*/ 3964422 h 6543235"/>
                <a:gd name="connsiteX5173" fmla="*/ 2708467 w 5247674"/>
                <a:gd name="connsiteY5173" fmla="*/ 3963436 h 6543235"/>
                <a:gd name="connsiteX5174" fmla="*/ 2703451 w 5247674"/>
                <a:gd name="connsiteY5174" fmla="*/ 3989232 h 6543235"/>
                <a:gd name="connsiteX5175" fmla="*/ 2708467 w 5247674"/>
                <a:gd name="connsiteY5175" fmla="*/ 3989232 h 6543235"/>
                <a:gd name="connsiteX5176" fmla="*/ 2673536 w 5247674"/>
                <a:gd name="connsiteY5176" fmla="*/ 3963258 h 6543235"/>
                <a:gd name="connsiteX5177" fmla="*/ 2666192 w 5247674"/>
                <a:gd name="connsiteY5177" fmla="*/ 3963436 h 6543235"/>
                <a:gd name="connsiteX5178" fmla="*/ 2673357 w 5247674"/>
                <a:gd name="connsiteY5178" fmla="*/ 3969886 h 6543235"/>
                <a:gd name="connsiteX5179" fmla="*/ 2670490 w 5247674"/>
                <a:gd name="connsiteY5179" fmla="*/ 3974900 h 6543235"/>
                <a:gd name="connsiteX5180" fmla="*/ 2666909 w 5247674"/>
                <a:gd name="connsiteY5180" fmla="*/ 3974900 h 6543235"/>
                <a:gd name="connsiteX5181" fmla="*/ 2673357 w 5247674"/>
                <a:gd name="connsiteY5181" fmla="*/ 3978484 h 6543235"/>
                <a:gd name="connsiteX5182" fmla="*/ 2679805 w 5247674"/>
                <a:gd name="connsiteY5182" fmla="*/ 3966302 h 6543235"/>
                <a:gd name="connsiteX5183" fmla="*/ 2673536 w 5247674"/>
                <a:gd name="connsiteY5183" fmla="*/ 3963258 h 6543235"/>
                <a:gd name="connsiteX5184" fmla="*/ 4956208 w 5247674"/>
                <a:gd name="connsiteY5184" fmla="*/ 3959138 h 6543235"/>
                <a:gd name="connsiteX5185" fmla="*/ 4974838 w 5247674"/>
                <a:gd name="connsiteY5185" fmla="*/ 3959138 h 6543235"/>
                <a:gd name="connsiteX5186" fmla="*/ 4956208 w 5247674"/>
                <a:gd name="connsiteY5186" fmla="*/ 3967019 h 6543235"/>
                <a:gd name="connsiteX5187" fmla="*/ 2530768 w 5247674"/>
                <a:gd name="connsiteY5187" fmla="*/ 3959138 h 6543235"/>
                <a:gd name="connsiteX5188" fmla="*/ 2521454 w 5247674"/>
                <a:gd name="connsiteY5188" fmla="*/ 3970602 h 6543235"/>
                <a:gd name="connsiteX5189" fmla="*/ 2530768 w 5247674"/>
                <a:gd name="connsiteY5189" fmla="*/ 3970602 h 6543235"/>
                <a:gd name="connsiteX5190" fmla="*/ 2469864 w 5247674"/>
                <a:gd name="connsiteY5190" fmla="*/ 3955554 h 6543235"/>
                <a:gd name="connsiteX5191" fmla="*/ 2479179 w 5247674"/>
                <a:gd name="connsiteY5191" fmla="*/ 3959138 h 6543235"/>
                <a:gd name="connsiteX5192" fmla="*/ 2469864 w 5247674"/>
                <a:gd name="connsiteY5192" fmla="*/ 3955554 h 6543235"/>
                <a:gd name="connsiteX5193" fmla="*/ 4077748 w 5247674"/>
                <a:gd name="connsiteY5193" fmla="*/ 3951256 h 6543235"/>
                <a:gd name="connsiteX5194" fmla="*/ 4088494 w 5247674"/>
                <a:gd name="connsiteY5194" fmla="*/ 3951256 h 6543235"/>
                <a:gd name="connsiteX5195" fmla="*/ 4072731 w 5247674"/>
                <a:gd name="connsiteY5195" fmla="*/ 3955556 h 6543235"/>
                <a:gd name="connsiteX5196" fmla="*/ 3207885 w 5247674"/>
                <a:gd name="connsiteY5196" fmla="*/ 3951256 h 6543235"/>
                <a:gd name="connsiteX5197" fmla="*/ 3207885 w 5247674"/>
                <a:gd name="connsiteY5197" fmla="*/ 3970602 h 6543235"/>
                <a:gd name="connsiteX5198" fmla="*/ 3194270 w 5247674"/>
                <a:gd name="connsiteY5198" fmla="*/ 3964154 h 6543235"/>
                <a:gd name="connsiteX5199" fmla="*/ 636274 w 5247674"/>
                <a:gd name="connsiteY5199" fmla="*/ 3947673 h 6543235"/>
                <a:gd name="connsiteX5200" fmla="*/ 575369 w 5247674"/>
                <a:gd name="connsiteY5200" fmla="*/ 4027923 h 6543235"/>
                <a:gd name="connsiteX5201" fmla="*/ 593998 w 5247674"/>
                <a:gd name="connsiteY5201" fmla="*/ 4032938 h 6543235"/>
                <a:gd name="connsiteX5202" fmla="*/ 593998 w 5247674"/>
                <a:gd name="connsiteY5202" fmla="*/ 4047269 h 6543235"/>
                <a:gd name="connsiteX5203" fmla="*/ 588983 w 5247674"/>
                <a:gd name="connsiteY5203" fmla="*/ 4058734 h 6543235"/>
                <a:gd name="connsiteX5204" fmla="*/ 642724 w 5247674"/>
                <a:gd name="connsiteY5204" fmla="*/ 4032938 h 6543235"/>
                <a:gd name="connsiteX5205" fmla="*/ 650605 w 5247674"/>
                <a:gd name="connsiteY5205" fmla="*/ 4023624 h 6543235"/>
                <a:gd name="connsiteX5206" fmla="*/ 633409 w 5247674"/>
                <a:gd name="connsiteY5206" fmla="*/ 4002128 h 6543235"/>
                <a:gd name="connsiteX5207" fmla="*/ 663503 w 5247674"/>
                <a:gd name="connsiteY5207" fmla="*/ 3974900 h 6543235"/>
                <a:gd name="connsiteX5208" fmla="*/ 707926 w 5247674"/>
                <a:gd name="connsiteY5208" fmla="*/ 3950540 h 6543235"/>
                <a:gd name="connsiteX5209" fmla="*/ 3151997 w 5247674"/>
                <a:gd name="connsiteY5209" fmla="*/ 3944090 h 6543235"/>
                <a:gd name="connsiteX5210" fmla="*/ 3158445 w 5247674"/>
                <a:gd name="connsiteY5210" fmla="*/ 3944090 h 6543235"/>
                <a:gd name="connsiteX5211" fmla="*/ 3154864 w 5247674"/>
                <a:gd name="connsiteY5211" fmla="*/ 3944806 h 6543235"/>
                <a:gd name="connsiteX5212" fmla="*/ 3151997 w 5247674"/>
                <a:gd name="connsiteY5212" fmla="*/ 3944090 h 6543235"/>
                <a:gd name="connsiteX5213" fmla="*/ 2690800 w 5247674"/>
                <a:gd name="connsiteY5213" fmla="*/ 3939556 h 6543235"/>
                <a:gd name="connsiteX5214" fmla="*/ 2687330 w 5247674"/>
                <a:gd name="connsiteY5214" fmla="*/ 3941134 h 6543235"/>
                <a:gd name="connsiteX5215" fmla="*/ 2680522 w 5247674"/>
                <a:gd name="connsiteY5215" fmla="*/ 3950540 h 6543235"/>
                <a:gd name="connsiteX5216" fmla="*/ 2696286 w 5247674"/>
                <a:gd name="connsiteY5216" fmla="*/ 3955554 h 6543235"/>
                <a:gd name="connsiteX5217" fmla="*/ 2696286 w 5247674"/>
                <a:gd name="connsiteY5217" fmla="*/ 3944090 h 6543235"/>
                <a:gd name="connsiteX5218" fmla="*/ 2690800 w 5247674"/>
                <a:gd name="connsiteY5218" fmla="*/ 3939556 h 6543235"/>
                <a:gd name="connsiteX5219" fmla="*/ 2939904 w 5247674"/>
                <a:gd name="connsiteY5219" fmla="*/ 3936208 h 6543235"/>
                <a:gd name="connsiteX5220" fmla="*/ 2923425 w 5247674"/>
                <a:gd name="connsiteY5220" fmla="*/ 3969886 h 6543235"/>
                <a:gd name="connsiteX5221" fmla="*/ 2942054 w 5247674"/>
                <a:gd name="connsiteY5221" fmla="*/ 3963436 h 6543235"/>
                <a:gd name="connsiteX5222" fmla="*/ 2939188 w 5247674"/>
                <a:gd name="connsiteY5222" fmla="*/ 3955554 h 6543235"/>
                <a:gd name="connsiteX5223" fmla="*/ 2948502 w 5247674"/>
                <a:gd name="connsiteY5223" fmla="*/ 3944090 h 6543235"/>
                <a:gd name="connsiteX5224" fmla="*/ 2957817 w 5247674"/>
                <a:gd name="connsiteY5224" fmla="*/ 3966302 h 6543235"/>
                <a:gd name="connsiteX5225" fmla="*/ 2987911 w 5247674"/>
                <a:gd name="connsiteY5225" fmla="*/ 3963436 h 6543235"/>
                <a:gd name="connsiteX5226" fmla="*/ 2980030 w 5247674"/>
                <a:gd name="connsiteY5226" fmla="*/ 3946956 h 6543235"/>
                <a:gd name="connsiteX5227" fmla="*/ 2939904 w 5247674"/>
                <a:gd name="connsiteY5227" fmla="*/ 3936208 h 6543235"/>
                <a:gd name="connsiteX5228" fmla="*/ 4181644 w 5247674"/>
                <a:gd name="connsiteY5228" fmla="*/ 3931910 h 6543235"/>
                <a:gd name="connsiteX5229" fmla="*/ 4190958 w 5247674"/>
                <a:gd name="connsiteY5229" fmla="*/ 3931910 h 6543235"/>
                <a:gd name="connsiteX5230" fmla="*/ 4181644 w 5247674"/>
                <a:gd name="connsiteY5230" fmla="*/ 3944808 h 6543235"/>
                <a:gd name="connsiteX5231" fmla="*/ 539544 w 5247674"/>
                <a:gd name="connsiteY5231" fmla="*/ 3931910 h 6543235"/>
                <a:gd name="connsiteX5232" fmla="*/ 550292 w 5247674"/>
                <a:gd name="connsiteY5232" fmla="*/ 3936927 h 6543235"/>
                <a:gd name="connsiteX5233" fmla="*/ 550292 w 5247674"/>
                <a:gd name="connsiteY5233" fmla="*/ 3939792 h 6543235"/>
                <a:gd name="connsiteX5234" fmla="*/ 4594095 w 5247674"/>
                <a:gd name="connsiteY5234" fmla="*/ 3931731 h 6543235"/>
                <a:gd name="connsiteX5235" fmla="*/ 4600096 w 5247674"/>
                <a:gd name="connsiteY5235" fmla="*/ 3936927 h 6543235"/>
                <a:gd name="connsiteX5236" fmla="*/ 4586482 w 5247674"/>
                <a:gd name="connsiteY5236" fmla="*/ 3939792 h 6543235"/>
                <a:gd name="connsiteX5237" fmla="*/ 4586482 w 5247674"/>
                <a:gd name="connsiteY5237" fmla="*/ 3931910 h 6543235"/>
                <a:gd name="connsiteX5238" fmla="*/ 4594095 w 5247674"/>
                <a:gd name="connsiteY5238" fmla="*/ 3931731 h 6543235"/>
                <a:gd name="connsiteX5239" fmla="*/ 2495658 w 5247674"/>
                <a:gd name="connsiteY5239" fmla="*/ 3928327 h 6543235"/>
                <a:gd name="connsiteX5240" fmla="*/ 2482045 w 5247674"/>
                <a:gd name="connsiteY5240" fmla="*/ 3944090 h 6543235"/>
                <a:gd name="connsiteX5241" fmla="*/ 2482045 w 5247674"/>
                <a:gd name="connsiteY5241" fmla="*/ 3955554 h 6543235"/>
                <a:gd name="connsiteX5242" fmla="*/ 2481329 w 5247674"/>
                <a:gd name="connsiteY5242" fmla="*/ 3957704 h 6543235"/>
                <a:gd name="connsiteX5243" fmla="*/ 2486344 w 5247674"/>
                <a:gd name="connsiteY5243" fmla="*/ 3955554 h 6543235"/>
                <a:gd name="connsiteX5244" fmla="*/ 2495658 w 5247674"/>
                <a:gd name="connsiteY5244" fmla="*/ 3939792 h 6543235"/>
                <a:gd name="connsiteX5245" fmla="*/ 2504973 w 5247674"/>
                <a:gd name="connsiteY5245" fmla="*/ 3955554 h 6543235"/>
                <a:gd name="connsiteX5246" fmla="*/ 2495658 w 5247674"/>
                <a:gd name="connsiteY5246" fmla="*/ 3928327 h 6543235"/>
                <a:gd name="connsiteX5247" fmla="*/ 3020873 w 5247674"/>
                <a:gd name="connsiteY5247" fmla="*/ 3926894 h 6543235"/>
                <a:gd name="connsiteX5248" fmla="*/ 3020155 w 5247674"/>
                <a:gd name="connsiteY5248" fmla="*/ 3934058 h 6543235"/>
                <a:gd name="connsiteX5249" fmla="*/ 3015856 w 5247674"/>
                <a:gd name="connsiteY5249" fmla="*/ 3931910 h 6543235"/>
                <a:gd name="connsiteX5250" fmla="*/ 2752891 w 5247674"/>
                <a:gd name="connsiteY5250" fmla="*/ 3921877 h 6543235"/>
                <a:gd name="connsiteX5251" fmla="*/ 2735695 w 5247674"/>
                <a:gd name="connsiteY5251" fmla="*/ 3931192 h 6543235"/>
                <a:gd name="connsiteX5252" fmla="*/ 2752891 w 5247674"/>
                <a:gd name="connsiteY5252" fmla="*/ 3921877 h 6543235"/>
                <a:gd name="connsiteX5253" fmla="*/ 2504973 w 5247674"/>
                <a:gd name="connsiteY5253" fmla="*/ 3920444 h 6543235"/>
                <a:gd name="connsiteX5254" fmla="*/ 2504973 w 5247674"/>
                <a:gd name="connsiteY5254" fmla="*/ 3931908 h 6543235"/>
                <a:gd name="connsiteX5255" fmla="*/ 2511422 w 5247674"/>
                <a:gd name="connsiteY5255" fmla="*/ 3931908 h 6543235"/>
                <a:gd name="connsiteX5256" fmla="*/ 695747 w 5247674"/>
                <a:gd name="connsiteY5256" fmla="*/ 3920444 h 6543235"/>
                <a:gd name="connsiteX5257" fmla="*/ 707926 w 5247674"/>
                <a:gd name="connsiteY5257" fmla="*/ 3925460 h 6543235"/>
                <a:gd name="connsiteX5258" fmla="*/ 705061 w 5247674"/>
                <a:gd name="connsiteY5258" fmla="*/ 3920444 h 6543235"/>
                <a:gd name="connsiteX5259" fmla="*/ 3268789 w 5247674"/>
                <a:gd name="connsiteY5259" fmla="*/ 3917579 h 6543235"/>
                <a:gd name="connsiteX5260" fmla="*/ 3268789 w 5247674"/>
                <a:gd name="connsiteY5260" fmla="*/ 3925460 h 6543235"/>
                <a:gd name="connsiteX5261" fmla="*/ 3263058 w 5247674"/>
                <a:gd name="connsiteY5261" fmla="*/ 3928327 h 6543235"/>
                <a:gd name="connsiteX5262" fmla="*/ 3259475 w 5247674"/>
                <a:gd name="connsiteY5262" fmla="*/ 3925460 h 6543235"/>
                <a:gd name="connsiteX5263" fmla="*/ 3048099 w 5247674"/>
                <a:gd name="connsiteY5263" fmla="*/ 3917579 h 6543235"/>
                <a:gd name="connsiteX5264" fmla="*/ 3041650 w 5247674"/>
                <a:gd name="connsiteY5264" fmla="*/ 3931910 h 6543235"/>
                <a:gd name="connsiteX5265" fmla="*/ 3048099 w 5247674"/>
                <a:gd name="connsiteY5265" fmla="*/ 3917579 h 6543235"/>
                <a:gd name="connsiteX5266" fmla="*/ 4700162 w 5247674"/>
                <a:gd name="connsiteY5266" fmla="*/ 3913426 h 6543235"/>
                <a:gd name="connsiteX5267" fmla="*/ 4703990 w 5247674"/>
                <a:gd name="connsiteY5267" fmla="*/ 3920444 h 6543235"/>
                <a:gd name="connsiteX5268" fmla="*/ 4693242 w 5247674"/>
                <a:gd name="connsiteY5268" fmla="*/ 3917577 h 6543235"/>
                <a:gd name="connsiteX5269" fmla="*/ 4701922 w 5247674"/>
                <a:gd name="connsiteY5269" fmla="*/ 3912371 h 6543235"/>
                <a:gd name="connsiteX5270" fmla="*/ 4700162 w 5247674"/>
                <a:gd name="connsiteY5270" fmla="*/ 3913426 h 6543235"/>
                <a:gd name="connsiteX5271" fmla="*/ 4699692 w 5247674"/>
                <a:gd name="connsiteY5271" fmla="*/ 3912562 h 6543235"/>
                <a:gd name="connsiteX5272" fmla="*/ 3265923 w 5247674"/>
                <a:gd name="connsiteY5272" fmla="*/ 3909698 h 6543235"/>
                <a:gd name="connsiteX5273" fmla="*/ 3268789 w 5247674"/>
                <a:gd name="connsiteY5273" fmla="*/ 3909698 h 6543235"/>
                <a:gd name="connsiteX5274" fmla="*/ 3268789 w 5247674"/>
                <a:gd name="connsiteY5274" fmla="*/ 3917579 h 6543235"/>
                <a:gd name="connsiteX5275" fmla="*/ 684998 w 5247674"/>
                <a:gd name="connsiteY5275" fmla="*/ 3909696 h 6543235"/>
                <a:gd name="connsiteX5276" fmla="*/ 649888 w 5247674"/>
                <a:gd name="connsiteY5276" fmla="*/ 3936925 h 6543235"/>
                <a:gd name="connsiteX5277" fmla="*/ 684998 w 5247674"/>
                <a:gd name="connsiteY5277" fmla="*/ 3909696 h 6543235"/>
                <a:gd name="connsiteX5278" fmla="*/ 3014423 w 5247674"/>
                <a:gd name="connsiteY5278" fmla="*/ 3908981 h 6543235"/>
                <a:gd name="connsiteX5279" fmla="*/ 3020871 w 5247674"/>
                <a:gd name="connsiteY5279" fmla="*/ 3920446 h 6543235"/>
                <a:gd name="connsiteX5280" fmla="*/ 3025888 w 5247674"/>
                <a:gd name="connsiteY5280" fmla="*/ 3912562 h 6543235"/>
                <a:gd name="connsiteX5281" fmla="*/ 3030903 w 5247674"/>
                <a:gd name="connsiteY5281" fmla="*/ 3917579 h 6543235"/>
                <a:gd name="connsiteX5282" fmla="*/ 3021588 w 5247674"/>
                <a:gd name="connsiteY5282" fmla="*/ 3926894 h 6543235"/>
                <a:gd name="connsiteX5283" fmla="*/ 3014423 w 5247674"/>
                <a:gd name="connsiteY5283" fmla="*/ 3920446 h 6543235"/>
                <a:gd name="connsiteX5284" fmla="*/ 4337128 w 5247674"/>
                <a:gd name="connsiteY5284" fmla="*/ 3906114 h 6543235"/>
                <a:gd name="connsiteX5285" fmla="*/ 4357193 w 5247674"/>
                <a:gd name="connsiteY5285" fmla="*/ 3906114 h 6543235"/>
                <a:gd name="connsiteX5286" fmla="*/ 4311334 w 5247674"/>
                <a:gd name="connsiteY5286" fmla="*/ 3917579 h 6543235"/>
                <a:gd name="connsiteX5287" fmla="*/ 2763639 w 5247674"/>
                <a:gd name="connsiteY5287" fmla="*/ 3906114 h 6543235"/>
                <a:gd name="connsiteX5288" fmla="*/ 2759340 w 5247674"/>
                <a:gd name="connsiteY5288" fmla="*/ 3919012 h 6543235"/>
                <a:gd name="connsiteX5289" fmla="*/ 2763639 w 5247674"/>
                <a:gd name="connsiteY5289" fmla="*/ 3920444 h 6543235"/>
                <a:gd name="connsiteX5290" fmla="*/ 4780032 w 5247674"/>
                <a:gd name="connsiteY5290" fmla="*/ 3905935 h 6543235"/>
                <a:gd name="connsiteX5291" fmla="*/ 4789974 w 5247674"/>
                <a:gd name="connsiteY5291" fmla="*/ 3908979 h 6543235"/>
                <a:gd name="connsiteX5292" fmla="*/ 4768478 w 5247674"/>
                <a:gd name="connsiteY5292" fmla="*/ 3912562 h 6543235"/>
                <a:gd name="connsiteX5293" fmla="*/ 4768478 w 5247674"/>
                <a:gd name="connsiteY5293" fmla="*/ 3906114 h 6543235"/>
                <a:gd name="connsiteX5294" fmla="*/ 4780032 w 5247674"/>
                <a:gd name="connsiteY5294" fmla="*/ 3905935 h 6543235"/>
                <a:gd name="connsiteX5295" fmla="*/ 506584 w 5247674"/>
                <a:gd name="connsiteY5295" fmla="*/ 3905398 h 6543235"/>
                <a:gd name="connsiteX5296" fmla="*/ 506584 w 5247674"/>
                <a:gd name="connsiteY5296" fmla="*/ 3905398 h 6543235"/>
                <a:gd name="connsiteX5297" fmla="*/ 4714292 w 5247674"/>
                <a:gd name="connsiteY5297" fmla="*/ 3904949 h 6543235"/>
                <a:gd name="connsiteX5298" fmla="*/ 4741251 w 5247674"/>
                <a:gd name="connsiteY5298" fmla="*/ 3908979 h 6543235"/>
                <a:gd name="connsiteX5299" fmla="*/ 4701922 w 5247674"/>
                <a:gd name="connsiteY5299" fmla="*/ 3912371 h 6543235"/>
                <a:gd name="connsiteX5300" fmla="*/ 3927994 w 5247674"/>
                <a:gd name="connsiteY5300" fmla="*/ 3899666 h 6543235"/>
                <a:gd name="connsiteX5301" fmla="*/ 3929428 w 5247674"/>
                <a:gd name="connsiteY5301" fmla="*/ 3901100 h 6543235"/>
                <a:gd name="connsiteX5302" fmla="*/ 3926562 w 5247674"/>
                <a:gd name="connsiteY5302" fmla="*/ 3906116 h 6543235"/>
                <a:gd name="connsiteX5303" fmla="*/ 4817202 w 5247674"/>
                <a:gd name="connsiteY5303" fmla="*/ 3898233 h 6543235"/>
                <a:gd name="connsiteX5304" fmla="*/ 4822935 w 5247674"/>
                <a:gd name="connsiteY5304" fmla="*/ 3898233 h 6543235"/>
                <a:gd name="connsiteX5305" fmla="*/ 4822935 w 5247674"/>
                <a:gd name="connsiteY5305" fmla="*/ 3906114 h 6543235"/>
                <a:gd name="connsiteX5306" fmla="*/ 4817202 w 5247674"/>
                <a:gd name="connsiteY5306" fmla="*/ 3906114 h 6543235"/>
                <a:gd name="connsiteX5307" fmla="*/ 3926562 w 5247674"/>
                <a:gd name="connsiteY5307" fmla="*/ 3898233 h 6543235"/>
                <a:gd name="connsiteX5308" fmla="*/ 3927993 w 5247674"/>
                <a:gd name="connsiteY5308" fmla="*/ 3898233 h 6543235"/>
                <a:gd name="connsiteX5309" fmla="*/ 3927994 w 5247674"/>
                <a:gd name="connsiteY5309" fmla="*/ 3898233 h 6543235"/>
                <a:gd name="connsiteX5310" fmla="*/ 3927994 w 5247674"/>
                <a:gd name="connsiteY5310" fmla="*/ 3899666 h 6543235"/>
                <a:gd name="connsiteX5311" fmla="*/ 3094674 w 5247674"/>
                <a:gd name="connsiteY5311" fmla="*/ 3898233 h 6543235"/>
                <a:gd name="connsiteX5312" fmla="*/ 3090374 w 5247674"/>
                <a:gd name="connsiteY5312" fmla="*/ 3901815 h 6543235"/>
                <a:gd name="connsiteX5313" fmla="*/ 3103988 w 5247674"/>
                <a:gd name="connsiteY5313" fmla="*/ 3909696 h 6543235"/>
                <a:gd name="connsiteX5314" fmla="*/ 2747876 w 5247674"/>
                <a:gd name="connsiteY5314" fmla="*/ 3898233 h 6543235"/>
                <a:gd name="connsiteX5315" fmla="*/ 2703451 w 5247674"/>
                <a:gd name="connsiteY5315" fmla="*/ 3944806 h 6543235"/>
                <a:gd name="connsiteX5316" fmla="*/ 2715632 w 5247674"/>
                <a:gd name="connsiteY5316" fmla="*/ 3944806 h 6543235"/>
                <a:gd name="connsiteX5317" fmla="*/ 2747876 w 5247674"/>
                <a:gd name="connsiteY5317" fmla="*/ 3898233 h 6543235"/>
                <a:gd name="connsiteX5318" fmla="*/ 501566 w 5247674"/>
                <a:gd name="connsiteY5318" fmla="*/ 3898233 h 6543235"/>
                <a:gd name="connsiteX5319" fmla="*/ 510165 w 5247674"/>
                <a:gd name="connsiteY5319" fmla="*/ 3898233 h 6543235"/>
                <a:gd name="connsiteX5320" fmla="*/ 506584 w 5247674"/>
                <a:gd name="connsiteY5320" fmla="*/ 3905398 h 6543235"/>
                <a:gd name="connsiteX5321" fmla="*/ 501566 w 5247674"/>
                <a:gd name="connsiteY5321" fmla="*/ 3898233 h 6543235"/>
                <a:gd name="connsiteX5322" fmla="*/ 3929426 w 5247674"/>
                <a:gd name="connsiteY5322" fmla="*/ 3886768 h 6543235"/>
                <a:gd name="connsiteX5323" fmla="*/ 3964535 w 5247674"/>
                <a:gd name="connsiteY5323" fmla="*/ 3890352 h 6543235"/>
                <a:gd name="connsiteX5324" fmla="*/ 3927993 w 5247674"/>
                <a:gd name="connsiteY5324" fmla="*/ 3898233 h 6543235"/>
                <a:gd name="connsiteX5325" fmla="*/ 746026 w 5247674"/>
                <a:gd name="connsiteY5325" fmla="*/ 3885974 h 6543235"/>
                <a:gd name="connsiteX5326" fmla="*/ 753785 w 5247674"/>
                <a:gd name="connsiteY5326" fmla="*/ 3887485 h 6543235"/>
                <a:gd name="connsiteX5327" fmla="*/ 730856 w 5247674"/>
                <a:gd name="connsiteY5327" fmla="*/ 3909698 h 6543235"/>
                <a:gd name="connsiteX5328" fmla="*/ 727989 w 5247674"/>
                <a:gd name="connsiteY5328" fmla="*/ 3893935 h 6543235"/>
                <a:gd name="connsiteX5329" fmla="*/ 746026 w 5247674"/>
                <a:gd name="connsiteY5329" fmla="*/ 3885974 h 6543235"/>
                <a:gd name="connsiteX5330" fmla="*/ 753594 w 5247674"/>
                <a:gd name="connsiteY5330" fmla="*/ 3881237 h 6543235"/>
                <a:gd name="connsiteX5331" fmla="*/ 696464 w 5247674"/>
                <a:gd name="connsiteY5331" fmla="*/ 3893933 h 6543235"/>
                <a:gd name="connsiteX5332" fmla="*/ 724407 w 5247674"/>
                <a:gd name="connsiteY5332" fmla="*/ 3929044 h 6543235"/>
                <a:gd name="connsiteX5333" fmla="*/ 773131 w 5247674"/>
                <a:gd name="connsiteY5333" fmla="*/ 3882469 h 6543235"/>
                <a:gd name="connsiteX5334" fmla="*/ 753594 w 5247674"/>
                <a:gd name="connsiteY5334" fmla="*/ 3881237 h 6543235"/>
                <a:gd name="connsiteX5335" fmla="*/ 4971972 w 5247674"/>
                <a:gd name="connsiteY5335" fmla="*/ 3878887 h 6543235"/>
                <a:gd name="connsiteX5336" fmla="*/ 4982002 w 5247674"/>
                <a:gd name="connsiteY5336" fmla="*/ 3878887 h 6543235"/>
                <a:gd name="connsiteX5337" fmla="*/ 4984152 w 5247674"/>
                <a:gd name="connsiteY5337" fmla="*/ 3882469 h 6543235"/>
                <a:gd name="connsiteX5338" fmla="*/ 805375 w 5247674"/>
                <a:gd name="connsiteY5338" fmla="*/ 3878887 h 6543235"/>
                <a:gd name="connsiteX5339" fmla="*/ 779578 w 5247674"/>
                <a:gd name="connsiteY5339" fmla="*/ 3901098 h 6543235"/>
                <a:gd name="connsiteX5340" fmla="*/ 805375 w 5247674"/>
                <a:gd name="connsiteY5340" fmla="*/ 3878887 h 6543235"/>
                <a:gd name="connsiteX5341" fmla="*/ 4936146 w 5247674"/>
                <a:gd name="connsiteY5341" fmla="*/ 3873871 h 6543235"/>
                <a:gd name="connsiteX5342" fmla="*/ 4963375 w 5247674"/>
                <a:gd name="connsiteY5342" fmla="*/ 3881752 h 6543235"/>
                <a:gd name="connsiteX5343" fmla="*/ 4940446 w 5247674"/>
                <a:gd name="connsiteY5343" fmla="*/ 3886768 h 6543235"/>
                <a:gd name="connsiteX5344" fmla="*/ 2812364 w 5247674"/>
                <a:gd name="connsiteY5344" fmla="*/ 3873871 h 6543235"/>
                <a:gd name="connsiteX5345" fmla="*/ 2805914 w 5247674"/>
                <a:gd name="connsiteY5345" fmla="*/ 3886768 h 6543235"/>
                <a:gd name="connsiteX5346" fmla="*/ 2818812 w 5247674"/>
                <a:gd name="connsiteY5346" fmla="*/ 3886768 h 6543235"/>
                <a:gd name="connsiteX5347" fmla="*/ 2812364 w 5247674"/>
                <a:gd name="connsiteY5347" fmla="*/ 3873871 h 6543235"/>
                <a:gd name="connsiteX5348" fmla="*/ 4650968 w 5247674"/>
                <a:gd name="connsiteY5348" fmla="*/ 3862406 h 6543235"/>
                <a:gd name="connsiteX5349" fmla="*/ 4650968 w 5247674"/>
                <a:gd name="connsiteY5349" fmla="*/ 3870287 h 6543235"/>
                <a:gd name="connsiteX5350" fmla="*/ 4641653 w 5247674"/>
                <a:gd name="connsiteY5350" fmla="*/ 3867422 h 6543235"/>
                <a:gd name="connsiteX5351" fmla="*/ 4650968 w 5247674"/>
                <a:gd name="connsiteY5351" fmla="*/ 3862406 h 6543235"/>
                <a:gd name="connsiteX5352" fmla="*/ 3274521 w 5247674"/>
                <a:gd name="connsiteY5352" fmla="*/ 3862406 h 6543235"/>
                <a:gd name="connsiteX5353" fmla="*/ 3275238 w 5247674"/>
                <a:gd name="connsiteY5353" fmla="*/ 3862406 h 6543235"/>
                <a:gd name="connsiteX5354" fmla="*/ 3281687 w 5247674"/>
                <a:gd name="connsiteY5354" fmla="*/ 3862406 h 6543235"/>
                <a:gd name="connsiteX5355" fmla="*/ 3272372 w 5247674"/>
                <a:gd name="connsiteY5355" fmla="*/ 3873871 h 6543235"/>
                <a:gd name="connsiteX5356" fmla="*/ 3274521 w 5247674"/>
                <a:gd name="connsiteY5356" fmla="*/ 3862406 h 6543235"/>
                <a:gd name="connsiteX5357" fmla="*/ 3259475 w 5247674"/>
                <a:gd name="connsiteY5357" fmla="*/ 3862406 h 6543235"/>
                <a:gd name="connsiteX5358" fmla="*/ 3259475 w 5247674"/>
                <a:gd name="connsiteY5358" fmla="*/ 3870287 h 6543235"/>
                <a:gd name="connsiteX5359" fmla="*/ 3247295 w 5247674"/>
                <a:gd name="connsiteY5359" fmla="*/ 3881752 h 6543235"/>
                <a:gd name="connsiteX5360" fmla="*/ 3242995 w 5247674"/>
                <a:gd name="connsiteY5360" fmla="*/ 3878887 h 6543235"/>
                <a:gd name="connsiteX5361" fmla="*/ 3259475 w 5247674"/>
                <a:gd name="connsiteY5361" fmla="*/ 3862406 h 6543235"/>
                <a:gd name="connsiteX5362" fmla="*/ 818272 w 5247674"/>
                <a:gd name="connsiteY5362" fmla="*/ 3855241 h 6543235"/>
                <a:gd name="connsiteX5363" fmla="*/ 821137 w 5247674"/>
                <a:gd name="connsiteY5363" fmla="*/ 3863123 h 6543235"/>
                <a:gd name="connsiteX5364" fmla="*/ 824721 w 5247674"/>
                <a:gd name="connsiteY5364" fmla="*/ 3855241 h 6543235"/>
                <a:gd name="connsiteX5365" fmla="*/ 3323962 w 5247674"/>
                <a:gd name="connsiteY5365" fmla="*/ 3848793 h 6543235"/>
                <a:gd name="connsiteX5366" fmla="*/ 3327546 w 5247674"/>
                <a:gd name="connsiteY5366" fmla="*/ 3851660 h 6543235"/>
                <a:gd name="connsiteX5367" fmla="*/ 3313931 w 5247674"/>
                <a:gd name="connsiteY5367" fmla="*/ 3867422 h 6543235"/>
                <a:gd name="connsiteX5368" fmla="*/ 3317514 w 5247674"/>
                <a:gd name="connsiteY5368" fmla="*/ 3871722 h 6543235"/>
                <a:gd name="connsiteX5369" fmla="*/ 3296018 w 5247674"/>
                <a:gd name="connsiteY5369" fmla="*/ 3879604 h 6543235"/>
                <a:gd name="connsiteX5370" fmla="*/ 3305333 w 5247674"/>
                <a:gd name="connsiteY5370" fmla="*/ 3887485 h 6543235"/>
                <a:gd name="connsiteX5371" fmla="*/ 3291718 w 5247674"/>
                <a:gd name="connsiteY5371" fmla="*/ 3901816 h 6543235"/>
                <a:gd name="connsiteX5372" fmla="*/ 3323962 w 5247674"/>
                <a:gd name="connsiteY5372" fmla="*/ 3848793 h 6543235"/>
                <a:gd name="connsiteX5373" fmla="*/ 3071028 w 5247674"/>
                <a:gd name="connsiteY5373" fmla="*/ 3848791 h 6543235"/>
                <a:gd name="connsiteX5374" fmla="*/ 3061713 w 5247674"/>
                <a:gd name="connsiteY5374" fmla="*/ 3860256 h 6543235"/>
                <a:gd name="connsiteX5375" fmla="*/ 3073894 w 5247674"/>
                <a:gd name="connsiteY5375" fmla="*/ 3855241 h 6543235"/>
                <a:gd name="connsiteX5376" fmla="*/ 3071028 w 5247674"/>
                <a:gd name="connsiteY5376" fmla="*/ 3848791 h 6543235"/>
                <a:gd name="connsiteX5377" fmla="*/ 4107125 w 5247674"/>
                <a:gd name="connsiteY5377" fmla="*/ 3840195 h 6543235"/>
                <a:gd name="connsiteX5378" fmla="*/ 4132919 w 5247674"/>
                <a:gd name="connsiteY5378" fmla="*/ 3840195 h 6543235"/>
                <a:gd name="connsiteX5379" fmla="*/ 4084912 w 5247674"/>
                <a:gd name="connsiteY5379" fmla="*/ 3848793 h 6543235"/>
                <a:gd name="connsiteX5380" fmla="*/ 5247674 w 5247674"/>
                <a:gd name="connsiteY5380" fmla="*/ 3838852 h 6543235"/>
                <a:gd name="connsiteX5381" fmla="*/ 5247674 w 5247674"/>
                <a:gd name="connsiteY5381" fmla="*/ 3846015 h 6543235"/>
                <a:gd name="connsiteX5382" fmla="*/ 5235653 w 5247674"/>
                <a:gd name="connsiteY5382" fmla="*/ 3847987 h 6543235"/>
                <a:gd name="connsiteX5383" fmla="*/ 5194095 w 5247674"/>
                <a:gd name="connsiteY5383" fmla="*/ 3848793 h 6543235"/>
                <a:gd name="connsiteX5384" fmla="*/ 5172600 w 5247674"/>
                <a:gd name="connsiteY5384" fmla="*/ 3860258 h 6543235"/>
                <a:gd name="connsiteX5385" fmla="*/ 5169016 w 5247674"/>
                <a:gd name="connsiteY5385" fmla="*/ 3855241 h 6543235"/>
                <a:gd name="connsiteX5386" fmla="*/ 5181914 w 5247674"/>
                <a:gd name="connsiteY5386" fmla="*/ 3848793 h 6543235"/>
                <a:gd name="connsiteX5387" fmla="*/ 5238878 w 5247674"/>
                <a:gd name="connsiteY5387" fmla="*/ 3840463 h 6543235"/>
                <a:gd name="connsiteX5388" fmla="*/ 818272 w 5247674"/>
                <a:gd name="connsiteY5388" fmla="*/ 3835895 h 6543235"/>
                <a:gd name="connsiteX5389" fmla="*/ 776714 w 5247674"/>
                <a:gd name="connsiteY5389" fmla="*/ 3855241 h 6543235"/>
                <a:gd name="connsiteX5390" fmla="*/ 802508 w 5247674"/>
                <a:gd name="connsiteY5390" fmla="*/ 3855241 h 6543235"/>
                <a:gd name="connsiteX5391" fmla="*/ 5098080 w 5247674"/>
                <a:gd name="connsiteY5391" fmla="*/ 3829447 h 6543235"/>
                <a:gd name="connsiteX5392" fmla="*/ 5143938 w 5247674"/>
                <a:gd name="connsiteY5392" fmla="*/ 3835895 h 6543235"/>
                <a:gd name="connsiteX5393" fmla="*/ 5108828 w 5247674"/>
                <a:gd name="connsiteY5393" fmla="*/ 3843777 h 6543235"/>
                <a:gd name="connsiteX5394" fmla="*/ 5104530 w 5247674"/>
                <a:gd name="connsiteY5394" fmla="*/ 3863124 h 6543235"/>
                <a:gd name="connsiteX5395" fmla="*/ 5078734 w 5247674"/>
                <a:gd name="connsiteY5395" fmla="*/ 3840912 h 6543235"/>
                <a:gd name="connsiteX5396" fmla="*/ 5065122 w 5247674"/>
                <a:gd name="connsiteY5396" fmla="*/ 3848793 h 6543235"/>
                <a:gd name="connsiteX5397" fmla="*/ 5069420 w 5247674"/>
                <a:gd name="connsiteY5397" fmla="*/ 3851660 h 6543235"/>
                <a:gd name="connsiteX5398" fmla="*/ 5049357 w 5247674"/>
                <a:gd name="connsiteY5398" fmla="*/ 3843777 h 6543235"/>
                <a:gd name="connsiteX5399" fmla="*/ 5069420 w 5247674"/>
                <a:gd name="connsiteY5399" fmla="*/ 3843777 h 6543235"/>
                <a:gd name="connsiteX5400" fmla="*/ 5098080 w 5247674"/>
                <a:gd name="connsiteY5400" fmla="*/ 3829447 h 6543235"/>
                <a:gd name="connsiteX5401" fmla="*/ 2838158 w 5247674"/>
                <a:gd name="connsiteY5401" fmla="*/ 3829445 h 6543235"/>
                <a:gd name="connsiteX5402" fmla="*/ 2848906 w 5247674"/>
                <a:gd name="connsiteY5402" fmla="*/ 3840910 h 6543235"/>
                <a:gd name="connsiteX5403" fmla="*/ 3301033 w 5247674"/>
                <a:gd name="connsiteY5403" fmla="*/ 3828731 h 6543235"/>
                <a:gd name="connsiteX5404" fmla="*/ 3305331 w 5247674"/>
                <a:gd name="connsiteY5404" fmla="*/ 3840195 h 6543235"/>
                <a:gd name="connsiteX5405" fmla="*/ 3273088 w 5247674"/>
                <a:gd name="connsiteY5405" fmla="*/ 3859541 h 6543235"/>
                <a:gd name="connsiteX5406" fmla="*/ 3265923 w 5247674"/>
                <a:gd name="connsiteY5406" fmla="*/ 3859541 h 6543235"/>
                <a:gd name="connsiteX5407" fmla="*/ 3301033 w 5247674"/>
                <a:gd name="connsiteY5407" fmla="*/ 3828731 h 6543235"/>
                <a:gd name="connsiteX5408" fmla="*/ 5169016 w 5247674"/>
                <a:gd name="connsiteY5408" fmla="*/ 3824431 h 6543235"/>
                <a:gd name="connsiteX5409" fmla="*/ 5178330 w 5247674"/>
                <a:gd name="connsiteY5409" fmla="*/ 3824431 h 6543235"/>
                <a:gd name="connsiteX5410" fmla="*/ 5173316 w 5247674"/>
                <a:gd name="connsiteY5410" fmla="*/ 3832312 h 6543235"/>
                <a:gd name="connsiteX5411" fmla="*/ 773131 w 5247674"/>
                <a:gd name="connsiteY5411" fmla="*/ 3816549 h 6543235"/>
                <a:gd name="connsiteX5412" fmla="*/ 770264 w 5247674"/>
                <a:gd name="connsiteY5412" fmla="*/ 3829445 h 6543235"/>
                <a:gd name="connsiteX5413" fmla="*/ 782445 w 5247674"/>
                <a:gd name="connsiteY5413" fmla="*/ 3821564 h 6543235"/>
                <a:gd name="connsiteX5414" fmla="*/ 677116 w 5247674"/>
                <a:gd name="connsiteY5414" fmla="*/ 3816549 h 6543235"/>
                <a:gd name="connsiteX5415" fmla="*/ 660637 w 5247674"/>
                <a:gd name="connsiteY5415" fmla="*/ 3829445 h 6543235"/>
                <a:gd name="connsiteX5416" fmla="*/ 680699 w 5247674"/>
                <a:gd name="connsiteY5416" fmla="*/ 3843777 h 6543235"/>
                <a:gd name="connsiteX5417" fmla="*/ 679376 w 5247674"/>
                <a:gd name="connsiteY5417" fmla="*/ 3847085 h 6543235"/>
                <a:gd name="connsiteX5418" fmla="*/ 678549 w 5247674"/>
                <a:gd name="connsiteY5418" fmla="*/ 3847360 h 6543235"/>
                <a:gd name="connsiteX5419" fmla="*/ 673534 w 5247674"/>
                <a:gd name="connsiteY5419" fmla="*/ 3848791 h 6543235"/>
                <a:gd name="connsiteX5420" fmla="*/ 674251 w 5247674"/>
                <a:gd name="connsiteY5420" fmla="*/ 3848791 h 6543235"/>
                <a:gd name="connsiteX5421" fmla="*/ 679266 w 5247674"/>
                <a:gd name="connsiteY5421" fmla="*/ 3847360 h 6543235"/>
                <a:gd name="connsiteX5422" fmla="*/ 679376 w 5247674"/>
                <a:gd name="connsiteY5422" fmla="*/ 3847085 h 6543235"/>
                <a:gd name="connsiteX5423" fmla="*/ 689297 w 5247674"/>
                <a:gd name="connsiteY5423" fmla="*/ 3843777 h 6543235"/>
                <a:gd name="connsiteX5424" fmla="*/ 677116 w 5247674"/>
                <a:gd name="connsiteY5424" fmla="*/ 3816549 h 6543235"/>
                <a:gd name="connsiteX5425" fmla="*/ 837618 w 5247674"/>
                <a:gd name="connsiteY5425" fmla="*/ 3812966 h 6543235"/>
                <a:gd name="connsiteX5426" fmla="*/ 828304 w 5247674"/>
                <a:gd name="connsiteY5426" fmla="*/ 3835179 h 6543235"/>
                <a:gd name="connsiteX5427" fmla="*/ 831169 w 5247674"/>
                <a:gd name="connsiteY5427" fmla="*/ 3832312 h 6543235"/>
                <a:gd name="connsiteX5428" fmla="*/ 4994900 w 5247674"/>
                <a:gd name="connsiteY5428" fmla="*/ 3810099 h 6543235"/>
                <a:gd name="connsiteX5429" fmla="*/ 4949042 w 5247674"/>
                <a:gd name="connsiteY5429" fmla="*/ 3832312 h 6543235"/>
                <a:gd name="connsiteX5430" fmla="*/ 4949042 w 5247674"/>
                <a:gd name="connsiteY5430" fmla="*/ 3812966 h 6543235"/>
                <a:gd name="connsiteX5431" fmla="*/ 4951908 w 5247674"/>
                <a:gd name="connsiteY5431" fmla="*/ 3824431 h 6543235"/>
                <a:gd name="connsiteX5432" fmla="*/ 4994900 w 5247674"/>
                <a:gd name="connsiteY5432" fmla="*/ 3810099 h 6543235"/>
                <a:gd name="connsiteX5433" fmla="*/ 4331397 w 5247674"/>
                <a:gd name="connsiteY5433" fmla="*/ 3810099 h 6543235"/>
                <a:gd name="connsiteX5434" fmla="*/ 4350026 w 5247674"/>
                <a:gd name="connsiteY5434" fmla="*/ 3810099 h 6543235"/>
                <a:gd name="connsiteX5435" fmla="*/ 4350026 w 5247674"/>
                <a:gd name="connsiteY5435" fmla="*/ 3812966 h 6543235"/>
                <a:gd name="connsiteX5436" fmla="*/ 4285540 w 5247674"/>
                <a:gd name="connsiteY5436" fmla="*/ 3810099 h 6543235"/>
                <a:gd name="connsiteX5437" fmla="*/ 4288407 w 5247674"/>
                <a:gd name="connsiteY5437" fmla="*/ 3810099 h 6543235"/>
                <a:gd name="connsiteX5438" fmla="*/ 4288407 w 5247674"/>
                <a:gd name="connsiteY5438" fmla="*/ 3821564 h 6543235"/>
                <a:gd name="connsiteX5439" fmla="*/ 4285540 w 5247674"/>
                <a:gd name="connsiteY5439" fmla="*/ 3821564 h 6543235"/>
                <a:gd name="connsiteX5440" fmla="*/ 2871129 w 5247674"/>
                <a:gd name="connsiteY5440" fmla="*/ 3805409 h 6543235"/>
                <a:gd name="connsiteX5441" fmla="*/ 2865385 w 5247674"/>
                <a:gd name="connsiteY5441" fmla="*/ 3812966 h 6543235"/>
                <a:gd name="connsiteX5442" fmla="*/ 2897629 w 5247674"/>
                <a:gd name="connsiteY5442" fmla="*/ 3812966 h 6543235"/>
                <a:gd name="connsiteX5443" fmla="*/ 2871129 w 5247674"/>
                <a:gd name="connsiteY5443" fmla="*/ 3805409 h 6543235"/>
                <a:gd name="connsiteX5444" fmla="*/ 5014246 w 5247674"/>
                <a:gd name="connsiteY5444" fmla="*/ 3805085 h 6543235"/>
                <a:gd name="connsiteX5445" fmla="*/ 5049357 w 5247674"/>
                <a:gd name="connsiteY5445" fmla="*/ 3812966 h 6543235"/>
                <a:gd name="connsiteX5446" fmla="*/ 5014246 w 5247674"/>
                <a:gd name="connsiteY5446" fmla="*/ 3812966 h 6543235"/>
                <a:gd name="connsiteX5447" fmla="*/ 3275956 w 5247674"/>
                <a:gd name="connsiteY5447" fmla="*/ 3805083 h 6543235"/>
                <a:gd name="connsiteX5448" fmla="*/ 3282404 w 5247674"/>
                <a:gd name="connsiteY5448" fmla="*/ 3812966 h 6543235"/>
                <a:gd name="connsiteX5449" fmla="*/ 3288852 w 5247674"/>
                <a:gd name="connsiteY5449" fmla="*/ 3805083 h 6543235"/>
                <a:gd name="connsiteX5450" fmla="*/ 3394898 w 5247674"/>
                <a:gd name="connsiteY5450" fmla="*/ 3802218 h 6543235"/>
                <a:gd name="connsiteX5451" fmla="*/ 3353340 w 5247674"/>
                <a:gd name="connsiteY5451" fmla="*/ 3832312 h 6543235"/>
                <a:gd name="connsiteX5452" fmla="*/ 3349040 w 5247674"/>
                <a:gd name="connsiteY5452" fmla="*/ 3829447 h 6543235"/>
                <a:gd name="connsiteX5453" fmla="*/ 3394898 w 5247674"/>
                <a:gd name="connsiteY5453" fmla="*/ 3802218 h 6543235"/>
                <a:gd name="connsiteX5454" fmla="*/ 3214333 w 5247674"/>
                <a:gd name="connsiteY5454" fmla="*/ 3802218 h 6543235"/>
                <a:gd name="connsiteX5455" fmla="*/ 3226514 w 5247674"/>
                <a:gd name="connsiteY5455" fmla="*/ 3802218 h 6543235"/>
                <a:gd name="connsiteX5456" fmla="*/ 3230814 w 5247674"/>
                <a:gd name="connsiteY5456" fmla="*/ 3805085 h 6543235"/>
                <a:gd name="connsiteX5457" fmla="*/ 805375 w 5247674"/>
                <a:gd name="connsiteY5457" fmla="*/ 3794337 h 6543235"/>
                <a:gd name="connsiteX5458" fmla="*/ 789610 w 5247674"/>
                <a:gd name="connsiteY5458" fmla="*/ 3816549 h 6543235"/>
                <a:gd name="connsiteX5459" fmla="*/ 814689 w 5247674"/>
                <a:gd name="connsiteY5459" fmla="*/ 3802218 h 6543235"/>
                <a:gd name="connsiteX5460" fmla="*/ 805375 w 5247674"/>
                <a:gd name="connsiteY5460" fmla="*/ 3794337 h 6543235"/>
                <a:gd name="connsiteX5461" fmla="*/ 899240 w 5247674"/>
                <a:gd name="connsiteY5461" fmla="*/ 3790753 h 6543235"/>
                <a:gd name="connsiteX5462" fmla="*/ 873443 w 5247674"/>
                <a:gd name="connsiteY5462" fmla="*/ 3805083 h 6543235"/>
                <a:gd name="connsiteX5463" fmla="*/ 876310 w 5247674"/>
                <a:gd name="connsiteY5463" fmla="*/ 3810816 h 6543235"/>
                <a:gd name="connsiteX5464" fmla="*/ 899240 w 5247674"/>
                <a:gd name="connsiteY5464" fmla="*/ 3790753 h 6543235"/>
                <a:gd name="connsiteX5465" fmla="*/ 3175104 w 5247674"/>
                <a:gd name="connsiteY5465" fmla="*/ 3782987 h 6543235"/>
                <a:gd name="connsiteX5466" fmla="*/ 3210035 w 5247674"/>
                <a:gd name="connsiteY5466" fmla="*/ 3783589 h 6543235"/>
                <a:gd name="connsiteX5467" fmla="*/ 3210035 w 5247674"/>
                <a:gd name="connsiteY5467" fmla="*/ 3791470 h 6543235"/>
                <a:gd name="connsiteX5468" fmla="*/ 3200720 w 5247674"/>
                <a:gd name="connsiteY5468" fmla="*/ 3786455 h 6543235"/>
                <a:gd name="connsiteX5469" fmla="*/ 3197854 w 5247674"/>
                <a:gd name="connsiteY5469" fmla="*/ 3802218 h 6543235"/>
                <a:gd name="connsiteX5470" fmla="*/ 3191406 w 5247674"/>
                <a:gd name="connsiteY5470" fmla="*/ 3802218 h 6543235"/>
                <a:gd name="connsiteX5471" fmla="*/ 3187194 w 5247674"/>
                <a:gd name="connsiteY5471" fmla="*/ 3790665 h 6543235"/>
                <a:gd name="connsiteX5472" fmla="*/ 3168476 w 5247674"/>
                <a:gd name="connsiteY5472" fmla="*/ 3782872 h 6543235"/>
                <a:gd name="connsiteX5473" fmla="*/ 3174924 w 5247674"/>
                <a:gd name="connsiteY5473" fmla="*/ 3782872 h 6543235"/>
                <a:gd name="connsiteX5474" fmla="*/ 3175104 w 5247674"/>
                <a:gd name="connsiteY5474" fmla="*/ 3782987 h 6543235"/>
                <a:gd name="connsiteX5475" fmla="*/ 5155369 w 5247674"/>
                <a:gd name="connsiteY5475" fmla="*/ 3782515 h 6543235"/>
                <a:gd name="connsiteX5476" fmla="*/ 5160686 w 5247674"/>
                <a:gd name="connsiteY5476" fmla="*/ 3784126 h 6543235"/>
                <a:gd name="connsiteX5477" fmla="*/ 5172600 w 5247674"/>
                <a:gd name="connsiteY5477" fmla="*/ 3785739 h 6543235"/>
                <a:gd name="connsiteX5478" fmla="*/ 5156835 w 5247674"/>
                <a:gd name="connsiteY5478" fmla="*/ 3793620 h 6543235"/>
                <a:gd name="connsiteX5479" fmla="*/ 5150387 w 5247674"/>
                <a:gd name="connsiteY5479" fmla="*/ 3785739 h 6543235"/>
                <a:gd name="connsiteX5480" fmla="*/ 5155369 w 5247674"/>
                <a:gd name="connsiteY5480" fmla="*/ 3782515 h 6543235"/>
                <a:gd name="connsiteX5481" fmla="*/ 5227054 w 5247674"/>
                <a:gd name="connsiteY5481" fmla="*/ 3777856 h 6543235"/>
                <a:gd name="connsiteX5482" fmla="*/ 5194810 w 5247674"/>
                <a:gd name="connsiteY5482" fmla="*/ 3782872 h 6543235"/>
                <a:gd name="connsiteX5483" fmla="*/ 5227054 w 5247674"/>
                <a:gd name="connsiteY5483" fmla="*/ 3777856 h 6543235"/>
                <a:gd name="connsiteX5484" fmla="*/ 3612722 w 5247674"/>
                <a:gd name="connsiteY5484" fmla="*/ 3777856 h 6543235"/>
                <a:gd name="connsiteX5485" fmla="*/ 3586926 w 5247674"/>
                <a:gd name="connsiteY5485" fmla="*/ 3785737 h 6543235"/>
                <a:gd name="connsiteX5486" fmla="*/ 3612722 w 5247674"/>
                <a:gd name="connsiteY5486" fmla="*/ 3777856 h 6543235"/>
                <a:gd name="connsiteX5487" fmla="*/ 5030009 w 5247674"/>
                <a:gd name="connsiteY5487" fmla="*/ 3774991 h 6543235"/>
                <a:gd name="connsiteX5488" fmla="*/ 4939728 w 5247674"/>
                <a:gd name="connsiteY5488" fmla="*/ 3790755 h 6543235"/>
                <a:gd name="connsiteX5489" fmla="*/ 4930413 w 5247674"/>
                <a:gd name="connsiteY5489" fmla="*/ 3810101 h 6543235"/>
                <a:gd name="connsiteX5490" fmla="*/ 4930413 w 5247674"/>
                <a:gd name="connsiteY5490" fmla="*/ 3794337 h 6543235"/>
                <a:gd name="connsiteX5491" fmla="*/ 4919665 w 5247674"/>
                <a:gd name="connsiteY5491" fmla="*/ 3790755 h 6543235"/>
                <a:gd name="connsiteX5492" fmla="*/ 5030009 w 5247674"/>
                <a:gd name="connsiteY5492" fmla="*/ 3774991 h 6543235"/>
                <a:gd name="connsiteX5493" fmla="*/ 3376269 w 5247674"/>
                <a:gd name="connsiteY5493" fmla="*/ 3774991 h 6543235"/>
                <a:gd name="connsiteX5494" fmla="*/ 3385584 w 5247674"/>
                <a:gd name="connsiteY5494" fmla="*/ 3777857 h 6543235"/>
                <a:gd name="connsiteX5495" fmla="*/ 3385584 w 5247674"/>
                <a:gd name="connsiteY5495" fmla="*/ 3782872 h 6543235"/>
                <a:gd name="connsiteX5496" fmla="*/ 414499 w 5247674"/>
                <a:gd name="connsiteY5496" fmla="*/ 3774980 h 6543235"/>
                <a:gd name="connsiteX5497" fmla="*/ 426333 w 5247674"/>
                <a:gd name="connsiteY5497" fmla="*/ 3790753 h 6543235"/>
                <a:gd name="connsiteX5498" fmla="*/ 397672 w 5247674"/>
                <a:gd name="connsiteY5498" fmla="*/ 3812966 h 6543235"/>
                <a:gd name="connsiteX5499" fmla="*/ 414499 w 5247674"/>
                <a:gd name="connsiteY5499" fmla="*/ 3774980 h 6543235"/>
                <a:gd name="connsiteX5500" fmla="*/ 5244431 w 5247674"/>
                <a:gd name="connsiteY5500" fmla="*/ 3774544 h 6543235"/>
                <a:gd name="connsiteX5501" fmla="*/ 5247674 w 5247674"/>
                <a:gd name="connsiteY5501" fmla="*/ 3776479 h 6543235"/>
                <a:gd name="connsiteX5502" fmla="*/ 5247674 w 5247674"/>
                <a:gd name="connsiteY5502" fmla="*/ 3779248 h 6543235"/>
                <a:gd name="connsiteX5503" fmla="*/ 5242550 w 5247674"/>
                <a:gd name="connsiteY5503" fmla="*/ 3782335 h 6543235"/>
                <a:gd name="connsiteX5504" fmla="*/ 5237804 w 5247674"/>
                <a:gd name="connsiteY5504" fmla="*/ 3774991 h 6543235"/>
                <a:gd name="connsiteX5505" fmla="*/ 5244431 w 5247674"/>
                <a:gd name="connsiteY5505" fmla="*/ 3774544 h 6543235"/>
                <a:gd name="connsiteX5506" fmla="*/ 3651414 w 5247674"/>
                <a:gd name="connsiteY5506" fmla="*/ 3771407 h 6543235"/>
                <a:gd name="connsiteX5507" fmla="*/ 3631352 w 5247674"/>
                <a:gd name="connsiteY5507" fmla="*/ 3777856 h 6543235"/>
                <a:gd name="connsiteX5508" fmla="*/ 3651414 w 5247674"/>
                <a:gd name="connsiteY5508" fmla="*/ 3771407 h 6543235"/>
                <a:gd name="connsiteX5509" fmla="*/ 3058132 w 5247674"/>
                <a:gd name="connsiteY5509" fmla="*/ 3767108 h 6543235"/>
                <a:gd name="connsiteX5510" fmla="*/ 3068880 w 5247674"/>
                <a:gd name="connsiteY5510" fmla="*/ 3774989 h 6543235"/>
                <a:gd name="connsiteX5511" fmla="*/ 3064580 w 5247674"/>
                <a:gd name="connsiteY5511" fmla="*/ 3767108 h 6543235"/>
                <a:gd name="connsiteX5512" fmla="*/ 4786750 w 5247674"/>
                <a:gd name="connsiteY5512" fmla="*/ 3763347 h 6543235"/>
                <a:gd name="connsiteX5513" fmla="*/ 4797139 w 5247674"/>
                <a:gd name="connsiteY5513" fmla="*/ 3763526 h 6543235"/>
                <a:gd name="connsiteX5514" fmla="*/ 4778510 w 5247674"/>
                <a:gd name="connsiteY5514" fmla="*/ 3766391 h 6543235"/>
                <a:gd name="connsiteX5515" fmla="*/ 4786750 w 5247674"/>
                <a:gd name="connsiteY5515" fmla="*/ 3763347 h 6543235"/>
                <a:gd name="connsiteX5516" fmla="*/ 3372686 w 5247674"/>
                <a:gd name="connsiteY5516" fmla="*/ 3755645 h 6543235"/>
                <a:gd name="connsiteX5517" fmla="*/ 3349040 w 5247674"/>
                <a:gd name="connsiteY5517" fmla="*/ 3777857 h 6543235"/>
                <a:gd name="connsiteX5518" fmla="*/ 3330410 w 5247674"/>
                <a:gd name="connsiteY5518" fmla="*/ 3785739 h 6543235"/>
                <a:gd name="connsiteX5519" fmla="*/ 3339725 w 5247674"/>
                <a:gd name="connsiteY5519" fmla="*/ 3759226 h 6543235"/>
                <a:gd name="connsiteX5520" fmla="*/ 834751 w 5247674"/>
                <a:gd name="connsiteY5520" fmla="*/ 3752778 h 6543235"/>
                <a:gd name="connsiteX5521" fmla="*/ 834751 w 5247674"/>
                <a:gd name="connsiteY5521" fmla="*/ 3767108 h 6543235"/>
                <a:gd name="connsiteX5522" fmla="*/ 844067 w 5247674"/>
                <a:gd name="connsiteY5522" fmla="*/ 3767108 h 6543235"/>
                <a:gd name="connsiteX5523" fmla="*/ 844067 w 5247674"/>
                <a:gd name="connsiteY5523" fmla="*/ 3759226 h 6543235"/>
                <a:gd name="connsiteX5524" fmla="*/ 846933 w 5247674"/>
                <a:gd name="connsiteY5524" fmla="*/ 3756360 h 6543235"/>
                <a:gd name="connsiteX5525" fmla="*/ 834751 w 5247674"/>
                <a:gd name="connsiteY5525" fmla="*/ 3752778 h 6543235"/>
                <a:gd name="connsiteX5526" fmla="*/ 3797586 w 5247674"/>
                <a:gd name="connsiteY5526" fmla="*/ 3747763 h 6543235"/>
                <a:gd name="connsiteX5527" fmla="*/ 3725933 w 5247674"/>
                <a:gd name="connsiteY5527" fmla="*/ 3767109 h 6543235"/>
                <a:gd name="connsiteX5528" fmla="*/ 3680075 w 5247674"/>
                <a:gd name="connsiteY5528" fmla="*/ 3767109 h 6543235"/>
                <a:gd name="connsiteX5529" fmla="*/ 3797586 w 5247674"/>
                <a:gd name="connsiteY5529" fmla="*/ 3747763 h 6543235"/>
                <a:gd name="connsiteX5530" fmla="*/ 944380 w 5247674"/>
                <a:gd name="connsiteY5530" fmla="*/ 3744178 h 6543235"/>
                <a:gd name="connsiteX5531" fmla="*/ 927900 w 5247674"/>
                <a:gd name="connsiteY5531" fmla="*/ 3763526 h 6543235"/>
                <a:gd name="connsiteX5532" fmla="*/ 4894978 w 5247674"/>
                <a:gd name="connsiteY5532" fmla="*/ 3739781 h 6543235"/>
                <a:gd name="connsiteX5533" fmla="*/ 4916798 w 5247674"/>
                <a:gd name="connsiteY5533" fmla="*/ 3744897 h 6543235"/>
                <a:gd name="connsiteX5534" fmla="*/ 4835831 w 5247674"/>
                <a:gd name="connsiteY5534" fmla="*/ 3759226 h 6543235"/>
                <a:gd name="connsiteX5535" fmla="*/ 4894978 w 5247674"/>
                <a:gd name="connsiteY5535" fmla="*/ 3739781 h 6543235"/>
                <a:gd name="connsiteX5536" fmla="*/ 4945462 w 5247674"/>
                <a:gd name="connsiteY5536" fmla="*/ 3739073 h 6543235"/>
                <a:gd name="connsiteX5537" fmla="*/ 4962658 w 5247674"/>
                <a:gd name="connsiteY5537" fmla="*/ 3739880 h 6543235"/>
                <a:gd name="connsiteX5538" fmla="*/ 4926114 w 5247674"/>
                <a:gd name="connsiteY5538" fmla="*/ 3747762 h 6543235"/>
                <a:gd name="connsiteX5539" fmla="*/ 4926114 w 5247674"/>
                <a:gd name="connsiteY5539" fmla="*/ 3739880 h 6543235"/>
                <a:gd name="connsiteX5540" fmla="*/ 4945462 w 5247674"/>
                <a:gd name="connsiteY5540" fmla="*/ 3739073 h 6543235"/>
                <a:gd name="connsiteX5541" fmla="*/ 628392 w 5247674"/>
                <a:gd name="connsiteY5541" fmla="*/ 3736297 h 6543235"/>
                <a:gd name="connsiteX5542" fmla="*/ 631259 w 5247674"/>
                <a:gd name="connsiteY5542" fmla="*/ 3749912 h 6543235"/>
                <a:gd name="connsiteX5543" fmla="*/ 636274 w 5247674"/>
                <a:gd name="connsiteY5543" fmla="*/ 3752061 h 6543235"/>
                <a:gd name="connsiteX5544" fmla="*/ 3430724 w 5247674"/>
                <a:gd name="connsiteY5544" fmla="*/ 3733432 h 6543235"/>
                <a:gd name="connsiteX5545" fmla="*/ 3414244 w 5247674"/>
                <a:gd name="connsiteY5545" fmla="*/ 3747763 h 6543235"/>
                <a:gd name="connsiteX5546" fmla="*/ 3430724 w 5247674"/>
                <a:gd name="connsiteY5546" fmla="*/ 3733432 h 6543235"/>
                <a:gd name="connsiteX5547" fmla="*/ 2755041 w 5247674"/>
                <a:gd name="connsiteY5547" fmla="*/ 3733430 h 6543235"/>
                <a:gd name="connsiteX5548" fmla="*/ 2761822 w 5247674"/>
                <a:gd name="connsiteY5548" fmla="*/ 3734174 h 6543235"/>
                <a:gd name="connsiteX5549" fmla="*/ 2767938 w 5247674"/>
                <a:gd name="connsiteY5549" fmla="*/ 3747762 h 6543235"/>
                <a:gd name="connsiteX5550" fmla="*/ 2773670 w 5247674"/>
                <a:gd name="connsiteY5550" fmla="*/ 3747762 h 6543235"/>
                <a:gd name="connsiteX5551" fmla="*/ 2766505 w 5247674"/>
                <a:gd name="connsiteY5551" fmla="*/ 3734685 h 6543235"/>
                <a:gd name="connsiteX5552" fmla="*/ 2761822 w 5247674"/>
                <a:gd name="connsiteY5552" fmla="*/ 3734174 h 6543235"/>
                <a:gd name="connsiteX5553" fmla="*/ 2761489 w 5247674"/>
                <a:gd name="connsiteY5553" fmla="*/ 3733430 h 6543235"/>
                <a:gd name="connsiteX5554" fmla="*/ 5014246 w 5247674"/>
                <a:gd name="connsiteY5554" fmla="*/ 3728416 h 6543235"/>
                <a:gd name="connsiteX5555" fmla="*/ 4982002 w 5247674"/>
                <a:gd name="connsiteY5555" fmla="*/ 3737015 h 6543235"/>
                <a:gd name="connsiteX5556" fmla="*/ 5014246 w 5247674"/>
                <a:gd name="connsiteY5556" fmla="*/ 3728416 h 6543235"/>
                <a:gd name="connsiteX5557" fmla="*/ 4632338 w 5247674"/>
                <a:gd name="connsiteY5557" fmla="*/ 3728416 h 6543235"/>
                <a:gd name="connsiteX5558" fmla="*/ 4641653 w 5247674"/>
                <a:gd name="connsiteY5558" fmla="*/ 3728416 h 6543235"/>
                <a:gd name="connsiteX5559" fmla="*/ 4644520 w 5247674"/>
                <a:gd name="connsiteY5559" fmla="*/ 3733432 h 6543235"/>
                <a:gd name="connsiteX5560" fmla="*/ 3829830 w 5247674"/>
                <a:gd name="connsiteY5560" fmla="*/ 3728416 h 6543235"/>
                <a:gd name="connsiteX5561" fmla="*/ 3855624 w 5247674"/>
                <a:gd name="connsiteY5561" fmla="*/ 3739880 h 6543235"/>
                <a:gd name="connsiteX5562" fmla="*/ 3855624 w 5247674"/>
                <a:gd name="connsiteY5562" fmla="*/ 3744897 h 6543235"/>
                <a:gd name="connsiteX5563" fmla="*/ 3806900 w 5247674"/>
                <a:gd name="connsiteY5563" fmla="*/ 3747762 h 6543235"/>
                <a:gd name="connsiteX5564" fmla="*/ 3829830 w 5247674"/>
                <a:gd name="connsiteY5564" fmla="*/ 3728416 h 6543235"/>
                <a:gd name="connsiteX5565" fmla="*/ 3013706 w 5247674"/>
                <a:gd name="connsiteY5565" fmla="*/ 3728416 h 6543235"/>
                <a:gd name="connsiteX5566" fmla="*/ 3010840 w 5247674"/>
                <a:gd name="connsiteY5566" fmla="*/ 3736297 h 6543235"/>
                <a:gd name="connsiteX5567" fmla="*/ 3006542 w 5247674"/>
                <a:gd name="connsiteY5567" fmla="*/ 3736297 h 6543235"/>
                <a:gd name="connsiteX5568" fmla="*/ 3009407 w 5247674"/>
                <a:gd name="connsiteY5568" fmla="*/ 3739164 h 6543235"/>
                <a:gd name="connsiteX5569" fmla="*/ 3010840 w 5247674"/>
                <a:gd name="connsiteY5569" fmla="*/ 3736297 h 6543235"/>
                <a:gd name="connsiteX5570" fmla="*/ 3020155 w 5247674"/>
                <a:gd name="connsiteY5570" fmla="*/ 3736297 h 6543235"/>
                <a:gd name="connsiteX5571" fmla="*/ 3938741 w 5247674"/>
                <a:gd name="connsiteY5571" fmla="*/ 3716951 h 6543235"/>
                <a:gd name="connsiteX5572" fmla="*/ 3948056 w 5247674"/>
                <a:gd name="connsiteY5572" fmla="*/ 3716951 h 6543235"/>
                <a:gd name="connsiteX5573" fmla="*/ 3887868 w 5247674"/>
                <a:gd name="connsiteY5573" fmla="*/ 3736297 h 6543235"/>
                <a:gd name="connsiteX5574" fmla="*/ 3938741 w 5247674"/>
                <a:gd name="connsiteY5574" fmla="*/ 3716951 h 6543235"/>
                <a:gd name="connsiteX5575" fmla="*/ 4395885 w 5247674"/>
                <a:gd name="connsiteY5575" fmla="*/ 3709070 h 6543235"/>
                <a:gd name="connsiteX5576" fmla="*/ 4377256 w 5247674"/>
                <a:gd name="connsiteY5576" fmla="*/ 3713368 h 6543235"/>
                <a:gd name="connsiteX5577" fmla="*/ 4395885 w 5247674"/>
                <a:gd name="connsiteY5577" fmla="*/ 3709070 h 6543235"/>
                <a:gd name="connsiteX5578" fmla="*/ 3313931 w 5247674"/>
                <a:gd name="connsiteY5578" fmla="*/ 3709070 h 6543235"/>
                <a:gd name="connsiteX5579" fmla="*/ 3332560 w 5247674"/>
                <a:gd name="connsiteY5579" fmla="*/ 3713370 h 6543235"/>
                <a:gd name="connsiteX5580" fmla="*/ 3323246 w 5247674"/>
                <a:gd name="connsiteY5580" fmla="*/ 3724834 h 6543235"/>
                <a:gd name="connsiteX5581" fmla="*/ 3278822 w 5247674"/>
                <a:gd name="connsiteY5581" fmla="*/ 3706920 h 6543235"/>
                <a:gd name="connsiteX5582" fmla="*/ 3232964 w 5247674"/>
                <a:gd name="connsiteY5582" fmla="*/ 3764241 h 6543235"/>
                <a:gd name="connsiteX5583" fmla="*/ 3203587 w 5247674"/>
                <a:gd name="connsiteY5583" fmla="*/ 3767108 h 6543235"/>
                <a:gd name="connsiteX5584" fmla="*/ 3203587 w 5247674"/>
                <a:gd name="connsiteY5584" fmla="*/ 3759226 h 6543235"/>
                <a:gd name="connsiteX5585" fmla="*/ 3235830 w 5247674"/>
                <a:gd name="connsiteY5585" fmla="*/ 3739880 h 6543235"/>
                <a:gd name="connsiteX5586" fmla="*/ 3278822 w 5247674"/>
                <a:gd name="connsiteY5586" fmla="*/ 3706920 h 6543235"/>
                <a:gd name="connsiteX5587" fmla="*/ 5081601 w 5247674"/>
                <a:gd name="connsiteY5587" fmla="*/ 3706203 h 6543235"/>
                <a:gd name="connsiteX5588" fmla="*/ 5081601 w 5247674"/>
                <a:gd name="connsiteY5588" fmla="*/ 3709070 h 6543235"/>
                <a:gd name="connsiteX5589" fmla="*/ 5101664 w 5247674"/>
                <a:gd name="connsiteY5589" fmla="*/ 3709070 h 6543235"/>
                <a:gd name="connsiteX5590" fmla="*/ 4045213 w 5247674"/>
                <a:gd name="connsiteY5590" fmla="*/ 3702521 h 6543235"/>
                <a:gd name="connsiteX5591" fmla="*/ 4049804 w 5247674"/>
                <a:gd name="connsiteY5591" fmla="*/ 3706205 h 6543235"/>
                <a:gd name="connsiteX5592" fmla="*/ 4049804 w 5247674"/>
                <a:gd name="connsiteY5592" fmla="*/ 3714086 h 6543235"/>
                <a:gd name="connsiteX5593" fmla="*/ 4033322 w 5247674"/>
                <a:gd name="connsiteY5593" fmla="*/ 3709070 h 6543235"/>
                <a:gd name="connsiteX5594" fmla="*/ 4040489 w 5247674"/>
                <a:gd name="connsiteY5594" fmla="*/ 3703608 h 6543235"/>
                <a:gd name="connsiteX5595" fmla="*/ 4045213 w 5247674"/>
                <a:gd name="connsiteY5595" fmla="*/ 3702521 h 6543235"/>
                <a:gd name="connsiteX5596" fmla="*/ 2784418 w 5247674"/>
                <a:gd name="connsiteY5596" fmla="*/ 3701188 h 6543235"/>
                <a:gd name="connsiteX5597" fmla="*/ 2780120 w 5247674"/>
                <a:gd name="connsiteY5597" fmla="*/ 3714084 h 6543235"/>
                <a:gd name="connsiteX5598" fmla="*/ 2789434 w 5247674"/>
                <a:gd name="connsiteY5598" fmla="*/ 3701188 h 6543235"/>
                <a:gd name="connsiteX5599" fmla="*/ 5081601 w 5247674"/>
                <a:gd name="connsiteY5599" fmla="*/ 3699038 h 6543235"/>
                <a:gd name="connsiteX5600" fmla="*/ 5110978 w 5247674"/>
                <a:gd name="connsiteY5600" fmla="*/ 3714803 h 6543235"/>
                <a:gd name="connsiteX5601" fmla="*/ 5113843 w 5247674"/>
                <a:gd name="connsiteY5601" fmla="*/ 3717668 h 6543235"/>
                <a:gd name="connsiteX5602" fmla="*/ 5027861 w 5247674"/>
                <a:gd name="connsiteY5602" fmla="*/ 3733430 h 6543235"/>
                <a:gd name="connsiteX5603" fmla="*/ 5023561 w 5247674"/>
                <a:gd name="connsiteY5603" fmla="*/ 3728416 h 6543235"/>
                <a:gd name="connsiteX5604" fmla="*/ 5081601 w 5247674"/>
                <a:gd name="connsiteY5604" fmla="*/ 3699038 h 6543235"/>
                <a:gd name="connsiteX5605" fmla="*/ 3978151 w 5247674"/>
                <a:gd name="connsiteY5605" fmla="*/ 3697605 h 6543235"/>
                <a:gd name="connsiteX5606" fmla="*/ 3984600 w 5247674"/>
                <a:gd name="connsiteY5606" fmla="*/ 3700472 h 6543235"/>
                <a:gd name="connsiteX5607" fmla="*/ 3984600 w 5247674"/>
                <a:gd name="connsiteY5607" fmla="*/ 3713368 h 6543235"/>
                <a:gd name="connsiteX5608" fmla="*/ 3961670 w 5247674"/>
                <a:gd name="connsiteY5608" fmla="*/ 3705486 h 6543235"/>
                <a:gd name="connsiteX5609" fmla="*/ 3978151 w 5247674"/>
                <a:gd name="connsiteY5609" fmla="*/ 3697605 h 6543235"/>
                <a:gd name="connsiteX5610" fmla="*/ 3182808 w 5247674"/>
                <a:gd name="connsiteY5610" fmla="*/ 3697605 h 6543235"/>
                <a:gd name="connsiteX5611" fmla="*/ 3187822 w 5247674"/>
                <a:gd name="connsiteY5611" fmla="*/ 3709070 h 6543235"/>
                <a:gd name="connsiteX5612" fmla="*/ 3187822 w 5247674"/>
                <a:gd name="connsiteY5612" fmla="*/ 3701188 h 6543235"/>
                <a:gd name="connsiteX5613" fmla="*/ 3182808 w 5247674"/>
                <a:gd name="connsiteY5613" fmla="*/ 3697605 h 6543235"/>
                <a:gd name="connsiteX5614" fmla="*/ 620511 w 5247674"/>
                <a:gd name="connsiteY5614" fmla="*/ 3697605 h 6543235"/>
                <a:gd name="connsiteX5615" fmla="*/ 675684 w 5247674"/>
                <a:gd name="connsiteY5615" fmla="*/ 3709070 h 6543235"/>
                <a:gd name="connsiteX5616" fmla="*/ 5136056 w 5247674"/>
                <a:gd name="connsiteY5616" fmla="*/ 3696888 h 6543235"/>
                <a:gd name="connsiteX5617" fmla="*/ 5184779 w 5247674"/>
                <a:gd name="connsiteY5617" fmla="*/ 3700470 h 6543235"/>
                <a:gd name="connsiteX5618" fmla="*/ 5201260 w 5247674"/>
                <a:gd name="connsiteY5618" fmla="*/ 3705486 h 6543235"/>
                <a:gd name="connsiteX5619" fmla="*/ 5150387 w 5247674"/>
                <a:gd name="connsiteY5619" fmla="*/ 3716951 h 6543235"/>
                <a:gd name="connsiteX5620" fmla="*/ 5133906 w 5247674"/>
                <a:gd name="connsiteY5620" fmla="*/ 3714084 h 6543235"/>
                <a:gd name="connsiteX5621" fmla="*/ 5133906 w 5247674"/>
                <a:gd name="connsiteY5621" fmla="*/ 3716951 h 6543235"/>
                <a:gd name="connsiteX5622" fmla="*/ 5124591 w 5247674"/>
                <a:gd name="connsiteY5622" fmla="*/ 3714084 h 6543235"/>
                <a:gd name="connsiteX5623" fmla="*/ 5136056 w 5247674"/>
                <a:gd name="connsiteY5623" fmla="*/ 3696888 h 6543235"/>
                <a:gd name="connsiteX5624" fmla="*/ 4262611 w 5247674"/>
                <a:gd name="connsiteY5624" fmla="*/ 3694740 h 6543235"/>
                <a:gd name="connsiteX5625" fmla="*/ 4285540 w 5247674"/>
                <a:gd name="connsiteY5625" fmla="*/ 3714086 h 6543235"/>
                <a:gd name="connsiteX5626" fmla="*/ 4262611 w 5247674"/>
                <a:gd name="connsiteY5626" fmla="*/ 3694740 h 6543235"/>
                <a:gd name="connsiteX5627" fmla="*/ 3420694 w 5247674"/>
                <a:gd name="connsiteY5627" fmla="*/ 3694738 h 6543235"/>
                <a:gd name="connsiteX5628" fmla="*/ 3424992 w 5247674"/>
                <a:gd name="connsiteY5628" fmla="*/ 3719818 h 6543235"/>
                <a:gd name="connsiteX5629" fmla="*/ 3395615 w 5247674"/>
                <a:gd name="connsiteY5629" fmla="*/ 3716951 h 6543235"/>
                <a:gd name="connsiteX5630" fmla="*/ 3401346 w 5247674"/>
                <a:gd name="connsiteY5630" fmla="*/ 3709070 h 6543235"/>
                <a:gd name="connsiteX5631" fmla="*/ 3413528 w 5247674"/>
                <a:gd name="connsiteY5631" fmla="*/ 3714084 h 6543235"/>
                <a:gd name="connsiteX5632" fmla="*/ 4660999 w 5247674"/>
                <a:gd name="connsiteY5632" fmla="*/ 3689724 h 6543235"/>
                <a:gd name="connsiteX5633" fmla="*/ 4671747 w 5247674"/>
                <a:gd name="connsiteY5633" fmla="*/ 3694740 h 6543235"/>
                <a:gd name="connsiteX5634" fmla="*/ 4671747 w 5247674"/>
                <a:gd name="connsiteY5634" fmla="*/ 3697605 h 6543235"/>
                <a:gd name="connsiteX5635" fmla="*/ 4660999 w 5247674"/>
                <a:gd name="connsiteY5635" fmla="*/ 3697605 h 6543235"/>
                <a:gd name="connsiteX5636" fmla="*/ 2809497 w 5247674"/>
                <a:gd name="connsiteY5636" fmla="*/ 3681126 h 6543235"/>
                <a:gd name="connsiteX5637" fmla="*/ 2805914 w 5247674"/>
                <a:gd name="connsiteY5637" fmla="*/ 3697605 h 6543235"/>
                <a:gd name="connsiteX5638" fmla="*/ 2796599 w 5247674"/>
                <a:gd name="connsiteY5638" fmla="*/ 3689724 h 6543235"/>
                <a:gd name="connsiteX5639" fmla="*/ 2803047 w 5247674"/>
                <a:gd name="connsiteY5639" fmla="*/ 3701188 h 6543235"/>
                <a:gd name="connsiteX5640" fmla="*/ 2816662 w 5247674"/>
                <a:gd name="connsiteY5640" fmla="*/ 3694738 h 6543235"/>
                <a:gd name="connsiteX5641" fmla="*/ 2809497 w 5247674"/>
                <a:gd name="connsiteY5641" fmla="*/ 3681126 h 6543235"/>
                <a:gd name="connsiteX5642" fmla="*/ 3126918 w 5247674"/>
                <a:gd name="connsiteY5642" fmla="*/ 3679692 h 6543235"/>
                <a:gd name="connsiteX5643" fmla="*/ 3129784 w 5247674"/>
                <a:gd name="connsiteY5643" fmla="*/ 3682557 h 6543235"/>
                <a:gd name="connsiteX5644" fmla="*/ 3090374 w 5247674"/>
                <a:gd name="connsiteY5644" fmla="*/ 3706203 h 6543235"/>
                <a:gd name="connsiteX5645" fmla="*/ 3110438 w 5247674"/>
                <a:gd name="connsiteY5645" fmla="*/ 3714084 h 6543235"/>
                <a:gd name="connsiteX5646" fmla="*/ 3142680 w 5247674"/>
                <a:gd name="connsiteY5646" fmla="*/ 3687574 h 6543235"/>
                <a:gd name="connsiteX5647" fmla="*/ 3126918 w 5247674"/>
                <a:gd name="connsiteY5647" fmla="*/ 3679692 h 6543235"/>
                <a:gd name="connsiteX5648" fmla="*/ 3381418 w 5247674"/>
                <a:gd name="connsiteY5648" fmla="*/ 3679334 h 6543235"/>
                <a:gd name="connsiteX5649" fmla="*/ 3381284 w 5247674"/>
                <a:gd name="connsiteY5649" fmla="*/ 3680766 h 6543235"/>
                <a:gd name="connsiteX5650" fmla="*/ 3376984 w 5247674"/>
                <a:gd name="connsiteY5650" fmla="*/ 3682557 h 6543235"/>
                <a:gd name="connsiteX5651" fmla="*/ 3372686 w 5247674"/>
                <a:gd name="connsiteY5651" fmla="*/ 3683274 h 6543235"/>
                <a:gd name="connsiteX5652" fmla="*/ 3381418 w 5247674"/>
                <a:gd name="connsiteY5652" fmla="*/ 3679334 h 6543235"/>
                <a:gd name="connsiteX5653" fmla="*/ 5240668 w 5247674"/>
                <a:gd name="connsiteY5653" fmla="*/ 3678976 h 6543235"/>
                <a:gd name="connsiteX5654" fmla="*/ 5247674 w 5247674"/>
                <a:gd name="connsiteY5654" fmla="*/ 3687087 h 6543235"/>
                <a:gd name="connsiteX5655" fmla="*/ 5247674 w 5247674"/>
                <a:gd name="connsiteY5655" fmla="*/ 3698086 h 6543235"/>
                <a:gd name="connsiteX5656" fmla="*/ 5233593 w 5247674"/>
                <a:gd name="connsiteY5656" fmla="*/ 3705218 h 6543235"/>
                <a:gd name="connsiteX5657" fmla="*/ 5211292 w 5247674"/>
                <a:gd name="connsiteY5657" fmla="*/ 3701188 h 6543235"/>
                <a:gd name="connsiteX5658" fmla="*/ 5240668 w 5247674"/>
                <a:gd name="connsiteY5658" fmla="*/ 3678976 h 6543235"/>
                <a:gd name="connsiteX5659" fmla="*/ 4207438 w 5247674"/>
                <a:gd name="connsiteY5659" fmla="*/ 3662496 h 6543235"/>
                <a:gd name="connsiteX5660" fmla="*/ 4213886 w 5247674"/>
                <a:gd name="connsiteY5660" fmla="*/ 3662496 h 6543235"/>
                <a:gd name="connsiteX5661" fmla="*/ 4207438 w 5247674"/>
                <a:gd name="connsiteY5661" fmla="*/ 3671094 h 6543235"/>
                <a:gd name="connsiteX5662" fmla="*/ 4550520 w 5247674"/>
                <a:gd name="connsiteY5662" fmla="*/ 3652431 h 6543235"/>
                <a:gd name="connsiteX5663" fmla="*/ 4574298 w 5247674"/>
                <a:gd name="connsiteY5663" fmla="*/ 3656763 h 6543235"/>
                <a:gd name="connsiteX5664" fmla="*/ 4544921 w 5247674"/>
                <a:gd name="connsiteY5664" fmla="*/ 3659630 h 6543235"/>
                <a:gd name="connsiteX5665" fmla="*/ 4550520 w 5247674"/>
                <a:gd name="connsiteY5665" fmla="*/ 3652431 h 6543235"/>
                <a:gd name="connsiteX5666" fmla="*/ 3265924 w 5247674"/>
                <a:gd name="connsiteY5666" fmla="*/ 3651747 h 6543235"/>
                <a:gd name="connsiteX5667" fmla="*/ 3268789 w 5247674"/>
                <a:gd name="connsiteY5667" fmla="*/ 3659630 h 6543235"/>
                <a:gd name="connsiteX5668" fmla="*/ 3275239 w 5247674"/>
                <a:gd name="connsiteY5668" fmla="*/ 3651747 h 6543235"/>
                <a:gd name="connsiteX5669" fmla="*/ 3048100 w 5247674"/>
                <a:gd name="connsiteY5669" fmla="*/ 3651747 h 6543235"/>
                <a:gd name="connsiteX5670" fmla="*/ 3033769 w 5247674"/>
                <a:gd name="connsiteY5670" fmla="*/ 3661063 h 6543235"/>
                <a:gd name="connsiteX5671" fmla="*/ 3048100 w 5247674"/>
                <a:gd name="connsiteY5671" fmla="*/ 3651747 h 6543235"/>
                <a:gd name="connsiteX5672" fmla="*/ 2942054 w 5247674"/>
                <a:gd name="connsiteY5672" fmla="*/ 3651747 h 6543235"/>
                <a:gd name="connsiteX5673" fmla="*/ 2934890 w 5247674"/>
                <a:gd name="connsiteY5673" fmla="*/ 3663211 h 6543235"/>
                <a:gd name="connsiteX5674" fmla="*/ 2939188 w 5247674"/>
                <a:gd name="connsiteY5674" fmla="*/ 3663211 h 6543235"/>
                <a:gd name="connsiteX5675" fmla="*/ 3386300 w 5247674"/>
                <a:gd name="connsiteY5675" fmla="*/ 3643865 h 6543235"/>
                <a:gd name="connsiteX5676" fmla="*/ 3386300 w 5247674"/>
                <a:gd name="connsiteY5676" fmla="*/ 3659630 h 6543235"/>
                <a:gd name="connsiteX5677" fmla="*/ 3392748 w 5247674"/>
                <a:gd name="connsiteY5677" fmla="*/ 3651747 h 6543235"/>
                <a:gd name="connsiteX5678" fmla="*/ 3386300 w 5247674"/>
                <a:gd name="connsiteY5678" fmla="*/ 3643865 h 6543235"/>
                <a:gd name="connsiteX5679" fmla="*/ 4823920 w 5247674"/>
                <a:gd name="connsiteY5679" fmla="*/ 3639924 h 6543235"/>
                <a:gd name="connsiteX5680" fmla="*/ 4829383 w 5247674"/>
                <a:gd name="connsiteY5680" fmla="*/ 3643149 h 6543235"/>
                <a:gd name="connsiteX5681" fmla="*/ 4817918 w 5247674"/>
                <a:gd name="connsiteY5681" fmla="*/ 3643149 h 6543235"/>
                <a:gd name="connsiteX5682" fmla="*/ 4823920 w 5247674"/>
                <a:gd name="connsiteY5682" fmla="*/ 3639924 h 6543235"/>
                <a:gd name="connsiteX5683" fmla="*/ 3330410 w 5247674"/>
                <a:gd name="connsiteY5683" fmla="*/ 3637417 h 6543235"/>
                <a:gd name="connsiteX5684" fmla="*/ 3356206 w 5247674"/>
                <a:gd name="connsiteY5684" fmla="*/ 3643865 h 6543235"/>
                <a:gd name="connsiteX5685" fmla="*/ 4347878 w 5247674"/>
                <a:gd name="connsiteY5685" fmla="*/ 3632402 h 6543235"/>
                <a:gd name="connsiteX5686" fmla="*/ 4315634 w 5247674"/>
                <a:gd name="connsiteY5686" fmla="*/ 3659630 h 6543235"/>
                <a:gd name="connsiteX5687" fmla="*/ 4234667 w 5247674"/>
                <a:gd name="connsiteY5687" fmla="*/ 3659630 h 6543235"/>
                <a:gd name="connsiteX5688" fmla="*/ 4347878 w 5247674"/>
                <a:gd name="connsiteY5688" fmla="*/ 3632402 h 6543235"/>
                <a:gd name="connsiteX5689" fmla="*/ 4957821 w 5247674"/>
                <a:gd name="connsiteY5689" fmla="*/ 3632223 h 6543235"/>
                <a:gd name="connsiteX5690" fmla="*/ 4994900 w 5247674"/>
                <a:gd name="connsiteY5690" fmla="*/ 3632402 h 6543235"/>
                <a:gd name="connsiteX5691" fmla="*/ 4919665 w 5247674"/>
                <a:gd name="connsiteY5691" fmla="*/ 3637419 h 6543235"/>
                <a:gd name="connsiteX5692" fmla="*/ 4957821 w 5247674"/>
                <a:gd name="connsiteY5692" fmla="*/ 3632223 h 6543235"/>
                <a:gd name="connsiteX5693" fmla="*/ 2871118 w 5247674"/>
                <a:gd name="connsiteY5693" fmla="*/ 3630252 h 6543235"/>
                <a:gd name="connsiteX5694" fmla="*/ 2844606 w 5247674"/>
                <a:gd name="connsiteY5694" fmla="*/ 3662495 h 6543235"/>
                <a:gd name="connsiteX5695" fmla="*/ 2835291 w 5247674"/>
                <a:gd name="connsiteY5695" fmla="*/ 3659630 h 6543235"/>
                <a:gd name="connsiteX5696" fmla="*/ 2838158 w 5247674"/>
                <a:gd name="connsiteY5696" fmla="*/ 3671094 h 6543235"/>
                <a:gd name="connsiteX5697" fmla="*/ 2851772 w 5247674"/>
                <a:gd name="connsiteY5697" fmla="*/ 3651747 h 6543235"/>
                <a:gd name="connsiteX5698" fmla="*/ 2871118 w 5247674"/>
                <a:gd name="connsiteY5698" fmla="*/ 3630252 h 6543235"/>
                <a:gd name="connsiteX5699" fmla="*/ 4752714 w 5247674"/>
                <a:gd name="connsiteY5699" fmla="*/ 3628819 h 6543235"/>
                <a:gd name="connsiteX5700" fmla="*/ 4762028 w 5247674"/>
                <a:gd name="connsiteY5700" fmla="*/ 3628819 h 6543235"/>
                <a:gd name="connsiteX5701" fmla="*/ 4764895 w 5247674"/>
                <a:gd name="connsiteY5701" fmla="*/ 3636701 h 6543235"/>
                <a:gd name="connsiteX5702" fmla="*/ 3602691 w 5247674"/>
                <a:gd name="connsiteY5702" fmla="*/ 3628819 h 6543235"/>
                <a:gd name="connsiteX5703" fmla="*/ 3582628 w 5247674"/>
                <a:gd name="connsiteY5703" fmla="*/ 3648165 h 6543235"/>
                <a:gd name="connsiteX5704" fmla="*/ 3579762 w 5247674"/>
                <a:gd name="connsiteY5704" fmla="*/ 3643150 h 6543235"/>
                <a:gd name="connsiteX5705" fmla="*/ 3602691 w 5247674"/>
                <a:gd name="connsiteY5705" fmla="*/ 3628819 h 6543235"/>
                <a:gd name="connsiteX5706" fmla="*/ 3566864 w 5247674"/>
                <a:gd name="connsiteY5706" fmla="*/ 3628819 h 6543235"/>
                <a:gd name="connsiteX5707" fmla="*/ 3556832 w 5247674"/>
                <a:gd name="connsiteY5707" fmla="*/ 3640284 h 6543235"/>
                <a:gd name="connsiteX5708" fmla="*/ 3554682 w 5247674"/>
                <a:gd name="connsiteY5708" fmla="*/ 3637417 h 6543235"/>
                <a:gd name="connsiteX5709" fmla="*/ 4217739 w 5247674"/>
                <a:gd name="connsiteY5709" fmla="*/ 3622550 h 6543235"/>
                <a:gd name="connsiteX5710" fmla="*/ 4234667 w 5247674"/>
                <a:gd name="connsiteY5710" fmla="*/ 3624519 h 6543235"/>
                <a:gd name="connsiteX5711" fmla="*/ 4204574 w 5247674"/>
                <a:gd name="connsiteY5711" fmla="*/ 3632402 h 6543235"/>
                <a:gd name="connsiteX5712" fmla="*/ 4217739 w 5247674"/>
                <a:gd name="connsiteY5712" fmla="*/ 3622550 h 6543235"/>
                <a:gd name="connsiteX5713" fmla="*/ 1870848 w 5247674"/>
                <a:gd name="connsiteY5713" fmla="*/ 3622369 h 6543235"/>
                <a:gd name="connsiteX5714" fmla="*/ 1861892 w 5247674"/>
                <a:gd name="connsiteY5714" fmla="*/ 3627297 h 6543235"/>
                <a:gd name="connsiteX5715" fmla="*/ 1863590 w 5247674"/>
                <a:gd name="connsiteY5715" fmla="*/ 3637571 h 6543235"/>
                <a:gd name="connsiteX5716" fmla="*/ 1862607 w 5247674"/>
                <a:gd name="connsiteY5716" fmla="*/ 3639209 h 6543235"/>
                <a:gd name="connsiteX5717" fmla="*/ 1860817 w 5247674"/>
                <a:gd name="connsiteY5717" fmla="*/ 3640999 h 6543235"/>
                <a:gd name="connsiteX5718" fmla="*/ 1857234 w 5247674"/>
                <a:gd name="connsiteY5718" fmla="*/ 3638134 h 6543235"/>
                <a:gd name="connsiteX5719" fmla="*/ 1857234 w 5247674"/>
                <a:gd name="connsiteY5719" fmla="*/ 3644582 h 6543235"/>
                <a:gd name="connsiteX5720" fmla="*/ 1860817 w 5247674"/>
                <a:gd name="connsiteY5720" fmla="*/ 3640999 h 6543235"/>
                <a:gd name="connsiteX5721" fmla="*/ 1861534 w 5247674"/>
                <a:gd name="connsiteY5721" fmla="*/ 3640999 h 6543235"/>
                <a:gd name="connsiteX5722" fmla="*/ 1862607 w 5247674"/>
                <a:gd name="connsiteY5722" fmla="*/ 3639209 h 6543235"/>
                <a:gd name="connsiteX5723" fmla="*/ 1863682 w 5247674"/>
                <a:gd name="connsiteY5723" fmla="*/ 3638134 h 6543235"/>
                <a:gd name="connsiteX5724" fmla="*/ 1863590 w 5247674"/>
                <a:gd name="connsiteY5724" fmla="*/ 3637571 h 6543235"/>
                <a:gd name="connsiteX5725" fmla="*/ 1863682 w 5247674"/>
                <a:gd name="connsiteY5725" fmla="*/ 3637417 h 6543235"/>
                <a:gd name="connsiteX5726" fmla="*/ 1870848 w 5247674"/>
                <a:gd name="connsiteY5726" fmla="*/ 3632401 h 6543235"/>
                <a:gd name="connsiteX5727" fmla="*/ 3770358 w 5247674"/>
                <a:gd name="connsiteY5727" fmla="*/ 3620938 h 6543235"/>
                <a:gd name="connsiteX5728" fmla="*/ 3770358 w 5247674"/>
                <a:gd name="connsiteY5728" fmla="*/ 3632402 h 6543235"/>
                <a:gd name="connsiteX5729" fmla="*/ 3748862 w 5247674"/>
                <a:gd name="connsiteY5729" fmla="*/ 3640284 h 6543235"/>
                <a:gd name="connsiteX5730" fmla="*/ 3307483 w 5247674"/>
                <a:gd name="connsiteY5730" fmla="*/ 3613055 h 6543235"/>
                <a:gd name="connsiteX5731" fmla="*/ 3291718 w 5247674"/>
                <a:gd name="connsiteY5731" fmla="*/ 3625236 h 6543235"/>
                <a:gd name="connsiteX5732" fmla="*/ 3311781 w 5247674"/>
                <a:gd name="connsiteY5732" fmla="*/ 3628819 h 6543235"/>
                <a:gd name="connsiteX5733" fmla="*/ 3307483 w 5247674"/>
                <a:gd name="connsiteY5733" fmla="*/ 3613055 h 6543235"/>
                <a:gd name="connsiteX5734" fmla="*/ 3475867 w 5247674"/>
                <a:gd name="connsiteY5734" fmla="*/ 3612340 h 6543235"/>
                <a:gd name="connsiteX5735" fmla="*/ 3475867 w 5247674"/>
                <a:gd name="connsiteY5735" fmla="*/ 3615921 h 6543235"/>
                <a:gd name="connsiteX5736" fmla="*/ 3460819 w 5247674"/>
                <a:gd name="connsiteY5736" fmla="*/ 3615921 h 6543235"/>
                <a:gd name="connsiteX5737" fmla="*/ 4507686 w 5247674"/>
                <a:gd name="connsiteY5737" fmla="*/ 3610985 h 6543235"/>
                <a:gd name="connsiteX5738" fmla="*/ 4514829 w 5247674"/>
                <a:gd name="connsiteY5738" fmla="*/ 3613056 h 6543235"/>
                <a:gd name="connsiteX5739" fmla="*/ 4505514 w 5247674"/>
                <a:gd name="connsiteY5739" fmla="*/ 3628819 h 6543235"/>
                <a:gd name="connsiteX5740" fmla="*/ 4502648 w 5247674"/>
                <a:gd name="connsiteY5740" fmla="*/ 3628819 h 6543235"/>
                <a:gd name="connsiteX5741" fmla="*/ 4507686 w 5247674"/>
                <a:gd name="connsiteY5741" fmla="*/ 3610985 h 6543235"/>
                <a:gd name="connsiteX5742" fmla="*/ 4463954 w 5247674"/>
                <a:gd name="connsiteY5742" fmla="*/ 3610190 h 6543235"/>
                <a:gd name="connsiteX5743" fmla="*/ 4473268 w 5247674"/>
                <a:gd name="connsiteY5743" fmla="*/ 3610190 h 6543235"/>
                <a:gd name="connsiteX5744" fmla="*/ 4463954 w 5247674"/>
                <a:gd name="connsiteY5744" fmla="*/ 3624519 h 6543235"/>
                <a:gd name="connsiteX5745" fmla="*/ 3931578 w 5247674"/>
                <a:gd name="connsiteY5745" fmla="*/ 3610099 h 6543235"/>
                <a:gd name="connsiteX5746" fmla="*/ 3938742 w 5247674"/>
                <a:gd name="connsiteY5746" fmla="*/ 3610190 h 6543235"/>
                <a:gd name="connsiteX5747" fmla="*/ 3938742 w 5247674"/>
                <a:gd name="connsiteY5747" fmla="*/ 3613771 h 6543235"/>
                <a:gd name="connsiteX5748" fmla="*/ 3926562 w 5247674"/>
                <a:gd name="connsiteY5748" fmla="*/ 3613771 h 6543235"/>
                <a:gd name="connsiteX5749" fmla="*/ 3931578 w 5247674"/>
                <a:gd name="connsiteY5749" fmla="*/ 3610099 h 6543235"/>
                <a:gd name="connsiteX5750" fmla="*/ 4997767 w 5247674"/>
                <a:gd name="connsiteY5750" fmla="*/ 3605173 h 6543235"/>
                <a:gd name="connsiteX5751" fmla="*/ 5014248 w 5247674"/>
                <a:gd name="connsiteY5751" fmla="*/ 3613055 h 6543235"/>
                <a:gd name="connsiteX5752" fmla="*/ 5000634 w 5247674"/>
                <a:gd name="connsiteY5752" fmla="*/ 3618071 h 6543235"/>
                <a:gd name="connsiteX5753" fmla="*/ 3022506 w 5247674"/>
                <a:gd name="connsiteY5753" fmla="*/ 3601042 h 6543235"/>
                <a:gd name="connsiteX5754" fmla="*/ 3018363 w 5247674"/>
                <a:gd name="connsiteY5754" fmla="*/ 3604905 h 6543235"/>
                <a:gd name="connsiteX5755" fmla="*/ 3009407 w 5247674"/>
                <a:gd name="connsiteY5755" fmla="*/ 3618071 h 6543235"/>
                <a:gd name="connsiteX5756" fmla="*/ 3029469 w 5247674"/>
                <a:gd name="connsiteY5756" fmla="*/ 3605173 h 6543235"/>
                <a:gd name="connsiteX5757" fmla="*/ 3022506 w 5247674"/>
                <a:gd name="connsiteY5757" fmla="*/ 3601042 h 6543235"/>
                <a:gd name="connsiteX5758" fmla="*/ 5234220 w 5247674"/>
                <a:gd name="connsiteY5758" fmla="*/ 3593709 h 6543235"/>
                <a:gd name="connsiteX5759" fmla="*/ 5247674 w 5247674"/>
                <a:gd name="connsiteY5759" fmla="*/ 3593709 h 6543235"/>
                <a:gd name="connsiteX5760" fmla="*/ 5247674 w 5247674"/>
                <a:gd name="connsiteY5760" fmla="*/ 3596739 h 6543235"/>
                <a:gd name="connsiteX5761" fmla="*/ 5244520 w 5247674"/>
                <a:gd name="connsiteY5761" fmla="*/ 3600874 h 6543235"/>
                <a:gd name="connsiteX5762" fmla="*/ 5234220 w 5247674"/>
                <a:gd name="connsiteY5762" fmla="*/ 3601590 h 6543235"/>
                <a:gd name="connsiteX5763" fmla="*/ 3755488 w 5247674"/>
                <a:gd name="connsiteY5763" fmla="*/ 3591381 h 6543235"/>
                <a:gd name="connsiteX5764" fmla="*/ 3756254 w 5247674"/>
                <a:gd name="connsiteY5764" fmla="*/ 3591802 h 6543235"/>
                <a:gd name="connsiteX5765" fmla="*/ 3748861 w 5247674"/>
                <a:gd name="connsiteY5765" fmla="*/ 3591560 h 6543235"/>
                <a:gd name="connsiteX5766" fmla="*/ 3755488 w 5247674"/>
                <a:gd name="connsiteY5766" fmla="*/ 3591381 h 6543235"/>
                <a:gd name="connsiteX5767" fmla="*/ 4739550 w 5247674"/>
                <a:gd name="connsiteY5767" fmla="*/ 3586152 h 6543235"/>
                <a:gd name="connsiteX5768" fmla="*/ 4751999 w 5247674"/>
                <a:gd name="connsiteY5768" fmla="*/ 3593709 h 6543235"/>
                <a:gd name="connsiteX5769" fmla="*/ 4673897 w 5247674"/>
                <a:gd name="connsiteY5769" fmla="*/ 3613055 h 6543235"/>
                <a:gd name="connsiteX5770" fmla="*/ 4547071 w 5247674"/>
                <a:gd name="connsiteY5770" fmla="*/ 3620936 h 6543235"/>
                <a:gd name="connsiteX5771" fmla="*/ 4547071 w 5247674"/>
                <a:gd name="connsiteY5771" fmla="*/ 3628819 h 6543235"/>
                <a:gd name="connsiteX5772" fmla="*/ 4521277 w 5247674"/>
                <a:gd name="connsiteY5772" fmla="*/ 3612338 h 6543235"/>
                <a:gd name="connsiteX5773" fmla="*/ 4599380 w 5247674"/>
                <a:gd name="connsiteY5773" fmla="*/ 3617355 h 6543235"/>
                <a:gd name="connsiteX5774" fmla="*/ 4696826 w 5247674"/>
                <a:gd name="connsiteY5774" fmla="*/ 3593709 h 6543235"/>
                <a:gd name="connsiteX5775" fmla="*/ 4739550 w 5247674"/>
                <a:gd name="connsiteY5775" fmla="*/ 3586152 h 6543235"/>
                <a:gd name="connsiteX5776" fmla="*/ 5188619 w 5247674"/>
                <a:gd name="connsiteY5776" fmla="*/ 3581897 h 6543235"/>
                <a:gd name="connsiteX5777" fmla="*/ 5208424 w 5247674"/>
                <a:gd name="connsiteY5777" fmla="*/ 3582961 h 6543235"/>
                <a:gd name="connsiteX5778" fmla="*/ 5217022 w 5247674"/>
                <a:gd name="connsiteY5778" fmla="*/ 3601590 h 6543235"/>
                <a:gd name="connsiteX5779" fmla="*/ 5184779 w 5247674"/>
                <a:gd name="connsiteY5779" fmla="*/ 3598725 h 6543235"/>
                <a:gd name="connsiteX5780" fmla="*/ 5133906 w 5247674"/>
                <a:gd name="connsiteY5780" fmla="*/ 3598725 h 6543235"/>
                <a:gd name="connsiteX5781" fmla="*/ 5188619 w 5247674"/>
                <a:gd name="connsiteY5781" fmla="*/ 3581897 h 6543235"/>
                <a:gd name="connsiteX5782" fmla="*/ 3459441 w 5247674"/>
                <a:gd name="connsiteY5782" fmla="*/ 3575191 h 6543235"/>
                <a:gd name="connsiteX5783" fmla="*/ 3437174 w 5247674"/>
                <a:gd name="connsiteY5783" fmla="*/ 3582246 h 6543235"/>
                <a:gd name="connsiteX5784" fmla="*/ 3442905 w 5247674"/>
                <a:gd name="connsiteY5784" fmla="*/ 3577229 h 6543235"/>
                <a:gd name="connsiteX5785" fmla="*/ 3459441 w 5247674"/>
                <a:gd name="connsiteY5785" fmla="*/ 3575191 h 6543235"/>
                <a:gd name="connsiteX5786" fmla="*/ 3101660 w 5247674"/>
                <a:gd name="connsiteY5786" fmla="*/ 3574822 h 6543235"/>
                <a:gd name="connsiteX5787" fmla="*/ 3097003 w 5247674"/>
                <a:gd name="connsiteY5787" fmla="*/ 3577855 h 6543235"/>
                <a:gd name="connsiteX5788" fmla="*/ 3090374 w 5247674"/>
                <a:gd name="connsiteY5788" fmla="*/ 3590842 h 6543235"/>
                <a:gd name="connsiteX5789" fmla="*/ 3106855 w 5247674"/>
                <a:gd name="connsiteY5789" fmla="*/ 3579379 h 6543235"/>
                <a:gd name="connsiteX5790" fmla="*/ 3101660 w 5247674"/>
                <a:gd name="connsiteY5790" fmla="*/ 3574822 h 6543235"/>
                <a:gd name="connsiteX5791" fmla="*/ 3230814 w 5247674"/>
                <a:gd name="connsiteY5791" fmla="*/ 3574363 h 6543235"/>
                <a:gd name="connsiteX5792" fmla="*/ 3242995 w 5247674"/>
                <a:gd name="connsiteY5792" fmla="*/ 3582961 h 6543235"/>
                <a:gd name="connsiteX5793" fmla="*/ 3233680 w 5247674"/>
                <a:gd name="connsiteY5793" fmla="*/ 3598725 h 6543235"/>
                <a:gd name="connsiteX5794" fmla="*/ 3819775 w 5247674"/>
                <a:gd name="connsiteY5794" fmla="*/ 3567311 h 6543235"/>
                <a:gd name="connsiteX5795" fmla="*/ 3814065 w 5247674"/>
                <a:gd name="connsiteY5795" fmla="*/ 3571498 h 6543235"/>
                <a:gd name="connsiteX5796" fmla="*/ 3837711 w 5247674"/>
                <a:gd name="connsiteY5796" fmla="*/ 3574363 h 6543235"/>
                <a:gd name="connsiteX5797" fmla="*/ 3825351 w 5247674"/>
                <a:gd name="connsiteY5797" fmla="*/ 3568094 h 6543235"/>
                <a:gd name="connsiteX5798" fmla="*/ 3819775 w 5247674"/>
                <a:gd name="connsiteY5798" fmla="*/ 3567311 h 6543235"/>
                <a:gd name="connsiteX5799" fmla="*/ 5211292 w 5247674"/>
                <a:gd name="connsiteY5799" fmla="*/ 3566481 h 6543235"/>
                <a:gd name="connsiteX5800" fmla="*/ 5108828 w 5247674"/>
                <a:gd name="connsiteY5800" fmla="*/ 3582244 h 6543235"/>
                <a:gd name="connsiteX5801" fmla="*/ 5108828 w 5247674"/>
                <a:gd name="connsiteY5801" fmla="*/ 3574363 h 6543235"/>
                <a:gd name="connsiteX5802" fmla="*/ 5143938 w 5247674"/>
                <a:gd name="connsiteY5802" fmla="*/ 3571498 h 6543235"/>
                <a:gd name="connsiteX5803" fmla="*/ 5211292 w 5247674"/>
                <a:gd name="connsiteY5803" fmla="*/ 3566481 h 6543235"/>
                <a:gd name="connsiteX5804" fmla="*/ 3357640 w 5247674"/>
                <a:gd name="connsiteY5804" fmla="*/ 3565048 h 6543235"/>
                <a:gd name="connsiteX5805" fmla="*/ 3356206 w 5247674"/>
                <a:gd name="connsiteY5805" fmla="*/ 3582961 h 6543235"/>
                <a:gd name="connsiteX5806" fmla="*/ 3339725 w 5247674"/>
                <a:gd name="connsiteY5806" fmla="*/ 3567198 h 6543235"/>
                <a:gd name="connsiteX5807" fmla="*/ 3333277 w 5247674"/>
                <a:gd name="connsiteY5807" fmla="*/ 3580094 h 6543235"/>
                <a:gd name="connsiteX5808" fmla="*/ 3346892 w 5247674"/>
                <a:gd name="connsiteY5808" fmla="*/ 3582961 h 6543235"/>
                <a:gd name="connsiteX5809" fmla="*/ 3333277 w 5247674"/>
                <a:gd name="connsiteY5809" fmla="*/ 3590842 h 6543235"/>
                <a:gd name="connsiteX5810" fmla="*/ 3361938 w 5247674"/>
                <a:gd name="connsiteY5810" fmla="*/ 3593709 h 6543235"/>
                <a:gd name="connsiteX5811" fmla="*/ 3362654 w 5247674"/>
                <a:gd name="connsiteY5811" fmla="*/ 3598725 h 6543235"/>
                <a:gd name="connsiteX5812" fmla="*/ 3362654 w 5247674"/>
                <a:gd name="connsiteY5812" fmla="*/ 3593709 h 6543235"/>
                <a:gd name="connsiteX5813" fmla="*/ 3361938 w 5247674"/>
                <a:gd name="connsiteY5813" fmla="*/ 3593709 h 6543235"/>
                <a:gd name="connsiteX5814" fmla="*/ 3369819 w 5247674"/>
                <a:gd name="connsiteY5814" fmla="*/ 3571496 h 6543235"/>
                <a:gd name="connsiteX5815" fmla="*/ 3796869 w 5247674"/>
                <a:gd name="connsiteY5815" fmla="*/ 3563615 h 6543235"/>
                <a:gd name="connsiteX5816" fmla="*/ 3799736 w 5247674"/>
                <a:gd name="connsiteY5816" fmla="*/ 3566481 h 6543235"/>
                <a:gd name="connsiteX5817" fmla="*/ 3758177 w 5247674"/>
                <a:gd name="connsiteY5817" fmla="*/ 3579379 h 6543235"/>
                <a:gd name="connsiteX5818" fmla="*/ 3256608 w 5247674"/>
                <a:gd name="connsiteY5818" fmla="*/ 3563615 h 6543235"/>
                <a:gd name="connsiteX5819" fmla="*/ 3258758 w 5247674"/>
                <a:gd name="connsiteY5819" fmla="*/ 3566481 h 6543235"/>
                <a:gd name="connsiteX5820" fmla="*/ 3249443 w 5247674"/>
                <a:gd name="connsiteY5820" fmla="*/ 3574363 h 6543235"/>
                <a:gd name="connsiteX5821" fmla="*/ 5247674 w 5247674"/>
                <a:gd name="connsiteY5821" fmla="*/ 3559926 h 6543235"/>
                <a:gd name="connsiteX5822" fmla="*/ 5247674 w 5247674"/>
                <a:gd name="connsiteY5822" fmla="*/ 3569254 h 6543235"/>
                <a:gd name="connsiteX5823" fmla="*/ 5240310 w 5247674"/>
                <a:gd name="connsiteY5823" fmla="*/ 3571408 h 6543235"/>
                <a:gd name="connsiteX5824" fmla="*/ 5221322 w 5247674"/>
                <a:gd name="connsiteY5824" fmla="*/ 3567198 h 6543235"/>
                <a:gd name="connsiteX5825" fmla="*/ 3639233 w 5247674"/>
                <a:gd name="connsiteY5825" fmla="*/ 3559317 h 6543235"/>
                <a:gd name="connsiteX5826" fmla="*/ 3640666 w 5247674"/>
                <a:gd name="connsiteY5826" fmla="*/ 3571498 h 6543235"/>
                <a:gd name="connsiteX5827" fmla="*/ 3920257 w 5247674"/>
                <a:gd name="connsiteY5827" fmla="*/ 3555800 h 6543235"/>
                <a:gd name="connsiteX5828" fmla="*/ 3913752 w 5247674"/>
                <a:gd name="connsiteY5828" fmla="*/ 3557346 h 6543235"/>
                <a:gd name="connsiteX5829" fmla="*/ 3903630 w 5247674"/>
                <a:gd name="connsiteY5829" fmla="*/ 3566481 h 6543235"/>
                <a:gd name="connsiteX5830" fmla="*/ 3926560 w 5247674"/>
                <a:gd name="connsiteY5830" fmla="*/ 3560033 h 6543235"/>
                <a:gd name="connsiteX5831" fmla="*/ 3920257 w 5247674"/>
                <a:gd name="connsiteY5831" fmla="*/ 3555800 h 6543235"/>
                <a:gd name="connsiteX5832" fmla="*/ 3508826 w 5247674"/>
                <a:gd name="connsiteY5832" fmla="*/ 3555017 h 6543235"/>
                <a:gd name="connsiteX5833" fmla="*/ 3495928 w 5247674"/>
                <a:gd name="connsiteY5833" fmla="*/ 3567198 h 6543235"/>
                <a:gd name="connsiteX5834" fmla="*/ 3508826 w 5247674"/>
                <a:gd name="connsiteY5834" fmla="*/ 3555017 h 6543235"/>
                <a:gd name="connsiteX5835" fmla="*/ 3081061 w 5247674"/>
                <a:gd name="connsiteY5835" fmla="*/ 3555017 h 6543235"/>
                <a:gd name="connsiteX5836" fmla="*/ 3074611 w 5247674"/>
                <a:gd name="connsiteY5836" fmla="*/ 3566481 h 6543235"/>
                <a:gd name="connsiteX5837" fmla="*/ 3081061 w 5247674"/>
                <a:gd name="connsiteY5837" fmla="*/ 3560031 h 6543235"/>
                <a:gd name="connsiteX5838" fmla="*/ 3389167 w 5247674"/>
                <a:gd name="connsiteY5838" fmla="*/ 3552150 h 6543235"/>
                <a:gd name="connsiteX5839" fmla="*/ 3382000 w 5247674"/>
                <a:gd name="connsiteY5839" fmla="*/ 3566481 h 6543235"/>
                <a:gd name="connsiteX5840" fmla="*/ 3395615 w 5247674"/>
                <a:gd name="connsiteY5840" fmla="*/ 3552150 h 6543235"/>
                <a:gd name="connsiteX5841" fmla="*/ 3558445 w 5247674"/>
                <a:gd name="connsiteY5841" fmla="*/ 3551343 h 6543235"/>
                <a:gd name="connsiteX5842" fmla="*/ 3567580 w 5247674"/>
                <a:gd name="connsiteY5842" fmla="*/ 3551433 h 6543235"/>
                <a:gd name="connsiteX5843" fmla="*/ 3563999 w 5247674"/>
                <a:gd name="connsiteY5843" fmla="*/ 3555733 h 6543235"/>
                <a:gd name="connsiteX5844" fmla="*/ 3570447 w 5247674"/>
                <a:gd name="connsiteY5844" fmla="*/ 3563615 h 6543235"/>
                <a:gd name="connsiteX5845" fmla="*/ 3550384 w 5247674"/>
                <a:gd name="connsiteY5845" fmla="*/ 3563615 h 6543235"/>
                <a:gd name="connsiteX5846" fmla="*/ 3558445 w 5247674"/>
                <a:gd name="connsiteY5846" fmla="*/ 3551343 h 6543235"/>
                <a:gd name="connsiteX5847" fmla="*/ 3278104 w 5247674"/>
                <a:gd name="connsiteY5847" fmla="*/ 3547135 h 6543235"/>
                <a:gd name="connsiteX5848" fmla="*/ 3272372 w 5247674"/>
                <a:gd name="connsiteY5848" fmla="*/ 3552152 h 6543235"/>
                <a:gd name="connsiteX5849" fmla="*/ 3275239 w 5247674"/>
                <a:gd name="connsiteY5849" fmla="*/ 3563616 h 6543235"/>
                <a:gd name="connsiteX5850" fmla="*/ 3265923 w 5247674"/>
                <a:gd name="connsiteY5850" fmla="*/ 3563616 h 6543235"/>
                <a:gd name="connsiteX5851" fmla="*/ 3278104 w 5247674"/>
                <a:gd name="connsiteY5851" fmla="*/ 3547135 h 6543235"/>
                <a:gd name="connsiteX5852" fmla="*/ 2821678 w 5247674"/>
                <a:gd name="connsiteY5852" fmla="*/ 3547135 h 6543235"/>
                <a:gd name="connsiteX5853" fmla="*/ 2821678 w 5247674"/>
                <a:gd name="connsiteY5853" fmla="*/ 3566481 h 6543235"/>
                <a:gd name="connsiteX5854" fmla="*/ 3331844 w 5247674"/>
                <a:gd name="connsiteY5854" fmla="*/ 3541402 h 6543235"/>
                <a:gd name="connsiteX5855" fmla="*/ 3333994 w 5247674"/>
                <a:gd name="connsiteY5855" fmla="*/ 3547852 h 6543235"/>
                <a:gd name="connsiteX5856" fmla="*/ 3340442 w 5247674"/>
                <a:gd name="connsiteY5856" fmla="*/ 3541402 h 6543235"/>
                <a:gd name="connsiteX5857" fmla="*/ 3331844 w 5247674"/>
                <a:gd name="connsiteY5857" fmla="*/ 3541402 h 6543235"/>
                <a:gd name="connsiteX5858" fmla="*/ 773131 w 5247674"/>
                <a:gd name="connsiteY5858" fmla="*/ 3541402 h 6543235"/>
                <a:gd name="connsiteX5859" fmla="*/ 753785 w 5247674"/>
                <a:gd name="connsiteY5859" fmla="*/ 3555733 h 6543235"/>
                <a:gd name="connsiteX5860" fmla="*/ 773131 w 5247674"/>
                <a:gd name="connsiteY5860" fmla="*/ 3541402 h 6543235"/>
                <a:gd name="connsiteX5861" fmla="*/ 3953296 w 5247674"/>
                <a:gd name="connsiteY5861" fmla="*/ 3536434 h 6543235"/>
                <a:gd name="connsiteX5862" fmla="*/ 3958804 w 5247674"/>
                <a:gd name="connsiteY5862" fmla="*/ 3540687 h 6543235"/>
                <a:gd name="connsiteX5863" fmla="*/ 3948056 w 5247674"/>
                <a:gd name="connsiteY5863" fmla="*/ 3552150 h 6543235"/>
                <a:gd name="connsiteX5864" fmla="*/ 3953296 w 5247674"/>
                <a:gd name="connsiteY5864" fmla="*/ 3536434 h 6543235"/>
                <a:gd name="connsiteX5865" fmla="*/ 5090132 w 5247674"/>
                <a:gd name="connsiteY5865" fmla="*/ 3531954 h 6543235"/>
                <a:gd name="connsiteX5866" fmla="*/ 5098080 w 5247674"/>
                <a:gd name="connsiteY5866" fmla="*/ 3536387 h 6543235"/>
                <a:gd name="connsiteX5867" fmla="*/ 5133908 w 5247674"/>
                <a:gd name="connsiteY5867" fmla="*/ 3541404 h 6543235"/>
                <a:gd name="connsiteX5868" fmla="*/ 5136774 w 5247674"/>
                <a:gd name="connsiteY5868" fmla="*/ 3547852 h 6543235"/>
                <a:gd name="connsiteX5869" fmla="*/ 5143222 w 5247674"/>
                <a:gd name="connsiteY5869" fmla="*/ 3533521 h 6543235"/>
                <a:gd name="connsiteX5870" fmla="*/ 5214874 w 5247674"/>
                <a:gd name="connsiteY5870" fmla="*/ 3541404 h 6543235"/>
                <a:gd name="connsiteX5871" fmla="*/ 5159702 w 5247674"/>
                <a:gd name="connsiteY5871" fmla="*/ 3547852 h 6543235"/>
                <a:gd name="connsiteX5872" fmla="*/ 5085184 w 5247674"/>
                <a:gd name="connsiteY5872" fmla="*/ 3547852 h 6543235"/>
                <a:gd name="connsiteX5873" fmla="*/ 5078734 w 5247674"/>
                <a:gd name="connsiteY5873" fmla="*/ 3541404 h 6543235"/>
                <a:gd name="connsiteX5874" fmla="*/ 5060105 w 5247674"/>
                <a:gd name="connsiteY5874" fmla="*/ 3544269 h 6543235"/>
                <a:gd name="connsiteX5875" fmla="*/ 5060105 w 5247674"/>
                <a:gd name="connsiteY5875" fmla="*/ 3536387 h 6543235"/>
                <a:gd name="connsiteX5876" fmla="*/ 5090132 w 5247674"/>
                <a:gd name="connsiteY5876" fmla="*/ 3531954 h 6543235"/>
                <a:gd name="connsiteX5877" fmla="*/ 3996780 w 5247674"/>
                <a:gd name="connsiteY5877" fmla="*/ 3528504 h 6543235"/>
                <a:gd name="connsiteX5878" fmla="*/ 4010395 w 5247674"/>
                <a:gd name="connsiteY5878" fmla="*/ 3528504 h 6543235"/>
                <a:gd name="connsiteX5879" fmla="*/ 3996780 w 5247674"/>
                <a:gd name="connsiteY5879" fmla="*/ 3536386 h 6543235"/>
                <a:gd name="connsiteX5880" fmla="*/ 3482315 w 5247674"/>
                <a:gd name="connsiteY5880" fmla="*/ 3528504 h 6543235"/>
                <a:gd name="connsiteX5881" fmla="*/ 3482315 w 5247674"/>
                <a:gd name="connsiteY5881" fmla="*/ 3547852 h 6543235"/>
                <a:gd name="connsiteX5882" fmla="*/ 3498794 w 5247674"/>
                <a:gd name="connsiteY5882" fmla="*/ 3528504 h 6543235"/>
                <a:gd name="connsiteX5883" fmla="*/ 3492346 w 5247674"/>
                <a:gd name="connsiteY5883" fmla="*/ 3528504 h 6543235"/>
                <a:gd name="connsiteX5884" fmla="*/ 3488763 w 5247674"/>
                <a:gd name="connsiteY5884" fmla="*/ 3536387 h 6543235"/>
                <a:gd name="connsiteX5885" fmla="*/ 4797139 w 5247674"/>
                <a:gd name="connsiteY5885" fmla="*/ 3527789 h 6543235"/>
                <a:gd name="connsiteX5886" fmla="*/ 4803587 w 5247674"/>
                <a:gd name="connsiteY5886" fmla="*/ 3540687 h 6543235"/>
                <a:gd name="connsiteX5887" fmla="*/ 4600094 w 5247674"/>
                <a:gd name="connsiteY5887" fmla="*/ 3560033 h 6543235"/>
                <a:gd name="connsiteX5888" fmla="*/ 4544921 w 5247674"/>
                <a:gd name="connsiteY5888" fmla="*/ 3552150 h 6543235"/>
                <a:gd name="connsiteX5889" fmla="*/ 4544921 w 5247674"/>
                <a:gd name="connsiteY5889" fmla="*/ 3547135 h 6543235"/>
                <a:gd name="connsiteX5890" fmla="*/ 4780658 w 5247674"/>
                <a:gd name="connsiteY5890" fmla="*/ 3535671 h 6543235"/>
                <a:gd name="connsiteX5891" fmla="*/ 4797139 w 5247674"/>
                <a:gd name="connsiteY5891" fmla="*/ 3527789 h 6543235"/>
                <a:gd name="connsiteX5892" fmla="*/ 3722978 w 5247674"/>
                <a:gd name="connsiteY5892" fmla="*/ 3526892 h 6543235"/>
                <a:gd name="connsiteX5893" fmla="*/ 3733098 w 5247674"/>
                <a:gd name="connsiteY5893" fmla="*/ 3533521 h 6543235"/>
                <a:gd name="connsiteX5894" fmla="*/ 3716619 w 5247674"/>
                <a:gd name="connsiteY5894" fmla="*/ 3536387 h 6543235"/>
                <a:gd name="connsiteX5895" fmla="*/ 3722978 w 5247674"/>
                <a:gd name="connsiteY5895" fmla="*/ 3526892 h 6543235"/>
                <a:gd name="connsiteX5896" fmla="*/ 4832966 w 5247674"/>
                <a:gd name="connsiteY5896" fmla="*/ 3524923 h 6543235"/>
                <a:gd name="connsiteX5897" fmla="*/ 4834400 w 5247674"/>
                <a:gd name="connsiteY5897" fmla="*/ 3527073 h 6543235"/>
                <a:gd name="connsiteX5898" fmla="*/ 4831533 w 5247674"/>
                <a:gd name="connsiteY5898" fmla="*/ 3527073 h 6543235"/>
                <a:gd name="connsiteX5899" fmla="*/ 3890018 w 5247674"/>
                <a:gd name="connsiteY5899" fmla="*/ 3522056 h 6543235"/>
                <a:gd name="connsiteX5900" fmla="*/ 3894318 w 5247674"/>
                <a:gd name="connsiteY5900" fmla="*/ 3524923 h 6543235"/>
                <a:gd name="connsiteX5901" fmla="*/ 3883570 w 5247674"/>
                <a:gd name="connsiteY5901" fmla="*/ 3533521 h 6543235"/>
                <a:gd name="connsiteX5902" fmla="*/ 4027682 w 5247674"/>
                <a:gd name="connsiteY5902" fmla="*/ 3521609 h 6543235"/>
                <a:gd name="connsiteX5903" fmla="*/ 4040489 w 5247674"/>
                <a:gd name="connsiteY5903" fmla="*/ 3522056 h 6543235"/>
                <a:gd name="connsiteX5904" fmla="*/ 4040489 w 5247674"/>
                <a:gd name="connsiteY5904" fmla="*/ 3528504 h 6543235"/>
                <a:gd name="connsiteX5905" fmla="*/ 4017560 w 5247674"/>
                <a:gd name="connsiteY5905" fmla="*/ 3524923 h 6543235"/>
                <a:gd name="connsiteX5906" fmla="*/ 4027682 w 5247674"/>
                <a:gd name="connsiteY5906" fmla="*/ 3521609 h 6543235"/>
                <a:gd name="connsiteX5907" fmla="*/ 4806454 w 5247674"/>
                <a:gd name="connsiteY5907" fmla="*/ 3521340 h 6543235"/>
                <a:gd name="connsiteX5908" fmla="*/ 4831533 w 5247674"/>
                <a:gd name="connsiteY5908" fmla="*/ 3526356 h 6543235"/>
                <a:gd name="connsiteX5909" fmla="*/ 4826516 w 5247674"/>
                <a:gd name="connsiteY5909" fmla="*/ 3532804 h 6543235"/>
                <a:gd name="connsiteX5910" fmla="*/ 4833681 w 5247674"/>
                <a:gd name="connsiteY5910" fmla="*/ 3547135 h 6543235"/>
                <a:gd name="connsiteX5911" fmla="*/ 4806454 w 5247674"/>
                <a:gd name="connsiteY5911" fmla="*/ 3521340 h 6543235"/>
                <a:gd name="connsiteX5912" fmla="*/ 4463954 w 5247674"/>
                <a:gd name="connsiteY5912" fmla="*/ 3517041 h 6543235"/>
                <a:gd name="connsiteX5913" fmla="*/ 4415231 w 5247674"/>
                <a:gd name="connsiteY5913" fmla="*/ 3524923 h 6543235"/>
                <a:gd name="connsiteX5914" fmla="*/ 4463954 w 5247674"/>
                <a:gd name="connsiteY5914" fmla="*/ 3517041 h 6543235"/>
                <a:gd name="connsiteX5915" fmla="*/ 3563999 w 5247674"/>
                <a:gd name="connsiteY5915" fmla="*/ 3517041 h 6543235"/>
                <a:gd name="connsiteX5916" fmla="*/ 3573314 w 5247674"/>
                <a:gd name="connsiteY5916" fmla="*/ 3517041 h 6543235"/>
                <a:gd name="connsiteX5917" fmla="*/ 3563999 w 5247674"/>
                <a:gd name="connsiteY5917" fmla="*/ 3517041 h 6543235"/>
                <a:gd name="connsiteX5918" fmla="*/ 4259744 w 5247674"/>
                <a:gd name="connsiteY5918" fmla="*/ 3514891 h 6543235"/>
                <a:gd name="connsiteX5919" fmla="*/ 4169461 w 5247674"/>
                <a:gd name="connsiteY5919" fmla="*/ 3529221 h 6543235"/>
                <a:gd name="connsiteX5920" fmla="*/ 3677208 w 5247674"/>
                <a:gd name="connsiteY5920" fmla="*/ 3638134 h 6543235"/>
                <a:gd name="connsiteX5921" fmla="*/ 3677208 w 5247674"/>
                <a:gd name="connsiteY5921" fmla="*/ 3633119 h 6543235"/>
                <a:gd name="connsiteX5922" fmla="*/ 3628485 w 5247674"/>
                <a:gd name="connsiteY5922" fmla="*/ 3633119 h 6543235"/>
                <a:gd name="connsiteX5923" fmla="*/ 3612006 w 5247674"/>
                <a:gd name="connsiteY5923" fmla="*/ 3644582 h 6543235"/>
                <a:gd name="connsiteX5924" fmla="*/ 3618454 w 5247674"/>
                <a:gd name="connsiteY5924" fmla="*/ 3630252 h 6543235"/>
                <a:gd name="connsiteX5925" fmla="*/ 3621320 w 5247674"/>
                <a:gd name="connsiteY5925" fmla="*/ 3618788 h 6543235"/>
                <a:gd name="connsiteX5926" fmla="*/ 3586210 w 5247674"/>
                <a:gd name="connsiteY5926" fmla="*/ 3613771 h 6543235"/>
                <a:gd name="connsiteX5927" fmla="*/ 3602689 w 5247674"/>
                <a:gd name="connsiteY5927" fmla="*/ 3610190 h 6543235"/>
                <a:gd name="connsiteX5928" fmla="*/ 3605556 w 5247674"/>
                <a:gd name="connsiteY5928" fmla="*/ 3598725 h 6543235"/>
                <a:gd name="connsiteX5929" fmla="*/ 3624185 w 5247674"/>
                <a:gd name="connsiteY5929" fmla="*/ 3605173 h 6543235"/>
                <a:gd name="connsiteX5930" fmla="*/ 3677925 w 5247674"/>
                <a:gd name="connsiteY5930" fmla="*/ 3582961 h 6543235"/>
                <a:gd name="connsiteX5931" fmla="*/ 3673627 w 5247674"/>
                <a:gd name="connsiteY5931" fmla="*/ 3575079 h 6543235"/>
                <a:gd name="connsiteX5932" fmla="*/ 3677925 w 5247674"/>
                <a:gd name="connsiteY5932" fmla="*/ 3572213 h 6543235"/>
                <a:gd name="connsiteX5933" fmla="*/ 3706586 w 5247674"/>
                <a:gd name="connsiteY5933" fmla="*/ 3586544 h 6543235"/>
                <a:gd name="connsiteX5934" fmla="*/ 3726648 w 5247674"/>
                <a:gd name="connsiteY5934" fmla="*/ 3586544 h 6543235"/>
                <a:gd name="connsiteX5935" fmla="*/ 3703721 w 5247674"/>
                <a:gd name="connsiteY5935" fmla="*/ 3602308 h 6543235"/>
                <a:gd name="connsiteX5936" fmla="*/ 3719484 w 5247674"/>
                <a:gd name="connsiteY5936" fmla="*/ 3602308 h 6543235"/>
                <a:gd name="connsiteX5937" fmla="*/ 3761042 w 5247674"/>
                <a:gd name="connsiteY5937" fmla="*/ 3594425 h 6543235"/>
                <a:gd name="connsiteX5938" fmla="*/ 3756254 w 5247674"/>
                <a:gd name="connsiteY5938" fmla="*/ 3591802 h 6543235"/>
                <a:gd name="connsiteX5939" fmla="*/ 3781910 w 5247674"/>
                <a:gd name="connsiteY5939" fmla="*/ 3592634 h 6543235"/>
                <a:gd name="connsiteX5940" fmla="*/ 3806900 w 5247674"/>
                <a:gd name="connsiteY5940" fmla="*/ 3572213 h 6543235"/>
                <a:gd name="connsiteX5941" fmla="*/ 3864938 w 5247674"/>
                <a:gd name="connsiteY5941" fmla="*/ 3552867 h 6543235"/>
                <a:gd name="connsiteX5942" fmla="*/ 3864938 w 5247674"/>
                <a:gd name="connsiteY5942" fmla="*/ 3537104 h 6543235"/>
                <a:gd name="connsiteX5943" fmla="*/ 3871386 w 5247674"/>
                <a:gd name="connsiteY5943" fmla="*/ 3537104 h 6543235"/>
                <a:gd name="connsiteX5944" fmla="*/ 3890016 w 5247674"/>
                <a:gd name="connsiteY5944" fmla="*/ 3556450 h 6543235"/>
                <a:gd name="connsiteX5945" fmla="*/ 3935874 w 5247674"/>
                <a:gd name="connsiteY5945" fmla="*/ 3556450 h 6543235"/>
                <a:gd name="connsiteX5946" fmla="*/ 4029022 w 5247674"/>
                <a:gd name="connsiteY5946" fmla="*/ 3544985 h 6543235"/>
                <a:gd name="connsiteX5947" fmla="*/ 4259744 w 5247674"/>
                <a:gd name="connsiteY5947" fmla="*/ 3514891 h 6543235"/>
                <a:gd name="connsiteX5948" fmla="*/ 4132919 w 5247674"/>
                <a:gd name="connsiteY5948" fmla="*/ 3509160 h 6543235"/>
                <a:gd name="connsiteX5949" fmla="*/ 4137219 w 5247674"/>
                <a:gd name="connsiteY5949" fmla="*/ 3513458 h 6543235"/>
                <a:gd name="connsiteX5950" fmla="*/ 4126471 w 5247674"/>
                <a:gd name="connsiteY5950" fmla="*/ 3513458 h 6543235"/>
                <a:gd name="connsiteX5951" fmla="*/ 3495212 w 5247674"/>
                <a:gd name="connsiteY5951" fmla="*/ 3509158 h 6543235"/>
                <a:gd name="connsiteX5952" fmla="*/ 3515991 w 5247674"/>
                <a:gd name="connsiteY5952" fmla="*/ 3514175 h 6543235"/>
                <a:gd name="connsiteX5953" fmla="*/ 4271928 w 5247674"/>
                <a:gd name="connsiteY5953" fmla="*/ 3505577 h 6543235"/>
                <a:gd name="connsiteX5954" fmla="*/ 4294855 w 5247674"/>
                <a:gd name="connsiteY5954" fmla="*/ 3505577 h 6543235"/>
                <a:gd name="connsiteX5955" fmla="*/ 4266911 w 5247674"/>
                <a:gd name="connsiteY5955" fmla="*/ 3509160 h 6543235"/>
                <a:gd name="connsiteX5956" fmla="*/ 2884016 w 5247674"/>
                <a:gd name="connsiteY5956" fmla="*/ 3502710 h 6543235"/>
                <a:gd name="connsiteX5957" fmla="*/ 2897629 w 5247674"/>
                <a:gd name="connsiteY5957" fmla="*/ 3505575 h 6543235"/>
                <a:gd name="connsiteX5958" fmla="*/ 2893331 w 5247674"/>
                <a:gd name="connsiteY5958" fmla="*/ 3502710 h 6543235"/>
                <a:gd name="connsiteX5959" fmla="*/ 4317794 w 5247674"/>
                <a:gd name="connsiteY5959" fmla="*/ 3498927 h 6543235"/>
                <a:gd name="connsiteX5960" fmla="*/ 4337845 w 5247674"/>
                <a:gd name="connsiteY5960" fmla="*/ 3499129 h 6543235"/>
                <a:gd name="connsiteX5961" fmla="*/ 4315634 w 5247674"/>
                <a:gd name="connsiteY5961" fmla="*/ 3505577 h 6543235"/>
                <a:gd name="connsiteX5962" fmla="*/ 4311334 w 5247674"/>
                <a:gd name="connsiteY5962" fmla="*/ 3502712 h 6543235"/>
                <a:gd name="connsiteX5963" fmla="*/ 4317794 w 5247674"/>
                <a:gd name="connsiteY5963" fmla="*/ 3498927 h 6543235"/>
                <a:gd name="connsiteX5964" fmla="*/ 4174480 w 5247674"/>
                <a:gd name="connsiteY5964" fmla="*/ 3497695 h 6543235"/>
                <a:gd name="connsiteX5965" fmla="*/ 4158715 w 5247674"/>
                <a:gd name="connsiteY5965" fmla="*/ 3509160 h 6543235"/>
                <a:gd name="connsiteX5966" fmla="*/ 4148684 w 5247674"/>
                <a:gd name="connsiteY5966" fmla="*/ 3509160 h 6543235"/>
                <a:gd name="connsiteX5967" fmla="*/ 4174480 w 5247674"/>
                <a:gd name="connsiteY5967" fmla="*/ 3497695 h 6543235"/>
                <a:gd name="connsiteX5968" fmla="*/ 4693242 w 5247674"/>
                <a:gd name="connsiteY5968" fmla="*/ 3494829 h 6543235"/>
                <a:gd name="connsiteX5969" fmla="*/ 4753430 w 5247674"/>
                <a:gd name="connsiteY5969" fmla="*/ 3497694 h 6543235"/>
                <a:gd name="connsiteX5970" fmla="*/ 4706858 w 5247674"/>
                <a:gd name="connsiteY5970" fmla="*/ 3497694 h 6543235"/>
                <a:gd name="connsiteX5971" fmla="*/ 4706858 w 5247674"/>
                <a:gd name="connsiteY5971" fmla="*/ 3494829 h 6543235"/>
                <a:gd name="connsiteX5972" fmla="*/ 3462207 w 5247674"/>
                <a:gd name="connsiteY5972" fmla="*/ 3493888 h 6543235"/>
                <a:gd name="connsiteX5973" fmla="*/ 3459744 w 5247674"/>
                <a:gd name="connsiteY5973" fmla="*/ 3496798 h 6543235"/>
                <a:gd name="connsiteX5974" fmla="*/ 3452936 w 5247674"/>
                <a:gd name="connsiteY5974" fmla="*/ 3505575 h 6543235"/>
                <a:gd name="connsiteX5975" fmla="*/ 3466551 w 5247674"/>
                <a:gd name="connsiteY5975" fmla="*/ 3497694 h 6543235"/>
                <a:gd name="connsiteX5976" fmla="*/ 3462207 w 5247674"/>
                <a:gd name="connsiteY5976" fmla="*/ 3493888 h 6543235"/>
                <a:gd name="connsiteX5977" fmla="*/ 3525798 w 5247674"/>
                <a:gd name="connsiteY5977" fmla="*/ 3493765 h 6543235"/>
                <a:gd name="connsiteX5978" fmla="*/ 3518140 w 5247674"/>
                <a:gd name="connsiteY5978" fmla="*/ 3497694 h 6543235"/>
                <a:gd name="connsiteX5979" fmla="*/ 3556832 w 5247674"/>
                <a:gd name="connsiteY5979" fmla="*/ 3497694 h 6543235"/>
                <a:gd name="connsiteX5980" fmla="*/ 3536949 w 5247674"/>
                <a:gd name="connsiteY5980" fmla="*/ 3495813 h 6543235"/>
                <a:gd name="connsiteX5981" fmla="*/ 3525798 w 5247674"/>
                <a:gd name="connsiteY5981" fmla="*/ 3493765 h 6543235"/>
                <a:gd name="connsiteX5982" fmla="*/ 4438160 w 5247674"/>
                <a:gd name="connsiteY5982" fmla="*/ 3483364 h 6543235"/>
                <a:gd name="connsiteX5983" fmla="*/ 4447474 w 5247674"/>
                <a:gd name="connsiteY5983" fmla="*/ 3483364 h 6543235"/>
                <a:gd name="connsiteX5984" fmla="*/ 4438160 w 5247674"/>
                <a:gd name="connsiteY5984" fmla="*/ 3483364 h 6543235"/>
                <a:gd name="connsiteX5985" fmla="*/ 3113303 w 5247674"/>
                <a:gd name="connsiteY5985" fmla="*/ 3483364 h 6543235"/>
                <a:gd name="connsiteX5986" fmla="*/ 3110438 w 5247674"/>
                <a:gd name="connsiteY5986" fmla="*/ 3494829 h 6543235"/>
                <a:gd name="connsiteX5987" fmla="*/ 3119753 w 5247674"/>
                <a:gd name="connsiteY5987" fmla="*/ 3483364 h 6543235"/>
                <a:gd name="connsiteX5988" fmla="*/ 3945908 w 5247674"/>
                <a:gd name="connsiteY5988" fmla="*/ 3478348 h 6543235"/>
                <a:gd name="connsiteX5989" fmla="*/ 3922978 w 5247674"/>
                <a:gd name="connsiteY5989" fmla="*/ 3483364 h 6543235"/>
                <a:gd name="connsiteX5990" fmla="*/ 3945908 w 5247674"/>
                <a:gd name="connsiteY5990" fmla="*/ 3478348 h 6543235"/>
                <a:gd name="connsiteX5991" fmla="*/ 4790982 w 5247674"/>
                <a:gd name="connsiteY5991" fmla="*/ 3471172 h 6543235"/>
                <a:gd name="connsiteX5992" fmla="*/ 4810754 w 5247674"/>
                <a:gd name="connsiteY5992" fmla="*/ 3475483 h 6543235"/>
                <a:gd name="connsiteX5993" fmla="*/ 4725486 w 5247674"/>
                <a:gd name="connsiteY5993" fmla="*/ 3483364 h 6543235"/>
                <a:gd name="connsiteX5994" fmla="*/ 4790982 w 5247674"/>
                <a:gd name="connsiteY5994" fmla="*/ 3471172 h 6543235"/>
                <a:gd name="connsiteX5995" fmla="*/ 3344742 w 5247674"/>
                <a:gd name="connsiteY5995" fmla="*/ 3469033 h 6543235"/>
                <a:gd name="connsiteX5996" fmla="*/ 3331127 w 5247674"/>
                <a:gd name="connsiteY5996" fmla="*/ 3496262 h 6543235"/>
                <a:gd name="connsiteX5997" fmla="*/ 3337577 w 5247674"/>
                <a:gd name="connsiteY5997" fmla="*/ 3491246 h 6543235"/>
                <a:gd name="connsiteX5998" fmla="*/ 3344025 w 5247674"/>
                <a:gd name="connsiteY5998" fmla="*/ 3514891 h 6543235"/>
                <a:gd name="connsiteX5999" fmla="*/ 3305333 w 5247674"/>
                <a:gd name="connsiteY5999" fmla="*/ 3509875 h 6543235"/>
                <a:gd name="connsiteX6000" fmla="*/ 3321096 w 5247674"/>
                <a:gd name="connsiteY6000" fmla="*/ 3509875 h 6543235"/>
                <a:gd name="connsiteX6001" fmla="*/ 3307483 w 5247674"/>
                <a:gd name="connsiteY6001" fmla="*/ 3534237 h 6543235"/>
                <a:gd name="connsiteX6002" fmla="*/ 3252310 w 5247674"/>
                <a:gd name="connsiteY6002" fmla="*/ 3542119 h 6543235"/>
                <a:gd name="connsiteX6003" fmla="*/ 3224366 w 5247674"/>
                <a:gd name="connsiteY6003" fmla="*/ 3572213 h 6543235"/>
                <a:gd name="connsiteX6004" fmla="*/ 3224366 w 5247674"/>
                <a:gd name="connsiteY6004" fmla="*/ 3594425 h 6543235"/>
                <a:gd name="connsiteX6005" fmla="*/ 3217200 w 5247674"/>
                <a:gd name="connsiteY6005" fmla="*/ 3586544 h 6543235"/>
                <a:gd name="connsiteX6006" fmla="*/ 3214333 w 5247674"/>
                <a:gd name="connsiteY6006" fmla="*/ 3602307 h 6543235"/>
                <a:gd name="connsiteX6007" fmla="*/ 3207168 w 5247674"/>
                <a:gd name="connsiteY6007" fmla="*/ 3601590 h 6543235"/>
                <a:gd name="connsiteX6008" fmla="*/ 3217200 w 5247674"/>
                <a:gd name="connsiteY6008" fmla="*/ 3613771 h 6543235"/>
                <a:gd name="connsiteX6009" fmla="*/ 3187822 w 5247674"/>
                <a:gd name="connsiteY6009" fmla="*/ 3625236 h 6543235"/>
                <a:gd name="connsiteX6010" fmla="*/ 3192122 w 5247674"/>
                <a:gd name="connsiteY6010" fmla="*/ 3638134 h 6543235"/>
                <a:gd name="connsiteX6011" fmla="*/ 3172060 w 5247674"/>
                <a:gd name="connsiteY6011" fmla="*/ 3644582 h 6543235"/>
                <a:gd name="connsiteX6012" fmla="*/ 3179462 w 5247674"/>
                <a:gd name="connsiteY6012" fmla="*/ 3655440 h 6543235"/>
                <a:gd name="connsiteX6013" fmla="*/ 3172060 w 5247674"/>
                <a:gd name="connsiteY6013" fmla="*/ 3668228 h 6543235"/>
                <a:gd name="connsiteX6014" fmla="*/ 3182808 w 5247674"/>
                <a:gd name="connsiteY6014" fmla="*/ 3660346 h 6543235"/>
                <a:gd name="connsiteX6015" fmla="*/ 3179462 w 5247674"/>
                <a:gd name="connsiteY6015" fmla="*/ 3655440 h 6543235"/>
                <a:gd name="connsiteX6016" fmla="*/ 3187822 w 5247674"/>
                <a:gd name="connsiteY6016" fmla="*/ 3640999 h 6543235"/>
                <a:gd name="connsiteX6017" fmla="*/ 3224366 w 5247674"/>
                <a:gd name="connsiteY6017" fmla="*/ 3648882 h 6543235"/>
                <a:gd name="connsiteX6018" fmla="*/ 3217200 w 5247674"/>
                <a:gd name="connsiteY6018" fmla="*/ 3640999 h 6543235"/>
                <a:gd name="connsiteX6019" fmla="*/ 3252310 w 5247674"/>
                <a:gd name="connsiteY6019" fmla="*/ 3613771 h 6543235"/>
                <a:gd name="connsiteX6020" fmla="*/ 3255176 w 5247674"/>
                <a:gd name="connsiteY6020" fmla="*/ 3623086 h 6543235"/>
                <a:gd name="connsiteX6021" fmla="*/ 3273089 w 5247674"/>
                <a:gd name="connsiteY6021" fmla="*/ 3621653 h 6543235"/>
                <a:gd name="connsiteX6022" fmla="*/ 3266641 w 5247674"/>
                <a:gd name="connsiteY6022" fmla="*/ 3599442 h 6543235"/>
                <a:gd name="connsiteX6023" fmla="*/ 3257325 w 5247674"/>
                <a:gd name="connsiteY6023" fmla="*/ 3591559 h 6543235"/>
                <a:gd name="connsiteX6024" fmla="*/ 3283120 w 5247674"/>
                <a:gd name="connsiteY6024" fmla="*/ 3572213 h 6543235"/>
                <a:gd name="connsiteX6025" fmla="*/ 3289568 w 5247674"/>
                <a:gd name="connsiteY6025" fmla="*/ 3583677 h 6543235"/>
                <a:gd name="connsiteX6026" fmla="*/ 3312498 w 5247674"/>
                <a:gd name="connsiteY6026" fmla="*/ 3564331 h 6543235"/>
                <a:gd name="connsiteX6027" fmla="*/ 3298883 w 5247674"/>
                <a:gd name="connsiteY6027" fmla="*/ 3564331 h 6543235"/>
                <a:gd name="connsiteX6028" fmla="*/ 3298883 w 5247674"/>
                <a:gd name="connsiteY6028" fmla="*/ 3556450 h 6543235"/>
                <a:gd name="connsiteX6029" fmla="*/ 3328260 w 5247674"/>
                <a:gd name="connsiteY6029" fmla="*/ 3537104 h 6543235"/>
                <a:gd name="connsiteX6030" fmla="*/ 3366238 w 5247674"/>
                <a:gd name="connsiteY6030" fmla="*/ 3525639 h 6543235"/>
                <a:gd name="connsiteX6031" fmla="*/ 3360504 w 5247674"/>
                <a:gd name="connsiteY6031" fmla="*/ 3514175 h 6543235"/>
                <a:gd name="connsiteX6032" fmla="*/ 3364804 w 5247674"/>
                <a:gd name="connsiteY6032" fmla="*/ 3508442 h 6543235"/>
                <a:gd name="connsiteX6033" fmla="*/ 3333994 w 5247674"/>
                <a:gd name="connsiteY6033" fmla="*/ 3488379 h 6543235"/>
                <a:gd name="connsiteX6034" fmla="*/ 3354056 w 5247674"/>
                <a:gd name="connsiteY6034" fmla="*/ 3480498 h 6543235"/>
                <a:gd name="connsiteX6035" fmla="*/ 3559699 w 5247674"/>
                <a:gd name="connsiteY6035" fmla="*/ 3467600 h 6543235"/>
                <a:gd name="connsiteX6036" fmla="*/ 3566864 w 5247674"/>
                <a:gd name="connsiteY6036" fmla="*/ 3475481 h 6543235"/>
                <a:gd name="connsiteX6037" fmla="*/ 3566864 w 5247674"/>
                <a:gd name="connsiteY6037" fmla="*/ 3483364 h 6543235"/>
                <a:gd name="connsiteX6038" fmla="*/ 3555713 w 5247674"/>
                <a:gd name="connsiteY6038" fmla="*/ 3458934 h 6543235"/>
                <a:gd name="connsiteX6039" fmla="*/ 3547518 w 5247674"/>
                <a:gd name="connsiteY6039" fmla="*/ 3471183 h 6543235"/>
                <a:gd name="connsiteX6040" fmla="*/ 3543940 w 5247674"/>
                <a:gd name="connsiteY6040" fmla="*/ 3467605 h 6543235"/>
                <a:gd name="connsiteX6041" fmla="*/ 3543936 w 5247674"/>
                <a:gd name="connsiteY6041" fmla="*/ 3467600 h 6543235"/>
                <a:gd name="connsiteX6042" fmla="*/ 3541070 w 5247674"/>
                <a:gd name="connsiteY6042" fmla="*/ 3464733 h 6543235"/>
                <a:gd name="connsiteX6043" fmla="*/ 3543940 w 5247674"/>
                <a:gd name="connsiteY6043" fmla="*/ 3467605 h 6543235"/>
                <a:gd name="connsiteX6044" fmla="*/ 3555132 w 5247674"/>
                <a:gd name="connsiteY6044" fmla="*/ 3481214 h 6543235"/>
                <a:gd name="connsiteX6045" fmla="*/ 3573314 w 5247674"/>
                <a:gd name="connsiteY6045" fmla="*/ 3494829 h 6543235"/>
                <a:gd name="connsiteX6046" fmla="*/ 3575464 w 5247674"/>
                <a:gd name="connsiteY6046" fmla="*/ 3486947 h 6543235"/>
                <a:gd name="connsiteX6047" fmla="*/ 3555713 w 5247674"/>
                <a:gd name="connsiteY6047" fmla="*/ 3458934 h 6543235"/>
                <a:gd name="connsiteX6048" fmla="*/ 4865836 w 5247674"/>
                <a:gd name="connsiteY6048" fmla="*/ 3458823 h 6543235"/>
                <a:gd name="connsiteX6049" fmla="*/ 4891721 w 5247674"/>
                <a:gd name="connsiteY6049" fmla="*/ 3459002 h 6543235"/>
                <a:gd name="connsiteX6050" fmla="*/ 4852312 w 5247674"/>
                <a:gd name="connsiteY6050" fmla="*/ 3470466 h 6543235"/>
                <a:gd name="connsiteX6051" fmla="*/ 4865836 w 5247674"/>
                <a:gd name="connsiteY6051" fmla="*/ 3458823 h 6543235"/>
                <a:gd name="connsiteX6052" fmla="*/ 3957494 w 5247674"/>
                <a:gd name="connsiteY6052" fmla="*/ 3451245 h 6543235"/>
                <a:gd name="connsiteX6053" fmla="*/ 3971702 w 5247674"/>
                <a:gd name="connsiteY6053" fmla="*/ 3459003 h 6543235"/>
                <a:gd name="connsiteX6054" fmla="*/ 3733098 w 5247674"/>
                <a:gd name="connsiteY6054" fmla="*/ 3489097 h 6543235"/>
                <a:gd name="connsiteX6055" fmla="*/ 3673627 w 5247674"/>
                <a:gd name="connsiteY6055" fmla="*/ 3543552 h 6543235"/>
                <a:gd name="connsiteX6056" fmla="*/ 3670760 w 5247674"/>
                <a:gd name="connsiteY6056" fmla="*/ 3540687 h 6543235"/>
                <a:gd name="connsiteX6057" fmla="*/ 3657146 w 5247674"/>
                <a:gd name="connsiteY6057" fmla="*/ 3555017 h 6543235"/>
                <a:gd name="connsiteX6058" fmla="*/ 3651414 w 5247674"/>
                <a:gd name="connsiteY6058" fmla="*/ 3547135 h 6543235"/>
                <a:gd name="connsiteX6059" fmla="*/ 3725933 w 5247674"/>
                <a:gd name="connsiteY6059" fmla="*/ 3483364 h 6543235"/>
                <a:gd name="connsiteX6060" fmla="*/ 3766058 w 5247674"/>
                <a:gd name="connsiteY6060" fmla="*/ 3464018 h 6543235"/>
                <a:gd name="connsiteX6061" fmla="*/ 3761759 w 5247674"/>
                <a:gd name="connsiteY6061" fmla="*/ 3475483 h 6543235"/>
                <a:gd name="connsiteX6062" fmla="*/ 3803317 w 5247674"/>
                <a:gd name="connsiteY6062" fmla="*/ 3467601 h 6543235"/>
                <a:gd name="connsiteX6063" fmla="*/ 3867805 w 5247674"/>
                <a:gd name="connsiteY6063" fmla="*/ 3456137 h 6543235"/>
                <a:gd name="connsiteX6064" fmla="*/ 3867805 w 5247674"/>
                <a:gd name="connsiteY6064" fmla="*/ 3459003 h 6543235"/>
                <a:gd name="connsiteX6065" fmla="*/ 3913664 w 5247674"/>
                <a:gd name="connsiteY6065" fmla="*/ 3459003 h 6543235"/>
                <a:gd name="connsiteX6066" fmla="*/ 3957494 w 5247674"/>
                <a:gd name="connsiteY6066" fmla="*/ 3451245 h 6543235"/>
                <a:gd name="connsiteX6067" fmla="*/ 5010396 w 5247674"/>
                <a:gd name="connsiteY6067" fmla="*/ 3449240 h 6543235"/>
                <a:gd name="connsiteX6068" fmla="*/ 5023561 w 5247674"/>
                <a:gd name="connsiteY6068" fmla="*/ 3449687 h 6543235"/>
                <a:gd name="connsiteX6069" fmla="*/ 5009132 w 5247674"/>
                <a:gd name="connsiteY6069" fmla="*/ 3449572 h 6543235"/>
                <a:gd name="connsiteX6070" fmla="*/ 4967762 w 5247674"/>
                <a:gd name="connsiteY6070" fmla="*/ 3449240 h 6543235"/>
                <a:gd name="connsiteX6071" fmla="*/ 5009132 w 5247674"/>
                <a:gd name="connsiteY6071" fmla="*/ 3449572 h 6543235"/>
                <a:gd name="connsiteX6072" fmla="*/ 4997767 w 5247674"/>
                <a:gd name="connsiteY6072" fmla="*/ 3452554 h 6543235"/>
                <a:gd name="connsiteX6073" fmla="*/ 5032876 w 5247674"/>
                <a:gd name="connsiteY6073" fmla="*/ 3468316 h 6543235"/>
                <a:gd name="connsiteX6074" fmla="*/ 5023561 w 5247674"/>
                <a:gd name="connsiteY6074" fmla="*/ 3471183 h 6543235"/>
                <a:gd name="connsiteX6075" fmla="*/ 5052938 w 5247674"/>
                <a:gd name="connsiteY6075" fmla="*/ 3498410 h 6543235"/>
                <a:gd name="connsiteX6076" fmla="*/ 5101664 w 5247674"/>
                <a:gd name="connsiteY6076" fmla="*/ 3486947 h 6543235"/>
                <a:gd name="connsiteX6077" fmla="*/ 5227056 w 5247674"/>
                <a:gd name="connsiteY6077" fmla="*/ 3489812 h 6543235"/>
                <a:gd name="connsiteX6078" fmla="*/ 5227056 w 5247674"/>
                <a:gd name="connsiteY6078" fmla="*/ 3497694 h 6543235"/>
                <a:gd name="connsiteX6079" fmla="*/ 5143220 w 5247674"/>
                <a:gd name="connsiteY6079" fmla="*/ 3494829 h 6543235"/>
                <a:gd name="connsiteX6080" fmla="*/ 5143220 w 5247674"/>
                <a:gd name="connsiteY6080" fmla="*/ 3502710 h 6543235"/>
                <a:gd name="connsiteX6081" fmla="*/ 5075868 w 5247674"/>
                <a:gd name="connsiteY6081" fmla="*/ 3489812 h 6543235"/>
                <a:gd name="connsiteX6082" fmla="*/ 4898169 w 5247674"/>
                <a:gd name="connsiteY6082" fmla="*/ 3532804 h 6543235"/>
                <a:gd name="connsiteX6083" fmla="*/ 4878823 w 5247674"/>
                <a:gd name="connsiteY6083" fmla="*/ 3541402 h 6543235"/>
                <a:gd name="connsiteX6084" fmla="*/ 4885271 w 5247674"/>
                <a:gd name="connsiteY6084" fmla="*/ 3536387 h 6543235"/>
                <a:gd name="connsiteX6085" fmla="*/ 4835114 w 5247674"/>
                <a:gd name="connsiteY6085" fmla="*/ 3527073 h 6543235"/>
                <a:gd name="connsiteX6086" fmla="*/ 4865925 w 5247674"/>
                <a:gd name="connsiteY6086" fmla="*/ 3517041 h 6543235"/>
                <a:gd name="connsiteX6087" fmla="*/ 5046490 w 5247674"/>
                <a:gd name="connsiteY6087" fmla="*/ 3509158 h 6543235"/>
                <a:gd name="connsiteX6088" fmla="*/ 5037176 w 5247674"/>
                <a:gd name="connsiteY6088" fmla="*/ 3502710 h 6543235"/>
                <a:gd name="connsiteX6089" fmla="*/ 5040042 w 5247674"/>
                <a:gd name="connsiteY6089" fmla="*/ 3497694 h 6543235"/>
                <a:gd name="connsiteX6090" fmla="*/ 5004932 w 5247674"/>
                <a:gd name="connsiteY6090" fmla="*/ 3483364 h 6543235"/>
                <a:gd name="connsiteX6091" fmla="*/ 5023561 w 5247674"/>
                <a:gd name="connsiteY6091" fmla="*/ 3478348 h 6543235"/>
                <a:gd name="connsiteX6092" fmla="*/ 4971972 w 5247674"/>
                <a:gd name="connsiteY6092" fmla="*/ 3475483 h 6543235"/>
                <a:gd name="connsiteX6093" fmla="*/ 4971972 w 5247674"/>
                <a:gd name="connsiteY6093" fmla="*/ 3470466 h 6543235"/>
                <a:gd name="connsiteX6094" fmla="*/ 4845146 w 5247674"/>
                <a:gd name="connsiteY6094" fmla="*/ 3497694 h 6543235"/>
                <a:gd name="connsiteX6095" fmla="*/ 4854460 w 5247674"/>
                <a:gd name="connsiteY6095" fmla="*/ 3502710 h 6543235"/>
                <a:gd name="connsiteX6096" fmla="*/ 4787108 w 5247674"/>
                <a:gd name="connsiteY6096" fmla="*/ 3505577 h 6543235"/>
                <a:gd name="connsiteX6097" fmla="*/ 4789974 w 5247674"/>
                <a:gd name="connsiteY6097" fmla="*/ 3517041 h 6543235"/>
                <a:gd name="connsiteX6098" fmla="*/ 4660282 w 5247674"/>
                <a:gd name="connsiteY6098" fmla="*/ 3494829 h 6543235"/>
                <a:gd name="connsiteX6099" fmla="*/ 4622307 w 5247674"/>
                <a:gd name="connsiteY6099" fmla="*/ 3497694 h 6543235"/>
                <a:gd name="connsiteX6100" fmla="*/ 4719755 w 5247674"/>
                <a:gd name="connsiteY6100" fmla="*/ 3483364 h 6543235"/>
                <a:gd name="connsiteX6101" fmla="*/ 4709007 w 5247674"/>
                <a:gd name="connsiteY6101" fmla="*/ 3489812 h 6543235"/>
                <a:gd name="connsiteX6102" fmla="*/ 4771345 w 5247674"/>
                <a:gd name="connsiteY6102" fmla="*/ 3502710 h 6543235"/>
                <a:gd name="connsiteX6103" fmla="*/ 4810754 w 5247674"/>
                <a:gd name="connsiteY6103" fmla="*/ 3494829 h 6543235"/>
                <a:gd name="connsiteX6104" fmla="*/ 4810754 w 5247674"/>
                <a:gd name="connsiteY6104" fmla="*/ 3483364 h 6543235"/>
                <a:gd name="connsiteX6105" fmla="*/ 4858760 w 5247674"/>
                <a:gd name="connsiteY6105" fmla="*/ 3484798 h 6543235"/>
                <a:gd name="connsiteX6106" fmla="*/ 4965523 w 5247674"/>
                <a:gd name="connsiteY6106" fmla="*/ 3461152 h 6543235"/>
                <a:gd name="connsiteX6107" fmla="*/ 4916798 w 5247674"/>
                <a:gd name="connsiteY6107" fmla="*/ 3461152 h 6543235"/>
                <a:gd name="connsiteX6108" fmla="*/ 4967762 w 5247674"/>
                <a:gd name="connsiteY6108" fmla="*/ 3449240 h 6543235"/>
                <a:gd name="connsiteX6109" fmla="*/ 4051954 w 5247674"/>
                <a:gd name="connsiteY6109" fmla="*/ 3448254 h 6543235"/>
                <a:gd name="connsiteX6110" fmla="*/ 4091362 w 5247674"/>
                <a:gd name="connsiteY6110" fmla="*/ 3451120 h 6543235"/>
                <a:gd name="connsiteX6111" fmla="*/ 4026158 w 5247674"/>
                <a:gd name="connsiteY6111" fmla="*/ 3470466 h 6543235"/>
                <a:gd name="connsiteX6112" fmla="*/ 4026158 w 5247674"/>
                <a:gd name="connsiteY6112" fmla="*/ 3467600 h 6543235"/>
                <a:gd name="connsiteX6113" fmla="*/ 4051954 w 5247674"/>
                <a:gd name="connsiteY6113" fmla="*/ 3448254 h 6543235"/>
                <a:gd name="connsiteX6114" fmla="*/ 3793286 w 5247674"/>
                <a:gd name="connsiteY6114" fmla="*/ 3440372 h 6543235"/>
                <a:gd name="connsiteX6115" fmla="*/ 3777523 w 5247674"/>
                <a:gd name="connsiteY6115" fmla="*/ 3456852 h 6543235"/>
                <a:gd name="connsiteX6116" fmla="*/ 3774656 w 5247674"/>
                <a:gd name="connsiteY6116" fmla="*/ 3451837 h 6543235"/>
                <a:gd name="connsiteX6117" fmla="*/ 3793286 w 5247674"/>
                <a:gd name="connsiteY6117" fmla="*/ 3440372 h 6543235"/>
                <a:gd name="connsiteX6118" fmla="*/ 3728083 w 5247674"/>
                <a:gd name="connsiteY6118" fmla="*/ 3440372 h 6543235"/>
                <a:gd name="connsiteX6119" fmla="*/ 3725933 w 5247674"/>
                <a:gd name="connsiteY6119" fmla="*/ 3444670 h 6543235"/>
                <a:gd name="connsiteX6120" fmla="*/ 3724500 w 5247674"/>
                <a:gd name="connsiteY6120" fmla="*/ 3443239 h 6543235"/>
                <a:gd name="connsiteX6121" fmla="*/ 5097822 w 5247674"/>
                <a:gd name="connsiteY6121" fmla="*/ 3433420 h 6543235"/>
                <a:gd name="connsiteX6122" fmla="*/ 5113843 w 5247674"/>
                <a:gd name="connsiteY6122" fmla="*/ 3440372 h 6543235"/>
                <a:gd name="connsiteX6123" fmla="*/ 5062253 w 5247674"/>
                <a:gd name="connsiteY6123" fmla="*/ 3440372 h 6543235"/>
                <a:gd name="connsiteX6124" fmla="*/ 5087780 w 5247674"/>
                <a:gd name="connsiteY6124" fmla="*/ 3434192 h 6543235"/>
                <a:gd name="connsiteX6125" fmla="*/ 5097822 w 5247674"/>
                <a:gd name="connsiteY6125" fmla="*/ 3433420 h 6543235"/>
                <a:gd name="connsiteX6126" fmla="*/ 3498794 w 5247674"/>
                <a:gd name="connsiteY6126" fmla="*/ 3428908 h 6543235"/>
                <a:gd name="connsiteX6127" fmla="*/ 3489480 w 5247674"/>
                <a:gd name="connsiteY6127" fmla="*/ 3444672 h 6543235"/>
                <a:gd name="connsiteX6128" fmla="*/ 3482315 w 5247674"/>
                <a:gd name="connsiteY6128" fmla="*/ 3444672 h 6543235"/>
                <a:gd name="connsiteX6129" fmla="*/ 3716619 w 5247674"/>
                <a:gd name="connsiteY6129" fmla="*/ 3425325 h 6543235"/>
                <a:gd name="connsiteX6130" fmla="*/ 3712319 w 5247674"/>
                <a:gd name="connsiteY6130" fmla="*/ 3428908 h 6543235"/>
                <a:gd name="connsiteX6131" fmla="*/ 3715185 w 5247674"/>
                <a:gd name="connsiteY6131" fmla="*/ 3431774 h 6543235"/>
                <a:gd name="connsiteX6132" fmla="*/ 3716619 w 5247674"/>
                <a:gd name="connsiteY6132" fmla="*/ 3425325 h 6543235"/>
                <a:gd name="connsiteX6133" fmla="*/ 3388450 w 5247674"/>
                <a:gd name="connsiteY6133" fmla="*/ 3425325 h 6543235"/>
                <a:gd name="connsiteX6134" fmla="*/ 3356206 w 5247674"/>
                <a:gd name="connsiteY6134" fmla="*/ 3464018 h 6543235"/>
                <a:gd name="connsiteX6135" fmla="*/ 3385584 w 5247674"/>
                <a:gd name="connsiteY6135" fmla="*/ 3451120 h 6543235"/>
                <a:gd name="connsiteX6136" fmla="*/ 3381284 w 5247674"/>
                <a:gd name="connsiteY6136" fmla="*/ 3459002 h 6543235"/>
                <a:gd name="connsiteX6137" fmla="*/ 3397765 w 5247674"/>
                <a:gd name="connsiteY6137" fmla="*/ 3444670 h 6543235"/>
                <a:gd name="connsiteX6138" fmla="*/ 3388450 w 5247674"/>
                <a:gd name="connsiteY6138" fmla="*/ 3444670 h 6543235"/>
                <a:gd name="connsiteX6139" fmla="*/ 3392032 w 5247674"/>
                <a:gd name="connsiteY6139" fmla="*/ 3425325 h 6543235"/>
                <a:gd name="connsiteX6140" fmla="*/ 3182091 w 5247674"/>
                <a:gd name="connsiteY6140" fmla="*/ 3425325 h 6543235"/>
                <a:gd name="connsiteX6141" fmla="*/ 3171343 w 5247674"/>
                <a:gd name="connsiteY6141" fmla="*/ 3436789 h 6543235"/>
                <a:gd name="connsiteX6142" fmla="*/ 3182091 w 5247674"/>
                <a:gd name="connsiteY6142" fmla="*/ 3425325 h 6543235"/>
                <a:gd name="connsiteX6143" fmla="*/ 5189796 w 5247674"/>
                <a:gd name="connsiteY6143" fmla="*/ 3421026 h 6543235"/>
                <a:gd name="connsiteX6144" fmla="*/ 5200544 w 5247674"/>
                <a:gd name="connsiteY6144" fmla="*/ 3435358 h 6543235"/>
                <a:gd name="connsiteX6145" fmla="*/ 5189796 w 5247674"/>
                <a:gd name="connsiteY6145" fmla="*/ 3421026 h 6543235"/>
                <a:gd name="connsiteX6146" fmla="*/ 5176182 w 5247674"/>
                <a:gd name="connsiteY6146" fmla="*/ 3421026 h 6543235"/>
                <a:gd name="connsiteX6147" fmla="*/ 5176182 w 5247674"/>
                <a:gd name="connsiteY6147" fmla="*/ 3428908 h 6543235"/>
                <a:gd name="connsiteX6148" fmla="*/ 5108828 w 5247674"/>
                <a:gd name="connsiteY6148" fmla="*/ 3432491 h 6543235"/>
                <a:gd name="connsiteX6149" fmla="*/ 5176182 w 5247674"/>
                <a:gd name="connsiteY6149" fmla="*/ 3421026 h 6543235"/>
                <a:gd name="connsiteX6150" fmla="*/ 4496198 w 5247674"/>
                <a:gd name="connsiteY6150" fmla="*/ 3418160 h 6543235"/>
                <a:gd name="connsiteX6151" fmla="*/ 4505512 w 5247674"/>
                <a:gd name="connsiteY6151" fmla="*/ 3421025 h 6543235"/>
                <a:gd name="connsiteX6152" fmla="*/ 4493332 w 5247674"/>
                <a:gd name="connsiteY6152" fmla="*/ 3428908 h 6543235"/>
                <a:gd name="connsiteX6153" fmla="*/ 4466104 w 5247674"/>
                <a:gd name="connsiteY6153" fmla="*/ 3417443 h 6543235"/>
                <a:gd name="connsiteX6154" fmla="*/ 4479718 w 5247674"/>
                <a:gd name="connsiteY6154" fmla="*/ 3425326 h 6543235"/>
                <a:gd name="connsiteX6155" fmla="*/ 4417381 w 5247674"/>
                <a:gd name="connsiteY6155" fmla="*/ 3428908 h 6543235"/>
                <a:gd name="connsiteX6156" fmla="*/ 4466104 w 5247674"/>
                <a:gd name="connsiteY6156" fmla="*/ 3417443 h 6543235"/>
                <a:gd name="connsiteX6157" fmla="*/ 3660729 w 5247674"/>
                <a:gd name="connsiteY6157" fmla="*/ 3417443 h 6543235"/>
                <a:gd name="connsiteX6158" fmla="*/ 3672194 w 5247674"/>
                <a:gd name="connsiteY6158" fmla="*/ 3417443 h 6543235"/>
                <a:gd name="connsiteX6159" fmla="*/ 3644250 w 5247674"/>
                <a:gd name="connsiteY6159" fmla="*/ 3439656 h 6543235"/>
                <a:gd name="connsiteX6160" fmla="*/ 3660729 w 5247674"/>
                <a:gd name="connsiteY6160" fmla="*/ 3417443 h 6543235"/>
                <a:gd name="connsiteX6161" fmla="*/ 3573314 w 5247674"/>
                <a:gd name="connsiteY6161" fmla="*/ 3412428 h 6543235"/>
                <a:gd name="connsiteX6162" fmla="*/ 3547518 w 5247674"/>
                <a:gd name="connsiteY6162" fmla="*/ 3431774 h 6543235"/>
                <a:gd name="connsiteX6163" fmla="*/ 3570447 w 5247674"/>
                <a:gd name="connsiteY6163" fmla="*/ 3428908 h 6543235"/>
                <a:gd name="connsiteX6164" fmla="*/ 3573314 w 5247674"/>
                <a:gd name="connsiteY6164" fmla="*/ 3412428 h 6543235"/>
                <a:gd name="connsiteX6165" fmla="*/ 3899960 w 5247674"/>
                <a:gd name="connsiteY6165" fmla="*/ 3412249 h 6543235"/>
                <a:gd name="connsiteX6166" fmla="*/ 3913664 w 5247674"/>
                <a:gd name="connsiteY6166" fmla="*/ 3412428 h 6543235"/>
                <a:gd name="connsiteX6167" fmla="*/ 3887868 w 5247674"/>
                <a:gd name="connsiteY6167" fmla="*/ 3417443 h 6543235"/>
                <a:gd name="connsiteX6168" fmla="*/ 3899960 w 5247674"/>
                <a:gd name="connsiteY6168" fmla="*/ 3412249 h 6543235"/>
                <a:gd name="connsiteX6169" fmla="*/ 4638788 w 5247674"/>
                <a:gd name="connsiteY6169" fmla="*/ 3406695 h 6543235"/>
                <a:gd name="connsiteX6170" fmla="*/ 4638788 w 5247674"/>
                <a:gd name="connsiteY6170" fmla="*/ 3413145 h 6543235"/>
                <a:gd name="connsiteX6171" fmla="*/ 4595796 w 5247674"/>
                <a:gd name="connsiteY6171" fmla="*/ 3413145 h 6543235"/>
                <a:gd name="connsiteX6172" fmla="*/ 4638788 w 5247674"/>
                <a:gd name="connsiteY6172" fmla="*/ 3406695 h 6543235"/>
                <a:gd name="connsiteX6173" fmla="*/ 3203587 w 5247674"/>
                <a:gd name="connsiteY6173" fmla="*/ 3406695 h 6543235"/>
                <a:gd name="connsiteX6174" fmla="*/ 3191406 w 5247674"/>
                <a:gd name="connsiteY6174" fmla="*/ 3421026 h 6543235"/>
                <a:gd name="connsiteX6175" fmla="*/ 3207885 w 5247674"/>
                <a:gd name="connsiteY6175" fmla="*/ 3426041 h 6543235"/>
                <a:gd name="connsiteX6176" fmla="*/ 3203587 w 5247674"/>
                <a:gd name="connsiteY6176" fmla="*/ 3437506 h 6543235"/>
                <a:gd name="connsiteX6177" fmla="*/ 3210035 w 5247674"/>
                <a:gd name="connsiteY6177" fmla="*/ 3445387 h 6543235"/>
                <a:gd name="connsiteX6178" fmla="*/ 3223649 w 5247674"/>
                <a:gd name="connsiteY6178" fmla="*/ 3440372 h 6543235"/>
                <a:gd name="connsiteX6179" fmla="*/ 3203587 w 5247674"/>
                <a:gd name="connsiteY6179" fmla="*/ 3406695 h 6543235"/>
                <a:gd name="connsiteX6180" fmla="*/ 3423112 w 5247674"/>
                <a:gd name="connsiteY6180" fmla="*/ 3406427 h 6543235"/>
                <a:gd name="connsiteX6181" fmla="*/ 3430009 w 5247674"/>
                <a:gd name="connsiteY6181" fmla="*/ 3413145 h 6543235"/>
                <a:gd name="connsiteX6182" fmla="*/ 3417828 w 5247674"/>
                <a:gd name="connsiteY6182" fmla="*/ 3413145 h 6543235"/>
                <a:gd name="connsiteX6183" fmla="*/ 3423112 w 5247674"/>
                <a:gd name="connsiteY6183" fmla="*/ 3406427 h 6543235"/>
                <a:gd name="connsiteX6184" fmla="*/ 5247674 w 5247674"/>
                <a:gd name="connsiteY6184" fmla="*/ 3406425 h 6543235"/>
                <a:gd name="connsiteX6185" fmla="*/ 5247674 w 5247674"/>
                <a:gd name="connsiteY6185" fmla="*/ 3449270 h 6543235"/>
                <a:gd name="connsiteX6186" fmla="*/ 5244252 w 5247674"/>
                <a:gd name="connsiteY6186" fmla="*/ 3449687 h 6543235"/>
                <a:gd name="connsiteX6187" fmla="*/ 5223472 w 5247674"/>
                <a:gd name="connsiteY6187" fmla="*/ 3466885 h 6543235"/>
                <a:gd name="connsiteX6188" fmla="*/ 5209858 w 5247674"/>
                <a:gd name="connsiteY6188" fmla="*/ 3451120 h 6543235"/>
                <a:gd name="connsiteX6189" fmla="*/ 5103095 w 5247674"/>
                <a:gd name="connsiteY6189" fmla="*/ 3470466 h 6543235"/>
                <a:gd name="connsiteX6190" fmla="*/ 5061536 w 5247674"/>
                <a:gd name="connsiteY6190" fmla="*/ 3467600 h 6543235"/>
                <a:gd name="connsiteX6191" fmla="*/ 5050790 w 5247674"/>
                <a:gd name="connsiteY6191" fmla="*/ 3470466 h 6543235"/>
                <a:gd name="connsiteX6192" fmla="*/ 5045057 w 5247674"/>
                <a:gd name="connsiteY6192" fmla="*/ 3470466 h 6543235"/>
                <a:gd name="connsiteX6193" fmla="*/ 5115276 w 5247674"/>
                <a:gd name="connsiteY6193" fmla="*/ 3451120 h 6543235"/>
                <a:gd name="connsiteX6194" fmla="*/ 5202694 w 5247674"/>
                <a:gd name="connsiteY6194" fmla="*/ 3436789 h 6543235"/>
                <a:gd name="connsiteX6195" fmla="*/ 5201260 w 5247674"/>
                <a:gd name="connsiteY6195" fmla="*/ 3435356 h 6543235"/>
                <a:gd name="connsiteX6196" fmla="*/ 5244252 w 5247674"/>
                <a:gd name="connsiteY6196" fmla="*/ 3406695 h 6543235"/>
                <a:gd name="connsiteX6197" fmla="*/ 3672910 w 5247674"/>
                <a:gd name="connsiteY6197" fmla="*/ 3401680 h 6543235"/>
                <a:gd name="connsiteX6198" fmla="*/ 3700138 w 5247674"/>
                <a:gd name="connsiteY6198" fmla="*/ 3409562 h 6543235"/>
                <a:gd name="connsiteX6199" fmla="*/ 3700138 w 5247674"/>
                <a:gd name="connsiteY6199" fmla="*/ 3417445 h 6543235"/>
                <a:gd name="connsiteX6200" fmla="*/ 3680075 w 5247674"/>
                <a:gd name="connsiteY6200" fmla="*/ 3417445 h 6543235"/>
                <a:gd name="connsiteX6201" fmla="*/ 3683658 w 5247674"/>
                <a:gd name="connsiteY6201" fmla="*/ 3412428 h 6543235"/>
                <a:gd name="connsiteX6202" fmla="*/ 3672910 w 5247674"/>
                <a:gd name="connsiteY6202" fmla="*/ 3409562 h 6543235"/>
                <a:gd name="connsiteX6203" fmla="*/ 4878823 w 5247674"/>
                <a:gd name="connsiteY6203" fmla="*/ 3400964 h 6543235"/>
                <a:gd name="connsiteX6204" fmla="*/ 4894586 w 5247674"/>
                <a:gd name="connsiteY6204" fmla="*/ 3439656 h 6543235"/>
                <a:gd name="connsiteX6205" fmla="*/ 4774210 w 5247674"/>
                <a:gd name="connsiteY6205" fmla="*/ 3451120 h 6543235"/>
                <a:gd name="connsiteX6206" fmla="*/ 4752714 w 5247674"/>
                <a:gd name="connsiteY6206" fmla="*/ 3451120 h 6543235"/>
                <a:gd name="connsiteX6207" fmla="*/ 4755580 w 5247674"/>
                <a:gd name="connsiteY6207" fmla="*/ 3466885 h 6543235"/>
                <a:gd name="connsiteX6208" fmla="*/ 4749130 w 5247674"/>
                <a:gd name="connsiteY6208" fmla="*/ 3466885 h 6543235"/>
                <a:gd name="connsiteX6209" fmla="*/ 4736950 w 5247674"/>
                <a:gd name="connsiteY6209" fmla="*/ 3455420 h 6543235"/>
                <a:gd name="connsiteX6210" fmla="*/ 4720470 w 5247674"/>
                <a:gd name="connsiteY6210" fmla="*/ 3463302 h 6543235"/>
                <a:gd name="connsiteX6211" fmla="*/ 4736950 w 5247674"/>
                <a:gd name="connsiteY6211" fmla="*/ 3466168 h 6543235"/>
                <a:gd name="connsiteX6212" fmla="*/ 4677478 w 5247674"/>
                <a:gd name="connsiteY6212" fmla="*/ 3466168 h 6543235"/>
                <a:gd name="connsiteX6213" fmla="*/ 4691093 w 5247674"/>
                <a:gd name="connsiteY6213" fmla="*/ 3474050 h 6543235"/>
                <a:gd name="connsiteX6214" fmla="*/ 4596511 w 5247674"/>
                <a:gd name="connsiteY6214" fmla="*/ 3474050 h 6543235"/>
                <a:gd name="connsiteX6215" fmla="*/ 4593644 w 5247674"/>
                <a:gd name="connsiteY6215" fmla="*/ 3485514 h 6543235"/>
                <a:gd name="connsiteX6216" fmla="*/ 4609409 w 5247674"/>
                <a:gd name="connsiteY6216" fmla="*/ 3496979 h 6543235"/>
                <a:gd name="connsiteX6217" fmla="*/ 4567850 w 5247674"/>
                <a:gd name="connsiteY6217" fmla="*/ 3504860 h 6543235"/>
                <a:gd name="connsiteX6218" fmla="*/ 4567850 w 5247674"/>
                <a:gd name="connsiteY6218" fmla="*/ 3489097 h 6543235"/>
                <a:gd name="connsiteX6219" fmla="*/ 4574298 w 5247674"/>
                <a:gd name="connsiteY6219" fmla="*/ 3486231 h 6543235"/>
                <a:gd name="connsiteX6220" fmla="*/ 4473268 w 5247674"/>
                <a:gd name="connsiteY6220" fmla="*/ 3483364 h 6543235"/>
                <a:gd name="connsiteX6221" fmla="*/ 4674614 w 5247674"/>
                <a:gd name="connsiteY6221" fmla="*/ 3449687 h 6543235"/>
                <a:gd name="connsiteX6222" fmla="*/ 4804304 w 5247674"/>
                <a:gd name="connsiteY6222" fmla="*/ 3435358 h 6543235"/>
                <a:gd name="connsiteX6223" fmla="*/ 4875956 w 5247674"/>
                <a:gd name="connsiteY6223" fmla="*/ 3405264 h 6543235"/>
                <a:gd name="connsiteX6224" fmla="*/ 4873806 w 5247674"/>
                <a:gd name="connsiteY6224" fmla="*/ 3405264 h 6543235"/>
                <a:gd name="connsiteX6225" fmla="*/ 4878823 w 5247674"/>
                <a:gd name="connsiteY6225" fmla="*/ 3400964 h 6543235"/>
                <a:gd name="connsiteX6226" fmla="*/ 4761314 w 5247674"/>
                <a:gd name="connsiteY6226" fmla="*/ 3398814 h 6543235"/>
                <a:gd name="connsiteX6227" fmla="*/ 4764180 w 5247674"/>
                <a:gd name="connsiteY6227" fmla="*/ 3406695 h 6543235"/>
                <a:gd name="connsiteX6228" fmla="*/ 4757730 w 5247674"/>
                <a:gd name="connsiteY6228" fmla="*/ 3406695 h 6543235"/>
                <a:gd name="connsiteX6229" fmla="*/ 4761314 w 5247674"/>
                <a:gd name="connsiteY6229" fmla="*/ 3398814 h 6543235"/>
                <a:gd name="connsiteX6230" fmla="*/ 3909186 w 5247674"/>
                <a:gd name="connsiteY6230" fmla="*/ 3397920 h 6543235"/>
                <a:gd name="connsiteX6231" fmla="*/ 3915814 w 5247674"/>
                <a:gd name="connsiteY6231" fmla="*/ 3398097 h 6543235"/>
                <a:gd name="connsiteX6232" fmla="*/ 3903632 w 5247674"/>
                <a:gd name="connsiteY6232" fmla="*/ 3400964 h 6543235"/>
                <a:gd name="connsiteX6233" fmla="*/ 3909186 w 5247674"/>
                <a:gd name="connsiteY6233" fmla="*/ 3397920 h 6543235"/>
                <a:gd name="connsiteX6234" fmla="*/ 3622037 w 5247674"/>
                <a:gd name="connsiteY6234" fmla="*/ 3390932 h 6543235"/>
                <a:gd name="connsiteX6235" fmla="*/ 3635652 w 5247674"/>
                <a:gd name="connsiteY6235" fmla="*/ 3413145 h 6543235"/>
                <a:gd name="connsiteX6236" fmla="*/ 3622037 w 5247674"/>
                <a:gd name="connsiteY6236" fmla="*/ 3390932 h 6543235"/>
                <a:gd name="connsiteX6237" fmla="*/ 3770358 w 5247674"/>
                <a:gd name="connsiteY6237" fmla="*/ 3390216 h 6543235"/>
                <a:gd name="connsiteX6238" fmla="*/ 3781106 w 5247674"/>
                <a:gd name="connsiteY6238" fmla="*/ 3390216 h 6543235"/>
                <a:gd name="connsiteX6239" fmla="*/ 3767492 w 5247674"/>
                <a:gd name="connsiteY6239" fmla="*/ 3398097 h 6543235"/>
                <a:gd name="connsiteX6240" fmla="*/ 4789974 w 5247674"/>
                <a:gd name="connsiteY6240" fmla="*/ 3387349 h 6543235"/>
                <a:gd name="connsiteX6241" fmla="*/ 4796422 w 5247674"/>
                <a:gd name="connsiteY6241" fmla="*/ 3401679 h 6543235"/>
                <a:gd name="connsiteX6242" fmla="*/ 4789974 w 5247674"/>
                <a:gd name="connsiteY6242" fmla="*/ 3401679 h 6543235"/>
                <a:gd name="connsiteX6243" fmla="*/ 3709454 w 5247674"/>
                <a:gd name="connsiteY6243" fmla="*/ 3387349 h 6543235"/>
                <a:gd name="connsiteX6244" fmla="*/ 3725933 w 5247674"/>
                <a:gd name="connsiteY6244" fmla="*/ 3393797 h 6543235"/>
                <a:gd name="connsiteX6245" fmla="*/ 3709454 w 5247674"/>
                <a:gd name="connsiteY6245" fmla="*/ 3387349 h 6543235"/>
                <a:gd name="connsiteX6246" fmla="*/ 3758892 w 5247674"/>
                <a:gd name="connsiteY6246" fmla="*/ 3385199 h 6543235"/>
                <a:gd name="connsiteX6247" fmla="*/ 3751011 w 5247674"/>
                <a:gd name="connsiteY6247" fmla="*/ 3398097 h 6543235"/>
                <a:gd name="connsiteX6248" fmla="*/ 3751011 w 5247674"/>
                <a:gd name="connsiteY6248" fmla="*/ 3387349 h 6543235"/>
                <a:gd name="connsiteX6249" fmla="*/ 3758892 w 5247674"/>
                <a:gd name="connsiteY6249" fmla="*/ 3385199 h 6543235"/>
                <a:gd name="connsiteX6250" fmla="*/ 4748416 w 5247674"/>
                <a:gd name="connsiteY6250" fmla="*/ 3382334 h 6543235"/>
                <a:gd name="connsiteX6251" fmla="*/ 4779942 w 5247674"/>
                <a:gd name="connsiteY6251" fmla="*/ 3390932 h 6543235"/>
                <a:gd name="connsiteX6252" fmla="*/ 4761314 w 5247674"/>
                <a:gd name="connsiteY6252" fmla="*/ 3398814 h 6543235"/>
                <a:gd name="connsiteX6253" fmla="*/ 4745549 w 5247674"/>
                <a:gd name="connsiteY6253" fmla="*/ 3393799 h 6543235"/>
                <a:gd name="connsiteX6254" fmla="*/ 3548212 w 5247674"/>
                <a:gd name="connsiteY6254" fmla="*/ 3382233 h 6543235"/>
                <a:gd name="connsiteX6255" fmla="*/ 3556832 w 5247674"/>
                <a:gd name="connsiteY6255" fmla="*/ 3382334 h 6543235"/>
                <a:gd name="connsiteX6256" fmla="*/ 3548234 w 5247674"/>
                <a:gd name="connsiteY6256" fmla="*/ 3388066 h 6543235"/>
                <a:gd name="connsiteX6257" fmla="*/ 3557549 w 5247674"/>
                <a:gd name="connsiteY6257" fmla="*/ 3390932 h 6543235"/>
                <a:gd name="connsiteX6258" fmla="*/ 3531754 w 5247674"/>
                <a:gd name="connsiteY6258" fmla="*/ 3413145 h 6543235"/>
                <a:gd name="connsiteX6259" fmla="*/ 3527455 w 5247674"/>
                <a:gd name="connsiteY6259" fmla="*/ 3401680 h 6543235"/>
                <a:gd name="connsiteX6260" fmla="*/ 3548212 w 5247674"/>
                <a:gd name="connsiteY6260" fmla="*/ 3382233 h 6543235"/>
                <a:gd name="connsiteX6261" fmla="*/ 4547071 w 5247674"/>
                <a:gd name="connsiteY6261" fmla="*/ 3379470 h 6543235"/>
                <a:gd name="connsiteX6262" fmla="*/ 4547071 w 5247674"/>
                <a:gd name="connsiteY6262" fmla="*/ 3382334 h 6543235"/>
                <a:gd name="connsiteX6263" fmla="*/ 4521277 w 5247674"/>
                <a:gd name="connsiteY6263" fmla="*/ 3387351 h 6543235"/>
                <a:gd name="connsiteX6264" fmla="*/ 4547071 w 5247674"/>
                <a:gd name="connsiteY6264" fmla="*/ 3379470 h 6543235"/>
                <a:gd name="connsiteX6265" fmla="*/ 4412364 w 5247674"/>
                <a:gd name="connsiteY6265" fmla="*/ 3374453 h 6543235"/>
                <a:gd name="connsiteX6266" fmla="*/ 4424546 w 5247674"/>
                <a:gd name="connsiteY6266" fmla="*/ 3374453 h 6543235"/>
                <a:gd name="connsiteX6267" fmla="*/ 4412364 w 5247674"/>
                <a:gd name="connsiteY6267" fmla="*/ 3382334 h 6543235"/>
                <a:gd name="connsiteX6268" fmla="*/ 3275239 w 5247674"/>
                <a:gd name="connsiteY6268" fmla="*/ 3370870 h 6543235"/>
                <a:gd name="connsiteX6269" fmla="*/ 3268789 w 5247674"/>
                <a:gd name="connsiteY6269" fmla="*/ 3382334 h 6543235"/>
                <a:gd name="connsiteX6270" fmla="*/ 3284554 w 5247674"/>
                <a:gd name="connsiteY6270" fmla="*/ 3393797 h 6543235"/>
                <a:gd name="connsiteX6271" fmla="*/ 3272372 w 5247674"/>
                <a:gd name="connsiteY6271" fmla="*/ 3413145 h 6543235"/>
                <a:gd name="connsiteX6272" fmla="*/ 3229381 w 5247674"/>
                <a:gd name="connsiteY6272" fmla="*/ 3426758 h 6543235"/>
                <a:gd name="connsiteX6273" fmla="*/ 3265208 w 5247674"/>
                <a:gd name="connsiteY6273" fmla="*/ 3409562 h 6543235"/>
                <a:gd name="connsiteX6274" fmla="*/ 3258758 w 5247674"/>
                <a:gd name="connsiteY6274" fmla="*/ 3425325 h 6543235"/>
                <a:gd name="connsiteX6275" fmla="*/ 3295302 w 5247674"/>
                <a:gd name="connsiteY6275" fmla="*/ 3405979 h 6543235"/>
                <a:gd name="connsiteX6276" fmla="*/ 3313931 w 5247674"/>
                <a:gd name="connsiteY6276" fmla="*/ 3378751 h 6543235"/>
                <a:gd name="connsiteX6277" fmla="*/ 3298166 w 5247674"/>
                <a:gd name="connsiteY6277" fmla="*/ 3390216 h 6543235"/>
                <a:gd name="connsiteX6278" fmla="*/ 3291718 w 5247674"/>
                <a:gd name="connsiteY6278" fmla="*/ 3370870 h 6543235"/>
                <a:gd name="connsiteX6279" fmla="*/ 3275239 w 5247674"/>
                <a:gd name="connsiteY6279" fmla="*/ 3370870 h 6543235"/>
                <a:gd name="connsiteX6280" fmla="*/ 4731218 w 5247674"/>
                <a:gd name="connsiteY6280" fmla="*/ 3368720 h 6543235"/>
                <a:gd name="connsiteX6281" fmla="*/ 4724770 w 5247674"/>
                <a:gd name="connsiteY6281" fmla="*/ 3380185 h 6543235"/>
                <a:gd name="connsiteX6282" fmla="*/ 4719755 w 5247674"/>
                <a:gd name="connsiteY6282" fmla="*/ 3402397 h 6543235"/>
                <a:gd name="connsiteX6283" fmla="*/ 4699692 w 5247674"/>
                <a:gd name="connsiteY6283" fmla="*/ 3399530 h 6543235"/>
                <a:gd name="connsiteX6284" fmla="*/ 4709007 w 5247674"/>
                <a:gd name="connsiteY6284" fmla="*/ 3388066 h 6543235"/>
                <a:gd name="connsiteX6285" fmla="*/ 4683212 w 5247674"/>
                <a:gd name="connsiteY6285" fmla="*/ 3383049 h 6543235"/>
                <a:gd name="connsiteX6286" fmla="*/ 4683212 w 5247674"/>
                <a:gd name="connsiteY6286" fmla="*/ 3379468 h 6543235"/>
                <a:gd name="connsiteX6287" fmla="*/ 4731218 w 5247674"/>
                <a:gd name="connsiteY6287" fmla="*/ 3368720 h 6543235"/>
                <a:gd name="connsiteX6288" fmla="*/ 4466820 w 5247674"/>
                <a:gd name="connsiteY6288" fmla="*/ 3368003 h 6543235"/>
                <a:gd name="connsiteX6289" fmla="*/ 4441026 w 5247674"/>
                <a:gd name="connsiteY6289" fmla="*/ 3379468 h 6543235"/>
                <a:gd name="connsiteX6290" fmla="*/ 4438876 w 5247674"/>
                <a:gd name="connsiteY6290" fmla="*/ 3374451 h 6543235"/>
                <a:gd name="connsiteX6291" fmla="*/ 4466820 w 5247674"/>
                <a:gd name="connsiteY6291" fmla="*/ 3368003 h 6543235"/>
                <a:gd name="connsiteX6292" fmla="*/ 3952356 w 5247674"/>
                <a:gd name="connsiteY6292" fmla="*/ 3368003 h 6543235"/>
                <a:gd name="connsiteX6293" fmla="*/ 3961670 w 5247674"/>
                <a:gd name="connsiteY6293" fmla="*/ 3379468 h 6543235"/>
                <a:gd name="connsiteX6294" fmla="*/ 3952356 w 5247674"/>
                <a:gd name="connsiteY6294" fmla="*/ 3379468 h 6543235"/>
                <a:gd name="connsiteX6295" fmla="*/ 4521949 w 5247674"/>
                <a:gd name="connsiteY6295" fmla="*/ 3359642 h 6543235"/>
                <a:gd name="connsiteX6296" fmla="*/ 4531308 w 5247674"/>
                <a:gd name="connsiteY6296" fmla="*/ 3362988 h 6543235"/>
                <a:gd name="connsiteX6297" fmla="*/ 4493332 w 5247674"/>
                <a:gd name="connsiteY6297" fmla="*/ 3368005 h 6543235"/>
                <a:gd name="connsiteX6298" fmla="*/ 4512321 w 5247674"/>
                <a:gd name="connsiteY6298" fmla="*/ 3361466 h 6543235"/>
                <a:gd name="connsiteX6299" fmla="*/ 4521949 w 5247674"/>
                <a:gd name="connsiteY6299" fmla="*/ 3359642 h 6543235"/>
                <a:gd name="connsiteX6300" fmla="*/ 4747699 w 5247674"/>
                <a:gd name="connsiteY6300" fmla="*/ 3351524 h 6543235"/>
                <a:gd name="connsiteX6301" fmla="*/ 4741251 w 5247674"/>
                <a:gd name="connsiteY6301" fmla="*/ 3359405 h 6543235"/>
                <a:gd name="connsiteX6302" fmla="*/ 4745551 w 5247674"/>
                <a:gd name="connsiteY6302" fmla="*/ 3370870 h 6543235"/>
                <a:gd name="connsiteX6303" fmla="*/ 4731936 w 5247674"/>
                <a:gd name="connsiteY6303" fmla="*/ 3368003 h 6543235"/>
                <a:gd name="connsiteX6304" fmla="*/ 4667448 w 5247674"/>
                <a:gd name="connsiteY6304" fmla="*/ 3362988 h 6543235"/>
                <a:gd name="connsiteX6305" fmla="*/ 4747699 w 5247674"/>
                <a:gd name="connsiteY6305" fmla="*/ 3351524 h 6543235"/>
                <a:gd name="connsiteX6306" fmla="*/ 3528888 w 5247674"/>
                <a:gd name="connsiteY6306" fmla="*/ 3351524 h 6543235"/>
                <a:gd name="connsiteX6307" fmla="*/ 3531754 w 5247674"/>
                <a:gd name="connsiteY6307" fmla="*/ 3362988 h 6543235"/>
                <a:gd name="connsiteX6308" fmla="*/ 3524589 w 5247674"/>
                <a:gd name="connsiteY6308" fmla="*/ 3360122 h 6543235"/>
                <a:gd name="connsiteX6309" fmla="*/ 4082046 w 5247674"/>
                <a:gd name="connsiteY6309" fmla="*/ 3348657 h 6543235"/>
                <a:gd name="connsiteX6310" fmla="*/ 4082046 w 5247674"/>
                <a:gd name="connsiteY6310" fmla="*/ 3362987 h 6543235"/>
                <a:gd name="connsiteX6311" fmla="*/ 4072731 w 5247674"/>
                <a:gd name="connsiteY6311" fmla="*/ 3362987 h 6543235"/>
                <a:gd name="connsiteX6312" fmla="*/ 3867807 w 5247674"/>
                <a:gd name="connsiteY6312" fmla="*/ 3345074 h 6543235"/>
                <a:gd name="connsiteX6313" fmla="*/ 3878553 w 5247674"/>
                <a:gd name="connsiteY6313" fmla="*/ 3345074 h 6543235"/>
                <a:gd name="connsiteX6314" fmla="*/ 3878553 w 5247674"/>
                <a:gd name="connsiteY6314" fmla="*/ 3368720 h 6543235"/>
                <a:gd name="connsiteX6315" fmla="*/ 3900049 w 5247674"/>
                <a:gd name="connsiteY6315" fmla="*/ 3371586 h 6543235"/>
                <a:gd name="connsiteX6316" fmla="*/ 3791138 w 5247674"/>
                <a:gd name="connsiteY6316" fmla="*/ 3391649 h 6543235"/>
                <a:gd name="connsiteX6317" fmla="*/ 3867807 w 5247674"/>
                <a:gd name="connsiteY6317" fmla="*/ 3345074 h 6543235"/>
                <a:gd name="connsiteX6318" fmla="*/ 3149847 w 5247674"/>
                <a:gd name="connsiteY6318" fmla="*/ 3344357 h 6543235"/>
                <a:gd name="connsiteX6319" fmla="*/ 3149847 w 5247674"/>
                <a:gd name="connsiteY6319" fmla="*/ 3355105 h 6543235"/>
                <a:gd name="connsiteX6320" fmla="*/ 3159162 w 5247674"/>
                <a:gd name="connsiteY6320" fmla="*/ 3344357 h 6543235"/>
                <a:gd name="connsiteX6321" fmla="*/ 5014515 w 5247674"/>
                <a:gd name="connsiteY6321" fmla="*/ 3340329 h 6543235"/>
                <a:gd name="connsiteX6322" fmla="*/ 5020696 w 5247674"/>
                <a:gd name="connsiteY6322" fmla="*/ 3340776 h 6543235"/>
                <a:gd name="connsiteX6323" fmla="*/ 5020696 w 5247674"/>
                <a:gd name="connsiteY6323" fmla="*/ 3343642 h 6543235"/>
                <a:gd name="connsiteX6324" fmla="*/ 5009948 w 5247674"/>
                <a:gd name="connsiteY6324" fmla="*/ 3343642 h 6543235"/>
                <a:gd name="connsiteX6325" fmla="*/ 5014515 w 5247674"/>
                <a:gd name="connsiteY6325" fmla="*/ 3340329 h 6543235"/>
                <a:gd name="connsiteX6326" fmla="*/ 3793288 w 5247674"/>
                <a:gd name="connsiteY6326" fmla="*/ 3340059 h 6543235"/>
                <a:gd name="connsiteX6327" fmla="*/ 3793288 w 5247674"/>
                <a:gd name="connsiteY6327" fmla="*/ 3373736 h 6543235"/>
                <a:gd name="connsiteX6328" fmla="*/ 3759610 w 5247674"/>
                <a:gd name="connsiteY6328" fmla="*/ 3384484 h 6543235"/>
                <a:gd name="connsiteX6329" fmla="*/ 3761044 w 5247674"/>
                <a:gd name="connsiteY6329" fmla="*/ 3382334 h 6543235"/>
                <a:gd name="connsiteX6330" fmla="*/ 3738114 w 5247674"/>
                <a:gd name="connsiteY6330" fmla="*/ 3373736 h 6543235"/>
                <a:gd name="connsiteX6331" fmla="*/ 3793288 w 5247674"/>
                <a:gd name="connsiteY6331" fmla="*/ 3340059 h 6543235"/>
                <a:gd name="connsiteX6332" fmla="*/ 4077748 w 5247674"/>
                <a:gd name="connsiteY6332" fmla="*/ 3335759 h 6543235"/>
                <a:gd name="connsiteX6333" fmla="*/ 4104975 w 5247674"/>
                <a:gd name="connsiteY6333" fmla="*/ 3335759 h 6543235"/>
                <a:gd name="connsiteX6334" fmla="*/ 4074881 w 5247674"/>
                <a:gd name="connsiteY6334" fmla="*/ 3340776 h 6543235"/>
                <a:gd name="connsiteX6335" fmla="*/ 3339008 w 5247674"/>
                <a:gd name="connsiteY6335" fmla="*/ 3335759 h 6543235"/>
                <a:gd name="connsiteX6336" fmla="*/ 3332560 w 5247674"/>
                <a:gd name="connsiteY6336" fmla="*/ 3368003 h 6543235"/>
                <a:gd name="connsiteX6337" fmla="*/ 3329694 w 5247674"/>
                <a:gd name="connsiteY6337" fmla="*/ 3374451 h 6543235"/>
                <a:gd name="connsiteX6338" fmla="*/ 3330410 w 5247674"/>
                <a:gd name="connsiteY6338" fmla="*/ 3374451 h 6543235"/>
                <a:gd name="connsiteX6339" fmla="*/ 3333277 w 5247674"/>
                <a:gd name="connsiteY6339" fmla="*/ 3379468 h 6543235"/>
                <a:gd name="connsiteX6340" fmla="*/ 3346175 w 5247674"/>
                <a:gd name="connsiteY6340" fmla="*/ 3362987 h 6543235"/>
                <a:gd name="connsiteX6341" fmla="*/ 5075868 w 5247674"/>
                <a:gd name="connsiteY6341" fmla="*/ 3332895 h 6543235"/>
                <a:gd name="connsiteX6342" fmla="*/ 5092349 w 5247674"/>
                <a:gd name="connsiteY6342" fmla="*/ 3352241 h 6543235"/>
                <a:gd name="connsiteX6343" fmla="*/ 5075868 w 5247674"/>
                <a:gd name="connsiteY6343" fmla="*/ 3332895 h 6543235"/>
                <a:gd name="connsiteX6344" fmla="*/ 4158715 w 5247674"/>
                <a:gd name="connsiteY6344" fmla="*/ 3332895 h 6543235"/>
                <a:gd name="connsiteX6345" fmla="*/ 4155848 w 5247674"/>
                <a:gd name="connsiteY6345" fmla="*/ 3340776 h 6543235"/>
                <a:gd name="connsiteX6346" fmla="*/ 4146534 w 5247674"/>
                <a:gd name="connsiteY6346" fmla="*/ 3340776 h 6543235"/>
                <a:gd name="connsiteX6347" fmla="*/ 4158715 w 5247674"/>
                <a:gd name="connsiteY6347" fmla="*/ 3332895 h 6543235"/>
                <a:gd name="connsiteX6348" fmla="*/ 5105246 w 5247674"/>
                <a:gd name="connsiteY6348" fmla="*/ 3332448 h 6543235"/>
                <a:gd name="connsiteX6349" fmla="*/ 5110978 w 5247674"/>
                <a:gd name="connsiteY6349" fmla="*/ 3335761 h 6543235"/>
                <a:gd name="connsiteX6350" fmla="*/ 5097364 w 5247674"/>
                <a:gd name="connsiteY6350" fmla="*/ 3340776 h 6543235"/>
                <a:gd name="connsiteX6351" fmla="*/ 5097364 w 5247674"/>
                <a:gd name="connsiteY6351" fmla="*/ 3332895 h 6543235"/>
                <a:gd name="connsiteX6352" fmla="*/ 5105246 w 5247674"/>
                <a:gd name="connsiteY6352" fmla="*/ 3332448 h 6543235"/>
                <a:gd name="connsiteX6353" fmla="*/ 5227056 w 5247674"/>
                <a:gd name="connsiteY6353" fmla="*/ 3329311 h 6543235"/>
                <a:gd name="connsiteX6354" fmla="*/ 5247674 w 5247674"/>
                <a:gd name="connsiteY6354" fmla="*/ 3333729 h 6543235"/>
                <a:gd name="connsiteX6355" fmla="*/ 5247674 w 5247674"/>
                <a:gd name="connsiteY6355" fmla="*/ 3401068 h 6543235"/>
                <a:gd name="connsiteX6356" fmla="*/ 5238518 w 5247674"/>
                <a:gd name="connsiteY6356" fmla="*/ 3393797 h 6543235"/>
                <a:gd name="connsiteX6357" fmla="*/ 5232070 w 5247674"/>
                <a:gd name="connsiteY6357" fmla="*/ 3401680 h 6543235"/>
                <a:gd name="connsiteX6358" fmla="*/ 5215591 w 5247674"/>
                <a:gd name="connsiteY6358" fmla="*/ 3393797 h 6543235"/>
                <a:gd name="connsiteX6359" fmla="*/ 5199826 w 5247674"/>
                <a:gd name="connsiteY6359" fmla="*/ 3409562 h 6543235"/>
                <a:gd name="connsiteX6360" fmla="*/ 5199826 w 5247674"/>
                <a:gd name="connsiteY6360" fmla="*/ 3406695 h 6543235"/>
                <a:gd name="connsiteX6361" fmla="*/ 4924682 w 5247674"/>
                <a:gd name="connsiteY6361" fmla="*/ 3440372 h 6543235"/>
                <a:gd name="connsiteX6362" fmla="*/ 4901752 w 5247674"/>
                <a:gd name="connsiteY6362" fmla="*/ 3428908 h 6543235"/>
                <a:gd name="connsiteX6363" fmla="*/ 4927548 w 5247674"/>
                <a:gd name="connsiteY6363" fmla="*/ 3409562 h 6543235"/>
                <a:gd name="connsiteX6364" fmla="*/ 4918232 w 5247674"/>
                <a:gd name="connsiteY6364" fmla="*/ 3398097 h 6543235"/>
                <a:gd name="connsiteX6365" fmla="*/ 4927548 w 5247674"/>
                <a:gd name="connsiteY6365" fmla="*/ 3390216 h 6543235"/>
                <a:gd name="connsiteX6366" fmla="*/ 4943310 w 5247674"/>
                <a:gd name="connsiteY6366" fmla="*/ 3405979 h 6543235"/>
                <a:gd name="connsiteX6367" fmla="*/ 4959790 w 5247674"/>
                <a:gd name="connsiteY6367" fmla="*/ 3386633 h 6543235"/>
                <a:gd name="connsiteX6368" fmla="*/ 5017830 w 5247674"/>
                <a:gd name="connsiteY6368" fmla="*/ 3381618 h 6543235"/>
                <a:gd name="connsiteX6369" fmla="*/ 5014963 w 5247674"/>
                <a:gd name="connsiteY6369" fmla="*/ 3386633 h 6543235"/>
                <a:gd name="connsiteX6370" fmla="*/ 5028578 w 5247674"/>
                <a:gd name="connsiteY6370" fmla="*/ 3398097 h 6543235"/>
                <a:gd name="connsiteX6371" fmla="*/ 5031442 w 5247674"/>
                <a:gd name="connsiteY6371" fmla="*/ 3386633 h 6543235"/>
                <a:gd name="connsiteX6372" fmla="*/ 5070136 w 5247674"/>
                <a:gd name="connsiteY6372" fmla="*/ 3370870 h 6543235"/>
                <a:gd name="connsiteX6373" fmla="*/ 5111695 w 5247674"/>
                <a:gd name="connsiteY6373" fmla="*/ 3368003 h 6543235"/>
                <a:gd name="connsiteX6374" fmla="*/ 5111695 w 5247674"/>
                <a:gd name="connsiteY6374" fmla="*/ 3360122 h 6543235"/>
                <a:gd name="connsiteX6375" fmla="*/ 5141072 w 5247674"/>
                <a:gd name="connsiteY6375" fmla="*/ 3355105 h 6543235"/>
                <a:gd name="connsiteX6376" fmla="*/ 5130324 w 5247674"/>
                <a:gd name="connsiteY6376" fmla="*/ 3332893 h 6543235"/>
                <a:gd name="connsiteX6377" fmla="*/ 5199110 w 5247674"/>
                <a:gd name="connsiteY6377" fmla="*/ 3340776 h 6543235"/>
                <a:gd name="connsiteX6378" fmla="*/ 5205560 w 5247674"/>
                <a:gd name="connsiteY6378" fmla="*/ 3352239 h 6543235"/>
                <a:gd name="connsiteX6379" fmla="*/ 5211292 w 5247674"/>
                <a:gd name="connsiteY6379" fmla="*/ 3340776 h 6543235"/>
                <a:gd name="connsiteX6380" fmla="*/ 5214874 w 5247674"/>
                <a:gd name="connsiteY6380" fmla="*/ 3343641 h 6543235"/>
                <a:gd name="connsiteX6381" fmla="*/ 4185942 w 5247674"/>
                <a:gd name="connsiteY6381" fmla="*/ 3329311 h 6543235"/>
                <a:gd name="connsiteX6382" fmla="*/ 4185942 w 5247674"/>
                <a:gd name="connsiteY6382" fmla="*/ 3335759 h 6543235"/>
                <a:gd name="connsiteX6383" fmla="*/ 4175194 w 5247674"/>
                <a:gd name="connsiteY6383" fmla="*/ 3335759 h 6543235"/>
                <a:gd name="connsiteX6384" fmla="*/ 4185942 w 5247674"/>
                <a:gd name="connsiteY6384" fmla="*/ 3329311 h 6543235"/>
                <a:gd name="connsiteX6385" fmla="*/ 3816215 w 5247674"/>
                <a:gd name="connsiteY6385" fmla="*/ 3329311 h 6543235"/>
                <a:gd name="connsiteX6386" fmla="*/ 3802602 w 5247674"/>
                <a:gd name="connsiteY6386" fmla="*/ 3351524 h 6543235"/>
                <a:gd name="connsiteX6387" fmla="*/ 3816215 w 5247674"/>
                <a:gd name="connsiteY6387" fmla="*/ 3329311 h 6543235"/>
                <a:gd name="connsiteX6388" fmla="*/ 4720740 w 5247674"/>
                <a:gd name="connsiteY6388" fmla="*/ 3328716 h 6543235"/>
                <a:gd name="connsiteX6389" fmla="*/ 4764180 w 5247674"/>
                <a:gd name="connsiteY6389" fmla="*/ 3330026 h 6543235"/>
                <a:gd name="connsiteX6390" fmla="*/ 4764180 w 5247674"/>
                <a:gd name="connsiteY6390" fmla="*/ 3332893 h 6543235"/>
                <a:gd name="connsiteX6391" fmla="*/ 4576450 w 5247674"/>
                <a:gd name="connsiteY6391" fmla="*/ 3355822 h 6543235"/>
                <a:gd name="connsiteX6392" fmla="*/ 4720740 w 5247674"/>
                <a:gd name="connsiteY6392" fmla="*/ 3328716 h 6543235"/>
                <a:gd name="connsiteX6393" fmla="*/ 3898706 w 5247674"/>
                <a:gd name="connsiteY6393" fmla="*/ 3322863 h 6543235"/>
                <a:gd name="connsiteX6394" fmla="*/ 3920112 w 5247674"/>
                <a:gd name="connsiteY6394" fmla="*/ 3340776 h 6543235"/>
                <a:gd name="connsiteX6395" fmla="*/ 3978151 w 5247674"/>
                <a:gd name="connsiteY6395" fmla="*/ 3343641 h 6543235"/>
                <a:gd name="connsiteX6396" fmla="*/ 3887868 w 5247674"/>
                <a:gd name="connsiteY6396" fmla="*/ 3355105 h 6543235"/>
                <a:gd name="connsiteX6397" fmla="*/ 3887868 w 5247674"/>
                <a:gd name="connsiteY6397" fmla="*/ 3343641 h 6543235"/>
                <a:gd name="connsiteX6398" fmla="*/ 3910797 w 5247674"/>
                <a:gd name="connsiteY6398" fmla="*/ 3335759 h 6543235"/>
                <a:gd name="connsiteX6399" fmla="*/ 3871388 w 5247674"/>
                <a:gd name="connsiteY6399" fmla="*/ 3332893 h 6543235"/>
                <a:gd name="connsiteX6400" fmla="*/ 3898706 w 5247674"/>
                <a:gd name="connsiteY6400" fmla="*/ 3322863 h 6543235"/>
                <a:gd name="connsiteX6401" fmla="*/ 4593646 w 5247674"/>
                <a:gd name="connsiteY6401" fmla="*/ 3321428 h 6543235"/>
                <a:gd name="connsiteX6402" fmla="*/ 4499064 w 5247674"/>
                <a:gd name="connsiteY6402" fmla="*/ 3329310 h 6543235"/>
                <a:gd name="connsiteX6403" fmla="*/ 4593646 w 5247674"/>
                <a:gd name="connsiteY6403" fmla="*/ 3321428 h 6543235"/>
                <a:gd name="connsiteX6404" fmla="*/ 3735248 w 5247674"/>
                <a:gd name="connsiteY6404" fmla="*/ 3318563 h 6543235"/>
                <a:gd name="connsiteX6405" fmla="*/ 3744563 w 5247674"/>
                <a:gd name="connsiteY6405" fmla="*/ 3321430 h 6543235"/>
                <a:gd name="connsiteX6406" fmla="*/ 3741696 w 5247674"/>
                <a:gd name="connsiteY6406" fmla="*/ 3340776 h 6543235"/>
                <a:gd name="connsiteX6407" fmla="*/ 3735248 w 5247674"/>
                <a:gd name="connsiteY6407" fmla="*/ 3318563 h 6543235"/>
                <a:gd name="connsiteX6408" fmla="*/ 3308198 w 5247674"/>
                <a:gd name="connsiteY6408" fmla="*/ 3318563 h 6543235"/>
                <a:gd name="connsiteX6409" fmla="*/ 3314648 w 5247674"/>
                <a:gd name="connsiteY6409" fmla="*/ 3352239 h 6543235"/>
                <a:gd name="connsiteX6410" fmla="*/ 3301033 w 5247674"/>
                <a:gd name="connsiteY6410" fmla="*/ 3355105 h 6543235"/>
                <a:gd name="connsiteX6411" fmla="*/ 3283120 w 5247674"/>
                <a:gd name="connsiteY6411" fmla="*/ 3340059 h 6543235"/>
                <a:gd name="connsiteX6412" fmla="*/ 3291718 w 5247674"/>
                <a:gd name="connsiteY6412" fmla="*/ 3362987 h 6543235"/>
                <a:gd name="connsiteX6413" fmla="*/ 3324679 w 5247674"/>
                <a:gd name="connsiteY6413" fmla="*/ 3348657 h 6543235"/>
                <a:gd name="connsiteX6414" fmla="*/ 3317514 w 5247674"/>
                <a:gd name="connsiteY6414" fmla="*/ 3325011 h 6543235"/>
                <a:gd name="connsiteX6415" fmla="*/ 3308198 w 5247674"/>
                <a:gd name="connsiteY6415" fmla="*/ 3318563 h 6543235"/>
                <a:gd name="connsiteX6416" fmla="*/ 4893871 w 5247674"/>
                <a:gd name="connsiteY6416" fmla="*/ 3311399 h 6543235"/>
                <a:gd name="connsiteX6417" fmla="*/ 4893871 w 5247674"/>
                <a:gd name="connsiteY6417" fmla="*/ 3319280 h 6543235"/>
                <a:gd name="connsiteX6418" fmla="*/ 4849446 w 5247674"/>
                <a:gd name="connsiteY6418" fmla="*/ 3322147 h 6543235"/>
                <a:gd name="connsiteX6419" fmla="*/ 4849446 w 5247674"/>
                <a:gd name="connsiteY6419" fmla="*/ 3330028 h 6543235"/>
                <a:gd name="connsiteX6420" fmla="*/ 4803589 w 5247674"/>
                <a:gd name="connsiteY6420" fmla="*/ 3325013 h 6543235"/>
                <a:gd name="connsiteX6421" fmla="*/ 4800722 w 5247674"/>
                <a:gd name="connsiteY6421" fmla="*/ 3314265 h 6543235"/>
                <a:gd name="connsiteX6422" fmla="*/ 4893871 w 5247674"/>
                <a:gd name="connsiteY6422" fmla="*/ 3311399 h 6543235"/>
                <a:gd name="connsiteX6423" fmla="*/ 3857774 w 5247674"/>
                <a:gd name="connsiteY6423" fmla="*/ 3310682 h 6543235"/>
                <a:gd name="connsiteX6424" fmla="*/ 3864940 w 5247674"/>
                <a:gd name="connsiteY6424" fmla="*/ 3310682 h 6543235"/>
                <a:gd name="connsiteX6425" fmla="*/ 3851326 w 5247674"/>
                <a:gd name="connsiteY6425" fmla="*/ 3321430 h 6543235"/>
                <a:gd name="connsiteX6426" fmla="*/ 4531308 w 5247674"/>
                <a:gd name="connsiteY6426" fmla="*/ 3306382 h 6543235"/>
                <a:gd name="connsiteX6427" fmla="*/ 4509096 w 5247674"/>
                <a:gd name="connsiteY6427" fmla="*/ 3310682 h 6543235"/>
                <a:gd name="connsiteX6428" fmla="*/ 4531308 w 5247674"/>
                <a:gd name="connsiteY6428" fmla="*/ 3306382 h 6543235"/>
                <a:gd name="connsiteX6429" fmla="*/ 4891004 w 5247674"/>
                <a:gd name="connsiteY6429" fmla="*/ 3305665 h 6543235"/>
                <a:gd name="connsiteX6430" fmla="*/ 4893871 w 5247674"/>
                <a:gd name="connsiteY6430" fmla="*/ 3305665 h 6543235"/>
                <a:gd name="connsiteX6431" fmla="*/ 4893871 w 5247674"/>
                <a:gd name="connsiteY6431" fmla="*/ 3310682 h 6543235"/>
                <a:gd name="connsiteX6432" fmla="*/ 4891004 w 5247674"/>
                <a:gd name="connsiteY6432" fmla="*/ 3310682 h 6543235"/>
                <a:gd name="connsiteX6433" fmla="*/ 3538203 w 5247674"/>
                <a:gd name="connsiteY6433" fmla="*/ 3305665 h 6543235"/>
                <a:gd name="connsiteX6434" fmla="*/ 3530410 w 5247674"/>
                <a:gd name="connsiteY6434" fmla="*/ 3315759 h 6543235"/>
                <a:gd name="connsiteX6435" fmla="*/ 3530322 w 5247674"/>
                <a:gd name="connsiteY6435" fmla="*/ 3315697 h 6543235"/>
                <a:gd name="connsiteX6436" fmla="*/ 3524589 w 5247674"/>
                <a:gd name="connsiteY6436" fmla="*/ 3325011 h 6543235"/>
                <a:gd name="connsiteX6437" fmla="*/ 3530322 w 5247674"/>
                <a:gd name="connsiteY6437" fmla="*/ 3315876 h 6543235"/>
                <a:gd name="connsiteX6438" fmla="*/ 3530410 w 5247674"/>
                <a:gd name="connsiteY6438" fmla="*/ 3315759 h 6543235"/>
                <a:gd name="connsiteX6439" fmla="*/ 3546801 w 5247674"/>
                <a:gd name="connsiteY6439" fmla="*/ 3327161 h 6543235"/>
                <a:gd name="connsiteX6440" fmla="*/ 3542503 w 5247674"/>
                <a:gd name="connsiteY6440" fmla="*/ 3338626 h 6543235"/>
                <a:gd name="connsiteX6441" fmla="*/ 3521007 w 5247674"/>
                <a:gd name="connsiteY6441" fmla="*/ 3333609 h 6543235"/>
                <a:gd name="connsiteX6442" fmla="*/ 3510259 w 5247674"/>
                <a:gd name="connsiteY6442" fmla="*/ 3399530 h 6543235"/>
                <a:gd name="connsiteX6443" fmla="*/ 3500944 w 5247674"/>
                <a:gd name="connsiteY6443" fmla="*/ 3380185 h 6543235"/>
                <a:gd name="connsiteX6444" fmla="*/ 3510259 w 5247674"/>
                <a:gd name="connsiteY6444" fmla="*/ 3404545 h 6543235"/>
                <a:gd name="connsiteX6445" fmla="*/ 3475149 w 5247674"/>
                <a:gd name="connsiteY6445" fmla="*/ 3418876 h 6543235"/>
                <a:gd name="connsiteX6446" fmla="*/ 3475149 w 5247674"/>
                <a:gd name="connsiteY6446" fmla="*/ 3415293 h 6543235"/>
                <a:gd name="connsiteX6447" fmla="*/ 3465834 w 5247674"/>
                <a:gd name="connsiteY6447" fmla="*/ 3416010 h 6543235"/>
                <a:gd name="connsiteX6448" fmla="*/ 3465834 w 5247674"/>
                <a:gd name="connsiteY6448" fmla="*/ 3388783 h 6543235"/>
                <a:gd name="connsiteX6449" fmla="*/ 3449355 w 5247674"/>
                <a:gd name="connsiteY6449" fmla="*/ 3416010 h 6543235"/>
                <a:gd name="connsiteX6450" fmla="*/ 3429292 w 5247674"/>
                <a:gd name="connsiteY6450" fmla="*/ 3408128 h 6543235"/>
                <a:gd name="connsiteX6451" fmla="*/ 3435740 w 5247674"/>
                <a:gd name="connsiteY6451" fmla="*/ 3392366 h 6543235"/>
                <a:gd name="connsiteX6452" fmla="*/ 3455803 w 5247674"/>
                <a:gd name="connsiteY6452" fmla="*/ 3373018 h 6543235"/>
                <a:gd name="connsiteX6453" fmla="*/ 3458669 w 5247674"/>
                <a:gd name="connsiteY6453" fmla="*/ 3380901 h 6543235"/>
                <a:gd name="connsiteX6454" fmla="*/ 3467984 w 5247674"/>
                <a:gd name="connsiteY6454" fmla="*/ 3373018 h 6543235"/>
                <a:gd name="connsiteX6455" fmla="*/ 3461536 w 5247674"/>
                <a:gd name="connsiteY6455" fmla="*/ 3361555 h 6543235"/>
                <a:gd name="connsiteX6456" fmla="*/ 3477299 w 5247674"/>
                <a:gd name="connsiteY6456" fmla="*/ 3380901 h 6543235"/>
                <a:gd name="connsiteX6457" fmla="*/ 3472284 w 5247674"/>
                <a:gd name="connsiteY6457" fmla="*/ 3380901 h 6543235"/>
                <a:gd name="connsiteX6458" fmla="*/ 3484464 w 5247674"/>
                <a:gd name="connsiteY6458" fmla="*/ 3388783 h 6543235"/>
                <a:gd name="connsiteX6459" fmla="*/ 3477299 w 5247674"/>
                <a:gd name="connsiteY6459" fmla="*/ 3347224 h 6543235"/>
                <a:gd name="connsiteX6460" fmla="*/ 3436546 w 5247674"/>
                <a:gd name="connsiteY6460" fmla="*/ 3377767 h 6543235"/>
                <a:gd name="connsiteX6461" fmla="*/ 3407296 w 5247674"/>
                <a:gd name="connsiteY6461" fmla="*/ 3411829 h 6543235"/>
                <a:gd name="connsiteX6462" fmla="*/ 3407080 w 5247674"/>
                <a:gd name="connsiteY6462" fmla="*/ 3411712 h 6543235"/>
                <a:gd name="connsiteX6463" fmla="*/ 3400630 w 5247674"/>
                <a:gd name="connsiteY6463" fmla="*/ 3419593 h 6543235"/>
                <a:gd name="connsiteX6464" fmla="*/ 3407296 w 5247674"/>
                <a:gd name="connsiteY6464" fmla="*/ 3411829 h 6543235"/>
                <a:gd name="connsiteX6465" fmla="*/ 3416394 w 5247674"/>
                <a:gd name="connsiteY6465" fmla="*/ 3416727 h 6543235"/>
                <a:gd name="connsiteX6466" fmla="*/ 3407080 w 5247674"/>
                <a:gd name="connsiteY6466" fmla="*/ 3431058 h 6543235"/>
                <a:gd name="connsiteX6467" fmla="*/ 3428576 w 5247674"/>
                <a:gd name="connsiteY6467" fmla="*/ 3446820 h 6543235"/>
                <a:gd name="connsiteX6468" fmla="*/ 3407080 w 5247674"/>
                <a:gd name="connsiteY6468" fmla="*/ 3449687 h 6543235"/>
                <a:gd name="connsiteX6469" fmla="*/ 3387017 w 5247674"/>
                <a:gd name="connsiteY6469" fmla="*/ 3488379 h 6543235"/>
                <a:gd name="connsiteX6470" fmla="*/ 3379850 w 5247674"/>
                <a:gd name="connsiteY6470" fmla="*/ 3485512 h 6543235"/>
                <a:gd name="connsiteX6471" fmla="*/ 3376986 w 5247674"/>
                <a:gd name="connsiteY6471" fmla="*/ 3507727 h 6543235"/>
                <a:gd name="connsiteX6472" fmla="*/ 3386300 w 5247674"/>
                <a:gd name="connsiteY6472" fmla="*/ 3507727 h 6543235"/>
                <a:gd name="connsiteX6473" fmla="*/ 3412094 w 5247674"/>
                <a:gd name="connsiteY6473" fmla="*/ 3485512 h 6543235"/>
                <a:gd name="connsiteX6474" fmla="*/ 3422842 w 5247674"/>
                <a:gd name="connsiteY6474" fmla="*/ 3474050 h 6543235"/>
                <a:gd name="connsiteX6475" fmla="*/ 3412094 w 5247674"/>
                <a:gd name="connsiteY6475" fmla="*/ 3462585 h 6543235"/>
                <a:gd name="connsiteX6476" fmla="*/ 3419261 w 5247674"/>
                <a:gd name="connsiteY6476" fmla="*/ 3454702 h 6543235"/>
                <a:gd name="connsiteX6477" fmla="*/ 3465118 w 5247674"/>
                <a:gd name="connsiteY6477" fmla="*/ 3457568 h 6543235"/>
                <a:gd name="connsiteX6478" fmla="*/ 3457953 w 5247674"/>
                <a:gd name="connsiteY6478" fmla="*/ 3469033 h 6543235"/>
                <a:gd name="connsiteX6479" fmla="*/ 3474432 w 5247674"/>
                <a:gd name="connsiteY6479" fmla="*/ 3492679 h 6543235"/>
                <a:gd name="connsiteX6480" fmla="*/ 3474432 w 5247674"/>
                <a:gd name="connsiteY6480" fmla="*/ 3465450 h 6543235"/>
                <a:gd name="connsiteX6481" fmla="*/ 3509542 w 5247674"/>
                <a:gd name="connsiteY6481" fmla="*/ 3468316 h 6543235"/>
                <a:gd name="connsiteX6482" fmla="*/ 3513841 w 5247674"/>
                <a:gd name="connsiteY6482" fmla="*/ 3456852 h 6543235"/>
                <a:gd name="connsiteX6483" fmla="*/ 3504526 w 5247674"/>
                <a:gd name="connsiteY6483" fmla="*/ 3456852 h 6543235"/>
                <a:gd name="connsiteX6484" fmla="*/ 3498078 w 5247674"/>
                <a:gd name="connsiteY6484" fmla="*/ 3442522 h 6543235"/>
                <a:gd name="connsiteX6485" fmla="*/ 3521007 w 5247674"/>
                <a:gd name="connsiteY6485" fmla="*/ 3448970 h 6543235"/>
                <a:gd name="connsiteX6486" fmla="*/ 3523874 w 5247674"/>
                <a:gd name="connsiteY6486" fmla="*/ 3418876 h 6543235"/>
                <a:gd name="connsiteX6487" fmla="*/ 3533188 w 5247674"/>
                <a:gd name="connsiteY6487" fmla="*/ 3423891 h 6543235"/>
                <a:gd name="connsiteX6488" fmla="*/ 3537486 w 5247674"/>
                <a:gd name="connsiteY6488" fmla="*/ 3410995 h 6543235"/>
                <a:gd name="connsiteX6489" fmla="*/ 3549668 w 5247674"/>
                <a:gd name="connsiteY6489" fmla="*/ 3416010 h 6543235"/>
                <a:gd name="connsiteX6490" fmla="*/ 3553968 w 5247674"/>
                <a:gd name="connsiteY6490" fmla="*/ 3400247 h 6543235"/>
                <a:gd name="connsiteX6491" fmla="*/ 3582628 w 5247674"/>
                <a:gd name="connsiteY6491" fmla="*/ 3370153 h 6543235"/>
                <a:gd name="connsiteX6492" fmla="*/ 3589076 w 5247674"/>
                <a:gd name="connsiteY6492" fmla="*/ 3362270 h 6543235"/>
                <a:gd name="connsiteX6493" fmla="*/ 3591943 w 5247674"/>
                <a:gd name="connsiteY6493" fmla="*/ 3367287 h 6543235"/>
                <a:gd name="connsiteX6494" fmla="*/ 3602691 w 5247674"/>
                <a:gd name="connsiteY6494" fmla="*/ 3359405 h 6543235"/>
                <a:gd name="connsiteX6495" fmla="*/ 3608422 w 5247674"/>
                <a:gd name="connsiteY6495" fmla="*/ 3367287 h 6543235"/>
                <a:gd name="connsiteX6496" fmla="*/ 3624187 w 5247674"/>
                <a:gd name="connsiteY6496" fmla="*/ 3351524 h 6543235"/>
                <a:gd name="connsiteX6497" fmla="*/ 3614872 w 5247674"/>
                <a:gd name="connsiteY6497" fmla="*/ 3329311 h 6543235"/>
                <a:gd name="connsiteX6498" fmla="*/ 3570447 w 5247674"/>
                <a:gd name="connsiteY6498" fmla="*/ 3343641 h 6543235"/>
                <a:gd name="connsiteX6499" fmla="*/ 3582628 w 5247674"/>
                <a:gd name="connsiteY6499" fmla="*/ 3329311 h 6543235"/>
                <a:gd name="connsiteX6500" fmla="*/ 3566149 w 5247674"/>
                <a:gd name="connsiteY6500" fmla="*/ 3321428 h 6543235"/>
                <a:gd name="connsiteX6501" fmla="*/ 3559699 w 5247674"/>
                <a:gd name="connsiteY6501" fmla="*/ 3340776 h 6543235"/>
                <a:gd name="connsiteX6502" fmla="*/ 3538203 w 5247674"/>
                <a:gd name="connsiteY6502" fmla="*/ 3305665 h 6543235"/>
                <a:gd name="connsiteX6503" fmla="*/ 4981288 w 5247674"/>
                <a:gd name="connsiteY6503" fmla="*/ 3303515 h 6543235"/>
                <a:gd name="connsiteX6504" fmla="*/ 4939729 w 5247674"/>
                <a:gd name="connsiteY6504" fmla="*/ 3319280 h 6543235"/>
                <a:gd name="connsiteX6505" fmla="*/ 4942596 w 5247674"/>
                <a:gd name="connsiteY6505" fmla="*/ 3322145 h 6543235"/>
                <a:gd name="connsiteX6506" fmla="*/ 4919666 w 5247674"/>
                <a:gd name="connsiteY6506" fmla="*/ 3325011 h 6543235"/>
                <a:gd name="connsiteX6507" fmla="*/ 4933281 w 5247674"/>
                <a:gd name="connsiteY6507" fmla="*/ 3318563 h 6543235"/>
                <a:gd name="connsiteX6508" fmla="*/ 4916800 w 5247674"/>
                <a:gd name="connsiteY6508" fmla="*/ 3313547 h 6543235"/>
                <a:gd name="connsiteX6509" fmla="*/ 4981288 w 5247674"/>
                <a:gd name="connsiteY6509" fmla="*/ 3303515 h 6543235"/>
                <a:gd name="connsiteX6510" fmla="*/ 3929426 w 5247674"/>
                <a:gd name="connsiteY6510" fmla="*/ 3302084 h 6543235"/>
                <a:gd name="connsiteX6511" fmla="*/ 3920112 w 5247674"/>
                <a:gd name="connsiteY6511" fmla="*/ 3312832 h 6543235"/>
                <a:gd name="connsiteX6512" fmla="*/ 3915812 w 5247674"/>
                <a:gd name="connsiteY6512" fmla="*/ 3309965 h 6543235"/>
                <a:gd name="connsiteX6513" fmla="*/ 3675060 w 5247674"/>
                <a:gd name="connsiteY6513" fmla="*/ 3292768 h 6543235"/>
                <a:gd name="connsiteX6514" fmla="*/ 3667896 w 5247674"/>
                <a:gd name="connsiteY6514" fmla="*/ 3302082 h 6543235"/>
                <a:gd name="connsiteX6515" fmla="*/ 3663596 w 5247674"/>
                <a:gd name="connsiteY6515" fmla="*/ 3298499 h 6543235"/>
                <a:gd name="connsiteX6516" fmla="*/ 4606544 w 5247674"/>
                <a:gd name="connsiteY6516" fmla="*/ 3291336 h 6543235"/>
                <a:gd name="connsiteX6517" fmla="*/ 4615859 w 5247674"/>
                <a:gd name="connsiteY6517" fmla="*/ 3291336 h 6543235"/>
                <a:gd name="connsiteX6518" fmla="*/ 4618726 w 5247674"/>
                <a:gd name="connsiteY6518" fmla="*/ 3294203 h 6543235"/>
                <a:gd name="connsiteX6519" fmla="*/ 3851326 w 5247674"/>
                <a:gd name="connsiteY6519" fmla="*/ 3291336 h 6543235"/>
                <a:gd name="connsiteX6520" fmla="*/ 3825532 w 5247674"/>
                <a:gd name="connsiteY6520" fmla="*/ 3325013 h 6543235"/>
                <a:gd name="connsiteX6521" fmla="*/ 3822665 w 5247674"/>
                <a:gd name="connsiteY6521" fmla="*/ 3325013 h 6543235"/>
                <a:gd name="connsiteX6522" fmla="*/ 3845594 w 5247674"/>
                <a:gd name="connsiteY6522" fmla="*/ 3305667 h 6543235"/>
                <a:gd name="connsiteX6523" fmla="*/ 3834846 w 5247674"/>
                <a:gd name="connsiteY6523" fmla="*/ 3299217 h 6543235"/>
                <a:gd name="connsiteX6524" fmla="*/ 3851326 w 5247674"/>
                <a:gd name="connsiteY6524" fmla="*/ 3291336 h 6543235"/>
                <a:gd name="connsiteX6525" fmla="*/ 2976089 w 5247674"/>
                <a:gd name="connsiteY6525" fmla="*/ 3291244 h 6543235"/>
                <a:gd name="connsiteX6526" fmla="*/ 2971432 w 5247674"/>
                <a:gd name="connsiteY6526" fmla="*/ 3291334 h 6543235"/>
                <a:gd name="connsiteX6527" fmla="*/ 2971432 w 5247674"/>
                <a:gd name="connsiteY6527" fmla="*/ 3299217 h 6543235"/>
                <a:gd name="connsiteX6528" fmla="*/ 2980746 w 5247674"/>
                <a:gd name="connsiteY6528" fmla="*/ 3294917 h 6543235"/>
                <a:gd name="connsiteX6529" fmla="*/ 2976089 w 5247674"/>
                <a:gd name="connsiteY6529" fmla="*/ 3291244 h 6543235"/>
                <a:gd name="connsiteX6530" fmla="*/ 4519127 w 5247674"/>
                <a:gd name="connsiteY6530" fmla="*/ 3290619 h 6543235"/>
                <a:gd name="connsiteX6531" fmla="*/ 4519127 w 5247674"/>
                <a:gd name="connsiteY6531" fmla="*/ 3294203 h 6543235"/>
                <a:gd name="connsiteX6532" fmla="*/ 4447474 w 5247674"/>
                <a:gd name="connsiteY6532" fmla="*/ 3304951 h 6543235"/>
                <a:gd name="connsiteX6533" fmla="*/ 4519127 w 5247674"/>
                <a:gd name="connsiteY6533" fmla="*/ 3290619 h 6543235"/>
                <a:gd name="connsiteX6534" fmla="*/ 3949489 w 5247674"/>
                <a:gd name="connsiteY6534" fmla="*/ 3287038 h 6543235"/>
                <a:gd name="connsiteX6535" fmla="*/ 3938741 w 5247674"/>
                <a:gd name="connsiteY6535" fmla="*/ 3299217 h 6543235"/>
                <a:gd name="connsiteX6536" fmla="*/ 3949489 w 5247674"/>
                <a:gd name="connsiteY6536" fmla="*/ 3287038 h 6543235"/>
                <a:gd name="connsiteX6537" fmla="*/ 4771344 w 5247674"/>
                <a:gd name="connsiteY6537" fmla="*/ 3286319 h 6543235"/>
                <a:gd name="connsiteX6538" fmla="*/ 4762028 w 5247674"/>
                <a:gd name="connsiteY6538" fmla="*/ 3305665 h 6543235"/>
                <a:gd name="connsiteX6539" fmla="*/ 4650968 w 5247674"/>
                <a:gd name="connsiteY6539" fmla="*/ 3313547 h 6543235"/>
                <a:gd name="connsiteX6540" fmla="*/ 4771344 w 5247674"/>
                <a:gd name="connsiteY6540" fmla="*/ 3286319 h 6543235"/>
                <a:gd name="connsiteX6541" fmla="*/ 4658134 w 5247674"/>
                <a:gd name="connsiteY6541" fmla="*/ 3286319 h 6543235"/>
                <a:gd name="connsiteX6542" fmla="*/ 4655268 w 5247674"/>
                <a:gd name="connsiteY6542" fmla="*/ 3299217 h 6543235"/>
                <a:gd name="connsiteX6543" fmla="*/ 4648820 w 5247674"/>
                <a:gd name="connsiteY6543" fmla="*/ 3299217 h 6543235"/>
                <a:gd name="connsiteX6544" fmla="*/ 4686704 w 5247674"/>
                <a:gd name="connsiteY6544" fmla="*/ 3282915 h 6543235"/>
                <a:gd name="connsiteX6545" fmla="*/ 4696826 w 5247674"/>
                <a:gd name="connsiteY6545" fmla="*/ 3286319 h 6543235"/>
                <a:gd name="connsiteX6546" fmla="*/ 4680345 w 5247674"/>
                <a:gd name="connsiteY6546" fmla="*/ 3291334 h 6543235"/>
                <a:gd name="connsiteX6547" fmla="*/ 4686704 w 5247674"/>
                <a:gd name="connsiteY6547" fmla="*/ 3282915 h 6543235"/>
                <a:gd name="connsiteX6548" fmla="*/ 4713306 w 5247674"/>
                <a:gd name="connsiteY6548" fmla="*/ 3279871 h 6543235"/>
                <a:gd name="connsiteX6549" fmla="*/ 4722620 w 5247674"/>
                <a:gd name="connsiteY6549" fmla="*/ 3279871 h 6543235"/>
                <a:gd name="connsiteX6550" fmla="*/ 4722620 w 5247674"/>
                <a:gd name="connsiteY6550" fmla="*/ 3286319 h 6543235"/>
                <a:gd name="connsiteX6551" fmla="*/ 4822756 w 5247674"/>
                <a:gd name="connsiteY6551" fmla="*/ 3279064 h 6543235"/>
                <a:gd name="connsiteX6552" fmla="*/ 4833683 w 5247674"/>
                <a:gd name="connsiteY6552" fmla="*/ 3286319 h 6543235"/>
                <a:gd name="connsiteX6553" fmla="*/ 4833681 w 5247674"/>
                <a:gd name="connsiteY6553" fmla="*/ 3286319 h 6543235"/>
                <a:gd name="connsiteX6554" fmla="*/ 4812904 w 5247674"/>
                <a:gd name="connsiteY6554" fmla="*/ 3286319 h 6543235"/>
                <a:gd name="connsiteX6555" fmla="*/ 4822756 w 5247674"/>
                <a:gd name="connsiteY6555" fmla="*/ 3279064 h 6543235"/>
                <a:gd name="connsiteX6556" fmla="*/ 3582628 w 5247674"/>
                <a:gd name="connsiteY6556" fmla="*/ 3274857 h 6543235"/>
                <a:gd name="connsiteX6557" fmla="*/ 3591943 w 5247674"/>
                <a:gd name="connsiteY6557" fmla="*/ 3282738 h 6543235"/>
                <a:gd name="connsiteX6558" fmla="*/ 3589076 w 5247674"/>
                <a:gd name="connsiteY6558" fmla="*/ 3290619 h 6543235"/>
                <a:gd name="connsiteX6559" fmla="*/ 4165164 w 5247674"/>
                <a:gd name="connsiteY6559" fmla="*/ 3274855 h 6543235"/>
                <a:gd name="connsiteX6560" fmla="*/ 4155850 w 5247674"/>
                <a:gd name="connsiteY6560" fmla="*/ 3294201 h 6543235"/>
                <a:gd name="connsiteX6561" fmla="*/ 4324949 w 5247674"/>
                <a:gd name="connsiteY6561" fmla="*/ 3285603 h 6543235"/>
                <a:gd name="connsiteX6562" fmla="*/ 4114292 w 5247674"/>
                <a:gd name="connsiteY6562" fmla="*/ 3324295 h 6543235"/>
                <a:gd name="connsiteX6563" fmla="*/ 4117156 w 5247674"/>
                <a:gd name="connsiteY6563" fmla="*/ 3324295 h 6543235"/>
                <a:gd name="connsiteX6564" fmla="*/ 4117156 w 5247674"/>
                <a:gd name="connsiteY6564" fmla="*/ 3332176 h 6543235"/>
                <a:gd name="connsiteX6565" fmla="*/ 4114292 w 5247674"/>
                <a:gd name="connsiteY6565" fmla="*/ 3332176 h 6543235"/>
                <a:gd name="connsiteX6566" fmla="*/ 4114292 w 5247674"/>
                <a:gd name="connsiteY6566" fmla="*/ 3329311 h 6543235"/>
                <a:gd name="connsiteX6567" fmla="*/ 4013260 w 5247674"/>
                <a:gd name="connsiteY6567" fmla="*/ 3329311 h 6543235"/>
                <a:gd name="connsiteX6568" fmla="*/ 3996780 w 5247674"/>
                <a:gd name="connsiteY6568" fmla="*/ 3332176 h 6543235"/>
                <a:gd name="connsiteX6569" fmla="*/ 4019710 w 5247674"/>
                <a:gd name="connsiteY6569" fmla="*/ 3324295 h 6543235"/>
                <a:gd name="connsiteX6570" fmla="*/ 4130054 w 5247674"/>
                <a:gd name="connsiteY6570" fmla="*/ 3309965 h 6543235"/>
                <a:gd name="connsiteX6571" fmla="*/ 2997227 w 5247674"/>
                <a:gd name="connsiteY6571" fmla="*/ 3264107 h 6543235"/>
                <a:gd name="connsiteX6572" fmla="*/ 2990061 w 5247674"/>
                <a:gd name="connsiteY6572" fmla="*/ 3286319 h 6543235"/>
                <a:gd name="connsiteX6573" fmla="*/ 2992927 w 5247674"/>
                <a:gd name="connsiteY6573" fmla="*/ 3286319 h 6543235"/>
                <a:gd name="connsiteX6574" fmla="*/ 2997227 w 5247674"/>
                <a:gd name="connsiteY6574" fmla="*/ 3264107 h 6543235"/>
                <a:gd name="connsiteX6575" fmla="*/ 3657807 w 5247674"/>
                <a:gd name="connsiteY6575" fmla="*/ 3263951 h 6543235"/>
                <a:gd name="connsiteX6576" fmla="*/ 3664312 w 5247674"/>
                <a:gd name="connsiteY6576" fmla="*/ 3271990 h 6543235"/>
                <a:gd name="connsiteX6577" fmla="*/ 3661446 w 5247674"/>
                <a:gd name="connsiteY6577" fmla="*/ 3286321 h 6543235"/>
                <a:gd name="connsiteX6578" fmla="*/ 3654281 w 5247674"/>
                <a:gd name="connsiteY6578" fmla="*/ 3286321 h 6543235"/>
                <a:gd name="connsiteX6579" fmla="*/ 3657807 w 5247674"/>
                <a:gd name="connsiteY6579" fmla="*/ 3263951 h 6543235"/>
                <a:gd name="connsiteX6580" fmla="*/ 4068433 w 5247674"/>
                <a:gd name="connsiteY6580" fmla="*/ 3263390 h 6543235"/>
                <a:gd name="connsiteX6581" fmla="*/ 4077748 w 5247674"/>
                <a:gd name="connsiteY6581" fmla="*/ 3263390 h 6543235"/>
                <a:gd name="connsiteX6582" fmla="*/ 4077748 w 5247674"/>
                <a:gd name="connsiteY6582" fmla="*/ 3274855 h 6543235"/>
                <a:gd name="connsiteX6583" fmla="*/ 4068433 w 5247674"/>
                <a:gd name="connsiteY6583" fmla="*/ 3263390 h 6543235"/>
                <a:gd name="connsiteX6584" fmla="*/ 4845862 w 5247674"/>
                <a:gd name="connsiteY6584" fmla="*/ 3260525 h 6543235"/>
                <a:gd name="connsiteX6585" fmla="*/ 4855177 w 5247674"/>
                <a:gd name="connsiteY6585" fmla="*/ 3260525 h 6543235"/>
                <a:gd name="connsiteX6586" fmla="*/ 4850160 w 5247674"/>
                <a:gd name="connsiteY6586" fmla="*/ 3279871 h 6543235"/>
                <a:gd name="connsiteX6587" fmla="*/ 3978039 w 5247674"/>
                <a:gd name="connsiteY6587" fmla="*/ 3259091 h 6543235"/>
                <a:gd name="connsiteX6588" fmla="*/ 3984600 w 5247674"/>
                <a:gd name="connsiteY6588" fmla="*/ 3260524 h 6543235"/>
                <a:gd name="connsiteX6589" fmla="*/ 3980300 w 5247674"/>
                <a:gd name="connsiteY6589" fmla="*/ 3274855 h 6543235"/>
                <a:gd name="connsiteX6590" fmla="*/ 3975284 w 5247674"/>
                <a:gd name="connsiteY6590" fmla="*/ 3266973 h 6543235"/>
                <a:gd name="connsiteX6591" fmla="*/ 3970984 w 5247674"/>
                <a:gd name="connsiteY6591" fmla="*/ 3271988 h 6543235"/>
                <a:gd name="connsiteX6592" fmla="*/ 3978039 w 5247674"/>
                <a:gd name="connsiteY6592" fmla="*/ 3259091 h 6543235"/>
                <a:gd name="connsiteX6593" fmla="*/ 3874255 w 5247674"/>
                <a:gd name="connsiteY6593" fmla="*/ 3256226 h 6543235"/>
                <a:gd name="connsiteX6594" fmla="*/ 3874255 w 5247674"/>
                <a:gd name="connsiteY6594" fmla="*/ 3271988 h 6543235"/>
                <a:gd name="connsiteX6595" fmla="*/ 3878553 w 5247674"/>
                <a:gd name="connsiteY6595" fmla="*/ 3271988 h 6543235"/>
                <a:gd name="connsiteX6596" fmla="*/ 3867807 w 5247674"/>
                <a:gd name="connsiteY6596" fmla="*/ 3291336 h 6543235"/>
                <a:gd name="connsiteX6597" fmla="*/ 3862074 w 5247674"/>
                <a:gd name="connsiteY6597" fmla="*/ 3291336 h 6543235"/>
                <a:gd name="connsiteX6598" fmla="*/ 3862074 w 5247674"/>
                <a:gd name="connsiteY6598" fmla="*/ 3283453 h 6543235"/>
                <a:gd name="connsiteX6599" fmla="*/ 3874255 w 5247674"/>
                <a:gd name="connsiteY6599" fmla="*/ 3275571 h 6543235"/>
                <a:gd name="connsiteX6600" fmla="*/ 3874255 w 5247674"/>
                <a:gd name="connsiteY6600" fmla="*/ 3256226 h 6543235"/>
                <a:gd name="connsiteX6601" fmla="*/ 4870942 w 5247674"/>
                <a:gd name="connsiteY6601" fmla="*/ 3244761 h 6543235"/>
                <a:gd name="connsiteX6602" fmla="*/ 4893154 w 5247674"/>
                <a:gd name="connsiteY6602" fmla="*/ 3252642 h 6543235"/>
                <a:gd name="connsiteX6603" fmla="*/ 4870942 w 5247674"/>
                <a:gd name="connsiteY6603" fmla="*/ 3264107 h 6543235"/>
                <a:gd name="connsiteX6604" fmla="*/ 4868075 w 5247674"/>
                <a:gd name="connsiteY6604" fmla="*/ 3252642 h 6543235"/>
                <a:gd name="connsiteX6605" fmla="*/ 4849446 w 5247674"/>
                <a:gd name="connsiteY6605" fmla="*/ 3252642 h 6543235"/>
                <a:gd name="connsiteX6606" fmla="*/ 3258758 w 5247674"/>
                <a:gd name="connsiteY6606" fmla="*/ 3244761 h 6543235"/>
                <a:gd name="connsiteX6607" fmla="*/ 3265208 w 5247674"/>
                <a:gd name="connsiteY6607" fmla="*/ 3256226 h 6543235"/>
                <a:gd name="connsiteX6608" fmla="*/ 3265424 w 5247674"/>
                <a:gd name="connsiteY6608" fmla="*/ 3256043 h 6543235"/>
                <a:gd name="connsiteX6609" fmla="*/ 3268073 w 5247674"/>
                <a:gd name="connsiteY6609" fmla="*/ 3260524 h 6543235"/>
                <a:gd name="connsiteX6610" fmla="*/ 3278821 w 5247674"/>
                <a:gd name="connsiteY6610" fmla="*/ 3244761 h 6543235"/>
                <a:gd name="connsiteX6611" fmla="*/ 3265424 w 5247674"/>
                <a:gd name="connsiteY6611" fmla="*/ 3256043 h 6543235"/>
                <a:gd name="connsiteX6612" fmla="*/ 3683658 w 5247674"/>
                <a:gd name="connsiteY6612" fmla="*/ 3241178 h 6543235"/>
                <a:gd name="connsiteX6613" fmla="*/ 3683658 w 5247674"/>
                <a:gd name="connsiteY6613" fmla="*/ 3247627 h 6543235"/>
                <a:gd name="connsiteX6614" fmla="*/ 3687958 w 5247674"/>
                <a:gd name="connsiteY6614" fmla="*/ 3242611 h 6543235"/>
                <a:gd name="connsiteX6615" fmla="*/ 3683658 w 5247674"/>
                <a:gd name="connsiteY6615" fmla="*/ 3241178 h 6543235"/>
                <a:gd name="connsiteX6616" fmla="*/ 5093871 w 5247674"/>
                <a:gd name="connsiteY6616" fmla="*/ 3233834 h 6543235"/>
                <a:gd name="connsiteX6617" fmla="*/ 5062970 w 5247674"/>
                <a:gd name="connsiteY6617" fmla="*/ 3243328 h 6543235"/>
                <a:gd name="connsiteX6618" fmla="*/ 5052222 w 5247674"/>
                <a:gd name="connsiteY6618" fmla="*/ 3241894 h 6543235"/>
                <a:gd name="connsiteX6619" fmla="*/ 5048640 w 5247674"/>
                <a:gd name="connsiteY6619" fmla="*/ 3244761 h 6543235"/>
                <a:gd name="connsiteX6620" fmla="*/ 5063686 w 5247674"/>
                <a:gd name="connsiteY6620" fmla="*/ 3243328 h 6543235"/>
                <a:gd name="connsiteX6621" fmla="*/ 5065120 w 5247674"/>
                <a:gd name="connsiteY6621" fmla="*/ 3256226 h 6543235"/>
                <a:gd name="connsiteX6622" fmla="*/ 5128891 w 5247674"/>
                <a:gd name="connsiteY6622" fmla="*/ 3244761 h 6543235"/>
                <a:gd name="connsiteX6623" fmla="*/ 5116710 w 5247674"/>
                <a:gd name="connsiteY6623" fmla="*/ 3244761 h 6543235"/>
                <a:gd name="connsiteX6624" fmla="*/ 5093871 w 5247674"/>
                <a:gd name="connsiteY6624" fmla="*/ 3233834 h 6543235"/>
                <a:gd name="connsiteX6625" fmla="*/ 4130771 w 5247674"/>
                <a:gd name="connsiteY6625" fmla="*/ 3233296 h 6543235"/>
                <a:gd name="connsiteX6626" fmla="*/ 4140086 w 5247674"/>
                <a:gd name="connsiteY6626" fmla="*/ 3233296 h 6543235"/>
                <a:gd name="connsiteX6627" fmla="*/ 4142952 w 5247674"/>
                <a:gd name="connsiteY6627" fmla="*/ 3260524 h 6543235"/>
                <a:gd name="connsiteX6628" fmla="*/ 4010394 w 5247674"/>
                <a:gd name="connsiteY6628" fmla="*/ 3233296 h 6543235"/>
                <a:gd name="connsiteX6629" fmla="*/ 3997496 w 5247674"/>
                <a:gd name="connsiteY6629" fmla="*/ 3252642 h 6543235"/>
                <a:gd name="connsiteX6630" fmla="*/ 3991764 w 5247674"/>
                <a:gd name="connsiteY6630" fmla="*/ 3252642 h 6543235"/>
                <a:gd name="connsiteX6631" fmla="*/ 3850229 w 5247674"/>
                <a:gd name="connsiteY6631" fmla="*/ 3230229 h 6543235"/>
                <a:gd name="connsiteX6632" fmla="*/ 3855626 w 5247674"/>
                <a:gd name="connsiteY6632" fmla="*/ 3236880 h 6543235"/>
                <a:gd name="connsiteX6633" fmla="*/ 3846311 w 5247674"/>
                <a:gd name="connsiteY6633" fmla="*/ 3252642 h 6543235"/>
                <a:gd name="connsiteX6634" fmla="*/ 3832696 w 5247674"/>
                <a:gd name="connsiteY6634" fmla="*/ 3236880 h 6543235"/>
                <a:gd name="connsiteX6635" fmla="*/ 3843624 w 5247674"/>
                <a:gd name="connsiteY6635" fmla="*/ 3230967 h 6543235"/>
                <a:gd name="connsiteX6636" fmla="*/ 3850229 w 5247674"/>
                <a:gd name="connsiteY6636" fmla="*/ 3230229 h 6543235"/>
                <a:gd name="connsiteX6637" fmla="*/ 5199110 w 5247674"/>
                <a:gd name="connsiteY6637" fmla="*/ 3225415 h 6543235"/>
                <a:gd name="connsiteX6638" fmla="*/ 5199110 w 5247674"/>
                <a:gd name="connsiteY6638" fmla="*/ 3236880 h 6543235"/>
                <a:gd name="connsiteX6639" fmla="*/ 5214874 w 5247674"/>
                <a:gd name="connsiteY6639" fmla="*/ 3233296 h 6543235"/>
                <a:gd name="connsiteX6640" fmla="*/ 4619440 w 5247674"/>
                <a:gd name="connsiteY6640" fmla="*/ 3225415 h 6543235"/>
                <a:gd name="connsiteX6641" fmla="*/ 4619440 w 5247674"/>
                <a:gd name="connsiteY6641" fmla="*/ 3236880 h 6543235"/>
                <a:gd name="connsiteX6642" fmla="*/ 4590780 w 5247674"/>
                <a:gd name="connsiteY6642" fmla="*/ 3244761 h 6543235"/>
                <a:gd name="connsiteX6643" fmla="*/ 4554952 w 5247674"/>
                <a:gd name="connsiteY6643" fmla="*/ 3247627 h 6543235"/>
                <a:gd name="connsiteX6644" fmla="*/ 4619440 w 5247674"/>
                <a:gd name="connsiteY6644" fmla="*/ 3225415 h 6543235"/>
                <a:gd name="connsiteX6645" fmla="*/ 3912947 w 5247674"/>
                <a:gd name="connsiteY6645" fmla="*/ 3225415 h 6543235"/>
                <a:gd name="connsiteX6646" fmla="*/ 3929426 w 5247674"/>
                <a:gd name="connsiteY6646" fmla="*/ 3225415 h 6543235"/>
                <a:gd name="connsiteX6647" fmla="*/ 3932293 w 5247674"/>
                <a:gd name="connsiteY6647" fmla="*/ 3225415 h 6543235"/>
                <a:gd name="connsiteX6648" fmla="*/ 3915812 w 5247674"/>
                <a:gd name="connsiteY6648" fmla="*/ 3264107 h 6543235"/>
                <a:gd name="connsiteX6649" fmla="*/ 3929426 w 5247674"/>
                <a:gd name="connsiteY6649" fmla="*/ 3261242 h 6543235"/>
                <a:gd name="connsiteX6650" fmla="*/ 3932293 w 5247674"/>
                <a:gd name="connsiteY6650" fmla="*/ 3264107 h 6543235"/>
                <a:gd name="connsiteX6651" fmla="*/ 3887868 w 5247674"/>
                <a:gd name="connsiteY6651" fmla="*/ 3299217 h 6543235"/>
                <a:gd name="connsiteX6652" fmla="*/ 3906497 w 5247674"/>
                <a:gd name="connsiteY6652" fmla="*/ 3274855 h 6543235"/>
                <a:gd name="connsiteX6653" fmla="*/ 3910797 w 5247674"/>
                <a:gd name="connsiteY6653" fmla="*/ 3271988 h 6543235"/>
                <a:gd name="connsiteX6654" fmla="*/ 3887868 w 5247674"/>
                <a:gd name="connsiteY6654" fmla="*/ 3252642 h 6543235"/>
                <a:gd name="connsiteX6655" fmla="*/ 3912947 w 5247674"/>
                <a:gd name="connsiteY6655" fmla="*/ 3225415 h 6543235"/>
                <a:gd name="connsiteX6656" fmla="*/ 5185497 w 5247674"/>
                <a:gd name="connsiteY6656" fmla="*/ 3222548 h 6543235"/>
                <a:gd name="connsiteX6657" fmla="*/ 5161852 w 5247674"/>
                <a:gd name="connsiteY6657" fmla="*/ 3228282 h 6543235"/>
                <a:gd name="connsiteX6658" fmla="*/ 5169016 w 5247674"/>
                <a:gd name="connsiteY6658" fmla="*/ 3236163 h 6543235"/>
                <a:gd name="connsiteX6659" fmla="*/ 5167583 w 5247674"/>
                <a:gd name="connsiteY6659" fmla="*/ 3239028 h 6543235"/>
                <a:gd name="connsiteX6660" fmla="*/ 5159702 w 5247674"/>
                <a:gd name="connsiteY6660" fmla="*/ 3241178 h 6543235"/>
                <a:gd name="connsiteX6661" fmla="*/ 5168300 w 5247674"/>
                <a:gd name="connsiteY6661" fmla="*/ 3239744 h 6543235"/>
                <a:gd name="connsiteX6662" fmla="*/ 5189796 w 5247674"/>
                <a:gd name="connsiteY6662" fmla="*/ 3234013 h 6543235"/>
                <a:gd name="connsiteX6663" fmla="*/ 5185497 w 5247674"/>
                <a:gd name="connsiteY6663" fmla="*/ 3222548 h 6543235"/>
                <a:gd name="connsiteX6664" fmla="*/ 3284554 w 5247674"/>
                <a:gd name="connsiteY6664" fmla="*/ 3222548 h 6543235"/>
                <a:gd name="connsiteX6665" fmla="*/ 3265924 w 5247674"/>
                <a:gd name="connsiteY6665" fmla="*/ 3236880 h 6543235"/>
                <a:gd name="connsiteX6666" fmla="*/ 3272372 w 5247674"/>
                <a:gd name="connsiteY6666" fmla="*/ 3236880 h 6543235"/>
                <a:gd name="connsiteX6667" fmla="*/ 4664582 w 5247674"/>
                <a:gd name="connsiteY6667" fmla="*/ 3218786 h 6543235"/>
                <a:gd name="connsiteX6668" fmla="*/ 4678196 w 5247674"/>
                <a:gd name="connsiteY6668" fmla="*/ 3219682 h 6543235"/>
                <a:gd name="connsiteX6669" fmla="*/ 4655268 w 5247674"/>
                <a:gd name="connsiteY6669" fmla="*/ 3225415 h 6543235"/>
                <a:gd name="connsiteX6670" fmla="*/ 4664582 w 5247674"/>
                <a:gd name="connsiteY6670" fmla="*/ 3218786 h 6543235"/>
                <a:gd name="connsiteX6671" fmla="*/ 5037176 w 5247674"/>
                <a:gd name="connsiteY6671" fmla="*/ 3217534 h 6543235"/>
                <a:gd name="connsiteX6672" fmla="*/ 5040042 w 5247674"/>
                <a:gd name="connsiteY6672" fmla="*/ 3228996 h 6543235"/>
                <a:gd name="connsiteX6673" fmla="*/ 5052938 w 5247674"/>
                <a:gd name="connsiteY6673" fmla="*/ 3222548 h 6543235"/>
                <a:gd name="connsiteX6674" fmla="*/ 5037176 w 5247674"/>
                <a:gd name="connsiteY6674" fmla="*/ 3217534 h 6543235"/>
                <a:gd name="connsiteX6675" fmla="*/ 3081061 w 5247674"/>
                <a:gd name="connsiteY6675" fmla="*/ 3217534 h 6543235"/>
                <a:gd name="connsiteX6676" fmla="*/ 3078402 w 5247674"/>
                <a:gd name="connsiteY6676" fmla="*/ 3227086 h 6543235"/>
                <a:gd name="connsiteX6677" fmla="*/ 3068880 w 5247674"/>
                <a:gd name="connsiteY6677" fmla="*/ 3233296 h 6543235"/>
                <a:gd name="connsiteX6678" fmla="*/ 3078194 w 5247674"/>
                <a:gd name="connsiteY6678" fmla="*/ 3227833 h 6543235"/>
                <a:gd name="connsiteX6679" fmla="*/ 3078402 w 5247674"/>
                <a:gd name="connsiteY6679" fmla="*/ 3227086 h 6543235"/>
                <a:gd name="connsiteX6680" fmla="*/ 3085359 w 5247674"/>
                <a:gd name="connsiteY6680" fmla="*/ 3222548 h 6543235"/>
                <a:gd name="connsiteX6681" fmla="*/ 4266911 w 5247674"/>
                <a:gd name="connsiteY6681" fmla="*/ 3213950 h 6543235"/>
                <a:gd name="connsiteX6682" fmla="*/ 4228219 w 5247674"/>
                <a:gd name="connsiteY6682" fmla="*/ 3233296 h 6543235"/>
                <a:gd name="connsiteX6683" fmla="*/ 4223919 w 5247674"/>
                <a:gd name="connsiteY6683" fmla="*/ 3221832 h 6543235"/>
                <a:gd name="connsiteX6684" fmla="*/ 4266911 w 5247674"/>
                <a:gd name="connsiteY6684" fmla="*/ 3213950 h 6543235"/>
                <a:gd name="connsiteX6685" fmla="*/ 3984600 w 5247674"/>
                <a:gd name="connsiteY6685" fmla="*/ 3213950 h 6543235"/>
                <a:gd name="connsiteX6686" fmla="*/ 3978151 w 5247674"/>
                <a:gd name="connsiteY6686" fmla="*/ 3233296 h 6543235"/>
                <a:gd name="connsiteX6687" fmla="*/ 3975284 w 5247674"/>
                <a:gd name="connsiteY6687" fmla="*/ 3228282 h 6543235"/>
                <a:gd name="connsiteX6688" fmla="*/ 3064580 w 5247674"/>
                <a:gd name="connsiteY6688" fmla="*/ 3213950 h 6543235"/>
                <a:gd name="connsiteX6689" fmla="*/ 3045950 w 5247674"/>
                <a:gd name="connsiteY6689" fmla="*/ 3221832 h 6543235"/>
                <a:gd name="connsiteX6690" fmla="*/ 3048817 w 5247674"/>
                <a:gd name="connsiteY6690" fmla="*/ 3233296 h 6543235"/>
                <a:gd name="connsiteX6691" fmla="*/ 3064580 w 5247674"/>
                <a:gd name="connsiteY6691" fmla="*/ 3213950 h 6543235"/>
                <a:gd name="connsiteX6692" fmla="*/ 4709724 w 5247674"/>
                <a:gd name="connsiteY6692" fmla="*/ 3209652 h 6543235"/>
                <a:gd name="connsiteX6693" fmla="*/ 4725486 w 5247674"/>
                <a:gd name="connsiteY6693" fmla="*/ 3209652 h 6543235"/>
                <a:gd name="connsiteX6694" fmla="*/ 4713306 w 5247674"/>
                <a:gd name="connsiteY6694" fmla="*/ 3222550 h 6543235"/>
                <a:gd name="connsiteX6695" fmla="*/ 4729070 w 5247674"/>
                <a:gd name="connsiteY6695" fmla="*/ 3226132 h 6543235"/>
                <a:gd name="connsiteX6696" fmla="*/ 4709007 w 5247674"/>
                <a:gd name="connsiteY6696" fmla="*/ 3228998 h 6543235"/>
                <a:gd name="connsiteX6697" fmla="*/ 4709724 w 5247674"/>
                <a:gd name="connsiteY6697" fmla="*/ 3209652 h 6543235"/>
                <a:gd name="connsiteX6698" fmla="*/ 4182360 w 5247674"/>
                <a:gd name="connsiteY6698" fmla="*/ 3209652 h 6543235"/>
                <a:gd name="connsiteX6699" fmla="*/ 4198125 w 5247674"/>
                <a:gd name="connsiteY6699" fmla="*/ 3209652 h 6543235"/>
                <a:gd name="connsiteX6700" fmla="*/ 4195976 w 5247674"/>
                <a:gd name="connsiteY6700" fmla="*/ 3225417 h 6543235"/>
                <a:gd name="connsiteX6701" fmla="*/ 3945908 w 5247674"/>
                <a:gd name="connsiteY6701" fmla="*/ 3209652 h 6543235"/>
                <a:gd name="connsiteX6702" fmla="*/ 3953072 w 5247674"/>
                <a:gd name="connsiteY6702" fmla="*/ 3214667 h 6543235"/>
                <a:gd name="connsiteX6703" fmla="*/ 3953072 w 5247674"/>
                <a:gd name="connsiteY6703" fmla="*/ 3222548 h 6543235"/>
                <a:gd name="connsiteX6704" fmla="*/ 3945908 w 5247674"/>
                <a:gd name="connsiteY6704" fmla="*/ 3222548 h 6543235"/>
                <a:gd name="connsiteX6705" fmla="*/ 3619170 w 5247674"/>
                <a:gd name="connsiteY6705" fmla="*/ 3209650 h 6543235"/>
                <a:gd name="connsiteX6706" fmla="*/ 3614872 w 5247674"/>
                <a:gd name="connsiteY6706" fmla="*/ 3222548 h 6543235"/>
                <a:gd name="connsiteX6707" fmla="*/ 3619170 w 5247674"/>
                <a:gd name="connsiteY6707" fmla="*/ 3222548 h 6543235"/>
                <a:gd name="connsiteX6708" fmla="*/ 4239682 w 5247674"/>
                <a:gd name="connsiteY6708" fmla="*/ 3198188 h 6543235"/>
                <a:gd name="connsiteX6709" fmla="*/ 4259744 w 5247674"/>
                <a:gd name="connsiteY6709" fmla="*/ 3203204 h 6543235"/>
                <a:gd name="connsiteX6710" fmla="*/ 4211738 w 5247674"/>
                <a:gd name="connsiteY6710" fmla="*/ 3206069 h 6543235"/>
                <a:gd name="connsiteX6711" fmla="*/ 4045504 w 5247674"/>
                <a:gd name="connsiteY6711" fmla="*/ 3198188 h 6543235"/>
                <a:gd name="connsiteX6712" fmla="*/ 4051952 w 5247674"/>
                <a:gd name="connsiteY6712" fmla="*/ 3198188 h 6543235"/>
                <a:gd name="connsiteX6713" fmla="*/ 4056252 w 5247674"/>
                <a:gd name="connsiteY6713" fmla="*/ 3203204 h 6543235"/>
                <a:gd name="connsiteX6714" fmla="*/ 3867805 w 5247674"/>
                <a:gd name="connsiteY6714" fmla="*/ 3198188 h 6543235"/>
                <a:gd name="connsiteX6715" fmla="*/ 3874253 w 5247674"/>
                <a:gd name="connsiteY6715" fmla="*/ 3198188 h 6543235"/>
                <a:gd name="connsiteX6716" fmla="*/ 3874253 w 5247674"/>
                <a:gd name="connsiteY6716" fmla="*/ 3213952 h 6543235"/>
                <a:gd name="connsiteX6717" fmla="*/ 3867805 w 5247674"/>
                <a:gd name="connsiteY6717" fmla="*/ 3213952 h 6543235"/>
                <a:gd name="connsiteX6718" fmla="*/ 4271926 w 5247674"/>
                <a:gd name="connsiteY6718" fmla="*/ 3193171 h 6543235"/>
                <a:gd name="connsiteX6719" fmla="*/ 4271926 w 5247674"/>
                <a:gd name="connsiteY6719" fmla="*/ 3198188 h 6543235"/>
                <a:gd name="connsiteX6720" fmla="*/ 4269060 w 5247674"/>
                <a:gd name="connsiteY6720" fmla="*/ 3198188 h 6543235"/>
                <a:gd name="connsiteX6721" fmla="*/ 3894318 w 5247674"/>
                <a:gd name="connsiteY6721" fmla="*/ 3190304 h 6543235"/>
                <a:gd name="connsiteX6722" fmla="*/ 3887870 w 5247674"/>
                <a:gd name="connsiteY6722" fmla="*/ 3225415 h 6543235"/>
                <a:gd name="connsiteX6723" fmla="*/ 3883570 w 5247674"/>
                <a:gd name="connsiteY6723" fmla="*/ 3213950 h 6543235"/>
                <a:gd name="connsiteX6724" fmla="*/ 3894318 w 5247674"/>
                <a:gd name="connsiteY6724" fmla="*/ 3206069 h 6543235"/>
                <a:gd name="connsiteX6725" fmla="*/ 3883570 w 5247674"/>
                <a:gd name="connsiteY6725" fmla="*/ 3198186 h 6543235"/>
                <a:gd name="connsiteX6726" fmla="*/ 3686525 w 5247674"/>
                <a:gd name="connsiteY6726" fmla="*/ 3190304 h 6543235"/>
                <a:gd name="connsiteX6727" fmla="*/ 3693690 w 5247674"/>
                <a:gd name="connsiteY6727" fmla="*/ 3198186 h 6543235"/>
                <a:gd name="connsiteX6728" fmla="*/ 3693690 w 5247674"/>
                <a:gd name="connsiteY6728" fmla="*/ 3203202 h 6543235"/>
                <a:gd name="connsiteX6729" fmla="*/ 3204302 w 5247674"/>
                <a:gd name="connsiteY6729" fmla="*/ 3190304 h 6543235"/>
                <a:gd name="connsiteX6730" fmla="*/ 3198570 w 5247674"/>
                <a:gd name="connsiteY6730" fmla="*/ 3203202 h 6543235"/>
                <a:gd name="connsiteX6731" fmla="*/ 3207885 w 5247674"/>
                <a:gd name="connsiteY6731" fmla="*/ 3203202 h 6543235"/>
                <a:gd name="connsiteX6732" fmla="*/ 3204302 w 5247674"/>
                <a:gd name="connsiteY6732" fmla="*/ 3190304 h 6543235"/>
                <a:gd name="connsiteX6733" fmla="*/ 3330410 w 5247674"/>
                <a:gd name="connsiteY6733" fmla="*/ 3189588 h 6543235"/>
                <a:gd name="connsiteX6734" fmla="*/ 3313931 w 5247674"/>
                <a:gd name="connsiteY6734" fmla="*/ 3202486 h 6543235"/>
                <a:gd name="connsiteX6735" fmla="*/ 3316798 w 5247674"/>
                <a:gd name="connsiteY6735" fmla="*/ 3206069 h 6543235"/>
                <a:gd name="connsiteX6736" fmla="*/ 3330410 w 5247674"/>
                <a:gd name="connsiteY6736" fmla="*/ 3189588 h 6543235"/>
                <a:gd name="connsiteX6737" fmla="*/ 3829113 w 5247674"/>
                <a:gd name="connsiteY6737" fmla="*/ 3186721 h 6543235"/>
                <a:gd name="connsiteX6738" fmla="*/ 3799736 w 5247674"/>
                <a:gd name="connsiteY6738" fmla="*/ 3216817 h 6543235"/>
                <a:gd name="connsiteX6739" fmla="*/ 3796869 w 5247674"/>
                <a:gd name="connsiteY6739" fmla="*/ 3213950 h 6543235"/>
                <a:gd name="connsiteX6740" fmla="*/ 3792571 w 5247674"/>
                <a:gd name="connsiteY6740" fmla="*/ 3236163 h 6543235"/>
                <a:gd name="connsiteX6741" fmla="*/ 3818365 w 5247674"/>
                <a:gd name="connsiteY6741" fmla="*/ 3202486 h 6543235"/>
                <a:gd name="connsiteX6742" fmla="*/ 3822665 w 5247674"/>
                <a:gd name="connsiteY6742" fmla="*/ 3213950 h 6543235"/>
                <a:gd name="connsiteX6743" fmla="*/ 3829113 w 5247674"/>
                <a:gd name="connsiteY6743" fmla="*/ 3206069 h 6543235"/>
                <a:gd name="connsiteX6744" fmla="*/ 3835561 w 5247674"/>
                <a:gd name="connsiteY6744" fmla="*/ 3206786 h 6543235"/>
                <a:gd name="connsiteX6745" fmla="*/ 3829113 w 5247674"/>
                <a:gd name="connsiteY6745" fmla="*/ 3186721 h 6543235"/>
                <a:gd name="connsiteX6746" fmla="*/ 4650968 w 5247674"/>
                <a:gd name="connsiteY6746" fmla="*/ 3184573 h 6543235"/>
                <a:gd name="connsiteX6747" fmla="*/ 4683212 w 5247674"/>
                <a:gd name="connsiteY6747" fmla="*/ 3186723 h 6543235"/>
                <a:gd name="connsiteX6748" fmla="*/ 4650968 w 5247674"/>
                <a:gd name="connsiteY6748" fmla="*/ 3190304 h 6543235"/>
                <a:gd name="connsiteX6749" fmla="*/ 3920112 w 5247674"/>
                <a:gd name="connsiteY6749" fmla="*/ 3183856 h 6543235"/>
                <a:gd name="connsiteX6750" fmla="*/ 3929426 w 5247674"/>
                <a:gd name="connsiteY6750" fmla="*/ 3186723 h 6543235"/>
                <a:gd name="connsiteX6751" fmla="*/ 3926560 w 5247674"/>
                <a:gd name="connsiteY6751" fmla="*/ 3195321 h 6543235"/>
                <a:gd name="connsiteX6752" fmla="*/ 3915812 w 5247674"/>
                <a:gd name="connsiteY6752" fmla="*/ 3195321 h 6543235"/>
                <a:gd name="connsiteX6753" fmla="*/ 4150308 w 5247674"/>
                <a:gd name="connsiteY6753" fmla="*/ 3179523 h 6543235"/>
                <a:gd name="connsiteX6754" fmla="*/ 4162298 w 5247674"/>
                <a:gd name="connsiteY6754" fmla="*/ 3203202 h 6543235"/>
                <a:gd name="connsiteX6755" fmla="*/ 4152984 w 5247674"/>
                <a:gd name="connsiteY6755" fmla="*/ 3206786 h 6543235"/>
                <a:gd name="connsiteX6756" fmla="*/ 4152984 w 5247674"/>
                <a:gd name="connsiteY6756" fmla="*/ 3214667 h 6543235"/>
                <a:gd name="connsiteX6757" fmla="*/ 4137219 w 5247674"/>
                <a:gd name="connsiteY6757" fmla="*/ 3209650 h 6543235"/>
                <a:gd name="connsiteX6758" fmla="*/ 4146536 w 5247674"/>
                <a:gd name="connsiteY6758" fmla="*/ 3198186 h 6543235"/>
                <a:gd name="connsiteX6759" fmla="*/ 4132921 w 5247674"/>
                <a:gd name="connsiteY6759" fmla="*/ 3195321 h 6543235"/>
                <a:gd name="connsiteX6760" fmla="*/ 4146536 w 5247674"/>
                <a:gd name="connsiteY6760" fmla="*/ 3187438 h 6543235"/>
                <a:gd name="connsiteX6761" fmla="*/ 4142236 w 5247674"/>
                <a:gd name="connsiteY6761" fmla="*/ 3179556 h 6543235"/>
                <a:gd name="connsiteX6762" fmla="*/ 4150308 w 5247674"/>
                <a:gd name="connsiteY6762" fmla="*/ 3179523 h 6543235"/>
                <a:gd name="connsiteX6763" fmla="*/ 5065143 w 5247674"/>
                <a:gd name="connsiteY6763" fmla="*/ 3179199 h 6543235"/>
                <a:gd name="connsiteX6764" fmla="*/ 5078734 w 5247674"/>
                <a:gd name="connsiteY6764" fmla="*/ 3183856 h 6543235"/>
                <a:gd name="connsiteX6765" fmla="*/ 5027861 w 5247674"/>
                <a:gd name="connsiteY6765" fmla="*/ 3195321 h 6543235"/>
                <a:gd name="connsiteX6766" fmla="*/ 5048461 w 5247674"/>
                <a:gd name="connsiteY6766" fmla="*/ 3180990 h 6543235"/>
                <a:gd name="connsiteX6767" fmla="*/ 5065143 w 5247674"/>
                <a:gd name="connsiteY6767" fmla="*/ 3179199 h 6543235"/>
                <a:gd name="connsiteX6768" fmla="*/ 3945908 w 5247674"/>
                <a:gd name="connsiteY6768" fmla="*/ 3178840 h 6543235"/>
                <a:gd name="connsiteX6769" fmla="*/ 3955222 w 5247674"/>
                <a:gd name="connsiteY6769" fmla="*/ 3183856 h 6543235"/>
                <a:gd name="connsiteX6770" fmla="*/ 3943040 w 5247674"/>
                <a:gd name="connsiteY6770" fmla="*/ 3186721 h 6543235"/>
                <a:gd name="connsiteX6771" fmla="*/ 3790421 w 5247674"/>
                <a:gd name="connsiteY6771" fmla="*/ 3175975 h 6543235"/>
                <a:gd name="connsiteX6772" fmla="*/ 3788271 w 5247674"/>
                <a:gd name="connsiteY6772" fmla="*/ 3177408 h 6543235"/>
                <a:gd name="connsiteX6773" fmla="*/ 3660729 w 5247674"/>
                <a:gd name="connsiteY6773" fmla="*/ 3175973 h 6543235"/>
                <a:gd name="connsiteX6774" fmla="*/ 3642816 w 5247674"/>
                <a:gd name="connsiteY6774" fmla="*/ 3187438 h 6543235"/>
                <a:gd name="connsiteX6775" fmla="*/ 3660729 w 5247674"/>
                <a:gd name="connsiteY6775" fmla="*/ 3175973 h 6543235"/>
                <a:gd name="connsiteX6776" fmla="*/ 3247294 w 5247674"/>
                <a:gd name="connsiteY6776" fmla="*/ 3175258 h 6543235"/>
                <a:gd name="connsiteX6777" fmla="*/ 3256608 w 5247674"/>
                <a:gd name="connsiteY6777" fmla="*/ 3186721 h 6543235"/>
                <a:gd name="connsiteX6778" fmla="*/ 4444608 w 5247674"/>
                <a:gd name="connsiteY6778" fmla="*/ 3170958 h 6543235"/>
                <a:gd name="connsiteX6779" fmla="*/ 4479718 w 5247674"/>
                <a:gd name="connsiteY6779" fmla="*/ 3170958 h 6543235"/>
                <a:gd name="connsiteX6780" fmla="*/ 4479718 w 5247674"/>
                <a:gd name="connsiteY6780" fmla="*/ 3183856 h 6543235"/>
                <a:gd name="connsiteX6781" fmla="*/ 3268789 w 5247674"/>
                <a:gd name="connsiteY6781" fmla="*/ 3170958 h 6543235"/>
                <a:gd name="connsiteX6782" fmla="*/ 3263058 w 5247674"/>
                <a:gd name="connsiteY6782" fmla="*/ 3178840 h 6543235"/>
                <a:gd name="connsiteX6783" fmla="*/ 3268789 w 5247674"/>
                <a:gd name="connsiteY6783" fmla="*/ 3178840 h 6543235"/>
                <a:gd name="connsiteX6784" fmla="*/ 4816485 w 5247674"/>
                <a:gd name="connsiteY6784" fmla="*/ 3170242 h 6543235"/>
                <a:gd name="connsiteX6785" fmla="*/ 4842279 w 5247674"/>
                <a:gd name="connsiteY6785" fmla="*/ 3189588 h 6543235"/>
                <a:gd name="connsiteX6786" fmla="*/ 4916798 w 5247674"/>
                <a:gd name="connsiteY6786" fmla="*/ 3186721 h 6543235"/>
                <a:gd name="connsiteX6787" fmla="*/ 4916798 w 5247674"/>
                <a:gd name="connsiteY6787" fmla="*/ 3189588 h 6543235"/>
                <a:gd name="connsiteX6788" fmla="*/ 4946176 w 5247674"/>
                <a:gd name="connsiteY6788" fmla="*/ 3186721 h 6543235"/>
                <a:gd name="connsiteX6789" fmla="*/ 4946176 w 5247674"/>
                <a:gd name="connsiteY6789" fmla="*/ 3198186 h 6543235"/>
                <a:gd name="connsiteX6790" fmla="*/ 4918948 w 5247674"/>
                <a:gd name="connsiteY6790" fmla="*/ 3203202 h 6543235"/>
                <a:gd name="connsiteX6791" fmla="*/ 4918948 w 5247674"/>
                <a:gd name="connsiteY6791" fmla="*/ 3195321 h 6543235"/>
                <a:gd name="connsiteX6792" fmla="*/ 4877390 w 5247674"/>
                <a:gd name="connsiteY6792" fmla="*/ 3190304 h 6543235"/>
                <a:gd name="connsiteX6793" fmla="*/ 4881690 w 5247674"/>
                <a:gd name="connsiteY6793" fmla="*/ 3198186 h 6543235"/>
                <a:gd name="connsiteX6794" fmla="*/ 4835831 w 5247674"/>
                <a:gd name="connsiteY6794" fmla="*/ 3198186 h 6543235"/>
                <a:gd name="connsiteX6795" fmla="*/ 4796422 w 5247674"/>
                <a:gd name="connsiteY6795" fmla="*/ 3208934 h 6543235"/>
                <a:gd name="connsiteX6796" fmla="*/ 4793796 w 5247674"/>
                <a:gd name="connsiteY6796" fmla="*/ 3208934 h 6543235"/>
                <a:gd name="connsiteX6797" fmla="*/ 4794274 w 5247674"/>
                <a:gd name="connsiteY6797" fmla="*/ 3209652 h 6543235"/>
                <a:gd name="connsiteX6798" fmla="*/ 4771345 w 5247674"/>
                <a:gd name="connsiteY6798" fmla="*/ 3209652 h 6543235"/>
                <a:gd name="connsiteX6799" fmla="*/ 4789974 w 5247674"/>
                <a:gd name="connsiteY6799" fmla="*/ 3203202 h 6543235"/>
                <a:gd name="connsiteX6800" fmla="*/ 4793690 w 5247674"/>
                <a:gd name="connsiteY6800" fmla="*/ 3208776 h 6543235"/>
                <a:gd name="connsiteX6801" fmla="*/ 4805737 w 5247674"/>
                <a:gd name="connsiteY6801" fmla="*/ 3194604 h 6543235"/>
                <a:gd name="connsiteX6802" fmla="*/ 4819352 w 5247674"/>
                <a:gd name="connsiteY6802" fmla="*/ 3202486 h 6543235"/>
                <a:gd name="connsiteX6803" fmla="*/ 5175466 w 5247674"/>
                <a:gd name="connsiteY6803" fmla="*/ 3168809 h 6543235"/>
                <a:gd name="connsiteX6804" fmla="*/ 5166152 w 5247674"/>
                <a:gd name="connsiteY6804" fmla="*/ 3184573 h 6543235"/>
                <a:gd name="connsiteX6805" fmla="*/ 5247674 w 5247674"/>
                <a:gd name="connsiteY6805" fmla="*/ 3174430 h 6543235"/>
                <a:gd name="connsiteX6806" fmla="*/ 5247674 w 5247674"/>
                <a:gd name="connsiteY6806" fmla="*/ 3189911 h 6543235"/>
                <a:gd name="connsiteX6807" fmla="*/ 5202693 w 5247674"/>
                <a:gd name="connsiteY6807" fmla="*/ 3197380 h 6543235"/>
                <a:gd name="connsiteX6808" fmla="*/ 5110978 w 5247674"/>
                <a:gd name="connsiteY6808" fmla="*/ 3206786 h 6543235"/>
                <a:gd name="connsiteX6809" fmla="*/ 5113845 w 5247674"/>
                <a:gd name="connsiteY6809" fmla="*/ 3214667 h 6543235"/>
                <a:gd name="connsiteX6810" fmla="*/ 5101664 w 5247674"/>
                <a:gd name="connsiteY6810" fmla="*/ 3217534 h 6543235"/>
                <a:gd name="connsiteX6811" fmla="*/ 5097364 w 5247674"/>
                <a:gd name="connsiteY6811" fmla="*/ 3209650 h 6543235"/>
                <a:gd name="connsiteX6812" fmla="*/ 5065120 w 5247674"/>
                <a:gd name="connsiteY6812" fmla="*/ 3222548 h 6543235"/>
                <a:gd name="connsiteX6813" fmla="*/ 5238027 w 5247674"/>
                <a:gd name="connsiteY6813" fmla="*/ 3194536 h 6543235"/>
                <a:gd name="connsiteX6814" fmla="*/ 5247674 w 5247674"/>
                <a:gd name="connsiteY6814" fmla="*/ 3193408 h 6543235"/>
                <a:gd name="connsiteX6815" fmla="*/ 5247674 w 5247674"/>
                <a:gd name="connsiteY6815" fmla="*/ 3215601 h 6543235"/>
                <a:gd name="connsiteX6816" fmla="*/ 5242102 w 5247674"/>
                <a:gd name="connsiteY6816" fmla="*/ 3213950 h 6543235"/>
                <a:gd name="connsiteX6817" fmla="*/ 5223472 w 5247674"/>
                <a:gd name="connsiteY6817" fmla="*/ 3225415 h 6543235"/>
                <a:gd name="connsiteX6818" fmla="*/ 5246132 w 5247674"/>
                <a:gd name="connsiteY6818" fmla="*/ 3236252 h 6543235"/>
                <a:gd name="connsiteX6819" fmla="*/ 5247674 w 5247674"/>
                <a:gd name="connsiteY6819" fmla="*/ 3236862 h 6543235"/>
                <a:gd name="connsiteX6820" fmla="*/ 5247674 w 5247674"/>
                <a:gd name="connsiteY6820" fmla="*/ 3240489 h 6543235"/>
                <a:gd name="connsiteX6821" fmla="*/ 5238341 w 5247674"/>
                <a:gd name="connsiteY6821" fmla="*/ 3243954 h 6543235"/>
                <a:gd name="connsiteX6822" fmla="*/ 5217024 w 5247674"/>
                <a:gd name="connsiteY6822" fmla="*/ 3252642 h 6543235"/>
                <a:gd name="connsiteX6823" fmla="*/ 5230638 w 5247674"/>
                <a:gd name="connsiteY6823" fmla="*/ 3260524 h 6543235"/>
                <a:gd name="connsiteX6824" fmla="*/ 5247674 w 5247674"/>
                <a:gd name="connsiteY6824" fmla="*/ 3261416 h 6543235"/>
                <a:gd name="connsiteX6825" fmla="*/ 5247674 w 5247674"/>
                <a:gd name="connsiteY6825" fmla="*/ 3274967 h 6543235"/>
                <a:gd name="connsiteX6826" fmla="*/ 5182137 w 5247674"/>
                <a:gd name="connsiteY6826" fmla="*/ 3279613 h 6543235"/>
                <a:gd name="connsiteX6827" fmla="*/ 4989884 w 5247674"/>
                <a:gd name="connsiteY6827" fmla="*/ 3302082 h 6543235"/>
                <a:gd name="connsiteX6828" fmla="*/ 5077301 w 5247674"/>
                <a:gd name="connsiteY6828" fmla="*/ 3274855 h 6543235"/>
                <a:gd name="connsiteX6829" fmla="*/ 5067986 w 5247674"/>
                <a:gd name="connsiteY6829" fmla="*/ 3263390 h 6543235"/>
                <a:gd name="connsiteX6830" fmla="*/ 5042190 w 5247674"/>
                <a:gd name="connsiteY6830" fmla="*/ 3263390 h 6543235"/>
                <a:gd name="connsiteX6831" fmla="*/ 5042190 w 5247674"/>
                <a:gd name="connsiteY6831" fmla="*/ 3266257 h 6543235"/>
                <a:gd name="connsiteX6832" fmla="*/ 5026428 w 5247674"/>
                <a:gd name="connsiteY6832" fmla="*/ 3266257 h 6543235"/>
                <a:gd name="connsiteX6833" fmla="*/ 5035742 w 5247674"/>
                <a:gd name="connsiteY6833" fmla="*/ 3251926 h 6543235"/>
                <a:gd name="connsiteX6834" fmla="*/ 5035742 w 5247674"/>
                <a:gd name="connsiteY6834" fmla="*/ 3244044 h 6543235"/>
                <a:gd name="connsiteX6835" fmla="*/ 5019263 w 5247674"/>
                <a:gd name="connsiteY6835" fmla="*/ 3241178 h 6543235"/>
                <a:gd name="connsiteX6836" fmla="*/ 5026428 w 5247674"/>
                <a:gd name="connsiteY6836" fmla="*/ 3252642 h 6543235"/>
                <a:gd name="connsiteX6837" fmla="*/ 5012813 w 5247674"/>
                <a:gd name="connsiteY6837" fmla="*/ 3264107 h 6543235"/>
                <a:gd name="connsiteX6838" fmla="*/ 4996334 w 5247674"/>
                <a:gd name="connsiteY6838" fmla="*/ 3244761 h 6543235"/>
                <a:gd name="connsiteX6839" fmla="*/ 4966956 w 5247674"/>
                <a:gd name="connsiteY6839" fmla="*/ 3256226 h 6543235"/>
                <a:gd name="connsiteX6840" fmla="*/ 4964090 w 5247674"/>
                <a:gd name="connsiteY6840" fmla="*/ 3244761 h 6543235"/>
                <a:gd name="connsiteX6841" fmla="*/ 4930414 w 5247674"/>
                <a:gd name="connsiteY6841" fmla="*/ 3252374 h 6543235"/>
                <a:gd name="connsiteX6842" fmla="*/ 4895970 w 5247674"/>
                <a:gd name="connsiteY6842" fmla="*/ 3251943 h 6543235"/>
                <a:gd name="connsiteX6843" fmla="*/ 4893871 w 5247674"/>
                <a:gd name="connsiteY6843" fmla="*/ 3252642 h 6543235"/>
                <a:gd name="connsiteX6844" fmla="*/ 4893154 w 5247674"/>
                <a:gd name="connsiteY6844" fmla="*/ 3252642 h 6543235"/>
                <a:gd name="connsiteX6845" fmla="*/ 4895954 w 5247674"/>
                <a:gd name="connsiteY6845" fmla="*/ 3251943 h 6543235"/>
                <a:gd name="connsiteX6846" fmla="*/ 4894588 w 5247674"/>
                <a:gd name="connsiteY6846" fmla="*/ 3251926 h 6543235"/>
                <a:gd name="connsiteX6847" fmla="*/ 4922532 w 5247674"/>
                <a:gd name="connsiteY6847" fmla="*/ 3241178 h 6543235"/>
                <a:gd name="connsiteX6848" fmla="*/ 4966956 w 5247674"/>
                <a:gd name="connsiteY6848" fmla="*/ 3228282 h 6543235"/>
                <a:gd name="connsiteX6849" fmla="*/ 4708290 w 5247674"/>
                <a:gd name="connsiteY6849" fmla="*/ 3260524 h 6543235"/>
                <a:gd name="connsiteX6850" fmla="*/ 4696110 w 5247674"/>
                <a:gd name="connsiteY6850" fmla="*/ 3252642 h 6543235"/>
                <a:gd name="connsiteX6851" fmla="*/ 4679630 w 5247674"/>
                <a:gd name="connsiteY6851" fmla="*/ 3271988 h 6543235"/>
                <a:gd name="connsiteX6852" fmla="*/ 4620157 w 5247674"/>
                <a:gd name="connsiteY6852" fmla="*/ 3274855 h 6543235"/>
                <a:gd name="connsiteX6853" fmla="*/ 4562836 w 5247674"/>
                <a:gd name="connsiteY6853" fmla="*/ 3266973 h 6543235"/>
                <a:gd name="connsiteX6854" fmla="*/ 4671030 w 5247674"/>
                <a:gd name="connsiteY6854" fmla="*/ 3252642 h 6543235"/>
                <a:gd name="connsiteX6855" fmla="*/ 5013530 w 5247674"/>
                <a:gd name="connsiteY6855" fmla="*/ 3195321 h 6543235"/>
                <a:gd name="connsiteX6856" fmla="*/ 5013530 w 5247674"/>
                <a:gd name="connsiteY6856" fmla="*/ 3206786 h 6543235"/>
                <a:gd name="connsiteX6857" fmla="*/ 5152536 w 5247674"/>
                <a:gd name="connsiteY6857" fmla="*/ 3187438 h 6543235"/>
                <a:gd name="connsiteX6858" fmla="*/ 5140356 w 5247674"/>
                <a:gd name="connsiteY6858" fmla="*/ 3171675 h 6543235"/>
                <a:gd name="connsiteX6859" fmla="*/ 5060105 w 5247674"/>
                <a:gd name="connsiteY6859" fmla="*/ 3164510 h 6543235"/>
                <a:gd name="connsiteX6860" fmla="*/ 5060105 w 5247674"/>
                <a:gd name="connsiteY6860" fmla="*/ 3170958 h 6543235"/>
                <a:gd name="connsiteX6861" fmla="*/ 5043624 w 5247674"/>
                <a:gd name="connsiteY6861" fmla="*/ 3170958 h 6543235"/>
                <a:gd name="connsiteX6862" fmla="*/ 5060105 w 5247674"/>
                <a:gd name="connsiteY6862" fmla="*/ 3164510 h 6543235"/>
                <a:gd name="connsiteX6863" fmla="*/ 4042637 w 5247674"/>
                <a:gd name="connsiteY6863" fmla="*/ 3164510 h 6543235"/>
                <a:gd name="connsiteX6864" fmla="*/ 4045504 w 5247674"/>
                <a:gd name="connsiteY6864" fmla="*/ 3170244 h 6543235"/>
                <a:gd name="connsiteX6865" fmla="*/ 4040489 w 5247674"/>
                <a:gd name="connsiteY6865" fmla="*/ 3178125 h 6543235"/>
                <a:gd name="connsiteX6866" fmla="*/ 4045504 w 5247674"/>
                <a:gd name="connsiteY6866" fmla="*/ 3183140 h 6543235"/>
                <a:gd name="connsiteX6867" fmla="*/ 4045504 w 5247674"/>
                <a:gd name="connsiteY6867" fmla="*/ 3189590 h 6543235"/>
                <a:gd name="connsiteX6868" fmla="*/ 4034756 w 5247674"/>
                <a:gd name="connsiteY6868" fmla="*/ 3173825 h 6543235"/>
                <a:gd name="connsiteX6869" fmla="*/ 4042637 w 5247674"/>
                <a:gd name="connsiteY6869" fmla="*/ 3164510 h 6543235"/>
                <a:gd name="connsiteX6870" fmla="*/ 3078194 w 5247674"/>
                <a:gd name="connsiteY6870" fmla="*/ 3164510 h 6543235"/>
                <a:gd name="connsiteX6871" fmla="*/ 3096824 w 5247674"/>
                <a:gd name="connsiteY6871" fmla="*/ 3183856 h 6543235"/>
                <a:gd name="connsiteX6872" fmla="*/ 3083926 w 5247674"/>
                <a:gd name="connsiteY6872" fmla="*/ 3201769 h 6543235"/>
                <a:gd name="connsiteX6873" fmla="*/ 3110438 w 5247674"/>
                <a:gd name="connsiteY6873" fmla="*/ 3203202 h 6543235"/>
                <a:gd name="connsiteX6874" fmla="*/ 3113303 w 5247674"/>
                <a:gd name="connsiteY6874" fmla="*/ 3190304 h 6543235"/>
                <a:gd name="connsiteX6875" fmla="*/ 3078194 w 5247674"/>
                <a:gd name="connsiteY6875" fmla="*/ 3164510 h 6543235"/>
                <a:gd name="connsiteX6876" fmla="*/ 5081599 w 5247674"/>
                <a:gd name="connsiteY6876" fmla="*/ 3159494 h 6543235"/>
                <a:gd name="connsiteX6877" fmla="*/ 5078734 w 5247674"/>
                <a:gd name="connsiteY6877" fmla="*/ 3167375 h 6543235"/>
                <a:gd name="connsiteX6878" fmla="*/ 5072284 w 5247674"/>
                <a:gd name="connsiteY6878" fmla="*/ 3167375 h 6543235"/>
                <a:gd name="connsiteX6879" fmla="*/ 5081599 w 5247674"/>
                <a:gd name="connsiteY6879" fmla="*/ 3159494 h 6543235"/>
                <a:gd name="connsiteX6880" fmla="*/ 5094678 w 5247674"/>
                <a:gd name="connsiteY6880" fmla="*/ 3157165 h 6543235"/>
                <a:gd name="connsiteX6881" fmla="*/ 5104530 w 5247674"/>
                <a:gd name="connsiteY6881" fmla="*/ 3160211 h 6543235"/>
                <a:gd name="connsiteX6882" fmla="*/ 5088049 w 5247674"/>
                <a:gd name="connsiteY6882" fmla="*/ 3168092 h 6543235"/>
                <a:gd name="connsiteX6883" fmla="*/ 5094678 w 5247674"/>
                <a:gd name="connsiteY6883" fmla="*/ 3157165 h 6543235"/>
                <a:gd name="connsiteX6884" fmla="*/ 4855177 w 5247674"/>
                <a:gd name="connsiteY6884" fmla="*/ 3156629 h 6543235"/>
                <a:gd name="connsiteX6885" fmla="*/ 4868792 w 5247674"/>
                <a:gd name="connsiteY6885" fmla="*/ 3159496 h 6543235"/>
                <a:gd name="connsiteX6886" fmla="*/ 4855177 w 5247674"/>
                <a:gd name="connsiteY6886" fmla="*/ 3164510 h 6543235"/>
                <a:gd name="connsiteX6887" fmla="*/ 4082048 w 5247674"/>
                <a:gd name="connsiteY6887" fmla="*/ 3155912 h 6543235"/>
                <a:gd name="connsiteX6888" fmla="*/ 4104975 w 5247674"/>
                <a:gd name="connsiteY6888" fmla="*/ 3170244 h 6543235"/>
                <a:gd name="connsiteX6889" fmla="*/ 4084912 w 5247674"/>
                <a:gd name="connsiteY6889" fmla="*/ 3189590 h 6543235"/>
                <a:gd name="connsiteX6890" fmla="*/ 4077748 w 5247674"/>
                <a:gd name="connsiteY6890" fmla="*/ 3186723 h 6543235"/>
                <a:gd name="connsiteX6891" fmla="*/ 4091362 w 5247674"/>
                <a:gd name="connsiteY6891" fmla="*/ 3163794 h 6543235"/>
                <a:gd name="connsiteX6892" fmla="*/ 4676764 w 5247674"/>
                <a:gd name="connsiteY6892" fmla="*/ 3151612 h 6543235"/>
                <a:gd name="connsiteX6893" fmla="*/ 4606544 w 5247674"/>
                <a:gd name="connsiteY6893" fmla="*/ 3159494 h 6543235"/>
                <a:gd name="connsiteX6894" fmla="*/ 4676764 w 5247674"/>
                <a:gd name="connsiteY6894" fmla="*/ 3151612 h 6543235"/>
                <a:gd name="connsiteX6895" fmla="*/ 3356206 w 5247674"/>
                <a:gd name="connsiteY6895" fmla="*/ 3151612 h 6543235"/>
                <a:gd name="connsiteX6896" fmla="*/ 3353340 w 5247674"/>
                <a:gd name="connsiteY6896" fmla="*/ 3170958 h 6543235"/>
                <a:gd name="connsiteX6897" fmla="*/ 3344025 w 5247674"/>
                <a:gd name="connsiteY6897" fmla="*/ 3164510 h 6543235"/>
                <a:gd name="connsiteX6898" fmla="*/ 3346892 w 5247674"/>
                <a:gd name="connsiteY6898" fmla="*/ 3170958 h 6543235"/>
                <a:gd name="connsiteX6899" fmla="*/ 3343269 w 5247674"/>
                <a:gd name="connsiteY6899" fmla="*/ 3174070 h 6543235"/>
                <a:gd name="connsiteX6900" fmla="*/ 3333277 w 5247674"/>
                <a:gd name="connsiteY6900" fmla="*/ 3175973 h 6543235"/>
                <a:gd name="connsiteX6901" fmla="*/ 3341158 w 5247674"/>
                <a:gd name="connsiteY6901" fmla="*/ 3175885 h 6543235"/>
                <a:gd name="connsiteX6902" fmla="*/ 3343269 w 5247674"/>
                <a:gd name="connsiteY6902" fmla="*/ 3174070 h 6543235"/>
                <a:gd name="connsiteX6903" fmla="*/ 3353966 w 5247674"/>
                <a:gd name="connsiteY6903" fmla="*/ 3172033 h 6543235"/>
                <a:gd name="connsiteX6904" fmla="*/ 3369819 w 5247674"/>
                <a:gd name="connsiteY6904" fmla="*/ 3159494 h 6543235"/>
                <a:gd name="connsiteX6905" fmla="*/ 3356206 w 5247674"/>
                <a:gd name="connsiteY6905" fmla="*/ 3151612 h 6543235"/>
                <a:gd name="connsiteX6906" fmla="*/ 5132923 w 5247674"/>
                <a:gd name="connsiteY6906" fmla="*/ 3149374 h 6543235"/>
                <a:gd name="connsiteX6907" fmla="*/ 5134624 w 5247674"/>
                <a:gd name="connsiteY6907" fmla="*/ 3155912 h 6543235"/>
                <a:gd name="connsiteX6908" fmla="*/ 5121010 w 5247674"/>
                <a:gd name="connsiteY6908" fmla="*/ 3159494 h 6543235"/>
                <a:gd name="connsiteX6909" fmla="*/ 5132923 w 5247674"/>
                <a:gd name="connsiteY6909" fmla="*/ 3149374 h 6543235"/>
                <a:gd name="connsiteX6910" fmla="*/ 5060105 w 5247674"/>
                <a:gd name="connsiteY6910" fmla="*/ 3148746 h 6543235"/>
                <a:gd name="connsiteX6911" fmla="*/ 5060105 w 5247674"/>
                <a:gd name="connsiteY6911" fmla="*/ 3156627 h 6543235"/>
                <a:gd name="connsiteX6912" fmla="*/ 5043624 w 5247674"/>
                <a:gd name="connsiteY6912" fmla="*/ 3156627 h 6543235"/>
                <a:gd name="connsiteX6913" fmla="*/ 5060105 w 5247674"/>
                <a:gd name="connsiteY6913" fmla="*/ 3148746 h 6543235"/>
                <a:gd name="connsiteX6914" fmla="*/ 4703990 w 5247674"/>
                <a:gd name="connsiteY6914" fmla="*/ 3148746 h 6543235"/>
                <a:gd name="connsiteX6915" fmla="*/ 4719755 w 5247674"/>
                <a:gd name="connsiteY6915" fmla="*/ 3151612 h 6543235"/>
                <a:gd name="connsiteX6916" fmla="*/ 4699692 w 5247674"/>
                <a:gd name="connsiteY6916" fmla="*/ 3151612 h 6543235"/>
                <a:gd name="connsiteX6917" fmla="*/ 3111155 w 5247674"/>
                <a:gd name="connsiteY6917" fmla="*/ 3148029 h 6543235"/>
                <a:gd name="connsiteX6918" fmla="*/ 3106855 w 5247674"/>
                <a:gd name="connsiteY6918" fmla="*/ 3159494 h 6543235"/>
                <a:gd name="connsiteX6919" fmla="*/ 3113303 w 5247674"/>
                <a:gd name="connsiteY6919" fmla="*/ 3159494 h 6543235"/>
                <a:gd name="connsiteX6920" fmla="*/ 3116170 w 5247674"/>
                <a:gd name="connsiteY6920" fmla="*/ 3163794 h 6543235"/>
                <a:gd name="connsiteX6921" fmla="*/ 3126918 w 5247674"/>
                <a:gd name="connsiteY6921" fmla="*/ 3151612 h 6543235"/>
                <a:gd name="connsiteX6922" fmla="*/ 3111155 w 5247674"/>
                <a:gd name="connsiteY6922" fmla="*/ 3148029 h 6543235"/>
                <a:gd name="connsiteX6923" fmla="*/ 2731395 w 5247674"/>
                <a:gd name="connsiteY6923" fmla="*/ 3145163 h 6543235"/>
                <a:gd name="connsiteX6924" fmla="*/ 2721364 w 5247674"/>
                <a:gd name="connsiteY6924" fmla="*/ 3151612 h 6543235"/>
                <a:gd name="connsiteX6925" fmla="*/ 2728530 w 5247674"/>
                <a:gd name="connsiteY6925" fmla="*/ 3159494 h 6543235"/>
                <a:gd name="connsiteX6926" fmla="*/ 2734978 w 5247674"/>
                <a:gd name="connsiteY6926" fmla="*/ 3156627 h 6543235"/>
                <a:gd name="connsiteX6927" fmla="*/ 2728530 w 5247674"/>
                <a:gd name="connsiteY6927" fmla="*/ 3148746 h 6543235"/>
                <a:gd name="connsiteX6928" fmla="*/ 4012544 w 5247674"/>
                <a:gd name="connsiteY6928" fmla="*/ 3141581 h 6543235"/>
                <a:gd name="connsiteX6929" fmla="*/ 4013976 w 5247674"/>
                <a:gd name="connsiteY6929" fmla="*/ 3143014 h 6543235"/>
                <a:gd name="connsiteX6930" fmla="*/ 4013260 w 5247674"/>
                <a:gd name="connsiteY6930" fmla="*/ 3145164 h 6543235"/>
                <a:gd name="connsiteX6931" fmla="*/ 4923964 w 5247674"/>
                <a:gd name="connsiteY6931" fmla="*/ 3140865 h 6543235"/>
                <a:gd name="connsiteX6932" fmla="*/ 4930414 w 5247674"/>
                <a:gd name="connsiteY6932" fmla="*/ 3140865 h 6543235"/>
                <a:gd name="connsiteX6933" fmla="*/ 4933280 w 5247674"/>
                <a:gd name="connsiteY6933" fmla="*/ 3145163 h 6543235"/>
                <a:gd name="connsiteX6934" fmla="*/ 3547518 w 5247674"/>
                <a:gd name="connsiteY6934" fmla="*/ 3140865 h 6543235"/>
                <a:gd name="connsiteX6935" fmla="*/ 3537486 w 5247674"/>
                <a:gd name="connsiteY6935" fmla="*/ 3152329 h 6543235"/>
                <a:gd name="connsiteX6936" fmla="*/ 3553968 w 5247674"/>
                <a:gd name="connsiteY6936" fmla="*/ 3140865 h 6543235"/>
                <a:gd name="connsiteX6937" fmla="*/ 3298166 w 5247674"/>
                <a:gd name="connsiteY6937" fmla="*/ 3140865 h 6543235"/>
                <a:gd name="connsiteX6938" fmla="*/ 3284554 w 5247674"/>
                <a:gd name="connsiteY6938" fmla="*/ 3156627 h 6543235"/>
                <a:gd name="connsiteX6939" fmla="*/ 3291718 w 5247674"/>
                <a:gd name="connsiteY6939" fmla="*/ 3156627 h 6543235"/>
                <a:gd name="connsiteX6940" fmla="*/ 4100677 w 5247674"/>
                <a:gd name="connsiteY6940" fmla="*/ 3140148 h 6543235"/>
                <a:gd name="connsiteX6941" fmla="*/ 4130054 w 5247674"/>
                <a:gd name="connsiteY6941" fmla="*/ 3148029 h 6543235"/>
                <a:gd name="connsiteX6942" fmla="*/ 4123606 w 5247674"/>
                <a:gd name="connsiteY6942" fmla="*/ 3159494 h 6543235"/>
                <a:gd name="connsiteX6943" fmla="*/ 4114292 w 5247674"/>
                <a:gd name="connsiteY6943" fmla="*/ 3145164 h 6543235"/>
                <a:gd name="connsiteX6944" fmla="*/ 4104975 w 5247674"/>
                <a:gd name="connsiteY6944" fmla="*/ 3159494 h 6543235"/>
                <a:gd name="connsiteX6945" fmla="*/ 4319430 w 5247674"/>
                <a:gd name="connsiteY6945" fmla="*/ 3138860 h 6543235"/>
                <a:gd name="connsiteX6946" fmla="*/ 4336414 w 5247674"/>
                <a:gd name="connsiteY6946" fmla="*/ 3140148 h 6543235"/>
                <a:gd name="connsiteX6947" fmla="*/ 4400902 w 5247674"/>
                <a:gd name="connsiteY6947" fmla="*/ 3140148 h 6543235"/>
                <a:gd name="connsiteX6948" fmla="*/ 4388720 w 5247674"/>
                <a:gd name="connsiteY6948" fmla="*/ 3151612 h 6543235"/>
                <a:gd name="connsiteX6949" fmla="*/ 4391586 w 5247674"/>
                <a:gd name="connsiteY6949" fmla="*/ 3148746 h 6543235"/>
                <a:gd name="connsiteX6950" fmla="*/ 4350028 w 5247674"/>
                <a:gd name="connsiteY6950" fmla="*/ 3151612 h 6543235"/>
                <a:gd name="connsiteX6951" fmla="*/ 4366508 w 5247674"/>
                <a:gd name="connsiteY6951" fmla="*/ 3156627 h 6543235"/>
                <a:gd name="connsiteX6952" fmla="*/ 4320651 w 5247674"/>
                <a:gd name="connsiteY6952" fmla="*/ 3164509 h 6543235"/>
                <a:gd name="connsiteX6953" fmla="*/ 4347878 w 5247674"/>
                <a:gd name="connsiteY6953" fmla="*/ 3156627 h 6543235"/>
                <a:gd name="connsiteX6954" fmla="*/ 4311334 w 5247674"/>
                <a:gd name="connsiteY6954" fmla="*/ 3151612 h 6543235"/>
                <a:gd name="connsiteX6955" fmla="*/ 4311334 w 5247674"/>
                <a:gd name="connsiteY6955" fmla="*/ 3170958 h 6543235"/>
                <a:gd name="connsiteX6956" fmla="*/ 4162298 w 5247674"/>
                <a:gd name="connsiteY6956" fmla="*/ 3183140 h 6543235"/>
                <a:gd name="connsiteX6957" fmla="*/ 4211022 w 5247674"/>
                <a:gd name="connsiteY6957" fmla="*/ 3170242 h 6543235"/>
                <a:gd name="connsiteX6958" fmla="*/ 4261894 w 5247674"/>
                <a:gd name="connsiteY6958" fmla="*/ 3148029 h 6543235"/>
                <a:gd name="connsiteX6959" fmla="*/ 4319430 w 5247674"/>
                <a:gd name="connsiteY6959" fmla="*/ 3138860 h 6543235"/>
                <a:gd name="connsiteX6960" fmla="*/ 3164356 w 5247674"/>
                <a:gd name="connsiteY6960" fmla="*/ 3138626 h 6543235"/>
                <a:gd name="connsiteX6961" fmla="*/ 3155578 w 5247674"/>
                <a:gd name="connsiteY6961" fmla="*/ 3140865 h 6543235"/>
                <a:gd name="connsiteX6962" fmla="*/ 3149130 w 5247674"/>
                <a:gd name="connsiteY6962" fmla="*/ 3151612 h 6543235"/>
                <a:gd name="connsiteX6963" fmla="*/ 3165610 w 5247674"/>
                <a:gd name="connsiteY6963" fmla="*/ 3148746 h 6543235"/>
                <a:gd name="connsiteX6964" fmla="*/ 3164356 w 5247674"/>
                <a:gd name="connsiteY6964" fmla="*/ 3138626 h 6543235"/>
                <a:gd name="connsiteX6965" fmla="*/ 5037444 w 5247674"/>
                <a:gd name="connsiteY6965" fmla="*/ 3136387 h 6543235"/>
                <a:gd name="connsiteX6966" fmla="*/ 5048640 w 5247674"/>
                <a:gd name="connsiteY6966" fmla="*/ 3137283 h 6543235"/>
                <a:gd name="connsiteX6967" fmla="*/ 5030011 w 5247674"/>
                <a:gd name="connsiteY6967" fmla="*/ 3145164 h 6543235"/>
                <a:gd name="connsiteX6968" fmla="*/ 5037444 w 5247674"/>
                <a:gd name="connsiteY6968" fmla="*/ 3136387 h 6543235"/>
                <a:gd name="connsiteX6969" fmla="*/ 4249714 w 5247674"/>
                <a:gd name="connsiteY6969" fmla="*/ 3132983 h 6543235"/>
                <a:gd name="connsiteX6970" fmla="*/ 4250430 w 5247674"/>
                <a:gd name="connsiteY6970" fmla="*/ 3137283 h 6543235"/>
                <a:gd name="connsiteX6971" fmla="*/ 4239682 w 5247674"/>
                <a:gd name="connsiteY6971" fmla="*/ 3137283 h 6543235"/>
                <a:gd name="connsiteX6972" fmla="*/ 4249714 w 5247674"/>
                <a:gd name="connsiteY6972" fmla="*/ 3132983 h 6543235"/>
                <a:gd name="connsiteX6973" fmla="*/ 5014246 w 5247674"/>
                <a:gd name="connsiteY6973" fmla="*/ 3132268 h 6543235"/>
                <a:gd name="connsiteX6974" fmla="*/ 5007798 w 5247674"/>
                <a:gd name="connsiteY6974" fmla="*/ 3140150 h 6543235"/>
                <a:gd name="connsiteX6975" fmla="*/ 5014246 w 5247674"/>
                <a:gd name="connsiteY6975" fmla="*/ 3145164 h 6543235"/>
                <a:gd name="connsiteX6976" fmla="*/ 5014246 w 5247674"/>
                <a:gd name="connsiteY6976" fmla="*/ 3148748 h 6543235"/>
                <a:gd name="connsiteX6977" fmla="*/ 5004932 w 5247674"/>
                <a:gd name="connsiteY6977" fmla="*/ 3148748 h 6543235"/>
                <a:gd name="connsiteX6978" fmla="*/ 5014246 w 5247674"/>
                <a:gd name="connsiteY6978" fmla="*/ 3132268 h 6543235"/>
                <a:gd name="connsiteX6979" fmla="*/ 4214961 w 5247674"/>
                <a:gd name="connsiteY6979" fmla="*/ 3128953 h 6543235"/>
                <a:gd name="connsiteX6980" fmla="*/ 4234666 w 5247674"/>
                <a:gd name="connsiteY6980" fmla="*/ 3137283 h 6543235"/>
                <a:gd name="connsiteX6981" fmla="*/ 4207438 w 5247674"/>
                <a:gd name="connsiteY6981" fmla="*/ 3148748 h 6543235"/>
                <a:gd name="connsiteX6982" fmla="*/ 4213886 w 5247674"/>
                <a:gd name="connsiteY6982" fmla="*/ 3137283 h 6543235"/>
                <a:gd name="connsiteX6983" fmla="*/ 4195257 w 5247674"/>
                <a:gd name="connsiteY6983" fmla="*/ 3137283 h 6543235"/>
                <a:gd name="connsiteX6984" fmla="*/ 4214961 w 5247674"/>
                <a:gd name="connsiteY6984" fmla="*/ 3128953 h 6543235"/>
                <a:gd name="connsiteX6985" fmla="*/ 3743769 w 5247674"/>
                <a:gd name="connsiteY6985" fmla="*/ 3128684 h 6543235"/>
                <a:gd name="connsiteX6986" fmla="*/ 3738203 w 5247674"/>
                <a:gd name="connsiteY6986" fmla="*/ 3132087 h 6543235"/>
                <a:gd name="connsiteX6987" fmla="*/ 3732382 w 5247674"/>
                <a:gd name="connsiteY6987" fmla="*/ 3148029 h 6543235"/>
                <a:gd name="connsiteX6988" fmla="*/ 3751012 w 5247674"/>
                <a:gd name="connsiteY6988" fmla="*/ 3132267 h 6543235"/>
                <a:gd name="connsiteX6989" fmla="*/ 3743769 w 5247674"/>
                <a:gd name="connsiteY6989" fmla="*/ 3128684 h 6543235"/>
                <a:gd name="connsiteX6990" fmla="*/ 4007528 w 5247674"/>
                <a:gd name="connsiteY6990" fmla="*/ 3126535 h 6543235"/>
                <a:gd name="connsiteX6991" fmla="*/ 4011826 w 5247674"/>
                <a:gd name="connsiteY6991" fmla="*/ 3142300 h 6543235"/>
                <a:gd name="connsiteX6992" fmla="*/ 3984600 w 5247674"/>
                <a:gd name="connsiteY6992" fmla="*/ 3140866 h 6543235"/>
                <a:gd name="connsiteX6993" fmla="*/ 4007528 w 5247674"/>
                <a:gd name="connsiteY6993" fmla="*/ 3126535 h 6543235"/>
                <a:gd name="connsiteX6994" fmla="*/ 4454640 w 5247674"/>
                <a:gd name="connsiteY6994" fmla="*/ 3117935 h 6543235"/>
                <a:gd name="connsiteX6995" fmla="*/ 4486884 w 5247674"/>
                <a:gd name="connsiteY6995" fmla="*/ 3129400 h 6543235"/>
                <a:gd name="connsiteX6996" fmla="*/ 4482584 w 5247674"/>
                <a:gd name="connsiteY6996" fmla="*/ 3140865 h 6543235"/>
                <a:gd name="connsiteX6997" fmla="*/ 4461088 w 5247674"/>
                <a:gd name="connsiteY6997" fmla="*/ 3129400 h 6543235"/>
                <a:gd name="connsiteX6998" fmla="*/ 5247674 w 5247674"/>
                <a:gd name="connsiteY6998" fmla="*/ 3117127 h 6543235"/>
                <a:gd name="connsiteX6999" fmla="*/ 5247674 w 5247674"/>
                <a:gd name="connsiteY6999" fmla="*/ 3171646 h 6543235"/>
                <a:gd name="connsiteX7000" fmla="*/ 5222789 w 5247674"/>
                <a:gd name="connsiteY7000" fmla="*/ 3173388 h 6543235"/>
                <a:gd name="connsiteX7001" fmla="*/ 5194812 w 5247674"/>
                <a:gd name="connsiteY7001" fmla="*/ 3168092 h 6543235"/>
                <a:gd name="connsiteX7002" fmla="*/ 5141072 w 5247674"/>
                <a:gd name="connsiteY7002" fmla="*/ 3156627 h 6543235"/>
                <a:gd name="connsiteX7003" fmla="*/ 5134624 w 5247674"/>
                <a:gd name="connsiteY7003" fmla="*/ 3155911 h 6543235"/>
                <a:gd name="connsiteX7004" fmla="*/ 5189796 w 5247674"/>
                <a:gd name="connsiteY7004" fmla="*/ 3140865 h 6543235"/>
                <a:gd name="connsiteX7005" fmla="*/ 5176182 w 5247674"/>
                <a:gd name="connsiteY7005" fmla="*/ 3132983 h 6543235"/>
                <a:gd name="connsiteX7006" fmla="*/ 5192662 w 5247674"/>
                <a:gd name="connsiteY7006" fmla="*/ 3132983 h 6543235"/>
                <a:gd name="connsiteX7007" fmla="*/ 5195528 w 5247674"/>
                <a:gd name="connsiteY7007" fmla="*/ 3121519 h 6543235"/>
                <a:gd name="connsiteX7008" fmla="*/ 4632338 w 5247674"/>
                <a:gd name="connsiteY7008" fmla="*/ 3113637 h 6543235"/>
                <a:gd name="connsiteX7009" fmla="*/ 4658134 w 5247674"/>
                <a:gd name="connsiteY7009" fmla="*/ 3113637 h 6543235"/>
                <a:gd name="connsiteX7010" fmla="*/ 4660999 w 5247674"/>
                <a:gd name="connsiteY7010" fmla="*/ 3121519 h 6543235"/>
                <a:gd name="connsiteX7011" fmla="*/ 4632338 w 5247674"/>
                <a:gd name="connsiteY7011" fmla="*/ 3121519 h 6543235"/>
                <a:gd name="connsiteX7012" fmla="*/ 3252310 w 5247674"/>
                <a:gd name="connsiteY7012" fmla="*/ 3113637 h 6543235"/>
                <a:gd name="connsiteX7013" fmla="*/ 3240129 w 5247674"/>
                <a:gd name="connsiteY7013" fmla="*/ 3131550 h 6543235"/>
                <a:gd name="connsiteX7014" fmla="*/ 3235830 w 5247674"/>
                <a:gd name="connsiteY7014" fmla="*/ 3128683 h 6543235"/>
                <a:gd name="connsiteX7015" fmla="*/ 3246577 w 5247674"/>
                <a:gd name="connsiteY7015" fmla="*/ 3148029 h 6543235"/>
                <a:gd name="connsiteX7016" fmla="*/ 3246577 w 5247674"/>
                <a:gd name="connsiteY7016" fmla="*/ 3140148 h 6543235"/>
                <a:gd name="connsiteX7017" fmla="*/ 3252310 w 5247674"/>
                <a:gd name="connsiteY7017" fmla="*/ 3137281 h 6543235"/>
                <a:gd name="connsiteX7018" fmla="*/ 3187106 w 5247674"/>
                <a:gd name="connsiteY7018" fmla="*/ 3110054 h 6543235"/>
                <a:gd name="connsiteX7019" fmla="*/ 3177791 w 5247674"/>
                <a:gd name="connsiteY7019" fmla="*/ 3121519 h 6543235"/>
                <a:gd name="connsiteX7020" fmla="*/ 3177791 w 5247674"/>
                <a:gd name="connsiteY7020" fmla="*/ 3140865 h 6543235"/>
                <a:gd name="connsiteX7021" fmla="*/ 3194270 w 5247674"/>
                <a:gd name="connsiteY7021" fmla="*/ 3112921 h 6543235"/>
                <a:gd name="connsiteX7022" fmla="*/ 3187106 w 5247674"/>
                <a:gd name="connsiteY7022" fmla="*/ 3110054 h 6543235"/>
                <a:gd name="connsiteX7023" fmla="*/ 4505915 w 5247674"/>
                <a:gd name="connsiteY7023" fmla="*/ 3105699 h 6543235"/>
                <a:gd name="connsiteX7024" fmla="*/ 4512678 w 5247674"/>
                <a:gd name="connsiteY7024" fmla="*/ 3110054 h 6543235"/>
                <a:gd name="connsiteX7025" fmla="*/ 4499064 w 5247674"/>
                <a:gd name="connsiteY7025" fmla="*/ 3121519 h 6543235"/>
                <a:gd name="connsiteX7026" fmla="*/ 4501034 w 5247674"/>
                <a:gd name="connsiteY7026" fmla="*/ 3109069 h 6543235"/>
                <a:gd name="connsiteX7027" fmla="*/ 4505915 w 5247674"/>
                <a:gd name="connsiteY7027" fmla="*/ 3105699 h 6543235"/>
                <a:gd name="connsiteX7028" fmla="*/ 5023561 w 5247674"/>
                <a:gd name="connsiteY7028" fmla="*/ 3102173 h 6543235"/>
                <a:gd name="connsiteX7029" fmla="*/ 5040042 w 5247674"/>
                <a:gd name="connsiteY7029" fmla="*/ 3102173 h 6543235"/>
                <a:gd name="connsiteX7030" fmla="*/ 5037176 w 5247674"/>
                <a:gd name="connsiteY7030" fmla="*/ 3113637 h 6543235"/>
                <a:gd name="connsiteX7031" fmla="*/ 4741251 w 5247674"/>
                <a:gd name="connsiteY7031" fmla="*/ 3102173 h 6543235"/>
                <a:gd name="connsiteX7032" fmla="*/ 4764180 w 5247674"/>
                <a:gd name="connsiteY7032" fmla="*/ 3107189 h 6543235"/>
                <a:gd name="connsiteX7033" fmla="*/ 4741251 w 5247674"/>
                <a:gd name="connsiteY7033" fmla="*/ 3110054 h 6543235"/>
                <a:gd name="connsiteX7034" fmla="*/ 5010664 w 5247674"/>
                <a:gd name="connsiteY7034" fmla="*/ 3100739 h 6543235"/>
                <a:gd name="connsiteX7035" fmla="*/ 5014963 w 5247674"/>
                <a:gd name="connsiteY7035" fmla="*/ 3110771 h 6543235"/>
                <a:gd name="connsiteX7036" fmla="*/ 5007082 w 5247674"/>
                <a:gd name="connsiteY7036" fmla="*/ 3107187 h 6543235"/>
                <a:gd name="connsiteX7037" fmla="*/ 4829383 w 5247674"/>
                <a:gd name="connsiteY7037" fmla="*/ 3093575 h 6543235"/>
                <a:gd name="connsiteX7038" fmla="*/ 4829383 w 5247674"/>
                <a:gd name="connsiteY7038" fmla="*/ 3098589 h 6543235"/>
                <a:gd name="connsiteX7039" fmla="*/ 4777793 w 5247674"/>
                <a:gd name="connsiteY7039" fmla="*/ 3101456 h 6543235"/>
                <a:gd name="connsiteX7040" fmla="*/ 4829383 w 5247674"/>
                <a:gd name="connsiteY7040" fmla="*/ 3093575 h 6543235"/>
                <a:gd name="connsiteX7041" fmla="*/ 3275239 w 5247674"/>
                <a:gd name="connsiteY7041" fmla="*/ 3091425 h 6543235"/>
                <a:gd name="connsiteX7042" fmla="*/ 3279537 w 5247674"/>
                <a:gd name="connsiteY7042" fmla="*/ 3099306 h 6543235"/>
                <a:gd name="connsiteX7043" fmla="*/ 3265924 w 5247674"/>
                <a:gd name="connsiteY7043" fmla="*/ 3113637 h 6543235"/>
                <a:gd name="connsiteX7044" fmla="*/ 3284554 w 5247674"/>
                <a:gd name="connsiteY7044" fmla="*/ 3113637 h 6543235"/>
                <a:gd name="connsiteX7045" fmla="*/ 3279537 w 5247674"/>
                <a:gd name="connsiteY7045" fmla="*/ 3102173 h 6543235"/>
                <a:gd name="connsiteX7046" fmla="*/ 3291002 w 5247674"/>
                <a:gd name="connsiteY7046" fmla="*/ 3102889 h 6543235"/>
                <a:gd name="connsiteX7047" fmla="*/ 3275239 w 5247674"/>
                <a:gd name="connsiteY7047" fmla="*/ 3091425 h 6543235"/>
                <a:gd name="connsiteX7048" fmla="*/ 3786591 w 5247674"/>
                <a:gd name="connsiteY7048" fmla="*/ 3090272 h 6543235"/>
                <a:gd name="connsiteX7049" fmla="*/ 3781106 w 5247674"/>
                <a:gd name="connsiteY7049" fmla="*/ 3098589 h 6543235"/>
                <a:gd name="connsiteX7050" fmla="*/ 3816215 w 5247674"/>
                <a:gd name="connsiteY7050" fmla="*/ 3101456 h 6543235"/>
                <a:gd name="connsiteX7051" fmla="*/ 3786591 w 5247674"/>
                <a:gd name="connsiteY7051" fmla="*/ 3090272 h 6543235"/>
                <a:gd name="connsiteX7052" fmla="*/ 4149400 w 5247674"/>
                <a:gd name="connsiteY7052" fmla="*/ 3087841 h 6543235"/>
                <a:gd name="connsiteX7053" fmla="*/ 4132919 w 5247674"/>
                <a:gd name="connsiteY7053" fmla="*/ 3102173 h 6543235"/>
                <a:gd name="connsiteX7054" fmla="*/ 4155848 w 5247674"/>
                <a:gd name="connsiteY7054" fmla="*/ 3099306 h 6543235"/>
                <a:gd name="connsiteX7055" fmla="*/ 4149400 w 5247674"/>
                <a:gd name="connsiteY7055" fmla="*/ 3087841 h 6543235"/>
                <a:gd name="connsiteX7056" fmla="*/ 4072014 w 5247674"/>
                <a:gd name="connsiteY7056" fmla="*/ 3087125 h 6543235"/>
                <a:gd name="connsiteX7057" fmla="*/ 4093510 w 5247674"/>
                <a:gd name="connsiteY7057" fmla="*/ 3089991 h 6543235"/>
                <a:gd name="connsiteX7058" fmla="*/ 4099960 w 5247674"/>
                <a:gd name="connsiteY7058" fmla="*/ 3089991 h 6543235"/>
                <a:gd name="connsiteX7059" fmla="*/ 4084196 w 5247674"/>
                <a:gd name="connsiteY7059" fmla="*/ 3131550 h 6543235"/>
                <a:gd name="connsiteX7060" fmla="*/ 4072014 w 5247674"/>
                <a:gd name="connsiteY7060" fmla="*/ 3101456 h 6543235"/>
                <a:gd name="connsiteX7061" fmla="*/ 4051952 w 5247674"/>
                <a:gd name="connsiteY7061" fmla="*/ 3117219 h 6543235"/>
                <a:gd name="connsiteX7062" fmla="*/ 4056252 w 5247674"/>
                <a:gd name="connsiteY7062" fmla="*/ 3128683 h 6543235"/>
                <a:gd name="connsiteX7063" fmla="*/ 4019708 w 5247674"/>
                <a:gd name="connsiteY7063" fmla="*/ 3148029 h 6543235"/>
                <a:gd name="connsiteX7064" fmla="*/ 4013976 w 5247674"/>
                <a:gd name="connsiteY7064" fmla="*/ 3143014 h 6543235"/>
                <a:gd name="connsiteX7065" fmla="*/ 4051952 w 5247674"/>
                <a:gd name="connsiteY7065" fmla="*/ 3106471 h 6543235"/>
                <a:gd name="connsiteX7066" fmla="*/ 4072014 w 5247674"/>
                <a:gd name="connsiteY7066" fmla="*/ 3087125 h 6543235"/>
                <a:gd name="connsiteX7067" fmla="*/ 4898169 w 5247674"/>
                <a:gd name="connsiteY7067" fmla="*/ 3082827 h 6543235"/>
                <a:gd name="connsiteX7068" fmla="*/ 4907484 w 5247674"/>
                <a:gd name="connsiteY7068" fmla="*/ 3087843 h 6543235"/>
                <a:gd name="connsiteX7069" fmla="*/ 4898169 w 5247674"/>
                <a:gd name="connsiteY7069" fmla="*/ 3090708 h 6543235"/>
                <a:gd name="connsiteX7070" fmla="*/ 4577167 w 5247674"/>
                <a:gd name="connsiteY7070" fmla="*/ 3079960 h 6543235"/>
                <a:gd name="connsiteX7071" fmla="*/ 4579317 w 5247674"/>
                <a:gd name="connsiteY7071" fmla="*/ 3079960 h 6543235"/>
                <a:gd name="connsiteX7072" fmla="*/ 4574300 w 5247674"/>
                <a:gd name="connsiteY7072" fmla="*/ 3087841 h 6543235"/>
                <a:gd name="connsiteX7073" fmla="*/ 2818812 w 5247674"/>
                <a:gd name="connsiteY7073" fmla="*/ 3079243 h 6543235"/>
                <a:gd name="connsiteX7074" fmla="*/ 2805197 w 5247674"/>
                <a:gd name="connsiteY7074" fmla="*/ 3090708 h 6543235"/>
                <a:gd name="connsiteX7075" fmla="*/ 2809497 w 5247674"/>
                <a:gd name="connsiteY7075" fmla="*/ 3090708 h 6543235"/>
                <a:gd name="connsiteX7076" fmla="*/ 3881418 w 5247674"/>
                <a:gd name="connsiteY7076" fmla="*/ 3075662 h 6543235"/>
                <a:gd name="connsiteX7077" fmla="*/ 3878553 w 5247674"/>
                <a:gd name="connsiteY7077" fmla="*/ 3083543 h 6543235"/>
                <a:gd name="connsiteX7078" fmla="*/ 3871386 w 5247674"/>
                <a:gd name="connsiteY7078" fmla="*/ 3107189 h 6543235"/>
                <a:gd name="connsiteX7079" fmla="*/ 3834844 w 5247674"/>
                <a:gd name="connsiteY7079" fmla="*/ 3113637 h 6543235"/>
                <a:gd name="connsiteX7080" fmla="*/ 3846309 w 5247674"/>
                <a:gd name="connsiteY7080" fmla="*/ 3095008 h 6543235"/>
                <a:gd name="connsiteX7081" fmla="*/ 3881418 w 5247674"/>
                <a:gd name="connsiteY7081" fmla="*/ 3075662 h 6543235"/>
                <a:gd name="connsiteX7082" fmla="*/ 4956208 w 5247674"/>
                <a:gd name="connsiteY7082" fmla="*/ 3074945 h 6543235"/>
                <a:gd name="connsiteX7083" fmla="*/ 4965523 w 5247674"/>
                <a:gd name="connsiteY7083" fmla="*/ 3074945 h 6543235"/>
                <a:gd name="connsiteX7084" fmla="*/ 4965523 w 5247674"/>
                <a:gd name="connsiteY7084" fmla="*/ 3082827 h 6543235"/>
                <a:gd name="connsiteX7085" fmla="*/ 4767762 w 5247674"/>
                <a:gd name="connsiteY7085" fmla="*/ 3074945 h 6543235"/>
                <a:gd name="connsiteX7086" fmla="*/ 4770628 w 5247674"/>
                <a:gd name="connsiteY7086" fmla="*/ 3087843 h 6543235"/>
                <a:gd name="connsiteX7087" fmla="*/ 4764180 w 5247674"/>
                <a:gd name="connsiteY7087" fmla="*/ 3090710 h 6543235"/>
                <a:gd name="connsiteX7088" fmla="*/ 4767762 w 5247674"/>
                <a:gd name="connsiteY7088" fmla="*/ 3074945 h 6543235"/>
                <a:gd name="connsiteX7089" fmla="*/ 3806900 w 5247674"/>
                <a:gd name="connsiteY7089" fmla="*/ 3071362 h 6543235"/>
                <a:gd name="connsiteX7090" fmla="*/ 3802602 w 5247674"/>
                <a:gd name="connsiteY7090" fmla="*/ 3079243 h 6543235"/>
                <a:gd name="connsiteX7091" fmla="*/ 3808334 w 5247674"/>
                <a:gd name="connsiteY7091" fmla="*/ 3084975 h 6543235"/>
                <a:gd name="connsiteX7092" fmla="*/ 3813348 w 5247674"/>
                <a:gd name="connsiteY7092" fmla="*/ 3071362 h 6543235"/>
                <a:gd name="connsiteX7093" fmla="*/ 3323962 w 5247674"/>
                <a:gd name="connsiteY7093" fmla="*/ 3071362 h 6543235"/>
                <a:gd name="connsiteX7094" fmla="*/ 3330410 w 5247674"/>
                <a:gd name="connsiteY7094" fmla="*/ 3082827 h 6543235"/>
                <a:gd name="connsiteX7095" fmla="*/ 3330410 w 5247674"/>
                <a:gd name="connsiteY7095" fmla="*/ 3074943 h 6543235"/>
                <a:gd name="connsiteX7096" fmla="*/ 3323962 w 5247674"/>
                <a:gd name="connsiteY7096" fmla="*/ 3071362 h 6543235"/>
                <a:gd name="connsiteX7097" fmla="*/ 4114290 w 5247674"/>
                <a:gd name="connsiteY7097" fmla="*/ 3063481 h 6543235"/>
                <a:gd name="connsiteX7098" fmla="*/ 4123604 w 5247674"/>
                <a:gd name="connsiteY7098" fmla="*/ 3074945 h 6543235"/>
                <a:gd name="connsiteX7099" fmla="*/ 4120738 w 5247674"/>
                <a:gd name="connsiteY7099" fmla="*/ 3079960 h 6543235"/>
                <a:gd name="connsiteX7100" fmla="*/ 4061983 w 5247674"/>
                <a:gd name="connsiteY7100" fmla="*/ 3063481 h 6543235"/>
                <a:gd name="connsiteX7101" fmla="*/ 4072731 w 5247674"/>
                <a:gd name="connsiteY7101" fmla="*/ 3068497 h 6543235"/>
                <a:gd name="connsiteX7102" fmla="*/ 4072731 w 5247674"/>
                <a:gd name="connsiteY7102" fmla="*/ 3074945 h 6543235"/>
                <a:gd name="connsiteX7103" fmla="*/ 3880703 w 5247674"/>
                <a:gd name="connsiteY7103" fmla="*/ 3063481 h 6543235"/>
                <a:gd name="connsiteX7104" fmla="*/ 3892884 w 5247674"/>
                <a:gd name="connsiteY7104" fmla="*/ 3079245 h 6543235"/>
                <a:gd name="connsiteX7105" fmla="*/ 3880703 w 5247674"/>
                <a:gd name="connsiteY7105" fmla="*/ 3074945 h 6543235"/>
                <a:gd name="connsiteX7106" fmla="*/ 4169463 w 5247674"/>
                <a:gd name="connsiteY7106" fmla="*/ 3060614 h 6543235"/>
                <a:gd name="connsiteX7107" fmla="*/ 4178778 w 5247674"/>
                <a:gd name="connsiteY7107" fmla="*/ 3082827 h 6543235"/>
                <a:gd name="connsiteX7108" fmla="*/ 4204572 w 5247674"/>
                <a:gd name="connsiteY7108" fmla="*/ 3063481 h 6543235"/>
                <a:gd name="connsiteX7109" fmla="*/ 4211738 w 5247674"/>
                <a:gd name="connsiteY7109" fmla="*/ 3063481 h 6543235"/>
                <a:gd name="connsiteX7110" fmla="*/ 4221052 w 5247674"/>
                <a:gd name="connsiteY7110" fmla="*/ 3090708 h 6543235"/>
                <a:gd name="connsiteX7111" fmla="*/ 4202422 w 5247674"/>
                <a:gd name="connsiteY7111" fmla="*/ 3090708 h 6543235"/>
                <a:gd name="connsiteX7112" fmla="*/ 4198124 w 5247674"/>
                <a:gd name="connsiteY7112" fmla="*/ 3082827 h 6543235"/>
                <a:gd name="connsiteX7113" fmla="*/ 4172328 w 5247674"/>
                <a:gd name="connsiteY7113" fmla="*/ 3102173 h 6543235"/>
                <a:gd name="connsiteX7114" fmla="*/ 4178778 w 5247674"/>
                <a:gd name="connsiteY7114" fmla="*/ 3107187 h 6543235"/>
                <a:gd name="connsiteX7115" fmla="*/ 4132919 w 5247674"/>
                <a:gd name="connsiteY7115" fmla="*/ 3126535 h 6543235"/>
                <a:gd name="connsiteX7116" fmla="*/ 4132919 w 5247674"/>
                <a:gd name="connsiteY7116" fmla="*/ 3121519 h 6543235"/>
                <a:gd name="connsiteX7117" fmla="*/ 4104258 w 5247674"/>
                <a:gd name="connsiteY7117" fmla="*/ 3118652 h 6543235"/>
                <a:gd name="connsiteX7118" fmla="*/ 4165163 w 5247674"/>
                <a:gd name="connsiteY7118" fmla="*/ 3072079 h 6543235"/>
                <a:gd name="connsiteX7119" fmla="*/ 5056970 w 5247674"/>
                <a:gd name="connsiteY7119" fmla="*/ 3060256 h 6543235"/>
                <a:gd name="connsiteX7120" fmla="*/ 5062972 w 5247674"/>
                <a:gd name="connsiteY7120" fmla="*/ 3064197 h 6543235"/>
                <a:gd name="connsiteX7121" fmla="*/ 4991319 w 5247674"/>
                <a:gd name="connsiteY7121" fmla="*/ 3083543 h 6543235"/>
                <a:gd name="connsiteX7122" fmla="*/ 4984869 w 5247674"/>
                <a:gd name="connsiteY7122" fmla="*/ 3072079 h 6543235"/>
                <a:gd name="connsiteX7123" fmla="*/ 5049357 w 5247674"/>
                <a:gd name="connsiteY7123" fmla="*/ 3060614 h 6543235"/>
                <a:gd name="connsiteX7124" fmla="*/ 5056970 w 5247674"/>
                <a:gd name="connsiteY7124" fmla="*/ 3060256 h 6543235"/>
                <a:gd name="connsiteX7125" fmla="*/ 4403052 w 5247674"/>
                <a:gd name="connsiteY7125" fmla="*/ 3055597 h 6543235"/>
                <a:gd name="connsiteX7126" fmla="*/ 4409500 w 5247674"/>
                <a:gd name="connsiteY7126" fmla="*/ 3055597 h 6543235"/>
                <a:gd name="connsiteX7127" fmla="*/ 4397318 w 5247674"/>
                <a:gd name="connsiteY7127" fmla="*/ 3071362 h 6543235"/>
                <a:gd name="connsiteX7128" fmla="*/ 4397318 w 5247674"/>
                <a:gd name="connsiteY7128" fmla="*/ 3063479 h 6543235"/>
                <a:gd name="connsiteX7129" fmla="*/ 4370091 w 5247674"/>
                <a:gd name="connsiteY7129" fmla="*/ 3068495 h 6543235"/>
                <a:gd name="connsiteX7130" fmla="*/ 4390154 w 5247674"/>
                <a:gd name="connsiteY7130" fmla="*/ 3079960 h 6543235"/>
                <a:gd name="connsiteX7131" fmla="*/ 4350745 w 5247674"/>
                <a:gd name="connsiteY7131" fmla="*/ 3113635 h 6543235"/>
                <a:gd name="connsiteX7132" fmla="*/ 4369374 w 5247674"/>
                <a:gd name="connsiteY7132" fmla="*/ 3087841 h 6543235"/>
                <a:gd name="connsiteX7133" fmla="*/ 4347878 w 5247674"/>
                <a:gd name="connsiteY7133" fmla="*/ 3087841 h 6543235"/>
                <a:gd name="connsiteX7134" fmla="*/ 4364358 w 5247674"/>
                <a:gd name="connsiteY7134" fmla="*/ 3079960 h 6543235"/>
                <a:gd name="connsiteX7135" fmla="*/ 4302020 w 5247674"/>
                <a:gd name="connsiteY7135" fmla="*/ 3094289 h 6543235"/>
                <a:gd name="connsiteX7136" fmla="*/ 4288407 w 5247674"/>
                <a:gd name="connsiteY7136" fmla="*/ 3082825 h 6543235"/>
                <a:gd name="connsiteX7137" fmla="*/ 4254730 w 5247674"/>
                <a:gd name="connsiteY7137" fmla="*/ 3114352 h 6543235"/>
                <a:gd name="connsiteX7138" fmla="*/ 4253296 w 5247674"/>
                <a:gd name="connsiteY7138" fmla="*/ 3082825 h 6543235"/>
                <a:gd name="connsiteX7139" fmla="*/ 4234667 w 5247674"/>
                <a:gd name="connsiteY7139" fmla="*/ 3074943 h 6543235"/>
                <a:gd name="connsiteX7140" fmla="*/ 4326382 w 5247674"/>
                <a:gd name="connsiteY7140" fmla="*/ 3068495 h 6543235"/>
                <a:gd name="connsiteX7141" fmla="*/ 4326382 w 5247674"/>
                <a:gd name="connsiteY7141" fmla="*/ 3060614 h 6543235"/>
                <a:gd name="connsiteX7142" fmla="*/ 4367941 w 5247674"/>
                <a:gd name="connsiteY7142" fmla="*/ 3068495 h 6543235"/>
                <a:gd name="connsiteX7143" fmla="*/ 4361493 w 5247674"/>
                <a:gd name="connsiteY7143" fmla="*/ 3063479 h 6543235"/>
                <a:gd name="connsiteX7144" fmla="*/ 4403052 w 5247674"/>
                <a:gd name="connsiteY7144" fmla="*/ 3060614 h 6543235"/>
                <a:gd name="connsiteX7145" fmla="*/ 4029740 w 5247674"/>
                <a:gd name="connsiteY7145" fmla="*/ 3055597 h 6543235"/>
                <a:gd name="connsiteX7146" fmla="*/ 4033322 w 5247674"/>
                <a:gd name="connsiteY7146" fmla="*/ 3055597 h 6543235"/>
                <a:gd name="connsiteX7147" fmla="*/ 4051952 w 5247674"/>
                <a:gd name="connsiteY7147" fmla="*/ 3087125 h 6543235"/>
                <a:gd name="connsiteX7148" fmla="*/ 4051952 w 5247674"/>
                <a:gd name="connsiteY7148" fmla="*/ 3093573 h 6543235"/>
                <a:gd name="connsiteX7149" fmla="*/ 4024008 w 5247674"/>
                <a:gd name="connsiteY7149" fmla="*/ 3071362 h 6543235"/>
                <a:gd name="connsiteX7150" fmla="*/ 4033322 w 5247674"/>
                <a:gd name="connsiteY7150" fmla="*/ 3063479 h 6543235"/>
                <a:gd name="connsiteX7151" fmla="*/ 3330410 w 5247674"/>
                <a:gd name="connsiteY7151" fmla="*/ 3055597 h 6543235"/>
                <a:gd name="connsiteX7152" fmla="*/ 3327546 w 5247674"/>
                <a:gd name="connsiteY7152" fmla="*/ 3060614 h 6543235"/>
                <a:gd name="connsiteX7153" fmla="*/ 3339725 w 5247674"/>
                <a:gd name="connsiteY7153" fmla="*/ 3060614 h 6543235"/>
                <a:gd name="connsiteX7154" fmla="*/ 5121815 w 5247674"/>
                <a:gd name="connsiteY7154" fmla="*/ 3050315 h 6543235"/>
                <a:gd name="connsiteX7155" fmla="*/ 5141072 w 5247674"/>
                <a:gd name="connsiteY7155" fmla="*/ 3052733 h 6543235"/>
                <a:gd name="connsiteX7156" fmla="*/ 5118154 w 5247674"/>
                <a:gd name="connsiteY7156" fmla="*/ 3056662 h 6543235"/>
                <a:gd name="connsiteX7157" fmla="*/ 5118680 w 5247674"/>
                <a:gd name="connsiteY7157" fmla="*/ 3072526 h 6543235"/>
                <a:gd name="connsiteX7158" fmla="*/ 5113845 w 5247674"/>
                <a:gd name="connsiteY7158" fmla="*/ 3087125 h 6543235"/>
                <a:gd name="connsiteX7159" fmla="*/ 5221412 w 5247674"/>
                <a:gd name="connsiteY7159" fmla="*/ 3063748 h 6543235"/>
                <a:gd name="connsiteX7160" fmla="*/ 5247674 w 5247674"/>
                <a:gd name="connsiteY7160" fmla="*/ 3060204 h 6543235"/>
                <a:gd name="connsiteX7161" fmla="*/ 5247674 w 5247674"/>
                <a:gd name="connsiteY7161" fmla="*/ 3106088 h 6543235"/>
                <a:gd name="connsiteX7162" fmla="*/ 5181914 w 5247674"/>
                <a:gd name="connsiteY7162" fmla="*/ 3112921 h 6543235"/>
                <a:gd name="connsiteX7163" fmla="*/ 5169732 w 5247674"/>
                <a:gd name="connsiteY7163" fmla="*/ 3093575 h 6543235"/>
                <a:gd name="connsiteX7164" fmla="*/ 5160418 w 5247674"/>
                <a:gd name="connsiteY7164" fmla="*/ 3109337 h 6543235"/>
                <a:gd name="connsiteX7165" fmla="*/ 5156118 w 5247674"/>
                <a:gd name="connsiteY7165" fmla="*/ 3097873 h 6543235"/>
                <a:gd name="connsiteX7166" fmla="*/ 5049357 w 5247674"/>
                <a:gd name="connsiteY7166" fmla="*/ 3109337 h 6543235"/>
                <a:gd name="connsiteX7167" fmla="*/ 5058672 w 5247674"/>
                <a:gd name="connsiteY7167" fmla="*/ 3082110 h 6543235"/>
                <a:gd name="connsiteX7168" fmla="*/ 5062970 w 5247674"/>
                <a:gd name="connsiteY7168" fmla="*/ 3078527 h 6543235"/>
                <a:gd name="connsiteX7169" fmla="*/ 5062970 w 5247674"/>
                <a:gd name="connsiteY7169" fmla="*/ 3092858 h 6543235"/>
                <a:gd name="connsiteX7170" fmla="*/ 5098080 w 5247674"/>
                <a:gd name="connsiteY7170" fmla="*/ 3089991 h 6543235"/>
                <a:gd name="connsiteX7171" fmla="*/ 5113845 w 5247674"/>
                <a:gd name="connsiteY7171" fmla="*/ 3067779 h 6543235"/>
                <a:gd name="connsiteX7172" fmla="*/ 5100230 w 5247674"/>
                <a:gd name="connsiteY7172" fmla="*/ 3059897 h 6543235"/>
                <a:gd name="connsiteX7173" fmla="*/ 5116294 w 5247674"/>
                <a:gd name="connsiteY7173" fmla="*/ 3056685 h 6543235"/>
                <a:gd name="connsiteX7174" fmla="*/ 4084196 w 5247674"/>
                <a:gd name="connsiteY7174" fmla="*/ 3049149 h 6543235"/>
                <a:gd name="connsiteX7175" fmla="*/ 4097810 w 5247674"/>
                <a:gd name="connsiteY7175" fmla="*/ 3071362 h 6543235"/>
                <a:gd name="connsiteX7176" fmla="*/ 4084196 w 5247674"/>
                <a:gd name="connsiteY7176" fmla="*/ 3049149 h 6543235"/>
                <a:gd name="connsiteX7177" fmla="*/ 5171434 w 5247674"/>
                <a:gd name="connsiteY7177" fmla="*/ 3047269 h 6543235"/>
                <a:gd name="connsiteX7178" fmla="*/ 5178330 w 5247674"/>
                <a:gd name="connsiteY7178" fmla="*/ 3049866 h 6543235"/>
                <a:gd name="connsiteX7179" fmla="*/ 5166150 w 5247674"/>
                <a:gd name="connsiteY7179" fmla="*/ 3052733 h 6543235"/>
                <a:gd name="connsiteX7180" fmla="*/ 5171434 w 5247674"/>
                <a:gd name="connsiteY7180" fmla="*/ 3047269 h 6543235"/>
                <a:gd name="connsiteX7181" fmla="*/ 3855982 w 5247674"/>
                <a:gd name="connsiteY7181" fmla="*/ 3044760 h 6543235"/>
                <a:gd name="connsiteX7182" fmla="*/ 3862074 w 5247674"/>
                <a:gd name="connsiteY7182" fmla="*/ 3049149 h 6543235"/>
                <a:gd name="connsiteX7183" fmla="*/ 3847742 w 5247674"/>
                <a:gd name="connsiteY7183" fmla="*/ 3049149 h 6543235"/>
                <a:gd name="connsiteX7184" fmla="*/ 3849892 w 5247674"/>
                <a:gd name="connsiteY7184" fmla="*/ 3046283 h 6543235"/>
                <a:gd name="connsiteX7185" fmla="*/ 3855982 w 5247674"/>
                <a:gd name="connsiteY7185" fmla="*/ 3044760 h 6543235"/>
                <a:gd name="connsiteX7186" fmla="*/ 4537343 w 5247674"/>
                <a:gd name="connsiteY7186" fmla="*/ 3042902 h 6543235"/>
                <a:gd name="connsiteX7187" fmla="*/ 4545908 w 5247674"/>
                <a:gd name="connsiteY7187" fmla="*/ 3043237 h 6543235"/>
                <a:gd name="connsiteX7188" fmla="*/ 4562836 w 5247674"/>
                <a:gd name="connsiteY7188" fmla="*/ 3049149 h 6543235"/>
                <a:gd name="connsiteX7189" fmla="*/ 4562836 w 5247674"/>
                <a:gd name="connsiteY7189" fmla="*/ 3052014 h 6543235"/>
                <a:gd name="connsiteX7190" fmla="*/ 4428128 w 5247674"/>
                <a:gd name="connsiteY7190" fmla="*/ 3063479 h 6543235"/>
                <a:gd name="connsiteX7191" fmla="*/ 4476852 w 5247674"/>
                <a:gd name="connsiteY7191" fmla="*/ 3044133 h 6543235"/>
                <a:gd name="connsiteX7192" fmla="*/ 4528442 w 5247674"/>
                <a:gd name="connsiteY7192" fmla="*/ 3049149 h 6543235"/>
                <a:gd name="connsiteX7193" fmla="*/ 4537343 w 5247674"/>
                <a:gd name="connsiteY7193" fmla="*/ 3042902 h 6543235"/>
                <a:gd name="connsiteX7194" fmla="*/ 3920113 w 5247674"/>
                <a:gd name="connsiteY7194" fmla="*/ 3041268 h 6543235"/>
                <a:gd name="connsiteX7195" fmla="*/ 3929428 w 5247674"/>
                <a:gd name="connsiteY7195" fmla="*/ 3052733 h 6543235"/>
                <a:gd name="connsiteX7196" fmla="*/ 3922978 w 5247674"/>
                <a:gd name="connsiteY7196" fmla="*/ 3055597 h 6543235"/>
                <a:gd name="connsiteX7197" fmla="*/ 3920113 w 5247674"/>
                <a:gd name="connsiteY7197" fmla="*/ 3044135 h 6543235"/>
                <a:gd name="connsiteX7198" fmla="*/ 3906499 w 5247674"/>
                <a:gd name="connsiteY7198" fmla="*/ 3055597 h 6543235"/>
                <a:gd name="connsiteX7199" fmla="*/ 4114290 w 5247674"/>
                <a:gd name="connsiteY7199" fmla="*/ 3036968 h 6543235"/>
                <a:gd name="connsiteX7200" fmla="*/ 4123604 w 5247674"/>
                <a:gd name="connsiteY7200" fmla="*/ 3052733 h 6543235"/>
                <a:gd name="connsiteX7201" fmla="*/ 4120738 w 5247674"/>
                <a:gd name="connsiteY7201" fmla="*/ 3056314 h 6543235"/>
                <a:gd name="connsiteX7202" fmla="*/ 2692277 w 5247674"/>
                <a:gd name="connsiteY7202" fmla="*/ 3036443 h 6543235"/>
                <a:gd name="connsiteX7203" fmla="*/ 2685536 w 5247674"/>
                <a:gd name="connsiteY7203" fmla="*/ 3037596 h 6543235"/>
                <a:gd name="connsiteX7204" fmla="*/ 2671924 w 5247674"/>
                <a:gd name="connsiteY7204" fmla="*/ 3048433 h 6543235"/>
                <a:gd name="connsiteX7205" fmla="*/ 2699151 w 5247674"/>
                <a:gd name="connsiteY7205" fmla="*/ 3041268 h 6543235"/>
                <a:gd name="connsiteX7206" fmla="*/ 2692277 w 5247674"/>
                <a:gd name="connsiteY7206" fmla="*/ 3036443 h 6543235"/>
                <a:gd name="connsiteX7207" fmla="*/ 3985550 w 5247674"/>
                <a:gd name="connsiteY7207" fmla="*/ 3036354 h 6543235"/>
                <a:gd name="connsiteX7208" fmla="*/ 3993914 w 5247674"/>
                <a:gd name="connsiteY7208" fmla="*/ 3039835 h 6543235"/>
                <a:gd name="connsiteX7209" fmla="*/ 3968118 w 5247674"/>
                <a:gd name="connsiteY7209" fmla="*/ 3073512 h 6543235"/>
                <a:gd name="connsiteX7210" fmla="*/ 3991048 w 5247674"/>
                <a:gd name="connsiteY7210" fmla="*/ 3078528 h 6543235"/>
                <a:gd name="connsiteX7211" fmla="*/ 3977434 w 5247674"/>
                <a:gd name="connsiteY7211" fmla="*/ 3089993 h 6543235"/>
                <a:gd name="connsiteX7212" fmla="*/ 3996064 w 5247674"/>
                <a:gd name="connsiteY7212" fmla="*/ 3089993 h 6543235"/>
                <a:gd name="connsiteX7213" fmla="*/ 3974568 w 5247674"/>
                <a:gd name="connsiteY7213" fmla="*/ 3109339 h 6543235"/>
                <a:gd name="connsiteX7214" fmla="*/ 3977434 w 5247674"/>
                <a:gd name="connsiteY7214" fmla="*/ 3093575 h 6543235"/>
                <a:gd name="connsiteX7215" fmla="*/ 3948056 w 5247674"/>
                <a:gd name="connsiteY7215" fmla="*/ 3125818 h 6543235"/>
                <a:gd name="connsiteX7216" fmla="*/ 3910080 w 5247674"/>
                <a:gd name="connsiteY7216" fmla="*/ 3137283 h 6543235"/>
                <a:gd name="connsiteX7217" fmla="*/ 3926562 w 5247674"/>
                <a:gd name="connsiteY7217" fmla="*/ 3156629 h 6543235"/>
                <a:gd name="connsiteX7218" fmla="*/ 3890018 w 5247674"/>
                <a:gd name="connsiteY7218" fmla="*/ 3164510 h 6543235"/>
                <a:gd name="connsiteX7219" fmla="*/ 3883570 w 5247674"/>
                <a:gd name="connsiteY7219" fmla="*/ 3175975 h 6543235"/>
                <a:gd name="connsiteX7220" fmla="*/ 3878553 w 5247674"/>
                <a:gd name="connsiteY7220" fmla="*/ 3168094 h 6543235"/>
                <a:gd name="connsiteX7221" fmla="*/ 3867805 w 5247674"/>
                <a:gd name="connsiteY7221" fmla="*/ 3170960 h 6543235"/>
                <a:gd name="connsiteX7222" fmla="*/ 3857774 w 5247674"/>
                <a:gd name="connsiteY7222" fmla="*/ 3157346 h 6543235"/>
                <a:gd name="connsiteX7223" fmla="*/ 3854909 w 5247674"/>
                <a:gd name="connsiteY7223" fmla="*/ 3165227 h 6543235"/>
                <a:gd name="connsiteX7224" fmla="*/ 3841294 w 5247674"/>
                <a:gd name="connsiteY7224" fmla="*/ 3162360 h 6543235"/>
                <a:gd name="connsiteX7225" fmla="*/ 3864224 w 5247674"/>
                <a:gd name="connsiteY7225" fmla="*/ 3146598 h 6543235"/>
                <a:gd name="connsiteX7226" fmla="*/ 3829113 w 5247674"/>
                <a:gd name="connsiteY7226" fmla="*/ 3146598 h 6543235"/>
                <a:gd name="connsiteX7227" fmla="*/ 3829113 w 5247674"/>
                <a:gd name="connsiteY7227" fmla="*/ 3138716 h 6543235"/>
                <a:gd name="connsiteX7228" fmla="*/ 3841294 w 5247674"/>
                <a:gd name="connsiteY7228" fmla="*/ 3143731 h 6543235"/>
                <a:gd name="connsiteX7229" fmla="*/ 3896466 w 5247674"/>
                <a:gd name="connsiteY7229" fmla="*/ 3086410 h 6543235"/>
                <a:gd name="connsiteX7230" fmla="*/ 3894624 w 5247674"/>
                <a:gd name="connsiteY7230" fmla="*/ 3080267 h 6543235"/>
                <a:gd name="connsiteX7231" fmla="*/ 3894318 w 5247674"/>
                <a:gd name="connsiteY7231" fmla="*/ 3079245 h 6543235"/>
                <a:gd name="connsiteX7232" fmla="*/ 3915097 w 5247674"/>
                <a:gd name="connsiteY7232" fmla="*/ 3077812 h 6543235"/>
                <a:gd name="connsiteX7233" fmla="*/ 3893601 w 5247674"/>
                <a:gd name="connsiteY7233" fmla="*/ 3111487 h 6543235"/>
                <a:gd name="connsiteX7234" fmla="*/ 3873538 w 5247674"/>
                <a:gd name="connsiteY7234" fmla="*/ 3119370 h 6543235"/>
                <a:gd name="connsiteX7235" fmla="*/ 3873538 w 5247674"/>
                <a:gd name="connsiteY7235" fmla="*/ 3130835 h 6543235"/>
                <a:gd name="connsiteX7236" fmla="*/ 3910080 w 5247674"/>
                <a:gd name="connsiteY7236" fmla="*/ 3116504 h 6543235"/>
                <a:gd name="connsiteX7237" fmla="*/ 3910080 w 5247674"/>
                <a:gd name="connsiteY7237" fmla="*/ 3105039 h 6543235"/>
                <a:gd name="connsiteX7238" fmla="*/ 3942324 w 5247674"/>
                <a:gd name="connsiteY7238" fmla="*/ 3077812 h 6543235"/>
                <a:gd name="connsiteX7239" fmla="*/ 3922262 w 5247674"/>
                <a:gd name="connsiteY7239" fmla="*/ 3069929 h 6543235"/>
                <a:gd name="connsiteX7240" fmla="*/ 3968118 w 5247674"/>
                <a:gd name="connsiteY7240" fmla="*/ 3062047 h 6543235"/>
                <a:gd name="connsiteX7241" fmla="*/ 3985550 w 5247674"/>
                <a:gd name="connsiteY7241" fmla="*/ 3036354 h 6543235"/>
                <a:gd name="connsiteX7242" fmla="*/ 4583615 w 5247674"/>
                <a:gd name="connsiteY7242" fmla="*/ 3036252 h 6543235"/>
                <a:gd name="connsiteX7243" fmla="*/ 4592930 w 5247674"/>
                <a:gd name="connsiteY7243" fmla="*/ 3041268 h 6543235"/>
                <a:gd name="connsiteX7244" fmla="*/ 4592930 w 5247674"/>
                <a:gd name="connsiteY7244" fmla="*/ 3044133 h 6543235"/>
                <a:gd name="connsiteX7245" fmla="*/ 4583615 w 5247674"/>
                <a:gd name="connsiteY7245" fmla="*/ 3044133 h 6543235"/>
                <a:gd name="connsiteX7246" fmla="*/ 4274792 w 5247674"/>
                <a:gd name="connsiteY7246" fmla="*/ 3036252 h 6543235"/>
                <a:gd name="connsiteX7247" fmla="*/ 4285540 w 5247674"/>
                <a:gd name="connsiteY7247" fmla="*/ 3036252 h 6543235"/>
                <a:gd name="connsiteX7248" fmla="*/ 4274792 w 5247674"/>
                <a:gd name="connsiteY7248" fmla="*/ 3036252 h 6543235"/>
                <a:gd name="connsiteX7249" fmla="*/ 4137219 w 5247674"/>
                <a:gd name="connsiteY7249" fmla="*/ 3036252 h 6543235"/>
                <a:gd name="connsiteX7250" fmla="*/ 4140086 w 5247674"/>
                <a:gd name="connsiteY7250" fmla="*/ 3036252 h 6543235"/>
                <a:gd name="connsiteX7251" fmla="*/ 4146534 w 5247674"/>
                <a:gd name="connsiteY7251" fmla="*/ 3044133 h 6543235"/>
                <a:gd name="connsiteX7252" fmla="*/ 4034039 w 5247674"/>
                <a:gd name="connsiteY7252" fmla="*/ 3036252 h 6543235"/>
                <a:gd name="connsiteX7253" fmla="*/ 4033322 w 5247674"/>
                <a:gd name="connsiteY7253" fmla="*/ 3049149 h 6543235"/>
                <a:gd name="connsiteX7254" fmla="*/ 4024008 w 5247674"/>
                <a:gd name="connsiteY7254" fmla="*/ 3049149 h 6543235"/>
                <a:gd name="connsiteX7255" fmla="*/ 4034039 w 5247674"/>
                <a:gd name="connsiteY7255" fmla="*/ 3036252 h 6543235"/>
                <a:gd name="connsiteX7256" fmla="*/ 3905064 w 5247674"/>
                <a:gd name="connsiteY7256" fmla="*/ 3036252 h 6543235"/>
                <a:gd name="connsiteX7257" fmla="*/ 3906497 w 5247674"/>
                <a:gd name="connsiteY7257" fmla="*/ 3041268 h 6543235"/>
                <a:gd name="connsiteX7258" fmla="*/ 3905064 w 5247674"/>
                <a:gd name="connsiteY7258" fmla="*/ 3036252 h 6543235"/>
                <a:gd name="connsiteX7259" fmla="*/ 4470402 w 5247674"/>
                <a:gd name="connsiteY7259" fmla="*/ 3033387 h 6543235"/>
                <a:gd name="connsiteX7260" fmla="*/ 4470402 w 5247674"/>
                <a:gd name="connsiteY7260" fmla="*/ 3041268 h 6543235"/>
                <a:gd name="connsiteX7261" fmla="*/ 4453923 w 5247674"/>
                <a:gd name="connsiteY7261" fmla="*/ 3041268 h 6543235"/>
                <a:gd name="connsiteX7262" fmla="*/ 4470402 w 5247674"/>
                <a:gd name="connsiteY7262" fmla="*/ 3033387 h 6543235"/>
                <a:gd name="connsiteX7263" fmla="*/ 4016843 w 5247674"/>
                <a:gd name="connsiteY7263" fmla="*/ 3033387 h 6543235"/>
                <a:gd name="connsiteX7264" fmla="*/ 4017560 w 5247674"/>
                <a:gd name="connsiteY7264" fmla="*/ 3033387 h 6543235"/>
                <a:gd name="connsiteX7265" fmla="*/ 4016843 w 5247674"/>
                <a:gd name="connsiteY7265" fmla="*/ 3034103 h 6543235"/>
                <a:gd name="connsiteX7266" fmla="*/ 4016843 w 5247674"/>
                <a:gd name="connsiteY7266" fmla="*/ 3034102 h 6543235"/>
                <a:gd name="connsiteX7267" fmla="*/ 4660955 w 5247674"/>
                <a:gd name="connsiteY7267" fmla="*/ 3031293 h 6543235"/>
                <a:gd name="connsiteX7268" fmla="*/ 4674614 w 5247674"/>
                <a:gd name="connsiteY7268" fmla="*/ 3033387 h 6543235"/>
                <a:gd name="connsiteX7269" fmla="*/ 4625890 w 5247674"/>
                <a:gd name="connsiteY7269" fmla="*/ 3041268 h 6543235"/>
                <a:gd name="connsiteX7270" fmla="*/ 4660955 w 5247674"/>
                <a:gd name="connsiteY7270" fmla="*/ 3031293 h 6543235"/>
                <a:gd name="connsiteX7271" fmla="*/ 5214872 w 5247674"/>
                <a:gd name="connsiteY7271" fmla="*/ 3025504 h 6543235"/>
                <a:gd name="connsiteX7272" fmla="*/ 5211292 w 5247674"/>
                <a:gd name="connsiteY7272" fmla="*/ 3033385 h 6543235"/>
                <a:gd name="connsiteX7273" fmla="*/ 5211142 w 5247674"/>
                <a:gd name="connsiteY7273" fmla="*/ 3033534 h 6543235"/>
                <a:gd name="connsiteX7274" fmla="*/ 5223382 w 5247674"/>
                <a:gd name="connsiteY7274" fmla="*/ 3036700 h 6543235"/>
                <a:gd name="connsiteX7275" fmla="*/ 5237804 w 5247674"/>
                <a:gd name="connsiteY7275" fmla="*/ 3036253 h 6543235"/>
                <a:gd name="connsiteX7276" fmla="*/ 5217024 w 5247674"/>
                <a:gd name="connsiteY7276" fmla="*/ 3049151 h 6543235"/>
                <a:gd name="connsiteX7277" fmla="*/ 5210782 w 5247674"/>
                <a:gd name="connsiteY7277" fmla="*/ 3033894 h 6543235"/>
                <a:gd name="connsiteX7278" fmla="*/ 5208424 w 5247674"/>
                <a:gd name="connsiteY7278" fmla="*/ 3036252 h 6543235"/>
                <a:gd name="connsiteX7279" fmla="*/ 4053385 w 5247674"/>
                <a:gd name="connsiteY7279" fmla="*/ 3025324 h 6543235"/>
                <a:gd name="connsiteX7280" fmla="*/ 4061983 w 5247674"/>
                <a:gd name="connsiteY7280" fmla="*/ 3030518 h 6543235"/>
                <a:gd name="connsiteX7281" fmla="*/ 4042637 w 5247674"/>
                <a:gd name="connsiteY7281" fmla="*/ 3036968 h 6543235"/>
                <a:gd name="connsiteX7282" fmla="*/ 4042637 w 5247674"/>
                <a:gd name="connsiteY7282" fmla="*/ 3025504 h 6543235"/>
                <a:gd name="connsiteX7283" fmla="*/ 4053385 w 5247674"/>
                <a:gd name="connsiteY7283" fmla="*/ 3025324 h 6543235"/>
                <a:gd name="connsiteX7284" fmla="*/ 4505512 w 5247674"/>
                <a:gd name="connsiteY7284" fmla="*/ 3021922 h 6543235"/>
                <a:gd name="connsiteX7285" fmla="*/ 4499064 w 5247674"/>
                <a:gd name="connsiteY7285" fmla="*/ 3036253 h 6543235"/>
                <a:gd name="connsiteX7286" fmla="*/ 4496198 w 5247674"/>
                <a:gd name="connsiteY7286" fmla="*/ 3033387 h 6543235"/>
                <a:gd name="connsiteX7287" fmla="*/ 5247674 w 5247674"/>
                <a:gd name="connsiteY7287" fmla="*/ 3020150 h 6543235"/>
                <a:gd name="connsiteX7288" fmla="*/ 5247674 w 5247674"/>
                <a:gd name="connsiteY7288" fmla="*/ 3034517 h 6543235"/>
                <a:gd name="connsiteX7289" fmla="*/ 5243535 w 5247674"/>
                <a:gd name="connsiteY7289" fmla="*/ 3033385 h 6543235"/>
                <a:gd name="connsiteX7290" fmla="*/ 5247319 w 5247674"/>
                <a:gd name="connsiteY7290" fmla="*/ 3020286 h 6543235"/>
                <a:gd name="connsiteX7291" fmla="*/ 3985316 w 5247674"/>
                <a:gd name="connsiteY7291" fmla="*/ 3017622 h 6543235"/>
                <a:gd name="connsiteX7292" fmla="*/ 3991766 w 5247674"/>
                <a:gd name="connsiteY7292" fmla="*/ 3025504 h 6543235"/>
                <a:gd name="connsiteX7293" fmla="*/ 3945908 w 5247674"/>
                <a:gd name="connsiteY7293" fmla="*/ 3056314 h 6543235"/>
                <a:gd name="connsiteX7294" fmla="*/ 3985316 w 5247674"/>
                <a:gd name="connsiteY7294" fmla="*/ 3017622 h 6543235"/>
                <a:gd name="connsiteX7295" fmla="*/ 4352893 w 5247674"/>
                <a:gd name="connsiteY7295" fmla="*/ 3014756 h 6543235"/>
                <a:gd name="connsiteX7296" fmla="*/ 4380122 w 5247674"/>
                <a:gd name="connsiteY7296" fmla="*/ 3022637 h 6543235"/>
                <a:gd name="connsiteX7297" fmla="*/ 4343578 w 5247674"/>
                <a:gd name="connsiteY7297" fmla="*/ 3025504 h 6543235"/>
                <a:gd name="connsiteX7298" fmla="*/ 4352893 w 5247674"/>
                <a:gd name="connsiteY7298" fmla="*/ 3014756 h 6543235"/>
                <a:gd name="connsiteX7299" fmla="*/ 5189078 w 5247674"/>
                <a:gd name="connsiteY7299" fmla="*/ 3005441 h 6543235"/>
                <a:gd name="connsiteX7300" fmla="*/ 5205558 w 5247674"/>
                <a:gd name="connsiteY7300" fmla="*/ 3010457 h 6543235"/>
                <a:gd name="connsiteX7301" fmla="*/ 5189078 w 5247674"/>
                <a:gd name="connsiteY7301" fmla="*/ 3005441 h 6543235"/>
                <a:gd name="connsiteX7302" fmla="*/ 3830546 w 5247674"/>
                <a:gd name="connsiteY7302" fmla="*/ 3005441 h 6543235"/>
                <a:gd name="connsiteX7303" fmla="*/ 3807617 w 5247674"/>
                <a:gd name="connsiteY7303" fmla="*/ 3016906 h 6543235"/>
                <a:gd name="connsiteX7304" fmla="*/ 3807617 w 5247674"/>
                <a:gd name="connsiteY7304" fmla="*/ 3024787 h 6543235"/>
                <a:gd name="connsiteX7305" fmla="*/ 3819798 w 5247674"/>
                <a:gd name="connsiteY7305" fmla="*/ 3021920 h 6543235"/>
                <a:gd name="connsiteX7306" fmla="*/ 3826246 w 5247674"/>
                <a:gd name="connsiteY7306" fmla="*/ 3029803 h 6543235"/>
                <a:gd name="connsiteX7307" fmla="*/ 3832696 w 5247674"/>
                <a:gd name="connsiteY7307" fmla="*/ 3021920 h 6543235"/>
                <a:gd name="connsiteX7308" fmla="*/ 3830546 w 5247674"/>
                <a:gd name="connsiteY7308" fmla="*/ 3005441 h 6543235"/>
                <a:gd name="connsiteX7309" fmla="*/ 4153698 w 5247674"/>
                <a:gd name="connsiteY7309" fmla="*/ 3002576 h 6543235"/>
                <a:gd name="connsiteX7310" fmla="*/ 4165880 w 5247674"/>
                <a:gd name="connsiteY7310" fmla="*/ 3005443 h 6543235"/>
                <a:gd name="connsiteX7311" fmla="*/ 4153698 w 5247674"/>
                <a:gd name="connsiteY7311" fmla="*/ 3016907 h 6543235"/>
                <a:gd name="connsiteX7312" fmla="*/ 5130145 w 5247674"/>
                <a:gd name="connsiteY7312" fmla="*/ 2999261 h 6543235"/>
                <a:gd name="connsiteX7313" fmla="*/ 5175466 w 5247674"/>
                <a:gd name="connsiteY7313" fmla="*/ 3006158 h 6543235"/>
                <a:gd name="connsiteX7314" fmla="*/ 5143222 w 5247674"/>
                <a:gd name="connsiteY7314" fmla="*/ 3030520 h 6543235"/>
                <a:gd name="connsiteX7315" fmla="*/ 5101664 w 5247674"/>
                <a:gd name="connsiteY7315" fmla="*/ 3041985 h 6543235"/>
                <a:gd name="connsiteX7316" fmla="*/ 4979138 w 5247674"/>
                <a:gd name="connsiteY7316" fmla="*/ 3044850 h 6543235"/>
                <a:gd name="connsiteX7317" fmla="*/ 4914650 w 5247674"/>
                <a:gd name="connsiteY7317" fmla="*/ 3074943 h 6543235"/>
                <a:gd name="connsiteX7318" fmla="*/ 4865927 w 5247674"/>
                <a:gd name="connsiteY7318" fmla="*/ 3060614 h 6543235"/>
                <a:gd name="connsiteX7319" fmla="*/ 4865927 w 5247674"/>
                <a:gd name="connsiteY7319" fmla="*/ 3068495 h 6543235"/>
                <a:gd name="connsiteX7320" fmla="*/ 4861627 w 5247674"/>
                <a:gd name="connsiteY7320" fmla="*/ 3055597 h 6543235"/>
                <a:gd name="connsiteX7321" fmla="*/ 4833683 w 5247674"/>
                <a:gd name="connsiteY7321" fmla="*/ 3071362 h 6543235"/>
                <a:gd name="connsiteX7322" fmla="*/ 4822935 w 5247674"/>
                <a:gd name="connsiteY7322" fmla="*/ 3071362 h 6543235"/>
                <a:gd name="connsiteX7323" fmla="*/ 4825085 w 5247674"/>
                <a:gd name="connsiteY7323" fmla="*/ 3056314 h 6543235"/>
                <a:gd name="connsiteX7324" fmla="*/ 5070853 w 5247674"/>
                <a:gd name="connsiteY7324" fmla="*/ 3017622 h 6543235"/>
                <a:gd name="connsiteX7325" fmla="*/ 5116710 w 5247674"/>
                <a:gd name="connsiteY7325" fmla="*/ 3030520 h 6543235"/>
                <a:gd name="connsiteX7326" fmla="*/ 5123876 w 5247674"/>
                <a:gd name="connsiteY7326" fmla="*/ 3011172 h 6543235"/>
                <a:gd name="connsiteX7327" fmla="*/ 5113128 w 5247674"/>
                <a:gd name="connsiteY7327" fmla="*/ 3003291 h 6543235"/>
                <a:gd name="connsiteX7328" fmla="*/ 5094499 w 5247674"/>
                <a:gd name="connsiteY7328" fmla="*/ 3017622 h 6543235"/>
                <a:gd name="connsiteX7329" fmla="*/ 5130145 w 5247674"/>
                <a:gd name="connsiteY7329" fmla="*/ 2999261 h 6543235"/>
                <a:gd name="connsiteX7330" fmla="*/ 4236817 w 5247674"/>
                <a:gd name="connsiteY7330" fmla="*/ 2994693 h 6543235"/>
                <a:gd name="connsiteX7331" fmla="*/ 4243265 w 5247674"/>
                <a:gd name="connsiteY7331" fmla="*/ 3014039 h 6543235"/>
                <a:gd name="connsiteX7332" fmla="*/ 4220336 w 5247674"/>
                <a:gd name="connsiteY7332" fmla="*/ 3041268 h 6543235"/>
                <a:gd name="connsiteX7333" fmla="*/ 4229650 w 5247674"/>
                <a:gd name="connsiteY7333" fmla="*/ 3044133 h 6543235"/>
                <a:gd name="connsiteX7334" fmla="*/ 4233950 w 5247674"/>
                <a:gd name="connsiteY7334" fmla="*/ 3032668 h 6543235"/>
                <a:gd name="connsiteX7335" fmla="*/ 4249714 w 5247674"/>
                <a:gd name="connsiteY7335" fmla="*/ 3040551 h 6543235"/>
                <a:gd name="connsiteX7336" fmla="*/ 4257596 w 5247674"/>
                <a:gd name="connsiteY7336" fmla="*/ 3022639 h 6543235"/>
                <a:gd name="connsiteX7337" fmla="*/ 4257596 w 5247674"/>
                <a:gd name="connsiteY7337" fmla="*/ 3022637 h 6543235"/>
                <a:gd name="connsiteX7338" fmla="*/ 4284824 w 5247674"/>
                <a:gd name="connsiteY7338" fmla="*/ 3010457 h 6543235"/>
                <a:gd name="connsiteX7339" fmla="*/ 4287690 w 5247674"/>
                <a:gd name="connsiteY7339" fmla="*/ 2994693 h 6543235"/>
                <a:gd name="connsiteX7340" fmla="*/ 4291988 w 5247674"/>
                <a:gd name="connsiteY7340" fmla="*/ 2994693 h 6543235"/>
                <a:gd name="connsiteX7341" fmla="*/ 4271926 w 5247674"/>
                <a:gd name="connsiteY7341" fmla="*/ 3033385 h 6543235"/>
                <a:gd name="connsiteX7342" fmla="*/ 4272642 w 5247674"/>
                <a:gd name="connsiteY7342" fmla="*/ 3034818 h 6543235"/>
                <a:gd name="connsiteX7343" fmla="*/ 4269060 w 5247674"/>
                <a:gd name="connsiteY7343" fmla="*/ 3033385 h 6543235"/>
                <a:gd name="connsiteX7344" fmla="*/ 4204574 w 5247674"/>
                <a:gd name="connsiteY7344" fmla="*/ 3049149 h 6543235"/>
                <a:gd name="connsiteX7345" fmla="*/ 4201706 w 5247674"/>
                <a:gd name="connsiteY7345" fmla="*/ 3044133 h 6543235"/>
                <a:gd name="connsiteX7346" fmla="*/ 4239682 w 5247674"/>
                <a:gd name="connsiteY7346" fmla="*/ 3005441 h 6543235"/>
                <a:gd name="connsiteX7347" fmla="*/ 4230368 w 5247674"/>
                <a:gd name="connsiteY7347" fmla="*/ 2997560 h 6543235"/>
                <a:gd name="connsiteX7348" fmla="*/ 4262611 w 5247674"/>
                <a:gd name="connsiteY7348" fmla="*/ 2991828 h 6543235"/>
                <a:gd name="connsiteX7349" fmla="*/ 4253296 w 5247674"/>
                <a:gd name="connsiteY7349" fmla="*/ 3003293 h 6543235"/>
                <a:gd name="connsiteX7350" fmla="*/ 3864224 w 5247674"/>
                <a:gd name="connsiteY7350" fmla="*/ 2987528 h 6543235"/>
                <a:gd name="connsiteX7351" fmla="*/ 3857774 w 5247674"/>
                <a:gd name="connsiteY7351" fmla="*/ 2995410 h 6543235"/>
                <a:gd name="connsiteX7352" fmla="*/ 3862074 w 5247674"/>
                <a:gd name="connsiteY7352" fmla="*/ 2998276 h 6543235"/>
                <a:gd name="connsiteX7353" fmla="*/ 4971972 w 5247674"/>
                <a:gd name="connsiteY7353" fmla="*/ 2986812 h 6543235"/>
                <a:gd name="connsiteX7354" fmla="*/ 4900319 w 5247674"/>
                <a:gd name="connsiteY7354" fmla="*/ 3002576 h 6543235"/>
                <a:gd name="connsiteX7355" fmla="*/ 4971972 w 5247674"/>
                <a:gd name="connsiteY7355" fmla="*/ 2986812 h 6543235"/>
                <a:gd name="connsiteX7356" fmla="*/ 3436457 w 5247674"/>
                <a:gd name="connsiteY7356" fmla="*/ 2986812 h 6543235"/>
                <a:gd name="connsiteX7357" fmla="*/ 3436457 w 5247674"/>
                <a:gd name="connsiteY7357" fmla="*/ 2998276 h 6543235"/>
                <a:gd name="connsiteX7358" fmla="*/ 3440757 w 5247674"/>
                <a:gd name="connsiteY7358" fmla="*/ 2998276 h 6543235"/>
                <a:gd name="connsiteX7359" fmla="*/ 124675 w 5247674"/>
                <a:gd name="connsiteY7359" fmla="*/ 2983230 h 6543235"/>
                <a:gd name="connsiteX7360" fmla="*/ 196327 w 5247674"/>
                <a:gd name="connsiteY7360" fmla="*/ 3016906 h 6543235"/>
                <a:gd name="connsiteX7361" fmla="*/ 85983 w 5247674"/>
                <a:gd name="connsiteY7361" fmla="*/ 3010457 h 6543235"/>
                <a:gd name="connsiteX7362" fmla="*/ 124675 w 5247674"/>
                <a:gd name="connsiteY7362" fmla="*/ 2983230 h 6543235"/>
                <a:gd name="connsiteX7363" fmla="*/ 4304886 w 5247674"/>
                <a:gd name="connsiteY7363" fmla="*/ 2983228 h 6543235"/>
                <a:gd name="connsiteX7364" fmla="*/ 4311334 w 5247674"/>
                <a:gd name="connsiteY7364" fmla="*/ 2983228 h 6543235"/>
                <a:gd name="connsiteX7365" fmla="*/ 4302020 w 5247674"/>
                <a:gd name="connsiteY7365" fmla="*/ 3005441 h 6543235"/>
                <a:gd name="connsiteX7366" fmla="*/ 4304886 w 5247674"/>
                <a:gd name="connsiteY7366" fmla="*/ 2983228 h 6543235"/>
                <a:gd name="connsiteX7367" fmla="*/ 4995975 w 5247674"/>
                <a:gd name="connsiteY7367" fmla="*/ 2983140 h 6543235"/>
                <a:gd name="connsiteX7368" fmla="*/ 5000632 w 5247674"/>
                <a:gd name="connsiteY7368" fmla="*/ 2983230 h 6543235"/>
                <a:gd name="connsiteX7369" fmla="*/ 5000632 w 5247674"/>
                <a:gd name="connsiteY7369" fmla="*/ 2986812 h 6543235"/>
                <a:gd name="connsiteX7370" fmla="*/ 4991318 w 5247674"/>
                <a:gd name="connsiteY7370" fmla="*/ 2986812 h 6543235"/>
                <a:gd name="connsiteX7371" fmla="*/ 4995975 w 5247674"/>
                <a:gd name="connsiteY7371" fmla="*/ 2983140 h 6543235"/>
                <a:gd name="connsiteX7372" fmla="*/ 4179494 w 5247674"/>
                <a:gd name="connsiteY7372" fmla="*/ 2978930 h 6543235"/>
                <a:gd name="connsiteX7373" fmla="*/ 4188809 w 5247674"/>
                <a:gd name="connsiteY7373" fmla="*/ 2978930 h 6543235"/>
                <a:gd name="connsiteX7374" fmla="*/ 4195974 w 5247674"/>
                <a:gd name="connsiteY7374" fmla="*/ 3006158 h 6543235"/>
                <a:gd name="connsiteX7375" fmla="*/ 4195974 w 5247674"/>
                <a:gd name="connsiteY7375" fmla="*/ 3011174 h 6543235"/>
                <a:gd name="connsiteX7376" fmla="*/ 4179494 w 5247674"/>
                <a:gd name="connsiteY7376" fmla="*/ 2978930 h 6543235"/>
                <a:gd name="connsiteX7377" fmla="*/ 3930860 w 5247674"/>
                <a:gd name="connsiteY7377" fmla="*/ 2973914 h 6543235"/>
                <a:gd name="connsiteX7378" fmla="*/ 3938741 w 5247674"/>
                <a:gd name="connsiteY7378" fmla="*/ 2975347 h 6543235"/>
                <a:gd name="connsiteX7379" fmla="*/ 3737398 w 5247674"/>
                <a:gd name="connsiteY7379" fmla="*/ 2972480 h 6543235"/>
                <a:gd name="connsiteX7380" fmla="*/ 3728083 w 5247674"/>
                <a:gd name="connsiteY7380" fmla="*/ 2986812 h 6543235"/>
                <a:gd name="connsiteX7381" fmla="*/ 3737398 w 5247674"/>
                <a:gd name="connsiteY7381" fmla="*/ 2978930 h 6543235"/>
                <a:gd name="connsiteX7382" fmla="*/ 3411378 w 5247674"/>
                <a:gd name="connsiteY7382" fmla="*/ 2968182 h 6543235"/>
                <a:gd name="connsiteX7383" fmla="*/ 3411378 w 5247674"/>
                <a:gd name="connsiteY7383" fmla="*/ 2976064 h 6543235"/>
                <a:gd name="connsiteX7384" fmla="*/ 3411378 w 5247674"/>
                <a:gd name="connsiteY7384" fmla="*/ 2995410 h 6543235"/>
                <a:gd name="connsiteX7385" fmla="*/ 3414244 w 5247674"/>
                <a:gd name="connsiteY7385" fmla="*/ 2991826 h 6543235"/>
                <a:gd name="connsiteX7386" fmla="*/ 3411378 w 5247674"/>
                <a:gd name="connsiteY7386" fmla="*/ 2976064 h 6543235"/>
                <a:gd name="connsiteX7387" fmla="*/ 3420694 w 5247674"/>
                <a:gd name="connsiteY7387" fmla="*/ 2973197 h 6543235"/>
                <a:gd name="connsiteX7388" fmla="*/ 3957372 w 5247674"/>
                <a:gd name="connsiteY7388" fmla="*/ 2968092 h 6543235"/>
                <a:gd name="connsiteX7389" fmla="*/ 3952356 w 5247674"/>
                <a:gd name="connsiteY7389" fmla="*/ 2975347 h 6543235"/>
                <a:gd name="connsiteX7390" fmla="*/ 3964536 w 5247674"/>
                <a:gd name="connsiteY7390" fmla="*/ 2975347 h 6543235"/>
                <a:gd name="connsiteX7391" fmla="*/ 3957372 w 5247674"/>
                <a:gd name="connsiteY7391" fmla="*/ 2968092 h 6543235"/>
                <a:gd name="connsiteX7392" fmla="*/ 4219116 w 5247674"/>
                <a:gd name="connsiteY7392" fmla="*/ 2967577 h 6543235"/>
                <a:gd name="connsiteX7393" fmla="*/ 4232518 w 5247674"/>
                <a:gd name="connsiteY7393" fmla="*/ 2968182 h 6543235"/>
                <a:gd name="connsiteX7394" fmla="*/ 4217470 w 5247674"/>
                <a:gd name="connsiteY7394" fmla="*/ 2975347 h 6543235"/>
                <a:gd name="connsiteX7395" fmla="*/ 4219116 w 5247674"/>
                <a:gd name="connsiteY7395" fmla="*/ 2967577 h 6543235"/>
                <a:gd name="connsiteX7396" fmla="*/ 4357193 w 5247674"/>
                <a:gd name="connsiteY7396" fmla="*/ 2959584 h 6543235"/>
                <a:gd name="connsiteX7397" fmla="*/ 4347878 w 5247674"/>
                <a:gd name="connsiteY7397" fmla="*/ 2975349 h 6543235"/>
                <a:gd name="connsiteX7398" fmla="*/ 4357193 w 5247674"/>
                <a:gd name="connsiteY7398" fmla="*/ 2959584 h 6543235"/>
                <a:gd name="connsiteX7399" fmla="*/ 5201976 w 5247674"/>
                <a:gd name="connsiteY7399" fmla="*/ 2956001 h 6543235"/>
                <a:gd name="connsiteX7400" fmla="*/ 5231354 w 5247674"/>
                <a:gd name="connsiteY7400" fmla="*/ 2958868 h 6543235"/>
                <a:gd name="connsiteX7401" fmla="*/ 5231354 w 5247674"/>
                <a:gd name="connsiteY7401" fmla="*/ 2963882 h 6543235"/>
                <a:gd name="connsiteX7402" fmla="*/ 5098080 w 5247674"/>
                <a:gd name="connsiteY7402" fmla="*/ 2975347 h 6543235"/>
                <a:gd name="connsiteX7403" fmla="*/ 5201976 w 5247674"/>
                <a:gd name="connsiteY7403" fmla="*/ 2956001 h 6543235"/>
                <a:gd name="connsiteX7404" fmla="*/ 4059118 w 5247674"/>
                <a:gd name="connsiteY7404" fmla="*/ 2953134 h 6543235"/>
                <a:gd name="connsiteX7405" fmla="*/ 4083479 w 5247674"/>
                <a:gd name="connsiteY7405" fmla="*/ 2959584 h 6543235"/>
                <a:gd name="connsiteX7406" fmla="*/ 4059118 w 5247674"/>
                <a:gd name="connsiteY7406" fmla="*/ 2953134 h 6543235"/>
                <a:gd name="connsiteX7407" fmla="*/ 2939188 w 5247674"/>
                <a:gd name="connsiteY7407" fmla="*/ 2953134 h 6543235"/>
                <a:gd name="connsiteX7408" fmla="*/ 2916258 w 5247674"/>
                <a:gd name="connsiteY7408" fmla="*/ 2978930 h 6543235"/>
                <a:gd name="connsiteX7409" fmla="*/ 2944204 w 5247674"/>
                <a:gd name="connsiteY7409" fmla="*/ 2953134 h 6543235"/>
                <a:gd name="connsiteX7410" fmla="*/ 4051952 w 5247674"/>
                <a:gd name="connsiteY7410" fmla="*/ 2940953 h 6543235"/>
                <a:gd name="connsiteX7411" fmla="*/ 4044070 w 5247674"/>
                <a:gd name="connsiteY7411" fmla="*/ 2952418 h 6543235"/>
                <a:gd name="connsiteX7412" fmla="*/ 4051952 w 5247674"/>
                <a:gd name="connsiteY7412" fmla="*/ 2940953 h 6543235"/>
                <a:gd name="connsiteX7413" fmla="*/ 4137219 w 5247674"/>
                <a:gd name="connsiteY7413" fmla="*/ 2940237 h 6543235"/>
                <a:gd name="connsiteX7414" fmla="*/ 4163014 w 5247674"/>
                <a:gd name="connsiteY7414" fmla="*/ 2940237 h 6543235"/>
                <a:gd name="connsiteX7415" fmla="*/ 3764625 w 5247674"/>
                <a:gd name="connsiteY7415" fmla="*/ 2940237 h 6543235"/>
                <a:gd name="connsiteX7416" fmla="*/ 3741696 w 5247674"/>
                <a:gd name="connsiteY7416" fmla="*/ 2964599 h 6543235"/>
                <a:gd name="connsiteX7417" fmla="*/ 3764625 w 5247674"/>
                <a:gd name="connsiteY7417" fmla="*/ 2940237 h 6543235"/>
                <a:gd name="connsiteX7418" fmla="*/ 4482585 w 5247674"/>
                <a:gd name="connsiteY7418" fmla="*/ 2935222 h 6543235"/>
                <a:gd name="connsiteX7419" fmla="*/ 4496198 w 5247674"/>
                <a:gd name="connsiteY7419" fmla="*/ 2938088 h 6543235"/>
                <a:gd name="connsiteX7420" fmla="*/ 4486884 w 5247674"/>
                <a:gd name="connsiteY7420" fmla="*/ 2973197 h 6543235"/>
                <a:gd name="connsiteX7421" fmla="*/ 4505512 w 5247674"/>
                <a:gd name="connsiteY7421" fmla="*/ 2948836 h 6543235"/>
                <a:gd name="connsiteX7422" fmla="*/ 4511962 w 5247674"/>
                <a:gd name="connsiteY7422" fmla="*/ 2956718 h 6543235"/>
                <a:gd name="connsiteX7423" fmla="*/ 4486166 w 5247674"/>
                <a:gd name="connsiteY7423" fmla="*/ 2983945 h 6543235"/>
                <a:gd name="connsiteX7424" fmla="*/ 4492616 w 5247674"/>
                <a:gd name="connsiteY7424" fmla="*/ 2987528 h 6543235"/>
                <a:gd name="connsiteX7425" fmla="*/ 4414514 w 5247674"/>
                <a:gd name="connsiteY7425" fmla="*/ 3049866 h 6543235"/>
                <a:gd name="connsiteX7426" fmla="*/ 4437444 w 5247674"/>
                <a:gd name="connsiteY7426" fmla="*/ 3017622 h 6543235"/>
                <a:gd name="connsiteX7427" fmla="*/ 4395885 w 5247674"/>
                <a:gd name="connsiteY7427" fmla="*/ 3025504 h 6543235"/>
                <a:gd name="connsiteX7428" fmla="*/ 4389435 w 5247674"/>
                <a:gd name="connsiteY7428" fmla="*/ 3025504 h 6543235"/>
                <a:gd name="connsiteX7429" fmla="*/ 4395885 w 5247674"/>
                <a:gd name="connsiteY7429" fmla="*/ 3014039 h 6543235"/>
                <a:gd name="connsiteX7430" fmla="*/ 4385137 w 5247674"/>
                <a:gd name="connsiteY7430" fmla="*/ 3002574 h 6543235"/>
                <a:gd name="connsiteX7431" fmla="*/ 4401616 w 5247674"/>
                <a:gd name="connsiteY7431" fmla="*/ 2977497 h 6543235"/>
                <a:gd name="connsiteX7432" fmla="*/ 4415231 w 5247674"/>
                <a:gd name="connsiteY7432" fmla="*/ 2980364 h 6543235"/>
                <a:gd name="connsiteX7433" fmla="*/ 4424546 w 5247674"/>
                <a:gd name="connsiteY7433" fmla="*/ 2996126 h 6543235"/>
                <a:gd name="connsiteX7434" fmla="*/ 4479718 w 5247674"/>
                <a:gd name="connsiteY7434" fmla="*/ 2966032 h 6543235"/>
                <a:gd name="connsiteX7435" fmla="*/ 4424546 w 5247674"/>
                <a:gd name="connsiteY7435" fmla="*/ 2988245 h 6543235"/>
                <a:gd name="connsiteX7436" fmla="*/ 4470404 w 5247674"/>
                <a:gd name="connsiteY7436" fmla="*/ 2938088 h 6543235"/>
                <a:gd name="connsiteX7437" fmla="*/ 4473268 w 5247674"/>
                <a:gd name="connsiteY7437" fmla="*/ 2941670 h 6543235"/>
                <a:gd name="connsiteX7438" fmla="*/ 4482585 w 5247674"/>
                <a:gd name="connsiteY7438" fmla="*/ 2935222 h 6543235"/>
                <a:gd name="connsiteX7439" fmla="*/ 3476761 w 5247674"/>
                <a:gd name="connsiteY7439" fmla="*/ 2933542 h 6543235"/>
                <a:gd name="connsiteX7440" fmla="*/ 3473178 w 5247674"/>
                <a:gd name="connsiteY7440" fmla="*/ 2933968 h 6543235"/>
                <a:gd name="connsiteX7441" fmla="*/ 3462252 w 5247674"/>
                <a:gd name="connsiteY7441" fmla="*/ 2937372 h 6543235"/>
                <a:gd name="connsiteX7442" fmla="*/ 3466551 w 5247674"/>
                <a:gd name="connsiteY7442" fmla="*/ 2953134 h 6543235"/>
                <a:gd name="connsiteX7443" fmla="*/ 3478732 w 5247674"/>
                <a:gd name="connsiteY7443" fmla="*/ 2940237 h 6543235"/>
                <a:gd name="connsiteX7444" fmla="*/ 3476761 w 5247674"/>
                <a:gd name="connsiteY7444" fmla="*/ 2933542 h 6543235"/>
                <a:gd name="connsiteX7445" fmla="*/ 4401616 w 5247674"/>
                <a:gd name="connsiteY7445" fmla="*/ 2929490 h 6543235"/>
                <a:gd name="connsiteX7446" fmla="*/ 4412364 w 5247674"/>
                <a:gd name="connsiteY7446" fmla="*/ 2929490 h 6543235"/>
                <a:gd name="connsiteX7447" fmla="*/ 4408066 w 5247674"/>
                <a:gd name="connsiteY7447" fmla="*/ 2937372 h 6543235"/>
                <a:gd name="connsiteX7448" fmla="*/ 4401616 w 5247674"/>
                <a:gd name="connsiteY7448" fmla="*/ 2937372 h 6543235"/>
                <a:gd name="connsiteX7449" fmla="*/ 5040042 w 5247674"/>
                <a:gd name="connsiteY7449" fmla="*/ 2925907 h 6543235"/>
                <a:gd name="connsiteX7450" fmla="*/ 5060105 w 5247674"/>
                <a:gd name="connsiteY7450" fmla="*/ 2925907 h 6543235"/>
                <a:gd name="connsiteX7451" fmla="*/ 5060105 w 5247674"/>
                <a:gd name="connsiteY7451" fmla="*/ 2933788 h 6543235"/>
                <a:gd name="connsiteX7452" fmla="*/ 5040042 w 5247674"/>
                <a:gd name="connsiteY7452" fmla="*/ 2933788 h 6543235"/>
                <a:gd name="connsiteX7453" fmla="*/ 3781643 w 5247674"/>
                <a:gd name="connsiteY7453" fmla="*/ 2925358 h 6543235"/>
                <a:gd name="connsiteX7454" fmla="*/ 3777165 w 5247674"/>
                <a:gd name="connsiteY7454" fmla="*/ 2929041 h 6543235"/>
                <a:gd name="connsiteX7455" fmla="*/ 3776816 w 5247674"/>
                <a:gd name="connsiteY7455" fmla="*/ 2929493 h 6543235"/>
                <a:gd name="connsiteX7456" fmla="*/ 3776806 w 5247674"/>
                <a:gd name="connsiteY7456" fmla="*/ 2929489 h 6543235"/>
                <a:gd name="connsiteX7457" fmla="*/ 3774836 w 5247674"/>
                <a:gd name="connsiteY7457" fmla="*/ 2932053 h 6543235"/>
                <a:gd name="connsiteX7458" fmla="*/ 3776816 w 5247674"/>
                <a:gd name="connsiteY7458" fmla="*/ 2929493 h 6543235"/>
                <a:gd name="connsiteX7459" fmla="*/ 3786121 w 5247674"/>
                <a:gd name="connsiteY7459" fmla="*/ 2933788 h 6543235"/>
                <a:gd name="connsiteX7460" fmla="*/ 3786121 w 5247674"/>
                <a:gd name="connsiteY7460" fmla="*/ 2925907 h 6543235"/>
                <a:gd name="connsiteX7461" fmla="*/ 3781643 w 5247674"/>
                <a:gd name="connsiteY7461" fmla="*/ 2925358 h 6543235"/>
                <a:gd name="connsiteX7462" fmla="*/ 4042637 w 5247674"/>
                <a:gd name="connsiteY7462" fmla="*/ 2920891 h 6543235"/>
                <a:gd name="connsiteX7463" fmla="*/ 4039772 w 5247674"/>
                <a:gd name="connsiteY7463" fmla="*/ 2936655 h 6543235"/>
                <a:gd name="connsiteX7464" fmla="*/ 2980746 w 5247674"/>
                <a:gd name="connsiteY7464" fmla="*/ 2918026 h 6543235"/>
                <a:gd name="connsiteX7465" fmla="*/ 2957817 w 5247674"/>
                <a:gd name="connsiteY7465" fmla="*/ 2940237 h 6543235"/>
                <a:gd name="connsiteX7466" fmla="*/ 4011826 w 5247674"/>
                <a:gd name="connsiteY7466" fmla="*/ 2915876 h 6543235"/>
                <a:gd name="connsiteX7467" fmla="*/ 3991048 w 5247674"/>
                <a:gd name="connsiteY7467" fmla="*/ 2940953 h 6543235"/>
                <a:gd name="connsiteX7468" fmla="*/ 3995347 w 5247674"/>
                <a:gd name="connsiteY7468" fmla="*/ 2945970 h 6543235"/>
                <a:gd name="connsiteX7469" fmla="*/ 3969552 w 5247674"/>
                <a:gd name="connsiteY7469" fmla="*/ 2953851 h 6543235"/>
                <a:gd name="connsiteX7470" fmla="*/ 3972418 w 5247674"/>
                <a:gd name="connsiteY7470" fmla="*/ 2956718 h 6543235"/>
                <a:gd name="connsiteX7471" fmla="*/ 3978868 w 5247674"/>
                <a:gd name="connsiteY7471" fmla="*/ 2953851 h 6543235"/>
                <a:gd name="connsiteX7472" fmla="*/ 3976002 w 5247674"/>
                <a:gd name="connsiteY7472" fmla="*/ 2983945 h 6543235"/>
                <a:gd name="connsiteX7473" fmla="*/ 3994630 w 5247674"/>
                <a:gd name="connsiteY7473" fmla="*/ 2972480 h 6543235"/>
                <a:gd name="connsiteX7474" fmla="*/ 3988182 w 5247674"/>
                <a:gd name="connsiteY7474" fmla="*/ 2964599 h 6543235"/>
                <a:gd name="connsiteX7475" fmla="*/ 3997497 w 5247674"/>
                <a:gd name="connsiteY7475" fmla="*/ 2945253 h 6543235"/>
                <a:gd name="connsiteX7476" fmla="*/ 4018276 w 5247674"/>
                <a:gd name="connsiteY7476" fmla="*/ 2935222 h 6543235"/>
                <a:gd name="connsiteX7477" fmla="*/ 4011826 w 5247674"/>
                <a:gd name="connsiteY7477" fmla="*/ 2915876 h 6543235"/>
                <a:gd name="connsiteX7478" fmla="*/ 5007082 w 5247674"/>
                <a:gd name="connsiteY7478" fmla="*/ 2914442 h 6543235"/>
                <a:gd name="connsiteX7479" fmla="*/ 5030011 w 5247674"/>
                <a:gd name="connsiteY7479" fmla="*/ 2914442 h 6543235"/>
                <a:gd name="connsiteX7480" fmla="*/ 5007082 w 5247674"/>
                <a:gd name="connsiteY7480" fmla="*/ 2920891 h 6543235"/>
                <a:gd name="connsiteX7481" fmla="*/ 4282674 w 5247674"/>
                <a:gd name="connsiteY7481" fmla="*/ 2910143 h 6543235"/>
                <a:gd name="connsiteX7482" fmla="*/ 4269776 w 5247674"/>
                <a:gd name="connsiteY7482" fmla="*/ 2915159 h 6543235"/>
                <a:gd name="connsiteX7483" fmla="*/ 4299155 w 5247674"/>
                <a:gd name="connsiteY7483" fmla="*/ 2915159 h 6543235"/>
                <a:gd name="connsiteX7484" fmla="*/ 3816215 w 5247674"/>
                <a:gd name="connsiteY7484" fmla="*/ 2906561 h 6543235"/>
                <a:gd name="connsiteX7485" fmla="*/ 3797586 w 5247674"/>
                <a:gd name="connsiteY7485" fmla="*/ 2920891 h 6543235"/>
                <a:gd name="connsiteX7486" fmla="*/ 3498794 w 5247674"/>
                <a:gd name="connsiteY7486" fmla="*/ 2902261 h 6543235"/>
                <a:gd name="connsiteX7487" fmla="*/ 3485897 w 5247674"/>
                <a:gd name="connsiteY7487" fmla="*/ 2910143 h 6543235"/>
                <a:gd name="connsiteX7488" fmla="*/ 3492346 w 5247674"/>
                <a:gd name="connsiteY7488" fmla="*/ 2918026 h 6543235"/>
                <a:gd name="connsiteX7489" fmla="*/ 3498794 w 5247674"/>
                <a:gd name="connsiteY7489" fmla="*/ 2915159 h 6543235"/>
                <a:gd name="connsiteX7490" fmla="*/ 5219352 w 5247674"/>
                <a:gd name="connsiteY7490" fmla="*/ 2900202 h 6543235"/>
                <a:gd name="connsiteX7491" fmla="*/ 5228488 w 5247674"/>
                <a:gd name="connsiteY7491" fmla="*/ 2910861 h 6543235"/>
                <a:gd name="connsiteX7492" fmla="*/ 5098797 w 5247674"/>
                <a:gd name="connsiteY7492" fmla="*/ 2926624 h 6543235"/>
                <a:gd name="connsiteX7493" fmla="*/ 5095930 w 5247674"/>
                <a:gd name="connsiteY7493" fmla="*/ 2934505 h 6543235"/>
                <a:gd name="connsiteX7494" fmla="*/ 5088766 w 5247674"/>
                <a:gd name="connsiteY7494" fmla="*/ 2934505 h 6543235"/>
                <a:gd name="connsiteX7495" fmla="*/ 5088766 w 5247674"/>
                <a:gd name="connsiteY7495" fmla="*/ 2929490 h 6543235"/>
                <a:gd name="connsiteX7496" fmla="*/ 5070134 w 5247674"/>
                <a:gd name="connsiteY7496" fmla="*/ 2929490 h 6543235"/>
                <a:gd name="connsiteX7497" fmla="*/ 5076584 w 5247674"/>
                <a:gd name="connsiteY7497" fmla="*/ 2921609 h 6543235"/>
                <a:gd name="connsiteX7498" fmla="*/ 5062970 w 5247674"/>
                <a:gd name="connsiteY7498" fmla="*/ 2915159 h 6543235"/>
                <a:gd name="connsiteX7499" fmla="*/ 5060103 w 5247674"/>
                <a:gd name="connsiteY7499" fmla="*/ 2918026 h 6543235"/>
                <a:gd name="connsiteX7500" fmla="*/ 5055805 w 5247674"/>
                <a:gd name="connsiteY7500" fmla="*/ 2915159 h 6543235"/>
                <a:gd name="connsiteX7501" fmla="*/ 5136772 w 5247674"/>
                <a:gd name="connsiteY7501" fmla="*/ 2907278 h 6543235"/>
                <a:gd name="connsiteX7502" fmla="*/ 5146087 w 5247674"/>
                <a:gd name="connsiteY7502" fmla="*/ 2921609 h 6543235"/>
                <a:gd name="connsiteX7503" fmla="*/ 5152536 w 5247674"/>
                <a:gd name="connsiteY7503" fmla="*/ 2915159 h 6543235"/>
                <a:gd name="connsiteX7504" fmla="*/ 5146087 w 5247674"/>
                <a:gd name="connsiteY7504" fmla="*/ 2902261 h 6543235"/>
                <a:gd name="connsiteX7505" fmla="*/ 5159702 w 5247674"/>
                <a:gd name="connsiteY7505" fmla="*/ 2910144 h 6543235"/>
                <a:gd name="connsiteX7506" fmla="*/ 5169016 w 5247674"/>
                <a:gd name="connsiteY7506" fmla="*/ 2907278 h 6543235"/>
                <a:gd name="connsiteX7507" fmla="*/ 5161852 w 5247674"/>
                <a:gd name="connsiteY7507" fmla="*/ 2915159 h 6543235"/>
                <a:gd name="connsiteX7508" fmla="*/ 5201260 w 5247674"/>
                <a:gd name="connsiteY7508" fmla="*/ 2902261 h 6543235"/>
                <a:gd name="connsiteX7509" fmla="*/ 5206992 w 5247674"/>
                <a:gd name="connsiteY7509" fmla="*/ 2915876 h 6543235"/>
                <a:gd name="connsiteX7510" fmla="*/ 5219352 w 5247674"/>
                <a:gd name="connsiteY7510" fmla="*/ 2900202 h 6543235"/>
                <a:gd name="connsiteX7511" fmla="*/ 4042728 w 5247674"/>
                <a:gd name="connsiteY7511" fmla="*/ 2896172 h 6543235"/>
                <a:gd name="connsiteX7512" fmla="*/ 4036189 w 5247674"/>
                <a:gd name="connsiteY7512" fmla="*/ 2906561 h 6543235"/>
                <a:gd name="connsiteX7513" fmla="*/ 4051952 w 5247674"/>
                <a:gd name="connsiteY7513" fmla="*/ 2898678 h 6543235"/>
                <a:gd name="connsiteX7514" fmla="*/ 4042728 w 5247674"/>
                <a:gd name="connsiteY7514" fmla="*/ 2896172 h 6543235"/>
                <a:gd name="connsiteX7515" fmla="*/ 4195258 w 5247674"/>
                <a:gd name="connsiteY7515" fmla="*/ 2895813 h 6543235"/>
                <a:gd name="connsiteX7516" fmla="*/ 4201706 w 5247674"/>
                <a:gd name="connsiteY7516" fmla="*/ 2902261 h 6543235"/>
                <a:gd name="connsiteX7517" fmla="*/ 4178778 w 5247674"/>
                <a:gd name="connsiteY7517" fmla="*/ 2910143 h 6543235"/>
                <a:gd name="connsiteX7518" fmla="*/ 4207438 w 5247674"/>
                <a:gd name="connsiteY7518" fmla="*/ 2902261 h 6543235"/>
                <a:gd name="connsiteX7519" fmla="*/ 5247674 w 5247674"/>
                <a:gd name="connsiteY7519" fmla="*/ 2892214 h 6543235"/>
                <a:gd name="connsiteX7520" fmla="*/ 5247674 w 5247674"/>
                <a:gd name="connsiteY7520" fmla="*/ 2904442 h 6543235"/>
                <a:gd name="connsiteX7521" fmla="*/ 5240668 w 5247674"/>
                <a:gd name="connsiteY7521" fmla="*/ 2893663 h 6543235"/>
                <a:gd name="connsiteX7522" fmla="*/ 3012441 w 5247674"/>
                <a:gd name="connsiteY7522" fmla="*/ 2887215 h 6543235"/>
                <a:gd name="connsiteX7523" fmla="*/ 3004660 w 5247674"/>
                <a:gd name="connsiteY7523" fmla="*/ 2890080 h 6543235"/>
                <a:gd name="connsiteX7524" fmla="*/ 2997227 w 5247674"/>
                <a:gd name="connsiteY7524" fmla="*/ 2906561 h 6543235"/>
                <a:gd name="connsiteX7525" fmla="*/ 3020155 w 5247674"/>
                <a:gd name="connsiteY7525" fmla="*/ 2890797 h 6543235"/>
                <a:gd name="connsiteX7526" fmla="*/ 3012441 w 5247674"/>
                <a:gd name="connsiteY7526" fmla="*/ 2887215 h 6543235"/>
                <a:gd name="connsiteX7527" fmla="*/ 4655268 w 5247674"/>
                <a:gd name="connsiteY7527" fmla="*/ 2885782 h 6543235"/>
                <a:gd name="connsiteX7528" fmla="*/ 4659566 w 5247674"/>
                <a:gd name="connsiteY7528" fmla="*/ 2887215 h 6543235"/>
                <a:gd name="connsiteX7529" fmla="*/ 4661000 w 5247674"/>
                <a:gd name="connsiteY7529" fmla="*/ 2890082 h 6543235"/>
                <a:gd name="connsiteX7530" fmla="*/ 4667447 w 5247674"/>
                <a:gd name="connsiteY7530" fmla="*/ 2895811 h 6543235"/>
                <a:gd name="connsiteX7531" fmla="*/ 4664582 w 5247674"/>
                <a:gd name="connsiteY7531" fmla="*/ 2898678 h 6543235"/>
                <a:gd name="connsiteX7532" fmla="*/ 4660999 w 5247674"/>
                <a:gd name="connsiteY7532" fmla="*/ 2890080 h 6543235"/>
                <a:gd name="connsiteX7533" fmla="*/ 3848459 w 5247674"/>
                <a:gd name="connsiteY7533" fmla="*/ 2879332 h 6543235"/>
                <a:gd name="connsiteX7534" fmla="*/ 3829830 w 5247674"/>
                <a:gd name="connsiteY7534" fmla="*/ 2890797 h 6543235"/>
                <a:gd name="connsiteX7535" fmla="*/ 3831013 w 5247674"/>
                <a:gd name="connsiteY7535" fmla="*/ 2894052 h 6543235"/>
                <a:gd name="connsiteX7536" fmla="*/ 3825530 w 5247674"/>
                <a:gd name="connsiteY7536" fmla="*/ 2898678 h 6543235"/>
                <a:gd name="connsiteX7537" fmla="*/ 3832696 w 5247674"/>
                <a:gd name="connsiteY7537" fmla="*/ 2898678 h 6543235"/>
                <a:gd name="connsiteX7538" fmla="*/ 3831013 w 5247674"/>
                <a:gd name="connsiteY7538" fmla="*/ 2894052 h 6543235"/>
                <a:gd name="connsiteX7539" fmla="*/ 2622484 w 5247674"/>
                <a:gd name="connsiteY7539" fmla="*/ 2879332 h 6543235"/>
                <a:gd name="connsiteX7540" fmla="*/ 2608869 w 5247674"/>
                <a:gd name="connsiteY7540" fmla="*/ 2890797 h 6543235"/>
                <a:gd name="connsiteX7541" fmla="*/ 2622484 w 5247674"/>
                <a:gd name="connsiteY7541" fmla="*/ 2879332 h 6543235"/>
                <a:gd name="connsiteX7542" fmla="*/ 2634665 w 5247674"/>
                <a:gd name="connsiteY7542" fmla="*/ 2868584 h 6543235"/>
                <a:gd name="connsiteX7543" fmla="*/ 2634665 w 5247674"/>
                <a:gd name="connsiteY7543" fmla="*/ 2876466 h 6543235"/>
                <a:gd name="connsiteX7544" fmla="*/ 2641113 w 5247674"/>
                <a:gd name="connsiteY7544" fmla="*/ 2876466 h 6543235"/>
                <a:gd name="connsiteX7545" fmla="*/ 3538203 w 5247674"/>
                <a:gd name="connsiteY7545" fmla="*/ 2863569 h 6543235"/>
                <a:gd name="connsiteX7546" fmla="*/ 3515274 w 5247674"/>
                <a:gd name="connsiteY7546" fmla="*/ 2879332 h 6543235"/>
                <a:gd name="connsiteX7547" fmla="*/ 3538203 w 5247674"/>
                <a:gd name="connsiteY7547" fmla="*/ 2863569 h 6543235"/>
                <a:gd name="connsiteX7548" fmla="*/ 4300228 w 5247674"/>
                <a:gd name="connsiteY7548" fmla="*/ 2856404 h 6543235"/>
                <a:gd name="connsiteX7549" fmla="*/ 4308468 w 5247674"/>
                <a:gd name="connsiteY7549" fmla="*/ 2863569 h 6543235"/>
                <a:gd name="connsiteX7550" fmla="*/ 4308468 w 5247674"/>
                <a:gd name="connsiteY7550" fmla="*/ 2867869 h 6543235"/>
                <a:gd name="connsiteX7551" fmla="*/ 4291988 w 5247674"/>
                <a:gd name="connsiteY7551" fmla="*/ 2859988 h 6543235"/>
                <a:gd name="connsiteX7552" fmla="*/ 4300228 w 5247674"/>
                <a:gd name="connsiteY7552" fmla="*/ 2856404 h 6543235"/>
                <a:gd name="connsiteX7553" fmla="*/ 1692433 w 5247674"/>
                <a:gd name="connsiteY7553" fmla="*/ 2852821 h 6543235"/>
                <a:gd name="connsiteX7554" fmla="*/ 1672370 w 5247674"/>
                <a:gd name="connsiteY7554" fmla="*/ 2868584 h 6543235"/>
                <a:gd name="connsiteX7555" fmla="*/ 1676668 w 5247674"/>
                <a:gd name="connsiteY7555" fmla="*/ 2868584 h 6543235"/>
                <a:gd name="connsiteX7556" fmla="*/ 4339262 w 5247674"/>
                <a:gd name="connsiteY7556" fmla="*/ 2850187 h 6543235"/>
                <a:gd name="connsiteX7557" fmla="*/ 4343580 w 5247674"/>
                <a:gd name="connsiteY7557" fmla="*/ 2852106 h 6543235"/>
                <a:gd name="connsiteX7558" fmla="*/ 4343580 w 5247674"/>
                <a:gd name="connsiteY7558" fmla="*/ 2859988 h 6543235"/>
                <a:gd name="connsiteX7559" fmla="*/ 4338718 w 5247674"/>
                <a:gd name="connsiteY7559" fmla="*/ 2848954 h 6543235"/>
                <a:gd name="connsiteX7560" fmla="*/ 4339262 w 5247674"/>
                <a:gd name="connsiteY7560" fmla="*/ 2850187 h 6543235"/>
                <a:gd name="connsiteX7561" fmla="*/ 4337130 w 5247674"/>
                <a:gd name="connsiteY7561" fmla="*/ 2849240 h 6543235"/>
                <a:gd name="connsiteX7562" fmla="*/ 4169104 w 5247674"/>
                <a:gd name="connsiteY7562" fmla="*/ 2841536 h 6543235"/>
                <a:gd name="connsiteX7563" fmla="*/ 4158715 w 5247674"/>
                <a:gd name="connsiteY7563" fmla="*/ 2849955 h 6543235"/>
                <a:gd name="connsiteX7564" fmla="*/ 4165163 w 5247674"/>
                <a:gd name="connsiteY7564" fmla="*/ 2857836 h 6543235"/>
                <a:gd name="connsiteX7565" fmla="*/ 4133100 w 5247674"/>
                <a:gd name="connsiteY7565" fmla="*/ 2872476 h 6543235"/>
                <a:gd name="connsiteX7566" fmla="*/ 4132921 w 5247674"/>
                <a:gd name="connsiteY7566" fmla="*/ 2872167 h 6543235"/>
                <a:gd name="connsiteX7567" fmla="*/ 4131202 w 5247674"/>
                <a:gd name="connsiteY7567" fmla="*/ 2872884 h 6543235"/>
                <a:gd name="connsiteX7568" fmla="*/ 4130054 w 5247674"/>
                <a:gd name="connsiteY7568" fmla="*/ 2872884 h 6543235"/>
                <a:gd name="connsiteX7569" fmla="*/ 4126608 w 5247674"/>
                <a:gd name="connsiteY7569" fmla="*/ 2874798 h 6543235"/>
                <a:gd name="connsiteX7570" fmla="*/ 4124321 w 5247674"/>
                <a:gd name="connsiteY7570" fmla="*/ 2875750 h 6543235"/>
                <a:gd name="connsiteX7571" fmla="*/ 4123954 w 5247674"/>
                <a:gd name="connsiteY7571" fmla="*/ 2876272 h 6543235"/>
                <a:gd name="connsiteX7572" fmla="*/ 4123604 w 5247674"/>
                <a:gd name="connsiteY7572" fmla="*/ 2876466 h 6543235"/>
                <a:gd name="connsiteX7573" fmla="*/ 4097810 w 5247674"/>
                <a:gd name="connsiteY7573" fmla="*/ 2891513 h 6543235"/>
                <a:gd name="connsiteX7574" fmla="*/ 4088496 w 5247674"/>
                <a:gd name="connsiteY7574" fmla="*/ 2907278 h 6543235"/>
                <a:gd name="connsiteX7575" fmla="*/ 4107125 w 5247674"/>
                <a:gd name="connsiteY7575" fmla="*/ 2929489 h 6543235"/>
                <a:gd name="connsiteX7576" fmla="*/ 4114290 w 5247674"/>
                <a:gd name="connsiteY7576" fmla="*/ 2915159 h 6543235"/>
                <a:gd name="connsiteX7577" fmla="*/ 4094227 w 5247674"/>
                <a:gd name="connsiteY7577" fmla="*/ 2921607 h 6543235"/>
                <a:gd name="connsiteX7578" fmla="*/ 4104975 w 5247674"/>
                <a:gd name="connsiteY7578" fmla="*/ 2895813 h 6543235"/>
                <a:gd name="connsiteX7579" fmla="*/ 4115723 w 5247674"/>
                <a:gd name="connsiteY7579" fmla="*/ 2887932 h 6543235"/>
                <a:gd name="connsiteX7580" fmla="*/ 4123954 w 5247674"/>
                <a:gd name="connsiteY7580" fmla="*/ 2876272 h 6543235"/>
                <a:gd name="connsiteX7581" fmla="*/ 4126608 w 5247674"/>
                <a:gd name="connsiteY7581" fmla="*/ 2874798 h 6543235"/>
                <a:gd name="connsiteX7582" fmla="*/ 4131202 w 5247674"/>
                <a:gd name="connsiteY7582" fmla="*/ 2872884 h 6543235"/>
                <a:gd name="connsiteX7583" fmla="*/ 4132204 w 5247674"/>
                <a:gd name="connsiteY7583" fmla="*/ 2872884 h 6543235"/>
                <a:gd name="connsiteX7584" fmla="*/ 4133100 w 5247674"/>
                <a:gd name="connsiteY7584" fmla="*/ 2872476 h 6543235"/>
                <a:gd name="connsiteX7585" fmla="*/ 4138384 w 5247674"/>
                <a:gd name="connsiteY7585" fmla="*/ 2881572 h 6543235"/>
                <a:gd name="connsiteX7586" fmla="*/ 4140086 w 5247674"/>
                <a:gd name="connsiteY7586" fmla="*/ 2882915 h 6543235"/>
                <a:gd name="connsiteX7587" fmla="*/ 4146534 w 5247674"/>
                <a:gd name="connsiteY7587" fmla="*/ 2868584 h 6543235"/>
                <a:gd name="connsiteX7588" fmla="*/ 4149400 w 5247674"/>
                <a:gd name="connsiteY7588" fmla="*/ 2876466 h 6543235"/>
                <a:gd name="connsiteX7589" fmla="*/ 4175196 w 5247674"/>
                <a:gd name="connsiteY7589" fmla="*/ 2863569 h 6543235"/>
                <a:gd name="connsiteX7590" fmla="*/ 4169463 w 5247674"/>
                <a:gd name="connsiteY7590" fmla="*/ 2852821 h 6543235"/>
                <a:gd name="connsiteX7591" fmla="*/ 4181644 w 5247674"/>
                <a:gd name="connsiteY7591" fmla="*/ 2844940 h 6543235"/>
                <a:gd name="connsiteX7592" fmla="*/ 4169104 w 5247674"/>
                <a:gd name="connsiteY7592" fmla="*/ 2841536 h 6543235"/>
                <a:gd name="connsiteX7593" fmla="*/ 3563999 w 5247674"/>
                <a:gd name="connsiteY7593" fmla="*/ 2841357 h 6543235"/>
                <a:gd name="connsiteX7594" fmla="*/ 3554682 w 5247674"/>
                <a:gd name="connsiteY7594" fmla="*/ 2857120 h 6543235"/>
                <a:gd name="connsiteX7595" fmla="*/ 3570447 w 5247674"/>
                <a:gd name="connsiteY7595" fmla="*/ 2852821 h 6543235"/>
                <a:gd name="connsiteX7596" fmla="*/ 4927683 w 5247674"/>
                <a:gd name="connsiteY7596" fmla="*/ 2839969 h 6543235"/>
                <a:gd name="connsiteX7597" fmla="*/ 4933280 w 5247674"/>
                <a:gd name="connsiteY7597" fmla="*/ 2844223 h 6543235"/>
                <a:gd name="connsiteX7598" fmla="*/ 4933280 w 5247674"/>
                <a:gd name="connsiteY7598" fmla="*/ 2857121 h 6543235"/>
                <a:gd name="connsiteX7599" fmla="*/ 4910350 w 5247674"/>
                <a:gd name="connsiteY7599" fmla="*/ 2849240 h 6543235"/>
                <a:gd name="connsiteX7600" fmla="*/ 4922352 w 5247674"/>
                <a:gd name="connsiteY7600" fmla="*/ 2842969 h 6543235"/>
                <a:gd name="connsiteX7601" fmla="*/ 4927683 w 5247674"/>
                <a:gd name="connsiteY7601" fmla="*/ 2839969 h 6543235"/>
                <a:gd name="connsiteX7602" fmla="*/ 4101180 w 5247674"/>
                <a:gd name="connsiteY7602" fmla="*/ 2835524 h 6543235"/>
                <a:gd name="connsiteX7603" fmla="*/ 4081331 w 5247674"/>
                <a:gd name="connsiteY7603" fmla="*/ 2887213 h 6543235"/>
                <a:gd name="connsiteX7604" fmla="*/ 4097810 w 5247674"/>
                <a:gd name="connsiteY7604" fmla="*/ 2863569 h 6543235"/>
                <a:gd name="connsiteX7605" fmla="*/ 4104975 w 5247674"/>
                <a:gd name="connsiteY7605" fmla="*/ 2871450 h 6543235"/>
                <a:gd name="connsiteX7606" fmla="*/ 4110708 w 5247674"/>
                <a:gd name="connsiteY7606" fmla="*/ 2863569 h 6543235"/>
                <a:gd name="connsiteX7607" fmla="*/ 4104975 w 5247674"/>
                <a:gd name="connsiteY7607" fmla="*/ 2863569 h 6543235"/>
                <a:gd name="connsiteX7608" fmla="*/ 4104975 w 5247674"/>
                <a:gd name="connsiteY7608" fmla="*/ 2859986 h 6543235"/>
                <a:gd name="connsiteX7609" fmla="*/ 4114290 w 5247674"/>
                <a:gd name="connsiteY7609" fmla="*/ 2857120 h 6543235"/>
                <a:gd name="connsiteX7610" fmla="*/ 4116440 w 5247674"/>
                <a:gd name="connsiteY7610" fmla="*/ 2840640 h 6543235"/>
                <a:gd name="connsiteX7611" fmla="*/ 4101180 w 5247674"/>
                <a:gd name="connsiteY7611" fmla="*/ 2835524 h 6543235"/>
                <a:gd name="connsiteX7612" fmla="*/ 4302020 w 5247674"/>
                <a:gd name="connsiteY7612" fmla="*/ 2832759 h 6543235"/>
                <a:gd name="connsiteX7613" fmla="*/ 4317784 w 5247674"/>
                <a:gd name="connsiteY7613" fmla="*/ 2840640 h 6543235"/>
                <a:gd name="connsiteX7614" fmla="*/ 4320651 w 5247674"/>
                <a:gd name="connsiteY7614" fmla="*/ 2837775 h 6543235"/>
                <a:gd name="connsiteX7615" fmla="*/ 4311334 w 5247674"/>
                <a:gd name="connsiteY7615" fmla="*/ 2852105 h 6543235"/>
                <a:gd name="connsiteX7616" fmla="*/ 4302020 w 5247674"/>
                <a:gd name="connsiteY7616" fmla="*/ 2832759 h 6543235"/>
                <a:gd name="connsiteX7617" fmla="*/ 3900049 w 5247674"/>
                <a:gd name="connsiteY7617" fmla="*/ 2829176 h 6543235"/>
                <a:gd name="connsiteX7618" fmla="*/ 3871388 w 5247674"/>
                <a:gd name="connsiteY7618" fmla="*/ 2859986 h 6543235"/>
                <a:gd name="connsiteX7619" fmla="*/ 3904349 w 5247674"/>
                <a:gd name="connsiteY7619" fmla="*/ 2837057 h 6543235"/>
                <a:gd name="connsiteX7620" fmla="*/ 3900049 w 5247674"/>
                <a:gd name="connsiteY7620" fmla="*/ 2829176 h 6543235"/>
                <a:gd name="connsiteX7621" fmla="*/ 2686972 w 5247674"/>
                <a:gd name="connsiteY7621" fmla="*/ 2822011 h 6543235"/>
                <a:gd name="connsiteX7622" fmla="*/ 2691986 w 5247674"/>
                <a:gd name="connsiteY7622" fmla="*/ 2829892 h 6543235"/>
                <a:gd name="connsiteX7623" fmla="*/ 2696286 w 5247674"/>
                <a:gd name="connsiteY7623" fmla="*/ 2822011 h 6543235"/>
                <a:gd name="connsiteX7624" fmla="*/ 4223202 w 5247674"/>
                <a:gd name="connsiteY7624" fmla="*/ 2814129 h 6543235"/>
                <a:gd name="connsiteX7625" fmla="*/ 4230368 w 5247674"/>
                <a:gd name="connsiteY7625" fmla="*/ 2829892 h 6543235"/>
                <a:gd name="connsiteX7626" fmla="*/ 4233950 w 5247674"/>
                <a:gd name="connsiteY7626" fmla="*/ 2819144 h 6543235"/>
                <a:gd name="connsiteX7627" fmla="*/ 4286951 w 5247674"/>
                <a:gd name="connsiteY7627" fmla="*/ 2814094 h 6543235"/>
                <a:gd name="connsiteX7628" fmla="*/ 4294855 w 5247674"/>
                <a:gd name="connsiteY7628" fmla="*/ 2814128 h 6543235"/>
                <a:gd name="connsiteX7629" fmla="*/ 4279090 w 5247674"/>
                <a:gd name="connsiteY7629" fmla="*/ 2837774 h 6543235"/>
                <a:gd name="connsiteX7630" fmla="*/ 4286951 w 5247674"/>
                <a:gd name="connsiteY7630" fmla="*/ 2814094 h 6543235"/>
                <a:gd name="connsiteX7631" fmla="*/ 4838698 w 5247674"/>
                <a:gd name="connsiteY7631" fmla="*/ 2810546 h 6543235"/>
                <a:gd name="connsiteX7632" fmla="*/ 4813620 w 5247674"/>
                <a:gd name="connsiteY7632" fmla="*/ 2818427 h 6543235"/>
                <a:gd name="connsiteX7633" fmla="*/ 4842998 w 5247674"/>
                <a:gd name="connsiteY7633" fmla="*/ 2818427 h 6543235"/>
                <a:gd name="connsiteX7634" fmla="*/ 4838698 w 5247674"/>
                <a:gd name="connsiteY7634" fmla="*/ 2810546 h 6543235"/>
                <a:gd name="connsiteX7635" fmla="*/ 3932293 w 5247674"/>
                <a:gd name="connsiteY7635" fmla="*/ 2805530 h 6543235"/>
                <a:gd name="connsiteX7636" fmla="*/ 3910797 w 5247674"/>
                <a:gd name="connsiteY7636" fmla="*/ 2837774 h 6543235"/>
                <a:gd name="connsiteX7637" fmla="*/ 3932293 w 5247674"/>
                <a:gd name="connsiteY7637" fmla="*/ 2805530 h 6543235"/>
                <a:gd name="connsiteX7638" fmla="*/ 41100 w 5247674"/>
                <a:gd name="connsiteY7638" fmla="*/ 2804008 h 6543235"/>
                <a:gd name="connsiteX7639" fmla="*/ 37977 w 5247674"/>
                <a:gd name="connsiteY7639" fmla="*/ 2824161 h 6543235"/>
                <a:gd name="connsiteX7640" fmla="*/ 35110 w 5247674"/>
                <a:gd name="connsiteY7640" fmla="*/ 2805531 h 6543235"/>
                <a:gd name="connsiteX7641" fmla="*/ 41100 w 5247674"/>
                <a:gd name="connsiteY7641" fmla="*/ 2804008 h 6543235"/>
                <a:gd name="connsiteX7642" fmla="*/ 4916800 w 5247674"/>
                <a:gd name="connsiteY7642" fmla="*/ 2799798 h 6543235"/>
                <a:gd name="connsiteX7643" fmla="*/ 4884556 w 5247674"/>
                <a:gd name="connsiteY7643" fmla="*/ 2802665 h 6543235"/>
                <a:gd name="connsiteX7644" fmla="*/ 4883840 w 5247674"/>
                <a:gd name="connsiteY7644" fmla="*/ 2814846 h 6543235"/>
                <a:gd name="connsiteX7645" fmla="*/ 4882406 w 5247674"/>
                <a:gd name="connsiteY7645" fmla="*/ 2817711 h 6543235"/>
                <a:gd name="connsiteX7646" fmla="*/ 4878322 w 5247674"/>
                <a:gd name="connsiteY7646" fmla="*/ 2818392 h 6543235"/>
                <a:gd name="connsiteX7647" fmla="*/ 4878086 w 5247674"/>
                <a:gd name="connsiteY7647" fmla="*/ 2818339 h 6543235"/>
                <a:gd name="connsiteX7648" fmla="*/ 4875242 w 5247674"/>
                <a:gd name="connsiteY7648" fmla="*/ 2805530 h 6543235"/>
                <a:gd name="connsiteX7649" fmla="*/ 4854462 w 5247674"/>
                <a:gd name="connsiteY7649" fmla="*/ 2814129 h 6543235"/>
                <a:gd name="connsiteX7650" fmla="*/ 4868076 w 5247674"/>
                <a:gd name="connsiteY7650" fmla="*/ 2816100 h 6543235"/>
                <a:gd name="connsiteX7651" fmla="*/ 4878086 w 5247674"/>
                <a:gd name="connsiteY7651" fmla="*/ 2818339 h 6543235"/>
                <a:gd name="connsiteX7652" fmla="*/ 4878106 w 5247674"/>
                <a:gd name="connsiteY7652" fmla="*/ 2818427 h 6543235"/>
                <a:gd name="connsiteX7653" fmla="*/ 4878322 w 5247674"/>
                <a:gd name="connsiteY7653" fmla="*/ 2818392 h 6543235"/>
                <a:gd name="connsiteX7654" fmla="*/ 4881690 w 5247674"/>
                <a:gd name="connsiteY7654" fmla="*/ 2819144 h 6543235"/>
                <a:gd name="connsiteX7655" fmla="*/ 4882406 w 5247674"/>
                <a:gd name="connsiteY7655" fmla="*/ 2818427 h 6543235"/>
                <a:gd name="connsiteX7656" fmla="*/ 4883840 w 5247674"/>
                <a:gd name="connsiteY7656" fmla="*/ 2815561 h 6543235"/>
                <a:gd name="connsiteX7657" fmla="*/ 4916800 w 5247674"/>
                <a:gd name="connsiteY7657" fmla="*/ 2799798 h 6543235"/>
                <a:gd name="connsiteX7658" fmla="*/ 3603408 w 5247674"/>
                <a:gd name="connsiteY7658" fmla="*/ 2799081 h 6543235"/>
                <a:gd name="connsiteX7659" fmla="*/ 3586926 w 5247674"/>
                <a:gd name="connsiteY7659" fmla="*/ 2821294 h 6543235"/>
                <a:gd name="connsiteX7660" fmla="*/ 3586926 w 5247674"/>
                <a:gd name="connsiteY7660" fmla="*/ 2813413 h 6543235"/>
                <a:gd name="connsiteX7661" fmla="*/ 3576180 w 5247674"/>
                <a:gd name="connsiteY7661" fmla="*/ 2821294 h 6543235"/>
                <a:gd name="connsiteX7662" fmla="*/ 3611289 w 5247674"/>
                <a:gd name="connsiteY7662" fmla="*/ 2835624 h 6543235"/>
                <a:gd name="connsiteX7663" fmla="*/ 3608422 w 5247674"/>
                <a:gd name="connsiteY7663" fmla="*/ 2804813 h 6543235"/>
                <a:gd name="connsiteX7664" fmla="*/ 3612006 w 5247674"/>
                <a:gd name="connsiteY7664" fmla="*/ 2805530 h 6543235"/>
                <a:gd name="connsiteX7665" fmla="*/ 3613439 w 5247674"/>
                <a:gd name="connsiteY7665" fmla="*/ 2804098 h 6543235"/>
                <a:gd name="connsiteX7666" fmla="*/ 3619170 w 5247674"/>
                <a:gd name="connsiteY7666" fmla="*/ 2806246 h 6543235"/>
                <a:gd name="connsiteX7667" fmla="*/ 3614872 w 5247674"/>
                <a:gd name="connsiteY7667" fmla="*/ 2802665 h 6543235"/>
                <a:gd name="connsiteX7668" fmla="*/ 3613439 w 5247674"/>
                <a:gd name="connsiteY7668" fmla="*/ 2804098 h 6543235"/>
                <a:gd name="connsiteX7669" fmla="*/ 3609139 w 5247674"/>
                <a:gd name="connsiteY7669" fmla="*/ 2804813 h 6543235"/>
                <a:gd name="connsiteX7670" fmla="*/ 3603408 w 5247674"/>
                <a:gd name="connsiteY7670" fmla="*/ 2799081 h 6543235"/>
                <a:gd name="connsiteX7671" fmla="*/ 5037892 w 5247674"/>
                <a:gd name="connsiteY7671" fmla="*/ 2797648 h 6543235"/>
                <a:gd name="connsiteX7672" fmla="*/ 5049357 w 5247674"/>
                <a:gd name="connsiteY7672" fmla="*/ 2822011 h 6543235"/>
                <a:gd name="connsiteX7673" fmla="*/ 5017113 w 5247674"/>
                <a:gd name="connsiteY7673" fmla="*/ 2833475 h 6543235"/>
                <a:gd name="connsiteX7674" fmla="*/ 5046490 w 5247674"/>
                <a:gd name="connsiteY7674" fmla="*/ 2819144 h 6543235"/>
                <a:gd name="connsiteX7675" fmla="*/ 5032878 w 5247674"/>
                <a:gd name="connsiteY7675" fmla="*/ 2806246 h 6543235"/>
                <a:gd name="connsiteX7676" fmla="*/ 4211738 w 5247674"/>
                <a:gd name="connsiteY7676" fmla="*/ 2791200 h 6543235"/>
                <a:gd name="connsiteX7677" fmla="*/ 4211738 w 5247674"/>
                <a:gd name="connsiteY7677" fmla="*/ 2810546 h 6543235"/>
                <a:gd name="connsiteX7678" fmla="*/ 4234667 w 5247674"/>
                <a:gd name="connsiteY7678" fmla="*/ 2799081 h 6543235"/>
                <a:gd name="connsiteX7679" fmla="*/ 4780256 w 5247674"/>
                <a:gd name="connsiteY7679" fmla="*/ 2787226 h 6543235"/>
                <a:gd name="connsiteX7680" fmla="*/ 4784958 w 5247674"/>
                <a:gd name="connsiteY7680" fmla="*/ 2791917 h 6543235"/>
                <a:gd name="connsiteX7681" fmla="*/ 4774212 w 5247674"/>
                <a:gd name="connsiteY7681" fmla="*/ 2794783 h 6543235"/>
                <a:gd name="connsiteX7682" fmla="*/ 4774748 w 5247674"/>
                <a:gd name="connsiteY7682" fmla="*/ 2788245 h 6543235"/>
                <a:gd name="connsiteX7683" fmla="*/ 4780256 w 5247674"/>
                <a:gd name="connsiteY7683" fmla="*/ 2787226 h 6543235"/>
                <a:gd name="connsiteX7684" fmla="*/ 4366508 w 5247674"/>
                <a:gd name="connsiteY7684" fmla="*/ 2786185 h 6543235"/>
                <a:gd name="connsiteX7685" fmla="*/ 4352895 w 5247674"/>
                <a:gd name="connsiteY7685" fmla="*/ 2832760 h 6543235"/>
                <a:gd name="connsiteX7686" fmla="*/ 4372958 w 5247674"/>
                <a:gd name="connsiteY7686" fmla="*/ 2832760 h 6543235"/>
                <a:gd name="connsiteX7687" fmla="*/ 4359075 w 5247674"/>
                <a:gd name="connsiteY7687" fmla="*/ 2845298 h 6543235"/>
                <a:gd name="connsiteX7688" fmla="*/ 4338718 w 5247674"/>
                <a:gd name="connsiteY7688" fmla="*/ 2848954 h 6543235"/>
                <a:gd name="connsiteX7689" fmla="*/ 4333279 w 5247674"/>
                <a:gd name="connsiteY7689" fmla="*/ 2836611 h 6543235"/>
                <a:gd name="connsiteX7690" fmla="*/ 4327816 w 5247674"/>
                <a:gd name="connsiteY7690" fmla="*/ 2810548 h 6543235"/>
                <a:gd name="connsiteX7691" fmla="*/ 4439592 w 5247674"/>
                <a:gd name="connsiteY7691" fmla="*/ 2784752 h 6543235"/>
                <a:gd name="connsiteX7692" fmla="*/ 4421679 w 5247674"/>
                <a:gd name="connsiteY7692" fmla="*/ 2791200 h 6543235"/>
                <a:gd name="connsiteX7693" fmla="*/ 4439592 w 5247674"/>
                <a:gd name="connsiteY7693" fmla="*/ 2784752 h 6543235"/>
                <a:gd name="connsiteX7694" fmla="*/ 4326337 w 5247674"/>
                <a:gd name="connsiteY7694" fmla="*/ 2784729 h 6543235"/>
                <a:gd name="connsiteX7695" fmla="*/ 4333547 w 5247674"/>
                <a:gd name="connsiteY7695" fmla="*/ 2791200 h 6543235"/>
                <a:gd name="connsiteX7696" fmla="*/ 4304170 w 5247674"/>
                <a:gd name="connsiteY7696" fmla="*/ 2802663 h 6543235"/>
                <a:gd name="connsiteX7697" fmla="*/ 4317247 w 5247674"/>
                <a:gd name="connsiteY7697" fmla="*/ 2786721 h 6543235"/>
                <a:gd name="connsiteX7698" fmla="*/ 4326337 w 5247674"/>
                <a:gd name="connsiteY7698" fmla="*/ 2784729 h 6543235"/>
                <a:gd name="connsiteX7699" fmla="*/ 4626738 w 5247674"/>
                <a:gd name="connsiteY7699" fmla="*/ 2784036 h 6543235"/>
                <a:gd name="connsiteX7700" fmla="*/ 4635205 w 5247674"/>
                <a:gd name="connsiteY7700" fmla="*/ 2784036 h 6543235"/>
                <a:gd name="connsiteX7701" fmla="*/ 4632338 w 5247674"/>
                <a:gd name="connsiteY7701" fmla="*/ 2786902 h 6543235"/>
                <a:gd name="connsiteX7702" fmla="*/ 4644520 w 5247674"/>
                <a:gd name="connsiteY7702" fmla="*/ 2794067 h 6543235"/>
                <a:gd name="connsiteX7703" fmla="*/ 4644520 w 5247674"/>
                <a:gd name="connsiteY7703" fmla="*/ 2799083 h 6543235"/>
                <a:gd name="connsiteX7704" fmla="*/ 4625890 w 5247674"/>
                <a:gd name="connsiteY7704" fmla="*/ 2783319 h 6543235"/>
                <a:gd name="connsiteX7705" fmla="*/ 4626738 w 5247674"/>
                <a:gd name="connsiteY7705" fmla="*/ 2784036 h 6543235"/>
                <a:gd name="connsiteX7706" fmla="*/ 4625890 w 5247674"/>
                <a:gd name="connsiteY7706" fmla="*/ 2784036 h 6543235"/>
                <a:gd name="connsiteX7707" fmla="*/ 2504973 w 5247674"/>
                <a:gd name="connsiteY7707" fmla="*/ 2783319 h 6543235"/>
                <a:gd name="connsiteX7708" fmla="*/ 2446935 w 5247674"/>
                <a:gd name="connsiteY7708" fmla="*/ 2832759 h 6543235"/>
                <a:gd name="connsiteX7709" fmla="*/ 2482760 w 5247674"/>
                <a:gd name="connsiteY7709" fmla="*/ 2822011 h 6543235"/>
                <a:gd name="connsiteX7710" fmla="*/ 2477029 w 5247674"/>
                <a:gd name="connsiteY7710" fmla="*/ 2810546 h 6543235"/>
                <a:gd name="connsiteX7711" fmla="*/ 2495658 w 5247674"/>
                <a:gd name="connsiteY7711" fmla="*/ 2805530 h 6543235"/>
                <a:gd name="connsiteX7712" fmla="*/ 2492792 w 5247674"/>
                <a:gd name="connsiteY7712" fmla="*/ 2801948 h 6543235"/>
                <a:gd name="connsiteX7713" fmla="*/ 2511422 w 5247674"/>
                <a:gd name="connsiteY7713" fmla="*/ 2786184 h 6543235"/>
                <a:gd name="connsiteX7714" fmla="*/ 2504973 w 5247674"/>
                <a:gd name="connsiteY7714" fmla="*/ 2783319 h 6543235"/>
                <a:gd name="connsiteX7715" fmla="*/ 5172598 w 5247674"/>
                <a:gd name="connsiteY7715" fmla="*/ 2780452 h 6543235"/>
                <a:gd name="connsiteX7716" fmla="*/ 5156835 w 5247674"/>
                <a:gd name="connsiteY7716" fmla="*/ 2791917 h 6543235"/>
                <a:gd name="connsiteX7717" fmla="*/ 5159702 w 5247674"/>
                <a:gd name="connsiteY7717" fmla="*/ 2794781 h 6543235"/>
                <a:gd name="connsiteX7718" fmla="*/ 5088049 w 5247674"/>
                <a:gd name="connsiteY7718" fmla="*/ 2814129 h 6543235"/>
                <a:gd name="connsiteX7719" fmla="*/ 5052222 w 5247674"/>
                <a:gd name="connsiteY7719" fmla="*/ 2810546 h 6543235"/>
                <a:gd name="connsiteX7720" fmla="*/ 5126741 w 5247674"/>
                <a:gd name="connsiteY7720" fmla="*/ 2794781 h 6543235"/>
                <a:gd name="connsiteX7721" fmla="*/ 5113126 w 5247674"/>
                <a:gd name="connsiteY7721" fmla="*/ 2786900 h 6543235"/>
                <a:gd name="connsiteX7722" fmla="*/ 5172598 w 5247674"/>
                <a:gd name="connsiteY7722" fmla="*/ 2780452 h 6543235"/>
                <a:gd name="connsiteX7723" fmla="*/ 4380122 w 5247674"/>
                <a:gd name="connsiteY7723" fmla="*/ 2780452 h 6543235"/>
                <a:gd name="connsiteX7724" fmla="*/ 4389437 w 5247674"/>
                <a:gd name="connsiteY7724" fmla="*/ 2780452 h 6543235"/>
                <a:gd name="connsiteX7725" fmla="*/ 4382988 w 5247674"/>
                <a:gd name="connsiteY7725" fmla="*/ 2786900 h 6543235"/>
                <a:gd name="connsiteX7726" fmla="*/ 4714918 w 5247674"/>
                <a:gd name="connsiteY7726" fmla="*/ 2780004 h 6543235"/>
                <a:gd name="connsiteX7727" fmla="*/ 4719755 w 5247674"/>
                <a:gd name="connsiteY7727" fmla="*/ 2783319 h 6543235"/>
                <a:gd name="connsiteX7728" fmla="*/ 4719755 w 5247674"/>
                <a:gd name="connsiteY7728" fmla="*/ 2786900 h 6543235"/>
                <a:gd name="connsiteX7729" fmla="*/ 4709007 w 5247674"/>
                <a:gd name="connsiteY7729" fmla="*/ 2786900 h 6543235"/>
                <a:gd name="connsiteX7730" fmla="*/ 4709007 w 5247674"/>
                <a:gd name="connsiteY7730" fmla="*/ 2780452 h 6543235"/>
                <a:gd name="connsiteX7731" fmla="*/ 4714918 w 5247674"/>
                <a:gd name="connsiteY7731" fmla="*/ 2780004 h 6543235"/>
                <a:gd name="connsiteX7732" fmla="*/ 4444608 w 5247674"/>
                <a:gd name="connsiteY7732" fmla="*/ 2775437 h 6543235"/>
                <a:gd name="connsiteX7733" fmla="*/ 4447473 w 5247674"/>
                <a:gd name="connsiteY7733" fmla="*/ 2780454 h 6543235"/>
                <a:gd name="connsiteX7734" fmla="*/ 4443175 w 5247674"/>
                <a:gd name="connsiteY7734" fmla="*/ 2780454 h 6543235"/>
                <a:gd name="connsiteX7735" fmla="*/ 4444608 w 5247674"/>
                <a:gd name="connsiteY7735" fmla="*/ 2775437 h 6543235"/>
                <a:gd name="connsiteX7736" fmla="*/ 3964536 w 5247674"/>
                <a:gd name="connsiteY7736" fmla="*/ 2775435 h 6543235"/>
                <a:gd name="connsiteX7737" fmla="*/ 3968118 w 5247674"/>
                <a:gd name="connsiteY7737" fmla="*/ 2786900 h 6543235"/>
                <a:gd name="connsiteX7738" fmla="*/ 3975284 w 5247674"/>
                <a:gd name="connsiteY7738" fmla="*/ 2780452 h 6543235"/>
                <a:gd name="connsiteX7739" fmla="*/ 4250430 w 5247674"/>
                <a:gd name="connsiteY7739" fmla="*/ 2772571 h 6543235"/>
                <a:gd name="connsiteX7740" fmla="*/ 4239682 w 5247674"/>
                <a:gd name="connsiteY7740" fmla="*/ 2780452 h 6543235"/>
                <a:gd name="connsiteX7741" fmla="*/ 4246132 w 5247674"/>
                <a:gd name="connsiteY7741" fmla="*/ 2780452 h 6543235"/>
                <a:gd name="connsiteX7742" fmla="*/ 4250430 w 5247674"/>
                <a:gd name="connsiteY7742" fmla="*/ 2772571 h 6543235"/>
                <a:gd name="connsiteX7743" fmla="*/ 4699692 w 5247674"/>
                <a:gd name="connsiteY7743" fmla="*/ 2771854 h 6543235"/>
                <a:gd name="connsiteX7744" fmla="*/ 4686078 w 5247674"/>
                <a:gd name="connsiteY7744" fmla="*/ 2783319 h 6543235"/>
                <a:gd name="connsiteX7745" fmla="*/ 4699692 w 5247674"/>
                <a:gd name="connsiteY7745" fmla="*/ 2771854 h 6543235"/>
                <a:gd name="connsiteX7746" fmla="*/ 4572072 w 5247674"/>
                <a:gd name="connsiteY7746" fmla="*/ 2771329 h 6543235"/>
                <a:gd name="connsiteX7747" fmla="*/ 4575285 w 5247674"/>
                <a:gd name="connsiteY7747" fmla="*/ 2772661 h 6543235"/>
                <a:gd name="connsiteX7748" fmla="*/ 4580032 w 5247674"/>
                <a:gd name="connsiteY7748" fmla="*/ 2783319 h 6543235"/>
                <a:gd name="connsiteX7749" fmla="*/ 4567850 w 5247674"/>
                <a:gd name="connsiteY7749" fmla="*/ 2775437 h 6543235"/>
                <a:gd name="connsiteX7750" fmla="*/ 4572072 w 5247674"/>
                <a:gd name="connsiteY7750" fmla="*/ 2771329 h 6543235"/>
                <a:gd name="connsiteX7751" fmla="*/ 4989884 w 5247674"/>
                <a:gd name="connsiteY7751" fmla="*/ 2770421 h 6543235"/>
                <a:gd name="connsiteX7752" fmla="*/ 5000632 w 5247674"/>
                <a:gd name="connsiteY7752" fmla="*/ 2772571 h 6543235"/>
                <a:gd name="connsiteX7753" fmla="*/ 4988450 w 5247674"/>
                <a:gd name="connsiteY7753" fmla="*/ 2780452 h 6543235"/>
                <a:gd name="connsiteX7754" fmla="*/ 4991318 w 5247674"/>
                <a:gd name="connsiteY7754" fmla="*/ 2783319 h 6543235"/>
                <a:gd name="connsiteX7755" fmla="*/ 4988450 w 5247674"/>
                <a:gd name="connsiteY7755" fmla="*/ 2786185 h 6543235"/>
                <a:gd name="connsiteX7756" fmla="*/ 4984152 w 5247674"/>
                <a:gd name="connsiteY7756" fmla="*/ 2783319 h 6543235"/>
                <a:gd name="connsiteX7757" fmla="*/ 4989884 w 5247674"/>
                <a:gd name="connsiteY7757" fmla="*/ 2770421 h 6543235"/>
                <a:gd name="connsiteX7758" fmla="*/ 4731218 w 5247674"/>
                <a:gd name="connsiteY7758" fmla="*/ 2767556 h 6543235"/>
                <a:gd name="connsiteX7759" fmla="*/ 4738384 w 5247674"/>
                <a:gd name="connsiteY7759" fmla="*/ 2775437 h 6543235"/>
                <a:gd name="connsiteX7760" fmla="*/ 4751998 w 5247674"/>
                <a:gd name="connsiteY7760" fmla="*/ 2767556 h 6543235"/>
                <a:gd name="connsiteX7761" fmla="*/ 4753430 w 5247674"/>
                <a:gd name="connsiteY7761" fmla="*/ 2773287 h 6543235"/>
                <a:gd name="connsiteX7762" fmla="*/ 4744116 w 5247674"/>
                <a:gd name="connsiteY7762" fmla="*/ 2781169 h 6543235"/>
                <a:gd name="connsiteX7763" fmla="*/ 4746982 w 5247674"/>
                <a:gd name="connsiteY7763" fmla="*/ 2784036 h 6543235"/>
                <a:gd name="connsiteX7764" fmla="*/ 4737668 w 5247674"/>
                <a:gd name="connsiteY7764" fmla="*/ 2791917 h 6543235"/>
                <a:gd name="connsiteX7765" fmla="*/ 4740534 w 5247674"/>
                <a:gd name="connsiteY7765" fmla="*/ 2794783 h 6543235"/>
                <a:gd name="connsiteX7766" fmla="*/ 4724054 w 5247674"/>
                <a:gd name="connsiteY7766" fmla="*/ 2786902 h 6543235"/>
                <a:gd name="connsiteX7767" fmla="*/ 4740534 w 5247674"/>
                <a:gd name="connsiteY7767" fmla="*/ 2780452 h 6543235"/>
                <a:gd name="connsiteX7768" fmla="*/ 4642370 w 5247674"/>
                <a:gd name="connsiteY7768" fmla="*/ 2763973 h 6543235"/>
                <a:gd name="connsiteX7769" fmla="*/ 4658132 w 5247674"/>
                <a:gd name="connsiteY7769" fmla="*/ 2767556 h 6543235"/>
                <a:gd name="connsiteX7770" fmla="*/ 4642370 w 5247674"/>
                <a:gd name="connsiteY7770" fmla="*/ 2763973 h 6543235"/>
                <a:gd name="connsiteX7771" fmla="*/ 3654281 w 5247674"/>
                <a:gd name="connsiteY7771" fmla="*/ 2761106 h 6543235"/>
                <a:gd name="connsiteX7772" fmla="*/ 3657148 w 5247674"/>
                <a:gd name="connsiteY7772" fmla="*/ 2775435 h 6543235"/>
                <a:gd name="connsiteX7773" fmla="*/ 3657148 w 5247674"/>
                <a:gd name="connsiteY7773" fmla="*/ 2763971 h 6543235"/>
                <a:gd name="connsiteX7774" fmla="*/ 2518587 w 5247674"/>
                <a:gd name="connsiteY7774" fmla="*/ 2761106 h 6543235"/>
                <a:gd name="connsiteX7775" fmla="*/ 2525035 w 5247674"/>
                <a:gd name="connsiteY7775" fmla="*/ 2780452 h 6543235"/>
                <a:gd name="connsiteX7776" fmla="*/ 2527902 w 5247674"/>
                <a:gd name="connsiteY7776" fmla="*/ 2775435 h 6543235"/>
                <a:gd name="connsiteX7777" fmla="*/ 3985854 w 5247674"/>
                <a:gd name="connsiteY7777" fmla="*/ 2759045 h 6543235"/>
                <a:gd name="connsiteX7778" fmla="*/ 3980300 w 5247674"/>
                <a:gd name="connsiteY7778" fmla="*/ 2767554 h 6543235"/>
                <a:gd name="connsiteX7779" fmla="*/ 4007528 w 5247674"/>
                <a:gd name="connsiteY7779" fmla="*/ 2763971 h 6543235"/>
                <a:gd name="connsiteX7780" fmla="*/ 3985854 w 5247674"/>
                <a:gd name="connsiteY7780" fmla="*/ 2759045 h 6543235"/>
                <a:gd name="connsiteX7781" fmla="*/ 4324234 w 5247674"/>
                <a:gd name="connsiteY7781" fmla="*/ 2758240 h 6543235"/>
                <a:gd name="connsiteX7782" fmla="*/ 4324949 w 5247674"/>
                <a:gd name="connsiteY7782" fmla="*/ 2767554 h 6543235"/>
                <a:gd name="connsiteX7783" fmla="*/ 4320651 w 5247674"/>
                <a:gd name="connsiteY7783" fmla="*/ 2761106 h 6543235"/>
                <a:gd name="connsiteX7784" fmla="*/ 4318501 w 5247674"/>
                <a:gd name="connsiteY7784" fmla="*/ 2758956 h 6543235"/>
                <a:gd name="connsiteX7785" fmla="*/ 4324234 w 5247674"/>
                <a:gd name="connsiteY7785" fmla="*/ 2758240 h 6543235"/>
                <a:gd name="connsiteX7786" fmla="*/ 4694678 w 5247674"/>
                <a:gd name="connsiteY7786" fmla="*/ 2756806 h 6543235"/>
                <a:gd name="connsiteX7787" fmla="*/ 4691094 w 5247674"/>
                <a:gd name="connsiteY7787" fmla="*/ 2760390 h 6543235"/>
                <a:gd name="connsiteX7788" fmla="*/ 4688944 w 5247674"/>
                <a:gd name="connsiteY7788" fmla="*/ 2757523 h 6543235"/>
                <a:gd name="connsiteX7789" fmla="*/ 4366508 w 5247674"/>
                <a:gd name="connsiteY7789" fmla="*/ 2756092 h 6543235"/>
                <a:gd name="connsiteX7790" fmla="*/ 4347876 w 5247674"/>
                <a:gd name="connsiteY7790" fmla="*/ 2775437 h 6543235"/>
                <a:gd name="connsiteX7791" fmla="*/ 4343578 w 5247674"/>
                <a:gd name="connsiteY7791" fmla="*/ 2767556 h 6543235"/>
                <a:gd name="connsiteX7792" fmla="*/ 4366508 w 5247674"/>
                <a:gd name="connsiteY7792" fmla="*/ 2756092 h 6543235"/>
                <a:gd name="connsiteX7793" fmla="*/ 4185228 w 5247674"/>
                <a:gd name="connsiteY7793" fmla="*/ 2756090 h 6543235"/>
                <a:gd name="connsiteX7794" fmla="*/ 4178778 w 5247674"/>
                <a:gd name="connsiteY7794" fmla="*/ 2767554 h 6543235"/>
                <a:gd name="connsiteX7795" fmla="*/ 4195258 w 5247674"/>
                <a:gd name="connsiteY7795" fmla="*/ 2767554 h 6543235"/>
                <a:gd name="connsiteX7796" fmla="*/ 4185228 w 5247674"/>
                <a:gd name="connsiteY7796" fmla="*/ 2756090 h 6543235"/>
                <a:gd name="connsiteX7797" fmla="*/ 5065299 w 5247674"/>
                <a:gd name="connsiteY7797" fmla="*/ 2753583 h 6543235"/>
                <a:gd name="connsiteX7798" fmla="*/ 5101664 w 5247674"/>
                <a:gd name="connsiteY7798" fmla="*/ 2756092 h 6543235"/>
                <a:gd name="connsiteX7799" fmla="*/ 5030011 w 5247674"/>
                <a:gd name="connsiteY7799" fmla="*/ 2763973 h 6543235"/>
                <a:gd name="connsiteX7800" fmla="*/ 5065299 w 5247674"/>
                <a:gd name="connsiteY7800" fmla="*/ 2753583 h 6543235"/>
                <a:gd name="connsiteX7801" fmla="*/ 4324244 w 5247674"/>
                <a:gd name="connsiteY7801" fmla="*/ 2751567 h 6543235"/>
                <a:gd name="connsiteX7802" fmla="*/ 4326652 w 5247674"/>
                <a:gd name="connsiteY7802" fmla="*/ 2751612 h 6543235"/>
                <a:gd name="connsiteX7803" fmla="*/ 4331399 w 5247674"/>
                <a:gd name="connsiteY7803" fmla="*/ 2756806 h 6543235"/>
                <a:gd name="connsiteX7804" fmla="*/ 4323516 w 5247674"/>
                <a:gd name="connsiteY7804" fmla="*/ 2758240 h 6543235"/>
                <a:gd name="connsiteX7805" fmla="*/ 4324244 w 5247674"/>
                <a:gd name="connsiteY7805" fmla="*/ 2751567 h 6543235"/>
                <a:gd name="connsiteX7806" fmla="*/ 4678195 w 5247674"/>
                <a:gd name="connsiteY7806" fmla="*/ 2750805 h 6543235"/>
                <a:gd name="connsiteX7807" fmla="*/ 4688943 w 5247674"/>
                <a:gd name="connsiteY7807" fmla="*/ 2758240 h 6543235"/>
                <a:gd name="connsiteX7808" fmla="*/ 4671747 w 5247674"/>
                <a:gd name="connsiteY7808" fmla="*/ 2761106 h 6543235"/>
                <a:gd name="connsiteX7809" fmla="*/ 4678195 w 5247674"/>
                <a:gd name="connsiteY7809" fmla="*/ 2750805 h 6543235"/>
                <a:gd name="connsiteX7810" fmla="*/ 4713306 w 5247674"/>
                <a:gd name="connsiteY7810" fmla="*/ 2748208 h 6543235"/>
                <a:gd name="connsiteX7811" fmla="*/ 4715456 w 5247674"/>
                <a:gd name="connsiteY7811" fmla="*/ 2771854 h 6543235"/>
                <a:gd name="connsiteX7812" fmla="*/ 4706140 w 5247674"/>
                <a:gd name="connsiteY7812" fmla="*/ 2763971 h 6543235"/>
                <a:gd name="connsiteX7813" fmla="*/ 3252310 w 5247674"/>
                <a:gd name="connsiteY7813" fmla="*/ 2745342 h 6543235"/>
                <a:gd name="connsiteX7814" fmla="*/ 3242995 w 5247674"/>
                <a:gd name="connsiteY7814" fmla="*/ 2753225 h 6543235"/>
                <a:gd name="connsiteX7815" fmla="*/ 3246577 w 5247674"/>
                <a:gd name="connsiteY7815" fmla="*/ 2756806 h 6543235"/>
                <a:gd name="connsiteX7816" fmla="*/ 3252310 w 5247674"/>
                <a:gd name="connsiteY7816" fmla="*/ 2745342 h 6543235"/>
                <a:gd name="connsiteX7817" fmla="*/ 5139538 w 5247674"/>
                <a:gd name="connsiteY7817" fmla="*/ 2744761 h 6543235"/>
                <a:gd name="connsiteX7818" fmla="*/ 5146088 w 5247674"/>
                <a:gd name="connsiteY7818" fmla="*/ 2748208 h 6543235"/>
                <a:gd name="connsiteX7819" fmla="*/ 5120293 w 5247674"/>
                <a:gd name="connsiteY7819" fmla="*/ 2753225 h 6543235"/>
                <a:gd name="connsiteX7820" fmla="*/ 5132386 w 5247674"/>
                <a:gd name="connsiteY7820" fmla="*/ 2746419 h 6543235"/>
                <a:gd name="connsiteX7821" fmla="*/ 5139538 w 5247674"/>
                <a:gd name="connsiteY7821" fmla="*/ 2744761 h 6543235"/>
                <a:gd name="connsiteX7822" fmla="*/ 3700138 w 5247674"/>
                <a:gd name="connsiteY7822" fmla="*/ 2742475 h 6543235"/>
                <a:gd name="connsiteX7823" fmla="*/ 3693690 w 5247674"/>
                <a:gd name="connsiteY7823" fmla="*/ 2748925 h 6543235"/>
                <a:gd name="connsiteX7824" fmla="*/ 3703004 w 5247674"/>
                <a:gd name="connsiteY7824" fmla="*/ 2791917 h 6543235"/>
                <a:gd name="connsiteX7825" fmla="*/ 3712319 w 5247674"/>
                <a:gd name="connsiteY7825" fmla="*/ 2786900 h 6543235"/>
                <a:gd name="connsiteX7826" fmla="*/ 3703004 w 5247674"/>
                <a:gd name="connsiteY7826" fmla="*/ 2781169 h 6543235"/>
                <a:gd name="connsiteX7827" fmla="*/ 3700138 w 5247674"/>
                <a:gd name="connsiteY7827" fmla="*/ 2742475 h 6543235"/>
                <a:gd name="connsiteX7828" fmla="*/ 4719755 w 5247674"/>
                <a:gd name="connsiteY7828" fmla="*/ 2741760 h 6543235"/>
                <a:gd name="connsiteX7829" fmla="*/ 4725488 w 5247674"/>
                <a:gd name="connsiteY7829" fmla="*/ 2753225 h 6543235"/>
                <a:gd name="connsiteX7830" fmla="*/ 4719755 w 5247674"/>
                <a:gd name="connsiteY7830" fmla="*/ 2741760 h 6543235"/>
                <a:gd name="connsiteX7831" fmla="*/ 4084912 w 5247674"/>
                <a:gd name="connsiteY7831" fmla="*/ 2741044 h 6543235"/>
                <a:gd name="connsiteX7832" fmla="*/ 4082046 w 5247674"/>
                <a:gd name="connsiteY7832" fmla="*/ 2752507 h 6543235"/>
                <a:gd name="connsiteX7833" fmla="*/ 4088496 w 5247674"/>
                <a:gd name="connsiteY7833" fmla="*/ 2744625 h 6543235"/>
                <a:gd name="connsiteX7834" fmla="*/ 2744023 w 5247674"/>
                <a:gd name="connsiteY7834" fmla="*/ 2739610 h 6543235"/>
                <a:gd name="connsiteX7835" fmla="*/ 2735695 w 5247674"/>
                <a:gd name="connsiteY7835" fmla="*/ 2746775 h 6543235"/>
                <a:gd name="connsiteX7836" fmla="*/ 2754324 w 5247674"/>
                <a:gd name="connsiteY7836" fmla="*/ 2751791 h 6543235"/>
                <a:gd name="connsiteX7837" fmla="*/ 2747876 w 5247674"/>
                <a:gd name="connsiteY7837" fmla="*/ 2766121 h 6543235"/>
                <a:gd name="connsiteX7838" fmla="*/ 2738561 w 5247674"/>
                <a:gd name="connsiteY7838" fmla="*/ 2785467 h 6543235"/>
                <a:gd name="connsiteX7839" fmla="*/ 2724947 w 5247674"/>
                <a:gd name="connsiteY7839" fmla="*/ 2779019 h 6543235"/>
                <a:gd name="connsiteX7840" fmla="*/ 2724947 w 5247674"/>
                <a:gd name="connsiteY7840" fmla="*/ 2790483 h 6543235"/>
                <a:gd name="connsiteX7841" fmla="*/ 2740262 w 5247674"/>
                <a:gd name="connsiteY7841" fmla="*/ 2797111 h 6543235"/>
                <a:gd name="connsiteX7842" fmla="*/ 2756765 w 5247674"/>
                <a:gd name="connsiteY7842" fmla="*/ 2785760 h 6543235"/>
                <a:gd name="connsiteX7843" fmla="*/ 2757190 w 5247674"/>
                <a:gd name="connsiteY7843" fmla="*/ 2786184 h 6543235"/>
                <a:gd name="connsiteX7844" fmla="*/ 2758303 w 5247674"/>
                <a:gd name="connsiteY7844" fmla="*/ 2785690 h 6543235"/>
                <a:gd name="connsiteX7845" fmla="*/ 2760774 w 5247674"/>
                <a:gd name="connsiteY7845" fmla="*/ 2786184 h 6543235"/>
                <a:gd name="connsiteX7846" fmla="*/ 2763639 w 5247674"/>
                <a:gd name="connsiteY7846" fmla="*/ 2783319 h 6543235"/>
                <a:gd name="connsiteX7847" fmla="*/ 2758303 w 5247674"/>
                <a:gd name="connsiteY7847" fmla="*/ 2785690 h 6543235"/>
                <a:gd name="connsiteX7848" fmla="*/ 2757190 w 5247674"/>
                <a:gd name="connsiteY7848" fmla="*/ 2785467 h 6543235"/>
                <a:gd name="connsiteX7849" fmla="*/ 2756765 w 5247674"/>
                <a:gd name="connsiteY7849" fmla="*/ 2785760 h 6543235"/>
                <a:gd name="connsiteX7850" fmla="*/ 2754324 w 5247674"/>
                <a:gd name="connsiteY7850" fmla="*/ 2783319 h 6543235"/>
                <a:gd name="connsiteX7851" fmla="*/ 2760774 w 5247674"/>
                <a:gd name="connsiteY7851" fmla="*/ 2772571 h 6543235"/>
                <a:gd name="connsiteX7852" fmla="*/ 2761489 w 5247674"/>
                <a:gd name="connsiteY7852" fmla="*/ 2773287 h 6543235"/>
                <a:gd name="connsiteX7853" fmla="*/ 2763639 w 5247674"/>
                <a:gd name="connsiteY7853" fmla="*/ 2775435 h 6543235"/>
                <a:gd name="connsiteX7854" fmla="*/ 2767938 w 5247674"/>
                <a:gd name="connsiteY7854" fmla="*/ 2774719 h 6543235"/>
                <a:gd name="connsiteX7855" fmla="*/ 2762206 w 5247674"/>
                <a:gd name="connsiteY7855" fmla="*/ 2773287 h 6543235"/>
                <a:gd name="connsiteX7856" fmla="*/ 2760774 w 5247674"/>
                <a:gd name="connsiteY7856" fmla="*/ 2772571 h 6543235"/>
                <a:gd name="connsiteX7857" fmla="*/ 2754324 w 5247674"/>
                <a:gd name="connsiteY7857" fmla="*/ 2763256 h 6543235"/>
                <a:gd name="connsiteX7858" fmla="*/ 2763639 w 5247674"/>
                <a:gd name="connsiteY7858" fmla="*/ 2754656 h 6543235"/>
                <a:gd name="connsiteX7859" fmla="*/ 2767938 w 5247674"/>
                <a:gd name="connsiteY7859" fmla="*/ 2753940 h 6543235"/>
                <a:gd name="connsiteX7860" fmla="*/ 2796599 w 5247674"/>
                <a:gd name="connsiteY7860" fmla="*/ 2746775 h 6543235"/>
                <a:gd name="connsiteX7861" fmla="*/ 2770805 w 5247674"/>
                <a:gd name="connsiteY7861" fmla="*/ 2743193 h 6543235"/>
                <a:gd name="connsiteX7862" fmla="*/ 2770805 w 5247674"/>
                <a:gd name="connsiteY7862" fmla="*/ 2751075 h 6543235"/>
                <a:gd name="connsiteX7863" fmla="*/ 2767938 w 5247674"/>
                <a:gd name="connsiteY7863" fmla="*/ 2753225 h 6543235"/>
                <a:gd name="connsiteX7864" fmla="*/ 2763639 w 5247674"/>
                <a:gd name="connsiteY7864" fmla="*/ 2753940 h 6543235"/>
                <a:gd name="connsiteX7865" fmla="*/ 2757190 w 5247674"/>
                <a:gd name="connsiteY7865" fmla="*/ 2743193 h 6543235"/>
                <a:gd name="connsiteX7866" fmla="*/ 2744023 w 5247674"/>
                <a:gd name="connsiteY7866" fmla="*/ 2739610 h 6543235"/>
                <a:gd name="connsiteX7867" fmla="*/ 4013260 w 5247674"/>
                <a:gd name="connsiteY7867" fmla="*/ 2737460 h 6543235"/>
                <a:gd name="connsiteX7868" fmla="*/ 4007528 w 5247674"/>
                <a:gd name="connsiteY7868" fmla="*/ 2745342 h 6543235"/>
                <a:gd name="connsiteX7869" fmla="*/ 4019710 w 5247674"/>
                <a:gd name="connsiteY7869" fmla="*/ 2753225 h 6543235"/>
                <a:gd name="connsiteX7870" fmla="*/ 4181644 w 5247674"/>
                <a:gd name="connsiteY7870" fmla="*/ 2736744 h 6543235"/>
                <a:gd name="connsiteX7871" fmla="*/ 4178778 w 5247674"/>
                <a:gd name="connsiteY7871" fmla="*/ 2744625 h 6543235"/>
                <a:gd name="connsiteX7872" fmla="*/ 4185228 w 5247674"/>
                <a:gd name="connsiteY7872" fmla="*/ 2736744 h 6543235"/>
                <a:gd name="connsiteX7873" fmla="*/ 2868252 w 5247674"/>
                <a:gd name="connsiteY7873" fmla="*/ 2729579 h 6543235"/>
                <a:gd name="connsiteX7874" fmla="*/ 2842458 w 5247674"/>
                <a:gd name="connsiteY7874" fmla="*/ 2745342 h 6543235"/>
                <a:gd name="connsiteX7875" fmla="*/ 2848906 w 5247674"/>
                <a:gd name="connsiteY7875" fmla="*/ 2761106 h 6543235"/>
                <a:gd name="connsiteX7876" fmla="*/ 2868252 w 5247674"/>
                <a:gd name="connsiteY7876" fmla="*/ 2729579 h 6543235"/>
                <a:gd name="connsiteX7877" fmla="*/ 4974838 w 5247674"/>
                <a:gd name="connsiteY7877" fmla="*/ 2725996 h 6543235"/>
                <a:gd name="connsiteX7878" fmla="*/ 4984152 w 5247674"/>
                <a:gd name="connsiteY7878" fmla="*/ 2725996 h 6543235"/>
                <a:gd name="connsiteX7879" fmla="*/ 4974838 w 5247674"/>
                <a:gd name="connsiteY7879" fmla="*/ 2733877 h 6543235"/>
                <a:gd name="connsiteX7880" fmla="*/ 4482585 w 5247674"/>
                <a:gd name="connsiteY7880" fmla="*/ 2722413 h 6543235"/>
                <a:gd name="connsiteX7881" fmla="*/ 4493333 w 5247674"/>
                <a:gd name="connsiteY7881" fmla="*/ 2728862 h 6543235"/>
                <a:gd name="connsiteX7882" fmla="*/ 4482585 w 5247674"/>
                <a:gd name="connsiteY7882" fmla="*/ 2733877 h 6543235"/>
                <a:gd name="connsiteX7883" fmla="*/ 2773670 w 5247674"/>
                <a:gd name="connsiteY7883" fmla="*/ 2722413 h 6543235"/>
                <a:gd name="connsiteX7884" fmla="*/ 2784418 w 5247674"/>
                <a:gd name="connsiteY7884" fmla="*/ 2744625 h 6543235"/>
                <a:gd name="connsiteX7885" fmla="*/ 2789434 w 5247674"/>
                <a:gd name="connsiteY7885" fmla="*/ 2728862 h 6543235"/>
                <a:gd name="connsiteX7886" fmla="*/ 2773670 w 5247674"/>
                <a:gd name="connsiteY7886" fmla="*/ 2722413 h 6543235"/>
                <a:gd name="connsiteX7887" fmla="*/ 5146087 w 5247674"/>
                <a:gd name="connsiteY7887" fmla="*/ 2717398 h 6543235"/>
                <a:gd name="connsiteX7888" fmla="*/ 5152535 w 5247674"/>
                <a:gd name="connsiteY7888" fmla="*/ 2728862 h 6543235"/>
                <a:gd name="connsiteX7889" fmla="*/ 5143222 w 5247674"/>
                <a:gd name="connsiteY7889" fmla="*/ 2728862 h 6543235"/>
                <a:gd name="connsiteX7890" fmla="*/ 5141072 w 5247674"/>
                <a:gd name="connsiteY7890" fmla="*/ 2728862 h 6543235"/>
                <a:gd name="connsiteX7891" fmla="*/ 5143220 w 5247674"/>
                <a:gd name="connsiteY7891" fmla="*/ 2728862 h 6543235"/>
                <a:gd name="connsiteX7892" fmla="*/ 5146087 w 5247674"/>
                <a:gd name="connsiteY7892" fmla="*/ 2717398 h 6543235"/>
                <a:gd name="connsiteX7893" fmla="*/ 3716619 w 5247674"/>
                <a:gd name="connsiteY7893" fmla="*/ 2717398 h 6543235"/>
                <a:gd name="connsiteX7894" fmla="*/ 3725933 w 5247674"/>
                <a:gd name="connsiteY7894" fmla="*/ 2728862 h 6543235"/>
                <a:gd name="connsiteX7895" fmla="*/ 3721635 w 5247674"/>
                <a:gd name="connsiteY7895" fmla="*/ 2733877 h 6543235"/>
                <a:gd name="connsiteX7896" fmla="*/ 2826693 w 5247674"/>
                <a:gd name="connsiteY7896" fmla="*/ 2717398 h 6543235"/>
                <a:gd name="connsiteX7897" fmla="*/ 2819528 w 5247674"/>
                <a:gd name="connsiteY7897" fmla="*/ 2728862 h 6543235"/>
                <a:gd name="connsiteX7898" fmla="*/ 2810214 w 5247674"/>
                <a:gd name="connsiteY7898" fmla="*/ 2722413 h 6543235"/>
                <a:gd name="connsiteX7899" fmla="*/ 2805914 w 5247674"/>
                <a:gd name="connsiteY7899" fmla="*/ 2741760 h 6543235"/>
                <a:gd name="connsiteX7900" fmla="*/ 2836008 w 5247674"/>
                <a:gd name="connsiteY7900" fmla="*/ 2736744 h 6543235"/>
                <a:gd name="connsiteX7901" fmla="*/ 2826693 w 5247674"/>
                <a:gd name="connsiteY7901" fmla="*/ 2717398 h 6543235"/>
                <a:gd name="connsiteX7902" fmla="*/ 4045504 w 5247674"/>
                <a:gd name="connsiteY7902" fmla="*/ 2709516 h 6543235"/>
                <a:gd name="connsiteX7903" fmla="*/ 4045433 w 5247674"/>
                <a:gd name="connsiteY7903" fmla="*/ 2709752 h 6543235"/>
                <a:gd name="connsiteX7904" fmla="*/ 4045324 w 5247674"/>
                <a:gd name="connsiteY7904" fmla="*/ 2709673 h 6543235"/>
                <a:gd name="connsiteX7905" fmla="*/ 4040489 w 5247674"/>
                <a:gd name="connsiteY7905" fmla="*/ 2725996 h 6543235"/>
                <a:gd name="connsiteX7906" fmla="*/ 4036189 w 5247674"/>
                <a:gd name="connsiteY7906" fmla="*/ 2733877 h 6543235"/>
                <a:gd name="connsiteX7907" fmla="*/ 4045504 w 5247674"/>
                <a:gd name="connsiteY7907" fmla="*/ 2733877 h 6543235"/>
                <a:gd name="connsiteX7908" fmla="*/ 4040936 w 5247674"/>
                <a:gd name="connsiteY7908" fmla="*/ 2724653 h 6543235"/>
                <a:gd name="connsiteX7909" fmla="*/ 4045433 w 5247674"/>
                <a:gd name="connsiteY7909" fmla="*/ 2709752 h 6543235"/>
                <a:gd name="connsiteX7910" fmla="*/ 4051952 w 5247674"/>
                <a:gd name="connsiteY7910" fmla="*/ 2714531 h 6543235"/>
                <a:gd name="connsiteX7911" fmla="*/ 4045504 w 5247674"/>
                <a:gd name="connsiteY7911" fmla="*/ 2709516 h 6543235"/>
                <a:gd name="connsiteX7912" fmla="*/ 4415231 w 5247674"/>
                <a:gd name="connsiteY7912" fmla="*/ 2703785 h 6543235"/>
                <a:gd name="connsiteX7913" fmla="*/ 4428846 w 5247674"/>
                <a:gd name="connsiteY7913" fmla="*/ 2706650 h 6543235"/>
                <a:gd name="connsiteX7914" fmla="*/ 4428846 w 5247674"/>
                <a:gd name="connsiteY7914" fmla="*/ 2714533 h 6543235"/>
                <a:gd name="connsiteX7915" fmla="*/ 4392302 w 5247674"/>
                <a:gd name="connsiteY7915" fmla="*/ 2710233 h 6543235"/>
                <a:gd name="connsiteX7916" fmla="*/ 4415231 w 5247674"/>
                <a:gd name="connsiteY7916" fmla="*/ 2703785 h 6543235"/>
                <a:gd name="connsiteX7917" fmla="*/ 3760327 w 5247674"/>
                <a:gd name="connsiteY7917" fmla="*/ 2698052 h 6543235"/>
                <a:gd name="connsiteX7918" fmla="*/ 3721634 w 5247674"/>
                <a:gd name="connsiteY7918" fmla="*/ 2709516 h 6543235"/>
                <a:gd name="connsiteX7919" fmla="*/ 3721634 w 5247674"/>
                <a:gd name="connsiteY7919" fmla="*/ 2710233 h 6543235"/>
                <a:gd name="connsiteX7920" fmla="*/ 3698706 w 5247674"/>
                <a:gd name="connsiteY7920" fmla="*/ 2733161 h 6543235"/>
                <a:gd name="connsiteX7921" fmla="*/ 3715902 w 5247674"/>
                <a:gd name="connsiteY7921" fmla="*/ 2736744 h 6543235"/>
                <a:gd name="connsiteX7922" fmla="*/ 3725933 w 5247674"/>
                <a:gd name="connsiteY7922" fmla="*/ 2766837 h 6543235"/>
                <a:gd name="connsiteX7923" fmla="*/ 3728083 w 5247674"/>
                <a:gd name="connsiteY7923" fmla="*/ 2763971 h 6543235"/>
                <a:gd name="connsiteX7924" fmla="*/ 3725217 w 5247674"/>
                <a:gd name="connsiteY7924" fmla="*/ 2736744 h 6543235"/>
                <a:gd name="connsiteX7925" fmla="*/ 3728083 w 5247674"/>
                <a:gd name="connsiteY7925" fmla="*/ 2736744 h 6543235"/>
                <a:gd name="connsiteX7926" fmla="*/ 3732382 w 5247674"/>
                <a:gd name="connsiteY7926" fmla="*/ 2744625 h 6543235"/>
                <a:gd name="connsiteX7927" fmla="*/ 3748146 w 5247674"/>
                <a:gd name="connsiteY7927" fmla="*/ 2733161 h 6543235"/>
                <a:gd name="connsiteX7928" fmla="*/ 3757460 w 5247674"/>
                <a:gd name="connsiteY7928" fmla="*/ 2760390 h 6543235"/>
                <a:gd name="connsiteX7929" fmla="*/ 3760327 w 5247674"/>
                <a:gd name="connsiteY7929" fmla="*/ 2698052 h 6543235"/>
                <a:gd name="connsiteX7930" fmla="*/ 4699691 w 5247674"/>
                <a:gd name="connsiteY7930" fmla="*/ 2695185 h 6543235"/>
                <a:gd name="connsiteX7931" fmla="*/ 4693242 w 5247674"/>
                <a:gd name="connsiteY7931" fmla="*/ 2709516 h 6543235"/>
                <a:gd name="connsiteX7932" fmla="*/ 4690376 w 5247674"/>
                <a:gd name="connsiteY7932" fmla="*/ 2709516 h 6543235"/>
                <a:gd name="connsiteX7933" fmla="*/ 4699691 w 5247674"/>
                <a:gd name="connsiteY7933" fmla="*/ 2695185 h 6543235"/>
                <a:gd name="connsiteX7934" fmla="*/ 4133638 w 5247674"/>
                <a:gd name="connsiteY7934" fmla="*/ 2695185 h 6543235"/>
                <a:gd name="connsiteX7935" fmla="*/ 4117156 w 5247674"/>
                <a:gd name="connsiteY7935" fmla="*/ 2725279 h 6543235"/>
                <a:gd name="connsiteX7936" fmla="*/ 4137219 w 5247674"/>
                <a:gd name="connsiteY7936" fmla="*/ 2722413 h 6543235"/>
                <a:gd name="connsiteX7937" fmla="*/ 4126471 w 5247674"/>
                <a:gd name="connsiteY7937" fmla="*/ 2722413 h 6543235"/>
                <a:gd name="connsiteX7938" fmla="*/ 4133638 w 5247674"/>
                <a:gd name="connsiteY7938" fmla="*/ 2695185 h 6543235"/>
                <a:gd name="connsiteX7939" fmla="*/ 172056 w 5247674"/>
                <a:gd name="connsiteY7939" fmla="*/ 2692678 h 6543235"/>
                <a:gd name="connsiteX7940" fmla="*/ 187013 w 5247674"/>
                <a:gd name="connsiteY7940" fmla="*/ 2695187 h 6543235"/>
                <a:gd name="connsiteX7941" fmla="*/ 196327 w 5247674"/>
                <a:gd name="connsiteY7941" fmla="*/ 2703068 h 6543235"/>
                <a:gd name="connsiteX7942" fmla="*/ 196327 w 5247674"/>
                <a:gd name="connsiteY7942" fmla="*/ 2717398 h 6543235"/>
                <a:gd name="connsiteX7943" fmla="*/ 164084 w 5247674"/>
                <a:gd name="connsiteY7943" fmla="*/ 2703068 h 6543235"/>
                <a:gd name="connsiteX7944" fmla="*/ 172056 w 5247674"/>
                <a:gd name="connsiteY7944" fmla="*/ 2692678 h 6543235"/>
                <a:gd name="connsiteX7945" fmla="*/ 4554238 w 5247674"/>
                <a:gd name="connsiteY7945" fmla="*/ 2690887 h 6543235"/>
                <a:gd name="connsiteX7946" fmla="*/ 4563552 w 5247674"/>
                <a:gd name="connsiteY7946" fmla="*/ 2695185 h 6543235"/>
                <a:gd name="connsiteX7947" fmla="*/ 4563552 w 5247674"/>
                <a:gd name="connsiteY7947" fmla="*/ 2698768 h 6543235"/>
                <a:gd name="connsiteX7948" fmla="*/ 4266911 w 5247674"/>
                <a:gd name="connsiteY7948" fmla="*/ 2690887 h 6543235"/>
                <a:gd name="connsiteX7949" fmla="*/ 4253296 w 5247674"/>
                <a:gd name="connsiteY7949" fmla="*/ 2703783 h 6543235"/>
                <a:gd name="connsiteX7950" fmla="*/ 4259028 w 5247674"/>
                <a:gd name="connsiteY7950" fmla="*/ 2715964 h 6543235"/>
                <a:gd name="connsiteX7951" fmla="*/ 2770805 w 5247674"/>
                <a:gd name="connsiteY7951" fmla="*/ 2690887 h 6543235"/>
                <a:gd name="connsiteX7952" fmla="*/ 2763639 w 5247674"/>
                <a:gd name="connsiteY7952" fmla="*/ 2698768 h 6543235"/>
                <a:gd name="connsiteX7953" fmla="*/ 2773670 w 5247674"/>
                <a:gd name="connsiteY7953" fmla="*/ 2695902 h 6543235"/>
                <a:gd name="connsiteX7954" fmla="*/ 4838698 w 5247674"/>
                <a:gd name="connsiteY7954" fmla="*/ 2687304 h 6543235"/>
                <a:gd name="connsiteX7955" fmla="*/ 4845148 w 5247674"/>
                <a:gd name="connsiteY7955" fmla="*/ 2706650 h 6543235"/>
                <a:gd name="connsiteX7956" fmla="*/ 4838698 w 5247674"/>
                <a:gd name="connsiteY7956" fmla="*/ 2687304 h 6543235"/>
                <a:gd name="connsiteX7957" fmla="*/ 4812254 w 5247674"/>
                <a:gd name="connsiteY7957" fmla="*/ 2686822 h 6543235"/>
                <a:gd name="connsiteX7958" fmla="*/ 4807170 w 5247674"/>
                <a:gd name="connsiteY7958" fmla="*/ 2688646 h 6543235"/>
                <a:gd name="connsiteX7959" fmla="*/ 4797139 w 5247674"/>
                <a:gd name="connsiteY7959" fmla="*/ 2695185 h 6543235"/>
                <a:gd name="connsiteX7960" fmla="*/ 4817202 w 5247674"/>
                <a:gd name="connsiteY7960" fmla="*/ 2690170 h 6543235"/>
                <a:gd name="connsiteX7961" fmla="*/ 4812254 w 5247674"/>
                <a:gd name="connsiteY7961" fmla="*/ 2686822 h 6543235"/>
                <a:gd name="connsiteX7962" fmla="*/ 4982002 w 5247674"/>
                <a:gd name="connsiteY7962" fmla="*/ 2680137 h 6543235"/>
                <a:gd name="connsiteX7963" fmla="*/ 4982002 w 5247674"/>
                <a:gd name="connsiteY7963" fmla="*/ 2688020 h 6543235"/>
                <a:gd name="connsiteX7964" fmla="*/ 4933280 w 5247674"/>
                <a:gd name="connsiteY7964" fmla="*/ 2690885 h 6543235"/>
                <a:gd name="connsiteX7965" fmla="*/ 4982002 w 5247674"/>
                <a:gd name="connsiteY7965" fmla="*/ 2680137 h 6543235"/>
                <a:gd name="connsiteX7966" fmla="*/ 4536357 w 5247674"/>
                <a:gd name="connsiteY7966" fmla="*/ 2679894 h 6543235"/>
                <a:gd name="connsiteX7967" fmla="*/ 4537756 w 5247674"/>
                <a:gd name="connsiteY7967" fmla="*/ 2690170 h 6543235"/>
                <a:gd name="connsiteX7968" fmla="*/ 4519127 w 5247674"/>
                <a:gd name="connsiteY7968" fmla="*/ 2695187 h 6543235"/>
                <a:gd name="connsiteX7969" fmla="*/ 4519127 w 5247674"/>
                <a:gd name="connsiteY7969" fmla="*/ 2683722 h 6543235"/>
                <a:gd name="connsiteX7970" fmla="*/ 4536357 w 5247674"/>
                <a:gd name="connsiteY7970" fmla="*/ 2679894 h 6543235"/>
                <a:gd name="connsiteX7971" fmla="*/ 4618724 w 5247674"/>
                <a:gd name="connsiteY7971" fmla="*/ 2677989 h 6543235"/>
                <a:gd name="connsiteX7972" fmla="*/ 4625174 w 5247674"/>
                <a:gd name="connsiteY7972" fmla="*/ 2685871 h 6543235"/>
                <a:gd name="connsiteX7973" fmla="*/ 4634488 w 5247674"/>
                <a:gd name="connsiteY7973" fmla="*/ 2677989 h 6543235"/>
                <a:gd name="connsiteX7974" fmla="*/ 4625174 w 5247674"/>
                <a:gd name="connsiteY7974" fmla="*/ 2697335 h 6543235"/>
                <a:gd name="connsiteX7975" fmla="*/ 4634488 w 5247674"/>
                <a:gd name="connsiteY7975" fmla="*/ 2708800 h 6543235"/>
                <a:gd name="connsiteX7976" fmla="*/ 4649442 w 5247674"/>
                <a:gd name="connsiteY7976" fmla="*/ 2690995 h 6543235"/>
                <a:gd name="connsiteX7977" fmla="*/ 4644520 w 5247674"/>
                <a:gd name="connsiteY7977" fmla="*/ 2687304 h 6543235"/>
                <a:gd name="connsiteX7978" fmla="*/ 4650970 w 5247674"/>
                <a:gd name="connsiteY7978" fmla="*/ 2690887 h 6543235"/>
                <a:gd name="connsiteX7979" fmla="*/ 4650374 w 5247674"/>
                <a:gd name="connsiteY7979" fmla="*/ 2691485 h 6543235"/>
                <a:gd name="connsiteX7980" fmla="*/ 4654551 w 5247674"/>
                <a:gd name="connsiteY7980" fmla="*/ 2694468 h 6543235"/>
                <a:gd name="connsiteX7981" fmla="*/ 4648101 w 5247674"/>
                <a:gd name="connsiteY7981" fmla="*/ 2705933 h 6543235"/>
                <a:gd name="connsiteX7982" fmla="*/ 4671030 w 5247674"/>
                <a:gd name="connsiteY7982" fmla="*/ 2717398 h 6543235"/>
                <a:gd name="connsiteX7983" fmla="*/ 4673897 w 5247674"/>
                <a:gd name="connsiteY7983" fmla="*/ 2714531 h 6543235"/>
                <a:gd name="connsiteX7984" fmla="*/ 4677478 w 5247674"/>
                <a:gd name="connsiteY7984" fmla="*/ 2718114 h 6543235"/>
                <a:gd name="connsiteX7985" fmla="*/ 4649534 w 5247674"/>
                <a:gd name="connsiteY7985" fmla="*/ 2723129 h 6543235"/>
                <a:gd name="connsiteX7986" fmla="*/ 4652401 w 5247674"/>
                <a:gd name="connsiteY7986" fmla="*/ 2729577 h 6543235"/>
                <a:gd name="connsiteX7987" fmla="*/ 4645953 w 5247674"/>
                <a:gd name="connsiteY7987" fmla="*/ 2718114 h 6543235"/>
                <a:gd name="connsiteX7988" fmla="*/ 4618007 w 5247674"/>
                <a:gd name="connsiteY7988" fmla="*/ 2733877 h 6543235"/>
                <a:gd name="connsiteX7989" fmla="*/ 4610842 w 5247674"/>
                <a:gd name="connsiteY7989" fmla="*/ 2722413 h 6543235"/>
                <a:gd name="connsiteX7990" fmla="*/ 4601528 w 5247674"/>
                <a:gd name="connsiteY7990" fmla="*/ 2748208 h 6543235"/>
                <a:gd name="connsiteX7991" fmla="*/ 4587913 w 5247674"/>
                <a:gd name="connsiteY7991" fmla="*/ 2736744 h 6543235"/>
                <a:gd name="connsiteX7992" fmla="*/ 4543490 w 5247674"/>
                <a:gd name="connsiteY7992" fmla="*/ 2752507 h 6543235"/>
                <a:gd name="connsiteX7993" fmla="*/ 4569284 w 5247674"/>
                <a:gd name="connsiteY7993" fmla="*/ 2760390 h 6543235"/>
                <a:gd name="connsiteX7994" fmla="*/ 4529875 w 5247674"/>
                <a:gd name="connsiteY7994" fmla="*/ 2782600 h 6543235"/>
                <a:gd name="connsiteX7995" fmla="*/ 4520560 w 5247674"/>
                <a:gd name="connsiteY7995" fmla="*/ 2804813 h 6543235"/>
                <a:gd name="connsiteX7996" fmla="*/ 4559252 w 5247674"/>
                <a:gd name="connsiteY7996" fmla="*/ 2801231 h 6543235"/>
                <a:gd name="connsiteX7997" fmla="*/ 4617290 w 5247674"/>
                <a:gd name="connsiteY7997" fmla="*/ 2793348 h 6543235"/>
                <a:gd name="connsiteX7998" fmla="*/ 4603678 w 5247674"/>
                <a:gd name="connsiteY7998" fmla="*/ 2809113 h 6543235"/>
                <a:gd name="connsiteX7999" fmla="*/ 4552804 w 5247674"/>
                <a:gd name="connsiteY7999" fmla="*/ 2816994 h 6543235"/>
                <a:gd name="connsiteX8000" fmla="*/ 4416664 w 5247674"/>
                <a:gd name="connsiteY8000" fmla="*/ 2831325 h 6543235"/>
                <a:gd name="connsiteX8001" fmla="*/ 4381554 w 5247674"/>
                <a:gd name="connsiteY8001" fmla="*/ 2831325 h 6543235"/>
                <a:gd name="connsiteX8002" fmla="*/ 4381554 w 5247674"/>
                <a:gd name="connsiteY8002" fmla="*/ 2823442 h 6543235"/>
                <a:gd name="connsiteX8003" fmla="*/ 4439594 w 5247674"/>
                <a:gd name="connsiteY8003" fmla="*/ 2811980 h 6543235"/>
                <a:gd name="connsiteX8004" fmla="*/ 4435294 w 5247674"/>
                <a:gd name="connsiteY8004" fmla="*/ 2809113 h 6543235"/>
                <a:gd name="connsiteX8005" fmla="*/ 4481152 w 5247674"/>
                <a:gd name="connsiteY8005" fmla="*/ 2774002 h 6543235"/>
                <a:gd name="connsiteX8006" fmla="*/ 4462521 w 5247674"/>
                <a:gd name="connsiteY8006" fmla="*/ 2804813 h 6543235"/>
                <a:gd name="connsiteX8007" fmla="*/ 4446042 w 5247674"/>
                <a:gd name="connsiteY8007" fmla="*/ 2809830 h 6543235"/>
                <a:gd name="connsiteX8008" fmla="*/ 4487600 w 5247674"/>
                <a:gd name="connsiteY8008" fmla="*/ 2809830 h 6543235"/>
                <a:gd name="connsiteX8009" fmla="*/ 4487600 w 5247674"/>
                <a:gd name="connsiteY8009" fmla="*/ 2801948 h 6543235"/>
                <a:gd name="connsiteX8010" fmla="*/ 4545638 w 5247674"/>
                <a:gd name="connsiteY8010" fmla="*/ 2779736 h 6543235"/>
                <a:gd name="connsiteX8011" fmla="*/ 4552088 w 5247674"/>
                <a:gd name="connsiteY8011" fmla="*/ 2763971 h 6543235"/>
                <a:gd name="connsiteX8012" fmla="*/ 4521994 w 5247674"/>
                <a:gd name="connsiteY8012" fmla="*/ 2763971 h 6543235"/>
                <a:gd name="connsiteX8013" fmla="*/ 4542056 w 5247674"/>
                <a:gd name="connsiteY8013" fmla="*/ 2756090 h 6543235"/>
                <a:gd name="connsiteX8014" fmla="*/ 4463954 w 5247674"/>
                <a:gd name="connsiteY8014" fmla="*/ 2756090 h 6543235"/>
                <a:gd name="connsiteX8015" fmla="*/ 4461090 w 5247674"/>
                <a:gd name="connsiteY8015" fmla="*/ 2767554 h 6543235"/>
                <a:gd name="connsiteX8016" fmla="*/ 4450342 w 5247674"/>
                <a:gd name="connsiteY8016" fmla="*/ 2763971 h 6543235"/>
                <a:gd name="connsiteX8017" fmla="*/ 4454640 w 5247674"/>
                <a:gd name="connsiteY8017" fmla="*/ 2761106 h 6543235"/>
                <a:gd name="connsiteX8018" fmla="*/ 4422396 w 5247674"/>
                <a:gd name="connsiteY8018" fmla="*/ 2780452 h 6543235"/>
                <a:gd name="connsiteX8019" fmla="*/ 4373672 w 5247674"/>
                <a:gd name="connsiteY8019" fmla="*/ 2761106 h 6543235"/>
                <a:gd name="connsiteX8020" fmla="*/ 4418098 w 5247674"/>
                <a:gd name="connsiteY8020" fmla="*/ 2745342 h 6543235"/>
                <a:gd name="connsiteX8021" fmla="*/ 4413081 w 5247674"/>
                <a:gd name="connsiteY8021" fmla="*/ 2729577 h 6543235"/>
                <a:gd name="connsiteX8022" fmla="*/ 4431712 w 5247674"/>
                <a:gd name="connsiteY8022" fmla="*/ 2729577 h 6543235"/>
                <a:gd name="connsiteX8023" fmla="*/ 4434577 w 5247674"/>
                <a:gd name="connsiteY8023" fmla="*/ 2737460 h 6543235"/>
                <a:gd name="connsiteX8024" fmla="*/ 4422396 w 5247674"/>
                <a:gd name="connsiteY8024" fmla="*/ 2745342 h 6543235"/>
                <a:gd name="connsiteX8025" fmla="*/ 4454640 w 5247674"/>
                <a:gd name="connsiteY8025" fmla="*/ 2748925 h 6543235"/>
                <a:gd name="connsiteX8026" fmla="*/ 4463954 w 5247674"/>
                <a:gd name="connsiteY8026" fmla="*/ 2729577 h 6543235"/>
                <a:gd name="connsiteX8027" fmla="*/ 4493332 w 5247674"/>
                <a:gd name="connsiteY8027" fmla="*/ 2745342 h 6543235"/>
                <a:gd name="connsiteX8028" fmla="*/ 4509812 w 5247674"/>
                <a:gd name="connsiteY8028" fmla="*/ 2725996 h 6543235"/>
                <a:gd name="connsiteX8029" fmla="*/ 4505512 w 5247674"/>
                <a:gd name="connsiteY8029" fmla="*/ 2733877 h 6543235"/>
                <a:gd name="connsiteX8030" fmla="*/ 4531308 w 5247674"/>
                <a:gd name="connsiteY8030" fmla="*/ 2733877 h 6543235"/>
                <a:gd name="connsiteX8031" fmla="*/ 4531308 w 5247674"/>
                <a:gd name="connsiteY8031" fmla="*/ 2722413 h 6543235"/>
                <a:gd name="connsiteX8032" fmla="*/ 4542056 w 5247674"/>
                <a:gd name="connsiteY8032" fmla="*/ 2722413 h 6543235"/>
                <a:gd name="connsiteX8033" fmla="*/ 4542056 w 5247674"/>
                <a:gd name="connsiteY8033" fmla="*/ 2728862 h 6543235"/>
                <a:gd name="connsiteX8034" fmla="*/ 4590780 w 5247674"/>
                <a:gd name="connsiteY8034" fmla="*/ 2722413 h 6543235"/>
                <a:gd name="connsiteX8035" fmla="*/ 4584332 w 5247674"/>
                <a:gd name="connsiteY8035" fmla="*/ 2714531 h 6543235"/>
                <a:gd name="connsiteX8036" fmla="*/ 4580032 w 5247674"/>
                <a:gd name="connsiteY8036" fmla="*/ 2717398 h 6543235"/>
                <a:gd name="connsiteX8037" fmla="*/ 4567850 w 5247674"/>
                <a:gd name="connsiteY8037" fmla="*/ 2705933 h 6543235"/>
                <a:gd name="connsiteX8038" fmla="*/ 4583615 w 5247674"/>
                <a:gd name="connsiteY8038" fmla="*/ 2694468 h 6543235"/>
                <a:gd name="connsiteX8039" fmla="*/ 4574300 w 5247674"/>
                <a:gd name="connsiteY8039" fmla="*/ 2708800 h 6543235"/>
                <a:gd name="connsiteX8040" fmla="*/ 4623024 w 5247674"/>
                <a:gd name="connsiteY8040" fmla="*/ 2702350 h 6543235"/>
                <a:gd name="connsiteX8041" fmla="*/ 3781710 w 5247674"/>
                <a:gd name="connsiteY8041" fmla="*/ 2677866 h 6543235"/>
                <a:gd name="connsiteX8042" fmla="*/ 3770358 w 5247674"/>
                <a:gd name="connsiteY8042" fmla="*/ 2684437 h 6543235"/>
                <a:gd name="connsiteX8043" fmla="*/ 3776806 w 5247674"/>
                <a:gd name="connsiteY8043" fmla="*/ 2690887 h 6543235"/>
                <a:gd name="connsiteX8044" fmla="*/ 3767492 w 5247674"/>
                <a:gd name="connsiteY8044" fmla="*/ 2718114 h 6543235"/>
                <a:gd name="connsiteX8045" fmla="*/ 3783971 w 5247674"/>
                <a:gd name="connsiteY8045" fmla="*/ 2723129 h 6543235"/>
                <a:gd name="connsiteX8046" fmla="*/ 3781106 w 5247674"/>
                <a:gd name="connsiteY8046" fmla="*/ 2703783 h 6543235"/>
                <a:gd name="connsiteX8047" fmla="*/ 3806900 w 5247674"/>
                <a:gd name="connsiteY8047" fmla="*/ 2695902 h 6543235"/>
                <a:gd name="connsiteX8048" fmla="*/ 3794540 w 5247674"/>
                <a:gd name="connsiteY8048" fmla="*/ 2678617 h 6543235"/>
                <a:gd name="connsiteX8049" fmla="*/ 3781710 w 5247674"/>
                <a:gd name="connsiteY8049" fmla="*/ 2677866 h 6543235"/>
                <a:gd name="connsiteX8050" fmla="*/ 5054911 w 5247674"/>
                <a:gd name="connsiteY8050" fmla="*/ 2676467 h 6543235"/>
                <a:gd name="connsiteX8051" fmla="*/ 5040042 w 5247674"/>
                <a:gd name="connsiteY8051" fmla="*/ 2683721 h 6543235"/>
                <a:gd name="connsiteX8052" fmla="*/ 5070853 w 5247674"/>
                <a:gd name="connsiteY8052" fmla="*/ 2679423 h 6543235"/>
                <a:gd name="connsiteX8053" fmla="*/ 5078018 w 5247674"/>
                <a:gd name="connsiteY8053" fmla="*/ 2681571 h 6543235"/>
                <a:gd name="connsiteX8054" fmla="*/ 5078734 w 5247674"/>
                <a:gd name="connsiteY8054" fmla="*/ 2687304 h 6543235"/>
                <a:gd name="connsiteX8055" fmla="*/ 5088049 w 5247674"/>
                <a:gd name="connsiteY8055" fmla="*/ 2683721 h 6543235"/>
                <a:gd name="connsiteX8056" fmla="*/ 5078018 w 5247674"/>
                <a:gd name="connsiteY8056" fmla="*/ 2681571 h 6543235"/>
                <a:gd name="connsiteX8057" fmla="*/ 5072284 w 5247674"/>
                <a:gd name="connsiteY8057" fmla="*/ 2679423 h 6543235"/>
                <a:gd name="connsiteX8058" fmla="*/ 5070853 w 5247674"/>
                <a:gd name="connsiteY8058" fmla="*/ 2679423 h 6543235"/>
                <a:gd name="connsiteX8059" fmla="*/ 5054911 w 5247674"/>
                <a:gd name="connsiteY8059" fmla="*/ 2676467 h 6543235"/>
                <a:gd name="connsiteX8060" fmla="*/ 2703451 w 5247674"/>
                <a:gd name="connsiteY8060" fmla="*/ 2675839 h 6543235"/>
                <a:gd name="connsiteX8061" fmla="*/ 2712766 w 5247674"/>
                <a:gd name="connsiteY8061" fmla="*/ 2687304 h 6543235"/>
                <a:gd name="connsiteX8062" fmla="*/ 2715632 w 5247674"/>
                <a:gd name="connsiteY8062" fmla="*/ 2683721 h 6543235"/>
                <a:gd name="connsiteX8063" fmla="*/ 4616574 w 5247674"/>
                <a:gd name="connsiteY8063" fmla="*/ 2667958 h 6543235"/>
                <a:gd name="connsiteX8064" fmla="*/ 4590780 w 5247674"/>
                <a:gd name="connsiteY8064" fmla="*/ 2679423 h 6543235"/>
                <a:gd name="connsiteX8065" fmla="*/ 4616574 w 5247674"/>
                <a:gd name="connsiteY8065" fmla="*/ 2667958 h 6543235"/>
                <a:gd name="connsiteX8066" fmla="*/ 4489034 w 5247674"/>
                <a:gd name="connsiteY8066" fmla="*/ 2667958 h 6543235"/>
                <a:gd name="connsiteX8067" fmla="*/ 4473270 w 5247674"/>
                <a:gd name="connsiteY8067" fmla="*/ 2671541 h 6543235"/>
                <a:gd name="connsiteX8068" fmla="*/ 4476852 w 5247674"/>
                <a:gd name="connsiteY8068" fmla="*/ 2687304 h 6543235"/>
                <a:gd name="connsiteX8069" fmla="*/ 4476852 w 5247674"/>
                <a:gd name="connsiteY8069" fmla="*/ 2679423 h 6543235"/>
                <a:gd name="connsiteX8070" fmla="*/ 4489034 w 5247674"/>
                <a:gd name="connsiteY8070" fmla="*/ 2667958 h 6543235"/>
                <a:gd name="connsiteX8071" fmla="*/ 2125931 w 5247674"/>
                <a:gd name="connsiteY8071" fmla="*/ 2667958 h 6543235"/>
                <a:gd name="connsiteX8072" fmla="*/ 2104435 w 5247674"/>
                <a:gd name="connsiteY8072" fmla="*/ 2690170 h 6543235"/>
                <a:gd name="connsiteX8073" fmla="*/ 2130231 w 5247674"/>
                <a:gd name="connsiteY8073" fmla="*/ 2667958 h 6543235"/>
                <a:gd name="connsiteX8074" fmla="*/ 3829830 w 5247674"/>
                <a:gd name="connsiteY8074" fmla="*/ 2665091 h 6543235"/>
                <a:gd name="connsiteX8075" fmla="*/ 3825530 w 5247674"/>
                <a:gd name="connsiteY8075" fmla="*/ 2684437 h 6543235"/>
                <a:gd name="connsiteX8076" fmla="*/ 3829830 w 5247674"/>
                <a:gd name="connsiteY8076" fmla="*/ 2679423 h 6543235"/>
                <a:gd name="connsiteX8077" fmla="*/ 2740710 w 5247674"/>
                <a:gd name="connsiteY8077" fmla="*/ 2660077 h 6543235"/>
                <a:gd name="connsiteX8078" fmla="*/ 2731395 w 5247674"/>
                <a:gd name="connsiteY8078" fmla="*/ 2675839 h 6543235"/>
                <a:gd name="connsiteX8079" fmla="*/ 2740710 w 5247674"/>
                <a:gd name="connsiteY8079" fmla="*/ 2660077 h 6543235"/>
                <a:gd name="connsiteX8080" fmla="*/ 2282134 w 5247674"/>
                <a:gd name="connsiteY8080" fmla="*/ 2656493 h 6543235"/>
                <a:gd name="connsiteX8081" fmla="*/ 2271386 w 5247674"/>
                <a:gd name="connsiteY8081" fmla="*/ 2667958 h 6543235"/>
                <a:gd name="connsiteX8082" fmla="*/ 2285000 w 5247674"/>
                <a:gd name="connsiteY8082" fmla="*/ 2660077 h 6543235"/>
                <a:gd name="connsiteX8083" fmla="*/ 5183348 w 5247674"/>
                <a:gd name="connsiteY8083" fmla="*/ 2655777 h 6543235"/>
                <a:gd name="connsiteX8084" fmla="*/ 5186214 w 5247674"/>
                <a:gd name="connsiteY8084" fmla="*/ 2667241 h 6543235"/>
                <a:gd name="connsiteX8085" fmla="*/ 5247674 w 5247674"/>
                <a:gd name="connsiteY8085" fmla="*/ 2656822 h 6543235"/>
                <a:gd name="connsiteX8086" fmla="*/ 5247674 w 5247674"/>
                <a:gd name="connsiteY8086" fmla="*/ 2732026 h 6543235"/>
                <a:gd name="connsiteX8087" fmla="*/ 5153970 w 5247674"/>
                <a:gd name="connsiteY8087" fmla="*/ 2748208 h 6543235"/>
                <a:gd name="connsiteX8088" fmla="*/ 5176898 w 5247674"/>
                <a:gd name="connsiteY8088" fmla="*/ 2736744 h 6543235"/>
                <a:gd name="connsiteX8089" fmla="*/ 5212008 w 5247674"/>
                <a:gd name="connsiteY8089" fmla="*/ 2733877 h 6543235"/>
                <a:gd name="connsiteX8090" fmla="*/ 5158268 w 5247674"/>
                <a:gd name="connsiteY8090" fmla="*/ 2728862 h 6543235"/>
                <a:gd name="connsiteX8091" fmla="*/ 5153970 w 5247674"/>
                <a:gd name="connsiteY8091" fmla="*/ 2728862 h 6543235"/>
                <a:gd name="connsiteX8092" fmla="*/ 5160418 w 5247674"/>
                <a:gd name="connsiteY8092" fmla="*/ 2714531 h 6543235"/>
                <a:gd name="connsiteX8093" fmla="*/ 5195528 w 5247674"/>
                <a:gd name="connsiteY8093" fmla="*/ 2709516 h 6543235"/>
                <a:gd name="connsiteX8094" fmla="*/ 5195528 w 5247674"/>
                <a:gd name="connsiteY8094" fmla="*/ 2703067 h 6543235"/>
                <a:gd name="connsiteX8095" fmla="*/ 5166866 w 5247674"/>
                <a:gd name="connsiteY8095" fmla="*/ 2698052 h 6543235"/>
                <a:gd name="connsiteX8096" fmla="*/ 5166866 w 5247674"/>
                <a:gd name="connsiteY8096" fmla="*/ 2686587 h 6543235"/>
                <a:gd name="connsiteX8097" fmla="*/ 5141072 w 5247674"/>
                <a:gd name="connsiteY8097" fmla="*/ 2686587 h 6543235"/>
                <a:gd name="connsiteX8098" fmla="*/ 5146804 w 5247674"/>
                <a:gd name="connsiteY8098" fmla="*/ 2675123 h 6543235"/>
                <a:gd name="connsiteX8099" fmla="*/ 5174032 w 5247674"/>
                <a:gd name="connsiteY8099" fmla="*/ 2667241 h 6543235"/>
                <a:gd name="connsiteX8100" fmla="*/ 4683212 w 5247674"/>
                <a:gd name="connsiteY8100" fmla="*/ 2652195 h 6543235"/>
                <a:gd name="connsiteX8101" fmla="*/ 4709007 w 5247674"/>
                <a:gd name="connsiteY8101" fmla="*/ 2670824 h 6543235"/>
                <a:gd name="connsiteX8102" fmla="*/ 4687512 w 5247674"/>
                <a:gd name="connsiteY8102" fmla="*/ 2667958 h 6543235"/>
                <a:gd name="connsiteX8103" fmla="*/ 4117156 w 5247674"/>
                <a:gd name="connsiteY8103" fmla="*/ 2652193 h 6543235"/>
                <a:gd name="connsiteX8104" fmla="*/ 4126471 w 5247674"/>
                <a:gd name="connsiteY8104" fmla="*/ 2671539 h 6543235"/>
                <a:gd name="connsiteX8105" fmla="*/ 4117156 w 5247674"/>
                <a:gd name="connsiteY8105" fmla="*/ 2652193 h 6543235"/>
                <a:gd name="connsiteX8106" fmla="*/ 2878283 w 5247674"/>
                <a:gd name="connsiteY8106" fmla="*/ 2648881 h 6543235"/>
                <a:gd name="connsiteX8107" fmla="*/ 2884016 w 5247674"/>
                <a:gd name="connsiteY8107" fmla="*/ 2652195 h 6543235"/>
                <a:gd name="connsiteX8108" fmla="*/ 2881150 w 5247674"/>
                <a:gd name="connsiteY8108" fmla="*/ 2660793 h 6543235"/>
                <a:gd name="connsiteX8109" fmla="*/ 2870402 w 5247674"/>
                <a:gd name="connsiteY8109" fmla="*/ 2660793 h 6543235"/>
                <a:gd name="connsiteX8110" fmla="*/ 2870402 w 5247674"/>
                <a:gd name="connsiteY8110" fmla="*/ 2649328 h 6543235"/>
                <a:gd name="connsiteX8111" fmla="*/ 2878283 w 5247674"/>
                <a:gd name="connsiteY8111" fmla="*/ 2648881 h 6543235"/>
                <a:gd name="connsiteX8112" fmla="*/ 2874520 w 5247674"/>
                <a:gd name="connsiteY8112" fmla="*/ 2644670 h 6543235"/>
                <a:gd name="connsiteX8113" fmla="*/ 2857504 w 5247674"/>
                <a:gd name="connsiteY8113" fmla="*/ 2656493 h 6543235"/>
                <a:gd name="connsiteX8114" fmla="*/ 2860370 w 5247674"/>
                <a:gd name="connsiteY8114" fmla="*/ 2670822 h 6543235"/>
                <a:gd name="connsiteX8115" fmla="*/ 2851056 w 5247674"/>
                <a:gd name="connsiteY8115" fmla="*/ 2667958 h 6543235"/>
                <a:gd name="connsiteX8116" fmla="*/ 2853920 w 5247674"/>
                <a:gd name="connsiteY8116" fmla="*/ 2679423 h 6543235"/>
                <a:gd name="connsiteX8117" fmla="*/ 2845322 w 5247674"/>
                <a:gd name="connsiteY8117" fmla="*/ 2692318 h 6543235"/>
                <a:gd name="connsiteX8118" fmla="*/ 2881150 w 5247674"/>
                <a:gd name="connsiteY8118" fmla="*/ 2671539 h 6543235"/>
                <a:gd name="connsiteX8119" fmla="*/ 2892614 w 5247674"/>
                <a:gd name="connsiteY8119" fmla="*/ 2656493 h 6543235"/>
                <a:gd name="connsiteX8120" fmla="*/ 2874520 w 5247674"/>
                <a:gd name="connsiteY8120" fmla="*/ 2644670 h 6543235"/>
                <a:gd name="connsiteX8121" fmla="*/ 5243535 w 5247674"/>
                <a:gd name="connsiteY8121" fmla="*/ 2640730 h 6543235"/>
                <a:gd name="connsiteX8122" fmla="*/ 5212008 w 5247674"/>
                <a:gd name="connsiteY8122" fmla="*/ 2645747 h 6543235"/>
                <a:gd name="connsiteX8123" fmla="*/ 5243535 w 5247674"/>
                <a:gd name="connsiteY8123" fmla="*/ 2640730 h 6543235"/>
                <a:gd name="connsiteX8124" fmla="*/ 1838604 w 5247674"/>
                <a:gd name="connsiteY8124" fmla="*/ 2640729 h 6543235"/>
                <a:gd name="connsiteX8125" fmla="*/ 1847919 w 5247674"/>
                <a:gd name="connsiteY8125" fmla="*/ 2652193 h 6543235"/>
                <a:gd name="connsiteX8126" fmla="*/ 1847919 w 5247674"/>
                <a:gd name="connsiteY8126" fmla="*/ 2645745 h 6543235"/>
                <a:gd name="connsiteX8127" fmla="*/ 1838604 w 5247674"/>
                <a:gd name="connsiteY8127" fmla="*/ 2640729 h 6543235"/>
                <a:gd name="connsiteX8128" fmla="*/ 4486884 w 5247674"/>
                <a:gd name="connsiteY8128" fmla="*/ 2640014 h 6543235"/>
                <a:gd name="connsiteX8129" fmla="*/ 4505514 w 5247674"/>
                <a:gd name="connsiteY8129" fmla="*/ 2659360 h 6543235"/>
                <a:gd name="connsiteX8130" fmla="*/ 4479718 w 5247674"/>
                <a:gd name="connsiteY8130" fmla="*/ 2686589 h 6543235"/>
                <a:gd name="connsiteX8131" fmla="*/ 4482585 w 5247674"/>
                <a:gd name="connsiteY8131" fmla="*/ 2698052 h 6543235"/>
                <a:gd name="connsiteX8132" fmla="*/ 4461090 w 5247674"/>
                <a:gd name="connsiteY8132" fmla="*/ 2683722 h 6543235"/>
                <a:gd name="connsiteX8133" fmla="*/ 4461090 w 5247674"/>
                <a:gd name="connsiteY8133" fmla="*/ 2670824 h 6543235"/>
                <a:gd name="connsiteX8134" fmla="*/ 4447474 w 5247674"/>
                <a:gd name="connsiteY8134" fmla="*/ 2667958 h 6543235"/>
                <a:gd name="connsiteX8135" fmla="*/ 4476852 w 5247674"/>
                <a:gd name="connsiteY8135" fmla="*/ 2665093 h 6543235"/>
                <a:gd name="connsiteX8136" fmla="*/ 4578598 w 5247674"/>
                <a:gd name="connsiteY8136" fmla="*/ 2638580 h 6543235"/>
                <a:gd name="connsiteX8137" fmla="*/ 4578598 w 5247674"/>
                <a:gd name="connsiteY8137" fmla="*/ 2665808 h 6543235"/>
                <a:gd name="connsiteX8138" fmla="*/ 4573584 w 5247674"/>
                <a:gd name="connsiteY8138" fmla="*/ 2660793 h 6543235"/>
                <a:gd name="connsiteX8139" fmla="*/ 4567134 w 5247674"/>
                <a:gd name="connsiteY8139" fmla="*/ 2676556 h 6543235"/>
                <a:gd name="connsiteX8140" fmla="*/ 4547071 w 5247674"/>
                <a:gd name="connsiteY8140" fmla="*/ 2671541 h 6543235"/>
                <a:gd name="connsiteX8141" fmla="*/ 4518410 w 5247674"/>
                <a:gd name="connsiteY8141" fmla="*/ 2657927 h 6543235"/>
                <a:gd name="connsiteX8142" fmla="*/ 4550654 w 5247674"/>
                <a:gd name="connsiteY8142" fmla="*/ 2652912 h 6543235"/>
                <a:gd name="connsiteX8143" fmla="*/ 4546354 w 5247674"/>
                <a:gd name="connsiteY8143" fmla="*/ 2660793 h 6543235"/>
                <a:gd name="connsiteX8144" fmla="*/ 4557102 w 5247674"/>
                <a:gd name="connsiteY8144" fmla="*/ 2660793 h 6543235"/>
                <a:gd name="connsiteX8145" fmla="*/ 4578598 w 5247674"/>
                <a:gd name="connsiteY8145" fmla="*/ 2638580 h 6543235"/>
                <a:gd name="connsiteX8146" fmla="*/ 4544206 w 5247674"/>
                <a:gd name="connsiteY8146" fmla="*/ 2637864 h 6543235"/>
                <a:gd name="connsiteX8147" fmla="*/ 4557819 w 5247674"/>
                <a:gd name="connsiteY8147" fmla="*/ 2637864 h 6543235"/>
                <a:gd name="connsiteX8148" fmla="*/ 4547071 w 5247674"/>
                <a:gd name="connsiteY8148" fmla="*/ 2645745 h 6543235"/>
                <a:gd name="connsiteX8149" fmla="*/ 4130771 w 5247674"/>
                <a:gd name="connsiteY8149" fmla="*/ 2637864 h 6543235"/>
                <a:gd name="connsiteX8150" fmla="*/ 4130771 w 5247674"/>
                <a:gd name="connsiteY8150" fmla="*/ 2652193 h 6543235"/>
                <a:gd name="connsiteX8151" fmla="*/ 4137936 w 5247674"/>
                <a:gd name="connsiteY8151" fmla="*/ 2637864 h 6543235"/>
                <a:gd name="connsiteX8152" fmla="*/ 3802602 w 5247674"/>
                <a:gd name="connsiteY8152" fmla="*/ 2632847 h 6543235"/>
                <a:gd name="connsiteX8153" fmla="*/ 3809050 w 5247674"/>
                <a:gd name="connsiteY8153" fmla="*/ 2675839 h 6543235"/>
                <a:gd name="connsiteX8154" fmla="*/ 3822665 w 5247674"/>
                <a:gd name="connsiteY8154" fmla="*/ 2632847 h 6543235"/>
                <a:gd name="connsiteX8155" fmla="*/ 3661446 w 5247674"/>
                <a:gd name="connsiteY8155" fmla="*/ 2629266 h 6543235"/>
                <a:gd name="connsiteX8156" fmla="*/ 3654281 w 5247674"/>
                <a:gd name="connsiteY8156" fmla="*/ 2640729 h 6543235"/>
                <a:gd name="connsiteX8157" fmla="*/ 3664312 w 5247674"/>
                <a:gd name="connsiteY8157" fmla="*/ 2629266 h 6543235"/>
                <a:gd name="connsiteX8158" fmla="*/ 3495212 w 5247674"/>
                <a:gd name="connsiteY8158" fmla="*/ 2629266 h 6543235"/>
                <a:gd name="connsiteX8159" fmla="*/ 3492346 w 5247674"/>
                <a:gd name="connsiteY8159" fmla="*/ 2632847 h 6543235"/>
                <a:gd name="connsiteX8160" fmla="*/ 3501661 w 5247674"/>
                <a:gd name="connsiteY8160" fmla="*/ 2629266 h 6543235"/>
                <a:gd name="connsiteX8161" fmla="*/ 2316526 w 5247674"/>
                <a:gd name="connsiteY8161" fmla="*/ 2626130 h 6543235"/>
                <a:gd name="connsiteX8162" fmla="*/ 2310794 w 5247674"/>
                <a:gd name="connsiteY8162" fmla="*/ 2632847 h 6543235"/>
                <a:gd name="connsiteX8163" fmla="*/ 2324409 w 5247674"/>
                <a:gd name="connsiteY8163" fmla="*/ 2632847 h 6543235"/>
                <a:gd name="connsiteX8164" fmla="*/ 2316526 w 5247674"/>
                <a:gd name="connsiteY8164" fmla="*/ 2626130 h 6543235"/>
                <a:gd name="connsiteX8165" fmla="*/ 4852401 w 5247674"/>
                <a:gd name="connsiteY8165" fmla="*/ 2625682 h 6543235"/>
                <a:gd name="connsiteX8166" fmla="*/ 4858760 w 5247674"/>
                <a:gd name="connsiteY8166" fmla="*/ 2626399 h 6543235"/>
                <a:gd name="connsiteX8167" fmla="*/ 4855177 w 5247674"/>
                <a:gd name="connsiteY8167" fmla="*/ 2652193 h 6543235"/>
                <a:gd name="connsiteX8168" fmla="*/ 4849446 w 5247674"/>
                <a:gd name="connsiteY8168" fmla="*/ 2648612 h 6543235"/>
                <a:gd name="connsiteX8169" fmla="*/ 4852312 w 5247674"/>
                <a:gd name="connsiteY8169" fmla="*/ 2629266 h 6543235"/>
                <a:gd name="connsiteX8170" fmla="*/ 4846579 w 5247674"/>
                <a:gd name="connsiteY8170" fmla="*/ 2629266 h 6543235"/>
                <a:gd name="connsiteX8171" fmla="*/ 4852401 w 5247674"/>
                <a:gd name="connsiteY8171" fmla="*/ 2625682 h 6543235"/>
                <a:gd name="connsiteX8172" fmla="*/ 2961400 w 5247674"/>
                <a:gd name="connsiteY8172" fmla="*/ 2619234 h 6543235"/>
                <a:gd name="connsiteX8173" fmla="*/ 2948779 w 5247674"/>
                <a:gd name="connsiteY8173" fmla="*/ 2652890 h 6543235"/>
                <a:gd name="connsiteX8174" fmla="*/ 2948502 w 5247674"/>
                <a:gd name="connsiteY8174" fmla="*/ 2652910 h 6543235"/>
                <a:gd name="connsiteX8175" fmla="*/ 2946354 w 5247674"/>
                <a:gd name="connsiteY8175" fmla="*/ 2655060 h 6543235"/>
                <a:gd name="connsiteX8176" fmla="*/ 2945751 w 5247674"/>
                <a:gd name="connsiteY8176" fmla="*/ 2656264 h 6543235"/>
                <a:gd name="connsiteX8177" fmla="*/ 2923246 w 5247674"/>
                <a:gd name="connsiteY8177" fmla="*/ 2674496 h 6543235"/>
                <a:gd name="connsiteX8178" fmla="*/ 2907660 w 5247674"/>
                <a:gd name="connsiteY8178" fmla="*/ 2702350 h 6543235"/>
                <a:gd name="connsiteX8179" fmla="*/ 2906227 w 5247674"/>
                <a:gd name="connsiteY8179" fmla="*/ 2703783 h 6543235"/>
                <a:gd name="connsiteX8180" fmla="*/ 2893331 w 5247674"/>
                <a:gd name="connsiteY8180" fmla="*/ 2685871 h 6543235"/>
                <a:gd name="connsiteX8181" fmla="*/ 2897629 w 5247674"/>
                <a:gd name="connsiteY8181" fmla="*/ 2710950 h 6543235"/>
                <a:gd name="connsiteX8182" fmla="*/ 2884016 w 5247674"/>
                <a:gd name="connsiteY8182" fmla="*/ 2696618 h 6543235"/>
                <a:gd name="connsiteX8183" fmla="*/ 2884016 w 5247674"/>
                <a:gd name="connsiteY8183" fmla="*/ 2710950 h 6543235"/>
                <a:gd name="connsiteX8184" fmla="*/ 2876850 w 5247674"/>
                <a:gd name="connsiteY8184" fmla="*/ 2718831 h 6543235"/>
                <a:gd name="connsiteX8185" fmla="*/ 2874155 w 5247674"/>
                <a:gd name="connsiteY8185" fmla="*/ 2717634 h 6543235"/>
                <a:gd name="connsiteX8186" fmla="*/ 2871118 w 5247674"/>
                <a:gd name="connsiteY8186" fmla="*/ 2710950 h 6543235"/>
                <a:gd name="connsiteX8187" fmla="*/ 2874700 w 5247674"/>
                <a:gd name="connsiteY8187" fmla="*/ 2700202 h 6543235"/>
                <a:gd name="connsiteX8188" fmla="*/ 2868252 w 5247674"/>
                <a:gd name="connsiteY8188" fmla="*/ 2700202 h 6543235"/>
                <a:gd name="connsiteX8189" fmla="*/ 2871118 w 5247674"/>
                <a:gd name="connsiteY8189" fmla="*/ 2710950 h 6543235"/>
                <a:gd name="connsiteX8190" fmla="*/ 2870402 w 5247674"/>
                <a:gd name="connsiteY8190" fmla="*/ 2715964 h 6543235"/>
                <a:gd name="connsiteX8191" fmla="*/ 2874155 w 5247674"/>
                <a:gd name="connsiteY8191" fmla="*/ 2717634 h 6543235"/>
                <a:gd name="connsiteX8192" fmla="*/ 2874700 w 5247674"/>
                <a:gd name="connsiteY8192" fmla="*/ 2718831 h 6543235"/>
                <a:gd name="connsiteX8193" fmla="*/ 2876850 w 5247674"/>
                <a:gd name="connsiteY8193" fmla="*/ 2718831 h 6543235"/>
                <a:gd name="connsiteX8194" fmla="*/ 2897629 w 5247674"/>
                <a:gd name="connsiteY8194" fmla="*/ 2710950 h 6543235"/>
                <a:gd name="connsiteX8195" fmla="*/ 2906227 w 5247674"/>
                <a:gd name="connsiteY8195" fmla="*/ 2703783 h 6543235"/>
                <a:gd name="connsiteX8196" fmla="*/ 2906944 w 5247674"/>
                <a:gd name="connsiteY8196" fmla="*/ 2704500 h 6543235"/>
                <a:gd name="connsiteX8197" fmla="*/ 2907660 w 5247674"/>
                <a:gd name="connsiteY8197" fmla="*/ 2702350 h 6543235"/>
                <a:gd name="connsiteX8198" fmla="*/ 2935606 w 5247674"/>
                <a:gd name="connsiteY8198" fmla="*/ 2665808 h 6543235"/>
                <a:gd name="connsiteX8199" fmla="*/ 2939188 w 5247674"/>
                <a:gd name="connsiteY8199" fmla="*/ 2669391 h 6543235"/>
                <a:gd name="connsiteX8200" fmla="*/ 2945751 w 5247674"/>
                <a:gd name="connsiteY8200" fmla="*/ 2656264 h 6543235"/>
                <a:gd name="connsiteX8201" fmla="*/ 2946354 w 5247674"/>
                <a:gd name="connsiteY8201" fmla="*/ 2655777 h 6543235"/>
                <a:gd name="connsiteX8202" fmla="*/ 2948502 w 5247674"/>
                <a:gd name="connsiteY8202" fmla="*/ 2653627 h 6543235"/>
                <a:gd name="connsiteX8203" fmla="*/ 2948779 w 5247674"/>
                <a:gd name="connsiteY8203" fmla="*/ 2652890 h 6543235"/>
                <a:gd name="connsiteX8204" fmla="*/ 2958534 w 5247674"/>
                <a:gd name="connsiteY8204" fmla="*/ 2652193 h 6543235"/>
                <a:gd name="connsiteX8205" fmla="*/ 2955669 w 5247674"/>
                <a:gd name="connsiteY8205" fmla="*/ 2660077 h 6543235"/>
                <a:gd name="connsiteX8206" fmla="*/ 2974298 w 5247674"/>
                <a:gd name="connsiteY8206" fmla="*/ 2637864 h 6543235"/>
                <a:gd name="connsiteX8207" fmla="*/ 2977164 w 5247674"/>
                <a:gd name="connsiteY8207" fmla="*/ 2640729 h 6543235"/>
                <a:gd name="connsiteX8208" fmla="*/ 2984329 w 5247674"/>
                <a:gd name="connsiteY8208" fmla="*/ 2622099 h 6543235"/>
                <a:gd name="connsiteX8209" fmla="*/ 2981463 w 5247674"/>
                <a:gd name="connsiteY8209" fmla="*/ 2627116 h 6543235"/>
                <a:gd name="connsiteX8210" fmla="*/ 2961400 w 5247674"/>
                <a:gd name="connsiteY8210" fmla="*/ 2619234 h 6543235"/>
                <a:gd name="connsiteX8211" fmla="*/ 4117156 w 5247674"/>
                <a:gd name="connsiteY8211" fmla="*/ 2618518 h 6543235"/>
                <a:gd name="connsiteX8212" fmla="*/ 4117156 w 5247674"/>
                <a:gd name="connsiteY8212" fmla="*/ 2626399 h 6543235"/>
                <a:gd name="connsiteX8213" fmla="*/ 4126471 w 5247674"/>
                <a:gd name="connsiteY8213" fmla="*/ 2618518 h 6543235"/>
                <a:gd name="connsiteX8214" fmla="*/ 3913664 w 5247674"/>
                <a:gd name="connsiteY8214" fmla="*/ 2618518 h 6543235"/>
                <a:gd name="connsiteX8215" fmla="*/ 3910797 w 5247674"/>
                <a:gd name="connsiteY8215" fmla="*/ 2626399 h 6543235"/>
                <a:gd name="connsiteX8216" fmla="*/ 3920112 w 5247674"/>
                <a:gd name="connsiteY8216" fmla="*/ 2629266 h 6543235"/>
                <a:gd name="connsiteX8217" fmla="*/ 2781933 w 5247674"/>
                <a:gd name="connsiteY8217" fmla="*/ 2616872 h 6543235"/>
                <a:gd name="connsiteX8218" fmla="*/ 2773670 w 5247674"/>
                <a:gd name="connsiteY8218" fmla="*/ 2629266 h 6543235"/>
                <a:gd name="connsiteX8219" fmla="*/ 2780120 w 5247674"/>
                <a:gd name="connsiteY8219" fmla="*/ 2632847 h 6543235"/>
                <a:gd name="connsiteX8220" fmla="*/ 2777970 w 5247674"/>
                <a:gd name="connsiteY8220" fmla="*/ 2625682 h 6543235"/>
                <a:gd name="connsiteX8221" fmla="*/ 2787284 w 5247674"/>
                <a:gd name="connsiteY8221" fmla="*/ 2617801 h 6543235"/>
                <a:gd name="connsiteX8222" fmla="*/ 2781933 w 5247674"/>
                <a:gd name="connsiteY8222" fmla="*/ 2616872 h 6543235"/>
                <a:gd name="connsiteX8223" fmla="*/ 4745549 w 5247674"/>
                <a:gd name="connsiteY8223" fmla="*/ 2610637 h 6543235"/>
                <a:gd name="connsiteX8224" fmla="*/ 4746982 w 5247674"/>
                <a:gd name="connsiteY8224" fmla="*/ 2613503 h 6543235"/>
                <a:gd name="connsiteX8225" fmla="*/ 4745549 w 5247674"/>
                <a:gd name="connsiteY8225" fmla="*/ 2613503 h 6543235"/>
                <a:gd name="connsiteX8226" fmla="*/ 4578834 w 5247674"/>
                <a:gd name="connsiteY8226" fmla="*/ 2610379 h 6543235"/>
                <a:gd name="connsiteX8227" fmla="*/ 4584332 w 5247674"/>
                <a:gd name="connsiteY8227" fmla="*/ 2610637 h 6543235"/>
                <a:gd name="connsiteX8228" fmla="*/ 4575017 w 5247674"/>
                <a:gd name="connsiteY8228" fmla="*/ 2618518 h 6543235"/>
                <a:gd name="connsiteX8229" fmla="*/ 4580032 w 5247674"/>
                <a:gd name="connsiteY8229" fmla="*/ 2626399 h 6543235"/>
                <a:gd name="connsiteX8230" fmla="*/ 4567850 w 5247674"/>
                <a:gd name="connsiteY8230" fmla="*/ 2621384 h 6543235"/>
                <a:gd name="connsiteX8231" fmla="*/ 4567850 w 5247674"/>
                <a:gd name="connsiteY8231" fmla="*/ 2613503 h 6543235"/>
                <a:gd name="connsiteX8232" fmla="*/ 4578834 w 5247674"/>
                <a:gd name="connsiteY8232" fmla="*/ 2610379 h 6543235"/>
                <a:gd name="connsiteX8233" fmla="*/ 4798663 w 5247674"/>
                <a:gd name="connsiteY8233" fmla="*/ 2610099 h 6543235"/>
                <a:gd name="connsiteX8234" fmla="*/ 4810037 w 5247674"/>
                <a:gd name="connsiteY8234" fmla="*/ 2613503 h 6543235"/>
                <a:gd name="connsiteX8235" fmla="*/ 4789974 w 5247674"/>
                <a:gd name="connsiteY8235" fmla="*/ 2618518 h 6543235"/>
                <a:gd name="connsiteX8236" fmla="*/ 4798663 w 5247674"/>
                <a:gd name="connsiteY8236" fmla="*/ 2610099 h 6543235"/>
                <a:gd name="connsiteX8237" fmla="*/ 4539101 w 5247674"/>
                <a:gd name="connsiteY8237" fmla="*/ 2608575 h 6543235"/>
                <a:gd name="connsiteX8238" fmla="*/ 4540623 w 5247674"/>
                <a:gd name="connsiteY8238" fmla="*/ 2612068 h 6543235"/>
                <a:gd name="connsiteX8239" fmla="*/ 4534890 w 5247674"/>
                <a:gd name="connsiteY8239" fmla="*/ 2618518 h 6543235"/>
                <a:gd name="connsiteX8240" fmla="*/ 4539101 w 5247674"/>
                <a:gd name="connsiteY8240" fmla="*/ 2608575 h 6543235"/>
                <a:gd name="connsiteX8241" fmla="*/ 4909634 w 5247674"/>
                <a:gd name="connsiteY8241" fmla="*/ 2607053 h 6543235"/>
                <a:gd name="connsiteX8242" fmla="*/ 4926114 w 5247674"/>
                <a:gd name="connsiteY8242" fmla="*/ 2613501 h 6543235"/>
                <a:gd name="connsiteX8243" fmla="*/ 4926114 w 5247674"/>
                <a:gd name="connsiteY8243" fmla="*/ 2607053 h 6543235"/>
                <a:gd name="connsiteX8244" fmla="*/ 1899509 w 5247674"/>
                <a:gd name="connsiteY8244" fmla="*/ 2607053 h 6543235"/>
                <a:gd name="connsiteX8245" fmla="*/ 1867265 w 5247674"/>
                <a:gd name="connsiteY8245" fmla="*/ 2621383 h 6543235"/>
                <a:gd name="connsiteX8246" fmla="*/ 1867265 w 5247674"/>
                <a:gd name="connsiteY8246" fmla="*/ 2618518 h 6543235"/>
                <a:gd name="connsiteX8247" fmla="*/ 1855084 w 5247674"/>
                <a:gd name="connsiteY8247" fmla="*/ 2629981 h 6543235"/>
                <a:gd name="connsiteX8248" fmla="*/ 1861534 w 5247674"/>
                <a:gd name="connsiteY8248" fmla="*/ 2645745 h 6543235"/>
                <a:gd name="connsiteX8249" fmla="*/ 1861534 w 5247674"/>
                <a:gd name="connsiteY8249" fmla="*/ 2640729 h 6543235"/>
                <a:gd name="connsiteX8250" fmla="*/ 1883030 w 5247674"/>
                <a:gd name="connsiteY8250" fmla="*/ 2637864 h 6543235"/>
                <a:gd name="connsiteX8251" fmla="*/ 1899509 w 5247674"/>
                <a:gd name="connsiteY8251" fmla="*/ 2607053 h 6543235"/>
                <a:gd name="connsiteX8252" fmla="*/ 4648820 w 5247674"/>
                <a:gd name="connsiteY8252" fmla="*/ 2607051 h 6543235"/>
                <a:gd name="connsiteX8253" fmla="*/ 4639504 w 5247674"/>
                <a:gd name="connsiteY8253" fmla="*/ 2621383 h 6543235"/>
                <a:gd name="connsiteX8254" fmla="*/ 4648820 w 5247674"/>
                <a:gd name="connsiteY8254" fmla="*/ 2613501 h 6543235"/>
                <a:gd name="connsiteX8255" fmla="*/ 3862074 w 5247674"/>
                <a:gd name="connsiteY8255" fmla="*/ 2602753 h 6543235"/>
                <a:gd name="connsiteX8256" fmla="*/ 3864940 w 5247674"/>
                <a:gd name="connsiteY8256" fmla="*/ 2610635 h 6543235"/>
                <a:gd name="connsiteX8257" fmla="*/ 3829830 w 5247674"/>
                <a:gd name="connsiteY8257" fmla="*/ 2645745 h 6543235"/>
                <a:gd name="connsiteX8258" fmla="*/ 3867805 w 5247674"/>
                <a:gd name="connsiteY8258" fmla="*/ 2652193 h 6543235"/>
                <a:gd name="connsiteX8259" fmla="*/ 3854909 w 5247674"/>
                <a:gd name="connsiteY8259" fmla="*/ 2637864 h 6543235"/>
                <a:gd name="connsiteX8260" fmla="*/ 3857774 w 5247674"/>
                <a:gd name="connsiteY8260" fmla="*/ 2632847 h 6543235"/>
                <a:gd name="connsiteX8261" fmla="*/ 3890018 w 5247674"/>
                <a:gd name="connsiteY8261" fmla="*/ 2637864 h 6543235"/>
                <a:gd name="connsiteX8262" fmla="*/ 2803047 w 5247674"/>
                <a:gd name="connsiteY8262" fmla="*/ 2602753 h 6543235"/>
                <a:gd name="connsiteX8263" fmla="*/ 2789434 w 5247674"/>
                <a:gd name="connsiteY8263" fmla="*/ 2610635 h 6543235"/>
                <a:gd name="connsiteX8264" fmla="*/ 2796599 w 5247674"/>
                <a:gd name="connsiteY8264" fmla="*/ 2610635 h 6543235"/>
                <a:gd name="connsiteX8265" fmla="*/ 2336590 w 5247674"/>
                <a:gd name="connsiteY8265" fmla="*/ 2602037 h 6543235"/>
                <a:gd name="connsiteX8266" fmla="*/ 2343038 w 5247674"/>
                <a:gd name="connsiteY8266" fmla="*/ 2621383 h 6543235"/>
                <a:gd name="connsiteX8267" fmla="*/ 2347338 w 5247674"/>
                <a:gd name="connsiteY8267" fmla="*/ 2607053 h 6543235"/>
                <a:gd name="connsiteX8268" fmla="*/ 2336590 w 5247674"/>
                <a:gd name="connsiteY8268" fmla="*/ 2602037 h 6543235"/>
                <a:gd name="connsiteX8269" fmla="*/ 4985586 w 5247674"/>
                <a:gd name="connsiteY8269" fmla="*/ 2597737 h 6543235"/>
                <a:gd name="connsiteX8270" fmla="*/ 4965523 w 5247674"/>
                <a:gd name="connsiteY8270" fmla="*/ 2602753 h 6543235"/>
                <a:gd name="connsiteX8271" fmla="*/ 4985586 w 5247674"/>
                <a:gd name="connsiteY8271" fmla="*/ 2597737 h 6543235"/>
                <a:gd name="connsiteX8272" fmla="*/ 2990866 w 5247674"/>
                <a:gd name="connsiteY8272" fmla="*/ 2596932 h 6543235"/>
                <a:gd name="connsiteX8273" fmla="*/ 2987196 w 5247674"/>
                <a:gd name="connsiteY8273" fmla="*/ 2602037 h 6543235"/>
                <a:gd name="connsiteX8274" fmla="*/ 2983613 w 5247674"/>
                <a:gd name="connsiteY8274" fmla="*/ 2607053 h 6543235"/>
                <a:gd name="connsiteX8275" fmla="*/ 2987196 w 5247674"/>
                <a:gd name="connsiteY8275" fmla="*/ 2602753 h 6543235"/>
                <a:gd name="connsiteX8276" fmla="*/ 2990061 w 5247674"/>
                <a:gd name="connsiteY8276" fmla="*/ 2599170 h 6543235"/>
                <a:gd name="connsiteX8277" fmla="*/ 2999376 w 5247674"/>
                <a:gd name="connsiteY8277" fmla="*/ 2602037 h 6543235"/>
                <a:gd name="connsiteX8278" fmla="*/ 2990866 w 5247674"/>
                <a:gd name="connsiteY8278" fmla="*/ 2596932 h 6543235"/>
                <a:gd name="connsiteX8279" fmla="*/ 4398752 w 5247674"/>
                <a:gd name="connsiteY8279" fmla="*/ 2594872 h 6543235"/>
                <a:gd name="connsiteX8280" fmla="*/ 4385137 w 5247674"/>
                <a:gd name="connsiteY8280" fmla="*/ 2602753 h 6543235"/>
                <a:gd name="connsiteX8281" fmla="*/ 4398752 w 5247674"/>
                <a:gd name="connsiteY8281" fmla="*/ 2594872 h 6543235"/>
                <a:gd name="connsiteX8282" fmla="*/ 4181644 w 5247674"/>
                <a:gd name="connsiteY8282" fmla="*/ 2594872 h 6543235"/>
                <a:gd name="connsiteX8283" fmla="*/ 4169463 w 5247674"/>
                <a:gd name="connsiteY8283" fmla="*/ 2618518 h 6543235"/>
                <a:gd name="connsiteX8284" fmla="*/ 4178778 w 5247674"/>
                <a:gd name="connsiteY8284" fmla="*/ 2610635 h 6543235"/>
                <a:gd name="connsiteX8285" fmla="*/ 4181644 w 5247674"/>
                <a:gd name="connsiteY8285" fmla="*/ 2594872 h 6543235"/>
                <a:gd name="connsiteX8286" fmla="*/ 4350026 w 5247674"/>
                <a:gd name="connsiteY8286" fmla="*/ 2594155 h 6543235"/>
                <a:gd name="connsiteX8287" fmla="*/ 4357193 w 5247674"/>
                <a:gd name="connsiteY8287" fmla="*/ 2607053 h 6543235"/>
                <a:gd name="connsiteX8288" fmla="*/ 4357193 w 5247674"/>
                <a:gd name="connsiteY8288" fmla="*/ 2594155 h 6543235"/>
                <a:gd name="connsiteX8289" fmla="*/ 4227500 w 5247674"/>
                <a:gd name="connsiteY8289" fmla="*/ 2594155 h 6543235"/>
                <a:gd name="connsiteX8290" fmla="*/ 4213888 w 5247674"/>
                <a:gd name="connsiteY8290" fmla="*/ 2599170 h 6543235"/>
                <a:gd name="connsiteX8291" fmla="*/ 4227500 w 5247674"/>
                <a:gd name="connsiteY8291" fmla="*/ 2602037 h 6543235"/>
                <a:gd name="connsiteX8292" fmla="*/ 3672910 w 5247674"/>
                <a:gd name="connsiteY8292" fmla="*/ 2594155 h 6543235"/>
                <a:gd name="connsiteX8293" fmla="*/ 3677210 w 5247674"/>
                <a:gd name="connsiteY8293" fmla="*/ 2607053 h 6543235"/>
                <a:gd name="connsiteX8294" fmla="*/ 3680075 w 5247674"/>
                <a:gd name="connsiteY8294" fmla="*/ 2594155 h 6543235"/>
                <a:gd name="connsiteX8295" fmla="*/ 5052938 w 5247674"/>
                <a:gd name="connsiteY8295" fmla="*/ 2584124 h 6543235"/>
                <a:gd name="connsiteX8296" fmla="*/ 5027144 w 5247674"/>
                <a:gd name="connsiteY8296" fmla="*/ 2603470 h 6543235"/>
                <a:gd name="connsiteX8297" fmla="*/ 5009948 w 5247674"/>
                <a:gd name="connsiteY8297" fmla="*/ 2599887 h 6543235"/>
                <a:gd name="connsiteX8298" fmla="*/ 5010664 w 5247674"/>
                <a:gd name="connsiteY8298" fmla="*/ 2619234 h 6543235"/>
                <a:gd name="connsiteX8299" fmla="*/ 5097364 w 5247674"/>
                <a:gd name="connsiteY8299" fmla="*/ 2607768 h 6543235"/>
                <a:gd name="connsiteX8300" fmla="*/ 5007082 w 5247674"/>
                <a:gd name="connsiteY8300" fmla="*/ 2633564 h 6543235"/>
                <a:gd name="connsiteX8301" fmla="*/ 5085182 w 5247674"/>
                <a:gd name="connsiteY8301" fmla="*/ 2622099 h 6543235"/>
                <a:gd name="connsiteX8302" fmla="*/ 5149670 w 5247674"/>
                <a:gd name="connsiteY8302" fmla="*/ 2594872 h 6543235"/>
                <a:gd name="connsiteX8303" fmla="*/ 5152536 w 5247674"/>
                <a:gd name="connsiteY8303" fmla="*/ 2610635 h 6543235"/>
                <a:gd name="connsiteX8304" fmla="*/ 5178330 w 5247674"/>
                <a:gd name="connsiteY8304" fmla="*/ 2607768 h 6543235"/>
                <a:gd name="connsiteX8305" fmla="*/ 5169016 w 5247674"/>
                <a:gd name="connsiteY8305" fmla="*/ 2599887 h 6543235"/>
                <a:gd name="connsiteX8306" fmla="*/ 5181354 w 5247674"/>
                <a:gd name="connsiteY8306" fmla="*/ 2595342 h 6543235"/>
                <a:gd name="connsiteX8307" fmla="*/ 5181914 w 5247674"/>
                <a:gd name="connsiteY8307" fmla="*/ 2595589 h 6543235"/>
                <a:gd name="connsiteX8308" fmla="*/ 5182630 w 5247674"/>
                <a:gd name="connsiteY8308" fmla="*/ 2594872 h 6543235"/>
                <a:gd name="connsiteX8309" fmla="*/ 5181354 w 5247674"/>
                <a:gd name="connsiteY8309" fmla="*/ 2595342 h 6543235"/>
                <a:gd name="connsiteX8310" fmla="*/ 5167661 w 5247674"/>
                <a:gd name="connsiteY8310" fmla="*/ 2589341 h 6543235"/>
                <a:gd name="connsiteX8311" fmla="*/ 5108112 w 5247674"/>
                <a:gd name="connsiteY8311" fmla="*/ 2589139 h 6543235"/>
                <a:gd name="connsiteX8312" fmla="*/ 5052938 w 5247674"/>
                <a:gd name="connsiteY8312" fmla="*/ 2584124 h 6543235"/>
                <a:gd name="connsiteX8313" fmla="*/ 5201260 w 5247674"/>
                <a:gd name="connsiteY8313" fmla="*/ 2583407 h 6543235"/>
                <a:gd name="connsiteX8314" fmla="*/ 5183348 w 5247674"/>
                <a:gd name="connsiteY8314" fmla="*/ 2594155 h 6543235"/>
                <a:gd name="connsiteX8315" fmla="*/ 5205560 w 5247674"/>
                <a:gd name="connsiteY8315" fmla="*/ 2591289 h 6543235"/>
                <a:gd name="connsiteX8316" fmla="*/ 5201260 w 5247674"/>
                <a:gd name="connsiteY8316" fmla="*/ 2583407 h 6543235"/>
                <a:gd name="connsiteX8317" fmla="*/ 2368118 w 5247674"/>
                <a:gd name="connsiteY8317" fmla="*/ 2582691 h 6543235"/>
                <a:gd name="connsiteX8318" fmla="*/ 2361668 w 5247674"/>
                <a:gd name="connsiteY8318" fmla="*/ 2584841 h 6543235"/>
                <a:gd name="connsiteX8319" fmla="*/ 2370982 w 5247674"/>
                <a:gd name="connsiteY8319" fmla="*/ 2596305 h 6543235"/>
                <a:gd name="connsiteX8320" fmla="*/ 2368118 w 5247674"/>
                <a:gd name="connsiteY8320" fmla="*/ 2590572 h 6543235"/>
                <a:gd name="connsiteX8321" fmla="*/ 27943 w 5247674"/>
                <a:gd name="connsiteY8321" fmla="*/ 2579824 h 6543235"/>
                <a:gd name="connsiteX8322" fmla="*/ 44422 w 5247674"/>
                <a:gd name="connsiteY8322" fmla="*/ 2587705 h 6543235"/>
                <a:gd name="connsiteX8323" fmla="*/ 48006 w 5247674"/>
                <a:gd name="connsiteY8323" fmla="*/ 2591289 h 6543235"/>
                <a:gd name="connsiteX8324" fmla="*/ 4764180 w 5247674"/>
                <a:gd name="connsiteY8324" fmla="*/ 2571943 h 6543235"/>
                <a:gd name="connsiteX8325" fmla="*/ 4745549 w 5247674"/>
                <a:gd name="connsiteY8325" fmla="*/ 2591289 h 6543235"/>
                <a:gd name="connsiteX8326" fmla="*/ 4769912 w 5247674"/>
                <a:gd name="connsiteY8326" fmla="*/ 2586272 h 6543235"/>
                <a:gd name="connsiteX8327" fmla="*/ 4770628 w 5247674"/>
                <a:gd name="connsiteY8327" fmla="*/ 2587705 h 6543235"/>
                <a:gd name="connsiteX8328" fmla="*/ 4776360 w 5247674"/>
                <a:gd name="connsiteY8328" fmla="*/ 2584841 h 6543235"/>
                <a:gd name="connsiteX8329" fmla="*/ 4787108 w 5247674"/>
                <a:gd name="connsiteY8329" fmla="*/ 2582691 h 6543235"/>
                <a:gd name="connsiteX8330" fmla="*/ 4776360 w 5247674"/>
                <a:gd name="connsiteY8330" fmla="*/ 2584841 h 6543235"/>
                <a:gd name="connsiteX8331" fmla="*/ 4769912 w 5247674"/>
                <a:gd name="connsiteY8331" fmla="*/ 2586272 h 6543235"/>
                <a:gd name="connsiteX8332" fmla="*/ 4764180 w 5247674"/>
                <a:gd name="connsiteY8332" fmla="*/ 2571943 h 6543235"/>
                <a:gd name="connsiteX8333" fmla="*/ 2378864 w 5247674"/>
                <a:gd name="connsiteY8333" fmla="*/ 2571943 h 6543235"/>
                <a:gd name="connsiteX8334" fmla="*/ 2381730 w 5247674"/>
                <a:gd name="connsiteY8334" fmla="*/ 2587705 h 6543235"/>
                <a:gd name="connsiteX8335" fmla="*/ 2384597 w 5247674"/>
                <a:gd name="connsiteY8335" fmla="*/ 2571943 h 6543235"/>
                <a:gd name="connsiteX8336" fmla="*/ 1912407 w 5247674"/>
                <a:gd name="connsiteY8336" fmla="*/ 2568359 h 6543235"/>
                <a:gd name="connsiteX8337" fmla="*/ 1883030 w 5247674"/>
                <a:gd name="connsiteY8337" fmla="*/ 2594155 h 6543235"/>
                <a:gd name="connsiteX8338" fmla="*/ 1913124 w 5247674"/>
                <a:gd name="connsiteY8338" fmla="*/ 2591289 h 6543235"/>
                <a:gd name="connsiteX8339" fmla="*/ 1933903 w 5247674"/>
                <a:gd name="connsiteY8339" fmla="*/ 2598455 h 6543235"/>
                <a:gd name="connsiteX8340" fmla="*/ 1915272 w 5247674"/>
                <a:gd name="connsiteY8340" fmla="*/ 2587705 h 6543235"/>
                <a:gd name="connsiteX8341" fmla="*/ 1926020 w 5247674"/>
                <a:gd name="connsiteY8341" fmla="*/ 2568359 h 6543235"/>
                <a:gd name="connsiteX8342" fmla="*/ 2844561 w 5247674"/>
                <a:gd name="connsiteY8342" fmla="*/ 2565696 h 6543235"/>
                <a:gd name="connsiteX8343" fmla="*/ 2839410 w 5247674"/>
                <a:gd name="connsiteY8343" fmla="*/ 2566032 h 6543235"/>
                <a:gd name="connsiteX8344" fmla="*/ 2828843 w 5247674"/>
                <a:gd name="connsiteY8344" fmla="*/ 2571943 h 6543235"/>
                <a:gd name="connsiteX8345" fmla="*/ 2825976 w 5247674"/>
                <a:gd name="connsiteY8345" fmla="*/ 2594872 h 6543235"/>
                <a:gd name="connsiteX8346" fmla="*/ 2828843 w 5247674"/>
                <a:gd name="connsiteY8346" fmla="*/ 2575526 h 6543235"/>
                <a:gd name="connsiteX8347" fmla="*/ 2848906 w 5247674"/>
                <a:gd name="connsiteY8347" fmla="*/ 2571943 h 6543235"/>
                <a:gd name="connsiteX8348" fmla="*/ 2844561 w 5247674"/>
                <a:gd name="connsiteY8348" fmla="*/ 2565696 h 6543235"/>
                <a:gd name="connsiteX8349" fmla="*/ 4396602 w 5247674"/>
                <a:gd name="connsiteY8349" fmla="*/ 2564061 h 6543235"/>
                <a:gd name="connsiteX8350" fmla="*/ 4381106 w 5247674"/>
                <a:gd name="connsiteY8350" fmla="*/ 2574362 h 6543235"/>
                <a:gd name="connsiteX8351" fmla="*/ 4376647 w 5247674"/>
                <a:gd name="connsiteY8351" fmla="*/ 2575616 h 6543235"/>
                <a:gd name="connsiteX8352" fmla="*/ 4376539 w 5247674"/>
                <a:gd name="connsiteY8352" fmla="*/ 2575526 h 6543235"/>
                <a:gd name="connsiteX8353" fmla="*/ 4376392 w 5247674"/>
                <a:gd name="connsiteY8353" fmla="*/ 2575688 h 6543235"/>
                <a:gd name="connsiteX8354" fmla="*/ 4371512 w 5247674"/>
                <a:gd name="connsiteY8354" fmla="*/ 2577061 h 6543235"/>
                <a:gd name="connsiteX8355" fmla="*/ 4367224 w 5247674"/>
                <a:gd name="connsiteY8355" fmla="*/ 2588424 h 6543235"/>
                <a:gd name="connsiteX8356" fmla="*/ 4376539 w 5247674"/>
                <a:gd name="connsiteY8356" fmla="*/ 2591289 h 6543235"/>
                <a:gd name="connsiteX8357" fmla="*/ 4369374 w 5247674"/>
                <a:gd name="connsiteY8357" fmla="*/ 2583407 h 6543235"/>
                <a:gd name="connsiteX8358" fmla="*/ 4376392 w 5247674"/>
                <a:gd name="connsiteY8358" fmla="*/ 2575688 h 6543235"/>
                <a:gd name="connsiteX8359" fmla="*/ 4376647 w 5247674"/>
                <a:gd name="connsiteY8359" fmla="*/ 2575616 h 6543235"/>
                <a:gd name="connsiteX8360" fmla="*/ 4383882 w 5247674"/>
                <a:gd name="connsiteY8360" fmla="*/ 2581616 h 6543235"/>
                <a:gd name="connsiteX8361" fmla="*/ 4392302 w 5247674"/>
                <a:gd name="connsiteY8361" fmla="*/ 2583407 h 6543235"/>
                <a:gd name="connsiteX8362" fmla="*/ 4392302 w 5247674"/>
                <a:gd name="connsiteY8362" fmla="*/ 2575526 h 6543235"/>
                <a:gd name="connsiteX8363" fmla="*/ 4408783 w 5247674"/>
                <a:gd name="connsiteY8363" fmla="*/ 2575526 h 6543235"/>
                <a:gd name="connsiteX8364" fmla="*/ 4405916 w 5247674"/>
                <a:gd name="connsiteY8364" fmla="*/ 2564061 h 6543235"/>
                <a:gd name="connsiteX8365" fmla="*/ 3920112 w 5247674"/>
                <a:gd name="connsiteY8365" fmla="*/ 2564061 h 6543235"/>
                <a:gd name="connsiteX8366" fmla="*/ 3903632 w 5247674"/>
                <a:gd name="connsiteY8366" fmla="*/ 2571943 h 6543235"/>
                <a:gd name="connsiteX8367" fmla="*/ 3912947 w 5247674"/>
                <a:gd name="connsiteY8367" fmla="*/ 2571943 h 6543235"/>
                <a:gd name="connsiteX8368" fmla="*/ 4886257 w 5247674"/>
                <a:gd name="connsiteY8368" fmla="*/ 2560748 h 6543235"/>
                <a:gd name="connsiteX8369" fmla="*/ 4898169 w 5247674"/>
                <a:gd name="connsiteY8369" fmla="*/ 2563347 h 6543235"/>
                <a:gd name="connsiteX8370" fmla="*/ 4878106 w 5247674"/>
                <a:gd name="connsiteY8370" fmla="*/ 2568361 h 6543235"/>
                <a:gd name="connsiteX8371" fmla="*/ 4886257 w 5247674"/>
                <a:gd name="connsiteY8371" fmla="*/ 2560748 h 6543235"/>
                <a:gd name="connsiteX8372" fmla="*/ 4574300 w 5247674"/>
                <a:gd name="connsiteY8372" fmla="*/ 2556180 h 6543235"/>
                <a:gd name="connsiteX8373" fmla="*/ 4595794 w 5247674"/>
                <a:gd name="connsiteY8373" fmla="*/ 2591290 h 6543235"/>
                <a:gd name="connsiteX8374" fmla="*/ 4577165 w 5247674"/>
                <a:gd name="connsiteY8374" fmla="*/ 2569078 h 6543235"/>
                <a:gd name="connsiteX8375" fmla="*/ 4574300 w 5247674"/>
                <a:gd name="connsiteY8375" fmla="*/ 2556180 h 6543235"/>
                <a:gd name="connsiteX8376" fmla="*/ 1977610 w 5247674"/>
                <a:gd name="connsiteY8376" fmla="*/ 2556180 h 6543235"/>
                <a:gd name="connsiteX8377" fmla="*/ 1966147 w 5247674"/>
                <a:gd name="connsiteY8377" fmla="*/ 2564778 h 6543235"/>
                <a:gd name="connsiteX8378" fmla="*/ 1974745 w 5247674"/>
                <a:gd name="connsiteY8378" fmla="*/ 2571943 h 6543235"/>
                <a:gd name="connsiteX8379" fmla="*/ 1958980 w 5247674"/>
                <a:gd name="connsiteY8379" fmla="*/ 2583407 h 6543235"/>
                <a:gd name="connsiteX8380" fmla="*/ 1980476 w 5247674"/>
                <a:gd name="connsiteY8380" fmla="*/ 2571943 h 6543235"/>
                <a:gd name="connsiteX8381" fmla="*/ 1977610 w 5247674"/>
                <a:gd name="connsiteY8381" fmla="*/ 2556180 h 6543235"/>
                <a:gd name="connsiteX8382" fmla="*/ 179131 w 5247674"/>
                <a:gd name="connsiteY8382" fmla="*/ 2550447 h 6543235"/>
                <a:gd name="connsiteX8383" fmla="*/ 179848 w 5247674"/>
                <a:gd name="connsiteY8383" fmla="*/ 2554030 h 6543235"/>
                <a:gd name="connsiteX8384" fmla="*/ 177698 w 5247674"/>
                <a:gd name="connsiteY8384" fmla="*/ 2552597 h 6543235"/>
                <a:gd name="connsiteX8385" fmla="*/ 4417381 w 5247674"/>
                <a:gd name="connsiteY8385" fmla="*/ 2549730 h 6543235"/>
                <a:gd name="connsiteX8386" fmla="*/ 4424546 w 5247674"/>
                <a:gd name="connsiteY8386" fmla="*/ 2564061 h 6543235"/>
                <a:gd name="connsiteX8387" fmla="*/ 4428128 w 5247674"/>
                <a:gd name="connsiteY8387" fmla="*/ 2552597 h 6543235"/>
                <a:gd name="connsiteX8388" fmla="*/ 4417381 w 5247674"/>
                <a:gd name="connsiteY8388" fmla="*/ 2549730 h 6543235"/>
                <a:gd name="connsiteX8389" fmla="*/ 177698 w 5247674"/>
                <a:gd name="connsiteY8389" fmla="*/ 2544715 h 6543235"/>
                <a:gd name="connsiteX8390" fmla="*/ 182715 w 5247674"/>
                <a:gd name="connsiteY8390" fmla="*/ 2544715 h 6543235"/>
                <a:gd name="connsiteX8391" fmla="*/ 179131 w 5247674"/>
                <a:gd name="connsiteY8391" fmla="*/ 2550447 h 6543235"/>
                <a:gd name="connsiteX8392" fmla="*/ 177698 w 5247674"/>
                <a:gd name="connsiteY8392" fmla="*/ 2544715 h 6543235"/>
                <a:gd name="connsiteX8393" fmla="*/ 3970984 w 5247674"/>
                <a:gd name="connsiteY8393" fmla="*/ 2541132 h 6543235"/>
                <a:gd name="connsiteX8394" fmla="*/ 3991048 w 5247674"/>
                <a:gd name="connsiteY8394" fmla="*/ 2564778 h 6543235"/>
                <a:gd name="connsiteX8395" fmla="*/ 3991193 w 5247674"/>
                <a:gd name="connsiteY8395" fmla="*/ 2565166 h 6543235"/>
                <a:gd name="connsiteX8396" fmla="*/ 3991048 w 5247674"/>
                <a:gd name="connsiteY8396" fmla="*/ 2565495 h 6543235"/>
                <a:gd name="connsiteX8397" fmla="*/ 3993198 w 5247674"/>
                <a:gd name="connsiteY8397" fmla="*/ 2571226 h 6543235"/>
                <a:gd name="connsiteX8398" fmla="*/ 3993496 w 5247674"/>
                <a:gd name="connsiteY8398" fmla="*/ 2571287 h 6543235"/>
                <a:gd name="connsiteX8399" fmla="*/ 3996780 w 5247674"/>
                <a:gd name="connsiteY8399" fmla="*/ 2579824 h 6543235"/>
                <a:gd name="connsiteX8400" fmla="*/ 3996780 w 5247674"/>
                <a:gd name="connsiteY8400" fmla="*/ 2571943 h 6543235"/>
                <a:gd name="connsiteX8401" fmla="*/ 3993496 w 5247674"/>
                <a:gd name="connsiteY8401" fmla="*/ 2571287 h 6543235"/>
                <a:gd name="connsiteX8402" fmla="*/ 3993198 w 5247674"/>
                <a:gd name="connsiteY8402" fmla="*/ 2570509 h 6543235"/>
                <a:gd name="connsiteX8403" fmla="*/ 3991193 w 5247674"/>
                <a:gd name="connsiteY8403" fmla="*/ 2565166 h 6543235"/>
                <a:gd name="connsiteX8404" fmla="*/ 3996780 w 5247674"/>
                <a:gd name="connsiteY8404" fmla="*/ 2552597 h 6543235"/>
                <a:gd name="connsiteX8405" fmla="*/ 3991048 w 5247674"/>
                <a:gd name="connsiteY8405" fmla="*/ 2555464 h 6543235"/>
                <a:gd name="connsiteX8406" fmla="*/ 3970984 w 5247674"/>
                <a:gd name="connsiteY8406" fmla="*/ 2541132 h 6543235"/>
                <a:gd name="connsiteX8407" fmla="*/ 1952476 w 5247674"/>
                <a:gd name="connsiteY8407" fmla="*/ 2539499 h 6543235"/>
                <a:gd name="connsiteX8408" fmla="*/ 1936051 w 5247674"/>
                <a:gd name="connsiteY8408" fmla="*/ 2571943 h 6543235"/>
                <a:gd name="connsiteX8409" fmla="*/ 1963997 w 5247674"/>
                <a:gd name="connsiteY8409" fmla="*/ 2544715 h 6543235"/>
                <a:gd name="connsiteX8410" fmla="*/ 1952476 w 5247674"/>
                <a:gd name="connsiteY8410" fmla="*/ 2539499 h 6543235"/>
                <a:gd name="connsiteX8411" fmla="*/ 2528618 w 5247674"/>
                <a:gd name="connsiteY8411" fmla="*/ 2538265 h 6543235"/>
                <a:gd name="connsiteX8412" fmla="*/ 2530768 w 5247674"/>
                <a:gd name="connsiteY8412" fmla="*/ 2541849 h 6543235"/>
                <a:gd name="connsiteX8413" fmla="*/ 2534350 w 5247674"/>
                <a:gd name="connsiteY8413" fmla="*/ 2541849 h 6543235"/>
                <a:gd name="connsiteX8414" fmla="*/ 2528618 w 5247674"/>
                <a:gd name="connsiteY8414" fmla="*/ 2538265 h 6543235"/>
                <a:gd name="connsiteX8415" fmla="*/ 3048817 w 5247674"/>
                <a:gd name="connsiteY8415" fmla="*/ 2536832 h 6543235"/>
                <a:gd name="connsiteX8416" fmla="*/ 3039501 w 5247674"/>
                <a:gd name="connsiteY8416" fmla="*/ 2544715 h 6543235"/>
                <a:gd name="connsiteX8417" fmla="*/ 3048817 w 5247674"/>
                <a:gd name="connsiteY8417" fmla="*/ 2536832 h 6543235"/>
                <a:gd name="connsiteX8418" fmla="*/ 4603678 w 5247674"/>
                <a:gd name="connsiteY8418" fmla="*/ 2536117 h 6543235"/>
                <a:gd name="connsiteX8419" fmla="*/ 4583615 w 5247674"/>
                <a:gd name="connsiteY8419" fmla="*/ 2552598 h 6543235"/>
                <a:gd name="connsiteX8420" fmla="*/ 4693242 w 5247674"/>
                <a:gd name="connsiteY8420" fmla="*/ 2533968 h 6543235"/>
                <a:gd name="connsiteX8421" fmla="*/ 4703990 w 5247674"/>
                <a:gd name="connsiteY8421" fmla="*/ 2536834 h 6543235"/>
                <a:gd name="connsiteX8422" fmla="*/ 4703990 w 5247674"/>
                <a:gd name="connsiteY8422" fmla="*/ 2545432 h 6543235"/>
                <a:gd name="connsiteX8423" fmla="*/ 4693242 w 5247674"/>
                <a:gd name="connsiteY8423" fmla="*/ 2545432 h 6543235"/>
                <a:gd name="connsiteX8424" fmla="*/ 2067893 w 5247674"/>
                <a:gd name="connsiteY8424" fmla="*/ 2533251 h 6543235"/>
                <a:gd name="connsiteX8425" fmla="*/ 2023468 w 5247674"/>
                <a:gd name="connsiteY8425" fmla="*/ 2560478 h 6543235"/>
                <a:gd name="connsiteX8426" fmla="*/ 2067893 w 5247674"/>
                <a:gd name="connsiteY8426" fmla="*/ 2533251 h 6543235"/>
                <a:gd name="connsiteX8427" fmla="*/ 3994630 w 5247674"/>
                <a:gd name="connsiteY8427" fmla="*/ 2530384 h 6543235"/>
                <a:gd name="connsiteX8428" fmla="*/ 3994630 w 5247674"/>
                <a:gd name="connsiteY8428" fmla="*/ 2536832 h 6543235"/>
                <a:gd name="connsiteX8429" fmla="*/ 4001078 w 5247674"/>
                <a:gd name="connsiteY8429" fmla="*/ 2530384 h 6543235"/>
                <a:gd name="connsiteX8430" fmla="*/ 3994630 w 5247674"/>
                <a:gd name="connsiteY8430" fmla="*/ 2530384 h 6543235"/>
                <a:gd name="connsiteX8431" fmla="*/ 4609411 w 5247674"/>
                <a:gd name="connsiteY8431" fmla="*/ 2529668 h 6543235"/>
                <a:gd name="connsiteX8432" fmla="*/ 4610128 w 5247674"/>
                <a:gd name="connsiteY8432" fmla="*/ 2530384 h 6543235"/>
                <a:gd name="connsiteX8433" fmla="*/ 4603678 w 5247674"/>
                <a:gd name="connsiteY8433" fmla="*/ 2536116 h 6543235"/>
                <a:gd name="connsiteX8434" fmla="*/ 4609411 w 5247674"/>
                <a:gd name="connsiteY8434" fmla="*/ 2529668 h 6543235"/>
                <a:gd name="connsiteX8435" fmla="*/ 3952356 w 5247674"/>
                <a:gd name="connsiteY8435" fmla="*/ 2526084 h 6543235"/>
                <a:gd name="connsiteX8436" fmla="*/ 3953072 w 5247674"/>
                <a:gd name="connsiteY8436" fmla="*/ 2536116 h 6543235"/>
                <a:gd name="connsiteX8437" fmla="*/ 3947340 w 5247674"/>
                <a:gd name="connsiteY8437" fmla="*/ 2541849 h 6543235"/>
                <a:gd name="connsiteX8438" fmla="*/ 3938741 w 5247674"/>
                <a:gd name="connsiteY8438" fmla="*/ 2536832 h 6543235"/>
                <a:gd name="connsiteX8439" fmla="*/ 3938741 w 5247674"/>
                <a:gd name="connsiteY8439" fmla="*/ 2549730 h 6543235"/>
                <a:gd name="connsiteX8440" fmla="*/ 3947340 w 5247674"/>
                <a:gd name="connsiteY8440" fmla="*/ 2541849 h 6543235"/>
                <a:gd name="connsiteX8441" fmla="*/ 3948056 w 5247674"/>
                <a:gd name="connsiteY8441" fmla="*/ 2541849 h 6543235"/>
                <a:gd name="connsiteX8442" fmla="*/ 3953072 w 5247674"/>
                <a:gd name="connsiteY8442" fmla="*/ 2536832 h 6543235"/>
                <a:gd name="connsiteX8443" fmla="*/ 3958805 w 5247674"/>
                <a:gd name="connsiteY8443" fmla="*/ 2531101 h 6543235"/>
                <a:gd name="connsiteX8444" fmla="*/ 3952356 w 5247674"/>
                <a:gd name="connsiteY8444" fmla="*/ 2526084 h 6543235"/>
                <a:gd name="connsiteX8445" fmla="*/ 2022751 w 5247674"/>
                <a:gd name="connsiteY8445" fmla="*/ 2525370 h 6543235"/>
                <a:gd name="connsiteX8446" fmla="*/ 2016303 w 5247674"/>
                <a:gd name="connsiteY8446" fmla="*/ 2533251 h 6543235"/>
                <a:gd name="connsiteX8447" fmla="*/ 2028483 w 5247674"/>
                <a:gd name="connsiteY8447" fmla="*/ 2525370 h 6543235"/>
                <a:gd name="connsiteX8448" fmla="*/ 4759042 w 5247674"/>
                <a:gd name="connsiteY8448" fmla="*/ 2523431 h 6543235"/>
                <a:gd name="connsiteX8449" fmla="*/ 4752090 w 5247674"/>
                <a:gd name="connsiteY8449" fmla="*/ 2531459 h 6543235"/>
                <a:gd name="connsiteX8450" fmla="*/ 4754864 w 5247674"/>
                <a:gd name="connsiteY8450" fmla="*/ 2556178 h 6543235"/>
                <a:gd name="connsiteX8451" fmla="*/ 4780660 w 5247674"/>
                <a:gd name="connsiteY8451" fmla="*/ 2536832 h 6543235"/>
                <a:gd name="connsiteX8452" fmla="*/ 4780660 w 5247674"/>
                <a:gd name="connsiteY8452" fmla="*/ 2556178 h 6543235"/>
                <a:gd name="connsiteX8453" fmla="*/ 4767045 w 5247674"/>
                <a:gd name="connsiteY8453" fmla="*/ 2569076 h 6543235"/>
                <a:gd name="connsiteX8454" fmla="*/ 4799289 w 5247674"/>
                <a:gd name="connsiteY8454" fmla="*/ 2571943 h 6543235"/>
                <a:gd name="connsiteX8455" fmla="*/ 4796422 w 5247674"/>
                <a:gd name="connsiteY8455" fmla="*/ 2599170 h 6543235"/>
                <a:gd name="connsiteX8456" fmla="*/ 4698976 w 5247674"/>
                <a:gd name="connsiteY8456" fmla="*/ 2594155 h 6543235"/>
                <a:gd name="connsiteX8457" fmla="*/ 4694676 w 5247674"/>
                <a:gd name="connsiteY8457" fmla="*/ 2607051 h 6543235"/>
                <a:gd name="connsiteX8458" fmla="*/ 4656700 w 5247674"/>
                <a:gd name="connsiteY8458" fmla="*/ 2594155 h 6543235"/>
                <a:gd name="connsiteX8459" fmla="*/ 4650252 w 5247674"/>
                <a:gd name="connsiteY8459" fmla="*/ 2602037 h 6543235"/>
                <a:gd name="connsiteX8460" fmla="*/ 4666016 w 5247674"/>
                <a:gd name="connsiteY8460" fmla="*/ 2625682 h 6543235"/>
                <a:gd name="connsiteX8461" fmla="*/ 4691811 w 5247674"/>
                <a:gd name="connsiteY8461" fmla="*/ 2637147 h 6543235"/>
                <a:gd name="connsiteX8462" fmla="*/ 4701126 w 5247674"/>
                <a:gd name="connsiteY8462" fmla="*/ 2625682 h 6543235"/>
                <a:gd name="connsiteX8463" fmla="*/ 4698260 w 5247674"/>
                <a:gd name="connsiteY8463" fmla="*/ 2617799 h 6543235"/>
                <a:gd name="connsiteX8464" fmla="*/ 4698260 w 5247674"/>
                <a:gd name="connsiteY8464" fmla="*/ 2620666 h 6543235"/>
                <a:gd name="connsiteX8465" fmla="*/ 4738384 w 5247674"/>
                <a:gd name="connsiteY8465" fmla="*/ 2624966 h 6543235"/>
                <a:gd name="connsiteX8466" fmla="*/ 4730503 w 5247674"/>
                <a:gd name="connsiteY8466" fmla="*/ 2632131 h 6543235"/>
                <a:gd name="connsiteX8467" fmla="*/ 4749132 w 5247674"/>
                <a:gd name="connsiteY8467" fmla="*/ 2625682 h 6543235"/>
                <a:gd name="connsiteX8468" fmla="*/ 4755580 w 5247674"/>
                <a:gd name="connsiteY8468" fmla="*/ 2617799 h 6543235"/>
                <a:gd name="connsiteX8469" fmla="*/ 4774926 w 5247674"/>
                <a:gd name="connsiteY8469" fmla="*/ 2621383 h 6543235"/>
                <a:gd name="connsiteX8470" fmla="*/ 4746982 w 5247674"/>
                <a:gd name="connsiteY8470" fmla="*/ 2632847 h 6543235"/>
                <a:gd name="connsiteX8471" fmla="*/ 4762747 w 5247674"/>
                <a:gd name="connsiteY8471" fmla="*/ 2640729 h 6543235"/>
                <a:gd name="connsiteX8472" fmla="*/ 4665299 w 5247674"/>
                <a:gd name="connsiteY8472" fmla="*/ 2652193 h 6543235"/>
                <a:gd name="connsiteX8473" fmla="*/ 4672464 w 5247674"/>
                <a:gd name="connsiteY8473" fmla="*/ 2657210 h 6543235"/>
                <a:gd name="connsiteX8474" fmla="*/ 4668166 w 5247674"/>
                <a:gd name="connsiteY8474" fmla="*/ 2665091 h 6543235"/>
                <a:gd name="connsiteX8475" fmla="*/ 4651686 w 5247674"/>
                <a:gd name="connsiteY8475" fmla="*/ 2645745 h 6543235"/>
                <a:gd name="connsiteX8476" fmla="*/ 4623740 w 5247674"/>
                <a:gd name="connsiteY8476" fmla="*/ 2665091 h 6543235"/>
                <a:gd name="connsiteX8477" fmla="*/ 4596513 w 5247674"/>
                <a:gd name="connsiteY8477" fmla="*/ 2649327 h 6543235"/>
                <a:gd name="connsiteX8478" fmla="*/ 4639504 w 5247674"/>
                <a:gd name="connsiteY8478" fmla="*/ 2646462 h 6543235"/>
                <a:gd name="connsiteX8479" fmla="*/ 4625890 w 5247674"/>
                <a:gd name="connsiteY8479" fmla="*/ 2641445 h 6543235"/>
                <a:gd name="connsiteX8480" fmla="*/ 4635205 w 5247674"/>
                <a:gd name="connsiteY8480" fmla="*/ 2633564 h 6543235"/>
                <a:gd name="connsiteX8481" fmla="*/ 4616576 w 5247674"/>
                <a:gd name="connsiteY8481" fmla="*/ 2629981 h 6543235"/>
                <a:gd name="connsiteX8482" fmla="*/ 4616576 w 5247674"/>
                <a:gd name="connsiteY8482" fmla="*/ 2645745 h 6543235"/>
                <a:gd name="connsiteX8483" fmla="*/ 4593646 w 5247674"/>
                <a:gd name="connsiteY8483" fmla="*/ 2632847 h 6543235"/>
                <a:gd name="connsiteX8484" fmla="*/ 4612276 w 5247674"/>
                <a:gd name="connsiteY8484" fmla="*/ 2613501 h 6543235"/>
                <a:gd name="connsiteX8485" fmla="*/ 4593646 w 5247674"/>
                <a:gd name="connsiteY8485" fmla="*/ 2610635 h 6543235"/>
                <a:gd name="connsiteX8486" fmla="*/ 4619442 w 5247674"/>
                <a:gd name="connsiteY8486" fmla="*/ 2594872 h 6543235"/>
                <a:gd name="connsiteX8487" fmla="*/ 4616576 w 5247674"/>
                <a:gd name="connsiteY8487" fmla="*/ 2580541 h 6543235"/>
                <a:gd name="connsiteX8488" fmla="*/ 4600096 w 5247674"/>
                <a:gd name="connsiteY8488" fmla="*/ 2561195 h 6543235"/>
                <a:gd name="connsiteX8489" fmla="*/ 4606544 w 5247674"/>
                <a:gd name="connsiteY8489" fmla="*/ 2561195 h 6543235"/>
                <a:gd name="connsiteX8490" fmla="*/ 4612276 w 5247674"/>
                <a:gd name="connsiteY8490" fmla="*/ 2575526 h 6543235"/>
                <a:gd name="connsiteX8491" fmla="*/ 4632338 w 5247674"/>
                <a:gd name="connsiteY8491" fmla="*/ 2571943 h 6543235"/>
                <a:gd name="connsiteX8492" fmla="*/ 4638788 w 5247674"/>
                <a:gd name="connsiteY8492" fmla="*/ 2599170 h 6543235"/>
                <a:gd name="connsiteX8493" fmla="*/ 4641653 w 5247674"/>
                <a:gd name="connsiteY8493" fmla="*/ 2575526 h 6543235"/>
                <a:gd name="connsiteX8494" fmla="*/ 4676764 w 5247674"/>
                <a:gd name="connsiteY8494" fmla="*/ 2543999 h 6543235"/>
                <a:gd name="connsiteX8495" fmla="*/ 4650970 w 5247674"/>
                <a:gd name="connsiteY8495" fmla="*/ 2568359 h 6543235"/>
                <a:gd name="connsiteX8496" fmla="*/ 4706140 w 5247674"/>
                <a:gd name="connsiteY8496" fmla="*/ 2552597 h 6543235"/>
                <a:gd name="connsiteX8497" fmla="*/ 4715456 w 5247674"/>
                <a:gd name="connsiteY8497" fmla="*/ 2564061 h 6543235"/>
                <a:gd name="connsiteX8498" fmla="*/ 4718322 w 5247674"/>
                <a:gd name="connsiteY8498" fmla="*/ 2556178 h 6543235"/>
                <a:gd name="connsiteX8499" fmla="*/ 4747699 w 5247674"/>
                <a:gd name="connsiteY8499" fmla="*/ 2553314 h 6543235"/>
                <a:gd name="connsiteX8500" fmla="*/ 4715456 w 5247674"/>
                <a:gd name="connsiteY8500" fmla="*/ 2545430 h 6543235"/>
                <a:gd name="connsiteX8501" fmla="*/ 4734084 w 5247674"/>
                <a:gd name="connsiteY8501" fmla="*/ 2526084 h 6543235"/>
                <a:gd name="connsiteX8502" fmla="*/ 4731220 w 5247674"/>
                <a:gd name="connsiteY8502" fmla="*/ 2531101 h 6543235"/>
                <a:gd name="connsiteX8503" fmla="*/ 4750968 w 5247674"/>
                <a:gd name="connsiteY8503" fmla="*/ 2525458 h 6543235"/>
                <a:gd name="connsiteX8504" fmla="*/ 4759680 w 5247674"/>
                <a:gd name="connsiteY8504" fmla="*/ 2522693 h 6543235"/>
                <a:gd name="connsiteX8505" fmla="*/ 4759880 w 5247674"/>
                <a:gd name="connsiteY8505" fmla="*/ 2523220 h 6543235"/>
                <a:gd name="connsiteX8506" fmla="*/ 4759042 w 5247674"/>
                <a:gd name="connsiteY8506" fmla="*/ 2523431 h 6543235"/>
                <a:gd name="connsiteX8507" fmla="*/ 5098080 w 5247674"/>
                <a:gd name="connsiteY8507" fmla="*/ 2522503 h 6543235"/>
                <a:gd name="connsiteX8508" fmla="*/ 5020694 w 5247674"/>
                <a:gd name="connsiteY8508" fmla="*/ 2556180 h 6543235"/>
                <a:gd name="connsiteX8509" fmla="*/ 5040042 w 5247674"/>
                <a:gd name="connsiteY8509" fmla="*/ 2561195 h 6543235"/>
                <a:gd name="connsiteX8510" fmla="*/ 5053655 w 5247674"/>
                <a:gd name="connsiteY8510" fmla="*/ 2549730 h 6543235"/>
                <a:gd name="connsiteX8511" fmla="*/ 5066553 w 5247674"/>
                <a:gd name="connsiteY8511" fmla="*/ 2540415 h 6543235"/>
                <a:gd name="connsiteX8512" fmla="*/ 5098080 w 5247674"/>
                <a:gd name="connsiteY8512" fmla="*/ 2522503 h 6543235"/>
                <a:gd name="connsiteX8513" fmla="*/ 5166152 w 5247674"/>
                <a:gd name="connsiteY8513" fmla="*/ 2517486 h 6543235"/>
                <a:gd name="connsiteX8514" fmla="*/ 5136772 w 5247674"/>
                <a:gd name="connsiteY8514" fmla="*/ 2525370 h 6543235"/>
                <a:gd name="connsiteX8515" fmla="*/ 5166152 w 5247674"/>
                <a:gd name="connsiteY8515" fmla="*/ 2517486 h 6543235"/>
                <a:gd name="connsiteX8516" fmla="*/ 4930414 w 5247674"/>
                <a:gd name="connsiteY8516" fmla="*/ 2514620 h 6543235"/>
                <a:gd name="connsiteX8517" fmla="*/ 4931056 w 5247674"/>
                <a:gd name="connsiteY8517" fmla="*/ 2515173 h 6543235"/>
                <a:gd name="connsiteX8518" fmla="*/ 4929774 w 5247674"/>
                <a:gd name="connsiteY8518" fmla="*/ 2515210 h 6543235"/>
                <a:gd name="connsiteX8519" fmla="*/ 4790635 w 5247674"/>
                <a:gd name="connsiteY8519" fmla="*/ 2513132 h 6543235"/>
                <a:gd name="connsiteX8520" fmla="*/ 4794274 w 5247674"/>
                <a:gd name="connsiteY8520" fmla="*/ 2517486 h 6543235"/>
                <a:gd name="connsiteX8521" fmla="*/ 4780660 w 5247674"/>
                <a:gd name="connsiteY8521" fmla="*/ 2522503 h 6543235"/>
                <a:gd name="connsiteX8522" fmla="*/ 4786661 w 5247674"/>
                <a:gd name="connsiteY8522" fmla="*/ 2514352 h 6543235"/>
                <a:gd name="connsiteX8523" fmla="*/ 4790635 w 5247674"/>
                <a:gd name="connsiteY8523" fmla="*/ 2513132 h 6543235"/>
                <a:gd name="connsiteX8524" fmla="*/ 4838698 w 5247674"/>
                <a:gd name="connsiteY8524" fmla="*/ 2511038 h 6543235"/>
                <a:gd name="connsiteX8525" fmla="*/ 4845148 w 5247674"/>
                <a:gd name="connsiteY8525" fmla="*/ 2514621 h 6543235"/>
                <a:gd name="connsiteX8526" fmla="*/ 4845148 w 5247674"/>
                <a:gd name="connsiteY8526" fmla="*/ 2522503 h 6543235"/>
                <a:gd name="connsiteX8527" fmla="*/ 4838698 w 5247674"/>
                <a:gd name="connsiteY8527" fmla="*/ 2522503 h 6543235"/>
                <a:gd name="connsiteX8528" fmla="*/ 4574300 w 5247674"/>
                <a:gd name="connsiteY8528" fmla="*/ 2511038 h 6543235"/>
                <a:gd name="connsiteX8529" fmla="*/ 4567850 w 5247674"/>
                <a:gd name="connsiteY8529" fmla="*/ 2522503 h 6543235"/>
                <a:gd name="connsiteX8530" fmla="*/ 4574300 w 5247674"/>
                <a:gd name="connsiteY8530" fmla="*/ 2522503 h 6543235"/>
                <a:gd name="connsiteX8531" fmla="*/ 2327276 w 5247674"/>
                <a:gd name="connsiteY8531" fmla="*/ 2506738 h 6543235"/>
                <a:gd name="connsiteX8532" fmla="*/ 2301480 w 5247674"/>
                <a:gd name="connsiteY8532" fmla="*/ 2536832 h 6543235"/>
                <a:gd name="connsiteX8533" fmla="*/ 2343755 w 5247674"/>
                <a:gd name="connsiteY8533" fmla="*/ 2511755 h 6543235"/>
                <a:gd name="connsiteX8534" fmla="*/ 4641653 w 5247674"/>
                <a:gd name="connsiteY8534" fmla="*/ 2506024 h 6543235"/>
                <a:gd name="connsiteX8535" fmla="*/ 4628038 w 5247674"/>
                <a:gd name="connsiteY8535" fmla="*/ 2544715 h 6543235"/>
                <a:gd name="connsiteX8536" fmla="*/ 4609409 w 5247674"/>
                <a:gd name="connsiteY8536" fmla="*/ 2531103 h 6543235"/>
                <a:gd name="connsiteX8537" fmla="*/ 4625174 w 5247674"/>
                <a:gd name="connsiteY8537" fmla="*/ 2517488 h 6543235"/>
                <a:gd name="connsiteX8538" fmla="*/ 4624457 w 5247674"/>
                <a:gd name="connsiteY8538" fmla="*/ 2516771 h 6543235"/>
                <a:gd name="connsiteX8539" fmla="*/ 4641653 w 5247674"/>
                <a:gd name="connsiteY8539" fmla="*/ 2506024 h 6543235"/>
                <a:gd name="connsiteX8540" fmla="*/ 4017560 w 5247674"/>
                <a:gd name="connsiteY8540" fmla="*/ 2502440 h 6543235"/>
                <a:gd name="connsiteX8541" fmla="*/ 3994630 w 5247674"/>
                <a:gd name="connsiteY8541" fmla="*/ 2513905 h 6543235"/>
                <a:gd name="connsiteX8542" fmla="*/ 4003945 w 5247674"/>
                <a:gd name="connsiteY8542" fmla="*/ 2513905 h 6543235"/>
                <a:gd name="connsiteX8543" fmla="*/ 4008245 w 5247674"/>
                <a:gd name="connsiteY8543" fmla="*/ 2525370 h 6543235"/>
                <a:gd name="connsiteX8544" fmla="*/ 4007528 w 5247674"/>
                <a:gd name="connsiteY8544" fmla="*/ 2526084 h 6543235"/>
                <a:gd name="connsiteX8545" fmla="*/ 4017560 w 5247674"/>
                <a:gd name="connsiteY8545" fmla="*/ 2502440 h 6543235"/>
                <a:gd name="connsiteX8546" fmla="*/ 4987736 w 5247674"/>
                <a:gd name="connsiteY8546" fmla="*/ 2502171 h 6543235"/>
                <a:gd name="connsiteX8547" fmla="*/ 5027861 w 5247674"/>
                <a:gd name="connsiteY8547" fmla="*/ 2503157 h 6543235"/>
                <a:gd name="connsiteX8548" fmla="*/ 4949760 w 5247674"/>
                <a:gd name="connsiteY8548" fmla="*/ 2522503 h 6543235"/>
                <a:gd name="connsiteX8549" fmla="*/ 4959075 w 5247674"/>
                <a:gd name="connsiteY8549" fmla="*/ 2533968 h 6543235"/>
                <a:gd name="connsiteX8550" fmla="*/ 4956208 w 5247674"/>
                <a:gd name="connsiteY8550" fmla="*/ 2536832 h 6543235"/>
                <a:gd name="connsiteX8551" fmla="*/ 4931056 w 5247674"/>
                <a:gd name="connsiteY8551" fmla="*/ 2515173 h 6543235"/>
                <a:gd name="connsiteX8552" fmla="*/ 4949760 w 5247674"/>
                <a:gd name="connsiteY8552" fmla="*/ 2514620 h 6543235"/>
                <a:gd name="connsiteX8553" fmla="*/ 4987736 w 5247674"/>
                <a:gd name="connsiteY8553" fmla="*/ 2502171 h 6543235"/>
                <a:gd name="connsiteX8554" fmla="*/ 4750566 w 5247674"/>
                <a:gd name="connsiteY8554" fmla="*/ 2498857 h 6543235"/>
                <a:gd name="connsiteX8555" fmla="*/ 4770628 w 5247674"/>
                <a:gd name="connsiteY8555" fmla="*/ 2503874 h 6543235"/>
                <a:gd name="connsiteX8556" fmla="*/ 4773495 w 5247674"/>
                <a:gd name="connsiteY8556" fmla="*/ 2506738 h 6543235"/>
                <a:gd name="connsiteX8557" fmla="*/ 4759680 w 5247674"/>
                <a:gd name="connsiteY8557" fmla="*/ 2522693 h 6543235"/>
                <a:gd name="connsiteX8558" fmla="*/ 4908202 w 5247674"/>
                <a:gd name="connsiteY8558" fmla="*/ 2498140 h 6543235"/>
                <a:gd name="connsiteX8559" fmla="*/ 4920383 w 5247674"/>
                <a:gd name="connsiteY8559" fmla="*/ 2503157 h 6543235"/>
                <a:gd name="connsiteX8560" fmla="*/ 4908202 w 5247674"/>
                <a:gd name="connsiteY8560" fmla="*/ 2514620 h 6543235"/>
                <a:gd name="connsiteX8561" fmla="*/ 4903902 w 5247674"/>
                <a:gd name="connsiteY8561" fmla="*/ 2518203 h 6543235"/>
                <a:gd name="connsiteX8562" fmla="*/ 4925488 w 5247674"/>
                <a:gd name="connsiteY8562" fmla="*/ 2515338 h 6543235"/>
                <a:gd name="connsiteX8563" fmla="*/ 4929774 w 5247674"/>
                <a:gd name="connsiteY8563" fmla="*/ 2515210 h 6543235"/>
                <a:gd name="connsiteX8564" fmla="*/ 4912926 w 5247674"/>
                <a:gd name="connsiteY8564" fmla="*/ 2530764 h 6543235"/>
                <a:gd name="connsiteX8565" fmla="*/ 4849446 w 5247674"/>
                <a:gd name="connsiteY8565" fmla="*/ 2561195 h 6543235"/>
                <a:gd name="connsiteX8566" fmla="*/ 4810754 w 5247674"/>
                <a:gd name="connsiteY8566" fmla="*/ 2549730 h 6543235"/>
                <a:gd name="connsiteX8567" fmla="*/ 4830100 w 5247674"/>
                <a:gd name="connsiteY8567" fmla="*/ 2530384 h 6543235"/>
                <a:gd name="connsiteX8568" fmla="*/ 4855896 w 5247674"/>
                <a:gd name="connsiteY8568" fmla="*/ 2530384 h 6543235"/>
                <a:gd name="connsiteX8569" fmla="*/ 4855896 w 5247674"/>
                <a:gd name="connsiteY8569" fmla="*/ 2517486 h 6543235"/>
                <a:gd name="connsiteX8570" fmla="*/ 4875958 w 5247674"/>
                <a:gd name="connsiteY8570" fmla="*/ 2530384 h 6543235"/>
                <a:gd name="connsiteX8571" fmla="*/ 4908202 w 5247674"/>
                <a:gd name="connsiteY8571" fmla="*/ 2498140 h 6543235"/>
                <a:gd name="connsiteX8572" fmla="*/ 4398752 w 5247674"/>
                <a:gd name="connsiteY8572" fmla="*/ 2498140 h 6543235"/>
                <a:gd name="connsiteX8573" fmla="*/ 4389437 w 5247674"/>
                <a:gd name="connsiteY8573" fmla="*/ 2506022 h 6543235"/>
                <a:gd name="connsiteX8574" fmla="*/ 4398752 w 5247674"/>
                <a:gd name="connsiteY8574" fmla="*/ 2498140 h 6543235"/>
                <a:gd name="connsiteX8575" fmla="*/ 4042637 w 5247674"/>
                <a:gd name="connsiteY8575" fmla="*/ 2498140 h 6543235"/>
                <a:gd name="connsiteX8576" fmla="*/ 4036189 w 5247674"/>
                <a:gd name="connsiteY8576" fmla="*/ 2506022 h 6543235"/>
                <a:gd name="connsiteX8577" fmla="*/ 4051952 w 5247674"/>
                <a:gd name="connsiteY8577" fmla="*/ 2511038 h 6543235"/>
                <a:gd name="connsiteX8578" fmla="*/ 4051952 w 5247674"/>
                <a:gd name="connsiteY8578" fmla="*/ 2503157 h 6543235"/>
                <a:gd name="connsiteX8579" fmla="*/ 4042637 w 5247674"/>
                <a:gd name="connsiteY8579" fmla="*/ 2498140 h 6543235"/>
                <a:gd name="connsiteX8580" fmla="*/ 3657148 w 5247674"/>
                <a:gd name="connsiteY8580" fmla="*/ 2498140 h 6543235"/>
                <a:gd name="connsiteX8581" fmla="*/ 3652131 w 5247674"/>
                <a:gd name="connsiteY8581" fmla="*/ 2498857 h 6543235"/>
                <a:gd name="connsiteX8582" fmla="*/ 3661446 w 5247674"/>
                <a:gd name="connsiteY8582" fmla="*/ 2503874 h 6543235"/>
                <a:gd name="connsiteX8583" fmla="*/ 3667896 w 5247674"/>
                <a:gd name="connsiteY8583" fmla="*/ 2514620 h 6543235"/>
                <a:gd name="connsiteX8584" fmla="*/ 3672910 w 5247674"/>
                <a:gd name="connsiteY8584" fmla="*/ 2506738 h 6543235"/>
                <a:gd name="connsiteX8585" fmla="*/ 3661446 w 5247674"/>
                <a:gd name="connsiteY8585" fmla="*/ 2503874 h 6543235"/>
                <a:gd name="connsiteX8586" fmla="*/ 3657148 w 5247674"/>
                <a:gd name="connsiteY8586" fmla="*/ 2498140 h 6543235"/>
                <a:gd name="connsiteX8587" fmla="*/ 3088226 w 5247674"/>
                <a:gd name="connsiteY8587" fmla="*/ 2495274 h 6543235"/>
                <a:gd name="connsiteX8588" fmla="*/ 3094674 w 5247674"/>
                <a:gd name="connsiteY8588" fmla="*/ 2514620 h 6543235"/>
                <a:gd name="connsiteX8589" fmla="*/ 3096824 w 5247674"/>
                <a:gd name="connsiteY8589" fmla="*/ 2511038 h 6543235"/>
                <a:gd name="connsiteX8590" fmla="*/ 3088226 w 5247674"/>
                <a:gd name="connsiteY8590" fmla="*/ 2495274 h 6543235"/>
                <a:gd name="connsiteX8591" fmla="*/ 4296556 w 5247674"/>
                <a:gd name="connsiteY8591" fmla="*/ 2488109 h 6543235"/>
                <a:gd name="connsiteX8592" fmla="*/ 4288405 w 5247674"/>
                <a:gd name="connsiteY8592" fmla="*/ 2498140 h 6543235"/>
                <a:gd name="connsiteX8593" fmla="*/ 4308470 w 5247674"/>
                <a:gd name="connsiteY8593" fmla="*/ 2495274 h 6543235"/>
                <a:gd name="connsiteX8594" fmla="*/ 4296556 w 5247674"/>
                <a:gd name="connsiteY8594" fmla="*/ 2488109 h 6543235"/>
                <a:gd name="connsiteX8595" fmla="*/ 3467268 w 5247674"/>
                <a:gd name="connsiteY8595" fmla="*/ 2483809 h 6543235"/>
                <a:gd name="connsiteX8596" fmla="*/ 3460103 w 5247674"/>
                <a:gd name="connsiteY8596" fmla="*/ 2503157 h 6543235"/>
                <a:gd name="connsiteX8597" fmla="*/ 3470134 w 5247674"/>
                <a:gd name="connsiteY8597" fmla="*/ 2495274 h 6543235"/>
                <a:gd name="connsiteX8598" fmla="*/ 3138382 w 5247674"/>
                <a:gd name="connsiteY8598" fmla="*/ 2473063 h 6543235"/>
                <a:gd name="connsiteX8599" fmla="*/ 3133366 w 5247674"/>
                <a:gd name="connsiteY8599" fmla="*/ 2487392 h 6543235"/>
                <a:gd name="connsiteX8600" fmla="*/ 3149130 w 5247674"/>
                <a:gd name="connsiteY8600" fmla="*/ 2484526 h 6543235"/>
                <a:gd name="connsiteX8601" fmla="*/ 2075058 w 5247674"/>
                <a:gd name="connsiteY8601" fmla="*/ 2467330 h 6543235"/>
                <a:gd name="connsiteX8602" fmla="*/ 2044964 w 5247674"/>
                <a:gd name="connsiteY8602" fmla="*/ 2478794 h 6543235"/>
                <a:gd name="connsiteX8603" fmla="*/ 2009854 w 5247674"/>
                <a:gd name="connsiteY8603" fmla="*/ 2498140 h 6543235"/>
                <a:gd name="connsiteX8604" fmla="*/ 2075058 w 5247674"/>
                <a:gd name="connsiteY8604" fmla="*/ 2467330 h 6543235"/>
                <a:gd name="connsiteX8605" fmla="*/ 4933280 w 5247674"/>
                <a:gd name="connsiteY8605" fmla="*/ 2464465 h 6543235"/>
                <a:gd name="connsiteX8606" fmla="*/ 4927548 w 5247674"/>
                <a:gd name="connsiteY8606" fmla="*/ 2486678 h 6543235"/>
                <a:gd name="connsiteX8607" fmla="*/ 4933280 w 5247674"/>
                <a:gd name="connsiteY8607" fmla="*/ 2464465 h 6543235"/>
                <a:gd name="connsiteX8608" fmla="*/ 3129784 w 5247674"/>
                <a:gd name="connsiteY8608" fmla="*/ 2460165 h 6543235"/>
                <a:gd name="connsiteX8609" fmla="*/ 3110438 w 5247674"/>
                <a:gd name="connsiteY8609" fmla="*/ 2498140 h 6543235"/>
                <a:gd name="connsiteX8610" fmla="*/ 3126918 w 5247674"/>
                <a:gd name="connsiteY8610" fmla="*/ 2495274 h 6543235"/>
                <a:gd name="connsiteX8611" fmla="*/ 3129784 w 5247674"/>
                <a:gd name="connsiteY8611" fmla="*/ 2460165 h 6543235"/>
                <a:gd name="connsiteX8612" fmla="*/ 2087956 w 5247674"/>
                <a:gd name="connsiteY8612" fmla="*/ 2460165 h 6543235"/>
                <a:gd name="connsiteX8613" fmla="*/ 2087956 w 5247674"/>
                <a:gd name="connsiteY8613" fmla="*/ 2465180 h 6543235"/>
                <a:gd name="connsiteX8614" fmla="*/ 2097270 w 5247674"/>
                <a:gd name="connsiteY8614" fmla="*/ 2460165 h 6543235"/>
                <a:gd name="connsiteX8615" fmla="*/ 4016843 w 5247674"/>
                <a:gd name="connsiteY8615" fmla="*/ 2459448 h 6543235"/>
                <a:gd name="connsiteX8616" fmla="*/ 3968118 w 5247674"/>
                <a:gd name="connsiteY8616" fmla="*/ 2498140 h 6543235"/>
                <a:gd name="connsiteX8617" fmla="*/ 3952356 w 5247674"/>
                <a:gd name="connsiteY8617" fmla="*/ 2486676 h 6543235"/>
                <a:gd name="connsiteX8618" fmla="*/ 3948056 w 5247674"/>
                <a:gd name="connsiteY8618" fmla="*/ 2506022 h 6543235"/>
                <a:gd name="connsiteX8619" fmla="*/ 3962386 w 5247674"/>
                <a:gd name="connsiteY8619" fmla="*/ 2511038 h 6543235"/>
                <a:gd name="connsiteX8620" fmla="*/ 3965254 w 5247674"/>
                <a:gd name="connsiteY8620" fmla="*/ 2503157 h 6543235"/>
                <a:gd name="connsiteX8621" fmla="*/ 3981016 w 5247674"/>
                <a:gd name="connsiteY8621" fmla="*/ 2506022 h 6543235"/>
                <a:gd name="connsiteX8622" fmla="*/ 3970984 w 5247674"/>
                <a:gd name="connsiteY8622" fmla="*/ 2514620 h 6543235"/>
                <a:gd name="connsiteX8623" fmla="*/ 3984600 w 5247674"/>
                <a:gd name="connsiteY8623" fmla="*/ 2518203 h 6543235"/>
                <a:gd name="connsiteX8624" fmla="*/ 3975284 w 5247674"/>
                <a:gd name="connsiteY8624" fmla="*/ 2495991 h 6543235"/>
                <a:gd name="connsiteX8625" fmla="*/ 4013260 w 5247674"/>
                <a:gd name="connsiteY8625" fmla="*/ 2493125 h 6543235"/>
                <a:gd name="connsiteX8626" fmla="*/ 4013260 w 5247674"/>
                <a:gd name="connsiteY8626" fmla="*/ 2488109 h 6543235"/>
                <a:gd name="connsiteX8627" fmla="*/ 4001078 w 5247674"/>
                <a:gd name="connsiteY8627" fmla="*/ 2484526 h 6543235"/>
                <a:gd name="connsiteX8628" fmla="*/ 4010394 w 5247674"/>
                <a:gd name="connsiteY8628" fmla="*/ 2473063 h 6543235"/>
                <a:gd name="connsiteX8629" fmla="*/ 4013260 w 5247674"/>
                <a:gd name="connsiteY8629" fmla="*/ 2475928 h 6543235"/>
                <a:gd name="connsiteX8630" fmla="*/ 4764180 w 5247674"/>
                <a:gd name="connsiteY8630" fmla="*/ 2456582 h 6543235"/>
                <a:gd name="connsiteX8631" fmla="*/ 4754864 w 5247674"/>
                <a:gd name="connsiteY8631" fmla="*/ 2468047 h 6543235"/>
                <a:gd name="connsiteX8632" fmla="*/ 4764180 w 5247674"/>
                <a:gd name="connsiteY8632" fmla="*/ 2468047 h 6543235"/>
                <a:gd name="connsiteX8633" fmla="*/ 3700138 w 5247674"/>
                <a:gd name="connsiteY8633" fmla="*/ 2456582 h 6543235"/>
                <a:gd name="connsiteX8634" fmla="*/ 3677210 w 5247674"/>
                <a:gd name="connsiteY8634" fmla="*/ 2468047 h 6543235"/>
                <a:gd name="connsiteX8635" fmla="*/ 3680075 w 5247674"/>
                <a:gd name="connsiteY8635" fmla="*/ 2473063 h 6543235"/>
                <a:gd name="connsiteX8636" fmla="*/ 3670760 w 5247674"/>
                <a:gd name="connsiteY8636" fmla="*/ 2487392 h 6543235"/>
                <a:gd name="connsiteX8637" fmla="*/ 3680792 w 5247674"/>
                <a:gd name="connsiteY8637" fmla="*/ 2491692 h 6543235"/>
                <a:gd name="connsiteX8638" fmla="*/ 3700138 w 5247674"/>
                <a:gd name="connsiteY8638" fmla="*/ 2475928 h 6543235"/>
                <a:gd name="connsiteX8639" fmla="*/ 4974059 w 5247674"/>
                <a:gd name="connsiteY8639" fmla="*/ 2453423 h 6543235"/>
                <a:gd name="connsiteX8640" fmla="*/ 4984264 w 5247674"/>
                <a:gd name="connsiteY8640" fmla="*/ 2454320 h 6543235"/>
                <a:gd name="connsiteX8641" fmla="*/ 4991318 w 5247674"/>
                <a:gd name="connsiteY8641" fmla="*/ 2468047 h 6543235"/>
                <a:gd name="connsiteX8642" fmla="*/ 4956924 w 5247674"/>
                <a:gd name="connsiteY8642" fmla="*/ 2473063 h 6543235"/>
                <a:gd name="connsiteX8643" fmla="*/ 4952626 w 5247674"/>
                <a:gd name="connsiteY8643" fmla="*/ 2473063 h 6543235"/>
                <a:gd name="connsiteX8644" fmla="*/ 4974059 w 5247674"/>
                <a:gd name="connsiteY8644" fmla="*/ 2453423 h 6543235"/>
                <a:gd name="connsiteX8645" fmla="*/ 3117603 w 5247674"/>
                <a:gd name="connsiteY8645" fmla="*/ 2448701 h 6543235"/>
                <a:gd name="connsiteX8646" fmla="*/ 3113303 w 5247674"/>
                <a:gd name="connsiteY8646" fmla="*/ 2456582 h 6543235"/>
                <a:gd name="connsiteX8647" fmla="*/ 3122618 w 5247674"/>
                <a:gd name="connsiteY8647" fmla="*/ 2448701 h 6543235"/>
                <a:gd name="connsiteX8648" fmla="*/ 4780660 w 5247674"/>
                <a:gd name="connsiteY8648" fmla="*/ 2445834 h 6543235"/>
                <a:gd name="connsiteX8649" fmla="*/ 4774212 w 5247674"/>
                <a:gd name="connsiteY8649" fmla="*/ 2460165 h 6543235"/>
                <a:gd name="connsiteX8650" fmla="*/ 4803589 w 5247674"/>
                <a:gd name="connsiteY8650" fmla="*/ 2457298 h 6543235"/>
                <a:gd name="connsiteX8651" fmla="*/ 4780660 w 5247674"/>
                <a:gd name="connsiteY8651" fmla="*/ 2445834 h 6543235"/>
                <a:gd name="connsiteX8652" fmla="*/ 4017560 w 5247674"/>
                <a:gd name="connsiteY8652" fmla="*/ 2445117 h 6543235"/>
                <a:gd name="connsiteX8653" fmla="*/ 4036189 w 5247674"/>
                <a:gd name="connsiteY8653" fmla="*/ 2456582 h 6543235"/>
                <a:gd name="connsiteX8654" fmla="*/ 3991764 w 5247674"/>
                <a:gd name="connsiteY8654" fmla="*/ 2445117 h 6543235"/>
                <a:gd name="connsiteX8655" fmla="*/ 3991764 w 5247674"/>
                <a:gd name="connsiteY8655" fmla="*/ 2467330 h 6543235"/>
                <a:gd name="connsiteX8656" fmla="*/ 4001078 w 5247674"/>
                <a:gd name="connsiteY8656" fmla="*/ 2447984 h 6543235"/>
                <a:gd name="connsiteX8657" fmla="*/ 4133638 w 5247674"/>
                <a:gd name="connsiteY8657" fmla="*/ 2440819 h 6543235"/>
                <a:gd name="connsiteX8658" fmla="*/ 4117156 w 5247674"/>
                <a:gd name="connsiteY8658" fmla="*/ 2456582 h 6543235"/>
                <a:gd name="connsiteX8659" fmla="*/ 4130771 w 5247674"/>
                <a:gd name="connsiteY8659" fmla="*/ 2464463 h 6543235"/>
                <a:gd name="connsiteX8660" fmla="*/ 4121456 w 5247674"/>
                <a:gd name="connsiteY8660" fmla="*/ 2453715 h 6543235"/>
                <a:gd name="connsiteX8661" fmla="*/ 4133638 w 5247674"/>
                <a:gd name="connsiteY8661" fmla="*/ 2440819 h 6543235"/>
                <a:gd name="connsiteX8662" fmla="*/ 3187822 w 5247674"/>
                <a:gd name="connsiteY8662" fmla="*/ 2440819 h 6543235"/>
                <a:gd name="connsiteX8663" fmla="*/ 3169193 w 5247674"/>
                <a:gd name="connsiteY8663" fmla="*/ 2465180 h 6543235"/>
                <a:gd name="connsiteX8664" fmla="*/ 3187822 w 5247674"/>
                <a:gd name="connsiteY8664" fmla="*/ 2440819 h 6543235"/>
                <a:gd name="connsiteX8665" fmla="*/ 2365251 w 5247674"/>
                <a:gd name="connsiteY8665" fmla="*/ 2440819 h 6543235"/>
                <a:gd name="connsiteX8666" fmla="*/ 2368118 w 5247674"/>
                <a:gd name="connsiteY8666" fmla="*/ 2456582 h 6543235"/>
                <a:gd name="connsiteX8667" fmla="*/ 2372416 w 5247674"/>
                <a:gd name="connsiteY8667" fmla="*/ 2453715 h 6543235"/>
                <a:gd name="connsiteX8668" fmla="*/ 2417558 w 5247674"/>
                <a:gd name="connsiteY8668" fmla="*/ 2440102 h 6543235"/>
                <a:gd name="connsiteX8669" fmla="*/ 2417558 w 5247674"/>
                <a:gd name="connsiteY8669" fmla="*/ 2445117 h 6543235"/>
                <a:gd name="connsiteX8670" fmla="*/ 2428306 w 5247674"/>
                <a:gd name="connsiteY8670" fmla="*/ 2440102 h 6543235"/>
                <a:gd name="connsiteX8671" fmla="*/ 2350920 w 5247674"/>
                <a:gd name="connsiteY8671" fmla="*/ 2440102 h 6543235"/>
                <a:gd name="connsiteX8672" fmla="*/ 2344472 w 5247674"/>
                <a:gd name="connsiteY8672" fmla="*/ 2459448 h 6543235"/>
                <a:gd name="connsiteX8673" fmla="*/ 2342322 w 5247674"/>
                <a:gd name="connsiteY8673" fmla="*/ 2462315 h 6543235"/>
                <a:gd name="connsiteX8674" fmla="*/ 2332290 w 5247674"/>
                <a:gd name="connsiteY8674" fmla="*/ 2459448 h 6543235"/>
                <a:gd name="connsiteX8675" fmla="*/ 2332290 w 5247674"/>
                <a:gd name="connsiteY8675" fmla="*/ 2465896 h 6543235"/>
                <a:gd name="connsiteX8676" fmla="*/ 2292882 w 5247674"/>
                <a:gd name="connsiteY8676" fmla="*/ 2483094 h 6543235"/>
                <a:gd name="connsiteX8677" fmla="*/ 2276402 w 5247674"/>
                <a:gd name="connsiteY8677" fmla="*/ 2486676 h 6543235"/>
                <a:gd name="connsiteX8678" fmla="*/ 2279267 w 5247674"/>
                <a:gd name="connsiteY8678" fmla="*/ 2491692 h 6543235"/>
                <a:gd name="connsiteX8679" fmla="*/ 2262788 w 5247674"/>
                <a:gd name="connsiteY8679" fmla="*/ 2498140 h 6543235"/>
                <a:gd name="connsiteX8680" fmla="*/ 2282850 w 5247674"/>
                <a:gd name="connsiteY8680" fmla="*/ 2517486 h 6543235"/>
                <a:gd name="connsiteX8681" fmla="*/ 2310794 w 5247674"/>
                <a:gd name="connsiteY8681" fmla="*/ 2503157 h 6543235"/>
                <a:gd name="connsiteX8682" fmla="*/ 2295032 w 5247674"/>
                <a:gd name="connsiteY8682" fmla="*/ 2506022 h 6543235"/>
                <a:gd name="connsiteX8683" fmla="*/ 2331574 w 5247674"/>
                <a:gd name="connsiteY8683" fmla="*/ 2466613 h 6543235"/>
                <a:gd name="connsiteX8684" fmla="*/ 2341605 w 5247674"/>
                <a:gd name="connsiteY8684" fmla="*/ 2462315 h 6543235"/>
                <a:gd name="connsiteX8685" fmla="*/ 2347338 w 5247674"/>
                <a:gd name="connsiteY8685" fmla="*/ 2468047 h 6543235"/>
                <a:gd name="connsiteX8686" fmla="*/ 2360234 w 5247674"/>
                <a:gd name="connsiteY8686" fmla="*/ 2447984 h 6543235"/>
                <a:gd name="connsiteX8687" fmla="*/ 2350920 w 5247674"/>
                <a:gd name="connsiteY8687" fmla="*/ 2440102 h 6543235"/>
                <a:gd name="connsiteX8688" fmla="*/ 5141788 w 5247674"/>
                <a:gd name="connsiteY8688" fmla="*/ 2438669 h 6543235"/>
                <a:gd name="connsiteX8689" fmla="*/ 5141788 w 5247674"/>
                <a:gd name="connsiteY8689" fmla="*/ 2465896 h 6543235"/>
                <a:gd name="connsiteX8690" fmla="*/ 5247674 w 5247674"/>
                <a:gd name="connsiteY8690" fmla="*/ 2447802 h 6543235"/>
                <a:gd name="connsiteX8691" fmla="*/ 5247674 w 5247674"/>
                <a:gd name="connsiteY8691" fmla="*/ 2456244 h 6543235"/>
                <a:gd name="connsiteX8692" fmla="*/ 5214067 w 5247674"/>
                <a:gd name="connsiteY8692" fmla="*/ 2465628 h 6543235"/>
                <a:gd name="connsiteX8693" fmla="*/ 5183348 w 5247674"/>
                <a:gd name="connsiteY8693" fmla="*/ 2485242 h 6543235"/>
                <a:gd name="connsiteX8694" fmla="*/ 5199826 w 5247674"/>
                <a:gd name="connsiteY8694" fmla="*/ 2496707 h 6543235"/>
                <a:gd name="connsiteX8695" fmla="*/ 5174032 w 5247674"/>
                <a:gd name="connsiteY8695" fmla="*/ 2501724 h 6543235"/>
                <a:gd name="connsiteX8696" fmla="*/ 5167583 w 5247674"/>
                <a:gd name="connsiteY8696" fmla="*/ 2513188 h 6543235"/>
                <a:gd name="connsiteX8697" fmla="*/ 5176898 w 5247674"/>
                <a:gd name="connsiteY8697" fmla="*/ 2521069 h 6543235"/>
                <a:gd name="connsiteX8698" fmla="*/ 5232070 w 5247674"/>
                <a:gd name="connsiteY8698" fmla="*/ 2505307 h 6543235"/>
                <a:gd name="connsiteX8699" fmla="*/ 5212008 w 5247674"/>
                <a:gd name="connsiteY8699" fmla="*/ 2490975 h 6543235"/>
                <a:gd name="connsiteX8700" fmla="*/ 5241385 w 5247674"/>
                <a:gd name="connsiteY8700" fmla="*/ 2493842 h 6543235"/>
                <a:gd name="connsiteX8701" fmla="*/ 5247674 w 5247674"/>
                <a:gd name="connsiteY8701" fmla="*/ 2490739 h 6543235"/>
                <a:gd name="connsiteX8702" fmla="*/ 5247674 w 5247674"/>
                <a:gd name="connsiteY8702" fmla="*/ 2502749 h 6543235"/>
                <a:gd name="connsiteX8703" fmla="*/ 5240668 w 5247674"/>
                <a:gd name="connsiteY8703" fmla="*/ 2503157 h 6543235"/>
                <a:gd name="connsiteX8704" fmla="*/ 5243535 w 5247674"/>
                <a:gd name="connsiteY8704" fmla="*/ 2506022 h 6543235"/>
                <a:gd name="connsiteX8705" fmla="*/ 5247674 w 5247674"/>
                <a:gd name="connsiteY8705" fmla="*/ 2506377 h 6543235"/>
                <a:gd name="connsiteX8706" fmla="*/ 5247674 w 5247674"/>
                <a:gd name="connsiteY8706" fmla="*/ 2582778 h 6543235"/>
                <a:gd name="connsiteX8707" fmla="*/ 5233951 w 5247674"/>
                <a:gd name="connsiteY8707" fmla="*/ 2583945 h 6543235"/>
                <a:gd name="connsiteX8708" fmla="*/ 5211292 w 5247674"/>
                <a:gd name="connsiteY8708" fmla="*/ 2586991 h 6543235"/>
                <a:gd name="connsiteX8709" fmla="*/ 5222039 w 5247674"/>
                <a:gd name="connsiteY8709" fmla="*/ 2598455 h 6543235"/>
                <a:gd name="connsiteX8710" fmla="*/ 5236550 w 5247674"/>
                <a:gd name="connsiteY8710" fmla="*/ 2595409 h 6543235"/>
                <a:gd name="connsiteX8711" fmla="*/ 5247674 w 5247674"/>
                <a:gd name="connsiteY8711" fmla="*/ 2582872 h 6543235"/>
                <a:gd name="connsiteX8712" fmla="*/ 5247674 w 5247674"/>
                <a:gd name="connsiteY8712" fmla="*/ 2624825 h 6543235"/>
                <a:gd name="connsiteX8713" fmla="*/ 5244957 w 5247674"/>
                <a:gd name="connsiteY8713" fmla="*/ 2624407 h 6543235"/>
                <a:gd name="connsiteX8714" fmla="*/ 5192662 w 5247674"/>
                <a:gd name="connsiteY8714" fmla="*/ 2647178 h 6543235"/>
                <a:gd name="connsiteX8715" fmla="*/ 5153254 w 5247674"/>
                <a:gd name="connsiteY8715" fmla="*/ 2644312 h 6543235"/>
                <a:gd name="connsiteX8716" fmla="*/ 5137489 w 5247674"/>
                <a:gd name="connsiteY8716" fmla="*/ 2655777 h 6543235"/>
                <a:gd name="connsiteX8717" fmla="*/ 5102378 w 5247674"/>
                <a:gd name="connsiteY8717" fmla="*/ 2650760 h 6543235"/>
                <a:gd name="connsiteX8718" fmla="*/ 5108828 w 5247674"/>
                <a:gd name="connsiteY8718" fmla="*/ 2666524 h 6543235"/>
                <a:gd name="connsiteX8719" fmla="*/ 5094499 w 5247674"/>
                <a:gd name="connsiteY8719" fmla="*/ 2655777 h 6543235"/>
                <a:gd name="connsiteX8720" fmla="*/ 5092145 w 5247674"/>
                <a:gd name="connsiteY8720" fmla="*/ 2655777 h 6543235"/>
                <a:gd name="connsiteX8721" fmla="*/ 5078734 w 5247674"/>
                <a:gd name="connsiteY8721" fmla="*/ 2655777 h 6543235"/>
                <a:gd name="connsiteX8722" fmla="*/ 5101664 w 5247674"/>
                <a:gd name="connsiteY8722" fmla="*/ 2683004 h 6543235"/>
                <a:gd name="connsiteX8723" fmla="*/ 5113845 w 5247674"/>
                <a:gd name="connsiteY8723" fmla="*/ 2677989 h 6543235"/>
                <a:gd name="connsiteX8724" fmla="*/ 5124592 w 5247674"/>
                <a:gd name="connsiteY8724" fmla="*/ 2689454 h 6543235"/>
                <a:gd name="connsiteX8725" fmla="*/ 5046490 w 5247674"/>
                <a:gd name="connsiteY8725" fmla="*/ 2708800 h 6543235"/>
                <a:gd name="connsiteX8726" fmla="*/ 5000632 w 5247674"/>
                <a:gd name="connsiteY8726" fmla="*/ 2713814 h 6543235"/>
                <a:gd name="connsiteX8727" fmla="*/ 4994900 w 5247674"/>
                <a:gd name="connsiteY8727" fmla="*/ 2721696 h 6543235"/>
                <a:gd name="connsiteX8728" fmla="*/ 4916800 w 5247674"/>
                <a:gd name="connsiteY8728" fmla="*/ 2716681 h 6543235"/>
                <a:gd name="connsiteX8729" fmla="*/ 4930413 w 5247674"/>
                <a:gd name="connsiteY8729" fmla="*/ 2702350 h 6543235"/>
                <a:gd name="connsiteX8730" fmla="*/ 5023561 w 5247674"/>
                <a:gd name="connsiteY8730" fmla="*/ 2689454 h 6543235"/>
                <a:gd name="connsiteX8731" fmla="*/ 4994900 w 5247674"/>
                <a:gd name="connsiteY8731" fmla="*/ 2677989 h 6543235"/>
                <a:gd name="connsiteX8732" fmla="*/ 5011380 w 5247674"/>
                <a:gd name="connsiteY8732" fmla="*/ 2670108 h 6543235"/>
                <a:gd name="connsiteX8733" fmla="*/ 5023561 w 5247674"/>
                <a:gd name="connsiteY8733" fmla="*/ 2677989 h 6543235"/>
                <a:gd name="connsiteX8734" fmla="*/ 5062253 w 5247674"/>
                <a:gd name="connsiteY8734" fmla="*/ 2663658 h 6543235"/>
                <a:gd name="connsiteX8735" fmla="*/ 5043624 w 5247674"/>
                <a:gd name="connsiteY8735" fmla="*/ 2655777 h 6543235"/>
                <a:gd name="connsiteX8736" fmla="*/ 4907486 w 5247674"/>
                <a:gd name="connsiteY8736" fmla="*/ 2689454 h 6543235"/>
                <a:gd name="connsiteX8737" fmla="*/ 4925398 w 5247674"/>
                <a:gd name="connsiteY8737" fmla="*/ 2689454 h 6543235"/>
                <a:gd name="connsiteX8738" fmla="*/ 4906768 w 5247674"/>
                <a:gd name="connsiteY8738" fmla="*/ 2697335 h 6543235"/>
                <a:gd name="connsiteX8739" fmla="*/ 4906768 w 5247674"/>
                <a:gd name="connsiteY8739" fmla="*/ 2716681 h 6543235"/>
                <a:gd name="connsiteX8740" fmla="*/ 4883840 w 5247674"/>
                <a:gd name="connsiteY8740" fmla="*/ 2697335 h 6543235"/>
                <a:gd name="connsiteX8741" fmla="*/ 4877390 w 5247674"/>
                <a:gd name="connsiteY8741" fmla="*/ 2705217 h 6543235"/>
                <a:gd name="connsiteX8742" fmla="*/ 4870942 w 5247674"/>
                <a:gd name="connsiteY8742" fmla="*/ 2707366 h 6543235"/>
                <a:gd name="connsiteX8743" fmla="*/ 4767762 w 5247674"/>
                <a:gd name="connsiteY8743" fmla="*/ 2724563 h 6543235"/>
                <a:gd name="connsiteX8744" fmla="*/ 4763462 w 5247674"/>
                <a:gd name="connsiteY8744" fmla="*/ 2743908 h 6543235"/>
                <a:gd name="connsiteX8745" fmla="*/ 4779226 w 5247674"/>
                <a:gd name="connsiteY8745" fmla="*/ 2747491 h 6543235"/>
                <a:gd name="connsiteX8746" fmla="*/ 4769912 w 5247674"/>
                <a:gd name="connsiteY8746" fmla="*/ 2766837 h 6543235"/>
                <a:gd name="connsiteX8747" fmla="*/ 4772776 w 5247674"/>
                <a:gd name="connsiteY8747" fmla="*/ 2771854 h 6543235"/>
                <a:gd name="connsiteX8748" fmla="*/ 4744832 w 5247674"/>
                <a:gd name="connsiteY8748" fmla="*/ 2736744 h 6543235"/>
                <a:gd name="connsiteX8749" fmla="*/ 4741251 w 5247674"/>
                <a:gd name="connsiteY8749" fmla="*/ 2735310 h 6543235"/>
                <a:gd name="connsiteX8750" fmla="*/ 4741251 w 5247674"/>
                <a:gd name="connsiteY8750" fmla="*/ 2753225 h 6543235"/>
                <a:gd name="connsiteX8751" fmla="*/ 4731934 w 5247674"/>
                <a:gd name="connsiteY8751" fmla="*/ 2733877 h 6543235"/>
                <a:gd name="connsiteX8752" fmla="*/ 4696826 w 5247674"/>
                <a:gd name="connsiteY8752" fmla="*/ 2728862 h 6543235"/>
                <a:gd name="connsiteX8753" fmla="*/ 4699692 w 5247674"/>
                <a:gd name="connsiteY8753" fmla="*/ 2717398 h 6543235"/>
                <a:gd name="connsiteX8754" fmla="*/ 4716172 w 5247674"/>
                <a:gd name="connsiteY8754" fmla="*/ 2718114 h 6543235"/>
                <a:gd name="connsiteX8755" fmla="*/ 4713306 w 5247674"/>
                <a:gd name="connsiteY8755" fmla="*/ 2714531 h 6543235"/>
                <a:gd name="connsiteX8756" fmla="*/ 4716172 w 5247674"/>
                <a:gd name="connsiteY8756" fmla="*/ 2717398 h 6543235"/>
                <a:gd name="connsiteX8757" fmla="*/ 4719755 w 5247674"/>
                <a:gd name="connsiteY8757" fmla="*/ 2713814 h 6543235"/>
                <a:gd name="connsiteX8758" fmla="*/ 4718322 w 5247674"/>
                <a:gd name="connsiteY8758" fmla="*/ 2718831 h 6543235"/>
                <a:gd name="connsiteX8759" fmla="*/ 4725486 w 5247674"/>
                <a:gd name="connsiteY8759" fmla="*/ 2725279 h 6543235"/>
                <a:gd name="connsiteX8760" fmla="*/ 4729786 w 5247674"/>
                <a:gd name="connsiteY8760" fmla="*/ 2709516 h 6543235"/>
                <a:gd name="connsiteX8761" fmla="*/ 4784958 w 5247674"/>
                <a:gd name="connsiteY8761" fmla="*/ 2698052 h 6543235"/>
                <a:gd name="connsiteX8762" fmla="*/ 4748416 w 5247674"/>
                <a:gd name="connsiteY8762" fmla="*/ 2683721 h 6543235"/>
                <a:gd name="connsiteX8763" fmla="*/ 4849446 w 5247674"/>
                <a:gd name="connsiteY8763" fmla="*/ 2667958 h 6543235"/>
                <a:gd name="connsiteX8764" fmla="*/ 4849446 w 5247674"/>
                <a:gd name="connsiteY8764" fmla="*/ 2660077 h 6543235"/>
                <a:gd name="connsiteX8765" fmla="*/ 4875242 w 5247674"/>
                <a:gd name="connsiteY8765" fmla="*/ 2667958 h 6543235"/>
                <a:gd name="connsiteX8766" fmla="*/ 4884556 w 5247674"/>
                <a:gd name="connsiteY8766" fmla="*/ 2667958 h 6543235"/>
                <a:gd name="connsiteX8767" fmla="*/ 4865927 w 5247674"/>
                <a:gd name="connsiteY8767" fmla="*/ 2656493 h 6543235"/>
                <a:gd name="connsiteX8768" fmla="*/ 4878106 w 5247674"/>
                <a:gd name="connsiteY8768" fmla="*/ 2656493 h 6543235"/>
                <a:gd name="connsiteX8769" fmla="*/ 4878106 w 5247674"/>
                <a:gd name="connsiteY8769" fmla="*/ 2640729 h 6543235"/>
                <a:gd name="connsiteX8770" fmla="*/ 4968390 w 5247674"/>
                <a:gd name="connsiteY8770" fmla="*/ 2618518 h 6543235"/>
                <a:gd name="connsiteX8771" fmla="*/ 4870942 w 5247674"/>
                <a:gd name="connsiteY8771" fmla="*/ 2629981 h 6543235"/>
                <a:gd name="connsiteX8772" fmla="*/ 4910350 w 5247674"/>
                <a:gd name="connsiteY8772" fmla="*/ 2614218 h 6543235"/>
                <a:gd name="connsiteX8773" fmla="*/ 4833683 w 5247674"/>
                <a:gd name="connsiteY8773" fmla="*/ 2614218 h 6543235"/>
                <a:gd name="connsiteX8774" fmla="*/ 4901036 w 5247674"/>
                <a:gd name="connsiteY8774" fmla="*/ 2599887 h 6543235"/>
                <a:gd name="connsiteX8775" fmla="*/ 4908200 w 5247674"/>
                <a:gd name="connsiteY8775" fmla="*/ 2588424 h 6543235"/>
                <a:gd name="connsiteX8776" fmla="*/ 4908200 w 5247674"/>
                <a:gd name="connsiteY8776" fmla="*/ 2591289 h 6543235"/>
                <a:gd name="connsiteX8777" fmla="*/ 4936146 w 5247674"/>
                <a:gd name="connsiteY8777" fmla="*/ 2591289 h 6543235"/>
                <a:gd name="connsiteX8778" fmla="*/ 4940444 w 5247674"/>
                <a:gd name="connsiteY8778" fmla="*/ 2591289 h 6543235"/>
                <a:gd name="connsiteX8779" fmla="*/ 4940444 w 5247674"/>
                <a:gd name="connsiteY8779" fmla="*/ 2575526 h 6543235"/>
                <a:gd name="connsiteX8780" fmla="*/ 4946894 w 5247674"/>
                <a:gd name="connsiteY8780" fmla="*/ 2591289 h 6543235"/>
                <a:gd name="connsiteX8781" fmla="*/ 4946894 w 5247674"/>
                <a:gd name="connsiteY8781" fmla="*/ 2599170 h 6543235"/>
                <a:gd name="connsiteX8782" fmla="*/ 4936146 w 5247674"/>
                <a:gd name="connsiteY8782" fmla="*/ 2607053 h 6543235"/>
                <a:gd name="connsiteX8783" fmla="*/ 4942594 w 5247674"/>
                <a:gd name="connsiteY8783" fmla="*/ 2609918 h 6543235"/>
                <a:gd name="connsiteX8784" fmla="*/ 4949042 w 5247674"/>
                <a:gd name="connsiteY8784" fmla="*/ 2609918 h 6543235"/>
                <a:gd name="connsiteX8785" fmla="*/ 4962656 w 5247674"/>
                <a:gd name="connsiteY8785" fmla="*/ 2563345 h 6543235"/>
                <a:gd name="connsiteX8786" fmla="*/ 4956208 w 5247674"/>
                <a:gd name="connsiteY8786" fmla="*/ 2555464 h 6543235"/>
                <a:gd name="connsiteX8787" fmla="*/ 4979138 w 5247674"/>
                <a:gd name="connsiteY8787" fmla="*/ 2536116 h 6543235"/>
                <a:gd name="connsiteX8788" fmla="*/ 4974838 w 5247674"/>
                <a:gd name="connsiteY8788" fmla="*/ 2533251 h 6543235"/>
                <a:gd name="connsiteX8789" fmla="*/ 5052938 w 5247674"/>
                <a:gd name="connsiteY8789" fmla="*/ 2506022 h 6543235"/>
                <a:gd name="connsiteX8790" fmla="*/ 5064403 w 5247674"/>
                <a:gd name="connsiteY8790" fmla="*/ 2476645 h 6543235"/>
                <a:gd name="connsiteX8791" fmla="*/ 5099514 w 5247674"/>
                <a:gd name="connsiteY8791" fmla="*/ 2462315 h 6543235"/>
                <a:gd name="connsiteX8792" fmla="*/ 5093782 w 5247674"/>
                <a:gd name="connsiteY8792" fmla="*/ 2454432 h 6543235"/>
                <a:gd name="connsiteX8793" fmla="*/ 5110262 w 5247674"/>
                <a:gd name="connsiteY8793" fmla="*/ 2442967 h 6543235"/>
                <a:gd name="connsiteX8794" fmla="*/ 5105962 w 5247674"/>
                <a:gd name="connsiteY8794" fmla="*/ 2454432 h 6543235"/>
                <a:gd name="connsiteX8795" fmla="*/ 5112412 w 5247674"/>
                <a:gd name="connsiteY8795" fmla="*/ 2458015 h 6543235"/>
                <a:gd name="connsiteX8796" fmla="*/ 2123064 w 5247674"/>
                <a:gd name="connsiteY8796" fmla="*/ 2437236 h 6543235"/>
                <a:gd name="connsiteX8797" fmla="*/ 2104435 w 5247674"/>
                <a:gd name="connsiteY8797" fmla="*/ 2448701 h 6543235"/>
                <a:gd name="connsiteX8798" fmla="*/ 2125214 w 5247674"/>
                <a:gd name="connsiteY8798" fmla="*/ 2444401 h 6543235"/>
                <a:gd name="connsiteX8799" fmla="*/ 2123064 w 5247674"/>
                <a:gd name="connsiteY8799" fmla="*/ 2437236 h 6543235"/>
                <a:gd name="connsiteX8800" fmla="*/ 4017560 w 5247674"/>
                <a:gd name="connsiteY8800" fmla="*/ 2426488 h 6543235"/>
                <a:gd name="connsiteX8801" fmla="*/ 4013260 w 5247674"/>
                <a:gd name="connsiteY8801" fmla="*/ 2434369 h 6543235"/>
                <a:gd name="connsiteX8802" fmla="*/ 4026874 w 5247674"/>
                <a:gd name="connsiteY8802" fmla="*/ 2437952 h 6543235"/>
                <a:gd name="connsiteX8803" fmla="*/ 4056252 w 5247674"/>
                <a:gd name="connsiteY8803" fmla="*/ 2419323 h 6543235"/>
                <a:gd name="connsiteX8804" fmla="*/ 4042637 w 5247674"/>
                <a:gd name="connsiteY8804" fmla="*/ 2430788 h 6543235"/>
                <a:gd name="connsiteX8805" fmla="*/ 4045504 w 5247674"/>
                <a:gd name="connsiteY8805" fmla="*/ 2438669 h 6543235"/>
                <a:gd name="connsiteX8806" fmla="*/ 4036189 w 5247674"/>
                <a:gd name="connsiteY8806" fmla="*/ 2441536 h 6543235"/>
                <a:gd name="connsiteX8807" fmla="*/ 4045504 w 5247674"/>
                <a:gd name="connsiteY8807" fmla="*/ 2449417 h 6543235"/>
                <a:gd name="connsiteX8808" fmla="*/ 4049804 w 5247674"/>
                <a:gd name="connsiteY8808" fmla="*/ 2437952 h 6543235"/>
                <a:gd name="connsiteX8809" fmla="*/ 4059118 w 5247674"/>
                <a:gd name="connsiteY8809" fmla="*/ 2465180 h 6543235"/>
                <a:gd name="connsiteX8810" fmla="*/ 4061983 w 5247674"/>
                <a:gd name="connsiteY8810" fmla="*/ 2460165 h 6543235"/>
                <a:gd name="connsiteX8811" fmla="*/ 4058402 w 5247674"/>
                <a:gd name="connsiteY8811" fmla="*/ 2454432 h 6543235"/>
                <a:gd name="connsiteX8812" fmla="*/ 4074881 w 5247674"/>
                <a:gd name="connsiteY8812" fmla="*/ 2427205 h 6543235"/>
                <a:gd name="connsiteX8813" fmla="*/ 4056252 w 5247674"/>
                <a:gd name="connsiteY8813" fmla="*/ 2419323 h 6543235"/>
                <a:gd name="connsiteX8814" fmla="*/ 4946178 w 5247674"/>
                <a:gd name="connsiteY8814" fmla="*/ 2418606 h 6543235"/>
                <a:gd name="connsiteX8815" fmla="*/ 4958358 w 5247674"/>
                <a:gd name="connsiteY8815" fmla="*/ 2421473 h 6543235"/>
                <a:gd name="connsiteX8816" fmla="*/ 4951910 w 5247674"/>
                <a:gd name="connsiteY8816" fmla="*/ 2434371 h 6543235"/>
                <a:gd name="connsiteX8817" fmla="*/ 4926832 w 5247674"/>
                <a:gd name="connsiteY8817" fmla="*/ 2440102 h 6543235"/>
                <a:gd name="connsiteX8818" fmla="*/ 4926832 w 5247674"/>
                <a:gd name="connsiteY8818" fmla="*/ 2453000 h 6543235"/>
                <a:gd name="connsiteX8819" fmla="*/ 4920383 w 5247674"/>
                <a:gd name="connsiteY8819" fmla="*/ 2459448 h 6543235"/>
                <a:gd name="connsiteX8820" fmla="*/ 4901036 w 5247674"/>
                <a:gd name="connsiteY8820" fmla="*/ 2445119 h 6543235"/>
                <a:gd name="connsiteX8821" fmla="*/ 4898169 w 5247674"/>
                <a:gd name="connsiteY8821" fmla="*/ 2442825 h 6543235"/>
                <a:gd name="connsiteX8822" fmla="*/ 4898169 w 5247674"/>
                <a:gd name="connsiteY8822" fmla="*/ 2448701 h 6543235"/>
                <a:gd name="connsiteX8823" fmla="*/ 4895302 w 5247674"/>
                <a:gd name="connsiteY8823" fmla="*/ 2445834 h 6543235"/>
                <a:gd name="connsiteX8824" fmla="*/ 4897888 w 5247674"/>
                <a:gd name="connsiteY8824" fmla="*/ 2442600 h 6543235"/>
                <a:gd name="connsiteX8825" fmla="*/ 4897454 w 5247674"/>
                <a:gd name="connsiteY8825" fmla="*/ 2442252 h 6543235"/>
                <a:gd name="connsiteX8826" fmla="*/ 4897454 w 5247674"/>
                <a:gd name="connsiteY8826" fmla="*/ 2426488 h 6543235"/>
                <a:gd name="connsiteX8827" fmla="*/ 4946178 w 5247674"/>
                <a:gd name="connsiteY8827" fmla="*/ 2418606 h 6543235"/>
                <a:gd name="connsiteX8828" fmla="*/ 3978151 w 5247674"/>
                <a:gd name="connsiteY8828" fmla="*/ 2417890 h 6543235"/>
                <a:gd name="connsiteX8829" fmla="*/ 3961670 w 5247674"/>
                <a:gd name="connsiteY8829" fmla="*/ 2420757 h 6543235"/>
                <a:gd name="connsiteX8830" fmla="*/ 3978151 w 5247674"/>
                <a:gd name="connsiteY8830" fmla="*/ 2417890 h 6543235"/>
                <a:gd name="connsiteX8831" fmla="*/ 4746266 w 5247674"/>
                <a:gd name="connsiteY8831" fmla="*/ 2415740 h 6543235"/>
                <a:gd name="connsiteX8832" fmla="*/ 4720472 w 5247674"/>
                <a:gd name="connsiteY8832" fmla="*/ 2430071 h 6543235"/>
                <a:gd name="connsiteX8833" fmla="*/ 4676764 w 5247674"/>
                <a:gd name="connsiteY8833" fmla="*/ 2437236 h 6543235"/>
                <a:gd name="connsiteX8834" fmla="*/ 4676764 w 5247674"/>
                <a:gd name="connsiteY8834" fmla="*/ 2445834 h 6543235"/>
                <a:gd name="connsiteX8835" fmla="*/ 4660999 w 5247674"/>
                <a:gd name="connsiteY8835" fmla="*/ 2453715 h 6543235"/>
                <a:gd name="connsiteX8836" fmla="*/ 4635205 w 5247674"/>
                <a:gd name="connsiteY8836" fmla="*/ 2479511 h 6543235"/>
                <a:gd name="connsiteX8837" fmla="*/ 4671747 w 5247674"/>
                <a:gd name="connsiteY8837" fmla="*/ 2473063 h 6543235"/>
                <a:gd name="connsiteX8838" fmla="*/ 4690376 w 5247674"/>
                <a:gd name="connsiteY8838" fmla="*/ 2453715 h 6543235"/>
                <a:gd name="connsiteX8839" fmla="*/ 4703990 w 5247674"/>
                <a:gd name="connsiteY8839" fmla="*/ 2468047 h 6543235"/>
                <a:gd name="connsiteX8840" fmla="*/ 4722620 w 5247674"/>
                <a:gd name="connsiteY8840" fmla="*/ 2448701 h 6543235"/>
                <a:gd name="connsiteX8841" fmla="*/ 4716172 w 5247674"/>
                <a:gd name="connsiteY8841" fmla="*/ 2440819 h 6543235"/>
                <a:gd name="connsiteX8842" fmla="*/ 4746266 w 5247674"/>
                <a:gd name="connsiteY8842" fmla="*/ 2415740 h 6543235"/>
                <a:gd name="connsiteX8843" fmla="*/ 4502648 w 5247674"/>
                <a:gd name="connsiteY8843" fmla="*/ 2415740 h 6543235"/>
                <a:gd name="connsiteX8844" fmla="*/ 4496198 w 5247674"/>
                <a:gd name="connsiteY8844" fmla="*/ 2422190 h 6543235"/>
                <a:gd name="connsiteX8845" fmla="*/ 4504081 w 5247674"/>
                <a:gd name="connsiteY8845" fmla="*/ 2417890 h 6543235"/>
                <a:gd name="connsiteX8846" fmla="*/ 4502648 w 5247674"/>
                <a:gd name="connsiteY8846" fmla="*/ 2415740 h 6543235"/>
                <a:gd name="connsiteX8847" fmla="*/ 4029741 w 5247674"/>
                <a:gd name="connsiteY8847" fmla="*/ 2415023 h 6543235"/>
                <a:gd name="connsiteX8848" fmla="*/ 4033322 w 5247674"/>
                <a:gd name="connsiteY8848" fmla="*/ 2421473 h 6543235"/>
                <a:gd name="connsiteX8849" fmla="*/ 4042637 w 5247674"/>
                <a:gd name="connsiteY8849" fmla="*/ 2415023 h 6543235"/>
                <a:gd name="connsiteX8850" fmla="*/ 3175641 w 5247674"/>
                <a:gd name="connsiteY8850" fmla="*/ 2415023 h 6543235"/>
                <a:gd name="connsiteX8851" fmla="*/ 3162028 w 5247674"/>
                <a:gd name="connsiteY8851" fmla="*/ 2445117 h 6543235"/>
                <a:gd name="connsiteX8852" fmla="*/ 3166326 w 5247674"/>
                <a:gd name="connsiteY8852" fmla="*/ 2445117 h 6543235"/>
                <a:gd name="connsiteX8853" fmla="*/ 3166326 w 5247674"/>
                <a:gd name="connsiteY8853" fmla="*/ 2437236 h 6543235"/>
                <a:gd name="connsiteX8854" fmla="*/ 3178508 w 5247674"/>
                <a:gd name="connsiteY8854" fmla="*/ 2434369 h 6543235"/>
                <a:gd name="connsiteX8855" fmla="*/ 3175641 w 5247674"/>
                <a:gd name="connsiteY8855" fmla="*/ 2415023 h 6543235"/>
                <a:gd name="connsiteX8856" fmla="*/ 2398212 w 5247674"/>
                <a:gd name="connsiteY8856" fmla="*/ 2410725 h 6543235"/>
                <a:gd name="connsiteX8857" fmla="*/ 2391762 w 5247674"/>
                <a:gd name="connsiteY8857" fmla="*/ 2426488 h 6543235"/>
                <a:gd name="connsiteX8858" fmla="*/ 2413974 w 5247674"/>
                <a:gd name="connsiteY8858" fmla="*/ 2426488 h 6543235"/>
                <a:gd name="connsiteX8859" fmla="*/ 2421139 w 5247674"/>
                <a:gd name="connsiteY8859" fmla="*/ 2418606 h 6543235"/>
                <a:gd name="connsiteX8860" fmla="*/ 2413974 w 5247674"/>
                <a:gd name="connsiteY8860" fmla="*/ 2418606 h 6543235"/>
                <a:gd name="connsiteX8861" fmla="*/ 2398212 w 5247674"/>
                <a:gd name="connsiteY8861" fmla="*/ 2410725 h 6543235"/>
                <a:gd name="connsiteX8862" fmla="*/ 2459833 w 5247674"/>
                <a:gd name="connsiteY8862" fmla="*/ 2410008 h 6543235"/>
                <a:gd name="connsiteX8863" fmla="*/ 2456250 w 5247674"/>
                <a:gd name="connsiteY8863" fmla="*/ 2421473 h 6543235"/>
                <a:gd name="connsiteX8864" fmla="*/ 2469864 w 5247674"/>
                <a:gd name="connsiteY8864" fmla="*/ 2410008 h 6543235"/>
                <a:gd name="connsiteX8865" fmla="*/ 4514829 w 5247674"/>
                <a:gd name="connsiteY8865" fmla="*/ 2402842 h 6543235"/>
                <a:gd name="connsiteX8866" fmla="*/ 4511962 w 5247674"/>
                <a:gd name="connsiteY8866" fmla="*/ 2418606 h 6543235"/>
                <a:gd name="connsiteX8867" fmla="*/ 4509096 w 5247674"/>
                <a:gd name="connsiteY8867" fmla="*/ 2418606 h 6543235"/>
                <a:gd name="connsiteX8868" fmla="*/ 4528442 w 5247674"/>
                <a:gd name="connsiteY8868" fmla="*/ 2422190 h 6543235"/>
                <a:gd name="connsiteX8869" fmla="*/ 5201260 w 5247674"/>
                <a:gd name="connsiteY8869" fmla="*/ 2402125 h 6543235"/>
                <a:gd name="connsiteX8870" fmla="*/ 5166152 w 5247674"/>
                <a:gd name="connsiteY8870" fmla="*/ 2415023 h 6543235"/>
                <a:gd name="connsiteX8871" fmla="*/ 5214874 w 5247674"/>
                <a:gd name="connsiteY8871" fmla="*/ 2402125 h 6543235"/>
                <a:gd name="connsiteX8872" fmla="*/ 3159162 w 5247674"/>
                <a:gd name="connsiteY8872" fmla="*/ 2402125 h 6543235"/>
                <a:gd name="connsiteX8873" fmla="*/ 3151997 w 5247674"/>
                <a:gd name="connsiteY8873" fmla="*/ 2417890 h 6543235"/>
                <a:gd name="connsiteX8874" fmla="*/ 3165610 w 5247674"/>
                <a:gd name="connsiteY8874" fmla="*/ 2402125 h 6543235"/>
                <a:gd name="connsiteX8875" fmla="*/ 3597854 w 5247674"/>
                <a:gd name="connsiteY8875" fmla="*/ 2395498 h 6543235"/>
                <a:gd name="connsiteX8876" fmla="*/ 3591943 w 5247674"/>
                <a:gd name="connsiteY8876" fmla="*/ 2395677 h 6543235"/>
                <a:gd name="connsiteX8877" fmla="*/ 3591943 w 5247674"/>
                <a:gd name="connsiteY8877" fmla="*/ 2407142 h 6543235"/>
                <a:gd name="connsiteX8878" fmla="*/ 3602691 w 5247674"/>
                <a:gd name="connsiteY8878" fmla="*/ 2398544 h 6543235"/>
                <a:gd name="connsiteX8879" fmla="*/ 3597854 w 5247674"/>
                <a:gd name="connsiteY8879" fmla="*/ 2395498 h 6543235"/>
                <a:gd name="connsiteX8880" fmla="*/ 4534892 w 5247674"/>
                <a:gd name="connsiteY8880" fmla="*/ 2391379 h 6543235"/>
                <a:gd name="connsiteX8881" fmla="*/ 4534892 w 5247674"/>
                <a:gd name="connsiteY8881" fmla="*/ 2407142 h 6543235"/>
                <a:gd name="connsiteX8882" fmla="*/ 4541340 w 5247674"/>
                <a:gd name="connsiteY8882" fmla="*/ 2407142 h 6543235"/>
                <a:gd name="connsiteX8883" fmla="*/ 4541340 w 5247674"/>
                <a:gd name="connsiteY8883" fmla="*/ 2396394 h 6543235"/>
                <a:gd name="connsiteX8884" fmla="*/ 4534892 w 5247674"/>
                <a:gd name="connsiteY8884" fmla="*/ 2391379 h 6543235"/>
                <a:gd name="connsiteX8885" fmla="*/ 5030011 w 5247674"/>
                <a:gd name="connsiteY8885" fmla="*/ 2390662 h 6543235"/>
                <a:gd name="connsiteX8886" fmla="*/ 5011380 w 5247674"/>
                <a:gd name="connsiteY8886" fmla="*/ 2402125 h 6543235"/>
                <a:gd name="connsiteX8887" fmla="*/ 5059388 w 5247674"/>
                <a:gd name="connsiteY8887" fmla="*/ 2395677 h 6543235"/>
                <a:gd name="connsiteX8888" fmla="*/ 4075598 w 5247674"/>
                <a:gd name="connsiteY8888" fmla="*/ 2390662 h 6543235"/>
                <a:gd name="connsiteX8889" fmla="*/ 4072731 w 5247674"/>
                <a:gd name="connsiteY8889" fmla="*/ 2402125 h 6543235"/>
                <a:gd name="connsiteX8890" fmla="*/ 4095660 w 5247674"/>
                <a:gd name="connsiteY8890" fmla="*/ 2414306 h 6543235"/>
                <a:gd name="connsiteX8891" fmla="*/ 4091362 w 5247674"/>
                <a:gd name="connsiteY8891" fmla="*/ 2409292 h 6543235"/>
                <a:gd name="connsiteX8892" fmla="*/ 4094227 w 5247674"/>
                <a:gd name="connsiteY8892" fmla="*/ 2406425 h 6543235"/>
                <a:gd name="connsiteX8893" fmla="*/ 4008245 w 5247674"/>
                <a:gd name="connsiteY8893" fmla="*/ 2387796 h 6543235"/>
                <a:gd name="connsiteX8894" fmla="*/ 3991764 w 5247674"/>
                <a:gd name="connsiteY8894" fmla="*/ 2395677 h 6543235"/>
                <a:gd name="connsiteX8895" fmla="*/ 3991764 w 5247674"/>
                <a:gd name="connsiteY8895" fmla="*/ 2402125 h 6543235"/>
                <a:gd name="connsiteX8896" fmla="*/ 4008245 w 5247674"/>
                <a:gd name="connsiteY8896" fmla="*/ 2387796 h 6543235"/>
                <a:gd name="connsiteX8897" fmla="*/ 5078734 w 5247674"/>
                <a:gd name="connsiteY8897" fmla="*/ 2382779 h 6543235"/>
                <a:gd name="connsiteX8898" fmla="*/ 5069420 w 5247674"/>
                <a:gd name="connsiteY8898" fmla="*/ 2387796 h 6543235"/>
                <a:gd name="connsiteX8899" fmla="*/ 5088049 w 5247674"/>
                <a:gd name="connsiteY8899" fmla="*/ 2382779 h 6543235"/>
                <a:gd name="connsiteX8900" fmla="*/ 2446935 w 5247674"/>
                <a:gd name="connsiteY8900" fmla="*/ 2379198 h 6543235"/>
                <a:gd name="connsiteX8901" fmla="*/ 2453383 w 5247674"/>
                <a:gd name="connsiteY8901" fmla="*/ 2390662 h 6543235"/>
                <a:gd name="connsiteX8902" fmla="*/ 2433320 w 5247674"/>
                <a:gd name="connsiteY8902" fmla="*/ 2402125 h 6543235"/>
                <a:gd name="connsiteX8903" fmla="*/ 2436904 w 5247674"/>
                <a:gd name="connsiteY8903" fmla="*/ 2409292 h 6543235"/>
                <a:gd name="connsiteX8904" fmla="*/ 2469148 w 5247674"/>
                <a:gd name="connsiteY8904" fmla="*/ 2379198 h 6543235"/>
                <a:gd name="connsiteX8905" fmla="*/ 2459833 w 5247674"/>
                <a:gd name="connsiteY8905" fmla="*/ 2390662 h 6543235"/>
                <a:gd name="connsiteX8906" fmla="*/ 2453383 w 5247674"/>
                <a:gd name="connsiteY8906" fmla="*/ 2379198 h 6543235"/>
                <a:gd name="connsiteX8907" fmla="*/ 3233680 w 5247674"/>
                <a:gd name="connsiteY8907" fmla="*/ 2376331 h 6543235"/>
                <a:gd name="connsiteX8908" fmla="*/ 3217200 w 5247674"/>
                <a:gd name="connsiteY8908" fmla="*/ 2387796 h 6543235"/>
                <a:gd name="connsiteX8909" fmla="*/ 3220066 w 5247674"/>
                <a:gd name="connsiteY8909" fmla="*/ 2390662 h 6543235"/>
                <a:gd name="connsiteX8910" fmla="*/ 3233680 w 5247674"/>
                <a:gd name="connsiteY8910" fmla="*/ 2376331 h 6543235"/>
                <a:gd name="connsiteX8911" fmla="*/ 2255622 w 5247674"/>
                <a:gd name="connsiteY8911" fmla="*/ 2376331 h 6543235"/>
                <a:gd name="connsiteX8912" fmla="*/ 2262071 w 5247674"/>
                <a:gd name="connsiteY8912" fmla="*/ 2382779 h 6543235"/>
                <a:gd name="connsiteX8913" fmla="*/ 2259205 w 5247674"/>
                <a:gd name="connsiteY8913" fmla="*/ 2387796 h 6543235"/>
                <a:gd name="connsiteX8914" fmla="*/ 2255622 w 5247674"/>
                <a:gd name="connsiteY8914" fmla="*/ 2376331 h 6543235"/>
                <a:gd name="connsiteX8915" fmla="*/ 4098527 w 5247674"/>
                <a:gd name="connsiteY8915" fmla="*/ 2371315 h 6543235"/>
                <a:gd name="connsiteX8916" fmla="*/ 4082046 w 5247674"/>
                <a:gd name="connsiteY8916" fmla="*/ 2382779 h 6543235"/>
                <a:gd name="connsiteX8917" fmla="*/ 4110708 w 5247674"/>
                <a:gd name="connsiteY8917" fmla="*/ 2406425 h 6543235"/>
                <a:gd name="connsiteX8918" fmla="*/ 4115006 w 5247674"/>
                <a:gd name="connsiteY8918" fmla="*/ 2390662 h 6543235"/>
                <a:gd name="connsiteX8919" fmla="*/ 4110708 w 5247674"/>
                <a:gd name="connsiteY8919" fmla="*/ 2390662 h 6543235"/>
                <a:gd name="connsiteX8920" fmla="*/ 4107842 w 5247674"/>
                <a:gd name="connsiteY8920" fmla="*/ 2371315 h 6543235"/>
                <a:gd name="connsiteX8921" fmla="*/ 2244875 w 5247674"/>
                <a:gd name="connsiteY8921" fmla="*/ 2366300 h 6543235"/>
                <a:gd name="connsiteX8922" fmla="*/ 2213348 w 5247674"/>
                <a:gd name="connsiteY8922" fmla="*/ 2376331 h 6543235"/>
                <a:gd name="connsiteX8923" fmla="*/ 2244875 w 5247674"/>
                <a:gd name="connsiteY8923" fmla="*/ 2366300 h 6543235"/>
                <a:gd name="connsiteX8924" fmla="*/ 4563552 w 5247674"/>
                <a:gd name="connsiteY8924" fmla="*/ 2360568 h 6543235"/>
                <a:gd name="connsiteX8925" fmla="*/ 4554238 w 5247674"/>
                <a:gd name="connsiteY8925" fmla="*/ 2376331 h 6543235"/>
                <a:gd name="connsiteX8926" fmla="*/ 4563552 w 5247674"/>
                <a:gd name="connsiteY8926" fmla="*/ 2390662 h 6543235"/>
                <a:gd name="connsiteX8927" fmla="*/ 4584332 w 5247674"/>
                <a:gd name="connsiteY8927" fmla="*/ 2375615 h 6543235"/>
                <a:gd name="connsiteX8928" fmla="*/ 4596513 w 5247674"/>
                <a:gd name="connsiteY8928" fmla="*/ 2387079 h 6543235"/>
                <a:gd name="connsiteX8929" fmla="*/ 4590780 w 5247674"/>
                <a:gd name="connsiteY8929" fmla="*/ 2379198 h 6543235"/>
                <a:gd name="connsiteX8930" fmla="*/ 4593646 w 5247674"/>
                <a:gd name="connsiteY8930" fmla="*/ 2376331 h 6543235"/>
                <a:gd name="connsiteX8931" fmla="*/ 4563552 w 5247674"/>
                <a:gd name="connsiteY8931" fmla="*/ 2360568 h 6543235"/>
                <a:gd name="connsiteX8932" fmla="*/ 3252310 w 5247674"/>
                <a:gd name="connsiteY8932" fmla="*/ 2357702 h 6543235"/>
                <a:gd name="connsiteX8933" fmla="*/ 3249443 w 5247674"/>
                <a:gd name="connsiteY8933" fmla="*/ 2372032 h 6543235"/>
                <a:gd name="connsiteX8934" fmla="*/ 3258758 w 5247674"/>
                <a:gd name="connsiteY8934" fmla="*/ 2364150 h 6543235"/>
                <a:gd name="connsiteX8935" fmla="*/ 4029741 w 5247674"/>
                <a:gd name="connsiteY8935" fmla="*/ 2349819 h 6543235"/>
                <a:gd name="connsiteX8936" fmla="*/ 4013260 w 5247674"/>
                <a:gd name="connsiteY8936" fmla="*/ 2357702 h 6543235"/>
                <a:gd name="connsiteX8937" fmla="*/ 4024008 w 5247674"/>
                <a:gd name="connsiteY8937" fmla="*/ 2360568 h 6543235"/>
                <a:gd name="connsiteX8938" fmla="*/ 4029741 w 5247674"/>
                <a:gd name="connsiteY8938" fmla="*/ 2349819 h 6543235"/>
                <a:gd name="connsiteX8939" fmla="*/ 4958358 w 5247674"/>
                <a:gd name="connsiteY8939" fmla="*/ 2349104 h 6543235"/>
                <a:gd name="connsiteX8940" fmla="*/ 4954776 w 5247674"/>
                <a:gd name="connsiteY8940" fmla="*/ 2360568 h 6543235"/>
                <a:gd name="connsiteX8941" fmla="*/ 4964806 w 5247674"/>
                <a:gd name="connsiteY8941" fmla="*/ 2360568 h 6543235"/>
                <a:gd name="connsiteX8942" fmla="*/ 4059118 w 5247674"/>
                <a:gd name="connsiteY8942" fmla="*/ 2349104 h 6543235"/>
                <a:gd name="connsiteX8943" fmla="*/ 4049804 w 5247674"/>
                <a:gd name="connsiteY8943" fmla="*/ 2363433 h 6543235"/>
                <a:gd name="connsiteX8944" fmla="*/ 4059118 w 5247674"/>
                <a:gd name="connsiteY8944" fmla="*/ 2349104 h 6543235"/>
                <a:gd name="connsiteX8945" fmla="*/ 2268519 w 5247674"/>
                <a:gd name="connsiteY8945" fmla="*/ 2349104 h 6543235"/>
                <a:gd name="connsiteX8946" fmla="*/ 2275684 w 5247674"/>
                <a:gd name="connsiteY8946" fmla="*/ 2349104 h 6543235"/>
                <a:gd name="connsiteX8947" fmla="*/ 2275684 w 5247674"/>
                <a:gd name="connsiteY8947" fmla="*/ 2360568 h 6543235"/>
                <a:gd name="connsiteX8948" fmla="*/ 3274342 w 5247674"/>
                <a:gd name="connsiteY8948" fmla="*/ 2340594 h 6543235"/>
                <a:gd name="connsiteX8949" fmla="*/ 3269685 w 5247674"/>
                <a:gd name="connsiteY8949" fmla="*/ 2343908 h 6543235"/>
                <a:gd name="connsiteX8950" fmla="*/ 3263058 w 5247674"/>
                <a:gd name="connsiteY8950" fmla="*/ 2352685 h 6543235"/>
                <a:gd name="connsiteX8951" fmla="*/ 3265924 w 5247674"/>
                <a:gd name="connsiteY8951" fmla="*/ 2357702 h 6543235"/>
                <a:gd name="connsiteX8952" fmla="*/ 3279537 w 5247674"/>
                <a:gd name="connsiteY8952" fmla="*/ 2344804 h 6543235"/>
                <a:gd name="connsiteX8953" fmla="*/ 3274342 w 5247674"/>
                <a:gd name="connsiteY8953" fmla="*/ 2340594 h 6543235"/>
                <a:gd name="connsiteX8954" fmla="*/ 5194812 w 5247674"/>
                <a:gd name="connsiteY8954" fmla="*/ 2337639 h 6543235"/>
                <a:gd name="connsiteX8955" fmla="*/ 5153254 w 5247674"/>
                <a:gd name="connsiteY8955" fmla="*/ 2344088 h 6543235"/>
                <a:gd name="connsiteX8956" fmla="*/ 5194812 w 5247674"/>
                <a:gd name="connsiteY8956" fmla="*/ 2337639 h 6543235"/>
                <a:gd name="connsiteX8957" fmla="*/ 4625621 w 5247674"/>
                <a:gd name="connsiteY8957" fmla="*/ 2336295 h 6543235"/>
                <a:gd name="connsiteX8958" fmla="*/ 4618724 w 5247674"/>
                <a:gd name="connsiteY8958" fmla="*/ 2340504 h 6543235"/>
                <a:gd name="connsiteX8959" fmla="*/ 4600094 w 5247674"/>
                <a:gd name="connsiteY8959" fmla="*/ 2337639 h 6543235"/>
                <a:gd name="connsiteX8960" fmla="*/ 4609306 w 5247674"/>
                <a:gd name="connsiteY8960" fmla="*/ 2356769 h 6543235"/>
                <a:gd name="connsiteX8961" fmla="*/ 4606544 w 5247674"/>
                <a:gd name="connsiteY8961" fmla="*/ 2359850 h 6543235"/>
                <a:gd name="connsiteX8962" fmla="*/ 4609409 w 5247674"/>
                <a:gd name="connsiteY8962" fmla="*/ 2356985 h 6543235"/>
                <a:gd name="connsiteX8963" fmla="*/ 4609306 w 5247674"/>
                <a:gd name="connsiteY8963" fmla="*/ 2356769 h 6543235"/>
                <a:gd name="connsiteX8964" fmla="*/ 4621234 w 5247674"/>
                <a:gd name="connsiteY8964" fmla="*/ 2343461 h 6543235"/>
                <a:gd name="connsiteX8965" fmla="*/ 4631622 w 5247674"/>
                <a:gd name="connsiteY8965" fmla="*/ 2351252 h 6543235"/>
                <a:gd name="connsiteX8966" fmla="*/ 4634488 w 5247674"/>
                <a:gd name="connsiteY8966" fmla="*/ 2348387 h 6543235"/>
                <a:gd name="connsiteX8967" fmla="*/ 4625621 w 5247674"/>
                <a:gd name="connsiteY8967" fmla="*/ 2336295 h 6543235"/>
                <a:gd name="connsiteX8968" fmla="*/ 3929426 w 5247674"/>
                <a:gd name="connsiteY8968" fmla="*/ 2333339 h 6543235"/>
                <a:gd name="connsiteX8969" fmla="*/ 3920112 w 5247674"/>
                <a:gd name="connsiteY8969" fmla="*/ 2341221 h 6543235"/>
                <a:gd name="connsiteX8970" fmla="*/ 3929426 w 5247674"/>
                <a:gd name="connsiteY8970" fmla="*/ 2341221 h 6543235"/>
                <a:gd name="connsiteX8971" fmla="*/ 3802602 w 5247674"/>
                <a:gd name="connsiteY8971" fmla="*/ 2333339 h 6543235"/>
                <a:gd name="connsiteX8972" fmla="*/ 3797586 w 5247674"/>
                <a:gd name="connsiteY8972" fmla="*/ 2344804 h 6543235"/>
                <a:gd name="connsiteX8973" fmla="*/ 3806900 w 5247674"/>
                <a:gd name="connsiteY8973" fmla="*/ 2338356 h 6543235"/>
                <a:gd name="connsiteX8974" fmla="*/ 3327546 w 5247674"/>
                <a:gd name="connsiteY8974" fmla="*/ 2332623 h 6543235"/>
                <a:gd name="connsiteX8975" fmla="*/ 3272372 w 5247674"/>
                <a:gd name="connsiteY8975" fmla="*/ 2367733 h 6543235"/>
                <a:gd name="connsiteX8976" fmla="*/ 3284554 w 5247674"/>
                <a:gd name="connsiteY8976" fmla="*/ 2371315 h 6543235"/>
                <a:gd name="connsiteX8977" fmla="*/ 3284554 w 5247674"/>
                <a:gd name="connsiteY8977" fmla="*/ 2363433 h 6543235"/>
                <a:gd name="connsiteX8978" fmla="*/ 3298166 w 5247674"/>
                <a:gd name="connsiteY8978" fmla="*/ 2367733 h 6543235"/>
                <a:gd name="connsiteX8979" fmla="*/ 3327546 w 5247674"/>
                <a:gd name="connsiteY8979" fmla="*/ 2332623 h 6543235"/>
                <a:gd name="connsiteX8980" fmla="*/ 2307930 w 5247674"/>
                <a:gd name="connsiteY8980" fmla="*/ 2329758 h 6543235"/>
                <a:gd name="connsiteX8981" fmla="*/ 2307930 w 5247674"/>
                <a:gd name="connsiteY8981" fmla="*/ 2338356 h 6543235"/>
                <a:gd name="connsiteX8982" fmla="*/ 2294315 w 5247674"/>
                <a:gd name="connsiteY8982" fmla="*/ 2349104 h 6543235"/>
                <a:gd name="connsiteX8983" fmla="*/ 198040 w 5247674"/>
                <a:gd name="connsiteY8983" fmla="*/ 2329276 h 6543235"/>
                <a:gd name="connsiteX8984" fmla="*/ 131840 w 5247674"/>
                <a:gd name="connsiteY8984" fmla="*/ 2363433 h 6543235"/>
                <a:gd name="connsiteX8985" fmla="*/ 171249 w 5247674"/>
                <a:gd name="connsiteY8985" fmla="*/ 2349104 h 6543235"/>
                <a:gd name="connsiteX8986" fmla="*/ 166950 w 5247674"/>
                <a:gd name="connsiteY8986" fmla="*/ 2360568 h 6543235"/>
                <a:gd name="connsiteX8987" fmla="*/ 203492 w 5247674"/>
                <a:gd name="connsiteY8987" fmla="*/ 2349104 h 6543235"/>
                <a:gd name="connsiteX8988" fmla="*/ 134707 w 5247674"/>
                <a:gd name="connsiteY8988" fmla="*/ 2395677 h 6543235"/>
                <a:gd name="connsiteX8989" fmla="*/ 139006 w 5247674"/>
                <a:gd name="connsiteY8989" fmla="*/ 2402125 h 6543235"/>
                <a:gd name="connsiteX8990" fmla="*/ 277295 w 5247674"/>
                <a:gd name="connsiteY8990" fmla="*/ 2387796 h 6543235"/>
                <a:gd name="connsiteX8991" fmla="*/ 222122 w 5247674"/>
                <a:gd name="connsiteY8991" fmla="*/ 2341221 h 6543235"/>
                <a:gd name="connsiteX8992" fmla="*/ 198040 w 5247674"/>
                <a:gd name="connsiteY8992" fmla="*/ 2329276 h 6543235"/>
                <a:gd name="connsiteX8993" fmla="*/ 3687958 w 5247674"/>
                <a:gd name="connsiteY8993" fmla="*/ 2322592 h 6543235"/>
                <a:gd name="connsiteX8994" fmla="*/ 3672910 w 5247674"/>
                <a:gd name="connsiteY8994" fmla="*/ 2325458 h 6543235"/>
                <a:gd name="connsiteX8995" fmla="*/ 3663596 w 5247674"/>
                <a:gd name="connsiteY8995" fmla="*/ 2333339 h 6543235"/>
                <a:gd name="connsiteX8996" fmla="*/ 3667896 w 5247674"/>
                <a:gd name="connsiteY8996" fmla="*/ 2352685 h 6543235"/>
                <a:gd name="connsiteX8997" fmla="*/ 3677210 w 5247674"/>
                <a:gd name="connsiteY8997" fmla="*/ 2341221 h 6543235"/>
                <a:gd name="connsiteX8998" fmla="*/ 3680075 w 5247674"/>
                <a:gd name="connsiteY8998" fmla="*/ 2344088 h 6543235"/>
                <a:gd name="connsiteX8999" fmla="*/ 3672910 w 5247674"/>
                <a:gd name="connsiteY8999" fmla="*/ 2333339 h 6543235"/>
                <a:gd name="connsiteX9000" fmla="*/ 3687958 w 5247674"/>
                <a:gd name="connsiteY9000" fmla="*/ 2322592 h 6543235"/>
                <a:gd name="connsiteX9001" fmla="*/ 4692526 w 5247674"/>
                <a:gd name="connsiteY9001" fmla="*/ 2318293 h 6543235"/>
                <a:gd name="connsiteX9002" fmla="*/ 4687512 w 5247674"/>
                <a:gd name="connsiteY9002" fmla="*/ 2321875 h 6543235"/>
                <a:gd name="connsiteX9003" fmla="*/ 4692526 w 5247674"/>
                <a:gd name="connsiteY9003" fmla="*/ 2324742 h 6543235"/>
                <a:gd name="connsiteX9004" fmla="*/ 3313931 w 5247674"/>
                <a:gd name="connsiteY9004" fmla="*/ 2313993 h 6543235"/>
                <a:gd name="connsiteX9005" fmla="*/ 3304616 w 5247674"/>
                <a:gd name="connsiteY9005" fmla="*/ 2321875 h 6543235"/>
                <a:gd name="connsiteX9006" fmla="*/ 3313931 w 5247674"/>
                <a:gd name="connsiteY9006" fmla="*/ 2321875 h 6543235"/>
                <a:gd name="connsiteX9007" fmla="*/ 3685092 w 5247674"/>
                <a:gd name="connsiteY9007" fmla="*/ 2308977 h 6543235"/>
                <a:gd name="connsiteX9008" fmla="*/ 3686525 w 5247674"/>
                <a:gd name="connsiteY9008" fmla="*/ 2311127 h 6543235"/>
                <a:gd name="connsiteX9009" fmla="*/ 3685092 w 5247674"/>
                <a:gd name="connsiteY9009" fmla="*/ 2308977 h 6543235"/>
                <a:gd name="connsiteX9010" fmla="*/ 2585942 w 5247674"/>
                <a:gd name="connsiteY9010" fmla="*/ 2305395 h 6543235"/>
                <a:gd name="connsiteX9011" fmla="*/ 2583075 w 5247674"/>
                <a:gd name="connsiteY9011" fmla="*/ 2313277 h 6543235"/>
                <a:gd name="connsiteX9012" fmla="*/ 2585942 w 5247674"/>
                <a:gd name="connsiteY9012" fmla="*/ 2317577 h 6543235"/>
                <a:gd name="connsiteX9013" fmla="*/ 2585942 w 5247674"/>
                <a:gd name="connsiteY9013" fmla="*/ 2321875 h 6543235"/>
                <a:gd name="connsiteX9014" fmla="*/ 2595254 w 5247674"/>
                <a:gd name="connsiteY9014" fmla="*/ 2318293 h 6543235"/>
                <a:gd name="connsiteX9015" fmla="*/ 2585942 w 5247674"/>
                <a:gd name="connsiteY9015" fmla="*/ 2317577 h 6543235"/>
                <a:gd name="connsiteX9016" fmla="*/ 4350026 w 5247674"/>
                <a:gd name="connsiteY9016" fmla="*/ 2303246 h 6543235"/>
                <a:gd name="connsiteX9017" fmla="*/ 4343578 w 5247674"/>
                <a:gd name="connsiteY9017" fmla="*/ 2311127 h 6543235"/>
                <a:gd name="connsiteX9018" fmla="*/ 4350026 w 5247674"/>
                <a:gd name="connsiteY9018" fmla="*/ 2319008 h 6543235"/>
                <a:gd name="connsiteX9019" fmla="*/ 4997767 w 5247674"/>
                <a:gd name="connsiteY9019" fmla="*/ 2302529 h 6543235"/>
                <a:gd name="connsiteX9020" fmla="*/ 5000632 w 5247674"/>
                <a:gd name="connsiteY9020" fmla="*/ 2313993 h 6543235"/>
                <a:gd name="connsiteX9021" fmla="*/ 4971972 w 5247674"/>
                <a:gd name="connsiteY9021" fmla="*/ 2321875 h 6543235"/>
                <a:gd name="connsiteX9022" fmla="*/ 4974838 w 5247674"/>
                <a:gd name="connsiteY9022" fmla="*/ 2329756 h 6543235"/>
                <a:gd name="connsiteX9023" fmla="*/ 5010664 w 5247674"/>
                <a:gd name="connsiteY9023" fmla="*/ 2321875 h 6543235"/>
                <a:gd name="connsiteX9024" fmla="*/ 5004215 w 5247674"/>
                <a:gd name="connsiteY9024" fmla="*/ 2313993 h 6543235"/>
                <a:gd name="connsiteX9025" fmla="*/ 5007082 w 5247674"/>
                <a:gd name="connsiteY9025" fmla="*/ 2306112 h 6543235"/>
                <a:gd name="connsiteX9026" fmla="*/ 3948056 w 5247674"/>
                <a:gd name="connsiteY9026" fmla="*/ 2299662 h 6543235"/>
                <a:gd name="connsiteX9027" fmla="*/ 3958805 w 5247674"/>
                <a:gd name="connsiteY9027" fmla="*/ 2325458 h 6543235"/>
                <a:gd name="connsiteX9028" fmla="*/ 3970984 w 5247674"/>
                <a:gd name="connsiteY9028" fmla="*/ 2311127 h 6543235"/>
                <a:gd name="connsiteX9029" fmla="*/ 3948056 w 5247674"/>
                <a:gd name="connsiteY9029" fmla="*/ 2299662 h 6543235"/>
                <a:gd name="connsiteX9030" fmla="*/ 4094227 w 5247674"/>
                <a:gd name="connsiteY9030" fmla="*/ 2295364 h 6543235"/>
                <a:gd name="connsiteX9031" fmla="*/ 4077748 w 5247674"/>
                <a:gd name="connsiteY9031" fmla="*/ 2311127 h 6543235"/>
                <a:gd name="connsiteX9032" fmla="*/ 4094227 w 5247674"/>
                <a:gd name="connsiteY9032" fmla="*/ 2295364 h 6543235"/>
                <a:gd name="connsiteX9033" fmla="*/ 5014246 w 5247674"/>
                <a:gd name="connsiteY9033" fmla="*/ 2294648 h 6543235"/>
                <a:gd name="connsiteX9034" fmla="*/ 5014246 w 5247674"/>
                <a:gd name="connsiteY9034" fmla="*/ 2303962 h 6543235"/>
                <a:gd name="connsiteX9035" fmla="*/ 5016396 w 5247674"/>
                <a:gd name="connsiteY9035" fmla="*/ 2310410 h 6543235"/>
                <a:gd name="connsiteX9036" fmla="*/ 5018546 w 5247674"/>
                <a:gd name="connsiteY9036" fmla="*/ 2310410 h 6543235"/>
                <a:gd name="connsiteX9037" fmla="*/ 5014246 w 5247674"/>
                <a:gd name="connsiteY9037" fmla="*/ 2303962 h 6543235"/>
                <a:gd name="connsiteX9038" fmla="*/ 5020694 w 5247674"/>
                <a:gd name="connsiteY9038" fmla="*/ 2294648 h 6543235"/>
                <a:gd name="connsiteX9039" fmla="*/ 2370894 w 5247674"/>
                <a:gd name="connsiteY9039" fmla="*/ 2292677 h 6543235"/>
                <a:gd name="connsiteX9040" fmla="*/ 2365968 w 5247674"/>
                <a:gd name="connsiteY9040" fmla="*/ 2302529 h 6543235"/>
                <a:gd name="connsiteX9041" fmla="*/ 2381730 w 5247674"/>
                <a:gd name="connsiteY9041" fmla="*/ 2294648 h 6543235"/>
                <a:gd name="connsiteX9042" fmla="*/ 2370894 w 5247674"/>
                <a:gd name="connsiteY9042" fmla="*/ 2292677 h 6543235"/>
                <a:gd name="connsiteX9043" fmla="*/ 5152358 w 5247674"/>
                <a:gd name="connsiteY9043" fmla="*/ 2292318 h 6543235"/>
                <a:gd name="connsiteX9044" fmla="*/ 5108112 w 5247674"/>
                <a:gd name="connsiteY9044" fmla="*/ 2300379 h 6543235"/>
                <a:gd name="connsiteX9045" fmla="*/ 5114562 w 5247674"/>
                <a:gd name="connsiteY9045" fmla="*/ 2309693 h 6543235"/>
                <a:gd name="connsiteX9046" fmla="*/ 5105245 w 5247674"/>
                <a:gd name="connsiteY9046" fmla="*/ 2316860 h 6543235"/>
                <a:gd name="connsiteX9047" fmla="*/ 5088049 w 5247674"/>
                <a:gd name="connsiteY9047" fmla="*/ 2300379 h 6543235"/>
                <a:gd name="connsiteX9048" fmla="*/ 5062253 w 5247674"/>
                <a:gd name="connsiteY9048" fmla="*/ 2296081 h 6543235"/>
                <a:gd name="connsiteX9049" fmla="*/ 5061536 w 5247674"/>
                <a:gd name="connsiteY9049" fmla="*/ 2296081 h 6543235"/>
                <a:gd name="connsiteX9050" fmla="*/ 5062253 w 5247674"/>
                <a:gd name="connsiteY9050" fmla="*/ 2296798 h 6543235"/>
                <a:gd name="connsiteX9051" fmla="*/ 5030011 w 5247674"/>
                <a:gd name="connsiteY9051" fmla="*/ 2326891 h 6543235"/>
                <a:gd name="connsiteX9052" fmla="*/ 5043624 w 5247674"/>
                <a:gd name="connsiteY9052" fmla="*/ 2331906 h 6543235"/>
                <a:gd name="connsiteX9053" fmla="*/ 5075868 w 5247674"/>
                <a:gd name="connsiteY9053" fmla="*/ 2312560 h 6543235"/>
                <a:gd name="connsiteX9054" fmla="*/ 5075868 w 5247674"/>
                <a:gd name="connsiteY9054" fmla="*/ 2331906 h 6543235"/>
                <a:gd name="connsiteX9055" fmla="*/ 5088049 w 5247674"/>
                <a:gd name="connsiteY9055" fmla="*/ 2331906 h 6543235"/>
                <a:gd name="connsiteX9056" fmla="*/ 5088049 w 5247674"/>
                <a:gd name="connsiteY9056" fmla="*/ 2324025 h 6543235"/>
                <a:gd name="connsiteX9057" fmla="*/ 5105245 w 5247674"/>
                <a:gd name="connsiteY9057" fmla="*/ 2317577 h 6543235"/>
                <a:gd name="connsiteX9058" fmla="*/ 5110978 w 5247674"/>
                <a:gd name="connsiteY9058" fmla="*/ 2315427 h 6543235"/>
                <a:gd name="connsiteX9059" fmla="*/ 5114562 w 5247674"/>
                <a:gd name="connsiteY9059" fmla="*/ 2310410 h 6543235"/>
                <a:gd name="connsiteX9060" fmla="*/ 5136772 w 5247674"/>
                <a:gd name="connsiteY9060" fmla="*/ 2320442 h 6543235"/>
                <a:gd name="connsiteX9061" fmla="*/ 5120293 w 5247674"/>
                <a:gd name="connsiteY9061" fmla="*/ 2320442 h 6543235"/>
                <a:gd name="connsiteX9062" fmla="*/ 5120293 w 5247674"/>
                <a:gd name="connsiteY9062" fmla="*/ 2323308 h 6543235"/>
                <a:gd name="connsiteX9063" fmla="*/ 5178330 w 5247674"/>
                <a:gd name="connsiteY9063" fmla="*/ 2311843 h 6543235"/>
                <a:gd name="connsiteX9064" fmla="*/ 5175466 w 5247674"/>
                <a:gd name="connsiteY9064" fmla="*/ 2314710 h 6543235"/>
                <a:gd name="connsiteX9065" fmla="*/ 5184780 w 5247674"/>
                <a:gd name="connsiteY9065" fmla="*/ 2311127 h 6543235"/>
                <a:gd name="connsiteX9066" fmla="*/ 5152358 w 5247674"/>
                <a:gd name="connsiteY9066" fmla="*/ 2292318 h 6543235"/>
                <a:gd name="connsiteX9067" fmla="*/ 2434037 w 5247674"/>
                <a:gd name="connsiteY9067" fmla="*/ 2287483 h 6543235"/>
                <a:gd name="connsiteX9068" fmla="*/ 2417558 w 5247674"/>
                <a:gd name="connsiteY9068" fmla="*/ 2311127 h 6543235"/>
                <a:gd name="connsiteX9069" fmla="*/ 2434037 w 5247674"/>
                <a:gd name="connsiteY9069" fmla="*/ 2287483 h 6543235"/>
                <a:gd name="connsiteX9070" fmla="*/ 4655268 w 5247674"/>
                <a:gd name="connsiteY9070" fmla="*/ 2286766 h 6543235"/>
                <a:gd name="connsiteX9071" fmla="*/ 4658134 w 5247674"/>
                <a:gd name="connsiteY9071" fmla="*/ 2329756 h 6543235"/>
                <a:gd name="connsiteX9072" fmla="*/ 4664582 w 5247674"/>
                <a:gd name="connsiteY9072" fmla="*/ 2329756 h 6543235"/>
                <a:gd name="connsiteX9073" fmla="*/ 4658134 w 5247674"/>
                <a:gd name="connsiteY9073" fmla="*/ 2311127 h 6543235"/>
                <a:gd name="connsiteX9074" fmla="*/ 4664582 w 5247674"/>
                <a:gd name="connsiteY9074" fmla="*/ 2306112 h 6543235"/>
                <a:gd name="connsiteX9075" fmla="*/ 3770358 w 5247674"/>
                <a:gd name="connsiteY9075" fmla="*/ 2286766 h 6543235"/>
                <a:gd name="connsiteX9076" fmla="*/ 3764625 w 5247674"/>
                <a:gd name="connsiteY9076" fmla="*/ 2313993 h 6543235"/>
                <a:gd name="connsiteX9077" fmla="*/ 3770358 w 5247674"/>
                <a:gd name="connsiteY9077" fmla="*/ 2294648 h 6543235"/>
                <a:gd name="connsiteX9078" fmla="*/ 3786121 w 5247674"/>
                <a:gd name="connsiteY9078" fmla="*/ 2286766 h 6543235"/>
                <a:gd name="connsiteX9079" fmla="*/ 3712319 w 5247674"/>
                <a:gd name="connsiteY9079" fmla="*/ 2286766 h 6543235"/>
                <a:gd name="connsiteX9080" fmla="*/ 3716619 w 5247674"/>
                <a:gd name="connsiteY9080" fmla="*/ 2299662 h 6543235"/>
                <a:gd name="connsiteX9081" fmla="*/ 3721634 w 5247674"/>
                <a:gd name="connsiteY9081" fmla="*/ 2291781 h 6543235"/>
                <a:gd name="connsiteX9082" fmla="*/ 3667896 w 5247674"/>
                <a:gd name="connsiteY9082" fmla="*/ 2286766 h 6543235"/>
                <a:gd name="connsiteX9083" fmla="*/ 3657148 w 5247674"/>
                <a:gd name="connsiteY9083" fmla="*/ 2299662 h 6543235"/>
                <a:gd name="connsiteX9084" fmla="*/ 3667896 w 5247674"/>
                <a:gd name="connsiteY9084" fmla="*/ 2294648 h 6543235"/>
                <a:gd name="connsiteX9085" fmla="*/ 4924682 w 5247674"/>
                <a:gd name="connsiteY9085" fmla="*/ 2275302 h 6543235"/>
                <a:gd name="connsiteX9086" fmla="*/ 4900947 w 5247674"/>
                <a:gd name="connsiteY9086" fmla="*/ 2284079 h 6543235"/>
                <a:gd name="connsiteX9087" fmla="*/ 4885996 w 5247674"/>
                <a:gd name="connsiteY9087" fmla="*/ 2299556 h 6543235"/>
                <a:gd name="connsiteX9088" fmla="*/ 4877408 w 5247674"/>
                <a:gd name="connsiteY9088" fmla="*/ 2305690 h 6543235"/>
                <a:gd name="connsiteX9089" fmla="*/ 4860284 w 5247674"/>
                <a:gd name="connsiteY9089" fmla="*/ 2315159 h 6543235"/>
                <a:gd name="connsiteX9090" fmla="*/ 4840131 w 5247674"/>
                <a:gd name="connsiteY9090" fmla="*/ 2332623 h 6543235"/>
                <a:gd name="connsiteX9091" fmla="*/ 4830100 w 5247674"/>
                <a:gd name="connsiteY9091" fmla="*/ 2337639 h 6543235"/>
                <a:gd name="connsiteX9092" fmla="*/ 4830816 w 5247674"/>
                <a:gd name="connsiteY9092" fmla="*/ 2338356 h 6543235"/>
                <a:gd name="connsiteX9093" fmla="*/ 4813620 w 5247674"/>
                <a:gd name="connsiteY9093" fmla="*/ 2344088 h 6543235"/>
                <a:gd name="connsiteX9094" fmla="*/ 4833683 w 5247674"/>
                <a:gd name="connsiteY9094" fmla="*/ 2341221 h 6543235"/>
                <a:gd name="connsiteX9095" fmla="*/ 4830816 w 5247674"/>
                <a:gd name="connsiteY9095" fmla="*/ 2339071 h 6543235"/>
                <a:gd name="connsiteX9096" fmla="*/ 4839414 w 5247674"/>
                <a:gd name="connsiteY9096" fmla="*/ 2333339 h 6543235"/>
                <a:gd name="connsiteX9097" fmla="*/ 4861627 w 5247674"/>
                <a:gd name="connsiteY9097" fmla="*/ 2321875 h 6543235"/>
                <a:gd name="connsiteX9098" fmla="*/ 4858760 w 5247674"/>
                <a:gd name="connsiteY9098" fmla="*/ 2319008 h 6543235"/>
                <a:gd name="connsiteX9099" fmla="*/ 4877408 w 5247674"/>
                <a:gd name="connsiteY9099" fmla="*/ 2305690 h 6543235"/>
                <a:gd name="connsiteX9100" fmla="*/ 4883123 w 5247674"/>
                <a:gd name="connsiteY9100" fmla="*/ 2302529 h 6543235"/>
                <a:gd name="connsiteX9101" fmla="*/ 4885996 w 5247674"/>
                <a:gd name="connsiteY9101" fmla="*/ 2299556 h 6543235"/>
                <a:gd name="connsiteX9102" fmla="*/ 4890108 w 5247674"/>
                <a:gd name="connsiteY9102" fmla="*/ 2296618 h 6543235"/>
                <a:gd name="connsiteX9103" fmla="*/ 4924682 w 5247674"/>
                <a:gd name="connsiteY9103" fmla="*/ 2275302 h 6543235"/>
                <a:gd name="connsiteX9104" fmla="*/ 4389437 w 5247674"/>
                <a:gd name="connsiteY9104" fmla="*/ 2272435 h 6543235"/>
                <a:gd name="connsiteX9105" fmla="*/ 4372956 w 5247674"/>
                <a:gd name="connsiteY9105" fmla="*/ 2286766 h 6543235"/>
                <a:gd name="connsiteX9106" fmla="*/ 4385137 w 5247674"/>
                <a:gd name="connsiteY9106" fmla="*/ 2283899 h 6543235"/>
                <a:gd name="connsiteX9107" fmla="*/ 4001078 w 5247674"/>
                <a:gd name="connsiteY9107" fmla="*/ 2272435 h 6543235"/>
                <a:gd name="connsiteX9108" fmla="*/ 3968836 w 5247674"/>
                <a:gd name="connsiteY9108" fmla="*/ 2299662 h 6543235"/>
                <a:gd name="connsiteX9109" fmla="*/ 4001078 w 5247674"/>
                <a:gd name="connsiteY9109" fmla="*/ 2272435 h 6543235"/>
                <a:gd name="connsiteX9110" fmla="*/ 3738114 w 5247674"/>
                <a:gd name="connsiteY9110" fmla="*/ 2272435 h 6543235"/>
                <a:gd name="connsiteX9111" fmla="*/ 3729516 w 5247674"/>
                <a:gd name="connsiteY9111" fmla="*/ 2280316 h 6543235"/>
                <a:gd name="connsiteX9112" fmla="*/ 3733098 w 5247674"/>
                <a:gd name="connsiteY9112" fmla="*/ 2276018 h 6543235"/>
                <a:gd name="connsiteX9113" fmla="*/ 3738114 w 5247674"/>
                <a:gd name="connsiteY9113" fmla="*/ 2283899 h 6543235"/>
                <a:gd name="connsiteX9114" fmla="*/ 2341717 w 5247674"/>
                <a:gd name="connsiteY9114" fmla="*/ 2272178 h 6543235"/>
                <a:gd name="connsiteX9115" fmla="*/ 2333007 w 5247674"/>
                <a:gd name="connsiteY9115" fmla="*/ 2283183 h 6543235"/>
                <a:gd name="connsiteX9116" fmla="*/ 2326559 w 5247674"/>
                <a:gd name="connsiteY9116" fmla="*/ 2275302 h 6543235"/>
                <a:gd name="connsiteX9117" fmla="*/ 2314378 w 5247674"/>
                <a:gd name="connsiteY9117" fmla="*/ 2283183 h 6543235"/>
                <a:gd name="connsiteX9118" fmla="*/ 2323692 w 5247674"/>
                <a:gd name="connsiteY9118" fmla="*/ 2283183 h 6543235"/>
                <a:gd name="connsiteX9119" fmla="*/ 2201167 w 5247674"/>
                <a:gd name="connsiteY9119" fmla="*/ 2371315 h 6543235"/>
                <a:gd name="connsiteX9120" fmla="*/ 2206182 w 5247674"/>
                <a:gd name="connsiteY9120" fmla="*/ 2390662 h 6543235"/>
                <a:gd name="connsiteX9121" fmla="*/ 2148144 w 5247674"/>
                <a:gd name="connsiteY9121" fmla="*/ 2429355 h 6543235"/>
                <a:gd name="connsiteX9122" fmla="*/ 2245590 w 5247674"/>
                <a:gd name="connsiteY9122" fmla="*/ 2382779 h 6543235"/>
                <a:gd name="connsiteX9123" fmla="*/ 2178238 w 5247674"/>
                <a:gd name="connsiteY9123" fmla="*/ 2437236 h 6543235"/>
                <a:gd name="connsiteX9124" fmla="*/ 2194717 w 5247674"/>
                <a:gd name="connsiteY9124" fmla="*/ 2437236 h 6543235"/>
                <a:gd name="connsiteX9125" fmla="*/ 2084372 w 5247674"/>
                <a:gd name="connsiteY9125" fmla="*/ 2510322 h 6543235"/>
                <a:gd name="connsiteX9126" fmla="*/ 2083656 w 5247674"/>
                <a:gd name="connsiteY9126" fmla="*/ 2508888 h 6543235"/>
                <a:gd name="connsiteX9127" fmla="*/ 2110166 w 5247674"/>
                <a:gd name="connsiteY9127" fmla="*/ 2475928 h 6543235"/>
                <a:gd name="connsiteX9128" fmla="*/ 2035649 w 5247674"/>
                <a:gd name="connsiteY9128" fmla="*/ 2522503 h 6543235"/>
                <a:gd name="connsiteX9129" fmla="*/ 2077208 w 5247674"/>
                <a:gd name="connsiteY9129" fmla="*/ 2503157 h 6543235"/>
                <a:gd name="connsiteX9130" fmla="*/ 2082939 w 5247674"/>
                <a:gd name="connsiteY9130" fmla="*/ 2508888 h 6543235"/>
                <a:gd name="connsiteX9131" fmla="*/ 2084372 w 5247674"/>
                <a:gd name="connsiteY9131" fmla="*/ 2510322 h 6543235"/>
                <a:gd name="connsiteX9132" fmla="*/ 2088672 w 5247674"/>
                <a:gd name="connsiteY9132" fmla="*/ 2516770 h 6543235"/>
                <a:gd name="connsiteX9133" fmla="*/ 2082939 w 5247674"/>
                <a:gd name="connsiteY9133" fmla="*/ 2523220 h 6543235"/>
                <a:gd name="connsiteX9134" fmla="*/ 2185402 w 5247674"/>
                <a:gd name="connsiteY9134" fmla="*/ 2463746 h 6543235"/>
                <a:gd name="connsiteX9135" fmla="*/ 2264221 w 5247674"/>
                <a:gd name="connsiteY9135" fmla="*/ 2420757 h 6543235"/>
                <a:gd name="connsiteX9136" fmla="*/ 2254905 w 5247674"/>
                <a:gd name="connsiteY9136" fmla="*/ 2417173 h 6543235"/>
                <a:gd name="connsiteX9137" fmla="*/ 2261355 w 5247674"/>
                <a:gd name="connsiteY9137" fmla="*/ 2394960 h 6543235"/>
                <a:gd name="connsiteX9138" fmla="*/ 2335874 w 5247674"/>
                <a:gd name="connsiteY9138" fmla="*/ 2359850 h 6543235"/>
                <a:gd name="connsiteX9139" fmla="*/ 2333007 w 5247674"/>
                <a:gd name="connsiteY9139" fmla="*/ 2351969 h 6543235"/>
                <a:gd name="connsiteX9140" fmla="*/ 2355936 w 5247674"/>
                <a:gd name="connsiteY9140" fmla="*/ 2344088 h 6543235"/>
                <a:gd name="connsiteX9141" fmla="*/ 2349486 w 5247674"/>
                <a:gd name="connsiteY9141" fmla="*/ 2351969 h 6543235"/>
                <a:gd name="connsiteX9142" fmla="*/ 2365968 w 5247674"/>
                <a:gd name="connsiteY9142" fmla="*/ 2349104 h 6543235"/>
                <a:gd name="connsiteX9143" fmla="*/ 2363101 w 5247674"/>
                <a:gd name="connsiteY9143" fmla="*/ 2344088 h 6543235"/>
                <a:gd name="connsiteX9144" fmla="*/ 2395345 w 5247674"/>
                <a:gd name="connsiteY9144" fmla="*/ 2324742 h 6543235"/>
                <a:gd name="connsiteX9145" fmla="*/ 2391045 w 5247674"/>
                <a:gd name="connsiteY9145" fmla="*/ 2310410 h 6543235"/>
                <a:gd name="connsiteX9146" fmla="*/ 2307211 w 5247674"/>
                <a:gd name="connsiteY9146" fmla="*/ 2363433 h 6543235"/>
                <a:gd name="connsiteX9147" fmla="*/ 2300763 w 5247674"/>
                <a:gd name="connsiteY9147" fmla="*/ 2356985 h 6543235"/>
                <a:gd name="connsiteX9148" fmla="*/ 2330140 w 5247674"/>
                <a:gd name="connsiteY9148" fmla="*/ 2324742 h 6543235"/>
                <a:gd name="connsiteX9149" fmla="*/ 2310078 w 5247674"/>
                <a:gd name="connsiteY9149" fmla="*/ 2321875 h 6543235"/>
                <a:gd name="connsiteX9150" fmla="*/ 2374566 w 5247674"/>
                <a:gd name="connsiteY9150" fmla="*/ 2275302 h 6543235"/>
                <a:gd name="connsiteX9151" fmla="*/ 2341717 w 5247674"/>
                <a:gd name="connsiteY9151" fmla="*/ 2272178 h 6543235"/>
                <a:gd name="connsiteX9152" fmla="*/ 4693242 w 5247674"/>
                <a:gd name="connsiteY9152" fmla="*/ 2271718 h 6543235"/>
                <a:gd name="connsiteX9153" fmla="*/ 4677480 w 5247674"/>
                <a:gd name="connsiteY9153" fmla="*/ 2280316 h 6543235"/>
                <a:gd name="connsiteX9154" fmla="*/ 4683928 w 5247674"/>
                <a:gd name="connsiteY9154" fmla="*/ 2286766 h 6543235"/>
                <a:gd name="connsiteX9155" fmla="*/ 4683928 w 5247674"/>
                <a:gd name="connsiteY9155" fmla="*/ 2306112 h 6543235"/>
                <a:gd name="connsiteX9156" fmla="*/ 4697542 w 5247674"/>
                <a:gd name="connsiteY9156" fmla="*/ 2302529 h 6543235"/>
                <a:gd name="connsiteX9157" fmla="*/ 4703990 w 5247674"/>
                <a:gd name="connsiteY9157" fmla="*/ 2310410 h 6543235"/>
                <a:gd name="connsiteX9158" fmla="*/ 4734084 w 5247674"/>
                <a:gd name="connsiteY9158" fmla="*/ 2281033 h 6543235"/>
                <a:gd name="connsiteX9159" fmla="*/ 4699692 w 5247674"/>
                <a:gd name="connsiteY9159" fmla="*/ 2279600 h 6543235"/>
                <a:gd name="connsiteX9160" fmla="*/ 4725486 w 5247674"/>
                <a:gd name="connsiteY9160" fmla="*/ 2286049 h 6543235"/>
                <a:gd name="connsiteX9161" fmla="*/ 4687512 w 5247674"/>
                <a:gd name="connsiteY9161" fmla="*/ 2283183 h 6543235"/>
                <a:gd name="connsiteX9162" fmla="*/ 4693242 w 5247674"/>
                <a:gd name="connsiteY9162" fmla="*/ 2271718 h 6543235"/>
                <a:gd name="connsiteX9163" fmla="*/ 2454011 w 5247674"/>
                <a:gd name="connsiteY9163" fmla="*/ 2266883 h 6543235"/>
                <a:gd name="connsiteX9164" fmla="*/ 2439770 w 5247674"/>
                <a:gd name="connsiteY9164" fmla="*/ 2267418 h 6543235"/>
                <a:gd name="connsiteX9165" fmla="*/ 2439770 w 5247674"/>
                <a:gd name="connsiteY9165" fmla="*/ 2280316 h 6543235"/>
                <a:gd name="connsiteX9166" fmla="*/ 2465564 w 5247674"/>
                <a:gd name="connsiteY9166" fmla="*/ 2267418 h 6543235"/>
                <a:gd name="connsiteX9167" fmla="*/ 2454011 w 5247674"/>
                <a:gd name="connsiteY9167" fmla="*/ 2266883 h 6543235"/>
                <a:gd name="connsiteX9168" fmla="*/ 4246132 w 5247674"/>
                <a:gd name="connsiteY9168" fmla="*/ 2260970 h 6543235"/>
                <a:gd name="connsiteX9169" fmla="*/ 4242548 w 5247674"/>
                <a:gd name="connsiteY9169" fmla="*/ 2288914 h 6543235"/>
                <a:gd name="connsiteX9170" fmla="*/ 4255446 w 5247674"/>
                <a:gd name="connsiteY9170" fmla="*/ 2275302 h 6543235"/>
                <a:gd name="connsiteX9171" fmla="*/ 397671 w 5247674"/>
                <a:gd name="connsiteY9171" fmla="*/ 2260970 h 6543235"/>
                <a:gd name="connsiteX9172" fmla="*/ 381907 w 5247674"/>
                <a:gd name="connsiteY9172" fmla="*/ 2275302 h 6543235"/>
                <a:gd name="connsiteX9173" fmla="*/ 406987 w 5247674"/>
                <a:gd name="connsiteY9173" fmla="*/ 2267418 h 6543235"/>
                <a:gd name="connsiteX9174" fmla="*/ 400537 w 5247674"/>
                <a:gd name="connsiteY9174" fmla="*/ 2267418 h 6543235"/>
                <a:gd name="connsiteX9175" fmla="*/ 397671 w 5247674"/>
                <a:gd name="connsiteY9175" fmla="*/ 2260970 h 6543235"/>
                <a:gd name="connsiteX9176" fmla="*/ 3906499 w 5247674"/>
                <a:gd name="connsiteY9176" fmla="*/ 2256672 h 6543235"/>
                <a:gd name="connsiteX9177" fmla="*/ 3906499 w 5247674"/>
                <a:gd name="connsiteY9177" fmla="*/ 2268135 h 6543235"/>
                <a:gd name="connsiteX9178" fmla="*/ 3915814 w 5247674"/>
                <a:gd name="connsiteY9178" fmla="*/ 2261687 h 6543235"/>
                <a:gd name="connsiteX9179" fmla="*/ 3906499 w 5247674"/>
                <a:gd name="connsiteY9179" fmla="*/ 2256672 h 6543235"/>
                <a:gd name="connsiteX9180" fmla="*/ 3894318 w 5247674"/>
                <a:gd name="connsiteY9180" fmla="*/ 2256672 h 6543235"/>
                <a:gd name="connsiteX9181" fmla="*/ 3867088 w 5247674"/>
                <a:gd name="connsiteY9181" fmla="*/ 2276018 h 6543235"/>
                <a:gd name="connsiteX9182" fmla="*/ 3880703 w 5247674"/>
                <a:gd name="connsiteY9182" fmla="*/ 2268135 h 6543235"/>
                <a:gd name="connsiteX9183" fmla="*/ 3883570 w 5247674"/>
                <a:gd name="connsiteY9183" fmla="*/ 2276018 h 6543235"/>
                <a:gd name="connsiteX9184" fmla="*/ 3894318 w 5247674"/>
                <a:gd name="connsiteY9184" fmla="*/ 2256672 h 6543235"/>
                <a:gd name="connsiteX9185" fmla="*/ 3809050 w 5247674"/>
                <a:gd name="connsiteY9185" fmla="*/ 2256672 h 6543235"/>
                <a:gd name="connsiteX9186" fmla="*/ 3789704 w 5247674"/>
                <a:gd name="connsiteY9186" fmla="*/ 2276018 h 6543235"/>
                <a:gd name="connsiteX9187" fmla="*/ 3801886 w 5247674"/>
                <a:gd name="connsiteY9187" fmla="*/ 2281033 h 6543235"/>
                <a:gd name="connsiteX9188" fmla="*/ 3801886 w 5247674"/>
                <a:gd name="connsiteY9188" fmla="*/ 2268135 h 6543235"/>
                <a:gd name="connsiteX9189" fmla="*/ 3815498 w 5247674"/>
                <a:gd name="connsiteY9189" fmla="*/ 2268135 h 6543235"/>
                <a:gd name="connsiteX9190" fmla="*/ 3753877 w 5247674"/>
                <a:gd name="connsiteY9190" fmla="*/ 2256672 h 6543235"/>
                <a:gd name="connsiteX9191" fmla="*/ 3744563 w 5247674"/>
                <a:gd name="connsiteY9191" fmla="*/ 2264553 h 6543235"/>
                <a:gd name="connsiteX9192" fmla="*/ 3753877 w 5247674"/>
                <a:gd name="connsiteY9192" fmla="*/ 2264553 h 6543235"/>
                <a:gd name="connsiteX9193" fmla="*/ 3673380 w 5247674"/>
                <a:gd name="connsiteY9193" fmla="*/ 2256145 h 6543235"/>
                <a:gd name="connsiteX9194" fmla="*/ 3667896 w 5247674"/>
                <a:gd name="connsiteY9194" fmla="*/ 2264553 h 6543235"/>
                <a:gd name="connsiteX9195" fmla="*/ 3690106 w 5247674"/>
                <a:gd name="connsiteY9195" fmla="*/ 2268135 h 6543235"/>
                <a:gd name="connsiteX9196" fmla="*/ 3695840 w 5247674"/>
                <a:gd name="connsiteY9196" fmla="*/ 2264553 h 6543235"/>
                <a:gd name="connsiteX9197" fmla="*/ 3703004 w 5247674"/>
                <a:gd name="connsiteY9197" fmla="*/ 2256672 h 6543235"/>
                <a:gd name="connsiteX9198" fmla="*/ 3690106 w 5247674"/>
                <a:gd name="connsiteY9198" fmla="*/ 2268135 h 6543235"/>
                <a:gd name="connsiteX9199" fmla="*/ 3673380 w 5247674"/>
                <a:gd name="connsiteY9199" fmla="*/ 2256145 h 6543235"/>
                <a:gd name="connsiteX9200" fmla="*/ 2382447 w 5247674"/>
                <a:gd name="connsiteY9200" fmla="*/ 2255955 h 6543235"/>
                <a:gd name="connsiteX9201" fmla="*/ 2379580 w 5247674"/>
                <a:gd name="connsiteY9201" fmla="*/ 2267418 h 6543235"/>
                <a:gd name="connsiteX9202" fmla="*/ 2396062 w 5247674"/>
                <a:gd name="connsiteY9202" fmla="*/ 2260970 h 6543235"/>
                <a:gd name="connsiteX9203" fmla="*/ 2382447 w 5247674"/>
                <a:gd name="connsiteY9203" fmla="*/ 2255955 h 6543235"/>
                <a:gd name="connsiteX9204" fmla="*/ 4352893 w 5247674"/>
                <a:gd name="connsiteY9204" fmla="*/ 2253806 h 6543235"/>
                <a:gd name="connsiteX9205" fmla="*/ 4340712 w 5247674"/>
                <a:gd name="connsiteY9205" fmla="*/ 2276018 h 6543235"/>
                <a:gd name="connsiteX9206" fmla="*/ 4359343 w 5247674"/>
                <a:gd name="connsiteY9206" fmla="*/ 2265270 h 6543235"/>
                <a:gd name="connsiteX9207" fmla="*/ 4352893 w 5247674"/>
                <a:gd name="connsiteY9207" fmla="*/ 2253806 h 6543235"/>
                <a:gd name="connsiteX9208" fmla="*/ 2417914 w 5247674"/>
                <a:gd name="connsiteY9208" fmla="*/ 2253180 h 6543235"/>
                <a:gd name="connsiteX9209" fmla="*/ 2411824 w 5247674"/>
                <a:gd name="connsiteY9209" fmla="*/ 2261687 h 6543235"/>
                <a:gd name="connsiteX9210" fmla="*/ 2424006 w 5247674"/>
                <a:gd name="connsiteY9210" fmla="*/ 2264553 h 6543235"/>
                <a:gd name="connsiteX9211" fmla="*/ 2417914 w 5247674"/>
                <a:gd name="connsiteY9211" fmla="*/ 2253180 h 6543235"/>
                <a:gd name="connsiteX9212" fmla="*/ 4424546 w 5247674"/>
                <a:gd name="connsiteY9212" fmla="*/ 2253089 h 6543235"/>
                <a:gd name="connsiteX9213" fmla="*/ 4401616 w 5247674"/>
                <a:gd name="connsiteY9213" fmla="*/ 2264553 h 6543235"/>
                <a:gd name="connsiteX9214" fmla="*/ 4408066 w 5247674"/>
                <a:gd name="connsiteY9214" fmla="*/ 2267418 h 6543235"/>
                <a:gd name="connsiteX9215" fmla="*/ 4424546 w 5247674"/>
                <a:gd name="connsiteY9215" fmla="*/ 2253089 h 6543235"/>
                <a:gd name="connsiteX9216" fmla="*/ 371877 w 5247674"/>
                <a:gd name="connsiteY9216" fmla="*/ 2253089 h 6543235"/>
                <a:gd name="connsiteX9217" fmla="*/ 348947 w 5247674"/>
                <a:gd name="connsiteY9217" fmla="*/ 2267418 h 6543235"/>
                <a:gd name="connsiteX9218" fmla="*/ 374743 w 5247674"/>
                <a:gd name="connsiteY9218" fmla="*/ 2260970 h 6543235"/>
                <a:gd name="connsiteX9219" fmla="*/ 371877 w 5247674"/>
                <a:gd name="connsiteY9219" fmla="*/ 2253089 h 6543235"/>
                <a:gd name="connsiteX9220" fmla="*/ 4955492 w 5247674"/>
                <a:gd name="connsiteY9220" fmla="*/ 2248789 h 6543235"/>
                <a:gd name="connsiteX9221" fmla="*/ 4923248 w 5247674"/>
                <a:gd name="connsiteY9221" fmla="*/ 2262403 h 6543235"/>
                <a:gd name="connsiteX9222" fmla="*/ 4930413 w 5247674"/>
                <a:gd name="connsiteY9222" fmla="*/ 2272435 h 6543235"/>
                <a:gd name="connsiteX9223" fmla="*/ 3767492 w 5247674"/>
                <a:gd name="connsiteY9223" fmla="*/ 2248789 h 6543235"/>
                <a:gd name="connsiteX9224" fmla="*/ 3770358 w 5247674"/>
                <a:gd name="connsiteY9224" fmla="*/ 2269568 h 6543235"/>
                <a:gd name="connsiteX9225" fmla="*/ 3781106 w 5247674"/>
                <a:gd name="connsiteY9225" fmla="*/ 2256672 h 6543235"/>
                <a:gd name="connsiteX9226" fmla="*/ 4745549 w 5247674"/>
                <a:gd name="connsiteY9226" fmla="*/ 2245208 h 6543235"/>
                <a:gd name="connsiteX9227" fmla="*/ 4757730 w 5247674"/>
                <a:gd name="connsiteY9227" fmla="*/ 2256672 h 6543235"/>
                <a:gd name="connsiteX9228" fmla="*/ 4754864 w 5247674"/>
                <a:gd name="connsiteY9228" fmla="*/ 2260972 h 6543235"/>
                <a:gd name="connsiteX9229" fmla="*/ 4173046 w 5247674"/>
                <a:gd name="connsiteY9229" fmla="*/ 2242341 h 6543235"/>
                <a:gd name="connsiteX9230" fmla="*/ 4156565 w 5247674"/>
                <a:gd name="connsiteY9230" fmla="*/ 2248789 h 6543235"/>
                <a:gd name="connsiteX9231" fmla="*/ 4163014 w 5247674"/>
                <a:gd name="connsiteY9231" fmla="*/ 2268135 h 6543235"/>
                <a:gd name="connsiteX9232" fmla="*/ 4172330 w 5247674"/>
                <a:gd name="connsiteY9232" fmla="*/ 2248789 h 6543235"/>
                <a:gd name="connsiteX9233" fmla="*/ 4173046 w 5247674"/>
                <a:gd name="connsiteY9233" fmla="*/ 2248789 h 6543235"/>
                <a:gd name="connsiteX9234" fmla="*/ 174115 w 5247674"/>
                <a:gd name="connsiteY9234" fmla="*/ 2237325 h 6543235"/>
                <a:gd name="connsiteX9235" fmla="*/ 206359 w 5247674"/>
                <a:gd name="connsiteY9235" fmla="*/ 2253089 h 6543235"/>
                <a:gd name="connsiteX9236" fmla="*/ 210658 w 5247674"/>
                <a:gd name="connsiteY9236" fmla="*/ 2237325 h 6543235"/>
                <a:gd name="connsiteX9237" fmla="*/ 3952356 w 5247674"/>
                <a:gd name="connsiteY9237" fmla="*/ 2234459 h 6543235"/>
                <a:gd name="connsiteX9238" fmla="*/ 3932293 w 5247674"/>
                <a:gd name="connsiteY9238" fmla="*/ 2248789 h 6543235"/>
                <a:gd name="connsiteX9239" fmla="*/ 3945908 w 5247674"/>
                <a:gd name="connsiteY9239" fmla="*/ 2248789 h 6543235"/>
                <a:gd name="connsiteX9240" fmla="*/ 3943040 w 5247674"/>
                <a:gd name="connsiteY9240" fmla="*/ 2245208 h 6543235"/>
                <a:gd name="connsiteX9241" fmla="*/ 3952356 w 5247674"/>
                <a:gd name="connsiteY9241" fmla="*/ 2234459 h 6543235"/>
                <a:gd name="connsiteX9242" fmla="*/ 4764178 w 5247674"/>
                <a:gd name="connsiteY9242" fmla="*/ 2229445 h 6543235"/>
                <a:gd name="connsiteX9243" fmla="*/ 4771344 w 5247674"/>
                <a:gd name="connsiteY9243" fmla="*/ 2233743 h 6543235"/>
                <a:gd name="connsiteX9244" fmla="*/ 4768476 w 5247674"/>
                <a:gd name="connsiteY9244" fmla="*/ 2245208 h 6543235"/>
                <a:gd name="connsiteX9245" fmla="*/ 409852 w 5247674"/>
                <a:gd name="connsiteY9245" fmla="*/ 2229443 h 6543235"/>
                <a:gd name="connsiteX9246" fmla="*/ 400537 w 5247674"/>
                <a:gd name="connsiteY9246" fmla="*/ 2237325 h 6543235"/>
                <a:gd name="connsiteX9247" fmla="*/ 416302 w 5247674"/>
                <a:gd name="connsiteY9247" fmla="*/ 2229443 h 6543235"/>
                <a:gd name="connsiteX9248" fmla="*/ 5118860 w 5247674"/>
                <a:gd name="connsiteY9248" fmla="*/ 2225862 h 6543235"/>
                <a:gd name="connsiteX9249" fmla="*/ 5112412 w 5247674"/>
                <a:gd name="connsiteY9249" fmla="*/ 2233743 h 6543235"/>
                <a:gd name="connsiteX9250" fmla="*/ 5118143 w 5247674"/>
                <a:gd name="connsiteY9250" fmla="*/ 2240748 h 6543235"/>
                <a:gd name="connsiteX9251" fmla="*/ 5118143 w 5247674"/>
                <a:gd name="connsiteY9251" fmla="*/ 2241624 h 6543235"/>
                <a:gd name="connsiteX9252" fmla="*/ 5118347 w 5247674"/>
                <a:gd name="connsiteY9252" fmla="*/ 2242137 h 6543235"/>
                <a:gd name="connsiteX9253" fmla="*/ 5112412 w 5247674"/>
                <a:gd name="connsiteY9253" fmla="*/ 2248072 h 6543235"/>
                <a:gd name="connsiteX9254" fmla="*/ 5086616 w 5247674"/>
                <a:gd name="connsiteY9254" fmla="*/ 2236609 h 6543235"/>
                <a:gd name="connsiteX9255" fmla="*/ 5070136 w 5247674"/>
                <a:gd name="connsiteY9255" fmla="*/ 2252372 h 6543235"/>
                <a:gd name="connsiteX9256" fmla="*/ 5125308 w 5247674"/>
                <a:gd name="connsiteY9256" fmla="*/ 2259537 h 6543235"/>
                <a:gd name="connsiteX9257" fmla="*/ 5118347 w 5247674"/>
                <a:gd name="connsiteY9257" fmla="*/ 2242137 h 6543235"/>
                <a:gd name="connsiteX9258" fmla="*/ 5118860 w 5247674"/>
                <a:gd name="connsiteY9258" fmla="*/ 2241624 h 6543235"/>
                <a:gd name="connsiteX9259" fmla="*/ 5118143 w 5247674"/>
                <a:gd name="connsiteY9259" fmla="*/ 2240748 h 6543235"/>
                <a:gd name="connsiteX9260" fmla="*/ 5118143 w 5247674"/>
                <a:gd name="connsiteY9260" fmla="*/ 2233743 h 6543235"/>
                <a:gd name="connsiteX9261" fmla="*/ 5121010 w 5247674"/>
                <a:gd name="connsiteY9261" fmla="*/ 2233743 h 6543235"/>
                <a:gd name="connsiteX9262" fmla="*/ 5137489 w 5247674"/>
                <a:gd name="connsiteY9262" fmla="*/ 2233743 h 6543235"/>
                <a:gd name="connsiteX9263" fmla="*/ 5130324 w 5247674"/>
                <a:gd name="connsiteY9263" fmla="*/ 2225862 h 6543235"/>
                <a:gd name="connsiteX9264" fmla="*/ 5121010 w 5247674"/>
                <a:gd name="connsiteY9264" fmla="*/ 2233743 h 6543235"/>
                <a:gd name="connsiteX9265" fmla="*/ 5118860 w 5247674"/>
                <a:gd name="connsiteY9265" fmla="*/ 2225862 h 6543235"/>
                <a:gd name="connsiteX9266" fmla="*/ 3495212 w 5247674"/>
                <a:gd name="connsiteY9266" fmla="*/ 2225862 h 6543235"/>
                <a:gd name="connsiteX9267" fmla="*/ 3483030 w 5247674"/>
                <a:gd name="connsiteY9267" fmla="*/ 2237325 h 6543235"/>
                <a:gd name="connsiteX9268" fmla="*/ 3489480 w 5247674"/>
                <a:gd name="connsiteY9268" fmla="*/ 2237325 h 6543235"/>
                <a:gd name="connsiteX9269" fmla="*/ 3495212 w 5247674"/>
                <a:gd name="connsiteY9269" fmla="*/ 2225862 h 6543235"/>
                <a:gd name="connsiteX9270" fmla="*/ 4047642 w 5247674"/>
                <a:gd name="connsiteY9270" fmla="*/ 2224831 h 6543235"/>
                <a:gd name="connsiteX9271" fmla="*/ 4008245 w 5247674"/>
                <a:gd name="connsiteY9271" fmla="*/ 2256672 h 6543235"/>
                <a:gd name="connsiteX9272" fmla="*/ 4026874 w 5247674"/>
                <a:gd name="connsiteY9272" fmla="*/ 2256672 h 6543235"/>
                <a:gd name="connsiteX9273" fmla="*/ 4061983 w 5247674"/>
                <a:gd name="connsiteY9273" fmla="*/ 2234459 h 6543235"/>
                <a:gd name="connsiteX9274" fmla="*/ 4052668 w 5247674"/>
                <a:gd name="connsiteY9274" fmla="*/ 2237325 h 6543235"/>
                <a:gd name="connsiteX9275" fmla="*/ 4047642 w 5247674"/>
                <a:gd name="connsiteY9275" fmla="*/ 2224831 h 6543235"/>
                <a:gd name="connsiteX9276" fmla="*/ 5183348 w 5247674"/>
                <a:gd name="connsiteY9276" fmla="*/ 2219412 h 6543235"/>
                <a:gd name="connsiteX9277" fmla="*/ 5182629 w 5247674"/>
                <a:gd name="connsiteY9277" fmla="*/ 2228726 h 6543235"/>
                <a:gd name="connsiteX9278" fmla="*/ 5176181 w 5247674"/>
                <a:gd name="connsiteY9278" fmla="*/ 2225860 h 6543235"/>
                <a:gd name="connsiteX9279" fmla="*/ 5183348 w 5247674"/>
                <a:gd name="connsiteY9279" fmla="*/ 2219412 h 6543235"/>
                <a:gd name="connsiteX9280" fmla="*/ 4401616 w 5247674"/>
                <a:gd name="connsiteY9280" fmla="*/ 2218695 h 6543235"/>
                <a:gd name="connsiteX9281" fmla="*/ 4382987 w 5247674"/>
                <a:gd name="connsiteY9281" fmla="*/ 2234459 h 6543235"/>
                <a:gd name="connsiteX9282" fmla="*/ 4389437 w 5247674"/>
                <a:gd name="connsiteY9282" fmla="*/ 2242341 h 6543235"/>
                <a:gd name="connsiteX9283" fmla="*/ 4994900 w 5247674"/>
                <a:gd name="connsiteY9283" fmla="*/ 2217979 h 6543235"/>
                <a:gd name="connsiteX9284" fmla="*/ 4988452 w 5247674"/>
                <a:gd name="connsiteY9284" fmla="*/ 2225862 h 6543235"/>
                <a:gd name="connsiteX9285" fmla="*/ 5000632 w 5247674"/>
                <a:gd name="connsiteY9285" fmla="*/ 2217979 h 6543235"/>
                <a:gd name="connsiteX9286" fmla="*/ 2482045 w 5247674"/>
                <a:gd name="connsiteY9286" fmla="*/ 2217979 h 6543235"/>
                <a:gd name="connsiteX9287" fmla="*/ 2492792 w 5247674"/>
                <a:gd name="connsiteY9287" fmla="*/ 2256672 h 6543235"/>
                <a:gd name="connsiteX9288" fmla="*/ 2518587 w 5247674"/>
                <a:gd name="connsiteY9288" fmla="*/ 2237325 h 6543235"/>
                <a:gd name="connsiteX9289" fmla="*/ 2482045 w 5247674"/>
                <a:gd name="connsiteY9289" fmla="*/ 2217979 h 6543235"/>
                <a:gd name="connsiteX9290" fmla="*/ 5191228 w 5247674"/>
                <a:gd name="connsiteY9290" fmla="*/ 2213948 h 6543235"/>
                <a:gd name="connsiteX9291" fmla="*/ 5201260 w 5247674"/>
                <a:gd name="connsiteY9291" fmla="*/ 2214397 h 6543235"/>
                <a:gd name="connsiteX9292" fmla="*/ 5194812 w 5247674"/>
                <a:gd name="connsiteY9292" fmla="*/ 2222278 h 6543235"/>
                <a:gd name="connsiteX9293" fmla="*/ 5191946 w 5247674"/>
                <a:gd name="connsiteY9293" fmla="*/ 2214397 h 6543235"/>
                <a:gd name="connsiteX9294" fmla="*/ 5183348 w 5247674"/>
                <a:gd name="connsiteY9294" fmla="*/ 2219412 h 6543235"/>
                <a:gd name="connsiteX9295" fmla="*/ 5191228 w 5247674"/>
                <a:gd name="connsiteY9295" fmla="*/ 2213948 h 6543235"/>
                <a:gd name="connsiteX9296" fmla="*/ 4304886 w 5247674"/>
                <a:gd name="connsiteY9296" fmla="*/ 2198633 h 6543235"/>
                <a:gd name="connsiteX9297" fmla="*/ 4315634 w 5247674"/>
                <a:gd name="connsiteY9297" fmla="*/ 2203649 h 6543235"/>
                <a:gd name="connsiteX9298" fmla="*/ 4311334 w 5247674"/>
                <a:gd name="connsiteY9298" fmla="*/ 2198633 h 6543235"/>
                <a:gd name="connsiteX9299" fmla="*/ 2534350 w 5247674"/>
                <a:gd name="connsiteY9299" fmla="*/ 2198633 h 6543235"/>
                <a:gd name="connsiteX9300" fmla="*/ 2546531 w 5247674"/>
                <a:gd name="connsiteY9300" fmla="*/ 2203649 h 6543235"/>
                <a:gd name="connsiteX9301" fmla="*/ 2534350 w 5247674"/>
                <a:gd name="connsiteY9301" fmla="*/ 2206514 h 6543235"/>
                <a:gd name="connsiteX9302" fmla="*/ 4088675 w 5247674"/>
                <a:gd name="connsiteY9302" fmla="*/ 2195051 h 6543235"/>
                <a:gd name="connsiteX9303" fmla="*/ 4062700 w 5247674"/>
                <a:gd name="connsiteY9303" fmla="*/ 2210097 h 6543235"/>
                <a:gd name="connsiteX9304" fmla="*/ 4061268 w 5247674"/>
                <a:gd name="connsiteY9304" fmla="*/ 2210097 h 6543235"/>
                <a:gd name="connsiteX9305" fmla="*/ 4055535 w 5247674"/>
                <a:gd name="connsiteY9305" fmla="*/ 2217979 h 6543235"/>
                <a:gd name="connsiteX9306" fmla="*/ 4062700 w 5247674"/>
                <a:gd name="connsiteY9306" fmla="*/ 2210097 h 6543235"/>
                <a:gd name="connsiteX9307" fmla="*/ 4072014 w 5247674"/>
                <a:gd name="connsiteY9307" fmla="*/ 2215112 h 6543235"/>
                <a:gd name="connsiteX9308" fmla="*/ 4064850 w 5247674"/>
                <a:gd name="connsiteY9308" fmla="*/ 2222995 h 6543235"/>
                <a:gd name="connsiteX9309" fmla="*/ 4077031 w 5247674"/>
                <a:gd name="connsiteY9309" fmla="*/ 2222995 h 6543235"/>
                <a:gd name="connsiteX9310" fmla="*/ 4072014 w 5247674"/>
                <a:gd name="connsiteY9310" fmla="*/ 2207230 h 6543235"/>
                <a:gd name="connsiteX9311" fmla="*/ 4107125 w 5247674"/>
                <a:gd name="connsiteY9311" fmla="*/ 2210097 h 6543235"/>
                <a:gd name="connsiteX9312" fmla="*/ 4088675 w 5247674"/>
                <a:gd name="connsiteY9312" fmla="*/ 2195051 h 6543235"/>
                <a:gd name="connsiteX9313" fmla="*/ 4803589 w 5247674"/>
                <a:gd name="connsiteY9313" fmla="*/ 2176420 h 6543235"/>
                <a:gd name="connsiteX9314" fmla="*/ 4754864 w 5247674"/>
                <a:gd name="connsiteY9314" fmla="*/ 2222995 h 6543235"/>
                <a:gd name="connsiteX9315" fmla="*/ 4745549 w 5247674"/>
                <a:gd name="connsiteY9315" fmla="*/ 2203649 h 6543235"/>
                <a:gd name="connsiteX9316" fmla="*/ 4739101 w 5247674"/>
                <a:gd name="connsiteY9316" fmla="*/ 2206514 h 6543235"/>
                <a:gd name="connsiteX9317" fmla="*/ 4748416 w 5247674"/>
                <a:gd name="connsiteY9317" fmla="*/ 2225862 h 6543235"/>
                <a:gd name="connsiteX9318" fmla="*/ 4720472 w 5247674"/>
                <a:gd name="connsiteY9318" fmla="*/ 2228726 h 6543235"/>
                <a:gd name="connsiteX9319" fmla="*/ 4714022 w 5247674"/>
                <a:gd name="connsiteY9319" fmla="*/ 2244491 h 6543235"/>
                <a:gd name="connsiteX9320" fmla="*/ 4709724 w 5247674"/>
                <a:gd name="connsiteY9320" fmla="*/ 2241624 h 6543235"/>
                <a:gd name="connsiteX9321" fmla="*/ 4714022 w 5247674"/>
                <a:gd name="connsiteY9321" fmla="*/ 2255955 h 6543235"/>
                <a:gd name="connsiteX9322" fmla="*/ 4729786 w 5247674"/>
                <a:gd name="connsiteY9322" fmla="*/ 2253089 h 6543235"/>
                <a:gd name="connsiteX9323" fmla="*/ 4720472 w 5247674"/>
                <a:gd name="connsiteY9323" fmla="*/ 2248072 h 6543235"/>
                <a:gd name="connsiteX9324" fmla="*/ 4725486 w 5247674"/>
                <a:gd name="connsiteY9324" fmla="*/ 2233743 h 6543235"/>
                <a:gd name="connsiteX9325" fmla="*/ 4731934 w 5247674"/>
                <a:gd name="connsiteY9325" fmla="*/ 2245208 h 6543235"/>
                <a:gd name="connsiteX9326" fmla="*/ 4739101 w 5247674"/>
                <a:gd name="connsiteY9326" fmla="*/ 2245208 h 6543235"/>
                <a:gd name="connsiteX9327" fmla="*/ 4797139 w 5247674"/>
                <a:gd name="connsiteY9327" fmla="*/ 2242341 h 6543235"/>
                <a:gd name="connsiteX9328" fmla="*/ 4829383 w 5247674"/>
                <a:gd name="connsiteY9328" fmla="*/ 2206514 h 6543235"/>
                <a:gd name="connsiteX9329" fmla="*/ 4803589 w 5247674"/>
                <a:gd name="connsiteY9329" fmla="*/ 2176420 h 6543235"/>
                <a:gd name="connsiteX9330" fmla="*/ 4347162 w 5247674"/>
                <a:gd name="connsiteY9330" fmla="*/ 2169972 h 6543235"/>
                <a:gd name="connsiteX9331" fmla="*/ 4319932 w 5247674"/>
                <a:gd name="connsiteY9331" fmla="*/ 2219412 h 6543235"/>
                <a:gd name="connsiteX9332" fmla="*/ 4314918 w 5247674"/>
                <a:gd name="connsiteY9332" fmla="*/ 2219412 h 6543235"/>
                <a:gd name="connsiteX9333" fmla="*/ 4271926 w 5247674"/>
                <a:gd name="connsiteY9333" fmla="*/ 2243057 h 6543235"/>
                <a:gd name="connsiteX9334" fmla="*/ 4266911 w 5247674"/>
                <a:gd name="connsiteY9334" fmla="*/ 2273152 h 6543235"/>
                <a:gd name="connsiteX9335" fmla="*/ 4285540 w 5247674"/>
                <a:gd name="connsiteY9335" fmla="*/ 2253806 h 6543235"/>
                <a:gd name="connsiteX9336" fmla="*/ 4302020 w 5247674"/>
                <a:gd name="connsiteY9336" fmla="*/ 2248789 h 6543235"/>
                <a:gd name="connsiteX9337" fmla="*/ 4302020 w 5247674"/>
                <a:gd name="connsiteY9337" fmla="*/ 2242341 h 6543235"/>
                <a:gd name="connsiteX9338" fmla="*/ 4329249 w 5247674"/>
                <a:gd name="connsiteY9338" fmla="*/ 2212247 h 6543235"/>
                <a:gd name="connsiteX9339" fmla="*/ 4327099 w 5247674"/>
                <a:gd name="connsiteY9339" fmla="*/ 2212247 h 6543235"/>
                <a:gd name="connsiteX9340" fmla="*/ 4375822 w 5247674"/>
                <a:gd name="connsiteY9340" fmla="*/ 2186451 h 6543235"/>
                <a:gd name="connsiteX9341" fmla="*/ 4359343 w 5247674"/>
                <a:gd name="connsiteY9341" fmla="*/ 2181436 h 6543235"/>
                <a:gd name="connsiteX9342" fmla="*/ 4331397 w 5247674"/>
                <a:gd name="connsiteY9342" fmla="*/ 2208664 h 6543235"/>
                <a:gd name="connsiteX9343" fmla="*/ 4347162 w 5247674"/>
                <a:gd name="connsiteY9343" fmla="*/ 2169972 h 6543235"/>
                <a:gd name="connsiteX9344" fmla="*/ 3996780 w 5247674"/>
                <a:gd name="connsiteY9344" fmla="*/ 2168539 h 6543235"/>
                <a:gd name="connsiteX9345" fmla="*/ 3958805 w 5247674"/>
                <a:gd name="connsiteY9345" fmla="*/ 2198633 h 6543235"/>
                <a:gd name="connsiteX9346" fmla="*/ 3980300 w 5247674"/>
                <a:gd name="connsiteY9346" fmla="*/ 2190751 h 6543235"/>
                <a:gd name="connsiteX9347" fmla="*/ 3987466 w 5247674"/>
                <a:gd name="connsiteY9347" fmla="*/ 2195766 h 6543235"/>
                <a:gd name="connsiteX9348" fmla="*/ 3980300 w 5247674"/>
                <a:gd name="connsiteY9348" fmla="*/ 2207230 h 6543235"/>
                <a:gd name="connsiteX9349" fmla="*/ 3996780 w 5247674"/>
                <a:gd name="connsiteY9349" fmla="*/ 2195766 h 6543235"/>
                <a:gd name="connsiteX9350" fmla="*/ 3980300 w 5247674"/>
                <a:gd name="connsiteY9350" fmla="*/ 2187884 h 6543235"/>
                <a:gd name="connsiteX9351" fmla="*/ 3996780 w 5247674"/>
                <a:gd name="connsiteY9351" fmla="*/ 2168539 h 6543235"/>
                <a:gd name="connsiteX9352" fmla="*/ 4885272 w 5247674"/>
                <a:gd name="connsiteY9352" fmla="*/ 2164955 h 6543235"/>
                <a:gd name="connsiteX9353" fmla="*/ 4842998 w 5247674"/>
                <a:gd name="connsiteY9353" fmla="*/ 2188601 h 6543235"/>
                <a:gd name="connsiteX9354" fmla="*/ 4865927 w 5247674"/>
                <a:gd name="connsiteY9354" fmla="*/ 2176420 h 6543235"/>
                <a:gd name="connsiteX9355" fmla="*/ 4870942 w 5247674"/>
                <a:gd name="connsiteY9355" fmla="*/ 2184301 h 6543235"/>
                <a:gd name="connsiteX9356" fmla="*/ 4868075 w 5247674"/>
                <a:gd name="connsiteY9356" fmla="*/ 2190751 h 6543235"/>
                <a:gd name="connsiteX9357" fmla="*/ 4884556 w 5247674"/>
                <a:gd name="connsiteY9357" fmla="*/ 2190751 h 6543235"/>
                <a:gd name="connsiteX9358" fmla="*/ 4887421 w 5247674"/>
                <a:gd name="connsiteY9358" fmla="*/ 2179286 h 6543235"/>
                <a:gd name="connsiteX9359" fmla="*/ 4881690 w 5247674"/>
                <a:gd name="connsiteY9359" fmla="*/ 2168539 h 6543235"/>
                <a:gd name="connsiteX9360" fmla="*/ 4885272 w 5247674"/>
                <a:gd name="connsiteY9360" fmla="*/ 2164955 h 6543235"/>
                <a:gd name="connsiteX9361" fmla="*/ 2490956 w 5247674"/>
                <a:gd name="connsiteY9361" fmla="*/ 2163423 h 6543235"/>
                <a:gd name="connsiteX9362" fmla="*/ 2472014 w 5247674"/>
                <a:gd name="connsiteY9362" fmla="*/ 2182870 h 6543235"/>
                <a:gd name="connsiteX9363" fmla="*/ 2498525 w 5247674"/>
                <a:gd name="connsiteY9363" fmla="*/ 2171405 h 6543235"/>
                <a:gd name="connsiteX9364" fmla="*/ 2490956 w 5247674"/>
                <a:gd name="connsiteY9364" fmla="*/ 2163423 h 6543235"/>
                <a:gd name="connsiteX9365" fmla="*/ 5153254 w 5247674"/>
                <a:gd name="connsiteY9365" fmla="*/ 2159940 h 6543235"/>
                <a:gd name="connsiteX9366" fmla="*/ 5159702 w 5247674"/>
                <a:gd name="connsiteY9366" fmla="*/ 2179286 h 6543235"/>
                <a:gd name="connsiteX9367" fmla="*/ 5133908 w 5247674"/>
                <a:gd name="connsiteY9367" fmla="*/ 2171405 h 6543235"/>
                <a:gd name="connsiteX9368" fmla="*/ 5129608 w 5247674"/>
                <a:gd name="connsiteY9368" fmla="*/ 2184301 h 6543235"/>
                <a:gd name="connsiteX9369" fmla="*/ 5140356 w 5247674"/>
                <a:gd name="connsiteY9369" fmla="*/ 2176420 h 6543235"/>
                <a:gd name="connsiteX9370" fmla="*/ 5154508 w 5247674"/>
                <a:gd name="connsiteY9370" fmla="*/ 2187617 h 6543235"/>
                <a:gd name="connsiteX9371" fmla="*/ 5158860 w 5247674"/>
                <a:gd name="connsiteY9371" fmla="*/ 2203207 h 6543235"/>
                <a:gd name="connsiteX9372" fmla="*/ 5149670 w 5247674"/>
                <a:gd name="connsiteY9372" fmla="*/ 2203649 h 6543235"/>
                <a:gd name="connsiteX9373" fmla="*/ 5158985 w 5247674"/>
                <a:gd name="connsiteY9373" fmla="*/ 2203649 h 6543235"/>
                <a:gd name="connsiteX9374" fmla="*/ 5158860 w 5247674"/>
                <a:gd name="connsiteY9374" fmla="*/ 2203207 h 6543235"/>
                <a:gd name="connsiteX9375" fmla="*/ 5162747 w 5247674"/>
                <a:gd name="connsiteY9375" fmla="*/ 2203021 h 6543235"/>
                <a:gd name="connsiteX9376" fmla="*/ 5172600 w 5247674"/>
                <a:gd name="connsiteY9376" fmla="*/ 2187884 h 6543235"/>
                <a:gd name="connsiteX9377" fmla="*/ 5181914 w 5247674"/>
                <a:gd name="connsiteY9377" fmla="*/ 2195049 h 6543235"/>
                <a:gd name="connsiteX9378" fmla="*/ 5181914 w 5247674"/>
                <a:gd name="connsiteY9378" fmla="*/ 2184301 h 6543235"/>
                <a:gd name="connsiteX9379" fmla="*/ 5182630 w 5247674"/>
                <a:gd name="connsiteY9379" fmla="*/ 2184301 h 6543235"/>
                <a:gd name="connsiteX9380" fmla="*/ 5182630 w 5247674"/>
                <a:gd name="connsiteY9380" fmla="*/ 2183586 h 6543235"/>
                <a:gd name="connsiteX9381" fmla="*/ 5205560 w 5247674"/>
                <a:gd name="connsiteY9381" fmla="*/ 2179286 h 6543235"/>
                <a:gd name="connsiteX9382" fmla="*/ 5185497 w 5247674"/>
                <a:gd name="connsiteY9382" fmla="*/ 2167822 h 6543235"/>
                <a:gd name="connsiteX9383" fmla="*/ 5182630 w 5247674"/>
                <a:gd name="connsiteY9383" fmla="*/ 2183586 h 6543235"/>
                <a:gd name="connsiteX9384" fmla="*/ 5181914 w 5247674"/>
                <a:gd name="connsiteY9384" fmla="*/ 2183586 h 6543235"/>
                <a:gd name="connsiteX9385" fmla="*/ 5173316 w 5247674"/>
                <a:gd name="connsiteY9385" fmla="*/ 2175703 h 6543235"/>
                <a:gd name="connsiteX9386" fmla="*/ 5176182 w 5247674"/>
                <a:gd name="connsiteY9386" fmla="*/ 2167822 h 6543235"/>
                <a:gd name="connsiteX9387" fmla="*/ 4011110 w 5247674"/>
                <a:gd name="connsiteY9387" fmla="*/ 2157611 h 6543235"/>
                <a:gd name="connsiteX9388" fmla="*/ 4003945 w 5247674"/>
                <a:gd name="connsiteY9388" fmla="*/ 2164955 h 6543235"/>
                <a:gd name="connsiteX9389" fmla="*/ 4018276 w 5247674"/>
                <a:gd name="connsiteY9389" fmla="*/ 2167822 h 6543235"/>
                <a:gd name="connsiteX9390" fmla="*/ 4016843 w 5247674"/>
                <a:gd name="connsiteY9390" fmla="*/ 2175703 h 6543235"/>
                <a:gd name="connsiteX9391" fmla="*/ 4024724 w 5247674"/>
                <a:gd name="connsiteY9391" fmla="*/ 2167822 h 6543235"/>
                <a:gd name="connsiteX9392" fmla="*/ 4020424 w 5247674"/>
                <a:gd name="connsiteY9392" fmla="*/ 2159940 h 6543235"/>
                <a:gd name="connsiteX9393" fmla="*/ 4011110 w 5247674"/>
                <a:gd name="connsiteY9393" fmla="*/ 2157611 h 6543235"/>
                <a:gd name="connsiteX9394" fmla="*/ 4570000 w 5247674"/>
                <a:gd name="connsiteY9394" fmla="*/ 2152059 h 6543235"/>
                <a:gd name="connsiteX9395" fmla="*/ 4567136 w 5247674"/>
                <a:gd name="connsiteY9395" fmla="*/ 2164955 h 6543235"/>
                <a:gd name="connsiteX9396" fmla="*/ 4576450 w 5247674"/>
                <a:gd name="connsiteY9396" fmla="*/ 2167822 h 6543235"/>
                <a:gd name="connsiteX9397" fmla="*/ 3926562 w 5247674"/>
                <a:gd name="connsiteY9397" fmla="*/ 2149193 h 6543235"/>
                <a:gd name="connsiteX9398" fmla="*/ 3926562 w 5247674"/>
                <a:gd name="connsiteY9398" fmla="*/ 2160657 h 6543235"/>
                <a:gd name="connsiteX9399" fmla="*/ 3943040 w 5247674"/>
                <a:gd name="connsiteY9399" fmla="*/ 2152776 h 6543235"/>
                <a:gd name="connsiteX9400" fmla="*/ 177698 w 5247674"/>
                <a:gd name="connsiteY9400" fmla="*/ 2149193 h 6543235"/>
                <a:gd name="connsiteX9401" fmla="*/ 280162 w 5247674"/>
                <a:gd name="connsiteY9401" fmla="*/ 2168539 h 6543235"/>
                <a:gd name="connsiteX9402" fmla="*/ 284461 w 5247674"/>
                <a:gd name="connsiteY9402" fmla="*/ 2171405 h 6543235"/>
                <a:gd name="connsiteX9403" fmla="*/ 229288 w 5247674"/>
                <a:gd name="connsiteY9403" fmla="*/ 2195768 h 6543235"/>
                <a:gd name="connsiteX9404" fmla="*/ 177698 w 5247674"/>
                <a:gd name="connsiteY9404" fmla="*/ 2149193 h 6543235"/>
                <a:gd name="connsiteX9405" fmla="*/ 73802 w 5247674"/>
                <a:gd name="connsiteY9405" fmla="*/ 2149193 h 6543235"/>
                <a:gd name="connsiteX9406" fmla="*/ 83116 w 5247674"/>
                <a:gd name="connsiteY9406" fmla="*/ 2152059 h 6543235"/>
                <a:gd name="connsiteX9407" fmla="*/ 83116 w 5247674"/>
                <a:gd name="connsiteY9407" fmla="*/ 2157074 h 6543235"/>
                <a:gd name="connsiteX9408" fmla="*/ 5240668 w 5247674"/>
                <a:gd name="connsiteY9408" fmla="*/ 2145611 h 6543235"/>
                <a:gd name="connsiteX9409" fmla="*/ 5234220 w 5247674"/>
                <a:gd name="connsiteY9409" fmla="*/ 2167824 h 6543235"/>
                <a:gd name="connsiteX9410" fmla="*/ 5227056 w 5247674"/>
                <a:gd name="connsiteY9410" fmla="*/ 2167824 h 6543235"/>
                <a:gd name="connsiteX9411" fmla="*/ 5227056 w 5247674"/>
                <a:gd name="connsiteY9411" fmla="*/ 2152059 h 6543235"/>
                <a:gd name="connsiteX9412" fmla="*/ 5237804 w 5247674"/>
                <a:gd name="connsiteY9412" fmla="*/ 2157076 h 6543235"/>
                <a:gd name="connsiteX9413" fmla="*/ 4514829 w 5247674"/>
                <a:gd name="connsiteY9413" fmla="*/ 2145609 h 6543235"/>
                <a:gd name="connsiteX9414" fmla="*/ 4509812 w 5247674"/>
                <a:gd name="connsiteY9414" fmla="*/ 2157074 h 6543235"/>
                <a:gd name="connsiteX9415" fmla="*/ 4519127 w 5247674"/>
                <a:gd name="connsiteY9415" fmla="*/ 2149193 h 6543235"/>
                <a:gd name="connsiteX9416" fmla="*/ 5189078 w 5247674"/>
                <a:gd name="connsiteY9416" fmla="*/ 2137728 h 6543235"/>
                <a:gd name="connsiteX9417" fmla="*/ 5205558 w 5247674"/>
                <a:gd name="connsiteY9417" fmla="*/ 2137728 h 6543235"/>
                <a:gd name="connsiteX9418" fmla="*/ 5208424 w 5247674"/>
                <a:gd name="connsiteY9418" fmla="*/ 2149193 h 6543235"/>
                <a:gd name="connsiteX9419" fmla="*/ 5214158 w 5247674"/>
                <a:gd name="connsiteY9419" fmla="*/ 2149193 h 6543235"/>
                <a:gd name="connsiteX9420" fmla="*/ 5207708 w 5247674"/>
                <a:gd name="connsiteY9420" fmla="*/ 2157074 h 6543235"/>
                <a:gd name="connsiteX9421" fmla="*/ 5189078 w 5247674"/>
                <a:gd name="connsiteY9421" fmla="*/ 2137728 h 6543235"/>
                <a:gd name="connsiteX9422" fmla="*/ 374743 w 5247674"/>
                <a:gd name="connsiteY9422" fmla="*/ 2137728 h 6543235"/>
                <a:gd name="connsiteX9423" fmla="*/ 371877 w 5247674"/>
                <a:gd name="connsiteY9423" fmla="*/ 2149193 h 6543235"/>
                <a:gd name="connsiteX9424" fmla="*/ 384057 w 5247674"/>
                <a:gd name="connsiteY9424" fmla="*/ 2145609 h 6543235"/>
                <a:gd name="connsiteX9425" fmla="*/ 374743 w 5247674"/>
                <a:gd name="connsiteY9425" fmla="*/ 2137728 h 6543235"/>
                <a:gd name="connsiteX9426" fmla="*/ 400537 w 5247674"/>
                <a:gd name="connsiteY9426" fmla="*/ 2127429 h 6543235"/>
                <a:gd name="connsiteX9427" fmla="*/ 397671 w 5247674"/>
                <a:gd name="connsiteY9427" fmla="*/ 2138444 h 6543235"/>
                <a:gd name="connsiteX9428" fmla="*/ 409852 w 5247674"/>
                <a:gd name="connsiteY9428" fmla="*/ 2141311 h 6543235"/>
                <a:gd name="connsiteX9429" fmla="*/ 409852 w 5247674"/>
                <a:gd name="connsiteY9429" fmla="*/ 2129846 h 6543235"/>
                <a:gd name="connsiteX9430" fmla="*/ 400537 w 5247674"/>
                <a:gd name="connsiteY9430" fmla="*/ 2127429 h 6543235"/>
                <a:gd name="connsiteX9431" fmla="*/ 4881690 w 5247674"/>
                <a:gd name="connsiteY9431" fmla="*/ 2126980 h 6543235"/>
                <a:gd name="connsiteX9432" fmla="*/ 4878106 w 5247674"/>
                <a:gd name="connsiteY9432" fmla="*/ 2146326 h 6543235"/>
                <a:gd name="connsiteX9433" fmla="*/ 4884556 w 5247674"/>
                <a:gd name="connsiteY9433" fmla="*/ 2141311 h 6543235"/>
                <a:gd name="connsiteX9434" fmla="*/ 275144 w 5247674"/>
                <a:gd name="connsiteY9434" fmla="*/ 2126980 h 6543235"/>
                <a:gd name="connsiteX9435" fmla="*/ 284460 w 5247674"/>
                <a:gd name="connsiteY9435" fmla="*/ 2129846 h 6543235"/>
                <a:gd name="connsiteX9436" fmla="*/ 284460 w 5247674"/>
                <a:gd name="connsiteY9436" fmla="*/ 2137728 h 6543235"/>
                <a:gd name="connsiteX9437" fmla="*/ 2023848 w 5247674"/>
                <a:gd name="connsiteY9437" fmla="*/ 2125559 h 6543235"/>
                <a:gd name="connsiteX9438" fmla="*/ 2002689 w 5247674"/>
                <a:gd name="connsiteY9438" fmla="*/ 2145609 h 6543235"/>
                <a:gd name="connsiteX9439" fmla="*/ 2032783 w 5247674"/>
                <a:gd name="connsiteY9439" fmla="*/ 2132713 h 6543235"/>
                <a:gd name="connsiteX9440" fmla="*/ 2023848 w 5247674"/>
                <a:gd name="connsiteY9440" fmla="*/ 2125559 h 6543235"/>
                <a:gd name="connsiteX9441" fmla="*/ 4858762 w 5247674"/>
                <a:gd name="connsiteY9441" fmla="*/ 2121249 h 6543235"/>
                <a:gd name="connsiteX9442" fmla="*/ 4858762 w 5247674"/>
                <a:gd name="connsiteY9442" fmla="*/ 2132713 h 6543235"/>
                <a:gd name="connsiteX9443" fmla="*/ 4852312 w 5247674"/>
                <a:gd name="connsiteY9443" fmla="*/ 2129130 h 6543235"/>
                <a:gd name="connsiteX9444" fmla="*/ 2700506 w 5247674"/>
                <a:gd name="connsiteY9444" fmla="*/ 2117677 h 6543235"/>
                <a:gd name="connsiteX9445" fmla="*/ 2694942 w 5247674"/>
                <a:gd name="connsiteY9445" fmla="*/ 2121517 h 6543235"/>
                <a:gd name="connsiteX9446" fmla="*/ 2682672 w 5247674"/>
                <a:gd name="connsiteY9446" fmla="*/ 2137728 h 6543235"/>
                <a:gd name="connsiteX9447" fmla="*/ 2705601 w 5247674"/>
                <a:gd name="connsiteY9447" fmla="*/ 2164955 h 6543235"/>
                <a:gd name="connsiteX9448" fmla="*/ 2693420 w 5247674"/>
                <a:gd name="connsiteY9448" fmla="*/ 2174270 h 6543235"/>
                <a:gd name="connsiteX9449" fmla="*/ 2705601 w 5247674"/>
                <a:gd name="connsiteY9449" fmla="*/ 2167822 h 6543235"/>
                <a:gd name="connsiteX9450" fmla="*/ 2702734 w 5247674"/>
                <a:gd name="connsiteY9450" fmla="*/ 2145609 h 6543235"/>
                <a:gd name="connsiteX9451" fmla="*/ 2718499 w 5247674"/>
                <a:gd name="connsiteY9451" fmla="*/ 2137728 h 6543235"/>
                <a:gd name="connsiteX9452" fmla="*/ 2718499 w 5247674"/>
                <a:gd name="connsiteY9452" fmla="*/ 2121965 h 6543235"/>
                <a:gd name="connsiteX9453" fmla="*/ 2712049 w 5247674"/>
                <a:gd name="connsiteY9453" fmla="*/ 2121965 h 6543235"/>
                <a:gd name="connsiteX9454" fmla="*/ 2700506 w 5247674"/>
                <a:gd name="connsiteY9454" fmla="*/ 2117677 h 6543235"/>
                <a:gd name="connsiteX9455" fmla="*/ 4360238 w 5247674"/>
                <a:gd name="connsiteY9455" fmla="*/ 2114800 h 6543235"/>
                <a:gd name="connsiteX9456" fmla="*/ 4357193 w 5247674"/>
                <a:gd name="connsiteY9456" fmla="*/ 2121965 h 6543235"/>
                <a:gd name="connsiteX9457" fmla="*/ 4366508 w 5247674"/>
                <a:gd name="connsiteY9457" fmla="*/ 2118382 h 6543235"/>
                <a:gd name="connsiteX9458" fmla="*/ 4360238 w 5247674"/>
                <a:gd name="connsiteY9458" fmla="*/ 2114800 h 6543235"/>
                <a:gd name="connsiteX9459" fmla="*/ 4859477 w 5247674"/>
                <a:gd name="connsiteY9459" fmla="*/ 2110500 h 6543235"/>
                <a:gd name="connsiteX9460" fmla="*/ 4833683 w 5247674"/>
                <a:gd name="connsiteY9460" fmla="*/ 2129846 h 6543235"/>
                <a:gd name="connsiteX9461" fmla="*/ 4838698 w 5247674"/>
                <a:gd name="connsiteY9461" fmla="*/ 2141311 h 6543235"/>
                <a:gd name="connsiteX9462" fmla="*/ 4826516 w 5247674"/>
                <a:gd name="connsiteY9462" fmla="*/ 2141311 h 6543235"/>
                <a:gd name="connsiteX9463" fmla="*/ 4833683 w 5247674"/>
                <a:gd name="connsiteY9463" fmla="*/ 2149193 h 6543235"/>
                <a:gd name="connsiteX9464" fmla="*/ 4822935 w 5247674"/>
                <a:gd name="connsiteY9464" fmla="*/ 2160657 h 6543235"/>
                <a:gd name="connsiteX9465" fmla="*/ 4820068 w 5247674"/>
                <a:gd name="connsiteY9465" fmla="*/ 2157790 h 6543235"/>
                <a:gd name="connsiteX9466" fmla="*/ 4806454 w 5247674"/>
                <a:gd name="connsiteY9466" fmla="*/ 2146326 h 6543235"/>
                <a:gd name="connsiteX9467" fmla="*/ 4822935 w 5247674"/>
                <a:gd name="connsiteY9467" fmla="*/ 2176420 h 6543235"/>
                <a:gd name="connsiteX9468" fmla="*/ 4838698 w 5247674"/>
                <a:gd name="connsiteY9468" fmla="*/ 2164955 h 6543235"/>
                <a:gd name="connsiteX9469" fmla="*/ 4826516 w 5247674"/>
                <a:gd name="connsiteY9469" fmla="*/ 2184301 h 6543235"/>
                <a:gd name="connsiteX9470" fmla="*/ 4865927 w 5247674"/>
                <a:gd name="connsiteY9470" fmla="*/ 2157074 h 6543235"/>
                <a:gd name="connsiteX9471" fmla="*/ 4852312 w 5247674"/>
                <a:gd name="connsiteY9471" fmla="*/ 2145609 h 6543235"/>
                <a:gd name="connsiteX9472" fmla="*/ 4868792 w 5247674"/>
                <a:gd name="connsiteY9472" fmla="*/ 2126263 h 6543235"/>
                <a:gd name="connsiteX9473" fmla="*/ 4859477 w 5247674"/>
                <a:gd name="connsiteY9473" fmla="*/ 2110500 h 6543235"/>
                <a:gd name="connsiteX9474" fmla="*/ 2528618 w 5247674"/>
                <a:gd name="connsiteY9474" fmla="*/ 2110500 h 6543235"/>
                <a:gd name="connsiteX9475" fmla="*/ 2554413 w 5247674"/>
                <a:gd name="connsiteY9475" fmla="*/ 2126263 h 6543235"/>
                <a:gd name="connsiteX9476" fmla="*/ 2531485 w 5247674"/>
                <a:gd name="connsiteY9476" fmla="*/ 2145609 h 6543235"/>
                <a:gd name="connsiteX9477" fmla="*/ 2522170 w 5247674"/>
                <a:gd name="connsiteY9477" fmla="*/ 2121965 h 6543235"/>
                <a:gd name="connsiteX9478" fmla="*/ 2499241 w 5247674"/>
                <a:gd name="connsiteY9478" fmla="*/ 2149193 h 6543235"/>
                <a:gd name="connsiteX9479" fmla="*/ 2509989 w 5247674"/>
                <a:gd name="connsiteY9479" fmla="*/ 2164955 h 6543235"/>
                <a:gd name="connsiteX9480" fmla="*/ 2580208 w 5247674"/>
                <a:gd name="connsiteY9480" fmla="*/ 2137728 h 6543235"/>
                <a:gd name="connsiteX9481" fmla="*/ 2580208 w 5247674"/>
                <a:gd name="connsiteY9481" fmla="*/ 2140595 h 6543235"/>
                <a:gd name="connsiteX9482" fmla="*/ 2568027 w 5247674"/>
                <a:gd name="connsiteY9482" fmla="*/ 2152059 h 6543235"/>
                <a:gd name="connsiteX9483" fmla="*/ 2563729 w 5247674"/>
                <a:gd name="connsiteY9483" fmla="*/ 2145609 h 6543235"/>
                <a:gd name="connsiteX9484" fmla="*/ 2554413 w 5247674"/>
                <a:gd name="connsiteY9484" fmla="*/ 2157074 h 6543235"/>
                <a:gd name="connsiteX9485" fmla="*/ 2499241 w 5247674"/>
                <a:gd name="connsiteY9485" fmla="*/ 2190751 h 6543235"/>
                <a:gd name="connsiteX9486" fmla="*/ 2509989 w 5247674"/>
                <a:gd name="connsiteY9486" fmla="*/ 2203649 h 6543235"/>
                <a:gd name="connsiteX9487" fmla="*/ 2507123 w 5247674"/>
                <a:gd name="connsiteY9487" fmla="*/ 2208664 h 6543235"/>
                <a:gd name="connsiteX9488" fmla="*/ 2505690 w 5247674"/>
                <a:gd name="connsiteY9488" fmla="*/ 2207230 h 6543235"/>
                <a:gd name="connsiteX9489" fmla="*/ 2502824 w 5247674"/>
                <a:gd name="connsiteY9489" fmla="*/ 2210097 h 6543235"/>
                <a:gd name="connsiteX9490" fmla="*/ 2506406 w 5247674"/>
                <a:gd name="connsiteY9490" fmla="*/ 2208664 h 6543235"/>
                <a:gd name="connsiteX9491" fmla="*/ 2512139 w 5247674"/>
                <a:gd name="connsiteY9491" fmla="*/ 2215112 h 6543235"/>
                <a:gd name="connsiteX9492" fmla="*/ 2527902 w 5247674"/>
                <a:gd name="connsiteY9492" fmla="*/ 2210097 h 6543235"/>
                <a:gd name="connsiteX9493" fmla="*/ 2527902 w 5247674"/>
                <a:gd name="connsiteY9493" fmla="*/ 2225862 h 6543235"/>
                <a:gd name="connsiteX9494" fmla="*/ 2560146 w 5247674"/>
                <a:gd name="connsiteY9494" fmla="*/ 2206514 h 6543235"/>
                <a:gd name="connsiteX9495" fmla="*/ 2618184 w 5247674"/>
                <a:gd name="connsiteY9495" fmla="*/ 2152059 h 6543235"/>
                <a:gd name="connsiteX9496" fmla="*/ 2622484 w 5247674"/>
                <a:gd name="connsiteY9496" fmla="*/ 2159940 h 6543235"/>
                <a:gd name="connsiteX9497" fmla="*/ 2651144 w 5247674"/>
                <a:gd name="connsiteY9497" fmla="*/ 2145609 h 6543235"/>
                <a:gd name="connsiteX9498" fmla="*/ 2631798 w 5247674"/>
                <a:gd name="connsiteY9498" fmla="*/ 2184301 h 6543235"/>
                <a:gd name="connsiteX9499" fmla="*/ 2622484 w 5247674"/>
                <a:gd name="connsiteY9499" fmla="*/ 2179286 h 6543235"/>
                <a:gd name="connsiteX9500" fmla="*/ 2595254 w 5247674"/>
                <a:gd name="connsiteY9500" fmla="*/ 2214397 h 6543235"/>
                <a:gd name="connsiteX9501" fmla="*/ 2557279 w 5247674"/>
                <a:gd name="connsiteY9501" fmla="*/ 2233743 h 6543235"/>
                <a:gd name="connsiteX9502" fmla="*/ 2557279 w 5247674"/>
                <a:gd name="connsiteY9502" fmla="*/ 2242341 h 6543235"/>
                <a:gd name="connsiteX9503" fmla="*/ 2627498 w 5247674"/>
                <a:gd name="connsiteY9503" fmla="*/ 2195766 h 6543235"/>
                <a:gd name="connsiteX9504" fmla="*/ 2672640 w 5247674"/>
                <a:gd name="connsiteY9504" fmla="*/ 2186451 h 6543235"/>
                <a:gd name="connsiteX9505" fmla="*/ 2643980 w 5247674"/>
                <a:gd name="connsiteY9505" fmla="*/ 2187168 h 6543235"/>
                <a:gd name="connsiteX9506" fmla="*/ 2657594 w 5247674"/>
                <a:gd name="connsiteY9506" fmla="*/ 2171405 h 6543235"/>
                <a:gd name="connsiteX9507" fmla="*/ 2674074 w 5247674"/>
                <a:gd name="connsiteY9507" fmla="*/ 2145609 h 6543235"/>
                <a:gd name="connsiteX9508" fmla="*/ 2666909 w 5247674"/>
                <a:gd name="connsiteY9508" fmla="*/ 2157074 h 6543235"/>
                <a:gd name="connsiteX9509" fmla="*/ 2654728 w 5247674"/>
                <a:gd name="connsiteY9509" fmla="*/ 2149193 h 6543235"/>
                <a:gd name="connsiteX9510" fmla="*/ 2595254 w 5247674"/>
                <a:gd name="connsiteY9510" fmla="*/ 2129846 h 6543235"/>
                <a:gd name="connsiteX9511" fmla="*/ 2590240 w 5247674"/>
                <a:gd name="connsiteY9511" fmla="*/ 2145609 h 6543235"/>
                <a:gd name="connsiteX9512" fmla="*/ 2579492 w 5247674"/>
                <a:gd name="connsiteY9512" fmla="*/ 2132713 h 6543235"/>
                <a:gd name="connsiteX9513" fmla="*/ 2588806 w 5247674"/>
                <a:gd name="connsiteY9513" fmla="*/ 2121249 h 6543235"/>
                <a:gd name="connsiteX9514" fmla="*/ 2567310 w 5247674"/>
                <a:gd name="connsiteY9514" fmla="*/ 2129846 h 6543235"/>
                <a:gd name="connsiteX9515" fmla="*/ 2570177 w 5247674"/>
                <a:gd name="connsiteY9515" fmla="*/ 2121965 h 6543235"/>
                <a:gd name="connsiteX9516" fmla="*/ 2560862 w 5247674"/>
                <a:gd name="connsiteY9516" fmla="*/ 2121965 h 6543235"/>
                <a:gd name="connsiteX9517" fmla="*/ 2563729 w 5247674"/>
                <a:gd name="connsiteY9517" fmla="*/ 2110500 h 6543235"/>
                <a:gd name="connsiteX9518" fmla="*/ 2528618 w 5247674"/>
                <a:gd name="connsiteY9518" fmla="*/ 2110500 h 6543235"/>
                <a:gd name="connsiteX9519" fmla="*/ 4415231 w 5247674"/>
                <a:gd name="connsiteY9519" fmla="*/ 2108351 h 6543235"/>
                <a:gd name="connsiteX9520" fmla="*/ 4408783 w 5247674"/>
                <a:gd name="connsiteY9520" fmla="*/ 2130563 h 6543235"/>
                <a:gd name="connsiteX9521" fmla="*/ 4382987 w 5247674"/>
                <a:gd name="connsiteY9521" fmla="*/ 2142028 h 6543235"/>
                <a:gd name="connsiteX9522" fmla="*/ 4371796 w 5247674"/>
                <a:gd name="connsiteY9522" fmla="*/ 2151820 h 6543235"/>
                <a:gd name="connsiteX9523" fmla="*/ 4371522 w 5247674"/>
                <a:gd name="connsiteY9523" fmla="*/ 2151343 h 6543235"/>
                <a:gd name="connsiteX9524" fmla="*/ 4371146 w 5247674"/>
                <a:gd name="connsiteY9524" fmla="*/ 2151681 h 6543235"/>
                <a:gd name="connsiteX9525" fmla="*/ 4369374 w 5247674"/>
                <a:gd name="connsiteY9525" fmla="*/ 2149909 h 6543235"/>
                <a:gd name="connsiteX9526" fmla="*/ 4364358 w 5247674"/>
                <a:gd name="connsiteY9526" fmla="*/ 2157790 h 6543235"/>
                <a:gd name="connsiteX9527" fmla="*/ 4371146 w 5247674"/>
                <a:gd name="connsiteY9527" fmla="*/ 2151681 h 6543235"/>
                <a:gd name="connsiteX9528" fmla="*/ 4371522 w 5247674"/>
                <a:gd name="connsiteY9528" fmla="*/ 2152059 h 6543235"/>
                <a:gd name="connsiteX9529" fmla="*/ 4371796 w 5247674"/>
                <a:gd name="connsiteY9529" fmla="*/ 2151820 h 6543235"/>
                <a:gd name="connsiteX9530" fmla="*/ 4385854 w 5247674"/>
                <a:gd name="connsiteY9530" fmla="*/ 2176420 h 6543235"/>
                <a:gd name="connsiteX9531" fmla="*/ 4390154 w 5247674"/>
                <a:gd name="connsiteY9531" fmla="*/ 2171405 h 6543235"/>
                <a:gd name="connsiteX9532" fmla="*/ 4385854 w 5247674"/>
                <a:gd name="connsiteY9532" fmla="*/ 2168539 h 6543235"/>
                <a:gd name="connsiteX9533" fmla="*/ 4392302 w 5247674"/>
                <a:gd name="connsiteY9533" fmla="*/ 2160657 h 6543235"/>
                <a:gd name="connsiteX9534" fmla="*/ 4419530 w 5247674"/>
                <a:gd name="connsiteY9534" fmla="*/ 2141311 h 6543235"/>
                <a:gd name="connsiteX9535" fmla="*/ 4418098 w 5247674"/>
                <a:gd name="connsiteY9535" fmla="*/ 2142028 h 6543235"/>
                <a:gd name="connsiteX9536" fmla="*/ 4415231 w 5247674"/>
                <a:gd name="connsiteY9536" fmla="*/ 2108351 h 6543235"/>
                <a:gd name="connsiteX9537" fmla="*/ 2841741 w 5247674"/>
                <a:gd name="connsiteY9537" fmla="*/ 2099036 h 6543235"/>
                <a:gd name="connsiteX9538" fmla="*/ 2832426 w 5247674"/>
                <a:gd name="connsiteY9538" fmla="*/ 2110500 h 6543235"/>
                <a:gd name="connsiteX9539" fmla="*/ 2844606 w 5247674"/>
                <a:gd name="connsiteY9539" fmla="*/ 2099036 h 6543235"/>
                <a:gd name="connsiteX9540" fmla="*/ 4574300 w 5247674"/>
                <a:gd name="connsiteY9540" fmla="*/ 2091155 h 6543235"/>
                <a:gd name="connsiteX9541" fmla="*/ 4574300 w 5247674"/>
                <a:gd name="connsiteY9541" fmla="*/ 2110500 h 6543235"/>
                <a:gd name="connsiteX9542" fmla="*/ 4570000 w 5247674"/>
                <a:gd name="connsiteY9542" fmla="*/ 2106917 h 6543235"/>
                <a:gd name="connsiteX9543" fmla="*/ 4579315 w 5247674"/>
                <a:gd name="connsiteY9543" fmla="*/ 2091155 h 6543235"/>
                <a:gd name="connsiteX9544" fmla="*/ 2632011 w 5247674"/>
                <a:gd name="connsiteY9544" fmla="*/ 2090247 h 6543235"/>
                <a:gd name="connsiteX9545" fmla="*/ 2593823 w 5247674"/>
                <a:gd name="connsiteY9545" fmla="*/ 2116949 h 6543235"/>
                <a:gd name="connsiteX9546" fmla="*/ 2647561 w 5247674"/>
                <a:gd name="connsiteY9546" fmla="*/ 2091155 h 6543235"/>
                <a:gd name="connsiteX9547" fmla="*/ 2632011 w 5247674"/>
                <a:gd name="connsiteY9547" fmla="*/ 2090247 h 6543235"/>
                <a:gd name="connsiteX9548" fmla="*/ 4930413 w 5247674"/>
                <a:gd name="connsiteY9548" fmla="*/ 2088288 h 6543235"/>
                <a:gd name="connsiteX9549" fmla="*/ 4926114 w 5247674"/>
                <a:gd name="connsiteY9549" fmla="*/ 2102617 h 6543235"/>
                <a:gd name="connsiteX9550" fmla="*/ 4881690 w 5247674"/>
                <a:gd name="connsiteY9550" fmla="*/ 2110500 h 6543235"/>
                <a:gd name="connsiteX9551" fmla="*/ 4916084 w 5247674"/>
                <a:gd name="connsiteY9551" fmla="*/ 2132713 h 6543235"/>
                <a:gd name="connsiteX9552" fmla="*/ 4916084 w 5247674"/>
                <a:gd name="connsiteY9552" fmla="*/ 2134145 h 6543235"/>
                <a:gd name="connsiteX9553" fmla="*/ 4900319 w 5247674"/>
                <a:gd name="connsiteY9553" fmla="*/ 2148476 h 6543235"/>
                <a:gd name="connsiteX9554" fmla="*/ 4919665 w 5247674"/>
                <a:gd name="connsiteY9554" fmla="*/ 2152059 h 6543235"/>
                <a:gd name="connsiteX9555" fmla="*/ 4916800 w 5247674"/>
                <a:gd name="connsiteY9555" fmla="*/ 2134145 h 6543235"/>
                <a:gd name="connsiteX9556" fmla="*/ 4916800 w 5247674"/>
                <a:gd name="connsiteY9556" fmla="*/ 2132713 h 6543235"/>
                <a:gd name="connsiteX9557" fmla="*/ 4923964 w 5247674"/>
                <a:gd name="connsiteY9557" fmla="*/ 2113366 h 6543235"/>
                <a:gd name="connsiteX9558" fmla="*/ 4931130 w 5247674"/>
                <a:gd name="connsiteY9558" fmla="*/ 2132713 h 6543235"/>
                <a:gd name="connsiteX9559" fmla="*/ 4949758 w 5247674"/>
                <a:gd name="connsiteY9559" fmla="*/ 2118382 h 6543235"/>
                <a:gd name="connsiteX9560" fmla="*/ 4936146 w 5247674"/>
                <a:gd name="connsiteY9560" fmla="*/ 2118382 h 6543235"/>
                <a:gd name="connsiteX9561" fmla="*/ 4933280 w 5247674"/>
                <a:gd name="connsiteY9561" fmla="*/ 2110500 h 6543235"/>
                <a:gd name="connsiteX9562" fmla="*/ 4942594 w 5247674"/>
                <a:gd name="connsiteY9562" fmla="*/ 2107634 h 6543235"/>
                <a:gd name="connsiteX9563" fmla="*/ 4939728 w 5247674"/>
                <a:gd name="connsiteY9563" fmla="*/ 2099753 h 6543235"/>
                <a:gd name="connsiteX9564" fmla="*/ 4933280 w 5247674"/>
                <a:gd name="connsiteY9564" fmla="*/ 2099753 h 6543235"/>
                <a:gd name="connsiteX9565" fmla="*/ 4930413 w 5247674"/>
                <a:gd name="connsiteY9565" fmla="*/ 2088288 h 6543235"/>
                <a:gd name="connsiteX9566" fmla="*/ 2803047 w 5247674"/>
                <a:gd name="connsiteY9566" fmla="*/ 2088288 h 6543235"/>
                <a:gd name="connsiteX9567" fmla="*/ 2816662 w 5247674"/>
                <a:gd name="connsiteY9567" fmla="*/ 2099753 h 6543235"/>
                <a:gd name="connsiteX9568" fmla="*/ 2805914 w 5247674"/>
                <a:gd name="connsiteY9568" fmla="*/ 2102619 h 6543235"/>
                <a:gd name="connsiteX9569" fmla="*/ 1213793 w 5247674"/>
                <a:gd name="connsiteY9569" fmla="*/ 2080407 h 6543235"/>
                <a:gd name="connsiteX9570" fmla="*/ 1200181 w 5247674"/>
                <a:gd name="connsiteY9570" fmla="*/ 2088288 h 6543235"/>
                <a:gd name="connsiteX9571" fmla="*/ 1209495 w 5247674"/>
                <a:gd name="connsiteY9571" fmla="*/ 2088288 h 6543235"/>
                <a:gd name="connsiteX9572" fmla="*/ 1213793 w 5247674"/>
                <a:gd name="connsiteY9572" fmla="*/ 2080407 h 6543235"/>
                <a:gd name="connsiteX9573" fmla="*/ 4627324 w 5247674"/>
                <a:gd name="connsiteY9573" fmla="*/ 2079690 h 6543235"/>
                <a:gd name="connsiteX9574" fmla="*/ 4613800 w 5247674"/>
                <a:gd name="connsiteY9574" fmla="*/ 2084258 h 6543235"/>
                <a:gd name="connsiteX9575" fmla="*/ 4607502 w 5247674"/>
                <a:gd name="connsiteY9575" fmla="*/ 2098490 h 6543235"/>
                <a:gd name="connsiteX9576" fmla="*/ 4607261 w 5247674"/>
                <a:gd name="connsiteY9576" fmla="*/ 2098319 h 6543235"/>
                <a:gd name="connsiteX9577" fmla="*/ 4600094 w 5247674"/>
                <a:gd name="connsiteY9577" fmla="*/ 2094736 h 6543235"/>
                <a:gd name="connsiteX9578" fmla="*/ 4607261 w 5247674"/>
                <a:gd name="connsiteY9578" fmla="*/ 2099036 h 6543235"/>
                <a:gd name="connsiteX9579" fmla="*/ 4607502 w 5247674"/>
                <a:gd name="connsiteY9579" fmla="*/ 2098490 h 6543235"/>
                <a:gd name="connsiteX9580" fmla="*/ 4619440 w 5247674"/>
                <a:gd name="connsiteY9580" fmla="*/ 2106917 h 6543235"/>
                <a:gd name="connsiteX9581" fmla="*/ 4627324 w 5247674"/>
                <a:gd name="connsiteY9581" fmla="*/ 2079690 h 6543235"/>
                <a:gd name="connsiteX9582" fmla="*/ 5107350 w 5247674"/>
                <a:gd name="connsiteY9582" fmla="*/ 2077831 h 6543235"/>
                <a:gd name="connsiteX9583" fmla="*/ 5072284 w 5247674"/>
                <a:gd name="connsiteY9583" fmla="*/ 2102617 h 6543235"/>
                <a:gd name="connsiteX9584" fmla="*/ 5079451 w 5247674"/>
                <a:gd name="connsiteY9584" fmla="*/ 2102617 h 6543235"/>
                <a:gd name="connsiteX9585" fmla="*/ 5098080 w 5247674"/>
                <a:gd name="connsiteY9585" fmla="*/ 2121965 h 6543235"/>
                <a:gd name="connsiteX9586" fmla="*/ 5095930 w 5247674"/>
                <a:gd name="connsiteY9586" fmla="*/ 2124830 h 6543235"/>
                <a:gd name="connsiteX9587" fmla="*/ 5118143 w 5247674"/>
                <a:gd name="connsiteY9587" fmla="*/ 2121965 h 6543235"/>
                <a:gd name="connsiteX9588" fmla="*/ 5104530 w 5247674"/>
                <a:gd name="connsiteY9588" fmla="*/ 2114082 h 6543235"/>
                <a:gd name="connsiteX9589" fmla="*/ 5108828 w 5247674"/>
                <a:gd name="connsiteY9589" fmla="*/ 2099753 h 6543235"/>
                <a:gd name="connsiteX9590" fmla="*/ 5098080 w 5247674"/>
                <a:gd name="connsiteY9590" fmla="*/ 2094736 h 6543235"/>
                <a:gd name="connsiteX9591" fmla="*/ 5121010 w 5247674"/>
                <a:gd name="connsiteY9591" fmla="*/ 2080407 h 6543235"/>
                <a:gd name="connsiteX9592" fmla="*/ 5107350 w 5247674"/>
                <a:gd name="connsiteY9592" fmla="*/ 2077831 h 6543235"/>
                <a:gd name="connsiteX9593" fmla="*/ 4417381 w 5247674"/>
                <a:gd name="connsiteY9593" fmla="*/ 2075390 h 6543235"/>
                <a:gd name="connsiteX9594" fmla="*/ 4408066 w 5247674"/>
                <a:gd name="connsiteY9594" fmla="*/ 2083271 h 6543235"/>
                <a:gd name="connsiteX9595" fmla="*/ 4414514 w 5247674"/>
                <a:gd name="connsiteY9595" fmla="*/ 2083271 h 6543235"/>
                <a:gd name="connsiteX9596" fmla="*/ 4464672 w 5247674"/>
                <a:gd name="connsiteY9596" fmla="*/ 2072523 h 6543235"/>
                <a:gd name="connsiteX9597" fmla="*/ 4448192 w 5247674"/>
                <a:gd name="connsiteY9597" fmla="*/ 2099753 h 6543235"/>
                <a:gd name="connsiteX9598" fmla="*/ 4438876 w 5247674"/>
                <a:gd name="connsiteY9598" fmla="*/ 2091871 h 6543235"/>
                <a:gd name="connsiteX9599" fmla="*/ 4425262 w 5247674"/>
                <a:gd name="connsiteY9599" fmla="*/ 2114082 h 6543235"/>
                <a:gd name="connsiteX9600" fmla="*/ 4463956 w 5247674"/>
                <a:gd name="connsiteY9600" fmla="*/ 2102617 h 6543235"/>
                <a:gd name="connsiteX9601" fmla="*/ 4458222 w 5247674"/>
                <a:gd name="connsiteY9601" fmla="*/ 2094736 h 6543235"/>
                <a:gd name="connsiteX9602" fmla="*/ 4478286 w 5247674"/>
                <a:gd name="connsiteY9602" fmla="*/ 2072523 h 6543235"/>
                <a:gd name="connsiteX9603" fmla="*/ 4706140 w 5247674"/>
                <a:gd name="connsiteY9603" fmla="*/ 2071807 h 6543235"/>
                <a:gd name="connsiteX9604" fmla="*/ 4719755 w 5247674"/>
                <a:gd name="connsiteY9604" fmla="*/ 2083271 h 6543235"/>
                <a:gd name="connsiteX9605" fmla="*/ 4706140 w 5247674"/>
                <a:gd name="connsiteY9605" fmla="*/ 2071807 h 6543235"/>
                <a:gd name="connsiteX9606" fmla="*/ 5020694 w 5247674"/>
                <a:gd name="connsiteY9606" fmla="*/ 2063925 h 6543235"/>
                <a:gd name="connsiteX9607" fmla="*/ 5011380 w 5247674"/>
                <a:gd name="connsiteY9607" fmla="*/ 2071807 h 6543235"/>
                <a:gd name="connsiteX9608" fmla="*/ 5023561 w 5247674"/>
                <a:gd name="connsiteY9608" fmla="*/ 2083271 h 6543235"/>
                <a:gd name="connsiteX9609" fmla="*/ 5020694 w 5247674"/>
                <a:gd name="connsiteY9609" fmla="*/ 2063925 h 6543235"/>
                <a:gd name="connsiteX9610" fmla="*/ 4690376 w 5247674"/>
                <a:gd name="connsiteY9610" fmla="*/ 2061059 h 6543235"/>
                <a:gd name="connsiteX9611" fmla="*/ 4648820 w 5247674"/>
                <a:gd name="connsiteY9611" fmla="*/ 2083271 h 6543235"/>
                <a:gd name="connsiteX9612" fmla="*/ 4660999 w 5247674"/>
                <a:gd name="connsiteY9612" fmla="*/ 2080407 h 6543235"/>
                <a:gd name="connsiteX9613" fmla="*/ 4683212 w 5247674"/>
                <a:gd name="connsiteY9613" fmla="*/ 2080407 h 6543235"/>
                <a:gd name="connsiteX9614" fmla="*/ 2608869 w 5247674"/>
                <a:gd name="connsiteY9614" fmla="*/ 2061059 h 6543235"/>
                <a:gd name="connsiteX9615" fmla="*/ 2618184 w 5247674"/>
                <a:gd name="connsiteY9615" fmla="*/ 2068942 h 6543235"/>
                <a:gd name="connsiteX9616" fmla="*/ 2597137 w 5247674"/>
                <a:gd name="connsiteY9616" fmla="*/ 2081840 h 6543235"/>
                <a:gd name="connsiteX9617" fmla="*/ 2578229 w 5247674"/>
                <a:gd name="connsiteY9617" fmla="*/ 2087784 h 6543235"/>
                <a:gd name="connsiteX9618" fmla="*/ 2577924 w 5247674"/>
                <a:gd name="connsiteY9618" fmla="*/ 2085432 h 6543235"/>
                <a:gd name="connsiteX9619" fmla="*/ 2583792 w 5247674"/>
                <a:gd name="connsiteY9619" fmla="*/ 2072523 h 6543235"/>
                <a:gd name="connsiteX9620" fmla="*/ 2576625 w 5247674"/>
                <a:gd name="connsiteY9620" fmla="*/ 2075390 h 6543235"/>
                <a:gd name="connsiteX9621" fmla="*/ 2577924 w 5247674"/>
                <a:gd name="connsiteY9621" fmla="*/ 2085432 h 6543235"/>
                <a:gd name="connsiteX9622" fmla="*/ 2576625 w 5247674"/>
                <a:gd name="connsiteY9622" fmla="*/ 2088288 h 6543235"/>
                <a:gd name="connsiteX9623" fmla="*/ 2578229 w 5247674"/>
                <a:gd name="connsiteY9623" fmla="*/ 2087784 h 6543235"/>
                <a:gd name="connsiteX9624" fmla="*/ 2578954 w 5247674"/>
                <a:gd name="connsiteY9624" fmla="*/ 2093393 h 6543235"/>
                <a:gd name="connsiteX9625" fmla="*/ 2595254 w 5247674"/>
                <a:gd name="connsiteY9625" fmla="*/ 2094736 h 6543235"/>
                <a:gd name="connsiteX9626" fmla="*/ 2618184 w 5247674"/>
                <a:gd name="connsiteY9626" fmla="*/ 2068942 h 6543235"/>
                <a:gd name="connsiteX9627" fmla="*/ 2622484 w 5247674"/>
                <a:gd name="connsiteY9627" fmla="*/ 2061059 h 6543235"/>
                <a:gd name="connsiteX9628" fmla="*/ 4551371 w 5247674"/>
                <a:gd name="connsiteY9628" fmla="*/ 2056761 h 6543235"/>
                <a:gd name="connsiteX9629" fmla="*/ 4542056 w 5247674"/>
                <a:gd name="connsiteY9629" fmla="*/ 2063925 h 6543235"/>
                <a:gd name="connsiteX9630" fmla="*/ 4551371 w 5247674"/>
                <a:gd name="connsiteY9630" fmla="*/ 2063925 h 6543235"/>
                <a:gd name="connsiteX9631" fmla="*/ 4551371 w 5247674"/>
                <a:gd name="connsiteY9631" fmla="*/ 2056761 h 6543235"/>
                <a:gd name="connsiteX9632" fmla="*/ 309538 w 5247674"/>
                <a:gd name="connsiteY9632" fmla="*/ 2056046 h 6543235"/>
                <a:gd name="connsiteX9633" fmla="*/ 326018 w 5247674"/>
                <a:gd name="connsiteY9633" fmla="*/ 2061061 h 6543235"/>
                <a:gd name="connsiteX9634" fmla="*/ 323153 w 5247674"/>
                <a:gd name="connsiteY9634" fmla="*/ 2056046 h 6543235"/>
                <a:gd name="connsiteX9635" fmla="*/ 4638788 w 5247674"/>
                <a:gd name="connsiteY9635" fmla="*/ 2056044 h 6543235"/>
                <a:gd name="connsiteX9636" fmla="*/ 4638788 w 5247674"/>
                <a:gd name="connsiteY9636" fmla="*/ 2071807 h 6543235"/>
                <a:gd name="connsiteX9637" fmla="*/ 4641653 w 5247674"/>
                <a:gd name="connsiteY9637" fmla="*/ 2071807 h 6543235"/>
                <a:gd name="connsiteX9638" fmla="*/ 4648102 w 5247674"/>
                <a:gd name="connsiteY9638" fmla="*/ 2068942 h 6543235"/>
                <a:gd name="connsiteX9639" fmla="*/ 4641653 w 5247674"/>
                <a:gd name="connsiteY9639" fmla="*/ 2056044 h 6543235"/>
                <a:gd name="connsiteX9640" fmla="*/ 4489034 w 5247674"/>
                <a:gd name="connsiteY9640" fmla="*/ 2056044 h 6543235"/>
                <a:gd name="connsiteX9641" fmla="*/ 4482585 w 5247674"/>
                <a:gd name="connsiteY9641" fmla="*/ 2068942 h 6543235"/>
                <a:gd name="connsiteX9642" fmla="*/ 4496198 w 5247674"/>
                <a:gd name="connsiteY9642" fmla="*/ 2056044 h 6543235"/>
                <a:gd name="connsiteX9643" fmla="*/ 4401616 w 5247674"/>
                <a:gd name="connsiteY9643" fmla="*/ 2053177 h 6543235"/>
                <a:gd name="connsiteX9644" fmla="*/ 4385137 w 5247674"/>
                <a:gd name="connsiteY9644" fmla="*/ 2063925 h 6543235"/>
                <a:gd name="connsiteX9645" fmla="*/ 4389437 w 5247674"/>
                <a:gd name="connsiteY9645" fmla="*/ 2068942 h 6543235"/>
                <a:gd name="connsiteX9646" fmla="*/ 3090374 w 5247674"/>
                <a:gd name="connsiteY9646" fmla="*/ 2053177 h 6543235"/>
                <a:gd name="connsiteX9647" fmla="*/ 3106855 w 5247674"/>
                <a:gd name="connsiteY9647" fmla="*/ 2061059 h 6543235"/>
                <a:gd name="connsiteX9648" fmla="*/ 3103988 w 5247674"/>
                <a:gd name="connsiteY9648" fmla="*/ 2056044 h 6543235"/>
                <a:gd name="connsiteX9649" fmla="*/ 2789434 w 5247674"/>
                <a:gd name="connsiteY9649" fmla="*/ 2053177 h 6543235"/>
                <a:gd name="connsiteX9650" fmla="*/ 2772953 w 5247674"/>
                <a:gd name="connsiteY9650" fmla="*/ 2068942 h 6543235"/>
                <a:gd name="connsiteX9651" fmla="*/ 2786568 w 5247674"/>
                <a:gd name="connsiteY9651" fmla="*/ 2068942 h 6543235"/>
                <a:gd name="connsiteX9652" fmla="*/ 2116616 w 5247674"/>
                <a:gd name="connsiteY9652" fmla="*/ 2053177 h 6543235"/>
                <a:gd name="connsiteX9653" fmla="*/ 2105152 w 5247674"/>
                <a:gd name="connsiteY9653" fmla="*/ 2063925 h 6543235"/>
                <a:gd name="connsiteX9654" fmla="*/ 2120916 w 5247674"/>
                <a:gd name="connsiteY9654" fmla="*/ 2056044 h 6543235"/>
                <a:gd name="connsiteX9655" fmla="*/ 4563552 w 5247674"/>
                <a:gd name="connsiteY9655" fmla="*/ 2049596 h 6543235"/>
                <a:gd name="connsiteX9656" fmla="*/ 4554238 w 5247674"/>
                <a:gd name="connsiteY9656" fmla="*/ 2053177 h 6543235"/>
                <a:gd name="connsiteX9657" fmla="*/ 4563552 w 5247674"/>
                <a:gd name="connsiteY9657" fmla="*/ 2056044 h 6543235"/>
                <a:gd name="connsiteX9658" fmla="*/ 4019710 w 5247674"/>
                <a:gd name="connsiteY9658" fmla="*/ 2049596 h 6543235"/>
                <a:gd name="connsiteX9659" fmla="*/ 4010394 w 5247674"/>
                <a:gd name="connsiteY9659" fmla="*/ 2061059 h 6543235"/>
                <a:gd name="connsiteX9660" fmla="*/ 4024008 w 5247674"/>
                <a:gd name="connsiteY9660" fmla="*/ 2049596 h 6543235"/>
                <a:gd name="connsiteX9661" fmla="*/ 4768478 w 5247674"/>
                <a:gd name="connsiteY9661" fmla="*/ 2041713 h 6543235"/>
                <a:gd name="connsiteX9662" fmla="*/ 4745549 w 5247674"/>
                <a:gd name="connsiteY9662" fmla="*/ 2063925 h 6543235"/>
                <a:gd name="connsiteX9663" fmla="*/ 4768478 w 5247674"/>
                <a:gd name="connsiteY9663" fmla="*/ 2049596 h 6543235"/>
                <a:gd name="connsiteX9664" fmla="*/ 2777970 w 5247674"/>
                <a:gd name="connsiteY9664" fmla="*/ 2037415 h 6543235"/>
                <a:gd name="connsiteX9665" fmla="*/ 2741426 w 5247674"/>
                <a:gd name="connsiteY9665" fmla="*/ 2061059 h 6543235"/>
                <a:gd name="connsiteX9666" fmla="*/ 2761489 w 5247674"/>
                <a:gd name="connsiteY9666" fmla="*/ 2061059 h 6543235"/>
                <a:gd name="connsiteX9667" fmla="*/ 4032606 w 5247674"/>
                <a:gd name="connsiteY9667" fmla="*/ 2036698 h 6543235"/>
                <a:gd name="connsiteX9668" fmla="*/ 4029024 w 5247674"/>
                <a:gd name="connsiteY9668" fmla="*/ 2041713 h 6543235"/>
                <a:gd name="connsiteX9669" fmla="*/ 4042637 w 5247674"/>
                <a:gd name="connsiteY9669" fmla="*/ 2036698 h 6543235"/>
                <a:gd name="connsiteX9670" fmla="*/ 2153158 w 5247674"/>
                <a:gd name="connsiteY9670" fmla="*/ 2036698 h 6543235"/>
                <a:gd name="connsiteX9671" fmla="*/ 2130231 w 5247674"/>
                <a:gd name="connsiteY9671" fmla="*/ 2052461 h 6543235"/>
                <a:gd name="connsiteX9672" fmla="*/ 2153158 w 5247674"/>
                <a:gd name="connsiteY9672" fmla="*/ 2036698 h 6543235"/>
                <a:gd name="connsiteX9673" fmla="*/ 4061625 w 5247674"/>
                <a:gd name="connsiteY9673" fmla="*/ 2018471 h 6543235"/>
                <a:gd name="connsiteX9674" fmla="*/ 4045504 w 5247674"/>
                <a:gd name="connsiteY9674" fmla="*/ 2030965 h 6543235"/>
                <a:gd name="connsiteX9675" fmla="*/ 4065566 w 5247674"/>
                <a:gd name="connsiteY9675" fmla="*/ 2025950 h 6543235"/>
                <a:gd name="connsiteX9676" fmla="*/ 4061625 w 5247674"/>
                <a:gd name="connsiteY9676" fmla="*/ 2018471 h 6543235"/>
                <a:gd name="connsiteX9677" fmla="*/ 4724770 w 5247674"/>
                <a:gd name="connsiteY9677" fmla="*/ 2018069 h 6543235"/>
                <a:gd name="connsiteX9678" fmla="*/ 4692526 w 5247674"/>
                <a:gd name="connsiteY9678" fmla="*/ 2050311 h 6543235"/>
                <a:gd name="connsiteX9679" fmla="*/ 4719755 w 5247674"/>
                <a:gd name="connsiteY9679" fmla="*/ 2045296 h 6543235"/>
                <a:gd name="connsiteX9680" fmla="*/ 4724770 w 5247674"/>
                <a:gd name="connsiteY9680" fmla="*/ 2018069 h 6543235"/>
                <a:gd name="connsiteX9681" fmla="*/ 4539638 w 5247674"/>
                <a:gd name="connsiteY9681" fmla="*/ 2017978 h 6543235"/>
                <a:gd name="connsiteX9682" fmla="*/ 4534892 w 5247674"/>
                <a:gd name="connsiteY9682" fmla="*/ 2025950 h 6543235"/>
                <a:gd name="connsiteX9683" fmla="*/ 4547071 w 5247674"/>
                <a:gd name="connsiteY9683" fmla="*/ 2022367 h 6543235"/>
                <a:gd name="connsiteX9684" fmla="*/ 4539638 w 5247674"/>
                <a:gd name="connsiteY9684" fmla="*/ 2017978 h 6543235"/>
                <a:gd name="connsiteX9685" fmla="*/ 4521277 w 5247674"/>
                <a:gd name="connsiteY9685" fmla="*/ 2017352 h 6543235"/>
                <a:gd name="connsiteX9686" fmla="*/ 4514829 w 5247674"/>
                <a:gd name="connsiteY9686" fmla="*/ 2030248 h 6543235"/>
                <a:gd name="connsiteX9687" fmla="*/ 4521277 w 5247674"/>
                <a:gd name="connsiteY9687" fmla="*/ 2030248 h 6543235"/>
                <a:gd name="connsiteX9688" fmla="*/ 2783701 w 5247674"/>
                <a:gd name="connsiteY9688" fmla="*/ 2016635 h 6543235"/>
                <a:gd name="connsiteX9689" fmla="*/ 2783701 w 5247674"/>
                <a:gd name="connsiteY9689" fmla="*/ 2024517 h 6543235"/>
                <a:gd name="connsiteX9690" fmla="*/ 2789434 w 5247674"/>
                <a:gd name="connsiteY9690" fmla="*/ 2020934 h 6543235"/>
                <a:gd name="connsiteX9691" fmla="*/ 2783701 w 5247674"/>
                <a:gd name="connsiteY9691" fmla="*/ 2016635 h 6543235"/>
                <a:gd name="connsiteX9692" fmla="*/ 4195974 w 5247674"/>
                <a:gd name="connsiteY9692" fmla="*/ 2015919 h 6543235"/>
                <a:gd name="connsiteX9693" fmla="*/ 4198124 w 5247674"/>
                <a:gd name="connsiteY9693" fmla="*/ 2025950 h 6543235"/>
                <a:gd name="connsiteX9694" fmla="*/ 4201706 w 5247674"/>
                <a:gd name="connsiteY9694" fmla="*/ 2023083 h 6543235"/>
                <a:gd name="connsiteX9695" fmla="*/ 4195974 w 5247674"/>
                <a:gd name="connsiteY9695" fmla="*/ 2015919 h 6543235"/>
                <a:gd name="connsiteX9696" fmla="*/ 2187552 w 5247674"/>
                <a:gd name="connsiteY9696" fmla="*/ 2015202 h 6543235"/>
                <a:gd name="connsiteX9697" fmla="*/ 2161758 w 5247674"/>
                <a:gd name="connsiteY9697" fmla="*/ 2030965 h 6543235"/>
                <a:gd name="connsiteX9698" fmla="*/ 2178238 w 5247674"/>
                <a:gd name="connsiteY9698" fmla="*/ 2030965 h 6543235"/>
                <a:gd name="connsiteX9699" fmla="*/ 2109452 w 5247674"/>
                <a:gd name="connsiteY9699" fmla="*/ 2083988 h 6543235"/>
                <a:gd name="connsiteX9700" fmla="*/ 2090820 w 5247674"/>
                <a:gd name="connsiteY9700" fmla="*/ 2099753 h 6543235"/>
                <a:gd name="connsiteX9701" fmla="*/ 2048547 w 5247674"/>
                <a:gd name="connsiteY9701" fmla="*/ 2126980 h 6543235"/>
                <a:gd name="connsiteX9702" fmla="*/ 2233411 w 5247674"/>
                <a:gd name="connsiteY9702" fmla="*/ 2015202 h 6543235"/>
                <a:gd name="connsiteX9703" fmla="*/ 2187552 w 5247674"/>
                <a:gd name="connsiteY9703" fmla="*/ 2030965 h 6543235"/>
                <a:gd name="connsiteX9704" fmla="*/ 2298434 w 5247674"/>
                <a:gd name="connsiteY9704" fmla="*/ 2011977 h 6543235"/>
                <a:gd name="connsiteX9705" fmla="*/ 2294315 w 5247674"/>
                <a:gd name="connsiteY9705" fmla="*/ 2022367 h 6543235"/>
                <a:gd name="connsiteX9706" fmla="*/ 2307928 w 5247674"/>
                <a:gd name="connsiteY9706" fmla="*/ 2014485 h 6543235"/>
                <a:gd name="connsiteX9707" fmla="*/ 2298434 w 5247674"/>
                <a:gd name="connsiteY9707" fmla="*/ 2011977 h 6543235"/>
                <a:gd name="connsiteX9708" fmla="*/ 4609409 w 5247674"/>
                <a:gd name="connsiteY9708" fmla="*/ 2011619 h 6543235"/>
                <a:gd name="connsiteX9709" fmla="*/ 4600094 w 5247674"/>
                <a:gd name="connsiteY9709" fmla="*/ 2018069 h 6543235"/>
                <a:gd name="connsiteX9710" fmla="*/ 4609409 w 5247674"/>
                <a:gd name="connsiteY9710" fmla="*/ 2018069 h 6543235"/>
                <a:gd name="connsiteX9711" fmla="*/ 5234220 w 5247674"/>
                <a:gd name="connsiteY9711" fmla="*/ 2010187 h 6543235"/>
                <a:gd name="connsiteX9712" fmla="*/ 5234220 w 5247674"/>
                <a:gd name="connsiteY9712" fmla="*/ 2010904 h 6543235"/>
                <a:gd name="connsiteX9713" fmla="*/ 5237086 w 5247674"/>
                <a:gd name="connsiteY9713" fmla="*/ 2015919 h 6543235"/>
                <a:gd name="connsiteX9714" fmla="*/ 5241385 w 5247674"/>
                <a:gd name="connsiteY9714" fmla="*/ 2025233 h 6543235"/>
                <a:gd name="connsiteX9715" fmla="*/ 5224906 w 5247674"/>
                <a:gd name="connsiteY9715" fmla="*/ 2022369 h 6543235"/>
                <a:gd name="connsiteX9716" fmla="*/ 5230638 w 5247674"/>
                <a:gd name="connsiteY9716" fmla="*/ 2015202 h 6543235"/>
                <a:gd name="connsiteX9717" fmla="*/ 5217740 w 5247674"/>
                <a:gd name="connsiteY9717" fmla="*/ 2010904 h 6543235"/>
                <a:gd name="connsiteX9718" fmla="*/ 5234220 w 5247674"/>
                <a:gd name="connsiteY9718" fmla="*/ 2010187 h 6543235"/>
                <a:gd name="connsiteX9719" fmla="*/ 1354951 w 5247674"/>
                <a:gd name="connsiteY9719" fmla="*/ 2005887 h 6543235"/>
                <a:gd name="connsiteX9720" fmla="*/ 1338469 w 5247674"/>
                <a:gd name="connsiteY9720" fmla="*/ 2017352 h 6543235"/>
                <a:gd name="connsiteX9721" fmla="*/ 1342769 w 5247674"/>
                <a:gd name="connsiteY9721" fmla="*/ 2022367 h 6543235"/>
                <a:gd name="connsiteX9722" fmla="*/ 1352084 w 5247674"/>
                <a:gd name="connsiteY9722" fmla="*/ 2017352 h 6543235"/>
                <a:gd name="connsiteX9723" fmla="*/ 1359248 w 5247674"/>
                <a:gd name="connsiteY9723" fmla="*/ 2025233 h 6543235"/>
                <a:gd name="connsiteX9724" fmla="*/ 1362115 w 5247674"/>
                <a:gd name="connsiteY9724" fmla="*/ 2022367 h 6543235"/>
                <a:gd name="connsiteX9725" fmla="*/ 1354951 w 5247674"/>
                <a:gd name="connsiteY9725" fmla="*/ 2005887 h 6543235"/>
                <a:gd name="connsiteX9726" fmla="*/ 5233056 w 5247674"/>
                <a:gd name="connsiteY9726" fmla="*/ 2004689 h 6543235"/>
                <a:gd name="connsiteX9727" fmla="*/ 5236192 w 5247674"/>
                <a:gd name="connsiteY9727" fmla="*/ 2005978 h 6543235"/>
                <a:gd name="connsiteX9728" fmla="*/ 5243535 w 5247674"/>
                <a:gd name="connsiteY9728" fmla="*/ 2006604 h 6543235"/>
                <a:gd name="connsiteX9729" fmla="*/ 5247674 w 5247674"/>
                <a:gd name="connsiteY9729" fmla="*/ 2006604 h 6543235"/>
                <a:gd name="connsiteX9730" fmla="*/ 5247674 w 5247674"/>
                <a:gd name="connsiteY9730" fmla="*/ 2009467 h 6543235"/>
                <a:gd name="connsiteX9731" fmla="*/ 5245684 w 5247674"/>
                <a:gd name="connsiteY9731" fmla="*/ 2011350 h 6543235"/>
                <a:gd name="connsiteX9732" fmla="*/ 5234220 w 5247674"/>
                <a:gd name="connsiteY9732" fmla="*/ 2010186 h 6543235"/>
                <a:gd name="connsiteX9733" fmla="*/ 5233056 w 5247674"/>
                <a:gd name="connsiteY9733" fmla="*/ 2004689 h 6543235"/>
                <a:gd name="connsiteX9734" fmla="*/ 4082046 w 5247674"/>
                <a:gd name="connsiteY9734" fmla="*/ 2003021 h 6543235"/>
                <a:gd name="connsiteX9735" fmla="*/ 4072014 w 5247674"/>
                <a:gd name="connsiteY9735" fmla="*/ 2013769 h 6543235"/>
                <a:gd name="connsiteX9736" fmla="*/ 4074881 w 5247674"/>
                <a:gd name="connsiteY9736" fmla="*/ 2025233 h 6543235"/>
                <a:gd name="connsiteX9737" fmla="*/ 4091362 w 5247674"/>
                <a:gd name="connsiteY9737" fmla="*/ 2005887 h 6543235"/>
                <a:gd name="connsiteX9738" fmla="*/ 4082046 w 5247674"/>
                <a:gd name="connsiteY9738" fmla="*/ 2003021 h 6543235"/>
                <a:gd name="connsiteX9739" fmla="*/ 478637 w 5247674"/>
                <a:gd name="connsiteY9739" fmla="*/ 2003021 h 6543235"/>
                <a:gd name="connsiteX9740" fmla="*/ 481504 w 5247674"/>
                <a:gd name="connsiteY9740" fmla="*/ 2003021 h 6543235"/>
                <a:gd name="connsiteX9741" fmla="*/ 472190 w 5247674"/>
                <a:gd name="connsiteY9741" fmla="*/ 2011619 h 6543235"/>
                <a:gd name="connsiteX9742" fmla="*/ 4558536 w 5247674"/>
                <a:gd name="connsiteY9742" fmla="*/ 1995140 h 6543235"/>
                <a:gd name="connsiteX9743" fmla="*/ 4554238 w 5247674"/>
                <a:gd name="connsiteY9743" fmla="*/ 1998721 h 6543235"/>
                <a:gd name="connsiteX9744" fmla="*/ 4557188 w 5247674"/>
                <a:gd name="connsiteY9744" fmla="*/ 2000083 h 6543235"/>
                <a:gd name="connsiteX9745" fmla="*/ 4554238 w 5247674"/>
                <a:gd name="connsiteY9745" fmla="*/ 2010902 h 6543235"/>
                <a:gd name="connsiteX9746" fmla="*/ 4563552 w 5247674"/>
                <a:gd name="connsiteY9746" fmla="*/ 2003021 h 6543235"/>
                <a:gd name="connsiteX9747" fmla="*/ 4557188 w 5247674"/>
                <a:gd name="connsiteY9747" fmla="*/ 2000083 h 6543235"/>
                <a:gd name="connsiteX9748" fmla="*/ 4213888 w 5247674"/>
                <a:gd name="connsiteY9748" fmla="*/ 1995140 h 6543235"/>
                <a:gd name="connsiteX9749" fmla="*/ 4207438 w 5247674"/>
                <a:gd name="connsiteY9749" fmla="*/ 2006604 h 6543235"/>
                <a:gd name="connsiteX9750" fmla="*/ 4227500 w 5247674"/>
                <a:gd name="connsiteY9750" fmla="*/ 1998721 h 6543235"/>
                <a:gd name="connsiteX9751" fmla="*/ 4213888 w 5247674"/>
                <a:gd name="connsiteY9751" fmla="*/ 1995140 h 6543235"/>
                <a:gd name="connsiteX9752" fmla="*/ 2330857 w 5247674"/>
                <a:gd name="connsiteY9752" fmla="*/ 1995140 h 6543235"/>
                <a:gd name="connsiteX9753" fmla="*/ 2317244 w 5247674"/>
                <a:gd name="connsiteY9753" fmla="*/ 2003738 h 6543235"/>
                <a:gd name="connsiteX9754" fmla="*/ 2320109 w 5247674"/>
                <a:gd name="connsiteY9754" fmla="*/ 2006604 h 6543235"/>
                <a:gd name="connsiteX9755" fmla="*/ 2837441 w 5247674"/>
                <a:gd name="connsiteY9755" fmla="*/ 1994960 h 6543235"/>
                <a:gd name="connsiteX9756" fmla="*/ 2832426 w 5247674"/>
                <a:gd name="connsiteY9756" fmla="*/ 1998721 h 6543235"/>
                <a:gd name="connsiteX9757" fmla="*/ 2842458 w 5247674"/>
                <a:gd name="connsiteY9757" fmla="*/ 1998721 h 6543235"/>
                <a:gd name="connsiteX9758" fmla="*/ 2837441 w 5247674"/>
                <a:gd name="connsiteY9758" fmla="*/ 1994960 h 6543235"/>
                <a:gd name="connsiteX9759" fmla="*/ 4759757 w 5247674"/>
                <a:gd name="connsiteY9759" fmla="*/ 1993830 h 6543235"/>
                <a:gd name="connsiteX9760" fmla="*/ 4739101 w 5247674"/>
                <a:gd name="connsiteY9760" fmla="*/ 2014485 h 6543235"/>
                <a:gd name="connsiteX9761" fmla="*/ 4748416 w 5247674"/>
                <a:gd name="connsiteY9761" fmla="*/ 2022367 h 6543235"/>
                <a:gd name="connsiteX9762" fmla="*/ 4768478 w 5247674"/>
                <a:gd name="connsiteY9762" fmla="*/ 1995140 h 6543235"/>
                <a:gd name="connsiteX9763" fmla="*/ 4759757 w 5247674"/>
                <a:gd name="connsiteY9763" fmla="*/ 1993830 h 6543235"/>
                <a:gd name="connsiteX9764" fmla="*/ 5240668 w 5247674"/>
                <a:gd name="connsiteY9764" fmla="*/ 1987258 h 6543235"/>
                <a:gd name="connsiteX9765" fmla="*/ 5247674 w 5247674"/>
                <a:gd name="connsiteY9765" fmla="*/ 1992512 h 6543235"/>
                <a:gd name="connsiteX9766" fmla="*/ 5247674 w 5247674"/>
                <a:gd name="connsiteY9766" fmla="*/ 2000769 h 6543235"/>
                <a:gd name="connsiteX9767" fmla="*/ 5088049 w 5247674"/>
                <a:gd name="connsiteY9767" fmla="*/ 1987258 h 6543235"/>
                <a:gd name="connsiteX9768" fmla="*/ 5088049 w 5247674"/>
                <a:gd name="connsiteY9768" fmla="*/ 1998723 h 6543235"/>
                <a:gd name="connsiteX9769" fmla="*/ 5085899 w 5247674"/>
                <a:gd name="connsiteY9769" fmla="*/ 1998723 h 6543235"/>
                <a:gd name="connsiteX9770" fmla="*/ 2567310 w 5247674"/>
                <a:gd name="connsiteY9770" fmla="*/ 1987258 h 6543235"/>
                <a:gd name="connsiteX9771" fmla="*/ 2440485 w 5247674"/>
                <a:gd name="connsiteY9771" fmla="*/ 2068942 h 6543235"/>
                <a:gd name="connsiteX9772" fmla="*/ 2567310 w 5247674"/>
                <a:gd name="connsiteY9772" fmla="*/ 1987258 h 6543235"/>
                <a:gd name="connsiteX9773" fmla="*/ 400537 w 5247674"/>
                <a:gd name="connsiteY9773" fmla="*/ 1986541 h 6543235"/>
                <a:gd name="connsiteX9774" fmla="*/ 336050 w 5247674"/>
                <a:gd name="connsiteY9774" fmla="*/ 2033117 h 6543235"/>
                <a:gd name="connsiteX9775" fmla="*/ 377608 w 5247674"/>
                <a:gd name="connsiteY9775" fmla="*/ 2030250 h 6543235"/>
                <a:gd name="connsiteX9776" fmla="*/ 333185 w 5247674"/>
                <a:gd name="connsiteY9776" fmla="*/ 2075392 h 6543235"/>
                <a:gd name="connsiteX9777" fmla="*/ 287326 w 5247674"/>
                <a:gd name="connsiteY9777" fmla="*/ 2054613 h 6543235"/>
                <a:gd name="connsiteX9778" fmla="*/ 310255 w 5247674"/>
                <a:gd name="connsiteY9778" fmla="*/ 2051746 h 6543235"/>
                <a:gd name="connsiteX9779" fmla="*/ 323868 w 5247674"/>
                <a:gd name="connsiteY9779" fmla="*/ 2002306 h 6543235"/>
                <a:gd name="connsiteX9780" fmla="*/ 400537 w 5247674"/>
                <a:gd name="connsiteY9780" fmla="*/ 1986541 h 6543235"/>
                <a:gd name="connsiteX9781" fmla="*/ 4104975 w 5247674"/>
                <a:gd name="connsiteY9781" fmla="*/ 1983675 h 6543235"/>
                <a:gd name="connsiteX9782" fmla="*/ 4100677 w 5247674"/>
                <a:gd name="connsiteY9782" fmla="*/ 1995140 h 6543235"/>
                <a:gd name="connsiteX9783" fmla="*/ 4110708 w 5247674"/>
                <a:gd name="connsiteY9783" fmla="*/ 1995140 h 6543235"/>
                <a:gd name="connsiteX9784" fmla="*/ 4104975 w 5247674"/>
                <a:gd name="connsiteY9784" fmla="*/ 1983675 h 6543235"/>
                <a:gd name="connsiteX9785" fmla="*/ 1385761 w 5247674"/>
                <a:gd name="connsiteY9785" fmla="*/ 1979375 h 6543235"/>
                <a:gd name="connsiteX9786" fmla="*/ 1372147 w 5247674"/>
                <a:gd name="connsiteY9786" fmla="*/ 2011619 h 6543235"/>
                <a:gd name="connsiteX9787" fmla="*/ 1362831 w 5247674"/>
                <a:gd name="connsiteY9787" fmla="*/ 1995856 h 6543235"/>
                <a:gd name="connsiteX9788" fmla="*/ 1369280 w 5247674"/>
                <a:gd name="connsiteY9788" fmla="*/ 2018069 h 6543235"/>
                <a:gd name="connsiteX9789" fmla="*/ 1392926 w 5247674"/>
                <a:gd name="connsiteY9789" fmla="*/ 1995140 h 6543235"/>
                <a:gd name="connsiteX9790" fmla="*/ 1402240 w 5247674"/>
                <a:gd name="connsiteY9790" fmla="*/ 1998721 h 6543235"/>
                <a:gd name="connsiteX9791" fmla="*/ 1385761 w 5247674"/>
                <a:gd name="connsiteY9791" fmla="*/ 1979375 h 6543235"/>
                <a:gd name="connsiteX9792" fmla="*/ 377160 w 5247674"/>
                <a:gd name="connsiteY9792" fmla="*/ 1964599 h 6543235"/>
                <a:gd name="connsiteX9793" fmla="*/ 406987 w 5247674"/>
                <a:gd name="connsiteY9793" fmla="*/ 1967912 h 6543235"/>
                <a:gd name="connsiteX9794" fmla="*/ 348949 w 5247674"/>
                <a:gd name="connsiteY9794" fmla="*/ 1976510 h 6543235"/>
                <a:gd name="connsiteX9795" fmla="*/ 344649 w 5247674"/>
                <a:gd name="connsiteY9795" fmla="*/ 1965046 h 6543235"/>
                <a:gd name="connsiteX9796" fmla="*/ 377160 w 5247674"/>
                <a:gd name="connsiteY9796" fmla="*/ 1964599 h 6543235"/>
                <a:gd name="connsiteX9797" fmla="*/ 3003675 w 5247674"/>
                <a:gd name="connsiteY9797" fmla="*/ 1960029 h 6543235"/>
                <a:gd name="connsiteX9798" fmla="*/ 2999376 w 5247674"/>
                <a:gd name="connsiteY9798" fmla="*/ 1972927 h 6543235"/>
                <a:gd name="connsiteX9799" fmla="*/ 2992927 w 5247674"/>
                <a:gd name="connsiteY9799" fmla="*/ 1965046 h 6543235"/>
                <a:gd name="connsiteX9800" fmla="*/ 2990061 w 5247674"/>
                <a:gd name="connsiteY9800" fmla="*/ 1967912 h 6543235"/>
                <a:gd name="connsiteX9801" fmla="*/ 2992927 w 5247674"/>
                <a:gd name="connsiteY9801" fmla="*/ 1972927 h 6543235"/>
                <a:gd name="connsiteX9802" fmla="*/ 2983613 w 5247674"/>
                <a:gd name="connsiteY9802" fmla="*/ 1983675 h 6543235"/>
                <a:gd name="connsiteX9803" fmla="*/ 3009407 w 5247674"/>
                <a:gd name="connsiteY9803" fmla="*/ 1967912 h 6543235"/>
                <a:gd name="connsiteX9804" fmla="*/ 2973581 w 5247674"/>
                <a:gd name="connsiteY9804" fmla="*/ 1960029 h 6543235"/>
                <a:gd name="connsiteX9805" fmla="*/ 2939904 w 5247674"/>
                <a:gd name="connsiteY9805" fmla="*/ 1990123 h 6543235"/>
                <a:gd name="connsiteX9806" fmla="*/ 2949219 w 5247674"/>
                <a:gd name="connsiteY9806" fmla="*/ 1990123 h 6543235"/>
                <a:gd name="connsiteX9807" fmla="*/ 2955669 w 5247674"/>
                <a:gd name="connsiteY9807" fmla="*/ 1996573 h 6543235"/>
                <a:gd name="connsiteX9808" fmla="*/ 2932740 w 5247674"/>
                <a:gd name="connsiteY9808" fmla="*/ 2001588 h 6543235"/>
                <a:gd name="connsiteX9809" fmla="*/ 2828843 w 5247674"/>
                <a:gd name="connsiteY9809" fmla="*/ 2040280 h 6543235"/>
                <a:gd name="connsiteX9810" fmla="*/ 2838158 w 5247674"/>
                <a:gd name="connsiteY9810" fmla="*/ 2028817 h 6543235"/>
                <a:gd name="connsiteX9811" fmla="*/ 2805914 w 5247674"/>
                <a:gd name="connsiteY9811" fmla="*/ 2023800 h 6543235"/>
                <a:gd name="connsiteX9812" fmla="*/ 2816662 w 5247674"/>
                <a:gd name="connsiteY9812" fmla="*/ 2009469 h 6543235"/>
                <a:gd name="connsiteX9813" fmla="*/ 2805914 w 5247674"/>
                <a:gd name="connsiteY9813" fmla="*/ 2009469 h 6543235"/>
                <a:gd name="connsiteX9814" fmla="*/ 2803047 w 5247674"/>
                <a:gd name="connsiteY9814" fmla="*/ 2020934 h 6543235"/>
                <a:gd name="connsiteX9815" fmla="*/ 2796599 w 5247674"/>
                <a:gd name="connsiteY9815" fmla="*/ 2020934 h 6543235"/>
                <a:gd name="connsiteX9816" fmla="*/ 2805197 w 5247674"/>
                <a:gd name="connsiteY9816" fmla="*/ 2032398 h 6543235"/>
                <a:gd name="connsiteX9817" fmla="*/ 2809497 w 5247674"/>
                <a:gd name="connsiteY9817" fmla="*/ 2029532 h 6543235"/>
                <a:gd name="connsiteX9818" fmla="*/ 2825976 w 5247674"/>
                <a:gd name="connsiteY9818" fmla="*/ 2051744 h 6543235"/>
                <a:gd name="connsiteX9819" fmla="*/ 2780120 w 5247674"/>
                <a:gd name="connsiteY9819" fmla="*/ 2090438 h 6543235"/>
                <a:gd name="connsiteX9820" fmla="*/ 2754324 w 5247674"/>
                <a:gd name="connsiteY9820" fmla="*/ 2087571 h 6543235"/>
                <a:gd name="connsiteX9821" fmla="*/ 2731395 w 5247674"/>
                <a:gd name="connsiteY9821" fmla="*/ 2132713 h 6543235"/>
                <a:gd name="connsiteX9822" fmla="*/ 2745009 w 5247674"/>
                <a:gd name="connsiteY9822" fmla="*/ 2132713 h 6543235"/>
                <a:gd name="connsiteX9823" fmla="*/ 2761489 w 5247674"/>
                <a:gd name="connsiteY9823" fmla="*/ 2113366 h 6543235"/>
                <a:gd name="connsiteX9824" fmla="*/ 2777970 w 5247674"/>
                <a:gd name="connsiteY9824" fmla="*/ 2113366 h 6543235"/>
                <a:gd name="connsiteX9825" fmla="*/ 2833141 w 5247674"/>
                <a:gd name="connsiteY9825" fmla="*/ 2091155 h 6543235"/>
                <a:gd name="connsiteX9826" fmla="*/ 2891181 w 5247674"/>
                <a:gd name="connsiteY9826" fmla="*/ 2033831 h 6543235"/>
                <a:gd name="connsiteX9827" fmla="*/ 2891181 w 5247674"/>
                <a:gd name="connsiteY9827" fmla="*/ 2011619 h 6543235"/>
                <a:gd name="connsiteX9828" fmla="*/ 2900496 w 5247674"/>
                <a:gd name="connsiteY9828" fmla="*/ 2033831 h 6543235"/>
                <a:gd name="connsiteX9829" fmla="*/ 2967848 w 5247674"/>
                <a:gd name="connsiteY9829" fmla="*/ 1995140 h 6543235"/>
                <a:gd name="connsiteX9830" fmla="*/ 2958534 w 5247674"/>
                <a:gd name="connsiteY9830" fmla="*/ 1974360 h 6543235"/>
                <a:gd name="connsiteX9831" fmla="*/ 2973581 w 5247674"/>
                <a:gd name="connsiteY9831" fmla="*/ 1960029 h 6543235"/>
                <a:gd name="connsiteX9832" fmla="*/ 1441649 w 5247674"/>
                <a:gd name="connsiteY9832" fmla="*/ 1955014 h 6543235"/>
                <a:gd name="connsiteX9833" fmla="*/ 1417288 w 5247674"/>
                <a:gd name="connsiteY9833" fmla="*/ 1972927 h 6543235"/>
                <a:gd name="connsiteX9834" fmla="*/ 1423736 w 5247674"/>
                <a:gd name="connsiteY9834" fmla="*/ 1975794 h 6543235"/>
                <a:gd name="connsiteX9835" fmla="*/ 1412989 w 5247674"/>
                <a:gd name="connsiteY9835" fmla="*/ 1987258 h 6543235"/>
                <a:gd name="connsiteX9836" fmla="*/ 1429470 w 5247674"/>
                <a:gd name="connsiteY9836" fmla="*/ 1975794 h 6543235"/>
                <a:gd name="connsiteX9837" fmla="*/ 1441649 w 5247674"/>
                <a:gd name="connsiteY9837" fmla="*/ 1955014 h 6543235"/>
                <a:gd name="connsiteX9838" fmla="*/ 2825976 w 5247674"/>
                <a:gd name="connsiteY9838" fmla="*/ 1953581 h 6543235"/>
                <a:gd name="connsiteX9839" fmla="*/ 2805914 w 5247674"/>
                <a:gd name="connsiteY9839" fmla="*/ 1975794 h 6543235"/>
                <a:gd name="connsiteX9840" fmla="*/ 2832426 w 5247674"/>
                <a:gd name="connsiteY9840" fmla="*/ 1957164 h 6543235"/>
                <a:gd name="connsiteX9841" fmla="*/ 2825976 w 5247674"/>
                <a:gd name="connsiteY9841" fmla="*/ 1953581 h 6543235"/>
                <a:gd name="connsiteX9842" fmla="*/ 4320649 w 5247674"/>
                <a:gd name="connsiteY9842" fmla="*/ 1945700 h 6543235"/>
                <a:gd name="connsiteX9843" fmla="*/ 4324949 w 5247674"/>
                <a:gd name="connsiteY9843" fmla="*/ 1965046 h 6543235"/>
                <a:gd name="connsiteX9844" fmla="*/ 4327816 w 5247674"/>
                <a:gd name="connsiteY9844" fmla="*/ 1945700 h 6543235"/>
                <a:gd name="connsiteX9845" fmla="*/ 2317959 w 5247674"/>
                <a:gd name="connsiteY9845" fmla="*/ 1937102 h 6543235"/>
                <a:gd name="connsiteX9846" fmla="*/ 2315094 w 5247674"/>
                <a:gd name="connsiteY9846" fmla="*/ 1948564 h 6543235"/>
                <a:gd name="connsiteX9847" fmla="*/ 2327276 w 5247674"/>
                <a:gd name="connsiteY9847" fmla="*/ 1939966 h 6543235"/>
                <a:gd name="connsiteX9848" fmla="*/ 4304170 w 5247674"/>
                <a:gd name="connsiteY9848" fmla="*/ 1934235 h 6543235"/>
                <a:gd name="connsiteX9849" fmla="*/ 4304170 w 5247674"/>
                <a:gd name="connsiteY9849" fmla="*/ 1940683 h 6543235"/>
                <a:gd name="connsiteX9850" fmla="*/ 4319932 w 5247674"/>
                <a:gd name="connsiteY9850" fmla="*/ 1934235 h 6543235"/>
                <a:gd name="connsiteX9851" fmla="*/ 3020155 w 5247674"/>
                <a:gd name="connsiteY9851" fmla="*/ 1934235 h 6543235"/>
                <a:gd name="connsiteX9852" fmla="*/ 2997227 w 5247674"/>
                <a:gd name="connsiteY9852" fmla="*/ 1953581 h 6543235"/>
                <a:gd name="connsiteX9853" fmla="*/ 3006542 w 5247674"/>
                <a:gd name="connsiteY9853" fmla="*/ 1945700 h 6543235"/>
                <a:gd name="connsiteX9854" fmla="*/ 3023021 w 5247674"/>
                <a:gd name="connsiteY9854" fmla="*/ 1960029 h 6543235"/>
                <a:gd name="connsiteX9855" fmla="*/ 3020155 w 5247674"/>
                <a:gd name="connsiteY9855" fmla="*/ 1934235 h 6543235"/>
                <a:gd name="connsiteX9856" fmla="*/ 4848729 w 5247674"/>
                <a:gd name="connsiteY9856" fmla="*/ 1932802 h 6543235"/>
                <a:gd name="connsiteX9857" fmla="*/ 4837264 w 5247674"/>
                <a:gd name="connsiteY9857" fmla="*/ 1937102 h 6543235"/>
                <a:gd name="connsiteX9858" fmla="*/ 4845148 w 5247674"/>
                <a:gd name="connsiteY9858" fmla="*/ 1944983 h 6543235"/>
                <a:gd name="connsiteX9859" fmla="*/ 4845148 w 5247674"/>
                <a:gd name="connsiteY9859" fmla="*/ 1937102 h 6543235"/>
                <a:gd name="connsiteX9860" fmla="*/ 4848729 w 5247674"/>
                <a:gd name="connsiteY9860" fmla="*/ 1932802 h 6543235"/>
                <a:gd name="connsiteX9861" fmla="*/ 4360060 w 5247674"/>
                <a:gd name="connsiteY9861" fmla="*/ 1921337 h 6543235"/>
                <a:gd name="connsiteX9862" fmla="*/ 4341428 w 5247674"/>
                <a:gd name="connsiteY9862" fmla="*/ 1945700 h 6543235"/>
                <a:gd name="connsiteX9863" fmla="*/ 4364358 w 5247674"/>
                <a:gd name="connsiteY9863" fmla="*/ 1940683 h 6543235"/>
                <a:gd name="connsiteX9864" fmla="*/ 4360060 w 5247674"/>
                <a:gd name="connsiteY9864" fmla="*/ 1921337 h 6543235"/>
                <a:gd name="connsiteX9865" fmla="*/ 4438160 w 5247674"/>
                <a:gd name="connsiteY9865" fmla="*/ 1914889 h 6543235"/>
                <a:gd name="connsiteX9866" fmla="*/ 4447474 w 5247674"/>
                <a:gd name="connsiteY9866" fmla="*/ 1921337 h 6543235"/>
                <a:gd name="connsiteX9867" fmla="*/ 4447474 w 5247674"/>
                <a:gd name="connsiteY9867" fmla="*/ 1914889 h 6543235"/>
                <a:gd name="connsiteX9868" fmla="*/ 3683658 w 5247674"/>
                <a:gd name="connsiteY9868" fmla="*/ 1910589 h 6543235"/>
                <a:gd name="connsiteX9869" fmla="*/ 3647833 w 5247674"/>
                <a:gd name="connsiteY9869" fmla="*/ 1940683 h 6543235"/>
                <a:gd name="connsiteX9870" fmla="*/ 3654281 w 5247674"/>
                <a:gd name="connsiteY9870" fmla="*/ 1940683 h 6543235"/>
                <a:gd name="connsiteX9871" fmla="*/ 4368658 w 5247674"/>
                <a:gd name="connsiteY9871" fmla="*/ 1909872 h 6543235"/>
                <a:gd name="connsiteX9872" fmla="*/ 4368658 w 5247674"/>
                <a:gd name="connsiteY9872" fmla="*/ 1921337 h 6543235"/>
                <a:gd name="connsiteX9873" fmla="*/ 4372956 w 5247674"/>
                <a:gd name="connsiteY9873" fmla="*/ 1921337 h 6543235"/>
                <a:gd name="connsiteX9874" fmla="*/ 4385137 w 5247674"/>
                <a:gd name="connsiteY9874" fmla="*/ 1918470 h 6543235"/>
                <a:gd name="connsiteX9875" fmla="*/ 4382270 w 5247674"/>
                <a:gd name="connsiteY9875" fmla="*/ 1915604 h 6543235"/>
                <a:gd name="connsiteX9876" fmla="*/ 4391585 w 5247674"/>
                <a:gd name="connsiteY9876" fmla="*/ 1910589 h 6543235"/>
                <a:gd name="connsiteX9877" fmla="*/ 4375822 w 5247674"/>
                <a:gd name="connsiteY9877" fmla="*/ 1918470 h 6543235"/>
                <a:gd name="connsiteX9878" fmla="*/ 4372956 w 5247674"/>
                <a:gd name="connsiteY9878" fmla="*/ 1909872 h 6543235"/>
                <a:gd name="connsiteX9879" fmla="*/ 3134082 w 5247674"/>
                <a:gd name="connsiteY9879" fmla="*/ 1907006 h 6543235"/>
                <a:gd name="connsiteX9880" fmla="*/ 3117603 w 5247674"/>
                <a:gd name="connsiteY9880" fmla="*/ 1918470 h 6543235"/>
                <a:gd name="connsiteX9881" fmla="*/ 3136949 w 5247674"/>
                <a:gd name="connsiteY9881" fmla="*/ 1914889 h 6543235"/>
                <a:gd name="connsiteX9882" fmla="*/ 2375282 w 5247674"/>
                <a:gd name="connsiteY9882" fmla="*/ 1907006 h 6543235"/>
                <a:gd name="connsiteX9883" fmla="*/ 2352353 w 5247674"/>
                <a:gd name="connsiteY9883" fmla="*/ 1921337 h 6543235"/>
                <a:gd name="connsiteX9884" fmla="*/ 2356653 w 5247674"/>
                <a:gd name="connsiteY9884" fmla="*/ 1926354 h 6543235"/>
                <a:gd name="connsiteX9885" fmla="*/ 2375282 w 5247674"/>
                <a:gd name="connsiteY9885" fmla="*/ 1907006 h 6543235"/>
                <a:gd name="connsiteX9886" fmla="*/ 1830006 w 5247674"/>
                <a:gd name="connsiteY9886" fmla="*/ 1907006 h 6543235"/>
                <a:gd name="connsiteX9887" fmla="*/ 1793463 w 5247674"/>
                <a:gd name="connsiteY9887" fmla="*/ 1926354 h 6543235"/>
                <a:gd name="connsiteX9888" fmla="*/ 1809227 w 5247674"/>
                <a:gd name="connsiteY9888" fmla="*/ 1921337 h 6543235"/>
                <a:gd name="connsiteX9889" fmla="*/ 1806361 w 5247674"/>
                <a:gd name="connsiteY9889" fmla="*/ 1934235 h 6543235"/>
                <a:gd name="connsiteX9890" fmla="*/ 1830006 w 5247674"/>
                <a:gd name="connsiteY9890" fmla="*/ 1907006 h 6543235"/>
                <a:gd name="connsiteX9891" fmla="*/ 738020 w 5247674"/>
                <a:gd name="connsiteY9891" fmla="*/ 1902708 h 6543235"/>
                <a:gd name="connsiteX9892" fmla="*/ 724407 w 5247674"/>
                <a:gd name="connsiteY9892" fmla="*/ 1907723 h 6543235"/>
                <a:gd name="connsiteX9893" fmla="*/ 738020 w 5247674"/>
                <a:gd name="connsiteY9893" fmla="*/ 1902708 h 6543235"/>
                <a:gd name="connsiteX9894" fmla="*/ 3376986 w 5247674"/>
                <a:gd name="connsiteY9894" fmla="*/ 1901991 h 6543235"/>
                <a:gd name="connsiteX9895" fmla="*/ 3360504 w 5247674"/>
                <a:gd name="connsiteY9895" fmla="*/ 1914889 h 6543235"/>
                <a:gd name="connsiteX9896" fmla="*/ 3376986 w 5247674"/>
                <a:gd name="connsiteY9896" fmla="*/ 1901991 h 6543235"/>
                <a:gd name="connsiteX9897" fmla="*/ 2569460 w 5247674"/>
                <a:gd name="connsiteY9897" fmla="*/ 1899125 h 6543235"/>
                <a:gd name="connsiteX9898" fmla="*/ 2557279 w 5247674"/>
                <a:gd name="connsiteY9898" fmla="*/ 1914889 h 6543235"/>
                <a:gd name="connsiteX9899" fmla="*/ 2573760 w 5247674"/>
                <a:gd name="connsiteY9899" fmla="*/ 1899125 h 6543235"/>
                <a:gd name="connsiteX9900" fmla="*/ 365606 w 5247674"/>
                <a:gd name="connsiteY9900" fmla="*/ 1896707 h 6543235"/>
                <a:gd name="connsiteX9901" fmla="*/ 381191 w 5247674"/>
                <a:gd name="connsiteY9901" fmla="*/ 1910589 h 6543235"/>
                <a:gd name="connsiteX9902" fmla="*/ 358262 w 5247674"/>
                <a:gd name="connsiteY9902" fmla="*/ 1915606 h 6543235"/>
                <a:gd name="connsiteX9903" fmla="*/ 358262 w 5247674"/>
                <a:gd name="connsiteY9903" fmla="*/ 1918470 h 6543235"/>
                <a:gd name="connsiteX9904" fmla="*/ 351097 w 5247674"/>
                <a:gd name="connsiteY9904" fmla="*/ 1915606 h 6543235"/>
                <a:gd name="connsiteX9905" fmla="*/ 365606 w 5247674"/>
                <a:gd name="connsiteY9905" fmla="*/ 1896707 h 6543235"/>
                <a:gd name="connsiteX9906" fmla="*/ 1860815 w 5247674"/>
                <a:gd name="connsiteY9906" fmla="*/ 1891366 h 6543235"/>
                <a:gd name="connsiteX9907" fmla="*/ 1855084 w 5247674"/>
                <a:gd name="connsiteY9907" fmla="*/ 1896258 h 6543235"/>
                <a:gd name="connsiteX9908" fmla="*/ 1864398 w 5247674"/>
                <a:gd name="connsiteY9908" fmla="*/ 1896258 h 6543235"/>
                <a:gd name="connsiteX9909" fmla="*/ 1835021 w 5247674"/>
                <a:gd name="connsiteY9909" fmla="*/ 1918470 h 6543235"/>
                <a:gd name="connsiteX9910" fmla="*/ 1873713 w 5247674"/>
                <a:gd name="connsiteY9910" fmla="*/ 1899125 h 6543235"/>
                <a:gd name="connsiteX9911" fmla="*/ 1860815 w 5247674"/>
                <a:gd name="connsiteY9911" fmla="*/ 1891366 h 6543235"/>
                <a:gd name="connsiteX9912" fmla="*/ 3792571 w 5247674"/>
                <a:gd name="connsiteY9912" fmla="*/ 1887660 h 6543235"/>
                <a:gd name="connsiteX9913" fmla="*/ 3792571 w 5247674"/>
                <a:gd name="connsiteY9913" fmla="*/ 1895541 h 6543235"/>
                <a:gd name="connsiteX9914" fmla="*/ 3799736 w 5247674"/>
                <a:gd name="connsiteY9914" fmla="*/ 1895541 h 6543235"/>
                <a:gd name="connsiteX9915" fmla="*/ 3799736 w 5247674"/>
                <a:gd name="connsiteY9915" fmla="*/ 1887660 h 6543235"/>
                <a:gd name="connsiteX9916" fmla="*/ 3417828 w 5247674"/>
                <a:gd name="connsiteY9916" fmla="*/ 1887660 h 6543235"/>
                <a:gd name="connsiteX9917" fmla="*/ 3427142 w 5247674"/>
                <a:gd name="connsiteY9917" fmla="*/ 1895541 h 6543235"/>
                <a:gd name="connsiteX9918" fmla="*/ 3427142 w 5247674"/>
                <a:gd name="connsiteY9918" fmla="*/ 1887660 h 6543235"/>
                <a:gd name="connsiteX9919" fmla="*/ 1841471 w 5247674"/>
                <a:gd name="connsiteY9919" fmla="*/ 1887660 h 6543235"/>
                <a:gd name="connsiteX9920" fmla="*/ 1829290 w 5247674"/>
                <a:gd name="connsiteY9920" fmla="*/ 1890526 h 6543235"/>
                <a:gd name="connsiteX9921" fmla="*/ 1841471 w 5247674"/>
                <a:gd name="connsiteY9921" fmla="*/ 1887660 h 6543235"/>
                <a:gd name="connsiteX9922" fmla="*/ 4222486 w 5247674"/>
                <a:gd name="connsiteY9922" fmla="*/ 1883362 h 6543235"/>
                <a:gd name="connsiteX9923" fmla="*/ 4178061 w 5247674"/>
                <a:gd name="connsiteY9923" fmla="*/ 1922054 h 6543235"/>
                <a:gd name="connsiteX9924" fmla="*/ 4173762 w 5247674"/>
                <a:gd name="connsiteY9924" fmla="*/ 1915604 h 6543235"/>
                <a:gd name="connsiteX9925" fmla="*/ 4170896 w 5247674"/>
                <a:gd name="connsiteY9925" fmla="*/ 1934952 h 6543235"/>
                <a:gd name="connsiteX9926" fmla="*/ 4164448 w 5247674"/>
                <a:gd name="connsiteY9926" fmla="*/ 1927068 h 6543235"/>
                <a:gd name="connsiteX9927" fmla="*/ 4161582 w 5247674"/>
                <a:gd name="connsiteY9927" fmla="*/ 1946416 h 6543235"/>
                <a:gd name="connsiteX9928" fmla="*/ 4145817 w 5247674"/>
                <a:gd name="connsiteY9928" fmla="*/ 1949281 h 6543235"/>
                <a:gd name="connsiteX9929" fmla="*/ 4148684 w 5247674"/>
                <a:gd name="connsiteY9929" fmla="*/ 1957164 h 6543235"/>
                <a:gd name="connsiteX9930" fmla="*/ 4130054 w 5247674"/>
                <a:gd name="connsiteY9930" fmla="*/ 1960029 h 6543235"/>
                <a:gd name="connsiteX9931" fmla="*/ 4132921 w 5247674"/>
                <a:gd name="connsiteY9931" fmla="*/ 1972927 h 6543235"/>
                <a:gd name="connsiteX9932" fmla="*/ 4126471 w 5247674"/>
                <a:gd name="connsiteY9932" fmla="*/ 1979375 h 6543235"/>
                <a:gd name="connsiteX9933" fmla="*/ 4123604 w 5247674"/>
                <a:gd name="connsiteY9933" fmla="*/ 1967912 h 6543235"/>
                <a:gd name="connsiteX9934" fmla="*/ 4117156 w 5247674"/>
                <a:gd name="connsiteY9934" fmla="*/ 1967912 h 6543235"/>
                <a:gd name="connsiteX9935" fmla="*/ 4123604 w 5247674"/>
                <a:gd name="connsiteY9935" fmla="*/ 1983675 h 6543235"/>
                <a:gd name="connsiteX9936" fmla="*/ 4181644 w 5247674"/>
                <a:gd name="connsiteY9936" fmla="*/ 1934235 h 6543235"/>
                <a:gd name="connsiteX9937" fmla="*/ 4233234 w 5247674"/>
                <a:gd name="connsiteY9937" fmla="*/ 1891243 h 6543235"/>
                <a:gd name="connsiteX9938" fmla="*/ 4222486 w 5247674"/>
                <a:gd name="connsiteY9938" fmla="*/ 1883362 h 6543235"/>
                <a:gd name="connsiteX9939" fmla="*/ 413435 w 5247674"/>
                <a:gd name="connsiteY9939" fmla="*/ 1882645 h 6543235"/>
                <a:gd name="connsiteX9940" fmla="*/ 439230 w 5247674"/>
                <a:gd name="connsiteY9940" fmla="*/ 1887662 h 6543235"/>
                <a:gd name="connsiteX9941" fmla="*/ 455710 w 5247674"/>
                <a:gd name="connsiteY9941" fmla="*/ 1909872 h 6543235"/>
                <a:gd name="connsiteX9942" fmla="*/ 501569 w 5247674"/>
                <a:gd name="connsiteY9942" fmla="*/ 1914889 h 6543235"/>
                <a:gd name="connsiteX9943" fmla="*/ 501569 w 5247674"/>
                <a:gd name="connsiteY9943" fmla="*/ 1934235 h 6543235"/>
                <a:gd name="connsiteX9944" fmla="*/ 423466 w 5247674"/>
                <a:gd name="connsiteY9944" fmla="*/ 1937818 h 6543235"/>
                <a:gd name="connsiteX9945" fmla="*/ 404120 w 5247674"/>
                <a:gd name="connsiteY9945" fmla="*/ 1914889 h 6543235"/>
                <a:gd name="connsiteX9946" fmla="*/ 4266194 w 5247674"/>
                <a:gd name="connsiteY9946" fmla="*/ 1879779 h 6543235"/>
                <a:gd name="connsiteX9947" fmla="*/ 4269060 w 5247674"/>
                <a:gd name="connsiteY9947" fmla="*/ 1884078 h 6543235"/>
                <a:gd name="connsiteX9948" fmla="*/ 4269060 w 5247674"/>
                <a:gd name="connsiteY9948" fmla="*/ 1880495 h 6543235"/>
                <a:gd name="connsiteX9949" fmla="*/ 4266194 w 5247674"/>
                <a:gd name="connsiteY9949" fmla="*/ 1879779 h 6543235"/>
                <a:gd name="connsiteX9950" fmla="*/ 3048100 w 5247674"/>
                <a:gd name="connsiteY9950" fmla="*/ 1879779 h 6543235"/>
                <a:gd name="connsiteX9951" fmla="*/ 3023021 w 5247674"/>
                <a:gd name="connsiteY9951" fmla="*/ 1891243 h 6543235"/>
                <a:gd name="connsiteX9952" fmla="*/ 3048100 w 5247674"/>
                <a:gd name="connsiteY9952" fmla="*/ 1879779 h 6543235"/>
                <a:gd name="connsiteX9953" fmla="*/ 2924029 w 5247674"/>
                <a:gd name="connsiteY9953" fmla="*/ 1879432 h 6543235"/>
                <a:gd name="connsiteX9954" fmla="*/ 2915721 w 5247674"/>
                <a:gd name="connsiteY9954" fmla="*/ 1881481 h 6543235"/>
                <a:gd name="connsiteX9955" fmla="*/ 2897629 w 5247674"/>
                <a:gd name="connsiteY9955" fmla="*/ 1883362 h 6543235"/>
                <a:gd name="connsiteX9956" fmla="*/ 2932740 w 5247674"/>
                <a:gd name="connsiteY9956" fmla="*/ 1883362 h 6543235"/>
                <a:gd name="connsiteX9957" fmla="*/ 2924029 w 5247674"/>
                <a:gd name="connsiteY9957" fmla="*/ 1879432 h 6543235"/>
                <a:gd name="connsiteX9958" fmla="*/ 481506 w 5247674"/>
                <a:gd name="connsiteY9958" fmla="*/ 1876914 h 6543235"/>
                <a:gd name="connsiteX9959" fmla="*/ 490821 w 5247674"/>
                <a:gd name="connsiteY9959" fmla="*/ 1883362 h 6543235"/>
                <a:gd name="connsiteX9960" fmla="*/ 478639 w 5247674"/>
                <a:gd name="connsiteY9960" fmla="*/ 1888378 h 6543235"/>
                <a:gd name="connsiteX9961" fmla="*/ 4893871 w 5247674"/>
                <a:gd name="connsiteY9961" fmla="*/ 1876197 h 6543235"/>
                <a:gd name="connsiteX9962" fmla="*/ 4887421 w 5247674"/>
                <a:gd name="connsiteY9962" fmla="*/ 1887662 h 6543235"/>
                <a:gd name="connsiteX9963" fmla="*/ 4881690 w 5247674"/>
                <a:gd name="connsiteY9963" fmla="*/ 1882645 h 6543235"/>
                <a:gd name="connsiteX9964" fmla="*/ 4893871 w 5247674"/>
                <a:gd name="connsiteY9964" fmla="*/ 1876197 h 6543235"/>
                <a:gd name="connsiteX9965" fmla="*/ 3809050 w 5247674"/>
                <a:gd name="connsiteY9965" fmla="*/ 1871897 h 6543235"/>
                <a:gd name="connsiteX9966" fmla="*/ 3809050 w 5247674"/>
                <a:gd name="connsiteY9966" fmla="*/ 1879779 h 6543235"/>
                <a:gd name="connsiteX9967" fmla="*/ 3822665 w 5247674"/>
                <a:gd name="connsiteY9967" fmla="*/ 1879779 h 6543235"/>
                <a:gd name="connsiteX9968" fmla="*/ 3809050 w 5247674"/>
                <a:gd name="connsiteY9968" fmla="*/ 1871897 h 6543235"/>
                <a:gd name="connsiteX9969" fmla="*/ 3118543 w 5247674"/>
                <a:gd name="connsiteY9969" fmla="*/ 1871449 h 6543235"/>
                <a:gd name="connsiteX9970" fmla="*/ 3087509 w 5247674"/>
                <a:gd name="connsiteY9970" fmla="*/ 1888377 h 6543235"/>
                <a:gd name="connsiteX9971" fmla="*/ 3090374 w 5247674"/>
                <a:gd name="connsiteY9971" fmla="*/ 1896258 h 6543235"/>
                <a:gd name="connsiteX9972" fmla="*/ 3074611 w 5247674"/>
                <a:gd name="connsiteY9972" fmla="*/ 1896258 h 6543235"/>
                <a:gd name="connsiteX9973" fmla="*/ 3036636 w 5247674"/>
                <a:gd name="connsiteY9973" fmla="*/ 1937816 h 6543235"/>
                <a:gd name="connsiteX9974" fmla="*/ 3045950 w 5247674"/>
                <a:gd name="connsiteY9974" fmla="*/ 1937816 h 6543235"/>
                <a:gd name="connsiteX9975" fmla="*/ 3122618 w 5247674"/>
                <a:gd name="connsiteY9975" fmla="*/ 1879779 h 6543235"/>
                <a:gd name="connsiteX9976" fmla="*/ 3138382 w 5247674"/>
                <a:gd name="connsiteY9976" fmla="*/ 1880495 h 6543235"/>
                <a:gd name="connsiteX9977" fmla="*/ 3138382 w 5247674"/>
                <a:gd name="connsiteY9977" fmla="*/ 1872614 h 6543235"/>
                <a:gd name="connsiteX9978" fmla="*/ 3129068 w 5247674"/>
                <a:gd name="connsiteY9978" fmla="*/ 1872614 h 6543235"/>
                <a:gd name="connsiteX9979" fmla="*/ 3118543 w 5247674"/>
                <a:gd name="connsiteY9979" fmla="*/ 1871449 h 6543235"/>
                <a:gd name="connsiteX9980" fmla="*/ 3183388 w 5247674"/>
                <a:gd name="connsiteY9980" fmla="*/ 1870868 h 6543235"/>
                <a:gd name="connsiteX9981" fmla="*/ 3175641 w 5247674"/>
                <a:gd name="connsiteY9981" fmla="*/ 1871897 h 6543235"/>
                <a:gd name="connsiteX9982" fmla="*/ 3178508 w 5247674"/>
                <a:gd name="connsiteY9982" fmla="*/ 1896258 h 6543235"/>
                <a:gd name="connsiteX9983" fmla="*/ 3187822 w 5247674"/>
                <a:gd name="connsiteY9983" fmla="*/ 1883362 h 6543235"/>
                <a:gd name="connsiteX9984" fmla="*/ 3183388 w 5247674"/>
                <a:gd name="connsiteY9984" fmla="*/ 1870868 h 6543235"/>
                <a:gd name="connsiteX9985" fmla="*/ 2447652 w 5247674"/>
                <a:gd name="connsiteY9985" fmla="*/ 1869747 h 6543235"/>
                <a:gd name="connsiteX9986" fmla="*/ 2388897 w 5247674"/>
                <a:gd name="connsiteY9986" fmla="*/ 1899125 h 6543235"/>
                <a:gd name="connsiteX9987" fmla="*/ 2391762 w 5247674"/>
                <a:gd name="connsiteY9987" fmla="*/ 1907006 h 6543235"/>
                <a:gd name="connsiteX9988" fmla="*/ 2447652 w 5247674"/>
                <a:gd name="connsiteY9988" fmla="*/ 1869747 h 6543235"/>
                <a:gd name="connsiteX9989" fmla="*/ 4893871 w 5247674"/>
                <a:gd name="connsiteY9989" fmla="*/ 1868314 h 6543235"/>
                <a:gd name="connsiteX9990" fmla="*/ 4875242 w 5247674"/>
                <a:gd name="connsiteY9990" fmla="*/ 1879779 h 6543235"/>
                <a:gd name="connsiteX9991" fmla="*/ 4876674 w 5247674"/>
                <a:gd name="connsiteY9991" fmla="*/ 1916322 h 6543235"/>
                <a:gd name="connsiteX9992" fmla="*/ 4887421 w 5247674"/>
                <a:gd name="connsiteY9992" fmla="*/ 1901274 h 6543235"/>
                <a:gd name="connsiteX9993" fmla="*/ 4901036 w 5247674"/>
                <a:gd name="connsiteY9993" fmla="*/ 1906289 h 6543235"/>
                <a:gd name="connsiteX9994" fmla="*/ 4903902 w 5247674"/>
                <a:gd name="connsiteY9994" fmla="*/ 1876195 h 6543235"/>
                <a:gd name="connsiteX9995" fmla="*/ 4898169 w 5247674"/>
                <a:gd name="connsiteY9995" fmla="*/ 1876195 h 6543235"/>
                <a:gd name="connsiteX9996" fmla="*/ 4893871 w 5247674"/>
                <a:gd name="connsiteY9996" fmla="*/ 1868314 h 6543235"/>
                <a:gd name="connsiteX9997" fmla="*/ 4418109 w 5247674"/>
                <a:gd name="connsiteY9997" fmla="*/ 1867766 h 6543235"/>
                <a:gd name="connsiteX9998" fmla="*/ 4405916 w 5247674"/>
                <a:gd name="connsiteY9998" fmla="*/ 1891243 h 6543235"/>
                <a:gd name="connsiteX9999" fmla="*/ 4424546 w 5247674"/>
                <a:gd name="connsiteY9999" fmla="*/ 1883362 h 6543235"/>
                <a:gd name="connsiteX10000" fmla="*/ 4421679 w 5247674"/>
                <a:gd name="connsiteY10000" fmla="*/ 1891243 h 6543235"/>
                <a:gd name="connsiteX10001" fmla="*/ 4435294 w 5247674"/>
                <a:gd name="connsiteY10001" fmla="*/ 1891243 h 6543235"/>
                <a:gd name="connsiteX10002" fmla="*/ 4428128 w 5247674"/>
                <a:gd name="connsiteY10002" fmla="*/ 1883362 h 6543235"/>
                <a:gd name="connsiteX10003" fmla="*/ 4430996 w 5247674"/>
                <a:gd name="connsiteY10003" fmla="*/ 1879779 h 6543235"/>
                <a:gd name="connsiteX10004" fmla="*/ 4433862 w 5247674"/>
                <a:gd name="connsiteY10004" fmla="*/ 1879779 h 6543235"/>
                <a:gd name="connsiteX10005" fmla="*/ 4440310 w 5247674"/>
                <a:gd name="connsiteY10005" fmla="*/ 1883362 h 6543235"/>
                <a:gd name="connsiteX10006" fmla="*/ 4440310 w 5247674"/>
                <a:gd name="connsiteY10006" fmla="*/ 1876912 h 6543235"/>
                <a:gd name="connsiteX10007" fmla="*/ 4433862 w 5247674"/>
                <a:gd name="connsiteY10007" fmla="*/ 1879779 h 6543235"/>
                <a:gd name="connsiteX10008" fmla="*/ 4428846 w 5247674"/>
                <a:gd name="connsiteY10008" fmla="*/ 1869031 h 6543235"/>
                <a:gd name="connsiteX10009" fmla="*/ 4418109 w 5247674"/>
                <a:gd name="connsiteY10009" fmla="*/ 1867766 h 6543235"/>
                <a:gd name="connsiteX10010" fmla="*/ 4923964 w 5247674"/>
                <a:gd name="connsiteY10010" fmla="*/ 1864016 h 6543235"/>
                <a:gd name="connsiteX10011" fmla="*/ 4914650 w 5247674"/>
                <a:gd name="connsiteY10011" fmla="*/ 1871897 h 6543235"/>
                <a:gd name="connsiteX10012" fmla="*/ 4923964 w 5247674"/>
                <a:gd name="connsiteY10012" fmla="*/ 1876912 h 6543235"/>
                <a:gd name="connsiteX10013" fmla="*/ 4914650 w 5247674"/>
                <a:gd name="connsiteY10013" fmla="*/ 1891243 h 6543235"/>
                <a:gd name="connsiteX10014" fmla="*/ 4933280 w 5247674"/>
                <a:gd name="connsiteY10014" fmla="*/ 1883362 h 6543235"/>
                <a:gd name="connsiteX10015" fmla="*/ 4923964 w 5247674"/>
                <a:gd name="connsiteY10015" fmla="*/ 1864016 h 6543235"/>
                <a:gd name="connsiteX10016" fmla="*/ 3450788 w 5247674"/>
                <a:gd name="connsiteY10016" fmla="*/ 1864016 h 6543235"/>
                <a:gd name="connsiteX10017" fmla="*/ 3434307 w 5247674"/>
                <a:gd name="connsiteY10017" fmla="*/ 1871897 h 6543235"/>
                <a:gd name="connsiteX10018" fmla="*/ 3446488 w 5247674"/>
                <a:gd name="connsiteY10018" fmla="*/ 1871897 h 6543235"/>
                <a:gd name="connsiteX10019" fmla="*/ 3450788 w 5247674"/>
                <a:gd name="connsiteY10019" fmla="*/ 1864016 h 6543235"/>
                <a:gd name="connsiteX10020" fmla="*/ 1514734 w 5247674"/>
                <a:gd name="connsiteY10020" fmla="*/ 1864016 h 6543235"/>
                <a:gd name="connsiteX10021" fmla="*/ 1514734 w 5247674"/>
                <a:gd name="connsiteY10021" fmla="*/ 1876912 h 6543235"/>
                <a:gd name="connsiteX10022" fmla="*/ 1514734 w 5247674"/>
                <a:gd name="connsiteY10022" fmla="*/ 1879779 h 6543235"/>
                <a:gd name="connsiteX10023" fmla="*/ 1517601 w 5247674"/>
                <a:gd name="connsiteY10023" fmla="*/ 1879779 h 6543235"/>
                <a:gd name="connsiteX10024" fmla="*/ 1514734 w 5247674"/>
                <a:gd name="connsiteY10024" fmla="*/ 1876912 h 6543235"/>
                <a:gd name="connsiteX10025" fmla="*/ 1525482 w 5247674"/>
                <a:gd name="connsiteY10025" fmla="*/ 1864016 h 6543235"/>
                <a:gd name="connsiteX10026" fmla="*/ 1559159 w 5247674"/>
                <a:gd name="connsiteY10026" fmla="*/ 1857566 h 6543235"/>
                <a:gd name="connsiteX10027" fmla="*/ 1546978 w 5247674"/>
                <a:gd name="connsiteY10027" fmla="*/ 1864016 h 6543235"/>
                <a:gd name="connsiteX10028" fmla="*/ 1559159 w 5247674"/>
                <a:gd name="connsiteY10028" fmla="*/ 1857566 h 6543235"/>
                <a:gd name="connsiteX10029" fmla="*/ 955128 w 5247674"/>
                <a:gd name="connsiteY10029" fmla="*/ 1857566 h 6543235"/>
                <a:gd name="connsiteX10030" fmla="*/ 922886 w 5247674"/>
                <a:gd name="connsiteY10030" fmla="*/ 1869031 h 6543235"/>
                <a:gd name="connsiteX10031" fmla="*/ 955128 w 5247674"/>
                <a:gd name="connsiteY10031" fmla="*/ 1857566 h 6543235"/>
                <a:gd name="connsiteX10032" fmla="*/ 1546978 w 5247674"/>
                <a:gd name="connsiteY10032" fmla="*/ 1852551 h 6543235"/>
                <a:gd name="connsiteX10033" fmla="*/ 1531215 w 5247674"/>
                <a:gd name="connsiteY10033" fmla="*/ 1857566 h 6543235"/>
                <a:gd name="connsiteX10034" fmla="*/ 1537663 w 5247674"/>
                <a:gd name="connsiteY10034" fmla="*/ 1864016 h 6543235"/>
                <a:gd name="connsiteX10035" fmla="*/ 1537663 w 5247674"/>
                <a:gd name="connsiteY10035" fmla="*/ 1857566 h 6543235"/>
                <a:gd name="connsiteX10036" fmla="*/ 1546978 w 5247674"/>
                <a:gd name="connsiteY10036" fmla="*/ 1852551 h 6543235"/>
                <a:gd name="connsiteX10037" fmla="*/ 4444608 w 5247674"/>
                <a:gd name="connsiteY10037" fmla="*/ 1844668 h 6543235"/>
                <a:gd name="connsiteX10038" fmla="*/ 4433862 w 5247674"/>
                <a:gd name="connsiteY10038" fmla="*/ 1857566 h 6543235"/>
                <a:gd name="connsiteX10039" fmla="*/ 4444608 w 5247674"/>
                <a:gd name="connsiteY10039" fmla="*/ 1857566 h 6543235"/>
                <a:gd name="connsiteX10040" fmla="*/ 4453924 w 5247674"/>
                <a:gd name="connsiteY10040" fmla="*/ 1871897 h 6543235"/>
                <a:gd name="connsiteX10041" fmla="*/ 4444608 w 5247674"/>
                <a:gd name="connsiteY10041" fmla="*/ 1844668 h 6543235"/>
                <a:gd name="connsiteX10042" fmla="*/ 4923964 w 5247674"/>
                <a:gd name="connsiteY10042" fmla="*/ 1841803 h 6543235"/>
                <a:gd name="connsiteX10043" fmla="*/ 4907486 w 5247674"/>
                <a:gd name="connsiteY10043" fmla="*/ 1857566 h 6543235"/>
                <a:gd name="connsiteX10044" fmla="*/ 4914650 w 5247674"/>
                <a:gd name="connsiteY10044" fmla="*/ 1857566 h 6543235"/>
                <a:gd name="connsiteX10045" fmla="*/ 4923964 w 5247674"/>
                <a:gd name="connsiteY10045" fmla="*/ 1841803 h 6543235"/>
                <a:gd name="connsiteX10046" fmla="*/ 4275509 w 5247674"/>
                <a:gd name="connsiteY10046" fmla="*/ 1841803 h 6543235"/>
                <a:gd name="connsiteX10047" fmla="*/ 4249714 w 5247674"/>
                <a:gd name="connsiteY10047" fmla="*/ 1849685 h 6543235"/>
                <a:gd name="connsiteX10048" fmla="*/ 4261894 w 5247674"/>
                <a:gd name="connsiteY10048" fmla="*/ 1864016 h 6543235"/>
                <a:gd name="connsiteX10049" fmla="*/ 4252580 w 5247674"/>
                <a:gd name="connsiteY10049" fmla="*/ 1871897 h 6543235"/>
                <a:gd name="connsiteX10050" fmla="*/ 4249714 w 5247674"/>
                <a:gd name="connsiteY10050" fmla="*/ 1864016 h 6543235"/>
                <a:gd name="connsiteX10051" fmla="*/ 4233950 w 5247674"/>
                <a:gd name="connsiteY10051" fmla="*/ 1879779 h 6543235"/>
                <a:gd name="connsiteX10052" fmla="*/ 4259028 w 5247674"/>
                <a:gd name="connsiteY10052" fmla="*/ 1876195 h 6543235"/>
                <a:gd name="connsiteX10053" fmla="*/ 4275509 w 5247674"/>
                <a:gd name="connsiteY10053" fmla="*/ 1841803 h 6543235"/>
                <a:gd name="connsiteX10054" fmla="*/ 3110438 w 5247674"/>
                <a:gd name="connsiteY10054" fmla="*/ 1841803 h 6543235"/>
                <a:gd name="connsiteX10055" fmla="*/ 3087509 w 5247674"/>
                <a:gd name="connsiteY10055" fmla="*/ 1864731 h 6543235"/>
                <a:gd name="connsiteX10056" fmla="*/ 3110438 w 5247674"/>
                <a:gd name="connsiteY10056" fmla="*/ 1853268 h 6543235"/>
                <a:gd name="connsiteX10057" fmla="*/ 2618184 w 5247674"/>
                <a:gd name="connsiteY10057" fmla="*/ 1841087 h 6543235"/>
                <a:gd name="connsiteX10058" fmla="*/ 2599554 w 5247674"/>
                <a:gd name="connsiteY10058" fmla="*/ 1852551 h 6543235"/>
                <a:gd name="connsiteX10059" fmla="*/ 2618184 w 5247674"/>
                <a:gd name="connsiteY10059" fmla="*/ 1841087 h 6543235"/>
                <a:gd name="connsiteX10060" fmla="*/ 2390397 w 5247674"/>
                <a:gd name="connsiteY10060" fmla="*/ 1831726 h 6543235"/>
                <a:gd name="connsiteX10061" fmla="*/ 2368832 w 5247674"/>
                <a:gd name="connsiteY10061" fmla="*/ 1848251 h 6543235"/>
                <a:gd name="connsiteX10062" fmla="*/ 2398212 w 5247674"/>
                <a:gd name="connsiteY10062" fmla="*/ 1833920 h 6543235"/>
                <a:gd name="connsiteX10063" fmla="*/ 2390397 w 5247674"/>
                <a:gd name="connsiteY10063" fmla="*/ 1831726 h 6543235"/>
                <a:gd name="connsiteX10064" fmla="*/ 3136232 w 5247674"/>
                <a:gd name="connsiteY10064" fmla="*/ 1830339 h 6543235"/>
                <a:gd name="connsiteX10065" fmla="*/ 3122618 w 5247674"/>
                <a:gd name="connsiteY10065" fmla="*/ 1841803 h 6543235"/>
                <a:gd name="connsiteX10066" fmla="*/ 3129784 w 5247674"/>
                <a:gd name="connsiteY10066" fmla="*/ 1841803 h 6543235"/>
                <a:gd name="connsiteX10067" fmla="*/ 3136232 w 5247674"/>
                <a:gd name="connsiteY10067" fmla="*/ 1830339 h 6543235"/>
                <a:gd name="connsiteX10068" fmla="*/ 1109897 w 5247674"/>
                <a:gd name="connsiteY10068" fmla="*/ 1825324 h 6543235"/>
                <a:gd name="connsiteX10069" fmla="*/ 1116347 w 5247674"/>
                <a:gd name="connsiteY10069" fmla="*/ 1825324 h 6543235"/>
                <a:gd name="connsiteX10070" fmla="*/ 1096284 w 5247674"/>
                <a:gd name="connsiteY10070" fmla="*/ 1844670 h 6543235"/>
                <a:gd name="connsiteX10071" fmla="*/ 1071205 w 5247674"/>
                <a:gd name="connsiteY10071" fmla="*/ 1857568 h 6543235"/>
                <a:gd name="connsiteX10072" fmla="*/ 2148513 w 5247674"/>
                <a:gd name="connsiteY10072" fmla="*/ 1823733 h 6543235"/>
                <a:gd name="connsiteX10073" fmla="*/ 2139546 w 5247674"/>
                <a:gd name="connsiteY10073" fmla="*/ 1833205 h 6543235"/>
                <a:gd name="connsiteX10074" fmla="*/ 2153158 w 5247674"/>
                <a:gd name="connsiteY10074" fmla="*/ 1825322 h 6543235"/>
                <a:gd name="connsiteX10075" fmla="*/ 2148513 w 5247674"/>
                <a:gd name="connsiteY10075" fmla="*/ 1823733 h 6543235"/>
                <a:gd name="connsiteX10076" fmla="*/ 3871388 w 5247674"/>
                <a:gd name="connsiteY10076" fmla="*/ 1822457 h 6543235"/>
                <a:gd name="connsiteX10077" fmla="*/ 3867805 w 5247674"/>
                <a:gd name="connsiteY10077" fmla="*/ 1830339 h 6543235"/>
                <a:gd name="connsiteX10078" fmla="*/ 3878553 w 5247674"/>
                <a:gd name="connsiteY10078" fmla="*/ 1822457 h 6543235"/>
                <a:gd name="connsiteX10079" fmla="*/ 2751458 w 5247674"/>
                <a:gd name="connsiteY10079" fmla="*/ 1822457 h 6543235"/>
                <a:gd name="connsiteX10080" fmla="*/ 2751106 w 5247674"/>
                <a:gd name="connsiteY10080" fmla="*/ 1823316 h 6543235"/>
                <a:gd name="connsiteX10081" fmla="*/ 2741426 w 5247674"/>
                <a:gd name="connsiteY10081" fmla="*/ 1823979 h 6543235"/>
                <a:gd name="connsiteX10082" fmla="*/ 2719214 w 5247674"/>
                <a:gd name="connsiteY10082" fmla="*/ 1830339 h 6543235"/>
                <a:gd name="connsiteX10083" fmla="*/ 2728530 w 5247674"/>
                <a:gd name="connsiteY10083" fmla="*/ 1844668 h 6543235"/>
                <a:gd name="connsiteX10084" fmla="*/ 2740710 w 5247674"/>
                <a:gd name="connsiteY10084" fmla="*/ 1833205 h 6543235"/>
                <a:gd name="connsiteX10085" fmla="*/ 2745009 w 5247674"/>
                <a:gd name="connsiteY10085" fmla="*/ 1838220 h 6543235"/>
                <a:gd name="connsiteX10086" fmla="*/ 2751106 w 5247674"/>
                <a:gd name="connsiteY10086" fmla="*/ 1823316 h 6543235"/>
                <a:gd name="connsiteX10087" fmla="*/ 2751860 w 5247674"/>
                <a:gd name="connsiteY10087" fmla="*/ 1823264 h 6543235"/>
                <a:gd name="connsiteX10088" fmla="*/ 2757190 w 5247674"/>
                <a:gd name="connsiteY10088" fmla="*/ 1833920 h 6543235"/>
                <a:gd name="connsiteX10089" fmla="*/ 2763639 w 5247674"/>
                <a:gd name="connsiteY10089" fmla="*/ 1822457 h 6543235"/>
                <a:gd name="connsiteX10090" fmla="*/ 2751860 w 5247674"/>
                <a:gd name="connsiteY10090" fmla="*/ 1823264 h 6543235"/>
                <a:gd name="connsiteX10091" fmla="*/ 4950454 w 5247674"/>
                <a:gd name="connsiteY10091" fmla="*/ 1811754 h 6543235"/>
                <a:gd name="connsiteX10092" fmla="*/ 4936146 w 5247674"/>
                <a:gd name="connsiteY10092" fmla="*/ 1833920 h 6543235"/>
                <a:gd name="connsiteX10093" fmla="*/ 4949042 w 5247674"/>
                <a:gd name="connsiteY10093" fmla="*/ 1833920 h 6543235"/>
                <a:gd name="connsiteX10094" fmla="*/ 4933280 w 5247674"/>
                <a:gd name="connsiteY10094" fmla="*/ 1861149 h 6543235"/>
                <a:gd name="connsiteX10095" fmla="*/ 4949042 w 5247674"/>
                <a:gd name="connsiteY10095" fmla="*/ 1853268 h 6543235"/>
                <a:gd name="connsiteX10096" fmla="*/ 4946178 w 5247674"/>
                <a:gd name="connsiteY10096" fmla="*/ 1861149 h 6543235"/>
                <a:gd name="connsiteX10097" fmla="*/ 4962656 w 5247674"/>
                <a:gd name="connsiteY10097" fmla="*/ 1869031 h 6543235"/>
                <a:gd name="connsiteX10098" fmla="*/ 4952626 w 5247674"/>
                <a:gd name="connsiteY10098" fmla="*/ 1861149 h 6543235"/>
                <a:gd name="connsiteX10099" fmla="*/ 4975554 w 5247674"/>
                <a:gd name="connsiteY10099" fmla="*/ 1849685 h 6543235"/>
                <a:gd name="connsiteX10100" fmla="*/ 4952626 w 5247674"/>
                <a:gd name="connsiteY10100" fmla="*/ 1830339 h 6543235"/>
                <a:gd name="connsiteX10101" fmla="*/ 4963374 w 5247674"/>
                <a:gd name="connsiteY10101" fmla="*/ 1814574 h 6543235"/>
                <a:gd name="connsiteX10102" fmla="*/ 4950454 w 5247674"/>
                <a:gd name="connsiteY10102" fmla="*/ 1811754 h 6543235"/>
                <a:gd name="connsiteX10103" fmla="*/ 2990778 w 5247674"/>
                <a:gd name="connsiteY10103" fmla="*/ 1811709 h 6543235"/>
                <a:gd name="connsiteX10104" fmla="*/ 2993644 w 5247674"/>
                <a:gd name="connsiteY10104" fmla="*/ 1819591 h 6543235"/>
                <a:gd name="connsiteX10105" fmla="*/ 3000092 w 5247674"/>
                <a:gd name="connsiteY10105" fmla="*/ 1814574 h 6543235"/>
                <a:gd name="connsiteX10106" fmla="*/ 5199110 w 5247674"/>
                <a:gd name="connsiteY10106" fmla="*/ 1810993 h 6543235"/>
                <a:gd name="connsiteX10107" fmla="*/ 5176182 w 5247674"/>
                <a:gd name="connsiteY10107" fmla="*/ 1844668 h 6543235"/>
                <a:gd name="connsiteX10108" fmla="*/ 5194812 w 5247674"/>
                <a:gd name="connsiteY10108" fmla="*/ 1852551 h 6543235"/>
                <a:gd name="connsiteX10109" fmla="*/ 5191946 w 5247674"/>
                <a:gd name="connsiteY10109" fmla="*/ 1849685 h 6543235"/>
                <a:gd name="connsiteX10110" fmla="*/ 5199110 w 5247674"/>
                <a:gd name="connsiteY10110" fmla="*/ 1810993 h 6543235"/>
                <a:gd name="connsiteX10111" fmla="*/ 4515187 w 5247674"/>
                <a:gd name="connsiteY10111" fmla="*/ 1810108 h 6543235"/>
                <a:gd name="connsiteX10112" fmla="*/ 4499064 w 5247674"/>
                <a:gd name="connsiteY10112" fmla="*/ 1825322 h 6543235"/>
                <a:gd name="connsiteX10113" fmla="*/ 4509812 w 5247674"/>
                <a:gd name="connsiteY10113" fmla="*/ 1830339 h 6543235"/>
                <a:gd name="connsiteX10114" fmla="*/ 4521994 w 5247674"/>
                <a:gd name="connsiteY10114" fmla="*/ 1813857 h 6543235"/>
                <a:gd name="connsiteX10115" fmla="*/ 4515187 w 5247674"/>
                <a:gd name="connsiteY10115" fmla="*/ 1810108 h 6543235"/>
                <a:gd name="connsiteX10116" fmla="*/ 4321366 w 5247674"/>
                <a:gd name="connsiteY10116" fmla="*/ 1803826 h 6543235"/>
                <a:gd name="connsiteX10117" fmla="*/ 4289122 w 5247674"/>
                <a:gd name="connsiteY10117" fmla="*/ 1831055 h 6543235"/>
                <a:gd name="connsiteX10118" fmla="*/ 4318501 w 5247674"/>
                <a:gd name="connsiteY10118" fmla="*/ 1811709 h 6543235"/>
                <a:gd name="connsiteX10119" fmla="*/ 4324949 w 5247674"/>
                <a:gd name="connsiteY10119" fmla="*/ 1819591 h 6543235"/>
                <a:gd name="connsiteX10120" fmla="*/ 4315634 w 5247674"/>
                <a:gd name="connsiteY10120" fmla="*/ 1831055 h 6543235"/>
                <a:gd name="connsiteX10121" fmla="*/ 4324949 w 5247674"/>
                <a:gd name="connsiteY10121" fmla="*/ 1833920 h 6543235"/>
                <a:gd name="connsiteX10122" fmla="*/ 4332114 w 5247674"/>
                <a:gd name="connsiteY10122" fmla="*/ 1819591 h 6543235"/>
                <a:gd name="connsiteX10123" fmla="*/ 4344295 w 5247674"/>
                <a:gd name="connsiteY10123" fmla="*/ 1823174 h 6543235"/>
                <a:gd name="connsiteX10124" fmla="*/ 4341428 w 5247674"/>
                <a:gd name="connsiteY10124" fmla="*/ 1811709 h 6543235"/>
                <a:gd name="connsiteX10125" fmla="*/ 4321366 w 5247674"/>
                <a:gd name="connsiteY10125" fmla="*/ 1803826 h 6543235"/>
                <a:gd name="connsiteX10126" fmla="*/ 1327004 w 5247674"/>
                <a:gd name="connsiteY10126" fmla="*/ 1803826 h 6543235"/>
                <a:gd name="connsiteX10127" fmla="*/ 1323244 w 5247674"/>
                <a:gd name="connsiteY10127" fmla="*/ 1809201 h 6543235"/>
                <a:gd name="connsiteX10128" fmla="*/ 1321989 w 5247674"/>
                <a:gd name="connsiteY10128" fmla="*/ 1810276 h 6543235"/>
                <a:gd name="connsiteX10129" fmla="*/ 1318276 w 5247674"/>
                <a:gd name="connsiteY10129" fmla="*/ 1812462 h 6543235"/>
                <a:gd name="connsiteX10130" fmla="*/ 1309540 w 5247674"/>
                <a:gd name="connsiteY10130" fmla="*/ 1815918 h 6543235"/>
                <a:gd name="connsiteX10131" fmla="*/ 1302136 w 5247674"/>
                <a:gd name="connsiteY10131" fmla="*/ 1818646 h 6543235"/>
                <a:gd name="connsiteX10132" fmla="*/ 1297628 w 5247674"/>
                <a:gd name="connsiteY10132" fmla="*/ 1819591 h 6543235"/>
                <a:gd name="connsiteX10133" fmla="*/ 1297043 w 5247674"/>
                <a:gd name="connsiteY10133" fmla="*/ 1820465 h 6543235"/>
                <a:gd name="connsiteX10134" fmla="*/ 1278730 w 5247674"/>
                <a:gd name="connsiteY10134" fmla="*/ 1825413 h 6543235"/>
                <a:gd name="connsiteX10135" fmla="*/ 1264666 w 5247674"/>
                <a:gd name="connsiteY10135" fmla="*/ 1841803 h 6543235"/>
                <a:gd name="connsiteX10136" fmla="*/ 1290462 w 5247674"/>
                <a:gd name="connsiteY10136" fmla="*/ 1830339 h 6543235"/>
                <a:gd name="connsiteX10137" fmla="*/ 1297043 w 5247674"/>
                <a:gd name="connsiteY10137" fmla="*/ 1820465 h 6543235"/>
                <a:gd name="connsiteX10138" fmla="*/ 1297628 w 5247674"/>
                <a:gd name="connsiteY10138" fmla="*/ 1820307 h 6543235"/>
                <a:gd name="connsiteX10139" fmla="*/ 1302136 w 5247674"/>
                <a:gd name="connsiteY10139" fmla="*/ 1818646 h 6543235"/>
                <a:gd name="connsiteX10140" fmla="*/ 1310884 w 5247674"/>
                <a:gd name="connsiteY10140" fmla="*/ 1816814 h 6543235"/>
                <a:gd name="connsiteX10141" fmla="*/ 1318276 w 5247674"/>
                <a:gd name="connsiteY10141" fmla="*/ 1812462 h 6543235"/>
                <a:gd name="connsiteX10142" fmla="*/ 1321989 w 5247674"/>
                <a:gd name="connsiteY10142" fmla="*/ 1810993 h 6543235"/>
                <a:gd name="connsiteX10143" fmla="*/ 1323244 w 5247674"/>
                <a:gd name="connsiteY10143" fmla="*/ 1809201 h 6543235"/>
                <a:gd name="connsiteX10144" fmla="*/ 1327004 w 5247674"/>
                <a:gd name="connsiteY10144" fmla="*/ 1805976 h 6543235"/>
                <a:gd name="connsiteX10145" fmla="*/ 1327004 w 5247674"/>
                <a:gd name="connsiteY10145" fmla="*/ 1803826 h 6543235"/>
                <a:gd name="connsiteX10146" fmla="*/ 2981463 w 5247674"/>
                <a:gd name="connsiteY10146" fmla="*/ 1803109 h 6543235"/>
                <a:gd name="connsiteX10147" fmla="*/ 2955669 w 5247674"/>
                <a:gd name="connsiteY10147" fmla="*/ 1818874 h 6543235"/>
                <a:gd name="connsiteX10148" fmla="*/ 2974298 w 5247674"/>
                <a:gd name="connsiteY10148" fmla="*/ 1822457 h 6543235"/>
                <a:gd name="connsiteX10149" fmla="*/ 2967848 w 5247674"/>
                <a:gd name="connsiteY10149" fmla="*/ 1830339 h 6543235"/>
                <a:gd name="connsiteX10150" fmla="*/ 2977164 w 5247674"/>
                <a:gd name="connsiteY10150" fmla="*/ 1825322 h 6543235"/>
                <a:gd name="connsiteX10151" fmla="*/ 2974298 w 5247674"/>
                <a:gd name="connsiteY10151" fmla="*/ 1822457 h 6543235"/>
                <a:gd name="connsiteX10152" fmla="*/ 2981463 w 5247674"/>
                <a:gd name="connsiteY10152" fmla="*/ 1803109 h 6543235"/>
                <a:gd name="connsiteX10153" fmla="*/ 2786165 w 5247674"/>
                <a:gd name="connsiteY10153" fmla="*/ 1790358 h 6543235"/>
                <a:gd name="connsiteX10154" fmla="*/ 2773670 w 5247674"/>
                <a:gd name="connsiteY10154" fmla="*/ 1818874 h 6543235"/>
                <a:gd name="connsiteX10155" fmla="*/ 2800899 w 5247674"/>
                <a:gd name="connsiteY10155" fmla="*/ 1791647 h 6543235"/>
                <a:gd name="connsiteX10156" fmla="*/ 2786165 w 5247674"/>
                <a:gd name="connsiteY10156" fmla="*/ 1790358 h 6543235"/>
                <a:gd name="connsiteX10157" fmla="*/ 4693242 w 5247674"/>
                <a:gd name="connsiteY10157" fmla="*/ 1787347 h 6543235"/>
                <a:gd name="connsiteX10158" fmla="*/ 4688228 w 5247674"/>
                <a:gd name="connsiteY10158" fmla="*/ 1792363 h 6543235"/>
                <a:gd name="connsiteX10159" fmla="*/ 4697542 w 5247674"/>
                <a:gd name="connsiteY10159" fmla="*/ 1792363 h 6543235"/>
                <a:gd name="connsiteX10160" fmla="*/ 3880703 w 5247674"/>
                <a:gd name="connsiteY10160" fmla="*/ 1787347 h 6543235"/>
                <a:gd name="connsiteX10161" fmla="*/ 3857774 w 5247674"/>
                <a:gd name="connsiteY10161" fmla="*/ 1826039 h 6543235"/>
                <a:gd name="connsiteX10162" fmla="*/ 3864224 w 5247674"/>
                <a:gd name="connsiteY10162" fmla="*/ 1819591 h 6543235"/>
                <a:gd name="connsiteX10163" fmla="*/ 3868522 w 5247674"/>
                <a:gd name="connsiteY10163" fmla="*/ 1820307 h 6543235"/>
                <a:gd name="connsiteX10164" fmla="*/ 3867088 w 5247674"/>
                <a:gd name="connsiteY10164" fmla="*/ 1806693 h 6543235"/>
                <a:gd name="connsiteX10165" fmla="*/ 3890018 w 5247674"/>
                <a:gd name="connsiteY10165" fmla="*/ 1795228 h 6543235"/>
                <a:gd name="connsiteX10166" fmla="*/ 3883570 w 5247674"/>
                <a:gd name="connsiteY10166" fmla="*/ 1795228 h 6543235"/>
                <a:gd name="connsiteX10167" fmla="*/ 3880703 w 5247674"/>
                <a:gd name="connsiteY10167" fmla="*/ 1787347 h 6543235"/>
                <a:gd name="connsiteX10168" fmla="*/ 2502108 w 5247674"/>
                <a:gd name="connsiteY10168" fmla="*/ 1787347 h 6543235"/>
                <a:gd name="connsiteX10169" fmla="*/ 2312228 w 5247674"/>
                <a:gd name="connsiteY10169" fmla="*/ 1900558 h 6543235"/>
                <a:gd name="connsiteX10170" fmla="*/ 2301480 w 5247674"/>
                <a:gd name="connsiteY10170" fmla="*/ 1907006 h 6543235"/>
                <a:gd name="connsiteX10171" fmla="*/ 2285000 w 5247674"/>
                <a:gd name="connsiteY10171" fmla="*/ 1916322 h 6543235"/>
                <a:gd name="connsiteX10172" fmla="*/ 2298613 w 5247674"/>
                <a:gd name="connsiteY10172" fmla="*/ 1921337 h 6543235"/>
                <a:gd name="connsiteX10173" fmla="*/ 2290154 w 5247674"/>
                <a:gd name="connsiteY10173" fmla="*/ 1930980 h 6543235"/>
                <a:gd name="connsiteX10174" fmla="*/ 2278551 w 5247674"/>
                <a:gd name="connsiteY10174" fmla="*/ 1934235 h 6543235"/>
                <a:gd name="connsiteX10175" fmla="*/ 2289657 w 5247674"/>
                <a:gd name="connsiteY10175" fmla="*/ 1931548 h 6543235"/>
                <a:gd name="connsiteX10176" fmla="*/ 2290154 w 5247674"/>
                <a:gd name="connsiteY10176" fmla="*/ 1930980 h 6543235"/>
                <a:gd name="connsiteX10177" fmla="*/ 2293238 w 5247674"/>
                <a:gd name="connsiteY10177" fmla="*/ 1930114 h 6543235"/>
                <a:gd name="connsiteX10178" fmla="*/ 2307928 w 5247674"/>
                <a:gd name="connsiteY10178" fmla="*/ 1918470 h 6543235"/>
                <a:gd name="connsiteX10179" fmla="*/ 2298613 w 5247674"/>
                <a:gd name="connsiteY10179" fmla="*/ 1918470 h 6543235"/>
                <a:gd name="connsiteX10180" fmla="*/ 2301480 w 5247674"/>
                <a:gd name="connsiteY10180" fmla="*/ 1907006 h 6543235"/>
                <a:gd name="connsiteX10181" fmla="*/ 2312228 w 5247674"/>
                <a:gd name="connsiteY10181" fmla="*/ 1901274 h 6543235"/>
                <a:gd name="connsiteX10182" fmla="*/ 2326559 w 5247674"/>
                <a:gd name="connsiteY10182" fmla="*/ 1907723 h 6543235"/>
                <a:gd name="connsiteX10183" fmla="*/ 2502108 w 5247674"/>
                <a:gd name="connsiteY10183" fmla="*/ 1803826 h 6543235"/>
                <a:gd name="connsiteX10184" fmla="*/ 2509273 w 5247674"/>
                <a:gd name="connsiteY10184" fmla="*/ 1823174 h 6543235"/>
                <a:gd name="connsiteX10185" fmla="*/ 2512139 w 5247674"/>
                <a:gd name="connsiteY10185" fmla="*/ 1819591 h 6543235"/>
                <a:gd name="connsiteX10186" fmla="*/ 2518587 w 5247674"/>
                <a:gd name="connsiteY10186" fmla="*/ 1787347 h 6543235"/>
                <a:gd name="connsiteX10187" fmla="*/ 2476312 w 5247674"/>
                <a:gd name="connsiteY10187" fmla="*/ 1783764 h 6543235"/>
                <a:gd name="connsiteX10188" fmla="*/ 2462698 w 5247674"/>
                <a:gd name="connsiteY10188" fmla="*/ 1795228 h 6543235"/>
                <a:gd name="connsiteX10189" fmla="*/ 2465564 w 5247674"/>
                <a:gd name="connsiteY10189" fmla="*/ 1795228 h 6543235"/>
                <a:gd name="connsiteX10190" fmla="*/ 2651144 w 5247674"/>
                <a:gd name="connsiteY10190" fmla="*/ 1781615 h 6543235"/>
                <a:gd name="connsiteX10191" fmla="*/ 2634665 w 5247674"/>
                <a:gd name="connsiteY10191" fmla="*/ 1795947 h 6543235"/>
                <a:gd name="connsiteX10192" fmla="*/ 2638963 w 5247674"/>
                <a:gd name="connsiteY10192" fmla="*/ 1803828 h 6543235"/>
                <a:gd name="connsiteX10193" fmla="*/ 2634665 w 5247674"/>
                <a:gd name="connsiteY10193" fmla="*/ 1806695 h 6543235"/>
                <a:gd name="connsiteX10194" fmla="*/ 2622484 w 5247674"/>
                <a:gd name="connsiteY10194" fmla="*/ 1787349 h 6543235"/>
                <a:gd name="connsiteX10195" fmla="*/ 2651144 w 5247674"/>
                <a:gd name="connsiteY10195" fmla="*/ 1781615 h 6543235"/>
                <a:gd name="connsiteX10196" fmla="*/ 4995617 w 5247674"/>
                <a:gd name="connsiteY10196" fmla="*/ 1780899 h 6543235"/>
                <a:gd name="connsiteX10197" fmla="*/ 5014246 w 5247674"/>
                <a:gd name="connsiteY10197" fmla="*/ 1841803 h 6543235"/>
                <a:gd name="connsiteX10198" fmla="*/ 5017113 w 5247674"/>
                <a:gd name="connsiteY10198" fmla="*/ 1841803 h 6543235"/>
                <a:gd name="connsiteX10199" fmla="*/ 5007798 w 5247674"/>
                <a:gd name="connsiteY10199" fmla="*/ 1813857 h 6543235"/>
                <a:gd name="connsiteX10200" fmla="*/ 5017113 w 5247674"/>
                <a:gd name="connsiteY10200" fmla="*/ 1799528 h 6543235"/>
                <a:gd name="connsiteX10201" fmla="*/ 5004932 w 5247674"/>
                <a:gd name="connsiteY10201" fmla="*/ 1783764 h 6543235"/>
                <a:gd name="connsiteX10202" fmla="*/ 5007798 w 5247674"/>
                <a:gd name="connsiteY10202" fmla="*/ 1780899 h 6543235"/>
                <a:gd name="connsiteX10203" fmla="*/ 2215720 w 5247674"/>
                <a:gd name="connsiteY10203" fmla="*/ 1776723 h 6543235"/>
                <a:gd name="connsiteX10204" fmla="*/ 2210659 w 5247674"/>
                <a:gd name="connsiteY10204" fmla="*/ 1777585 h 6543235"/>
                <a:gd name="connsiteX10205" fmla="*/ 2204032 w 5247674"/>
                <a:gd name="connsiteY10205" fmla="*/ 1784480 h 6543235"/>
                <a:gd name="connsiteX10206" fmla="*/ 2206898 w 5247674"/>
                <a:gd name="connsiteY10206" fmla="*/ 1787347 h 6543235"/>
                <a:gd name="connsiteX10207" fmla="*/ 2220513 w 5247674"/>
                <a:gd name="connsiteY10207" fmla="*/ 1780899 h 6543235"/>
                <a:gd name="connsiteX10208" fmla="*/ 2215720 w 5247674"/>
                <a:gd name="connsiteY10208" fmla="*/ 1776723 h 6543235"/>
                <a:gd name="connsiteX10209" fmla="*/ 5075868 w 5247674"/>
                <a:gd name="connsiteY10209" fmla="*/ 1775882 h 6543235"/>
                <a:gd name="connsiteX10210" fmla="*/ 5088049 w 5247674"/>
                <a:gd name="connsiteY10210" fmla="*/ 1783764 h 6543235"/>
                <a:gd name="connsiteX10211" fmla="*/ 5088049 w 5247674"/>
                <a:gd name="connsiteY10211" fmla="*/ 1780899 h 6543235"/>
                <a:gd name="connsiteX10212" fmla="*/ 5075868 w 5247674"/>
                <a:gd name="connsiteY10212" fmla="*/ 1775882 h 6543235"/>
                <a:gd name="connsiteX10213" fmla="*/ 4962656 w 5247674"/>
                <a:gd name="connsiteY10213" fmla="*/ 1775882 h 6543235"/>
                <a:gd name="connsiteX10214" fmla="*/ 4965523 w 5247674"/>
                <a:gd name="connsiteY10214" fmla="*/ 1787347 h 6543235"/>
                <a:gd name="connsiteX10215" fmla="*/ 4951908 w 5247674"/>
                <a:gd name="connsiteY10215" fmla="*/ 1787347 h 6543235"/>
                <a:gd name="connsiteX10216" fmla="*/ 4981286 w 5247674"/>
                <a:gd name="connsiteY10216" fmla="*/ 1805976 h 6543235"/>
                <a:gd name="connsiteX10217" fmla="*/ 4962656 w 5247674"/>
                <a:gd name="connsiteY10217" fmla="*/ 1775882 h 6543235"/>
                <a:gd name="connsiteX10218" fmla="*/ 911420 w 5247674"/>
                <a:gd name="connsiteY10218" fmla="*/ 1773016 h 6543235"/>
                <a:gd name="connsiteX10219" fmla="*/ 915719 w 5247674"/>
                <a:gd name="connsiteY10219" fmla="*/ 1780899 h 6543235"/>
                <a:gd name="connsiteX10220" fmla="*/ 922169 w 5247674"/>
                <a:gd name="connsiteY10220" fmla="*/ 1773016 h 6543235"/>
                <a:gd name="connsiteX10221" fmla="*/ 1693150 w 5247674"/>
                <a:gd name="connsiteY10221" fmla="*/ 1765134 h 6543235"/>
                <a:gd name="connsiteX10222" fmla="*/ 1667354 w 5247674"/>
                <a:gd name="connsiteY10222" fmla="*/ 1783764 h 6543235"/>
                <a:gd name="connsiteX10223" fmla="*/ 1679535 w 5247674"/>
                <a:gd name="connsiteY10223" fmla="*/ 1786630 h 6543235"/>
                <a:gd name="connsiteX10224" fmla="*/ 1693150 w 5247674"/>
                <a:gd name="connsiteY10224" fmla="*/ 1765134 h 6543235"/>
                <a:gd name="connsiteX10225" fmla="*/ 2023468 w 5247674"/>
                <a:gd name="connsiteY10225" fmla="*/ 1764419 h 6543235"/>
                <a:gd name="connsiteX10226" fmla="*/ 2029200 w 5247674"/>
                <a:gd name="connsiteY10226" fmla="*/ 1764419 h 6543235"/>
                <a:gd name="connsiteX10227" fmla="*/ 2026334 w 5247674"/>
                <a:gd name="connsiteY10227" fmla="*/ 1783765 h 6543235"/>
                <a:gd name="connsiteX10228" fmla="*/ 2012720 w 5247674"/>
                <a:gd name="connsiteY10228" fmla="*/ 1780899 h 6543235"/>
                <a:gd name="connsiteX10229" fmla="*/ 2023468 w 5247674"/>
                <a:gd name="connsiteY10229" fmla="*/ 1764419 h 6543235"/>
                <a:gd name="connsiteX10230" fmla="*/ 2659026 w 5247674"/>
                <a:gd name="connsiteY10230" fmla="*/ 1763701 h 6543235"/>
                <a:gd name="connsiteX10231" fmla="*/ 2598121 w 5247674"/>
                <a:gd name="connsiteY10231" fmla="*/ 1794511 h 6543235"/>
                <a:gd name="connsiteX10232" fmla="*/ 2621050 w 5247674"/>
                <a:gd name="connsiteY10232" fmla="*/ 1799528 h 6543235"/>
                <a:gd name="connsiteX10233" fmla="*/ 2545815 w 5247674"/>
                <a:gd name="connsiteY10233" fmla="*/ 1856849 h 6543235"/>
                <a:gd name="connsiteX10234" fmla="*/ 2443352 w 5247674"/>
                <a:gd name="connsiteY10234" fmla="*/ 1901991 h 6543235"/>
                <a:gd name="connsiteX10235" fmla="*/ 2446218 w 5247674"/>
                <a:gd name="connsiteY10235" fmla="*/ 1907006 h 6543235"/>
                <a:gd name="connsiteX10236" fmla="*/ 2427589 w 5247674"/>
                <a:gd name="connsiteY10236" fmla="*/ 1918470 h 6543235"/>
                <a:gd name="connsiteX10237" fmla="*/ 2427589 w 5247674"/>
                <a:gd name="connsiteY10237" fmla="*/ 1915604 h 6543235"/>
                <a:gd name="connsiteX10238" fmla="*/ 2349486 w 5247674"/>
                <a:gd name="connsiteY10238" fmla="*/ 1972927 h 6543235"/>
                <a:gd name="connsiteX10239" fmla="*/ 2355936 w 5247674"/>
                <a:gd name="connsiteY10239" fmla="*/ 1979375 h 6543235"/>
                <a:gd name="connsiteX10240" fmla="*/ 2344472 w 5247674"/>
                <a:gd name="connsiteY10240" fmla="*/ 1990840 h 6543235"/>
                <a:gd name="connsiteX10241" fmla="*/ 2375282 w 5247674"/>
                <a:gd name="connsiteY10241" fmla="*/ 1967912 h 6543235"/>
                <a:gd name="connsiteX10242" fmla="*/ 2437620 w 5247674"/>
                <a:gd name="connsiteY10242" fmla="*/ 1929218 h 6543235"/>
                <a:gd name="connsiteX10243" fmla="*/ 2440485 w 5247674"/>
                <a:gd name="connsiteY10243" fmla="*/ 1934235 h 6543235"/>
                <a:gd name="connsiteX10244" fmla="*/ 2449802 w 5247674"/>
                <a:gd name="connsiteY10244" fmla="*/ 1921337 h 6543235"/>
                <a:gd name="connsiteX10245" fmla="*/ 2446218 w 5247674"/>
                <a:gd name="connsiteY10245" fmla="*/ 1917037 h 6543235"/>
                <a:gd name="connsiteX10246" fmla="*/ 2452666 w 5247674"/>
                <a:gd name="connsiteY10246" fmla="*/ 1909156 h 6543235"/>
                <a:gd name="connsiteX10247" fmla="*/ 2459116 w 5247674"/>
                <a:gd name="connsiteY10247" fmla="*/ 1920620 h 6543235"/>
                <a:gd name="connsiteX10248" fmla="*/ 2464848 w 5247674"/>
                <a:gd name="connsiteY10248" fmla="*/ 1920620 h 6543235"/>
                <a:gd name="connsiteX10249" fmla="*/ 2492076 w 5247674"/>
                <a:gd name="connsiteY10249" fmla="*/ 1917754 h 6543235"/>
                <a:gd name="connsiteX10250" fmla="*/ 2527185 w 5247674"/>
                <a:gd name="connsiteY10250" fmla="*/ 1887660 h 6543235"/>
                <a:gd name="connsiteX10251" fmla="*/ 2608152 w 5247674"/>
                <a:gd name="connsiteY10251" fmla="*/ 1830339 h 6543235"/>
                <a:gd name="connsiteX10252" fmla="*/ 2666192 w 5247674"/>
                <a:gd name="connsiteY10252" fmla="*/ 1803109 h 6543235"/>
                <a:gd name="connsiteX10253" fmla="*/ 2627498 w 5247674"/>
                <a:gd name="connsiteY10253" fmla="*/ 1838220 h 6543235"/>
                <a:gd name="connsiteX10254" fmla="*/ 2682672 w 5247674"/>
                <a:gd name="connsiteY10254" fmla="*/ 1822457 h 6543235"/>
                <a:gd name="connsiteX10255" fmla="*/ 2675507 w 5247674"/>
                <a:gd name="connsiteY10255" fmla="*/ 1813857 h 6543235"/>
                <a:gd name="connsiteX10256" fmla="*/ 2681955 w 5247674"/>
                <a:gd name="connsiteY10256" fmla="*/ 1799528 h 6543235"/>
                <a:gd name="connsiteX10257" fmla="*/ 2675507 w 5247674"/>
                <a:gd name="connsiteY10257" fmla="*/ 1802395 h 6543235"/>
                <a:gd name="connsiteX10258" fmla="*/ 2669774 w 5247674"/>
                <a:gd name="connsiteY10258" fmla="*/ 1794511 h 6543235"/>
                <a:gd name="connsiteX10259" fmla="*/ 2679088 w 5247674"/>
                <a:gd name="connsiteY10259" fmla="*/ 1783047 h 6543235"/>
                <a:gd name="connsiteX10260" fmla="*/ 2659026 w 5247674"/>
                <a:gd name="connsiteY10260" fmla="*/ 1763701 h 6543235"/>
                <a:gd name="connsiteX10261" fmla="*/ 2719214 w 5247674"/>
                <a:gd name="connsiteY10261" fmla="*/ 1761553 h 6543235"/>
                <a:gd name="connsiteX10262" fmla="*/ 2722080 w 5247674"/>
                <a:gd name="connsiteY10262" fmla="*/ 1773017 h 6543235"/>
                <a:gd name="connsiteX10263" fmla="*/ 2714916 w 5247674"/>
                <a:gd name="connsiteY10263" fmla="*/ 1773017 h 6543235"/>
                <a:gd name="connsiteX10264" fmla="*/ 1151457 w 5247674"/>
                <a:gd name="connsiteY10264" fmla="*/ 1761553 h 6543235"/>
                <a:gd name="connsiteX10265" fmla="*/ 1145008 w 5247674"/>
                <a:gd name="connsiteY10265" fmla="*/ 1773017 h 6543235"/>
                <a:gd name="connsiteX10266" fmla="*/ 1151457 w 5247674"/>
                <a:gd name="connsiteY10266" fmla="*/ 1761553 h 6543235"/>
                <a:gd name="connsiteX10267" fmla="*/ 1371430 w 5247674"/>
                <a:gd name="connsiteY10267" fmla="*/ 1761551 h 6543235"/>
                <a:gd name="connsiteX10268" fmla="*/ 1354951 w 5247674"/>
                <a:gd name="connsiteY10268" fmla="*/ 1787347 h 6543235"/>
                <a:gd name="connsiteX10269" fmla="*/ 1377879 w 5247674"/>
                <a:gd name="connsiteY10269" fmla="*/ 1773016 h 6543235"/>
                <a:gd name="connsiteX10270" fmla="*/ 5126786 w 5247674"/>
                <a:gd name="connsiteY10270" fmla="*/ 1760790 h 6543235"/>
                <a:gd name="connsiteX10271" fmla="*/ 5116710 w 5247674"/>
                <a:gd name="connsiteY10271" fmla="*/ 1783764 h 6543235"/>
                <a:gd name="connsiteX10272" fmla="*/ 5100947 w 5247674"/>
                <a:gd name="connsiteY10272" fmla="*/ 1775882 h 6543235"/>
                <a:gd name="connsiteX10273" fmla="*/ 5103814 w 5247674"/>
                <a:gd name="connsiteY10273" fmla="*/ 1803109 h 6543235"/>
                <a:gd name="connsiteX10274" fmla="*/ 5075151 w 5247674"/>
                <a:gd name="connsiteY10274" fmla="*/ 1795228 h 6543235"/>
                <a:gd name="connsiteX10275" fmla="*/ 5068703 w 5247674"/>
                <a:gd name="connsiteY10275" fmla="*/ 1803109 h 6543235"/>
                <a:gd name="connsiteX10276" fmla="*/ 5080884 w 5247674"/>
                <a:gd name="connsiteY10276" fmla="*/ 1803109 h 6543235"/>
                <a:gd name="connsiteX10277" fmla="*/ 5075151 w 5247674"/>
                <a:gd name="connsiteY10277" fmla="*/ 1810993 h 6543235"/>
                <a:gd name="connsiteX10278" fmla="*/ 5045774 w 5247674"/>
                <a:gd name="connsiteY10278" fmla="*/ 1830339 h 6543235"/>
                <a:gd name="connsiteX10279" fmla="*/ 5048640 w 5247674"/>
                <a:gd name="connsiteY10279" fmla="*/ 1833205 h 6543235"/>
                <a:gd name="connsiteX10280" fmla="*/ 5039326 w 5247674"/>
                <a:gd name="connsiteY10280" fmla="*/ 1844668 h 6543235"/>
                <a:gd name="connsiteX10281" fmla="*/ 5042907 w 5247674"/>
                <a:gd name="connsiteY10281" fmla="*/ 1849685 h 6543235"/>
                <a:gd name="connsiteX10282" fmla="*/ 5022844 w 5247674"/>
                <a:gd name="connsiteY10282" fmla="*/ 1861149 h 6543235"/>
                <a:gd name="connsiteX10283" fmla="*/ 5027144 w 5247674"/>
                <a:gd name="connsiteY10283" fmla="*/ 1864016 h 6543235"/>
                <a:gd name="connsiteX10284" fmla="*/ 5129608 w 5247674"/>
                <a:gd name="connsiteY10284" fmla="*/ 1783764 h 6543235"/>
                <a:gd name="connsiteX10285" fmla="*/ 5124592 w 5247674"/>
                <a:gd name="connsiteY10285" fmla="*/ 1775882 h 6543235"/>
                <a:gd name="connsiteX10286" fmla="*/ 5136056 w 5247674"/>
                <a:gd name="connsiteY10286" fmla="*/ 1761551 h 6543235"/>
                <a:gd name="connsiteX10287" fmla="*/ 5126786 w 5247674"/>
                <a:gd name="connsiteY10287" fmla="*/ 1760790 h 6543235"/>
                <a:gd name="connsiteX10288" fmla="*/ 2573760 w 5247674"/>
                <a:gd name="connsiteY10288" fmla="*/ 1753671 h 6543235"/>
                <a:gd name="connsiteX10289" fmla="*/ 2576627 w 5247674"/>
                <a:gd name="connsiteY10289" fmla="*/ 1753671 h 6543235"/>
                <a:gd name="connsiteX10290" fmla="*/ 2573760 w 5247674"/>
                <a:gd name="connsiteY10290" fmla="*/ 1768003 h 6543235"/>
                <a:gd name="connsiteX10291" fmla="*/ 4797139 w 5247674"/>
                <a:gd name="connsiteY10291" fmla="*/ 1748655 h 6543235"/>
                <a:gd name="connsiteX10292" fmla="*/ 4690376 w 5247674"/>
                <a:gd name="connsiteY10292" fmla="*/ 1818874 h 6543235"/>
                <a:gd name="connsiteX10293" fmla="*/ 4696826 w 5247674"/>
                <a:gd name="connsiteY10293" fmla="*/ 1844668 h 6543235"/>
                <a:gd name="connsiteX10294" fmla="*/ 4692526 w 5247674"/>
                <a:gd name="connsiteY10294" fmla="*/ 1830339 h 6543235"/>
                <a:gd name="connsiteX10295" fmla="*/ 4729070 w 5247674"/>
                <a:gd name="connsiteY10295" fmla="*/ 1810993 h 6543235"/>
                <a:gd name="connsiteX10296" fmla="*/ 4729070 w 5247674"/>
                <a:gd name="connsiteY10296" fmla="*/ 1814574 h 6543235"/>
                <a:gd name="connsiteX10297" fmla="*/ 4729070 w 5247674"/>
                <a:gd name="connsiteY10297" fmla="*/ 1803109 h 6543235"/>
                <a:gd name="connsiteX10298" fmla="*/ 5007798 w 5247674"/>
                <a:gd name="connsiteY10298" fmla="*/ 1746684 h 6543235"/>
                <a:gd name="connsiteX10299" fmla="*/ 5000632 w 5247674"/>
                <a:gd name="connsiteY10299" fmla="*/ 1756536 h 6543235"/>
                <a:gd name="connsiteX10300" fmla="*/ 5017113 w 5247674"/>
                <a:gd name="connsiteY10300" fmla="*/ 1748655 h 6543235"/>
                <a:gd name="connsiteX10301" fmla="*/ 5007798 w 5247674"/>
                <a:gd name="connsiteY10301" fmla="*/ 1746684 h 6543235"/>
                <a:gd name="connsiteX10302" fmla="*/ 1138559 w 5247674"/>
                <a:gd name="connsiteY10302" fmla="*/ 1745788 h 6543235"/>
                <a:gd name="connsiteX10303" fmla="*/ 1142141 w 5247674"/>
                <a:gd name="connsiteY10303" fmla="*/ 1748655 h 6543235"/>
                <a:gd name="connsiteX10304" fmla="*/ 1135693 w 5247674"/>
                <a:gd name="connsiteY10304" fmla="*/ 1756536 h 6543235"/>
                <a:gd name="connsiteX10305" fmla="*/ 1278282 w 5247674"/>
                <a:gd name="connsiteY10305" fmla="*/ 1742205 h 6543235"/>
                <a:gd name="connsiteX10306" fmla="*/ 1258219 w 5247674"/>
                <a:gd name="connsiteY10306" fmla="*/ 1753670 h 6543235"/>
                <a:gd name="connsiteX10307" fmla="*/ 1264666 w 5247674"/>
                <a:gd name="connsiteY10307" fmla="*/ 1753670 h 6543235"/>
                <a:gd name="connsiteX10308" fmla="*/ 1264666 w 5247674"/>
                <a:gd name="connsiteY10308" fmla="*/ 1756536 h 6543235"/>
                <a:gd name="connsiteX10309" fmla="*/ 1373098 w 5247674"/>
                <a:gd name="connsiteY10309" fmla="*/ 1741579 h 6543235"/>
                <a:gd name="connsiteX10310" fmla="*/ 1368653 w 5247674"/>
                <a:gd name="connsiteY10310" fmla="*/ 1744892 h 6543235"/>
                <a:gd name="connsiteX10311" fmla="*/ 1362115 w 5247674"/>
                <a:gd name="connsiteY10311" fmla="*/ 1753670 h 6543235"/>
                <a:gd name="connsiteX10312" fmla="*/ 1377879 w 5247674"/>
                <a:gd name="connsiteY10312" fmla="*/ 1745788 h 6543235"/>
                <a:gd name="connsiteX10313" fmla="*/ 1373098 w 5247674"/>
                <a:gd name="connsiteY10313" fmla="*/ 1741579 h 6543235"/>
                <a:gd name="connsiteX10314" fmla="*/ 2196867 w 5247674"/>
                <a:gd name="connsiteY10314" fmla="*/ 1741488 h 6543235"/>
                <a:gd name="connsiteX10315" fmla="*/ 2178954 w 5247674"/>
                <a:gd name="connsiteY10315" fmla="*/ 1752953 h 6543235"/>
                <a:gd name="connsiteX10316" fmla="*/ 2178238 w 5247674"/>
                <a:gd name="connsiteY10316" fmla="*/ 1752953 h 6543235"/>
                <a:gd name="connsiteX10317" fmla="*/ 2178238 w 5247674"/>
                <a:gd name="connsiteY10317" fmla="*/ 1753670 h 6543235"/>
                <a:gd name="connsiteX10318" fmla="*/ 2154592 w 5247674"/>
                <a:gd name="connsiteY10318" fmla="*/ 1768001 h 6543235"/>
                <a:gd name="connsiteX10319" fmla="*/ 2178238 w 5247674"/>
                <a:gd name="connsiteY10319" fmla="*/ 1753670 h 6543235"/>
                <a:gd name="connsiteX10320" fmla="*/ 2178954 w 5247674"/>
                <a:gd name="connsiteY10320" fmla="*/ 1752953 h 6543235"/>
                <a:gd name="connsiteX10321" fmla="*/ 2190419 w 5247674"/>
                <a:gd name="connsiteY10321" fmla="*/ 1755820 h 6543235"/>
                <a:gd name="connsiteX10322" fmla="*/ 2783701 w 5247674"/>
                <a:gd name="connsiteY10322" fmla="*/ 1735040 h 6543235"/>
                <a:gd name="connsiteX10323" fmla="*/ 2767222 w 5247674"/>
                <a:gd name="connsiteY10323" fmla="*/ 1754386 h 6543235"/>
                <a:gd name="connsiteX10324" fmla="*/ 2739993 w 5247674"/>
                <a:gd name="connsiteY10324" fmla="*/ 1742922 h 6543235"/>
                <a:gd name="connsiteX10325" fmla="*/ 2734978 w 5247674"/>
                <a:gd name="connsiteY10325" fmla="*/ 1745788 h 6543235"/>
                <a:gd name="connsiteX10326" fmla="*/ 2734978 w 5247674"/>
                <a:gd name="connsiteY10326" fmla="*/ 1761551 h 6543235"/>
                <a:gd name="connsiteX10327" fmla="*/ 2718499 w 5247674"/>
                <a:gd name="connsiteY10327" fmla="*/ 1761551 h 6543235"/>
                <a:gd name="connsiteX10328" fmla="*/ 2698436 w 5247674"/>
                <a:gd name="connsiteY10328" fmla="*/ 1761551 h 6543235"/>
                <a:gd name="connsiteX10329" fmla="*/ 2698436 w 5247674"/>
                <a:gd name="connsiteY10329" fmla="*/ 1745788 h 6543235"/>
                <a:gd name="connsiteX10330" fmla="*/ 2698436 w 5247674"/>
                <a:gd name="connsiteY10330" fmla="*/ 1737907 h 6543235"/>
                <a:gd name="connsiteX10331" fmla="*/ 2695570 w 5247674"/>
                <a:gd name="connsiteY10331" fmla="*/ 1737907 h 6543235"/>
                <a:gd name="connsiteX10332" fmla="*/ 2695570 w 5247674"/>
                <a:gd name="connsiteY10332" fmla="*/ 1745788 h 6543235"/>
                <a:gd name="connsiteX10333" fmla="*/ 2698436 w 5247674"/>
                <a:gd name="connsiteY10333" fmla="*/ 1745788 h 6543235"/>
                <a:gd name="connsiteX10334" fmla="*/ 2689120 w 5247674"/>
                <a:gd name="connsiteY10334" fmla="*/ 1748655 h 6543235"/>
                <a:gd name="connsiteX10335" fmla="*/ 2691986 w 5247674"/>
                <a:gd name="connsiteY10335" fmla="*/ 1761551 h 6543235"/>
                <a:gd name="connsiteX10336" fmla="*/ 2682672 w 5247674"/>
                <a:gd name="connsiteY10336" fmla="*/ 1773016 h 6543235"/>
                <a:gd name="connsiteX10337" fmla="*/ 2693420 w 5247674"/>
                <a:gd name="connsiteY10337" fmla="*/ 1795945 h 6543235"/>
                <a:gd name="connsiteX10338" fmla="*/ 2729962 w 5247674"/>
                <a:gd name="connsiteY10338" fmla="*/ 1784480 h 6543235"/>
                <a:gd name="connsiteX10339" fmla="*/ 2729247 w 5247674"/>
                <a:gd name="connsiteY10339" fmla="*/ 1788063 h 6543235"/>
                <a:gd name="connsiteX10340" fmla="*/ 2732112 w 5247674"/>
                <a:gd name="connsiteY10340" fmla="*/ 1784480 h 6543235"/>
                <a:gd name="connsiteX10341" fmla="*/ 2729247 w 5247674"/>
                <a:gd name="connsiteY10341" fmla="*/ 1781615 h 6543235"/>
                <a:gd name="connsiteX10342" fmla="*/ 2745009 w 5247674"/>
                <a:gd name="connsiteY10342" fmla="*/ 1773732 h 6543235"/>
                <a:gd name="connsiteX10343" fmla="*/ 2740710 w 5247674"/>
                <a:gd name="connsiteY10343" fmla="*/ 1781615 h 6543235"/>
                <a:gd name="connsiteX10344" fmla="*/ 2780120 w 5247674"/>
                <a:gd name="connsiteY10344" fmla="*/ 1762268 h 6543235"/>
                <a:gd name="connsiteX10345" fmla="*/ 2800182 w 5247674"/>
                <a:gd name="connsiteY10345" fmla="*/ 1746505 h 6543235"/>
                <a:gd name="connsiteX10346" fmla="*/ 2783701 w 5247674"/>
                <a:gd name="connsiteY10346" fmla="*/ 1735040 h 6543235"/>
                <a:gd name="connsiteX10347" fmla="*/ 4976092 w 5247674"/>
                <a:gd name="connsiteY10347" fmla="*/ 1734324 h 6543235"/>
                <a:gd name="connsiteX10348" fmla="*/ 4968390 w 5247674"/>
                <a:gd name="connsiteY10348" fmla="*/ 1742205 h 6543235"/>
                <a:gd name="connsiteX10349" fmla="*/ 4984869 w 5247674"/>
                <a:gd name="connsiteY10349" fmla="*/ 1737190 h 6543235"/>
                <a:gd name="connsiteX10350" fmla="*/ 4976092 w 5247674"/>
                <a:gd name="connsiteY10350" fmla="*/ 1734324 h 6543235"/>
                <a:gd name="connsiteX10351" fmla="*/ 5205560 w 5247674"/>
                <a:gd name="connsiteY10351" fmla="*/ 1730024 h 6543235"/>
                <a:gd name="connsiteX10352" fmla="*/ 5201260 w 5247674"/>
                <a:gd name="connsiteY10352" fmla="*/ 1734324 h 6543235"/>
                <a:gd name="connsiteX10353" fmla="*/ 5205560 w 5247674"/>
                <a:gd name="connsiteY10353" fmla="*/ 1734324 h 6543235"/>
                <a:gd name="connsiteX10354" fmla="*/ 1332738 w 5247674"/>
                <a:gd name="connsiteY10354" fmla="*/ 1730024 h 6543235"/>
                <a:gd name="connsiteX10355" fmla="*/ 1316257 w 5247674"/>
                <a:gd name="connsiteY10355" fmla="*/ 1745788 h 6543235"/>
                <a:gd name="connsiteX10356" fmla="*/ 1320556 w 5247674"/>
                <a:gd name="connsiteY10356" fmla="*/ 1748655 h 6543235"/>
                <a:gd name="connsiteX10357" fmla="*/ 1339185 w 5247674"/>
                <a:gd name="connsiteY10357" fmla="*/ 1734324 h 6543235"/>
                <a:gd name="connsiteX10358" fmla="*/ 1332738 w 5247674"/>
                <a:gd name="connsiteY10358" fmla="*/ 1730024 h 6543235"/>
                <a:gd name="connsiteX10359" fmla="*/ 2913394 w 5247674"/>
                <a:gd name="connsiteY10359" fmla="*/ 1729309 h 6543235"/>
                <a:gd name="connsiteX10360" fmla="*/ 2899779 w 5247674"/>
                <a:gd name="connsiteY10360" fmla="*/ 1744355 h 6543235"/>
                <a:gd name="connsiteX10361" fmla="*/ 2922708 w 5247674"/>
                <a:gd name="connsiteY10361" fmla="*/ 1729309 h 6543235"/>
                <a:gd name="connsiteX10362" fmla="*/ 1288312 w 5247674"/>
                <a:gd name="connsiteY10362" fmla="*/ 1729309 h 6543235"/>
                <a:gd name="connsiteX10363" fmla="*/ 1294763 w 5247674"/>
                <a:gd name="connsiteY10363" fmla="*/ 1745072 h 6543235"/>
                <a:gd name="connsiteX10364" fmla="*/ 1294763 w 5247674"/>
                <a:gd name="connsiteY10364" fmla="*/ 1729309 h 6543235"/>
                <a:gd name="connsiteX10365" fmla="*/ 1165071 w 5247674"/>
                <a:gd name="connsiteY10365" fmla="*/ 1729309 h 6543235"/>
                <a:gd name="connsiteX10366" fmla="*/ 1167937 w 5247674"/>
                <a:gd name="connsiteY10366" fmla="*/ 1734325 h 6543235"/>
                <a:gd name="connsiteX10367" fmla="*/ 1158622 w 5247674"/>
                <a:gd name="connsiteY10367" fmla="*/ 1742207 h 6543235"/>
                <a:gd name="connsiteX10368" fmla="*/ 3223649 w 5247674"/>
                <a:gd name="connsiteY10368" fmla="*/ 1726442 h 6543235"/>
                <a:gd name="connsiteX10369" fmla="*/ 3230097 w 5247674"/>
                <a:gd name="connsiteY10369" fmla="*/ 1726442 h 6543235"/>
                <a:gd name="connsiteX10370" fmla="*/ 3230097 w 5247674"/>
                <a:gd name="connsiteY10370" fmla="*/ 1734324 h 6543235"/>
                <a:gd name="connsiteX10371" fmla="*/ 3223649 w 5247674"/>
                <a:gd name="connsiteY10371" fmla="*/ 1734324 h 6543235"/>
                <a:gd name="connsiteX10372" fmla="*/ 2770805 w 5247674"/>
                <a:gd name="connsiteY10372" fmla="*/ 1726442 h 6543235"/>
                <a:gd name="connsiteX10373" fmla="*/ 2757190 w 5247674"/>
                <a:gd name="connsiteY10373" fmla="*/ 1734324 h 6543235"/>
                <a:gd name="connsiteX10374" fmla="*/ 2770805 w 5247674"/>
                <a:gd name="connsiteY10374" fmla="*/ 1726442 h 6543235"/>
                <a:gd name="connsiteX10375" fmla="*/ 2734978 w 5247674"/>
                <a:gd name="connsiteY10375" fmla="*/ 1726184 h 6543235"/>
                <a:gd name="connsiteX10376" fmla="*/ 2722080 w 5247674"/>
                <a:gd name="connsiteY10376" fmla="*/ 1729309 h 6543235"/>
                <a:gd name="connsiteX10377" fmla="*/ 2722080 w 5247674"/>
                <a:gd name="connsiteY10377" fmla="*/ 1737190 h 6543235"/>
                <a:gd name="connsiteX10378" fmla="*/ 2740710 w 5247674"/>
                <a:gd name="connsiteY10378" fmla="*/ 1726442 h 6543235"/>
                <a:gd name="connsiteX10379" fmla="*/ 2734978 w 5247674"/>
                <a:gd name="connsiteY10379" fmla="*/ 1726184 h 6543235"/>
                <a:gd name="connsiteX10380" fmla="*/ 5047924 w 5247674"/>
                <a:gd name="connsiteY10380" fmla="*/ 1723308 h 6543235"/>
                <a:gd name="connsiteX10381" fmla="*/ 5037176 w 5247674"/>
                <a:gd name="connsiteY10381" fmla="*/ 1737907 h 6543235"/>
                <a:gd name="connsiteX10382" fmla="*/ 5044340 w 5247674"/>
                <a:gd name="connsiteY10382" fmla="*/ 1742205 h 6543235"/>
                <a:gd name="connsiteX10383" fmla="*/ 5049357 w 5247674"/>
                <a:gd name="connsiteY10383" fmla="*/ 1745788 h 6543235"/>
                <a:gd name="connsiteX10384" fmla="*/ 5052938 w 5247674"/>
                <a:gd name="connsiteY10384" fmla="*/ 1745788 h 6543235"/>
                <a:gd name="connsiteX10385" fmla="*/ 5044340 w 5247674"/>
                <a:gd name="connsiteY10385" fmla="*/ 1742205 h 6543235"/>
                <a:gd name="connsiteX10386" fmla="*/ 5044340 w 5247674"/>
                <a:gd name="connsiteY10386" fmla="*/ 1737907 h 6543235"/>
                <a:gd name="connsiteX10387" fmla="*/ 5062970 w 5247674"/>
                <a:gd name="connsiteY10387" fmla="*/ 1726442 h 6543235"/>
                <a:gd name="connsiteX10388" fmla="*/ 5047924 w 5247674"/>
                <a:gd name="connsiteY10388" fmla="*/ 1723308 h 6543235"/>
                <a:gd name="connsiteX10389" fmla="*/ 1207345 w 5247674"/>
                <a:gd name="connsiteY10389" fmla="*/ 1722861 h 6543235"/>
                <a:gd name="connsiteX10390" fmla="*/ 1200236 w 5247674"/>
                <a:gd name="connsiteY10390" fmla="*/ 1730575 h 6543235"/>
                <a:gd name="connsiteX10391" fmla="*/ 1199618 w 5247674"/>
                <a:gd name="connsiteY10391" fmla="*/ 1730474 h 6543235"/>
                <a:gd name="connsiteX10392" fmla="*/ 4430760 w 5247674"/>
                <a:gd name="connsiteY10392" fmla="*/ 1721124 h 6543235"/>
                <a:gd name="connsiteX10393" fmla="*/ 4417381 w 5247674"/>
                <a:gd name="connsiteY10393" fmla="*/ 1734324 h 6543235"/>
                <a:gd name="connsiteX10394" fmla="*/ 4424546 w 5247674"/>
                <a:gd name="connsiteY10394" fmla="*/ 1742205 h 6543235"/>
                <a:gd name="connsiteX10395" fmla="*/ 4424546 w 5247674"/>
                <a:gd name="connsiteY10395" fmla="*/ 1747222 h 6543235"/>
                <a:gd name="connsiteX10396" fmla="*/ 4412364 w 5247674"/>
                <a:gd name="connsiteY10396" fmla="*/ 1756536 h 6543235"/>
                <a:gd name="connsiteX10397" fmla="*/ 4401616 w 5247674"/>
                <a:gd name="connsiteY10397" fmla="*/ 1753670 h 6543235"/>
                <a:gd name="connsiteX10398" fmla="*/ 4405916 w 5247674"/>
                <a:gd name="connsiteY10398" fmla="*/ 1745788 h 6543235"/>
                <a:gd name="connsiteX10399" fmla="*/ 4399468 w 5247674"/>
                <a:gd name="connsiteY10399" fmla="*/ 1748655 h 6543235"/>
                <a:gd name="connsiteX10400" fmla="*/ 4373672 w 5247674"/>
                <a:gd name="connsiteY10400" fmla="*/ 1780899 h 6543235"/>
                <a:gd name="connsiteX10401" fmla="*/ 4341428 w 5247674"/>
                <a:gd name="connsiteY10401" fmla="*/ 1795228 h 6543235"/>
                <a:gd name="connsiteX10402" fmla="*/ 4385854 w 5247674"/>
                <a:gd name="connsiteY10402" fmla="*/ 1783764 h 6543235"/>
                <a:gd name="connsiteX10403" fmla="*/ 4413081 w 5247674"/>
                <a:gd name="connsiteY10403" fmla="*/ 1756536 h 6543235"/>
                <a:gd name="connsiteX10404" fmla="*/ 4418098 w 5247674"/>
                <a:gd name="connsiteY10404" fmla="*/ 1756536 h 6543235"/>
                <a:gd name="connsiteX10405" fmla="*/ 4425262 w 5247674"/>
                <a:gd name="connsiteY10405" fmla="*/ 1747222 h 6543235"/>
                <a:gd name="connsiteX10406" fmla="*/ 4454641 w 5247674"/>
                <a:gd name="connsiteY10406" fmla="*/ 1748655 h 6543235"/>
                <a:gd name="connsiteX10407" fmla="*/ 4450342 w 5247674"/>
                <a:gd name="connsiteY10407" fmla="*/ 1756536 h 6543235"/>
                <a:gd name="connsiteX10408" fmla="*/ 4461090 w 5247674"/>
                <a:gd name="connsiteY10408" fmla="*/ 1753670 h 6543235"/>
                <a:gd name="connsiteX10409" fmla="*/ 4430760 w 5247674"/>
                <a:gd name="connsiteY10409" fmla="*/ 1721124 h 6543235"/>
                <a:gd name="connsiteX10410" fmla="*/ 1182759 w 5247674"/>
                <a:gd name="connsiteY10410" fmla="*/ 1720846 h 6543235"/>
                <a:gd name="connsiteX10411" fmla="*/ 1193993 w 5247674"/>
                <a:gd name="connsiteY10411" fmla="*/ 1729561 h 6543235"/>
                <a:gd name="connsiteX10412" fmla="*/ 1199618 w 5247674"/>
                <a:gd name="connsiteY10412" fmla="*/ 1730474 h 6543235"/>
                <a:gd name="connsiteX10413" fmla="*/ 1195076 w 5247674"/>
                <a:gd name="connsiteY10413" fmla="*/ 1734952 h 6543235"/>
                <a:gd name="connsiteX10414" fmla="*/ 1180118 w 5247674"/>
                <a:gd name="connsiteY10414" fmla="*/ 1742207 h 6543235"/>
                <a:gd name="connsiteX10415" fmla="*/ 1191581 w 5247674"/>
                <a:gd name="connsiteY10415" fmla="*/ 1728592 h 6543235"/>
                <a:gd name="connsiteX10416" fmla="*/ 1175101 w 5247674"/>
                <a:gd name="connsiteY10416" fmla="*/ 1725727 h 6543235"/>
                <a:gd name="connsiteX10417" fmla="*/ 1182759 w 5247674"/>
                <a:gd name="connsiteY10417" fmla="*/ 1720846 h 6543235"/>
                <a:gd name="connsiteX10418" fmla="*/ 1816660 w 5247674"/>
                <a:gd name="connsiteY10418" fmla="*/ 1720262 h 6543235"/>
                <a:gd name="connsiteX10419" fmla="*/ 1802777 w 5247674"/>
                <a:gd name="connsiteY10419" fmla="*/ 1722859 h 6543235"/>
                <a:gd name="connsiteX10420" fmla="*/ 1813525 w 5247674"/>
                <a:gd name="connsiteY10420" fmla="*/ 1725726 h 6543235"/>
                <a:gd name="connsiteX10421" fmla="*/ 1776983 w 5247674"/>
                <a:gd name="connsiteY10421" fmla="*/ 1747938 h 6543235"/>
                <a:gd name="connsiteX10422" fmla="*/ 1705331 w 5247674"/>
                <a:gd name="connsiteY10422" fmla="*/ 1794511 h 6543235"/>
                <a:gd name="connsiteX10423" fmla="*/ 1709629 w 5247674"/>
                <a:gd name="connsiteY10423" fmla="*/ 1799528 h 6543235"/>
                <a:gd name="connsiteX10424" fmla="*/ 1689566 w 5247674"/>
                <a:gd name="connsiteY10424" fmla="*/ 1805976 h 6543235"/>
                <a:gd name="connsiteX10425" fmla="*/ 1663772 w 5247674"/>
                <a:gd name="connsiteY10425" fmla="*/ 1810993 h 6543235"/>
                <a:gd name="connsiteX10426" fmla="*/ 1660906 w 5247674"/>
                <a:gd name="connsiteY10426" fmla="*/ 1810993 h 6543235"/>
                <a:gd name="connsiteX10427" fmla="*/ 1663772 w 5247674"/>
                <a:gd name="connsiteY10427" fmla="*/ 1818874 h 6543235"/>
                <a:gd name="connsiteX10428" fmla="*/ 1637976 w 5247674"/>
                <a:gd name="connsiteY10428" fmla="*/ 1825322 h 6543235"/>
                <a:gd name="connsiteX10429" fmla="*/ 1589253 w 5247674"/>
                <a:gd name="connsiteY10429" fmla="*/ 1871897 h 6543235"/>
                <a:gd name="connsiteX10430" fmla="*/ 1554143 w 5247674"/>
                <a:gd name="connsiteY10430" fmla="*/ 1876912 h 6543235"/>
                <a:gd name="connsiteX10431" fmla="*/ 1491805 w 5247674"/>
                <a:gd name="connsiteY10431" fmla="*/ 1922054 h 6543235"/>
                <a:gd name="connsiteX10432" fmla="*/ 1501121 w 5247674"/>
                <a:gd name="connsiteY10432" fmla="*/ 1922054 h 6543235"/>
                <a:gd name="connsiteX10433" fmla="*/ 1507569 w 5247674"/>
                <a:gd name="connsiteY10433" fmla="*/ 1934952 h 6543235"/>
                <a:gd name="connsiteX10434" fmla="*/ 1533364 w 5247674"/>
                <a:gd name="connsiteY10434" fmla="*/ 1907723 h 6543235"/>
                <a:gd name="connsiteX10435" fmla="*/ 1537663 w 5247674"/>
                <a:gd name="connsiteY10435" fmla="*/ 1915604 h 6543235"/>
                <a:gd name="connsiteX10436" fmla="*/ 1598568 w 5247674"/>
                <a:gd name="connsiteY10436" fmla="*/ 1869031 h 6543235"/>
                <a:gd name="connsiteX10437" fmla="*/ 1605016 w 5247674"/>
                <a:gd name="connsiteY10437" fmla="*/ 1876912 h 6543235"/>
                <a:gd name="connsiteX10438" fmla="*/ 1825706 w 5247674"/>
                <a:gd name="connsiteY10438" fmla="*/ 1734324 h 6543235"/>
                <a:gd name="connsiteX10439" fmla="*/ 1816660 w 5247674"/>
                <a:gd name="connsiteY10439" fmla="*/ 1720262 h 6543235"/>
                <a:gd name="connsiteX10440" fmla="*/ 4496198 w 5247674"/>
                <a:gd name="connsiteY10440" fmla="*/ 1717844 h 6543235"/>
                <a:gd name="connsiteX10441" fmla="*/ 4473268 w 5247674"/>
                <a:gd name="connsiteY10441" fmla="*/ 1737190 h 6543235"/>
                <a:gd name="connsiteX10442" fmla="*/ 4496198 w 5247674"/>
                <a:gd name="connsiteY10442" fmla="*/ 1717844 h 6543235"/>
                <a:gd name="connsiteX10443" fmla="*/ 3233780 w 5247674"/>
                <a:gd name="connsiteY10443" fmla="*/ 1715123 h 6543235"/>
                <a:gd name="connsiteX10444" fmla="*/ 3201437 w 5247674"/>
                <a:gd name="connsiteY10444" fmla="*/ 1737190 h 6543235"/>
                <a:gd name="connsiteX10445" fmla="*/ 3240129 w 5247674"/>
                <a:gd name="connsiteY10445" fmla="*/ 1748655 h 6543235"/>
                <a:gd name="connsiteX10446" fmla="*/ 3235830 w 5247674"/>
                <a:gd name="connsiteY10446" fmla="*/ 1737190 h 6543235"/>
                <a:gd name="connsiteX10447" fmla="*/ 3258758 w 5247674"/>
                <a:gd name="connsiteY10447" fmla="*/ 1756536 h 6543235"/>
                <a:gd name="connsiteX10448" fmla="*/ 3226514 w 5247674"/>
                <a:gd name="connsiteY10448" fmla="*/ 1764418 h 6543235"/>
                <a:gd name="connsiteX10449" fmla="*/ 3182091 w 5247674"/>
                <a:gd name="connsiteY10449" fmla="*/ 1810993 h 6543235"/>
                <a:gd name="connsiteX10450" fmla="*/ 3240129 w 5247674"/>
                <a:gd name="connsiteY10450" fmla="*/ 1791647 h 6543235"/>
                <a:gd name="connsiteX10451" fmla="*/ 3288852 w 5247674"/>
                <a:gd name="connsiteY10451" fmla="*/ 1761551 h 6543235"/>
                <a:gd name="connsiteX10452" fmla="*/ 3263058 w 5247674"/>
                <a:gd name="connsiteY10452" fmla="*/ 1748655 h 6543235"/>
                <a:gd name="connsiteX10453" fmla="*/ 3249443 w 5247674"/>
                <a:gd name="connsiteY10453" fmla="*/ 1726442 h 6543235"/>
                <a:gd name="connsiteX10454" fmla="*/ 3240129 w 5247674"/>
                <a:gd name="connsiteY10454" fmla="*/ 1729309 h 6543235"/>
                <a:gd name="connsiteX10455" fmla="*/ 3233780 w 5247674"/>
                <a:gd name="connsiteY10455" fmla="*/ 1715123 h 6543235"/>
                <a:gd name="connsiteX10456" fmla="*/ 5201976 w 5247674"/>
                <a:gd name="connsiteY10456" fmla="*/ 1714978 h 6543235"/>
                <a:gd name="connsiteX10457" fmla="*/ 5185497 w 5247674"/>
                <a:gd name="connsiteY10457" fmla="*/ 1726442 h 6543235"/>
                <a:gd name="connsiteX10458" fmla="*/ 5205560 w 5247674"/>
                <a:gd name="connsiteY10458" fmla="*/ 1726442 h 6543235"/>
                <a:gd name="connsiteX10459" fmla="*/ 5201976 w 5247674"/>
                <a:gd name="connsiteY10459" fmla="*/ 1714978 h 6543235"/>
                <a:gd name="connsiteX10460" fmla="*/ 2761489 w 5247674"/>
                <a:gd name="connsiteY10460" fmla="*/ 1714978 h 6543235"/>
                <a:gd name="connsiteX10461" fmla="*/ 2747876 w 5247674"/>
                <a:gd name="connsiteY10461" fmla="*/ 1722859 h 6543235"/>
                <a:gd name="connsiteX10462" fmla="*/ 2757190 w 5247674"/>
                <a:gd name="connsiteY10462" fmla="*/ 1722859 h 6543235"/>
                <a:gd name="connsiteX10463" fmla="*/ 2761489 w 5247674"/>
                <a:gd name="connsiteY10463" fmla="*/ 1714978 h 6543235"/>
                <a:gd name="connsiteX10464" fmla="*/ 1316257 w 5247674"/>
                <a:gd name="connsiteY10464" fmla="*/ 1714978 h 6543235"/>
                <a:gd name="connsiteX10465" fmla="*/ 1306225 w 5247674"/>
                <a:gd name="connsiteY10465" fmla="*/ 1722859 h 6543235"/>
                <a:gd name="connsiteX10466" fmla="*/ 1318407 w 5247674"/>
                <a:gd name="connsiteY10466" fmla="*/ 1722859 h 6543235"/>
                <a:gd name="connsiteX10467" fmla="*/ 1319840 w 5247674"/>
                <a:gd name="connsiteY10467" fmla="*/ 1725726 h 6543235"/>
                <a:gd name="connsiteX10468" fmla="*/ 1322706 w 5247674"/>
                <a:gd name="connsiteY10468" fmla="*/ 1722859 h 6543235"/>
                <a:gd name="connsiteX10469" fmla="*/ 1319123 w 5247674"/>
                <a:gd name="connsiteY10469" fmla="*/ 1722859 h 6543235"/>
                <a:gd name="connsiteX10470" fmla="*/ 4456790 w 5247674"/>
                <a:gd name="connsiteY10470" fmla="*/ 1709961 h 6543235"/>
                <a:gd name="connsiteX10471" fmla="*/ 4461090 w 5247674"/>
                <a:gd name="connsiteY10471" fmla="*/ 1717844 h 6543235"/>
                <a:gd name="connsiteX10472" fmla="*/ 4470404 w 5247674"/>
                <a:gd name="connsiteY10472" fmla="*/ 1709961 h 6543235"/>
                <a:gd name="connsiteX10473" fmla="*/ 2388897 w 5247674"/>
                <a:gd name="connsiteY10473" fmla="*/ 1709961 h 6543235"/>
                <a:gd name="connsiteX10474" fmla="*/ 2379580 w 5247674"/>
                <a:gd name="connsiteY10474" fmla="*/ 1726442 h 6543235"/>
                <a:gd name="connsiteX10475" fmla="*/ 2391762 w 5247674"/>
                <a:gd name="connsiteY10475" fmla="*/ 1714978 h 6543235"/>
                <a:gd name="connsiteX10476" fmla="*/ 5162568 w 5247674"/>
                <a:gd name="connsiteY10476" fmla="*/ 1707096 h 6543235"/>
                <a:gd name="connsiteX10477" fmla="*/ 5162568 w 5247674"/>
                <a:gd name="connsiteY10477" fmla="*/ 1722859 h 6543235"/>
                <a:gd name="connsiteX10478" fmla="*/ 5136772 w 5247674"/>
                <a:gd name="connsiteY10478" fmla="*/ 1748655 h 6543235"/>
                <a:gd name="connsiteX10479" fmla="*/ 5146804 w 5247674"/>
                <a:gd name="connsiteY10479" fmla="*/ 1757253 h 6543235"/>
                <a:gd name="connsiteX10480" fmla="*/ 5156835 w 5247674"/>
                <a:gd name="connsiteY10480" fmla="*/ 1764418 h 6543235"/>
                <a:gd name="connsiteX10481" fmla="*/ 5162568 w 5247674"/>
                <a:gd name="connsiteY10481" fmla="*/ 1775882 h 6543235"/>
                <a:gd name="connsiteX10482" fmla="*/ 5173316 w 5247674"/>
                <a:gd name="connsiteY10482" fmla="*/ 1773016 h 6543235"/>
                <a:gd name="connsiteX10483" fmla="*/ 5157552 w 5247674"/>
                <a:gd name="connsiteY10483" fmla="*/ 1764418 h 6543235"/>
                <a:gd name="connsiteX10484" fmla="*/ 5147520 w 5247674"/>
                <a:gd name="connsiteY10484" fmla="*/ 1757253 h 6543235"/>
                <a:gd name="connsiteX10485" fmla="*/ 5146804 w 5247674"/>
                <a:gd name="connsiteY10485" fmla="*/ 1756536 h 6543235"/>
                <a:gd name="connsiteX10486" fmla="*/ 5165076 w 5247674"/>
                <a:gd name="connsiteY10486" fmla="*/ 1745071 h 6543235"/>
                <a:gd name="connsiteX10487" fmla="*/ 5172824 w 5247674"/>
                <a:gd name="connsiteY10487" fmla="*/ 1741301 h 6543235"/>
                <a:gd name="connsiteX10488" fmla="*/ 5183348 w 5247674"/>
                <a:gd name="connsiteY10488" fmla="*/ 1742205 h 6543235"/>
                <a:gd name="connsiteX10489" fmla="*/ 5173406 w 5247674"/>
                <a:gd name="connsiteY10489" fmla="*/ 1741018 h 6543235"/>
                <a:gd name="connsiteX10490" fmla="*/ 5172824 w 5247674"/>
                <a:gd name="connsiteY10490" fmla="*/ 1741301 h 6543235"/>
                <a:gd name="connsiteX10491" fmla="*/ 5171882 w 5247674"/>
                <a:gd name="connsiteY10491" fmla="*/ 1741221 h 6543235"/>
                <a:gd name="connsiteX10492" fmla="*/ 5160418 w 5247674"/>
                <a:gd name="connsiteY10492" fmla="*/ 1734324 h 6543235"/>
                <a:gd name="connsiteX10493" fmla="*/ 5179048 w 5247674"/>
                <a:gd name="connsiteY10493" fmla="*/ 1722859 h 6543235"/>
                <a:gd name="connsiteX10494" fmla="*/ 5162568 w 5247674"/>
                <a:gd name="connsiteY10494" fmla="*/ 1707096 h 6543235"/>
                <a:gd name="connsiteX10495" fmla="*/ 3344025 w 5247674"/>
                <a:gd name="connsiteY10495" fmla="*/ 1707096 h 6543235"/>
                <a:gd name="connsiteX10496" fmla="*/ 3328260 w 5247674"/>
                <a:gd name="connsiteY10496" fmla="*/ 1726442 h 6543235"/>
                <a:gd name="connsiteX10497" fmla="*/ 3323962 w 5247674"/>
                <a:gd name="connsiteY10497" fmla="*/ 1723576 h 6543235"/>
                <a:gd name="connsiteX10498" fmla="*/ 3311781 w 5247674"/>
                <a:gd name="connsiteY10498" fmla="*/ 1730024 h 6543235"/>
                <a:gd name="connsiteX10499" fmla="*/ 3316798 w 5247674"/>
                <a:gd name="connsiteY10499" fmla="*/ 1745788 h 6543235"/>
                <a:gd name="connsiteX10500" fmla="*/ 3349040 w 5247674"/>
                <a:gd name="connsiteY10500" fmla="*/ 1725726 h 6543235"/>
                <a:gd name="connsiteX10501" fmla="*/ 3339725 w 5247674"/>
                <a:gd name="connsiteY10501" fmla="*/ 1722859 h 6543235"/>
                <a:gd name="connsiteX10502" fmla="*/ 3344025 w 5247674"/>
                <a:gd name="connsiteY10502" fmla="*/ 1707096 h 6543235"/>
                <a:gd name="connsiteX10503" fmla="*/ 1355667 w 5247674"/>
                <a:gd name="connsiteY10503" fmla="*/ 1707096 h 6543235"/>
                <a:gd name="connsiteX10504" fmla="*/ 1352801 w 5247674"/>
                <a:gd name="connsiteY10504" fmla="*/ 1734324 h 6543235"/>
                <a:gd name="connsiteX10505" fmla="*/ 1385045 w 5247674"/>
                <a:gd name="connsiteY10505" fmla="*/ 1714978 h 6543235"/>
                <a:gd name="connsiteX10506" fmla="*/ 1371430 w 5247674"/>
                <a:gd name="connsiteY10506" fmla="*/ 1722859 h 6543235"/>
                <a:gd name="connsiteX10507" fmla="*/ 1364981 w 5247674"/>
                <a:gd name="connsiteY10507" fmla="*/ 1707096 h 6543235"/>
                <a:gd name="connsiteX10508" fmla="*/ 2113750 w 5247674"/>
                <a:gd name="connsiteY10508" fmla="*/ 1703513 h 6543235"/>
                <a:gd name="connsiteX10509" fmla="*/ 2109452 w 5247674"/>
                <a:gd name="connsiteY10509" fmla="*/ 1714978 h 6543235"/>
                <a:gd name="connsiteX10510" fmla="*/ 2120200 w 5247674"/>
                <a:gd name="connsiteY10510" fmla="*/ 1703513 h 6543235"/>
                <a:gd name="connsiteX10511" fmla="*/ 5234220 w 5247674"/>
                <a:gd name="connsiteY10511" fmla="*/ 1699215 h 6543235"/>
                <a:gd name="connsiteX10512" fmla="*/ 5214874 w 5247674"/>
                <a:gd name="connsiteY10512" fmla="*/ 1707096 h 6543235"/>
                <a:gd name="connsiteX10513" fmla="*/ 5234220 w 5247674"/>
                <a:gd name="connsiteY10513" fmla="*/ 1699215 h 6543235"/>
                <a:gd name="connsiteX10514" fmla="*/ 1242456 w 5247674"/>
                <a:gd name="connsiteY10514" fmla="*/ 1699215 h 6543235"/>
                <a:gd name="connsiteX10515" fmla="*/ 1225975 w 5247674"/>
                <a:gd name="connsiteY10515" fmla="*/ 1717844 h 6543235"/>
                <a:gd name="connsiteX10516" fmla="*/ 1219527 w 5247674"/>
                <a:gd name="connsiteY10516" fmla="*/ 1717844 h 6543235"/>
                <a:gd name="connsiteX10517" fmla="*/ 3259475 w 5247674"/>
                <a:gd name="connsiteY10517" fmla="*/ 1698498 h 6543235"/>
                <a:gd name="connsiteX10518" fmla="*/ 3242995 w 5247674"/>
                <a:gd name="connsiteY10518" fmla="*/ 1709961 h 6543235"/>
                <a:gd name="connsiteX10519" fmla="*/ 3259475 w 5247674"/>
                <a:gd name="connsiteY10519" fmla="*/ 1698498 h 6543235"/>
                <a:gd name="connsiteX10520" fmla="*/ 5198394 w 5247674"/>
                <a:gd name="connsiteY10520" fmla="*/ 1695632 h 6543235"/>
                <a:gd name="connsiteX10521" fmla="*/ 5189078 w 5247674"/>
                <a:gd name="connsiteY10521" fmla="*/ 1707096 h 6543235"/>
                <a:gd name="connsiteX10522" fmla="*/ 5204843 w 5247674"/>
                <a:gd name="connsiteY10522" fmla="*/ 1695632 h 6543235"/>
                <a:gd name="connsiteX10523" fmla="*/ 1223110 w 5247674"/>
                <a:gd name="connsiteY10523" fmla="*/ 1695632 h 6543235"/>
                <a:gd name="connsiteX10524" fmla="*/ 1216660 w 5247674"/>
                <a:gd name="connsiteY10524" fmla="*/ 1707096 h 6543235"/>
                <a:gd name="connsiteX10525" fmla="*/ 1223110 w 5247674"/>
                <a:gd name="connsiteY10525" fmla="*/ 1695632 h 6543235"/>
                <a:gd name="connsiteX10526" fmla="*/ 5078734 w 5247674"/>
                <a:gd name="connsiteY10526" fmla="*/ 1690615 h 6543235"/>
                <a:gd name="connsiteX10527" fmla="*/ 5065120 w 5247674"/>
                <a:gd name="connsiteY10527" fmla="*/ 1709961 h 6543235"/>
                <a:gd name="connsiteX10528" fmla="*/ 5092347 w 5247674"/>
                <a:gd name="connsiteY10528" fmla="*/ 1702080 h 6543235"/>
                <a:gd name="connsiteX10529" fmla="*/ 1415496 w 5247674"/>
                <a:gd name="connsiteY10529" fmla="*/ 1686507 h 6543235"/>
                <a:gd name="connsiteX10530" fmla="*/ 1403853 w 5247674"/>
                <a:gd name="connsiteY10530" fmla="*/ 1689451 h 6543235"/>
                <a:gd name="connsiteX10531" fmla="*/ 1386478 w 5247674"/>
                <a:gd name="connsiteY10531" fmla="*/ 1698498 h 6543235"/>
                <a:gd name="connsiteX10532" fmla="*/ 1394359 w 5247674"/>
                <a:gd name="connsiteY10532" fmla="*/ 1703513 h 6543235"/>
                <a:gd name="connsiteX10533" fmla="*/ 1391493 w 5247674"/>
                <a:gd name="connsiteY10533" fmla="*/ 1709961 h 6543235"/>
                <a:gd name="connsiteX10534" fmla="*/ 1426603 w 5247674"/>
                <a:gd name="connsiteY10534" fmla="*/ 1690615 h 6543235"/>
                <a:gd name="connsiteX10535" fmla="*/ 1415496 w 5247674"/>
                <a:gd name="connsiteY10535" fmla="*/ 1686507 h 6543235"/>
                <a:gd name="connsiteX10536" fmla="*/ 5027861 w 5247674"/>
                <a:gd name="connsiteY10536" fmla="*/ 1684167 h 6543235"/>
                <a:gd name="connsiteX10537" fmla="*/ 5017113 w 5247674"/>
                <a:gd name="connsiteY10537" fmla="*/ 1695632 h 6543235"/>
                <a:gd name="connsiteX10538" fmla="*/ 5032876 w 5247674"/>
                <a:gd name="connsiteY10538" fmla="*/ 1684167 h 6543235"/>
                <a:gd name="connsiteX10539" fmla="*/ 3145547 w 5247674"/>
                <a:gd name="connsiteY10539" fmla="*/ 1679867 h 6543235"/>
                <a:gd name="connsiteX10540" fmla="*/ 3162028 w 5247674"/>
                <a:gd name="connsiteY10540" fmla="*/ 1684884 h 6543235"/>
                <a:gd name="connsiteX10541" fmla="*/ 2602421 w 5247674"/>
                <a:gd name="connsiteY10541" fmla="*/ 1679867 h 6543235"/>
                <a:gd name="connsiteX10542" fmla="*/ 2593106 w 5247674"/>
                <a:gd name="connsiteY10542" fmla="*/ 1691332 h 6543235"/>
                <a:gd name="connsiteX10543" fmla="*/ 2590240 w 5247674"/>
                <a:gd name="connsiteY10543" fmla="*/ 1688467 h 6543235"/>
                <a:gd name="connsiteX10544" fmla="*/ 2590240 w 5247674"/>
                <a:gd name="connsiteY10544" fmla="*/ 1704230 h 6543235"/>
                <a:gd name="connsiteX10545" fmla="*/ 2593106 w 5247674"/>
                <a:gd name="connsiteY10545" fmla="*/ 1704230 h 6543235"/>
                <a:gd name="connsiteX10546" fmla="*/ 2593106 w 5247674"/>
                <a:gd name="connsiteY10546" fmla="*/ 1699215 h 6543235"/>
                <a:gd name="connsiteX10547" fmla="*/ 2602421 w 5247674"/>
                <a:gd name="connsiteY10547" fmla="*/ 1699215 h 6543235"/>
                <a:gd name="connsiteX10548" fmla="*/ 2602421 w 5247674"/>
                <a:gd name="connsiteY10548" fmla="*/ 1679867 h 6543235"/>
                <a:gd name="connsiteX10549" fmla="*/ 2901547 w 5247674"/>
                <a:gd name="connsiteY10549" fmla="*/ 1675558 h 6543235"/>
                <a:gd name="connsiteX10550" fmla="*/ 2906227 w 5247674"/>
                <a:gd name="connsiteY10550" fmla="*/ 1676286 h 6543235"/>
                <a:gd name="connsiteX10551" fmla="*/ 2890462 w 5247674"/>
                <a:gd name="connsiteY10551" fmla="*/ 1687750 h 6543235"/>
                <a:gd name="connsiteX10552" fmla="*/ 2901547 w 5247674"/>
                <a:gd name="connsiteY10552" fmla="*/ 1675558 h 6543235"/>
                <a:gd name="connsiteX10553" fmla="*/ 4503890 w 5247674"/>
                <a:gd name="connsiteY10553" fmla="*/ 1673375 h 6543235"/>
                <a:gd name="connsiteX10554" fmla="*/ 4498348 w 5247674"/>
                <a:gd name="connsiteY10554" fmla="*/ 1689898 h 6543235"/>
                <a:gd name="connsiteX10555" fmla="*/ 4512679 w 5247674"/>
                <a:gd name="connsiteY10555" fmla="*/ 1679867 h 6543235"/>
                <a:gd name="connsiteX10556" fmla="*/ 4503890 w 5247674"/>
                <a:gd name="connsiteY10556" fmla="*/ 1673375 h 6543235"/>
                <a:gd name="connsiteX10557" fmla="*/ 4061983 w 5247674"/>
                <a:gd name="connsiteY10557" fmla="*/ 1671269 h 6543235"/>
                <a:gd name="connsiteX10558" fmla="*/ 4036189 w 5247674"/>
                <a:gd name="connsiteY10558" fmla="*/ 1684167 h 6543235"/>
                <a:gd name="connsiteX10559" fmla="*/ 4045504 w 5247674"/>
                <a:gd name="connsiteY10559" fmla="*/ 1695632 h 6543235"/>
                <a:gd name="connsiteX10560" fmla="*/ 5216308 w 5247674"/>
                <a:gd name="connsiteY10560" fmla="*/ 1668851 h 6543235"/>
                <a:gd name="connsiteX10561" fmla="*/ 5205560 w 5247674"/>
                <a:gd name="connsiteY10561" fmla="*/ 1679867 h 6543235"/>
                <a:gd name="connsiteX10562" fmla="*/ 5231354 w 5247674"/>
                <a:gd name="connsiteY10562" fmla="*/ 1679867 h 6543235"/>
                <a:gd name="connsiteX10563" fmla="*/ 5216308 w 5247674"/>
                <a:gd name="connsiteY10563" fmla="*/ 1668851 h 6543235"/>
                <a:gd name="connsiteX10564" fmla="*/ 3344025 w 5247674"/>
                <a:gd name="connsiteY10564" fmla="*/ 1668404 h 6543235"/>
                <a:gd name="connsiteX10565" fmla="*/ 3275239 w 5247674"/>
                <a:gd name="connsiteY10565" fmla="*/ 1690615 h 6543235"/>
                <a:gd name="connsiteX10566" fmla="*/ 3284554 w 5247674"/>
                <a:gd name="connsiteY10566" fmla="*/ 1690615 h 6543235"/>
                <a:gd name="connsiteX10567" fmla="*/ 3344025 w 5247674"/>
                <a:gd name="connsiteY10567" fmla="*/ 1668404 h 6543235"/>
                <a:gd name="connsiteX10568" fmla="*/ 5046490 w 5247674"/>
                <a:gd name="connsiteY10568" fmla="*/ 1665538 h 6543235"/>
                <a:gd name="connsiteX10569" fmla="*/ 5040759 w 5247674"/>
                <a:gd name="connsiteY10569" fmla="*/ 1673682 h 6543235"/>
                <a:gd name="connsiteX10570" fmla="*/ 5036818 w 5247674"/>
                <a:gd name="connsiteY10570" fmla="*/ 1676016 h 6543235"/>
                <a:gd name="connsiteX10571" fmla="*/ 5039684 w 5247674"/>
                <a:gd name="connsiteY10571" fmla="*/ 1675211 h 6543235"/>
                <a:gd name="connsiteX10572" fmla="*/ 5040759 w 5247674"/>
                <a:gd name="connsiteY10572" fmla="*/ 1673682 h 6543235"/>
                <a:gd name="connsiteX10573" fmla="*/ 5043624 w 5247674"/>
                <a:gd name="connsiteY10573" fmla="*/ 1671986 h 6543235"/>
                <a:gd name="connsiteX10574" fmla="*/ 4729070 w 5247674"/>
                <a:gd name="connsiteY10574" fmla="*/ 1665538 h 6543235"/>
                <a:gd name="connsiteX10575" fmla="*/ 4716172 w 5247674"/>
                <a:gd name="connsiteY10575" fmla="*/ 1677002 h 6543235"/>
                <a:gd name="connsiteX10576" fmla="*/ 4736234 w 5247674"/>
                <a:gd name="connsiteY10576" fmla="*/ 1665538 h 6543235"/>
                <a:gd name="connsiteX10577" fmla="*/ 3670044 w 5247674"/>
                <a:gd name="connsiteY10577" fmla="*/ 1665538 h 6543235"/>
                <a:gd name="connsiteX10578" fmla="*/ 3660729 w 5247674"/>
                <a:gd name="connsiteY10578" fmla="*/ 1677002 h 6543235"/>
                <a:gd name="connsiteX10579" fmla="*/ 3672910 w 5247674"/>
                <a:gd name="connsiteY10579" fmla="*/ 1665538 h 6543235"/>
                <a:gd name="connsiteX10580" fmla="*/ 5078734 w 5247674"/>
                <a:gd name="connsiteY10580" fmla="*/ 1660521 h 6543235"/>
                <a:gd name="connsiteX10581" fmla="*/ 5097364 w 5247674"/>
                <a:gd name="connsiteY10581" fmla="*/ 1665538 h 6543235"/>
                <a:gd name="connsiteX10582" fmla="*/ 5078734 w 5247674"/>
                <a:gd name="connsiteY10582" fmla="*/ 1660521 h 6543235"/>
                <a:gd name="connsiteX10583" fmla="*/ 3214333 w 5247674"/>
                <a:gd name="connsiteY10583" fmla="*/ 1660521 h 6543235"/>
                <a:gd name="connsiteX10584" fmla="*/ 3214333 w 5247674"/>
                <a:gd name="connsiteY10584" fmla="*/ 1668404 h 6543235"/>
                <a:gd name="connsiteX10585" fmla="*/ 3223649 w 5247674"/>
                <a:gd name="connsiteY10585" fmla="*/ 1660521 h 6543235"/>
                <a:gd name="connsiteX10586" fmla="*/ 3184956 w 5247674"/>
                <a:gd name="connsiteY10586" fmla="*/ 1660521 h 6543235"/>
                <a:gd name="connsiteX10587" fmla="*/ 3169193 w 5247674"/>
                <a:gd name="connsiteY10587" fmla="*/ 1690615 h 6543235"/>
                <a:gd name="connsiteX10588" fmla="*/ 3187822 w 5247674"/>
                <a:gd name="connsiteY10588" fmla="*/ 1695632 h 6543235"/>
                <a:gd name="connsiteX10589" fmla="*/ 3178508 w 5247674"/>
                <a:gd name="connsiteY10589" fmla="*/ 1676286 h 6543235"/>
                <a:gd name="connsiteX10590" fmla="*/ 2420422 w 5247674"/>
                <a:gd name="connsiteY10590" fmla="*/ 1653447 h 6543235"/>
                <a:gd name="connsiteX10591" fmla="*/ 2405376 w 5247674"/>
                <a:gd name="connsiteY10591" fmla="*/ 1661238 h 6543235"/>
                <a:gd name="connsiteX10592" fmla="*/ 2414691 w 5247674"/>
                <a:gd name="connsiteY10592" fmla="*/ 1677002 h 6543235"/>
                <a:gd name="connsiteX10593" fmla="*/ 2417558 w 5247674"/>
                <a:gd name="connsiteY10593" fmla="*/ 1671986 h 6543235"/>
                <a:gd name="connsiteX10594" fmla="*/ 2424006 w 5247674"/>
                <a:gd name="connsiteY10594" fmla="*/ 1679867 h 6543235"/>
                <a:gd name="connsiteX10595" fmla="*/ 2433320 w 5247674"/>
                <a:gd name="connsiteY10595" fmla="*/ 1665538 h 6543235"/>
                <a:gd name="connsiteX10596" fmla="*/ 2420422 w 5247674"/>
                <a:gd name="connsiteY10596" fmla="*/ 1653447 h 6543235"/>
                <a:gd name="connsiteX10597" fmla="*/ 5169734 w 5247674"/>
                <a:gd name="connsiteY10597" fmla="*/ 1653356 h 6543235"/>
                <a:gd name="connsiteX10598" fmla="*/ 5175466 w 5247674"/>
                <a:gd name="connsiteY10598" fmla="*/ 1656940 h 6543235"/>
                <a:gd name="connsiteX10599" fmla="*/ 5175466 w 5247674"/>
                <a:gd name="connsiteY10599" fmla="*/ 1660521 h 6543235"/>
                <a:gd name="connsiteX10600" fmla="*/ 5166152 w 5247674"/>
                <a:gd name="connsiteY10600" fmla="*/ 1660521 h 6543235"/>
                <a:gd name="connsiteX10601" fmla="*/ 5169734 w 5247674"/>
                <a:gd name="connsiteY10601" fmla="*/ 1653356 h 6543235"/>
                <a:gd name="connsiteX10602" fmla="*/ 4898169 w 5247674"/>
                <a:gd name="connsiteY10602" fmla="*/ 1652640 h 6543235"/>
                <a:gd name="connsiteX10603" fmla="*/ 4870942 w 5247674"/>
                <a:gd name="connsiteY10603" fmla="*/ 1679867 h 6543235"/>
                <a:gd name="connsiteX10604" fmla="*/ 4898169 w 5247674"/>
                <a:gd name="connsiteY10604" fmla="*/ 1652640 h 6543235"/>
                <a:gd name="connsiteX10605" fmla="*/ 4570000 w 5247674"/>
                <a:gd name="connsiteY10605" fmla="*/ 1652640 h 6543235"/>
                <a:gd name="connsiteX10606" fmla="*/ 4574300 w 5247674"/>
                <a:gd name="connsiteY10606" fmla="*/ 1660521 h 6543235"/>
                <a:gd name="connsiteX10607" fmla="*/ 4578598 w 5247674"/>
                <a:gd name="connsiteY10607" fmla="*/ 1657656 h 6543235"/>
                <a:gd name="connsiteX10608" fmla="*/ 4582898 w 5247674"/>
                <a:gd name="connsiteY10608" fmla="*/ 1657656 h 6543235"/>
                <a:gd name="connsiteX10609" fmla="*/ 4585765 w 5247674"/>
                <a:gd name="connsiteY10609" fmla="*/ 1652640 h 6543235"/>
                <a:gd name="connsiteX10610" fmla="*/ 4579315 w 5247674"/>
                <a:gd name="connsiteY10610" fmla="*/ 1656940 h 6543235"/>
                <a:gd name="connsiteX10611" fmla="*/ 4570000 w 5247674"/>
                <a:gd name="connsiteY10611" fmla="*/ 1652640 h 6543235"/>
                <a:gd name="connsiteX10612" fmla="*/ 1200179 w 5247674"/>
                <a:gd name="connsiteY10612" fmla="*/ 1649058 h 6543235"/>
                <a:gd name="connsiteX10613" fmla="*/ 1203046 w 5247674"/>
                <a:gd name="connsiteY10613" fmla="*/ 1649058 h 6543235"/>
                <a:gd name="connsiteX10614" fmla="*/ 1193731 w 5247674"/>
                <a:gd name="connsiteY10614" fmla="*/ 1660523 h 6543235"/>
                <a:gd name="connsiteX10615" fmla="*/ 3062430 w 5247674"/>
                <a:gd name="connsiteY10615" fmla="*/ 1649057 h 6543235"/>
                <a:gd name="connsiteX10616" fmla="*/ 3045950 w 5247674"/>
                <a:gd name="connsiteY10616" fmla="*/ 1668404 h 6543235"/>
                <a:gd name="connsiteX10617" fmla="*/ 3048817 w 5247674"/>
                <a:gd name="connsiteY10617" fmla="*/ 1679867 h 6543235"/>
                <a:gd name="connsiteX10618" fmla="*/ 3015856 w 5247674"/>
                <a:gd name="connsiteY10618" fmla="*/ 1687034 h 6543235"/>
                <a:gd name="connsiteX10619" fmla="*/ 3020155 w 5247674"/>
                <a:gd name="connsiteY10619" fmla="*/ 1684167 h 6543235"/>
                <a:gd name="connsiteX10620" fmla="*/ 3013706 w 5247674"/>
                <a:gd name="connsiteY10620" fmla="*/ 1684167 h 6543235"/>
                <a:gd name="connsiteX10621" fmla="*/ 2984329 w 5247674"/>
                <a:gd name="connsiteY10621" fmla="*/ 1709961 h 6543235"/>
                <a:gd name="connsiteX10622" fmla="*/ 3106855 w 5247674"/>
                <a:gd name="connsiteY10622" fmla="*/ 1668404 h 6543235"/>
                <a:gd name="connsiteX10623" fmla="*/ 3078194 w 5247674"/>
                <a:gd name="connsiteY10623" fmla="*/ 1671269 h 6543235"/>
                <a:gd name="connsiteX10624" fmla="*/ 3062430 w 5247674"/>
                <a:gd name="connsiteY10624" fmla="*/ 1649057 h 6543235"/>
                <a:gd name="connsiteX10625" fmla="*/ 4974838 w 5247674"/>
                <a:gd name="connsiteY10625" fmla="*/ 1646192 h 6543235"/>
                <a:gd name="connsiteX10626" fmla="*/ 4984152 w 5247674"/>
                <a:gd name="connsiteY10626" fmla="*/ 1660521 h 6543235"/>
                <a:gd name="connsiteX10627" fmla="*/ 4984152 w 5247674"/>
                <a:gd name="connsiteY10627" fmla="*/ 1649057 h 6543235"/>
                <a:gd name="connsiteX10628" fmla="*/ 2067893 w 5247674"/>
                <a:gd name="connsiteY10628" fmla="*/ 1646192 h 6543235"/>
                <a:gd name="connsiteX10629" fmla="*/ 2019168 w 5247674"/>
                <a:gd name="connsiteY10629" fmla="*/ 1676286 h 6543235"/>
                <a:gd name="connsiteX10630" fmla="*/ 2067893 w 5247674"/>
                <a:gd name="connsiteY10630" fmla="*/ 1646192 h 6543235"/>
                <a:gd name="connsiteX10631" fmla="*/ 3402063 w 5247674"/>
                <a:gd name="connsiteY10631" fmla="*/ 1641892 h 6543235"/>
                <a:gd name="connsiteX10632" fmla="*/ 3404930 w 5247674"/>
                <a:gd name="connsiteY10632" fmla="*/ 1657656 h 6543235"/>
                <a:gd name="connsiteX10633" fmla="*/ 3414244 w 5247674"/>
                <a:gd name="connsiteY10633" fmla="*/ 1652640 h 6543235"/>
                <a:gd name="connsiteX10634" fmla="*/ 3417828 w 5247674"/>
                <a:gd name="connsiteY10634" fmla="*/ 1641175 h 6543235"/>
                <a:gd name="connsiteX10635" fmla="*/ 3434307 w 5247674"/>
                <a:gd name="connsiteY10635" fmla="*/ 1646192 h 6543235"/>
                <a:gd name="connsiteX10636" fmla="*/ 2113750 w 5247674"/>
                <a:gd name="connsiteY10636" fmla="*/ 1638309 h 6543235"/>
                <a:gd name="connsiteX10637" fmla="*/ 2100135 w 5247674"/>
                <a:gd name="connsiteY10637" fmla="*/ 1649773 h 6543235"/>
                <a:gd name="connsiteX10638" fmla="*/ 2120200 w 5247674"/>
                <a:gd name="connsiteY10638" fmla="*/ 1638309 h 6543235"/>
                <a:gd name="connsiteX10639" fmla="*/ 4855179 w 5247674"/>
                <a:gd name="connsiteY10639" fmla="*/ 1630427 h 6543235"/>
                <a:gd name="connsiteX10640" fmla="*/ 4849446 w 5247674"/>
                <a:gd name="connsiteY10640" fmla="*/ 1652640 h 6543235"/>
                <a:gd name="connsiteX10641" fmla="*/ 4855179 w 5247674"/>
                <a:gd name="connsiteY10641" fmla="*/ 1630427 h 6543235"/>
                <a:gd name="connsiteX10642" fmla="*/ 3703004 w 5247674"/>
                <a:gd name="connsiteY10642" fmla="*/ 1630427 h 6543235"/>
                <a:gd name="connsiteX10643" fmla="*/ 3705871 w 5247674"/>
                <a:gd name="connsiteY10643" fmla="*/ 1638309 h 6543235"/>
                <a:gd name="connsiteX10644" fmla="*/ 3693690 w 5247674"/>
                <a:gd name="connsiteY10644" fmla="*/ 1646192 h 6543235"/>
                <a:gd name="connsiteX10645" fmla="*/ 3712319 w 5247674"/>
                <a:gd name="connsiteY10645" fmla="*/ 1633294 h 6543235"/>
                <a:gd name="connsiteX10646" fmla="*/ 2957817 w 5247674"/>
                <a:gd name="connsiteY10646" fmla="*/ 1630427 h 6543235"/>
                <a:gd name="connsiteX10647" fmla="*/ 2939188 w 5247674"/>
                <a:gd name="connsiteY10647" fmla="*/ 1646192 h 6543235"/>
                <a:gd name="connsiteX10648" fmla="*/ 2954950 w 5247674"/>
                <a:gd name="connsiteY10648" fmla="*/ 1649057 h 6543235"/>
                <a:gd name="connsiteX10649" fmla="*/ 2948502 w 5247674"/>
                <a:gd name="connsiteY10649" fmla="*/ 1660521 h 6543235"/>
                <a:gd name="connsiteX10650" fmla="*/ 2925573 w 5247674"/>
                <a:gd name="connsiteY10650" fmla="*/ 1641175 h 6543235"/>
                <a:gd name="connsiteX10651" fmla="*/ 2957817 w 5247674"/>
                <a:gd name="connsiteY10651" fmla="*/ 1630427 h 6543235"/>
                <a:gd name="connsiteX10652" fmla="*/ 2590240 w 5247674"/>
                <a:gd name="connsiteY10652" fmla="*/ 1630427 h 6543235"/>
                <a:gd name="connsiteX10653" fmla="*/ 2553698 w 5247674"/>
                <a:gd name="connsiteY10653" fmla="*/ 1652640 h 6543235"/>
                <a:gd name="connsiteX10654" fmla="*/ 2595254 w 5247674"/>
                <a:gd name="connsiteY10654" fmla="*/ 1630427 h 6543235"/>
                <a:gd name="connsiteX10655" fmla="*/ 4880973 w 5247674"/>
                <a:gd name="connsiteY10655" fmla="*/ 1629712 h 6543235"/>
                <a:gd name="connsiteX10656" fmla="*/ 4893154 w 5247674"/>
                <a:gd name="connsiteY10656" fmla="*/ 1629712 h 6543235"/>
                <a:gd name="connsiteX10657" fmla="*/ 4886706 w 5247674"/>
                <a:gd name="connsiteY10657" fmla="*/ 1641177 h 6543235"/>
                <a:gd name="connsiteX10658" fmla="*/ 4881690 w 5247674"/>
                <a:gd name="connsiteY10658" fmla="*/ 1641177 h 6543235"/>
                <a:gd name="connsiteX10659" fmla="*/ 4880973 w 5247674"/>
                <a:gd name="connsiteY10659" fmla="*/ 1641177 h 6543235"/>
                <a:gd name="connsiteX10660" fmla="*/ 4754864 w 5247674"/>
                <a:gd name="connsiteY10660" fmla="*/ 1621829 h 6543235"/>
                <a:gd name="connsiteX10661" fmla="*/ 4754864 w 5247674"/>
                <a:gd name="connsiteY10661" fmla="*/ 1641175 h 6543235"/>
                <a:gd name="connsiteX10662" fmla="*/ 2992927 w 5247674"/>
                <a:gd name="connsiteY10662" fmla="*/ 1621829 h 6543235"/>
                <a:gd name="connsiteX10663" fmla="*/ 2999376 w 5247674"/>
                <a:gd name="connsiteY10663" fmla="*/ 1621829 h 6543235"/>
                <a:gd name="connsiteX10664" fmla="*/ 2999376 w 5247674"/>
                <a:gd name="connsiteY10664" fmla="*/ 1629711 h 6543235"/>
                <a:gd name="connsiteX10665" fmla="*/ 2992927 w 5247674"/>
                <a:gd name="connsiteY10665" fmla="*/ 1629711 h 6543235"/>
                <a:gd name="connsiteX10666" fmla="*/ 1514734 w 5247674"/>
                <a:gd name="connsiteY10666" fmla="*/ 1621829 h 6543235"/>
                <a:gd name="connsiteX10667" fmla="*/ 1507569 w 5247674"/>
                <a:gd name="connsiteY10667" fmla="*/ 1637594 h 6543235"/>
                <a:gd name="connsiteX10668" fmla="*/ 1510436 w 5247674"/>
                <a:gd name="connsiteY10668" fmla="*/ 1637594 h 6543235"/>
                <a:gd name="connsiteX10669" fmla="*/ 1514734 w 5247674"/>
                <a:gd name="connsiteY10669" fmla="*/ 1621829 h 6543235"/>
                <a:gd name="connsiteX10670" fmla="*/ 1611466 w 5247674"/>
                <a:gd name="connsiteY10670" fmla="*/ 1613948 h 6543235"/>
                <a:gd name="connsiteX10671" fmla="*/ 1620780 w 5247674"/>
                <a:gd name="connsiteY10671" fmla="*/ 1630427 h 6543235"/>
                <a:gd name="connsiteX10672" fmla="*/ 1611466 w 5247674"/>
                <a:gd name="connsiteY10672" fmla="*/ 1633294 h 6543235"/>
                <a:gd name="connsiteX10673" fmla="*/ 2983613 w 5247674"/>
                <a:gd name="connsiteY10673" fmla="*/ 1608216 h 6543235"/>
                <a:gd name="connsiteX10674" fmla="*/ 2997226 w 5247674"/>
                <a:gd name="connsiteY10674" fmla="*/ 1611083 h 6543235"/>
                <a:gd name="connsiteX10675" fmla="*/ 2983613 w 5247674"/>
                <a:gd name="connsiteY10675" fmla="*/ 1608216 h 6543235"/>
                <a:gd name="connsiteX10676" fmla="*/ 2599554 w 5247674"/>
                <a:gd name="connsiteY10676" fmla="*/ 1607498 h 6543235"/>
                <a:gd name="connsiteX10677" fmla="*/ 2579492 w 5247674"/>
                <a:gd name="connsiteY10677" fmla="*/ 1613948 h 6543235"/>
                <a:gd name="connsiteX10678" fmla="*/ 2599554 w 5247674"/>
                <a:gd name="connsiteY10678" fmla="*/ 1607498 h 6543235"/>
                <a:gd name="connsiteX10679" fmla="*/ 5121010 w 5247674"/>
                <a:gd name="connsiteY10679" fmla="*/ 1603200 h 6543235"/>
                <a:gd name="connsiteX10680" fmla="*/ 5115276 w 5247674"/>
                <a:gd name="connsiteY10680" fmla="*/ 1611081 h 6543235"/>
                <a:gd name="connsiteX10681" fmla="*/ 5114562 w 5247674"/>
                <a:gd name="connsiteY10681" fmla="*/ 1611081 h 6543235"/>
                <a:gd name="connsiteX10682" fmla="*/ 5108828 w 5247674"/>
                <a:gd name="connsiteY10682" fmla="*/ 1618963 h 6543235"/>
                <a:gd name="connsiteX10683" fmla="*/ 5115276 w 5247674"/>
                <a:gd name="connsiteY10683" fmla="*/ 1611081 h 6543235"/>
                <a:gd name="connsiteX10684" fmla="*/ 5121010 w 5247674"/>
                <a:gd name="connsiteY10684" fmla="*/ 1614665 h 6543235"/>
                <a:gd name="connsiteX10685" fmla="*/ 5201260 w 5247674"/>
                <a:gd name="connsiteY10685" fmla="*/ 1602483 h 6543235"/>
                <a:gd name="connsiteX10686" fmla="*/ 5178330 w 5247674"/>
                <a:gd name="connsiteY10686" fmla="*/ 1613948 h 6543235"/>
                <a:gd name="connsiteX10687" fmla="*/ 5201260 w 5247674"/>
                <a:gd name="connsiteY10687" fmla="*/ 1602483 h 6543235"/>
                <a:gd name="connsiteX10688" fmla="*/ 4774212 w 5247674"/>
                <a:gd name="connsiteY10688" fmla="*/ 1600333 h 6543235"/>
                <a:gd name="connsiteX10689" fmla="*/ 4764895 w 5247674"/>
                <a:gd name="connsiteY10689" fmla="*/ 1614665 h 6543235"/>
                <a:gd name="connsiteX10690" fmla="*/ 4774212 w 5247674"/>
                <a:gd name="connsiteY10690" fmla="*/ 1627562 h 6543235"/>
                <a:gd name="connsiteX10691" fmla="*/ 4778510 w 5247674"/>
                <a:gd name="connsiteY10691" fmla="*/ 1622546 h 6543235"/>
                <a:gd name="connsiteX10692" fmla="*/ 4784958 w 5247674"/>
                <a:gd name="connsiteY10692" fmla="*/ 1630427 h 6543235"/>
                <a:gd name="connsiteX10693" fmla="*/ 4778510 w 5247674"/>
                <a:gd name="connsiteY10693" fmla="*/ 1608215 h 6543235"/>
                <a:gd name="connsiteX10694" fmla="*/ 4782093 w 5247674"/>
                <a:gd name="connsiteY10694" fmla="*/ 1603917 h 6543235"/>
                <a:gd name="connsiteX10695" fmla="*/ 4774212 w 5247674"/>
                <a:gd name="connsiteY10695" fmla="*/ 1600333 h 6543235"/>
                <a:gd name="connsiteX10696" fmla="*/ 4794274 w 5247674"/>
                <a:gd name="connsiteY10696" fmla="*/ 1599617 h 6543235"/>
                <a:gd name="connsiteX10697" fmla="*/ 4800722 w 5247674"/>
                <a:gd name="connsiteY10697" fmla="*/ 1610365 h 6543235"/>
                <a:gd name="connsiteX10698" fmla="*/ 4803589 w 5247674"/>
                <a:gd name="connsiteY10698" fmla="*/ 1607498 h 6543235"/>
                <a:gd name="connsiteX10699" fmla="*/ 4800722 w 5247674"/>
                <a:gd name="connsiteY10699" fmla="*/ 1599617 h 6543235"/>
                <a:gd name="connsiteX10700" fmla="*/ 3045950 w 5247674"/>
                <a:gd name="connsiteY10700" fmla="*/ 1599617 h 6543235"/>
                <a:gd name="connsiteX10701" fmla="*/ 3048815 w 5247674"/>
                <a:gd name="connsiteY10701" fmla="*/ 1599617 h 6543235"/>
                <a:gd name="connsiteX10702" fmla="*/ 3041650 w 5247674"/>
                <a:gd name="connsiteY10702" fmla="*/ 1607498 h 6543235"/>
                <a:gd name="connsiteX10703" fmla="*/ 4908112 w 5247674"/>
                <a:gd name="connsiteY10703" fmla="*/ 1595856 h 6543235"/>
                <a:gd name="connsiteX10704" fmla="*/ 4898169 w 5247674"/>
                <a:gd name="connsiteY10704" fmla="*/ 1599617 h 6543235"/>
                <a:gd name="connsiteX10705" fmla="*/ 4903902 w 5247674"/>
                <a:gd name="connsiteY10705" fmla="*/ 1611081 h 6543235"/>
                <a:gd name="connsiteX10706" fmla="*/ 4865927 w 5247674"/>
                <a:gd name="connsiteY10706" fmla="*/ 1622546 h 6543235"/>
                <a:gd name="connsiteX10707" fmla="*/ 4870942 w 5247674"/>
                <a:gd name="connsiteY10707" fmla="*/ 1630427 h 6543235"/>
                <a:gd name="connsiteX10708" fmla="*/ 4861627 w 5247674"/>
                <a:gd name="connsiteY10708" fmla="*/ 1646192 h 6543235"/>
                <a:gd name="connsiteX10709" fmla="*/ 4913934 w 5247674"/>
                <a:gd name="connsiteY10709" fmla="*/ 1633294 h 6543235"/>
                <a:gd name="connsiteX10710" fmla="*/ 4907486 w 5247674"/>
                <a:gd name="connsiteY10710" fmla="*/ 1646192 h 6543235"/>
                <a:gd name="connsiteX10711" fmla="*/ 4916800 w 5247674"/>
                <a:gd name="connsiteY10711" fmla="*/ 1652640 h 6543235"/>
                <a:gd name="connsiteX10712" fmla="*/ 4958358 w 5247674"/>
                <a:gd name="connsiteY10712" fmla="*/ 1618963 h 6543235"/>
                <a:gd name="connsiteX10713" fmla="*/ 4939728 w 5247674"/>
                <a:gd name="connsiteY10713" fmla="*/ 1649057 h 6543235"/>
                <a:gd name="connsiteX10714" fmla="*/ 4942594 w 5247674"/>
                <a:gd name="connsiteY10714" fmla="*/ 1651923 h 6543235"/>
                <a:gd name="connsiteX10715" fmla="*/ 4971972 w 5247674"/>
                <a:gd name="connsiteY10715" fmla="*/ 1621829 h 6543235"/>
                <a:gd name="connsiteX10716" fmla="*/ 4958358 w 5247674"/>
                <a:gd name="connsiteY10716" fmla="*/ 1618963 h 6543235"/>
                <a:gd name="connsiteX10717" fmla="*/ 4971972 w 5247674"/>
                <a:gd name="connsiteY10717" fmla="*/ 1603200 h 6543235"/>
                <a:gd name="connsiteX10718" fmla="*/ 4916800 w 5247674"/>
                <a:gd name="connsiteY10718" fmla="*/ 1630427 h 6543235"/>
                <a:gd name="connsiteX10719" fmla="*/ 4923248 w 5247674"/>
                <a:gd name="connsiteY10719" fmla="*/ 1608215 h 6543235"/>
                <a:gd name="connsiteX10720" fmla="*/ 4913934 w 5247674"/>
                <a:gd name="connsiteY10720" fmla="*/ 1603200 h 6543235"/>
                <a:gd name="connsiteX10721" fmla="*/ 4917516 w 5247674"/>
                <a:gd name="connsiteY10721" fmla="*/ 1599617 h 6543235"/>
                <a:gd name="connsiteX10722" fmla="*/ 4908112 w 5247674"/>
                <a:gd name="connsiteY10722" fmla="*/ 1595856 h 6543235"/>
                <a:gd name="connsiteX10723" fmla="*/ 2504973 w 5247674"/>
                <a:gd name="connsiteY10723" fmla="*/ 1591735 h 6543235"/>
                <a:gd name="connsiteX10724" fmla="*/ 2509273 w 5247674"/>
                <a:gd name="connsiteY10724" fmla="*/ 1591735 h 6543235"/>
                <a:gd name="connsiteX10725" fmla="*/ 2509273 w 5247674"/>
                <a:gd name="connsiteY10725" fmla="*/ 1603200 h 6543235"/>
                <a:gd name="connsiteX10726" fmla="*/ 4950252 w 5247674"/>
                <a:gd name="connsiteY10726" fmla="*/ 1591410 h 6543235"/>
                <a:gd name="connsiteX10727" fmla="*/ 4936146 w 5247674"/>
                <a:gd name="connsiteY10727" fmla="*/ 1603200 h 6543235"/>
                <a:gd name="connsiteX10728" fmla="*/ 4956208 w 5247674"/>
                <a:gd name="connsiteY10728" fmla="*/ 1591735 h 6543235"/>
                <a:gd name="connsiteX10729" fmla="*/ 4950252 w 5247674"/>
                <a:gd name="connsiteY10729" fmla="*/ 1591410 h 6543235"/>
                <a:gd name="connsiteX10730" fmla="*/ 2772953 w 5247674"/>
                <a:gd name="connsiteY10730" fmla="*/ 1588152 h 6543235"/>
                <a:gd name="connsiteX10731" fmla="*/ 2737845 w 5247674"/>
                <a:gd name="connsiteY10731" fmla="*/ 1594602 h 6543235"/>
                <a:gd name="connsiteX10732" fmla="*/ 2740710 w 5247674"/>
                <a:gd name="connsiteY10732" fmla="*/ 1599617 h 6543235"/>
                <a:gd name="connsiteX10733" fmla="*/ 2672640 w 5247674"/>
                <a:gd name="connsiteY10733" fmla="*/ 1651923 h 6543235"/>
                <a:gd name="connsiteX10734" fmla="*/ 2675507 w 5247674"/>
                <a:gd name="connsiteY10734" fmla="*/ 1656940 h 6543235"/>
                <a:gd name="connsiteX10735" fmla="*/ 2772953 w 5247674"/>
                <a:gd name="connsiteY10735" fmla="*/ 1588152 h 6543235"/>
                <a:gd name="connsiteX10736" fmla="*/ 5220336 w 5247674"/>
                <a:gd name="connsiteY10736" fmla="*/ 1588064 h 6543235"/>
                <a:gd name="connsiteX10737" fmla="*/ 5224188 w 5247674"/>
                <a:gd name="connsiteY10737" fmla="*/ 1591737 h 6543235"/>
                <a:gd name="connsiteX10738" fmla="*/ 5224188 w 5247674"/>
                <a:gd name="connsiteY10738" fmla="*/ 1594602 h 6543235"/>
                <a:gd name="connsiteX10739" fmla="*/ 5214872 w 5247674"/>
                <a:gd name="connsiteY10739" fmla="*/ 1594602 h 6543235"/>
                <a:gd name="connsiteX10740" fmla="*/ 5214872 w 5247674"/>
                <a:gd name="connsiteY10740" fmla="*/ 1588154 h 6543235"/>
                <a:gd name="connsiteX10741" fmla="*/ 5220336 w 5247674"/>
                <a:gd name="connsiteY10741" fmla="*/ 1588064 h 6543235"/>
                <a:gd name="connsiteX10742" fmla="*/ 2592390 w 5247674"/>
                <a:gd name="connsiteY10742" fmla="*/ 1583854 h 6543235"/>
                <a:gd name="connsiteX10743" fmla="*/ 2583792 w 5247674"/>
                <a:gd name="connsiteY10743" fmla="*/ 1592452 h 6543235"/>
                <a:gd name="connsiteX10744" fmla="*/ 2621767 w 5247674"/>
                <a:gd name="connsiteY10744" fmla="*/ 1591735 h 6543235"/>
                <a:gd name="connsiteX10745" fmla="*/ 2592390 w 5247674"/>
                <a:gd name="connsiteY10745" fmla="*/ 1583854 h 6543235"/>
                <a:gd name="connsiteX10746" fmla="*/ 2537217 w 5247674"/>
                <a:gd name="connsiteY10746" fmla="*/ 1580271 h 6543235"/>
                <a:gd name="connsiteX10747" fmla="*/ 2550831 w 5247674"/>
                <a:gd name="connsiteY10747" fmla="*/ 1591735 h 6543235"/>
                <a:gd name="connsiteX10748" fmla="*/ 2537217 w 5247674"/>
                <a:gd name="connsiteY10748" fmla="*/ 1580271 h 6543235"/>
                <a:gd name="connsiteX10749" fmla="*/ 5085899 w 5247674"/>
                <a:gd name="connsiteY10749" fmla="*/ 1575971 h 6543235"/>
                <a:gd name="connsiteX10750" fmla="*/ 5085899 w 5247674"/>
                <a:gd name="connsiteY10750" fmla="*/ 1583854 h 6543235"/>
                <a:gd name="connsiteX10751" fmla="*/ 5092347 w 5247674"/>
                <a:gd name="connsiteY10751" fmla="*/ 1583854 h 6543235"/>
                <a:gd name="connsiteX10752" fmla="*/ 5095214 w 5247674"/>
                <a:gd name="connsiteY10752" fmla="*/ 1575971 h 6543235"/>
                <a:gd name="connsiteX10753" fmla="*/ 3485180 w 5247674"/>
                <a:gd name="connsiteY10753" fmla="*/ 1575254 h 6543235"/>
                <a:gd name="connsiteX10754" fmla="*/ 3445772 w 5247674"/>
                <a:gd name="connsiteY10754" fmla="*/ 1607498 h 6543235"/>
                <a:gd name="connsiteX10755" fmla="*/ 3456520 w 5247674"/>
                <a:gd name="connsiteY10755" fmla="*/ 1607498 h 6543235"/>
                <a:gd name="connsiteX10756" fmla="*/ 3459386 w 5247674"/>
                <a:gd name="connsiteY10756" fmla="*/ 1626846 h 6543235"/>
                <a:gd name="connsiteX10757" fmla="*/ 3440757 w 5247674"/>
                <a:gd name="connsiteY10757" fmla="*/ 1626846 h 6543235"/>
                <a:gd name="connsiteX10758" fmla="*/ 3446488 w 5247674"/>
                <a:gd name="connsiteY10758" fmla="*/ 1613948 h 6543235"/>
                <a:gd name="connsiteX10759" fmla="*/ 3424992 w 5247674"/>
                <a:gd name="connsiteY10759" fmla="*/ 1613948 h 6543235"/>
                <a:gd name="connsiteX10760" fmla="*/ 3424992 w 5247674"/>
                <a:gd name="connsiteY10760" fmla="*/ 1626846 h 6543235"/>
                <a:gd name="connsiteX10761" fmla="*/ 3478732 w 5247674"/>
                <a:gd name="connsiteY10761" fmla="*/ 1626846 h 6543235"/>
                <a:gd name="connsiteX10762" fmla="*/ 3485180 w 5247674"/>
                <a:gd name="connsiteY10762" fmla="*/ 1575254 h 6543235"/>
                <a:gd name="connsiteX10763" fmla="*/ 5152536 w 5247674"/>
                <a:gd name="connsiteY10763" fmla="*/ 1572389 h 6543235"/>
                <a:gd name="connsiteX10764" fmla="*/ 5152536 w 5247674"/>
                <a:gd name="connsiteY10764" fmla="*/ 1580271 h 6543235"/>
                <a:gd name="connsiteX10765" fmla="*/ 5160418 w 5247674"/>
                <a:gd name="connsiteY10765" fmla="*/ 1572389 h 6543235"/>
                <a:gd name="connsiteX10766" fmla="*/ 3819082 w 5247674"/>
                <a:gd name="connsiteY10766" fmla="*/ 1569523 h 6543235"/>
                <a:gd name="connsiteX10767" fmla="*/ 3793286 w 5247674"/>
                <a:gd name="connsiteY10767" fmla="*/ 1572389 h 6543235"/>
                <a:gd name="connsiteX10768" fmla="*/ 3793286 w 5247674"/>
                <a:gd name="connsiteY10768" fmla="*/ 1591735 h 6543235"/>
                <a:gd name="connsiteX10769" fmla="*/ 3819082 w 5247674"/>
                <a:gd name="connsiteY10769" fmla="*/ 1569523 h 6543235"/>
                <a:gd name="connsiteX10770" fmla="*/ 3073894 w 5247674"/>
                <a:gd name="connsiteY10770" fmla="*/ 1569523 h 6543235"/>
                <a:gd name="connsiteX10771" fmla="*/ 3057415 w 5247674"/>
                <a:gd name="connsiteY10771" fmla="*/ 1595319 h 6543235"/>
                <a:gd name="connsiteX10772" fmla="*/ 3073894 w 5247674"/>
                <a:gd name="connsiteY10772" fmla="*/ 1569523 h 6543235"/>
                <a:gd name="connsiteX10773" fmla="*/ 3013706 w 5247674"/>
                <a:gd name="connsiteY10773" fmla="*/ 1569523 h 6543235"/>
                <a:gd name="connsiteX10774" fmla="*/ 3015856 w 5247674"/>
                <a:gd name="connsiteY10774" fmla="*/ 1572389 h 6543235"/>
                <a:gd name="connsiteX10775" fmla="*/ 3003675 w 5247674"/>
                <a:gd name="connsiteY10775" fmla="*/ 1580271 h 6543235"/>
                <a:gd name="connsiteX10776" fmla="*/ 2262071 w 5247674"/>
                <a:gd name="connsiteY10776" fmla="*/ 1569523 h 6543235"/>
                <a:gd name="connsiteX10777" fmla="*/ 2259205 w 5247674"/>
                <a:gd name="connsiteY10777" fmla="*/ 1575971 h 6543235"/>
                <a:gd name="connsiteX10778" fmla="*/ 2252757 w 5247674"/>
                <a:gd name="connsiteY10778" fmla="*/ 1575971 h 6543235"/>
                <a:gd name="connsiteX10779" fmla="*/ 2262071 w 5247674"/>
                <a:gd name="connsiteY10779" fmla="*/ 1569523 h 6543235"/>
                <a:gd name="connsiteX10780" fmla="*/ 1789163 w 5247674"/>
                <a:gd name="connsiteY10780" fmla="*/ 1568001 h 6543235"/>
                <a:gd name="connsiteX10781" fmla="*/ 1783431 w 5247674"/>
                <a:gd name="connsiteY10781" fmla="*/ 1572389 h 6543235"/>
                <a:gd name="connsiteX10782" fmla="*/ 1792746 w 5247674"/>
                <a:gd name="connsiteY10782" fmla="*/ 1572389 h 6543235"/>
                <a:gd name="connsiteX10783" fmla="*/ 1792746 w 5247674"/>
                <a:gd name="connsiteY10783" fmla="*/ 1577404 h 6543235"/>
                <a:gd name="connsiteX10784" fmla="*/ 1789881 w 5247674"/>
                <a:gd name="connsiteY10784" fmla="*/ 1583854 h 6543235"/>
                <a:gd name="connsiteX10785" fmla="*/ 1793463 w 5247674"/>
                <a:gd name="connsiteY10785" fmla="*/ 1578121 h 6543235"/>
                <a:gd name="connsiteX10786" fmla="*/ 1797046 w 5247674"/>
                <a:gd name="connsiteY10786" fmla="*/ 1569523 h 6543235"/>
                <a:gd name="connsiteX10787" fmla="*/ 1789163 w 5247674"/>
                <a:gd name="connsiteY10787" fmla="*/ 1568001 h 6543235"/>
                <a:gd name="connsiteX10788" fmla="*/ 3531755 w 5247674"/>
                <a:gd name="connsiteY10788" fmla="*/ 1565112 h 6543235"/>
                <a:gd name="connsiteX10789" fmla="*/ 3520112 w 5247674"/>
                <a:gd name="connsiteY10789" fmla="*/ 1567552 h 6543235"/>
                <a:gd name="connsiteX10790" fmla="*/ 3499511 w 5247674"/>
                <a:gd name="connsiteY10790" fmla="*/ 1583854 h 6543235"/>
                <a:gd name="connsiteX10791" fmla="*/ 3508826 w 5247674"/>
                <a:gd name="connsiteY10791" fmla="*/ 1583854 h 6543235"/>
                <a:gd name="connsiteX10792" fmla="*/ 3505959 w 5247674"/>
                <a:gd name="connsiteY10792" fmla="*/ 1580987 h 6543235"/>
                <a:gd name="connsiteX10793" fmla="*/ 3543936 w 5247674"/>
                <a:gd name="connsiteY10793" fmla="*/ 1569523 h 6543235"/>
                <a:gd name="connsiteX10794" fmla="*/ 3531755 w 5247674"/>
                <a:gd name="connsiteY10794" fmla="*/ 1565112 h 6543235"/>
                <a:gd name="connsiteX10795" fmla="*/ 4933280 w 5247674"/>
                <a:gd name="connsiteY10795" fmla="*/ 1563791 h 6543235"/>
                <a:gd name="connsiteX10796" fmla="*/ 4942594 w 5247674"/>
                <a:gd name="connsiteY10796" fmla="*/ 1583137 h 6543235"/>
                <a:gd name="connsiteX10797" fmla="*/ 4946894 w 5247674"/>
                <a:gd name="connsiteY10797" fmla="*/ 1580271 h 6543235"/>
                <a:gd name="connsiteX10798" fmla="*/ 4933280 w 5247674"/>
                <a:gd name="connsiteY10798" fmla="*/ 1563791 h 6543235"/>
                <a:gd name="connsiteX10799" fmla="*/ 2391762 w 5247674"/>
                <a:gd name="connsiteY10799" fmla="*/ 1561641 h 6543235"/>
                <a:gd name="connsiteX10800" fmla="*/ 2379580 w 5247674"/>
                <a:gd name="connsiteY10800" fmla="*/ 1569523 h 6543235"/>
                <a:gd name="connsiteX10801" fmla="*/ 2391762 w 5247674"/>
                <a:gd name="connsiteY10801" fmla="*/ 1561641 h 6543235"/>
                <a:gd name="connsiteX10802" fmla="*/ 1265383 w 5247674"/>
                <a:gd name="connsiteY10802" fmla="*/ 1561641 h 6543235"/>
                <a:gd name="connsiteX10803" fmla="*/ 1265383 w 5247674"/>
                <a:gd name="connsiteY10803" fmla="*/ 1569523 h 6543235"/>
                <a:gd name="connsiteX10804" fmla="*/ 1258936 w 5247674"/>
                <a:gd name="connsiteY10804" fmla="*/ 1569523 h 6543235"/>
                <a:gd name="connsiteX10805" fmla="*/ 1265383 w 5247674"/>
                <a:gd name="connsiteY10805" fmla="*/ 1561641 h 6543235"/>
                <a:gd name="connsiteX10806" fmla="*/ 3336860 w 5247674"/>
                <a:gd name="connsiteY10806" fmla="*/ 1560925 h 6543235"/>
                <a:gd name="connsiteX10807" fmla="*/ 3313931 w 5247674"/>
                <a:gd name="connsiteY10807" fmla="*/ 1575254 h 6543235"/>
                <a:gd name="connsiteX10808" fmla="*/ 3323246 w 5247674"/>
                <a:gd name="connsiteY10808" fmla="*/ 1575254 h 6543235"/>
                <a:gd name="connsiteX10809" fmla="*/ 3318229 w 5247674"/>
                <a:gd name="connsiteY10809" fmla="*/ 1600333 h 6543235"/>
                <a:gd name="connsiteX10810" fmla="*/ 3339725 w 5247674"/>
                <a:gd name="connsiteY10810" fmla="*/ 1588152 h 6543235"/>
                <a:gd name="connsiteX10811" fmla="*/ 3336860 w 5247674"/>
                <a:gd name="connsiteY10811" fmla="*/ 1560925 h 6543235"/>
                <a:gd name="connsiteX10812" fmla="*/ 2087956 w 5247674"/>
                <a:gd name="connsiteY10812" fmla="*/ 1560925 h 6543235"/>
                <a:gd name="connsiteX10813" fmla="*/ 2071474 w 5247674"/>
                <a:gd name="connsiteY10813" fmla="*/ 1575973 h 6543235"/>
                <a:gd name="connsiteX10814" fmla="*/ 2065026 w 5247674"/>
                <a:gd name="connsiteY10814" fmla="*/ 1575973 h 6543235"/>
                <a:gd name="connsiteX10815" fmla="*/ 4871658 w 5247674"/>
                <a:gd name="connsiteY10815" fmla="*/ 1558058 h 6543235"/>
                <a:gd name="connsiteX10816" fmla="*/ 4838698 w 5247674"/>
                <a:gd name="connsiteY10816" fmla="*/ 1580987 h 6543235"/>
                <a:gd name="connsiteX10817" fmla="*/ 4829383 w 5247674"/>
                <a:gd name="connsiteY10817" fmla="*/ 1561641 h 6543235"/>
                <a:gd name="connsiteX10818" fmla="*/ 4822935 w 5247674"/>
                <a:gd name="connsiteY10818" fmla="*/ 1580987 h 6543235"/>
                <a:gd name="connsiteX10819" fmla="*/ 4820068 w 5247674"/>
                <a:gd name="connsiteY10819" fmla="*/ 1569523 h 6543235"/>
                <a:gd name="connsiteX10820" fmla="*/ 4810754 w 5247674"/>
                <a:gd name="connsiteY10820" fmla="*/ 1575971 h 6543235"/>
                <a:gd name="connsiteX10821" fmla="*/ 4833683 w 5247674"/>
                <a:gd name="connsiteY10821" fmla="*/ 1611081 h 6543235"/>
                <a:gd name="connsiteX10822" fmla="*/ 4852312 w 5247674"/>
                <a:gd name="connsiteY10822" fmla="*/ 1591735 h 6543235"/>
                <a:gd name="connsiteX10823" fmla="*/ 4833683 w 5247674"/>
                <a:gd name="connsiteY10823" fmla="*/ 1591735 h 6543235"/>
                <a:gd name="connsiteX10824" fmla="*/ 4833683 w 5247674"/>
                <a:gd name="connsiteY10824" fmla="*/ 1588152 h 6543235"/>
                <a:gd name="connsiteX10825" fmla="*/ 4871658 w 5247674"/>
                <a:gd name="connsiteY10825" fmla="*/ 1558058 h 6543235"/>
                <a:gd name="connsiteX10826" fmla="*/ 4447474 w 5247674"/>
                <a:gd name="connsiteY10826" fmla="*/ 1553760 h 6543235"/>
                <a:gd name="connsiteX10827" fmla="*/ 4433862 w 5247674"/>
                <a:gd name="connsiteY10827" fmla="*/ 1569523 h 6543235"/>
                <a:gd name="connsiteX10828" fmla="*/ 2682672 w 5247674"/>
                <a:gd name="connsiteY10828" fmla="*/ 1553760 h 6543235"/>
                <a:gd name="connsiteX10829" fmla="*/ 2676224 w 5247674"/>
                <a:gd name="connsiteY10829" fmla="*/ 1569524 h 6543235"/>
                <a:gd name="connsiteX10830" fmla="*/ 2673357 w 5247674"/>
                <a:gd name="connsiteY10830" fmla="*/ 1565225 h 6543235"/>
                <a:gd name="connsiteX10831" fmla="*/ 4236816 w 5247674"/>
                <a:gd name="connsiteY10831" fmla="*/ 1553043 h 6543235"/>
                <a:gd name="connsiteX10832" fmla="*/ 4230368 w 5247674"/>
                <a:gd name="connsiteY10832" fmla="*/ 1560925 h 6543235"/>
                <a:gd name="connsiteX10833" fmla="*/ 4239682 w 5247674"/>
                <a:gd name="connsiteY10833" fmla="*/ 1564508 h 6543235"/>
                <a:gd name="connsiteX10834" fmla="*/ 4202424 w 5247674"/>
                <a:gd name="connsiteY10834" fmla="*/ 1553043 h 6543235"/>
                <a:gd name="connsiteX10835" fmla="*/ 4198124 w 5247674"/>
                <a:gd name="connsiteY10835" fmla="*/ 1564508 h 6543235"/>
                <a:gd name="connsiteX10836" fmla="*/ 4211738 w 5247674"/>
                <a:gd name="connsiteY10836" fmla="*/ 1553043 h 6543235"/>
                <a:gd name="connsiteX10837" fmla="*/ 3220066 w 5247674"/>
                <a:gd name="connsiteY10837" fmla="*/ 1551610 h 6543235"/>
                <a:gd name="connsiteX10838" fmla="*/ 3240129 w 5247674"/>
                <a:gd name="connsiteY10838" fmla="*/ 1565939 h 6543235"/>
                <a:gd name="connsiteX10839" fmla="*/ 3194283 w 5247674"/>
                <a:gd name="connsiteY10839" fmla="*/ 1583272 h 6543235"/>
                <a:gd name="connsiteX10840" fmla="*/ 3191847 w 5247674"/>
                <a:gd name="connsiteY10840" fmla="*/ 1584203 h 6543235"/>
                <a:gd name="connsiteX10841" fmla="*/ 3197674 w 5247674"/>
                <a:gd name="connsiteY10841" fmla="*/ 1588780 h 6543235"/>
                <a:gd name="connsiteX10842" fmla="*/ 3200720 w 5247674"/>
                <a:gd name="connsiteY10842" fmla="*/ 1595319 h 6543235"/>
                <a:gd name="connsiteX10843" fmla="*/ 3187106 w 5247674"/>
                <a:gd name="connsiteY10843" fmla="*/ 1595319 h 6543235"/>
                <a:gd name="connsiteX10844" fmla="*/ 3191176 w 5247674"/>
                <a:gd name="connsiteY10844" fmla="*/ 1584461 h 6543235"/>
                <a:gd name="connsiteX10845" fmla="*/ 3177791 w 5247674"/>
                <a:gd name="connsiteY10845" fmla="*/ 1589585 h 6543235"/>
                <a:gd name="connsiteX10846" fmla="*/ 3179941 w 5247674"/>
                <a:gd name="connsiteY10846" fmla="*/ 1610365 h 6543235"/>
                <a:gd name="connsiteX10847" fmla="*/ 3175641 w 5247674"/>
                <a:gd name="connsiteY10847" fmla="*/ 1613948 h 6543235"/>
                <a:gd name="connsiteX10848" fmla="*/ 3142680 w 5247674"/>
                <a:gd name="connsiteY10848" fmla="*/ 1639025 h 6543235"/>
                <a:gd name="connsiteX10849" fmla="*/ 3145547 w 5247674"/>
                <a:gd name="connsiteY10849" fmla="*/ 1641892 h 6543235"/>
                <a:gd name="connsiteX10850" fmla="*/ 3142680 w 5247674"/>
                <a:gd name="connsiteY10850" fmla="*/ 1649773 h 6543235"/>
                <a:gd name="connsiteX10851" fmla="*/ 3119753 w 5247674"/>
                <a:gd name="connsiteY10851" fmla="*/ 1657656 h 6543235"/>
                <a:gd name="connsiteX10852" fmla="*/ 3178508 w 5247674"/>
                <a:gd name="connsiteY10852" fmla="*/ 1623263 h 6543235"/>
                <a:gd name="connsiteX10853" fmla="*/ 3175641 w 5247674"/>
                <a:gd name="connsiteY10853" fmla="*/ 1615381 h 6543235"/>
                <a:gd name="connsiteX10854" fmla="*/ 3176358 w 5247674"/>
                <a:gd name="connsiteY10854" fmla="*/ 1614665 h 6543235"/>
                <a:gd name="connsiteX10855" fmla="*/ 3180658 w 5247674"/>
                <a:gd name="connsiteY10855" fmla="*/ 1611081 h 6543235"/>
                <a:gd name="connsiteX10856" fmla="*/ 3194270 w 5247674"/>
                <a:gd name="connsiteY10856" fmla="*/ 1620396 h 6543235"/>
                <a:gd name="connsiteX10857" fmla="*/ 3279537 w 5247674"/>
                <a:gd name="connsiteY10857" fmla="*/ 1558058 h 6543235"/>
                <a:gd name="connsiteX10858" fmla="*/ 3220066 w 5247674"/>
                <a:gd name="connsiteY10858" fmla="*/ 1551610 h 6543235"/>
                <a:gd name="connsiteX10859" fmla="*/ 1986926 w 5247674"/>
                <a:gd name="connsiteY10859" fmla="*/ 1550177 h 6543235"/>
                <a:gd name="connsiteX10860" fmla="*/ 1938201 w 5247674"/>
                <a:gd name="connsiteY10860" fmla="*/ 1580271 h 6543235"/>
                <a:gd name="connsiteX10861" fmla="*/ 1903092 w 5247674"/>
                <a:gd name="connsiteY10861" fmla="*/ 1601767 h 6543235"/>
                <a:gd name="connsiteX10862" fmla="*/ 1893778 w 5247674"/>
                <a:gd name="connsiteY10862" fmla="*/ 1599617 h 6543235"/>
                <a:gd name="connsiteX10863" fmla="*/ 1889478 w 5247674"/>
                <a:gd name="connsiteY10863" fmla="*/ 1607498 h 6543235"/>
                <a:gd name="connsiteX10864" fmla="*/ 1886611 w 5247674"/>
                <a:gd name="connsiteY10864" fmla="*/ 1608215 h 6543235"/>
                <a:gd name="connsiteX10865" fmla="*/ 1889478 w 5247674"/>
                <a:gd name="connsiteY10865" fmla="*/ 1608215 h 6543235"/>
                <a:gd name="connsiteX10866" fmla="*/ 1889478 w 5247674"/>
                <a:gd name="connsiteY10866" fmla="*/ 1607498 h 6543235"/>
                <a:gd name="connsiteX10867" fmla="*/ 1903092 w 5247674"/>
                <a:gd name="connsiteY10867" fmla="*/ 1601767 h 6543235"/>
                <a:gd name="connsiteX10868" fmla="*/ 1945366 w 5247674"/>
                <a:gd name="connsiteY10868" fmla="*/ 1583854 h 6543235"/>
                <a:gd name="connsiteX10869" fmla="*/ 1986926 w 5247674"/>
                <a:gd name="connsiteY10869" fmla="*/ 1550177 h 6543235"/>
                <a:gd name="connsiteX10870" fmla="*/ 3831980 w 5247674"/>
                <a:gd name="connsiteY10870" fmla="*/ 1549460 h 6543235"/>
                <a:gd name="connsiteX10871" fmla="*/ 3825530 w 5247674"/>
                <a:gd name="connsiteY10871" fmla="*/ 1560925 h 6543235"/>
                <a:gd name="connsiteX10872" fmla="*/ 3831980 w 5247674"/>
                <a:gd name="connsiteY10872" fmla="*/ 1560925 h 6543235"/>
                <a:gd name="connsiteX10873" fmla="*/ 3020155 w 5247674"/>
                <a:gd name="connsiteY10873" fmla="*/ 1545162 h 6543235"/>
                <a:gd name="connsiteX10874" fmla="*/ 3029469 w 5247674"/>
                <a:gd name="connsiteY10874" fmla="*/ 1545162 h 6543235"/>
                <a:gd name="connsiteX10875" fmla="*/ 3020155 w 5247674"/>
                <a:gd name="connsiteY10875" fmla="*/ 1556627 h 6543235"/>
                <a:gd name="connsiteX10876" fmla="*/ 3365521 w 5247674"/>
                <a:gd name="connsiteY10876" fmla="*/ 1545160 h 6543235"/>
                <a:gd name="connsiteX10877" fmla="*/ 3349040 w 5247674"/>
                <a:gd name="connsiteY10877" fmla="*/ 1560925 h 6543235"/>
                <a:gd name="connsiteX10878" fmla="*/ 3356206 w 5247674"/>
                <a:gd name="connsiteY10878" fmla="*/ 1560925 h 6543235"/>
                <a:gd name="connsiteX10879" fmla="*/ 3365521 w 5247674"/>
                <a:gd name="connsiteY10879" fmla="*/ 1545160 h 6543235"/>
                <a:gd name="connsiteX10880" fmla="*/ 3430009 w 5247674"/>
                <a:gd name="connsiteY10880" fmla="*/ 1542295 h 6543235"/>
                <a:gd name="connsiteX10881" fmla="*/ 3430009 w 5247674"/>
                <a:gd name="connsiteY10881" fmla="*/ 1556625 h 6543235"/>
                <a:gd name="connsiteX10882" fmla="*/ 3434307 w 5247674"/>
                <a:gd name="connsiteY10882" fmla="*/ 1553760 h 6543235"/>
                <a:gd name="connsiteX10883" fmla="*/ 3430009 w 5247674"/>
                <a:gd name="connsiteY10883" fmla="*/ 1542295 h 6543235"/>
                <a:gd name="connsiteX10884" fmla="*/ 3117603 w 5247674"/>
                <a:gd name="connsiteY10884" fmla="*/ 1542295 h 6543235"/>
                <a:gd name="connsiteX10885" fmla="*/ 3126201 w 5247674"/>
                <a:gd name="connsiteY10885" fmla="*/ 1544445 h 6543235"/>
                <a:gd name="connsiteX10886" fmla="*/ 4991318 w 5247674"/>
                <a:gd name="connsiteY10886" fmla="*/ 1533697 h 6543235"/>
                <a:gd name="connsiteX10887" fmla="*/ 4991318 w 5247674"/>
                <a:gd name="connsiteY10887" fmla="*/ 1552327 h 6543235"/>
                <a:gd name="connsiteX10888" fmla="*/ 5004932 w 5247674"/>
                <a:gd name="connsiteY10888" fmla="*/ 1549460 h 6543235"/>
                <a:gd name="connsiteX10889" fmla="*/ 4991318 w 5247674"/>
                <a:gd name="connsiteY10889" fmla="*/ 1533697 h 6543235"/>
                <a:gd name="connsiteX10890" fmla="*/ 1670220 w 5247674"/>
                <a:gd name="connsiteY10890" fmla="*/ 1533697 h 6543235"/>
                <a:gd name="connsiteX10891" fmla="*/ 1630812 w 5247674"/>
                <a:gd name="connsiteY10891" fmla="*/ 1564508 h 6543235"/>
                <a:gd name="connsiteX10892" fmla="*/ 1670220 w 5247674"/>
                <a:gd name="connsiteY10892" fmla="*/ 1533697 h 6543235"/>
                <a:gd name="connsiteX10893" fmla="*/ 5052938 w 5247674"/>
                <a:gd name="connsiteY10893" fmla="*/ 1530831 h 6543235"/>
                <a:gd name="connsiteX10894" fmla="*/ 5027144 w 5247674"/>
                <a:gd name="connsiteY10894" fmla="*/ 1537279 h 6543235"/>
                <a:gd name="connsiteX10895" fmla="*/ 5039326 w 5247674"/>
                <a:gd name="connsiteY10895" fmla="*/ 1550177 h 6543235"/>
                <a:gd name="connsiteX10896" fmla="*/ 5052938 w 5247674"/>
                <a:gd name="connsiteY10896" fmla="*/ 1530831 h 6543235"/>
                <a:gd name="connsiteX10897" fmla="*/ 4900319 w 5247674"/>
                <a:gd name="connsiteY10897" fmla="*/ 1530831 h 6543235"/>
                <a:gd name="connsiteX10898" fmla="*/ 4881690 w 5247674"/>
                <a:gd name="connsiteY10898" fmla="*/ 1542295 h 6543235"/>
                <a:gd name="connsiteX10899" fmla="*/ 4893871 w 5247674"/>
                <a:gd name="connsiteY10899" fmla="*/ 1545160 h 6543235"/>
                <a:gd name="connsiteX10900" fmla="*/ 4887421 w 5247674"/>
                <a:gd name="connsiteY10900" fmla="*/ 1556625 h 6543235"/>
                <a:gd name="connsiteX10901" fmla="*/ 4898169 w 5247674"/>
                <a:gd name="connsiteY10901" fmla="*/ 1550177 h 6543235"/>
                <a:gd name="connsiteX10902" fmla="*/ 4900319 w 5247674"/>
                <a:gd name="connsiteY10902" fmla="*/ 1530831 h 6543235"/>
                <a:gd name="connsiteX10903" fmla="*/ 4421679 w 5247674"/>
                <a:gd name="connsiteY10903" fmla="*/ 1530831 h 6543235"/>
                <a:gd name="connsiteX10904" fmla="*/ 4412364 w 5247674"/>
                <a:gd name="connsiteY10904" fmla="*/ 1550177 h 6543235"/>
                <a:gd name="connsiteX10905" fmla="*/ 4415231 w 5247674"/>
                <a:gd name="connsiteY10905" fmla="*/ 1553043 h 6543235"/>
                <a:gd name="connsiteX10906" fmla="*/ 3327546 w 5247674"/>
                <a:gd name="connsiteY10906" fmla="*/ 1530831 h 6543235"/>
                <a:gd name="connsiteX10907" fmla="*/ 3307483 w 5247674"/>
                <a:gd name="connsiteY10907" fmla="*/ 1537279 h 6543235"/>
                <a:gd name="connsiteX10908" fmla="*/ 3327546 w 5247674"/>
                <a:gd name="connsiteY10908" fmla="*/ 1530831 h 6543235"/>
                <a:gd name="connsiteX10909" fmla="*/ 2396062 w 5247674"/>
                <a:gd name="connsiteY10909" fmla="*/ 1530831 h 6543235"/>
                <a:gd name="connsiteX10910" fmla="*/ 2401793 w 5247674"/>
                <a:gd name="connsiteY10910" fmla="*/ 1545162 h 6543235"/>
                <a:gd name="connsiteX10911" fmla="*/ 2392478 w 5247674"/>
                <a:gd name="connsiteY10911" fmla="*/ 1533697 h 6543235"/>
                <a:gd name="connsiteX10912" fmla="*/ 2541516 w 5247674"/>
                <a:gd name="connsiteY10912" fmla="*/ 1525816 h 6543235"/>
                <a:gd name="connsiteX10913" fmla="*/ 2553698 w 5247674"/>
                <a:gd name="connsiteY10913" fmla="*/ 1525816 h 6543235"/>
                <a:gd name="connsiteX10914" fmla="*/ 2546533 w 5247674"/>
                <a:gd name="connsiteY10914" fmla="*/ 1537281 h 6543235"/>
                <a:gd name="connsiteX10915" fmla="*/ 2541516 w 5247674"/>
                <a:gd name="connsiteY10915" fmla="*/ 1537281 h 6543235"/>
                <a:gd name="connsiteX10916" fmla="*/ 4875242 w 5247674"/>
                <a:gd name="connsiteY10916" fmla="*/ 1525814 h 6543235"/>
                <a:gd name="connsiteX10917" fmla="*/ 4870942 w 5247674"/>
                <a:gd name="connsiteY10917" fmla="*/ 1537279 h 6543235"/>
                <a:gd name="connsiteX10918" fmla="*/ 2417558 w 5247674"/>
                <a:gd name="connsiteY10918" fmla="*/ 1525814 h 6543235"/>
                <a:gd name="connsiteX10919" fmla="*/ 2424006 w 5247674"/>
                <a:gd name="connsiteY10919" fmla="*/ 1530831 h 6543235"/>
                <a:gd name="connsiteX10920" fmla="*/ 2417558 w 5247674"/>
                <a:gd name="connsiteY10920" fmla="*/ 1537279 h 6543235"/>
                <a:gd name="connsiteX10921" fmla="*/ 2065564 w 5247674"/>
                <a:gd name="connsiteY10921" fmla="*/ 1521516 h 6543235"/>
                <a:gd name="connsiteX10922" fmla="*/ 2051412 w 5247674"/>
                <a:gd name="connsiteY10922" fmla="*/ 1525098 h 6543235"/>
                <a:gd name="connsiteX10923" fmla="*/ 2067893 w 5247674"/>
                <a:gd name="connsiteY10923" fmla="*/ 1530831 h 6543235"/>
                <a:gd name="connsiteX10924" fmla="*/ 2065564 w 5247674"/>
                <a:gd name="connsiteY10924" fmla="*/ 1521516 h 6543235"/>
                <a:gd name="connsiteX10925" fmla="*/ 2722797 w 5247674"/>
                <a:gd name="connsiteY10925" fmla="*/ 1519366 h 6543235"/>
                <a:gd name="connsiteX10926" fmla="*/ 2735695 w 5247674"/>
                <a:gd name="connsiteY10926" fmla="*/ 1525814 h 6543235"/>
                <a:gd name="connsiteX10927" fmla="*/ 2729245 w 5247674"/>
                <a:gd name="connsiteY10927" fmla="*/ 1533697 h 6543235"/>
                <a:gd name="connsiteX10928" fmla="*/ 3881420 w 5247674"/>
                <a:gd name="connsiteY10928" fmla="*/ 1517933 h 6543235"/>
                <a:gd name="connsiteX10929" fmla="*/ 3864940 w 5247674"/>
                <a:gd name="connsiteY10929" fmla="*/ 1533697 h 6543235"/>
                <a:gd name="connsiteX10930" fmla="*/ 3867805 w 5247674"/>
                <a:gd name="connsiteY10930" fmla="*/ 1545160 h 6543235"/>
                <a:gd name="connsiteX10931" fmla="*/ 3887868 w 5247674"/>
                <a:gd name="connsiteY10931" fmla="*/ 1522949 h 6543235"/>
                <a:gd name="connsiteX10932" fmla="*/ 3881420 w 5247674"/>
                <a:gd name="connsiteY10932" fmla="*/ 1517933 h 6543235"/>
                <a:gd name="connsiteX10933" fmla="*/ 1346352 w 5247674"/>
                <a:gd name="connsiteY10933" fmla="*/ 1515068 h 6543235"/>
                <a:gd name="connsiteX10934" fmla="*/ 1343485 w 5247674"/>
                <a:gd name="connsiteY10934" fmla="*/ 1522949 h 6543235"/>
                <a:gd name="connsiteX10935" fmla="*/ 1337038 w 5247674"/>
                <a:gd name="connsiteY10935" fmla="*/ 1522949 h 6543235"/>
                <a:gd name="connsiteX10936" fmla="*/ 1346352 w 5247674"/>
                <a:gd name="connsiteY10936" fmla="*/ 1515068 h 6543235"/>
                <a:gd name="connsiteX10937" fmla="*/ 4982002 w 5247674"/>
                <a:gd name="connsiteY10937" fmla="*/ 1515066 h 6543235"/>
                <a:gd name="connsiteX10938" fmla="*/ 4982002 w 5247674"/>
                <a:gd name="connsiteY10938" fmla="*/ 1526531 h 6543235"/>
                <a:gd name="connsiteX10939" fmla="*/ 4991318 w 5247674"/>
                <a:gd name="connsiteY10939" fmla="*/ 1515066 h 6543235"/>
                <a:gd name="connsiteX10940" fmla="*/ 2712139 w 5247674"/>
                <a:gd name="connsiteY10940" fmla="*/ 1514440 h 6543235"/>
                <a:gd name="connsiteX10941" fmla="*/ 2721364 w 5247674"/>
                <a:gd name="connsiteY10941" fmla="*/ 1518650 h 6543235"/>
                <a:gd name="connsiteX10942" fmla="*/ 2696286 w 5247674"/>
                <a:gd name="connsiteY10942" fmla="*/ 1537279 h 6543235"/>
                <a:gd name="connsiteX10943" fmla="*/ 2699153 w 5247674"/>
                <a:gd name="connsiteY10943" fmla="*/ 1515066 h 6543235"/>
                <a:gd name="connsiteX10944" fmla="*/ 2712139 w 5247674"/>
                <a:gd name="connsiteY10944" fmla="*/ 1514440 h 6543235"/>
                <a:gd name="connsiteX10945" fmla="*/ 5143938 w 5247674"/>
                <a:gd name="connsiteY10945" fmla="*/ 1511485 h 6543235"/>
                <a:gd name="connsiteX10946" fmla="*/ 5162568 w 5247674"/>
                <a:gd name="connsiteY10946" fmla="*/ 1533697 h 6543235"/>
                <a:gd name="connsiteX10947" fmla="*/ 5166866 w 5247674"/>
                <a:gd name="connsiteY10947" fmla="*/ 1522949 h 6543235"/>
                <a:gd name="connsiteX10948" fmla="*/ 5143938 w 5247674"/>
                <a:gd name="connsiteY10948" fmla="*/ 1511485 h 6543235"/>
                <a:gd name="connsiteX10949" fmla="*/ 3145547 w 5247674"/>
                <a:gd name="connsiteY10949" fmla="*/ 1511485 h 6543235"/>
                <a:gd name="connsiteX10950" fmla="*/ 3142680 w 5247674"/>
                <a:gd name="connsiteY10950" fmla="*/ 1525814 h 6543235"/>
                <a:gd name="connsiteX10951" fmla="*/ 3159162 w 5247674"/>
                <a:gd name="connsiteY10951" fmla="*/ 1522949 h 6543235"/>
                <a:gd name="connsiteX10952" fmla="*/ 1723612 w 5247674"/>
                <a:gd name="connsiteY10952" fmla="*/ 1511361 h 6543235"/>
                <a:gd name="connsiteX10953" fmla="*/ 1712763 w 5247674"/>
                <a:gd name="connsiteY10953" fmla="*/ 1512648 h 6543235"/>
                <a:gd name="connsiteX10954" fmla="*/ 1695300 w 5247674"/>
                <a:gd name="connsiteY10954" fmla="*/ 1522949 h 6543235"/>
                <a:gd name="connsiteX10955" fmla="*/ 1731842 w 5247674"/>
                <a:gd name="connsiteY10955" fmla="*/ 1517933 h 6543235"/>
                <a:gd name="connsiteX10956" fmla="*/ 1723612 w 5247674"/>
                <a:gd name="connsiteY10956" fmla="*/ 1511361 h 6543235"/>
                <a:gd name="connsiteX10957" fmla="*/ 3628643 w 5247674"/>
                <a:gd name="connsiteY10957" fmla="*/ 1504074 h 6543235"/>
                <a:gd name="connsiteX10958" fmla="*/ 3624904 w 5247674"/>
                <a:gd name="connsiteY10958" fmla="*/ 1515066 h 6543235"/>
                <a:gd name="connsiteX10959" fmla="*/ 3557549 w 5247674"/>
                <a:gd name="connsiteY10959" fmla="*/ 1542295 h 6543235"/>
                <a:gd name="connsiteX10960" fmla="*/ 3557549 w 5247674"/>
                <a:gd name="connsiteY10960" fmla="*/ 1561641 h 6543235"/>
                <a:gd name="connsiteX10961" fmla="*/ 3560416 w 5247674"/>
                <a:gd name="connsiteY10961" fmla="*/ 1561641 h 6543235"/>
                <a:gd name="connsiteX10962" fmla="*/ 3594093 w 5247674"/>
                <a:gd name="connsiteY10962" fmla="*/ 1546593 h 6543235"/>
                <a:gd name="connsiteX10963" fmla="*/ 3589793 w 5247674"/>
                <a:gd name="connsiteY10963" fmla="*/ 1530831 h 6543235"/>
                <a:gd name="connsiteX10964" fmla="*/ 3622037 w 5247674"/>
                <a:gd name="connsiteY10964" fmla="*/ 1517933 h 6543235"/>
                <a:gd name="connsiteX10965" fmla="*/ 3619170 w 5247674"/>
                <a:gd name="connsiteY10965" fmla="*/ 1525814 h 6543235"/>
                <a:gd name="connsiteX10966" fmla="*/ 3638516 w 5247674"/>
                <a:gd name="connsiteY10966" fmla="*/ 1520799 h 6543235"/>
                <a:gd name="connsiteX10967" fmla="*/ 3628643 w 5247674"/>
                <a:gd name="connsiteY10967" fmla="*/ 1504074 h 6543235"/>
                <a:gd name="connsiteX10968" fmla="*/ 3906499 w 5247674"/>
                <a:gd name="connsiteY10968" fmla="*/ 1503602 h 6543235"/>
                <a:gd name="connsiteX10969" fmla="*/ 3894318 w 5247674"/>
                <a:gd name="connsiteY10969" fmla="*/ 1511485 h 6543235"/>
                <a:gd name="connsiteX10970" fmla="*/ 3903632 w 5247674"/>
                <a:gd name="connsiteY10970" fmla="*/ 1511485 h 6543235"/>
                <a:gd name="connsiteX10971" fmla="*/ 3906499 w 5247674"/>
                <a:gd name="connsiteY10971" fmla="*/ 1503602 h 6543235"/>
                <a:gd name="connsiteX10972" fmla="*/ 3186054 w 5247674"/>
                <a:gd name="connsiteY10972" fmla="*/ 1499818 h 6543235"/>
                <a:gd name="connsiteX10973" fmla="*/ 3177791 w 5247674"/>
                <a:gd name="connsiteY10973" fmla="*/ 1506468 h 6543235"/>
                <a:gd name="connsiteX10974" fmla="*/ 3191406 w 5247674"/>
                <a:gd name="connsiteY10974" fmla="*/ 1503602 h 6543235"/>
                <a:gd name="connsiteX10975" fmla="*/ 3186054 w 5247674"/>
                <a:gd name="connsiteY10975" fmla="*/ 1499818 h 6543235"/>
                <a:gd name="connsiteX10976" fmla="*/ 5182630 w 5247674"/>
                <a:gd name="connsiteY10976" fmla="*/ 1499304 h 6543235"/>
                <a:gd name="connsiteX10977" fmla="*/ 5178330 w 5247674"/>
                <a:gd name="connsiteY10977" fmla="*/ 1515066 h 6543235"/>
                <a:gd name="connsiteX10978" fmla="*/ 5189078 w 5247674"/>
                <a:gd name="connsiteY10978" fmla="*/ 1515066 h 6543235"/>
                <a:gd name="connsiteX10979" fmla="*/ 3478732 w 5247674"/>
                <a:gd name="connsiteY10979" fmla="*/ 1498587 h 6543235"/>
                <a:gd name="connsiteX10980" fmla="*/ 3469417 w 5247674"/>
                <a:gd name="connsiteY10980" fmla="*/ 1511485 h 6543235"/>
                <a:gd name="connsiteX10981" fmla="*/ 3485897 w 5247674"/>
                <a:gd name="connsiteY10981" fmla="*/ 1506468 h 6543235"/>
                <a:gd name="connsiteX10982" fmla="*/ 4900319 w 5247674"/>
                <a:gd name="connsiteY10982" fmla="*/ 1495004 h 6543235"/>
                <a:gd name="connsiteX10983" fmla="*/ 4884556 w 5247674"/>
                <a:gd name="connsiteY10983" fmla="*/ 1506468 h 6543235"/>
                <a:gd name="connsiteX10984" fmla="*/ 4887421 w 5247674"/>
                <a:gd name="connsiteY10984" fmla="*/ 1511485 h 6543235"/>
                <a:gd name="connsiteX10985" fmla="*/ 4900319 w 5247674"/>
                <a:gd name="connsiteY10985" fmla="*/ 1495004 h 6543235"/>
                <a:gd name="connsiteX10986" fmla="*/ 3460103 w 5247674"/>
                <a:gd name="connsiteY10986" fmla="*/ 1492139 h 6543235"/>
                <a:gd name="connsiteX10987" fmla="*/ 3460103 w 5247674"/>
                <a:gd name="connsiteY10987" fmla="*/ 1511485 h 6543235"/>
                <a:gd name="connsiteX10988" fmla="*/ 3462968 w 5247674"/>
                <a:gd name="connsiteY10988" fmla="*/ 1492139 h 6543235"/>
                <a:gd name="connsiteX10989" fmla="*/ 1850160 w 5247674"/>
                <a:gd name="connsiteY10989" fmla="*/ 1491869 h 6543235"/>
                <a:gd name="connsiteX10990" fmla="*/ 1861534 w 5247674"/>
                <a:gd name="connsiteY10990" fmla="*/ 1492137 h 6543235"/>
                <a:gd name="connsiteX10991" fmla="*/ 1847919 w 5247674"/>
                <a:gd name="connsiteY10991" fmla="*/ 1506468 h 6543235"/>
                <a:gd name="connsiteX10992" fmla="*/ 1841471 w 5247674"/>
                <a:gd name="connsiteY10992" fmla="*/ 1498587 h 6543235"/>
                <a:gd name="connsiteX10993" fmla="*/ 1850160 w 5247674"/>
                <a:gd name="connsiteY10993" fmla="*/ 1491869 h 6543235"/>
                <a:gd name="connsiteX10994" fmla="*/ 2744832 w 5247674"/>
                <a:gd name="connsiteY10994" fmla="*/ 1491513 h 6543235"/>
                <a:gd name="connsiteX10995" fmla="*/ 2763640 w 5247674"/>
                <a:gd name="connsiteY10995" fmla="*/ 1492139 h 6543235"/>
                <a:gd name="connsiteX10996" fmla="*/ 2737845 w 5247674"/>
                <a:gd name="connsiteY10996" fmla="*/ 1506470 h 6543235"/>
                <a:gd name="connsiteX10997" fmla="*/ 2744832 w 5247674"/>
                <a:gd name="connsiteY10997" fmla="*/ 1491513 h 6543235"/>
                <a:gd name="connsiteX10998" fmla="*/ 4266911 w 5247674"/>
                <a:gd name="connsiteY10998" fmla="*/ 1487122 h 6543235"/>
                <a:gd name="connsiteX10999" fmla="*/ 4271926 w 5247674"/>
                <a:gd name="connsiteY10999" fmla="*/ 1498587 h 6543235"/>
                <a:gd name="connsiteX11000" fmla="*/ 4279090 w 5247674"/>
                <a:gd name="connsiteY11000" fmla="*/ 1492139 h 6543235"/>
                <a:gd name="connsiteX11001" fmla="*/ 5127458 w 5247674"/>
                <a:gd name="connsiteY11001" fmla="*/ 1484257 h 6543235"/>
                <a:gd name="connsiteX11002" fmla="*/ 5124591 w 5247674"/>
                <a:gd name="connsiteY11002" fmla="*/ 1495722 h 6543235"/>
                <a:gd name="connsiteX11003" fmla="*/ 5092347 w 5247674"/>
                <a:gd name="connsiteY11003" fmla="*/ 1517935 h 6543235"/>
                <a:gd name="connsiteX11004" fmla="*/ 5085899 w 5247674"/>
                <a:gd name="connsiteY11004" fmla="*/ 1506470 h 6543235"/>
                <a:gd name="connsiteX11005" fmla="*/ 4987736 w 5247674"/>
                <a:gd name="connsiteY11005" fmla="*/ 1479958 h 6543235"/>
                <a:gd name="connsiteX11006" fmla="*/ 4951908 w 5247674"/>
                <a:gd name="connsiteY11006" fmla="*/ 1492139 h 6543235"/>
                <a:gd name="connsiteX11007" fmla="*/ 4987736 w 5247674"/>
                <a:gd name="connsiteY11007" fmla="*/ 1479958 h 6543235"/>
                <a:gd name="connsiteX11008" fmla="*/ 3133366 w 5247674"/>
                <a:gd name="connsiteY11008" fmla="*/ 1479958 h 6543235"/>
                <a:gd name="connsiteX11009" fmla="*/ 3101124 w 5247674"/>
                <a:gd name="connsiteY11009" fmla="*/ 1515066 h 6543235"/>
                <a:gd name="connsiteX11010" fmla="*/ 3136232 w 5247674"/>
                <a:gd name="connsiteY11010" fmla="*/ 1503602 h 6543235"/>
                <a:gd name="connsiteX11011" fmla="*/ 3151997 w 5247674"/>
                <a:gd name="connsiteY11011" fmla="*/ 1492139 h 6543235"/>
                <a:gd name="connsiteX11012" fmla="*/ 3133366 w 5247674"/>
                <a:gd name="connsiteY11012" fmla="*/ 1479958 h 6543235"/>
                <a:gd name="connsiteX11013" fmla="*/ 3200720 w 5247674"/>
                <a:gd name="connsiteY11013" fmla="*/ 1479241 h 6543235"/>
                <a:gd name="connsiteX11014" fmla="*/ 3200720 w 5247674"/>
                <a:gd name="connsiteY11014" fmla="*/ 1492139 h 6543235"/>
                <a:gd name="connsiteX11015" fmla="*/ 3191406 w 5247674"/>
                <a:gd name="connsiteY11015" fmla="*/ 1492139 h 6543235"/>
                <a:gd name="connsiteX11016" fmla="*/ 3197854 w 5247674"/>
                <a:gd name="connsiteY11016" fmla="*/ 1498587 h 6543235"/>
                <a:gd name="connsiteX11017" fmla="*/ 3207168 w 5247674"/>
                <a:gd name="connsiteY11017" fmla="*/ 1479241 h 6543235"/>
                <a:gd name="connsiteX11018" fmla="*/ 1878013 w 5247674"/>
                <a:gd name="connsiteY11018" fmla="*/ 1479241 h 6543235"/>
                <a:gd name="connsiteX11019" fmla="*/ 1887328 w 5247674"/>
                <a:gd name="connsiteY11019" fmla="*/ 1484257 h 6543235"/>
                <a:gd name="connsiteX11020" fmla="*/ 1873713 w 5247674"/>
                <a:gd name="connsiteY11020" fmla="*/ 1503603 h 6543235"/>
                <a:gd name="connsiteX11021" fmla="*/ 1878013 w 5247674"/>
                <a:gd name="connsiteY11021" fmla="*/ 1479241 h 6543235"/>
                <a:gd name="connsiteX11022" fmla="*/ 4516260 w 5247674"/>
                <a:gd name="connsiteY11022" fmla="*/ 1478524 h 6543235"/>
                <a:gd name="connsiteX11023" fmla="*/ 4516260 w 5247674"/>
                <a:gd name="connsiteY11023" fmla="*/ 1486406 h 6543235"/>
                <a:gd name="connsiteX11024" fmla="*/ 4506946 w 5247674"/>
                <a:gd name="connsiteY11024" fmla="*/ 1491422 h 6543235"/>
                <a:gd name="connsiteX11025" fmla="*/ 4513396 w 5247674"/>
                <a:gd name="connsiteY11025" fmla="*/ 1502887 h 6543235"/>
                <a:gd name="connsiteX11026" fmla="*/ 4464672 w 5247674"/>
                <a:gd name="connsiteY11026" fmla="*/ 1495004 h 6543235"/>
                <a:gd name="connsiteX11027" fmla="*/ 4467538 w 5247674"/>
                <a:gd name="connsiteY11027" fmla="*/ 1497870 h 6543235"/>
                <a:gd name="connsiteX11028" fmla="*/ 4481152 w 5247674"/>
                <a:gd name="connsiteY11028" fmla="*/ 1502887 h 6543235"/>
                <a:gd name="connsiteX11029" fmla="*/ 4481152 w 5247674"/>
                <a:gd name="connsiteY11029" fmla="*/ 1530114 h 6543235"/>
                <a:gd name="connsiteX11030" fmla="*/ 4455356 w 5247674"/>
                <a:gd name="connsiteY11030" fmla="*/ 1510768 h 6543235"/>
                <a:gd name="connsiteX11031" fmla="*/ 4448192 w 5247674"/>
                <a:gd name="connsiteY11031" fmla="*/ 1522233 h 6543235"/>
                <a:gd name="connsiteX11032" fmla="*/ 4466820 w 5247674"/>
                <a:gd name="connsiteY11032" fmla="*/ 1533697 h 6543235"/>
                <a:gd name="connsiteX11033" fmla="*/ 4463956 w 5247674"/>
                <a:gd name="connsiteY11033" fmla="*/ 1541579 h 6543235"/>
                <a:gd name="connsiteX11034" fmla="*/ 4479718 w 5247674"/>
                <a:gd name="connsiteY11034" fmla="*/ 1541579 h 6543235"/>
                <a:gd name="connsiteX11035" fmla="*/ 4521277 w 5247674"/>
                <a:gd name="connsiteY11035" fmla="*/ 1498587 h 6543235"/>
                <a:gd name="connsiteX11036" fmla="*/ 4545640 w 5247674"/>
                <a:gd name="connsiteY11036" fmla="*/ 1494287 h 6543235"/>
                <a:gd name="connsiteX11037" fmla="*/ 4522710 w 5247674"/>
                <a:gd name="connsiteY11037" fmla="*/ 1494287 h 6543235"/>
                <a:gd name="connsiteX11038" fmla="*/ 2689836 w 5247674"/>
                <a:gd name="connsiteY11038" fmla="*/ 1473509 h 6543235"/>
                <a:gd name="connsiteX11039" fmla="*/ 2703451 w 5247674"/>
                <a:gd name="connsiteY11039" fmla="*/ 1487841 h 6543235"/>
                <a:gd name="connsiteX11040" fmla="*/ 2674788 w 5247674"/>
                <a:gd name="connsiteY11040" fmla="*/ 1517935 h 6543235"/>
                <a:gd name="connsiteX11041" fmla="*/ 2658309 w 5247674"/>
                <a:gd name="connsiteY11041" fmla="*/ 1511485 h 6543235"/>
                <a:gd name="connsiteX11042" fmla="*/ 2676938 w 5247674"/>
                <a:gd name="connsiteY11042" fmla="*/ 1495722 h 6543235"/>
                <a:gd name="connsiteX11043" fmla="*/ 2674074 w 5247674"/>
                <a:gd name="connsiteY11043" fmla="*/ 1492855 h 6543235"/>
                <a:gd name="connsiteX11044" fmla="*/ 2680522 w 5247674"/>
                <a:gd name="connsiteY11044" fmla="*/ 1499305 h 6543235"/>
                <a:gd name="connsiteX11045" fmla="*/ 2689836 w 5247674"/>
                <a:gd name="connsiteY11045" fmla="*/ 1473509 h 6543235"/>
                <a:gd name="connsiteX11046" fmla="*/ 2138829 w 5247674"/>
                <a:gd name="connsiteY11046" fmla="*/ 1473509 h 6543235"/>
                <a:gd name="connsiteX11047" fmla="*/ 2114466 w 5247674"/>
                <a:gd name="connsiteY11047" fmla="*/ 1501453 h 6543235"/>
                <a:gd name="connsiteX11048" fmla="*/ 2138829 w 5247674"/>
                <a:gd name="connsiteY11048" fmla="*/ 1473509 h 6543235"/>
                <a:gd name="connsiteX11049" fmla="*/ 3945190 w 5247674"/>
                <a:gd name="connsiteY11049" fmla="*/ 1473508 h 6543235"/>
                <a:gd name="connsiteX11050" fmla="*/ 3912947 w 5247674"/>
                <a:gd name="connsiteY11050" fmla="*/ 1495720 h 6543235"/>
                <a:gd name="connsiteX11051" fmla="*/ 3922262 w 5247674"/>
                <a:gd name="connsiteY11051" fmla="*/ 1507185 h 6543235"/>
                <a:gd name="connsiteX11052" fmla="*/ 3948056 w 5247674"/>
                <a:gd name="connsiteY11052" fmla="*/ 1484972 h 6543235"/>
                <a:gd name="connsiteX11053" fmla="*/ 3945190 w 5247674"/>
                <a:gd name="connsiteY11053" fmla="*/ 1473508 h 6543235"/>
                <a:gd name="connsiteX11054" fmla="*/ 3521724 w 5247674"/>
                <a:gd name="connsiteY11054" fmla="*/ 1472793 h 6543235"/>
                <a:gd name="connsiteX11055" fmla="*/ 3515274 w 5247674"/>
                <a:gd name="connsiteY11055" fmla="*/ 1484972 h 6543235"/>
                <a:gd name="connsiteX11056" fmla="*/ 3483030 w 5247674"/>
                <a:gd name="connsiteY11056" fmla="*/ 1479958 h 6543235"/>
                <a:gd name="connsiteX11057" fmla="*/ 3485897 w 5247674"/>
                <a:gd name="connsiteY11057" fmla="*/ 1484972 h 6543235"/>
                <a:gd name="connsiteX11058" fmla="*/ 3495212 w 5247674"/>
                <a:gd name="connsiteY11058" fmla="*/ 1479958 h 6543235"/>
                <a:gd name="connsiteX11059" fmla="*/ 3501661 w 5247674"/>
                <a:gd name="connsiteY11059" fmla="*/ 1495720 h 6543235"/>
                <a:gd name="connsiteX11060" fmla="*/ 3524589 w 5247674"/>
                <a:gd name="connsiteY11060" fmla="*/ 1484256 h 6543235"/>
                <a:gd name="connsiteX11061" fmla="*/ 3521724 w 5247674"/>
                <a:gd name="connsiteY11061" fmla="*/ 1472793 h 6543235"/>
                <a:gd name="connsiteX11062" fmla="*/ 2719214 w 5247674"/>
                <a:gd name="connsiteY11062" fmla="*/ 1467776 h 6543235"/>
                <a:gd name="connsiteX11063" fmla="*/ 2720124 w 5247674"/>
                <a:gd name="connsiteY11063" fmla="*/ 1470279 h 6543235"/>
                <a:gd name="connsiteX11064" fmla="*/ 2712766 w 5247674"/>
                <a:gd name="connsiteY11064" fmla="*/ 1475659 h 6543235"/>
                <a:gd name="connsiteX11065" fmla="*/ 4551371 w 5247674"/>
                <a:gd name="connsiteY11065" fmla="*/ 1464910 h 6543235"/>
                <a:gd name="connsiteX11066" fmla="*/ 4554238 w 5247674"/>
                <a:gd name="connsiteY11066" fmla="*/ 1492139 h 6543235"/>
                <a:gd name="connsiteX11067" fmla="*/ 4567850 w 5247674"/>
                <a:gd name="connsiteY11067" fmla="*/ 1476374 h 6543235"/>
                <a:gd name="connsiteX11068" fmla="*/ 4551371 w 5247674"/>
                <a:gd name="connsiteY11068" fmla="*/ 1464910 h 6543235"/>
                <a:gd name="connsiteX11069" fmla="*/ 3955222 w 5247674"/>
                <a:gd name="connsiteY11069" fmla="*/ 1464910 h 6543235"/>
                <a:gd name="connsiteX11070" fmla="*/ 3955222 w 5247674"/>
                <a:gd name="connsiteY11070" fmla="*/ 1476374 h 6543235"/>
                <a:gd name="connsiteX11071" fmla="*/ 3971702 w 5247674"/>
                <a:gd name="connsiteY11071" fmla="*/ 1464910 h 6543235"/>
                <a:gd name="connsiteX11072" fmla="*/ 3680075 w 5247674"/>
                <a:gd name="connsiteY11072" fmla="*/ 1464910 h 6543235"/>
                <a:gd name="connsiteX11073" fmla="*/ 3640666 w 5247674"/>
                <a:gd name="connsiteY11073" fmla="*/ 1498587 h 6543235"/>
                <a:gd name="connsiteX11074" fmla="*/ 3677210 w 5247674"/>
                <a:gd name="connsiteY11074" fmla="*/ 1492139 h 6543235"/>
                <a:gd name="connsiteX11075" fmla="*/ 3703004 w 5247674"/>
                <a:gd name="connsiteY11075" fmla="*/ 1472793 h 6543235"/>
                <a:gd name="connsiteX11076" fmla="*/ 3680075 w 5247674"/>
                <a:gd name="connsiteY11076" fmla="*/ 1464910 h 6543235"/>
                <a:gd name="connsiteX11077" fmla="*/ 1799196 w 5247674"/>
                <a:gd name="connsiteY11077" fmla="*/ 1464910 h 6543235"/>
                <a:gd name="connsiteX11078" fmla="*/ 1776267 w 5247674"/>
                <a:gd name="connsiteY11078" fmla="*/ 1484256 h 6543235"/>
                <a:gd name="connsiteX11079" fmla="*/ 1805644 w 5247674"/>
                <a:gd name="connsiteY11079" fmla="*/ 1464910 h 6543235"/>
                <a:gd name="connsiteX11080" fmla="*/ 5078734 w 5247674"/>
                <a:gd name="connsiteY11080" fmla="*/ 1459895 h 6543235"/>
                <a:gd name="connsiteX11081" fmla="*/ 5069420 w 5247674"/>
                <a:gd name="connsiteY11081" fmla="*/ 1487122 h 6543235"/>
                <a:gd name="connsiteX11082" fmla="*/ 5085899 w 5247674"/>
                <a:gd name="connsiteY11082" fmla="*/ 1479241 h 6543235"/>
                <a:gd name="connsiteX11083" fmla="*/ 5069420 w 5247674"/>
                <a:gd name="connsiteY11083" fmla="*/ 1472793 h 6543235"/>
                <a:gd name="connsiteX11084" fmla="*/ 2751458 w 5247674"/>
                <a:gd name="connsiteY11084" fmla="*/ 1453447 h 6543235"/>
                <a:gd name="connsiteX11085" fmla="*/ 2740710 w 5247674"/>
                <a:gd name="connsiteY11085" fmla="*/ 1464911 h 6543235"/>
                <a:gd name="connsiteX11086" fmla="*/ 2745009 w 5247674"/>
                <a:gd name="connsiteY11086" fmla="*/ 1467776 h 6543235"/>
                <a:gd name="connsiteX11087" fmla="*/ 2724947 w 5247674"/>
                <a:gd name="connsiteY11087" fmla="*/ 1483541 h 6543235"/>
                <a:gd name="connsiteX11088" fmla="*/ 2720124 w 5247674"/>
                <a:gd name="connsiteY11088" fmla="*/ 1470279 h 6543235"/>
                <a:gd name="connsiteX11089" fmla="*/ 2729426 w 5247674"/>
                <a:gd name="connsiteY11089" fmla="*/ 1463478 h 6543235"/>
                <a:gd name="connsiteX11090" fmla="*/ 2751458 w 5247674"/>
                <a:gd name="connsiteY11090" fmla="*/ 1453447 h 6543235"/>
                <a:gd name="connsiteX11091" fmla="*/ 4043254 w 5247674"/>
                <a:gd name="connsiteY11091" fmla="*/ 1449269 h 6543235"/>
                <a:gd name="connsiteX11092" fmla="*/ 4017560 w 5247674"/>
                <a:gd name="connsiteY11092" fmla="*/ 1457028 h 6543235"/>
                <a:gd name="connsiteX11093" fmla="*/ 4017560 w 5247674"/>
                <a:gd name="connsiteY11093" fmla="*/ 1464910 h 6543235"/>
                <a:gd name="connsiteX11094" fmla="*/ 4033322 w 5247674"/>
                <a:gd name="connsiteY11094" fmla="*/ 1457028 h 6543235"/>
                <a:gd name="connsiteX11095" fmla="*/ 4054102 w 5247674"/>
                <a:gd name="connsiteY11095" fmla="*/ 1452012 h 6543235"/>
                <a:gd name="connsiteX11096" fmla="*/ 4043254 w 5247674"/>
                <a:gd name="connsiteY11096" fmla="*/ 1449269 h 6543235"/>
                <a:gd name="connsiteX11097" fmla="*/ 3060046 w 5247674"/>
                <a:gd name="connsiteY11097" fmla="*/ 1449192 h 6543235"/>
                <a:gd name="connsiteX11098" fmla="*/ 3054816 w 5247674"/>
                <a:gd name="connsiteY11098" fmla="*/ 1452551 h 6543235"/>
                <a:gd name="connsiteX11099" fmla="*/ 3045234 w 5247674"/>
                <a:gd name="connsiteY11099" fmla="*/ 1464910 h 6543235"/>
                <a:gd name="connsiteX11100" fmla="*/ 3045234 w 5247674"/>
                <a:gd name="connsiteY11100" fmla="*/ 1468493 h 6543235"/>
                <a:gd name="connsiteX11101" fmla="*/ 3068163 w 5247674"/>
                <a:gd name="connsiteY11101" fmla="*/ 1454162 h 6543235"/>
                <a:gd name="connsiteX11102" fmla="*/ 3060046 w 5247674"/>
                <a:gd name="connsiteY11102" fmla="*/ 1449192 h 6543235"/>
                <a:gd name="connsiteX11103" fmla="*/ 1841471 w 5247674"/>
                <a:gd name="connsiteY11103" fmla="*/ 1445564 h 6543235"/>
                <a:gd name="connsiteX11104" fmla="*/ 1835021 w 5247674"/>
                <a:gd name="connsiteY11104" fmla="*/ 1456312 h 6543235"/>
                <a:gd name="connsiteX11105" fmla="*/ 1845769 w 5247674"/>
                <a:gd name="connsiteY11105" fmla="*/ 1453445 h 6543235"/>
                <a:gd name="connsiteX11106" fmla="*/ 1841471 w 5247674"/>
                <a:gd name="connsiteY11106" fmla="*/ 1445564 h 6543235"/>
                <a:gd name="connsiteX11107" fmla="*/ 4595796 w 5247674"/>
                <a:gd name="connsiteY11107" fmla="*/ 1441266 h 6543235"/>
                <a:gd name="connsiteX11108" fmla="*/ 4592930 w 5247674"/>
                <a:gd name="connsiteY11108" fmla="*/ 1454164 h 6543235"/>
                <a:gd name="connsiteX11109" fmla="*/ 4583615 w 5247674"/>
                <a:gd name="connsiteY11109" fmla="*/ 1454164 h 6543235"/>
                <a:gd name="connsiteX11110" fmla="*/ 1986926 w 5247674"/>
                <a:gd name="connsiteY11110" fmla="*/ 1441264 h 6543235"/>
                <a:gd name="connsiteX11111" fmla="*/ 1974745 w 5247674"/>
                <a:gd name="connsiteY11111" fmla="*/ 1460612 h 6543235"/>
                <a:gd name="connsiteX11112" fmla="*/ 1986926 w 5247674"/>
                <a:gd name="connsiteY11112" fmla="*/ 1441264 h 6543235"/>
                <a:gd name="connsiteX11113" fmla="*/ 3225798 w 5247674"/>
                <a:gd name="connsiteY11113" fmla="*/ 1434816 h 6543235"/>
                <a:gd name="connsiteX11114" fmla="*/ 3226514 w 5247674"/>
                <a:gd name="connsiteY11114" fmla="*/ 1434816 h 6543235"/>
                <a:gd name="connsiteX11115" fmla="*/ 3235829 w 5247674"/>
                <a:gd name="connsiteY11115" fmla="*/ 1434816 h 6543235"/>
                <a:gd name="connsiteX11116" fmla="*/ 3230096 w 5247674"/>
                <a:gd name="connsiteY11116" fmla="*/ 1444130 h 6543235"/>
                <a:gd name="connsiteX11117" fmla="*/ 3225932 w 5247674"/>
                <a:gd name="connsiteY11117" fmla="*/ 1435107 h 6543235"/>
                <a:gd name="connsiteX11118" fmla="*/ 3086076 w 5247674"/>
                <a:gd name="connsiteY11118" fmla="*/ 1432208 h 6543235"/>
                <a:gd name="connsiteX11119" fmla="*/ 3075328 w 5247674"/>
                <a:gd name="connsiteY11119" fmla="*/ 1440549 h 6543235"/>
                <a:gd name="connsiteX11120" fmla="*/ 3088942 w 5247674"/>
                <a:gd name="connsiteY11120" fmla="*/ 1453445 h 6543235"/>
                <a:gd name="connsiteX11121" fmla="*/ 3086076 w 5247674"/>
                <a:gd name="connsiteY11121" fmla="*/ 1464910 h 6543235"/>
                <a:gd name="connsiteX11122" fmla="*/ 3078911 w 5247674"/>
                <a:gd name="connsiteY11122" fmla="*/ 1459895 h 6543235"/>
                <a:gd name="connsiteX11123" fmla="*/ 3078911 w 5247674"/>
                <a:gd name="connsiteY11123" fmla="*/ 1487122 h 6543235"/>
                <a:gd name="connsiteX11124" fmla="*/ 3065296 w 5247674"/>
                <a:gd name="connsiteY11124" fmla="*/ 1492139 h 6543235"/>
                <a:gd name="connsiteX11125" fmla="*/ 3036636 w 5247674"/>
                <a:gd name="connsiteY11125" fmla="*/ 1498587 h 6543235"/>
                <a:gd name="connsiteX11126" fmla="*/ 3036636 w 5247674"/>
                <a:gd name="connsiteY11126" fmla="*/ 1497870 h 6543235"/>
                <a:gd name="connsiteX11127" fmla="*/ 2951369 w 5247674"/>
                <a:gd name="connsiteY11127" fmla="*/ 1560925 h 6543235"/>
                <a:gd name="connsiteX11128" fmla="*/ 2840308 w 5247674"/>
                <a:gd name="connsiteY11128" fmla="*/ 1598900 h 6543235"/>
                <a:gd name="connsiteX11129" fmla="*/ 2817378 w 5247674"/>
                <a:gd name="connsiteY11129" fmla="*/ 1591019 h 6543235"/>
                <a:gd name="connsiteX11130" fmla="*/ 2808064 w 5247674"/>
                <a:gd name="connsiteY11130" fmla="*/ 1626129 h 6543235"/>
                <a:gd name="connsiteX11131" fmla="*/ 2801616 w 5247674"/>
                <a:gd name="connsiteY11131" fmla="*/ 1610365 h 6543235"/>
                <a:gd name="connsiteX11132" fmla="*/ 2792299 w 5247674"/>
                <a:gd name="connsiteY11132" fmla="*/ 1626129 h 6543235"/>
                <a:gd name="connsiteX11133" fmla="*/ 2778686 w 5247674"/>
                <a:gd name="connsiteY11133" fmla="*/ 1618246 h 6543235"/>
                <a:gd name="connsiteX11134" fmla="*/ 2772237 w 5247674"/>
                <a:gd name="connsiteY11134" fmla="*/ 1629711 h 6543235"/>
                <a:gd name="connsiteX11135" fmla="*/ 2723514 w 5247674"/>
                <a:gd name="connsiteY11135" fmla="*/ 1664821 h 6543235"/>
                <a:gd name="connsiteX11136" fmla="*/ 2727813 w 5247674"/>
                <a:gd name="connsiteY11136" fmla="*/ 1671269 h 6543235"/>
                <a:gd name="connsiteX11137" fmla="*/ 2718499 w 5247674"/>
                <a:gd name="connsiteY11137" fmla="*/ 1676286 h 6543235"/>
                <a:gd name="connsiteX11138" fmla="*/ 2712049 w 5247674"/>
                <a:gd name="connsiteY11138" fmla="*/ 1664821 h 6543235"/>
                <a:gd name="connsiteX11139" fmla="*/ 2656878 w 5247674"/>
                <a:gd name="connsiteY11139" fmla="*/ 1694915 h 6543235"/>
                <a:gd name="connsiteX11140" fmla="*/ 2654011 w 5247674"/>
                <a:gd name="connsiteY11140" fmla="*/ 1706380 h 6543235"/>
                <a:gd name="connsiteX11141" fmla="*/ 2649711 w 5247674"/>
                <a:gd name="connsiteY11141" fmla="*/ 1705663 h 6543235"/>
                <a:gd name="connsiteX11142" fmla="*/ 2650428 w 5247674"/>
                <a:gd name="connsiteY11142" fmla="*/ 1706380 h 6543235"/>
                <a:gd name="connsiteX11143" fmla="*/ 2643263 w 5247674"/>
                <a:gd name="connsiteY11143" fmla="*/ 1714261 h 6543235"/>
                <a:gd name="connsiteX11144" fmla="*/ 2601704 w 5247674"/>
                <a:gd name="connsiteY11144" fmla="*/ 1725726 h 6543235"/>
                <a:gd name="connsiteX11145" fmla="*/ 2552981 w 5247674"/>
                <a:gd name="connsiteY11145" fmla="*/ 1775166 h 6543235"/>
                <a:gd name="connsiteX11146" fmla="*/ 2543666 w 5247674"/>
                <a:gd name="connsiteY11146" fmla="*/ 1780182 h 6543235"/>
                <a:gd name="connsiteX11147" fmla="*/ 2547248 w 5247674"/>
                <a:gd name="connsiteY11147" fmla="*/ 1798811 h 6543235"/>
                <a:gd name="connsiteX11148" fmla="*/ 2545815 w 5247674"/>
                <a:gd name="connsiteY11148" fmla="*/ 1799528 h 6543235"/>
                <a:gd name="connsiteX11149" fmla="*/ 2534350 w 5247674"/>
                <a:gd name="connsiteY11149" fmla="*/ 1795228 h 6543235"/>
                <a:gd name="connsiteX11150" fmla="*/ 2525035 w 5247674"/>
                <a:gd name="connsiteY11150" fmla="*/ 1812426 h 6543235"/>
                <a:gd name="connsiteX11151" fmla="*/ 2545815 w 5247674"/>
                <a:gd name="connsiteY11151" fmla="*/ 1800961 h 6543235"/>
                <a:gd name="connsiteX11152" fmla="*/ 2546531 w 5247674"/>
                <a:gd name="connsiteY11152" fmla="*/ 1800961 h 6543235"/>
                <a:gd name="connsiteX11153" fmla="*/ 2547248 w 5247674"/>
                <a:gd name="connsiteY11153" fmla="*/ 1800245 h 6543235"/>
                <a:gd name="connsiteX11154" fmla="*/ 2589523 w 5247674"/>
                <a:gd name="connsiteY11154" fmla="*/ 1773732 h 6543235"/>
                <a:gd name="connsiteX11155" fmla="*/ 2608152 w 5247674"/>
                <a:gd name="connsiteY11155" fmla="*/ 1757969 h 6543235"/>
                <a:gd name="connsiteX11156" fmla="*/ 2614602 w 5247674"/>
                <a:gd name="connsiteY11156" fmla="*/ 1750088 h 6543235"/>
                <a:gd name="connsiteX11157" fmla="*/ 2617467 w 5247674"/>
                <a:gd name="connsiteY11157" fmla="*/ 1755103 h 6543235"/>
                <a:gd name="connsiteX11158" fmla="*/ 2621767 w 5247674"/>
                <a:gd name="connsiteY11158" fmla="*/ 1735757 h 6543235"/>
                <a:gd name="connsiteX11159" fmla="*/ 2654011 w 5247674"/>
                <a:gd name="connsiteY11159" fmla="*/ 1738624 h 6543235"/>
                <a:gd name="connsiteX11160" fmla="*/ 2880433 w 5247674"/>
                <a:gd name="connsiteY11160" fmla="*/ 1608931 h 6543235"/>
                <a:gd name="connsiteX11161" fmla="*/ 2876133 w 5247674"/>
                <a:gd name="connsiteY11161" fmla="*/ 1603917 h 6543235"/>
                <a:gd name="connsiteX11162" fmla="*/ 2957102 w 5247674"/>
                <a:gd name="connsiteY11162" fmla="*/ 1570239 h 6543235"/>
                <a:gd name="connsiteX11163" fmla="*/ 2998659 w 5247674"/>
                <a:gd name="connsiteY11163" fmla="*/ 1543012 h 6543235"/>
                <a:gd name="connsiteX11164" fmla="*/ 2949936 w 5247674"/>
                <a:gd name="connsiteY11164" fmla="*/ 1592452 h 6543235"/>
                <a:gd name="connsiteX11165" fmla="*/ 2975731 w 5247674"/>
                <a:gd name="connsiteY11165" fmla="*/ 1573106 h 6543235"/>
                <a:gd name="connsiteX11166" fmla="*/ 2989344 w 5247674"/>
                <a:gd name="connsiteY11166" fmla="*/ 1588869 h 6543235"/>
                <a:gd name="connsiteX11167" fmla="*/ 2934173 w 5247674"/>
                <a:gd name="connsiteY11167" fmla="*/ 1630427 h 6543235"/>
                <a:gd name="connsiteX11168" fmla="*/ 2899062 w 5247674"/>
                <a:gd name="connsiteY11168" fmla="*/ 1618963 h 6543235"/>
                <a:gd name="connsiteX11169" fmla="*/ 2889748 w 5247674"/>
                <a:gd name="connsiteY11169" fmla="*/ 1633294 h 6543235"/>
                <a:gd name="connsiteX11170" fmla="*/ 2885448 w 5247674"/>
                <a:gd name="connsiteY11170" fmla="*/ 1626846 h 6543235"/>
                <a:gd name="connsiteX11171" fmla="*/ 2876133 w 5247674"/>
                <a:gd name="connsiteY11171" fmla="*/ 1629711 h 6543235"/>
                <a:gd name="connsiteX11172" fmla="*/ 2885448 w 5247674"/>
                <a:gd name="connsiteY11172" fmla="*/ 1629711 h 6543235"/>
                <a:gd name="connsiteX11173" fmla="*/ 2889748 w 5247674"/>
                <a:gd name="connsiteY11173" fmla="*/ 1641175 h 6543235"/>
                <a:gd name="connsiteX11174" fmla="*/ 2876133 w 5247674"/>
                <a:gd name="connsiteY11174" fmla="*/ 1646192 h 6543235"/>
                <a:gd name="connsiteX11175" fmla="*/ 2869685 w 5247674"/>
                <a:gd name="connsiteY11175" fmla="*/ 1633294 h 6543235"/>
                <a:gd name="connsiteX11176" fmla="*/ 2851056 w 5247674"/>
                <a:gd name="connsiteY11176" fmla="*/ 1646192 h 6543235"/>
                <a:gd name="connsiteX11177" fmla="*/ 2864668 w 5247674"/>
                <a:gd name="connsiteY11177" fmla="*/ 1646192 h 6543235"/>
                <a:gd name="connsiteX11178" fmla="*/ 2864668 w 5247674"/>
                <a:gd name="connsiteY11178" fmla="*/ 1652640 h 6543235"/>
                <a:gd name="connsiteX11179" fmla="*/ 2786568 w 5247674"/>
                <a:gd name="connsiteY11179" fmla="*/ 1703513 h 6543235"/>
                <a:gd name="connsiteX11180" fmla="*/ 2846756 w 5247674"/>
                <a:gd name="connsiteY11180" fmla="*/ 1676286 h 6543235"/>
                <a:gd name="connsiteX11181" fmla="*/ 2866102 w 5247674"/>
                <a:gd name="connsiteY11181" fmla="*/ 1668404 h 6543235"/>
                <a:gd name="connsiteX11182" fmla="*/ 2801616 w 5247674"/>
                <a:gd name="connsiteY11182" fmla="*/ 1717844 h 6543235"/>
                <a:gd name="connsiteX11183" fmla="*/ 2801616 w 5247674"/>
                <a:gd name="connsiteY11183" fmla="*/ 1726442 h 6543235"/>
                <a:gd name="connsiteX11184" fmla="*/ 2833858 w 5247674"/>
                <a:gd name="connsiteY11184" fmla="*/ 1704230 h 6543235"/>
                <a:gd name="connsiteX11185" fmla="*/ 2847472 w 5247674"/>
                <a:gd name="connsiteY11185" fmla="*/ 1707813 h 6543235"/>
                <a:gd name="connsiteX11186" fmla="*/ 2873268 w 5247674"/>
                <a:gd name="connsiteY11186" fmla="*/ 1715694 h 6543235"/>
                <a:gd name="connsiteX11187" fmla="*/ 2866818 w 5247674"/>
                <a:gd name="connsiteY11187" fmla="*/ 1696348 h 6543235"/>
                <a:gd name="connsiteX11188" fmla="*/ 2889748 w 5247674"/>
                <a:gd name="connsiteY11188" fmla="*/ 1707813 h 6543235"/>
                <a:gd name="connsiteX11189" fmla="*/ 2889748 w 5247674"/>
                <a:gd name="connsiteY11189" fmla="*/ 1704230 h 6543235"/>
                <a:gd name="connsiteX11190" fmla="*/ 2954236 w 5247674"/>
                <a:gd name="connsiteY11190" fmla="*/ 1669119 h 6543235"/>
                <a:gd name="connsiteX11191" fmla="*/ 3040934 w 5247674"/>
                <a:gd name="connsiteY11191" fmla="*/ 1614665 h 6543235"/>
                <a:gd name="connsiteX11192" fmla="*/ 3089659 w 5247674"/>
                <a:gd name="connsiteY11192" fmla="*/ 1569523 h 6543235"/>
                <a:gd name="connsiteX11193" fmla="*/ 3103272 w 5247674"/>
                <a:gd name="connsiteY11193" fmla="*/ 1550177 h 6543235"/>
                <a:gd name="connsiteX11194" fmla="*/ 3061713 w 5247674"/>
                <a:gd name="connsiteY11194" fmla="*/ 1553043 h 6543235"/>
                <a:gd name="connsiteX11195" fmla="*/ 3064580 w 5247674"/>
                <a:gd name="connsiteY11195" fmla="*/ 1556625 h 6543235"/>
                <a:gd name="connsiteX11196" fmla="*/ 3058132 w 5247674"/>
                <a:gd name="connsiteY11196" fmla="*/ 1564508 h 6543235"/>
                <a:gd name="connsiteX11197" fmla="*/ 3055265 w 5247674"/>
                <a:gd name="connsiteY11197" fmla="*/ 1560925 h 6543235"/>
                <a:gd name="connsiteX11198" fmla="*/ 3054548 w 5247674"/>
                <a:gd name="connsiteY11198" fmla="*/ 1538712 h 6543235"/>
                <a:gd name="connsiteX11199" fmla="*/ 3045950 w 5247674"/>
                <a:gd name="connsiteY11199" fmla="*/ 1533697 h 6543235"/>
                <a:gd name="connsiteX11200" fmla="*/ 3074611 w 5247674"/>
                <a:gd name="connsiteY11200" fmla="*/ 1495004 h 6543235"/>
                <a:gd name="connsiteX11201" fmla="*/ 3136949 w 5247674"/>
                <a:gd name="connsiteY11201" fmla="*/ 1459895 h 6543235"/>
                <a:gd name="connsiteX11202" fmla="*/ 3130501 w 5247674"/>
                <a:gd name="connsiteY11202" fmla="*/ 1459895 h 6543235"/>
                <a:gd name="connsiteX11203" fmla="*/ 3118320 w 5247674"/>
                <a:gd name="connsiteY11203" fmla="*/ 1467776 h 6543235"/>
                <a:gd name="connsiteX11204" fmla="*/ 3086076 w 5247674"/>
                <a:gd name="connsiteY11204" fmla="*/ 1432208 h 6543235"/>
                <a:gd name="connsiteX11205" fmla="*/ 4045504 w 5247674"/>
                <a:gd name="connsiteY11205" fmla="*/ 1430518 h 6543235"/>
                <a:gd name="connsiteX11206" fmla="*/ 4040489 w 5247674"/>
                <a:gd name="connsiteY11206" fmla="*/ 1434816 h 6543235"/>
                <a:gd name="connsiteX11207" fmla="*/ 4042637 w 5247674"/>
                <a:gd name="connsiteY11207" fmla="*/ 1434816 h 6543235"/>
                <a:gd name="connsiteX11208" fmla="*/ 4055535 w 5247674"/>
                <a:gd name="connsiteY11208" fmla="*/ 1434816 h 6543235"/>
                <a:gd name="connsiteX11209" fmla="*/ 4059118 w 5247674"/>
                <a:gd name="connsiteY11209" fmla="*/ 1435532 h 6543235"/>
                <a:gd name="connsiteX11210" fmla="*/ 4061983 w 5247674"/>
                <a:gd name="connsiteY11210" fmla="*/ 1430518 h 6543235"/>
                <a:gd name="connsiteX11211" fmla="*/ 4055535 w 5247674"/>
                <a:gd name="connsiteY11211" fmla="*/ 1434816 h 6543235"/>
                <a:gd name="connsiteX11212" fmla="*/ 4045504 w 5247674"/>
                <a:gd name="connsiteY11212" fmla="*/ 1430518 h 6543235"/>
                <a:gd name="connsiteX11213" fmla="*/ 5032876 w 5247674"/>
                <a:gd name="connsiteY11213" fmla="*/ 1429801 h 6543235"/>
                <a:gd name="connsiteX11214" fmla="*/ 5004932 w 5247674"/>
                <a:gd name="connsiteY11214" fmla="*/ 1449147 h 6543235"/>
                <a:gd name="connsiteX11215" fmla="*/ 5014246 w 5247674"/>
                <a:gd name="connsiteY11215" fmla="*/ 1449147 h 6543235"/>
                <a:gd name="connsiteX11216" fmla="*/ 5032876 w 5247674"/>
                <a:gd name="connsiteY11216" fmla="*/ 1429801 h 6543235"/>
                <a:gd name="connsiteX11217" fmla="*/ 5210574 w 5247674"/>
                <a:gd name="connsiteY11217" fmla="*/ 1426934 h 6543235"/>
                <a:gd name="connsiteX11218" fmla="*/ 5210574 w 5247674"/>
                <a:gd name="connsiteY11218" fmla="*/ 1441264 h 6543235"/>
                <a:gd name="connsiteX11219" fmla="*/ 5201260 w 5247674"/>
                <a:gd name="connsiteY11219" fmla="*/ 1437682 h 6543235"/>
                <a:gd name="connsiteX11220" fmla="*/ 5201260 w 5247674"/>
                <a:gd name="connsiteY11220" fmla="*/ 1449147 h 6543235"/>
                <a:gd name="connsiteX11221" fmla="*/ 5221322 w 5247674"/>
                <a:gd name="connsiteY11221" fmla="*/ 1441264 h 6543235"/>
                <a:gd name="connsiteX11222" fmla="*/ 5210574 w 5247674"/>
                <a:gd name="connsiteY11222" fmla="*/ 1426934 h 6543235"/>
                <a:gd name="connsiteX11223" fmla="*/ 2185402 w 5247674"/>
                <a:gd name="connsiteY11223" fmla="*/ 1426934 h 6543235"/>
                <a:gd name="connsiteX11224" fmla="*/ 2145994 w 5247674"/>
                <a:gd name="connsiteY11224" fmla="*/ 1457028 h 6543235"/>
                <a:gd name="connsiteX11225" fmla="*/ 2185402 w 5247674"/>
                <a:gd name="connsiteY11225" fmla="*/ 1426934 h 6543235"/>
                <a:gd name="connsiteX11226" fmla="*/ 1505420 w 5247674"/>
                <a:gd name="connsiteY11226" fmla="*/ 1426934 h 6543235"/>
                <a:gd name="connsiteX11227" fmla="*/ 1488940 w 5247674"/>
                <a:gd name="connsiteY11227" fmla="*/ 1434816 h 6543235"/>
                <a:gd name="connsiteX11228" fmla="*/ 1505420 w 5247674"/>
                <a:gd name="connsiteY11228" fmla="*/ 1426934 h 6543235"/>
                <a:gd name="connsiteX11229" fmla="*/ 3392032 w 5247674"/>
                <a:gd name="connsiteY11229" fmla="*/ 1426218 h 6543235"/>
                <a:gd name="connsiteX11230" fmla="*/ 3397765 w 5247674"/>
                <a:gd name="connsiteY11230" fmla="*/ 1429801 h 6543235"/>
                <a:gd name="connsiteX11231" fmla="*/ 3371969 w 5247674"/>
                <a:gd name="connsiteY11231" fmla="*/ 1448430 h 6543235"/>
                <a:gd name="connsiteX11232" fmla="*/ 3392032 w 5247674"/>
                <a:gd name="connsiteY11232" fmla="*/ 1426218 h 6543235"/>
                <a:gd name="connsiteX11233" fmla="*/ 3246577 w 5247674"/>
                <a:gd name="connsiteY11233" fmla="*/ 1421203 h 6543235"/>
                <a:gd name="connsiteX11234" fmla="*/ 3258758 w 5247674"/>
                <a:gd name="connsiteY11234" fmla="*/ 1426220 h 6543235"/>
                <a:gd name="connsiteX11235" fmla="*/ 3246577 w 5247674"/>
                <a:gd name="connsiteY11235" fmla="*/ 1437682 h 6543235"/>
                <a:gd name="connsiteX11236" fmla="*/ 4579315 w 5247674"/>
                <a:gd name="connsiteY11236" fmla="*/ 1419053 h 6543235"/>
                <a:gd name="connsiteX11237" fmla="*/ 4574300 w 5247674"/>
                <a:gd name="connsiteY11237" fmla="*/ 1465626 h 6543235"/>
                <a:gd name="connsiteX11238" fmla="*/ 4583615 w 5247674"/>
                <a:gd name="connsiteY11238" fmla="*/ 1468493 h 6543235"/>
                <a:gd name="connsiteX11239" fmla="*/ 4605828 w 5247674"/>
                <a:gd name="connsiteY11239" fmla="*/ 1419053 h 6543235"/>
                <a:gd name="connsiteX11240" fmla="*/ 4585765 w 5247674"/>
                <a:gd name="connsiteY11240" fmla="*/ 1434816 h 6543235"/>
                <a:gd name="connsiteX11241" fmla="*/ 2816662 w 5247674"/>
                <a:gd name="connsiteY11241" fmla="*/ 1419053 h 6543235"/>
                <a:gd name="connsiteX11242" fmla="*/ 2767938 w 5247674"/>
                <a:gd name="connsiteY11242" fmla="*/ 1449147 h 6543235"/>
                <a:gd name="connsiteX11243" fmla="*/ 2816662 w 5247674"/>
                <a:gd name="connsiteY11243" fmla="*/ 1419053 h 6543235"/>
                <a:gd name="connsiteX11244" fmla="*/ 5143222 w 5247674"/>
                <a:gd name="connsiteY11244" fmla="*/ 1416903 h 6543235"/>
                <a:gd name="connsiteX11245" fmla="*/ 5124592 w 5247674"/>
                <a:gd name="connsiteY11245" fmla="*/ 1439116 h 6543235"/>
                <a:gd name="connsiteX11246" fmla="*/ 5104530 w 5247674"/>
                <a:gd name="connsiteY11246" fmla="*/ 1458462 h 6543235"/>
                <a:gd name="connsiteX11247" fmla="*/ 5092347 w 5247674"/>
                <a:gd name="connsiteY11247" fmla="*/ 1446997 h 6543235"/>
                <a:gd name="connsiteX11248" fmla="*/ 5095214 w 5247674"/>
                <a:gd name="connsiteY11248" fmla="*/ 1469210 h 6543235"/>
                <a:gd name="connsiteX11249" fmla="*/ 5108828 w 5247674"/>
                <a:gd name="connsiteY11249" fmla="*/ 1477091 h 6543235"/>
                <a:gd name="connsiteX11250" fmla="*/ 5072284 w 5247674"/>
                <a:gd name="connsiteY11250" fmla="*/ 1515783 h 6543235"/>
                <a:gd name="connsiteX11251" fmla="*/ 5081601 w 5247674"/>
                <a:gd name="connsiteY11251" fmla="*/ 1515783 h 6543235"/>
                <a:gd name="connsiteX11252" fmla="*/ 5078734 w 5247674"/>
                <a:gd name="connsiteY11252" fmla="*/ 1537995 h 6543235"/>
                <a:gd name="connsiteX11253" fmla="*/ 5043624 w 5247674"/>
                <a:gd name="connsiteY11253" fmla="*/ 1570239 h 6543235"/>
                <a:gd name="connsiteX11254" fmla="*/ 5023561 w 5247674"/>
                <a:gd name="connsiteY11254" fmla="*/ 1545877 h 6543235"/>
                <a:gd name="connsiteX11255" fmla="*/ 4988452 w 5247674"/>
                <a:gd name="connsiteY11255" fmla="*/ 1575971 h 6543235"/>
                <a:gd name="connsiteX11256" fmla="*/ 4997767 w 5247674"/>
                <a:gd name="connsiteY11256" fmla="*/ 1595319 h 6543235"/>
                <a:gd name="connsiteX11257" fmla="*/ 4979138 w 5247674"/>
                <a:gd name="connsiteY11257" fmla="*/ 1611081 h 6543235"/>
                <a:gd name="connsiteX11258" fmla="*/ 5004932 w 5247674"/>
                <a:gd name="connsiteY11258" fmla="*/ 1600333 h 6543235"/>
                <a:gd name="connsiteX11259" fmla="*/ 4997767 w 5247674"/>
                <a:gd name="connsiteY11259" fmla="*/ 1584571 h 6543235"/>
                <a:gd name="connsiteX11260" fmla="*/ 5027861 w 5247674"/>
                <a:gd name="connsiteY11260" fmla="*/ 1570239 h 6543235"/>
                <a:gd name="connsiteX11261" fmla="*/ 5017113 w 5247674"/>
                <a:gd name="connsiteY11261" fmla="*/ 1589585 h 6543235"/>
                <a:gd name="connsiteX11262" fmla="*/ 5078734 w 5247674"/>
                <a:gd name="connsiteY11262" fmla="*/ 1538712 h 6543235"/>
                <a:gd name="connsiteX11263" fmla="*/ 5081601 w 5247674"/>
                <a:gd name="connsiteY11263" fmla="*/ 1543729 h 6543235"/>
                <a:gd name="connsiteX11264" fmla="*/ 5095214 w 5247674"/>
                <a:gd name="connsiteY11264" fmla="*/ 1527964 h 6543235"/>
                <a:gd name="connsiteX11265" fmla="*/ 5098080 w 5247674"/>
                <a:gd name="connsiteY11265" fmla="*/ 1543729 h 6543235"/>
                <a:gd name="connsiteX11266" fmla="*/ 5137489 w 5247674"/>
                <a:gd name="connsiteY11266" fmla="*/ 1494287 h 6543235"/>
                <a:gd name="connsiteX11267" fmla="*/ 5143938 w 5247674"/>
                <a:gd name="connsiteY11267" fmla="*/ 1500737 h 6543235"/>
                <a:gd name="connsiteX11268" fmla="*/ 5162568 w 5247674"/>
                <a:gd name="connsiteY11268" fmla="*/ 1497154 h 6543235"/>
                <a:gd name="connsiteX11269" fmla="*/ 5159702 w 5247674"/>
                <a:gd name="connsiteY11269" fmla="*/ 1489272 h 6543235"/>
                <a:gd name="connsiteX11270" fmla="*/ 5169016 w 5247674"/>
                <a:gd name="connsiteY11270" fmla="*/ 1477808 h 6543235"/>
                <a:gd name="connsiteX11271" fmla="*/ 5184780 w 5247674"/>
                <a:gd name="connsiteY11271" fmla="*/ 1489272 h 6543235"/>
                <a:gd name="connsiteX11272" fmla="*/ 5201260 w 5247674"/>
                <a:gd name="connsiteY11272" fmla="*/ 1489272 h 6543235"/>
                <a:gd name="connsiteX11273" fmla="*/ 5178330 w 5247674"/>
                <a:gd name="connsiteY11273" fmla="*/ 1469926 h 6543235"/>
                <a:gd name="connsiteX11274" fmla="*/ 5182630 w 5247674"/>
                <a:gd name="connsiteY11274" fmla="*/ 1467060 h 6543235"/>
                <a:gd name="connsiteX11275" fmla="*/ 5191946 w 5247674"/>
                <a:gd name="connsiteY11275" fmla="*/ 1469926 h 6543235"/>
                <a:gd name="connsiteX11276" fmla="*/ 5194812 w 5247674"/>
                <a:gd name="connsiteY11276" fmla="*/ 1462043 h 6543235"/>
                <a:gd name="connsiteX11277" fmla="*/ 5130324 w 5247674"/>
                <a:gd name="connsiteY11277" fmla="*/ 1485689 h 6543235"/>
                <a:gd name="connsiteX11278" fmla="*/ 5127458 w 5247674"/>
                <a:gd name="connsiteY11278" fmla="*/ 1480674 h 6543235"/>
                <a:gd name="connsiteX11279" fmla="*/ 5169016 w 5247674"/>
                <a:gd name="connsiteY11279" fmla="*/ 1439116 h 6543235"/>
                <a:gd name="connsiteX11280" fmla="*/ 5166152 w 5247674"/>
                <a:gd name="connsiteY11280" fmla="*/ 1436249 h 6543235"/>
                <a:gd name="connsiteX11281" fmla="*/ 5129608 w 5247674"/>
                <a:gd name="connsiteY11281" fmla="*/ 1469926 h 6543235"/>
                <a:gd name="connsiteX11282" fmla="*/ 5124592 w 5247674"/>
                <a:gd name="connsiteY11282" fmla="*/ 1462043 h 6543235"/>
                <a:gd name="connsiteX11283" fmla="*/ 5113845 w 5247674"/>
                <a:gd name="connsiteY11283" fmla="*/ 1477808 h 6543235"/>
                <a:gd name="connsiteX11284" fmla="*/ 5104530 w 5247674"/>
                <a:gd name="connsiteY11284" fmla="*/ 1466343 h 6543235"/>
                <a:gd name="connsiteX11285" fmla="*/ 5136772 w 5247674"/>
                <a:gd name="connsiteY11285" fmla="*/ 1442697 h 6543235"/>
                <a:gd name="connsiteX11286" fmla="*/ 5133908 w 5247674"/>
                <a:gd name="connsiteY11286" fmla="*/ 1439116 h 6543235"/>
                <a:gd name="connsiteX11287" fmla="*/ 5152536 w 5247674"/>
                <a:gd name="connsiteY11287" fmla="*/ 1431233 h 6543235"/>
                <a:gd name="connsiteX11288" fmla="*/ 5143222 w 5247674"/>
                <a:gd name="connsiteY11288" fmla="*/ 1416903 h 6543235"/>
                <a:gd name="connsiteX11289" fmla="*/ 2123064 w 5247674"/>
                <a:gd name="connsiteY11289" fmla="*/ 1410453 h 6543235"/>
                <a:gd name="connsiteX11290" fmla="*/ 1878013 w 5247674"/>
                <a:gd name="connsiteY11290" fmla="*/ 1553043 h 6543235"/>
                <a:gd name="connsiteX11291" fmla="*/ 1910257 w 5247674"/>
                <a:gd name="connsiteY11291" fmla="*/ 1541579 h 6543235"/>
                <a:gd name="connsiteX11292" fmla="*/ 1968295 w 5247674"/>
                <a:gd name="connsiteY11292" fmla="*/ 1514350 h 6543235"/>
                <a:gd name="connsiteX11293" fmla="*/ 2123064 w 5247674"/>
                <a:gd name="connsiteY11293" fmla="*/ 1410453 h 6543235"/>
                <a:gd name="connsiteX11294" fmla="*/ 4884556 w 5247674"/>
                <a:gd name="connsiteY11294" fmla="*/ 1408305 h 6543235"/>
                <a:gd name="connsiteX11295" fmla="*/ 4875242 w 5247674"/>
                <a:gd name="connsiteY11295" fmla="*/ 1418336 h 6543235"/>
                <a:gd name="connsiteX11296" fmla="*/ 4884556 w 5247674"/>
                <a:gd name="connsiteY11296" fmla="*/ 1408305 h 6543235"/>
                <a:gd name="connsiteX11297" fmla="*/ 4107125 w 5247674"/>
                <a:gd name="connsiteY11297" fmla="*/ 1407588 h 6543235"/>
                <a:gd name="connsiteX11298" fmla="*/ 4097810 w 5247674"/>
                <a:gd name="connsiteY11298" fmla="*/ 1419053 h 6543235"/>
                <a:gd name="connsiteX11299" fmla="*/ 4114290 w 5247674"/>
                <a:gd name="connsiteY11299" fmla="*/ 1407588 h 6543235"/>
                <a:gd name="connsiteX11300" fmla="*/ 1966862 w 5247674"/>
                <a:gd name="connsiteY11300" fmla="*/ 1404722 h 6543235"/>
                <a:gd name="connsiteX11301" fmla="*/ 1806361 w 5247674"/>
                <a:gd name="connsiteY11301" fmla="*/ 1495720 h 6543235"/>
                <a:gd name="connsiteX11302" fmla="*/ 1774833 w 5247674"/>
                <a:gd name="connsiteY11302" fmla="*/ 1527248 h 6543235"/>
                <a:gd name="connsiteX11303" fmla="*/ 1771250 w 5247674"/>
                <a:gd name="connsiteY11303" fmla="*/ 1529397 h 6543235"/>
                <a:gd name="connsiteX11304" fmla="*/ 1760502 w 5247674"/>
                <a:gd name="connsiteY11304" fmla="*/ 1526531 h 6543235"/>
                <a:gd name="connsiteX11305" fmla="*/ 1769819 w 5247674"/>
                <a:gd name="connsiteY11305" fmla="*/ 1515066 h 6543235"/>
                <a:gd name="connsiteX11306" fmla="*/ 1751188 w 5247674"/>
                <a:gd name="connsiteY11306" fmla="*/ 1526531 h 6543235"/>
                <a:gd name="connsiteX11307" fmla="*/ 1760502 w 5247674"/>
                <a:gd name="connsiteY11307" fmla="*/ 1531547 h 6543235"/>
                <a:gd name="connsiteX11308" fmla="*/ 1757637 w 5247674"/>
                <a:gd name="connsiteY11308" fmla="*/ 1537995 h 6543235"/>
                <a:gd name="connsiteX11309" fmla="*/ 1736141 w 5247674"/>
                <a:gd name="connsiteY11309" fmla="*/ 1548743 h 6543235"/>
                <a:gd name="connsiteX11310" fmla="*/ 1730408 w 5247674"/>
                <a:gd name="connsiteY11310" fmla="*/ 1543729 h 6543235"/>
                <a:gd name="connsiteX11311" fmla="*/ 1727543 w 5247674"/>
                <a:gd name="connsiteY11311" fmla="*/ 1537995 h 6543235"/>
                <a:gd name="connsiteX11312" fmla="*/ 1733992 w 5247674"/>
                <a:gd name="connsiteY11312" fmla="*/ 1531547 h 6543235"/>
                <a:gd name="connsiteX11313" fmla="*/ 1720377 w 5247674"/>
                <a:gd name="connsiteY11313" fmla="*/ 1537995 h 6543235"/>
                <a:gd name="connsiteX11314" fmla="*/ 1729692 w 5247674"/>
                <a:gd name="connsiteY11314" fmla="*/ 1543729 h 6543235"/>
                <a:gd name="connsiteX11315" fmla="*/ 1735425 w 5247674"/>
                <a:gd name="connsiteY11315" fmla="*/ 1548743 h 6543235"/>
                <a:gd name="connsiteX11316" fmla="*/ 1736858 w 5247674"/>
                <a:gd name="connsiteY11316" fmla="*/ 1553760 h 6543235"/>
                <a:gd name="connsiteX11317" fmla="*/ 1708196 w 5247674"/>
                <a:gd name="connsiteY11317" fmla="*/ 1550893 h 6543235"/>
                <a:gd name="connsiteX11318" fmla="*/ 1711062 w 5247674"/>
                <a:gd name="connsiteY11318" fmla="*/ 1545877 h 6543235"/>
                <a:gd name="connsiteX11319" fmla="*/ 1701748 w 5247674"/>
                <a:gd name="connsiteY11319" fmla="*/ 1553760 h 6543235"/>
                <a:gd name="connsiteX11320" fmla="*/ 1711062 w 5247674"/>
                <a:gd name="connsiteY11320" fmla="*/ 1553760 h 6543235"/>
                <a:gd name="connsiteX11321" fmla="*/ 1708196 w 5247674"/>
                <a:gd name="connsiteY11321" fmla="*/ 1573106 h 6543235"/>
                <a:gd name="connsiteX11322" fmla="*/ 1694583 w 5247674"/>
                <a:gd name="connsiteY11322" fmla="*/ 1565223 h 6543235"/>
                <a:gd name="connsiteX11323" fmla="*/ 1698881 w 5247674"/>
                <a:gd name="connsiteY11323" fmla="*/ 1576687 h 6543235"/>
                <a:gd name="connsiteX11324" fmla="*/ 1688133 w 5247674"/>
                <a:gd name="connsiteY11324" fmla="*/ 1584571 h 6543235"/>
                <a:gd name="connsiteX11325" fmla="*/ 1688133 w 5247674"/>
                <a:gd name="connsiteY11325" fmla="*/ 1557341 h 6543235"/>
                <a:gd name="connsiteX11326" fmla="*/ 1685268 w 5247674"/>
                <a:gd name="connsiteY11326" fmla="*/ 1562358 h 6543235"/>
                <a:gd name="connsiteX11327" fmla="*/ 1675954 w 5247674"/>
                <a:gd name="connsiteY11327" fmla="*/ 1557341 h 6543235"/>
                <a:gd name="connsiteX11328" fmla="*/ 1666637 w 5247674"/>
                <a:gd name="connsiteY11328" fmla="*/ 1580987 h 6543235"/>
                <a:gd name="connsiteX11329" fmla="*/ 1501121 w 5247674"/>
                <a:gd name="connsiteY11329" fmla="*/ 1677002 h 6543235"/>
                <a:gd name="connsiteX11330" fmla="*/ 1505420 w 5247674"/>
                <a:gd name="connsiteY11330" fmla="*/ 1696348 h 6543235"/>
                <a:gd name="connsiteX11331" fmla="*/ 1481326 w 5247674"/>
                <a:gd name="connsiteY11331" fmla="*/ 1692856 h 6543235"/>
                <a:gd name="connsiteX11332" fmla="*/ 1463648 w 5247674"/>
                <a:gd name="connsiteY11332" fmla="*/ 1719240 h 6543235"/>
                <a:gd name="connsiteX11333" fmla="*/ 1463144 w 5247674"/>
                <a:gd name="connsiteY11333" fmla="*/ 1719278 h 6543235"/>
                <a:gd name="connsiteX11334" fmla="*/ 1451680 w 5247674"/>
                <a:gd name="connsiteY11334" fmla="*/ 1725726 h 6543235"/>
                <a:gd name="connsiteX11335" fmla="*/ 1450901 w 5247674"/>
                <a:gd name="connsiteY11335" fmla="*/ 1726442 h 6543235"/>
                <a:gd name="connsiteX11336" fmla="*/ 1450246 w 5247674"/>
                <a:gd name="connsiteY11336" fmla="*/ 1726442 h 6543235"/>
                <a:gd name="connsiteX11337" fmla="*/ 1394359 w 5247674"/>
                <a:gd name="connsiteY11337" fmla="*/ 1748655 h 6543235"/>
                <a:gd name="connsiteX11338" fmla="*/ 1401523 w 5247674"/>
                <a:gd name="connsiteY11338" fmla="*/ 1756536 h 6543235"/>
                <a:gd name="connsiteX11339" fmla="*/ 1433767 w 5247674"/>
                <a:gd name="connsiteY11339" fmla="*/ 1742205 h 6543235"/>
                <a:gd name="connsiteX11340" fmla="*/ 1450901 w 5247674"/>
                <a:gd name="connsiteY11340" fmla="*/ 1726442 h 6543235"/>
                <a:gd name="connsiteX11341" fmla="*/ 1451680 w 5247674"/>
                <a:gd name="connsiteY11341" fmla="*/ 1726442 h 6543235"/>
                <a:gd name="connsiteX11342" fmla="*/ 1463144 w 5247674"/>
                <a:gd name="connsiteY11342" fmla="*/ 1719992 h 6543235"/>
                <a:gd name="connsiteX11343" fmla="*/ 1463648 w 5247674"/>
                <a:gd name="connsiteY11343" fmla="*/ 1719240 h 6543235"/>
                <a:gd name="connsiteX11344" fmla="*/ 1482490 w 5247674"/>
                <a:gd name="connsiteY11344" fmla="*/ 1717844 h 6543235"/>
                <a:gd name="connsiteX11345" fmla="*/ 1537663 w 5247674"/>
                <a:gd name="connsiteY11345" fmla="*/ 1675569 h 6543235"/>
                <a:gd name="connsiteX11346" fmla="*/ 1521184 w 5247674"/>
                <a:gd name="connsiteY11346" fmla="*/ 1675569 h 6543235"/>
                <a:gd name="connsiteX11347" fmla="*/ 1530499 w 5247674"/>
                <a:gd name="connsiteY11347" fmla="*/ 1664104 h 6543235"/>
                <a:gd name="connsiteX11348" fmla="*/ 1558443 w 5247674"/>
                <a:gd name="connsiteY11348" fmla="*/ 1649773 h 6543235"/>
                <a:gd name="connsiteX11349" fmla="*/ 1565607 w 5247674"/>
                <a:gd name="connsiteY11349" fmla="*/ 1661238 h 6543235"/>
                <a:gd name="connsiteX11350" fmla="*/ 1604301 w 5247674"/>
                <a:gd name="connsiteY11350" fmla="*/ 1636877 h 6543235"/>
                <a:gd name="connsiteX11351" fmla="*/ 1607166 w 5247674"/>
                <a:gd name="connsiteY11351" fmla="*/ 1644758 h 6543235"/>
                <a:gd name="connsiteX11352" fmla="*/ 1630095 w 5247674"/>
                <a:gd name="connsiteY11352" fmla="*/ 1630427 h 6543235"/>
                <a:gd name="connsiteX11353" fmla="*/ 1650158 w 5247674"/>
                <a:gd name="connsiteY11353" fmla="*/ 1622546 h 6543235"/>
                <a:gd name="connsiteX11354" fmla="*/ 1650158 w 5247674"/>
                <a:gd name="connsiteY11354" fmla="*/ 1611081 h 6543235"/>
                <a:gd name="connsiteX11355" fmla="*/ 1711062 w 5247674"/>
                <a:gd name="connsiteY11355" fmla="*/ 1595319 h 6543235"/>
                <a:gd name="connsiteX11356" fmla="*/ 1711062 w 5247674"/>
                <a:gd name="connsiteY11356" fmla="*/ 1587435 h 6543235"/>
                <a:gd name="connsiteX11357" fmla="*/ 1720377 w 5247674"/>
                <a:gd name="connsiteY11357" fmla="*/ 1584571 h 6543235"/>
                <a:gd name="connsiteX11358" fmla="*/ 1766235 w 5247674"/>
                <a:gd name="connsiteY11358" fmla="*/ 1537995 h 6543235"/>
                <a:gd name="connsiteX11359" fmla="*/ 1770534 w 5247674"/>
                <a:gd name="connsiteY11359" fmla="*/ 1532981 h 6543235"/>
                <a:gd name="connsiteX11360" fmla="*/ 1774117 w 5247674"/>
                <a:gd name="connsiteY11360" fmla="*/ 1530831 h 6543235"/>
                <a:gd name="connsiteX11361" fmla="*/ 1786298 w 5247674"/>
                <a:gd name="connsiteY11361" fmla="*/ 1533697 h 6543235"/>
                <a:gd name="connsiteX11362" fmla="*/ 1785581 w 5247674"/>
                <a:gd name="connsiteY11362" fmla="*/ 1534412 h 6543235"/>
                <a:gd name="connsiteX11363" fmla="*/ 1789881 w 5247674"/>
                <a:gd name="connsiteY11363" fmla="*/ 1537279 h 6543235"/>
                <a:gd name="connsiteX11364" fmla="*/ 1792746 w 5247674"/>
                <a:gd name="connsiteY11364" fmla="*/ 1543729 h 6543235"/>
                <a:gd name="connsiteX11365" fmla="*/ 1792746 w 5247674"/>
                <a:gd name="connsiteY11365" fmla="*/ 1537279 h 6543235"/>
                <a:gd name="connsiteX11366" fmla="*/ 1789881 w 5247674"/>
                <a:gd name="connsiteY11366" fmla="*/ 1537279 h 6543235"/>
                <a:gd name="connsiteX11367" fmla="*/ 1786298 w 5247674"/>
                <a:gd name="connsiteY11367" fmla="*/ 1532981 h 6543235"/>
                <a:gd name="connsiteX11368" fmla="*/ 1822123 w 5247674"/>
                <a:gd name="connsiteY11368" fmla="*/ 1510051 h 6543235"/>
                <a:gd name="connsiteX11369" fmla="*/ 1831440 w 5247674"/>
                <a:gd name="connsiteY11369" fmla="*/ 1517933 h 6543235"/>
                <a:gd name="connsiteX11370" fmla="*/ 1828573 w 5247674"/>
                <a:gd name="connsiteY11370" fmla="*/ 1515066 h 6543235"/>
                <a:gd name="connsiteX11371" fmla="*/ 1834304 w 5247674"/>
                <a:gd name="connsiteY11371" fmla="*/ 1502170 h 6543235"/>
                <a:gd name="connsiteX11372" fmla="*/ 1845052 w 5247674"/>
                <a:gd name="connsiteY11372" fmla="*/ 1517933 h 6543235"/>
                <a:gd name="connsiteX11373" fmla="*/ 1833588 w 5247674"/>
                <a:gd name="connsiteY11373" fmla="*/ 1537101 h 6543235"/>
                <a:gd name="connsiteX11374" fmla="*/ 1813202 w 5247674"/>
                <a:gd name="connsiteY11374" fmla="*/ 1552240 h 6543235"/>
                <a:gd name="connsiteX11375" fmla="*/ 1809944 w 5247674"/>
                <a:gd name="connsiteY11375" fmla="*/ 1553760 h 6543235"/>
                <a:gd name="connsiteX11376" fmla="*/ 1809227 w 5247674"/>
                <a:gd name="connsiteY11376" fmla="*/ 1555192 h 6543235"/>
                <a:gd name="connsiteX11377" fmla="*/ 1809227 w 5247674"/>
                <a:gd name="connsiteY11377" fmla="*/ 1554477 h 6543235"/>
                <a:gd name="connsiteX11378" fmla="*/ 1808158 w 5247674"/>
                <a:gd name="connsiteY11378" fmla="*/ 1554970 h 6543235"/>
                <a:gd name="connsiteX11379" fmla="*/ 1806361 w 5247674"/>
                <a:gd name="connsiteY11379" fmla="*/ 1550177 h 6543235"/>
                <a:gd name="connsiteX11380" fmla="*/ 1806361 w 5247674"/>
                <a:gd name="connsiteY11380" fmla="*/ 1549460 h 6543235"/>
                <a:gd name="connsiteX11381" fmla="*/ 1806361 w 5247674"/>
                <a:gd name="connsiteY11381" fmla="*/ 1545160 h 6543235"/>
                <a:gd name="connsiteX11382" fmla="*/ 1802061 w 5247674"/>
                <a:gd name="connsiteY11382" fmla="*/ 1540145 h 6543235"/>
                <a:gd name="connsiteX11383" fmla="*/ 1806361 w 5247674"/>
                <a:gd name="connsiteY11383" fmla="*/ 1549460 h 6543235"/>
                <a:gd name="connsiteX11384" fmla="*/ 1799912 w 5247674"/>
                <a:gd name="connsiteY11384" fmla="*/ 1558775 h 6543235"/>
                <a:gd name="connsiteX11385" fmla="*/ 1808158 w 5247674"/>
                <a:gd name="connsiteY11385" fmla="*/ 1554970 h 6543235"/>
                <a:gd name="connsiteX11386" fmla="*/ 1808510 w 5247674"/>
                <a:gd name="connsiteY11386" fmla="*/ 1555908 h 6543235"/>
                <a:gd name="connsiteX11387" fmla="*/ 1809227 w 5247674"/>
                <a:gd name="connsiteY11387" fmla="*/ 1555192 h 6543235"/>
                <a:gd name="connsiteX11388" fmla="*/ 1813202 w 5247674"/>
                <a:gd name="connsiteY11388" fmla="*/ 1552240 h 6543235"/>
                <a:gd name="connsiteX11389" fmla="*/ 1842188 w 5247674"/>
                <a:gd name="connsiteY11389" fmla="*/ 1538712 h 6543235"/>
                <a:gd name="connsiteX11390" fmla="*/ 1916705 w 5247674"/>
                <a:gd name="connsiteY11390" fmla="*/ 1485689 h 6543235"/>
                <a:gd name="connsiteX11391" fmla="*/ 1910974 w 5247674"/>
                <a:gd name="connsiteY11391" fmla="*/ 1485689 h 6543235"/>
                <a:gd name="connsiteX11392" fmla="*/ 1906674 w 5247674"/>
                <a:gd name="connsiteY11392" fmla="*/ 1474224 h 6543235"/>
                <a:gd name="connsiteX11393" fmla="*/ 1888044 w 5247674"/>
                <a:gd name="connsiteY11393" fmla="*/ 1477808 h 6543235"/>
                <a:gd name="connsiteX11394" fmla="*/ 1915988 w 5247674"/>
                <a:gd name="connsiteY11394" fmla="*/ 1446997 h 6543235"/>
                <a:gd name="connsiteX11395" fmla="*/ 1922438 w 5247674"/>
                <a:gd name="connsiteY11395" fmla="*/ 1458462 h 6543235"/>
                <a:gd name="connsiteX11396" fmla="*/ 1940351 w 5247674"/>
                <a:gd name="connsiteY11396" fmla="*/ 1444847 h 6543235"/>
                <a:gd name="connsiteX11397" fmla="*/ 1942501 w 5247674"/>
                <a:gd name="connsiteY11397" fmla="*/ 1446997 h 6543235"/>
                <a:gd name="connsiteX11398" fmla="*/ 1945366 w 5247674"/>
                <a:gd name="connsiteY11398" fmla="*/ 1441980 h 6543235"/>
                <a:gd name="connsiteX11399" fmla="*/ 1940351 w 5247674"/>
                <a:gd name="connsiteY11399" fmla="*/ 1444130 h 6543235"/>
                <a:gd name="connsiteX11400" fmla="*/ 1936051 w 5247674"/>
                <a:gd name="connsiteY11400" fmla="*/ 1430518 h 6543235"/>
                <a:gd name="connsiteX11401" fmla="*/ 1963997 w 5247674"/>
                <a:gd name="connsiteY11401" fmla="*/ 1435532 h 6543235"/>
                <a:gd name="connsiteX11402" fmla="*/ 1961130 w 5247674"/>
                <a:gd name="connsiteY11402" fmla="*/ 1430518 h 6543235"/>
                <a:gd name="connsiteX11403" fmla="*/ 1970445 w 5247674"/>
                <a:gd name="connsiteY11403" fmla="*/ 1419053 h 6543235"/>
                <a:gd name="connsiteX11404" fmla="*/ 1963997 w 5247674"/>
                <a:gd name="connsiteY11404" fmla="*/ 1419053 h 6543235"/>
                <a:gd name="connsiteX11405" fmla="*/ 1966862 w 5247674"/>
                <a:gd name="connsiteY11405" fmla="*/ 1404722 h 6543235"/>
                <a:gd name="connsiteX11406" fmla="*/ 3522440 w 5247674"/>
                <a:gd name="connsiteY11406" fmla="*/ 1402572 h 6543235"/>
                <a:gd name="connsiteX11407" fmla="*/ 3518140 w 5247674"/>
                <a:gd name="connsiteY11407" fmla="*/ 1407588 h 6543235"/>
                <a:gd name="connsiteX11408" fmla="*/ 3527455 w 5247674"/>
                <a:gd name="connsiteY11408" fmla="*/ 1402572 h 6543235"/>
                <a:gd name="connsiteX11409" fmla="*/ 2848906 w 5247674"/>
                <a:gd name="connsiteY11409" fmla="*/ 1402572 h 6543235"/>
                <a:gd name="connsiteX11410" fmla="*/ 2825978 w 5247674"/>
                <a:gd name="connsiteY11410" fmla="*/ 1421918 h 6543235"/>
                <a:gd name="connsiteX11411" fmla="*/ 2821678 w 5247674"/>
                <a:gd name="connsiteY11411" fmla="*/ 1418336 h 6543235"/>
                <a:gd name="connsiteX11412" fmla="*/ 2848906 w 5247674"/>
                <a:gd name="connsiteY11412" fmla="*/ 1402572 h 6543235"/>
                <a:gd name="connsiteX11413" fmla="*/ 2140083 w 5247674"/>
                <a:gd name="connsiteY11413" fmla="*/ 1400692 h 6543235"/>
                <a:gd name="connsiteX11414" fmla="*/ 2136679 w 5247674"/>
                <a:gd name="connsiteY11414" fmla="*/ 1415470 h 6543235"/>
                <a:gd name="connsiteX11415" fmla="*/ 2155308 w 5247674"/>
                <a:gd name="connsiteY11415" fmla="*/ 1402572 h 6543235"/>
                <a:gd name="connsiteX11416" fmla="*/ 2140083 w 5247674"/>
                <a:gd name="connsiteY11416" fmla="*/ 1400692 h 6543235"/>
                <a:gd name="connsiteX11417" fmla="*/ 2000539 w 5247674"/>
                <a:gd name="connsiteY11417" fmla="*/ 1399707 h 6543235"/>
                <a:gd name="connsiteX11418" fmla="*/ 2016303 w 5247674"/>
                <a:gd name="connsiteY11418" fmla="*/ 1402572 h 6543235"/>
                <a:gd name="connsiteX11419" fmla="*/ 2016303 w 5247674"/>
                <a:gd name="connsiteY11419" fmla="*/ 1399707 h 6543235"/>
                <a:gd name="connsiteX11420" fmla="*/ 1790596 w 5247674"/>
                <a:gd name="connsiteY11420" fmla="*/ 1396124 h 6543235"/>
                <a:gd name="connsiteX11421" fmla="*/ 1760502 w 5247674"/>
                <a:gd name="connsiteY11421" fmla="*/ 1415470 h 6543235"/>
                <a:gd name="connsiteX11422" fmla="*/ 1790596 w 5247674"/>
                <a:gd name="connsiteY11422" fmla="*/ 1396124 h 6543235"/>
                <a:gd name="connsiteX11423" fmla="*/ 2858220 w 5247674"/>
                <a:gd name="connsiteY11423" fmla="*/ 1391109 h 6543235"/>
                <a:gd name="connsiteX11424" fmla="*/ 2870402 w 5247674"/>
                <a:gd name="connsiteY11424" fmla="*/ 1396126 h 6543235"/>
                <a:gd name="connsiteX11425" fmla="*/ 2858220 w 5247674"/>
                <a:gd name="connsiteY11425" fmla="*/ 1398990 h 6543235"/>
                <a:gd name="connsiteX11426" fmla="*/ 4644520 w 5247674"/>
                <a:gd name="connsiteY11426" fmla="*/ 1388242 h 6543235"/>
                <a:gd name="connsiteX11427" fmla="*/ 4623024 w 5247674"/>
                <a:gd name="connsiteY11427" fmla="*/ 1407588 h 6543235"/>
                <a:gd name="connsiteX11428" fmla="*/ 4623024 w 5247674"/>
                <a:gd name="connsiteY11428" fmla="*/ 1426934 h 6543235"/>
                <a:gd name="connsiteX11429" fmla="*/ 4635205 w 5247674"/>
                <a:gd name="connsiteY11429" fmla="*/ 1402572 h 6543235"/>
                <a:gd name="connsiteX11430" fmla="*/ 4655268 w 5247674"/>
                <a:gd name="connsiteY11430" fmla="*/ 1396124 h 6543235"/>
                <a:gd name="connsiteX11431" fmla="*/ 4644520 w 5247674"/>
                <a:gd name="connsiteY11431" fmla="*/ 1388242 h 6543235"/>
                <a:gd name="connsiteX11432" fmla="*/ 3661446 w 5247674"/>
                <a:gd name="connsiteY11432" fmla="*/ 1388242 h 6543235"/>
                <a:gd name="connsiteX11433" fmla="*/ 3624187 w 5247674"/>
                <a:gd name="connsiteY11433" fmla="*/ 1405438 h 6543235"/>
                <a:gd name="connsiteX11434" fmla="*/ 3621320 w 5247674"/>
                <a:gd name="connsiteY11434" fmla="*/ 1406872 h 6543235"/>
                <a:gd name="connsiteX11435" fmla="*/ 3620322 w 5247674"/>
                <a:gd name="connsiteY11435" fmla="*/ 1408202 h 6543235"/>
                <a:gd name="connsiteX11436" fmla="*/ 3602691 w 5247674"/>
                <a:gd name="connsiteY11436" fmla="*/ 1419053 h 6543235"/>
                <a:gd name="connsiteX11437" fmla="*/ 3619170 w 5247674"/>
                <a:gd name="connsiteY11437" fmla="*/ 1421918 h 6543235"/>
                <a:gd name="connsiteX11438" fmla="*/ 3614872 w 5247674"/>
                <a:gd name="connsiteY11438" fmla="*/ 1415470 h 6543235"/>
                <a:gd name="connsiteX11439" fmla="*/ 3620322 w 5247674"/>
                <a:gd name="connsiteY11439" fmla="*/ 1408202 h 6543235"/>
                <a:gd name="connsiteX11440" fmla="*/ 3621320 w 5247674"/>
                <a:gd name="connsiteY11440" fmla="*/ 1407588 h 6543235"/>
                <a:gd name="connsiteX11441" fmla="*/ 3624187 w 5247674"/>
                <a:gd name="connsiteY11441" fmla="*/ 1405438 h 6543235"/>
                <a:gd name="connsiteX11442" fmla="*/ 3654281 w 5247674"/>
                <a:gd name="connsiteY11442" fmla="*/ 1410453 h 6543235"/>
                <a:gd name="connsiteX11443" fmla="*/ 3647833 w 5247674"/>
                <a:gd name="connsiteY11443" fmla="*/ 1418336 h 6543235"/>
                <a:gd name="connsiteX11444" fmla="*/ 3635652 w 5247674"/>
                <a:gd name="connsiteY11444" fmla="*/ 1415470 h 6543235"/>
                <a:gd name="connsiteX11445" fmla="*/ 3624904 w 5247674"/>
                <a:gd name="connsiteY11445" fmla="*/ 1434816 h 6543235"/>
                <a:gd name="connsiteX11446" fmla="*/ 3687242 w 5247674"/>
                <a:gd name="connsiteY11446" fmla="*/ 1407588 h 6543235"/>
                <a:gd name="connsiteX11447" fmla="*/ 3652131 w 5247674"/>
                <a:gd name="connsiteY11447" fmla="*/ 1402572 h 6543235"/>
                <a:gd name="connsiteX11448" fmla="*/ 3661446 w 5247674"/>
                <a:gd name="connsiteY11448" fmla="*/ 1388242 h 6543235"/>
                <a:gd name="connsiteX11449" fmla="*/ 2803047 w 5247674"/>
                <a:gd name="connsiteY11449" fmla="*/ 1388242 h 6543235"/>
                <a:gd name="connsiteX11450" fmla="*/ 2828126 w 5247674"/>
                <a:gd name="connsiteY11450" fmla="*/ 1391107 h 6543235"/>
                <a:gd name="connsiteX11451" fmla="*/ 2786568 w 5247674"/>
                <a:gd name="connsiteY11451" fmla="*/ 1415470 h 6543235"/>
                <a:gd name="connsiteX11452" fmla="*/ 2803047 w 5247674"/>
                <a:gd name="connsiteY11452" fmla="*/ 1388242 h 6543235"/>
                <a:gd name="connsiteX11453" fmla="*/ 2168923 w 5247674"/>
                <a:gd name="connsiteY11453" fmla="*/ 1383226 h 6543235"/>
                <a:gd name="connsiteX11454" fmla="*/ 2164623 w 5247674"/>
                <a:gd name="connsiteY11454" fmla="*/ 1396124 h 6543235"/>
                <a:gd name="connsiteX11455" fmla="*/ 2174654 w 5247674"/>
                <a:gd name="connsiteY11455" fmla="*/ 1396124 h 6543235"/>
                <a:gd name="connsiteX11456" fmla="*/ 2168923 w 5247674"/>
                <a:gd name="connsiteY11456" fmla="*/ 1383226 h 6543235"/>
                <a:gd name="connsiteX11457" fmla="*/ 3489480 w 5247674"/>
                <a:gd name="connsiteY11457" fmla="*/ 1380361 h 6543235"/>
                <a:gd name="connsiteX11458" fmla="*/ 3440757 w 5247674"/>
                <a:gd name="connsiteY11458" fmla="*/ 1399707 h 6543235"/>
                <a:gd name="connsiteX11459" fmla="*/ 3489480 w 5247674"/>
                <a:gd name="connsiteY11459" fmla="*/ 1380361 h 6543235"/>
                <a:gd name="connsiteX11460" fmla="*/ 3250160 w 5247674"/>
                <a:gd name="connsiteY11460" fmla="*/ 1379644 h 6543235"/>
                <a:gd name="connsiteX11461" fmla="*/ 3273804 w 5247674"/>
                <a:gd name="connsiteY11461" fmla="*/ 1391826 h 6543235"/>
                <a:gd name="connsiteX11462" fmla="*/ 3263773 w 5247674"/>
                <a:gd name="connsiteY11462" fmla="*/ 1406872 h 6543235"/>
                <a:gd name="connsiteX11463" fmla="*/ 3236546 w 5247674"/>
                <a:gd name="connsiteY11463" fmla="*/ 1406872 h 6543235"/>
                <a:gd name="connsiteX11464" fmla="*/ 3240845 w 5247674"/>
                <a:gd name="connsiteY11464" fmla="*/ 1395407 h 6543235"/>
                <a:gd name="connsiteX11465" fmla="*/ 3253025 w 5247674"/>
                <a:gd name="connsiteY11465" fmla="*/ 1387526 h 6543235"/>
                <a:gd name="connsiteX11466" fmla="*/ 3005108 w 5247674"/>
                <a:gd name="connsiteY11466" fmla="*/ 1379644 h 6543235"/>
                <a:gd name="connsiteX11467" fmla="*/ 2992569 w 5247674"/>
                <a:gd name="connsiteY11467" fmla="*/ 1383825 h 6543235"/>
                <a:gd name="connsiteX11468" fmla="*/ 2990778 w 5247674"/>
                <a:gd name="connsiteY11468" fmla="*/ 1383228 h 6543235"/>
                <a:gd name="connsiteX11469" fmla="*/ 2987912 w 5247674"/>
                <a:gd name="connsiteY11469" fmla="*/ 1387526 h 6543235"/>
                <a:gd name="connsiteX11470" fmla="*/ 2974298 w 5247674"/>
                <a:gd name="connsiteY11470" fmla="*/ 1395409 h 6543235"/>
                <a:gd name="connsiteX11471" fmla="*/ 2987912 w 5247674"/>
                <a:gd name="connsiteY11471" fmla="*/ 1395409 h 6543235"/>
                <a:gd name="connsiteX11472" fmla="*/ 2987912 w 5247674"/>
                <a:gd name="connsiteY11472" fmla="*/ 1387526 h 6543235"/>
                <a:gd name="connsiteX11473" fmla="*/ 2992211 w 5247674"/>
                <a:gd name="connsiteY11473" fmla="*/ 1383944 h 6543235"/>
                <a:gd name="connsiteX11474" fmla="*/ 2992569 w 5247674"/>
                <a:gd name="connsiteY11474" fmla="*/ 1383825 h 6543235"/>
                <a:gd name="connsiteX11475" fmla="*/ 2992927 w 5247674"/>
                <a:gd name="connsiteY11475" fmla="*/ 1383944 h 6543235"/>
                <a:gd name="connsiteX11476" fmla="*/ 3005394 w 5247674"/>
                <a:gd name="connsiteY11476" fmla="*/ 1379788 h 6543235"/>
                <a:gd name="connsiteX11477" fmla="*/ 3006542 w 5247674"/>
                <a:gd name="connsiteY11477" fmla="*/ 1380361 h 6543235"/>
                <a:gd name="connsiteX11478" fmla="*/ 3005825 w 5247674"/>
                <a:gd name="connsiteY11478" fmla="*/ 1379644 h 6543235"/>
                <a:gd name="connsiteX11479" fmla="*/ 3005394 w 5247674"/>
                <a:gd name="connsiteY11479" fmla="*/ 1379788 h 6543235"/>
                <a:gd name="connsiteX11480" fmla="*/ 4692526 w 5247674"/>
                <a:gd name="connsiteY11480" fmla="*/ 1372478 h 6543235"/>
                <a:gd name="connsiteX11481" fmla="*/ 4660282 w 5247674"/>
                <a:gd name="connsiteY11481" fmla="*/ 1380359 h 6543235"/>
                <a:gd name="connsiteX11482" fmla="*/ 4673897 w 5247674"/>
                <a:gd name="connsiteY11482" fmla="*/ 1388242 h 6543235"/>
                <a:gd name="connsiteX11483" fmla="*/ 4692526 w 5247674"/>
                <a:gd name="connsiteY11483" fmla="*/ 1372478 h 6543235"/>
                <a:gd name="connsiteX11484" fmla="*/ 3241562 w 5247674"/>
                <a:gd name="connsiteY11484" fmla="*/ 1371763 h 6543235"/>
                <a:gd name="connsiteX11485" fmla="*/ 3239412 w 5247674"/>
                <a:gd name="connsiteY11485" fmla="*/ 1372480 h 6543235"/>
                <a:gd name="connsiteX11486" fmla="*/ 3241562 w 5247674"/>
                <a:gd name="connsiteY11486" fmla="*/ 1371763 h 6543235"/>
                <a:gd name="connsiteX11487" fmla="*/ 3038786 w 5247674"/>
                <a:gd name="connsiteY11487" fmla="*/ 1368896 h 6543235"/>
                <a:gd name="connsiteX11488" fmla="*/ 3035919 w 5247674"/>
                <a:gd name="connsiteY11488" fmla="*/ 1383228 h 6543235"/>
                <a:gd name="connsiteX11489" fmla="*/ 3038786 w 5247674"/>
                <a:gd name="connsiteY11489" fmla="*/ 1380361 h 6543235"/>
                <a:gd name="connsiteX11490" fmla="*/ 2100137 w 5247674"/>
                <a:gd name="connsiteY11490" fmla="*/ 1368896 h 6543235"/>
                <a:gd name="connsiteX11491" fmla="*/ 2104435 w 5247674"/>
                <a:gd name="connsiteY11491" fmla="*/ 1368896 h 6543235"/>
                <a:gd name="connsiteX11492" fmla="*/ 2097270 w 5247674"/>
                <a:gd name="connsiteY11492" fmla="*/ 1376778 h 6543235"/>
                <a:gd name="connsiteX11493" fmla="*/ 3295302 w 5247674"/>
                <a:gd name="connsiteY11493" fmla="*/ 1368180 h 6543235"/>
                <a:gd name="connsiteX11494" fmla="*/ 3305333 w 5247674"/>
                <a:gd name="connsiteY11494" fmla="*/ 1368896 h 6543235"/>
                <a:gd name="connsiteX11495" fmla="*/ 3288854 w 5247674"/>
                <a:gd name="connsiteY11495" fmla="*/ 1383228 h 6543235"/>
                <a:gd name="connsiteX11496" fmla="*/ 3295302 w 5247674"/>
                <a:gd name="connsiteY11496" fmla="*/ 1368896 h 6543235"/>
                <a:gd name="connsiteX11497" fmla="*/ 3295302 w 5247674"/>
                <a:gd name="connsiteY11497" fmla="*/ 1368180 h 6543235"/>
                <a:gd name="connsiteX11498" fmla="*/ 4926832 w 5247674"/>
                <a:gd name="connsiteY11498" fmla="*/ 1364597 h 6543235"/>
                <a:gd name="connsiteX11499" fmla="*/ 4910350 w 5247674"/>
                <a:gd name="connsiteY11499" fmla="*/ 1380359 h 6543235"/>
                <a:gd name="connsiteX11500" fmla="*/ 4931130 w 5247674"/>
                <a:gd name="connsiteY11500" fmla="*/ 1380359 h 6543235"/>
                <a:gd name="connsiteX11501" fmla="*/ 4156565 w 5247674"/>
                <a:gd name="connsiteY11501" fmla="*/ 1364597 h 6543235"/>
                <a:gd name="connsiteX11502" fmla="*/ 4133638 w 5247674"/>
                <a:gd name="connsiteY11502" fmla="*/ 1377494 h 6543235"/>
                <a:gd name="connsiteX11503" fmla="*/ 4117156 w 5247674"/>
                <a:gd name="connsiteY11503" fmla="*/ 1396840 h 6543235"/>
                <a:gd name="connsiteX11504" fmla="*/ 4121456 w 5247674"/>
                <a:gd name="connsiteY11504" fmla="*/ 1399707 h 6543235"/>
                <a:gd name="connsiteX11505" fmla="*/ 4140086 w 5247674"/>
                <a:gd name="connsiteY11505" fmla="*/ 1388242 h 6543235"/>
                <a:gd name="connsiteX11506" fmla="*/ 4142952 w 5247674"/>
                <a:gd name="connsiteY11506" fmla="*/ 1391107 h 6543235"/>
                <a:gd name="connsiteX11507" fmla="*/ 4137936 w 5247674"/>
                <a:gd name="connsiteY11507" fmla="*/ 1383943 h 6543235"/>
                <a:gd name="connsiteX11508" fmla="*/ 4153700 w 5247674"/>
                <a:gd name="connsiteY11508" fmla="*/ 1383943 h 6543235"/>
                <a:gd name="connsiteX11509" fmla="*/ 3614872 w 5247674"/>
                <a:gd name="connsiteY11509" fmla="*/ 1363880 h 6543235"/>
                <a:gd name="connsiteX11510" fmla="*/ 3607706 w 5247674"/>
                <a:gd name="connsiteY11510" fmla="*/ 1383226 h 6543235"/>
                <a:gd name="connsiteX11511" fmla="*/ 3612006 w 5247674"/>
                <a:gd name="connsiteY11511" fmla="*/ 1383226 h 6543235"/>
                <a:gd name="connsiteX11512" fmla="*/ 3614872 w 5247674"/>
                <a:gd name="connsiteY11512" fmla="*/ 1363880 h 6543235"/>
                <a:gd name="connsiteX11513" fmla="*/ 2845322 w 5247674"/>
                <a:gd name="connsiteY11513" fmla="*/ 1363880 h 6543235"/>
                <a:gd name="connsiteX11514" fmla="*/ 2854639 w 5247674"/>
                <a:gd name="connsiteY11514" fmla="*/ 1371761 h 6543235"/>
                <a:gd name="connsiteX11515" fmla="*/ 2838158 w 5247674"/>
                <a:gd name="connsiteY11515" fmla="*/ 1391107 h 6543235"/>
                <a:gd name="connsiteX11516" fmla="*/ 2845322 w 5247674"/>
                <a:gd name="connsiteY11516" fmla="*/ 1363880 h 6543235"/>
                <a:gd name="connsiteX11517" fmla="*/ 2235560 w 5247674"/>
                <a:gd name="connsiteY11517" fmla="*/ 1363880 h 6543235"/>
                <a:gd name="connsiteX11518" fmla="*/ 2216930 w 5247674"/>
                <a:gd name="connsiteY11518" fmla="*/ 1396124 h 6543235"/>
                <a:gd name="connsiteX11519" fmla="*/ 2210482 w 5247674"/>
                <a:gd name="connsiteY11519" fmla="*/ 1396124 h 6543235"/>
                <a:gd name="connsiteX11520" fmla="*/ 2235560 w 5247674"/>
                <a:gd name="connsiteY11520" fmla="*/ 1363880 h 6543235"/>
                <a:gd name="connsiteX11521" fmla="*/ 2676224 w 5247674"/>
                <a:gd name="connsiteY11521" fmla="*/ 1361015 h 6543235"/>
                <a:gd name="connsiteX11522" fmla="*/ 2673357 w 5247674"/>
                <a:gd name="connsiteY11522" fmla="*/ 1372480 h 6543235"/>
                <a:gd name="connsiteX11523" fmla="*/ 2666909 w 5247674"/>
                <a:gd name="connsiteY11523" fmla="*/ 1372480 h 6543235"/>
                <a:gd name="connsiteX11524" fmla="*/ 2081506 w 5247674"/>
                <a:gd name="connsiteY11524" fmla="*/ 1361015 h 6543235"/>
                <a:gd name="connsiteX11525" fmla="*/ 2081506 w 5247674"/>
                <a:gd name="connsiteY11525" fmla="*/ 1368896 h 6543235"/>
                <a:gd name="connsiteX11526" fmla="*/ 2067891 w 5247674"/>
                <a:gd name="connsiteY11526" fmla="*/ 1376780 h 6543235"/>
                <a:gd name="connsiteX11527" fmla="*/ 2081506 w 5247674"/>
                <a:gd name="connsiteY11527" fmla="*/ 1361015 h 6543235"/>
                <a:gd name="connsiteX11528" fmla="*/ 5134624 w 5247674"/>
                <a:gd name="connsiteY11528" fmla="*/ 1361013 h 6543235"/>
                <a:gd name="connsiteX11529" fmla="*/ 5083751 w 5247674"/>
                <a:gd name="connsiteY11529" fmla="*/ 1391824 h 6543235"/>
                <a:gd name="connsiteX11530" fmla="*/ 5079451 w 5247674"/>
                <a:gd name="connsiteY11530" fmla="*/ 1391107 h 6543235"/>
                <a:gd name="connsiteX11531" fmla="*/ 5080168 w 5247674"/>
                <a:gd name="connsiteY11531" fmla="*/ 1394691 h 6543235"/>
                <a:gd name="connsiteX11532" fmla="*/ 5044340 w 5247674"/>
                <a:gd name="connsiteY11532" fmla="*/ 1426934 h 6543235"/>
                <a:gd name="connsiteX11533" fmla="*/ 5062970 w 5247674"/>
                <a:gd name="connsiteY11533" fmla="*/ 1421918 h 6543235"/>
                <a:gd name="connsiteX11534" fmla="*/ 5080168 w 5247674"/>
                <a:gd name="connsiteY11534" fmla="*/ 1394691 h 6543235"/>
                <a:gd name="connsiteX11535" fmla="*/ 5083751 w 5247674"/>
                <a:gd name="connsiteY11535" fmla="*/ 1391824 h 6543235"/>
                <a:gd name="connsiteX11536" fmla="*/ 5134624 w 5247674"/>
                <a:gd name="connsiteY11536" fmla="*/ 1361013 h 6543235"/>
                <a:gd name="connsiteX11537" fmla="*/ 2342859 w 5247674"/>
                <a:gd name="connsiteY11537" fmla="*/ 1359223 h 6543235"/>
                <a:gd name="connsiteX11538" fmla="*/ 2333724 w 5247674"/>
                <a:gd name="connsiteY11538" fmla="*/ 1371761 h 6543235"/>
                <a:gd name="connsiteX11539" fmla="*/ 2359518 w 5247674"/>
                <a:gd name="connsiteY11539" fmla="*/ 1363880 h 6543235"/>
                <a:gd name="connsiteX11540" fmla="*/ 2342859 w 5247674"/>
                <a:gd name="connsiteY11540" fmla="*/ 1359223 h 6543235"/>
                <a:gd name="connsiteX11541" fmla="*/ 4722620 w 5247674"/>
                <a:gd name="connsiteY11541" fmla="*/ 1353132 h 6543235"/>
                <a:gd name="connsiteX11542" fmla="*/ 4717606 w 5247674"/>
                <a:gd name="connsiteY11542" fmla="*/ 1355999 h 6543235"/>
                <a:gd name="connsiteX11543" fmla="*/ 4703990 w 5247674"/>
                <a:gd name="connsiteY11543" fmla="*/ 1359580 h 6543235"/>
                <a:gd name="connsiteX11544" fmla="*/ 4706858 w 5247674"/>
                <a:gd name="connsiteY11544" fmla="*/ 1363880 h 6543235"/>
                <a:gd name="connsiteX11545" fmla="*/ 4718322 w 5247674"/>
                <a:gd name="connsiteY11545" fmla="*/ 1355999 h 6543235"/>
                <a:gd name="connsiteX11546" fmla="*/ 4722620 w 5247674"/>
                <a:gd name="connsiteY11546" fmla="*/ 1353132 h 6543235"/>
                <a:gd name="connsiteX11547" fmla="*/ 3291718 w 5247674"/>
                <a:gd name="connsiteY11547" fmla="*/ 1353132 h 6543235"/>
                <a:gd name="connsiteX11548" fmla="*/ 3294583 w 5247674"/>
                <a:gd name="connsiteY11548" fmla="*/ 1367463 h 6543235"/>
                <a:gd name="connsiteX11549" fmla="*/ 3281687 w 5247674"/>
                <a:gd name="connsiteY11549" fmla="*/ 1363880 h 6543235"/>
                <a:gd name="connsiteX11550" fmla="*/ 3291718 w 5247674"/>
                <a:gd name="connsiteY11550" fmla="*/ 1353132 h 6543235"/>
                <a:gd name="connsiteX11551" fmla="*/ 3242692 w 5247674"/>
                <a:gd name="connsiteY11551" fmla="*/ 1352625 h 6543235"/>
                <a:gd name="connsiteX11552" fmla="*/ 3243712 w 5247674"/>
                <a:gd name="connsiteY11552" fmla="*/ 1353849 h 6543235"/>
                <a:gd name="connsiteX11553" fmla="*/ 3242278 w 5247674"/>
                <a:gd name="connsiteY11553" fmla="*/ 1353132 h 6543235"/>
                <a:gd name="connsiteX11554" fmla="*/ 3411378 w 5247674"/>
                <a:gd name="connsiteY11554" fmla="*/ 1349549 h 6543235"/>
                <a:gd name="connsiteX11555" fmla="*/ 3394898 w 5247674"/>
                <a:gd name="connsiteY11555" fmla="*/ 1363880 h 6543235"/>
                <a:gd name="connsiteX11556" fmla="*/ 4169194 w 5247674"/>
                <a:gd name="connsiteY11556" fmla="*/ 1344265 h 6543235"/>
                <a:gd name="connsiteX11557" fmla="*/ 4162298 w 5247674"/>
                <a:gd name="connsiteY11557" fmla="*/ 1345251 h 6543235"/>
                <a:gd name="connsiteX11558" fmla="*/ 4190958 w 5247674"/>
                <a:gd name="connsiteY11558" fmla="*/ 1353132 h 6543235"/>
                <a:gd name="connsiteX11559" fmla="*/ 4174480 w 5247674"/>
                <a:gd name="connsiteY11559" fmla="*/ 1350265 h 6543235"/>
                <a:gd name="connsiteX11560" fmla="*/ 4169194 w 5247674"/>
                <a:gd name="connsiteY11560" fmla="*/ 1344265 h 6543235"/>
                <a:gd name="connsiteX11561" fmla="*/ 3684375 w 5247674"/>
                <a:gd name="connsiteY11561" fmla="*/ 1333786 h 6543235"/>
                <a:gd name="connsiteX11562" fmla="*/ 3657148 w 5247674"/>
                <a:gd name="connsiteY11562" fmla="*/ 1341667 h 6543235"/>
                <a:gd name="connsiteX11563" fmla="*/ 3684375 w 5247674"/>
                <a:gd name="connsiteY11563" fmla="*/ 1333786 h 6543235"/>
                <a:gd name="connsiteX11564" fmla="*/ 3764625 w 5247674"/>
                <a:gd name="connsiteY11564" fmla="*/ 1330919 h 6543235"/>
                <a:gd name="connsiteX11565" fmla="*/ 3712319 w 5247674"/>
                <a:gd name="connsiteY11565" fmla="*/ 1342384 h 6543235"/>
                <a:gd name="connsiteX11566" fmla="*/ 3718768 w 5247674"/>
                <a:gd name="connsiteY11566" fmla="*/ 1350265 h 6543235"/>
                <a:gd name="connsiteX11567" fmla="*/ 3715902 w 5247674"/>
                <a:gd name="connsiteY11567" fmla="*/ 1358149 h 6543235"/>
                <a:gd name="connsiteX11568" fmla="*/ 3688675 w 5247674"/>
                <a:gd name="connsiteY11568" fmla="*/ 1350265 h 6543235"/>
                <a:gd name="connsiteX11569" fmla="*/ 3685808 w 5247674"/>
                <a:gd name="connsiteY11569" fmla="*/ 1353132 h 6543235"/>
                <a:gd name="connsiteX11570" fmla="*/ 3688675 w 5247674"/>
                <a:gd name="connsiteY11570" fmla="*/ 1361013 h 6543235"/>
                <a:gd name="connsiteX11571" fmla="*/ 3670044 w 5247674"/>
                <a:gd name="connsiteY11571" fmla="*/ 1380359 h 6543235"/>
                <a:gd name="connsiteX11572" fmla="*/ 3732382 w 5247674"/>
                <a:gd name="connsiteY11572" fmla="*/ 1353132 h 6543235"/>
                <a:gd name="connsiteX11573" fmla="*/ 3767492 w 5247674"/>
                <a:gd name="connsiteY11573" fmla="*/ 1338801 h 6543235"/>
                <a:gd name="connsiteX11574" fmla="*/ 3764625 w 5247674"/>
                <a:gd name="connsiteY11574" fmla="*/ 1330919 h 6543235"/>
                <a:gd name="connsiteX11575" fmla="*/ 3356206 w 5247674"/>
                <a:gd name="connsiteY11575" fmla="*/ 1330919 h 6543235"/>
                <a:gd name="connsiteX11576" fmla="*/ 3360504 w 5247674"/>
                <a:gd name="connsiteY11576" fmla="*/ 1330919 h 6543235"/>
                <a:gd name="connsiteX11577" fmla="*/ 3359790 w 5247674"/>
                <a:gd name="connsiteY11577" fmla="*/ 1341667 h 6543235"/>
                <a:gd name="connsiteX11578" fmla="*/ 3041650 w 5247674"/>
                <a:gd name="connsiteY11578" fmla="*/ 1330205 h 6543235"/>
                <a:gd name="connsiteX11579" fmla="*/ 3045950 w 5247674"/>
                <a:gd name="connsiteY11579" fmla="*/ 1349550 h 6543235"/>
                <a:gd name="connsiteX11580" fmla="*/ 3057415 w 5247674"/>
                <a:gd name="connsiteY11580" fmla="*/ 1349550 h 6543235"/>
                <a:gd name="connsiteX11581" fmla="*/ 3048100 w 5247674"/>
                <a:gd name="connsiteY11581" fmla="*/ 1361015 h 6543235"/>
                <a:gd name="connsiteX11582" fmla="*/ 3064580 w 5247674"/>
                <a:gd name="connsiteY11582" fmla="*/ 1376780 h 6543235"/>
                <a:gd name="connsiteX11583" fmla="*/ 3023021 w 5247674"/>
                <a:gd name="connsiteY11583" fmla="*/ 1402574 h 6543235"/>
                <a:gd name="connsiteX11584" fmla="*/ 3016573 w 5247674"/>
                <a:gd name="connsiteY11584" fmla="*/ 1383228 h 6543235"/>
                <a:gd name="connsiteX11585" fmla="*/ 3007258 w 5247674"/>
                <a:gd name="connsiteY11585" fmla="*/ 1402574 h 6543235"/>
                <a:gd name="connsiteX11586" fmla="*/ 3014423 w 5247674"/>
                <a:gd name="connsiteY11586" fmla="*/ 1407588 h 6543235"/>
                <a:gd name="connsiteX11587" fmla="*/ 2988629 w 5247674"/>
                <a:gd name="connsiteY11587" fmla="*/ 1402574 h 6543235"/>
                <a:gd name="connsiteX11588" fmla="*/ 2924142 w 5247674"/>
                <a:gd name="connsiteY11588" fmla="*/ 1437684 h 6543235"/>
                <a:gd name="connsiteX11589" fmla="*/ 2924142 w 5247674"/>
                <a:gd name="connsiteY11589" fmla="*/ 1426220 h 6543235"/>
                <a:gd name="connsiteX11590" fmla="*/ 2940621 w 5247674"/>
                <a:gd name="connsiteY11590" fmla="*/ 1414755 h 6543235"/>
                <a:gd name="connsiteX11591" fmla="*/ 2936323 w 5247674"/>
                <a:gd name="connsiteY11591" fmla="*/ 1401857 h 6543235"/>
                <a:gd name="connsiteX11592" fmla="*/ 2945638 w 5247674"/>
                <a:gd name="connsiteY11592" fmla="*/ 1395409 h 6543235"/>
                <a:gd name="connsiteX11593" fmla="*/ 2914827 w 5247674"/>
                <a:gd name="connsiteY11593" fmla="*/ 1425503 h 6543235"/>
                <a:gd name="connsiteX11594" fmla="*/ 2917692 w 5247674"/>
                <a:gd name="connsiteY11594" fmla="*/ 1436967 h 6543235"/>
                <a:gd name="connsiteX11595" fmla="*/ 2878283 w 5247674"/>
                <a:gd name="connsiteY11595" fmla="*/ 1434101 h 6543235"/>
                <a:gd name="connsiteX11596" fmla="*/ 2852489 w 5247674"/>
                <a:gd name="connsiteY11596" fmla="*/ 1479241 h 6543235"/>
                <a:gd name="connsiteX11597" fmla="*/ 2777970 w 5247674"/>
                <a:gd name="connsiteY11597" fmla="*/ 1492139 h 6543235"/>
                <a:gd name="connsiteX11598" fmla="*/ 2819528 w 5247674"/>
                <a:gd name="connsiteY11598" fmla="*/ 1453447 h 6543235"/>
                <a:gd name="connsiteX11599" fmla="*/ 2845324 w 5247674"/>
                <a:gd name="connsiteY11599" fmla="*/ 1426220 h 6543235"/>
                <a:gd name="connsiteX11600" fmla="*/ 2874702 w 5247674"/>
                <a:gd name="connsiteY11600" fmla="*/ 1421203 h 6543235"/>
                <a:gd name="connsiteX11601" fmla="*/ 2870402 w 5247674"/>
                <a:gd name="connsiteY11601" fmla="*/ 1418336 h 6543235"/>
                <a:gd name="connsiteX11602" fmla="*/ 2964983 w 5247674"/>
                <a:gd name="connsiteY11602" fmla="*/ 1368896 h 6543235"/>
                <a:gd name="connsiteX11603" fmla="*/ 2983613 w 5247674"/>
                <a:gd name="connsiteY11603" fmla="*/ 1349550 h 6543235"/>
                <a:gd name="connsiteX11604" fmla="*/ 2990061 w 5247674"/>
                <a:gd name="connsiteY11604" fmla="*/ 1357432 h 6543235"/>
                <a:gd name="connsiteX11605" fmla="*/ 3041650 w 5247674"/>
                <a:gd name="connsiteY11605" fmla="*/ 1330205 h 6543235"/>
                <a:gd name="connsiteX11606" fmla="*/ 2429737 w 5247674"/>
                <a:gd name="connsiteY11606" fmla="*/ 1328055 h 6543235"/>
                <a:gd name="connsiteX11607" fmla="*/ 2418272 w 5247674"/>
                <a:gd name="connsiteY11607" fmla="*/ 1333786 h 6543235"/>
                <a:gd name="connsiteX11608" fmla="*/ 2429737 w 5247674"/>
                <a:gd name="connsiteY11608" fmla="*/ 1328055 h 6543235"/>
                <a:gd name="connsiteX11609" fmla="*/ 5014246 w 5247674"/>
                <a:gd name="connsiteY11609" fmla="*/ 1325905 h 6543235"/>
                <a:gd name="connsiteX11610" fmla="*/ 5012096 w 5247674"/>
                <a:gd name="connsiteY11610" fmla="*/ 1328769 h 6543235"/>
                <a:gd name="connsiteX11611" fmla="*/ 5008515 w 5247674"/>
                <a:gd name="connsiteY11611" fmla="*/ 1330919 h 6543235"/>
                <a:gd name="connsiteX11612" fmla="*/ 5011380 w 5247674"/>
                <a:gd name="connsiteY11612" fmla="*/ 1330919 h 6543235"/>
                <a:gd name="connsiteX11613" fmla="*/ 5012813 w 5247674"/>
                <a:gd name="connsiteY11613" fmla="*/ 1328769 h 6543235"/>
                <a:gd name="connsiteX11614" fmla="*/ 5014246 w 5247674"/>
                <a:gd name="connsiteY11614" fmla="*/ 1325905 h 6543235"/>
                <a:gd name="connsiteX11615" fmla="*/ 2970422 w 5247674"/>
                <a:gd name="connsiteY11615" fmla="*/ 1325087 h 6543235"/>
                <a:gd name="connsiteX11616" fmla="*/ 2983611 w 5247674"/>
                <a:gd name="connsiteY11616" fmla="*/ 1333069 h 6543235"/>
                <a:gd name="connsiteX11617" fmla="*/ 2960684 w 5247674"/>
                <a:gd name="connsiteY11617" fmla="*/ 1338086 h 6543235"/>
                <a:gd name="connsiteX11618" fmla="*/ 2964982 w 5247674"/>
                <a:gd name="connsiteY11618" fmla="*/ 1341667 h 6543235"/>
                <a:gd name="connsiteX11619" fmla="*/ 2884014 w 5247674"/>
                <a:gd name="connsiteY11619" fmla="*/ 1380361 h 6543235"/>
                <a:gd name="connsiteX11620" fmla="*/ 2874700 w 5247674"/>
                <a:gd name="connsiteY11620" fmla="*/ 1368896 h 6543235"/>
                <a:gd name="connsiteX11621" fmla="*/ 2913392 w 5247674"/>
                <a:gd name="connsiteY11621" fmla="*/ 1361013 h 6543235"/>
                <a:gd name="connsiteX11622" fmla="*/ 2942052 w 5247674"/>
                <a:gd name="connsiteY11622" fmla="*/ 1341667 h 6543235"/>
                <a:gd name="connsiteX11623" fmla="*/ 2939188 w 5247674"/>
                <a:gd name="connsiteY11623" fmla="*/ 1338086 h 6543235"/>
                <a:gd name="connsiteX11624" fmla="*/ 2970422 w 5247674"/>
                <a:gd name="connsiteY11624" fmla="*/ 1325087 h 6543235"/>
                <a:gd name="connsiteX11625" fmla="*/ 4709007 w 5247674"/>
                <a:gd name="connsiteY11625" fmla="*/ 1322321 h 6543235"/>
                <a:gd name="connsiteX11626" fmla="*/ 4662432 w 5247674"/>
                <a:gd name="connsiteY11626" fmla="*/ 1355282 h 6543235"/>
                <a:gd name="connsiteX11627" fmla="*/ 4709007 w 5247674"/>
                <a:gd name="connsiteY11627" fmla="*/ 1322321 h 6543235"/>
                <a:gd name="connsiteX11628" fmla="*/ 1951814 w 5247674"/>
                <a:gd name="connsiteY11628" fmla="*/ 1322321 h 6543235"/>
                <a:gd name="connsiteX11629" fmla="*/ 1951814 w 5247674"/>
                <a:gd name="connsiteY11629" fmla="*/ 1333786 h 6543235"/>
                <a:gd name="connsiteX11630" fmla="*/ 1936051 w 5247674"/>
                <a:gd name="connsiteY11630" fmla="*/ 1330203 h 6543235"/>
                <a:gd name="connsiteX11631" fmla="*/ 1951814 w 5247674"/>
                <a:gd name="connsiteY11631" fmla="*/ 1322321 h 6543235"/>
                <a:gd name="connsiteX11632" fmla="*/ 2188178 w 5247674"/>
                <a:gd name="connsiteY11632" fmla="*/ 1321605 h 6543235"/>
                <a:gd name="connsiteX11633" fmla="*/ 2175371 w 5247674"/>
                <a:gd name="connsiteY11633" fmla="*/ 1328769 h 6543235"/>
                <a:gd name="connsiteX11634" fmla="*/ 2172506 w 5247674"/>
                <a:gd name="connsiteY11634" fmla="*/ 1328055 h 6543235"/>
                <a:gd name="connsiteX11635" fmla="*/ 2172506 w 5247674"/>
                <a:gd name="connsiteY11635" fmla="*/ 1330203 h 6543235"/>
                <a:gd name="connsiteX11636" fmla="*/ 2166773 w 5247674"/>
                <a:gd name="connsiteY11636" fmla="*/ 1333069 h 6543235"/>
                <a:gd name="connsiteX11637" fmla="*/ 2173221 w 5247674"/>
                <a:gd name="connsiteY11637" fmla="*/ 1333786 h 6543235"/>
                <a:gd name="connsiteX11638" fmla="*/ 2173938 w 5247674"/>
                <a:gd name="connsiteY11638" fmla="*/ 1338801 h 6543235"/>
                <a:gd name="connsiteX11639" fmla="*/ 2176086 w 5247674"/>
                <a:gd name="connsiteY11639" fmla="*/ 1333788 h 6543235"/>
                <a:gd name="connsiteX11640" fmla="*/ 2173938 w 5247674"/>
                <a:gd name="connsiteY11640" fmla="*/ 1333788 h 6543235"/>
                <a:gd name="connsiteX11641" fmla="*/ 2173221 w 5247674"/>
                <a:gd name="connsiteY11641" fmla="*/ 1330205 h 6543235"/>
                <a:gd name="connsiteX11642" fmla="*/ 2175371 w 5247674"/>
                <a:gd name="connsiteY11642" fmla="*/ 1328771 h 6543235"/>
                <a:gd name="connsiteX11643" fmla="*/ 2176776 w 5247674"/>
                <a:gd name="connsiteY11643" fmla="*/ 1333692 h 6543235"/>
                <a:gd name="connsiteX11644" fmla="*/ 2196867 w 5247674"/>
                <a:gd name="connsiteY11644" fmla="*/ 1330919 h 6543235"/>
                <a:gd name="connsiteX11645" fmla="*/ 2187552 w 5247674"/>
                <a:gd name="connsiteY11645" fmla="*/ 1323038 h 6543235"/>
                <a:gd name="connsiteX11646" fmla="*/ 2188178 w 5247674"/>
                <a:gd name="connsiteY11646" fmla="*/ 1321605 h 6543235"/>
                <a:gd name="connsiteX11647" fmla="*/ 3531755 w 5247674"/>
                <a:gd name="connsiteY11647" fmla="*/ 1319457 h 6543235"/>
                <a:gd name="connsiteX11648" fmla="*/ 3531755 w 5247674"/>
                <a:gd name="connsiteY11648" fmla="*/ 1325905 h 6543235"/>
                <a:gd name="connsiteX11649" fmla="*/ 3531755 w 5247674"/>
                <a:gd name="connsiteY11649" fmla="*/ 1341669 h 6543235"/>
                <a:gd name="connsiteX11650" fmla="*/ 3527457 w 5247674"/>
                <a:gd name="connsiteY11650" fmla="*/ 1341669 h 6543235"/>
                <a:gd name="connsiteX11651" fmla="*/ 3522440 w 5247674"/>
                <a:gd name="connsiteY11651" fmla="*/ 1330205 h 6543235"/>
                <a:gd name="connsiteX11652" fmla="*/ 3511692 w 5247674"/>
                <a:gd name="connsiteY11652" fmla="*/ 1341669 h 6543235"/>
                <a:gd name="connsiteX11653" fmla="*/ 3531755 w 5247674"/>
                <a:gd name="connsiteY11653" fmla="*/ 1319457 h 6543235"/>
                <a:gd name="connsiteX11654" fmla="*/ 3288852 w 5247674"/>
                <a:gd name="connsiteY11654" fmla="*/ 1319457 h 6543235"/>
                <a:gd name="connsiteX11655" fmla="*/ 3291718 w 5247674"/>
                <a:gd name="connsiteY11655" fmla="*/ 1345252 h 6543235"/>
                <a:gd name="connsiteX11656" fmla="*/ 3279537 w 5247674"/>
                <a:gd name="connsiteY11656" fmla="*/ 1345252 h 6543235"/>
                <a:gd name="connsiteX11657" fmla="*/ 3323962 w 5247674"/>
                <a:gd name="connsiteY11657" fmla="*/ 1314440 h 6543235"/>
                <a:gd name="connsiteX11658" fmla="*/ 3323962 w 5247674"/>
                <a:gd name="connsiteY11658" fmla="*/ 1326621 h 6543235"/>
                <a:gd name="connsiteX11659" fmla="*/ 3316798 w 5247674"/>
                <a:gd name="connsiteY11659" fmla="*/ 1322321 h 6543235"/>
                <a:gd name="connsiteX11660" fmla="*/ 2560146 w 5247674"/>
                <a:gd name="connsiteY11660" fmla="*/ 1314440 h 6543235"/>
                <a:gd name="connsiteX11661" fmla="*/ 2537217 w 5247674"/>
                <a:gd name="connsiteY11661" fmla="*/ 1333786 h 6543235"/>
                <a:gd name="connsiteX11662" fmla="*/ 2530767 w 5247674"/>
                <a:gd name="connsiteY11662" fmla="*/ 1319457 h 6543235"/>
                <a:gd name="connsiteX11663" fmla="*/ 2560146 w 5247674"/>
                <a:gd name="connsiteY11663" fmla="*/ 1314440 h 6543235"/>
                <a:gd name="connsiteX11664" fmla="*/ 5040042 w 5247674"/>
                <a:gd name="connsiteY11664" fmla="*/ 1311573 h 6543235"/>
                <a:gd name="connsiteX11665" fmla="*/ 5023561 w 5247674"/>
                <a:gd name="connsiteY11665" fmla="*/ 1319455 h 6543235"/>
                <a:gd name="connsiteX11666" fmla="*/ 5040042 w 5247674"/>
                <a:gd name="connsiteY11666" fmla="*/ 1311573 h 6543235"/>
                <a:gd name="connsiteX11667" fmla="*/ 2213348 w 5247674"/>
                <a:gd name="connsiteY11667" fmla="*/ 1306557 h 6543235"/>
                <a:gd name="connsiteX11668" fmla="*/ 2197584 w 5247674"/>
                <a:gd name="connsiteY11668" fmla="*/ 1323038 h 6543235"/>
                <a:gd name="connsiteX11669" fmla="*/ 2217646 w 5247674"/>
                <a:gd name="connsiteY11669" fmla="*/ 1311573 h 6543235"/>
                <a:gd name="connsiteX11670" fmla="*/ 4722620 w 5247674"/>
                <a:gd name="connsiteY11670" fmla="*/ 1302975 h 6543235"/>
                <a:gd name="connsiteX11671" fmla="*/ 4716172 w 5247674"/>
                <a:gd name="connsiteY11671" fmla="*/ 1306557 h 6543235"/>
                <a:gd name="connsiteX11672" fmla="*/ 4722620 w 5247674"/>
                <a:gd name="connsiteY11672" fmla="*/ 1314440 h 6543235"/>
                <a:gd name="connsiteX11673" fmla="*/ 2583073 w 5247674"/>
                <a:gd name="connsiteY11673" fmla="*/ 1302975 h 6543235"/>
                <a:gd name="connsiteX11674" fmla="*/ 2566594 w 5247674"/>
                <a:gd name="connsiteY11674" fmla="*/ 1314440 h 6543235"/>
                <a:gd name="connsiteX11675" fmla="*/ 2583073 w 5247674"/>
                <a:gd name="connsiteY11675" fmla="*/ 1302975 h 6543235"/>
                <a:gd name="connsiteX11676" fmla="*/ 3880042 w 5247674"/>
                <a:gd name="connsiteY11676" fmla="*/ 1302191 h 6543235"/>
                <a:gd name="connsiteX11677" fmla="*/ 3876494 w 5247674"/>
                <a:gd name="connsiteY11677" fmla="*/ 1304946 h 6543235"/>
                <a:gd name="connsiteX11678" fmla="*/ 3870672 w 5247674"/>
                <a:gd name="connsiteY11678" fmla="*/ 1317305 h 6543235"/>
                <a:gd name="connsiteX11679" fmla="*/ 3887151 w 5247674"/>
                <a:gd name="connsiteY11679" fmla="*/ 1306557 h 6543235"/>
                <a:gd name="connsiteX11680" fmla="*/ 3880042 w 5247674"/>
                <a:gd name="connsiteY11680" fmla="*/ 1302191 h 6543235"/>
                <a:gd name="connsiteX11681" fmla="*/ 3012274 w 5247674"/>
                <a:gd name="connsiteY11681" fmla="*/ 1300021 h 6543235"/>
                <a:gd name="connsiteX11682" fmla="*/ 3015856 w 5247674"/>
                <a:gd name="connsiteY11682" fmla="*/ 1303694 h 6543235"/>
                <a:gd name="connsiteX11683" fmla="*/ 3009408 w 5247674"/>
                <a:gd name="connsiteY11683" fmla="*/ 1311575 h 6543235"/>
                <a:gd name="connsiteX11684" fmla="*/ 3006542 w 5247674"/>
                <a:gd name="connsiteY11684" fmla="*/ 1300111 h 6543235"/>
                <a:gd name="connsiteX11685" fmla="*/ 3012274 w 5247674"/>
                <a:gd name="connsiteY11685" fmla="*/ 1300021 h 6543235"/>
                <a:gd name="connsiteX11686" fmla="*/ 4276226 w 5247674"/>
                <a:gd name="connsiteY11686" fmla="*/ 1295094 h 6543235"/>
                <a:gd name="connsiteX11687" fmla="*/ 4259744 w 5247674"/>
                <a:gd name="connsiteY11687" fmla="*/ 1306557 h 6543235"/>
                <a:gd name="connsiteX11688" fmla="*/ 4276226 w 5247674"/>
                <a:gd name="connsiteY11688" fmla="*/ 1306557 h 6543235"/>
                <a:gd name="connsiteX11689" fmla="*/ 3055265 w 5247674"/>
                <a:gd name="connsiteY11689" fmla="*/ 1295094 h 6543235"/>
                <a:gd name="connsiteX11690" fmla="*/ 3052398 w 5247674"/>
                <a:gd name="connsiteY11690" fmla="*/ 1302975 h 6543235"/>
                <a:gd name="connsiteX11691" fmla="*/ 3045950 w 5247674"/>
                <a:gd name="connsiteY11691" fmla="*/ 1302975 h 6543235"/>
                <a:gd name="connsiteX11692" fmla="*/ 3055265 w 5247674"/>
                <a:gd name="connsiteY11692" fmla="*/ 1295094 h 6543235"/>
                <a:gd name="connsiteX11693" fmla="*/ 4570842 w 5247674"/>
                <a:gd name="connsiteY11693" fmla="*/ 1294960 h 6543235"/>
                <a:gd name="connsiteX11694" fmla="*/ 4568478 w 5247674"/>
                <a:gd name="connsiteY11694" fmla="*/ 1298140 h 6543235"/>
                <a:gd name="connsiteX11695" fmla="*/ 4565702 w 5247674"/>
                <a:gd name="connsiteY11695" fmla="*/ 1312290 h 6543235"/>
                <a:gd name="connsiteX11696" fmla="*/ 4577167 w 5247674"/>
                <a:gd name="connsiteY11696" fmla="*/ 1300109 h 6543235"/>
                <a:gd name="connsiteX11697" fmla="*/ 4570842 w 5247674"/>
                <a:gd name="connsiteY11697" fmla="*/ 1294960 h 6543235"/>
                <a:gd name="connsiteX11698" fmla="*/ 4692526 w 5247674"/>
                <a:gd name="connsiteY11698" fmla="*/ 1292227 h 6543235"/>
                <a:gd name="connsiteX11699" fmla="*/ 4696826 w 5247674"/>
                <a:gd name="connsiteY11699" fmla="*/ 1300109 h 6543235"/>
                <a:gd name="connsiteX11700" fmla="*/ 4698976 w 5247674"/>
                <a:gd name="connsiteY11700" fmla="*/ 1292227 h 6543235"/>
                <a:gd name="connsiteX11701" fmla="*/ 3029469 w 5247674"/>
                <a:gd name="connsiteY11701" fmla="*/ 1292227 h 6543235"/>
                <a:gd name="connsiteX11702" fmla="*/ 3038786 w 5247674"/>
                <a:gd name="connsiteY11702" fmla="*/ 1292227 h 6543235"/>
                <a:gd name="connsiteX11703" fmla="*/ 3025888 w 5247674"/>
                <a:gd name="connsiteY11703" fmla="*/ 1314440 h 6543235"/>
                <a:gd name="connsiteX11704" fmla="*/ 3023021 w 5247674"/>
                <a:gd name="connsiteY11704" fmla="*/ 1314440 h 6543235"/>
                <a:gd name="connsiteX11705" fmla="*/ 3023021 w 5247674"/>
                <a:gd name="connsiteY11705" fmla="*/ 1306557 h 6543235"/>
                <a:gd name="connsiteX11706" fmla="*/ 3029469 w 5247674"/>
                <a:gd name="connsiteY11706" fmla="*/ 1306557 h 6543235"/>
                <a:gd name="connsiteX11707" fmla="*/ 2520737 w 5247674"/>
                <a:gd name="connsiteY11707" fmla="*/ 1291513 h 6543235"/>
                <a:gd name="connsiteX11708" fmla="*/ 2527185 w 5247674"/>
                <a:gd name="connsiteY11708" fmla="*/ 1302975 h 6543235"/>
                <a:gd name="connsiteX11709" fmla="*/ 2520737 w 5247674"/>
                <a:gd name="connsiteY11709" fmla="*/ 1302975 h 6543235"/>
                <a:gd name="connsiteX11710" fmla="*/ 3200720 w 5247674"/>
                <a:gd name="connsiteY11710" fmla="*/ 1291511 h 6543235"/>
                <a:gd name="connsiteX11711" fmla="*/ 3200720 w 5247674"/>
                <a:gd name="connsiteY11711" fmla="*/ 1295094 h 6543235"/>
                <a:gd name="connsiteX11712" fmla="*/ 3197854 w 5247674"/>
                <a:gd name="connsiteY11712" fmla="*/ 1295811 h 6543235"/>
                <a:gd name="connsiteX11713" fmla="*/ 3301033 w 5247674"/>
                <a:gd name="connsiteY11713" fmla="*/ 1287213 h 6543235"/>
                <a:gd name="connsiteX11714" fmla="*/ 3307481 w 5247674"/>
                <a:gd name="connsiteY11714" fmla="*/ 1295094 h 6543235"/>
                <a:gd name="connsiteX11715" fmla="*/ 3288852 w 5247674"/>
                <a:gd name="connsiteY11715" fmla="*/ 1306559 h 6543235"/>
                <a:gd name="connsiteX11716" fmla="*/ 3288852 w 5247674"/>
                <a:gd name="connsiteY11716" fmla="*/ 1300111 h 6543235"/>
                <a:gd name="connsiteX11717" fmla="*/ 3298166 w 5247674"/>
                <a:gd name="connsiteY11717" fmla="*/ 1302975 h 6543235"/>
                <a:gd name="connsiteX11718" fmla="*/ 3200720 w 5247674"/>
                <a:gd name="connsiteY11718" fmla="*/ 1287213 h 6543235"/>
                <a:gd name="connsiteX11719" fmla="*/ 3203587 w 5247674"/>
                <a:gd name="connsiteY11719" fmla="*/ 1287213 h 6543235"/>
                <a:gd name="connsiteX11720" fmla="*/ 3200720 w 5247674"/>
                <a:gd name="connsiteY11720" fmla="*/ 1291511 h 6543235"/>
                <a:gd name="connsiteX11721" fmla="*/ 4773495 w 5247674"/>
                <a:gd name="connsiteY11721" fmla="*/ 1287211 h 6543235"/>
                <a:gd name="connsiteX11722" fmla="*/ 4751998 w 5247674"/>
                <a:gd name="connsiteY11722" fmla="*/ 1314440 h 6543235"/>
                <a:gd name="connsiteX11723" fmla="*/ 4747699 w 5247674"/>
                <a:gd name="connsiteY11723" fmla="*/ 1308707 h 6543235"/>
                <a:gd name="connsiteX11724" fmla="*/ 4746982 w 5247674"/>
                <a:gd name="connsiteY11724" fmla="*/ 1320888 h 6543235"/>
                <a:gd name="connsiteX11725" fmla="*/ 4754864 w 5247674"/>
                <a:gd name="connsiteY11725" fmla="*/ 1314440 h 6543235"/>
                <a:gd name="connsiteX11726" fmla="*/ 4789974 w 5247674"/>
                <a:gd name="connsiteY11726" fmla="*/ 1311573 h 6543235"/>
                <a:gd name="connsiteX11727" fmla="*/ 4773495 w 5247674"/>
                <a:gd name="connsiteY11727" fmla="*/ 1314440 h 6543235"/>
                <a:gd name="connsiteX11728" fmla="*/ 4768478 w 5247674"/>
                <a:gd name="connsiteY11728" fmla="*/ 1306557 h 6543235"/>
                <a:gd name="connsiteX11729" fmla="*/ 4777793 w 5247674"/>
                <a:gd name="connsiteY11729" fmla="*/ 1292227 h 6543235"/>
                <a:gd name="connsiteX11730" fmla="*/ 4739101 w 5247674"/>
                <a:gd name="connsiteY11730" fmla="*/ 1280763 h 6543235"/>
                <a:gd name="connsiteX11731" fmla="*/ 4736234 w 5247674"/>
                <a:gd name="connsiteY11731" fmla="*/ 1300109 h 6543235"/>
                <a:gd name="connsiteX11732" fmla="*/ 4739101 w 5247674"/>
                <a:gd name="connsiteY11732" fmla="*/ 1280763 h 6543235"/>
                <a:gd name="connsiteX11733" fmla="*/ 3874255 w 5247674"/>
                <a:gd name="connsiteY11733" fmla="*/ 1272881 h 6543235"/>
                <a:gd name="connsiteX11734" fmla="*/ 3857774 w 5247674"/>
                <a:gd name="connsiteY11734" fmla="*/ 1280763 h 6543235"/>
                <a:gd name="connsiteX11735" fmla="*/ 3871388 w 5247674"/>
                <a:gd name="connsiteY11735" fmla="*/ 1287211 h 6543235"/>
                <a:gd name="connsiteX11736" fmla="*/ 2576627 w 5247674"/>
                <a:gd name="connsiteY11736" fmla="*/ 1272881 h 6543235"/>
                <a:gd name="connsiteX11737" fmla="*/ 2557279 w 5247674"/>
                <a:gd name="connsiteY11737" fmla="*/ 1292227 h 6543235"/>
                <a:gd name="connsiteX11738" fmla="*/ 2550831 w 5247674"/>
                <a:gd name="connsiteY11738" fmla="*/ 1292227 h 6543235"/>
                <a:gd name="connsiteX11739" fmla="*/ 2576627 w 5247674"/>
                <a:gd name="connsiteY11739" fmla="*/ 1272881 h 6543235"/>
                <a:gd name="connsiteX11740" fmla="*/ 2395345 w 5247674"/>
                <a:gd name="connsiteY11740" fmla="*/ 1268583 h 6543235"/>
                <a:gd name="connsiteX11741" fmla="*/ 2249890 w 5247674"/>
                <a:gd name="connsiteY11741" fmla="*/ 1372480 h 6543235"/>
                <a:gd name="connsiteX11742" fmla="*/ 2242725 w 5247674"/>
                <a:gd name="connsiteY11742" fmla="*/ 1361732 h 6543235"/>
                <a:gd name="connsiteX11743" fmla="*/ 2395345 w 5247674"/>
                <a:gd name="connsiteY11743" fmla="*/ 1268583 h 6543235"/>
                <a:gd name="connsiteX11744" fmla="*/ 2194717 w 5247674"/>
                <a:gd name="connsiteY11744" fmla="*/ 1267867 h 6543235"/>
                <a:gd name="connsiteX11745" fmla="*/ 2197584 w 5247674"/>
                <a:gd name="connsiteY11745" fmla="*/ 1272883 h 6543235"/>
                <a:gd name="connsiteX11746" fmla="*/ 2171790 w 5247674"/>
                <a:gd name="connsiteY11746" fmla="*/ 1284346 h 6543235"/>
                <a:gd name="connsiteX11747" fmla="*/ 2097270 w 5247674"/>
                <a:gd name="connsiteY11747" fmla="*/ 1319457 h 6543235"/>
                <a:gd name="connsiteX11748" fmla="*/ 2102287 w 5247674"/>
                <a:gd name="connsiteY11748" fmla="*/ 1300827 h 6543235"/>
                <a:gd name="connsiteX11749" fmla="*/ 2102952 w 5247674"/>
                <a:gd name="connsiteY11749" fmla="*/ 1300815 h 6543235"/>
                <a:gd name="connsiteX11750" fmla="*/ 2100135 w 5247674"/>
                <a:gd name="connsiteY11750" fmla="*/ 1300111 h 6543235"/>
                <a:gd name="connsiteX11751" fmla="*/ 2104435 w 5247674"/>
                <a:gd name="connsiteY11751" fmla="*/ 1295094 h 6543235"/>
                <a:gd name="connsiteX11752" fmla="*/ 2103006 w 5247674"/>
                <a:gd name="connsiteY11752" fmla="*/ 1300815 h 6543235"/>
                <a:gd name="connsiteX11753" fmla="*/ 2123212 w 5247674"/>
                <a:gd name="connsiteY11753" fmla="*/ 1300435 h 6543235"/>
                <a:gd name="connsiteX11754" fmla="*/ 2190419 w 5247674"/>
                <a:gd name="connsiteY11754" fmla="*/ 1275748 h 6543235"/>
                <a:gd name="connsiteX11755" fmla="*/ 5037176 w 5247674"/>
                <a:gd name="connsiteY11755" fmla="*/ 1267865 h 6543235"/>
                <a:gd name="connsiteX11756" fmla="*/ 5032876 w 5247674"/>
                <a:gd name="connsiteY11756" fmla="*/ 1272881 h 6543235"/>
                <a:gd name="connsiteX11757" fmla="*/ 5043624 w 5247674"/>
                <a:gd name="connsiteY11757" fmla="*/ 1267865 h 6543235"/>
                <a:gd name="connsiteX11758" fmla="*/ 2456250 w 5247674"/>
                <a:gd name="connsiteY11758" fmla="*/ 1265000 h 6543235"/>
                <a:gd name="connsiteX11759" fmla="*/ 2459833 w 5247674"/>
                <a:gd name="connsiteY11759" fmla="*/ 1265000 h 6543235"/>
                <a:gd name="connsiteX11760" fmla="*/ 2459833 w 5247674"/>
                <a:gd name="connsiteY11760" fmla="*/ 1276465 h 6543235"/>
                <a:gd name="connsiteX11761" fmla="*/ 2456250 w 5247674"/>
                <a:gd name="connsiteY11761" fmla="*/ 1276465 h 6543235"/>
                <a:gd name="connsiteX11762" fmla="*/ 3469417 w 5247674"/>
                <a:gd name="connsiteY11762" fmla="*/ 1264283 h 6543235"/>
                <a:gd name="connsiteX11763" fmla="*/ 3469417 w 5247674"/>
                <a:gd name="connsiteY11763" fmla="*/ 1275748 h 6543235"/>
                <a:gd name="connsiteX11764" fmla="*/ 3462968 w 5247674"/>
                <a:gd name="connsiteY11764" fmla="*/ 1275748 h 6543235"/>
                <a:gd name="connsiteX11765" fmla="*/ 3469417 w 5247674"/>
                <a:gd name="connsiteY11765" fmla="*/ 1291511 h 6543235"/>
                <a:gd name="connsiteX11766" fmla="*/ 3460103 w 5247674"/>
                <a:gd name="connsiteY11766" fmla="*/ 1299392 h 6543235"/>
                <a:gd name="connsiteX11767" fmla="*/ 3492346 w 5247674"/>
                <a:gd name="connsiteY11767" fmla="*/ 1283629 h 6543235"/>
                <a:gd name="connsiteX11768" fmla="*/ 4745549 w 5247674"/>
                <a:gd name="connsiteY11768" fmla="*/ 1259984 h 6543235"/>
                <a:gd name="connsiteX11769" fmla="*/ 4732652 w 5247674"/>
                <a:gd name="connsiteY11769" fmla="*/ 1262133 h 6543235"/>
                <a:gd name="connsiteX11770" fmla="*/ 4736234 w 5247674"/>
                <a:gd name="connsiteY11770" fmla="*/ 1265000 h 6543235"/>
                <a:gd name="connsiteX11771" fmla="*/ 4745549 w 5247674"/>
                <a:gd name="connsiteY11771" fmla="*/ 1259984 h 6543235"/>
                <a:gd name="connsiteX11772" fmla="*/ 2504974 w 5247674"/>
                <a:gd name="connsiteY11772" fmla="*/ 1257119 h 6543235"/>
                <a:gd name="connsiteX11773" fmla="*/ 2469864 w 5247674"/>
                <a:gd name="connsiteY11773" fmla="*/ 1276465 h 6543235"/>
                <a:gd name="connsiteX11774" fmla="*/ 2504974 w 5247674"/>
                <a:gd name="connsiteY11774" fmla="*/ 1257119 h 6543235"/>
                <a:gd name="connsiteX11775" fmla="*/ 4858760 w 5247674"/>
                <a:gd name="connsiteY11775" fmla="*/ 1257117 h 6543235"/>
                <a:gd name="connsiteX11776" fmla="*/ 4803589 w 5247674"/>
                <a:gd name="connsiteY11776" fmla="*/ 1287211 h 6543235"/>
                <a:gd name="connsiteX11777" fmla="*/ 4858760 w 5247674"/>
                <a:gd name="connsiteY11777" fmla="*/ 1257117 h 6543235"/>
                <a:gd name="connsiteX11778" fmla="*/ 3245828 w 5247674"/>
                <a:gd name="connsiteY11778" fmla="*/ 1257064 h 6543235"/>
                <a:gd name="connsiteX11779" fmla="*/ 3252310 w 5247674"/>
                <a:gd name="connsiteY11779" fmla="*/ 1261419 h 6543235"/>
                <a:gd name="connsiteX11780" fmla="*/ 3230814 w 5247674"/>
                <a:gd name="connsiteY11780" fmla="*/ 1272883 h 6543235"/>
                <a:gd name="connsiteX11781" fmla="*/ 3239144 w 5247674"/>
                <a:gd name="connsiteY11781" fmla="*/ 1258822 h 6543235"/>
                <a:gd name="connsiteX11782" fmla="*/ 3245828 w 5247674"/>
                <a:gd name="connsiteY11782" fmla="*/ 1257064 h 6543235"/>
                <a:gd name="connsiteX11783" fmla="*/ 3814782 w 5247674"/>
                <a:gd name="connsiteY11783" fmla="*/ 1254969 h 6543235"/>
                <a:gd name="connsiteX11784" fmla="*/ 3777523 w 5247674"/>
                <a:gd name="connsiteY11784" fmla="*/ 1280763 h 6543235"/>
                <a:gd name="connsiteX11785" fmla="*/ 3816215 w 5247674"/>
                <a:gd name="connsiteY11785" fmla="*/ 1284346 h 6543235"/>
                <a:gd name="connsiteX11786" fmla="*/ 3855624 w 5247674"/>
                <a:gd name="connsiteY11786" fmla="*/ 1256400 h 6543235"/>
                <a:gd name="connsiteX11787" fmla="*/ 3803317 w 5247674"/>
                <a:gd name="connsiteY11787" fmla="*/ 1267865 h 6543235"/>
                <a:gd name="connsiteX11788" fmla="*/ 3807617 w 5247674"/>
                <a:gd name="connsiteY11788" fmla="*/ 1265000 h 6543235"/>
                <a:gd name="connsiteX11789" fmla="*/ 3814067 w 5247674"/>
                <a:gd name="connsiteY11789" fmla="*/ 1267865 h 6543235"/>
                <a:gd name="connsiteX11790" fmla="*/ 3814782 w 5247674"/>
                <a:gd name="connsiteY11790" fmla="*/ 1254969 h 6543235"/>
                <a:gd name="connsiteX11791" fmla="*/ 3943040 w 5247674"/>
                <a:gd name="connsiteY11791" fmla="*/ 1253535 h 6543235"/>
                <a:gd name="connsiteX11792" fmla="*/ 3929426 w 5247674"/>
                <a:gd name="connsiteY11792" fmla="*/ 1261417 h 6543235"/>
                <a:gd name="connsiteX11793" fmla="*/ 3943040 w 5247674"/>
                <a:gd name="connsiteY11793" fmla="*/ 1261417 h 6543235"/>
                <a:gd name="connsiteX11794" fmla="*/ 2158175 w 5247674"/>
                <a:gd name="connsiteY11794" fmla="*/ 1248521 h 6543235"/>
                <a:gd name="connsiteX11795" fmla="*/ 2168923 w 5247674"/>
                <a:gd name="connsiteY11795" fmla="*/ 1257119 h 6543235"/>
                <a:gd name="connsiteX11796" fmla="*/ 2162475 w 5247674"/>
                <a:gd name="connsiteY11796" fmla="*/ 1265000 h 6543235"/>
                <a:gd name="connsiteX11797" fmla="*/ 3761044 w 5247674"/>
                <a:gd name="connsiteY11797" fmla="*/ 1242071 h 6543235"/>
                <a:gd name="connsiteX11798" fmla="*/ 3742414 w 5247674"/>
                <a:gd name="connsiteY11798" fmla="*/ 1256402 h 6543235"/>
                <a:gd name="connsiteX11799" fmla="*/ 3738114 w 5247674"/>
                <a:gd name="connsiteY11799" fmla="*/ 1248521 h 6543235"/>
                <a:gd name="connsiteX11800" fmla="*/ 3761044 w 5247674"/>
                <a:gd name="connsiteY11800" fmla="*/ 1242071 h 6543235"/>
                <a:gd name="connsiteX11801" fmla="*/ 4780660 w 5247674"/>
                <a:gd name="connsiteY11801" fmla="*/ 1234904 h 6543235"/>
                <a:gd name="connsiteX11802" fmla="*/ 4755580 w 5247674"/>
                <a:gd name="connsiteY11802" fmla="*/ 1254252 h 6543235"/>
                <a:gd name="connsiteX11803" fmla="*/ 4787824 w 5247674"/>
                <a:gd name="connsiteY11803" fmla="*/ 1242788 h 6543235"/>
                <a:gd name="connsiteX11804" fmla="*/ 2563012 w 5247674"/>
                <a:gd name="connsiteY11804" fmla="*/ 1229890 h 6543235"/>
                <a:gd name="connsiteX11805" fmla="*/ 2560146 w 5247674"/>
                <a:gd name="connsiteY11805" fmla="*/ 1237771 h 6543235"/>
                <a:gd name="connsiteX11806" fmla="*/ 2553698 w 5247674"/>
                <a:gd name="connsiteY11806" fmla="*/ 1237771 h 6543235"/>
                <a:gd name="connsiteX11807" fmla="*/ 2631294 w 5247674"/>
                <a:gd name="connsiteY11807" fmla="*/ 1225176 h 6543235"/>
                <a:gd name="connsiteX11808" fmla="*/ 2641113 w 5247674"/>
                <a:gd name="connsiteY11808" fmla="*/ 1234906 h 6543235"/>
                <a:gd name="connsiteX11809" fmla="*/ 2599554 w 5247674"/>
                <a:gd name="connsiteY11809" fmla="*/ 1257119 h 6543235"/>
                <a:gd name="connsiteX11810" fmla="*/ 2631294 w 5247674"/>
                <a:gd name="connsiteY11810" fmla="*/ 1225176 h 6543235"/>
                <a:gd name="connsiteX11811" fmla="*/ 5149670 w 5247674"/>
                <a:gd name="connsiteY11811" fmla="*/ 1223442 h 6543235"/>
                <a:gd name="connsiteX11812" fmla="*/ 5143222 w 5247674"/>
                <a:gd name="connsiteY11812" fmla="*/ 1229890 h 6543235"/>
                <a:gd name="connsiteX11813" fmla="*/ 5124592 w 5247674"/>
                <a:gd name="connsiteY11813" fmla="*/ 1229890 h 6543235"/>
                <a:gd name="connsiteX11814" fmla="*/ 5149670 w 5247674"/>
                <a:gd name="connsiteY11814" fmla="*/ 1223442 h 6543235"/>
                <a:gd name="connsiteX11815" fmla="*/ 2229111 w 5247674"/>
                <a:gd name="connsiteY11815" fmla="*/ 1222725 h 6543235"/>
                <a:gd name="connsiteX11816" fmla="*/ 2222663 w 5247674"/>
                <a:gd name="connsiteY11816" fmla="*/ 1234190 h 6543235"/>
                <a:gd name="connsiteX11817" fmla="*/ 2219796 w 5247674"/>
                <a:gd name="connsiteY11817" fmla="*/ 1234190 h 6543235"/>
                <a:gd name="connsiteX11818" fmla="*/ 2229111 w 5247674"/>
                <a:gd name="connsiteY11818" fmla="*/ 1222725 h 6543235"/>
                <a:gd name="connsiteX11819" fmla="*/ 4403387 w 5247674"/>
                <a:gd name="connsiteY11819" fmla="*/ 1222400 h 6543235"/>
                <a:gd name="connsiteX11820" fmla="*/ 4400184 w 5247674"/>
                <a:gd name="connsiteY11820" fmla="*/ 1224605 h 6543235"/>
                <a:gd name="connsiteX11821" fmla="*/ 4392302 w 5247674"/>
                <a:gd name="connsiteY11821" fmla="*/ 1234190 h 6543235"/>
                <a:gd name="connsiteX11822" fmla="*/ 4401616 w 5247674"/>
                <a:gd name="connsiteY11822" fmla="*/ 1237771 h 6543235"/>
                <a:gd name="connsiteX11823" fmla="*/ 4408066 w 5247674"/>
                <a:gd name="connsiteY11823" fmla="*/ 1226306 h 6543235"/>
                <a:gd name="connsiteX11824" fmla="*/ 4403387 w 5247674"/>
                <a:gd name="connsiteY11824" fmla="*/ 1222400 h 6543235"/>
                <a:gd name="connsiteX11825" fmla="*/ 3058668 w 5247674"/>
                <a:gd name="connsiteY11825" fmla="*/ 1222367 h 6543235"/>
                <a:gd name="connsiteX11826" fmla="*/ 3063146 w 5247674"/>
                <a:gd name="connsiteY11826" fmla="*/ 1223442 h 6543235"/>
                <a:gd name="connsiteX11827" fmla="*/ 3062430 w 5247674"/>
                <a:gd name="connsiteY11827" fmla="*/ 1226308 h 6543235"/>
                <a:gd name="connsiteX11828" fmla="*/ 3055265 w 5247674"/>
                <a:gd name="connsiteY11828" fmla="*/ 1223442 h 6543235"/>
                <a:gd name="connsiteX11829" fmla="*/ 3058668 w 5247674"/>
                <a:gd name="connsiteY11829" fmla="*/ 1222367 h 6543235"/>
                <a:gd name="connsiteX11830" fmla="*/ 3964536 w 5247674"/>
                <a:gd name="connsiteY11830" fmla="*/ 1218425 h 6543235"/>
                <a:gd name="connsiteX11831" fmla="*/ 3968836 w 5247674"/>
                <a:gd name="connsiteY11831" fmla="*/ 1227023 h 6543235"/>
                <a:gd name="connsiteX11832" fmla="*/ 3953072 w 5247674"/>
                <a:gd name="connsiteY11832" fmla="*/ 1262133 h 6543235"/>
                <a:gd name="connsiteX11833" fmla="*/ 3976002 w 5247674"/>
                <a:gd name="connsiteY11833" fmla="*/ 1234904 h 6543235"/>
                <a:gd name="connsiteX11834" fmla="*/ 3971702 w 5247674"/>
                <a:gd name="connsiteY11834" fmla="*/ 1229890 h 6543235"/>
                <a:gd name="connsiteX11835" fmla="*/ 3978151 w 5247674"/>
                <a:gd name="connsiteY11835" fmla="*/ 1218425 h 6543235"/>
                <a:gd name="connsiteX11836" fmla="*/ 2731395 w 5247674"/>
                <a:gd name="connsiteY11836" fmla="*/ 1218425 h 6543235"/>
                <a:gd name="connsiteX11837" fmla="*/ 2737843 w 5247674"/>
                <a:gd name="connsiteY11837" fmla="*/ 1218425 h 6543235"/>
                <a:gd name="connsiteX11838" fmla="*/ 2740710 w 5247674"/>
                <a:gd name="connsiteY11838" fmla="*/ 1226306 h 6543235"/>
                <a:gd name="connsiteX11839" fmla="*/ 3854192 w 5247674"/>
                <a:gd name="connsiteY11839" fmla="*/ 1216992 h 6543235"/>
                <a:gd name="connsiteX11840" fmla="*/ 3855624 w 5247674"/>
                <a:gd name="connsiteY11840" fmla="*/ 1218425 h 6543235"/>
                <a:gd name="connsiteX11841" fmla="*/ 3854192 w 5247674"/>
                <a:gd name="connsiteY11841" fmla="*/ 1216992 h 6543235"/>
                <a:gd name="connsiteX11842" fmla="*/ 2773670 w 5247674"/>
                <a:gd name="connsiteY11842" fmla="*/ 1214844 h 6543235"/>
                <a:gd name="connsiteX11843" fmla="*/ 2757190 w 5247674"/>
                <a:gd name="connsiteY11843" fmla="*/ 1234190 h 6543235"/>
                <a:gd name="connsiteX11844" fmla="*/ 2773670 w 5247674"/>
                <a:gd name="connsiteY11844" fmla="*/ 1214844 h 6543235"/>
                <a:gd name="connsiteX11845" fmla="*/ 3344025 w 5247674"/>
                <a:gd name="connsiteY11845" fmla="*/ 1210544 h 6543235"/>
                <a:gd name="connsiteX11846" fmla="*/ 3307483 w 5247674"/>
                <a:gd name="connsiteY11846" fmla="*/ 1222008 h 6543235"/>
                <a:gd name="connsiteX11847" fmla="*/ 3344025 w 5247674"/>
                <a:gd name="connsiteY11847" fmla="*/ 1210544 h 6543235"/>
                <a:gd name="connsiteX11848" fmla="*/ 3816217 w 5247674"/>
                <a:gd name="connsiteY11848" fmla="*/ 1199079 h 6543235"/>
                <a:gd name="connsiteX11849" fmla="*/ 3816217 w 5247674"/>
                <a:gd name="connsiteY11849" fmla="*/ 1218425 h 6543235"/>
                <a:gd name="connsiteX11850" fmla="*/ 3802602 w 5247674"/>
                <a:gd name="connsiteY11850" fmla="*/ 1214844 h 6543235"/>
                <a:gd name="connsiteX11851" fmla="*/ 4444608 w 5247674"/>
                <a:gd name="connsiteY11851" fmla="*/ 1196212 h 6543235"/>
                <a:gd name="connsiteX11852" fmla="*/ 4440310 w 5247674"/>
                <a:gd name="connsiteY11852" fmla="*/ 1210544 h 6543235"/>
                <a:gd name="connsiteX11853" fmla="*/ 4444608 w 5247674"/>
                <a:gd name="connsiteY11853" fmla="*/ 1207677 h 6543235"/>
                <a:gd name="connsiteX11854" fmla="*/ 2275686 w 5247674"/>
                <a:gd name="connsiteY11854" fmla="*/ 1190481 h 6543235"/>
                <a:gd name="connsiteX11855" fmla="*/ 2285000 w 5247674"/>
                <a:gd name="connsiteY11855" fmla="*/ 1209827 h 6543235"/>
                <a:gd name="connsiteX11856" fmla="*/ 2266370 w 5247674"/>
                <a:gd name="connsiteY11856" fmla="*/ 1206960 h 6543235"/>
                <a:gd name="connsiteX11857" fmla="*/ 2266370 w 5247674"/>
                <a:gd name="connsiteY11857" fmla="*/ 1206246 h 6543235"/>
                <a:gd name="connsiteX11858" fmla="*/ 2262071 w 5247674"/>
                <a:gd name="connsiteY11858" fmla="*/ 1206246 h 6543235"/>
                <a:gd name="connsiteX11859" fmla="*/ 2275686 w 5247674"/>
                <a:gd name="connsiteY11859" fmla="*/ 1190481 h 6543235"/>
                <a:gd name="connsiteX11860" fmla="*/ 5036459 w 5247674"/>
                <a:gd name="connsiteY11860" fmla="*/ 1179733 h 6543235"/>
                <a:gd name="connsiteX11861" fmla="*/ 5007082 w 5247674"/>
                <a:gd name="connsiteY11861" fmla="*/ 1199079 h 6543235"/>
                <a:gd name="connsiteX11862" fmla="*/ 5019980 w 5247674"/>
                <a:gd name="connsiteY11862" fmla="*/ 1195496 h 6543235"/>
                <a:gd name="connsiteX11863" fmla="*/ 4051952 w 5247674"/>
                <a:gd name="connsiteY11863" fmla="*/ 1179733 h 6543235"/>
                <a:gd name="connsiteX11864" fmla="*/ 4045504 w 5247674"/>
                <a:gd name="connsiteY11864" fmla="*/ 1195496 h 6543235"/>
                <a:gd name="connsiteX11865" fmla="*/ 4061983 w 5247674"/>
                <a:gd name="connsiteY11865" fmla="*/ 1186898 h 6543235"/>
                <a:gd name="connsiteX11866" fmla="*/ 4051952 w 5247674"/>
                <a:gd name="connsiteY11866" fmla="*/ 1179733 h 6543235"/>
                <a:gd name="connsiteX11867" fmla="*/ 5247674 w 5247674"/>
                <a:gd name="connsiteY11867" fmla="*/ 1178492 h 6543235"/>
                <a:gd name="connsiteX11868" fmla="*/ 5247674 w 5247674"/>
                <a:gd name="connsiteY11868" fmla="*/ 1186989 h 6543235"/>
                <a:gd name="connsiteX11869" fmla="*/ 5247386 w 5247674"/>
                <a:gd name="connsiteY11869" fmla="*/ 1179464 h 6543235"/>
                <a:gd name="connsiteX11870" fmla="*/ 2310794 w 5247674"/>
                <a:gd name="connsiteY11870" fmla="*/ 1176868 h 6543235"/>
                <a:gd name="connsiteX11871" fmla="*/ 2310794 w 5247674"/>
                <a:gd name="connsiteY11871" fmla="*/ 1184750 h 6543235"/>
                <a:gd name="connsiteX11872" fmla="*/ 2292165 w 5247674"/>
                <a:gd name="connsiteY11872" fmla="*/ 1188331 h 6543235"/>
                <a:gd name="connsiteX11873" fmla="*/ 2310794 w 5247674"/>
                <a:gd name="connsiteY11873" fmla="*/ 1176868 h 6543235"/>
                <a:gd name="connsiteX11874" fmla="*/ 3323246 w 5247674"/>
                <a:gd name="connsiteY11874" fmla="*/ 1176866 h 6543235"/>
                <a:gd name="connsiteX11875" fmla="*/ 3336858 w 5247674"/>
                <a:gd name="connsiteY11875" fmla="*/ 1179733 h 6543235"/>
                <a:gd name="connsiteX11876" fmla="*/ 3258041 w 5247674"/>
                <a:gd name="connsiteY11876" fmla="*/ 1234904 h 6543235"/>
                <a:gd name="connsiteX11877" fmla="*/ 3248727 w 5247674"/>
                <a:gd name="connsiteY11877" fmla="*/ 1223440 h 6543235"/>
                <a:gd name="connsiteX11878" fmla="*/ 3316079 w 5247674"/>
                <a:gd name="connsiteY11878" fmla="*/ 1196212 h 6543235"/>
                <a:gd name="connsiteX11879" fmla="*/ 3323246 w 5247674"/>
                <a:gd name="connsiteY11879" fmla="*/ 1176866 h 6543235"/>
                <a:gd name="connsiteX11880" fmla="*/ 3119036 w 5247674"/>
                <a:gd name="connsiteY11880" fmla="*/ 1174718 h 6543235"/>
                <a:gd name="connsiteX11881" fmla="*/ 3110438 w 5247674"/>
                <a:gd name="connsiteY11881" fmla="*/ 1185466 h 6543235"/>
                <a:gd name="connsiteX11882" fmla="*/ 3106138 w 5247674"/>
                <a:gd name="connsiteY11882" fmla="*/ 1179735 h 6543235"/>
                <a:gd name="connsiteX11883" fmla="*/ 3110438 w 5247674"/>
                <a:gd name="connsiteY11883" fmla="*/ 1176152 h 6543235"/>
                <a:gd name="connsiteX11884" fmla="*/ 2680523 w 5247674"/>
                <a:gd name="connsiteY11884" fmla="*/ 1171852 h 6543235"/>
                <a:gd name="connsiteX11885" fmla="*/ 2666909 w 5247674"/>
                <a:gd name="connsiteY11885" fmla="*/ 1191198 h 6543235"/>
                <a:gd name="connsiteX11886" fmla="*/ 2657594 w 5247674"/>
                <a:gd name="connsiteY11886" fmla="*/ 1184750 h 6543235"/>
                <a:gd name="connsiteX11887" fmla="*/ 3819082 w 5247674"/>
                <a:gd name="connsiteY11887" fmla="*/ 1168268 h 6543235"/>
                <a:gd name="connsiteX11888" fmla="*/ 3813350 w 5247674"/>
                <a:gd name="connsiteY11888" fmla="*/ 1179733 h 6543235"/>
                <a:gd name="connsiteX11889" fmla="*/ 3802602 w 5247674"/>
                <a:gd name="connsiteY11889" fmla="*/ 1179733 h 6543235"/>
                <a:gd name="connsiteX11890" fmla="*/ 3819082 w 5247674"/>
                <a:gd name="connsiteY11890" fmla="*/ 1168268 h 6543235"/>
                <a:gd name="connsiteX11891" fmla="*/ 2330859 w 5247674"/>
                <a:gd name="connsiteY11891" fmla="*/ 1165404 h 6543235"/>
                <a:gd name="connsiteX11892" fmla="*/ 2330859 w 5247674"/>
                <a:gd name="connsiteY11892" fmla="*/ 1171852 h 6543235"/>
                <a:gd name="connsiteX11893" fmla="*/ 2320111 w 5247674"/>
                <a:gd name="connsiteY11893" fmla="*/ 1179733 h 6543235"/>
                <a:gd name="connsiteX11894" fmla="*/ 2330859 w 5247674"/>
                <a:gd name="connsiteY11894" fmla="*/ 1165404 h 6543235"/>
                <a:gd name="connsiteX11895" fmla="*/ 5189078 w 5247674"/>
                <a:gd name="connsiteY11895" fmla="*/ 1161104 h 6543235"/>
                <a:gd name="connsiteX11896" fmla="*/ 5182630 w 5247674"/>
                <a:gd name="connsiteY11896" fmla="*/ 1176866 h 6543235"/>
                <a:gd name="connsiteX11897" fmla="*/ 5191946 w 5247674"/>
                <a:gd name="connsiteY11897" fmla="*/ 1204096 h 6543235"/>
                <a:gd name="connsiteX11898" fmla="*/ 5189078 w 5247674"/>
                <a:gd name="connsiteY11898" fmla="*/ 1191914 h 6543235"/>
                <a:gd name="connsiteX11899" fmla="*/ 5205560 w 5247674"/>
                <a:gd name="connsiteY11899" fmla="*/ 1180450 h 6543235"/>
                <a:gd name="connsiteX11900" fmla="*/ 5205560 w 5247674"/>
                <a:gd name="connsiteY11900" fmla="*/ 1172567 h 6543235"/>
                <a:gd name="connsiteX11901" fmla="*/ 5189078 w 5247674"/>
                <a:gd name="connsiteY11901" fmla="*/ 1180450 h 6543235"/>
                <a:gd name="connsiteX11902" fmla="*/ 3554684 w 5247674"/>
                <a:gd name="connsiteY11902" fmla="*/ 1161104 h 6543235"/>
                <a:gd name="connsiteX11903" fmla="*/ 3550384 w 5247674"/>
                <a:gd name="connsiteY11903" fmla="*/ 1168987 h 6543235"/>
                <a:gd name="connsiteX11904" fmla="*/ 3543936 w 5247674"/>
                <a:gd name="connsiteY11904" fmla="*/ 1168987 h 6543235"/>
                <a:gd name="connsiteX11905" fmla="*/ 3554684 w 5247674"/>
                <a:gd name="connsiteY11905" fmla="*/ 1161104 h 6543235"/>
                <a:gd name="connsiteX11906" fmla="*/ 3653564 w 5247674"/>
                <a:gd name="connsiteY11906" fmla="*/ 1154654 h 6543235"/>
                <a:gd name="connsiteX11907" fmla="*/ 3639233 w 5247674"/>
                <a:gd name="connsiteY11907" fmla="*/ 1156087 h 6543235"/>
                <a:gd name="connsiteX11908" fmla="*/ 3621320 w 5247674"/>
                <a:gd name="connsiteY11908" fmla="*/ 1179733 h 6543235"/>
                <a:gd name="connsiteX11909" fmla="*/ 3637802 w 5247674"/>
                <a:gd name="connsiteY11909" fmla="*/ 1176866 h 6543235"/>
                <a:gd name="connsiteX11910" fmla="*/ 3653564 w 5247674"/>
                <a:gd name="connsiteY11910" fmla="*/ 1154654 h 6543235"/>
                <a:gd name="connsiteX11911" fmla="*/ 3397765 w 5247674"/>
                <a:gd name="connsiteY11911" fmla="*/ 1152506 h 6543235"/>
                <a:gd name="connsiteX11912" fmla="*/ 3411378 w 5247674"/>
                <a:gd name="connsiteY11912" fmla="*/ 1176868 h 6543235"/>
                <a:gd name="connsiteX11913" fmla="*/ 3402063 w 5247674"/>
                <a:gd name="connsiteY11913" fmla="*/ 1179733 h 6543235"/>
                <a:gd name="connsiteX11914" fmla="*/ 3397765 w 5247674"/>
                <a:gd name="connsiteY11914" fmla="*/ 1152506 h 6543235"/>
                <a:gd name="connsiteX11915" fmla="*/ 2715632 w 5247674"/>
                <a:gd name="connsiteY11915" fmla="*/ 1152506 h 6543235"/>
                <a:gd name="connsiteX11916" fmla="*/ 2708466 w 5247674"/>
                <a:gd name="connsiteY11916" fmla="*/ 1179733 h 6543235"/>
                <a:gd name="connsiteX11917" fmla="*/ 2689836 w 5247674"/>
                <a:gd name="connsiteY11917" fmla="*/ 1171852 h 6543235"/>
                <a:gd name="connsiteX11918" fmla="*/ 2715632 w 5247674"/>
                <a:gd name="connsiteY11918" fmla="*/ 1152506 h 6543235"/>
                <a:gd name="connsiteX11919" fmla="*/ 4739101 w 5247674"/>
                <a:gd name="connsiteY11919" fmla="*/ 1152504 h 6543235"/>
                <a:gd name="connsiteX11920" fmla="*/ 4739101 w 5247674"/>
                <a:gd name="connsiteY11920" fmla="*/ 1160387 h 6543235"/>
                <a:gd name="connsiteX11921" fmla="*/ 4748416 w 5247674"/>
                <a:gd name="connsiteY11921" fmla="*/ 1157520 h 6543235"/>
                <a:gd name="connsiteX11922" fmla="*/ 4739101 w 5247674"/>
                <a:gd name="connsiteY11922" fmla="*/ 1152504 h 6543235"/>
                <a:gd name="connsiteX11923" fmla="*/ 3802602 w 5247674"/>
                <a:gd name="connsiteY11923" fmla="*/ 1150356 h 6543235"/>
                <a:gd name="connsiteX11924" fmla="*/ 3816215 w 5247674"/>
                <a:gd name="connsiteY11924" fmla="*/ 1153222 h 6543235"/>
                <a:gd name="connsiteX11925" fmla="*/ 3758177 w 5247674"/>
                <a:gd name="connsiteY11925" fmla="*/ 1215560 h 6543235"/>
                <a:gd name="connsiteX11926" fmla="*/ 3737398 w 5247674"/>
                <a:gd name="connsiteY11926" fmla="*/ 1197646 h 6543235"/>
                <a:gd name="connsiteX11927" fmla="*/ 3764625 w 5247674"/>
                <a:gd name="connsiteY11927" fmla="*/ 1192631 h 6543235"/>
                <a:gd name="connsiteX11928" fmla="*/ 3753877 w 5247674"/>
                <a:gd name="connsiteY11928" fmla="*/ 1186183 h 6543235"/>
                <a:gd name="connsiteX11929" fmla="*/ 3799736 w 5247674"/>
                <a:gd name="connsiteY11929" fmla="*/ 1161820 h 6543235"/>
                <a:gd name="connsiteX11930" fmla="*/ 3207885 w 5247674"/>
                <a:gd name="connsiteY11930" fmla="*/ 1146773 h 6543235"/>
                <a:gd name="connsiteX11931" fmla="*/ 3207885 w 5247674"/>
                <a:gd name="connsiteY11931" fmla="*/ 1153222 h 6543235"/>
                <a:gd name="connsiteX11932" fmla="*/ 3198570 w 5247674"/>
                <a:gd name="connsiteY11932" fmla="*/ 1153222 h 6543235"/>
                <a:gd name="connsiteX11933" fmla="*/ 3207885 w 5247674"/>
                <a:gd name="connsiteY11933" fmla="*/ 1146773 h 6543235"/>
                <a:gd name="connsiteX11934" fmla="*/ 3964536 w 5247674"/>
                <a:gd name="connsiteY11934" fmla="*/ 1146056 h 6543235"/>
                <a:gd name="connsiteX11935" fmla="*/ 3906499 w 5247674"/>
                <a:gd name="connsiteY11935" fmla="*/ 1171852 h 6543235"/>
                <a:gd name="connsiteX11936" fmla="*/ 3912947 w 5247674"/>
                <a:gd name="connsiteY11936" fmla="*/ 1184748 h 6543235"/>
                <a:gd name="connsiteX11937" fmla="*/ 3935876 w 5247674"/>
                <a:gd name="connsiteY11937" fmla="*/ 1165402 h 6543235"/>
                <a:gd name="connsiteX11938" fmla="*/ 3945190 w 5247674"/>
                <a:gd name="connsiteY11938" fmla="*/ 1184031 h 6543235"/>
                <a:gd name="connsiteX11939" fmla="*/ 3877836 w 5247674"/>
                <a:gd name="connsiteY11939" fmla="*/ 1195496 h 6543235"/>
                <a:gd name="connsiteX11940" fmla="*/ 3870672 w 5247674"/>
                <a:gd name="connsiteY11940" fmla="*/ 1214842 h 6543235"/>
                <a:gd name="connsiteX11941" fmla="*/ 3877836 w 5247674"/>
                <a:gd name="connsiteY11941" fmla="*/ 1214842 h 6543235"/>
                <a:gd name="connsiteX11942" fmla="*/ 3877836 w 5247674"/>
                <a:gd name="connsiteY11942" fmla="*/ 1209827 h 6543235"/>
                <a:gd name="connsiteX11943" fmla="*/ 3926562 w 5247674"/>
                <a:gd name="connsiteY11943" fmla="*/ 1195496 h 6543235"/>
                <a:gd name="connsiteX11944" fmla="*/ 3945190 w 5247674"/>
                <a:gd name="connsiteY11944" fmla="*/ 1203379 h 6543235"/>
                <a:gd name="connsiteX11945" fmla="*/ 3926562 w 5247674"/>
                <a:gd name="connsiteY11945" fmla="*/ 1217708 h 6543235"/>
                <a:gd name="connsiteX11946" fmla="*/ 3966686 w 5247674"/>
                <a:gd name="connsiteY11946" fmla="*/ 1196929 h 6543235"/>
                <a:gd name="connsiteX11947" fmla="*/ 3952356 w 5247674"/>
                <a:gd name="connsiteY11947" fmla="*/ 1195496 h 6543235"/>
                <a:gd name="connsiteX11948" fmla="*/ 3952356 w 5247674"/>
                <a:gd name="connsiteY11948" fmla="*/ 1187614 h 6543235"/>
                <a:gd name="connsiteX11949" fmla="*/ 3996780 w 5247674"/>
                <a:gd name="connsiteY11949" fmla="*/ 1176150 h 6543235"/>
                <a:gd name="connsiteX11950" fmla="*/ 3991048 w 5247674"/>
                <a:gd name="connsiteY11950" fmla="*/ 1179016 h 6543235"/>
                <a:gd name="connsiteX11951" fmla="*/ 3991048 w 5247674"/>
                <a:gd name="connsiteY11951" fmla="*/ 1186898 h 6543235"/>
                <a:gd name="connsiteX11952" fmla="*/ 4029024 w 5247674"/>
                <a:gd name="connsiteY11952" fmla="*/ 1159670 h 6543235"/>
                <a:gd name="connsiteX11953" fmla="*/ 3993914 w 5247674"/>
                <a:gd name="connsiteY11953" fmla="*/ 1171135 h 6543235"/>
                <a:gd name="connsiteX11954" fmla="*/ 4007528 w 5247674"/>
                <a:gd name="connsiteY11954" fmla="*/ 1156804 h 6543235"/>
                <a:gd name="connsiteX11955" fmla="*/ 3952356 w 5247674"/>
                <a:gd name="connsiteY11955" fmla="*/ 1168268 h 6543235"/>
                <a:gd name="connsiteX11956" fmla="*/ 3964536 w 5247674"/>
                <a:gd name="connsiteY11956" fmla="*/ 1146056 h 6543235"/>
                <a:gd name="connsiteX11957" fmla="*/ 5092347 w 5247674"/>
                <a:gd name="connsiteY11957" fmla="*/ 1138175 h 6543235"/>
                <a:gd name="connsiteX11958" fmla="*/ 5043624 w 5247674"/>
                <a:gd name="connsiteY11958" fmla="*/ 1179733 h 6543235"/>
                <a:gd name="connsiteX11959" fmla="*/ 5069420 w 5247674"/>
                <a:gd name="connsiteY11959" fmla="*/ 1171852 h 6543235"/>
                <a:gd name="connsiteX11960" fmla="*/ 5092347 w 5247674"/>
                <a:gd name="connsiteY11960" fmla="*/ 1138175 h 6543235"/>
                <a:gd name="connsiteX11961" fmla="*/ 2884016 w 5247674"/>
                <a:gd name="connsiteY11961" fmla="*/ 1138175 h 6543235"/>
                <a:gd name="connsiteX11962" fmla="*/ 2886881 w 5247674"/>
                <a:gd name="connsiteY11962" fmla="*/ 1138175 h 6543235"/>
                <a:gd name="connsiteX11963" fmla="*/ 2881150 w 5247674"/>
                <a:gd name="connsiteY11963" fmla="*/ 1146773 h 6543235"/>
                <a:gd name="connsiteX11964" fmla="*/ 5247118 w 5247674"/>
                <a:gd name="connsiteY11964" fmla="*/ 1130293 h 6543235"/>
                <a:gd name="connsiteX11965" fmla="*/ 5240668 w 5247674"/>
                <a:gd name="connsiteY11965" fmla="*/ 1141756 h 6543235"/>
                <a:gd name="connsiteX11966" fmla="*/ 5247118 w 5247674"/>
                <a:gd name="connsiteY11966" fmla="*/ 1141756 h 6543235"/>
                <a:gd name="connsiteX11967" fmla="*/ 5146087 w 5247674"/>
                <a:gd name="connsiteY11967" fmla="*/ 1130293 h 6543235"/>
                <a:gd name="connsiteX11968" fmla="*/ 5133908 w 5247674"/>
                <a:gd name="connsiteY11968" fmla="*/ 1138891 h 6543235"/>
                <a:gd name="connsiteX11969" fmla="*/ 5146087 w 5247674"/>
                <a:gd name="connsiteY11969" fmla="*/ 1130293 h 6543235"/>
                <a:gd name="connsiteX11970" fmla="*/ 3580478 w 5247674"/>
                <a:gd name="connsiteY11970" fmla="*/ 1130293 h 6543235"/>
                <a:gd name="connsiteX11971" fmla="*/ 3589793 w 5247674"/>
                <a:gd name="connsiteY11971" fmla="*/ 1130293 h 6543235"/>
                <a:gd name="connsiteX11972" fmla="*/ 3586926 w 5247674"/>
                <a:gd name="connsiteY11972" fmla="*/ 1138175 h 6543235"/>
                <a:gd name="connsiteX11973" fmla="*/ 2703451 w 5247674"/>
                <a:gd name="connsiteY11973" fmla="*/ 1127427 h 6543235"/>
                <a:gd name="connsiteX11974" fmla="*/ 2664042 w 5247674"/>
                <a:gd name="connsiteY11974" fmla="*/ 1157520 h 6543235"/>
                <a:gd name="connsiteX11975" fmla="*/ 2703451 w 5247674"/>
                <a:gd name="connsiteY11975" fmla="*/ 1127427 h 6543235"/>
                <a:gd name="connsiteX11976" fmla="*/ 2909810 w 5247674"/>
                <a:gd name="connsiteY11976" fmla="*/ 1126710 h 6543235"/>
                <a:gd name="connsiteX11977" fmla="*/ 2900496 w 5247674"/>
                <a:gd name="connsiteY11977" fmla="*/ 1141041 h 6543235"/>
                <a:gd name="connsiteX11978" fmla="*/ 2897631 w 5247674"/>
                <a:gd name="connsiteY11978" fmla="*/ 1138175 h 6543235"/>
                <a:gd name="connsiteX11979" fmla="*/ 2909810 w 5247674"/>
                <a:gd name="connsiteY11979" fmla="*/ 1126710 h 6543235"/>
                <a:gd name="connsiteX11980" fmla="*/ 3498794 w 5247674"/>
                <a:gd name="connsiteY11980" fmla="*/ 1122412 h 6543235"/>
                <a:gd name="connsiteX11981" fmla="*/ 3501661 w 5247674"/>
                <a:gd name="connsiteY11981" fmla="*/ 1133876 h 6543235"/>
                <a:gd name="connsiteX11982" fmla="*/ 3489480 w 5247674"/>
                <a:gd name="connsiteY11982" fmla="*/ 1138176 h 6543235"/>
                <a:gd name="connsiteX11983" fmla="*/ 4942594 w 5247674"/>
                <a:gd name="connsiteY11983" fmla="*/ 1122410 h 6543235"/>
                <a:gd name="connsiteX11984" fmla="*/ 4923964 w 5247674"/>
                <a:gd name="connsiteY11984" fmla="*/ 1141756 h 6543235"/>
                <a:gd name="connsiteX11985" fmla="*/ 4936146 w 5247674"/>
                <a:gd name="connsiteY11985" fmla="*/ 1146773 h 6543235"/>
                <a:gd name="connsiteX11986" fmla="*/ 4942594 w 5247674"/>
                <a:gd name="connsiteY11986" fmla="*/ 1122410 h 6543235"/>
                <a:gd name="connsiteX11987" fmla="*/ 5237804 w 5247674"/>
                <a:gd name="connsiteY11987" fmla="*/ 1114529 h 6543235"/>
                <a:gd name="connsiteX11988" fmla="*/ 5222039 w 5247674"/>
                <a:gd name="connsiteY11988" fmla="*/ 1130293 h 6543235"/>
                <a:gd name="connsiteX11989" fmla="*/ 5227056 w 5247674"/>
                <a:gd name="connsiteY11989" fmla="*/ 1130293 h 6543235"/>
                <a:gd name="connsiteX11990" fmla="*/ 5237804 w 5247674"/>
                <a:gd name="connsiteY11990" fmla="*/ 1114529 h 6543235"/>
                <a:gd name="connsiteX11991" fmla="*/ 3721634 w 5247674"/>
                <a:gd name="connsiteY11991" fmla="*/ 1114529 h 6543235"/>
                <a:gd name="connsiteX11992" fmla="*/ 3709454 w 5247674"/>
                <a:gd name="connsiteY11992" fmla="*/ 1130293 h 6543235"/>
                <a:gd name="connsiteX11993" fmla="*/ 3725933 w 5247674"/>
                <a:gd name="connsiteY11993" fmla="*/ 1114529 h 6543235"/>
                <a:gd name="connsiteX11994" fmla="*/ 4743087 w 5247674"/>
                <a:gd name="connsiteY11994" fmla="*/ 1107655 h 6543235"/>
                <a:gd name="connsiteX11995" fmla="*/ 4737488 w 5247674"/>
                <a:gd name="connsiteY11995" fmla="*/ 1111305 h 6543235"/>
                <a:gd name="connsiteX11996" fmla="*/ 4736234 w 5247674"/>
                <a:gd name="connsiteY11996" fmla="*/ 1119545 h 6543235"/>
                <a:gd name="connsiteX11997" fmla="*/ 4748416 w 5247674"/>
                <a:gd name="connsiteY11997" fmla="*/ 1111662 h 6543235"/>
                <a:gd name="connsiteX11998" fmla="*/ 4743087 w 5247674"/>
                <a:gd name="connsiteY11998" fmla="*/ 1107655 h 6543235"/>
                <a:gd name="connsiteX11999" fmla="*/ 5205895 w 5247674"/>
                <a:gd name="connsiteY11999" fmla="*/ 1101586 h 6543235"/>
                <a:gd name="connsiteX12000" fmla="*/ 5162568 w 5247674"/>
                <a:gd name="connsiteY12000" fmla="*/ 1131010 h 6543235"/>
                <a:gd name="connsiteX12001" fmla="*/ 5159702 w 5247674"/>
                <a:gd name="connsiteY12001" fmla="*/ 1119545 h 6543235"/>
                <a:gd name="connsiteX12002" fmla="*/ 5156835 w 5247674"/>
                <a:gd name="connsiteY12002" fmla="*/ 1133875 h 6543235"/>
                <a:gd name="connsiteX12003" fmla="*/ 5222039 w 5247674"/>
                <a:gd name="connsiteY12003" fmla="*/ 1103781 h 6543235"/>
                <a:gd name="connsiteX12004" fmla="*/ 5205895 w 5247674"/>
                <a:gd name="connsiteY12004" fmla="*/ 1101586 h 6543235"/>
                <a:gd name="connsiteX12005" fmla="*/ 4971972 w 5247674"/>
                <a:gd name="connsiteY12005" fmla="*/ 1100199 h 6543235"/>
                <a:gd name="connsiteX12006" fmla="*/ 4949042 w 5247674"/>
                <a:gd name="connsiteY12006" fmla="*/ 1111662 h 6543235"/>
                <a:gd name="connsiteX12007" fmla="*/ 4951908 w 5247674"/>
                <a:gd name="connsiteY12007" fmla="*/ 1131010 h 6543235"/>
                <a:gd name="connsiteX12008" fmla="*/ 4965523 w 5247674"/>
                <a:gd name="connsiteY12008" fmla="*/ 1119545 h 6543235"/>
                <a:gd name="connsiteX12009" fmla="*/ 4962656 w 5247674"/>
                <a:gd name="connsiteY12009" fmla="*/ 1114529 h 6543235"/>
                <a:gd name="connsiteX12010" fmla="*/ 4971972 w 5247674"/>
                <a:gd name="connsiteY12010" fmla="*/ 1100199 h 6543235"/>
                <a:gd name="connsiteX12011" fmla="*/ 4754864 w 5247674"/>
                <a:gd name="connsiteY12011" fmla="*/ 1100199 h 6543235"/>
                <a:gd name="connsiteX12012" fmla="*/ 4764180 w 5247674"/>
                <a:gd name="connsiteY12012" fmla="*/ 1108081 h 6543235"/>
                <a:gd name="connsiteX12013" fmla="*/ 4757730 w 5247674"/>
                <a:gd name="connsiteY12013" fmla="*/ 1100199 h 6543235"/>
                <a:gd name="connsiteX12014" fmla="*/ 2754884 w 5247674"/>
                <a:gd name="connsiteY12014" fmla="*/ 1099817 h 6543235"/>
                <a:gd name="connsiteX12015" fmla="*/ 2760774 w 5247674"/>
                <a:gd name="connsiteY12015" fmla="*/ 1100197 h 6543235"/>
                <a:gd name="connsiteX12016" fmla="*/ 2751458 w 5247674"/>
                <a:gd name="connsiteY12016" fmla="*/ 1114529 h 6543235"/>
                <a:gd name="connsiteX12017" fmla="*/ 2754884 w 5247674"/>
                <a:gd name="connsiteY12017" fmla="*/ 1099817 h 6543235"/>
                <a:gd name="connsiteX12018" fmla="*/ 5139303 w 5247674"/>
                <a:gd name="connsiteY12018" fmla="*/ 1094455 h 6543235"/>
                <a:gd name="connsiteX12019" fmla="*/ 5124592 w 5247674"/>
                <a:gd name="connsiteY12019" fmla="*/ 1100199 h 6543235"/>
                <a:gd name="connsiteX12020" fmla="*/ 5114562 w 5247674"/>
                <a:gd name="connsiteY12020" fmla="*/ 1122410 h 6543235"/>
                <a:gd name="connsiteX12021" fmla="*/ 5130324 w 5247674"/>
                <a:gd name="connsiteY12021" fmla="*/ 1110945 h 6543235"/>
                <a:gd name="connsiteX12022" fmla="*/ 5132474 w 5247674"/>
                <a:gd name="connsiteY12022" fmla="*/ 1113095 h 6543235"/>
                <a:gd name="connsiteX12023" fmla="*/ 5146087 w 5247674"/>
                <a:gd name="connsiteY12023" fmla="*/ 1095183 h 6543235"/>
                <a:gd name="connsiteX12024" fmla="*/ 5139303 w 5247674"/>
                <a:gd name="connsiteY12024" fmla="*/ 1094455 h 6543235"/>
                <a:gd name="connsiteX12025" fmla="*/ 3349756 w 5247674"/>
                <a:gd name="connsiteY12025" fmla="*/ 1091601 h 6543235"/>
                <a:gd name="connsiteX12026" fmla="*/ 3354056 w 5247674"/>
                <a:gd name="connsiteY12026" fmla="*/ 1121695 h 6543235"/>
                <a:gd name="connsiteX12027" fmla="*/ 3404930 w 5247674"/>
                <a:gd name="connsiteY12027" fmla="*/ 1099483 h 6543235"/>
                <a:gd name="connsiteX12028" fmla="*/ 3404930 w 5247674"/>
                <a:gd name="connsiteY12028" fmla="*/ 1130293 h 6543235"/>
                <a:gd name="connsiteX12029" fmla="*/ 3450786 w 5247674"/>
                <a:gd name="connsiteY12029" fmla="*/ 1118829 h 6543235"/>
                <a:gd name="connsiteX12030" fmla="*/ 3450786 w 5247674"/>
                <a:gd name="connsiteY12030" fmla="*/ 1138176 h 6543235"/>
                <a:gd name="connsiteX12031" fmla="*/ 3437174 w 5247674"/>
                <a:gd name="connsiteY12031" fmla="*/ 1151789 h 6543235"/>
                <a:gd name="connsiteX12032" fmla="*/ 3409228 w 5247674"/>
                <a:gd name="connsiteY12032" fmla="*/ 1151789 h 6543235"/>
                <a:gd name="connsiteX12033" fmla="*/ 3412094 w 5247674"/>
                <a:gd name="connsiteY12033" fmla="*/ 1145341 h 6543235"/>
                <a:gd name="connsiteX12034" fmla="*/ 3372686 w 5247674"/>
                <a:gd name="connsiteY12034" fmla="*/ 1156806 h 6543235"/>
                <a:gd name="connsiteX12035" fmla="*/ 3379134 w 5247674"/>
                <a:gd name="connsiteY12035" fmla="*/ 1132443 h 6543235"/>
                <a:gd name="connsiteX12036" fmla="*/ 3356206 w 5247674"/>
                <a:gd name="connsiteY12036" fmla="*/ 1140324 h 6543235"/>
                <a:gd name="connsiteX12037" fmla="*/ 3356206 w 5247674"/>
                <a:gd name="connsiteY12037" fmla="*/ 1128860 h 6543235"/>
                <a:gd name="connsiteX12038" fmla="*/ 3314648 w 5247674"/>
                <a:gd name="connsiteY12038" fmla="*/ 1156089 h 6543235"/>
                <a:gd name="connsiteX12039" fmla="*/ 3285269 w 5247674"/>
                <a:gd name="connsiteY12039" fmla="*/ 1194781 h 6543235"/>
                <a:gd name="connsiteX12040" fmla="*/ 3215050 w 5247674"/>
                <a:gd name="connsiteY12040" fmla="*/ 1202662 h 6543235"/>
                <a:gd name="connsiteX12041" fmla="*/ 3208602 w 5247674"/>
                <a:gd name="connsiteY12041" fmla="*/ 1170418 h 6543235"/>
                <a:gd name="connsiteX12042" fmla="*/ 3273089 w 5247674"/>
                <a:gd name="connsiteY12042" fmla="*/ 1156089 h 6543235"/>
                <a:gd name="connsiteX12043" fmla="*/ 3269506 w 5247674"/>
                <a:gd name="connsiteY12043" fmla="*/ 1140324 h 6543235"/>
                <a:gd name="connsiteX12044" fmla="*/ 3285269 w 5247674"/>
                <a:gd name="connsiteY12044" fmla="*/ 1148208 h 6543235"/>
                <a:gd name="connsiteX12045" fmla="*/ 3280254 w 5247674"/>
                <a:gd name="connsiteY12045" fmla="*/ 1128860 h 6543235"/>
                <a:gd name="connsiteX12046" fmla="*/ 3308198 w 5247674"/>
                <a:gd name="connsiteY12046" fmla="*/ 1125995 h 6543235"/>
                <a:gd name="connsiteX12047" fmla="*/ 3324679 w 5247674"/>
                <a:gd name="connsiteY12047" fmla="*/ 1110231 h 6543235"/>
                <a:gd name="connsiteX12048" fmla="*/ 3333994 w 5247674"/>
                <a:gd name="connsiteY12048" fmla="*/ 1129576 h 6543235"/>
                <a:gd name="connsiteX12049" fmla="*/ 3354056 w 5247674"/>
                <a:gd name="connsiteY12049" fmla="*/ 1113814 h 6543235"/>
                <a:gd name="connsiteX12050" fmla="*/ 3349756 w 5247674"/>
                <a:gd name="connsiteY12050" fmla="*/ 1091601 h 6543235"/>
                <a:gd name="connsiteX12051" fmla="*/ 4984152 w 5247674"/>
                <a:gd name="connsiteY12051" fmla="*/ 1088735 h 6543235"/>
                <a:gd name="connsiteX12052" fmla="*/ 4990600 w 5247674"/>
                <a:gd name="connsiteY12052" fmla="*/ 1094466 h 6543235"/>
                <a:gd name="connsiteX12053" fmla="*/ 4994900 w 5247674"/>
                <a:gd name="connsiteY12053" fmla="*/ 1091599 h 6543235"/>
                <a:gd name="connsiteX12054" fmla="*/ 2886881 w 5247674"/>
                <a:gd name="connsiteY12054" fmla="*/ 1088735 h 6543235"/>
                <a:gd name="connsiteX12055" fmla="*/ 2891179 w 5247674"/>
                <a:gd name="connsiteY12055" fmla="*/ 1100199 h 6543235"/>
                <a:gd name="connsiteX12056" fmla="*/ 2884014 w 5247674"/>
                <a:gd name="connsiteY12056" fmla="*/ 1095183 h 6543235"/>
                <a:gd name="connsiteX12057" fmla="*/ 2886881 w 5247674"/>
                <a:gd name="connsiteY12057" fmla="*/ 1088735 h 6543235"/>
                <a:gd name="connsiteX12058" fmla="*/ 4155848 w 5247674"/>
                <a:gd name="connsiteY12058" fmla="*/ 1075837 h 6543235"/>
                <a:gd name="connsiteX12059" fmla="*/ 4163013 w 5247674"/>
                <a:gd name="connsiteY12059" fmla="*/ 1083718 h 6543235"/>
                <a:gd name="connsiteX12060" fmla="*/ 4158715 w 5247674"/>
                <a:gd name="connsiteY12060" fmla="*/ 1088735 h 6543235"/>
                <a:gd name="connsiteX12061" fmla="*/ 3025171 w 5247674"/>
                <a:gd name="connsiteY12061" fmla="*/ 1070105 h 6543235"/>
                <a:gd name="connsiteX12062" fmla="*/ 3045950 w 5247674"/>
                <a:gd name="connsiteY12062" fmla="*/ 1072255 h 6543235"/>
                <a:gd name="connsiteX12063" fmla="*/ 3029469 w 5247674"/>
                <a:gd name="connsiteY12063" fmla="*/ 1080853 h 6543235"/>
                <a:gd name="connsiteX12064" fmla="*/ 3009407 w 5247674"/>
                <a:gd name="connsiteY12064" fmla="*/ 1108081 h 6543235"/>
                <a:gd name="connsiteX12065" fmla="*/ 2987911 w 5247674"/>
                <a:gd name="connsiteY12065" fmla="*/ 1088735 h 6543235"/>
                <a:gd name="connsiteX12066" fmla="*/ 2992927 w 5247674"/>
                <a:gd name="connsiteY12066" fmla="*/ 1072972 h 6543235"/>
                <a:gd name="connsiteX12067" fmla="*/ 3025171 w 5247674"/>
                <a:gd name="connsiteY12067" fmla="*/ 1070105 h 6543235"/>
                <a:gd name="connsiteX12068" fmla="*/ 2638246 w 5247674"/>
                <a:gd name="connsiteY12068" fmla="*/ 1061507 h 6543235"/>
                <a:gd name="connsiteX12069" fmla="*/ 2615317 w 5247674"/>
                <a:gd name="connsiteY12069" fmla="*/ 1080853 h 6543235"/>
                <a:gd name="connsiteX12070" fmla="*/ 2608869 w 5247674"/>
                <a:gd name="connsiteY12070" fmla="*/ 1080853 h 6543235"/>
                <a:gd name="connsiteX12071" fmla="*/ 3652848 w 5247674"/>
                <a:gd name="connsiteY12071" fmla="*/ 1060968 h 6543235"/>
                <a:gd name="connsiteX12072" fmla="*/ 3628485 w 5247674"/>
                <a:gd name="connsiteY12072" fmla="*/ 1080851 h 6543235"/>
                <a:gd name="connsiteX12073" fmla="*/ 3679358 w 5247674"/>
                <a:gd name="connsiteY12073" fmla="*/ 1061505 h 6543235"/>
                <a:gd name="connsiteX12074" fmla="*/ 3652848 w 5247674"/>
                <a:gd name="connsiteY12074" fmla="*/ 1060968 h 6543235"/>
                <a:gd name="connsiteX12075" fmla="*/ 3316081 w 5247674"/>
                <a:gd name="connsiteY12075" fmla="*/ 1060072 h 6543235"/>
                <a:gd name="connsiteX12076" fmla="*/ 3316586 w 5247674"/>
                <a:gd name="connsiteY12076" fmla="*/ 1060072 h 6543235"/>
                <a:gd name="connsiteX12077" fmla="*/ 3313214 w 5247674"/>
                <a:gd name="connsiteY12077" fmla="*/ 1071537 h 6543235"/>
                <a:gd name="connsiteX12078" fmla="*/ 3862072 w 5247674"/>
                <a:gd name="connsiteY12078" fmla="*/ 1053624 h 6543235"/>
                <a:gd name="connsiteX12079" fmla="*/ 3864938 w 5247674"/>
                <a:gd name="connsiteY12079" fmla="*/ 1056491 h 6543235"/>
                <a:gd name="connsiteX12080" fmla="*/ 3846309 w 5247674"/>
                <a:gd name="connsiteY12080" fmla="*/ 1069389 h 6543235"/>
                <a:gd name="connsiteX12081" fmla="*/ 3182091 w 5247674"/>
                <a:gd name="connsiteY12081" fmla="*/ 1053624 h 6543235"/>
                <a:gd name="connsiteX12082" fmla="*/ 3191406 w 5247674"/>
                <a:gd name="connsiteY12082" fmla="*/ 1053624 h 6543235"/>
                <a:gd name="connsiteX12083" fmla="*/ 3171343 w 5247674"/>
                <a:gd name="connsiteY12083" fmla="*/ 1072970 h 6543235"/>
                <a:gd name="connsiteX12084" fmla="*/ 2315094 w 5247674"/>
                <a:gd name="connsiteY12084" fmla="*/ 1053624 h 6543235"/>
                <a:gd name="connsiteX12085" fmla="*/ 2320111 w 5247674"/>
                <a:gd name="connsiteY12085" fmla="*/ 1053624 h 6543235"/>
                <a:gd name="connsiteX12086" fmla="*/ 2317244 w 5247674"/>
                <a:gd name="connsiteY12086" fmla="*/ 1064372 h 6543235"/>
                <a:gd name="connsiteX12087" fmla="*/ 4218186 w 5247674"/>
                <a:gd name="connsiteY12087" fmla="*/ 1042159 h 6543235"/>
                <a:gd name="connsiteX12088" fmla="*/ 4204574 w 5247674"/>
                <a:gd name="connsiteY12088" fmla="*/ 1056491 h 6543235"/>
                <a:gd name="connsiteX12089" fmla="*/ 4223202 w 5247674"/>
                <a:gd name="connsiteY12089" fmla="*/ 1042159 h 6543235"/>
                <a:gd name="connsiteX12090" fmla="*/ 3987466 w 5247674"/>
                <a:gd name="connsiteY12090" fmla="*/ 1042159 h 6543235"/>
                <a:gd name="connsiteX12091" fmla="*/ 3993914 w 5247674"/>
                <a:gd name="connsiteY12091" fmla="*/ 1042159 h 6543235"/>
                <a:gd name="connsiteX12092" fmla="*/ 3984600 w 5247674"/>
                <a:gd name="connsiteY12092" fmla="*/ 1050041 h 6543235"/>
                <a:gd name="connsiteX12093" fmla="*/ 3890018 w 5247674"/>
                <a:gd name="connsiteY12093" fmla="*/ 1037145 h 6543235"/>
                <a:gd name="connsiteX12094" fmla="*/ 3883570 w 5247674"/>
                <a:gd name="connsiteY12094" fmla="*/ 1050043 h 6543235"/>
                <a:gd name="connsiteX12095" fmla="*/ 3877836 w 5247674"/>
                <a:gd name="connsiteY12095" fmla="*/ 1050043 h 6543235"/>
                <a:gd name="connsiteX12096" fmla="*/ 3890018 w 5247674"/>
                <a:gd name="connsiteY12096" fmla="*/ 1037145 h 6543235"/>
                <a:gd name="connsiteX12097" fmla="*/ 3806900 w 5247674"/>
                <a:gd name="connsiteY12097" fmla="*/ 1034278 h 6543235"/>
                <a:gd name="connsiteX12098" fmla="*/ 3791138 w 5247674"/>
                <a:gd name="connsiteY12098" fmla="*/ 1037861 h 6543235"/>
                <a:gd name="connsiteX12099" fmla="*/ 3797586 w 5247674"/>
                <a:gd name="connsiteY12099" fmla="*/ 1045743 h 6543235"/>
                <a:gd name="connsiteX12100" fmla="*/ 3460101 w 5247674"/>
                <a:gd name="connsiteY12100" fmla="*/ 1030697 h 6543235"/>
                <a:gd name="connsiteX12101" fmla="*/ 3478732 w 5247674"/>
                <a:gd name="connsiteY12101" fmla="*/ 1034280 h 6543235"/>
                <a:gd name="connsiteX12102" fmla="*/ 3444338 w 5247674"/>
                <a:gd name="connsiteY12102" fmla="*/ 1064374 h 6543235"/>
                <a:gd name="connsiteX12103" fmla="*/ 3470134 w 5247674"/>
                <a:gd name="connsiteY12103" fmla="*/ 1069389 h 6543235"/>
                <a:gd name="connsiteX12104" fmla="*/ 3430724 w 5247674"/>
                <a:gd name="connsiteY12104" fmla="*/ 1110947 h 6543235"/>
                <a:gd name="connsiteX12105" fmla="*/ 3412094 w 5247674"/>
                <a:gd name="connsiteY12105" fmla="*/ 1091601 h 6543235"/>
                <a:gd name="connsiteX12106" fmla="*/ 3444338 w 5247674"/>
                <a:gd name="connsiteY12106" fmla="*/ 1069389 h 6543235"/>
                <a:gd name="connsiteX12107" fmla="*/ 3395615 w 5247674"/>
                <a:gd name="connsiteY12107" fmla="*/ 1088735 h 6543235"/>
                <a:gd name="connsiteX12108" fmla="*/ 3382000 w 5247674"/>
                <a:gd name="connsiteY12108" fmla="*/ 1050043 h 6543235"/>
                <a:gd name="connsiteX12109" fmla="*/ 3402063 w 5247674"/>
                <a:gd name="connsiteY12109" fmla="*/ 1056492 h 6543235"/>
                <a:gd name="connsiteX12110" fmla="*/ 3460101 w 5247674"/>
                <a:gd name="connsiteY12110" fmla="*/ 1030697 h 6543235"/>
                <a:gd name="connsiteX12111" fmla="*/ 4939728 w 5247674"/>
                <a:gd name="connsiteY12111" fmla="*/ 1030695 h 6543235"/>
                <a:gd name="connsiteX12112" fmla="*/ 4930413 w 5247674"/>
                <a:gd name="connsiteY12112" fmla="*/ 1042159 h 6543235"/>
                <a:gd name="connsiteX12113" fmla="*/ 4935430 w 5247674"/>
                <a:gd name="connsiteY12113" fmla="*/ 1042159 h 6543235"/>
                <a:gd name="connsiteX12114" fmla="*/ 2882952 w 5247674"/>
                <a:gd name="connsiteY12114" fmla="*/ 1030092 h 6543235"/>
                <a:gd name="connsiteX12115" fmla="*/ 2890464 w 5247674"/>
                <a:gd name="connsiteY12115" fmla="*/ 1034278 h 6543235"/>
                <a:gd name="connsiteX12116" fmla="*/ 2867535 w 5247674"/>
                <a:gd name="connsiteY12116" fmla="*/ 1050043 h 6543235"/>
                <a:gd name="connsiteX12117" fmla="*/ 2875507 w 5247674"/>
                <a:gd name="connsiteY12117" fmla="*/ 1033024 h 6543235"/>
                <a:gd name="connsiteX12118" fmla="*/ 2882952 w 5247674"/>
                <a:gd name="connsiteY12118" fmla="*/ 1030092 h 6543235"/>
                <a:gd name="connsiteX12119" fmla="*/ 2971432 w 5247674"/>
                <a:gd name="connsiteY12119" fmla="*/ 1018515 h 6543235"/>
                <a:gd name="connsiteX12120" fmla="*/ 2971432 w 5247674"/>
                <a:gd name="connsiteY12120" fmla="*/ 1030697 h 6543235"/>
                <a:gd name="connsiteX12121" fmla="*/ 2964983 w 5247674"/>
                <a:gd name="connsiteY12121" fmla="*/ 1030697 h 6543235"/>
                <a:gd name="connsiteX12122" fmla="*/ 2992927 w 5247674"/>
                <a:gd name="connsiteY12122" fmla="*/ 1012066 h 6543235"/>
                <a:gd name="connsiteX12123" fmla="*/ 3003675 w 5247674"/>
                <a:gd name="connsiteY12123" fmla="*/ 1012066 h 6543235"/>
                <a:gd name="connsiteX12124" fmla="*/ 2990778 w 5247674"/>
                <a:gd name="connsiteY12124" fmla="*/ 1022814 h 6543235"/>
                <a:gd name="connsiteX12125" fmla="*/ 3402065 w 5247674"/>
                <a:gd name="connsiteY12125" fmla="*/ 1010634 h 6543235"/>
                <a:gd name="connsiteX12126" fmla="*/ 3402065 w 5247674"/>
                <a:gd name="connsiteY12126" fmla="*/ 1012067 h 6543235"/>
                <a:gd name="connsiteX12127" fmla="*/ 3457236 w 5247674"/>
                <a:gd name="connsiteY12127" fmla="*/ 1004184 h 6543235"/>
                <a:gd name="connsiteX12128" fmla="*/ 3443622 w 5247674"/>
                <a:gd name="connsiteY12128" fmla="*/ 1031412 h 6543235"/>
                <a:gd name="connsiteX12129" fmla="*/ 3434307 w 5247674"/>
                <a:gd name="connsiteY12129" fmla="*/ 1026397 h 6543235"/>
                <a:gd name="connsiteX12130" fmla="*/ 3457236 w 5247674"/>
                <a:gd name="connsiteY12130" fmla="*/ 1004184 h 6543235"/>
                <a:gd name="connsiteX12131" fmla="*/ 2450712 w 5247674"/>
                <a:gd name="connsiteY12131" fmla="*/ 993449 h 6543235"/>
                <a:gd name="connsiteX12132" fmla="*/ 2453385 w 5247674"/>
                <a:gd name="connsiteY12132" fmla="*/ 995586 h 6543235"/>
                <a:gd name="connsiteX12133" fmla="*/ 2446935 w 5247674"/>
                <a:gd name="connsiteY12133" fmla="*/ 1003468 h 6543235"/>
                <a:gd name="connsiteX12134" fmla="*/ 2451644 w 5247674"/>
                <a:gd name="connsiteY12134" fmla="*/ 990974 h 6543235"/>
                <a:gd name="connsiteX12135" fmla="*/ 2450712 w 5247674"/>
                <a:gd name="connsiteY12135" fmla="*/ 993449 h 6543235"/>
                <a:gd name="connsiteX12136" fmla="*/ 2449802 w 5247674"/>
                <a:gd name="connsiteY12136" fmla="*/ 992720 h 6543235"/>
                <a:gd name="connsiteX12137" fmla="*/ 4088496 w 5247674"/>
                <a:gd name="connsiteY12137" fmla="*/ 984838 h 6543235"/>
                <a:gd name="connsiteX12138" fmla="*/ 4097810 w 5247674"/>
                <a:gd name="connsiteY12138" fmla="*/ 984838 h 6543235"/>
                <a:gd name="connsiteX12139" fmla="*/ 4088496 w 5247674"/>
                <a:gd name="connsiteY12139" fmla="*/ 999169 h 6543235"/>
                <a:gd name="connsiteX12140" fmla="*/ 3499511 w 5247674"/>
                <a:gd name="connsiteY12140" fmla="*/ 973374 h 6543235"/>
                <a:gd name="connsiteX12141" fmla="*/ 3495212 w 5247674"/>
                <a:gd name="connsiteY12141" fmla="*/ 999168 h 6543235"/>
                <a:gd name="connsiteX12142" fmla="*/ 3475866 w 5247674"/>
                <a:gd name="connsiteY12142" fmla="*/ 999168 h 6543235"/>
                <a:gd name="connsiteX12143" fmla="*/ 3478732 w 5247674"/>
                <a:gd name="connsiteY12143" fmla="*/ 1026397 h 6543235"/>
                <a:gd name="connsiteX12144" fmla="*/ 3462968 w 5247674"/>
                <a:gd name="connsiteY12144" fmla="*/ 1018515 h 6543235"/>
                <a:gd name="connsiteX12145" fmla="*/ 3499511 w 5247674"/>
                <a:gd name="connsiteY12145" fmla="*/ 973374 h 6543235"/>
                <a:gd name="connsiteX12146" fmla="*/ 2848189 w 5247674"/>
                <a:gd name="connsiteY12146" fmla="*/ 973374 h 6543235"/>
                <a:gd name="connsiteX12147" fmla="*/ 2848189 w 5247674"/>
                <a:gd name="connsiteY12147" fmla="*/ 984838 h 6543235"/>
                <a:gd name="connsiteX12148" fmla="*/ 2753608 w 5247674"/>
                <a:gd name="connsiteY12148" fmla="*/ 1042876 h 6543235"/>
                <a:gd name="connsiteX12149" fmla="*/ 2753608 w 5247674"/>
                <a:gd name="connsiteY12149" fmla="*/ 1054341 h 6543235"/>
                <a:gd name="connsiteX12150" fmla="*/ 2747158 w 5247674"/>
                <a:gd name="connsiteY12150" fmla="*/ 1042876 h 6543235"/>
                <a:gd name="connsiteX12151" fmla="*/ 2654009 w 5247674"/>
                <a:gd name="connsiteY12151" fmla="*/ 1127427 h 6543235"/>
                <a:gd name="connsiteX12152" fmla="*/ 2650428 w 5247674"/>
                <a:gd name="connsiteY12152" fmla="*/ 1108081 h 6543235"/>
                <a:gd name="connsiteX12153" fmla="*/ 2615317 w 5247674"/>
                <a:gd name="connsiteY12153" fmla="*/ 1132441 h 6543235"/>
                <a:gd name="connsiteX12154" fmla="*/ 2583073 w 5247674"/>
                <a:gd name="connsiteY12154" fmla="*/ 1148206 h 6543235"/>
                <a:gd name="connsiteX12155" fmla="*/ 2573759 w 5247674"/>
                <a:gd name="connsiteY12155" fmla="*/ 1159670 h 6543235"/>
                <a:gd name="connsiteX12156" fmla="*/ 2546531 w 5247674"/>
                <a:gd name="connsiteY12156" fmla="*/ 1156804 h 6543235"/>
                <a:gd name="connsiteX12157" fmla="*/ 2585940 w 5247674"/>
                <a:gd name="connsiteY12157" fmla="*/ 1126710 h 6543235"/>
                <a:gd name="connsiteX12158" fmla="*/ 2569459 w 5247674"/>
                <a:gd name="connsiteY12158" fmla="*/ 1103064 h 6543235"/>
                <a:gd name="connsiteX12159" fmla="*/ 2511421 w 5247674"/>
                <a:gd name="connsiteY12159" fmla="*/ 1149639 h 6543235"/>
                <a:gd name="connsiteX12160" fmla="*/ 2514288 w 5247674"/>
                <a:gd name="connsiteY12160" fmla="*/ 1161104 h 6543235"/>
                <a:gd name="connsiteX12161" fmla="*/ 2497806 w 5247674"/>
                <a:gd name="connsiteY12161" fmla="*/ 1166118 h 6543235"/>
                <a:gd name="connsiteX12162" fmla="*/ 2508554 w 5247674"/>
                <a:gd name="connsiteY12162" fmla="*/ 1153221 h 6543235"/>
                <a:gd name="connsiteX12163" fmla="*/ 2400360 w 5247674"/>
                <a:gd name="connsiteY12163" fmla="*/ 1210544 h 6543235"/>
                <a:gd name="connsiteX12164" fmla="*/ 2455533 w 5247674"/>
                <a:gd name="connsiteY12164" fmla="*/ 1168985 h 6543235"/>
                <a:gd name="connsiteX12165" fmla="*/ 2598121 w 5247674"/>
                <a:gd name="connsiteY12165" fmla="*/ 1084435 h 6543235"/>
                <a:gd name="connsiteX12166" fmla="*/ 2582357 w 5247674"/>
                <a:gd name="connsiteY12166" fmla="*/ 1111662 h 6543235"/>
                <a:gd name="connsiteX12167" fmla="*/ 2654009 w 5247674"/>
                <a:gd name="connsiteY12167" fmla="*/ 1072970 h 6543235"/>
                <a:gd name="connsiteX12168" fmla="*/ 2663324 w 5247674"/>
                <a:gd name="connsiteY12168" fmla="*/ 1045743 h 6543235"/>
                <a:gd name="connsiteX12169" fmla="*/ 2666190 w 5247674"/>
                <a:gd name="connsiteY12169" fmla="*/ 1045743 h 6543235"/>
                <a:gd name="connsiteX12170" fmla="*/ 2654009 w 5247674"/>
                <a:gd name="connsiteY12170" fmla="*/ 1065089 h 6543235"/>
                <a:gd name="connsiteX12171" fmla="*/ 2744293 w 5247674"/>
                <a:gd name="connsiteY12171" fmla="*/ 1037860 h 6543235"/>
                <a:gd name="connsiteX12172" fmla="*/ 2756472 w 5247674"/>
                <a:gd name="connsiteY12172" fmla="*/ 1012066 h 6543235"/>
                <a:gd name="connsiteX12173" fmla="*/ 2762922 w 5247674"/>
                <a:gd name="connsiteY12173" fmla="*/ 1018515 h 6543235"/>
                <a:gd name="connsiteX12174" fmla="*/ 2767220 w 5247674"/>
                <a:gd name="connsiteY12174" fmla="*/ 1007051 h 6543235"/>
                <a:gd name="connsiteX12175" fmla="*/ 2799464 w 5247674"/>
                <a:gd name="connsiteY12175" fmla="*/ 1007051 h 6543235"/>
                <a:gd name="connsiteX12176" fmla="*/ 2811645 w 5247674"/>
                <a:gd name="connsiteY12176" fmla="*/ 992720 h 6543235"/>
                <a:gd name="connsiteX12177" fmla="*/ 2811645 w 5247674"/>
                <a:gd name="connsiteY12177" fmla="*/ 995586 h 6543235"/>
                <a:gd name="connsiteX12178" fmla="*/ 2830640 w 5247674"/>
                <a:gd name="connsiteY12178" fmla="*/ 985738 h 6543235"/>
                <a:gd name="connsiteX12179" fmla="*/ 2828843 w 5247674"/>
                <a:gd name="connsiteY12179" fmla="*/ 984840 h 6543235"/>
                <a:gd name="connsiteX12180" fmla="*/ 2828843 w 5247674"/>
                <a:gd name="connsiteY12180" fmla="*/ 979823 h 6543235"/>
                <a:gd name="connsiteX12181" fmla="*/ 2831291 w 5247674"/>
                <a:gd name="connsiteY12181" fmla="*/ 985333 h 6543235"/>
                <a:gd name="connsiteX12182" fmla="*/ 2839589 w 5247674"/>
                <a:gd name="connsiteY12182" fmla="*/ 979195 h 6543235"/>
                <a:gd name="connsiteX12183" fmla="*/ 2848189 w 5247674"/>
                <a:gd name="connsiteY12183" fmla="*/ 973374 h 6543235"/>
                <a:gd name="connsiteX12184" fmla="*/ 4368746 w 5247674"/>
                <a:gd name="connsiteY12184" fmla="*/ 972657 h 6543235"/>
                <a:gd name="connsiteX12185" fmla="*/ 4366314 w 5247674"/>
                <a:gd name="connsiteY12185" fmla="*/ 975222 h 6543235"/>
                <a:gd name="connsiteX12186" fmla="*/ 4362970 w 5247674"/>
                <a:gd name="connsiteY12186" fmla="*/ 975591 h 6543235"/>
                <a:gd name="connsiteX12187" fmla="*/ 4357193 w 5247674"/>
                <a:gd name="connsiteY12187" fmla="*/ 984838 h 6543235"/>
                <a:gd name="connsiteX12188" fmla="*/ 4366314 w 5247674"/>
                <a:gd name="connsiteY12188" fmla="*/ 975222 h 6543235"/>
                <a:gd name="connsiteX12189" fmla="*/ 4370091 w 5247674"/>
                <a:gd name="connsiteY12189" fmla="*/ 974807 h 6543235"/>
                <a:gd name="connsiteX12190" fmla="*/ 4385137 w 5247674"/>
                <a:gd name="connsiteY12190" fmla="*/ 973374 h 6543235"/>
                <a:gd name="connsiteX12191" fmla="*/ 4368746 w 5247674"/>
                <a:gd name="connsiteY12191" fmla="*/ 972657 h 6543235"/>
                <a:gd name="connsiteX12192" fmla="*/ 4299153 w 5247674"/>
                <a:gd name="connsiteY12192" fmla="*/ 969074 h 6543235"/>
                <a:gd name="connsiteX12193" fmla="*/ 4294854 w 5247674"/>
                <a:gd name="connsiteY12193" fmla="*/ 976957 h 6543235"/>
                <a:gd name="connsiteX12194" fmla="*/ 4288405 w 5247674"/>
                <a:gd name="connsiteY12194" fmla="*/ 976957 h 6543235"/>
                <a:gd name="connsiteX12195" fmla="*/ 4299153 w 5247674"/>
                <a:gd name="connsiteY12195" fmla="*/ 969074 h 6543235"/>
                <a:gd name="connsiteX12196" fmla="*/ 3980300 w 5247674"/>
                <a:gd name="connsiteY12196" fmla="*/ 968359 h 6543235"/>
                <a:gd name="connsiteX12197" fmla="*/ 3993914 w 5247674"/>
                <a:gd name="connsiteY12197" fmla="*/ 973375 h 6543235"/>
                <a:gd name="connsiteX12198" fmla="*/ 3980300 w 5247674"/>
                <a:gd name="connsiteY12198" fmla="*/ 976240 h 6543235"/>
                <a:gd name="connsiteX12199" fmla="*/ 3612722 w 5247674"/>
                <a:gd name="connsiteY12199" fmla="*/ 968359 h 6543235"/>
                <a:gd name="connsiteX12200" fmla="*/ 3624904 w 5247674"/>
                <a:gd name="connsiteY12200" fmla="*/ 979107 h 6543235"/>
                <a:gd name="connsiteX12201" fmla="*/ 3622754 w 5247674"/>
                <a:gd name="connsiteY12201" fmla="*/ 982690 h 6543235"/>
                <a:gd name="connsiteX12202" fmla="*/ 3612722 w 5247674"/>
                <a:gd name="connsiteY12202" fmla="*/ 968359 h 6543235"/>
                <a:gd name="connsiteX12203" fmla="*/ 5027861 w 5247674"/>
                <a:gd name="connsiteY12203" fmla="*/ 966209 h 6543235"/>
                <a:gd name="connsiteX12204" fmla="*/ 4991318 w 5247674"/>
                <a:gd name="connsiteY12204" fmla="*/ 988420 h 6543235"/>
                <a:gd name="connsiteX12205" fmla="*/ 4997767 w 5247674"/>
                <a:gd name="connsiteY12205" fmla="*/ 996303 h 6543235"/>
                <a:gd name="connsiteX12206" fmla="*/ 4992750 w 5247674"/>
                <a:gd name="connsiteY12206" fmla="*/ 1005617 h 6543235"/>
                <a:gd name="connsiteX12207" fmla="*/ 4985586 w 5247674"/>
                <a:gd name="connsiteY12207" fmla="*/ 1004184 h 6543235"/>
                <a:gd name="connsiteX12208" fmla="*/ 4990600 w 5247674"/>
                <a:gd name="connsiteY12208" fmla="*/ 1007051 h 6543235"/>
                <a:gd name="connsiteX12209" fmla="*/ 4992750 w 5247674"/>
                <a:gd name="connsiteY12209" fmla="*/ 1005617 h 6543235"/>
                <a:gd name="connsiteX12210" fmla="*/ 5032876 w 5247674"/>
                <a:gd name="connsiteY12210" fmla="*/ 977672 h 6543235"/>
                <a:gd name="connsiteX12211" fmla="*/ 4123604 w 5247674"/>
                <a:gd name="connsiteY12211" fmla="*/ 965492 h 6543235"/>
                <a:gd name="connsiteX12212" fmla="*/ 4130771 w 5247674"/>
                <a:gd name="connsiteY12212" fmla="*/ 973374 h 6543235"/>
                <a:gd name="connsiteX12213" fmla="*/ 4123604 w 5247674"/>
                <a:gd name="connsiteY12213" fmla="*/ 979823 h 6543235"/>
                <a:gd name="connsiteX12214" fmla="*/ 4117156 w 5247674"/>
                <a:gd name="connsiteY12214" fmla="*/ 973374 h 6543235"/>
                <a:gd name="connsiteX12215" fmla="*/ 3527455 w 5247674"/>
                <a:gd name="connsiteY12215" fmla="*/ 965492 h 6543235"/>
                <a:gd name="connsiteX12216" fmla="*/ 3557549 w 5247674"/>
                <a:gd name="connsiteY12216" fmla="*/ 968359 h 6543235"/>
                <a:gd name="connsiteX12217" fmla="*/ 3543936 w 5247674"/>
                <a:gd name="connsiteY12217" fmla="*/ 995586 h 6543235"/>
                <a:gd name="connsiteX12218" fmla="*/ 3527455 w 5247674"/>
                <a:gd name="connsiteY12218" fmla="*/ 965492 h 6543235"/>
                <a:gd name="connsiteX12219" fmla="*/ 4078464 w 5247674"/>
                <a:gd name="connsiteY12219" fmla="*/ 960476 h 6543235"/>
                <a:gd name="connsiteX12220" fmla="*/ 4040488 w 5247674"/>
                <a:gd name="connsiteY12220" fmla="*/ 999168 h 6543235"/>
                <a:gd name="connsiteX12221" fmla="*/ 4056252 w 5247674"/>
                <a:gd name="connsiteY12221" fmla="*/ 1012066 h 6543235"/>
                <a:gd name="connsiteX12222" fmla="*/ 4068433 w 5247674"/>
                <a:gd name="connsiteY12222" fmla="*/ 999168 h 6543235"/>
                <a:gd name="connsiteX12223" fmla="*/ 4061983 w 5247674"/>
                <a:gd name="connsiteY12223" fmla="*/ 1018514 h 6543235"/>
                <a:gd name="connsiteX12224" fmla="*/ 4082046 w 5247674"/>
                <a:gd name="connsiteY12224" fmla="*/ 1012066 h 6543235"/>
                <a:gd name="connsiteX12225" fmla="*/ 4033322 w 5247674"/>
                <a:gd name="connsiteY12225" fmla="*/ 1045743 h 6543235"/>
                <a:gd name="connsiteX12226" fmla="*/ 4029740 w 5247674"/>
                <a:gd name="connsiteY12226" fmla="*/ 1034278 h 6543235"/>
                <a:gd name="connsiteX12227" fmla="*/ 4036189 w 5247674"/>
                <a:gd name="connsiteY12227" fmla="*/ 1030695 h 6543235"/>
                <a:gd name="connsiteX12228" fmla="*/ 4017560 w 5247674"/>
                <a:gd name="connsiteY12228" fmla="*/ 1025680 h 6543235"/>
                <a:gd name="connsiteX12229" fmla="*/ 4017560 w 5247674"/>
                <a:gd name="connsiteY12229" fmla="*/ 1017797 h 6543235"/>
                <a:gd name="connsiteX12230" fmla="*/ 3965254 w 5247674"/>
                <a:gd name="connsiteY12230" fmla="*/ 1037145 h 6543235"/>
                <a:gd name="connsiteX12231" fmla="*/ 3968835 w 5247674"/>
                <a:gd name="connsiteY12231" fmla="*/ 1056491 h 6543235"/>
                <a:gd name="connsiteX12232" fmla="*/ 3906497 w 5247674"/>
                <a:gd name="connsiteY12232" fmla="*/ 1083718 h 6543235"/>
                <a:gd name="connsiteX12233" fmla="*/ 3822663 w 5247674"/>
                <a:gd name="connsiteY12233" fmla="*/ 1149639 h 6543235"/>
                <a:gd name="connsiteX12234" fmla="*/ 3816932 w 5247674"/>
                <a:gd name="connsiteY12234" fmla="*/ 1141756 h 6543235"/>
                <a:gd name="connsiteX12235" fmla="*/ 3842726 w 5247674"/>
                <a:gd name="connsiteY12235" fmla="*/ 1127427 h 6543235"/>
                <a:gd name="connsiteX12236" fmla="*/ 3836278 w 5247674"/>
                <a:gd name="connsiteY12236" fmla="*/ 1122410 h 6543235"/>
                <a:gd name="connsiteX12237" fmla="*/ 3865655 w 5247674"/>
                <a:gd name="connsiteY12237" fmla="*/ 1095183 h 6543235"/>
                <a:gd name="connsiteX12238" fmla="*/ 3905064 w 5247674"/>
                <a:gd name="connsiteY12238" fmla="*/ 1061505 h 6543235"/>
                <a:gd name="connsiteX12239" fmla="*/ 3900766 w 5247674"/>
                <a:gd name="connsiteY12239" fmla="*/ 1056491 h 6543235"/>
                <a:gd name="connsiteX12240" fmla="*/ 3955937 w 5247674"/>
                <a:gd name="connsiteY12240" fmla="*/ 1042159 h 6543235"/>
                <a:gd name="connsiteX12241" fmla="*/ 4078464 w 5247674"/>
                <a:gd name="connsiteY12241" fmla="*/ 960476 h 6543235"/>
                <a:gd name="connsiteX12242" fmla="*/ 3741696 w 5247674"/>
                <a:gd name="connsiteY12242" fmla="*/ 960476 h 6543235"/>
                <a:gd name="connsiteX12243" fmla="*/ 3753877 w 5247674"/>
                <a:gd name="connsiteY12243" fmla="*/ 960476 h 6543235"/>
                <a:gd name="connsiteX12244" fmla="*/ 3741696 w 5247674"/>
                <a:gd name="connsiteY12244" fmla="*/ 973374 h 6543235"/>
                <a:gd name="connsiteX12245" fmla="*/ 2476312 w 5247674"/>
                <a:gd name="connsiteY12245" fmla="*/ 960476 h 6543235"/>
                <a:gd name="connsiteX12246" fmla="*/ 2466549 w 5247674"/>
                <a:gd name="connsiteY12246" fmla="*/ 976866 h 6543235"/>
                <a:gd name="connsiteX12247" fmla="*/ 2451644 w 5247674"/>
                <a:gd name="connsiteY12247" fmla="*/ 990974 h 6543235"/>
                <a:gd name="connsiteX12248" fmla="*/ 2455444 w 5247674"/>
                <a:gd name="connsiteY12248" fmla="*/ 980897 h 6543235"/>
                <a:gd name="connsiteX12249" fmla="*/ 2476312 w 5247674"/>
                <a:gd name="connsiteY12249" fmla="*/ 960476 h 6543235"/>
                <a:gd name="connsiteX12250" fmla="*/ 4100677 w 5247674"/>
                <a:gd name="connsiteY12250" fmla="*/ 957611 h 6543235"/>
                <a:gd name="connsiteX12251" fmla="*/ 4097810 w 5247674"/>
                <a:gd name="connsiteY12251" fmla="*/ 965492 h 6543235"/>
                <a:gd name="connsiteX12252" fmla="*/ 4088496 w 5247674"/>
                <a:gd name="connsiteY12252" fmla="*/ 965492 h 6543235"/>
                <a:gd name="connsiteX12253" fmla="*/ 4100677 w 5247674"/>
                <a:gd name="connsiteY12253" fmla="*/ 957611 h 6543235"/>
                <a:gd name="connsiteX12254" fmla="*/ 2881864 w 5247674"/>
                <a:gd name="connsiteY12254" fmla="*/ 954744 h 6543235"/>
                <a:gd name="connsiteX12255" fmla="*/ 2886881 w 5247674"/>
                <a:gd name="connsiteY12255" fmla="*/ 957611 h 6543235"/>
                <a:gd name="connsiteX12256" fmla="*/ 2886881 w 5247674"/>
                <a:gd name="connsiteY12256" fmla="*/ 961192 h 6543235"/>
                <a:gd name="connsiteX12257" fmla="*/ 2877566 w 5247674"/>
                <a:gd name="connsiteY12257" fmla="*/ 961192 h 6543235"/>
                <a:gd name="connsiteX12258" fmla="*/ 4013260 w 5247674"/>
                <a:gd name="connsiteY12258" fmla="*/ 954028 h 6543235"/>
                <a:gd name="connsiteX12259" fmla="*/ 4026874 w 5247674"/>
                <a:gd name="connsiteY12259" fmla="*/ 954028 h 6543235"/>
                <a:gd name="connsiteX12260" fmla="*/ 4003945 w 5247674"/>
                <a:gd name="connsiteY12260" fmla="*/ 968359 h 6543235"/>
                <a:gd name="connsiteX12261" fmla="*/ 3716619 w 5247674"/>
                <a:gd name="connsiteY12261" fmla="*/ 949728 h 6543235"/>
                <a:gd name="connsiteX12262" fmla="*/ 3676492 w 5247674"/>
                <a:gd name="connsiteY12262" fmla="*/ 979105 h 6543235"/>
                <a:gd name="connsiteX12263" fmla="*/ 3716619 w 5247674"/>
                <a:gd name="connsiteY12263" fmla="*/ 949728 h 6543235"/>
                <a:gd name="connsiteX12264" fmla="*/ 4259744 w 5247674"/>
                <a:gd name="connsiteY12264" fmla="*/ 946146 h 6543235"/>
                <a:gd name="connsiteX12265" fmla="*/ 4271926 w 5247674"/>
                <a:gd name="connsiteY12265" fmla="*/ 987705 h 6543235"/>
                <a:gd name="connsiteX12266" fmla="*/ 4227500 w 5247674"/>
                <a:gd name="connsiteY12266" fmla="*/ 979823 h 6543235"/>
                <a:gd name="connsiteX12267" fmla="*/ 4259744 w 5247674"/>
                <a:gd name="connsiteY12267" fmla="*/ 946146 h 6543235"/>
                <a:gd name="connsiteX12268" fmla="*/ 4418501 w 5247674"/>
                <a:gd name="connsiteY12268" fmla="*/ 940906 h 6543235"/>
                <a:gd name="connsiteX12269" fmla="*/ 4411650 w 5247674"/>
                <a:gd name="connsiteY12269" fmla="*/ 941846 h 6543235"/>
                <a:gd name="connsiteX12270" fmla="*/ 4398752 w 5247674"/>
                <a:gd name="connsiteY12270" fmla="*/ 946144 h 6543235"/>
                <a:gd name="connsiteX12271" fmla="*/ 4424546 w 5247674"/>
                <a:gd name="connsiteY12271" fmla="*/ 946144 h 6543235"/>
                <a:gd name="connsiteX12272" fmla="*/ 4418501 w 5247674"/>
                <a:gd name="connsiteY12272" fmla="*/ 940906 h 6543235"/>
                <a:gd name="connsiteX12273" fmla="*/ 3313931 w 5247674"/>
                <a:gd name="connsiteY12273" fmla="*/ 934682 h 6543235"/>
                <a:gd name="connsiteX12274" fmla="*/ 3316798 w 5247674"/>
                <a:gd name="connsiteY12274" fmla="*/ 934682 h 6543235"/>
                <a:gd name="connsiteX12275" fmla="*/ 3316798 w 5247674"/>
                <a:gd name="connsiteY12275" fmla="*/ 949013 h 6543235"/>
                <a:gd name="connsiteX12276" fmla="*/ 3313931 w 5247674"/>
                <a:gd name="connsiteY12276" fmla="*/ 949013 h 6543235"/>
                <a:gd name="connsiteX12277" fmla="*/ 2957817 w 5247674"/>
                <a:gd name="connsiteY12277" fmla="*/ 934682 h 6543235"/>
                <a:gd name="connsiteX12278" fmla="*/ 2967848 w 5247674"/>
                <a:gd name="connsiteY12278" fmla="*/ 934682 h 6543235"/>
                <a:gd name="connsiteX12279" fmla="*/ 2957817 w 5247674"/>
                <a:gd name="connsiteY12279" fmla="*/ 941130 h 6543235"/>
                <a:gd name="connsiteX12280" fmla="*/ 4327816 w 5247674"/>
                <a:gd name="connsiteY12280" fmla="*/ 930382 h 6543235"/>
                <a:gd name="connsiteX12281" fmla="*/ 4334266 w 5247674"/>
                <a:gd name="connsiteY12281" fmla="*/ 930382 h 6543235"/>
                <a:gd name="connsiteX12282" fmla="*/ 4334266 w 5247674"/>
                <a:gd name="connsiteY12282" fmla="*/ 938263 h 6543235"/>
                <a:gd name="connsiteX12283" fmla="*/ 4327816 w 5247674"/>
                <a:gd name="connsiteY12283" fmla="*/ 941846 h 6543235"/>
                <a:gd name="connsiteX12284" fmla="*/ 2767938 w 5247674"/>
                <a:gd name="connsiteY12284" fmla="*/ 930382 h 6543235"/>
                <a:gd name="connsiteX12285" fmla="*/ 2767938 w 5247674"/>
                <a:gd name="connsiteY12285" fmla="*/ 938263 h 6543235"/>
                <a:gd name="connsiteX12286" fmla="*/ 2757190 w 5247674"/>
                <a:gd name="connsiteY12286" fmla="*/ 938263 h 6543235"/>
                <a:gd name="connsiteX12287" fmla="*/ 2466281 w 5247674"/>
                <a:gd name="connsiteY12287" fmla="*/ 930382 h 6543235"/>
                <a:gd name="connsiteX12288" fmla="*/ 2471296 w 5247674"/>
                <a:gd name="connsiteY12288" fmla="*/ 938980 h 6543235"/>
                <a:gd name="connsiteX12289" fmla="*/ 2463414 w 5247674"/>
                <a:gd name="connsiteY12289" fmla="*/ 938263 h 6543235"/>
                <a:gd name="connsiteX12290" fmla="*/ 2466281 w 5247674"/>
                <a:gd name="connsiteY12290" fmla="*/ 930382 h 6543235"/>
                <a:gd name="connsiteX12291" fmla="*/ 4126471 w 5247674"/>
                <a:gd name="connsiteY12291" fmla="*/ 926800 h 6543235"/>
                <a:gd name="connsiteX12292" fmla="*/ 4120740 w 5247674"/>
                <a:gd name="connsiteY12292" fmla="*/ 938265 h 6543235"/>
                <a:gd name="connsiteX12293" fmla="*/ 4114290 w 5247674"/>
                <a:gd name="connsiteY12293" fmla="*/ 938265 h 6543235"/>
                <a:gd name="connsiteX12294" fmla="*/ 4126471 w 5247674"/>
                <a:gd name="connsiteY12294" fmla="*/ 926800 h 6543235"/>
                <a:gd name="connsiteX12295" fmla="*/ 3622037 w 5247674"/>
                <a:gd name="connsiteY12295" fmla="*/ 926800 h 6543235"/>
                <a:gd name="connsiteX12296" fmla="*/ 3608422 w 5247674"/>
                <a:gd name="connsiteY12296" fmla="*/ 938265 h 6543235"/>
                <a:gd name="connsiteX12297" fmla="*/ 3622037 w 5247674"/>
                <a:gd name="connsiteY12297" fmla="*/ 926800 h 6543235"/>
                <a:gd name="connsiteX12298" fmla="*/ 2939188 w 5247674"/>
                <a:gd name="connsiteY12298" fmla="*/ 926799 h 6543235"/>
                <a:gd name="connsiteX12299" fmla="*/ 2934888 w 5247674"/>
                <a:gd name="connsiteY12299" fmla="*/ 946146 h 6543235"/>
                <a:gd name="connsiteX12300" fmla="*/ 2942054 w 5247674"/>
                <a:gd name="connsiteY12300" fmla="*/ 946146 h 6543235"/>
                <a:gd name="connsiteX12301" fmla="*/ 2942054 w 5247674"/>
                <a:gd name="connsiteY12301" fmla="*/ 954028 h 6543235"/>
                <a:gd name="connsiteX12302" fmla="*/ 2928440 w 5247674"/>
                <a:gd name="connsiteY12302" fmla="*/ 954028 h 6543235"/>
                <a:gd name="connsiteX12303" fmla="*/ 2939188 w 5247674"/>
                <a:gd name="connsiteY12303" fmla="*/ 926799 h 6543235"/>
                <a:gd name="connsiteX12304" fmla="*/ 3296018 w 5247674"/>
                <a:gd name="connsiteY12304" fmla="*/ 919634 h 6543235"/>
                <a:gd name="connsiteX12305" fmla="*/ 3307483 w 5247674"/>
                <a:gd name="connsiteY12305" fmla="*/ 930382 h 6543235"/>
                <a:gd name="connsiteX12306" fmla="*/ 3301035 w 5247674"/>
                <a:gd name="connsiteY12306" fmla="*/ 938263 h 6543235"/>
                <a:gd name="connsiteX12307" fmla="*/ 3296018 w 5247674"/>
                <a:gd name="connsiteY12307" fmla="*/ 919634 h 6543235"/>
                <a:gd name="connsiteX12308" fmla="*/ 4227502 w 5247674"/>
                <a:gd name="connsiteY12308" fmla="*/ 918919 h 6543235"/>
                <a:gd name="connsiteX12309" fmla="*/ 4236817 w 5247674"/>
                <a:gd name="connsiteY12309" fmla="*/ 930384 h 6543235"/>
                <a:gd name="connsiteX12310" fmla="*/ 4227502 w 5247674"/>
                <a:gd name="connsiteY12310" fmla="*/ 935398 h 6543235"/>
                <a:gd name="connsiteX12311" fmla="*/ 4236817 w 5247674"/>
                <a:gd name="connsiteY12311" fmla="*/ 938265 h 6543235"/>
                <a:gd name="connsiteX12312" fmla="*/ 4207440 w 5247674"/>
                <a:gd name="connsiteY12312" fmla="*/ 946146 h 6543235"/>
                <a:gd name="connsiteX12313" fmla="*/ 4211738 w 5247674"/>
                <a:gd name="connsiteY12313" fmla="*/ 954028 h 6543235"/>
                <a:gd name="connsiteX12314" fmla="*/ 4204574 w 5247674"/>
                <a:gd name="connsiteY12314" fmla="*/ 941131 h 6543235"/>
                <a:gd name="connsiteX12315" fmla="*/ 4175196 w 5247674"/>
                <a:gd name="connsiteY12315" fmla="*/ 979823 h 6543235"/>
                <a:gd name="connsiteX12316" fmla="*/ 4179494 w 5247674"/>
                <a:gd name="connsiteY12316" fmla="*/ 987705 h 6543235"/>
                <a:gd name="connsiteX12317" fmla="*/ 4173046 w 5247674"/>
                <a:gd name="connsiteY12317" fmla="*/ 987705 h 6543235"/>
                <a:gd name="connsiteX12318" fmla="*/ 4166598 w 5247674"/>
                <a:gd name="connsiteY12318" fmla="*/ 976240 h 6543235"/>
                <a:gd name="connsiteX12319" fmla="*/ 4147967 w 5247674"/>
                <a:gd name="connsiteY12319" fmla="*/ 1006334 h 6543235"/>
                <a:gd name="connsiteX12320" fmla="*/ 4186660 w 5247674"/>
                <a:gd name="connsiteY12320" fmla="*/ 994870 h 6543235"/>
                <a:gd name="connsiteX12321" fmla="*/ 4183078 w 5247674"/>
                <a:gd name="connsiteY12321" fmla="*/ 994870 h 6543235"/>
                <a:gd name="connsiteX12322" fmla="*/ 4183078 w 5247674"/>
                <a:gd name="connsiteY12322" fmla="*/ 986988 h 6543235"/>
                <a:gd name="connsiteX12323" fmla="*/ 4186660 w 5247674"/>
                <a:gd name="connsiteY12323" fmla="*/ 986988 h 6543235"/>
                <a:gd name="connsiteX12324" fmla="*/ 4186660 w 5247674"/>
                <a:gd name="connsiteY12324" fmla="*/ 992005 h 6543235"/>
                <a:gd name="connsiteX12325" fmla="*/ 4218902 w 5247674"/>
                <a:gd name="connsiteY12325" fmla="*/ 984123 h 6543235"/>
                <a:gd name="connsiteX12326" fmla="*/ 4214604 w 5247674"/>
                <a:gd name="connsiteY12326" fmla="*/ 995586 h 6543235"/>
                <a:gd name="connsiteX12327" fmla="*/ 4223919 w 5247674"/>
                <a:gd name="connsiteY12327" fmla="*/ 998453 h 6543235"/>
                <a:gd name="connsiteX12328" fmla="*/ 4205290 w 5247674"/>
                <a:gd name="connsiteY12328" fmla="*/ 1022815 h 6543235"/>
                <a:gd name="connsiteX12329" fmla="*/ 4202424 w 5247674"/>
                <a:gd name="connsiteY12329" fmla="*/ 1011351 h 6543235"/>
                <a:gd name="connsiteX12330" fmla="*/ 4140086 w 5247674"/>
                <a:gd name="connsiteY12330" fmla="*/ 1042161 h 6543235"/>
                <a:gd name="connsiteX12331" fmla="*/ 4149400 w 5247674"/>
                <a:gd name="connsiteY12331" fmla="*/ 1061507 h 6543235"/>
                <a:gd name="connsiteX12332" fmla="*/ 4130771 w 5247674"/>
                <a:gd name="connsiteY12332" fmla="*/ 1030697 h 6543235"/>
                <a:gd name="connsiteX12333" fmla="*/ 4148684 w 5247674"/>
                <a:gd name="connsiteY12333" fmla="*/ 1012067 h 6543235"/>
                <a:gd name="connsiteX12334" fmla="*/ 4132921 w 5247674"/>
                <a:gd name="connsiteY12334" fmla="*/ 999169 h 6543235"/>
                <a:gd name="connsiteX12335" fmla="*/ 4227502 w 5247674"/>
                <a:gd name="connsiteY12335" fmla="*/ 918919 h 6543235"/>
                <a:gd name="connsiteX12336" fmla="*/ 3573314 w 5247674"/>
                <a:gd name="connsiteY12336" fmla="*/ 918917 h 6543235"/>
                <a:gd name="connsiteX12337" fmla="*/ 3554682 w 5247674"/>
                <a:gd name="connsiteY12337" fmla="*/ 938263 h 6543235"/>
                <a:gd name="connsiteX12338" fmla="*/ 3573314 w 5247674"/>
                <a:gd name="connsiteY12338" fmla="*/ 918917 h 6543235"/>
                <a:gd name="connsiteX12339" fmla="*/ 3295302 w 5247674"/>
                <a:gd name="connsiteY12339" fmla="*/ 918917 h 6543235"/>
                <a:gd name="connsiteX12340" fmla="*/ 3296018 w 5247674"/>
                <a:gd name="connsiteY12340" fmla="*/ 918917 h 6543235"/>
                <a:gd name="connsiteX12341" fmla="*/ 3296018 w 5247674"/>
                <a:gd name="connsiteY12341" fmla="*/ 919634 h 6543235"/>
                <a:gd name="connsiteX12342" fmla="*/ 3043442 w 5247674"/>
                <a:gd name="connsiteY12342" fmla="*/ 916052 h 6543235"/>
                <a:gd name="connsiteX12343" fmla="*/ 3052400 w 5247674"/>
                <a:gd name="connsiteY12343" fmla="*/ 916052 h 6543235"/>
                <a:gd name="connsiteX12344" fmla="*/ 3038786 w 5247674"/>
                <a:gd name="connsiteY12344" fmla="*/ 922500 h 6543235"/>
                <a:gd name="connsiteX12345" fmla="*/ 3043442 w 5247674"/>
                <a:gd name="connsiteY12345" fmla="*/ 916052 h 6543235"/>
                <a:gd name="connsiteX12346" fmla="*/ 2800182 w 5247674"/>
                <a:gd name="connsiteY12346" fmla="*/ 916052 h 6543235"/>
                <a:gd name="connsiteX12347" fmla="*/ 2805199 w 5247674"/>
                <a:gd name="connsiteY12347" fmla="*/ 916052 h 6543235"/>
                <a:gd name="connsiteX12348" fmla="*/ 2786568 w 5247674"/>
                <a:gd name="connsiteY12348" fmla="*/ 938265 h 6543235"/>
                <a:gd name="connsiteX12349" fmla="*/ 2780120 w 5247674"/>
                <a:gd name="connsiteY12349" fmla="*/ 938265 h 6543235"/>
                <a:gd name="connsiteX12350" fmla="*/ 2803049 w 5247674"/>
                <a:gd name="connsiteY12350" fmla="*/ 918919 h 6543235"/>
                <a:gd name="connsiteX12351" fmla="*/ 4433469 w 5247674"/>
                <a:gd name="connsiteY12351" fmla="*/ 915414 h 6543235"/>
                <a:gd name="connsiteX12352" fmla="*/ 4424636 w 5247674"/>
                <a:gd name="connsiteY12352" fmla="*/ 917753 h 6543235"/>
                <a:gd name="connsiteX12353" fmla="*/ 4415231 w 5247674"/>
                <a:gd name="connsiteY12353" fmla="*/ 926799 h 6543235"/>
                <a:gd name="connsiteX12354" fmla="*/ 4441026 w 5247674"/>
                <a:gd name="connsiteY12354" fmla="*/ 918917 h 6543235"/>
                <a:gd name="connsiteX12355" fmla="*/ 4433469 w 5247674"/>
                <a:gd name="connsiteY12355" fmla="*/ 915414 h 6543235"/>
                <a:gd name="connsiteX12356" fmla="*/ 2971432 w 5247674"/>
                <a:gd name="connsiteY12356" fmla="*/ 911036 h 6543235"/>
                <a:gd name="connsiteX12357" fmla="*/ 2957819 w 5247674"/>
                <a:gd name="connsiteY12357" fmla="*/ 926799 h 6543235"/>
                <a:gd name="connsiteX12358" fmla="*/ 2971432 w 5247674"/>
                <a:gd name="connsiteY12358" fmla="*/ 911036 h 6543235"/>
                <a:gd name="connsiteX12359" fmla="*/ 3000092 w 5247674"/>
                <a:gd name="connsiteY12359" fmla="*/ 908169 h 6543235"/>
                <a:gd name="connsiteX12360" fmla="*/ 3009407 w 5247674"/>
                <a:gd name="connsiteY12360" fmla="*/ 919634 h 6543235"/>
                <a:gd name="connsiteX12361" fmla="*/ 3000092 w 5247674"/>
                <a:gd name="connsiteY12361" fmla="*/ 919634 h 6543235"/>
                <a:gd name="connsiteX12362" fmla="*/ 3566864 w 5247674"/>
                <a:gd name="connsiteY12362" fmla="*/ 903154 h 6543235"/>
                <a:gd name="connsiteX12363" fmla="*/ 3550384 w 5247674"/>
                <a:gd name="connsiteY12363" fmla="*/ 916051 h 6543235"/>
                <a:gd name="connsiteX12364" fmla="*/ 3566864 w 5247674"/>
                <a:gd name="connsiteY12364" fmla="*/ 903154 h 6543235"/>
                <a:gd name="connsiteX12365" fmla="*/ 4117156 w 5247674"/>
                <a:gd name="connsiteY12365" fmla="*/ 899571 h 6543235"/>
                <a:gd name="connsiteX12366" fmla="*/ 4126471 w 5247674"/>
                <a:gd name="connsiteY12366" fmla="*/ 899571 h 6543235"/>
                <a:gd name="connsiteX12367" fmla="*/ 4117156 w 5247674"/>
                <a:gd name="connsiteY12367" fmla="*/ 911036 h 6543235"/>
                <a:gd name="connsiteX12368" fmla="*/ 2842458 w 5247674"/>
                <a:gd name="connsiteY12368" fmla="*/ 899571 h 6543235"/>
                <a:gd name="connsiteX12369" fmla="*/ 2848906 w 5247674"/>
                <a:gd name="connsiteY12369" fmla="*/ 899571 h 6543235"/>
                <a:gd name="connsiteX12370" fmla="*/ 2838158 w 5247674"/>
                <a:gd name="connsiteY12370" fmla="*/ 908169 h 6543235"/>
                <a:gd name="connsiteX12371" fmla="*/ 4849446 w 5247674"/>
                <a:gd name="connsiteY12371" fmla="*/ 896705 h 6543235"/>
                <a:gd name="connsiteX12372" fmla="*/ 4858760 w 5247674"/>
                <a:gd name="connsiteY12372" fmla="*/ 903154 h 6543235"/>
                <a:gd name="connsiteX12373" fmla="*/ 4855179 w 5247674"/>
                <a:gd name="connsiteY12373" fmla="*/ 896705 h 6543235"/>
                <a:gd name="connsiteX12374" fmla="*/ 4175196 w 5247674"/>
                <a:gd name="connsiteY12374" fmla="*/ 895990 h 6543235"/>
                <a:gd name="connsiteX12375" fmla="*/ 4188809 w 5247674"/>
                <a:gd name="connsiteY12375" fmla="*/ 915336 h 6543235"/>
                <a:gd name="connsiteX12376" fmla="*/ 4140086 w 5247674"/>
                <a:gd name="connsiteY12376" fmla="*/ 941131 h 6543235"/>
                <a:gd name="connsiteX12377" fmla="*/ 4175196 w 5247674"/>
                <a:gd name="connsiteY12377" fmla="*/ 895990 h 6543235"/>
                <a:gd name="connsiteX12378" fmla="*/ 3359744 w 5247674"/>
                <a:gd name="connsiteY12378" fmla="*/ 894992 h 6543235"/>
                <a:gd name="connsiteX12379" fmla="*/ 3369821 w 5247674"/>
                <a:gd name="connsiteY12379" fmla="*/ 896705 h 6543235"/>
                <a:gd name="connsiteX12380" fmla="*/ 3323962 w 5247674"/>
                <a:gd name="connsiteY12380" fmla="*/ 938263 h 6543235"/>
                <a:gd name="connsiteX12381" fmla="*/ 3323962 w 5247674"/>
                <a:gd name="connsiteY12381" fmla="*/ 911036 h 6543235"/>
                <a:gd name="connsiteX12382" fmla="*/ 3337577 w 5247674"/>
                <a:gd name="connsiteY12382" fmla="*/ 896705 h 6543235"/>
                <a:gd name="connsiteX12383" fmla="*/ 3359744 w 5247674"/>
                <a:gd name="connsiteY12383" fmla="*/ 894992 h 6543235"/>
                <a:gd name="connsiteX12384" fmla="*/ 3064580 w 5247674"/>
                <a:gd name="connsiteY12384" fmla="*/ 889182 h 6543235"/>
                <a:gd name="connsiteX12385" fmla="*/ 3073894 w 5247674"/>
                <a:gd name="connsiteY12385" fmla="*/ 891690 h 6543235"/>
                <a:gd name="connsiteX12386" fmla="*/ 3061713 w 5247674"/>
                <a:gd name="connsiteY12386" fmla="*/ 899571 h 6543235"/>
                <a:gd name="connsiteX12387" fmla="*/ 3064580 w 5247674"/>
                <a:gd name="connsiteY12387" fmla="*/ 889182 h 6543235"/>
                <a:gd name="connsiteX12388" fmla="*/ 4149400 w 5247674"/>
                <a:gd name="connsiteY12388" fmla="*/ 888823 h 6543235"/>
                <a:gd name="connsiteX12389" fmla="*/ 4140084 w 5247674"/>
                <a:gd name="connsiteY12389" fmla="*/ 900288 h 6543235"/>
                <a:gd name="connsiteX12390" fmla="*/ 4133636 w 5247674"/>
                <a:gd name="connsiteY12390" fmla="*/ 900288 h 6543235"/>
                <a:gd name="connsiteX12391" fmla="*/ 4149400 w 5247674"/>
                <a:gd name="connsiteY12391" fmla="*/ 888823 h 6543235"/>
                <a:gd name="connsiteX12392" fmla="*/ 3790419 w 5247674"/>
                <a:gd name="connsiteY12392" fmla="*/ 888823 h 6543235"/>
                <a:gd name="connsiteX12393" fmla="*/ 3799736 w 5247674"/>
                <a:gd name="connsiteY12393" fmla="*/ 888823 h 6543235"/>
                <a:gd name="connsiteX12394" fmla="*/ 3790419 w 5247674"/>
                <a:gd name="connsiteY12394" fmla="*/ 916051 h 6543235"/>
                <a:gd name="connsiteX12395" fmla="*/ 3793286 w 5247674"/>
                <a:gd name="connsiteY12395" fmla="*/ 916051 h 6543235"/>
                <a:gd name="connsiteX12396" fmla="*/ 3712319 w 5247674"/>
                <a:gd name="connsiteY12396" fmla="*/ 930382 h 6543235"/>
                <a:gd name="connsiteX12397" fmla="*/ 3790419 w 5247674"/>
                <a:gd name="connsiteY12397" fmla="*/ 888823 h 6543235"/>
                <a:gd name="connsiteX12398" fmla="*/ 4351392 w 5247674"/>
                <a:gd name="connsiteY12398" fmla="*/ 880986 h 6543235"/>
                <a:gd name="connsiteX12399" fmla="*/ 4357193 w 5247674"/>
                <a:gd name="connsiteY12399" fmla="*/ 883807 h 6543235"/>
                <a:gd name="connsiteX12400" fmla="*/ 4340712 w 5247674"/>
                <a:gd name="connsiteY12400" fmla="*/ 896705 h 6543235"/>
                <a:gd name="connsiteX12401" fmla="*/ 4351392 w 5247674"/>
                <a:gd name="connsiteY12401" fmla="*/ 880986 h 6543235"/>
                <a:gd name="connsiteX12402" fmla="*/ 4673897 w 5247674"/>
                <a:gd name="connsiteY12402" fmla="*/ 877359 h 6543235"/>
                <a:gd name="connsiteX12403" fmla="*/ 4671747 w 5247674"/>
                <a:gd name="connsiteY12403" fmla="*/ 888107 h 6543235"/>
                <a:gd name="connsiteX12404" fmla="*/ 4676764 w 5247674"/>
                <a:gd name="connsiteY12404" fmla="*/ 880225 h 6543235"/>
                <a:gd name="connsiteX12405" fmla="*/ 4897454 w 5247674"/>
                <a:gd name="connsiteY12405" fmla="*/ 872344 h 6543235"/>
                <a:gd name="connsiteX12406" fmla="*/ 4891004 w 5247674"/>
                <a:gd name="connsiteY12406" fmla="*/ 883808 h 6543235"/>
                <a:gd name="connsiteX12407" fmla="*/ 4900319 w 5247674"/>
                <a:gd name="connsiteY12407" fmla="*/ 877359 h 6543235"/>
                <a:gd name="connsiteX12408" fmla="*/ 2585942 w 5247674"/>
                <a:gd name="connsiteY12408" fmla="*/ 871627 h 6543235"/>
                <a:gd name="connsiteX12409" fmla="*/ 2512856 w 5247674"/>
                <a:gd name="connsiteY12409" fmla="*/ 928232 h 6543235"/>
                <a:gd name="connsiteX12410" fmla="*/ 2518587 w 5247674"/>
                <a:gd name="connsiteY12410" fmla="*/ 921784 h 6543235"/>
                <a:gd name="connsiteX12411" fmla="*/ 2504974 w 5247674"/>
                <a:gd name="connsiteY12411" fmla="*/ 918917 h 6543235"/>
                <a:gd name="connsiteX12412" fmla="*/ 2372416 w 5247674"/>
                <a:gd name="connsiteY12412" fmla="*/ 1004184 h 6543235"/>
                <a:gd name="connsiteX12413" fmla="*/ 2369551 w 5247674"/>
                <a:gd name="connsiteY12413" fmla="*/ 985555 h 6543235"/>
                <a:gd name="connsiteX12414" fmla="*/ 2389614 w 5247674"/>
                <a:gd name="connsiteY12414" fmla="*/ 963342 h 6543235"/>
                <a:gd name="connsiteX12415" fmla="*/ 2382449 w 5247674"/>
                <a:gd name="connsiteY12415" fmla="*/ 955461 h 6543235"/>
                <a:gd name="connsiteX12416" fmla="*/ 2408243 w 5247674"/>
                <a:gd name="connsiteY12416" fmla="*/ 955461 h 6543235"/>
                <a:gd name="connsiteX12417" fmla="*/ 2456966 w 5247674"/>
                <a:gd name="connsiteY12417" fmla="*/ 939696 h 6543235"/>
                <a:gd name="connsiteX12418" fmla="*/ 2456966 w 5247674"/>
                <a:gd name="connsiteY12418" fmla="*/ 944713 h 6543235"/>
                <a:gd name="connsiteX12419" fmla="*/ 2464848 w 5247674"/>
                <a:gd name="connsiteY12419" fmla="*/ 946235 h 6543235"/>
                <a:gd name="connsiteX12420" fmla="*/ 2471970 w 5247674"/>
                <a:gd name="connsiteY12420" fmla="*/ 940328 h 6543235"/>
                <a:gd name="connsiteX12421" fmla="*/ 2472731 w 5247674"/>
                <a:gd name="connsiteY12421" fmla="*/ 939696 h 6543235"/>
                <a:gd name="connsiteX12422" fmla="*/ 2524320 w 5247674"/>
                <a:gd name="connsiteY12422" fmla="*/ 906738 h 6543235"/>
                <a:gd name="connsiteX12423" fmla="*/ 2521454 w 5247674"/>
                <a:gd name="connsiteY12423" fmla="*/ 914619 h 6543235"/>
                <a:gd name="connsiteX12424" fmla="*/ 2585942 w 5247674"/>
                <a:gd name="connsiteY12424" fmla="*/ 871627 h 6543235"/>
                <a:gd name="connsiteX12425" fmla="*/ 4195258 w 5247674"/>
                <a:gd name="connsiteY12425" fmla="*/ 868761 h 6543235"/>
                <a:gd name="connsiteX12426" fmla="*/ 4158715 w 5247674"/>
                <a:gd name="connsiteY12426" fmla="*/ 899571 h 6543235"/>
                <a:gd name="connsiteX12427" fmla="*/ 4165163 w 5247674"/>
                <a:gd name="connsiteY12427" fmla="*/ 888107 h 6543235"/>
                <a:gd name="connsiteX12428" fmla="*/ 4158715 w 5247674"/>
                <a:gd name="connsiteY12428" fmla="*/ 883092 h 6543235"/>
                <a:gd name="connsiteX12429" fmla="*/ 4158715 w 5247674"/>
                <a:gd name="connsiteY12429" fmla="*/ 880225 h 6543235"/>
                <a:gd name="connsiteX12430" fmla="*/ 4195258 w 5247674"/>
                <a:gd name="connsiteY12430" fmla="*/ 868761 h 6543235"/>
                <a:gd name="connsiteX12431" fmla="*/ 4494766 w 5247674"/>
                <a:gd name="connsiteY12431" fmla="*/ 865894 h 6543235"/>
                <a:gd name="connsiteX12432" fmla="*/ 4479718 w 5247674"/>
                <a:gd name="connsiteY12432" fmla="*/ 888823 h 6543235"/>
                <a:gd name="connsiteX12433" fmla="*/ 4466104 w 5247674"/>
                <a:gd name="connsiteY12433" fmla="*/ 883808 h 6543235"/>
                <a:gd name="connsiteX12434" fmla="*/ 4453924 w 5247674"/>
                <a:gd name="connsiteY12434" fmla="*/ 899571 h 6543235"/>
                <a:gd name="connsiteX12435" fmla="*/ 4485452 w 5247674"/>
                <a:gd name="connsiteY12435" fmla="*/ 903154 h 6543235"/>
                <a:gd name="connsiteX12436" fmla="*/ 4485452 w 5247674"/>
                <a:gd name="connsiteY12436" fmla="*/ 918917 h 6543235"/>
                <a:gd name="connsiteX12437" fmla="*/ 4488316 w 5247674"/>
                <a:gd name="connsiteY12437" fmla="*/ 907453 h 6543235"/>
                <a:gd name="connsiteX12438" fmla="*/ 4514112 w 5247674"/>
                <a:gd name="connsiteY12438" fmla="*/ 891690 h 6543235"/>
                <a:gd name="connsiteX12439" fmla="*/ 4495483 w 5247674"/>
                <a:gd name="connsiteY12439" fmla="*/ 888823 h 6543235"/>
                <a:gd name="connsiteX12440" fmla="*/ 4494766 w 5247674"/>
                <a:gd name="connsiteY12440" fmla="*/ 865894 h 6543235"/>
                <a:gd name="connsiteX12441" fmla="*/ 4236817 w 5247674"/>
                <a:gd name="connsiteY12441" fmla="*/ 864462 h 6543235"/>
                <a:gd name="connsiteX12442" fmla="*/ 4230368 w 5247674"/>
                <a:gd name="connsiteY12442" fmla="*/ 883808 h 6543235"/>
                <a:gd name="connsiteX12443" fmla="*/ 4250430 w 5247674"/>
                <a:gd name="connsiteY12443" fmla="*/ 888825 h 6543235"/>
                <a:gd name="connsiteX12444" fmla="*/ 4201706 w 5247674"/>
                <a:gd name="connsiteY12444" fmla="*/ 911036 h 6543235"/>
                <a:gd name="connsiteX12445" fmla="*/ 4236817 w 5247674"/>
                <a:gd name="connsiteY12445" fmla="*/ 864462 h 6543235"/>
                <a:gd name="connsiteX12446" fmla="*/ 3975284 w 5247674"/>
                <a:gd name="connsiteY12446" fmla="*/ 864461 h 6543235"/>
                <a:gd name="connsiteX12447" fmla="*/ 3929426 w 5247674"/>
                <a:gd name="connsiteY12447" fmla="*/ 896705 h 6543235"/>
                <a:gd name="connsiteX12448" fmla="*/ 3932293 w 5247674"/>
                <a:gd name="connsiteY12448" fmla="*/ 903154 h 6543235"/>
                <a:gd name="connsiteX12449" fmla="*/ 4012544 w 5247674"/>
                <a:gd name="connsiteY12449" fmla="*/ 862313 h 6543235"/>
                <a:gd name="connsiteX12450" fmla="*/ 3954506 w 5247674"/>
                <a:gd name="connsiteY12450" fmla="*/ 908886 h 6543235"/>
                <a:gd name="connsiteX12451" fmla="*/ 3960954 w 5247674"/>
                <a:gd name="connsiteY12451" fmla="*/ 916767 h 6543235"/>
                <a:gd name="connsiteX12452" fmla="*/ 3938024 w 5247674"/>
                <a:gd name="connsiteY12452" fmla="*/ 931098 h 6543235"/>
                <a:gd name="connsiteX12453" fmla="*/ 3896466 w 5247674"/>
                <a:gd name="connsiteY12453" fmla="*/ 936113 h 6543235"/>
                <a:gd name="connsiteX12454" fmla="*/ 3899332 w 5247674"/>
                <a:gd name="connsiteY12454" fmla="*/ 928232 h 6543235"/>
                <a:gd name="connsiteX12455" fmla="*/ 3873538 w 5247674"/>
                <a:gd name="connsiteY12455" fmla="*/ 931098 h 6543235"/>
                <a:gd name="connsiteX12456" fmla="*/ 3879986 w 5247674"/>
                <a:gd name="connsiteY12456" fmla="*/ 921067 h 6543235"/>
                <a:gd name="connsiteX12457" fmla="*/ 3822665 w 5247674"/>
                <a:gd name="connsiteY12457" fmla="*/ 954744 h 6543235"/>
                <a:gd name="connsiteX12458" fmla="*/ 3802602 w 5247674"/>
                <a:gd name="connsiteY12458" fmla="*/ 974090 h 6543235"/>
                <a:gd name="connsiteX12459" fmla="*/ 3741696 w 5247674"/>
                <a:gd name="connsiteY12459" fmla="*/ 1004184 h 6543235"/>
                <a:gd name="connsiteX12460" fmla="*/ 3685808 w 5247674"/>
                <a:gd name="connsiteY12460" fmla="*/ 1052907 h 6543235"/>
                <a:gd name="connsiteX12461" fmla="*/ 3704438 w 5247674"/>
                <a:gd name="connsiteY12461" fmla="*/ 1055774 h 6543235"/>
                <a:gd name="connsiteX12462" fmla="*/ 3698706 w 5247674"/>
                <a:gd name="connsiteY12462" fmla="*/ 1067239 h 6543235"/>
                <a:gd name="connsiteX12463" fmla="*/ 3747429 w 5247674"/>
                <a:gd name="connsiteY12463" fmla="*/ 1040010 h 6543235"/>
                <a:gd name="connsiteX12464" fmla="*/ 3762475 w 5247674"/>
                <a:gd name="connsiteY12464" fmla="*/ 1042159 h 6543235"/>
                <a:gd name="connsiteX12465" fmla="*/ 3780390 w 5247674"/>
                <a:gd name="connsiteY12465" fmla="*/ 1025680 h 6543235"/>
                <a:gd name="connsiteX12466" fmla="*/ 3753161 w 5247674"/>
                <a:gd name="connsiteY12466" fmla="*/ 1014216 h 6543235"/>
                <a:gd name="connsiteX12467" fmla="*/ 3757460 w 5247674"/>
                <a:gd name="connsiteY12467" fmla="*/ 1009199 h 6543235"/>
                <a:gd name="connsiteX12468" fmla="*/ 3792571 w 5247674"/>
                <a:gd name="connsiteY12468" fmla="*/ 997734 h 6543235"/>
                <a:gd name="connsiteX12469" fmla="*/ 3786121 w 5247674"/>
                <a:gd name="connsiteY12469" fmla="*/ 1019947 h 6543235"/>
                <a:gd name="connsiteX12470" fmla="*/ 3829113 w 5247674"/>
                <a:gd name="connsiteY12470" fmla="*/ 978388 h 6543235"/>
                <a:gd name="connsiteX12471" fmla="*/ 3942324 w 5247674"/>
                <a:gd name="connsiteY12471" fmla="*/ 943280 h 6543235"/>
                <a:gd name="connsiteX12472" fmla="*/ 3974568 w 5247674"/>
                <a:gd name="connsiteY12472" fmla="*/ 911752 h 6543235"/>
                <a:gd name="connsiteX12473" fmla="*/ 3976718 w 5247674"/>
                <a:gd name="connsiteY12473" fmla="*/ 911752 h 6543235"/>
                <a:gd name="connsiteX12474" fmla="*/ 3974568 w 5247674"/>
                <a:gd name="connsiteY12474" fmla="*/ 908886 h 6543235"/>
                <a:gd name="connsiteX12475" fmla="*/ 3974568 w 5247674"/>
                <a:gd name="connsiteY12475" fmla="*/ 911036 h 6543235"/>
                <a:gd name="connsiteX12476" fmla="*/ 3960954 w 5247674"/>
                <a:gd name="connsiteY12476" fmla="*/ 908886 h 6543235"/>
                <a:gd name="connsiteX12477" fmla="*/ 4012544 w 5247674"/>
                <a:gd name="connsiteY12477" fmla="*/ 862313 h 6543235"/>
                <a:gd name="connsiteX12478" fmla="*/ 4059118 w 5247674"/>
                <a:gd name="connsiteY12478" fmla="*/ 861596 h 6543235"/>
                <a:gd name="connsiteX12479" fmla="*/ 4042637 w 5247674"/>
                <a:gd name="connsiteY12479" fmla="*/ 869477 h 6543235"/>
                <a:gd name="connsiteX12480" fmla="*/ 4059118 w 5247674"/>
                <a:gd name="connsiteY12480" fmla="*/ 861596 h 6543235"/>
                <a:gd name="connsiteX12481" fmla="*/ 3408513 w 5247674"/>
                <a:gd name="connsiteY12481" fmla="*/ 861596 h 6543235"/>
                <a:gd name="connsiteX12482" fmla="*/ 3388450 w 5247674"/>
                <a:gd name="connsiteY12482" fmla="*/ 872344 h 6543235"/>
                <a:gd name="connsiteX12483" fmla="*/ 3397765 w 5247674"/>
                <a:gd name="connsiteY12483" fmla="*/ 877359 h 6543235"/>
                <a:gd name="connsiteX12484" fmla="*/ 3156295 w 5247674"/>
                <a:gd name="connsiteY12484" fmla="*/ 859446 h 6543235"/>
                <a:gd name="connsiteX12485" fmla="*/ 3136232 w 5247674"/>
                <a:gd name="connsiteY12485" fmla="*/ 869477 h 6543235"/>
                <a:gd name="connsiteX12486" fmla="*/ 3156295 w 5247674"/>
                <a:gd name="connsiteY12486" fmla="*/ 859446 h 6543235"/>
                <a:gd name="connsiteX12487" fmla="*/ 4302020 w 5247674"/>
                <a:gd name="connsiteY12487" fmla="*/ 858013 h 6543235"/>
                <a:gd name="connsiteX12488" fmla="*/ 4271926 w 5247674"/>
                <a:gd name="connsiteY12488" fmla="*/ 872344 h 6543235"/>
                <a:gd name="connsiteX12489" fmla="*/ 4302020 w 5247674"/>
                <a:gd name="connsiteY12489" fmla="*/ 858013 h 6543235"/>
                <a:gd name="connsiteX12490" fmla="*/ 3300887 w 5247674"/>
                <a:gd name="connsiteY12490" fmla="*/ 848844 h 6543235"/>
                <a:gd name="connsiteX12491" fmla="*/ 3316796 w 5247674"/>
                <a:gd name="connsiteY12491" fmla="*/ 850131 h 6543235"/>
                <a:gd name="connsiteX12492" fmla="*/ 3265923 w 5247674"/>
                <a:gd name="connsiteY12492" fmla="*/ 877359 h 6543235"/>
                <a:gd name="connsiteX12493" fmla="*/ 3300887 w 5247674"/>
                <a:gd name="connsiteY12493" fmla="*/ 848844 h 6543235"/>
                <a:gd name="connsiteX12494" fmla="*/ 3008690 w 5247674"/>
                <a:gd name="connsiteY12494" fmla="*/ 847265 h 6543235"/>
                <a:gd name="connsiteX12495" fmla="*/ 2971432 w 5247674"/>
                <a:gd name="connsiteY12495" fmla="*/ 869477 h 6543235"/>
                <a:gd name="connsiteX12496" fmla="*/ 3008690 w 5247674"/>
                <a:gd name="connsiteY12496" fmla="*/ 847265 h 6543235"/>
                <a:gd name="connsiteX12497" fmla="*/ 4570000 w 5247674"/>
                <a:gd name="connsiteY12497" fmla="*/ 842250 h 6543235"/>
                <a:gd name="connsiteX12498" fmla="*/ 4574300 w 5247674"/>
                <a:gd name="connsiteY12498" fmla="*/ 853713 h 6543235"/>
                <a:gd name="connsiteX12499" fmla="*/ 4583615 w 5247674"/>
                <a:gd name="connsiteY12499" fmla="*/ 850131 h 6543235"/>
                <a:gd name="connsiteX12500" fmla="*/ 3090376 w 5247674"/>
                <a:gd name="connsiteY12500" fmla="*/ 842250 h 6543235"/>
                <a:gd name="connsiteX12501" fmla="*/ 3096824 w 5247674"/>
                <a:gd name="connsiteY12501" fmla="*/ 842250 h 6543235"/>
                <a:gd name="connsiteX12502" fmla="*/ 3096824 w 5247674"/>
                <a:gd name="connsiteY12502" fmla="*/ 850131 h 6543235"/>
                <a:gd name="connsiteX12503" fmla="*/ 3090376 w 5247674"/>
                <a:gd name="connsiteY12503" fmla="*/ 850131 h 6543235"/>
                <a:gd name="connsiteX12504" fmla="*/ 3786121 w 5247674"/>
                <a:gd name="connsiteY12504" fmla="*/ 839383 h 6543235"/>
                <a:gd name="connsiteX12505" fmla="*/ 3802600 w 5247674"/>
                <a:gd name="connsiteY12505" fmla="*/ 861596 h 6543235"/>
                <a:gd name="connsiteX12506" fmla="*/ 3792569 w 5247674"/>
                <a:gd name="connsiteY12506" fmla="*/ 865179 h 6543235"/>
                <a:gd name="connsiteX12507" fmla="*/ 3786121 w 5247674"/>
                <a:gd name="connsiteY12507" fmla="*/ 839383 h 6543235"/>
                <a:gd name="connsiteX12508" fmla="*/ 4676764 w 5247674"/>
                <a:gd name="connsiteY12508" fmla="*/ 838667 h 6543235"/>
                <a:gd name="connsiteX12509" fmla="*/ 4671747 w 5247674"/>
                <a:gd name="connsiteY12509" fmla="*/ 858013 h 6543235"/>
                <a:gd name="connsiteX12510" fmla="*/ 4690376 w 5247674"/>
                <a:gd name="connsiteY12510" fmla="*/ 842250 h 6543235"/>
                <a:gd name="connsiteX12511" fmla="*/ 4676764 w 5247674"/>
                <a:gd name="connsiteY12511" fmla="*/ 838667 h 6543235"/>
                <a:gd name="connsiteX12512" fmla="*/ 3430009 w 5247674"/>
                <a:gd name="connsiteY12512" fmla="*/ 838667 h 6543235"/>
                <a:gd name="connsiteX12513" fmla="*/ 3419261 w 5247674"/>
                <a:gd name="connsiteY12513" fmla="*/ 841533 h 6543235"/>
                <a:gd name="connsiteX12514" fmla="*/ 3428576 w 5247674"/>
                <a:gd name="connsiteY12514" fmla="*/ 847981 h 6543235"/>
                <a:gd name="connsiteX12515" fmla="*/ 3430009 w 5247674"/>
                <a:gd name="connsiteY12515" fmla="*/ 838667 h 6543235"/>
                <a:gd name="connsiteX12516" fmla="*/ 3142680 w 5247674"/>
                <a:gd name="connsiteY12516" fmla="*/ 838667 h 6543235"/>
                <a:gd name="connsiteX12517" fmla="*/ 3103272 w 5247674"/>
                <a:gd name="connsiteY12517" fmla="*/ 860879 h 6543235"/>
                <a:gd name="connsiteX12518" fmla="*/ 3142680 w 5247674"/>
                <a:gd name="connsiteY12518" fmla="*/ 838667 h 6543235"/>
                <a:gd name="connsiteX12519" fmla="*/ 4444608 w 5247674"/>
                <a:gd name="connsiteY12519" fmla="*/ 833652 h 6543235"/>
                <a:gd name="connsiteX12520" fmla="*/ 4438160 w 5247674"/>
                <a:gd name="connsiteY12520" fmla="*/ 845116 h 6543235"/>
                <a:gd name="connsiteX12521" fmla="*/ 4430996 w 5247674"/>
                <a:gd name="connsiteY12521" fmla="*/ 845116 h 6543235"/>
                <a:gd name="connsiteX12522" fmla="*/ 4444608 w 5247674"/>
                <a:gd name="connsiteY12522" fmla="*/ 833652 h 6543235"/>
                <a:gd name="connsiteX12523" fmla="*/ 3744115 w 5247674"/>
                <a:gd name="connsiteY12523" fmla="*/ 833639 h 6543235"/>
                <a:gd name="connsiteX12524" fmla="*/ 3751012 w 5247674"/>
                <a:gd name="connsiteY12524" fmla="*/ 834367 h 6543235"/>
                <a:gd name="connsiteX12525" fmla="*/ 3699423 w 5247674"/>
                <a:gd name="connsiteY12525" fmla="*/ 873060 h 6543235"/>
                <a:gd name="connsiteX12526" fmla="*/ 3676494 w 5247674"/>
                <a:gd name="connsiteY12526" fmla="*/ 896705 h 6543235"/>
                <a:gd name="connsiteX12527" fmla="*/ 3679360 w 5247674"/>
                <a:gd name="connsiteY12527" fmla="*/ 900288 h 6543235"/>
                <a:gd name="connsiteX12528" fmla="*/ 3656431 w 5247674"/>
                <a:gd name="connsiteY12528" fmla="*/ 903154 h 6543235"/>
                <a:gd name="connsiteX12529" fmla="*/ 3702288 w 5247674"/>
                <a:gd name="connsiteY12529" fmla="*/ 911036 h 6543235"/>
                <a:gd name="connsiteX12530" fmla="*/ 3702288 w 5247674"/>
                <a:gd name="connsiteY12530" fmla="*/ 918917 h 6543235"/>
                <a:gd name="connsiteX12531" fmla="*/ 3692973 w 5247674"/>
                <a:gd name="connsiteY12531" fmla="*/ 916051 h 6543235"/>
                <a:gd name="connsiteX12532" fmla="*/ 3688675 w 5247674"/>
                <a:gd name="connsiteY12532" fmla="*/ 930382 h 6543235"/>
                <a:gd name="connsiteX12533" fmla="*/ 3637802 w 5247674"/>
                <a:gd name="connsiteY12533" fmla="*/ 927515 h 6543235"/>
                <a:gd name="connsiteX12534" fmla="*/ 3647116 w 5247674"/>
                <a:gd name="connsiteY12534" fmla="*/ 892406 h 6543235"/>
                <a:gd name="connsiteX12535" fmla="*/ 3602691 w 5247674"/>
                <a:gd name="connsiteY12535" fmla="*/ 911752 h 6543235"/>
                <a:gd name="connsiteX12536" fmla="*/ 3602691 w 5247674"/>
                <a:gd name="connsiteY12536" fmla="*/ 900288 h 6543235"/>
                <a:gd name="connsiteX12537" fmla="*/ 3660729 w 5247674"/>
                <a:gd name="connsiteY12537" fmla="*/ 884523 h 6543235"/>
                <a:gd name="connsiteX12538" fmla="*/ 3663596 w 5247674"/>
                <a:gd name="connsiteY12538" fmla="*/ 865177 h 6543235"/>
                <a:gd name="connsiteX12539" fmla="*/ 3670044 w 5247674"/>
                <a:gd name="connsiteY12539" fmla="*/ 865177 h 6543235"/>
                <a:gd name="connsiteX12540" fmla="*/ 3715902 w 5247674"/>
                <a:gd name="connsiteY12540" fmla="*/ 845831 h 6543235"/>
                <a:gd name="connsiteX12541" fmla="*/ 3744115 w 5247674"/>
                <a:gd name="connsiteY12541" fmla="*/ 833639 h 6543235"/>
                <a:gd name="connsiteX12542" fmla="*/ 3203585 w 5247674"/>
                <a:gd name="connsiteY12542" fmla="*/ 830785 h 6543235"/>
                <a:gd name="connsiteX12543" fmla="*/ 3194270 w 5247674"/>
                <a:gd name="connsiteY12543" fmla="*/ 842250 h 6543235"/>
                <a:gd name="connsiteX12544" fmla="*/ 3203585 w 5247674"/>
                <a:gd name="connsiteY12544" fmla="*/ 830785 h 6543235"/>
                <a:gd name="connsiteX12545" fmla="*/ 3339725 w 5247674"/>
                <a:gd name="connsiteY12545" fmla="*/ 825769 h 6543235"/>
                <a:gd name="connsiteX12546" fmla="*/ 3328260 w 5247674"/>
                <a:gd name="connsiteY12546" fmla="*/ 843681 h 6543235"/>
                <a:gd name="connsiteX12547" fmla="*/ 3767492 w 5247674"/>
                <a:gd name="connsiteY12547" fmla="*/ 822902 h 6543235"/>
                <a:gd name="connsiteX12548" fmla="*/ 3764625 w 5247674"/>
                <a:gd name="connsiteY12548" fmla="*/ 845115 h 6543235"/>
                <a:gd name="connsiteX12549" fmla="*/ 3758177 w 5247674"/>
                <a:gd name="connsiteY12549" fmla="*/ 845115 h 6543235"/>
                <a:gd name="connsiteX12550" fmla="*/ 3767492 w 5247674"/>
                <a:gd name="connsiteY12550" fmla="*/ 822902 h 6543235"/>
                <a:gd name="connsiteX12551" fmla="*/ 4281329 w 5247674"/>
                <a:gd name="connsiteY12551" fmla="*/ 822546 h 6543235"/>
                <a:gd name="connsiteX12552" fmla="*/ 4291988 w 5247674"/>
                <a:gd name="connsiteY12552" fmla="*/ 822904 h 6543235"/>
                <a:gd name="connsiteX12553" fmla="*/ 4275508 w 5247674"/>
                <a:gd name="connsiteY12553" fmla="*/ 830785 h 6543235"/>
                <a:gd name="connsiteX12554" fmla="*/ 4281329 w 5247674"/>
                <a:gd name="connsiteY12554" fmla="*/ 822546 h 6543235"/>
                <a:gd name="connsiteX12555" fmla="*/ 3136234 w 5247674"/>
                <a:gd name="connsiteY12555" fmla="*/ 819321 h 6543235"/>
                <a:gd name="connsiteX12556" fmla="*/ 3119753 w 5247674"/>
                <a:gd name="connsiteY12556" fmla="*/ 834369 h 6543235"/>
                <a:gd name="connsiteX12557" fmla="*/ 3110438 w 5247674"/>
                <a:gd name="connsiteY12557" fmla="*/ 834369 h 6543235"/>
                <a:gd name="connsiteX12558" fmla="*/ 4189526 w 5247674"/>
                <a:gd name="connsiteY12558" fmla="*/ 817887 h 6543235"/>
                <a:gd name="connsiteX12559" fmla="*/ 4201706 w 5247674"/>
                <a:gd name="connsiteY12559" fmla="*/ 822904 h 6543235"/>
                <a:gd name="connsiteX12560" fmla="*/ 4181644 w 5247674"/>
                <a:gd name="connsiteY12560" fmla="*/ 825769 h 6543235"/>
                <a:gd name="connsiteX12561" fmla="*/ 4189526 w 5247674"/>
                <a:gd name="connsiteY12561" fmla="*/ 817887 h 6543235"/>
                <a:gd name="connsiteX12562" fmla="*/ 4450342 w 5247674"/>
                <a:gd name="connsiteY12562" fmla="*/ 815021 h 6543235"/>
                <a:gd name="connsiteX12563" fmla="*/ 4461090 w 5247674"/>
                <a:gd name="connsiteY12563" fmla="*/ 834367 h 6543235"/>
                <a:gd name="connsiteX12564" fmla="*/ 4450342 w 5247674"/>
                <a:gd name="connsiteY12564" fmla="*/ 815021 h 6543235"/>
                <a:gd name="connsiteX12565" fmla="*/ 3299779 w 5247674"/>
                <a:gd name="connsiteY12565" fmla="*/ 814932 h 6543235"/>
                <a:gd name="connsiteX12566" fmla="*/ 3307483 w 5247674"/>
                <a:gd name="connsiteY12566" fmla="*/ 819321 h 6543235"/>
                <a:gd name="connsiteX12567" fmla="*/ 3295302 w 5247674"/>
                <a:gd name="connsiteY12567" fmla="*/ 822902 h 6543235"/>
                <a:gd name="connsiteX12568" fmla="*/ 3299779 w 5247674"/>
                <a:gd name="connsiteY12568" fmla="*/ 814932 h 6543235"/>
                <a:gd name="connsiteX12569" fmla="*/ 4743848 w 5247674"/>
                <a:gd name="connsiteY12569" fmla="*/ 809917 h 6543235"/>
                <a:gd name="connsiteX12570" fmla="*/ 4751998 w 5247674"/>
                <a:gd name="connsiteY12570" fmla="*/ 811439 h 6543235"/>
                <a:gd name="connsiteX12571" fmla="*/ 4736234 w 5247674"/>
                <a:gd name="connsiteY12571" fmla="*/ 814306 h 6543235"/>
                <a:gd name="connsiteX12572" fmla="*/ 4743848 w 5247674"/>
                <a:gd name="connsiteY12572" fmla="*/ 809917 h 6543235"/>
                <a:gd name="connsiteX12573" fmla="*/ 3531755 w 5247674"/>
                <a:gd name="connsiteY12573" fmla="*/ 807139 h 6543235"/>
                <a:gd name="connsiteX12574" fmla="*/ 3518140 w 5247674"/>
                <a:gd name="connsiteY12574" fmla="*/ 815021 h 6543235"/>
                <a:gd name="connsiteX12575" fmla="*/ 3531755 w 5247674"/>
                <a:gd name="connsiteY12575" fmla="*/ 807139 h 6543235"/>
                <a:gd name="connsiteX12576" fmla="*/ 4810754 w 5247674"/>
                <a:gd name="connsiteY12576" fmla="*/ 800691 h 6543235"/>
                <a:gd name="connsiteX12577" fmla="*/ 4803589 w 5247674"/>
                <a:gd name="connsiteY12577" fmla="*/ 807139 h 6543235"/>
                <a:gd name="connsiteX12578" fmla="*/ 4806454 w 5247674"/>
                <a:gd name="connsiteY12578" fmla="*/ 812154 h 6543235"/>
                <a:gd name="connsiteX12579" fmla="*/ 4789974 w 5247674"/>
                <a:gd name="connsiteY12579" fmla="*/ 834367 h 6543235"/>
                <a:gd name="connsiteX12580" fmla="*/ 4800722 w 5247674"/>
                <a:gd name="connsiteY12580" fmla="*/ 842250 h 6543235"/>
                <a:gd name="connsiteX12581" fmla="*/ 4817202 w 5247674"/>
                <a:gd name="connsiteY12581" fmla="*/ 822902 h 6543235"/>
                <a:gd name="connsiteX12582" fmla="*/ 4810754 w 5247674"/>
                <a:gd name="connsiteY12582" fmla="*/ 800691 h 6543235"/>
                <a:gd name="connsiteX12583" fmla="*/ 4061983 w 5247674"/>
                <a:gd name="connsiteY12583" fmla="*/ 800691 h 6543235"/>
                <a:gd name="connsiteX12584" fmla="*/ 3983882 w 5247674"/>
                <a:gd name="connsiteY12584" fmla="*/ 837950 h 6543235"/>
                <a:gd name="connsiteX12585" fmla="*/ 3981016 w 5247674"/>
                <a:gd name="connsiteY12585" fmla="*/ 834367 h 6543235"/>
                <a:gd name="connsiteX12586" fmla="*/ 3968836 w 5247674"/>
                <a:gd name="connsiteY12586" fmla="*/ 845831 h 6543235"/>
                <a:gd name="connsiteX12587" fmla="*/ 3983882 w 5247674"/>
                <a:gd name="connsiteY12587" fmla="*/ 837950 h 6543235"/>
                <a:gd name="connsiteX12588" fmla="*/ 3985316 w 5247674"/>
                <a:gd name="connsiteY12588" fmla="*/ 845831 h 6543235"/>
                <a:gd name="connsiteX12589" fmla="*/ 4061983 w 5247674"/>
                <a:gd name="connsiteY12589" fmla="*/ 800691 h 6543235"/>
                <a:gd name="connsiteX12590" fmla="*/ 4717639 w 5247674"/>
                <a:gd name="connsiteY12590" fmla="*/ 797287 h 6543235"/>
                <a:gd name="connsiteX12591" fmla="*/ 4722620 w 5247674"/>
                <a:gd name="connsiteY12591" fmla="*/ 800690 h 6543235"/>
                <a:gd name="connsiteX12592" fmla="*/ 4722620 w 5247674"/>
                <a:gd name="connsiteY12592" fmla="*/ 807139 h 6543235"/>
                <a:gd name="connsiteX12593" fmla="*/ 4713306 w 5247674"/>
                <a:gd name="connsiteY12593" fmla="*/ 815021 h 6543235"/>
                <a:gd name="connsiteX12594" fmla="*/ 4717639 w 5247674"/>
                <a:gd name="connsiteY12594" fmla="*/ 797287 h 6543235"/>
                <a:gd name="connsiteX12595" fmla="*/ 3227276 w 5247674"/>
                <a:gd name="connsiteY12595" fmla="*/ 796503 h 6543235"/>
                <a:gd name="connsiteX12596" fmla="*/ 3230814 w 5247674"/>
                <a:gd name="connsiteY12596" fmla="*/ 800690 h 6543235"/>
                <a:gd name="connsiteX12597" fmla="*/ 3217200 w 5247674"/>
                <a:gd name="connsiteY12597" fmla="*/ 803556 h 6543235"/>
                <a:gd name="connsiteX12598" fmla="*/ 3223468 w 5247674"/>
                <a:gd name="connsiteY12598" fmla="*/ 797287 h 6543235"/>
                <a:gd name="connsiteX12599" fmla="*/ 3227276 w 5247674"/>
                <a:gd name="connsiteY12599" fmla="*/ 796503 h 6543235"/>
                <a:gd name="connsiteX12600" fmla="*/ 4489929 w 5247674"/>
                <a:gd name="connsiteY12600" fmla="*/ 788959 h 6543235"/>
                <a:gd name="connsiteX12601" fmla="*/ 4496198 w 5247674"/>
                <a:gd name="connsiteY12601" fmla="*/ 794960 h 6543235"/>
                <a:gd name="connsiteX12602" fmla="*/ 4482585 w 5247674"/>
                <a:gd name="connsiteY12602" fmla="*/ 792093 h 6543235"/>
                <a:gd name="connsiteX12603" fmla="*/ 4489929 w 5247674"/>
                <a:gd name="connsiteY12603" fmla="*/ 788959 h 6543235"/>
                <a:gd name="connsiteX12604" fmla="*/ 4852312 w 5247674"/>
                <a:gd name="connsiteY12604" fmla="*/ 787794 h 6543235"/>
                <a:gd name="connsiteX12605" fmla="*/ 4833683 w 5247674"/>
                <a:gd name="connsiteY12605" fmla="*/ 803556 h 6543235"/>
                <a:gd name="connsiteX12606" fmla="*/ 4842998 w 5247674"/>
                <a:gd name="connsiteY12606" fmla="*/ 815021 h 6543235"/>
                <a:gd name="connsiteX12607" fmla="*/ 4842998 w 5247674"/>
                <a:gd name="connsiteY12607" fmla="*/ 800691 h 6543235"/>
                <a:gd name="connsiteX12608" fmla="*/ 4852312 w 5247674"/>
                <a:gd name="connsiteY12608" fmla="*/ 803556 h 6543235"/>
                <a:gd name="connsiteX12609" fmla="*/ 4360774 w 5247674"/>
                <a:gd name="connsiteY12609" fmla="*/ 787794 h 6543235"/>
                <a:gd name="connsiteX12610" fmla="*/ 4340712 w 5247674"/>
                <a:gd name="connsiteY12610" fmla="*/ 800691 h 6543235"/>
                <a:gd name="connsiteX12611" fmla="*/ 4360774 w 5247674"/>
                <a:gd name="connsiteY12611" fmla="*/ 787794 h 6543235"/>
                <a:gd name="connsiteX12612" fmla="*/ 3094674 w 5247674"/>
                <a:gd name="connsiteY12612" fmla="*/ 787794 h 6543235"/>
                <a:gd name="connsiteX12613" fmla="*/ 3096824 w 5247674"/>
                <a:gd name="connsiteY12613" fmla="*/ 792093 h 6543235"/>
                <a:gd name="connsiteX12614" fmla="*/ 3052398 w 5247674"/>
                <a:gd name="connsiteY12614" fmla="*/ 822904 h 6543235"/>
                <a:gd name="connsiteX12615" fmla="*/ 4319932 w 5247674"/>
                <a:gd name="connsiteY12615" fmla="*/ 781345 h 6543235"/>
                <a:gd name="connsiteX12616" fmla="*/ 4243265 w 5247674"/>
                <a:gd name="connsiteY12616" fmla="*/ 830785 h 6543235"/>
                <a:gd name="connsiteX12617" fmla="*/ 4246132 w 5247674"/>
                <a:gd name="connsiteY12617" fmla="*/ 833652 h 6543235"/>
                <a:gd name="connsiteX12618" fmla="*/ 4227502 w 5247674"/>
                <a:gd name="connsiteY12618" fmla="*/ 833652 h 6543235"/>
                <a:gd name="connsiteX12619" fmla="*/ 4221052 w 5247674"/>
                <a:gd name="connsiteY12619" fmla="*/ 845116 h 6543235"/>
                <a:gd name="connsiteX12620" fmla="*/ 4234667 w 5247674"/>
                <a:gd name="connsiteY12620" fmla="*/ 852998 h 6543235"/>
                <a:gd name="connsiteX12621" fmla="*/ 4201706 w 5247674"/>
                <a:gd name="connsiteY12621" fmla="*/ 852998 h 6543235"/>
                <a:gd name="connsiteX12622" fmla="*/ 4221052 w 5247674"/>
                <a:gd name="connsiteY12622" fmla="*/ 825771 h 6543235"/>
                <a:gd name="connsiteX12623" fmla="*/ 4319932 w 5247674"/>
                <a:gd name="connsiteY12623" fmla="*/ 781345 h 6543235"/>
                <a:gd name="connsiteX12624" fmla="*/ 4729786 w 5247674"/>
                <a:gd name="connsiteY12624" fmla="*/ 781344 h 6543235"/>
                <a:gd name="connsiteX12625" fmla="*/ 4725486 w 5247674"/>
                <a:gd name="connsiteY12625" fmla="*/ 784927 h 6543235"/>
                <a:gd name="connsiteX12626" fmla="*/ 4726920 w 5247674"/>
                <a:gd name="connsiteY12626" fmla="*/ 786360 h 6543235"/>
                <a:gd name="connsiteX12627" fmla="*/ 4722620 w 5247674"/>
                <a:gd name="connsiteY12627" fmla="*/ 792808 h 6543235"/>
                <a:gd name="connsiteX12628" fmla="*/ 4709007 w 5247674"/>
                <a:gd name="connsiteY12628" fmla="*/ 787794 h 6543235"/>
                <a:gd name="connsiteX12629" fmla="*/ 4699692 w 5247674"/>
                <a:gd name="connsiteY12629" fmla="*/ 803556 h 6543235"/>
                <a:gd name="connsiteX12630" fmla="*/ 4703274 w 5247674"/>
                <a:gd name="connsiteY12630" fmla="*/ 807856 h 6543235"/>
                <a:gd name="connsiteX12631" fmla="*/ 4686794 w 5247674"/>
                <a:gd name="connsiteY12631" fmla="*/ 823619 h 6543235"/>
                <a:gd name="connsiteX12632" fmla="*/ 4696110 w 5247674"/>
                <a:gd name="connsiteY12632" fmla="*/ 823619 h 6543235"/>
                <a:gd name="connsiteX12633" fmla="*/ 4702558 w 5247674"/>
                <a:gd name="connsiteY12633" fmla="*/ 839383 h 6543235"/>
                <a:gd name="connsiteX12634" fmla="*/ 4719038 w 5247674"/>
                <a:gd name="connsiteY12634" fmla="*/ 842250 h 6543235"/>
                <a:gd name="connsiteX12635" fmla="*/ 4722620 w 5247674"/>
                <a:gd name="connsiteY12635" fmla="*/ 838667 h 6543235"/>
                <a:gd name="connsiteX12636" fmla="*/ 4712588 w 5247674"/>
                <a:gd name="connsiteY12636" fmla="*/ 834367 h 6543235"/>
                <a:gd name="connsiteX12637" fmla="*/ 4728353 w 5247674"/>
                <a:gd name="connsiteY12637" fmla="*/ 815021 h 6543235"/>
                <a:gd name="connsiteX12638" fmla="*/ 4735518 w 5247674"/>
                <a:gd name="connsiteY12638" fmla="*/ 822902 h 6543235"/>
                <a:gd name="connsiteX12639" fmla="*/ 4728353 w 5247674"/>
                <a:gd name="connsiteY12639" fmla="*/ 830785 h 6543235"/>
                <a:gd name="connsiteX12640" fmla="*/ 4735518 w 5247674"/>
                <a:gd name="connsiteY12640" fmla="*/ 838667 h 6543235"/>
                <a:gd name="connsiteX12641" fmla="*/ 4747699 w 5247674"/>
                <a:gd name="connsiteY12641" fmla="*/ 822902 h 6543235"/>
                <a:gd name="connsiteX12642" fmla="*/ 4764180 w 5247674"/>
                <a:gd name="connsiteY12642" fmla="*/ 803556 h 6543235"/>
                <a:gd name="connsiteX12643" fmla="*/ 4768478 w 5247674"/>
                <a:gd name="connsiteY12643" fmla="*/ 803556 h 6543235"/>
                <a:gd name="connsiteX12644" fmla="*/ 4726920 w 5247674"/>
                <a:gd name="connsiteY12644" fmla="*/ 785644 h 6543235"/>
                <a:gd name="connsiteX12645" fmla="*/ 4535606 w 5247674"/>
                <a:gd name="connsiteY12645" fmla="*/ 780629 h 6543235"/>
                <a:gd name="connsiteX12646" fmla="*/ 4544921 w 5247674"/>
                <a:gd name="connsiteY12646" fmla="*/ 784212 h 6543235"/>
                <a:gd name="connsiteX12647" fmla="*/ 4531308 w 5247674"/>
                <a:gd name="connsiteY12647" fmla="*/ 787077 h 6543235"/>
                <a:gd name="connsiteX12648" fmla="*/ 4496198 w 5247674"/>
                <a:gd name="connsiteY12648" fmla="*/ 776329 h 6543235"/>
                <a:gd name="connsiteX12649" fmla="*/ 4519127 w 5247674"/>
                <a:gd name="connsiteY12649" fmla="*/ 781345 h 6543235"/>
                <a:gd name="connsiteX12650" fmla="*/ 4525576 w 5247674"/>
                <a:gd name="connsiteY12650" fmla="*/ 795675 h 6543235"/>
                <a:gd name="connsiteX12651" fmla="*/ 4528442 w 5247674"/>
                <a:gd name="connsiteY12651" fmla="*/ 800691 h 6543235"/>
                <a:gd name="connsiteX12652" fmla="*/ 4496198 w 5247674"/>
                <a:gd name="connsiteY12652" fmla="*/ 776329 h 6543235"/>
                <a:gd name="connsiteX12653" fmla="*/ 4881690 w 5247674"/>
                <a:gd name="connsiteY12653" fmla="*/ 773462 h 6543235"/>
                <a:gd name="connsiteX12654" fmla="*/ 4858760 w 5247674"/>
                <a:gd name="connsiteY12654" fmla="*/ 781344 h 6543235"/>
                <a:gd name="connsiteX12655" fmla="*/ 4865927 w 5247674"/>
                <a:gd name="connsiteY12655" fmla="*/ 795675 h 6543235"/>
                <a:gd name="connsiteX12656" fmla="*/ 3359788 w 5247674"/>
                <a:gd name="connsiteY12656" fmla="*/ 773462 h 6543235"/>
                <a:gd name="connsiteX12657" fmla="*/ 3376269 w 5247674"/>
                <a:gd name="connsiteY12657" fmla="*/ 779194 h 6543235"/>
                <a:gd name="connsiteX12658" fmla="*/ 3336860 w 5247674"/>
                <a:gd name="connsiteY12658" fmla="*/ 800690 h 6543235"/>
                <a:gd name="connsiteX12659" fmla="*/ 3359788 w 5247674"/>
                <a:gd name="connsiteY12659" fmla="*/ 773462 h 6543235"/>
                <a:gd name="connsiteX12660" fmla="*/ 3832696 w 5247674"/>
                <a:gd name="connsiteY12660" fmla="*/ 772747 h 6543235"/>
                <a:gd name="connsiteX12661" fmla="*/ 3832696 w 5247674"/>
                <a:gd name="connsiteY12661" fmla="*/ 811439 h 6543235"/>
                <a:gd name="connsiteX12662" fmla="*/ 3786838 w 5247674"/>
                <a:gd name="connsiteY12662" fmla="*/ 819321 h 6543235"/>
                <a:gd name="connsiteX12663" fmla="*/ 3797586 w 5247674"/>
                <a:gd name="connsiteY12663" fmla="*/ 806423 h 6543235"/>
                <a:gd name="connsiteX12664" fmla="*/ 3814067 w 5247674"/>
                <a:gd name="connsiteY12664" fmla="*/ 794958 h 6543235"/>
                <a:gd name="connsiteX12665" fmla="*/ 3832696 w 5247674"/>
                <a:gd name="connsiteY12665" fmla="*/ 772747 h 6543235"/>
                <a:gd name="connsiteX12666" fmla="*/ 4392302 w 5247674"/>
                <a:gd name="connsiteY12666" fmla="*/ 768448 h 6543235"/>
                <a:gd name="connsiteX12667" fmla="*/ 4385852 w 5247674"/>
                <a:gd name="connsiteY12667" fmla="*/ 781345 h 6543235"/>
                <a:gd name="connsiteX12668" fmla="*/ 4380120 w 5247674"/>
                <a:gd name="connsiteY12668" fmla="*/ 781345 h 6543235"/>
                <a:gd name="connsiteX12669" fmla="*/ 4392302 w 5247674"/>
                <a:gd name="connsiteY12669" fmla="*/ 768448 h 6543235"/>
                <a:gd name="connsiteX12670" fmla="*/ 2980634 w 5247674"/>
                <a:gd name="connsiteY12670" fmla="*/ 768201 h 6543235"/>
                <a:gd name="connsiteX12671" fmla="*/ 2992211 w 5247674"/>
                <a:gd name="connsiteY12671" fmla="*/ 769164 h 6543235"/>
                <a:gd name="connsiteX12672" fmla="*/ 2880433 w 5247674"/>
                <a:gd name="connsiteY12672" fmla="*/ 850848 h 6543235"/>
                <a:gd name="connsiteX12673" fmla="*/ 2691270 w 5247674"/>
                <a:gd name="connsiteY12673" fmla="*/ 980540 h 6543235"/>
                <a:gd name="connsiteX12674" fmla="*/ 2675507 w 5247674"/>
                <a:gd name="connsiteY12674" fmla="*/ 980540 h 6543235"/>
                <a:gd name="connsiteX12675" fmla="*/ 2423289 w 5247674"/>
                <a:gd name="connsiteY12675" fmla="*/ 1150356 h 6543235"/>
                <a:gd name="connsiteX12676" fmla="*/ 2310078 w 5247674"/>
                <a:gd name="connsiteY12676" fmla="*/ 1211262 h 6543235"/>
                <a:gd name="connsiteX12677" fmla="*/ 2294315 w 5247674"/>
                <a:gd name="connsiteY12677" fmla="*/ 1219143 h 6543235"/>
                <a:gd name="connsiteX12678" fmla="*/ 2372416 w 5247674"/>
                <a:gd name="connsiteY12678" fmla="*/ 1161104 h 6543235"/>
                <a:gd name="connsiteX12679" fmla="*/ 2361668 w 5247674"/>
                <a:gd name="connsiteY12679" fmla="*/ 1158956 h 6543235"/>
                <a:gd name="connsiteX12680" fmla="*/ 2396778 w 5247674"/>
                <a:gd name="connsiteY12680" fmla="*/ 1131726 h 6543235"/>
                <a:gd name="connsiteX12681" fmla="*/ 2454816 w 5247674"/>
                <a:gd name="connsiteY12681" fmla="*/ 1093034 h 6543235"/>
                <a:gd name="connsiteX12682" fmla="*/ 2454816 w 5247674"/>
                <a:gd name="connsiteY12682" fmla="*/ 1085153 h 6543235"/>
                <a:gd name="connsiteX12683" fmla="*/ 2523604 w 5247674"/>
                <a:gd name="connsiteY12683" fmla="*/ 1051476 h 6543235"/>
                <a:gd name="connsiteX12684" fmla="*/ 2561579 w 5247674"/>
                <a:gd name="connsiteY12684" fmla="*/ 1019232 h 6543235"/>
                <a:gd name="connsiteX12685" fmla="*/ 2723514 w 5247674"/>
                <a:gd name="connsiteY12685" fmla="*/ 923217 h 6543235"/>
                <a:gd name="connsiteX12686" fmla="*/ 2785851 w 5247674"/>
                <a:gd name="connsiteY12686" fmla="*/ 878077 h 6543235"/>
                <a:gd name="connsiteX12687" fmla="*/ 2947787 w 5247674"/>
                <a:gd name="connsiteY12687" fmla="*/ 784929 h 6543235"/>
                <a:gd name="connsiteX12688" fmla="*/ 2980634 w 5247674"/>
                <a:gd name="connsiteY12688" fmla="*/ 768201 h 6543235"/>
                <a:gd name="connsiteX12689" fmla="*/ 3388450 w 5247674"/>
                <a:gd name="connsiteY12689" fmla="*/ 761999 h 6543235"/>
                <a:gd name="connsiteX12690" fmla="*/ 3395615 w 5247674"/>
                <a:gd name="connsiteY12690" fmla="*/ 761999 h 6543235"/>
                <a:gd name="connsiteX12691" fmla="*/ 3388450 w 5247674"/>
                <a:gd name="connsiteY12691" fmla="*/ 773464 h 6543235"/>
                <a:gd name="connsiteX12692" fmla="*/ 3106855 w 5247674"/>
                <a:gd name="connsiteY12692" fmla="*/ 761999 h 6543235"/>
                <a:gd name="connsiteX12693" fmla="*/ 3074611 w 5247674"/>
                <a:gd name="connsiteY12693" fmla="*/ 776329 h 6543235"/>
                <a:gd name="connsiteX12694" fmla="*/ 3106855 w 5247674"/>
                <a:gd name="connsiteY12694" fmla="*/ 761999 h 6543235"/>
                <a:gd name="connsiteX12695" fmla="*/ 4169463 w 5247674"/>
                <a:gd name="connsiteY12695" fmla="*/ 761998 h 6543235"/>
                <a:gd name="connsiteX12696" fmla="*/ 4155848 w 5247674"/>
                <a:gd name="connsiteY12696" fmla="*/ 776329 h 6543235"/>
                <a:gd name="connsiteX12697" fmla="*/ 4178778 w 5247674"/>
                <a:gd name="connsiteY12697" fmla="*/ 761998 h 6543235"/>
                <a:gd name="connsiteX12698" fmla="*/ 3629784 w 5247674"/>
                <a:gd name="connsiteY12698" fmla="*/ 757969 h 6543235"/>
                <a:gd name="connsiteX12699" fmla="*/ 3640666 w 5247674"/>
                <a:gd name="connsiteY12699" fmla="*/ 768448 h 6543235"/>
                <a:gd name="connsiteX12700" fmla="*/ 3614872 w 5247674"/>
                <a:gd name="connsiteY12700" fmla="*/ 787794 h 6543235"/>
                <a:gd name="connsiteX12701" fmla="*/ 3573314 w 5247674"/>
                <a:gd name="connsiteY12701" fmla="*/ 812156 h 6543235"/>
                <a:gd name="connsiteX12702" fmla="*/ 3579762 w 5247674"/>
                <a:gd name="connsiteY12702" fmla="*/ 792810 h 6543235"/>
                <a:gd name="connsiteX12703" fmla="*/ 3570447 w 5247674"/>
                <a:gd name="connsiteY12703" fmla="*/ 787794 h 6543235"/>
                <a:gd name="connsiteX12704" fmla="*/ 3582628 w 5247674"/>
                <a:gd name="connsiteY12704" fmla="*/ 781345 h 6543235"/>
                <a:gd name="connsiteX12705" fmla="*/ 3629784 w 5247674"/>
                <a:gd name="connsiteY12705" fmla="*/ 757969 h 6543235"/>
                <a:gd name="connsiteX12706" fmla="*/ 3531038 w 5247674"/>
                <a:gd name="connsiteY12706" fmla="*/ 756266 h 6543235"/>
                <a:gd name="connsiteX12707" fmla="*/ 3518140 w 5247674"/>
                <a:gd name="connsiteY12707" fmla="*/ 769881 h 6543235"/>
                <a:gd name="connsiteX12708" fmla="*/ 3541070 w 5247674"/>
                <a:gd name="connsiteY12708" fmla="*/ 774895 h 6543235"/>
                <a:gd name="connsiteX12709" fmla="*/ 3446488 w 5247674"/>
                <a:gd name="connsiteY12709" fmla="*/ 821471 h 6543235"/>
                <a:gd name="connsiteX12710" fmla="*/ 3443623 w 5247674"/>
                <a:gd name="connsiteY12710" fmla="*/ 851565 h 6543235"/>
                <a:gd name="connsiteX12711" fmla="*/ 3488047 w 5247674"/>
                <a:gd name="connsiteY12711" fmla="*/ 824335 h 6543235"/>
                <a:gd name="connsiteX12712" fmla="*/ 3501661 w 5247674"/>
                <a:gd name="connsiteY12712" fmla="*/ 816454 h 6543235"/>
                <a:gd name="connsiteX12713" fmla="*/ 3439324 w 5247674"/>
                <a:gd name="connsiteY12713" fmla="*/ 874494 h 6543235"/>
                <a:gd name="connsiteX12714" fmla="*/ 3374836 w 5247674"/>
                <a:gd name="connsiteY12714" fmla="*/ 917484 h 6543235"/>
                <a:gd name="connsiteX12715" fmla="*/ 3379136 w 5247674"/>
                <a:gd name="connsiteY12715" fmla="*/ 878792 h 6543235"/>
                <a:gd name="connsiteX12716" fmla="*/ 3298168 w 5247674"/>
                <a:gd name="connsiteY12716" fmla="*/ 920350 h 6543235"/>
                <a:gd name="connsiteX12717" fmla="*/ 3277389 w 5247674"/>
                <a:gd name="connsiteY12717" fmla="*/ 912469 h 6543235"/>
                <a:gd name="connsiteX12718" fmla="*/ 3245145 w 5247674"/>
                <a:gd name="connsiteY12718" fmla="*/ 939696 h 6543235"/>
                <a:gd name="connsiteX12719" fmla="*/ 3274522 w 5247674"/>
                <a:gd name="connsiteY12719" fmla="*/ 943280 h 6543235"/>
                <a:gd name="connsiteX12720" fmla="*/ 3202870 w 5247674"/>
                <a:gd name="connsiteY12720" fmla="*/ 1013499 h 6543235"/>
                <a:gd name="connsiteX12721" fmla="*/ 3205736 w 5247674"/>
                <a:gd name="connsiteY12721" fmla="*/ 947578 h 6543235"/>
                <a:gd name="connsiteX12722" fmla="*/ 3131218 w 5247674"/>
                <a:gd name="connsiteY12722" fmla="*/ 997019 h 6543235"/>
                <a:gd name="connsiteX12723" fmla="*/ 3131218 w 5247674"/>
                <a:gd name="connsiteY12723" fmla="*/ 994153 h 6543235"/>
                <a:gd name="connsiteX12724" fmla="*/ 2957102 w 5247674"/>
                <a:gd name="connsiteY12724" fmla="*/ 1077270 h 6543235"/>
                <a:gd name="connsiteX12725" fmla="*/ 2866820 w 5247674"/>
                <a:gd name="connsiteY12725" fmla="*/ 1123844 h 6543235"/>
                <a:gd name="connsiteX12726" fmla="*/ 2691270 w 5247674"/>
                <a:gd name="connsiteY12726" fmla="*/ 1224875 h 6543235"/>
                <a:gd name="connsiteX12727" fmla="*/ 2704884 w 5247674"/>
                <a:gd name="connsiteY12727" fmla="*/ 1227740 h 6543235"/>
                <a:gd name="connsiteX12728" fmla="*/ 2704884 w 5247674"/>
                <a:gd name="connsiteY12728" fmla="*/ 1249952 h 6543235"/>
                <a:gd name="connsiteX12729" fmla="*/ 2659028 w 5247674"/>
                <a:gd name="connsiteY12729" fmla="*/ 1257835 h 6543235"/>
                <a:gd name="connsiteX12730" fmla="*/ 2659028 w 5247674"/>
                <a:gd name="connsiteY12730" fmla="*/ 1216275 h 6543235"/>
                <a:gd name="connsiteX12731" fmla="*/ 2714199 w 5247674"/>
                <a:gd name="connsiteY12731" fmla="*/ 1196929 h 6543235"/>
                <a:gd name="connsiteX12732" fmla="*/ 2755757 w 5247674"/>
                <a:gd name="connsiteY12732" fmla="*/ 1161820 h 6543235"/>
                <a:gd name="connsiteX12733" fmla="*/ 2755757 w 5247674"/>
                <a:gd name="connsiteY12733" fmla="*/ 1166835 h 6543235"/>
                <a:gd name="connsiteX12734" fmla="*/ 2806630 w 5247674"/>
                <a:gd name="connsiteY12734" fmla="*/ 1134591 h 6543235"/>
                <a:gd name="connsiteX12735" fmla="*/ 2797316 w 5247674"/>
                <a:gd name="connsiteY12735" fmla="*/ 1131726 h 6543235"/>
                <a:gd name="connsiteX12736" fmla="*/ 2797316 w 5247674"/>
                <a:gd name="connsiteY12736" fmla="*/ 1128860 h 6543235"/>
                <a:gd name="connsiteX12737" fmla="*/ 2803766 w 5247674"/>
                <a:gd name="connsiteY12737" fmla="*/ 1128860 h 6543235"/>
                <a:gd name="connsiteX12738" fmla="*/ 2803766 w 5247674"/>
                <a:gd name="connsiteY12738" fmla="*/ 1131726 h 6543235"/>
                <a:gd name="connsiteX12739" fmla="*/ 2891181 w 5247674"/>
                <a:gd name="connsiteY12739" fmla="*/ 1100916 h 6543235"/>
                <a:gd name="connsiteX12740" fmla="*/ 2972148 w 5247674"/>
                <a:gd name="connsiteY12740" fmla="*/ 1054341 h 6543235"/>
                <a:gd name="connsiteX12741" fmla="*/ 3039502 w 5247674"/>
                <a:gd name="connsiteY12741" fmla="*/ 1004901 h 6543235"/>
                <a:gd name="connsiteX12742" fmla="*/ 3025888 w 5247674"/>
                <a:gd name="connsiteY12742" fmla="*/ 999884 h 6543235"/>
                <a:gd name="connsiteX12743" fmla="*/ 3058132 w 5247674"/>
                <a:gd name="connsiteY12743" fmla="*/ 985555 h 6543235"/>
                <a:gd name="connsiteX12744" fmla="*/ 3041652 w 5247674"/>
                <a:gd name="connsiteY12744" fmla="*/ 1007767 h 6543235"/>
                <a:gd name="connsiteX12745" fmla="*/ 3052400 w 5247674"/>
                <a:gd name="connsiteY12745" fmla="*/ 1015649 h 6543235"/>
                <a:gd name="connsiteX12746" fmla="*/ 3068880 w 5247674"/>
                <a:gd name="connsiteY12746" fmla="*/ 996303 h 6543235"/>
                <a:gd name="connsiteX12747" fmla="*/ 3064580 w 5247674"/>
                <a:gd name="connsiteY12747" fmla="*/ 1004184 h 6543235"/>
                <a:gd name="connsiteX12748" fmla="*/ 3110438 w 5247674"/>
                <a:gd name="connsiteY12748" fmla="*/ 984838 h 6543235"/>
                <a:gd name="connsiteX12749" fmla="*/ 3101124 w 5247674"/>
                <a:gd name="connsiteY12749" fmla="*/ 979822 h 6543235"/>
                <a:gd name="connsiteX12750" fmla="*/ 3101124 w 5247674"/>
                <a:gd name="connsiteY12750" fmla="*/ 976957 h 6543235"/>
                <a:gd name="connsiteX12751" fmla="*/ 3113305 w 5247674"/>
                <a:gd name="connsiteY12751" fmla="*/ 984838 h 6543235"/>
                <a:gd name="connsiteX12752" fmla="*/ 3119753 w 5247674"/>
                <a:gd name="connsiteY12752" fmla="*/ 969074 h 6543235"/>
                <a:gd name="connsiteX12753" fmla="*/ 3168476 w 5247674"/>
                <a:gd name="connsiteY12753" fmla="*/ 949728 h 6543235"/>
                <a:gd name="connsiteX12754" fmla="*/ 3213618 w 5247674"/>
                <a:gd name="connsiteY12754" fmla="*/ 937546 h 6543235"/>
                <a:gd name="connsiteX12755" fmla="*/ 3210752 w 5247674"/>
                <a:gd name="connsiteY12755" fmla="*/ 932532 h 6543235"/>
                <a:gd name="connsiteX12756" fmla="*/ 3278106 w 5247674"/>
                <a:gd name="connsiteY12756" fmla="*/ 905304 h 6543235"/>
                <a:gd name="connsiteX12757" fmla="*/ 3336144 w 5247674"/>
                <a:gd name="connsiteY12757" fmla="*/ 855863 h 6543235"/>
                <a:gd name="connsiteX12758" fmla="*/ 3336144 w 5247674"/>
                <a:gd name="connsiteY12758" fmla="*/ 871627 h 6543235"/>
                <a:gd name="connsiteX12759" fmla="*/ 3433592 w 5247674"/>
                <a:gd name="connsiteY12759" fmla="*/ 802839 h 6543235"/>
                <a:gd name="connsiteX12760" fmla="*/ 3514559 w 5247674"/>
                <a:gd name="connsiteY12760" fmla="*/ 778479 h 6543235"/>
                <a:gd name="connsiteX12761" fmla="*/ 3511692 w 5247674"/>
                <a:gd name="connsiteY12761" fmla="*/ 764148 h 6543235"/>
                <a:gd name="connsiteX12762" fmla="*/ 3531038 w 5247674"/>
                <a:gd name="connsiteY12762" fmla="*/ 756266 h 6543235"/>
                <a:gd name="connsiteX12763" fmla="*/ 4842998 w 5247674"/>
                <a:gd name="connsiteY12763" fmla="*/ 754116 h 6543235"/>
                <a:gd name="connsiteX12764" fmla="*/ 4842998 w 5247674"/>
                <a:gd name="connsiteY12764" fmla="*/ 761998 h 6543235"/>
                <a:gd name="connsiteX12765" fmla="*/ 4852312 w 5247674"/>
                <a:gd name="connsiteY12765" fmla="*/ 754116 h 6543235"/>
                <a:gd name="connsiteX12766" fmla="*/ 4415231 w 5247674"/>
                <a:gd name="connsiteY12766" fmla="*/ 754116 h 6543235"/>
                <a:gd name="connsiteX12767" fmla="*/ 4428846 w 5247674"/>
                <a:gd name="connsiteY12767" fmla="*/ 756983 h 6543235"/>
                <a:gd name="connsiteX12768" fmla="*/ 4428846 w 5247674"/>
                <a:gd name="connsiteY12768" fmla="*/ 761999 h 6543235"/>
                <a:gd name="connsiteX12769" fmla="*/ 3323962 w 5247674"/>
                <a:gd name="connsiteY12769" fmla="*/ 754116 h 6543235"/>
                <a:gd name="connsiteX12770" fmla="*/ 3339010 w 5247674"/>
                <a:gd name="connsiteY12770" fmla="*/ 761998 h 6543235"/>
                <a:gd name="connsiteX12771" fmla="*/ 3323962 w 5247674"/>
                <a:gd name="connsiteY12771" fmla="*/ 773462 h 6543235"/>
                <a:gd name="connsiteX12772" fmla="*/ 3242994 w 5247674"/>
                <a:gd name="connsiteY12772" fmla="*/ 754116 h 6543235"/>
                <a:gd name="connsiteX12773" fmla="*/ 3223648 w 5247674"/>
                <a:gd name="connsiteY12773" fmla="*/ 776329 h 6543235"/>
                <a:gd name="connsiteX12774" fmla="*/ 3214333 w 5247674"/>
                <a:gd name="connsiteY12774" fmla="*/ 773462 h 6543235"/>
                <a:gd name="connsiteX12775" fmla="*/ 4094317 w 5247674"/>
                <a:gd name="connsiteY12775" fmla="*/ 748653 h 6543235"/>
                <a:gd name="connsiteX12776" fmla="*/ 4084196 w 5247674"/>
                <a:gd name="connsiteY12776" fmla="*/ 754116 h 6543235"/>
                <a:gd name="connsiteX12777" fmla="*/ 4093510 w 5247674"/>
                <a:gd name="connsiteY12777" fmla="*/ 754116 h 6543235"/>
                <a:gd name="connsiteX12778" fmla="*/ 4097810 w 5247674"/>
                <a:gd name="connsiteY12778" fmla="*/ 761998 h 6543235"/>
                <a:gd name="connsiteX12779" fmla="*/ 4107842 w 5247674"/>
                <a:gd name="connsiteY12779" fmla="*/ 756983 h 6543235"/>
                <a:gd name="connsiteX12780" fmla="*/ 4104975 w 5247674"/>
                <a:gd name="connsiteY12780" fmla="*/ 749101 h 6543235"/>
                <a:gd name="connsiteX12781" fmla="*/ 4094317 w 5247674"/>
                <a:gd name="connsiteY12781" fmla="*/ 748653 h 6543235"/>
                <a:gd name="connsiteX12782" fmla="*/ 4942594 w 5247674"/>
                <a:gd name="connsiteY12782" fmla="*/ 746235 h 6543235"/>
                <a:gd name="connsiteX12783" fmla="*/ 4930413 w 5247674"/>
                <a:gd name="connsiteY12783" fmla="*/ 754116 h 6543235"/>
                <a:gd name="connsiteX12784" fmla="*/ 4939728 w 5247674"/>
                <a:gd name="connsiteY12784" fmla="*/ 754116 h 6543235"/>
                <a:gd name="connsiteX12785" fmla="*/ 3272372 w 5247674"/>
                <a:gd name="connsiteY12785" fmla="*/ 742652 h 6543235"/>
                <a:gd name="connsiteX12786" fmla="*/ 3256608 w 5247674"/>
                <a:gd name="connsiteY12786" fmla="*/ 754116 h 6543235"/>
                <a:gd name="connsiteX12787" fmla="*/ 3272372 w 5247674"/>
                <a:gd name="connsiteY12787" fmla="*/ 742652 h 6543235"/>
                <a:gd name="connsiteX12788" fmla="*/ 3984600 w 5247674"/>
                <a:gd name="connsiteY12788" fmla="*/ 735487 h 6543235"/>
                <a:gd name="connsiteX12789" fmla="*/ 3952356 w 5247674"/>
                <a:gd name="connsiteY12789" fmla="*/ 765581 h 6543235"/>
                <a:gd name="connsiteX12790" fmla="*/ 3948056 w 5247674"/>
                <a:gd name="connsiteY12790" fmla="*/ 787794 h 6543235"/>
                <a:gd name="connsiteX12791" fmla="*/ 3984600 w 5247674"/>
                <a:gd name="connsiteY12791" fmla="*/ 776329 h 6543235"/>
                <a:gd name="connsiteX12792" fmla="*/ 3945190 w 5247674"/>
                <a:gd name="connsiteY12792" fmla="*/ 812871 h 6543235"/>
                <a:gd name="connsiteX12793" fmla="*/ 3996780 w 5247674"/>
                <a:gd name="connsiteY12793" fmla="*/ 782060 h 6543235"/>
                <a:gd name="connsiteX12794" fmla="*/ 3970984 w 5247674"/>
                <a:gd name="connsiteY12794" fmla="*/ 749816 h 6543235"/>
                <a:gd name="connsiteX12795" fmla="*/ 3452936 w 5247674"/>
                <a:gd name="connsiteY12795" fmla="*/ 729755 h 6543235"/>
                <a:gd name="connsiteX12796" fmla="*/ 3459384 w 5247674"/>
                <a:gd name="connsiteY12796" fmla="*/ 734770 h 6543235"/>
                <a:gd name="connsiteX12797" fmla="*/ 3452936 w 5247674"/>
                <a:gd name="connsiteY12797" fmla="*/ 742652 h 6543235"/>
                <a:gd name="connsiteX12798" fmla="*/ 3041650 w 5247674"/>
                <a:gd name="connsiteY12798" fmla="*/ 729755 h 6543235"/>
                <a:gd name="connsiteX12799" fmla="*/ 3006540 w 5247674"/>
                <a:gd name="connsiteY12799" fmla="*/ 761999 h 6543235"/>
                <a:gd name="connsiteX12800" fmla="*/ 3000092 w 5247674"/>
                <a:gd name="connsiteY12800" fmla="*/ 761999 h 6543235"/>
                <a:gd name="connsiteX12801" fmla="*/ 4784243 w 5247674"/>
                <a:gd name="connsiteY12801" fmla="*/ 726889 h 6543235"/>
                <a:gd name="connsiteX12802" fmla="*/ 4777793 w 5247674"/>
                <a:gd name="connsiteY12802" fmla="*/ 729754 h 6543235"/>
                <a:gd name="connsiteX12803" fmla="*/ 4787108 w 5247674"/>
                <a:gd name="connsiteY12803" fmla="*/ 729754 h 6543235"/>
                <a:gd name="connsiteX12804" fmla="*/ 3151995 w 5247674"/>
                <a:gd name="connsiteY12804" fmla="*/ 726889 h 6543235"/>
                <a:gd name="connsiteX12805" fmla="*/ 3142680 w 5247674"/>
                <a:gd name="connsiteY12805" fmla="*/ 738354 h 6543235"/>
                <a:gd name="connsiteX12806" fmla="*/ 3136232 w 5247674"/>
                <a:gd name="connsiteY12806" fmla="*/ 738354 h 6543235"/>
                <a:gd name="connsiteX12807" fmla="*/ 4891005 w 5247674"/>
                <a:gd name="connsiteY12807" fmla="*/ 724727 h 6543235"/>
                <a:gd name="connsiteX12808" fmla="*/ 4882586 w 5247674"/>
                <a:gd name="connsiteY12808" fmla="*/ 728232 h 6543235"/>
                <a:gd name="connsiteX12809" fmla="*/ 4871658 w 5247674"/>
                <a:gd name="connsiteY12809" fmla="*/ 743368 h 6543235"/>
                <a:gd name="connsiteX12810" fmla="*/ 4875958 w 5247674"/>
                <a:gd name="connsiteY12810" fmla="*/ 738354 h 6543235"/>
                <a:gd name="connsiteX12811" fmla="*/ 4885272 w 5247674"/>
                <a:gd name="connsiteY12811" fmla="*/ 746235 h 6543235"/>
                <a:gd name="connsiteX12812" fmla="*/ 4882406 w 5247674"/>
                <a:gd name="connsiteY12812" fmla="*/ 761998 h 6543235"/>
                <a:gd name="connsiteX12813" fmla="*/ 4920382 w 5247674"/>
                <a:gd name="connsiteY12813" fmla="*/ 761998 h 6543235"/>
                <a:gd name="connsiteX12814" fmla="*/ 4914650 w 5247674"/>
                <a:gd name="connsiteY12814" fmla="*/ 761998 h 6543235"/>
                <a:gd name="connsiteX12815" fmla="*/ 4910350 w 5247674"/>
                <a:gd name="connsiteY12815" fmla="*/ 742652 h 6543235"/>
                <a:gd name="connsiteX12816" fmla="*/ 4887421 w 5247674"/>
                <a:gd name="connsiteY12816" fmla="*/ 745518 h 6543235"/>
                <a:gd name="connsiteX12817" fmla="*/ 4901036 w 5247674"/>
                <a:gd name="connsiteY12817" fmla="*/ 737637 h 6543235"/>
                <a:gd name="connsiteX12818" fmla="*/ 4901036 w 5247674"/>
                <a:gd name="connsiteY12818" fmla="*/ 729754 h 6543235"/>
                <a:gd name="connsiteX12819" fmla="*/ 4891005 w 5247674"/>
                <a:gd name="connsiteY12819" fmla="*/ 724727 h 6543235"/>
                <a:gd name="connsiteX12820" fmla="*/ 3624187 w 5247674"/>
                <a:gd name="connsiteY12820" fmla="*/ 723306 h 6543235"/>
                <a:gd name="connsiteX12821" fmla="*/ 3559699 w 5247674"/>
                <a:gd name="connsiteY12821" fmla="*/ 768448 h 6543235"/>
                <a:gd name="connsiteX12822" fmla="*/ 3533905 w 5247674"/>
                <a:gd name="connsiteY12822" fmla="*/ 754116 h 6543235"/>
                <a:gd name="connsiteX12823" fmla="*/ 3528888 w 5247674"/>
                <a:gd name="connsiteY12823" fmla="*/ 753400 h 6543235"/>
                <a:gd name="connsiteX12824" fmla="*/ 3556832 w 5247674"/>
                <a:gd name="connsiteY12824" fmla="*/ 737637 h 6543235"/>
                <a:gd name="connsiteX12825" fmla="*/ 3556832 w 5247674"/>
                <a:gd name="connsiteY12825" fmla="*/ 745518 h 6543235"/>
                <a:gd name="connsiteX12826" fmla="*/ 3624187 w 5247674"/>
                <a:gd name="connsiteY12826" fmla="*/ 723306 h 6543235"/>
                <a:gd name="connsiteX12827" fmla="*/ 3462251 w 5247674"/>
                <a:gd name="connsiteY12827" fmla="*/ 718291 h 6543235"/>
                <a:gd name="connsiteX12828" fmla="*/ 3475866 w 5247674"/>
                <a:gd name="connsiteY12828" fmla="*/ 729755 h 6543235"/>
                <a:gd name="connsiteX12829" fmla="*/ 3462251 w 5247674"/>
                <a:gd name="connsiteY12829" fmla="*/ 718291 h 6543235"/>
                <a:gd name="connsiteX12830" fmla="*/ 4544206 w 5247674"/>
                <a:gd name="connsiteY12830" fmla="*/ 718289 h 6543235"/>
                <a:gd name="connsiteX12831" fmla="*/ 4557819 w 5247674"/>
                <a:gd name="connsiteY12831" fmla="*/ 726172 h 6543235"/>
                <a:gd name="connsiteX12832" fmla="*/ 4557819 w 5247674"/>
                <a:gd name="connsiteY12832" fmla="*/ 723306 h 6543235"/>
                <a:gd name="connsiteX12833" fmla="*/ 4142952 w 5247674"/>
                <a:gd name="connsiteY12833" fmla="*/ 715424 h 6543235"/>
                <a:gd name="connsiteX12834" fmla="*/ 4146536 w 5247674"/>
                <a:gd name="connsiteY12834" fmla="*/ 719008 h 6543235"/>
                <a:gd name="connsiteX12835" fmla="*/ 4146536 w 5247674"/>
                <a:gd name="connsiteY12835" fmla="*/ 729755 h 6543235"/>
                <a:gd name="connsiteX12836" fmla="*/ 3246577 w 5247674"/>
                <a:gd name="connsiteY12836" fmla="*/ 715424 h 6543235"/>
                <a:gd name="connsiteX12837" fmla="*/ 3249443 w 5247674"/>
                <a:gd name="connsiteY12837" fmla="*/ 715424 h 6543235"/>
                <a:gd name="connsiteX12838" fmla="*/ 3240129 w 5247674"/>
                <a:gd name="connsiteY12838" fmla="*/ 726889 h 6543235"/>
                <a:gd name="connsiteX12839" fmla="*/ 4160696 w 5247674"/>
                <a:gd name="connsiteY12839" fmla="*/ 715325 h 6543235"/>
                <a:gd name="connsiteX12840" fmla="*/ 4163013 w 5247674"/>
                <a:gd name="connsiteY12840" fmla="*/ 734772 h 6543235"/>
                <a:gd name="connsiteX12841" fmla="*/ 4153698 w 5247674"/>
                <a:gd name="connsiteY12841" fmla="*/ 723308 h 6543235"/>
                <a:gd name="connsiteX12842" fmla="*/ 4160696 w 5247674"/>
                <a:gd name="connsiteY12842" fmla="*/ 715325 h 6543235"/>
                <a:gd name="connsiteX12843" fmla="*/ 3187824 w 5247674"/>
                <a:gd name="connsiteY12843" fmla="*/ 710410 h 6543235"/>
                <a:gd name="connsiteX12844" fmla="*/ 3162028 w 5247674"/>
                <a:gd name="connsiteY12844" fmla="*/ 726172 h 6543235"/>
                <a:gd name="connsiteX12845" fmla="*/ 3187824 w 5247674"/>
                <a:gd name="connsiteY12845" fmla="*/ 710410 h 6543235"/>
                <a:gd name="connsiteX12846" fmla="*/ 2876850 w 5247674"/>
                <a:gd name="connsiteY12846" fmla="*/ 710410 h 6543235"/>
                <a:gd name="connsiteX12847" fmla="*/ 2884014 w 5247674"/>
                <a:gd name="connsiteY12847" fmla="*/ 710410 h 6543235"/>
                <a:gd name="connsiteX12848" fmla="*/ 2874700 w 5247674"/>
                <a:gd name="connsiteY12848" fmla="*/ 719008 h 6543235"/>
                <a:gd name="connsiteX12849" fmla="*/ 3683658 w 5247674"/>
                <a:gd name="connsiteY12849" fmla="*/ 709693 h 6543235"/>
                <a:gd name="connsiteX12850" fmla="*/ 3695840 w 5247674"/>
                <a:gd name="connsiteY12850" fmla="*/ 709693 h 6543235"/>
                <a:gd name="connsiteX12851" fmla="*/ 3692973 w 5247674"/>
                <a:gd name="connsiteY12851" fmla="*/ 748385 h 6543235"/>
                <a:gd name="connsiteX12852" fmla="*/ 3683658 w 5247674"/>
                <a:gd name="connsiteY12852" fmla="*/ 745520 h 6543235"/>
                <a:gd name="connsiteX12853" fmla="*/ 3692973 w 5247674"/>
                <a:gd name="connsiteY12853" fmla="*/ 726172 h 6543235"/>
                <a:gd name="connsiteX12854" fmla="*/ 3683658 w 5247674"/>
                <a:gd name="connsiteY12854" fmla="*/ 723308 h 6543235"/>
                <a:gd name="connsiteX12855" fmla="*/ 3683658 w 5247674"/>
                <a:gd name="connsiteY12855" fmla="*/ 710410 h 6543235"/>
                <a:gd name="connsiteX12856" fmla="*/ 3414244 w 5247674"/>
                <a:gd name="connsiteY12856" fmla="*/ 707543 h 6543235"/>
                <a:gd name="connsiteX12857" fmla="*/ 3420692 w 5247674"/>
                <a:gd name="connsiteY12857" fmla="*/ 715424 h 6543235"/>
                <a:gd name="connsiteX12858" fmla="*/ 3420692 w 5247674"/>
                <a:gd name="connsiteY12858" fmla="*/ 719008 h 6543235"/>
                <a:gd name="connsiteX12859" fmla="*/ 4903186 w 5247674"/>
                <a:gd name="connsiteY12859" fmla="*/ 703960 h 6543235"/>
                <a:gd name="connsiteX12860" fmla="*/ 4897454 w 5247674"/>
                <a:gd name="connsiteY12860" fmla="*/ 715424 h 6543235"/>
                <a:gd name="connsiteX12861" fmla="*/ 4909634 w 5247674"/>
                <a:gd name="connsiteY12861" fmla="*/ 715424 h 6543235"/>
                <a:gd name="connsiteX12862" fmla="*/ 4913934 w 5247674"/>
                <a:gd name="connsiteY12862" fmla="*/ 710408 h 6543235"/>
                <a:gd name="connsiteX12863" fmla="*/ 4690376 w 5247674"/>
                <a:gd name="connsiteY12863" fmla="*/ 699662 h 6543235"/>
                <a:gd name="connsiteX12864" fmla="*/ 4687512 w 5247674"/>
                <a:gd name="connsiteY12864" fmla="*/ 715424 h 6543235"/>
                <a:gd name="connsiteX12865" fmla="*/ 4699691 w 5247674"/>
                <a:gd name="connsiteY12865" fmla="*/ 718291 h 6543235"/>
                <a:gd name="connsiteX12866" fmla="*/ 4687512 w 5247674"/>
                <a:gd name="connsiteY12866" fmla="*/ 723306 h 6543235"/>
                <a:gd name="connsiteX12867" fmla="*/ 4681062 w 5247674"/>
                <a:gd name="connsiteY12867" fmla="*/ 707543 h 6543235"/>
                <a:gd name="connsiteX12868" fmla="*/ 4690376 w 5247674"/>
                <a:gd name="connsiteY12868" fmla="*/ 699662 h 6543235"/>
                <a:gd name="connsiteX12869" fmla="*/ 4417381 w 5247674"/>
                <a:gd name="connsiteY12869" fmla="*/ 699662 h 6543235"/>
                <a:gd name="connsiteX12870" fmla="*/ 4433862 w 5247674"/>
                <a:gd name="connsiteY12870" fmla="*/ 715426 h 6543235"/>
                <a:gd name="connsiteX12871" fmla="*/ 4327099 w 5247674"/>
                <a:gd name="connsiteY12871" fmla="*/ 776331 h 6543235"/>
                <a:gd name="connsiteX12872" fmla="*/ 4350028 w 5247674"/>
                <a:gd name="connsiteY12872" fmla="*/ 761999 h 6543235"/>
                <a:gd name="connsiteX12873" fmla="*/ 4347162 w 5247674"/>
                <a:gd name="connsiteY12873" fmla="*/ 749101 h 6543235"/>
                <a:gd name="connsiteX12874" fmla="*/ 4417381 w 5247674"/>
                <a:gd name="connsiteY12874" fmla="*/ 699662 h 6543235"/>
                <a:gd name="connsiteX12875" fmla="*/ 3677208 w 5247674"/>
                <a:gd name="connsiteY12875" fmla="*/ 696078 h 6543235"/>
                <a:gd name="connsiteX12876" fmla="*/ 3638516 w 5247674"/>
                <a:gd name="connsiteY12876" fmla="*/ 718291 h 6543235"/>
                <a:gd name="connsiteX12877" fmla="*/ 3677208 w 5247674"/>
                <a:gd name="connsiteY12877" fmla="*/ 696078 h 6543235"/>
                <a:gd name="connsiteX12878" fmla="*/ 4077748 w 5247674"/>
                <a:gd name="connsiteY12878" fmla="*/ 691778 h 6543235"/>
                <a:gd name="connsiteX12879" fmla="*/ 4077748 w 5247674"/>
                <a:gd name="connsiteY12879" fmla="*/ 704676 h 6543235"/>
                <a:gd name="connsiteX12880" fmla="*/ 4065566 w 5247674"/>
                <a:gd name="connsiteY12880" fmla="*/ 699660 h 6543235"/>
                <a:gd name="connsiteX12881" fmla="*/ 4077748 w 5247674"/>
                <a:gd name="connsiteY12881" fmla="*/ 691778 h 6543235"/>
                <a:gd name="connsiteX12882" fmla="*/ 4988990 w 5247674"/>
                <a:gd name="connsiteY12882" fmla="*/ 691241 h 6543235"/>
                <a:gd name="connsiteX12883" fmla="*/ 4981286 w 5247674"/>
                <a:gd name="connsiteY12883" fmla="*/ 691778 h 6543235"/>
                <a:gd name="connsiteX12884" fmla="*/ 4963374 w 5247674"/>
                <a:gd name="connsiteY12884" fmla="*/ 715424 h 6543235"/>
                <a:gd name="connsiteX12885" fmla="*/ 4982002 w 5247674"/>
                <a:gd name="connsiteY12885" fmla="*/ 715424 h 6543235"/>
                <a:gd name="connsiteX12886" fmla="*/ 4995617 w 5247674"/>
                <a:gd name="connsiteY12886" fmla="*/ 691778 h 6543235"/>
                <a:gd name="connsiteX12887" fmla="*/ 4988990 w 5247674"/>
                <a:gd name="connsiteY12887" fmla="*/ 691241 h 6543235"/>
                <a:gd name="connsiteX12888" fmla="*/ 4102825 w 5247674"/>
                <a:gd name="connsiteY12888" fmla="*/ 687480 h 6543235"/>
                <a:gd name="connsiteX12889" fmla="*/ 4117156 w 5247674"/>
                <a:gd name="connsiteY12889" fmla="*/ 696795 h 6543235"/>
                <a:gd name="connsiteX12890" fmla="*/ 4114290 w 5247674"/>
                <a:gd name="connsiteY12890" fmla="*/ 699662 h 6543235"/>
                <a:gd name="connsiteX12891" fmla="*/ 4829383 w 5247674"/>
                <a:gd name="connsiteY12891" fmla="*/ 685330 h 6543235"/>
                <a:gd name="connsiteX12892" fmla="*/ 4822935 w 5247674"/>
                <a:gd name="connsiteY12892" fmla="*/ 699660 h 6543235"/>
                <a:gd name="connsiteX12893" fmla="*/ 4800722 w 5247674"/>
                <a:gd name="connsiteY12893" fmla="*/ 713274 h 6543235"/>
                <a:gd name="connsiteX12894" fmla="*/ 4806454 w 5247674"/>
                <a:gd name="connsiteY12894" fmla="*/ 715424 h 6543235"/>
                <a:gd name="connsiteX12895" fmla="*/ 4806454 w 5247674"/>
                <a:gd name="connsiteY12895" fmla="*/ 716141 h 6543235"/>
                <a:gd name="connsiteX12896" fmla="*/ 4817202 w 5247674"/>
                <a:gd name="connsiteY12896" fmla="*/ 719006 h 6543235"/>
                <a:gd name="connsiteX12897" fmla="*/ 4806454 w 5247674"/>
                <a:gd name="connsiteY12897" fmla="*/ 715424 h 6543235"/>
                <a:gd name="connsiteX12898" fmla="*/ 4810754 w 5247674"/>
                <a:gd name="connsiteY12898" fmla="*/ 707543 h 6543235"/>
                <a:gd name="connsiteX12899" fmla="*/ 4817202 w 5247674"/>
                <a:gd name="connsiteY12899" fmla="*/ 710408 h 6543235"/>
                <a:gd name="connsiteX12900" fmla="*/ 4835833 w 5247674"/>
                <a:gd name="connsiteY12900" fmla="*/ 688195 h 6543235"/>
                <a:gd name="connsiteX12901" fmla="*/ 4829383 w 5247674"/>
                <a:gd name="connsiteY12901" fmla="*/ 685330 h 6543235"/>
                <a:gd name="connsiteX12902" fmla="*/ 4893154 w 5247674"/>
                <a:gd name="connsiteY12902" fmla="*/ 681031 h 6543235"/>
                <a:gd name="connsiteX12903" fmla="*/ 4876783 w 5247674"/>
                <a:gd name="connsiteY12903" fmla="*/ 708767 h 6543235"/>
                <a:gd name="connsiteX12904" fmla="*/ 4841027 w 5247674"/>
                <a:gd name="connsiteY12904" fmla="*/ 730203 h 6543235"/>
                <a:gd name="connsiteX12905" fmla="*/ 4804306 w 5247674"/>
                <a:gd name="connsiteY12905" fmla="*/ 729754 h 6543235"/>
                <a:gd name="connsiteX12906" fmla="*/ 4817918 w 5247674"/>
                <a:gd name="connsiteY12906" fmla="*/ 745518 h 6543235"/>
                <a:gd name="connsiteX12907" fmla="*/ 4785674 w 5247674"/>
                <a:gd name="connsiteY12907" fmla="*/ 753400 h 6543235"/>
                <a:gd name="connsiteX12908" fmla="*/ 4785674 w 5247674"/>
                <a:gd name="connsiteY12908" fmla="*/ 750340 h 6543235"/>
                <a:gd name="connsiteX12909" fmla="*/ 4787271 w 5247674"/>
                <a:gd name="connsiteY12909" fmla="*/ 747894 h 6543235"/>
                <a:gd name="connsiteX12910" fmla="*/ 4794991 w 5247674"/>
                <a:gd name="connsiteY12910" fmla="*/ 745518 h 6543235"/>
                <a:gd name="connsiteX12911" fmla="*/ 4790691 w 5247674"/>
                <a:gd name="connsiteY12911" fmla="*/ 742652 h 6543235"/>
                <a:gd name="connsiteX12912" fmla="*/ 4787271 w 5247674"/>
                <a:gd name="connsiteY12912" fmla="*/ 747894 h 6543235"/>
                <a:gd name="connsiteX12913" fmla="*/ 4785674 w 5247674"/>
                <a:gd name="connsiteY12913" fmla="*/ 748385 h 6543235"/>
                <a:gd name="connsiteX12914" fmla="*/ 4785674 w 5247674"/>
                <a:gd name="connsiteY12914" fmla="*/ 750340 h 6543235"/>
                <a:gd name="connsiteX12915" fmla="*/ 4783794 w 5247674"/>
                <a:gd name="connsiteY12915" fmla="*/ 753220 h 6543235"/>
                <a:gd name="connsiteX12916" fmla="*/ 4784958 w 5247674"/>
                <a:gd name="connsiteY12916" fmla="*/ 764864 h 6543235"/>
                <a:gd name="connsiteX12917" fmla="*/ 4753430 w 5247674"/>
                <a:gd name="connsiteY12917" fmla="*/ 767731 h 6543235"/>
                <a:gd name="connsiteX12918" fmla="*/ 4753430 w 5247674"/>
                <a:gd name="connsiteY12918" fmla="*/ 764864 h 6543235"/>
                <a:gd name="connsiteX12919" fmla="*/ 4746982 w 5247674"/>
                <a:gd name="connsiteY12919" fmla="*/ 764864 h 6543235"/>
                <a:gd name="connsiteX12920" fmla="*/ 4746982 w 5247674"/>
                <a:gd name="connsiteY12920" fmla="*/ 773462 h 6543235"/>
                <a:gd name="connsiteX12921" fmla="*/ 4795706 w 5247674"/>
                <a:gd name="connsiteY12921" fmla="*/ 781344 h 6543235"/>
                <a:gd name="connsiteX12922" fmla="*/ 4837264 w 5247674"/>
                <a:gd name="connsiteY12922" fmla="*/ 738354 h 6543235"/>
                <a:gd name="connsiteX12923" fmla="*/ 4873540 w 5247674"/>
                <a:gd name="connsiteY12923" fmla="*/ 714259 h 6543235"/>
                <a:gd name="connsiteX12924" fmla="*/ 4876783 w 5247674"/>
                <a:gd name="connsiteY12924" fmla="*/ 708767 h 6543235"/>
                <a:gd name="connsiteX12925" fmla="*/ 4878823 w 5247674"/>
                <a:gd name="connsiteY12925" fmla="*/ 707543 h 6543235"/>
                <a:gd name="connsiteX12926" fmla="*/ 4893154 w 5247674"/>
                <a:gd name="connsiteY12926" fmla="*/ 681031 h 6543235"/>
                <a:gd name="connsiteX12927" fmla="*/ 4664582 w 5247674"/>
                <a:gd name="connsiteY12927" fmla="*/ 680316 h 6543235"/>
                <a:gd name="connsiteX12928" fmla="*/ 4660999 w 5247674"/>
                <a:gd name="connsiteY12928" fmla="*/ 699662 h 6543235"/>
                <a:gd name="connsiteX12929" fmla="*/ 4664582 w 5247674"/>
                <a:gd name="connsiteY12929" fmla="*/ 680316 h 6543235"/>
                <a:gd name="connsiteX12930" fmla="*/ 5074457 w 5247674"/>
                <a:gd name="connsiteY12930" fmla="*/ 665144 h 6543235"/>
                <a:gd name="connsiteX12931" fmla="*/ 5069776 w 5247674"/>
                <a:gd name="connsiteY12931" fmla="*/ 667686 h 6543235"/>
                <a:gd name="connsiteX12932" fmla="*/ 5069420 w 5247674"/>
                <a:gd name="connsiteY12932" fmla="*/ 676732 h 6543235"/>
                <a:gd name="connsiteX12933" fmla="*/ 5078734 w 5247674"/>
                <a:gd name="connsiteY12933" fmla="*/ 668849 h 6543235"/>
                <a:gd name="connsiteX12934" fmla="*/ 5074457 w 5247674"/>
                <a:gd name="connsiteY12934" fmla="*/ 665144 h 6543235"/>
                <a:gd name="connsiteX12935" fmla="*/ 4988452 w 5247674"/>
                <a:gd name="connsiteY12935" fmla="*/ 661685 h 6543235"/>
                <a:gd name="connsiteX12936" fmla="*/ 4939728 w 5247674"/>
                <a:gd name="connsiteY12936" fmla="*/ 685330 h 6543235"/>
                <a:gd name="connsiteX12937" fmla="*/ 4935430 w 5247674"/>
                <a:gd name="connsiteY12937" fmla="*/ 705393 h 6543235"/>
                <a:gd name="connsiteX12938" fmla="*/ 4919665 w 5247674"/>
                <a:gd name="connsiteY12938" fmla="*/ 700377 h 6543235"/>
                <a:gd name="connsiteX12939" fmla="*/ 4919665 w 5247674"/>
                <a:gd name="connsiteY12939" fmla="*/ 711841 h 6543235"/>
                <a:gd name="connsiteX12940" fmla="*/ 4935430 w 5247674"/>
                <a:gd name="connsiteY12940" fmla="*/ 716858 h 6543235"/>
                <a:gd name="connsiteX12941" fmla="*/ 4926114 w 5247674"/>
                <a:gd name="connsiteY12941" fmla="*/ 739070 h 6543235"/>
                <a:gd name="connsiteX12942" fmla="*/ 4949042 w 5247674"/>
                <a:gd name="connsiteY12942" fmla="*/ 727606 h 6543235"/>
                <a:gd name="connsiteX12943" fmla="*/ 4942594 w 5247674"/>
                <a:gd name="connsiteY12943" fmla="*/ 700377 h 6543235"/>
                <a:gd name="connsiteX12944" fmla="*/ 4988452 w 5247674"/>
                <a:gd name="connsiteY12944" fmla="*/ 661685 h 6543235"/>
                <a:gd name="connsiteX12945" fmla="*/ 4810037 w 5247674"/>
                <a:gd name="connsiteY12945" fmla="*/ 653087 h 6543235"/>
                <a:gd name="connsiteX12946" fmla="*/ 4800722 w 5247674"/>
                <a:gd name="connsiteY12946" fmla="*/ 660968 h 6543235"/>
                <a:gd name="connsiteX12947" fmla="*/ 4819352 w 5247674"/>
                <a:gd name="connsiteY12947" fmla="*/ 658101 h 6543235"/>
                <a:gd name="connsiteX12948" fmla="*/ 4169463 w 5247674"/>
                <a:gd name="connsiteY12948" fmla="*/ 653087 h 6543235"/>
                <a:gd name="connsiteX12949" fmla="*/ 4190958 w 5247674"/>
                <a:gd name="connsiteY12949" fmla="*/ 668851 h 6543235"/>
                <a:gd name="connsiteX12950" fmla="*/ 4169463 w 5247674"/>
                <a:gd name="connsiteY12950" fmla="*/ 653087 h 6543235"/>
                <a:gd name="connsiteX12951" fmla="*/ 3799736 w 5247674"/>
                <a:gd name="connsiteY12951" fmla="*/ 649505 h 6543235"/>
                <a:gd name="connsiteX12952" fmla="*/ 3799736 w 5247674"/>
                <a:gd name="connsiteY12952" fmla="*/ 657386 h 6543235"/>
                <a:gd name="connsiteX12953" fmla="*/ 3809050 w 5247674"/>
                <a:gd name="connsiteY12953" fmla="*/ 652372 h 6543235"/>
                <a:gd name="connsiteX12954" fmla="*/ 3799736 w 5247674"/>
                <a:gd name="connsiteY12954" fmla="*/ 649505 h 6543235"/>
                <a:gd name="connsiteX12955" fmla="*/ 4644520 w 5247674"/>
                <a:gd name="connsiteY12955" fmla="*/ 649503 h 6543235"/>
                <a:gd name="connsiteX12956" fmla="*/ 4644520 w 5247674"/>
                <a:gd name="connsiteY12956" fmla="*/ 660251 h 6543235"/>
                <a:gd name="connsiteX12957" fmla="*/ 4655268 w 5247674"/>
                <a:gd name="connsiteY12957" fmla="*/ 660251 h 6543235"/>
                <a:gd name="connsiteX12958" fmla="*/ 4628040 w 5247674"/>
                <a:gd name="connsiteY12958" fmla="*/ 657385 h 6543235"/>
                <a:gd name="connsiteX12959" fmla="*/ 4870942 w 5247674"/>
                <a:gd name="connsiteY12959" fmla="*/ 641622 h 6543235"/>
                <a:gd name="connsiteX12960" fmla="*/ 4868075 w 5247674"/>
                <a:gd name="connsiteY12960" fmla="*/ 649503 h 6543235"/>
                <a:gd name="connsiteX12961" fmla="*/ 4858760 w 5247674"/>
                <a:gd name="connsiteY12961" fmla="*/ 646637 h 6543235"/>
                <a:gd name="connsiteX12962" fmla="*/ 4854462 w 5247674"/>
                <a:gd name="connsiteY12962" fmla="*/ 665984 h 6543235"/>
                <a:gd name="connsiteX12963" fmla="*/ 4848729 w 5247674"/>
                <a:gd name="connsiteY12963" fmla="*/ 660968 h 6543235"/>
                <a:gd name="connsiteX12964" fmla="*/ 4852312 w 5247674"/>
                <a:gd name="connsiteY12964" fmla="*/ 676732 h 6543235"/>
                <a:gd name="connsiteX12965" fmla="*/ 4874525 w 5247674"/>
                <a:gd name="connsiteY12965" fmla="*/ 653087 h 6543235"/>
                <a:gd name="connsiteX12966" fmla="*/ 4881690 w 5247674"/>
                <a:gd name="connsiteY12966" fmla="*/ 665984 h 6543235"/>
                <a:gd name="connsiteX12967" fmla="*/ 4870942 w 5247674"/>
                <a:gd name="connsiteY12967" fmla="*/ 672432 h 6543235"/>
                <a:gd name="connsiteX12968" fmla="*/ 4890288 w 5247674"/>
                <a:gd name="connsiteY12968" fmla="*/ 665984 h 6543235"/>
                <a:gd name="connsiteX12969" fmla="*/ 4870942 w 5247674"/>
                <a:gd name="connsiteY12969" fmla="*/ 641622 h 6543235"/>
                <a:gd name="connsiteX12970" fmla="*/ 3379593 w 5247674"/>
                <a:gd name="connsiteY12970" fmla="*/ 639058 h 6543235"/>
                <a:gd name="connsiteX12971" fmla="*/ 3386298 w 5247674"/>
                <a:gd name="connsiteY12971" fmla="*/ 642339 h 6543235"/>
                <a:gd name="connsiteX12972" fmla="*/ 3369819 w 5247674"/>
                <a:gd name="connsiteY12972" fmla="*/ 658101 h 6543235"/>
                <a:gd name="connsiteX12973" fmla="*/ 3379593 w 5247674"/>
                <a:gd name="connsiteY12973" fmla="*/ 639058 h 6543235"/>
                <a:gd name="connsiteX12974" fmla="*/ 5027188 w 5247674"/>
                <a:gd name="connsiteY12974" fmla="*/ 638275 h 6543235"/>
                <a:gd name="connsiteX12975" fmla="*/ 5023382 w 5247674"/>
                <a:gd name="connsiteY12975" fmla="*/ 640100 h 6543235"/>
                <a:gd name="connsiteX12976" fmla="*/ 5017113 w 5247674"/>
                <a:gd name="connsiteY12976" fmla="*/ 646637 h 6543235"/>
                <a:gd name="connsiteX12977" fmla="*/ 5030726 w 5247674"/>
                <a:gd name="connsiteY12977" fmla="*/ 641622 h 6543235"/>
                <a:gd name="connsiteX12978" fmla="*/ 5027188 w 5247674"/>
                <a:gd name="connsiteY12978" fmla="*/ 638275 h 6543235"/>
                <a:gd name="connsiteX12979" fmla="*/ 3460103 w 5247674"/>
                <a:gd name="connsiteY12979" fmla="*/ 633741 h 6543235"/>
                <a:gd name="connsiteX12980" fmla="*/ 3469417 w 5247674"/>
                <a:gd name="connsiteY12980" fmla="*/ 638757 h 6543235"/>
                <a:gd name="connsiteX12981" fmla="*/ 3462969 w 5247674"/>
                <a:gd name="connsiteY12981" fmla="*/ 649503 h 6543235"/>
                <a:gd name="connsiteX12982" fmla="*/ 3328260 w 5247674"/>
                <a:gd name="connsiteY12982" fmla="*/ 633741 h 6543235"/>
                <a:gd name="connsiteX12983" fmla="*/ 3220066 w 5247674"/>
                <a:gd name="connsiteY12983" fmla="*/ 699662 h 6543235"/>
                <a:gd name="connsiteX12984" fmla="*/ 3328260 w 5247674"/>
                <a:gd name="connsiteY12984" fmla="*/ 633741 h 6543235"/>
                <a:gd name="connsiteX12985" fmla="*/ 4930413 w 5247674"/>
                <a:gd name="connsiteY12985" fmla="*/ 630874 h 6543235"/>
                <a:gd name="connsiteX12986" fmla="*/ 4910350 w 5247674"/>
                <a:gd name="connsiteY12986" fmla="*/ 646637 h 6543235"/>
                <a:gd name="connsiteX12987" fmla="*/ 4919665 w 5247674"/>
                <a:gd name="connsiteY12987" fmla="*/ 646637 h 6543235"/>
                <a:gd name="connsiteX12988" fmla="*/ 4916800 w 5247674"/>
                <a:gd name="connsiteY12988" fmla="*/ 641622 h 6543235"/>
                <a:gd name="connsiteX12989" fmla="*/ 4933280 w 5247674"/>
                <a:gd name="connsiteY12989" fmla="*/ 638755 h 6543235"/>
                <a:gd name="connsiteX12990" fmla="*/ 4930413 w 5247674"/>
                <a:gd name="connsiteY12990" fmla="*/ 630874 h 6543235"/>
                <a:gd name="connsiteX12991" fmla="*/ 4556498 w 5247674"/>
                <a:gd name="connsiteY12991" fmla="*/ 627752 h 6543235"/>
                <a:gd name="connsiteX12992" fmla="*/ 4595794 w 5247674"/>
                <a:gd name="connsiteY12992" fmla="*/ 630876 h 6543235"/>
                <a:gd name="connsiteX12993" fmla="*/ 4544921 w 5247674"/>
                <a:gd name="connsiteY12993" fmla="*/ 672434 h 6543235"/>
                <a:gd name="connsiteX12994" fmla="*/ 4526292 w 5247674"/>
                <a:gd name="connsiteY12994" fmla="*/ 665984 h 6543235"/>
                <a:gd name="connsiteX12995" fmla="*/ 4554236 w 5247674"/>
                <a:gd name="connsiteY12995" fmla="*/ 641622 h 6543235"/>
                <a:gd name="connsiteX12996" fmla="*/ 4544921 w 5247674"/>
                <a:gd name="connsiteY12996" fmla="*/ 638757 h 6543235"/>
                <a:gd name="connsiteX12997" fmla="*/ 4556498 w 5247674"/>
                <a:gd name="connsiteY12997" fmla="*/ 627752 h 6543235"/>
                <a:gd name="connsiteX12998" fmla="*/ 5062253 w 5247674"/>
                <a:gd name="connsiteY12998" fmla="*/ 627291 h 6543235"/>
                <a:gd name="connsiteX12999" fmla="*/ 5071568 w 5247674"/>
                <a:gd name="connsiteY12999" fmla="*/ 633024 h 6543235"/>
                <a:gd name="connsiteX13000" fmla="*/ 5045774 w 5247674"/>
                <a:gd name="connsiteY13000" fmla="*/ 652370 h 6543235"/>
                <a:gd name="connsiteX13001" fmla="*/ 5030726 w 5247674"/>
                <a:gd name="connsiteY13001" fmla="*/ 658101 h 6543235"/>
                <a:gd name="connsiteX13002" fmla="*/ 5019980 w 5247674"/>
                <a:gd name="connsiteY13002" fmla="*/ 684614 h 6543235"/>
                <a:gd name="connsiteX13003" fmla="*/ 5045774 w 5247674"/>
                <a:gd name="connsiteY13003" fmla="*/ 660968 h 6543235"/>
                <a:gd name="connsiteX13004" fmla="*/ 5094499 w 5247674"/>
                <a:gd name="connsiteY13004" fmla="*/ 633741 h 6543235"/>
                <a:gd name="connsiteX13005" fmla="*/ 4275060 w 5247674"/>
                <a:gd name="connsiteY13005" fmla="*/ 625950 h 6543235"/>
                <a:gd name="connsiteX13006" fmla="*/ 4282674 w 5247674"/>
                <a:gd name="connsiteY13006" fmla="*/ 628009 h 6543235"/>
                <a:gd name="connsiteX13007" fmla="*/ 4269060 w 5247674"/>
                <a:gd name="connsiteY13007" fmla="*/ 630876 h 6543235"/>
                <a:gd name="connsiteX13008" fmla="*/ 4275060 w 5247674"/>
                <a:gd name="connsiteY13008" fmla="*/ 625950 h 6543235"/>
                <a:gd name="connsiteX13009" fmla="*/ 4126471 w 5247674"/>
                <a:gd name="connsiteY13009" fmla="*/ 622992 h 6543235"/>
                <a:gd name="connsiteX13010" fmla="*/ 4123604 w 5247674"/>
                <a:gd name="connsiteY13010" fmla="*/ 630876 h 6543235"/>
                <a:gd name="connsiteX13011" fmla="*/ 4117156 w 5247674"/>
                <a:gd name="connsiteY13011" fmla="*/ 630876 h 6543235"/>
                <a:gd name="connsiteX13012" fmla="*/ 4126471 w 5247674"/>
                <a:gd name="connsiteY13012" fmla="*/ 622992 h 6543235"/>
                <a:gd name="connsiteX13013" fmla="*/ 3857774 w 5247674"/>
                <a:gd name="connsiteY13013" fmla="*/ 622276 h 6543235"/>
                <a:gd name="connsiteX13014" fmla="*/ 3874253 w 5247674"/>
                <a:gd name="connsiteY13014" fmla="*/ 627293 h 6543235"/>
                <a:gd name="connsiteX13015" fmla="*/ 3857774 w 5247674"/>
                <a:gd name="connsiteY13015" fmla="*/ 622276 h 6543235"/>
                <a:gd name="connsiteX13016" fmla="*/ 3427859 w 5247674"/>
                <a:gd name="connsiteY13016" fmla="*/ 619411 h 6543235"/>
                <a:gd name="connsiteX13017" fmla="*/ 3421411 w 5247674"/>
                <a:gd name="connsiteY13017" fmla="*/ 630876 h 6543235"/>
                <a:gd name="connsiteX13018" fmla="*/ 3412094 w 5247674"/>
                <a:gd name="connsiteY13018" fmla="*/ 630876 h 6543235"/>
                <a:gd name="connsiteX13019" fmla="*/ 3427859 w 5247674"/>
                <a:gd name="connsiteY13019" fmla="*/ 619411 h 6543235"/>
                <a:gd name="connsiteX13020" fmla="*/ 3488762 w 5247674"/>
                <a:gd name="connsiteY13020" fmla="*/ 614395 h 6543235"/>
                <a:gd name="connsiteX13021" fmla="*/ 3459384 w 5247674"/>
                <a:gd name="connsiteY13021" fmla="*/ 633741 h 6543235"/>
                <a:gd name="connsiteX13022" fmla="*/ 3420692 w 5247674"/>
                <a:gd name="connsiteY13022" fmla="*/ 653087 h 6543235"/>
                <a:gd name="connsiteX13023" fmla="*/ 3488762 w 5247674"/>
                <a:gd name="connsiteY13023" fmla="*/ 614395 h 6543235"/>
                <a:gd name="connsiteX13024" fmla="*/ 3706587 w 5247674"/>
                <a:gd name="connsiteY13024" fmla="*/ 610811 h 6543235"/>
                <a:gd name="connsiteX13025" fmla="*/ 3706587 w 5247674"/>
                <a:gd name="connsiteY13025" fmla="*/ 612245 h 6543235"/>
                <a:gd name="connsiteX13026" fmla="*/ 3705871 w 5247674"/>
                <a:gd name="connsiteY13026" fmla="*/ 611528 h 6543235"/>
                <a:gd name="connsiteX13027" fmla="*/ 5114562 w 5247674"/>
                <a:gd name="connsiteY13027" fmla="*/ 603647 h 6543235"/>
                <a:gd name="connsiteX13028" fmla="*/ 5108828 w 5247674"/>
                <a:gd name="connsiteY13028" fmla="*/ 627291 h 6543235"/>
                <a:gd name="connsiteX13029" fmla="*/ 5118143 w 5247674"/>
                <a:gd name="connsiteY13029" fmla="*/ 619409 h 6543235"/>
                <a:gd name="connsiteX13030" fmla="*/ 5114562 w 5247674"/>
                <a:gd name="connsiteY13030" fmla="*/ 603647 h 6543235"/>
                <a:gd name="connsiteX13031" fmla="*/ 3705871 w 5247674"/>
                <a:gd name="connsiteY13031" fmla="*/ 603647 h 6543235"/>
                <a:gd name="connsiteX13032" fmla="*/ 3712320 w 5247674"/>
                <a:gd name="connsiteY13032" fmla="*/ 603647 h 6543235"/>
                <a:gd name="connsiteX13033" fmla="*/ 3706587 w 5247674"/>
                <a:gd name="connsiteY13033" fmla="*/ 610811 h 6543235"/>
                <a:gd name="connsiteX13034" fmla="*/ 3705871 w 5247674"/>
                <a:gd name="connsiteY13034" fmla="*/ 603647 h 6543235"/>
                <a:gd name="connsiteX13035" fmla="*/ 3695840 w 5247674"/>
                <a:gd name="connsiteY13035" fmla="*/ 603647 h 6543235"/>
                <a:gd name="connsiteX13036" fmla="*/ 3672910 w 5247674"/>
                <a:gd name="connsiteY13036" fmla="*/ 622992 h 6543235"/>
                <a:gd name="connsiteX13037" fmla="*/ 3695840 w 5247674"/>
                <a:gd name="connsiteY13037" fmla="*/ 603647 h 6543235"/>
                <a:gd name="connsiteX13038" fmla="*/ 4211738 w 5247674"/>
                <a:gd name="connsiteY13038" fmla="*/ 600063 h 6543235"/>
                <a:gd name="connsiteX13039" fmla="*/ 4227502 w 5247674"/>
                <a:gd name="connsiteY13039" fmla="*/ 600063 h 6543235"/>
                <a:gd name="connsiteX13040" fmla="*/ 4211738 w 5247674"/>
                <a:gd name="connsiteY13040" fmla="*/ 607945 h 6543235"/>
                <a:gd name="connsiteX13041" fmla="*/ 4794272 w 5247674"/>
                <a:gd name="connsiteY13041" fmla="*/ 595049 h 6543235"/>
                <a:gd name="connsiteX13042" fmla="*/ 4800722 w 5247674"/>
                <a:gd name="connsiteY13042" fmla="*/ 607947 h 6543235"/>
                <a:gd name="connsiteX13043" fmla="*/ 4810037 w 5247674"/>
                <a:gd name="connsiteY13043" fmla="*/ 602930 h 6543235"/>
                <a:gd name="connsiteX13044" fmla="*/ 4802870 w 5247674"/>
                <a:gd name="connsiteY13044" fmla="*/ 610811 h 6543235"/>
                <a:gd name="connsiteX13045" fmla="*/ 4810037 w 5247674"/>
                <a:gd name="connsiteY13045" fmla="*/ 622276 h 6543235"/>
                <a:gd name="connsiteX13046" fmla="*/ 4789974 w 5247674"/>
                <a:gd name="connsiteY13046" fmla="*/ 600065 h 6543235"/>
                <a:gd name="connsiteX13047" fmla="*/ 4285538 w 5247674"/>
                <a:gd name="connsiteY13047" fmla="*/ 595049 h 6543235"/>
                <a:gd name="connsiteX13048" fmla="*/ 4285538 w 5247674"/>
                <a:gd name="connsiteY13048" fmla="*/ 607947 h 6543235"/>
                <a:gd name="connsiteX13049" fmla="*/ 4288405 w 5247674"/>
                <a:gd name="connsiteY13049" fmla="*/ 607947 h 6543235"/>
                <a:gd name="connsiteX13050" fmla="*/ 4282674 w 5247674"/>
                <a:gd name="connsiteY13050" fmla="*/ 619411 h 6543235"/>
                <a:gd name="connsiteX13051" fmla="*/ 4269060 w 5247674"/>
                <a:gd name="connsiteY13051" fmla="*/ 607947 h 6543235"/>
                <a:gd name="connsiteX13052" fmla="*/ 4759880 w 5247674"/>
                <a:gd name="connsiteY13052" fmla="*/ 593615 h 6543235"/>
                <a:gd name="connsiteX13053" fmla="*/ 4757730 w 5247674"/>
                <a:gd name="connsiteY13053" fmla="*/ 595765 h 6543235"/>
                <a:gd name="connsiteX13054" fmla="*/ 4757014 w 5247674"/>
                <a:gd name="connsiteY13054" fmla="*/ 595049 h 6543235"/>
                <a:gd name="connsiteX13055" fmla="*/ 4759880 w 5247674"/>
                <a:gd name="connsiteY13055" fmla="*/ 593615 h 6543235"/>
                <a:gd name="connsiteX13056" fmla="*/ 4826516 w 5247674"/>
                <a:gd name="connsiteY13056" fmla="*/ 580717 h 6543235"/>
                <a:gd name="connsiteX13057" fmla="*/ 4835831 w 5247674"/>
                <a:gd name="connsiteY13057" fmla="*/ 588599 h 6543235"/>
                <a:gd name="connsiteX13058" fmla="*/ 4826516 w 5247674"/>
                <a:gd name="connsiteY13058" fmla="*/ 588599 h 6543235"/>
                <a:gd name="connsiteX13059" fmla="*/ 3635652 w 5247674"/>
                <a:gd name="connsiteY13059" fmla="*/ 580717 h 6543235"/>
                <a:gd name="connsiteX13060" fmla="*/ 3641385 w 5247674"/>
                <a:gd name="connsiteY13060" fmla="*/ 583584 h 6543235"/>
                <a:gd name="connsiteX13061" fmla="*/ 3638518 w 5247674"/>
                <a:gd name="connsiteY13061" fmla="*/ 595049 h 6543235"/>
                <a:gd name="connsiteX13062" fmla="*/ 3867805 w 5247674"/>
                <a:gd name="connsiteY13062" fmla="*/ 576419 h 6543235"/>
                <a:gd name="connsiteX13063" fmla="*/ 3864938 w 5247674"/>
                <a:gd name="connsiteY13063" fmla="*/ 584301 h 6543235"/>
                <a:gd name="connsiteX13064" fmla="*/ 3858490 w 5247674"/>
                <a:gd name="connsiteY13064" fmla="*/ 584301 h 6543235"/>
                <a:gd name="connsiteX13065" fmla="*/ 3867805 w 5247674"/>
                <a:gd name="connsiteY13065" fmla="*/ 576419 h 6543235"/>
                <a:gd name="connsiteX13066" fmla="*/ 4777793 w 5247674"/>
                <a:gd name="connsiteY13066" fmla="*/ 573553 h 6543235"/>
                <a:gd name="connsiteX13067" fmla="*/ 4777793 w 5247674"/>
                <a:gd name="connsiteY13067" fmla="*/ 581434 h 6543235"/>
                <a:gd name="connsiteX13068" fmla="*/ 4768478 w 5247674"/>
                <a:gd name="connsiteY13068" fmla="*/ 584301 h 6543235"/>
                <a:gd name="connsiteX13069" fmla="*/ 4777793 w 5247674"/>
                <a:gd name="connsiteY13069" fmla="*/ 573553 h 6543235"/>
                <a:gd name="connsiteX13070" fmla="*/ 3441472 w 5247674"/>
                <a:gd name="connsiteY13070" fmla="*/ 572836 h 6543235"/>
                <a:gd name="connsiteX13071" fmla="*/ 3414244 w 5247674"/>
                <a:gd name="connsiteY13071" fmla="*/ 607947 h 6543235"/>
                <a:gd name="connsiteX13072" fmla="*/ 3402780 w 5247674"/>
                <a:gd name="connsiteY13072" fmla="*/ 610811 h 6543235"/>
                <a:gd name="connsiteX13073" fmla="*/ 3412094 w 5247674"/>
                <a:gd name="connsiteY13073" fmla="*/ 583584 h 6543235"/>
                <a:gd name="connsiteX13074" fmla="*/ 3421409 w 5247674"/>
                <a:gd name="connsiteY13074" fmla="*/ 595049 h 6543235"/>
                <a:gd name="connsiteX13075" fmla="*/ 3441472 w 5247674"/>
                <a:gd name="connsiteY13075" fmla="*/ 572836 h 6543235"/>
                <a:gd name="connsiteX13076" fmla="*/ 3848459 w 5247674"/>
                <a:gd name="connsiteY13076" fmla="*/ 572119 h 6543235"/>
                <a:gd name="connsiteX13077" fmla="*/ 3839144 w 5247674"/>
                <a:gd name="connsiteY13077" fmla="*/ 583584 h 6543235"/>
                <a:gd name="connsiteX13078" fmla="*/ 3851326 w 5247674"/>
                <a:gd name="connsiteY13078" fmla="*/ 588599 h 6543235"/>
                <a:gd name="connsiteX13079" fmla="*/ 3832696 w 5247674"/>
                <a:gd name="connsiteY13079" fmla="*/ 600063 h 6543235"/>
                <a:gd name="connsiteX13080" fmla="*/ 3832696 w 5247674"/>
                <a:gd name="connsiteY13080" fmla="*/ 591465 h 6543235"/>
                <a:gd name="connsiteX13081" fmla="*/ 3806900 w 5247674"/>
                <a:gd name="connsiteY13081" fmla="*/ 591465 h 6543235"/>
                <a:gd name="connsiteX13082" fmla="*/ 3848459 w 5247674"/>
                <a:gd name="connsiteY13082" fmla="*/ 572119 h 6543235"/>
                <a:gd name="connsiteX13083" fmla="*/ 4812904 w 5247674"/>
                <a:gd name="connsiteY13083" fmla="*/ 569969 h 6543235"/>
                <a:gd name="connsiteX13084" fmla="*/ 4812904 w 5247674"/>
                <a:gd name="connsiteY13084" fmla="*/ 584301 h 6543235"/>
                <a:gd name="connsiteX13085" fmla="*/ 4806454 w 5247674"/>
                <a:gd name="connsiteY13085" fmla="*/ 576418 h 6543235"/>
                <a:gd name="connsiteX13086" fmla="*/ 3695840 w 5247674"/>
                <a:gd name="connsiteY13086" fmla="*/ 569969 h 6543235"/>
                <a:gd name="connsiteX13087" fmla="*/ 3700139 w 5247674"/>
                <a:gd name="connsiteY13087" fmla="*/ 569969 h 6543235"/>
                <a:gd name="connsiteX13088" fmla="*/ 3686525 w 5247674"/>
                <a:gd name="connsiteY13088" fmla="*/ 580717 h 6543235"/>
                <a:gd name="connsiteX13089" fmla="*/ 4259744 w 5247674"/>
                <a:gd name="connsiteY13089" fmla="*/ 557072 h 6543235"/>
                <a:gd name="connsiteX13090" fmla="*/ 4279090 w 5247674"/>
                <a:gd name="connsiteY13090" fmla="*/ 564953 h 6543235"/>
                <a:gd name="connsiteX13091" fmla="*/ 4262611 w 5247674"/>
                <a:gd name="connsiteY13091" fmla="*/ 581434 h 6543235"/>
                <a:gd name="connsiteX13092" fmla="*/ 4024008 w 5247674"/>
                <a:gd name="connsiteY13092" fmla="*/ 557072 h 6543235"/>
                <a:gd name="connsiteX13093" fmla="*/ 4036189 w 5247674"/>
                <a:gd name="connsiteY13093" fmla="*/ 557072 h 6543235"/>
                <a:gd name="connsiteX13094" fmla="*/ 4026874 w 5247674"/>
                <a:gd name="connsiteY13094" fmla="*/ 564953 h 6543235"/>
                <a:gd name="connsiteX13095" fmla="*/ 3903632 w 5247674"/>
                <a:gd name="connsiteY13095" fmla="*/ 557072 h 6543235"/>
                <a:gd name="connsiteX13096" fmla="*/ 3910797 w 5247674"/>
                <a:gd name="connsiteY13096" fmla="*/ 557072 h 6543235"/>
                <a:gd name="connsiteX13097" fmla="*/ 3900049 w 5247674"/>
                <a:gd name="connsiteY13097" fmla="*/ 564953 h 6543235"/>
                <a:gd name="connsiteX13098" fmla="*/ 4530592 w 5247674"/>
                <a:gd name="connsiteY13098" fmla="*/ 554205 h 6543235"/>
                <a:gd name="connsiteX13099" fmla="*/ 4530592 w 5247674"/>
                <a:gd name="connsiteY13099" fmla="*/ 563520 h 6543235"/>
                <a:gd name="connsiteX13100" fmla="*/ 4529158 w 5247674"/>
                <a:gd name="connsiteY13100" fmla="*/ 564953 h 6543235"/>
                <a:gd name="connsiteX13101" fmla="*/ 4514829 w 5247674"/>
                <a:gd name="connsiteY13101" fmla="*/ 564953 h 6543235"/>
                <a:gd name="connsiteX13102" fmla="*/ 4511962 w 5247674"/>
                <a:gd name="connsiteY13102" fmla="*/ 580717 h 6543235"/>
                <a:gd name="connsiteX13103" fmla="*/ 4529158 w 5247674"/>
                <a:gd name="connsiteY13103" fmla="*/ 564953 h 6543235"/>
                <a:gd name="connsiteX13104" fmla="*/ 4530592 w 5247674"/>
                <a:gd name="connsiteY13104" fmla="*/ 564953 h 6543235"/>
                <a:gd name="connsiteX13105" fmla="*/ 4530592 w 5247674"/>
                <a:gd name="connsiteY13105" fmla="*/ 563520 h 6543235"/>
                <a:gd name="connsiteX13106" fmla="*/ 4537756 w 5247674"/>
                <a:gd name="connsiteY13106" fmla="*/ 557072 h 6543235"/>
                <a:gd name="connsiteX13107" fmla="*/ 4530592 w 5247674"/>
                <a:gd name="connsiteY13107" fmla="*/ 554205 h 6543235"/>
                <a:gd name="connsiteX13108" fmla="*/ 3887868 w 5247674"/>
                <a:gd name="connsiteY13108" fmla="*/ 553490 h 6543235"/>
                <a:gd name="connsiteX13109" fmla="*/ 3867805 w 5247674"/>
                <a:gd name="connsiteY13109" fmla="*/ 564953 h 6543235"/>
                <a:gd name="connsiteX13110" fmla="*/ 3887868 w 5247674"/>
                <a:gd name="connsiteY13110" fmla="*/ 553490 h 6543235"/>
                <a:gd name="connsiteX13111" fmla="*/ 4965523 w 5247674"/>
                <a:gd name="connsiteY13111" fmla="*/ 550623 h 6543235"/>
                <a:gd name="connsiteX13112" fmla="*/ 4956208 w 5247674"/>
                <a:gd name="connsiteY13112" fmla="*/ 557072 h 6543235"/>
                <a:gd name="connsiteX13113" fmla="*/ 4962656 w 5247674"/>
                <a:gd name="connsiteY13113" fmla="*/ 557072 h 6543235"/>
                <a:gd name="connsiteX13114" fmla="*/ 4965523 w 5247674"/>
                <a:gd name="connsiteY13114" fmla="*/ 550623 h 6543235"/>
                <a:gd name="connsiteX13115" fmla="*/ 4301303 w 5247674"/>
                <a:gd name="connsiteY13115" fmla="*/ 550623 h 6543235"/>
                <a:gd name="connsiteX13116" fmla="*/ 4304170 w 5247674"/>
                <a:gd name="connsiteY13116" fmla="*/ 569969 h 6543235"/>
                <a:gd name="connsiteX13117" fmla="*/ 4287690 w 5247674"/>
                <a:gd name="connsiteY13117" fmla="*/ 572836 h 6543235"/>
                <a:gd name="connsiteX13118" fmla="*/ 4301303 w 5247674"/>
                <a:gd name="connsiteY13118" fmla="*/ 550623 h 6543235"/>
                <a:gd name="connsiteX13119" fmla="*/ 3608424 w 5247674"/>
                <a:gd name="connsiteY13119" fmla="*/ 550623 h 6543235"/>
                <a:gd name="connsiteX13120" fmla="*/ 3573314 w 5247674"/>
                <a:gd name="connsiteY13120" fmla="*/ 564955 h 6543235"/>
                <a:gd name="connsiteX13121" fmla="*/ 3608424 w 5247674"/>
                <a:gd name="connsiteY13121" fmla="*/ 550623 h 6543235"/>
                <a:gd name="connsiteX13122" fmla="*/ 4648818 w 5247674"/>
                <a:gd name="connsiteY13122" fmla="*/ 542742 h 6543235"/>
                <a:gd name="connsiteX13123" fmla="*/ 4557819 w 5247674"/>
                <a:gd name="connsiteY13123" fmla="*/ 614395 h 6543235"/>
                <a:gd name="connsiteX13124" fmla="*/ 4534890 w 5247674"/>
                <a:gd name="connsiteY13124" fmla="*/ 622276 h 6543235"/>
                <a:gd name="connsiteX13125" fmla="*/ 4534890 w 5247674"/>
                <a:gd name="connsiteY13125" fmla="*/ 614395 h 6543235"/>
                <a:gd name="connsiteX13126" fmla="*/ 4486884 w 5247674"/>
                <a:gd name="connsiteY13126" fmla="*/ 542742 h 6543235"/>
                <a:gd name="connsiteX13127" fmla="*/ 4441026 w 5247674"/>
                <a:gd name="connsiteY13127" fmla="*/ 562088 h 6543235"/>
                <a:gd name="connsiteX13128" fmla="*/ 4457506 w 5247674"/>
                <a:gd name="connsiteY13128" fmla="*/ 557072 h 6543235"/>
                <a:gd name="connsiteX13129" fmla="*/ 4463956 w 5247674"/>
                <a:gd name="connsiteY13129" fmla="*/ 562088 h 6543235"/>
                <a:gd name="connsiteX13130" fmla="*/ 3932293 w 5247674"/>
                <a:gd name="connsiteY13130" fmla="*/ 542742 h 6543235"/>
                <a:gd name="connsiteX13131" fmla="*/ 3935876 w 5247674"/>
                <a:gd name="connsiteY13131" fmla="*/ 542742 h 6543235"/>
                <a:gd name="connsiteX13132" fmla="*/ 3926562 w 5247674"/>
                <a:gd name="connsiteY13132" fmla="*/ 553490 h 6543235"/>
                <a:gd name="connsiteX13133" fmla="*/ 4867784 w 5247674"/>
                <a:gd name="connsiteY13133" fmla="*/ 541230 h 6543235"/>
                <a:gd name="connsiteX13134" fmla="*/ 4881690 w 5247674"/>
                <a:gd name="connsiteY13134" fmla="*/ 562088 h 6543235"/>
                <a:gd name="connsiteX13135" fmla="*/ 4858760 w 5247674"/>
                <a:gd name="connsiteY13135" fmla="*/ 550623 h 6543235"/>
                <a:gd name="connsiteX13136" fmla="*/ 4858760 w 5247674"/>
                <a:gd name="connsiteY13136" fmla="*/ 542742 h 6543235"/>
                <a:gd name="connsiteX13137" fmla="*/ 4867784 w 5247674"/>
                <a:gd name="connsiteY13137" fmla="*/ 541230 h 6543235"/>
                <a:gd name="connsiteX13138" fmla="*/ 4887421 w 5247674"/>
                <a:gd name="connsiteY13138" fmla="*/ 537726 h 6543235"/>
                <a:gd name="connsiteX13139" fmla="*/ 4888532 w 5247674"/>
                <a:gd name="connsiteY13139" fmla="*/ 539946 h 6543235"/>
                <a:gd name="connsiteX13140" fmla="*/ 4884554 w 5247674"/>
                <a:gd name="connsiteY13140" fmla="*/ 542742 h 6543235"/>
                <a:gd name="connsiteX13141" fmla="*/ 3741698 w 5247674"/>
                <a:gd name="connsiteY13141" fmla="*/ 537726 h 6543235"/>
                <a:gd name="connsiteX13142" fmla="*/ 3728083 w 5247674"/>
                <a:gd name="connsiteY13142" fmla="*/ 557072 h 6543235"/>
                <a:gd name="connsiteX13143" fmla="*/ 3741698 w 5247674"/>
                <a:gd name="connsiteY13143" fmla="*/ 537726 h 6543235"/>
                <a:gd name="connsiteX13144" fmla="*/ 3589793 w 5247674"/>
                <a:gd name="connsiteY13144" fmla="*/ 534861 h 6543235"/>
                <a:gd name="connsiteX13145" fmla="*/ 3566864 w 5247674"/>
                <a:gd name="connsiteY13145" fmla="*/ 557073 h 6543235"/>
                <a:gd name="connsiteX13146" fmla="*/ 3550384 w 5247674"/>
                <a:gd name="connsiteY13146" fmla="*/ 557073 h 6543235"/>
                <a:gd name="connsiteX13147" fmla="*/ 3566864 w 5247674"/>
                <a:gd name="connsiteY13147" fmla="*/ 537727 h 6543235"/>
                <a:gd name="connsiteX13148" fmla="*/ 3589793 w 5247674"/>
                <a:gd name="connsiteY13148" fmla="*/ 534861 h 6543235"/>
                <a:gd name="connsiteX13149" fmla="*/ 5143938 w 5247674"/>
                <a:gd name="connsiteY13149" fmla="*/ 531277 h 6543235"/>
                <a:gd name="connsiteX13150" fmla="*/ 5126024 w 5247674"/>
                <a:gd name="connsiteY13150" fmla="*/ 544174 h 6543235"/>
                <a:gd name="connsiteX13151" fmla="*/ 5143938 w 5247674"/>
                <a:gd name="connsiteY13151" fmla="*/ 531277 h 6543235"/>
                <a:gd name="connsiteX13152" fmla="*/ 5209142 w 5247674"/>
                <a:gd name="connsiteY13152" fmla="*/ 526978 h 6543235"/>
                <a:gd name="connsiteX13153" fmla="*/ 5195528 w 5247674"/>
                <a:gd name="connsiteY13153" fmla="*/ 554205 h 6543235"/>
                <a:gd name="connsiteX13154" fmla="*/ 5195528 w 5247674"/>
                <a:gd name="connsiteY13154" fmla="*/ 554253 h 6543235"/>
                <a:gd name="connsiteX13155" fmla="*/ 5194812 w 5247674"/>
                <a:gd name="connsiteY13155" fmla="*/ 553488 h 6543235"/>
                <a:gd name="connsiteX13156" fmla="*/ 5194812 w 5247674"/>
                <a:gd name="connsiteY13156" fmla="*/ 554205 h 6543235"/>
                <a:gd name="connsiteX13157" fmla="*/ 5189796 w 5247674"/>
                <a:gd name="connsiteY13157" fmla="*/ 562088 h 6543235"/>
                <a:gd name="connsiteX13158" fmla="*/ 5190372 w 5247674"/>
                <a:gd name="connsiteY13158" fmla="*/ 562808 h 6543235"/>
                <a:gd name="connsiteX13159" fmla="*/ 5183348 w 5247674"/>
                <a:gd name="connsiteY13159" fmla="*/ 573553 h 6543235"/>
                <a:gd name="connsiteX13160" fmla="*/ 5192662 w 5247674"/>
                <a:gd name="connsiteY13160" fmla="*/ 565670 h 6543235"/>
                <a:gd name="connsiteX13161" fmla="*/ 5190372 w 5247674"/>
                <a:gd name="connsiteY13161" fmla="*/ 562808 h 6543235"/>
                <a:gd name="connsiteX13162" fmla="*/ 5195528 w 5247674"/>
                <a:gd name="connsiteY13162" fmla="*/ 554922 h 6543235"/>
                <a:gd name="connsiteX13163" fmla="*/ 5195528 w 5247674"/>
                <a:gd name="connsiteY13163" fmla="*/ 554253 h 6543235"/>
                <a:gd name="connsiteX13164" fmla="*/ 5205560 w 5247674"/>
                <a:gd name="connsiteY13164" fmla="*/ 564953 h 6543235"/>
                <a:gd name="connsiteX13165" fmla="*/ 5194812 w 5247674"/>
                <a:gd name="connsiteY13165" fmla="*/ 580717 h 6543235"/>
                <a:gd name="connsiteX13166" fmla="*/ 5214874 w 5247674"/>
                <a:gd name="connsiteY13166" fmla="*/ 572836 h 6543235"/>
                <a:gd name="connsiteX13167" fmla="*/ 5212008 w 5247674"/>
                <a:gd name="connsiteY13167" fmla="*/ 526978 h 6543235"/>
                <a:gd name="connsiteX13168" fmla="*/ 4337128 w 5247674"/>
                <a:gd name="connsiteY13168" fmla="*/ 524113 h 6543235"/>
                <a:gd name="connsiteX13169" fmla="*/ 4350743 w 5247674"/>
                <a:gd name="connsiteY13169" fmla="*/ 546325 h 6543235"/>
                <a:gd name="connsiteX13170" fmla="*/ 4327814 w 5247674"/>
                <a:gd name="connsiteY13170" fmla="*/ 546325 h 6543235"/>
                <a:gd name="connsiteX13171" fmla="*/ 4324949 w 5247674"/>
                <a:gd name="connsiteY13171" fmla="*/ 562088 h 6543235"/>
                <a:gd name="connsiteX13172" fmla="*/ 4315634 w 5247674"/>
                <a:gd name="connsiteY13172" fmla="*/ 531994 h 6543235"/>
                <a:gd name="connsiteX13173" fmla="*/ 4337128 w 5247674"/>
                <a:gd name="connsiteY13173" fmla="*/ 524113 h 6543235"/>
                <a:gd name="connsiteX13174" fmla="*/ 3975284 w 5247674"/>
                <a:gd name="connsiteY13174" fmla="*/ 523396 h 6543235"/>
                <a:gd name="connsiteX13175" fmla="*/ 3970984 w 5247674"/>
                <a:gd name="connsiteY13175" fmla="*/ 531277 h 6543235"/>
                <a:gd name="connsiteX13176" fmla="*/ 3964536 w 5247674"/>
                <a:gd name="connsiteY13176" fmla="*/ 531277 h 6543235"/>
                <a:gd name="connsiteX13177" fmla="*/ 3975284 w 5247674"/>
                <a:gd name="connsiteY13177" fmla="*/ 523396 h 6543235"/>
                <a:gd name="connsiteX13178" fmla="*/ 4389437 w 5247674"/>
                <a:gd name="connsiteY13178" fmla="*/ 515513 h 6543235"/>
                <a:gd name="connsiteX13179" fmla="*/ 4398752 w 5247674"/>
                <a:gd name="connsiteY13179" fmla="*/ 515513 h 6543235"/>
                <a:gd name="connsiteX13180" fmla="*/ 4398752 w 5247674"/>
                <a:gd name="connsiteY13180" fmla="*/ 523394 h 6543235"/>
                <a:gd name="connsiteX13181" fmla="*/ 4928632 w 5247674"/>
                <a:gd name="connsiteY13181" fmla="*/ 514440 h 6543235"/>
                <a:gd name="connsiteX13182" fmla="*/ 4933280 w 5247674"/>
                <a:gd name="connsiteY13182" fmla="*/ 518379 h 6543235"/>
                <a:gd name="connsiteX13183" fmla="*/ 4933280 w 5247674"/>
                <a:gd name="connsiteY13183" fmla="*/ 526261 h 6543235"/>
                <a:gd name="connsiteX13184" fmla="*/ 4893869 w 5247674"/>
                <a:gd name="connsiteY13184" fmla="*/ 550623 h 6543235"/>
                <a:gd name="connsiteX13185" fmla="*/ 4888532 w 5247674"/>
                <a:gd name="connsiteY13185" fmla="*/ 539946 h 6543235"/>
                <a:gd name="connsiteX13186" fmla="*/ 4896914 w 5247674"/>
                <a:gd name="connsiteY13186" fmla="*/ 534054 h 6543235"/>
                <a:gd name="connsiteX13187" fmla="*/ 4914648 w 5247674"/>
                <a:gd name="connsiteY13187" fmla="*/ 518379 h 6543235"/>
                <a:gd name="connsiteX13188" fmla="*/ 4913215 w 5247674"/>
                <a:gd name="connsiteY13188" fmla="*/ 517663 h 6543235"/>
                <a:gd name="connsiteX13189" fmla="*/ 4923516 w 5247674"/>
                <a:gd name="connsiteY13189" fmla="*/ 515336 h 6543235"/>
                <a:gd name="connsiteX13190" fmla="*/ 4928632 w 5247674"/>
                <a:gd name="connsiteY13190" fmla="*/ 514440 h 6543235"/>
                <a:gd name="connsiteX13191" fmla="*/ 3964536 w 5247674"/>
                <a:gd name="connsiteY13191" fmla="*/ 512648 h 6543235"/>
                <a:gd name="connsiteX13192" fmla="*/ 3932293 w 5247674"/>
                <a:gd name="connsiteY13192" fmla="*/ 534861 h 6543235"/>
                <a:gd name="connsiteX13193" fmla="*/ 3929426 w 5247674"/>
                <a:gd name="connsiteY13193" fmla="*/ 531277 h 6543235"/>
                <a:gd name="connsiteX13194" fmla="*/ 3964536 w 5247674"/>
                <a:gd name="connsiteY13194" fmla="*/ 512648 h 6543235"/>
                <a:gd name="connsiteX13195" fmla="*/ 5182630 w 5247674"/>
                <a:gd name="connsiteY13195" fmla="*/ 512646 h 6543235"/>
                <a:gd name="connsiteX13196" fmla="*/ 5156835 w 5247674"/>
                <a:gd name="connsiteY13196" fmla="*/ 534859 h 6543235"/>
                <a:gd name="connsiteX13197" fmla="*/ 5182630 w 5247674"/>
                <a:gd name="connsiteY13197" fmla="*/ 512646 h 6543235"/>
                <a:gd name="connsiteX13198" fmla="*/ 5081599 w 5247674"/>
                <a:gd name="connsiteY13198" fmla="*/ 511932 h 6543235"/>
                <a:gd name="connsiteX13199" fmla="*/ 5085899 w 5247674"/>
                <a:gd name="connsiteY13199" fmla="*/ 515515 h 6543235"/>
                <a:gd name="connsiteX13200" fmla="*/ 5072284 w 5247674"/>
                <a:gd name="connsiteY13200" fmla="*/ 523396 h 6543235"/>
                <a:gd name="connsiteX13201" fmla="*/ 3734978 w 5247674"/>
                <a:gd name="connsiteY13201" fmla="*/ 500467 h 6543235"/>
                <a:gd name="connsiteX13202" fmla="*/ 3741696 w 5247674"/>
                <a:gd name="connsiteY13202" fmla="*/ 504048 h 6543235"/>
                <a:gd name="connsiteX13203" fmla="*/ 3730948 w 5247674"/>
                <a:gd name="connsiteY13203" fmla="*/ 507632 h 6543235"/>
                <a:gd name="connsiteX13204" fmla="*/ 3734978 w 5247674"/>
                <a:gd name="connsiteY13204" fmla="*/ 500467 h 6543235"/>
                <a:gd name="connsiteX13205" fmla="*/ 4612276 w 5247674"/>
                <a:gd name="connsiteY13205" fmla="*/ 496167 h 6543235"/>
                <a:gd name="connsiteX13206" fmla="*/ 4618724 w 5247674"/>
                <a:gd name="connsiteY13206" fmla="*/ 518379 h 6543235"/>
                <a:gd name="connsiteX13207" fmla="*/ 4560686 w 5247674"/>
                <a:gd name="connsiteY13207" fmla="*/ 550623 h 6543235"/>
                <a:gd name="connsiteX13208" fmla="*/ 4628040 w 5247674"/>
                <a:gd name="connsiteY13208" fmla="*/ 518379 h 6543235"/>
                <a:gd name="connsiteX13209" fmla="*/ 4612276 w 5247674"/>
                <a:gd name="connsiteY13209" fmla="*/ 496167 h 6543235"/>
                <a:gd name="connsiteX13210" fmla="*/ 4923964 w 5247674"/>
                <a:gd name="connsiteY13210" fmla="*/ 493300 h 6543235"/>
                <a:gd name="connsiteX13211" fmla="*/ 4911067 w 5247674"/>
                <a:gd name="connsiteY13211" fmla="*/ 496167 h 6543235"/>
                <a:gd name="connsiteX13212" fmla="*/ 4920383 w 5247674"/>
                <a:gd name="connsiteY13212" fmla="*/ 496167 h 6543235"/>
                <a:gd name="connsiteX13213" fmla="*/ 4089212 w 5247674"/>
                <a:gd name="connsiteY13213" fmla="*/ 492586 h 6543235"/>
                <a:gd name="connsiteX13214" fmla="*/ 3985316 w 5247674"/>
                <a:gd name="connsiteY13214" fmla="*/ 549907 h 6543235"/>
                <a:gd name="connsiteX13215" fmla="*/ 3971702 w 5247674"/>
                <a:gd name="connsiteY13215" fmla="*/ 569255 h 6543235"/>
                <a:gd name="connsiteX13216" fmla="*/ 3959522 w 5247674"/>
                <a:gd name="connsiteY13216" fmla="*/ 575703 h 6543235"/>
                <a:gd name="connsiteX13217" fmla="*/ 3955222 w 5247674"/>
                <a:gd name="connsiteY13217" fmla="*/ 580717 h 6543235"/>
                <a:gd name="connsiteX13218" fmla="*/ 3943040 w 5247674"/>
                <a:gd name="connsiteY13218" fmla="*/ 569255 h 6543235"/>
                <a:gd name="connsiteX13219" fmla="*/ 3935876 w 5247674"/>
                <a:gd name="connsiteY13219" fmla="*/ 588601 h 6543235"/>
                <a:gd name="connsiteX13220" fmla="*/ 3932293 w 5247674"/>
                <a:gd name="connsiteY13220" fmla="*/ 591465 h 6543235"/>
                <a:gd name="connsiteX13221" fmla="*/ 3987466 w 5247674"/>
                <a:gd name="connsiteY13221" fmla="*/ 575703 h 6543235"/>
                <a:gd name="connsiteX13222" fmla="*/ 3894318 w 5247674"/>
                <a:gd name="connsiteY13222" fmla="*/ 641624 h 6543235"/>
                <a:gd name="connsiteX13223" fmla="*/ 3883570 w 5247674"/>
                <a:gd name="connsiteY13223" fmla="*/ 607947 h 6543235"/>
                <a:gd name="connsiteX13224" fmla="*/ 3887870 w 5247674"/>
                <a:gd name="connsiteY13224" fmla="*/ 602930 h 6543235"/>
                <a:gd name="connsiteX13225" fmla="*/ 3819082 w 5247674"/>
                <a:gd name="connsiteY13225" fmla="*/ 630159 h 6543235"/>
                <a:gd name="connsiteX13226" fmla="*/ 3809767 w 5247674"/>
                <a:gd name="connsiteY13226" fmla="*/ 649505 h 6543235"/>
                <a:gd name="connsiteX13227" fmla="*/ 3846311 w 5247674"/>
                <a:gd name="connsiteY13227" fmla="*/ 638040 h 6543235"/>
                <a:gd name="connsiteX13228" fmla="*/ 3855626 w 5247674"/>
                <a:gd name="connsiteY13228" fmla="*/ 638040 h 6543235"/>
                <a:gd name="connsiteX13229" fmla="*/ 3855626 w 5247674"/>
                <a:gd name="connsiteY13229" fmla="*/ 649505 h 6543235"/>
                <a:gd name="connsiteX13230" fmla="*/ 3851326 w 5247674"/>
                <a:gd name="connsiteY13230" fmla="*/ 646638 h 6543235"/>
                <a:gd name="connsiteX13231" fmla="*/ 3802602 w 5247674"/>
                <a:gd name="connsiteY13231" fmla="*/ 685330 h 6543235"/>
                <a:gd name="connsiteX13232" fmla="*/ 3802602 w 5247674"/>
                <a:gd name="connsiteY13232" fmla="*/ 677449 h 6543235"/>
                <a:gd name="connsiteX13233" fmla="*/ 3767492 w 5247674"/>
                <a:gd name="connsiteY13233" fmla="*/ 707543 h 6543235"/>
                <a:gd name="connsiteX13234" fmla="*/ 3709454 w 5247674"/>
                <a:gd name="connsiteY13234" fmla="*/ 699662 h 6543235"/>
                <a:gd name="connsiteX13235" fmla="*/ 3741698 w 5247674"/>
                <a:gd name="connsiteY13235" fmla="*/ 669568 h 6543235"/>
                <a:gd name="connsiteX13236" fmla="*/ 3728083 w 5247674"/>
                <a:gd name="connsiteY13236" fmla="*/ 665984 h 6543235"/>
                <a:gd name="connsiteX13237" fmla="*/ 3737398 w 5247674"/>
                <a:gd name="connsiteY13237" fmla="*/ 653087 h 6543235"/>
                <a:gd name="connsiteX13238" fmla="*/ 3709454 w 5247674"/>
                <a:gd name="connsiteY13238" fmla="*/ 641624 h 6543235"/>
                <a:gd name="connsiteX13239" fmla="*/ 3707304 w 5247674"/>
                <a:gd name="connsiteY13239" fmla="*/ 612245 h 6543235"/>
                <a:gd name="connsiteX13240" fmla="*/ 3778240 w 5247674"/>
                <a:gd name="connsiteY13240" fmla="*/ 603647 h 6543235"/>
                <a:gd name="connsiteX13241" fmla="*/ 3761760 w 5247674"/>
                <a:gd name="connsiteY13241" fmla="*/ 627293 h 6543235"/>
                <a:gd name="connsiteX13242" fmla="*/ 4089212 w 5247674"/>
                <a:gd name="connsiteY13242" fmla="*/ 492586 h 6543235"/>
                <a:gd name="connsiteX13243" fmla="*/ 3882851 w 5247674"/>
                <a:gd name="connsiteY13243" fmla="*/ 492586 h 6543235"/>
                <a:gd name="connsiteX13244" fmla="*/ 3899332 w 5247674"/>
                <a:gd name="connsiteY13244" fmla="*/ 504050 h 6543235"/>
                <a:gd name="connsiteX13245" fmla="*/ 3880703 w 5247674"/>
                <a:gd name="connsiteY13245" fmla="*/ 523396 h 6543235"/>
                <a:gd name="connsiteX13246" fmla="*/ 3880703 w 5247674"/>
                <a:gd name="connsiteY13246" fmla="*/ 522679 h 6543235"/>
                <a:gd name="connsiteX13247" fmla="*/ 3870672 w 5247674"/>
                <a:gd name="connsiteY13247" fmla="*/ 522679 h 6543235"/>
                <a:gd name="connsiteX13248" fmla="*/ 3882851 w 5247674"/>
                <a:gd name="connsiteY13248" fmla="*/ 492586 h 6543235"/>
                <a:gd name="connsiteX13249" fmla="*/ 4424546 w 5247674"/>
                <a:gd name="connsiteY13249" fmla="*/ 480404 h 6543235"/>
                <a:gd name="connsiteX13250" fmla="*/ 4405916 w 5247674"/>
                <a:gd name="connsiteY13250" fmla="*/ 488286 h 6543235"/>
                <a:gd name="connsiteX13251" fmla="*/ 4424546 w 5247674"/>
                <a:gd name="connsiteY13251" fmla="*/ 480404 h 6543235"/>
                <a:gd name="connsiteX13252" fmla="*/ 4109992 w 5247674"/>
                <a:gd name="connsiteY13252" fmla="*/ 480404 h 6543235"/>
                <a:gd name="connsiteX13253" fmla="*/ 4100677 w 5247674"/>
                <a:gd name="connsiteY13253" fmla="*/ 496167 h 6543235"/>
                <a:gd name="connsiteX13254" fmla="*/ 4109992 w 5247674"/>
                <a:gd name="connsiteY13254" fmla="*/ 480404 h 6543235"/>
                <a:gd name="connsiteX13255" fmla="*/ 3632068 w 5247674"/>
                <a:gd name="connsiteY13255" fmla="*/ 478254 h 6543235"/>
                <a:gd name="connsiteX13256" fmla="*/ 3573314 w 5247674"/>
                <a:gd name="connsiteY13256" fmla="*/ 511932 h 6543235"/>
                <a:gd name="connsiteX13257" fmla="*/ 3632068 w 5247674"/>
                <a:gd name="connsiteY13257" fmla="*/ 478254 h 6543235"/>
                <a:gd name="connsiteX13258" fmla="*/ 4907486 w 5247674"/>
                <a:gd name="connsiteY13258" fmla="*/ 477538 h 6543235"/>
                <a:gd name="connsiteX13259" fmla="*/ 4933280 w 5247674"/>
                <a:gd name="connsiteY13259" fmla="*/ 493300 h 6543235"/>
                <a:gd name="connsiteX13260" fmla="*/ 4923964 w 5247674"/>
                <a:gd name="connsiteY13260" fmla="*/ 507632 h 6543235"/>
                <a:gd name="connsiteX13261" fmla="*/ 4914650 w 5247674"/>
                <a:gd name="connsiteY13261" fmla="*/ 504048 h 6543235"/>
                <a:gd name="connsiteX13262" fmla="*/ 4910350 w 5247674"/>
                <a:gd name="connsiteY13262" fmla="*/ 515513 h 6543235"/>
                <a:gd name="connsiteX13263" fmla="*/ 4912500 w 5247674"/>
                <a:gd name="connsiteY13263" fmla="*/ 517663 h 6543235"/>
                <a:gd name="connsiteX13264" fmla="*/ 4903186 w 5247674"/>
                <a:gd name="connsiteY13264" fmla="*/ 511932 h 6543235"/>
                <a:gd name="connsiteX13265" fmla="*/ 4907486 w 5247674"/>
                <a:gd name="connsiteY13265" fmla="*/ 477538 h 6543235"/>
                <a:gd name="connsiteX13266" fmla="*/ 4851596 w 5247674"/>
                <a:gd name="connsiteY13266" fmla="*/ 476104 h 6543235"/>
                <a:gd name="connsiteX13267" fmla="*/ 4860910 w 5247674"/>
                <a:gd name="connsiteY13267" fmla="*/ 476104 h 6543235"/>
                <a:gd name="connsiteX13268" fmla="*/ 4854460 w 5247674"/>
                <a:gd name="connsiteY13268" fmla="*/ 483986 h 6543235"/>
                <a:gd name="connsiteX13269" fmla="*/ 4883840 w 5247674"/>
                <a:gd name="connsiteY13269" fmla="*/ 495450 h 6543235"/>
                <a:gd name="connsiteX13270" fmla="*/ 4858044 w 5247674"/>
                <a:gd name="connsiteY13270" fmla="*/ 526261 h 6543235"/>
                <a:gd name="connsiteX13271" fmla="*/ 4786391 w 5247674"/>
                <a:gd name="connsiteY13271" fmla="*/ 561371 h 6543235"/>
                <a:gd name="connsiteX13272" fmla="*/ 4744832 w 5247674"/>
                <a:gd name="connsiteY13272" fmla="*/ 575701 h 6543235"/>
                <a:gd name="connsiteX13273" fmla="*/ 4757014 w 5247674"/>
                <a:gd name="connsiteY13273" fmla="*/ 580717 h 6543235"/>
                <a:gd name="connsiteX13274" fmla="*/ 4751282 w 5247674"/>
                <a:gd name="connsiteY13274" fmla="*/ 588599 h 6543235"/>
                <a:gd name="connsiteX13275" fmla="*/ 4756297 w 5247674"/>
                <a:gd name="connsiteY13275" fmla="*/ 594332 h 6543235"/>
                <a:gd name="connsiteX13276" fmla="*/ 4705424 w 5247674"/>
                <a:gd name="connsiteY13276" fmla="*/ 622276 h 6543235"/>
                <a:gd name="connsiteX13277" fmla="*/ 4673180 w 5247674"/>
                <a:gd name="connsiteY13277" fmla="*/ 641622 h 6543235"/>
                <a:gd name="connsiteX13278" fmla="*/ 4731218 w 5247674"/>
                <a:gd name="connsiteY13278" fmla="*/ 607945 h 6543235"/>
                <a:gd name="connsiteX13279" fmla="*/ 4731218 w 5247674"/>
                <a:gd name="connsiteY13279" fmla="*/ 592182 h 6543235"/>
                <a:gd name="connsiteX13280" fmla="*/ 4676046 w 5247674"/>
                <a:gd name="connsiteY13280" fmla="*/ 611528 h 6543235"/>
                <a:gd name="connsiteX13281" fmla="*/ 4663866 w 5247674"/>
                <a:gd name="connsiteY13281" fmla="*/ 627291 h 6543235"/>
                <a:gd name="connsiteX13282" fmla="*/ 4660282 w 5247674"/>
                <a:gd name="connsiteY13282" fmla="*/ 619409 h 6543235"/>
                <a:gd name="connsiteX13283" fmla="*/ 4618724 w 5247674"/>
                <a:gd name="connsiteY13283" fmla="*/ 653087 h 6543235"/>
                <a:gd name="connsiteX13284" fmla="*/ 4650968 w 5247674"/>
                <a:gd name="connsiteY13284" fmla="*/ 602930 h 6543235"/>
                <a:gd name="connsiteX13285" fmla="*/ 4703274 w 5247674"/>
                <a:gd name="connsiteY13285" fmla="*/ 569253 h 6543235"/>
                <a:gd name="connsiteX13286" fmla="*/ 4686794 w 5247674"/>
                <a:gd name="connsiteY13286" fmla="*/ 564236 h 6543235"/>
                <a:gd name="connsiteX13287" fmla="*/ 4767762 w 5247674"/>
                <a:gd name="connsiteY13287" fmla="*/ 534142 h 6543235"/>
                <a:gd name="connsiteX13288" fmla="*/ 4851596 w 5247674"/>
                <a:gd name="connsiteY13288" fmla="*/ 487569 h 6543235"/>
                <a:gd name="connsiteX13289" fmla="*/ 4851596 w 5247674"/>
                <a:gd name="connsiteY13289" fmla="*/ 476104 h 6543235"/>
                <a:gd name="connsiteX13290" fmla="*/ 4982002 w 5247674"/>
                <a:gd name="connsiteY13290" fmla="*/ 473954 h 6543235"/>
                <a:gd name="connsiteX13291" fmla="*/ 4988452 w 5247674"/>
                <a:gd name="connsiteY13291" fmla="*/ 473954 h 6543235"/>
                <a:gd name="connsiteX13292" fmla="*/ 4982002 w 5247674"/>
                <a:gd name="connsiteY13292" fmla="*/ 480403 h 6543235"/>
                <a:gd name="connsiteX13293" fmla="*/ 4949044 w 5247674"/>
                <a:gd name="connsiteY13293" fmla="*/ 473954 h 6543235"/>
                <a:gd name="connsiteX13294" fmla="*/ 4956208 w 5247674"/>
                <a:gd name="connsiteY13294" fmla="*/ 473954 h 6543235"/>
                <a:gd name="connsiteX13295" fmla="*/ 4946894 w 5247674"/>
                <a:gd name="connsiteY13295" fmla="*/ 484702 h 6543235"/>
                <a:gd name="connsiteX13296" fmla="*/ 5078734 w 5247674"/>
                <a:gd name="connsiteY13296" fmla="*/ 466073 h 6543235"/>
                <a:gd name="connsiteX13297" fmla="*/ 5043624 w 5247674"/>
                <a:gd name="connsiteY13297" fmla="*/ 488286 h 6543235"/>
                <a:gd name="connsiteX13298" fmla="*/ 5046490 w 5247674"/>
                <a:gd name="connsiteY13298" fmla="*/ 493300 h 6543235"/>
                <a:gd name="connsiteX13299" fmla="*/ 4741251 w 5247674"/>
                <a:gd name="connsiteY13299" fmla="*/ 458192 h 6543235"/>
                <a:gd name="connsiteX13300" fmla="*/ 4706140 w 5247674"/>
                <a:gd name="connsiteY13300" fmla="*/ 473956 h 6543235"/>
                <a:gd name="connsiteX13301" fmla="*/ 4741251 w 5247674"/>
                <a:gd name="connsiteY13301" fmla="*/ 458192 h 6543235"/>
                <a:gd name="connsiteX13302" fmla="*/ 4887421 w 5247674"/>
                <a:gd name="connsiteY13302" fmla="*/ 457475 h 6543235"/>
                <a:gd name="connsiteX13303" fmla="*/ 4898169 w 5247674"/>
                <a:gd name="connsiteY13303" fmla="*/ 460342 h 6543235"/>
                <a:gd name="connsiteX13304" fmla="*/ 4875240 w 5247674"/>
                <a:gd name="connsiteY13304" fmla="*/ 465356 h 6543235"/>
                <a:gd name="connsiteX13305" fmla="*/ 4884554 w 5247674"/>
                <a:gd name="connsiteY13305" fmla="*/ 473238 h 6543235"/>
                <a:gd name="connsiteX13306" fmla="*/ 3753877 w 5247674"/>
                <a:gd name="connsiteY13306" fmla="*/ 449592 h 6543235"/>
                <a:gd name="connsiteX13307" fmla="*/ 3741696 w 5247674"/>
                <a:gd name="connsiteY13307" fmla="*/ 465356 h 6543235"/>
                <a:gd name="connsiteX13308" fmla="*/ 3753877 w 5247674"/>
                <a:gd name="connsiteY13308" fmla="*/ 449592 h 6543235"/>
                <a:gd name="connsiteX13309" fmla="*/ 4282674 w 5247674"/>
                <a:gd name="connsiteY13309" fmla="*/ 441712 h 6543235"/>
                <a:gd name="connsiteX13310" fmla="*/ 4285538 w 5247674"/>
                <a:gd name="connsiteY13310" fmla="*/ 461058 h 6543235"/>
                <a:gd name="connsiteX13311" fmla="*/ 4279090 w 5247674"/>
                <a:gd name="connsiteY13311" fmla="*/ 461058 h 6543235"/>
                <a:gd name="connsiteX13312" fmla="*/ 4282674 w 5247674"/>
                <a:gd name="connsiteY13312" fmla="*/ 441712 h 6543235"/>
                <a:gd name="connsiteX13313" fmla="*/ 3713037 w 5247674"/>
                <a:gd name="connsiteY13313" fmla="*/ 435262 h 6543235"/>
                <a:gd name="connsiteX13314" fmla="*/ 3728800 w 5247674"/>
                <a:gd name="connsiteY13314" fmla="*/ 438129 h 6543235"/>
                <a:gd name="connsiteX13315" fmla="*/ 3716619 w 5247674"/>
                <a:gd name="connsiteY13315" fmla="*/ 449594 h 6543235"/>
                <a:gd name="connsiteX13316" fmla="*/ 3713037 w 5247674"/>
                <a:gd name="connsiteY13316" fmla="*/ 435262 h 6543235"/>
                <a:gd name="connsiteX13317" fmla="*/ 4527008 w 5247674"/>
                <a:gd name="connsiteY13317" fmla="*/ 432396 h 6543235"/>
                <a:gd name="connsiteX13318" fmla="*/ 4509812 w 5247674"/>
                <a:gd name="connsiteY13318" fmla="*/ 446727 h 6543235"/>
                <a:gd name="connsiteX13319" fmla="*/ 4527008 w 5247674"/>
                <a:gd name="connsiteY13319" fmla="*/ 432396 h 6543235"/>
                <a:gd name="connsiteX13320" fmla="*/ 5231354 w 5247674"/>
                <a:gd name="connsiteY13320" fmla="*/ 430248 h 6543235"/>
                <a:gd name="connsiteX13321" fmla="*/ 5240668 w 5247674"/>
                <a:gd name="connsiteY13321" fmla="*/ 435264 h 6543235"/>
                <a:gd name="connsiteX13322" fmla="*/ 5231354 w 5247674"/>
                <a:gd name="connsiteY13322" fmla="*/ 438129 h 6543235"/>
                <a:gd name="connsiteX13323" fmla="*/ 4315634 w 5247674"/>
                <a:gd name="connsiteY13323" fmla="*/ 430248 h 6543235"/>
                <a:gd name="connsiteX13324" fmla="*/ 4320649 w 5247674"/>
                <a:gd name="connsiteY13324" fmla="*/ 430248 h 6543235"/>
                <a:gd name="connsiteX13325" fmla="*/ 4311334 w 5247674"/>
                <a:gd name="connsiteY13325" fmla="*/ 441712 h 6543235"/>
                <a:gd name="connsiteX13326" fmla="*/ 3994630 w 5247674"/>
                <a:gd name="connsiteY13326" fmla="*/ 429531 h 6543235"/>
                <a:gd name="connsiteX13327" fmla="*/ 3981018 w 5247674"/>
                <a:gd name="connsiteY13327" fmla="*/ 440996 h 6543235"/>
                <a:gd name="connsiteX13328" fmla="*/ 3978151 w 5247674"/>
                <a:gd name="connsiteY13328" fmla="*/ 438129 h 6543235"/>
                <a:gd name="connsiteX13329" fmla="*/ 3994630 w 5247674"/>
                <a:gd name="connsiteY13329" fmla="*/ 429531 h 6543235"/>
                <a:gd name="connsiteX13330" fmla="*/ 5004932 w 5247674"/>
                <a:gd name="connsiteY13330" fmla="*/ 427381 h 6543235"/>
                <a:gd name="connsiteX13331" fmla="*/ 5011382 w 5247674"/>
                <a:gd name="connsiteY13331" fmla="*/ 427381 h 6543235"/>
                <a:gd name="connsiteX13332" fmla="*/ 5011382 w 5247674"/>
                <a:gd name="connsiteY13332" fmla="*/ 441712 h 6543235"/>
                <a:gd name="connsiteX13333" fmla="*/ 5045774 w 5247674"/>
                <a:gd name="connsiteY13333" fmla="*/ 427381 h 6543235"/>
                <a:gd name="connsiteX13334" fmla="*/ 5004932 w 5247674"/>
                <a:gd name="connsiteY13334" fmla="*/ 461058 h 6543235"/>
                <a:gd name="connsiteX13335" fmla="*/ 4975554 w 5247674"/>
                <a:gd name="connsiteY13335" fmla="*/ 461058 h 6543235"/>
                <a:gd name="connsiteX13336" fmla="*/ 4984869 w 5247674"/>
                <a:gd name="connsiteY13336" fmla="*/ 441712 h 6543235"/>
                <a:gd name="connsiteX13337" fmla="*/ 5001350 w 5247674"/>
                <a:gd name="connsiteY13337" fmla="*/ 441712 h 6543235"/>
                <a:gd name="connsiteX13338" fmla="*/ 5007798 w 5247674"/>
                <a:gd name="connsiteY13338" fmla="*/ 435262 h 6543235"/>
                <a:gd name="connsiteX13339" fmla="*/ 5004932 w 5247674"/>
                <a:gd name="connsiteY13339" fmla="*/ 427381 h 6543235"/>
                <a:gd name="connsiteX13340" fmla="*/ 5046490 w 5247674"/>
                <a:gd name="connsiteY13340" fmla="*/ 426664 h 6543235"/>
                <a:gd name="connsiteX13341" fmla="*/ 5046490 w 5247674"/>
                <a:gd name="connsiteY13341" fmla="*/ 427381 h 6543235"/>
                <a:gd name="connsiteX13342" fmla="*/ 5045774 w 5247674"/>
                <a:gd name="connsiteY13342" fmla="*/ 427381 h 6543235"/>
                <a:gd name="connsiteX13343" fmla="*/ 5247674 w 5247674"/>
                <a:gd name="connsiteY13343" fmla="*/ 419594 h 6543235"/>
                <a:gd name="connsiteX13344" fmla="*/ 5247674 w 5247674"/>
                <a:gd name="connsiteY13344" fmla="*/ 435771 h 6543235"/>
                <a:gd name="connsiteX13345" fmla="*/ 5243267 w 5247674"/>
                <a:gd name="connsiteY13345" fmla="*/ 430067 h 6543235"/>
                <a:gd name="connsiteX13346" fmla="*/ 5241385 w 5247674"/>
                <a:gd name="connsiteY13346" fmla="*/ 423081 h 6543235"/>
                <a:gd name="connsiteX13347" fmla="*/ 4376539 w 5247674"/>
                <a:gd name="connsiteY13347" fmla="*/ 415916 h 6543235"/>
                <a:gd name="connsiteX13348" fmla="*/ 4360058 w 5247674"/>
                <a:gd name="connsiteY13348" fmla="*/ 427381 h 6543235"/>
                <a:gd name="connsiteX13349" fmla="*/ 4376539 w 5247674"/>
                <a:gd name="connsiteY13349" fmla="*/ 415916 h 6543235"/>
                <a:gd name="connsiteX13350" fmla="*/ 4013260 w 5247674"/>
                <a:gd name="connsiteY13350" fmla="*/ 415916 h 6543235"/>
                <a:gd name="connsiteX13351" fmla="*/ 4019708 w 5247674"/>
                <a:gd name="connsiteY13351" fmla="*/ 415916 h 6543235"/>
                <a:gd name="connsiteX13352" fmla="*/ 4017560 w 5247674"/>
                <a:gd name="connsiteY13352" fmla="*/ 427381 h 6543235"/>
                <a:gd name="connsiteX13353" fmla="*/ 5040222 w 5247674"/>
                <a:gd name="connsiteY13353" fmla="*/ 412156 h 6543235"/>
                <a:gd name="connsiteX13354" fmla="*/ 5049357 w 5247674"/>
                <a:gd name="connsiteY13354" fmla="*/ 422364 h 6543235"/>
                <a:gd name="connsiteX13355" fmla="*/ 5046490 w 5247674"/>
                <a:gd name="connsiteY13355" fmla="*/ 426664 h 6543235"/>
                <a:gd name="connsiteX13356" fmla="*/ 5027861 w 5247674"/>
                <a:gd name="connsiteY13356" fmla="*/ 422364 h 6543235"/>
                <a:gd name="connsiteX13357" fmla="*/ 5040222 w 5247674"/>
                <a:gd name="connsiteY13357" fmla="*/ 412156 h 6543235"/>
                <a:gd name="connsiteX13358" fmla="*/ 4158715 w 5247674"/>
                <a:gd name="connsiteY13358" fmla="*/ 410902 h 6543235"/>
                <a:gd name="connsiteX13359" fmla="*/ 4155850 w 5247674"/>
                <a:gd name="connsiteY13359" fmla="*/ 422366 h 6543235"/>
                <a:gd name="connsiteX13360" fmla="*/ 4149400 w 5247674"/>
                <a:gd name="connsiteY13360" fmla="*/ 422366 h 6543235"/>
                <a:gd name="connsiteX13361" fmla="*/ 4158715 w 5247674"/>
                <a:gd name="connsiteY13361" fmla="*/ 410902 h 6543235"/>
                <a:gd name="connsiteX13362" fmla="*/ 3929428 w 5247674"/>
                <a:gd name="connsiteY13362" fmla="*/ 408035 h 6543235"/>
                <a:gd name="connsiteX13363" fmla="*/ 3910797 w 5247674"/>
                <a:gd name="connsiteY13363" fmla="*/ 419500 h 6543235"/>
                <a:gd name="connsiteX13364" fmla="*/ 3906499 w 5247674"/>
                <a:gd name="connsiteY13364" fmla="*/ 415916 h 6543235"/>
                <a:gd name="connsiteX13365" fmla="*/ 3929428 w 5247674"/>
                <a:gd name="connsiteY13365" fmla="*/ 408035 h 6543235"/>
                <a:gd name="connsiteX13366" fmla="*/ 4651684 w 5247674"/>
                <a:gd name="connsiteY13366" fmla="*/ 403735 h 6543235"/>
                <a:gd name="connsiteX13367" fmla="*/ 4644520 w 5247674"/>
                <a:gd name="connsiteY13367" fmla="*/ 410900 h 6543235"/>
                <a:gd name="connsiteX13368" fmla="*/ 4655268 w 5247674"/>
                <a:gd name="connsiteY13368" fmla="*/ 408035 h 6543235"/>
                <a:gd name="connsiteX13369" fmla="*/ 4651684 w 5247674"/>
                <a:gd name="connsiteY13369" fmla="*/ 403735 h 6543235"/>
                <a:gd name="connsiteX13370" fmla="*/ 4042637 w 5247674"/>
                <a:gd name="connsiteY13370" fmla="*/ 388689 h 6543235"/>
                <a:gd name="connsiteX13371" fmla="*/ 4056250 w 5247674"/>
                <a:gd name="connsiteY13371" fmla="*/ 391556 h 6543235"/>
                <a:gd name="connsiteX13372" fmla="*/ 4049802 w 5247674"/>
                <a:gd name="connsiteY13372" fmla="*/ 410902 h 6543235"/>
                <a:gd name="connsiteX13373" fmla="*/ 4039770 w 5247674"/>
                <a:gd name="connsiteY13373" fmla="*/ 396570 h 6543235"/>
                <a:gd name="connsiteX13374" fmla="*/ 4237532 w 5247674"/>
                <a:gd name="connsiteY13374" fmla="*/ 384389 h 6543235"/>
                <a:gd name="connsiteX13375" fmla="*/ 4198124 w 5247674"/>
                <a:gd name="connsiteY13375" fmla="*/ 408035 h 6543235"/>
                <a:gd name="connsiteX13376" fmla="*/ 4195974 w 5247674"/>
                <a:gd name="connsiteY13376" fmla="*/ 403735 h 6543235"/>
                <a:gd name="connsiteX13377" fmla="*/ 4237532 w 5247674"/>
                <a:gd name="connsiteY13377" fmla="*/ 384389 h 6543235"/>
                <a:gd name="connsiteX13378" fmla="*/ 4893871 w 5247674"/>
                <a:gd name="connsiteY13378" fmla="*/ 383673 h 6543235"/>
                <a:gd name="connsiteX13379" fmla="*/ 4881690 w 5247674"/>
                <a:gd name="connsiteY13379" fmla="*/ 391554 h 6543235"/>
                <a:gd name="connsiteX13380" fmla="*/ 4883840 w 5247674"/>
                <a:gd name="connsiteY13380" fmla="*/ 395137 h 6543235"/>
                <a:gd name="connsiteX13381" fmla="*/ 4893871 w 5247674"/>
                <a:gd name="connsiteY13381" fmla="*/ 383673 h 6543235"/>
                <a:gd name="connsiteX13382" fmla="*/ 4340712 w 5247674"/>
                <a:gd name="connsiteY13382" fmla="*/ 383673 h 6543235"/>
                <a:gd name="connsiteX13383" fmla="*/ 4350026 w 5247674"/>
                <a:gd name="connsiteY13383" fmla="*/ 383673 h 6543235"/>
                <a:gd name="connsiteX13384" fmla="*/ 4350026 w 5247674"/>
                <a:gd name="connsiteY13384" fmla="*/ 391554 h 6543235"/>
                <a:gd name="connsiteX13385" fmla="*/ 4340712 w 5247674"/>
                <a:gd name="connsiteY13385" fmla="*/ 391554 h 6543235"/>
                <a:gd name="connsiteX13386" fmla="*/ 4696826 w 5247674"/>
                <a:gd name="connsiteY13386" fmla="*/ 371491 h 6543235"/>
                <a:gd name="connsiteX13387" fmla="*/ 4693242 w 5247674"/>
                <a:gd name="connsiteY13387" fmla="*/ 389404 h 6543235"/>
                <a:gd name="connsiteX13388" fmla="*/ 4699692 w 5247674"/>
                <a:gd name="connsiteY13388" fmla="*/ 377939 h 6543235"/>
                <a:gd name="connsiteX13389" fmla="*/ 4703990 w 5247674"/>
                <a:gd name="connsiteY13389" fmla="*/ 380806 h 6543235"/>
                <a:gd name="connsiteX13390" fmla="*/ 4696826 w 5247674"/>
                <a:gd name="connsiteY13390" fmla="*/ 371491 h 6543235"/>
                <a:gd name="connsiteX13391" fmla="*/ 5057843 w 5247674"/>
                <a:gd name="connsiteY13391" fmla="*/ 369522 h 6543235"/>
                <a:gd name="connsiteX13392" fmla="*/ 5024994 w 5247674"/>
                <a:gd name="connsiteY13392" fmla="*/ 380806 h 6543235"/>
                <a:gd name="connsiteX13393" fmla="*/ 5027861 w 5247674"/>
                <a:gd name="connsiteY13393" fmla="*/ 376508 h 6543235"/>
                <a:gd name="connsiteX13394" fmla="*/ 4992750 w 5247674"/>
                <a:gd name="connsiteY13394" fmla="*/ 403019 h 6543235"/>
                <a:gd name="connsiteX13395" fmla="*/ 4982002 w 5247674"/>
                <a:gd name="connsiteY13395" fmla="*/ 400152 h 6543235"/>
                <a:gd name="connsiteX13396" fmla="*/ 4949758 w 5247674"/>
                <a:gd name="connsiteY13396" fmla="*/ 427381 h 6543235"/>
                <a:gd name="connsiteX13397" fmla="*/ 4954058 w 5247674"/>
                <a:gd name="connsiteY13397" fmla="*/ 438846 h 6543235"/>
                <a:gd name="connsiteX13398" fmla="*/ 4891721 w 5247674"/>
                <a:gd name="connsiteY13398" fmla="*/ 458192 h 6543235"/>
                <a:gd name="connsiteX13399" fmla="*/ 4928263 w 5247674"/>
                <a:gd name="connsiteY13399" fmla="*/ 416633 h 6543235"/>
                <a:gd name="connsiteX13400" fmla="*/ 4911784 w 5247674"/>
                <a:gd name="connsiteY13400" fmla="*/ 423081 h 6543235"/>
                <a:gd name="connsiteX13401" fmla="*/ 4865927 w 5247674"/>
                <a:gd name="connsiteY13401" fmla="*/ 455325 h 6543235"/>
                <a:gd name="connsiteX13402" fmla="*/ 4847296 w 5247674"/>
                <a:gd name="connsiteY13402" fmla="*/ 466790 h 6543235"/>
                <a:gd name="connsiteX13403" fmla="*/ 4847296 w 5247674"/>
                <a:gd name="connsiteY13403" fmla="*/ 458908 h 6543235"/>
                <a:gd name="connsiteX13404" fmla="*/ 4850162 w 5247674"/>
                <a:gd name="connsiteY13404" fmla="*/ 456042 h 6543235"/>
                <a:gd name="connsiteX13405" fmla="*/ 4842998 w 5247674"/>
                <a:gd name="connsiteY13405" fmla="*/ 456042 h 6543235"/>
                <a:gd name="connsiteX13406" fmla="*/ 4798572 w 5247674"/>
                <a:gd name="connsiteY13406" fmla="*/ 467506 h 6543235"/>
                <a:gd name="connsiteX13407" fmla="*/ 4775643 w 5247674"/>
                <a:gd name="connsiteY13407" fmla="*/ 470373 h 6543235"/>
                <a:gd name="connsiteX13408" fmla="*/ 4726920 w 5247674"/>
                <a:gd name="connsiteY13408" fmla="*/ 505482 h 6543235"/>
                <a:gd name="connsiteX13409" fmla="*/ 4720472 w 5247674"/>
                <a:gd name="connsiteY13409" fmla="*/ 500467 h 6543235"/>
                <a:gd name="connsiteX13410" fmla="*/ 4671747 w 5247674"/>
                <a:gd name="connsiteY13410" fmla="*/ 543457 h 6543235"/>
                <a:gd name="connsiteX13411" fmla="*/ 4653118 w 5247674"/>
                <a:gd name="connsiteY13411" fmla="*/ 538442 h 6543235"/>
                <a:gd name="connsiteX13412" fmla="*/ 4665299 w 5247674"/>
                <a:gd name="connsiteY13412" fmla="*/ 524111 h 6543235"/>
                <a:gd name="connsiteX13413" fmla="*/ 4646670 w 5247674"/>
                <a:gd name="connsiteY13413" fmla="*/ 524111 h 6543235"/>
                <a:gd name="connsiteX13414" fmla="*/ 4646670 w 5247674"/>
                <a:gd name="connsiteY13414" fmla="*/ 516230 h 6543235"/>
                <a:gd name="connsiteX13415" fmla="*/ 4640220 w 5247674"/>
                <a:gd name="connsiteY13415" fmla="*/ 543457 h 6543235"/>
                <a:gd name="connsiteX13416" fmla="*/ 4519844 w 5247674"/>
                <a:gd name="connsiteY13416" fmla="*/ 612245 h 6543235"/>
                <a:gd name="connsiteX13417" fmla="*/ 4513396 w 5247674"/>
                <a:gd name="connsiteY13417" fmla="*/ 600780 h 6543235"/>
                <a:gd name="connsiteX13418" fmla="*/ 4508379 w 5247674"/>
                <a:gd name="connsiteY13418" fmla="*/ 608661 h 6543235"/>
                <a:gd name="connsiteX13419" fmla="*/ 4494766 w 5247674"/>
                <a:gd name="connsiteY13419" fmla="*/ 642339 h 6543235"/>
                <a:gd name="connsiteX13420" fmla="*/ 4527008 w 5247674"/>
                <a:gd name="connsiteY13420" fmla="*/ 620126 h 6543235"/>
                <a:gd name="connsiteX13421" fmla="*/ 4529875 w 5247674"/>
                <a:gd name="connsiteY13421" fmla="*/ 634457 h 6543235"/>
                <a:gd name="connsiteX13422" fmla="*/ 4448908 w 5247674"/>
                <a:gd name="connsiteY13422" fmla="*/ 696795 h 6543235"/>
                <a:gd name="connsiteX13423" fmla="*/ 4459656 w 5247674"/>
                <a:gd name="connsiteY13423" fmla="*/ 708258 h 6543235"/>
                <a:gd name="connsiteX13424" fmla="*/ 4446042 w 5247674"/>
                <a:gd name="connsiteY13424" fmla="*/ 716141 h 6543235"/>
                <a:gd name="connsiteX13425" fmla="*/ 4471837 w 5247674"/>
                <a:gd name="connsiteY13425" fmla="*/ 650220 h 6543235"/>
                <a:gd name="connsiteX13426" fmla="*/ 4427412 w 5247674"/>
                <a:gd name="connsiteY13426" fmla="*/ 663118 h 6543235"/>
                <a:gd name="connsiteX13427" fmla="*/ 4429562 w 5247674"/>
                <a:gd name="connsiteY13427" fmla="*/ 666699 h 6543235"/>
                <a:gd name="connsiteX13428" fmla="*/ 4345728 w 5247674"/>
                <a:gd name="connsiteY13428" fmla="*/ 716141 h 6543235"/>
                <a:gd name="connsiteX13429" fmla="*/ 4362208 w 5247674"/>
                <a:gd name="connsiteY13429" fmla="*/ 719006 h 6543235"/>
                <a:gd name="connsiteX13430" fmla="*/ 4309901 w 5247674"/>
                <a:gd name="connsiteY13430" fmla="*/ 719006 h 6543235"/>
                <a:gd name="connsiteX13431" fmla="*/ 4296288 w 5247674"/>
                <a:gd name="connsiteY13431" fmla="*/ 730470 h 6543235"/>
                <a:gd name="connsiteX13432" fmla="*/ 4309901 w 5247674"/>
                <a:gd name="connsiteY13432" fmla="*/ 742652 h 6543235"/>
                <a:gd name="connsiteX13433" fmla="*/ 4268342 w 5247674"/>
                <a:gd name="connsiteY13433" fmla="*/ 754116 h 6543235"/>
                <a:gd name="connsiteX13434" fmla="*/ 4261894 w 5247674"/>
                <a:gd name="connsiteY13434" fmla="*/ 768448 h 6543235"/>
                <a:gd name="connsiteX13435" fmla="*/ 4243265 w 5247674"/>
                <a:gd name="connsiteY13435" fmla="*/ 765581 h 6543235"/>
                <a:gd name="connsiteX13436" fmla="*/ 4220336 w 5247674"/>
                <a:gd name="connsiteY13436" fmla="*/ 781344 h 6543235"/>
                <a:gd name="connsiteX13437" fmla="*/ 4255446 w 5247674"/>
                <a:gd name="connsiteY13437" fmla="*/ 776329 h 6543235"/>
                <a:gd name="connsiteX13438" fmla="*/ 4203856 w 5247674"/>
                <a:gd name="connsiteY13438" fmla="*/ 806423 h 6543235"/>
                <a:gd name="connsiteX13439" fmla="*/ 4206722 w 5247674"/>
                <a:gd name="connsiteY13439" fmla="*/ 798541 h 6543235"/>
                <a:gd name="connsiteX13440" fmla="*/ 4208872 w 5247674"/>
                <a:gd name="connsiteY13440" fmla="*/ 797108 h 6543235"/>
                <a:gd name="connsiteX13441" fmla="*/ 4220336 w 5247674"/>
                <a:gd name="connsiteY13441" fmla="*/ 791375 h 6543235"/>
                <a:gd name="connsiteX13442" fmla="*/ 4211022 w 5247674"/>
                <a:gd name="connsiteY13442" fmla="*/ 786360 h 6543235"/>
                <a:gd name="connsiteX13443" fmla="*/ 4211022 w 5247674"/>
                <a:gd name="connsiteY13443" fmla="*/ 794242 h 6543235"/>
                <a:gd name="connsiteX13444" fmla="*/ 4208872 w 5247674"/>
                <a:gd name="connsiteY13444" fmla="*/ 796392 h 6543235"/>
                <a:gd name="connsiteX13445" fmla="*/ 4206722 w 5247674"/>
                <a:gd name="connsiteY13445" fmla="*/ 797825 h 6543235"/>
                <a:gd name="connsiteX13446" fmla="*/ 4200990 w 5247674"/>
                <a:gd name="connsiteY13446" fmla="*/ 799258 h 6543235"/>
                <a:gd name="connsiteX13447" fmla="*/ 4136502 w 5247674"/>
                <a:gd name="connsiteY13447" fmla="*/ 840817 h 6543235"/>
                <a:gd name="connsiteX13448" fmla="*/ 4171612 w 5247674"/>
                <a:gd name="connsiteY13448" fmla="*/ 829352 h 6543235"/>
                <a:gd name="connsiteX13449" fmla="*/ 4180928 w 5247674"/>
                <a:gd name="connsiteY13449" fmla="*/ 843681 h 6543235"/>
                <a:gd name="connsiteX13450" fmla="*/ 4164448 w 5247674"/>
                <a:gd name="connsiteY13450" fmla="*/ 843681 h 6543235"/>
                <a:gd name="connsiteX13451" fmla="*/ 4164448 w 5247674"/>
                <a:gd name="connsiteY13451" fmla="*/ 856579 h 6543235"/>
                <a:gd name="connsiteX13452" fmla="*/ 4106408 w 5247674"/>
                <a:gd name="connsiteY13452" fmla="*/ 875925 h 6543235"/>
                <a:gd name="connsiteX13453" fmla="*/ 4103542 w 5247674"/>
                <a:gd name="connsiteY13453" fmla="*/ 863027 h 6543235"/>
                <a:gd name="connsiteX13454" fmla="*/ 4092794 w 5247674"/>
                <a:gd name="connsiteY13454" fmla="*/ 868044 h 6543235"/>
                <a:gd name="connsiteX13455" fmla="*/ 4099244 w 5247674"/>
                <a:gd name="connsiteY13455" fmla="*/ 879509 h 6543235"/>
                <a:gd name="connsiteX13456" fmla="*/ 3973852 w 5247674"/>
                <a:gd name="connsiteY13456" fmla="*/ 945428 h 6543235"/>
                <a:gd name="connsiteX13457" fmla="*/ 3963104 w 5247674"/>
                <a:gd name="connsiteY13457" fmla="*/ 964776 h 6543235"/>
                <a:gd name="connsiteX13458" fmla="*/ 3950922 w 5247674"/>
                <a:gd name="connsiteY13458" fmla="*/ 959759 h 6543235"/>
                <a:gd name="connsiteX13459" fmla="*/ 3943758 w 5247674"/>
                <a:gd name="connsiteY13459" fmla="*/ 975524 h 6543235"/>
                <a:gd name="connsiteX13460" fmla="*/ 3934442 w 5247674"/>
                <a:gd name="connsiteY13460" fmla="*/ 972657 h 6543235"/>
                <a:gd name="connsiteX13461" fmla="*/ 3892884 w 5247674"/>
                <a:gd name="connsiteY13461" fmla="*/ 1017797 h 6543235"/>
                <a:gd name="connsiteX13462" fmla="*/ 3864940 w 5247674"/>
                <a:gd name="connsiteY13462" fmla="*/ 1027828 h 6543235"/>
                <a:gd name="connsiteX13463" fmla="*/ 3862790 w 5247674"/>
                <a:gd name="connsiteY13463" fmla="*/ 1025680 h 6543235"/>
                <a:gd name="connsiteX13464" fmla="*/ 3861357 w 5247674"/>
                <a:gd name="connsiteY13464" fmla="*/ 1022814 h 6543235"/>
                <a:gd name="connsiteX13465" fmla="*/ 3861357 w 5247674"/>
                <a:gd name="connsiteY13465" fmla="*/ 1027113 h 6543235"/>
                <a:gd name="connsiteX13466" fmla="*/ 3862790 w 5247674"/>
                <a:gd name="connsiteY13466" fmla="*/ 1026397 h 6543235"/>
                <a:gd name="connsiteX13467" fmla="*/ 3864940 w 5247674"/>
                <a:gd name="connsiteY13467" fmla="*/ 1028547 h 6543235"/>
                <a:gd name="connsiteX13468" fmla="*/ 3866372 w 5247674"/>
                <a:gd name="connsiteY13468" fmla="*/ 1031412 h 6543235"/>
                <a:gd name="connsiteX13469" fmla="*/ 3620604 w 5247674"/>
                <a:gd name="connsiteY13469" fmla="*/ 1223442 h 6543235"/>
                <a:gd name="connsiteX13470" fmla="*/ 3617737 w 5247674"/>
                <a:gd name="connsiteY13470" fmla="*/ 1234904 h 6543235"/>
                <a:gd name="connsiteX13471" fmla="*/ 3536770 w 5247674"/>
                <a:gd name="connsiteY13471" fmla="*/ 1307274 h 6543235"/>
                <a:gd name="connsiteX13472" fmla="*/ 3521007 w 5247674"/>
                <a:gd name="connsiteY13472" fmla="*/ 1303692 h 6543235"/>
                <a:gd name="connsiteX13473" fmla="*/ 3478015 w 5247674"/>
                <a:gd name="connsiteY13473" fmla="*/ 1345251 h 6543235"/>
                <a:gd name="connsiteX13474" fmla="*/ 3498078 w 5247674"/>
                <a:gd name="connsiteY13474" fmla="*/ 1345251 h 6543235"/>
                <a:gd name="connsiteX13475" fmla="*/ 3500944 w 5247674"/>
                <a:gd name="connsiteY13475" fmla="*/ 1353132 h 6543235"/>
                <a:gd name="connsiteX13476" fmla="*/ 3482315 w 5247674"/>
                <a:gd name="connsiteY13476" fmla="*/ 1368896 h 6543235"/>
                <a:gd name="connsiteX13477" fmla="*/ 3472999 w 5247674"/>
                <a:gd name="connsiteY13477" fmla="*/ 1353132 h 6543235"/>
                <a:gd name="connsiteX13478" fmla="*/ 3401346 w 5247674"/>
                <a:gd name="connsiteY13478" fmla="*/ 1383226 h 6543235"/>
                <a:gd name="connsiteX13479" fmla="*/ 3404213 w 5247674"/>
                <a:gd name="connsiteY13479" fmla="*/ 1388242 h 6543235"/>
                <a:gd name="connsiteX13480" fmla="*/ 3388450 w 5247674"/>
                <a:gd name="connsiteY13480" fmla="*/ 1410453 h 6543235"/>
                <a:gd name="connsiteX13481" fmla="*/ 3298166 w 5247674"/>
                <a:gd name="connsiteY13481" fmla="*/ 1467776 h 6543235"/>
                <a:gd name="connsiteX13482" fmla="*/ 3242995 w 5247674"/>
                <a:gd name="connsiteY13482" fmla="*/ 1506468 h 6543235"/>
                <a:gd name="connsiteX13483" fmla="*/ 3160595 w 5247674"/>
                <a:gd name="connsiteY13483" fmla="*/ 1579554 h 6543235"/>
                <a:gd name="connsiteX13484" fmla="*/ 3215766 w 5247674"/>
                <a:gd name="connsiteY13484" fmla="*/ 1540862 h 6543235"/>
                <a:gd name="connsiteX13485" fmla="*/ 3241562 w 5247674"/>
                <a:gd name="connsiteY13485" fmla="*/ 1540862 h 6543235"/>
                <a:gd name="connsiteX13486" fmla="*/ 3244428 w 5247674"/>
                <a:gd name="connsiteY13486" fmla="*/ 1540862 h 6543235"/>
                <a:gd name="connsiteX13487" fmla="*/ 3244428 w 5247674"/>
                <a:gd name="connsiteY13487" fmla="*/ 1532981 h 6543235"/>
                <a:gd name="connsiteX13488" fmla="*/ 3241562 w 5247674"/>
                <a:gd name="connsiteY13488" fmla="*/ 1532981 h 6543235"/>
                <a:gd name="connsiteX13489" fmla="*/ 3257325 w 5247674"/>
                <a:gd name="connsiteY13489" fmla="*/ 1525098 h 6543235"/>
                <a:gd name="connsiteX13490" fmla="*/ 3260191 w 5247674"/>
                <a:gd name="connsiteY13490" fmla="*/ 1517216 h 6543235"/>
                <a:gd name="connsiteX13491" fmla="*/ 3269506 w 5247674"/>
                <a:gd name="connsiteY13491" fmla="*/ 1522233 h 6543235"/>
                <a:gd name="connsiteX13492" fmla="*/ 3269506 w 5247674"/>
                <a:gd name="connsiteY13492" fmla="*/ 1514350 h 6543235"/>
                <a:gd name="connsiteX13493" fmla="*/ 3312498 w 5247674"/>
                <a:gd name="connsiteY13493" fmla="*/ 1492139 h 6543235"/>
                <a:gd name="connsiteX13494" fmla="*/ 3363371 w 5247674"/>
                <a:gd name="connsiteY13494" fmla="*/ 1479241 h 6543235"/>
                <a:gd name="connsiteX13495" fmla="*/ 3360504 w 5247674"/>
                <a:gd name="connsiteY13495" fmla="*/ 1492139 h 6543235"/>
                <a:gd name="connsiteX13496" fmla="*/ 3340442 w 5247674"/>
                <a:gd name="connsiteY13496" fmla="*/ 1514350 h 6543235"/>
                <a:gd name="connsiteX13497" fmla="*/ 3354056 w 5247674"/>
                <a:gd name="connsiteY13497" fmla="*/ 1522233 h 6543235"/>
                <a:gd name="connsiteX13498" fmla="*/ 3376986 w 5247674"/>
                <a:gd name="connsiteY13498" fmla="*/ 1514350 h 6543235"/>
                <a:gd name="connsiteX13499" fmla="*/ 3354056 w 5247674"/>
                <a:gd name="connsiteY13499" fmla="*/ 1506468 h 6543235"/>
                <a:gd name="connsiteX13500" fmla="*/ 3379850 w 5247674"/>
                <a:gd name="connsiteY13500" fmla="*/ 1484256 h 6543235"/>
                <a:gd name="connsiteX13501" fmla="*/ 3363371 w 5247674"/>
                <a:gd name="connsiteY13501" fmla="*/ 1476374 h 6543235"/>
                <a:gd name="connsiteX13502" fmla="*/ 3398482 w 5247674"/>
                <a:gd name="connsiteY13502" fmla="*/ 1449147 h 6543235"/>
                <a:gd name="connsiteX13503" fmla="*/ 3444338 w 5247674"/>
                <a:gd name="connsiteY13503" fmla="*/ 1434816 h 6543235"/>
                <a:gd name="connsiteX13504" fmla="*/ 3525305 w 5247674"/>
                <a:gd name="connsiteY13504" fmla="*/ 1380359 h 6543235"/>
                <a:gd name="connsiteX13505" fmla="*/ 3525305 w 5247674"/>
                <a:gd name="connsiteY13505" fmla="*/ 1383226 h 6543235"/>
                <a:gd name="connsiteX13506" fmla="*/ 3538920 w 5247674"/>
                <a:gd name="connsiteY13506" fmla="*/ 1402572 h 6543235"/>
                <a:gd name="connsiteX13507" fmla="*/ 3571164 w 5247674"/>
                <a:gd name="connsiteY13507" fmla="*/ 1391107 h 6543235"/>
                <a:gd name="connsiteX13508" fmla="*/ 3543936 w 5247674"/>
                <a:gd name="connsiteY13508" fmla="*/ 1410453 h 6543235"/>
                <a:gd name="connsiteX13509" fmla="*/ 3548234 w 5247674"/>
                <a:gd name="connsiteY13509" fmla="*/ 1421918 h 6543235"/>
                <a:gd name="connsiteX13510" fmla="*/ 3557549 w 5247674"/>
                <a:gd name="connsiteY13510" fmla="*/ 1410453 h 6543235"/>
                <a:gd name="connsiteX13511" fmla="*/ 3564716 w 5247674"/>
                <a:gd name="connsiteY13511" fmla="*/ 1415470 h 6543235"/>
                <a:gd name="connsiteX13512" fmla="*/ 3592660 w 5247674"/>
                <a:gd name="connsiteY13512" fmla="*/ 1363880 h 6543235"/>
                <a:gd name="connsiteX13513" fmla="*/ 3583345 w 5247674"/>
                <a:gd name="connsiteY13513" fmla="*/ 1396124 h 6543235"/>
                <a:gd name="connsiteX13514" fmla="*/ 3580478 w 5247674"/>
                <a:gd name="connsiteY13514" fmla="*/ 1391107 h 6543235"/>
                <a:gd name="connsiteX13515" fmla="*/ 3548234 w 5247674"/>
                <a:gd name="connsiteY13515" fmla="*/ 1391107 h 6543235"/>
                <a:gd name="connsiteX13516" fmla="*/ 3541786 w 5247674"/>
                <a:gd name="connsiteY13516" fmla="*/ 1379643 h 6543235"/>
                <a:gd name="connsiteX13517" fmla="*/ 3555399 w 5247674"/>
                <a:gd name="connsiteY13517" fmla="*/ 1371761 h 6543235"/>
                <a:gd name="connsiteX13518" fmla="*/ 3551101 w 5247674"/>
                <a:gd name="connsiteY13518" fmla="*/ 1363880 h 6543235"/>
                <a:gd name="connsiteX13519" fmla="*/ 3583345 w 5247674"/>
                <a:gd name="connsiteY13519" fmla="*/ 1368896 h 6543235"/>
                <a:gd name="connsiteX13520" fmla="*/ 3580478 w 5247674"/>
                <a:gd name="connsiteY13520" fmla="*/ 1357432 h 6543235"/>
                <a:gd name="connsiteX13521" fmla="*/ 3615589 w 5247674"/>
                <a:gd name="connsiteY13521" fmla="*/ 1330203 h 6543235"/>
                <a:gd name="connsiteX13522" fmla="*/ 3635652 w 5247674"/>
                <a:gd name="connsiteY13522" fmla="*/ 1306557 h 6543235"/>
                <a:gd name="connsiteX13523" fmla="*/ 3667896 w 5247674"/>
                <a:gd name="connsiteY13523" fmla="*/ 1306557 h 6543235"/>
                <a:gd name="connsiteX13524" fmla="*/ 3656431 w 5247674"/>
                <a:gd name="connsiteY13524" fmla="*/ 1304409 h 6543235"/>
                <a:gd name="connsiteX13525" fmla="*/ 3676494 w 5247674"/>
                <a:gd name="connsiteY13525" fmla="*/ 1285063 h 6543235"/>
                <a:gd name="connsiteX13526" fmla="*/ 3630635 w 5247674"/>
                <a:gd name="connsiteY13526" fmla="*/ 1287928 h 6543235"/>
                <a:gd name="connsiteX13527" fmla="*/ 3647116 w 5247674"/>
                <a:gd name="connsiteY13527" fmla="*/ 1265715 h 6543235"/>
                <a:gd name="connsiteX13528" fmla="*/ 3656431 w 5247674"/>
                <a:gd name="connsiteY13528" fmla="*/ 1268582 h 6543235"/>
                <a:gd name="connsiteX13529" fmla="*/ 3679358 w 5247674"/>
                <a:gd name="connsiteY13529" fmla="*/ 1227023 h 6543235"/>
                <a:gd name="connsiteX13530" fmla="*/ 3662879 w 5247674"/>
                <a:gd name="connsiteY13530" fmla="*/ 1227023 h 6543235"/>
                <a:gd name="connsiteX13531" fmla="*/ 3682942 w 5247674"/>
                <a:gd name="connsiteY13531" fmla="*/ 1207677 h 6543235"/>
                <a:gd name="connsiteX13532" fmla="*/ 3676494 w 5247674"/>
                <a:gd name="connsiteY13532" fmla="*/ 1196212 h 6543235"/>
                <a:gd name="connsiteX13533" fmla="*/ 3708737 w 5247674"/>
                <a:gd name="connsiteY13533" fmla="*/ 1172567 h 6543235"/>
                <a:gd name="connsiteX13534" fmla="*/ 3718052 w 5247674"/>
                <a:gd name="connsiteY13534" fmla="*/ 1188331 h 6543235"/>
                <a:gd name="connsiteX13535" fmla="*/ 3695123 w 5247674"/>
                <a:gd name="connsiteY13535" fmla="*/ 1207677 h 6543235"/>
                <a:gd name="connsiteX13536" fmla="*/ 3688675 w 5247674"/>
                <a:gd name="connsiteY13536" fmla="*/ 1234904 h 6543235"/>
                <a:gd name="connsiteX13537" fmla="*/ 3748146 w 5247674"/>
                <a:gd name="connsiteY13537" fmla="*/ 1215558 h 6543235"/>
                <a:gd name="connsiteX13538" fmla="*/ 3718768 w 5247674"/>
                <a:gd name="connsiteY13538" fmla="*/ 1254252 h 6543235"/>
                <a:gd name="connsiteX13539" fmla="*/ 3721634 w 5247674"/>
                <a:gd name="connsiteY13539" fmla="*/ 1257117 h 6543235"/>
                <a:gd name="connsiteX13540" fmla="*/ 3712319 w 5247674"/>
                <a:gd name="connsiteY13540" fmla="*/ 1265000 h 6543235"/>
                <a:gd name="connsiteX13541" fmla="*/ 3712319 w 5247674"/>
                <a:gd name="connsiteY13541" fmla="*/ 1280763 h 6543235"/>
                <a:gd name="connsiteX13542" fmla="*/ 3732382 w 5247674"/>
                <a:gd name="connsiteY13542" fmla="*/ 1248519 h 6543235"/>
                <a:gd name="connsiteX13543" fmla="*/ 3741696 w 5247674"/>
                <a:gd name="connsiteY13543" fmla="*/ 1272881 h 6543235"/>
                <a:gd name="connsiteX13544" fmla="*/ 3767492 w 5247674"/>
                <a:gd name="connsiteY13544" fmla="*/ 1253535 h 6543235"/>
                <a:gd name="connsiteX13545" fmla="*/ 3799736 w 5247674"/>
                <a:gd name="connsiteY13545" fmla="*/ 1245652 h 6543235"/>
                <a:gd name="connsiteX13546" fmla="*/ 3802602 w 5247674"/>
                <a:gd name="connsiteY13546" fmla="*/ 1226306 h 6543235"/>
                <a:gd name="connsiteX13547" fmla="*/ 3848459 w 5247674"/>
                <a:gd name="connsiteY13547" fmla="*/ 1210544 h 6543235"/>
                <a:gd name="connsiteX13548" fmla="*/ 3887868 w 5247674"/>
                <a:gd name="connsiteY13548" fmla="*/ 1171852 h 6543235"/>
                <a:gd name="connsiteX13549" fmla="*/ 4033322 w 5247674"/>
                <a:gd name="connsiteY13549" fmla="*/ 1072253 h 6543235"/>
                <a:gd name="connsiteX13550" fmla="*/ 4017560 w 5247674"/>
                <a:gd name="connsiteY13550" fmla="*/ 1072253 h 6543235"/>
                <a:gd name="connsiteX13551" fmla="*/ 4059118 w 5247674"/>
                <a:gd name="connsiteY13551" fmla="*/ 1056491 h 6543235"/>
                <a:gd name="connsiteX13552" fmla="*/ 4049804 w 5247674"/>
                <a:gd name="connsiteY13552" fmla="*/ 1053624 h 6543235"/>
                <a:gd name="connsiteX13553" fmla="*/ 4056252 w 5247674"/>
                <a:gd name="connsiteY13553" fmla="*/ 1042159 h 6543235"/>
                <a:gd name="connsiteX13554" fmla="*/ 4088496 w 5247674"/>
                <a:gd name="connsiteY13554" fmla="*/ 1053624 h 6543235"/>
                <a:gd name="connsiteX13555" fmla="*/ 4080614 w 5247674"/>
                <a:gd name="connsiteY13555" fmla="*/ 1061505 h 6543235"/>
                <a:gd name="connsiteX13556" fmla="*/ 4082046 w 5247674"/>
                <a:gd name="connsiteY13556" fmla="*/ 1061505 h 6543235"/>
                <a:gd name="connsiteX13557" fmla="*/ 4094227 w 5247674"/>
                <a:gd name="connsiteY13557" fmla="*/ 1037145 h 6543235"/>
                <a:gd name="connsiteX13558" fmla="*/ 4100677 w 5247674"/>
                <a:gd name="connsiteY13558" fmla="*/ 1045026 h 6543235"/>
                <a:gd name="connsiteX13559" fmla="*/ 4117156 w 5247674"/>
                <a:gd name="connsiteY13559" fmla="*/ 1025680 h 6543235"/>
                <a:gd name="connsiteX13560" fmla="*/ 4114290 w 5247674"/>
                <a:gd name="connsiteY13560" fmla="*/ 1030695 h 6543235"/>
                <a:gd name="connsiteX13561" fmla="*/ 4132921 w 5247674"/>
                <a:gd name="connsiteY13561" fmla="*/ 1056491 h 6543235"/>
                <a:gd name="connsiteX13562" fmla="*/ 4093510 w 5247674"/>
                <a:gd name="connsiteY13562" fmla="*/ 1080851 h 6543235"/>
                <a:gd name="connsiteX13563" fmla="*/ 4120740 w 5247674"/>
                <a:gd name="connsiteY13563" fmla="*/ 1076553 h 6543235"/>
                <a:gd name="connsiteX13564" fmla="*/ 4113573 w 5247674"/>
                <a:gd name="connsiteY13564" fmla="*/ 1072970 h 6543235"/>
                <a:gd name="connsiteX13565" fmla="*/ 4152267 w 5247674"/>
                <a:gd name="connsiteY13565" fmla="*/ 1072970 h 6543235"/>
                <a:gd name="connsiteX13566" fmla="*/ 4067000 w 5247674"/>
                <a:gd name="connsiteY13566" fmla="*/ 1141756 h 6543235"/>
                <a:gd name="connsiteX13567" fmla="*/ 4044070 w 5247674"/>
                <a:gd name="connsiteY13567" fmla="*/ 1138891 h 6543235"/>
                <a:gd name="connsiteX13568" fmla="*/ 4044070 w 5247674"/>
                <a:gd name="connsiteY13568" fmla="*/ 1158237 h 6543235"/>
                <a:gd name="connsiteX13569" fmla="*/ 4080614 w 5247674"/>
                <a:gd name="connsiteY13569" fmla="*/ 1158237 h 6543235"/>
                <a:gd name="connsiteX13570" fmla="*/ 4193826 w 5247674"/>
                <a:gd name="connsiteY13570" fmla="*/ 1062222 h 6543235"/>
                <a:gd name="connsiteX13571" fmla="*/ 4184510 w 5247674"/>
                <a:gd name="connsiteY13571" fmla="*/ 1042876 h 6543235"/>
                <a:gd name="connsiteX13572" fmla="*/ 4233234 w 5247674"/>
                <a:gd name="connsiteY13572" fmla="*/ 1027113 h 6543235"/>
                <a:gd name="connsiteX13573" fmla="*/ 4271209 w 5247674"/>
                <a:gd name="connsiteY13573" fmla="*/ 1004901 h 6543235"/>
                <a:gd name="connsiteX13574" fmla="*/ 4278374 w 5247674"/>
                <a:gd name="connsiteY13574" fmla="*/ 993436 h 6543235"/>
                <a:gd name="connsiteX13575" fmla="*/ 4294855 w 5247674"/>
                <a:gd name="connsiteY13575" fmla="*/ 993436 h 6543235"/>
                <a:gd name="connsiteX13576" fmla="*/ 4317784 w 5247674"/>
                <a:gd name="connsiteY13576" fmla="*/ 974090 h 6543235"/>
                <a:gd name="connsiteX13577" fmla="*/ 4302020 w 5247674"/>
                <a:gd name="connsiteY13577" fmla="*/ 961192 h 6543235"/>
                <a:gd name="connsiteX13578" fmla="*/ 4352893 w 5247674"/>
                <a:gd name="connsiteY13578" fmla="*/ 966209 h 6543235"/>
                <a:gd name="connsiteX13579" fmla="*/ 4366508 w 5247674"/>
                <a:gd name="connsiteY13579" fmla="*/ 954744 h 6543235"/>
                <a:gd name="connsiteX13580" fmla="*/ 4369374 w 5247674"/>
                <a:gd name="connsiteY13580" fmla="*/ 961192 h 6543235"/>
                <a:gd name="connsiteX13581" fmla="*/ 4380122 w 5247674"/>
                <a:gd name="connsiteY13581" fmla="*/ 953311 h 6543235"/>
                <a:gd name="connsiteX13582" fmla="*/ 4382987 w 5247674"/>
                <a:gd name="connsiteY13582" fmla="*/ 954744 h 6543235"/>
                <a:gd name="connsiteX13583" fmla="*/ 4385854 w 5247674"/>
                <a:gd name="connsiteY13583" fmla="*/ 949728 h 6543235"/>
                <a:gd name="connsiteX13584" fmla="*/ 4380837 w 5247674"/>
                <a:gd name="connsiteY13584" fmla="*/ 953311 h 6543235"/>
                <a:gd name="connsiteX13585" fmla="*/ 4376539 w 5247674"/>
                <a:gd name="connsiteY13585" fmla="*/ 949728 h 6543235"/>
                <a:gd name="connsiteX13586" fmla="*/ 4402333 w 5247674"/>
                <a:gd name="connsiteY13586" fmla="*/ 927515 h 6543235"/>
                <a:gd name="connsiteX13587" fmla="*/ 4364358 w 5247674"/>
                <a:gd name="connsiteY13587" fmla="*/ 935397 h 6543235"/>
                <a:gd name="connsiteX13588" fmla="*/ 4367224 w 5247674"/>
                <a:gd name="connsiteY13588" fmla="*/ 911036 h 6543235"/>
                <a:gd name="connsiteX13589" fmla="*/ 4373672 w 5247674"/>
                <a:gd name="connsiteY13589" fmla="*/ 903154 h 6543235"/>
                <a:gd name="connsiteX13590" fmla="*/ 4382987 w 5247674"/>
                <a:gd name="connsiteY13590" fmla="*/ 911036 h 6543235"/>
                <a:gd name="connsiteX13591" fmla="*/ 4450342 w 5247674"/>
                <a:gd name="connsiteY13591" fmla="*/ 883808 h 6543235"/>
                <a:gd name="connsiteX13592" fmla="*/ 4444608 w 5247674"/>
                <a:gd name="connsiteY13592" fmla="*/ 883808 h 6543235"/>
                <a:gd name="connsiteX13593" fmla="*/ 4438160 w 5247674"/>
                <a:gd name="connsiteY13593" fmla="*/ 858013 h 6543235"/>
                <a:gd name="connsiteX13594" fmla="*/ 4463238 w 5247674"/>
                <a:gd name="connsiteY13594" fmla="*/ 854429 h 6543235"/>
                <a:gd name="connsiteX13595" fmla="*/ 4447474 w 5247674"/>
                <a:gd name="connsiteY13595" fmla="*/ 866611 h 6543235"/>
                <a:gd name="connsiteX13596" fmla="*/ 4469688 w 5247674"/>
                <a:gd name="connsiteY13596" fmla="*/ 859446 h 6543235"/>
                <a:gd name="connsiteX13597" fmla="*/ 4532025 w 5247674"/>
                <a:gd name="connsiteY13597" fmla="*/ 816454 h 6543235"/>
                <a:gd name="connsiteX13598" fmla="*/ 4527725 w 5247674"/>
                <a:gd name="connsiteY13598" fmla="*/ 813587 h 6543235"/>
                <a:gd name="connsiteX13599" fmla="*/ 4567136 w 5247674"/>
                <a:gd name="connsiteY13599" fmla="*/ 786360 h 6543235"/>
                <a:gd name="connsiteX13600" fmla="*/ 4559969 w 5247674"/>
                <a:gd name="connsiteY13600" fmla="*/ 778479 h 6543235"/>
                <a:gd name="connsiteX13601" fmla="*/ 4566419 w 5247674"/>
                <a:gd name="connsiteY13601" fmla="*/ 770596 h 6543235"/>
                <a:gd name="connsiteX13602" fmla="*/ 4575734 w 5247674"/>
                <a:gd name="connsiteY13602" fmla="*/ 786360 h 6543235"/>
                <a:gd name="connsiteX13603" fmla="*/ 4589346 w 5247674"/>
                <a:gd name="connsiteY13603" fmla="*/ 767014 h 6543235"/>
                <a:gd name="connsiteX13604" fmla="*/ 4580032 w 5247674"/>
                <a:gd name="connsiteY13604" fmla="*/ 767014 h 6543235"/>
                <a:gd name="connsiteX13605" fmla="*/ 4566419 w 5247674"/>
                <a:gd name="connsiteY13605" fmla="*/ 770596 h 6543235"/>
                <a:gd name="connsiteX13606" fmla="*/ 4543490 w 5247674"/>
                <a:gd name="connsiteY13606" fmla="*/ 770596 h 6543235"/>
                <a:gd name="connsiteX13607" fmla="*/ 4494766 w 5247674"/>
                <a:gd name="connsiteY13607" fmla="*/ 764148 h 6543235"/>
                <a:gd name="connsiteX13608" fmla="*/ 4506286 w 5247674"/>
                <a:gd name="connsiteY13608" fmla="*/ 752626 h 6543235"/>
                <a:gd name="connsiteX13609" fmla="*/ 4506946 w 5247674"/>
                <a:gd name="connsiteY13609" fmla="*/ 752683 h 6543235"/>
                <a:gd name="connsiteX13610" fmla="*/ 4511962 w 5247674"/>
                <a:gd name="connsiteY13610" fmla="*/ 750533 h 6543235"/>
                <a:gd name="connsiteX13611" fmla="*/ 4512177 w 5247674"/>
                <a:gd name="connsiteY13611" fmla="*/ 749721 h 6543235"/>
                <a:gd name="connsiteX13612" fmla="*/ 4525059 w 5247674"/>
                <a:gd name="connsiteY13612" fmla="*/ 743902 h 6543235"/>
                <a:gd name="connsiteX13613" fmla="*/ 4527725 w 5247674"/>
                <a:gd name="connsiteY13613" fmla="*/ 744802 h 6543235"/>
                <a:gd name="connsiteX13614" fmla="*/ 4528234 w 5247674"/>
                <a:gd name="connsiteY13614" fmla="*/ 742469 h 6543235"/>
                <a:gd name="connsiteX13615" fmla="*/ 4534175 w 5247674"/>
                <a:gd name="connsiteY13615" fmla="*/ 739785 h 6543235"/>
                <a:gd name="connsiteX13616" fmla="*/ 4524860 w 5247674"/>
                <a:gd name="connsiteY13616" fmla="*/ 720439 h 6543235"/>
                <a:gd name="connsiteX13617" fmla="*/ 4530324 w 5247674"/>
                <a:gd name="connsiteY13617" fmla="*/ 732890 h 6543235"/>
                <a:gd name="connsiteX13618" fmla="*/ 4528234 w 5247674"/>
                <a:gd name="connsiteY13618" fmla="*/ 742469 h 6543235"/>
                <a:gd name="connsiteX13619" fmla="*/ 4525059 w 5247674"/>
                <a:gd name="connsiteY13619" fmla="*/ 743902 h 6543235"/>
                <a:gd name="connsiteX13620" fmla="*/ 4520023 w 5247674"/>
                <a:gd name="connsiteY13620" fmla="*/ 742205 h 6543235"/>
                <a:gd name="connsiteX13621" fmla="*/ 4515546 w 5247674"/>
                <a:gd name="connsiteY13621" fmla="*/ 736920 h 6543235"/>
                <a:gd name="connsiteX13622" fmla="*/ 4512177 w 5247674"/>
                <a:gd name="connsiteY13622" fmla="*/ 749721 h 6543235"/>
                <a:gd name="connsiteX13623" fmla="*/ 4511962 w 5247674"/>
                <a:gd name="connsiteY13623" fmla="*/ 749816 h 6543235"/>
                <a:gd name="connsiteX13624" fmla="*/ 4506946 w 5247674"/>
                <a:gd name="connsiteY13624" fmla="*/ 751966 h 6543235"/>
                <a:gd name="connsiteX13625" fmla="*/ 4506286 w 5247674"/>
                <a:gd name="connsiteY13625" fmla="*/ 752626 h 6543235"/>
                <a:gd name="connsiteX13626" fmla="*/ 4489301 w 5247674"/>
                <a:gd name="connsiteY13626" fmla="*/ 751161 h 6543235"/>
                <a:gd name="connsiteX13627" fmla="*/ 4473268 w 5247674"/>
                <a:gd name="connsiteY13627" fmla="*/ 759848 h 6543235"/>
                <a:gd name="connsiteX13628" fmla="*/ 4482585 w 5247674"/>
                <a:gd name="connsiteY13628" fmla="*/ 759848 h 6543235"/>
                <a:gd name="connsiteX13629" fmla="*/ 4459656 w 5247674"/>
                <a:gd name="connsiteY13629" fmla="*/ 798541 h 6543235"/>
                <a:gd name="connsiteX13630" fmla="*/ 4401616 w 5247674"/>
                <a:gd name="connsiteY13630" fmla="*/ 814304 h 6543235"/>
                <a:gd name="connsiteX13631" fmla="*/ 4320649 w 5247674"/>
                <a:gd name="connsiteY13631" fmla="*/ 847981 h 6543235"/>
                <a:gd name="connsiteX13632" fmla="*/ 4343578 w 5247674"/>
                <a:gd name="connsiteY13632" fmla="*/ 814304 h 6543235"/>
                <a:gd name="connsiteX13633" fmla="*/ 4352893 w 5247674"/>
                <a:gd name="connsiteY13633" fmla="*/ 822185 h 6543235"/>
                <a:gd name="connsiteX13634" fmla="*/ 4498348 w 5247674"/>
                <a:gd name="connsiteY13634" fmla="*/ 721156 h 6543235"/>
                <a:gd name="connsiteX13635" fmla="*/ 4588630 w 5247674"/>
                <a:gd name="connsiteY13635" fmla="*/ 674582 h 6543235"/>
                <a:gd name="connsiteX13636" fmla="*/ 4575017 w 5247674"/>
                <a:gd name="connsiteY13636" fmla="*/ 663118 h 6543235"/>
                <a:gd name="connsiteX13637" fmla="*/ 4604394 w 5247674"/>
                <a:gd name="connsiteY13637" fmla="*/ 643772 h 6543235"/>
                <a:gd name="connsiteX13638" fmla="*/ 4611559 w 5247674"/>
                <a:gd name="connsiteY13638" fmla="*/ 655236 h 6543235"/>
                <a:gd name="connsiteX13639" fmla="*/ 4597946 w 5247674"/>
                <a:gd name="connsiteY13639" fmla="*/ 663118 h 6543235"/>
                <a:gd name="connsiteX13640" fmla="*/ 4613709 w 5247674"/>
                <a:gd name="connsiteY13640" fmla="*/ 690345 h 6543235"/>
                <a:gd name="connsiteX13641" fmla="*/ 4610842 w 5247674"/>
                <a:gd name="connsiteY13641" fmla="*/ 693928 h 6543235"/>
                <a:gd name="connsiteX13642" fmla="*/ 4601528 w 5247674"/>
                <a:gd name="connsiteY13642" fmla="*/ 690345 h 6543235"/>
                <a:gd name="connsiteX13643" fmla="*/ 4604394 w 5247674"/>
                <a:gd name="connsiteY13643" fmla="*/ 693928 h 6543235"/>
                <a:gd name="connsiteX13644" fmla="*/ 4595080 w 5247674"/>
                <a:gd name="connsiteY13644" fmla="*/ 709691 h 6543235"/>
                <a:gd name="connsiteX13645" fmla="*/ 4639503 w 5247674"/>
                <a:gd name="connsiteY13645" fmla="*/ 670999 h 6543235"/>
                <a:gd name="connsiteX13646" fmla="*/ 4645953 w 5247674"/>
                <a:gd name="connsiteY13646" fmla="*/ 701093 h 6543235"/>
                <a:gd name="connsiteX13647" fmla="*/ 4578598 w 5247674"/>
                <a:gd name="connsiteY13647" fmla="*/ 736204 h 6543235"/>
                <a:gd name="connsiteX13648" fmla="*/ 4572150 w 5247674"/>
                <a:gd name="connsiteY13648" fmla="*/ 724739 h 6543235"/>
                <a:gd name="connsiteX13649" fmla="*/ 4618009 w 5247674"/>
                <a:gd name="connsiteY13649" fmla="*/ 739070 h 6543235"/>
                <a:gd name="connsiteX13650" fmla="*/ 4613709 w 5247674"/>
                <a:gd name="connsiteY13650" fmla="*/ 750533 h 6543235"/>
                <a:gd name="connsiteX13651" fmla="*/ 4633772 w 5247674"/>
                <a:gd name="connsiteY13651" fmla="*/ 750533 h 6543235"/>
                <a:gd name="connsiteX13652" fmla="*/ 4645953 w 5247674"/>
                <a:gd name="connsiteY13652" fmla="*/ 720439 h 6543235"/>
                <a:gd name="connsiteX13653" fmla="*/ 4652401 w 5247674"/>
                <a:gd name="connsiteY13653" fmla="*/ 728322 h 6543235"/>
                <a:gd name="connsiteX13654" fmla="*/ 4649534 w 5247674"/>
                <a:gd name="connsiteY13654" fmla="*/ 731187 h 6543235"/>
                <a:gd name="connsiteX13655" fmla="*/ 4655268 w 5247674"/>
                <a:gd name="connsiteY13655" fmla="*/ 731187 h 6543235"/>
                <a:gd name="connsiteX13656" fmla="*/ 4652401 w 5247674"/>
                <a:gd name="connsiteY13656" fmla="*/ 719722 h 6543235"/>
                <a:gd name="connsiteX13657" fmla="*/ 4671030 w 5247674"/>
                <a:gd name="connsiteY13657" fmla="*/ 716858 h 6543235"/>
                <a:gd name="connsiteX13658" fmla="*/ 4677480 w 5247674"/>
                <a:gd name="connsiteY13658" fmla="*/ 739070 h 6543235"/>
                <a:gd name="connsiteX13659" fmla="*/ 4707574 w 5247674"/>
                <a:gd name="connsiteY13659" fmla="*/ 724739 h 6543235"/>
                <a:gd name="connsiteX13660" fmla="*/ 4710440 w 5247674"/>
                <a:gd name="connsiteY13660" fmla="*/ 727606 h 6543235"/>
                <a:gd name="connsiteX13661" fmla="*/ 4739818 w 5247674"/>
                <a:gd name="connsiteY13661" fmla="*/ 700377 h 6543235"/>
                <a:gd name="connsiteX13662" fmla="*/ 4721186 w 5247674"/>
                <a:gd name="connsiteY13662" fmla="*/ 698226 h 6543235"/>
                <a:gd name="connsiteX13663" fmla="*/ 4724054 w 5247674"/>
                <a:gd name="connsiteY13663" fmla="*/ 711124 h 6543235"/>
                <a:gd name="connsiteX13664" fmla="*/ 4703990 w 5247674"/>
                <a:gd name="connsiteY13664" fmla="*/ 704676 h 6543235"/>
                <a:gd name="connsiteX13665" fmla="*/ 4691810 w 5247674"/>
                <a:gd name="connsiteY13665" fmla="*/ 691778 h 6543235"/>
                <a:gd name="connsiteX13666" fmla="*/ 4694676 w 5247674"/>
                <a:gd name="connsiteY13666" fmla="*/ 688195 h 6543235"/>
                <a:gd name="connsiteX13667" fmla="*/ 4703990 w 5247674"/>
                <a:gd name="connsiteY13667" fmla="*/ 691778 h 6543235"/>
                <a:gd name="connsiteX13668" fmla="*/ 4724054 w 5247674"/>
                <a:gd name="connsiteY13668" fmla="*/ 669566 h 6543235"/>
                <a:gd name="connsiteX13669" fmla="*/ 4694676 w 5247674"/>
                <a:gd name="connsiteY13669" fmla="*/ 672432 h 6543235"/>
                <a:gd name="connsiteX13670" fmla="*/ 4711156 w 5247674"/>
                <a:gd name="connsiteY13670" fmla="*/ 658101 h 6543235"/>
                <a:gd name="connsiteX13671" fmla="*/ 4701841 w 5247674"/>
                <a:gd name="connsiteY13671" fmla="*/ 658101 h 6543235"/>
                <a:gd name="connsiteX13672" fmla="*/ 4695392 w 5247674"/>
                <a:gd name="connsiteY13672" fmla="*/ 646637 h 6543235"/>
                <a:gd name="connsiteX13673" fmla="*/ 4741251 w 5247674"/>
                <a:gd name="connsiteY13673" fmla="*/ 641622 h 6543235"/>
                <a:gd name="connsiteX13674" fmla="*/ 4736951 w 5247674"/>
                <a:gd name="connsiteY13674" fmla="*/ 633741 h 6543235"/>
                <a:gd name="connsiteX13675" fmla="*/ 4753430 w 5247674"/>
                <a:gd name="connsiteY13675" fmla="*/ 629441 h 6543235"/>
                <a:gd name="connsiteX13676" fmla="*/ 4780660 w 5247674"/>
                <a:gd name="connsiteY13676" fmla="*/ 627291 h 6543235"/>
                <a:gd name="connsiteX13677" fmla="*/ 4737668 w 5247674"/>
                <a:gd name="connsiteY13677" fmla="*/ 660968 h 6543235"/>
                <a:gd name="connsiteX13678" fmla="*/ 4754149 w 5247674"/>
                <a:gd name="connsiteY13678" fmla="*/ 665984 h 6543235"/>
                <a:gd name="connsiteX13679" fmla="*/ 4748416 w 5247674"/>
                <a:gd name="connsiteY13679" fmla="*/ 677447 h 6543235"/>
                <a:gd name="connsiteX13680" fmla="*/ 4774212 w 5247674"/>
                <a:gd name="connsiteY13680" fmla="*/ 665984 h 6543235"/>
                <a:gd name="connsiteX13681" fmla="*/ 4751282 w 5247674"/>
                <a:gd name="connsiteY13681" fmla="*/ 691778 h 6543235"/>
                <a:gd name="connsiteX13682" fmla="*/ 4775643 w 5247674"/>
                <a:gd name="connsiteY13682" fmla="*/ 693928 h 6543235"/>
                <a:gd name="connsiteX13683" fmla="*/ 4777076 w 5247674"/>
                <a:gd name="connsiteY13683" fmla="*/ 696795 h 6543235"/>
                <a:gd name="connsiteX13684" fmla="*/ 4784243 w 5247674"/>
                <a:gd name="connsiteY13684" fmla="*/ 696795 h 6543235"/>
                <a:gd name="connsiteX13685" fmla="*/ 4776360 w 5247674"/>
                <a:gd name="connsiteY13685" fmla="*/ 693928 h 6543235"/>
                <a:gd name="connsiteX13686" fmla="*/ 4781376 w 5247674"/>
                <a:gd name="connsiteY13686" fmla="*/ 672432 h 6543235"/>
                <a:gd name="connsiteX13687" fmla="*/ 4787108 w 5247674"/>
                <a:gd name="connsiteY13687" fmla="*/ 677447 h 6543235"/>
                <a:gd name="connsiteX13688" fmla="*/ 4784243 w 5247674"/>
                <a:gd name="connsiteY13688" fmla="*/ 653087 h 6543235"/>
                <a:gd name="connsiteX13689" fmla="*/ 4946178 w 5247674"/>
                <a:gd name="connsiteY13689" fmla="*/ 518379 h 6543235"/>
                <a:gd name="connsiteX13690" fmla="*/ 4946178 w 5247674"/>
                <a:gd name="connsiteY13690" fmla="*/ 523394 h 6543235"/>
                <a:gd name="connsiteX13691" fmla="*/ 4943310 w 5247674"/>
                <a:gd name="connsiteY13691" fmla="*/ 499033 h 6543235"/>
                <a:gd name="connsiteX13692" fmla="*/ 4952626 w 5247674"/>
                <a:gd name="connsiteY13692" fmla="*/ 495450 h 6543235"/>
                <a:gd name="connsiteX13693" fmla="*/ 4949042 w 5247674"/>
                <a:gd name="connsiteY13693" fmla="*/ 483986 h 6543235"/>
                <a:gd name="connsiteX13694" fmla="*/ 4976271 w 5247674"/>
                <a:gd name="connsiteY13694" fmla="*/ 495450 h 6543235"/>
                <a:gd name="connsiteX13695" fmla="*/ 5024994 w 5247674"/>
                <a:gd name="connsiteY13695" fmla="*/ 465356 h 6543235"/>
                <a:gd name="connsiteX13696" fmla="*/ 5075868 w 5247674"/>
                <a:gd name="connsiteY13696" fmla="*/ 422364 h 6543235"/>
                <a:gd name="connsiteX13697" fmla="*/ 5057238 w 5247674"/>
                <a:gd name="connsiteY13697" fmla="*/ 419498 h 6543235"/>
                <a:gd name="connsiteX13698" fmla="*/ 5069420 w 5247674"/>
                <a:gd name="connsiteY13698" fmla="*/ 400152 h 6543235"/>
                <a:gd name="connsiteX13699" fmla="*/ 5062253 w 5247674"/>
                <a:gd name="connsiteY13699" fmla="*/ 392271 h 6543235"/>
                <a:gd name="connsiteX13700" fmla="*/ 5069420 w 5247674"/>
                <a:gd name="connsiteY13700" fmla="*/ 372925 h 6543235"/>
                <a:gd name="connsiteX13701" fmla="*/ 5057843 w 5247674"/>
                <a:gd name="connsiteY13701" fmla="*/ 369522 h 6543235"/>
                <a:gd name="connsiteX13702" fmla="*/ 4100140 w 5247674"/>
                <a:gd name="connsiteY13702" fmla="*/ 366297 h 6543235"/>
                <a:gd name="connsiteX13703" fmla="*/ 4107842 w 5247674"/>
                <a:gd name="connsiteY13703" fmla="*/ 377225 h 6543235"/>
                <a:gd name="connsiteX13704" fmla="*/ 4084912 w 5247674"/>
                <a:gd name="connsiteY13704" fmla="*/ 369343 h 6543235"/>
                <a:gd name="connsiteX13705" fmla="*/ 4100140 w 5247674"/>
                <a:gd name="connsiteY13705" fmla="*/ 366297 h 6543235"/>
                <a:gd name="connsiteX13706" fmla="*/ 4288405 w 5247674"/>
                <a:gd name="connsiteY13706" fmla="*/ 353579 h 6543235"/>
                <a:gd name="connsiteX13707" fmla="*/ 4291988 w 5247674"/>
                <a:gd name="connsiteY13707" fmla="*/ 358595 h 6543235"/>
                <a:gd name="connsiteX13708" fmla="*/ 4282674 w 5247674"/>
                <a:gd name="connsiteY13708" fmla="*/ 365043 h 6543235"/>
                <a:gd name="connsiteX13709" fmla="*/ 4833683 w 5247674"/>
                <a:gd name="connsiteY13709" fmla="*/ 352862 h 6543235"/>
                <a:gd name="connsiteX13710" fmla="*/ 4817202 w 5247674"/>
                <a:gd name="connsiteY13710" fmla="*/ 353579 h 6543235"/>
                <a:gd name="connsiteX13711" fmla="*/ 4817202 w 5247674"/>
                <a:gd name="connsiteY13711" fmla="*/ 365043 h 6543235"/>
                <a:gd name="connsiteX13712" fmla="*/ 4833683 w 5247674"/>
                <a:gd name="connsiteY13712" fmla="*/ 352862 h 6543235"/>
                <a:gd name="connsiteX13713" fmla="*/ 3944116 w 5247674"/>
                <a:gd name="connsiteY13713" fmla="*/ 347578 h 6543235"/>
                <a:gd name="connsiteX13714" fmla="*/ 3952356 w 5247674"/>
                <a:gd name="connsiteY13714" fmla="*/ 369341 h 6543235"/>
                <a:gd name="connsiteX13715" fmla="*/ 3922978 w 5247674"/>
                <a:gd name="connsiteY13715" fmla="*/ 369341 h 6543235"/>
                <a:gd name="connsiteX13716" fmla="*/ 3944116 w 5247674"/>
                <a:gd name="connsiteY13716" fmla="*/ 347578 h 6543235"/>
                <a:gd name="connsiteX13717" fmla="*/ 4903186 w 5247674"/>
                <a:gd name="connsiteY13717" fmla="*/ 345697 h 6543235"/>
                <a:gd name="connsiteX13718" fmla="*/ 4838698 w 5247674"/>
                <a:gd name="connsiteY13718" fmla="*/ 370058 h 6543235"/>
                <a:gd name="connsiteX13719" fmla="*/ 4812904 w 5247674"/>
                <a:gd name="connsiteY13719" fmla="*/ 377939 h 6543235"/>
                <a:gd name="connsiteX13720" fmla="*/ 4812904 w 5247674"/>
                <a:gd name="connsiteY13720" fmla="*/ 380806 h 6543235"/>
                <a:gd name="connsiteX13721" fmla="*/ 4800722 w 5247674"/>
                <a:gd name="connsiteY13721" fmla="*/ 392271 h 6543235"/>
                <a:gd name="connsiteX13722" fmla="*/ 4806454 w 5247674"/>
                <a:gd name="connsiteY13722" fmla="*/ 400152 h 6543235"/>
                <a:gd name="connsiteX13723" fmla="*/ 4754864 w 5247674"/>
                <a:gd name="connsiteY13723" fmla="*/ 419498 h 6543235"/>
                <a:gd name="connsiteX13724" fmla="*/ 4722620 w 5247674"/>
                <a:gd name="connsiteY13724" fmla="*/ 427381 h 6543235"/>
                <a:gd name="connsiteX13725" fmla="*/ 4703990 w 5247674"/>
                <a:gd name="connsiteY13725" fmla="*/ 454608 h 6543235"/>
                <a:gd name="connsiteX13726" fmla="*/ 4699692 w 5247674"/>
                <a:gd name="connsiteY13726" fmla="*/ 449592 h 6543235"/>
                <a:gd name="connsiteX13727" fmla="*/ 4693242 w 5247674"/>
                <a:gd name="connsiteY13727" fmla="*/ 468940 h 6543235"/>
                <a:gd name="connsiteX13728" fmla="*/ 4667448 w 5247674"/>
                <a:gd name="connsiteY13728" fmla="*/ 461057 h 6543235"/>
                <a:gd name="connsiteX13729" fmla="*/ 4667448 w 5247674"/>
                <a:gd name="connsiteY13729" fmla="*/ 458909 h 6543235"/>
                <a:gd name="connsiteX13730" fmla="*/ 4671747 w 5247674"/>
                <a:gd name="connsiteY13730" fmla="*/ 454608 h 6543235"/>
                <a:gd name="connsiteX13731" fmla="*/ 4667448 w 5247674"/>
                <a:gd name="connsiteY13731" fmla="*/ 458908 h 6543235"/>
                <a:gd name="connsiteX13732" fmla="*/ 4667448 w 5247674"/>
                <a:gd name="connsiteY13732" fmla="*/ 458909 h 6543235"/>
                <a:gd name="connsiteX13733" fmla="*/ 4666732 w 5247674"/>
                <a:gd name="connsiteY13733" fmla="*/ 459625 h 6543235"/>
                <a:gd name="connsiteX13734" fmla="*/ 4641653 w 5247674"/>
                <a:gd name="connsiteY13734" fmla="*/ 480404 h 6543235"/>
                <a:gd name="connsiteX13735" fmla="*/ 4644520 w 5247674"/>
                <a:gd name="connsiteY13735" fmla="*/ 480404 h 6543235"/>
                <a:gd name="connsiteX13736" fmla="*/ 4676764 w 5247674"/>
                <a:gd name="connsiteY13736" fmla="*/ 468940 h 6543235"/>
                <a:gd name="connsiteX13737" fmla="*/ 4673897 w 5247674"/>
                <a:gd name="connsiteY13737" fmla="*/ 473954 h 6543235"/>
                <a:gd name="connsiteX13738" fmla="*/ 4699692 w 5247674"/>
                <a:gd name="connsiteY13738" fmla="*/ 477538 h 6543235"/>
                <a:gd name="connsiteX13739" fmla="*/ 4664582 w 5247674"/>
                <a:gd name="connsiteY13739" fmla="*/ 504765 h 6543235"/>
                <a:gd name="connsiteX13740" fmla="*/ 4687512 w 5247674"/>
                <a:gd name="connsiteY13740" fmla="*/ 499750 h 6543235"/>
                <a:gd name="connsiteX13741" fmla="*/ 4719755 w 5247674"/>
                <a:gd name="connsiteY13741" fmla="*/ 477538 h 6543235"/>
                <a:gd name="connsiteX13742" fmla="*/ 4761314 w 5247674"/>
                <a:gd name="connsiteY13742" fmla="*/ 458192 h 6543235"/>
                <a:gd name="connsiteX13743" fmla="*/ 4757730 w 5247674"/>
                <a:gd name="connsiteY13743" fmla="*/ 446727 h 6543235"/>
                <a:gd name="connsiteX13744" fmla="*/ 4903186 w 5247674"/>
                <a:gd name="connsiteY13744" fmla="*/ 345697 h 6543235"/>
                <a:gd name="connsiteX13745" fmla="*/ 4389974 w 5247674"/>
                <a:gd name="connsiteY13745" fmla="*/ 341935 h 6543235"/>
                <a:gd name="connsiteX13746" fmla="*/ 4395885 w 5247674"/>
                <a:gd name="connsiteY13746" fmla="*/ 342114 h 6543235"/>
                <a:gd name="connsiteX13747" fmla="*/ 4395885 w 5247674"/>
                <a:gd name="connsiteY13747" fmla="*/ 350712 h 6543235"/>
                <a:gd name="connsiteX13748" fmla="*/ 4255446 w 5247674"/>
                <a:gd name="connsiteY13748" fmla="*/ 438846 h 6543235"/>
                <a:gd name="connsiteX13749" fmla="*/ 4223202 w 5247674"/>
                <a:gd name="connsiteY13749" fmla="*/ 454608 h 6543235"/>
                <a:gd name="connsiteX13750" fmla="*/ 4223202 w 5247674"/>
                <a:gd name="connsiteY13750" fmla="*/ 449594 h 6543235"/>
                <a:gd name="connsiteX13751" fmla="*/ 4204574 w 5247674"/>
                <a:gd name="connsiteY13751" fmla="*/ 465356 h 6543235"/>
                <a:gd name="connsiteX13752" fmla="*/ 4204574 w 5247674"/>
                <a:gd name="connsiteY13752" fmla="*/ 468223 h 6543235"/>
                <a:gd name="connsiteX13753" fmla="*/ 4246130 w 5247674"/>
                <a:gd name="connsiteY13753" fmla="*/ 448877 h 6543235"/>
                <a:gd name="connsiteX13754" fmla="*/ 4190958 w 5247674"/>
                <a:gd name="connsiteY13754" fmla="*/ 503334 h 6543235"/>
                <a:gd name="connsiteX13755" fmla="*/ 4165163 w 5247674"/>
                <a:gd name="connsiteY13755" fmla="*/ 511215 h 6543235"/>
                <a:gd name="connsiteX13756" fmla="*/ 4165163 w 5247674"/>
                <a:gd name="connsiteY13756" fmla="*/ 514798 h 6543235"/>
                <a:gd name="connsiteX13757" fmla="*/ 4162298 w 5247674"/>
                <a:gd name="connsiteY13757" fmla="*/ 514798 h 6543235"/>
                <a:gd name="connsiteX13758" fmla="*/ 4162298 w 5247674"/>
                <a:gd name="connsiteY13758" fmla="*/ 506915 h 6543235"/>
                <a:gd name="connsiteX13759" fmla="*/ 4171612 w 5247674"/>
                <a:gd name="connsiteY13759" fmla="*/ 499033 h 6543235"/>
                <a:gd name="connsiteX13760" fmla="*/ 4145817 w 5247674"/>
                <a:gd name="connsiteY13760" fmla="*/ 476821 h 6543235"/>
                <a:gd name="connsiteX13761" fmla="*/ 4116440 w 5247674"/>
                <a:gd name="connsiteY13761" fmla="*/ 479688 h 6543235"/>
                <a:gd name="connsiteX13762" fmla="*/ 4142236 w 5247674"/>
                <a:gd name="connsiteY13762" fmla="*/ 460342 h 6543235"/>
                <a:gd name="connsiteX13763" fmla="*/ 4142679 w 5247674"/>
                <a:gd name="connsiteY13763" fmla="*/ 460177 h 6543235"/>
                <a:gd name="connsiteX13764" fmla="*/ 4137938 w 5247674"/>
                <a:gd name="connsiteY13764" fmla="*/ 457298 h 6543235"/>
                <a:gd name="connsiteX13765" fmla="*/ 4130771 w 5247674"/>
                <a:gd name="connsiteY13765" fmla="*/ 457475 h 6543235"/>
                <a:gd name="connsiteX13766" fmla="*/ 4140086 w 5247674"/>
                <a:gd name="connsiteY13766" fmla="*/ 446012 h 6543235"/>
                <a:gd name="connsiteX13767" fmla="*/ 4142902 w 5247674"/>
                <a:gd name="connsiteY13767" fmla="*/ 460092 h 6543235"/>
                <a:gd name="connsiteX13768" fmla="*/ 4157998 w 5247674"/>
                <a:gd name="connsiteY13768" fmla="*/ 454431 h 6543235"/>
                <a:gd name="connsiteX13769" fmla="*/ 4164782 w 5247674"/>
                <a:gd name="connsiteY13769" fmla="*/ 441712 h 6543235"/>
                <a:gd name="connsiteX13770" fmla="*/ 4163014 w 5247674"/>
                <a:gd name="connsiteY13770" fmla="*/ 441712 h 6543235"/>
                <a:gd name="connsiteX13771" fmla="*/ 4165882 w 5247674"/>
                <a:gd name="connsiteY13771" fmla="*/ 438846 h 6543235"/>
                <a:gd name="connsiteX13772" fmla="*/ 4165882 w 5247674"/>
                <a:gd name="connsiteY13772" fmla="*/ 440893 h 6543235"/>
                <a:gd name="connsiteX13773" fmla="*/ 4185226 w 5247674"/>
                <a:gd name="connsiteY13773" fmla="*/ 438129 h 6543235"/>
                <a:gd name="connsiteX13774" fmla="*/ 4188092 w 5247674"/>
                <a:gd name="connsiteY13774" fmla="*/ 422366 h 6543235"/>
                <a:gd name="connsiteX13775" fmla="*/ 4190958 w 5247674"/>
                <a:gd name="connsiteY13775" fmla="*/ 438129 h 6543235"/>
                <a:gd name="connsiteX13776" fmla="*/ 4213888 w 5247674"/>
                <a:gd name="connsiteY13776" fmla="*/ 426664 h 6543235"/>
                <a:gd name="connsiteX13777" fmla="*/ 4197407 w 5247674"/>
                <a:gd name="connsiteY13777" fmla="*/ 418783 h 6543235"/>
                <a:gd name="connsiteX13778" fmla="*/ 4211022 w 5247674"/>
                <a:gd name="connsiteY13778" fmla="*/ 415200 h 6543235"/>
                <a:gd name="connsiteX13779" fmla="*/ 4211022 w 5247674"/>
                <a:gd name="connsiteY13779" fmla="*/ 421650 h 6543235"/>
                <a:gd name="connsiteX13780" fmla="*/ 4233950 w 5247674"/>
                <a:gd name="connsiteY13780" fmla="*/ 415200 h 6543235"/>
                <a:gd name="connsiteX13781" fmla="*/ 4223202 w 5247674"/>
                <a:gd name="connsiteY13781" fmla="*/ 410185 h 6543235"/>
                <a:gd name="connsiteX13782" fmla="*/ 4227500 w 5247674"/>
                <a:gd name="connsiteY13782" fmla="*/ 402302 h 6543235"/>
                <a:gd name="connsiteX13783" fmla="*/ 4236816 w 5247674"/>
                <a:gd name="connsiteY13783" fmla="*/ 415200 h 6543235"/>
                <a:gd name="connsiteX13784" fmla="*/ 4385137 w 5247674"/>
                <a:gd name="connsiteY13784" fmla="*/ 344981 h 6543235"/>
                <a:gd name="connsiteX13785" fmla="*/ 4389974 w 5247674"/>
                <a:gd name="connsiteY13785" fmla="*/ 341935 h 6543235"/>
                <a:gd name="connsiteX13786" fmla="*/ 5127458 w 5247674"/>
                <a:gd name="connsiteY13786" fmla="*/ 334233 h 6543235"/>
                <a:gd name="connsiteX13787" fmla="*/ 5085899 w 5247674"/>
                <a:gd name="connsiteY13787" fmla="*/ 373641 h 6543235"/>
                <a:gd name="connsiteX13788" fmla="*/ 5095214 w 5247674"/>
                <a:gd name="connsiteY13788" fmla="*/ 370775 h 6543235"/>
                <a:gd name="connsiteX13789" fmla="*/ 5110978 w 5247674"/>
                <a:gd name="connsiteY13789" fmla="*/ 390121 h 6543235"/>
                <a:gd name="connsiteX13790" fmla="*/ 5104530 w 5247674"/>
                <a:gd name="connsiteY13790" fmla="*/ 392987 h 6543235"/>
                <a:gd name="connsiteX13791" fmla="*/ 5101664 w 5247674"/>
                <a:gd name="connsiteY13791" fmla="*/ 381523 h 6543235"/>
                <a:gd name="connsiteX13792" fmla="*/ 5095214 w 5247674"/>
                <a:gd name="connsiteY13792" fmla="*/ 381523 h 6543235"/>
                <a:gd name="connsiteX13793" fmla="*/ 5094588 w 5247674"/>
                <a:gd name="connsiteY13793" fmla="*/ 395137 h 6543235"/>
                <a:gd name="connsiteX13794" fmla="*/ 5092522 w 5247674"/>
                <a:gd name="connsiteY13794" fmla="*/ 407682 h 6543235"/>
                <a:gd name="connsiteX13795" fmla="*/ 5091644 w 5247674"/>
                <a:gd name="connsiteY13795" fmla="*/ 408204 h 6543235"/>
                <a:gd name="connsiteX13796" fmla="*/ 5085899 w 5247674"/>
                <a:gd name="connsiteY13796" fmla="*/ 403735 h 6543235"/>
                <a:gd name="connsiteX13797" fmla="*/ 5085899 w 5247674"/>
                <a:gd name="connsiteY13797" fmla="*/ 411617 h 6543235"/>
                <a:gd name="connsiteX13798" fmla="*/ 5091644 w 5247674"/>
                <a:gd name="connsiteY13798" fmla="*/ 408204 h 6543235"/>
                <a:gd name="connsiteX13799" fmla="*/ 5092347 w 5247674"/>
                <a:gd name="connsiteY13799" fmla="*/ 408750 h 6543235"/>
                <a:gd name="connsiteX13800" fmla="*/ 5092522 w 5247674"/>
                <a:gd name="connsiteY13800" fmla="*/ 407682 h 6543235"/>
                <a:gd name="connsiteX13801" fmla="*/ 5118771 w 5247674"/>
                <a:gd name="connsiteY13801" fmla="*/ 392091 h 6543235"/>
                <a:gd name="connsiteX13802" fmla="*/ 5146804 w 5247674"/>
                <a:gd name="connsiteY13802" fmla="*/ 365043 h 6543235"/>
                <a:gd name="connsiteX13803" fmla="*/ 5141072 w 5247674"/>
                <a:gd name="connsiteY13803" fmla="*/ 339247 h 6543235"/>
                <a:gd name="connsiteX13804" fmla="*/ 5127458 w 5247674"/>
                <a:gd name="connsiteY13804" fmla="*/ 334233 h 6543235"/>
                <a:gd name="connsiteX13805" fmla="*/ 4082046 w 5247674"/>
                <a:gd name="connsiteY13805" fmla="*/ 334233 h 6543235"/>
                <a:gd name="connsiteX13806" fmla="*/ 4088496 w 5247674"/>
                <a:gd name="connsiteY13806" fmla="*/ 334233 h 6543235"/>
                <a:gd name="connsiteX13807" fmla="*/ 4077748 w 5247674"/>
                <a:gd name="connsiteY13807" fmla="*/ 342114 h 6543235"/>
                <a:gd name="connsiteX13808" fmla="*/ 3907966 w 5247674"/>
                <a:gd name="connsiteY13808" fmla="*/ 334011 h 6543235"/>
                <a:gd name="connsiteX13809" fmla="*/ 3912947 w 5247674"/>
                <a:gd name="connsiteY13809" fmla="*/ 339249 h 6543235"/>
                <a:gd name="connsiteX13810" fmla="*/ 3903632 w 5247674"/>
                <a:gd name="connsiteY13810" fmla="*/ 345697 h 6543235"/>
                <a:gd name="connsiteX13811" fmla="*/ 3907966 w 5247674"/>
                <a:gd name="connsiteY13811" fmla="*/ 334011 h 6543235"/>
                <a:gd name="connsiteX13812" fmla="*/ 4984152 w 5247674"/>
                <a:gd name="connsiteY13812" fmla="*/ 331366 h 6543235"/>
                <a:gd name="connsiteX13813" fmla="*/ 4919665 w 5247674"/>
                <a:gd name="connsiteY13813" fmla="*/ 373641 h 6543235"/>
                <a:gd name="connsiteX13814" fmla="*/ 4984152 w 5247674"/>
                <a:gd name="connsiteY13814" fmla="*/ 331366 h 6543235"/>
                <a:gd name="connsiteX13815" fmla="*/ 4744116 w 5247674"/>
                <a:gd name="connsiteY13815" fmla="*/ 330649 h 6543235"/>
                <a:gd name="connsiteX13816" fmla="*/ 4706858 w 5247674"/>
                <a:gd name="connsiteY13816" fmla="*/ 349995 h 6543235"/>
                <a:gd name="connsiteX13817" fmla="*/ 4146536 w 5247674"/>
                <a:gd name="connsiteY13817" fmla="*/ 326351 h 6543235"/>
                <a:gd name="connsiteX13818" fmla="*/ 4149400 w 5247674"/>
                <a:gd name="connsiteY13818" fmla="*/ 345697 h 6543235"/>
                <a:gd name="connsiteX13819" fmla="*/ 4146536 w 5247674"/>
                <a:gd name="connsiteY13819" fmla="*/ 326351 h 6543235"/>
                <a:gd name="connsiteX13820" fmla="*/ 4389437 w 5247674"/>
                <a:gd name="connsiteY13820" fmla="*/ 323485 h 6543235"/>
                <a:gd name="connsiteX13821" fmla="*/ 4369374 w 5247674"/>
                <a:gd name="connsiteY13821" fmla="*/ 334949 h 6543235"/>
                <a:gd name="connsiteX13822" fmla="*/ 4389437 w 5247674"/>
                <a:gd name="connsiteY13822" fmla="*/ 323485 h 6543235"/>
                <a:gd name="connsiteX13823" fmla="*/ 2960684 w 5247674"/>
                <a:gd name="connsiteY13823" fmla="*/ 319902 h 6543235"/>
                <a:gd name="connsiteX13824" fmla="*/ 2980746 w 5247674"/>
                <a:gd name="connsiteY13824" fmla="*/ 339247 h 6543235"/>
                <a:gd name="connsiteX13825" fmla="*/ 2980746 w 5247674"/>
                <a:gd name="connsiteY13825" fmla="*/ 345697 h 6543235"/>
                <a:gd name="connsiteX13826" fmla="*/ 2960684 w 5247674"/>
                <a:gd name="connsiteY13826" fmla="*/ 319902 h 6543235"/>
                <a:gd name="connsiteX13827" fmla="*/ 4878106 w 5247674"/>
                <a:gd name="connsiteY13827" fmla="*/ 314887 h 6543235"/>
                <a:gd name="connsiteX13828" fmla="*/ 4865927 w 5247674"/>
                <a:gd name="connsiteY13828" fmla="*/ 326350 h 6543235"/>
                <a:gd name="connsiteX13829" fmla="*/ 4884556 w 5247674"/>
                <a:gd name="connsiteY13829" fmla="*/ 314887 h 6543235"/>
                <a:gd name="connsiteX13830" fmla="*/ 4632338 w 5247674"/>
                <a:gd name="connsiteY13830" fmla="*/ 312020 h 6543235"/>
                <a:gd name="connsiteX13831" fmla="*/ 4641653 w 5247674"/>
                <a:gd name="connsiteY13831" fmla="*/ 312020 h 6543235"/>
                <a:gd name="connsiteX13832" fmla="*/ 4635205 w 5247674"/>
                <a:gd name="connsiteY13832" fmla="*/ 319902 h 6543235"/>
                <a:gd name="connsiteX13833" fmla="*/ 5211292 w 5247674"/>
                <a:gd name="connsiteY13833" fmla="*/ 300556 h 6543235"/>
                <a:gd name="connsiteX13834" fmla="*/ 5182630 w 5247674"/>
                <a:gd name="connsiteY13834" fmla="*/ 319902 h 6543235"/>
                <a:gd name="connsiteX13835" fmla="*/ 5176182 w 5247674"/>
                <a:gd name="connsiteY13835" fmla="*/ 314887 h 6543235"/>
                <a:gd name="connsiteX13836" fmla="*/ 5182630 w 5247674"/>
                <a:gd name="connsiteY13836" fmla="*/ 323485 h 6543235"/>
                <a:gd name="connsiteX13837" fmla="*/ 5176182 w 5247674"/>
                <a:gd name="connsiteY13837" fmla="*/ 331366 h 6543235"/>
                <a:gd name="connsiteX13838" fmla="*/ 5166866 w 5247674"/>
                <a:gd name="connsiteY13838" fmla="*/ 323485 h 6543235"/>
                <a:gd name="connsiteX13839" fmla="*/ 5151104 w 5247674"/>
                <a:gd name="connsiteY13839" fmla="*/ 353579 h 6543235"/>
                <a:gd name="connsiteX13840" fmla="*/ 5169732 w 5247674"/>
                <a:gd name="connsiteY13840" fmla="*/ 353579 h 6543235"/>
                <a:gd name="connsiteX13841" fmla="*/ 5211292 w 5247674"/>
                <a:gd name="connsiteY13841" fmla="*/ 300556 h 6543235"/>
                <a:gd name="connsiteX13842" fmla="*/ 4158715 w 5247674"/>
                <a:gd name="connsiteY13842" fmla="*/ 296257 h 6543235"/>
                <a:gd name="connsiteX13843" fmla="*/ 4104975 w 5247674"/>
                <a:gd name="connsiteY13843" fmla="*/ 334949 h 6543235"/>
                <a:gd name="connsiteX13844" fmla="*/ 4094227 w 5247674"/>
                <a:gd name="connsiteY13844" fmla="*/ 334949 h 6543235"/>
                <a:gd name="connsiteX13845" fmla="*/ 4158715 w 5247674"/>
                <a:gd name="connsiteY13845" fmla="*/ 296257 h 6543235"/>
                <a:gd name="connsiteX13846" fmla="*/ 3988069 w 5247674"/>
                <a:gd name="connsiteY13846" fmla="*/ 295472 h 6543235"/>
                <a:gd name="connsiteX13847" fmla="*/ 3996780 w 5247674"/>
                <a:gd name="connsiteY13847" fmla="*/ 296256 h 6543235"/>
                <a:gd name="connsiteX13848" fmla="*/ 3996780 w 5247674"/>
                <a:gd name="connsiteY13848" fmla="*/ 301272 h 6543235"/>
                <a:gd name="connsiteX13849" fmla="*/ 4024008 w 5247674"/>
                <a:gd name="connsiteY13849" fmla="*/ 307720 h 6543235"/>
                <a:gd name="connsiteX13850" fmla="*/ 4024008 w 5247674"/>
                <a:gd name="connsiteY13850" fmla="*/ 323485 h 6543235"/>
                <a:gd name="connsiteX13851" fmla="*/ 4007528 w 5247674"/>
                <a:gd name="connsiteY13851" fmla="*/ 334949 h 6543235"/>
                <a:gd name="connsiteX13852" fmla="*/ 4010394 w 5247674"/>
                <a:gd name="connsiteY13852" fmla="*/ 339964 h 6543235"/>
                <a:gd name="connsiteX13853" fmla="*/ 3984600 w 5247674"/>
                <a:gd name="connsiteY13853" fmla="*/ 342831 h 6543235"/>
                <a:gd name="connsiteX13854" fmla="*/ 3993914 w 5247674"/>
                <a:gd name="connsiteY13854" fmla="*/ 323485 h 6543235"/>
                <a:gd name="connsiteX13855" fmla="*/ 3968120 w 5247674"/>
                <a:gd name="connsiteY13855" fmla="*/ 304139 h 6543235"/>
                <a:gd name="connsiteX13856" fmla="*/ 3988069 w 5247674"/>
                <a:gd name="connsiteY13856" fmla="*/ 295472 h 6543235"/>
                <a:gd name="connsiteX13857" fmla="*/ 4570000 w 5247674"/>
                <a:gd name="connsiteY13857" fmla="*/ 288374 h 6543235"/>
                <a:gd name="connsiteX13858" fmla="*/ 4557819 w 5247674"/>
                <a:gd name="connsiteY13858" fmla="*/ 293391 h 6543235"/>
                <a:gd name="connsiteX13859" fmla="*/ 4567136 w 5247674"/>
                <a:gd name="connsiteY13859" fmla="*/ 293391 h 6543235"/>
                <a:gd name="connsiteX13860" fmla="*/ 4570000 w 5247674"/>
                <a:gd name="connsiteY13860" fmla="*/ 296972 h 6543235"/>
                <a:gd name="connsiteX13861" fmla="*/ 4430996 w 5247674"/>
                <a:gd name="connsiteY13861" fmla="*/ 284793 h 6543235"/>
                <a:gd name="connsiteX13862" fmla="*/ 4438160 w 5247674"/>
                <a:gd name="connsiteY13862" fmla="*/ 284793 h 6543235"/>
                <a:gd name="connsiteX13863" fmla="*/ 4430996 w 5247674"/>
                <a:gd name="connsiteY13863" fmla="*/ 296257 h 6543235"/>
                <a:gd name="connsiteX13864" fmla="*/ 4913934 w 5247674"/>
                <a:gd name="connsiteY13864" fmla="*/ 284791 h 6543235"/>
                <a:gd name="connsiteX13865" fmla="*/ 4913934 w 5247674"/>
                <a:gd name="connsiteY13865" fmla="*/ 300556 h 6543235"/>
                <a:gd name="connsiteX13866" fmla="*/ 4919665 w 5247674"/>
                <a:gd name="connsiteY13866" fmla="*/ 292674 h 6543235"/>
                <a:gd name="connsiteX13867" fmla="*/ 4187746 w 5247674"/>
                <a:gd name="connsiteY13867" fmla="*/ 276911 h 6543235"/>
                <a:gd name="connsiteX13868" fmla="*/ 4195258 w 5247674"/>
                <a:gd name="connsiteY13868" fmla="*/ 281926 h 6543235"/>
                <a:gd name="connsiteX13869" fmla="*/ 4172330 w 5247674"/>
                <a:gd name="connsiteY13869" fmla="*/ 296257 h 6543235"/>
                <a:gd name="connsiteX13870" fmla="*/ 4187746 w 5247674"/>
                <a:gd name="connsiteY13870" fmla="*/ 276911 h 6543235"/>
                <a:gd name="connsiteX13871" fmla="*/ 5113843 w 5247674"/>
                <a:gd name="connsiteY13871" fmla="*/ 273598 h 6543235"/>
                <a:gd name="connsiteX13872" fmla="*/ 5121008 w 5247674"/>
                <a:gd name="connsiteY13872" fmla="*/ 276911 h 6543235"/>
                <a:gd name="connsiteX13873" fmla="*/ 5104528 w 5247674"/>
                <a:gd name="connsiteY13873" fmla="*/ 281926 h 6543235"/>
                <a:gd name="connsiteX13874" fmla="*/ 5104528 w 5247674"/>
                <a:gd name="connsiteY13874" fmla="*/ 274045 h 6543235"/>
                <a:gd name="connsiteX13875" fmla="*/ 5113843 w 5247674"/>
                <a:gd name="connsiteY13875" fmla="*/ 273598 h 6543235"/>
                <a:gd name="connsiteX13876" fmla="*/ 3828843 w 5247674"/>
                <a:gd name="connsiteY13876" fmla="*/ 273597 h 6543235"/>
                <a:gd name="connsiteX13877" fmla="*/ 3832694 w 5247674"/>
                <a:gd name="connsiteY13877" fmla="*/ 276911 h 6543235"/>
                <a:gd name="connsiteX13878" fmla="*/ 3823380 w 5247674"/>
                <a:gd name="connsiteY13878" fmla="*/ 281926 h 6543235"/>
                <a:gd name="connsiteX13879" fmla="*/ 3823380 w 5247674"/>
                <a:gd name="connsiteY13879" fmla="*/ 274045 h 6543235"/>
                <a:gd name="connsiteX13880" fmla="*/ 3828843 w 5247674"/>
                <a:gd name="connsiteY13880" fmla="*/ 273597 h 6543235"/>
                <a:gd name="connsiteX13881" fmla="*/ 4927838 w 5247674"/>
                <a:gd name="connsiteY13881" fmla="*/ 270260 h 6543235"/>
                <a:gd name="connsiteX13882" fmla="*/ 4923964 w 5247674"/>
                <a:gd name="connsiteY13882" fmla="*/ 276193 h 6543235"/>
                <a:gd name="connsiteX13883" fmla="*/ 4933280 w 5247674"/>
                <a:gd name="connsiteY13883" fmla="*/ 281210 h 6543235"/>
                <a:gd name="connsiteX13884" fmla="*/ 4933280 w 5247674"/>
                <a:gd name="connsiteY13884" fmla="*/ 284791 h 6543235"/>
                <a:gd name="connsiteX13885" fmla="*/ 4939728 w 5247674"/>
                <a:gd name="connsiteY13885" fmla="*/ 276910 h 6543235"/>
                <a:gd name="connsiteX13886" fmla="*/ 4930771 w 5247674"/>
                <a:gd name="connsiteY13886" fmla="*/ 270641 h 6543235"/>
                <a:gd name="connsiteX13887" fmla="*/ 4927838 w 5247674"/>
                <a:gd name="connsiteY13887" fmla="*/ 270260 h 6543235"/>
                <a:gd name="connsiteX13888" fmla="*/ 4043356 w 5247674"/>
                <a:gd name="connsiteY13888" fmla="*/ 265089 h 6543235"/>
                <a:gd name="connsiteX13889" fmla="*/ 4061985 w 5247674"/>
                <a:gd name="connsiteY13889" fmla="*/ 265447 h 6543235"/>
                <a:gd name="connsiteX13890" fmla="*/ 4036189 w 5247674"/>
                <a:gd name="connsiteY13890" fmla="*/ 284793 h 6543235"/>
                <a:gd name="connsiteX13891" fmla="*/ 4033322 w 5247674"/>
                <a:gd name="connsiteY13891" fmla="*/ 273328 h 6543235"/>
                <a:gd name="connsiteX13892" fmla="*/ 4026874 w 5247674"/>
                <a:gd name="connsiteY13892" fmla="*/ 273328 h 6543235"/>
                <a:gd name="connsiteX13893" fmla="*/ 4043356 w 5247674"/>
                <a:gd name="connsiteY13893" fmla="*/ 265089 h 6543235"/>
                <a:gd name="connsiteX13894" fmla="*/ 4234667 w 5247674"/>
                <a:gd name="connsiteY13894" fmla="*/ 262580 h 6543235"/>
                <a:gd name="connsiteX13895" fmla="*/ 4230368 w 5247674"/>
                <a:gd name="connsiteY13895" fmla="*/ 269028 h 6543235"/>
                <a:gd name="connsiteX13896" fmla="*/ 4221052 w 5247674"/>
                <a:gd name="connsiteY13896" fmla="*/ 269028 h 6543235"/>
                <a:gd name="connsiteX13897" fmla="*/ 4490186 w 5247674"/>
                <a:gd name="connsiteY13897" fmla="*/ 256635 h 6543235"/>
                <a:gd name="connsiteX13898" fmla="*/ 4498348 w 5247674"/>
                <a:gd name="connsiteY13898" fmla="*/ 257565 h 6543235"/>
                <a:gd name="connsiteX13899" fmla="*/ 4476852 w 5247674"/>
                <a:gd name="connsiteY13899" fmla="*/ 273328 h 6543235"/>
                <a:gd name="connsiteX13900" fmla="*/ 4472554 w 5247674"/>
                <a:gd name="connsiteY13900" fmla="*/ 269028 h 6543235"/>
                <a:gd name="connsiteX13901" fmla="*/ 4490186 w 5247674"/>
                <a:gd name="connsiteY13901" fmla="*/ 256635 h 6543235"/>
                <a:gd name="connsiteX13902" fmla="*/ 4362119 w 5247674"/>
                <a:gd name="connsiteY13902" fmla="*/ 234994 h 6543235"/>
                <a:gd name="connsiteX13903" fmla="*/ 4368658 w 5247674"/>
                <a:gd name="connsiteY13903" fmla="*/ 238936 h 6543235"/>
                <a:gd name="connsiteX13904" fmla="*/ 4363641 w 5247674"/>
                <a:gd name="connsiteY13904" fmla="*/ 246817 h 6543235"/>
                <a:gd name="connsiteX13905" fmla="*/ 4352893 w 5247674"/>
                <a:gd name="connsiteY13905" fmla="*/ 246817 h 6543235"/>
                <a:gd name="connsiteX13906" fmla="*/ 4352893 w 5247674"/>
                <a:gd name="connsiteY13906" fmla="*/ 235353 h 6543235"/>
                <a:gd name="connsiteX13907" fmla="*/ 4362119 w 5247674"/>
                <a:gd name="connsiteY13907" fmla="*/ 234994 h 6543235"/>
                <a:gd name="connsiteX13908" fmla="*/ 5136772 w 5247674"/>
                <a:gd name="connsiteY13908" fmla="*/ 232307 h 6543235"/>
                <a:gd name="connsiteX13909" fmla="*/ 5146087 w 5247674"/>
                <a:gd name="connsiteY13909" fmla="*/ 235351 h 6543235"/>
                <a:gd name="connsiteX13910" fmla="*/ 5133906 w 5247674"/>
                <a:gd name="connsiteY13910" fmla="*/ 243234 h 6543235"/>
                <a:gd name="connsiteX13911" fmla="*/ 5136772 w 5247674"/>
                <a:gd name="connsiteY13911" fmla="*/ 232307 h 6543235"/>
                <a:gd name="connsiteX13912" fmla="*/ 4648820 w 5247674"/>
                <a:gd name="connsiteY13912" fmla="*/ 231053 h 6543235"/>
                <a:gd name="connsiteX13913" fmla="*/ 4625890 w 5247674"/>
                <a:gd name="connsiteY13913" fmla="*/ 246816 h 6543235"/>
                <a:gd name="connsiteX13914" fmla="*/ 4632338 w 5247674"/>
                <a:gd name="connsiteY13914" fmla="*/ 249682 h 6543235"/>
                <a:gd name="connsiteX13915" fmla="*/ 4632338 w 5247674"/>
                <a:gd name="connsiteY13915" fmla="*/ 257564 h 6543235"/>
                <a:gd name="connsiteX13916" fmla="*/ 4623026 w 5247674"/>
                <a:gd name="connsiteY13916" fmla="*/ 246101 h 6543235"/>
                <a:gd name="connsiteX13917" fmla="*/ 4607978 w 5247674"/>
                <a:gd name="connsiteY13917" fmla="*/ 246816 h 6543235"/>
                <a:gd name="connsiteX13918" fmla="*/ 4137219 w 5247674"/>
                <a:gd name="connsiteY13918" fmla="*/ 230336 h 6543235"/>
                <a:gd name="connsiteX13919" fmla="*/ 4137219 w 5247674"/>
                <a:gd name="connsiteY13919" fmla="*/ 238218 h 6543235"/>
                <a:gd name="connsiteX13920" fmla="*/ 4123604 w 5247674"/>
                <a:gd name="connsiteY13920" fmla="*/ 238218 h 6543235"/>
                <a:gd name="connsiteX13921" fmla="*/ 4137219 w 5247674"/>
                <a:gd name="connsiteY13921" fmla="*/ 230336 h 6543235"/>
                <a:gd name="connsiteX13922" fmla="*/ 4570717 w 5247674"/>
                <a:gd name="connsiteY13922" fmla="*/ 223888 h 6543235"/>
                <a:gd name="connsiteX13923" fmla="*/ 4554238 w 5247674"/>
                <a:gd name="connsiteY13923" fmla="*/ 235353 h 6543235"/>
                <a:gd name="connsiteX13924" fmla="*/ 4570717 w 5247674"/>
                <a:gd name="connsiteY13924" fmla="*/ 223888 h 6543235"/>
                <a:gd name="connsiteX13925" fmla="*/ 4213888 w 5247674"/>
                <a:gd name="connsiteY13925" fmla="*/ 218872 h 6543235"/>
                <a:gd name="connsiteX13926" fmla="*/ 4211738 w 5247674"/>
                <a:gd name="connsiteY13926" fmla="*/ 226753 h 6543235"/>
                <a:gd name="connsiteX13927" fmla="*/ 4204574 w 5247674"/>
                <a:gd name="connsiteY13927" fmla="*/ 226753 h 6543235"/>
                <a:gd name="connsiteX13928" fmla="*/ 4213888 w 5247674"/>
                <a:gd name="connsiteY13928" fmla="*/ 218872 h 6543235"/>
                <a:gd name="connsiteX13929" fmla="*/ 4181644 w 5247674"/>
                <a:gd name="connsiteY13929" fmla="*/ 210988 h 6543235"/>
                <a:gd name="connsiteX13930" fmla="*/ 4152984 w 5247674"/>
                <a:gd name="connsiteY13930" fmla="*/ 226753 h 6543235"/>
                <a:gd name="connsiteX13931" fmla="*/ 4181644 w 5247674"/>
                <a:gd name="connsiteY13931" fmla="*/ 210988 h 6543235"/>
                <a:gd name="connsiteX13932" fmla="*/ 5237804 w 5247674"/>
                <a:gd name="connsiteY13932" fmla="*/ 200242 h 6543235"/>
                <a:gd name="connsiteX13933" fmla="*/ 5162568 w 5247674"/>
                <a:gd name="connsiteY13933" fmla="*/ 230336 h 6543235"/>
                <a:gd name="connsiteX13934" fmla="*/ 5162568 w 5247674"/>
                <a:gd name="connsiteY13934" fmla="*/ 216005 h 6543235"/>
                <a:gd name="connsiteX13935" fmla="*/ 5095214 w 5247674"/>
                <a:gd name="connsiteY13935" fmla="*/ 254697 h 6543235"/>
                <a:gd name="connsiteX13936" fmla="*/ 5043624 w 5247674"/>
                <a:gd name="connsiteY13936" fmla="*/ 296256 h 6543235"/>
                <a:gd name="connsiteX13937" fmla="*/ 5049357 w 5247674"/>
                <a:gd name="connsiteY13937" fmla="*/ 301272 h 6543235"/>
                <a:gd name="connsiteX13938" fmla="*/ 5049357 w 5247674"/>
                <a:gd name="connsiteY13938" fmla="*/ 288374 h 6543235"/>
                <a:gd name="connsiteX13939" fmla="*/ 5078734 w 5247674"/>
                <a:gd name="connsiteY13939" fmla="*/ 276910 h 6543235"/>
                <a:gd name="connsiteX13940" fmla="*/ 5085182 w 5247674"/>
                <a:gd name="connsiteY13940" fmla="*/ 292674 h 6543235"/>
                <a:gd name="connsiteX13941" fmla="*/ 5062253 w 5247674"/>
                <a:gd name="connsiteY13941" fmla="*/ 296256 h 6543235"/>
                <a:gd name="connsiteX13942" fmla="*/ 5062253 w 5247674"/>
                <a:gd name="connsiteY13942" fmla="*/ 304139 h 6543235"/>
                <a:gd name="connsiteX13943" fmla="*/ 5060822 w 5247674"/>
                <a:gd name="connsiteY13943" fmla="*/ 306287 h 6543235"/>
                <a:gd name="connsiteX13944" fmla="*/ 5143222 w 5247674"/>
                <a:gd name="connsiteY13944" fmla="*/ 265445 h 6543235"/>
                <a:gd name="connsiteX13945" fmla="*/ 5152536 w 5247674"/>
                <a:gd name="connsiteY13945" fmla="*/ 284791 h 6543235"/>
                <a:gd name="connsiteX13946" fmla="*/ 5201260 w 5247674"/>
                <a:gd name="connsiteY13946" fmla="*/ 254697 h 6543235"/>
                <a:gd name="connsiteX13947" fmla="*/ 5150387 w 5247674"/>
                <a:gd name="connsiteY13947" fmla="*/ 269028 h 6543235"/>
                <a:gd name="connsiteX13948" fmla="*/ 5150387 w 5247674"/>
                <a:gd name="connsiteY13948" fmla="*/ 262580 h 6543235"/>
                <a:gd name="connsiteX13949" fmla="*/ 5237804 w 5247674"/>
                <a:gd name="connsiteY13949" fmla="*/ 200242 h 6543235"/>
                <a:gd name="connsiteX13950" fmla="*/ 4441026 w 5247674"/>
                <a:gd name="connsiteY13950" fmla="*/ 199526 h 6543235"/>
                <a:gd name="connsiteX13951" fmla="*/ 4438160 w 5247674"/>
                <a:gd name="connsiteY13951" fmla="*/ 207407 h 6543235"/>
                <a:gd name="connsiteX13952" fmla="*/ 4431712 w 5247674"/>
                <a:gd name="connsiteY13952" fmla="*/ 207407 h 6543235"/>
                <a:gd name="connsiteX13953" fmla="*/ 4308470 w 5247674"/>
                <a:gd name="connsiteY13953" fmla="*/ 185194 h 6543235"/>
                <a:gd name="connsiteX13954" fmla="*/ 4302020 w 5247674"/>
                <a:gd name="connsiteY13954" fmla="*/ 196659 h 6543235"/>
                <a:gd name="connsiteX13955" fmla="*/ 4294855 w 5247674"/>
                <a:gd name="connsiteY13955" fmla="*/ 196659 h 6543235"/>
                <a:gd name="connsiteX13956" fmla="*/ 4454640 w 5247674"/>
                <a:gd name="connsiteY13956" fmla="*/ 173015 h 6543235"/>
                <a:gd name="connsiteX13957" fmla="*/ 4441025 w 5247674"/>
                <a:gd name="connsiteY13957" fmla="*/ 188778 h 6543235"/>
                <a:gd name="connsiteX13958" fmla="*/ 4454640 w 5247674"/>
                <a:gd name="connsiteY13958" fmla="*/ 173015 h 6543235"/>
                <a:gd name="connsiteX13959" fmla="*/ 4304170 w 5247674"/>
                <a:gd name="connsiteY13959" fmla="*/ 150086 h 6543235"/>
                <a:gd name="connsiteX13960" fmla="*/ 4262611 w 5247674"/>
                <a:gd name="connsiteY13960" fmla="*/ 169432 h 6543235"/>
                <a:gd name="connsiteX13961" fmla="*/ 4304170 w 5247674"/>
                <a:gd name="connsiteY13961" fmla="*/ 150086 h 6543235"/>
                <a:gd name="connsiteX13962" fmla="*/ 4965523 w 5247674"/>
                <a:gd name="connsiteY13962" fmla="*/ 147219 h 6543235"/>
                <a:gd name="connsiteX13963" fmla="*/ 4975554 w 5247674"/>
                <a:gd name="connsiteY13963" fmla="*/ 149369 h 6543235"/>
                <a:gd name="connsiteX13964" fmla="*/ 4965523 w 5247674"/>
                <a:gd name="connsiteY13964" fmla="*/ 147219 h 6543235"/>
                <a:gd name="connsiteX13965" fmla="*/ 4779977 w 5247674"/>
                <a:gd name="connsiteY13965" fmla="*/ 140036 h 6543235"/>
                <a:gd name="connsiteX13966" fmla="*/ 4780122 w 5247674"/>
                <a:gd name="connsiteY13966" fmla="*/ 140322 h 6543235"/>
                <a:gd name="connsiteX13967" fmla="*/ 4780099 w 5247674"/>
                <a:gd name="connsiteY13967" fmla="*/ 142484 h 6543235"/>
                <a:gd name="connsiteX13968" fmla="*/ 4778838 w 5247674"/>
                <a:gd name="connsiteY13968" fmla="*/ 137791 h 6543235"/>
                <a:gd name="connsiteX13969" fmla="*/ 4779942 w 5247674"/>
                <a:gd name="connsiteY13969" fmla="*/ 139338 h 6543235"/>
                <a:gd name="connsiteX13970" fmla="*/ 4779977 w 5247674"/>
                <a:gd name="connsiteY13970" fmla="*/ 140036 h 6543235"/>
                <a:gd name="connsiteX13971" fmla="*/ 4948327 w 5247674"/>
                <a:gd name="connsiteY13971" fmla="*/ 135755 h 6543235"/>
                <a:gd name="connsiteX13972" fmla="*/ 4946178 w 5247674"/>
                <a:gd name="connsiteY13972" fmla="*/ 136471 h 6543235"/>
                <a:gd name="connsiteX13973" fmla="*/ 4774212 w 5247674"/>
                <a:gd name="connsiteY13973" fmla="*/ 130740 h 6543235"/>
                <a:gd name="connsiteX13974" fmla="*/ 4776362 w 5247674"/>
                <a:gd name="connsiteY13974" fmla="*/ 134321 h 6543235"/>
                <a:gd name="connsiteX13975" fmla="*/ 4777076 w 5247674"/>
                <a:gd name="connsiteY13975" fmla="*/ 134321 h 6543235"/>
                <a:gd name="connsiteX13976" fmla="*/ 4778838 w 5247674"/>
                <a:gd name="connsiteY13976" fmla="*/ 137791 h 6543235"/>
                <a:gd name="connsiteX13977" fmla="*/ 4776362 w 5247674"/>
                <a:gd name="connsiteY13977" fmla="*/ 134323 h 6543235"/>
                <a:gd name="connsiteX13978" fmla="*/ 4771345 w 5247674"/>
                <a:gd name="connsiteY13978" fmla="*/ 134323 h 6543235"/>
                <a:gd name="connsiteX13979" fmla="*/ 4944028 w 5247674"/>
                <a:gd name="connsiteY13979" fmla="*/ 130291 h 6543235"/>
                <a:gd name="connsiteX13980" fmla="*/ 4946176 w 5247674"/>
                <a:gd name="connsiteY13980" fmla="*/ 136471 h 6543235"/>
                <a:gd name="connsiteX13981" fmla="*/ 4939728 w 5247674"/>
                <a:gd name="connsiteY13981" fmla="*/ 138621 h 6543235"/>
                <a:gd name="connsiteX13982" fmla="*/ 4944028 w 5247674"/>
                <a:gd name="connsiteY13982" fmla="*/ 130291 h 6543235"/>
                <a:gd name="connsiteX13983" fmla="*/ 4372956 w 5247674"/>
                <a:gd name="connsiteY13983" fmla="*/ 119992 h 6543235"/>
                <a:gd name="connsiteX13984" fmla="*/ 4320649 w 5247674"/>
                <a:gd name="connsiteY13984" fmla="*/ 147219 h 6543235"/>
                <a:gd name="connsiteX13985" fmla="*/ 4372956 w 5247674"/>
                <a:gd name="connsiteY13985" fmla="*/ 119992 h 6543235"/>
                <a:gd name="connsiteX13986" fmla="*/ 4389435 w 5247674"/>
                <a:gd name="connsiteY13986" fmla="*/ 114975 h 6543235"/>
                <a:gd name="connsiteX13987" fmla="*/ 4395885 w 5247674"/>
                <a:gd name="connsiteY13987" fmla="*/ 114975 h 6543235"/>
                <a:gd name="connsiteX13988" fmla="*/ 4382987 w 5247674"/>
                <a:gd name="connsiteY13988" fmla="*/ 122857 h 6543235"/>
                <a:gd name="connsiteX13989" fmla="*/ 5247674 w 5247674"/>
                <a:gd name="connsiteY13989" fmla="*/ 112370 h 6543235"/>
                <a:gd name="connsiteX13990" fmla="*/ 5247674 w 5247674"/>
                <a:gd name="connsiteY13990" fmla="*/ 120407 h 6543235"/>
                <a:gd name="connsiteX13991" fmla="*/ 5240668 w 5247674"/>
                <a:gd name="connsiteY13991" fmla="*/ 122859 h 6543235"/>
                <a:gd name="connsiteX13992" fmla="*/ 5246513 w 5247674"/>
                <a:gd name="connsiteY13992" fmla="*/ 113062 h 6543235"/>
                <a:gd name="connsiteX13993" fmla="*/ 4466104 w 5247674"/>
                <a:gd name="connsiteY13993" fmla="*/ 95629 h 6543235"/>
                <a:gd name="connsiteX13994" fmla="*/ 4486166 w 5247674"/>
                <a:gd name="connsiteY13994" fmla="*/ 95629 h 6543235"/>
                <a:gd name="connsiteX13995" fmla="*/ 4453923 w 5247674"/>
                <a:gd name="connsiteY13995" fmla="*/ 119992 h 6543235"/>
                <a:gd name="connsiteX13996" fmla="*/ 4460371 w 5247674"/>
                <a:gd name="connsiteY13996" fmla="*/ 122857 h 6543235"/>
                <a:gd name="connsiteX13997" fmla="*/ 4460371 w 5247674"/>
                <a:gd name="connsiteY13997" fmla="*/ 127873 h 6543235"/>
                <a:gd name="connsiteX13998" fmla="*/ 4453923 w 5247674"/>
                <a:gd name="connsiteY13998" fmla="*/ 127873 h 6543235"/>
                <a:gd name="connsiteX13999" fmla="*/ 4456790 w 5247674"/>
                <a:gd name="connsiteY13999" fmla="*/ 122857 h 6543235"/>
                <a:gd name="connsiteX14000" fmla="*/ 4440308 w 5247674"/>
                <a:gd name="connsiteY14000" fmla="*/ 119992 h 6543235"/>
                <a:gd name="connsiteX14001" fmla="*/ 4466104 w 5247674"/>
                <a:gd name="connsiteY14001" fmla="*/ 95629 h 6543235"/>
                <a:gd name="connsiteX14002" fmla="*/ 4722620 w 5247674"/>
                <a:gd name="connsiteY14002" fmla="*/ 92763 h 6543235"/>
                <a:gd name="connsiteX14003" fmla="*/ 4739101 w 5247674"/>
                <a:gd name="connsiteY14003" fmla="*/ 114975 h 6543235"/>
                <a:gd name="connsiteX14004" fmla="*/ 4703990 w 5247674"/>
                <a:gd name="connsiteY14004" fmla="*/ 122857 h 6543235"/>
                <a:gd name="connsiteX14005" fmla="*/ 4722620 w 5247674"/>
                <a:gd name="connsiteY14005" fmla="*/ 92763 h 6543235"/>
                <a:gd name="connsiteX14006" fmla="*/ 4688966 w 5247674"/>
                <a:gd name="connsiteY14006" fmla="*/ 77795 h 6543235"/>
                <a:gd name="connsiteX14007" fmla="*/ 4693242 w 5247674"/>
                <a:gd name="connsiteY14007" fmla="*/ 89181 h 6543235"/>
                <a:gd name="connsiteX14008" fmla="*/ 4664582 w 5247674"/>
                <a:gd name="connsiteY14008" fmla="*/ 95629 h 6543235"/>
                <a:gd name="connsiteX14009" fmla="*/ 4688966 w 5247674"/>
                <a:gd name="connsiteY14009" fmla="*/ 77795 h 6543235"/>
                <a:gd name="connsiteX14010" fmla="*/ 4470404 w 5247674"/>
                <a:gd name="connsiteY14010" fmla="*/ 72700 h 6543235"/>
                <a:gd name="connsiteX14011" fmla="*/ 4470404 w 5247674"/>
                <a:gd name="connsiteY14011" fmla="*/ 76283 h 6543235"/>
                <a:gd name="connsiteX14012" fmla="*/ 4444608 w 5247674"/>
                <a:gd name="connsiteY14012" fmla="*/ 100644 h 6543235"/>
                <a:gd name="connsiteX14013" fmla="*/ 4438160 w 5247674"/>
                <a:gd name="connsiteY14013" fmla="*/ 94913 h 6543235"/>
                <a:gd name="connsiteX14014" fmla="*/ 4470404 w 5247674"/>
                <a:gd name="connsiteY14014" fmla="*/ 72700 h 6543235"/>
                <a:gd name="connsiteX14015" fmla="*/ 5075868 w 5247674"/>
                <a:gd name="connsiteY14015" fmla="*/ 69834 h 6543235"/>
                <a:gd name="connsiteX14016" fmla="*/ 5062253 w 5247674"/>
                <a:gd name="connsiteY14016" fmla="*/ 81298 h 6543235"/>
                <a:gd name="connsiteX14017" fmla="*/ 5075868 w 5247674"/>
                <a:gd name="connsiteY14017" fmla="*/ 69834 h 6543235"/>
                <a:gd name="connsiteX14018" fmla="*/ 4553519 w 5247674"/>
                <a:gd name="connsiteY14018" fmla="*/ 65535 h 6543235"/>
                <a:gd name="connsiteX14019" fmla="*/ 4547071 w 5247674"/>
                <a:gd name="connsiteY14019" fmla="*/ 81298 h 6543235"/>
                <a:gd name="connsiteX14020" fmla="*/ 4534890 w 5247674"/>
                <a:gd name="connsiteY14020" fmla="*/ 81298 h 6543235"/>
                <a:gd name="connsiteX14021" fmla="*/ 4534890 w 5247674"/>
                <a:gd name="connsiteY14021" fmla="*/ 92763 h 6543235"/>
                <a:gd name="connsiteX14022" fmla="*/ 4505512 w 5247674"/>
                <a:gd name="connsiteY14022" fmla="*/ 92763 h 6543235"/>
                <a:gd name="connsiteX14023" fmla="*/ 4547071 w 5247674"/>
                <a:gd name="connsiteY14023" fmla="*/ 77000 h 6543235"/>
                <a:gd name="connsiteX14024" fmla="*/ 4482584 w 5247674"/>
                <a:gd name="connsiteY14024" fmla="*/ 64819 h 6543235"/>
                <a:gd name="connsiteX14025" fmla="*/ 4489034 w 5247674"/>
                <a:gd name="connsiteY14025" fmla="*/ 64819 h 6543235"/>
                <a:gd name="connsiteX14026" fmla="*/ 4473268 w 5247674"/>
                <a:gd name="connsiteY14026" fmla="*/ 84165 h 6543235"/>
                <a:gd name="connsiteX14027" fmla="*/ 4473268 w 5247674"/>
                <a:gd name="connsiteY14027" fmla="*/ 80581 h 6543235"/>
                <a:gd name="connsiteX14028" fmla="*/ 4486884 w 5247674"/>
                <a:gd name="connsiteY14028" fmla="*/ 72700 h 6543235"/>
                <a:gd name="connsiteX14029" fmla="*/ 4525577 w 5247674"/>
                <a:gd name="connsiteY14029" fmla="*/ 45473 h 6543235"/>
                <a:gd name="connsiteX14030" fmla="*/ 4519127 w 5247674"/>
                <a:gd name="connsiteY14030" fmla="*/ 56937 h 6543235"/>
                <a:gd name="connsiteX14031" fmla="*/ 4514829 w 5247674"/>
                <a:gd name="connsiteY14031" fmla="*/ 56937 h 6543235"/>
                <a:gd name="connsiteX14032" fmla="*/ 4525577 w 5247674"/>
                <a:gd name="connsiteY14032" fmla="*/ 45473 h 6543235"/>
                <a:gd name="connsiteX14033" fmla="*/ 4580032 w 5247674"/>
                <a:gd name="connsiteY14033" fmla="*/ 18962 h 6543235"/>
                <a:gd name="connsiteX14034" fmla="*/ 4577165 w 5247674"/>
                <a:gd name="connsiteY14034" fmla="*/ 34725 h 6543235"/>
                <a:gd name="connsiteX14035" fmla="*/ 4567850 w 5247674"/>
                <a:gd name="connsiteY14035" fmla="*/ 34725 h 6543235"/>
                <a:gd name="connsiteX14036" fmla="*/ 4580032 w 5247674"/>
                <a:gd name="connsiteY14036" fmla="*/ 18962 h 6543235"/>
                <a:gd name="connsiteX14037" fmla="*/ 4664582 w 5247674"/>
                <a:gd name="connsiteY14037" fmla="*/ 15379 h 6543235"/>
                <a:gd name="connsiteX14038" fmla="*/ 4667447 w 5247674"/>
                <a:gd name="connsiteY14038" fmla="*/ 26844 h 6543235"/>
                <a:gd name="connsiteX14039" fmla="*/ 4660999 w 5247674"/>
                <a:gd name="connsiteY14039" fmla="*/ 18962 h 6543235"/>
                <a:gd name="connsiteX14040" fmla="*/ 5184462 w 5247674"/>
                <a:gd name="connsiteY14040" fmla="*/ 0 h 6543235"/>
                <a:gd name="connsiteX14041" fmla="*/ 5231171 w 5247674"/>
                <a:gd name="connsiteY14041" fmla="*/ 0 h 6543235"/>
                <a:gd name="connsiteX14042" fmla="*/ 5230638 w 5247674"/>
                <a:gd name="connsiteY14042" fmla="*/ 331 h 6543235"/>
                <a:gd name="connsiteX14043" fmla="*/ 5231422 w 5247674"/>
                <a:gd name="connsiteY14043" fmla="*/ 0 h 6543235"/>
                <a:gd name="connsiteX14044" fmla="*/ 5247674 w 5247674"/>
                <a:gd name="connsiteY14044" fmla="*/ 0 h 6543235"/>
                <a:gd name="connsiteX14045" fmla="*/ 5247674 w 5247674"/>
                <a:gd name="connsiteY14045" fmla="*/ 53999 h 6543235"/>
                <a:gd name="connsiteX14046" fmla="*/ 5201260 w 5247674"/>
                <a:gd name="connsiteY14046" fmla="*/ 82015 h 6543235"/>
                <a:gd name="connsiteX14047" fmla="*/ 5194812 w 5247674"/>
                <a:gd name="connsiteY14047" fmla="*/ 74133 h 6543235"/>
                <a:gd name="connsiteX14048" fmla="*/ 5159702 w 5247674"/>
                <a:gd name="connsiteY14048" fmla="*/ 112825 h 6543235"/>
                <a:gd name="connsiteX14049" fmla="*/ 5030011 w 5247674"/>
                <a:gd name="connsiteY14049" fmla="*/ 189494 h 6543235"/>
                <a:gd name="connsiteX14050" fmla="*/ 5030011 w 5247674"/>
                <a:gd name="connsiteY14050" fmla="*/ 185911 h 6543235"/>
                <a:gd name="connsiteX14051" fmla="*/ 4996602 w 5247674"/>
                <a:gd name="connsiteY14051" fmla="*/ 224694 h 6543235"/>
                <a:gd name="connsiteX14052" fmla="*/ 4963026 w 5247674"/>
                <a:gd name="connsiteY14052" fmla="*/ 251664 h 6543235"/>
                <a:gd name="connsiteX14053" fmla="*/ 4957642 w 5247674"/>
                <a:gd name="connsiteY14053" fmla="*/ 255414 h 6543235"/>
                <a:gd name="connsiteX14054" fmla="*/ 4956208 w 5247674"/>
                <a:gd name="connsiteY14054" fmla="*/ 257564 h 6543235"/>
                <a:gd name="connsiteX14055" fmla="*/ 4954776 w 5247674"/>
                <a:gd name="connsiteY14055" fmla="*/ 262580 h 6543235"/>
                <a:gd name="connsiteX14056" fmla="*/ 4957642 w 5247674"/>
                <a:gd name="connsiteY14056" fmla="*/ 262580 h 6543235"/>
                <a:gd name="connsiteX14057" fmla="*/ 4957642 w 5247674"/>
                <a:gd name="connsiteY14057" fmla="*/ 257564 h 6543235"/>
                <a:gd name="connsiteX14058" fmla="*/ 4956208 w 5247674"/>
                <a:gd name="connsiteY14058" fmla="*/ 257564 h 6543235"/>
                <a:gd name="connsiteX14059" fmla="*/ 4958358 w 5247674"/>
                <a:gd name="connsiteY14059" fmla="*/ 255414 h 6543235"/>
                <a:gd name="connsiteX14060" fmla="*/ 4963026 w 5247674"/>
                <a:gd name="connsiteY14060" fmla="*/ 251664 h 6543235"/>
                <a:gd name="connsiteX14061" fmla="*/ 4992672 w 5247674"/>
                <a:gd name="connsiteY14061" fmla="*/ 231019 h 6543235"/>
                <a:gd name="connsiteX14062" fmla="*/ 5103814 w 5247674"/>
                <a:gd name="connsiteY14062" fmla="*/ 196659 h 6543235"/>
                <a:gd name="connsiteX14063" fmla="*/ 5158985 w 5247674"/>
                <a:gd name="connsiteY14063" fmla="*/ 177313 h 6543235"/>
                <a:gd name="connsiteX14064" fmla="*/ 5242818 w 5247674"/>
                <a:gd name="connsiteY14064" fmla="*/ 130738 h 6543235"/>
                <a:gd name="connsiteX14065" fmla="*/ 5239952 w 5247674"/>
                <a:gd name="connsiteY14065" fmla="*/ 138621 h 6543235"/>
                <a:gd name="connsiteX14066" fmla="*/ 5247674 w 5247674"/>
                <a:gd name="connsiteY14066" fmla="*/ 140224 h 6543235"/>
                <a:gd name="connsiteX14067" fmla="*/ 5247674 w 5247674"/>
                <a:gd name="connsiteY14067" fmla="*/ 214384 h 6543235"/>
                <a:gd name="connsiteX14068" fmla="*/ 5206276 w 5247674"/>
                <a:gd name="connsiteY14068" fmla="*/ 237501 h 6543235"/>
                <a:gd name="connsiteX14069" fmla="*/ 5212008 w 5247674"/>
                <a:gd name="connsiteY14069" fmla="*/ 248966 h 6543235"/>
                <a:gd name="connsiteX14070" fmla="*/ 5247674 w 5247674"/>
                <a:gd name="connsiteY14070" fmla="*/ 228490 h 6543235"/>
                <a:gd name="connsiteX14071" fmla="*/ 5247674 w 5247674"/>
                <a:gd name="connsiteY14071" fmla="*/ 413987 h 6543235"/>
                <a:gd name="connsiteX14072" fmla="*/ 5223114 w 5247674"/>
                <a:gd name="connsiteY14072" fmla="*/ 427918 h 6543235"/>
                <a:gd name="connsiteX14073" fmla="*/ 5182630 w 5247674"/>
                <a:gd name="connsiteY14073" fmla="*/ 455325 h 6543235"/>
                <a:gd name="connsiteX14074" fmla="*/ 5185497 w 5247674"/>
                <a:gd name="connsiteY14074" fmla="*/ 458192 h 6543235"/>
                <a:gd name="connsiteX14075" fmla="*/ 5113845 w 5247674"/>
                <a:gd name="connsiteY14075" fmla="*/ 499750 h 6543235"/>
                <a:gd name="connsiteX14076" fmla="*/ 5069420 w 5247674"/>
                <a:gd name="connsiteY14076" fmla="*/ 499750 h 6543235"/>
                <a:gd name="connsiteX14077" fmla="*/ 5004932 w 5247674"/>
                <a:gd name="connsiteY14077" fmla="*/ 562088 h 6543235"/>
                <a:gd name="connsiteX14078" fmla="*/ 5007082 w 5247674"/>
                <a:gd name="connsiteY14078" fmla="*/ 566386 h 6543235"/>
                <a:gd name="connsiteX14079" fmla="*/ 4979138 w 5247674"/>
                <a:gd name="connsiteY14079" fmla="*/ 582151 h 6543235"/>
                <a:gd name="connsiteX14080" fmla="*/ 5020694 w 5247674"/>
                <a:gd name="connsiteY14080" fmla="*/ 577134 h 6543235"/>
                <a:gd name="connsiteX14081" fmla="*/ 5017113 w 5247674"/>
                <a:gd name="connsiteY14081" fmla="*/ 590032 h 6543235"/>
                <a:gd name="connsiteX14082" fmla="*/ 5095214 w 5247674"/>
                <a:gd name="connsiteY14082" fmla="*/ 547040 h 6543235"/>
                <a:gd name="connsiteX14083" fmla="*/ 5113845 w 5247674"/>
                <a:gd name="connsiteY14083" fmla="*/ 535576 h 6543235"/>
                <a:gd name="connsiteX14084" fmla="*/ 5117426 w 5247674"/>
                <a:gd name="connsiteY14084" fmla="*/ 516230 h 6543235"/>
                <a:gd name="connsiteX14085" fmla="*/ 5124156 w 5247674"/>
                <a:gd name="connsiteY14085" fmla="*/ 523632 h 6543235"/>
                <a:gd name="connsiteX14086" fmla="*/ 5120293 w 5247674"/>
                <a:gd name="connsiteY14086" fmla="*/ 526978 h 6543235"/>
                <a:gd name="connsiteX14087" fmla="*/ 5124592 w 5247674"/>
                <a:gd name="connsiteY14087" fmla="*/ 524111 h 6543235"/>
                <a:gd name="connsiteX14088" fmla="*/ 5124156 w 5247674"/>
                <a:gd name="connsiteY14088" fmla="*/ 523632 h 6543235"/>
                <a:gd name="connsiteX14089" fmla="*/ 5136325 w 5247674"/>
                <a:gd name="connsiteY14089" fmla="*/ 513095 h 6543235"/>
                <a:gd name="connsiteX14090" fmla="*/ 5143222 w 5247674"/>
                <a:gd name="connsiteY14090" fmla="*/ 493300 h 6543235"/>
                <a:gd name="connsiteX14091" fmla="*/ 5152536 w 5247674"/>
                <a:gd name="connsiteY14091" fmla="*/ 504765 h 6543235"/>
                <a:gd name="connsiteX14092" fmla="*/ 5158985 w 5247674"/>
                <a:gd name="connsiteY14092" fmla="*/ 496884 h 6543235"/>
                <a:gd name="connsiteX14093" fmla="*/ 5172600 w 5247674"/>
                <a:gd name="connsiteY14093" fmla="*/ 508348 h 6543235"/>
                <a:gd name="connsiteX14094" fmla="*/ 5166152 w 5247674"/>
                <a:gd name="connsiteY14094" fmla="*/ 516230 h 6543235"/>
                <a:gd name="connsiteX14095" fmla="*/ 5161852 w 5247674"/>
                <a:gd name="connsiteY14095" fmla="*/ 512646 h 6543235"/>
                <a:gd name="connsiteX14096" fmla="*/ 5152536 w 5247674"/>
                <a:gd name="connsiteY14096" fmla="*/ 542742 h 6543235"/>
                <a:gd name="connsiteX14097" fmla="*/ 5198394 w 5247674"/>
                <a:gd name="connsiteY14097" fmla="*/ 515513 h 6543235"/>
                <a:gd name="connsiteX14098" fmla="*/ 5189078 w 5247674"/>
                <a:gd name="connsiteY14098" fmla="*/ 507632 h 6543235"/>
                <a:gd name="connsiteX14099" fmla="*/ 5224189 w 5247674"/>
                <a:gd name="connsiteY14099" fmla="*/ 473954 h 6543235"/>
                <a:gd name="connsiteX14100" fmla="*/ 5205560 w 5247674"/>
                <a:gd name="connsiteY14100" fmla="*/ 507632 h 6543235"/>
                <a:gd name="connsiteX14101" fmla="*/ 5231354 w 5247674"/>
                <a:gd name="connsiteY14101" fmla="*/ 499750 h 6543235"/>
                <a:gd name="connsiteX14102" fmla="*/ 5211292 w 5247674"/>
                <a:gd name="connsiteY14102" fmla="*/ 441710 h 6543235"/>
                <a:gd name="connsiteX14103" fmla="*/ 5224906 w 5247674"/>
                <a:gd name="connsiteY14103" fmla="*/ 438846 h 6543235"/>
                <a:gd name="connsiteX14104" fmla="*/ 5231354 w 5247674"/>
                <a:gd name="connsiteY14104" fmla="*/ 446727 h 6543235"/>
                <a:gd name="connsiteX14105" fmla="*/ 5241632 w 5247674"/>
                <a:gd name="connsiteY14105" fmla="*/ 447085 h 6543235"/>
                <a:gd name="connsiteX14106" fmla="*/ 5247674 w 5247674"/>
                <a:gd name="connsiteY14106" fmla="*/ 443913 h 6543235"/>
                <a:gd name="connsiteX14107" fmla="*/ 5247674 w 5247674"/>
                <a:gd name="connsiteY14107" fmla="*/ 475153 h 6543235"/>
                <a:gd name="connsiteX14108" fmla="*/ 5247118 w 5247674"/>
                <a:gd name="connsiteY14108" fmla="*/ 476821 h 6543235"/>
                <a:gd name="connsiteX14109" fmla="*/ 5247674 w 5247674"/>
                <a:gd name="connsiteY14109" fmla="*/ 476678 h 6543235"/>
                <a:gd name="connsiteX14110" fmla="*/ 5247674 w 5247674"/>
                <a:gd name="connsiteY14110" fmla="*/ 507033 h 6543235"/>
                <a:gd name="connsiteX14111" fmla="*/ 5245594 w 5247674"/>
                <a:gd name="connsiteY14111" fmla="*/ 508706 h 6543235"/>
                <a:gd name="connsiteX14112" fmla="*/ 5242886 w 5247674"/>
                <a:gd name="connsiteY14112" fmla="*/ 511972 h 6543235"/>
                <a:gd name="connsiteX14113" fmla="*/ 5231354 w 5247674"/>
                <a:gd name="connsiteY14113" fmla="*/ 518379 h 6543235"/>
                <a:gd name="connsiteX14114" fmla="*/ 5238910 w 5247674"/>
                <a:gd name="connsiteY14114" fmla="*/ 516767 h 6543235"/>
                <a:gd name="connsiteX14115" fmla="*/ 5242886 w 5247674"/>
                <a:gd name="connsiteY14115" fmla="*/ 511972 h 6543235"/>
                <a:gd name="connsiteX14116" fmla="*/ 5247674 w 5247674"/>
                <a:gd name="connsiteY14116" fmla="*/ 509312 h 6543235"/>
                <a:gd name="connsiteX14117" fmla="*/ 5247674 w 5247674"/>
                <a:gd name="connsiteY14117" fmla="*/ 1001977 h 6543235"/>
                <a:gd name="connsiteX14118" fmla="*/ 5240668 w 5247674"/>
                <a:gd name="connsiteY14118" fmla="*/ 1007051 h 6543235"/>
                <a:gd name="connsiteX14119" fmla="*/ 5244520 w 5247674"/>
                <a:gd name="connsiteY14119" fmla="*/ 1017350 h 6543235"/>
                <a:gd name="connsiteX14120" fmla="*/ 5247674 w 5247674"/>
                <a:gd name="connsiteY14120" fmla="*/ 1019115 h 6543235"/>
                <a:gd name="connsiteX14121" fmla="*/ 5247674 w 5247674"/>
                <a:gd name="connsiteY14121" fmla="*/ 1161087 h 6543235"/>
                <a:gd name="connsiteX14122" fmla="*/ 5234937 w 5247674"/>
                <a:gd name="connsiteY14122" fmla="*/ 1176150 h 6543235"/>
                <a:gd name="connsiteX14123" fmla="*/ 5215591 w 5247674"/>
                <a:gd name="connsiteY14123" fmla="*/ 1160387 h 6543235"/>
                <a:gd name="connsiteX14124" fmla="*/ 5212008 w 5247674"/>
                <a:gd name="connsiteY14124" fmla="*/ 1165402 h 6543235"/>
                <a:gd name="connsiteX14125" fmla="*/ 5222756 w 5247674"/>
                <a:gd name="connsiteY14125" fmla="*/ 1179733 h 6543235"/>
                <a:gd name="connsiteX14126" fmla="*/ 5215591 w 5247674"/>
                <a:gd name="connsiteY14126" fmla="*/ 1187614 h 6543235"/>
                <a:gd name="connsiteX14127" fmla="*/ 5241386 w 5247674"/>
                <a:gd name="connsiteY14127" fmla="*/ 1186104 h 6543235"/>
                <a:gd name="connsiteX14128" fmla="*/ 5247674 w 5247674"/>
                <a:gd name="connsiteY14128" fmla="*/ 1191071 h 6543235"/>
                <a:gd name="connsiteX14129" fmla="*/ 5247674 w 5247674"/>
                <a:gd name="connsiteY14129" fmla="*/ 1252911 h 6543235"/>
                <a:gd name="connsiteX14130" fmla="*/ 5242818 w 5247674"/>
                <a:gd name="connsiteY14130" fmla="*/ 1254969 h 6543235"/>
                <a:gd name="connsiteX14131" fmla="*/ 5247674 w 5247674"/>
                <a:gd name="connsiteY14131" fmla="*/ 1256354 h 6543235"/>
                <a:gd name="connsiteX14132" fmla="*/ 5247674 w 5247674"/>
                <a:gd name="connsiteY14132" fmla="*/ 1257230 h 6543235"/>
                <a:gd name="connsiteX14133" fmla="*/ 5245919 w 5247674"/>
                <a:gd name="connsiteY14133" fmla="*/ 1266276 h 6543235"/>
                <a:gd name="connsiteX14134" fmla="*/ 5222039 w 5247674"/>
                <a:gd name="connsiteY14134" fmla="*/ 1275748 h 6543235"/>
                <a:gd name="connsiteX14135" fmla="*/ 5236896 w 5247674"/>
                <a:gd name="connsiteY14135" fmla="*/ 1278043 h 6543235"/>
                <a:gd name="connsiteX14136" fmla="*/ 5247674 w 5247674"/>
                <a:gd name="connsiteY14136" fmla="*/ 1269584 h 6543235"/>
                <a:gd name="connsiteX14137" fmla="*/ 5247674 w 5247674"/>
                <a:gd name="connsiteY14137" fmla="*/ 1414805 h 6543235"/>
                <a:gd name="connsiteX14138" fmla="*/ 5238788 w 5247674"/>
                <a:gd name="connsiteY14138" fmla="*/ 1412245 h 6543235"/>
                <a:gd name="connsiteX14139" fmla="*/ 5231354 w 5247674"/>
                <a:gd name="connsiteY14139" fmla="*/ 1421918 h 6543235"/>
                <a:gd name="connsiteX14140" fmla="*/ 5234220 w 5247674"/>
                <a:gd name="connsiteY14140" fmla="*/ 1426934 h 6543235"/>
                <a:gd name="connsiteX14141" fmla="*/ 5246132 w 5247674"/>
                <a:gd name="connsiteY14141" fmla="*/ 1420665 h 6543235"/>
                <a:gd name="connsiteX14142" fmla="*/ 5247674 w 5247674"/>
                <a:gd name="connsiteY14142" fmla="*/ 1418585 h 6543235"/>
                <a:gd name="connsiteX14143" fmla="*/ 5247674 w 5247674"/>
                <a:gd name="connsiteY14143" fmla="*/ 1461993 h 6543235"/>
                <a:gd name="connsiteX14144" fmla="*/ 5243535 w 5247674"/>
                <a:gd name="connsiteY14144" fmla="*/ 1459895 h 6543235"/>
                <a:gd name="connsiteX14145" fmla="*/ 5247674 w 5247674"/>
                <a:gd name="connsiteY14145" fmla="*/ 1464862 h 6543235"/>
                <a:gd name="connsiteX14146" fmla="*/ 5247674 w 5247674"/>
                <a:gd name="connsiteY14146" fmla="*/ 1540305 h 6543235"/>
                <a:gd name="connsiteX14147" fmla="*/ 5241117 w 5247674"/>
                <a:gd name="connsiteY14147" fmla="*/ 1543817 h 6543235"/>
                <a:gd name="connsiteX14148" fmla="*/ 5232787 w 5247674"/>
                <a:gd name="connsiteY14148" fmla="*/ 1563075 h 6543235"/>
                <a:gd name="connsiteX14149" fmla="*/ 5164002 w 5247674"/>
                <a:gd name="connsiteY14149" fmla="*/ 1598183 h 6543235"/>
                <a:gd name="connsiteX14150" fmla="*/ 5168300 w 5247674"/>
                <a:gd name="connsiteY14150" fmla="*/ 1601050 h 6543235"/>
                <a:gd name="connsiteX14151" fmla="*/ 5138922 w 5247674"/>
                <a:gd name="connsiteY14151" fmla="*/ 1620396 h 6543235"/>
                <a:gd name="connsiteX14152" fmla="*/ 5171166 w 5247674"/>
                <a:gd name="connsiteY14152" fmla="*/ 1608931 h 6543235"/>
                <a:gd name="connsiteX14153" fmla="*/ 5174750 w 5247674"/>
                <a:gd name="connsiteY14153" fmla="*/ 1624696 h 6543235"/>
                <a:gd name="connsiteX14154" fmla="*/ 5126024 w 5247674"/>
                <a:gd name="connsiteY14154" fmla="*/ 1636160 h 6543235"/>
                <a:gd name="connsiteX14155" fmla="*/ 5135340 w 5247674"/>
                <a:gd name="connsiteY14155" fmla="*/ 1647625 h 6543235"/>
                <a:gd name="connsiteX14156" fmla="*/ 5098797 w 5247674"/>
                <a:gd name="connsiteY14156" fmla="*/ 1694198 h 6543235"/>
                <a:gd name="connsiteX14157" fmla="*/ 5105245 w 5247674"/>
                <a:gd name="connsiteY14157" fmla="*/ 1702080 h 6543235"/>
                <a:gd name="connsiteX14158" fmla="*/ 5105245 w 5247674"/>
                <a:gd name="connsiteY14158" fmla="*/ 1697065 h 6543235"/>
                <a:gd name="connsiteX14159" fmla="*/ 5137489 w 5247674"/>
                <a:gd name="connsiteY14159" fmla="*/ 1694198 h 6543235"/>
                <a:gd name="connsiteX14160" fmla="*/ 5130324 w 5247674"/>
                <a:gd name="connsiteY14160" fmla="*/ 1678436 h 6543235"/>
                <a:gd name="connsiteX14161" fmla="*/ 5137489 w 5247674"/>
                <a:gd name="connsiteY14161" fmla="*/ 1670552 h 6543235"/>
                <a:gd name="connsiteX14162" fmla="*/ 5143938 w 5247674"/>
                <a:gd name="connsiteY14162" fmla="*/ 1675569 h 6543235"/>
                <a:gd name="connsiteX14163" fmla="*/ 5150387 w 5247674"/>
                <a:gd name="connsiteY14163" fmla="*/ 1659805 h 6543235"/>
                <a:gd name="connsiteX14164" fmla="*/ 5162568 w 5247674"/>
                <a:gd name="connsiteY14164" fmla="*/ 1664821 h 6543235"/>
                <a:gd name="connsiteX14165" fmla="*/ 5159702 w 5247674"/>
                <a:gd name="connsiteY14165" fmla="*/ 1671269 h 6543235"/>
                <a:gd name="connsiteX14166" fmla="*/ 5191946 w 5247674"/>
                <a:gd name="connsiteY14166" fmla="*/ 1684167 h 6543235"/>
                <a:gd name="connsiteX14167" fmla="*/ 5194812 w 5247674"/>
                <a:gd name="connsiteY14167" fmla="*/ 1671269 h 6543235"/>
                <a:gd name="connsiteX14168" fmla="*/ 5176182 w 5247674"/>
                <a:gd name="connsiteY14168" fmla="*/ 1668404 h 6543235"/>
                <a:gd name="connsiteX14169" fmla="*/ 5182630 w 5247674"/>
                <a:gd name="connsiteY14169" fmla="*/ 1660521 h 6543235"/>
                <a:gd name="connsiteX14170" fmla="*/ 5178330 w 5247674"/>
                <a:gd name="connsiteY14170" fmla="*/ 1649057 h 6543235"/>
                <a:gd name="connsiteX14171" fmla="*/ 5206276 w 5247674"/>
                <a:gd name="connsiteY14171" fmla="*/ 1632577 h 6543235"/>
                <a:gd name="connsiteX14172" fmla="*/ 5201976 w 5247674"/>
                <a:gd name="connsiteY14172" fmla="*/ 1629711 h 6543235"/>
                <a:gd name="connsiteX14173" fmla="*/ 5227770 w 5247674"/>
                <a:gd name="connsiteY14173" fmla="*/ 1613948 h 6543235"/>
                <a:gd name="connsiteX14174" fmla="*/ 5247565 w 5247674"/>
                <a:gd name="connsiteY14174" fmla="*/ 1588869 h 6543235"/>
                <a:gd name="connsiteX14175" fmla="*/ 5247674 w 5247674"/>
                <a:gd name="connsiteY14175" fmla="*/ 1588807 h 6543235"/>
                <a:gd name="connsiteX14176" fmla="*/ 5247674 w 5247674"/>
                <a:gd name="connsiteY14176" fmla="*/ 1652340 h 6543235"/>
                <a:gd name="connsiteX14177" fmla="*/ 5247118 w 5247674"/>
                <a:gd name="connsiteY14177" fmla="*/ 1651923 h 6543235"/>
                <a:gd name="connsiteX14178" fmla="*/ 5247118 w 5247674"/>
                <a:gd name="connsiteY14178" fmla="*/ 1653356 h 6543235"/>
                <a:gd name="connsiteX14179" fmla="*/ 5240668 w 5247674"/>
                <a:gd name="connsiteY14179" fmla="*/ 1651923 h 6543235"/>
                <a:gd name="connsiteX14180" fmla="*/ 5237804 w 5247674"/>
                <a:gd name="connsiteY14180" fmla="*/ 1664821 h 6543235"/>
                <a:gd name="connsiteX14181" fmla="*/ 5243535 w 5247674"/>
                <a:gd name="connsiteY14181" fmla="*/ 1671269 h 6543235"/>
                <a:gd name="connsiteX14182" fmla="*/ 5247118 w 5247674"/>
                <a:gd name="connsiteY14182" fmla="*/ 1653356 h 6543235"/>
                <a:gd name="connsiteX14183" fmla="*/ 5247674 w 5247674"/>
                <a:gd name="connsiteY14183" fmla="*/ 1654052 h 6543235"/>
                <a:gd name="connsiteX14184" fmla="*/ 5247674 w 5247674"/>
                <a:gd name="connsiteY14184" fmla="*/ 1770831 h 6543235"/>
                <a:gd name="connsiteX14185" fmla="*/ 5240668 w 5247674"/>
                <a:gd name="connsiteY14185" fmla="*/ 1768001 h 6543235"/>
                <a:gd name="connsiteX14186" fmla="*/ 5237804 w 5247674"/>
                <a:gd name="connsiteY14186" fmla="*/ 1791647 h 6543235"/>
                <a:gd name="connsiteX14187" fmla="*/ 5247674 w 5247674"/>
                <a:gd name="connsiteY14187" fmla="*/ 1786397 h 6543235"/>
                <a:gd name="connsiteX14188" fmla="*/ 5247674 w 5247674"/>
                <a:gd name="connsiteY14188" fmla="*/ 1802857 h 6543235"/>
                <a:gd name="connsiteX14189" fmla="*/ 5236370 w 5247674"/>
                <a:gd name="connsiteY14189" fmla="*/ 1810276 h 6543235"/>
                <a:gd name="connsiteX14190" fmla="*/ 5247674 w 5247674"/>
                <a:gd name="connsiteY14190" fmla="*/ 1810770 h 6543235"/>
                <a:gd name="connsiteX14191" fmla="*/ 5247674 w 5247674"/>
                <a:gd name="connsiteY14191" fmla="*/ 1852108 h 6543235"/>
                <a:gd name="connsiteX14192" fmla="*/ 5244789 w 5247674"/>
                <a:gd name="connsiteY14192" fmla="*/ 1854342 h 6543235"/>
                <a:gd name="connsiteX14193" fmla="*/ 5208424 w 5247674"/>
                <a:gd name="connsiteY14193" fmla="*/ 1871897 h 6543235"/>
                <a:gd name="connsiteX14194" fmla="*/ 5211292 w 5247674"/>
                <a:gd name="connsiteY14194" fmla="*/ 1876912 h 6543235"/>
                <a:gd name="connsiteX14195" fmla="*/ 5169732 w 5247674"/>
                <a:gd name="connsiteY14195" fmla="*/ 1902708 h 6543235"/>
                <a:gd name="connsiteX14196" fmla="*/ 5192662 w 5247674"/>
                <a:gd name="connsiteY14196" fmla="*/ 1869031 h 6543235"/>
                <a:gd name="connsiteX14197" fmla="*/ 5185497 w 5247674"/>
                <a:gd name="connsiteY14197" fmla="*/ 1869031 h 6543235"/>
                <a:gd name="connsiteX14198" fmla="*/ 5157552 w 5247674"/>
                <a:gd name="connsiteY14198" fmla="*/ 1902708 h 6543235"/>
                <a:gd name="connsiteX14199" fmla="*/ 5173316 w 5247674"/>
                <a:gd name="connsiteY14199" fmla="*/ 1910589 h 6543235"/>
                <a:gd name="connsiteX14200" fmla="*/ 5166866 w 5247674"/>
                <a:gd name="connsiteY14200" fmla="*/ 1922054 h 6543235"/>
                <a:gd name="connsiteX14201" fmla="*/ 5125308 w 5247674"/>
                <a:gd name="connsiteY14201" fmla="*/ 1927068 h 6543235"/>
                <a:gd name="connsiteX14202" fmla="*/ 5128174 w 5247674"/>
                <a:gd name="connsiteY14202" fmla="*/ 1922054 h 6543235"/>
                <a:gd name="connsiteX14203" fmla="*/ 5111695 w 5247674"/>
                <a:gd name="connsiteY14203" fmla="*/ 1910589 h 6543235"/>
                <a:gd name="connsiteX14204" fmla="*/ 5128174 w 5247674"/>
                <a:gd name="connsiteY14204" fmla="*/ 1891243 h 6543235"/>
                <a:gd name="connsiteX14205" fmla="*/ 5134624 w 5247674"/>
                <a:gd name="connsiteY14205" fmla="*/ 1907006 h 6543235"/>
                <a:gd name="connsiteX14206" fmla="*/ 5143938 w 5247674"/>
                <a:gd name="connsiteY14206" fmla="*/ 1918470 h 6543235"/>
                <a:gd name="connsiteX14207" fmla="*/ 5149670 w 5247674"/>
                <a:gd name="connsiteY14207" fmla="*/ 1909872 h 6543235"/>
                <a:gd name="connsiteX14208" fmla="*/ 5136056 w 5247674"/>
                <a:gd name="connsiteY14208" fmla="*/ 1876195 h 6543235"/>
                <a:gd name="connsiteX14209" fmla="*/ 5168300 w 5247674"/>
                <a:gd name="connsiteY14209" fmla="*/ 1860433 h 6543235"/>
                <a:gd name="connsiteX14210" fmla="*/ 5136772 w 5247674"/>
                <a:gd name="connsiteY14210" fmla="*/ 1858283 h 6543235"/>
                <a:gd name="connsiteX14211" fmla="*/ 5142506 w 5247674"/>
                <a:gd name="connsiteY14211" fmla="*/ 1864016 h 6543235"/>
                <a:gd name="connsiteX14212" fmla="*/ 5084466 w 5247674"/>
                <a:gd name="connsiteY14212" fmla="*/ 1918470 h 6543235"/>
                <a:gd name="connsiteX14213" fmla="*/ 5090916 w 5247674"/>
                <a:gd name="connsiteY14213" fmla="*/ 1937816 h 6543235"/>
                <a:gd name="connsiteX14214" fmla="*/ 5080168 w 5247674"/>
                <a:gd name="connsiteY14214" fmla="*/ 1945700 h 6543235"/>
                <a:gd name="connsiteX14215" fmla="*/ 5096647 w 5247674"/>
                <a:gd name="connsiteY14215" fmla="*/ 1967912 h 6543235"/>
                <a:gd name="connsiteX14216" fmla="*/ 5052222 w 5247674"/>
                <a:gd name="connsiteY14216" fmla="*/ 1956448 h 6543235"/>
                <a:gd name="connsiteX14217" fmla="*/ 5042907 w 5247674"/>
                <a:gd name="connsiteY14217" fmla="*/ 1959312 h 6543235"/>
                <a:gd name="connsiteX14218" fmla="*/ 5064403 w 5247674"/>
                <a:gd name="connsiteY14218" fmla="*/ 1978658 h 6543235"/>
                <a:gd name="connsiteX14219" fmla="*/ 5048640 w 5247674"/>
                <a:gd name="connsiteY14219" fmla="*/ 1991556 h 6543235"/>
                <a:gd name="connsiteX14220" fmla="*/ 5075868 w 5247674"/>
                <a:gd name="connsiteY14220" fmla="*/ 2003021 h 6543235"/>
                <a:gd name="connsiteX14221" fmla="*/ 5056986 w 5247674"/>
                <a:gd name="connsiteY14221" fmla="*/ 2023926 h 6543235"/>
                <a:gd name="connsiteX14222" fmla="*/ 5055678 w 5247674"/>
                <a:gd name="connsiteY14222" fmla="*/ 2024804 h 6543235"/>
                <a:gd name="connsiteX14223" fmla="*/ 5049625 w 5247674"/>
                <a:gd name="connsiteY14223" fmla="*/ 2004545 h 6543235"/>
                <a:gd name="connsiteX14224" fmla="*/ 5030011 w 5247674"/>
                <a:gd name="connsiteY14224" fmla="*/ 1995140 h 6543235"/>
                <a:gd name="connsiteX14225" fmla="*/ 5024278 w 5247674"/>
                <a:gd name="connsiteY14225" fmla="*/ 2004454 h 6543235"/>
                <a:gd name="connsiteX14226" fmla="*/ 5023561 w 5247674"/>
                <a:gd name="connsiteY14226" fmla="*/ 2003738 h 6543235"/>
                <a:gd name="connsiteX14227" fmla="*/ 5023561 w 5247674"/>
                <a:gd name="connsiteY14227" fmla="*/ 2005171 h 6543235"/>
                <a:gd name="connsiteX14228" fmla="*/ 4981286 w 5247674"/>
                <a:gd name="connsiteY14228" fmla="*/ 2025950 h 6543235"/>
                <a:gd name="connsiteX14229" fmla="*/ 4913934 w 5247674"/>
                <a:gd name="connsiteY14229" fmla="*/ 2083271 h 6543235"/>
                <a:gd name="connsiteX14230" fmla="*/ 4946178 w 5247674"/>
                <a:gd name="connsiteY14230" fmla="*/ 2071807 h 6543235"/>
                <a:gd name="connsiteX14231" fmla="*/ 4946178 w 5247674"/>
                <a:gd name="connsiteY14231" fmla="*/ 2074673 h 6543235"/>
                <a:gd name="connsiteX14232" fmla="*/ 4939728 w 5247674"/>
                <a:gd name="connsiteY14232" fmla="*/ 2079690 h 6543235"/>
                <a:gd name="connsiteX14233" fmla="*/ 4956208 w 5247674"/>
                <a:gd name="connsiteY14233" fmla="*/ 2091155 h 6543235"/>
                <a:gd name="connsiteX14234" fmla="*/ 4959074 w 5247674"/>
                <a:gd name="connsiteY14234" fmla="*/ 2091155 h 6543235"/>
                <a:gd name="connsiteX14235" fmla="*/ 4959074 w 5247674"/>
                <a:gd name="connsiteY14235" fmla="*/ 2083271 h 6543235"/>
                <a:gd name="connsiteX14236" fmla="*/ 4967673 w 5247674"/>
                <a:gd name="connsiteY14236" fmla="*/ 2083271 h 6543235"/>
                <a:gd name="connsiteX14237" fmla="*/ 4962656 w 5247674"/>
                <a:gd name="connsiteY14237" fmla="*/ 2075390 h 6543235"/>
                <a:gd name="connsiteX14238" fmla="*/ 4971972 w 5247674"/>
                <a:gd name="connsiteY14238" fmla="*/ 2061059 h 6543235"/>
                <a:gd name="connsiteX14239" fmla="*/ 4988452 w 5247674"/>
                <a:gd name="connsiteY14239" fmla="*/ 2072523 h 6543235"/>
                <a:gd name="connsiteX14240" fmla="*/ 4982002 w 5247674"/>
                <a:gd name="connsiteY14240" fmla="*/ 2079690 h 6543235"/>
                <a:gd name="connsiteX14241" fmla="*/ 5007082 w 5247674"/>
                <a:gd name="connsiteY14241" fmla="*/ 2088288 h 6543235"/>
                <a:gd name="connsiteX14242" fmla="*/ 5004215 w 5247674"/>
                <a:gd name="connsiteY14242" fmla="*/ 2083271 h 6543235"/>
                <a:gd name="connsiteX14243" fmla="*/ 5009232 w 5247674"/>
                <a:gd name="connsiteY14243" fmla="*/ 2073957 h 6543235"/>
                <a:gd name="connsiteX14244" fmla="*/ 4990600 w 5247674"/>
                <a:gd name="connsiteY14244" fmla="*/ 2075390 h 6543235"/>
                <a:gd name="connsiteX14245" fmla="*/ 5027144 w 5247674"/>
                <a:gd name="connsiteY14245" fmla="*/ 2030248 h 6543235"/>
                <a:gd name="connsiteX14246" fmla="*/ 5019980 w 5247674"/>
                <a:gd name="connsiteY14246" fmla="*/ 2036698 h 6543235"/>
                <a:gd name="connsiteX14247" fmla="*/ 5013530 w 5247674"/>
                <a:gd name="connsiteY14247" fmla="*/ 2033831 h 6543235"/>
                <a:gd name="connsiteX14248" fmla="*/ 5027144 w 5247674"/>
                <a:gd name="connsiteY14248" fmla="*/ 2018069 h 6543235"/>
                <a:gd name="connsiteX14249" fmla="*/ 5023561 w 5247674"/>
                <a:gd name="connsiteY14249" fmla="*/ 2005171 h 6543235"/>
                <a:gd name="connsiteX14250" fmla="*/ 5024278 w 5247674"/>
                <a:gd name="connsiteY14250" fmla="*/ 2004454 h 6543235"/>
                <a:gd name="connsiteX14251" fmla="*/ 5046490 w 5247674"/>
                <a:gd name="connsiteY14251" fmla="*/ 2006604 h 6543235"/>
                <a:gd name="connsiteX14252" fmla="*/ 5040042 w 5247674"/>
                <a:gd name="connsiteY14252" fmla="*/ 2018069 h 6543235"/>
                <a:gd name="connsiteX14253" fmla="*/ 5047833 w 5247674"/>
                <a:gd name="connsiteY14253" fmla="*/ 2025324 h 6543235"/>
                <a:gd name="connsiteX14254" fmla="*/ 5047264 w 5247674"/>
                <a:gd name="connsiteY14254" fmla="*/ 2030447 h 6543235"/>
                <a:gd name="connsiteX14255" fmla="*/ 5046490 w 5247674"/>
                <a:gd name="connsiteY14255" fmla="*/ 2030965 h 6543235"/>
                <a:gd name="connsiteX14256" fmla="*/ 5046490 w 5247674"/>
                <a:gd name="connsiteY14256" fmla="*/ 2037415 h 6543235"/>
                <a:gd name="connsiteX14257" fmla="*/ 5047264 w 5247674"/>
                <a:gd name="connsiteY14257" fmla="*/ 2030447 h 6543235"/>
                <a:gd name="connsiteX14258" fmla="*/ 5055678 w 5247674"/>
                <a:gd name="connsiteY14258" fmla="*/ 2024804 h 6543235"/>
                <a:gd name="connsiteX14259" fmla="*/ 5055805 w 5247674"/>
                <a:gd name="connsiteY14259" fmla="*/ 2025233 h 6543235"/>
                <a:gd name="connsiteX14260" fmla="*/ 5056986 w 5247674"/>
                <a:gd name="connsiteY14260" fmla="*/ 2023926 h 6543235"/>
                <a:gd name="connsiteX14261" fmla="*/ 5084018 w 5247674"/>
                <a:gd name="connsiteY14261" fmla="*/ 2005797 h 6543235"/>
                <a:gd name="connsiteX14262" fmla="*/ 5121010 w 5247674"/>
                <a:gd name="connsiteY14262" fmla="*/ 1980092 h 6543235"/>
                <a:gd name="connsiteX14263" fmla="*/ 5104530 w 5247674"/>
                <a:gd name="connsiteY14263" fmla="*/ 1980092 h 6543235"/>
                <a:gd name="connsiteX14264" fmla="*/ 5118143 w 5247674"/>
                <a:gd name="connsiteY14264" fmla="*/ 1960746 h 6543235"/>
                <a:gd name="connsiteX14265" fmla="*/ 5102378 w 5247674"/>
                <a:gd name="connsiteY14265" fmla="*/ 1957879 h 6543235"/>
                <a:gd name="connsiteX14266" fmla="*/ 5111695 w 5247674"/>
                <a:gd name="connsiteY14266" fmla="*/ 1946416 h 6543235"/>
                <a:gd name="connsiteX14267" fmla="*/ 5088766 w 5247674"/>
                <a:gd name="connsiteY14267" fmla="*/ 1922770 h 6543235"/>
                <a:gd name="connsiteX14268" fmla="*/ 5108828 w 5247674"/>
                <a:gd name="connsiteY14268" fmla="*/ 1911306 h 6543235"/>
                <a:gd name="connsiteX14269" fmla="*/ 5130324 w 5247674"/>
                <a:gd name="connsiteY14269" fmla="*/ 1941400 h 6543235"/>
                <a:gd name="connsiteX14270" fmla="*/ 5125308 w 5247674"/>
                <a:gd name="connsiteY14270" fmla="*/ 1949281 h 6543235"/>
                <a:gd name="connsiteX14271" fmla="*/ 5130324 w 5247674"/>
                <a:gd name="connsiteY14271" fmla="*/ 1968627 h 6543235"/>
                <a:gd name="connsiteX14272" fmla="*/ 5153254 w 5247674"/>
                <a:gd name="connsiteY14272" fmla="*/ 1957164 h 6543235"/>
                <a:gd name="connsiteX14273" fmla="*/ 5240668 w 5247674"/>
                <a:gd name="connsiteY14273" fmla="*/ 1857566 h 6543235"/>
                <a:gd name="connsiteX14274" fmla="*/ 5247674 w 5247674"/>
                <a:gd name="connsiteY14274" fmla="*/ 1859722 h 6543235"/>
                <a:gd name="connsiteX14275" fmla="*/ 5247674 w 5247674"/>
                <a:gd name="connsiteY14275" fmla="*/ 1946041 h 6543235"/>
                <a:gd name="connsiteX14276" fmla="*/ 5223472 w 5247674"/>
                <a:gd name="connsiteY14276" fmla="*/ 1966479 h 6543235"/>
                <a:gd name="connsiteX14277" fmla="*/ 5223472 w 5247674"/>
                <a:gd name="connsiteY14277" fmla="*/ 1993706 h 6543235"/>
                <a:gd name="connsiteX14278" fmla="*/ 5219172 w 5247674"/>
                <a:gd name="connsiteY14278" fmla="*/ 1974360 h 6543235"/>
                <a:gd name="connsiteX14279" fmla="*/ 5202694 w 5247674"/>
                <a:gd name="connsiteY14279" fmla="*/ 1980808 h 6543235"/>
                <a:gd name="connsiteX14280" fmla="*/ 5206993 w 5247674"/>
                <a:gd name="connsiteY14280" fmla="*/ 1985825 h 6543235"/>
                <a:gd name="connsiteX14281" fmla="*/ 5164002 w 5247674"/>
                <a:gd name="connsiteY14281" fmla="*/ 2019500 h 6543235"/>
                <a:gd name="connsiteX14282" fmla="*/ 5168300 w 5247674"/>
                <a:gd name="connsiteY14282" fmla="*/ 2024517 h 6543235"/>
                <a:gd name="connsiteX14283" fmla="*/ 5142506 w 5247674"/>
                <a:gd name="connsiteY14283" fmla="*/ 2035981 h 6543235"/>
                <a:gd name="connsiteX14284" fmla="*/ 5126741 w 5247674"/>
                <a:gd name="connsiteY14284" fmla="*/ 2066075 h 6543235"/>
                <a:gd name="connsiteX14285" fmla="*/ 5126741 w 5247674"/>
                <a:gd name="connsiteY14285" fmla="*/ 2073957 h 6543235"/>
                <a:gd name="connsiteX14286" fmla="*/ 5152536 w 5247674"/>
                <a:gd name="connsiteY14286" fmla="*/ 2066075 h 6543235"/>
                <a:gd name="connsiteX14287" fmla="*/ 5148237 w 5247674"/>
                <a:gd name="connsiteY14287" fmla="*/ 2081840 h 6543235"/>
                <a:gd name="connsiteX14288" fmla="*/ 5164002 w 5247674"/>
                <a:gd name="connsiteY14288" fmla="*/ 2073957 h 6543235"/>
                <a:gd name="connsiteX14289" fmla="*/ 5158985 w 5247674"/>
                <a:gd name="connsiteY14289" fmla="*/ 2058194 h 6543235"/>
                <a:gd name="connsiteX14290" fmla="*/ 5219890 w 5247674"/>
                <a:gd name="connsiteY14290" fmla="*/ 2046729 h 6543235"/>
                <a:gd name="connsiteX14291" fmla="*/ 5242818 w 5247674"/>
                <a:gd name="connsiteY14291" fmla="*/ 2027383 h 6543235"/>
                <a:gd name="connsiteX14292" fmla="*/ 5233504 w 5247674"/>
                <a:gd name="connsiteY14292" fmla="*/ 2054611 h 6543235"/>
                <a:gd name="connsiteX14293" fmla="*/ 5245685 w 5247674"/>
                <a:gd name="connsiteY14293" fmla="*/ 2050311 h 6543235"/>
                <a:gd name="connsiteX14294" fmla="*/ 5245864 w 5247674"/>
                <a:gd name="connsiteY14294" fmla="*/ 2054611 h 6543235"/>
                <a:gd name="connsiteX14295" fmla="*/ 5247674 w 5247674"/>
                <a:gd name="connsiteY14295" fmla="*/ 2055259 h 6543235"/>
                <a:gd name="connsiteX14296" fmla="*/ 5247674 w 5247674"/>
                <a:gd name="connsiteY14296" fmla="*/ 2064906 h 6543235"/>
                <a:gd name="connsiteX14297" fmla="*/ 5245685 w 5247674"/>
                <a:gd name="connsiteY14297" fmla="*/ 2066075 h 6543235"/>
                <a:gd name="connsiteX14298" fmla="*/ 5236370 w 5247674"/>
                <a:gd name="connsiteY14298" fmla="*/ 2066075 h 6543235"/>
                <a:gd name="connsiteX14299" fmla="*/ 5236370 w 5247674"/>
                <a:gd name="connsiteY14299" fmla="*/ 2101186 h 6543235"/>
                <a:gd name="connsiteX14300" fmla="*/ 5242818 w 5247674"/>
                <a:gd name="connsiteY14300" fmla="*/ 2109067 h 6543235"/>
                <a:gd name="connsiteX14301" fmla="*/ 5242818 w 5247674"/>
                <a:gd name="connsiteY14301" fmla="*/ 2123397 h 6543235"/>
                <a:gd name="connsiteX14302" fmla="*/ 5236370 w 5247674"/>
                <a:gd name="connsiteY14302" fmla="*/ 2123397 h 6543235"/>
                <a:gd name="connsiteX14303" fmla="*/ 5236370 w 5247674"/>
                <a:gd name="connsiteY14303" fmla="*/ 2119815 h 6543235"/>
                <a:gd name="connsiteX14304" fmla="*/ 5224189 w 5247674"/>
                <a:gd name="connsiteY14304" fmla="*/ 2127697 h 6543235"/>
                <a:gd name="connsiteX14305" fmla="*/ 5233504 w 5247674"/>
                <a:gd name="connsiteY14305" fmla="*/ 2108351 h 6543235"/>
                <a:gd name="connsiteX14306" fmla="*/ 5228488 w 5247674"/>
                <a:gd name="connsiteY14306" fmla="*/ 2096169 h 6543235"/>
                <a:gd name="connsiteX14307" fmla="*/ 5204126 w 5247674"/>
                <a:gd name="connsiteY14307" fmla="*/ 2100469 h 6543235"/>
                <a:gd name="connsiteX14308" fmla="*/ 5178330 w 5247674"/>
                <a:gd name="connsiteY14308" fmla="*/ 2130563 h 6543235"/>
                <a:gd name="connsiteX14309" fmla="*/ 5175466 w 5247674"/>
                <a:gd name="connsiteY14309" fmla="*/ 2126980 h 6543235"/>
                <a:gd name="connsiteX14310" fmla="*/ 5164718 w 5247674"/>
                <a:gd name="connsiteY14310" fmla="*/ 2152776 h 6543235"/>
                <a:gd name="connsiteX14311" fmla="*/ 5171166 w 5247674"/>
                <a:gd name="connsiteY14311" fmla="*/ 2159940 h 6543235"/>
                <a:gd name="connsiteX14312" fmla="*/ 5181198 w 5247674"/>
                <a:gd name="connsiteY14312" fmla="*/ 2157790 h 6543235"/>
                <a:gd name="connsiteX14313" fmla="*/ 5227056 w 5247674"/>
                <a:gd name="connsiteY14313" fmla="*/ 2185018 h 6543235"/>
                <a:gd name="connsiteX14314" fmla="*/ 5245685 w 5247674"/>
                <a:gd name="connsiteY14314" fmla="*/ 2180003 h 6543235"/>
                <a:gd name="connsiteX14315" fmla="*/ 5247674 w 5247674"/>
                <a:gd name="connsiteY14315" fmla="*/ 2173371 h 6543235"/>
                <a:gd name="connsiteX14316" fmla="*/ 5247674 w 5247674"/>
                <a:gd name="connsiteY14316" fmla="*/ 2203051 h 6543235"/>
                <a:gd name="connsiteX14317" fmla="*/ 5239952 w 5247674"/>
                <a:gd name="connsiteY14317" fmla="*/ 2204366 h 6543235"/>
                <a:gd name="connsiteX14318" fmla="*/ 5239952 w 5247674"/>
                <a:gd name="connsiteY14318" fmla="*/ 2199349 h 6543235"/>
                <a:gd name="connsiteX14319" fmla="*/ 5219890 w 5247674"/>
                <a:gd name="connsiteY14319" fmla="*/ 2207230 h 6543235"/>
                <a:gd name="connsiteX14320" fmla="*/ 5210574 w 5247674"/>
                <a:gd name="connsiteY14320" fmla="*/ 2222995 h 6543235"/>
                <a:gd name="connsiteX14321" fmla="*/ 5204126 w 5247674"/>
                <a:gd name="connsiteY14321" fmla="*/ 2215112 h 6543235"/>
                <a:gd name="connsiteX14322" fmla="*/ 5194812 w 5247674"/>
                <a:gd name="connsiteY14322" fmla="*/ 2203649 h 6543235"/>
                <a:gd name="connsiteX14323" fmla="*/ 5143222 w 5247674"/>
                <a:gd name="connsiteY14323" fmla="*/ 2237325 h 6543235"/>
                <a:gd name="connsiteX14324" fmla="*/ 5136772 w 5247674"/>
                <a:gd name="connsiteY14324" fmla="*/ 2261687 h 6543235"/>
                <a:gd name="connsiteX14325" fmla="*/ 5159702 w 5247674"/>
                <a:gd name="connsiteY14325" fmla="*/ 2261687 h 6543235"/>
                <a:gd name="connsiteX14326" fmla="*/ 5164718 w 5247674"/>
                <a:gd name="connsiteY14326" fmla="*/ 2253806 h 6543235"/>
                <a:gd name="connsiteX14327" fmla="*/ 5187646 w 5247674"/>
                <a:gd name="connsiteY14327" fmla="*/ 2261687 h 6543235"/>
                <a:gd name="connsiteX14328" fmla="*/ 5196960 w 5247674"/>
                <a:gd name="connsiteY14328" fmla="*/ 2248789 h 6543235"/>
                <a:gd name="connsiteX14329" fmla="*/ 5203410 w 5247674"/>
                <a:gd name="connsiteY14329" fmla="*/ 2256672 h 6543235"/>
                <a:gd name="connsiteX14330" fmla="*/ 5207708 w 5247674"/>
                <a:gd name="connsiteY14330" fmla="*/ 2234459 h 6543235"/>
                <a:gd name="connsiteX14331" fmla="*/ 5219890 w 5247674"/>
                <a:gd name="connsiteY14331" fmla="*/ 2248789 h 6543235"/>
                <a:gd name="connsiteX14332" fmla="*/ 5226339 w 5247674"/>
                <a:gd name="connsiteY14332" fmla="*/ 2234459 h 6543235"/>
                <a:gd name="connsiteX14333" fmla="*/ 5247674 w 5247674"/>
                <a:gd name="connsiteY14333" fmla="*/ 2236540 h 6543235"/>
                <a:gd name="connsiteX14334" fmla="*/ 5247674 w 5247674"/>
                <a:gd name="connsiteY14334" fmla="*/ 2279095 h 6543235"/>
                <a:gd name="connsiteX14335" fmla="*/ 5234131 w 5247674"/>
                <a:gd name="connsiteY14335" fmla="*/ 2282913 h 6543235"/>
                <a:gd name="connsiteX14336" fmla="*/ 5194095 w 5247674"/>
                <a:gd name="connsiteY14336" fmla="*/ 2283899 h 6543235"/>
                <a:gd name="connsiteX14337" fmla="*/ 5194095 w 5247674"/>
                <a:gd name="connsiteY14337" fmla="*/ 2310410 h 6543235"/>
                <a:gd name="connsiteX14338" fmla="*/ 5210574 w 5247674"/>
                <a:gd name="connsiteY14338" fmla="*/ 2299662 h 6543235"/>
                <a:gd name="connsiteX14339" fmla="*/ 5235283 w 5247674"/>
                <a:gd name="connsiteY14339" fmla="*/ 2301073 h 6543235"/>
                <a:gd name="connsiteX14340" fmla="*/ 5247674 w 5247674"/>
                <a:gd name="connsiteY14340" fmla="*/ 2296312 h 6543235"/>
                <a:gd name="connsiteX14341" fmla="*/ 5247674 w 5247674"/>
                <a:gd name="connsiteY14341" fmla="*/ 2320183 h 6543235"/>
                <a:gd name="connsiteX14342" fmla="*/ 5232787 w 5247674"/>
                <a:gd name="connsiteY14342" fmla="*/ 2322592 h 6543235"/>
                <a:gd name="connsiteX14343" fmla="*/ 5239236 w 5247674"/>
                <a:gd name="connsiteY14343" fmla="*/ 2344804 h 6543235"/>
                <a:gd name="connsiteX14344" fmla="*/ 5212008 w 5247674"/>
                <a:gd name="connsiteY14344" fmla="*/ 2325458 h 6543235"/>
                <a:gd name="connsiteX14345" fmla="*/ 5209142 w 5247674"/>
                <a:gd name="connsiteY14345" fmla="*/ 2349819 h 6543235"/>
                <a:gd name="connsiteX14346" fmla="*/ 5134624 w 5247674"/>
                <a:gd name="connsiteY14346" fmla="*/ 2377048 h 6543235"/>
                <a:gd name="connsiteX14347" fmla="*/ 5199110 w 5247674"/>
                <a:gd name="connsiteY14347" fmla="*/ 2372032 h 6543235"/>
                <a:gd name="connsiteX14348" fmla="*/ 5205560 w 5247674"/>
                <a:gd name="connsiteY14348" fmla="*/ 2364150 h 6543235"/>
                <a:gd name="connsiteX14349" fmla="*/ 5217740 w 5247674"/>
                <a:gd name="connsiteY14349" fmla="*/ 2364150 h 6543235"/>
                <a:gd name="connsiteX14350" fmla="*/ 5234220 w 5247674"/>
                <a:gd name="connsiteY14350" fmla="*/ 2357702 h 6543235"/>
                <a:gd name="connsiteX14351" fmla="*/ 5247674 w 5247674"/>
                <a:gd name="connsiteY14351" fmla="*/ 2360149 h 6543235"/>
                <a:gd name="connsiteX14352" fmla="*/ 5247674 w 5247674"/>
                <a:gd name="connsiteY14352" fmla="*/ 2393075 h 6543235"/>
                <a:gd name="connsiteX14353" fmla="*/ 5244800 w 5247674"/>
                <a:gd name="connsiteY14353" fmla="*/ 2393539 h 6543235"/>
                <a:gd name="connsiteX14354" fmla="*/ 5221322 w 5247674"/>
                <a:gd name="connsiteY14354" fmla="*/ 2415023 h 6543235"/>
                <a:gd name="connsiteX14355" fmla="*/ 5178330 w 5247674"/>
                <a:gd name="connsiteY14355" fmla="*/ 2421473 h 6543235"/>
                <a:gd name="connsiteX14356" fmla="*/ 5161852 w 5247674"/>
                <a:gd name="connsiteY14356" fmla="*/ 2434369 h 6543235"/>
                <a:gd name="connsiteX14357" fmla="*/ 5152536 w 5247674"/>
                <a:gd name="connsiteY14357" fmla="*/ 2434369 h 6543235"/>
                <a:gd name="connsiteX14358" fmla="*/ 5156835 w 5247674"/>
                <a:gd name="connsiteY14358" fmla="*/ 2418606 h 6543235"/>
                <a:gd name="connsiteX14359" fmla="*/ 5143222 w 5247674"/>
                <a:gd name="connsiteY14359" fmla="*/ 2410725 h 6543235"/>
                <a:gd name="connsiteX14360" fmla="*/ 5143222 w 5247674"/>
                <a:gd name="connsiteY14360" fmla="*/ 2426488 h 6543235"/>
                <a:gd name="connsiteX14361" fmla="*/ 5133908 w 5247674"/>
                <a:gd name="connsiteY14361" fmla="*/ 2434369 h 6543235"/>
                <a:gd name="connsiteX14362" fmla="*/ 5136056 w 5247674"/>
                <a:gd name="connsiteY14362" fmla="*/ 2423621 h 6543235"/>
                <a:gd name="connsiteX14363" fmla="*/ 5084466 w 5247674"/>
                <a:gd name="connsiteY14363" fmla="*/ 2412157 h 6543235"/>
                <a:gd name="connsiteX14364" fmla="*/ 5052222 w 5247674"/>
                <a:gd name="connsiteY14364" fmla="*/ 2427921 h 6543235"/>
                <a:gd name="connsiteX14365" fmla="*/ 5055088 w 5247674"/>
                <a:gd name="connsiteY14365" fmla="*/ 2431504 h 6543235"/>
                <a:gd name="connsiteX14366" fmla="*/ 5042907 w 5247674"/>
                <a:gd name="connsiteY14366" fmla="*/ 2431504 h 6543235"/>
                <a:gd name="connsiteX14367" fmla="*/ 5045774 w 5247674"/>
                <a:gd name="connsiteY14367" fmla="*/ 2427921 h 6543235"/>
                <a:gd name="connsiteX14368" fmla="*/ 5004215 w 5247674"/>
                <a:gd name="connsiteY14368" fmla="*/ 2427921 h 6543235"/>
                <a:gd name="connsiteX14369" fmla="*/ 5007082 w 5247674"/>
                <a:gd name="connsiteY14369" fmla="*/ 2447267 h 6543235"/>
                <a:gd name="connsiteX14370" fmla="*/ 4994900 w 5247674"/>
                <a:gd name="connsiteY14370" fmla="*/ 2431504 h 6543235"/>
                <a:gd name="connsiteX14371" fmla="*/ 4988452 w 5247674"/>
                <a:gd name="connsiteY14371" fmla="*/ 2447267 h 6543235"/>
                <a:gd name="connsiteX14372" fmla="*/ 4974838 w 5247674"/>
                <a:gd name="connsiteY14372" fmla="*/ 2447267 h 6543235"/>
                <a:gd name="connsiteX14373" fmla="*/ 4981286 w 5247674"/>
                <a:gd name="connsiteY14373" fmla="*/ 2439386 h 6543235"/>
                <a:gd name="connsiteX14374" fmla="*/ 4964806 w 5247674"/>
                <a:gd name="connsiteY14374" fmla="*/ 2423621 h 6543235"/>
                <a:gd name="connsiteX14375" fmla="*/ 4990600 w 5247674"/>
                <a:gd name="connsiteY14375" fmla="*/ 2409292 h 6543235"/>
                <a:gd name="connsiteX14376" fmla="*/ 4987736 w 5247674"/>
                <a:gd name="connsiteY14376" fmla="*/ 2404275 h 6543235"/>
                <a:gd name="connsiteX14377" fmla="*/ 4994184 w 5247674"/>
                <a:gd name="connsiteY14377" fmla="*/ 2392811 h 6543235"/>
                <a:gd name="connsiteX14378" fmla="*/ 4961940 w 5247674"/>
                <a:gd name="connsiteY14378" fmla="*/ 2404275 h 6543235"/>
                <a:gd name="connsiteX14379" fmla="*/ 4961940 w 5247674"/>
                <a:gd name="connsiteY14379" fmla="*/ 2401411 h 6543235"/>
                <a:gd name="connsiteX14380" fmla="*/ 4948327 w 5247674"/>
                <a:gd name="connsiteY14380" fmla="*/ 2404275 h 6543235"/>
                <a:gd name="connsiteX14381" fmla="*/ 4945460 w 5247674"/>
                <a:gd name="connsiteY14381" fmla="*/ 2397827 h 6543235"/>
                <a:gd name="connsiteX14382" fmla="*/ 4934712 w 5247674"/>
                <a:gd name="connsiteY14382" fmla="*/ 2397827 h 6543235"/>
                <a:gd name="connsiteX14383" fmla="*/ 4934712 w 5247674"/>
                <a:gd name="connsiteY14383" fmla="*/ 2409292 h 6543235"/>
                <a:gd name="connsiteX14384" fmla="*/ 4916084 w 5247674"/>
                <a:gd name="connsiteY14384" fmla="*/ 2397827 h 6543235"/>
                <a:gd name="connsiteX14385" fmla="*/ 4870225 w 5247674"/>
                <a:gd name="connsiteY14385" fmla="*/ 2409292 h 6543235"/>
                <a:gd name="connsiteX14386" fmla="*/ 4874525 w 5247674"/>
                <a:gd name="connsiteY14386" fmla="*/ 2412157 h 6543235"/>
                <a:gd name="connsiteX14387" fmla="*/ 4860910 w 5247674"/>
                <a:gd name="connsiteY14387" fmla="*/ 2417173 h 6543235"/>
                <a:gd name="connsiteX14388" fmla="*/ 4865210 w 5247674"/>
                <a:gd name="connsiteY14388" fmla="*/ 2439386 h 6543235"/>
                <a:gd name="connsiteX14389" fmla="*/ 4874525 w 5247674"/>
                <a:gd name="connsiteY14389" fmla="*/ 2427921 h 6543235"/>
                <a:gd name="connsiteX14390" fmla="*/ 4894588 w 5247674"/>
                <a:gd name="connsiteY14390" fmla="*/ 2447984 h 6543235"/>
                <a:gd name="connsiteX14391" fmla="*/ 4897454 w 5247674"/>
                <a:gd name="connsiteY14391" fmla="*/ 2458732 h 6543235"/>
                <a:gd name="connsiteX14392" fmla="*/ 4874525 w 5247674"/>
                <a:gd name="connsiteY14392" fmla="*/ 2439386 h 6543235"/>
                <a:gd name="connsiteX14393" fmla="*/ 4842281 w 5247674"/>
                <a:gd name="connsiteY14393" fmla="*/ 2450850 h 6543235"/>
                <a:gd name="connsiteX14394" fmla="*/ 4835833 w 5247674"/>
                <a:gd name="connsiteY14394" fmla="*/ 2442967 h 6543235"/>
                <a:gd name="connsiteX14395" fmla="*/ 4845148 w 5247674"/>
                <a:gd name="connsiteY14395" fmla="*/ 2431504 h 6543235"/>
                <a:gd name="connsiteX14396" fmla="*/ 4835833 w 5247674"/>
                <a:gd name="connsiteY14396" fmla="*/ 2412157 h 6543235"/>
                <a:gd name="connsiteX14397" fmla="*/ 4817202 w 5247674"/>
                <a:gd name="connsiteY14397" fmla="*/ 2427921 h 6543235"/>
                <a:gd name="connsiteX14398" fmla="*/ 4798572 w 5247674"/>
                <a:gd name="connsiteY14398" fmla="*/ 2442967 h 6543235"/>
                <a:gd name="connsiteX14399" fmla="*/ 4806454 w 5247674"/>
                <a:gd name="connsiteY14399" fmla="*/ 2446551 h 6543235"/>
                <a:gd name="connsiteX14400" fmla="*/ 4806454 w 5247674"/>
                <a:gd name="connsiteY14400" fmla="*/ 2454432 h 6543235"/>
                <a:gd name="connsiteX14401" fmla="*/ 4820068 w 5247674"/>
                <a:gd name="connsiteY14401" fmla="*/ 2446551 h 6543235"/>
                <a:gd name="connsiteX14402" fmla="*/ 4826516 w 5247674"/>
                <a:gd name="connsiteY14402" fmla="*/ 2458015 h 6543235"/>
                <a:gd name="connsiteX14403" fmla="*/ 4803589 w 5247674"/>
                <a:gd name="connsiteY14403" fmla="*/ 2493125 h 6543235"/>
                <a:gd name="connsiteX14404" fmla="*/ 4774212 w 5247674"/>
                <a:gd name="connsiteY14404" fmla="*/ 2488109 h 6543235"/>
                <a:gd name="connsiteX14405" fmla="*/ 4787824 w 5247674"/>
                <a:gd name="connsiteY14405" fmla="*/ 2476645 h 6543235"/>
                <a:gd name="connsiteX14406" fmla="*/ 4774212 w 5247674"/>
                <a:gd name="connsiteY14406" fmla="*/ 2465180 h 6543235"/>
                <a:gd name="connsiteX14407" fmla="*/ 4758447 w 5247674"/>
                <a:gd name="connsiteY14407" fmla="*/ 2484526 h 6543235"/>
                <a:gd name="connsiteX14408" fmla="*/ 4729786 w 5247674"/>
                <a:gd name="connsiteY14408" fmla="*/ 2473063 h 6543235"/>
                <a:gd name="connsiteX14409" fmla="*/ 4706858 w 5247674"/>
                <a:gd name="connsiteY14409" fmla="*/ 2492409 h 6543235"/>
                <a:gd name="connsiteX14410" fmla="*/ 4697542 w 5247674"/>
                <a:gd name="connsiteY14410" fmla="*/ 2484526 h 6543235"/>
                <a:gd name="connsiteX14411" fmla="*/ 4677480 w 5247674"/>
                <a:gd name="connsiteY14411" fmla="*/ 2495991 h 6543235"/>
                <a:gd name="connsiteX14412" fmla="*/ 4674614 w 5247674"/>
                <a:gd name="connsiteY14412" fmla="*/ 2488109 h 6543235"/>
                <a:gd name="connsiteX14413" fmla="*/ 4660999 w 5247674"/>
                <a:gd name="connsiteY14413" fmla="*/ 2493125 h 6543235"/>
                <a:gd name="connsiteX14414" fmla="*/ 4660999 w 5247674"/>
                <a:gd name="connsiteY14414" fmla="*/ 2507455 h 6543235"/>
                <a:gd name="connsiteX14415" fmla="*/ 4648820 w 5247674"/>
                <a:gd name="connsiteY14415" fmla="*/ 2493125 h 6543235"/>
                <a:gd name="connsiteX14416" fmla="*/ 4607261 w 5247674"/>
                <a:gd name="connsiteY14416" fmla="*/ 2499574 h 6543235"/>
                <a:gd name="connsiteX14417" fmla="*/ 4590780 w 5247674"/>
                <a:gd name="connsiteY14417" fmla="*/ 2518919 h 6543235"/>
                <a:gd name="connsiteX14418" fmla="*/ 4584332 w 5247674"/>
                <a:gd name="connsiteY14418" fmla="*/ 2504588 h 6543235"/>
                <a:gd name="connsiteX14419" fmla="*/ 4584332 w 5247674"/>
                <a:gd name="connsiteY14419" fmla="*/ 2531818 h 6543235"/>
                <a:gd name="connsiteX14420" fmla="*/ 4529158 w 5247674"/>
                <a:gd name="connsiteY14420" fmla="*/ 2576959 h 6543235"/>
                <a:gd name="connsiteX14421" fmla="*/ 4558536 w 5247674"/>
                <a:gd name="connsiteY14421" fmla="*/ 2570509 h 6543235"/>
                <a:gd name="connsiteX14422" fmla="*/ 4558536 w 5247674"/>
                <a:gd name="connsiteY14422" fmla="*/ 2576959 h 6543235"/>
                <a:gd name="connsiteX14423" fmla="*/ 4552088 w 5247674"/>
                <a:gd name="connsiteY14423" fmla="*/ 2584841 h 6543235"/>
                <a:gd name="connsiteX14424" fmla="*/ 4570717 w 5247674"/>
                <a:gd name="connsiteY14424" fmla="*/ 2589855 h 6543235"/>
                <a:gd name="connsiteX14425" fmla="*/ 4544923 w 5247674"/>
                <a:gd name="connsiteY14425" fmla="*/ 2604187 h 6543235"/>
                <a:gd name="connsiteX14426" fmla="*/ 4551371 w 5247674"/>
                <a:gd name="connsiteY14426" fmla="*/ 2612068 h 6543235"/>
                <a:gd name="connsiteX14427" fmla="*/ 4540623 w 5247674"/>
                <a:gd name="connsiteY14427" fmla="*/ 2613501 h 6543235"/>
                <a:gd name="connsiteX14428" fmla="*/ 4544206 w 5247674"/>
                <a:gd name="connsiteY14428" fmla="*/ 2609201 h 6543235"/>
                <a:gd name="connsiteX14429" fmla="*/ 4521277 w 5247674"/>
                <a:gd name="connsiteY14429" fmla="*/ 2601320 h 6543235"/>
                <a:gd name="connsiteX14430" fmla="*/ 4541340 w 5247674"/>
                <a:gd name="connsiteY14430" fmla="*/ 2593439 h 6543235"/>
                <a:gd name="connsiteX14431" fmla="*/ 4495483 w 5247674"/>
                <a:gd name="connsiteY14431" fmla="*/ 2577674 h 6543235"/>
                <a:gd name="connsiteX14432" fmla="*/ 4498348 w 5247674"/>
                <a:gd name="connsiteY14432" fmla="*/ 2601320 h 6543235"/>
                <a:gd name="connsiteX14433" fmla="*/ 4511962 w 5247674"/>
                <a:gd name="connsiteY14433" fmla="*/ 2593439 h 6543235"/>
                <a:gd name="connsiteX14434" fmla="*/ 4514829 w 5247674"/>
                <a:gd name="connsiteY14434" fmla="*/ 2596305 h 6543235"/>
                <a:gd name="connsiteX14435" fmla="*/ 4505514 w 5247674"/>
                <a:gd name="connsiteY14435" fmla="*/ 2615651 h 6543235"/>
                <a:gd name="connsiteX14436" fmla="*/ 4525577 w 5247674"/>
                <a:gd name="connsiteY14436" fmla="*/ 2620666 h 6543235"/>
                <a:gd name="connsiteX14437" fmla="*/ 4511962 w 5247674"/>
                <a:gd name="connsiteY14437" fmla="*/ 2623532 h 6543235"/>
                <a:gd name="connsiteX14438" fmla="*/ 4519127 w 5247674"/>
                <a:gd name="connsiteY14438" fmla="*/ 2631414 h 6543235"/>
                <a:gd name="connsiteX14439" fmla="*/ 4509812 w 5247674"/>
                <a:gd name="connsiteY14439" fmla="*/ 2647178 h 6543235"/>
                <a:gd name="connsiteX14440" fmla="*/ 4503364 w 5247674"/>
                <a:gd name="connsiteY14440" fmla="*/ 2614934 h 6543235"/>
                <a:gd name="connsiteX14441" fmla="*/ 4465388 w 5247674"/>
                <a:gd name="connsiteY14441" fmla="*/ 2627116 h 6543235"/>
                <a:gd name="connsiteX14442" fmla="*/ 4463956 w 5247674"/>
                <a:gd name="connsiteY14442" fmla="*/ 2624249 h 6543235"/>
                <a:gd name="connsiteX14443" fmla="*/ 4461806 w 5247674"/>
                <a:gd name="connsiteY14443" fmla="*/ 2638580 h 6543235"/>
                <a:gd name="connsiteX14444" fmla="*/ 4415948 w 5247674"/>
                <a:gd name="connsiteY14444" fmla="*/ 2665808 h 6543235"/>
                <a:gd name="connsiteX14445" fmla="*/ 4400184 w 5247674"/>
                <a:gd name="connsiteY14445" fmla="*/ 2691602 h 6543235"/>
                <a:gd name="connsiteX14446" fmla="*/ 4360774 w 5247674"/>
                <a:gd name="connsiteY14446" fmla="*/ 2704500 h 6543235"/>
                <a:gd name="connsiteX14447" fmla="*/ 4370091 w 5247674"/>
                <a:gd name="connsiteY14447" fmla="*/ 2726712 h 6543235"/>
                <a:gd name="connsiteX14448" fmla="*/ 4351460 w 5247674"/>
                <a:gd name="connsiteY14448" fmla="*/ 2710950 h 6543235"/>
                <a:gd name="connsiteX14449" fmla="*/ 4348595 w 5247674"/>
                <a:gd name="connsiteY14449" fmla="*/ 2726712 h 6543235"/>
                <a:gd name="connsiteX14450" fmla="*/ 4342145 w 5247674"/>
                <a:gd name="connsiteY14450" fmla="*/ 2723846 h 6543235"/>
                <a:gd name="connsiteX14451" fmla="*/ 4337847 w 5247674"/>
                <a:gd name="connsiteY14451" fmla="*/ 2696618 h 6543235"/>
                <a:gd name="connsiteX14452" fmla="*/ 4351460 w 5247674"/>
                <a:gd name="connsiteY14452" fmla="*/ 2672256 h 6543235"/>
                <a:gd name="connsiteX14453" fmla="*/ 4332830 w 5247674"/>
                <a:gd name="connsiteY14453" fmla="*/ 2672256 h 6543235"/>
                <a:gd name="connsiteX14454" fmla="*/ 4322082 w 5247674"/>
                <a:gd name="connsiteY14454" fmla="*/ 2691602 h 6543235"/>
                <a:gd name="connsiteX14455" fmla="*/ 4317784 w 5247674"/>
                <a:gd name="connsiteY14455" fmla="*/ 2693035 h 6543235"/>
                <a:gd name="connsiteX14456" fmla="*/ 4332830 w 5247674"/>
                <a:gd name="connsiteY14456" fmla="*/ 2726712 h 6543235"/>
                <a:gd name="connsiteX14457" fmla="*/ 4316351 w 5247674"/>
                <a:gd name="connsiteY14457" fmla="*/ 2748925 h 6543235"/>
                <a:gd name="connsiteX14458" fmla="*/ 4319664 w 5247674"/>
                <a:gd name="connsiteY14458" fmla="*/ 2752508 h 6543235"/>
                <a:gd name="connsiteX14459" fmla="*/ 4316216 w 5247674"/>
                <a:gd name="connsiteY14459" fmla="*/ 2756673 h 6543235"/>
                <a:gd name="connsiteX14460" fmla="*/ 4318501 w 5247674"/>
                <a:gd name="connsiteY14460" fmla="*/ 2758958 h 6543235"/>
                <a:gd name="connsiteX14461" fmla="*/ 4315226 w 5247674"/>
                <a:gd name="connsiteY14461" fmla="*/ 2757867 h 6543235"/>
                <a:gd name="connsiteX14462" fmla="*/ 4314918 w 5247674"/>
                <a:gd name="connsiteY14462" fmla="*/ 2758240 h 6543235"/>
                <a:gd name="connsiteX14463" fmla="*/ 4293422 w 5247674"/>
                <a:gd name="connsiteY14463" fmla="*/ 2773287 h 6543235"/>
                <a:gd name="connsiteX14464" fmla="*/ 4293422 w 5247674"/>
                <a:gd name="connsiteY14464" fmla="*/ 2768271 h 6543235"/>
                <a:gd name="connsiteX14465" fmla="*/ 4273359 w 5247674"/>
                <a:gd name="connsiteY14465" fmla="*/ 2768271 h 6543235"/>
                <a:gd name="connsiteX14466" fmla="*/ 4270492 w 5247674"/>
                <a:gd name="connsiteY14466" fmla="*/ 2761823 h 6543235"/>
                <a:gd name="connsiteX14467" fmla="*/ 4286974 w 5247674"/>
                <a:gd name="connsiteY14467" fmla="*/ 2742475 h 6543235"/>
                <a:gd name="connsiteX14468" fmla="*/ 4280524 w 5247674"/>
                <a:gd name="connsiteY14468" fmla="*/ 2734594 h 6543235"/>
                <a:gd name="connsiteX14469" fmla="*/ 4254730 w 5247674"/>
                <a:gd name="connsiteY14469" fmla="*/ 2748925 h 6543235"/>
                <a:gd name="connsiteX14470" fmla="*/ 4264044 w 5247674"/>
                <a:gd name="connsiteY14470" fmla="*/ 2791917 h 6543235"/>
                <a:gd name="connsiteX14471" fmla="*/ 4273359 w 5247674"/>
                <a:gd name="connsiteY14471" fmla="*/ 2794781 h 6543235"/>
                <a:gd name="connsiteX14472" fmla="*/ 4241116 w 5247674"/>
                <a:gd name="connsiteY14472" fmla="*/ 2806246 h 6543235"/>
                <a:gd name="connsiteX14473" fmla="*/ 4251863 w 5247674"/>
                <a:gd name="connsiteY14473" fmla="*/ 2814129 h 6543235"/>
                <a:gd name="connsiteX14474" fmla="*/ 4241116 w 5247674"/>
                <a:gd name="connsiteY14474" fmla="*/ 2841357 h 6543235"/>
                <a:gd name="connsiteX14475" fmla="*/ 4224636 w 5247674"/>
                <a:gd name="connsiteY14475" fmla="*/ 2829892 h 6543235"/>
                <a:gd name="connsiteX14476" fmla="*/ 4206005 w 5247674"/>
                <a:gd name="connsiteY14476" fmla="*/ 2837774 h 6543235"/>
                <a:gd name="connsiteX14477" fmla="*/ 4224636 w 5247674"/>
                <a:gd name="connsiteY14477" fmla="*/ 2844223 h 6543235"/>
                <a:gd name="connsiteX14478" fmla="*/ 4224636 w 5247674"/>
                <a:gd name="connsiteY14478" fmla="*/ 2852105 h 6543235"/>
                <a:gd name="connsiteX14479" fmla="*/ 4244698 w 5247674"/>
                <a:gd name="connsiteY14479" fmla="*/ 2852105 h 6543235"/>
                <a:gd name="connsiteX14480" fmla="*/ 4235384 w 5247674"/>
                <a:gd name="connsiteY14480" fmla="*/ 2859986 h 6543235"/>
                <a:gd name="connsiteX14481" fmla="*/ 4238248 w 5247674"/>
                <a:gd name="connsiteY14481" fmla="*/ 2863569 h 6543235"/>
                <a:gd name="connsiteX14482" fmla="*/ 4221770 w 5247674"/>
                <a:gd name="connsiteY14482" fmla="*/ 2857120 h 6543235"/>
                <a:gd name="connsiteX14483" fmla="*/ 4203140 w 5247674"/>
                <a:gd name="connsiteY14483" fmla="*/ 2868584 h 6543235"/>
                <a:gd name="connsiteX14484" fmla="*/ 4208872 w 5247674"/>
                <a:gd name="connsiteY14484" fmla="*/ 2882915 h 6543235"/>
                <a:gd name="connsiteX14485" fmla="*/ 4203140 w 5247674"/>
                <a:gd name="connsiteY14485" fmla="*/ 2890797 h 6543235"/>
                <a:gd name="connsiteX14486" fmla="*/ 4235384 w 5247674"/>
                <a:gd name="connsiteY14486" fmla="*/ 2910143 h 6543235"/>
                <a:gd name="connsiteX14487" fmla="*/ 4231084 w 5247674"/>
                <a:gd name="connsiteY14487" fmla="*/ 2898678 h 6543235"/>
                <a:gd name="connsiteX14488" fmla="*/ 4251146 w 5247674"/>
                <a:gd name="connsiteY14488" fmla="*/ 2890797 h 6543235"/>
                <a:gd name="connsiteX14489" fmla="*/ 4246848 w 5247674"/>
                <a:gd name="connsiteY14489" fmla="*/ 2876466 h 6543235"/>
                <a:gd name="connsiteX14490" fmla="*/ 4253296 w 5247674"/>
                <a:gd name="connsiteY14490" fmla="*/ 2868584 h 6543235"/>
                <a:gd name="connsiteX14491" fmla="*/ 4271926 w 5247674"/>
                <a:gd name="connsiteY14491" fmla="*/ 2887932 h 6543235"/>
                <a:gd name="connsiteX14492" fmla="*/ 4311334 w 5247674"/>
                <a:gd name="connsiteY14492" fmla="*/ 2890797 h 6543235"/>
                <a:gd name="connsiteX14493" fmla="*/ 4304886 w 5247674"/>
                <a:gd name="connsiteY14493" fmla="*/ 2879332 h 6543235"/>
                <a:gd name="connsiteX14494" fmla="*/ 4347878 w 5247674"/>
                <a:gd name="connsiteY14494" fmla="*/ 2879332 h 6543235"/>
                <a:gd name="connsiteX14495" fmla="*/ 4357193 w 5247674"/>
                <a:gd name="connsiteY14495" fmla="*/ 2863569 h 6543235"/>
                <a:gd name="connsiteX14496" fmla="*/ 4369374 w 5247674"/>
                <a:gd name="connsiteY14496" fmla="*/ 2876466 h 6543235"/>
                <a:gd name="connsiteX14497" fmla="*/ 4412364 w 5247674"/>
                <a:gd name="connsiteY14497" fmla="*/ 2871450 h 6543235"/>
                <a:gd name="connsiteX14498" fmla="*/ 4408066 w 5247674"/>
                <a:gd name="connsiteY14498" fmla="*/ 2849238 h 6543235"/>
                <a:gd name="connsiteX14499" fmla="*/ 4421679 w 5247674"/>
                <a:gd name="connsiteY14499" fmla="*/ 2849238 h 6543235"/>
                <a:gd name="connsiteX14500" fmla="*/ 4412364 w 5247674"/>
                <a:gd name="connsiteY14500" fmla="*/ 2857120 h 6543235"/>
                <a:gd name="connsiteX14501" fmla="*/ 4421679 w 5247674"/>
                <a:gd name="connsiteY14501" fmla="*/ 2863569 h 6543235"/>
                <a:gd name="connsiteX14502" fmla="*/ 4444608 w 5247674"/>
                <a:gd name="connsiteY14502" fmla="*/ 2849238 h 6543235"/>
                <a:gd name="connsiteX14503" fmla="*/ 4453924 w 5247674"/>
                <a:gd name="connsiteY14503" fmla="*/ 2863569 h 6543235"/>
                <a:gd name="connsiteX14504" fmla="*/ 4470404 w 5247674"/>
                <a:gd name="connsiteY14504" fmla="*/ 2857120 h 6543235"/>
                <a:gd name="connsiteX14505" fmla="*/ 4479002 w 5247674"/>
                <a:gd name="connsiteY14505" fmla="*/ 2863569 h 6543235"/>
                <a:gd name="connsiteX14506" fmla="*/ 4622307 w 5247674"/>
                <a:gd name="connsiteY14506" fmla="*/ 2829892 h 6543235"/>
                <a:gd name="connsiteX14507" fmla="*/ 4615859 w 5247674"/>
                <a:gd name="connsiteY14507" fmla="*/ 2810546 h 6543235"/>
                <a:gd name="connsiteX14508" fmla="*/ 4629472 w 5247674"/>
                <a:gd name="connsiteY14508" fmla="*/ 2818427 h 6543235"/>
                <a:gd name="connsiteX14509" fmla="*/ 4658134 w 5247674"/>
                <a:gd name="connsiteY14509" fmla="*/ 2802665 h 6543235"/>
                <a:gd name="connsiteX14510" fmla="*/ 4655268 w 5247674"/>
                <a:gd name="connsiteY14510" fmla="*/ 2799798 h 6543235"/>
                <a:gd name="connsiteX14511" fmla="*/ 4676764 w 5247674"/>
                <a:gd name="connsiteY14511" fmla="*/ 2789050 h 6543235"/>
                <a:gd name="connsiteX14512" fmla="*/ 4678196 w 5247674"/>
                <a:gd name="connsiteY14512" fmla="*/ 2791917 h 6543235"/>
                <a:gd name="connsiteX14513" fmla="*/ 4678196 w 5247674"/>
                <a:gd name="connsiteY14513" fmla="*/ 2799798 h 6543235"/>
                <a:gd name="connsiteX14514" fmla="*/ 4710440 w 5247674"/>
                <a:gd name="connsiteY14514" fmla="*/ 2806246 h 6543235"/>
                <a:gd name="connsiteX14515" fmla="*/ 4693960 w 5247674"/>
                <a:gd name="connsiteY14515" fmla="*/ 2822011 h 6543235"/>
                <a:gd name="connsiteX14516" fmla="*/ 4684644 w 5247674"/>
                <a:gd name="connsiteY14516" fmla="*/ 2802665 h 6543235"/>
                <a:gd name="connsiteX14517" fmla="*/ 4678196 w 5247674"/>
                <a:gd name="connsiteY14517" fmla="*/ 2822011 h 6543235"/>
                <a:gd name="connsiteX14518" fmla="*/ 4671747 w 5247674"/>
                <a:gd name="connsiteY14518" fmla="*/ 2814129 h 6543235"/>
                <a:gd name="connsiteX14519" fmla="*/ 4665299 w 5247674"/>
                <a:gd name="connsiteY14519" fmla="*/ 2825592 h 6543235"/>
                <a:gd name="connsiteX14520" fmla="*/ 4662432 w 5247674"/>
                <a:gd name="connsiteY14520" fmla="*/ 2822727 h 6543235"/>
                <a:gd name="connsiteX14521" fmla="*/ 4665299 w 5247674"/>
                <a:gd name="connsiteY14521" fmla="*/ 2811263 h 6543235"/>
                <a:gd name="connsiteX14522" fmla="*/ 4646670 w 5247674"/>
                <a:gd name="connsiteY14522" fmla="*/ 2814129 h 6543235"/>
                <a:gd name="connsiteX14523" fmla="*/ 4640220 w 5247674"/>
                <a:gd name="connsiteY14523" fmla="*/ 2833475 h 6543235"/>
                <a:gd name="connsiteX14524" fmla="*/ 4633055 w 5247674"/>
                <a:gd name="connsiteY14524" fmla="*/ 2825592 h 6543235"/>
                <a:gd name="connsiteX14525" fmla="*/ 4626607 w 5247674"/>
                <a:gd name="connsiteY14525" fmla="*/ 2833475 h 6543235"/>
                <a:gd name="connsiteX14526" fmla="*/ 4637355 w 5247674"/>
                <a:gd name="connsiteY14526" fmla="*/ 2841357 h 6543235"/>
                <a:gd name="connsiteX14527" fmla="*/ 4734802 w 5247674"/>
                <a:gd name="connsiteY14527" fmla="*/ 2825592 h 6543235"/>
                <a:gd name="connsiteX14528" fmla="*/ 4727636 w 5247674"/>
                <a:gd name="connsiteY14528" fmla="*/ 2814129 h 6543235"/>
                <a:gd name="connsiteX14529" fmla="*/ 4928980 w 5247674"/>
                <a:gd name="connsiteY14529" fmla="*/ 2794781 h 6543235"/>
                <a:gd name="connsiteX14530" fmla="*/ 4924682 w 5247674"/>
                <a:gd name="connsiteY14530" fmla="*/ 2799798 h 6543235"/>
                <a:gd name="connsiteX14531" fmla="*/ 4940444 w 5247674"/>
                <a:gd name="connsiteY14531" fmla="*/ 2794781 h 6543235"/>
                <a:gd name="connsiteX14532" fmla="*/ 4931130 w 5247674"/>
                <a:gd name="connsiteY14532" fmla="*/ 2802665 h 6543235"/>
                <a:gd name="connsiteX14533" fmla="*/ 5025711 w 5247674"/>
                <a:gd name="connsiteY14533" fmla="*/ 2810546 h 6543235"/>
                <a:gd name="connsiteX14534" fmla="*/ 5005648 w 5247674"/>
                <a:gd name="connsiteY14534" fmla="*/ 2813413 h 6543235"/>
                <a:gd name="connsiteX14535" fmla="*/ 4999200 w 5247674"/>
                <a:gd name="connsiteY14535" fmla="*/ 2821294 h 6543235"/>
                <a:gd name="connsiteX14536" fmla="*/ 5009948 w 5247674"/>
                <a:gd name="connsiteY14536" fmla="*/ 2832759 h 6543235"/>
                <a:gd name="connsiteX14537" fmla="*/ 4945460 w 5247674"/>
                <a:gd name="connsiteY14537" fmla="*/ 2832759 h 6543235"/>
                <a:gd name="connsiteX14538" fmla="*/ 4916084 w 5247674"/>
                <a:gd name="connsiteY14538" fmla="*/ 2829176 h 6543235"/>
                <a:gd name="connsiteX14539" fmla="*/ 4874525 w 5247674"/>
                <a:gd name="connsiteY14539" fmla="*/ 2837057 h 6543235"/>
                <a:gd name="connsiteX14540" fmla="*/ 4893154 w 5247674"/>
                <a:gd name="connsiteY14540" fmla="*/ 2848521 h 6543235"/>
                <a:gd name="connsiteX14541" fmla="*/ 4890288 w 5247674"/>
                <a:gd name="connsiteY14541" fmla="*/ 2859986 h 6543235"/>
                <a:gd name="connsiteX14542" fmla="*/ 4800006 w 5247674"/>
                <a:gd name="connsiteY14542" fmla="*/ 2875750 h 6543235"/>
                <a:gd name="connsiteX14543" fmla="*/ 4805737 w 5247674"/>
                <a:gd name="connsiteY14543" fmla="*/ 2867867 h 6543235"/>
                <a:gd name="connsiteX14544" fmla="*/ 4800006 w 5247674"/>
                <a:gd name="connsiteY14544" fmla="*/ 2862853 h 6543235"/>
                <a:gd name="connsiteX14545" fmla="*/ 4763462 w 5247674"/>
                <a:gd name="connsiteY14545" fmla="*/ 2882199 h 6543235"/>
                <a:gd name="connsiteX14546" fmla="*/ 4659566 w 5247674"/>
                <a:gd name="connsiteY14546" fmla="*/ 2882199 h 6543235"/>
                <a:gd name="connsiteX14547" fmla="*/ 4658850 w 5247674"/>
                <a:gd name="connsiteY14547" fmla="*/ 2886499 h 6543235"/>
                <a:gd name="connsiteX14548" fmla="*/ 4656700 w 5247674"/>
                <a:gd name="connsiteY14548" fmla="*/ 2882199 h 6543235"/>
                <a:gd name="connsiteX14549" fmla="*/ 4569284 w 5247674"/>
                <a:gd name="connsiteY14549" fmla="*/ 2906561 h 6543235"/>
                <a:gd name="connsiteX14550" fmla="*/ 4573584 w 5247674"/>
                <a:gd name="connsiteY14550" fmla="*/ 2925907 h 6543235"/>
                <a:gd name="connsiteX14551" fmla="*/ 4546356 w 5247674"/>
                <a:gd name="connsiteY14551" fmla="*/ 2910143 h 6543235"/>
                <a:gd name="connsiteX14552" fmla="*/ 4508379 w 5247674"/>
                <a:gd name="connsiteY14552" fmla="*/ 2933788 h 6543235"/>
                <a:gd name="connsiteX14553" fmla="*/ 4491900 w 5247674"/>
                <a:gd name="connsiteY14553" fmla="*/ 2918026 h 6543235"/>
                <a:gd name="connsiteX14554" fmla="*/ 4501214 w 5247674"/>
                <a:gd name="connsiteY14554" fmla="*/ 2910143 h 6543235"/>
                <a:gd name="connsiteX14555" fmla="*/ 4491900 w 5247674"/>
                <a:gd name="connsiteY14555" fmla="*/ 2902261 h 6543235"/>
                <a:gd name="connsiteX14556" fmla="*/ 4429562 w 5247674"/>
                <a:gd name="connsiteY14556" fmla="*/ 2929489 h 6543235"/>
                <a:gd name="connsiteX14557" fmla="*/ 4403766 w 5247674"/>
                <a:gd name="connsiteY14557" fmla="*/ 2915159 h 6543235"/>
                <a:gd name="connsiteX14558" fmla="*/ 4390154 w 5247674"/>
                <a:gd name="connsiteY14558" fmla="*/ 2921607 h 6543235"/>
                <a:gd name="connsiteX14559" fmla="*/ 4371522 w 5247674"/>
                <a:gd name="connsiteY14559" fmla="*/ 2915159 h 6543235"/>
                <a:gd name="connsiteX14560" fmla="*/ 4355760 w 5247674"/>
                <a:gd name="connsiteY14560" fmla="*/ 2929489 h 6543235"/>
                <a:gd name="connsiteX14561" fmla="*/ 4367941 w 5247674"/>
                <a:gd name="connsiteY14561" fmla="*/ 2940953 h 6543235"/>
                <a:gd name="connsiteX14562" fmla="*/ 4332830 w 5247674"/>
                <a:gd name="connsiteY14562" fmla="*/ 2948836 h 6543235"/>
                <a:gd name="connsiteX14563" fmla="*/ 4323516 w 5247674"/>
                <a:gd name="connsiteY14563" fmla="*/ 2921607 h 6543235"/>
                <a:gd name="connsiteX14564" fmla="*/ 4303453 w 5247674"/>
                <a:gd name="connsiteY14564" fmla="*/ 2915159 h 6543235"/>
                <a:gd name="connsiteX14565" fmla="*/ 4294138 w 5247674"/>
                <a:gd name="connsiteY14565" fmla="*/ 2926624 h 6543235"/>
                <a:gd name="connsiteX14566" fmla="*/ 4278374 w 5247674"/>
                <a:gd name="connsiteY14566" fmla="*/ 2921607 h 6543235"/>
                <a:gd name="connsiteX14567" fmla="*/ 4261894 w 5247674"/>
                <a:gd name="connsiteY14567" fmla="*/ 2937372 h 6543235"/>
                <a:gd name="connsiteX14568" fmla="*/ 4238966 w 5247674"/>
                <a:gd name="connsiteY14568" fmla="*/ 2940237 h 6543235"/>
                <a:gd name="connsiteX14569" fmla="*/ 4243265 w 5247674"/>
                <a:gd name="connsiteY14569" fmla="*/ 2956001 h 6543235"/>
                <a:gd name="connsiteX14570" fmla="*/ 4220336 w 5247674"/>
                <a:gd name="connsiteY14570" fmla="*/ 2944536 h 6543235"/>
                <a:gd name="connsiteX14571" fmla="*/ 4211022 w 5247674"/>
                <a:gd name="connsiteY14571" fmla="*/ 2963882 h 6543235"/>
                <a:gd name="connsiteX14572" fmla="*/ 4201706 w 5247674"/>
                <a:gd name="connsiteY14572" fmla="*/ 2963882 h 6543235"/>
                <a:gd name="connsiteX14573" fmla="*/ 4213888 w 5247674"/>
                <a:gd name="connsiteY14573" fmla="*/ 2952418 h 6543235"/>
                <a:gd name="connsiteX14574" fmla="*/ 4190958 w 5247674"/>
                <a:gd name="connsiteY14574" fmla="*/ 2939520 h 6543235"/>
                <a:gd name="connsiteX14575" fmla="*/ 4142236 w 5247674"/>
                <a:gd name="connsiteY14575" fmla="*/ 2971764 h 6543235"/>
                <a:gd name="connsiteX14576" fmla="*/ 4142236 w 5247674"/>
                <a:gd name="connsiteY14576" fmla="*/ 2956001 h 6543235"/>
                <a:gd name="connsiteX14577" fmla="*/ 4132921 w 5247674"/>
                <a:gd name="connsiteY14577" fmla="*/ 2953134 h 6543235"/>
                <a:gd name="connsiteX14578" fmla="*/ 4126471 w 5247674"/>
                <a:gd name="connsiteY14578" fmla="*/ 2953134 h 6543235"/>
                <a:gd name="connsiteX14579" fmla="*/ 4117156 w 5247674"/>
                <a:gd name="connsiteY14579" fmla="*/ 2964599 h 6543235"/>
                <a:gd name="connsiteX14580" fmla="*/ 4123604 w 5247674"/>
                <a:gd name="connsiteY14580" fmla="*/ 2972480 h 6543235"/>
                <a:gd name="connsiteX14581" fmla="*/ 4097810 w 5247674"/>
                <a:gd name="connsiteY14581" fmla="*/ 2967466 h 6543235"/>
                <a:gd name="connsiteX14582" fmla="*/ 4084196 w 5247674"/>
                <a:gd name="connsiteY14582" fmla="*/ 2984662 h 6543235"/>
                <a:gd name="connsiteX14583" fmla="*/ 4077031 w 5247674"/>
                <a:gd name="connsiteY14583" fmla="*/ 2976780 h 6543235"/>
                <a:gd name="connsiteX14584" fmla="*/ 4067716 w 5247674"/>
                <a:gd name="connsiteY14584" fmla="*/ 3015472 h 6543235"/>
                <a:gd name="connsiteX14585" fmla="*/ 4055535 w 5247674"/>
                <a:gd name="connsiteY14585" fmla="*/ 3015472 h 6543235"/>
                <a:gd name="connsiteX14586" fmla="*/ 4049087 w 5247674"/>
                <a:gd name="connsiteY14586" fmla="*/ 3001141 h 6543235"/>
                <a:gd name="connsiteX14587" fmla="*/ 4010394 w 5247674"/>
                <a:gd name="connsiteY14587" fmla="*/ 3028370 h 6543235"/>
                <a:gd name="connsiteX14588" fmla="*/ 4011826 w 5247674"/>
                <a:gd name="connsiteY14588" fmla="*/ 3029087 h 6543235"/>
                <a:gd name="connsiteX14589" fmla="*/ 4001078 w 5247674"/>
                <a:gd name="connsiteY14589" fmla="*/ 3035535 h 6543235"/>
                <a:gd name="connsiteX14590" fmla="*/ 3994630 w 5247674"/>
                <a:gd name="connsiteY14590" fmla="*/ 3013322 h 6543235"/>
                <a:gd name="connsiteX14591" fmla="*/ 4010394 w 5247674"/>
                <a:gd name="connsiteY14591" fmla="*/ 3024787 h 6543235"/>
                <a:gd name="connsiteX14592" fmla="*/ 4029741 w 5247674"/>
                <a:gd name="connsiteY14592" fmla="*/ 2991110 h 6543235"/>
                <a:gd name="connsiteX14593" fmla="*/ 4020424 w 5247674"/>
                <a:gd name="connsiteY14593" fmla="*/ 2991110 h 6543235"/>
                <a:gd name="connsiteX14594" fmla="*/ 4017560 w 5247674"/>
                <a:gd name="connsiteY14594" fmla="*/ 2975347 h 6543235"/>
                <a:gd name="connsiteX14595" fmla="*/ 4010394 w 5247674"/>
                <a:gd name="connsiteY14595" fmla="*/ 2967466 h 6543235"/>
                <a:gd name="connsiteX14596" fmla="*/ 3940891 w 5247674"/>
                <a:gd name="connsiteY14596" fmla="*/ 3027653 h 6543235"/>
                <a:gd name="connsiteX14597" fmla="*/ 3943040 w 5247674"/>
                <a:gd name="connsiteY14597" fmla="*/ 3005441 h 6543235"/>
                <a:gd name="connsiteX14598" fmla="*/ 3964536 w 5247674"/>
                <a:gd name="connsiteY14598" fmla="*/ 3005441 h 6543235"/>
                <a:gd name="connsiteX14599" fmla="*/ 3970984 w 5247674"/>
                <a:gd name="connsiteY14599" fmla="*/ 2993976 h 6543235"/>
                <a:gd name="connsiteX14600" fmla="*/ 3952356 w 5247674"/>
                <a:gd name="connsiteY14600" fmla="*/ 2986095 h 6543235"/>
                <a:gd name="connsiteX14601" fmla="*/ 3894318 w 5247674"/>
                <a:gd name="connsiteY14601" fmla="*/ 2997560 h 6543235"/>
                <a:gd name="connsiteX14602" fmla="*/ 3905066 w 5247674"/>
                <a:gd name="connsiteY14602" fmla="*/ 3035535 h 6543235"/>
                <a:gd name="connsiteX14603" fmla="*/ 3894318 w 5247674"/>
                <a:gd name="connsiteY14603" fmla="*/ 3032668 h 6543235"/>
                <a:gd name="connsiteX14604" fmla="*/ 3890018 w 5247674"/>
                <a:gd name="connsiteY14604" fmla="*/ 3016906 h 6543235"/>
                <a:gd name="connsiteX14605" fmla="*/ 3864224 w 5247674"/>
                <a:gd name="connsiteY14605" fmla="*/ 3040551 h 6543235"/>
                <a:gd name="connsiteX14606" fmla="*/ 3857774 w 5247674"/>
                <a:gd name="connsiteY14606" fmla="*/ 3032668 h 6543235"/>
                <a:gd name="connsiteX14607" fmla="*/ 3848459 w 5247674"/>
                <a:gd name="connsiteY14607" fmla="*/ 3044133 h 6543235"/>
                <a:gd name="connsiteX14608" fmla="*/ 3849892 w 5247674"/>
                <a:gd name="connsiteY14608" fmla="*/ 3046283 h 6543235"/>
                <a:gd name="connsiteX14609" fmla="*/ 3847026 w 5247674"/>
                <a:gd name="connsiteY14609" fmla="*/ 3048433 h 6543235"/>
                <a:gd name="connsiteX14610" fmla="*/ 3834846 w 5247674"/>
                <a:gd name="connsiteY14610" fmla="*/ 3052014 h 6543235"/>
                <a:gd name="connsiteX14611" fmla="*/ 3839144 w 5247674"/>
                <a:gd name="connsiteY14611" fmla="*/ 3079243 h 6543235"/>
                <a:gd name="connsiteX14612" fmla="*/ 3832696 w 5247674"/>
                <a:gd name="connsiteY14612" fmla="*/ 3074227 h 6543235"/>
                <a:gd name="connsiteX14613" fmla="*/ 3826246 w 5247674"/>
                <a:gd name="connsiteY14613" fmla="*/ 3082110 h 6543235"/>
                <a:gd name="connsiteX14614" fmla="*/ 3832696 w 5247674"/>
                <a:gd name="connsiteY14614" fmla="*/ 3089991 h 6543235"/>
                <a:gd name="connsiteX14615" fmla="*/ 3816215 w 5247674"/>
                <a:gd name="connsiteY14615" fmla="*/ 3087125 h 6543235"/>
                <a:gd name="connsiteX14616" fmla="*/ 3811200 w 5247674"/>
                <a:gd name="connsiteY14616" fmla="*/ 3087125 h 6543235"/>
                <a:gd name="connsiteX14617" fmla="*/ 3823380 w 5247674"/>
                <a:gd name="connsiteY14617" fmla="*/ 3098589 h 6543235"/>
                <a:gd name="connsiteX14618" fmla="*/ 3823380 w 5247674"/>
                <a:gd name="connsiteY14618" fmla="*/ 3120802 h 6543235"/>
                <a:gd name="connsiteX14619" fmla="*/ 3835561 w 5247674"/>
                <a:gd name="connsiteY14619" fmla="*/ 3120802 h 6543235"/>
                <a:gd name="connsiteX14620" fmla="*/ 3823380 w 5247674"/>
                <a:gd name="connsiteY14620" fmla="*/ 3136565 h 6543235"/>
                <a:gd name="connsiteX14621" fmla="*/ 3814067 w 5247674"/>
                <a:gd name="connsiteY14621" fmla="*/ 3112921 h 6543235"/>
                <a:gd name="connsiteX14622" fmla="*/ 3784688 w 5247674"/>
                <a:gd name="connsiteY14622" fmla="*/ 3117935 h 6543235"/>
                <a:gd name="connsiteX14623" fmla="*/ 3784688 w 5247674"/>
                <a:gd name="connsiteY14623" fmla="*/ 3120802 h 6543235"/>
                <a:gd name="connsiteX14624" fmla="*/ 3814067 w 5247674"/>
                <a:gd name="connsiteY14624" fmla="*/ 3136565 h 6543235"/>
                <a:gd name="connsiteX14625" fmla="*/ 3814067 w 5247674"/>
                <a:gd name="connsiteY14625" fmla="*/ 3148029 h 6543235"/>
                <a:gd name="connsiteX14626" fmla="*/ 3800452 w 5247674"/>
                <a:gd name="connsiteY14626" fmla="*/ 3148029 h 6543235"/>
                <a:gd name="connsiteX14627" fmla="*/ 3793286 w 5247674"/>
                <a:gd name="connsiteY14627" fmla="*/ 3159494 h 6543235"/>
                <a:gd name="connsiteX14628" fmla="*/ 3786838 w 5247674"/>
                <a:gd name="connsiteY14628" fmla="*/ 3167375 h 6543235"/>
                <a:gd name="connsiteX14629" fmla="*/ 3777523 w 5247674"/>
                <a:gd name="connsiteY14629" fmla="*/ 3155911 h 6543235"/>
                <a:gd name="connsiteX14630" fmla="*/ 3783971 w 5247674"/>
                <a:gd name="connsiteY14630" fmla="*/ 3140148 h 6543235"/>
                <a:gd name="connsiteX14631" fmla="*/ 3781823 w 5247674"/>
                <a:gd name="connsiteY14631" fmla="*/ 3134416 h 6543235"/>
                <a:gd name="connsiteX14632" fmla="*/ 3793286 w 5247674"/>
                <a:gd name="connsiteY14632" fmla="*/ 3145163 h 6543235"/>
                <a:gd name="connsiteX14633" fmla="*/ 3797586 w 5247674"/>
                <a:gd name="connsiteY14633" fmla="*/ 3140148 h 6543235"/>
                <a:gd name="connsiteX14634" fmla="*/ 3771075 w 5247674"/>
                <a:gd name="connsiteY14634" fmla="*/ 3117935 h 6543235"/>
                <a:gd name="connsiteX14635" fmla="*/ 3777523 w 5247674"/>
                <a:gd name="connsiteY14635" fmla="*/ 3117935 h 6543235"/>
                <a:gd name="connsiteX14636" fmla="*/ 3772507 w 5247674"/>
                <a:gd name="connsiteY14636" fmla="*/ 3115785 h 6543235"/>
                <a:gd name="connsiteX14637" fmla="*/ 3781823 w 5247674"/>
                <a:gd name="connsiteY14637" fmla="*/ 3102173 h 6543235"/>
                <a:gd name="connsiteX14638" fmla="*/ 3758894 w 5247674"/>
                <a:gd name="connsiteY14638" fmla="*/ 3121519 h 6543235"/>
                <a:gd name="connsiteX14639" fmla="*/ 3749579 w 5247674"/>
                <a:gd name="connsiteY14639" fmla="*/ 3118652 h 6543235"/>
                <a:gd name="connsiteX14640" fmla="*/ 3761760 w 5247674"/>
                <a:gd name="connsiteY14640" fmla="*/ 3140865 h 6543235"/>
                <a:gd name="connsiteX14641" fmla="*/ 3752444 w 5247674"/>
                <a:gd name="connsiteY14641" fmla="*/ 3152329 h 6543235"/>
                <a:gd name="connsiteX14642" fmla="*/ 3781128 w 5247674"/>
                <a:gd name="connsiteY14642" fmla="*/ 3183810 h 6543235"/>
                <a:gd name="connsiteX14643" fmla="*/ 3785763 w 5247674"/>
                <a:gd name="connsiteY14643" fmla="*/ 3173914 h 6543235"/>
                <a:gd name="connsiteX14644" fmla="*/ 3788271 w 5247674"/>
                <a:gd name="connsiteY14644" fmla="*/ 3177407 h 6543235"/>
                <a:gd name="connsiteX14645" fmla="*/ 3781140 w 5247674"/>
                <a:gd name="connsiteY14645" fmla="*/ 3183824 h 6543235"/>
                <a:gd name="connsiteX14646" fmla="*/ 3781823 w 5247674"/>
                <a:gd name="connsiteY14646" fmla="*/ 3184573 h 6543235"/>
                <a:gd name="connsiteX14647" fmla="*/ 3778240 w 5247674"/>
                <a:gd name="connsiteY14647" fmla="*/ 3198902 h 6543235"/>
                <a:gd name="connsiteX14648" fmla="*/ 3771792 w 5247674"/>
                <a:gd name="connsiteY14648" fmla="*/ 3187438 h 6543235"/>
                <a:gd name="connsiteX14649" fmla="*/ 3752444 w 5247674"/>
                <a:gd name="connsiteY14649" fmla="*/ 3187438 h 6543235"/>
                <a:gd name="connsiteX14650" fmla="*/ 3766058 w 5247674"/>
                <a:gd name="connsiteY14650" fmla="*/ 3203202 h 6543235"/>
                <a:gd name="connsiteX14651" fmla="*/ 3761760 w 5247674"/>
                <a:gd name="connsiteY14651" fmla="*/ 3214667 h 6543235"/>
                <a:gd name="connsiteX14652" fmla="*/ 3722350 w 5247674"/>
                <a:gd name="connsiteY14652" fmla="*/ 3226132 h 6543235"/>
                <a:gd name="connsiteX14653" fmla="*/ 3719485 w 5247674"/>
                <a:gd name="connsiteY14653" fmla="*/ 3210367 h 6543235"/>
                <a:gd name="connsiteX14654" fmla="*/ 3722350 w 5247674"/>
                <a:gd name="connsiteY14654" fmla="*/ 3210367 h 6543235"/>
                <a:gd name="connsiteX14655" fmla="*/ 3725933 w 5247674"/>
                <a:gd name="connsiteY14655" fmla="*/ 3218248 h 6543235"/>
                <a:gd name="connsiteX14656" fmla="*/ 3732382 w 5247674"/>
                <a:gd name="connsiteY14656" fmla="*/ 3210367 h 6543235"/>
                <a:gd name="connsiteX14657" fmla="*/ 3721634 w 5247674"/>
                <a:gd name="connsiteY14657" fmla="*/ 3198902 h 6543235"/>
                <a:gd name="connsiteX14658" fmla="*/ 3725933 w 5247674"/>
                <a:gd name="connsiteY14658" fmla="*/ 3179556 h 6543235"/>
                <a:gd name="connsiteX14659" fmla="*/ 3709454 w 5247674"/>
                <a:gd name="connsiteY14659" fmla="*/ 3187438 h 6543235"/>
                <a:gd name="connsiteX14660" fmla="*/ 3695840 w 5247674"/>
                <a:gd name="connsiteY14660" fmla="*/ 3165227 h 6543235"/>
                <a:gd name="connsiteX14661" fmla="*/ 3686525 w 5247674"/>
                <a:gd name="connsiteY14661" fmla="*/ 3165227 h 6543235"/>
                <a:gd name="connsiteX14662" fmla="*/ 3689390 w 5247674"/>
                <a:gd name="connsiteY14662" fmla="*/ 3184573 h 6543235"/>
                <a:gd name="connsiteX14663" fmla="*/ 3683658 w 5247674"/>
                <a:gd name="connsiteY14663" fmla="*/ 3176690 h 6543235"/>
                <a:gd name="connsiteX14664" fmla="*/ 3608422 w 5247674"/>
                <a:gd name="connsiteY14664" fmla="*/ 3234013 h 6543235"/>
                <a:gd name="connsiteX14665" fmla="*/ 3604841 w 5247674"/>
                <a:gd name="connsiteY14665" fmla="*/ 3234730 h 6543235"/>
                <a:gd name="connsiteX14666" fmla="*/ 3612722 w 5247674"/>
                <a:gd name="connsiteY14666" fmla="*/ 3222548 h 6543235"/>
                <a:gd name="connsiteX14667" fmla="*/ 3599108 w 5247674"/>
                <a:gd name="connsiteY14667" fmla="*/ 3222548 h 6543235"/>
                <a:gd name="connsiteX14668" fmla="*/ 3591943 w 5247674"/>
                <a:gd name="connsiteY14668" fmla="*/ 3228282 h 6543235"/>
                <a:gd name="connsiteX14669" fmla="*/ 3608422 w 5247674"/>
                <a:gd name="connsiteY14669" fmla="*/ 3244044 h 6543235"/>
                <a:gd name="connsiteX14670" fmla="*/ 3667896 w 5247674"/>
                <a:gd name="connsiteY14670" fmla="*/ 3213950 h 6543235"/>
                <a:gd name="connsiteX14671" fmla="*/ 3691540 w 5247674"/>
                <a:gd name="connsiteY14671" fmla="*/ 3239028 h 6543235"/>
                <a:gd name="connsiteX14672" fmla="*/ 3690106 w 5247674"/>
                <a:gd name="connsiteY14672" fmla="*/ 3241178 h 6543235"/>
                <a:gd name="connsiteX14673" fmla="*/ 3692256 w 5247674"/>
                <a:gd name="connsiteY14673" fmla="*/ 3244044 h 6543235"/>
                <a:gd name="connsiteX14674" fmla="*/ 3694406 w 5247674"/>
                <a:gd name="connsiteY14674" fmla="*/ 3246194 h 6543235"/>
                <a:gd name="connsiteX14675" fmla="*/ 3708021 w 5247674"/>
                <a:gd name="connsiteY14675" fmla="*/ 3244044 h 6543235"/>
                <a:gd name="connsiteX14676" fmla="*/ 3675777 w 5247674"/>
                <a:gd name="connsiteY14676" fmla="*/ 3274138 h 6543235"/>
                <a:gd name="connsiteX14677" fmla="*/ 3669327 w 5247674"/>
                <a:gd name="connsiteY14677" fmla="*/ 3274138 h 6543235"/>
                <a:gd name="connsiteX14678" fmla="*/ 3669327 w 5247674"/>
                <a:gd name="connsiteY14678" fmla="*/ 3266257 h 6543235"/>
                <a:gd name="connsiteX14679" fmla="*/ 3672194 w 5247674"/>
                <a:gd name="connsiteY14679" fmla="*/ 3266257 h 6543235"/>
                <a:gd name="connsiteX14680" fmla="*/ 3669327 w 5247674"/>
                <a:gd name="connsiteY14680" fmla="*/ 3250492 h 6543235"/>
                <a:gd name="connsiteX14681" fmla="*/ 3682942 w 5247674"/>
                <a:gd name="connsiteY14681" fmla="*/ 3239028 h 6543235"/>
                <a:gd name="connsiteX14682" fmla="*/ 3676494 w 5247674"/>
                <a:gd name="connsiteY14682" fmla="*/ 3235446 h 6543235"/>
                <a:gd name="connsiteX14683" fmla="*/ 3647116 w 5247674"/>
                <a:gd name="connsiteY14683" fmla="*/ 3257659 h 6543235"/>
                <a:gd name="connsiteX14684" fmla="*/ 3598391 w 5247674"/>
                <a:gd name="connsiteY14684" fmla="*/ 3246194 h 6543235"/>
                <a:gd name="connsiteX14685" fmla="*/ 3566149 w 5247674"/>
                <a:gd name="connsiteY14685" fmla="*/ 3284886 h 6543235"/>
                <a:gd name="connsiteX14686" fmla="*/ 3582628 w 5247674"/>
                <a:gd name="connsiteY14686" fmla="*/ 3304232 h 6543235"/>
                <a:gd name="connsiteX14687" fmla="*/ 3608422 w 5247674"/>
                <a:gd name="connsiteY14687" fmla="*/ 3304232 h 6543235"/>
                <a:gd name="connsiteX14688" fmla="*/ 3599108 w 5247674"/>
                <a:gd name="connsiteY14688" fmla="*/ 3292768 h 6543235"/>
                <a:gd name="connsiteX14689" fmla="*/ 3644966 w 5247674"/>
                <a:gd name="connsiteY14689" fmla="*/ 3281303 h 6543235"/>
                <a:gd name="connsiteX14690" fmla="*/ 3608422 w 5247674"/>
                <a:gd name="connsiteY14690" fmla="*/ 3300649 h 6543235"/>
                <a:gd name="connsiteX14691" fmla="*/ 3624187 w 5247674"/>
                <a:gd name="connsiteY14691" fmla="*/ 3303515 h 6543235"/>
                <a:gd name="connsiteX14692" fmla="*/ 3630635 w 5247674"/>
                <a:gd name="connsiteY14692" fmla="*/ 3306382 h 6543235"/>
                <a:gd name="connsiteX14693" fmla="*/ 3621320 w 5247674"/>
                <a:gd name="connsiteY14693" fmla="*/ 3330745 h 6543235"/>
                <a:gd name="connsiteX14694" fmla="*/ 3630635 w 5247674"/>
                <a:gd name="connsiteY14694" fmla="*/ 3325728 h 6543235"/>
                <a:gd name="connsiteX14695" fmla="*/ 3639950 w 5247674"/>
                <a:gd name="connsiteY14695" fmla="*/ 3341493 h 6543235"/>
                <a:gd name="connsiteX14696" fmla="*/ 3660012 w 5247674"/>
                <a:gd name="connsiteY14696" fmla="*/ 3325728 h 6543235"/>
                <a:gd name="connsiteX14697" fmla="*/ 3647292 w 5247674"/>
                <a:gd name="connsiteY14697" fmla="*/ 3318661 h 6543235"/>
                <a:gd name="connsiteX14698" fmla="*/ 3641920 w 5247674"/>
                <a:gd name="connsiteY14698" fmla="*/ 3322145 h 6543235"/>
                <a:gd name="connsiteX14699" fmla="*/ 3644964 w 5247674"/>
                <a:gd name="connsiteY14699" fmla="*/ 3315697 h 6543235"/>
                <a:gd name="connsiteX14700" fmla="*/ 3648214 w 5247674"/>
                <a:gd name="connsiteY14700" fmla="*/ 3317648 h 6543235"/>
                <a:gd name="connsiteX14701" fmla="*/ 3655714 w 5247674"/>
                <a:gd name="connsiteY14701" fmla="*/ 3311397 h 6543235"/>
                <a:gd name="connsiteX14702" fmla="*/ 3655714 w 5247674"/>
                <a:gd name="connsiteY14702" fmla="*/ 3322861 h 6543235"/>
                <a:gd name="connsiteX14703" fmla="*/ 3678643 w 5247674"/>
                <a:gd name="connsiteY14703" fmla="*/ 3314980 h 6543235"/>
                <a:gd name="connsiteX14704" fmla="*/ 3691540 w 5247674"/>
                <a:gd name="connsiteY14704" fmla="*/ 3322861 h 6543235"/>
                <a:gd name="connsiteX14705" fmla="*/ 3692973 w 5247674"/>
                <a:gd name="connsiteY14705" fmla="*/ 3319997 h 6543235"/>
                <a:gd name="connsiteX14706" fmla="*/ 3704438 w 5247674"/>
                <a:gd name="connsiteY14706" fmla="*/ 3319997 h 6543235"/>
                <a:gd name="connsiteX14707" fmla="*/ 3678643 w 5247674"/>
                <a:gd name="connsiteY14707" fmla="*/ 3300649 h 6543235"/>
                <a:gd name="connsiteX14708" fmla="*/ 3677210 w 5247674"/>
                <a:gd name="connsiteY14708" fmla="*/ 3292768 h 6543235"/>
                <a:gd name="connsiteX14709" fmla="*/ 3698706 w 5247674"/>
                <a:gd name="connsiteY14709" fmla="*/ 3281303 h 6543235"/>
                <a:gd name="connsiteX14710" fmla="*/ 3704438 w 5247674"/>
                <a:gd name="connsiteY14710" fmla="*/ 3261957 h 6543235"/>
                <a:gd name="connsiteX14711" fmla="*/ 3731665 w 5247674"/>
                <a:gd name="connsiteY14711" fmla="*/ 3268407 h 6543235"/>
                <a:gd name="connsiteX14712" fmla="*/ 3747429 w 5247674"/>
                <a:gd name="connsiteY14712" fmla="*/ 3249059 h 6543235"/>
                <a:gd name="connsiteX14713" fmla="*/ 3736681 w 5247674"/>
                <a:gd name="connsiteY14713" fmla="*/ 3237596 h 6543235"/>
                <a:gd name="connsiteX14714" fmla="*/ 3834130 w 5247674"/>
                <a:gd name="connsiteY14714" fmla="*/ 3176690 h 6543235"/>
                <a:gd name="connsiteX14715" fmla="*/ 3840578 w 5247674"/>
                <a:gd name="connsiteY14715" fmla="*/ 3198902 h 6543235"/>
                <a:gd name="connsiteX14716" fmla="*/ 3857057 w 5247674"/>
                <a:gd name="connsiteY14716" fmla="*/ 3184573 h 6543235"/>
                <a:gd name="connsiteX14717" fmla="*/ 3861357 w 5247674"/>
                <a:gd name="connsiteY14717" fmla="*/ 3187438 h 6543235"/>
                <a:gd name="connsiteX14718" fmla="*/ 3845592 w 5247674"/>
                <a:gd name="connsiteY14718" fmla="*/ 3206786 h 6543235"/>
                <a:gd name="connsiteX14719" fmla="*/ 3857774 w 5247674"/>
                <a:gd name="connsiteY14719" fmla="*/ 3206786 h 6543235"/>
                <a:gd name="connsiteX14720" fmla="*/ 3839144 w 5247674"/>
                <a:gd name="connsiteY14720" fmla="*/ 3222548 h 6543235"/>
                <a:gd name="connsiteX14721" fmla="*/ 3829113 w 5247674"/>
                <a:gd name="connsiteY14721" fmla="*/ 3216817 h 6543235"/>
                <a:gd name="connsiteX14722" fmla="*/ 3806184 w 5247674"/>
                <a:gd name="connsiteY14722" fmla="*/ 3255509 h 6543235"/>
                <a:gd name="connsiteX14723" fmla="*/ 3783254 w 5247674"/>
                <a:gd name="connsiteY14723" fmla="*/ 3255509 h 6543235"/>
                <a:gd name="connsiteX14724" fmla="*/ 3792571 w 5247674"/>
                <a:gd name="connsiteY14724" fmla="*/ 3266973 h 6543235"/>
                <a:gd name="connsiteX14725" fmla="*/ 3841294 w 5247674"/>
                <a:gd name="connsiteY14725" fmla="*/ 3266973 h 6543235"/>
                <a:gd name="connsiteX14726" fmla="*/ 3834846 w 5247674"/>
                <a:gd name="connsiteY14726" fmla="*/ 3274855 h 6543235"/>
                <a:gd name="connsiteX14727" fmla="*/ 3822665 w 5247674"/>
                <a:gd name="connsiteY14727" fmla="*/ 3271988 h 6543235"/>
                <a:gd name="connsiteX14728" fmla="*/ 3776806 w 5247674"/>
                <a:gd name="connsiteY14728" fmla="*/ 3279870 h 6543235"/>
                <a:gd name="connsiteX14729" fmla="*/ 3776806 w 5247674"/>
                <a:gd name="connsiteY14729" fmla="*/ 3299217 h 6543235"/>
                <a:gd name="connsiteX14730" fmla="*/ 3764625 w 5247674"/>
                <a:gd name="connsiteY14730" fmla="*/ 3283453 h 6543235"/>
                <a:gd name="connsiteX14731" fmla="*/ 3728083 w 5247674"/>
                <a:gd name="connsiteY14731" fmla="*/ 3310682 h 6543235"/>
                <a:gd name="connsiteX14732" fmla="*/ 3718768 w 5247674"/>
                <a:gd name="connsiteY14732" fmla="*/ 3330028 h 6543235"/>
                <a:gd name="connsiteX14733" fmla="*/ 3700138 w 5247674"/>
                <a:gd name="connsiteY14733" fmla="*/ 3332893 h 6543235"/>
                <a:gd name="connsiteX14734" fmla="*/ 3693690 w 5247674"/>
                <a:gd name="connsiteY14734" fmla="*/ 3332893 h 6543235"/>
                <a:gd name="connsiteX14735" fmla="*/ 3684375 w 5247674"/>
                <a:gd name="connsiteY14735" fmla="*/ 3360839 h 6543235"/>
                <a:gd name="connsiteX14736" fmla="*/ 3713036 w 5247674"/>
                <a:gd name="connsiteY14736" fmla="*/ 3363703 h 6543235"/>
                <a:gd name="connsiteX14737" fmla="*/ 3673627 w 5247674"/>
                <a:gd name="connsiteY14737" fmla="*/ 3371586 h 6543235"/>
                <a:gd name="connsiteX14738" fmla="*/ 3664312 w 5247674"/>
                <a:gd name="connsiteY14738" fmla="*/ 3379468 h 6543235"/>
                <a:gd name="connsiteX14739" fmla="*/ 3670760 w 5247674"/>
                <a:gd name="connsiteY14739" fmla="*/ 3390932 h 6543235"/>
                <a:gd name="connsiteX14740" fmla="*/ 3654281 w 5247674"/>
                <a:gd name="connsiteY14740" fmla="*/ 3379468 h 6543235"/>
                <a:gd name="connsiteX14741" fmla="*/ 3657148 w 5247674"/>
                <a:gd name="connsiteY14741" fmla="*/ 3368003 h 6543235"/>
                <a:gd name="connsiteX14742" fmla="*/ 3638516 w 5247674"/>
                <a:gd name="connsiteY14742" fmla="*/ 3368003 h 6543235"/>
                <a:gd name="connsiteX14743" fmla="*/ 3631352 w 5247674"/>
                <a:gd name="connsiteY14743" fmla="*/ 3379468 h 6543235"/>
                <a:gd name="connsiteX14744" fmla="*/ 3654281 w 5247674"/>
                <a:gd name="connsiteY14744" fmla="*/ 3406695 h 6543235"/>
                <a:gd name="connsiteX14745" fmla="*/ 3635652 w 5247674"/>
                <a:gd name="connsiteY14745" fmla="*/ 3428908 h 6543235"/>
                <a:gd name="connsiteX14746" fmla="*/ 3622037 w 5247674"/>
                <a:gd name="connsiteY14746" fmla="*/ 3436789 h 6543235"/>
                <a:gd name="connsiteX14747" fmla="*/ 3619170 w 5247674"/>
                <a:gd name="connsiteY14747" fmla="*/ 3421026 h 6543235"/>
                <a:gd name="connsiteX14748" fmla="*/ 3618454 w 5247674"/>
                <a:gd name="connsiteY14748" fmla="*/ 3420310 h 6543235"/>
                <a:gd name="connsiteX14749" fmla="*/ 3591943 w 5247674"/>
                <a:gd name="connsiteY14749" fmla="*/ 3418160 h 6543235"/>
                <a:gd name="connsiteX14750" fmla="*/ 3591943 w 5247674"/>
                <a:gd name="connsiteY14750" fmla="*/ 3451837 h 6543235"/>
                <a:gd name="connsiteX14751" fmla="*/ 3582628 w 5247674"/>
                <a:gd name="connsiteY14751" fmla="*/ 3451837 h 6543235"/>
                <a:gd name="connsiteX14752" fmla="*/ 3582628 w 5247674"/>
                <a:gd name="connsiteY14752" fmla="*/ 3494829 h 6543235"/>
                <a:gd name="connsiteX14753" fmla="*/ 3602691 w 5247674"/>
                <a:gd name="connsiteY14753" fmla="*/ 3475481 h 6543235"/>
                <a:gd name="connsiteX14754" fmla="*/ 3608422 w 5247674"/>
                <a:gd name="connsiteY14754" fmla="*/ 3478348 h 6543235"/>
                <a:gd name="connsiteX14755" fmla="*/ 3587643 w 5247674"/>
                <a:gd name="connsiteY14755" fmla="*/ 3512742 h 6543235"/>
                <a:gd name="connsiteX14756" fmla="*/ 3604124 w 5247674"/>
                <a:gd name="connsiteY14756" fmla="*/ 3514175 h 6543235"/>
                <a:gd name="connsiteX14757" fmla="*/ 3631352 w 5247674"/>
                <a:gd name="connsiteY14757" fmla="*/ 3494112 h 6543235"/>
                <a:gd name="connsiteX14758" fmla="*/ 3624904 w 5247674"/>
                <a:gd name="connsiteY14758" fmla="*/ 3482648 h 6543235"/>
                <a:gd name="connsiteX14759" fmla="*/ 3599108 w 5247674"/>
                <a:gd name="connsiteY14759" fmla="*/ 3450404 h 6543235"/>
                <a:gd name="connsiteX14760" fmla="*/ 3603408 w 5247674"/>
                <a:gd name="connsiteY14760" fmla="*/ 3447537 h 6543235"/>
                <a:gd name="connsiteX14761" fmla="*/ 3629202 w 5247674"/>
                <a:gd name="connsiteY14761" fmla="*/ 3474764 h 6543235"/>
                <a:gd name="connsiteX14762" fmla="*/ 3638516 w 5247674"/>
                <a:gd name="connsiteY14762" fmla="*/ 3489096 h 6543235"/>
                <a:gd name="connsiteX14763" fmla="*/ 3689390 w 5247674"/>
                <a:gd name="connsiteY14763" fmla="*/ 3447537 h 6543235"/>
                <a:gd name="connsiteX14764" fmla="*/ 3700138 w 5247674"/>
                <a:gd name="connsiteY14764" fmla="*/ 3447537 h 6543235"/>
                <a:gd name="connsiteX14765" fmla="*/ 3700138 w 5247674"/>
                <a:gd name="connsiteY14765" fmla="*/ 3431774 h 6543235"/>
                <a:gd name="connsiteX14766" fmla="*/ 3738114 w 5247674"/>
                <a:gd name="connsiteY14766" fmla="*/ 3405979 h 6543235"/>
                <a:gd name="connsiteX14767" fmla="*/ 3735248 w 5247674"/>
                <a:gd name="connsiteY14767" fmla="*/ 3400964 h 6543235"/>
                <a:gd name="connsiteX14768" fmla="*/ 3744563 w 5247674"/>
                <a:gd name="connsiteY14768" fmla="*/ 3400964 h 6543235"/>
                <a:gd name="connsiteX14769" fmla="*/ 3718768 w 5247674"/>
                <a:gd name="connsiteY14769" fmla="*/ 3431058 h 6543235"/>
                <a:gd name="connsiteX14770" fmla="*/ 3715902 w 5247674"/>
                <a:gd name="connsiteY14770" fmla="*/ 3431774 h 6543235"/>
                <a:gd name="connsiteX14771" fmla="*/ 3724500 w 5247674"/>
                <a:gd name="connsiteY14771" fmla="*/ 3442522 h 6543235"/>
                <a:gd name="connsiteX14772" fmla="*/ 3718768 w 5247674"/>
                <a:gd name="connsiteY14772" fmla="*/ 3447537 h 6543235"/>
                <a:gd name="connsiteX14773" fmla="*/ 3712319 w 5247674"/>
                <a:gd name="connsiteY14773" fmla="*/ 3444670 h 6543235"/>
                <a:gd name="connsiteX14774" fmla="*/ 3686525 w 5247674"/>
                <a:gd name="connsiteY14774" fmla="*/ 3464018 h 6543235"/>
                <a:gd name="connsiteX14775" fmla="*/ 3677210 w 5247674"/>
                <a:gd name="connsiteY14775" fmla="*/ 3478348 h 6543235"/>
                <a:gd name="connsiteX14776" fmla="*/ 3709454 w 5247674"/>
                <a:gd name="connsiteY14776" fmla="*/ 3475481 h 6543235"/>
                <a:gd name="connsiteX14777" fmla="*/ 3709454 w 5247674"/>
                <a:gd name="connsiteY14777" fmla="*/ 3489812 h 6543235"/>
                <a:gd name="connsiteX14778" fmla="*/ 3692973 w 5247674"/>
                <a:gd name="connsiteY14778" fmla="*/ 3483364 h 6543235"/>
                <a:gd name="connsiteX14779" fmla="*/ 3679358 w 5247674"/>
                <a:gd name="connsiteY14779" fmla="*/ 3497694 h 6543235"/>
                <a:gd name="connsiteX14780" fmla="*/ 3639950 w 5247674"/>
                <a:gd name="connsiteY14780" fmla="*/ 3528504 h 6543235"/>
                <a:gd name="connsiteX14781" fmla="*/ 3634218 w 5247674"/>
                <a:gd name="connsiteY14781" fmla="*/ 3517041 h 6543235"/>
                <a:gd name="connsiteX14782" fmla="*/ 3634218 w 5247674"/>
                <a:gd name="connsiteY14782" fmla="*/ 3536387 h 6543235"/>
                <a:gd name="connsiteX14783" fmla="*/ 3591226 w 5247674"/>
                <a:gd name="connsiteY14783" fmla="*/ 3552150 h 6543235"/>
                <a:gd name="connsiteX14784" fmla="*/ 3566864 w 5247674"/>
                <a:gd name="connsiteY14784" fmla="*/ 3550717 h 6543235"/>
                <a:gd name="connsiteX14785" fmla="*/ 3575464 w 5247674"/>
                <a:gd name="connsiteY14785" fmla="*/ 3540686 h 6543235"/>
                <a:gd name="connsiteX14786" fmla="*/ 3591943 w 5247674"/>
                <a:gd name="connsiteY14786" fmla="*/ 3543552 h 6543235"/>
                <a:gd name="connsiteX14787" fmla="*/ 3589076 w 5247674"/>
                <a:gd name="connsiteY14787" fmla="*/ 3524206 h 6543235"/>
                <a:gd name="connsiteX14788" fmla="*/ 3601258 w 5247674"/>
                <a:gd name="connsiteY14788" fmla="*/ 3514891 h 6543235"/>
                <a:gd name="connsiteX14789" fmla="*/ 3572597 w 5247674"/>
                <a:gd name="connsiteY14789" fmla="*/ 3515606 h 6543235"/>
                <a:gd name="connsiteX14790" fmla="*/ 3559699 w 5247674"/>
                <a:gd name="connsiteY14790" fmla="*/ 3496262 h 6543235"/>
                <a:gd name="connsiteX14791" fmla="*/ 3531038 w 5247674"/>
                <a:gd name="connsiteY14791" fmla="*/ 3534954 h 6543235"/>
                <a:gd name="connsiteX14792" fmla="*/ 3537486 w 5247674"/>
                <a:gd name="connsiteY14792" fmla="*/ 3539969 h 6543235"/>
                <a:gd name="connsiteX14793" fmla="*/ 3500944 w 5247674"/>
                <a:gd name="connsiteY14793" fmla="*/ 3581527 h 6543235"/>
                <a:gd name="connsiteX14794" fmla="*/ 3479449 w 5247674"/>
                <a:gd name="connsiteY14794" fmla="*/ 3575079 h 6543235"/>
                <a:gd name="connsiteX14795" fmla="*/ 3478636 w 5247674"/>
                <a:gd name="connsiteY14795" fmla="*/ 3575471 h 6543235"/>
                <a:gd name="connsiteX14796" fmla="*/ 3458669 w 5247674"/>
                <a:gd name="connsiteY14796" fmla="*/ 3585111 h 6543235"/>
                <a:gd name="connsiteX14797" fmla="*/ 3475149 w 5247674"/>
                <a:gd name="connsiteY14797" fmla="*/ 3555017 h 6543235"/>
                <a:gd name="connsiteX14798" fmla="*/ 3468701 w 5247674"/>
                <a:gd name="connsiteY14798" fmla="*/ 3552150 h 6543235"/>
                <a:gd name="connsiteX14799" fmla="*/ 3442188 w 5247674"/>
                <a:gd name="connsiteY14799" fmla="*/ 3577229 h 6543235"/>
                <a:gd name="connsiteX14800" fmla="*/ 3404213 w 5247674"/>
                <a:gd name="connsiteY14800" fmla="*/ 3585827 h 6543235"/>
                <a:gd name="connsiteX14801" fmla="*/ 3420694 w 5247674"/>
                <a:gd name="connsiteY14801" fmla="*/ 3598725 h 6543235"/>
                <a:gd name="connsiteX14802" fmla="*/ 3411378 w 5247674"/>
                <a:gd name="connsiteY14802" fmla="*/ 3601590 h 6543235"/>
                <a:gd name="connsiteX14803" fmla="*/ 3385584 w 5247674"/>
                <a:gd name="connsiteY14803" fmla="*/ 3593709 h 6543235"/>
                <a:gd name="connsiteX14804" fmla="*/ 3365521 w 5247674"/>
                <a:gd name="connsiteY14804" fmla="*/ 3620936 h 6543235"/>
                <a:gd name="connsiteX14805" fmla="*/ 3376269 w 5247674"/>
                <a:gd name="connsiteY14805" fmla="*/ 3632401 h 6543235"/>
                <a:gd name="connsiteX14806" fmla="*/ 3365521 w 5247674"/>
                <a:gd name="connsiteY14806" fmla="*/ 3640284 h 6543235"/>
                <a:gd name="connsiteX14807" fmla="*/ 3386300 w 5247674"/>
                <a:gd name="connsiteY14807" fmla="*/ 3643149 h 6543235"/>
                <a:gd name="connsiteX14808" fmla="*/ 3412094 w 5247674"/>
                <a:gd name="connsiteY14808" fmla="*/ 3640284 h 6543235"/>
                <a:gd name="connsiteX14809" fmla="*/ 3430726 w 5247674"/>
                <a:gd name="connsiteY14809" fmla="*/ 3632401 h 6543235"/>
                <a:gd name="connsiteX14810" fmla="*/ 3427859 w 5247674"/>
                <a:gd name="connsiteY14810" fmla="*/ 3620936 h 6543235"/>
                <a:gd name="connsiteX14811" fmla="*/ 3444338 w 5247674"/>
                <a:gd name="connsiteY14811" fmla="*/ 3605173 h 6543235"/>
                <a:gd name="connsiteX14812" fmla="*/ 3437174 w 5247674"/>
                <a:gd name="connsiteY14812" fmla="*/ 3628819 h 6543235"/>
                <a:gd name="connsiteX14813" fmla="*/ 3453653 w 5247674"/>
                <a:gd name="connsiteY14813" fmla="*/ 3636701 h 6543235"/>
                <a:gd name="connsiteX14814" fmla="*/ 3476582 w 5247674"/>
                <a:gd name="connsiteY14814" fmla="*/ 3615921 h 6543235"/>
                <a:gd name="connsiteX14815" fmla="*/ 3482628 w 5247674"/>
                <a:gd name="connsiteY14815" fmla="*/ 3605173 h 6543235"/>
                <a:gd name="connsiteX14816" fmla="*/ 3476582 w 5247674"/>
                <a:gd name="connsiteY14816" fmla="*/ 3605173 h 6543235"/>
                <a:gd name="connsiteX14817" fmla="*/ 3483030 w 5247674"/>
                <a:gd name="connsiteY14817" fmla="*/ 3590844 h 6543235"/>
                <a:gd name="connsiteX14818" fmla="*/ 3483030 w 5247674"/>
                <a:gd name="connsiteY14818" fmla="*/ 3604457 h 6543235"/>
                <a:gd name="connsiteX14819" fmla="*/ 3505959 w 5247674"/>
                <a:gd name="connsiteY14819" fmla="*/ 3604457 h 6543235"/>
                <a:gd name="connsiteX14820" fmla="*/ 3501661 w 5247674"/>
                <a:gd name="connsiteY14820" fmla="*/ 3617355 h 6543235"/>
                <a:gd name="connsiteX14821" fmla="*/ 3531038 w 5247674"/>
                <a:gd name="connsiteY14821" fmla="*/ 3593709 h 6543235"/>
                <a:gd name="connsiteX14822" fmla="*/ 3510976 w 5247674"/>
                <a:gd name="connsiteY14822" fmla="*/ 3598725 h 6543235"/>
                <a:gd name="connsiteX14823" fmla="*/ 3543220 w 5247674"/>
                <a:gd name="connsiteY14823" fmla="*/ 3563615 h 6543235"/>
                <a:gd name="connsiteX14824" fmla="*/ 3549668 w 5247674"/>
                <a:gd name="connsiteY14824" fmla="*/ 3563615 h 6543235"/>
                <a:gd name="connsiteX14825" fmla="*/ 3540353 w 5247674"/>
                <a:gd name="connsiteY14825" fmla="*/ 3613055 h 6543235"/>
                <a:gd name="connsiteX14826" fmla="*/ 3637802 w 5247674"/>
                <a:gd name="connsiteY14826" fmla="*/ 3552150 h 6543235"/>
                <a:gd name="connsiteX14827" fmla="*/ 3638516 w 5247674"/>
                <a:gd name="connsiteY14827" fmla="*/ 3559315 h 6543235"/>
                <a:gd name="connsiteX14828" fmla="*/ 3621320 w 5247674"/>
                <a:gd name="connsiteY14828" fmla="*/ 3582244 h 6543235"/>
                <a:gd name="connsiteX14829" fmla="*/ 3605558 w 5247674"/>
                <a:gd name="connsiteY14829" fmla="*/ 3582244 h 6543235"/>
                <a:gd name="connsiteX14830" fmla="*/ 3566149 w 5247674"/>
                <a:gd name="connsiteY14830" fmla="*/ 3609473 h 6543235"/>
                <a:gd name="connsiteX14831" fmla="*/ 3575464 w 5247674"/>
                <a:gd name="connsiteY14831" fmla="*/ 3617355 h 6543235"/>
                <a:gd name="connsiteX14832" fmla="*/ 3566149 w 5247674"/>
                <a:gd name="connsiteY14832" fmla="*/ 3628819 h 6543235"/>
                <a:gd name="connsiteX14833" fmla="*/ 3559699 w 5247674"/>
                <a:gd name="connsiteY14833" fmla="*/ 3620936 h 6543235"/>
                <a:gd name="connsiteX14834" fmla="*/ 3521724 w 5247674"/>
                <a:gd name="connsiteY14834" fmla="*/ 3643149 h 6543235"/>
                <a:gd name="connsiteX14835" fmla="*/ 3524589 w 5247674"/>
                <a:gd name="connsiteY14835" fmla="*/ 3662495 h 6543235"/>
                <a:gd name="connsiteX14836" fmla="*/ 3515274 w 5247674"/>
                <a:gd name="connsiteY14836" fmla="*/ 3649598 h 6543235"/>
                <a:gd name="connsiteX14837" fmla="*/ 3505959 w 5247674"/>
                <a:gd name="connsiteY14837" fmla="*/ 3661063 h 6543235"/>
                <a:gd name="connsiteX14838" fmla="*/ 3512409 w 5247674"/>
                <a:gd name="connsiteY14838" fmla="*/ 3668944 h 6543235"/>
                <a:gd name="connsiteX14839" fmla="*/ 3508109 w 5247674"/>
                <a:gd name="connsiteY14839" fmla="*/ 3673959 h 6543235"/>
                <a:gd name="connsiteX14840" fmla="*/ 3495928 w 5247674"/>
                <a:gd name="connsiteY14840" fmla="*/ 3654613 h 6543235"/>
                <a:gd name="connsiteX14841" fmla="*/ 3508109 w 5247674"/>
                <a:gd name="connsiteY14841" fmla="*/ 3638850 h 6543235"/>
                <a:gd name="connsiteX14842" fmla="*/ 3498794 w 5247674"/>
                <a:gd name="connsiteY14842" fmla="*/ 3630967 h 6543235"/>
                <a:gd name="connsiteX14843" fmla="*/ 3454370 w 5247674"/>
                <a:gd name="connsiteY14843" fmla="*/ 3646732 h 6543235"/>
                <a:gd name="connsiteX14844" fmla="*/ 3462968 w 5247674"/>
                <a:gd name="connsiteY14844" fmla="*/ 3654613 h 6543235"/>
                <a:gd name="connsiteX14845" fmla="*/ 3486613 w 5247674"/>
                <a:gd name="connsiteY14845" fmla="*/ 3646732 h 6543235"/>
                <a:gd name="connsiteX14846" fmla="*/ 3457236 w 5247674"/>
                <a:gd name="connsiteY14846" fmla="*/ 3673959 h 6543235"/>
                <a:gd name="connsiteX14847" fmla="*/ 3447922 w 5247674"/>
                <a:gd name="connsiteY14847" fmla="*/ 3650315 h 6543235"/>
                <a:gd name="connsiteX14848" fmla="*/ 3424992 w 5247674"/>
                <a:gd name="connsiteY14848" fmla="*/ 3661778 h 6543235"/>
                <a:gd name="connsiteX14849" fmla="*/ 3402063 w 5247674"/>
                <a:gd name="connsiteY14849" fmla="*/ 3658913 h 6543235"/>
                <a:gd name="connsiteX14850" fmla="*/ 3379136 w 5247674"/>
                <a:gd name="connsiteY14850" fmla="*/ 3674676 h 6543235"/>
                <a:gd name="connsiteX14851" fmla="*/ 3337577 w 5247674"/>
                <a:gd name="connsiteY14851" fmla="*/ 3651032 h 6543235"/>
                <a:gd name="connsiteX14852" fmla="*/ 3341875 w 5247674"/>
                <a:gd name="connsiteY14852" fmla="*/ 3666794 h 6543235"/>
                <a:gd name="connsiteX14853" fmla="*/ 3354056 w 5247674"/>
                <a:gd name="connsiteY14853" fmla="*/ 3674676 h 6543235"/>
                <a:gd name="connsiteX14854" fmla="*/ 3344742 w 5247674"/>
                <a:gd name="connsiteY14854" fmla="*/ 3689007 h 6543235"/>
                <a:gd name="connsiteX14855" fmla="*/ 3370536 w 5247674"/>
                <a:gd name="connsiteY14855" fmla="*/ 3681842 h 6543235"/>
                <a:gd name="connsiteX14856" fmla="*/ 3364088 w 5247674"/>
                <a:gd name="connsiteY14856" fmla="*/ 3685424 h 6543235"/>
                <a:gd name="connsiteX14857" fmla="*/ 3391315 w 5247674"/>
                <a:gd name="connsiteY14857" fmla="*/ 3696888 h 6543235"/>
                <a:gd name="connsiteX14858" fmla="*/ 3375552 w 5247674"/>
                <a:gd name="connsiteY14858" fmla="*/ 3704770 h 6543235"/>
                <a:gd name="connsiteX14859" fmla="*/ 3387734 w 5247674"/>
                <a:gd name="connsiteY14859" fmla="*/ 3724116 h 6543235"/>
                <a:gd name="connsiteX14860" fmla="*/ 3375552 w 5247674"/>
                <a:gd name="connsiteY14860" fmla="*/ 3731999 h 6543235"/>
                <a:gd name="connsiteX14861" fmla="*/ 3354056 w 5247674"/>
                <a:gd name="connsiteY14861" fmla="*/ 3720534 h 6543235"/>
                <a:gd name="connsiteX14862" fmla="*/ 3355490 w 5247674"/>
                <a:gd name="connsiteY14862" fmla="*/ 3719101 h 6543235"/>
                <a:gd name="connsiteX14863" fmla="*/ 3339008 w 5247674"/>
                <a:gd name="connsiteY14863" fmla="*/ 3696888 h 6543235"/>
                <a:gd name="connsiteX14864" fmla="*/ 3343308 w 5247674"/>
                <a:gd name="connsiteY14864" fmla="*/ 3694022 h 6543235"/>
                <a:gd name="connsiteX14865" fmla="*/ 3343308 w 5247674"/>
                <a:gd name="connsiteY14865" fmla="*/ 3670378 h 6543235"/>
                <a:gd name="connsiteX14866" fmla="*/ 3323246 w 5247674"/>
                <a:gd name="connsiteY14866" fmla="*/ 3670378 h 6543235"/>
                <a:gd name="connsiteX14867" fmla="*/ 3294585 w 5247674"/>
                <a:gd name="connsiteY14867" fmla="*/ 3700472 h 6543235"/>
                <a:gd name="connsiteX14868" fmla="*/ 3262341 w 5247674"/>
                <a:gd name="connsiteY14868" fmla="*/ 3689007 h 6543235"/>
                <a:gd name="connsiteX14869" fmla="*/ 3222216 w 5247674"/>
                <a:gd name="connsiteY14869" fmla="*/ 3706203 h 6543235"/>
                <a:gd name="connsiteX14870" fmla="*/ 3232247 w 5247674"/>
                <a:gd name="connsiteY14870" fmla="*/ 3716234 h 6543235"/>
                <a:gd name="connsiteX14871" fmla="*/ 3209318 w 5247674"/>
                <a:gd name="connsiteY14871" fmla="*/ 3724116 h 6543235"/>
                <a:gd name="connsiteX14872" fmla="*/ 3206452 w 5247674"/>
                <a:gd name="connsiteY14872" fmla="*/ 3735580 h 6543235"/>
                <a:gd name="connsiteX14873" fmla="*/ 3190689 w 5247674"/>
                <a:gd name="connsiteY14873" fmla="*/ 3744178 h 6543235"/>
                <a:gd name="connsiteX14874" fmla="*/ 3186389 w 5247674"/>
                <a:gd name="connsiteY14874" fmla="*/ 3762809 h 6543235"/>
                <a:gd name="connsiteX14875" fmla="*/ 3148414 w 5247674"/>
                <a:gd name="connsiteY14875" fmla="*/ 3774272 h 6543235"/>
                <a:gd name="connsiteX14876" fmla="*/ 3144114 w 5247674"/>
                <a:gd name="connsiteY14876" fmla="*/ 3785739 h 6543235"/>
                <a:gd name="connsiteX14877" fmla="*/ 3118320 w 5247674"/>
                <a:gd name="connsiteY14877" fmla="*/ 3801501 h 6543235"/>
                <a:gd name="connsiteX14878" fmla="*/ 3167043 w 5247674"/>
                <a:gd name="connsiteY14878" fmla="*/ 3801501 h 6543235"/>
                <a:gd name="connsiteX14879" fmla="*/ 3160595 w 5247674"/>
                <a:gd name="connsiteY14879" fmla="*/ 3815833 h 6543235"/>
                <a:gd name="connsiteX14880" fmla="*/ 3180658 w 5247674"/>
                <a:gd name="connsiteY14880" fmla="*/ 3809383 h 6543235"/>
                <a:gd name="connsiteX14881" fmla="*/ 3183524 w 5247674"/>
                <a:gd name="connsiteY14881" fmla="*/ 3820847 h 6543235"/>
                <a:gd name="connsiteX14882" fmla="*/ 3116170 w 5247674"/>
                <a:gd name="connsiteY14882" fmla="*/ 3854525 h 6543235"/>
                <a:gd name="connsiteX14883" fmla="*/ 3121186 w 5247674"/>
                <a:gd name="connsiteY14883" fmla="*/ 3843060 h 6543235"/>
                <a:gd name="connsiteX14884" fmla="*/ 3111872 w 5247674"/>
                <a:gd name="connsiteY14884" fmla="*/ 3843060 h 6543235"/>
                <a:gd name="connsiteX14885" fmla="*/ 3111872 w 5247674"/>
                <a:gd name="connsiteY14885" fmla="*/ 3812966 h 6543235"/>
                <a:gd name="connsiteX14886" fmla="*/ 3099690 w 5247674"/>
                <a:gd name="connsiteY14886" fmla="*/ 3824431 h 6543235"/>
                <a:gd name="connsiteX14887" fmla="*/ 3099690 w 5247674"/>
                <a:gd name="connsiteY14887" fmla="*/ 3830162 h 6543235"/>
                <a:gd name="connsiteX14888" fmla="*/ 3079628 w 5247674"/>
                <a:gd name="connsiteY14888" fmla="*/ 3833029 h 6543235"/>
                <a:gd name="connsiteX14889" fmla="*/ 3099690 w 5247674"/>
                <a:gd name="connsiteY14889" fmla="*/ 3863123 h 6543235"/>
                <a:gd name="connsiteX14890" fmla="*/ 3102555 w 5247674"/>
                <a:gd name="connsiteY14890" fmla="*/ 3843777 h 6543235"/>
                <a:gd name="connsiteX14891" fmla="*/ 3119036 w 5247674"/>
                <a:gd name="connsiteY14891" fmla="*/ 3874587 h 6543235"/>
                <a:gd name="connsiteX14892" fmla="*/ 3102555 w 5247674"/>
                <a:gd name="connsiteY14892" fmla="*/ 3887485 h 6543235"/>
                <a:gd name="connsiteX14893" fmla="*/ 3128351 w 5247674"/>
                <a:gd name="connsiteY14893" fmla="*/ 3891067 h 6543235"/>
                <a:gd name="connsiteX14894" fmla="*/ 3121186 w 5247674"/>
                <a:gd name="connsiteY14894" fmla="*/ 3883185 h 6543235"/>
                <a:gd name="connsiteX14895" fmla="*/ 3125484 w 5247674"/>
                <a:gd name="connsiteY14895" fmla="*/ 3875304 h 6543235"/>
                <a:gd name="connsiteX14896" fmla="*/ 3183524 w 5247674"/>
                <a:gd name="connsiteY14896" fmla="*/ 3863839 h 6543235"/>
                <a:gd name="connsiteX14897" fmla="*/ 3164893 w 5247674"/>
                <a:gd name="connsiteY14897" fmla="*/ 3844493 h 6543235"/>
                <a:gd name="connsiteX14898" fmla="*/ 3177074 w 5247674"/>
                <a:gd name="connsiteY14898" fmla="*/ 3830162 h 6543235"/>
                <a:gd name="connsiteX14899" fmla="*/ 3193555 w 5247674"/>
                <a:gd name="connsiteY14899" fmla="*/ 3833029 h 6543235"/>
                <a:gd name="connsiteX14900" fmla="*/ 3192839 w 5247674"/>
                <a:gd name="connsiteY14900" fmla="*/ 3841627 h 6543235"/>
                <a:gd name="connsiteX14901" fmla="*/ 3223649 w 5247674"/>
                <a:gd name="connsiteY14901" fmla="*/ 3821564 h 6543235"/>
                <a:gd name="connsiteX14902" fmla="*/ 3255893 w 5247674"/>
                <a:gd name="connsiteY14902" fmla="*/ 3786455 h 6543235"/>
                <a:gd name="connsiteX14903" fmla="*/ 3265208 w 5247674"/>
                <a:gd name="connsiteY14903" fmla="*/ 3797918 h 6543235"/>
                <a:gd name="connsiteX14904" fmla="*/ 3281687 w 5247674"/>
                <a:gd name="connsiteY14904" fmla="*/ 3778572 h 6543235"/>
                <a:gd name="connsiteX14905" fmla="*/ 3268073 w 5247674"/>
                <a:gd name="connsiteY14905" fmla="*/ 3759226 h 6543235"/>
                <a:gd name="connsiteX14906" fmla="*/ 3278821 w 5247674"/>
                <a:gd name="connsiteY14906" fmla="*/ 3747762 h 6543235"/>
                <a:gd name="connsiteX14907" fmla="*/ 3316798 w 5247674"/>
                <a:gd name="connsiteY14907" fmla="*/ 3747762 h 6543235"/>
                <a:gd name="connsiteX14908" fmla="*/ 3348325 w 5247674"/>
                <a:gd name="connsiteY14908" fmla="*/ 3726266 h 6543235"/>
                <a:gd name="connsiteX14909" fmla="*/ 3339725 w 5247674"/>
                <a:gd name="connsiteY14909" fmla="*/ 3752778 h 6543235"/>
                <a:gd name="connsiteX14910" fmla="*/ 3339725 w 5247674"/>
                <a:gd name="connsiteY14910" fmla="*/ 3758510 h 6543235"/>
                <a:gd name="connsiteX14911" fmla="*/ 3330410 w 5247674"/>
                <a:gd name="connsiteY14911" fmla="*/ 3754926 h 6543235"/>
                <a:gd name="connsiteX14912" fmla="*/ 3288852 w 5247674"/>
                <a:gd name="connsiteY14912" fmla="*/ 3790037 h 6543235"/>
                <a:gd name="connsiteX14913" fmla="*/ 3298166 w 5247674"/>
                <a:gd name="connsiteY14913" fmla="*/ 3809383 h 6543235"/>
                <a:gd name="connsiteX14914" fmla="*/ 3258758 w 5247674"/>
                <a:gd name="connsiteY14914" fmla="*/ 3835179 h 6543235"/>
                <a:gd name="connsiteX14915" fmla="*/ 3268073 w 5247674"/>
                <a:gd name="connsiteY14915" fmla="*/ 3809383 h 6543235"/>
                <a:gd name="connsiteX14916" fmla="*/ 3246577 w 5247674"/>
                <a:gd name="connsiteY14916" fmla="*/ 3820847 h 6543235"/>
                <a:gd name="connsiteX14917" fmla="*/ 3242278 w 5247674"/>
                <a:gd name="connsiteY14917" fmla="*/ 3832312 h 6543235"/>
                <a:gd name="connsiteX14918" fmla="*/ 3216483 w 5247674"/>
                <a:gd name="connsiteY14918" fmla="*/ 3851658 h 6543235"/>
                <a:gd name="connsiteX14919" fmla="*/ 3210035 w 5247674"/>
                <a:gd name="connsiteY14919" fmla="*/ 3871004 h 6543235"/>
                <a:gd name="connsiteX14920" fmla="*/ 3182091 w 5247674"/>
                <a:gd name="connsiteY14920" fmla="*/ 3886768 h 6543235"/>
                <a:gd name="connsiteX14921" fmla="*/ 3168476 w 5247674"/>
                <a:gd name="connsiteY14921" fmla="*/ 3912562 h 6543235"/>
                <a:gd name="connsiteX14922" fmla="*/ 3168476 w 5247674"/>
                <a:gd name="connsiteY14922" fmla="*/ 3908981 h 6543235"/>
                <a:gd name="connsiteX14923" fmla="*/ 3139099 w 5247674"/>
                <a:gd name="connsiteY14923" fmla="*/ 3928327 h 6543235"/>
                <a:gd name="connsiteX14924" fmla="*/ 3136232 w 5247674"/>
                <a:gd name="connsiteY14924" fmla="*/ 3931192 h 6543235"/>
                <a:gd name="connsiteX14925" fmla="*/ 3152714 w 5247674"/>
                <a:gd name="connsiteY14925" fmla="*/ 3943373 h 6543235"/>
                <a:gd name="connsiteX14926" fmla="*/ 3136232 w 5247674"/>
                <a:gd name="connsiteY14926" fmla="*/ 3947673 h 6543235"/>
                <a:gd name="connsiteX14927" fmla="*/ 3136232 w 5247674"/>
                <a:gd name="connsiteY14927" fmla="*/ 3955554 h 6543235"/>
                <a:gd name="connsiteX14928" fmla="*/ 3129784 w 5247674"/>
                <a:gd name="connsiteY14928" fmla="*/ 3944090 h 6543235"/>
                <a:gd name="connsiteX14929" fmla="*/ 3103988 w 5247674"/>
                <a:gd name="connsiteY14929" fmla="*/ 3974184 h 6543235"/>
                <a:gd name="connsiteX14930" fmla="*/ 3101124 w 5247674"/>
                <a:gd name="connsiteY14930" fmla="*/ 3977050 h 6543235"/>
                <a:gd name="connsiteX14931" fmla="*/ 3085359 w 5247674"/>
                <a:gd name="connsiteY14931" fmla="*/ 3954838 h 6543235"/>
                <a:gd name="connsiteX14932" fmla="*/ 3111155 w 5247674"/>
                <a:gd name="connsiteY14932" fmla="*/ 3927610 h 6543235"/>
                <a:gd name="connsiteX14933" fmla="*/ 3103988 w 5247674"/>
                <a:gd name="connsiteY14933" fmla="*/ 3916146 h 6543235"/>
                <a:gd name="connsiteX14934" fmla="*/ 3074611 w 5247674"/>
                <a:gd name="connsiteY14934" fmla="*/ 3946240 h 6543235"/>
                <a:gd name="connsiteX14935" fmla="*/ 3055265 w 5247674"/>
                <a:gd name="connsiteY14935" fmla="*/ 3957704 h 6543235"/>
                <a:gd name="connsiteX14936" fmla="*/ 3036636 w 5247674"/>
                <a:gd name="connsiteY14936" fmla="*/ 3949823 h 6543235"/>
                <a:gd name="connsiteX14937" fmla="*/ 3062430 w 5247674"/>
                <a:gd name="connsiteY14937" fmla="*/ 3938358 h 6543235"/>
                <a:gd name="connsiteX14938" fmla="*/ 3081061 w 5247674"/>
                <a:gd name="connsiteY14938" fmla="*/ 3904681 h 6543235"/>
                <a:gd name="connsiteX14939" fmla="*/ 3055265 w 5247674"/>
                <a:gd name="connsiteY14939" fmla="*/ 3911129 h 6543235"/>
                <a:gd name="connsiteX14940" fmla="*/ 3059437 w 5247674"/>
                <a:gd name="connsiteY14940" fmla="*/ 3903379 h 6543235"/>
                <a:gd name="connsiteX14941" fmla="*/ 3041652 w 5247674"/>
                <a:gd name="connsiteY14941" fmla="*/ 3906116 h 6543235"/>
                <a:gd name="connsiteX14942" fmla="*/ 3038069 w 5247674"/>
                <a:gd name="connsiteY14942" fmla="*/ 3901100 h 6543235"/>
                <a:gd name="connsiteX14943" fmla="*/ 3060518 w 5247674"/>
                <a:gd name="connsiteY14943" fmla="*/ 3901100 h 6543235"/>
                <a:gd name="connsiteX14944" fmla="*/ 3060996 w 5247674"/>
                <a:gd name="connsiteY14944" fmla="*/ 3899665 h 6543235"/>
                <a:gd name="connsiteX14945" fmla="*/ 3064580 w 5247674"/>
                <a:gd name="connsiteY14945" fmla="*/ 3891783 h 6543235"/>
                <a:gd name="connsiteX14946" fmla="*/ 3058132 w 5247674"/>
                <a:gd name="connsiteY14946" fmla="*/ 3888918 h 6543235"/>
                <a:gd name="connsiteX14947" fmla="*/ 3052398 w 5247674"/>
                <a:gd name="connsiteY14947" fmla="*/ 3888918 h 6543235"/>
                <a:gd name="connsiteX14948" fmla="*/ 3064580 w 5247674"/>
                <a:gd name="connsiteY14948" fmla="*/ 3873154 h 6543235"/>
                <a:gd name="connsiteX14949" fmla="*/ 3081061 w 5247674"/>
                <a:gd name="connsiteY14949" fmla="*/ 3878170 h 6543235"/>
                <a:gd name="connsiteX14950" fmla="*/ 3068880 w 5247674"/>
                <a:gd name="connsiteY14950" fmla="*/ 3862406 h 6543235"/>
                <a:gd name="connsiteX14951" fmla="*/ 3045950 w 5247674"/>
                <a:gd name="connsiteY14951" fmla="*/ 3867422 h 6543235"/>
                <a:gd name="connsiteX14952" fmla="*/ 3032336 w 5247674"/>
                <a:gd name="connsiteY14952" fmla="*/ 3893933 h 6543235"/>
                <a:gd name="connsiteX14953" fmla="*/ 3038069 w 5247674"/>
                <a:gd name="connsiteY14953" fmla="*/ 3901815 h 6543235"/>
                <a:gd name="connsiteX14954" fmla="*/ 3023738 w 5247674"/>
                <a:gd name="connsiteY14954" fmla="*/ 3901815 h 6543235"/>
                <a:gd name="connsiteX14955" fmla="*/ 3023023 w 5247674"/>
                <a:gd name="connsiteY14955" fmla="*/ 3901100 h 6543235"/>
                <a:gd name="connsiteX14956" fmla="*/ 3015856 w 5247674"/>
                <a:gd name="connsiteY14956" fmla="*/ 3893933 h 6543235"/>
                <a:gd name="connsiteX14957" fmla="*/ 2997227 w 5247674"/>
                <a:gd name="connsiteY14957" fmla="*/ 3909696 h 6543235"/>
                <a:gd name="connsiteX14958" fmla="*/ 2974298 w 5247674"/>
                <a:gd name="connsiteY14958" fmla="*/ 3909696 h 6543235"/>
                <a:gd name="connsiteX14959" fmla="*/ 2955669 w 5247674"/>
                <a:gd name="connsiteY14959" fmla="*/ 3929044 h 6543235"/>
                <a:gd name="connsiteX14960" fmla="*/ 2984329 w 5247674"/>
                <a:gd name="connsiteY14960" fmla="*/ 3931908 h 6543235"/>
                <a:gd name="connsiteX14961" fmla="*/ 2997944 w 5247674"/>
                <a:gd name="connsiteY14961" fmla="*/ 3956271 h 6543235"/>
                <a:gd name="connsiteX14962" fmla="*/ 3007258 w 5247674"/>
                <a:gd name="connsiteY14962" fmla="*/ 3944806 h 6543235"/>
                <a:gd name="connsiteX14963" fmla="*/ 3004392 w 5247674"/>
                <a:gd name="connsiteY14963" fmla="*/ 3939792 h 6543235"/>
                <a:gd name="connsiteX14964" fmla="*/ 3020871 w 5247674"/>
                <a:gd name="connsiteY14964" fmla="*/ 3934058 h 6543235"/>
                <a:gd name="connsiteX14965" fmla="*/ 3033052 w 5247674"/>
                <a:gd name="connsiteY14965" fmla="*/ 3939792 h 6543235"/>
                <a:gd name="connsiteX14966" fmla="*/ 3004392 w 5247674"/>
                <a:gd name="connsiteY14966" fmla="*/ 3959138 h 6543235"/>
                <a:gd name="connsiteX14967" fmla="*/ 3007258 w 5247674"/>
                <a:gd name="connsiteY14967" fmla="*/ 3970602 h 6543235"/>
                <a:gd name="connsiteX14968" fmla="*/ 3007258 w 5247674"/>
                <a:gd name="connsiteY14968" fmla="*/ 3971317 h 6543235"/>
                <a:gd name="connsiteX14969" fmla="*/ 2997944 w 5247674"/>
                <a:gd name="connsiteY14969" fmla="*/ 3967019 h 6543235"/>
                <a:gd name="connsiteX14970" fmla="*/ 2997944 w 5247674"/>
                <a:gd name="connsiteY14970" fmla="*/ 3973467 h 6543235"/>
                <a:gd name="connsiteX14971" fmla="*/ 2990778 w 5247674"/>
                <a:gd name="connsiteY14971" fmla="*/ 3967019 h 6543235"/>
                <a:gd name="connsiteX14972" fmla="*/ 2981463 w 5247674"/>
                <a:gd name="connsiteY14972" fmla="*/ 3982782 h 6543235"/>
                <a:gd name="connsiteX14973" fmla="*/ 2965700 w 5247674"/>
                <a:gd name="connsiteY14973" fmla="*/ 3985648 h 6543235"/>
                <a:gd name="connsiteX14974" fmla="*/ 2968565 w 5247674"/>
                <a:gd name="connsiteY14974" fmla="*/ 3982782 h 6543235"/>
                <a:gd name="connsiteX14975" fmla="*/ 2962117 w 5247674"/>
                <a:gd name="connsiteY14975" fmla="*/ 3974900 h 6543235"/>
                <a:gd name="connsiteX14976" fmla="*/ 2916975 w 5247674"/>
                <a:gd name="connsiteY14976" fmla="*/ 3994963 h 6543235"/>
                <a:gd name="connsiteX14977" fmla="*/ 2887598 w 5247674"/>
                <a:gd name="connsiteY14977" fmla="*/ 3983498 h 6543235"/>
                <a:gd name="connsiteX14978" fmla="*/ 2849622 w 5247674"/>
                <a:gd name="connsiteY14978" fmla="*/ 4017176 h 6543235"/>
                <a:gd name="connsiteX14979" fmla="*/ 2871118 w 5247674"/>
                <a:gd name="connsiteY14979" fmla="*/ 4017176 h 6543235"/>
                <a:gd name="connsiteX14980" fmla="*/ 2871118 w 5247674"/>
                <a:gd name="connsiteY14980" fmla="*/ 4022192 h 6543235"/>
                <a:gd name="connsiteX14981" fmla="*/ 2891181 w 5247674"/>
                <a:gd name="connsiteY14981" fmla="*/ 4017176 h 6543235"/>
                <a:gd name="connsiteX14982" fmla="*/ 2886881 w 5247674"/>
                <a:gd name="connsiteY14982" fmla="*/ 4025057 h 6543235"/>
                <a:gd name="connsiteX14983" fmla="*/ 2892614 w 5247674"/>
                <a:gd name="connsiteY14983" fmla="*/ 4032938 h 6543235"/>
                <a:gd name="connsiteX14984" fmla="*/ 2906227 w 5247674"/>
                <a:gd name="connsiteY14984" fmla="*/ 4009294 h 6543235"/>
                <a:gd name="connsiteX14985" fmla="*/ 2941338 w 5247674"/>
                <a:gd name="connsiteY14985" fmla="*/ 4014309 h 6543235"/>
                <a:gd name="connsiteX14986" fmla="*/ 2941338 w 5247674"/>
                <a:gd name="connsiteY14986" fmla="*/ 4022192 h 6543235"/>
                <a:gd name="connsiteX14987" fmla="*/ 2924858 w 5247674"/>
                <a:gd name="connsiteY14987" fmla="*/ 4014309 h 6543235"/>
                <a:gd name="connsiteX14988" fmla="*/ 2918408 w 5247674"/>
                <a:gd name="connsiteY14988" fmla="*/ 4022192 h 6543235"/>
                <a:gd name="connsiteX14989" fmla="*/ 2896912 w 5247674"/>
                <a:gd name="connsiteY14989" fmla="*/ 4033655 h 6543235"/>
                <a:gd name="connsiteX14990" fmla="*/ 2922708 w 5247674"/>
                <a:gd name="connsiteY14990" fmla="*/ 4053001 h 6543235"/>
                <a:gd name="connsiteX14991" fmla="*/ 2913394 w 5247674"/>
                <a:gd name="connsiteY14991" fmla="*/ 4067332 h 6543235"/>
                <a:gd name="connsiteX14992" fmla="*/ 2884016 w 5247674"/>
                <a:gd name="connsiteY14992" fmla="*/ 4064465 h 6543235"/>
                <a:gd name="connsiteX14993" fmla="*/ 2877566 w 5247674"/>
                <a:gd name="connsiteY14993" fmla="*/ 4094559 h 6543235"/>
                <a:gd name="connsiteX14994" fmla="*/ 2828843 w 5247674"/>
                <a:gd name="connsiteY14994" fmla="*/ 4110324 h 6543235"/>
                <a:gd name="connsiteX14995" fmla="*/ 2825976 w 5247674"/>
                <a:gd name="connsiteY14995" fmla="*/ 4124655 h 6543235"/>
                <a:gd name="connsiteX14996" fmla="*/ 2812364 w 5247674"/>
                <a:gd name="connsiteY14996" fmla="*/ 4124655 h 6543235"/>
                <a:gd name="connsiteX14997" fmla="*/ 2821678 w 5247674"/>
                <a:gd name="connsiteY14997" fmla="*/ 4137551 h 6543235"/>
                <a:gd name="connsiteX14998" fmla="*/ 2844606 w 5247674"/>
                <a:gd name="connsiteY14998" fmla="*/ 4113191 h 6543235"/>
                <a:gd name="connsiteX14999" fmla="*/ 2886164 w 5247674"/>
                <a:gd name="connsiteY14999" fmla="*/ 4101726 h 6543235"/>
                <a:gd name="connsiteX15000" fmla="*/ 2913394 w 5247674"/>
                <a:gd name="connsiteY15000" fmla="*/ 4082380 h 6543235"/>
                <a:gd name="connsiteX15001" fmla="*/ 2934173 w 5247674"/>
                <a:gd name="connsiteY15001" fmla="*/ 4085247 h 6543235"/>
                <a:gd name="connsiteX15002" fmla="*/ 2894762 w 5247674"/>
                <a:gd name="connsiteY15002" fmla="*/ 4101009 h 6543235"/>
                <a:gd name="connsiteX15003" fmla="*/ 2896912 w 5247674"/>
                <a:gd name="connsiteY15003" fmla="*/ 4109607 h 6543235"/>
                <a:gd name="connsiteX15004" fmla="*/ 2898346 w 5247674"/>
                <a:gd name="connsiteY15004" fmla="*/ 4115340 h 6543235"/>
                <a:gd name="connsiteX15005" fmla="*/ 2899062 w 5247674"/>
                <a:gd name="connsiteY15005" fmla="*/ 4117489 h 6543235"/>
                <a:gd name="connsiteX15006" fmla="*/ 2897629 w 5247674"/>
                <a:gd name="connsiteY15006" fmla="*/ 4116057 h 6543235"/>
                <a:gd name="connsiteX15007" fmla="*/ 2887598 w 5247674"/>
                <a:gd name="connsiteY15007" fmla="*/ 4122505 h 6543235"/>
                <a:gd name="connsiteX15008" fmla="*/ 2885448 w 5247674"/>
                <a:gd name="connsiteY15008" fmla="*/ 4128953 h 6543235"/>
                <a:gd name="connsiteX15009" fmla="*/ 2879716 w 5247674"/>
                <a:gd name="connsiteY15009" fmla="*/ 4126805 h 6543235"/>
                <a:gd name="connsiteX15010" fmla="*/ 2790868 w 5247674"/>
                <a:gd name="connsiteY15010" fmla="*/ 4178393 h 6543235"/>
                <a:gd name="connsiteX15011" fmla="*/ 2742143 w 5247674"/>
                <a:gd name="connsiteY15011" fmla="*/ 4219952 h 6543235"/>
                <a:gd name="connsiteX15012" fmla="*/ 2723514 w 5247674"/>
                <a:gd name="connsiteY15012" fmla="*/ 4232850 h 6543235"/>
                <a:gd name="connsiteX15013" fmla="*/ 2704884 w 5247674"/>
                <a:gd name="connsiteY15013" fmla="*/ 4219952 h 6543235"/>
                <a:gd name="connsiteX15014" fmla="*/ 2700584 w 5247674"/>
                <a:gd name="connsiteY15014" fmla="*/ 4227835 h 6543235"/>
                <a:gd name="connsiteX15015" fmla="*/ 2709899 w 5247674"/>
                <a:gd name="connsiteY15015" fmla="*/ 4247181 h 6543235"/>
                <a:gd name="connsiteX15016" fmla="*/ 2688405 w 5247674"/>
                <a:gd name="connsiteY15016" fmla="*/ 4232850 h 6543235"/>
                <a:gd name="connsiteX15017" fmla="*/ 2677657 w 5247674"/>
                <a:gd name="connsiteY15017" fmla="*/ 4239299 h 6543235"/>
                <a:gd name="connsiteX15018" fmla="*/ 2671924 w 5247674"/>
                <a:gd name="connsiteY15018" fmla="*/ 4247181 h 6543235"/>
                <a:gd name="connsiteX15019" fmla="*/ 2681238 w 5247674"/>
                <a:gd name="connsiteY15019" fmla="*/ 4255062 h 6543235"/>
                <a:gd name="connsiteX15020" fmla="*/ 2687688 w 5247674"/>
                <a:gd name="connsiteY15020" fmla="*/ 4255062 h 6543235"/>
                <a:gd name="connsiteX15021" fmla="*/ 2681238 w 5247674"/>
                <a:gd name="connsiteY15021" fmla="*/ 4274408 h 6543235"/>
                <a:gd name="connsiteX15022" fmla="*/ 2671924 w 5247674"/>
                <a:gd name="connsiteY15022" fmla="*/ 4266527 h 6543235"/>
                <a:gd name="connsiteX15023" fmla="*/ 2661176 w 5247674"/>
                <a:gd name="connsiteY15023" fmla="*/ 4285873 h 6543235"/>
                <a:gd name="connsiteX15024" fmla="*/ 2655444 w 5247674"/>
                <a:gd name="connsiteY15024" fmla="*/ 4293754 h 6543235"/>
                <a:gd name="connsiteX15025" fmla="*/ 2648994 w 5247674"/>
                <a:gd name="connsiteY15025" fmla="*/ 4293754 h 6543235"/>
                <a:gd name="connsiteX15026" fmla="*/ 2661176 w 5247674"/>
                <a:gd name="connsiteY15026" fmla="*/ 4274408 h 6543235"/>
                <a:gd name="connsiteX15027" fmla="*/ 2651861 w 5247674"/>
                <a:gd name="connsiteY15027" fmla="*/ 4262944 h 6543235"/>
                <a:gd name="connsiteX15028" fmla="*/ 2639680 w 5247674"/>
                <a:gd name="connsiteY15028" fmla="*/ 4285156 h 6543235"/>
                <a:gd name="connsiteX15029" fmla="*/ 2626067 w 5247674"/>
                <a:gd name="connsiteY15029" fmla="*/ 4277275 h 6543235"/>
                <a:gd name="connsiteX15030" fmla="*/ 2619617 w 5247674"/>
                <a:gd name="connsiteY15030" fmla="*/ 4296621 h 6543235"/>
                <a:gd name="connsiteX15031" fmla="*/ 2607436 w 5247674"/>
                <a:gd name="connsiteY15031" fmla="*/ 4301635 h 6543235"/>
                <a:gd name="connsiteX15032" fmla="*/ 2611736 w 5247674"/>
                <a:gd name="connsiteY15032" fmla="*/ 4322415 h 6543235"/>
                <a:gd name="connsiteX15033" fmla="*/ 2636098 w 5247674"/>
                <a:gd name="connsiteY15033" fmla="*/ 4315967 h 6543235"/>
                <a:gd name="connsiteX15034" fmla="*/ 2610302 w 5247674"/>
                <a:gd name="connsiteY15034" fmla="*/ 4343194 h 6543235"/>
                <a:gd name="connsiteX15035" fmla="*/ 2603854 w 5247674"/>
                <a:gd name="connsiteY15035" fmla="*/ 4328865 h 6543235"/>
                <a:gd name="connsiteX15036" fmla="*/ 2594540 w 5247674"/>
                <a:gd name="connsiteY15036" fmla="*/ 4340329 h 6543235"/>
                <a:gd name="connsiteX15037" fmla="*/ 2608152 w 5247674"/>
                <a:gd name="connsiteY15037" fmla="*/ 4374005 h 6543235"/>
                <a:gd name="connsiteX15038" fmla="*/ 2588090 w 5247674"/>
                <a:gd name="connsiteY15038" fmla="*/ 4359675 h 6543235"/>
                <a:gd name="connsiteX15039" fmla="*/ 2575908 w 5247674"/>
                <a:gd name="connsiteY15039" fmla="*/ 4386903 h 6543235"/>
                <a:gd name="connsiteX15040" fmla="*/ 2575908 w 5247674"/>
                <a:gd name="connsiteY15040" fmla="*/ 4371140 h 6543235"/>
                <a:gd name="connsiteX15041" fmla="*/ 2573760 w 5247674"/>
                <a:gd name="connsiteY15041" fmla="*/ 4368990 h 6543235"/>
                <a:gd name="connsiteX15042" fmla="*/ 2560146 w 5247674"/>
                <a:gd name="connsiteY15042" fmla="*/ 4386903 h 6543235"/>
                <a:gd name="connsiteX15043" fmla="*/ 2569460 w 5247674"/>
                <a:gd name="connsiteY15043" fmla="*/ 4401234 h 6543235"/>
                <a:gd name="connsiteX15044" fmla="*/ 2565877 w 5247674"/>
                <a:gd name="connsiteY15044" fmla="*/ 4403384 h 6543235"/>
                <a:gd name="connsiteX15045" fmla="*/ 2543666 w 5247674"/>
                <a:gd name="connsiteY15045" fmla="*/ 4397651 h 6543235"/>
                <a:gd name="connsiteX15046" fmla="*/ 2545098 w 5247674"/>
                <a:gd name="connsiteY15046" fmla="*/ 4399800 h 6543235"/>
                <a:gd name="connsiteX15047" fmla="*/ 2542909 w 5247674"/>
                <a:gd name="connsiteY15047" fmla="*/ 4400982 h 6543235"/>
                <a:gd name="connsiteX15048" fmla="*/ 2551099 w 5247674"/>
                <a:gd name="connsiteY15048" fmla="*/ 4406609 h 6543235"/>
                <a:gd name="connsiteX15049" fmla="*/ 2550831 w 5247674"/>
                <a:gd name="connsiteY15049" fmla="*/ 4416996 h 6543235"/>
                <a:gd name="connsiteX15050" fmla="*/ 2542570 w 5247674"/>
                <a:gd name="connsiteY15050" fmla="*/ 4401165 h 6543235"/>
                <a:gd name="connsiteX15051" fmla="*/ 2535962 w 5247674"/>
                <a:gd name="connsiteY15051" fmla="*/ 4404727 h 6543235"/>
                <a:gd name="connsiteX15052" fmla="*/ 2523602 w 5247674"/>
                <a:gd name="connsiteY15052" fmla="*/ 4419863 h 6543235"/>
                <a:gd name="connsiteX15053" fmla="*/ 2525752 w 5247674"/>
                <a:gd name="connsiteY15053" fmla="*/ 4424163 h 6543235"/>
                <a:gd name="connsiteX15054" fmla="*/ 2511422 w 5247674"/>
                <a:gd name="connsiteY15054" fmla="*/ 4419863 h 6543235"/>
                <a:gd name="connsiteX15055" fmla="*/ 2507123 w 5247674"/>
                <a:gd name="connsiteY15055" fmla="*/ 4427744 h 6543235"/>
                <a:gd name="connsiteX15056" fmla="*/ 2522887 w 5247674"/>
                <a:gd name="connsiteY15056" fmla="*/ 4449957 h 6543235"/>
                <a:gd name="connsiteX15057" fmla="*/ 2520020 w 5247674"/>
                <a:gd name="connsiteY15057" fmla="*/ 4457838 h 6543235"/>
                <a:gd name="connsiteX15058" fmla="*/ 2559429 w 5247674"/>
                <a:gd name="connsiteY15058" fmla="*/ 4435628 h 6543235"/>
                <a:gd name="connsiteX15059" fmla="*/ 2575192 w 5247674"/>
                <a:gd name="connsiteY15059" fmla="*/ 4444942 h 6543235"/>
                <a:gd name="connsiteX15060" fmla="*/ 2562296 w 5247674"/>
                <a:gd name="connsiteY15060" fmla="*/ 4443509 h 6543235"/>
                <a:gd name="connsiteX15061" fmla="*/ 2548681 w 5247674"/>
                <a:gd name="connsiteY15061" fmla="*/ 4457838 h 6543235"/>
                <a:gd name="connsiteX15062" fmla="*/ 2562296 w 5247674"/>
                <a:gd name="connsiteY15062" fmla="*/ 4462855 h 6543235"/>
                <a:gd name="connsiteX15063" fmla="*/ 2559429 w 5247674"/>
                <a:gd name="connsiteY15063" fmla="*/ 4482201 h 6543235"/>
                <a:gd name="connsiteX15064" fmla="*/ 2510706 w 5247674"/>
                <a:gd name="connsiteY15064" fmla="*/ 4543105 h 6543235"/>
                <a:gd name="connsiteX15065" fmla="*/ 2478462 w 5247674"/>
                <a:gd name="connsiteY15065" fmla="*/ 4531641 h 6543235"/>
                <a:gd name="connsiteX15066" fmla="*/ 2435470 w 5247674"/>
                <a:gd name="connsiteY15066" fmla="*/ 4553853 h 6543235"/>
                <a:gd name="connsiteX15067" fmla="*/ 2451235 w 5247674"/>
                <a:gd name="connsiteY15067" fmla="*/ 4558870 h 6543235"/>
                <a:gd name="connsiteX15068" fmla="*/ 2418991 w 5247674"/>
                <a:gd name="connsiteY15068" fmla="*/ 4573199 h 6543235"/>
                <a:gd name="connsiteX15069" fmla="*/ 2416124 w 5247674"/>
                <a:gd name="connsiteY15069" fmla="*/ 4570333 h 6543235"/>
                <a:gd name="connsiteX15070" fmla="*/ 2432604 w 5247674"/>
                <a:gd name="connsiteY15070" fmla="*/ 4554570 h 6543235"/>
                <a:gd name="connsiteX15071" fmla="*/ 2426156 w 5247674"/>
                <a:gd name="connsiteY15071" fmla="*/ 4546689 h 6543235"/>
                <a:gd name="connsiteX15072" fmla="*/ 2465564 w 5247674"/>
                <a:gd name="connsiteY15072" fmla="*/ 4524476 h 6543235"/>
                <a:gd name="connsiteX15073" fmla="*/ 2430454 w 5247674"/>
                <a:gd name="connsiteY15073" fmla="*/ 4494382 h 6543235"/>
                <a:gd name="connsiteX15074" fmla="*/ 2381730 w 5247674"/>
                <a:gd name="connsiteY15074" fmla="*/ 4528059 h 6543235"/>
                <a:gd name="connsiteX15075" fmla="*/ 2393912 w 5247674"/>
                <a:gd name="connsiteY15075" fmla="*/ 4535941 h 6543235"/>
                <a:gd name="connsiteX15076" fmla="*/ 2370982 w 5247674"/>
                <a:gd name="connsiteY15076" fmla="*/ 4540955 h 6543235"/>
                <a:gd name="connsiteX15077" fmla="*/ 2349486 w 5247674"/>
                <a:gd name="connsiteY15077" fmla="*/ 4560301 h 6543235"/>
                <a:gd name="connsiteX15078" fmla="*/ 2342322 w 5247674"/>
                <a:gd name="connsiteY15078" fmla="*/ 4574633 h 6543235"/>
                <a:gd name="connsiteX15079" fmla="*/ 2351636 w 5247674"/>
                <a:gd name="connsiteY15079" fmla="*/ 4582514 h 6543235"/>
                <a:gd name="connsiteX15080" fmla="*/ 2335157 w 5247674"/>
                <a:gd name="connsiteY15080" fmla="*/ 4582514 h 6543235"/>
                <a:gd name="connsiteX15081" fmla="*/ 2335157 w 5247674"/>
                <a:gd name="connsiteY15081" fmla="*/ 4601860 h 6543235"/>
                <a:gd name="connsiteX15082" fmla="*/ 2341605 w 5247674"/>
                <a:gd name="connsiteY15082" fmla="*/ 4609743 h 6543235"/>
                <a:gd name="connsiteX15083" fmla="*/ 2358086 w 5247674"/>
                <a:gd name="connsiteY15083" fmla="*/ 4593979 h 6543235"/>
                <a:gd name="connsiteX15084" fmla="*/ 2341605 w 5247674"/>
                <a:gd name="connsiteY15084" fmla="*/ 4621206 h 6543235"/>
                <a:gd name="connsiteX15085" fmla="*/ 2348770 w 5247674"/>
                <a:gd name="connsiteY15085" fmla="*/ 4632671 h 6543235"/>
                <a:gd name="connsiteX15086" fmla="*/ 2328707 w 5247674"/>
                <a:gd name="connsiteY15086" fmla="*/ 4662765 h 6543235"/>
                <a:gd name="connsiteX15087" fmla="*/ 2335157 w 5247674"/>
                <a:gd name="connsiteY15087" fmla="*/ 4667781 h 6543235"/>
                <a:gd name="connsiteX15088" fmla="*/ 2383880 w 5247674"/>
                <a:gd name="connsiteY15088" fmla="*/ 4629089 h 6543235"/>
                <a:gd name="connsiteX15089" fmla="*/ 2393195 w 5247674"/>
                <a:gd name="connsiteY15089" fmla="*/ 4613325 h 6543235"/>
                <a:gd name="connsiteX15090" fmla="*/ 2434754 w 5247674"/>
                <a:gd name="connsiteY15090" fmla="*/ 4586097 h 6543235"/>
                <a:gd name="connsiteX15091" fmla="*/ 2429022 w 5247674"/>
                <a:gd name="connsiteY15091" fmla="*/ 4605443 h 6543235"/>
                <a:gd name="connsiteX15092" fmla="*/ 2408960 w 5247674"/>
                <a:gd name="connsiteY15092" fmla="*/ 4613325 h 6543235"/>
                <a:gd name="connsiteX15093" fmla="*/ 2429022 w 5247674"/>
                <a:gd name="connsiteY15093" fmla="*/ 4629089 h 6543235"/>
                <a:gd name="connsiteX15094" fmla="*/ 2457683 w 5247674"/>
                <a:gd name="connsiteY15094" fmla="*/ 4605443 h 6543235"/>
                <a:gd name="connsiteX15095" fmla="*/ 2464131 w 5247674"/>
                <a:gd name="connsiteY15095" fmla="*/ 4598995 h 6543235"/>
                <a:gd name="connsiteX15096" fmla="*/ 2466998 w 5247674"/>
                <a:gd name="connsiteY15096" fmla="*/ 4601860 h 6543235"/>
                <a:gd name="connsiteX15097" fmla="*/ 2454816 w 5247674"/>
                <a:gd name="connsiteY15097" fmla="*/ 4617625 h 6543235"/>
                <a:gd name="connsiteX15098" fmla="*/ 2457683 w 5247674"/>
                <a:gd name="connsiteY15098" fmla="*/ 4629089 h 6543235"/>
                <a:gd name="connsiteX15099" fmla="*/ 2434754 w 5247674"/>
                <a:gd name="connsiteY15099" fmla="*/ 4629089 h 6543235"/>
                <a:gd name="connsiteX15100" fmla="*/ 2441204 w 5247674"/>
                <a:gd name="connsiteY15100" fmla="*/ 4648435 h 6543235"/>
                <a:gd name="connsiteX15101" fmla="*/ 2438337 w 5247674"/>
                <a:gd name="connsiteY15101" fmla="*/ 4659900 h 6543235"/>
                <a:gd name="connsiteX15102" fmla="*/ 2464131 w 5247674"/>
                <a:gd name="connsiteY15102" fmla="*/ 4640554 h 6543235"/>
                <a:gd name="connsiteX15103" fmla="*/ 2470581 w 5247674"/>
                <a:gd name="connsiteY15103" fmla="*/ 4640554 h 6543235"/>
                <a:gd name="connsiteX15104" fmla="*/ 2470581 w 5247674"/>
                <a:gd name="connsiteY15104" fmla="*/ 4652017 h 6543235"/>
                <a:gd name="connsiteX15105" fmla="*/ 2444785 w 5247674"/>
                <a:gd name="connsiteY15105" fmla="*/ 4659900 h 6543235"/>
                <a:gd name="connsiteX15106" fmla="*/ 2447652 w 5247674"/>
                <a:gd name="connsiteY15106" fmla="*/ 4695010 h 6543235"/>
                <a:gd name="connsiteX15107" fmla="*/ 2459116 w 5247674"/>
                <a:gd name="connsiteY15107" fmla="*/ 4687844 h 6543235"/>
                <a:gd name="connsiteX15108" fmla="*/ 2473446 w 5247674"/>
                <a:gd name="connsiteY15108" fmla="*/ 4689994 h 6543235"/>
                <a:gd name="connsiteX15109" fmla="*/ 2470581 w 5247674"/>
                <a:gd name="connsiteY15109" fmla="*/ 4701458 h 6543235"/>
                <a:gd name="connsiteX15110" fmla="*/ 2444785 w 5247674"/>
                <a:gd name="connsiteY15110" fmla="*/ 4701458 h 6543235"/>
                <a:gd name="connsiteX15111" fmla="*/ 2431172 w 5247674"/>
                <a:gd name="connsiteY15111" fmla="*/ 4689994 h 6543235"/>
                <a:gd name="connsiteX15112" fmla="*/ 2413258 w 5247674"/>
                <a:gd name="connsiteY15112" fmla="*/ 4697158 h 6543235"/>
                <a:gd name="connsiteX15113" fmla="*/ 2413258 w 5247674"/>
                <a:gd name="connsiteY15113" fmla="*/ 4697158 h 6543235"/>
                <a:gd name="connsiteX15114" fmla="*/ 2421856 w 5247674"/>
                <a:gd name="connsiteY15114" fmla="*/ 4713640 h 6543235"/>
                <a:gd name="connsiteX15115" fmla="*/ 2416841 w 5247674"/>
                <a:gd name="connsiteY15115" fmla="*/ 4717938 h 6543235"/>
                <a:gd name="connsiteX15116" fmla="*/ 2398928 w 5247674"/>
                <a:gd name="connsiteY15116" fmla="*/ 4720088 h 6543235"/>
                <a:gd name="connsiteX15117" fmla="*/ 2398928 w 5247674"/>
                <a:gd name="connsiteY15117" fmla="*/ 4713640 h 6543235"/>
                <a:gd name="connsiteX15118" fmla="*/ 2369549 w 5247674"/>
                <a:gd name="connsiteY15118" fmla="*/ 4735852 h 6543235"/>
                <a:gd name="connsiteX15119" fmla="*/ 2366684 w 5247674"/>
                <a:gd name="connsiteY15119" fmla="*/ 4743733 h 6543235"/>
                <a:gd name="connsiteX15120" fmla="*/ 2401793 w 5247674"/>
                <a:gd name="connsiteY15120" fmla="*/ 4732269 h 6543235"/>
                <a:gd name="connsiteX15121" fmla="*/ 2408243 w 5247674"/>
                <a:gd name="connsiteY15121" fmla="*/ 4743733 h 6543235"/>
                <a:gd name="connsiteX15122" fmla="*/ 2428306 w 5247674"/>
                <a:gd name="connsiteY15122" fmla="*/ 4732269 h 6543235"/>
                <a:gd name="connsiteX15123" fmla="*/ 2424006 w 5247674"/>
                <a:gd name="connsiteY15123" fmla="*/ 4751615 h 6543235"/>
                <a:gd name="connsiteX15124" fmla="*/ 2414691 w 5247674"/>
                <a:gd name="connsiteY15124" fmla="*/ 4746598 h 6543235"/>
                <a:gd name="connsiteX15125" fmla="*/ 2411824 w 5247674"/>
                <a:gd name="connsiteY15125" fmla="*/ 4762363 h 6543235"/>
                <a:gd name="connsiteX15126" fmla="*/ 2401076 w 5247674"/>
                <a:gd name="connsiteY15126" fmla="*/ 4746598 h 6543235"/>
                <a:gd name="connsiteX15127" fmla="*/ 2363101 w 5247674"/>
                <a:gd name="connsiteY15127" fmla="*/ 4743733 h 6543235"/>
                <a:gd name="connsiteX15128" fmla="*/ 2343038 w 5247674"/>
                <a:gd name="connsiteY15128" fmla="*/ 4763079 h 6543235"/>
                <a:gd name="connsiteX15129" fmla="*/ 2343038 w 5247674"/>
                <a:gd name="connsiteY15129" fmla="*/ 4781709 h 6543235"/>
                <a:gd name="connsiteX15130" fmla="*/ 2349486 w 5247674"/>
                <a:gd name="connsiteY15130" fmla="*/ 4773827 h 6543235"/>
                <a:gd name="connsiteX15131" fmla="*/ 2372416 w 5247674"/>
                <a:gd name="connsiteY15131" fmla="*/ 4785292 h 6543235"/>
                <a:gd name="connsiteX15132" fmla="*/ 2375282 w 5247674"/>
                <a:gd name="connsiteY15132" fmla="*/ 4796757 h 6543235"/>
                <a:gd name="connsiteX15133" fmla="*/ 2340172 w 5247674"/>
                <a:gd name="connsiteY15133" fmla="*/ 4816103 h 6543235"/>
                <a:gd name="connsiteX15134" fmla="*/ 2330857 w 5247674"/>
                <a:gd name="connsiteY15134" fmla="*/ 4801771 h 6543235"/>
                <a:gd name="connsiteX15135" fmla="*/ 2347338 w 5247674"/>
                <a:gd name="connsiteY15135" fmla="*/ 4796757 h 6543235"/>
                <a:gd name="connsiteX15136" fmla="*/ 2352353 w 5247674"/>
                <a:gd name="connsiteY15136" fmla="*/ 4785292 h 6543235"/>
                <a:gd name="connsiteX15137" fmla="*/ 2317244 w 5247674"/>
                <a:gd name="connsiteY15137" fmla="*/ 4790307 h 6543235"/>
                <a:gd name="connsiteX15138" fmla="*/ 2317244 w 5247674"/>
                <a:gd name="connsiteY15138" fmla="*/ 4812519 h 6543235"/>
                <a:gd name="connsiteX15139" fmla="*/ 2298613 w 5247674"/>
                <a:gd name="connsiteY15139" fmla="*/ 4812519 h 6543235"/>
                <a:gd name="connsiteX15140" fmla="*/ 2292165 w 5247674"/>
                <a:gd name="connsiteY15140" fmla="*/ 4804638 h 6543235"/>
                <a:gd name="connsiteX15141" fmla="*/ 2287865 w 5247674"/>
                <a:gd name="connsiteY15141" fmla="*/ 4828284 h 6543235"/>
                <a:gd name="connsiteX15142" fmla="*/ 2285000 w 5247674"/>
                <a:gd name="connsiteY15142" fmla="*/ 4828284 h 6543235"/>
                <a:gd name="connsiteX15143" fmla="*/ 2285000 w 5247674"/>
                <a:gd name="connsiteY15143" fmla="*/ 4834732 h 6543235"/>
                <a:gd name="connsiteX15144" fmla="*/ 2301443 w 5247674"/>
                <a:gd name="connsiteY15144" fmla="*/ 4821713 h 6543235"/>
                <a:gd name="connsiteX15145" fmla="*/ 2295032 w 5247674"/>
                <a:gd name="connsiteY15145" fmla="*/ 4820672 h 6543235"/>
                <a:gd name="connsiteX15146" fmla="*/ 2302913 w 5247674"/>
                <a:gd name="connsiteY15146" fmla="*/ 4821119 h 6543235"/>
                <a:gd name="connsiteX15147" fmla="*/ 2302824 w 5247674"/>
                <a:gd name="connsiteY15147" fmla="*/ 4821208 h 6543235"/>
                <a:gd name="connsiteX15148" fmla="*/ 2317244 w 5247674"/>
                <a:gd name="connsiteY15148" fmla="*/ 4823267 h 6543235"/>
                <a:gd name="connsiteX15149" fmla="*/ 2307928 w 5247674"/>
                <a:gd name="connsiteY15149" fmla="*/ 4834732 h 6543235"/>
                <a:gd name="connsiteX15150" fmla="*/ 2320109 w 5247674"/>
                <a:gd name="connsiteY15150" fmla="*/ 4842613 h 6543235"/>
                <a:gd name="connsiteX15151" fmla="*/ 2310794 w 5247674"/>
                <a:gd name="connsiteY15151" fmla="*/ 4872707 h 6543235"/>
                <a:gd name="connsiteX15152" fmla="*/ 2317244 w 5247674"/>
                <a:gd name="connsiteY15152" fmla="*/ 4850495 h 6543235"/>
                <a:gd name="connsiteX15153" fmla="*/ 2307928 w 5247674"/>
                <a:gd name="connsiteY15153" fmla="*/ 4847630 h 6543235"/>
                <a:gd name="connsiteX15154" fmla="*/ 2275684 w 5247674"/>
                <a:gd name="connsiteY15154" fmla="*/ 4886322 h 6543235"/>
                <a:gd name="connsiteX15155" fmla="*/ 2285000 w 5247674"/>
                <a:gd name="connsiteY15155" fmla="*/ 4870557 h 6543235"/>
                <a:gd name="connsiteX15156" fmla="*/ 2280701 w 5247674"/>
                <a:gd name="connsiteY15156" fmla="*/ 4864109 h 6543235"/>
                <a:gd name="connsiteX15157" fmla="*/ 2257772 w 5247674"/>
                <a:gd name="connsiteY15157" fmla="*/ 4883455 h 6543235"/>
                <a:gd name="connsiteX15158" fmla="*/ 2271386 w 5247674"/>
                <a:gd name="connsiteY15158" fmla="*/ 4894920 h 6543235"/>
                <a:gd name="connsiteX15159" fmla="*/ 2231977 w 5247674"/>
                <a:gd name="connsiteY15159" fmla="*/ 4910683 h 6543235"/>
                <a:gd name="connsiteX15160" fmla="*/ 2241292 w 5247674"/>
                <a:gd name="connsiteY15160" fmla="*/ 4913549 h 6543235"/>
                <a:gd name="connsiteX15161" fmla="*/ 2224811 w 5247674"/>
                <a:gd name="connsiteY15161" fmla="*/ 4921430 h 6543235"/>
                <a:gd name="connsiteX15162" fmla="*/ 2231261 w 5247674"/>
                <a:gd name="connsiteY15162" fmla="*/ 4929314 h 6543235"/>
                <a:gd name="connsiteX15163" fmla="*/ 2224811 w 5247674"/>
                <a:gd name="connsiteY15163" fmla="*/ 4945076 h 6543235"/>
                <a:gd name="connsiteX15164" fmla="*/ 2212632 w 5247674"/>
                <a:gd name="connsiteY15164" fmla="*/ 4932178 h 6543235"/>
                <a:gd name="connsiteX15165" fmla="*/ 2180388 w 5247674"/>
                <a:gd name="connsiteY15165" fmla="*/ 4967289 h 6543235"/>
                <a:gd name="connsiteX15166" fmla="*/ 2192569 w 5247674"/>
                <a:gd name="connsiteY15166" fmla="*/ 4983052 h 6543235"/>
                <a:gd name="connsiteX15167" fmla="*/ 2163906 w 5247674"/>
                <a:gd name="connsiteY15167" fmla="*/ 5005264 h 6543235"/>
                <a:gd name="connsiteX15168" fmla="*/ 2180388 w 5247674"/>
                <a:gd name="connsiteY15168" fmla="*/ 5021029 h 6543235"/>
                <a:gd name="connsiteX15169" fmla="*/ 2158892 w 5247674"/>
                <a:gd name="connsiteY15169" fmla="*/ 5034643 h 6543235"/>
                <a:gd name="connsiteX15170" fmla="*/ 2153875 w 5247674"/>
                <a:gd name="connsiteY15170" fmla="*/ 5024612 h 6543235"/>
                <a:gd name="connsiteX15171" fmla="*/ 2123064 w 5247674"/>
                <a:gd name="connsiteY15171" fmla="*/ 5038941 h 6543235"/>
                <a:gd name="connsiteX15172" fmla="*/ 2125214 w 5247674"/>
                <a:gd name="connsiteY15172" fmla="*/ 5013147 h 6543235"/>
                <a:gd name="connsiteX15173" fmla="*/ 2102285 w 5247674"/>
                <a:gd name="connsiteY15173" fmla="*/ 5005264 h 6543235"/>
                <a:gd name="connsiteX15174" fmla="*/ 2106585 w 5247674"/>
                <a:gd name="connsiteY15174" fmla="*/ 5021029 h 6543235"/>
                <a:gd name="connsiteX15175" fmla="*/ 2106585 w 5247674"/>
                <a:gd name="connsiteY15175" fmla="*/ 5021745 h 6543235"/>
                <a:gd name="connsiteX15176" fmla="*/ 2092970 w 5247674"/>
                <a:gd name="connsiteY15176" fmla="*/ 5005981 h 6543235"/>
                <a:gd name="connsiteX15177" fmla="*/ 2090104 w 5247674"/>
                <a:gd name="connsiteY15177" fmla="*/ 5030343 h 6543235"/>
                <a:gd name="connsiteX15178" fmla="*/ 2076491 w 5247674"/>
                <a:gd name="connsiteY15178" fmla="*/ 5030343 h 6543235"/>
                <a:gd name="connsiteX15179" fmla="*/ 2073624 w 5247674"/>
                <a:gd name="connsiteY15179" fmla="*/ 5022462 h 6543235"/>
                <a:gd name="connsiteX15180" fmla="*/ 2062876 w 5247674"/>
                <a:gd name="connsiteY15180" fmla="*/ 5033927 h 6543235"/>
                <a:gd name="connsiteX15181" fmla="*/ 2073624 w 5247674"/>
                <a:gd name="connsiteY15181" fmla="*/ 5058287 h 6543235"/>
                <a:gd name="connsiteX15182" fmla="*/ 2014153 w 5247674"/>
                <a:gd name="connsiteY15182" fmla="*/ 5107727 h 6543235"/>
                <a:gd name="connsiteX15183" fmla="*/ 2018452 w 5247674"/>
                <a:gd name="connsiteY15183" fmla="*/ 5115610 h 6543235"/>
                <a:gd name="connsiteX15184" fmla="*/ 1981910 w 5247674"/>
                <a:gd name="connsiteY15184" fmla="*/ 5134956 h 6543235"/>
                <a:gd name="connsiteX15185" fmla="*/ 1976178 w 5247674"/>
                <a:gd name="connsiteY15185" fmla="*/ 5127075 h 6543235"/>
                <a:gd name="connsiteX15186" fmla="*/ 1900942 w 5247674"/>
                <a:gd name="connsiteY15186" fmla="*/ 5199442 h 6543235"/>
                <a:gd name="connsiteX15187" fmla="*/ 1940351 w 5247674"/>
                <a:gd name="connsiteY15187" fmla="*/ 5187980 h 6543235"/>
                <a:gd name="connsiteX15188" fmla="*/ 1944651 w 5247674"/>
                <a:gd name="connsiteY15188" fmla="*/ 5199442 h 6543235"/>
                <a:gd name="connsiteX15189" fmla="*/ 1970445 w 5247674"/>
                <a:gd name="connsiteY15189" fmla="*/ 5187980 h 6543235"/>
                <a:gd name="connsiteX15190" fmla="*/ 1979760 w 5247674"/>
                <a:gd name="connsiteY15190" fmla="*/ 5176515 h 6543235"/>
                <a:gd name="connsiteX15191" fmla="*/ 1994559 w 5247674"/>
                <a:gd name="connsiteY15191" fmla="*/ 5175871 h 6543235"/>
                <a:gd name="connsiteX15192" fmla="*/ 1996241 w 5247674"/>
                <a:gd name="connsiteY15192" fmla="*/ 5175798 h 6543235"/>
                <a:gd name="connsiteX15193" fmla="*/ 1993374 w 5247674"/>
                <a:gd name="connsiteY15193" fmla="*/ 5180096 h 6543235"/>
                <a:gd name="connsiteX15194" fmla="*/ 1986926 w 5247674"/>
                <a:gd name="connsiteY15194" fmla="*/ 5187980 h 6543235"/>
                <a:gd name="connsiteX15195" fmla="*/ 1993374 w 5247674"/>
                <a:gd name="connsiteY15195" fmla="*/ 5199442 h 6543235"/>
                <a:gd name="connsiteX15196" fmla="*/ 2002689 w 5247674"/>
                <a:gd name="connsiteY15196" fmla="*/ 5185113 h 6543235"/>
                <a:gd name="connsiteX15197" fmla="*/ 2014870 w 5247674"/>
                <a:gd name="connsiteY15197" fmla="*/ 5196578 h 6543235"/>
                <a:gd name="connsiteX15198" fmla="*/ 2044247 w 5247674"/>
                <a:gd name="connsiteY15198" fmla="*/ 5188696 h 6543235"/>
                <a:gd name="connsiteX15199" fmla="*/ 2044247 w 5247674"/>
                <a:gd name="connsiteY15199" fmla="*/ 5174365 h 6543235"/>
                <a:gd name="connsiteX15200" fmla="*/ 2070041 w 5247674"/>
                <a:gd name="connsiteY15200" fmla="*/ 5185830 h 6543235"/>
                <a:gd name="connsiteX15201" fmla="*/ 2085806 w 5247674"/>
                <a:gd name="connsiteY15201" fmla="*/ 5200876 h 6543235"/>
                <a:gd name="connsiteX15202" fmla="*/ 2089389 w 5247674"/>
                <a:gd name="connsiteY15202" fmla="*/ 5204459 h 6543235"/>
                <a:gd name="connsiteX15203" fmla="*/ 2090104 w 5247674"/>
                <a:gd name="connsiteY15203" fmla="*/ 5205176 h 6543235"/>
                <a:gd name="connsiteX15204" fmla="*/ 2088672 w 5247674"/>
                <a:gd name="connsiteY15204" fmla="*/ 5205176 h 6543235"/>
                <a:gd name="connsiteX15205" fmla="*/ 2067176 w 5247674"/>
                <a:gd name="connsiteY15205" fmla="*/ 5219507 h 6543235"/>
                <a:gd name="connsiteX15206" fmla="*/ 2030633 w 5247674"/>
                <a:gd name="connsiteY15206" fmla="*/ 5258199 h 6543235"/>
                <a:gd name="connsiteX15207" fmla="*/ 2014153 w 5247674"/>
                <a:gd name="connsiteY15207" fmla="*/ 5263215 h 6543235"/>
                <a:gd name="connsiteX15208" fmla="*/ 1995524 w 5247674"/>
                <a:gd name="connsiteY15208" fmla="*/ 5285426 h 6543235"/>
                <a:gd name="connsiteX15209" fmla="*/ 1986209 w 5247674"/>
                <a:gd name="connsiteY15209" fmla="*/ 5266080 h 6543235"/>
                <a:gd name="connsiteX15210" fmla="*/ 1992658 w 5247674"/>
                <a:gd name="connsiteY15210" fmla="*/ 5263215 h 6543235"/>
                <a:gd name="connsiteX15211" fmla="*/ 1979043 w 5247674"/>
                <a:gd name="connsiteY15211" fmla="*/ 5251749 h 6543235"/>
                <a:gd name="connsiteX15212" fmla="*/ 1923155 w 5247674"/>
                <a:gd name="connsiteY15212" fmla="*/ 5274678 h 6543235"/>
                <a:gd name="connsiteX15213" fmla="*/ 1904524 w 5247674"/>
                <a:gd name="connsiteY15213" fmla="*/ 5271095 h 6543235"/>
                <a:gd name="connsiteX15214" fmla="*/ 1904524 w 5247674"/>
                <a:gd name="connsiteY15214" fmla="*/ 5293309 h 6543235"/>
                <a:gd name="connsiteX15215" fmla="*/ 1903809 w 5247674"/>
                <a:gd name="connsiteY15215" fmla="*/ 5293309 h 6543235"/>
                <a:gd name="connsiteX15216" fmla="*/ 1900226 w 5247674"/>
                <a:gd name="connsiteY15216" fmla="*/ 5273961 h 6543235"/>
                <a:gd name="connsiteX15217" fmla="*/ 1906674 w 5247674"/>
                <a:gd name="connsiteY15217" fmla="*/ 5266080 h 6543235"/>
                <a:gd name="connsiteX15218" fmla="*/ 1890911 w 5247674"/>
                <a:gd name="connsiteY15218" fmla="*/ 5251749 h 6543235"/>
                <a:gd name="connsiteX15219" fmla="*/ 1816392 w 5247674"/>
                <a:gd name="connsiteY15219" fmla="*/ 5263215 h 6543235"/>
                <a:gd name="connsiteX15220" fmla="*/ 1786298 w 5247674"/>
                <a:gd name="connsiteY15220" fmla="*/ 5290443 h 6543235"/>
                <a:gd name="connsiteX15221" fmla="*/ 1748323 w 5247674"/>
                <a:gd name="connsiteY15221" fmla="*/ 5316237 h 6543235"/>
                <a:gd name="connsiteX15222" fmla="*/ 1741156 w 5247674"/>
                <a:gd name="connsiteY15222" fmla="*/ 5309789 h 6543235"/>
                <a:gd name="connsiteX15223" fmla="*/ 1734708 w 5247674"/>
                <a:gd name="connsiteY15223" fmla="*/ 5316237 h 6543235"/>
                <a:gd name="connsiteX15224" fmla="*/ 1670220 w 5247674"/>
                <a:gd name="connsiteY15224" fmla="*/ 5343466 h 6543235"/>
                <a:gd name="connsiteX15225" fmla="*/ 1644426 w 5247674"/>
                <a:gd name="connsiteY15225" fmla="*/ 5343466 h 6543235"/>
                <a:gd name="connsiteX15226" fmla="*/ 1663772 w 5247674"/>
                <a:gd name="connsiteY15226" fmla="*/ 5332001 h 6543235"/>
                <a:gd name="connsiteX15227" fmla="*/ 1654458 w 5247674"/>
                <a:gd name="connsiteY15227" fmla="*/ 5329135 h 6543235"/>
                <a:gd name="connsiteX15228" fmla="*/ 1680252 w 5247674"/>
                <a:gd name="connsiteY15228" fmla="*/ 5294026 h 6543235"/>
                <a:gd name="connsiteX15229" fmla="*/ 1689566 w 5247674"/>
                <a:gd name="connsiteY15229" fmla="*/ 5282559 h 6543235"/>
                <a:gd name="connsiteX15230" fmla="*/ 1680252 w 5247674"/>
                <a:gd name="connsiteY15230" fmla="*/ 5266797 h 6543235"/>
                <a:gd name="connsiteX15231" fmla="*/ 1631528 w 5247674"/>
                <a:gd name="connsiteY15231" fmla="*/ 5316237 h 6543235"/>
                <a:gd name="connsiteX15232" fmla="*/ 1622214 w 5247674"/>
                <a:gd name="connsiteY15232" fmla="*/ 5335583 h 6543235"/>
                <a:gd name="connsiteX15233" fmla="*/ 1637976 w 5247674"/>
                <a:gd name="connsiteY15233" fmla="*/ 5340599 h 6543235"/>
                <a:gd name="connsiteX15234" fmla="*/ 1624364 w 5247674"/>
                <a:gd name="connsiteY15234" fmla="*/ 5352064 h 6543235"/>
                <a:gd name="connsiteX15235" fmla="*/ 1644426 w 5247674"/>
                <a:gd name="connsiteY15235" fmla="*/ 5359945 h 6543235"/>
                <a:gd name="connsiteX15236" fmla="*/ 1651591 w 5247674"/>
                <a:gd name="connsiteY15236" fmla="*/ 5390039 h 6543235"/>
                <a:gd name="connsiteX15237" fmla="*/ 1635112 w 5247674"/>
                <a:gd name="connsiteY15237" fmla="*/ 5378575 h 6543235"/>
                <a:gd name="connsiteX15238" fmla="*/ 1579938 w 5247674"/>
                <a:gd name="connsiteY15238" fmla="*/ 5435898 h 6543235"/>
                <a:gd name="connsiteX15239" fmla="*/ 1566324 w 5247674"/>
                <a:gd name="connsiteY15239" fmla="*/ 5443779 h 6543235"/>
                <a:gd name="connsiteX15240" fmla="*/ 1576355 w 5247674"/>
                <a:gd name="connsiteY15240" fmla="*/ 5449510 h 6543235"/>
                <a:gd name="connsiteX15241" fmla="*/ 1557726 w 5247674"/>
                <a:gd name="connsiteY15241" fmla="*/ 5468856 h 6543235"/>
                <a:gd name="connsiteX15242" fmla="*/ 1544111 w 5247674"/>
                <a:gd name="connsiteY15242" fmla="*/ 5468856 h 6543235"/>
                <a:gd name="connsiteX15243" fmla="*/ 1547695 w 5247674"/>
                <a:gd name="connsiteY15243" fmla="*/ 5446646 h 6543235"/>
                <a:gd name="connsiteX15244" fmla="*/ 1573490 w 5247674"/>
                <a:gd name="connsiteY15244" fmla="*/ 5430881 h 6543235"/>
                <a:gd name="connsiteX15245" fmla="*/ 1602868 w 5247674"/>
                <a:gd name="connsiteY15245" fmla="*/ 5392189 h 6543235"/>
                <a:gd name="connsiteX15246" fmla="*/ 1602868 w 5247674"/>
                <a:gd name="connsiteY15246" fmla="*/ 5389322 h 6543235"/>
                <a:gd name="connsiteX15247" fmla="*/ 1573490 w 5247674"/>
                <a:gd name="connsiteY15247" fmla="*/ 5400787 h 6543235"/>
                <a:gd name="connsiteX15248" fmla="*/ 1573490 w 5247674"/>
                <a:gd name="connsiteY15248" fmla="*/ 5389322 h 6543235"/>
                <a:gd name="connsiteX15249" fmla="*/ 1544111 w 5247674"/>
                <a:gd name="connsiteY15249" fmla="*/ 5405087 h 6543235"/>
                <a:gd name="connsiteX15250" fmla="*/ 1559876 w 5247674"/>
                <a:gd name="connsiteY15250" fmla="*/ 5405087 h 6543235"/>
                <a:gd name="connsiteX15251" fmla="*/ 1550561 w 5247674"/>
                <a:gd name="connsiteY15251" fmla="*/ 5416552 h 6543235"/>
                <a:gd name="connsiteX15252" fmla="*/ 1534080 w 5247674"/>
                <a:gd name="connsiteY15252" fmla="*/ 5408668 h 6543235"/>
                <a:gd name="connsiteX15253" fmla="*/ 1473176 w 5247674"/>
                <a:gd name="connsiteY15253" fmla="*/ 5443779 h 6543235"/>
                <a:gd name="connsiteX15254" fmla="*/ 1446665 w 5247674"/>
                <a:gd name="connsiteY15254" fmla="*/ 5436614 h 6543235"/>
                <a:gd name="connsiteX15255" fmla="*/ 1443082 w 5247674"/>
                <a:gd name="connsiteY15255" fmla="*/ 5418700 h 6543235"/>
                <a:gd name="connsiteX15256" fmla="*/ 1449532 w 5247674"/>
                <a:gd name="connsiteY15256" fmla="*/ 5426583 h 6543235"/>
                <a:gd name="connsiteX15257" fmla="*/ 1458846 w 5247674"/>
                <a:gd name="connsiteY15257" fmla="*/ 5421566 h 6543235"/>
                <a:gd name="connsiteX15258" fmla="*/ 1469594 w 5247674"/>
                <a:gd name="connsiteY15258" fmla="*/ 5407235 h 6543235"/>
                <a:gd name="connsiteX15259" fmla="*/ 1449532 w 5247674"/>
                <a:gd name="connsiteY15259" fmla="*/ 5415118 h 6543235"/>
                <a:gd name="connsiteX15260" fmla="*/ 1469594 w 5247674"/>
                <a:gd name="connsiteY15260" fmla="*/ 5387889 h 6543235"/>
                <a:gd name="connsiteX15261" fmla="*/ 1463144 w 5247674"/>
                <a:gd name="connsiteY15261" fmla="*/ 5372126 h 6543235"/>
                <a:gd name="connsiteX15262" fmla="*/ 1475326 w 5247674"/>
                <a:gd name="connsiteY15262" fmla="*/ 5322687 h 6543235"/>
                <a:gd name="connsiteX15263" fmla="*/ 1518317 w 5247674"/>
                <a:gd name="connsiteY15263" fmla="*/ 5261780 h 6543235"/>
                <a:gd name="connsiteX15264" fmla="*/ 1530499 w 5247674"/>
                <a:gd name="connsiteY15264" fmla="*/ 5234553 h 6543235"/>
                <a:gd name="connsiteX15265" fmla="*/ 1458846 w 5247674"/>
                <a:gd name="connsiteY15265" fmla="*/ 5283993 h 6543235"/>
                <a:gd name="connsiteX15266" fmla="*/ 1456696 w 5247674"/>
                <a:gd name="connsiteY15266" fmla="*/ 5301191 h 6543235"/>
                <a:gd name="connsiteX15267" fmla="*/ 1446665 w 5247674"/>
                <a:gd name="connsiteY15267" fmla="*/ 5295457 h 6543235"/>
                <a:gd name="connsiteX15268" fmla="*/ 1440215 w 5247674"/>
                <a:gd name="connsiteY15268" fmla="*/ 5303341 h 6543235"/>
                <a:gd name="connsiteX15269" fmla="*/ 1458846 w 5247674"/>
                <a:gd name="connsiteY15269" fmla="*/ 5349914 h 6543235"/>
                <a:gd name="connsiteX15270" fmla="*/ 1433051 w 5247674"/>
                <a:gd name="connsiteY15270" fmla="*/ 5364245 h 6543235"/>
                <a:gd name="connsiteX15271" fmla="*/ 1420869 w 5247674"/>
                <a:gd name="connsiteY15271" fmla="*/ 5399354 h 6543235"/>
                <a:gd name="connsiteX15272" fmla="*/ 1414421 w 5247674"/>
                <a:gd name="connsiteY15272" fmla="*/ 5410818 h 6543235"/>
                <a:gd name="connsiteX15273" fmla="*/ 1412272 w 5247674"/>
                <a:gd name="connsiteY15273" fmla="*/ 5408668 h 6543235"/>
                <a:gd name="connsiteX15274" fmla="*/ 1414421 w 5247674"/>
                <a:gd name="connsiteY15274" fmla="*/ 5392189 h 6543235"/>
                <a:gd name="connsiteX15275" fmla="*/ 1349934 w 5247674"/>
                <a:gd name="connsiteY15275" fmla="*/ 5415835 h 6543235"/>
                <a:gd name="connsiteX15276" fmla="*/ 1346352 w 5247674"/>
                <a:gd name="connsiteY15276" fmla="*/ 5427298 h 6543235"/>
                <a:gd name="connsiteX15277" fmla="*/ 1340619 w 5247674"/>
                <a:gd name="connsiteY15277" fmla="*/ 5419416 h 6543235"/>
                <a:gd name="connsiteX15278" fmla="*/ 1313392 w 5247674"/>
                <a:gd name="connsiteY15278" fmla="*/ 5438762 h 6543235"/>
                <a:gd name="connsiteX15279" fmla="*/ 1287596 w 5247674"/>
                <a:gd name="connsiteY15279" fmla="*/ 5430881 h 6543235"/>
                <a:gd name="connsiteX15280" fmla="*/ 1329154 w 5247674"/>
                <a:gd name="connsiteY15280" fmla="*/ 5408668 h 6543235"/>
                <a:gd name="connsiteX15281" fmla="*/ 1356384 w 5247674"/>
                <a:gd name="connsiteY15281" fmla="*/ 5381441 h 6543235"/>
                <a:gd name="connsiteX15282" fmla="*/ 1375013 w 5247674"/>
                <a:gd name="connsiteY15282" fmla="*/ 5378575 h 6543235"/>
                <a:gd name="connsiteX15283" fmla="*/ 1365698 w 5247674"/>
                <a:gd name="connsiteY15283" fmla="*/ 5365678 h 6543235"/>
                <a:gd name="connsiteX15284" fmla="*/ 1407257 w 5247674"/>
                <a:gd name="connsiteY15284" fmla="*/ 5320537 h 6543235"/>
                <a:gd name="connsiteX15285" fmla="*/ 1356384 w 5247674"/>
                <a:gd name="connsiteY15285" fmla="*/ 5350631 h 6543235"/>
                <a:gd name="connsiteX15286" fmla="*/ 1345635 w 5247674"/>
                <a:gd name="connsiteY15286" fmla="*/ 5362095 h 6543235"/>
                <a:gd name="connsiteX15287" fmla="*/ 1345635 w 5247674"/>
                <a:gd name="connsiteY15287" fmla="*/ 5373560 h 6543235"/>
                <a:gd name="connsiteX15288" fmla="*/ 1339902 w 5247674"/>
                <a:gd name="connsiteY15288" fmla="*/ 5365678 h 6543235"/>
                <a:gd name="connsiteX15289" fmla="*/ 1326288 w 5247674"/>
                <a:gd name="connsiteY15289" fmla="*/ 5374993 h 6543235"/>
                <a:gd name="connsiteX15290" fmla="*/ 1323423 w 5247674"/>
                <a:gd name="connsiteY15290" fmla="*/ 5376425 h 6543235"/>
                <a:gd name="connsiteX15291" fmla="*/ 1312675 w 5247674"/>
                <a:gd name="connsiteY15291" fmla="*/ 5384308 h 6543235"/>
                <a:gd name="connsiteX15292" fmla="*/ 1319123 w 5247674"/>
                <a:gd name="connsiteY15292" fmla="*/ 5377858 h 6543235"/>
                <a:gd name="connsiteX15293" fmla="*/ 1319123 w 5247674"/>
                <a:gd name="connsiteY15293" fmla="*/ 5374993 h 6543235"/>
                <a:gd name="connsiteX15294" fmla="*/ 1302643 w 5247674"/>
                <a:gd name="connsiteY15294" fmla="*/ 5369260 h 6543235"/>
                <a:gd name="connsiteX15295" fmla="*/ 1293329 w 5247674"/>
                <a:gd name="connsiteY15295" fmla="*/ 5399354 h 6543235"/>
                <a:gd name="connsiteX15296" fmla="*/ 1258219 w 5247674"/>
                <a:gd name="connsiteY15296" fmla="*/ 5407235 h 6543235"/>
                <a:gd name="connsiteX15297" fmla="*/ 1203046 w 5247674"/>
                <a:gd name="connsiteY15297" fmla="*/ 5448794 h 6543235"/>
                <a:gd name="connsiteX15298" fmla="*/ 1172951 w 5247674"/>
                <a:gd name="connsiteY15298" fmla="*/ 5453810 h 6543235"/>
                <a:gd name="connsiteX15299" fmla="*/ 1247470 w 5247674"/>
                <a:gd name="connsiteY15299" fmla="*/ 5396487 h 6543235"/>
                <a:gd name="connsiteX15300" fmla="*/ 1279715 w 5247674"/>
                <a:gd name="connsiteY15300" fmla="*/ 5383591 h 6543235"/>
                <a:gd name="connsiteX15301" fmla="*/ 1273983 w 5247674"/>
                <a:gd name="connsiteY15301" fmla="*/ 5364245 h 6543235"/>
                <a:gd name="connsiteX15302" fmla="*/ 1261711 w 5247674"/>
                <a:gd name="connsiteY15302" fmla="*/ 5370963 h 6543235"/>
                <a:gd name="connsiteX15303" fmla="*/ 1257778 w 5247674"/>
                <a:gd name="connsiteY15303" fmla="*/ 5370649 h 6543235"/>
                <a:gd name="connsiteX15304" fmla="*/ 1281148 w 5247674"/>
                <a:gd name="connsiteY15304" fmla="*/ 5342749 h 6543235"/>
                <a:gd name="connsiteX15305" fmla="*/ 1306225 w 5247674"/>
                <a:gd name="connsiteY15305" fmla="*/ 5319820 h 6543235"/>
                <a:gd name="connsiteX15306" fmla="*/ 1280432 w 5247674"/>
                <a:gd name="connsiteY15306" fmla="*/ 5339166 h 6543235"/>
                <a:gd name="connsiteX15307" fmla="*/ 1264666 w 5247674"/>
                <a:gd name="connsiteY15307" fmla="*/ 5358512 h 6543235"/>
                <a:gd name="connsiteX15308" fmla="*/ 1243888 w 5247674"/>
                <a:gd name="connsiteY15308" fmla="*/ 5356362 h 6543235"/>
                <a:gd name="connsiteX15309" fmla="*/ 1234305 w 5247674"/>
                <a:gd name="connsiteY15309" fmla="*/ 5380457 h 6543235"/>
                <a:gd name="connsiteX15310" fmla="*/ 1223247 w 5247674"/>
                <a:gd name="connsiteY15310" fmla="*/ 5388829 h 6543235"/>
                <a:gd name="connsiteX15311" fmla="*/ 1193014 w 5247674"/>
                <a:gd name="connsiteY15311" fmla="*/ 5392189 h 6543235"/>
                <a:gd name="connsiteX15312" fmla="*/ 1117780 w 5247674"/>
                <a:gd name="connsiteY15312" fmla="*/ 5454527 h 6543235"/>
                <a:gd name="connsiteX15313" fmla="*/ 1107749 w 5247674"/>
                <a:gd name="connsiteY15313" fmla="*/ 5455244 h 6543235"/>
                <a:gd name="connsiteX15314" fmla="*/ 1128529 w 5247674"/>
                <a:gd name="connsiteY15314" fmla="*/ 5427298 h 6543235"/>
                <a:gd name="connsiteX15315" fmla="*/ 1122078 w 5247674"/>
                <a:gd name="connsiteY15315" fmla="*/ 5419416 h 6543235"/>
                <a:gd name="connsiteX15316" fmla="*/ 1112764 w 5247674"/>
                <a:gd name="connsiteY15316" fmla="*/ 5438762 h 6543235"/>
                <a:gd name="connsiteX15317" fmla="*/ 1097001 w 5247674"/>
                <a:gd name="connsiteY15317" fmla="*/ 5438762 h 6543235"/>
                <a:gd name="connsiteX15318" fmla="*/ 1106316 w 5247674"/>
                <a:gd name="connsiteY15318" fmla="*/ 5423000 h 6543235"/>
                <a:gd name="connsiteX15319" fmla="*/ 1097001 w 5247674"/>
                <a:gd name="connsiteY15319" fmla="*/ 5416552 h 6543235"/>
                <a:gd name="connsiteX15320" fmla="*/ 1076938 w 5247674"/>
                <a:gd name="connsiteY15320" fmla="*/ 5438762 h 6543235"/>
                <a:gd name="connsiteX15321" fmla="*/ 1076938 w 5247674"/>
                <a:gd name="connsiteY15321" fmla="*/ 5423000 h 6543235"/>
                <a:gd name="connsiteX15322" fmla="*/ 1106316 w 5247674"/>
                <a:gd name="connsiteY15322" fmla="*/ 5411535 h 6543235"/>
                <a:gd name="connsiteX15323" fmla="*/ 1106316 w 5247674"/>
                <a:gd name="connsiteY15323" fmla="*/ 5392189 h 6543235"/>
                <a:gd name="connsiteX15324" fmla="*/ 1051143 w 5247674"/>
                <a:gd name="connsiteY15324" fmla="*/ 5400070 h 6543235"/>
                <a:gd name="connsiteX15325" fmla="*/ 1060457 w 5247674"/>
                <a:gd name="connsiteY15325" fmla="*/ 5392189 h 6543235"/>
                <a:gd name="connsiteX15326" fmla="*/ 1044694 w 5247674"/>
                <a:gd name="connsiteY15326" fmla="*/ 5380724 h 6543235"/>
                <a:gd name="connsiteX15327" fmla="*/ 1067624 w 5247674"/>
                <a:gd name="connsiteY15327" fmla="*/ 5350631 h 6543235"/>
                <a:gd name="connsiteX15328" fmla="*/ 1054009 w 5247674"/>
                <a:gd name="connsiteY15328" fmla="*/ 5339166 h 6543235"/>
                <a:gd name="connsiteX15329" fmla="*/ 1058307 w 5247674"/>
                <a:gd name="connsiteY15329" fmla="*/ 5326268 h 6543235"/>
                <a:gd name="connsiteX15330" fmla="*/ 1070489 w 5247674"/>
                <a:gd name="connsiteY15330" fmla="*/ 5345614 h 6543235"/>
                <a:gd name="connsiteX15331" fmla="*/ 1100582 w 5247674"/>
                <a:gd name="connsiteY15331" fmla="*/ 5317670 h 6543235"/>
                <a:gd name="connsiteX15332" fmla="*/ 1102015 w 5247674"/>
                <a:gd name="connsiteY15332" fmla="*/ 5316237 h 6543235"/>
                <a:gd name="connsiteX15333" fmla="*/ 1102732 w 5247674"/>
                <a:gd name="connsiteY15333" fmla="*/ 5315520 h 6543235"/>
                <a:gd name="connsiteX15334" fmla="*/ 1103135 w 5247674"/>
                <a:gd name="connsiteY15334" fmla="*/ 5316327 h 6543235"/>
                <a:gd name="connsiteX15335" fmla="*/ 1103539 w 5247674"/>
                <a:gd name="connsiteY15335" fmla="*/ 5313819 h 6543235"/>
                <a:gd name="connsiteX15336" fmla="*/ 1116347 w 5247674"/>
                <a:gd name="connsiteY15336" fmla="*/ 5312655 h 6543235"/>
                <a:gd name="connsiteX15337" fmla="*/ 1117752 w 5247674"/>
                <a:gd name="connsiteY15337" fmla="*/ 5314663 h 6543235"/>
                <a:gd name="connsiteX15338" fmla="*/ 1119213 w 5247674"/>
                <a:gd name="connsiteY15338" fmla="*/ 5312655 h 6543235"/>
                <a:gd name="connsiteX15339" fmla="*/ 1118497 w 5247674"/>
                <a:gd name="connsiteY15339" fmla="*/ 5311939 h 6543235"/>
                <a:gd name="connsiteX15340" fmla="*/ 1134976 w 5247674"/>
                <a:gd name="connsiteY15340" fmla="*/ 5308355 h 6543235"/>
                <a:gd name="connsiteX15341" fmla="*/ 1134976 w 5247674"/>
                <a:gd name="connsiteY15341" fmla="*/ 5282559 h 6543235"/>
                <a:gd name="connsiteX15342" fmla="*/ 1129245 w 5247674"/>
                <a:gd name="connsiteY15342" fmla="*/ 5274678 h 6543235"/>
                <a:gd name="connsiteX15343" fmla="*/ 1074072 w 5247674"/>
                <a:gd name="connsiteY15343" fmla="*/ 5313372 h 6543235"/>
                <a:gd name="connsiteX15344" fmla="*/ 1037529 w 5247674"/>
                <a:gd name="connsiteY15344" fmla="*/ 5327701 h 6543235"/>
                <a:gd name="connsiteX15345" fmla="*/ 1069772 w 5247674"/>
                <a:gd name="connsiteY15345" fmla="*/ 5297607 h 6543235"/>
                <a:gd name="connsiteX15346" fmla="*/ 1066907 w 5247674"/>
                <a:gd name="connsiteY15346" fmla="*/ 5270380 h 6543235"/>
                <a:gd name="connsiteX15347" fmla="*/ 1048276 w 5247674"/>
                <a:gd name="connsiteY15347" fmla="*/ 5267513 h 6543235"/>
                <a:gd name="connsiteX15348" fmla="*/ 1060457 w 5247674"/>
                <a:gd name="connsiteY15348" fmla="*/ 5286859 h 6543235"/>
                <a:gd name="connsiteX15349" fmla="*/ 1054009 w 5247674"/>
                <a:gd name="connsiteY15349" fmla="*/ 5294741 h 6543235"/>
                <a:gd name="connsiteX15350" fmla="*/ 1038245 w 5247674"/>
                <a:gd name="connsiteY15350" fmla="*/ 5275395 h 6543235"/>
                <a:gd name="connsiteX15351" fmla="*/ 984506 w 5247674"/>
                <a:gd name="connsiteY15351" fmla="*/ 5316953 h 6543235"/>
                <a:gd name="connsiteX15352" fmla="*/ 932916 w 5247674"/>
                <a:gd name="connsiteY15352" fmla="*/ 5324835 h 6543235"/>
                <a:gd name="connsiteX15353" fmla="*/ 961578 w 5247674"/>
                <a:gd name="connsiteY15353" fmla="*/ 5302624 h 6543235"/>
                <a:gd name="connsiteX15354" fmla="*/ 952262 w 5247674"/>
                <a:gd name="connsiteY15354" fmla="*/ 5294741 h 6543235"/>
                <a:gd name="connsiteX15355" fmla="*/ 968025 w 5247674"/>
                <a:gd name="connsiteY15355" fmla="*/ 5289726 h 6543235"/>
                <a:gd name="connsiteX15356" fmla="*/ 952621 w 5247674"/>
                <a:gd name="connsiteY15356" fmla="*/ 5291787 h 6543235"/>
                <a:gd name="connsiteX15357" fmla="*/ 952180 w 5247674"/>
                <a:gd name="connsiteY15357" fmla="*/ 5289212 h 6543235"/>
                <a:gd name="connsiteX15358" fmla="*/ 945007 w 5247674"/>
                <a:gd name="connsiteY15358" fmla="*/ 5298414 h 6543235"/>
                <a:gd name="connsiteX15359" fmla="*/ 932200 w 5247674"/>
                <a:gd name="connsiteY15359" fmla="*/ 5296891 h 6543235"/>
                <a:gd name="connsiteX15360" fmla="*/ 953267 w 5247674"/>
                <a:gd name="connsiteY15360" fmla="*/ 5286357 h 6543235"/>
                <a:gd name="connsiteX15361" fmla="*/ 973759 w 5247674"/>
                <a:gd name="connsiteY15361" fmla="*/ 5267513 h 6543235"/>
                <a:gd name="connsiteX15362" fmla="*/ 1006002 w 5247674"/>
                <a:gd name="connsiteY15362" fmla="*/ 5245301 h 6543235"/>
                <a:gd name="connsiteX15363" fmla="*/ 970892 w 5247674"/>
                <a:gd name="connsiteY15363" fmla="*/ 5283993 h 6543235"/>
                <a:gd name="connsiteX15364" fmla="*/ 1019615 w 5247674"/>
                <a:gd name="connsiteY15364" fmla="*/ 5245301 h 6543235"/>
                <a:gd name="connsiteX15365" fmla="*/ 1038245 w 5247674"/>
                <a:gd name="connsiteY15365" fmla="*/ 5229538 h 6543235"/>
                <a:gd name="connsiteX15366" fmla="*/ 1035380 w 5247674"/>
                <a:gd name="connsiteY15366" fmla="*/ 5210190 h 6543235"/>
                <a:gd name="connsiteX15367" fmla="*/ 1051859 w 5247674"/>
                <a:gd name="connsiteY15367" fmla="*/ 5198728 h 6543235"/>
                <a:gd name="connsiteX15368" fmla="*/ 1038245 w 5247674"/>
                <a:gd name="connsiteY15368" fmla="*/ 5213057 h 6543235"/>
                <a:gd name="connsiteX15369" fmla="*/ 1054009 w 5247674"/>
                <a:gd name="connsiteY15369" fmla="*/ 5213057 h 6543235"/>
                <a:gd name="connsiteX15370" fmla="*/ 1086253 w 5247674"/>
                <a:gd name="connsiteY15370" fmla="*/ 5179380 h 6543235"/>
                <a:gd name="connsiteX15371" fmla="*/ 1086253 w 5247674"/>
                <a:gd name="connsiteY15371" fmla="*/ 5174365 h 6543235"/>
                <a:gd name="connsiteX15372" fmla="*/ 1042544 w 5247674"/>
                <a:gd name="connsiteY15372" fmla="*/ 5182246 h 6543235"/>
                <a:gd name="connsiteX15373" fmla="*/ 1039678 w 5247674"/>
                <a:gd name="connsiteY15373" fmla="*/ 5182246 h 6543235"/>
                <a:gd name="connsiteX15374" fmla="*/ 1035380 w 5247674"/>
                <a:gd name="connsiteY15374" fmla="*/ 5182963 h 6543235"/>
                <a:gd name="connsiteX15375" fmla="*/ 1038245 w 5247674"/>
                <a:gd name="connsiteY15375" fmla="*/ 5178665 h 6543235"/>
                <a:gd name="connsiteX15376" fmla="*/ 980207 w 5247674"/>
                <a:gd name="connsiteY15376" fmla="*/ 5179380 h 6543235"/>
                <a:gd name="connsiteX15377" fmla="*/ 996686 w 5247674"/>
                <a:gd name="connsiteY15377" fmla="*/ 5155736 h 6543235"/>
                <a:gd name="connsiteX15378" fmla="*/ 1010301 w 5247674"/>
                <a:gd name="connsiteY15378" fmla="*/ 5163617 h 6543235"/>
                <a:gd name="connsiteX15379" fmla="*/ 1022482 w 5247674"/>
                <a:gd name="connsiteY15379" fmla="*/ 5149286 h 6543235"/>
                <a:gd name="connsiteX15380" fmla="*/ 1013168 w 5247674"/>
                <a:gd name="connsiteY15380" fmla="*/ 5144271 h 6543235"/>
                <a:gd name="connsiteX15381" fmla="*/ 1033230 w 5247674"/>
                <a:gd name="connsiteY15381" fmla="*/ 5124925 h 6543235"/>
                <a:gd name="connsiteX15382" fmla="*/ 1016749 w 5247674"/>
                <a:gd name="connsiteY15382" fmla="*/ 5117044 h 6543235"/>
                <a:gd name="connsiteX15383" fmla="*/ 1093418 w 5247674"/>
                <a:gd name="connsiteY15383" fmla="*/ 5059721 h 6543235"/>
                <a:gd name="connsiteX15384" fmla="*/ 1086253 w 5247674"/>
                <a:gd name="connsiteY15384" fmla="*/ 5053273 h 6543235"/>
                <a:gd name="connsiteX15385" fmla="*/ 1099865 w 5247674"/>
                <a:gd name="connsiteY15385" fmla="*/ 5048256 h 6543235"/>
                <a:gd name="connsiteX15386" fmla="*/ 1102732 w 5247674"/>
                <a:gd name="connsiteY15386" fmla="*/ 5067602 h 6543235"/>
                <a:gd name="connsiteX15387" fmla="*/ 1129962 w 5247674"/>
                <a:gd name="connsiteY15387" fmla="*/ 5048256 h 6543235"/>
                <a:gd name="connsiteX15388" fmla="*/ 1123512 w 5247674"/>
                <a:gd name="connsiteY15388" fmla="*/ 5018162 h 6543235"/>
                <a:gd name="connsiteX15389" fmla="*/ 1132826 w 5247674"/>
                <a:gd name="connsiteY15389" fmla="*/ 5018162 h 6543235"/>
                <a:gd name="connsiteX15390" fmla="*/ 1132826 w 5247674"/>
                <a:gd name="connsiteY15390" fmla="*/ 5029627 h 6543235"/>
                <a:gd name="connsiteX15391" fmla="*/ 1149308 w 5247674"/>
                <a:gd name="connsiteY15391" fmla="*/ 5037508 h 6543235"/>
                <a:gd name="connsiteX15392" fmla="*/ 1162305 w 5247674"/>
                <a:gd name="connsiteY15392" fmla="*/ 5021085 h 6543235"/>
                <a:gd name="connsiteX15393" fmla="*/ 1162568 w 5247674"/>
                <a:gd name="connsiteY15393" fmla="*/ 5018616 h 6543235"/>
                <a:gd name="connsiteX15394" fmla="*/ 1162921 w 5247674"/>
                <a:gd name="connsiteY15394" fmla="*/ 5015296 h 6543235"/>
                <a:gd name="connsiteX15395" fmla="*/ 1198031 w 5247674"/>
                <a:gd name="connsiteY15395" fmla="*/ 4976604 h 6543235"/>
                <a:gd name="connsiteX15396" fmla="*/ 1182267 w 5247674"/>
                <a:gd name="connsiteY15396" fmla="*/ 4976604 h 6543235"/>
                <a:gd name="connsiteX15397" fmla="*/ 1165787 w 5247674"/>
                <a:gd name="connsiteY15397" fmla="*/ 4995950 h 6543235"/>
                <a:gd name="connsiteX15398" fmla="*/ 1158622 w 5247674"/>
                <a:gd name="connsiteY15398" fmla="*/ 4980187 h 6543235"/>
                <a:gd name="connsiteX15399" fmla="*/ 1068339 w 5247674"/>
                <a:gd name="connsiteY15399" fmla="*/ 5053989 h 6543235"/>
                <a:gd name="connsiteX15400" fmla="*/ 1071205 w 5247674"/>
                <a:gd name="connsiteY15400" fmla="*/ 5060437 h 6543235"/>
                <a:gd name="connsiteX15401" fmla="*/ 1029647 w 5247674"/>
                <a:gd name="connsiteY15401" fmla="*/ 5065454 h 6543235"/>
                <a:gd name="connsiteX15402" fmla="*/ 1038961 w 5247674"/>
                <a:gd name="connsiteY15402" fmla="*/ 5084800 h 6543235"/>
                <a:gd name="connsiteX15403" fmla="*/ 1000986 w 5247674"/>
                <a:gd name="connsiteY15403" fmla="*/ 5107012 h 6543235"/>
                <a:gd name="connsiteX15404" fmla="*/ 994538 w 5247674"/>
                <a:gd name="connsiteY15404" fmla="*/ 5114894 h 6543235"/>
                <a:gd name="connsiteX15405" fmla="*/ 1011018 w 5247674"/>
                <a:gd name="connsiteY15405" fmla="*/ 5117759 h 6543235"/>
                <a:gd name="connsiteX15406" fmla="*/ 1003136 w 5247674"/>
                <a:gd name="connsiteY15406" fmla="*/ 5124925 h 6543235"/>
                <a:gd name="connsiteX15407" fmla="*/ 988088 w 5247674"/>
                <a:gd name="connsiteY15407" fmla="*/ 5122775 h 6543235"/>
                <a:gd name="connsiteX15408" fmla="*/ 997403 w 5247674"/>
                <a:gd name="connsiteY15408" fmla="*/ 5142121 h 6543235"/>
                <a:gd name="connsiteX15409" fmla="*/ 971608 w 5247674"/>
                <a:gd name="connsiteY15409" fmla="*/ 5144988 h 6543235"/>
                <a:gd name="connsiteX15410" fmla="*/ 987371 w 5247674"/>
                <a:gd name="connsiteY15410" fmla="*/ 5156452 h 6543235"/>
                <a:gd name="connsiteX15411" fmla="*/ 961578 w 5247674"/>
                <a:gd name="connsiteY15411" fmla="*/ 5169348 h 6543235"/>
                <a:gd name="connsiteX15412" fmla="*/ 929333 w 5247674"/>
                <a:gd name="connsiteY15412" fmla="*/ 5203026 h 6543235"/>
                <a:gd name="connsiteX15413" fmla="*/ 903538 w 5247674"/>
                <a:gd name="connsiteY15413" fmla="*/ 5210907 h 6543235"/>
                <a:gd name="connsiteX15414" fmla="*/ 851233 w 5247674"/>
                <a:gd name="connsiteY15414" fmla="*/ 5252466 h 6543235"/>
                <a:gd name="connsiteX15415" fmla="*/ 864846 w 5247674"/>
                <a:gd name="connsiteY15415" fmla="*/ 5271812 h 6543235"/>
                <a:gd name="connsiteX15416" fmla="*/ 855531 w 5247674"/>
                <a:gd name="connsiteY15416" fmla="*/ 5287576 h 6543235"/>
                <a:gd name="connsiteX15417" fmla="*/ 791044 w 5247674"/>
                <a:gd name="connsiteY15417" fmla="*/ 5337016 h 6543235"/>
                <a:gd name="connsiteX15418" fmla="*/ 751635 w 5247674"/>
                <a:gd name="connsiteY15418" fmla="*/ 5352780 h 6543235"/>
                <a:gd name="connsiteX15419" fmla="*/ 877027 w 5247674"/>
                <a:gd name="connsiteY15419" fmla="*/ 5218074 h 6543235"/>
                <a:gd name="connsiteX15420" fmla="*/ 904255 w 5247674"/>
                <a:gd name="connsiteY15420" fmla="*/ 5194428 h 6543235"/>
                <a:gd name="connsiteX15421" fmla="*/ 888491 w 5247674"/>
                <a:gd name="connsiteY15421" fmla="*/ 5182963 h 6543235"/>
                <a:gd name="connsiteX15422" fmla="*/ 882044 w 5247674"/>
                <a:gd name="connsiteY15422" fmla="*/ 5210190 h 6543235"/>
                <a:gd name="connsiteX15423" fmla="*/ 882044 w 5247674"/>
                <a:gd name="connsiteY15423" fmla="*/ 5207326 h 6543235"/>
                <a:gd name="connsiteX15424" fmla="*/ 861979 w 5247674"/>
                <a:gd name="connsiteY15424" fmla="*/ 5207326 h 6543235"/>
                <a:gd name="connsiteX15425" fmla="*/ 878461 w 5247674"/>
                <a:gd name="connsiteY15425" fmla="*/ 5191561 h 6543235"/>
                <a:gd name="connsiteX15426" fmla="*/ 859831 w 5247674"/>
                <a:gd name="connsiteY15426" fmla="*/ 5191561 h 6543235"/>
                <a:gd name="connsiteX15427" fmla="*/ 827587 w 5247674"/>
                <a:gd name="connsiteY15427" fmla="*/ 5226672 h 6543235"/>
                <a:gd name="connsiteX15428" fmla="*/ 827587 w 5247674"/>
                <a:gd name="connsiteY15428" fmla="*/ 5208759 h 6543235"/>
                <a:gd name="connsiteX15429" fmla="*/ 818272 w 5247674"/>
                <a:gd name="connsiteY15429" fmla="*/ 5210907 h 6543235"/>
                <a:gd name="connsiteX15430" fmla="*/ 846933 w 5247674"/>
                <a:gd name="connsiteY15430" fmla="*/ 5180813 h 6543235"/>
                <a:gd name="connsiteX15431" fmla="*/ 846933 w 5247674"/>
                <a:gd name="connsiteY15431" fmla="*/ 5195144 h 6543235"/>
                <a:gd name="connsiteX15432" fmla="*/ 889925 w 5247674"/>
                <a:gd name="connsiteY15432" fmla="*/ 5169348 h 6543235"/>
                <a:gd name="connsiteX15433" fmla="*/ 889925 w 5247674"/>
                <a:gd name="connsiteY15433" fmla="*/ 5175798 h 6543235"/>
                <a:gd name="connsiteX15434" fmla="*/ 911420 w 5247674"/>
                <a:gd name="connsiteY15434" fmla="*/ 5142121 h 6543235"/>
                <a:gd name="connsiteX15435" fmla="*/ 908554 w 5247674"/>
                <a:gd name="connsiteY15435" fmla="*/ 5153586 h 6543235"/>
                <a:gd name="connsiteX15436" fmla="*/ 922886 w 5247674"/>
                <a:gd name="connsiteY15436" fmla="*/ 5159317 h 6543235"/>
                <a:gd name="connsiteX15437" fmla="*/ 940798 w 5247674"/>
                <a:gd name="connsiteY15437" fmla="*/ 5144988 h 6543235"/>
                <a:gd name="connsiteX15438" fmla="*/ 927183 w 5247674"/>
                <a:gd name="connsiteY15438" fmla="*/ 5142121 h 6543235"/>
                <a:gd name="connsiteX15439" fmla="*/ 925034 w 5247674"/>
                <a:gd name="connsiteY15439" fmla="*/ 5133523 h 6543235"/>
                <a:gd name="connsiteX15440" fmla="*/ 956561 w 5247674"/>
                <a:gd name="connsiteY15440" fmla="*/ 5095548 h 6543235"/>
                <a:gd name="connsiteX15441" fmla="*/ 963010 w 5247674"/>
                <a:gd name="connsiteY15441" fmla="*/ 5095548 h 6543235"/>
                <a:gd name="connsiteX15442" fmla="*/ 965875 w 5247674"/>
                <a:gd name="connsiteY15442" fmla="*/ 5068319 h 6543235"/>
                <a:gd name="connsiteX15443" fmla="*/ 927183 w 5247674"/>
                <a:gd name="connsiteY15443" fmla="*/ 5084083 h 6543235"/>
                <a:gd name="connsiteX15444" fmla="*/ 910704 w 5247674"/>
                <a:gd name="connsiteY15444" fmla="*/ 5103429 h 6543235"/>
                <a:gd name="connsiteX15445" fmla="*/ 933634 w 5247674"/>
                <a:gd name="connsiteY15445" fmla="*/ 5098413 h 6543235"/>
                <a:gd name="connsiteX15446" fmla="*/ 889208 w 5247674"/>
                <a:gd name="connsiteY15446" fmla="*/ 5144988 h 6543235"/>
                <a:gd name="connsiteX15447" fmla="*/ 894223 w 5247674"/>
                <a:gd name="connsiteY15447" fmla="*/ 5122775 h 6543235"/>
                <a:gd name="connsiteX15448" fmla="*/ 889208 w 5247674"/>
                <a:gd name="connsiteY15448" fmla="*/ 5122775 h 6543235"/>
                <a:gd name="connsiteX15449" fmla="*/ 889208 w 5247674"/>
                <a:gd name="connsiteY15449" fmla="*/ 5111311 h 6543235"/>
                <a:gd name="connsiteX15450" fmla="*/ 887059 w 5247674"/>
                <a:gd name="connsiteY15450" fmla="*/ 5112027 h 6543235"/>
                <a:gd name="connsiteX15451" fmla="*/ 843350 w 5247674"/>
                <a:gd name="connsiteY15451" fmla="*/ 5150002 h 6543235"/>
                <a:gd name="connsiteX15452" fmla="*/ 840485 w 5247674"/>
                <a:gd name="connsiteY15452" fmla="*/ 5150002 h 6543235"/>
                <a:gd name="connsiteX15453" fmla="*/ 866279 w 5247674"/>
                <a:gd name="connsiteY15453" fmla="*/ 5107012 h 6543235"/>
                <a:gd name="connsiteX15454" fmla="*/ 904971 w 5247674"/>
                <a:gd name="connsiteY15454" fmla="*/ 5084800 h 6543235"/>
                <a:gd name="connsiteX15455" fmla="*/ 901390 w 5247674"/>
                <a:gd name="connsiteY15455" fmla="*/ 5079783 h 6543235"/>
                <a:gd name="connsiteX15456" fmla="*/ 995970 w 5247674"/>
                <a:gd name="connsiteY15456" fmla="*/ 4988785 h 6543235"/>
                <a:gd name="connsiteX15457" fmla="*/ 977340 w 5247674"/>
                <a:gd name="connsiteY15457" fmla="*/ 4985202 h 6543235"/>
                <a:gd name="connsiteX15458" fmla="*/ 995970 w 5247674"/>
                <a:gd name="connsiteY15458" fmla="*/ 4977320 h 6543235"/>
                <a:gd name="connsiteX15459" fmla="*/ 966592 w 5247674"/>
                <a:gd name="connsiteY15459" fmla="*/ 4972304 h 6543235"/>
                <a:gd name="connsiteX15460" fmla="*/ 943664 w 5247674"/>
                <a:gd name="connsiteY15460" fmla="*/ 4983770 h 6543235"/>
                <a:gd name="connsiteX15461" fmla="*/ 951546 w 5247674"/>
                <a:gd name="connsiteY15461" fmla="*/ 4991651 h 6543235"/>
                <a:gd name="connsiteX15462" fmla="*/ 952980 w 5247674"/>
                <a:gd name="connsiteY15462" fmla="*/ 4992366 h 6543235"/>
                <a:gd name="connsiteX15463" fmla="*/ 955112 w 5247674"/>
                <a:gd name="connsiteY15463" fmla="*/ 4994500 h 6543235"/>
                <a:gd name="connsiteX15464" fmla="*/ 962741 w 5247674"/>
                <a:gd name="connsiteY15464" fmla="*/ 4988696 h 6543235"/>
                <a:gd name="connsiteX15465" fmla="*/ 971608 w 5247674"/>
                <a:gd name="connsiteY15465" fmla="*/ 4988785 h 6543235"/>
                <a:gd name="connsiteX15466" fmla="*/ 978774 w 5247674"/>
                <a:gd name="connsiteY15466" fmla="*/ 4990218 h 6543235"/>
                <a:gd name="connsiteX15467" fmla="*/ 957038 w 5247674"/>
                <a:gd name="connsiteY15467" fmla="*/ 4996429 h 6543235"/>
                <a:gd name="connsiteX15468" fmla="*/ 957278 w 5247674"/>
                <a:gd name="connsiteY15468" fmla="*/ 4996666 h 6543235"/>
                <a:gd name="connsiteX15469" fmla="*/ 956454 w 5247674"/>
                <a:gd name="connsiteY15469" fmla="*/ 4996595 h 6543235"/>
                <a:gd name="connsiteX15470" fmla="*/ 953696 w 5247674"/>
                <a:gd name="connsiteY15470" fmla="*/ 4997383 h 6543235"/>
                <a:gd name="connsiteX15471" fmla="*/ 952262 w 5247674"/>
                <a:gd name="connsiteY15471" fmla="*/ 4996668 h 6543235"/>
                <a:gd name="connsiteX15472" fmla="*/ 952779 w 5247674"/>
                <a:gd name="connsiteY15472" fmla="*/ 4996276 h 6543235"/>
                <a:gd name="connsiteX15473" fmla="*/ 949037 w 5247674"/>
                <a:gd name="connsiteY15473" fmla="*/ 4995951 h 6543235"/>
                <a:gd name="connsiteX15474" fmla="*/ 940798 w 5247674"/>
                <a:gd name="connsiteY15474" fmla="*/ 5008131 h 6543235"/>
                <a:gd name="connsiteX15475" fmla="*/ 940798 w 5247674"/>
                <a:gd name="connsiteY15475" fmla="*/ 4988785 h 6543235"/>
                <a:gd name="connsiteX15476" fmla="*/ 925034 w 5247674"/>
                <a:gd name="connsiteY15476" fmla="*/ 5000249 h 6543235"/>
                <a:gd name="connsiteX15477" fmla="*/ 915719 w 5247674"/>
                <a:gd name="connsiteY15477" fmla="*/ 5011714 h 6543235"/>
                <a:gd name="connsiteX15478" fmla="*/ 934348 w 5247674"/>
                <a:gd name="connsiteY15478" fmla="*/ 5016729 h 6543235"/>
                <a:gd name="connsiteX15479" fmla="*/ 931483 w 5247674"/>
                <a:gd name="connsiteY15479" fmla="*/ 5016729 h 6543235"/>
                <a:gd name="connsiteX15480" fmla="*/ 850516 w 5247674"/>
                <a:gd name="connsiteY15480" fmla="*/ 5085516 h 6543235"/>
                <a:gd name="connsiteX15481" fmla="*/ 853381 w 5247674"/>
                <a:gd name="connsiteY15481" fmla="*/ 5069752 h 6543235"/>
                <a:gd name="connsiteX15482" fmla="*/ 879177 w 5247674"/>
                <a:gd name="connsiteY15482" fmla="*/ 5039658 h 6543235"/>
                <a:gd name="connsiteX15483" fmla="*/ 883475 w 5247674"/>
                <a:gd name="connsiteY15483" fmla="*/ 5028193 h 6543235"/>
                <a:gd name="connsiteX15484" fmla="*/ 909271 w 5247674"/>
                <a:gd name="connsiteY15484" fmla="*/ 5000966 h 6543235"/>
                <a:gd name="connsiteX15485" fmla="*/ 914285 w 5247674"/>
                <a:gd name="connsiteY15485" fmla="*/ 5000966 h 6543235"/>
                <a:gd name="connsiteX15486" fmla="*/ 927900 w 5247674"/>
                <a:gd name="connsiteY15486" fmla="*/ 4985202 h 6543235"/>
                <a:gd name="connsiteX15487" fmla="*/ 888491 w 5247674"/>
                <a:gd name="connsiteY15487" fmla="*/ 5000966 h 6543235"/>
                <a:gd name="connsiteX15488" fmla="*/ 839769 w 5247674"/>
                <a:gd name="connsiteY15488" fmla="*/ 5058287 h 6543235"/>
                <a:gd name="connsiteX15489" fmla="*/ 833318 w 5247674"/>
                <a:gd name="connsiteY15489" fmla="*/ 5058287 h 6543235"/>
                <a:gd name="connsiteX15490" fmla="*/ 833318 w 5247674"/>
                <a:gd name="connsiteY15490" fmla="*/ 5055423 h 6543235"/>
                <a:gd name="connsiteX15491" fmla="*/ 778147 w 5247674"/>
                <a:gd name="connsiteY15491" fmla="*/ 5085516 h 6543235"/>
                <a:gd name="connsiteX15492" fmla="*/ 740170 w 5247674"/>
                <a:gd name="connsiteY15492" fmla="*/ 5099846 h 6543235"/>
                <a:gd name="connsiteX15493" fmla="*/ 745904 w 5247674"/>
                <a:gd name="connsiteY15493" fmla="*/ 5093398 h 6543235"/>
                <a:gd name="connsiteX15494" fmla="*/ 724407 w 5247674"/>
                <a:gd name="connsiteY15494" fmla="*/ 5093398 h 6543235"/>
                <a:gd name="connsiteX15495" fmla="*/ 701478 w 5247674"/>
                <a:gd name="connsiteY15495" fmla="*/ 5119192 h 6543235"/>
                <a:gd name="connsiteX15496" fmla="*/ 692164 w 5247674"/>
                <a:gd name="connsiteY15496" fmla="*/ 5119192 h 6543235"/>
                <a:gd name="connsiteX15497" fmla="*/ 701478 w 5247674"/>
                <a:gd name="connsiteY15497" fmla="*/ 5089098 h 6543235"/>
                <a:gd name="connsiteX15498" fmla="*/ 692164 w 5247674"/>
                <a:gd name="connsiteY15498" fmla="*/ 5086233 h 6543235"/>
                <a:gd name="connsiteX15499" fmla="*/ 702194 w 5247674"/>
                <a:gd name="connsiteY15499" fmla="*/ 5069752 h 6543235"/>
                <a:gd name="connsiteX15500" fmla="*/ 724407 w 5247674"/>
                <a:gd name="connsiteY15500" fmla="*/ 5059004 h 6543235"/>
                <a:gd name="connsiteX15501" fmla="*/ 730139 w 5247674"/>
                <a:gd name="connsiteY15501" fmla="*/ 5057571 h 6543235"/>
                <a:gd name="connsiteX15502" fmla="*/ 736589 w 5247674"/>
                <a:gd name="connsiteY15502" fmla="*/ 5039658 h 6543235"/>
                <a:gd name="connsiteX15503" fmla="*/ 740886 w 5247674"/>
                <a:gd name="connsiteY15503" fmla="*/ 5051123 h 6543235"/>
                <a:gd name="connsiteX15504" fmla="*/ 805375 w 5247674"/>
                <a:gd name="connsiteY15504" fmla="*/ 4985202 h 6543235"/>
                <a:gd name="connsiteX15505" fmla="*/ 821854 w 5247674"/>
                <a:gd name="connsiteY15505" fmla="*/ 4955108 h 6543235"/>
                <a:gd name="connsiteX15506" fmla="*/ 806091 w 5247674"/>
                <a:gd name="connsiteY15506" fmla="*/ 4957974 h 6543235"/>
                <a:gd name="connsiteX15507" fmla="*/ 773131 w 5247674"/>
                <a:gd name="connsiteY15507" fmla="*/ 4990935 h 6543235"/>
                <a:gd name="connsiteX15508" fmla="*/ 782445 w 5247674"/>
                <a:gd name="connsiteY15508" fmla="*/ 4960124 h 6543235"/>
                <a:gd name="connsiteX15509" fmla="*/ 766683 w 5247674"/>
                <a:gd name="connsiteY15509" fmla="*/ 4971589 h 6543235"/>
                <a:gd name="connsiteX15510" fmla="*/ 763099 w 5247674"/>
                <a:gd name="connsiteY15510" fmla="*/ 4976604 h 6543235"/>
                <a:gd name="connsiteX15511" fmla="*/ 757368 w 5247674"/>
                <a:gd name="connsiteY15511" fmla="*/ 4947943 h 6543235"/>
                <a:gd name="connsiteX15512" fmla="*/ 705061 w 5247674"/>
                <a:gd name="connsiteY15512" fmla="*/ 4999533 h 6543235"/>
                <a:gd name="connsiteX15513" fmla="*/ 695747 w 5247674"/>
                <a:gd name="connsiteY15513" fmla="*/ 4994518 h 6543235"/>
                <a:gd name="connsiteX15514" fmla="*/ 741603 w 5247674"/>
                <a:gd name="connsiteY15514" fmla="*/ 4947943 h 6543235"/>
                <a:gd name="connsiteX15515" fmla="*/ 747337 w 5247674"/>
                <a:gd name="connsiteY15515" fmla="*/ 4941493 h 6543235"/>
                <a:gd name="connsiteX15516" fmla="*/ 746620 w 5247674"/>
                <a:gd name="connsiteY15516" fmla="*/ 4940778 h 6543235"/>
                <a:gd name="connsiteX15517" fmla="*/ 738020 w 5247674"/>
                <a:gd name="connsiteY15517" fmla="*/ 4937195 h 6543235"/>
                <a:gd name="connsiteX15518" fmla="*/ 758084 w 5247674"/>
                <a:gd name="connsiteY15518" fmla="*/ 4934328 h 6543235"/>
                <a:gd name="connsiteX15519" fmla="*/ 767399 w 5247674"/>
                <a:gd name="connsiteY15519" fmla="*/ 4922864 h 6543235"/>
                <a:gd name="connsiteX15520" fmla="*/ 770264 w 5247674"/>
                <a:gd name="connsiteY15520" fmla="*/ 4937195 h 6543235"/>
                <a:gd name="connsiteX15521" fmla="*/ 796060 w 5247674"/>
                <a:gd name="connsiteY15521" fmla="*/ 4907101 h 6543235"/>
                <a:gd name="connsiteX15522" fmla="*/ 864846 w 5247674"/>
                <a:gd name="connsiteY15522" fmla="*/ 4860526 h 6543235"/>
                <a:gd name="connsiteX15523" fmla="*/ 913569 w 5247674"/>
                <a:gd name="connsiteY15523" fmla="*/ 4807505 h 6543235"/>
                <a:gd name="connsiteX15524" fmla="*/ 907121 w 5247674"/>
                <a:gd name="connsiteY15524" fmla="*/ 4799621 h 6543235"/>
                <a:gd name="connsiteX15525" fmla="*/ 897807 w 5247674"/>
                <a:gd name="connsiteY15525" fmla="*/ 4807505 h 6543235"/>
                <a:gd name="connsiteX15526" fmla="*/ 912854 w 5247674"/>
                <a:gd name="connsiteY15526" fmla="*/ 4776694 h 6543235"/>
                <a:gd name="connsiteX15527" fmla="*/ 915719 w 5247674"/>
                <a:gd name="connsiteY15527" fmla="*/ 4769527 h 6543235"/>
                <a:gd name="connsiteX15528" fmla="*/ 916436 w 5247674"/>
                <a:gd name="connsiteY15528" fmla="*/ 4769527 h 6543235"/>
                <a:gd name="connsiteX15529" fmla="*/ 917153 w 5247674"/>
                <a:gd name="connsiteY15529" fmla="*/ 4768811 h 6543235"/>
                <a:gd name="connsiteX15530" fmla="*/ 937215 w 5247674"/>
                <a:gd name="connsiteY15530" fmla="*/ 4760929 h 6543235"/>
                <a:gd name="connsiteX15531" fmla="*/ 937215 w 5247674"/>
                <a:gd name="connsiteY15531" fmla="*/ 4753048 h 6543235"/>
                <a:gd name="connsiteX15532" fmla="*/ 909987 w 5247674"/>
                <a:gd name="connsiteY15532" fmla="*/ 4750182 h 6543235"/>
                <a:gd name="connsiteX15533" fmla="*/ 859115 w 5247674"/>
                <a:gd name="connsiteY15533" fmla="*/ 4799621 h 6543235"/>
                <a:gd name="connsiteX15534" fmla="*/ 836185 w 5247674"/>
                <a:gd name="connsiteY15534" fmla="*/ 4818967 h 6543235"/>
                <a:gd name="connsiteX15535" fmla="*/ 840485 w 5247674"/>
                <a:gd name="connsiteY15535" fmla="*/ 4821834 h 6543235"/>
                <a:gd name="connsiteX15536" fmla="*/ 829737 w 5247674"/>
                <a:gd name="connsiteY15536" fmla="*/ 4829715 h 6543235"/>
                <a:gd name="connsiteX15537" fmla="*/ 829737 w 5247674"/>
                <a:gd name="connsiteY15537" fmla="*/ 4799621 h 6543235"/>
                <a:gd name="connsiteX15538" fmla="*/ 781012 w 5247674"/>
                <a:gd name="connsiteY15538" fmla="*/ 4821834 h 6543235"/>
                <a:gd name="connsiteX15539" fmla="*/ 787462 w 5247674"/>
                <a:gd name="connsiteY15539" fmla="*/ 4813953 h 6543235"/>
                <a:gd name="connsiteX15540" fmla="*/ 781012 w 5247674"/>
                <a:gd name="connsiteY15540" fmla="*/ 4807505 h 6543235"/>
                <a:gd name="connsiteX15541" fmla="*/ 759516 w 5247674"/>
                <a:gd name="connsiteY15541" fmla="*/ 4813953 h 6543235"/>
                <a:gd name="connsiteX15542" fmla="*/ 759516 w 5247674"/>
                <a:gd name="connsiteY15542" fmla="*/ 4811086 h 6543235"/>
                <a:gd name="connsiteX15543" fmla="*/ 755218 w 5247674"/>
                <a:gd name="connsiteY15543" fmla="*/ 4803205 h 6543235"/>
                <a:gd name="connsiteX15544" fmla="*/ 687863 w 5247674"/>
                <a:gd name="connsiteY15544" fmla="*/ 4841897 h 6543235"/>
                <a:gd name="connsiteX15545" fmla="*/ 713660 w 5247674"/>
                <a:gd name="connsiteY15545" fmla="*/ 4811803 h 6543235"/>
                <a:gd name="connsiteX15546" fmla="*/ 704344 w 5247674"/>
                <a:gd name="connsiteY15546" fmla="*/ 4808936 h 6543235"/>
                <a:gd name="connsiteX15547" fmla="*/ 733006 w 5247674"/>
                <a:gd name="connsiteY15547" fmla="*/ 4785292 h 6543235"/>
                <a:gd name="connsiteX15548" fmla="*/ 727274 w 5247674"/>
                <a:gd name="connsiteY15548" fmla="*/ 4770961 h 6543235"/>
                <a:gd name="connsiteX15549" fmla="*/ 716526 w 5247674"/>
                <a:gd name="connsiteY15549" fmla="*/ 4765946 h 6543235"/>
                <a:gd name="connsiteX15550" fmla="*/ 720824 w 5247674"/>
                <a:gd name="connsiteY15550" fmla="*/ 4758063 h 6543235"/>
                <a:gd name="connsiteX15551" fmla="*/ 743753 w 5247674"/>
                <a:gd name="connsiteY15551" fmla="*/ 4785292 h 6543235"/>
                <a:gd name="connsiteX15552" fmla="*/ 772414 w 5247674"/>
                <a:gd name="connsiteY15552" fmla="*/ 4755198 h 6543235"/>
                <a:gd name="connsiteX15553" fmla="*/ 753068 w 5247674"/>
                <a:gd name="connsiteY15553" fmla="*/ 4743733 h 6543235"/>
                <a:gd name="connsiteX15554" fmla="*/ 746620 w 5247674"/>
                <a:gd name="connsiteY15554" fmla="*/ 4758063 h 6543235"/>
                <a:gd name="connsiteX15555" fmla="*/ 740170 w 5247674"/>
                <a:gd name="connsiteY15555" fmla="*/ 4739434 h 6543235"/>
                <a:gd name="connsiteX15556" fmla="*/ 730856 w 5247674"/>
                <a:gd name="connsiteY15556" fmla="*/ 4743733 h 6543235"/>
                <a:gd name="connsiteX15557" fmla="*/ 763099 w 5247674"/>
                <a:gd name="connsiteY15557" fmla="*/ 4700742 h 6543235"/>
                <a:gd name="connsiteX15558" fmla="*/ 752352 w 5247674"/>
                <a:gd name="connsiteY15558" fmla="*/ 4698592 h 6543235"/>
                <a:gd name="connsiteX15559" fmla="*/ 753785 w 5247674"/>
                <a:gd name="connsiteY15559" fmla="*/ 4681396 h 6543235"/>
                <a:gd name="connsiteX15560" fmla="*/ 765966 w 5247674"/>
                <a:gd name="connsiteY15560" fmla="*/ 4694294 h 6543235"/>
                <a:gd name="connsiteX15561" fmla="*/ 795343 w 5247674"/>
                <a:gd name="connsiteY15561" fmla="*/ 4674946 h 6543235"/>
                <a:gd name="connsiteX15562" fmla="*/ 788895 w 5247674"/>
                <a:gd name="connsiteY15562" fmla="*/ 4655600 h 6543235"/>
                <a:gd name="connsiteX15563" fmla="*/ 810390 w 5247674"/>
                <a:gd name="connsiteY15563" fmla="*/ 4652017 h 6543235"/>
                <a:gd name="connsiteX15564" fmla="*/ 824004 w 5247674"/>
                <a:gd name="connsiteY15564" fmla="*/ 4629806 h 6543235"/>
                <a:gd name="connsiteX15565" fmla="*/ 813256 w 5247674"/>
                <a:gd name="connsiteY15565" fmla="*/ 4618341 h 6543235"/>
                <a:gd name="connsiteX15566" fmla="*/ 826871 w 5247674"/>
                <a:gd name="connsiteY15566" fmla="*/ 4605443 h 6543235"/>
                <a:gd name="connsiteX15567" fmla="*/ 819705 w 5247674"/>
                <a:gd name="connsiteY15567" fmla="*/ 4586097 h 6543235"/>
                <a:gd name="connsiteX15568" fmla="*/ 803942 w 5247674"/>
                <a:gd name="connsiteY15568" fmla="*/ 4601860 h 6543235"/>
                <a:gd name="connsiteX15569" fmla="*/ 803942 w 5247674"/>
                <a:gd name="connsiteY15569" fmla="*/ 4617625 h 6543235"/>
                <a:gd name="connsiteX15570" fmla="*/ 716526 w 5247674"/>
                <a:gd name="connsiteY15570" fmla="*/ 4681396 h 6543235"/>
                <a:gd name="connsiteX15571" fmla="*/ 665652 w 5247674"/>
                <a:gd name="connsiteY15571" fmla="*/ 4735852 h 6543235"/>
                <a:gd name="connsiteX15572" fmla="*/ 679266 w 5247674"/>
                <a:gd name="connsiteY15572" fmla="*/ 4689277 h 6543235"/>
                <a:gd name="connsiteX15573" fmla="*/ 665652 w 5247674"/>
                <a:gd name="connsiteY15573" fmla="*/ 4677812 h 6543235"/>
                <a:gd name="connsiteX15574" fmla="*/ 607613 w 5247674"/>
                <a:gd name="connsiteY15574" fmla="*/ 4727252 h 6543235"/>
                <a:gd name="connsiteX15575" fmla="*/ 614063 w 5247674"/>
                <a:gd name="connsiteY15575" fmla="*/ 4738717 h 6543235"/>
                <a:gd name="connsiteX15576" fmla="*/ 626242 w 5247674"/>
                <a:gd name="connsiteY15576" fmla="*/ 4738717 h 6543235"/>
                <a:gd name="connsiteX15577" fmla="*/ 619795 w 5247674"/>
                <a:gd name="connsiteY15577" fmla="*/ 4746598 h 6543235"/>
                <a:gd name="connsiteX15578" fmla="*/ 624094 w 5247674"/>
                <a:gd name="connsiteY15578" fmla="*/ 4754481 h 6543235"/>
                <a:gd name="connsiteX15579" fmla="*/ 610479 w 5247674"/>
                <a:gd name="connsiteY15579" fmla="*/ 4735135 h 6543235"/>
                <a:gd name="connsiteX15580" fmla="*/ 598299 w 5247674"/>
                <a:gd name="connsiteY15580" fmla="*/ 4735135 h 6543235"/>
                <a:gd name="connsiteX15581" fmla="*/ 695747 w 5247674"/>
                <a:gd name="connsiteY15581" fmla="*/ 4600428 h 6543235"/>
                <a:gd name="connsiteX15582" fmla="*/ 631259 w 5247674"/>
                <a:gd name="connsiteY15582" fmla="*/ 4647002 h 6543235"/>
                <a:gd name="connsiteX15583" fmla="*/ 591850 w 5247674"/>
                <a:gd name="connsiteY15583" fmla="*/ 4688560 h 6543235"/>
                <a:gd name="connsiteX15584" fmla="*/ 599015 w 5247674"/>
                <a:gd name="connsiteY15584" fmla="*/ 4666348 h 6543235"/>
                <a:gd name="connsiteX15585" fmla="*/ 591850 w 5247674"/>
                <a:gd name="connsiteY15585" fmla="*/ 4658466 h 6543235"/>
                <a:gd name="connsiteX15586" fmla="*/ 582536 w 5247674"/>
                <a:gd name="connsiteY15586" fmla="*/ 4680679 h 6543235"/>
                <a:gd name="connsiteX15587" fmla="*/ 585401 w 5247674"/>
                <a:gd name="connsiteY15587" fmla="*/ 4650585 h 6543235"/>
                <a:gd name="connsiteX15588" fmla="*/ 588267 w 5247674"/>
                <a:gd name="connsiteY15588" fmla="*/ 4655600 h 6543235"/>
                <a:gd name="connsiteX15589" fmla="*/ 641291 w 5247674"/>
                <a:gd name="connsiteY15589" fmla="*/ 4590395 h 6543235"/>
                <a:gd name="connsiteX15590" fmla="*/ 624809 w 5247674"/>
                <a:gd name="connsiteY15590" fmla="*/ 4566751 h 6543235"/>
                <a:gd name="connsiteX15591" fmla="*/ 619795 w 5247674"/>
                <a:gd name="connsiteY15591" fmla="*/ 4573916 h 6543235"/>
                <a:gd name="connsiteX15592" fmla="*/ 619534 w 5247674"/>
                <a:gd name="connsiteY15592" fmla="*/ 4573565 h 6543235"/>
                <a:gd name="connsiteX15593" fmla="*/ 609852 w 5247674"/>
                <a:gd name="connsiteY15593" fmla="*/ 4560482 h 6543235"/>
                <a:gd name="connsiteX15594" fmla="*/ 647738 w 5247674"/>
                <a:gd name="connsiteY15594" fmla="*/ 4543822 h 6543235"/>
                <a:gd name="connsiteX15595" fmla="*/ 616928 w 5247674"/>
                <a:gd name="connsiteY15595" fmla="*/ 4518743 h 6543235"/>
                <a:gd name="connsiteX15596" fmla="*/ 609046 w 5247674"/>
                <a:gd name="connsiteY15596" fmla="*/ 4512295 h 6543235"/>
                <a:gd name="connsiteX15597" fmla="*/ 604030 w 5247674"/>
                <a:gd name="connsiteY15597" fmla="*/ 4508712 h 6543235"/>
                <a:gd name="connsiteX15598" fmla="*/ 599015 w 5247674"/>
                <a:gd name="connsiteY15598" fmla="*/ 4513728 h 6543235"/>
                <a:gd name="connsiteX15599" fmla="*/ 588267 w 5247674"/>
                <a:gd name="connsiteY15599" fmla="*/ 4525193 h 6543235"/>
                <a:gd name="connsiteX15600" fmla="*/ 611196 w 5247674"/>
                <a:gd name="connsiteY15600" fmla="*/ 4478618 h 6543235"/>
                <a:gd name="connsiteX15601" fmla="*/ 611196 w 5247674"/>
                <a:gd name="connsiteY15601" fmla="*/ 4486501 h 6543235"/>
                <a:gd name="connsiteX15602" fmla="*/ 634126 w 5247674"/>
                <a:gd name="connsiteY15602" fmla="*/ 4475036 h 6543235"/>
                <a:gd name="connsiteX15603" fmla="*/ 608329 w 5247674"/>
                <a:gd name="connsiteY15603" fmla="*/ 4505130 h 6543235"/>
                <a:gd name="connsiteX15604" fmla="*/ 616211 w 5247674"/>
                <a:gd name="connsiteY15604" fmla="*/ 4508712 h 6543235"/>
                <a:gd name="connsiteX15605" fmla="*/ 661353 w 5247674"/>
                <a:gd name="connsiteY15605" fmla="*/ 4485784 h 6543235"/>
                <a:gd name="connsiteX15606" fmla="*/ 652038 w 5247674"/>
                <a:gd name="connsiteY15606" fmla="*/ 4515878 h 6543235"/>
                <a:gd name="connsiteX15607" fmla="*/ 670667 w 5247674"/>
                <a:gd name="connsiteY15607" fmla="*/ 4515878 h 6543235"/>
                <a:gd name="connsiteX15608" fmla="*/ 677833 w 5247674"/>
                <a:gd name="connsiteY15608" fmla="*/ 4496532 h 6543235"/>
                <a:gd name="connsiteX15609" fmla="*/ 677833 w 5247674"/>
                <a:gd name="connsiteY15609" fmla="*/ 4504413 h 6543235"/>
                <a:gd name="connsiteX15610" fmla="*/ 710076 w 5247674"/>
                <a:gd name="connsiteY15610" fmla="*/ 4496532 h 6543235"/>
                <a:gd name="connsiteX15611" fmla="*/ 723690 w 5247674"/>
                <a:gd name="connsiteY15611" fmla="*/ 4477186 h 6543235"/>
                <a:gd name="connsiteX15612" fmla="*/ 694314 w 5247674"/>
                <a:gd name="connsiteY15612" fmla="*/ 4477186 h 6543235"/>
                <a:gd name="connsiteX15613" fmla="*/ 775280 w 5247674"/>
                <a:gd name="connsiteY15613" fmla="*/ 4411265 h 6543235"/>
                <a:gd name="connsiteX15614" fmla="*/ 778863 w 5247674"/>
                <a:gd name="connsiteY15614" fmla="*/ 4404817 h 6543235"/>
                <a:gd name="connsiteX15615" fmla="*/ 768116 w 5247674"/>
                <a:gd name="connsiteY15615" fmla="*/ 4396934 h 6543235"/>
                <a:gd name="connsiteX15616" fmla="*/ 707209 w 5247674"/>
                <a:gd name="connsiteY15616" fmla="*/ 4443509 h 6543235"/>
                <a:gd name="connsiteX15617" fmla="*/ 697895 w 5247674"/>
                <a:gd name="connsiteY15617" fmla="*/ 4438492 h 6543235"/>
                <a:gd name="connsiteX15618" fmla="*/ 716526 w 5247674"/>
                <a:gd name="connsiteY15618" fmla="*/ 4419146 h 6543235"/>
                <a:gd name="connsiteX15619" fmla="*/ 693597 w 5247674"/>
                <a:gd name="connsiteY15619" fmla="*/ 4415565 h 6543235"/>
                <a:gd name="connsiteX15620" fmla="*/ 680699 w 5247674"/>
                <a:gd name="connsiteY15620" fmla="*/ 4422013 h 6543235"/>
                <a:gd name="connsiteX15621" fmla="*/ 697895 w 5247674"/>
                <a:gd name="connsiteY15621" fmla="*/ 4376871 h 6543235"/>
                <a:gd name="connsiteX15622" fmla="*/ 684282 w 5247674"/>
                <a:gd name="connsiteY15622" fmla="*/ 4368990 h 6543235"/>
                <a:gd name="connsiteX15623" fmla="*/ 635557 w 5247674"/>
                <a:gd name="connsiteY15623" fmla="*/ 4415565 h 6543235"/>
                <a:gd name="connsiteX15624" fmla="*/ 638424 w 5247674"/>
                <a:gd name="connsiteY15624" fmla="*/ 4429894 h 6543235"/>
                <a:gd name="connsiteX15625" fmla="*/ 632692 w 5247674"/>
                <a:gd name="connsiteY15625" fmla="*/ 4429894 h 6543235"/>
                <a:gd name="connsiteX15626" fmla="*/ 632692 w 5247674"/>
                <a:gd name="connsiteY15626" fmla="*/ 4427028 h 6543235"/>
                <a:gd name="connsiteX15627" fmla="*/ 583967 w 5247674"/>
                <a:gd name="connsiteY15627" fmla="*/ 4468586 h 6543235"/>
                <a:gd name="connsiteX15628" fmla="*/ 660637 w 5247674"/>
                <a:gd name="connsiteY15628" fmla="*/ 4380454 h 6543235"/>
                <a:gd name="connsiteX15629" fmla="*/ 657770 w 5247674"/>
                <a:gd name="connsiteY15629" fmla="*/ 4366123 h 6543235"/>
                <a:gd name="connsiteX15630" fmla="*/ 644157 w 5247674"/>
                <a:gd name="connsiteY15630" fmla="*/ 4353225 h 6543235"/>
                <a:gd name="connsiteX15631" fmla="*/ 641291 w 5247674"/>
                <a:gd name="connsiteY15631" fmla="*/ 4358242 h 6543235"/>
                <a:gd name="connsiteX15632" fmla="*/ 650605 w 5247674"/>
                <a:gd name="connsiteY15632" fmla="*/ 4377588 h 6543235"/>
                <a:gd name="connsiteX15633" fmla="*/ 615495 w 5247674"/>
                <a:gd name="connsiteY15633" fmla="*/ 4372573 h 6543235"/>
                <a:gd name="connsiteX15634" fmla="*/ 609046 w 5247674"/>
                <a:gd name="connsiteY15634" fmla="*/ 4380454 h 6543235"/>
                <a:gd name="connsiteX15635" fmla="*/ 615495 w 5247674"/>
                <a:gd name="connsiteY15635" fmla="*/ 4388336 h 6543235"/>
                <a:gd name="connsiteX15636" fmla="*/ 586117 w 5247674"/>
                <a:gd name="connsiteY15636" fmla="*/ 4392636 h 6543235"/>
                <a:gd name="connsiteX15637" fmla="*/ 583251 w 5247674"/>
                <a:gd name="connsiteY15637" fmla="*/ 4391919 h 6543235"/>
                <a:gd name="connsiteX15638" fmla="*/ 615495 w 5247674"/>
                <a:gd name="connsiteY15638" fmla="*/ 4366123 h 6543235"/>
                <a:gd name="connsiteX15639" fmla="*/ 613346 w 5247674"/>
                <a:gd name="connsiteY15639" fmla="*/ 4355375 h 6543235"/>
                <a:gd name="connsiteX15640" fmla="*/ 601882 w 5247674"/>
                <a:gd name="connsiteY15640" fmla="*/ 4349644 h 6543235"/>
                <a:gd name="connsiteX15641" fmla="*/ 572504 w 5247674"/>
                <a:gd name="connsiteY15641" fmla="*/ 4391202 h 6543235"/>
                <a:gd name="connsiteX15642" fmla="*/ 576802 w 5247674"/>
                <a:gd name="connsiteY15642" fmla="*/ 4396217 h 6543235"/>
                <a:gd name="connsiteX15643" fmla="*/ 528080 w 5247674"/>
                <a:gd name="connsiteY15643" fmla="*/ 4442792 h 6543235"/>
                <a:gd name="connsiteX15644" fmla="*/ 518764 w 5247674"/>
                <a:gd name="connsiteY15644" fmla="*/ 4437776 h 6543235"/>
                <a:gd name="connsiteX15645" fmla="*/ 491536 w 5247674"/>
                <a:gd name="connsiteY15645" fmla="*/ 4467870 h 6543235"/>
                <a:gd name="connsiteX15646" fmla="*/ 456426 w 5247674"/>
                <a:gd name="connsiteY15646" fmla="*/ 4483634 h 6543235"/>
                <a:gd name="connsiteX15647" fmla="*/ 491536 w 5247674"/>
                <a:gd name="connsiteY15647" fmla="*/ 4444942 h 6543235"/>
                <a:gd name="connsiteX15648" fmla="*/ 479356 w 5247674"/>
                <a:gd name="connsiteY15648" fmla="*/ 4437059 h 6543235"/>
                <a:gd name="connsiteX15649" fmla="*/ 514464 w 5247674"/>
                <a:gd name="connsiteY15649" fmla="*/ 4406965 h 6543235"/>
                <a:gd name="connsiteX15650" fmla="*/ 520915 w 5247674"/>
                <a:gd name="connsiteY15650" fmla="*/ 4399084 h 6543235"/>
                <a:gd name="connsiteX15651" fmla="*/ 504434 w 5247674"/>
                <a:gd name="connsiteY15651" fmla="*/ 4379738 h 6543235"/>
                <a:gd name="connsiteX15652" fmla="*/ 520915 w 5247674"/>
                <a:gd name="connsiteY15652" fmla="*/ 4387619 h 6543235"/>
                <a:gd name="connsiteX15653" fmla="*/ 520915 w 5247674"/>
                <a:gd name="connsiteY15653" fmla="*/ 4395502 h 6543235"/>
                <a:gd name="connsiteX15654" fmla="*/ 559607 w 5247674"/>
                <a:gd name="connsiteY15654" fmla="*/ 4379738 h 6543235"/>
                <a:gd name="connsiteX15655" fmla="*/ 582536 w 5247674"/>
                <a:gd name="connsiteY15655" fmla="*/ 4338179 h 6543235"/>
                <a:gd name="connsiteX15656" fmla="*/ 588267 w 5247674"/>
                <a:gd name="connsiteY15656" fmla="*/ 4349644 h 6543235"/>
                <a:gd name="connsiteX15657" fmla="*/ 599015 w 5247674"/>
                <a:gd name="connsiteY15657" fmla="*/ 4341763 h 6543235"/>
                <a:gd name="connsiteX15658" fmla="*/ 594715 w 5247674"/>
                <a:gd name="connsiteY15658" fmla="*/ 4327431 h 6543235"/>
                <a:gd name="connsiteX15659" fmla="*/ 559607 w 5247674"/>
                <a:gd name="connsiteY15659" fmla="*/ 4327431 h 6543235"/>
                <a:gd name="connsiteX15660" fmla="*/ 533810 w 5247674"/>
                <a:gd name="connsiteY15660" fmla="*/ 4357525 h 6543235"/>
                <a:gd name="connsiteX15661" fmla="*/ 517331 w 5247674"/>
                <a:gd name="connsiteY15661" fmla="*/ 4349644 h 6543235"/>
                <a:gd name="connsiteX15662" fmla="*/ 487954 w 5247674"/>
                <a:gd name="connsiteY15662" fmla="*/ 4359675 h 6543235"/>
                <a:gd name="connsiteX15663" fmla="*/ 523063 w 5247674"/>
                <a:gd name="connsiteY15663" fmla="*/ 4322415 h 6543235"/>
                <a:gd name="connsiteX15664" fmla="*/ 506584 w 5247674"/>
                <a:gd name="connsiteY15664" fmla="*/ 4308085 h 6543235"/>
                <a:gd name="connsiteX15665" fmla="*/ 501566 w 5247674"/>
                <a:gd name="connsiteY15665" fmla="*/ 4300204 h 6543235"/>
                <a:gd name="connsiteX15666" fmla="*/ 533810 w 5247674"/>
                <a:gd name="connsiteY15666" fmla="*/ 4303785 h 6543235"/>
                <a:gd name="connsiteX15667" fmla="*/ 568921 w 5247674"/>
                <a:gd name="connsiteY15667" fmla="*/ 4250762 h 6543235"/>
                <a:gd name="connsiteX15668" fmla="*/ 559607 w 5247674"/>
                <a:gd name="connsiteY15668" fmla="*/ 4242881 h 6543235"/>
                <a:gd name="connsiteX15669" fmla="*/ 571787 w 5247674"/>
                <a:gd name="connsiteY15669" fmla="*/ 4227118 h 6543235"/>
                <a:gd name="connsiteX15670" fmla="*/ 566771 w 5247674"/>
                <a:gd name="connsiteY15670" fmla="*/ 4215654 h 6543235"/>
                <a:gd name="connsiteX15671" fmla="*/ 511598 w 5247674"/>
                <a:gd name="connsiteY15671" fmla="*/ 4265093 h 6543235"/>
                <a:gd name="connsiteX15672" fmla="*/ 528080 w 5247674"/>
                <a:gd name="connsiteY15672" fmla="*/ 4270110 h 6543235"/>
                <a:gd name="connsiteX15673" fmla="*/ 505150 w 5247674"/>
                <a:gd name="connsiteY15673" fmla="*/ 4276558 h 6543235"/>
                <a:gd name="connsiteX15674" fmla="*/ 447112 w 5247674"/>
                <a:gd name="connsiteY15674" fmla="*/ 4323131 h 6543235"/>
                <a:gd name="connsiteX15675" fmla="*/ 439945 w 5247674"/>
                <a:gd name="connsiteY15675" fmla="*/ 4323131 h 6543235"/>
                <a:gd name="connsiteX15676" fmla="*/ 553156 w 5247674"/>
                <a:gd name="connsiteY15676" fmla="*/ 4215654 h 6543235"/>
                <a:gd name="connsiteX15677" fmla="*/ 553156 w 5247674"/>
                <a:gd name="connsiteY15677" fmla="*/ 4196308 h 6543235"/>
                <a:gd name="connsiteX15678" fmla="*/ 568921 w 5247674"/>
                <a:gd name="connsiteY15678" fmla="*/ 4174095 h 6543235"/>
                <a:gd name="connsiteX15679" fmla="*/ 442095 w 5247674"/>
                <a:gd name="connsiteY15679" fmla="*/ 4265093 h 6543235"/>
                <a:gd name="connsiteX15680" fmla="*/ 420599 w 5247674"/>
                <a:gd name="connsiteY15680" fmla="*/ 4280856 h 6543235"/>
                <a:gd name="connsiteX15681" fmla="*/ 368293 w 5247674"/>
                <a:gd name="connsiteY15681" fmla="*/ 4265093 h 6543235"/>
                <a:gd name="connsiteX15682" fmla="*/ 490819 w 5247674"/>
                <a:gd name="connsiteY15682" fmla="*/ 4199172 h 6543235"/>
                <a:gd name="connsiteX15683" fmla="*/ 472190 w 5247674"/>
                <a:gd name="connsiteY15683" fmla="*/ 4196308 h 6543235"/>
                <a:gd name="connsiteX15684" fmla="*/ 556023 w 5247674"/>
                <a:gd name="connsiteY15684" fmla="*/ 4154749 h 6543235"/>
                <a:gd name="connsiteX15685" fmla="*/ 556023 w 5247674"/>
                <a:gd name="connsiteY15685" fmla="*/ 4141851 h 6543235"/>
                <a:gd name="connsiteX15686" fmla="*/ 534527 w 5247674"/>
                <a:gd name="connsiteY15686" fmla="*/ 4138985 h 6543235"/>
                <a:gd name="connsiteX15687" fmla="*/ 543842 w 5247674"/>
                <a:gd name="connsiteY15687" fmla="*/ 4136120 h 6543235"/>
                <a:gd name="connsiteX15688" fmla="*/ 546709 w 5247674"/>
                <a:gd name="connsiteY15688" fmla="*/ 4123222 h 6543235"/>
                <a:gd name="connsiteX15689" fmla="*/ 572504 w 5247674"/>
                <a:gd name="connsiteY15689" fmla="*/ 4120355 h 6543235"/>
                <a:gd name="connsiteX15690" fmla="*/ 615495 w 5247674"/>
                <a:gd name="connsiteY15690" fmla="*/ 4093128 h 6543235"/>
                <a:gd name="connsiteX15691" fmla="*/ 624809 w 5247674"/>
                <a:gd name="connsiteY15691" fmla="*/ 4093128 h 6543235"/>
                <a:gd name="connsiteX15692" fmla="*/ 631259 w 5247674"/>
                <a:gd name="connsiteY15692" fmla="*/ 4085247 h 6543235"/>
                <a:gd name="connsiteX15693" fmla="*/ 611196 w 5247674"/>
                <a:gd name="connsiteY15693" fmla="*/ 4078797 h 6543235"/>
                <a:gd name="connsiteX15694" fmla="*/ 601882 w 5247674"/>
                <a:gd name="connsiteY15694" fmla="*/ 4085247 h 6543235"/>
                <a:gd name="connsiteX15695" fmla="*/ 599015 w 5247674"/>
                <a:gd name="connsiteY15695" fmla="*/ 4073780 h 6543235"/>
                <a:gd name="connsiteX15696" fmla="*/ 578953 w 5247674"/>
                <a:gd name="connsiteY15696" fmla="*/ 4073780 h 6543235"/>
                <a:gd name="connsiteX15697" fmla="*/ 586834 w 5247674"/>
                <a:gd name="connsiteY15697" fmla="*/ 4068049 h 6543235"/>
                <a:gd name="connsiteX15698" fmla="*/ 585401 w 5247674"/>
                <a:gd name="connsiteY15698" fmla="*/ 4066615 h 6543235"/>
                <a:gd name="connsiteX15699" fmla="*/ 550292 w 5247674"/>
                <a:gd name="connsiteY15699" fmla="*/ 4065899 h 6543235"/>
                <a:gd name="connsiteX15700" fmla="*/ 559607 w 5247674"/>
                <a:gd name="connsiteY15700" fmla="*/ 4043686 h 6543235"/>
                <a:gd name="connsiteX15701" fmla="*/ 566771 w 5247674"/>
                <a:gd name="connsiteY15701" fmla="*/ 4043686 h 6543235"/>
                <a:gd name="connsiteX15702" fmla="*/ 566771 w 5247674"/>
                <a:gd name="connsiteY15702" fmla="*/ 4016459 h 6543235"/>
                <a:gd name="connsiteX15703" fmla="*/ 571787 w 5247674"/>
                <a:gd name="connsiteY15703" fmla="*/ 3950540 h 6543235"/>
                <a:gd name="connsiteX15704" fmla="*/ 559607 w 5247674"/>
                <a:gd name="connsiteY15704" fmla="*/ 3939075 h 6543235"/>
                <a:gd name="connsiteX15705" fmla="*/ 578236 w 5247674"/>
                <a:gd name="connsiteY15705" fmla="*/ 3924744 h 6543235"/>
                <a:gd name="connsiteX15706" fmla="*/ 584684 w 5247674"/>
                <a:gd name="connsiteY15706" fmla="*/ 3924744 h 6543235"/>
                <a:gd name="connsiteX15707" fmla="*/ 578236 w 5247674"/>
                <a:gd name="connsiteY15707" fmla="*/ 3939075 h 6543235"/>
                <a:gd name="connsiteX15708" fmla="*/ 626959 w 5247674"/>
                <a:gd name="connsiteY15708" fmla="*/ 3936208 h 6543235"/>
                <a:gd name="connsiteX15709" fmla="*/ 640574 w 5247674"/>
                <a:gd name="connsiteY15709" fmla="*/ 3908981 h 6543235"/>
                <a:gd name="connsiteX15710" fmla="*/ 620511 w 5247674"/>
                <a:gd name="connsiteY15710" fmla="*/ 3889633 h 6543235"/>
                <a:gd name="connsiteX15711" fmla="*/ 620511 w 5247674"/>
                <a:gd name="connsiteY15711" fmla="*/ 3881752 h 6543235"/>
                <a:gd name="connsiteX15712" fmla="*/ 624809 w 5247674"/>
                <a:gd name="connsiteY15712" fmla="*/ 3881752 h 6543235"/>
                <a:gd name="connsiteX15713" fmla="*/ 618361 w 5247674"/>
                <a:gd name="connsiteY15713" fmla="*/ 3870287 h 6543235"/>
                <a:gd name="connsiteX15714" fmla="*/ 595432 w 5247674"/>
                <a:gd name="connsiteY15714" fmla="*/ 3873871 h 6543235"/>
                <a:gd name="connsiteX15715" fmla="*/ 560323 w 5247674"/>
                <a:gd name="connsiteY15715" fmla="*/ 3901098 h 6543235"/>
                <a:gd name="connsiteX15716" fmla="*/ 563188 w 5247674"/>
                <a:gd name="connsiteY15716" fmla="*/ 3916862 h 6543235"/>
                <a:gd name="connsiteX15717" fmla="*/ 528080 w 5247674"/>
                <a:gd name="connsiteY15717" fmla="*/ 3924744 h 6543235"/>
                <a:gd name="connsiteX15718" fmla="*/ 405553 w 5247674"/>
                <a:gd name="connsiteY15718" fmla="*/ 4035088 h 6543235"/>
                <a:gd name="connsiteX15719" fmla="*/ 401253 w 5247674"/>
                <a:gd name="connsiteY15719" fmla="*/ 4050853 h 6543235"/>
                <a:gd name="connsiteX15720" fmla="*/ 378325 w 5247674"/>
                <a:gd name="connsiteY15720" fmla="*/ 4058734 h 6543235"/>
                <a:gd name="connsiteX15721" fmla="*/ 384774 w 5247674"/>
                <a:gd name="connsiteY15721" fmla="*/ 4035088 h 6543235"/>
                <a:gd name="connsiteX15722" fmla="*/ 475056 w 5247674"/>
                <a:gd name="connsiteY15722" fmla="*/ 3958421 h 6543235"/>
                <a:gd name="connsiteX15723" fmla="*/ 472190 w 5247674"/>
                <a:gd name="connsiteY15723" fmla="*/ 3955554 h 6543235"/>
                <a:gd name="connsiteX15724" fmla="*/ 518048 w 5247674"/>
                <a:gd name="connsiteY15724" fmla="*/ 3908981 h 6543235"/>
                <a:gd name="connsiteX15725" fmla="*/ 507300 w 5247674"/>
                <a:gd name="connsiteY15725" fmla="*/ 3908981 h 6543235"/>
                <a:gd name="connsiteX15726" fmla="*/ 520915 w 5247674"/>
                <a:gd name="connsiteY15726" fmla="*/ 3901098 h 6543235"/>
                <a:gd name="connsiteX15727" fmla="*/ 511598 w 5247674"/>
                <a:gd name="connsiteY15727" fmla="*/ 3898233 h 6543235"/>
                <a:gd name="connsiteX15728" fmla="*/ 510882 w 5247674"/>
                <a:gd name="connsiteY15728" fmla="*/ 3898233 h 6543235"/>
                <a:gd name="connsiteX15729" fmla="*/ 527363 w 5247674"/>
                <a:gd name="connsiteY15729" fmla="*/ 3871004 h 6543235"/>
                <a:gd name="connsiteX15730" fmla="*/ 533810 w 5247674"/>
                <a:gd name="connsiteY15730" fmla="*/ 3878887 h 6543235"/>
                <a:gd name="connsiteX15731" fmla="*/ 543126 w 5247674"/>
                <a:gd name="connsiteY15731" fmla="*/ 3867422 h 6543235"/>
                <a:gd name="connsiteX15732" fmla="*/ 553156 w 5247674"/>
                <a:gd name="connsiteY15732" fmla="*/ 3883185 h 6543235"/>
                <a:gd name="connsiteX15733" fmla="*/ 576086 w 5247674"/>
                <a:gd name="connsiteY15733" fmla="*/ 3849508 h 6543235"/>
                <a:gd name="connsiteX15734" fmla="*/ 559607 w 5247674"/>
                <a:gd name="connsiteY15734" fmla="*/ 3852375 h 6543235"/>
                <a:gd name="connsiteX15735" fmla="*/ 543842 w 5247674"/>
                <a:gd name="connsiteY15735" fmla="*/ 3833029 h 6543235"/>
                <a:gd name="connsiteX15736" fmla="*/ 569637 w 5247674"/>
                <a:gd name="connsiteY15736" fmla="*/ 3833029 h 6543235"/>
                <a:gd name="connsiteX15737" fmla="*/ 588983 w 5247674"/>
                <a:gd name="connsiteY15737" fmla="*/ 3810816 h 6543235"/>
                <a:gd name="connsiteX15738" fmla="*/ 560323 w 5247674"/>
                <a:gd name="connsiteY15738" fmla="*/ 3813683 h 6543235"/>
                <a:gd name="connsiteX15739" fmla="*/ 578953 w 5247674"/>
                <a:gd name="connsiteY15739" fmla="*/ 3783589 h 6543235"/>
                <a:gd name="connsiteX15740" fmla="*/ 530229 w 5247674"/>
                <a:gd name="connsiteY15740" fmla="*/ 3778572 h 6543235"/>
                <a:gd name="connsiteX15741" fmla="*/ 608329 w 5247674"/>
                <a:gd name="connsiteY15741" fmla="*/ 3752778 h 6543235"/>
                <a:gd name="connsiteX15742" fmla="*/ 616211 w 5247674"/>
                <a:gd name="connsiteY15742" fmla="*/ 3744178 h 6543235"/>
                <a:gd name="connsiteX15743" fmla="*/ 593283 w 5247674"/>
                <a:gd name="connsiteY15743" fmla="*/ 3709070 h 6543235"/>
                <a:gd name="connsiteX15744" fmla="*/ 609763 w 5247674"/>
                <a:gd name="connsiteY15744" fmla="*/ 3701188 h 6543235"/>
                <a:gd name="connsiteX15745" fmla="*/ 597582 w 5247674"/>
                <a:gd name="connsiteY15745" fmla="*/ 3686857 h 6543235"/>
                <a:gd name="connsiteX15746" fmla="*/ 551725 w 5247674"/>
                <a:gd name="connsiteY15746" fmla="*/ 3698322 h 6543235"/>
                <a:gd name="connsiteX15747" fmla="*/ 574652 w 5247674"/>
                <a:gd name="connsiteY15747" fmla="*/ 3682557 h 6543235"/>
                <a:gd name="connsiteX15748" fmla="*/ 542409 w 5247674"/>
                <a:gd name="connsiteY15748" fmla="*/ 3668228 h 6543235"/>
                <a:gd name="connsiteX15749" fmla="*/ 500850 w 5247674"/>
                <a:gd name="connsiteY15749" fmla="*/ 3682557 h 6543235"/>
                <a:gd name="connsiteX15750" fmla="*/ 484371 w 5247674"/>
                <a:gd name="connsiteY15750" fmla="*/ 3676109 h 6543235"/>
                <a:gd name="connsiteX15751" fmla="*/ 505867 w 5247674"/>
                <a:gd name="connsiteY15751" fmla="*/ 3648882 h 6543235"/>
                <a:gd name="connsiteX15752" fmla="*/ 503000 w 5247674"/>
                <a:gd name="connsiteY15752" fmla="*/ 3605890 h 6543235"/>
                <a:gd name="connsiteX15753" fmla="*/ 501566 w 5247674"/>
                <a:gd name="connsiteY15753" fmla="*/ 3600873 h 6543235"/>
                <a:gd name="connsiteX15754" fmla="*/ 544559 w 5247674"/>
                <a:gd name="connsiteY15754" fmla="*/ 3591559 h 6543235"/>
                <a:gd name="connsiteX15755" fmla="*/ 553873 w 5247674"/>
                <a:gd name="connsiteY15755" fmla="*/ 3583677 h 6543235"/>
                <a:gd name="connsiteX15756" fmla="*/ 544559 w 5247674"/>
                <a:gd name="connsiteY15756" fmla="*/ 3572213 h 6543235"/>
                <a:gd name="connsiteX15757" fmla="*/ 512315 w 5247674"/>
                <a:gd name="connsiteY15757" fmla="*/ 3564331 h 6543235"/>
                <a:gd name="connsiteX15758" fmla="*/ 674251 w 5247674"/>
                <a:gd name="connsiteY15758" fmla="*/ 3572213 h 6543235"/>
                <a:gd name="connsiteX15759" fmla="*/ 700045 w 5247674"/>
                <a:gd name="connsiteY15759" fmla="*/ 3560748 h 6543235"/>
                <a:gd name="connsiteX15760" fmla="*/ 707209 w 5247674"/>
                <a:gd name="connsiteY15760" fmla="*/ 3544985 h 6543235"/>
                <a:gd name="connsiteX15761" fmla="*/ 695030 w 5247674"/>
                <a:gd name="connsiteY15761" fmla="*/ 3544985 h 6543235"/>
                <a:gd name="connsiteX15762" fmla="*/ 687863 w 5247674"/>
                <a:gd name="connsiteY15762" fmla="*/ 3560748 h 6543235"/>
                <a:gd name="connsiteX15763" fmla="*/ 672101 w 5247674"/>
                <a:gd name="connsiteY15763" fmla="*/ 3552867 h 6543235"/>
                <a:gd name="connsiteX15764" fmla="*/ 652038 w 5247674"/>
                <a:gd name="connsiteY15764" fmla="*/ 3555733 h 6543235"/>
                <a:gd name="connsiteX15765" fmla="*/ 646305 w 5247674"/>
                <a:gd name="connsiteY15765" fmla="*/ 3544269 h 6543235"/>
                <a:gd name="connsiteX15766" fmla="*/ 667801 w 5247674"/>
                <a:gd name="connsiteY15766" fmla="*/ 3527073 h 6543235"/>
                <a:gd name="connsiteX15767" fmla="*/ 609763 w 5247674"/>
                <a:gd name="connsiteY15767" fmla="*/ 3547852 h 6543235"/>
                <a:gd name="connsiteX15768" fmla="*/ 510167 w 5247674"/>
                <a:gd name="connsiteY15768" fmla="*/ 3522056 h 6543235"/>
                <a:gd name="connsiteX15769" fmla="*/ 419883 w 5247674"/>
                <a:gd name="connsiteY15769" fmla="*/ 3517041 h 6543235"/>
                <a:gd name="connsiteX15770" fmla="*/ 360412 w 5247674"/>
                <a:gd name="connsiteY15770" fmla="*/ 3478348 h 6543235"/>
                <a:gd name="connsiteX15771" fmla="*/ 325301 w 5247674"/>
                <a:gd name="connsiteY15771" fmla="*/ 3497694 h 6543235"/>
                <a:gd name="connsiteX15772" fmla="*/ 351097 w 5247674"/>
                <a:gd name="connsiteY15772" fmla="*/ 3470466 h 6543235"/>
                <a:gd name="connsiteX15773" fmla="*/ 335335 w 5247674"/>
                <a:gd name="connsiteY15773" fmla="*/ 3459002 h 6543235"/>
                <a:gd name="connsiteX15774" fmla="*/ 348947 w 5247674"/>
                <a:gd name="connsiteY15774" fmla="*/ 3440372 h 6543235"/>
                <a:gd name="connsiteX15775" fmla="*/ 318853 w 5247674"/>
                <a:gd name="connsiteY15775" fmla="*/ 3421026 h 6543235"/>
                <a:gd name="connsiteX15776" fmla="*/ 318859 w 5247674"/>
                <a:gd name="connsiteY15776" fmla="*/ 3420567 h 6543235"/>
                <a:gd name="connsiteX15777" fmla="*/ 318965 w 5247674"/>
                <a:gd name="connsiteY15777" fmla="*/ 3412641 h 6543235"/>
                <a:gd name="connsiteX15778" fmla="*/ 326018 w 5247674"/>
                <a:gd name="connsiteY15778" fmla="*/ 3387349 h 6543235"/>
                <a:gd name="connsiteX15779" fmla="*/ 368293 w 5247674"/>
                <a:gd name="connsiteY15779" fmla="*/ 3426041 h 6543235"/>
                <a:gd name="connsiteX15780" fmla="*/ 400537 w 5247674"/>
                <a:gd name="connsiteY15780" fmla="*/ 3406695 h 6543235"/>
                <a:gd name="connsiteX15781" fmla="*/ 485804 w 5247674"/>
                <a:gd name="connsiteY15781" fmla="*/ 3398814 h 6543235"/>
                <a:gd name="connsiteX15782" fmla="*/ 520915 w 5247674"/>
                <a:gd name="connsiteY15782" fmla="*/ 3375168 h 6543235"/>
                <a:gd name="connsiteX15783" fmla="*/ 553156 w 5247674"/>
                <a:gd name="connsiteY15783" fmla="*/ 3383049 h 6543235"/>
                <a:gd name="connsiteX15784" fmla="*/ 624809 w 5247674"/>
                <a:gd name="connsiteY15784" fmla="*/ 3341493 h 6543235"/>
                <a:gd name="connsiteX15785" fmla="*/ 611196 w 5247674"/>
                <a:gd name="connsiteY15785" fmla="*/ 3333609 h 6543235"/>
                <a:gd name="connsiteX15786" fmla="*/ 578953 w 5247674"/>
                <a:gd name="connsiteY15786" fmla="*/ 3352955 h 6543235"/>
                <a:gd name="connsiteX15787" fmla="*/ 583251 w 5247674"/>
                <a:gd name="connsiteY15787" fmla="*/ 3337193 h 6543235"/>
                <a:gd name="connsiteX15788" fmla="*/ 543842 w 5247674"/>
                <a:gd name="connsiteY15788" fmla="*/ 3325728 h 6543235"/>
                <a:gd name="connsiteX15789" fmla="*/ 388355 w 5247674"/>
                <a:gd name="connsiteY15789" fmla="*/ 3349374 h 6543235"/>
                <a:gd name="connsiteX15790" fmla="*/ 307388 w 5247674"/>
                <a:gd name="connsiteY15790" fmla="*/ 3319280 h 6543235"/>
                <a:gd name="connsiteX15791" fmla="*/ 261532 w 5247674"/>
                <a:gd name="connsiteY15791" fmla="*/ 3280586 h 6543235"/>
                <a:gd name="connsiteX15792" fmla="*/ 290909 w 5247674"/>
                <a:gd name="connsiteY15792" fmla="*/ 3234013 h 6543235"/>
                <a:gd name="connsiteX15793" fmla="*/ 215673 w 5247674"/>
                <a:gd name="connsiteY15793" fmla="*/ 3214667 h 6543235"/>
                <a:gd name="connsiteX15794" fmla="*/ 212807 w 5247674"/>
                <a:gd name="connsiteY15794" fmla="*/ 3195321 h 6543235"/>
                <a:gd name="connsiteX15795" fmla="*/ 258666 w 5247674"/>
                <a:gd name="connsiteY15795" fmla="*/ 3183856 h 6543235"/>
                <a:gd name="connsiteX15796" fmla="*/ 273711 w 5247674"/>
                <a:gd name="connsiteY15796" fmla="*/ 3171675 h 6543235"/>
                <a:gd name="connsiteX15797" fmla="*/ 388355 w 5247674"/>
                <a:gd name="connsiteY15797" fmla="*/ 3159494 h 6543235"/>
                <a:gd name="connsiteX15798" fmla="*/ 284460 w 5247674"/>
                <a:gd name="connsiteY15798" fmla="*/ 3125817 h 6543235"/>
                <a:gd name="connsiteX15799" fmla="*/ 287326 w 5247674"/>
                <a:gd name="connsiteY15799" fmla="*/ 3112921 h 6543235"/>
                <a:gd name="connsiteX15800" fmla="*/ 242901 w 5247674"/>
                <a:gd name="connsiteY15800" fmla="*/ 3090708 h 6543235"/>
                <a:gd name="connsiteX15801" fmla="*/ 312405 w 5247674"/>
                <a:gd name="connsiteY15801" fmla="*/ 3097873 h 6543235"/>
                <a:gd name="connsiteX15802" fmla="*/ 258666 w 5247674"/>
                <a:gd name="connsiteY15802" fmla="*/ 3040551 h 6543235"/>
                <a:gd name="connsiteX15803" fmla="*/ 247918 w 5247674"/>
                <a:gd name="connsiteY15803" fmla="*/ 3005441 h 6543235"/>
                <a:gd name="connsiteX15804" fmla="*/ 267980 w 5247674"/>
                <a:gd name="connsiteY15804" fmla="*/ 2997560 h 6543235"/>
                <a:gd name="connsiteX15805" fmla="*/ 270846 w 5247674"/>
                <a:gd name="connsiteY15805" fmla="*/ 2997560 h 6543235"/>
                <a:gd name="connsiteX15806" fmla="*/ 270846 w 5247674"/>
                <a:gd name="connsiteY15806" fmla="*/ 2983228 h 6543235"/>
                <a:gd name="connsiteX15807" fmla="*/ 164084 w 5247674"/>
                <a:gd name="connsiteY15807" fmla="*/ 2914442 h 6543235"/>
                <a:gd name="connsiteX15808" fmla="*/ 171965 w 5247674"/>
                <a:gd name="connsiteY15808" fmla="*/ 2907278 h 6543235"/>
                <a:gd name="connsiteX15809" fmla="*/ 126109 w 5247674"/>
                <a:gd name="connsiteY15809" fmla="*/ 2877182 h 6543235"/>
                <a:gd name="connsiteX15810" fmla="*/ 113927 w 5247674"/>
                <a:gd name="connsiteY15810" fmla="*/ 2852821 h 6543235"/>
                <a:gd name="connsiteX15811" fmla="*/ 38692 w 5247674"/>
                <a:gd name="connsiteY15811" fmla="*/ 2825592 h 6543235"/>
                <a:gd name="connsiteX15812" fmla="*/ 60904 w 5247674"/>
                <a:gd name="connsiteY15812" fmla="*/ 2784036 h 6543235"/>
                <a:gd name="connsiteX15813" fmla="*/ 139006 w 5247674"/>
                <a:gd name="connsiteY15813" fmla="*/ 2799798 h 6543235"/>
                <a:gd name="connsiteX15814" fmla="*/ 242901 w 5247674"/>
                <a:gd name="connsiteY15814" fmla="*/ 2741760 h 6543235"/>
                <a:gd name="connsiteX15815" fmla="*/ 245051 w 5247674"/>
                <a:gd name="connsiteY15815" fmla="*/ 2736744 h 6543235"/>
                <a:gd name="connsiteX15816" fmla="*/ 212807 w 5247674"/>
                <a:gd name="connsiteY15816" fmla="*/ 2714531 h 6543235"/>
                <a:gd name="connsiteX15817" fmla="*/ 287326 w 5247674"/>
                <a:gd name="connsiteY15817" fmla="*/ 2722413 h 6543235"/>
                <a:gd name="connsiteX15818" fmla="*/ 313121 w 5247674"/>
                <a:gd name="connsiteY15818" fmla="*/ 2709516 h 6543235"/>
                <a:gd name="connsiteX15819" fmla="*/ 319570 w 5247674"/>
                <a:gd name="connsiteY15819" fmla="*/ 2703067 h 6543235"/>
                <a:gd name="connsiteX15820" fmla="*/ 242901 w 5247674"/>
                <a:gd name="connsiteY15820" fmla="*/ 2648612 h 6543235"/>
                <a:gd name="connsiteX15821" fmla="*/ 247201 w 5247674"/>
                <a:gd name="connsiteY15821" fmla="*/ 2627833 h 6543235"/>
                <a:gd name="connsiteX15822" fmla="*/ 235019 w 5247674"/>
                <a:gd name="connsiteY15822" fmla="*/ 2624966 h 6543235"/>
                <a:gd name="connsiteX15823" fmla="*/ 193461 w 5247674"/>
                <a:gd name="connsiteY15823" fmla="*/ 2636431 h 6543235"/>
                <a:gd name="connsiteX15824" fmla="*/ 182713 w 5247674"/>
                <a:gd name="connsiteY15824" fmla="*/ 2606337 h 6543235"/>
                <a:gd name="connsiteX15825" fmla="*/ 101746 w 5247674"/>
                <a:gd name="connsiteY15825" fmla="*/ 2617801 h 6543235"/>
                <a:gd name="connsiteX15826" fmla="*/ 53023 w 5247674"/>
                <a:gd name="connsiteY15826" fmla="*/ 2594155 h 6543235"/>
                <a:gd name="connsiteX15827" fmla="*/ 69502 w 5247674"/>
                <a:gd name="connsiteY15827" fmla="*/ 2591289 h 6543235"/>
                <a:gd name="connsiteX15828" fmla="*/ 83116 w 5247674"/>
                <a:gd name="connsiteY15828" fmla="*/ 2571943 h 6543235"/>
                <a:gd name="connsiteX15829" fmla="*/ 122525 w 5247674"/>
                <a:gd name="connsiteY15829" fmla="*/ 2571943 h 6543235"/>
                <a:gd name="connsiteX15830" fmla="*/ 134707 w 5247674"/>
                <a:gd name="connsiteY15830" fmla="*/ 2556180 h 6543235"/>
                <a:gd name="connsiteX15831" fmla="*/ 174115 w 5247674"/>
                <a:gd name="connsiteY15831" fmla="*/ 2556180 h 6543235"/>
                <a:gd name="connsiteX15832" fmla="*/ 180565 w 5247674"/>
                <a:gd name="connsiteY15832" fmla="*/ 2554030 h 6543235"/>
                <a:gd name="connsiteX15833" fmla="*/ 183430 w 5247674"/>
                <a:gd name="connsiteY15833" fmla="*/ 2556180 h 6543235"/>
                <a:gd name="connsiteX15834" fmla="*/ 199194 w 5247674"/>
                <a:gd name="connsiteY15834" fmla="*/ 2531101 h 6543235"/>
                <a:gd name="connsiteX15835" fmla="*/ 173399 w 5247674"/>
                <a:gd name="connsiteY15835" fmla="*/ 2515338 h 6543235"/>
                <a:gd name="connsiteX15836" fmla="*/ 131840 w 5247674"/>
                <a:gd name="connsiteY15836" fmla="*/ 2515338 h 6543235"/>
                <a:gd name="connsiteX15837" fmla="*/ 122525 w 5247674"/>
                <a:gd name="connsiteY15837" fmla="*/ 2537549 h 6543235"/>
                <a:gd name="connsiteX15838" fmla="*/ 93148 w 5247674"/>
                <a:gd name="connsiteY15838" fmla="*/ 2492409 h 6543235"/>
                <a:gd name="connsiteX15839" fmla="*/ 67352 w 5247674"/>
                <a:gd name="connsiteY15839" fmla="*/ 2479511 h 6543235"/>
                <a:gd name="connsiteX15840" fmla="*/ 80966 w 5247674"/>
                <a:gd name="connsiteY15840" fmla="*/ 2473063 h 6543235"/>
                <a:gd name="connsiteX15841" fmla="*/ 76669 w 5247674"/>
                <a:gd name="connsiteY15841" fmla="*/ 2473063 h 6543235"/>
                <a:gd name="connsiteX15842" fmla="*/ 76669 w 5247674"/>
                <a:gd name="connsiteY15842" fmla="*/ 2453715 h 6543235"/>
                <a:gd name="connsiteX15843" fmla="*/ 80966 w 5247674"/>
                <a:gd name="connsiteY15843" fmla="*/ 2453715 h 6543235"/>
                <a:gd name="connsiteX15844" fmla="*/ 80966 w 5247674"/>
                <a:gd name="connsiteY15844" fmla="*/ 2460165 h 6543235"/>
                <a:gd name="connsiteX15845" fmla="*/ 145455 w 5247674"/>
                <a:gd name="connsiteY15845" fmla="*/ 2453715 h 6543235"/>
                <a:gd name="connsiteX15846" fmla="*/ 141154 w 5247674"/>
                <a:gd name="connsiteY15846" fmla="*/ 2434369 h 6543235"/>
                <a:gd name="connsiteX15847" fmla="*/ 102462 w 5247674"/>
                <a:gd name="connsiteY15847" fmla="*/ 2402125 h 6543235"/>
                <a:gd name="connsiteX15848" fmla="*/ 64487 w 5247674"/>
                <a:gd name="connsiteY15848" fmla="*/ 2434369 h 6543235"/>
                <a:gd name="connsiteX15849" fmla="*/ 67352 w 5247674"/>
                <a:gd name="connsiteY15849" fmla="*/ 2437952 h 6543235"/>
                <a:gd name="connsiteX15850" fmla="*/ 35110 w 5247674"/>
                <a:gd name="connsiteY15850" fmla="*/ 2457298 h 6543235"/>
                <a:gd name="connsiteX15851" fmla="*/ 35110 w 5247674"/>
                <a:gd name="connsiteY15851" fmla="*/ 2441536 h 6543235"/>
                <a:gd name="connsiteX15852" fmla="*/ 0 w 5247674"/>
                <a:gd name="connsiteY15852" fmla="*/ 2415740 h 6543235"/>
                <a:gd name="connsiteX15853" fmla="*/ 5016 w 5247674"/>
                <a:gd name="connsiteY15853" fmla="*/ 2396394 h 6543235"/>
                <a:gd name="connsiteX15854" fmla="*/ 48006 w 5247674"/>
                <a:gd name="connsiteY15854" fmla="*/ 2399261 h 6543235"/>
                <a:gd name="connsiteX15855" fmla="*/ 85983 w 5247674"/>
                <a:gd name="connsiteY15855" fmla="*/ 2399261 h 6543235"/>
                <a:gd name="connsiteX15856" fmla="*/ 90281 w 5247674"/>
                <a:gd name="connsiteY15856" fmla="*/ 2377048 h 6543235"/>
                <a:gd name="connsiteX15857" fmla="*/ 177698 w 5247674"/>
                <a:gd name="connsiteY15857" fmla="*/ 2325458 h 6543235"/>
                <a:gd name="connsiteX15858" fmla="*/ 173399 w 5247674"/>
                <a:gd name="connsiteY15858" fmla="*/ 2313993 h 6543235"/>
                <a:gd name="connsiteX15859" fmla="*/ 187013 w 5247674"/>
                <a:gd name="connsiteY15859" fmla="*/ 2313993 h 6543235"/>
                <a:gd name="connsiteX15860" fmla="*/ 164084 w 5247674"/>
                <a:gd name="connsiteY15860" fmla="*/ 2291781 h 6543235"/>
                <a:gd name="connsiteX15861" fmla="*/ 141154 w 5247674"/>
                <a:gd name="connsiteY15861" fmla="*/ 2286766 h 6543235"/>
                <a:gd name="connsiteX15862" fmla="*/ 161217 w 5247674"/>
                <a:gd name="connsiteY15862" fmla="*/ 2283899 h 6543235"/>
                <a:gd name="connsiteX15863" fmla="*/ 219974 w 5247674"/>
                <a:gd name="connsiteY15863" fmla="*/ 2298946 h 6543235"/>
                <a:gd name="connsiteX15864" fmla="*/ 229288 w 5247674"/>
                <a:gd name="connsiteY15864" fmla="*/ 2283183 h 6543235"/>
                <a:gd name="connsiteX15865" fmla="*/ 226422 w 5247674"/>
                <a:gd name="connsiteY15865" fmla="*/ 2302529 h 6543235"/>
                <a:gd name="connsiteX15866" fmla="*/ 242901 w 5247674"/>
                <a:gd name="connsiteY15866" fmla="*/ 2299662 h 6543235"/>
                <a:gd name="connsiteX15867" fmla="*/ 247918 w 5247674"/>
                <a:gd name="connsiteY15867" fmla="*/ 2292498 h 6543235"/>
                <a:gd name="connsiteX15868" fmla="*/ 229288 w 5247674"/>
                <a:gd name="connsiteY15868" fmla="*/ 2257387 h 6543235"/>
                <a:gd name="connsiteX15869" fmla="*/ 222122 w 5247674"/>
                <a:gd name="connsiteY15869" fmla="*/ 2257387 h 6543235"/>
                <a:gd name="connsiteX15870" fmla="*/ 226422 w 5247674"/>
                <a:gd name="connsiteY15870" fmla="*/ 2268852 h 6543235"/>
                <a:gd name="connsiteX15871" fmla="*/ 212807 w 5247674"/>
                <a:gd name="connsiteY15871" fmla="*/ 2254522 h 6543235"/>
                <a:gd name="connsiteX15872" fmla="*/ 206359 w 5247674"/>
                <a:gd name="connsiteY15872" fmla="*/ 2265987 h 6543235"/>
                <a:gd name="connsiteX15873" fmla="*/ 197044 w 5247674"/>
                <a:gd name="connsiteY15873" fmla="*/ 2263120 h 6543235"/>
                <a:gd name="connsiteX15874" fmla="*/ 174115 w 5247674"/>
                <a:gd name="connsiteY15874" fmla="*/ 2263120 h 6543235"/>
                <a:gd name="connsiteX15875" fmla="*/ 139006 w 5247674"/>
                <a:gd name="connsiteY15875" fmla="*/ 2228010 h 6543235"/>
                <a:gd name="connsiteX15876" fmla="*/ 141871 w 5247674"/>
                <a:gd name="connsiteY15876" fmla="*/ 2208664 h 6543235"/>
                <a:gd name="connsiteX15877" fmla="*/ 264397 w 5247674"/>
                <a:gd name="connsiteY15877" fmla="*/ 2230876 h 6543235"/>
                <a:gd name="connsiteX15878" fmla="*/ 247918 w 5247674"/>
                <a:gd name="connsiteY15878" fmla="*/ 2211530 h 6543235"/>
                <a:gd name="connsiteX15879" fmla="*/ 272996 w 5247674"/>
                <a:gd name="connsiteY15879" fmla="*/ 2211530 h 6543235"/>
                <a:gd name="connsiteX15880" fmla="*/ 270130 w 5247674"/>
                <a:gd name="connsiteY15880" fmla="*/ 2197199 h 6543235"/>
                <a:gd name="connsiteX15881" fmla="*/ 321003 w 5247674"/>
                <a:gd name="connsiteY15881" fmla="*/ 2208664 h 6543235"/>
                <a:gd name="connsiteX15882" fmla="*/ 330318 w 5247674"/>
                <a:gd name="connsiteY15882" fmla="*/ 2197199 h 6543235"/>
                <a:gd name="connsiteX15883" fmla="*/ 288759 w 5247674"/>
                <a:gd name="connsiteY15883" fmla="*/ 2158507 h 6543235"/>
                <a:gd name="connsiteX15884" fmla="*/ 321003 w 5247674"/>
                <a:gd name="connsiteY15884" fmla="*/ 2139161 h 6543235"/>
                <a:gd name="connsiteX15885" fmla="*/ 418449 w 5247674"/>
                <a:gd name="connsiteY15885" fmla="*/ 2100469 h 6543235"/>
                <a:gd name="connsiteX15886" fmla="*/ 409135 w 5247674"/>
                <a:gd name="connsiteY15886" fmla="*/ 2076107 h 6543235"/>
                <a:gd name="connsiteX15887" fmla="*/ 422749 w 5247674"/>
                <a:gd name="connsiteY15887" fmla="*/ 2083988 h 6543235"/>
                <a:gd name="connsiteX15888" fmla="*/ 460725 w 5247674"/>
                <a:gd name="connsiteY15888" fmla="*/ 2069659 h 6543235"/>
                <a:gd name="connsiteX15889" fmla="*/ 460725 w 5247674"/>
                <a:gd name="connsiteY15889" fmla="*/ 2056761 h 6543235"/>
                <a:gd name="connsiteX15890" fmla="*/ 451410 w 5247674"/>
                <a:gd name="connsiteY15890" fmla="*/ 2056761 h 6543235"/>
                <a:gd name="connsiteX15891" fmla="*/ 460725 w 5247674"/>
                <a:gd name="connsiteY15891" fmla="*/ 2050311 h 6543235"/>
                <a:gd name="connsiteX15892" fmla="*/ 460725 w 5247674"/>
                <a:gd name="connsiteY15892" fmla="*/ 2023083 h 6543235"/>
                <a:gd name="connsiteX15893" fmla="*/ 467175 w 5247674"/>
                <a:gd name="connsiteY15893" fmla="*/ 2015202 h 6543235"/>
                <a:gd name="connsiteX15894" fmla="*/ 467175 w 5247674"/>
                <a:gd name="connsiteY15894" fmla="*/ 2045296 h 6543235"/>
                <a:gd name="connsiteX15895" fmla="*/ 476489 w 5247674"/>
                <a:gd name="connsiteY15895" fmla="*/ 2056761 h 6543235"/>
                <a:gd name="connsiteX15896" fmla="*/ 551725 w 5247674"/>
                <a:gd name="connsiteY15896" fmla="*/ 2023083 h 6543235"/>
                <a:gd name="connsiteX15897" fmla="*/ 547425 w 5247674"/>
                <a:gd name="connsiteY15897" fmla="*/ 2011619 h 6543235"/>
                <a:gd name="connsiteX15898" fmla="*/ 547425 w 5247674"/>
                <a:gd name="connsiteY15898" fmla="*/ 1984392 h 6543235"/>
                <a:gd name="connsiteX15899" fmla="*/ 508017 w 5247674"/>
                <a:gd name="connsiteY15899" fmla="*/ 1984392 h 6543235"/>
                <a:gd name="connsiteX15900" fmla="*/ 508017 w 5247674"/>
                <a:gd name="connsiteY15900" fmla="*/ 1953581 h 6543235"/>
                <a:gd name="connsiteX15901" fmla="*/ 551008 w 5247674"/>
                <a:gd name="connsiteY15901" fmla="*/ 1965046 h 6543235"/>
                <a:gd name="connsiteX15902" fmla="*/ 576802 w 5247674"/>
                <a:gd name="connsiteY15902" fmla="*/ 1953581 h 6543235"/>
                <a:gd name="connsiteX15903" fmla="*/ 553873 w 5247674"/>
                <a:gd name="connsiteY15903" fmla="*/ 1967912 h 6543235"/>
                <a:gd name="connsiteX15904" fmla="*/ 544559 w 5247674"/>
                <a:gd name="connsiteY15904" fmla="*/ 1979375 h 6543235"/>
                <a:gd name="connsiteX15905" fmla="*/ 560323 w 5247674"/>
                <a:gd name="connsiteY15905" fmla="*/ 1984392 h 6543235"/>
                <a:gd name="connsiteX15906" fmla="*/ 560323 w 5247674"/>
                <a:gd name="connsiteY15906" fmla="*/ 1992273 h 6543235"/>
                <a:gd name="connsiteX15907" fmla="*/ 556740 w 5247674"/>
                <a:gd name="connsiteY15907" fmla="*/ 1992273 h 6543235"/>
                <a:gd name="connsiteX15908" fmla="*/ 599732 w 5247674"/>
                <a:gd name="connsiteY15908" fmla="*/ 1995140 h 6543235"/>
                <a:gd name="connsiteX15909" fmla="*/ 625525 w 5247674"/>
                <a:gd name="connsiteY15909" fmla="*/ 1975794 h 6543235"/>
                <a:gd name="connsiteX15910" fmla="*/ 667084 w 5247674"/>
                <a:gd name="connsiteY15910" fmla="*/ 1948564 h 6543235"/>
                <a:gd name="connsiteX15911" fmla="*/ 664219 w 5247674"/>
                <a:gd name="connsiteY15911" fmla="*/ 1926354 h 6543235"/>
                <a:gd name="connsiteX15912" fmla="*/ 664219 w 5247674"/>
                <a:gd name="connsiteY15912" fmla="*/ 1921337 h 6543235"/>
                <a:gd name="connsiteX15913" fmla="*/ 667084 w 5247674"/>
                <a:gd name="connsiteY15913" fmla="*/ 1929218 h 6543235"/>
                <a:gd name="connsiteX15914" fmla="*/ 685715 w 5247674"/>
                <a:gd name="connsiteY15914" fmla="*/ 1899125 h 6543235"/>
                <a:gd name="connsiteX15915" fmla="*/ 692164 w 5247674"/>
                <a:gd name="connsiteY15915" fmla="*/ 1899125 h 6543235"/>
                <a:gd name="connsiteX15916" fmla="*/ 698612 w 5247674"/>
                <a:gd name="connsiteY15916" fmla="*/ 1907006 h 6543235"/>
                <a:gd name="connsiteX15917" fmla="*/ 766683 w 5247674"/>
                <a:gd name="connsiteY15917" fmla="*/ 1850401 h 6543235"/>
                <a:gd name="connsiteX15918" fmla="*/ 802508 w 5247674"/>
                <a:gd name="connsiteY15918" fmla="*/ 1822457 h 6543235"/>
                <a:gd name="connsiteX15919" fmla="*/ 808958 w 5247674"/>
                <a:gd name="connsiteY15919" fmla="*/ 1830339 h 6543235"/>
                <a:gd name="connsiteX15920" fmla="*/ 814689 w 5247674"/>
                <a:gd name="connsiteY15920" fmla="*/ 1822457 h 6543235"/>
                <a:gd name="connsiteX15921" fmla="*/ 814689 w 5247674"/>
                <a:gd name="connsiteY15921" fmla="*/ 1800245 h 6543235"/>
                <a:gd name="connsiteX15922" fmla="*/ 825437 w 5247674"/>
                <a:gd name="connsiteY15922" fmla="*/ 1803109 h 6543235"/>
                <a:gd name="connsiteX15923" fmla="*/ 863413 w 5247674"/>
                <a:gd name="connsiteY15923" fmla="*/ 1773016 h 6543235"/>
                <a:gd name="connsiteX15924" fmla="*/ 863413 w 5247674"/>
                <a:gd name="connsiteY15924" fmla="*/ 1761551 h 6543235"/>
                <a:gd name="connsiteX15925" fmla="*/ 821854 w 5247674"/>
                <a:gd name="connsiteY15925" fmla="*/ 1773016 h 6543235"/>
                <a:gd name="connsiteX15926" fmla="*/ 909271 w 5247674"/>
                <a:gd name="connsiteY15926" fmla="*/ 1707096 h 6543235"/>
                <a:gd name="connsiteX15927" fmla="*/ 909271 w 5247674"/>
                <a:gd name="connsiteY15927" fmla="*/ 1709961 h 6543235"/>
                <a:gd name="connsiteX15928" fmla="*/ 935065 w 5247674"/>
                <a:gd name="connsiteY15928" fmla="*/ 1698498 h 6543235"/>
                <a:gd name="connsiteX15929" fmla="*/ 895656 w 5247674"/>
                <a:gd name="connsiteY15929" fmla="*/ 1741488 h 6543235"/>
                <a:gd name="connsiteX15930" fmla="*/ 944380 w 5247674"/>
                <a:gd name="connsiteY15930" fmla="*/ 1722142 h 6543235"/>
                <a:gd name="connsiteX15931" fmla="*/ 906405 w 5247674"/>
                <a:gd name="connsiteY15931" fmla="*/ 1752236 h 6543235"/>
                <a:gd name="connsiteX15932" fmla="*/ 892791 w 5247674"/>
                <a:gd name="connsiteY15932" fmla="*/ 1752236 h 6543235"/>
                <a:gd name="connsiteX15933" fmla="*/ 883475 w 5247674"/>
                <a:gd name="connsiteY15933" fmla="*/ 1766567 h 6543235"/>
                <a:gd name="connsiteX15934" fmla="*/ 877027 w 5247674"/>
                <a:gd name="connsiteY15934" fmla="*/ 1762984 h 6543235"/>
                <a:gd name="connsiteX15935" fmla="*/ 858397 w 5247674"/>
                <a:gd name="connsiteY15935" fmla="*/ 1778749 h 6543235"/>
                <a:gd name="connsiteX15936" fmla="*/ 851233 w 5247674"/>
                <a:gd name="connsiteY15936" fmla="*/ 1785197 h 6543235"/>
                <a:gd name="connsiteX15937" fmla="*/ 854097 w 5247674"/>
                <a:gd name="connsiteY15937" fmla="*/ 1793078 h 6543235"/>
                <a:gd name="connsiteX15938" fmla="*/ 860548 w 5247674"/>
                <a:gd name="connsiteY15938" fmla="*/ 1800961 h 6543235"/>
                <a:gd name="connsiteX15939" fmla="*/ 918586 w 5247674"/>
                <a:gd name="connsiteY15939" fmla="*/ 1762268 h 6543235"/>
                <a:gd name="connsiteX15940" fmla="*/ 935065 w 5247674"/>
                <a:gd name="connsiteY15940" fmla="*/ 1770151 h 6543235"/>
                <a:gd name="connsiteX15941" fmla="*/ 1071205 w 5247674"/>
                <a:gd name="connsiteY15941" fmla="*/ 1693482 h 6543235"/>
                <a:gd name="connsiteX15942" fmla="*/ 1225975 w 5247674"/>
                <a:gd name="connsiteY15942" fmla="*/ 1608931 h 6543235"/>
                <a:gd name="connsiteX15943" fmla="*/ 1157905 w 5247674"/>
                <a:gd name="connsiteY15943" fmla="*/ 1659088 h 6543235"/>
                <a:gd name="connsiteX15944" fmla="*/ 1160772 w 5247674"/>
                <a:gd name="connsiteY15944" fmla="*/ 1666971 h 6543235"/>
                <a:gd name="connsiteX15945" fmla="*/ 1125662 w 5247674"/>
                <a:gd name="connsiteY15945" fmla="*/ 1694198 h 6543235"/>
                <a:gd name="connsiteX15946" fmla="*/ 1116347 w 5247674"/>
                <a:gd name="connsiteY15946" fmla="*/ 1689182 h 6543235"/>
                <a:gd name="connsiteX15947" fmla="*/ 1100582 w 5247674"/>
                <a:gd name="connsiteY15947" fmla="*/ 1721426 h 6543235"/>
                <a:gd name="connsiteX15948" fmla="*/ 1105599 w 5247674"/>
                <a:gd name="connsiteY15948" fmla="*/ 1732890 h 6543235"/>
                <a:gd name="connsiteX15949" fmla="*/ 1122078 w 5247674"/>
                <a:gd name="connsiteY15949" fmla="*/ 1727876 h 6543235"/>
                <a:gd name="connsiteX15950" fmla="*/ 960144 w 5247674"/>
                <a:gd name="connsiteY15950" fmla="*/ 1836787 h 6543235"/>
                <a:gd name="connsiteX15951" fmla="*/ 960144 w 5247674"/>
                <a:gd name="connsiteY15951" fmla="*/ 1856133 h 6543235"/>
                <a:gd name="connsiteX15952" fmla="*/ 1068339 w 5247674"/>
                <a:gd name="connsiteY15952" fmla="*/ 1790213 h 6543235"/>
                <a:gd name="connsiteX15953" fmla="*/ 1096284 w 5247674"/>
                <a:gd name="connsiteY15953" fmla="*/ 1775166 h 6543235"/>
                <a:gd name="connsiteX15954" fmla="*/ 1096405 w 5247674"/>
                <a:gd name="connsiteY15954" fmla="*/ 1776368 h 6543235"/>
                <a:gd name="connsiteX15955" fmla="*/ 1098791 w 5247674"/>
                <a:gd name="connsiteY15955" fmla="*/ 1771763 h 6543235"/>
                <a:gd name="connsiteX15956" fmla="*/ 1103449 w 5247674"/>
                <a:gd name="connsiteY15956" fmla="*/ 1772299 h 6543235"/>
                <a:gd name="connsiteX15957" fmla="*/ 1096419 w 5247674"/>
                <a:gd name="connsiteY15957" fmla="*/ 1776517 h 6543235"/>
                <a:gd name="connsiteX15958" fmla="*/ 1097001 w 5247674"/>
                <a:gd name="connsiteY15958" fmla="*/ 1782332 h 6543235"/>
                <a:gd name="connsiteX15959" fmla="*/ 1119930 w 5247674"/>
                <a:gd name="connsiteY15959" fmla="*/ 1779465 h 6543235"/>
                <a:gd name="connsiteX15960" fmla="*/ 1117063 w 5247674"/>
                <a:gd name="connsiteY15960" fmla="*/ 1790930 h 6543235"/>
                <a:gd name="connsiteX15961" fmla="*/ 1133543 w 5247674"/>
                <a:gd name="connsiteY15961" fmla="*/ 1775166 h 6543235"/>
                <a:gd name="connsiteX15962" fmla="*/ 1119930 w 5247674"/>
                <a:gd name="connsiteY15962" fmla="*/ 1799528 h 6543235"/>
                <a:gd name="connsiteX15963" fmla="*/ 1119930 w 5247674"/>
                <a:gd name="connsiteY15963" fmla="*/ 1794511 h 6543235"/>
                <a:gd name="connsiteX15964" fmla="*/ 1080520 w 5247674"/>
                <a:gd name="connsiteY15964" fmla="*/ 1821741 h 6543235"/>
                <a:gd name="connsiteX15965" fmla="*/ 1061890 w 5247674"/>
                <a:gd name="connsiteY15965" fmla="*/ 1821741 h 6543235"/>
                <a:gd name="connsiteX15966" fmla="*/ 1078371 w 5247674"/>
                <a:gd name="connsiteY15966" fmla="*/ 1799528 h 6543235"/>
                <a:gd name="connsiteX15967" fmla="*/ 1058307 w 5247674"/>
                <a:gd name="connsiteY15967" fmla="*/ 1802395 h 6543235"/>
                <a:gd name="connsiteX15968" fmla="*/ 1034663 w 5247674"/>
                <a:gd name="connsiteY15968" fmla="*/ 1840370 h 6543235"/>
                <a:gd name="connsiteX15969" fmla="*/ 1025348 w 5247674"/>
                <a:gd name="connsiteY15969" fmla="*/ 1841087 h 6543235"/>
                <a:gd name="connsiteX15970" fmla="*/ 1019615 w 5247674"/>
                <a:gd name="connsiteY15970" fmla="*/ 1848968 h 6543235"/>
                <a:gd name="connsiteX15971" fmla="*/ 976624 w 5247674"/>
                <a:gd name="connsiteY15971" fmla="*/ 1898408 h 6543235"/>
                <a:gd name="connsiteX15972" fmla="*/ 987371 w 5247674"/>
                <a:gd name="connsiteY15972" fmla="*/ 1906289 h 6543235"/>
                <a:gd name="connsiteX15973" fmla="*/ 1013168 w 5247674"/>
                <a:gd name="connsiteY15973" fmla="*/ 1898408 h 6543235"/>
                <a:gd name="connsiteX15974" fmla="*/ 1043261 w 5247674"/>
                <a:gd name="connsiteY15974" fmla="*/ 1868314 h 6543235"/>
                <a:gd name="connsiteX15975" fmla="*/ 1043710 w 5247674"/>
                <a:gd name="connsiteY15975" fmla="*/ 1857926 h 6543235"/>
                <a:gd name="connsiteX15976" fmla="*/ 1057592 w 5247674"/>
                <a:gd name="connsiteY15976" fmla="*/ 1860434 h 6543235"/>
                <a:gd name="connsiteX15977" fmla="*/ 1047561 w 5247674"/>
                <a:gd name="connsiteY15977" fmla="*/ 1863299 h 6543235"/>
                <a:gd name="connsiteX15978" fmla="*/ 1043272 w 5247674"/>
                <a:gd name="connsiteY15978" fmla="*/ 1868303 h 6543235"/>
                <a:gd name="connsiteX15979" fmla="*/ 1043978 w 5247674"/>
                <a:gd name="connsiteY15979" fmla="*/ 1867597 h 6543235"/>
                <a:gd name="connsiteX15980" fmla="*/ 1090551 w 5247674"/>
                <a:gd name="connsiteY15980" fmla="*/ 1859716 h 6543235"/>
                <a:gd name="connsiteX15981" fmla="*/ 1097717 w 5247674"/>
                <a:gd name="connsiteY15981" fmla="*/ 1843951 h 6543235"/>
                <a:gd name="connsiteX15982" fmla="*/ 1117780 w 5247674"/>
                <a:gd name="connsiteY15982" fmla="*/ 1843951 h 6543235"/>
                <a:gd name="connsiteX15983" fmla="*/ 1123512 w 5247674"/>
                <a:gd name="connsiteY15983" fmla="*/ 1832489 h 6543235"/>
                <a:gd name="connsiteX15984" fmla="*/ 1152889 w 5247674"/>
                <a:gd name="connsiteY15984" fmla="*/ 1829622 h 6543235"/>
                <a:gd name="connsiteX15985" fmla="*/ 1178685 w 5247674"/>
                <a:gd name="connsiteY15985" fmla="*/ 1810276 h 6543235"/>
                <a:gd name="connsiteX15986" fmla="*/ 1166504 w 5247674"/>
                <a:gd name="connsiteY15986" fmla="*/ 1798811 h 6543235"/>
                <a:gd name="connsiteX15987" fmla="*/ 1185850 w 5247674"/>
                <a:gd name="connsiteY15987" fmla="*/ 1783047 h 6543235"/>
                <a:gd name="connsiteX15988" fmla="*/ 1192299 w 5247674"/>
                <a:gd name="connsiteY15988" fmla="*/ 1783047 h 6543235"/>
                <a:gd name="connsiteX15989" fmla="*/ 1185850 w 5247674"/>
                <a:gd name="connsiteY15989" fmla="*/ 1790930 h 6543235"/>
                <a:gd name="connsiteX15990" fmla="*/ 1211645 w 5247674"/>
                <a:gd name="connsiteY15990" fmla="*/ 1783047 h 6543235"/>
                <a:gd name="connsiteX15991" fmla="*/ 1357815 w 5247674"/>
                <a:gd name="connsiteY15991" fmla="*/ 1687034 h 6543235"/>
                <a:gd name="connsiteX15992" fmla="*/ 1362115 w 5247674"/>
                <a:gd name="connsiteY15992" fmla="*/ 1694915 h 6543235"/>
                <a:gd name="connsiteX15993" fmla="*/ 1380744 w 5247674"/>
                <a:gd name="connsiteY15993" fmla="*/ 1687034 h 6543235"/>
                <a:gd name="connsiteX15994" fmla="*/ 1380744 w 5247674"/>
                <a:gd name="connsiteY15994" fmla="*/ 1679151 h 6543235"/>
                <a:gd name="connsiteX15995" fmla="*/ 1406540 w 5247674"/>
                <a:gd name="connsiteY15995" fmla="*/ 1671269 h 6543235"/>
                <a:gd name="connsiteX15996" fmla="*/ 1397942 w 5247674"/>
                <a:gd name="connsiteY15996" fmla="*/ 1667688 h 6543235"/>
                <a:gd name="connsiteX15997" fmla="*/ 1422303 w 5247674"/>
                <a:gd name="connsiteY15997" fmla="*/ 1652640 h 6543235"/>
                <a:gd name="connsiteX15998" fmla="*/ 1415854 w 5247674"/>
                <a:gd name="connsiteY15998" fmla="*/ 1668404 h 6543235"/>
                <a:gd name="connsiteX15999" fmla="*/ 1419436 w 5247674"/>
                <a:gd name="connsiteY15999" fmla="*/ 1666971 h 6543235"/>
                <a:gd name="connsiteX16000" fmla="*/ 1448098 w 5247674"/>
                <a:gd name="connsiteY16000" fmla="*/ 1633294 h 6543235"/>
                <a:gd name="connsiteX16001" fmla="*/ 1461711 w 5247674"/>
                <a:gd name="connsiteY16001" fmla="*/ 1646192 h 6543235"/>
                <a:gd name="connsiteX16002" fmla="*/ 1461711 w 5247674"/>
                <a:gd name="connsiteY16002" fmla="*/ 1637594 h 6543235"/>
                <a:gd name="connsiteX16003" fmla="*/ 1480342 w 5247674"/>
                <a:gd name="connsiteY16003" fmla="*/ 1632577 h 6543235"/>
                <a:gd name="connsiteX16004" fmla="*/ 1519034 w 5247674"/>
                <a:gd name="connsiteY16004" fmla="*/ 1606781 h 6543235"/>
                <a:gd name="connsiteX16005" fmla="*/ 1528349 w 5247674"/>
                <a:gd name="connsiteY16005" fmla="*/ 1606781 h 6543235"/>
                <a:gd name="connsiteX16006" fmla="*/ 1519034 w 5247674"/>
                <a:gd name="connsiteY16006" fmla="*/ 1621113 h 6543235"/>
                <a:gd name="connsiteX16007" fmla="*/ 1525482 w 5247674"/>
                <a:gd name="connsiteY16007" fmla="*/ 1632577 h 6543235"/>
                <a:gd name="connsiteX16008" fmla="*/ 1534797 w 5247674"/>
                <a:gd name="connsiteY16008" fmla="*/ 1621113 h 6543235"/>
                <a:gd name="connsiteX16009" fmla="*/ 1554859 w 5247674"/>
                <a:gd name="connsiteY16009" fmla="*/ 1613231 h 6543235"/>
                <a:gd name="connsiteX16010" fmla="*/ 1544111 w 5247674"/>
                <a:gd name="connsiteY16010" fmla="*/ 1606781 h 6543235"/>
                <a:gd name="connsiteX16011" fmla="*/ 1557726 w 5247674"/>
                <a:gd name="connsiteY16011" fmla="*/ 1598900 h 6543235"/>
                <a:gd name="connsiteX16012" fmla="*/ 1548411 w 5247674"/>
                <a:gd name="connsiteY16012" fmla="*/ 1591019 h 6543235"/>
                <a:gd name="connsiteX16013" fmla="*/ 1567757 w 5247674"/>
                <a:gd name="connsiteY16013" fmla="*/ 1583137 h 6543235"/>
                <a:gd name="connsiteX16014" fmla="*/ 1567757 w 5247674"/>
                <a:gd name="connsiteY16014" fmla="*/ 1588152 h 6543235"/>
                <a:gd name="connsiteX16015" fmla="*/ 1583522 w 5247674"/>
                <a:gd name="connsiteY16015" fmla="*/ 1572389 h 6543235"/>
                <a:gd name="connsiteX16016" fmla="*/ 1589970 w 5247674"/>
                <a:gd name="connsiteY16016" fmla="*/ 1572389 h 6543235"/>
                <a:gd name="connsiteX16017" fmla="*/ 1580655 w 5247674"/>
                <a:gd name="connsiteY16017" fmla="*/ 1599617 h 6543235"/>
                <a:gd name="connsiteX16018" fmla="*/ 1599284 w 5247674"/>
                <a:gd name="connsiteY16018" fmla="*/ 1591735 h 6543235"/>
                <a:gd name="connsiteX16019" fmla="*/ 1608599 w 5247674"/>
                <a:gd name="connsiteY16019" fmla="*/ 1556625 h 6543235"/>
                <a:gd name="connsiteX16020" fmla="*/ 1619347 w 5247674"/>
                <a:gd name="connsiteY16020" fmla="*/ 1556625 h 6543235"/>
                <a:gd name="connsiteX16021" fmla="*/ 1625080 w 5247674"/>
                <a:gd name="connsiteY16021" fmla="*/ 1564508 h 6543235"/>
                <a:gd name="connsiteX16022" fmla="*/ 1654458 w 5247674"/>
                <a:gd name="connsiteY16022" fmla="*/ 1533697 h 6543235"/>
                <a:gd name="connsiteX16023" fmla="*/ 1749038 w 5247674"/>
                <a:gd name="connsiteY16023" fmla="*/ 1484256 h 6543235"/>
                <a:gd name="connsiteX16024" fmla="*/ 1732558 w 5247674"/>
                <a:gd name="connsiteY16024" fmla="*/ 1514350 h 6543235"/>
                <a:gd name="connsiteX16025" fmla="*/ 1767669 w 5247674"/>
                <a:gd name="connsiteY16025" fmla="*/ 1495004 h 6543235"/>
                <a:gd name="connsiteX16026" fmla="*/ 1761219 w 5247674"/>
                <a:gd name="connsiteY16026" fmla="*/ 1479241 h 6543235"/>
                <a:gd name="connsiteX16027" fmla="*/ 1819258 w 5247674"/>
                <a:gd name="connsiteY16027" fmla="*/ 1440549 h 6543235"/>
                <a:gd name="connsiteX16028" fmla="*/ 1848636 w 5247674"/>
                <a:gd name="connsiteY16028" fmla="*/ 1426218 h 6543235"/>
                <a:gd name="connsiteX16029" fmla="*/ 1865115 w 5247674"/>
                <a:gd name="connsiteY16029" fmla="*/ 1414753 h 6543235"/>
                <a:gd name="connsiteX16030" fmla="*/ 1867982 w 5247674"/>
                <a:gd name="connsiteY16030" fmla="*/ 1421201 h 6543235"/>
                <a:gd name="connsiteX16031" fmla="*/ 1851502 w 5247674"/>
                <a:gd name="connsiteY16031" fmla="*/ 1444847 h 6543235"/>
                <a:gd name="connsiteX16032" fmla="*/ 1894492 w 5247674"/>
                <a:gd name="connsiteY16032" fmla="*/ 1425501 h 6543235"/>
                <a:gd name="connsiteX16033" fmla="*/ 1894492 w 5247674"/>
                <a:gd name="connsiteY16033" fmla="*/ 1398274 h 6543235"/>
                <a:gd name="connsiteX16034" fmla="*/ 1903809 w 5247674"/>
                <a:gd name="connsiteY16034" fmla="*/ 1406155 h 6543235"/>
                <a:gd name="connsiteX16035" fmla="*/ 1913124 w 5247674"/>
                <a:gd name="connsiteY16035" fmla="*/ 1401139 h 6543235"/>
                <a:gd name="connsiteX16036" fmla="*/ 1919572 w 5247674"/>
                <a:gd name="connsiteY16036" fmla="*/ 1386809 h 6543235"/>
                <a:gd name="connsiteX16037" fmla="*/ 1924588 w 5247674"/>
                <a:gd name="connsiteY16037" fmla="*/ 1386809 h 6543235"/>
                <a:gd name="connsiteX16038" fmla="*/ 2031349 w 5247674"/>
                <a:gd name="connsiteY16038" fmla="*/ 1318021 h 6543235"/>
                <a:gd name="connsiteX16039" fmla="*/ 2031349 w 5247674"/>
                <a:gd name="connsiteY16039" fmla="*/ 1332353 h 6543235"/>
                <a:gd name="connsiteX16040" fmla="*/ 1963997 w 5247674"/>
                <a:gd name="connsiteY16040" fmla="*/ 1371045 h 6543235"/>
                <a:gd name="connsiteX16041" fmla="*/ 1947516 w 5247674"/>
                <a:gd name="connsiteY16041" fmla="*/ 1390391 h 6543235"/>
                <a:gd name="connsiteX16042" fmla="*/ 1996241 w 5247674"/>
                <a:gd name="connsiteY16042" fmla="*/ 1371045 h 6543235"/>
                <a:gd name="connsiteX16043" fmla="*/ 2042097 w 5247674"/>
                <a:gd name="connsiteY16043" fmla="*/ 1348832 h 6543235"/>
                <a:gd name="connsiteX16044" fmla="*/ 2047114 w 5247674"/>
                <a:gd name="connsiteY16044" fmla="*/ 1348832 h 6543235"/>
                <a:gd name="connsiteX16045" fmla="*/ 2019168 w 5247674"/>
                <a:gd name="connsiteY16045" fmla="*/ 1368180 h 6543235"/>
                <a:gd name="connsiteX16046" fmla="*/ 2025618 w 5247674"/>
                <a:gd name="connsiteY16046" fmla="*/ 1390391 h 6543235"/>
                <a:gd name="connsiteX16047" fmla="*/ 2063593 w 5247674"/>
                <a:gd name="connsiteY16047" fmla="*/ 1382509 h 6543235"/>
                <a:gd name="connsiteX16048" fmla="*/ 2037799 w 5247674"/>
                <a:gd name="connsiteY16048" fmla="*/ 1401855 h 6543235"/>
                <a:gd name="connsiteX16049" fmla="*/ 2005555 w 5247674"/>
                <a:gd name="connsiteY16049" fmla="*/ 1421201 h 6543235"/>
                <a:gd name="connsiteX16050" fmla="*/ 1993374 w 5247674"/>
                <a:gd name="connsiteY16050" fmla="*/ 1453445 h 6543235"/>
                <a:gd name="connsiteX16051" fmla="*/ 2086522 w 5247674"/>
                <a:gd name="connsiteY16051" fmla="*/ 1395407 h 6543235"/>
                <a:gd name="connsiteX16052" fmla="*/ 2128081 w 5247674"/>
                <a:gd name="connsiteY16052" fmla="*/ 1368180 h 6543235"/>
                <a:gd name="connsiteX16053" fmla="*/ 2125214 w 5247674"/>
                <a:gd name="connsiteY16053" fmla="*/ 1348832 h 6543235"/>
                <a:gd name="connsiteX16054" fmla="*/ 2138829 w 5247674"/>
                <a:gd name="connsiteY16054" fmla="*/ 1348832 h 6543235"/>
                <a:gd name="connsiteX16055" fmla="*/ 2132379 w 5247674"/>
                <a:gd name="connsiteY16055" fmla="*/ 1360297 h 6543235"/>
                <a:gd name="connsiteX16056" fmla="*/ 2155308 w 5247674"/>
                <a:gd name="connsiteY16056" fmla="*/ 1352415 h 6543235"/>
                <a:gd name="connsiteX16057" fmla="*/ 2155308 w 5247674"/>
                <a:gd name="connsiteY16057" fmla="*/ 1338086 h 6543235"/>
                <a:gd name="connsiteX16058" fmla="*/ 2173938 w 5247674"/>
                <a:gd name="connsiteY16058" fmla="*/ 1318738 h 6543235"/>
                <a:gd name="connsiteX16059" fmla="*/ 2174654 w 5247674"/>
                <a:gd name="connsiteY16059" fmla="*/ 1325188 h 6543235"/>
                <a:gd name="connsiteX16060" fmla="*/ 2229111 w 5247674"/>
                <a:gd name="connsiteY16060" fmla="*/ 1286494 h 6543235"/>
                <a:gd name="connsiteX16061" fmla="*/ 2235559 w 5247674"/>
                <a:gd name="connsiteY16061" fmla="*/ 1294377 h 6543235"/>
                <a:gd name="connsiteX16062" fmla="*/ 2289290 w 5247674"/>
                <a:gd name="connsiteY16062" fmla="*/ 1257394 h 6543235"/>
                <a:gd name="connsiteX16063" fmla="*/ 2288582 w 5247674"/>
                <a:gd name="connsiteY16063" fmla="*/ 1257835 h 6543235"/>
                <a:gd name="connsiteX16064" fmla="*/ 2294315 w 5247674"/>
                <a:gd name="connsiteY16064" fmla="*/ 1254252 h 6543235"/>
                <a:gd name="connsiteX16065" fmla="*/ 2290760 w 5247674"/>
                <a:gd name="connsiteY16065" fmla="*/ 1256473 h 6543235"/>
                <a:gd name="connsiteX16066" fmla="*/ 2293598 w 5247674"/>
                <a:gd name="connsiteY16066" fmla="*/ 1263567 h 6543235"/>
                <a:gd name="connsiteX16067" fmla="*/ 2312228 w 5247674"/>
                <a:gd name="connsiteY16067" fmla="*/ 1255684 h 6543235"/>
                <a:gd name="connsiteX16068" fmla="*/ 2321542 w 5247674"/>
                <a:gd name="connsiteY16068" fmla="*/ 1236338 h 6543235"/>
                <a:gd name="connsiteX16069" fmla="*/ 2337307 w 5247674"/>
                <a:gd name="connsiteY16069" fmla="*/ 1244937 h 6543235"/>
                <a:gd name="connsiteX16070" fmla="*/ 2332290 w 5247674"/>
                <a:gd name="connsiteY16070" fmla="*/ 1263567 h 6543235"/>
                <a:gd name="connsiteX16071" fmla="*/ 2351636 w 5247674"/>
                <a:gd name="connsiteY16071" fmla="*/ 1251386 h 6543235"/>
                <a:gd name="connsiteX16072" fmla="*/ 2338022 w 5247674"/>
                <a:gd name="connsiteY16072" fmla="*/ 1244221 h 6543235"/>
                <a:gd name="connsiteX16073" fmla="*/ 2353786 w 5247674"/>
                <a:gd name="connsiteY16073" fmla="*/ 1236338 h 6543235"/>
                <a:gd name="connsiteX16074" fmla="*/ 2350920 w 5247674"/>
                <a:gd name="connsiteY16074" fmla="*/ 1224873 h 6543235"/>
                <a:gd name="connsiteX16075" fmla="*/ 2357370 w 5247674"/>
                <a:gd name="connsiteY16075" fmla="*/ 1216992 h 6543235"/>
                <a:gd name="connsiteX16076" fmla="*/ 2369549 w 5247674"/>
                <a:gd name="connsiteY16076" fmla="*/ 1228456 h 6543235"/>
                <a:gd name="connsiteX16077" fmla="*/ 2386030 w 5247674"/>
                <a:gd name="connsiteY16077" fmla="*/ 1214127 h 6543235"/>
                <a:gd name="connsiteX16078" fmla="*/ 2399643 w 5247674"/>
                <a:gd name="connsiteY16078" fmla="*/ 1225590 h 6543235"/>
                <a:gd name="connsiteX16079" fmla="*/ 2438337 w 5247674"/>
                <a:gd name="connsiteY16079" fmla="*/ 1206244 h 6543235"/>
                <a:gd name="connsiteX16080" fmla="*/ 2386030 w 5247674"/>
                <a:gd name="connsiteY16080" fmla="*/ 1244937 h 6543235"/>
                <a:gd name="connsiteX16081" fmla="*/ 2267086 w 5247674"/>
                <a:gd name="connsiteY16081" fmla="*/ 1329486 h 6543235"/>
                <a:gd name="connsiteX16082" fmla="*/ 2181821 w 5247674"/>
                <a:gd name="connsiteY16082" fmla="*/ 1376061 h 6543235"/>
                <a:gd name="connsiteX16083" fmla="*/ 2175371 w 5247674"/>
                <a:gd name="connsiteY16083" fmla="*/ 1387526 h 6543235"/>
                <a:gd name="connsiteX16084" fmla="*/ 2181821 w 5247674"/>
                <a:gd name="connsiteY16084" fmla="*/ 1395407 h 6543235"/>
                <a:gd name="connsiteX16085" fmla="*/ 2172506 w 5247674"/>
                <a:gd name="connsiteY16085" fmla="*/ 1409738 h 6543235"/>
                <a:gd name="connsiteX16086" fmla="*/ 2175371 w 5247674"/>
                <a:gd name="connsiteY16086" fmla="*/ 1414753 h 6543235"/>
                <a:gd name="connsiteX16087" fmla="*/ 2140262 w 5247674"/>
                <a:gd name="connsiteY16087" fmla="*/ 1434099 h 6543235"/>
                <a:gd name="connsiteX16088" fmla="*/ 2091537 w 5247674"/>
                <a:gd name="connsiteY16088" fmla="*/ 1479241 h 6543235"/>
                <a:gd name="connsiteX16089" fmla="*/ 2004122 w 5247674"/>
                <a:gd name="connsiteY16089" fmla="*/ 1533697 h 6543235"/>
                <a:gd name="connsiteX16090" fmla="*/ 2013437 w 5247674"/>
                <a:gd name="connsiteY16090" fmla="*/ 1549460 h 6543235"/>
                <a:gd name="connsiteX16091" fmla="*/ 2017735 w 5247674"/>
                <a:gd name="connsiteY16091" fmla="*/ 1541579 h 6543235"/>
                <a:gd name="connsiteX16092" fmla="*/ 2029200 w 5247674"/>
                <a:gd name="connsiteY16092" fmla="*/ 1541579 h 6543235"/>
                <a:gd name="connsiteX16093" fmla="*/ 2031349 w 5247674"/>
                <a:gd name="connsiteY16093" fmla="*/ 1534412 h 6543235"/>
                <a:gd name="connsiteX16094" fmla="*/ 2032783 w 5247674"/>
                <a:gd name="connsiteY16094" fmla="*/ 1530114 h 6543235"/>
                <a:gd name="connsiteX16095" fmla="*/ 2034216 w 5247674"/>
                <a:gd name="connsiteY16095" fmla="*/ 1525098 h 6543235"/>
                <a:gd name="connsiteX16096" fmla="*/ 2046397 w 5247674"/>
                <a:gd name="connsiteY16096" fmla="*/ 1522233 h 6543235"/>
                <a:gd name="connsiteX16097" fmla="*/ 2043530 w 5247674"/>
                <a:gd name="connsiteY16097" fmla="*/ 1526531 h 6543235"/>
                <a:gd name="connsiteX16098" fmla="*/ 2048547 w 5247674"/>
                <a:gd name="connsiteY16098" fmla="*/ 1525098 h 6543235"/>
                <a:gd name="connsiteX16099" fmla="*/ 2050695 w 5247674"/>
                <a:gd name="connsiteY16099" fmla="*/ 1523666 h 6543235"/>
                <a:gd name="connsiteX16100" fmla="*/ 2051412 w 5247674"/>
                <a:gd name="connsiteY16100" fmla="*/ 1523666 h 6543235"/>
                <a:gd name="connsiteX16101" fmla="*/ 2056428 w 5247674"/>
                <a:gd name="connsiteY16101" fmla="*/ 1522233 h 6543235"/>
                <a:gd name="connsiteX16102" fmla="*/ 2052845 w 5247674"/>
                <a:gd name="connsiteY16102" fmla="*/ 1522233 h 6543235"/>
                <a:gd name="connsiteX16103" fmla="*/ 2089389 w 5247674"/>
                <a:gd name="connsiteY16103" fmla="*/ 1498587 h 6543235"/>
                <a:gd name="connsiteX16104" fmla="*/ 2094404 w 5247674"/>
                <a:gd name="connsiteY16104" fmla="*/ 1498587 h 6543235"/>
                <a:gd name="connsiteX16105" fmla="*/ 2089389 w 5247674"/>
                <a:gd name="connsiteY16105" fmla="*/ 1506468 h 6543235"/>
                <a:gd name="connsiteX16106" fmla="*/ 2101568 w 5247674"/>
                <a:gd name="connsiteY16106" fmla="*/ 1517933 h 6543235"/>
                <a:gd name="connsiteX16107" fmla="*/ 2115900 w 5247674"/>
                <a:gd name="connsiteY16107" fmla="*/ 1501453 h 6543235"/>
                <a:gd name="connsiteX16108" fmla="*/ 2175371 w 5247674"/>
                <a:gd name="connsiteY16108" fmla="*/ 1476374 h 6543235"/>
                <a:gd name="connsiteX16109" fmla="*/ 2211915 w 5247674"/>
                <a:gd name="connsiteY16109" fmla="*/ 1434816 h 6543235"/>
                <a:gd name="connsiteX16110" fmla="*/ 2244159 w 5247674"/>
                <a:gd name="connsiteY16110" fmla="*/ 1419053 h 6543235"/>
                <a:gd name="connsiteX16111" fmla="*/ 2218363 w 5247674"/>
                <a:gd name="connsiteY16111" fmla="*/ 1441264 h 6543235"/>
                <a:gd name="connsiteX16112" fmla="*/ 2250607 w 5247674"/>
                <a:gd name="connsiteY16112" fmla="*/ 1437682 h 6543235"/>
                <a:gd name="connsiteX16113" fmla="*/ 2253473 w 5247674"/>
                <a:gd name="connsiteY16113" fmla="*/ 1429801 h 6543235"/>
                <a:gd name="connsiteX16114" fmla="*/ 2286434 w 5247674"/>
                <a:gd name="connsiteY16114" fmla="*/ 1412603 h 6543235"/>
                <a:gd name="connsiteX16115" fmla="*/ 2295032 w 5247674"/>
                <a:gd name="connsiteY16115" fmla="*/ 1358149 h 6543235"/>
                <a:gd name="connsiteX16116" fmla="*/ 2343755 w 5247674"/>
                <a:gd name="connsiteY16116" fmla="*/ 1338801 h 6543235"/>
                <a:gd name="connsiteX16117" fmla="*/ 2343755 w 5247674"/>
                <a:gd name="connsiteY16117" fmla="*/ 1342384 h 6543235"/>
                <a:gd name="connsiteX16118" fmla="*/ 2434037 w 5247674"/>
                <a:gd name="connsiteY16118" fmla="*/ 1284346 h 6543235"/>
                <a:gd name="connsiteX16119" fmla="*/ 2431172 w 5247674"/>
                <a:gd name="connsiteY16119" fmla="*/ 1295811 h 6543235"/>
                <a:gd name="connsiteX16120" fmla="*/ 2389612 w 5247674"/>
                <a:gd name="connsiteY16120" fmla="*/ 1334503 h 6543235"/>
                <a:gd name="connsiteX16121" fmla="*/ 2366684 w 5247674"/>
                <a:gd name="connsiteY16121" fmla="*/ 1342384 h 6543235"/>
                <a:gd name="connsiteX16122" fmla="*/ 2396062 w 5247674"/>
                <a:gd name="connsiteY16122" fmla="*/ 1345251 h 6543235"/>
                <a:gd name="connsiteX16123" fmla="*/ 2418274 w 5247674"/>
                <a:gd name="connsiteY16123" fmla="*/ 1333786 h 6543235"/>
                <a:gd name="connsiteX16124" fmla="*/ 2463414 w 5247674"/>
                <a:gd name="connsiteY16124" fmla="*/ 1325905 h 6543235"/>
                <a:gd name="connsiteX16125" fmla="*/ 2460550 w 5247674"/>
                <a:gd name="connsiteY16125" fmla="*/ 1323038 h 6543235"/>
                <a:gd name="connsiteX16126" fmla="*/ 2489210 w 5247674"/>
                <a:gd name="connsiteY16126" fmla="*/ 1319455 h 6543235"/>
                <a:gd name="connsiteX16127" fmla="*/ 2359518 w 5247674"/>
                <a:gd name="connsiteY16127" fmla="*/ 1399707 h 6543235"/>
                <a:gd name="connsiteX16128" fmla="*/ 2363101 w 5247674"/>
                <a:gd name="connsiteY16128" fmla="*/ 1407588 h 6543235"/>
                <a:gd name="connsiteX16129" fmla="*/ 2437620 w 5247674"/>
                <a:gd name="connsiteY16129" fmla="*/ 1372478 h 6543235"/>
                <a:gd name="connsiteX16130" fmla="*/ 2440485 w 5247674"/>
                <a:gd name="connsiteY16130" fmla="*/ 1361013 h 6543235"/>
                <a:gd name="connsiteX16131" fmla="*/ 2479179 w 5247674"/>
                <a:gd name="connsiteY16131" fmla="*/ 1353132 h 6543235"/>
                <a:gd name="connsiteX16132" fmla="*/ 2514288 w 5247674"/>
                <a:gd name="connsiteY16132" fmla="*/ 1330919 h 6543235"/>
                <a:gd name="connsiteX16133" fmla="*/ 2527902 w 5247674"/>
                <a:gd name="connsiteY16133" fmla="*/ 1344534 h 6543235"/>
                <a:gd name="connsiteX16134" fmla="*/ 2502108 w 5247674"/>
                <a:gd name="connsiteY16134" fmla="*/ 1371761 h 6543235"/>
                <a:gd name="connsiteX16135" fmla="*/ 2482045 w 5247674"/>
                <a:gd name="connsiteY16135" fmla="*/ 1363880 h 6543235"/>
                <a:gd name="connsiteX16136" fmla="*/ 2469864 w 5247674"/>
                <a:gd name="connsiteY16136" fmla="*/ 1379643 h 6543235"/>
                <a:gd name="connsiteX16137" fmla="*/ 2465564 w 5247674"/>
                <a:gd name="connsiteY16137" fmla="*/ 1374628 h 6543235"/>
                <a:gd name="connsiteX16138" fmla="*/ 2444068 w 5247674"/>
                <a:gd name="connsiteY16138" fmla="*/ 1398274 h 6543235"/>
                <a:gd name="connsiteX16139" fmla="*/ 2404660 w 5247674"/>
                <a:gd name="connsiteY16139" fmla="*/ 1401139 h 6543235"/>
                <a:gd name="connsiteX16140" fmla="*/ 2323692 w 5247674"/>
                <a:gd name="connsiteY16140" fmla="*/ 1447714 h 6543235"/>
                <a:gd name="connsiteX16141" fmla="*/ 2297897 w 5247674"/>
                <a:gd name="connsiteY16141" fmla="*/ 1442697 h 6543235"/>
                <a:gd name="connsiteX16142" fmla="*/ 2300763 w 5247674"/>
                <a:gd name="connsiteY16142" fmla="*/ 1431233 h 6543235"/>
                <a:gd name="connsiteX16143" fmla="*/ 2284284 w 5247674"/>
                <a:gd name="connsiteY16143" fmla="*/ 1436249 h 6543235"/>
                <a:gd name="connsiteX16144" fmla="*/ 2291448 w 5247674"/>
                <a:gd name="connsiteY16144" fmla="*/ 1450580 h 6543235"/>
                <a:gd name="connsiteX16145" fmla="*/ 2261355 w 5247674"/>
                <a:gd name="connsiteY16145" fmla="*/ 1450580 h 6543235"/>
                <a:gd name="connsiteX16146" fmla="*/ 2229111 w 5247674"/>
                <a:gd name="connsiteY16146" fmla="*/ 1458462 h 6543235"/>
                <a:gd name="connsiteX16147" fmla="*/ 2252040 w 5247674"/>
                <a:gd name="connsiteY16147" fmla="*/ 1469926 h 6543235"/>
                <a:gd name="connsiteX16148" fmla="*/ 2196867 w 5247674"/>
                <a:gd name="connsiteY16148" fmla="*/ 1481391 h 6543235"/>
                <a:gd name="connsiteX16149" fmla="*/ 2204032 w 5247674"/>
                <a:gd name="connsiteY16149" fmla="*/ 1489272 h 6543235"/>
                <a:gd name="connsiteX16150" fmla="*/ 2141696 w 5247674"/>
                <a:gd name="connsiteY16150" fmla="*/ 1524381 h 6543235"/>
                <a:gd name="connsiteX16151" fmla="*/ 2090104 w 5247674"/>
                <a:gd name="connsiteY16151" fmla="*/ 1554477 h 6543235"/>
                <a:gd name="connsiteX16152" fmla="*/ 2083656 w 5247674"/>
                <a:gd name="connsiteY16152" fmla="*/ 1543012 h 6543235"/>
                <a:gd name="connsiteX16153" fmla="*/ 1986209 w 5247674"/>
                <a:gd name="connsiteY16153" fmla="*/ 1592452 h 6543235"/>
                <a:gd name="connsiteX16154" fmla="*/ 1979760 w 5247674"/>
                <a:gd name="connsiteY16154" fmla="*/ 1600333 h 6543235"/>
                <a:gd name="connsiteX16155" fmla="*/ 1993374 w 5247674"/>
                <a:gd name="connsiteY16155" fmla="*/ 1608215 h 6543235"/>
                <a:gd name="connsiteX16156" fmla="*/ 2025618 w 5247674"/>
                <a:gd name="connsiteY16156" fmla="*/ 1588869 h 6543235"/>
                <a:gd name="connsiteX16157" fmla="*/ 2051412 w 5247674"/>
                <a:gd name="connsiteY16157" fmla="*/ 1573106 h 6543235"/>
                <a:gd name="connsiteX16158" fmla="*/ 2051412 w 5247674"/>
                <a:gd name="connsiteY16158" fmla="*/ 1592452 h 6543235"/>
                <a:gd name="connsiteX16159" fmla="*/ 1951816 w 5247674"/>
                <a:gd name="connsiteY16159" fmla="*/ 1672702 h 6543235"/>
                <a:gd name="connsiteX16160" fmla="*/ 1938201 w 5247674"/>
                <a:gd name="connsiteY16160" fmla="*/ 1653356 h 6543235"/>
                <a:gd name="connsiteX16161" fmla="*/ 1937536 w 5247674"/>
                <a:gd name="connsiteY16161" fmla="*/ 1659345 h 6543235"/>
                <a:gd name="connsiteX16162" fmla="*/ 1937484 w 5247674"/>
                <a:gd name="connsiteY16162" fmla="*/ 1659805 h 6543235"/>
                <a:gd name="connsiteX16163" fmla="*/ 1903092 w 5247674"/>
                <a:gd name="connsiteY16163" fmla="*/ 1688467 h 6543235"/>
                <a:gd name="connsiteX16164" fmla="*/ 1919572 w 5247674"/>
                <a:gd name="connsiteY16164" fmla="*/ 1658371 h 6543235"/>
                <a:gd name="connsiteX16165" fmla="*/ 1893778 w 5247674"/>
                <a:gd name="connsiteY16165" fmla="*/ 1653356 h 6543235"/>
                <a:gd name="connsiteX16166" fmla="*/ 1889478 w 5247674"/>
                <a:gd name="connsiteY16166" fmla="*/ 1666254 h 6543235"/>
                <a:gd name="connsiteX16167" fmla="*/ 1882313 w 5247674"/>
                <a:gd name="connsiteY16167" fmla="*/ 1661238 h 6543235"/>
                <a:gd name="connsiteX16168" fmla="*/ 1863682 w 5247674"/>
                <a:gd name="connsiteY16168" fmla="*/ 1669119 h 6543235"/>
                <a:gd name="connsiteX16169" fmla="*/ 1872998 w 5247674"/>
                <a:gd name="connsiteY16169" fmla="*/ 1677002 h 6543235"/>
                <a:gd name="connsiteX16170" fmla="*/ 1870132 w 5247674"/>
                <a:gd name="connsiteY16170" fmla="*/ 1684884 h 6543235"/>
                <a:gd name="connsiteX16171" fmla="*/ 1847202 w 5247674"/>
                <a:gd name="connsiteY16171" fmla="*/ 1669119 h 6543235"/>
                <a:gd name="connsiteX16172" fmla="*/ 1830723 w 5247674"/>
                <a:gd name="connsiteY16172" fmla="*/ 1696348 h 6543235"/>
                <a:gd name="connsiteX16173" fmla="*/ 1844336 w 5247674"/>
                <a:gd name="connsiteY16173" fmla="*/ 1696348 h 6543235"/>
                <a:gd name="connsiteX16174" fmla="*/ 1824273 w 5247674"/>
                <a:gd name="connsiteY16174" fmla="*/ 1707813 h 6543235"/>
                <a:gd name="connsiteX16175" fmla="*/ 1828573 w 5247674"/>
                <a:gd name="connsiteY16175" fmla="*/ 1723576 h 6543235"/>
                <a:gd name="connsiteX16176" fmla="*/ 1837888 w 5247674"/>
                <a:gd name="connsiteY16176" fmla="*/ 1735040 h 6543235"/>
                <a:gd name="connsiteX16177" fmla="*/ 1840754 w 5247674"/>
                <a:gd name="connsiteY16177" fmla="*/ 1735040 h 6543235"/>
                <a:gd name="connsiteX16178" fmla="*/ 1840754 w 5247674"/>
                <a:gd name="connsiteY16178" fmla="*/ 1742922 h 6543235"/>
                <a:gd name="connsiteX16179" fmla="*/ 1789164 w 5247674"/>
                <a:gd name="connsiteY16179" fmla="*/ 1773016 h 6543235"/>
                <a:gd name="connsiteX16180" fmla="*/ 1796329 w 5247674"/>
                <a:gd name="connsiteY16180" fmla="*/ 1780899 h 6543235"/>
                <a:gd name="connsiteX16181" fmla="*/ 1840754 w 5247674"/>
                <a:gd name="connsiteY16181" fmla="*/ 1756536 h 6543235"/>
                <a:gd name="connsiteX16182" fmla="*/ 1993374 w 5247674"/>
                <a:gd name="connsiteY16182" fmla="*/ 1679867 h 6543235"/>
                <a:gd name="connsiteX16183" fmla="*/ 2097270 w 5247674"/>
                <a:gd name="connsiteY16183" fmla="*/ 1618963 h 6543235"/>
                <a:gd name="connsiteX16184" fmla="*/ 2074341 w 5247674"/>
                <a:gd name="connsiteY16184" fmla="*/ 1646192 h 6543235"/>
                <a:gd name="connsiteX16185" fmla="*/ 2119483 w 5247674"/>
                <a:gd name="connsiteY16185" fmla="*/ 1628994 h 6543235"/>
                <a:gd name="connsiteX16186" fmla="*/ 2119483 w 5247674"/>
                <a:gd name="connsiteY16186" fmla="*/ 1636877 h 6543235"/>
                <a:gd name="connsiteX16187" fmla="*/ 2128798 w 5247674"/>
                <a:gd name="connsiteY16187" fmla="*/ 1636877 h 6543235"/>
                <a:gd name="connsiteX16188" fmla="*/ 2135246 w 5247674"/>
                <a:gd name="connsiteY16188" fmla="*/ 1628994 h 6543235"/>
                <a:gd name="connsiteX16189" fmla="*/ 2128798 w 5247674"/>
                <a:gd name="connsiteY16189" fmla="*/ 1621113 h 6543235"/>
                <a:gd name="connsiteX16190" fmla="*/ 2133096 w 5247674"/>
                <a:gd name="connsiteY16190" fmla="*/ 1618246 h 6543235"/>
                <a:gd name="connsiteX16191" fmla="*/ 2138829 w 5247674"/>
                <a:gd name="connsiteY16191" fmla="*/ 1629711 h 6543235"/>
                <a:gd name="connsiteX16192" fmla="*/ 2239859 w 5247674"/>
                <a:gd name="connsiteY16192" fmla="*/ 1583137 h 6543235"/>
                <a:gd name="connsiteX16193" fmla="*/ 2068610 w 5247674"/>
                <a:gd name="connsiteY16193" fmla="*/ 1698498 h 6543235"/>
                <a:gd name="connsiteX16194" fmla="*/ 2062160 w 5247674"/>
                <a:gd name="connsiteY16194" fmla="*/ 1706380 h 6543235"/>
                <a:gd name="connsiteX16195" fmla="*/ 2071474 w 5247674"/>
                <a:gd name="connsiteY16195" fmla="*/ 1709246 h 6543235"/>
                <a:gd name="connsiteX16196" fmla="*/ 2161758 w 5247674"/>
                <a:gd name="connsiteY16196" fmla="*/ 1656223 h 6543235"/>
                <a:gd name="connsiteX16197" fmla="*/ 2168923 w 5247674"/>
                <a:gd name="connsiteY16197" fmla="*/ 1664104 h 6543235"/>
                <a:gd name="connsiteX16198" fmla="*/ 2217646 w 5247674"/>
                <a:gd name="connsiteY16198" fmla="*/ 1617529 h 6543235"/>
                <a:gd name="connsiteX16199" fmla="*/ 2279984 w 5247674"/>
                <a:gd name="connsiteY16199" fmla="*/ 1589585 h 6543235"/>
                <a:gd name="connsiteX16200" fmla="*/ 2317244 w 5247674"/>
                <a:gd name="connsiteY16200" fmla="*/ 1570956 h 6543235"/>
                <a:gd name="connsiteX16201" fmla="*/ 2314378 w 5247674"/>
                <a:gd name="connsiteY16201" fmla="*/ 1568089 h 6543235"/>
                <a:gd name="connsiteX16202" fmla="*/ 2337307 w 5247674"/>
                <a:gd name="connsiteY16202" fmla="*/ 1563075 h 6543235"/>
                <a:gd name="connsiteX16203" fmla="*/ 2344472 w 5247674"/>
                <a:gd name="connsiteY16203" fmla="*/ 1548743 h 6543235"/>
                <a:gd name="connsiteX16204" fmla="*/ 2370266 w 5247674"/>
                <a:gd name="connsiteY16204" fmla="*/ 1540862 h 6543235"/>
                <a:gd name="connsiteX16205" fmla="*/ 2376716 w 5247674"/>
                <a:gd name="connsiteY16205" fmla="*/ 1532981 h 6543235"/>
                <a:gd name="connsiteX16206" fmla="*/ 2382447 w 5247674"/>
                <a:gd name="connsiteY16206" fmla="*/ 1548743 h 6543235"/>
                <a:gd name="connsiteX16207" fmla="*/ 2340888 w 5247674"/>
                <a:gd name="connsiteY16207" fmla="*/ 1570956 h 6543235"/>
                <a:gd name="connsiteX16208" fmla="*/ 2345188 w 5247674"/>
                <a:gd name="connsiteY16208" fmla="*/ 1582421 h 6543235"/>
                <a:gd name="connsiteX16209" fmla="*/ 2328707 w 5247674"/>
                <a:gd name="connsiteY16209" fmla="*/ 1598183 h 6543235"/>
                <a:gd name="connsiteX16210" fmla="*/ 2322259 w 5247674"/>
                <a:gd name="connsiteY16210" fmla="*/ 1590302 h 6543235"/>
                <a:gd name="connsiteX16211" fmla="*/ 2322259 w 5247674"/>
                <a:gd name="connsiteY16211" fmla="*/ 1617529 h 6543235"/>
                <a:gd name="connsiteX16212" fmla="*/ 2308644 w 5247674"/>
                <a:gd name="connsiteY16212" fmla="*/ 1609648 h 6543235"/>
                <a:gd name="connsiteX16213" fmla="*/ 2302196 w 5247674"/>
                <a:gd name="connsiteY16213" fmla="*/ 1621113 h 6543235"/>
                <a:gd name="connsiteX16214" fmla="*/ 2302196 w 5247674"/>
                <a:gd name="connsiteY16214" fmla="*/ 1598900 h 6543235"/>
                <a:gd name="connsiteX16215" fmla="*/ 2292882 w 5247674"/>
                <a:gd name="connsiteY16215" fmla="*/ 1591019 h 6543235"/>
                <a:gd name="connsiteX16216" fmla="*/ 2276402 w 5247674"/>
                <a:gd name="connsiteY16216" fmla="*/ 1610365 h 6543235"/>
                <a:gd name="connsiteX16217" fmla="*/ 2292882 w 5247674"/>
                <a:gd name="connsiteY16217" fmla="*/ 1618246 h 6543235"/>
                <a:gd name="connsiteX16218" fmla="*/ 2280701 w 5247674"/>
                <a:gd name="connsiteY16218" fmla="*/ 1645475 h 6543235"/>
                <a:gd name="connsiteX16219" fmla="*/ 2244159 w 5247674"/>
                <a:gd name="connsiteY16219" fmla="*/ 1645475 h 6543235"/>
                <a:gd name="connsiteX16220" fmla="*/ 2248457 w 5247674"/>
                <a:gd name="connsiteY16220" fmla="*/ 1626129 h 6543235"/>
                <a:gd name="connsiteX16221" fmla="*/ 2228394 w 5247674"/>
                <a:gd name="connsiteY16221" fmla="*/ 1632577 h 6543235"/>
                <a:gd name="connsiteX16222" fmla="*/ 2221946 w 5247674"/>
                <a:gd name="connsiteY16222" fmla="*/ 1651923 h 6543235"/>
                <a:gd name="connsiteX16223" fmla="*/ 2171073 w 5247674"/>
                <a:gd name="connsiteY16223" fmla="*/ 1694915 h 6543235"/>
                <a:gd name="connsiteX16224" fmla="*/ 2161758 w 5247674"/>
                <a:gd name="connsiteY16224" fmla="*/ 1679151 h 6543235"/>
                <a:gd name="connsiteX16225" fmla="*/ 2145277 w 5247674"/>
                <a:gd name="connsiteY16225" fmla="*/ 1690615 h 6543235"/>
                <a:gd name="connsiteX16226" fmla="*/ 2152442 w 5247674"/>
                <a:gd name="connsiteY16226" fmla="*/ 1698498 h 6543235"/>
                <a:gd name="connsiteX16227" fmla="*/ 2132379 w 5247674"/>
                <a:gd name="connsiteY16227" fmla="*/ 1703513 h 6543235"/>
                <a:gd name="connsiteX16228" fmla="*/ 2106585 w 5247674"/>
                <a:gd name="connsiteY16228" fmla="*/ 1729309 h 6543235"/>
                <a:gd name="connsiteX16229" fmla="*/ 2083656 w 5247674"/>
                <a:gd name="connsiteY16229" fmla="*/ 1717844 h 6543235"/>
                <a:gd name="connsiteX16230" fmla="*/ 2067893 w 5247674"/>
                <a:gd name="connsiteY16230" fmla="*/ 1740057 h 6543235"/>
                <a:gd name="connsiteX16231" fmla="*/ 2067893 w 5247674"/>
                <a:gd name="connsiteY16231" fmla="*/ 1751520 h 6543235"/>
                <a:gd name="connsiteX16232" fmla="*/ 2061443 w 5247674"/>
                <a:gd name="connsiteY16232" fmla="*/ 1743638 h 6543235"/>
                <a:gd name="connsiteX16233" fmla="*/ 2029200 w 5247674"/>
                <a:gd name="connsiteY16233" fmla="*/ 1755103 h 6543235"/>
                <a:gd name="connsiteX16234" fmla="*/ 2023468 w 5247674"/>
                <a:gd name="connsiteY16234" fmla="*/ 1743638 h 6543235"/>
                <a:gd name="connsiteX16235" fmla="*/ 1984776 w 5247674"/>
                <a:gd name="connsiteY16235" fmla="*/ 1773732 h 6543235"/>
                <a:gd name="connsiteX16236" fmla="*/ 2007704 w 5247674"/>
                <a:gd name="connsiteY16236" fmla="*/ 1778749 h 6543235"/>
                <a:gd name="connsiteX16237" fmla="*/ 1978326 w 5247674"/>
                <a:gd name="connsiteY16237" fmla="*/ 1812426 h 6543235"/>
                <a:gd name="connsiteX16238" fmla="*/ 1964714 w 5247674"/>
                <a:gd name="connsiteY16238" fmla="*/ 1804543 h 6543235"/>
                <a:gd name="connsiteX16239" fmla="*/ 1894492 w 5247674"/>
                <a:gd name="connsiteY16239" fmla="*/ 1847535 h 6543235"/>
                <a:gd name="connsiteX16240" fmla="*/ 1867265 w 5247674"/>
                <a:gd name="connsiteY16240" fmla="*/ 1858999 h 6543235"/>
                <a:gd name="connsiteX16241" fmla="*/ 1848636 w 5247674"/>
                <a:gd name="connsiteY16241" fmla="*/ 1870464 h 6543235"/>
                <a:gd name="connsiteX16242" fmla="*/ 1842188 w 5247674"/>
                <a:gd name="connsiteY16242" fmla="*/ 1881928 h 6543235"/>
                <a:gd name="connsiteX16243" fmla="*/ 1871565 w 5247674"/>
                <a:gd name="connsiteY16243" fmla="*/ 1886943 h 6543235"/>
                <a:gd name="connsiteX16244" fmla="*/ 1888044 w 5247674"/>
                <a:gd name="connsiteY16244" fmla="*/ 1898408 h 6543235"/>
                <a:gd name="connsiteX16245" fmla="*/ 1932470 w 5247674"/>
                <a:gd name="connsiteY16245" fmla="*/ 1868314 h 6543235"/>
                <a:gd name="connsiteX16246" fmla="*/ 1959697 w 5247674"/>
                <a:gd name="connsiteY16246" fmla="*/ 1825322 h 6543235"/>
                <a:gd name="connsiteX16247" fmla="*/ 1959697 w 5247674"/>
                <a:gd name="connsiteY16247" fmla="*/ 1831772 h 6543235"/>
                <a:gd name="connsiteX16248" fmla="*/ 2094404 w 5247674"/>
                <a:gd name="connsiteY16248" fmla="*/ 1773732 h 6543235"/>
                <a:gd name="connsiteX16249" fmla="*/ 2133812 w 5247674"/>
                <a:gd name="connsiteY16249" fmla="*/ 1746505 h 6543235"/>
                <a:gd name="connsiteX16250" fmla="*/ 2153875 w 5247674"/>
                <a:gd name="connsiteY16250" fmla="*/ 1743638 h 6543235"/>
                <a:gd name="connsiteX16251" fmla="*/ 2149577 w 5247674"/>
                <a:gd name="connsiteY16251" fmla="*/ 1738624 h 6543235"/>
                <a:gd name="connsiteX16252" fmla="*/ 2340888 w 5247674"/>
                <a:gd name="connsiteY16252" fmla="*/ 1623263 h 6543235"/>
                <a:gd name="connsiteX16253" fmla="*/ 2340888 w 5247674"/>
                <a:gd name="connsiteY16253" fmla="*/ 1615381 h 6543235"/>
                <a:gd name="connsiteX16254" fmla="*/ 2505690 w 5247674"/>
                <a:gd name="connsiteY16254" fmla="*/ 1512918 h 6543235"/>
                <a:gd name="connsiteX16255" fmla="*/ 2528618 w 5247674"/>
                <a:gd name="connsiteY16255" fmla="*/ 1466343 h 6543235"/>
                <a:gd name="connsiteX16256" fmla="*/ 2557996 w 5247674"/>
                <a:gd name="connsiteY16256" fmla="*/ 1442697 h 6543235"/>
                <a:gd name="connsiteX16257" fmla="*/ 2576625 w 5247674"/>
                <a:gd name="connsiteY16257" fmla="*/ 1450580 h 6543235"/>
                <a:gd name="connsiteX16258" fmla="*/ 2541516 w 5247674"/>
                <a:gd name="connsiteY16258" fmla="*/ 1477808 h 6543235"/>
                <a:gd name="connsiteX16259" fmla="*/ 2545815 w 5247674"/>
                <a:gd name="connsiteY16259" fmla="*/ 1482107 h 6543235"/>
                <a:gd name="connsiteX16260" fmla="*/ 2602421 w 5247674"/>
                <a:gd name="connsiteY16260" fmla="*/ 1450580 h 6543235"/>
                <a:gd name="connsiteX16261" fmla="*/ 2593106 w 5247674"/>
                <a:gd name="connsiteY16261" fmla="*/ 1442697 h 6543235"/>
                <a:gd name="connsiteX16262" fmla="*/ 2611736 w 5247674"/>
                <a:gd name="connsiteY16262" fmla="*/ 1450580 h 6543235"/>
                <a:gd name="connsiteX16263" fmla="*/ 2654728 w 5247674"/>
                <a:gd name="connsiteY16263" fmla="*/ 1423351 h 6543235"/>
                <a:gd name="connsiteX16264" fmla="*/ 2654728 w 5247674"/>
                <a:gd name="connsiteY16264" fmla="*/ 1404005 h 6543235"/>
                <a:gd name="connsiteX16265" fmla="*/ 2699151 w 5247674"/>
                <a:gd name="connsiteY16265" fmla="*/ 1373911 h 6543235"/>
                <a:gd name="connsiteX16266" fmla="*/ 2712766 w 5247674"/>
                <a:gd name="connsiteY16266" fmla="*/ 1381793 h 6543235"/>
                <a:gd name="connsiteX16267" fmla="*/ 2722080 w 5247674"/>
                <a:gd name="connsiteY16267" fmla="*/ 1381793 h 6543235"/>
                <a:gd name="connsiteX16268" fmla="*/ 2722080 w 5247674"/>
                <a:gd name="connsiteY16268" fmla="*/ 1370328 h 6543235"/>
                <a:gd name="connsiteX16269" fmla="*/ 2724230 w 5247674"/>
                <a:gd name="connsiteY16269" fmla="*/ 1370328 h 6543235"/>
                <a:gd name="connsiteX16270" fmla="*/ 2724230 w 5247674"/>
                <a:gd name="connsiteY16270" fmla="*/ 1373195 h 6543235"/>
                <a:gd name="connsiteX16271" fmla="*/ 2915542 w 5247674"/>
                <a:gd name="connsiteY16271" fmla="*/ 1257834 h 6543235"/>
                <a:gd name="connsiteX16272" fmla="*/ 3537486 w 5247674"/>
                <a:gd name="connsiteY16272" fmla="*/ 916767 h 6543235"/>
                <a:gd name="connsiteX16273" fmla="*/ 3540353 w 5247674"/>
                <a:gd name="connsiteY16273" fmla="*/ 919634 h 6543235"/>
                <a:gd name="connsiteX16274" fmla="*/ 3517424 w 5247674"/>
                <a:gd name="connsiteY16274" fmla="*/ 941846 h 6543235"/>
                <a:gd name="connsiteX16275" fmla="*/ 3500944 w 5247674"/>
                <a:gd name="connsiteY16275" fmla="*/ 941846 h 6543235"/>
                <a:gd name="connsiteX16276" fmla="*/ 3510259 w 5247674"/>
                <a:gd name="connsiteY16276" fmla="*/ 949728 h 6543235"/>
                <a:gd name="connsiteX16277" fmla="*/ 3505243 w 5247674"/>
                <a:gd name="connsiteY16277" fmla="*/ 965492 h 6543235"/>
                <a:gd name="connsiteX16278" fmla="*/ 3494495 w 5247674"/>
                <a:gd name="connsiteY16278" fmla="*/ 960476 h 6543235"/>
                <a:gd name="connsiteX16279" fmla="*/ 3488763 w 5247674"/>
                <a:gd name="connsiteY16279" fmla="*/ 973374 h 6543235"/>
                <a:gd name="connsiteX16280" fmla="*/ 3494495 w 5247674"/>
                <a:gd name="connsiteY16280" fmla="*/ 949011 h 6543235"/>
                <a:gd name="connsiteX16281" fmla="*/ 3450071 w 5247674"/>
                <a:gd name="connsiteY16281" fmla="*/ 973374 h 6543235"/>
                <a:gd name="connsiteX16282" fmla="*/ 3452936 w 5247674"/>
                <a:gd name="connsiteY16282" fmla="*/ 987703 h 6543235"/>
                <a:gd name="connsiteX16283" fmla="*/ 3428576 w 5247674"/>
                <a:gd name="connsiteY16283" fmla="*/ 983405 h 6543235"/>
                <a:gd name="connsiteX16284" fmla="*/ 3419261 w 5247674"/>
                <a:gd name="connsiteY16284" fmla="*/ 986986 h 6543235"/>
                <a:gd name="connsiteX16285" fmla="*/ 3439324 w 5247674"/>
                <a:gd name="connsiteY16285" fmla="*/ 998451 h 6543235"/>
                <a:gd name="connsiteX16286" fmla="*/ 3412094 w 5247674"/>
                <a:gd name="connsiteY16286" fmla="*/ 1011349 h 6543235"/>
                <a:gd name="connsiteX16287" fmla="*/ 3416394 w 5247674"/>
                <a:gd name="connsiteY16287" fmla="*/ 992003 h 6543235"/>
                <a:gd name="connsiteX16288" fmla="*/ 3402780 w 5247674"/>
                <a:gd name="connsiteY16288" fmla="*/ 994870 h 6543235"/>
                <a:gd name="connsiteX16289" fmla="*/ 3400630 w 5247674"/>
                <a:gd name="connsiteY16289" fmla="*/ 1009199 h 6543235"/>
                <a:gd name="connsiteX16290" fmla="*/ 3384150 w 5247674"/>
                <a:gd name="connsiteY16290" fmla="*/ 1005617 h 6543235"/>
                <a:gd name="connsiteX16291" fmla="*/ 3393465 w 5247674"/>
                <a:gd name="connsiteY16291" fmla="*/ 1017082 h 6543235"/>
                <a:gd name="connsiteX16292" fmla="*/ 3395615 w 5247674"/>
                <a:gd name="connsiteY16292" fmla="*/ 1022097 h 6543235"/>
                <a:gd name="connsiteX16293" fmla="*/ 3377702 w 5247674"/>
                <a:gd name="connsiteY16293" fmla="*/ 1032845 h 6543235"/>
                <a:gd name="connsiteX16294" fmla="*/ 3371252 w 5247674"/>
                <a:gd name="connsiteY16294" fmla="*/ 1024963 h 6543235"/>
                <a:gd name="connsiteX16295" fmla="*/ 3348325 w 5247674"/>
                <a:gd name="connsiteY16295" fmla="*/ 1044309 h 6543235"/>
                <a:gd name="connsiteX16296" fmla="*/ 3336144 w 5247674"/>
                <a:gd name="connsiteY16296" fmla="*/ 1032845 h 6543235"/>
                <a:gd name="connsiteX16297" fmla="*/ 3326829 w 5247674"/>
                <a:gd name="connsiteY16297" fmla="*/ 1060072 h 6543235"/>
                <a:gd name="connsiteX16298" fmla="*/ 3316586 w 5247674"/>
                <a:gd name="connsiteY16298" fmla="*/ 1060072 h 6543235"/>
                <a:gd name="connsiteX16299" fmla="*/ 3316798 w 5247674"/>
                <a:gd name="connsiteY16299" fmla="*/ 1059357 h 6543235"/>
                <a:gd name="connsiteX16300" fmla="*/ 3287419 w 5247674"/>
                <a:gd name="connsiteY16300" fmla="*/ 1079420 h 6543235"/>
                <a:gd name="connsiteX16301" fmla="*/ 3280970 w 5247674"/>
                <a:gd name="connsiteY16301" fmla="*/ 1087301 h 6543235"/>
                <a:gd name="connsiteX16302" fmla="*/ 3290285 w 5247674"/>
                <a:gd name="connsiteY16302" fmla="*/ 1090168 h 6543235"/>
                <a:gd name="connsiteX16303" fmla="*/ 3267356 w 5247674"/>
                <a:gd name="connsiteY16303" fmla="*/ 1109514 h 6543235"/>
                <a:gd name="connsiteX16304" fmla="*/ 3267356 w 5247674"/>
                <a:gd name="connsiteY16304" fmla="*/ 1093749 h 6543235"/>
                <a:gd name="connsiteX16305" fmla="*/ 3255176 w 5247674"/>
                <a:gd name="connsiteY16305" fmla="*/ 1098766 h 6543235"/>
                <a:gd name="connsiteX16306" fmla="*/ 3245862 w 5247674"/>
                <a:gd name="connsiteY16306" fmla="*/ 1125993 h 6543235"/>
                <a:gd name="connsiteX16307" fmla="*/ 3230097 w 5247674"/>
                <a:gd name="connsiteY16307" fmla="*/ 1132441 h 6543235"/>
                <a:gd name="connsiteX16308" fmla="*/ 3232964 w 5247674"/>
                <a:gd name="connsiteY16308" fmla="*/ 1145339 h 6543235"/>
                <a:gd name="connsiteX16309" fmla="*/ 3207168 w 5247674"/>
                <a:gd name="connsiteY16309" fmla="*/ 1129576 h 6543235"/>
                <a:gd name="connsiteX16310" fmla="*/ 3197854 w 5247674"/>
                <a:gd name="connsiteY16310" fmla="*/ 1113812 h 6543235"/>
                <a:gd name="connsiteX16311" fmla="*/ 3154862 w 5247674"/>
                <a:gd name="connsiteY16311" fmla="*/ 1137458 h 6543235"/>
                <a:gd name="connsiteX16312" fmla="*/ 3129068 w 5247674"/>
                <a:gd name="connsiteY16312" fmla="*/ 1171135 h 6543235"/>
                <a:gd name="connsiteX16313" fmla="*/ 3119036 w 5247674"/>
                <a:gd name="connsiteY16313" fmla="*/ 1173285 h 6543235"/>
                <a:gd name="connsiteX16314" fmla="*/ 3110438 w 5247674"/>
                <a:gd name="connsiteY16314" fmla="*/ 1174717 h 6543235"/>
                <a:gd name="connsiteX16315" fmla="*/ 3103988 w 5247674"/>
                <a:gd name="connsiteY16315" fmla="*/ 1176150 h 6543235"/>
                <a:gd name="connsiteX16316" fmla="*/ 3106138 w 5247674"/>
                <a:gd name="connsiteY16316" fmla="*/ 1179016 h 6543235"/>
                <a:gd name="connsiteX16317" fmla="*/ 3096107 w 5247674"/>
                <a:gd name="connsiteY16317" fmla="*/ 1188331 h 6543235"/>
                <a:gd name="connsiteX16318" fmla="*/ 3063863 w 5247674"/>
                <a:gd name="connsiteY16318" fmla="*/ 1221292 h 6543235"/>
                <a:gd name="connsiteX16319" fmla="*/ 3058132 w 5247674"/>
                <a:gd name="connsiteY16319" fmla="*/ 1206960 h 6543235"/>
                <a:gd name="connsiteX16320" fmla="*/ 3064580 w 5247674"/>
                <a:gd name="connsiteY16320" fmla="*/ 1199079 h 6543235"/>
                <a:gd name="connsiteX16321" fmla="*/ 3032336 w 5247674"/>
                <a:gd name="connsiteY16321" fmla="*/ 1214842 h 6543235"/>
                <a:gd name="connsiteX16322" fmla="*/ 3023021 w 5247674"/>
                <a:gd name="connsiteY16322" fmla="*/ 1226306 h 6543235"/>
                <a:gd name="connsiteX16323" fmla="*/ 3045234 w 5247674"/>
                <a:gd name="connsiteY16323" fmla="*/ 1222008 h 6543235"/>
                <a:gd name="connsiteX16324" fmla="*/ 3040934 w 5247674"/>
                <a:gd name="connsiteY16324" fmla="*/ 1244221 h 6543235"/>
                <a:gd name="connsiteX16325" fmla="*/ 2996510 w 5247674"/>
                <a:gd name="connsiteY16325" fmla="*/ 1241354 h 6543235"/>
                <a:gd name="connsiteX16326" fmla="*/ 2970715 w 5247674"/>
                <a:gd name="connsiteY16326" fmla="*/ 1271448 h 6543235"/>
                <a:gd name="connsiteX16327" fmla="*/ 2964267 w 5247674"/>
                <a:gd name="connsiteY16327" fmla="*/ 1255684 h 6543235"/>
                <a:gd name="connsiteX16328" fmla="*/ 2941338 w 5247674"/>
                <a:gd name="connsiteY16328" fmla="*/ 1279330 h 6543235"/>
                <a:gd name="connsiteX16329" fmla="*/ 2933456 w 5247674"/>
                <a:gd name="connsiteY16329" fmla="*/ 1277180 h 6543235"/>
                <a:gd name="connsiteX16330" fmla="*/ 2899779 w 5247674"/>
                <a:gd name="connsiteY16330" fmla="*/ 1301542 h 6543235"/>
                <a:gd name="connsiteX16331" fmla="*/ 2909094 w 5247674"/>
                <a:gd name="connsiteY16331" fmla="*/ 1313007 h 6543235"/>
                <a:gd name="connsiteX16332" fmla="*/ 2899779 w 5247674"/>
                <a:gd name="connsiteY16332" fmla="*/ 1320888 h 6543235"/>
                <a:gd name="connsiteX16333" fmla="*/ 2876850 w 5247674"/>
                <a:gd name="connsiteY16333" fmla="*/ 1305125 h 6543235"/>
                <a:gd name="connsiteX16334" fmla="*/ 2860370 w 5247674"/>
                <a:gd name="connsiteY16334" fmla="*/ 1332353 h 6543235"/>
                <a:gd name="connsiteX16335" fmla="*/ 2848189 w 5247674"/>
                <a:gd name="connsiteY16335" fmla="*/ 1324471 h 6543235"/>
                <a:gd name="connsiteX16336" fmla="*/ 2779403 w 5247674"/>
                <a:gd name="connsiteY16336" fmla="*/ 1363163 h 6543235"/>
                <a:gd name="connsiteX16337" fmla="*/ 2767222 w 5247674"/>
                <a:gd name="connsiteY16337" fmla="*/ 1382509 h 6543235"/>
                <a:gd name="connsiteX16338" fmla="*/ 2718499 w 5247674"/>
                <a:gd name="connsiteY16338" fmla="*/ 1398274 h 6543235"/>
                <a:gd name="connsiteX16339" fmla="*/ 2481329 w 5247674"/>
                <a:gd name="connsiteY16339" fmla="*/ 1552327 h 6543235"/>
                <a:gd name="connsiteX16340" fmla="*/ 2504256 w 5247674"/>
                <a:gd name="connsiteY16340" fmla="*/ 1568089 h 6543235"/>
                <a:gd name="connsiteX16341" fmla="*/ 2494942 w 5247674"/>
                <a:gd name="connsiteY16341" fmla="*/ 1582421 h 6543235"/>
                <a:gd name="connsiteX16342" fmla="*/ 2481329 w 5247674"/>
                <a:gd name="connsiteY16342" fmla="*/ 1574539 h 6543235"/>
                <a:gd name="connsiteX16343" fmla="*/ 2481329 w 5247674"/>
                <a:gd name="connsiteY16343" fmla="*/ 1560208 h 6543235"/>
                <a:gd name="connsiteX16344" fmla="*/ 2455533 w 5247674"/>
                <a:gd name="connsiteY16344" fmla="*/ 1560208 h 6543235"/>
                <a:gd name="connsiteX16345" fmla="*/ 2400360 w 5247674"/>
                <a:gd name="connsiteY16345" fmla="*/ 1606781 h 6543235"/>
                <a:gd name="connsiteX16346" fmla="*/ 2310078 w 5247674"/>
                <a:gd name="connsiteY16346" fmla="*/ 1679151 h 6543235"/>
                <a:gd name="connsiteX16347" fmla="*/ 2303630 w 5247674"/>
                <a:gd name="connsiteY16347" fmla="*/ 1671269 h 6543235"/>
                <a:gd name="connsiteX16348" fmla="*/ 2277834 w 5247674"/>
                <a:gd name="connsiteY16348" fmla="*/ 1684167 h 6543235"/>
                <a:gd name="connsiteX16349" fmla="*/ 2277118 w 5247674"/>
                <a:gd name="connsiteY16349" fmla="*/ 1684884 h 6543235"/>
                <a:gd name="connsiteX16350" fmla="*/ 2275684 w 5247674"/>
                <a:gd name="connsiteY16350" fmla="*/ 1703513 h 6543235"/>
                <a:gd name="connsiteX16351" fmla="*/ 2239142 w 5247674"/>
                <a:gd name="connsiteY16351" fmla="*/ 1707096 h 6543235"/>
                <a:gd name="connsiteX16352" fmla="*/ 2206898 w 5247674"/>
                <a:gd name="connsiteY16352" fmla="*/ 1745788 h 6543235"/>
                <a:gd name="connsiteX16353" fmla="*/ 2249890 w 5247674"/>
                <a:gd name="connsiteY16353" fmla="*/ 1734324 h 6543235"/>
                <a:gd name="connsiteX16354" fmla="*/ 2294315 w 5247674"/>
                <a:gd name="connsiteY16354" fmla="*/ 1699215 h 6543235"/>
                <a:gd name="connsiteX16355" fmla="*/ 2343038 w 5247674"/>
                <a:gd name="connsiteY16355" fmla="*/ 1684884 h 6543235"/>
                <a:gd name="connsiteX16356" fmla="*/ 2326559 w 5247674"/>
                <a:gd name="connsiteY16356" fmla="*/ 1671986 h 6543235"/>
                <a:gd name="connsiteX16357" fmla="*/ 2372416 w 5247674"/>
                <a:gd name="connsiteY16357" fmla="*/ 1646192 h 6543235"/>
                <a:gd name="connsiteX16358" fmla="*/ 2429022 w 5247674"/>
                <a:gd name="connsiteY16358" fmla="*/ 1638309 h 6543235"/>
                <a:gd name="connsiteX16359" fmla="*/ 2466998 w 5247674"/>
                <a:gd name="connsiteY16359" fmla="*/ 1611081 h 6543235"/>
                <a:gd name="connsiteX16360" fmla="*/ 2473446 w 5247674"/>
                <a:gd name="connsiteY16360" fmla="*/ 1603200 h 6543235"/>
                <a:gd name="connsiteX16361" fmla="*/ 2493508 w 5247674"/>
                <a:gd name="connsiteY16361" fmla="*/ 1603200 h 6543235"/>
                <a:gd name="connsiteX16362" fmla="*/ 2489210 w 5247674"/>
                <a:gd name="connsiteY16362" fmla="*/ 1608215 h 6543235"/>
                <a:gd name="connsiteX16363" fmla="*/ 2512139 w 5247674"/>
                <a:gd name="connsiteY16363" fmla="*/ 1611081 h 6543235"/>
                <a:gd name="connsiteX16364" fmla="*/ 2518587 w 5247674"/>
                <a:gd name="connsiteY16364" fmla="*/ 1583854 h 6543235"/>
                <a:gd name="connsiteX16365" fmla="*/ 2541516 w 5247674"/>
                <a:gd name="connsiteY16365" fmla="*/ 1599617 h 6543235"/>
                <a:gd name="connsiteX16366" fmla="*/ 2544381 w 5247674"/>
                <a:gd name="connsiteY16366" fmla="*/ 1607498 h 6543235"/>
                <a:gd name="connsiteX16367" fmla="*/ 2535067 w 5247674"/>
                <a:gd name="connsiteY16367" fmla="*/ 1618963 h 6543235"/>
                <a:gd name="connsiteX16368" fmla="*/ 2486344 w 5247674"/>
                <a:gd name="connsiteY16368" fmla="*/ 1626846 h 6543235"/>
                <a:gd name="connsiteX16369" fmla="*/ 2504973 w 5247674"/>
                <a:gd name="connsiteY16369" fmla="*/ 1646192 h 6543235"/>
                <a:gd name="connsiteX16370" fmla="*/ 2536500 w 5247674"/>
                <a:gd name="connsiteY16370" fmla="*/ 1634010 h 6543235"/>
                <a:gd name="connsiteX16371" fmla="*/ 2536500 w 5247674"/>
                <a:gd name="connsiteY16371" fmla="*/ 1627562 h 6543235"/>
                <a:gd name="connsiteX16372" fmla="*/ 2552981 w 5247674"/>
                <a:gd name="connsiteY16372" fmla="*/ 1634010 h 6543235"/>
                <a:gd name="connsiteX16373" fmla="*/ 2566594 w 5247674"/>
                <a:gd name="connsiteY16373" fmla="*/ 1627562 h 6543235"/>
                <a:gd name="connsiteX16374" fmla="*/ 2562296 w 5247674"/>
                <a:gd name="connsiteY16374" fmla="*/ 1614665 h 6543235"/>
                <a:gd name="connsiteX16375" fmla="*/ 2568744 w 5247674"/>
                <a:gd name="connsiteY16375" fmla="*/ 1608215 h 6543235"/>
                <a:gd name="connsiteX16376" fmla="*/ 2562296 w 5247674"/>
                <a:gd name="connsiteY16376" fmla="*/ 1600333 h 6543235"/>
                <a:gd name="connsiteX16377" fmla="*/ 2578775 w 5247674"/>
                <a:gd name="connsiteY16377" fmla="*/ 1573106 h 6543235"/>
                <a:gd name="connsiteX16378" fmla="*/ 2562296 w 5247674"/>
                <a:gd name="connsiteY16378" fmla="*/ 1570239 h 6543235"/>
                <a:gd name="connsiteX16379" fmla="*/ 2556562 w 5247674"/>
                <a:gd name="connsiteY16379" fmla="*/ 1562358 h 6543235"/>
                <a:gd name="connsiteX16380" fmla="*/ 2566594 w 5247674"/>
                <a:gd name="connsiteY16380" fmla="*/ 1543729 h 6543235"/>
                <a:gd name="connsiteX16381" fmla="*/ 2568744 w 5247674"/>
                <a:gd name="connsiteY16381" fmla="*/ 1531547 h 6543235"/>
                <a:gd name="connsiteX16382" fmla="*/ 2578058 w 5247674"/>
                <a:gd name="connsiteY16382" fmla="*/ 1537995 h 6543235"/>
                <a:gd name="connsiteX16383" fmla="*/ 2637530 w 5247674"/>
                <a:gd name="connsiteY16383" fmla="*/ 1515783 h 6543235"/>
                <a:gd name="connsiteX16384" fmla="*/ 2649711 w 5247674"/>
                <a:gd name="connsiteY16384" fmla="*/ 1515783 h 6543235"/>
                <a:gd name="connsiteX16385" fmla="*/ 2653294 w 5247674"/>
                <a:gd name="connsiteY16385" fmla="*/ 1545877 h 6543235"/>
                <a:gd name="connsiteX16386" fmla="*/ 2630365 w 5247674"/>
                <a:gd name="connsiteY16386" fmla="*/ 1557341 h 6543235"/>
                <a:gd name="connsiteX16387" fmla="*/ 2621050 w 5247674"/>
                <a:gd name="connsiteY16387" fmla="*/ 1573106 h 6543235"/>
                <a:gd name="connsiteX16388" fmla="*/ 2623917 w 5247674"/>
                <a:gd name="connsiteY16388" fmla="*/ 1588869 h 6543235"/>
                <a:gd name="connsiteX16389" fmla="*/ 2639680 w 5247674"/>
                <a:gd name="connsiteY16389" fmla="*/ 1591735 h 6543235"/>
                <a:gd name="connsiteX16390" fmla="*/ 2640396 w 5247674"/>
                <a:gd name="connsiteY16390" fmla="*/ 1603200 h 6543235"/>
                <a:gd name="connsiteX16391" fmla="*/ 2760774 w 5247674"/>
                <a:gd name="connsiteY16391" fmla="*/ 1542295 h 6543235"/>
                <a:gd name="connsiteX16392" fmla="*/ 2769372 w 5247674"/>
                <a:gd name="connsiteY16392" fmla="*/ 1535846 h 6543235"/>
                <a:gd name="connsiteX16393" fmla="*/ 2773670 w 5247674"/>
                <a:gd name="connsiteY16393" fmla="*/ 1544445 h 6543235"/>
                <a:gd name="connsiteX16394" fmla="*/ 2773672 w 5247674"/>
                <a:gd name="connsiteY16394" fmla="*/ 1544445 h 6543235"/>
                <a:gd name="connsiteX16395" fmla="*/ 2769372 w 5247674"/>
                <a:gd name="connsiteY16395" fmla="*/ 1535131 h 6543235"/>
                <a:gd name="connsiteX16396" fmla="*/ 2786568 w 5247674"/>
                <a:gd name="connsiteY16396" fmla="*/ 1525816 h 6543235"/>
                <a:gd name="connsiteX16397" fmla="*/ 2779403 w 5247674"/>
                <a:gd name="connsiteY16397" fmla="*/ 1541579 h 6543235"/>
                <a:gd name="connsiteX16398" fmla="*/ 2821678 w 5247674"/>
                <a:gd name="connsiteY16398" fmla="*/ 1511485 h 6543235"/>
                <a:gd name="connsiteX16399" fmla="*/ 2825260 w 5247674"/>
                <a:gd name="connsiteY16399" fmla="*/ 1511485 h 6543235"/>
                <a:gd name="connsiteX16400" fmla="*/ 2828126 w 5247674"/>
                <a:gd name="connsiteY16400" fmla="*/ 1525814 h 6543235"/>
                <a:gd name="connsiteX16401" fmla="*/ 2844606 w 5247674"/>
                <a:gd name="connsiteY16401" fmla="*/ 1525814 h 6543235"/>
                <a:gd name="connsiteX16402" fmla="*/ 2864668 w 5247674"/>
                <a:gd name="connsiteY16402" fmla="*/ 1495720 h 6543235"/>
                <a:gd name="connsiteX16403" fmla="*/ 2858220 w 5247674"/>
                <a:gd name="connsiteY16403" fmla="*/ 1495720 h 6543235"/>
                <a:gd name="connsiteX16404" fmla="*/ 2867535 w 5247674"/>
                <a:gd name="connsiteY16404" fmla="*/ 1492855 h 6543235"/>
                <a:gd name="connsiteX16405" fmla="*/ 2867535 w 5247674"/>
                <a:gd name="connsiteY16405" fmla="*/ 1499304 h 6543235"/>
                <a:gd name="connsiteX16406" fmla="*/ 2913394 w 5247674"/>
                <a:gd name="connsiteY16406" fmla="*/ 1484972 h 6543235"/>
                <a:gd name="connsiteX16407" fmla="*/ 2913394 w 5247674"/>
                <a:gd name="connsiteY16407" fmla="*/ 1487839 h 6543235"/>
                <a:gd name="connsiteX16408" fmla="*/ 2928440 w 5247674"/>
                <a:gd name="connsiteY16408" fmla="*/ 1487839 h 6543235"/>
                <a:gd name="connsiteX16409" fmla="*/ 2928440 w 5247674"/>
                <a:gd name="connsiteY16409" fmla="*/ 1473508 h 6543235"/>
                <a:gd name="connsiteX16410" fmla="*/ 2980746 w 5247674"/>
                <a:gd name="connsiteY16410" fmla="*/ 1446280 h 6543235"/>
                <a:gd name="connsiteX16411" fmla="*/ 3020155 w 5247674"/>
                <a:gd name="connsiteY16411" fmla="*/ 1446280 h 6543235"/>
                <a:gd name="connsiteX16412" fmla="*/ 3013706 w 5247674"/>
                <a:gd name="connsiteY16412" fmla="*/ 1434816 h 6543235"/>
                <a:gd name="connsiteX16413" fmla="*/ 3025888 w 5247674"/>
                <a:gd name="connsiteY16413" fmla="*/ 1441264 h 6543235"/>
                <a:gd name="connsiteX16414" fmla="*/ 3036636 w 5247674"/>
                <a:gd name="connsiteY16414" fmla="*/ 1434816 h 6543235"/>
                <a:gd name="connsiteX16415" fmla="*/ 3023021 w 5247674"/>
                <a:gd name="connsiteY16415" fmla="*/ 1426934 h 6543235"/>
                <a:gd name="connsiteX16416" fmla="*/ 3048817 w 5247674"/>
                <a:gd name="connsiteY16416" fmla="*/ 1400422 h 6543235"/>
                <a:gd name="connsiteX16417" fmla="*/ 3085359 w 5247674"/>
                <a:gd name="connsiteY16417" fmla="*/ 1392541 h 6543235"/>
                <a:gd name="connsiteX16418" fmla="*/ 3101124 w 5247674"/>
                <a:gd name="connsiteY16418" fmla="*/ 1400422 h 6543235"/>
                <a:gd name="connsiteX16419" fmla="*/ 3133366 w 5247674"/>
                <a:gd name="connsiteY16419" fmla="*/ 1370328 h 6543235"/>
                <a:gd name="connsiteX16420" fmla="*/ 3168476 w 5247674"/>
                <a:gd name="connsiteY16420" fmla="*/ 1350982 h 6543235"/>
                <a:gd name="connsiteX16421" fmla="*/ 3171343 w 5247674"/>
                <a:gd name="connsiteY16421" fmla="*/ 1345967 h 6543235"/>
                <a:gd name="connsiteX16422" fmla="*/ 3165610 w 5247674"/>
                <a:gd name="connsiteY16422" fmla="*/ 1339517 h 6543235"/>
                <a:gd name="connsiteX16423" fmla="*/ 3161312 w 5247674"/>
                <a:gd name="connsiteY16423" fmla="*/ 1343101 h 6543235"/>
                <a:gd name="connsiteX16424" fmla="*/ 3142680 w 5247674"/>
                <a:gd name="connsiteY16424" fmla="*/ 1339517 h 6543235"/>
                <a:gd name="connsiteX16425" fmla="*/ 3113303 w 5247674"/>
                <a:gd name="connsiteY16425" fmla="*/ 1365313 h 6543235"/>
                <a:gd name="connsiteX16426" fmla="*/ 3113303 w 5247674"/>
                <a:gd name="connsiteY16426" fmla="*/ 1350982 h 6543235"/>
                <a:gd name="connsiteX16427" fmla="*/ 3087509 w 5247674"/>
                <a:gd name="connsiteY16427" fmla="*/ 1345967 h 6543235"/>
                <a:gd name="connsiteX16428" fmla="*/ 3078194 w 5247674"/>
                <a:gd name="connsiteY16428" fmla="*/ 1326621 h 6543235"/>
                <a:gd name="connsiteX16429" fmla="*/ 3086792 w 5247674"/>
                <a:gd name="connsiteY16429" fmla="*/ 1318021 h 6543235"/>
                <a:gd name="connsiteX16430" fmla="*/ 3097540 w 5247674"/>
                <a:gd name="connsiteY16430" fmla="*/ 1292944 h 6543235"/>
                <a:gd name="connsiteX16431" fmla="*/ 3071744 w 5247674"/>
                <a:gd name="connsiteY16431" fmla="*/ 1292944 h 6543235"/>
                <a:gd name="connsiteX16432" fmla="*/ 3078194 w 5247674"/>
                <a:gd name="connsiteY16432" fmla="*/ 1281479 h 6543235"/>
                <a:gd name="connsiteX16433" fmla="*/ 3055265 w 5247674"/>
                <a:gd name="connsiteY16433" fmla="*/ 1273598 h 6543235"/>
                <a:gd name="connsiteX16434" fmla="*/ 3055265 w 5247674"/>
                <a:gd name="connsiteY16434" fmla="*/ 1257834 h 6543235"/>
                <a:gd name="connsiteX16435" fmla="*/ 3071744 w 5247674"/>
                <a:gd name="connsiteY16435" fmla="*/ 1246369 h 6543235"/>
                <a:gd name="connsiteX16436" fmla="*/ 3111155 w 5247674"/>
                <a:gd name="connsiteY16436" fmla="*/ 1243504 h 6543235"/>
                <a:gd name="connsiteX16437" fmla="*/ 3120470 w 5247674"/>
                <a:gd name="connsiteY16437" fmla="*/ 1227740 h 6543235"/>
                <a:gd name="connsiteX16438" fmla="*/ 3146264 w 5247674"/>
                <a:gd name="connsiteY16438" fmla="*/ 1227740 h 6543235"/>
                <a:gd name="connsiteX16439" fmla="*/ 3146264 w 5247674"/>
                <a:gd name="connsiteY16439" fmla="*/ 1208394 h 6543235"/>
                <a:gd name="connsiteX16440" fmla="*/ 3154145 w 5247674"/>
                <a:gd name="connsiteY16440" fmla="*/ 1224873 h 6543235"/>
                <a:gd name="connsiteX16441" fmla="*/ 3154145 w 5247674"/>
                <a:gd name="connsiteY16441" fmla="*/ 1225590 h 6543235"/>
                <a:gd name="connsiteX16442" fmla="*/ 3155578 w 5247674"/>
                <a:gd name="connsiteY16442" fmla="*/ 1227740 h 6543235"/>
                <a:gd name="connsiteX16443" fmla="*/ 3178508 w 5247674"/>
                <a:gd name="connsiteY16443" fmla="*/ 1208394 h 6543235"/>
                <a:gd name="connsiteX16444" fmla="*/ 3178508 w 5247674"/>
                <a:gd name="connsiteY16444" fmla="*/ 1235621 h 6543235"/>
                <a:gd name="connsiteX16445" fmla="*/ 3162028 w 5247674"/>
                <a:gd name="connsiteY16445" fmla="*/ 1243504 h 6543235"/>
                <a:gd name="connsiteX16446" fmla="*/ 3162028 w 5247674"/>
                <a:gd name="connsiteY16446" fmla="*/ 1238488 h 6543235"/>
                <a:gd name="connsiteX16447" fmla="*/ 3142680 w 5247674"/>
                <a:gd name="connsiteY16447" fmla="*/ 1242788 h 6543235"/>
                <a:gd name="connsiteX16448" fmla="*/ 3119753 w 5247674"/>
                <a:gd name="connsiteY16448" fmla="*/ 1277180 h 6543235"/>
                <a:gd name="connsiteX16449" fmla="*/ 3119753 w 5247674"/>
                <a:gd name="connsiteY16449" fmla="*/ 1285063 h 6543235"/>
                <a:gd name="connsiteX16450" fmla="*/ 3138382 w 5247674"/>
                <a:gd name="connsiteY16450" fmla="*/ 1269298 h 6543235"/>
                <a:gd name="connsiteX16451" fmla="*/ 3145547 w 5247674"/>
                <a:gd name="connsiteY16451" fmla="*/ 1249236 h 6543235"/>
                <a:gd name="connsiteX16452" fmla="*/ 3194270 w 5247674"/>
                <a:gd name="connsiteY16452" fmla="*/ 1262133 h 6543235"/>
                <a:gd name="connsiteX16453" fmla="*/ 3203587 w 5247674"/>
                <a:gd name="connsiteY16453" fmla="*/ 1234904 h 6543235"/>
                <a:gd name="connsiteX16454" fmla="*/ 3210752 w 5247674"/>
                <a:gd name="connsiteY16454" fmla="*/ 1244221 h 6543235"/>
                <a:gd name="connsiteX16455" fmla="*/ 3222216 w 5247674"/>
                <a:gd name="connsiteY16455" fmla="*/ 1236338 h 6543235"/>
                <a:gd name="connsiteX16456" fmla="*/ 3222933 w 5247674"/>
                <a:gd name="connsiteY16456" fmla="*/ 1235621 h 6543235"/>
                <a:gd name="connsiteX16457" fmla="*/ 3223649 w 5247674"/>
                <a:gd name="connsiteY16457" fmla="*/ 1234904 h 6543235"/>
                <a:gd name="connsiteX16458" fmla="*/ 3223649 w 5247674"/>
                <a:gd name="connsiteY16458" fmla="*/ 1235621 h 6543235"/>
                <a:gd name="connsiteX16459" fmla="*/ 3235830 w 5247674"/>
                <a:gd name="connsiteY16459" fmla="*/ 1242788 h 6543235"/>
                <a:gd name="connsiteX16460" fmla="*/ 3223649 w 5247674"/>
                <a:gd name="connsiteY16460" fmla="*/ 1254252 h 6543235"/>
                <a:gd name="connsiteX16461" fmla="*/ 3216483 w 5247674"/>
                <a:gd name="connsiteY16461" fmla="*/ 1246369 h 6543235"/>
                <a:gd name="connsiteX16462" fmla="*/ 3207168 w 5247674"/>
                <a:gd name="connsiteY16462" fmla="*/ 1262133 h 6543235"/>
                <a:gd name="connsiteX16463" fmla="*/ 3213618 w 5247674"/>
                <a:gd name="connsiteY16463" fmla="*/ 1265000 h 6543235"/>
                <a:gd name="connsiteX16464" fmla="*/ 3184239 w 5247674"/>
                <a:gd name="connsiteY16464" fmla="*/ 1300109 h 6543235"/>
                <a:gd name="connsiteX16465" fmla="*/ 3184956 w 5247674"/>
                <a:gd name="connsiteY16465" fmla="*/ 1300109 h 6543235"/>
                <a:gd name="connsiteX16466" fmla="*/ 3197854 w 5247674"/>
                <a:gd name="connsiteY16466" fmla="*/ 1295811 h 6543235"/>
                <a:gd name="connsiteX16467" fmla="*/ 3171343 w 5247674"/>
                <a:gd name="connsiteY16467" fmla="*/ 1338086 h 6543235"/>
                <a:gd name="connsiteX16468" fmla="*/ 3177791 w 5247674"/>
                <a:gd name="connsiteY16468" fmla="*/ 1349549 h 6543235"/>
                <a:gd name="connsiteX16469" fmla="*/ 3179941 w 5247674"/>
                <a:gd name="connsiteY16469" fmla="*/ 1355282 h 6543235"/>
                <a:gd name="connsiteX16470" fmla="*/ 3203587 w 5247674"/>
                <a:gd name="connsiteY16470" fmla="*/ 1338801 h 6543235"/>
                <a:gd name="connsiteX16471" fmla="*/ 3210035 w 5247674"/>
                <a:gd name="connsiteY16471" fmla="*/ 1330919 h 6543235"/>
                <a:gd name="connsiteX16472" fmla="*/ 3207168 w 5247674"/>
                <a:gd name="connsiteY16472" fmla="*/ 1325905 h 6543235"/>
                <a:gd name="connsiteX16473" fmla="*/ 3219350 w 5247674"/>
                <a:gd name="connsiteY16473" fmla="*/ 1333786 h 6543235"/>
                <a:gd name="connsiteX16474" fmla="*/ 3255893 w 5247674"/>
                <a:gd name="connsiteY16474" fmla="*/ 1311573 h 6543235"/>
                <a:gd name="connsiteX16475" fmla="*/ 3271656 w 5247674"/>
                <a:gd name="connsiteY16475" fmla="*/ 1314440 h 6543235"/>
                <a:gd name="connsiteX16476" fmla="*/ 3251593 w 5247674"/>
                <a:gd name="connsiteY16476" fmla="*/ 1341667 h 6543235"/>
                <a:gd name="connsiteX16477" fmla="*/ 3242692 w 5247674"/>
                <a:gd name="connsiteY16477" fmla="*/ 1352625 h 6543235"/>
                <a:gd name="connsiteX16478" fmla="*/ 3240129 w 5247674"/>
                <a:gd name="connsiteY16478" fmla="*/ 1349549 h 6543235"/>
                <a:gd name="connsiteX16479" fmla="*/ 3235830 w 5247674"/>
                <a:gd name="connsiteY16479" fmla="*/ 1354565 h 6543235"/>
                <a:gd name="connsiteX16480" fmla="*/ 3243712 w 5247674"/>
                <a:gd name="connsiteY16480" fmla="*/ 1353849 h 6543235"/>
                <a:gd name="connsiteX16481" fmla="*/ 3272372 w 5247674"/>
                <a:gd name="connsiteY16481" fmla="*/ 1353132 h 6543235"/>
                <a:gd name="connsiteX16482" fmla="*/ 3241562 w 5247674"/>
                <a:gd name="connsiteY16482" fmla="*/ 1371761 h 6543235"/>
                <a:gd name="connsiteX16483" fmla="*/ 3245862 w 5247674"/>
                <a:gd name="connsiteY16483" fmla="*/ 1360297 h 6543235"/>
                <a:gd name="connsiteX16484" fmla="*/ 3232247 w 5247674"/>
                <a:gd name="connsiteY16484" fmla="*/ 1359580 h 6543235"/>
                <a:gd name="connsiteX16485" fmla="*/ 3223649 w 5247674"/>
                <a:gd name="connsiteY16485" fmla="*/ 1369611 h 6543235"/>
                <a:gd name="connsiteX16486" fmla="*/ 3230097 w 5247674"/>
                <a:gd name="connsiteY16486" fmla="*/ 1377494 h 6543235"/>
                <a:gd name="connsiteX16487" fmla="*/ 3223649 w 5247674"/>
                <a:gd name="connsiteY16487" fmla="*/ 1399707 h 6543235"/>
                <a:gd name="connsiteX16488" fmla="*/ 3226514 w 5247674"/>
                <a:gd name="connsiteY16488" fmla="*/ 1415470 h 6543235"/>
                <a:gd name="connsiteX16489" fmla="*/ 3171343 w 5247674"/>
                <a:gd name="connsiteY16489" fmla="*/ 1454162 h 6543235"/>
                <a:gd name="connsiteX16490" fmla="*/ 3177791 w 5247674"/>
                <a:gd name="connsiteY16490" fmla="*/ 1468493 h 6543235"/>
                <a:gd name="connsiteX16491" fmla="*/ 3159162 w 5247674"/>
                <a:gd name="connsiteY16491" fmla="*/ 1487839 h 6543235"/>
                <a:gd name="connsiteX16492" fmla="*/ 3161312 w 5247674"/>
                <a:gd name="connsiteY16492" fmla="*/ 1498587 h 6543235"/>
                <a:gd name="connsiteX16493" fmla="*/ 3182091 w 5247674"/>
                <a:gd name="connsiteY16493" fmla="*/ 1484972 h 6543235"/>
                <a:gd name="connsiteX16494" fmla="*/ 3187106 w 5247674"/>
                <a:gd name="connsiteY16494" fmla="*/ 1492855 h 6543235"/>
                <a:gd name="connsiteX16495" fmla="*/ 3214333 w 5247674"/>
                <a:gd name="connsiteY16495" fmla="*/ 1441980 h 6543235"/>
                <a:gd name="connsiteX16496" fmla="*/ 3218633 w 5247674"/>
                <a:gd name="connsiteY16496" fmla="*/ 1439832 h 6543235"/>
                <a:gd name="connsiteX16497" fmla="*/ 3210035 w 5247674"/>
                <a:gd name="connsiteY16497" fmla="*/ 1454878 h 6543235"/>
                <a:gd name="connsiteX16498" fmla="*/ 3203587 w 5247674"/>
                <a:gd name="connsiteY16498" fmla="*/ 1469210 h 6543235"/>
                <a:gd name="connsiteX16499" fmla="*/ 3298166 w 5247674"/>
                <a:gd name="connsiteY16499" fmla="*/ 1419770 h 6543235"/>
                <a:gd name="connsiteX16500" fmla="*/ 3307483 w 5247674"/>
                <a:gd name="connsiteY16500" fmla="*/ 1422634 h 6543235"/>
                <a:gd name="connsiteX16501" fmla="*/ 3327546 w 5247674"/>
                <a:gd name="connsiteY16501" fmla="*/ 1391824 h 6543235"/>
                <a:gd name="connsiteX16502" fmla="*/ 3362654 w 5247674"/>
                <a:gd name="connsiteY16502" fmla="*/ 1391824 h 6543235"/>
                <a:gd name="connsiteX16503" fmla="*/ 3376269 w 5247674"/>
                <a:gd name="connsiteY16503" fmla="*/ 1377494 h 6543235"/>
                <a:gd name="connsiteX16504" fmla="*/ 3359788 w 5247674"/>
                <a:gd name="connsiteY16504" fmla="*/ 1377494 h 6543235"/>
                <a:gd name="connsiteX16505" fmla="*/ 3388450 w 5247674"/>
                <a:gd name="connsiteY16505" fmla="*/ 1345251 h 6543235"/>
                <a:gd name="connsiteX16506" fmla="*/ 3408513 w 5247674"/>
                <a:gd name="connsiteY16506" fmla="*/ 1340951 h 6543235"/>
                <a:gd name="connsiteX16507" fmla="*/ 3381284 w 5247674"/>
                <a:gd name="connsiteY16507" fmla="*/ 1299392 h 6543235"/>
                <a:gd name="connsiteX16508" fmla="*/ 3376269 w 5247674"/>
                <a:gd name="connsiteY16508" fmla="*/ 1291511 h 6543235"/>
                <a:gd name="connsiteX16509" fmla="*/ 3346892 w 5247674"/>
                <a:gd name="connsiteY16509" fmla="*/ 1318738 h 6543235"/>
                <a:gd name="connsiteX16510" fmla="*/ 3360504 w 5247674"/>
                <a:gd name="connsiteY16510" fmla="*/ 1329486 h 6543235"/>
                <a:gd name="connsiteX16511" fmla="*/ 3337577 w 5247674"/>
                <a:gd name="connsiteY16511" fmla="*/ 1330203 h 6543235"/>
                <a:gd name="connsiteX16512" fmla="*/ 3340442 w 5247674"/>
                <a:gd name="connsiteY16512" fmla="*/ 1357432 h 6543235"/>
                <a:gd name="connsiteX16513" fmla="*/ 3317514 w 5247674"/>
                <a:gd name="connsiteY16513" fmla="*/ 1363880 h 6543235"/>
                <a:gd name="connsiteX16514" fmla="*/ 3321812 w 5247674"/>
                <a:gd name="connsiteY16514" fmla="*/ 1352415 h 6543235"/>
                <a:gd name="connsiteX16515" fmla="*/ 3306050 w 5247674"/>
                <a:gd name="connsiteY16515" fmla="*/ 1340951 h 6543235"/>
                <a:gd name="connsiteX16516" fmla="*/ 3306050 w 5247674"/>
                <a:gd name="connsiteY16516" fmla="*/ 1333069 h 6543235"/>
                <a:gd name="connsiteX16517" fmla="*/ 3324679 w 5247674"/>
                <a:gd name="connsiteY16517" fmla="*/ 1348832 h 6543235"/>
                <a:gd name="connsiteX16518" fmla="*/ 3324679 w 5247674"/>
                <a:gd name="connsiteY16518" fmla="*/ 1325905 h 6543235"/>
                <a:gd name="connsiteX16519" fmla="*/ 3317514 w 5247674"/>
                <a:gd name="connsiteY16519" fmla="*/ 1282913 h 6543235"/>
                <a:gd name="connsiteX16520" fmla="*/ 3317514 w 5247674"/>
                <a:gd name="connsiteY16520" fmla="*/ 1275031 h 6543235"/>
                <a:gd name="connsiteX16521" fmla="*/ 3347608 w 5247674"/>
                <a:gd name="connsiteY16521" fmla="*/ 1280046 h 6543235"/>
                <a:gd name="connsiteX16522" fmla="*/ 3354056 w 5247674"/>
                <a:gd name="connsiteY16522" fmla="*/ 1291511 h 6543235"/>
                <a:gd name="connsiteX16523" fmla="*/ 3372686 w 5247674"/>
                <a:gd name="connsiteY16523" fmla="*/ 1264283 h 6543235"/>
                <a:gd name="connsiteX16524" fmla="*/ 3376986 w 5247674"/>
                <a:gd name="connsiteY16524" fmla="*/ 1248519 h 6543235"/>
                <a:gd name="connsiteX16525" fmla="*/ 3409230 w 5247674"/>
                <a:gd name="connsiteY16525" fmla="*/ 1242071 h 6543235"/>
                <a:gd name="connsiteX16526" fmla="*/ 3414244 w 5247674"/>
                <a:gd name="connsiteY16526" fmla="*/ 1222725 h 6543235"/>
                <a:gd name="connsiteX16527" fmla="*/ 3421411 w 5247674"/>
                <a:gd name="connsiteY16527" fmla="*/ 1229173 h 6543235"/>
                <a:gd name="connsiteX16528" fmla="*/ 3437174 w 5247674"/>
                <a:gd name="connsiteY16528" fmla="*/ 1214842 h 6543235"/>
                <a:gd name="connsiteX16529" fmla="*/ 3489480 w 5247674"/>
                <a:gd name="connsiteY16529" fmla="*/ 1206960 h 6543235"/>
                <a:gd name="connsiteX16530" fmla="*/ 3505959 w 5247674"/>
                <a:gd name="connsiteY16530" fmla="*/ 1191198 h 6543235"/>
                <a:gd name="connsiteX16531" fmla="*/ 3515274 w 5247674"/>
                <a:gd name="connsiteY16531" fmla="*/ 1196212 h 6543235"/>
                <a:gd name="connsiteX16532" fmla="*/ 3524589 w 5247674"/>
                <a:gd name="connsiteY16532" fmla="*/ 1196212 h 6543235"/>
                <a:gd name="connsiteX16533" fmla="*/ 3521724 w 5247674"/>
                <a:gd name="connsiteY16533" fmla="*/ 1218425 h 6543235"/>
                <a:gd name="connsiteX16534" fmla="*/ 3489480 w 5247674"/>
                <a:gd name="connsiteY16534" fmla="*/ 1237771 h 6543235"/>
                <a:gd name="connsiteX16535" fmla="*/ 3485897 w 5247674"/>
                <a:gd name="connsiteY16535" fmla="*/ 1253535 h 6543235"/>
                <a:gd name="connsiteX16536" fmla="*/ 3505959 w 5247674"/>
                <a:gd name="connsiteY16536" fmla="*/ 1248519 h 6543235"/>
                <a:gd name="connsiteX16537" fmla="*/ 3492346 w 5247674"/>
                <a:gd name="connsiteY16537" fmla="*/ 1275748 h 6543235"/>
                <a:gd name="connsiteX16538" fmla="*/ 3510976 w 5247674"/>
                <a:gd name="connsiteY16538" fmla="*/ 1275748 h 6543235"/>
                <a:gd name="connsiteX16539" fmla="*/ 3524589 w 5247674"/>
                <a:gd name="connsiteY16539" fmla="*/ 1253535 h 6543235"/>
                <a:gd name="connsiteX16540" fmla="*/ 3556116 w 5247674"/>
                <a:gd name="connsiteY16540" fmla="*/ 1228456 h 6543235"/>
                <a:gd name="connsiteX16541" fmla="*/ 3611289 w 5247674"/>
                <a:gd name="connsiteY16541" fmla="*/ 1194779 h 6543235"/>
                <a:gd name="connsiteX16542" fmla="*/ 3617022 w 5247674"/>
                <a:gd name="connsiteY16542" fmla="*/ 1184748 h 6543235"/>
                <a:gd name="connsiteX16543" fmla="*/ 3601974 w 5247674"/>
                <a:gd name="connsiteY16543" fmla="*/ 1179016 h 6543235"/>
                <a:gd name="connsiteX16544" fmla="*/ 3601974 w 5247674"/>
                <a:gd name="connsiteY16544" fmla="*/ 1186898 h 6543235"/>
                <a:gd name="connsiteX16545" fmla="*/ 3588360 w 5247674"/>
                <a:gd name="connsiteY16545" fmla="*/ 1179016 h 6543235"/>
                <a:gd name="connsiteX16546" fmla="*/ 3558982 w 5247674"/>
                <a:gd name="connsiteY16546" fmla="*/ 1206244 h 6543235"/>
                <a:gd name="connsiteX16547" fmla="*/ 3540353 w 5247674"/>
                <a:gd name="connsiteY16547" fmla="*/ 1198362 h 6543235"/>
                <a:gd name="connsiteX16548" fmla="*/ 3543220 w 5247674"/>
                <a:gd name="connsiteY16548" fmla="*/ 1184031 h 6543235"/>
                <a:gd name="connsiteX16549" fmla="*/ 3612006 w 5247674"/>
                <a:gd name="connsiteY16549" fmla="*/ 1141041 h 6543235"/>
                <a:gd name="connsiteX16550" fmla="*/ 3630635 w 5247674"/>
                <a:gd name="connsiteY16550" fmla="*/ 1138175 h 6543235"/>
                <a:gd name="connsiteX16551" fmla="*/ 3630635 w 5247674"/>
                <a:gd name="connsiteY16551" fmla="*/ 1126710 h 6543235"/>
                <a:gd name="connsiteX16552" fmla="*/ 3647116 w 5247674"/>
                <a:gd name="connsiteY16552" fmla="*/ 1110945 h 6543235"/>
                <a:gd name="connsiteX16553" fmla="*/ 3621320 w 5247674"/>
                <a:gd name="connsiteY16553" fmla="*/ 1113812 h 6543235"/>
                <a:gd name="connsiteX16554" fmla="*/ 3605558 w 5247674"/>
                <a:gd name="connsiteY16554" fmla="*/ 1126710 h 6543235"/>
                <a:gd name="connsiteX16555" fmla="*/ 3608422 w 5247674"/>
                <a:gd name="connsiteY16555" fmla="*/ 1110945 h 6543235"/>
                <a:gd name="connsiteX16556" fmla="*/ 3631352 w 5247674"/>
                <a:gd name="connsiteY16556" fmla="*/ 1103064 h 6543235"/>
                <a:gd name="connsiteX16557" fmla="*/ 3608422 w 5247674"/>
                <a:gd name="connsiteY16557" fmla="*/ 1088735 h 6543235"/>
                <a:gd name="connsiteX16558" fmla="*/ 3608422 w 5247674"/>
                <a:gd name="connsiteY16558" fmla="*/ 1080851 h 6543235"/>
                <a:gd name="connsiteX16559" fmla="*/ 3573314 w 5247674"/>
                <a:gd name="connsiteY16559" fmla="*/ 1069389 h 6543235"/>
                <a:gd name="connsiteX16560" fmla="*/ 3545368 w 5247674"/>
                <a:gd name="connsiteY16560" fmla="*/ 1085868 h 6543235"/>
                <a:gd name="connsiteX16561" fmla="*/ 3541070 w 5247674"/>
                <a:gd name="connsiteY16561" fmla="*/ 1088735 h 6543235"/>
                <a:gd name="connsiteX16562" fmla="*/ 3544651 w 5247674"/>
                <a:gd name="connsiteY16562" fmla="*/ 1087301 h 6543235"/>
                <a:gd name="connsiteX16563" fmla="*/ 3538203 w 5247674"/>
                <a:gd name="connsiteY16563" fmla="*/ 1095183 h 6543235"/>
                <a:gd name="connsiteX16564" fmla="*/ 3582628 w 5247674"/>
                <a:gd name="connsiteY16564" fmla="*/ 1083718 h 6543235"/>
                <a:gd name="connsiteX16565" fmla="*/ 3524589 w 5247674"/>
                <a:gd name="connsiteY16565" fmla="*/ 1122410 h 6543235"/>
                <a:gd name="connsiteX16566" fmla="*/ 3510976 w 5247674"/>
                <a:gd name="connsiteY16566" fmla="*/ 1119545 h 6543235"/>
                <a:gd name="connsiteX16567" fmla="*/ 3485180 w 5247674"/>
                <a:gd name="connsiteY16567" fmla="*/ 1108081 h 6543235"/>
                <a:gd name="connsiteX16568" fmla="*/ 3508109 w 5247674"/>
                <a:gd name="connsiteY16568" fmla="*/ 1080851 h 6543235"/>
                <a:gd name="connsiteX16569" fmla="*/ 3533905 w 5247674"/>
                <a:gd name="connsiteY16569" fmla="*/ 1083718 h 6543235"/>
                <a:gd name="connsiteX16570" fmla="*/ 3586212 w 5247674"/>
                <a:gd name="connsiteY16570" fmla="*/ 1050041 h 6543235"/>
                <a:gd name="connsiteX16571" fmla="*/ 3586212 w 5247674"/>
                <a:gd name="connsiteY16571" fmla="*/ 1042159 h 6543235"/>
                <a:gd name="connsiteX16572" fmla="*/ 3556832 w 5247674"/>
                <a:gd name="connsiteY16572" fmla="*/ 1030695 h 6543235"/>
                <a:gd name="connsiteX16573" fmla="*/ 3489480 w 5247674"/>
                <a:gd name="connsiteY16573" fmla="*/ 1064372 h 6543235"/>
                <a:gd name="connsiteX16574" fmla="*/ 3483030 w 5247674"/>
                <a:gd name="connsiteY16574" fmla="*/ 1064372 h 6543235"/>
                <a:gd name="connsiteX16575" fmla="*/ 3495212 w 5247674"/>
                <a:gd name="connsiteY16575" fmla="*/ 1034278 h 6543235"/>
                <a:gd name="connsiteX16576" fmla="*/ 3489480 w 5247674"/>
                <a:gd name="connsiteY16576" fmla="*/ 1030695 h 6543235"/>
                <a:gd name="connsiteX16577" fmla="*/ 3489480 w 5247674"/>
                <a:gd name="connsiteY16577" fmla="*/ 1017797 h 6543235"/>
                <a:gd name="connsiteX16578" fmla="*/ 3492346 w 5247674"/>
                <a:gd name="connsiteY16578" fmla="*/ 1014932 h 6543235"/>
                <a:gd name="connsiteX16579" fmla="*/ 3501661 w 5247674"/>
                <a:gd name="connsiteY16579" fmla="*/ 1030695 h 6543235"/>
                <a:gd name="connsiteX16580" fmla="*/ 3524589 w 5247674"/>
                <a:gd name="connsiteY16580" fmla="*/ 1014932 h 6543235"/>
                <a:gd name="connsiteX16581" fmla="*/ 3518140 w 5247674"/>
                <a:gd name="connsiteY16581" fmla="*/ 1007766 h 6543235"/>
                <a:gd name="connsiteX16582" fmla="*/ 3526738 w 5247674"/>
                <a:gd name="connsiteY16582" fmla="*/ 1007766 h 6543235"/>
                <a:gd name="connsiteX16583" fmla="*/ 3559699 w 5247674"/>
                <a:gd name="connsiteY16583" fmla="*/ 996301 h 6543235"/>
                <a:gd name="connsiteX16584" fmla="*/ 3550384 w 5247674"/>
                <a:gd name="connsiteY16584" fmla="*/ 1005617 h 6543235"/>
                <a:gd name="connsiteX16585" fmla="*/ 3538203 w 5247674"/>
                <a:gd name="connsiteY16585" fmla="*/ 1007766 h 6543235"/>
                <a:gd name="connsiteX16586" fmla="*/ 3538920 w 5247674"/>
                <a:gd name="connsiteY16586" fmla="*/ 1007766 h 6543235"/>
                <a:gd name="connsiteX16587" fmla="*/ 3542503 w 5247674"/>
                <a:gd name="connsiteY16587" fmla="*/ 1007766 h 6543235"/>
                <a:gd name="connsiteX16588" fmla="*/ 3533188 w 5247674"/>
                <a:gd name="connsiteY16588" fmla="*/ 1015649 h 6543235"/>
                <a:gd name="connsiteX16589" fmla="*/ 3539636 w 5247674"/>
                <a:gd name="connsiteY16589" fmla="*/ 1018515 h 6543235"/>
                <a:gd name="connsiteX16590" fmla="*/ 3551818 w 5247674"/>
                <a:gd name="connsiteY16590" fmla="*/ 1005617 h 6543235"/>
                <a:gd name="connsiteX16591" fmla="*/ 3613439 w 5247674"/>
                <a:gd name="connsiteY16591" fmla="*/ 992720 h 6543235"/>
                <a:gd name="connsiteX16592" fmla="*/ 3616394 w 5247674"/>
                <a:gd name="connsiteY16592" fmla="*/ 984301 h 6543235"/>
                <a:gd name="connsiteX16593" fmla="*/ 3621412 w 5247674"/>
                <a:gd name="connsiteY16593" fmla="*/ 985417 h 6543235"/>
                <a:gd name="connsiteX16594" fmla="*/ 3622037 w 5247674"/>
                <a:gd name="connsiteY16594" fmla="*/ 985555 h 6543235"/>
                <a:gd name="connsiteX16595" fmla="*/ 3613439 w 5247674"/>
                <a:gd name="connsiteY16595" fmla="*/ 999168 h 6543235"/>
                <a:gd name="connsiteX16596" fmla="*/ 3645683 w 5247674"/>
                <a:gd name="connsiteY16596" fmla="*/ 992720 h 6543235"/>
                <a:gd name="connsiteX16597" fmla="*/ 3645683 w 5247674"/>
                <a:gd name="connsiteY16597" fmla="*/ 965492 h 6543235"/>
                <a:gd name="connsiteX16598" fmla="*/ 3657864 w 5247674"/>
                <a:gd name="connsiteY16598" fmla="*/ 957609 h 6543235"/>
                <a:gd name="connsiteX16599" fmla="*/ 3654998 w 5247674"/>
                <a:gd name="connsiteY16599" fmla="*/ 973374 h 6543235"/>
                <a:gd name="connsiteX16600" fmla="*/ 3671787 w 5247674"/>
                <a:gd name="connsiteY16600" fmla="*/ 982468 h 6543235"/>
                <a:gd name="connsiteX16601" fmla="*/ 3672194 w 5247674"/>
                <a:gd name="connsiteY16601" fmla="*/ 982688 h 6543235"/>
                <a:gd name="connsiteX16602" fmla="*/ 3639233 w 5247674"/>
                <a:gd name="connsiteY16602" fmla="*/ 1007051 h 6543235"/>
                <a:gd name="connsiteX16603" fmla="*/ 3657864 w 5247674"/>
                <a:gd name="connsiteY16603" fmla="*/ 1018515 h 6543235"/>
                <a:gd name="connsiteX16604" fmla="*/ 3654998 w 5247674"/>
                <a:gd name="connsiteY16604" fmla="*/ 1031412 h 6543235"/>
                <a:gd name="connsiteX16605" fmla="*/ 3650698 w 5247674"/>
                <a:gd name="connsiteY16605" fmla="*/ 1035711 h 6543235"/>
                <a:gd name="connsiteX16606" fmla="*/ 3706587 w 5247674"/>
                <a:gd name="connsiteY16606" fmla="*/ 1012066 h 6543235"/>
                <a:gd name="connsiteX16607" fmla="*/ 3700854 w 5247674"/>
                <a:gd name="connsiteY16607" fmla="*/ 1004184 h 6543235"/>
                <a:gd name="connsiteX16608" fmla="*/ 3664312 w 5247674"/>
                <a:gd name="connsiteY16608" fmla="*/ 1018515 h 6543235"/>
                <a:gd name="connsiteX16609" fmla="*/ 3657864 w 5247674"/>
                <a:gd name="connsiteY16609" fmla="*/ 1004184 h 6543235"/>
                <a:gd name="connsiteX16610" fmla="*/ 3687242 w 5247674"/>
                <a:gd name="connsiteY16610" fmla="*/ 1004184 h 6543235"/>
                <a:gd name="connsiteX16611" fmla="*/ 3713036 w 5247674"/>
                <a:gd name="connsiteY16611" fmla="*/ 979822 h 6543235"/>
                <a:gd name="connsiteX16612" fmla="*/ 3719485 w 5247674"/>
                <a:gd name="connsiteY16612" fmla="*/ 987703 h 6543235"/>
                <a:gd name="connsiteX16613" fmla="*/ 3710169 w 5247674"/>
                <a:gd name="connsiteY16613" fmla="*/ 995586 h 6543235"/>
                <a:gd name="connsiteX16614" fmla="*/ 3705871 w 5247674"/>
                <a:gd name="connsiteY16614" fmla="*/ 998451 h 6543235"/>
                <a:gd name="connsiteX16615" fmla="*/ 3712319 w 5247674"/>
                <a:gd name="connsiteY16615" fmla="*/ 1006334 h 6543235"/>
                <a:gd name="connsiteX16616" fmla="*/ 3781106 w 5247674"/>
                <a:gd name="connsiteY16616" fmla="*/ 972657 h 6543235"/>
                <a:gd name="connsiteX16617" fmla="*/ 3753877 w 5247674"/>
                <a:gd name="connsiteY16617" fmla="*/ 959759 h 6543235"/>
                <a:gd name="connsiteX16618" fmla="*/ 3761044 w 5247674"/>
                <a:gd name="connsiteY16618" fmla="*/ 959759 h 6543235"/>
                <a:gd name="connsiteX16619" fmla="*/ 3783971 w 5247674"/>
                <a:gd name="connsiteY16619" fmla="*/ 945428 h 6543235"/>
                <a:gd name="connsiteX16620" fmla="*/ 3781106 w 5247674"/>
                <a:gd name="connsiteY16620" fmla="*/ 937546 h 6543235"/>
                <a:gd name="connsiteX16621" fmla="*/ 3793286 w 5247674"/>
                <a:gd name="connsiteY16621" fmla="*/ 937546 h 6543235"/>
                <a:gd name="connsiteX16622" fmla="*/ 3793286 w 5247674"/>
                <a:gd name="connsiteY16622" fmla="*/ 964776 h 6543235"/>
                <a:gd name="connsiteX16623" fmla="*/ 3897182 w 5247674"/>
                <a:gd name="connsiteY16623" fmla="*/ 880225 h 6543235"/>
                <a:gd name="connsiteX16624" fmla="*/ 3880703 w 5247674"/>
                <a:gd name="connsiteY16624" fmla="*/ 872344 h 6543235"/>
                <a:gd name="connsiteX16625" fmla="*/ 3851326 w 5247674"/>
                <a:gd name="connsiteY16625" fmla="*/ 880225 h 6543235"/>
                <a:gd name="connsiteX16626" fmla="*/ 3834846 w 5247674"/>
                <a:gd name="connsiteY16626" fmla="*/ 858013 h 6543235"/>
                <a:gd name="connsiteX16627" fmla="*/ 3834846 w 5247674"/>
                <a:gd name="connsiteY16627" fmla="*/ 827202 h 6543235"/>
                <a:gd name="connsiteX16628" fmla="*/ 3867088 w 5247674"/>
                <a:gd name="connsiteY16628" fmla="*/ 815737 h 6543235"/>
                <a:gd name="connsiteX16629" fmla="*/ 3861357 w 5247674"/>
                <a:gd name="connsiteY16629" fmla="*/ 807856 h 6543235"/>
                <a:gd name="connsiteX16630" fmla="*/ 3887151 w 5247674"/>
                <a:gd name="connsiteY16630" fmla="*/ 796392 h 6543235"/>
                <a:gd name="connsiteX16631" fmla="*/ 3880703 w 5247674"/>
                <a:gd name="connsiteY16631" fmla="*/ 801406 h 6543235"/>
                <a:gd name="connsiteX16632" fmla="*/ 3887151 w 5247674"/>
                <a:gd name="connsiteY16632" fmla="*/ 804273 h 6543235"/>
                <a:gd name="connsiteX16633" fmla="*/ 3905782 w 5247674"/>
                <a:gd name="connsiteY16633" fmla="*/ 801406 h 6543235"/>
                <a:gd name="connsiteX16634" fmla="*/ 3899332 w 5247674"/>
                <a:gd name="connsiteY16634" fmla="*/ 777045 h 6543235"/>
                <a:gd name="connsiteX16635" fmla="*/ 3870672 w 5247674"/>
                <a:gd name="connsiteY16635" fmla="*/ 765581 h 6543235"/>
                <a:gd name="connsiteX16636" fmla="*/ 3857057 w 5247674"/>
                <a:gd name="connsiteY16636" fmla="*/ 792808 h 6543235"/>
                <a:gd name="connsiteX16637" fmla="*/ 3844878 w 5247674"/>
                <a:gd name="connsiteY16637" fmla="*/ 781344 h 6543235"/>
                <a:gd name="connsiteX16638" fmla="*/ 3870672 w 5247674"/>
                <a:gd name="connsiteY16638" fmla="*/ 761998 h 6543235"/>
                <a:gd name="connsiteX16639" fmla="*/ 3931576 w 5247674"/>
                <a:gd name="connsiteY16639" fmla="*/ 734770 h 6543235"/>
                <a:gd name="connsiteX16640" fmla="*/ 3935160 w 5247674"/>
                <a:gd name="connsiteY16640" fmla="*/ 742652 h 6543235"/>
                <a:gd name="connsiteX16641" fmla="*/ 3944474 w 5247674"/>
                <a:gd name="connsiteY16641" fmla="*/ 737637 h 6543235"/>
                <a:gd name="connsiteX16642" fmla="*/ 3958087 w 5247674"/>
                <a:gd name="connsiteY16642" fmla="*/ 718289 h 6543235"/>
                <a:gd name="connsiteX16643" fmla="*/ 3998214 w 5247674"/>
                <a:gd name="connsiteY16643" fmla="*/ 719006 h 6543235"/>
                <a:gd name="connsiteX16644" fmla="*/ 3990330 w 5247674"/>
                <a:gd name="connsiteY16644" fmla="*/ 726172 h 6543235"/>
                <a:gd name="connsiteX16645" fmla="*/ 3997497 w 5247674"/>
                <a:gd name="connsiteY16645" fmla="*/ 734770 h 6543235"/>
                <a:gd name="connsiteX16646" fmla="*/ 4006812 w 5247674"/>
                <a:gd name="connsiteY16646" fmla="*/ 718289 h 6543235"/>
                <a:gd name="connsiteX16647" fmla="*/ 4001078 w 5247674"/>
                <a:gd name="connsiteY16647" fmla="*/ 717574 h 6543235"/>
                <a:gd name="connsiteX16648" fmla="*/ 4009678 w 5247674"/>
                <a:gd name="connsiteY16648" fmla="*/ 691062 h 6543235"/>
                <a:gd name="connsiteX16649" fmla="*/ 4016843 w 5247674"/>
                <a:gd name="connsiteY16649" fmla="*/ 691062 h 6543235"/>
                <a:gd name="connsiteX16650" fmla="*/ 4009678 w 5247674"/>
                <a:gd name="connsiteY16650" fmla="*/ 737637 h 6543235"/>
                <a:gd name="connsiteX16651" fmla="*/ 4032606 w 5247674"/>
                <a:gd name="connsiteY16651" fmla="*/ 749101 h 6543235"/>
                <a:gd name="connsiteX16652" fmla="*/ 4041920 w 5247674"/>
                <a:gd name="connsiteY16652" fmla="*/ 729754 h 6543235"/>
                <a:gd name="connsiteX16653" fmla="*/ 4055535 w 5247674"/>
                <a:gd name="connsiteY16653" fmla="*/ 734770 h 6543235"/>
                <a:gd name="connsiteX16654" fmla="*/ 4061268 w 5247674"/>
                <a:gd name="connsiteY16654" fmla="*/ 726889 h 6543235"/>
                <a:gd name="connsiteX16655" fmla="*/ 4041920 w 5247674"/>
                <a:gd name="connsiteY16655" fmla="*/ 711124 h 6543235"/>
                <a:gd name="connsiteX16656" fmla="*/ 4041920 w 5247674"/>
                <a:gd name="connsiteY16656" fmla="*/ 677447 h 6543235"/>
                <a:gd name="connsiteX16657" fmla="*/ 4074164 w 5247674"/>
                <a:gd name="connsiteY16657" fmla="*/ 661685 h 6543235"/>
                <a:gd name="connsiteX16658" fmla="*/ 4083479 w 5247674"/>
                <a:gd name="connsiteY16658" fmla="*/ 669566 h 6543235"/>
                <a:gd name="connsiteX16659" fmla="*/ 4132204 w 5247674"/>
                <a:gd name="connsiteY16659" fmla="*/ 634457 h 6543235"/>
                <a:gd name="connsiteX16660" fmla="*/ 4178061 w 5247674"/>
                <a:gd name="connsiteY16660" fmla="*/ 628007 h 6543235"/>
                <a:gd name="connsiteX16661" fmla="*/ 4087779 w 5247674"/>
                <a:gd name="connsiteY16661" fmla="*/ 677447 h 6543235"/>
                <a:gd name="connsiteX16662" fmla="*/ 4090646 w 5247674"/>
                <a:gd name="connsiteY16662" fmla="*/ 680314 h 6543235"/>
                <a:gd name="connsiteX16663" fmla="*/ 4058402 w 5247674"/>
                <a:gd name="connsiteY16663" fmla="*/ 688195 h 6543235"/>
                <a:gd name="connsiteX16664" fmla="*/ 4058402 w 5247674"/>
                <a:gd name="connsiteY16664" fmla="*/ 715424 h 6543235"/>
                <a:gd name="connsiteX16665" fmla="*/ 4067716 w 5247674"/>
                <a:gd name="connsiteY16665" fmla="*/ 718289 h 6543235"/>
                <a:gd name="connsiteX16666" fmla="*/ 4080614 w 5247674"/>
                <a:gd name="connsiteY16666" fmla="*/ 723306 h 6543235"/>
                <a:gd name="connsiteX16667" fmla="*/ 4122888 w 5247674"/>
                <a:gd name="connsiteY16667" fmla="*/ 703960 h 6543235"/>
                <a:gd name="connsiteX16668" fmla="*/ 4116440 w 5247674"/>
                <a:gd name="connsiteY16668" fmla="*/ 723306 h 6543235"/>
                <a:gd name="connsiteX16669" fmla="*/ 4107125 w 5247674"/>
                <a:gd name="connsiteY16669" fmla="*/ 723306 h 6543235"/>
                <a:gd name="connsiteX16670" fmla="*/ 4123604 w 5247674"/>
                <a:gd name="connsiteY16670" fmla="*/ 737637 h 6543235"/>
                <a:gd name="connsiteX16671" fmla="*/ 4123604 w 5247674"/>
                <a:gd name="connsiteY16671" fmla="*/ 756983 h 6543235"/>
                <a:gd name="connsiteX16672" fmla="*/ 4107125 w 5247674"/>
                <a:gd name="connsiteY16672" fmla="*/ 764864 h 6543235"/>
                <a:gd name="connsiteX16673" fmla="*/ 4100677 w 5247674"/>
                <a:gd name="connsiteY16673" fmla="*/ 772746 h 6543235"/>
                <a:gd name="connsiteX16674" fmla="*/ 4169463 w 5247674"/>
                <a:gd name="connsiteY16674" fmla="*/ 756983 h 6543235"/>
                <a:gd name="connsiteX16675" fmla="*/ 4195258 w 5247674"/>
                <a:gd name="connsiteY16675" fmla="*/ 726172 h 6543235"/>
                <a:gd name="connsiteX16676" fmla="*/ 4192392 w 5247674"/>
                <a:gd name="connsiteY16676" fmla="*/ 723306 h 6543235"/>
                <a:gd name="connsiteX16677" fmla="*/ 4206722 w 5247674"/>
                <a:gd name="connsiteY16677" fmla="*/ 724739 h 6543235"/>
                <a:gd name="connsiteX16678" fmla="*/ 4211022 w 5247674"/>
                <a:gd name="connsiteY16678" fmla="*/ 718289 h 6543235"/>
                <a:gd name="connsiteX16679" fmla="*/ 4205290 w 5247674"/>
                <a:gd name="connsiteY16679" fmla="*/ 710408 h 6543235"/>
                <a:gd name="connsiteX16680" fmla="*/ 4254013 w 5247674"/>
                <a:gd name="connsiteY16680" fmla="*/ 676732 h 6543235"/>
                <a:gd name="connsiteX16681" fmla="*/ 4330680 w 5247674"/>
                <a:gd name="connsiteY16681" fmla="*/ 607945 h 6543235"/>
                <a:gd name="connsiteX16682" fmla="*/ 4318501 w 5247674"/>
                <a:gd name="connsiteY16682" fmla="*/ 583584 h 6543235"/>
                <a:gd name="connsiteX16683" fmla="*/ 4437444 w 5247674"/>
                <a:gd name="connsiteY16683" fmla="*/ 514796 h 6543235"/>
                <a:gd name="connsiteX16684" fmla="*/ 4434577 w 5247674"/>
                <a:gd name="connsiteY16684" fmla="*/ 511215 h 6543235"/>
                <a:gd name="connsiteX16685" fmla="*/ 4425262 w 5247674"/>
                <a:gd name="connsiteY16685" fmla="*/ 511215 h 6543235"/>
                <a:gd name="connsiteX16686" fmla="*/ 4434577 w 5247674"/>
                <a:gd name="connsiteY16686" fmla="*/ 495450 h 6543235"/>
                <a:gd name="connsiteX16687" fmla="*/ 4463956 w 5247674"/>
                <a:gd name="connsiteY16687" fmla="*/ 487569 h 6543235"/>
                <a:gd name="connsiteX16688" fmla="*/ 4485452 w 5247674"/>
                <a:gd name="connsiteY16688" fmla="*/ 484702 h 6543235"/>
                <a:gd name="connsiteX16689" fmla="*/ 4491900 w 5247674"/>
                <a:gd name="connsiteY16689" fmla="*/ 468940 h 6543235"/>
                <a:gd name="connsiteX16690" fmla="*/ 4521994 w 5247674"/>
                <a:gd name="connsiteY16690" fmla="*/ 473954 h 6543235"/>
                <a:gd name="connsiteX16691" fmla="*/ 4485452 w 5247674"/>
                <a:gd name="connsiteY16691" fmla="*/ 499750 h 6543235"/>
                <a:gd name="connsiteX16692" fmla="*/ 4485452 w 5247674"/>
                <a:gd name="connsiteY16692" fmla="*/ 515513 h 6543235"/>
                <a:gd name="connsiteX16693" fmla="*/ 4491900 w 5247674"/>
                <a:gd name="connsiteY16693" fmla="*/ 518379 h 6543235"/>
                <a:gd name="connsiteX16694" fmla="*/ 4501214 w 5247674"/>
                <a:gd name="connsiteY16694" fmla="*/ 537726 h 6543235"/>
                <a:gd name="connsiteX16695" fmla="*/ 4505514 w 5247674"/>
                <a:gd name="connsiteY16695" fmla="*/ 526261 h 6543235"/>
                <a:gd name="connsiteX16696" fmla="*/ 4537756 w 5247674"/>
                <a:gd name="connsiteY16696" fmla="*/ 506915 h 6543235"/>
                <a:gd name="connsiteX16697" fmla="*/ 4537756 w 5247674"/>
                <a:gd name="connsiteY16697" fmla="*/ 499033 h 6543235"/>
                <a:gd name="connsiteX16698" fmla="*/ 4511962 w 5247674"/>
                <a:gd name="connsiteY16698" fmla="*/ 499033 h 6543235"/>
                <a:gd name="connsiteX16699" fmla="*/ 4498348 w 5247674"/>
                <a:gd name="connsiteY16699" fmla="*/ 511930 h 6543235"/>
                <a:gd name="connsiteX16700" fmla="*/ 4556388 w 5247674"/>
                <a:gd name="connsiteY16700" fmla="*/ 454608 h 6543235"/>
                <a:gd name="connsiteX16701" fmla="*/ 4579315 w 5247674"/>
                <a:gd name="connsiteY16701" fmla="*/ 449592 h 6543235"/>
                <a:gd name="connsiteX16702" fmla="*/ 4577167 w 5247674"/>
                <a:gd name="connsiteY16702" fmla="*/ 446727 h 6543235"/>
                <a:gd name="connsiteX16703" fmla="*/ 4614426 w 5247674"/>
                <a:gd name="connsiteY16703" fmla="*/ 408035 h 6543235"/>
                <a:gd name="connsiteX16704" fmla="*/ 4646670 w 5247674"/>
                <a:gd name="connsiteY16704" fmla="*/ 396570 h 6543235"/>
                <a:gd name="connsiteX16705" fmla="*/ 4676046 w 5247674"/>
                <a:gd name="connsiteY16705" fmla="*/ 364327 h 6543235"/>
                <a:gd name="connsiteX16706" fmla="*/ 4689662 w 5247674"/>
                <a:gd name="connsiteY16706" fmla="*/ 360743 h 6543235"/>
                <a:gd name="connsiteX16707" fmla="*/ 4699692 w 5247674"/>
                <a:gd name="connsiteY16707" fmla="*/ 366476 h 6543235"/>
                <a:gd name="connsiteX16708" fmla="*/ 4770628 w 5247674"/>
                <a:gd name="connsiteY16708" fmla="*/ 338531 h 6543235"/>
                <a:gd name="connsiteX16709" fmla="*/ 4779943 w 5247674"/>
                <a:gd name="connsiteY16709" fmla="*/ 325635 h 6543235"/>
                <a:gd name="connsiteX16710" fmla="*/ 4766328 w 5247674"/>
                <a:gd name="connsiteY16710" fmla="*/ 319185 h 6543235"/>
                <a:gd name="connsiteX16711" fmla="*/ 4745549 w 5247674"/>
                <a:gd name="connsiteY16711" fmla="*/ 329933 h 6543235"/>
                <a:gd name="connsiteX16712" fmla="*/ 4847296 w 5247674"/>
                <a:gd name="connsiteY16712" fmla="*/ 280493 h 6543235"/>
                <a:gd name="connsiteX16713" fmla="*/ 4847296 w 5247674"/>
                <a:gd name="connsiteY16713" fmla="*/ 267595 h 6543235"/>
                <a:gd name="connsiteX16714" fmla="*/ 4888854 w 5247674"/>
                <a:gd name="connsiteY16714" fmla="*/ 253266 h 6543235"/>
                <a:gd name="connsiteX16715" fmla="*/ 4969822 w 5247674"/>
                <a:gd name="connsiteY16715" fmla="*/ 195943 h 6543235"/>
                <a:gd name="connsiteX16716" fmla="*/ 4976988 w 5247674"/>
                <a:gd name="connsiteY16716" fmla="*/ 188061 h 6543235"/>
                <a:gd name="connsiteX16717" fmla="*/ 4969822 w 5247674"/>
                <a:gd name="connsiteY16717" fmla="*/ 180180 h 6543235"/>
                <a:gd name="connsiteX16718" fmla="*/ 4951192 w 5247674"/>
                <a:gd name="connsiteY16718" fmla="*/ 188061 h 6543235"/>
                <a:gd name="connsiteX16719" fmla="*/ 4976988 w 5247674"/>
                <a:gd name="connsiteY16719" fmla="*/ 172297 h 6543235"/>
                <a:gd name="connsiteX16720" fmla="*/ 4981286 w 5247674"/>
                <a:gd name="connsiteY16720" fmla="*/ 185194 h 6543235"/>
                <a:gd name="connsiteX16721" fmla="*/ 5048640 w 5247674"/>
                <a:gd name="connsiteY16721" fmla="*/ 142203 h 6543235"/>
                <a:gd name="connsiteX16722" fmla="*/ 5094499 w 5247674"/>
                <a:gd name="connsiteY16722" fmla="*/ 114975 h 6543235"/>
                <a:gd name="connsiteX16723" fmla="*/ 5106678 w 5247674"/>
                <a:gd name="connsiteY16723" fmla="*/ 100644 h 6543235"/>
                <a:gd name="connsiteX16724" fmla="*/ 5071568 w 5247674"/>
                <a:gd name="connsiteY16724" fmla="*/ 103511 h 6543235"/>
                <a:gd name="connsiteX16725" fmla="*/ 5035026 w 5247674"/>
                <a:gd name="connsiteY16725" fmla="*/ 133605 h 6543235"/>
                <a:gd name="connsiteX16726" fmla="*/ 4999916 w 5247674"/>
                <a:gd name="connsiteY16726" fmla="*/ 160834 h 6543235"/>
                <a:gd name="connsiteX16727" fmla="*/ 4986302 w 5247674"/>
                <a:gd name="connsiteY16727" fmla="*/ 160834 h 6543235"/>
                <a:gd name="connsiteX16728" fmla="*/ 5009232 w 5247674"/>
                <a:gd name="connsiteY16728" fmla="*/ 133605 h 6543235"/>
                <a:gd name="connsiteX16729" fmla="*/ 4969822 w 5247674"/>
                <a:gd name="connsiteY16729" fmla="*/ 127157 h 6543235"/>
                <a:gd name="connsiteX16730" fmla="*/ 4949758 w 5247674"/>
                <a:gd name="connsiteY16730" fmla="*/ 135038 h 6543235"/>
                <a:gd name="connsiteX16731" fmla="*/ 4950476 w 5247674"/>
                <a:gd name="connsiteY16731" fmla="*/ 103511 h 6543235"/>
                <a:gd name="connsiteX16732" fmla="*/ 4853029 w 5247674"/>
                <a:gd name="connsiteY16732" fmla="*/ 150086 h 6543235"/>
                <a:gd name="connsiteX16733" fmla="*/ 4769195 w 5247674"/>
                <a:gd name="connsiteY16733" fmla="*/ 185194 h 6543235"/>
                <a:gd name="connsiteX16734" fmla="*/ 4749132 w 5247674"/>
                <a:gd name="connsiteY16734" fmla="*/ 188778 h 6543235"/>
                <a:gd name="connsiteX16735" fmla="*/ 4749132 w 5247674"/>
                <a:gd name="connsiteY16735" fmla="*/ 204541 h 6543235"/>
                <a:gd name="connsiteX16736" fmla="*/ 4746266 w 5247674"/>
                <a:gd name="connsiteY16736" fmla="*/ 191644 h 6543235"/>
                <a:gd name="connsiteX16737" fmla="*/ 4723336 w 5247674"/>
                <a:gd name="connsiteY16737" fmla="*/ 204541 h 6543235"/>
                <a:gd name="connsiteX16738" fmla="*/ 4720472 w 5247674"/>
                <a:gd name="connsiteY16738" fmla="*/ 223887 h 6543235"/>
                <a:gd name="connsiteX16739" fmla="*/ 4842998 w 5247674"/>
                <a:gd name="connsiteY16739" fmla="*/ 177313 h 6543235"/>
                <a:gd name="connsiteX16740" fmla="*/ 4822935 w 5247674"/>
                <a:gd name="connsiteY16740" fmla="*/ 196659 h 6543235"/>
                <a:gd name="connsiteX16741" fmla="*/ 4813620 w 5247674"/>
                <a:gd name="connsiteY16741" fmla="*/ 191644 h 6543235"/>
                <a:gd name="connsiteX16742" fmla="*/ 4810754 w 5247674"/>
                <a:gd name="connsiteY16742" fmla="*/ 199526 h 6543235"/>
                <a:gd name="connsiteX16743" fmla="*/ 4758447 w 5247674"/>
                <a:gd name="connsiteY16743" fmla="*/ 229620 h 6543235"/>
                <a:gd name="connsiteX16744" fmla="*/ 4726204 w 5247674"/>
                <a:gd name="connsiteY16744" fmla="*/ 234634 h 6543235"/>
                <a:gd name="connsiteX16745" fmla="*/ 4698260 w 5247674"/>
                <a:gd name="connsiteY16745" fmla="*/ 261864 h 6543235"/>
                <a:gd name="connsiteX16746" fmla="*/ 4649534 w 5247674"/>
                <a:gd name="connsiteY16746" fmla="*/ 268312 h 6543235"/>
                <a:gd name="connsiteX16747" fmla="*/ 4661716 w 5247674"/>
                <a:gd name="connsiteY16747" fmla="*/ 281210 h 6543235"/>
                <a:gd name="connsiteX16748" fmla="*/ 4643086 w 5247674"/>
                <a:gd name="connsiteY16748" fmla="*/ 287658 h 6543235"/>
                <a:gd name="connsiteX16749" fmla="*/ 4645953 w 5247674"/>
                <a:gd name="connsiteY16749" fmla="*/ 276193 h 6543235"/>
                <a:gd name="connsiteX16750" fmla="*/ 4629472 w 5247674"/>
                <a:gd name="connsiteY16750" fmla="*/ 276193 h 6543235"/>
                <a:gd name="connsiteX16751" fmla="*/ 4575734 w 5247674"/>
                <a:gd name="connsiteY16751" fmla="*/ 325635 h 6543235"/>
                <a:gd name="connsiteX16752" fmla="*/ 4546356 w 5247674"/>
                <a:gd name="connsiteY16752" fmla="*/ 314170 h 6543235"/>
                <a:gd name="connsiteX16753" fmla="*/ 4529875 w 5247674"/>
                <a:gd name="connsiteY16753" fmla="*/ 291957 h 6543235"/>
                <a:gd name="connsiteX16754" fmla="*/ 4490466 w 5247674"/>
                <a:gd name="connsiteY16754" fmla="*/ 311303 h 6543235"/>
                <a:gd name="connsiteX16755" fmla="*/ 4487600 w 5247674"/>
                <a:gd name="connsiteY16755" fmla="*/ 330649 h 6543235"/>
                <a:gd name="connsiteX16756" fmla="*/ 4522710 w 5247674"/>
                <a:gd name="connsiteY16756" fmla="*/ 322768 h 6543235"/>
                <a:gd name="connsiteX16757" fmla="*/ 4529875 w 5247674"/>
                <a:gd name="connsiteY16757" fmla="*/ 322768 h 6543235"/>
                <a:gd name="connsiteX16758" fmla="*/ 4462521 w 5247674"/>
                <a:gd name="connsiteY16758" fmla="*/ 361460 h 6543235"/>
                <a:gd name="connsiteX16759" fmla="*/ 4442458 w 5247674"/>
                <a:gd name="connsiteY16759" fmla="*/ 380806 h 6543235"/>
                <a:gd name="connsiteX16760" fmla="*/ 4400902 w 5247674"/>
                <a:gd name="connsiteY16760" fmla="*/ 396570 h 6543235"/>
                <a:gd name="connsiteX16761" fmla="*/ 4387287 w 5247674"/>
                <a:gd name="connsiteY16761" fmla="*/ 377225 h 6543235"/>
                <a:gd name="connsiteX16762" fmla="*/ 4407350 w 5247674"/>
                <a:gd name="connsiteY16762" fmla="*/ 369341 h 6543235"/>
                <a:gd name="connsiteX16763" fmla="*/ 4403050 w 5247674"/>
                <a:gd name="connsiteY16763" fmla="*/ 344981 h 6543235"/>
                <a:gd name="connsiteX16764" fmla="*/ 4413798 w 5247674"/>
                <a:gd name="connsiteY16764" fmla="*/ 342114 h 6543235"/>
                <a:gd name="connsiteX16765" fmla="*/ 4416664 w 5247674"/>
                <a:gd name="connsiteY16765" fmla="*/ 353579 h 6543235"/>
                <a:gd name="connsiteX16766" fmla="*/ 4467538 w 5247674"/>
                <a:gd name="connsiteY16766" fmla="*/ 342114 h 6543235"/>
                <a:gd name="connsiteX16767" fmla="*/ 4455356 w 5247674"/>
                <a:gd name="connsiteY16767" fmla="*/ 326350 h 6543235"/>
                <a:gd name="connsiteX16768" fmla="*/ 4446042 w 5247674"/>
                <a:gd name="connsiteY16768" fmla="*/ 330649 h 6543235"/>
                <a:gd name="connsiteX16769" fmla="*/ 4471837 w 5247674"/>
                <a:gd name="connsiteY16769" fmla="*/ 300556 h 6543235"/>
                <a:gd name="connsiteX16770" fmla="*/ 4458222 w 5247674"/>
                <a:gd name="connsiteY16770" fmla="*/ 295539 h 6543235"/>
                <a:gd name="connsiteX16771" fmla="*/ 4462521 w 5247674"/>
                <a:gd name="connsiteY16771" fmla="*/ 287658 h 6543235"/>
                <a:gd name="connsiteX16772" fmla="*/ 4478286 w 5247674"/>
                <a:gd name="connsiteY16772" fmla="*/ 295539 h 6543235"/>
                <a:gd name="connsiteX16773" fmla="*/ 4573956 w 5247674"/>
                <a:gd name="connsiteY16773" fmla="*/ 258690 h 6543235"/>
                <a:gd name="connsiteX16774" fmla="*/ 4592304 w 5247674"/>
                <a:gd name="connsiteY16774" fmla="*/ 243413 h 6543235"/>
                <a:gd name="connsiteX16775" fmla="*/ 4607261 w 5247674"/>
                <a:gd name="connsiteY16775" fmla="*/ 246101 h 6543235"/>
                <a:gd name="connsiteX16776" fmla="*/ 4574856 w 5247674"/>
                <a:gd name="connsiteY16776" fmla="*/ 258513 h 6543235"/>
                <a:gd name="connsiteX16777" fmla="*/ 4564986 w 5247674"/>
                <a:gd name="connsiteY16777" fmla="*/ 272612 h 6543235"/>
                <a:gd name="connsiteX16778" fmla="*/ 4575734 w 5247674"/>
                <a:gd name="connsiteY16778" fmla="*/ 286941 h 6543235"/>
                <a:gd name="connsiteX16779" fmla="*/ 4656700 w 5247674"/>
                <a:gd name="connsiteY16779" fmla="*/ 253266 h 6543235"/>
                <a:gd name="connsiteX16780" fmla="*/ 4684644 w 5247674"/>
                <a:gd name="connsiteY16780" fmla="*/ 245382 h 6543235"/>
                <a:gd name="connsiteX16781" fmla="*/ 4707574 w 5247674"/>
                <a:gd name="connsiteY16781" fmla="*/ 223170 h 6543235"/>
                <a:gd name="connsiteX16782" fmla="*/ 4714738 w 5247674"/>
                <a:gd name="connsiteY16782" fmla="*/ 215288 h 6543235"/>
                <a:gd name="connsiteX16783" fmla="*/ 4684644 w 5247674"/>
                <a:gd name="connsiteY16783" fmla="*/ 215288 h 6543235"/>
                <a:gd name="connsiteX16784" fmla="*/ 4739818 w 5247674"/>
                <a:gd name="connsiteY16784" fmla="*/ 184478 h 6543235"/>
                <a:gd name="connsiteX16785" fmla="*/ 4804306 w 5247674"/>
                <a:gd name="connsiteY16785" fmla="*/ 137904 h 6543235"/>
                <a:gd name="connsiteX16786" fmla="*/ 4813620 w 5247674"/>
                <a:gd name="connsiteY16786" fmla="*/ 149369 h 6543235"/>
                <a:gd name="connsiteX16787" fmla="*/ 4855179 w 5247674"/>
                <a:gd name="connsiteY16787" fmla="*/ 114259 h 6543235"/>
                <a:gd name="connsiteX16788" fmla="*/ 4878106 w 5247674"/>
                <a:gd name="connsiteY16788" fmla="*/ 122140 h 6543235"/>
                <a:gd name="connsiteX16789" fmla="*/ 4907486 w 5247674"/>
                <a:gd name="connsiteY16789" fmla="*/ 107811 h 6543235"/>
                <a:gd name="connsiteX16790" fmla="*/ 4939728 w 5247674"/>
                <a:gd name="connsiteY16790" fmla="*/ 80581 h 6543235"/>
                <a:gd name="connsiteX16791" fmla="*/ 4979138 w 5247674"/>
                <a:gd name="connsiteY16791" fmla="*/ 64819 h 6543235"/>
                <a:gd name="connsiteX16792" fmla="*/ 4997767 w 5247674"/>
                <a:gd name="connsiteY16792" fmla="*/ 69834 h 6543235"/>
                <a:gd name="connsiteX16793" fmla="*/ 5045774 w 5247674"/>
                <a:gd name="connsiteY16793" fmla="*/ 35441 h 6543235"/>
                <a:gd name="connsiteX16794" fmla="*/ 5120293 w 5247674"/>
                <a:gd name="connsiteY16794" fmla="*/ 13229 h 6543235"/>
                <a:gd name="connsiteX16795" fmla="*/ 5133908 w 5247674"/>
                <a:gd name="connsiteY16795" fmla="*/ 19677 h 6543235"/>
                <a:gd name="connsiteX16796" fmla="*/ 4692247 w 5247674"/>
                <a:gd name="connsiteY16796" fmla="*/ 0 h 6543235"/>
                <a:gd name="connsiteX16797" fmla="*/ 4716034 w 5247674"/>
                <a:gd name="connsiteY16797" fmla="*/ 0 h 6543235"/>
                <a:gd name="connsiteX16798" fmla="*/ 4683212 w 5247674"/>
                <a:gd name="connsiteY16798" fmla="*/ 12514 h 6543235"/>
                <a:gd name="connsiteX16799" fmla="*/ 4636931 w 5247674"/>
                <a:gd name="connsiteY16799" fmla="*/ 0 h 6543235"/>
                <a:gd name="connsiteX16800" fmla="*/ 4643877 w 5247674"/>
                <a:gd name="connsiteY16800" fmla="*/ 0 h 6543235"/>
                <a:gd name="connsiteX16801" fmla="*/ 4623024 w 5247674"/>
                <a:gd name="connsiteY16801" fmla="*/ 12512 h 654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</a:cxnLst>
              <a:rect l="l" t="t" r="r" b="b"/>
              <a:pathLst>
                <a:path w="5247674" h="6543235">
                  <a:moveTo>
                    <a:pt x="3356204" y="6531466"/>
                  </a:moveTo>
                  <a:cubicBezTo>
                    <a:pt x="3360504" y="6536482"/>
                    <a:pt x="3366236" y="6536482"/>
                    <a:pt x="3369819" y="6542930"/>
                  </a:cubicBezTo>
                  <a:cubicBezTo>
                    <a:pt x="3369819" y="6544364"/>
                    <a:pt x="3349040" y="6540781"/>
                    <a:pt x="3356204" y="6531466"/>
                  </a:cubicBezTo>
                  <a:close/>
                  <a:moveTo>
                    <a:pt x="3741696" y="6481309"/>
                  </a:moveTo>
                  <a:cubicBezTo>
                    <a:pt x="3745996" y="6482743"/>
                    <a:pt x="3751011" y="6482743"/>
                    <a:pt x="3753877" y="6487757"/>
                  </a:cubicBezTo>
                  <a:lnTo>
                    <a:pt x="3751011" y="6492774"/>
                  </a:lnTo>
                  <a:close/>
                  <a:moveTo>
                    <a:pt x="4190958" y="6465545"/>
                  </a:moveTo>
                  <a:cubicBezTo>
                    <a:pt x="4198124" y="6467695"/>
                    <a:pt x="4201706" y="6475576"/>
                    <a:pt x="4207438" y="6477009"/>
                  </a:cubicBezTo>
                  <a:cubicBezTo>
                    <a:pt x="4206006" y="6483457"/>
                    <a:pt x="4192392" y="6475576"/>
                    <a:pt x="4190958" y="6465545"/>
                  </a:cubicBezTo>
                  <a:close/>
                  <a:moveTo>
                    <a:pt x="5159702" y="6443332"/>
                  </a:moveTo>
                  <a:lnTo>
                    <a:pt x="5159702" y="6449780"/>
                  </a:lnTo>
                  <a:lnTo>
                    <a:pt x="5150387" y="6449780"/>
                  </a:lnTo>
                  <a:cubicBezTo>
                    <a:pt x="5148954" y="6444766"/>
                    <a:pt x="5155402" y="6441899"/>
                    <a:pt x="5159702" y="6443332"/>
                  </a:cubicBezTo>
                  <a:close/>
                  <a:moveTo>
                    <a:pt x="4207438" y="6423986"/>
                  </a:moveTo>
                  <a:cubicBezTo>
                    <a:pt x="4218902" y="6430434"/>
                    <a:pt x="4235382" y="6423986"/>
                    <a:pt x="4246130" y="6430434"/>
                  </a:cubicBezTo>
                  <a:cubicBezTo>
                    <a:pt x="4236816" y="6429003"/>
                    <a:pt x="4213886" y="6436884"/>
                    <a:pt x="4207438" y="6423986"/>
                  </a:cubicBezTo>
                  <a:close/>
                  <a:moveTo>
                    <a:pt x="4149400" y="6419688"/>
                  </a:moveTo>
                  <a:cubicBezTo>
                    <a:pt x="4152267" y="6417538"/>
                    <a:pt x="4155132" y="6421121"/>
                    <a:pt x="4155848" y="6424703"/>
                  </a:cubicBezTo>
                  <a:lnTo>
                    <a:pt x="4155848" y="6431153"/>
                  </a:lnTo>
                  <a:close/>
                  <a:moveTo>
                    <a:pt x="3975284" y="6416105"/>
                  </a:moveTo>
                  <a:lnTo>
                    <a:pt x="3991764" y="6427570"/>
                  </a:lnTo>
                  <a:lnTo>
                    <a:pt x="3993914" y="6430434"/>
                  </a:lnTo>
                  <a:close/>
                  <a:moveTo>
                    <a:pt x="5247674" y="6408306"/>
                  </a:moveTo>
                  <a:lnTo>
                    <a:pt x="5247674" y="6408680"/>
                  </a:lnTo>
                  <a:lnTo>
                    <a:pt x="5244699" y="6417158"/>
                  </a:lnTo>
                  <a:lnTo>
                    <a:pt x="5247674" y="6417295"/>
                  </a:lnTo>
                  <a:lnTo>
                    <a:pt x="5247674" y="6421548"/>
                  </a:lnTo>
                  <a:lnTo>
                    <a:pt x="5247385" y="6421479"/>
                  </a:lnTo>
                  <a:cubicBezTo>
                    <a:pt x="5243175" y="6419867"/>
                    <a:pt x="5238876" y="6418255"/>
                    <a:pt x="5234218" y="6423988"/>
                  </a:cubicBezTo>
                  <a:cubicBezTo>
                    <a:pt x="5232428" y="6418614"/>
                    <a:pt x="5233861" y="6415927"/>
                    <a:pt x="5236728" y="6413957"/>
                  </a:cubicBezTo>
                  <a:close/>
                  <a:moveTo>
                    <a:pt x="4916800" y="6400342"/>
                  </a:moveTo>
                  <a:cubicBezTo>
                    <a:pt x="4951910" y="6395326"/>
                    <a:pt x="4974838" y="6421121"/>
                    <a:pt x="5011382" y="6411090"/>
                  </a:cubicBezTo>
                  <a:lnTo>
                    <a:pt x="5011382" y="6416105"/>
                  </a:lnTo>
                  <a:cubicBezTo>
                    <a:pt x="4979138" y="6423988"/>
                    <a:pt x="4938296" y="6413240"/>
                    <a:pt x="4916800" y="6400342"/>
                  </a:cubicBezTo>
                  <a:close/>
                  <a:moveTo>
                    <a:pt x="4812904" y="6380994"/>
                  </a:moveTo>
                  <a:cubicBezTo>
                    <a:pt x="4817202" y="6380994"/>
                    <a:pt x="4821502" y="6380994"/>
                    <a:pt x="4822218" y="6386011"/>
                  </a:cubicBezTo>
                  <a:lnTo>
                    <a:pt x="4822218" y="6388876"/>
                  </a:lnTo>
                  <a:lnTo>
                    <a:pt x="4812904" y="6388876"/>
                  </a:lnTo>
                  <a:close/>
                  <a:moveTo>
                    <a:pt x="3945908" y="6380994"/>
                  </a:moveTo>
                  <a:lnTo>
                    <a:pt x="3948058" y="6380994"/>
                  </a:lnTo>
                  <a:lnTo>
                    <a:pt x="3948058" y="6392459"/>
                  </a:lnTo>
                  <a:close/>
                  <a:moveTo>
                    <a:pt x="3926562" y="6377413"/>
                  </a:moveTo>
                  <a:lnTo>
                    <a:pt x="3935876" y="6377413"/>
                  </a:lnTo>
                  <a:cubicBezTo>
                    <a:pt x="3937310" y="6380280"/>
                    <a:pt x="3935160" y="6382429"/>
                    <a:pt x="3932293" y="6385294"/>
                  </a:cubicBezTo>
                  <a:close/>
                  <a:moveTo>
                    <a:pt x="3920113" y="6377413"/>
                  </a:moveTo>
                  <a:cubicBezTo>
                    <a:pt x="3915814" y="6383863"/>
                    <a:pt x="3902199" y="6379563"/>
                    <a:pt x="3894318" y="6380996"/>
                  </a:cubicBezTo>
                  <a:cubicBezTo>
                    <a:pt x="3897184" y="6374546"/>
                    <a:pt x="3915814" y="6379563"/>
                    <a:pt x="3920113" y="6377413"/>
                  </a:cubicBezTo>
                  <a:close/>
                  <a:moveTo>
                    <a:pt x="5121010" y="6369530"/>
                  </a:moveTo>
                  <a:lnTo>
                    <a:pt x="5104530" y="6377411"/>
                  </a:lnTo>
                  <a:cubicBezTo>
                    <a:pt x="5106680" y="6375980"/>
                    <a:pt x="5109545" y="6379561"/>
                    <a:pt x="5110978" y="6380994"/>
                  </a:cubicBezTo>
                  <a:close/>
                  <a:moveTo>
                    <a:pt x="4997767" y="6366663"/>
                  </a:moveTo>
                  <a:lnTo>
                    <a:pt x="4991319" y="6369530"/>
                  </a:lnTo>
                  <a:lnTo>
                    <a:pt x="5007082" y="6369530"/>
                  </a:lnTo>
                  <a:close/>
                  <a:moveTo>
                    <a:pt x="4768478" y="6358782"/>
                  </a:moveTo>
                  <a:cubicBezTo>
                    <a:pt x="4789974" y="6356632"/>
                    <a:pt x="4820068" y="6366663"/>
                    <a:pt x="4838698" y="6373113"/>
                  </a:cubicBezTo>
                  <a:cubicBezTo>
                    <a:pt x="4822218" y="6379561"/>
                    <a:pt x="4791408" y="6363798"/>
                    <a:pt x="4768478" y="6358782"/>
                  </a:cubicBezTo>
                  <a:close/>
                  <a:moveTo>
                    <a:pt x="4681062" y="6358782"/>
                  </a:moveTo>
                  <a:cubicBezTo>
                    <a:pt x="4678195" y="6361648"/>
                    <a:pt x="4671747" y="6368097"/>
                    <a:pt x="4664582" y="6366663"/>
                  </a:cubicBezTo>
                  <a:cubicBezTo>
                    <a:pt x="4664582" y="6358782"/>
                    <a:pt x="4676764" y="6365232"/>
                    <a:pt x="4681062" y="6358782"/>
                  </a:cubicBezTo>
                  <a:close/>
                  <a:moveTo>
                    <a:pt x="4547071" y="6358782"/>
                  </a:moveTo>
                  <a:lnTo>
                    <a:pt x="4560686" y="6358782"/>
                  </a:lnTo>
                  <a:lnTo>
                    <a:pt x="4560686" y="6366663"/>
                  </a:lnTo>
                  <a:close/>
                  <a:moveTo>
                    <a:pt x="4713306" y="6347319"/>
                  </a:moveTo>
                  <a:lnTo>
                    <a:pt x="4731936" y="6347319"/>
                  </a:lnTo>
                  <a:lnTo>
                    <a:pt x="4722622" y="6353767"/>
                  </a:lnTo>
                  <a:cubicBezTo>
                    <a:pt x="4729070" y="6358784"/>
                    <a:pt x="4734803" y="6363084"/>
                    <a:pt x="4741251" y="6361648"/>
                  </a:cubicBezTo>
                  <a:cubicBezTo>
                    <a:pt x="4733370" y="6383863"/>
                    <a:pt x="4764180" y="6365232"/>
                    <a:pt x="4771345" y="6380996"/>
                  </a:cubicBezTo>
                  <a:cubicBezTo>
                    <a:pt x="4750566" y="6379563"/>
                    <a:pt x="4731936" y="6370248"/>
                    <a:pt x="4709007" y="6373115"/>
                  </a:cubicBezTo>
                  <a:lnTo>
                    <a:pt x="4709007" y="6366665"/>
                  </a:lnTo>
                  <a:cubicBezTo>
                    <a:pt x="4713306" y="6366665"/>
                    <a:pt x="4716888" y="6366665"/>
                    <a:pt x="4719755" y="6361648"/>
                  </a:cubicBezTo>
                  <a:close/>
                  <a:moveTo>
                    <a:pt x="4375822" y="6342302"/>
                  </a:moveTo>
                  <a:lnTo>
                    <a:pt x="4385137" y="6353767"/>
                  </a:lnTo>
                  <a:lnTo>
                    <a:pt x="4382988" y="6358782"/>
                  </a:lnTo>
                  <a:close/>
                  <a:moveTo>
                    <a:pt x="4884556" y="6331555"/>
                  </a:moveTo>
                  <a:cubicBezTo>
                    <a:pt x="4889571" y="6330121"/>
                    <a:pt x="4891004" y="6335853"/>
                    <a:pt x="4893871" y="6339436"/>
                  </a:cubicBezTo>
                  <a:cubicBezTo>
                    <a:pt x="4896736" y="6334421"/>
                    <a:pt x="4900319" y="6334421"/>
                    <a:pt x="4903186" y="6334421"/>
                  </a:cubicBezTo>
                  <a:cubicBezTo>
                    <a:pt x="4906050" y="6337288"/>
                    <a:pt x="4908917" y="6339436"/>
                    <a:pt x="4907484" y="6343019"/>
                  </a:cubicBezTo>
                  <a:lnTo>
                    <a:pt x="4900319" y="6350900"/>
                  </a:lnTo>
                  <a:cubicBezTo>
                    <a:pt x="4895302" y="6336569"/>
                    <a:pt x="4883123" y="6352334"/>
                    <a:pt x="4884556" y="6331555"/>
                  </a:cubicBezTo>
                  <a:close/>
                  <a:moveTo>
                    <a:pt x="4845146" y="6327971"/>
                  </a:moveTo>
                  <a:lnTo>
                    <a:pt x="4855177" y="6339436"/>
                  </a:lnTo>
                  <a:lnTo>
                    <a:pt x="4845146" y="6347317"/>
                  </a:lnTo>
                  <a:close/>
                  <a:moveTo>
                    <a:pt x="5085182" y="6323673"/>
                  </a:moveTo>
                  <a:cubicBezTo>
                    <a:pt x="5092347" y="6322240"/>
                    <a:pt x="5098797" y="6328688"/>
                    <a:pt x="5101664" y="6331555"/>
                  </a:cubicBezTo>
                  <a:cubicBezTo>
                    <a:pt x="5096647" y="6340869"/>
                    <a:pt x="5085899" y="6331555"/>
                    <a:pt x="5085182" y="6323673"/>
                  </a:cubicBezTo>
                  <a:close/>
                  <a:moveTo>
                    <a:pt x="4401616" y="6315075"/>
                  </a:moveTo>
                  <a:cubicBezTo>
                    <a:pt x="4417381" y="6325106"/>
                    <a:pt x="4441025" y="6315075"/>
                    <a:pt x="4456790" y="6322956"/>
                  </a:cubicBezTo>
                  <a:lnTo>
                    <a:pt x="4401616" y="6322956"/>
                  </a:lnTo>
                  <a:close/>
                  <a:moveTo>
                    <a:pt x="3382000" y="6312209"/>
                  </a:moveTo>
                  <a:cubicBezTo>
                    <a:pt x="3392748" y="6313642"/>
                    <a:pt x="3399196" y="6322956"/>
                    <a:pt x="3412094" y="6320807"/>
                  </a:cubicBezTo>
                  <a:cubicBezTo>
                    <a:pt x="3404930" y="6327256"/>
                    <a:pt x="3394182" y="6322240"/>
                    <a:pt x="3386300" y="6323673"/>
                  </a:cubicBezTo>
                  <a:close/>
                  <a:moveTo>
                    <a:pt x="4840131" y="6308625"/>
                  </a:moveTo>
                  <a:cubicBezTo>
                    <a:pt x="4856610" y="6307192"/>
                    <a:pt x="4877390" y="6311492"/>
                    <a:pt x="4893871" y="6320090"/>
                  </a:cubicBezTo>
                  <a:cubicBezTo>
                    <a:pt x="4879540" y="6318657"/>
                    <a:pt x="4853746" y="6315075"/>
                    <a:pt x="4840131" y="6308625"/>
                  </a:cubicBezTo>
                  <a:close/>
                  <a:moveTo>
                    <a:pt x="4331397" y="6308625"/>
                  </a:moveTo>
                  <a:lnTo>
                    <a:pt x="4343578" y="6312209"/>
                  </a:lnTo>
                  <a:lnTo>
                    <a:pt x="4331397" y="6312209"/>
                  </a:lnTo>
                  <a:close/>
                  <a:moveTo>
                    <a:pt x="4797139" y="6304327"/>
                  </a:moveTo>
                  <a:lnTo>
                    <a:pt x="4797139" y="6307433"/>
                  </a:lnTo>
                  <a:lnTo>
                    <a:pt x="4796422" y="6307910"/>
                  </a:lnTo>
                  <a:lnTo>
                    <a:pt x="4796266" y="6308418"/>
                  </a:lnTo>
                  <a:lnTo>
                    <a:pt x="4774926" y="6320807"/>
                  </a:lnTo>
                  <a:lnTo>
                    <a:pt x="4781374" y="6328690"/>
                  </a:lnTo>
                  <a:cubicBezTo>
                    <a:pt x="4786750" y="6328690"/>
                    <a:pt x="4789972" y="6325825"/>
                    <a:pt x="4792122" y="6321793"/>
                  </a:cubicBezTo>
                  <a:lnTo>
                    <a:pt x="4796266" y="6308418"/>
                  </a:lnTo>
                  <a:lnTo>
                    <a:pt x="4797139" y="6307910"/>
                  </a:lnTo>
                  <a:lnTo>
                    <a:pt x="4797139" y="6307433"/>
                  </a:lnTo>
                  <a:lnTo>
                    <a:pt x="4798572" y="6306477"/>
                  </a:lnTo>
                  <a:cubicBezTo>
                    <a:pt x="4800006" y="6307910"/>
                    <a:pt x="4800720" y="6308627"/>
                    <a:pt x="4801437" y="6310059"/>
                  </a:cubicBezTo>
                  <a:lnTo>
                    <a:pt x="4801437" y="6304327"/>
                  </a:lnTo>
                  <a:cubicBezTo>
                    <a:pt x="4800720" y="6305044"/>
                    <a:pt x="4799289" y="6305760"/>
                    <a:pt x="4798572" y="6306477"/>
                  </a:cubicBezTo>
                  <a:cubicBezTo>
                    <a:pt x="4797856" y="6305760"/>
                    <a:pt x="4797139" y="6305044"/>
                    <a:pt x="4797139" y="6304327"/>
                  </a:cubicBezTo>
                  <a:close/>
                  <a:moveTo>
                    <a:pt x="4833681" y="6303611"/>
                  </a:moveTo>
                  <a:cubicBezTo>
                    <a:pt x="4835114" y="6305044"/>
                    <a:pt x="4837264" y="6306477"/>
                    <a:pt x="4840131" y="6307909"/>
                  </a:cubicBezTo>
                  <a:cubicBezTo>
                    <a:pt x="4837981" y="6308627"/>
                    <a:pt x="4835831" y="6307909"/>
                    <a:pt x="4833681" y="6308627"/>
                  </a:cubicBezTo>
                  <a:close/>
                  <a:moveTo>
                    <a:pt x="4977314" y="6300801"/>
                  </a:moveTo>
                  <a:cubicBezTo>
                    <a:pt x="4979184" y="6300208"/>
                    <a:pt x="4981467" y="6301104"/>
                    <a:pt x="4984154" y="6304327"/>
                  </a:cubicBezTo>
                  <a:lnTo>
                    <a:pt x="4979138" y="6315790"/>
                  </a:lnTo>
                  <a:cubicBezTo>
                    <a:pt x="4984869" y="6327255"/>
                    <a:pt x="4994186" y="6330121"/>
                    <a:pt x="5004934" y="6328688"/>
                  </a:cubicBezTo>
                  <a:cubicBezTo>
                    <a:pt x="5010665" y="6325821"/>
                    <a:pt x="5006365" y="6317940"/>
                    <a:pt x="5007798" y="6312925"/>
                  </a:cubicBezTo>
                  <a:lnTo>
                    <a:pt x="5002067" y="6305759"/>
                  </a:lnTo>
                  <a:cubicBezTo>
                    <a:pt x="5007082" y="6306475"/>
                    <a:pt x="5027144" y="6305042"/>
                    <a:pt x="5021413" y="6323673"/>
                  </a:cubicBezTo>
                  <a:cubicBezTo>
                    <a:pt x="5017113" y="6325821"/>
                    <a:pt x="5010665" y="6320807"/>
                    <a:pt x="5007798" y="6328688"/>
                  </a:cubicBezTo>
                  <a:cubicBezTo>
                    <a:pt x="5050074" y="6331555"/>
                    <a:pt x="5094499" y="6349467"/>
                    <a:pt x="5137490" y="6358782"/>
                  </a:cubicBezTo>
                  <a:lnTo>
                    <a:pt x="5143938" y="6373113"/>
                  </a:lnTo>
                  <a:lnTo>
                    <a:pt x="5153254" y="6361648"/>
                  </a:lnTo>
                  <a:cubicBezTo>
                    <a:pt x="5154686" y="6364515"/>
                    <a:pt x="5151820" y="6368097"/>
                    <a:pt x="5150387" y="6369530"/>
                  </a:cubicBezTo>
                  <a:cubicBezTo>
                    <a:pt x="5155404" y="6380994"/>
                    <a:pt x="5159702" y="6365232"/>
                    <a:pt x="5166152" y="6366663"/>
                  </a:cubicBezTo>
                  <a:cubicBezTo>
                    <a:pt x="5166152" y="6382428"/>
                    <a:pt x="5204126" y="6380994"/>
                    <a:pt x="5189080" y="6398907"/>
                  </a:cubicBezTo>
                  <a:lnTo>
                    <a:pt x="5194812" y="6398907"/>
                  </a:lnTo>
                  <a:lnTo>
                    <a:pt x="5194812" y="6403924"/>
                  </a:lnTo>
                  <a:lnTo>
                    <a:pt x="5178332" y="6403924"/>
                  </a:lnTo>
                  <a:lnTo>
                    <a:pt x="5184780" y="6396042"/>
                  </a:lnTo>
                  <a:cubicBezTo>
                    <a:pt x="5180480" y="6375263"/>
                    <a:pt x="5161852" y="6378844"/>
                    <a:pt x="5149670" y="6372396"/>
                  </a:cubicBezTo>
                  <a:lnTo>
                    <a:pt x="5145372" y="6377411"/>
                  </a:lnTo>
                  <a:lnTo>
                    <a:pt x="5151820" y="6386011"/>
                  </a:lnTo>
                  <a:cubicBezTo>
                    <a:pt x="5135340" y="6370246"/>
                    <a:pt x="5114562" y="6398907"/>
                    <a:pt x="5100947" y="6386011"/>
                  </a:cubicBezTo>
                  <a:lnTo>
                    <a:pt x="5091632" y="6397474"/>
                  </a:lnTo>
                  <a:cubicBezTo>
                    <a:pt x="5056522" y="6358782"/>
                    <a:pt x="5007798" y="6391026"/>
                    <a:pt x="4971256" y="6370246"/>
                  </a:cubicBezTo>
                  <a:lnTo>
                    <a:pt x="4978421" y="6350900"/>
                  </a:lnTo>
                  <a:lnTo>
                    <a:pt x="4946178" y="6328688"/>
                  </a:lnTo>
                  <a:cubicBezTo>
                    <a:pt x="4949044" y="6315790"/>
                    <a:pt x="4964090" y="6320807"/>
                    <a:pt x="4971973" y="6323673"/>
                  </a:cubicBezTo>
                  <a:cubicBezTo>
                    <a:pt x="4969823" y="6317761"/>
                    <a:pt x="4971705" y="6302580"/>
                    <a:pt x="4977314" y="6300801"/>
                  </a:cubicBezTo>
                  <a:close/>
                  <a:moveTo>
                    <a:pt x="4302020" y="6292863"/>
                  </a:moveTo>
                  <a:lnTo>
                    <a:pt x="4315634" y="6292863"/>
                  </a:lnTo>
                  <a:lnTo>
                    <a:pt x="4317784" y="6295729"/>
                  </a:lnTo>
                  <a:close/>
                  <a:moveTo>
                    <a:pt x="3058132" y="6292863"/>
                  </a:moveTo>
                  <a:lnTo>
                    <a:pt x="3087509" y="6295729"/>
                  </a:lnTo>
                  <a:lnTo>
                    <a:pt x="3090376" y="6295729"/>
                  </a:lnTo>
                  <a:lnTo>
                    <a:pt x="3090376" y="6300744"/>
                  </a:lnTo>
                  <a:lnTo>
                    <a:pt x="3058132" y="6295729"/>
                  </a:lnTo>
                  <a:close/>
                  <a:moveTo>
                    <a:pt x="4551416" y="6292494"/>
                  </a:moveTo>
                  <a:cubicBezTo>
                    <a:pt x="4553833" y="6291967"/>
                    <a:pt x="4556744" y="6292863"/>
                    <a:pt x="4560686" y="6296444"/>
                  </a:cubicBezTo>
                  <a:lnTo>
                    <a:pt x="4554236" y="6304327"/>
                  </a:lnTo>
                  <a:cubicBezTo>
                    <a:pt x="4584330" y="6310775"/>
                    <a:pt x="4612992" y="6320807"/>
                    <a:pt x="4642370" y="6327255"/>
                  </a:cubicBezTo>
                  <a:cubicBezTo>
                    <a:pt x="4613707" y="6326538"/>
                    <a:pt x="4588630" y="6340153"/>
                    <a:pt x="4560686" y="6312209"/>
                  </a:cubicBezTo>
                  <a:cubicBezTo>
                    <a:pt x="4540623" y="6310775"/>
                    <a:pt x="4513394" y="6305759"/>
                    <a:pt x="4493332" y="6296444"/>
                  </a:cubicBezTo>
                  <a:cubicBezTo>
                    <a:pt x="4497632" y="6287129"/>
                    <a:pt x="4516260" y="6300027"/>
                    <a:pt x="4528442" y="6301461"/>
                  </a:cubicBezTo>
                  <a:cubicBezTo>
                    <a:pt x="4541340" y="6308448"/>
                    <a:pt x="4544160" y="6294072"/>
                    <a:pt x="4551416" y="6292494"/>
                  </a:cubicBezTo>
                  <a:close/>
                  <a:moveTo>
                    <a:pt x="5124591" y="6284981"/>
                  </a:moveTo>
                  <a:lnTo>
                    <a:pt x="5136772" y="6288564"/>
                  </a:lnTo>
                  <a:cubicBezTo>
                    <a:pt x="5130324" y="6288564"/>
                    <a:pt x="5124591" y="6299312"/>
                    <a:pt x="5124591" y="6284981"/>
                  </a:cubicBezTo>
                  <a:close/>
                  <a:moveTo>
                    <a:pt x="4713306" y="6284981"/>
                  </a:moveTo>
                  <a:lnTo>
                    <a:pt x="4731934" y="6292863"/>
                  </a:lnTo>
                  <a:lnTo>
                    <a:pt x="4725486" y="6284981"/>
                  </a:lnTo>
                  <a:close/>
                  <a:moveTo>
                    <a:pt x="4453119" y="6277726"/>
                  </a:moveTo>
                  <a:cubicBezTo>
                    <a:pt x="4457328" y="6276562"/>
                    <a:pt x="4461808" y="6277816"/>
                    <a:pt x="4466822" y="6284981"/>
                  </a:cubicBezTo>
                  <a:lnTo>
                    <a:pt x="4441026" y="6284981"/>
                  </a:lnTo>
                  <a:cubicBezTo>
                    <a:pt x="4444968" y="6282473"/>
                    <a:pt x="4448908" y="6278891"/>
                    <a:pt x="4453119" y="6277726"/>
                  </a:cubicBezTo>
                  <a:close/>
                  <a:moveTo>
                    <a:pt x="3761042" y="6277098"/>
                  </a:moveTo>
                  <a:cubicBezTo>
                    <a:pt x="3768924" y="6281398"/>
                    <a:pt x="3774656" y="6291429"/>
                    <a:pt x="3783971" y="6292863"/>
                  </a:cubicBezTo>
                  <a:lnTo>
                    <a:pt x="3783971" y="6295727"/>
                  </a:lnTo>
                  <a:cubicBezTo>
                    <a:pt x="3773223" y="6307192"/>
                    <a:pt x="3761042" y="6291429"/>
                    <a:pt x="3761042" y="6277098"/>
                  </a:cubicBezTo>
                  <a:close/>
                  <a:moveTo>
                    <a:pt x="4845146" y="6270650"/>
                  </a:moveTo>
                  <a:lnTo>
                    <a:pt x="4861627" y="6270650"/>
                  </a:lnTo>
                  <a:cubicBezTo>
                    <a:pt x="4858760" y="6272083"/>
                    <a:pt x="4850879" y="6282831"/>
                    <a:pt x="4845146" y="6270650"/>
                  </a:cubicBezTo>
                  <a:close/>
                  <a:moveTo>
                    <a:pt x="5062253" y="6265635"/>
                  </a:moveTo>
                  <a:cubicBezTo>
                    <a:pt x="5065836" y="6265635"/>
                    <a:pt x="5070134" y="6265635"/>
                    <a:pt x="5071568" y="6270652"/>
                  </a:cubicBezTo>
                  <a:lnTo>
                    <a:pt x="5071568" y="6273517"/>
                  </a:lnTo>
                  <a:lnTo>
                    <a:pt x="5062253" y="6273517"/>
                  </a:lnTo>
                  <a:close/>
                  <a:moveTo>
                    <a:pt x="4959075" y="6265635"/>
                  </a:moveTo>
                  <a:lnTo>
                    <a:pt x="4968390" y="6277100"/>
                  </a:lnTo>
                  <a:cubicBezTo>
                    <a:pt x="4969823" y="6279965"/>
                    <a:pt x="4961225" y="6281400"/>
                    <a:pt x="4956925" y="6284265"/>
                  </a:cubicBezTo>
                  <a:close/>
                  <a:moveTo>
                    <a:pt x="4764895" y="6265635"/>
                  </a:moveTo>
                  <a:cubicBezTo>
                    <a:pt x="4769195" y="6265635"/>
                    <a:pt x="4772776" y="6265635"/>
                    <a:pt x="4774210" y="6270652"/>
                  </a:cubicBezTo>
                  <a:lnTo>
                    <a:pt x="4774210" y="6273517"/>
                  </a:lnTo>
                  <a:lnTo>
                    <a:pt x="4764895" y="6273517"/>
                  </a:lnTo>
                  <a:close/>
                  <a:moveTo>
                    <a:pt x="4887421" y="6262052"/>
                  </a:moveTo>
                  <a:cubicBezTo>
                    <a:pt x="4890288" y="6262052"/>
                    <a:pt x="4892438" y="6264202"/>
                    <a:pt x="4895302" y="6264919"/>
                  </a:cubicBezTo>
                  <a:lnTo>
                    <a:pt x="4887421" y="6264919"/>
                  </a:lnTo>
                  <a:close/>
                  <a:moveTo>
                    <a:pt x="5182630" y="6257752"/>
                  </a:moveTo>
                  <a:cubicBezTo>
                    <a:pt x="5186929" y="6257752"/>
                    <a:pt x="5188364" y="6265633"/>
                    <a:pt x="5189796" y="6270650"/>
                  </a:cubicBezTo>
                  <a:lnTo>
                    <a:pt x="5185497" y="6273517"/>
                  </a:lnTo>
                  <a:close/>
                  <a:moveTo>
                    <a:pt x="4294855" y="6254171"/>
                  </a:moveTo>
                  <a:cubicBezTo>
                    <a:pt x="4303453" y="6262052"/>
                    <a:pt x="4315634" y="6257754"/>
                    <a:pt x="4324232" y="6257037"/>
                  </a:cubicBezTo>
                  <a:lnTo>
                    <a:pt x="4324232" y="6262052"/>
                  </a:lnTo>
                  <a:lnTo>
                    <a:pt x="4294855" y="6257037"/>
                  </a:lnTo>
                  <a:close/>
                  <a:moveTo>
                    <a:pt x="4990600" y="6247004"/>
                  </a:moveTo>
                  <a:lnTo>
                    <a:pt x="5052938" y="6262769"/>
                  </a:lnTo>
                  <a:cubicBezTo>
                    <a:pt x="5035742" y="6291429"/>
                    <a:pt x="5030011" y="6243423"/>
                    <a:pt x="5011380" y="6265633"/>
                  </a:cubicBezTo>
                  <a:cubicBezTo>
                    <a:pt x="5003498" y="6262052"/>
                    <a:pt x="4987019" y="6257752"/>
                    <a:pt x="4990600" y="6247004"/>
                  </a:cubicBezTo>
                  <a:close/>
                  <a:moveTo>
                    <a:pt x="4806454" y="6247004"/>
                  </a:moveTo>
                  <a:lnTo>
                    <a:pt x="4829383" y="6247004"/>
                  </a:lnTo>
                  <a:cubicBezTo>
                    <a:pt x="4832966" y="6249871"/>
                    <a:pt x="4846579" y="6257752"/>
                    <a:pt x="4858760" y="6254885"/>
                  </a:cubicBezTo>
                  <a:lnTo>
                    <a:pt x="4835831" y="6262769"/>
                  </a:lnTo>
                  <a:cubicBezTo>
                    <a:pt x="4842998" y="6265633"/>
                    <a:pt x="4838698" y="6272083"/>
                    <a:pt x="4838698" y="6277098"/>
                  </a:cubicBezTo>
                  <a:lnTo>
                    <a:pt x="4826516" y="6282831"/>
                  </a:lnTo>
                  <a:lnTo>
                    <a:pt x="4829383" y="6277815"/>
                  </a:lnTo>
                  <a:lnTo>
                    <a:pt x="4820068" y="6266350"/>
                  </a:lnTo>
                  <a:lnTo>
                    <a:pt x="4833681" y="6258469"/>
                  </a:lnTo>
                  <a:close/>
                  <a:moveTo>
                    <a:pt x="4959074" y="6246287"/>
                  </a:moveTo>
                  <a:lnTo>
                    <a:pt x="4971972" y="6246287"/>
                  </a:lnTo>
                  <a:lnTo>
                    <a:pt x="4974838" y="6251304"/>
                  </a:lnTo>
                  <a:close/>
                  <a:moveTo>
                    <a:pt x="3796869" y="6243423"/>
                  </a:moveTo>
                  <a:cubicBezTo>
                    <a:pt x="3798302" y="6244856"/>
                    <a:pt x="3799736" y="6247721"/>
                    <a:pt x="3802602" y="6246287"/>
                  </a:cubicBezTo>
                  <a:cubicBezTo>
                    <a:pt x="3803319" y="6252737"/>
                    <a:pt x="3798302" y="6254887"/>
                    <a:pt x="3796869" y="6257752"/>
                  </a:cubicBezTo>
                  <a:lnTo>
                    <a:pt x="3790421" y="6257752"/>
                  </a:lnTo>
                  <a:close/>
                  <a:moveTo>
                    <a:pt x="4625174" y="6238408"/>
                  </a:moveTo>
                  <a:cubicBezTo>
                    <a:pt x="4628040" y="6237691"/>
                    <a:pt x="4631622" y="6239125"/>
                    <a:pt x="4634488" y="6238408"/>
                  </a:cubicBezTo>
                  <a:lnTo>
                    <a:pt x="4638788" y="6243423"/>
                  </a:lnTo>
                  <a:cubicBezTo>
                    <a:pt x="4636638" y="6244856"/>
                    <a:pt x="4635205" y="6247723"/>
                    <a:pt x="4631622" y="6246289"/>
                  </a:cubicBezTo>
                  <a:close/>
                  <a:moveTo>
                    <a:pt x="5062253" y="6238406"/>
                  </a:moveTo>
                  <a:lnTo>
                    <a:pt x="5075868" y="6238406"/>
                  </a:lnTo>
                  <a:cubicBezTo>
                    <a:pt x="5077301" y="6244856"/>
                    <a:pt x="5070851" y="6246287"/>
                    <a:pt x="5068703" y="6251304"/>
                  </a:cubicBezTo>
                  <a:close/>
                  <a:moveTo>
                    <a:pt x="5037176" y="6234825"/>
                  </a:moveTo>
                  <a:lnTo>
                    <a:pt x="5043624" y="6246289"/>
                  </a:lnTo>
                  <a:lnTo>
                    <a:pt x="5040042" y="6251304"/>
                  </a:lnTo>
                  <a:close/>
                  <a:moveTo>
                    <a:pt x="4188809" y="6226943"/>
                  </a:moveTo>
                  <a:lnTo>
                    <a:pt x="4182360" y="6234825"/>
                  </a:lnTo>
                  <a:lnTo>
                    <a:pt x="4188809" y="6234825"/>
                  </a:lnTo>
                  <a:close/>
                  <a:moveTo>
                    <a:pt x="2942054" y="6224077"/>
                  </a:moveTo>
                  <a:lnTo>
                    <a:pt x="2944919" y="6226943"/>
                  </a:lnTo>
                  <a:lnTo>
                    <a:pt x="2916258" y="6226943"/>
                  </a:lnTo>
                  <a:close/>
                  <a:moveTo>
                    <a:pt x="4704796" y="6222732"/>
                  </a:moveTo>
                  <a:cubicBezTo>
                    <a:pt x="4710439" y="6222462"/>
                    <a:pt x="4716530" y="6224433"/>
                    <a:pt x="4719754" y="6226941"/>
                  </a:cubicBezTo>
                  <a:cubicBezTo>
                    <a:pt x="4710439" y="6228375"/>
                    <a:pt x="4702558" y="6241271"/>
                    <a:pt x="4692526" y="6231956"/>
                  </a:cubicBezTo>
                  <a:cubicBezTo>
                    <a:pt x="4693960" y="6225508"/>
                    <a:pt x="4699154" y="6223000"/>
                    <a:pt x="4704796" y="6222732"/>
                  </a:cubicBezTo>
                  <a:close/>
                  <a:moveTo>
                    <a:pt x="5033638" y="6208177"/>
                  </a:moveTo>
                  <a:lnTo>
                    <a:pt x="5031987" y="6210194"/>
                  </a:lnTo>
                  <a:lnTo>
                    <a:pt x="5030726" y="6209745"/>
                  </a:lnTo>
                  <a:close/>
                  <a:moveTo>
                    <a:pt x="3336860" y="6207596"/>
                  </a:moveTo>
                  <a:cubicBezTo>
                    <a:pt x="3446488" y="6234823"/>
                    <a:pt x="3561132" y="6249154"/>
                    <a:pt x="3672910" y="6269933"/>
                  </a:cubicBezTo>
                  <a:lnTo>
                    <a:pt x="3667896" y="6254169"/>
                  </a:lnTo>
                  <a:cubicBezTo>
                    <a:pt x="3697273" y="6268500"/>
                    <a:pt x="3724500" y="6272083"/>
                    <a:pt x="3744563" y="6295727"/>
                  </a:cubicBezTo>
                  <a:cubicBezTo>
                    <a:pt x="3724500" y="6284265"/>
                    <a:pt x="3705154" y="6324390"/>
                    <a:pt x="3686525" y="6289279"/>
                  </a:cubicBezTo>
                  <a:lnTo>
                    <a:pt x="3689391" y="6284265"/>
                  </a:lnTo>
                  <a:cubicBezTo>
                    <a:pt x="3657864" y="6260619"/>
                    <a:pt x="3612006" y="6269933"/>
                    <a:pt x="3579762" y="6262052"/>
                  </a:cubicBezTo>
                  <a:cubicBezTo>
                    <a:pt x="3494496" y="6247721"/>
                    <a:pt x="3410663" y="6228375"/>
                    <a:pt x="3323246" y="6219060"/>
                  </a:cubicBezTo>
                  <a:close/>
                  <a:moveTo>
                    <a:pt x="3550384" y="6204731"/>
                  </a:moveTo>
                  <a:lnTo>
                    <a:pt x="3566864" y="6204731"/>
                  </a:lnTo>
                  <a:lnTo>
                    <a:pt x="3570447" y="6207597"/>
                  </a:lnTo>
                  <a:close/>
                  <a:moveTo>
                    <a:pt x="4936144" y="6196848"/>
                  </a:moveTo>
                  <a:lnTo>
                    <a:pt x="4942594" y="6207596"/>
                  </a:lnTo>
                  <a:lnTo>
                    <a:pt x="4933280" y="6224075"/>
                  </a:lnTo>
                  <a:close/>
                  <a:moveTo>
                    <a:pt x="4784332" y="6191742"/>
                  </a:moveTo>
                  <a:cubicBezTo>
                    <a:pt x="4793558" y="6190937"/>
                    <a:pt x="4804306" y="6195773"/>
                    <a:pt x="4803589" y="6204729"/>
                  </a:cubicBezTo>
                  <a:cubicBezTo>
                    <a:pt x="4797856" y="6206162"/>
                    <a:pt x="4794274" y="6201864"/>
                    <a:pt x="4789974" y="6196848"/>
                  </a:cubicBezTo>
                  <a:lnTo>
                    <a:pt x="4774212" y="6212612"/>
                  </a:lnTo>
                  <a:cubicBezTo>
                    <a:pt x="4767406" y="6198998"/>
                    <a:pt x="4775108" y="6192549"/>
                    <a:pt x="4784332" y="6191742"/>
                  </a:cubicBezTo>
                  <a:close/>
                  <a:moveTo>
                    <a:pt x="4768478" y="6185383"/>
                  </a:moveTo>
                  <a:cubicBezTo>
                    <a:pt x="4757730" y="6191833"/>
                    <a:pt x="4774210" y="6203296"/>
                    <a:pt x="4757730" y="6199714"/>
                  </a:cubicBezTo>
                  <a:lnTo>
                    <a:pt x="4754864" y="6196848"/>
                  </a:lnTo>
                  <a:close/>
                  <a:moveTo>
                    <a:pt x="3848459" y="6185383"/>
                  </a:moveTo>
                  <a:cubicBezTo>
                    <a:pt x="3852759" y="6186816"/>
                    <a:pt x="3857774" y="6186816"/>
                    <a:pt x="3862074" y="6193264"/>
                  </a:cubicBezTo>
                  <a:lnTo>
                    <a:pt x="3848459" y="6193264"/>
                  </a:lnTo>
                  <a:close/>
                  <a:moveTo>
                    <a:pt x="4557819" y="6181085"/>
                  </a:moveTo>
                  <a:cubicBezTo>
                    <a:pt x="4578598" y="6181085"/>
                    <a:pt x="4559252" y="6199714"/>
                    <a:pt x="4567134" y="6212612"/>
                  </a:cubicBezTo>
                  <a:cubicBezTo>
                    <a:pt x="4554952" y="6203297"/>
                    <a:pt x="4537756" y="6198281"/>
                    <a:pt x="4525576" y="6196849"/>
                  </a:cubicBezTo>
                  <a:lnTo>
                    <a:pt x="4557819" y="6193983"/>
                  </a:lnTo>
                  <a:close/>
                  <a:moveTo>
                    <a:pt x="3651414" y="6181085"/>
                  </a:moveTo>
                  <a:lnTo>
                    <a:pt x="3670760" y="6185383"/>
                  </a:lnTo>
                  <a:lnTo>
                    <a:pt x="3672910" y="6188966"/>
                  </a:lnTo>
                  <a:close/>
                  <a:moveTo>
                    <a:pt x="4715814" y="6180994"/>
                  </a:moveTo>
                  <a:cubicBezTo>
                    <a:pt x="4721904" y="6181801"/>
                    <a:pt x="4728712" y="6185383"/>
                    <a:pt x="4731934" y="6185383"/>
                  </a:cubicBezTo>
                  <a:lnTo>
                    <a:pt x="4729786" y="6199714"/>
                  </a:lnTo>
                  <a:cubicBezTo>
                    <a:pt x="4721186" y="6194698"/>
                    <a:pt x="4710440" y="6177502"/>
                    <a:pt x="4703990" y="6193264"/>
                  </a:cubicBezTo>
                  <a:cubicBezTo>
                    <a:pt x="4704349" y="6182160"/>
                    <a:pt x="4709724" y="6180189"/>
                    <a:pt x="4715814" y="6180994"/>
                  </a:cubicBezTo>
                  <a:close/>
                  <a:moveTo>
                    <a:pt x="4333547" y="6174635"/>
                  </a:moveTo>
                  <a:lnTo>
                    <a:pt x="4324232" y="6181085"/>
                  </a:lnTo>
                  <a:lnTo>
                    <a:pt x="4331397" y="6181085"/>
                  </a:lnTo>
                  <a:close/>
                  <a:moveTo>
                    <a:pt x="4687512" y="6173920"/>
                  </a:moveTo>
                  <a:lnTo>
                    <a:pt x="4693242" y="6193266"/>
                  </a:lnTo>
                  <a:lnTo>
                    <a:pt x="4687512" y="6193266"/>
                  </a:lnTo>
                  <a:close/>
                  <a:moveTo>
                    <a:pt x="3198570" y="6158156"/>
                  </a:moveTo>
                  <a:cubicBezTo>
                    <a:pt x="3203585" y="6166754"/>
                    <a:pt x="3186389" y="6177502"/>
                    <a:pt x="3207885" y="6177502"/>
                  </a:cubicBezTo>
                  <a:lnTo>
                    <a:pt x="3207885" y="6158156"/>
                  </a:lnTo>
                  <a:cubicBezTo>
                    <a:pt x="3205735" y="6156722"/>
                    <a:pt x="3201435" y="6158872"/>
                    <a:pt x="3198570" y="6158156"/>
                  </a:cubicBezTo>
                  <a:close/>
                  <a:moveTo>
                    <a:pt x="3311781" y="6155289"/>
                  </a:moveTo>
                  <a:lnTo>
                    <a:pt x="3382000" y="6169618"/>
                  </a:lnTo>
                  <a:cubicBezTo>
                    <a:pt x="3361221" y="6173918"/>
                    <a:pt x="3328977" y="6163170"/>
                    <a:pt x="3311781" y="6155289"/>
                  </a:cubicBezTo>
                  <a:close/>
                  <a:moveTo>
                    <a:pt x="2803507" y="6154965"/>
                  </a:moveTo>
                  <a:cubicBezTo>
                    <a:pt x="2809788" y="6154058"/>
                    <a:pt x="2816528" y="6154349"/>
                    <a:pt x="2823200" y="6155379"/>
                  </a:cubicBezTo>
                  <a:cubicBezTo>
                    <a:pt x="2836545" y="6157439"/>
                    <a:pt x="2849622" y="6162455"/>
                    <a:pt x="2858220" y="6166754"/>
                  </a:cubicBezTo>
                  <a:cubicBezTo>
                    <a:pt x="2840308" y="6164604"/>
                    <a:pt x="2810930" y="6152422"/>
                    <a:pt x="2786568" y="6161737"/>
                  </a:cubicBezTo>
                  <a:cubicBezTo>
                    <a:pt x="2791404" y="6157976"/>
                    <a:pt x="2797226" y="6155871"/>
                    <a:pt x="2803507" y="6154965"/>
                  </a:cubicBezTo>
                  <a:close/>
                  <a:moveTo>
                    <a:pt x="4584330" y="6150991"/>
                  </a:moveTo>
                  <a:cubicBezTo>
                    <a:pt x="4578598" y="6174635"/>
                    <a:pt x="4604392" y="6152424"/>
                    <a:pt x="4602961" y="6174635"/>
                  </a:cubicBezTo>
                  <a:lnTo>
                    <a:pt x="4607259" y="6174635"/>
                  </a:lnTo>
                  <a:lnTo>
                    <a:pt x="4607259" y="6161739"/>
                  </a:lnTo>
                  <a:lnTo>
                    <a:pt x="4602961" y="6161739"/>
                  </a:lnTo>
                  <a:cubicBezTo>
                    <a:pt x="4602961" y="6156722"/>
                    <a:pt x="4607976" y="6153141"/>
                    <a:pt x="4612992" y="6156006"/>
                  </a:cubicBezTo>
                  <a:close/>
                  <a:moveTo>
                    <a:pt x="3761044" y="6150274"/>
                  </a:moveTo>
                  <a:lnTo>
                    <a:pt x="3767492" y="6150274"/>
                  </a:lnTo>
                  <a:lnTo>
                    <a:pt x="3767492" y="6158156"/>
                  </a:lnTo>
                  <a:lnTo>
                    <a:pt x="3761044" y="6158156"/>
                  </a:lnTo>
                  <a:close/>
                  <a:moveTo>
                    <a:pt x="3854953" y="6146928"/>
                  </a:moveTo>
                  <a:cubicBezTo>
                    <a:pt x="3859879" y="6146849"/>
                    <a:pt x="3864402" y="6147633"/>
                    <a:pt x="3869061" y="6148752"/>
                  </a:cubicBezTo>
                  <a:cubicBezTo>
                    <a:pt x="3878376" y="6150991"/>
                    <a:pt x="3888228" y="6154574"/>
                    <a:pt x="3902916" y="6155291"/>
                  </a:cubicBezTo>
                  <a:lnTo>
                    <a:pt x="3896466" y="6161739"/>
                  </a:lnTo>
                  <a:cubicBezTo>
                    <a:pt x="3904349" y="6164605"/>
                    <a:pt x="3911514" y="6172487"/>
                    <a:pt x="3922262" y="6169620"/>
                  </a:cubicBezTo>
                  <a:lnTo>
                    <a:pt x="3926560" y="6158156"/>
                  </a:lnTo>
                  <a:cubicBezTo>
                    <a:pt x="4021142" y="6198281"/>
                    <a:pt x="4117156" y="6186818"/>
                    <a:pt x="4204574" y="6226943"/>
                  </a:cubicBezTo>
                  <a:cubicBezTo>
                    <a:pt x="4195257" y="6230525"/>
                    <a:pt x="4197407" y="6238406"/>
                    <a:pt x="4190958" y="6246289"/>
                  </a:cubicBezTo>
                  <a:cubicBezTo>
                    <a:pt x="4203140" y="6255604"/>
                    <a:pt x="4235382" y="6249154"/>
                    <a:pt x="4227500" y="6219060"/>
                  </a:cubicBezTo>
                  <a:lnTo>
                    <a:pt x="4243982" y="6224077"/>
                  </a:lnTo>
                  <a:lnTo>
                    <a:pt x="4227500" y="6238406"/>
                  </a:lnTo>
                  <a:cubicBezTo>
                    <a:pt x="4243982" y="6255604"/>
                    <a:pt x="4269060" y="6207597"/>
                    <a:pt x="4276226" y="6246289"/>
                  </a:cubicBezTo>
                  <a:cubicBezTo>
                    <a:pt x="4223202" y="6235541"/>
                    <a:pt x="4245415" y="6283548"/>
                    <a:pt x="4195257" y="6265635"/>
                  </a:cubicBezTo>
                  <a:cubicBezTo>
                    <a:pt x="4170896" y="6259185"/>
                    <a:pt x="4146534" y="6247723"/>
                    <a:pt x="4120740" y="6246289"/>
                  </a:cubicBezTo>
                  <a:cubicBezTo>
                    <a:pt x="4094227" y="6226943"/>
                    <a:pt x="4056252" y="6239839"/>
                    <a:pt x="4033322" y="6212612"/>
                  </a:cubicBezTo>
                  <a:cubicBezTo>
                    <a:pt x="4070581" y="6210462"/>
                    <a:pt x="4123604" y="6244139"/>
                    <a:pt x="4169463" y="6242706"/>
                  </a:cubicBezTo>
                  <a:cubicBezTo>
                    <a:pt x="4158715" y="6231241"/>
                    <a:pt x="4139369" y="6233391"/>
                    <a:pt x="4142234" y="6215479"/>
                  </a:cubicBezTo>
                  <a:cubicBezTo>
                    <a:pt x="4082762" y="6221927"/>
                    <a:pt x="4013976" y="6175353"/>
                    <a:pt x="3958804" y="6180368"/>
                  </a:cubicBezTo>
                  <a:cubicBezTo>
                    <a:pt x="3961670" y="6185385"/>
                    <a:pt x="3965254" y="6188966"/>
                    <a:pt x="3968835" y="6191116"/>
                  </a:cubicBezTo>
                  <a:cubicBezTo>
                    <a:pt x="3936591" y="6185385"/>
                    <a:pt x="3905780" y="6182518"/>
                    <a:pt x="3873538" y="6166039"/>
                  </a:cubicBezTo>
                  <a:cubicBezTo>
                    <a:pt x="3853476" y="6176070"/>
                    <a:pt x="3856340" y="6153141"/>
                    <a:pt x="3838428" y="6150274"/>
                  </a:cubicBezTo>
                  <a:cubicBezTo>
                    <a:pt x="3844697" y="6147946"/>
                    <a:pt x="3850026" y="6147006"/>
                    <a:pt x="3854953" y="6146928"/>
                  </a:cubicBezTo>
                  <a:close/>
                  <a:moveTo>
                    <a:pt x="3478732" y="6146691"/>
                  </a:moveTo>
                  <a:lnTo>
                    <a:pt x="3485897" y="6155289"/>
                  </a:lnTo>
                  <a:lnTo>
                    <a:pt x="3473716" y="6150274"/>
                  </a:lnTo>
                  <a:close/>
                  <a:moveTo>
                    <a:pt x="4130769" y="6142393"/>
                  </a:moveTo>
                  <a:lnTo>
                    <a:pt x="4140084" y="6161739"/>
                  </a:lnTo>
                  <a:lnTo>
                    <a:pt x="4142950" y="6158156"/>
                  </a:lnTo>
                  <a:cubicBezTo>
                    <a:pt x="4137219" y="6155289"/>
                    <a:pt x="4141517" y="6148841"/>
                    <a:pt x="4140084" y="6142393"/>
                  </a:cubicBezTo>
                  <a:close/>
                  <a:moveTo>
                    <a:pt x="2842458" y="6138810"/>
                  </a:moveTo>
                  <a:cubicBezTo>
                    <a:pt x="2891898" y="6146691"/>
                    <a:pt x="2939189" y="6168187"/>
                    <a:pt x="2987912" y="6180368"/>
                  </a:cubicBezTo>
                  <a:cubicBezTo>
                    <a:pt x="2935606" y="6178935"/>
                    <a:pt x="2888316" y="6158156"/>
                    <a:pt x="2842458" y="6138810"/>
                  </a:cubicBezTo>
                  <a:close/>
                  <a:moveTo>
                    <a:pt x="4751920" y="6137790"/>
                  </a:moveTo>
                  <a:lnTo>
                    <a:pt x="4750920" y="6140112"/>
                  </a:lnTo>
                  <a:lnTo>
                    <a:pt x="4751192" y="6138542"/>
                  </a:lnTo>
                  <a:close/>
                  <a:moveTo>
                    <a:pt x="3961670" y="6135943"/>
                  </a:moveTo>
                  <a:lnTo>
                    <a:pt x="4029740" y="6147408"/>
                  </a:lnTo>
                  <a:lnTo>
                    <a:pt x="4024008" y="6135943"/>
                  </a:lnTo>
                  <a:cubicBezTo>
                    <a:pt x="4007526" y="6147408"/>
                    <a:pt x="3981732" y="6135943"/>
                    <a:pt x="3961670" y="6135943"/>
                  </a:cubicBezTo>
                  <a:close/>
                  <a:moveTo>
                    <a:pt x="2686972" y="6135943"/>
                  </a:moveTo>
                  <a:cubicBezTo>
                    <a:pt x="2716349" y="6140960"/>
                    <a:pt x="2747876" y="6145974"/>
                    <a:pt x="2777253" y="6155289"/>
                  </a:cubicBezTo>
                  <a:cubicBezTo>
                    <a:pt x="2750742" y="6158156"/>
                    <a:pt x="2714199" y="6146691"/>
                    <a:pt x="2686972" y="6135943"/>
                  </a:cubicBezTo>
                  <a:close/>
                  <a:moveTo>
                    <a:pt x="4503362" y="6133793"/>
                  </a:moveTo>
                  <a:lnTo>
                    <a:pt x="4509812" y="6145258"/>
                  </a:lnTo>
                  <a:lnTo>
                    <a:pt x="4496198" y="6145258"/>
                  </a:lnTo>
                  <a:cubicBezTo>
                    <a:pt x="4509096" y="6151708"/>
                    <a:pt x="4527008" y="6143110"/>
                    <a:pt x="4537756" y="6140243"/>
                  </a:cubicBezTo>
                  <a:cubicBezTo>
                    <a:pt x="4539190" y="6144541"/>
                    <a:pt x="4536323" y="6146691"/>
                    <a:pt x="4534890" y="6148124"/>
                  </a:cubicBezTo>
                  <a:lnTo>
                    <a:pt x="4562834" y="6148124"/>
                  </a:lnTo>
                  <a:cubicBezTo>
                    <a:pt x="4577882" y="6154572"/>
                    <a:pt x="4562834" y="6166037"/>
                    <a:pt x="4562834" y="6175352"/>
                  </a:cubicBezTo>
                  <a:cubicBezTo>
                    <a:pt x="4560686" y="6175352"/>
                    <a:pt x="4558536" y="6176068"/>
                    <a:pt x="4556386" y="6175352"/>
                  </a:cubicBezTo>
                  <a:cubicBezTo>
                    <a:pt x="4554952" y="6180368"/>
                    <a:pt x="4545638" y="6190399"/>
                    <a:pt x="4537040" y="6186818"/>
                  </a:cubicBezTo>
                  <a:cubicBezTo>
                    <a:pt x="4532740" y="6184666"/>
                    <a:pt x="4532740" y="6180368"/>
                    <a:pt x="4532740" y="6175352"/>
                  </a:cubicBezTo>
                  <a:cubicBezTo>
                    <a:pt x="4535606" y="6171054"/>
                    <a:pt x="4539906" y="6172487"/>
                    <a:pt x="4543488" y="6172487"/>
                  </a:cubicBezTo>
                  <a:cubicBezTo>
                    <a:pt x="4535606" y="6169620"/>
                    <a:pt x="4528442" y="6167470"/>
                    <a:pt x="4521992" y="6166037"/>
                  </a:cubicBezTo>
                  <a:lnTo>
                    <a:pt x="4520560" y="6164604"/>
                  </a:lnTo>
                  <a:cubicBezTo>
                    <a:pt x="4519844" y="6165320"/>
                    <a:pt x="4519844" y="6165320"/>
                    <a:pt x="4519844" y="6166037"/>
                  </a:cubicBezTo>
                  <a:cubicBezTo>
                    <a:pt x="4499781" y="6161022"/>
                    <a:pt x="4481867" y="6160306"/>
                    <a:pt x="4458222" y="6156722"/>
                  </a:cubicBezTo>
                  <a:cubicBezTo>
                    <a:pt x="4456790" y="6163172"/>
                    <a:pt x="4460371" y="6173203"/>
                    <a:pt x="4455356" y="6176068"/>
                  </a:cubicBezTo>
                  <a:lnTo>
                    <a:pt x="4357908" y="6153857"/>
                  </a:lnTo>
                  <a:cubicBezTo>
                    <a:pt x="4357908" y="6190399"/>
                    <a:pt x="4400900" y="6142393"/>
                    <a:pt x="4393018" y="6183951"/>
                  </a:cubicBezTo>
                  <a:lnTo>
                    <a:pt x="4413081" y="6176068"/>
                  </a:lnTo>
                  <a:cubicBezTo>
                    <a:pt x="4411648" y="6187533"/>
                    <a:pt x="4422396" y="6179652"/>
                    <a:pt x="4425262" y="6187533"/>
                  </a:cubicBezTo>
                  <a:cubicBezTo>
                    <a:pt x="4423829" y="6190399"/>
                    <a:pt x="4420962" y="6192549"/>
                    <a:pt x="4422396" y="6195414"/>
                  </a:cubicBezTo>
                  <a:lnTo>
                    <a:pt x="4438876" y="6179652"/>
                  </a:lnTo>
                  <a:cubicBezTo>
                    <a:pt x="4443892" y="6184666"/>
                    <a:pt x="4445325" y="6192549"/>
                    <a:pt x="4445325" y="6198998"/>
                  </a:cubicBezTo>
                  <a:cubicBezTo>
                    <a:pt x="4455356" y="6191116"/>
                    <a:pt x="4466820" y="6197564"/>
                    <a:pt x="4473986" y="6204014"/>
                  </a:cubicBezTo>
                  <a:lnTo>
                    <a:pt x="4471119" y="6211895"/>
                  </a:lnTo>
                  <a:lnTo>
                    <a:pt x="4494048" y="6196133"/>
                  </a:lnTo>
                  <a:lnTo>
                    <a:pt x="4480434" y="6188250"/>
                  </a:lnTo>
                  <a:cubicBezTo>
                    <a:pt x="4481867" y="6186818"/>
                    <a:pt x="4484734" y="6185383"/>
                    <a:pt x="4483300" y="6180368"/>
                  </a:cubicBezTo>
                  <a:lnTo>
                    <a:pt x="4471119" y="6180368"/>
                  </a:lnTo>
                  <a:lnTo>
                    <a:pt x="4471119" y="6166037"/>
                  </a:lnTo>
                  <a:cubicBezTo>
                    <a:pt x="4482584" y="6152424"/>
                    <a:pt x="4514110" y="6191833"/>
                    <a:pt x="4519127" y="6167470"/>
                  </a:cubicBezTo>
                  <a:cubicBezTo>
                    <a:pt x="4519127" y="6167470"/>
                    <a:pt x="4519844" y="6167470"/>
                    <a:pt x="4520560" y="6167470"/>
                  </a:cubicBezTo>
                  <a:lnTo>
                    <a:pt x="4526292" y="6173920"/>
                  </a:lnTo>
                  <a:cubicBezTo>
                    <a:pt x="4519127" y="6185383"/>
                    <a:pt x="4514110" y="6203297"/>
                    <a:pt x="4499064" y="6204731"/>
                  </a:cubicBezTo>
                  <a:cubicBezTo>
                    <a:pt x="4514828" y="6216195"/>
                    <a:pt x="4540623" y="6211179"/>
                    <a:pt x="4554236" y="6224077"/>
                  </a:cubicBezTo>
                  <a:cubicBezTo>
                    <a:pt x="4563550" y="6214045"/>
                    <a:pt x="4577165" y="6224077"/>
                    <a:pt x="4580032" y="6231958"/>
                  </a:cubicBezTo>
                  <a:lnTo>
                    <a:pt x="4563550" y="6238406"/>
                  </a:lnTo>
                  <a:cubicBezTo>
                    <a:pt x="4572865" y="6236975"/>
                    <a:pt x="4578598" y="6243423"/>
                    <a:pt x="4586480" y="6243423"/>
                  </a:cubicBezTo>
                  <a:cubicBezTo>
                    <a:pt x="4586480" y="6238406"/>
                    <a:pt x="4586480" y="6233391"/>
                    <a:pt x="4590780" y="6231958"/>
                  </a:cubicBezTo>
                  <a:lnTo>
                    <a:pt x="4600094" y="6249871"/>
                  </a:lnTo>
                  <a:lnTo>
                    <a:pt x="4606542" y="6241989"/>
                  </a:lnTo>
                  <a:cubicBezTo>
                    <a:pt x="4595078" y="6231241"/>
                    <a:pt x="4616574" y="6227660"/>
                    <a:pt x="4612276" y="6218343"/>
                  </a:cubicBezTo>
                  <a:cubicBezTo>
                    <a:pt x="4601528" y="6216912"/>
                    <a:pt x="4580032" y="6231241"/>
                    <a:pt x="4567850" y="6215477"/>
                  </a:cubicBezTo>
                  <a:cubicBezTo>
                    <a:pt x="4580032" y="6215477"/>
                    <a:pt x="4575015" y="6191833"/>
                    <a:pt x="4590780" y="6199714"/>
                  </a:cubicBezTo>
                  <a:lnTo>
                    <a:pt x="4570717" y="6186818"/>
                  </a:lnTo>
                  <a:cubicBezTo>
                    <a:pt x="4590063" y="6172487"/>
                    <a:pt x="4562834" y="6159589"/>
                    <a:pt x="4575015" y="6145258"/>
                  </a:cubicBezTo>
                  <a:close/>
                  <a:moveTo>
                    <a:pt x="4691576" y="6130267"/>
                  </a:moveTo>
                  <a:cubicBezTo>
                    <a:pt x="4690311" y="6130279"/>
                    <a:pt x="4689437" y="6131689"/>
                    <a:pt x="4688675" y="6133704"/>
                  </a:cubicBezTo>
                  <a:cubicBezTo>
                    <a:pt x="4687153" y="6137736"/>
                    <a:pt x="4686078" y="6144184"/>
                    <a:pt x="4683212" y="6146691"/>
                  </a:cubicBezTo>
                  <a:cubicBezTo>
                    <a:pt x="4687512" y="6138810"/>
                    <a:pt x="4701124" y="6150274"/>
                    <a:pt x="4696826" y="6135226"/>
                  </a:cubicBezTo>
                  <a:cubicBezTo>
                    <a:pt x="4694498" y="6131644"/>
                    <a:pt x="4692841" y="6130256"/>
                    <a:pt x="4691576" y="6130267"/>
                  </a:cubicBezTo>
                  <a:close/>
                  <a:moveTo>
                    <a:pt x="3392927" y="6129248"/>
                  </a:moveTo>
                  <a:cubicBezTo>
                    <a:pt x="3400361" y="6128241"/>
                    <a:pt x="3408154" y="6128510"/>
                    <a:pt x="3416036" y="6129495"/>
                  </a:cubicBezTo>
                  <a:cubicBezTo>
                    <a:pt x="3431798" y="6131466"/>
                    <a:pt x="3447920" y="6136301"/>
                    <a:pt x="3462251" y="6139526"/>
                  </a:cubicBezTo>
                  <a:cubicBezTo>
                    <a:pt x="3443622" y="6181085"/>
                    <a:pt x="3438607" y="6107282"/>
                    <a:pt x="3411378" y="6142391"/>
                  </a:cubicBezTo>
                  <a:cubicBezTo>
                    <a:pt x="3408513" y="6118030"/>
                    <a:pt x="3392748" y="6140960"/>
                    <a:pt x="3381284" y="6139526"/>
                  </a:cubicBezTo>
                  <a:cubicBezTo>
                    <a:pt x="3378417" y="6139526"/>
                    <a:pt x="3374836" y="6141674"/>
                    <a:pt x="3371969" y="6136660"/>
                  </a:cubicBezTo>
                  <a:cubicBezTo>
                    <a:pt x="3378418" y="6132540"/>
                    <a:pt x="3385494" y="6130256"/>
                    <a:pt x="3392927" y="6129248"/>
                  </a:cubicBezTo>
                  <a:close/>
                  <a:moveTo>
                    <a:pt x="5145347" y="6128241"/>
                  </a:moveTo>
                  <a:cubicBezTo>
                    <a:pt x="5142683" y="6129541"/>
                    <a:pt x="5141070" y="6133616"/>
                    <a:pt x="5141070" y="6142393"/>
                  </a:cubicBezTo>
                  <a:cubicBezTo>
                    <a:pt x="5164716" y="6150274"/>
                    <a:pt x="5191228" y="6155289"/>
                    <a:pt x="5216306" y="6155289"/>
                  </a:cubicBezTo>
                  <a:cubicBezTo>
                    <a:pt x="5218456" y="6156006"/>
                    <a:pt x="5221322" y="6157439"/>
                    <a:pt x="5224188" y="6158156"/>
                  </a:cubicBezTo>
                  <a:cubicBezTo>
                    <a:pt x="5227054" y="6159589"/>
                    <a:pt x="5228488" y="6156722"/>
                    <a:pt x="5231354" y="6155289"/>
                  </a:cubicBezTo>
                  <a:cubicBezTo>
                    <a:pt x="5226338" y="6155289"/>
                    <a:pt x="5221322" y="6155289"/>
                    <a:pt x="5216306" y="6155289"/>
                  </a:cubicBezTo>
                  <a:cubicBezTo>
                    <a:pt x="5203408" y="6149558"/>
                    <a:pt x="5197676" y="6143824"/>
                    <a:pt x="5182629" y="6139526"/>
                  </a:cubicBezTo>
                  <a:cubicBezTo>
                    <a:pt x="5170808" y="6145439"/>
                    <a:pt x="5153340" y="6124345"/>
                    <a:pt x="5145347" y="6128241"/>
                  </a:cubicBezTo>
                  <a:close/>
                  <a:moveTo>
                    <a:pt x="2816213" y="6127615"/>
                  </a:moveTo>
                  <a:cubicBezTo>
                    <a:pt x="2819706" y="6127345"/>
                    <a:pt x="2823110" y="6127703"/>
                    <a:pt x="2825976" y="6130926"/>
                  </a:cubicBezTo>
                  <a:cubicBezTo>
                    <a:pt x="2820243" y="6135943"/>
                    <a:pt x="2805914" y="6140960"/>
                    <a:pt x="2805914" y="6128062"/>
                  </a:cubicBezTo>
                  <a:cubicBezTo>
                    <a:pt x="2809137" y="6128778"/>
                    <a:pt x="2812720" y="6127883"/>
                    <a:pt x="2816213" y="6127615"/>
                  </a:cubicBezTo>
                  <a:close/>
                  <a:moveTo>
                    <a:pt x="4531308" y="6123047"/>
                  </a:moveTo>
                  <a:lnTo>
                    <a:pt x="4551371" y="6128062"/>
                  </a:lnTo>
                  <a:lnTo>
                    <a:pt x="4560686" y="6128062"/>
                  </a:lnTo>
                  <a:close/>
                  <a:moveTo>
                    <a:pt x="5108514" y="6119095"/>
                  </a:moveTo>
                  <a:cubicBezTo>
                    <a:pt x="5106634" y="6118568"/>
                    <a:pt x="5105245" y="6119464"/>
                    <a:pt x="5104528" y="6123047"/>
                  </a:cubicBezTo>
                  <a:lnTo>
                    <a:pt x="5108828" y="6128062"/>
                  </a:lnTo>
                  <a:cubicBezTo>
                    <a:pt x="5104528" y="6129495"/>
                    <a:pt x="5103812" y="6137376"/>
                    <a:pt x="5098080" y="6135943"/>
                  </a:cubicBezTo>
                  <a:cubicBezTo>
                    <a:pt x="5105962" y="6138810"/>
                    <a:pt x="5127458" y="6135943"/>
                    <a:pt x="5133906" y="6128062"/>
                  </a:cubicBezTo>
                  <a:cubicBezTo>
                    <a:pt x="5124232" y="6135047"/>
                    <a:pt x="5114157" y="6120673"/>
                    <a:pt x="5108514" y="6119095"/>
                  </a:cubicBezTo>
                  <a:close/>
                  <a:moveTo>
                    <a:pt x="4068431" y="6116597"/>
                  </a:moveTo>
                  <a:lnTo>
                    <a:pt x="4072731" y="6128062"/>
                  </a:lnTo>
                  <a:cubicBezTo>
                    <a:pt x="4077748" y="6124478"/>
                    <a:pt x="4083479" y="6115164"/>
                    <a:pt x="4088494" y="6128062"/>
                  </a:cubicBezTo>
                  <a:cubicBezTo>
                    <a:pt x="4084912" y="6130212"/>
                    <a:pt x="4084912" y="6134510"/>
                    <a:pt x="4084912" y="6139526"/>
                  </a:cubicBezTo>
                  <a:cubicBezTo>
                    <a:pt x="4088494" y="6143824"/>
                    <a:pt x="4100675" y="6158156"/>
                    <a:pt x="4100675" y="6142393"/>
                  </a:cubicBezTo>
                  <a:lnTo>
                    <a:pt x="4109990" y="6155289"/>
                  </a:lnTo>
                  <a:lnTo>
                    <a:pt x="4109990" y="6138810"/>
                  </a:lnTo>
                  <a:cubicBezTo>
                    <a:pt x="4100675" y="6133078"/>
                    <a:pt x="4094227" y="6153857"/>
                    <a:pt x="4088494" y="6135943"/>
                  </a:cubicBezTo>
                  <a:cubicBezTo>
                    <a:pt x="4088494" y="6115164"/>
                    <a:pt x="4099242" y="6142393"/>
                    <a:pt x="4104975" y="6128062"/>
                  </a:cubicBezTo>
                  <a:close/>
                  <a:moveTo>
                    <a:pt x="4505512" y="6114449"/>
                  </a:moveTo>
                  <a:cubicBezTo>
                    <a:pt x="4498706" y="6114807"/>
                    <a:pt x="4491900" y="6116239"/>
                    <a:pt x="4485450" y="6115164"/>
                  </a:cubicBezTo>
                  <a:cubicBezTo>
                    <a:pt x="4499781" y="6122330"/>
                    <a:pt x="4516977" y="6129495"/>
                    <a:pt x="4525576" y="6120180"/>
                  </a:cubicBezTo>
                  <a:cubicBezTo>
                    <a:pt x="4519127" y="6114807"/>
                    <a:pt x="4512319" y="6114091"/>
                    <a:pt x="4505512" y="6114449"/>
                  </a:cubicBezTo>
                  <a:close/>
                  <a:moveTo>
                    <a:pt x="3767492" y="6111582"/>
                  </a:moveTo>
                  <a:lnTo>
                    <a:pt x="3764625" y="6119464"/>
                  </a:lnTo>
                  <a:cubicBezTo>
                    <a:pt x="3784688" y="6132362"/>
                    <a:pt x="3816215" y="6129495"/>
                    <a:pt x="3819082" y="6127345"/>
                  </a:cubicBezTo>
                  <a:cubicBezTo>
                    <a:pt x="3804034" y="6105132"/>
                    <a:pt x="3781105" y="6138810"/>
                    <a:pt x="3767492" y="6111582"/>
                  </a:cubicBezTo>
                  <a:close/>
                  <a:moveTo>
                    <a:pt x="3182985" y="6108178"/>
                  </a:moveTo>
                  <a:cubicBezTo>
                    <a:pt x="3186568" y="6106745"/>
                    <a:pt x="3189614" y="6105491"/>
                    <a:pt x="3194272" y="6108716"/>
                  </a:cubicBezTo>
                  <a:cubicBezTo>
                    <a:pt x="3187106" y="6115164"/>
                    <a:pt x="3177791" y="6116597"/>
                    <a:pt x="3168476" y="6116597"/>
                  </a:cubicBezTo>
                  <a:lnTo>
                    <a:pt x="3168476" y="6108716"/>
                  </a:lnTo>
                  <a:cubicBezTo>
                    <a:pt x="3175282" y="6111224"/>
                    <a:pt x="3179403" y="6109612"/>
                    <a:pt x="3182985" y="6108178"/>
                  </a:cubicBezTo>
                  <a:close/>
                  <a:moveTo>
                    <a:pt x="5002065" y="6104416"/>
                  </a:moveTo>
                  <a:cubicBezTo>
                    <a:pt x="5006365" y="6110866"/>
                    <a:pt x="5007082" y="6122330"/>
                    <a:pt x="5017113" y="6116597"/>
                  </a:cubicBezTo>
                  <a:cubicBezTo>
                    <a:pt x="5019262" y="6113730"/>
                    <a:pt x="5022128" y="6111582"/>
                    <a:pt x="5020694" y="6108716"/>
                  </a:cubicBezTo>
                  <a:cubicBezTo>
                    <a:pt x="5012813" y="6110149"/>
                    <a:pt x="5007082" y="6107999"/>
                    <a:pt x="5002065" y="6104416"/>
                  </a:cubicBezTo>
                  <a:close/>
                  <a:moveTo>
                    <a:pt x="4278374" y="6104416"/>
                  </a:moveTo>
                  <a:lnTo>
                    <a:pt x="4291988" y="6120180"/>
                  </a:lnTo>
                  <a:lnTo>
                    <a:pt x="4315060" y="6125773"/>
                  </a:lnTo>
                  <a:lnTo>
                    <a:pt x="4314916" y="6126628"/>
                  </a:lnTo>
                  <a:lnTo>
                    <a:pt x="4316480" y="6126760"/>
                  </a:lnTo>
                  <a:lnTo>
                    <a:pt x="4317782" y="6128062"/>
                  </a:lnTo>
                  <a:cubicBezTo>
                    <a:pt x="4319932" y="6128778"/>
                    <a:pt x="4322082" y="6128062"/>
                    <a:pt x="4323516" y="6127345"/>
                  </a:cubicBezTo>
                  <a:cubicBezTo>
                    <a:pt x="4329964" y="6128062"/>
                    <a:pt x="4336414" y="6126628"/>
                    <a:pt x="4340712" y="6119464"/>
                  </a:cubicBezTo>
                  <a:cubicBezTo>
                    <a:pt x="4333547" y="6109432"/>
                    <a:pt x="4329964" y="6123762"/>
                    <a:pt x="4323516" y="6127345"/>
                  </a:cubicBezTo>
                  <a:lnTo>
                    <a:pt x="4316480" y="6126760"/>
                  </a:lnTo>
                  <a:lnTo>
                    <a:pt x="4315632" y="6125912"/>
                  </a:lnTo>
                  <a:lnTo>
                    <a:pt x="4315060" y="6125773"/>
                  </a:lnTo>
                  <a:lnTo>
                    <a:pt x="4316260" y="6118568"/>
                  </a:lnTo>
                  <a:cubicBezTo>
                    <a:pt x="4317962" y="6115882"/>
                    <a:pt x="4319574" y="6113016"/>
                    <a:pt x="4317066" y="6109432"/>
                  </a:cubicBezTo>
                  <a:cubicBezTo>
                    <a:pt x="4304884" y="6128062"/>
                    <a:pt x="4298436" y="6088653"/>
                    <a:pt x="4287688" y="6112299"/>
                  </a:cubicBezTo>
                  <a:cubicBezTo>
                    <a:pt x="4284822" y="6110866"/>
                    <a:pt x="4283390" y="6104416"/>
                    <a:pt x="4278374" y="6104416"/>
                  </a:cubicBezTo>
                  <a:close/>
                  <a:moveTo>
                    <a:pt x="4965523" y="6100118"/>
                  </a:moveTo>
                  <a:lnTo>
                    <a:pt x="4968388" y="6111582"/>
                  </a:lnTo>
                  <a:lnTo>
                    <a:pt x="4968388" y="6100118"/>
                  </a:lnTo>
                  <a:close/>
                  <a:moveTo>
                    <a:pt x="4579315" y="6100118"/>
                  </a:moveTo>
                  <a:cubicBezTo>
                    <a:pt x="4580748" y="6114447"/>
                    <a:pt x="4598661" y="6130928"/>
                    <a:pt x="4606542" y="6119464"/>
                  </a:cubicBezTo>
                  <a:cubicBezTo>
                    <a:pt x="4625890" y="6138810"/>
                    <a:pt x="4652401" y="6132362"/>
                    <a:pt x="4676764" y="6119464"/>
                  </a:cubicBezTo>
                  <a:close/>
                  <a:moveTo>
                    <a:pt x="4994900" y="6097251"/>
                  </a:moveTo>
                  <a:lnTo>
                    <a:pt x="4988450" y="6108716"/>
                  </a:lnTo>
                  <a:lnTo>
                    <a:pt x="4994900" y="6100834"/>
                  </a:lnTo>
                  <a:cubicBezTo>
                    <a:pt x="4996334" y="6100834"/>
                    <a:pt x="4997766" y="6100834"/>
                    <a:pt x="4998482" y="6101551"/>
                  </a:cubicBezTo>
                  <a:cubicBezTo>
                    <a:pt x="4997050" y="6100118"/>
                    <a:pt x="4995617" y="6098684"/>
                    <a:pt x="4994900" y="6097251"/>
                  </a:cubicBezTo>
                  <a:close/>
                  <a:moveTo>
                    <a:pt x="4230368" y="6097251"/>
                  </a:moveTo>
                  <a:lnTo>
                    <a:pt x="4230368" y="6103699"/>
                  </a:lnTo>
                  <a:cubicBezTo>
                    <a:pt x="4243980" y="6102268"/>
                    <a:pt x="4239682" y="6115164"/>
                    <a:pt x="4243980" y="6123047"/>
                  </a:cubicBezTo>
                  <a:cubicBezTo>
                    <a:pt x="4256162" y="6128062"/>
                    <a:pt x="4265476" y="6118030"/>
                    <a:pt x="4276224" y="6116597"/>
                  </a:cubicBezTo>
                  <a:close/>
                  <a:moveTo>
                    <a:pt x="4008244" y="6097251"/>
                  </a:moveTo>
                  <a:lnTo>
                    <a:pt x="4003945" y="6100118"/>
                  </a:lnTo>
                  <a:lnTo>
                    <a:pt x="4008244" y="6102982"/>
                  </a:lnTo>
                  <a:cubicBezTo>
                    <a:pt x="4009676" y="6109432"/>
                    <a:pt x="4003228" y="6110866"/>
                    <a:pt x="4001796" y="6115880"/>
                  </a:cubicBezTo>
                  <a:lnTo>
                    <a:pt x="3997496" y="6110866"/>
                  </a:lnTo>
                  <a:cubicBezTo>
                    <a:pt x="3988898" y="6107999"/>
                    <a:pt x="3985314" y="6122330"/>
                    <a:pt x="3981016" y="6122330"/>
                  </a:cubicBezTo>
                  <a:lnTo>
                    <a:pt x="3997496" y="6119464"/>
                  </a:lnTo>
                  <a:lnTo>
                    <a:pt x="3997496" y="6130928"/>
                  </a:lnTo>
                  <a:lnTo>
                    <a:pt x="4003945" y="6123047"/>
                  </a:lnTo>
                  <a:cubicBezTo>
                    <a:pt x="4008960" y="6123047"/>
                    <a:pt x="4010394" y="6129495"/>
                    <a:pt x="4013260" y="6130928"/>
                  </a:cubicBezTo>
                  <a:lnTo>
                    <a:pt x="4024008" y="6119464"/>
                  </a:lnTo>
                  <a:lnTo>
                    <a:pt x="4045504" y="6138810"/>
                  </a:lnTo>
                  <a:cubicBezTo>
                    <a:pt x="4042637" y="6137376"/>
                    <a:pt x="4053385" y="6121614"/>
                    <a:pt x="4061266" y="6123047"/>
                  </a:cubicBezTo>
                  <a:lnTo>
                    <a:pt x="4051952" y="6123047"/>
                  </a:lnTo>
                  <a:cubicBezTo>
                    <a:pt x="4049802" y="6124478"/>
                    <a:pt x="4045504" y="6119464"/>
                    <a:pt x="4045504" y="6116597"/>
                  </a:cubicBezTo>
                  <a:cubicBezTo>
                    <a:pt x="4048368" y="6108716"/>
                    <a:pt x="4054818" y="6113014"/>
                    <a:pt x="4059116" y="6111582"/>
                  </a:cubicBezTo>
                  <a:cubicBezTo>
                    <a:pt x="4043354" y="6113014"/>
                    <a:pt x="4029740" y="6095818"/>
                    <a:pt x="4017558" y="6097251"/>
                  </a:cubicBezTo>
                  <a:lnTo>
                    <a:pt x="4045504" y="6119464"/>
                  </a:lnTo>
                  <a:cubicBezTo>
                    <a:pt x="4034756" y="6135226"/>
                    <a:pt x="4028306" y="6103699"/>
                    <a:pt x="4017558" y="6119464"/>
                  </a:cubicBezTo>
                  <a:close/>
                  <a:moveTo>
                    <a:pt x="3179224" y="6093668"/>
                  </a:moveTo>
                  <a:lnTo>
                    <a:pt x="3188539" y="6093668"/>
                  </a:lnTo>
                  <a:lnTo>
                    <a:pt x="3188823" y="6093783"/>
                  </a:lnTo>
                  <a:close/>
                  <a:moveTo>
                    <a:pt x="4530592" y="6089370"/>
                  </a:moveTo>
                  <a:cubicBezTo>
                    <a:pt x="4541340" y="6090803"/>
                    <a:pt x="4540623" y="6118030"/>
                    <a:pt x="4547071" y="6108716"/>
                  </a:cubicBezTo>
                  <a:cubicBezTo>
                    <a:pt x="4545638" y="6105132"/>
                    <a:pt x="4543488" y="6103699"/>
                    <a:pt x="4544204" y="6100834"/>
                  </a:cubicBezTo>
                  <a:cubicBezTo>
                    <a:pt x="4544921" y="6097968"/>
                    <a:pt x="4546354" y="6097251"/>
                    <a:pt x="4548504" y="6097251"/>
                  </a:cubicBezTo>
                  <a:cubicBezTo>
                    <a:pt x="4542054" y="6095101"/>
                    <a:pt x="4537040" y="6090803"/>
                    <a:pt x="4530592" y="6089370"/>
                  </a:cubicBezTo>
                  <a:close/>
                  <a:moveTo>
                    <a:pt x="3009407" y="6089370"/>
                  </a:moveTo>
                  <a:cubicBezTo>
                    <a:pt x="3043084" y="6100834"/>
                    <a:pt x="3078192" y="6108716"/>
                    <a:pt x="3117601" y="6103699"/>
                  </a:cubicBezTo>
                  <a:cubicBezTo>
                    <a:pt x="3119034" y="6108716"/>
                    <a:pt x="3114736" y="6110149"/>
                    <a:pt x="3113303" y="6111582"/>
                  </a:cubicBezTo>
                  <a:lnTo>
                    <a:pt x="3145547" y="6116597"/>
                  </a:lnTo>
                  <a:cubicBezTo>
                    <a:pt x="3121901" y="6128062"/>
                    <a:pt x="3095390" y="6125912"/>
                    <a:pt x="3071028" y="6130928"/>
                  </a:cubicBezTo>
                  <a:lnTo>
                    <a:pt x="3110436" y="6116597"/>
                  </a:lnTo>
                  <a:cubicBezTo>
                    <a:pt x="3073894" y="6124480"/>
                    <a:pt x="3041650" y="6103699"/>
                    <a:pt x="3009407" y="6089370"/>
                  </a:cubicBezTo>
                  <a:close/>
                  <a:moveTo>
                    <a:pt x="4082046" y="6081488"/>
                  </a:moveTo>
                  <a:cubicBezTo>
                    <a:pt x="4082762" y="6083637"/>
                    <a:pt x="4081329" y="6085070"/>
                    <a:pt x="4079896" y="6087220"/>
                  </a:cubicBezTo>
                  <a:cubicBezTo>
                    <a:pt x="4078462" y="6087936"/>
                    <a:pt x="4077748" y="6088653"/>
                    <a:pt x="4077031" y="6088653"/>
                  </a:cubicBezTo>
                  <a:lnTo>
                    <a:pt x="4078462" y="6089370"/>
                  </a:lnTo>
                  <a:cubicBezTo>
                    <a:pt x="4079179" y="6088653"/>
                    <a:pt x="4079896" y="6087936"/>
                    <a:pt x="4080612" y="6087220"/>
                  </a:cubicBezTo>
                  <a:cubicBezTo>
                    <a:pt x="4083479" y="6085786"/>
                    <a:pt x="4086346" y="6083637"/>
                    <a:pt x="4089210" y="6085786"/>
                  </a:cubicBezTo>
                  <a:cubicBezTo>
                    <a:pt x="4087062" y="6082920"/>
                    <a:pt x="4084912" y="6080772"/>
                    <a:pt x="4082046" y="6081488"/>
                  </a:cubicBezTo>
                  <a:close/>
                  <a:moveTo>
                    <a:pt x="3767492" y="6077905"/>
                  </a:moveTo>
                  <a:lnTo>
                    <a:pt x="3764625" y="6084353"/>
                  </a:lnTo>
                  <a:cubicBezTo>
                    <a:pt x="3768924" y="6084353"/>
                    <a:pt x="3773940" y="6089370"/>
                    <a:pt x="3776806" y="6080772"/>
                  </a:cubicBezTo>
                  <a:close/>
                  <a:moveTo>
                    <a:pt x="4114290" y="6073605"/>
                  </a:moveTo>
                  <a:lnTo>
                    <a:pt x="4107125" y="6092951"/>
                  </a:lnTo>
                  <a:lnTo>
                    <a:pt x="4123604" y="6073605"/>
                  </a:lnTo>
                  <a:close/>
                  <a:moveTo>
                    <a:pt x="3129784" y="6073605"/>
                  </a:moveTo>
                  <a:cubicBezTo>
                    <a:pt x="3114736" y="6076472"/>
                    <a:pt x="3101124" y="6084353"/>
                    <a:pt x="3085359" y="6081487"/>
                  </a:cubicBezTo>
                  <a:cubicBezTo>
                    <a:pt x="3097540" y="6080053"/>
                    <a:pt x="3113303" y="6070739"/>
                    <a:pt x="3129784" y="6073605"/>
                  </a:cubicBezTo>
                  <a:close/>
                  <a:moveTo>
                    <a:pt x="4466104" y="6072889"/>
                  </a:moveTo>
                  <a:lnTo>
                    <a:pt x="4470402" y="6077905"/>
                  </a:lnTo>
                  <a:lnTo>
                    <a:pt x="4479718" y="6077905"/>
                  </a:lnTo>
                  <a:close/>
                  <a:moveTo>
                    <a:pt x="3953553" y="6071825"/>
                  </a:moveTo>
                  <a:cubicBezTo>
                    <a:pt x="3951593" y="6070829"/>
                    <a:pt x="3948951" y="6070918"/>
                    <a:pt x="3945189" y="6072889"/>
                  </a:cubicBezTo>
                  <a:lnTo>
                    <a:pt x="3945189" y="6084353"/>
                  </a:lnTo>
                  <a:lnTo>
                    <a:pt x="3952356" y="6077905"/>
                  </a:lnTo>
                  <a:cubicBezTo>
                    <a:pt x="3956654" y="6080055"/>
                    <a:pt x="3955220" y="6084353"/>
                    <a:pt x="3955220" y="6088653"/>
                  </a:cubicBezTo>
                  <a:lnTo>
                    <a:pt x="3964535" y="6088653"/>
                  </a:lnTo>
                  <a:cubicBezTo>
                    <a:pt x="3959161" y="6087578"/>
                    <a:pt x="3959430" y="6074815"/>
                    <a:pt x="3953553" y="6071825"/>
                  </a:cubicBezTo>
                  <a:close/>
                  <a:moveTo>
                    <a:pt x="4369372" y="6070024"/>
                  </a:moveTo>
                  <a:cubicBezTo>
                    <a:pt x="4366508" y="6086503"/>
                    <a:pt x="4346445" y="6068590"/>
                    <a:pt x="4350743" y="6089370"/>
                  </a:cubicBezTo>
                  <a:lnTo>
                    <a:pt x="4360058" y="6081488"/>
                  </a:lnTo>
                  <a:lnTo>
                    <a:pt x="4364358" y="6097251"/>
                  </a:lnTo>
                  <a:cubicBezTo>
                    <a:pt x="4393018" y="6090803"/>
                    <a:pt x="4420246" y="6121614"/>
                    <a:pt x="4451056" y="6116597"/>
                  </a:cubicBezTo>
                  <a:cubicBezTo>
                    <a:pt x="4454640" y="6119464"/>
                    <a:pt x="4460371" y="6124478"/>
                    <a:pt x="4457506" y="6130928"/>
                  </a:cubicBezTo>
                  <a:cubicBezTo>
                    <a:pt x="4454640" y="6138810"/>
                    <a:pt x="4446758" y="6134510"/>
                    <a:pt x="4441025" y="6135943"/>
                  </a:cubicBezTo>
                  <a:lnTo>
                    <a:pt x="4461088" y="6138810"/>
                  </a:lnTo>
                  <a:lnTo>
                    <a:pt x="4461088" y="6123047"/>
                  </a:lnTo>
                  <a:cubicBezTo>
                    <a:pt x="4451773" y="6095818"/>
                    <a:pt x="4413798" y="6097251"/>
                    <a:pt x="4405916" y="6097251"/>
                  </a:cubicBezTo>
                  <a:lnTo>
                    <a:pt x="4405916" y="6092236"/>
                  </a:lnTo>
                  <a:lnTo>
                    <a:pt x="4399466" y="6092236"/>
                  </a:lnTo>
                  <a:cubicBezTo>
                    <a:pt x="4400900" y="6095101"/>
                    <a:pt x="4398035" y="6098684"/>
                    <a:pt x="4396602" y="6100118"/>
                  </a:cubicBezTo>
                  <a:cubicBezTo>
                    <a:pt x="4393018" y="6095818"/>
                    <a:pt x="4387287" y="6092236"/>
                    <a:pt x="4390152" y="6084353"/>
                  </a:cubicBezTo>
                  <a:cubicBezTo>
                    <a:pt x="4385854" y="6086503"/>
                    <a:pt x="4379404" y="6081488"/>
                    <a:pt x="4376539" y="6089370"/>
                  </a:cubicBezTo>
                  <a:cubicBezTo>
                    <a:pt x="4370806" y="6084353"/>
                    <a:pt x="4369372" y="6077905"/>
                    <a:pt x="4369372" y="6070024"/>
                  </a:cubicBezTo>
                  <a:close/>
                  <a:moveTo>
                    <a:pt x="3926560" y="6065007"/>
                  </a:moveTo>
                  <a:lnTo>
                    <a:pt x="3929426" y="6077905"/>
                  </a:lnTo>
                  <a:lnTo>
                    <a:pt x="3935874" y="6070024"/>
                  </a:lnTo>
                  <a:close/>
                  <a:moveTo>
                    <a:pt x="2641113" y="6065007"/>
                  </a:moveTo>
                  <a:lnTo>
                    <a:pt x="2691986" y="6070024"/>
                  </a:lnTo>
                  <a:lnTo>
                    <a:pt x="2699151" y="6077905"/>
                  </a:lnTo>
                  <a:close/>
                  <a:moveTo>
                    <a:pt x="4405916" y="6061426"/>
                  </a:moveTo>
                  <a:lnTo>
                    <a:pt x="4412364" y="6072889"/>
                  </a:lnTo>
                  <a:lnTo>
                    <a:pt x="4412364" y="6070024"/>
                  </a:lnTo>
                  <a:close/>
                  <a:moveTo>
                    <a:pt x="3266124" y="6054764"/>
                  </a:moveTo>
                  <a:cubicBezTo>
                    <a:pt x="3263683" y="6055827"/>
                    <a:pt x="3262339" y="6058200"/>
                    <a:pt x="3263056" y="6062141"/>
                  </a:cubicBezTo>
                  <a:cubicBezTo>
                    <a:pt x="3273804" y="6070024"/>
                    <a:pt x="3276671" y="6092951"/>
                    <a:pt x="3291718" y="6081488"/>
                  </a:cubicBezTo>
                  <a:lnTo>
                    <a:pt x="3291718" y="6073605"/>
                  </a:lnTo>
                  <a:cubicBezTo>
                    <a:pt x="3291002" y="6064649"/>
                    <a:pt x="3283120" y="6057842"/>
                    <a:pt x="3275775" y="6055246"/>
                  </a:cubicBezTo>
                  <a:cubicBezTo>
                    <a:pt x="3272103" y="6053947"/>
                    <a:pt x="3268565" y="6053701"/>
                    <a:pt x="3266124" y="6054764"/>
                  </a:cubicBezTo>
                  <a:close/>
                  <a:moveTo>
                    <a:pt x="4269060" y="6054259"/>
                  </a:moveTo>
                  <a:cubicBezTo>
                    <a:pt x="4266910" y="6090803"/>
                    <a:pt x="4308468" y="6063574"/>
                    <a:pt x="4324232" y="6077905"/>
                  </a:cubicBezTo>
                  <a:lnTo>
                    <a:pt x="4324232" y="6070024"/>
                  </a:lnTo>
                  <a:lnTo>
                    <a:pt x="4287688" y="6070024"/>
                  </a:lnTo>
                  <a:cubicBezTo>
                    <a:pt x="4293422" y="6051394"/>
                    <a:pt x="4276940" y="6063574"/>
                    <a:pt x="4269060" y="6054259"/>
                  </a:cubicBezTo>
                  <a:close/>
                  <a:moveTo>
                    <a:pt x="5040757" y="6039930"/>
                  </a:moveTo>
                  <a:cubicBezTo>
                    <a:pt x="5041474" y="6041361"/>
                    <a:pt x="5041474" y="6043511"/>
                    <a:pt x="5040040" y="6046378"/>
                  </a:cubicBezTo>
                  <a:lnTo>
                    <a:pt x="5044340" y="6043511"/>
                  </a:lnTo>
                  <a:cubicBezTo>
                    <a:pt x="5043624" y="6042078"/>
                    <a:pt x="5042190" y="6041361"/>
                    <a:pt x="5040757" y="6039930"/>
                  </a:cubicBezTo>
                  <a:close/>
                  <a:moveTo>
                    <a:pt x="4730771" y="6035632"/>
                  </a:moveTo>
                  <a:cubicBezTo>
                    <a:pt x="4721186" y="6035811"/>
                    <a:pt x="4709724" y="6041363"/>
                    <a:pt x="4707574" y="6042078"/>
                  </a:cubicBezTo>
                  <a:cubicBezTo>
                    <a:pt x="4718680" y="6052468"/>
                    <a:pt x="4714738" y="6054797"/>
                    <a:pt x="4708021" y="6056141"/>
                  </a:cubicBezTo>
                  <a:lnTo>
                    <a:pt x="4698600" y="6060878"/>
                  </a:lnTo>
                  <a:lnTo>
                    <a:pt x="4698258" y="6060709"/>
                  </a:lnTo>
                  <a:lnTo>
                    <a:pt x="4697187" y="6061588"/>
                  </a:lnTo>
                  <a:lnTo>
                    <a:pt x="4691810" y="6064291"/>
                  </a:lnTo>
                  <a:cubicBezTo>
                    <a:pt x="4692885" y="6065007"/>
                    <a:pt x="4693781" y="6064470"/>
                    <a:pt x="4694765" y="6063574"/>
                  </a:cubicBezTo>
                  <a:lnTo>
                    <a:pt x="4697187" y="6061588"/>
                  </a:lnTo>
                  <a:lnTo>
                    <a:pt x="4698600" y="6060878"/>
                  </a:lnTo>
                  <a:lnTo>
                    <a:pt x="4709039" y="6066004"/>
                  </a:lnTo>
                  <a:cubicBezTo>
                    <a:pt x="4717202" y="6063620"/>
                    <a:pt x="4719218" y="6042795"/>
                    <a:pt x="4730502" y="6044945"/>
                  </a:cubicBezTo>
                  <a:cubicBezTo>
                    <a:pt x="4753430" y="6049244"/>
                    <a:pt x="4724054" y="6060709"/>
                    <a:pt x="4733368" y="6075039"/>
                  </a:cubicBezTo>
                  <a:lnTo>
                    <a:pt x="4752347" y="6075560"/>
                  </a:lnTo>
                  <a:lnTo>
                    <a:pt x="4753430" y="6076472"/>
                  </a:lnTo>
                  <a:lnTo>
                    <a:pt x="4753856" y="6075601"/>
                  </a:lnTo>
                  <a:lnTo>
                    <a:pt x="4759522" y="6075755"/>
                  </a:lnTo>
                  <a:cubicBezTo>
                    <a:pt x="4768300" y="6075934"/>
                    <a:pt x="4776002" y="6073964"/>
                    <a:pt x="4779226" y="6063574"/>
                  </a:cubicBezTo>
                  <a:cubicBezTo>
                    <a:pt x="4784958" y="6077905"/>
                    <a:pt x="4800006" y="6059992"/>
                    <a:pt x="4805020" y="6063574"/>
                  </a:cubicBezTo>
                  <a:lnTo>
                    <a:pt x="4814335" y="6072835"/>
                  </a:lnTo>
                  <a:lnTo>
                    <a:pt x="4814335" y="6077188"/>
                  </a:lnTo>
                  <a:lnTo>
                    <a:pt x="4817209" y="6075691"/>
                  </a:lnTo>
                  <a:lnTo>
                    <a:pt x="4820246" y="6078710"/>
                  </a:lnTo>
                  <a:cubicBezTo>
                    <a:pt x="4829383" y="6080234"/>
                    <a:pt x="4839772" y="6080055"/>
                    <a:pt x="4842996" y="6083637"/>
                  </a:cubicBezTo>
                  <a:cubicBezTo>
                    <a:pt x="4840131" y="6078622"/>
                    <a:pt x="4840848" y="6070740"/>
                    <a:pt x="4846579" y="6066440"/>
                  </a:cubicBezTo>
                  <a:lnTo>
                    <a:pt x="4849835" y="6066814"/>
                  </a:lnTo>
                  <a:lnTo>
                    <a:pt x="4852201" y="6067248"/>
                  </a:lnTo>
                  <a:lnTo>
                    <a:pt x="4855894" y="6071457"/>
                  </a:lnTo>
                  <a:cubicBezTo>
                    <a:pt x="4854460" y="6072889"/>
                    <a:pt x="4853027" y="6075755"/>
                    <a:pt x="4850162" y="6074322"/>
                  </a:cubicBezTo>
                  <a:lnTo>
                    <a:pt x="4850162" y="6082205"/>
                  </a:lnTo>
                  <a:lnTo>
                    <a:pt x="4862342" y="6082205"/>
                  </a:lnTo>
                  <a:cubicBezTo>
                    <a:pt x="4865925" y="6102982"/>
                    <a:pt x="4882404" y="6088653"/>
                    <a:pt x="4891721" y="6090086"/>
                  </a:cubicBezTo>
                  <a:lnTo>
                    <a:pt x="4878106" y="6078622"/>
                  </a:lnTo>
                  <a:lnTo>
                    <a:pt x="4894280" y="6074969"/>
                  </a:lnTo>
                  <a:lnTo>
                    <a:pt x="4902469" y="6076472"/>
                  </a:lnTo>
                  <a:cubicBezTo>
                    <a:pt x="4905334" y="6076472"/>
                    <a:pt x="4907484" y="6076472"/>
                    <a:pt x="4910350" y="6077905"/>
                  </a:cubicBezTo>
                  <a:lnTo>
                    <a:pt x="4912566" y="6078313"/>
                  </a:lnTo>
                  <a:lnTo>
                    <a:pt x="4916798" y="6081488"/>
                  </a:lnTo>
                  <a:cubicBezTo>
                    <a:pt x="4910708" y="6085429"/>
                    <a:pt x="4904975" y="6092236"/>
                    <a:pt x="4899243" y="6097072"/>
                  </a:cubicBezTo>
                  <a:lnTo>
                    <a:pt x="4890814" y="6102117"/>
                  </a:lnTo>
                  <a:lnTo>
                    <a:pt x="4881690" y="6100834"/>
                  </a:lnTo>
                  <a:cubicBezTo>
                    <a:pt x="4884735" y="6102805"/>
                    <a:pt x="4887690" y="6103073"/>
                    <a:pt x="4890601" y="6102245"/>
                  </a:cubicBezTo>
                  <a:lnTo>
                    <a:pt x="4890814" y="6102117"/>
                  </a:lnTo>
                  <a:lnTo>
                    <a:pt x="4909723" y="6104775"/>
                  </a:lnTo>
                  <a:cubicBezTo>
                    <a:pt x="4921994" y="6104775"/>
                    <a:pt x="4935070" y="6104775"/>
                    <a:pt x="4942594" y="6108716"/>
                  </a:cubicBezTo>
                  <a:cubicBezTo>
                    <a:pt x="4950476" y="6103699"/>
                    <a:pt x="4964088" y="6089370"/>
                    <a:pt x="4964805" y="6087936"/>
                  </a:cubicBezTo>
                  <a:lnTo>
                    <a:pt x="4912566" y="6078313"/>
                  </a:lnTo>
                  <a:lnTo>
                    <a:pt x="4908200" y="6075039"/>
                  </a:lnTo>
                  <a:lnTo>
                    <a:pt x="4900319" y="6073605"/>
                  </a:lnTo>
                  <a:lnTo>
                    <a:pt x="4894280" y="6074969"/>
                  </a:lnTo>
                  <a:lnTo>
                    <a:pt x="4852201" y="6067248"/>
                  </a:lnTo>
                  <a:lnTo>
                    <a:pt x="4852043" y="6067067"/>
                  </a:lnTo>
                  <a:lnTo>
                    <a:pt x="4849835" y="6066814"/>
                  </a:lnTo>
                  <a:lnTo>
                    <a:pt x="4824366" y="6062141"/>
                  </a:lnTo>
                  <a:lnTo>
                    <a:pt x="4827950" y="6065724"/>
                  </a:lnTo>
                  <a:cubicBezTo>
                    <a:pt x="4828666" y="6071457"/>
                    <a:pt x="4825979" y="6072353"/>
                    <a:pt x="4822756" y="6072800"/>
                  </a:cubicBezTo>
                  <a:lnTo>
                    <a:pt x="4817209" y="6075691"/>
                  </a:lnTo>
                  <a:lnTo>
                    <a:pt x="4814335" y="6072835"/>
                  </a:lnTo>
                  <a:lnTo>
                    <a:pt x="4814335" y="6057842"/>
                  </a:lnTo>
                  <a:lnTo>
                    <a:pt x="4756297" y="6046378"/>
                  </a:lnTo>
                  <a:cubicBezTo>
                    <a:pt x="4758089" y="6050319"/>
                    <a:pt x="4760058" y="6056588"/>
                    <a:pt x="4760237" y="6062501"/>
                  </a:cubicBezTo>
                  <a:lnTo>
                    <a:pt x="4753856" y="6075601"/>
                  </a:lnTo>
                  <a:lnTo>
                    <a:pt x="4752347" y="6075560"/>
                  </a:lnTo>
                  <a:lnTo>
                    <a:pt x="4739816" y="6065007"/>
                  </a:lnTo>
                  <a:lnTo>
                    <a:pt x="4742682" y="6061426"/>
                  </a:lnTo>
                  <a:cubicBezTo>
                    <a:pt x="4748058" y="6040646"/>
                    <a:pt x="4740354" y="6035453"/>
                    <a:pt x="4730771" y="6035632"/>
                  </a:cubicBezTo>
                  <a:close/>
                  <a:moveTo>
                    <a:pt x="3202845" y="6033313"/>
                  </a:moveTo>
                  <a:cubicBezTo>
                    <a:pt x="3198973" y="6032542"/>
                    <a:pt x="3195166" y="6034019"/>
                    <a:pt x="3191404" y="6039213"/>
                  </a:cubicBezTo>
                  <a:cubicBezTo>
                    <a:pt x="3202152" y="6044228"/>
                    <a:pt x="3205735" y="6058559"/>
                    <a:pt x="3219350" y="6050678"/>
                  </a:cubicBezTo>
                  <a:cubicBezTo>
                    <a:pt x="3222214" y="6054259"/>
                    <a:pt x="3227948" y="6055693"/>
                    <a:pt x="3226514" y="6062141"/>
                  </a:cubicBezTo>
                  <a:lnTo>
                    <a:pt x="3226514" y="6061426"/>
                  </a:lnTo>
                  <a:lnTo>
                    <a:pt x="3240129" y="6061426"/>
                  </a:lnTo>
                  <a:cubicBezTo>
                    <a:pt x="3226693" y="6058201"/>
                    <a:pt x="3214468" y="6035630"/>
                    <a:pt x="3202845" y="6033313"/>
                  </a:cubicBezTo>
                  <a:close/>
                  <a:moveTo>
                    <a:pt x="5027861" y="6032763"/>
                  </a:moveTo>
                  <a:cubicBezTo>
                    <a:pt x="5027861" y="6036347"/>
                    <a:pt x="5035026" y="6035630"/>
                    <a:pt x="5038607" y="6037780"/>
                  </a:cubicBezTo>
                  <a:cubicBezTo>
                    <a:pt x="5037176" y="6036347"/>
                    <a:pt x="5036459" y="6034913"/>
                    <a:pt x="5037176" y="6032763"/>
                  </a:cubicBezTo>
                  <a:close/>
                  <a:moveTo>
                    <a:pt x="3933010" y="6031330"/>
                  </a:moveTo>
                  <a:cubicBezTo>
                    <a:pt x="3930860" y="6034197"/>
                    <a:pt x="3925843" y="6037780"/>
                    <a:pt x="3920112" y="6038497"/>
                  </a:cubicBezTo>
                  <a:cubicBezTo>
                    <a:pt x="3924410" y="6040646"/>
                    <a:pt x="3928710" y="6042078"/>
                    <a:pt x="3933010" y="6042795"/>
                  </a:cubicBezTo>
                  <a:close/>
                  <a:moveTo>
                    <a:pt x="3223648" y="6031330"/>
                  </a:moveTo>
                  <a:cubicBezTo>
                    <a:pt x="3227948" y="6037780"/>
                    <a:pt x="3235829" y="6042795"/>
                    <a:pt x="3239412" y="6034197"/>
                  </a:cubicBezTo>
                  <a:close/>
                  <a:moveTo>
                    <a:pt x="4606454" y="6031241"/>
                  </a:moveTo>
                  <a:cubicBezTo>
                    <a:pt x="4603318" y="6032763"/>
                    <a:pt x="4600094" y="6037063"/>
                    <a:pt x="4596511" y="6039213"/>
                  </a:cubicBezTo>
                  <a:cubicBezTo>
                    <a:pt x="4603676" y="6042795"/>
                    <a:pt x="4611559" y="6046378"/>
                    <a:pt x="4615859" y="6039930"/>
                  </a:cubicBezTo>
                  <a:cubicBezTo>
                    <a:pt x="4612634" y="6030973"/>
                    <a:pt x="4609588" y="6029719"/>
                    <a:pt x="4606454" y="6031241"/>
                  </a:cubicBezTo>
                  <a:close/>
                  <a:moveTo>
                    <a:pt x="4169463" y="6027032"/>
                  </a:moveTo>
                  <a:cubicBezTo>
                    <a:pt x="4168030" y="6039930"/>
                    <a:pt x="4181642" y="6036347"/>
                    <a:pt x="4185226" y="6032047"/>
                  </a:cubicBezTo>
                  <a:cubicBezTo>
                    <a:pt x="4178778" y="6033480"/>
                    <a:pt x="4174478" y="6029898"/>
                    <a:pt x="4169463" y="6027032"/>
                  </a:cubicBezTo>
                  <a:close/>
                  <a:moveTo>
                    <a:pt x="3961670" y="6026315"/>
                  </a:moveTo>
                  <a:lnTo>
                    <a:pt x="3958804" y="6031330"/>
                  </a:lnTo>
                  <a:cubicBezTo>
                    <a:pt x="3959520" y="6031330"/>
                    <a:pt x="3959520" y="6031330"/>
                    <a:pt x="3959520" y="6031330"/>
                  </a:cubicBezTo>
                  <a:cubicBezTo>
                    <a:pt x="3953788" y="6040646"/>
                    <a:pt x="3940174" y="6047811"/>
                    <a:pt x="3948056" y="6058559"/>
                  </a:cubicBezTo>
                  <a:lnTo>
                    <a:pt x="4085629" y="6068590"/>
                  </a:lnTo>
                  <a:cubicBezTo>
                    <a:pt x="4089210" y="6070740"/>
                    <a:pt x="4093510" y="6071457"/>
                    <a:pt x="4097810" y="6070024"/>
                  </a:cubicBezTo>
                  <a:lnTo>
                    <a:pt x="4097810" y="6069307"/>
                  </a:lnTo>
                  <a:lnTo>
                    <a:pt x="4107125" y="6070024"/>
                  </a:lnTo>
                  <a:cubicBezTo>
                    <a:pt x="4108558" y="6062141"/>
                    <a:pt x="4099242" y="6052826"/>
                    <a:pt x="4091360" y="6054259"/>
                  </a:cubicBezTo>
                  <a:lnTo>
                    <a:pt x="4100675" y="6064291"/>
                  </a:lnTo>
                  <a:lnTo>
                    <a:pt x="4098525" y="6068590"/>
                  </a:lnTo>
                  <a:lnTo>
                    <a:pt x="4086346" y="6067874"/>
                  </a:lnTo>
                  <a:cubicBezTo>
                    <a:pt x="4081329" y="6065007"/>
                    <a:pt x="4078462" y="6059992"/>
                    <a:pt x="4077748" y="6053543"/>
                  </a:cubicBezTo>
                  <a:cubicBezTo>
                    <a:pt x="4036189" y="6029182"/>
                    <a:pt x="3994630" y="6054976"/>
                    <a:pt x="3959520" y="6031330"/>
                  </a:cubicBezTo>
                  <a:cubicBezTo>
                    <a:pt x="3960954" y="6029898"/>
                    <a:pt x="3961670" y="6027749"/>
                    <a:pt x="3961670" y="6026315"/>
                  </a:cubicBezTo>
                  <a:close/>
                  <a:moveTo>
                    <a:pt x="3721634" y="6024165"/>
                  </a:moveTo>
                  <a:lnTo>
                    <a:pt x="3718767" y="6027032"/>
                  </a:lnTo>
                  <a:lnTo>
                    <a:pt x="3732382" y="6027032"/>
                  </a:lnTo>
                  <a:close/>
                  <a:moveTo>
                    <a:pt x="4957102" y="6024077"/>
                  </a:moveTo>
                  <a:cubicBezTo>
                    <a:pt x="4954594" y="6025240"/>
                    <a:pt x="4952267" y="6027032"/>
                    <a:pt x="4949758" y="6027749"/>
                  </a:cubicBezTo>
                  <a:cubicBezTo>
                    <a:pt x="4956208" y="6028465"/>
                    <a:pt x="4961940" y="6030615"/>
                    <a:pt x="4968388" y="6032047"/>
                  </a:cubicBezTo>
                  <a:cubicBezTo>
                    <a:pt x="4966955" y="6029182"/>
                    <a:pt x="4964088" y="6027032"/>
                    <a:pt x="4965523" y="6024165"/>
                  </a:cubicBezTo>
                  <a:cubicBezTo>
                    <a:pt x="4962298" y="6022375"/>
                    <a:pt x="4959611" y="6022913"/>
                    <a:pt x="4957102" y="6024077"/>
                  </a:cubicBezTo>
                  <a:close/>
                  <a:moveTo>
                    <a:pt x="3864938" y="6023449"/>
                  </a:moveTo>
                  <a:lnTo>
                    <a:pt x="3864938" y="6039213"/>
                  </a:lnTo>
                  <a:cubicBezTo>
                    <a:pt x="3845592" y="6054976"/>
                    <a:pt x="3810482" y="6039213"/>
                    <a:pt x="3790419" y="6039213"/>
                  </a:cubicBezTo>
                  <a:cubicBezTo>
                    <a:pt x="3814782" y="6049244"/>
                    <a:pt x="3843442" y="6047095"/>
                    <a:pt x="3864938" y="6065007"/>
                  </a:cubicBezTo>
                  <a:cubicBezTo>
                    <a:pt x="3879270" y="6049244"/>
                    <a:pt x="3900049" y="6082920"/>
                    <a:pt x="3912945" y="6065007"/>
                  </a:cubicBezTo>
                  <a:cubicBezTo>
                    <a:pt x="3902199" y="6036347"/>
                    <a:pt x="3872820" y="6074322"/>
                    <a:pt x="3862072" y="6045661"/>
                  </a:cubicBezTo>
                  <a:lnTo>
                    <a:pt x="3874253" y="6023449"/>
                  </a:lnTo>
                  <a:close/>
                  <a:moveTo>
                    <a:pt x="4188809" y="6020584"/>
                  </a:moveTo>
                  <a:cubicBezTo>
                    <a:pt x="4190957" y="6022015"/>
                    <a:pt x="4195257" y="6022732"/>
                    <a:pt x="4198840" y="6024165"/>
                  </a:cubicBezTo>
                  <a:cubicBezTo>
                    <a:pt x="4213170" y="6026315"/>
                    <a:pt x="4227500" y="6027032"/>
                    <a:pt x="4239682" y="6036347"/>
                  </a:cubicBezTo>
                  <a:lnTo>
                    <a:pt x="4234666" y="6063574"/>
                  </a:lnTo>
                  <a:cubicBezTo>
                    <a:pt x="4245414" y="6066440"/>
                    <a:pt x="4251146" y="6054976"/>
                    <a:pt x="4260461" y="6066440"/>
                  </a:cubicBezTo>
                  <a:lnTo>
                    <a:pt x="4263328" y="6059992"/>
                  </a:lnTo>
                  <a:lnTo>
                    <a:pt x="4251146" y="6059992"/>
                  </a:lnTo>
                  <a:lnTo>
                    <a:pt x="4254012" y="6054976"/>
                  </a:lnTo>
                  <a:cubicBezTo>
                    <a:pt x="4255444" y="6049961"/>
                    <a:pt x="4250430" y="6046378"/>
                    <a:pt x="4247564" y="6043511"/>
                  </a:cubicBezTo>
                  <a:cubicBezTo>
                    <a:pt x="4256878" y="6033480"/>
                    <a:pt x="4266192" y="6047811"/>
                    <a:pt x="4267626" y="6032047"/>
                  </a:cubicBezTo>
                  <a:lnTo>
                    <a:pt x="4231084" y="6027032"/>
                  </a:lnTo>
                  <a:cubicBezTo>
                    <a:pt x="4221770" y="6022015"/>
                    <a:pt x="4209588" y="6023449"/>
                    <a:pt x="4199556" y="6022732"/>
                  </a:cubicBezTo>
                  <a:cubicBezTo>
                    <a:pt x="4195974" y="6022015"/>
                    <a:pt x="4192390" y="6021299"/>
                    <a:pt x="4188809" y="6020584"/>
                  </a:cubicBezTo>
                  <a:close/>
                  <a:moveTo>
                    <a:pt x="3811557" y="6020493"/>
                  </a:moveTo>
                  <a:cubicBezTo>
                    <a:pt x="3807258" y="6019867"/>
                    <a:pt x="3803675" y="6019509"/>
                    <a:pt x="3802600" y="6020584"/>
                  </a:cubicBezTo>
                  <a:cubicBezTo>
                    <a:pt x="3810482" y="6029898"/>
                    <a:pt x="3816932" y="6024882"/>
                    <a:pt x="3824813" y="6022015"/>
                  </a:cubicBezTo>
                  <a:cubicBezTo>
                    <a:pt x="3820873" y="6022015"/>
                    <a:pt x="3815857" y="6021120"/>
                    <a:pt x="3811557" y="6020493"/>
                  </a:cubicBezTo>
                  <a:close/>
                  <a:moveTo>
                    <a:pt x="2970447" y="6020134"/>
                  </a:moveTo>
                  <a:cubicBezTo>
                    <a:pt x="2972149" y="6020224"/>
                    <a:pt x="2973582" y="6020940"/>
                    <a:pt x="2974298" y="6023449"/>
                  </a:cubicBezTo>
                  <a:lnTo>
                    <a:pt x="2974298" y="6027030"/>
                  </a:lnTo>
                  <a:lnTo>
                    <a:pt x="2964983" y="6020582"/>
                  </a:lnTo>
                  <a:cubicBezTo>
                    <a:pt x="2966775" y="6020582"/>
                    <a:pt x="2968745" y="6020045"/>
                    <a:pt x="2970447" y="6020134"/>
                  </a:cubicBezTo>
                  <a:close/>
                  <a:moveTo>
                    <a:pt x="3680075" y="6019867"/>
                  </a:moveTo>
                  <a:cubicBezTo>
                    <a:pt x="3676492" y="6019867"/>
                    <a:pt x="3675058" y="6028465"/>
                    <a:pt x="3670760" y="6031330"/>
                  </a:cubicBezTo>
                  <a:lnTo>
                    <a:pt x="3677208" y="6031330"/>
                  </a:lnTo>
                  <a:cubicBezTo>
                    <a:pt x="3681508" y="6028465"/>
                    <a:pt x="3680075" y="6023449"/>
                    <a:pt x="3680075" y="6019867"/>
                  </a:cubicBezTo>
                  <a:close/>
                  <a:moveTo>
                    <a:pt x="3903630" y="6015567"/>
                  </a:moveTo>
                  <a:cubicBezTo>
                    <a:pt x="3898616" y="6020584"/>
                    <a:pt x="3895032" y="6027032"/>
                    <a:pt x="3897182" y="6034913"/>
                  </a:cubicBezTo>
                  <a:cubicBezTo>
                    <a:pt x="3901482" y="6034197"/>
                    <a:pt x="3905064" y="6034197"/>
                    <a:pt x="3908647" y="6034913"/>
                  </a:cubicBezTo>
                  <a:cubicBezTo>
                    <a:pt x="3906497" y="6032763"/>
                    <a:pt x="3905064" y="6030615"/>
                    <a:pt x="3904347" y="6026315"/>
                  </a:cubicBezTo>
                  <a:cubicBezTo>
                    <a:pt x="3902914" y="6020584"/>
                    <a:pt x="3902914" y="6017001"/>
                    <a:pt x="3903630" y="6015567"/>
                  </a:cubicBezTo>
                  <a:close/>
                  <a:moveTo>
                    <a:pt x="4524858" y="6014134"/>
                  </a:moveTo>
                  <a:cubicBezTo>
                    <a:pt x="4540623" y="6024165"/>
                    <a:pt x="4557819" y="6030615"/>
                    <a:pt x="4577165" y="6031330"/>
                  </a:cubicBezTo>
                  <a:cubicBezTo>
                    <a:pt x="4557819" y="6011267"/>
                    <a:pt x="4543488" y="6023449"/>
                    <a:pt x="4524858" y="6014134"/>
                  </a:cubicBezTo>
                  <a:close/>
                  <a:moveTo>
                    <a:pt x="3848459" y="6012701"/>
                  </a:moveTo>
                  <a:cubicBezTo>
                    <a:pt x="3843442" y="6010553"/>
                    <a:pt x="3832694" y="6014134"/>
                    <a:pt x="3834844" y="6024165"/>
                  </a:cubicBezTo>
                  <a:lnTo>
                    <a:pt x="3848459" y="6024165"/>
                  </a:lnTo>
                  <a:close/>
                  <a:moveTo>
                    <a:pt x="3009408" y="6012701"/>
                  </a:moveTo>
                  <a:lnTo>
                    <a:pt x="3003675" y="6034913"/>
                  </a:lnTo>
                  <a:lnTo>
                    <a:pt x="2997227" y="6042795"/>
                  </a:lnTo>
                  <a:close/>
                  <a:moveTo>
                    <a:pt x="3922978" y="6011984"/>
                  </a:moveTo>
                  <a:cubicBezTo>
                    <a:pt x="3917245" y="6009119"/>
                    <a:pt x="3910080" y="6010553"/>
                    <a:pt x="3905064" y="6014134"/>
                  </a:cubicBezTo>
                  <a:cubicBezTo>
                    <a:pt x="3909364" y="6013417"/>
                    <a:pt x="3917962" y="6019867"/>
                    <a:pt x="3922978" y="6011984"/>
                  </a:cubicBezTo>
                  <a:close/>
                  <a:moveTo>
                    <a:pt x="3878553" y="6004819"/>
                  </a:moveTo>
                  <a:lnTo>
                    <a:pt x="3897182" y="6007686"/>
                  </a:lnTo>
                  <a:lnTo>
                    <a:pt x="3894316" y="6004819"/>
                  </a:lnTo>
                  <a:close/>
                  <a:moveTo>
                    <a:pt x="3628485" y="6004103"/>
                  </a:moveTo>
                  <a:lnTo>
                    <a:pt x="3628485" y="6015567"/>
                  </a:lnTo>
                  <a:lnTo>
                    <a:pt x="3644248" y="6015567"/>
                  </a:lnTo>
                  <a:close/>
                  <a:moveTo>
                    <a:pt x="4488316" y="6002669"/>
                  </a:moveTo>
                  <a:cubicBezTo>
                    <a:pt x="4491898" y="6006969"/>
                    <a:pt x="4494048" y="6014134"/>
                    <a:pt x="4499064" y="6004819"/>
                  </a:cubicBezTo>
                  <a:close/>
                  <a:moveTo>
                    <a:pt x="3695838" y="5989057"/>
                  </a:moveTo>
                  <a:cubicBezTo>
                    <a:pt x="3685092" y="5994071"/>
                    <a:pt x="3697271" y="6014851"/>
                    <a:pt x="3692973" y="6001953"/>
                  </a:cubicBezTo>
                  <a:lnTo>
                    <a:pt x="3695838" y="5996938"/>
                  </a:lnTo>
                  <a:lnTo>
                    <a:pt x="3703004" y="6004819"/>
                  </a:lnTo>
                  <a:cubicBezTo>
                    <a:pt x="3706587" y="5988340"/>
                    <a:pt x="3718767" y="6006253"/>
                    <a:pt x="3718767" y="6001953"/>
                  </a:cubicBezTo>
                  <a:cubicBezTo>
                    <a:pt x="3713752" y="5984040"/>
                    <a:pt x="3701571" y="6003386"/>
                    <a:pt x="3695838" y="5996938"/>
                  </a:cubicBezTo>
                  <a:close/>
                  <a:moveTo>
                    <a:pt x="2959731" y="5985115"/>
                  </a:moveTo>
                  <a:cubicBezTo>
                    <a:pt x="2961668" y="5984801"/>
                    <a:pt x="2963549" y="5985652"/>
                    <a:pt x="2964982" y="5988340"/>
                  </a:cubicBezTo>
                  <a:lnTo>
                    <a:pt x="2951369" y="6001236"/>
                  </a:lnTo>
                  <a:cubicBezTo>
                    <a:pt x="2947606" y="5997475"/>
                    <a:pt x="2953921" y="5986055"/>
                    <a:pt x="2959731" y="5985115"/>
                  </a:cubicBezTo>
                  <a:close/>
                  <a:moveTo>
                    <a:pt x="4403050" y="5983323"/>
                  </a:moveTo>
                  <a:cubicBezTo>
                    <a:pt x="4404483" y="5984040"/>
                    <a:pt x="4405916" y="5985473"/>
                    <a:pt x="4405916" y="5988340"/>
                  </a:cubicBezTo>
                  <a:cubicBezTo>
                    <a:pt x="4433860" y="5975442"/>
                    <a:pt x="4448908" y="6019151"/>
                    <a:pt x="4473268" y="5996221"/>
                  </a:cubicBezTo>
                  <a:cubicBezTo>
                    <a:pt x="4448908" y="5990488"/>
                    <a:pt x="4425262" y="5985473"/>
                    <a:pt x="4403050" y="5983323"/>
                  </a:cubicBezTo>
                  <a:close/>
                  <a:moveTo>
                    <a:pt x="4531308" y="5981890"/>
                  </a:moveTo>
                  <a:cubicBezTo>
                    <a:pt x="4523426" y="5979025"/>
                    <a:pt x="4506230" y="5985473"/>
                    <a:pt x="4512678" y="5993355"/>
                  </a:cubicBezTo>
                  <a:lnTo>
                    <a:pt x="4584330" y="6012701"/>
                  </a:lnTo>
                  <a:lnTo>
                    <a:pt x="4580032" y="6007686"/>
                  </a:lnTo>
                  <a:lnTo>
                    <a:pt x="4600458" y="6002755"/>
                  </a:lnTo>
                  <a:lnTo>
                    <a:pt x="4612276" y="6005536"/>
                  </a:lnTo>
                  <a:cubicBezTo>
                    <a:pt x="4629472" y="6012701"/>
                    <a:pt x="4645236" y="6030615"/>
                    <a:pt x="4658132" y="6039930"/>
                  </a:cubicBezTo>
                  <a:cubicBezTo>
                    <a:pt x="4647384" y="6052109"/>
                    <a:pt x="4632338" y="6037780"/>
                    <a:pt x="4625890" y="6042795"/>
                  </a:cubicBezTo>
                  <a:cubicBezTo>
                    <a:pt x="4638786" y="6045661"/>
                    <a:pt x="4649534" y="6053543"/>
                    <a:pt x="4664582" y="6050678"/>
                  </a:cubicBezTo>
                  <a:cubicBezTo>
                    <a:pt x="4676764" y="6049244"/>
                    <a:pt x="4691810" y="6041361"/>
                    <a:pt x="4693242" y="6027032"/>
                  </a:cubicBezTo>
                  <a:lnTo>
                    <a:pt x="4612276" y="6005536"/>
                  </a:lnTo>
                  <a:lnTo>
                    <a:pt x="4600811" y="6002669"/>
                  </a:lnTo>
                  <a:lnTo>
                    <a:pt x="4600458" y="6002755"/>
                  </a:lnTo>
                  <a:lnTo>
                    <a:pt x="4600094" y="6002669"/>
                  </a:lnTo>
                  <a:lnTo>
                    <a:pt x="4595794" y="6001236"/>
                  </a:lnTo>
                  <a:cubicBezTo>
                    <a:pt x="4585046" y="5993355"/>
                    <a:pt x="4570717" y="6017717"/>
                    <a:pt x="4567850" y="5993355"/>
                  </a:cubicBezTo>
                  <a:cubicBezTo>
                    <a:pt x="4557102" y="5984757"/>
                    <a:pt x="4535606" y="6010553"/>
                    <a:pt x="4531308" y="5981890"/>
                  </a:cubicBezTo>
                  <a:close/>
                  <a:moveTo>
                    <a:pt x="3981016" y="5966127"/>
                  </a:moveTo>
                  <a:lnTo>
                    <a:pt x="3981016" y="5977592"/>
                  </a:lnTo>
                  <a:lnTo>
                    <a:pt x="3991680" y="5977505"/>
                  </a:lnTo>
                  <a:lnTo>
                    <a:pt x="3991764" y="5977592"/>
                  </a:lnTo>
                  <a:lnTo>
                    <a:pt x="3991830" y="5977503"/>
                  </a:lnTo>
                  <a:lnTo>
                    <a:pt x="3991943" y="5977502"/>
                  </a:lnTo>
                  <a:cubicBezTo>
                    <a:pt x="3995704" y="5977771"/>
                    <a:pt x="3999287" y="5977592"/>
                    <a:pt x="4001796" y="5974725"/>
                  </a:cubicBezTo>
                  <a:lnTo>
                    <a:pt x="3997496" y="5969709"/>
                  </a:lnTo>
                  <a:lnTo>
                    <a:pt x="3991830" y="5977503"/>
                  </a:lnTo>
                  <a:lnTo>
                    <a:pt x="3991680" y="5977505"/>
                  </a:lnTo>
                  <a:close/>
                  <a:moveTo>
                    <a:pt x="4414514" y="5963261"/>
                  </a:moveTo>
                  <a:cubicBezTo>
                    <a:pt x="4421679" y="5979025"/>
                    <a:pt x="4444608" y="5961827"/>
                    <a:pt x="4453923" y="5977592"/>
                  </a:cubicBezTo>
                  <a:cubicBezTo>
                    <a:pt x="4470402" y="5991921"/>
                    <a:pt x="4494764" y="5979025"/>
                    <a:pt x="4504796" y="5977592"/>
                  </a:cubicBezTo>
                  <a:close/>
                  <a:moveTo>
                    <a:pt x="4801338" y="5955424"/>
                  </a:moveTo>
                  <a:cubicBezTo>
                    <a:pt x="4798752" y="5956185"/>
                    <a:pt x="4797139" y="5958425"/>
                    <a:pt x="4797139" y="5963261"/>
                  </a:cubicBezTo>
                  <a:cubicBezTo>
                    <a:pt x="4816485" y="5971142"/>
                    <a:pt x="4833681" y="5953946"/>
                    <a:pt x="4845862" y="5969709"/>
                  </a:cubicBezTo>
                  <a:cubicBezTo>
                    <a:pt x="4844429" y="5968277"/>
                    <a:pt x="4841562" y="5966127"/>
                    <a:pt x="4842996" y="5963261"/>
                  </a:cubicBezTo>
                  <a:cubicBezTo>
                    <a:pt x="4838698" y="5963261"/>
                    <a:pt x="4835114" y="5963261"/>
                    <a:pt x="4833681" y="5958246"/>
                  </a:cubicBezTo>
                  <a:cubicBezTo>
                    <a:pt x="4825620" y="5964157"/>
                    <a:pt x="4809095" y="5953141"/>
                    <a:pt x="4801338" y="5955424"/>
                  </a:cubicBezTo>
                  <a:close/>
                  <a:moveTo>
                    <a:pt x="5185496" y="5949827"/>
                  </a:moveTo>
                  <a:cubicBezTo>
                    <a:pt x="5176360" y="5949827"/>
                    <a:pt x="5167225" y="5951439"/>
                    <a:pt x="5159702" y="5954663"/>
                  </a:cubicBezTo>
                  <a:cubicBezTo>
                    <a:pt x="5170450" y="5961111"/>
                    <a:pt x="5193377" y="5962544"/>
                    <a:pt x="5205558" y="5958246"/>
                  </a:cubicBezTo>
                  <a:lnTo>
                    <a:pt x="5199110" y="5966127"/>
                  </a:lnTo>
                  <a:cubicBezTo>
                    <a:pt x="5208424" y="5968994"/>
                    <a:pt x="5208424" y="5961111"/>
                    <a:pt x="5211292" y="5954663"/>
                  </a:cubicBezTo>
                  <a:cubicBezTo>
                    <a:pt x="5203768" y="5951439"/>
                    <a:pt x="5194632" y="5949827"/>
                    <a:pt x="5185496" y="5949827"/>
                  </a:cubicBezTo>
                  <a:close/>
                  <a:moveTo>
                    <a:pt x="4900319" y="5946780"/>
                  </a:moveTo>
                  <a:lnTo>
                    <a:pt x="4903184" y="5958246"/>
                  </a:lnTo>
                  <a:cubicBezTo>
                    <a:pt x="4907484" y="5956813"/>
                    <a:pt x="4908917" y="5950363"/>
                    <a:pt x="4913932" y="5950363"/>
                  </a:cubicBezTo>
                  <a:cubicBezTo>
                    <a:pt x="4915365" y="5963261"/>
                    <a:pt x="4924680" y="5974009"/>
                    <a:pt x="4916798" y="5985473"/>
                  </a:cubicBezTo>
                  <a:cubicBezTo>
                    <a:pt x="4951908" y="5985473"/>
                    <a:pt x="4989884" y="5999805"/>
                    <a:pt x="5011380" y="5996221"/>
                  </a:cubicBezTo>
                  <a:lnTo>
                    <a:pt x="5000632" y="5988340"/>
                  </a:lnTo>
                  <a:lnTo>
                    <a:pt x="5007082" y="5981890"/>
                  </a:lnTo>
                  <a:lnTo>
                    <a:pt x="4997766" y="5984757"/>
                  </a:lnTo>
                  <a:cubicBezTo>
                    <a:pt x="4986302" y="5963977"/>
                    <a:pt x="4971972" y="6005536"/>
                    <a:pt x="4958357" y="5981890"/>
                  </a:cubicBezTo>
                  <a:lnTo>
                    <a:pt x="4964805" y="5974009"/>
                  </a:lnTo>
                  <a:cubicBezTo>
                    <a:pt x="4966955" y="5971859"/>
                    <a:pt x="4968388" y="5975442"/>
                    <a:pt x="4971254" y="5976875"/>
                  </a:cubicBezTo>
                  <a:cubicBezTo>
                    <a:pt x="4964805" y="5933883"/>
                    <a:pt x="4959790" y="5996221"/>
                    <a:pt x="4941878" y="5976875"/>
                  </a:cubicBezTo>
                  <a:cubicBezTo>
                    <a:pt x="4943310" y="5975442"/>
                    <a:pt x="4947609" y="5974009"/>
                    <a:pt x="4946176" y="5968994"/>
                  </a:cubicBezTo>
                  <a:cubicBezTo>
                    <a:pt x="4912500" y="5989773"/>
                    <a:pt x="4931130" y="5932450"/>
                    <a:pt x="4900319" y="5946780"/>
                  </a:cubicBezTo>
                  <a:close/>
                  <a:moveTo>
                    <a:pt x="3799736" y="5946780"/>
                  </a:moveTo>
                  <a:lnTo>
                    <a:pt x="3796869" y="5962544"/>
                  </a:lnTo>
                  <a:cubicBezTo>
                    <a:pt x="3799736" y="5961111"/>
                    <a:pt x="3801169" y="5964692"/>
                    <a:pt x="3802600" y="5966126"/>
                  </a:cubicBezTo>
                  <a:cubicBezTo>
                    <a:pt x="3804034" y="5974009"/>
                    <a:pt x="3794719" y="5968992"/>
                    <a:pt x="3790419" y="5968992"/>
                  </a:cubicBezTo>
                  <a:lnTo>
                    <a:pt x="3786121" y="5966126"/>
                  </a:lnTo>
                  <a:close/>
                  <a:moveTo>
                    <a:pt x="5153252" y="5943915"/>
                  </a:moveTo>
                  <a:cubicBezTo>
                    <a:pt x="5147520" y="5941765"/>
                    <a:pt x="5146087" y="5950363"/>
                    <a:pt x="5146804" y="5955379"/>
                  </a:cubicBezTo>
                  <a:lnTo>
                    <a:pt x="5153252" y="5955379"/>
                  </a:lnTo>
                  <a:close/>
                  <a:moveTo>
                    <a:pt x="4858760" y="5943915"/>
                  </a:moveTo>
                  <a:cubicBezTo>
                    <a:pt x="4866642" y="5946780"/>
                    <a:pt x="4866642" y="5961111"/>
                    <a:pt x="4858760" y="5966127"/>
                  </a:cubicBezTo>
                  <a:cubicBezTo>
                    <a:pt x="4861627" y="5968994"/>
                    <a:pt x="4884554" y="5984757"/>
                    <a:pt x="4891004" y="5968994"/>
                  </a:cubicBezTo>
                  <a:cubicBezTo>
                    <a:pt x="4883121" y="5959678"/>
                    <a:pt x="4870942" y="5979025"/>
                    <a:pt x="4865925" y="5962544"/>
                  </a:cubicBezTo>
                  <a:lnTo>
                    <a:pt x="4871500" y="5945125"/>
                  </a:lnTo>
                  <a:lnTo>
                    <a:pt x="4872450" y="5944745"/>
                  </a:lnTo>
                  <a:lnTo>
                    <a:pt x="4875838" y="5945229"/>
                  </a:lnTo>
                  <a:lnTo>
                    <a:pt x="4875956" y="5945348"/>
                  </a:lnTo>
                  <a:lnTo>
                    <a:pt x="4876735" y="5945423"/>
                  </a:lnTo>
                  <a:lnTo>
                    <a:pt x="4884554" y="5954663"/>
                  </a:lnTo>
                  <a:lnTo>
                    <a:pt x="4891004" y="5946780"/>
                  </a:lnTo>
                  <a:lnTo>
                    <a:pt x="4876735" y="5945423"/>
                  </a:lnTo>
                  <a:lnTo>
                    <a:pt x="4876673" y="5945348"/>
                  </a:lnTo>
                  <a:lnTo>
                    <a:pt x="4875838" y="5945229"/>
                  </a:lnTo>
                  <a:lnTo>
                    <a:pt x="4874523" y="5943915"/>
                  </a:lnTo>
                  <a:lnTo>
                    <a:pt x="4872450" y="5944745"/>
                  </a:lnTo>
                  <a:lnTo>
                    <a:pt x="4871658" y="5944631"/>
                  </a:lnTo>
                  <a:lnTo>
                    <a:pt x="4871500" y="5945125"/>
                  </a:lnTo>
                  <a:lnTo>
                    <a:pt x="4870942" y="5945348"/>
                  </a:lnTo>
                  <a:close/>
                  <a:moveTo>
                    <a:pt x="4243980" y="5939615"/>
                  </a:moveTo>
                  <a:lnTo>
                    <a:pt x="4243980" y="5947498"/>
                  </a:lnTo>
                  <a:cubicBezTo>
                    <a:pt x="4256162" y="5942481"/>
                    <a:pt x="4270492" y="5955379"/>
                    <a:pt x="4271926" y="5950363"/>
                  </a:cubicBezTo>
                  <a:close/>
                  <a:moveTo>
                    <a:pt x="3718767" y="5931017"/>
                  </a:moveTo>
                  <a:lnTo>
                    <a:pt x="3718767" y="5943915"/>
                  </a:lnTo>
                  <a:lnTo>
                    <a:pt x="3712319" y="5943915"/>
                  </a:lnTo>
                  <a:cubicBezTo>
                    <a:pt x="3718767" y="5941765"/>
                    <a:pt x="3712319" y="5929584"/>
                    <a:pt x="3718767" y="5931017"/>
                  </a:cubicBezTo>
                  <a:close/>
                  <a:moveTo>
                    <a:pt x="4984152" y="5916686"/>
                  </a:moveTo>
                  <a:cubicBezTo>
                    <a:pt x="5015680" y="5918121"/>
                    <a:pt x="5042190" y="5943915"/>
                    <a:pt x="5075868" y="5936033"/>
                  </a:cubicBezTo>
                  <a:lnTo>
                    <a:pt x="5075868" y="5938900"/>
                  </a:lnTo>
                  <a:cubicBezTo>
                    <a:pt x="5100228" y="5941765"/>
                    <a:pt x="5117426" y="5949646"/>
                    <a:pt x="5136772" y="5946780"/>
                  </a:cubicBezTo>
                  <a:lnTo>
                    <a:pt x="5129608" y="5938900"/>
                  </a:lnTo>
                  <a:cubicBezTo>
                    <a:pt x="5083032" y="5942481"/>
                    <a:pt x="5037892" y="5910238"/>
                    <a:pt x="4984152" y="5916686"/>
                  </a:cubicBezTo>
                  <a:close/>
                  <a:moveTo>
                    <a:pt x="5217740" y="5908088"/>
                  </a:moveTo>
                  <a:lnTo>
                    <a:pt x="5227054" y="5908088"/>
                  </a:lnTo>
                  <a:lnTo>
                    <a:pt x="5227054" y="5911669"/>
                  </a:lnTo>
                  <a:close/>
                  <a:moveTo>
                    <a:pt x="3543935" y="5905223"/>
                  </a:moveTo>
                  <a:lnTo>
                    <a:pt x="3550384" y="5916686"/>
                  </a:lnTo>
                  <a:lnTo>
                    <a:pt x="3550384" y="5905223"/>
                  </a:lnTo>
                  <a:close/>
                  <a:moveTo>
                    <a:pt x="3408511" y="5905223"/>
                  </a:moveTo>
                  <a:cubicBezTo>
                    <a:pt x="3404930" y="5914538"/>
                    <a:pt x="3412811" y="5924569"/>
                    <a:pt x="3420692" y="5919552"/>
                  </a:cubicBezTo>
                  <a:close/>
                  <a:moveTo>
                    <a:pt x="4951908" y="5900923"/>
                  </a:moveTo>
                  <a:cubicBezTo>
                    <a:pt x="4942594" y="5916686"/>
                    <a:pt x="4964088" y="5915254"/>
                    <a:pt x="4971972" y="5916686"/>
                  </a:cubicBezTo>
                  <a:lnTo>
                    <a:pt x="4958357" y="5909521"/>
                  </a:lnTo>
                  <a:lnTo>
                    <a:pt x="4962656" y="5905938"/>
                  </a:lnTo>
                  <a:close/>
                  <a:moveTo>
                    <a:pt x="3295300" y="5900206"/>
                  </a:moveTo>
                  <a:cubicBezTo>
                    <a:pt x="3301750" y="5914538"/>
                    <a:pt x="3316079" y="5905938"/>
                    <a:pt x="3326827" y="5903790"/>
                  </a:cubicBezTo>
                  <a:close/>
                  <a:moveTo>
                    <a:pt x="3690823" y="5898773"/>
                  </a:moveTo>
                  <a:cubicBezTo>
                    <a:pt x="3681508" y="5908089"/>
                    <a:pt x="3666460" y="5905223"/>
                    <a:pt x="3655712" y="5914538"/>
                  </a:cubicBezTo>
                  <a:cubicBezTo>
                    <a:pt x="3654281" y="5911671"/>
                    <a:pt x="3651414" y="5909521"/>
                    <a:pt x="3652848" y="5906654"/>
                  </a:cubicBezTo>
                  <a:cubicBezTo>
                    <a:pt x="3636366" y="5905223"/>
                    <a:pt x="3636366" y="5933883"/>
                    <a:pt x="3620604" y="5918121"/>
                  </a:cubicBezTo>
                  <a:lnTo>
                    <a:pt x="3614154" y="5926002"/>
                  </a:lnTo>
                  <a:lnTo>
                    <a:pt x="3655712" y="5926002"/>
                  </a:lnTo>
                  <a:lnTo>
                    <a:pt x="3655712" y="5918121"/>
                  </a:lnTo>
                  <a:cubicBezTo>
                    <a:pt x="3693690" y="5911671"/>
                    <a:pt x="3638516" y="5943915"/>
                    <a:pt x="3658579" y="5956813"/>
                  </a:cubicBezTo>
                  <a:lnTo>
                    <a:pt x="3614154" y="5956813"/>
                  </a:lnTo>
                  <a:lnTo>
                    <a:pt x="3608215" y="5956415"/>
                  </a:lnTo>
                  <a:lnTo>
                    <a:pt x="3589524" y="5951887"/>
                  </a:lnTo>
                  <a:cubicBezTo>
                    <a:pt x="3583522" y="5949467"/>
                    <a:pt x="3577612" y="5947140"/>
                    <a:pt x="3569730" y="5947498"/>
                  </a:cubicBezTo>
                  <a:cubicBezTo>
                    <a:pt x="3578328" y="5947498"/>
                    <a:pt x="3585672" y="5951977"/>
                    <a:pt x="3592748" y="5955379"/>
                  </a:cubicBezTo>
                  <a:lnTo>
                    <a:pt x="3608215" y="5956415"/>
                  </a:lnTo>
                  <a:lnTo>
                    <a:pt x="3609856" y="5956813"/>
                  </a:lnTo>
                  <a:lnTo>
                    <a:pt x="3614154" y="5956813"/>
                  </a:lnTo>
                  <a:cubicBezTo>
                    <a:pt x="3629918" y="5971142"/>
                    <a:pt x="3680075" y="5956813"/>
                    <a:pt x="3665027" y="5999805"/>
                  </a:cubicBezTo>
                  <a:cubicBezTo>
                    <a:pt x="3669327" y="5991921"/>
                    <a:pt x="3677208" y="6004819"/>
                    <a:pt x="3678642" y="5991921"/>
                  </a:cubicBezTo>
                  <a:lnTo>
                    <a:pt x="3662879" y="5972575"/>
                  </a:lnTo>
                  <a:lnTo>
                    <a:pt x="3669327" y="5964694"/>
                  </a:lnTo>
                  <a:cubicBezTo>
                    <a:pt x="3670760" y="5972575"/>
                    <a:pt x="3677208" y="5967561"/>
                    <a:pt x="3681508" y="5967561"/>
                  </a:cubicBezTo>
                  <a:cubicBezTo>
                    <a:pt x="3700138" y="5942481"/>
                    <a:pt x="3655712" y="5924569"/>
                    <a:pt x="3685092" y="5903790"/>
                  </a:cubicBezTo>
                  <a:lnTo>
                    <a:pt x="3687956" y="5907371"/>
                  </a:lnTo>
                  <a:cubicBezTo>
                    <a:pt x="3687956" y="5912388"/>
                    <a:pt x="3689390" y="5917402"/>
                    <a:pt x="3685092" y="5918836"/>
                  </a:cubicBezTo>
                  <a:cubicBezTo>
                    <a:pt x="3692256" y="5920269"/>
                    <a:pt x="3698704" y="5931734"/>
                    <a:pt x="3690823" y="5938183"/>
                  </a:cubicBezTo>
                  <a:cubicBezTo>
                    <a:pt x="3703004" y="5961827"/>
                    <a:pt x="3720200" y="5947498"/>
                    <a:pt x="3736681" y="5946065"/>
                  </a:cubicBezTo>
                  <a:cubicBezTo>
                    <a:pt x="3738113" y="5952513"/>
                    <a:pt x="3732382" y="5954663"/>
                    <a:pt x="3729515" y="5957529"/>
                  </a:cubicBezTo>
                  <a:lnTo>
                    <a:pt x="3743129" y="5957529"/>
                  </a:lnTo>
                  <a:cubicBezTo>
                    <a:pt x="3760326" y="5978309"/>
                    <a:pt x="3790419" y="5951080"/>
                    <a:pt x="3794002" y="5984757"/>
                  </a:cubicBezTo>
                  <a:cubicBezTo>
                    <a:pt x="3798302" y="5967561"/>
                    <a:pt x="3819796" y="5974009"/>
                    <a:pt x="3819796" y="5949646"/>
                  </a:cubicBezTo>
                  <a:cubicBezTo>
                    <a:pt x="3824096" y="5949646"/>
                    <a:pt x="3827680" y="5949646"/>
                    <a:pt x="3830544" y="5954663"/>
                  </a:cubicBezTo>
                  <a:lnTo>
                    <a:pt x="3826246" y="5957529"/>
                  </a:lnTo>
                  <a:lnTo>
                    <a:pt x="3855624" y="5962544"/>
                  </a:lnTo>
                  <a:lnTo>
                    <a:pt x="3851326" y="5974009"/>
                  </a:lnTo>
                  <a:cubicBezTo>
                    <a:pt x="3883568" y="5988340"/>
                    <a:pt x="3921545" y="5991921"/>
                    <a:pt x="3957370" y="6000519"/>
                  </a:cubicBezTo>
                  <a:cubicBezTo>
                    <a:pt x="3949489" y="5995505"/>
                    <a:pt x="3938741" y="5994071"/>
                    <a:pt x="3938741" y="5981173"/>
                  </a:cubicBezTo>
                  <a:cubicBezTo>
                    <a:pt x="3930143" y="5969709"/>
                    <a:pt x="3920828" y="5982607"/>
                    <a:pt x="3912945" y="5984040"/>
                  </a:cubicBezTo>
                  <a:cubicBezTo>
                    <a:pt x="3895032" y="5964694"/>
                    <a:pt x="3854907" y="5959678"/>
                    <a:pt x="3850607" y="5929584"/>
                  </a:cubicBezTo>
                  <a:cubicBezTo>
                    <a:pt x="3845592" y="5933883"/>
                    <a:pt x="3845592" y="5940332"/>
                    <a:pt x="3841292" y="5945348"/>
                  </a:cubicBezTo>
                  <a:cubicBezTo>
                    <a:pt x="3825530" y="5942481"/>
                    <a:pt x="3810482" y="5956813"/>
                    <a:pt x="3809050" y="5929584"/>
                  </a:cubicBezTo>
                  <a:cubicBezTo>
                    <a:pt x="3796869" y="5942481"/>
                    <a:pt x="3786121" y="5932450"/>
                    <a:pt x="3772507" y="5929584"/>
                  </a:cubicBezTo>
                  <a:cubicBezTo>
                    <a:pt x="3774656" y="5928152"/>
                    <a:pt x="3777523" y="5926002"/>
                    <a:pt x="3776090" y="5923136"/>
                  </a:cubicBezTo>
                  <a:cubicBezTo>
                    <a:pt x="3766775" y="5918836"/>
                    <a:pt x="3762475" y="5928152"/>
                    <a:pt x="3756027" y="5934600"/>
                  </a:cubicBezTo>
                  <a:cubicBezTo>
                    <a:pt x="3754594" y="5929584"/>
                    <a:pt x="3748861" y="5928152"/>
                    <a:pt x="3750294" y="5923136"/>
                  </a:cubicBezTo>
                  <a:cubicBezTo>
                    <a:pt x="3740263" y="5924569"/>
                    <a:pt x="3729515" y="5919552"/>
                    <a:pt x="3723067" y="5926002"/>
                  </a:cubicBezTo>
                  <a:cubicBezTo>
                    <a:pt x="3720200" y="5921702"/>
                    <a:pt x="3709452" y="5921702"/>
                    <a:pt x="3713752" y="5910238"/>
                  </a:cubicBezTo>
                  <a:cubicBezTo>
                    <a:pt x="3716619" y="5909521"/>
                    <a:pt x="3718050" y="5906654"/>
                    <a:pt x="3719484" y="5905223"/>
                  </a:cubicBezTo>
                  <a:lnTo>
                    <a:pt x="3704438" y="5910238"/>
                  </a:lnTo>
                  <a:cubicBezTo>
                    <a:pt x="3698704" y="5911671"/>
                    <a:pt x="3687956" y="5910238"/>
                    <a:pt x="3690823" y="5898773"/>
                  </a:cubicBezTo>
                  <a:close/>
                  <a:moveTo>
                    <a:pt x="4907484" y="5897340"/>
                  </a:moveTo>
                  <a:lnTo>
                    <a:pt x="4903900" y="5900206"/>
                  </a:lnTo>
                  <a:lnTo>
                    <a:pt x="4910350" y="5900206"/>
                  </a:lnTo>
                  <a:cubicBezTo>
                    <a:pt x="4909634" y="5900206"/>
                    <a:pt x="4908200" y="5899490"/>
                    <a:pt x="4907484" y="5897340"/>
                  </a:cubicBezTo>
                  <a:close/>
                  <a:moveTo>
                    <a:pt x="3619170" y="5897340"/>
                  </a:moveTo>
                  <a:cubicBezTo>
                    <a:pt x="3604839" y="5896623"/>
                    <a:pt x="3594808" y="5902356"/>
                    <a:pt x="3589793" y="5916686"/>
                  </a:cubicBezTo>
                  <a:cubicBezTo>
                    <a:pt x="3597674" y="5924569"/>
                    <a:pt x="3606272" y="5924569"/>
                    <a:pt x="3612722" y="5911671"/>
                  </a:cubicBezTo>
                  <a:cubicBezTo>
                    <a:pt x="3613439" y="5908089"/>
                    <a:pt x="3611289" y="5906654"/>
                    <a:pt x="3608422" y="5905938"/>
                  </a:cubicBezTo>
                  <a:cubicBezTo>
                    <a:pt x="3611289" y="5900206"/>
                    <a:pt x="3615587" y="5898056"/>
                    <a:pt x="3619170" y="5897340"/>
                  </a:cubicBezTo>
                  <a:close/>
                  <a:moveTo>
                    <a:pt x="3288852" y="5897340"/>
                  </a:moveTo>
                  <a:cubicBezTo>
                    <a:pt x="3281687" y="5897340"/>
                    <a:pt x="3268789" y="5895192"/>
                    <a:pt x="3272372" y="5908804"/>
                  </a:cubicBezTo>
                  <a:cubicBezTo>
                    <a:pt x="3280970" y="5913104"/>
                    <a:pt x="3283120" y="5900206"/>
                    <a:pt x="3288852" y="5897340"/>
                  </a:cubicBezTo>
                  <a:close/>
                  <a:moveTo>
                    <a:pt x="4567134" y="5893758"/>
                  </a:moveTo>
                  <a:lnTo>
                    <a:pt x="4559969" y="5906654"/>
                  </a:lnTo>
                  <a:cubicBezTo>
                    <a:pt x="4562834" y="5908804"/>
                    <a:pt x="4564267" y="5911671"/>
                    <a:pt x="4567134" y="5910238"/>
                  </a:cubicBezTo>
                  <a:cubicBezTo>
                    <a:pt x="4575015" y="5894475"/>
                    <a:pt x="4591496" y="5905223"/>
                    <a:pt x="4602244" y="5902356"/>
                  </a:cubicBezTo>
                  <a:lnTo>
                    <a:pt x="4602244" y="5910238"/>
                  </a:lnTo>
                  <a:lnTo>
                    <a:pt x="4618724" y="5910238"/>
                  </a:lnTo>
                  <a:cubicBezTo>
                    <a:pt x="4619440" y="5913104"/>
                    <a:pt x="4617290" y="5915254"/>
                    <a:pt x="4615859" y="5918121"/>
                  </a:cubicBezTo>
                  <a:cubicBezTo>
                    <a:pt x="4622307" y="5919552"/>
                    <a:pt x="4630188" y="5914538"/>
                    <a:pt x="4634486" y="5920986"/>
                  </a:cubicBezTo>
                  <a:cubicBezTo>
                    <a:pt x="4632338" y="5923136"/>
                    <a:pt x="4631622" y="5926717"/>
                    <a:pt x="4628755" y="5928152"/>
                  </a:cubicBezTo>
                  <a:lnTo>
                    <a:pt x="4648101" y="5925285"/>
                  </a:lnTo>
                  <a:cubicBezTo>
                    <a:pt x="4643086" y="5926717"/>
                    <a:pt x="4641653" y="5918836"/>
                    <a:pt x="4638786" y="5917402"/>
                  </a:cubicBezTo>
                  <a:lnTo>
                    <a:pt x="4644518" y="5909521"/>
                  </a:lnTo>
                  <a:cubicBezTo>
                    <a:pt x="4652401" y="5909521"/>
                    <a:pt x="4660999" y="5908089"/>
                    <a:pt x="4664582" y="5917402"/>
                  </a:cubicBezTo>
                  <a:cubicBezTo>
                    <a:pt x="4666016" y="5923852"/>
                    <a:pt x="4662432" y="5928152"/>
                    <a:pt x="4658132" y="5931734"/>
                  </a:cubicBezTo>
                  <a:lnTo>
                    <a:pt x="4667447" y="5931734"/>
                  </a:lnTo>
                  <a:cubicBezTo>
                    <a:pt x="4666016" y="5928152"/>
                    <a:pt x="4668880" y="5926717"/>
                    <a:pt x="4671747" y="5925285"/>
                  </a:cubicBezTo>
                  <a:cubicBezTo>
                    <a:pt x="4690376" y="5939615"/>
                    <a:pt x="4714738" y="5943198"/>
                    <a:pt x="4739100" y="5944631"/>
                  </a:cubicBezTo>
                  <a:lnTo>
                    <a:pt x="4725486" y="5925285"/>
                  </a:lnTo>
                  <a:cubicBezTo>
                    <a:pt x="4716888" y="5928152"/>
                    <a:pt x="4716888" y="5931734"/>
                    <a:pt x="4713306" y="5939615"/>
                  </a:cubicBezTo>
                  <a:cubicBezTo>
                    <a:pt x="4710439" y="5936033"/>
                    <a:pt x="4704708" y="5934600"/>
                    <a:pt x="4706140" y="5928152"/>
                  </a:cubicBezTo>
                  <a:cubicBezTo>
                    <a:pt x="4695392" y="5934600"/>
                    <a:pt x="4680345" y="5924569"/>
                    <a:pt x="4671030" y="5916686"/>
                  </a:cubicBezTo>
                  <a:lnTo>
                    <a:pt x="4673897" y="5905223"/>
                  </a:lnTo>
                  <a:close/>
                  <a:moveTo>
                    <a:pt x="3533903" y="5889458"/>
                  </a:moveTo>
                  <a:lnTo>
                    <a:pt x="3521722" y="5897340"/>
                  </a:lnTo>
                  <a:lnTo>
                    <a:pt x="3538203" y="5892325"/>
                  </a:lnTo>
                  <a:close/>
                  <a:moveTo>
                    <a:pt x="3203585" y="5889458"/>
                  </a:moveTo>
                  <a:lnTo>
                    <a:pt x="3219350" y="5892325"/>
                  </a:lnTo>
                  <a:lnTo>
                    <a:pt x="3216483" y="5897340"/>
                  </a:lnTo>
                  <a:lnTo>
                    <a:pt x="3223648" y="5897340"/>
                  </a:lnTo>
                  <a:cubicBezTo>
                    <a:pt x="3222214" y="5894475"/>
                    <a:pt x="3219350" y="5892325"/>
                    <a:pt x="3219350" y="5889458"/>
                  </a:cubicBezTo>
                  <a:close/>
                  <a:moveTo>
                    <a:pt x="3236546" y="5885875"/>
                  </a:moveTo>
                  <a:lnTo>
                    <a:pt x="3236546" y="5897340"/>
                  </a:lnTo>
                  <a:lnTo>
                    <a:pt x="3242994" y="5889458"/>
                  </a:lnTo>
                  <a:cubicBezTo>
                    <a:pt x="3250160" y="5889458"/>
                    <a:pt x="3253742" y="5900923"/>
                    <a:pt x="3253025" y="5904506"/>
                  </a:cubicBezTo>
                  <a:lnTo>
                    <a:pt x="3259475" y="5897340"/>
                  </a:lnTo>
                  <a:cubicBezTo>
                    <a:pt x="3256608" y="5882294"/>
                    <a:pt x="3242994" y="5893758"/>
                    <a:pt x="3236546" y="5885875"/>
                  </a:cubicBezTo>
                  <a:close/>
                  <a:moveTo>
                    <a:pt x="5181107" y="5876472"/>
                  </a:moveTo>
                  <a:cubicBezTo>
                    <a:pt x="5181914" y="5875487"/>
                    <a:pt x="5181554" y="5875487"/>
                    <a:pt x="5178330" y="5877277"/>
                  </a:cubicBezTo>
                  <a:cubicBezTo>
                    <a:pt x="5177614" y="5878710"/>
                    <a:pt x="5177614" y="5880144"/>
                    <a:pt x="5176898" y="5881577"/>
                  </a:cubicBezTo>
                  <a:cubicBezTo>
                    <a:pt x="5178330" y="5879427"/>
                    <a:pt x="5180302" y="5877456"/>
                    <a:pt x="5181107" y="5876472"/>
                  </a:cubicBezTo>
                  <a:close/>
                  <a:moveTo>
                    <a:pt x="4823840" y="5873897"/>
                  </a:moveTo>
                  <a:cubicBezTo>
                    <a:pt x="4821836" y="5873561"/>
                    <a:pt x="4819754" y="5874144"/>
                    <a:pt x="4817828" y="5875308"/>
                  </a:cubicBezTo>
                  <a:cubicBezTo>
                    <a:pt x="4813977" y="5877635"/>
                    <a:pt x="4810754" y="5882294"/>
                    <a:pt x="4810037" y="5886592"/>
                  </a:cubicBezTo>
                  <a:lnTo>
                    <a:pt x="4812902" y="5889458"/>
                  </a:lnTo>
                  <a:cubicBezTo>
                    <a:pt x="4821500" y="5892325"/>
                    <a:pt x="4827950" y="5885875"/>
                    <a:pt x="4829383" y="5877994"/>
                  </a:cubicBezTo>
                  <a:cubicBezTo>
                    <a:pt x="4827771" y="5875486"/>
                    <a:pt x="4825845" y="5874233"/>
                    <a:pt x="4823840" y="5873897"/>
                  </a:cubicBezTo>
                  <a:close/>
                  <a:moveTo>
                    <a:pt x="4009676" y="5873696"/>
                  </a:moveTo>
                  <a:lnTo>
                    <a:pt x="4012544" y="5881577"/>
                  </a:lnTo>
                  <a:cubicBezTo>
                    <a:pt x="4009676" y="5884444"/>
                    <a:pt x="4008960" y="5890892"/>
                    <a:pt x="4003228" y="5889458"/>
                  </a:cubicBezTo>
                  <a:cubicBezTo>
                    <a:pt x="4018274" y="5902356"/>
                    <a:pt x="4042637" y="5892325"/>
                    <a:pt x="4051952" y="5911671"/>
                  </a:cubicBezTo>
                  <a:cubicBezTo>
                    <a:pt x="4068431" y="5900206"/>
                    <a:pt x="4084912" y="5935317"/>
                    <a:pt x="4100675" y="5911671"/>
                  </a:cubicBezTo>
                  <a:lnTo>
                    <a:pt x="4109990" y="5924569"/>
                  </a:lnTo>
                  <a:cubicBezTo>
                    <a:pt x="4146534" y="5918121"/>
                    <a:pt x="4183792" y="5944631"/>
                    <a:pt x="4218902" y="5944631"/>
                  </a:cubicBezTo>
                  <a:cubicBezTo>
                    <a:pt x="4210304" y="5941048"/>
                    <a:pt x="4213886" y="5921702"/>
                    <a:pt x="4203855" y="5920269"/>
                  </a:cubicBezTo>
                  <a:cubicBezTo>
                    <a:pt x="4195974" y="5933167"/>
                    <a:pt x="4190242" y="5912388"/>
                    <a:pt x="4180926" y="5917402"/>
                  </a:cubicBezTo>
                  <a:cubicBezTo>
                    <a:pt x="4171611" y="5920269"/>
                    <a:pt x="4188809" y="5936748"/>
                    <a:pt x="4171611" y="5931734"/>
                  </a:cubicBezTo>
                  <a:cubicBezTo>
                    <a:pt x="4165880" y="5928152"/>
                    <a:pt x="4170178" y="5918836"/>
                    <a:pt x="4168746" y="5912388"/>
                  </a:cubicBezTo>
                  <a:cubicBezTo>
                    <a:pt x="4121454" y="5946065"/>
                    <a:pt x="4117873" y="5848616"/>
                    <a:pt x="4081329" y="5898056"/>
                  </a:cubicBezTo>
                  <a:cubicBezTo>
                    <a:pt x="4089210" y="5873696"/>
                    <a:pt x="4066283" y="5896623"/>
                    <a:pt x="4064850" y="5878710"/>
                  </a:cubicBezTo>
                  <a:lnTo>
                    <a:pt x="4058400" y="5898056"/>
                  </a:lnTo>
                  <a:cubicBezTo>
                    <a:pt x="4050518" y="5867246"/>
                    <a:pt x="4035472" y="5908804"/>
                    <a:pt x="4026158" y="5886592"/>
                  </a:cubicBezTo>
                  <a:cubicBezTo>
                    <a:pt x="4027590" y="5883727"/>
                    <a:pt x="4030456" y="5881577"/>
                    <a:pt x="4029022" y="5878710"/>
                  </a:cubicBezTo>
                  <a:cubicBezTo>
                    <a:pt x="4020424" y="5888025"/>
                    <a:pt x="4013976" y="5881577"/>
                    <a:pt x="4009676" y="5873696"/>
                  </a:cubicBezTo>
                  <a:close/>
                  <a:moveTo>
                    <a:pt x="3394898" y="5873696"/>
                  </a:moveTo>
                  <a:lnTo>
                    <a:pt x="3397763" y="5889458"/>
                  </a:lnTo>
                  <a:cubicBezTo>
                    <a:pt x="3403496" y="5893758"/>
                    <a:pt x="3417111" y="5879427"/>
                    <a:pt x="3413528" y="5878710"/>
                  </a:cubicBezTo>
                  <a:close/>
                  <a:moveTo>
                    <a:pt x="4780480" y="5872262"/>
                  </a:moveTo>
                  <a:cubicBezTo>
                    <a:pt x="4777614" y="5873696"/>
                    <a:pt x="4774926" y="5876204"/>
                    <a:pt x="4774210" y="5877994"/>
                  </a:cubicBezTo>
                  <a:cubicBezTo>
                    <a:pt x="4780658" y="5879427"/>
                    <a:pt x="4782092" y="5872979"/>
                    <a:pt x="4787824" y="5872979"/>
                  </a:cubicBezTo>
                  <a:cubicBezTo>
                    <a:pt x="4786391" y="5870471"/>
                    <a:pt x="4783346" y="5870829"/>
                    <a:pt x="4780480" y="5872262"/>
                  </a:cubicBezTo>
                  <a:close/>
                  <a:moveTo>
                    <a:pt x="3986983" y="5866329"/>
                  </a:moveTo>
                  <a:cubicBezTo>
                    <a:pt x="3985292" y="5866128"/>
                    <a:pt x="3983568" y="5866800"/>
                    <a:pt x="3982000" y="5867785"/>
                  </a:cubicBezTo>
                  <a:cubicBezTo>
                    <a:pt x="3978866" y="5869754"/>
                    <a:pt x="3976358" y="5872979"/>
                    <a:pt x="3976000" y="5872979"/>
                  </a:cubicBezTo>
                  <a:lnTo>
                    <a:pt x="3991764" y="5870112"/>
                  </a:lnTo>
                  <a:cubicBezTo>
                    <a:pt x="3990331" y="5867605"/>
                    <a:pt x="3988674" y="5866531"/>
                    <a:pt x="3986983" y="5866329"/>
                  </a:cubicBezTo>
                  <a:close/>
                  <a:moveTo>
                    <a:pt x="3955220" y="5862231"/>
                  </a:moveTo>
                  <a:cubicBezTo>
                    <a:pt x="3968835" y="5868679"/>
                    <a:pt x="3956654" y="5868679"/>
                    <a:pt x="3968835" y="5862231"/>
                  </a:cubicBezTo>
                  <a:close/>
                  <a:moveTo>
                    <a:pt x="5088049" y="5858648"/>
                  </a:moveTo>
                  <a:cubicBezTo>
                    <a:pt x="5078734" y="5860081"/>
                    <a:pt x="5065120" y="5866529"/>
                    <a:pt x="5065836" y="5881577"/>
                  </a:cubicBezTo>
                  <a:lnTo>
                    <a:pt x="5102378" y="5886592"/>
                  </a:lnTo>
                  <a:cubicBezTo>
                    <a:pt x="5104528" y="5893042"/>
                    <a:pt x="5114560" y="5894475"/>
                    <a:pt x="5121008" y="5893042"/>
                  </a:cubicBezTo>
                  <a:lnTo>
                    <a:pt x="5125308" y="5878710"/>
                  </a:lnTo>
                  <a:cubicBezTo>
                    <a:pt x="5121008" y="5878710"/>
                    <a:pt x="5117426" y="5878710"/>
                    <a:pt x="5114560" y="5873696"/>
                  </a:cubicBezTo>
                  <a:lnTo>
                    <a:pt x="5121008" y="5867246"/>
                  </a:lnTo>
                  <a:lnTo>
                    <a:pt x="5118143" y="5862231"/>
                  </a:lnTo>
                  <a:cubicBezTo>
                    <a:pt x="5108828" y="5877994"/>
                    <a:pt x="5095214" y="5879427"/>
                    <a:pt x="5081599" y="5877994"/>
                  </a:cubicBezTo>
                  <a:close/>
                  <a:moveTo>
                    <a:pt x="5030009" y="5858648"/>
                  </a:moveTo>
                  <a:cubicBezTo>
                    <a:pt x="5023561" y="5857214"/>
                    <a:pt x="5008514" y="5871546"/>
                    <a:pt x="5014246" y="5867246"/>
                  </a:cubicBezTo>
                  <a:cubicBezTo>
                    <a:pt x="5017113" y="5865096"/>
                    <a:pt x="5017828" y="5868679"/>
                    <a:pt x="5020694" y="5870112"/>
                  </a:cubicBezTo>
                  <a:close/>
                  <a:moveTo>
                    <a:pt x="3935874" y="5858648"/>
                  </a:moveTo>
                  <a:cubicBezTo>
                    <a:pt x="3937308" y="5867962"/>
                    <a:pt x="3930860" y="5887308"/>
                    <a:pt x="3945906" y="5885875"/>
                  </a:cubicBezTo>
                  <a:cubicBezTo>
                    <a:pt x="3941608" y="5880860"/>
                    <a:pt x="3927993" y="5865096"/>
                    <a:pt x="3943040" y="5858648"/>
                  </a:cubicBezTo>
                  <a:close/>
                  <a:moveTo>
                    <a:pt x="3906497" y="5858648"/>
                  </a:moveTo>
                  <a:lnTo>
                    <a:pt x="3887868" y="5870112"/>
                  </a:lnTo>
                  <a:lnTo>
                    <a:pt x="3897182" y="5870112"/>
                  </a:lnTo>
                  <a:close/>
                  <a:moveTo>
                    <a:pt x="2909810" y="5858648"/>
                  </a:moveTo>
                  <a:lnTo>
                    <a:pt x="2909810" y="5866529"/>
                  </a:lnTo>
                  <a:cubicBezTo>
                    <a:pt x="2948502" y="5867962"/>
                    <a:pt x="2983613" y="5910238"/>
                    <a:pt x="3023021" y="5888742"/>
                  </a:cubicBezTo>
                  <a:lnTo>
                    <a:pt x="3013706" y="5885875"/>
                  </a:lnTo>
                  <a:cubicBezTo>
                    <a:pt x="2981463" y="5903790"/>
                    <a:pt x="2949219" y="5853633"/>
                    <a:pt x="2909810" y="5858648"/>
                  </a:cubicBezTo>
                  <a:close/>
                  <a:moveTo>
                    <a:pt x="4726650" y="5856947"/>
                  </a:moveTo>
                  <a:cubicBezTo>
                    <a:pt x="4722441" y="5857754"/>
                    <a:pt x="4719038" y="5859723"/>
                    <a:pt x="4719754" y="5862231"/>
                  </a:cubicBezTo>
                  <a:lnTo>
                    <a:pt x="4745549" y="5870112"/>
                  </a:lnTo>
                  <a:cubicBezTo>
                    <a:pt x="4742682" y="5866529"/>
                    <a:pt x="4737668" y="5863664"/>
                    <a:pt x="4738384" y="5858648"/>
                  </a:cubicBezTo>
                  <a:cubicBezTo>
                    <a:pt x="4735876" y="5856500"/>
                    <a:pt x="4730862" y="5856141"/>
                    <a:pt x="4726650" y="5856947"/>
                  </a:cubicBezTo>
                  <a:close/>
                  <a:moveTo>
                    <a:pt x="5043624" y="5853633"/>
                  </a:moveTo>
                  <a:cubicBezTo>
                    <a:pt x="5035742" y="5860081"/>
                    <a:pt x="5043624" y="5861514"/>
                    <a:pt x="5046490" y="5866529"/>
                  </a:cubicBezTo>
                  <a:lnTo>
                    <a:pt x="5037176" y="5877994"/>
                  </a:lnTo>
                  <a:cubicBezTo>
                    <a:pt x="5049355" y="5867962"/>
                    <a:pt x="5052222" y="5880860"/>
                    <a:pt x="5060103" y="5866529"/>
                  </a:cubicBezTo>
                  <a:cubicBezTo>
                    <a:pt x="5060103" y="5852200"/>
                    <a:pt x="5047924" y="5861514"/>
                    <a:pt x="5043624" y="5853633"/>
                  </a:cubicBezTo>
                  <a:close/>
                  <a:moveTo>
                    <a:pt x="4391764" y="5853095"/>
                  </a:moveTo>
                  <a:cubicBezTo>
                    <a:pt x="4384600" y="5851304"/>
                    <a:pt x="4378689" y="5852200"/>
                    <a:pt x="4376539" y="5862231"/>
                  </a:cubicBezTo>
                  <a:cubicBezTo>
                    <a:pt x="4380120" y="5862231"/>
                    <a:pt x="4384420" y="5862231"/>
                    <a:pt x="4385854" y="5867246"/>
                  </a:cubicBezTo>
                  <a:cubicBezTo>
                    <a:pt x="4391585" y="5851483"/>
                    <a:pt x="4406633" y="5862948"/>
                    <a:pt x="4409498" y="5866529"/>
                  </a:cubicBezTo>
                  <a:lnTo>
                    <a:pt x="4414514" y="5860081"/>
                  </a:lnTo>
                  <a:cubicBezTo>
                    <a:pt x="4415231" y="5860081"/>
                    <a:pt x="4415231" y="5860081"/>
                    <a:pt x="4415948" y="5860081"/>
                  </a:cubicBezTo>
                  <a:cubicBezTo>
                    <a:pt x="4417381" y="5867246"/>
                    <a:pt x="4425979" y="5871546"/>
                    <a:pt x="4425979" y="5877277"/>
                  </a:cubicBezTo>
                  <a:lnTo>
                    <a:pt x="4428846" y="5866529"/>
                  </a:lnTo>
                  <a:cubicBezTo>
                    <a:pt x="4433860" y="5867962"/>
                    <a:pt x="4440308" y="5862948"/>
                    <a:pt x="4444608" y="5869396"/>
                  </a:cubicBezTo>
                  <a:lnTo>
                    <a:pt x="4440308" y="5880860"/>
                  </a:lnTo>
                  <a:lnTo>
                    <a:pt x="4456790" y="5885875"/>
                  </a:lnTo>
                  <a:lnTo>
                    <a:pt x="4450340" y="5877994"/>
                  </a:lnTo>
                  <a:cubicBezTo>
                    <a:pt x="4463238" y="5857214"/>
                    <a:pt x="4476852" y="5882294"/>
                    <a:pt x="4489034" y="5885875"/>
                  </a:cubicBezTo>
                  <a:cubicBezTo>
                    <a:pt x="4514110" y="5868679"/>
                    <a:pt x="4545638" y="5919552"/>
                    <a:pt x="4567134" y="5877994"/>
                  </a:cubicBezTo>
                  <a:lnTo>
                    <a:pt x="4557819" y="5877994"/>
                  </a:lnTo>
                  <a:cubicBezTo>
                    <a:pt x="4542054" y="5898773"/>
                    <a:pt x="4532740" y="5861514"/>
                    <a:pt x="4519127" y="5885875"/>
                  </a:cubicBezTo>
                  <a:cubicBezTo>
                    <a:pt x="4510529" y="5852200"/>
                    <a:pt x="4479718" y="5869396"/>
                    <a:pt x="4466104" y="5853633"/>
                  </a:cubicBezTo>
                  <a:cubicBezTo>
                    <a:pt x="4453206" y="5866529"/>
                    <a:pt x="4433860" y="5857214"/>
                    <a:pt x="4422396" y="5858648"/>
                  </a:cubicBezTo>
                  <a:cubicBezTo>
                    <a:pt x="4420246" y="5860081"/>
                    <a:pt x="4418098" y="5860081"/>
                    <a:pt x="4415948" y="5860081"/>
                  </a:cubicBezTo>
                  <a:cubicBezTo>
                    <a:pt x="4415231" y="5859364"/>
                    <a:pt x="4415231" y="5859364"/>
                    <a:pt x="4415231" y="5858648"/>
                  </a:cubicBezTo>
                  <a:lnTo>
                    <a:pt x="4414514" y="5860081"/>
                  </a:lnTo>
                  <a:cubicBezTo>
                    <a:pt x="4407350" y="5859364"/>
                    <a:pt x="4398929" y="5854887"/>
                    <a:pt x="4391764" y="5853095"/>
                  </a:cubicBezTo>
                  <a:close/>
                  <a:moveTo>
                    <a:pt x="3349756" y="5850050"/>
                  </a:moveTo>
                  <a:lnTo>
                    <a:pt x="3369819" y="5861514"/>
                  </a:lnTo>
                  <a:cubicBezTo>
                    <a:pt x="3366236" y="5869396"/>
                    <a:pt x="3346890" y="5865096"/>
                    <a:pt x="3349756" y="5866529"/>
                  </a:cubicBezTo>
                  <a:cubicBezTo>
                    <a:pt x="3363371" y="5866529"/>
                    <a:pt x="3374119" y="5882294"/>
                    <a:pt x="3386298" y="5872979"/>
                  </a:cubicBezTo>
                  <a:lnTo>
                    <a:pt x="3382000" y="5870112"/>
                  </a:lnTo>
                  <a:cubicBezTo>
                    <a:pt x="3382000" y="5855781"/>
                    <a:pt x="3395615" y="5867962"/>
                    <a:pt x="3398480" y="5857931"/>
                  </a:cubicBezTo>
                  <a:cubicBezTo>
                    <a:pt x="3382000" y="5857931"/>
                    <a:pt x="3366236" y="5852916"/>
                    <a:pt x="3349756" y="5850050"/>
                  </a:cubicBezTo>
                  <a:close/>
                  <a:moveTo>
                    <a:pt x="4366508" y="5842885"/>
                  </a:moveTo>
                  <a:lnTo>
                    <a:pt x="4343578" y="5850766"/>
                  </a:lnTo>
                  <a:cubicBezTo>
                    <a:pt x="4352893" y="5847183"/>
                    <a:pt x="4357193" y="5857214"/>
                    <a:pt x="4363641" y="5858648"/>
                  </a:cubicBezTo>
                  <a:close/>
                  <a:moveTo>
                    <a:pt x="4313484" y="5839302"/>
                  </a:moveTo>
                  <a:cubicBezTo>
                    <a:pt x="4315632" y="5840735"/>
                    <a:pt x="4318499" y="5855065"/>
                    <a:pt x="4327814" y="5847900"/>
                  </a:cubicBezTo>
                  <a:lnTo>
                    <a:pt x="4327814" y="5842885"/>
                  </a:lnTo>
                  <a:cubicBezTo>
                    <a:pt x="4324232" y="5841452"/>
                    <a:pt x="4318499" y="5839302"/>
                    <a:pt x="4313484" y="5839302"/>
                  </a:cubicBezTo>
                  <a:close/>
                  <a:moveTo>
                    <a:pt x="4312768" y="5839302"/>
                  </a:moveTo>
                  <a:cubicBezTo>
                    <a:pt x="4307751" y="5839302"/>
                    <a:pt x="4303453" y="5841452"/>
                    <a:pt x="4302736" y="5847900"/>
                  </a:cubicBezTo>
                  <a:lnTo>
                    <a:pt x="4309184" y="5847900"/>
                  </a:lnTo>
                  <a:cubicBezTo>
                    <a:pt x="4310618" y="5842168"/>
                    <a:pt x="4312051" y="5840018"/>
                    <a:pt x="4312768" y="5839302"/>
                  </a:cubicBezTo>
                  <a:close/>
                  <a:moveTo>
                    <a:pt x="4913932" y="5834285"/>
                  </a:moveTo>
                  <a:cubicBezTo>
                    <a:pt x="4931846" y="5850766"/>
                    <a:pt x="4968388" y="5850766"/>
                    <a:pt x="4978420" y="5847183"/>
                  </a:cubicBezTo>
                  <a:close/>
                  <a:moveTo>
                    <a:pt x="4259744" y="5834285"/>
                  </a:moveTo>
                  <a:cubicBezTo>
                    <a:pt x="4266192" y="5846466"/>
                    <a:pt x="4279807" y="5840735"/>
                    <a:pt x="4285538" y="5838585"/>
                  </a:cubicBezTo>
                  <a:close/>
                  <a:moveTo>
                    <a:pt x="2780835" y="5830704"/>
                  </a:moveTo>
                  <a:cubicBezTo>
                    <a:pt x="2794449" y="5840735"/>
                    <a:pt x="2808779" y="5850766"/>
                    <a:pt x="2825976" y="5850766"/>
                  </a:cubicBezTo>
                  <a:cubicBezTo>
                    <a:pt x="2843172" y="5858648"/>
                    <a:pt x="2862518" y="5892325"/>
                    <a:pt x="2877566" y="5873696"/>
                  </a:cubicBezTo>
                  <a:cubicBezTo>
                    <a:pt x="2853204" y="5836435"/>
                    <a:pt x="2813795" y="5844317"/>
                    <a:pt x="2780835" y="5830704"/>
                  </a:cubicBezTo>
                  <a:close/>
                  <a:moveTo>
                    <a:pt x="4817202" y="5828554"/>
                  </a:moveTo>
                  <a:lnTo>
                    <a:pt x="4826516" y="5831420"/>
                  </a:lnTo>
                  <a:lnTo>
                    <a:pt x="4838698" y="5831420"/>
                  </a:lnTo>
                  <a:close/>
                  <a:moveTo>
                    <a:pt x="5062253" y="5820672"/>
                  </a:moveTo>
                  <a:cubicBezTo>
                    <a:pt x="5062253" y="5822106"/>
                    <a:pt x="5060820" y="5823539"/>
                    <a:pt x="5058672" y="5823539"/>
                  </a:cubicBezTo>
                  <a:cubicBezTo>
                    <a:pt x="5059386" y="5823539"/>
                    <a:pt x="5059386" y="5823539"/>
                    <a:pt x="5059386" y="5823539"/>
                  </a:cubicBezTo>
                  <a:lnTo>
                    <a:pt x="5068703" y="5820672"/>
                  </a:lnTo>
                  <a:close/>
                  <a:moveTo>
                    <a:pt x="4547788" y="5819956"/>
                  </a:moveTo>
                  <a:lnTo>
                    <a:pt x="4577165" y="5831420"/>
                  </a:lnTo>
                  <a:lnTo>
                    <a:pt x="4577165" y="5823539"/>
                  </a:lnTo>
                  <a:close/>
                  <a:moveTo>
                    <a:pt x="3065944" y="5819631"/>
                  </a:moveTo>
                  <a:cubicBezTo>
                    <a:pt x="3063728" y="5820672"/>
                    <a:pt x="3061176" y="5823360"/>
                    <a:pt x="3058130" y="5828554"/>
                  </a:cubicBezTo>
                  <a:lnTo>
                    <a:pt x="3081059" y="5831420"/>
                  </a:lnTo>
                  <a:cubicBezTo>
                    <a:pt x="3076224" y="5828195"/>
                    <a:pt x="3072596" y="5816507"/>
                    <a:pt x="3065944" y="5819631"/>
                  </a:cubicBezTo>
                  <a:close/>
                  <a:moveTo>
                    <a:pt x="4796747" y="5818904"/>
                  </a:moveTo>
                  <a:cubicBezTo>
                    <a:pt x="4795236" y="5819823"/>
                    <a:pt x="4794317" y="5821838"/>
                    <a:pt x="4793467" y="5823718"/>
                  </a:cubicBezTo>
                  <a:lnTo>
                    <a:pt x="4791164" y="5826925"/>
                  </a:lnTo>
                  <a:lnTo>
                    <a:pt x="4784958" y="5823539"/>
                  </a:lnTo>
                  <a:cubicBezTo>
                    <a:pt x="4787646" y="5827122"/>
                    <a:pt x="4789346" y="5828107"/>
                    <a:pt x="4790590" y="5827725"/>
                  </a:cubicBezTo>
                  <a:lnTo>
                    <a:pt x="4791164" y="5826925"/>
                  </a:lnTo>
                  <a:lnTo>
                    <a:pt x="4800720" y="5832137"/>
                  </a:lnTo>
                  <a:cubicBezTo>
                    <a:pt x="4805020" y="5829987"/>
                    <a:pt x="4803587" y="5825687"/>
                    <a:pt x="4803587" y="5820672"/>
                  </a:cubicBezTo>
                  <a:cubicBezTo>
                    <a:pt x="4800362" y="5818166"/>
                    <a:pt x="4798258" y="5817987"/>
                    <a:pt x="4796747" y="5818904"/>
                  </a:cubicBezTo>
                  <a:close/>
                  <a:moveTo>
                    <a:pt x="3133366" y="5812074"/>
                  </a:moveTo>
                  <a:cubicBezTo>
                    <a:pt x="3142680" y="5839302"/>
                    <a:pt x="3177791" y="5824971"/>
                    <a:pt x="3197854" y="5839302"/>
                  </a:cubicBezTo>
                  <a:cubicBezTo>
                    <a:pt x="3207885" y="5839302"/>
                    <a:pt x="3219350" y="5821389"/>
                    <a:pt x="3226514" y="5839302"/>
                  </a:cubicBezTo>
                  <a:cubicBezTo>
                    <a:pt x="3218633" y="5870112"/>
                    <a:pt x="3189972" y="5845750"/>
                    <a:pt x="3171341" y="5850766"/>
                  </a:cubicBezTo>
                  <a:cubicBezTo>
                    <a:pt x="3195704" y="5863664"/>
                    <a:pt x="3225081" y="5854350"/>
                    <a:pt x="3249443" y="5862231"/>
                  </a:cubicBezTo>
                  <a:cubicBezTo>
                    <a:pt x="3257325" y="5867962"/>
                    <a:pt x="3272372" y="5839302"/>
                    <a:pt x="3270939" y="5866529"/>
                  </a:cubicBezTo>
                  <a:cubicBezTo>
                    <a:pt x="3280970" y="5861514"/>
                    <a:pt x="3302466" y="5875844"/>
                    <a:pt x="3299600" y="5853633"/>
                  </a:cubicBezTo>
                  <a:cubicBezTo>
                    <a:pt x="3288852" y="5848616"/>
                    <a:pt x="3268789" y="5853633"/>
                    <a:pt x="3267356" y="5834285"/>
                  </a:cubicBezTo>
                  <a:cubicBezTo>
                    <a:pt x="3248727" y="5831420"/>
                    <a:pt x="3242994" y="5842168"/>
                    <a:pt x="3225798" y="5834285"/>
                  </a:cubicBezTo>
                  <a:cubicBezTo>
                    <a:pt x="3224364" y="5827121"/>
                    <a:pt x="3231529" y="5827121"/>
                    <a:pt x="3235112" y="5827837"/>
                  </a:cubicBezTo>
                  <a:cubicBezTo>
                    <a:pt x="3202152" y="5810641"/>
                    <a:pt x="3162743" y="5827837"/>
                    <a:pt x="3133366" y="5812074"/>
                  </a:cubicBezTo>
                  <a:close/>
                  <a:moveTo>
                    <a:pt x="3029471" y="5812073"/>
                  </a:moveTo>
                  <a:cubicBezTo>
                    <a:pt x="3023738" y="5814939"/>
                    <a:pt x="3012990" y="5821387"/>
                    <a:pt x="3003675" y="5819954"/>
                  </a:cubicBezTo>
                  <a:cubicBezTo>
                    <a:pt x="3007975" y="5812073"/>
                    <a:pt x="3021588" y="5818523"/>
                    <a:pt x="3029471" y="5812073"/>
                  </a:cubicBezTo>
                  <a:close/>
                  <a:moveTo>
                    <a:pt x="4198124" y="5809208"/>
                  </a:moveTo>
                  <a:lnTo>
                    <a:pt x="4211738" y="5812074"/>
                  </a:lnTo>
                  <a:lnTo>
                    <a:pt x="4207438" y="5809208"/>
                  </a:lnTo>
                  <a:close/>
                  <a:moveTo>
                    <a:pt x="3744563" y="5804191"/>
                  </a:moveTo>
                  <a:lnTo>
                    <a:pt x="3744563" y="5812074"/>
                  </a:lnTo>
                  <a:lnTo>
                    <a:pt x="3753877" y="5812074"/>
                  </a:lnTo>
                  <a:close/>
                  <a:moveTo>
                    <a:pt x="5118143" y="5801326"/>
                  </a:moveTo>
                  <a:cubicBezTo>
                    <a:pt x="5123158" y="5810641"/>
                    <a:pt x="5126024" y="5818523"/>
                    <a:pt x="5125308" y="5828554"/>
                  </a:cubicBezTo>
                  <a:cubicBezTo>
                    <a:pt x="5135339" y="5829987"/>
                    <a:pt x="5148237" y="5813508"/>
                    <a:pt x="5157552" y="5809924"/>
                  </a:cubicBezTo>
                  <a:cubicBezTo>
                    <a:pt x="5145370" y="5808491"/>
                    <a:pt x="5139639" y="5797743"/>
                    <a:pt x="5128174" y="5812791"/>
                  </a:cubicBezTo>
                  <a:cubicBezTo>
                    <a:pt x="5123874" y="5810641"/>
                    <a:pt x="5125308" y="5806341"/>
                    <a:pt x="5125308" y="5801326"/>
                  </a:cubicBezTo>
                  <a:close/>
                  <a:moveTo>
                    <a:pt x="5037176" y="5801326"/>
                  </a:moveTo>
                  <a:lnTo>
                    <a:pt x="5037176" y="5809208"/>
                  </a:lnTo>
                  <a:lnTo>
                    <a:pt x="5037176" y="5812074"/>
                  </a:lnTo>
                  <a:lnTo>
                    <a:pt x="5040040" y="5812074"/>
                  </a:lnTo>
                  <a:lnTo>
                    <a:pt x="5040040" y="5809208"/>
                  </a:lnTo>
                  <a:lnTo>
                    <a:pt x="5037176" y="5809208"/>
                  </a:lnTo>
                  <a:cubicBezTo>
                    <a:pt x="5039324" y="5803475"/>
                    <a:pt x="5043624" y="5801326"/>
                    <a:pt x="5047924" y="5801326"/>
                  </a:cubicBezTo>
                  <a:close/>
                  <a:moveTo>
                    <a:pt x="2960684" y="5801325"/>
                  </a:moveTo>
                  <a:cubicBezTo>
                    <a:pt x="2964982" y="5801325"/>
                    <a:pt x="2971432" y="5804191"/>
                    <a:pt x="2971432" y="5809206"/>
                  </a:cubicBezTo>
                  <a:lnTo>
                    <a:pt x="2960684" y="5809206"/>
                  </a:lnTo>
                  <a:close/>
                  <a:moveTo>
                    <a:pt x="2860368" y="5800610"/>
                  </a:moveTo>
                  <a:lnTo>
                    <a:pt x="2867535" y="5812074"/>
                  </a:lnTo>
                  <a:lnTo>
                    <a:pt x="2870400" y="5809208"/>
                  </a:lnTo>
                  <a:cubicBezTo>
                    <a:pt x="2878283" y="5826404"/>
                    <a:pt x="2901210" y="5829987"/>
                    <a:pt x="2906227" y="5827837"/>
                  </a:cubicBezTo>
                  <a:close/>
                  <a:moveTo>
                    <a:pt x="5108828" y="5797027"/>
                  </a:moveTo>
                  <a:cubicBezTo>
                    <a:pt x="5100945" y="5804908"/>
                    <a:pt x="5087332" y="5797027"/>
                    <a:pt x="5079449" y="5804908"/>
                  </a:cubicBezTo>
                  <a:cubicBezTo>
                    <a:pt x="5093780" y="5806341"/>
                    <a:pt x="5073718" y="5852916"/>
                    <a:pt x="5108828" y="5835002"/>
                  </a:cubicBezTo>
                  <a:lnTo>
                    <a:pt x="5108828" y="5823539"/>
                  </a:lnTo>
                  <a:cubicBezTo>
                    <a:pt x="5108112" y="5822106"/>
                    <a:pt x="5108112" y="5819956"/>
                    <a:pt x="5109545" y="5819239"/>
                  </a:cubicBezTo>
                  <a:lnTo>
                    <a:pt x="5092347" y="5832137"/>
                  </a:lnTo>
                  <a:cubicBezTo>
                    <a:pt x="5070851" y="5816373"/>
                    <a:pt x="5110260" y="5811358"/>
                    <a:pt x="5108828" y="5797027"/>
                  </a:cubicBezTo>
                  <a:close/>
                  <a:moveTo>
                    <a:pt x="4137219" y="5796310"/>
                  </a:moveTo>
                  <a:lnTo>
                    <a:pt x="4140084" y="5804191"/>
                  </a:lnTo>
                  <a:lnTo>
                    <a:pt x="4140084" y="5801326"/>
                  </a:lnTo>
                  <a:cubicBezTo>
                    <a:pt x="4143667" y="5802760"/>
                    <a:pt x="4160146" y="5801326"/>
                    <a:pt x="4162296" y="5812791"/>
                  </a:cubicBezTo>
                  <a:lnTo>
                    <a:pt x="4158715" y="5815656"/>
                  </a:lnTo>
                  <a:cubicBezTo>
                    <a:pt x="4163730" y="5829987"/>
                    <a:pt x="4177344" y="5807775"/>
                    <a:pt x="4190957" y="5809208"/>
                  </a:cubicBezTo>
                  <a:cubicBezTo>
                    <a:pt x="4175194" y="5797743"/>
                    <a:pt x="4157282" y="5796310"/>
                    <a:pt x="4137219" y="5796310"/>
                  </a:cubicBezTo>
                  <a:close/>
                  <a:moveTo>
                    <a:pt x="3040217" y="5793443"/>
                  </a:moveTo>
                  <a:lnTo>
                    <a:pt x="3058847" y="5801326"/>
                  </a:lnTo>
                  <a:lnTo>
                    <a:pt x="3053115" y="5809208"/>
                  </a:lnTo>
                  <a:cubicBezTo>
                    <a:pt x="3055265" y="5809208"/>
                    <a:pt x="3059563" y="5807058"/>
                    <a:pt x="3062430" y="5812074"/>
                  </a:cubicBezTo>
                  <a:cubicBezTo>
                    <a:pt x="3059563" y="5805625"/>
                    <a:pt x="3064580" y="5801326"/>
                    <a:pt x="3068878" y="5796310"/>
                  </a:cubicBezTo>
                  <a:cubicBezTo>
                    <a:pt x="3081059" y="5831420"/>
                    <a:pt x="3109003" y="5796310"/>
                    <a:pt x="3119751" y="5819956"/>
                  </a:cubicBezTo>
                  <a:lnTo>
                    <a:pt x="3106138" y="5827837"/>
                  </a:lnTo>
                  <a:cubicBezTo>
                    <a:pt x="3115453" y="5832137"/>
                    <a:pt x="3116886" y="5825687"/>
                    <a:pt x="3119751" y="5819956"/>
                  </a:cubicBezTo>
                  <a:cubicBezTo>
                    <a:pt x="3121184" y="5817806"/>
                    <a:pt x="3123334" y="5815656"/>
                    <a:pt x="3127634" y="5815656"/>
                  </a:cubicBezTo>
                  <a:cubicBezTo>
                    <a:pt x="3104705" y="5799893"/>
                    <a:pt x="3073894" y="5788429"/>
                    <a:pt x="3040217" y="5793443"/>
                  </a:cubicBezTo>
                  <a:close/>
                  <a:moveTo>
                    <a:pt x="3686523" y="5789862"/>
                  </a:moveTo>
                  <a:cubicBezTo>
                    <a:pt x="3683298" y="5798460"/>
                    <a:pt x="3686165" y="5802760"/>
                    <a:pt x="3691898" y="5805268"/>
                  </a:cubicBezTo>
                  <a:lnTo>
                    <a:pt x="3713713" y="5809768"/>
                  </a:lnTo>
                  <a:lnTo>
                    <a:pt x="3713752" y="5809924"/>
                  </a:lnTo>
                  <a:lnTo>
                    <a:pt x="3714827" y="5810334"/>
                  </a:lnTo>
                  <a:lnTo>
                    <a:pt x="3719484" y="5815656"/>
                  </a:lnTo>
                  <a:lnTo>
                    <a:pt x="3728798" y="5815656"/>
                  </a:lnTo>
                  <a:lnTo>
                    <a:pt x="3714827" y="5810334"/>
                  </a:lnTo>
                  <a:lnTo>
                    <a:pt x="3714469" y="5809924"/>
                  </a:lnTo>
                  <a:lnTo>
                    <a:pt x="3713713" y="5809768"/>
                  </a:lnTo>
                  <a:lnTo>
                    <a:pt x="3712319" y="5804191"/>
                  </a:lnTo>
                  <a:cubicBezTo>
                    <a:pt x="3715185" y="5802760"/>
                    <a:pt x="3715900" y="5799893"/>
                    <a:pt x="3718767" y="5801326"/>
                  </a:cubicBezTo>
                  <a:close/>
                  <a:moveTo>
                    <a:pt x="4471119" y="5785562"/>
                  </a:moveTo>
                  <a:cubicBezTo>
                    <a:pt x="4472552" y="5794877"/>
                    <a:pt x="4496914" y="5797027"/>
                    <a:pt x="4483300" y="5812791"/>
                  </a:cubicBezTo>
                  <a:lnTo>
                    <a:pt x="4515544" y="5815656"/>
                  </a:lnTo>
                  <a:lnTo>
                    <a:pt x="4503362" y="5804191"/>
                  </a:lnTo>
                  <a:lnTo>
                    <a:pt x="4509812" y="5792728"/>
                  </a:lnTo>
                  <a:cubicBezTo>
                    <a:pt x="4496198" y="5780547"/>
                    <a:pt x="4482584" y="5802760"/>
                    <a:pt x="4471119" y="5785562"/>
                  </a:cubicBezTo>
                  <a:close/>
                  <a:moveTo>
                    <a:pt x="4088494" y="5784845"/>
                  </a:moveTo>
                  <a:lnTo>
                    <a:pt x="4097810" y="5796310"/>
                  </a:lnTo>
                  <a:lnTo>
                    <a:pt x="4094227" y="5784845"/>
                  </a:lnTo>
                  <a:close/>
                  <a:moveTo>
                    <a:pt x="5059028" y="5777501"/>
                  </a:moveTo>
                  <a:cubicBezTo>
                    <a:pt x="5055268" y="5777501"/>
                    <a:pt x="5052222" y="5779472"/>
                    <a:pt x="5052938" y="5784845"/>
                  </a:cubicBezTo>
                  <a:lnTo>
                    <a:pt x="5069418" y="5784845"/>
                  </a:lnTo>
                  <a:lnTo>
                    <a:pt x="5069418" y="5781980"/>
                  </a:lnTo>
                  <a:cubicBezTo>
                    <a:pt x="5067268" y="5779472"/>
                    <a:pt x="5062790" y="5777501"/>
                    <a:pt x="5059028" y="5777501"/>
                  </a:cubicBezTo>
                  <a:close/>
                  <a:moveTo>
                    <a:pt x="4051952" y="5776964"/>
                  </a:moveTo>
                  <a:lnTo>
                    <a:pt x="4056252" y="5792728"/>
                  </a:lnTo>
                  <a:lnTo>
                    <a:pt x="4067716" y="5788429"/>
                  </a:lnTo>
                  <a:cubicBezTo>
                    <a:pt x="4062700" y="5786995"/>
                    <a:pt x="4058400" y="5779831"/>
                    <a:pt x="4051952" y="5776964"/>
                  </a:cubicBezTo>
                  <a:close/>
                  <a:moveTo>
                    <a:pt x="2627498" y="5774097"/>
                  </a:moveTo>
                  <a:lnTo>
                    <a:pt x="2670490" y="5781979"/>
                  </a:lnTo>
                  <a:lnTo>
                    <a:pt x="2673357" y="5784845"/>
                  </a:lnTo>
                  <a:close/>
                  <a:moveTo>
                    <a:pt x="3990331" y="5770426"/>
                  </a:moveTo>
                  <a:cubicBezTo>
                    <a:pt x="3988719" y="5770158"/>
                    <a:pt x="3986748" y="5770516"/>
                    <a:pt x="3984598" y="5770516"/>
                  </a:cubicBezTo>
                  <a:lnTo>
                    <a:pt x="3993914" y="5776964"/>
                  </a:lnTo>
                  <a:lnTo>
                    <a:pt x="3993914" y="5774097"/>
                  </a:lnTo>
                  <a:cubicBezTo>
                    <a:pt x="3993197" y="5771590"/>
                    <a:pt x="3991943" y="5770695"/>
                    <a:pt x="3990331" y="5770426"/>
                  </a:cubicBezTo>
                  <a:close/>
                  <a:moveTo>
                    <a:pt x="5214872" y="5765499"/>
                  </a:moveTo>
                  <a:cubicBezTo>
                    <a:pt x="5217022" y="5773381"/>
                    <a:pt x="5214156" y="5779831"/>
                    <a:pt x="5209142" y="5781980"/>
                  </a:cubicBezTo>
                  <a:cubicBezTo>
                    <a:pt x="5214872" y="5781980"/>
                    <a:pt x="5220606" y="5782697"/>
                    <a:pt x="5224188" y="5776964"/>
                  </a:cubicBezTo>
                  <a:cubicBezTo>
                    <a:pt x="5228488" y="5766933"/>
                    <a:pt x="5219172" y="5768366"/>
                    <a:pt x="5214872" y="5765499"/>
                  </a:cubicBezTo>
                  <a:close/>
                  <a:moveTo>
                    <a:pt x="3945571" y="5733839"/>
                  </a:moveTo>
                  <a:cubicBezTo>
                    <a:pt x="3943623" y="5734018"/>
                    <a:pt x="3941608" y="5735048"/>
                    <a:pt x="3939458" y="5737555"/>
                  </a:cubicBezTo>
                  <a:lnTo>
                    <a:pt x="3959520" y="5742570"/>
                  </a:lnTo>
                  <a:cubicBezTo>
                    <a:pt x="3953788" y="5769799"/>
                    <a:pt x="3938024" y="5747587"/>
                    <a:pt x="3922978" y="5754035"/>
                  </a:cubicBezTo>
                  <a:cubicBezTo>
                    <a:pt x="3925126" y="5757618"/>
                    <a:pt x="3930860" y="5760485"/>
                    <a:pt x="3929426" y="5765499"/>
                  </a:cubicBezTo>
                  <a:cubicBezTo>
                    <a:pt x="3946622" y="5754751"/>
                    <a:pt x="3958804" y="5770516"/>
                    <a:pt x="3978866" y="5775531"/>
                  </a:cubicBezTo>
                  <a:lnTo>
                    <a:pt x="3972418" y="5769083"/>
                  </a:lnTo>
                  <a:cubicBezTo>
                    <a:pt x="3970984" y="5766216"/>
                    <a:pt x="3973852" y="5762633"/>
                    <a:pt x="3976716" y="5761201"/>
                  </a:cubicBezTo>
                  <a:lnTo>
                    <a:pt x="3963104" y="5761201"/>
                  </a:lnTo>
                  <a:cubicBezTo>
                    <a:pt x="3957370" y="5758335"/>
                    <a:pt x="3961670" y="5751887"/>
                    <a:pt x="3960237" y="5745437"/>
                  </a:cubicBezTo>
                  <a:cubicBezTo>
                    <a:pt x="3958804" y="5743287"/>
                    <a:pt x="3960954" y="5739705"/>
                    <a:pt x="3963104" y="5738272"/>
                  </a:cubicBezTo>
                  <a:cubicBezTo>
                    <a:pt x="3958804" y="5739705"/>
                    <a:pt x="3955041" y="5737020"/>
                    <a:pt x="3951280" y="5735228"/>
                  </a:cubicBezTo>
                  <a:cubicBezTo>
                    <a:pt x="3949399" y="5734332"/>
                    <a:pt x="3947519" y="5733660"/>
                    <a:pt x="3945571" y="5733839"/>
                  </a:cubicBezTo>
                  <a:close/>
                  <a:moveTo>
                    <a:pt x="1420153" y="5731822"/>
                  </a:moveTo>
                  <a:cubicBezTo>
                    <a:pt x="1420153" y="5748303"/>
                    <a:pt x="1403673" y="5752601"/>
                    <a:pt x="1394359" y="5757618"/>
                  </a:cubicBezTo>
                  <a:cubicBezTo>
                    <a:pt x="1398658" y="5743287"/>
                    <a:pt x="1412272" y="5740420"/>
                    <a:pt x="1420153" y="5731822"/>
                  </a:cubicBezTo>
                  <a:close/>
                  <a:moveTo>
                    <a:pt x="3912945" y="5727524"/>
                  </a:moveTo>
                  <a:lnTo>
                    <a:pt x="3920112" y="5738989"/>
                  </a:lnTo>
                  <a:lnTo>
                    <a:pt x="3926560" y="5732539"/>
                  </a:lnTo>
                  <a:close/>
                  <a:moveTo>
                    <a:pt x="5014246" y="5723224"/>
                  </a:moveTo>
                  <a:lnTo>
                    <a:pt x="5023561" y="5735405"/>
                  </a:lnTo>
                  <a:cubicBezTo>
                    <a:pt x="5027861" y="5733255"/>
                    <a:pt x="5027861" y="5728957"/>
                    <a:pt x="5027861" y="5723941"/>
                  </a:cubicBezTo>
                  <a:cubicBezTo>
                    <a:pt x="5023561" y="5723224"/>
                    <a:pt x="5017828" y="5725374"/>
                    <a:pt x="5014246" y="5723224"/>
                  </a:cubicBezTo>
                  <a:close/>
                  <a:moveTo>
                    <a:pt x="4971972" y="5716776"/>
                  </a:moveTo>
                  <a:lnTo>
                    <a:pt x="4979138" y="5716776"/>
                  </a:lnTo>
                  <a:cubicBezTo>
                    <a:pt x="4979138" y="5723226"/>
                    <a:pt x="4973404" y="5724657"/>
                    <a:pt x="4974838" y="5732541"/>
                  </a:cubicBezTo>
                  <a:close/>
                  <a:moveTo>
                    <a:pt x="2724947" y="5716059"/>
                  </a:moveTo>
                  <a:lnTo>
                    <a:pt x="2747876" y="5727524"/>
                  </a:lnTo>
                  <a:cubicBezTo>
                    <a:pt x="2743576" y="5733972"/>
                    <a:pt x="2726380" y="5728957"/>
                    <a:pt x="2724947" y="5716059"/>
                  </a:cubicBezTo>
                  <a:close/>
                  <a:moveTo>
                    <a:pt x="4903900" y="5713193"/>
                  </a:moveTo>
                  <a:lnTo>
                    <a:pt x="4901036" y="5719643"/>
                  </a:lnTo>
                  <a:lnTo>
                    <a:pt x="4908200" y="5713193"/>
                  </a:lnTo>
                  <a:close/>
                  <a:moveTo>
                    <a:pt x="1443082" y="5712476"/>
                  </a:moveTo>
                  <a:cubicBezTo>
                    <a:pt x="1444515" y="5717493"/>
                    <a:pt x="1439499" y="5718924"/>
                    <a:pt x="1436634" y="5723941"/>
                  </a:cubicBezTo>
                  <a:lnTo>
                    <a:pt x="1433767" y="5723941"/>
                  </a:lnTo>
                  <a:cubicBezTo>
                    <a:pt x="1429468" y="5713193"/>
                    <a:pt x="1438782" y="5716059"/>
                    <a:pt x="1443082" y="5712476"/>
                  </a:cubicBezTo>
                  <a:close/>
                  <a:moveTo>
                    <a:pt x="3725933" y="5708178"/>
                  </a:moveTo>
                  <a:cubicBezTo>
                    <a:pt x="3723067" y="5708178"/>
                    <a:pt x="3743129" y="5723941"/>
                    <a:pt x="3741696" y="5719643"/>
                  </a:cubicBezTo>
                  <a:close/>
                  <a:moveTo>
                    <a:pt x="5062253" y="5700297"/>
                  </a:moveTo>
                  <a:cubicBezTo>
                    <a:pt x="5081599" y="5703162"/>
                    <a:pt x="5092347" y="5711045"/>
                    <a:pt x="5108112" y="5718209"/>
                  </a:cubicBezTo>
                  <a:cubicBezTo>
                    <a:pt x="5105962" y="5719643"/>
                    <a:pt x="5104528" y="5722507"/>
                    <a:pt x="5101662" y="5721076"/>
                  </a:cubicBezTo>
                  <a:lnTo>
                    <a:pt x="5101662" y="5736839"/>
                  </a:lnTo>
                  <a:cubicBezTo>
                    <a:pt x="5081599" y="5733972"/>
                    <a:pt x="5060103" y="5727524"/>
                    <a:pt x="5043624" y="5733972"/>
                  </a:cubicBezTo>
                  <a:lnTo>
                    <a:pt x="5052938" y="5745437"/>
                  </a:lnTo>
                  <a:lnTo>
                    <a:pt x="5049355" y="5748303"/>
                  </a:lnTo>
                  <a:cubicBezTo>
                    <a:pt x="5070851" y="5754751"/>
                    <a:pt x="5089480" y="5753318"/>
                    <a:pt x="5104528" y="5756185"/>
                  </a:cubicBezTo>
                  <a:cubicBezTo>
                    <a:pt x="5104528" y="5751170"/>
                    <a:pt x="5104528" y="5746153"/>
                    <a:pt x="5108828" y="5744720"/>
                  </a:cubicBezTo>
                  <a:cubicBezTo>
                    <a:pt x="5121008" y="5787712"/>
                    <a:pt x="5142504" y="5758335"/>
                    <a:pt x="5159702" y="5751887"/>
                  </a:cubicBezTo>
                  <a:cubicBezTo>
                    <a:pt x="5164000" y="5753318"/>
                    <a:pt x="5167583" y="5753318"/>
                    <a:pt x="5171166" y="5752601"/>
                  </a:cubicBezTo>
                  <a:cubicBezTo>
                    <a:pt x="5172598" y="5753318"/>
                    <a:pt x="5174748" y="5755468"/>
                    <a:pt x="5176181" y="5758335"/>
                  </a:cubicBezTo>
                  <a:cubicBezTo>
                    <a:pt x="5176181" y="5759051"/>
                    <a:pt x="5176181" y="5759051"/>
                    <a:pt x="5176181" y="5759051"/>
                  </a:cubicBezTo>
                  <a:lnTo>
                    <a:pt x="5179048" y="5764066"/>
                  </a:lnTo>
                  <a:cubicBezTo>
                    <a:pt x="5178330" y="5761918"/>
                    <a:pt x="5176898" y="5759768"/>
                    <a:pt x="5176181" y="5758335"/>
                  </a:cubicBezTo>
                  <a:cubicBezTo>
                    <a:pt x="5177614" y="5747587"/>
                    <a:pt x="5188362" y="5750453"/>
                    <a:pt x="5194810" y="5747587"/>
                  </a:cubicBezTo>
                  <a:lnTo>
                    <a:pt x="5189078" y="5739705"/>
                  </a:lnTo>
                  <a:cubicBezTo>
                    <a:pt x="5187646" y="5736122"/>
                    <a:pt x="5190512" y="5734689"/>
                    <a:pt x="5191944" y="5733255"/>
                  </a:cubicBezTo>
                  <a:cubicBezTo>
                    <a:pt x="5194094" y="5731107"/>
                    <a:pt x="5195527" y="5734689"/>
                    <a:pt x="5198394" y="5736122"/>
                  </a:cubicBezTo>
                  <a:cubicBezTo>
                    <a:pt x="5207708" y="5734689"/>
                    <a:pt x="5227054" y="5746153"/>
                    <a:pt x="5224188" y="5733255"/>
                  </a:cubicBezTo>
                  <a:cubicBezTo>
                    <a:pt x="5222754" y="5734689"/>
                    <a:pt x="5220606" y="5737555"/>
                    <a:pt x="5217740" y="5736122"/>
                  </a:cubicBezTo>
                  <a:cubicBezTo>
                    <a:pt x="5213440" y="5733972"/>
                    <a:pt x="5214872" y="5729674"/>
                    <a:pt x="5214872" y="5724657"/>
                  </a:cubicBezTo>
                  <a:cubicBezTo>
                    <a:pt x="5196244" y="5729674"/>
                    <a:pt x="5184062" y="5714626"/>
                    <a:pt x="5169016" y="5732539"/>
                  </a:cubicBezTo>
                  <a:lnTo>
                    <a:pt x="5175464" y="5732539"/>
                  </a:lnTo>
                  <a:cubicBezTo>
                    <a:pt x="5176898" y="5733972"/>
                    <a:pt x="5179764" y="5736122"/>
                    <a:pt x="5178330" y="5738989"/>
                  </a:cubicBezTo>
                  <a:cubicBezTo>
                    <a:pt x="5178330" y="5746870"/>
                    <a:pt x="5174748" y="5749737"/>
                    <a:pt x="5170450" y="5751170"/>
                  </a:cubicBezTo>
                  <a:cubicBezTo>
                    <a:pt x="5166866" y="5748303"/>
                    <a:pt x="5163283" y="5749020"/>
                    <a:pt x="5158985" y="5750453"/>
                  </a:cubicBezTo>
                  <a:cubicBezTo>
                    <a:pt x="5153252" y="5749020"/>
                    <a:pt x="5147520" y="5747587"/>
                    <a:pt x="5143220" y="5746153"/>
                  </a:cubicBezTo>
                  <a:cubicBezTo>
                    <a:pt x="5125308" y="5752601"/>
                    <a:pt x="5117426" y="5733255"/>
                    <a:pt x="5108112" y="5723941"/>
                  </a:cubicBezTo>
                  <a:cubicBezTo>
                    <a:pt x="5118860" y="5709611"/>
                    <a:pt x="5125308" y="5722507"/>
                    <a:pt x="5140356" y="5723941"/>
                  </a:cubicBezTo>
                  <a:lnTo>
                    <a:pt x="5140356" y="5726807"/>
                  </a:lnTo>
                  <a:lnTo>
                    <a:pt x="5166150" y="5723941"/>
                  </a:lnTo>
                  <a:cubicBezTo>
                    <a:pt x="5132472" y="5722507"/>
                    <a:pt x="5097364" y="5697430"/>
                    <a:pt x="5062253" y="5700297"/>
                  </a:cubicBezTo>
                  <a:close/>
                  <a:moveTo>
                    <a:pt x="4806454" y="5700297"/>
                  </a:moveTo>
                  <a:lnTo>
                    <a:pt x="4817202" y="5716059"/>
                  </a:lnTo>
                  <a:lnTo>
                    <a:pt x="4826516" y="5700297"/>
                  </a:lnTo>
                  <a:close/>
                  <a:moveTo>
                    <a:pt x="1351478" y="5691328"/>
                  </a:moveTo>
                  <a:cubicBezTo>
                    <a:pt x="1357277" y="5690175"/>
                    <a:pt x="1363190" y="5691876"/>
                    <a:pt x="1369280" y="5698145"/>
                  </a:cubicBezTo>
                  <a:lnTo>
                    <a:pt x="1352801" y="5713909"/>
                  </a:lnTo>
                  <a:lnTo>
                    <a:pt x="1355667" y="5716774"/>
                  </a:lnTo>
                  <a:cubicBezTo>
                    <a:pt x="1327721" y="5724657"/>
                    <a:pt x="1308375" y="5771231"/>
                    <a:pt x="1278998" y="5766216"/>
                  </a:cubicBezTo>
                  <a:lnTo>
                    <a:pt x="1278998" y="5758333"/>
                  </a:lnTo>
                  <a:cubicBezTo>
                    <a:pt x="1291179" y="5767648"/>
                    <a:pt x="1306942" y="5746870"/>
                    <a:pt x="1300494" y="5732539"/>
                  </a:cubicBezTo>
                  <a:cubicBezTo>
                    <a:pt x="1317690" y="5723941"/>
                    <a:pt x="1334081" y="5694787"/>
                    <a:pt x="1351478" y="5691328"/>
                  </a:cubicBezTo>
                  <a:close/>
                  <a:moveTo>
                    <a:pt x="2703451" y="5688830"/>
                  </a:moveTo>
                  <a:cubicBezTo>
                    <a:pt x="2704168" y="5695280"/>
                    <a:pt x="2712766" y="5706743"/>
                    <a:pt x="2705601" y="5708176"/>
                  </a:cubicBezTo>
                  <a:lnTo>
                    <a:pt x="2696286" y="5708176"/>
                  </a:lnTo>
                  <a:close/>
                  <a:moveTo>
                    <a:pt x="3619170" y="5680949"/>
                  </a:moveTo>
                  <a:lnTo>
                    <a:pt x="3619170" y="5700297"/>
                  </a:lnTo>
                  <a:cubicBezTo>
                    <a:pt x="3642100" y="5701728"/>
                    <a:pt x="3671477" y="5713193"/>
                    <a:pt x="3687240" y="5708178"/>
                  </a:cubicBezTo>
                  <a:cubicBezTo>
                    <a:pt x="3669327" y="5691697"/>
                    <a:pt x="3641383" y="5711045"/>
                    <a:pt x="3635650" y="5688832"/>
                  </a:cubicBezTo>
                  <a:cubicBezTo>
                    <a:pt x="3637083" y="5691697"/>
                    <a:pt x="3632785" y="5695280"/>
                    <a:pt x="3631352" y="5696713"/>
                  </a:cubicBezTo>
                  <a:close/>
                  <a:moveTo>
                    <a:pt x="3074611" y="5680949"/>
                  </a:moveTo>
                  <a:cubicBezTo>
                    <a:pt x="3068878" y="5679517"/>
                    <a:pt x="3066011" y="5685965"/>
                    <a:pt x="3062430" y="5685965"/>
                  </a:cubicBezTo>
                  <a:cubicBezTo>
                    <a:pt x="3066011" y="5683816"/>
                    <a:pt x="3075328" y="5688832"/>
                    <a:pt x="3074611" y="5680949"/>
                  </a:cubicBezTo>
                  <a:close/>
                  <a:moveTo>
                    <a:pt x="1394359" y="5678082"/>
                  </a:moveTo>
                  <a:lnTo>
                    <a:pt x="1404390" y="5678082"/>
                  </a:lnTo>
                  <a:lnTo>
                    <a:pt x="1387911" y="5688830"/>
                  </a:lnTo>
                  <a:close/>
                  <a:moveTo>
                    <a:pt x="2728530" y="5666620"/>
                  </a:moveTo>
                  <a:cubicBezTo>
                    <a:pt x="2741428" y="5675934"/>
                    <a:pt x="2756474" y="5679517"/>
                    <a:pt x="2770088" y="5688832"/>
                  </a:cubicBezTo>
                  <a:cubicBezTo>
                    <a:pt x="2756474" y="5701730"/>
                    <a:pt x="2742144" y="5679517"/>
                    <a:pt x="2728530" y="5674501"/>
                  </a:cubicBezTo>
                  <a:close/>
                  <a:moveTo>
                    <a:pt x="1609103" y="5665254"/>
                  </a:moveTo>
                  <a:cubicBezTo>
                    <a:pt x="1618228" y="5665053"/>
                    <a:pt x="1627588" y="5666262"/>
                    <a:pt x="1637262" y="5669486"/>
                  </a:cubicBezTo>
                  <a:cubicBezTo>
                    <a:pt x="1616482" y="5687399"/>
                    <a:pt x="1581372" y="5666620"/>
                    <a:pt x="1562742" y="5688832"/>
                  </a:cubicBezTo>
                  <a:cubicBezTo>
                    <a:pt x="1567041" y="5692415"/>
                    <a:pt x="1565609" y="5697430"/>
                    <a:pt x="1565609" y="5700297"/>
                  </a:cubicBezTo>
                  <a:cubicBezTo>
                    <a:pt x="1541247" y="5708178"/>
                    <a:pt x="1514736" y="5717493"/>
                    <a:pt x="1488940" y="5708178"/>
                  </a:cubicBezTo>
                  <a:cubicBezTo>
                    <a:pt x="1502555" y="5696713"/>
                    <a:pt x="1533365" y="5716059"/>
                    <a:pt x="1546978" y="5693847"/>
                  </a:cubicBezTo>
                  <a:cubicBezTo>
                    <a:pt x="1543396" y="5685965"/>
                    <a:pt x="1536230" y="5690265"/>
                    <a:pt x="1531215" y="5688832"/>
                  </a:cubicBezTo>
                  <a:cubicBezTo>
                    <a:pt x="1548053" y="5682384"/>
                    <a:pt x="1564892" y="5674323"/>
                    <a:pt x="1582356" y="5669486"/>
                  </a:cubicBezTo>
                  <a:cubicBezTo>
                    <a:pt x="1591089" y="5667068"/>
                    <a:pt x="1599978" y="5665455"/>
                    <a:pt x="1609103" y="5665254"/>
                  </a:cubicBezTo>
                  <a:close/>
                  <a:moveTo>
                    <a:pt x="3703004" y="5655155"/>
                  </a:moveTo>
                  <a:cubicBezTo>
                    <a:pt x="3703004" y="5666620"/>
                    <a:pt x="3725933" y="5666620"/>
                    <a:pt x="3718767" y="5661603"/>
                  </a:cubicBezTo>
                  <a:cubicBezTo>
                    <a:pt x="3716619" y="5658022"/>
                    <a:pt x="3709452" y="5651572"/>
                    <a:pt x="3703004" y="5655155"/>
                  </a:cubicBezTo>
                  <a:close/>
                  <a:moveTo>
                    <a:pt x="4958357" y="5654438"/>
                  </a:moveTo>
                  <a:cubicBezTo>
                    <a:pt x="4961224" y="5660886"/>
                    <a:pt x="4963374" y="5670203"/>
                    <a:pt x="4971972" y="5658738"/>
                  </a:cubicBezTo>
                  <a:close/>
                  <a:moveTo>
                    <a:pt x="3695838" y="5647272"/>
                  </a:moveTo>
                  <a:lnTo>
                    <a:pt x="3690230" y="5657243"/>
                  </a:lnTo>
                  <a:lnTo>
                    <a:pt x="3677208" y="5650138"/>
                  </a:lnTo>
                  <a:lnTo>
                    <a:pt x="3689390" y="5658738"/>
                  </a:lnTo>
                  <a:lnTo>
                    <a:pt x="3690230" y="5657243"/>
                  </a:lnTo>
                  <a:lnTo>
                    <a:pt x="3692973" y="5658738"/>
                  </a:lnTo>
                  <a:cubicBezTo>
                    <a:pt x="3697271" y="5656588"/>
                    <a:pt x="3695838" y="5652288"/>
                    <a:pt x="3695838" y="5647272"/>
                  </a:cubicBezTo>
                  <a:close/>
                  <a:moveTo>
                    <a:pt x="4772776" y="5642974"/>
                  </a:moveTo>
                  <a:cubicBezTo>
                    <a:pt x="4760596" y="5653722"/>
                    <a:pt x="4770626" y="5670203"/>
                    <a:pt x="4767762" y="5678084"/>
                  </a:cubicBezTo>
                  <a:cubicBezTo>
                    <a:pt x="4772776" y="5687399"/>
                    <a:pt x="4779942" y="5663753"/>
                    <a:pt x="4789258" y="5666620"/>
                  </a:cubicBezTo>
                  <a:cubicBezTo>
                    <a:pt x="4804304" y="5666620"/>
                    <a:pt x="4793556" y="5687399"/>
                    <a:pt x="4800006" y="5680949"/>
                  </a:cubicBezTo>
                  <a:lnTo>
                    <a:pt x="4805737" y="5669486"/>
                  </a:lnTo>
                  <a:cubicBezTo>
                    <a:pt x="4820783" y="5670918"/>
                    <a:pt x="4810037" y="5691697"/>
                    <a:pt x="4825800" y="5688832"/>
                  </a:cubicBezTo>
                  <a:lnTo>
                    <a:pt x="4819352" y="5680949"/>
                  </a:lnTo>
                  <a:cubicBezTo>
                    <a:pt x="4823650" y="5674501"/>
                    <a:pt x="4829383" y="5673068"/>
                    <a:pt x="4835831" y="5674501"/>
                  </a:cubicBezTo>
                  <a:cubicBezTo>
                    <a:pt x="4850162" y="5687399"/>
                    <a:pt x="4835831" y="5697430"/>
                    <a:pt x="4842279" y="5713193"/>
                  </a:cubicBezTo>
                  <a:lnTo>
                    <a:pt x="4828666" y="5716059"/>
                  </a:lnTo>
                  <a:cubicBezTo>
                    <a:pt x="4851594" y="5726091"/>
                    <a:pt x="4858044" y="5690265"/>
                    <a:pt x="4877390" y="5680949"/>
                  </a:cubicBezTo>
                  <a:cubicBezTo>
                    <a:pt x="4902469" y="5671634"/>
                    <a:pt x="4909634" y="5722507"/>
                    <a:pt x="4929696" y="5693847"/>
                  </a:cubicBezTo>
                  <a:lnTo>
                    <a:pt x="4929696" y="5700297"/>
                  </a:lnTo>
                  <a:cubicBezTo>
                    <a:pt x="4945460" y="5705311"/>
                    <a:pt x="4956208" y="5705311"/>
                    <a:pt x="4971254" y="5705311"/>
                  </a:cubicBezTo>
                  <a:lnTo>
                    <a:pt x="4971254" y="5713193"/>
                  </a:lnTo>
                  <a:cubicBezTo>
                    <a:pt x="4959074" y="5725374"/>
                    <a:pt x="4936144" y="5721076"/>
                    <a:pt x="4922532" y="5716059"/>
                  </a:cubicBezTo>
                  <a:lnTo>
                    <a:pt x="4922532" y="5723941"/>
                  </a:lnTo>
                  <a:cubicBezTo>
                    <a:pt x="4946176" y="5728957"/>
                    <a:pt x="4979852" y="5746153"/>
                    <a:pt x="4997050" y="5723941"/>
                  </a:cubicBezTo>
                  <a:lnTo>
                    <a:pt x="4983436" y="5708178"/>
                  </a:lnTo>
                  <a:cubicBezTo>
                    <a:pt x="4994184" y="5713909"/>
                    <a:pt x="5005648" y="5701012"/>
                    <a:pt x="5015680" y="5699580"/>
                  </a:cubicBezTo>
                  <a:cubicBezTo>
                    <a:pt x="5017113" y="5699580"/>
                    <a:pt x="5018544" y="5700297"/>
                    <a:pt x="5019978" y="5700297"/>
                  </a:cubicBezTo>
                  <a:lnTo>
                    <a:pt x="5019978" y="5707461"/>
                  </a:lnTo>
                  <a:cubicBezTo>
                    <a:pt x="5033592" y="5706028"/>
                    <a:pt x="5038607" y="5718926"/>
                    <a:pt x="5052222" y="5712476"/>
                  </a:cubicBezTo>
                  <a:lnTo>
                    <a:pt x="5052222" y="5704595"/>
                  </a:lnTo>
                  <a:cubicBezTo>
                    <a:pt x="5037892" y="5698147"/>
                    <a:pt x="5030009" y="5701728"/>
                    <a:pt x="5019978" y="5700297"/>
                  </a:cubicBezTo>
                  <a:lnTo>
                    <a:pt x="5019978" y="5699580"/>
                  </a:lnTo>
                  <a:cubicBezTo>
                    <a:pt x="5018544" y="5699580"/>
                    <a:pt x="5017113" y="5699580"/>
                    <a:pt x="5015680" y="5699580"/>
                  </a:cubicBezTo>
                  <a:cubicBezTo>
                    <a:pt x="5012096" y="5698863"/>
                    <a:pt x="5007796" y="5697430"/>
                    <a:pt x="5003498" y="5693847"/>
                  </a:cubicBezTo>
                  <a:cubicBezTo>
                    <a:pt x="4997766" y="5727524"/>
                    <a:pt x="4985586" y="5674501"/>
                    <a:pt x="4980570" y="5708178"/>
                  </a:cubicBezTo>
                  <a:lnTo>
                    <a:pt x="4974122" y="5700297"/>
                  </a:lnTo>
                  <a:cubicBezTo>
                    <a:pt x="4974122" y="5696713"/>
                    <a:pt x="4974122" y="5691697"/>
                    <a:pt x="4978420" y="5688832"/>
                  </a:cubicBezTo>
                  <a:cubicBezTo>
                    <a:pt x="4964088" y="5693847"/>
                    <a:pt x="4959790" y="5687399"/>
                    <a:pt x="4946176" y="5688832"/>
                  </a:cubicBezTo>
                  <a:cubicBezTo>
                    <a:pt x="4944742" y="5683816"/>
                    <a:pt x="4950476" y="5680234"/>
                    <a:pt x="4951908" y="5677367"/>
                  </a:cubicBezTo>
                  <a:cubicBezTo>
                    <a:pt x="4933994" y="5678801"/>
                    <a:pt x="4912500" y="5690265"/>
                    <a:pt x="4900319" y="5677367"/>
                  </a:cubicBezTo>
                  <a:lnTo>
                    <a:pt x="4907484" y="5669486"/>
                  </a:lnTo>
                  <a:lnTo>
                    <a:pt x="4903184" y="5666620"/>
                  </a:lnTo>
                  <a:cubicBezTo>
                    <a:pt x="4892436" y="5695280"/>
                    <a:pt x="4887421" y="5658738"/>
                    <a:pt x="4870942" y="5680949"/>
                  </a:cubicBezTo>
                  <a:cubicBezTo>
                    <a:pt x="4866285" y="5678442"/>
                    <a:pt x="4867716" y="5675934"/>
                    <a:pt x="4869598" y="5672888"/>
                  </a:cubicBezTo>
                  <a:lnTo>
                    <a:pt x="4869982" y="5669664"/>
                  </a:lnTo>
                  <a:lnTo>
                    <a:pt x="4870225" y="5669486"/>
                  </a:lnTo>
                  <a:lnTo>
                    <a:pt x="4870032" y="5669245"/>
                  </a:lnTo>
                  <a:lnTo>
                    <a:pt x="4870942" y="5661603"/>
                  </a:lnTo>
                  <a:lnTo>
                    <a:pt x="4861627" y="5658738"/>
                  </a:lnTo>
                  <a:lnTo>
                    <a:pt x="4870032" y="5669245"/>
                  </a:lnTo>
                  <a:lnTo>
                    <a:pt x="4869982" y="5669664"/>
                  </a:lnTo>
                  <a:lnTo>
                    <a:pt x="4854460" y="5680949"/>
                  </a:lnTo>
                  <a:cubicBezTo>
                    <a:pt x="4849446" y="5675934"/>
                    <a:pt x="4849446" y="5668053"/>
                    <a:pt x="4845146" y="5661603"/>
                  </a:cubicBezTo>
                  <a:cubicBezTo>
                    <a:pt x="4827950" y="5663036"/>
                    <a:pt x="4806454" y="5675934"/>
                    <a:pt x="4789258" y="5662320"/>
                  </a:cubicBezTo>
                  <a:cubicBezTo>
                    <a:pt x="4789258" y="5658022"/>
                    <a:pt x="4792122" y="5656588"/>
                    <a:pt x="4794272" y="5653722"/>
                  </a:cubicBezTo>
                  <a:cubicBezTo>
                    <a:pt x="4794989" y="5653722"/>
                    <a:pt x="4796422" y="5653005"/>
                    <a:pt x="4797139" y="5653005"/>
                  </a:cubicBezTo>
                  <a:lnTo>
                    <a:pt x="4802154" y="5658738"/>
                  </a:lnTo>
                  <a:cubicBezTo>
                    <a:pt x="4809320" y="5660170"/>
                    <a:pt x="4814335" y="5657305"/>
                    <a:pt x="4818635" y="5650855"/>
                  </a:cubicBezTo>
                  <a:cubicBezTo>
                    <a:pt x="4809320" y="5647990"/>
                    <a:pt x="4802870" y="5650855"/>
                    <a:pt x="4797139" y="5653005"/>
                  </a:cubicBezTo>
                  <a:lnTo>
                    <a:pt x="4795706" y="5650855"/>
                  </a:lnTo>
                  <a:cubicBezTo>
                    <a:pt x="4795706" y="5652288"/>
                    <a:pt x="4794989" y="5653005"/>
                    <a:pt x="4794272" y="5653722"/>
                  </a:cubicBezTo>
                  <a:cubicBezTo>
                    <a:pt x="4787824" y="5655155"/>
                    <a:pt x="4782092" y="5654438"/>
                    <a:pt x="4772776" y="5642974"/>
                  </a:cubicBezTo>
                  <a:close/>
                  <a:moveTo>
                    <a:pt x="1093530" y="5636020"/>
                  </a:moveTo>
                  <a:cubicBezTo>
                    <a:pt x="1096687" y="5635316"/>
                    <a:pt x="1100762" y="5636167"/>
                    <a:pt x="1106316" y="5639390"/>
                  </a:cubicBezTo>
                  <a:cubicBezTo>
                    <a:pt x="1096284" y="5647272"/>
                    <a:pt x="1086253" y="5656586"/>
                    <a:pt x="1074789" y="5662320"/>
                  </a:cubicBezTo>
                  <a:cubicBezTo>
                    <a:pt x="1082849" y="5654259"/>
                    <a:pt x="1084059" y="5638136"/>
                    <a:pt x="1093530" y="5636020"/>
                  </a:cubicBezTo>
                  <a:close/>
                  <a:moveTo>
                    <a:pt x="2735695" y="5635809"/>
                  </a:moveTo>
                  <a:lnTo>
                    <a:pt x="2754324" y="5639392"/>
                  </a:lnTo>
                  <a:lnTo>
                    <a:pt x="2757190" y="5642257"/>
                  </a:lnTo>
                  <a:close/>
                  <a:moveTo>
                    <a:pt x="4695706" y="5633749"/>
                  </a:moveTo>
                  <a:cubicBezTo>
                    <a:pt x="4694452" y="5633032"/>
                    <a:pt x="4693242" y="5633301"/>
                    <a:pt x="4691988" y="5634017"/>
                  </a:cubicBezTo>
                  <a:cubicBezTo>
                    <a:pt x="4689480" y="5635451"/>
                    <a:pt x="4686794" y="5638676"/>
                    <a:pt x="4683212" y="5639392"/>
                  </a:cubicBezTo>
                  <a:cubicBezTo>
                    <a:pt x="4686078" y="5640824"/>
                    <a:pt x="4699691" y="5655155"/>
                    <a:pt x="4699691" y="5639392"/>
                  </a:cubicBezTo>
                  <a:cubicBezTo>
                    <a:pt x="4698259" y="5636168"/>
                    <a:pt x="4696960" y="5634466"/>
                    <a:pt x="4695706" y="5633749"/>
                  </a:cubicBezTo>
                  <a:close/>
                  <a:moveTo>
                    <a:pt x="4729784" y="5630792"/>
                  </a:moveTo>
                  <a:cubicBezTo>
                    <a:pt x="4717606" y="5632226"/>
                    <a:pt x="4714738" y="5643690"/>
                    <a:pt x="4706858" y="5650138"/>
                  </a:cubicBezTo>
                  <a:cubicBezTo>
                    <a:pt x="4721186" y="5650138"/>
                    <a:pt x="4736234" y="5668053"/>
                    <a:pt x="4748416" y="5650138"/>
                  </a:cubicBezTo>
                  <a:cubicBezTo>
                    <a:pt x="4760596" y="5656588"/>
                    <a:pt x="4739100" y="5669486"/>
                    <a:pt x="4755580" y="5669486"/>
                  </a:cubicBezTo>
                  <a:cubicBezTo>
                    <a:pt x="4760596" y="5646557"/>
                    <a:pt x="4747699" y="5637240"/>
                    <a:pt x="4729784" y="5630792"/>
                  </a:cubicBezTo>
                  <a:close/>
                  <a:moveTo>
                    <a:pt x="1404390" y="5627926"/>
                  </a:moveTo>
                  <a:cubicBezTo>
                    <a:pt x="1407972" y="5629359"/>
                    <a:pt x="1385045" y="5655153"/>
                    <a:pt x="1385761" y="5650138"/>
                  </a:cubicBezTo>
                  <a:cubicBezTo>
                    <a:pt x="1382894" y="5632942"/>
                    <a:pt x="1400090" y="5640824"/>
                    <a:pt x="1404390" y="5627926"/>
                  </a:cubicBezTo>
                  <a:close/>
                  <a:moveTo>
                    <a:pt x="1306942" y="5622911"/>
                  </a:moveTo>
                  <a:lnTo>
                    <a:pt x="1306942" y="5631509"/>
                  </a:lnTo>
                  <a:lnTo>
                    <a:pt x="1290462" y="5642257"/>
                  </a:lnTo>
                  <a:close/>
                  <a:moveTo>
                    <a:pt x="4567850" y="5620044"/>
                  </a:moveTo>
                  <a:lnTo>
                    <a:pt x="4563550" y="5622911"/>
                  </a:lnTo>
                  <a:lnTo>
                    <a:pt x="4574298" y="5627926"/>
                  </a:lnTo>
                  <a:close/>
                  <a:moveTo>
                    <a:pt x="2828843" y="5620044"/>
                  </a:moveTo>
                  <a:cubicBezTo>
                    <a:pt x="2833858" y="5637957"/>
                    <a:pt x="2843172" y="5652288"/>
                    <a:pt x="2861085" y="5650138"/>
                  </a:cubicBezTo>
                  <a:cubicBezTo>
                    <a:pt x="2854637" y="5635809"/>
                    <a:pt x="2838158" y="5635809"/>
                    <a:pt x="2828843" y="5620044"/>
                  </a:cubicBezTo>
                  <a:close/>
                  <a:moveTo>
                    <a:pt x="4644429" y="5619060"/>
                  </a:moveTo>
                  <a:cubicBezTo>
                    <a:pt x="4632606" y="5620807"/>
                    <a:pt x="4624815" y="5635449"/>
                    <a:pt x="4606542" y="5627926"/>
                  </a:cubicBezTo>
                  <a:cubicBezTo>
                    <a:pt x="4607976" y="5629359"/>
                    <a:pt x="4610842" y="5632942"/>
                    <a:pt x="4609409" y="5635809"/>
                  </a:cubicBezTo>
                  <a:cubicBezTo>
                    <a:pt x="4648818" y="5637240"/>
                    <a:pt x="4618007" y="5621478"/>
                    <a:pt x="4658132" y="5622911"/>
                  </a:cubicBezTo>
                  <a:cubicBezTo>
                    <a:pt x="4652759" y="5619330"/>
                    <a:pt x="4648370" y="5618478"/>
                    <a:pt x="4644429" y="5619060"/>
                  </a:cubicBezTo>
                  <a:close/>
                  <a:moveTo>
                    <a:pt x="4456790" y="5611446"/>
                  </a:moveTo>
                  <a:lnTo>
                    <a:pt x="4456790" y="5622911"/>
                  </a:lnTo>
                  <a:lnTo>
                    <a:pt x="4463238" y="5616463"/>
                  </a:lnTo>
                  <a:cubicBezTo>
                    <a:pt x="4462521" y="5612880"/>
                    <a:pt x="4459656" y="5610013"/>
                    <a:pt x="4456790" y="5611446"/>
                  </a:cubicBezTo>
                  <a:close/>
                  <a:moveTo>
                    <a:pt x="4436994" y="5608670"/>
                  </a:moveTo>
                  <a:cubicBezTo>
                    <a:pt x="4434040" y="5609477"/>
                    <a:pt x="4430996" y="5611446"/>
                    <a:pt x="4428846" y="5612163"/>
                  </a:cubicBezTo>
                  <a:lnTo>
                    <a:pt x="4444608" y="5617178"/>
                  </a:lnTo>
                  <a:lnTo>
                    <a:pt x="4444608" y="5612163"/>
                  </a:lnTo>
                  <a:cubicBezTo>
                    <a:pt x="4442816" y="5608223"/>
                    <a:pt x="4439950" y="5607865"/>
                    <a:pt x="4436994" y="5608670"/>
                  </a:cubicBezTo>
                  <a:close/>
                  <a:moveTo>
                    <a:pt x="4567850" y="5603565"/>
                  </a:moveTo>
                  <a:lnTo>
                    <a:pt x="4583613" y="5608582"/>
                  </a:lnTo>
                  <a:lnTo>
                    <a:pt x="4586480" y="5608582"/>
                  </a:lnTo>
                  <a:close/>
                  <a:moveTo>
                    <a:pt x="1822125" y="5600698"/>
                  </a:moveTo>
                  <a:lnTo>
                    <a:pt x="1822125" y="5612163"/>
                  </a:lnTo>
                  <a:lnTo>
                    <a:pt x="1818542" y="5617178"/>
                  </a:lnTo>
                  <a:close/>
                  <a:moveTo>
                    <a:pt x="1741158" y="5597832"/>
                  </a:moveTo>
                  <a:lnTo>
                    <a:pt x="1748323" y="5597832"/>
                  </a:lnTo>
                  <a:cubicBezTo>
                    <a:pt x="1744023" y="5622193"/>
                    <a:pt x="1719662" y="5637957"/>
                    <a:pt x="1708914" y="5655870"/>
                  </a:cubicBezTo>
                  <a:lnTo>
                    <a:pt x="1711781" y="5642974"/>
                  </a:lnTo>
                  <a:lnTo>
                    <a:pt x="1685985" y="5658736"/>
                  </a:lnTo>
                  <a:cubicBezTo>
                    <a:pt x="1701033" y="5635807"/>
                    <a:pt x="1723960" y="5621478"/>
                    <a:pt x="1741158" y="5597832"/>
                  </a:cubicBezTo>
                  <a:close/>
                  <a:moveTo>
                    <a:pt x="2871116" y="5592817"/>
                  </a:moveTo>
                  <a:lnTo>
                    <a:pt x="2898346" y="5622911"/>
                  </a:lnTo>
                  <a:cubicBezTo>
                    <a:pt x="2912675" y="5630792"/>
                    <a:pt x="2937038" y="5651572"/>
                    <a:pt x="2949219" y="5627926"/>
                  </a:cubicBezTo>
                  <a:cubicBezTo>
                    <a:pt x="2976446" y="5653722"/>
                    <a:pt x="3011557" y="5656588"/>
                    <a:pt x="3042367" y="5669486"/>
                  </a:cubicBezTo>
                  <a:cubicBezTo>
                    <a:pt x="3039501" y="5678084"/>
                    <a:pt x="3031619" y="5673068"/>
                    <a:pt x="3025886" y="5674501"/>
                  </a:cubicBezTo>
                  <a:lnTo>
                    <a:pt x="3055980" y="5680949"/>
                  </a:lnTo>
                  <a:lnTo>
                    <a:pt x="3049532" y="5674501"/>
                  </a:lnTo>
                  <a:cubicBezTo>
                    <a:pt x="3048099" y="5668053"/>
                    <a:pt x="3054548" y="5666620"/>
                    <a:pt x="3055980" y="5661603"/>
                  </a:cubicBezTo>
                  <a:cubicBezTo>
                    <a:pt x="3049532" y="5648707"/>
                    <a:pt x="3030186" y="5640824"/>
                    <a:pt x="3023738" y="5627926"/>
                  </a:cubicBezTo>
                  <a:cubicBezTo>
                    <a:pt x="2970715" y="5645840"/>
                    <a:pt x="2924856" y="5597832"/>
                    <a:pt x="2871116" y="5592817"/>
                  </a:cubicBezTo>
                  <a:close/>
                  <a:moveTo>
                    <a:pt x="1645860" y="5589950"/>
                  </a:moveTo>
                  <a:cubicBezTo>
                    <a:pt x="1632962" y="5603565"/>
                    <a:pt x="1619347" y="5621478"/>
                    <a:pt x="1602151" y="5622911"/>
                  </a:cubicBezTo>
                  <a:cubicBezTo>
                    <a:pt x="1611466" y="5610013"/>
                    <a:pt x="1630812" y="5602132"/>
                    <a:pt x="1645860" y="5589950"/>
                  </a:cubicBezTo>
                  <a:close/>
                  <a:moveTo>
                    <a:pt x="1445948" y="5584936"/>
                  </a:moveTo>
                  <a:lnTo>
                    <a:pt x="1456696" y="5584936"/>
                  </a:lnTo>
                  <a:lnTo>
                    <a:pt x="1436634" y="5604282"/>
                  </a:lnTo>
                  <a:close/>
                  <a:moveTo>
                    <a:pt x="1348501" y="5584936"/>
                  </a:moveTo>
                  <a:cubicBezTo>
                    <a:pt x="1344917" y="5595684"/>
                    <a:pt x="1331305" y="5613596"/>
                    <a:pt x="1316257" y="5612163"/>
                  </a:cubicBezTo>
                  <a:cubicBezTo>
                    <a:pt x="1327004" y="5604282"/>
                    <a:pt x="1337753" y="5594250"/>
                    <a:pt x="1348501" y="5584936"/>
                  </a:cubicBezTo>
                  <a:close/>
                  <a:moveTo>
                    <a:pt x="1392209" y="5578486"/>
                  </a:moveTo>
                  <a:cubicBezTo>
                    <a:pt x="1394359" y="5587801"/>
                    <a:pt x="1385045" y="5586367"/>
                    <a:pt x="1381461" y="5589950"/>
                  </a:cubicBezTo>
                  <a:cubicBezTo>
                    <a:pt x="1378596" y="5578486"/>
                    <a:pt x="1387911" y="5581352"/>
                    <a:pt x="1392209" y="5578486"/>
                  </a:cubicBezTo>
                  <a:close/>
                  <a:moveTo>
                    <a:pt x="1369280" y="5565588"/>
                  </a:moveTo>
                  <a:cubicBezTo>
                    <a:pt x="1372147" y="5577053"/>
                    <a:pt x="1363548" y="5575619"/>
                    <a:pt x="1359965" y="5578486"/>
                  </a:cubicBezTo>
                  <a:cubicBezTo>
                    <a:pt x="1357100" y="5570605"/>
                    <a:pt x="1362115" y="5564155"/>
                    <a:pt x="1369280" y="5565588"/>
                  </a:cubicBezTo>
                  <a:close/>
                  <a:moveTo>
                    <a:pt x="1294763" y="5562723"/>
                  </a:moveTo>
                  <a:lnTo>
                    <a:pt x="1297628" y="5573471"/>
                  </a:lnTo>
                  <a:cubicBezTo>
                    <a:pt x="1269683" y="5581352"/>
                    <a:pt x="1248904" y="5625061"/>
                    <a:pt x="1219527" y="5620044"/>
                  </a:cubicBezTo>
                  <a:cubicBezTo>
                    <a:pt x="1250337" y="5610730"/>
                    <a:pt x="1265385" y="5575619"/>
                    <a:pt x="1294763" y="5562723"/>
                  </a:cubicBezTo>
                  <a:close/>
                  <a:moveTo>
                    <a:pt x="1271833" y="5559140"/>
                  </a:moveTo>
                  <a:cubicBezTo>
                    <a:pt x="1258219" y="5577053"/>
                    <a:pt x="1228841" y="5602132"/>
                    <a:pt x="1209495" y="5600698"/>
                  </a:cubicBezTo>
                  <a:cubicBezTo>
                    <a:pt x="1207345" y="5621478"/>
                    <a:pt x="1188000" y="5608580"/>
                    <a:pt x="1181552" y="5622911"/>
                  </a:cubicBezTo>
                  <a:lnTo>
                    <a:pt x="1177251" y="5620044"/>
                  </a:lnTo>
                  <a:cubicBezTo>
                    <a:pt x="1201614" y="5587801"/>
                    <a:pt x="1238156" y="5573469"/>
                    <a:pt x="1271833" y="5559140"/>
                  </a:cubicBezTo>
                  <a:close/>
                  <a:moveTo>
                    <a:pt x="1429470" y="5551259"/>
                  </a:moveTo>
                  <a:cubicBezTo>
                    <a:pt x="1438067" y="5552692"/>
                    <a:pt x="1425886" y="5567023"/>
                    <a:pt x="1440217" y="5562723"/>
                  </a:cubicBezTo>
                  <a:cubicBezTo>
                    <a:pt x="1433769" y="5591384"/>
                    <a:pt x="1407974" y="5608582"/>
                    <a:pt x="1387911" y="5620044"/>
                  </a:cubicBezTo>
                  <a:cubicBezTo>
                    <a:pt x="1397225" y="5597834"/>
                    <a:pt x="1414421" y="5587802"/>
                    <a:pt x="1429470" y="5565588"/>
                  </a:cubicBezTo>
                  <a:lnTo>
                    <a:pt x="1412990" y="5562723"/>
                  </a:lnTo>
                  <a:close/>
                  <a:moveTo>
                    <a:pt x="1387911" y="5551259"/>
                  </a:moveTo>
                  <a:cubicBezTo>
                    <a:pt x="1389343" y="5556273"/>
                    <a:pt x="1383611" y="5559140"/>
                    <a:pt x="1381461" y="5562723"/>
                  </a:cubicBezTo>
                  <a:lnTo>
                    <a:pt x="1378594" y="5562723"/>
                  </a:lnTo>
                  <a:cubicBezTo>
                    <a:pt x="1371430" y="5559140"/>
                    <a:pt x="1382177" y="5546242"/>
                    <a:pt x="1387911" y="5551259"/>
                  </a:cubicBezTo>
                  <a:close/>
                  <a:moveTo>
                    <a:pt x="1184416" y="5535494"/>
                  </a:moveTo>
                  <a:lnTo>
                    <a:pt x="1190864" y="5535494"/>
                  </a:lnTo>
                  <a:lnTo>
                    <a:pt x="1181550" y="5546242"/>
                  </a:lnTo>
                  <a:close/>
                  <a:moveTo>
                    <a:pt x="2025618" y="5534777"/>
                  </a:moveTo>
                  <a:cubicBezTo>
                    <a:pt x="2063593" y="5551259"/>
                    <a:pt x="2113033" y="5549109"/>
                    <a:pt x="2138829" y="5581352"/>
                  </a:cubicBezTo>
                  <a:cubicBezTo>
                    <a:pt x="2128081" y="5591563"/>
                    <a:pt x="2121363" y="5575979"/>
                    <a:pt x="2112327" y="5569664"/>
                  </a:cubicBezTo>
                  <a:lnTo>
                    <a:pt x="2102287" y="5567738"/>
                  </a:lnTo>
                  <a:lnTo>
                    <a:pt x="2102285" y="5567738"/>
                  </a:lnTo>
                  <a:cubicBezTo>
                    <a:pt x="2103002" y="5567021"/>
                    <a:pt x="2103718" y="5566305"/>
                    <a:pt x="2104435" y="5565588"/>
                  </a:cubicBezTo>
                  <a:cubicBezTo>
                    <a:pt x="2082939" y="5564155"/>
                    <a:pt x="2060010" y="5538361"/>
                    <a:pt x="2039947" y="5559140"/>
                  </a:cubicBezTo>
                  <a:lnTo>
                    <a:pt x="2052128" y="5573469"/>
                  </a:lnTo>
                  <a:cubicBezTo>
                    <a:pt x="2027766" y="5581352"/>
                    <a:pt x="2012720" y="5560573"/>
                    <a:pt x="1991224" y="5562006"/>
                  </a:cubicBezTo>
                  <a:cubicBezTo>
                    <a:pt x="2001972" y="5557707"/>
                    <a:pt x="2028483" y="5569888"/>
                    <a:pt x="2042097" y="5554123"/>
                  </a:cubicBezTo>
                  <a:lnTo>
                    <a:pt x="2016303" y="5546242"/>
                  </a:lnTo>
                  <a:close/>
                  <a:moveTo>
                    <a:pt x="1466011" y="5526896"/>
                  </a:moveTo>
                  <a:cubicBezTo>
                    <a:pt x="1460279" y="5533344"/>
                    <a:pt x="1461711" y="5546242"/>
                    <a:pt x="1452396" y="5546242"/>
                  </a:cubicBezTo>
                  <a:lnTo>
                    <a:pt x="1445948" y="5546242"/>
                  </a:lnTo>
                  <a:cubicBezTo>
                    <a:pt x="1444515" y="5533344"/>
                    <a:pt x="1458130" y="5530477"/>
                    <a:pt x="1466011" y="5526896"/>
                  </a:cubicBezTo>
                  <a:close/>
                  <a:moveTo>
                    <a:pt x="5118143" y="5524031"/>
                  </a:moveTo>
                  <a:lnTo>
                    <a:pt x="5118143" y="5535494"/>
                  </a:lnTo>
                  <a:lnTo>
                    <a:pt x="5130324" y="5535494"/>
                  </a:lnTo>
                  <a:cubicBezTo>
                    <a:pt x="5127458" y="5529046"/>
                    <a:pt x="5122441" y="5529046"/>
                    <a:pt x="5118143" y="5524031"/>
                  </a:cubicBezTo>
                  <a:close/>
                  <a:moveTo>
                    <a:pt x="2881148" y="5516148"/>
                  </a:moveTo>
                  <a:cubicBezTo>
                    <a:pt x="2870400" y="5512567"/>
                    <a:pt x="2876850" y="5525463"/>
                    <a:pt x="2870400" y="5531913"/>
                  </a:cubicBezTo>
                  <a:cubicBezTo>
                    <a:pt x="2889031" y="5536927"/>
                    <a:pt x="2870400" y="5522598"/>
                    <a:pt x="2881148" y="5516148"/>
                  </a:cubicBezTo>
                  <a:close/>
                  <a:moveTo>
                    <a:pt x="1061174" y="5516148"/>
                  </a:moveTo>
                  <a:lnTo>
                    <a:pt x="1068339" y="5516148"/>
                  </a:lnTo>
                  <a:lnTo>
                    <a:pt x="1041111" y="5543375"/>
                  </a:lnTo>
                  <a:close/>
                  <a:moveTo>
                    <a:pt x="1230301" y="5515548"/>
                  </a:moveTo>
                  <a:lnTo>
                    <a:pt x="1230452" y="5515611"/>
                  </a:lnTo>
                  <a:cubicBezTo>
                    <a:pt x="1230273" y="5518835"/>
                    <a:pt x="1229198" y="5522954"/>
                    <a:pt x="1232422" y="5524029"/>
                  </a:cubicBezTo>
                  <a:close/>
                  <a:moveTo>
                    <a:pt x="1507569" y="5515431"/>
                  </a:moveTo>
                  <a:cubicBezTo>
                    <a:pt x="1513301" y="5526896"/>
                    <a:pt x="1501121" y="5547675"/>
                    <a:pt x="1488940" y="5554123"/>
                  </a:cubicBezTo>
                  <a:cubicBezTo>
                    <a:pt x="1481057" y="5543375"/>
                    <a:pt x="1498255" y="5526896"/>
                    <a:pt x="1507569" y="5515431"/>
                  </a:cubicBezTo>
                  <a:close/>
                  <a:moveTo>
                    <a:pt x="2712766" y="5512565"/>
                  </a:moveTo>
                  <a:cubicBezTo>
                    <a:pt x="2743576" y="5525463"/>
                    <a:pt x="2769372" y="5551257"/>
                    <a:pt x="2805914" y="5546242"/>
                  </a:cubicBezTo>
                  <a:cubicBezTo>
                    <a:pt x="2774387" y="5556273"/>
                    <a:pt x="2728530" y="5539792"/>
                    <a:pt x="2712766" y="5512565"/>
                  </a:cubicBezTo>
                  <a:close/>
                  <a:moveTo>
                    <a:pt x="1505420" y="5493219"/>
                  </a:moveTo>
                  <a:cubicBezTo>
                    <a:pt x="1506136" y="5493935"/>
                    <a:pt x="1506136" y="5495369"/>
                    <a:pt x="1507569" y="5495369"/>
                  </a:cubicBezTo>
                  <a:lnTo>
                    <a:pt x="1503270" y="5494652"/>
                  </a:lnTo>
                  <a:cubicBezTo>
                    <a:pt x="1503270" y="5493935"/>
                    <a:pt x="1503986" y="5493935"/>
                    <a:pt x="1505420" y="5493219"/>
                  </a:cubicBezTo>
                  <a:close/>
                  <a:moveTo>
                    <a:pt x="1494672" y="5493219"/>
                  </a:moveTo>
                  <a:lnTo>
                    <a:pt x="1503270" y="5494652"/>
                  </a:lnTo>
                  <a:cubicBezTo>
                    <a:pt x="1500403" y="5498235"/>
                    <a:pt x="1503270" y="5503250"/>
                    <a:pt x="1501836" y="5507548"/>
                  </a:cubicBezTo>
                  <a:close/>
                  <a:moveTo>
                    <a:pt x="1385761" y="5488921"/>
                  </a:moveTo>
                  <a:cubicBezTo>
                    <a:pt x="1386478" y="5495369"/>
                    <a:pt x="1380027" y="5496802"/>
                    <a:pt x="1378594" y="5501819"/>
                  </a:cubicBezTo>
                  <a:lnTo>
                    <a:pt x="1372147" y="5501819"/>
                  </a:lnTo>
                  <a:cubicBezTo>
                    <a:pt x="1373580" y="5495369"/>
                    <a:pt x="1378594" y="5485337"/>
                    <a:pt x="1385761" y="5488921"/>
                  </a:cubicBezTo>
                  <a:close/>
                  <a:moveTo>
                    <a:pt x="1304077" y="5485337"/>
                  </a:moveTo>
                  <a:lnTo>
                    <a:pt x="1288312" y="5501817"/>
                  </a:lnTo>
                  <a:lnTo>
                    <a:pt x="1281148" y="5501817"/>
                  </a:lnTo>
                  <a:close/>
                  <a:moveTo>
                    <a:pt x="4045504" y="5482473"/>
                  </a:moveTo>
                  <a:cubicBezTo>
                    <a:pt x="4039770" y="5487487"/>
                    <a:pt x="4029740" y="5493221"/>
                    <a:pt x="4020424" y="5493935"/>
                  </a:cubicBezTo>
                  <a:lnTo>
                    <a:pt x="4056252" y="5496802"/>
                  </a:lnTo>
                  <a:cubicBezTo>
                    <a:pt x="4051952" y="5491787"/>
                    <a:pt x="4041204" y="5491787"/>
                    <a:pt x="4045504" y="5482473"/>
                  </a:cubicBezTo>
                  <a:close/>
                  <a:moveTo>
                    <a:pt x="3964535" y="5477456"/>
                  </a:moveTo>
                  <a:lnTo>
                    <a:pt x="4003945" y="5485337"/>
                  </a:lnTo>
                  <a:lnTo>
                    <a:pt x="4001078" y="5482473"/>
                  </a:lnTo>
                  <a:close/>
                  <a:moveTo>
                    <a:pt x="1614332" y="5477456"/>
                  </a:moveTo>
                  <a:lnTo>
                    <a:pt x="1607882" y="5485337"/>
                  </a:lnTo>
                  <a:lnTo>
                    <a:pt x="1602151" y="5485337"/>
                  </a:lnTo>
                  <a:close/>
                  <a:moveTo>
                    <a:pt x="1575640" y="5473873"/>
                  </a:moveTo>
                  <a:lnTo>
                    <a:pt x="1591403" y="5481754"/>
                  </a:lnTo>
                  <a:lnTo>
                    <a:pt x="1559159" y="5507550"/>
                  </a:lnTo>
                  <a:lnTo>
                    <a:pt x="1556294" y="5504683"/>
                  </a:lnTo>
                  <a:cubicBezTo>
                    <a:pt x="1544113" y="5507550"/>
                    <a:pt x="1544113" y="5521879"/>
                    <a:pt x="1533365" y="5526896"/>
                  </a:cubicBezTo>
                  <a:cubicBezTo>
                    <a:pt x="1532649" y="5501817"/>
                    <a:pt x="1577789" y="5490354"/>
                    <a:pt x="1575640" y="5473873"/>
                  </a:cubicBezTo>
                  <a:close/>
                  <a:moveTo>
                    <a:pt x="5201260" y="5469575"/>
                  </a:moveTo>
                  <a:cubicBezTo>
                    <a:pt x="5202692" y="5483904"/>
                    <a:pt x="5211292" y="5478889"/>
                    <a:pt x="5217740" y="5485337"/>
                  </a:cubicBezTo>
                  <a:cubicBezTo>
                    <a:pt x="5218456" y="5482473"/>
                    <a:pt x="5217022" y="5477456"/>
                    <a:pt x="5217740" y="5473873"/>
                  </a:cubicBezTo>
                  <a:cubicBezTo>
                    <a:pt x="5212723" y="5476023"/>
                    <a:pt x="5209142" y="5465991"/>
                    <a:pt x="5201260" y="5469575"/>
                  </a:cubicBezTo>
                  <a:close/>
                  <a:moveTo>
                    <a:pt x="5169016" y="5458110"/>
                  </a:moveTo>
                  <a:lnTo>
                    <a:pt x="5169016" y="5473873"/>
                  </a:lnTo>
                  <a:lnTo>
                    <a:pt x="5172598" y="5473873"/>
                  </a:lnTo>
                  <a:lnTo>
                    <a:pt x="5172598" y="5458110"/>
                  </a:lnTo>
                  <a:close/>
                  <a:moveTo>
                    <a:pt x="1265383" y="5455244"/>
                  </a:moveTo>
                  <a:lnTo>
                    <a:pt x="1271831" y="5455244"/>
                  </a:lnTo>
                  <a:lnTo>
                    <a:pt x="1267533" y="5458108"/>
                  </a:lnTo>
                  <a:lnTo>
                    <a:pt x="1278282" y="5473873"/>
                  </a:lnTo>
                  <a:lnTo>
                    <a:pt x="1229556" y="5512565"/>
                  </a:lnTo>
                  <a:lnTo>
                    <a:pt x="1230301" y="5515548"/>
                  </a:lnTo>
                  <a:lnTo>
                    <a:pt x="1223108" y="5512565"/>
                  </a:lnTo>
                  <a:lnTo>
                    <a:pt x="1230273" y="5504683"/>
                  </a:lnTo>
                  <a:cubicBezTo>
                    <a:pt x="1228839" y="5503967"/>
                    <a:pt x="1227408" y="5502533"/>
                    <a:pt x="1225975" y="5501817"/>
                  </a:cubicBezTo>
                  <a:cubicBezTo>
                    <a:pt x="1242454" y="5501817"/>
                    <a:pt x="1253918" y="5480323"/>
                    <a:pt x="1268250" y="5469573"/>
                  </a:cubicBezTo>
                  <a:cubicBezTo>
                    <a:pt x="1266816" y="5453810"/>
                    <a:pt x="1257502" y="5471006"/>
                    <a:pt x="1265383" y="5455244"/>
                  </a:cubicBezTo>
                  <a:close/>
                  <a:moveTo>
                    <a:pt x="1437322" y="5446702"/>
                  </a:moveTo>
                  <a:lnTo>
                    <a:pt x="1405107" y="5512565"/>
                  </a:lnTo>
                  <a:lnTo>
                    <a:pt x="1397942" y="5504683"/>
                  </a:lnTo>
                  <a:lnTo>
                    <a:pt x="1420871" y="5463125"/>
                  </a:lnTo>
                  <a:lnTo>
                    <a:pt x="1395075" y="5482471"/>
                  </a:lnTo>
                  <a:lnTo>
                    <a:pt x="1385761" y="5469573"/>
                  </a:lnTo>
                  <a:lnTo>
                    <a:pt x="1404390" y="5469573"/>
                  </a:lnTo>
                  <a:lnTo>
                    <a:pt x="1413705" y="5458108"/>
                  </a:lnTo>
                  <a:cubicBezTo>
                    <a:pt x="1415138" y="5452019"/>
                    <a:pt x="1418543" y="5449152"/>
                    <a:pt x="1422931" y="5447809"/>
                  </a:cubicBezTo>
                  <a:close/>
                  <a:moveTo>
                    <a:pt x="1437350" y="5446644"/>
                  </a:moveTo>
                  <a:lnTo>
                    <a:pt x="1438067" y="5446644"/>
                  </a:lnTo>
                  <a:lnTo>
                    <a:pt x="1437322" y="5446702"/>
                  </a:lnTo>
                  <a:close/>
                  <a:moveTo>
                    <a:pt x="2848906" y="5443779"/>
                  </a:moveTo>
                  <a:cubicBezTo>
                    <a:pt x="2858220" y="5442346"/>
                    <a:pt x="2862520" y="5456677"/>
                    <a:pt x="2874702" y="5450227"/>
                  </a:cubicBezTo>
                  <a:cubicBezTo>
                    <a:pt x="2871835" y="5464558"/>
                    <a:pt x="2853922" y="5459543"/>
                    <a:pt x="2848906" y="5450227"/>
                  </a:cubicBezTo>
                  <a:close/>
                  <a:moveTo>
                    <a:pt x="5100945" y="5441631"/>
                  </a:moveTo>
                  <a:cubicBezTo>
                    <a:pt x="5101662" y="5443062"/>
                    <a:pt x="5101662" y="5444496"/>
                    <a:pt x="5101662" y="5447362"/>
                  </a:cubicBezTo>
                  <a:cubicBezTo>
                    <a:pt x="5098797" y="5448795"/>
                    <a:pt x="5098080" y="5451662"/>
                    <a:pt x="5095214" y="5450229"/>
                  </a:cubicBezTo>
                  <a:lnTo>
                    <a:pt x="5101662" y="5458110"/>
                  </a:lnTo>
                  <a:lnTo>
                    <a:pt x="5113843" y="5443779"/>
                  </a:lnTo>
                  <a:close/>
                  <a:moveTo>
                    <a:pt x="940798" y="5424433"/>
                  </a:moveTo>
                  <a:cubicBezTo>
                    <a:pt x="943663" y="5432314"/>
                    <a:pt x="937215" y="5437331"/>
                    <a:pt x="934348" y="5443779"/>
                  </a:cubicBezTo>
                  <a:lnTo>
                    <a:pt x="927900" y="5443779"/>
                  </a:lnTo>
                  <a:close/>
                  <a:moveTo>
                    <a:pt x="4997766" y="5419418"/>
                  </a:moveTo>
                  <a:lnTo>
                    <a:pt x="4999198" y="5425150"/>
                  </a:lnTo>
                  <a:lnTo>
                    <a:pt x="4987019" y="5428016"/>
                  </a:lnTo>
                  <a:lnTo>
                    <a:pt x="4999198" y="5428016"/>
                  </a:lnTo>
                  <a:cubicBezTo>
                    <a:pt x="5018544" y="5412252"/>
                    <a:pt x="5030009" y="5443779"/>
                    <a:pt x="5038607" y="5428016"/>
                  </a:cubicBezTo>
                  <a:cubicBezTo>
                    <a:pt x="5044340" y="5456677"/>
                    <a:pt x="5064403" y="5421568"/>
                    <a:pt x="5075151" y="5443779"/>
                  </a:cubicBezTo>
                  <a:lnTo>
                    <a:pt x="5075151" y="5430883"/>
                  </a:lnTo>
                  <a:cubicBezTo>
                    <a:pt x="5073001" y="5430883"/>
                    <a:pt x="5070134" y="5434464"/>
                    <a:pt x="5068703" y="5435898"/>
                  </a:cubicBezTo>
                  <a:lnTo>
                    <a:pt x="5062253" y="5424433"/>
                  </a:lnTo>
                  <a:cubicBezTo>
                    <a:pt x="5047924" y="5433748"/>
                    <a:pt x="5019262" y="5420851"/>
                    <a:pt x="4997766" y="5419418"/>
                  </a:cubicBezTo>
                  <a:close/>
                  <a:moveTo>
                    <a:pt x="1534080" y="5419418"/>
                  </a:moveTo>
                  <a:cubicBezTo>
                    <a:pt x="1534080" y="5424433"/>
                    <a:pt x="1534797" y="5429449"/>
                    <a:pt x="1531214" y="5430881"/>
                  </a:cubicBezTo>
                  <a:lnTo>
                    <a:pt x="1524049" y="5430881"/>
                  </a:lnTo>
                  <a:cubicBezTo>
                    <a:pt x="1529780" y="5429449"/>
                    <a:pt x="1526915" y="5417985"/>
                    <a:pt x="1534080" y="5419418"/>
                  </a:cubicBezTo>
                  <a:close/>
                  <a:moveTo>
                    <a:pt x="1048278" y="5416552"/>
                  </a:moveTo>
                  <a:cubicBezTo>
                    <a:pt x="1042544" y="5423000"/>
                    <a:pt x="1033230" y="5433748"/>
                    <a:pt x="1022482" y="5430881"/>
                  </a:cubicBezTo>
                  <a:cubicBezTo>
                    <a:pt x="1026065" y="5421568"/>
                    <a:pt x="1039678" y="5421568"/>
                    <a:pt x="1048278" y="5416552"/>
                  </a:cubicBezTo>
                  <a:close/>
                  <a:moveTo>
                    <a:pt x="2028483" y="5411537"/>
                  </a:moveTo>
                  <a:cubicBezTo>
                    <a:pt x="2032783" y="5407237"/>
                    <a:pt x="2042097" y="5407237"/>
                    <a:pt x="2044247" y="5411537"/>
                  </a:cubicBezTo>
                  <a:lnTo>
                    <a:pt x="2044247" y="5419418"/>
                  </a:lnTo>
                  <a:close/>
                  <a:moveTo>
                    <a:pt x="1410839" y="5411535"/>
                  </a:moveTo>
                  <a:lnTo>
                    <a:pt x="1415138" y="5417266"/>
                  </a:lnTo>
                  <a:cubicBezTo>
                    <a:pt x="1409407" y="5445927"/>
                    <a:pt x="1395792" y="5437331"/>
                    <a:pt x="1384327" y="5435179"/>
                  </a:cubicBezTo>
                  <a:lnTo>
                    <a:pt x="1407974" y="5428014"/>
                  </a:lnTo>
                  <a:close/>
                  <a:moveTo>
                    <a:pt x="1635110" y="5408670"/>
                  </a:moveTo>
                  <a:cubicBezTo>
                    <a:pt x="1632243" y="5417985"/>
                    <a:pt x="1621495" y="5426583"/>
                    <a:pt x="1618630" y="5430881"/>
                  </a:cubicBezTo>
                  <a:cubicBezTo>
                    <a:pt x="1617914" y="5426583"/>
                    <a:pt x="1622929" y="5407237"/>
                    <a:pt x="1635110" y="5408670"/>
                  </a:cubicBezTo>
                  <a:close/>
                  <a:moveTo>
                    <a:pt x="4936144" y="5400789"/>
                  </a:moveTo>
                  <a:lnTo>
                    <a:pt x="4930413" y="5408670"/>
                  </a:lnTo>
                  <a:lnTo>
                    <a:pt x="4968388" y="5420135"/>
                  </a:lnTo>
                  <a:close/>
                  <a:moveTo>
                    <a:pt x="4919665" y="5400789"/>
                  </a:moveTo>
                  <a:cubicBezTo>
                    <a:pt x="4916082" y="5397922"/>
                    <a:pt x="4915365" y="5403654"/>
                    <a:pt x="4912500" y="5405087"/>
                  </a:cubicBezTo>
                  <a:cubicBezTo>
                    <a:pt x="4916082" y="5405087"/>
                    <a:pt x="4918232" y="5405087"/>
                    <a:pt x="4919665" y="5408670"/>
                  </a:cubicBezTo>
                  <a:close/>
                  <a:moveTo>
                    <a:pt x="2153158" y="5381441"/>
                  </a:moveTo>
                  <a:lnTo>
                    <a:pt x="2162475" y="5381441"/>
                  </a:lnTo>
                  <a:lnTo>
                    <a:pt x="2136679" y="5392906"/>
                  </a:lnTo>
                  <a:cubicBezTo>
                    <a:pt x="2139546" y="5397206"/>
                    <a:pt x="2145277" y="5402220"/>
                    <a:pt x="2142410" y="5408670"/>
                  </a:cubicBezTo>
                  <a:cubicBezTo>
                    <a:pt x="2108735" y="5416552"/>
                    <a:pt x="2085806" y="5384308"/>
                    <a:pt x="2055712" y="5411535"/>
                  </a:cubicBezTo>
                  <a:cubicBezTo>
                    <a:pt x="2057145" y="5407954"/>
                    <a:pt x="2062876" y="5406520"/>
                    <a:pt x="2061443" y="5400070"/>
                  </a:cubicBezTo>
                  <a:lnTo>
                    <a:pt x="2012720" y="5392189"/>
                  </a:lnTo>
                  <a:cubicBezTo>
                    <a:pt x="2044964" y="5397206"/>
                    <a:pt x="2075058" y="5368543"/>
                    <a:pt x="2104435" y="5389322"/>
                  </a:cubicBezTo>
                  <a:close/>
                  <a:moveTo>
                    <a:pt x="1856964" y="5377054"/>
                  </a:moveTo>
                  <a:cubicBezTo>
                    <a:pt x="1863324" y="5376964"/>
                    <a:pt x="1876938" y="5377860"/>
                    <a:pt x="1878730" y="5380010"/>
                  </a:cubicBezTo>
                  <a:cubicBezTo>
                    <a:pt x="1851500" y="5378218"/>
                    <a:pt x="1850605" y="5377143"/>
                    <a:pt x="1856964" y="5377054"/>
                  </a:cubicBezTo>
                  <a:close/>
                  <a:moveTo>
                    <a:pt x="1240876" y="5376515"/>
                  </a:moveTo>
                  <a:lnTo>
                    <a:pt x="1243600" y="5379795"/>
                  </a:lnTo>
                  <a:lnTo>
                    <a:pt x="1218810" y="5392189"/>
                  </a:lnTo>
                  <a:lnTo>
                    <a:pt x="1223247" y="5388829"/>
                  </a:lnTo>
                  <a:lnTo>
                    <a:pt x="1225258" y="5388606"/>
                  </a:lnTo>
                  <a:cubicBezTo>
                    <a:pt x="1239230" y="5388606"/>
                    <a:pt x="1237483" y="5375307"/>
                    <a:pt x="1240876" y="5376515"/>
                  </a:cubicBezTo>
                  <a:close/>
                  <a:moveTo>
                    <a:pt x="1251245" y="5375972"/>
                  </a:moveTo>
                  <a:lnTo>
                    <a:pt x="1246754" y="5383591"/>
                  </a:lnTo>
                  <a:lnTo>
                    <a:pt x="1243600" y="5379795"/>
                  </a:lnTo>
                  <a:close/>
                  <a:moveTo>
                    <a:pt x="1254534" y="5370392"/>
                  </a:moveTo>
                  <a:lnTo>
                    <a:pt x="1257778" y="5370649"/>
                  </a:lnTo>
                  <a:lnTo>
                    <a:pt x="1254814" y="5374186"/>
                  </a:lnTo>
                  <a:lnTo>
                    <a:pt x="1251245" y="5375972"/>
                  </a:lnTo>
                  <a:close/>
                  <a:moveTo>
                    <a:pt x="1721094" y="5369976"/>
                  </a:moveTo>
                  <a:cubicBezTo>
                    <a:pt x="1727542" y="5373558"/>
                    <a:pt x="1723960" y="5382874"/>
                    <a:pt x="1725394" y="5389322"/>
                  </a:cubicBezTo>
                  <a:lnTo>
                    <a:pt x="1721094" y="5389322"/>
                  </a:lnTo>
                  <a:close/>
                  <a:moveTo>
                    <a:pt x="5098080" y="5367112"/>
                  </a:moveTo>
                  <a:lnTo>
                    <a:pt x="5095214" y="5369978"/>
                  </a:lnTo>
                  <a:lnTo>
                    <a:pt x="5102378" y="5369978"/>
                  </a:lnTo>
                  <a:close/>
                  <a:moveTo>
                    <a:pt x="1702464" y="5367112"/>
                  </a:moveTo>
                  <a:cubicBezTo>
                    <a:pt x="1703898" y="5373560"/>
                    <a:pt x="1701031" y="5381441"/>
                    <a:pt x="1696014" y="5386458"/>
                  </a:cubicBezTo>
                  <a:cubicBezTo>
                    <a:pt x="1687416" y="5382876"/>
                    <a:pt x="1696014" y="5367112"/>
                    <a:pt x="1702464" y="5367112"/>
                  </a:cubicBezTo>
                  <a:close/>
                  <a:moveTo>
                    <a:pt x="1116347" y="5367110"/>
                  </a:moveTo>
                  <a:lnTo>
                    <a:pt x="1109897" y="5373560"/>
                  </a:lnTo>
                  <a:lnTo>
                    <a:pt x="1122078" y="5367110"/>
                  </a:lnTo>
                  <a:close/>
                  <a:moveTo>
                    <a:pt x="947963" y="5362095"/>
                  </a:moveTo>
                  <a:lnTo>
                    <a:pt x="927900" y="5392906"/>
                  </a:lnTo>
                  <a:lnTo>
                    <a:pt x="918586" y="5405087"/>
                  </a:lnTo>
                  <a:close/>
                  <a:moveTo>
                    <a:pt x="3149128" y="5354214"/>
                  </a:moveTo>
                  <a:lnTo>
                    <a:pt x="3154862" y="5359230"/>
                  </a:lnTo>
                  <a:cubicBezTo>
                    <a:pt x="3156295" y="5373560"/>
                    <a:pt x="3180656" y="5392906"/>
                    <a:pt x="3182089" y="5386458"/>
                  </a:cubicBezTo>
                  <a:cubicBezTo>
                    <a:pt x="3157728" y="5387891"/>
                    <a:pt x="3175641" y="5347766"/>
                    <a:pt x="3149128" y="5354214"/>
                  </a:cubicBezTo>
                  <a:close/>
                  <a:moveTo>
                    <a:pt x="906405" y="5353497"/>
                  </a:moveTo>
                  <a:cubicBezTo>
                    <a:pt x="904971" y="5355647"/>
                    <a:pt x="903538" y="5358514"/>
                    <a:pt x="902105" y="5362095"/>
                  </a:cubicBezTo>
                  <a:lnTo>
                    <a:pt x="894939" y="5362095"/>
                  </a:lnTo>
                  <a:close/>
                  <a:moveTo>
                    <a:pt x="1579222" y="5347764"/>
                  </a:moveTo>
                  <a:lnTo>
                    <a:pt x="1579222" y="5354214"/>
                  </a:lnTo>
                  <a:lnTo>
                    <a:pt x="1588536" y="5347764"/>
                  </a:lnTo>
                  <a:close/>
                  <a:moveTo>
                    <a:pt x="4994900" y="5342749"/>
                  </a:moveTo>
                  <a:lnTo>
                    <a:pt x="4994900" y="5350631"/>
                  </a:lnTo>
                  <a:cubicBezTo>
                    <a:pt x="4999198" y="5351347"/>
                    <a:pt x="5004932" y="5349916"/>
                    <a:pt x="5009946" y="5350631"/>
                  </a:cubicBezTo>
                  <a:close/>
                  <a:moveTo>
                    <a:pt x="4962656" y="5332001"/>
                  </a:moveTo>
                  <a:cubicBezTo>
                    <a:pt x="4961224" y="5328418"/>
                    <a:pt x="4946892" y="5336301"/>
                    <a:pt x="4939728" y="5335584"/>
                  </a:cubicBezTo>
                  <a:lnTo>
                    <a:pt x="4951908" y="5348481"/>
                  </a:lnTo>
                  <a:lnTo>
                    <a:pt x="4958357" y="5340599"/>
                  </a:lnTo>
                  <a:cubicBezTo>
                    <a:pt x="4959074" y="5342032"/>
                    <a:pt x="4959790" y="5342749"/>
                    <a:pt x="4960506" y="5343466"/>
                  </a:cubicBezTo>
                  <a:lnTo>
                    <a:pt x="4964805" y="5348481"/>
                  </a:lnTo>
                  <a:cubicBezTo>
                    <a:pt x="4970538" y="5346332"/>
                    <a:pt x="4978420" y="5351347"/>
                    <a:pt x="4981286" y="5343466"/>
                  </a:cubicBezTo>
                  <a:lnTo>
                    <a:pt x="4974838" y="5335584"/>
                  </a:lnTo>
                  <a:lnTo>
                    <a:pt x="4971972" y="5343466"/>
                  </a:lnTo>
                  <a:cubicBezTo>
                    <a:pt x="4968388" y="5342032"/>
                    <a:pt x="4963374" y="5344899"/>
                    <a:pt x="4960506" y="5342749"/>
                  </a:cubicBezTo>
                  <a:lnTo>
                    <a:pt x="4958357" y="5339884"/>
                  </a:lnTo>
                  <a:cubicBezTo>
                    <a:pt x="4956924" y="5337018"/>
                    <a:pt x="4959790" y="5335584"/>
                    <a:pt x="4962656" y="5332001"/>
                  </a:cubicBezTo>
                  <a:close/>
                  <a:moveTo>
                    <a:pt x="1337036" y="5332001"/>
                  </a:moveTo>
                  <a:cubicBezTo>
                    <a:pt x="1324856" y="5325551"/>
                    <a:pt x="1326288" y="5335583"/>
                    <a:pt x="1323423" y="5343466"/>
                  </a:cubicBezTo>
                  <a:cubicBezTo>
                    <a:pt x="1327721" y="5338449"/>
                    <a:pt x="1331305" y="5333434"/>
                    <a:pt x="1337036" y="5332001"/>
                  </a:cubicBezTo>
                  <a:close/>
                  <a:moveTo>
                    <a:pt x="935782" y="5331285"/>
                  </a:moveTo>
                  <a:lnTo>
                    <a:pt x="907121" y="5353497"/>
                  </a:lnTo>
                  <a:cubicBezTo>
                    <a:pt x="915719" y="5337733"/>
                    <a:pt x="925750" y="5332718"/>
                    <a:pt x="935782" y="5331285"/>
                  </a:cubicBezTo>
                  <a:close/>
                  <a:moveTo>
                    <a:pt x="1025348" y="5323403"/>
                  </a:moveTo>
                  <a:cubicBezTo>
                    <a:pt x="1029647" y="5326986"/>
                    <a:pt x="1038961" y="5325553"/>
                    <a:pt x="1036097" y="5334868"/>
                  </a:cubicBezTo>
                  <a:cubicBezTo>
                    <a:pt x="1028930" y="5334868"/>
                    <a:pt x="1018182" y="5336301"/>
                    <a:pt x="1022482" y="5347766"/>
                  </a:cubicBezTo>
                  <a:lnTo>
                    <a:pt x="1022482" y="5359230"/>
                  </a:lnTo>
                  <a:cubicBezTo>
                    <a:pt x="1018899" y="5359230"/>
                    <a:pt x="1014601" y="5357080"/>
                    <a:pt x="1013168" y="5362095"/>
                  </a:cubicBezTo>
                  <a:cubicBezTo>
                    <a:pt x="1008867" y="5377860"/>
                    <a:pt x="1021048" y="5365678"/>
                    <a:pt x="1022482" y="5373560"/>
                  </a:cubicBezTo>
                  <a:cubicBezTo>
                    <a:pt x="975192" y="5395772"/>
                    <a:pt x="969458" y="5465991"/>
                    <a:pt x="927900" y="5504683"/>
                  </a:cubicBezTo>
                  <a:lnTo>
                    <a:pt x="918586" y="5493221"/>
                  </a:lnTo>
                  <a:cubicBezTo>
                    <a:pt x="957994" y="5442347"/>
                    <a:pt x="974476" y="5373560"/>
                    <a:pt x="1025348" y="5334868"/>
                  </a:cubicBezTo>
                  <a:close/>
                  <a:moveTo>
                    <a:pt x="4862342" y="5321253"/>
                  </a:moveTo>
                  <a:lnTo>
                    <a:pt x="4912324" y="5326887"/>
                  </a:lnTo>
                  <a:lnTo>
                    <a:pt x="4912500" y="5326986"/>
                  </a:lnTo>
                  <a:lnTo>
                    <a:pt x="4913277" y="5327080"/>
                  </a:lnTo>
                  <a:lnTo>
                    <a:pt x="4914648" y="5329136"/>
                  </a:lnTo>
                  <a:cubicBezTo>
                    <a:pt x="4916082" y="5332001"/>
                    <a:pt x="4911784" y="5334151"/>
                    <a:pt x="4910350" y="5335584"/>
                  </a:cubicBezTo>
                  <a:lnTo>
                    <a:pt x="4930413" y="5329136"/>
                  </a:lnTo>
                  <a:lnTo>
                    <a:pt x="4913277" y="5327080"/>
                  </a:lnTo>
                  <a:lnTo>
                    <a:pt x="4913215" y="5326986"/>
                  </a:lnTo>
                  <a:lnTo>
                    <a:pt x="4912324" y="5326887"/>
                  </a:lnTo>
                  <a:lnTo>
                    <a:pt x="4907484" y="5324120"/>
                  </a:lnTo>
                  <a:cubicBezTo>
                    <a:pt x="4901752" y="5326986"/>
                    <a:pt x="4878106" y="5320537"/>
                    <a:pt x="4862342" y="5321253"/>
                  </a:cubicBezTo>
                  <a:close/>
                  <a:moveTo>
                    <a:pt x="1113947" y="5319894"/>
                  </a:moveTo>
                  <a:lnTo>
                    <a:pt x="1111745" y="5319917"/>
                  </a:lnTo>
                  <a:lnTo>
                    <a:pt x="1113480" y="5320537"/>
                  </a:lnTo>
                  <a:close/>
                  <a:moveTo>
                    <a:pt x="1459561" y="5310505"/>
                  </a:moveTo>
                  <a:cubicBezTo>
                    <a:pt x="1476759" y="5321970"/>
                    <a:pt x="1454546" y="5315522"/>
                    <a:pt x="1459561" y="5312655"/>
                  </a:cubicBezTo>
                  <a:close/>
                  <a:moveTo>
                    <a:pt x="5127458" y="5309072"/>
                  </a:moveTo>
                  <a:lnTo>
                    <a:pt x="5125308" y="5315522"/>
                  </a:lnTo>
                  <a:lnTo>
                    <a:pt x="5141070" y="5315522"/>
                  </a:lnTo>
                  <a:close/>
                  <a:moveTo>
                    <a:pt x="4772239" y="5308983"/>
                  </a:moveTo>
                  <a:cubicBezTo>
                    <a:pt x="4766328" y="5309072"/>
                    <a:pt x="4759522" y="5309789"/>
                    <a:pt x="4754864" y="5309072"/>
                  </a:cubicBezTo>
                  <a:lnTo>
                    <a:pt x="4784241" y="5312655"/>
                  </a:lnTo>
                  <a:cubicBezTo>
                    <a:pt x="4783166" y="5309432"/>
                    <a:pt x="4778152" y="5308895"/>
                    <a:pt x="4772239" y="5308983"/>
                  </a:cubicBezTo>
                  <a:close/>
                  <a:moveTo>
                    <a:pt x="4961505" y="5308469"/>
                  </a:moveTo>
                  <a:cubicBezTo>
                    <a:pt x="4959613" y="5308894"/>
                    <a:pt x="4957821" y="5310148"/>
                    <a:pt x="4956208" y="5312655"/>
                  </a:cubicBezTo>
                  <a:lnTo>
                    <a:pt x="4979136" y="5315522"/>
                  </a:lnTo>
                  <a:cubicBezTo>
                    <a:pt x="4975554" y="5314089"/>
                    <a:pt x="4971434" y="5310865"/>
                    <a:pt x="4967404" y="5309253"/>
                  </a:cubicBezTo>
                  <a:cubicBezTo>
                    <a:pt x="4965389" y="5308446"/>
                    <a:pt x="4963397" y="5308043"/>
                    <a:pt x="4961505" y="5308469"/>
                  </a:cubicBezTo>
                  <a:close/>
                  <a:moveTo>
                    <a:pt x="5095214" y="5304774"/>
                  </a:moveTo>
                  <a:cubicBezTo>
                    <a:pt x="5095930" y="5314089"/>
                    <a:pt x="5108112" y="5319105"/>
                    <a:pt x="5113843" y="5312655"/>
                  </a:cubicBezTo>
                  <a:lnTo>
                    <a:pt x="5113843" y="5309072"/>
                  </a:lnTo>
                  <a:close/>
                  <a:moveTo>
                    <a:pt x="1683835" y="5304057"/>
                  </a:moveTo>
                  <a:lnTo>
                    <a:pt x="1683835" y="5315520"/>
                  </a:lnTo>
                  <a:cubicBezTo>
                    <a:pt x="1685268" y="5314089"/>
                    <a:pt x="1685985" y="5311222"/>
                    <a:pt x="1688850" y="5312655"/>
                  </a:cubicBezTo>
                  <a:lnTo>
                    <a:pt x="1688850" y="5304057"/>
                  </a:lnTo>
                  <a:close/>
                  <a:moveTo>
                    <a:pt x="4919665" y="5301191"/>
                  </a:moveTo>
                  <a:lnTo>
                    <a:pt x="4913932" y="5304057"/>
                  </a:lnTo>
                  <a:lnTo>
                    <a:pt x="4923246" y="5304057"/>
                  </a:lnTo>
                  <a:close/>
                  <a:moveTo>
                    <a:pt x="1812810" y="5301191"/>
                  </a:moveTo>
                  <a:cubicBezTo>
                    <a:pt x="1819258" y="5302624"/>
                    <a:pt x="1811377" y="5314089"/>
                    <a:pt x="1808510" y="5320537"/>
                  </a:cubicBezTo>
                  <a:cubicBezTo>
                    <a:pt x="1803494" y="5321970"/>
                    <a:pt x="1799196" y="5317670"/>
                    <a:pt x="1797046" y="5312655"/>
                  </a:cubicBezTo>
                  <a:close/>
                  <a:moveTo>
                    <a:pt x="2044964" y="5296891"/>
                  </a:moveTo>
                  <a:cubicBezTo>
                    <a:pt x="2043530" y="5312655"/>
                    <a:pt x="2029916" y="5307639"/>
                    <a:pt x="2023468" y="5312655"/>
                  </a:cubicBezTo>
                  <a:cubicBezTo>
                    <a:pt x="2031349" y="5309072"/>
                    <a:pt x="2036366" y="5298324"/>
                    <a:pt x="2044964" y="5296891"/>
                  </a:cubicBezTo>
                  <a:close/>
                  <a:moveTo>
                    <a:pt x="1350057" y="5295771"/>
                  </a:moveTo>
                  <a:cubicBezTo>
                    <a:pt x="1341828" y="5298324"/>
                    <a:pt x="1336320" y="5308534"/>
                    <a:pt x="1332021" y="5315520"/>
                  </a:cubicBezTo>
                  <a:lnTo>
                    <a:pt x="1336319" y="5320537"/>
                  </a:lnTo>
                  <a:cubicBezTo>
                    <a:pt x="1343485" y="5309072"/>
                    <a:pt x="1360681" y="5315520"/>
                    <a:pt x="1359248" y="5296174"/>
                  </a:cubicBezTo>
                  <a:cubicBezTo>
                    <a:pt x="1355845" y="5294921"/>
                    <a:pt x="1352800" y="5294921"/>
                    <a:pt x="1350057" y="5295771"/>
                  </a:cubicBezTo>
                  <a:close/>
                  <a:moveTo>
                    <a:pt x="5017828" y="5289726"/>
                  </a:moveTo>
                  <a:cubicBezTo>
                    <a:pt x="5031442" y="5296891"/>
                    <a:pt x="5050788" y="5309789"/>
                    <a:pt x="5069418" y="5304057"/>
                  </a:cubicBezTo>
                  <a:cubicBezTo>
                    <a:pt x="5053655" y="5286859"/>
                    <a:pt x="5035742" y="5295459"/>
                    <a:pt x="5017828" y="5289726"/>
                  </a:cubicBezTo>
                  <a:close/>
                  <a:moveTo>
                    <a:pt x="4623561" y="5289549"/>
                  </a:moveTo>
                  <a:cubicBezTo>
                    <a:pt x="4621770" y="5290444"/>
                    <a:pt x="4619798" y="5292593"/>
                    <a:pt x="4618007" y="5293309"/>
                  </a:cubicBezTo>
                  <a:lnTo>
                    <a:pt x="4628038" y="5293309"/>
                  </a:lnTo>
                  <a:cubicBezTo>
                    <a:pt x="4626965" y="5289011"/>
                    <a:pt x="4625352" y="5288653"/>
                    <a:pt x="4623561" y="5289549"/>
                  </a:cubicBezTo>
                  <a:close/>
                  <a:moveTo>
                    <a:pt x="4762028" y="5285428"/>
                  </a:moveTo>
                  <a:cubicBezTo>
                    <a:pt x="4764178" y="5288293"/>
                    <a:pt x="4768478" y="5298324"/>
                    <a:pt x="4771344" y="5285428"/>
                  </a:cubicBezTo>
                  <a:close/>
                  <a:moveTo>
                    <a:pt x="1882311" y="5285426"/>
                  </a:moveTo>
                  <a:lnTo>
                    <a:pt x="1889478" y="5293307"/>
                  </a:lnTo>
                  <a:cubicBezTo>
                    <a:pt x="1891626" y="5285426"/>
                    <a:pt x="1895926" y="5291159"/>
                    <a:pt x="1899509" y="5294741"/>
                  </a:cubicBezTo>
                  <a:lnTo>
                    <a:pt x="1871563" y="5304772"/>
                  </a:lnTo>
                  <a:lnTo>
                    <a:pt x="1865115" y="5312653"/>
                  </a:lnTo>
                  <a:cubicBezTo>
                    <a:pt x="1867982" y="5314087"/>
                    <a:pt x="1871563" y="5309072"/>
                    <a:pt x="1874430" y="5315520"/>
                  </a:cubicBezTo>
                  <a:lnTo>
                    <a:pt x="1835738" y="5381441"/>
                  </a:lnTo>
                  <a:cubicBezTo>
                    <a:pt x="1835738" y="5382874"/>
                    <a:pt x="1835738" y="5359229"/>
                    <a:pt x="1826423" y="5389322"/>
                  </a:cubicBezTo>
                  <a:lnTo>
                    <a:pt x="1878730" y="5381441"/>
                  </a:lnTo>
                  <a:cubicBezTo>
                    <a:pt x="1879446" y="5380724"/>
                    <a:pt x="1879446" y="5380724"/>
                    <a:pt x="1879446" y="5380008"/>
                  </a:cubicBezTo>
                  <a:cubicBezTo>
                    <a:pt x="1886611" y="5380724"/>
                    <a:pt x="1895209" y="5380724"/>
                    <a:pt x="1906674" y="5381441"/>
                  </a:cubicBezTo>
                  <a:lnTo>
                    <a:pt x="1971162" y="5369976"/>
                  </a:lnTo>
                  <a:lnTo>
                    <a:pt x="1945366" y="5392189"/>
                  </a:lnTo>
                  <a:cubicBezTo>
                    <a:pt x="1913838" y="5400787"/>
                    <a:pt x="1880880" y="5390756"/>
                    <a:pt x="1850784" y="5416550"/>
                  </a:cubicBezTo>
                  <a:lnTo>
                    <a:pt x="1855084" y="5419416"/>
                  </a:lnTo>
                  <a:lnTo>
                    <a:pt x="1748321" y="5465990"/>
                  </a:lnTo>
                  <a:lnTo>
                    <a:pt x="1748321" y="5463125"/>
                  </a:lnTo>
                  <a:lnTo>
                    <a:pt x="1670220" y="5496800"/>
                  </a:lnTo>
                  <a:lnTo>
                    <a:pt x="1748321" y="5435896"/>
                  </a:lnTo>
                  <a:lnTo>
                    <a:pt x="1753337" y="5443779"/>
                  </a:lnTo>
                  <a:lnTo>
                    <a:pt x="1776267" y="5400787"/>
                  </a:lnTo>
                  <a:lnTo>
                    <a:pt x="1812809" y="5359229"/>
                  </a:lnTo>
                  <a:lnTo>
                    <a:pt x="1822123" y="5362095"/>
                  </a:lnTo>
                  <a:lnTo>
                    <a:pt x="1828573" y="5339883"/>
                  </a:lnTo>
                  <a:lnTo>
                    <a:pt x="1854367" y="5324118"/>
                  </a:lnTo>
                  <a:lnTo>
                    <a:pt x="1854367" y="5304772"/>
                  </a:lnTo>
                  <a:cubicBezTo>
                    <a:pt x="1866548" y="5296891"/>
                    <a:pt x="1868698" y="5307639"/>
                    <a:pt x="1882311" y="5285426"/>
                  </a:cubicBezTo>
                  <a:close/>
                  <a:moveTo>
                    <a:pt x="779578" y="5285426"/>
                  </a:moveTo>
                  <a:cubicBezTo>
                    <a:pt x="780295" y="5304055"/>
                    <a:pt x="761666" y="5310505"/>
                    <a:pt x="750918" y="5321970"/>
                  </a:cubicBezTo>
                  <a:lnTo>
                    <a:pt x="760949" y="5309787"/>
                  </a:lnTo>
                  <a:cubicBezTo>
                    <a:pt x="758082" y="5306205"/>
                    <a:pt x="756650" y="5303339"/>
                    <a:pt x="753785" y="5304772"/>
                  </a:cubicBezTo>
                  <a:close/>
                  <a:moveTo>
                    <a:pt x="4736861" y="5282113"/>
                  </a:moveTo>
                  <a:cubicBezTo>
                    <a:pt x="4735160" y="5282203"/>
                    <a:pt x="4733368" y="5282919"/>
                    <a:pt x="4731934" y="5285428"/>
                  </a:cubicBezTo>
                  <a:lnTo>
                    <a:pt x="4741250" y="5290443"/>
                  </a:lnTo>
                  <a:lnTo>
                    <a:pt x="4741250" y="5282561"/>
                  </a:lnTo>
                  <a:cubicBezTo>
                    <a:pt x="4740175" y="5282561"/>
                    <a:pt x="4738563" y="5282024"/>
                    <a:pt x="4736861" y="5282113"/>
                  </a:cubicBezTo>
                  <a:close/>
                  <a:moveTo>
                    <a:pt x="4965523" y="5281845"/>
                  </a:moveTo>
                  <a:cubicBezTo>
                    <a:pt x="4968388" y="5297607"/>
                    <a:pt x="4983436" y="5301191"/>
                    <a:pt x="4991318" y="5281845"/>
                  </a:cubicBezTo>
                  <a:close/>
                  <a:moveTo>
                    <a:pt x="1602151" y="5278261"/>
                  </a:moveTo>
                  <a:cubicBezTo>
                    <a:pt x="1582088" y="5296891"/>
                    <a:pt x="1551994" y="5292591"/>
                    <a:pt x="1533364" y="5301905"/>
                  </a:cubicBezTo>
                  <a:cubicBezTo>
                    <a:pt x="1531932" y="5311222"/>
                    <a:pt x="1515451" y="5321253"/>
                    <a:pt x="1530499" y="5329135"/>
                  </a:cubicBezTo>
                  <a:lnTo>
                    <a:pt x="1507569" y="5351347"/>
                  </a:lnTo>
                  <a:cubicBezTo>
                    <a:pt x="1499688" y="5347047"/>
                    <a:pt x="1509003" y="5342032"/>
                    <a:pt x="1507569" y="5335583"/>
                  </a:cubicBezTo>
                  <a:cubicBezTo>
                    <a:pt x="1490373" y="5354214"/>
                    <a:pt x="1488940" y="5373560"/>
                    <a:pt x="1472459" y="5392906"/>
                  </a:cubicBezTo>
                  <a:lnTo>
                    <a:pt x="1484640" y="5392906"/>
                  </a:lnTo>
                  <a:lnTo>
                    <a:pt x="1484640" y="5400787"/>
                  </a:lnTo>
                  <a:cubicBezTo>
                    <a:pt x="1480342" y="5405804"/>
                    <a:pt x="1478192" y="5412252"/>
                    <a:pt x="1472459" y="5412252"/>
                  </a:cubicBezTo>
                  <a:cubicBezTo>
                    <a:pt x="1511868" y="5433031"/>
                    <a:pt x="1476759" y="5377141"/>
                    <a:pt x="1493955" y="5367110"/>
                  </a:cubicBezTo>
                  <a:cubicBezTo>
                    <a:pt x="1512584" y="5373560"/>
                    <a:pt x="1496821" y="5392906"/>
                    <a:pt x="1507569" y="5400787"/>
                  </a:cubicBezTo>
                  <a:lnTo>
                    <a:pt x="1516884" y="5397204"/>
                  </a:lnTo>
                  <a:lnTo>
                    <a:pt x="1510436" y="5389322"/>
                  </a:lnTo>
                  <a:lnTo>
                    <a:pt x="1516884" y="5381441"/>
                  </a:lnTo>
                  <a:lnTo>
                    <a:pt x="1507569" y="5381441"/>
                  </a:lnTo>
                  <a:cubicBezTo>
                    <a:pt x="1503986" y="5378575"/>
                    <a:pt x="1502553" y="5372126"/>
                    <a:pt x="1501121" y="5367110"/>
                  </a:cubicBezTo>
                  <a:cubicBezTo>
                    <a:pt x="1517601" y="5356362"/>
                    <a:pt x="1531215" y="5339883"/>
                    <a:pt x="1546978" y="5332001"/>
                  </a:cubicBezTo>
                  <a:cubicBezTo>
                    <a:pt x="1554143" y="5307639"/>
                    <a:pt x="1586387" y="5302624"/>
                    <a:pt x="1602151" y="5278261"/>
                  </a:cubicBezTo>
                  <a:close/>
                  <a:moveTo>
                    <a:pt x="1531215" y="5276828"/>
                  </a:moveTo>
                  <a:lnTo>
                    <a:pt x="1517601" y="5281843"/>
                  </a:lnTo>
                  <a:cubicBezTo>
                    <a:pt x="1529782" y="5296174"/>
                    <a:pt x="1502553" y="5291874"/>
                    <a:pt x="1508286" y="5308355"/>
                  </a:cubicBezTo>
                  <a:cubicBezTo>
                    <a:pt x="1510436" y="5306922"/>
                    <a:pt x="1511868" y="5310505"/>
                    <a:pt x="1514734" y="5311939"/>
                  </a:cubicBezTo>
                  <a:close/>
                  <a:moveTo>
                    <a:pt x="1158622" y="5274678"/>
                  </a:moveTo>
                  <a:cubicBezTo>
                    <a:pt x="1150024" y="5271095"/>
                    <a:pt x="1139276" y="5283993"/>
                    <a:pt x="1145008" y="5290443"/>
                  </a:cubicBezTo>
                  <a:lnTo>
                    <a:pt x="1149308" y="5290443"/>
                  </a:lnTo>
                  <a:cubicBezTo>
                    <a:pt x="1154322" y="5285426"/>
                    <a:pt x="1161487" y="5285426"/>
                    <a:pt x="1158622" y="5274678"/>
                  </a:cubicBezTo>
                  <a:close/>
                  <a:moveTo>
                    <a:pt x="4949042" y="5273963"/>
                  </a:moveTo>
                  <a:lnTo>
                    <a:pt x="4946176" y="5284711"/>
                  </a:lnTo>
                  <a:cubicBezTo>
                    <a:pt x="4951908" y="5288293"/>
                    <a:pt x="4955492" y="5281845"/>
                    <a:pt x="4958357" y="5276828"/>
                  </a:cubicBezTo>
                  <a:close/>
                  <a:moveTo>
                    <a:pt x="1968295" y="5273961"/>
                  </a:moveTo>
                  <a:cubicBezTo>
                    <a:pt x="1959697" y="5277545"/>
                    <a:pt x="1954680" y="5285426"/>
                    <a:pt x="1945366" y="5281843"/>
                  </a:cubicBezTo>
                  <a:cubicBezTo>
                    <a:pt x="1953247" y="5278978"/>
                    <a:pt x="1958980" y="5271095"/>
                    <a:pt x="1968295" y="5273961"/>
                  </a:cubicBezTo>
                  <a:close/>
                  <a:moveTo>
                    <a:pt x="4667179" y="5267157"/>
                  </a:moveTo>
                  <a:cubicBezTo>
                    <a:pt x="4663686" y="5266261"/>
                    <a:pt x="4660282" y="5267157"/>
                    <a:pt x="4658132" y="5271097"/>
                  </a:cubicBezTo>
                  <a:cubicBezTo>
                    <a:pt x="4643086" y="5285428"/>
                    <a:pt x="4617290" y="5256765"/>
                    <a:pt x="4616574" y="5274680"/>
                  </a:cubicBezTo>
                  <a:cubicBezTo>
                    <a:pt x="4627322" y="5277545"/>
                    <a:pt x="4642370" y="5268230"/>
                    <a:pt x="4648818" y="5282561"/>
                  </a:cubicBezTo>
                  <a:lnTo>
                    <a:pt x="4648818" y="5289726"/>
                  </a:lnTo>
                  <a:lnTo>
                    <a:pt x="4648818" y="5290443"/>
                  </a:lnTo>
                  <a:cubicBezTo>
                    <a:pt x="4649534" y="5290443"/>
                    <a:pt x="4649534" y="5290443"/>
                    <a:pt x="4649534" y="5290443"/>
                  </a:cubicBezTo>
                  <a:cubicBezTo>
                    <a:pt x="4648818" y="5289726"/>
                    <a:pt x="4648818" y="5289726"/>
                    <a:pt x="4648818" y="5289726"/>
                  </a:cubicBezTo>
                  <a:cubicBezTo>
                    <a:pt x="4652401" y="5267513"/>
                    <a:pt x="4670314" y="5275397"/>
                    <a:pt x="4676764" y="5273963"/>
                  </a:cubicBezTo>
                  <a:cubicBezTo>
                    <a:pt x="4674255" y="5270738"/>
                    <a:pt x="4670672" y="5268053"/>
                    <a:pt x="4667179" y="5267157"/>
                  </a:cubicBezTo>
                  <a:close/>
                  <a:moveTo>
                    <a:pt x="808956" y="5266797"/>
                  </a:moveTo>
                  <a:cubicBezTo>
                    <a:pt x="811823" y="5272530"/>
                    <a:pt x="803942" y="5285426"/>
                    <a:pt x="798209" y="5290443"/>
                  </a:cubicBezTo>
                  <a:lnTo>
                    <a:pt x="793194" y="5296891"/>
                  </a:lnTo>
                  <a:close/>
                  <a:moveTo>
                    <a:pt x="1407974" y="5266080"/>
                  </a:moveTo>
                  <a:cubicBezTo>
                    <a:pt x="1405107" y="5286859"/>
                    <a:pt x="1354234" y="5277545"/>
                    <a:pt x="1364981" y="5312655"/>
                  </a:cubicBezTo>
                  <a:cubicBezTo>
                    <a:pt x="1373580" y="5316237"/>
                    <a:pt x="1375730" y="5307639"/>
                    <a:pt x="1381461" y="5304772"/>
                  </a:cubicBezTo>
                  <a:lnTo>
                    <a:pt x="1375730" y="5293309"/>
                  </a:lnTo>
                  <a:cubicBezTo>
                    <a:pt x="1382177" y="5281843"/>
                    <a:pt x="1387911" y="5299757"/>
                    <a:pt x="1397225" y="5293309"/>
                  </a:cubicBezTo>
                  <a:cubicBezTo>
                    <a:pt x="1406540" y="5290443"/>
                    <a:pt x="1415138" y="5277545"/>
                    <a:pt x="1407974" y="5266080"/>
                  </a:cubicBezTo>
                  <a:close/>
                  <a:moveTo>
                    <a:pt x="793910" y="5258915"/>
                  </a:moveTo>
                  <a:cubicBezTo>
                    <a:pt x="787462" y="5267513"/>
                    <a:pt x="786745" y="5283278"/>
                    <a:pt x="776714" y="5273963"/>
                  </a:cubicBezTo>
                  <a:close/>
                  <a:moveTo>
                    <a:pt x="1537663" y="5254616"/>
                  </a:moveTo>
                  <a:cubicBezTo>
                    <a:pt x="1529782" y="5259632"/>
                    <a:pt x="1537663" y="5266080"/>
                    <a:pt x="1540530" y="5270380"/>
                  </a:cubicBezTo>
                  <a:close/>
                  <a:moveTo>
                    <a:pt x="883475" y="5254616"/>
                  </a:moveTo>
                  <a:lnTo>
                    <a:pt x="879177" y="5266080"/>
                  </a:lnTo>
                  <a:lnTo>
                    <a:pt x="877027" y="5266080"/>
                  </a:lnTo>
                  <a:close/>
                  <a:moveTo>
                    <a:pt x="776714" y="5246734"/>
                  </a:moveTo>
                  <a:lnTo>
                    <a:pt x="776714" y="5258199"/>
                  </a:lnTo>
                  <a:lnTo>
                    <a:pt x="773131" y="5258199"/>
                  </a:lnTo>
                  <a:close/>
                  <a:moveTo>
                    <a:pt x="2971432" y="5243869"/>
                  </a:moveTo>
                  <a:lnTo>
                    <a:pt x="2990778" y="5262499"/>
                  </a:lnTo>
                  <a:lnTo>
                    <a:pt x="2987911" y="5246734"/>
                  </a:lnTo>
                  <a:close/>
                  <a:moveTo>
                    <a:pt x="4505512" y="5238853"/>
                  </a:moveTo>
                  <a:cubicBezTo>
                    <a:pt x="4512678" y="5249601"/>
                    <a:pt x="4529875" y="5249601"/>
                    <a:pt x="4542054" y="5254617"/>
                  </a:cubicBezTo>
                  <a:cubicBezTo>
                    <a:pt x="4539190" y="5229538"/>
                    <a:pt x="4519127" y="5253184"/>
                    <a:pt x="4505512" y="5238853"/>
                  </a:cubicBezTo>
                  <a:close/>
                  <a:moveTo>
                    <a:pt x="1355667" y="5238853"/>
                  </a:moveTo>
                  <a:cubicBezTo>
                    <a:pt x="1342052" y="5235986"/>
                    <a:pt x="1340619" y="5245301"/>
                    <a:pt x="1329871" y="5251749"/>
                  </a:cubicBezTo>
                  <a:cubicBezTo>
                    <a:pt x="1340619" y="5264647"/>
                    <a:pt x="1342052" y="5259632"/>
                    <a:pt x="1352801" y="5246734"/>
                  </a:cubicBezTo>
                  <a:lnTo>
                    <a:pt x="1359965" y="5254616"/>
                  </a:lnTo>
                  <a:cubicBezTo>
                    <a:pt x="1369280" y="5261064"/>
                    <a:pt x="1375013" y="5261064"/>
                    <a:pt x="1385761" y="5254616"/>
                  </a:cubicBezTo>
                  <a:cubicBezTo>
                    <a:pt x="1384327" y="5238853"/>
                    <a:pt x="1366415" y="5235270"/>
                    <a:pt x="1359965" y="5246734"/>
                  </a:cubicBezTo>
                  <a:cubicBezTo>
                    <a:pt x="1357100" y="5245301"/>
                    <a:pt x="1354234" y="5243868"/>
                    <a:pt x="1355667" y="5238853"/>
                  </a:cubicBezTo>
                  <a:close/>
                  <a:moveTo>
                    <a:pt x="2828843" y="5235270"/>
                  </a:moveTo>
                  <a:cubicBezTo>
                    <a:pt x="2856787" y="5236703"/>
                    <a:pt x="2893331" y="5236703"/>
                    <a:pt x="2919125" y="5257482"/>
                  </a:cubicBezTo>
                  <a:cubicBezTo>
                    <a:pt x="2921992" y="5253182"/>
                    <a:pt x="2925575" y="5254616"/>
                    <a:pt x="2928440" y="5254616"/>
                  </a:cubicBezTo>
                  <a:lnTo>
                    <a:pt x="2928440" y="5262499"/>
                  </a:lnTo>
                  <a:cubicBezTo>
                    <a:pt x="2905512" y="5248167"/>
                    <a:pt x="2868252" y="5250317"/>
                    <a:pt x="2848906" y="5246734"/>
                  </a:cubicBezTo>
                  <a:lnTo>
                    <a:pt x="2848906" y="5254616"/>
                  </a:lnTo>
                  <a:cubicBezTo>
                    <a:pt x="2843174" y="5256765"/>
                    <a:pt x="2835291" y="5251751"/>
                    <a:pt x="2832426" y="5257482"/>
                  </a:cubicBezTo>
                  <a:cubicBezTo>
                    <a:pt x="2833858" y="5262499"/>
                    <a:pt x="2837441" y="5262499"/>
                    <a:pt x="2841741" y="5262499"/>
                  </a:cubicBezTo>
                  <a:lnTo>
                    <a:pt x="2821678" y="5262499"/>
                  </a:lnTo>
                  <a:cubicBezTo>
                    <a:pt x="2821678" y="5258199"/>
                    <a:pt x="2829560" y="5251751"/>
                    <a:pt x="2821678" y="5246734"/>
                  </a:cubicBezTo>
                  <a:cubicBezTo>
                    <a:pt x="2818812" y="5243868"/>
                    <a:pt x="2828843" y="5254616"/>
                    <a:pt x="2835291" y="5251751"/>
                  </a:cubicBezTo>
                  <a:lnTo>
                    <a:pt x="2838158" y="5246734"/>
                  </a:lnTo>
                  <a:close/>
                  <a:moveTo>
                    <a:pt x="846933" y="5232405"/>
                  </a:moveTo>
                  <a:cubicBezTo>
                    <a:pt x="849799" y="5238853"/>
                    <a:pt x="844067" y="5243869"/>
                    <a:pt x="841200" y="5246734"/>
                  </a:cubicBezTo>
                  <a:lnTo>
                    <a:pt x="834751" y="5246734"/>
                  </a:lnTo>
                  <a:cubicBezTo>
                    <a:pt x="834751" y="5240286"/>
                    <a:pt x="841200" y="5232405"/>
                    <a:pt x="846933" y="5232405"/>
                  </a:cubicBezTo>
                  <a:close/>
                  <a:moveTo>
                    <a:pt x="2051412" y="5232403"/>
                  </a:moveTo>
                  <a:cubicBezTo>
                    <a:pt x="2044964" y="5233836"/>
                    <a:pt x="2028483" y="5237419"/>
                    <a:pt x="2032066" y="5238853"/>
                  </a:cubicBezTo>
                  <a:lnTo>
                    <a:pt x="2034932" y="5243868"/>
                  </a:lnTo>
                  <a:cubicBezTo>
                    <a:pt x="2039231" y="5235270"/>
                    <a:pt x="2045680" y="5235270"/>
                    <a:pt x="2051412" y="5232403"/>
                  </a:cubicBezTo>
                  <a:close/>
                  <a:moveTo>
                    <a:pt x="1750471" y="5232403"/>
                  </a:moveTo>
                  <a:cubicBezTo>
                    <a:pt x="1741156" y="5229538"/>
                    <a:pt x="1742590" y="5245301"/>
                    <a:pt x="1736858" y="5251749"/>
                  </a:cubicBezTo>
                  <a:cubicBezTo>
                    <a:pt x="1742590" y="5245301"/>
                    <a:pt x="1749038" y="5240286"/>
                    <a:pt x="1750471" y="5232403"/>
                  </a:cubicBezTo>
                  <a:close/>
                  <a:moveTo>
                    <a:pt x="996686" y="5229538"/>
                  </a:moveTo>
                  <a:cubicBezTo>
                    <a:pt x="995253" y="5232405"/>
                    <a:pt x="993820" y="5235270"/>
                    <a:pt x="992388" y="5238853"/>
                  </a:cubicBezTo>
                  <a:lnTo>
                    <a:pt x="987371" y="5238853"/>
                  </a:lnTo>
                  <a:close/>
                  <a:moveTo>
                    <a:pt x="1822123" y="5227388"/>
                  </a:moveTo>
                  <a:lnTo>
                    <a:pt x="1799196" y="5251749"/>
                  </a:lnTo>
                  <a:lnTo>
                    <a:pt x="1822123" y="5235986"/>
                  </a:lnTo>
                  <a:close/>
                  <a:moveTo>
                    <a:pt x="1921722" y="5213057"/>
                  </a:moveTo>
                  <a:cubicBezTo>
                    <a:pt x="1913840" y="5210190"/>
                    <a:pt x="1909540" y="5218074"/>
                    <a:pt x="1903092" y="5219507"/>
                  </a:cubicBezTo>
                  <a:lnTo>
                    <a:pt x="1915272" y="5219507"/>
                  </a:lnTo>
                  <a:cubicBezTo>
                    <a:pt x="1918855" y="5220938"/>
                    <a:pt x="1923155" y="5215924"/>
                    <a:pt x="1921722" y="5213057"/>
                  </a:cubicBezTo>
                  <a:close/>
                  <a:moveTo>
                    <a:pt x="2171790" y="5205176"/>
                  </a:moveTo>
                  <a:lnTo>
                    <a:pt x="2174656" y="5205176"/>
                  </a:lnTo>
                  <a:lnTo>
                    <a:pt x="2174656" y="5216640"/>
                  </a:lnTo>
                  <a:close/>
                  <a:moveTo>
                    <a:pt x="1796329" y="5201592"/>
                  </a:moveTo>
                  <a:cubicBezTo>
                    <a:pt x="1787015" y="5205892"/>
                    <a:pt x="1788448" y="5225238"/>
                    <a:pt x="1773400" y="5217357"/>
                  </a:cubicBezTo>
                  <a:cubicBezTo>
                    <a:pt x="1761219" y="5225955"/>
                    <a:pt x="1747606" y="5279695"/>
                    <a:pt x="1724677" y="5256049"/>
                  </a:cubicBezTo>
                  <a:cubicBezTo>
                    <a:pt x="1719660" y="5283278"/>
                    <a:pt x="1695300" y="5272528"/>
                    <a:pt x="1695300" y="5302624"/>
                  </a:cubicBezTo>
                  <a:cubicBezTo>
                    <a:pt x="1703898" y="5297607"/>
                    <a:pt x="1714646" y="5297607"/>
                    <a:pt x="1721094" y="5291159"/>
                  </a:cubicBezTo>
                  <a:cubicBezTo>
                    <a:pt x="1711779" y="5289726"/>
                    <a:pt x="1722527" y="5276828"/>
                    <a:pt x="1725394" y="5263930"/>
                  </a:cubicBezTo>
                  <a:cubicBezTo>
                    <a:pt x="1728260" y="5263930"/>
                    <a:pt x="1731842" y="5261780"/>
                    <a:pt x="1734708" y="5266797"/>
                  </a:cubicBezTo>
                  <a:cubicBezTo>
                    <a:pt x="1734708" y="5270380"/>
                    <a:pt x="1735425" y="5273961"/>
                    <a:pt x="1733992" y="5276111"/>
                  </a:cubicBezTo>
                  <a:cubicBezTo>
                    <a:pt x="1741156" y="5276111"/>
                    <a:pt x="1761219" y="5277545"/>
                    <a:pt x="1764085" y="5263215"/>
                  </a:cubicBezTo>
                  <a:cubicBezTo>
                    <a:pt x="1730408" y="5229538"/>
                    <a:pt x="1795613" y="5254616"/>
                    <a:pt x="1799196" y="5220938"/>
                  </a:cubicBezTo>
                  <a:cubicBezTo>
                    <a:pt x="1788448" y="5227388"/>
                    <a:pt x="1799196" y="5203026"/>
                    <a:pt x="1796329" y="5201592"/>
                  </a:cubicBezTo>
                  <a:close/>
                  <a:moveTo>
                    <a:pt x="4329829" y="5200285"/>
                  </a:moveTo>
                  <a:cubicBezTo>
                    <a:pt x="4318366" y="5198818"/>
                    <a:pt x="4305962" y="5198728"/>
                    <a:pt x="4291988" y="5200877"/>
                  </a:cubicBezTo>
                  <a:lnTo>
                    <a:pt x="4372956" y="5224523"/>
                  </a:lnTo>
                  <a:lnTo>
                    <a:pt x="4372956" y="5227388"/>
                  </a:lnTo>
                  <a:lnTo>
                    <a:pt x="4424546" y="5227388"/>
                  </a:lnTo>
                  <a:cubicBezTo>
                    <a:pt x="4390152" y="5221478"/>
                    <a:pt x="4364223" y="5204684"/>
                    <a:pt x="4329829" y="5200285"/>
                  </a:cubicBezTo>
                  <a:close/>
                  <a:moveTo>
                    <a:pt x="1038245" y="5189413"/>
                  </a:moveTo>
                  <a:lnTo>
                    <a:pt x="1031080" y="5200161"/>
                  </a:lnTo>
                  <a:lnTo>
                    <a:pt x="1012451" y="5213059"/>
                  </a:lnTo>
                  <a:lnTo>
                    <a:pt x="996686" y="5228821"/>
                  </a:lnTo>
                  <a:cubicBezTo>
                    <a:pt x="1010301" y="5199444"/>
                    <a:pt x="1024630" y="5191563"/>
                    <a:pt x="1038245" y="5189413"/>
                  </a:cubicBezTo>
                  <a:close/>
                  <a:moveTo>
                    <a:pt x="2990778" y="5185830"/>
                  </a:moveTo>
                  <a:cubicBezTo>
                    <a:pt x="2985044" y="5211625"/>
                    <a:pt x="3010840" y="5224523"/>
                    <a:pt x="3023021" y="5238853"/>
                  </a:cubicBezTo>
                  <a:lnTo>
                    <a:pt x="3020155" y="5243869"/>
                  </a:lnTo>
                  <a:lnTo>
                    <a:pt x="3029469" y="5247451"/>
                  </a:lnTo>
                  <a:cubicBezTo>
                    <a:pt x="3023021" y="5239569"/>
                    <a:pt x="3023738" y="5223090"/>
                    <a:pt x="3013706" y="5219507"/>
                  </a:cubicBezTo>
                  <a:cubicBezTo>
                    <a:pt x="3020871" y="5211625"/>
                    <a:pt x="3030186" y="5205176"/>
                    <a:pt x="3039501" y="5213059"/>
                  </a:cubicBezTo>
                  <a:cubicBezTo>
                    <a:pt x="3033769" y="5187263"/>
                    <a:pt x="3005824" y="5197294"/>
                    <a:pt x="2990778" y="5185830"/>
                  </a:cubicBezTo>
                  <a:close/>
                  <a:moveTo>
                    <a:pt x="1822123" y="5185830"/>
                  </a:moveTo>
                  <a:cubicBezTo>
                    <a:pt x="1817825" y="5196578"/>
                    <a:pt x="1803494" y="5192278"/>
                    <a:pt x="1808510" y="5208042"/>
                  </a:cubicBezTo>
                  <a:cubicBezTo>
                    <a:pt x="1817108" y="5203742"/>
                    <a:pt x="1817108" y="5193711"/>
                    <a:pt x="1822123" y="5185830"/>
                  </a:cubicBezTo>
                  <a:close/>
                  <a:moveTo>
                    <a:pt x="2682672" y="5180815"/>
                  </a:moveTo>
                  <a:lnTo>
                    <a:pt x="2696286" y="5185831"/>
                  </a:lnTo>
                  <a:lnTo>
                    <a:pt x="2696286" y="5193713"/>
                  </a:lnTo>
                  <a:close/>
                  <a:moveTo>
                    <a:pt x="1174385" y="5177948"/>
                  </a:moveTo>
                  <a:cubicBezTo>
                    <a:pt x="1145008" y="5189411"/>
                    <a:pt x="1124229" y="5235986"/>
                    <a:pt x="1105599" y="5238853"/>
                  </a:cubicBezTo>
                  <a:cubicBezTo>
                    <a:pt x="1137126" y="5238853"/>
                    <a:pt x="1151455" y="5195861"/>
                    <a:pt x="1174385" y="5177948"/>
                  </a:cubicBezTo>
                  <a:close/>
                  <a:moveTo>
                    <a:pt x="1976906" y="5169182"/>
                  </a:moveTo>
                  <a:cubicBezTo>
                    <a:pt x="1979470" y="5168611"/>
                    <a:pt x="1980523" y="5169216"/>
                    <a:pt x="1980746" y="5170335"/>
                  </a:cubicBezTo>
                  <a:cubicBezTo>
                    <a:pt x="1981194" y="5172575"/>
                    <a:pt x="1978328" y="5176873"/>
                    <a:pt x="1977611" y="5177948"/>
                  </a:cubicBezTo>
                  <a:cubicBezTo>
                    <a:pt x="1972595" y="5177232"/>
                    <a:pt x="1968297" y="5175798"/>
                    <a:pt x="1963997" y="5175082"/>
                  </a:cubicBezTo>
                  <a:cubicBezTo>
                    <a:pt x="1970267" y="5171499"/>
                    <a:pt x="1974342" y="5169753"/>
                    <a:pt x="1976906" y="5169182"/>
                  </a:cubicBezTo>
                  <a:close/>
                  <a:moveTo>
                    <a:pt x="735378" y="5169159"/>
                  </a:moveTo>
                  <a:cubicBezTo>
                    <a:pt x="738782" y="5168453"/>
                    <a:pt x="742678" y="5168632"/>
                    <a:pt x="747335" y="5170065"/>
                  </a:cubicBezTo>
                  <a:cubicBezTo>
                    <a:pt x="738020" y="5186546"/>
                    <a:pt x="720824" y="5182963"/>
                    <a:pt x="710793" y="5189411"/>
                  </a:cubicBezTo>
                  <a:cubicBezTo>
                    <a:pt x="719391" y="5181351"/>
                    <a:pt x="725168" y="5171275"/>
                    <a:pt x="735378" y="5169159"/>
                  </a:cubicBezTo>
                  <a:close/>
                  <a:moveTo>
                    <a:pt x="2123066" y="5166484"/>
                  </a:moveTo>
                  <a:cubicBezTo>
                    <a:pt x="2124498" y="5170067"/>
                    <a:pt x="2130948" y="5171500"/>
                    <a:pt x="2129514" y="5177948"/>
                  </a:cubicBezTo>
                  <a:lnTo>
                    <a:pt x="2120200" y="5177948"/>
                  </a:lnTo>
                  <a:close/>
                  <a:moveTo>
                    <a:pt x="1850786" y="5166484"/>
                  </a:moveTo>
                  <a:lnTo>
                    <a:pt x="1832155" y="5174365"/>
                  </a:lnTo>
                  <a:lnTo>
                    <a:pt x="1854726" y="5174365"/>
                  </a:lnTo>
                  <a:lnTo>
                    <a:pt x="1855084" y="5175082"/>
                  </a:lnTo>
                  <a:lnTo>
                    <a:pt x="1861241" y="5188760"/>
                  </a:lnTo>
                  <a:lnTo>
                    <a:pt x="1848456" y="5191563"/>
                  </a:lnTo>
                  <a:cubicBezTo>
                    <a:pt x="1844336" y="5192817"/>
                    <a:pt x="1840394" y="5193711"/>
                    <a:pt x="1836454" y="5192278"/>
                  </a:cubicBezTo>
                  <a:lnTo>
                    <a:pt x="1845052" y="5200159"/>
                  </a:lnTo>
                  <a:cubicBezTo>
                    <a:pt x="1842188" y="5208042"/>
                    <a:pt x="1835738" y="5203742"/>
                    <a:pt x="1831440" y="5205176"/>
                  </a:cubicBezTo>
                  <a:cubicBezTo>
                    <a:pt x="1837171" y="5208042"/>
                    <a:pt x="1832871" y="5214490"/>
                    <a:pt x="1834304" y="5219507"/>
                  </a:cubicBezTo>
                  <a:lnTo>
                    <a:pt x="1870848" y="5208759"/>
                  </a:lnTo>
                  <a:lnTo>
                    <a:pt x="1861534" y="5189411"/>
                  </a:lnTo>
                  <a:lnTo>
                    <a:pt x="1861241" y="5188760"/>
                  </a:lnTo>
                  <a:lnTo>
                    <a:pt x="1861534" y="5188696"/>
                  </a:lnTo>
                  <a:lnTo>
                    <a:pt x="1855084" y="5174365"/>
                  </a:lnTo>
                  <a:lnTo>
                    <a:pt x="1854726" y="5174365"/>
                  </a:lnTo>
                  <a:close/>
                  <a:moveTo>
                    <a:pt x="2060727" y="5162184"/>
                  </a:moveTo>
                  <a:lnTo>
                    <a:pt x="2074341" y="5162184"/>
                  </a:lnTo>
                  <a:lnTo>
                    <a:pt x="2067891" y="5170065"/>
                  </a:lnTo>
                  <a:close/>
                  <a:moveTo>
                    <a:pt x="2034932" y="5159319"/>
                  </a:moveTo>
                  <a:lnTo>
                    <a:pt x="2039232" y="5166484"/>
                  </a:lnTo>
                  <a:lnTo>
                    <a:pt x="2023468" y="5162186"/>
                  </a:lnTo>
                  <a:close/>
                  <a:moveTo>
                    <a:pt x="4029740" y="5155736"/>
                  </a:moveTo>
                  <a:cubicBezTo>
                    <a:pt x="4033322" y="5163617"/>
                    <a:pt x="4056252" y="5152871"/>
                    <a:pt x="4049802" y="5175082"/>
                  </a:cubicBezTo>
                  <a:cubicBezTo>
                    <a:pt x="4054818" y="5176515"/>
                    <a:pt x="4061983" y="5171500"/>
                    <a:pt x="4065566" y="5177948"/>
                  </a:cubicBezTo>
                  <a:lnTo>
                    <a:pt x="4065566" y="5167200"/>
                  </a:lnTo>
                  <a:lnTo>
                    <a:pt x="4082046" y="5167200"/>
                  </a:lnTo>
                  <a:cubicBezTo>
                    <a:pt x="4064850" y="5162186"/>
                    <a:pt x="4046937" y="5158602"/>
                    <a:pt x="4029740" y="5155736"/>
                  </a:cubicBezTo>
                  <a:close/>
                  <a:moveTo>
                    <a:pt x="2148860" y="5155736"/>
                  </a:moveTo>
                  <a:cubicBezTo>
                    <a:pt x="2150294" y="5160034"/>
                    <a:pt x="2144560" y="5162184"/>
                    <a:pt x="2142412" y="5167200"/>
                  </a:cubicBezTo>
                  <a:cubicBezTo>
                    <a:pt x="2132381" y="5165050"/>
                    <a:pt x="2144560" y="5154302"/>
                    <a:pt x="2148860" y="5155736"/>
                  </a:cubicBezTo>
                  <a:close/>
                  <a:moveTo>
                    <a:pt x="2032783" y="5155736"/>
                  </a:moveTo>
                  <a:lnTo>
                    <a:pt x="2035649" y="5158601"/>
                  </a:lnTo>
                  <a:lnTo>
                    <a:pt x="2034932" y="5159317"/>
                  </a:lnTo>
                  <a:close/>
                  <a:moveTo>
                    <a:pt x="874160" y="5155736"/>
                  </a:moveTo>
                  <a:cubicBezTo>
                    <a:pt x="878461" y="5157169"/>
                    <a:pt x="878461" y="5166484"/>
                    <a:pt x="874160" y="5170065"/>
                  </a:cubicBezTo>
                  <a:cubicBezTo>
                    <a:pt x="865563" y="5170065"/>
                    <a:pt x="863413" y="5185830"/>
                    <a:pt x="854097" y="5181530"/>
                  </a:cubicBezTo>
                  <a:close/>
                  <a:moveTo>
                    <a:pt x="798209" y="5150721"/>
                  </a:moveTo>
                  <a:cubicBezTo>
                    <a:pt x="807525" y="5152154"/>
                    <a:pt x="796776" y="5162186"/>
                    <a:pt x="795343" y="5166484"/>
                  </a:cubicBezTo>
                  <a:lnTo>
                    <a:pt x="788895" y="5166484"/>
                  </a:lnTo>
                  <a:close/>
                  <a:moveTo>
                    <a:pt x="1890194" y="5147138"/>
                  </a:moveTo>
                  <a:cubicBezTo>
                    <a:pt x="1885178" y="5155736"/>
                    <a:pt x="1888044" y="5171498"/>
                    <a:pt x="1878730" y="5174365"/>
                  </a:cubicBezTo>
                  <a:cubicBezTo>
                    <a:pt x="1885178" y="5174365"/>
                    <a:pt x="1892344" y="5176515"/>
                    <a:pt x="1896642" y="5170065"/>
                  </a:cubicBezTo>
                  <a:lnTo>
                    <a:pt x="1893778" y="5166484"/>
                  </a:lnTo>
                  <a:cubicBezTo>
                    <a:pt x="1893778" y="5160034"/>
                    <a:pt x="1898792" y="5157169"/>
                    <a:pt x="1903809" y="5150002"/>
                  </a:cubicBezTo>
                  <a:close/>
                  <a:moveTo>
                    <a:pt x="2009855" y="5142838"/>
                  </a:moveTo>
                  <a:lnTo>
                    <a:pt x="2019170" y="5142838"/>
                  </a:lnTo>
                  <a:lnTo>
                    <a:pt x="2005555" y="5161467"/>
                  </a:lnTo>
                  <a:cubicBezTo>
                    <a:pt x="2006988" y="5156451"/>
                    <a:pt x="2009138" y="5150719"/>
                    <a:pt x="2009855" y="5142838"/>
                  </a:cubicBezTo>
                  <a:close/>
                  <a:moveTo>
                    <a:pt x="1813525" y="5142838"/>
                  </a:moveTo>
                  <a:lnTo>
                    <a:pt x="1809227" y="5155736"/>
                  </a:lnTo>
                  <a:lnTo>
                    <a:pt x="1818542" y="5158601"/>
                  </a:lnTo>
                  <a:cubicBezTo>
                    <a:pt x="1815675" y="5154302"/>
                    <a:pt x="1809944" y="5150719"/>
                    <a:pt x="1813525" y="5142838"/>
                  </a:cubicBezTo>
                  <a:close/>
                  <a:moveTo>
                    <a:pt x="3881420" y="5139973"/>
                  </a:moveTo>
                  <a:lnTo>
                    <a:pt x="3878553" y="5142840"/>
                  </a:lnTo>
                  <a:lnTo>
                    <a:pt x="3890734" y="5142840"/>
                  </a:lnTo>
                  <a:close/>
                  <a:moveTo>
                    <a:pt x="726468" y="5132360"/>
                  </a:moveTo>
                  <a:cubicBezTo>
                    <a:pt x="727856" y="5131465"/>
                    <a:pt x="729602" y="5131733"/>
                    <a:pt x="731393" y="5132450"/>
                  </a:cubicBezTo>
                  <a:cubicBezTo>
                    <a:pt x="734976" y="5133881"/>
                    <a:pt x="738737" y="5137106"/>
                    <a:pt x="740170" y="5136390"/>
                  </a:cubicBezTo>
                  <a:cubicBezTo>
                    <a:pt x="738022" y="5142838"/>
                    <a:pt x="729422" y="5137823"/>
                    <a:pt x="723690" y="5139256"/>
                  </a:cubicBezTo>
                  <a:cubicBezTo>
                    <a:pt x="724049" y="5135316"/>
                    <a:pt x="725079" y="5133256"/>
                    <a:pt x="726468" y="5132360"/>
                  </a:cubicBezTo>
                  <a:close/>
                  <a:moveTo>
                    <a:pt x="2048547" y="5131373"/>
                  </a:moveTo>
                  <a:lnTo>
                    <a:pt x="2048547" y="5147854"/>
                  </a:lnTo>
                  <a:lnTo>
                    <a:pt x="2044964" y="5150719"/>
                  </a:lnTo>
                  <a:close/>
                  <a:moveTo>
                    <a:pt x="1369280" y="5131373"/>
                  </a:moveTo>
                  <a:lnTo>
                    <a:pt x="1348501" y="5147138"/>
                  </a:lnTo>
                  <a:lnTo>
                    <a:pt x="1375730" y="5131373"/>
                  </a:lnTo>
                  <a:close/>
                  <a:moveTo>
                    <a:pt x="1004569" y="5130657"/>
                  </a:moveTo>
                  <a:cubicBezTo>
                    <a:pt x="1018900" y="5132806"/>
                    <a:pt x="1007435" y="5131373"/>
                    <a:pt x="1003852" y="5131373"/>
                  </a:cubicBezTo>
                  <a:cubicBezTo>
                    <a:pt x="1003852" y="5130657"/>
                    <a:pt x="1003852" y="5130657"/>
                    <a:pt x="1004569" y="5130657"/>
                  </a:cubicBezTo>
                  <a:close/>
                  <a:moveTo>
                    <a:pt x="5159702" y="5123492"/>
                  </a:moveTo>
                  <a:lnTo>
                    <a:pt x="5150387" y="5139256"/>
                  </a:lnTo>
                  <a:lnTo>
                    <a:pt x="5156835" y="5139256"/>
                  </a:lnTo>
                  <a:close/>
                  <a:moveTo>
                    <a:pt x="2861087" y="5123492"/>
                  </a:moveTo>
                  <a:cubicBezTo>
                    <a:pt x="2868968" y="5131373"/>
                    <a:pt x="2874700" y="5142838"/>
                    <a:pt x="2884016" y="5147854"/>
                  </a:cubicBezTo>
                  <a:lnTo>
                    <a:pt x="2884016" y="5150721"/>
                  </a:lnTo>
                  <a:cubicBezTo>
                    <a:pt x="2873268" y="5150721"/>
                    <a:pt x="2859654" y="5132806"/>
                    <a:pt x="2861087" y="5123492"/>
                  </a:cubicBezTo>
                  <a:close/>
                  <a:moveTo>
                    <a:pt x="1925303" y="5123492"/>
                  </a:moveTo>
                  <a:lnTo>
                    <a:pt x="1905240" y="5131373"/>
                  </a:lnTo>
                  <a:lnTo>
                    <a:pt x="1921722" y="5142838"/>
                  </a:lnTo>
                  <a:close/>
                  <a:moveTo>
                    <a:pt x="1193731" y="5123492"/>
                  </a:moveTo>
                  <a:lnTo>
                    <a:pt x="1187283" y="5136390"/>
                  </a:lnTo>
                  <a:lnTo>
                    <a:pt x="1200181" y="5123492"/>
                  </a:lnTo>
                  <a:close/>
                  <a:moveTo>
                    <a:pt x="5176181" y="5117044"/>
                  </a:moveTo>
                  <a:lnTo>
                    <a:pt x="5179048" y="5117044"/>
                  </a:lnTo>
                  <a:lnTo>
                    <a:pt x="5179048" y="5131375"/>
                  </a:lnTo>
                  <a:lnTo>
                    <a:pt x="5176181" y="5131375"/>
                  </a:lnTo>
                  <a:close/>
                  <a:moveTo>
                    <a:pt x="2034394" y="5116954"/>
                  </a:moveTo>
                  <a:cubicBezTo>
                    <a:pt x="2036185" y="5117222"/>
                    <a:pt x="2037797" y="5118118"/>
                    <a:pt x="2039231" y="5120625"/>
                  </a:cubicBezTo>
                  <a:cubicBezTo>
                    <a:pt x="2039231" y="5127075"/>
                    <a:pt x="2032783" y="5129942"/>
                    <a:pt x="2028483" y="5136390"/>
                  </a:cubicBezTo>
                  <a:lnTo>
                    <a:pt x="2022751" y="5136390"/>
                  </a:lnTo>
                  <a:cubicBezTo>
                    <a:pt x="2022751" y="5128508"/>
                    <a:pt x="2019168" y="5118477"/>
                    <a:pt x="2028483" y="5117044"/>
                  </a:cubicBezTo>
                  <a:cubicBezTo>
                    <a:pt x="2030633" y="5117044"/>
                    <a:pt x="2032603" y="5116685"/>
                    <a:pt x="2034394" y="5116954"/>
                  </a:cubicBezTo>
                  <a:close/>
                  <a:moveTo>
                    <a:pt x="1080520" y="5112744"/>
                  </a:moveTo>
                  <a:cubicBezTo>
                    <a:pt x="1068339" y="5118475"/>
                    <a:pt x="1048993" y="5115610"/>
                    <a:pt x="1045411" y="5136390"/>
                  </a:cubicBezTo>
                  <a:close/>
                  <a:moveTo>
                    <a:pt x="2109450" y="5112027"/>
                  </a:moveTo>
                  <a:lnTo>
                    <a:pt x="2104435" y="5142121"/>
                  </a:lnTo>
                  <a:cubicBezTo>
                    <a:pt x="2106583" y="5139255"/>
                    <a:pt x="2092970" y="5118475"/>
                    <a:pt x="2109450" y="5112027"/>
                  </a:cubicBezTo>
                  <a:close/>
                  <a:moveTo>
                    <a:pt x="1733992" y="5108444"/>
                  </a:moveTo>
                  <a:lnTo>
                    <a:pt x="1733992" y="5127790"/>
                  </a:lnTo>
                  <a:cubicBezTo>
                    <a:pt x="1710346" y="5144271"/>
                    <a:pt x="1700314" y="5161467"/>
                    <a:pt x="1683118" y="5180813"/>
                  </a:cubicBezTo>
                  <a:lnTo>
                    <a:pt x="1708196" y="5169348"/>
                  </a:lnTo>
                  <a:cubicBezTo>
                    <a:pt x="1713929" y="5172932"/>
                    <a:pt x="1717512" y="5166484"/>
                    <a:pt x="1720377" y="5161467"/>
                  </a:cubicBezTo>
                  <a:cubicBezTo>
                    <a:pt x="1731125" y="5156452"/>
                    <a:pt x="1747606" y="5129223"/>
                    <a:pt x="1756921" y="5150002"/>
                  </a:cubicBezTo>
                  <a:cubicBezTo>
                    <a:pt x="1758354" y="5148569"/>
                    <a:pt x="1754054" y="5139971"/>
                    <a:pt x="1756921" y="5130657"/>
                  </a:cubicBezTo>
                  <a:cubicBezTo>
                    <a:pt x="1747606" y="5122775"/>
                    <a:pt x="1751188" y="5103429"/>
                    <a:pt x="1733992" y="5108444"/>
                  </a:cubicBezTo>
                  <a:close/>
                  <a:moveTo>
                    <a:pt x="4250430" y="5104862"/>
                  </a:moveTo>
                  <a:lnTo>
                    <a:pt x="4247066" y="5115623"/>
                  </a:lnTo>
                  <a:lnTo>
                    <a:pt x="4246846" y="5115610"/>
                  </a:lnTo>
                  <a:lnTo>
                    <a:pt x="4246529" y="5116247"/>
                  </a:lnTo>
                  <a:lnTo>
                    <a:pt x="4243980" y="5115610"/>
                  </a:lnTo>
                  <a:cubicBezTo>
                    <a:pt x="4244696" y="5115610"/>
                    <a:pt x="4245414" y="5116327"/>
                    <a:pt x="4246130" y="5117044"/>
                  </a:cubicBezTo>
                  <a:lnTo>
                    <a:pt x="4246529" y="5116247"/>
                  </a:lnTo>
                  <a:lnTo>
                    <a:pt x="4246846" y="5116327"/>
                  </a:lnTo>
                  <a:lnTo>
                    <a:pt x="4247066" y="5115623"/>
                  </a:lnTo>
                  <a:lnTo>
                    <a:pt x="4259744" y="5116327"/>
                  </a:lnTo>
                  <a:close/>
                  <a:moveTo>
                    <a:pt x="837618" y="5093398"/>
                  </a:moveTo>
                  <a:cubicBezTo>
                    <a:pt x="844069" y="5104146"/>
                    <a:pt x="825437" y="5117044"/>
                    <a:pt x="825437" y="5132090"/>
                  </a:cubicBezTo>
                  <a:lnTo>
                    <a:pt x="818989" y="5132090"/>
                  </a:lnTo>
                  <a:cubicBezTo>
                    <a:pt x="821139" y="5117759"/>
                    <a:pt x="822573" y="5099846"/>
                    <a:pt x="837618" y="5093398"/>
                  </a:cubicBezTo>
                  <a:close/>
                  <a:moveTo>
                    <a:pt x="3936591" y="5090533"/>
                  </a:moveTo>
                  <a:lnTo>
                    <a:pt x="3936591" y="5098414"/>
                  </a:lnTo>
                  <a:lnTo>
                    <a:pt x="3942324" y="5093398"/>
                  </a:lnTo>
                  <a:cubicBezTo>
                    <a:pt x="3945189" y="5094115"/>
                    <a:pt x="3947339" y="5094115"/>
                    <a:pt x="3950206" y="5094115"/>
                  </a:cubicBezTo>
                  <a:cubicBezTo>
                    <a:pt x="3951638" y="5095548"/>
                    <a:pt x="3953072" y="5097698"/>
                    <a:pt x="3952356" y="5101281"/>
                  </a:cubicBezTo>
                  <a:cubicBezTo>
                    <a:pt x="3969552" y="5101281"/>
                    <a:pt x="3988898" y="5094831"/>
                    <a:pt x="3991764" y="5098414"/>
                  </a:cubicBezTo>
                  <a:cubicBezTo>
                    <a:pt x="3978150" y="5083367"/>
                    <a:pt x="3964535" y="5094115"/>
                    <a:pt x="3950206" y="5094115"/>
                  </a:cubicBezTo>
                  <a:cubicBezTo>
                    <a:pt x="3948772" y="5093398"/>
                    <a:pt x="3947339" y="5091965"/>
                    <a:pt x="3945906" y="5090533"/>
                  </a:cubicBezTo>
                  <a:lnTo>
                    <a:pt x="3942324" y="5093398"/>
                  </a:lnTo>
                  <a:cubicBezTo>
                    <a:pt x="3940891" y="5092681"/>
                    <a:pt x="3938741" y="5091965"/>
                    <a:pt x="3936591" y="5090533"/>
                  </a:cubicBezTo>
                  <a:close/>
                  <a:moveTo>
                    <a:pt x="5243535" y="5089815"/>
                  </a:moveTo>
                  <a:lnTo>
                    <a:pt x="5243535" y="5109161"/>
                  </a:lnTo>
                  <a:lnTo>
                    <a:pt x="5234220" y="5109161"/>
                  </a:lnTo>
                  <a:close/>
                  <a:moveTo>
                    <a:pt x="1753605" y="5088921"/>
                  </a:moveTo>
                  <a:cubicBezTo>
                    <a:pt x="1748858" y="5090531"/>
                    <a:pt x="1745456" y="5093756"/>
                    <a:pt x="1748323" y="5097696"/>
                  </a:cubicBezTo>
                  <a:lnTo>
                    <a:pt x="1753337" y="5089815"/>
                  </a:lnTo>
                  <a:lnTo>
                    <a:pt x="1764085" y="5101279"/>
                  </a:lnTo>
                  <a:cubicBezTo>
                    <a:pt x="1768385" y="5099846"/>
                    <a:pt x="1766952" y="5094831"/>
                    <a:pt x="1766952" y="5089815"/>
                  </a:cubicBezTo>
                  <a:cubicBezTo>
                    <a:pt x="1764444" y="5087308"/>
                    <a:pt x="1758352" y="5087308"/>
                    <a:pt x="1753605" y="5088921"/>
                  </a:cubicBezTo>
                  <a:close/>
                  <a:moveTo>
                    <a:pt x="980744" y="5086950"/>
                  </a:moveTo>
                  <a:cubicBezTo>
                    <a:pt x="977519" y="5086412"/>
                    <a:pt x="974115" y="5088025"/>
                    <a:pt x="970892" y="5093398"/>
                  </a:cubicBezTo>
                  <a:lnTo>
                    <a:pt x="976624" y="5101279"/>
                  </a:lnTo>
                  <a:cubicBezTo>
                    <a:pt x="968025" y="5136390"/>
                    <a:pt x="949396" y="5084800"/>
                    <a:pt x="947963" y="5123492"/>
                  </a:cubicBezTo>
                  <a:cubicBezTo>
                    <a:pt x="965160" y="5127075"/>
                    <a:pt x="978774" y="5106296"/>
                    <a:pt x="989521" y="5093398"/>
                  </a:cubicBezTo>
                  <a:lnTo>
                    <a:pt x="992388" y="5109161"/>
                  </a:lnTo>
                  <a:lnTo>
                    <a:pt x="995970" y="5104862"/>
                  </a:lnTo>
                  <a:cubicBezTo>
                    <a:pt x="994538" y="5101279"/>
                    <a:pt x="992388" y="5096981"/>
                    <a:pt x="989521" y="5093398"/>
                  </a:cubicBezTo>
                  <a:cubicBezTo>
                    <a:pt x="987013" y="5090173"/>
                    <a:pt x="983969" y="5087487"/>
                    <a:pt x="980744" y="5086950"/>
                  </a:cubicBezTo>
                  <a:close/>
                  <a:moveTo>
                    <a:pt x="2057860" y="5085516"/>
                  </a:moveTo>
                  <a:lnTo>
                    <a:pt x="2080789" y="5109162"/>
                  </a:lnTo>
                  <a:cubicBezTo>
                    <a:pt x="2085089" y="5105579"/>
                    <a:pt x="2083656" y="5100564"/>
                    <a:pt x="2083656" y="5097698"/>
                  </a:cubicBezTo>
                  <a:cubicBezTo>
                    <a:pt x="2090820" y="5094831"/>
                    <a:pt x="2093687" y="5101281"/>
                    <a:pt x="2097987" y="5104146"/>
                  </a:cubicBezTo>
                  <a:cubicBezTo>
                    <a:pt x="2089387" y="5115610"/>
                    <a:pt x="2072191" y="5132808"/>
                    <a:pt x="2081506" y="5150721"/>
                  </a:cubicBezTo>
                  <a:lnTo>
                    <a:pt x="2075058" y="5150721"/>
                  </a:lnTo>
                  <a:cubicBezTo>
                    <a:pt x="2073624" y="5144271"/>
                    <a:pt x="2077924" y="5136390"/>
                    <a:pt x="2072191" y="5131375"/>
                  </a:cubicBezTo>
                  <a:lnTo>
                    <a:pt x="2067891" y="5131375"/>
                  </a:lnTo>
                  <a:lnTo>
                    <a:pt x="2067891" y="5123492"/>
                  </a:lnTo>
                  <a:cubicBezTo>
                    <a:pt x="2071474" y="5123492"/>
                    <a:pt x="2075774" y="5125642"/>
                    <a:pt x="2077208" y="5120627"/>
                  </a:cubicBezTo>
                  <a:cubicBezTo>
                    <a:pt x="2071474" y="5116327"/>
                    <a:pt x="2063593" y="5099846"/>
                    <a:pt x="2051412" y="5104862"/>
                  </a:cubicBezTo>
                  <a:close/>
                  <a:moveTo>
                    <a:pt x="1112764" y="5085516"/>
                  </a:moveTo>
                  <a:lnTo>
                    <a:pt x="1086970" y="5109161"/>
                  </a:lnTo>
                  <a:lnTo>
                    <a:pt x="1117063" y="5090531"/>
                  </a:lnTo>
                  <a:close/>
                  <a:moveTo>
                    <a:pt x="5030011" y="5084800"/>
                  </a:moveTo>
                  <a:cubicBezTo>
                    <a:pt x="5031444" y="5086233"/>
                    <a:pt x="5032161" y="5087666"/>
                    <a:pt x="5032878" y="5088383"/>
                  </a:cubicBezTo>
                  <a:lnTo>
                    <a:pt x="5029294" y="5086950"/>
                  </a:lnTo>
                  <a:cubicBezTo>
                    <a:pt x="5030011" y="5086233"/>
                    <a:pt x="5030011" y="5085516"/>
                    <a:pt x="5030011" y="5084800"/>
                  </a:cubicBezTo>
                  <a:close/>
                  <a:moveTo>
                    <a:pt x="3912945" y="5084800"/>
                  </a:moveTo>
                  <a:cubicBezTo>
                    <a:pt x="3920112" y="5099131"/>
                    <a:pt x="3920112" y="5087666"/>
                    <a:pt x="3929426" y="5084800"/>
                  </a:cubicBezTo>
                  <a:close/>
                  <a:moveTo>
                    <a:pt x="1353517" y="5084800"/>
                  </a:moveTo>
                  <a:lnTo>
                    <a:pt x="1353517" y="5112027"/>
                  </a:lnTo>
                  <a:lnTo>
                    <a:pt x="1339902" y="5112027"/>
                  </a:lnTo>
                  <a:lnTo>
                    <a:pt x="1346352" y="5119909"/>
                  </a:lnTo>
                  <a:lnTo>
                    <a:pt x="1329871" y="5139255"/>
                  </a:lnTo>
                  <a:cubicBezTo>
                    <a:pt x="1327004" y="5144271"/>
                    <a:pt x="1339185" y="5123492"/>
                    <a:pt x="1347069" y="5136390"/>
                  </a:cubicBezTo>
                  <a:cubicBezTo>
                    <a:pt x="1357815" y="5110594"/>
                    <a:pt x="1379311" y="5124925"/>
                    <a:pt x="1365698" y="5089815"/>
                  </a:cubicBezTo>
                  <a:cubicBezTo>
                    <a:pt x="1361398" y="5087665"/>
                    <a:pt x="1356384" y="5092681"/>
                    <a:pt x="1353517" y="5084800"/>
                  </a:cubicBezTo>
                  <a:close/>
                  <a:moveTo>
                    <a:pt x="1149308" y="5084800"/>
                  </a:moveTo>
                  <a:lnTo>
                    <a:pt x="1145008" y="5092681"/>
                  </a:lnTo>
                  <a:lnTo>
                    <a:pt x="1154322" y="5092681"/>
                  </a:lnTo>
                  <a:close/>
                  <a:moveTo>
                    <a:pt x="3878553" y="5081933"/>
                  </a:moveTo>
                  <a:cubicBezTo>
                    <a:pt x="3894316" y="5088383"/>
                    <a:pt x="3889301" y="5091250"/>
                    <a:pt x="3907214" y="5093398"/>
                  </a:cubicBezTo>
                  <a:cubicBezTo>
                    <a:pt x="3902914" y="5091250"/>
                    <a:pt x="3904347" y="5086950"/>
                    <a:pt x="3904347" y="5081933"/>
                  </a:cubicBezTo>
                  <a:cubicBezTo>
                    <a:pt x="3895749" y="5081933"/>
                    <a:pt x="3882851" y="5081933"/>
                    <a:pt x="3878553" y="5081933"/>
                  </a:cubicBezTo>
                  <a:close/>
                  <a:moveTo>
                    <a:pt x="1986926" y="5078350"/>
                  </a:moveTo>
                  <a:lnTo>
                    <a:pt x="1976178" y="5084800"/>
                  </a:lnTo>
                  <a:cubicBezTo>
                    <a:pt x="1975461" y="5084083"/>
                    <a:pt x="1975461" y="5083367"/>
                    <a:pt x="1974028" y="5081933"/>
                  </a:cubicBezTo>
                  <a:lnTo>
                    <a:pt x="1967578" y="5089815"/>
                  </a:lnTo>
                  <a:lnTo>
                    <a:pt x="1976178" y="5084800"/>
                  </a:lnTo>
                  <a:cubicBezTo>
                    <a:pt x="1979760" y="5088381"/>
                    <a:pt x="1984776" y="5081217"/>
                    <a:pt x="1986926" y="5078350"/>
                  </a:cubicBezTo>
                  <a:close/>
                  <a:moveTo>
                    <a:pt x="5096736" y="5075216"/>
                  </a:moveTo>
                  <a:cubicBezTo>
                    <a:pt x="5104708" y="5076560"/>
                    <a:pt x="5112052" y="5080142"/>
                    <a:pt x="5113843" y="5081933"/>
                  </a:cubicBezTo>
                  <a:cubicBezTo>
                    <a:pt x="5103095" y="5101279"/>
                    <a:pt x="5090916" y="5076917"/>
                    <a:pt x="5075868" y="5081933"/>
                  </a:cubicBezTo>
                  <a:cubicBezTo>
                    <a:pt x="5080168" y="5074769"/>
                    <a:pt x="5088766" y="5073873"/>
                    <a:pt x="5096736" y="5075216"/>
                  </a:cubicBezTo>
                  <a:close/>
                  <a:moveTo>
                    <a:pt x="3814065" y="5074052"/>
                  </a:moveTo>
                  <a:lnTo>
                    <a:pt x="3832694" y="5081933"/>
                  </a:lnTo>
                  <a:lnTo>
                    <a:pt x="3832694" y="5074052"/>
                  </a:lnTo>
                  <a:close/>
                  <a:moveTo>
                    <a:pt x="3495212" y="5074052"/>
                  </a:moveTo>
                  <a:lnTo>
                    <a:pt x="3489478" y="5081933"/>
                  </a:lnTo>
                  <a:lnTo>
                    <a:pt x="3550384" y="5081933"/>
                  </a:lnTo>
                  <a:close/>
                  <a:moveTo>
                    <a:pt x="5055805" y="5071185"/>
                  </a:moveTo>
                  <a:cubicBezTo>
                    <a:pt x="5058672" y="5076917"/>
                    <a:pt x="5065120" y="5072619"/>
                    <a:pt x="5069418" y="5074050"/>
                  </a:cubicBezTo>
                  <a:lnTo>
                    <a:pt x="5069418" y="5081933"/>
                  </a:lnTo>
                  <a:cubicBezTo>
                    <a:pt x="5060103" y="5084798"/>
                    <a:pt x="5055805" y="5076917"/>
                    <a:pt x="5055805" y="5071185"/>
                  </a:cubicBezTo>
                  <a:close/>
                  <a:moveTo>
                    <a:pt x="2243440" y="5070469"/>
                  </a:moveTo>
                  <a:lnTo>
                    <a:pt x="2249890" y="5070469"/>
                  </a:lnTo>
                  <a:lnTo>
                    <a:pt x="2236276" y="5081933"/>
                  </a:lnTo>
                  <a:close/>
                  <a:moveTo>
                    <a:pt x="2034932" y="5066171"/>
                  </a:moveTo>
                  <a:lnTo>
                    <a:pt x="2016303" y="5093398"/>
                  </a:lnTo>
                  <a:lnTo>
                    <a:pt x="2028483" y="5081933"/>
                  </a:lnTo>
                  <a:close/>
                  <a:moveTo>
                    <a:pt x="5217024" y="5062587"/>
                  </a:moveTo>
                  <a:lnTo>
                    <a:pt x="5217740" y="5062587"/>
                  </a:lnTo>
                  <a:lnTo>
                    <a:pt x="5224189" y="5062587"/>
                  </a:lnTo>
                  <a:lnTo>
                    <a:pt x="5224189" y="5070469"/>
                  </a:lnTo>
                  <a:lnTo>
                    <a:pt x="5217741" y="5070469"/>
                  </a:lnTo>
                  <a:cubicBezTo>
                    <a:pt x="5219174" y="5066885"/>
                    <a:pt x="5218458" y="5064737"/>
                    <a:pt x="5217024" y="5062587"/>
                  </a:cubicBezTo>
                  <a:close/>
                  <a:moveTo>
                    <a:pt x="1898792" y="5062587"/>
                  </a:moveTo>
                  <a:cubicBezTo>
                    <a:pt x="1888044" y="5072619"/>
                    <a:pt x="1898792" y="5069035"/>
                    <a:pt x="1903092" y="5078350"/>
                  </a:cubicBezTo>
                  <a:close/>
                  <a:moveTo>
                    <a:pt x="5245360" y="5062565"/>
                  </a:moveTo>
                  <a:lnTo>
                    <a:pt x="5247674" y="5064368"/>
                  </a:lnTo>
                  <a:lnTo>
                    <a:pt x="5247674" y="5068715"/>
                  </a:lnTo>
                  <a:lnTo>
                    <a:pt x="5244700" y="5071991"/>
                  </a:lnTo>
                  <a:cubicBezTo>
                    <a:pt x="5242461" y="5072977"/>
                    <a:pt x="5239953" y="5073334"/>
                    <a:pt x="5237804" y="5074050"/>
                  </a:cubicBezTo>
                  <a:cubicBezTo>
                    <a:pt x="5234579" y="5070827"/>
                    <a:pt x="5236550" y="5066527"/>
                    <a:pt x="5239863" y="5064200"/>
                  </a:cubicBezTo>
                  <a:cubicBezTo>
                    <a:pt x="5241520" y="5063035"/>
                    <a:pt x="5243513" y="5062363"/>
                    <a:pt x="5245360" y="5062565"/>
                  </a:cubicBezTo>
                  <a:close/>
                  <a:moveTo>
                    <a:pt x="1033947" y="5059721"/>
                  </a:moveTo>
                  <a:cubicBezTo>
                    <a:pt x="1018899" y="5060437"/>
                    <a:pt x="1013168" y="5071902"/>
                    <a:pt x="999553" y="5081933"/>
                  </a:cubicBezTo>
                  <a:cubicBezTo>
                    <a:pt x="1023198" y="5093398"/>
                    <a:pt x="1016749" y="5061871"/>
                    <a:pt x="1033947" y="5059721"/>
                  </a:cubicBezTo>
                  <a:close/>
                  <a:moveTo>
                    <a:pt x="5046490" y="5054706"/>
                  </a:moveTo>
                  <a:cubicBezTo>
                    <a:pt x="5040757" y="5056139"/>
                    <a:pt x="5028576" y="5051123"/>
                    <a:pt x="5030726" y="5062587"/>
                  </a:cubicBezTo>
                  <a:cubicBezTo>
                    <a:pt x="5037176" y="5066171"/>
                    <a:pt x="5041474" y="5057573"/>
                    <a:pt x="5046490" y="5054706"/>
                  </a:cubicBezTo>
                  <a:close/>
                  <a:moveTo>
                    <a:pt x="2051412" y="5051839"/>
                  </a:moveTo>
                  <a:lnTo>
                    <a:pt x="2051412" y="5059721"/>
                  </a:lnTo>
                  <a:lnTo>
                    <a:pt x="2057862" y="5051839"/>
                  </a:lnTo>
                  <a:close/>
                  <a:moveTo>
                    <a:pt x="2118050" y="5051302"/>
                  </a:moveTo>
                  <a:cubicBezTo>
                    <a:pt x="2121812" y="5049510"/>
                    <a:pt x="2119841" y="5052914"/>
                    <a:pt x="2097270" y="5078350"/>
                  </a:cubicBezTo>
                  <a:lnTo>
                    <a:pt x="2092972" y="5073335"/>
                  </a:lnTo>
                  <a:cubicBezTo>
                    <a:pt x="2089389" y="5074769"/>
                    <a:pt x="2084372" y="5076202"/>
                    <a:pt x="2077208" y="5078350"/>
                  </a:cubicBezTo>
                  <a:lnTo>
                    <a:pt x="2081508" y="5054704"/>
                  </a:lnTo>
                  <a:cubicBezTo>
                    <a:pt x="2087239" y="5051123"/>
                    <a:pt x="2095837" y="5055423"/>
                    <a:pt x="2104435" y="5055423"/>
                  </a:cubicBezTo>
                  <a:cubicBezTo>
                    <a:pt x="2104794" y="5060081"/>
                    <a:pt x="2114287" y="5053093"/>
                    <a:pt x="2118050" y="5051302"/>
                  </a:cubicBezTo>
                  <a:close/>
                  <a:moveTo>
                    <a:pt x="1808510" y="5046823"/>
                  </a:moveTo>
                  <a:lnTo>
                    <a:pt x="1785581" y="5081933"/>
                  </a:lnTo>
                  <a:cubicBezTo>
                    <a:pt x="1800629" y="5080500"/>
                    <a:pt x="1797046" y="5051123"/>
                    <a:pt x="1815675" y="5062587"/>
                  </a:cubicBezTo>
                  <a:cubicBezTo>
                    <a:pt x="1811375" y="5057571"/>
                    <a:pt x="1807794" y="5054706"/>
                    <a:pt x="1808510" y="5046823"/>
                  </a:cubicBezTo>
                  <a:close/>
                  <a:moveTo>
                    <a:pt x="1416393" y="5040644"/>
                  </a:moveTo>
                  <a:cubicBezTo>
                    <a:pt x="1410480" y="5038227"/>
                    <a:pt x="1403315" y="5038585"/>
                    <a:pt x="1397942" y="5043241"/>
                  </a:cubicBezTo>
                  <a:lnTo>
                    <a:pt x="1408689" y="5054706"/>
                  </a:lnTo>
                  <a:cubicBezTo>
                    <a:pt x="1402957" y="5066885"/>
                    <a:pt x="1392209" y="5075485"/>
                    <a:pt x="1381461" y="5078350"/>
                  </a:cubicBezTo>
                  <a:cubicBezTo>
                    <a:pt x="1385045" y="5091248"/>
                    <a:pt x="1400090" y="5065454"/>
                    <a:pt x="1397225" y="5089815"/>
                  </a:cubicBezTo>
                  <a:cubicBezTo>
                    <a:pt x="1406540" y="5093398"/>
                    <a:pt x="1410839" y="5083367"/>
                    <a:pt x="1417288" y="5081933"/>
                  </a:cubicBezTo>
                  <a:lnTo>
                    <a:pt x="1410839" y="5074052"/>
                  </a:lnTo>
                  <a:cubicBezTo>
                    <a:pt x="1424453" y="5080500"/>
                    <a:pt x="1438784" y="5064021"/>
                    <a:pt x="1440932" y="5051839"/>
                  </a:cubicBezTo>
                  <a:cubicBezTo>
                    <a:pt x="1438067" y="5051839"/>
                    <a:pt x="1431618" y="5066171"/>
                    <a:pt x="1427320" y="5054706"/>
                  </a:cubicBezTo>
                  <a:cubicBezTo>
                    <a:pt x="1426961" y="5048258"/>
                    <a:pt x="1422303" y="5043062"/>
                    <a:pt x="1416393" y="5040644"/>
                  </a:cubicBezTo>
                  <a:close/>
                  <a:moveTo>
                    <a:pt x="2120200" y="5038225"/>
                  </a:moveTo>
                  <a:cubicBezTo>
                    <a:pt x="2117333" y="5051839"/>
                    <a:pt x="2110883" y="5055423"/>
                    <a:pt x="2104435" y="5055423"/>
                  </a:cubicBezTo>
                  <a:cubicBezTo>
                    <a:pt x="2104435" y="5053273"/>
                    <a:pt x="2105868" y="5050406"/>
                    <a:pt x="2108735" y="5043241"/>
                  </a:cubicBezTo>
                  <a:cubicBezTo>
                    <a:pt x="2113033" y="5041091"/>
                    <a:pt x="2116616" y="5039658"/>
                    <a:pt x="2120200" y="5038225"/>
                  </a:cubicBezTo>
                  <a:close/>
                  <a:moveTo>
                    <a:pt x="1839321" y="5037508"/>
                  </a:moveTo>
                  <a:cubicBezTo>
                    <a:pt x="1838604" y="5041808"/>
                    <a:pt x="1836454" y="5047539"/>
                    <a:pt x="1833588" y="5051839"/>
                  </a:cubicBezTo>
                  <a:cubicBezTo>
                    <a:pt x="1832871" y="5051839"/>
                    <a:pt x="1832871" y="5051839"/>
                    <a:pt x="1832155" y="5051839"/>
                  </a:cubicBezTo>
                  <a:lnTo>
                    <a:pt x="1829290" y="5054706"/>
                  </a:lnTo>
                  <a:cubicBezTo>
                    <a:pt x="1824990" y="5061871"/>
                    <a:pt x="1829290" y="5057571"/>
                    <a:pt x="1833588" y="5051839"/>
                  </a:cubicBezTo>
                  <a:cubicBezTo>
                    <a:pt x="1840754" y="5051839"/>
                    <a:pt x="1840038" y="5041808"/>
                    <a:pt x="1839321" y="5037508"/>
                  </a:cubicBezTo>
                  <a:close/>
                  <a:moveTo>
                    <a:pt x="2149666" y="5036884"/>
                  </a:moveTo>
                  <a:lnTo>
                    <a:pt x="2156025" y="5039660"/>
                  </a:lnTo>
                  <a:lnTo>
                    <a:pt x="2158175" y="5037510"/>
                  </a:lnTo>
                  <a:cubicBezTo>
                    <a:pt x="2161758" y="5044674"/>
                    <a:pt x="2162474" y="5046466"/>
                    <a:pt x="2161579" y="5045929"/>
                  </a:cubicBezTo>
                  <a:lnTo>
                    <a:pt x="2155308" y="5040376"/>
                  </a:lnTo>
                  <a:lnTo>
                    <a:pt x="2155853" y="5039832"/>
                  </a:lnTo>
                  <a:lnTo>
                    <a:pt x="2155308" y="5040376"/>
                  </a:lnTo>
                  <a:lnTo>
                    <a:pt x="2155308" y="5040376"/>
                  </a:lnTo>
                  <a:lnTo>
                    <a:pt x="2153158" y="5042525"/>
                  </a:lnTo>
                  <a:lnTo>
                    <a:pt x="2158175" y="5050408"/>
                  </a:lnTo>
                  <a:lnTo>
                    <a:pt x="2164623" y="5042525"/>
                  </a:lnTo>
                  <a:lnTo>
                    <a:pt x="2161758" y="5053989"/>
                  </a:lnTo>
                  <a:lnTo>
                    <a:pt x="2155308" y="5059004"/>
                  </a:lnTo>
                  <a:lnTo>
                    <a:pt x="2145994" y="5043241"/>
                  </a:lnTo>
                  <a:cubicBezTo>
                    <a:pt x="2146352" y="5038585"/>
                    <a:pt x="2147785" y="5036972"/>
                    <a:pt x="2149666" y="5036884"/>
                  </a:cubicBezTo>
                  <a:close/>
                  <a:moveTo>
                    <a:pt x="2156742" y="5034643"/>
                  </a:moveTo>
                  <a:cubicBezTo>
                    <a:pt x="2156742" y="5035360"/>
                    <a:pt x="2157458" y="5035360"/>
                    <a:pt x="2157458" y="5036077"/>
                  </a:cubicBezTo>
                  <a:cubicBezTo>
                    <a:pt x="2156025" y="5036077"/>
                    <a:pt x="2154594" y="5036793"/>
                    <a:pt x="2155308" y="5035360"/>
                  </a:cubicBezTo>
                  <a:close/>
                  <a:moveTo>
                    <a:pt x="2213346" y="5032493"/>
                  </a:moveTo>
                  <a:cubicBezTo>
                    <a:pt x="2222661" y="5048258"/>
                    <a:pt x="2202598" y="5056137"/>
                    <a:pt x="2201165" y="5074052"/>
                  </a:cubicBezTo>
                  <a:cubicBezTo>
                    <a:pt x="2191850" y="5057573"/>
                    <a:pt x="2222661" y="5053273"/>
                    <a:pt x="2213346" y="5032493"/>
                  </a:cubicBezTo>
                  <a:close/>
                  <a:moveTo>
                    <a:pt x="818272" y="5031777"/>
                  </a:moveTo>
                  <a:cubicBezTo>
                    <a:pt x="811823" y="5031777"/>
                    <a:pt x="803942" y="5044675"/>
                    <a:pt x="811823" y="5051123"/>
                  </a:cubicBezTo>
                  <a:cubicBezTo>
                    <a:pt x="810390" y="5043241"/>
                    <a:pt x="828304" y="5035360"/>
                    <a:pt x="818272" y="5031777"/>
                  </a:cubicBezTo>
                  <a:close/>
                  <a:moveTo>
                    <a:pt x="3443622" y="5027479"/>
                  </a:moveTo>
                  <a:lnTo>
                    <a:pt x="3430007" y="5032493"/>
                  </a:lnTo>
                  <a:lnTo>
                    <a:pt x="3466551" y="5032493"/>
                  </a:lnTo>
                  <a:close/>
                  <a:moveTo>
                    <a:pt x="1957547" y="5026760"/>
                  </a:moveTo>
                  <a:cubicBezTo>
                    <a:pt x="1943574" y="5041271"/>
                    <a:pt x="1930408" y="5036838"/>
                    <a:pt x="1917746" y="5045200"/>
                  </a:cubicBezTo>
                  <a:lnTo>
                    <a:pt x="1912128" y="5051401"/>
                  </a:lnTo>
                  <a:lnTo>
                    <a:pt x="1909540" y="5053989"/>
                  </a:lnTo>
                  <a:lnTo>
                    <a:pt x="1909656" y="5054131"/>
                  </a:lnTo>
                  <a:lnTo>
                    <a:pt x="1905240" y="5059004"/>
                  </a:lnTo>
                  <a:cubicBezTo>
                    <a:pt x="1909540" y="5062587"/>
                    <a:pt x="1912407" y="5068319"/>
                    <a:pt x="1918855" y="5065454"/>
                  </a:cubicBezTo>
                  <a:lnTo>
                    <a:pt x="1909656" y="5054131"/>
                  </a:lnTo>
                  <a:lnTo>
                    <a:pt x="1912128" y="5051401"/>
                  </a:lnTo>
                  <a:lnTo>
                    <a:pt x="1912407" y="5051123"/>
                  </a:lnTo>
                  <a:cubicBezTo>
                    <a:pt x="1918138" y="5048256"/>
                    <a:pt x="1925303" y="5039658"/>
                    <a:pt x="1929603" y="5046823"/>
                  </a:cubicBezTo>
                  <a:cubicBezTo>
                    <a:pt x="1928886" y="5048973"/>
                    <a:pt x="1928886" y="5051123"/>
                    <a:pt x="1929603" y="5053989"/>
                  </a:cubicBezTo>
                  <a:lnTo>
                    <a:pt x="1926020" y="5059004"/>
                  </a:lnTo>
                  <a:lnTo>
                    <a:pt x="1931753" y="5059004"/>
                  </a:lnTo>
                  <a:cubicBezTo>
                    <a:pt x="1930320" y="5057571"/>
                    <a:pt x="1930320" y="5055423"/>
                    <a:pt x="1929603" y="5053989"/>
                  </a:cubicBezTo>
                  <a:lnTo>
                    <a:pt x="1931753" y="5051123"/>
                  </a:lnTo>
                  <a:cubicBezTo>
                    <a:pt x="1931036" y="5048973"/>
                    <a:pt x="1930320" y="5047539"/>
                    <a:pt x="1929603" y="5046823"/>
                  </a:cubicBezTo>
                  <a:cubicBezTo>
                    <a:pt x="1933903" y="5038225"/>
                    <a:pt x="1955399" y="5044675"/>
                    <a:pt x="1957547" y="5026760"/>
                  </a:cubicBezTo>
                  <a:close/>
                  <a:moveTo>
                    <a:pt x="1898792" y="5021029"/>
                  </a:moveTo>
                  <a:lnTo>
                    <a:pt x="1898792" y="5040375"/>
                  </a:lnTo>
                  <a:cubicBezTo>
                    <a:pt x="1905240" y="5035360"/>
                    <a:pt x="1905240" y="5027477"/>
                    <a:pt x="1909540" y="5021029"/>
                  </a:cubicBezTo>
                  <a:close/>
                  <a:moveTo>
                    <a:pt x="1430185" y="5021029"/>
                  </a:moveTo>
                  <a:lnTo>
                    <a:pt x="1427320" y="5027477"/>
                  </a:lnTo>
                  <a:lnTo>
                    <a:pt x="1436634" y="5032493"/>
                  </a:lnTo>
                  <a:cubicBezTo>
                    <a:pt x="1435200" y="5027477"/>
                    <a:pt x="1428036" y="5026043"/>
                    <a:pt x="1430185" y="5021029"/>
                  </a:cubicBezTo>
                  <a:close/>
                  <a:moveTo>
                    <a:pt x="727274" y="5020312"/>
                  </a:moveTo>
                  <a:lnTo>
                    <a:pt x="730139" y="5023895"/>
                  </a:lnTo>
                  <a:cubicBezTo>
                    <a:pt x="726557" y="5043241"/>
                    <a:pt x="705061" y="5060437"/>
                    <a:pt x="688580" y="5065454"/>
                  </a:cubicBezTo>
                  <a:cubicBezTo>
                    <a:pt x="690013" y="5069035"/>
                    <a:pt x="691447" y="5071902"/>
                    <a:pt x="695747" y="5070469"/>
                  </a:cubicBezTo>
                  <a:lnTo>
                    <a:pt x="695030" y="5070469"/>
                  </a:lnTo>
                  <a:lnTo>
                    <a:pt x="695030" y="5073335"/>
                  </a:lnTo>
                  <a:lnTo>
                    <a:pt x="684282" y="5073335"/>
                  </a:lnTo>
                  <a:cubicBezTo>
                    <a:pt x="682849" y="5066887"/>
                    <a:pt x="687147" y="5059004"/>
                    <a:pt x="681415" y="5053989"/>
                  </a:cubicBezTo>
                  <a:cubicBezTo>
                    <a:pt x="696464" y="5042525"/>
                    <a:pt x="715093" y="5033210"/>
                    <a:pt x="727274" y="5020312"/>
                  </a:cubicBezTo>
                  <a:close/>
                  <a:moveTo>
                    <a:pt x="4838698" y="5016014"/>
                  </a:moveTo>
                  <a:cubicBezTo>
                    <a:pt x="4822933" y="5028910"/>
                    <a:pt x="4806454" y="5011714"/>
                    <a:pt x="4789974" y="5027479"/>
                  </a:cubicBezTo>
                  <a:cubicBezTo>
                    <a:pt x="4805020" y="5030345"/>
                    <a:pt x="4833681" y="5043241"/>
                    <a:pt x="4838698" y="5016014"/>
                  </a:cubicBezTo>
                  <a:close/>
                  <a:moveTo>
                    <a:pt x="3111870" y="5008131"/>
                  </a:moveTo>
                  <a:lnTo>
                    <a:pt x="3114112" y="5008785"/>
                  </a:lnTo>
                  <a:lnTo>
                    <a:pt x="3121722" y="5014939"/>
                  </a:lnTo>
                  <a:cubicBezTo>
                    <a:pt x="3124230" y="5017626"/>
                    <a:pt x="3126558" y="5018881"/>
                    <a:pt x="3129066" y="5013147"/>
                  </a:cubicBezTo>
                  <a:lnTo>
                    <a:pt x="3114112" y="5008785"/>
                  </a:lnTo>
                  <a:lnTo>
                    <a:pt x="3113303" y="5008131"/>
                  </a:lnTo>
                  <a:close/>
                  <a:moveTo>
                    <a:pt x="730856" y="5008131"/>
                  </a:moveTo>
                  <a:cubicBezTo>
                    <a:pt x="735156" y="5008131"/>
                    <a:pt x="740170" y="5009564"/>
                    <a:pt x="744470" y="5010997"/>
                  </a:cubicBezTo>
                  <a:lnTo>
                    <a:pt x="738020" y="5016012"/>
                  </a:lnTo>
                  <a:close/>
                  <a:moveTo>
                    <a:pt x="2326557" y="5005264"/>
                  </a:moveTo>
                  <a:lnTo>
                    <a:pt x="2333724" y="5005264"/>
                  </a:lnTo>
                  <a:lnTo>
                    <a:pt x="2320109" y="5021029"/>
                  </a:lnTo>
                  <a:close/>
                  <a:moveTo>
                    <a:pt x="2944204" y="4996668"/>
                  </a:moveTo>
                  <a:cubicBezTo>
                    <a:pt x="2949936" y="4998818"/>
                    <a:pt x="2957819" y="4993801"/>
                    <a:pt x="2960684" y="5001685"/>
                  </a:cubicBezTo>
                  <a:cubicBezTo>
                    <a:pt x="2957819" y="5006699"/>
                    <a:pt x="2944921" y="5008133"/>
                    <a:pt x="2944204" y="4996668"/>
                  </a:cubicBezTo>
                  <a:close/>
                  <a:moveTo>
                    <a:pt x="1036097" y="4993801"/>
                  </a:moveTo>
                  <a:lnTo>
                    <a:pt x="1025348" y="5008131"/>
                  </a:lnTo>
                  <a:cubicBezTo>
                    <a:pt x="1028930" y="5001683"/>
                    <a:pt x="1034663" y="5003116"/>
                    <a:pt x="1038961" y="4996666"/>
                  </a:cubicBezTo>
                  <a:close/>
                  <a:moveTo>
                    <a:pt x="879177" y="4993801"/>
                  </a:moveTo>
                  <a:lnTo>
                    <a:pt x="857681" y="5035360"/>
                  </a:lnTo>
                  <a:lnTo>
                    <a:pt x="879177" y="5005264"/>
                  </a:lnTo>
                  <a:close/>
                  <a:moveTo>
                    <a:pt x="1980476" y="4988785"/>
                  </a:moveTo>
                  <a:lnTo>
                    <a:pt x="1968295" y="5001683"/>
                  </a:lnTo>
                  <a:lnTo>
                    <a:pt x="1974745" y="5001683"/>
                  </a:lnTo>
                  <a:cubicBezTo>
                    <a:pt x="1973312" y="4995233"/>
                    <a:pt x="1979043" y="4993801"/>
                    <a:pt x="1980476" y="4988785"/>
                  </a:cubicBezTo>
                  <a:close/>
                  <a:moveTo>
                    <a:pt x="3210750" y="4985920"/>
                  </a:moveTo>
                  <a:lnTo>
                    <a:pt x="3230814" y="4988785"/>
                  </a:lnTo>
                  <a:lnTo>
                    <a:pt x="3226514" y="4985920"/>
                  </a:lnTo>
                  <a:close/>
                  <a:moveTo>
                    <a:pt x="4650968" y="4982337"/>
                  </a:moveTo>
                  <a:cubicBezTo>
                    <a:pt x="4652401" y="4996668"/>
                    <a:pt x="4630905" y="4990218"/>
                    <a:pt x="4638070" y="5008131"/>
                  </a:cubicBezTo>
                  <a:cubicBezTo>
                    <a:pt x="4639503" y="5005266"/>
                    <a:pt x="4649534" y="4995951"/>
                    <a:pt x="4654549" y="5005266"/>
                  </a:cubicBezTo>
                  <a:cubicBezTo>
                    <a:pt x="4654549" y="5000249"/>
                    <a:pt x="4653118" y="4995235"/>
                    <a:pt x="4657416" y="4993801"/>
                  </a:cubicBezTo>
                  <a:cubicBezTo>
                    <a:pt x="4669597" y="5000249"/>
                    <a:pt x="4654549" y="5005266"/>
                    <a:pt x="4663866" y="5013147"/>
                  </a:cubicBezTo>
                  <a:cubicBezTo>
                    <a:pt x="4711156" y="5005266"/>
                    <a:pt x="4741966" y="5026045"/>
                    <a:pt x="4779942" y="5024612"/>
                  </a:cubicBezTo>
                  <a:cubicBezTo>
                    <a:pt x="4749130" y="5003833"/>
                    <a:pt x="4721904" y="5006699"/>
                    <a:pt x="4686794" y="5005266"/>
                  </a:cubicBezTo>
                  <a:cubicBezTo>
                    <a:pt x="4680345" y="5005266"/>
                    <a:pt x="4671030" y="4985920"/>
                    <a:pt x="4663866" y="4985920"/>
                  </a:cubicBezTo>
                  <a:cubicBezTo>
                    <a:pt x="4665299" y="4988785"/>
                    <a:pt x="4663149" y="4990218"/>
                    <a:pt x="4660282" y="4993801"/>
                  </a:cubicBezTo>
                  <a:close/>
                  <a:moveTo>
                    <a:pt x="2093687" y="4982335"/>
                  </a:moveTo>
                  <a:lnTo>
                    <a:pt x="2081506" y="4996666"/>
                  </a:lnTo>
                  <a:lnTo>
                    <a:pt x="2097987" y="4988785"/>
                  </a:lnTo>
                  <a:cubicBezTo>
                    <a:pt x="2096554" y="4987352"/>
                    <a:pt x="2092254" y="4985202"/>
                    <a:pt x="2093687" y="4982335"/>
                  </a:cubicBezTo>
                  <a:close/>
                  <a:moveTo>
                    <a:pt x="766683" y="4979470"/>
                  </a:moveTo>
                  <a:cubicBezTo>
                    <a:pt x="771698" y="5016731"/>
                    <a:pt x="758801" y="5014581"/>
                    <a:pt x="744470" y="5010997"/>
                  </a:cubicBezTo>
                  <a:lnTo>
                    <a:pt x="765966" y="4993801"/>
                  </a:lnTo>
                  <a:lnTo>
                    <a:pt x="760949" y="4985920"/>
                  </a:lnTo>
                  <a:close/>
                  <a:moveTo>
                    <a:pt x="2851772" y="4978037"/>
                  </a:moveTo>
                  <a:lnTo>
                    <a:pt x="2858220" y="4978037"/>
                  </a:lnTo>
                  <a:lnTo>
                    <a:pt x="2865387" y="4985918"/>
                  </a:lnTo>
                  <a:close/>
                  <a:moveTo>
                    <a:pt x="691447" y="4978037"/>
                  </a:moveTo>
                  <a:cubicBezTo>
                    <a:pt x="698613" y="4985918"/>
                    <a:pt x="679982" y="4993801"/>
                    <a:pt x="672818" y="5002398"/>
                  </a:cubicBezTo>
                  <a:lnTo>
                    <a:pt x="663503" y="5002398"/>
                  </a:lnTo>
                  <a:close/>
                  <a:moveTo>
                    <a:pt x="4602961" y="4974455"/>
                  </a:moveTo>
                  <a:lnTo>
                    <a:pt x="4602961" y="4988785"/>
                  </a:lnTo>
                  <a:lnTo>
                    <a:pt x="4607259" y="4988785"/>
                  </a:lnTo>
                  <a:lnTo>
                    <a:pt x="4607259" y="4974455"/>
                  </a:lnTo>
                  <a:close/>
                  <a:moveTo>
                    <a:pt x="2249890" y="4974454"/>
                  </a:moveTo>
                  <a:lnTo>
                    <a:pt x="2243442" y="4988785"/>
                  </a:lnTo>
                  <a:lnTo>
                    <a:pt x="2229828" y="4985918"/>
                  </a:lnTo>
                  <a:close/>
                  <a:moveTo>
                    <a:pt x="2104435" y="4974454"/>
                  </a:moveTo>
                  <a:lnTo>
                    <a:pt x="2104435" y="4982335"/>
                  </a:lnTo>
                  <a:cubicBezTo>
                    <a:pt x="2106585" y="4982335"/>
                    <a:pt x="2110166" y="4980903"/>
                    <a:pt x="2113033" y="4984485"/>
                  </a:cubicBezTo>
                  <a:cubicBezTo>
                    <a:pt x="2112316" y="4980187"/>
                    <a:pt x="2110883" y="4970156"/>
                    <a:pt x="2104435" y="4974454"/>
                  </a:cubicBezTo>
                  <a:close/>
                  <a:moveTo>
                    <a:pt x="2980746" y="4969439"/>
                  </a:moveTo>
                  <a:lnTo>
                    <a:pt x="2990778" y="4974455"/>
                  </a:lnTo>
                  <a:lnTo>
                    <a:pt x="2992927" y="4985920"/>
                  </a:lnTo>
                  <a:close/>
                  <a:moveTo>
                    <a:pt x="851512" y="4963495"/>
                  </a:moveTo>
                  <a:cubicBezTo>
                    <a:pt x="842275" y="4964738"/>
                    <a:pt x="831527" y="4983412"/>
                    <a:pt x="830454" y="4982335"/>
                  </a:cubicBezTo>
                  <a:lnTo>
                    <a:pt x="836901" y="4988785"/>
                  </a:lnTo>
                  <a:cubicBezTo>
                    <a:pt x="833318" y="5006698"/>
                    <a:pt x="808958" y="5001683"/>
                    <a:pt x="818272" y="5016012"/>
                  </a:cubicBezTo>
                  <a:cubicBezTo>
                    <a:pt x="845500" y="5013147"/>
                    <a:pt x="841200" y="4979470"/>
                    <a:pt x="859831" y="4969439"/>
                  </a:cubicBezTo>
                  <a:cubicBezTo>
                    <a:pt x="857502" y="4964603"/>
                    <a:pt x="854591" y="4963079"/>
                    <a:pt x="851512" y="4963495"/>
                  </a:cubicBezTo>
                  <a:close/>
                  <a:moveTo>
                    <a:pt x="4583613" y="4962991"/>
                  </a:moveTo>
                  <a:lnTo>
                    <a:pt x="4595794" y="4974455"/>
                  </a:lnTo>
                  <a:lnTo>
                    <a:pt x="4592930" y="4962991"/>
                  </a:lnTo>
                  <a:close/>
                  <a:moveTo>
                    <a:pt x="1980476" y="4962989"/>
                  </a:moveTo>
                  <a:cubicBezTo>
                    <a:pt x="1984060" y="4974454"/>
                    <a:pt x="1958264" y="4974454"/>
                    <a:pt x="1974745" y="4974454"/>
                  </a:cubicBezTo>
                  <a:lnTo>
                    <a:pt x="1984776" y="4962989"/>
                  </a:lnTo>
                  <a:close/>
                  <a:moveTo>
                    <a:pt x="931483" y="4962989"/>
                  </a:moveTo>
                  <a:lnTo>
                    <a:pt x="922169" y="4974454"/>
                  </a:lnTo>
                  <a:lnTo>
                    <a:pt x="940798" y="4974454"/>
                  </a:lnTo>
                  <a:close/>
                  <a:moveTo>
                    <a:pt x="1922438" y="4958691"/>
                  </a:moveTo>
                  <a:lnTo>
                    <a:pt x="1919572" y="4970156"/>
                  </a:lnTo>
                  <a:lnTo>
                    <a:pt x="1928886" y="4958691"/>
                  </a:lnTo>
                  <a:close/>
                  <a:moveTo>
                    <a:pt x="1506853" y="4958691"/>
                  </a:moveTo>
                  <a:cubicBezTo>
                    <a:pt x="1494672" y="4958691"/>
                    <a:pt x="1505420" y="4995950"/>
                    <a:pt x="1488223" y="4978037"/>
                  </a:cubicBezTo>
                  <a:lnTo>
                    <a:pt x="1481774" y="4985918"/>
                  </a:lnTo>
                  <a:lnTo>
                    <a:pt x="1484640" y="4988785"/>
                  </a:lnTo>
                  <a:lnTo>
                    <a:pt x="1478192" y="4996666"/>
                  </a:lnTo>
                  <a:cubicBezTo>
                    <a:pt x="1468161" y="4998100"/>
                    <a:pt x="1450963" y="5003116"/>
                    <a:pt x="1440215" y="5012431"/>
                  </a:cubicBezTo>
                  <a:lnTo>
                    <a:pt x="1445948" y="5012431"/>
                  </a:lnTo>
                  <a:cubicBezTo>
                    <a:pt x="1449532" y="5014581"/>
                    <a:pt x="1449532" y="5018879"/>
                    <a:pt x="1449532" y="5023895"/>
                  </a:cubicBezTo>
                  <a:cubicBezTo>
                    <a:pt x="1456696" y="5020312"/>
                    <a:pt x="1464578" y="5010997"/>
                    <a:pt x="1472459" y="5020312"/>
                  </a:cubicBezTo>
                  <a:lnTo>
                    <a:pt x="1472459" y="5012431"/>
                  </a:lnTo>
                  <a:cubicBezTo>
                    <a:pt x="1475326" y="5003116"/>
                    <a:pt x="1480342" y="5012431"/>
                    <a:pt x="1484640" y="5012431"/>
                  </a:cubicBezTo>
                  <a:cubicBezTo>
                    <a:pt x="1475326" y="5001683"/>
                    <a:pt x="1487507" y="4990218"/>
                    <a:pt x="1493955" y="4982335"/>
                  </a:cubicBezTo>
                  <a:cubicBezTo>
                    <a:pt x="1511868" y="4983770"/>
                    <a:pt x="1488940" y="5014581"/>
                    <a:pt x="1501121" y="4996666"/>
                  </a:cubicBezTo>
                  <a:cubicBezTo>
                    <a:pt x="1502553" y="4992366"/>
                    <a:pt x="1497538" y="4965139"/>
                    <a:pt x="1513301" y="4974454"/>
                  </a:cubicBezTo>
                  <a:close/>
                  <a:moveTo>
                    <a:pt x="698612" y="4955108"/>
                  </a:moveTo>
                  <a:cubicBezTo>
                    <a:pt x="705061" y="4958691"/>
                    <a:pt x="691447" y="4971589"/>
                    <a:pt x="684998" y="4974454"/>
                  </a:cubicBezTo>
                  <a:lnTo>
                    <a:pt x="679982" y="4974454"/>
                  </a:lnTo>
                  <a:close/>
                  <a:moveTo>
                    <a:pt x="2301568" y="4954930"/>
                  </a:moveTo>
                  <a:cubicBezTo>
                    <a:pt x="2303988" y="4954751"/>
                    <a:pt x="2306138" y="4955109"/>
                    <a:pt x="2307213" y="4957974"/>
                  </a:cubicBezTo>
                  <a:lnTo>
                    <a:pt x="2300763" y="4977320"/>
                  </a:lnTo>
                  <a:lnTo>
                    <a:pt x="2294315" y="4955109"/>
                  </a:lnTo>
                  <a:cubicBezTo>
                    <a:pt x="2296463" y="4955826"/>
                    <a:pt x="2299151" y="4955109"/>
                    <a:pt x="2301568" y="4954930"/>
                  </a:cubicBezTo>
                  <a:close/>
                  <a:moveTo>
                    <a:pt x="2446935" y="4950810"/>
                  </a:moveTo>
                  <a:cubicBezTo>
                    <a:pt x="2452668" y="4950810"/>
                    <a:pt x="2453383" y="4956541"/>
                    <a:pt x="2456250" y="4958691"/>
                  </a:cubicBezTo>
                  <a:lnTo>
                    <a:pt x="2456250" y="4966572"/>
                  </a:lnTo>
                  <a:close/>
                  <a:moveTo>
                    <a:pt x="446393" y="4950810"/>
                  </a:moveTo>
                  <a:cubicBezTo>
                    <a:pt x="442095" y="4965139"/>
                    <a:pt x="429915" y="4969439"/>
                    <a:pt x="420599" y="4974454"/>
                  </a:cubicBezTo>
                  <a:cubicBezTo>
                    <a:pt x="428481" y="4966572"/>
                    <a:pt x="434214" y="4950810"/>
                    <a:pt x="446393" y="4950810"/>
                  </a:cubicBezTo>
                  <a:close/>
                  <a:moveTo>
                    <a:pt x="4521277" y="4946510"/>
                  </a:moveTo>
                  <a:cubicBezTo>
                    <a:pt x="4511960" y="4942212"/>
                    <a:pt x="4514828" y="4959408"/>
                    <a:pt x="4505512" y="4957974"/>
                  </a:cubicBezTo>
                  <a:lnTo>
                    <a:pt x="4514828" y="4962991"/>
                  </a:lnTo>
                  <a:cubicBezTo>
                    <a:pt x="4521277" y="4960124"/>
                    <a:pt x="4509812" y="4947226"/>
                    <a:pt x="4521277" y="4946510"/>
                  </a:cubicBezTo>
                  <a:close/>
                  <a:moveTo>
                    <a:pt x="2001972" y="4945793"/>
                  </a:moveTo>
                  <a:cubicBezTo>
                    <a:pt x="1996957" y="4947943"/>
                    <a:pt x="1990508" y="4945076"/>
                    <a:pt x="1993374" y="4955824"/>
                  </a:cubicBezTo>
                  <a:cubicBezTo>
                    <a:pt x="1999106" y="4955824"/>
                    <a:pt x="2000539" y="4950093"/>
                    <a:pt x="2001972" y="4945793"/>
                  </a:cubicBezTo>
                  <a:close/>
                  <a:moveTo>
                    <a:pt x="4754864" y="4944361"/>
                  </a:moveTo>
                  <a:cubicBezTo>
                    <a:pt x="4757730" y="4950093"/>
                    <a:pt x="4762746" y="4945795"/>
                    <a:pt x="4768478" y="4947226"/>
                  </a:cubicBezTo>
                  <a:lnTo>
                    <a:pt x="4771344" y="4944361"/>
                  </a:lnTo>
                  <a:close/>
                  <a:moveTo>
                    <a:pt x="2028483" y="4944360"/>
                  </a:moveTo>
                  <a:lnTo>
                    <a:pt x="2012720" y="4966572"/>
                  </a:lnTo>
                  <a:lnTo>
                    <a:pt x="2019168" y="4974454"/>
                  </a:lnTo>
                  <a:cubicBezTo>
                    <a:pt x="2022751" y="4971589"/>
                    <a:pt x="2024185" y="4965139"/>
                    <a:pt x="2028483" y="4966572"/>
                  </a:cubicBezTo>
                  <a:close/>
                  <a:moveTo>
                    <a:pt x="2074341" y="4939345"/>
                  </a:moveTo>
                  <a:lnTo>
                    <a:pt x="2060727" y="4950810"/>
                  </a:lnTo>
                  <a:lnTo>
                    <a:pt x="2065026" y="4950810"/>
                  </a:lnTo>
                  <a:close/>
                  <a:moveTo>
                    <a:pt x="5191944" y="4935763"/>
                  </a:moveTo>
                  <a:lnTo>
                    <a:pt x="5189078" y="4947226"/>
                  </a:lnTo>
                  <a:lnTo>
                    <a:pt x="5207708" y="4938628"/>
                  </a:lnTo>
                  <a:cubicBezTo>
                    <a:pt x="5202692" y="4937195"/>
                    <a:pt x="5194810" y="4942212"/>
                    <a:pt x="5191944" y="4935763"/>
                  </a:cubicBezTo>
                  <a:close/>
                  <a:moveTo>
                    <a:pt x="1540530" y="4931462"/>
                  </a:moveTo>
                  <a:lnTo>
                    <a:pt x="1540530" y="4944360"/>
                  </a:lnTo>
                  <a:lnTo>
                    <a:pt x="1543395" y="4944360"/>
                  </a:lnTo>
                  <a:lnTo>
                    <a:pt x="1543395" y="4931462"/>
                  </a:lnTo>
                  <a:close/>
                  <a:moveTo>
                    <a:pt x="2428304" y="4927880"/>
                  </a:moveTo>
                  <a:cubicBezTo>
                    <a:pt x="2436187" y="4923580"/>
                    <a:pt x="2434754" y="4934328"/>
                    <a:pt x="2437618" y="4939345"/>
                  </a:cubicBezTo>
                  <a:cubicBezTo>
                    <a:pt x="2431170" y="4942210"/>
                    <a:pt x="2425439" y="4935762"/>
                    <a:pt x="2428304" y="4927880"/>
                  </a:cubicBezTo>
                  <a:close/>
                  <a:moveTo>
                    <a:pt x="2284450" y="4927534"/>
                  </a:moveTo>
                  <a:cubicBezTo>
                    <a:pt x="2286297" y="4927836"/>
                    <a:pt x="2288760" y="4930389"/>
                    <a:pt x="2292164" y="4936478"/>
                  </a:cubicBezTo>
                  <a:cubicBezTo>
                    <a:pt x="2277118" y="4935045"/>
                    <a:pt x="2292880" y="4962274"/>
                    <a:pt x="2275684" y="4950810"/>
                  </a:cubicBezTo>
                  <a:cubicBezTo>
                    <a:pt x="2278909" y="4945972"/>
                    <a:pt x="2278909" y="4926626"/>
                    <a:pt x="2284450" y="4927534"/>
                  </a:cubicBezTo>
                  <a:close/>
                  <a:moveTo>
                    <a:pt x="917869" y="4925014"/>
                  </a:moveTo>
                  <a:lnTo>
                    <a:pt x="925034" y="4939345"/>
                  </a:lnTo>
                  <a:lnTo>
                    <a:pt x="925034" y="4931462"/>
                  </a:lnTo>
                  <a:close/>
                  <a:moveTo>
                    <a:pt x="795343" y="4919999"/>
                  </a:moveTo>
                  <a:lnTo>
                    <a:pt x="788895" y="4931462"/>
                  </a:lnTo>
                  <a:lnTo>
                    <a:pt x="808958" y="4919999"/>
                  </a:lnTo>
                  <a:close/>
                  <a:moveTo>
                    <a:pt x="5237802" y="4917132"/>
                  </a:moveTo>
                  <a:cubicBezTo>
                    <a:pt x="5235652" y="4919282"/>
                    <a:pt x="5236368" y="4925730"/>
                    <a:pt x="5234218" y="4928597"/>
                  </a:cubicBezTo>
                  <a:lnTo>
                    <a:pt x="5237802" y="4928597"/>
                  </a:lnTo>
                  <a:close/>
                  <a:moveTo>
                    <a:pt x="2162475" y="4917132"/>
                  </a:moveTo>
                  <a:lnTo>
                    <a:pt x="2162475" y="4929314"/>
                  </a:lnTo>
                  <a:cubicBezTo>
                    <a:pt x="2163190" y="4924297"/>
                    <a:pt x="2168923" y="4918566"/>
                    <a:pt x="2165340" y="4917132"/>
                  </a:cubicBezTo>
                  <a:close/>
                  <a:moveTo>
                    <a:pt x="5193220" y="4917055"/>
                  </a:moveTo>
                  <a:cubicBezTo>
                    <a:pt x="5192034" y="4918118"/>
                    <a:pt x="5190690" y="4920537"/>
                    <a:pt x="5189078" y="4925015"/>
                  </a:cubicBezTo>
                  <a:cubicBezTo>
                    <a:pt x="5184062" y="4911401"/>
                    <a:pt x="5173314" y="4936478"/>
                    <a:pt x="5173314" y="4917132"/>
                  </a:cubicBezTo>
                  <a:lnTo>
                    <a:pt x="5173314" y="4917849"/>
                  </a:lnTo>
                  <a:lnTo>
                    <a:pt x="5159702" y="4917849"/>
                  </a:lnTo>
                  <a:cubicBezTo>
                    <a:pt x="5177614" y="4915699"/>
                    <a:pt x="5166866" y="4935047"/>
                    <a:pt x="5173314" y="4940062"/>
                  </a:cubicBezTo>
                  <a:lnTo>
                    <a:pt x="5173314" y="4928597"/>
                  </a:lnTo>
                  <a:cubicBezTo>
                    <a:pt x="5174748" y="4922149"/>
                    <a:pt x="5181912" y="4926447"/>
                    <a:pt x="5185496" y="4925015"/>
                  </a:cubicBezTo>
                  <a:cubicBezTo>
                    <a:pt x="5186212" y="4925015"/>
                    <a:pt x="5187646" y="4925015"/>
                    <a:pt x="5189078" y="4925015"/>
                  </a:cubicBezTo>
                  <a:cubicBezTo>
                    <a:pt x="5194094" y="4924299"/>
                    <a:pt x="5199110" y="4925015"/>
                    <a:pt x="5202692" y="4925015"/>
                  </a:cubicBezTo>
                  <a:cubicBezTo>
                    <a:pt x="5198930" y="4922865"/>
                    <a:pt x="5196781" y="4913864"/>
                    <a:pt x="5193220" y="4917055"/>
                  </a:cubicBezTo>
                  <a:close/>
                  <a:moveTo>
                    <a:pt x="5073237" y="4916776"/>
                  </a:moveTo>
                  <a:cubicBezTo>
                    <a:pt x="5072352" y="4916731"/>
                    <a:pt x="5071434" y="4917492"/>
                    <a:pt x="5070404" y="4918388"/>
                  </a:cubicBezTo>
                  <a:cubicBezTo>
                    <a:pt x="5068343" y="4920180"/>
                    <a:pt x="5065834" y="4922507"/>
                    <a:pt x="5062253" y="4919999"/>
                  </a:cubicBezTo>
                  <a:cubicBezTo>
                    <a:pt x="5063686" y="4922866"/>
                    <a:pt x="5066553" y="4924299"/>
                    <a:pt x="5065120" y="4927880"/>
                  </a:cubicBezTo>
                  <a:cubicBezTo>
                    <a:pt x="5069418" y="4926447"/>
                    <a:pt x="5070851" y="4918566"/>
                    <a:pt x="5075868" y="4919999"/>
                  </a:cubicBezTo>
                  <a:cubicBezTo>
                    <a:pt x="5074972" y="4917671"/>
                    <a:pt x="5074121" y="4916820"/>
                    <a:pt x="5073237" y="4916776"/>
                  </a:cubicBezTo>
                  <a:close/>
                  <a:moveTo>
                    <a:pt x="1582088" y="4916416"/>
                  </a:moveTo>
                  <a:lnTo>
                    <a:pt x="1582088" y="4927880"/>
                  </a:lnTo>
                  <a:lnTo>
                    <a:pt x="1586387" y="4927880"/>
                  </a:lnTo>
                  <a:lnTo>
                    <a:pt x="1586387" y="4916416"/>
                  </a:lnTo>
                  <a:close/>
                  <a:moveTo>
                    <a:pt x="698613" y="4912118"/>
                  </a:moveTo>
                  <a:cubicBezTo>
                    <a:pt x="691447" y="4918566"/>
                    <a:pt x="683565" y="4918566"/>
                    <a:pt x="675684" y="4919999"/>
                  </a:cubicBezTo>
                  <a:cubicBezTo>
                    <a:pt x="677118" y="4909251"/>
                    <a:pt x="694314" y="4913551"/>
                    <a:pt x="698613" y="4912118"/>
                  </a:cubicBezTo>
                  <a:close/>
                  <a:moveTo>
                    <a:pt x="4372956" y="4909251"/>
                  </a:moveTo>
                  <a:cubicBezTo>
                    <a:pt x="4366508" y="4912118"/>
                    <a:pt x="4358624" y="4917132"/>
                    <a:pt x="4362924" y="4925015"/>
                  </a:cubicBezTo>
                  <a:lnTo>
                    <a:pt x="4419020" y="4934712"/>
                  </a:lnTo>
                  <a:lnTo>
                    <a:pt x="4420962" y="4935763"/>
                  </a:lnTo>
                  <a:cubicBezTo>
                    <a:pt x="4422396" y="4935763"/>
                    <a:pt x="4423829" y="4936478"/>
                    <a:pt x="4425979" y="4936478"/>
                  </a:cubicBezTo>
                  <a:lnTo>
                    <a:pt x="4426538" y="4935920"/>
                  </a:lnTo>
                  <a:lnTo>
                    <a:pt x="4495482" y="4955109"/>
                  </a:lnTo>
                  <a:lnTo>
                    <a:pt x="4495482" y="4939345"/>
                  </a:lnTo>
                  <a:cubicBezTo>
                    <a:pt x="4494048" y="4918566"/>
                    <a:pt x="4477568" y="4937912"/>
                    <a:pt x="4476136" y="4931464"/>
                  </a:cubicBezTo>
                  <a:cubicBezTo>
                    <a:pt x="4462521" y="4947226"/>
                    <a:pt x="4465388" y="4922149"/>
                    <a:pt x="4453206" y="4925015"/>
                  </a:cubicBezTo>
                  <a:cubicBezTo>
                    <a:pt x="4453206" y="4923582"/>
                    <a:pt x="4456072" y="4945795"/>
                    <a:pt x="4443892" y="4939345"/>
                  </a:cubicBezTo>
                  <a:cubicBezTo>
                    <a:pt x="4440308" y="4936478"/>
                    <a:pt x="4434577" y="4931464"/>
                    <a:pt x="4437444" y="4925015"/>
                  </a:cubicBezTo>
                  <a:lnTo>
                    <a:pt x="4426538" y="4935920"/>
                  </a:lnTo>
                  <a:lnTo>
                    <a:pt x="4425979" y="4935763"/>
                  </a:lnTo>
                  <a:cubicBezTo>
                    <a:pt x="4424546" y="4935763"/>
                    <a:pt x="4423112" y="4935763"/>
                    <a:pt x="4420962" y="4935047"/>
                  </a:cubicBezTo>
                  <a:lnTo>
                    <a:pt x="4419020" y="4934712"/>
                  </a:lnTo>
                  <a:lnTo>
                    <a:pt x="4401616" y="4925283"/>
                  </a:lnTo>
                  <a:cubicBezTo>
                    <a:pt x="4394810" y="4921611"/>
                    <a:pt x="4388004" y="4918924"/>
                    <a:pt x="4382270" y="4920716"/>
                  </a:cubicBezTo>
                  <a:cubicBezTo>
                    <a:pt x="4377256" y="4920716"/>
                    <a:pt x="4372956" y="4915699"/>
                    <a:pt x="4372956" y="4909251"/>
                  </a:cubicBezTo>
                  <a:close/>
                  <a:moveTo>
                    <a:pt x="622773" y="4908511"/>
                  </a:moveTo>
                  <a:cubicBezTo>
                    <a:pt x="624183" y="4908714"/>
                    <a:pt x="625347" y="4910863"/>
                    <a:pt x="626242" y="4916416"/>
                  </a:cubicBezTo>
                  <a:lnTo>
                    <a:pt x="630542" y="4911399"/>
                  </a:lnTo>
                  <a:cubicBezTo>
                    <a:pt x="623378" y="4927880"/>
                    <a:pt x="606180" y="4961556"/>
                    <a:pt x="581819" y="4969439"/>
                  </a:cubicBezTo>
                  <a:cubicBezTo>
                    <a:pt x="573936" y="4974454"/>
                    <a:pt x="569637" y="4963706"/>
                    <a:pt x="561757" y="4966572"/>
                  </a:cubicBezTo>
                  <a:lnTo>
                    <a:pt x="555306" y="4974454"/>
                  </a:lnTo>
                  <a:cubicBezTo>
                    <a:pt x="553156" y="4932895"/>
                    <a:pt x="599015" y="4961556"/>
                    <a:pt x="604032" y="4919999"/>
                  </a:cubicBezTo>
                  <a:cubicBezTo>
                    <a:pt x="612092" y="4924835"/>
                    <a:pt x="618540" y="4907908"/>
                    <a:pt x="622773" y="4908511"/>
                  </a:cubicBezTo>
                  <a:close/>
                  <a:moveTo>
                    <a:pt x="5027861" y="4905668"/>
                  </a:moveTo>
                  <a:lnTo>
                    <a:pt x="5021411" y="4908534"/>
                  </a:lnTo>
                  <a:lnTo>
                    <a:pt x="5030726" y="4908534"/>
                  </a:lnTo>
                  <a:close/>
                  <a:moveTo>
                    <a:pt x="4650968" y="4905668"/>
                  </a:moveTo>
                  <a:lnTo>
                    <a:pt x="4648818" y="4916416"/>
                  </a:lnTo>
                  <a:lnTo>
                    <a:pt x="4655268" y="4908534"/>
                  </a:lnTo>
                  <a:close/>
                  <a:moveTo>
                    <a:pt x="2294315" y="4900653"/>
                  </a:moveTo>
                  <a:lnTo>
                    <a:pt x="2298613" y="4900653"/>
                  </a:lnTo>
                  <a:cubicBezTo>
                    <a:pt x="2298613" y="4905670"/>
                    <a:pt x="2298613" y="4910684"/>
                    <a:pt x="2294315" y="4912118"/>
                  </a:cubicBezTo>
                  <a:close/>
                  <a:moveTo>
                    <a:pt x="2103002" y="4897786"/>
                  </a:moveTo>
                  <a:cubicBezTo>
                    <a:pt x="2096554" y="4899936"/>
                    <a:pt x="2090104" y="4900651"/>
                    <a:pt x="2084372" y="4905668"/>
                  </a:cubicBezTo>
                  <a:cubicBezTo>
                    <a:pt x="2093687" y="4907101"/>
                    <a:pt x="2096554" y="4921430"/>
                    <a:pt x="2107302" y="4912116"/>
                  </a:cubicBezTo>
                  <a:lnTo>
                    <a:pt x="2100135" y="4905668"/>
                  </a:lnTo>
                  <a:cubicBezTo>
                    <a:pt x="2100135" y="4900651"/>
                    <a:pt x="2100852" y="4899220"/>
                    <a:pt x="2103002" y="4897786"/>
                  </a:cubicBezTo>
                  <a:close/>
                  <a:moveTo>
                    <a:pt x="963727" y="4897786"/>
                  </a:moveTo>
                  <a:lnTo>
                    <a:pt x="934348" y="4912116"/>
                  </a:lnTo>
                  <a:cubicBezTo>
                    <a:pt x="935782" y="4914982"/>
                    <a:pt x="938648" y="4917132"/>
                    <a:pt x="938648" y="4919999"/>
                  </a:cubicBezTo>
                  <a:cubicBezTo>
                    <a:pt x="958711" y="4919999"/>
                    <a:pt x="949396" y="4907101"/>
                    <a:pt x="963727" y="4897786"/>
                  </a:cubicBezTo>
                  <a:close/>
                  <a:moveTo>
                    <a:pt x="2196867" y="4893486"/>
                  </a:moveTo>
                  <a:lnTo>
                    <a:pt x="2184686" y="4912832"/>
                  </a:lnTo>
                  <a:lnTo>
                    <a:pt x="2201167" y="4912832"/>
                  </a:lnTo>
                  <a:cubicBezTo>
                    <a:pt x="2199734" y="4923580"/>
                    <a:pt x="2188986" y="4923580"/>
                    <a:pt x="2184686" y="4928597"/>
                  </a:cubicBezTo>
                  <a:lnTo>
                    <a:pt x="2210482" y="4925014"/>
                  </a:lnTo>
                  <a:cubicBezTo>
                    <a:pt x="2216213" y="4909251"/>
                    <a:pt x="2198300" y="4905668"/>
                    <a:pt x="2196867" y="4893486"/>
                  </a:cubicBezTo>
                  <a:close/>
                  <a:moveTo>
                    <a:pt x="2405376" y="4892770"/>
                  </a:moveTo>
                  <a:lnTo>
                    <a:pt x="2411824" y="4892770"/>
                  </a:lnTo>
                  <a:lnTo>
                    <a:pt x="2414691" y="4909251"/>
                  </a:lnTo>
                  <a:close/>
                  <a:moveTo>
                    <a:pt x="1958264" y="4892770"/>
                  </a:moveTo>
                  <a:lnTo>
                    <a:pt x="1951816" y="4912116"/>
                  </a:lnTo>
                  <a:lnTo>
                    <a:pt x="1958264" y="4912116"/>
                  </a:lnTo>
                  <a:close/>
                  <a:moveTo>
                    <a:pt x="4218186" y="4886322"/>
                  </a:moveTo>
                  <a:cubicBezTo>
                    <a:pt x="4227500" y="4887755"/>
                    <a:pt x="4241832" y="4900653"/>
                    <a:pt x="4246130" y="4886322"/>
                  </a:cubicBezTo>
                  <a:close/>
                  <a:moveTo>
                    <a:pt x="3943756" y="4886322"/>
                  </a:moveTo>
                  <a:cubicBezTo>
                    <a:pt x="3962386" y="4897070"/>
                    <a:pt x="3986748" y="4919282"/>
                    <a:pt x="4010394" y="4908534"/>
                  </a:cubicBezTo>
                  <a:cubicBezTo>
                    <a:pt x="3989614" y="4887038"/>
                    <a:pt x="3965252" y="4892772"/>
                    <a:pt x="3943756" y="4886322"/>
                  </a:cubicBezTo>
                  <a:close/>
                  <a:moveTo>
                    <a:pt x="2347338" y="4882024"/>
                  </a:moveTo>
                  <a:cubicBezTo>
                    <a:pt x="2349488" y="4882024"/>
                    <a:pt x="2353786" y="4882024"/>
                    <a:pt x="2356653" y="4887040"/>
                  </a:cubicBezTo>
                  <a:lnTo>
                    <a:pt x="2356653" y="4889905"/>
                  </a:lnTo>
                  <a:lnTo>
                    <a:pt x="2347338" y="4889905"/>
                  </a:lnTo>
                  <a:close/>
                  <a:moveTo>
                    <a:pt x="793194" y="4882024"/>
                  </a:moveTo>
                  <a:cubicBezTo>
                    <a:pt x="793194" y="4886322"/>
                    <a:pt x="793194" y="4891338"/>
                    <a:pt x="788894" y="4893488"/>
                  </a:cubicBezTo>
                  <a:lnTo>
                    <a:pt x="782445" y="4893488"/>
                  </a:lnTo>
                  <a:close/>
                  <a:moveTo>
                    <a:pt x="2213348" y="4881305"/>
                  </a:moveTo>
                  <a:cubicBezTo>
                    <a:pt x="2221946" y="4886322"/>
                    <a:pt x="2221946" y="4899220"/>
                    <a:pt x="2217646" y="4905668"/>
                  </a:cubicBezTo>
                  <a:lnTo>
                    <a:pt x="2236276" y="4886322"/>
                  </a:lnTo>
                  <a:cubicBezTo>
                    <a:pt x="2231261" y="4884888"/>
                    <a:pt x="2229828" y="4891337"/>
                    <a:pt x="2226961" y="4892770"/>
                  </a:cubicBezTo>
                  <a:cubicBezTo>
                    <a:pt x="2222663" y="4889188"/>
                    <a:pt x="2221230" y="4876290"/>
                    <a:pt x="2213348" y="4881305"/>
                  </a:cubicBezTo>
                  <a:close/>
                  <a:moveTo>
                    <a:pt x="2097270" y="4881305"/>
                  </a:moveTo>
                  <a:lnTo>
                    <a:pt x="2090104" y="4889903"/>
                  </a:lnTo>
                  <a:lnTo>
                    <a:pt x="2097270" y="4889903"/>
                  </a:lnTo>
                  <a:cubicBezTo>
                    <a:pt x="2097270" y="4886322"/>
                    <a:pt x="2097270" y="4883455"/>
                    <a:pt x="2097270" y="4881305"/>
                  </a:cubicBezTo>
                  <a:close/>
                  <a:moveTo>
                    <a:pt x="429915" y="4878440"/>
                  </a:moveTo>
                  <a:lnTo>
                    <a:pt x="432781" y="4878440"/>
                  </a:lnTo>
                  <a:lnTo>
                    <a:pt x="432781" y="4889905"/>
                  </a:lnTo>
                  <a:close/>
                  <a:moveTo>
                    <a:pt x="643440" y="4874141"/>
                  </a:moveTo>
                  <a:lnTo>
                    <a:pt x="655622" y="4879872"/>
                  </a:lnTo>
                  <a:cubicBezTo>
                    <a:pt x="648455" y="4878439"/>
                    <a:pt x="644157" y="4889903"/>
                    <a:pt x="640574" y="4882022"/>
                  </a:cubicBezTo>
                  <a:close/>
                  <a:moveTo>
                    <a:pt x="578236" y="4873424"/>
                  </a:moveTo>
                  <a:cubicBezTo>
                    <a:pt x="577521" y="4884888"/>
                    <a:pt x="568921" y="4892770"/>
                    <a:pt x="562473" y="4900651"/>
                  </a:cubicBezTo>
                  <a:lnTo>
                    <a:pt x="552441" y="4897070"/>
                  </a:lnTo>
                  <a:cubicBezTo>
                    <a:pt x="556741" y="4882739"/>
                    <a:pt x="568921" y="4878440"/>
                    <a:pt x="578236" y="4873424"/>
                  </a:cubicBezTo>
                  <a:close/>
                  <a:moveTo>
                    <a:pt x="4401616" y="4870559"/>
                  </a:moveTo>
                  <a:cubicBezTo>
                    <a:pt x="4395168" y="4871992"/>
                    <a:pt x="4386570" y="4866976"/>
                    <a:pt x="4385137" y="4878440"/>
                  </a:cubicBezTo>
                  <a:lnTo>
                    <a:pt x="4408781" y="4878440"/>
                  </a:lnTo>
                  <a:cubicBezTo>
                    <a:pt x="4405200" y="4878440"/>
                    <a:pt x="4401616" y="4877007"/>
                    <a:pt x="4398750" y="4873426"/>
                  </a:cubicBezTo>
                  <a:close/>
                  <a:moveTo>
                    <a:pt x="2171790" y="4870557"/>
                  </a:moveTo>
                  <a:lnTo>
                    <a:pt x="2185402" y="4878440"/>
                  </a:lnTo>
                  <a:lnTo>
                    <a:pt x="2178238" y="4870557"/>
                  </a:lnTo>
                  <a:close/>
                  <a:moveTo>
                    <a:pt x="1993104" y="4866080"/>
                  </a:moveTo>
                  <a:cubicBezTo>
                    <a:pt x="1989253" y="4866438"/>
                    <a:pt x="1985493" y="4868767"/>
                    <a:pt x="1984060" y="4873424"/>
                  </a:cubicBezTo>
                  <a:lnTo>
                    <a:pt x="1984060" y="4874141"/>
                  </a:lnTo>
                  <a:lnTo>
                    <a:pt x="1990508" y="4874141"/>
                  </a:lnTo>
                  <a:cubicBezTo>
                    <a:pt x="1991941" y="4877007"/>
                    <a:pt x="1994807" y="4879157"/>
                    <a:pt x="1993374" y="4882022"/>
                  </a:cubicBezTo>
                  <a:lnTo>
                    <a:pt x="2002689" y="4870557"/>
                  </a:lnTo>
                  <a:cubicBezTo>
                    <a:pt x="2000897" y="4867334"/>
                    <a:pt x="1996956" y="4865722"/>
                    <a:pt x="1993104" y="4866080"/>
                  </a:cubicBezTo>
                  <a:close/>
                  <a:moveTo>
                    <a:pt x="626959" y="4862676"/>
                  </a:moveTo>
                  <a:cubicBezTo>
                    <a:pt x="624093" y="4873424"/>
                    <a:pt x="599015" y="4889903"/>
                    <a:pt x="582534" y="4892770"/>
                  </a:cubicBezTo>
                  <a:cubicBezTo>
                    <a:pt x="574652" y="4882022"/>
                    <a:pt x="613344" y="4877005"/>
                    <a:pt x="626959" y="4862676"/>
                  </a:cubicBezTo>
                  <a:close/>
                  <a:moveTo>
                    <a:pt x="3928800" y="4859096"/>
                  </a:moveTo>
                  <a:cubicBezTo>
                    <a:pt x="3924410" y="4857842"/>
                    <a:pt x="3920112" y="4857663"/>
                    <a:pt x="3915812" y="4861961"/>
                  </a:cubicBezTo>
                  <a:lnTo>
                    <a:pt x="3938741" y="4873426"/>
                  </a:lnTo>
                  <a:lnTo>
                    <a:pt x="3938741" y="4866976"/>
                  </a:lnTo>
                  <a:cubicBezTo>
                    <a:pt x="3940174" y="4865542"/>
                    <a:pt x="3941608" y="4864111"/>
                    <a:pt x="3942324" y="4862678"/>
                  </a:cubicBezTo>
                  <a:cubicBezTo>
                    <a:pt x="3937668" y="4862678"/>
                    <a:pt x="3933188" y="4860349"/>
                    <a:pt x="3928800" y="4859096"/>
                  </a:cubicBezTo>
                  <a:close/>
                  <a:moveTo>
                    <a:pt x="591850" y="4859094"/>
                  </a:moveTo>
                  <a:lnTo>
                    <a:pt x="591850" y="4866976"/>
                  </a:lnTo>
                  <a:lnTo>
                    <a:pt x="582536" y="4866976"/>
                  </a:lnTo>
                  <a:cubicBezTo>
                    <a:pt x="588267" y="4864111"/>
                    <a:pt x="583969" y="4856230"/>
                    <a:pt x="591850" y="4859094"/>
                  </a:cubicBezTo>
                  <a:close/>
                  <a:moveTo>
                    <a:pt x="2375282" y="4854795"/>
                  </a:moveTo>
                  <a:lnTo>
                    <a:pt x="2388897" y="4854795"/>
                  </a:lnTo>
                  <a:cubicBezTo>
                    <a:pt x="2387464" y="4857661"/>
                    <a:pt x="2383164" y="4859811"/>
                    <a:pt x="2384597" y="4862676"/>
                  </a:cubicBezTo>
                  <a:lnTo>
                    <a:pt x="2375282" y="4862676"/>
                  </a:lnTo>
                  <a:close/>
                  <a:moveTo>
                    <a:pt x="4777793" y="4854078"/>
                  </a:moveTo>
                  <a:lnTo>
                    <a:pt x="4773493" y="4862678"/>
                  </a:lnTo>
                  <a:cubicBezTo>
                    <a:pt x="4797139" y="4876290"/>
                    <a:pt x="4820783" y="4879157"/>
                    <a:pt x="4844429" y="4880590"/>
                  </a:cubicBezTo>
                  <a:cubicBezTo>
                    <a:pt x="4844429" y="4880590"/>
                    <a:pt x="4845146" y="4881307"/>
                    <a:pt x="4845146" y="4881307"/>
                  </a:cubicBezTo>
                  <a:cubicBezTo>
                    <a:pt x="4845862" y="4881307"/>
                    <a:pt x="4845862" y="4880590"/>
                    <a:pt x="4846579" y="4880590"/>
                  </a:cubicBezTo>
                  <a:cubicBezTo>
                    <a:pt x="4860194" y="4881307"/>
                    <a:pt x="4873806" y="4882024"/>
                    <a:pt x="4888138" y="4884888"/>
                  </a:cubicBezTo>
                  <a:cubicBezTo>
                    <a:pt x="4875240" y="4879157"/>
                    <a:pt x="4859477" y="4870559"/>
                    <a:pt x="4846579" y="4880590"/>
                  </a:cubicBezTo>
                  <a:cubicBezTo>
                    <a:pt x="4845862" y="4880590"/>
                    <a:pt x="4845146" y="4880590"/>
                    <a:pt x="4844429" y="4880590"/>
                  </a:cubicBezTo>
                  <a:cubicBezTo>
                    <a:pt x="4837981" y="4874142"/>
                    <a:pt x="4835831" y="4866976"/>
                    <a:pt x="4832964" y="4859094"/>
                  </a:cubicBezTo>
                  <a:cubicBezTo>
                    <a:pt x="4820783" y="4860528"/>
                    <a:pt x="4791406" y="4855511"/>
                    <a:pt x="4784241" y="4861961"/>
                  </a:cubicBezTo>
                  <a:close/>
                  <a:moveTo>
                    <a:pt x="989521" y="4854078"/>
                  </a:moveTo>
                  <a:cubicBezTo>
                    <a:pt x="1001702" y="4864109"/>
                    <a:pt x="977340" y="4883455"/>
                    <a:pt x="973759" y="4886322"/>
                  </a:cubicBezTo>
                  <a:lnTo>
                    <a:pt x="992388" y="4878440"/>
                  </a:lnTo>
                  <a:cubicBezTo>
                    <a:pt x="995255" y="4879872"/>
                    <a:pt x="997403" y="4882739"/>
                    <a:pt x="996686" y="4885605"/>
                  </a:cubicBezTo>
                  <a:lnTo>
                    <a:pt x="992388" y="4889903"/>
                  </a:lnTo>
                  <a:cubicBezTo>
                    <a:pt x="980207" y="4897786"/>
                    <a:pt x="993822" y="4892770"/>
                    <a:pt x="996686" y="4886322"/>
                  </a:cubicBezTo>
                  <a:cubicBezTo>
                    <a:pt x="996686" y="4886322"/>
                    <a:pt x="996686" y="4885605"/>
                    <a:pt x="996686" y="4885605"/>
                  </a:cubicBezTo>
                  <a:lnTo>
                    <a:pt x="1008867" y="4873424"/>
                  </a:lnTo>
                  <a:cubicBezTo>
                    <a:pt x="1016749" y="4877724"/>
                    <a:pt x="1008867" y="4884172"/>
                    <a:pt x="1008867" y="4889188"/>
                  </a:cubicBezTo>
                  <a:cubicBezTo>
                    <a:pt x="1026065" y="4883455"/>
                    <a:pt x="1017466" y="4871991"/>
                    <a:pt x="1021765" y="4859809"/>
                  </a:cubicBezTo>
                  <a:cubicBezTo>
                    <a:pt x="1012451" y="4885605"/>
                    <a:pt x="1003136" y="4855511"/>
                    <a:pt x="989521" y="4854078"/>
                  </a:cubicBezTo>
                  <a:close/>
                  <a:moveTo>
                    <a:pt x="4014132" y="4843275"/>
                  </a:moveTo>
                  <a:cubicBezTo>
                    <a:pt x="4010438" y="4843734"/>
                    <a:pt x="4006991" y="4846019"/>
                    <a:pt x="4003945" y="4851213"/>
                  </a:cubicBezTo>
                  <a:cubicBezTo>
                    <a:pt x="4018992" y="4843332"/>
                    <a:pt x="4033322" y="4859094"/>
                    <a:pt x="4049802" y="4859094"/>
                  </a:cubicBezTo>
                  <a:cubicBezTo>
                    <a:pt x="4038518" y="4856944"/>
                    <a:pt x="4025216" y="4841898"/>
                    <a:pt x="4014132" y="4843275"/>
                  </a:cubicBezTo>
                  <a:close/>
                  <a:moveTo>
                    <a:pt x="617645" y="4835449"/>
                  </a:moveTo>
                  <a:cubicBezTo>
                    <a:pt x="605463" y="4847630"/>
                    <a:pt x="631257" y="4846197"/>
                    <a:pt x="617645" y="4859093"/>
                  </a:cubicBezTo>
                  <a:lnTo>
                    <a:pt x="604030" y="4859093"/>
                  </a:lnTo>
                  <a:cubicBezTo>
                    <a:pt x="605463" y="4843330"/>
                    <a:pt x="600447" y="4841897"/>
                    <a:pt x="617645" y="4835449"/>
                  </a:cubicBezTo>
                  <a:close/>
                  <a:moveTo>
                    <a:pt x="2272583" y="4835438"/>
                  </a:moveTo>
                  <a:cubicBezTo>
                    <a:pt x="2260727" y="4836075"/>
                    <a:pt x="2242724" y="4869661"/>
                    <a:pt x="2225528" y="4866976"/>
                  </a:cubicBezTo>
                  <a:lnTo>
                    <a:pt x="2228394" y="4869841"/>
                  </a:lnTo>
                  <a:cubicBezTo>
                    <a:pt x="2235559" y="4887038"/>
                    <a:pt x="2247024" y="4868409"/>
                    <a:pt x="2250607" y="4869126"/>
                  </a:cubicBezTo>
                  <a:lnTo>
                    <a:pt x="2244874" y="4861959"/>
                  </a:lnTo>
                  <a:lnTo>
                    <a:pt x="2254190" y="4850495"/>
                  </a:lnTo>
                  <a:cubicBezTo>
                    <a:pt x="2258488" y="4854078"/>
                    <a:pt x="2258488" y="4859093"/>
                    <a:pt x="2258488" y="4861959"/>
                  </a:cubicBezTo>
                  <a:lnTo>
                    <a:pt x="2274969" y="4839747"/>
                  </a:lnTo>
                  <a:lnTo>
                    <a:pt x="2277834" y="4851211"/>
                  </a:lnTo>
                  <a:lnTo>
                    <a:pt x="2282134" y="4848346"/>
                  </a:lnTo>
                  <a:cubicBezTo>
                    <a:pt x="2279805" y="4838673"/>
                    <a:pt x="2276536" y="4835225"/>
                    <a:pt x="2272583" y="4835438"/>
                  </a:cubicBezTo>
                  <a:close/>
                  <a:moveTo>
                    <a:pt x="1036097" y="4831865"/>
                  </a:moveTo>
                  <a:cubicBezTo>
                    <a:pt x="1028930" y="4828284"/>
                    <a:pt x="1023915" y="4836882"/>
                    <a:pt x="1022482" y="4839747"/>
                  </a:cubicBezTo>
                  <a:cubicBezTo>
                    <a:pt x="1023915" y="4841897"/>
                    <a:pt x="1026065" y="4844763"/>
                    <a:pt x="1029647" y="4843330"/>
                  </a:cubicBezTo>
                  <a:cubicBezTo>
                    <a:pt x="1030364" y="4839747"/>
                    <a:pt x="1036097" y="4838315"/>
                    <a:pt x="1036097" y="4831865"/>
                  </a:cubicBezTo>
                  <a:close/>
                  <a:moveTo>
                    <a:pt x="798209" y="4829000"/>
                  </a:moveTo>
                  <a:lnTo>
                    <a:pt x="804658" y="4829000"/>
                  </a:lnTo>
                  <a:lnTo>
                    <a:pt x="763099" y="4867692"/>
                  </a:lnTo>
                  <a:cubicBezTo>
                    <a:pt x="758084" y="4849780"/>
                    <a:pt x="790327" y="4843332"/>
                    <a:pt x="798209" y="4829000"/>
                  </a:cubicBezTo>
                  <a:close/>
                  <a:moveTo>
                    <a:pt x="4188809" y="4823984"/>
                  </a:moveTo>
                  <a:lnTo>
                    <a:pt x="4188809" y="4831867"/>
                  </a:lnTo>
                  <a:cubicBezTo>
                    <a:pt x="4189526" y="4828284"/>
                    <a:pt x="4195257" y="4828284"/>
                    <a:pt x="4198124" y="4829000"/>
                  </a:cubicBezTo>
                  <a:close/>
                  <a:moveTo>
                    <a:pt x="5247674" y="4822917"/>
                  </a:moveTo>
                  <a:lnTo>
                    <a:pt x="5247674" y="4829446"/>
                  </a:lnTo>
                  <a:lnTo>
                    <a:pt x="5232786" y="4825417"/>
                  </a:lnTo>
                  <a:close/>
                  <a:moveTo>
                    <a:pt x="863378" y="4822775"/>
                  </a:moveTo>
                  <a:cubicBezTo>
                    <a:pt x="866637" y="4821834"/>
                    <a:pt x="870219" y="4822013"/>
                    <a:pt x="874160" y="4823984"/>
                  </a:cubicBezTo>
                  <a:cubicBezTo>
                    <a:pt x="866996" y="4836882"/>
                    <a:pt x="849798" y="4844763"/>
                    <a:pt x="841917" y="4843330"/>
                  </a:cubicBezTo>
                  <a:cubicBezTo>
                    <a:pt x="846753" y="4838494"/>
                    <a:pt x="853604" y="4825597"/>
                    <a:pt x="863378" y="4822775"/>
                  </a:cubicBezTo>
                  <a:close/>
                  <a:moveTo>
                    <a:pt x="4165163" y="4816103"/>
                  </a:moveTo>
                  <a:lnTo>
                    <a:pt x="4169463" y="4821119"/>
                  </a:lnTo>
                  <a:lnTo>
                    <a:pt x="4178778" y="4821119"/>
                  </a:lnTo>
                  <a:close/>
                  <a:moveTo>
                    <a:pt x="633409" y="4816103"/>
                  </a:moveTo>
                  <a:cubicBezTo>
                    <a:pt x="634842" y="4822552"/>
                    <a:pt x="629825" y="4823984"/>
                    <a:pt x="626959" y="4829000"/>
                  </a:cubicBezTo>
                  <a:cubicBezTo>
                    <a:pt x="617645" y="4827567"/>
                    <a:pt x="629825" y="4816103"/>
                    <a:pt x="633409" y="4816103"/>
                  </a:cubicBezTo>
                  <a:close/>
                  <a:moveTo>
                    <a:pt x="5166152" y="4813236"/>
                  </a:moveTo>
                  <a:cubicBezTo>
                    <a:pt x="5168300" y="4815386"/>
                    <a:pt x="5171882" y="4816819"/>
                    <a:pt x="5178330" y="4816103"/>
                  </a:cubicBezTo>
                  <a:cubicBezTo>
                    <a:pt x="5174750" y="4821117"/>
                    <a:pt x="5167583" y="4825417"/>
                    <a:pt x="5159702" y="4816103"/>
                  </a:cubicBezTo>
                  <a:cubicBezTo>
                    <a:pt x="5162568" y="4817536"/>
                    <a:pt x="5164000" y="4814669"/>
                    <a:pt x="5166152" y="4813236"/>
                  </a:cubicBezTo>
                  <a:close/>
                  <a:moveTo>
                    <a:pt x="3959520" y="4813236"/>
                  </a:moveTo>
                  <a:lnTo>
                    <a:pt x="3945906" y="4816103"/>
                  </a:lnTo>
                  <a:lnTo>
                    <a:pt x="3991764" y="4821119"/>
                  </a:lnTo>
                  <a:close/>
                  <a:moveTo>
                    <a:pt x="4577165" y="4812521"/>
                  </a:moveTo>
                  <a:lnTo>
                    <a:pt x="4590780" y="4815386"/>
                  </a:lnTo>
                  <a:lnTo>
                    <a:pt x="4586480" y="4812521"/>
                  </a:lnTo>
                  <a:close/>
                  <a:moveTo>
                    <a:pt x="3897182" y="4812521"/>
                  </a:moveTo>
                  <a:lnTo>
                    <a:pt x="3897182" y="4821119"/>
                  </a:lnTo>
                  <a:cubicBezTo>
                    <a:pt x="3896466" y="4821836"/>
                    <a:pt x="3895032" y="4822552"/>
                    <a:pt x="3894316" y="4823984"/>
                  </a:cubicBezTo>
                  <a:lnTo>
                    <a:pt x="3897182" y="4823984"/>
                  </a:lnTo>
                  <a:lnTo>
                    <a:pt x="3897182" y="4821119"/>
                  </a:lnTo>
                  <a:cubicBezTo>
                    <a:pt x="3905064" y="4816103"/>
                    <a:pt x="3916528" y="4834732"/>
                    <a:pt x="3920112" y="4815386"/>
                  </a:cubicBezTo>
                  <a:cubicBezTo>
                    <a:pt x="3910797" y="4820402"/>
                    <a:pt x="3905064" y="4818969"/>
                    <a:pt x="3897182" y="4812521"/>
                  </a:cubicBezTo>
                  <a:close/>
                  <a:moveTo>
                    <a:pt x="4007526" y="4809655"/>
                  </a:moveTo>
                  <a:cubicBezTo>
                    <a:pt x="4014693" y="4827567"/>
                    <a:pt x="4029740" y="4800340"/>
                    <a:pt x="4033322" y="4821119"/>
                  </a:cubicBezTo>
                  <a:lnTo>
                    <a:pt x="4051952" y="4816103"/>
                  </a:lnTo>
                  <a:cubicBezTo>
                    <a:pt x="4036189" y="4809655"/>
                    <a:pt x="4025441" y="4808221"/>
                    <a:pt x="4007526" y="4809655"/>
                  </a:cubicBezTo>
                  <a:close/>
                  <a:moveTo>
                    <a:pt x="3644248" y="4809655"/>
                  </a:moveTo>
                  <a:cubicBezTo>
                    <a:pt x="3647831" y="4812521"/>
                    <a:pt x="3644964" y="4821836"/>
                    <a:pt x="3647114" y="4823984"/>
                  </a:cubicBezTo>
                  <a:lnTo>
                    <a:pt x="3647114" y="4809655"/>
                  </a:lnTo>
                  <a:cubicBezTo>
                    <a:pt x="3646398" y="4809655"/>
                    <a:pt x="3645681" y="4809655"/>
                    <a:pt x="3644248" y="4809655"/>
                  </a:cubicBezTo>
                  <a:close/>
                  <a:moveTo>
                    <a:pt x="2379580" y="4809655"/>
                  </a:moveTo>
                  <a:lnTo>
                    <a:pt x="2382447" y="4809655"/>
                  </a:lnTo>
                  <a:cubicBezTo>
                    <a:pt x="2382447" y="4813236"/>
                    <a:pt x="2383880" y="4818253"/>
                    <a:pt x="2379580" y="4821119"/>
                  </a:cubicBezTo>
                  <a:close/>
                  <a:moveTo>
                    <a:pt x="672818" y="4809655"/>
                  </a:moveTo>
                  <a:cubicBezTo>
                    <a:pt x="663503" y="4825419"/>
                    <a:pt x="649888" y="4839748"/>
                    <a:pt x="636274" y="4854080"/>
                  </a:cubicBezTo>
                  <a:cubicBezTo>
                    <a:pt x="640574" y="4848346"/>
                    <a:pt x="628392" y="4829000"/>
                    <a:pt x="647021" y="4823984"/>
                  </a:cubicBezTo>
                  <a:lnTo>
                    <a:pt x="649888" y="4829000"/>
                  </a:lnTo>
                  <a:cubicBezTo>
                    <a:pt x="647021" y="4811088"/>
                    <a:pt x="664934" y="4816103"/>
                    <a:pt x="672818" y="4809655"/>
                  </a:cubicBezTo>
                  <a:close/>
                  <a:moveTo>
                    <a:pt x="2175371" y="4809653"/>
                  </a:moveTo>
                  <a:cubicBezTo>
                    <a:pt x="2170356" y="4813236"/>
                    <a:pt x="2165340" y="4816819"/>
                    <a:pt x="2160325" y="4821117"/>
                  </a:cubicBezTo>
                  <a:cubicBezTo>
                    <a:pt x="2159608" y="4821117"/>
                    <a:pt x="2158892" y="4821117"/>
                    <a:pt x="2158892" y="4821117"/>
                  </a:cubicBezTo>
                  <a:cubicBezTo>
                    <a:pt x="2158892" y="4821117"/>
                    <a:pt x="2158892" y="4821834"/>
                    <a:pt x="2158892" y="4821834"/>
                  </a:cubicBezTo>
                  <a:cubicBezTo>
                    <a:pt x="2149577" y="4829715"/>
                    <a:pt x="2139546" y="4839030"/>
                    <a:pt x="2130231" y="4848346"/>
                  </a:cubicBezTo>
                  <a:cubicBezTo>
                    <a:pt x="2138829" y="4838315"/>
                    <a:pt x="2162475" y="4835449"/>
                    <a:pt x="2159608" y="4821834"/>
                  </a:cubicBezTo>
                  <a:cubicBezTo>
                    <a:pt x="2159608" y="4821834"/>
                    <a:pt x="2160325" y="4821117"/>
                    <a:pt x="2160325" y="4821117"/>
                  </a:cubicBezTo>
                  <a:cubicBezTo>
                    <a:pt x="2165340" y="4821834"/>
                    <a:pt x="2172506" y="4818251"/>
                    <a:pt x="2175371" y="4823984"/>
                  </a:cubicBezTo>
                  <a:close/>
                  <a:moveTo>
                    <a:pt x="3881420" y="4808938"/>
                  </a:moveTo>
                  <a:lnTo>
                    <a:pt x="3887868" y="4820402"/>
                  </a:lnTo>
                  <a:lnTo>
                    <a:pt x="3887868" y="4812521"/>
                  </a:lnTo>
                  <a:cubicBezTo>
                    <a:pt x="3885001" y="4814669"/>
                    <a:pt x="3883568" y="4811088"/>
                    <a:pt x="3881420" y="4808938"/>
                  </a:cubicBezTo>
                  <a:close/>
                  <a:moveTo>
                    <a:pt x="3591943" y="4805355"/>
                  </a:moveTo>
                  <a:cubicBezTo>
                    <a:pt x="3591943" y="4830434"/>
                    <a:pt x="3616304" y="4821119"/>
                    <a:pt x="3634933" y="4829000"/>
                  </a:cubicBezTo>
                  <a:lnTo>
                    <a:pt x="3638516" y="4809655"/>
                  </a:lnTo>
                  <a:cubicBezTo>
                    <a:pt x="3620604" y="4808938"/>
                    <a:pt x="3606272" y="4807505"/>
                    <a:pt x="3591943" y="4805355"/>
                  </a:cubicBezTo>
                  <a:close/>
                  <a:moveTo>
                    <a:pt x="5143937" y="4801771"/>
                  </a:moveTo>
                  <a:cubicBezTo>
                    <a:pt x="5161850" y="4794607"/>
                    <a:pt x="5160418" y="4806071"/>
                    <a:pt x="5165433" y="4812519"/>
                  </a:cubicBezTo>
                  <a:close/>
                  <a:moveTo>
                    <a:pt x="2234127" y="4801771"/>
                  </a:moveTo>
                  <a:cubicBezTo>
                    <a:pt x="2221946" y="4818967"/>
                    <a:pt x="2199017" y="4825417"/>
                    <a:pt x="2220513" y="4843330"/>
                  </a:cubicBezTo>
                  <a:cubicBezTo>
                    <a:pt x="2239142" y="4843330"/>
                    <a:pt x="2224094" y="4812519"/>
                    <a:pt x="2234127" y="4801771"/>
                  </a:cubicBezTo>
                  <a:close/>
                  <a:moveTo>
                    <a:pt x="5053655" y="4796757"/>
                  </a:moveTo>
                  <a:cubicBezTo>
                    <a:pt x="5078018" y="4793173"/>
                    <a:pt x="5098080" y="4803205"/>
                    <a:pt x="5121010" y="4804638"/>
                  </a:cubicBezTo>
                  <a:cubicBezTo>
                    <a:pt x="5098080" y="4814669"/>
                    <a:pt x="5063686" y="4806071"/>
                    <a:pt x="5053655" y="4796757"/>
                  </a:cubicBezTo>
                  <a:close/>
                  <a:moveTo>
                    <a:pt x="2266370" y="4796757"/>
                  </a:moveTo>
                  <a:cubicBezTo>
                    <a:pt x="2260994" y="4796398"/>
                    <a:pt x="2258398" y="4798504"/>
                    <a:pt x="2257144" y="4801794"/>
                  </a:cubicBezTo>
                  <a:lnTo>
                    <a:pt x="2257090" y="4802359"/>
                  </a:lnTo>
                  <a:lnTo>
                    <a:pt x="2251680" y="4805624"/>
                  </a:lnTo>
                  <a:cubicBezTo>
                    <a:pt x="2247561" y="4812878"/>
                    <a:pt x="2244515" y="4822551"/>
                    <a:pt x="2243442" y="4828999"/>
                  </a:cubicBezTo>
                  <a:cubicBezTo>
                    <a:pt x="2255622" y="4831149"/>
                    <a:pt x="2255980" y="4822730"/>
                    <a:pt x="2255980" y="4813953"/>
                  </a:cubicBezTo>
                  <a:lnTo>
                    <a:pt x="2257090" y="4802359"/>
                  </a:lnTo>
                  <a:close/>
                  <a:moveTo>
                    <a:pt x="879177" y="4796757"/>
                  </a:moveTo>
                  <a:cubicBezTo>
                    <a:pt x="884194" y="4796757"/>
                    <a:pt x="885625" y="4803205"/>
                    <a:pt x="889925" y="4804638"/>
                  </a:cubicBezTo>
                  <a:cubicBezTo>
                    <a:pt x="889925" y="4809655"/>
                    <a:pt x="889925" y="4814669"/>
                    <a:pt x="885625" y="4816103"/>
                  </a:cubicBezTo>
                  <a:close/>
                  <a:moveTo>
                    <a:pt x="3743062" y="4794339"/>
                  </a:moveTo>
                  <a:cubicBezTo>
                    <a:pt x="3736098" y="4794071"/>
                    <a:pt x="3730410" y="4796042"/>
                    <a:pt x="3726650" y="4801773"/>
                  </a:cubicBezTo>
                  <a:cubicBezTo>
                    <a:pt x="3751727" y="4816103"/>
                    <a:pt x="3728798" y="4829000"/>
                    <a:pt x="3745279" y="4854795"/>
                  </a:cubicBezTo>
                  <a:cubicBezTo>
                    <a:pt x="3761042" y="4851213"/>
                    <a:pt x="3773223" y="4861244"/>
                    <a:pt x="3786838" y="4862678"/>
                  </a:cubicBezTo>
                  <a:cubicBezTo>
                    <a:pt x="3826246" y="4883457"/>
                    <a:pt x="3831261" y="4854795"/>
                    <a:pt x="3867805" y="4870559"/>
                  </a:cubicBezTo>
                  <a:cubicBezTo>
                    <a:pt x="3871388" y="4877007"/>
                    <a:pt x="3858490" y="4879874"/>
                    <a:pt x="3864938" y="4878440"/>
                  </a:cubicBezTo>
                  <a:cubicBezTo>
                    <a:pt x="3877120" y="4878440"/>
                    <a:pt x="3905064" y="4894205"/>
                    <a:pt x="3910797" y="4886322"/>
                  </a:cubicBezTo>
                  <a:lnTo>
                    <a:pt x="3874253" y="4870559"/>
                  </a:lnTo>
                  <a:lnTo>
                    <a:pt x="3895032" y="4853363"/>
                  </a:lnTo>
                  <a:cubicBezTo>
                    <a:pt x="3877120" y="4869842"/>
                    <a:pt x="3855624" y="4861244"/>
                    <a:pt x="3832694" y="4858378"/>
                  </a:cubicBezTo>
                  <a:lnTo>
                    <a:pt x="3832694" y="4853363"/>
                  </a:lnTo>
                  <a:lnTo>
                    <a:pt x="3793286" y="4853363"/>
                  </a:lnTo>
                  <a:cubicBezTo>
                    <a:pt x="3783971" y="4858378"/>
                    <a:pt x="3784688" y="4829717"/>
                    <a:pt x="3781105" y="4850496"/>
                  </a:cubicBezTo>
                  <a:cubicBezTo>
                    <a:pt x="3776806" y="4850496"/>
                    <a:pt x="3773223" y="4852646"/>
                    <a:pt x="3770357" y="4847630"/>
                  </a:cubicBezTo>
                  <a:cubicBezTo>
                    <a:pt x="3770357" y="4844763"/>
                    <a:pt x="3772507" y="4841182"/>
                    <a:pt x="3773940" y="4839748"/>
                  </a:cubicBezTo>
                  <a:lnTo>
                    <a:pt x="3767492" y="4831867"/>
                  </a:lnTo>
                  <a:cubicBezTo>
                    <a:pt x="3766058" y="4793890"/>
                    <a:pt x="3804750" y="4825417"/>
                    <a:pt x="3822663" y="4816103"/>
                  </a:cubicBezTo>
                  <a:cubicBezTo>
                    <a:pt x="3796332" y="4816103"/>
                    <a:pt x="3763953" y="4795146"/>
                    <a:pt x="3743062" y="4794339"/>
                  </a:cubicBezTo>
                  <a:close/>
                  <a:moveTo>
                    <a:pt x="4010394" y="4793890"/>
                  </a:moveTo>
                  <a:lnTo>
                    <a:pt x="4008244" y="4796757"/>
                  </a:lnTo>
                  <a:lnTo>
                    <a:pt x="4017558" y="4793890"/>
                  </a:lnTo>
                  <a:close/>
                  <a:moveTo>
                    <a:pt x="689297" y="4793890"/>
                  </a:moveTo>
                  <a:cubicBezTo>
                    <a:pt x="695745" y="4800338"/>
                    <a:pt x="687863" y="4816103"/>
                    <a:pt x="689297" y="4821117"/>
                  </a:cubicBezTo>
                  <a:lnTo>
                    <a:pt x="679982" y="4821117"/>
                  </a:lnTo>
                  <a:close/>
                  <a:moveTo>
                    <a:pt x="562473" y="4793173"/>
                  </a:moveTo>
                  <a:lnTo>
                    <a:pt x="571787" y="4793173"/>
                  </a:lnTo>
                  <a:cubicBezTo>
                    <a:pt x="571787" y="4798190"/>
                    <a:pt x="573221" y="4803205"/>
                    <a:pt x="568921" y="4804638"/>
                  </a:cubicBezTo>
                  <a:close/>
                  <a:moveTo>
                    <a:pt x="2957819" y="4790307"/>
                  </a:moveTo>
                  <a:cubicBezTo>
                    <a:pt x="2960685" y="4796757"/>
                    <a:pt x="2966417" y="4791740"/>
                    <a:pt x="2971432" y="4793890"/>
                  </a:cubicBezTo>
                  <a:lnTo>
                    <a:pt x="2971432" y="4801771"/>
                  </a:lnTo>
                  <a:cubicBezTo>
                    <a:pt x="2965700" y="4799621"/>
                    <a:pt x="2960685" y="4796757"/>
                    <a:pt x="2954952" y="4796757"/>
                  </a:cubicBezTo>
                  <a:close/>
                  <a:moveTo>
                    <a:pt x="2150887" y="4789704"/>
                  </a:moveTo>
                  <a:cubicBezTo>
                    <a:pt x="2149084" y="4790666"/>
                    <a:pt x="2147427" y="4792816"/>
                    <a:pt x="2145994" y="4796757"/>
                  </a:cubicBezTo>
                  <a:lnTo>
                    <a:pt x="2153158" y="4804638"/>
                  </a:lnTo>
                  <a:cubicBezTo>
                    <a:pt x="2156742" y="4803205"/>
                    <a:pt x="2161042" y="4793890"/>
                    <a:pt x="2168923" y="4796757"/>
                  </a:cubicBezTo>
                  <a:cubicBezTo>
                    <a:pt x="2164981" y="4795323"/>
                    <a:pt x="2160683" y="4791384"/>
                    <a:pt x="2156653" y="4789771"/>
                  </a:cubicBezTo>
                  <a:cubicBezTo>
                    <a:pt x="2154638" y="4788965"/>
                    <a:pt x="2152690" y="4788741"/>
                    <a:pt x="2150887" y="4789704"/>
                  </a:cubicBezTo>
                  <a:close/>
                  <a:moveTo>
                    <a:pt x="3015878" y="4787992"/>
                  </a:moveTo>
                  <a:cubicBezTo>
                    <a:pt x="3006407" y="4786725"/>
                    <a:pt x="2997046" y="4787979"/>
                    <a:pt x="2987911" y="4793890"/>
                  </a:cubicBezTo>
                  <a:lnTo>
                    <a:pt x="3122618" y="4831867"/>
                  </a:lnTo>
                  <a:lnTo>
                    <a:pt x="3101122" y="4809655"/>
                  </a:lnTo>
                  <a:cubicBezTo>
                    <a:pt x="3073715" y="4818254"/>
                    <a:pt x="3044294" y="4791786"/>
                    <a:pt x="3015878" y="4787992"/>
                  </a:cubicBezTo>
                  <a:close/>
                  <a:moveTo>
                    <a:pt x="3948056" y="4785292"/>
                  </a:moveTo>
                  <a:cubicBezTo>
                    <a:pt x="3946623" y="4785292"/>
                    <a:pt x="3945011" y="4785292"/>
                    <a:pt x="3943399" y="4785919"/>
                  </a:cubicBezTo>
                  <a:lnTo>
                    <a:pt x="3941763" y="4787460"/>
                  </a:lnTo>
                  <a:lnTo>
                    <a:pt x="3937397" y="4788965"/>
                  </a:lnTo>
                  <a:cubicBezTo>
                    <a:pt x="3935158" y="4792637"/>
                    <a:pt x="3933725" y="4797832"/>
                    <a:pt x="3931576" y="4801773"/>
                  </a:cubicBezTo>
                  <a:lnTo>
                    <a:pt x="3945189" y="4801773"/>
                  </a:lnTo>
                  <a:cubicBezTo>
                    <a:pt x="3944472" y="4796757"/>
                    <a:pt x="3937308" y="4795323"/>
                    <a:pt x="3938741" y="4790309"/>
                  </a:cubicBezTo>
                  <a:lnTo>
                    <a:pt x="3941763" y="4787460"/>
                  </a:lnTo>
                  <a:close/>
                  <a:moveTo>
                    <a:pt x="2460548" y="4785292"/>
                  </a:moveTo>
                  <a:lnTo>
                    <a:pt x="2456250" y="4801773"/>
                  </a:lnTo>
                  <a:lnTo>
                    <a:pt x="2453383" y="4804638"/>
                  </a:lnTo>
                  <a:close/>
                  <a:moveTo>
                    <a:pt x="5046490" y="4782425"/>
                  </a:moveTo>
                  <a:lnTo>
                    <a:pt x="5052938" y="4790307"/>
                  </a:lnTo>
                  <a:lnTo>
                    <a:pt x="5043624" y="4790307"/>
                  </a:lnTo>
                  <a:close/>
                  <a:moveTo>
                    <a:pt x="3971702" y="4781711"/>
                  </a:moveTo>
                  <a:lnTo>
                    <a:pt x="3976716" y="4798907"/>
                  </a:lnTo>
                  <a:cubicBezTo>
                    <a:pt x="3978866" y="4793890"/>
                    <a:pt x="3997496" y="4794607"/>
                    <a:pt x="3991764" y="4793173"/>
                  </a:cubicBezTo>
                  <a:lnTo>
                    <a:pt x="3991764" y="4785292"/>
                  </a:lnTo>
                  <a:cubicBezTo>
                    <a:pt x="3984598" y="4785292"/>
                    <a:pt x="3976716" y="4787442"/>
                    <a:pt x="3971702" y="4781711"/>
                  </a:cubicBezTo>
                  <a:close/>
                  <a:moveTo>
                    <a:pt x="5228488" y="4780275"/>
                  </a:moveTo>
                  <a:cubicBezTo>
                    <a:pt x="5227770" y="4780275"/>
                    <a:pt x="5227770" y="4780992"/>
                    <a:pt x="5227056" y="4781709"/>
                  </a:cubicBezTo>
                  <a:cubicBezTo>
                    <a:pt x="5231713" y="4784217"/>
                    <a:pt x="5237803" y="4785471"/>
                    <a:pt x="5243714" y="4785471"/>
                  </a:cubicBezTo>
                  <a:lnTo>
                    <a:pt x="5247674" y="4784515"/>
                  </a:lnTo>
                  <a:lnTo>
                    <a:pt x="5247674" y="4792122"/>
                  </a:lnTo>
                  <a:lnTo>
                    <a:pt x="5245685" y="4792010"/>
                  </a:lnTo>
                  <a:cubicBezTo>
                    <a:pt x="5243356" y="4791741"/>
                    <a:pt x="5241385" y="4792099"/>
                    <a:pt x="5239952" y="4795323"/>
                  </a:cubicBezTo>
                  <a:cubicBezTo>
                    <a:pt x="5241385" y="4797831"/>
                    <a:pt x="5242998" y="4799084"/>
                    <a:pt x="5244610" y="4799711"/>
                  </a:cubicBezTo>
                  <a:lnTo>
                    <a:pt x="5247674" y="4800124"/>
                  </a:lnTo>
                  <a:lnTo>
                    <a:pt x="5247674" y="4807052"/>
                  </a:lnTo>
                  <a:lnTo>
                    <a:pt x="5217024" y="4784575"/>
                  </a:lnTo>
                  <a:lnTo>
                    <a:pt x="5214158" y="4796040"/>
                  </a:lnTo>
                  <a:lnTo>
                    <a:pt x="5210574" y="4781709"/>
                  </a:lnTo>
                  <a:cubicBezTo>
                    <a:pt x="5216308" y="4780992"/>
                    <a:pt x="5223472" y="4783859"/>
                    <a:pt x="5228488" y="4780275"/>
                  </a:cubicBezTo>
                  <a:close/>
                  <a:moveTo>
                    <a:pt x="679982" y="4777411"/>
                  </a:moveTo>
                  <a:lnTo>
                    <a:pt x="679982" y="4796757"/>
                  </a:lnTo>
                  <a:cubicBezTo>
                    <a:pt x="679982" y="4791742"/>
                    <a:pt x="674251" y="4790309"/>
                    <a:pt x="673534" y="4785292"/>
                  </a:cubicBezTo>
                  <a:close/>
                  <a:moveTo>
                    <a:pt x="2204032" y="4777409"/>
                  </a:moveTo>
                  <a:lnTo>
                    <a:pt x="2191136" y="4793173"/>
                  </a:lnTo>
                  <a:lnTo>
                    <a:pt x="2206898" y="4801055"/>
                  </a:lnTo>
                  <a:close/>
                  <a:moveTo>
                    <a:pt x="5243535" y="4773827"/>
                  </a:moveTo>
                  <a:lnTo>
                    <a:pt x="5247674" y="4773827"/>
                  </a:lnTo>
                  <a:lnTo>
                    <a:pt x="5247674" y="4775897"/>
                  </a:lnTo>
                  <a:close/>
                  <a:moveTo>
                    <a:pt x="3603406" y="4773827"/>
                  </a:moveTo>
                  <a:lnTo>
                    <a:pt x="3603406" y="4785292"/>
                  </a:lnTo>
                  <a:lnTo>
                    <a:pt x="3612722" y="4785292"/>
                  </a:lnTo>
                  <a:lnTo>
                    <a:pt x="3612722" y="4777411"/>
                  </a:lnTo>
                  <a:cubicBezTo>
                    <a:pt x="3608422" y="4777411"/>
                    <a:pt x="3604122" y="4778844"/>
                    <a:pt x="3603406" y="4773827"/>
                  </a:cubicBezTo>
                  <a:close/>
                  <a:moveTo>
                    <a:pt x="2106585" y="4770961"/>
                  </a:moveTo>
                  <a:lnTo>
                    <a:pt x="2087956" y="4782425"/>
                  </a:lnTo>
                  <a:lnTo>
                    <a:pt x="2100135" y="4801771"/>
                  </a:lnTo>
                  <a:cubicBezTo>
                    <a:pt x="2103002" y="4782425"/>
                    <a:pt x="2115183" y="4791740"/>
                    <a:pt x="2129514" y="4790307"/>
                  </a:cubicBezTo>
                  <a:cubicBezTo>
                    <a:pt x="2120200" y="4772394"/>
                    <a:pt x="2105152" y="4791740"/>
                    <a:pt x="2097270" y="4785292"/>
                  </a:cubicBezTo>
                  <a:cubicBezTo>
                    <a:pt x="2097270" y="4778842"/>
                    <a:pt x="2103718" y="4775977"/>
                    <a:pt x="2106585" y="4770961"/>
                  </a:cubicBezTo>
                  <a:close/>
                  <a:moveTo>
                    <a:pt x="4855177" y="4765946"/>
                  </a:moveTo>
                  <a:lnTo>
                    <a:pt x="4852310" y="4770963"/>
                  </a:lnTo>
                  <a:lnTo>
                    <a:pt x="4861627" y="4773827"/>
                  </a:lnTo>
                  <a:close/>
                  <a:moveTo>
                    <a:pt x="802508" y="4765946"/>
                  </a:moveTo>
                  <a:lnTo>
                    <a:pt x="786029" y="4777409"/>
                  </a:lnTo>
                  <a:lnTo>
                    <a:pt x="802508" y="4774544"/>
                  </a:lnTo>
                  <a:close/>
                  <a:moveTo>
                    <a:pt x="3570447" y="4763079"/>
                  </a:moveTo>
                  <a:lnTo>
                    <a:pt x="3573312" y="4782425"/>
                  </a:lnTo>
                  <a:lnTo>
                    <a:pt x="3582628" y="4765946"/>
                  </a:lnTo>
                  <a:close/>
                  <a:moveTo>
                    <a:pt x="2133096" y="4763079"/>
                  </a:moveTo>
                  <a:lnTo>
                    <a:pt x="2133096" y="4773827"/>
                  </a:lnTo>
                  <a:lnTo>
                    <a:pt x="2139546" y="4765946"/>
                  </a:lnTo>
                  <a:close/>
                  <a:moveTo>
                    <a:pt x="649888" y="4758065"/>
                  </a:moveTo>
                  <a:cubicBezTo>
                    <a:pt x="654188" y="4783860"/>
                    <a:pt x="620511" y="4770963"/>
                    <a:pt x="608329" y="4785292"/>
                  </a:cubicBezTo>
                  <a:cubicBezTo>
                    <a:pt x="616211" y="4768096"/>
                    <a:pt x="637707" y="4773113"/>
                    <a:pt x="649888" y="4758065"/>
                  </a:cubicBezTo>
                  <a:close/>
                  <a:moveTo>
                    <a:pt x="2187552" y="4758063"/>
                  </a:moveTo>
                  <a:lnTo>
                    <a:pt x="2190419" y="4773827"/>
                  </a:lnTo>
                  <a:lnTo>
                    <a:pt x="2194717" y="4770961"/>
                  </a:lnTo>
                  <a:cubicBezTo>
                    <a:pt x="2196150" y="4764513"/>
                    <a:pt x="2188986" y="4763079"/>
                    <a:pt x="2187552" y="4758063"/>
                  </a:cubicBezTo>
                  <a:close/>
                  <a:moveTo>
                    <a:pt x="5110374" y="4757560"/>
                  </a:moveTo>
                  <a:cubicBezTo>
                    <a:pt x="5108023" y="4758243"/>
                    <a:pt x="5105963" y="4759855"/>
                    <a:pt x="5104530" y="4763079"/>
                  </a:cubicBezTo>
                  <a:cubicBezTo>
                    <a:pt x="5113845" y="4761648"/>
                    <a:pt x="5127460" y="4765946"/>
                    <a:pt x="5130324" y="4758065"/>
                  </a:cubicBezTo>
                  <a:cubicBezTo>
                    <a:pt x="5128174" y="4760573"/>
                    <a:pt x="5123160" y="4758602"/>
                    <a:pt x="5117964" y="4757616"/>
                  </a:cubicBezTo>
                  <a:cubicBezTo>
                    <a:pt x="5115367" y="4757124"/>
                    <a:pt x="5112725" y="4756877"/>
                    <a:pt x="5110374" y="4757560"/>
                  </a:cubicBezTo>
                  <a:close/>
                  <a:moveTo>
                    <a:pt x="3637800" y="4755198"/>
                  </a:moveTo>
                  <a:cubicBezTo>
                    <a:pt x="3639233" y="4774544"/>
                    <a:pt x="3644964" y="4765946"/>
                    <a:pt x="3653564" y="4781711"/>
                  </a:cubicBezTo>
                  <a:lnTo>
                    <a:pt x="3621320" y="4789592"/>
                  </a:lnTo>
                  <a:lnTo>
                    <a:pt x="3647114" y="4801056"/>
                  </a:lnTo>
                  <a:cubicBezTo>
                    <a:pt x="3648548" y="4796757"/>
                    <a:pt x="3644964" y="4788159"/>
                    <a:pt x="3651414" y="4785292"/>
                  </a:cubicBezTo>
                  <a:cubicBezTo>
                    <a:pt x="3654281" y="4783859"/>
                    <a:pt x="3655712" y="4786725"/>
                    <a:pt x="3657146" y="4790309"/>
                  </a:cubicBezTo>
                  <a:cubicBezTo>
                    <a:pt x="3654281" y="4809655"/>
                    <a:pt x="3662879" y="4798190"/>
                    <a:pt x="3670760" y="4804638"/>
                  </a:cubicBezTo>
                  <a:cubicBezTo>
                    <a:pt x="3670760" y="4814669"/>
                    <a:pt x="3662162" y="4813236"/>
                    <a:pt x="3657146" y="4816103"/>
                  </a:cubicBezTo>
                  <a:lnTo>
                    <a:pt x="3667894" y="4829000"/>
                  </a:lnTo>
                  <a:lnTo>
                    <a:pt x="3662162" y="4831150"/>
                  </a:lnTo>
                  <a:lnTo>
                    <a:pt x="3662879" y="4831150"/>
                  </a:lnTo>
                  <a:cubicBezTo>
                    <a:pt x="3665027" y="4834015"/>
                    <a:pt x="3666460" y="4837599"/>
                    <a:pt x="3666460" y="4841182"/>
                  </a:cubicBezTo>
                  <a:cubicBezTo>
                    <a:pt x="3663596" y="4842615"/>
                    <a:pt x="3661446" y="4844047"/>
                    <a:pt x="3660012" y="4847630"/>
                  </a:cubicBezTo>
                  <a:cubicBezTo>
                    <a:pt x="3662162" y="4849063"/>
                    <a:pt x="3663596" y="4844047"/>
                    <a:pt x="3666460" y="4842615"/>
                  </a:cubicBezTo>
                  <a:cubicBezTo>
                    <a:pt x="3666460" y="4842615"/>
                    <a:pt x="3666460" y="4841898"/>
                    <a:pt x="3666460" y="4841182"/>
                  </a:cubicBezTo>
                  <a:cubicBezTo>
                    <a:pt x="3678642" y="4836165"/>
                    <a:pt x="3700138" y="4846197"/>
                    <a:pt x="3694406" y="4828284"/>
                  </a:cubicBezTo>
                  <a:lnTo>
                    <a:pt x="3710886" y="4834732"/>
                  </a:lnTo>
                  <a:cubicBezTo>
                    <a:pt x="3708736" y="4821836"/>
                    <a:pt x="3695123" y="4807505"/>
                    <a:pt x="3704438" y="4793173"/>
                  </a:cubicBezTo>
                  <a:cubicBezTo>
                    <a:pt x="3702288" y="4793173"/>
                    <a:pt x="3697988" y="4795323"/>
                    <a:pt x="3695123" y="4790309"/>
                  </a:cubicBezTo>
                  <a:cubicBezTo>
                    <a:pt x="3695123" y="4785292"/>
                    <a:pt x="3695123" y="4780277"/>
                    <a:pt x="3699421" y="4777411"/>
                  </a:cubicBezTo>
                  <a:lnTo>
                    <a:pt x="3688673" y="4777411"/>
                  </a:lnTo>
                  <a:cubicBezTo>
                    <a:pt x="3682225" y="4772394"/>
                    <a:pt x="3667177" y="4773827"/>
                    <a:pt x="3670044" y="4758065"/>
                  </a:cubicBezTo>
                  <a:cubicBezTo>
                    <a:pt x="3657862" y="4752331"/>
                    <a:pt x="3649981" y="4764513"/>
                    <a:pt x="3637800" y="4755198"/>
                  </a:cubicBezTo>
                  <a:close/>
                  <a:moveTo>
                    <a:pt x="2395345" y="4755198"/>
                  </a:moveTo>
                  <a:lnTo>
                    <a:pt x="2395345" y="4774544"/>
                  </a:lnTo>
                  <a:cubicBezTo>
                    <a:pt x="2384597" y="4777409"/>
                    <a:pt x="2381730" y="4769527"/>
                    <a:pt x="2381730" y="4763079"/>
                  </a:cubicBezTo>
                  <a:cubicBezTo>
                    <a:pt x="2376714" y="4760213"/>
                    <a:pt x="2388895" y="4753765"/>
                    <a:pt x="2395345" y="4755198"/>
                  </a:cubicBezTo>
                  <a:close/>
                  <a:moveTo>
                    <a:pt x="3613079" y="4751347"/>
                  </a:moveTo>
                  <a:cubicBezTo>
                    <a:pt x="3609676" y="4750898"/>
                    <a:pt x="3605914" y="4751615"/>
                    <a:pt x="3602691" y="4751615"/>
                  </a:cubicBezTo>
                  <a:lnTo>
                    <a:pt x="3605556" y="4763079"/>
                  </a:lnTo>
                  <a:cubicBezTo>
                    <a:pt x="3609139" y="4755198"/>
                    <a:pt x="3616304" y="4753048"/>
                    <a:pt x="3621320" y="4758065"/>
                  </a:cubicBezTo>
                  <a:cubicBezTo>
                    <a:pt x="3619529" y="4753408"/>
                    <a:pt x="3616483" y="4751796"/>
                    <a:pt x="3613079" y="4751347"/>
                  </a:cubicBezTo>
                  <a:close/>
                  <a:moveTo>
                    <a:pt x="3789422" y="4745850"/>
                  </a:moveTo>
                  <a:cubicBezTo>
                    <a:pt x="3778687" y="4744406"/>
                    <a:pt x="3768207" y="4744450"/>
                    <a:pt x="3758176" y="4747317"/>
                  </a:cubicBezTo>
                  <a:cubicBezTo>
                    <a:pt x="3798302" y="4782425"/>
                    <a:pt x="3851326" y="4742300"/>
                    <a:pt x="3894316" y="4782425"/>
                  </a:cubicBezTo>
                  <a:lnTo>
                    <a:pt x="3883568" y="4793890"/>
                  </a:lnTo>
                  <a:cubicBezTo>
                    <a:pt x="3900766" y="4798907"/>
                    <a:pt x="3891451" y="4787442"/>
                    <a:pt x="3897182" y="4778127"/>
                  </a:cubicBezTo>
                  <a:cubicBezTo>
                    <a:pt x="3901124" y="4782069"/>
                    <a:pt x="3906497" y="4782069"/>
                    <a:pt x="3911872" y="4782069"/>
                  </a:cubicBezTo>
                  <a:lnTo>
                    <a:pt x="3926342" y="4785950"/>
                  </a:lnTo>
                  <a:lnTo>
                    <a:pt x="3926158" y="4786493"/>
                  </a:lnTo>
                  <a:lnTo>
                    <a:pt x="3917603" y="4796847"/>
                  </a:lnTo>
                  <a:lnTo>
                    <a:pt x="3906871" y="4801608"/>
                  </a:lnTo>
                  <a:lnTo>
                    <a:pt x="3906446" y="4801629"/>
                  </a:lnTo>
                  <a:lnTo>
                    <a:pt x="3903630" y="4793890"/>
                  </a:lnTo>
                  <a:lnTo>
                    <a:pt x="3899332" y="4793890"/>
                  </a:lnTo>
                  <a:lnTo>
                    <a:pt x="3899332" y="4801773"/>
                  </a:lnTo>
                  <a:lnTo>
                    <a:pt x="3903630" y="4801773"/>
                  </a:lnTo>
                  <a:lnTo>
                    <a:pt x="3906446" y="4801629"/>
                  </a:lnTo>
                  <a:lnTo>
                    <a:pt x="3906497" y="4801773"/>
                  </a:lnTo>
                  <a:lnTo>
                    <a:pt x="3906871" y="4801608"/>
                  </a:lnTo>
                  <a:lnTo>
                    <a:pt x="3912409" y="4801324"/>
                  </a:lnTo>
                  <a:cubicBezTo>
                    <a:pt x="3915274" y="4801056"/>
                    <a:pt x="3917962" y="4801415"/>
                    <a:pt x="3920112" y="4804638"/>
                  </a:cubicBezTo>
                  <a:lnTo>
                    <a:pt x="3926158" y="4786493"/>
                  </a:lnTo>
                  <a:lnTo>
                    <a:pt x="3926560" y="4786009"/>
                  </a:lnTo>
                  <a:lnTo>
                    <a:pt x="3926342" y="4785950"/>
                  </a:lnTo>
                  <a:lnTo>
                    <a:pt x="3926560" y="4785292"/>
                  </a:lnTo>
                  <a:lnTo>
                    <a:pt x="3929426" y="4777411"/>
                  </a:lnTo>
                  <a:cubicBezTo>
                    <a:pt x="3916528" y="4783859"/>
                    <a:pt x="3900049" y="4770963"/>
                    <a:pt x="3887868" y="4763079"/>
                  </a:cubicBezTo>
                  <a:cubicBezTo>
                    <a:pt x="3856161" y="4767915"/>
                    <a:pt x="3821634" y="4750183"/>
                    <a:pt x="3789422" y="4745850"/>
                  </a:cubicBezTo>
                  <a:close/>
                  <a:moveTo>
                    <a:pt x="2320109" y="4743733"/>
                  </a:moveTo>
                  <a:cubicBezTo>
                    <a:pt x="2330857" y="4769527"/>
                    <a:pt x="2301480" y="4758063"/>
                    <a:pt x="2298613" y="4777409"/>
                  </a:cubicBezTo>
                  <a:cubicBezTo>
                    <a:pt x="2309361" y="4769527"/>
                    <a:pt x="2332290" y="4768094"/>
                    <a:pt x="2330857" y="4743733"/>
                  </a:cubicBezTo>
                  <a:close/>
                  <a:moveTo>
                    <a:pt x="2155566" y="4739367"/>
                  </a:moveTo>
                  <a:cubicBezTo>
                    <a:pt x="2153226" y="4739434"/>
                    <a:pt x="2150964" y="4740777"/>
                    <a:pt x="2149128" y="4742658"/>
                  </a:cubicBezTo>
                  <a:cubicBezTo>
                    <a:pt x="2145456" y="4746421"/>
                    <a:pt x="2143486" y="4752331"/>
                    <a:pt x="2145994" y="4754481"/>
                  </a:cubicBezTo>
                  <a:lnTo>
                    <a:pt x="2153158" y="4754481"/>
                  </a:lnTo>
                  <a:lnTo>
                    <a:pt x="2153158" y="4746598"/>
                  </a:lnTo>
                  <a:cubicBezTo>
                    <a:pt x="2154592" y="4742300"/>
                    <a:pt x="2158175" y="4743733"/>
                    <a:pt x="2162475" y="4743733"/>
                  </a:cubicBezTo>
                  <a:cubicBezTo>
                    <a:pt x="2160325" y="4740509"/>
                    <a:pt x="2157906" y="4739300"/>
                    <a:pt x="2155566" y="4739367"/>
                  </a:cubicBezTo>
                  <a:close/>
                  <a:moveTo>
                    <a:pt x="3300316" y="4738719"/>
                  </a:moveTo>
                  <a:lnTo>
                    <a:pt x="3300370" y="4738719"/>
                  </a:lnTo>
                  <a:lnTo>
                    <a:pt x="3300345" y="4738761"/>
                  </a:lnTo>
                  <a:close/>
                  <a:moveTo>
                    <a:pt x="3300943" y="4737734"/>
                  </a:moveTo>
                  <a:cubicBezTo>
                    <a:pt x="3302108" y="4737285"/>
                    <a:pt x="3303181" y="4738002"/>
                    <a:pt x="3303898" y="4738719"/>
                  </a:cubicBezTo>
                  <a:lnTo>
                    <a:pt x="3300370" y="4738719"/>
                  </a:lnTo>
                  <a:close/>
                  <a:moveTo>
                    <a:pt x="5113845" y="4735852"/>
                  </a:moveTo>
                  <a:cubicBezTo>
                    <a:pt x="5141788" y="4742300"/>
                    <a:pt x="5152536" y="4735852"/>
                    <a:pt x="5169016" y="4758065"/>
                  </a:cubicBezTo>
                  <a:cubicBezTo>
                    <a:pt x="5186930" y="4764513"/>
                    <a:pt x="5190512" y="4743733"/>
                    <a:pt x="5205560" y="4751615"/>
                  </a:cubicBezTo>
                  <a:cubicBezTo>
                    <a:pt x="5206993" y="4763079"/>
                    <a:pt x="5218458" y="4758065"/>
                    <a:pt x="5224189" y="4765946"/>
                  </a:cubicBezTo>
                  <a:cubicBezTo>
                    <a:pt x="5224189" y="4753048"/>
                    <a:pt x="5237804" y="4770963"/>
                    <a:pt x="5240668" y="4765946"/>
                  </a:cubicBezTo>
                  <a:cubicBezTo>
                    <a:pt x="5236370" y="4769527"/>
                    <a:pt x="5237804" y="4774544"/>
                    <a:pt x="5237804" y="4777411"/>
                  </a:cubicBezTo>
                  <a:cubicBezTo>
                    <a:pt x="5234937" y="4777411"/>
                    <a:pt x="5232070" y="4777411"/>
                    <a:pt x="5229922" y="4778844"/>
                  </a:cubicBezTo>
                  <a:cubicBezTo>
                    <a:pt x="5230638" y="4778844"/>
                    <a:pt x="5231354" y="4778127"/>
                    <a:pt x="5231354" y="4777411"/>
                  </a:cubicBezTo>
                  <a:cubicBezTo>
                    <a:pt x="5185497" y="4754481"/>
                    <a:pt x="5143938" y="4788159"/>
                    <a:pt x="5098080" y="4765946"/>
                  </a:cubicBezTo>
                  <a:cubicBezTo>
                    <a:pt x="5098080" y="4763079"/>
                    <a:pt x="5100947" y="4760931"/>
                    <a:pt x="5102380" y="4758065"/>
                  </a:cubicBezTo>
                  <a:cubicBezTo>
                    <a:pt x="5099514" y="4753765"/>
                    <a:pt x="5095932" y="4755198"/>
                    <a:pt x="5093066" y="4755198"/>
                  </a:cubicBezTo>
                  <a:lnTo>
                    <a:pt x="5088766" y="4766663"/>
                  </a:lnTo>
                  <a:cubicBezTo>
                    <a:pt x="5081601" y="4760213"/>
                    <a:pt x="5070853" y="4763796"/>
                    <a:pt x="5062972" y="4758781"/>
                  </a:cubicBezTo>
                  <a:cubicBezTo>
                    <a:pt x="5062972" y="4755198"/>
                    <a:pt x="5064403" y="4750182"/>
                    <a:pt x="5060105" y="4747317"/>
                  </a:cubicBezTo>
                  <a:cubicBezTo>
                    <a:pt x="5075870" y="4729402"/>
                    <a:pt x="5100230" y="4756631"/>
                    <a:pt x="5113845" y="4735852"/>
                  </a:cubicBezTo>
                  <a:close/>
                  <a:moveTo>
                    <a:pt x="3712319" y="4735852"/>
                  </a:moveTo>
                  <a:lnTo>
                    <a:pt x="3721634" y="4751615"/>
                  </a:lnTo>
                  <a:lnTo>
                    <a:pt x="3728082" y="4743733"/>
                  </a:lnTo>
                  <a:cubicBezTo>
                    <a:pt x="3733815" y="4740869"/>
                    <a:pt x="3712319" y="4737285"/>
                    <a:pt x="3712319" y="4735852"/>
                  </a:cubicBezTo>
                  <a:close/>
                  <a:moveTo>
                    <a:pt x="886342" y="4727969"/>
                  </a:moveTo>
                  <a:lnTo>
                    <a:pt x="892791" y="4747315"/>
                  </a:lnTo>
                  <a:lnTo>
                    <a:pt x="895656" y="4735852"/>
                  </a:lnTo>
                  <a:close/>
                  <a:moveTo>
                    <a:pt x="782445" y="4725104"/>
                  </a:moveTo>
                  <a:lnTo>
                    <a:pt x="773131" y="4732985"/>
                  </a:lnTo>
                  <a:lnTo>
                    <a:pt x="782445" y="4732985"/>
                  </a:lnTo>
                  <a:close/>
                  <a:moveTo>
                    <a:pt x="2281238" y="4724655"/>
                  </a:moveTo>
                  <a:cubicBezTo>
                    <a:pt x="2279088" y="4724387"/>
                    <a:pt x="2277118" y="4724746"/>
                    <a:pt x="2275684" y="4727969"/>
                  </a:cubicBezTo>
                  <a:cubicBezTo>
                    <a:pt x="2279984" y="4726536"/>
                    <a:pt x="2286434" y="4730836"/>
                    <a:pt x="2287865" y="4725104"/>
                  </a:cubicBezTo>
                  <a:cubicBezTo>
                    <a:pt x="2285716" y="4725821"/>
                    <a:pt x="2283388" y="4724925"/>
                    <a:pt x="2281238" y="4724655"/>
                  </a:cubicBezTo>
                  <a:close/>
                  <a:moveTo>
                    <a:pt x="5040042" y="4720088"/>
                  </a:moveTo>
                  <a:lnTo>
                    <a:pt x="5030726" y="4735852"/>
                  </a:lnTo>
                  <a:cubicBezTo>
                    <a:pt x="5034309" y="4740867"/>
                    <a:pt x="5042192" y="4735852"/>
                    <a:pt x="5046490" y="4732985"/>
                  </a:cubicBezTo>
                  <a:lnTo>
                    <a:pt x="5046490" y="4725104"/>
                  </a:lnTo>
                  <a:cubicBezTo>
                    <a:pt x="5050790" y="4725104"/>
                    <a:pt x="5054372" y="4722954"/>
                    <a:pt x="5055805" y="4727969"/>
                  </a:cubicBezTo>
                  <a:lnTo>
                    <a:pt x="5055805" y="4735852"/>
                  </a:lnTo>
                  <a:cubicBezTo>
                    <a:pt x="5046490" y="4732985"/>
                    <a:pt x="5042192" y="4740867"/>
                    <a:pt x="5043624" y="4747315"/>
                  </a:cubicBezTo>
                  <a:cubicBezTo>
                    <a:pt x="5038609" y="4734417"/>
                    <a:pt x="5027861" y="4760213"/>
                    <a:pt x="5030726" y="4738717"/>
                  </a:cubicBezTo>
                  <a:lnTo>
                    <a:pt x="5017113" y="4743733"/>
                  </a:lnTo>
                  <a:cubicBezTo>
                    <a:pt x="5020694" y="4739434"/>
                    <a:pt x="5027861" y="4734417"/>
                    <a:pt x="5027861" y="4727969"/>
                  </a:cubicBezTo>
                  <a:lnTo>
                    <a:pt x="5017113" y="4727969"/>
                  </a:lnTo>
                  <a:cubicBezTo>
                    <a:pt x="5018546" y="4715071"/>
                    <a:pt x="5032878" y="4722954"/>
                    <a:pt x="5040042" y="4720088"/>
                  </a:cubicBezTo>
                  <a:close/>
                  <a:moveTo>
                    <a:pt x="4806454" y="4713640"/>
                  </a:moveTo>
                  <a:cubicBezTo>
                    <a:pt x="4811468" y="4712206"/>
                    <a:pt x="4814335" y="4720089"/>
                    <a:pt x="4820068" y="4717223"/>
                  </a:cubicBezTo>
                  <a:cubicBezTo>
                    <a:pt x="4820068" y="4725104"/>
                    <a:pt x="4809320" y="4720089"/>
                    <a:pt x="4803587" y="4720089"/>
                  </a:cubicBezTo>
                  <a:close/>
                  <a:moveTo>
                    <a:pt x="2433320" y="4708625"/>
                  </a:moveTo>
                  <a:cubicBezTo>
                    <a:pt x="2439052" y="4707191"/>
                    <a:pt x="2440485" y="4715073"/>
                    <a:pt x="2444068" y="4716506"/>
                  </a:cubicBezTo>
                  <a:lnTo>
                    <a:pt x="2444068" y="4724387"/>
                  </a:lnTo>
                  <a:close/>
                  <a:moveTo>
                    <a:pt x="2186287" y="4707291"/>
                  </a:moveTo>
                  <a:cubicBezTo>
                    <a:pt x="2174834" y="4710012"/>
                    <a:pt x="2162474" y="4723312"/>
                    <a:pt x="2164623" y="4732985"/>
                  </a:cubicBezTo>
                  <a:lnTo>
                    <a:pt x="2186119" y="4727969"/>
                  </a:lnTo>
                  <a:cubicBezTo>
                    <a:pt x="2183969" y="4727252"/>
                    <a:pt x="2183252" y="4725821"/>
                    <a:pt x="2181104" y="4724387"/>
                  </a:cubicBezTo>
                  <a:cubicBezTo>
                    <a:pt x="2186119" y="4720088"/>
                    <a:pt x="2190419" y="4710056"/>
                    <a:pt x="2196867" y="4708623"/>
                  </a:cubicBezTo>
                  <a:cubicBezTo>
                    <a:pt x="2193822" y="4706653"/>
                    <a:pt x="2190105" y="4706384"/>
                    <a:pt x="2186287" y="4707291"/>
                  </a:cubicBezTo>
                  <a:close/>
                  <a:moveTo>
                    <a:pt x="4923246" y="4705756"/>
                  </a:moveTo>
                  <a:cubicBezTo>
                    <a:pt x="4924680" y="4708623"/>
                    <a:pt x="4922532" y="4710773"/>
                    <a:pt x="4919665" y="4713638"/>
                  </a:cubicBezTo>
                  <a:cubicBezTo>
                    <a:pt x="4950476" y="4726536"/>
                    <a:pt x="4983436" y="4721521"/>
                    <a:pt x="5011380" y="4716504"/>
                  </a:cubicBezTo>
                  <a:cubicBezTo>
                    <a:pt x="5004215" y="4725819"/>
                    <a:pt x="5008514" y="4738717"/>
                    <a:pt x="5007080" y="4738717"/>
                  </a:cubicBezTo>
                  <a:cubicBezTo>
                    <a:pt x="4986300" y="4722954"/>
                    <a:pt x="4962656" y="4734417"/>
                    <a:pt x="4946176" y="4735850"/>
                  </a:cubicBezTo>
                  <a:cubicBezTo>
                    <a:pt x="4935428" y="4710773"/>
                    <a:pt x="4900319" y="4738000"/>
                    <a:pt x="4886704" y="4713638"/>
                  </a:cubicBezTo>
                  <a:cubicBezTo>
                    <a:pt x="4881690" y="4719371"/>
                    <a:pt x="4871658" y="4715071"/>
                    <a:pt x="4865208" y="4716504"/>
                  </a:cubicBezTo>
                  <a:cubicBezTo>
                    <a:pt x="4870225" y="4697158"/>
                    <a:pt x="4882404" y="4713638"/>
                    <a:pt x="4897452" y="4708623"/>
                  </a:cubicBezTo>
                  <a:lnTo>
                    <a:pt x="4897452" y="4713638"/>
                  </a:lnTo>
                  <a:close/>
                  <a:moveTo>
                    <a:pt x="745904" y="4697875"/>
                  </a:moveTo>
                  <a:lnTo>
                    <a:pt x="752352" y="4698592"/>
                  </a:lnTo>
                  <a:cubicBezTo>
                    <a:pt x="750920" y="4703608"/>
                    <a:pt x="748770" y="4699308"/>
                    <a:pt x="745904" y="4697875"/>
                  </a:cubicBezTo>
                  <a:close/>
                  <a:moveTo>
                    <a:pt x="4855179" y="4697160"/>
                  </a:moveTo>
                  <a:lnTo>
                    <a:pt x="4855179" y="4713640"/>
                  </a:lnTo>
                  <a:lnTo>
                    <a:pt x="4842998" y="4713640"/>
                  </a:lnTo>
                  <a:close/>
                  <a:moveTo>
                    <a:pt x="2262071" y="4697158"/>
                  </a:moveTo>
                  <a:cubicBezTo>
                    <a:pt x="2254190" y="4700742"/>
                    <a:pt x="2236276" y="4703606"/>
                    <a:pt x="2239142" y="4712923"/>
                  </a:cubicBezTo>
                  <a:close/>
                  <a:moveTo>
                    <a:pt x="720377" y="4696713"/>
                  </a:moveTo>
                  <a:cubicBezTo>
                    <a:pt x="722795" y="4696981"/>
                    <a:pt x="725482" y="4697877"/>
                    <a:pt x="727991" y="4697160"/>
                  </a:cubicBezTo>
                  <a:lnTo>
                    <a:pt x="727991" y="4705041"/>
                  </a:lnTo>
                  <a:lnTo>
                    <a:pt x="714376" y="4700027"/>
                  </a:lnTo>
                  <a:cubicBezTo>
                    <a:pt x="715810" y="4696802"/>
                    <a:pt x="717959" y="4696443"/>
                    <a:pt x="720377" y="4696713"/>
                  </a:cubicBezTo>
                  <a:close/>
                  <a:moveTo>
                    <a:pt x="877027" y="4696442"/>
                  </a:moveTo>
                  <a:lnTo>
                    <a:pt x="831169" y="4746598"/>
                  </a:lnTo>
                  <a:cubicBezTo>
                    <a:pt x="841917" y="4749465"/>
                    <a:pt x="850516" y="4735135"/>
                    <a:pt x="857681" y="4735135"/>
                  </a:cubicBezTo>
                  <a:cubicBezTo>
                    <a:pt x="857681" y="4738000"/>
                    <a:pt x="857681" y="4741583"/>
                    <a:pt x="860548" y="4743733"/>
                  </a:cubicBezTo>
                  <a:lnTo>
                    <a:pt x="863413" y="4738717"/>
                  </a:lnTo>
                  <a:cubicBezTo>
                    <a:pt x="861265" y="4735852"/>
                    <a:pt x="859831" y="4735135"/>
                    <a:pt x="857681" y="4735135"/>
                  </a:cubicBezTo>
                  <a:cubicBezTo>
                    <a:pt x="857681" y="4734419"/>
                    <a:pt x="857681" y="4732985"/>
                    <a:pt x="857681" y="4732269"/>
                  </a:cubicBezTo>
                  <a:cubicBezTo>
                    <a:pt x="860548" y="4729402"/>
                    <a:pt x="861265" y="4722954"/>
                    <a:pt x="866996" y="4724387"/>
                  </a:cubicBezTo>
                  <a:lnTo>
                    <a:pt x="858397" y="4719371"/>
                  </a:lnTo>
                  <a:cubicBezTo>
                    <a:pt x="861265" y="4710056"/>
                    <a:pt x="872010" y="4706473"/>
                    <a:pt x="879894" y="4705041"/>
                  </a:cubicBezTo>
                  <a:cubicBezTo>
                    <a:pt x="876310" y="4701458"/>
                    <a:pt x="876310" y="4698592"/>
                    <a:pt x="877027" y="4696442"/>
                  </a:cubicBezTo>
                  <a:close/>
                  <a:moveTo>
                    <a:pt x="539185" y="4693062"/>
                  </a:moveTo>
                  <a:cubicBezTo>
                    <a:pt x="541111" y="4692457"/>
                    <a:pt x="543305" y="4692681"/>
                    <a:pt x="545992" y="4694294"/>
                  </a:cubicBezTo>
                  <a:cubicBezTo>
                    <a:pt x="540258" y="4702892"/>
                    <a:pt x="533810" y="4707191"/>
                    <a:pt x="523063" y="4705758"/>
                  </a:cubicBezTo>
                  <a:cubicBezTo>
                    <a:pt x="530049" y="4704146"/>
                    <a:pt x="533408" y="4694875"/>
                    <a:pt x="539185" y="4693062"/>
                  </a:cubicBezTo>
                  <a:close/>
                  <a:moveTo>
                    <a:pt x="4822935" y="4689277"/>
                  </a:moveTo>
                  <a:cubicBezTo>
                    <a:pt x="4829383" y="4691427"/>
                    <a:pt x="4838698" y="4686410"/>
                    <a:pt x="4842998" y="4694294"/>
                  </a:cubicBezTo>
                  <a:cubicBezTo>
                    <a:pt x="4838698" y="4700742"/>
                    <a:pt x="4829383" y="4695725"/>
                    <a:pt x="4822935" y="4697158"/>
                  </a:cubicBezTo>
                  <a:close/>
                  <a:moveTo>
                    <a:pt x="2327276" y="4689277"/>
                  </a:moveTo>
                  <a:cubicBezTo>
                    <a:pt x="2318676" y="4689277"/>
                    <a:pt x="2327276" y="4716504"/>
                    <a:pt x="2310794" y="4700742"/>
                  </a:cubicBezTo>
                  <a:cubicBezTo>
                    <a:pt x="2305780" y="4719371"/>
                    <a:pt x="2294315" y="4710773"/>
                    <a:pt x="2285717" y="4706473"/>
                  </a:cubicBezTo>
                  <a:cubicBezTo>
                    <a:pt x="2293598" y="4713640"/>
                    <a:pt x="2302913" y="4732985"/>
                    <a:pt x="2307928" y="4708623"/>
                  </a:cubicBezTo>
                  <a:lnTo>
                    <a:pt x="2315094" y="4720088"/>
                  </a:lnTo>
                  <a:cubicBezTo>
                    <a:pt x="2330857" y="4715073"/>
                    <a:pt x="2327990" y="4702175"/>
                    <a:pt x="2327276" y="4689277"/>
                  </a:cubicBezTo>
                  <a:close/>
                  <a:moveTo>
                    <a:pt x="4898169" y="4686410"/>
                  </a:moveTo>
                  <a:cubicBezTo>
                    <a:pt x="4906767" y="4691427"/>
                    <a:pt x="4916082" y="4687844"/>
                    <a:pt x="4923964" y="4694292"/>
                  </a:cubicBezTo>
                  <a:cubicBezTo>
                    <a:pt x="4911784" y="4703606"/>
                    <a:pt x="4907484" y="4690709"/>
                    <a:pt x="4898169" y="4686410"/>
                  </a:cubicBezTo>
                  <a:close/>
                  <a:moveTo>
                    <a:pt x="2301480" y="4686410"/>
                  </a:moveTo>
                  <a:lnTo>
                    <a:pt x="2295032" y="4694294"/>
                  </a:lnTo>
                  <a:lnTo>
                    <a:pt x="2304346" y="4689277"/>
                  </a:lnTo>
                  <a:close/>
                  <a:moveTo>
                    <a:pt x="2451861" y="4685965"/>
                  </a:moveTo>
                  <a:cubicBezTo>
                    <a:pt x="2453741" y="4686054"/>
                    <a:pt x="2458041" y="4686412"/>
                    <a:pt x="2459833" y="4686412"/>
                  </a:cubicBezTo>
                  <a:lnTo>
                    <a:pt x="2458400" y="4687129"/>
                  </a:lnTo>
                  <a:cubicBezTo>
                    <a:pt x="2450518" y="4686054"/>
                    <a:pt x="2449980" y="4685875"/>
                    <a:pt x="2451861" y="4685965"/>
                  </a:cubicBezTo>
                  <a:close/>
                  <a:moveTo>
                    <a:pt x="5247674" y="4683956"/>
                  </a:moveTo>
                  <a:lnTo>
                    <a:pt x="5247674" y="4691090"/>
                  </a:lnTo>
                  <a:lnTo>
                    <a:pt x="5241385" y="4686410"/>
                  </a:lnTo>
                  <a:close/>
                  <a:moveTo>
                    <a:pt x="4640040" y="4682650"/>
                  </a:moveTo>
                  <a:cubicBezTo>
                    <a:pt x="4638428" y="4683366"/>
                    <a:pt x="4636636" y="4685337"/>
                    <a:pt x="4634486" y="4686412"/>
                  </a:cubicBezTo>
                  <a:lnTo>
                    <a:pt x="4644518" y="4686412"/>
                  </a:lnTo>
                  <a:cubicBezTo>
                    <a:pt x="4643086" y="4682471"/>
                    <a:pt x="4641653" y="4681933"/>
                    <a:pt x="4640040" y="4682650"/>
                  </a:cubicBezTo>
                  <a:close/>
                  <a:moveTo>
                    <a:pt x="3420692" y="4674948"/>
                  </a:moveTo>
                  <a:lnTo>
                    <a:pt x="3424992" y="4686412"/>
                  </a:lnTo>
                  <a:cubicBezTo>
                    <a:pt x="3440038" y="4669931"/>
                    <a:pt x="3452936" y="4700742"/>
                    <a:pt x="3462251" y="4689277"/>
                  </a:cubicBezTo>
                  <a:close/>
                  <a:moveTo>
                    <a:pt x="5215590" y="4673514"/>
                  </a:moveTo>
                  <a:cubicBezTo>
                    <a:pt x="5214158" y="4676381"/>
                    <a:pt x="5214872" y="4679247"/>
                    <a:pt x="5214872" y="4681396"/>
                  </a:cubicBezTo>
                  <a:lnTo>
                    <a:pt x="5208424" y="4681396"/>
                  </a:lnTo>
                  <a:lnTo>
                    <a:pt x="5208424" y="4674948"/>
                  </a:lnTo>
                  <a:close/>
                  <a:moveTo>
                    <a:pt x="5217740" y="4670648"/>
                  </a:moveTo>
                  <a:cubicBezTo>
                    <a:pt x="5218456" y="4671364"/>
                    <a:pt x="5219172" y="4672081"/>
                    <a:pt x="5219890" y="4672798"/>
                  </a:cubicBezTo>
                  <a:lnTo>
                    <a:pt x="5215590" y="4673514"/>
                  </a:lnTo>
                  <a:cubicBezTo>
                    <a:pt x="5215590" y="4672081"/>
                    <a:pt x="5216306" y="4671364"/>
                    <a:pt x="5217740" y="4670648"/>
                  </a:cubicBezTo>
                  <a:close/>
                  <a:moveTo>
                    <a:pt x="5030011" y="4669931"/>
                  </a:moveTo>
                  <a:lnTo>
                    <a:pt x="5046490" y="4669931"/>
                  </a:lnTo>
                  <a:lnTo>
                    <a:pt x="5049357" y="4674948"/>
                  </a:lnTo>
                  <a:close/>
                  <a:moveTo>
                    <a:pt x="2469864" y="4669931"/>
                  </a:moveTo>
                  <a:cubicBezTo>
                    <a:pt x="2476312" y="4672081"/>
                    <a:pt x="2484912" y="4667066"/>
                    <a:pt x="2489210" y="4674948"/>
                  </a:cubicBezTo>
                  <a:cubicBezTo>
                    <a:pt x="2482045" y="4672081"/>
                    <a:pt x="2478462" y="4679962"/>
                    <a:pt x="2472731" y="4681396"/>
                  </a:cubicBezTo>
                  <a:close/>
                  <a:moveTo>
                    <a:pt x="2229111" y="4669931"/>
                  </a:moveTo>
                  <a:lnTo>
                    <a:pt x="2220804" y="4675183"/>
                  </a:lnTo>
                  <a:lnTo>
                    <a:pt x="2220513" y="4674946"/>
                  </a:lnTo>
                  <a:lnTo>
                    <a:pt x="2220420" y="4675425"/>
                  </a:lnTo>
                  <a:lnTo>
                    <a:pt x="2205734" y="4684709"/>
                  </a:lnTo>
                  <a:cubicBezTo>
                    <a:pt x="2200988" y="4690173"/>
                    <a:pt x="2201523" y="4697158"/>
                    <a:pt x="2214063" y="4708623"/>
                  </a:cubicBezTo>
                  <a:lnTo>
                    <a:pt x="2220420" y="4675425"/>
                  </a:lnTo>
                  <a:lnTo>
                    <a:pt x="2220804" y="4675183"/>
                  </a:lnTo>
                  <a:lnTo>
                    <a:pt x="2228124" y="4681126"/>
                  </a:lnTo>
                  <a:cubicBezTo>
                    <a:pt x="2229111" y="4684083"/>
                    <a:pt x="2229111" y="4686054"/>
                    <a:pt x="2229828" y="4681396"/>
                  </a:cubicBezTo>
                  <a:cubicBezTo>
                    <a:pt x="2228394" y="4677812"/>
                    <a:pt x="2228394" y="4673512"/>
                    <a:pt x="2229111" y="4669931"/>
                  </a:cubicBezTo>
                  <a:close/>
                  <a:moveTo>
                    <a:pt x="5114560" y="4667781"/>
                  </a:moveTo>
                  <a:cubicBezTo>
                    <a:pt x="5141072" y="4669214"/>
                    <a:pt x="5176898" y="4697875"/>
                    <a:pt x="5215590" y="4697875"/>
                  </a:cubicBezTo>
                  <a:lnTo>
                    <a:pt x="5247674" y="4703066"/>
                  </a:lnTo>
                  <a:lnTo>
                    <a:pt x="5247674" y="4714466"/>
                  </a:lnTo>
                  <a:lnTo>
                    <a:pt x="5153968" y="4690710"/>
                  </a:lnTo>
                  <a:lnTo>
                    <a:pt x="5144654" y="4679246"/>
                  </a:lnTo>
                  <a:cubicBezTo>
                    <a:pt x="5133906" y="4701458"/>
                    <a:pt x="5113126" y="4667781"/>
                    <a:pt x="5105245" y="4687127"/>
                  </a:cubicBezTo>
                  <a:cubicBezTo>
                    <a:pt x="5103812" y="4674231"/>
                    <a:pt x="5106678" y="4670648"/>
                    <a:pt x="5114560" y="4667781"/>
                  </a:cubicBezTo>
                  <a:close/>
                  <a:moveTo>
                    <a:pt x="465025" y="4662766"/>
                  </a:moveTo>
                  <a:cubicBezTo>
                    <a:pt x="472906" y="4686412"/>
                    <a:pt x="444962" y="4692860"/>
                    <a:pt x="432781" y="4705758"/>
                  </a:cubicBezTo>
                  <a:cubicBezTo>
                    <a:pt x="435648" y="4705758"/>
                    <a:pt x="436364" y="4677098"/>
                    <a:pt x="452844" y="4678529"/>
                  </a:cubicBezTo>
                  <a:cubicBezTo>
                    <a:pt x="442095" y="4667066"/>
                    <a:pt x="457143" y="4659183"/>
                    <a:pt x="465025" y="4662766"/>
                  </a:cubicBezTo>
                  <a:close/>
                  <a:moveTo>
                    <a:pt x="4982002" y="4662050"/>
                  </a:moveTo>
                  <a:lnTo>
                    <a:pt x="5011380" y="4667066"/>
                  </a:lnTo>
                  <a:lnTo>
                    <a:pt x="4982002" y="4667066"/>
                  </a:lnTo>
                  <a:close/>
                  <a:moveTo>
                    <a:pt x="4748416" y="4662050"/>
                  </a:moveTo>
                  <a:cubicBezTo>
                    <a:pt x="4767045" y="4667066"/>
                    <a:pt x="4794274" y="4652735"/>
                    <a:pt x="4803589" y="4674948"/>
                  </a:cubicBezTo>
                  <a:lnTo>
                    <a:pt x="4817202" y="4669931"/>
                  </a:lnTo>
                  <a:lnTo>
                    <a:pt x="4820068" y="4681396"/>
                  </a:lnTo>
                  <a:cubicBezTo>
                    <a:pt x="4809320" y="4676381"/>
                    <a:pt x="4802872" y="4674948"/>
                    <a:pt x="4790691" y="4681396"/>
                  </a:cubicBezTo>
                  <a:cubicBezTo>
                    <a:pt x="4799289" y="4687844"/>
                    <a:pt x="4810037" y="4686412"/>
                    <a:pt x="4817918" y="4689277"/>
                  </a:cubicBezTo>
                  <a:cubicBezTo>
                    <a:pt x="4792124" y="4690710"/>
                    <a:pt x="4761314" y="4687129"/>
                    <a:pt x="4736951" y="4677812"/>
                  </a:cubicBezTo>
                  <a:lnTo>
                    <a:pt x="4752716" y="4669931"/>
                  </a:lnTo>
                  <a:close/>
                  <a:moveTo>
                    <a:pt x="5224906" y="4659183"/>
                  </a:moveTo>
                  <a:lnTo>
                    <a:pt x="5234218" y="4667064"/>
                  </a:lnTo>
                  <a:cubicBezTo>
                    <a:pt x="5229920" y="4668498"/>
                    <a:pt x="5231354" y="4673512"/>
                    <a:pt x="5231354" y="4678529"/>
                  </a:cubicBezTo>
                  <a:cubicBezTo>
                    <a:pt x="5225620" y="4681396"/>
                    <a:pt x="5222754" y="4677096"/>
                    <a:pt x="5219890" y="4672796"/>
                  </a:cubicBezTo>
                  <a:lnTo>
                    <a:pt x="5231354" y="4670648"/>
                  </a:lnTo>
                  <a:close/>
                  <a:moveTo>
                    <a:pt x="4595796" y="4659183"/>
                  </a:moveTo>
                  <a:lnTo>
                    <a:pt x="4609411" y="4659183"/>
                  </a:lnTo>
                  <a:lnTo>
                    <a:pt x="4612278" y="4662048"/>
                  </a:lnTo>
                  <a:close/>
                  <a:moveTo>
                    <a:pt x="2275684" y="4659183"/>
                  </a:moveTo>
                  <a:cubicBezTo>
                    <a:pt x="2287865" y="4672081"/>
                    <a:pt x="2266370" y="4667064"/>
                    <a:pt x="2268519" y="4678529"/>
                  </a:cubicBezTo>
                  <a:cubicBezTo>
                    <a:pt x="2275684" y="4679962"/>
                    <a:pt x="2300763" y="4676379"/>
                    <a:pt x="2294315" y="4667064"/>
                  </a:cubicBezTo>
                  <a:close/>
                  <a:moveTo>
                    <a:pt x="908554" y="4659183"/>
                  </a:moveTo>
                  <a:lnTo>
                    <a:pt x="902106" y="4667064"/>
                  </a:lnTo>
                  <a:lnTo>
                    <a:pt x="917869" y="4659183"/>
                  </a:lnTo>
                  <a:close/>
                  <a:moveTo>
                    <a:pt x="5081601" y="4658466"/>
                  </a:moveTo>
                  <a:lnTo>
                    <a:pt x="5092349" y="4658466"/>
                  </a:lnTo>
                  <a:lnTo>
                    <a:pt x="5092349" y="4669931"/>
                  </a:lnTo>
                  <a:cubicBezTo>
                    <a:pt x="5085901" y="4673514"/>
                    <a:pt x="5080168" y="4667064"/>
                    <a:pt x="5081601" y="4658466"/>
                  </a:cubicBezTo>
                  <a:close/>
                  <a:moveTo>
                    <a:pt x="4511960" y="4655602"/>
                  </a:moveTo>
                  <a:lnTo>
                    <a:pt x="4511960" y="4662050"/>
                  </a:lnTo>
                  <a:lnTo>
                    <a:pt x="4553519" y="4667066"/>
                  </a:lnTo>
                  <a:cubicBezTo>
                    <a:pt x="4542772" y="4654168"/>
                    <a:pt x="4525576" y="4658466"/>
                    <a:pt x="4511960" y="4655602"/>
                  </a:cubicBezTo>
                  <a:close/>
                  <a:moveTo>
                    <a:pt x="4722620" y="4655600"/>
                  </a:moveTo>
                  <a:lnTo>
                    <a:pt x="4734084" y="4657750"/>
                  </a:lnTo>
                  <a:cubicBezTo>
                    <a:pt x="4729784" y="4659183"/>
                    <a:pt x="4724770" y="4664914"/>
                    <a:pt x="4722620" y="4669214"/>
                  </a:cubicBezTo>
                  <a:close/>
                  <a:moveTo>
                    <a:pt x="5065120" y="4650585"/>
                  </a:moveTo>
                  <a:cubicBezTo>
                    <a:pt x="5067986" y="4652735"/>
                    <a:pt x="5074434" y="4660616"/>
                    <a:pt x="5075868" y="4662050"/>
                  </a:cubicBezTo>
                  <a:cubicBezTo>
                    <a:pt x="5066553" y="4667066"/>
                    <a:pt x="5069418" y="4655602"/>
                    <a:pt x="5065120" y="4650585"/>
                  </a:cubicBezTo>
                  <a:close/>
                  <a:moveTo>
                    <a:pt x="4984154" y="4647718"/>
                  </a:moveTo>
                  <a:lnTo>
                    <a:pt x="4979138" y="4655600"/>
                  </a:lnTo>
                  <a:lnTo>
                    <a:pt x="4968390" y="4655600"/>
                  </a:lnTo>
                  <a:close/>
                  <a:moveTo>
                    <a:pt x="5117426" y="4642704"/>
                  </a:moveTo>
                  <a:cubicBezTo>
                    <a:pt x="5127458" y="4649154"/>
                    <a:pt x="5144654" y="4639120"/>
                    <a:pt x="5146087" y="4658468"/>
                  </a:cubicBezTo>
                  <a:cubicBezTo>
                    <a:pt x="5158268" y="4662050"/>
                    <a:pt x="5187646" y="4649154"/>
                    <a:pt x="5191946" y="4669931"/>
                  </a:cubicBezTo>
                  <a:cubicBezTo>
                    <a:pt x="5175464" y="4658468"/>
                    <a:pt x="5141787" y="4677814"/>
                    <a:pt x="5136772" y="4655602"/>
                  </a:cubicBezTo>
                  <a:lnTo>
                    <a:pt x="5120291" y="4658468"/>
                  </a:lnTo>
                  <a:close/>
                  <a:moveTo>
                    <a:pt x="4764895" y="4639837"/>
                  </a:moveTo>
                  <a:lnTo>
                    <a:pt x="4784958" y="4642704"/>
                  </a:lnTo>
                  <a:cubicBezTo>
                    <a:pt x="4779226" y="4652735"/>
                    <a:pt x="4769912" y="4646287"/>
                    <a:pt x="4764895" y="4639837"/>
                  </a:cubicBezTo>
                  <a:close/>
                  <a:moveTo>
                    <a:pt x="3255769" y="4638662"/>
                  </a:moveTo>
                  <a:cubicBezTo>
                    <a:pt x="3258042" y="4637374"/>
                    <a:pt x="3261266" y="4637509"/>
                    <a:pt x="3265923" y="4639837"/>
                  </a:cubicBezTo>
                  <a:cubicBezTo>
                    <a:pt x="3265923" y="4656318"/>
                    <a:pt x="3252310" y="4658466"/>
                    <a:pt x="3248010" y="4667781"/>
                  </a:cubicBezTo>
                  <a:cubicBezTo>
                    <a:pt x="3250697" y="4659184"/>
                    <a:pt x="3248951" y="4642524"/>
                    <a:pt x="3255769" y="4638662"/>
                  </a:cubicBezTo>
                  <a:close/>
                  <a:moveTo>
                    <a:pt x="2507660" y="4637419"/>
                  </a:moveTo>
                  <a:cubicBezTo>
                    <a:pt x="2511960" y="4638762"/>
                    <a:pt x="2516437" y="4644137"/>
                    <a:pt x="2518587" y="4651302"/>
                  </a:cubicBezTo>
                  <a:lnTo>
                    <a:pt x="2504973" y="4667066"/>
                  </a:lnTo>
                  <a:cubicBezTo>
                    <a:pt x="2500674" y="4663483"/>
                    <a:pt x="2512856" y="4649152"/>
                    <a:pt x="2497808" y="4647718"/>
                  </a:cubicBezTo>
                  <a:cubicBezTo>
                    <a:pt x="2499241" y="4638762"/>
                    <a:pt x="2503362" y="4636076"/>
                    <a:pt x="2507660" y="4637419"/>
                  </a:cubicBezTo>
                  <a:close/>
                  <a:moveTo>
                    <a:pt x="5081601" y="4636970"/>
                  </a:moveTo>
                  <a:cubicBezTo>
                    <a:pt x="5093782" y="4641270"/>
                    <a:pt x="5107395" y="4634821"/>
                    <a:pt x="5110978" y="4656316"/>
                  </a:cubicBezTo>
                  <a:cubicBezTo>
                    <a:pt x="5101664" y="4651302"/>
                    <a:pt x="5089482" y="4643420"/>
                    <a:pt x="5078734" y="4651302"/>
                  </a:cubicBezTo>
                  <a:close/>
                  <a:moveTo>
                    <a:pt x="4903902" y="4636970"/>
                  </a:moveTo>
                  <a:lnTo>
                    <a:pt x="4910350" y="4636970"/>
                  </a:lnTo>
                  <a:cubicBezTo>
                    <a:pt x="4911784" y="4639837"/>
                    <a:pt x="4908918" y="4641270"/>
                    <a:pt x="4908200" y="4642704"/>
                  </a:cubicBezTo>
                  <a:lnTo>
                    <a:pt x="4931130" y="4658466"/>
                  </a:lnTo>
                  <a:lnTo>
                    <a:pt x="4903902" y="4655600"/>
                  </a:lnTo>
                  <a:close/>
                  <a:moveTo>
                    <a:pt x="4842996" y="4636970"/>
                  </a:moveTo>
                  <a:lnTo>
                    <a:pt x="4868792" y="4639837"/>
                  </a:lnTo>
                  <a:cubicBezTo>
                    <a:pt x="4864492" y="4644852"/>
                    <a:pt x="4841562" y="4649868"/>
                    <a:pt x="4842996" y="4636970"/>
                  </a:cubicBezTo>
                  <a:close/>
                  <a:moveTo>
                    <a:pt x="449261" y="4636970"/>
                  </a:moveTo>
                  <a:cubicBezTo>
                    <a:pt x="452127" y="4638404"/>
                    <a:pt x="446393" y="4657750"/>
                    <a:pt x="437079" y="4659183"/>
                  </a:cubicBezTo>
                  <a:cubicBezTo>
                    <a:pt x="427047" y="4647718"/>
                    <a:pt x="420599" y="4664200"/>
                    <a:pt x="409852" y="4662050"/>
                  </a:cubicBezTo>
                  <a:cubicBezTo>
                    <a:pt x="419166" y="4652735"/>
                    <a:pt x="442095" y="4655600"/>
                    <a:pt x="449261" y="4636970"/>
                  </a:cubicBezTo>
                  <a:close/>
                  <a:moveTo>
                    <a:pt x="631259" y="4631954"/>
                  </a:moveTo>
                  <a:lnTo>
                    <a:pt x="611196" y="4648435"/>
                  </a:lnTo>
                  <a:cubicBezTo>
                    <a:pt x="610479" y="4648435"/>
                    <a:pt x="610479" y="4647718"/>
                    <a:pt x="610479" y="4647718"/>
                  </a:cubicBezTo>
                  <a:cubicBezTo>
                    <a:pt x="609763" y="4648435"/>
                    <a:pt x="609763" y="4649152"/>
                    <a:pt x="609046" y="4649868"/>
                  </a:cubicBezTo>
                  <a:lnTo>
                    <a:pt x="598299" y="4659183"/>
                  </a:lnTo>
                  <a:lnTo>
                    <a:pt x="601165" y="4662048"/>
                  </a:lnTo>
                  <a:cubicBezTo>
                    <a:pt x="605463" y="4659183"/>
                    <a:pt x="606180" y="4654167"/>
                    <a:pt x="609046" y="4649868"/>
                  </a:cubicBezTo>
                  <a:lnTo>
                    <a:pt x="611196" y="4648435"/>
                  </a:lnTo>
                  <a:cubicBezTo>
                    <a:pt x="614063" y="4652733"/>
                    <a:pt x="617645" y="4651302"/>
                    <a:pt x="620511" y="4651302"/>
                  </a:cubicBezTo>
                  <a:cubicBezTo>
                    <a:pt x="624094" y="4644852"/>
                    <a:pt x="636274" y="4638404"/>
                    <a:pt x="631259" y="4631954"/>
                  </a:cubicBezTo>
                  <a:close/>
                  <a:moveTo>
                    <a:pt x="2408960" y="4631239"/>
                  </a:moveTo>
                  <a:lnTo>
                    <a:pt x="2408960" y="4636254"/>
                  </a:lnTo>
                  <a:cubicBezTo>
                    <a:pt x="2400360" y="4634821"/>
                    <a:pt x="2386747" y="4623356"/>
                    <a:pt x="2380297" y="4642702"/>
                  </a:cubicBezTo>
                  <a:lnTo>
                    <a:pt x="2375999" y="4639837"/>
                  </a:lnTo>
                  <a:lnTo>
                    <a:pt x="2373132" y="4651302"/>
                  </a:lnTo>
                  <a:cubicBezTo>
                    <a:pt x="2377432" y="4649152"/>
                    <a:pt x="2383880" y="4654167"/>
                    <a:pt x="2385314" y="4647718"/>
                  </a:cubicBezTo>
                  <a:lnTo>
                    <a:pt x="2396062" y="4659183"/>
                  </a:lnTo>
                  <a:cubicBezTo>
                    <a:pt x="2387464" y="4667064"/>
                    <a:pt x="2379580" y="4669931"/>
                    <a:pt x="2368832" y="4662048"/>
                  </a:cubicBezTo>
                  <a:lnTo>
                    <a:pt x="2368832" y="4659183"/>
                  </a:lnTo>
                  <a:lnTo>
                    <a:pt x="2365968" y="4674946"/>
                  </a:lnTo>
                  <a:cubicBezTo>
                    <a:pt x="2357370" y="4679962"/>
                    <a:pt x="2355936" y="4665631"/>
                    <a:pt x="2349486" y="4667064"/>
                  </a:cubicBezTo>
                  <a:cubicBezTo>
                    <a:pt x="2347338" y="4673512"/>
                    <a:pt x="2336590" y="4676379"/>
                    <a:pt x="2340888" y="4686410"/>
                  </a:cubicBezTo>
                  <a:lnTo>
                    <a:pt x="2350203" y="4674946"/>
                  </a:lnTo>
                  <a:lnTo>
                    <a:pt x="2356653" y="4681396"/>
                  </a:lnTo>
                  <a:cubicBezTo>
                    <a:pt x="2356653" y="4682827"/>
                    <a:pt x="2356653" y="4683544"/>
                    <a:pt x="2356653" y="4684262"/>
                  </a:cubicBezTo>
                  <a:lnTo>
                    <a:pt x="2360951" y="4680679"/>
                  </a:lnTo>
                  <a:cubicBezTo>
                    <a:pt x="2367401" y="4684262"/>
                    <a:pt x="2375282" y="4692144"/>
                    <a:pt x="2376716" y="4700025"/>
                  </a:cubicBezTo>
                  <a:cubicBezTo>
                    <a:pt x="2374566" y="4707906"/>
                    <a:pt x="2365968" y="4703606"/>
                    <a:pt x="2360951" y="4705041"/>
                  </a:cubicBezTo>
                  <a:cubicBezTo>
                    <a:pt x="2356653" y="4715788"/>
                    <a:pt x="2356653" y="4712206"/>
                    <a:pt x="2360234" y="4722954"/>
                  </a:cubicBezTo>
                  <a:cubicBezTo>
                    <a:pt x="2358086" y="4724387"/>
                    <a:pt x="2355936" y="4725821"/>
                    <a:pt x="2353786" y="4727252"/>
                  </a:cubicBezTo>
                  <a:cubicBezTo>
                    <a:pt x="2356653" y="4729402"/>
                    <a:pt x="2359518" y="4725821"/>
                    <a:pt x="2360951" y="4724387"/>
                  </a:cubicBezTo>
                  <a:cubicBezTo>
                    <a:pt x="2360234" y="4723671"/>
                    <a:pt x="2360234" y="4723671"/>
                    <a:pt x="2360234" y="4722954"/>
                  </a:cubicBezTo>
                  <a:cubicBezTo>
                    <a:pt x="2379580" y="4710056"/>
                    <a:pt x="2405376" y="4695725"/>
                    <a:pt x="2416124" y="4669931"/>
                  </a:cubicBezTo>
                  <a:cubicBezTo>
                    <a:pt x="2424722" y="4680679"/>
                    <a:pt x="2427589" y="4663481"/>
                    <a:pt x="2431172" y="4659900"/>
                  </a:cubicBezTo>
                  <a:cubicBezTo>
                    <a:pt x="2426156" y="4655600"/>
                    <a:pt x="2421856" y="4648435"/>
                    <a:pt x="2413258" y="4666348"/>
                  </a:cubicBezTo>
                  <a:cubicBezTo>
                    <a:pt x="2406093" y="4666348"/>
                    <a:pt x="2401076" y="4664914"/>
                    <a:pt x="2396778" y="4658466"/>
                  </a:cubicBezTo>
                  <a:cubicBezTo>
                    <a:pt x="2403943" y="4652017"/>
                    <a:pt x="2407526" y="4629806"/>
                    <a:pt x="2422572" y="4642702"/>
                  </a:cubicBezTo>
                  <a:cubicBezTo>
                    <a:pt x="2418274" y="4636254"/>
                    <a:pt x="2418274" y="4628372"/>
                    <a:pt x="2408960" y="4631239"/>
                  </a:cubicBezTo>
                  <a:close/>
                  <a:moveTo>
                    <a:pt x="4649483" y="4629258"/>
                  </a:moveTo>
                  <a:lnTo>
                    <a:pt x="4658134" y="4631956"/>
                  </a:lnTo>
                  <a:lnTo>
                    <a:pt x="4655268" y="4636970"/>
                  </a:lnTo>
                  <a:close/>
                  <a:moveTo>
                    <a:pt x="4648820" y="4628372"/>
                  </a:moveTo>
                  <a:lnTo>
                    <a:pt x="4649483" y="4629258"/>
                  </a:lnTo>
                  <a:lnTo>
                    <a:pt x="4647427" y="4628617"/>
                  </a:lnTo>
                  <a:close/>
                  <a:moveTo>
                    <a:pt x="4570000" y="4628372"/>
                  </a:moveTo>
                  <a:cubicBezTo>
                    <a:pt x="4600094" y="4642702"/>
                    <a:pt x="4625890" y="4628372"/>
                    <a:pt x="4644520" y="4655600"/>
                  </a:cubicBezTo>
                  <a:cubicBezTo>
                    <a:pt x="4614426" y="4644135"/>
                    <a:pt x="4595796" y="4641270"/>
                    <a:pt x="4570000" y="4628372"/>
                  </a:cubicBezTo>
                  <a:close/>
                  <a:moveTo>
                    <a:pt x="837618" y="4628372"/>
                  </a:moveTo>
                  <a:lnTo>
                    <a:pt x="828304" y="4642702"/>
                  </a:lnTo>
                  <a:lnTo>
                    <a:pt x="837618" y="4631239"/>
                  </a:lnTo>
                  <a:close/>
                  <a:moveTo>
                    <a:pt x="4488316" y="4626223"/>
                  </a:moveTo>
                  <a:cubicBezTo>
                    <a:pt x="4488316" y="4626939"/>
                    <a:pt x="4489034" y="4627656"/>
                    <a:pt x="4489750" y="4629089"/>
                  </a:cubicBezTo>
                  <a:lnTo>
                    <a:pt x="4489034" y="4629089"/>
                  </a:lnTo>
                  <a:cubicBezTo>
                    <a:pt x="4488316" y="4628372"/>
                    <a:pt x="4488316" y="4626939"/>
                    <a:pt x="4488316" y="4626223"/>
                  </a:cubicBezTo>
                  <a:close/>
                  <a:moveTo>
                    <a:pt x="3220066" y="4624073"/>
                  </a:moveTo>
                  <a:lnTo>
                    <a:pt x="3230814" y="4624073"/>
                  </a:lnTo>
                  <a:cubicBezTo>
                    <a:pt x="3218634" y="4634821"/>
                    <a:pt x="3238697" y="4631954"/>
                    <a:pt x="3233680" y="4643419"/>
                  </a:cubicBezTo>
                  <a:cubicBezTo>
                    <a:pt x="3227949" y="4639837"/>
                    <a:pt x="3209318" y="4638404"/>
                    <a:pt x="3220066" y="4624073"/>
                  </a:cubicBezTo>
                  <a:close/>
                  <a:moveTo>
                    <a:pt x="4784958" y="4620491"/>
                  </a:moveTo>
                  <a:cubicBezTo>
                    <a:pt x="4792124" y="4626939"/>
                    <a:pt x="4802870" y="4623358"/>
                    <a:pt x="4810754" y="4628372"/>
                  </a:cubicBezTo>
                  <a:lnTo>
                    <a:pt x="4787824" y="4631956"/>
                  </a:lnTo>
                  <a:close/>
                  <a:moveTo>
                    <a:pt x="4625890" y="4620491"/>
                  </a:moveTo>
                  <a:cubicBezTo>
                    <a:pt x="4628398" y="4623716"/>
                    <a:pt x="4634848" y="4625327"/>
                    <a:pt x="4641476" y="4626760"/>
                  </a:cubicBezTo>
                  <a:lnTo>
                    <a:pt x="4647427" y="4628617"/>
                  </a:lnTo>
                  <a:lnTo>
                    <a:pt x="4636012" y="4630613"/>
                  </a:lnTo>
                  <a:cubicBezTo>
                    <a:pt x="4631800" y="4628193"/>
                    <a:pt x="4628040" y="4623716"/>
                    <a:pt x="4625890" y="4620491"/>
                  </a:cubicBezTo>
                  <a:close/>
                  <a:moveTo>
                    <a:pt x="4438160" y="4620491"/>
                  </a:moveTo>
                  <a:lnTo>
                    <a:pt x="4438160" y="4628372"/>
                  </a:lnTo>
                  <a:lnTo>
                    <a:pt x="4424546" y="4628372"/>
                  </a:lnTo>
                  <a:cubicBezTo>
                    <a:pt x="4424546" y="4619058"/>
                    <a:pt x="4432427" y="4620491"/>
                    <a:pt x="4438160" y="4620491"/>
                  </a:cubicBezTo>
                  <a:close/>
                  <a:moveTo>
                    <a:pt x="2530768" y="4620491"/>
                  </a:moveTo>
                  <a:cubicBezTo>
                    <a:pt x="2527904" y="4625506"/>
                    <a:pt x="2523604" y="4629806"/>
                    <a:pt x="2518587" y="4628372"/>
                  </a:cubicBezTo>
                  <a:cubicBezTo>
                    <a:pt x="2517156" y="4619058"/>
                    <a:pt x="2525037" y="4620491"/>
                    <a:pt x="2530768" y="4620491"/>
                  </a:cubicBezTo>
                  <a:close/>
                  <a:moveTo>
                    <a:pt x="4479540" y="4620312"/>
                  </a:moveTo>
                  <a:cubicBezTo>
                    <a:pt x="4482762" y="4620491"/>
                    <a:pt x="4486525" y="4621208"/>
                    <a:pt x="4489034" y="4620491"/>
                  </a:cubicBezTo>
                  <a:cubicBezTo>
                    <a:pt x="4488316" y="4622639"/>
                    <a:pt x="4488316" y="4624789"/>
                    <a:pt x="4488316" y="4625506"/>
                  </a:cubicBezTo>
                  <a:cubicBezTo>
                    <a:pt x="4484734" y="4621206"/>
                    <a:pt x="4478286" y="4624789"/>
                    <a:pt x="4473268" y="4623356"/>
                  </a:cubicBezTo>
                  <a:cubicBezTo>
                    <a:pt x="4473627" y="4620491"/>
                    <a:pt x="4476314" y="4620133"/>
                    <a:pt x="4479540" y="4620312"/>
                  </a:cubicBezTo>
                  <a:close/>
                  <a:moveTo>
                    <a:pt x="5036010" y="4620223"/>
                  </a:moveTo>
                  <a:cubicBezTo>
                    <a:pt x="5039682" y="4619774"/>
                    <a:pt x="5043982" y="4621208"/>
                    <a:pt x="5045774" y="4623358"/>
                  </a:cubicBezTo>
                  <a:lnTo>
                    <a:pt x="5030009" y="4628372"/>
                  </a:lnTo>
                  <a:cubicBezTo>
                    <a:pt x="5029292" y="4622999"/>
                    <a:pt x="5032338" y="4620670"/>
                    <a:pt x="5036010" y="4620223"/>
                  </a:cubicBezTo>
                  <a:close/>
                  <a:moveTo>
                    <a:pt x="4777792" y="4616908"/>
                  </a:moveTo>
                  <a:cubicBezTo>
                    <a:pt x="4782092" y="4626939"/>
                    <a:pt x="4772776" y="4625506"/>
                    <a:pt x="4768476" y="4628372"/>
                  </a:cubicBezTo>
                  <a:lnTo>
                    <a:pt x="4764178" y="4628372"/>
                  </a:lnTo>
                  <a:close/>
                  <a:moveTo>
                    <a:pt x="5208424" y="4609743"/>
                  </a:moveTo>
                  <a:cubicBezTo>
                    <a:pt x="5212008" y="4614760"/>
                    <a:pt x="5213441" y="4619058"/>
                    <a:pt x="5214872" y="4624073"/>
                  </a:cubicBezTo>
                  <a:lnTo>
                    <a:pt x="5208424" y="4624073"/>
                  </a:lnTo>
                  <a:close/>
                  <a:moveTo>
                    <a:pt x="4602246" y="4604727"/>
                  </a:moveTo>
                  <a:lnTo>
                    <a:pt x="4615859" y="4620491"/>
                  </a:lnTo>
                  <a:cubicBezTo>
                    <a:pt x="4610844" y="4616191"/>
                    <a:pt x="4603678" y="4617625"/>
                    <a:pt x="4595796" y="4617625"/>
                  </a:cubicBezTo>
                  <a:close/>
                  <a:moveTo>
                    <a:pt x="4438160" y="4604727"/>
                  </a:moveTo>
                  <a:lnTo>
                    <a:pt x="4463956" y="4612608"/>
                  </a:lnTo>
                  <a:lnTo>
                    <a:pt x="4438160" y="4612608"/>
                  </a:lnTo>
                  <a:close/>
                  <a:moveTo>
                    <a:pt x="2537217" y="4604727"/>
                  </a:moveTo>
                  <a:lnTo>
                    <a:pt x="2543665" y="4604727"/>
                  </a:lnTo>
                  <a:cubicBezTo>
                    <a:pt x="2543665" y="4617625"/>
                    <a:pt x="2552979" y="4622639"/>
                    <a:pt x="2543665" y="4631954"/>
                  </a:cubicBezTo>
                  <a:cubicBezTo>
                    <a:pt x="2541515" y="4626939"/>
                    <a:pt x="2550831" y="4611175"/>
                    <a:pt x="2537217" y="4604727"/>
                  </a:cubicBezTo>
                  <a:close/>
                  <a:moveTo>
                    <a:pt x="2382447" y="4601145"/>
                  </a:moveTo>
                  <a:lnTo>
                    <a:pt x="2382447" y="4609026"/>
                  </a:lnTo>
                  <a:lnTo>
                    <a:pt x="2373132" y="4609026"/>
                  </a:lnTo>
                  <a:lnTo>
                    <a:pt x="2373132" y="4620491"/>
                  </a:lnTo>
                  <a:cubicBezTo>
                    <a:pt x="2365968" y="4619058"/>
                    <a:pt x="2360951" y="4621924"/>
                    <a:pt x="2356653" y="4628374"/>
                  </a:cubicBezTo>
                  <a:lnTo>
                    <a:pt x="2353070" y="4623358"/>
                  </a:lnTo>
                  <a:cubicBezTo>
                    <a:pt x="2362384" y="4623358"/>
                    <a:pt x="2370266" y="4601145"/>
                    <a:pt x="2382447" y="4601145"/>
                  </a:cubicBezTo>
                  <a:close/>
                  <a:moveTo>
                    <a:pt x="543171" y="4599028"/>
                  </a:moveTo>
                  <a:cubicBezTo>
                    <a:pt x="553516" y="4599935"/>
                    <a:pt x="557816" y="4607593"/>
                    <a:pt x="571787" y="4601143"/>
                  </a:cubicBezTo>
                  <a:cubicBezTo>
                    <a:pt x="571787" y="4601143"/>
                    <a:pt x="575371" y="4601143"/>
                    <a:pt x="577519" y="4600428"/>
                  </a:cubicBezTo>
                  <a:lnTo>
                    <a:pt x="566771" y="4620491"/>
                  </a:lnTo>
                  <a:lnTo>
                    <a:pt x="530229" y="4601143"/>
                  </a:lnTo>
                  <a:cubicBezTo>
                    <a:pt x="535603" y="4599173"/>
                    <a:pt x="539723" y="4598725"/>
                    <a:pt x="543171" y="4599028"/>
                  </a:cubicBezTo>
                  <a:close/>
                  <a:moveTo>
                    <a:pt x="4213886" y="4598279"/>
                  </a:moveTo>
                  <a:cubicBezTo>
                    <a:pt x="4211022" y="4604012"/>
                    <a:pt x="4203138" y="4599712"/>
                    <a:pt x="4197407" y="4601145"/>
                  </a:cubicBezTo>
                  <a:lnTo>
                    <a:pt x="4214603" y="4603295"/>
                  </a:lnTo>
                  <a:cubicBezTo>
                    <a:pt x="4214603" y="4602578"/>
                    <a:pt x="4213886" y="4601862"/>
                    <a:pt x="4213886" y="4601145"/>
                  </a:cubicBezTo>
                  <a:cubicBezTo>
                    <a:pt x="4213886" y="4599712"/>
                    <a:pt x="4213886" y="4598995"/>
                    <a:pt x="4213886" y="4598279"/>
                  </a:cubicBezTo>
                  <a:close/>
                  <a:moveTo>
                    <a:pt x="4928174" y="4594248"/>
                  </a:moveTo>
                  <a:cubicBezTo>
                    <a:pt x="4935071" y="4594876"/>
                    <a:pt x="4941160" y="4596845"/>
                    <a:pt x="4943310" y="4598279"/>
                  </a:cubicBezTo>
                  <a:cubicBezTo>
                    <a:pt x="4941878" y="4616191"/>
                    <a:pt x="4958357" y="4611176"/>
                    <a:pt x="4966240" y="4617625"/>
                  </a:cubicBezTo>
                  <a:cubicBezTo>
                    <a:pt x="4968388" y="4619058"/>
                    <a:pt x="4969822" y="4614041"/>
                    <a:pt x="4972688" y="4612610"/>
                  </a:cubicBezTo>
                  <a:cubicBezTo>
                    <a:pt x="4969822" y="4608310"/>
                    <a:pt x="4966240" y="4609743"/>
                    <a:pt x="4963374" y="4609743"/>
                  </a:cubicBezTo>
                  <a:lnTo>
                    <a:pt x="4963374" y="4604727"/>
                  </a:lnTo>
                  <a:lnTo>
                    <a:pt x="4968388" y="4604727"/>
                  </a:lnTo>
                  <a:lnTo>
                    <a:pt x="4968388" y="4609743"/>
                  </a:lnTo>
                  <a:lnTo>
                    <a:pt x="5020694" y="4617625"/>
                  </a:lnTo>
                  <a:cubicBezTo>
                    <a:pt x="5019262" y="4631956"/>
                    <a:pt x="5003498" y="4619774"/>
                    <a:pt x="4997766" y="4629089"/>
                  </a:cubicBezTo>
                  <a:cubicBezTo>
                    <a:pt x="5016396" y="4630522"/>
                    <a:pt x="5037176" y="4657750"/>
                    <a:pt x="5052938" y="4636970"/>
                  </a:cubicBezTo>
                  <a:cubicBezTo>
                    <a:pt x="5040040" y="4672081"/>
                    <a:pt x="5000632" y="4626939"/>
                    <a:pt x="4976271" y="4636254"/>
                  </a:cubicBezTo>
                  <a:cubicBezTo>
                    <a:pt x="4969104" y="4618341"/>
                    <a:pt x="4943310" y="4623358"/>
                    <a:pt x="4927546" y="4616908"/>
                  </a:cubicBezTo>
                  <a:cubicBezTo>
                    <a:pt x="4917515" y="4614041"/>
                    <a:pt x="4923248" y="4633389"/>
                    <a:pt x="4911067" y="4628372"/>
                  </a:cubicBezTo>
                  <a:cubicBezTo>
                    <a:pt x="4902469" y="4617625"/>
                    <a:pt x="4928263" y="4607593"/>
                    <a:pt x="4908200" y="4598279"/>
                  </a:cubicBezTo>
                  <a:cubicBezTo>
                    <a:pt x="4913575" y="4594339"/>
                    <a:pt x="4921278" y="4593622"/>
                    <a:pt x="4928174" y="4594248"/>
                  </a:cubicBezTo>
                  <a:close/>
                  <a:moveTo>
                    <a:pt x="5146804" y="4592547"/>
                  </a:moveTo>
                  <a:cubicBezTo>
                    <a:pt x="5142506" y="4596129"/>
                    <a:pt x="5143937" y="4601145"/>
                    <a:pt x="5143937" y="4604012"/>
                  </a:cubicBezTo>
                  <a:lnTo>
                    <a:pt x="5130324" y="4601145"/>
                  </a:lnTo>
                  <a:cubicBezTo>
                    <a:pt x="5138206" y="4603295"/>
                    <a:pt x="5138206" y="4588247"/>
                    <a:pt x="5146804" y="4592547"/>
                  </a:cubicBezTo>
                  <a:close/>
                  <a:moveTo>
                    <a:pt x="3028048" y="4591885"/>
                  </a:moveTo>
                  <a:cubicBezTo>
                    <a:pt x="3030411" y="4590442"/>
                    <a:pt x="3033769" y="4590754"/>
                    <a:pt x="3038786" y="4593979"/>
                  </a:cubicBezTo>
                  <a:cubicBezTo>
                    <a:pt x="3055982" y="4647002"/>
                    <a:pt x="3110438" y="4657750"/>
                    <a:pt x="3151997" y="4670648"/>
                  </a:cubicBezTo>
                  <a:cubicBezTo>
                    <a:pt x="3123336" y="4682112"/>
                    <a:pt x="3096824" y="4665631"/>
                    <a:pt x="3071030" y="4670648"/>
                  </a:cubicBezTo>
                  <a:cubicBezTo>
                    <a:pt x="3072461" y="4677096"/>
                    <a:pt x="3068163" y="4683544"/>
                    <a:pt x="3073894" y="4686410"/>
                  </a:cubicBezTo>
                  <a:lnTo>
                    <a:pt x="3073894" y="4687127"/>
                  </a:lnTo>
                  <a:lnTo>
                    <a:pt x="3084642" y="4687127"/>
                  </a:lnTo>
                  <a:lnTo>
                    <a:pt x="3071030" y="4695008"/>
                  </a:lnTo>
                  <a:cubicBezTo>
                    <a:pt x="3061715" y="4683544"/>
                    <a:pt x="3066013" y="4648435"/>
                    <a:pt x="3041650" y="4640554"/>
                  </a:cubicBezTo>
                  <a:cubicBezTo>
                    <a:pt x="3046667" y="4626223"/>
                    <a:pt x="3033052" y="4618341"/>
                    <a:pt x="3025171" y="4613325"/>
                  </a:cubicBezTo>
                  <a:cubicBezTo>
                    <a:pt x="3022305" y="4616191"/>
                    <a:pt x="3020873" y="4622639"/>
                    <a:pt x="3015856" y="4621206"/>
                  </a:cubicBezTo>
                  <a:cubicBezTo>
                    <a:pt x="3022842" y="4616370"/>
                    <a:pt x="3020962" y="4596217"/>
                    <a:pt x="3028048" y="4591885"/>
                  </a:cubicBezTo>
                  <a:close/>
                  <a:moveTo>
                    <a:pt x="4505512" y="4585381"/>
                  </a:moveTo>
                  <a:cubicBezTo>
                    <a:pt x="4508379" y="4588247"/>
                    <a:pt x="4509812" y="4591830"/>
                    <a:pt x="4512679" y="4590397"/>
                  </a:cubicBezTo>
                  <a:cubicBezTo>
                    <a:pt x="4506946" y="4595412"/>
                    <a:pt x="4489750" y="4593262"/>
                    <a:pt x="4486884" y="4604727"/>
                  </a:cubicBezTo>
                  <a:cubicBezTo>
                    <a:pt x="4489034" y="4596845"/>
                    <a:pt x="4494764" y="4588247"/>
                    <a:pt x="4505512" y="4585381"/>
                  </a:cubicBezTo>
                  <a:close/>
                  <a:moveTo>
                    <a:pt x="2477298" y="4582606"/>
                  </a:moveTo>
                  <a:cubicBezTo>
                    <a:pt x="2481329" y="4581262"/>
                    <a:pt x="2485985" y="4582157"/>
                    <a:pt x="2488493" y="4585382"/>
                  </a:cubicBezTo>
                  <a:lnTo>
                    <a:pt x="2469864" y="4593264"/>
                  </a:lnTo>
                  <a:cubicBezTo>
                    <a:pt x="2469864" y="4587532"/>
                    <a:pt x="2473268" y="4583949"/>
                    <a:pt x="2477298" y="4582606"/>
                  </a:cubicBezTo>
                  <a:close/>
                  <a:moveTo>
                    <a:pt x="2398212" y="4582516"/>
                  </a:moveTo>
                  <a:lnTo>
                    <a:pt x="2401078" y="4585381"/>
                  </a:lnTo>
                  <a:cubicBezTo>
                    <a:pt x="2398212" y="4590397"/>
                    <a:pt x="2393914" y="4596845"/>
                    <a:pt x="2388897" y="4593980"/>
                  </a:cubicBezTo>
                  <a:close/>
                  <a:moveTo>
                    <a:pt x="2517154" y="4582066"/>
                  </a:moveTo>
                  <a:cubicBezTo>
                    <a:pt x="2518766" y="4582156"/>
                    <a:pt x="2520020" y="4582872"/>
                    <a:pt x="2520736" y="4585381"/>
                  </a:cubicBezTo>
                  <a:cubicBezTo>
                    <a:pt x="2525035" y="4616191"/>
                    <a:pt x="2497092" y="4616191"/>
                    <a:pt x="2479177" y="4636970"/>
                  </a:cubicBezTo>
                  <a:cubicBezTo>
                    <a:pt x="2480610" y="4633387"/>
                    <a:pt x="2489208" y="4611175"/>
                    <a:pt x="2472729" y="4609743"/>
                  </a:cubicBezTo>
                  <a:cubicBezTo>
                    <a:pt x="2476312" y="4606160"/>
                    <a:pt x="2484910" y="4590395"/>
                    <a:pt x="2492792" y="4601143"/>
                  </a:cubicBezTo>
                  <a:cubicBezTo>
                    <a:pt x="2503540" y="4595412"/>
                    <a:pt x="2509988" y="4622639"/>
                    <a:pt x="2514288" y="4598277"/>
                  </a:cubicBezTo>
                  <a:lnTo>
                    <a:pt x="2511421" y="4582514"/>
                  </a:lnTo>
                  <a:cubicBezTo>
                    <a:pt x="2513571" y="4582514"/>
                    <a:pt x="2515542" y="4581977"/>
                    <a:pt x="2517154" y="4582066"/>
                  </a:cubicBezTo>
                  <a:close/>
                  <a:moveTo>
                    <a:pt x="5069420" y="4578933"/>
                  </a:moveTo>
                  <a:cubicBezTo>
                    <a:pt x="5058672" y="4577499"/>
                    <a:pt x="5057238" y="4606160"/>
                    <a:pt x="5043624" y="4590397"/>
                  </a:cubicBezTo>
                  <a:cubicBezTo>
                    <a:pt x="5043624" y="4580364"/>
                    <a:pt x="5058672" y="4575349"/>
                    <a:pt x="5069420" y="4578933"/>
                  </a:cubicBezTo>
                  <a:close/>
                  <a:moveTo>
                    <a:pt x="4991318" y="4578933"/>
                  </a:moveTo>
                  <a:lnTo>
                    <a:pt x="5000632" y="4578933"/>
                  </a:lnTo>
                  <a:lnTo>
                    <a:pt x="5000632" y="4585381"/>
                  </a:lnTo>
                  <a:close/>
                  <a:moveTo>
                    <a:pt x="4822935" y="4578933"/>
                  </a:moveTo>
                  <a:lnTo>
                    <a:pt x="4833683" y="4578933"/>
                  </a:lnTo>
                  <a:lnTo>
                    <a:pt x="4833683" y="4593262"/>
                  </a:lnTo>
                  <a:close/>
                  <a:moveTo>
                    <a:pt x="4256163" y="4578933"/>
                  </a:moveTo>
                  <a:cubicBezTo>
                    <a:pt x="4261180" y="4577501"/>
                    <a:pt x="4262611" y="4583949"/>
                    <a:pt x="4266911" y="4585382"/>
                  </a:cubicBezTo>
                  <a:lnTo>
                    <a:pt x="4256163" y="4585382"/>
                  </a:lnTo>
                  <a:close/>
                  <a:moveTo>
                    <a:pt x="2593106" y="4578933"/>
                  </a:moveTo>
                  <a:lnTo>
                    <a:pt x="2602421" y="4578933"/>
                  </a:lnTo>
                  <a:lnTo>
                    <a:pt x="2602421" y="4585381"/>
                  </a:lnTo>
                  <a:lnTo>
                    <a:pt x="2590240" y="4585381"/>
                  </a:lnTo>
                  <a:cubicBezTo>
                    <a:pt x="2590956" y="4583949"/>
                    <a:pt x="2593823" y="4581799"/>
                    <a:pt x="2593106" y="4578933"/>
                  </a:cubicBezTo>
                  <a:close/>
                  <a:moveTo>
                    <a:pt x="601165" y="4578933"/>
                  </a:moveTo>
                  <a:cubicBezTo>
                    <a:pt x="608329" y="4578933"/>
                    <a:pt x="613344" y="4578933"/>
                    <a:pt x="616211" y="4578933"/>
                  </a:cubicBezTo>
                  <a:lnTo>
                    <a:pt x="601165" y="4601862"/>
                  </a:lnTo>
                  <a:lnTo>
                    <a:pt x="601028" y="4601998"/>
                  </a:lnTo>
                  <a:lnTo>
                    <a:pt x="615865" y="4605489"/>
                  </a:lnTo>
                  <a:cubicBezTo>
                    <a:pt x="617444" y="4606162"/>
                    <a:pt x="616078" y="4606341"/>
                    <a:pt x="613614" y="4606160"/>
                  </a:cubicBezTo>
                  <a:lnTo>
                    <a:pt x="600987" y="4602039"/>
                  </a:lnTo>
                  <a:lnTo>
                    <a:pt x="600449" y="4602578"/>
                  </a:lnTo>
                  <a:lnTo>
                    <a:pt x="578871" y="4598403"/>
                  </a:lnTo>
                  <a:lnTo>
                    <a:pt x="578236" y="4598279"/>
                  </a:lnTo>
                  <a:cubicBezTo>
                    <a:pt x="577519" y="4596845"/>
                    <a:pt x="574652" y="4593980"/>
                    <a:pt x="566055" y="4590397"/>
                  </a:cubicBezTo>
                  <a:close/>
                  <a:moveTo>
                    <a:pt x="4218186" y="4578216"/>
                  </a:moveTo>
                  <a:lnTo>
                    <a:pt x="4207438" y="4584666"/>
                  </a:lnTo>
                  <a:lnTo>
                    <a:pt x="4213886" y="4596845"/>
                  </a:lnTo>
                  <a:cubicBezTo>
                    <a:pt x="4213886" y="4580366"/>
                    <a:pt x="4236816" y="4595414"/>
                    <a:pt x="4234666" y="4592547"/>
                  </a:cubicBezTo>
                  <a:cubicBezTo>
                    <a:pt x="4228934" y="4584666"/>
                    <a:pt x="4213886" y="4593980"/>
                    <a:pt x="4218186" y="4578216"/>
                  </a:cubicBezTo>
                  <a:close/>
                  <a:moveTo>
                    <a:pt x="4871780" y="4575328"/>
                  </a:moveTo>
                  <a:cubicBezTo>
                    <a:pt x="4879404" y="4573245"/>
                    <a:pt x="4891362" y="4591114"/>
                    <a:pt x="4898886" y="4593264"/>
                  </a:cubicBezTo>
                  <a:cubicBezTo>
                    <a:pt x="4894586" y="4595414"/>
                    <a:pt x="4878823" y="4586816"/>
                    <a:pt x="4875956" y="4604728"/>
                  </a:cubicBezTo>
                  <a:lnTo>
                    <a:pt x="4871658" y="4609743"/>
                  </a:lnTo>
                  <a:lnTo>
                    <a:pt x="4868792" y="4585382"/>
                  </a:lnTo>
                  <a:lnTo>
                    <a:pt x="4865925" y="4585382"/>
                  </a:lnTo>
                  <a:cubicBezTo>
                    <a:pt x="4867179" y="4578934"/>
                    <a:pt x="4869238" y="4576023"/>
                    <a:pt x="4871780" y="4575328"/>
                  </a:cubicBezTo>
                  <a:close/>
                  <a:moveTo>
                    <a:pt x="4774210" y="4573916"/>
                  </a:moveTo>
                  <a:lnTo>
                    <a:pt x="4784958" y="4573916"/>
                  </a:lnTo>
                  <a:lnTo>
                    <a:pt x="4777792" y="4593262"/>
                  </a:lnTo>
                  <a:close/>
                  <a:moveTo>
                    <a:pt x="4453924" y="4573916"/>
                  </a:moveTo>
                  <a:lnTo>
                    <a:pt x="4465389" y="4582514"/>
                  </a:lnTo>
                  <a:lnTo>
                    <a:pt x="4449624" y="4585381"/>
                  </a:lnTo>
                  <a:lnTo>
                    <a:pt x="4453924" y="4601143"/>
                  </a:lnTo>
                  <a:lnTo>
                    <a:pt x="4440310" y="4591829"/>
                  </a:lnTo>
                  <a:cubicBezTo>
                    <a:pt x="4443893" y="4591829"/>
                    <a:pt x="4447474" y="4583231"/>
                    <a:pt x="4453924" y="4573916"/>
                  </a:cubicBezTo>
                  <a:close/>
                  <a:moveTo>
                    <a:pt x="518048" y="4573916"/>
                  </a:moveTo>
                  <a:lnTo>
                    <a:pt x="543127" y="4578933"/>
                  </a:lnTo>
                  <a:lnTo>
                    <a:pt x="518048" y="4578933"/>
                  </a:lnTo>
                  <a:close/>
                  <a:moveTo>
                    <a:pt x="2307928" y="4571766"/>
                  </a:moveTo>
                  <a:lnTo>
                    <a:pt x="2294315" y="4583231"/>
                  </a:lnTo>
                  <a:lnTo>
                    <a:pt x="2300763" y="4583231"/>
                  </a:lnTo>
                  <a:cubicBezTo>
                    <a:pt x="2295032" y="4595412"/>
                    <a:pt x="2325126" y="4604010"/>
                    <a:pt x="2307211" y="4613325"/>
                  </a:cubicBezTo>
                  <a:lnTo>
                    <a:pt x="2303896" y="4620619"/>
                  </a:lnTo>
                  <a:lnTo>
                    <a:pt x="2320109" y="4628372"/>
                  </a:lnTo>
                  <a:lnTo>
                    <a:pt x="2303630" y="4628372"/>
                  </a:lnTo>
                  <a:lnTo>
                    <a:pt x="2303630" y="4621208"/>
                  </a:lnTo>
                  <a:lnTo>
                    <a:pt x="2303630" y="4621206"/>
                  </a:lnTo>
                  <a:cubicBezTo>
                    <a:pt x="2290732" y="4636254"/>
                    <a:pt x="2252757" y="4625506"/>
                    <a:pt x="2271386" y="4643419"/>
                  </a:cubicBezTo>
                  <a:lnTo>
                    <a:pt x="2277834" y="4643419"/>
                  </a:lnTo>
                  <a:cubicBezTo>
                    <a:pt x="2277834" y="4639837"/>
                    <a:pt x="2277834" y="4634821"/>
                    <a:pt x="2282134" y="4631954"/>
                  </a:cubicBezTo>
                  <a:cubicBezTo>
                    <a:pt x="2290732" y="4629089"/>
                    <a:pt x="2292882" y="4640554"/>
                    <a:pt x="2298613" y="4643419"/>
                  </a:cubicBezTo>
                  <a:cubicBezTo>
                    <a:pt x="2295748" y="4646285"/>
                    <a:pt x="2292882" y="4647718"/>
                    <a:pt x="2294315" y="4651302"/>
                  </a:cubicBezTo>
                  <a:cubicBezTo>
                    <a:pt x="2301480" y="4654883"/>
                    <a:pt x="2304346" y="4648435"/>
                    <a:pt x="2307928" y="4643419"/>
                  </a:cubicBezTo>
                  <a:cubicBezTo>
                    <a:pt x="2318676" y="4646285"/>
                    <a:pt x="2305780" y="4662765"/>
                    <a:pt x="2315094" y="4651302"/>
                  </a:cubicBezTo>
                  <a:lnTo>
                    <a:pt x="2320109" y="4639837"/>
                  </a:lnTo>
                  <a:cubicBezTo>
                    <a:pt x="2322976" y="4642702"/>
                    <a:pt x="2325842" y="4644852"/>
                    <a:pt x="2324409" y="4647718"/>
                  </a:cubicBezTo>
                  <a:lnTo>
                    <a:pt x="2340172" y="4631954"/>
                  </a:lnTo>
                  <a:cubicBezTo>
                    <a:pt x="2302913" y="4629806"/>
                    <a:pt x="2345905" y="4603293"/>
                    <a:pt x="2327276" y="4586097"/>
                  </a:cubicBezTo>
                  <a:lnTo>
                    <a:pt x="2301480" y="4583231"/>
                  </a:lnTo>
                  <a:cubicBezTo>
                    <a:pt x="2298613" y="4573199"/>
                    <a:pt x="2315094" y="4574633"/>
                    <a:pt x="2307928" y="4571766"/>
                  </a:cubicBezTo>
                  <a:close/>
                  <a:moveTo>
                    <a:pt x="4797139" y="4571051"/>
                  </a:moveTo>
                  <a:lnTo>
                    <a:pt x="4810752" y="4571051"/>
                  </a:lnTo>
                  <a:lnTo>
                    <a:pt x="4810752" y="4585381"/>
                  </a:lnTo>
                  <a:lnTo>
                    <a:pt x="4797139" y="4585381"/>
                  </a:lnTo>
                  <a:lnTo>
                    <a:pt x="4803587" y="4578933"/>
                  </a:lnTo>
                  <a:close/>
                  <a:moveTo>
                    <a:pt x="4412366" y="4570335"/>
                  </a:moveTo>
                  <a:lnTo>
                    <a:pt x="4415231" y="4581799"/>
                  </a:lnTo>
                  <a:cubicBezTo>
                    <a:pt x="4415231" y="4590397"/>
                    <a:pt x="4404483" y="4585382"/>
                    <a:pt x="4398752" y="4584666"/>
                  </a:cubicBezTo>
                  <a:cubicBezTo>
                    <a:pt x="4395168" y="4570335"/>
                    <a:pt x="4409500" y="4581799"/>
                    <a:pt x="4412366" y="4570335"/>
                  </a:cubicBezTo>
                  <a:close/>
                  <a:moveTo>
                    <a:pt x="4925219" y="4565408"/>
                  </a:moveTo>
                  <a:cubicBezTo>
                    <a:pt x="4932384" y="4566393"/>
                    <a:pt x="4940088" y="4569260"/>
                    <a:pt x="4946178" y="4571051"/>
                  </a:cubicBezTo>
                  <a:cubicBezTo>
                    <a:pt x="4936862" y="4578933"/>
                    <a:pt x="4921814" y="4571051"/>
                    <a:pt x="4913934" y="4578933"/>
                  </a:cubicBezTo>
                  <a:lnTo>
                    <a:pt x="4907486" y="4571051"/>
                  </a:lnTo>
                  <a:cubicBezTo>
                    <a:pt x="4911427" y="4565320"/>
                    <a:pt x="4918054" y="4564424"/>
                    <a:pt x="4925219" y="4565408"/>
                  </a:cubicBezTo>
                  <a:close/>
                  <a:moveTo>
                    <a:pt x="375460" y="4560301"/>
                  </a:moveTo>
                  <a:cubicBezTo>
                    <a:pt x="374027" y="4571768"/>
                    <a:pt x="365428" y="4581082"/>
                    <a:pt x="368295" y="4593979"/>
                  </a:cubicBezTo>
                  <a:lnTo>
                    <a:pt x="356114" y="4590395"/>
                  </a:lnTo>
                  <a:cubicBezTo>
                    <a:pt x="366861" y="4581799"/>
                    <a:pt x="358264" y="4558153"/>
                    <a:pt x="375460" y="4560301"/>
                  </a:cubicBezTo>
                  <a:close/>
                  <a:moveTo>
                    <a:pt x="599015" y="4559587"/>
                  </a:moveTo>
                  <a:cubicBezTo>
                    <a:pt x="588983" y="4564603"/>
                    <a:pt x="578236" y="4580366"/>
                    <a:pt x="562473" y="4573916"/>
                  </a:cubicBezTo>
                  <a:cubicBezTo>
                    <a:pt x="568921" y="4572483"/>
                    <a:pt x="585403" y="4561020"/>
                    <a:pt x="599015" y="4559587"/>
                  </a:cubicBezTo>
                  <a:close/>
                  <a:moveTo>
                    <a:pt x="4693242" y="4554570"/>
                  </a:moveTo>
                  <a:cubicBezTo>
                    <a:pt x="4691811" y="4559587"/>
                    <a:pt x="4684644" y="4566035"/>
                    <a:pt x="4677480" y="4562451"/>
                  </a:cubicBezTo>
                  <a:lnTo>
                    <a:pt x="4675330" y="4558870"/>
                  </a:lnTo>
                  <a:cubicBezTo>
                    <a:pt x="4681064" y="4561737"/>
                    <a:pt x="4691094" y="4549555"/>
                    <a:pt x="4693242" y="4554570"/>
                  </a:cubicBezTo>
                  <a:close/>
                  <a:moveTo>
                    <a:pt x="2530768" y="4554570"/>
                  </a:moveTo>
                  <a:cubicBezTo>
                    <a:pt x="2535783" y="4561020"/>
                    <a:pt x="2546531" y="4558870"/>
                    <a:pt x="2546531" y="4570335"/>
                  </a:cubicBezTo>
                  <a:cubicBezTo>
                    <a:pt x="2546531" y="4575349"/>
                    <a:pt x="2547964" y="4580366"/>
                    <a:pt x="2543666" y="4581799"/>
                  </a:cubicBezTo>
                  <a:cubicBezTo>
                    <a:pt x="2549398" y="4588247"/>
                    <a:pt x="2555846" y="4599712"/>
                    <a:pt x="2563012" y="4589681"/>
                  </a:cubicBezTo>
                  <a:lnTo>
                    <a:pt x="2563012" y="4593262"/>
                  </a:lnTo>
                  <a:cubicBezTo>
                    <a:pt x="2553698" y="4604010"/>
                    <a:pt x="2543666" y="4591114"/>
                    <a:pt x="2534350" y="4589681"/>
                  </a:cubicBezTo>
                  <a:lnTo>
                    <a:pt x="2541516" y="4570335"/>
                  </a:lnTo>
                  <a:cubicBezTo>
                    <a:pt x="2535783" y="4570335"/>
                    <a:pt x="2527902" y="4566035"/>
                    <a:pt x="2530768" y="4554570"/>
                  </a:cubicBezTo>
                  <a:close/>
                  <a:moveTo>
                    <a:pt x="4822935" y="4551705"/>
                  </a:moveTo>
                  <a:lnTo>
                    <a:pt x="4840131" y="4553855"/>
                  </a:lnTo>
                  <a:cubicBezTo>
                    <a:pt x="4831533" y="4556722"/>
                    <a:pt x="4818635" y="4568185"/>
                    <a:pt x="4829383" y="4571051"/>
                  </a:cubicBezTo>
                  <a:lnTo>
                    <a:pt x="4822935" y="4571051"/>
                  </a:lnTo>
                  <a:lnTo>
                    <a:pt x="4822935" y="4563170"/>
                  </a:lnTo>
                  <a:lnTo>
                    <a:pt x="4826516" y="4563170"/>
                  </a:lnTo>
                  <a:close/>
                  <a:moveTo>
                    <a:pt x="4651684" y="4551705"/>
                  </a:moveTo>
                  <a:lnTo>
                    <a:pt x="4660999" y="4551705"/>
                  </a:lnTo>
                  <a:cubicBezTo>
                    <a:pt x="4661716" y="4554570"/>
                    <a:pt x="4659566" y="4556722"/>
                    <a:pt x="4658132" y="4559587"/>
                  </a:cubicBezTo>
                  <a:lnTo>
                    <a:pt x="4651684" y="4559587"/>
                  </a:lnTo>
                  <a:close/>
                  <a:moveTo>
                    <a:pt x="2514288" y="4551703"/>
                  </a:moveTo>
                  <a:cubicBezTo>
                    <a:pt x="2512854" y="4558153"/>
                    <a:pt x="2502106" y="4571049"/>
                    <a:pt x="2492792" y="4571049"/>
                  </a:cubicBezTo>
                  <a:lnTo>
                    <a:pt x="2502106" y="4559587"/>
                  </a:lnTo>
                  <a:cubicBezTo>
                    <a:pt x="2504973" y="4554570"/>
                    <a:pt x="2509273" y="4548839"/>
                    <a:pt x="2514288" y="4551703"/>
                  </a:cubicBezTo>
                  <a:close/>
                  <a:moveTo>
                    <a:pt x="4142952" y="4546689"/>
                  </a:moveTo>
                  <a:lnTo>
                    <a:pt x="4155850" y="4546689"/>
                  </a:lnTo>
                  <a:lnTo>
                    <a:pt x="4155850" y="4551705"/>
                  </a:lnTo>
                  <a:close/>
                  <a:moveTo>
                    <a:pt x="2368832" y="4546689"/>
                  </a:moveTo>
                  <a:lnTo>
                    <a:pt x="2372416" y="4551705"/>
                  </a:lnTo>
                  <a:lnTo>
                    <a:pt x="2363101" y="4563168"/>
                  </a:lnTo>
                  <a:close/>
                  <a:moveTo>
                    <a:pt x="4493332" y="4543822"/>
                  </a:moveTo>
                  <a:lnTo>
                    <a:pt x="4502646" y="4543822"/>
                  </a:lnTo>
                  <a:lnTo>
                    <a:pt x="4502646" y="4551703"/>
                  </a:lnTo>
                  <a:close/>
                  <a:moveTo>
                    <a:pt x="465025" y="4543822"/>
                  </a:moveTo>
                  <a:cubicBezTo>
                    <a:pt x="446396" y="4569618"/>
                    <a:pt x="423466" y="4606160"/>
                    <a:pt x="400537" y="4617625"/>
                  </a:cubicBezTo>
                  <a:cubicBezTo>
                    <a:pt x="405553" y="4594695"/>
                    <a:pt x="442095" y="4564601"/>
                    <a:pt x="465025" y="4543822"/>
                  </a:cubicBezTo>
                  <a:close/>
                  <a:moveTo>
                    <a:pt x="328884" y="4543822"/>
                  </a:moveTo>
                  <a:lnTo>
                    <a:pt x="339633" y="4543822"/>
                  </a:lnTo>
                  <a:cubicBezTo>
                    <a:pt x="339633" y="4546689"/>
                    <a:pt x="336766" y="4548839"/>
                    <a:pt x="335333" y="4551703"/>
                  </a:cubicBezTo>
                  <a:lnTo>
                    <a:pt x="328884" y="4551703"/>
                  </a:lnTo>
                  <a:close/>
                  <a:moveTo>
                    <a:pt x="4787824" y="4540957"/>
                  </a:moveTo>
                  <a:lnTo>
                    <a:pt x="4778510" y="4559587"/>
                  </a:lnTo>
                  <a:cubicBezTo>
                    <a:pt x="4776360" y="4558153"/>
                    <a:pt x="4767045" y="4553855"/>
                    <a:pt x="4771344" y="4543824"/>
                  </a:cubicBezTo>
                  <a:cubicBezTo>
                    <a:pt x="4777793" y="4548839"/>
                    <a:pt x="4780658" y="4535941"/>
                    <a:pt x="4787824" y="4540957"/>
                  </a:cubicBezTo>
                  <a:close/>
                  <a:moveTo>
                    <a:pt x="2592390" y="4540241"/>
                  </a:moveTo>
                  <a:cubicBezTo>
                    <a:pt x="2598121" y="4546690"/>
                    <a:pt x="2612452" y="4551705"/>
                    <a:pt x="2615317" y="4540241"/>
                  </a:cubicBezTo>
                  <a:cubicBezTo>
                    <a:pt x="2620334" y="4543107"/>
                    <a:pt x="2611019" y="4555288"/>
                    <a:pt x="2610302" y="4562453"/>
                  </a:cubicBezTo>
                  <a:lnTo>
                    <a:pt x="2608152" y="4554570"/>
                  </a:lnTo>
                  <a:cubicBezTo>
                    <a:pt x="2600271" y="4554570"/>
                    <a:pt x="2593821" y="4559587"/>
                    <a:pt x="2589523" y="4566036"/>
                  </a:cubicBezTo>
                  <a:cubicBezTo>
                    <a:pt x="2589523" y="4568901"/>
                    <a:pt x="2588806" y="4572484"/>
                    <a:pt x="2589523" y="4575351"/>
                  </a:cubicBezTo>
                  <a:cubicBezTo>
                    <a:pt x="2585940" y="4572484"/>
                    <a:pt x="2580208" y="4575351"/>
                    <a:pt x="2575908" y="4573918"/>
                  </a:cubicBezTo>
                  <a:cubicBezTo>
                    <a:pt x="2588090" y="4572484"/>
                    <a:pt x="2578775" y="4545257"/>
                    <a:pt x="2592390" y="4559587"/>
                  </a:cubicBezTo>
                  <a:close/>
                  <a:moveTo>
                    <a:pt x="4104975" y="4535941"/>
                  </a:moveTo>
                  <a:lnTo>
                    <a:pt x="4137219" y="4543822"/>
                  </a:lnTo>
                  <a:cubicBezTo>
                    <a:pt x="4127904" y="4546689"/>
                    <a:pt x="4108558" y="4538807"/>
                    <a:pt x="4104975" y="4535941"/>
                  </a:cubicBezTo>
                  <a:close/>
                  <a:moveTo>
                    <a:pt x="3081059" y="4535941"/>
                  </a:moveTo>
                  <a:cubicBezTo>
                    <a:pt x="3105422" y="4575349"/>
                    <a:pt x="3148412" y="4612610"/>
                    <a:pt x="3182089" y="4639837"/>
                  </a:cubicBezTo>
                  <a:cubicBezTo>
                    <a:pt x="3149845" y="4638404"/>
                    <a:pt x="3126918" y="4585381"/>
                    <a:pt x="3090374" y="4566035"/>
                  </a:cubicBezTo>
                  <a:close/>
                  <a:moveTo>
                    <a:pt x="4421680" y="4532357"/>
                  </a:moveTo>
                  <a:cubicBezTo>
                    <a:pt x="4418814" y="4542389"/>
                    <a:pt x="4428846" y="4548839"/>
                    <a:pt x="4433862" y="4551703"/>
                  </a:cubicBezTo>
                  <a:cubicBezTo>
                    <a:pt x="4441744" y="4540955"/>
                    <a:pt x="4454641" y="4543822"/>
                    <a:pt x="4463239" y="4541672"/>
                  </a:cubicBezTo>
                  <a:lnTo>
                    <a:pt x="4461090" y="4543822"/>
                  </a:lnTo>
                  <a:cubicBezTo>
                    <a:pt x="4501214" y="4567468"/>
                    <a:pt x="4552804" y="4585381"/>
                    <a:pt x="4595796" y="4578933"/>
                  </a:cubicBezTo>
                  <a:lnTo>
                    <a:pt x="4592930" y="4581797"/>
                  </a:lnTo>
                  <a:lnTo>
                    <a:pt x="4655268" y="4601143"/>
                  </a:lnTo>
                  <a:cubicBezTo>
                    <a:pt x="4643086" y="4614041"/>
                    <a:pt x="4625890" y="4591829"/>
                    <a:pt x="4609409" y="4593262"/>
                  </a:cubicBezTo>
                  <a:lnTo>
                    <a:pt x="4570717" y="4598279"/>
                  </a:lnTo>
                  <a:cubicBezTo>
                    <a:pt x="4573584" y="4602577"/>
                    <a:pt x="4577167" y="4601143"/>
                    <a:pt x="4580032" y="4601143"/>
                  </a:cubicBezTo>
                  <a:lnTo>
                    <a:pt x="4570717" y="4612608"/>
                  </a:lnTo>
                  <a:lnTo>
                    <a:pt x="4575017" y="4617625"/>
                  </a:lnTo>
                  <a:lnTo>
                    <a:pt x="4570717" y="4620491"/>
                  </a:lnTo>
                  <a:cubicBezTo>
                    <a:pt x="4567850" y="4619058"/>
                    <a:pt x="4562119" y="4609026"/>
                    <a:pt x="4563552" y="4601143"/>
                  </a:cubicBezTo>
                  <a:cubicBezTo>
                    <a:pt x="4568567" y="4603293"/>
                    <a:pt x="4570000" y="4596845"/>
                    <a:pt x="4574300" y="4593979"/>
                  </a:cubicBezTo>
                  <a:cubicBezTo>
                    <a:pt x="4547071" y="4588964"/>
                    <a:pt x="4521994" y="4573199"/>
                    <a:pt x="4496198" y="4579649"/>
                  </a:cubicBezTo>
                  <a:cubicBezTo>
                    <a:pt x="4489034" y="4561735"/>
                    <a:pt x="4466104" y="4557437"/>
                    <a:pt x="4456790" y="4560301"/>
                  </a:cubicBezTo>
                  <a:cubicBezTo>
                    <a:pt x="4458222" y="4557437"/>
                    <a:pt x="4455356" y="4553853"/>
                    <a:pt x="4453924" y="4552420"/>
                  </a:cubicBezTo>
                  <a:cubicBezTo>
                    <a:pt x="4450342" y="4552420"/>
                    <a:pt x="4446042" y="4550270"/>
                    <a:pt x="4444608" y="4555287"/>
                  </a:cubicBezTo>
                  <a:lnTo>
                    <a:pt x="4444608" y="4563168"/>
                  </a:lnTo>
                  <a:cubicBezTo>
                    <a:pt x="4430278" y="4553853"/>
                    <a:pt x="4410216" y="4555287"/>
                    <a:pt x="4415231" y="4535941"/>
                  </a:cubicBezTo>
                  <a:close/>
                  <a:moveTo>
                    <a:pt x="2578775" y="4532357"/>
                  </a:moveTo>
                  <a:cubicBezTo>
                    <a:pt x="2574477" y="4537374"/>
                    <a:pt x="2583075" y="4562451"/>
                    <a:pt x="2566594" y="4559587"/>
                  </a:cubicBezTo>
                  <a:cubicBezTo>
                    <a:pt x="2563012" y="4553137"/>
                    <a:pt x="2553698" y="4549553"/>
                    <a:pt x="2557279" y="4540239"/>
                  </a:cubicBezTo>
                  <a:cubicBezTo>
                    <a:pt x="2564444" y="4533791"/>
                    <a:pt x="2572327" y="4533791"/>
                    <a:pt x="2578775" y="4532357"/>
                  </a:cubicBezTo>
                  <a:close/>
                  <a:moveTo>
                    <a:pt x="416300" y="4532357"/>
                  </a:moveTo>
                  <a:lnTo>
                    <a:pt x="404837" y="4546689"/>
                  </a:lnTo>
                  <a:lnTo>
                    <a:pt x="400537" y="4546689"/>
                  </a:lnTo>
                  <a:close/>
                  <a:moveTo>
                    <a:pt x="4754866" y="4527343"/>
                  </a:moveTo>
                  <a:lnTo>
                    <a:pt x="4757730" y="4527343"/>
                  </a:lnTo>
                  <a:cubicBezTo>
                    <a:pt x="4758447" y="4535224"/>
                    <a:pt x="4757730" y="4541674"/>
                    <a:pt x="4751999" y="4546689"/>
                  </a:cubicBezTo>
                  <a:cubicBezTo>
                    <a:pt x="4742684" y="4543824"/>
                    <a:pt x="4737668" y="4537374"/>
                    <a:pt x="4729070" y="4546689"/>
                  </a:cubicBezTo>
                  <a:lnTo>
                    <a:pt x="4729070" y="4535224"/>
                  </a:lnTo>
                  <a:lnTo>
                    <a:pt x="4754866" y="4535224"/>
                  </a:lnTo>
                  <a:close/>
                  <a:moveTo>
                    <a:pt x="4713306" y="4527343"/>
                  </a:moveTo>
                  <a:cubicBezTo>
                    <a:pt x="4717606" y="4530926"/>
                    <a:pt x="4716172" y="4535224"/>
                    <a:pt x="4716172" y="4540241"/>
                  </a:cubicBezTo>
                  <a:cubicBezTo>
                    <a:pt x="4706140" y="4538807"/>
                    <a:pt x="4693960" y="4543824"/>
                    <a:pt x="4687512" y="4535224"/>
                  </a:cubicBezTo>
                  <a:cubicBezTo>
                    <a:pt x="4693242" y="4522326"/>
                    <a:pt x="4706140" y="4548122"/>
                    <a:pt x="4713306" y="4527343"/>
                  </a:cubicBezTo>
                  <a:close/>
                  <a:moveTo>
                    <a:pt x="4651686" y="4527343"/>
                  </a:moveTo>
                  <a:lnTo>
                    <a:pt x="4681064" y="4527343"/>
                  </a:lnTo>
                  <a:cubicBezTo>
                    <a:pt x="4681064" y="4543824"/>
                    <a:pt x="4668882" y="4538807"/>
                    <a:pt x="4661000" y="4543107"/>
                  </a:cubicBezTo>
                  <a:lnTo>
                    <a:pt x="4671748" y="4535224"/>
                  </a:lnTo>
                  <a:cubicBezTo>
                    <a:pt x="4666732" y="4525909"/>
                    <a:pt x="4647386" y="4540241"/>
                    <a:pt x="4651686" y="4527343"/>
                  </a:cubicBezTo>
                  <a:close/>
                  <a:moveTo>
                    <a:pt x="4615366" y="4523045"/>
                  </a:moveTo>
                  <a:cubicBezTo>
                    <a:pt x="4618144" y="4521611"/>
                    <a:pt x="4621413" y="4522507"/>
                    <a:pt x="4625890" y="4528059"/>
                  </a:cubicBezTo>
                  <a:cubicBezTo>
                    <a:pt x="4621590" y="4530209"/>
                    <a:pt x="4615142" y="4525193"/>
                    <a:pt x="4612276" y="4533074"/>
                  </a:cubicBezTo>
                  <a:lnTo>
                    <a:pt x="4635205" y="4547405"/>
                  </a:lnTo>
                  <a:cubicBezTo>
                    <a:pt x="4629474" y="4547405"/>
                    <a:pt x="4610844" y="4553853"/>
                    <a:pt x="4609411" y="4535941"/>
                  </a:cubicBezTo>
                  <a:cubicBezTo>
                    <a:pt x="4607978" y="4550272"/>
                    <a:pt x="4591496" y="4542389"/>
                    <a:pt x="4584332" y="4543822"/>
                  </a:cubicBezTo>
                  <a:lnTo>
                    <a:pt x="4584332" y="4535941"/>
                  </a:lnTo>
                  <a:cubicBezTo>
                    <a:pt x="4603142" y="4552601"/>
                    <a:pt x="4607038" y="4527343"/>
                    <a:pt x="4615366" y="4523045"/>
                  </a:cubicBezTo>
                  <a:close/>
                  <a:moveTo>
                    <a:pt x="2643980" y="4513013"/>
                  </a:moveTo>
                  <a:cubicBezTo>
                    <a:pt x="2650428" y="4510147"/>
                    <a:pt x="2653294" y="4516595"/>
                    <a:pt x="2657594" y="4520895"/>
                  </a:cubicBezTo>
                  <a:lnTo>
                    <a:pt x="2657594" y="4527343"/>
                  </a:lnTo>
                  <a:close/>
                  <a:moveTo>
                    <a:pt x="4382987" y="4508713"/>
                  </a:moveTo>
                  <a:cubicBezTo>
                    <a:pt x="4393735" y="4516595"/>
                    <a:pt x="4405916" y="4527343"/>
                    <a:pt x="4388720" y="4535942"/>
                  </a:cubicBezTo>
                  <a:cubicBezTo>
                    <a:pt x="4393018" y="4539524"/>
                    <a:pt x="4391585" y="4544540"/>
                    <a:pt x="4391585" y="4547405"/>
                  </a:cubicBezTo>
                  <a:cubicBezTo>
                    <a:pt x="4382270" y="4549555"/>
                    <a:pt x="4372956" y="4536657"/>
                    <a:pt x="4372956" y="4525195"/>
                  </a:cubicBezTo>
                  <a:lnTo>
                    <a:pt x="4363641" y="4533076"/>
                  </a:lnTo>
                  <a:cubicBezTo>
                    <a:pt x="4370091" y="4525911"/>
                    <a:pt x="4370091" y="4514447"/>
                    <a:pt x="4382987" y="4508713"/>
                  </a:cubicBezTo>
                  <a:close/>
                  <a:moveTo>
                    <a:pt x="4320649" y="4508713"/>
                  </a:moveTo>
                  <a:lnTo>
                    <a:pt x="4352893" y="4513730"/>
                  </a:lnTo>
                  <a:lnTo>
                    <a:pt x="4340712" y="4525195"/>
                  </a:lnTo>
                  <a:lnTo>
                    <a:pt x="4343578" y="4528059"/>
                  </a:lnTo>
                  <a:lnTo>
                    <a:pt x="4331397" y="4528059"/>
                  </a:lnTo>
                  <a:cubicBezTo>
                    <a:pt x="4335697" y="4516595"/>
                    <a:pt x="4324947" y="4513730"/>
                    <a:pt x="4320649" y="4508713"/>
                  </a:cubicBezTo>
                  <a:close/>
                  <a:moveTo>
                    <a:pt x="3015856" y="4508713"/>
                  </a:moveTo>
                  <a:lnTo>
                    <a:pt x="3025888" y="4513013"/>
                  </a:lnTo>
                  <a:lnTo>
                    <a:pt x="3025888" y="4516595"/>
                  </a:lnTo>
                  <a:close/>
                  <a:moveTo>
                    <a:pt x="4498348" y="4507997"/>
                  </a:moveTo>
                  <a:cubicBezTo>
                    <a:pt x="4506230" y="4510147"/>
                    <a:pt x="4516260" y="4505130"/>
                    <a:pt x="4521277" y="4513013"/>
                  </a:cubicBezTo>
                  <a:cubicBezTo>
                    <a:pt x="4514829" y="4513013"/>
                    <a:pt x="4499781" y="4524476"/>
                    <a:pt x="4498348" y="4507997"/>
                  </a:cubicBezTo>
                  <a:close/>
                  <a:moveTo>
                    <a:pt x="2384597" y="4507997"/>
                  </a:moveTo>
                  <a:lnTo>
                    <a:pt x="2381730" y="4513011"/>
                  </a:lnTo>
                  <a:lnTo>
                    <a:pt x="2398212" y="4507997"/>
                  </a:lnTo>
                  <a:close/>
                  <a:moveTo>
                    <a:pt x="4024008" y="4505130"/>
                  </a:moveTo>
                  <a:lnTo>
                    <a:pt x="4036189" y="4505130"/>
                  </a:lnTo>
                  <a:lnTo>
                    <a:pt x="4024008" y="4516595"/>
                  </a:lnTo>
                  <a:cubicBezTo>
                    <a:pt x="4039056" y="4534507"/>
                    <a:pt x="4061983" y="4513728"/>
                    <a:pt x="4068433" y="4535941"/>
                  </a:cubicBezTo>
                  <a:lnTo>
                    <a:pt x="4056252" y="4535941"/>
                  </a:lnTo>
                  <a:lnTo>
                    <a:pt x="4056252" y="4532357"/>
                  </a:lnTo>
                  <a:lnTo>
                    <a:pt x="3991764" y="4520895"/>
                  </a:lnTo>
                  <a:cubicBezTo>
                    <a:pt x="3990330" y="4518028"/>
                    <a:pt x="3993198" y="4514445"/>
                    <a:pt x="3994630" y="4513011"/>
                  </a:cubicBezTo>
                  <a:cubicBezTo>
                    <a:pt x="4008245" y="4513011"/>
                    <a:pt x="4014693" y="4524476"/>
                    <a:pt x="4026874" y="4513011"/>
                  </a:cubicBezTo>
                  <a:close/>
                  <a:moveTo>
                    <a:pt x="3822663" y="4502265"/>
                  </a:moveTo>
                  <a:lnTo>
                    <a:pt x="3809050" y="4505130"/>
                  </a:lnTo>
                  <a:lnTo>
                    <a:pt x="3829113" y="4516595"/>
                  </a:lnTo>
                  <a:close/>
                  <a:moveTo>
                    <a:pt x="3981016" y="4502264"/>
                  </a:moveTo>
                  <a:lnTo>
                    <a:pt x="4003945" y="4502264"/>
                  </a:lnTo>
                  <a:lnTo>
                    <a:pt x="3981016" y="4508712"/>
                  </a:lnTo>
                  <a:close/>
                  <a:moveTo>
                    <a:pt x="4544206" y="4501549"/>
                  </a:moveTo>
                  <a:cubicBezTo>
                    <a:pt x="4571434" y="4493667"/>
                    <a:pt x="4585048" y="4528776"/>
                    <a:pt x="4606544" y="4527343"/>
                  </a:cubicBezTo>
                  <a:cubicBezTo>
                    <a:pt x="4595796" y="4527343"/>
                    <a:pt x="4585048" y="4532359"/>
                    <a:pt x="4577167" y="4524478"/>
                  </a:cubicBezTo>
                  <a:cubicBezTo>
                    <a:pt x="4571434" y="4527343"/>
                    <a:pt x="4575734" y="4533793"/>
                    <a:pt x="4573584" y="4540241"/>
                  </a:cubicBezTo>
                  <a:cubicBezTo>
                    <a:pt x="4567136" y="4525911"/>
                    <a:pt x="4559969" y="4502982"/>
                    <a:pt x="4544206" y="4501549"/>
                  </a:cubicBezTo>
                  <a:close/>
                  <a:moveTo>
                    <a:pt x="4428128" y="4497249"/>
                  </a:moveTo>
                  <a:lnTo>
                    <a:pt x="4476852" y="4502265"/>
                  </a:lnTo>
                  <a:cubicBezTo>
                    <a:pt x="4466104" y="4515161"/>
                    <a:pt x="4438160" y="4510147"/>
                    <a:pt x="4428128" y="4497249"/>
                  </a:cubicBezTo>
                  <a:close/>
                  <a:moveTo>
                    <a:pt x="442095" y="4497249"/>
                  </a:moveTo>
                  <a:lnTo>
                    <a:pt x="439230" y="4508713"/>
                  </a:lnTo>
                  <a:lnTo>
                    <a:pt x="426333" y="4521609"/>
                  </a:lnTo>
                  <a:close/>
                  <a:moveTo>
                    <a:pt x="4528442" y="4494382"/>
                  </a:moveTo>
                  <a:lnTo>
                    <a:pt x="4537756" y="4494382"/>
                  </a:lnTo>
                  <a:lnTo>
                    <a:pt x="4537756" y="4502264"/>
                  </a:lnTo>
                  <a:close/>
                  <a:moveTo>
                    <a:pt x="3948058" y="4494382"/>
                  </a:moveTo>
                  <a:lnTo>
                    <a:pt x="3975284" y="4497249"/>
                  </a:lnTo>
                  <a:lnTo>
                    <a:pt x="3935876" y="4502264"/>
                  </a:lnTo>
                  <a:close/>
                  <a:moveTo>
                    <a:pt x="3704795" y="4493487"/>
                  </a:moveTo>
                  <a:lnTo>
                    <a:pt x="3705441" y="4493910"/>
                  </a:lnTo>
                  <a:lnTo>
                    <a:pt x="3700138" y="4493666"/>
                  </a:lnTo>
                  <a:cubicBezTo>
                    <a:pt x="3701571" y="4493666"/>
                    <a:pt x="3703183" y="4493308"/>
                    <a:pt x="3704795" y="4493487"/>
                  </a:cubicBezTo>
                  <a:close/>
                  <a:moveTo>
                    <a:pt x="506584" y="4489367"/>
                  </a:moveTo>
                  <a:cubicBezTo>
                    <a:pt x="512315" y="4506563"/>
                    <a:pt x="487954" y="4514447"/>
                    <a:pt x="478639" y="4532359"/>
                  </a:cubicBezTo>
                  <a:cubicBezTo>
                    <a:pt x="481504" y="4538807"/>
                    <a:pt x="486521" y="4534509"/>
                    <a:pt x="490819" y="4535942"/>
                  </a:cubicBezTo>
                  <a:cubicBezTo>
                    <a:pt x="478639" y="4556722"/>
                    <a:pt x="478639" y="4527343"/>
                    <a:pt x="465025" y="4524478"/>
                  </a:cubicBezTo>
                  <a:cubicBezTo>
                    <a:pt x="478639" y="4513728"/>
                    <a:pt x="497268" y="4510147"/>
                    <a:pt x="506584" y="4489367"/>
                  </a:cubicBezTo>
                  <a:close/>
                  <a:moveTo>
                    <a:pt x="4350026" y="4475036"/>
                  </a:moveTo>
                  <a:lnTo>
                    <a:pt x="4357193" y="4489366"/>
                  </a:lnTo>
                  <a:lnTo>
                    <a:pt x="4375822" y="4482918"/>
                  </a:lnTo>
                  <a:lnTo>
                    <a:pt x="4372239" y="4478618"/>
                  </a:lnTo>
                  <a:cubicBezTo>
                    <a:pt x="4380122" y="4482918"/>
                    <a:pt x="4396602" y="4475036"/>
                    <a:pt x="4392302" y="4497249"/>
                  </a:cubicBezTo>
                  <a:cubicBezTo>
                    <a:pt x="4385137" y="4481484"/>
                    <a:pt x="4367939" y="4495815"/>
                    <a:pt x="4357193" y="4502264"/>
                  </a:cubicBezTo>
                  <a:lnTo>
                    <a:pt x="4352893" y="4486501"/>
                  </a:lnTo>
                  <a:cubicBezTo>
                    <a:pt x="4344295" y="4489366"/>
                    <a:pt x="4334980" y="4494382"/>
                    <a:pt x="4324232" y="4494382"/>
                  </a:cubicBezTo>
                  <a:close/>
                  <a:moveTo>
                    <a:pt x="2656876" y="4474320"/>
                  </a:moveTo>
                  <a:cubicBezTo>
                    <a:pt x="2658309" y="4493666"/>
                    <a:pt x="2638246" y="4483634"/>
                    <a:pt x="2631082" y="4493666"/>
                  </a:cubicBezTo>
                  <a:lnTo>
                    <a:pt x="2627498" y="4477901"/>
                  </a:lnTo>
                  <a:cubicBezTo>
                    <a:pt x="2639680" y="4481484"/>
                    <a:pt x="2646844" y="4470021"/>
                    <a:pt x="2656876" y="4474320"/>
                  </a:cubicBezTo>
                  <a:close/>
                  <a:moveTo>
                    <a:pt x="4230368" y="4470021"/>
                  </a:moveTo>
                  <a:lnTo>
                    <a:pt x="4243982" y="4470021"/>
                  </a:lnTo>
                  <a:cubicBezTo>
                    <a:pt x="4245415" y="4475038"/>
                    <a:pt x="4242548" y="4476469"/>
                    <a:pt x="4239682" y="4477903"/>
                  </a:cubicBezTo>
                  <a:lnTo>
                    <a:pt x="4230368" y="4477903"/>
                  </a:lnTo>
                  <a:close/>
                  <a:moveTo>
                    <a:pt x="566771" y="4469305"/>
                  </a:moveTo>
                  <a:lnTo>
                    <a:pt x="576086" y="4477186"/>
                  </a:lnTo>
                  <a:lnTo>
                    <a:pt x="559607" y="4496532"/>
                  </a:lnTo>
                  <a:lnTo>
                    <a:pt x="562473" y="4501549"/>
                  </a:lnTo>
                  <a:lnTo>
                    <a:pt x="553158" y="4505132"/>
                  </a:lnTo>
                  <a:cubicBezTo>
                    <a:pt x="566771" y="4529493"/>
                    <a:pt x="542411" y="4532359"/>
                    <a:pt x="536677" y="4551705"/>
                  </a:cubicBezTo>
                  <a:cubicBezTo>
                    <a:pt x="538110" y="4548839"/>
                    <a:pt x="535244" y="4546690"/>
                    <a:pt x="533810" y="4543824"/>
                  </a:cubicBezTo>
                  <a:cubicBezTo>
                    <a:pt x="527363" y="4554572"/>
                    <a:pt x="503000" y="4554572"/>
                    <a:pt x="510883" y="4571051"/>
                  </a:cubicBezTo>
                  <a:lnTo>
                    <a:pt x="481504" y="4571051"/>
                  </a:lnTo>
                  <a:cubicBezTo>
                    <a:pt x="476489" y="4546690"/>
                    <a:pt x="505867" y="4553139"/>
                    <a:pt x="507300" y="4546690"/>
                  </a:cubicBezTo>
                  <a:cubicBezTo>
                    <a:pt x="525213" y="4522328"/>
                    <a:pt x="523780" y="4493666"/>
                    <a:pt x="556023" y="4493666"/>
                  </a:cubicBezTo>
                  <a:lnTo>
                    <a:pt x="520915" y="4474321"/>
                  </a:lnTo>
                  <a:cubicBezTo>
                    <a:pt x="538110" y="4478619"/>
                    <a:pt x="550292" y="4483634"/>
                    <a:pt x="566771" y="4469305"/>
                  </a:cubicBezTo>
                  <a:close/>
                  <a:moveTo>
                    <a:pt x="4294855" y="4467155"/>
                  </a:moveTo>
                  <a:lnTo>
                    <a:pt x="4302020" y="4467155"/>
                  </a:lnTo>
                  <a:cubicBezTo>
                    <a:pt x="4293422" y="4475036"/>
                    <a:pt x="4302736" y="4484351"/>
                    <a:pt x="4308470" y="4489367"/>
                  </a:cubicBezTo>
                  <a:cubicBezTo>
                    <a:pt x="4291272" y="4492234"/>
                    <a:pt x="4282674" y="4494382"/>
                    <a:pt x="4262611" y="4497965"/>
                  </a:cubicBezTo>
                  <a:lnTo>
                    <a:pt x="4253296" y="4478619"/>
                  </a:lnTo>
                  <a:lnTo>
                    <a:pt x="4294855" y="4475036"/>
                  </a:lnTo>
                  <a:close/>
                  <a:moveTo>
                    <a:pt x="3864938" y="4467155"/>
                  </a:moveTo>
                  <a:lnTo>
                    <a:pt x="3878553" y="4467155"/>
                  </a:lnTo>
                  <a:cubicBezTo>
                    <a:pt x="3878553" y="4487934"/>
                    <a:pt x="3892882" y="4458557"/>
                    <a:pt x="3887868" y="4482918"/>
                  </a:cubicBezTo>
                  <a:cubicBezTo>
                    <a:pt x="3883568" y="4472886"/>
                    <a:pt x="3863505" y="4479336"/>
                    <a:pt x="3864938" y="4467155"/>
                  </a:cubicBezTo>
                  <a:close/>
                  <a:moveTo>
                    <a:pt x="2719719" y="4466416"/>
                  </a:moveTo>
                  <a:cubicBezTo>
                    <a:pt x="2721409" y="4466617"/>
                    <a:pt x="2723156" y="4467691"/>
                    <a:pt x="2724947" y="4470020"/>
                  </a:cubicBezTo>
                  <a:cubicBezTo>
                    <a:pt x="2707034" y="4470020"/>
                    <a:pt x="2716349" y="4490799"/>
                    <a:pt x="2706318" y="4477901"/>
                  </a:cubicBezTo>
                  <a:cubicBezTo>
                    <a:pt x="2708826" y="4474678"/>
                    <a:pt x="2711692" y="4470378"/>
                    <a:pt x="2714827" y="4468051"/>
                  </a:cubicBezTo>
                  <a:cubicBezTo>
                    <a:pt x="2716394" y="4466886"/>
                    <a:pt x="2718028" y="4466214"/>
                    <a:pt x="2719719" y="4466416"/>
                  </a:cubicBezTo>
                  <a:close/>
                  <a:moveTo>
                    <a:pt x="2495658" y="4463572"/>
                  </a:moveTo>
                  <a:lnTo>
                    <a:pt x="2505690" y="4470020"/>
                  </a:lnTo>
                  <a:lnTo>
                    <a:pt x="2498525" y="4463572"/>
                  </a:lnTo>
                  <a:close/>
                  <a:moveTo>
                    <a:pt x="4153700" y="4459453"/>
                  </a:moveTo>
                  <a:cubicBezTo>
                    <a:pt x="4158356" y="4459811"/>
                    <a:pt x="4163373" y="4462138"/>
                    <a:pt x="4169463" y="4463572"/>
                  </a:cubicBezTo>
                  <a:lnTo>
                    <a:pt x="4169463" y="4463573"/>
                  </a:lnTo>
                  <a:lnTo>
                    <a:pt x="4169463" y="4470021"/>
                  </a:lnTo>
                  <a:cubicBezTo>
                    <a:pt x="4165164" y="4466438"/>
                    <a:pt x="4162298" y="4460705"/>
                    <a:pt x="4155850" y="4463572"/>
                  </a:cubicBezTo>
                  <a:lnTo>
                    <a:pt x="4149400" y="4470021"/>
                  </a:lnTo>
                  <a:cubicBezTo>
                    <a:pt x="4147967" y="4465722"/>
                    <a:pt x="4144386" y="4467155"/>
                    <a:pt x="4140086" y="4467155"/>
                  </a:cubicBezTo>
                  <a:cubicBezTo>
                    <a:pt x="4144744" y="4460707"/>
                    <a:pt x="4149042" y="4459094"/>
                    <a:pt x="4153700" y="4459453"/>
                  </a:cubicBezTo>
                  <a:close/>
                  <a:moveTo>
                    <a:pt x="4563552" y="4458557"/>
                  </a:moveTo>
                  <a:cubicBezTo>
                    <a:pt x="4567850" y="4462140"/>
                    <a:pt x="4577167" y="4460707"/>
                    <a:pt x="4574300" y="4470021"/>
                  </a:cubicBezTo>
                  <a:lnTo>
                    <a:pt x="4609411" y="4477903"/>
                  </a:lnTo>
                  <a:cubicBezTo>
                    <a:pt x="4601528" y="4484353"/>
                    <a:pt x="4563552" y="4487217"/>
                    <a:pt x="4563552" y="4458557"/>
                  </a:cubicBezTo>
                  <a:close/>
                  <a:moveTo>
                    <a:pt x="2622484" y="4454974"/>
                  </a:moveTo>
                  <a:lnTo>
                    <a:pt x="2576627" y="4501549"/>
                  </a:lnTo>
                  <a:cubicBezTo>
                    <a:pt x="2594540" y="4518028"/>
                    <a:pt x="2614602" y="4492234"/>
                    <a:pt x="2628217" y="4513013"/>
                  </a:cubicBezTo>
                  <a:lnTo>
                    <a:pt x="2593106" y="4527343"/>
                  </a:lnTo>
                  <a:lnTo>
                    <a:pt x="2593106" y="4507997"/>
                  </a:lnTo>
                  <a:cubicBezTo>
                    <a:pt x="2588806" y="4510147"/>
                    <a:pt x="2582358" y="4505130"/>
                    <a:pt x="2579492" y="4513013"/>
                  </a:cubicBezTo>
                  <a:lnTo>
                    <a:pt x="2579492" y="4520895"/>
                  </a:lnTo>
                  <a:lnTo>
                    <a:pt x="2573760" y="4501549"/>
                  </a:lnTo>
                  <a:lnTo>
                    <a:pt x="2560146" y="4513013"/>
                  </a:lnTo>
                  <a:cubicBezTo>
                    <a:pt x="2553698" y="4511580"/>
                    <a:pt x="2564446" y="4497249"/>
                    <a:pt x="2550831" y="4501549"/>
                  </a:cubicBezTo>
                  <a:cubicBezTo>
                    <a:pt x="2576627" y="4490084"/>
                    <a:pt x="2596690" y="4467871"/>
                    <a:pt x="2622484" y="4454974"/>
                  </a:cubicBezTo>
                  <a:close/>
                  <a:moveTo>
                    <a:pt x="3741696" y="4447809"/>
                  </a:moveTo>
                  <a:cubicBezTo>
                    <a:pt x="3756744" y="4467155"/>
                    <a:pt x="3781821" y="4463573"/>
                    <a:pt x="3796869" y="4475038"/>
                  </a:cubicBezTo>
                  <a:lnTo>
                    <a:pt x="3741696" y="4467155"/>
                  </a:lnTo>
                  <a:cubicBezTo>
                    <a:pt x="3752444" y="4458557"/>
                    <a:pt x="3733815" y="4454259"/>
                    <a:pt x="3741696" y="4447809"/>
                  </a:cubicBezTo>
                  <a:close/>
                  <a:moveTo>
                    <a:pt x="2495658" y="4447807"/>
                  </a:moveTo>
                  <a:lnTo>
                    <a:pt x="2509273" y="4455690"/>
                  </a:lnTo>
                  <a:lnTo>
                    <a:pt x="2509273" y="4450674"/>
                  </a:lnTo>
                  <a:cubicBezTo>
                    <a:pt x="2502108" y="4454257"/>
                    <a:pt x="2500674" y="4447807"/>
                    <a:pt x="2495658" y="4447807"/>
                  </a:cubicBezTo>
                  <a:close/>
                  <a:moveTo>
                    <a:pt x="4178778" y="4447092"/>
                  </a:moveTo>
                  <a:cubicBezTo>
                    <a:pt x="4186660" y="4461423"/>
                    <a:pt x="4200274" y="4450675"/>
                    <a:pt x="4213888" y="4458557"/>
                  </a:cubicBezTo>
                  <a:cubicBezTo>
                    <a:pt x="4207440" y="4481486"/>
                    <a:pt x="4184510" y="4465005"/>
                    <a:pt x="4178778" y="4470021"/>
                  </a:cubicBezTo>
                  <a:cubicBezTo>
                    <a:pt x="4178061" y="4467155"/>
                    <a:pt x="4180210" y="4465005"/>
                    <a:pt x="4181644" y="4463573"/>
                  </a:cubicBezTo>
                  <a:cubicBezTo>
                    <a:pt x="4180210" y="4458557"/>
                    <a:pt x="4175912" y="4458557"/>
                    <a:pt x="4172330" y="4458557"/>
                  </a:cubicBezTo>
                  <a:close/>
                  <a:moveTo>
                    <a:pt x="2573044" y="4445659"/>
                  </a:moveTo>
                  <a:lnTo>
                    <a:pt x="2583075" y="4446376"/>
                  </a:lnTo>
                  <a:cubicBezTo>
                    <a:pt x="2583792" y="4452109"/>
                    <a:pt x="2584508" y="4452824"/>
                    <a:pt x="2575910" y="4447809"/>
                  </a:cubicBezTo>
                  <a:close/>
                  <a:moveTo>
                    <a:pt x="3933010" y="4432044"/>
                  </a:moveTo>
                  <a:lnTo>
                    <a:pt x="3965254" y="4437061"/>
                  </a:lnTo>
                  <a:lnTo>
                    <a:pt x="3965254" y="4439926"/>
                  </a:lnTo>
                  <a:lnTo>
                    <a:pt x="4029741" y="4447809"/>
                  </a:lnTo>
                  <a:cubicBezTo>
                    <a:pt x="3998214" y="4447809"/>
                    <a:pt x="3964536" y="4449242"/>
                    <a:pt x="3933010" y="4432044"/>
                  </a:cubicBezTo>
                  <a:close/>
                  <a:moveTo>
                    <a:pt x="2712049" y="4432044"/>
                  </a:moveTo>
                  <a:cubicBezTo>
                    <a:pt x="2696284" y="4441359"/>
                    <a:pt x="2682672" y="4472170"/>
                    <a:pt x="2659742" y="4467155"/>
                  </a:cubicBezTo>
                  <a:cubicBezTo>
                    <a:pt x="2669774" y="4449242"/>
                    <a:pt x="2693420" y="4437778"/>
                    <a:pt x="2712049" y="4432044"/>
                  </a:cubicBezTo>
                  <a:close/>
                  <a:moveTo>
                    <a:pt x="4655268" y="4425596"/>
                  </a:moveTo>
                  <a:cubicBezTo>
                    <a:pt x="4670314" y="4432044"/>
                    <a:pt x="4682495" y="4449242"/>
                    <a:pt x="4699692" y="4447809"/>
                  </a:cubicBezTo>
                  <a:lnTo>
                    <a:pt x="4690376" y="4459273"/>
                  </a:lnTo>
                  <a:cubicBezTo>
                    <a:pt x="4684644" y="4442792"/>
                    <a:pt x="4675330" y="4457124"/>
                    <a:pt x="4664582" y="4447809"/>
                  </a:cubicBezTo>
                  <a:cubicBezTo>
                    <a:pt x="4663149" y="4444226"/>
                    <a:pt x="4666016" y="4442792"/>
                    <a:pt x="4667448" y="4439926"/>
                  </a:cubicBezTo>
                  <a:cubicBezTo>
                    <a:pt x="4660282" y="4434911"/>
                    <a:pt x="4648102" y="4444942"/>
                    <a:pt x="4641653" y="4432044"/>
                  </a:cubicBezTo>
                  <a:lnTo>
                    <a:pt x="4650968" y="4437061"/>
                  </a:lnTo>
                  <a:close/>
                  <a:moveTo>
                    <a:pt x="2523602" y="4424880"/>
                  </a:moveTo>
                  <a:lnTo>
                    <a:pt x="2534350" y="4428463"/>
                  </a:lnTo>
                  <a:lnTo>
                    <a:pt x="2525035" y="4428463"/>
                  </a:lnTo>
                  <a:close/>
                  <a:moveTo>
                    <a:pt x="657772" y="4422013"/>
                  </a:moveTo>
                  <a:lnTo>
                    <a:pt x="664219" y="4432044"/>
                  </a:lnTo>
                  <a:lnTo>
                    <a:pt x="679268" y="4424163"/>
                  </a:lnTo>
                  <a:cubicBezTo>
                    <a:pt x="664219" y="4447092"/>
                    <a:pt x="651321" y="4428463"/>
                    <a:pt x="657772" y="4422013"/>
                  </a:cubicBezTo>
                  <a:close/>
                  <a:moveTo>
                    <a:pt x="3417826" y="4416998"/>
                  </a:moveTo>
                  <a:cubicBezTo>
                    <a:pt x="3428574" y="4429894"/>
                    <a:pt x="3434307" y="4444226"/>
                    <a:pt x="3452936" y="4444226"/>
                  </a:cubicBezTo>
                  <a:cubicBezTo>
                    <a:pt x="3440755" y="4429894"/>
                    <a:pt x="3435740" y="4416998"/>
                    <a:pt x="3417826" y="4416998"/>
                  </a:cubicBezTo>
                  <a:close/>
                  <a:moveTo>
                    <a:pt x="3881364" y="4416516"/>
                  </a:moveTo>
                  <a:cubicBezTo>
                    <a:pt x="3883525" y="4416595"/>
                    <a:pt x="3885719" y="4417535"/>
                    <a:pt x="3887868" y="4419863"/>
                  </a:cubicBezTo>
                  <a:cubicBezTo>
                    <a:pt x="3882851" y="4419863"/>
                    <a:pt x="3872820" y="4422013"/>
                    <a:pt x="3864938" y="4424880"/>
                  </a:cubicBezTo>
                  <a:cubicBezTo>
                    <a:pt x="3867447" y="4424163"/>
                    <a:pt x="3871030" y="4420580"/>
                    <a:pt x="3875060" y="4418341"/>
                  </a:cubicBezTo>
                  <a:cubicBezTo>
                    <a:pt x="3877075" y="4417222"/>
                    <a:pt x="3879203" y="4416438"/>
                    <a:pt x="3881364" y="4416516"/>
                  </a:cubicBezTo>
                  <a:close/>
                  <a:moveTo>
                    <a:pt x="668517" y="4412698"/>
                  </a:moveTo>
                  <a:lnTo>
                    <a:pt x="668517" y="4420580"/>
                  </a:lnTo>
                  <a:cubicBezTo>
                    <a:pt x="662785" y="4419146"/>
                    <a:pt x="659920" y="4419863"/>
                    <a:pt x="657053" y="4422013"/>
                  </a:cubicBezTo>
                  <a:lnTo>
                    <a:pt x="656337" y="4420580"/>
                  </a:lnTo>
                  <a:close/>
                  <a:moveTo>
                    <a:pt x="2724947" y="4409832"/>
                  </a:moveTo>
                  <a:cubicBezTo>
                    <a:pt x="2730678" y="4409832"/>
                    <a:pt x="2733545" y="4415565"/>
                    <a:pt x="2738561" y="4412698"/>
                  </a:cubicBezTo>
                  <a:cubicBezTo>
                    <a:pt x="2739994" y="4418430"/>
                    <a:pt x="2734262" y="4420580"/>
                    <a:pt x="2731395" y="4425596"/>
                  </a:cubicBezTo>
                  <a:close/>
                  <a:moveTo>
                    <a:pt x="590417" y="4406967"/>
                  </a:moveTo>
                  <a:lnTo>
                    <a:pt x="594717" y="4412698"/>
                  </a:lnTo>
                  <a:lnTo>
                    <a:pt x="582536" y="4436342"/>
                  </a:lnTo>
                  <a:lnTo>
                    <a:pt x="585223" y="4425594"/>
                  </a:lnTo>
                  <a:lnTo>
                    <a:pt x="585403" y="4425594"/>
                  </a:lnTo>
                  <a:lnTo>
                    <a:pt x="585403" y="4424878"/>
                  </a:lnTo>
                  <a:lnTo>
                    <a:pt x="585223" y="4425594"/>
                  </a:lnTo>
                  <a:lnTo>
                    <a:pt x="571787" y="4425594"/>
                  </a:lnTo>
                  <a:close/>
                  <a:moveTo>
                    <a:pt x="2673357" y="4406249"/>
                  </a:moveTo>
                  <a:cubicBezTo>
                    <a:pt x="2670490" y="4423446"/>
                    <a:pt x="2659742" y="4423446"/>
                    <a:pt x="2647561" y="4428461"/>
                  </a:cubicBezTo>
                  <a:cubicBezTo>
                    <a:pt x="2654009" y="4417713"/>
                    <a:pt x="2664757" y="4412698"/>
                    <a:pt x="2673357" y="4406249"/>
                  </a:cubicBezTo>
                  <a:close/>
                  <a:moveTo>
                    <a:pt x="3709452" y="4405534"/>
                  </a:moveTo>
                  <a:lnTo>
                    <a:pt x="3725933" y="4411982"/>
                  </a:lnTo>
                  <a:lnTo>
                    <a:pt x="3725933" y="4409115"/>
                  </a:lnTo>
                  <a:close/>
                  <a:moveTo>
                    <a:pt x="2563729" y="4403384"/>
                  </a:moveTo>
                  <a:cubicBezTo>
                    <a:pt x="2603138" y="4414848"/>
                    <a:pt x="2556564" y="4411982"/>
                    <a:pt x="2563729" y="4403384"/>
                  </a:cubicBezTo>
                  <a:close/>
                  <a:moveTo>
                    <a:pt x="3933456" y="4400787"/>
                  </a:moveTo>
                  <a:cubicBezTo>
                    <a:pt x="3945368" y="4397473"/>
                    <a:pt x="3954864" y="4398727"/>
                    <a:pt x="3952356" y="4416998"/>
                  </a:cubicBezTo>
                  <a:lnTo>
                    <a:pt x="3943040" y="4416998"/>
                  </a:lnTo>
                  <a:lnTo>
                    <a:pt x="3943040" y="4409117"/>
                  </a:lnTo>
                  <a:cubicBezTo>
                    <a:pt x="3927993" y="4396219"/>
                    <a:pt x="3917245" y="4422013"/>
                    <a:pt x="3900049" y="4411982"/>
                  </a:cubicBezTo>
                  <a:cubicBezTo>
                    <a:pt x="3907214" y="4411982"/>
                    <a:pt x="3921545" y="4404100"/>
                    <a:pt x="3933456" y="4400787"/>
                  </a:cubicBezTo>
                  <a:close/>
                  <a:moveTo>
                    <a:pt x="4376539" y="4397652"/>
                  </a:moveTo>
                  <a:lnTo>
                    <a:pt x="4434577" y="4436344"/>
                  </a:lnTo>
                  <a:cubicBezTo>
                    <a:pt x="4440310" y="4425596"/>
                    <a:pt x="4433146" y="4422013"/>
                    <a:pt x="4445325" y="4412700"/>
                  </a:cubicBezTo>
                  <a:lnTo>
                    <a:pt x="4477568" y="4428463"/>
                  </a:lnTo>
                  <a:lnTo>
                    <a:pt x="4454641" y="4444227"/>
                  </a:lnTo>
                  <a:cubicBezTo>
                    <a:pt x="4466104" y="4457124"/>
                    <a:pt x="4485452" y="4454259"/>
                    <a:pt x="4496198" y="4470021"/>
                  </a:cubicBezTo>
                  <a:cubicBezTo>
                    <a:pt x="4467538" y="4477903"/>
                    <a:pt x="4438160" y="4447809"/>
                    <a:pt x="4412366" y="4428463"/>
                  </a:cubicBezTo>
                  <a:cubicBezTo>
                    <a:pt x="4409500" y="4431329"/>
                    <a:pt x="4406633" y="4433479"/>
                    <a:pt x="4408783" y="4436344"/>
                  </a:cubicBezTo>
                  <a:cubicBezTo>
                    <a:pt x="4391586" y="4427746"/>
                    <a:pt x="4382988" y="4413417"/>
                    <a:pt x="4376539" y="4397652"/>
                  </a:cubicBezTo>
                  <a:close/>
                  <a:moveTo>
                    <a:pt x="585403" y="4394786"/>
                  </a:moveTo>
                  <a:lnTo>
                    <a:pt x="599015" y="4398369"/>
                  </a:lnTo>
                  <a:lnTo>
                    <a:pt x="590417" y="4406967"/>
                  </a:lnTo>
                  <a:close/>
                  <a:moveTo>
                    <a:pt x="2691360" y="4390218"/>
                  </a:moveTo>
                  <a:cubicBezTo>
                    <a:pt x="2693599" y="4391382"/>
                    <a:pt x="2696286" y="4393711"/>
                    <a:pt x="2698436" y="4394069"/>
                  </a:cubicBezTo>
                  <a:cubicBezTo>
                    <a:pt x="2697720" y="4395502"/>
                    <a:pt x="2697003" y="4396217"/>
                    <a:pt x="2696286" y="4398367"/>
                  </a:cubicBezTo>
                  <a:cubicBezTo>
                    <a:pt x="2691988" y="4398367"/>
                    <a:pt x="2688405" y="4398367"/>
                    <a:pt x="2686972" y="4393352"/>
                  </a:cubicBezTo>
                  <a:cubicBezTo>
                    <a:pt x="2687330" y="4389054"/>
                    <a:pt x="2689122" y="4389054"/>
                    <a:pt x="2691360" y="4390218"/>
                  </a:cubicBezTo>
                  <a:close/>
                  <a:moveTo>
                    <a:pt x="2530768" y="4389769"/>
                  </a:moveTo>
                  <a:cubicBezTo>
                    <a:pt x="2520020" y="4385471"/>
                    <a:pt x="2514288" y="4398367"/>
                    <a:pt x="2504973" y="4401234"/>
                  </a:cubicBezTo>
                  <a:cubicBezTo>
                    <a:pt x="2509273" y="4404099"/>
                    <a:pt x="2509989" y="4410548"/>
                    <a:pt x="2514288" y="4409115"/>
                  </a:cubicBezTo>
                  <a:cubicBezTo>
                    <a:pt x="2511422" y="4394786"/>
                    <a:pt x="2525035" y="4396217"/>
                    <a:pt x="2530768" y="4389769"/>
                  </a:cubicBezTo>
                  <a:close/>
                  <a:moveTo>
                    <a:pt x="4706858" y="4386903"/>
                  </a:moveTo>
                  <a:lnTo>
                    <a:pt x="4716172" y="4386903"/>
                  </a:lnTo>
                  <a:cubicBezTo>
                    <a:pt x="4716888" y="4389769"/>
                    <a:pt x="4714738" y="4391201"/>
                    <a:pt x="4714022" y="4393351"/>
                  </a:cubicBezTo>
                  <a:close/>
                  <a:moveTo>
                    <a:pt x="3915812" y="4381888"/>
                  </a:moveTo>
                  <a:lnTo>
                    <a:pt x="3929426" y="4381888"/>
                  </a:lnTo>
                  <a:cubicBezTo>
                    <a:pt x="3927993" y="4384754"/>
                    <a:pt x="3930860" y="4388336"/>
                    <a:pt x="3932291" y="4389769"/>
                  </a:cubicBezTo>
                  <a:cubicBezTo>
                    <a:pt x="3927993" y="4391202"/>
                    <a:pt x="3920112" y="4386904"/>
                    <a:pt x="3915812" y="4393352"/>
                  </a:cubicBezTo>
                  <a:close/>
                  <a:moveTo>
                    <a:pt x="2815945" y="4381888"/>
                  </a:moveTo>
                  <a:lnTo>
                    <a:pt x="2821676" y="4381888"/>
                  </a:lnTo>
                  <a:cubicBezTo>
                    <a:pt x="2821676" y="4386904"/>
                    <a:pt x="2823110" y="4391202"/>
                    <a:pt x="2818812" y="4393352"/>
                  </a:cubicBezTo>
                  <a:close/>
                  <a:moveTo>
                    <a:pt x="3543220" y="4380454"/>
                  </a:moveTo>
                  <a:cubicBezTo>
                    <a:pt x="3547876" y="4379021"/>
                    <a:pt x="3552534" y="4379738"/>
                    <a:pt x="3554684" y="4386903"/>
                  </a:cubicBezTo>
                  <a:cubicBezTo>
                    <a:pt x="3559699" y="4388336"/>
                    <a:pt x="3556118" y="4396217"/>
                    <a:pt x="3556834" y="4401234"/>
                  </a:cubicBezTo>
                  <a:lnTo>
                    <a:pt x="3550384" y="4401234"/>
                  </a:lnTo>
                  <a:cubicBezTo>
                    <a:pt x="3551818" y="4394784"/>
                    <a:pt x="3550384" y="4381888"/>
                    <a:pt x="3541070" y="4386903"/>
                  </a:cubicBezTo>
                  <a:lnTo>
                    <a:pt x="3531755" y="4386903"/>
                  </a:lnTo>
                  <a:cubicBezTo>
                    <a:pt x="3533905" y="4385469"/>
                    <a:pt x="3538562" y="4381888"/>
                    <a:pt x="3543220" y="4380454"/>
                  </a:cubicBezTo>
                  <a:close/>
                  <a:moveTo>
                    <a:pt x="3198570" y="4379021"/>
                  </a:moveTo>
                  <a:lnTo>
                    <a:pt x="3198570" y="4386904"/>
                  </a:lnTo>
                  <a:cubicBezTo>
                    <a:pt x="3195705" y="4386904"/>
                    <a:pt x="3192839" y="4386188"/>
                    <a:pt x="3190689" y="4387621"/>
                  </a:cubicBezTo>
                  <a:cubicBezTo>
                    <a:pt x="3192122" y="4382604"/>
                    <a:pt x="3189256" y="4373290"/>
                    <a:pt x="3198570" y="4379021"/>
                  </a:cubicBezTo>
                  <a:close/>
                  <a:moveTo>
                    <a:pt x="2627498" y="4379021"/>
                  </a:moveTo>
                  <a:lnTo>
                    <a:pt x="2627498" y="4386903"/>
                  </a:lnTo>
                  <a:lnTo>
                    <a:pt x="2585940" y="4420580"/>
                  </a:lnTo>
                  <a:lnTo>
                    <a:pt x="2593106" y="4447090"/>
                  </a:lnTo>
                  <a:lnTo>
                    <a:pt x="2583790" y="4446376"/>
                  </a:lnTo>
                  <a:cubicBezTo>
                    <a:pt x="2583790" y="4442792"/>
                    <a:pt x="2583075" y="4436344"/>
                    <a:pt x="2586656" y="4428461"/>
                  </a:cubicBezTo>
                  <a:lnTo>
                    <a:pt x="2570177" y="4428461"/>
                  </a:lnTo>
                  <a:lnTo>
                    <a:pt x="2567310" y="4425596"/>
                  </a:lnTo>
                  <a:lnTo>
                    <a:pt x="2595254" y="4406249"/>
                  </a:lnTo>
                  <a:lnTo>
                    <a:pt x="2592390" y="4401234"/>
                  </a:lnTo>
                  <a:close/>
                  <a:moveTo>
                    <a:pt x="490821" y="4379021"/>
                  </a:moveTo>
                  <a:cubicBezTo>
                    <a:pt x="492970" y="4379738"/>
                    <a:pt x="493685" y="4381171"/>
                    <a:pt x="495118" y="4381888"/>
                  </a:cubicBezTo>
                  <a:lnTo>
                    <a:pt x="487954" y="4381888"/>
                  </a:lnTo>
                  <a:close/>
                  <a:moveTo>
                    <a:pt x="3570447" y="4370423"/>
                  </a:moveTo>
                  <a:lnTo>
                    <a:pt x="3573314" y="4370423"/>
                  </a:lnTo>
                  <a:lnTo>
                    <a:pt x="3573314" y="4381888"/>
                  </a:lnTo>
                  <a:close/>
                  <a:moveTo>
                    <a:pt x="2546531" y="4370423"/>
                  </a:moveTo>
                  <a:lnTo>
                    <a:pt x="2546531" y="4381888"/>
                  </a:lnTo>
                  <a:lnTo>
                    <a:pt x="2557279" y="4370423"/>
                  </a:lnTo>
                  <a:close/>
                  <a:moveTo>
                    <a:pt x="2643980" y="4360392"/>
                  </a:moveTo>
                  <a:lnTo>
                    <a:pt x="2641113" y="4374006"/>
                  </a:lnTo>
                  <a:cubicBezTo>
                    <a:pt x="2633232" y="4366125"/>
                    <a:pt x="2640396" y="4365408"/>
                    <a:pt x="2643980" y="4360392"/>
                  </a:cubicBezTo>
                  <a:close/>
                  <a:moveTo>
                    <a:pt x="2719215" y="4359675"/>
                  </a:moveTo>
                  <a:cubicBezTo>
                    <a:pt x="2728530" y="4356809"/>
                    <a:pt x="2714199" y="4393351"/>
                    <a:pt x="2731396" y="4379021"/>
                  </a:cubicBezTo>
                  <a:cubicBezTo>
                    <a:pt x="2731396" y="4388336"/>
                    <a:pt x="2715632" y="4388336"/>
                    <a:pt x="2708467" y="4397651"/>
                  </a:cubicBezTo>
                  <a:lnTo>
                    <a:pt x="2722082" y="4381888"/>
                  </a:lnTo>
                  <a:cubicBezTo>
                    <a:pt x="2712766" y="4372573"/>
                    <a:pt x="2711334" y="4371138"/>
                    <a:pt x="2719215" y="4359675"/>
                  </a:cubicBezTo>
                  <a:close/>
                  <a:moveTo>
                    <a:pt x="4658134" y="4354660"/>
                  </a:moveTo>
                  <a:cubicBezTo>
                    <a:pt x="4673898" y="4359677"/>
                    <a:pt x="4686078" y="4361108"/>
                    <a:pt x="4690378" y="4381888"/>
                  </a:cubicBezTo>
                  <a:cubicBezTo>
                    <a:pt x="4675330" y="4381888"/>
                    <a:pt x="4667448" y="4366125"/>
                    <a:pt x="4658134" y="4354660"/>
                  </a:cubicBezTo>
                  <a:close/>
                  <a:moveTo>
                    <a:pt x="4033322" y="4354660"/>
                  </a:moveTo>
                  <a:lnTo>
                    <a:pt x="4059118" y="4359677"/>
                  </a:lnTo>
                  <a:lnTo>
                    <a:pt x="4033322" y="4362542"/>
                  </a:lnTo>
                  <a:close/>
                  <a:moveTo>
                    <a:pt x="473051" y="4342066"/>
                  </a:moveTo>
                  <a:cubicBezTo>
                    <a:pt x="475010" y="4340599"/>
                    <a:pt x="477742" y="4340508"/>
                    <a:pt x="481504" y="4343196"/>
                  </a:cubicBezTo>
                  <a:cubicBezTo>
                    <a:pt x="486521" y="4357525"/>
                    <a:pt x="472190" y="4348211"/>
                    <a:pt x="469323" y="4354660"/>
                  </a:cubicBezTo>
                  <a:cubicBezTo>
                    <a:pt x="468250" y="4363260"/>
                    <a:pt x="467175" y="4346465"/>
                    <a:pt x="473051" y="4342066"/>
                  </a:cubicBezTo>
                  <a:close/>
                  <a:moveTo>
                    <a:pt x="4456790" y="4335313"/>
                  </a:moveTo>
                  <a:cubicBezTo>
                    <a:pt x="4470402" y="4338896"/>
                    <a:pt x="4479718" y="4346777"/>
                    <a:pt x="4493332" y="4348211"/>
                  </a:cubicBezTo>
                  <a:cubicBezTo>
                    <a:pt x="4484016" y="4353225"/>
                    <a:pt x="4463954" y="4345344"/>
                    <a:pt x="4456790" y="4335313"/>
                  </a:cubicBezTo>
                  <a:close/>
                  <a:moveTo>
                    <a:pt x="2643263" y="4332448"/>
                  </a:moveTo>
                  <a:lnTo>
                    <a:pt x="2650428" y="4332448"/>
                  </a:lnTo>
                  <a:lnTo>
                    <a:pt x="2627500" y="4359677"/>
                  </a:lnTo>
                  <a:cubicBezTo>
                    <a:pt x="2613886" y="4338898"/>
                    <a:pt x="2638248" y="4343196"/>
                    <a:pt x="2643263" y="4332448"/>
                  </a:cubicBezTo>
                  <a:close/>
                  <a:moveTo>
                    <a:pt x="2832424" y="4328865"/>
                  </a:moveTo>
                  <a:cubicBezTo>
                    <a:pt x="2836724" y="4331015"/>
                    <a:pt x="2835291" y="4335313"/>
                    <a:pt x="2835291" y="4340329"/>
                  </a:cubicBezTo>
                  <a:cubicBezTo>
                    <a:pt x="2830276" y="4361108"/>
                    <a:pt x="2800181" y="4336746"/>
                    <a:pt x="2805197" y="4367557"/>
                  </a:cubicBezTo>
                  <a:lnTo>
                    <a:pt x="2795882" y="4367557"/>
                  </a:lnTo>
                  <a:lnTo>
                    <a:pt x="2795882" y="4351794"/>
                  </a:lnTo>
                  <a:cubicBezTo>
                    <a:pt x="2803764" y="4363975"/>
                    <a:pt x="2809497" y="4343194"/>
                    <a:pt x="2818812" y="4348211"/>
                  </a:cubicBezTo>
                  <a:close/>
                  <a:moveTo>
                    <a:pt x="647021" y="4328148"/>
                  </a:moveTo>
                  <a:cubicBezTo>
                    <a:pt x="644873" y="4330298"/>
                    <a:pt x="642724" y="4332446"/>
                    <a:pt x="640574" y="4333879"/>
                  </a:cubicBezTo>
                  <a:cubicBezTo>
                    <a:pt x="636991" y="4336746"/>
                    <a:pt x="633409" y="4339613"/>
                    <a:pt x="631259" y="4343194"/>
                  </a:cubicBezTo>
                  <a:lnTo>
                    <a:pt x="631975" y="4343911"/>
                  </a:lnTo>
                  <a:cubicBezTo>
                    <a:pt x="629109" y="4349644"/>
                    <a:pt x="627675" y="4356092"/>
                    <a:pt x="627675" y="4367557"/>
                  </a:cubicBezTo>
                  <a:lnTo>
                    <a:pt x="641291" y="4354659"/>
                  </a:lnTo>
                  <a:lnTo>
                    <a:pt x="631975" y="4343911"/>
                  </a:lnTo>
                  <a:cubicBezTo>
                    <a:pt x="634126" y="4341046"/>
                    <a:pt x="636991" y="4338179"/>
                    <a:pt x="641291" y="4334596"/>
                  </a:cubicBezTo>
                  <a:cubicBezTo>
                    <a:pt x="646305" y="4332446"/>
                    <a:pt x="651321" y="4331731"/>
                    <a:pt x="656337" y="4335313"/>
                  </a:cubicBezTo>
                  <a:cubicBezTo>
                    <a:pt x="656337" y="4335313"/>
                    <a:pt x="657053" y="4336029"/>
                    <a:pt x="657053" y="4336029"/>
                  </a:cubicBezTo>
                  <a:lnTo>
                    <a:pt x="657053" y="4340329"/>
                  </a:lnTo>
                  <a:lnTo>
                    <a:pt x="662786" y="4340329"/>
                  </a:lnTo>
                  <a:cubicBezTo>
                    <a:pt x="660637" y="4338896"/>
                    <a:pt x="658487" y="4337463"/>
                    <a:pt x="656337" y="4334596"/>
                  </a:cubicBezTo>
                  <a:cubicBezTo>
                    <a:pt x="656337" y="4333879"/>
                    <a:pt x="655620" y="4333879"/>
                    <a:pt x="655620" y="4333879"/>
                  </a:cubicBezTo>
                  <a:cubicBezTo>
                    <a:pt x="652755" y="4331015"/>
                    <a:pt x="649888" y="4328148"/>
                    <a:pt x="647021" y="4328148"/>
                  </a:cubicBezTo>
                  <a:close/>
                  <a:moveTo>
                    <a:pt x="3424276" y="4313102"/>
                  </a:moveTo>
                  <a:cubicBezTo>
                    <a:pt x="3419976" y="4332448"/>
                    <a:pt x="3429290" y="4306652"/>
                    <a:pt x="3433590" y="4320983"/>
                  </a:cubicBezTo>
                  <a:lnTo>
                    <a:pt x="3429290" y="4335314"/>
                  </a:lnTo>
                  <a:cubicBezTo>
                    <a:pt x="3441472" y="4356094"/>
                    <a:pt x="3443622" y="4330298"/>
                    <a:pt x="3458669" y="4335314"/>
                  </a:cubicBezTo>
                  <a:cubicBezTo>
                    <a:pt x="3469416" y="4340329"/>
                    <a:pt x="3450786" y="4354660"/>
                    <a:pt x="3461534" y="4348211"/>
                  </a:cubicBezTo>
                  <a:cubicBezTo>
                    <a:pt x="3482314" y="4376873"/>
                    <a:pt x="3510258" y="4379738"/>
                    <a:pt x="3533187" y="4397652"/>
                  </a:cubicBezTo>
                  <a:cubicBezTo>
                    <a:pt x="3522439" y="4401234"/>
                    <a:pt x="3508109" y="4392636"/>
                    <a:pt x="3494495" y="4389769"/>
                  </a:cubicBezTo>
                  <a:lnTo>
                    <a:pt x="3494495" y="4405534"/>
                  </a:lnTo>
                  <a:lnTo>
                    <a:pt x="3498794" y="4405534"/>
                  </a:lnTo>
                  <a:lnTo>
                    <a:pt x="3498794" y="4403384"/>
                  </a:lnTo>
                  <a:cubicBezTo>
                    <a:pt x="3507393" y="4406250"/>
                    <a:pt x="3524589" y="4401950"/>
                    <a:pt x="3531037" y="4416998"/>
                  </a:cubicBezTo>
                  <a:lnTo>
                    <a:pt x="3524589" y="4424880"/>
                  </a:lnTo>
                  <a:cubicBezTo>
                    <a:pt x="3543218" y="4447092"/>
                    <a:pt x="3574745" y="4436344"/>
                    <a:pt x="3591943" y="4458557"/>
                  </a:cubicBezTo>
                  <a:cubicBezTo>
                    <a:pt x="3577612" y="4475036"/>
                    <a:pt x="3562564" y="4446376"/>
                    <a:pt x="3541068" y="4455690"/>
                  </a:cubicBezTo>
                  <a:cubicBezTo>
                    <a:pt x="3565430" y="4463572"/>
                    <a:pt x="3588360" y="4470021"/>
                    <a:pt x="3612006" y="4477903"/>
                  </a:cubicBezTo>
                  <a:cubicBezTo>
                    <a:pt x="3609139" y="4465005"/>
                    <a:pt x="3625618" y="4472886"/>
                    <a:pt x="3634933" y="4466438"/>
                  </a:cubicBezTo>
                  <a:cubicBezTo>
                    <a:pt x="3625618" y="4435628"/>
                    <a:pt x="3602691" y="4421296"/>
                    <a:pt x="3579762" y="4411982"/>
                  </a:cubicBezTo>
                  <a:cubicBezTo>
                    <a:pt x="3579762" y="4404100"/>
                    <a:pt x="3570447" y="4394069"/>
                    <a:pt x="3582628" y="4386188"/>
                  </a:cubicBezTo>
                  <a:cubicBezTo>
                    <a:pt x="3612006" y="4415565"/>
                    <a:pt x="3652848" y="4440642"/>
                    <a:pt x="3692973" y="4431328"/>
                  </a:cubicBezTo>
                  <a:lnTo>
                    <a:pt x="3679358" y="4416998"/>
                  </a:lnTo>
                  <a:cubicBezTo>
                    <a:pt x="3688673" y="4409115"/>
                    <a:pt x="3697271" y="4424880"/>
                    <a:pt x="3705154" y="4424880"/>
                  </a:cubicBezTo>
                  <a:cubicBezTo>
                    <a:pt x="3691540" y="4406250"/>
                    <a:pt x="3662879" y="4407684"/>
                    <a:pt x="3656429" y="4381888"/>
                  </a:cubicBezTo>
                  <a:lnTo>
                    <a:pt x="3456520" y="4328865"/>
                  </a:lnTo>
                  <a:lnTo>
                    <a:pt x="3445772" y="4335314"/>
                  </a:lnTo>
                  <a:cubicBezTo>
                    <a:pt x="3447205" y="4319550"/>
                    <a:pt x="3435024" y="4315968"/>
                    <a:pt x="3424276" y="4313102"/>
                  </a:cubicBezTo>
                  <a:close/>
                  <a:moveTo>
                    <a:pt x="2858220" y="4312385"/>
                  </a:moveTo>
                  <a:lnTo>
                    <a:pt x="2858220" y="4323850"/>
                  </a:lnTo>
                  <a:cubicBezTo>
                    <a:pt x="2852487" y="4326000"/>
                    <a:pt x="2849622" y="4318118"/>
                    <a:pt x="2844606" y="4320983"/>
                  </a:cubicBezTo>
                  <a:cubicBezTo>
                    <a:pt x="2844606" y="4314535"/>
                    <a:pt x="2853920" y="4315968"/>
                    <a:pt x="2858220" y="4312385"/>
                  </a:cubicBezTo>
                  <a:close/>
                  <a:moveTo>
                    <a:pt x="2777253" y="4310235"/>
                  </a:moveTo>
                  <a:cubicBezTo>
                    <a:pt x="2779402" y="4319550"/>
                    <a:pt x="2765789" y="4318833"/>
                    <a:pt x="2762206" y="4320267"/>
                  </a:cubicBezTo>
                  <a:cubicBezTo>
                    <a:pt x="2767222" y="4314533"/>
                    <a:pt x="2770087" y="4305219"/>
                    <a:pt x="2777253" y="4310235"/>
                  </a:cubicBezTo>
                  <a:close/>
                  <a:moveTo>
                    <a:pt x="3379134" y="4297337"/>
                  </a:moveTo>
                  <a:cubicBezTo>
                    <a:pt x="3387017" y="4311669"/>
                    <a:pt x="3397763" y="4331015"/>
                    <a:pt x="3408511" y="4329581"/>
                  </a:cubicBezTo>
                  <a:cubicBezTo>
                    <a:pt x="3409944" y="4303787"/>
                    <a:pt x="3391315" y="4310235"/>
                    <a:pt x="3379134" y="4297337"/>
                  </a:cubicBezTo>
                  <a:close/>
                  <a:moveTo>
                    <a:pt x="814689" y="4297337"/>
                  </a:moveTo>
                  <a:lnTo>
                    <a:pt x="802508" y="4305219"/>
                  </a:lnTo>
                  <a:lnTo>
                    <a:pt x="808958" y="4305219"/>
                  </a:lnTo>
                  <a:close/>
                  <a:moveTo>
                    <a:pt x="2893331" y="4290889"/>
                  </a:moveTo>
                  <a:cubicBezTo>
                    <a:pt x="2893331" y="4297337"/>
                    <a:pt x="2886881" y="4300204"/>
                    <a:pt x="2883300" y="4305219"/>
                  </a:cubicBezTo>
                  <a:lnTo>
                    <a:pt x="2886164" y="4310235"/>
                  </a:lnTo>
                  <a:lnTo>
                    <a:pt x="2881150" y="4316683"/>
                  </a:lnTo>
                  <a:cubicBezTo>
                    <a:pt x="2873268" y="4308802"/>
                    <a:pt x="2879716" y="4288023"/>
                    <a:pt x="2893331" y="4290889"/>
                  </a:cubicBezTo>
                  <a:close/>
                  <a:moveTo>
                    <a:pt x="3741698" y="4285873"/>
                  </a:moveTo>
                  <a:lnTo>
                    <a:pt x="3758177" y="4301637"/>
                  </a:lnTo>
                  <a:cubicBezTo>
                    <a:pt x="3750296" y="4303071"/>
                    <a:pt x="3736681" y="4300204"/>
                    <a:pt x="3741698" y="4285873"/>
                  </a:cubicBezTo>
                  <a:close/>
                  <a:moveTo>
                    <a:pt x="2676222" y="4285873"/>
                  </a:moveTo>
                  <a:lnTo>
                    <a:pt x="2689836" y="4297337"/>
                  </a:lnTo>
                  <a:lnTo>
                    <a:pt x="2670490" y="4305219"/>
                  </a:lnTo>
                  <a:close/>
                  <a:moveTo>
                    <a:pt x="2745009" y="4277991"/>
                  </a:moveTo>
                  <a:cubicBezTo>
                    <a:pt x="2752891" y="4283723"/>
                    <a:pt x="2760057" y="4275125"/>
                    <a:pt x="2756474" y="4293754"/>
                  </a:cubicBezTo>
                  <a:cubicBezTo>
                    <a:pt x="2725664" y="4300204"/>
                    <a:pt x="2720648" y="4332448"/>
                    <a:pt x="2691986" y="4348211"/>
                  </a:cubicBezTo>
                  <a:cubicBezTo>
                    <a:pt x="2682672" y="4354660"/>
                    <a:pt x="2676224" y="4333881"/>
                    <a:pt x="2670492" y="4351794"/>
                  </a:cubicBezTo>
                  <a:cubicBezTo>
                    <a:pt x="2687688" y="4355375"/>
                    <a:pt x="2662609" y="4361825"/>
                    <a:pt x="2670492" y="4371140"/>
                  </a:cubicBezTo>
                  <a:lnTo>
                    <a:pt x="2643980" y="4359675"/>
                  </a:lnTo>
                  <a:cubicBezTo>
                    <a:pt x="2645413" y="4358242"/>
                    <a:pt x="2645413" y="4355375"/>
                    <a:pt x="2643980" y="4351794"/>
                  </a:cubicBezTo>
                  <a:cubicBezTo>
                    <a:pt x="2653294" y="4349644"/>
                    <a:pt x="2668342" y="4358242"/>
                    <a:pt x="2670492" y="4343196"/>
                  </a:cubicBezTo>
                  <a:lnTo>
                    <a:pt x="2659744" y="4340329"/>
                  </a:lnTo>
                  <a:cubicBezTo>
                    <a:pt x="2696286" y="4351077"/>
                    <a:pt x="2694853" y="4305219"/>
                    <a:pt x="2728530" y="4293754"/>
                  </a:cubicBezTo>
                  <a:lnTo>
                    <a:pt x="2728530" y="4285873"/>
                  </a:lnTo>
                  <a:lnTo>
                    <a:pt x="2734978" y="4293754"/>
                  </a:lnTo>
                  <a:cubicBezTo>
                    <a:pt x="2733545" y="4283723"/>
                    <a:pt x="2745009" y="4286589"/>
                    <a:pt x="2745009" y="4277991"/>
                  </a:cubicBezTo>
                  <a:close/>
                  <a:moveTo>
                    <a:pt x="567488" y="4277991"/>
                  </a:moveTo>
                  <a:cubicBezTo>
                    <a:pt x="561040" y="4288023"/>
                    <a:pt x="545276" y="4285156"/>
                    <a:pt x="553156" y="4297337"/>
                  </a:cubicBezTo>
                  <a:cubicBezTo>
                    <a:pt x="558890" y="4293037"/>
                    <a:pt x="563905" y="4284439"/>
                    <a:pt x="567488" y="4277991"/>
                  </a:cubicBezTo>
                  <a:close/>
                  <a:moveTo>
                    <a:pt x="730856" y="4274408"/>
                  </a:moveTo>
                  <a:lnTo>
                    <a:pt x="744470" y="4285873"/>
                  </a:lnTo>
                  <a:lnTo>
                    <a:pt x="744470" y="4274408"/>
                  </a:lnTo>
                  <a:close/>
                  <a:moveTo>
                    <a:pt x="817555" y="4273692"/>
                  </a:moveTo>
                  <a:cubicBezTo>
                    <a:pt x="803225" y="4277275"/>
                    <a:pt x="797493" y="4283723"/>
                    <a:pt x="785312" y="4293037"/>
                  </a:cubicBezTo>
                  <a:lnTo>
                    <a:pt x="781728" y="4290173"/>
                  </a:lnTo>
                  <a:lnTo>
                    <a:pt x="785312" y="4285156"/>
                  </a:lnTo>
                  <a:cubicBezTo>
                    <a:pt x="772414" y="4296621"/>
                    <a:pt x="755934" y="4275841"/>
                    <a:pt x="746620" y="4296621"/>
                  </a:cubicBezTo>
                  <a:cubicBezTo>
                    <a:pt x="755934" y="4311667"/>
                    <a:pt x="738020" y="4322415"/>
                    <a:pt x="733006" y="4335313"/>
                  </a:cubicBezTo>
                  <a:cubicBezTo>
                    <a:pt x="737305" y="4335313"/>
                    <a:pt x="740886" y="4337463"/>
                    <a:pt x="743753" y="4332446"/>
                  </a:cubicBezTo>
                  <a:cubicBezTo>
                    <a:pt x="748054" y="4318117"/>
                    <a:pt x="763099" y="4310235"/>
                    <a:pt x="772414" y="4313100"/>
                  </a:cubicBezTo>
                  <a:lnTo>
                    <a:pt x="763099" y="4324565"/>
                  </a:lnTo>
                  <a:cubicBezTo>
                    <a:pt x="776714" y="4335313"/>
                    <a:pt x="788895" y="4320983"/>
                    <a:pt x="798209" y="4313100"/>
                  </a:cubicBezTo>
                  <a:cubicBezTo>
                    <a:pt x="795343" y="4306652"/>
                    <a:pt x="788895" y="4306652"/>
                    <a:pt x="786029" y="4301635"/>
                  </a:cubicBezTo>
                  <a:cubicBezTo>
                    <a:pt x="794626" y="4285873"/>
                    <a:pt x="817555" y="4284439"/>
                    <a:pt x="817555" y="4273692"/>
                  </a:cubicBezTo>
                  <a:close/>
                  <a:moveTo>
                    <a:pt x="2826604" y="4269484"/>
                  </a:moveTo>
                  <a:cubicBezTo>
                    <a:pt x="2830993" y="4269214"/>
                    <a:pt x="2831710" y="4274768"/>
                    <a:pt x="2821678" y="4290889"/>
                  </a:cubicBezTo>
                  <a:cubicBezTo>
                    <a:pt x="2809497" y="4297337"/>
                    <a:pt x="2798749" y="4288739"/>
                    <a:pt x="2786568" y="4285873"/>
                  </a:cubicBezTo>
                  <a:lnTo>
                    <a:pt x="2809497" y="4283008"/>
                  </a:lnTo>
                  <a:cubicBezTo>
                    <a:pt x="2814154" y="4275843"/>
                    <a:pt x="2822216" y="4269752"/>
                    <a:pt x="2826604" y="4269484"/>
                  </a:cubicBezTo>
                  <a:close/>
                  <a:moveTo>
                    <a:pt x="2605331" y="4266974"/>
                  </a:moveTo>
                  <a:cubicBezTo>
                    <a:pt x="2604526" y="4266482"/>
                    <a:pt x="2604034" y="4266885"/>
                    <a:pt x="2603675" y="4267781"/>
                  </a:cubicBezTo>
                  <a:cubicBezTo>
                    <a:pt x="2602958" y="4269571"/>
                    <a:pt x="2602779" y="4273333"/>
                    <a:pt x="2601704" y="4275841"/>
                  </a:cubicBezTo>
                  <a:cubicBezTo>
                    <a:pt x="2603138" y="4272975"/>
                    <a:pt x="2604571" y="4270110"/>
                    <a:pt x="2608869" y="4271542"/>
                  </a:cubicBezTo>
                  <a:cubicBezTo>
                    <a:pt x="2607256" y="4268855"/>
                    <a:pt x="2606137" y="4267467"/>
                    <a:pt x="2605331" y="4266974"/>
                  </a:cubicBezTo>
                  <a:close/>
                  <a:moveTo>
                    <a:pt x="4493332" y="4266527"/>
                  </a:moveTo>
                  <a:cubicBezTo>
                    <a:pt x="4507662" y="4267960"/>
                    <a:pt x="4521277" y="4272977"/>
                    <a:pt x="4534890" y="4282291"/>
                  </a:cubicBezTo>
                  <a:cubicBezTo>
                    <a:pt x="4516260" y="4288739"/>
                    <a:pt x="4504080" y="4272977"/>
                    <a:pt x="4493332" y="4266527"/>
                  </a:cubicBezTo>
                  <a:close/>
                  <a:moveTo>
                    <a:pt x="691548" y="4256025"/>
                  </a:moveTo>
                  <a:cubicBezTo>
                    <a:pt x="690394" y="4256272"/>
                    <a:pt x="690238" y="4257481"/>
                    <a:pt x="690462" y="4259183"/>
                  </a:cubicBezTo>
                  <a:lnTo>
                    <a:pt x="691393" y="4270878"/>
                  </a:lnTo>
                  <a:lnTo>
                    <a:pt x="689297" y="4272975"/>
                  </a:lnTo>
                  <a:lnTo>
                    <a:pt x="688436" y="4273835"/>
                  </a:lnTo>
                  <a:lnTo>
                    <a:pt x="684998" y="4274408"/>
                  </a:lnTo>
                  <a:cubicBezTo>
                    <a:pt x="683565" y="4272975"/>
                    <a:pt x="680699" y="4269393"/>
                    <a:pt x="682132" y="4266527"/>
                  </a:cubicBezTo>
                  <a:cubicBezTo>
                    <a:pt x="664936" y="4272975"/>
                    <a:pt x="666367" y="4296621"/>
                    <a:pt x="643440" y="4293754"/>
                  </a:cubicBezTo>
                  <a:lnTo>
                    <a:pt x="643440" y="4305219"/>
                  </a:lnTo>
                  <a:cubicBezTo>
                    <a:pt x="652755" y="4298054"/>
                    <a:pt x="677833" y="4295187"/>
                    <a:pt x="682132" y="4274408"/>
                  </a:cubicBezTo>
                  <a:lnTo>
                    <a:pt x="684998" y="4277275"/>
                  </a:lnTo>
                  <a:lnTo>
                    <a:pt x="688436" y="4273835"/>
                  </a:lnTo>
                  <a:lnTo>
                    <a:pt x="689297" y="4273692"/>
                  </a:lnTo>
                  <a:cubicBezTo>
                    <a:pt x="690013" y="4272975"/>
                    <a:pt x="690730" y="4272258"/>
                    <a:pt x="691447" y="4271542"/>
                  </a:cubicBezTo>
                  <a:lnTo>
                    <a:pt x="691393" y="4270878"/>
                  </a:lnTo>
                  <a:lnTo>
                    <a:pt x="691447" y="4270825"/>
                  </a:lnTo>
                  <a:cubicBezTo>
                    <a:pt x="693597" y="4268677"/>
                    <a:pt x="695747" y="4266527"/>
                    <a:pt x="698612" y="4266527"/>
                  </a:cubicBezTo>
                  <a:lnTo>
                    <a:pt x="698612" y="4258645"/>
                  </a:lnTo>
                  <a:cubicBezTo>
                    <a:pt x="694850" y="4256495"/>
                    <a:pt x="692701" y="4255779"/>
                    <a:pt x="691548" y="4256025"/>
                  </a:cubicBezTo>
                  <a:close/>
                  <a:moveTo>
                    <a:pt x="2728530" y="4255062"/>
                  </a:moveTo>
                  <a:lnTo>
                    <a:pt x="2712049" y="4277275"/>
                  </a:lnTo>
                  <a:lnTo>
                    <a:pt x="2705601" y="4270825"/>
                  </a:lnTo>
                  <a:cubicBezTo>
                    <a:pt x="2707034" y="4255062"/>
                    <a:pt x="2720648" y="4260079"/>
                    <a:pt x="2728530" y="4255062"/>
                  </a:cubicBezTo>
                  <a:close/>
                  <a:moveTo>
                    <a:pt x="3838428" y="4252197"/>
                  </a:moveTo>
                  <a:cubicBezTo>
                    <a:pt x="3844159" y="4272977"/>
                    <a:pt x="3874970" y="4272977"/>
                    <a:pt x="3877836" y="4282291"/>
                  </a:cubicBezTo>
                  <a:cubicBezTo>
                    <a:pt x="3909364" y="4274410"/>
                    <a:pt x="3918678" y="4310952"/>
                    <a:pt x="3948056" y="4309519"/>
                  </a:cubicBezTo>
                  <a:cubicBezTo>
                    <a:pt x="3905064" y="4319550"/>
                    <a:pt x="3863505" y="4274410"/>
                    <a:pt x="3824813" y="4263662"/>
                  </a:cubicBezTo>
                  <a:close/>
                  <a:moveTo>
                    <a:pt x="4650968" y="4244314"/>
                  </a:moveTo>
                  <a:lnTo>
                    <a:pt x="4690376" y="4274408"/>
                  </a:lnTo>
                  <a:cubicBezTo>
                    <a:pt x="4672464" y="4275841"/>
                    <a:pt x="4658132" y="4257212"/>
                    <a:pt x="4650968" y="4244314"/>
                  </a:cubicBezTo>
                  <a:close/>
                  <a:moveTo>
                    <a:pt x="2942054" y="4244314"/>
                  </a:moveTo>
                  <a:cubicBezTo>
                    <a:pt x="2944919" y="4249331"/>
                    <a:pt x="2948502" y="4247181"/>
                    <a:pt x="2951369" y="4247896"/>
                  </a:cubicBezTo>
                  <a:cubicBezTo>
                    <a:pt x="2952802" y="4250762"/>
                    <a:pt x="2949936" y="4254346"/>
                    <a:pt x="2948502" y="4255779"/>
                  </a:cubicBezTo>
                  <a:lnTo>
                    <a:pt x="2939188" y="4255779"/>
                  </a:lnTo>
                  <a:close/>
                  <a:moveTo>
                    <a:pt x="2375282" y="4244314"/>
                  </a:moveTo>
                  <a:lnTo>
                    <a:pt x="2363101" y="4252196"/>
                  </a:lnTo>
                  <a:lnTo>
                    <a:pt x="2381730" y="4244314"/>
                  </a:lnTo>
                  <a:close/>
                  <a:moveTo>
                    <a:pt x="788179" y="4244314"/>
                  </a:moveTo>
                  <a:lnTo>
                    <a:pt x="781728" y="4252196"/>
                  </a:lnTo>
                  <a:lnTo>
                    <a:pt x="795343" y="4252196"/>
                  </a:lnTo>
                  <a:close/>
                  <a:moveTo>
                    <a:pt x="599911" y="4242345"/>
                  </a:moveTo>
                  <a:cubicBezTo>
                    <a:pt x="595970" y="4243956"/>
                    <a:pt x="592567" y="4247539"/>
                    <a:pt x="591850" y="4252196"/>
                  </a:cubicBezTo>
                  <a:lnTo>
                    <a:pt x="611196" y="4244314"/>
                  </a:lnTo>
                  <a:cubicBezTo>
                    <a:pt x="608329" y="4241091"/>
                    <a:pt x="603850" y="4240733"/>
                    <a:pt x="599911" y="4242345"/>
                  </a:cubicBezTo>
                  <a:close/>
                  <a:moveTo>
                    <a:pt x="312405" y="4236433"/>
                  </a:moveTo>
                  <a:lnTo>
                    <a:pt x="333185" y="4247897"/>
                  </a:lnTo>
                  <a:lnTo>
                    <a:pt x="326736" y="4255062"/>
                  </a:lnTo>
                  <a:cubicBezTo>
                    <a:pt x="325303" y="4250046"/>
                    <a:pt x="310255" y="4242881"/>
                    <a:pt x="312405" y="4236433"/>
                  </a:cubicBezTo>
                  <a:close/>
                  <a:moveTo>
                    <a:pt x="3839412" y="4232761"/>
                  </a:moveTo>
                  <a:cubicBezTo>
                    <a:pt x="3841830" y="4231597"/>
                    <a:pt x="3844518" y="4232135"/>
                    <a:pt x="3845592" y="4236433"/>
                  </a:cubicBezTo>
                  <a:lnTo>
                    <a:pt x="3845592" y="4239299"/>
                  </a:lnTo>
                  <a:lnTo>
                    <a:pt x="3834844" y="4239299"/>
                  </a:lnTo>
                  <a:cubicBezTo>
                    <a:pt x="3834844" y="4236791"/>
                    <a:pt x="3836994" y="4233926"/>
                    <a:pt x="3839412" y="4232761"/>
                  </a:cubicBezTo>
                  <a:close/>
                  <a:moveTo>
                    <a:pt x="3932293" y="4227835"/>
                  </a:moveTo>
                  <a:lnTo>
                    <a:pt x="3964536" y="4232851"/>
                  </a:lnTo>
                  <a:lnTo>
                    <a:pt x="3968836" y="4236433"/>
                  </a:lnTo>
                  <a:close/>
                  <a:moveTo>
                    <a:pt x="3753877" y="4227835"/>
                  </a:moveTo>
                  <a:cubicBezTo>
                    <a:pt x="3763192" y="4226402"/>
                    <a:pt x="3770357" y="4231418"/>
                    <a:pt x="3776806" y="4235716"/>
                  </a:cubicBezTo>
                  <a:lnTo>
                    <a:pt x="3753877" y="4232850"/>
                  </a:lnTo>
                  <a:close/>
                  <a:moveTo>
                    <a:pt x="733006" y="4225685"/>
                  </a:moveTo>
                  <a:cubicBezTo>
                    <a:pt x="725124" y="4233566"/>
                    <a:pt x="714376" y="4240014"/>
                    <a:pt x="711510" y="4252912"/>
                  </a:cubicBezTo>
                  <a:cubicBezTo>
                    <a:pt x="712943" y="4254346"/>
                    <a:pt x="714376" y="4257212"/>
                    <a:pt x="717241" y="4255779"/>
                  </a:cubicBezTo>
                  <a:cubicBezTo>
                    <a:pt x="717241" y="4250762"/>
                    <a:pt x="717241" y="4245748"/>
                    <a:pt x="721540" y="4244314"/>
                  </a:cubicBezTo>
                  <a:lnTo>
                    <a:pt x="723690" y="4247897"/>
                  </a:lnTo>
                  <a:close/>
                  <a:moveTo>
                    <a:pt x="4521994" y="4224968"/>
                  </a:moveTo>
                  <a:cubicBezTo>
                    <a:pt x="4529875" y="4224968"/>
                    <a:pt x="4531308" y="4236433"/>
                    <a:pt x="4531308" y="4244314"/>
                  </a:cubicBezTo>
                  <a:cubicBezTo>
                    <a:pt x="4527008" y="4244314"/>
                    <a:pt x="4513396" y="4232850"/>
                    <a:pt x="4521994" y="4224968"/>
                  </a:cubicBezTo>
                  <a:close/>
                  <a:moveTo>
                    <a:pt x="4285540" y="4224968"/>
                  </a:moveTo>
                  <a:lnTo>
                    <a:pt x="4340714" y="4274408"/>
                  </a:lnTo>
                  <a:cubicBezTo>
                    <a:pt x="4339280" y="4303071"/>
                    <a:pt x="4372956" y="4296621"/>
                    <a:pt x="4389437" y="4309519"/>
                  </a:cubicBezTo>
                  <a:cubicBezTo>
                    <a:pt x="4395168" y="4287306"/>
                    <a:pt x="4374389" y="4267960"/>
                    <a:pt x="4366508" y="4247181"/>
                  </a:cubicBezTo>
                  <a:cubicBezTo>
                    <a:pt x="4396602" y="4279425"/>
                    <a:pt x="4433862" y="4315967"/>
                    <a:pt x="4447474" y="4335313"/>
                  </a:cubicBezTo>
                  <a:lnTo>
                    <a:pt x="4352893" y="4301637"/>
                  </a:lnTo>
                  <a:cubicBezTo>
                    <a:pt x="4348595" y="4306652"/>
                    <a:pt x="4351462" y="4320983"/>
                    <a:pt x="4340714" y="4315967"/>
                  </a:cubicBezTo>
                  <a:cubicBezTo>
                    <a:pt x="4337847" y="4298054"/>
                    <a:pt x="4320651" y="4296621"/>
                    <a:pt x="4317784" y="4282291"/>
                  </a:cubicBezTo>
                  <a:cubicBezTo>
                    <a:pt x="4320651" y="4280858"/>
                    <a:pt x="4322082" y="4284439"/>
                    <a:pt x="4324232" y="4285156"/>
                  </a:cubicBezTo>
                  <a:lnTo>
                    <a:pt x="4327099" y="4282291"/>
                  </a:lnTo>
                  <a:close/>
                  <a:moveTo>
                    <a:pt x="4625888" y="4217087"/>
                  </a:moveTo>
                  <a:lnTo>
                    <a:pt x="4635203" y="4228551"/>
                  </a:lnTo>
                  <a:cubicBezTo>
                    <a:pt x="4630188" y="4231418"/>
                    <a:pt x="4623024" y="4224968"/>
                    <a:pt x="4625888" y="4217087"/>
                  </a:cubicBezTo>
                  <a:close/>
                  <a:moveTo>
                    <a:pt x="3809050" y="4217087"/>
                  </a:moveTo>
                  <a:cubicBezTo>
                    <a:pt x="3815498" y="4226402"/>
                    <a:pt x="3824098" y="4229268"/>
                    <a:pt x="3831980" y="4219953"/>
                  </a:cubicBezTo>
                  <a:lnTo>
                    <a:pt x="3834846" y="4217087"/>
                  </a:lnTo>
                  <a:lnTo>
                    <a:pt x="3839144" y="4219953"/>
                  </a:lnTo>
                  <a:cubicBezTo>
                    <a:pt x="3831263" y="4219953"/>
                    <a:pt x="3825530" y="4244316"/>
                    <a:pt x="3813348" y="4236433"/>
                  </a:cubicBezTo>
                  <a:close/>
                  <a:moveTo>
                    <a:pt x="3508826" y="4217087"/>
                  </a:moveTo>
                  <a:cubicBezTo>
                    <a:pt x="3508826" y="4227835"/>
                    <a:pt x="3528888" y="4234285"/>
                    <a:pt x="3518140" y="4247181"/>
                  </a:cubicBezTo>
                  <a:lnTo>
                    <a:pt x="3501661" y="4239299"/>
                  </a:lnTo>
                  <a:close/>
                  <a:moveTo>
                    <a:pt x="2773672" y="4213504"/>
                  </a:moveTo>
                  <a:lnTo>
                    <a:pt x="2773672" y="4224968"/>
                  </a:lnTo>
                  <a:lnTo>
                    <a:pt x="2767938" y="4224968"/>
                  </a:lnTo>
                  <a:close/>
                  <a:moveTo>
                    <a:pt x="3631352" y="4209206"/>
                  </a:moveTo>
                  <a:lnTo>
                    <a:pt x="3686525" y="4266529"/>
                  </a:lnTo>
                  <a:cubicBezTo>
                    <a:pt x="3671477" y="4257214"/>
                    <a:pt x="3640666" y="4227835"/>
                    <a:pt x="3631352" y="4209206"/>
                  </a:cubicBezTo>
                  <a:close/>
                  <a:moveTo>
                    <a:pt x="2919125" y="4209206"/>
                  </a:moveTo>
                  <a:lnTo>
                    <a:pt x="2932740" y="4219953"/>
                  </a:lnTo>
                  <a:lnTo>
                    <a:pt x="2919125" y="4219953"/>
                  </a:lnTo>
                  <a:close/>
                  <a:moveTo>
                    <a:pt x="2416841" y="4205622"/>
                  </a:moveTo>
                  <a:cubicBezTo>
                    <a:pt x="2410391" y="4210637"/>
                    <a:pt x="2416841" y="4217087"/>
                    <a:pt x="2421139" y="4219952"/>
                  </a:cubicBezTo>
                  <a:cubicBezTo>
                    <a:pt x="2430454" y="4212070"/>
                    <a:pt x="2416124" y="4215654"/>
                    <a:pt x="2416841" y="4205622"/>
                  </a:cubicBezTo>
                  <a:close/>
                  <a:moveTo>
                    <a:pt x="582536" y="4205622"/>
                  </a:moveTo>
                  <a:lnTo>
                    <a:pt x="568921" y="4217087"/>
                  </a:lnTo>
                  <a:lnTo>
                    <a:pt x="576086" y="4217087"/>
                  </a:lnTo>
                  <a:cubicBezTo>
                    <a:pt x="577519" y="4213504"/>
                    <a:pt x="582536" y="4210637"/>
                    <a:pt x="582536" y="4205622"/>
                  </a:cubicBezTo>
                  <a:close/>
                  <a:moveTo>
                    <a:pt x="2734262" y="4194874"/>
                  </a:moveTo>
                  <a:cubicBezTo>
                    <a:pt x="2732112" y="4195591"/>
                    <a:pt x="2730678" y="4196308"/>
                    <a:pt x="2729247" y="4197741"/>
                  </a:cubicBezTo>
                  <a:cubicBezTo>
                    <a:pt x="2729962" y="4198458"/>
                    <a:pt x="2729962" y="4199172"/>
                    <a:pt x="2730678" y="4199889"/>
                  </a:cubicBezTo>
                  <a:cubicBezTo>
                    <a:pt x="2729962" y="4199889"/>
                    <a:pt x="2729962" y="4200606"/>
                    <a:pt x="2729247" y="4200606"/>
                  </a:cubicBezTo>
                  <a:cubicBezTo>
                    <a:pt x="2730678" y="4205622"/>
                    <a:pt x="2734262" y="4205622"/>
                    <a:pt x="2738561" y="4205622"/>
                  </a:cubicBezTo>
                  <a:lnTo>
                    <a:pt x="2738561" y="4200606"/>
                  </a:lnTo>
                  <a:cubicBezTo>
                    <a:pt x="2735695" y="4200606"/>
                    <a:pt x="2732828" y="4202039"/>
                    <a:pt x="2730678" y="4199889"/>
                  </a:cubicBezTo>
                  <a:cubicBezTo>
                    <a:pt x="2731395" y="4198458"/>
                    <a:pt x="2732828" y="4197024"/>
                    <a:pt x="2734262" y="4194874"/>
                  </a:cubicBezTo>
                  <a:close/>
                  <a:moveTo>
                    <a:pt x="851948" y="4194874"/>
                  </a:moveTo>
                  <a:cubicBezTo>
                    <a:pt x="844067" y="4209204"/>
                    <a:pt x="842633" y="4192008"/>
                    <a:pt x="838335" y="4209204"/>
                  </a:cubicBezTo>
                  <a:cubicBezTo>
                    <a:pt x="834751" y="4209204"/>
                    <a:pt x="832602" y="4209920"/>
                    <a:pt x="830454" y="4208489"/>
                  </a:cubicBezTo>
                  <a:cubicBezTo>
                    <a:pt x="831169" y="4209920"/>
                    <a:pt x="831885" y="4211354"/>
                    <a:pt x="831169" y="4213504"/>
                  </a:cubicBezTo>
                  <a:cubicBezTo>
                    <a:pt x="829737" y="4218520"/>
                    <a:pt x="826154" y="4217087"/>
                    <a:pt x="821854" y="4217087"/>
                  </a:cubicBezTo>
                  <a:cubicBezTo>
                    <a:pt x="821854" y="4219952"/>
                    <a:pt x="821854" y="4223535"/>
                    <a:pt x="821137" y="4225685"/>
                  </a:cubicBezTo>
                  <a:cubicBezTo>
                    <a:pt x="826871" y="4219952"/>
                    <a:pt x="831885" y="4212787"/>
                    <a:pt x="838335" y="4209204"/>
                  </a:cubicBezTo>
                  <a:cubicBezTo>
                    <a:pt x="842633" y="4206339"/>
                    <a:pt x="846933" y="4204906"/>
                    <a:pt x="851948" y="4206339"/>
                  </a:cubicBezTo>
                  <a:close/>
                  <a:moveTo>
                    <a:pt x="3681508" y="4189860"/>
                  </a:moveTo>
                  <a:lnTo>
                    <a:pt x="3685092" y="4205622"/>
                  </a:lnTo>
                  <a:lnTo>
                    <a:pt x="3694406" y="4194158"/>
                  </a:lnTo>
                  <a:cubicBezTo>
                    <a:pt x="3692973" y="4197741"/>
                    <a:pt x="3696556" y="4202041"/>
                    <a:pt x="3700856" y="4200607"/>
                  </a:cubicBezTo>
                  <a:lnTo>
                    <a:pt x="3710170" y="4200607"/>
                  </a:lnTo>
                  <a:cubicBezTo>
                    <a:pt x="3714469" y="4210639"/>
                    <a:pt x="3700856" y="4214937"/>
                    <a:pt x="3710170" y="4219953"/>
                  </a:cubicBezTo>
                  <a:lnTo>
                    <a:pt x="3716619" y="4219953"/>
                  </a:lnTo>
                  <a:lnTo>
                    <a:pt x="3716619" y="4224968"/>
                  </a:lnTo>
                  <a:cubicBezTo>
                    <a:pt x="3703004" y="4227835"/>
                    <a:pt x="3686525" y="4215654"/>
                    <a:pt x="3675060" y="4209206"/>
                  </a:cubicBezTo>
                  <a:cubicBezTo>
                    <a:pt x="3677210" y="4202041"/>
                    <a:pt x="3676494" y="4197741"/>
                    <a:pt x="3675060" y="4194158"/>
                  </a:cubicBezTo>
                  <a:cubicBezTo>
                    <a:pt x="3677210" y="4191293"/>
                    <a:pt x="3678643" y="4188426"/>
                    <a:pt x="3681508" y="4189860"/>
                  </a:cubicBezTo>
                  <a:close/>
                  <a:moveTo>
                    <a:pt x="3705871" y="4186276"/>
                  </a:moveTo>
                  <a:lnTo>
                    <a:pt x="3725933" y="4194874"/>
                  </a:lnTo>
                  <a:lnTo>
                    <a:pt x="3732383" y="4209206"/>
                  </a:lnTo>
                  <a:close/>
                  <a:moveTo>
                    <a:pt x="620511" y="4181260"/>
                  </a:moveTo>
                  <a:cubicBezTo>
                    <a:pt x="608329" y="4182693"/>
                    <a:pt x="599015" y="4195591"/>
                    <a:pt x="588267" y="4200606"/>
                  </a:cubicBezTo>
                  <a:cubicBezTo>
                    <a:pt x="590417" y="4205622"/>
                    <a:pt x="596148" y="4207056"/>
                    <a:pt x="594715" y="4213504"/>
                  </a:cubicBezTo>
                  <a:cubicBezTo>
                    <a:pt x="605463" y="4221385"/>
                    <a:pt x="612629" y="4189141"/>
                    <a:pt x="620511" y="4181260"/>
                  </a:cubicBezTo>
                  <a:close/>
                  <a:moveTo>
                    <a:pt x="3226514" y="4176962"/>
                  </a:moveTo>
                  <a:cubicBezTo>
                    <a:pt x="3306048" y="4213505"/>
                    <a:pt x="3379134" y="4274410"/>
                    <a:pt x="3466551" y="4287306"/>
                  </a:cubicBezTo>
                  <a:lnTo>
                    <a:pt x="3469416" y="4279425"/>
                  </a:lnTo>
                  <a:cubicBezTo>
                    <a:pt x="3490912" y="4285873"/>
                    <a:pt x="3510974" y="4319550"/>
                    <a:pt x="3533903" y="4295189"/>
                  </a:cubicBezTo>
                  <a:cubicBezTo>
                    <a:pt x="3530322" y="4283725"/>
                    <a:pt x="3516707" y="4288739"/>
                    <a:pt x="3515274" y="4275841"/>
                  </a:cubicBezTo>
                  <a:lnTo>
                    <a:pt x="3521722" y="4267960"/>
                  </a:lnTo>
                  <a:cubicBezTo>
                    <a:pt x="3547518" y="4283725"/>
                    <a:pt x="3565430" y="4322417"/>
                    <a:pt x="3596241" y="4325283"/>
                  </a:cubicBezTo>
                  <a:cubicBezTo>
                    <a:pt x="3597674" y="4277275"/>
                    <a:pt x="3518140" y="4243599"/>
                    <a:pt x="3547518" y="4190576"/>
                  </a:cubicBezTo>
                  <a:cubicBezTo>
                    <a:pt x="3548951" y="4206339"/>
                    <a:pt x="3587643" y="4222103"/>
                    <a:pt x="3566147" y="4240016"/>
                  </a:cubicBezTo>
                  <a:cubicBezTo>
                    <a:pt x="3581195" y="4247897"/>
                    <a:pt x="3589076" y="4272260"/>
                    <a:pt x="3605556" y="4275127"/>
                  </a:cubicBezTo>
                  <a:lnTo>
                    <a:pt x="3605556" y="4267960"/>
                  </a:lnTo>
                  <a:cubicBezTo>
                    <a:pt x="3610572" y="4289456"/>
                    <a:pt x="3648548" y="4280858"/>
                    <a:pt x="3663596" y="4297337"/>
                  </a:cubicBezTo>
                  <a:lnTo>
                    <a:pt x="3637083" y="4303787"/>
                  </a:lnTo>
                  <a:cubicBezTo>
                    <a:pt x="3629918" y="4321700"/>
                    <a:pt x="3647831" y="4316683"/>
                    <a:pt x="3652848" y="4323133"/>
                  </a:cubicBezTo>
                  <a:lnTo>
                    <a:pt x="3646398" y="4331015"/>
                  </a:lnTo>
                  <a:cubicBezTo>
                    <a:pt x="3660012" y="4339613"/>
                    <a:pt x="3675775" y="4353944"/>
                    <a:pt x="3692256" y="4342479"/>
                  </a:cubicBezTo>
                  <a:cubicBezTo>
                    <a:pt x="3693690" y="4345346"/>
                    <a:pt x="3690823" y="4347494"/>
                    <a:pt x="3687956" y="4350361"/>
                  </a:cubicBezTo>
                  <a:lnTo>
                    <a:pt x="3759609" y="4364692"/>
                  </a:lnTo>
                  <a:cubicBezTo>
                    <a:pt x="3748861" y="4337463"/>
                    <a:pt x="3713036" y="4316683"/>
                    <a:pt x="3695123" y="4284441"/>
                  </a:cubicBezTo>
                  <a:cubicBezTo>
                    <a:pt x="3716619" y="4306652"/>
                    <a:pt x="3753161" y="4335314"/>
                    <a:pt x="3785404" y="4333881"/>
                  </a:cubicBezTo>
                  <a:lnTo>
                    <a:pt x="3814782" y="4353227"/>
                  </a:lnTo>
                  <a:cubicBezTo>
                    <a:pt x="3806900" y="4365408"/>
                    <a:pt x="3761042" y="4309519"/>
                    <a:pt x="3773223" y="4356094"/>
                  </a:cubicBezTo>
                  <a:cubicBezTo>
                    <a:pt x="3797586" y="4381171"/>
                    <a:pt x="3815498" y="4371856"/>
                    <a:pt x="3847742" y="4379738"/>
                  </a:cubicBezTo>
                  <a:lnTo>
                    <a:pt x="3831978" y="4387621"/>
                  </a:lnTo>
                  <a:cubicBezTo>
                    <a:pt x="3861357" y="4396936"/>
                    <a:pt x="3879270" y="4384038"/>
                    <a:pt x="3910080" y="4382604"/>
                  </a:cubicBezTo>
                  <a:lnTo>
                    <a:pt x="3903630" y="4398369"/>
                  </a:lnTo>
                  <a:cubicBezTo>
                    <a:pt x="3895749" y="4407684"/>
                    <a:pt x="3907930" y="4391919"/>
                    <a:pt x="3897182" y="4393352"/>
                  </a:cubicBezTo>
                  <a:lnTo>
                    <a:pt x="3887868" y="4393352"/>
                  </a:lnTo>
                  <a:lnTo>
                    <a:pt x="3887868" y="4409115"/>
                  </a:lnTo>
                  <a:cubicBezTo>
                    <a:pt x="3867805" y="4391202"/>
                    <a:pt x="3854190" y="4414848"/>
                    <a:pt x="3832694" y="4411982"/>
                  </a:cubicBezTo>
                  <a:lnTo>
                    <a:pt x="3835561" y="4416998"/>
                  </a:lnTo>
                  <a:cubicBezTo>
                    <a:pt x="3832694" y="4416998"/>
                    <a:pt x="3829113" y="4415565"/>
                    <a:pt x="3826246" y="4420580"/>
                  </a:cubicBezTo>
                  <a:cubicBezTo>
                    <a:pt x="3831261" y="4428463"/>
                    <a:pt x="3843442" y="4423446"/>
                    <a:pt x="3846309" y="4416998"/>
                  </a:cubicBezTo>
                  <a:cubicBezTo>
                    <a:pt x="3843442" y="4433478"/>
                    <a:pt x="3860638" y="4429894"/>
                    <a:pt x="3864938" y="4436344"/>
                  </a:cubicBezTo>
                  <a:cubicBezTo>
                    <a:pt x="3851326" y="4455690"/>
                    <a:pt x="3829828" y="4411982"/>
                    <a:pt x="3819082" y="4444226"/>
                  </a:cubicBezTo>
                  <a:cubicBezTo>
                    <a:pt x="3828396" y="4454974"/>
                    <a:pt x="3845592" y="4457124"/>
                    <a:pt x="3857774" y="4466438"/>
                  </a:cubicBezTo>
                  <a:cubicBezTo>
                    <a:pt x="3829828" y="4493666"/>
                    <a:pt x="3826963" y="4432761"/>
                    <a:pt x="3790419" y="4450674"/>
                  </a:cubicBezTo>
                  <a:cubicBezTo>
                    <a:pt x="3764625" y="4441359"/>
                    <a:pt x="3740263" y="4423446"/>
                    <a:pt x="3718767" y="4436344"/>
                  </a:cubicBezTo>
                  <a:cubicBezTo>
                    <a:pt x="3721634" y="4437778"/>
                    <a:pt x="3723067" y="4440642"/>
                    <a:pt x="3725933" y="4439211"/>
                  </a:cubicBezTo>
                  <a:lnTo>
                    <a:pt x="3725933" y="4444226"/>
                  </a:lnTo>
                  <a:cubicBezTo>
                    <a:pt x="3719484" y="4437778"/>
                    <a:pt x="3697988" y="4420580"/>
                    <a:pt x="3693690" y="4444226"/>
                  </a:cubicBezTo>
                  <a:cubicBezTo>
                    <a:pt x="3696556" y="4449957"/>
                    <a:pt x="3704438" y="4445659"/>
                    <a:pt x="3710169" y="4447092"/>
                  </a:cubicBezTo>
                  <a:cubicBezTo>
                    <a:pt x="3684375" y="4465722"/>
                    <a:pt x="3664312" y="4429178"/>
                    <a:pt x="3635650" y="4435628"/>
                  </a:cubicBezTo>
                  <a:cubicBezTo>
                    <a:pt x="3643533" y="4446376"/>
                    <a:pt x="3649981" y="4476469"/>
                    <a:pt x="3665027" y="4483634"/>
                  </a:cubicBezTo>
                  <a:cubicBezTo>
                    <a:pt x="3651414" y="4480053"/>
                    <a:pt x="3636366" y="4472886"/>
                    <a:pt x="3622037" y="4482203"/>
                  </a:cubicBezTo>
                  <a:cubicBezTo>
                    <a:pt x="3651414" y="4487217"/>
                    <a:pt x="3680075" y="4502982"/>
                    <a:pt x="3709452" y="4496532"/>
                  </a:cubicBezTo>
                  <a:lnTo>
                    <a:pt x="3705441" y="4493910"/>
                  </a:lnTo>
                  <a:lnTo>
                    <a:pt x="3733277" y="4495189"/>
                  </a:lnTo>
                  <a:cubicBezTo>
                    <a:pt x="3745637" y="4497608"/>
                    <a:pt x="3758176" y="4500832"/>
                    <a:pt x="3767492" y="4501549"/>
                  </a:cubicBezTo>
                  <a:lnTo>
                    <a:pt x="3767492" y="4493666"/>
                  </a:lnTo>
                  <a:lnTo>
                    <a:pt x="3781105" y="4507997"/>
                  </a:lnTo>
                  <a:cubicBezTo>
                    <a:pt x="3774656" y="4510147"/>
                    <a:pt x="3766058" y="4505130"/>
                    <a:pt x="3761042" y="4513013"/>
                  </a:cubicBezTo>
                  <a:cubicBezTo>
                    <a:pt x="3773223" y="4514445"/>
                    <a:pt x="3785404" y="4527343"/>
                    <a:pt x="3797586" y="4515878"/>
                  </a:cubicBezTo>
                  <a:cubicBezTo>
                    <a:pt x="3794719" y="4511580"/>
                    <a:pt x="3791136" y="4513013"/>
                    <a:pt x="3786838" y="4513013"/>
                  </a:cubicBezTo>
                  <a:cubicBezTo>
                    <a:pt x="3799019" y="4510863"/>
                    <a:pt x="3809765" y="4493666"/>
                    <a:pt x="3826246" y="4488651"/>
                  </a:cubicBezTo>
                  <a:lnTo>
                    <a:pt x="3832694" y="4496532"/>
                  </a:lnTo>
                  <a:cubicBezTo>
                    <a:pt x="3839861" y="4493666"/>
                    <a:pt x="3835561" y="4487217"/>
                    <a:pt x="3835561" y="4482203"/>
                  </a:cubicBezTo>
                  <a:cubicBezTo>
                    <a:pt x="3847742" y="4475753"/>
                    <a:pt x="3850607" y="4490084"/>
                    <a:pt x="3849176" y="4501549"/>
                  </a:cubicBezTo>
                  <a:lnTo>
                    <a:pt x="3846309" y="4520895"/>
                  </a:lnTo>
                  <a:cubicBezTo>
                    <a:pt x="3877120" y="4514445"/>
                    <a:pt x="3863505" y="4550989"/>
                    <a:pt x="3900049" y="4543107"/>
                  </a:cubicBezTo>
                  <a:lnTo>
                    <a:pt x="3904347" y="4531643"/>
                  </a:lnTo>
                  <a:cubicBezTo>
                    <a:pt x="3953788" y="4558870"/>
                    <a:pt x="4017558" y="4570335"/>
                    <a:pt x="4082046" y="4584666"/>
                  </a:cubicBezTo>
                  <a:cubicBezTo>
                    <a:pt x="4085629" y="4573201"/>
                    <a:pt x="4074881" y="4565318"/>
                    <a:pt x="4065566" y="4558870"/>
                  </a:cubicBezTo>
                  <a:lnTo>
                    <a:pt x="4061983" y="4558870"/>
                  </a:lnTo>
                  <a:cubicBezTo>
                    <a:pt x="4062700" y="4544539"/>
                    <a:pt x="4085629" y="4556003"/>
                    <a:pt x="4077748" y="4535224"/>
                  </a:cubicBezTo>
                  <a:lnTo>
                    <a:pt x="4065566" y="4513013"/>
                  </a:lnTo>
                  <a:lnTo>
                    <a:pt x="4084912" y="4507997"/>
                  </a:lnTo>
                  <a:cubicBezTo>
                    <a:pt x="4085629" y="4502982"/>
                    <a:pt x="4080612" y="4501549"/>
                    <a:pt x="4077748" y="4496532"/>
                  </a:cubicBezTo>
                  <a:cubicBezTo>
                    <a:pt x="4069864" y="4496532"/>
                    <a:pt x="4064133" y="4502982"/>
                    <a:pt x="4056252" y="4501549"/>
                  </a:cubicBezTo>
                  <a:cubicBezTo>
                    <a:pt x="4052668" y="4479336"/>
                    <a:pt x="4075598" y="4497249"/>
                    <a:pt x="4082046" y="4485784"/>
                  </a:cubicBezTo>
                  <a:cubicBezTo>
                    <a:pt x="4087062" y="4489009"/>
                    <a:pt x="4090823" y="4493846"/>
                    <a:pt x="4095032" y="4497877"/>
                  </a:cubicBezTo>
                  <a:lnTo>
                    <a:pt x="4109992" y="4504800"/>
                  </a:lnTo>
                  <a:lnTo>
                    <a:pt x="4109992" y="4494384"/>
                  </a:lnTo>
                  <a:cubicBezTo>
                    <a:pt x="4114292" y="4494384"/>
                    <a:pt x="4118590" y="4492234"/>
                    <a:pt x="4120740" y="4497965"/>
                  </a:cubicBezTo>
                  <a:lnTo>
                    <a:pt x="4110900" y="4505182"/>
                  </a:lnTo>
                  <a:lnTo>
                    <a:pt x="4121454" y="4507997"/>
                  </a:lnTo>
                  <a:lnTo>
                    <a:pt x="4084912" y="4513013"/>
                  </a:lnTo>
                  <a:lnTo>
                    <a:pt x="4088494" y="4515878"/>
                  </a:lnTo>
                  <a:cubicBezTo>
                    <a:pt x="4084912" y="4515878"/>
                    <a:pt x="4080612" y="4515878"/>
                    <a:pt x="4077748" y="4520895"/>
                  </a:cubicBezTo>
                  <a:lnTo>
                    <a:pt x="4088494" y="4532359"/>
                  </a:lnTo>
                  <a:lnTo>
                    <a:pt x="4084912" y="4532359"/>
                  </a:lnTo>
                  <a:cubicBezTo>
                    <a:pt x="4079179" y="4546689"/>
                    <a:pt x="4097094" y="4553139"/>
                    <a:pt x="4104975" y="4562453"/>
                  </a:cubicBezTo>
                  <a:cubicBezTo>
                    <a:pt x="4120021" y="4566035"/>
                    <a:pt x="4137936" y="4581799"/>
                    <a:pt x="4153698" y="4581799"/>
                  </a:cubicBezTo>
                  <a:cubicBezTo>
                    <a:pt x="4159432" y="4588247"/>
                    <a:pt x="4176628" y="4586814"/>
                    <a:pt x="4188809" y="4593264"/>
                  </a:cubicBezTo>
                  <a:cubicBezTo>
                    <a:pt x="4199556" y="4586814"/>
                    <a:pt x="4195974" y="4567468"/>
                    <a:pt x="4191676" y="4559587"/>
                  </a:cubicBezTo>
                  <a:cubicBezTo>
                    <a:pt x="4189526" y="4549555"/>
                    <a:pt x="4178778" y="4548122"/>
                    <a:pt x="4173044" y="4554570"/>
                  </a:cubicBezTo>
                  <a:lnTo>
                    <a:pt x="4170178" y="4559587"/>
                  </a:lnTo>
                  <a:cubicBezTo>
                    <a:pt x="4171611" y="4536657"/>
                    <a:pt x="4148684" y="4538807"/>
                    <a:pt x="4137936" y="4527343"/>
                  </a:cubicBezTo>
                  <a:lnTo>
                    <a:pt x="4127188" y="4532359"/>
                  </a:lnTo>
                  <a:lnTo>
                    <a:pt x="4130769" y="4513013"/>
                  </a:lnTo>
                  <a:lnTo>
                    <a:pt x="4140084" y="4524476"/>
                  </a:lnTo>
                  <a:cubicBezTo>
                    <a:pt x="4150832" y="4509430"/>
                    <a:pt x="4155848" y="4535224"/>
                    <a:pt x="4169463" y="4527343"/>
                  </a:cubicBezTo>
                  <a:lnTo>
                    <a:pt x="4164446" y="4532359"/>
                  </a:lnTo>
                  <a:cubicBezTo>
                    <a:pt x="4179494" y="4541674"/>
                    <a:pt x="4195257" y="4528776"/>
                    <a:pt x="4210304" y="4527343"/>
                  </a:cubicBezTo>
                  <a:cubicBezTo>
                    <a:pt x="4191676" y="4518028"/>
                    <a:pt x="4163013" y="4519461"/>
                    <a:pt x="4155132" y="4497249"/>
                  </a:cubicBezTo>
                  <a:lnTo>
                    <a:pt x="4129336" y="4494382"/>
                  </a:lnTo>
                  <a:lnTo>
                    <a:pt x="4132202" y="4489367"/>
                  </a:lnTo>
                  <a:cubicBezTo>
                    <a:pt x="4113573" y="4458557"/>
                    <a:pt x="4073448" y="4470021"/>
                    <a:pt x="4055535" y="4455690"/>
                  </a:cubicBezTo>
                  <a:cubicBezTo>
                    <a:pt x="4068431" y="4445659"/>
                    <a:pt x="4092794" y="4455690"/>
                    <a:pt x="4109273" y="4463572"/>
                  </a:cubicBezTo>
                  <a:lnTo>
                    <a:pt x="4115723" y="4455690"/>
                  </a:lnTo>
                  <a:cubicBezTo>
                    <a:pt x="4107842" y="4482918"/>
                    <a:pt x="4149400" y="4476469"/>
                    <a:pt x="4164446" y="4494382"/>
                  </a:cubicBezTo>
                  <a:cubicBezTo>
                    <a:pt x="4237532" y="4529493"/>
                    <a:pt x="4324947" y="4530926"/>
                    <a:pt x="4395168" y="4566035"/>
                  </a:cubicBezTo>
                  <a:lnTo>
                    <a:pt x="4367939" y="4578933"/>
                  </a:lnTo>
                  <a:cubicBezTo>
                    <a:pt x="4367939" y="4576066"/>
                    <a:pt x="4370806" y="4572484"/>
                    <a:pt x="4372239" y="4571051"/>
                  </a:cubicBezTo>
                  <a:cubicBezTo>
                    <a:pt x="4366508" y="4556720"/>
                    <a:pt x="4352176" y="4564603"/>
                    <a:pt x="4346445" y="4571051"/>
                  </a:cubicBezTo>
                  <a:cubicBezTo>
                    <a:pt x="4346445" y="4566035"/>
                    <a:pt x="4346445" y="4561020"/>
                    <a:pt x="4342145" y="4559587"/>
                  </a:cubicBezTo>
                  <a:cubicBezTo>
                    <a:pt x="4337845" y="4562453"/>
                    <a:pt x="4337845" y="4571051"/>
                    <a:pt x="4332830" y="4573918"/>
                  </a:cubicBezTo>
                  <a:lnTo>
                    <a:pt x="4326382" y="4566035"/>
                  </a:lnTo>
                  <a:cubicBezTo>
                    <a:pt x="4322082" y="4569618"/>
                    <a:pt x="4323516" y="4573918"/>
                    <a:pt x="4323516" y="4578933"/>
                  </a:cubicBezTo>
                  <a:lnTo>
                    <a:pt x="4317066" y="4578933"/>
                  </a:lnTo>
                  <a:cubicBezTo>
                    <a:pt x="4315632" y="4576066"/>
                    <a:pt x="4318499" y="4572484"/>
                    <a:pt x="4319932" y="4571051"/>
                  </a:cubicBezTo>
                  <a:cubicBezTo>
                    <a:pt x="4318499" y="4563170"/>
                    <a:pt x="4312051" y="4567468"/>
                    <a:pt x="4307751" y="4566035"/>
                  </a:cubicBezTo>
                  <a:lnTo>
                    <a:pt x="4303453" y="4551705"/>
                  </a:lnTo>
                  <a:cubicBezTo>
                    <a:pt x="4301303" y="4557437"/>
                    <a:pt x="4284822" y="4570335"/>
                    <a:pt x="4281957" y="4554570"/>
                  </a:cubicBezTo>
                  <a:cubicBezTo>
                    <a:pt x="4279807" y="4556720"/>
                    <a:pt x="4278374" y="4561020"/>
                    <a:pt x="4275508" y="4559587"/>
                  </a:cubicBezTo>
                  <a:cubicBezTo>
                    <a:pt x="4259028" y="4546689"/>
                    <a:pt x="4228218" y="4568901"/>
                    <a:pt x="4220336" y="4540241"/>
                  </a:cubicBezTo>
                  <a:cubicBezTo>
                    <a:pt x="4211022" y="4541674"/>
                    <a:pt x="4198840" y="4536657"/>
                    <a:pt x="4190957" y="4543107"/>
                  </a:cubicBezTo>
                  <a:cubicBezTo>
                    <a:pt x="4200274" y="4545972"/>
                    <a:pt x="4204572" y="4550989"/>
                    <a:pt x="4213886" y="4545972"/>
                  </a:cubicBezTo>
                  <a:cubicBezTo>
                    <a:pt x="4208154" y="4556003"/>
                    <a:pt x="4208154" y="4561020"/>
                    <a:pt x="4213886" y="4570335"/>
                  </a:cubicBezTo>
                  <a:cubicBezTo>
                    <a:pt x="4246130" y="4559587"/>
                    <a:pt x="4241116" y="4586814"/>
                    <a:pt x="4250430" y="4609026"/>
                  </a:cubicBezTo>
                  <a:cubicBezTo>
                    <a:pt x="4271926" y="4607593"/>
                    <a:pt x="4292705" y="4604012"/>
                    <a:pt x="4311334" y="4609026"/>
                  </a:cubicBezTo>
                  <a:cubicBezTo>
                    <a:pt x="4311334" y="4614043"/>
                    <a:pt x="4312768" y="4619058"/>
                    <a:pt x="4308468" y="4620491"/>
                  </a:cubicBezTo>
                  <a:cubicBezTo>
                    <a:pt x="4323516" y="4647718"/>
                    <a:pt x="4335695" y="4593264"/>
                    <a:pt x="4343578" y="4628372"/>
                  </a:cubicBezTo>
                  <a:cubicBezTo>
                    <a:pt x="4345010" y="4625508"/>
                    <a:pt x="4349310" y="4623358"/>
                    <a:pt x="4347876" y="4620491"/>
                  </a:cubicBezTo>
                  <a:cubicBezTo>
                    <a:pt x="4357193" y="4631239"/>
                    <a:pt x="4372239" y="4620491"/>
                    <a:pt x="4380120" y="4628372"/>
                  </a:cubicBezTo>
                  <a:cubicBezTo>
                    <a:pt x="4384420" y="4634822"/>
                    <a:pt x="4400183" y="4654168"/>
                    <a:pt x="4405916" y="4636256"/>
                  </a:cubicBezTo>
                  <a:cubicBezTo>
                    <a:pt x="4403050" y="4663483"/>
                    <a:pt x="4438160" y="4628372"/>
                    <a:pt x="4447474" y="4650585"/>
                  </a:cubicBezTo>
                  <a:cubicBezTo>
                    <a:pt x="4465388" y="4637687"/>
                    <a:pt x="4479718" y="4664916"/>
                    <a:pt x="4493332" y="4642704"/>
                  </a:cubicBezTo>
                  <a:cubicBezTo>
                    <a:pt x="4488316" y="4636970"/>
                    <a:pt x="4479718" y="4641270"/>
                    <a:pt x="4473268" y="4639837"/>
                  </a:cubicBezTo>
                  <a:lnTo>
                    <a:pt x="4489034" y="4629089"/>
                  </a:lnTo>
                  <a:cubicBezTo>
                    <a:pt x="4492614" y="4634106"/>
                    <a:pt x="4502646" y="4637687"/>
                    <a:pt x="4503362" y="4647718"/>
                  </a:cubicBezTo>
                  <a:cubicBezTo>
                    <a:pt x="4523426" y="4644137"/>
                    <a:pt x="4561402" y="4652735"/>
                    <a:pt x="4590780" y="4655602"/>
                  </a:cubicBezTo>
                  <a:lnTo>
                    <a:pt x="4590780" y="4662050"/>
                  </a:lnTo>
                  <a:lnTo>
                    <a:pt x="4563550" y="4662050"/>
                  </a:lnTo>
                  <a:cubicBezTo>
                    <a:pt x="4564984" y="4664916"/>
                    <a:pt x="4562119" y="4667066"/>
                    <a:pt x="4560686" y="4669931"/>
                  </a:cubicBezTo>
                  <a:cubicBezTo>
                    <a:pt x="4567850" y="4679246"/>
                    <a:pt x="4577165" y="4680679"/>
                    <a:pt x="4586480" y="4684262"/>
                  </a:cubicBezTo>
                  <a:lnTo>
                    <a:pt x="4593644" y="4677812"/>
                  </a:lnTo>
                  <a:cubicBezTo>
                    <a:pt x="4596511" y="4687844"/>
                    <a:pt x="4607259" y="4690710"/>
                    <a:pt x="4616574" y="4689277"/>
                  </a:cubicBezTo>
                  <a:cubicBezTo>
                    <a:pt x="4607976" y="4673514"/>
                    <a:pt x="4629472" y="4678529"/>
                    <a:pt x="4632338" y="4665633"/>
                  </a:cubicBezTo>
                  <a:lnTo>
                    <a:pt x="4650968" y="4665633"/>
                  </a:lnTo>
                  <a:cubicBezTo>
                    <a:pt x="4649534" y="4682829"/>
                    <a:pt x="4664582" y="4679962"/>
                    <a:pt x="4673897" y="4681396"/>
                  </a:cubicBezTo>
                  <a:cubicBezTo>
                    <a:pt x="4681778" y="4682829"/>
                    <a:pt x="4692526" y="4681396"/>
                    <a:pt x="4692526" y="4669931"/>
                  </a:cubicBezTo>
                  <a:cubicBezTo>
                    <a:pt x="4689660" y="4662050"/>
                    <a:pt x="4681778" y="4666350"/>
                    <a:pt x="4676046" y="4664916"/>
                  </a:cubicBezTo>
                  <a:lnTo>
                    <a:pt x="4676046" y="4658466"/>
                  </a:lnTo>
                  <a:cubicBezTo>
                    <a:pt x="4686794" y="4667781"/>
                    <a:pt x="4702558" y="4654885"/>
                    <a:pt x="4705424" y="4653452"/>
                  </a:cubicBezTo>
                  <a:cubicBezTo>
                    <a:pt x="4694676" y="4714356"/>
                    <a:pt x="4738384" y="4666350"/>
                    <a:pt x="4754148" y="4707908"/>
                  </a:cubicBezTo>
                  <a:cubicBezTo>
                    <a:pt x="4769195" y="4703608"/>
                    <a:pt x="4781374" y="4712923"/>
                    <a:pt x="4793556" y="4719371"/>
                  </a:cubicBezTo>
                  <a:cubicBezTo>
                    <a:pt x="4762746" y="4712923"/>
                    <a:pt x="4729068" y="4717939"/>
                    <a:pt x="4703274" y="4700025"/>
                  </a:cubicBezTo>
                  <a:cubicBezTo>
                    <a:pt x="4696826" y="4715789"/>
                    <a:pt x="4680345" y="4701458"/>
                    <a:pt x="4671030" y="4702892"/>
                  </a:cubicBezTo>
                  <a:lnTo>
                    <a:pt x="4680345" y="4696443"/>
                  </a:lnTo>
                  <a:cubicBezTo>
                    <a:pt x="4672464" y="4683546"/>
                    <a:pt x="4658849" y="4689994"/>
                    <a:pt x="4648101" y="4688560"/>
                  </a:cubicBezTo>
                  <a:lnTo>
                    <a:pt x="4643803" y="4691427"/>
                  </a:lnTo>
                  <a:lnTo>
                    <a:pt x="4660282" y="4699308"/>
                  </a:lnTo>
                  <a:lnTo>
                    <a:pt x="4634486" y="4702175"/>
                  </a:lnTo>
                  <a:cubicBezTo>
                    <a:pt x="4639503" y="4713640"/>
                    <a:pt x="4660999" y="4715073"/>
                    <a:pt x="4676046" y="4715073"/>
                  </a:cubicBezTo>
                  <a:cubicBezTo>
                    <a:pt x="4724770" y="4740869"/>
                    <a:pt x="4765612" y="4730837"/>
                    <a:pt x="4822216" y="4748750"/>
                  </a:cubicBezTo>
                  <a:lnTo>
                    <a:pt x="4825800" y="4760213"/>
                  </a:lnTo>
                  <a:cubicBezTo>
                    <a:pt x="4834398" y="4750182"/>
                    <a:pt x="4851594" y="4764513"/>
                    <a:pt x="4854460" y="4748750"/>
                  </a:cubicBezTo>
                  <a:lnTo>
                    <a:pt x="4854460" y="4753765"/>
                  </a:lnTo>
                  <a:cubicBezTo>
                    <a:pt x="4908200" y="4751615"/>
                    <a:pt x="4964805" y="4768096"/>
                    <a:pt x="5022844" y="4783859"/>
                  </a:cubicBezTo>
                  <a:lnTo>
                    <a:pt x="5032159" y="4775977"/>
                  </a:lnTo>
                  <a:cubicBezTo>
                    <a:pt x="5030726" y="4774544"/>
                    <a:pt x="5027861" y="4771679"/>
                    <a:pt x="5029292" y="4768096"/>
                  </a:cubicBezTo>
                  <a:cubicBezTo>
                    <a:pt x="5033592" y="4770246"/>
                    <a:pt x="5040040" y="4765229"/>
                    <a:pt x="5042907" y="4773111"/>
                  </a:cubicBezTo>
                  <a:lnTo>
                    <a:pt x="5029292" y="4779561"/>
                  </a:lnTo>
                  <a:lnTo>
                    <a:pt x="5035742" y="4787442"/>
                  </a:lnTo>
                  <a:lnTo>
                    <a:pt x="4987019" y="4795323"/>
                  </a:lnTo>
                  <a:lnTo>
                    <a:pt x="4987019" y="4792458"/>
                  </a:lnTo>
                  <a:cubicBezTo>
                    <a:pt x="4963374" y="4793890"/>
                    <a:pt x="4971254" y="4788875"/>
                    <a:pt x="4945460" y="4795323"/>
                  </a:cubicBezTo>
                  <a:cubicBezTo>
                    <a:pt x="4960506" y="4808221"/>
                    <a:pt x="4995617" y="4816103"/>
                    <a:pt x="5006365" y="4817536"/>
                  </a:cubicBezTo>
                  <a:cubicBezTo>
                    <a:pt x="5017113" y="4825417"/>
                    <a:pt x="5037892" y="4801773"/>
                    <a:pt x="5042907" y="4825417"/>
                  </a:cubicBezTo>
                  <a:cubicBezTo>
                    <a:pt x="5053655" y="4822552"/>
                    <a:pt x="5042907" y="4816103"/>
                    <a:pt x="5059386" y="4817536"/>
                  </a:cubicBezTo>
                  <a:lnTo>
                    <a:pt x="5055088" y="4822552"/>
                  </a:lnTo>
                  <a:cubicBezTo>
                    <a:pt x="5065836" y="4836882"/>
                    <a:pt x="5075151" y="4830434"/>
                    <a:pt x="5087332" y="4825417"/>
                  </a:cubicBezTo>
                  <a:lnTo>
                    <a:pt x="5087332" y="4817536"/>
                  </a:lnTo>
                  <a:cubicBezTo>
                    <a:pt x="5096647" y="4822552"/>
                    <a:pt x="5110260" y="4831867"/>
                    <a:pt x="5119576" y="4822552"/>
                  </a:cubicBezTo>
                  <a:lnTo>
                    <a:pt x="5119576" y="4825417"/>
                  </a:lnTo>
                  <a:lnTo>
                    <a:pt x="5136056" y="4817536"/>
                  </a:lnTo>
                  <a:cubicBezTo>
                    <a:pt x="5134622" y="4820402"/>
                    <a:pt x="5131756" y="4822552"/>
                    <a:pt x="5133189" y="4825417"/>
                  </a:cubicBezTo>
                  <a:cubicBezTo>
                    <a:pt x="5145370" y="4841898"/>
                    <a:pt x="5154685" y="4827567"/>
                    <a:pt x="5168300" y="4836882"/>
                  </a:cubicBezTo>
                  <a:lnTo>
                    <a:pt x="5247674" y="4846160"/>
                  </a:lnTo>
                  <a:lnTo>
                    <a:pt x="5247674" y="4936377"/>
                  </a:lnTo>
                  <a:lnTo>
                    <a:pt x="5247206" y="4936479"/>
                  </a:lnTo>
                  <a:cubicBezTo>
                    <a:pt x="5239772" y="4938808"/>
                    <a:pt x="5232786" y="4941136"/>
                    <a:pt x="5227054" y="4941495"/>
                  </a:cubicBezTo>
                  <a:cubicBezTo>
                    <a:pt x="5229204" y="4943645"/>
                    <a:pt x="5231354" y="4946510"/>
                    <a:pt x="5233502" y="4946510"/>
                  </a:cubicBezTo>
                  <a:lnTo>
                    <a:pt x="5221322" y="4954393"/>
                  </a:lnTo>
                  <a:cubicBezTo>
                    <a:pt x="5224009" y="4957975"/>
                    <a:pt x="5228039" y="4959095"/>
                    <a:pt x="5232809" y="4958803"/>
                  </a:cubicBezTo>
                  <a:lnTo>
                    <a:pt x="5247674" y="4955019"/>
                  </a:lnTo>
                  <a:lnTo>
                    <a:pt x="5247674" y="5025314"/>
                  </a:lnTo>
                  <a:lnTo>
                    <a:pt x="5227770" y="5026762"/>
                  </a:lnTo>
                  <a:lnTo>
                    <a:pt x="5232070" y="5031777"/>
                  </a:lnTo>
                  <a:cubicBezTo>
                    <a:pt x="5232070" y="5037510"/>
                    <a:pt x="5223471" y="5033210"/>
                    <a:pt x="5218456" y="5034643"/>
                  </a:cubicBezTo>
                  <a:cubicBezTo>
                    <a:pt x="5232070" y="5021745"/>
                    <a:pt x="5210574" y="5016731"/>
                    <a:pt x="5206274" y="5007416"/>
                  </a:cubicBezTo>
                  <a:cubicBezTo>
                    <a:pt x="5198394" y="5020312"/>
                    <a:pt x="5194094" y="5013864"/>
                    <a:pt x="5183346" y="5020312"/>
                  </a:cubicBezTo>
                  <a:lnTo>
                    <a:pt x="5183346" y="5012431"/>
                  </a:lnTo>
                  <a:cubicBezTo>
                    <a:pt x="5150387" y="5020312"/>
                    <a:pt x="5123874" y="4998100"/>
                    <a:pt x="5085899" y="5000966"/>
                  </a:cubicBezTo>
                  <a:cubicBezTo>
                    <a:pt x="5073718" y="4977320"/>
                    <a:pt x="5057238" y="4998100"/>
                    <a:pt x="5046490" y="4985203"/>
                  </a:cubicBezTo>
                  <a:cubicBezTo>
                    <a:pt x="5022128" y="4977320"/>
                    <a:pt x="4995617" y="4998100"/>
                    <a:pt x="4991318" y="4969439"/>
                  </a:cubicBezTo>
                  <a:lnTo>
                    <a:pt x="4940444" y="4969439"/>
                  </a:lnTo>
                  <a:lnTo>
                    <a:pt x="4959074" y="4966572"/>
                  </a:lnTo>
                  <a:lnTo>
                    <a:pt x="4959074" y="4963707"/>
                  </a:lnTo>
                  <a:lnTo>
                    <a:pt x="4861627" y="4963707"/>
                  </a:lnTo>
                  <a:lnTo>
                    <a:pt x="4865925" y="4958691"/>
                  </a:lnTo>
                  <a:cubicBezTo>
                    <a:pt x="4858760" y="4952959"/>
                    <a:pt x="4850879" y="4957258"/>
                    <a:pt x="4842996" y="4955826"/>
                  </a:cubicBezTo>
                  <a:lnTo>
                    <a:pt x="4850162" y="4970872"/>
                  </a:lnTo>
                  <a:cubicBezTo>
                    <a:pt x="4844429" y="4962991"/>
                    <a:pt x="4833681" y="4965857"/>
                    <a:pt x="4829383" y="4970156"/>
                  </a:cubicBezTo>
                  <a:lnTo>
                    <a:pt x="4829383" y="4967289"/>
                  </a:lnTo>
                  <a:cubicBezTo>
                    <a:pt x="4803587" y="4975172"/>
                    <a:pt x="4784958" y="4946510"/>
                    <a:pt x="4762028" y="4967289"/>
                  </a:cubicBezTo>
                  <a:lnTo>
                    <a:pt x="4752714" y="4955826"/>
                  </a:lnTo>
                  <a:lnTo>
                    <a:pt x="4748416" y="4967289"/>
                  </a:lnTo>
                  <a:cubicBezTo>
                    <a:pt x="4741250" y="4970872"/>
                    <a:pt x="4737668" y="4962274"/>
                    <a:pt x="4736234" y="4959408"/>
                  </a:cubicBezTo>
                  <a:lnTo>
                    <a:pt x="4739100" y="4956541"/>
                  </a:lnTo>
                  <a:lnTo>
                    <a:pt x="4731934" y="4948660"/>
                  </a:lnTo>
                  <a:cubicBezTo>
                    <a:pt x="4726920" y="4962991"/>
                    <a:pt x="4713306" y="4951526"/>
                    <a:pt x="4713306" y="4956541"/>
                  </a:cubicBezTo>
                  <a:cubicBezTo>
                    <a:pt x="4710439" y="4954393"/>
                    <a:pt x="4709006" y="4951526"/>
                    <a:pt x="4706140" y="4951526"/>
                  </a:cubicBezTo>
                  <a:lnTo>
                    <a:pt x="4699691" y="4959408"/>
                  </a:lnTo>
                  <a:cubicBezTo>
                    <a:pt x="4710439" y="4970156"/>
                    <a:pt x="4724054" y="4968722"/>
                    <a:pt x="4731934" y="4983053"/>
                  </a:cubicBezTo>
                  <a:lnTo>
                    <a:pt x="4736234" y="4978037"/>
                  </a:lnTo>
                  <a:lnTo>
                    <a:pt x="4736234" y="4989501"/>
                  </a:lnTo>
                  <a:cubicBezTo>
                    <a:pt x="4742682" y="4994518"/>
                    <a:pt x="4746982" y="4984487"/>
                    <a:pt x="4751998" y="4983053"/>
                  </a:cubicBezTo>
                  <a:lnTo>
                    <a:pt x="4751998" y="4989501"/>
                  </a:lnTo>
                  <a:cubicBezTo>
                    <a:pt x="4757014" y="4998816"/>
                    <a:pt x="4765612" y="4989501"/>
                    <a:pt x="4770626" y="4983053"/>
                  </a:cubicBezTo>
                  <a:cubicBezTo>
                    <a:pt x="4804304" y="4998816"/>
                    <a:pt x="4851594" y="4979470"/>
                    <a:pt x="4860910" y="5024612"/>
                  </a:cubicBezTo>
                  <a:cubicBezTo>
                    <a:pt x="4857327" y="5032493"/>
                    <a:pt x="4846579" y="5024612"/>
                    <a:pt x="4842279" y="5032493"/>
                  </a:cubicBezTo>
                  <a:cubicBezTo>
                    <a:pt x="4853027" y="5049689"/>
                    <a:pt x="4870225" y="5046825"/>
                    <a:pt x="4886704" y="5046825"/>
                  </a:cubicBezTo>
                  <a:cubicBezTo>
                    <a:pt x="4895302" y="5027479"/>
                    <a:pt x="4875956" y="5040376"/>
                    <a:pt x="4868075" y="5032493"/>
                  </a:cubicBezTo>
                  <a:cubicBezTo>
                    <a:pt x="4870225" y="5023179"/>
                    <a:pt x="4882404" y="5014581"/>
                    <a:pt x="4874523" y="5005266"/>
                  </a:cubicBezTo>
                  <a:cubicBezTo>
                    <a:pt x="4879540" y="5008847"/>
                    <a:pt x="4877390" y="5018162"/>
                    <a:pt x="4883838" y="5016731"/>
                  </a:cubicBezTo>
                  <a:lnTo>
                    <a:pt x="4886704" y="5002399"/>
                  </a:lnTo>
                  <a:lnTo>
                    <a:pt x="4893152" y="5008847"/>
                  </a:lnTo>
                  <a:cubicBezTo>
                    <a:pt x="4892436" y="5013864"/>
                    <a:pt x="4886704" y="5015297"/>
                    <a:pt x="4886704" y="5021745"/>
                  </a:cubicBezTo>
                  <a:cubicBezTo>
                    <a:pt x="4894586" y="5033210"/>
                    <a:pt x="4901752" y="5012431"/>
                    <a:pt x="4909634" y="5013864"/>
                  </a:cubicBezTo>
                  <a:cubicBezTo>
                    <a:pt x="4923246" y="5002399"/>
                    <a:pt x="4896019" y="5002399"/>
                    <a:pt x="4909634" y="4994518"/>
                  </a:cubicBezTo>
                  <a:lnTo>
                    <a:pt x="4932562" y="4989501"/>
                  </a:lnTo>
                  <a:cubicBezTo>
                    <a:pt x="4934711" y="4997383"/>
                    <a:pt x="4911784" y="5008847"/>
                    <a:pt x="4929696" y="5016731"/>
                  </a:cubicBezTo>
                  <a:cubicBezTo>
                    <a:pt x="4931130" y="5010281"/>
                    <a:pt x="4937578" y="5014581"/>
                    <a:pt x="4941878" y="5013147"/>
                  </a:cubicBezTo>
                  <a:cubicBezTo>
                    <a:pt x="4941878" y="5018162"/>
                    <a:pt x="4941878" y="5023179"/>
                    <a:pt x="4946176" y="5024612"/>
                  </a:cubicBezTo>
                  <a:cubicBezTo>
                    <a:pt x="4955492" y="5028910"/>
                    <a:pt x="4956924" y="5013147"/>
                    <a:pt x="4964805" y="5013147"/>
                  </a:cubicBezTo>
                  <a:lnTo>
                    <a:pt x="4959074" y="5003833"/>
                  </a:lnTo>
                  <a:cubicBezTo>
                    <a:pt x="4962656" y="5007416"/>
                    <a:pt x="4974122" y="5013864"/>
                    <a:pt x="4964805" y="5021029"/>
                  </a:cubicBezTo>
                  <a:cubicBezTo>
                    <a:pt x="4980570" y="5021029"/>
                    <a:pt x="5015680" y="5031060"/>
                    <a:pt x="5042907" y="5032493"/>
                  </a:cubicBezTo>
                  <a:cubicBezTo>
                    <a:pt x="5041474" y="5035360"/>
                    <a:pt x="5044340" y="5037510"/>
                    <a:pt x="5045774" y="5040376"/>
                  </a:cubicBezTo>
                  <a:cubicBezTo>
                    <a:pt x="5050072" y="5038225"/>
                    <a:pt x="5056522" y="5043241"/>
                    <a:pt x="5059386" y="5035360"/>
                  </a:cubicBezTo>
                  <a:lnTo>
                    <a:pt x="5059386" y="5027479"/>
                  </a:lnTo>
                  <a:lnTo>
                    <a:pt x="5085182" y="5024612"/>
                  </a:lnTo>
                  <a:cubicBezTo>
                    <a:pt x="5083749" y="5031060"/>
                    <a:pt x="5088766" y="5033210"/>
                    <a:pt x="5091630" y="5036077"/>
                  </a:cubicBezTo>
                  <a:lnTo>
                    <a:pt x="5097364" y="5036077"/>
                  </a:lnTo>
                  <a:lnTo>
                    <a:pt x="5097364" y="5021745"/>
                  </a:lnTo>
                  <a:lnTo>
                    <a:pt x="5108112" y="5021745"/>
                  </a:lnTo>
                  <a:lnTo>
                    <a:pt x="5101662" y="5033210"/>
                  </a:lnTo>
                  <a:cubicBezTo>
                    <a:pt x="5105245" y="5038941"/>
                    <a:pt x="5113843" y="5034643"/>
                    <a:pt x="5120291" y="5036077"/>
                  </a:cubicBezTo>
                  <a:lnTo>
                    <a:pt x="5117426" y="5024612"/>
                  </a:lnTo>
                  <a:cubicBezTo>
                    <a:pt x="5133906" y="5024612"/>
                    <a:pt x="5110976" y="5043241"/>
                    <a:pt x="5129608" y="5040376"/>
                  </a:cubicBezTo>
                  <a:cubicBezTo>
                    <a:pt x="5132472" y="5033927"/>
                    <a:pt x="5139639" y="5028910"/>
                    <a:pt x="5136772" y="5021029"/>
                  </a:cubicBezTo>
                  <a:lnTo>
                    <a:pt x="5142504" y="5021029"/>
                  </a:lnTo>
                  <a:lnTo>
                    <a:pt x="5133189" y="5035360"/>
                  </a:lnTo>
                  <a:cubicBezTo>
                    <a:pt x="5143937" y="5058289"/>
                    <a:pt x="5173314" y="5026045"/>
                    <a:pt x="5191228" y="5046825"/>
                  </a:cubicBezTo>
                  <a:cubicBezTo>
                    <a:pt x="5196244" y="5043241"/>
                    <a:pt x="5199110" y="5032493"/>
                    <a:pt x="5206992" y="5035360"/>
                  </a:cubicBezTo>
                  <a:lnTo>
                    <a:pt x="5200544" y="5043241"/>
                  </a:lnTo>
                  <a:cubicBezTo>
                    <a:pt x="5206274" y="5046108"/>
                    <a:pt x="5210574" y="5053989"/>
                    <a:pt x="5217022" y="5051123"/>
                  </a:cubicBezTo>
                  <a:cubicBezTo>
                    <a:pt x="5217740" y="5053989"/>
                    <a:pt x="5215590" y="5056139"/>
                    <a:pt x="5214156" y="5059004"/>
                  </a:cubicBezTo>
                  <a:cubicBezTo>
                    <a:pt x="5211292" y="5056139"/>
                    <a:pt x="5208424" y="5053989"/>
                    <a:pt x="5206992" y="5051123"/>
                  </a:cubicBezTo>
                  <a:cubicBezTo>
                    <a:pt x="5196244" y="5089816"/>
                    <a:pt x="5162566" y="5049689"/>
                    <a:pt x="5135339" y="5062587"/>
                  </a:cubicBezTo>
                  <a:lnTo>
                    <a:pt x="5148954" y="5054706"/>
                  </a:lnTo>
                  <a:cubicBezTo>
                    <a:pt x="5146804" y="5033927"/>
                    <a:pt x="5124591" y="5053273"/>
                    <a:pt x="5116710" y="5046825"/>
                  </a:cubicBezTo>
                  <a:cubicBezTo>
                    <a:pt x="5128891" y="5051123"/>
                    <a:pt x="5121008" y="5070470"/>
                    <a:pt x="5123874" y="5081933"/>
                  </a:cubicBezTo>
                  <a:cubicBezTo>
                    <a:pt x="5143937" y="5078352"/>
                    <a:pt x="5162566" y="5104146"/>
                    <a:pt x="5177614" y="5078352"/>
                  </a:cubicBezTo>
                  <a:cubicBezTo>
                    <a:pt x="5186929" y="5076918"/>
                    <a:pt x="5197676" y="5078352"/>
                    <a:pt x="5206992" y="5084800"/>
                  </a:cubicBezTo>
                  <a:cubicBezTo>
                    <a:pt x="5204125" y="5092681"/>
                    <a:pt x="5204125" y="5099131"/>
                    <a:pt x="5193377" y="5097698"/>
                  </a:cubicBezTo>
                  <a:cubicBezTo>
                    <a:pt x="5193377" y="5092681"/>
                    <a:pt x="5193377" y="5087666"/>
                    <a:pt x="5197676" y="5084800"/>
                  </a:cubicBezTo>
                  <a:cubicBezTo>
                    <a:pt x="5194810" y="5083367"/>
                    <a:pt x="5194094" y="5080502"/>
                    <a:pt x="5191228" y="5081933"/>
                  </a:cubicBezTo>
                  <a:lnTo>
                    <a:pt x="5184062" y="5089816"/>
                  </a:lnTo>
                  <a:cubicBezTo>
                    <a:pt x="5185496" y="5091250"/>
                    <a:pt x="5189796" y="5094831"/>
                    <a:pt x="5188362" y="5097698"/>
                  </a:cubicBezTo>
                  <a:lnTo>
                    <a:pt x="5181912" y="5104146"/>
                  </a:lnTo>
                  <a:cubicBezTo>
                    <a:pt x="5169732" y="5078352"/>
                    <a:pt x="5141787" y="5108446"/>
                    <a:pt x="5126741" y="5092681"/>
                  </a:cubicBezTo>
                  <a:lnTo>
                    <a:pt x="5123874" y="5092681"/>
                  </a:lnTo>
                  <a:cubicBezTo>
                    <a:pt x="5119576" y="5073335"/>
                    <a:pt x="5128891" y="5046108"/>
                    <a:pt x="5100945" y="5046108"/>
                  </a:cubicBezTo>
                  <a:cubicBezTo>
                    <a:pt x="5100945" y="5056856"/>
                    <a:pt x="5090197" y="5056856"/>
                    <a:pt x="5084466" y="5061871"/>
                  </a:cubicBezTo>
                  <a:lnTo>
                    <a:pt x="5084466" y="5053989"/>
                  </a:lnTo>
                  <a:cubicBezTo>
                    <a:pt x="5088049" y="5053989"/>
                    <a:pt x="5092347" y="5056139"/>
                    <a:pt x="5093780" y="5051123"/>
                  </a:cubicBezTo>
                  <a:cubicBezTo>
                    <a:pt x="5098080" y="5041808"/>
                    <a:pt x="5088766" y="5040376"/>
                    <a:pt x="5084466" y="5035360"/>
                  </a:cubicBezTo>
                  <a:cubicBezTo>
                    <a:pt x="5078018" y="5038941"/>
                    <a:pt x="5065836" y="5035360"/>
                    <a:pt x="5064403" y="5046825"/>
                  </a:cubicBezTo>
                  <a:lnTo>
                    <a:pt x="5068703" y="5051839"/>
                  </a:lnTo>
                  <a:lnTo>
                    <a:pt x="5055088" y="5071187"/>
                  </a:lnTo>
                  <a:cubicBezTo>
                    <a:pt x="5052222" y="5069754"/>
                    <a:pt x="5064403" y="5055423"/>
                    <a:pt x="5055088" y="5047541"/>
                  </a:cubicBezTo>
                  <a:cubicBezTo>
                    <a:pt x="5059386" y="5065454"/>
                    <a:pt x="5033592" y="5065454"/>
                    <a:pt x="5042907" y="5074769"/>
                  </a:cubicBezTo>
                  <a:cubicBezTo>
                    <a:pt x="5021411" y="5060439"/>
                    <a:pt x="4999916" y="5068320"/>
                    <a:pt x="4987734" y="5044675"/>
                  </a:cubicBezTo>
                  <a:cubicBezTo>
                    <a:pt x="4974838" y="5046108"/>
                    <a:pt x="4989168" y="5052556"/>
                    <a:pt x="4981286" y="5060439"/>
                  </a:cubicBezTo>
                  <a:lnTo>
                    <a:pt x="4984152" y="5063304"/>
                  </a:lnTo>
                  <a:lnTo>
                    <a:pt x="4981286" y="5063304"/>
                  </a:lnTo>
                  <a:lnTo>
                    <a:pt x="4981286" y="5074769"/>
                  </a:lnTo>
                  <a:cubicBezTo>
                    <a:pt x="4976986" y="5068320"/>
                    <a:pt x="4976986" y="5056856"/>
                    <a:pt x="4967672" y="5055423"/>
                  </a:cubicBezTo>
                  <a:cubicBezTo>
                    <a:pt x="4961224" y="5064737"/>
                    <a:pt x="4967672" y="5076202"/>
                    <a:pt x="4974838" y="5082650"/>
                  </a:cubicBezTo>
                  <a:cubicBezTo>
                    <a:pt x="4993467" y="5063304"/>
                    <a:pt x="5001348" y="5104862"/>
                    <a:pt x="5013530" y="5082650"/>
                  </a:cubicBezTo>
                  <a:lnTo>
                    <a:pt x="5028576" y="5087666"/>
                  </a:lnTo>
                  <a:cubicBezTo>
                    <a:pt x="5020694" y="5106296"/>
                    <a:pt x="5047207" y="5090533"/>
                    <a:pt x="5052222" y="5101281"/>
                  </a:cubicBezTo>
                  <a:cubicBezTo>
                    <a:pt x="5069418" y="5091965"/>
                    <a:pt x="5096647" y="5119194"/>
                    <a:pt x="5116710" y="5104862"/>
                  </a:cubicBezTo>
                  <a:cubicBezTo>
                    <a:pt x="5126024" y="5111312"/>
                    <a:pt x="5180480" y="5106296"/>
                    <a:pt x="5165433" y="5147854"/>
                  </a:cubicBezTo>
                  <a:cubicBezTo>
                    <a:pt x="5180480" y="5152871"/>
                    <a:pt x="5191228" y="5139973"/>
                    <a:pt x="5200544" y="5128508"/>
                  </a:cubicBezTo>
                  <a:cubicBezTo>
                    <a:pt x="5199110" y="5123492"/>
                    <a:pt x="5194810" y="5123492"/>
                    <a:pt x="5191228" y="5123492"/>
                  </a:cubicBezTo>
                  <a:lnTo>
                    <a:pt x="5191228" y="5120627"/>
                  </a:lnTo>
                  <a:lnTo>
                    <a:pt x="5223471" y="5117760"/>
                  </a:lnTo>
                  <a:lnTo>
                    <a:pt x="5214156" y="5137106"/>
                  </a:lnTo>
                  <a:lnTo>
                    <a:pt x="5204842" y="5129225"/>
                  </a:lnTo>
                  <a:lnTo>
                    <a:pt x="5198394" y="5140690"/>
                  </a:lnTo>
                  <a:cubicBezTo>
                    <a:pt x="5206274" y="5148571"/>
                    <a:pt x="5221322" y="5143554"/>
                    <a:pt x="5226338" y="5143554"/>
                  </a:cubicBezTo>
                  <a:lnTo>
                    <a:pt x="5226338" y="5140690"/>
                  </a:lnTo>
                  <a:cubicBezTo>
                    <a:pt x="5232966" y="5139077"/>
                    <a:pt x="5238609" y="5140331"/>
                    <a:pt x="5243770" y="5142648"/>
                  </a:cubicBezTo>
                  <a:lnTo>
                    <a:pt x="5247674" y="5144888"/>
                  </a:lnTo>
                  <a:lnTo>
                    <a:pt x="5247674" y="5362075"/>
                  </a:lnTo>
                  <a:lnTo>
                    <a:pt x="5162566" y="5351347"/>
                  </a:lnTo>
                  <a:lnTo>
                    <a:pt x="5159702" y="5354214"/>
                  </a:lnTo>
                  <a:cubicBezTo>
                    <a:pt x="5177614" y="5363528"/>
                    <a:pt x="5223471" y="5354214"/>
                    <a:pt x="5231354" y="5362095"/>
                  </a:cubicBezTo>
                  <a:cubicBezTo>
                    <a:pt x="5233503" y="5368544"/>
                    <a:pt x="5237264" y="5370694"/>
                    <a:pt x="5241474" y="5371590"/>
                  </a:cubicBezTo>
                  <a:lnTo>
                    <a:pt x="5247674" y="5372543"/>
                  </a:lnTo>
                  <a:lnTo>
                    <a:pt x="5247674" y="5485733"/>
                  </a:lnTo>
                  <a:lnTo>
                    <a:pt x="5246401" y="5485786"/>
                  </a:lnTo>
                  <a:cubicBezTo>
                    <a:pt x="5242997" y="5486055"/>
                    <a:pt x="5239952" y="5485697"/>
                    <a:pt x="5237802" y="5482473"/>
                  </a:cubicBezTo>
                  <a:cubicBezTo>
                    <a:pt x="5237802" y="5477456"/>
                    <a:pt x="5236368" y="5472441"/>
                    <a:pt x="5240668" y="5469575"/>
                  </a:cubicBezTo>
                  <a:lnTo>
                    <a:pt x="5234218" y="5469575"/>
                  </a:lnTo>
                  <a:cubicBezTo>
                    <a:pt x="5243534" y="5479606"/>
                    <a:pt x="5220606" y="5496802"/>
                    <a:pt x="5231354" y="5488921"/>
                  </a:cubicBezTo>
                  <a:lnTo>
                    <a:pt x="5247674" y="5494164"/>
                  </a:lnTo>
                  <a:lnTo>
                    <a:pt x="5247674" y="5540511"/>
                  </a:lnTo>
                  <a:lnTo>
                    <a:pt x="5243534" y="5540511"/>
                  </a:lnTo>
                  <a:lnTo>
                    <a:pt x="5243534" y="5543377"/>
                  </a:lnTo>
                  <a:lnTo>
                    <a:pt x="5247674" y="5543377"/>
                  </a:lnTo>
                  <a:lnTo>
                    <a:pt x="5247674" y="5543397"/>
                  </a:lnTo>
                  <a:lnTo>
                    <a:pt x="5224904" y="5546242"/>
                  </a:lnTo>
                  <a:lnTo>
                    <a:pt x="5247674" y="5546242"/>
                  </a:lnTo>
                  <a:lnTo>
                    <a:pt x="5247674" y="5778163"/>
                  </a:lnTo>
                  <a:lnTo>
                    <a:pt x="5238518" y="5776964"/>
                  </a:lnTo>
                  <a:lnTo>
                    <a:pt x="5238518" y="5789862"/>
                  </a:lnTo>
                  <a:lnTo>
                    <a:pt x="5247674" y="5789674"/>
                  </a:lnTo>
                  <a:lnTo>
                    <a:pt x="5247674" y="5819656"/>
                  </a:lnTo>
                  <a:lnTo>
                    <a:pt x="5224188" y="5816373"/>
                  </a:lnTo>
                  <a:cubicBezTo>
                    <a:pt x="5216306" y="5820672"/>
                    <a:pt x="5225620" y="5827121"/>
                    <a:pt x="5224188" y="5832137"/>
                  </a:cubicBezTo>
                  <a:cubicBezTo>
                    <a:pt x="5219172" y="5838585"/>
                    <a:pt x="5211292" y="5849333"/>
                    <a:pt x="5205558" y="5840018"/>
                  </a:cubicBezTo>
                  <a:cubicBezTo>
                    <a:pt x="5206992" y="5832137"/>
                    <a:pt x="5202692" y="5827121"/>
                    <a:pt x="5201260" y="5820672"/>
                  </a:cubicBezTo>
                  <a:lnTo>
                    <a:pt x="5209858" y="5815656"/>
                  </a:lnTo>
                  <a:cubicBezTo>
                    <a:pt x="5199826" y="5819239"/>
                    <a:pt x="5191228" y="5807058"/>
                    <a:pt x="5178330" y="5812791"/>
                  </a:cubicBezTo>
                  <a:cubicBezTo>
                    <a:pt x="5181198" y="5827121"/>
                    <a:pt x="5153968" y="5824971"/>
                    <a:pt x="5152535" y="5842885"/>
                  </a:cubicBezTo>
                  <a:cubicBezTo>
                    <a:pt x="5160418" y="5845033"/>
                    <a:pt x="5170450" y="5840018"/>
                    <a:pt x="5175464" y="5847900"/>
                  </a:cubicBezTo>
                  <a:cubicBezTo>
                    <a:pt x="5187646" y="5845033"/>
                    <a:pt x="5175464" y="5822106"/>
                    <a:pt x="5189078" y="5820672"/>
                  </a:cubicBezTo>
                  <a:cubicBezTo>
                    <a:pt x="5186929" y="5835002"/>
                    <a:pt x="5205558" y="5845033"/>
                    <a:pt x="5194810" y="5847900"/>
                  </a:cubicBezTo>
                  <a:cubicBezTo>
                    <a:pt x="5212008" y="5849333"/>
                    <a:pt x="5236368" y="5827121"/>
                    <a:pt x="5247116" y="5850766"/>
                  </a:cubicBezTo>
                  <a:lnTo>
                    <a:pt x="5247674" y="5849233"/>
                  </a:lnTo>
                  <a:lnTo>
                    <a:pt x="5247674" y="5886247"/>
                  </a:lnTo>
                  <a:lnTo>
                    <a:pt x="5234399" y="5887488"/>
                  </a:lnTo>
                  <a:cubicBezTo>
                    <a:pt x="5227413" y="5889458"/>
                    <a:pt x="5220606" y="5893041"/>
                    <a:pt x="5210574" y="5899490"/>
                  </a:cubicBezTo>
                  <a:cubicBezTo>
                    <a:pt x="5199826" y="5893042"/>
                    <a:pt x="5212723" y="5888025"/>
                    <a:pt x="5204842" y="5880144"/>
                  </a:cubicBezTo>
                  <a:cubicBezTo>
                    <a:pt x="5196960" y="5885160"/>
                    <a:pt x="5186212" y="5870829"/>
                    <a:pt x="5181912" y="5891608"/>
                  </a:cubicBezTo>
                  <a:cubicBezTo>
                    <a:pt x="5174748" y="5890175"/>
                    <a:pt x="5174031" y="5886592"/>
                    <a:pt x="5175464" y="5883727"/>
                  </a:cubicBezTo>
                  <a:cubicBezTo>
                    <a:pt x="5171166" y="5893042"/>
                    <a:pt x="5161850" y="5897340"/>
                    <a:pt x="5152535" y="5900206"/>
                  </a:cubicBezTo>
                  <a:lnTo>
                    <a:pt x="5149670" y="5885875"/>
                  </a:lnTo>
                  <a:lnTo>
                    <a:pt x="5129608" y="5900206"/>
                  </a:lnTo>
                  <a:lnTo>
                    <a:pt x="5133906" y="5905223"/>
                  </a:lnTo>
                  <a:cubicBezTo>
                    <a:pt x="5146804" y="5905223"/>
                    <a:pt x="5172598" y="5920986"/>
                    <a:pt x="5184779" y="5905223"/>
                  </a:cubicBezTo>
                  <a:cubicBezTo>
                    <a:pt x="5189078" y="5907371"/>
                    <a:pt x="5189078" y="5911671"/>
                    <a:pt x="5189078" y="5916686"/>
                  </a:cubicBezTo>
                  <a:cubicBezTo>
                    <a:pt x="5213440" y="5906654"/>
                    <a:pt x="5217740" y="5932450"/>
                    <a:pt x="5237802" y="5924569"/>
                  </a:cubicBezTo>
                  <a:lnTo>
                    <a:pt x="5247674" y="5927781"/>
                  </a:lnTo>
                  <a:lnTo>
                    <a:pt x="5247674" y="5962326"/>
                  </a:lnTo>
                  <a:lnTo>
                    <a:pt x="5231006" y="5961627"/>
                  </a:lnTo>
                  <a:cubicBezTo>
                    <a:pt x="5225711" y="5962366"/>
                    <a:pt x="5221143" y="5964336"/>
                    <a:pt x="5217740" y="5968277"/>
                  </a:cubicBezTo>
                  <a:lnTo>
                    <a:pt x="5247674" y="5973165"/>
                  </a:lnTo>
                  <a:lnTo>
                    <a:pt x="5247674" y="6024791"/>
                  </a:lnTo>
                  <a:lnTo>
                    <a:pt x="5242728" y="6021209"/>
                  </a:lnTo>
                  <a:cubicBezTo>
                    <a:pt x="5238697" y="6018075"/>
                    <a:pt x="5235652" y="6014134"/>
                    <a:pt x="5235652" y="6006969"/>
                  </a:cubicBezTo>
                  <a:lnTo>
                    <a:pt x="5138206" y="6000519"/>
                  </a:lnTo>
                  <a:lnTo>
                    <a:pt x="5138206" y="5987623"/>
                  </a:lnTo>
                  <a:lnTo>
                    <a:pt x="5131039" y="5987623"/>
                  </a:lnTo>
                  <a:cubicBezTo>
                    <a:pt x="5125308" y="6002669"/>
                    <a:pt x="5100945" y="5994071"/>
                    <a:pt x="5093064" y="5992638"/>
                  </a:cubicBezTo>
                  <a:cubicBezTo>
                    <a:pt x="5091272" y="5986727"/>
                    <a:pt x="5089257" y="5983682"/>
                    <a:pt x="5087029" y="5982440"/>
                  </a:cubicBezTo>
                  <a:cubicBezTo>
                    <a:pt x="5080345" y="5978711"/>
                    <a:pt x="5071747" y="5991205"/>
                    <a:pt x="5061536" y="5991205"/>
                  </a:cubicBezTo>
                  <a:lnTo>
                    <a:pt x="5070134" y="5996221"/>
                  </a:lnTo>
                  <a:cubicBezTo>
                    <a:pt x="5067986" y="5998371"/>
                    <a:pt x="5066553" y="6002669"/>
                    <a:pt x="5063686" y="6001236"/>
                  </a:cubicBezTo>
                  <a:cubicBezTo>
                    <a:pt x="5077301" y="6026315"/>
                    <a:pt x="5103095" y="6013417"/>
                    <a:pt x="5118860" y="6031330"/>
                  </a:cubicBezTo>
                  <a:cubicBezTo>
                    <a:pt x="5114560" y="5992638"/>
                    <a:pt x="5138922" y="6037780"/>
                    <a:pt x="5141787" y="6031330"/>
                  </a:cubicBezTo>
                  <a:lnTo>
                    <a:pt x="5151102" y="6015567"/>
                  </a:lnTo>
                  <a:cubicBezTo>
                    <a:pt x="5162566" y="6012701"/>
                    <a:pt x="5174748" y="6024165"/>
                    <a:pt x="5169732" y="6039930"/>
                  </a:cubicBezTo>
                  <a:lnTo>
                    <a:pt x="5162566" y="6039930"/>
                  </a:lnTo>
                  <a:cubicBezTo>
                    <a:pt x="5165254" y="6060351"/>
                    <a:pt x="5174389" y="6048528"/>
                    <a:pt x="5184532" y="6047387"/>
                  </a:cubicBezTo>
                  <a:lnTo>
                    <a:pt x="5193586" y="6050917"/>
                  </a:lnTo>
                  <a:lnTo>
                    <a:pt x="5193533" y="6052505"/>
                  </a:lnTo>
                  <a:lnTo>
                    <a:pt x="5178330" y="6065724"/>
                  </a:lnTo>
                  <a:cubicBezTo>
                    <a:pt x="5181912" y="6065724"/>
                    <a:pt x="5183346" y="6069307"/>
                    <a:pt x="5184779" y="6070740"/>
                  </a:cubicBezTo>
                  <a:cubicBezTo>
                    <a:pt x="5188720" y="6063576"/>
                    <a:pt x="5191764" y="6059276"/>
                    <a:pt x="5193468" y="6054529"/>
                  </a:cubicBezTo>
                  <a:lnTo>
                    <a:pt x="5193533" y="6052505"/>
                  </a:lnTo>
                  <a:lnTo>
                    <a:pt x="5194810" y="6051394"/>
                  </a:lnTo>
                  <a:lnTo>
                    <a:pt x="5193586" y="6050917"/>
                  </a:lnTo>
                  <a:lnTo>
                    <a:pt x="5194094" y="6035630"/>
                  </a:lnTo>
                  <a:cubicBezTo>
                    <a:pt x="5198394" y="6029182"/>
                    <a:pt x="5204842" y="6027749"/>
                    <a:pt x="5210574" y="6027749"/>
                  </a:cubicBezTo>
                  <a:cubicBezTo>
                    <a:pt x="5221322" y="6022732"/>
                    <a:pt x="5224188" y="6040646"/>
                    <a:pt x="5221322" y="6043511"/>
                  </a:cubicBezTo>
                  <a:lnTo>
                    <a:pt x="5214156" y="6043511"/>
                  </a:lnTo>
                  <a:lnTo>
                    <a:pt x="5214156" y="6051394"/>
                  </a:lnTo>
                  <a:lnTo>
                    <a:pt x="5242818" y="6051394"/>
                  </a:lnTo>
                  <a:cubicBezTo>
                    <a:pt x="5234936" y="6051394"/>
                    <a:pt x="5229920" y="6046378"/>
                    <a:pt x="5224188" y="6039930"/>
                  </a:cubicBezTo>
                  <a:cubicBezTo>
                    <a:pt x="5230100" y="6035451"/>
                    <a:pt x="5236772" y="6034197"/>
                    <a:pt x="5243691" y="6034589"/>
                  </a:cubicBezTo>
                  <a:lnTo>
                    <a:pt x="5247674" y="6035449"/>
                  </a:lnTo>
                  <a:lnTo>
                    <a:pt x="5247674" y="6205271"/>
                  </a:lnTo>
                  <a:lnTo>
                    <a:pt x="5226012" y="6203040"/>
                  </a:lnTo>
                  <a:cubicBezTo>
                    <a:pt x="5218724" y="6201864"/>
                    <a:pt x="5212544" y="6200073"/>
                    <a:pt x="5208424" y="6196849"/>
                  </a:cubicBezTo>
                  <a:cubicBezTo>
                    <a:pt x="5197676" y="6209029"/>
                    <a:pt x="5182629" y="6196849"/>
                    <a:pt x="5176181" y="6199714"/>
                  </a:cubicBezTo>
                  <a:cubicBezTo>
                    <a:pt x="5169732" y="6199714"/>
                    <a:pt x="5162566" y="6185383"/>
                    <a:pt x="5157552" y="6199714"/>
                  </a:cubicBezTo>
                  <a:lnTo>
                    <a:pt x="5162566" y="6207597"/>
                  </a:lnTo>
                  <a:cubicBezTo>
                    <a:pt x="5159702" y="6207597"/>
                    <a:pt x="5156118" y="6207597"/>
                    <a:pt x="5153252" y="6212612"/>
                  </a:cubicBezTo>
                  <a:cubicBezTo>
                    <a:pt x="5151818" y="6217629"/>
                    <a:pt x="5158268" y="6219060"/>
                    <a:pt x="5159702" y="6224077"/>
                  </a:cubicBezTo>
                  <a:cubicBezTo>
                    <a:pt x="5174031" y="6214762"/>
                    <a:pt x="5182629" y="6216195"/>
                    <a:pt x="5201260" y="6216195"/>
                  </a:cubicBezTo>
                  <a:cubicBezTo>
                    <a:pt x="5202692" y="6231958"/>
                    <a:pt x="5218456" y="6230525"/>
                    <a:pt x="5221322" y="6246289"/>
                  </a:cubicBezTo>
                  <a:cubicBezTo>
                    <a:pt x="5186212" y="6259185"/>
                    <a:pt x="5171881" y="6222643"/>
                    <a:pt x="5146087" y="6243423"/>
                  </a:cubicBezTo>
                  <a:cubicBezTo>
                    <a:pt x="5147520" y="6236975"/>
                    <a:pt x="5141787" y="6234825"/>
                    <a:pt x="5140356" y="6231958"/>
                  </a:cubicBezTo>
                  <a:lnTo>
                    <a:pt x="5136772" y="6231958"/>
                  </a:lnTo>
                  <a:lnTo>
                    <a:pt x="5141070" y="6224077"/>
                  </a:lnTo>
                  <a:cubicBezTo>
                    <a:pt x="5145370" y="6217629"/>
                    <a:pt x="5136772" y="6195414"/>
                    <a:pt x="5128891" y="6201864"/>
                  </a:cubicBezTo>
                  <a:cubicBezTo>
                    <a:pt x="5119576" y="6206881"/>
                    <a:pt x="5131756" y="6214762"/>
                    <a:pt x="5131756" y="6216195"/>
                  </a:cubicBezTo>
                  <a:cubicBezTo>
                    <a:pt x="5115276" y="6224077"/>
                    <a:pt x="5123158" y="6203297"/>
                    <a:pt x="5119576" y="6196849"/>
                  </a:cubicBezTo>
                  <a:cubicBezTo>
                    <a:pt x="5124591" y="6193266"/>
                    <a:pt x="5135339" y="6188966"/>
                    <a:pt x="5138206" y="6204731"/>
                  </a:cubicBezTo>
                  <a:lnTo>
                    <a:pt x="5147520" y="6196849"/>
                  </a:lnTo>
                  <a:cubicBezTo>
                    <a:pt x="5141070" y="6178935"/>
                    <a:pt x="5121008" y="6183951"/>
                    <a:pt x="5105962" y="6177502"/>
                  </a:cubicBezTo>
                  <a:lnTo>
                    <a:pt x="5099514" y="6185383"/>
                  </a:lnTo>
                  <a:cubicBezTo>
                    <a:pt x="5092347" y="6191833"/>
                    <a:pt x="5103095" y="6238406"/>
                    <a:pt x="5073718" y="6224077"/>
                  </a:cubicBezTo>
                  <a:cubicBezTo>
                    <a:pt x="5084466" y="6224077"/>
                    <a:pt x="5084466" y="6212612"/>
                    <a:pt x="5092347" y="6204731"/>
                  </a:cubicBezTo>
                  <a:cubicBezTo>
                    <a:pt x="5094497" y="6198281"/>
                    <a:pt x="5089480" y="6193266"/>
                    <a:pt x="5086616" y="6190399"/>
                  </a:cubicBezTo>
                  <a:lnTo>
                    <a:pt x="5080166" y="6196849"/>
                  </a:lnTo>
                  <a:cubicBezTo>
                    <a:pt x="5077301" y="6190399"/>
                    <a:pt x="5082316" y="6187533"/>
                    <a:pt x="5086616" y="6182518"/>
                  </a:cubicBezTo>
                  <a:cubicBezTo>
                    <a:pt x="5077301" y="6159589"/>
                    <a:pt x="5070134" y="6190399"/>
                    <a:pt x="5059386" y="6185383"/>
                  </a:cubicBezTo>
                  <a:cubicBezTo>
                    <a:pt x="5055805" y="6189683"/>
                    <a:pt x="5055805" y="6196133"/>
                    <a:pt x="5054372" y="6201147"/>
                  </a:cubicBezTo>
                  <a:cubicBezTo>
                    <a:pt x="5051505" y="6202581"/>
                    <a:pt x="5048638" y="6198998"/>
                    <a:pt x="5047207" y="6196133"/>
                  </a:cubicBezTo>
                  <a:lnTo>
                    <a:pt x="5056522" y="6181801"/>
                  </a:lnTo>
                  <a:lnTo>
                    <a:pt x="5042907" y="6166037"/>
                  </a:lnTo>
                  <a:cubicBezTo>
                    <a:pt x="5042907" y="6178935"/>
                    <a:pt x="5024278" y="6193266"/>
                    <a:pt x="5040040" y="6204731"/>
                  </a:cubicBezTo>
                  <a:lnTo>
                    <a:pt x="5033638" y="6208177"/>
                  </a:lnTo>
                  <a:lnTo>
                    <a:pt x="5036459" y="6204731"/>
                  </a:lnTo>
                  <a:lnTo>
                    <a:pt x="5027144" y="6204731"/>
                  </a:lnTo>
                  <a:lnTo>
                    <a:pt x="5030009" y="6212612"/>
                  </a:lnTo>
                  <a:lnTo>
                    <a:pt x="5031987" y="6210194"/>
                  </a:lnTo>
                  <a:lnTo>
                    <a:pt x="5062970" y="6221210"/>
                  </a:lnTo>
                  <a:cubicBezTo>
                    <a:pt x="5026428" y="6221210"/>
                    <a:pt x="4994184" y="6208312"/>
                    <a:pt x="4959074" y="6201864"/>
                  </a:cubicBezTo>
                  <a:cubicBezTo>
                    <a:pt x="4964805" y="6199714"/>
                    <a:pt x="4972688" y="6204731"/>
                    <a:pt x="4975554" y="6196849"/>
                  </a:cubicBezTo>
                  <a:cubicBezTo>
                    <a:pt x="4974122" y="6185383"/>
                    <a:pt x="4956208" y="6182518"/>
                    <a:pt x="4972688" y="6171054"/>
                  </a:cubicBezTo>
                  <a:cubicBezTo>
                    <a:pt x="4984869" y="6172487"/>
                    <a:pt x="4997050" y="6178935"/>
                    <a:pt x="5010664" y="6177502"/>
                  </a:cubicBezTo>
                  <a:cubicBezTo>
                    <a:pt x="5004932" y="6173203"/>
                    <a:pt x="5024994" y="6152424"/>
                    <a:pt x="5004932" y="6155289"/>
                  </a:cubicBezTo>
                  <a:lnTo>
                    <a:pt x="5000632" y="6166754"/>
                  </a:lnTo>
                  <a:cubicBezTo>
                    <a:pt x="4976271" y="6157439"/>
                    <a:pt x="4973404" y="6156006"/>
                    <a:pt x="4945460" y="6158872"/>
                  </a:cubicBezTo>
                  <a:lnTo>
                    <a:pt x="4936144" y="6178218"/>
                  </a:lnTo>
                  <a:cubicBezTo>
                    <a:pt x="4934711" y="6174635"/>
                    <a:pt x="4937578" y="6158872"/>
                    <a:pt x="4945460" y="6152424"/>
                  </a:cubicBezTo>
                  <a:cubicBezTo>
                    <a:pt x="4915365" y="6140960"/>
                    <a:pt x="4916798" y="6171054"/>
                    <a:pt x="4884554" y="6155289"/>
                  </a:cubicBezTo>
                  <a:lnTo>
                    <a:pt x="4878106" y="6163172"/>
                  </a:lnTo>
                  <a:cubicBezTo>
                    <a:pt x="4874523" y="6153857"/>
                    <a:pt x="4865925" y="6155289"/>
                    <a:pt x="4859477" y="6155289"/>
                  </a:cubicBezTo>
                  <a:lnTo>
                    <a:pt x="4868792" y="6147408"/>
                  </a:lnTo>
                  <a:cubicBezTo>
                    <a:pt x="4865925" y="6140960"/>
                    <a:pt x="4860194" y="6145258"/>
                    <a:pt x="4855177" y="6143824"/>
                  </a:cubicBezTo>
                  <a:cubicBezTo>
                    <a:pt x="4852310" y="6163172"/>
                    <a:pt x="4830816" y="6151708"/>
                    <a:pt x="4822933" y="6143824"/>
                  </a:cubicBezTo>
                  <a:lnTo>
                    <a:pt x="4764895" y="6138810"/>
                  </a:lnTo>
                  <a:cubicBezTo>
                    <a:pt x="4764895" y="6135226"/>
                    <a:pt x="4766328" y="6130212"/>
                    <a:pt x="4762028" y="6127345"/>
                  </a:cubicBezTo>
                  <a:lnTo>
                    <a:pt x="4751920" y="6137790"/>
                  </a:lnTo>
                  <a:lnTo>
                    <a:pt x="4752714" y="6135943"/>
                  </a:lnTo>
                  <a:cubicBezTo>
                    <a:pt x="4737668" y="6124478"/>
                    <a:pt x="4720470" y="6128062"/>
                    <a:pt x="4703990" y="6128062"/>
                  </a:cubicBezTo>
                  <a:cubicBezTo>
                    <a:pt x="4695392" y="6156722"/>
                    <a:pt x="4725486" y="6148841"/>
                    <a:pt x="4736234" y="6158156"/>
                  </a:cubicBezTo>
                  <a:cubicBezTo>
                    <a:pt x="4740176" y="6154932"/>
                    <a:pt x="4743937" y="6152603"/>
                    <a:pt x="4746892" y="6149469"/>
                  </a:cubicBezTo>
                  <a:lnTo>
                    <a:pt x="4750920" y="6140112"/>
                  </a:lnTo>
                  <a:lnTo>
                    <a:pt x="4748416" y="6154572"/>
                  </a:lnTo>
                  <a:cubicBezTo>
                    <a:pt x="4755580" y="6150274"/>
                    <a:pt x="4767762" y="6153141"/>
                    <a:pt x="4774210" y="6166037"/>
                  </a:cubicBezTo>
                  <a:cubicBezTo>
                    <a:pt x="4789258" y="6161739"/>
                    <a:pt x="4810752" y="6174635"/>
                    <a:pt x="4823650" y="6171770"/>
                  </a:cubicBezTo>
                  <a:lnTo>
                    <a:pt x="4829878" y="6173349"/>
                  </a:lnTo>
                  <a:lnTo>
                    <a:pt x="4829383" y="6168904"/>
                  </a:lnTo>
                  <a:lnTo>
                    <a:pt x="4833383" y="6174238"/>
                  </a:lnTo>
                  <a:lnTo>
                    <a:pt x="4836368" y="6174995"/>
                  </a:lnTo>
                  <a:cubicBezTo>
                    <a:pt x="4842100" y="6173562"/>
                    <a:pt x="4848370" y="6171412"/>
                    <a:pt x="4852310" y="6173920"/>
                  </a:cubicBezTo>
                  <a:cubicBezTo>
                    <a:pt x="4864492" y="6142393"/>
                    <a:pt x="4880973" y="6188966"/>
                    <a:pt x="4901036" y="6177502"/>
                  </a:cubicBezTo>
                  <a:lnTo>
                    <a:pt x="4907484" y="6190399"/>
                  </a:lnTo>
                  <a:cubicBezTo>
                    <a:pt x="4906050" y="6196849"/>
                    <a:pt x="4888854" y="6190399"/>
                    <a:pt x="4893869" y="6204731"/>
                  </a:cubicBezTo>
                  <a:cubicBezTo>
                    <a:pt x="4890288" y="6204731"/>
                    <a:pt x="4885988" y="6206881"/>
                    <a:pt x="4884554" y="6201864"/>
                  </a:cubicBezTo>
                  <a:lnTo>
                    <a:pt x="4880256" y="6204731"/>
                  </a:lnTo>
                  <a:cubicBezTo>
                    <a:pt x="4880256" y="6217629"/>
                    <a:pt x="4895302" y="6214045"/>
                    <a:pt x="4896736" y="6212612"/>
                  </a:cubicBezTo>
                  <a:cubicBezTo>
                    <a:pt x="4899602" y="6234825"/>
                    <a:pt x="4930413" y="6234825"/>
                    <a:pt x="4942594" y="6239839"/>
                  </a:cubicBezTo>
                  <a:cubicBezTo>
                    <a:pt x="4938294" y="6239839"/>
                    <a:pt x="4934711" y="6237691"/>
                    <a:pt x="4933280" y="6242706"/>
                  </a:cubicBezTo>
                  <a:lnTo>
                    <a:pt x="4936144" y="6242706"/>
                  </a:lnTo>
                  <a:lnTo>
                    <a:pt x="4936144" y="6250587"/>
                  </a:lnTo>
                  <a:lnTo>
                    <a:pt x="4933280" y="6250587"/>
                  </a:lnTo>
                  <a:cubicBezTo>
                    <a:pt x="4919665" y="6232675"/>
                    <a:pt x="4892436" y="6237691"/>
                    <a:pt x="4870942" y="6231241"/>
                  </a:cubicBezTo>
                  <a:lnTo>
                    <a:pt x="4877390" y="6219777"/>
                  </a:lnTo>
                  <a:lnTo>
                    <a:pt x="4863775" y="6208312"/>
                  </a:lnTo>
                  <a:lnTo>
                    <a:pt x="4870942" y="6195414"/>
                  </a:lnTo>
                  <a:cubicBezTo>
                    <a:pt x="4874523" y="6203297"/>
                    <a:pt x="4881690" y="6198998"/>
                    <a:pt x="4886704" y="6200431"/>
                  </a:cubicBezTo>
                  <a:lnTo>
                    <a:pt x="4891004" y="6195414"/>
                  </a:lnTo>
                  <a:cubicBezTo>
                    <a:pt x="4881690" y="6183951"/>
                    <a:pt x="4860910" y="6187533"/>
                    <a:pt x="4851594" y="6195414"/>
                  </a:cubicBezTo>
                  <a:lnTo>
                    <a:pt x="4851594" y="6208312"/>
                  </a:lnTo>
                  <a:lnTo>
                    <a:pt x="4837981" y="6208312"/>
                  </a:lnTo>
                  <a:lnTo>
                    <a:pt x="4837981" y="6219777"/>
                  </a:lnTo>
                  <a:lnTo>
                    <a:pt x="4819352" y="6219777"/>
                  </a:lnTo>
                  <a:lnTo>
                    <a:pt x="4828666" y="6208312"/>
                  </a:lnTo>
                  <a:lnTo>
                    <a:pt x="4822216" y="6200431"/>
                  </a:lnTo>
                  <a:cubicBezTo>
                    <a:pt x="4827233" y="6197564"/>
                    <a:pt x="4827233" y="6187533"/>
                    <a:pt x="4822216" y="6184666"/>
                  </a:cubicBezTo>
                  <a:cubicBezTo>
                    <a:pt x="4802870" y="6163889"/>
                    <a:pt x="4785674" y="6176787"/>
                    <a:pt x="4761312" y="6173203"/>
                  </a:cubicBezTo>
                  <a:lnTo>
                    <a:pt x="4761312" y="6170337"/>
                  </a:lnTo>
                  <a:cubicBezTo>
                    <a:pt x="4726204" y="6162455"/>
                    <a:pt x="4681778" y="6149558"/>
                    <a:pt x="4650968" y="6165320"/>
                  </a:cubicBezTo>
                  <a:cubicBezTo>
                    <a:pt x="4658849" y="6170337"/>
                    <a:pt x="4669597" y="6171770"/>
                    <a:pt x="4669597" y="6184666"/>
                  </a:cubicBezTo>
                  <a:cubicBezTo>
                    <a:pt x="4671030" y="6191116"/>
                    <a:pt x="4666016" y="6193266"/>
                    <a:pt x="4664582" y="6196133"/>
                  </a:cubicBezTo>
                  <a:cubicBezTo>
                    <a:pt x="4662432" y="6179652"/>
                    <a:pt x="4645953" y="6173203"/>
                    <a:pt x="4632338" y="6170337"/>
                  </a:cubicBezTo>
                  <a:cubicBezTo>
                    <a:pt x="4628038" y="6172487"/>
                    <a:pt x="4628038" y="6176787"/>
                    <a:pt x="4628038" y="6181801"/>
                  </a:cubicBezTo>
                  <a:cubicBezTo>
                    <a:pt x="4611559" y="6179652"/>
                    <a:pt x="4591496" y="6167470"/>
                    <a:pt x="4579315" y="6176787"/>
                  </a:cubicBezTo>
                  <a:cubicBezTo>
                    <a:pt x="4592930" y="6186100"/>
                    <a:pt x="4595794" y="6211895"/>
                    <a:pt x="4615859" y="6204014"/>
                  </a:cubicBezTo>
                  <a:cubicBezTo>
                    <a:pt x="4628038" y="6224793"/>
                    <a:pt x="4648101" y="6194699"/>
                    <a:pt x="4660282" y="6215477"/>
                  </a:cubicBezTo>
                  <a:lnTo>
                    <a:pt x="4650968" y="6223360"/>
                  </a:lnTo>
                  <a:cubicBezTo>
                    <a:pt x="4640220" y="6215477"/>
                    <a:pt x="4624455" y="6219060"/>
                    <a:pt x="4609409" y="6228375"/>
                  </a:cubicBezTo>
                  <a:cubicBezTo>
                    <a:pt x="4607976" y="6233391"/>
                    <a:pt x="4612992" y="6234825"/>
                    <a:pt x="4615859" y="6239839"/>
                  </a:cubicBezTo>
                  <a:cubicBezTo>
                    <a:pt x="4615140" y="6243423"/>
                    <a:pt x="4616574" y="6248439"/>
                    <a:pt x="4615859" y="6251304"/>
                  </a:cubicBezTo>
                  <a:cubicBezTo>
                    <a:pt x="4631622" y="6236975"/>
                    <a:pt x="4649534" y="6279965"/>
                    <a:pt x="4657416" y="6243423"/>
                  </a:cubicBezTo>
                  <a:cubicBezTo>
                    <a:pt x="4666016" y="6236975"/>
                    <a:pt x="4676046" y="6255604"/>
                    <a:pt x="4679628" y="6243423"/>
                  </a:cubicBezTo>
                  <a:lnTo>
                    <a:pt x="4676046" y="6259185"/>
                  </a:lnTo>
                  <a:cubicBezTo>
                    <a:pt x="4694676" y="6265635"/>
                    <a:pt x="4714738" y="6272083"/>
                    <a:pt x="4731218" y="6286414"/>
                  </a:cubicBezTo>
                  <a:cubicBezTo>
                    <a:pt x="4758447" y="6273517"/>
                    <a:pt x="4786391" y="6299312"/>
                    <a:pt x="4815052" y="6300744"/>
                  </a:cubicBezTo>
                  <a:cubicBezTo>
                    <a:pt x="4815052" y="6305760"/>
                    <a:pt x="4815052" y="6310775"/>
                    <a:pt x="4818635" y="6312209"/>
                  </a:cubicBezTo>
                  <a:cubicBezTo>
                    <a:pt x="4794272" y="6309344"/>
                    <a:pt x="4823650" y="6335138"/>
                    <a:pt x="4805020" y="6336571"/>
                  </a:cubicBezTo>
                  <a:lnTo>
                    <a:pt x="4805020" y="6344452"/>
                  </a:lnTo>
                  <a:cubicBezTo>
                    <a:pt x="4782092" y="6349469"/>
                    <a:pt x="4810752" y="6320807"/>
                    <a:pt x="4786391" y="6328690"/>
                  </a:cubicBezTo>
                  <a:lnTo>
                    <a:pt x="4779942" y="6340154"/>
                  </a:lnTo>
                  <a:cubicBezTo>
                    <a:pt x="4769195" y="6307910"/>
                    <a:pt x="4750564" y="6354484"/>
                    <a:pt x="4738384" y="6320807"/>
                  </a:cubicBezTo>
                  <a:cubicBezTo>
                    <a:pt x="4730502" y="6330838"/>
                    <a:pt x="4720470" y="6312925"/>
                    <a:pt x="4715456" y="6312925"/>
                  </a:cubicBezTo>
                  <a:lnTo>
                    <a:pt x="4712588" y="6310059"/>
                  </a:lnTo>
                  <a:lnTo>
                    <a:pt x="4721904" y="6298596"/>
                  </a:lnTo>
                  <a:cubicBezTo>
                    <a:pt x="4706858" y="6293579"/>
                    <a:pt x="4686794" y="6292146"/>
                    <a:pt x="4673180" y="6293579"/>
                  </a:cubicBezTo>
                  <a:lnTo>
                    <a:pt x="4682495" y="6301461"/>
                  </a:lnTo>
                  <a:cubicBezTo>
                    <a:pt x="4686078" y="6301461"/>
                    <a:pt x="4672464" y="6307910"/>
                    <a:pt x="4666016" y="6306477"/>
                  </a:cubicBezTo>
                  <a:lnTo>
                    <a:pt x="4666016" y="6282115"/>
                  </a:lnTo>
                  <a:cubicBezTo>
                    <a:pt x="4650968" y="6287131"/>
                    <a:pt x="4645236" y="6301461"/>
                    <a:pt x="4640220" y="6306477"/>
                  </a:cubicBezTo>
                  <a:cubicBezTo>
                    <a:pt x="4641653" y="6300027"/>
                    <a:pt x="4636636" y="6298596"/>
                    <a:pt x="4633772" y="6293579"/>
                  </a:cubicBezTo>
                  <a:cubicBezTo>
                    <a:pt x="4606542" y="6300027"/>
                    <a:pt x="4585046" y="6252021"/>
                    <a:pt x="4559252" y="6274233"/>
                  </a:cubicBezTo>
                  <a:cubicBezTo>
                    <a:pt x="4529158" y="6279250"/>
                    <a:pt x="4489034" y="6252021"/>
                    <a:pt x="4464670" y="6271367"/>
                  </a:cubicBezTo>
                  <a:lnTo>
                    <a:pt x="4468254" y="6263485"/>
                  </a:lnTo>
                  <a:cubicBezTo>
                    <a:pt x="4453923" y="6247723"/>
                    <a:pt x="4440308" y="6267069"/>
                    <a:pt x="4429560" y="6241273"/>
                  </a:cubicBezTo>
                  <a:cubicBezTo>
                    <a:pt x="4393018" y="6247723"/>
                    <a:pt x="4353610" y="6249871"/>
                    <a:pt x="4322799" y="6217629"/>
                  </a:cubicBezTo>
                  <a:cubicBezTo>
                    <a:pt x="4301303" y="6228375"/>
                    <a:pt x="4289122" y="6199714"/>
                    <a:pt x="4274074" y="6206164"/>
                  </a:cubicBezTo>
                  <a:cubicBezTo>
                    <a:pt x="4243980" y="6202581"/>
                    <a:pt x="4216036" y="6199714"/>
                    <a:pt x="4193107" y="6178935"/>
                  </a:cubicBezTo>
                  <a:lnTo>
                    <a:pt x="4186659" y="6186818"/>
                  </a:lnTo>
                  <a:cubicBezTo>
                    <a:pt x="4171611" y="6169620"/>
                    <a:pt x="4144384" y="6196849"/>
                    <a:pt x="4128621" y="6172487"/>
                  </a:cubicBezTo>
                  <a:lnTo>
                    <a:pt x="4053385" y="6167470"/>
                  </a:lnTo>
                  <a:cubicBezTo>
                    <a:pt x="4045504" y="6149558"/>
                    <a:pt x="4008960" y="6154572"/>
                    <a:pt x="3986031" y="6148124"/>
                  </a:cubicBezTo>
                  <a:cubicBezTo>
                    <a:pt x="3960237" y="6132362"/>
                    <a:pt x="3932293" y="6149558"/>
                    <a:pt x="3907930" y="6133793"/>
                  </a:cubicBezTo>
                  <a:lnTo>
                    <a:pt x="3902199" y="6140243"/>
                  </a:lnTo>
                  <a:lnTo>
                    <a:pt x="3895749" y="6133793"/>
                  </a:lnTo>
                  <a:cubicBezTo>
                    <a:pt x="3869955" y="6150991"/>
                    <a:pt x="3842009" y="6113014"/>
                    <a:pt x="3814782" y="6136660"/>
                  </a:cubicBezTo>
                  <a:lnTo>
                    <a:pt x="3824096" y="6148124"/>
                  </a:lnTo>
                  <a:cubicBezTo>
                    <a:pt x="3786121" y="6128778"/>
                    <a:pt x="3753877" y="6144541"/>
                    <a:pt x="3720200" y="6120897"/>
                  </a:cubicBezTo>
                  <a:cubicBezTo>
                    <a:pt x="3718050" y="6125195"/>
                    <a:pt x="3712319" y="6130212"/>
                    <a:pt x="3713752" y="6136660"/>
                  </a:cubicBezTo>
                  <a:lnTo>
                    <a:pt x="3733815" y="6152424"/>
                  </a:lnTo>
                  <a:cubicBezTo>
                    <a:pt x="3703721" y="6155289"/>
                    <a:pt x="3675775" y="6128062"/>
                    <a:pt x="3648548" y="6139526"/>
                  </a:cubicBezTo>
                  <a:lnTo>
                    <a:pt x="3627052" y="6125195"/>
                  </a:lnTo>
                  <a:cubicBezTo>
                    <a:pt x="3631352" y="6107999"/>
                    <a:pt x="3649981" y="6125195"/>
                    <a:pt x="3659296" y="6117314"/>
                  </a:cubicBezTo>
                  <a:cubicBezTo>
                    <a:pt x="3643533" y="6092951"/>
                    <a:pt x="3605556" y="6110866"/>
                    <a:pt x="3584060" y="6105849"/>
                  </a:cubicBezTo>
                  <a:cubicBezTo>
                    <a:pt x="3586210" y="6113730"/>
                    <a:pt x="3592660" y="6118747"/>
                    <a:pt x="3598391" y="6120180"/>
                  </a:cubicBezTo>
                  <a:cubicBezTo>
                    <a:pt x="3586210" y="6120897"/>
                    <a:pt x="3572595" y="6125195"/>
                    <a:pt x="3579045" y="6143824"/>
                  </a:cubicBezTo>
                  <a:lnTo>
                    <a:pt x="3579045" y="6155289"/>
                  </a:lnTo>
                  <a:cubicBezTo>
                    <a:pt x="3576895" y="6130928"/>
                    <a:pt x="3546084" y="6140243"/>
                    <a:pt x="3549668" y="6116597"/>
                  </a:cubicBezTo>
                  <a:lnTo>
                    <a:pt x="3540353" y="6116597"/>
                  </a:lnTo>
                  <a:cubicBezTo>
                    <a:pt x="3538920" y="6113730"/>
                    <a:pt x="3541786" y="6111582"/>
                    <a:pt x="3543218" y="6108716"/>
                  </a:cubicBezTo>
                  <a:cubicBezTo>
                    <a:pt x="3522439" y="6091520"/>
                    <a:pt x="3491628" y="6091520"/>
                    <a:pt x="3468701" y="6094384"/>
                  </a:cubicBezTo>
                  <a:lnTo>
                    <a:pt x="3478015" y="6100834"/>
                  </a:lnTo>
                  <a:cubicBezTo>
                    <a:pt x="3459384" y="6110866"/>
                    <a:pt x="3470132" y="6072172"/>
                    <a:pt x="3442905" y="6086503"/>
                  </a:cubicBezTo>
                  <a:cubicBezTo>
                    <a:pt x="3447205" y="6091520"/>
                    <a:pt x="3452220" y="6091520"/>
                    <a:pt x="3455086" y="6097968"/>
                  </a:cubicBezTo>
                  <a:cubicBezTo>
                    <a:pt x="3453653" y="6109432"/>
                    <a:pt x="3436457" y="6120897"/>
                    <a:pt x="3419976" y="6109432"/>
                  </a:cubicBezTo>
                  <a:cubicBezTo>
                    <a:pt x="3430724" y="6096534"/>
                    <a:pt x="3440038" y="6120897"/>
                    <a:pt x="3449353" y="6101551"/>
                  </a:cubicBezTo>
                  <a:cubicBezTo>
                    <a:pt x="3412811" y="6100118"/>
                    <a:pt x="3376984" y="6069307"/>
                    <a:pt x="3348323" y="6114447"/>
                  </a:cubicBezTo>
                  <a:cubicBezTo>
                    <a:pt x="3351190" y="6135226"/>
                    <a:pt x="3355488" y="6132362"/>
                    <a:pt x="3361938" y="6153141"/>
                  </a:cubicBezTo>
                  <a:cubicBezTo>
                    <a:pt x="3355488" y="6146691"/>
                    <a:pt x="3347606" y="6146691"/>
                    <a:pt x="3341875" y="6137376"/>
                  </a:cubicBezTo>
                  <a:lnTo>
                    <a:pt x="3341875" y="6102268"/>
                  </a:lnTo>
                  <a:cubicBezTo>
                    <a:pt x="3313214" y="6090803"/>
                    <a:pt x="3280970" y="6113014"/>
                    <a:pt x="3260908" y="6082920"/>
                  </a:cubicBezTo>
                  <a:cubicBezTo>
                    <a:pt x="3253025" y="6080055"/>
                    <a:pt x="3250160" y="6095818"/>
                    <a:pt x="3242278" y="6095818"/>
                  </a:cubicBezTo>
                  <a:lnTo>
                    <a:pt x="3251592" y="6107282"/>
                  </a:lnTo>
                  <a:lnTo>
                    <a:pt x="3239412" y="6107282"/>
                  </a:lnTo>
                  <a:lnTo>
                    <a:pt x="3239412" y="6102268"/>
                  </a:lnTo>
                  <a:cubicBezTo>
                    <a:pt x="3219350" y="6096534"/>
                    <a:pt x="3235112" y="6117314"/>
                    <a:pt x="3219350" y="6126628"/>
                  </a:cubicBezTo>
                  <a:cubicBezTo>
                    <a:pt x="3222931" y="6132362"/>
                    <a:pt x="3230097" y="6128062"/>
                    <a:pt x="3235112" y="6129495"/>
                  </a:cubicBezTo>
                  <a:lnTo>
                    <a:pt x="3235112" y="6137376"/>
                  </a:lnTo>
                  <a:lnTo>
                    <a:pt x="3276671" y="6137376"/>
                  </a:lnTo>
                  <a:cubicBezTo>
                    <a:pt x="3271656" y="6147408"/>
                    <a:pt x="3258041" y="6134510"/>
                    <a:pt x="3255175" y="6148841"/>
                  </a:cubicBezTo>
                  <a:cubicBezTo>
                    <a:pt x="3267356" y="6151708"/>
                    <a:pt x="3278104" y="6159589"/>
                    <a:pt x="3293152" y="6156722"/>
                  </a:cubicBezTo>
                  <a:lnTo>
                    <a:pt x="3293152" y="6159589"/>
                  </a:lnTo>
                  <a:lnTo>
                    <a:pt x="3260908" y="6159589"/>
                  </a:lnTo>
                  <a:lnTo>
                    <a:pt x="3260908" y="6167470"/>
                  </a:lnTo>
                  <a:cubicBezTo>
                    <a:pt x="3253025" y="6169620"/>
                    <a:pt x="3232962" y="6164604"/>
                    <a:pt x="3239412" y="6178935"/>
                  </a:cubicBezTo>
                  <a:cubicBezTo>
                    <a:pt x="3237262" y="6178935"/>
                    <a:pt x="3234396" y="6182518"/>
                    <a:pt x="3232962" y="6183951"/>
                  </a:cubicBezTo>
                  <a:cubicBezTo>
                    <a:pt x="3256608" y="6201864"/>
                    <a:pt x="3302466" y="6177502"/>
                    <a:pt x="3307481" y="6217629"/>
                  </a:cubicBezTo>
                  <a:cubicBezTo>
                    <a:pt x="3286702" y="6217629"/>
                    <a:pt x="3257325" y="6205446"/>
                    <a:pt x="3232962" y="6214762"/>
                  </a:cubicBezTo>
                  <a:lnTo>
                    <a:pt x="3235829" y="6214762"/>
                  </a:lnTo>
                  <a:lnTo>
                    <a:pt x="3235829" y="6226227"/>
                  </a:lnTo>
                  <a:lnTo>
                    <a:pt x="3232962" y="6226227"/>
                  </a:lnTo>
                  <a:lnTo>
                    <a:pt x="3232962" y="6223360"/>
                  </a:lnTo>
                  <a:cubicBezTo>
                    <a:pt x="3223648" y="6238406"/>
                    <a:pt x="3197137" y="6225510"/>
                    <a:pt x="3180656" y="6234825"/>
                  </a:cubicBezTo>
                  <a:cubicBezTo>
                    <a:pt x="3148414" y="6209029"/>
                    <a:pt x="3101122" y="6219060"/>
                    <a:pt x="3061713" y="6226943"/>
                  </a:cubicBezTo>
                  <a:cubicBezTo>
                    <a:pt x="3031619" y="6221210"/>
                    <a:pt x="2990061" y="6225510"/>
                    <a:pt x="2953517" y="6224077"/>
                  </a:cubicBezTo>
                  <a:cubicBezTo>
                    <a:pt x="2980746" y="6216195"/>
                    <a:pt x="3021588" y="6224077"/>
                    <a:pt x="3050965" y="6216195"/>
                  </a:cubicBezTo>
                  <a:cubicBezTo>
                    <a:pt x="3056697" y="6212612"/>
                    <a:pt x="3053832" y="6203297"/>
                    <a:pt x="3061713" y="6204731"/>
                  </a:cubicBezTo>
                  <a:cubicBezTo>
                    <a:pt x="3068161" y="6219060"/>
                    <a:pt x="3075328" y="6212612"/>
                    <a:pt x="3083209" y="6207597"/>
                  </a:cubicBezTo>
                  <a:cubicBezTo>
                    <a:pt x="3111153" y="6211179"/>
                    <a:pt x="3141964" y="6204731"/>
                    <a:pt x="3170624" y="6199714"/>
                  </a:cubicBezTo>
                  <a:lnTo>
                    <a:pt x="3164176" y="6185383"/>
                  </a:lnTo>
                  <a:cubicBezTo>
                    <a:pt x="3095390" y="6173920"/>
                    <a:pt x="3029469" y="6145258"/>
                    <a:pt x="2957817" y="6150274"/>
                  </a:cubicBezTo>
                  <a:lnTo>
                    <a:pt x="2957817" y="6161739"/>
                  </a:lnTo>
                  <a:cubicBezTo>
                    <a:pt x="2902644" y="6113730"/>
                    <a:pt x="2828126" y="6112299"/>
                    <a:pt x="2763639" y="6104416"/>
                  </a:cubicBezTo>
                  <a:cubicBezTo>
                    <a:pt x="2742143" y="6101551"/>
                    <a:pt x="2727095" y="6082205"/>
                    <a:pt x="2705599" y="6082205"/>
                  </a:cubicBezTo>
                  <a:lnTo>
                    <a:pt x="2722080" y="6074322"/>
                  </a:lnTo>
                  <a:lnTo>
                    <a:pt x="2712766" y="6066440"/>
                  </a:lnTo>
                  <a:cubicBezTo>
                    <a:pt x="2770804" y="6074322"/>
                    <a:pt x="2853204" y="6110866"/>
                    <a:pt x="2926290" y="6123762"/>
                  </a:cubicBezTo>
                  <a:lnTo>
                    <a:pt x="2938471" y="6104416"/>
                  </a:lnTo>
                  <a:lnTo>
                    <a:pt x="2952086" y="6128778"/>
                  </a:lnTo>
                  <a:cubicBezTo>
                    <a:pt x="3026603" y="6143110"/>
                    <a:pt x="3101122" y="6159589"/>
                    <a:pt x="3176358" y="6175352"/>
                  </a:cubicBezTo>
                  <a:lnTo>
                    <a:pt x="3176358" y="6136660"/>
                  </a:lnTo>
                  <a:cubicBezTo>
                    <a:pt x="3181372" y="6133793"/>
                    <a:pt x="3187106" y="6141676"/>
                    <a:pt x="3188539" y="6143110"/>
                  </a:cubicBezTo>
                  <a:cubicBezTo>
                    <a:pt x="3197137" y="6143110"/>
                    <a:pt x="3211466" y="6133793"/>
                    <a:pt x="3214333" y="6120897"/>
                  </a:cubicBezTo>
                  <a:cubicBezTo>
                    <a:pt x="3216124" y="6111224"/>
                    <a:pt x="3212362" y="6105134"/>
                    <a:pt x="3206810" y="6101102"/>
                  </a:cubicBezTo>
                  <a:lnTo>
                    <a:pt x="3188823" y="6093783"/>
                  </a:lnTo>
                  <a:lnTo>
                    <a:pt x="3201614" y="6093937"/>
                  </a:lnTo>
                  <a:cubicBezTo>
                    <a:pt x="3210572" y="6093311"/>
                    <a:pt x="3218633" y="6089370"/>
                    <a:pt x="3218633" y="6074322"/>
                  </a:cubicBezTo>
                  <a:cubicBezTo>
                    <a:pt x="3186389" y="6066440"/>
                    <a:pt x="3149845" y="5994071"/>
                    <a:pt x="3108286" y="6047095"/>
                  </a:cubicBezTo>
                  <a:cubicBezTo>
                    <a:pt x="3097540" y="6038497"/>
                    <a:pt x="3086792" y="6024165"/>
                    <a:pt x="3073178" y="6035630"/>
                  </a:cubicBezTo>
                  <a:lnTo>
                    <a:pt x="3059563" y="6059276"/>
                  </a:lnTo>
                  <a:cubicBezTo>
                    <a:pt x="3051682" y="6039930"/>
                    <a:pt x="3077476" y="6007686"/>
                    <a:pt x="3050248" y="5993355"/>
                  </a:cubicBezTo>
                  <a:cubicBezTo>
                    <a:pt x="3026603" y="5994788"/>
                    <a:pt x="3005107" y="5988340"/>
                    <a:pt x="2985761" y="5974009"/>
                  </a:cubicBezTo>
                  <a:cubicBezTo>
                    <a:pt x="2964265" y="6001236"/>
                    <a:pt x="2968565" y="5958246"/>
                    <a:pt x="2947069" y="5958246"/>
                  </a:cubicBezTo>
                  <a:cubicBezTo>
                    <a:pt x="2856787" y="5926002"/>
                    <a:pt x="2765072" y="5877994"/>
                    <a:pt x="2694851" y="5801326"/>
                  </a:cubicBezTo>
                  <a:cubicBezTo>
                    <a:pt x="2704168" y="5791295"/>
                    <a:pt x="2717780" y="5819956"/>
                    <a:pt x="2731395" y="5804191"/>
                  </a:cubicBezTo>
                  <a:cubicBezTo>
                    <a:pt x="2702734" y="5779831"/>
                    <a:pt x="2668340" y="5776964"/>
                    <a:pt x="2639680" y="5751170"/>
                  </a:cubicBezTo>
                  <a:cubicBezTo>
                    <a:pt x="2646844" y="5747587"/>
                    <a:pt x="2660459" y="5763349"/>
                    <a:pt x="2669774" y="5754035"/>
                  </a:cubicBezTo>
                  <a:lnTo>
                    <a:pt x="2607436" y="5712476"/>
                  </a:lnTo>
                  <a:cubicBezTo>
                    <a:pt x="2638963" y="5720359"/>
                    <a:pt x="2665474" y="5754035"/>
                    <a:pt x="2702018" y="5765499"/>
                  </a:cubicBezTo>
                  <a:cubicBezTo>
                    <a:pt x="2703451" y="5754035"/>
                    <a:pt x="2691270" y="5733255"/>
                    <a:pt x="2695568" y="5718926"/>
                  </a:cubicBezTo>
                  <a:cubicBezTo>
                    <a:pt x="2710616" y="5792728"/>
                    <a:pt x="2780835" y="5800610"/>
                    <a:pt x="2831708" y="5814939"/>
                  </a:cubicBezTo>
                  <a:cubicBezTo>
                    <a:pt x="2849622" y="5769083"/>
                    <a:pt x="2785851" y="5775531"/>
                    <a:pt x="2767220" y="5743287"/>
                  </a:cubicBezTo>
                  <a:cubicBezTo>
                    <a:pt x="2802331" y="5756185"/>
                    <a:pt x="2837441" y="5791295"/>
                    <a:pt x="2871116" y="5789862"/>
                  </a:cubicBezTo>
                  <a:cubicBezTo>
                    <a:pt x="2884014" y="5791295"/>
                    <a:pt x="2900496" y="5797743"/>
                    <a:pt x="2909810" y="5809208"/>
                  </a:cubicBezTo>
                  <a:lnTo>
                    <a:pt x="2905510" y="5812074"/>
                  </a:lnTo>
                  <a:lnTo>
                    <a:pt x="2919125" y="5812074"/>
                  </a:lnTo>
                  <a:lnTo>
                    <a:pt x="2914825" y="5814939"/>
                  </a:lnTo>
                  <a:cubicBezTo>
                    <a:pt x="2942054" y="5822822"/>
                    <a:pt x="2985044" y="5848616"/>
                    <a:pt x="3021588" y="5834285"/>
                  </a:cubicBezTo>
                  <a:cubicBezTo>
                    <a:pt x="3026603" y="5821389"/>
                    <a:pt x="3050965" y="5829987"/>
                    <a:pt x="3041650" y="5812074"/>
                  </a:cubicBezTo>
                  <a:lnTo>
                    <a:pt x="3032336" y="5812074"/>
                  </a:lnTo>
                  <a:lnTo>
                    <a:pt x="3035201" y="5809208"/>
                  </a:lnTo>
                  <a:cubicBezTo>
                    <a:pt x="3016572" y="5805625"/>
                    <a:pt x="2993644" y="5799177"/>
                    <a:pt x="2986478" y="5776964"/>
                  </a:cubicBezTo>
                  <a:cubicBezTo>
                    <a:pt x="2921990" y="5746870"/>
                    <a:pt x="2850337" y="5732539"/>
                    <a:pt x="2785851" y="5700297"/>
                  </a:cubicBezTo>
                  <a:cubicBezTo>
                    <a:pt x="2799464" y="5696713"/>
                    <a:pt x="2816662" y="5714626"/>
                    <a:pt x="2831708" y="5708178"/>
                  </a:cubicBezTo>
                  <a:cubicBezTo>
                    <a:pt x="2808779" y="5675934"/>
                    <a:pt x="2804480" y="5634376"/>
                    <a:pt x="2760056" y="5635809"/>
                  </a:cubicBezTo>
                  <a:lnTo>
                    <a:pt x="2715630" y="5603565"/>
                  </a:lnTo>
                  <a:cubicBezTo>
                    <a:pt x="2738560" y="5620044"/>
                    <a:pt x="2767937" y="5620044"/>
                    <a:pt x="2792299" y="5635809"/>
                  </a:cubicBezTo>
                  <a:cubicBezTo>
                    <a:pt x="2799464" y="5610730"/>
                    <a:pt x="2815228" y="5576336"/>
                    <a:pt x="2841022" y="5573471"/>
                  </a:cubicBezTo>
                  <a:lnTo>
                    <a:pt x="2854637" y="5589234"/>
                  </a:lnTo>
                  <a:cubicBezTo>
                    <a:pt x="2860368" y="5581352"/>
                    <a:pt x="2856070" y="5568455"/>
                    <a:pt x="2857504" y="5559140"/>
                  </a:cubicBezTo>
                  <a:cubicBezTo>
                    <a:pt x="2845322" y="5539794"/>
                    <a:pt x="2823826" y="5564156"/>
                    <a:pt x="2813078" y="5546242"/>
                  </a:cubicBezTo>
                  <a:cubicBezTo>
                    <a:pt x="2815945" y="5525463"/>
                    <a:pt x="2828126" y="5556273"/>
                    <a:pt x="2834574" y="5543377"/>
                  </a:cubicBezTo>
                  <a:cubicBezTo>
                    <a:pt x="2837441" y="5529046"/>
                    <a:pt x="2823826" y="5530479"/>
                    <a:pt x="2818812" y="5524031"/>
                  </a:cubicBezTo>
                  <a:cubicBezTo>
                    <a:pt x="2793732" y="5562723"/>
                    <a:pt x="2783701" y="5491787"/>
                    <a:pt x="2754324" y="5496802"/>
                  </a:cubicBezTo>
                  <a:cubicBezTo>
                    <a:pt x="2735695" y="5460977"/>
                    <a:pt x="2704168" y="5440197"/>
                    <a:pt x="2673357" y="5430883"/>
                  </a:cubicBezTo>
                  <a:cubicBezTo>
                    <a:pt x="2722080" y="5429449"/>
                    <a:pt x="2763639" y="5483904"/>
                    <a:pt x="2813795" y="5496802"/>
                  </a:cubicBezTo>
                  <a:cubicBezTo>
                    <a:pt x="2840306" y="5493935"/>
                    <a:pt x="2864668" y="5522598"/>
                    <a:pt x="2890464" y="5501819"/>
                  </a:cubicBezTo>
                  <a:cubicBezTo>
                    <a:pt x="2879716" y="5521165"/>
                    <a:pt x="2910527" y="5509700"/>
                    <a:pt x="2916258" y="5524031"/>
                  </a:cubicBezTo>
                  <a:cubicBezTo>
                    <a:pt x="2914825" y="5526896"/>
                    <a:pt x="2911958" y="5529046"/>
                    <a:pt x="2913392" y="5531913"/>
                  </a:cubicBezTo>
                  <a:lnTo>
                    <a:pt x="2906227" y="5531913"/>
                  </a:lnTo>
                  <a:lnTo>
                    <a:pt x="2910527" y="5526896"/>
                  </a:lnTo>
                  <a:cubicBezTo>
                    <a:pt x="2907660" y="5521881"/>
                    <a:pt x="2899779" y="5521881"/>
                    <a:pt x="2896912" y="5526896"/>
                  </a:cubicBezTo>
                  <a:lnTo>
                    <a:pt x="2887598" y="5539794"/>
                  </a:lnTo>
                  <a:cubicBezTo>
                    <a:pt x="2906227" y="5562006"/>
                    <a:pt x="2941338" y="5555557"/>
                    <a:pt x="2964265" y="5573471"/>
                  </a:cubicBezTo>
                  <a:cubicBezTo>
                    <a:pt x="2969282" y="5568455"/>
                    <a:pt x="2972148" y="5562006"/>
                    <a:pt x="2970715" y="5554125"/>
                  </a:cubicBezTo>
                  <a:cubicBezTo>
                    <a:pt x="2958534" y="5555557"/>
                    <a:pt x="2952802" y="5539794"/>
                    <a:pt x="2957100" y="5531913"/>
                  </a:cubicBezTo>
                  <a:lnTo>
                    <a:pt x="2944919" y="5531913"/>
                  </a:lnTo>
                  <a:lnTo>
                    <a:pt x="2947786" y="5526896"/>
                  </a:lnTo>
                  <a:cubicBezTo>
                    <a:pt x="2924856" y="5521881"/>
                    <a:pt x="2904794" y="5478889"/>
                    <a:pt x="2883298" y="5454527"/>
                  </a:cubicBezTo>
                  <a:cubicBezTo>
                    <a:pt x="2911242" y="5433748"/>
                    <a:pt x="2952086" y="5533346"/>
                    <a:pt x="2947786" y="5454527"/>
                  </a:cubicBezTo>
                  <a:cubicBezTo>
                    <a:pt x="2910527" y="5453094"/>
                    <a:pt x="2888314" y="5371410"/>
                    <a:pt x="2848189" y="5411537"/>
                  </a:cubicBezTo>
                  <a:cubicBezTo>
                    <a:pt x="2829558" y="5355647"/>
                    <a:pt x="2770087" y="5363528"/>
                    <a:pt x="2737843" y="5320537"/>
                  </a:cubicBezTo>
                  <a:cubicBezTo>
                    <a:pt x="2743576" y="5314089"/>
                    <a:pt x="2762206" y="5328418"/>
                    <a:pt x="2767937" y="5309072"/>
                  </a:cubicBezTo>
                  <a:lnTo>
                    <a:pt x="2758622" y="5293309"/>
                  </a:lnTo>
                  <a:cubicBezTo>
                    <a:pt x="2793732" y="5315522"/>
                    <a:pt x="2827410" y="5341316"/>
                    <a:pt x="2865385" y="5354214"/>
                  </a:cubicBezTo>
                  <a:cubicBezTo>
                    <a:pt x="2858937" y="5329136"/>
                    <a:pt x="2822393" y="5317670"/>
                    <a:pt x="2798032" y="5304774"/>
                  </a:cubicBezTo>
                  <a:lnTo>
                    <a:pt x="2752174" y="5243869"/>
                  </a:lnTo>
                  <a:cubicBezTo>
                    <a:pt x="2777970" y="5233838"/>
                    <a:pt x="2790866" y="5272530"/>
                    <a:pt x="2816662" y="5285428"/>
                  </a:cubicBezTo>
                  <a:lnTo>
                    <a:pt x="2914108" y="5320537"/>
                  </a:lnTo>
                  <a:lnTo>
                    <a:pt x="2906944" y="5293309"/>
                  </a:lnTo>
                  <a:cubicBezTo>
                    <a:pt x="2912675" y="5301191"/>
                    <a:pt x="2921990" y="5306207"/>
                    <a:pt x="2923423" y="5315522"/>
                  </a:cubicBezTo>
                  <a:lnTo>
                    <a:pt x="2920558" y="5320537"/>
                  </a:lnTo>
                  <a:cubicBezTo>
                    <a:pt x="2923423" y="5321970"/>
                    <a:pt x="2929873" y="5331285"/>
                    <a:pt x="2932740" y="5323403"/>
                  </a:cubicBezTo>
                  <a:lnTo>
                    <a:pt x="2932740" y="5315522"/>
                  </a:lnTo>
                  <a:cubicBezTo>
                    <a:pt x="2940621" y="5326986"/>
                    <a:pt x="2949219" y="5333434"/>
                    <a:pt x="2958534" y="5334868"/>
                  </a:cubicBezTo>
                  <a:cubicBezTo>
                    <a:pt x="2979313" y="5283278"/>
                    <a:pt x="2921990" y="5302624"/>
                    <a:pt x="2904794" y="5281845"/>
                  </a:cubicBezTo>
                  <a:lnTo>
                    <a:pt x="2949219" y="5270380"/>
                  </a:lnTo>
                  <a:cubicBezTo>
                    <a:pt x="2944202" y="5265365"/>
                    <a:pt x="2942771" y="5257482"/>
                    <a:pt x="2942771" y="5251034"/>
                  </a:cubicBezTo>
                  <a:lnTo>
                    <a:pt x="2962834" y="5262499"/>
                  </a:lnTo>
                  <a:cubicBezTo>
                    <a:pt x="2963548" y="5219507"/>
                    <a:pt x="2909810" y="5219507"/>
                    <a:pt x="2888314" y="5205176"/>
                  </a:cubicBezTo>
                  <a:lnTo>
                    <a:pt x="2884014" y="5205176"/>
                  </a:lnTo>
                  <a:cubicBezTo>
                    <a:pt x="2882581" y="5198728"/>
                    <a:pt x="2889031" y="5196578"/>
                    <a:pt x="2890464" y="5193713"/>
                  </a:cubicBezTo>
                  <a:cubicBezTo>
                    <a:pt x="2905510" y="5187263"/>
                    <a:pt x="2911958" y="5203027"/>
                    <a:pt x="2922706" y="5208042"/>
                  </a:cubicBezTo>
                  <a:lnTo>
                    <a:pt x="2929873" y="5200161"/>
                  </a:lnTo>
                  <a:lnTo>
                    <a:pt x="2910527" y="5170067"/>
                  </a:lnTo>
                  <a:cubicBezTo>
                    <a:pt x="2916975" y="5179382"/>
                    <a:pt x="2925573" y="5182248"/>
                    <a:pt x="2932023" y="5193713"/>
                  </a:cubicBezTo>
                  <a:cubicBezTo>
                    <a:pt x="2931306" y="5217357"/>
                    <a:pt x="2965698" y="5223807"/>
                    <a:pt x="2985044" y="5235270"/>
                  </a:cubicBezTo>
                  <a:cubicBezTo>
                    <a:pt x="2968565" y="5220940"/>
                    <a:pt x="2972865" y="5185830"/>
                    <a:pt x="2957817" y="5166484"/>
                  </a:cubicBezTo>
                  <a:cubicBezTo>
                    <a:pt x="2933454" y="5156452"/>
                    <a:pt x="2911958" y="5132808"/>
                    <a:pt x="2890464" y="5119910"/>
                  </a:cubicBezTo>
                  <a:cubicBezTo>
                    <a:pt x="2900496" y="5119910"/>
                    <a:pt x="2911242" y="5119910"/>
                    <a:pt x="2920558" y="5119910"/>
                  </a:cubicBezTo>
                  <a:cubicBezTo>
                    <a:pt x="2872550" y="5104146"/>
                    <a:pt x="2895479" y="5047541"/>
                    <a:pt x="2868252" y="5012431"/>
                  </a:cubicBezTo>
                  <a:lnTo>
                    <a:pt x="2884014" y="5016014"/>
                  </a:lnTo>
                  <a:cubicBezTo>
                    <a:pt x="2879716" y="5018162"/>
                    <a:pt x="2879716" y="5026045"/>
                    <a:pt x="2884014" y="5027479"/>
                  </a:cubicBezTo>
                  <a:cubicBezTo>
                    <a:pt x="2897629" y="5032493"/>
                    <a:pt x="2915542" y="5050408"/>
                    <a:pt x="2932740" y="5051839"/>
                  </a:cubicBezTo>
                  <a:cubicBezTo>
                    <a:pt x="2943486" y="5061156"/>
                    <a:pt x="2927006" y="5056856"/>
                    <a:pt x="2929873" y="5066171"/>
                  </a:cubicBezTo>
                  <a:cubicBezTo>
                    <a:pt x="2939188" y="5075485"/>
                    <a:pt x="2957817" y="5093398"/>
                    <a:pt x="2962117" y="5066171"/>
                  </a:cubicBezTo>
                  <a:cubicBezTo>
                    <a:pt x="2951369" y="5059722"/>
                    <a:pt x="2945636" y="5053273"/>
                    <a:pt x="2939188" y="5040376"/>
                  </a:cubicBezTo>
                  <a:lnTo>
                    <a:pt x="2942054" y="5035360"/>
                  </a:lnTo>
                  <a:cubicBezTo>
                    <a:pt x="2967848" y="5062587"/>
                    <a:pt x="3002959" y="5089816"/>
                    <a:pt x="3039501" y="5078352"/>
                  </a:cubicBezTo>
                  <a:cubicBezTo>
                    <a:pt x="3033052" y="5064021"/>
                    <a:pt x="3025886" y="5038225"/>
                    <a:pt x="3007257" y="5039658"/>
                  </a:cubicBezTo>
                  <a:cubicBezTo>
                    <a:pt x="3010123" y="5036793"/>
                    <a:pt x="3012990" y="5034643"/>
                    <a:pt x="3011557" y="5031777"/>
                  </a:cubicBezTo>
                  <a:lnTo>
                    <a:pt x="2969998" y="5026762"/>
                  </a:lnTo>
                  <a:lnTo>
                    <a:pt x="3011557" y="5020312"/>
                  </a:lnTo>
                  <a:cubicBezTo>
                    <a:pt x="3019438" y="5003116"/>
                    <a:pt x="3006540" y="4978754"/>
                    <a:pt x="3023738" y="4962991"/>
                  </a:cubicBezTo>
                  <a:lnTo>
                    <a:pt x="2937754" y="4908534"/>
                  </a:lnTo>
                  <a:lnTo>
                    <a:pt x="2965698" y="4911401"/>
                  </a:lnTo>
                  <a:cubicBezTo>
                    <a:pt x="2963548" y="4877724"/>
                    <a:pt x="2928440" y="4877724"/>
                    <a:pt x="2914825" y="4858378"/>
                  </a:cubicBezTo>
                  <a:cubicBezTo>
                    <a:pt x="2971432" y="4887038"/>
                    <a:pt x="3052398" y="4896353"/>
                    <a:pt x="3118320" y="4907818"/>
                  </a:cubicBezTo>
                  <a:lnTo>
                    <a:pt x="3109003" y="4892055"/>
                  </a:lnTo>
                  <a:lnTo>
                    <a:pt x="3127634" y="4889188"/>
                  </a:lnTo>
                  <a:cubicBezTo>
                    <a:pt x="3098972" y="4866976"/>
                    <a:pt x="3069594" y="4851213"/>
                    <a:pt x="3034486" y="4866976"/>
                  </a:cubicBezTo>
                  <a:lnTo>
                    <a:pt x="3050965" y="4854078"/>
                  </a:lnTo>
                  <a:cubicBezTo>
                    <a:pt x="3028036" y="4836882"/>
                    <a:pt x="3000809" y="4859094"/>
                    <a:pt x="2979313" y="4851213"/>
                  </a:cubicBezTo>
                  <a:cubicBezTo>
                    <a:pt x="2972148" y="4830434"/>
                    <a:pt x="2952086" y="4846197"/>
                    <a:pt x="2942771" y="4831867"/>
                  </a:cubicBezTo>
                  <a:lnTo>
                    <a:pt x="2949219" y="4823984"/>
                  </a:lnTo>
                  <a:cubicBezTo>
                    <a:pt x="2948502" y="4820402"/>
                    <a:pt x="2942771" y="4818969"/>
                    <a:pt x="2942771" y="4812521"/>
                  </a:cubicBezTo>
                  <a:cubicBezTo>
                    <a:pt x="2966415" y="4816103"/>
                    <a:pt x="2983613" y="4839748"/>
                    <a:pt x="3005107" y="4831867"/>
                  </a:cubicBezTo>
                  <a:cubicBezTo>
                    <a:pt x="2985044" y="4826851"/>
                    <a:pt x="2983613" y="4804638"/>
                    <a:pt x="2975730" y="4790309"/>
                  </a:cubicBezTo>
                  <a:lnTo>
                    <a:pt x="2991494" y="4777411"/>
                  </a:lnTo>
                  <a:cubicBezTo>
                    <a:pt x="2954950" y="4775977"/>
                    <a:pt x="2938471" y="4735852"/>
                    <a:pt x="2898346" y="4753765"/>
                  </a:cubicBezTo>
                  <a:cubicBezTo>
                    <a:pt x="2904794" y="4750182"/>
                    <a:pt x="2914108" y="4742300"/>
                    <a:pt x="2905510" y="4732269"/>
                  </a:cubicBezTo>
                  <a:lnTo>
                    <a:pt x="2911958" y="4738719"/>
                  </a:lnTo>
                  <a:cubicBezTo>
                    <a:pt x="2917692" y="4727971"/>
                    <a:pt x="2922706" y="4700742"/>
                    <a:pt x="2940621" y="4716506"/>
                  </a:cubicBezTo>
                  <a:lnTo>
                    <a:pt x="2933454" y="4724387"/>
                  </a:lnTo>
                  <a:lnTo>
                    <a:pt x="2947069" y="4743733"/>
                  </a:lnTo>
                  <a:cubicBezTo>
                    <a:pt x="2980746" y="4751615"/>
                    <a:pt x="3012990" y="4758065"/>
                    <a:pt x="3046666" y="4765946"/>
                  </a:cubicBezTo>
                  <a:cubicBezTo>
                    <a:pt x="3043800" y="4729402"/>
                    <a:pt x="2984328" y="4716506"/>
                    <a:pt x="3011557" y="4674948"/>
                  </a:cubicBezTo>
                  <a:cubicBezTo>
                    <a:pt x="3004392" y="4672081"/>
                    <a:pt x="3000092" y="4665633"/>
                    <a:pt x="2995076" y="4659183"/>
                  </a:cubicBezTo>
                  <a:cubicBezTo>
                    <a:pt x="3005824" y="4644137"/>
                    <a:pt x="3010840" y="4685696"/>
                    <a:pt x="3023021" y="4662050"/>
                  </a:cubicBezTo>
                  <a:cubicBezTo>
                    <a:pt x="3030186" y="4681396"/>
                    <a:pt x="3050248" y="4694294"/>
                    <a:pt x="3068878" y="4694294"/>
                  </a:cubicBezTo>
                  <a:cubicBezTo>
                    <a:pt x="3074611" y="4707191"/>
                    <a:pt x="3088224" y="4699308"/>
                    <a:pt x="3094674" y="4705758"/>
                  </a:cubicBezTo>
                  <a:cubicBezTo>
                    <a:pt x="3101122" y="4701458"/>
                    <a:pt x="3098255" y="4689994"/>
                    <a:pt x="3096107" y="4686412"/>
                  </a:cubicBezTo>
                  <a:cubicBezTo>
                    <a:pt x="3107572" y="4687844"/>
                    <a:pt x="3096824" y="4704325"/>
                    <a:pt x="3104705" y="4708623"/>
                  </a:cubicBezTo>
                  <a:cubicBezTo>
                    <a:pt x="3116886" y="4711490"/>
                    <a:pt x="3127634" y="4719371"/>
                    <a:pt x="3141247" y="4716506"/>
                  </a:cubicBezTo>
                  <a:cubicBezTo>
                    <a:pt x="3149128" y="4710056"/>
                    <a:pt x="3138382" y="4694294"/>
                    <a:pt x="3150562" y="4689277"/>
                  </a:cubicBezTo>
                  <a:cubicBezTo>
                    <a:pt x="3151995" y="4712206"/>
                    <a:pt x="3159162" y="4734419"/>
                    <a:pt x="3180656" y="4735852"/>
                  </a:cubicBezTo>
                  <a:cubicBezTo>
                    <a:pt x="3192837" y="4740150"/>
                    <a:pt x="3223648" y="4724387"/>
                    <a:pt x="3215766" y="4751615"/>
                  </a:cubicBezTo>
                  <a:lnTo>
                    <a:pt x="3283120" y="4765946"/>
                  </a:lnTo>
                  <a:cubicBezTo>
                    <a:pt x="3295300" y="4758065"/>
                    <a:pt x="3276671" y="4751615"/>
                    <a:pt x="3287419" y="4743733"/>
                  </a:cubicBezTo>
                  <a:lnTo>
                    <a:pt x="3254458" y="4736569"/>
                  </a:lnTo>
                  <a:lnTo>
                    <a:pt x="3254653" y="4736439"/>
                  </a:lnTo>
                  <a:lnTo>
                    <a:pt x="3267356" y="4727971"/>
                  </a:lnTo>
                  <a:cubicBezTo>
                    <a:pt x="3270222" y="4710056"/>
                    <a:pt x="3251592" y="4702175"/>
                    <a:pt x="3258041" y="4681396"/>
                  </a:cubicBezTo>
                  <a:cubicBezTo>
                    <a:pt x="3270222" y="4681396"/>
                    <a:pt x="3268789" y="4706475"/>
                    <a:pt x="3283836" y="4705041"/>
                  </a:cubicBezTo>
                  <a:cubicBezTo>
                    <a:pt x="3270222" y="4721521"/>
                    <a:pt x="3296017" y="4729402"/>
                    <a:pt x="3297450" y="4743733"/>
                  </a:cubicBezTo>
                  <a:lnTo>
                    <a:pt x="3300345" y="4738761"/>
                  </a:lnTo>
                  <a:lnTo>
                    <a:pt x="3315095" y="4759945"/>
                  </a:lnTo>
                  <a:cubicBezTo>
                    <a:pt x="3321275" y="4767379"/>
                    <a:pt x="3328619" y="4774187"/>
                    <a:pt x="3336858" y="4777411"/>
                  </a:cubicBezTo>
                  <a:cubicBezTo>
                    <a:pt x="3342592" y="4773827"/>
                    <a:pt x="3338292" y="4764513"/>
                    <a:pt x="3339725" y="4758065"/>
                  </a:cubicBezTo>
                  <a:cubicBezTo>
                    <a:pt x="3391315" y="4811088"/>
                    <a:pt x="3470849" y="4801056"/>
                    <a:pt x="3527455" y="4812521"/>
                  </a:cubicBezTo>
                  <a:lnTo>
                    <a:pt x="3527455" y="4804638"/>
                  </a:lnTo>
                  <a:cubicBezTo>
                    <a:pt x="3539636" y="4821836"/>
                    <a:pt x="3558982" y="4820402"/>
                    <a:pt x="3576178" y="4820402"/>
                  </a:cubicBezTo>
                  <a:lnTo>
                    <a:pt x="3583343" y="4812521"/>
                  </a:lnTo>
                  <a:cubicBezTo>
                    <a:pt x="3564714" y="4806071"/>
                    <a:pt x="3558982" y="4763079"/>
                    <a:pt x="3528172" y="4765946"/>
                  </a:cubicBezTo>
                  <a:lnTo>
                    <a:pt x="3538920" y="4758065"/>
                  </a:lnTo>
                  <a:cubicBezTo>
                    <a:pt x="3529605" y="4741583"/>
                    <a:pt x="3514557" y="4737285"/>
                    <a:pt x="3502376" y="4738719"/>
                  </a:cubicBezTo>
                  <a:cubicBezTo>
                    <a:pt x="3455086" y="4717939"/>
                    <a:pt x="3406361" y="4737285"/>
                    <a:pt x="3366236" y="4697160"/>
                  </a:cubicBezTo>
                  <a:cubicBezTo>
                    <a:pt x="3348323" y="4701458"/>
                    <a:pt x="3333994" y="4671364"/>
                    <a:pt x="3317512" y="4693577"/>
                  </a:cubicBezTo>
                  <a:cubicBezTo>
                    <a:pt x="3326827" y="4704325"/>
                    <a:pt x="3332560" y="4706475"/>
                    <a:pt x="3328260" y="4715789"/>
                  </a:cubicBezTo>
                  <a:cubicBezTo>
                    <a:pt x="3372686" y="4733702"/>
                    <a:pt x="3391315" y="4741583"/>
                    <a:pt x="3437174" y="4743017"/>
                  </a:cubicBezTo>
                  <a:cubicBezTo>
                    <a:pt x="3450786" y="4738002"/>
                    <a:pt x="3478732" y="4750900"/>
                    <a:pt x="3492345" y="4745883"/>
                  </a:cubicBezTo>
                  <a:cubicBezTo>
                    <a:pt x="3490912" y="4753765"/>
                    <a:pt x="3494495" y="4756631"/>
                    <a:pt x="3498794" y="4761648"/>
                  </a:cubicBezTo>
                  <a:lnTo>
                    <a:pt x="3501660" y="4756631"/>
                  </a:lnTo>
                  <a:lnTo>
                    <a:pt x="3505959" y="4761648"/>
                  </a:lnTo>
                  <a:lnTo>
                    <a:pt x="3495212" y="4773111"/>
                  </a:lnTo>
                  <a:cubicBezTo>
                    <a:pt x="3495212" y="4773111"/>
                    <a:pt x="3500943" y="4757348"/>
                    <a:pt x="3485897" y="4757348"/>
                  </a:cubicBezTo>
                  <a:cubicBezTo>
                    <a:pt x="3469416" y="4792458"/>
                    <a:pt x="3458669" y="4735135"/>
                    <a:pt x="3437174" y="4765229"/>
                  </a:cubicBezTo>
                  <a:cubicBezTo>
                    <a:pt x="3429290" y="4768813"/>
                    <a:pt x="3426426" y="4757348"/>
                    <a:pt x="3418542" y="4762363"/>
                  </a:cubicBezTo>
                  <a:cubicBezTo>
                    <a:pt x="3424276" y="4744450"/>
                    <a:pt x="3396330" y="4779561"/>
                    <a:pt x="3379850" y="4757348"/>
                  </a:cubicBezTo>
                  <a:cubicBezTo>
                    <a:pt x="3355488" y="4725104"/>
                    <a:pt x="3301750" y="4720804"/>
                    <a:pt x="3285269" y="4669214"/>
                  </a:cubicBezTo>
                  <a:lnTo>
                    <a:pt x="3282404" y="4669214"/>
                  </a:lnTo>
                  <a:cubicBezTo>
                    <a:pt x="3289568" y="4661333"/>
                    <a:pt x="3309631" y="4669214"/>
                    <a:pt x="3308198" y="4669214"/>
                  </a:cubicBezTo>
                  <a:cubicBezTo>
                    <a:pt x="3313931" y="4670648"/>
                    <a:pt x="3314646" y="4664200"/>
                    <a:pt x="3317512" y="4661333"/>
                  </a:cubicBezTo>
                  <a:cubicBezTo>
                    <a:pt x="3312498" y="4634106"/>
                    <a:pt x="3282404" y="4622641"/>
                    <a:pt x="3263773" y="4608310"/>
                  </a:cubicBezTo>
                  <a:cubicBezTo>
                    <a:pt x="3256608" y="4602578"/>
                    <a:pt x="3248010" y="4603295"/>
                    <a:pt x="3241560" y="4609743"/>
                  </a:cubicBezTo>
                  <a:cubicBezTo>
                    <a:pt x="3241560" y="4602578"/>
                    <a:pt x="3220066" y="4598279"/>
                    <a:pt x="3211466" y="4596845"/>
                  </a:cubicBezTo>
                  <a:lnTo>
                    <a:pt x="3202152" y="4608310"/>
                  </a:lnTo>
                  <a:lnTo>
                    <a:pt x="3185672" y="4578216"/>
                  </a:lnTo>
                  <a:cubicBezTo>
                    <a:pt x="3213616" y="4563886"/>
                    <a:pt x="3245860" y="4602578"/>
                    <a:pt x="3273089" y="4589681"/>
                  </a:cubicBezTo>
                  <a:lnTo>
                    <a:pt x="3257325" y="4573918"/>
                  </a:lnTo>
                  <a:lnTo>
                    <a:pt x="3260191" y="4571051"/>
                  </a:lnTo>
                  <a:cubicBezTo>
                    <a:pt x="3237262" y="4551705"/>
                    <a:pt x="3189972" y="4550272"/>
                    <a:pt x="3179224" y="4524476"/>
                  </a:cubicBezTo>
                  <a:cubicBezTo>
                    <a:pt x="3171341" y="4528776"/>
                    <a:pt x="3172774" y="4518028"/>
                    <a:pt x="3169908" y="4513013"/>
                  </a:cubicBezTo>
                  <a:cubicBezTo>
                    <a:pt x="3174924" y="4520895"/>
                    <a:pt x="3182089" y="4524476"/>
                    <a:pt x="3188539" y="4527343"/>
                  </a:cubicBezTo>
                  <a:cubicBezTo>
                    <a:pt x="3172774" y="4487217"/>
                    <a:pt x="3116170" y="4498682"/>
                    <a:pt x="3088940" y="4466438"/>
                  </a:cubicBezTo>
                  <a:cubicBezTo>
                    <a:pt x="3094674" y="4466438"/>
                    <a:pt x="3096107" y="4472171"/>
                    <a:pt x="3102555" y="4469305"/>
                  </a:cubicBezTo>
                  <a:cubicBezTo>
                    <a:pt x="3083926" y="4426313"/>
                    <a:pt x="3049532" y="4392636"/>
                    <a:pt x="3033769" y="4339613"/>
                  </a:cubicBezTo>
                  <a:cubicBezTo>
                    <a:pt x="3059563" y="4337463"/>
                    <a:pt x="3067445" y="4379021"/>
                    <a:pt x="3096107" y="4369707"/>
                  </a:cubicBezTo>
                  <a:cubicBezTo>
                    <a:pt x="3106855" y="4389052"/>
                    <a:pt x="3125484" y="4382604"/>
                    <a:pt x="3140530" y="4389052"/>
                  </a:cubicBezTo>
                  <a:lnTo>
                    <a:pt x="3137666" y="4373290"/>
                  </a:lnTo>
                  <a:cubicBezTo>
                    <a:pt x="3139814" y="4376873"/>
                    <a:pt x="3141247" y="4379738"/>
                    <a:pt x="3144114" y="4378305"/>
                  </a:cubicBezTo>
                  <a:cubicBezTo>
                    <a:pt x="3159162" y="4365408"/>
                    <a:pt x="3142680" y="4351077"/>
                    <a:pt x="3144114" y="4335314"/>
                  </a:cubicBezTo>
                  <a:lnTo>
                    <a:pt x="3150562" y="4335314"/>
                  </a:lnTo>
                  <a:cubicBezTo>
                    <a:pt x="3136949" y="4363975"/>
                    <a:pt x="3172058" y="4375440"/>
                    <a:pt x="3185672" y="4389769"/>
                  </a:cubicBezTo>
                  <a:lnTo>
                    <a:pt x="3187822" y="4389769"/>
                  </a:lnTo>
                  <a:cubicBezTo>
                    <a:pt x="3188539" y="4388336"/>
                    <a:pt x="3189972" y="4387619"/>
                    <a:pt x="3190689" y="4386903"/>
                  </a:cubicBezTo>
                  <a:cubicBezTo>
                    <a:pt x="3189972" y="4388336"/>
                    <a:pt x="3189256" y="4389769"/>
                    <a:pt x="3188539" y="4389769"/>
                  </a:cubicBezTo>
                  <a:cubicBezTo>
                    <a:pt x="3208602" y="4391919"/>
                    <a:pt x="3220781" y="4416998"/>
                    <a:pt x="3243710" y="4409115"/>
                  </a:cubicBezTo>
                  <a:cubicBezTo>
                    <a:pt x="3253025" y="4398369"/>
                    <a:pt x="3240845" y="4386904"/>
                    <a:pt x="3234396" y="4379021"/>
                  </a:cubicBezTo>
                  <a:lnTo>
                    <a:pt x="3253025" y="4363258"/>
                  </a:lnTo>
                  <a:lnTo>
                    <a:pt x="3247294" y="4355377"/>
                  </a:lnTo>
                  <a:cubicBezTo>
                    <a:pt x="3253742" y="4352510"/>
                    <a:pt x="3260908" y="4346062"/>
                    <a:pt x="3268789" y="4348927"/>
                  </a:cubicBezTo>
                  <a:cubicBezTo>
                    <a:pt x="3267356" y="4374723"/>
                    <a:pt x="3280970" y="4406967"/>
                    <a:pt x="3305331" y="4406967"/>
                  </a:cubicBezTo>
                  <a:cubicBezTo>
                    <a:pt x="3313931" y="4410548"/>
                    <a:pt x="3326110" y="4411982"/>
                    <a:pt x="3331127" y="4418432"/>
                  </a:cubicBezTo>
                  <a:lnTo>
                    <a:pt x="3328260" y="4422013"/>
                  </a:lnTo>
                  <a:cubicBezTo>
                    <a:pt x="3344742" y="4440642"/>
                    <a:pt x="3369819" y="4431328"/>
                    <a:pt x="3389165" y="4445659"/>
                  </a:cubicBezTo>
                  <a:lnTo>
                    <a:pt x="3382000" y="4406967"/>
                  </a:lnTo>
                  <a:cubicBezTo>
                    <a:pt x="3386298" y="4397652"/>
                    <a:pt x="3402780" y="4370423"/>
                    <a:pt x="3418542" y="4391202"/>
                  </a:cubicBezTo>
                  <a:cubicBezTo>
                    <a:pt x="3424992" y="4397652"/>
                    <a:pt x="3423559" y="4418432"/>
                    <a:pt x="3437174" y="4410548"/>
                  </a:cubicBezTo>
                  <a:cubicBezTo>
                    <a:pt x="3445055" y="4402667"/>
                    <a:pt x="3445055" y="4388336"/>
                    <a:pt x="3437174" y="4380454"/>
                  </a:cubicBezTo>
                  <a:cubicBezTo>
                    <a:pt x="3423559" y="4356094"/>
                    <a:pt x="3391315" y="4363975"/>
                    <a:pt x="3388448" y="4333881"/>
                  </a:cubicBezTo>
                  <a:cubicBezTo>
                    <a:pt x="3376267" y="4270110"/>
                    <a:pt x="3308914" y="4283008"/>
                    <a:pt x="3284552" y="4237866"/>
                  </a:cubicBezTo>
                  <a:cubicBezTo>
                    <a:pt x="3253742" y="4223537"/>
                    <a:pt x="3222214" y="4206339"/>
                    <a:pt x="3191404" y="4188426"/>
                  </a:cubicBezTo>
                  <a:cubicBezTo>
                    <a:pt x="3199287" y="4171945"/>
                    <a:pt x="3217200" y="4186276"/>
                    <a:pt x="3226514" y="4176962"/>
                  </a:cubicBezTo>
                  <a:close/>
                  <a:moveTo>
                    <a:pt x="2404660" y="4174812"/>
                  </a:moveTo>
                  <a:lnTo>
                    <a:pt x="2391045" y="4186276"/>
                  </a:lnTo>
                  <a:lnTo>
                    <a:pt x="2395345" y="4186276"/>
                  </a:lnTo>
                  <a:close/>
                  <a:moveTo>
                    <a:pt x="3044081" y="4169987"/>
                  </a:moveTo>
                  <a:cubicBezTo>
                    <a:pt x="3045189" y="4170065"/>
                    <a:pt x="3046667" y="4171408"/>
                    <a:pt x="3048817" y="4174812"/>
                  </a:cubicBezTo>
                  <a:cubicBezTo>
                    <a:pt x="3047384" y="4177678"/>
                    <a:pt x="3042367" y="4182695"/>
                    <a:pt x="3035919" y="4181978"/>
                  </a:cubicBezTo>
                  <a:cubicBezTo>
                    <a:pt x="3039142" y="4181262"/>
                    <a:pt x="3040217" y="4176068"/>
                    <a:pt x="3041562" y="4172752"/>
                  </a:cubicBezTo>
                  <a:cubicBezTo>
                    <a:pt x="3042234" y="4171095"/>
                    <a:pt x="3042972" y="4169909"/>
                    <a:pt x="3044081" y="4169987"/>
                  </a:cubicBezTo>
                  <a:close/>
                  <a:moveTo>
                    <a:pt x="3637802" y="4167647"/>
                  </a:moveTo>
                  <a:cubicBezTo>
                    <a:pt x="3648550" y="4171228"/>
                    <a:pt x="3656431" y="4179112"/>
                    <a:pt x="3665029" y="4186993"/>
                  </a:cubicBezTo>
                  <a:cubicBezTo>
                    <a:pt x="3655714" y="4181976"/>
                    <a:pt x="3643533" y="4179828"/>
                    <a:pt x="3637802" y="4167647"/>
                  </a:cubicBezTo>
                  <a:close/>
                  <a:moveTo>
                    <a:pt x="3624187" y="4166930"/>
                  </a:moveTo>
                  <a:cubicBezTo>
                    <a:pt x="3636368" y="4171947"/>
                    <a:pt x="3643533" y="4189860"/>
                    <a:pt x="3647116" y="4197024"/>
                  </a:cubicBezTo>
                  <a:cubicBezTo>
                    <a:pt x="3636368" y="4195591"/>
                    <a:pt x="3630635" y="4176245"/>
                    <a:pt x="3624187" y="4166930"/>
                  </a:cubicBezTo>
                  <a:close/>
                  <a:moveTo>
                    <a:pt x="2845324" y="4161914"/>
                  </a:moveTo>
                  <a:lnTo>
                    <a:pt x="2810214" y="4197024"/>
                  </a:lnTo>
                  <a:cubicBezTo>
                    <a:pt x="2827410" y="4229268"/>
                    <a:pt x="2827410" y="4164780"/>
                    <a:pt x="2845324" y="4197024"/>
                  </a:cubicBezTo>
                  <a:cubicBezTo>
                    <a:pt x="2841024" y="4194158"/>
                    <a:pt x="2860370" y="4209920"/>
                    <a:pt x="2845324" y="4216370"/>
                  </a:cubicBezTo>
                  <a:lnTo>
                    <a:pt x="2851772" y="4224252"/>
                  </a:lnTo>
                  <a:cubicBezTo>
                    <a:pt x="2854639" y="4221385"/>
                    <a:pt x="2857504" y="4214937"/>
                    <a:pt x="2861087" y="4216370"/>
                  </a:cubicBezTo>
                  <a:cubicBezTo>
                    <a:pt x="2871835" y="4224252"/>
                    <a:pt x="2871835" y="4234283"/>
                    <a:pt x="2865387" y="4243598"/>
                  </a:cubicBezTo>
                  <a:cubicBezTo>
                    <a:pt x="2848906" y="4267960"/>
                    <a:pt x="2833143" y="4245748"/>
                    <a:pt x="2816662" y="4247181"/>
                  </a:cubicBezTo>
                  <a:cubicBezTo>
                    <a:pt x="2820245" y="4234283"/>
                    <a:pt x="2807347" y="4239299"/>
                    <a:pt x="2803049" y="4232850"/>
                  </a:cubicBezTo>
                  <a:cubicBezTo>
                    <a:pt x="2796599" y="4237866"/>
                    <a:pt x="2786568" y="4237866"/>
                    <a:pt x="2780120" y="4244314"/>
                  </a:cubicBezTo>
                  <a:lnTo>
                    <a:pt x="2786568" y="4258645"/>
                  </a:lnTo>
                  <a:cubicBezTo>
                    <a:pt x="2782270" y="4260079"/>
                    <a:pt x="2777253" y="4250762"/>
                    <a:pt x="2772955" y="4258645"/>
                  </a:cubicBezTo>
                  <a:cubicBezTo>
                    <a:pt x="2782270" y="4276558"/>
                    <a:pt x="2794451" y="4258645"/>
                    <a:pt x="2805199" y="4258645"/>
                  </a:cubicBezTo>
                  <a:cubicBezTo>
                    <a:pt x="2800182" y="4283006"/>
                    <a:pt x="2777253" y="4266527"/>
                    <a:pt x="2763640" y="4271542"/>
                  </a:cubicBezTo>
                  <a:lnTo>
                    <a:pt x="2763640" y="4266527"/>
                  </a:lnTo>
                  <a:cubicBezTo>
                    <a:pt x="2757190" y="4258645"/>
                    <a:pt x="2747159" y="4267243"/>
                    <a:pt x="2745726" y="4275841"/>
                  </a:cubicBezTo>
                  <a:cubicBezTo>
                    <a:pt x="2745009" y="4275125"/>
                    <a:pt x="2745009" y="4274408"/>
                    <a:pt x="2745009" y="4273692"/>
                  </a:cubicBezTo>
                  <a:lnTo>
                    <a:pt x="2729247" y="4270825"/>
                  </a:lnTo>
                  <a:cubicBezTo>
                    <a:pt x="2762924" y="4264377"/>
                    <a:pt x="2772955" y="4222818"/>
                    <a:pt x="2803766" y="4216370"/>
                  </a:cubicBezTo>
                  <a:cubicBezTo>
                    <a:pt x="2805199" y="4220668"/>
                    <a:pt x="2806630" y="4229268"/>
                    <a:pt x="2817378" y="4232133"/>
                  </a:cubicBezTo>
                  <a:cubicBezTo>
                    <a:pt x="2825262" y="4217804"/>
                    <a:pt x="2826693" y="4225685"/>
                    <a:pt x="2836010" y="4219237"/>
                  </a:cubicBezTo>
                  <a:cubicBezTo>
                    <a:pt x="2831710" y="4214220"/>
                    <a:pt x="2833143" y="4199889"/>
                    <a:pt x="2822395" y="4204906"/>
                  </a:cubicBezTo>
                  <a:cubicBezTo>
                    <a:pt x="2811647" y="4222818"/>
                    <a:pt x="2799466" y="4195591"/>
                    <a:pt x="2784420" y="4204906"/>
                  </a:cubicBezTo>
                  <a:cubicBezTo>
                    <a:pt x="2805199" y="4190574"/>
                    <a:pt x="2822395" y="4168362"/>
                    <a:pt x="2845324" y="4161914"/>
                  </a:cubicBezTo>
                  <a:close/>
                  <a:moveTo>
                    <a:pt x="3783973" y="4159049"/>
                  </a:moveTo>
                  <a:lnTo>
                    <a:pt x="3781106" y="4189143"/>
                  </a:lnTo>
                  <a:lnTo>
                    <a:pt x="3770358" y="4189143"/>
                  </a:lnTo>
                  <a:cubicBezTo>
                    <a:pt x="3778240" y="4178395"/>
                    <a:pt x="3758177" y="4156182"/>
                    <a:pt x="3783973" y="4159049"/>
                  </a:cubicBezTo>
                  <a:close/>
                  <a:moveTo>
                    <a:pt x="608329" y="4151166"/>
                  </a:moveTo>
                  <a:lnTo>
                    <a:pt x="594715" y="4162630"/>
                  </a:lnTo>
                  <a:lnTo>
                    <a:pt x="599015" y="4162630"/>
                  </a:lnTo>
                  <a:close/>
                  <a:moveTo>
                    <a:pt x="906405" y="4148299"/>
                  </a:moveTo>
                  <a:cubicBezTo>
                    <a:pt x="895656" y="4148299"/>
                    <a:pt x="884909" y="4161197"/>
                    <a:pt x="883475" y="4167647"/>
                  </a:cubicBezTo>
                  <a:cubicBezTo>
                    <a:pt x="878461" y="4171228"/>
                    <a:pt x="873443" y="4174812"/>
                    <a:pt x="867713" y="4175528"/>
                  </a:cubicBezTo>
                  <a:cubicBezTo>
                    <a:pt x="882759" y="4174095"/>
                    <a:pt x="896373" y="4165497"/>
                    <a:pt x="902823" y="4162630"/>
                  </a:cubicBezTo>
                  <a:lnTo>
                    <a:pt x="899957" y="4159764"/>
                  </a:lnTo>
                  <a:cubicBezTo>
                    <a:pt x="901390" y="4156182"/>
                    <a:pt x="906405" y="4153316"/>
                    <a:pt x="906405" y="4148299"/>
                  </a:cubicBezTo>
                  <a:close/>
                  <a:moveTo>
                    <a:pt x="2793732" y="4147584"/>
                  </a:moveTo>
                  <a:cubicBezTo>
                    <a:pt x="2790868" y="4149016"/>
                    <a:pt x="2788001" y="4149733"/>
                    <a:pt x="2784418" y="4149016"/>
                  </a:cubicBezTo>
                  <a:lnTo>
                    <a:pt x="2781762" y="4152051"/>
                  </a:lnTo>
                  <a:lnTo>
                    <a:pt x="2780120" y="4151166"/>
                  </a:lnTo>
                  <a:cubicBezTo>
                    <a:pt x="2777253" y="4154032"/>
                    <a:pt x="2775103" y="4156182"/>
                    <a:pt x="2774387" y="4159764"/>
                  </a:cubicBezTo>
                  <a:lnTo>
                    <a:pt x="2774509" y="4160340"/>
                  </a:lnTo>
                  <a:lnTo>
                    <a:pt x="2774387" y="4160480"/>
                  </a:lnTo>
                  <a:cubicBezTo>
                    <a:pt x="2773670" y="4161914"/>
                    <a:pt x="2772953" y="4164780"/>
                    <a:pt x="2773670" y="4167647"/>
                  </a:cubicBezTo>
                  <a:cubicBezTo>
                    <a:pt x="2774387" y="4169078"/>
                    <a:pt x="2775103" y="4169795"/>
                    <a:pt x="2776536" y="4170512"/>
                  </a:cubicBezTo>
                  <a:cubicBezTo>
                    <a:pt x="2776536" y="4173378"/>
                    <a:pt x="2775820" y="4176962"/>
                    <a:pt x="2770805" y="4181976"/>
                  </a:cubicBezTo>
                  <a:lnTo>
                    <a:pt x="2784418" y="4170512"/>
                  </a:lnTo>
                  <a:cubicBezTo>
                    <a:pt x="2781553" y="4170512"/>
                    <a:pt x="2778686" y="4170512"/>
                    <a:pt x="2776536" y="4169795"/>
                  </a:cubicBezTo>
                  <a:lnTo>
                    <a:pt x="2774509" y="4160340"/>
                  </a:lnTo>
                  <a:lnTo>
                    <a:pt x="2781762" y="4152051"/>
                  </a:lnTo>
                  <a:lnTo>
                    <a:pt x="2789434" y="4156182"/>
                  </a:lnTo>
                  <a:cubicBezTo>
                    <a:pt x="2790151" y="4151882"/>
                    <a:pt x="2791584" y="4149016"/>
                    <a:pt x="2793732" y="4147584"/>
                  </a:cubicBezTo>
                  <a:close/>
                  <a:moveTo>
                    <a:pt x="3769730" y="4136299"/>
                  </a:moveTo>
                  <a:cubicBezTo>
                    <a:pt x="3775373" y="4134866"/>
                    <a:pt x="3782180" y="4136478"/>
                    <a:pt x="3786121" y="4139701"/>
                  </a:cubicBezTo>
                  <a:cubicBezTo>
                    <a:pt x="3786121" y="4146151"/>
                    <a:pt x="3782538" y="4151166"/>
                    <a:pt x="3776806" y="4151166"/>
                  </a:cubicBezTo>
                  <a:lnTo>
                    <a:pt x="3760327" y="4151166"/>
                  </a:lnTo>
                  <a:cubicBezTo>
                    <a:pt x="3759610" y="4142209"/>
                    <a:pt x="3764088" y="4137732"/>
                    <a:pt x="3769730" y="4136299"/>
                  </a:cubicBezTo>
                  <a:close/>
                  <a:moveTo>
                    <a:pt x="2934171" y="4127073"/>
                  </a:moveTo>
                  <a:cubicBezTo>
                    <a:pt x="2939904" y="4124655"/>
                    <a:pt x="2945994" y="4125013"/>
                    <a:pt x="2951369" y="4129670"/>
                  </a:cubicBezTo>
                  <a:cubicBezTo>
                    <a:pt x="2936323" y="4123222"/>
                    <a:pt x="2936323" y="4139701"/>
                    <a:pt x="2928440" y="4149016"/>
                  </a:cubicBezTo>
                  <a:cubicBezTo>
                    <a:pt x="2931306" y="4153316"/>
                    <a:pt x="2934890" y="4151882"/>
                    <a:pt x="2939188" y="4151882"/>
                  </a:cubicBezTo>
                  <a:lnTo>
                    <a:pt x="2913394" y="4171228"/>
                  </a:lnTo>
                  <a:cubicBezTo>
                    <a:pt x="2919842" y="4174095"/>
                    <a:pt x="2925575" y="4181976"/>
                    <a:pt x="2934890" y="4179110"/>
                  </a:cubicBezTo>
                  <a:cubicBezTo>
                    <a:pt x="2932740" y="4186993"/>
                    <a:pt x="2916258" y="4179110"/>
                    <a:pt x="2916258" y="4194874"/>
                  </a:cubicBezTo>
                  <a:lnTo>
                    <a:pt x="2919125" y="4197741"/>
                  </a:lnTo>
                  <a:cubicBezTo>
                    <a:pt x="2916258" y="4202756"/>
                    <a:pt x="2912677" y="4207056"/>
                    <a:pt x="2906944" y="4205622"/>
                  </a:cubicBezTo>
                  <a:cubicBezTo>
                    <a:pt x="2905512" y="4196308"/>
                    <a:pt x="2913394" y="4186276"/>
                    <a:pt x="2906944" y="4178393"/>
                  </a:cubicBezTo>
                  <a:cubicBezTo>
                    <a:pt x="2900496" y="4205622"/>
                    <a:pt x="2876133" y="4178393"/>
                    <a:pt x="2858937" y="4197741"/>
                  </a:cubicBezTo>
                  <a:lnTo>
                    <a:pt x="2886881" y="4167647"/>
                  </a:lnTo>
                  <a:lnTo>
                    <a:pt x="2884016" y="4162630"/>
                  </a:lnTo>
                  <a:lnTo>
                    <a:pt x="2886881" y="4159764"/>
                  </a:lnTo>
                  <a:lnTo>
                    <a:pt x="2897629" y="4171228"/>
                  </a:lnTo>
                  <a:cubicBezTo>
                    <a:pt x="2897629" y="4159764"/>
                    <a:pt x="2905512" y="4153316"/>
                    <a:pt x="2913394" y="4144001"/>
                  </a:cubicBezTo>
                  <a:cubicBezTo>
                    <a:pt x="2910527" y="4147226"/>
                    <a:pt x="2906585" y="4145972"/>
                    <a:pt x="2902555" y="4144269"/>
                  </a:cubicBezTo>
                  <a:lnTo>
                    <a:pt x="2891224" y="4141860"/>
                  </a:lnTo>
                  <a:lnTo>
                    <a:pt x="2891181" y="4141851"/>
                  </a:lnTo>
                  <a:lnTo>
                    <a:pt x="2891328" y="4141637"/>
                  </a:lnTo>
                  <a:lnTo>
                    <a:pt x="2897720" y="4132357"/>
                  </a:lnTo>
                  <a:cubicBezTo>
                    <a:pt x="2900316" y="4131282"/>
                    <a:pt x="2903360" y="4133253"/>
                    <a:pt x="2906944" y="4141135"/>
                  </a:cubicBezTo>
                  <a:lnTo>
                    <a:pt x="2913394" y="4133253"/>
                  </a:lnTo>
                  <a:lnTo>
                    <a:pt x="2919125" y="4141135"/>
                  </a:lnTo>
                  <a:cubicBezTo>
                    <a:pt x="2923065" y="4134686"/>
                    <a:pt x="2928440" y="4129491"/>
                    <a:pt x="2934171" y="4127073"/>
                  </a:cubicBezTo>
                  <a:close/>
                  <a:moveTo>
                    <a:pt x="2976448" y="4118207"/>
                  </a:moveTo>
                  <a:cubicBezTo>
                    <a:pt x="2979314" y="4123940"/>
                    <a:pt x="2986479" y="4119640"/>
                    <a:pt x="2990062" y="4121074"/>
                  </a:cubicBezTo>
                  <a:lnTo>
                    <a:pt x="2990062" y="4132536"/>
                  </a:lnTo>
                  <a:cubicBezTo>
                    <a:pt x="2987912" y="4133972"/>
                    <a:pt x="2986479" y="4130388"/>
                    <a:pt x="2983613" y="4128955"/>
                  </a:cubicBezTo>
                  <a:cubicBezTo>
                    <a:pt x="2980746" y="4149734"/>
                    <a:pt x="2964983" y="4141853"/>
                    <a:pt x="2954952" y="4151884"/>
                  </a:cubicBezTo>
                  <a:lnTo>
                    <a:pt x="2944204" y="4151884"/>
                  </a:lnTo>
                  <a:lnTo>
                    <a:pt x="2944204" y="4144003"/>
                  </a:lnTo>
                  <a:cubicBezTo>
                    <a:pt x="2958534" y="4156899"/>
                    <a:pt x="2967133" y="4126088"/>
                    <a:pt x="2976448" y="4118207"/>
                  </a:cubicBezTo>
                  <a:close/>
                  <a:moveTo>
                    <a:pt x="3068880" y="4112474"/>
                  </a:moveTo>
                  <a:cubicBezTo>
                    <a:pt x="3060998" y="4114624"/>
                    <a:pt x="3053832" y="4127522"/>
                    <a:pt x="3045950" y="4117490"/>
                  </a:cubicBezTo>
                  <a:cubicBezTo>
                    <a:pt x="3053832" y="4117490"/>
                    <a:pt x="3059565" y="4111041"/>
                    <a:pt x="3068880" y="4112474"/>
                  </a:cubicBezTo>
                  <a:close/>
                  <a:moveTo>
                    <a:pt x="2919125" y="4109607"/>
                  </a:moveTo>
                  <a:lnTo>
                    <a:pt x="2925573" y="4109607"/>
                  </a:lnTo>
                  <a:lnTo>
                    <a:pt x="2919125" y="4121072"/>
                  </a:lnTo>
                  <a:close/>
                  <a:moveTo>
                    <a:pt x="2890464" y="4109607"/>
                  </a:moveTo>
                  <a:lnTo>
                    <a:pt x="2889748" y="4111757"/>
                  </a:lnTo>
                  <a:cubicBezTo>
                    <a:pt x="2890464" y="4111757"/>
                    <a:pt x="2891181" y="4111041"/>
                    <a:pt x="2891898" y="4111041"/>
                  </a:cubicBezTo>
                  <a:close/>
                  <a:moveTo>
                    <a:pt x="2719214" y="4104591"/>
                  </a:moveTo>
                  <a:lnTo>
                    <a:pt x="2724947" y="4117489"/>
                  </a:lnTo>
                  <a:lnTo>
                    <a:pt x="2738561" y="4109607"/>
                  </a:lnTo>
                  <a:cubicBezTo>
                    <a:pt x="2734262" y="4111041"/>
                    <a:pt x="2727813" y="4106026"/>
                    <a:pt x="2724947" y="4112474"/>
                  </a:cubicBezTo>
                  <a:close/>
                  <a:moveTo>
                    <a:pt x="798926" y="4085963"/>
                  </a:moveTo>
                  <a:cubicBezTo>
                    <a:pt x="771698" y="4096709"/>
                    <a:pt x="750202" y="4125372"/>
                    <a:pt x="724407" y="4143284"/>
                  </a:cubicBezTo>
                  <a:lnTo>
                    <a:pt x="738020" y="4143284"/>
                  </a:lnTo>
                  <a:cubicBezTo>
                    <a:pt x="755218" y="4123938"/>
                    <a:pt x="778147" y="4104591"/>
                    <a:pt x="798926" y="4085963"/>
                  </a:cubicBezTo>
                  <a:close/>
                  <a:moveTo>
                    <a:pt x="3612722" y="4085247"/>
                  </a:moveTo>
                  <a:lnTo>
                    <a:pt x="3622037" y="4085247"/>
                  </a:lnTo>
                  <a:lnTo>
                    <a:pt x="3614872" y="4093845"/>
                  </a:lnTo>
                  <a:close/>
                  <a:moveTo>
                    <a:pt x="3009408" y="4085247"/>
                  </a:moveTo>
                  <a:cubicBezTo>
                    <a:pt x="3010842" y="4096711"/>
                    <a:pt x="3006542" y="4108176"/>
                    <a:pt x="2997227" y="4117490"/>
                  </a:cubicBezTo>
                  <a:cubicBezTo>
                    <a:pt x="3006542" y="4104592"/>
                    <a:pt x="2990062" y="4086680"/>
                    <a:pt x="3009408" y="4085247"/>
                  </a:cubicBezTo>
                  <a:close/>
                  <a:moveTo>
                    <a:pt x="938648" y="4085247"/>
                  </a:moveTo>
                  <a:lnTo>
                    <a:pt x="922169" y="4104591"/>
                  </a:lnTo>
                  <a:lnTo>
                    <a:pt x="941515" y="4085247"/>
                  </a:lnTo>
                  <a:close/>
                  <a:moveTo>
                    <a:pt x="2514288" y="4070915"/>
                  </a:moveTo>
                  <a:lnTo>
                    <a:pt x="2509273" y="4078797"/>
                  </a:lnTo>
                  <a:lnTo>
                    <a:pt x="2514288" y="4078797"/>
                  </a:lnTo>
                  <a:close/>
                  <a:moveTo>
                    <a:pt x="2991740" y="4070491"/>
                  </a:moveTo>
                  <a:cubicBezTo>
                    <a:pt x="2992300" y="4070513"/>
                    <a:pt x="2993823" y="4071633"/>
                    <a:pt x="2997226" y="4074499"/>
                  </a:cubicBezTo>
                  <a:cubicBezTo>
                    <a:pt x="2989344" y="4080947"/>
                    <a:pt x="2985046" y="4092411"/>
                    <a:pt x="2974298" y="4098859"/>
                  </a:cubicBezTo>
                  <a:cubicBezTo>
                    <a:pt x="2969998" y="4088828"/>
                    <a:pt x="2969998" y="4084530"/>
                    <a:pt x="2974298" y="4074499"/>
                  </a:cubicBezTo>
                  <a:cubicBezTo>
                    <a:pt x="2980746" y="4073065"/>
                    <a:pt x="2983613" y="4077363"/>
                    <a:pt x="2987911" y="4082380"/>
                  </a:cubicBezTo>
                  <a:cubicBezTo>
                    <a:pt x="2994000" y="4080947"/>
                    <a:pt x="2992927" y="4076111"/>
                    <a:pt x="2992032" y="4073065"/>
                  </a:cubicBezTo>
                  <a:cubicBezTo>
                    <a:pt x="2991584" y="4071543"/>
                    <a:pt x="2991181" y="4070469"/>
                    <a:pt x="2991740" y="4070491"/>
                  </a:cubicBezTo>
                  <a:close/>
                  <a:moveTo>
                    <a:pt x="3090374" y="4063034"/>
                  </a:moveTo>
                  <a:lnTo>
                    <a:pt x="3096822" y="4063034"/>
                  </a:lnTo>
                  <a:lnTo>
                    <a:pt x="3094674" y="4079513"/>
                  </a:lnTo>
                  <a:close/>
                  <a:moveTo>
                    <a:pt x="2873625" y="4053898"/>
                  </a:moveTo>
                  <a:cubicBezTo>
                    <a:pt x="2872731" y="4055511"/>
                    <a:pt x="2871835" y="4058376"/>
                    <a:pt x="2870402" y="4060167"/>
                  </a:cubicBezTo>
                  <a:cubicBezTo>
                    <a:pt x="2872552" y="4060167"/>
                    <a:pt x="2875416" y="4060167"/>
                    <a:pt x="2876850" y="4055151"/>
                  </a:cubicBezTo>
                  <a:cubicBezTo>
                    <a:pt x="2875416" y="4051928"/>
                    <a:pt x="2874520" y="4052286"/>
                    <a:pt x="2873625" y="4053898"/>
                  </a:cubicBezTo>
                  <a:close/>
                  <a:moveTo>
                    <a:pt x="3508208" y="4050920"/>
                  </a:moveTo>
                  <a:cubicBezTo>
                    <a:pt x="3512722" y="4048570"/>
                    <a:pt x="3517962" y="4048167"/>
                    <a:pt x="3524589" y="4052286"/>
                  </a:cubicBezTo>
                  <a:cubicBezTo>
                    <a:pt x="3512408" y="4071632"/>
                    <a:pt x="3507393" y="4094559"/>
                    <a:pt x="3505959" y="4118205"/>
                  </a:cubicBezTo>
                  <a:cubicBezTo>
                    <a:pt x="3513841" y="4126087"/>
                    <a:pt x="3527455" y="4133970"/>
                    <a:pt x="3538203" y="4124653"/>
                  </a:cubicBezTo>
                  <a:cubicBezTo>
                    <a:pt x="3533187" y="4138985"/>
                    <a:pt x="3543935" y="4154749"/>
                    <a:pt x="3550384" y="4167647"/>
                  </a:cubicBezTo>
                  <a:cubicBezTo>
                    <a:pt x="3531754" y="4159764"/>
                    <a:pt x="3513124" y="4166214"/>
                    <a:pt x="3499510" y="4167647"/>
                  </a:cubicBezTo>
                  <a:cubicBezTo>
                    <a:pt x="3499510" y="4162630"/>
                    <a:pt x="3499510" y="4157616"/>
                    <a:pt x="3495212" y="4156182"/>
                  </a:cubicBezTo>
                  <a:lnTo>
                    <a:pt x="3489478" y="4156182"/>
                  </a:lnTo>
                  <a:cubicBezTo>
                    <a:pt x="3501660" y="4112474"/>
                    <a:pt x="3460101" y="4091695"/>
                    <a:pt x="3469416" y="4055151"/>
                  </a:cubicBezTo>
                  <a:cubicBezTo>
                    <a:pt x="3487686" y="4082559"/>
                    <a:pt x="3494674" y="4057973"/>
                    <a:pt x="3508208" y="4050920"/>
                  </a:cubicBezTo>
                  <a:close/>
                  <a:moveTo>
                    <a:pt x="4268342" y="4040821"/>
                  </a:moveTo>
                  <a:lnTo>
                    <a:pt x="4281957" y="4040821"/>
                  </a:lnTo>
                  <a:cubicBezTo>
                    <a:pt x="4283390" y="4044405"/>
                    <a:pt x="4279807" y="4045838"/>
                    <a:pt x="4278374" y="4047271"/>
                  </a:cubicBezTo>
                  <a:lnTo>
                    <a:pt x="4269060" y="4047271"/>
                  </a:lnTo>
                  <a:lnTo>
                    <a:pt x="4268342" y="4047271"/>
                  </a:lnTo>
                  <a:close/>
                  <a:moveTo>
                    <a:pt x="2861087" y="4040821"/>
                  </a:moveTo>
                  <a:lnTo>
                    <a:pt x="2868252" y="4047269"/>
                  </a:lnTo>
                  <a:lnTo>
                    <a:pt x="2868252" y="4040821"/>
                  </a:lnTo>
                  <a:cubicBezTo>
                    <a:pt x="2866102" y="4041538"/>
                    <a:pt x="2863237" y="4040821"/>
                    <a:pt x="2861087" y="4040821"/>
                  </a:cubicBezTo>
                  <a:close/>
                  <a:moveTo>
                    <a:pt x="3078194" y="4040105"/>
                  </a:moveTo>
                  <a:lnTo>
                    <a:pt x="3087509" y="4051569"/>
                  </a:lnTo>
                  <a:cubicBezTo>
                    <a:pt x="3066730" y="4059451"/>
                    <a:pt x="3058848" y="4090261"/>
                    <a:pt x="3035919" y="4078797"/>
                  </a:cubicBezTo>
                  <a:lnTo>
                    <a:pt x="3029471" y="4085247"/>
                  </a:lnTo>
                  <a:cubicBezTo>
                    <a:pt x="3033769" y="4088828"/>
                    <a:pt x="3032336" y="4093128"/>
                    <a:pt x="3032336" y="4098143"/>
                  </a:cubicBezTo>
                  <a:lnTo>
                    <a:pt x="3020155" y="4104592"/>
                  </a:lnTo>
                  <a:lnTo>
                    <a:pt x="3015856" y="4082380"/>
                  </a:lnTo>
                  <a:cubicBezTo>
                    <a:pt x="3029471" y="4087395"/>
                    <a:pt x="3040219" y="4075932"/>
                    <a:pt x="3045950" y="4062317"/>
                  </a:cubicBezTo>
                  <a:lnTo>
                    <a:pt x="3048817" y="4059451"/>
                  </a:lnTo>
                  <a:lnTo>
                    <a:pt x="3045950" y="4054434"/>
                  </a:lnTo>
                  <a:cubicBezTo>
                    <a:pt x="3056698" y="4060884"/>
                    <a:pt x="3070313" y="4053001"/>
                    <a:pt x="3078194" y="4040105"/>
                  </a:cubicBezTo>
                  <a:close/>
                  <a:moveTo>
                    <a:pt x="3230814" y="4035805"/>
                  </a:moveTo>
                  <a:lnTo>
                    <a:pt x="3235830" y="4035805"/>
                  </a:lnTo>
                  <a:lnTo>
                    <a:pt x="3230814" y="4043686"/>
                  </a:lnTo>
                  <a:close/>
                  <a:moveTo>
                    <a:pt x="3013706" y="4035805"/>
                  </a:moveTo>
                  <a:lnTo>
                    <a:pt x="3013706" y="4054434"/>
                  </a:lnTo>
                  <a:lnTo>
                    <a:pt x="3006540" y="4054434"/>
                  </a:lnTo>
                  <a:cubicBezTo>
                    <a:pt x="3005824" y="4055867"/>
                    <a:pt x="3004392" y="4056584"/>
                    <a:pt x="3003675" y="4057301"/>
                  </a:cubicBezTo>
                  <a:cubicBezTo>
                    <a:pt x="3007257" y="4053718"/>
                    <a:pt x="3011557" y="4045836"/>
                    <a:pt x="3000092" y="4043686"/>
                  </a:cubicBezTo>
                  <a:cubicBezTo>
                    <a:pt x="3004392" y="4037238"/>
                    <a:pt x="3005824" y="4035805"/>
                    <a:pt x="3013706" y="4035805"/>
                  </a:cubicBezTo>
                  <a:close/>
                  <a:moveTo>
                    <a:pt x="2942054" y="4032940"/>
                  </a:moveTo>
                  <a:lnTo>
                    <a:pt x="2944921" y="4036523"/>
                  </a:lnTo>
                  <a:lnTo>
                    <a:pt x="2932740" y="4052286"/>
                  </a:lnTo>
                  <a:lnTo>
                    <a:pt x="2942054" y="4066617"/>
                  </a:lnTo>
                  <a:lnTo>
                    <a:pt x="2934890" y="4066617"/>
                  </a:lnTo>
                  <a:cubicBezTo>
                    <a:pt x="2932740" y="4053719"/>
                    <a:pt x="2925575" y="4037957"/>
                    <a:pt x="2942054" y="4032940"/>
                  </a:cubicBezTo>
                  <a:close/>
                  <a:moveTo>
                    <a:pt x="2987911" y="4027923"/>
                  </a:moveTo>
                  <a:cubicBezTo>
                    <a:pt x="2981463" y="4039388"/>
                    <a:pt x="2972148" y="4052286"/>
                    <a:pt x="2973581" y="4063034"/>
                  </a:cubicBezTo>
                  <a:cubicBezTo>
                    <a:pt x="2970715" y="4055867"/>
                    <a:pt x="2959967" y="4053718"/>
                    <a:pt x="2951369" y="4055151"/>
                  </a:cubicBezTo>
                  <a:cubicBezTo>
                    <a:pt x="2957817" y="4047269"/>
                    <a:pt x="2971432" y="4026490"/>
                    <a:pt x="2987911" y="4027923"/>
                  </a:cubicBezTo>
                  <a:close/>
                  <a:moveTo>
                    <a:pt x="3045234" y="4009294"/>
                  </a:moveTo>
                  <a:cubicBezTo>
                    <a:pt x="3047384" y="4010011"/>
                    <a:pt x="3050248" y="4009294"/>
                    <a:pt x="3052398" y="4009294"/>
                  </a:cubicBezTo>
                  <a:cubicBezTo>
                    <a:pt x="3047384" y="4020042"/>
                    <a:pt x="3032336" y="4020042"/>
                    <a:pt x="3023021" y="4025057"/>
                  </a:cubicBezTo>
                  <a:close/>
                  <a:moveTo>
                    <a:pt x="3129784" y="4008577"/>
                  </a:moveTo>
                  <a:lnTo>
                    <a:pt x="3103988" y="4040821"/>
                  </a:lnTo>
                  <a:cubicBezTo>
                    <a:pt x="3102557" y="4037238"/>
                    <a:pt x="3099690" y="4034373"/>
                    <a:pt x="3097540" y="4035805"/>
                  </a:cubicBezTo>
                  <a:cubicBezTo>
                    <a:pt x="3102557" y="4021475"/>
                    <a:pt x="3117603" y="4017892"/>
                    <a:pt x="3129784" y="4008577"/>
                  </a:cubicBezTo>
                  <a:close/>
                  <a:moveTo>
                    <a:pt x="2615319" y="4008577"/>
                  </a:moveTo>
                  <a:lnTo>
                    <a:pt x="2608869" y="4013592"/>
                  </a:lnTo>
                  <a:cubicBezTo>
                    <a:pt x="2615319" y="4017892"/>
                    <a:pt x="2618184" y="4026490"/>
                    <a:pt x="2618184" y="4035805"/>
                  </a:cubicBezTo>
                  <a:cubicBezTo>
                    <a:pt x="2623917" y="4022907"/>
                    <a:pt x="2626067" y="4026490"/>
                    <a:pt x="2627498" y="4013592"/>
                  </a:cubicBezTo>
                  <a:lnTo>
                    <a:pt x="2615319" y="4013592"/>
                  </a:lnTo>
                  <a:close/>
                  <a:moveTo>
                    <a:pt x="3501661" y="4005711"/>
                  </a:moveTo>
                  <a:lnTo>
                    <a:pt x="3527457" y="4008577"/>
                  </a:lnTo>
                  <a:cubicBezTo>
                    <a:pt x="3527457" y="4013592"/>
                    <a:pt x="3527457" y="4018609"/>
                    <a:pt x="3531755" y="4021475"/>
                  </a:cubicBezTo>
                  <a:lnTo>
                    <a:pt x="3541070" y="4021475"/>
                  </a:lnTo>
                  <a:lnTo>
                    <a:pt x="3527457" y="4035805"/>
                  </a:lnTo>
                  <a:cubicBezTo>
                    <a:pt x="3532472" y="4002844"/>
                    <a:pt x="3507393" y="4031507"/>
                    <a:pt x="3501661" y="4005711"/>
                  </a:cubicBezTo>
                  <a:close/>
                  <a:moveTo>
                    <a:pt x="3003675" y="4002129"/>
                  </a:moveTo>
                  <a:lnTo>
                    <a:pt x="3020156" y="4008579"/>
                  </a:lnTo>
                  <a:cubicBezTo>
                    <a:pt x="3013706" y="4045838"/>
                    <a:pt x="2975731" y="4013594"/>
                    <a:pt x="3003675" y="4002129"/>
                  </a:cubicBezTo>
                  <a:close/>
                  <a:moveTo>
                    <a:pt x="3073894" y="3997830"/>
                  </a:moveTo>
                  <a:lnTo>
                    <a:pt x="3078194" y="3997830"/>
                  </a:lnTo>
                  <a:lnTo>
                    <a:pt x="3078194" y="4008577"/>
                  </a:lnTo>
                  <a:close/>
                  <a:moveTo>
                    <a:pt x="2903540" y="3996934"/>
                  </a:moveTo>
                  <a:cubicBezTo>
                    <a:pt x="2906048" y="3996934"/>
                    <a:pt x="2909452" y="3997113"/>
                    <a:pt x="2911960" y="3997113"/>
                  </a:cubicBezTo>
                  <a:lnTo>
                    <a:pt x="2909810" y="3997830"/>
                  </a:lnTo>
                  <a:lnTo>
                    <a:pt x="2900496" y="3997830"/>
                  </a:lnTo>
                  <a:cubicBezTo>
                    <a:pt x="2899420" y="3997113"/>
                    <a:pt x="2901033" y="3996934"/>
                    <a:pt x="2903540" y="3996934"/>
                  </a:cubicBezTo>
                  <a:close/>
                  <a:moveTo>
                    <a:pt x="2983331" y="3995591"/>
                  </a:moveTo>
                  <a:lnTo>
                    <a:pt x="2981374" y="4004906"/>
                  </a:lnTo>
                  <a:cubicBezTo>
                    <a:pt x="2982180" y="4008040"/>
                    <a:pt x="2982180" y="4010011"/>
                    <a:pt x="2974298" y="4008577"/>
                  </a:cubicBezTo>
                  <a:cubicBezTo>
                    <a:pt x="2978954" y="4003921"/>
                    <a:pt x="2978954" y="3999084"/>
                    <a:pt x="2980120" y="3996040"/>
                  </a:cubicBezTo>
                  <a:close/>
                  <a:moveTo>
                    <a:pt x="2992927" y="3994248"/>
                  </a:moveTo>
                  <a:lnTo>
                    <a:pt x="2992927" y="4002129"/>
                  </a:lnTo>
                  <a:lnTo>
                    <a:pt x="2984932" y="3995366"/>
                  </a:lnTo>
                  <a:close/>
                  <a:moveTo>
                    <a:pt x="2983613" y="3994248"/>
                  </a:moveTo>
                  <a:lnTo>
                    <a:pt x="2984932" y="3995366"/>
                  </a:lnTo>
                  <a:lnTo>
                    <a:pt x="2983331" y="3995591"/>
                  </a:lnTo>
                  <a:close/>
                  <a:moveTo>
                    <a:pt x="2948502" y="3989232"/>
                  </a:moveTo>
                  <a:cubicBezTo>
                    <a:pt x="2952802" y="3989232"/>
                    <a:pt x="2955667" y="3995681"/>
                    <a:pt x="2957817" y="3997113"/>
                  </a:cubicBezTo>
                  <a:lnTo>
                    <a:pt x="2957817" y="4002129"/>
                  </a:lnTo>
                  <a:cubicBezTo>
                    <a:pt x="2947069" y="4007144"/>
                    <a:pt x="2954950" y="3992098"/>
                    <a:pt x="2948502" y="3989232"/>
                  </a:cubicBezTo>
                  <a:close/>
                  <a:moveTo>
                    <a:pt x="2631798" y="3989232"/>
                  </a:moveTo>
                  <a:lnTo>
                    <a:pt x="2641883" y="3992300"/>
                  </a:lnTo>
                  <a:lnTo>
                    <a:pt x="2643980" y="3994246"/>
                  </a:lnTo>
                  <a:cubicBezTo>
                    <a:pt x="2643980" y="3997113"/>
                    <a:pt x="2644696" y="3999979"/>
                    <a:pt x="2643980" y="4002128"/>
                  </a:cubicBezTo>
                  <a:cubicBezTo>
                    <a:pt x="2646130" y="3999979"/>
                    <a:pt x="2648994" y="3997830"/>
                    <a:pt x="2648278" y="3994246"/>
                  </a:cubicBezTo>
                  <a:lnTo>
                    <a:pt x="2641883" y="3992300"/>
                  </a:lnTo>
                  <a:lnTo>
                    <a:pt x="2638963" y="3989590"/>
                  </a:lnTo>
                  <a:cubicBezTo>
                    <a:pt x="2636636" y="3989590"/>
                    <a:pt x="2633948" y="3990306"/>
                    <a:pt x="2631798" y="3989232"/>
                  </a:cubicBezTo>
                  <a:close/>
                  <a:moveTo>
                    <a:pt x="2997226" y="3986237"/>
                  </a:moveTo>
                  <a:lnTo>
                    <a:pt x="2997226" y="3986367"/>
                  </a:lnTo>
                  <a:lnTo>
                    <a:pt x="2992927" y="3986367"/>
                  </a:lnTo>
                  <a:close/>
                  <a:moveTo>
                    <a:pt x="3741696" y="3982783"/>
                  </a:moveTo>
                  <a:cubicBezTo>
                    <a:pt x="3750294" y="3984933"/>
                    <a:pt x="3758176" y="3979917"/>
                    <a:pt x="3764625" y="3985650"/>
                  </a:cubicBezTo>
                  <a:lnTo>
                    <a:pt x="3741696" y="3985650"/>
                  </a:lnTo>
                  <a:close/>
                  <a:moveTo>
                    <a:pt x="3657146" y="3982783"/>
                  </a:moveTo>
                  <a:cubicBezTo>
                    <a:pt x="3628485" y="3991381"/>
                    <a:pt x="3604839" y="3996396"/>
                    <a:pt x="3576895" y="3999263"/>
                  </a:cubicBezTo>
                  <a:cubicBezTo>
                    <a:pt x="3604122" y="3992815"/>
                    <a:pt x="3629918" y="3980634"/>
                    <a:pt x="3657146" y="3982783"/>
                  </a:cubicBezTo>
                  <a:close/>
                  <a:moveTo>
                    <a:pt x="2997226" y="3973469"/>
                  </a:moveTo>
                  <a:cubicBezTo>
                    <a:pt x="3005465" y="3981708"/>
                    <a:pt x="3004750" y="3984933"/>
                    <a:pt x="3001793" y="3986099"/>
                  </a:cubicBezTo>
                  <a:lnTo>
                    <a:pt x="2997226" y="3986237"/>
                  </a:lnTo>
                  <a:close/>
                  <a:moveTo>
                    <a:pt x="3181372" y="3971319"/>
                  </a:moveTo>
                  <a:cubicBezTo>
                    <a:pt x="3177074" y="3974902"/>
                    <a:pt x="3176358" y="3989232"/>
                    <a:pt x="3168476" y="3986367"/>
                  </a:cubicBezTo>
                  <a:cubicBezTo>
                    <a:pt x="3163460" y="3978485"/>
                    <a:pt x="3174208" y="3973469"/>
                    <a:pt x="3181372" y="3971319"/>
                  </a:cubicBezTo>
                  <a:close/>
                  <a:moveTo>
                    <a:pt x="2906227" y="3971317"/>
                  </a:moveTo>
                  <a:lnTo>
                    <a:pt x="2902646" y="3986365"/>
                  </a:lnTo>
                  <a:cubicBezTo>
                    <a:pt x="2907660" y="3982782"/>
                    <a:pt x="2906944" y="3976334"/>
                    <a:pt x="2906227" y="3972034"/>
                  </a:cubicBezTo>
                  <a:close/>
                  <a:moveTo>
                    <a:pt x="3068880" y="3970602"/>
                  </a:moveTo>
                  <a:lnTo>
                    <a:pt x="3064582" y="3975617"/>
                  </a:lnTo>
                  <a:cubicBezTo>
                    <a:pt x="3074613" y="3989948"/>
                    <a:pt x="3082494" y="3970602"/>
                    <a:pt x="3090376" y="3983498"/>
                  </a:cubicBezTo>
                  <a:lnTo>
                    <a:pt x="3090376" y="3986365"/>
                  </a:lnTo>
                  <a:cubicBezTo>
                    <a:pt x="3082494" y="3984932"/>
                    <a:pt x="3066013" y="3981348"/>
                    <a:pt x="3058132" y="3994246"/>
                  </a:cubicBezTo>
                  <a:lnTo>
                    <a:pt x="3048817" y="3978484"/>
                  </a:lnTo>
                  <a:cubicBezTo>
                    <a:pt x="3058132" y="3974900"/>
                    <a:pt x="3058132" y="3968452"/>
                    <a:pt x="3068880" y="3970602"/>
                  </a:cubicBezTo>
                  <a:close/>
                  <a:moveTo>
                    <a:pt x="2898614" y="3964422"/>
                  </a:moveTo>
                  <a:cubicBezTo>
                    <a:pt x="2896196" y="3964152"/>
                    <a:pt x="2894046" y="3964511"/>
                    <a:pt x="2892614" y="3967736"/>
                  </a:cubicBezTo>
                  <a:lnTo>
                    <a:pt x="2906227" y="3970602"/>
                  </a:lnTo>
                  <a:lnTo>
                    <a:pt x="2906227" y="3964869"/>
                  </a:lnTo>
                  <a:cubicBezTo>
                    <a:pt x="2903719" y="3965586"/>
                    <a:pt x="2901033" y="3964690"/>
                    <a:pt x="2898614" y="3964422"/>
                  </a:cubicBezTo>
                  <a:close/>
                  <a:moveTo>
                    <a:pt x="2708467" y="3963436"/>
                  </a:moveTo>
                  <a:cubicBezTo>
                    <a:pt x="2708467" y="3969886"/>
                    <a:pt x="2700584" y="3977767"/>
                    <a:pt x="2703451" y="3989232"/>
                  </a:cubicBezTo>
                  <a:lnTo>
                    <a:pt x="2708467" y="3989232"/>
                  </a:lnTo>
                  <a:close/>
                  <a:moveTo>
                    <a:pt x="2673536" y="3963258"/>
                  </a:moveTo>
                  <a:cubicBezTo>
                    <a:pt x="2671028" y="3963437"/>
                    <a:pt x="2668340" y="3964152"/>
                    <a:pt x="2666192" y="3963436"/>
                  </a:cubicBezTo>
                  <a:lnTo>
                    <a:pt x="2673357" y="3969886"/>
                  </a:lnTo>
                  <a:lnTo>
                    <a:pt x="2670490" y="3974900"/>
                  </a:lnTo>
                  <a:cubicBezTo>
                    <a:pt x="2669057" y="3975617"/>
                    <a:pt x="2667626" y="3975617"/>
                    <a:pt x="2666909" y="3974900"/>
                  </a:cubicBezTo>
                  <a:cubicBezTo>
                    <a:pt x="2668340" y="3977050"/>
                    <a:pt x="2669774" y="3979200"/>
                    <a:pt x="2673357" y="3978484"/>
                  </a:cubicBezTo>
                  <a:cubicBezTo>
                    <a:pt x="2674790" y="3974900"/>
                    <a:pt x="2681238" y="3973467"/>
                    <a:pt x="2679805" y="3966302"/>
                  </a:cubicBezTo>
                  <a:cubicBezTo>
                    <a:pt x="2678372" y="3963437"/>
                    <a:pt x="2676044" y="3963079"/>
                    <a:pt x="2673536" y="3963258"/>
                  </a:cubicBezTo>
                  <a:close/>
                  <a:moveTo>
                    <a:pt x="4956208" y="3959138"/>
                  </a:moveTo>
                  <a:lnTo>
                    <a:pt x="4974838" y="3959138"/>
                  </a:lnTo>
                  <a:cubicBezTo>
                    <a:pt x="4971972" y="3962004"/>
                    <a:pt x="4964090" y="3970602"/>
                    <a:pt x="4956208" y="3967019"/>
                  </a:cubicBezTo>
                  <a:close/>
                  <a:moveTo>
                    <a:pt x="2530768" y="3959138"/>
                  </a:moveTo>
                  <a:lnTo>
                    <a:pt x="2521454" y="3970602"/>
                  </a:lnTo>
                  <a:lnTo>
                    <a:pt x="2530768" y="3970602"/>
                  </a:lnTo>
                  <a:close/>
                  <a:moveTo>
                    <a:pt x="2469864" y="3955554"/>
                  </a:moveTo>
                  <a:cubicBezTo>
                    <a:pt x="2474162" y="3964869"/>
                    <a:pt x="2475596" y="3962719"/>
                    <a:pt x="2479179" y="3959138"/>
                  </a:cubicBezTo>
                  <a:cubicBezTo>
                    <a:pt x="2476312" y="3959854"/>
                    <a:pt x="2472729" y="3954121"/>
                    <a:pt x="2469864" y="3955554"/>
                  </a:cubicBezTo>
                  <a:close/>
                  <a:moveTo>
                    <a:pt x="4077748" y="3951256"/>
                  </a:moveTo>
                  <a:lnTo>
                    <a:pt x="4088494" y="3951256"/>
                  </a:lnTo>
                  <a:lnTo>
                    <a:pt x="4072731" y="3955556"/>
                  </a:lnTo>
                  <a:close/>
                  <a:moveTo>
                    <a:pt x="3207885" y="3951256"/>
                  </a:moveTo>
                  <a:lnTo>
                    <a:pt x="3207885" y="3970602"/>
                  </a:lnTo>
                  <a:cubicBezTo>
                    <a:pt x="3203585" y="3969169"/>
                    <a:pt x="3197854" y="3969169"/>
                    <a:pt x="3194270" y="3964154"/>
                  </a:cubicBezTo>
                  <a:close/>
                  <a:moveTo>
                    <a:pt x="636274" y="3947673"/>
                  </a:moveTo>
                  <a:lnTo>
                    <a:pt x="575369" y="4027923"/>
                  </a:lnTo>
                  <a:lnTo>
                    <a:pt x="593998" y="4032938"/>
                  </a:lnTo>
                  <a:lnTo>
                    <a:pt x="593998" y="4047269"/>
                  </a:lnTo>
                  <a:cubicBezTo>
                    <a:pt x="588267" y="4049419"/>
                    <a:pt x="588983" y="4053718"/>
                    <a:pt x="588983" y="4058734"/>
                  </a:cubicBezTo>
                  <a:cubicBezTo>
                    <a:pt x="596865" y="4053001"/>
                    <a:pt x="612629" y="4044403"/>
                    <a:pt x="642724" y="4032938"/>
                  </a:cubicBezTo>
                  <a:lnTo>
                    <a:pt x="650605" y="4023624"/>
                  </a:lnTo>
                  <a:cubicBezTo>
                    <a:pt x="646305" y="4019325"/>
                    <a:pt x="640574" y="4012876"/>
                    <a:pt x="633409" y="4002128"/>
                  </a:cubicBezTo>
                  <a:lnTo>
                    <a:pt x="663503" y="3974900"/>
                  </a:lnTo>
                  <a:lnTo>
                    <a:pt x="707926" y="3950540"/>
                  </a:lnTo>
                  <a:close/>
                  <a:moveTo>
                    <a:pt x="3151997" y="3944090"/>
                  </a:moveTo>
                  <a:cubicBezTo>
                    <a:pt x="3154147" y="3944090"/>
                    <a:pt x="3156297" y="3944090"/>
                    <a:pt x="3158445" y="3944090"/>
                  </a:cubicBezTo>
                  <a:lnTo>
                    <a:pt x="3154864" y="3944806"/>
                  </a:lnTo>
                  <a:cubicBezTo>
                    <a:pt x="3153430" y="3944806"/>
                    <a:pt x="3152714" y="3944090"/>
                    <a:pt x="3151997" y="3944090"/>
                  </a:cubicBezTo>
                  <a:close/>
                  <a:moveTo>
                    <a:pt x="2690800" y="3939556"/>
                  </a:moveTo>
                  <a:cubicBezTo>
                    <a:pt x="2689390" y="3939231"/>
                    <a:pt x="2688315" y="3939925"/>
                    <a:pt x="2687330" y="3941134"/>
                  </a:cubicBezTo>
                  <a:cubicBezTo>
                    <a:pt x="2685359" y="3943552"/>
                    <a:pt x="2683746" y="3948031"/>
                    <a:pt x="2680522" y="3950540"/>
                  </a:cubicBezTo>
                  <a:lnTo>
                    <a:pt x="2696286" y="3955554"/>
                  </a:lnTo>
                  <a:lnTo>
                    <a:pt x="2696286" y="3944090"/>
                  </a:lnTo>
                  <a:cubicBezTo>
                    <a:pt x="2693957" y="3941224"/>
                    <a:pt x="2692211" y="3939881"/>
                    <a:pt x="2690800" y="3939556"/>
                  </a:cubicBezTo>
                  <a:close/>
                  <a:moveTo>
                    <a:pt x="2939904" y="3936208"/>
                  </a:moveTo>
                  <a:cubicBezTo>
                    <a:pt x="2940621" y="3949106"/>
                    <a:pt x="2934173" y="3967019"/>
                    <a:pt x="2923425" y="3969886"/>
                  </a:cubicBezTo>
                  <a:cubicBezTo>
                    <a:pt x="2929873" y="3969886"/>
                    <a:pt x="2937754" y="3972750"/>
                    <a:pt x="2942054" y="3963436"/>
                  </a:cubicBezTo>
                  <a:cubicBezTo>
                    <a:pt x="2942771" y="3960571"/>
                    <a:pt x="2940621" y="3956988"/>
                    <a:pt x="2939188" y="3955554"/>
                  </a:cubicBezTo>
                  <a:lnTo>
                    <a:pt x="2948502" y="3944090"/>
                  </a:lnTo>
                  <a:cubicBezTo>
                    <a:pt x="2954236" y="3946956"/>
                    <a:pt x="2957102" y="3961286"/>
                    <a:pt x="2957817" y="3966302"/>
                  </a:cubicBezTo>
                  <a:cubicBezTo>
                    <a:pt x="2967848" y="3951971"/>
                    <a:pt x="2977164" y="3960571"/>
                    <a:pt x="2987911" y="3963436"/>
                  </a:cubicBezTo>
                  <a:cubicBezTo>
                    <a:pt x="2989344" y="3956271"/>
                    <a:pt x="2980746" y="3952688"/>
                    <a:pt x="2980030" y="3946956"/>
                  </a:cubicBezTo>
                  <a:cubicBezTo>
                    <a:pt x="2965700" y="3972750"/>
                    <a:pt x="2955669" y="3930475"/>
                    <a:pt x="2939904" y="3936208"/>
                  </a:cubicBezTo>
                  <a:close/>
                  <a:moveTo>
                    <a:pt x="4181644" y="3931910"/>
                  </a:moveTo>
                  <a:lnTo>
                    <a:pt x="4190958" y="3931910"/>
                  </a:lnTo>
                  <a:lnTo>
                    <a:pt x="4181644" y="3944808"/>
                  </a:lnTo>
                  <a:close/>
                  <a:moveTo>
                    <a:pt x="539544" y="3931910"/>
                  </a:moveTo>
                  <a:cubicBezTo>
                    <a:pt x="543844" y="3931910"/>
                    <a:pt x="547425" y="3931910"/>
                    <a:pt x="550292" y="3936927"/>
                  </a:cubicBezTo>
                  <a:lnTo>
                    <a:pt x="550292" y="3939792"/>
                  </a:lnTo>
                  <a:close/>
                  <a:moveTo>
                    <a:pt x="4594095" y="3931731"/>
                  </a:moveTo>
                  <a:cubicBezTo>
                    <a:pt x="4596513" y="3931731"/>
                    <a:pt x="4598663" y="3932627"/>
                    <a:pt x="4600096" y="3936927"/>
                  </a:cubicBezTo>
                  <a:cubicBezTo>
                    <a:pt x="4598663" y="3936927"/>
                    <a:pt x="4593646" y="3942658"/>
                    <a:pt x="4586482" y="3939792"/>
                  </a:cubicBezTo>
                  <a:lnTo>
                    <a:pt x="4586482" y="3931910"/>
                  </a:lnTo>
                  <a:cubicBezTo>
                    <a:pt x="4588990" y="3932627"/>
                    <a:pt x="4591678" y="3931731"/>
                    <a:pt x="4594095" y="3931731"/>
                  </a:cubicBezTo>
                  <a:close/>
                  <a:moveTo>
                    <a:pt x="2495658" y="3928327"/>
                  </a:moveTo>
                  <a:cubicBezTo>
                    <a:pt x="2497808" y="3936208"/>
                    <a:pt x="2489927" y="3945523"/>
                    <a:pt x="2482045" y="3944090"/>
                  </a:cubicBezTo>
                  <a:lnTo>
                    <a:pt x="2482045" y="3955554"/>
                  </a:lnTo>
                  <a:cubicBezTo>
                    <a:pt x="2482045" y="3956271"/>
                    <a:pt x="2481329" y="3956988"/>
                    <a:pt x="2481329" y="3957704"/>
                  </a:cubicBezTo>
                  <a:cubicBezTo>
                    <a:pt x="2482760" y="3956988"/>
                    <a:pt x="2484194" y="3955554"/>
                    <a:pt x="2486344" y="3955554"/>
                  </a:cubicBezTo>
                  <a:cubicBezTo>
                    <a:pt x="2486344" y="3949106"/>
                    <a:pt x="2492792" y="3946240"/>
                    <a:pt x="2495658" y="3939792"/>
                  </a:cubicBezTo>
                  <a:cubicBezTo>
                    <a:pt x="2500674" y="3944806"/>
                    <a:pt x="2500674" y="3951254"/>
                    <a:pt x="2504973" y="3955554"/>
                  </a:cubicBezTo>
                  <a:cubicBezTo>
                    <a:pt x="2510706" y="3942656"/>
                    <a:pt x="2497092" y="3937642"/>
                    <a:pt x="2495658" y="3928327"/>
                  </a:cubicBezTo>
                  <a:close/>
                  <a:moveTo>
                    <a:pt x="3020873" y="3926894"/>
                  </a:moveTo>
                  <a:cubicBezTo>
                    <a:pt x="3023738" y="3930475"/>
                    <a:pt x="3023021" y="3932627"/>
                    <a:pt x="3020155" y="3934058"/>
                  </a:cubicBezTo>
                  <a:lnTo>
                    <a:pt x="3015856" y="3931910"/>
                  </a:lnTo>
                  <a:close/>
                  <a:moveTo>
                    <a:pt x="2752891" y="3921877"/>
                  </a:moveTo>
                  <a:cubicBezTo>
                    <a:pt x="2747159" y="3924027"/>
                    <a:pt x="2739993" y="3924744"/>
                    <a:pt x="2735695" y="3931192"/>
                  </a:cubicBezTo>
                  <a:cubicBezTo>
                    <a:pt x="2742860" y="3939792"/>
                    <a:pt x="2747159" y="3928327"/>
                    <a:pt x="2752891" y="3921877"/>
                  </a:cubicBezTo>
                  <a:close/>
                  <a:moveTo>
                    <a:pt x="2504973" y="3920444"/>
                  </a:moveTo>
                  <a:lnTo>
                    <a:pt x="2504973" y="3931908"/>
                  </a:lnTo>
                  <a:lnTo>
                    <a:pt x="2511422" y="3931908"/>
                  </a:lnTo>
                  <a:close/>
                  <a:moveTo>
                    <a:pt x="695747" y="3920444"/>
                  </a:moveTo>
                  <a:lnTo>
                    <a:pt x="707926" y="3925460"/>
                  </a:lnTo>
                  <a:lnTo>
                    <a:pt x="705061" y="3920444"/>
                  </a:lnTo>
                  <a:close/>
                  <a:moveTo>
                    <a:pt x="3268789" y="3917579"/>
                  </a:moveTo>
                  <a:lnTo>
                    <a:pt x="3268789" y="3925460"/>
                  </a:lnTo>
                  <a:cubicBezTo>
                    <a:pt x="3265923" y="3923312"/>
                    <a:pt x="3264491" y="3926894"/>
                    <a:pt x="3263058" y="3928327"/>
                  </a:cubicBezTo>
                  <a:lnTo>
                    <a:pt x="3259475" y="3925460"/>
                  </a:lnTo>
                  <a:close/>
                  <a:moveTo>
                    <a:pt x="3048099" y="3917579"/>
                  </a:moveTo>
                  <a:cubicBezTo>
                    <a:pt x="3050965" y="3924029"/>
                    <a:pt x="3045949" y="3929044"/>
                    <a:pt x="3041650" y="3931910"/>
                  </a:cubicBezTo>
                  <a:cubicBezTo>
                    <a:pt x="3028036" y="3931910"/>
                    <a:pt x="3041650" y="3912564"/>
                    <a:pt x="3048099" y="3917579"/>
                  </a:cubicBezTo>
                  <a:close/>
                  <a:moveTo>
                    <a:pt x="4700162" y="3913426"/>
                  </a:moveTo>
                  <a:lnTo>
                    <a:pt x="4703990" y="3920444"/>
                  </a:lnTo>
                  <a:cubicBezTo>
                    <a:pt x="4699692" y="3920444"/>
                    <a:pt x="4696110" y="3922594"/>
                    <a:pt x="4693242" y="3917577"/>
                  </a:cubicBezTo>
                  <a:close/>
                  <a:moveTo>
                    <a:pt x="4701922" y="3912371"/>
                  </a:moveTo>
                  <a:lnTo>
                    <a:pt x="4700162" y="3913426"/>
                  </a:lnTo>
                  <a:lnTo>
                    <a:pt x="4699692" y="3912562"/>
                  </a:lnTo>
                  <a:close/>
                  <a:moveTo>
                    <a:pt x="3265923" y="3909698"/>
                  </a:moveTo>
                  <a:lnTo>
                    <a:pt x="3268789" y="3909698"/>
                  </a:lnTo>
                  <a:lnTo>
                    <a:pt x="3268789" y="3917579"/>
                  </a:lnTo>
                  <a:close/>
                  <a:moveTo>
                    <a:pt x="684998" y="3909696"/>
                  </a:moveTo>
                  <a:cubicBezTo>
                    <a:pt x="671384" y="3911129"/>
                    <a:pt x="660637" y="3924027"/>
                    <a:pt x="649888" y="3936925"/>
                  </a:cubicBezTo>
                  <a:cubicBezTo>
                    <a:pt x="664936" y="3930475"/>
                    <a:pt x="691447" y="3934775"/>
                    <a:pt x="684998" y="3909696"/>
                  </a:cubicBezTo>
                  <a:close/>
                  <a:moveTo>
                    <a:pt x="3014423" y="3908981"/>
                  </a:moveTo>
                  <a:lnTo>
                    <a:pt x="3020871" y="3920446"/>
                  </a:lnTo>
                  <a:lnTo>
                    <a:pt x="3025888" y="3912562"/>
                  </a:lnTo>
                  <a:lnTo>
                    <a:pt x="3030903" y="3917579"/>
                  </a:lnTo>
                  <a:lnTo>
                    <a:pt x="3021588" y="3926894"/>
                  </a:lnTo>
                  <a:cubicBezTo>
                    <a:pt x="3020155" y="3924746"/>
                    <a:pt x="3018006" y="3923310"/>
                    <a:pt x="3014423" y="3920446"/>
                  </a:cubicBezTo>
                  <a:close/>
                  <a:moveTo>
                    <a:pt x="4337128" y="3906114"/>
                  </a:moveTo>
                  <a:lnTo>
                    <a:pt x="4357193" y="3906114"/>
                  </a:lnTo>
                  <a:lnTo>
                    <a:pt x="4311334" y="3917579"/>
                  </a:lnTo>
                  <a:close/>
                  <a:moveTo>
                    <a:pt x="2763639" y="3906114"/>
                  </a:moveTo>
                  <a:cubicBezTo>
                    <a:pt x="2764355" y="3912562"/>
                    <a:pt x="2762206" y="3916862"/>
                    <a:pt x="2759340" y="3919012"/>
                  </a:cubicBezTo>
                  <a:cubicBezTo>
                    <a:pt x="2760774" y="3919012"/>
                    <a:pt x="2762206" y="3919729"/>
                    <a:pt x="2763639" y="3920444"/>
                  </a:cubicBezTo>
                  <a:close/>
                  <a:moveTo>
                    <a:pt x="4780032" y="3905935"/>
                  </a:moveTo>
                  <a:cubicBezTo>
                    <a:pt x="4783883" y="3905756"/>
                    <a:pt x="4787466" y="3906114"/>
                    <a:pt x="4789974" y="3908979"/>
                  </a:cubicBezTo>
                  <a:cubicBezTo>
                    <a:pt x="4783526" y="3911129"/>
                    <a:pt x="4773495" y="3906114"/>
                    <a:pt x="4768478" y="3912562"/>
                  </a:cubicBezTo>
                  <a:lnTo>
                    <a:pt x="4768478" y="3906114"/>
                  </a:lnTo>
                  <a:cubicBezTo>
                    <a:pt x="4772062" y="3906831"/>
                    <a:pt x="4776180" y="3906114"/>
                    <a:pt x="4780032" y="3905935"/>
                  </a:cubicBezTo>
                  <a:close/>
                  <a:moveTo>
                    <a:pt x="506584" y="3905398"/>
                  </a:moveTo>
                  <a:cubicBezTo>
                    <a:pt x="505867" y="3916862"/>
                    <a:pt x="490104" y="3934775"/>
                    <a:pt x="506584" y="3905398"/>
                  </a:cubicBezTo>
                  <a:close/>
                  <a:moveTo>
                    <a:pt x="4714292" y="3904949"/>
                  </a:moveTo>
                  <a:cubicBezTo>
                    <a:pt x="4724055" y="3904860"/>
                    <a:pt x="4734803" y="3907548"/>
                    <a:pt x="4741251" y="3908979"/>
                  </a:cubicBezTo>
                  <a:lnTo>
                    <a:pt x="4701922" y="3912371"/>
                  </a:lnTo>
                  <a:close/>
                  <a:moveTo>
                    <a:pt x="3927994" y="3899666"/>
                  </a:moveTo>
                  <a:lnTo>
                    <a:pt x="3929428" y="3901100"/>
                  </a:lnTo>
                  <a:lnTo>
                    <a:pt x="3926562" y="3906116"/>
                  </a:lnTo>
                  <a:close/>
                  <a:moveTo>
                    <a:pt x="4817202" y="3898233"/>
                  </a:moveTo>
                  <a:lnTo>
                    <a:pt x="4822935" y="3898233"/>
                  </a:lnTo>
                  <a:lnTo>
                    <a:pt x="4822935" y="3906114"/>
                  </a:lnTo>
                  <a:lnTo>
                    <a:pt x="4817202" y="3906114"/>
                  </a:lnTo>
                  <a:close/>
                  <a:moveTo>
                    <a:pt x="3926562" y="3898233"/>
                  </a:moveTo>
                  <a:lnTo>
                    <a:pt x="3927993" y="3898233"/>
                  </a:lnTo>
                  <a:lnTo>
                    <a:pt x="3927994" y="3898233"/>
                  </a:lnTo>
                  <a:lnTo>
                    <a:pt x="3927994" y="3899666"/>
                  </a:lnTo>
                  <a:close/>
                  <a:moveTo>
                    <a:pt x="3094674" y="3898233"/>
                  </a:moveTo>
                  <a:lnTo>
                    <a:pt x="3090374" y="3901815"/>
                  </a:lnTo>
                  <a:lnTo>
                    <a:pt x="3103988" y="3909696"/>
                  </a:lnTo>
                  <a:close/>
                  <a:moveTo>
                    <a:pt x="2747876" y="3898233"/>
                  </a:moveTo>
                  <a:cubicBezTo>
                    <a:pt x="2731395" y="3908264"/>
                    <a:pt x="2709899" y="3922594"/>
                    <a:pt x="2703451" y="3944806"/>
                  </a:cubicBezTo>
                  <a:lnTo>
                    <a:pt x="2715632" y="3944806"/>
                  </a:lnTo>
                  <a:cubicBezTo>
                    <a:pt x="2709899" y="3912562"/>
                    <a:pt x="2750741" y="3926894"/>
                    <a:pt x="2747876" y="3898233"/>
                  </a:cubicBezTo>
                  <a:close/>
                  <a:moveTo>
                    <a:pt x="501566" y="3898233"/>
                  </a:moveTo>
                  <a:lnTo>
                    <a:pt x="510165" y="3898233"/>
                  </a:lnTo>
                  <a:cubicBezTo>
                    <a:pt x="508732" y="3901100"/>
                    <a:pt x="508015" y="3903250"/>
                    <a:pt x="506584" y="3905398"/>
                  </a:cubicBezTo>
                  <a:cubicBezTo>
                    <a:pt x="506584" y="3901816"/>
                    <a:pt x="505150" y="3898950"/>
                    <a:pt x="501566" y="3898233"/>
                  </a:cubicBezTo>
                  <a:close/>
                  <a:moveTo>
                    <a:pt x="3929426" y="3886768"/>
                  </a:moveTo>
                  <a:lnTo>
                    <a:pt x="3964535" y="3890352"/>
                  </a:lnTo>
                  <a:lnTo>
                    <a:pt x="3927993" y="3898233"/>
                  </a:lnTo>
                  <a:close/>
                  <a:moveTo>
                    <a:pt x="746026" y="3885974"/>
                  </a:moveTo>
                  <a:cubicBezTo>
                    <a:pt x="748231" y="3885560"/>
                    <a:pt x="750739" y="3885873"/>
                    <a:pt x="753785" y="3887485"/>
                  </a:cubicBezTo>
                  <a:cubicBezTo>
                    <a:pt x="753785" y="3900383"/>
                    <a:pt x="740170" y="3906833"/>
                    <a:pt x="730856" y="3909698"/>
                  </a:cubicBezTo>
                  <a:cubicBezTo>
                    <a:pt x="724407" y="3909698"/>
                    <a:pt x="727989" y="3899666"/>
                    <a:pt x="727989" y="3893935"/>
                  </a:cubicBezTo>
                  <a:cubicBezTo>
                    <a:pt x="735512" y="3895010"/>
                    <a:pt x="739409" y="3887217"/>
                    <a:pt x="746026" y="3885974"/>
                  </a:cubicBezTo>
                  <a:close/>
                  <a:moveTo>
                    <a:pt x="753594" y="3881237"/>
                  </a:moveTo>
                  <a:cubicBezTo>
                    <a:pt x="733946" y="3884260"/>
                    <a:pt x="714196" y="3897158"/>
                    <a:pt x="696464" y="3893933"/>
                  </a:cubicBezTo>
                  <a:lnTo>
                    <a:pt x="724407" y="3929044"/>
                  </a:lnTo>
                  <a:cubicBezTo>
                    <a:pt x="744470" y="3908264"/>
                    <a:pt x="755218" y="3900381"/>
                    <a:pt x="773131" y="3882469"/>
                  </a:cubicBezTo>
                  <a:cubicBezTo>
                    <a:pt x="766682" y="3880319"/>
                    <a:pt x="760144" y="3880230"/>
                    <a:pt x="753594" y="3881237"/>
                  </a:cubicBezTo>
                  <a:close/>
                  <a:moveTo>
                    <a:pt x="4971972" y="3878887"/>
                  </a:moveTo>
                  <a:lnTo>
                    <a:pt x="4982002" y="3878887"/>
                  </a:lnTo>
                  <a:lnTo>
                    <a:pt x="4984152" y="3882469"/>
                  </a:lnTo>
                  <a:close/>
                  <a:moveTo>
                    <a:pt x="805375" y="3878887"/>
                  </a:moveTo>
                  <a:cubicBezTo>
                    <a:pt x="794626" y="3888202"/>
                    <a:pt x="786029" y="3886768"/>
                    <a:pt x="779578" y="3901098"/>
                  </a:cubicBezTo>
                  <a:cubicBezTo>
                    <a:pt x="791760" y="3898233"/>
                    <a:pt x="799643" y="3888202"/>
                    <a:pt x="805375" y="3878887"/>
                  </a:cubicBezTo>
                  <a:close/>
                  <a:moveTo>
                    <a:pt x="4936146" y="3873871"/>
                  </a:moveTo>
                  <a:cubicBezTo>
                    <a:pt x="4944028" y="3880320"/>
                    <a:pt x="4954776" y="3878887"/>
                    <a:pt x="4963375" y="3881752"/>
                  </a:cubicBezTo>
                  <a:cubicBezTo>
                    <a:pt x="4956925" y="3890352"/>
                    <a:pt x="4948327" y="3885335"/>
                    <a:pt x="4940446" y="3886768"/>
                  </a:cubicBezTo>
                  <a:close/>
                  <a:moveTo>
                    <a:pt x="2812364" y="3873871"/>
                  </a:moveTo>
                  <a:lnTo>
                    <a:pt x="2805914" y="3886768"/>
                  </a:lnTo>
                  <a:lnTo>
                    <a:pt x="2818812" y="3886768"/>
                  </a:lnTo>
                  <a:cubicBezTo>
                    <a:pt x="2816662" y="3881752"/>
                    <a:pt x="2810930" y="3880319"/>
                    <a:pt x="2812364" y="3873871"/>
                  </a:cubicBezTo>
                  <a:close/>
                  <a:moveTo>
                    <a:pt x="4650968" y="3862406"/>
                  </a:moveTo>
                  <a:lnTo>
                    <a:pt x="4650968" y="3870287"/>
                  </a:lnTo>
                  <a:lnTo>
                    <a:pt x="4641653" y="3867422"/>
                  </a:lnTo>
                  <a:cubicBezTo>
                    <a:pt x="4644520" y="3863123"/>
                    <a:pt x="4648820" y="3863123"/>
                    <a:pt x="4650968" y="3862406"/>
                  </a:cubicBezTo>
                  <a:close/>
                  <a:moveTo>
                    <a:pt x="3274521" y="3862406"/>
                  </a:moveTo>
                  <a:lnTo>
                    <a:pt x="3275238" y="3862406"/>
                  </a:lnTo>
                  <a:lnTo>
                    <a:pt x="3281687" y="3862406"/>
                  </a:lnTo>
                  <a:cubicBezTo>
                    <a:pt x="3285985" y="3873871"/>
                    <a:pt x="3276671" y="3870287"/>
                    <a:pt x="3272372" y="3873871"/>
                  </a:cubicBezTo>
                  <a:cubicBezTo>
                    <a:pt x="3272372" y="3871004"/>
                    <a:pt x="3270939" y="3865989"/>
                    <a:pt x="3274521" y="3862406"/>
                  </a:cubicBezTo>
                  <a:close/>
                  <a:moveTo>
                    <a:pt x="3259475" y="3862406"/>
                  </a:moveTo>
                  <a:lnTo>
                    <a:pt x="3259475" y="3870287"/>
                  </a:lnTo>
                  <a:cubicBezTo>
                    <a:pt x="3251593" y="3865989"/>
                    <a:pt x="3251593" y="3878887"/>
                    <a:pt x="3247295" y="3881752"/>
                  </a:cubicBezTo>
                  <a:lnTo>
                    <a:pt x="3242995" y="3878887"/>
                  </a:lnTo>
                  <a:cubicBezTo>
                    <a:pt x="3245862" y="3869571"/>
                    <a:pt x="3252310" y="3864556"/>
                    <a:pt x="3259475" y="3862406"/>
                  </a:cubicBezTo>
                  <a:close/>
                  <a:moveTo>
                    <a:pt x="818272" y="3855241"/>
                  </a:moveTo>
                  <a:lnTo>
                    <a:pt x="821137" y="3863123"/>
                  </a:lnTo>
                  <a:cubicBezTo>
                    <a:pt x="819705" y="3859539"/>
                    <a:pt x="822571" y="3858108"/>
                    <a:pt x="824721" y="3855241"/>
                  </a:cubicBezTo>
                  <a:close/>
                  <a:moveTo>
                    <a:pt x="3323962" y="3848793"/>
                  </a:moveTo>
                  <a:lnTo>
                    <a:pt x="3327546" y="3851660"/>
                  </a:lnTo>
                  <a:lnTo>
                    <a:pt x="3313931" y="3867422"/>
                  </a:lnTo>
                  <a:lnTo>
                    <a:pt x="3317514" y="3871722"/>
                  </a:lnTo>
                  <a:lnTo>
                    <a:pt x="3296018" y="3879604"/>
                  </a:lnTo>
                  <a:lnTo>
                    <a:pt x="3305333" y="3887485"/>
                  </a:lnTo>
                  <a:lnTo>
                    <a:pt x="3291718" y="3901816"/>
                  </a:lnTo>
                  <a:cubicBezTo>
                    <a:pt x="3264491" y="3864558"/>
                    <a:pt x="3318229" y="3871006"/>
                    <a:pt x="3323962" y="3848793"/>
                  </a:cubicBezTo>
                  <a:close/>
                  <a:moveTo>
                    <a:pt x="3071028" y="3848791"/>
                  </a:moveTo>
                  <a:lnTo>
                    <a:pt x="3061713" y="3860256"/>
                  </a:lnTo>
                  <a:cubicBezTo>
                    <a:pt x="3065296" y="3858108"/>
                    <a:pt x="3072461" y="3863123"/>
                    <a:pt x="3073894" y="3855241"/>
                  </a:cubicBezTo>
                  <a:cubicBezTo>
                    <a:pt x="3075328" y="3851658"/>
                    <a:pt x="3073178" y="3850225"/>
                    <a:pt x="3071028" y="3848791"/>
                  </a:cubicBezTo>
                  <a:close/>
                  <a:moveTo>
                    <a:pt x="4107125" y="3840195"/>
                  </a:moveTo>
                  <a:lnTo>
                    <a:pt x="4132919" y="3840195"/>
                  </a:lnTo>
                  <a:lnTo>
                    <a:pt x="4084912" y="3848793"/>
                  </a:lnTo>
                  <a:close/>
                  <a:moveTo>
                    <a:pt x="5247674" y="3838852"/>
                  </a:moveTo>
                  <a:lnTo>
                    <a:pt x="5247674" y="3846015"/>
                  </a:lnTo>
                  <a:lnTo>
                    <a:pt x="5235653" y="3847987"/>
                  </a:lnTo>
                  <a:cubicBezTo>
                    <a:pt x="5220427" y="3852555"/>
                    <a:pt x="5205559" y="3858466"/>
                    <a:pt x="5194095" y="3848793"/>
                  </a:cubicBezTo>
                  <a:cubicBezTo>
                    <a:pt x="5194095" y="3863124"/>
                    <a:pt x="5178330" y="3850943"/>
                    <a:pt x="5172600" y="3860258"/>
                  </a:cubicBezTo>
                  <a:lnTo>
                    <a:pt x="5169016" y="3855241"/>
                  </a:lnTo>
                  <a:lnTo>
                    <a:pt x="5181914" y="3848793"/>
                  </a:lnTo>
                  <a:cubicBezTo>
                    <a:pt x="5203410" y="3849510"/>
                    <a:pt x="5220965" y="3844673"/>
                    <a:pt x="5238878" y="3840463"/>
                  </a:cubicBezTo>
                  <a:close/>
                  <a:moveTo>
                    <a:pt x="818272" y="3835895"/>
                  </a:moveTo>
                  <a:lnTo>
                    <a:pt x="776714" y="3855241"/>
                  </a:lnTo>
                  <a:lnTo>
                    <a:pt x="802508" y="3855241"/>
                  </a:lnTo>
                  <a:close/>
                  <a:moveTo>
                    <a:pt x="5098080" y="3829447"/>
                  </a:moveTo>
                  <a:cubicBezTo>
                    <a:pt x="5115278" y="3826581"/>
                    <a:pt x="5128891" y="3834462"/>
                    <a:pt x="5143938" y="3835895"/>
                  </a:cubicBezTo>
                  <a:cubicBezTo>
                    <a:pt x="5133908" y="3845210"/>
                    <a:pt x="5118143" y="3835895"/>
                    <a:pt x="5108828" y="3843777"/>
                  </a:cubicBezTo>
                  <a:lnTo>
                    <a:pt x="5104530" y="3863124"/>
                  </a:lnTo>
                  <a:cubicBezTo>
                    <a:pt x="5093782" y="3856675"/>
                    <a:pt x="5083751" y="3856675"/>
                    <a:pt x="5078734" y="3840912"/>
                  </a:cubicBezTo>
                  <a:lnTo>
                    <a:pt x="5065122" y="3848793"/>
                  </a:lnTo>
                  <a:lnTo>
                    <a:pt x="5069420" y="3851660"/>
                  </a:lnTo>
                  <a:lnTo>
                    <a:pt x="5049357" y="3843777"/>
                  </a:lnTo>
                  <a:cubicBezTo>
                    <a:pt x="5055807" y="3832314"/>
                    <a:pt x="5062972" y="3848793"/>
                    <a:pt x="5069420" y="3843777"/>
                  </a:cubicBezTo>
                  <a:cubicBezTo>
                    <a:pt x="5072286" y="3838762"/>
                    <a:pt x="5091632" y="3840912"/>
                    <a:pt x="5098080" y="3829447"/>
                  </a:cubicBezTo>
                  <a:close/>
                  <a:moveTo>
                    <a:pt x="2838158" y="3829445"/>
                  </a:moveTo>
                  <a:cubicBezTo>
                    <a:pt x="2841024" y="3834462"/>
                    <a:pt x="2839591" y="3845210"/>
                    <a:pt x="2848906" y="3840910"/>
                  </a:cubicBezTo>
                  <a:close/>
                  <a:moveTo>
                    <a:pt x="3301033" y="3828731"/>
                  </a:moveTo>
                  <a:lnTo>
                    <a:pt x="3305331" y="3840195"/>
                  </a:lnTo>
                  <a:cubicBezTo>
                    <a:pt x="3297450" y="3822997"/>
                    <a:pt x="3286702" y="3853093"/>
                    <a:pt x="3273088" y="3859541"/>
                  </a:cubicBezTo>
                  <a:cubicBezTo>
                    <a:pt x="3270939" y="3858824"/>
                    <a:pt x="3268789" y="3859541"/>
                    <a:pt x="3265923" y="3859541"/>
                  </a:cubicBezTo>
                  <a:cubicBezTo>
                    <a:pt x="3268789" y="3837329"/>
                    <a:pt x="3288852" y="3835895"/>
                    <a:pt x="3301033" y="3828731"/>
                  </a:cubicBezTo>
                  <a:close/>
                  <a:moveTo>
                    <a:pt x="5169016" y="3824431"/>
                  </a:moveTo>
                  <a:lnTo>
                    <a:pt x="5178330" y="3824431"/>
                  </a:lnTo>
                  <a:lnTo>
                    <a:pt x="5173316" y="3832312"/>
                  </a:lnTo>
                  <a:close/>
                  <a:moveTo>
                    <a:pt x="773131" y="3816549"/>
                  </a:moveTo>
                  <a:lnTo>
                    <a:pt x="770264" y="3829445"/>
                  </a:lnTo>
                  <a:lnTo>
                    <a:pt x="782445" y="3821564"/>
                  </a:lnTo>
                  <a:close/>
                  <a:moveTo>
                    <a:pt x="677116" y="3816549"/>
                  </a:moveTo>
                  <a:lnTo>
                    <a:pt x="660637" y="3829445"/>
                  </a:lnTo>
                  <a:cubicBezTo>
                    <a:pt x="668517" y="3828012"/>
                    <a:pt x="677833" y="3835895"/>
                    <a:pt x="680699" y="3843777"/>
                  </a:cubicBezTo>
                  <a:lnTo>
                    <a:pt x="679376" y="3847085"/>
                  </a:lnTo>
                  <a:lnTo>
                    <a:pt x="678549" y="3847360"/>
                  </a:lnTo>
                  <a:cubicBezTo>
                    <a:pt x="677116" y="3848791"/>
                    <a:pt x="674968" y="3848791"/>
                    <a:pt x="673534" y="3848791"/>
                  </a:cubicBezTo>
                  <a:cubicBezTo>
                    <a:pt x="673534" y="3848791"/>
                    <a:pt x="673534" y="3848791"/>
                    <a:pt x="674251" y="3848791"/>
                  </a:cubicBezTo>
                  <a:lnTo>
                    <a:pt x="679266" y="3847360"/>
                  </a:lnTo>
                  <a:lnTo>
                    <a:pt x="679376" y="3847085"/>
                  </a:lnTo>
                  <a:lnTo>
                    <a:pt x="689297" y="3843777"/>
                  </a:lnTo>
                  <a:cubicBezTo>
                    <a:pt x="678549" y="3845210"/>
                    <a:pt x="667801" y="3828012"/>
                    <a:pt x="677116" y="3816549"/>
                  </a:cubicBezTo>
                  <a:close/>
                  <a:moveTo>
                    <a:pt x="837618" y="3812966"/>
                  </a:moveTo>
                  <a:lnTo>
                    <a:pt x="828304" y="3835179"/>
                  </a:lnTo>
                  <a:lnTo>
                    <a:pt x="831169" y="3832312"/>
                  </a:lnTo>
                  <a:close/>
                  <a:moveTo>
                    <a:pt x="4994900" y="3810099"/>
                  </a:moveTo>
                  <a:cubicBezTo>
                    <a:pt x="4985586" y="3816549"/>
                    <a:pt x="4970538" y="3841627"/>
                    <a:pt x="4949042" y="3832312"/>
                  </a:cubicBezTo>
                  <a:cubicBezTo>
                    <a:pt x="4959790" y="3824431"/>
                    <a:pt x="4941160" y="3819414"/>
                    <a:pt x="4949042" y="3812966"/>
                  </a:cubicBezTo>
                  <a:lnTo>
                    <a:pt x="4951908" y="3824431"/>
                  </a:lnTo>
                  <a:cubicBezTo>
                    <a:pt x="4957640" y="3802218"/>
                    <a:pt x="4983436" y="3821564"/>
                    <a:pt x="4994900" y="3810099"/>
                  </a:cubicBezTo>
                  <a:close/>
                  <a:moveTo>
                    <a:pt x="4331397" y="3810099"/>
                  </a:moveTo>
                  <a:lnTo>
                    <a:pt x="4350026" y="3810099"/>
                  </a:lnTo>
                  <a:lnTo>
                    <a:pt x="4350026" y="3812966"/>
                  </a:lnTo>
                  <a:close/>
                  <a:moveTo>
                    <a:pt x="4285540" y="3810099"/>
                  </a:moveTo>
                  <a:lnTo>
                    <a:pt x="4288407" y="3810099"/>
                  </a:lnTo>
                  <a:lnTo>
                    <a:pt x="4288407" y="3821564"/>
                  </a:lnTo>
                  <a:lnTo>
                    <a:pt x="4285540" y="3821564"/>
                  </a:lnTo>
                  <a:close/>
                  <a:moveTo>
                    <a:pt x="2871129" y="3805409"/>
                  </a:moveTo>
                  <a:cubicBezTo>
                    <a:pt x="2868789" y="3806248"/>
                    <a:pt x="2866818" y="3808487"/>
                    <a:pt x="2865385" y="3812966"/>
                  </a:cubicBezTo>
                  <a:lnTo>
                    <a:pt x="2897629" y="3812966"/>
                  </a:lnTo>
                  <a:cubicBezTo>
                    <a:pt x="2888494" y="3812966"/>
                    <a:pt x="2878148" y="3802890"/>
                    <a:pt x="2871129" y="3805409"/>
                  </a:cubicBezTo>
                  <a:close/>
                  <a:moveTo>
                    <a:pt x="5014246" y="3805085"/>
                  </a:moveTo>
                  <a:cubicBezTo>
                    <a:pt x="5023561" y="3812966"/>
                    <a:pt x="5040042" y="3805085"/>
                    <a:pt x="5049357" y="3812966"/>
                  </a:cubicBezTo>
                  <a:lnTo>
                    <a:pt x="5014246" y="3812966"/>
                  </a:lnTo>
                  <a:close/>
                  <a:moveTo>
                    <a:pt x="3275956" y="3805083"/>
                  </a:moveTo>
                  <a:lnTo>
                    <a:pt x="3282404" y="3812966"/>
                  </a:lnTo>
                  <a:lnTo>
                    <a:pt x="3288852" y="3805083"/>
                  </a:lnTo>
                  <a:close/>
                  <a:moveTo>
                    <a:pt x="3394898" y="3802218"/>
                  </a:moveTo>
                  <a:cubicBezTo>
                    <a:pt x="3380567" y="3807951"/>
                    <a:pt x="3368386" y="3825864"/>
                    <a:pt x="3353340" y="3832312"/>
                  </a:cubicBezTo>
                  <a:lnTo>
                    <a:pt x="3349040" y="3829447"/>
                  </a:lnTo>
                  <a:cubicBezTo>
                    <a:pt x="3365519" y="3821564"/>
                    <a:pt x="3378417" y="3797202"/>
                    <a:pt x="3394898" y="3802218"/>
                  </a:cubicBezTo>
                  <a:close/>
                  <a:moveTo>
                    <a:pt x="3214333" y="3802218"/>
                  </a:moveTo>
                  <a:lnTo>
                    <a:pt x="3226514" y="3802218"/>
                  </a:lnTo>
                  <a:lnTo>
                    <a:pt x="3230814" y="3805085"/>
                  </a:lnTo>
                  <a:close/>
                  <a:moveTo>
                    <a:pt x="805375" y="3794337"/>
                  </a:moveTo>
                  <a:cubicBezTo>
                    <a:pt x="798209" y="3797202"/>
                    <a:pt x="783878" y="3803651"/>
                    <a:pt x="789610" y="3816549"/>
                  </a:cubicBezTo>
                  <a:cubicBezTo>
                    <a:pt x="800358" y="3813683"/>
                    <a:pt x="804658" y="3803651"/>
                    <a:pt x="814689" y="3802218"/>
                  </a:cubicBezTo>
                  <a:cubicBezTo>
                    <a:pt x="810390" y="3801501"/>
                    <a:pt x="808241" y="3797918"/>
                    <a:pt x="805375" y="3794337"/>
                  </a:cubicBezTo>
                  <a:close/>
                  <a:moveTo>
                    <a:pt x="899240" y="3790753"/>
                  </a:moveTo>
                  <a:cubicBezTo>
                    <a:pt x="891358" y="3787887"/>
                    <a:pt x="882044" y="3800785"/>
                    <a:pt x="873443" y="3805083"/>
                  </a:cubicBezTo>
                  <a:cubicBezTo>
                    <a:pt x="874160" y="3807949"/>
                    <a:pt x="875593" y="3809383"/>
                    <a:pt x="876310" y="3810816"/>
                  </a:cubicBezTo>
                  <a:cubicBezTo>
                    <a:pt x="877027" y="3796487"/>
                    <a:pt x="892791" y="3801501"/>
                    <a:pt x="899240" y="3790753"/>
                  </a:cubicBezTo>
                  <a:close/>
                  <a:moveTo>
                    <a:pt x="3175104" y="3782987"/>
                  </a:moveTo>
                  <a:lnTo>
                    <a:pt x="3210035" y="3783589"/>
                  </a:lnTo>
                  <a:lnTo>
                    <a:pt x="3210035" y="3791470"/>
                  </a:lnTo>
                  <a:cubicBezTo>
                    <a:pt x="3207168" y="3791470"/>
                    <a:pt x="3203587" y="3791470"/>
                    <a:pt x="3200720" y="3786455"/>
                  </a:cubicBezTo>
                  <a:cubicBezTo>
                    <a:pt x="3194989" y="3789320"/>
                    <a:pt x="3199287" y="3797202"/>
                    <a:pt x="3197854" y="3802218"/>
                  </a:cubicBezTo>
                  <a:lnTo>
                    <a:pt x="3191406" y="3802218"/>
                  </a:lnTo>
                  <a:cubicBezTo>
                    <a:pt x="3193912" y="3797203"/>
                    <a:pt x="3191226" y="3793620"/>
                    <a:pt x="3187194" y="3790665"/>
                  </a:cubicBezTo>
                  <a:close/>
                  <a:moveTo>
                    <a:pt x="3168476" y="3782872"/>
                  </a:moveTo>
                  <a:lnTo>
                    <a:pt x="3174924" y="3782872"/>
                  </a:lnTo>
                  <a:lnTo>
                    <a:pt x="3175104" y="3782987"/>
                  </a:lnTo>
                  <a:close/>
                  <a:moveTo>
                    <a:pt x="5155369" y="3782515"/>
                  </a:moveTo>
                  <a:cubicBezTo>
                    <a:pt x="5157081" y="3782470"/>
                    <a:pt x="5158850" y="3783231"/>
                    <a:pt x="5160686" y="3784126"/>
                  </a:cubicBezTo>
                  <a:cubicBezTo>
                    <a:pt x="5164358" y="3785918"/>
                    <a:pt x="5168300" y="3788247"/>
                    <a:pt x="5172600" y="3785739"/>
                  </a:cubicBezTo>
                  <a:cubicBezTo>
                    <a:pt x="5170450" y="3790753"/>
                    <a:pt x="5163284" y="3796487"/>
                    <a:pt x="5156835" y="3793620"/>
                  </a:cubicBezTo>
                  <a:lnTo>
                    <a:pt x="5150387" y="3785739"/>
                  </a:lnTo>
                  <a:cubicBezTo>
                    <a:pt x="5151999" y="3783410"/>
                    <a:pt x="5153656" y="3782560"/>
                    <a:pt x="5155369" y="3782515"/>
                  </a:cubicBezTo>
                  <a:close/>
                  <a:moveTo>
                    <a:pt x="5227054" y="3777856"/>
                  </a:moveTo>
                  <a:cubicBezTo>
                    <a:pt x="5220606" y="3787887"/>
                    <a:pt x="5206992" y="3794337"/>
                    <a:pt x="5194810" y="3782872"/>
                  </a:cubicBezTo>
                  <a:cubicBezTo>
                    <a:pt x="5204125" y="3774989"/>
                    <a:pt x="5216306" y="3779289"/>
                    <a:pt x="5227054" y="3777856"/>
                  </a:cubicBezTo>
                  <a:close/>
                  <a:moveTo>
                    <a:pt x="3612722" y="3777856"/>
                  </a:moveTo>
                  <a:cubicBezTo>
                    <a:pt x="3608422" y="3785737"/>
                    <a:pt x="3594091" y="3779289"/>
                    <a:pt x="3586926" y="3785737"/>
                  </a:cubicBezTo>
                  <a:cubicBezTo>
                    <a:pt x="3588360" y="3773557"/>
                    <a:pt x="3608422" y="3781439"/>
                    <a:pt x="3612722" y="3777856"/>
                  </a:cubicBezTo>
                  <a:close/>
                  <a:moveTo>
                    <a:pt x="5030009" y="3774991"/>
                  </a:moveTo>
                  <a:cubicBezTo>
                    <a:pt x="5002782" y="3789322"/>
                    <a:pt x="4956208" y="3795770"/>
                    <a:pt x="4939728" y="3790755"/>
                  </a:cubicBezTo>
                  <a:cubicBezTo>
                    <a:pt x="4942594" y="3798637"/>
                    <a:pt x="4933280" y="3803651"/>
                    <a:pt x="4930413" y="3810101"/>
                  </a:cubicBezTo>
                  <a:lnTo>
                    <a:pt x="4930413" y="3794337"/>
                  </a:lnTo>
                  <a:cubicBezTo>
                    <a:pt x="4926113" y="3794337"/>
                    <a:pt x="4922532" y="3795770"/>
                    <a:pt x="4919665" y="3790755"/>
                  </a:cubicBezTo>
                  <a:cubicBezTo>
                    <a:pt x="4954776" y="3789322"/>
                    <a:pt x="4996334" y="3774991"/>
                    <a:pt x="5030009" y="3774991"/>
                  </a:cubicBezTo>
                  <a:close/>
                  <a:moveTo>
                    <a:pt x="3376269" y="3774991"/>
                  </a:moveTo>
                  <a:lnTo>
                    <a:pt x="3385584" y="3777857"/>
                  </a:lnTo>
                  <a:lnTo>
                    <a:pt x="3385584" y="3782872"/>
                  </a:lnTo>
                  <a:close/>
                  <a:moveTo>
                    <a:pt x="414499" y="3774980"/>
                  </a:moveTo>
                  <a:cubicBezTo>
                    <a:pt x="418048" y="3776334"/>
                    <a:pt x="422033" y="3781080"/>
                    <a:pt x="426333" y="3790753"/>
                  </a:cubicBezTo>
                  <a:cubicBezTo>
                    <a:pt x="414152" y="3795768"/>
                    <a:pt x="412719" y="3811533"/>
                    <a:pt x="397672" y="3812966"/>
                  </a:cubicBezTo>
                  <a:cubicBezTo>
                    <a:pt x="397134" y="3797382"/>
                    <a:pt x="403852" y="3770916"/>
                    <a:pt x="414499" y="3774980"/>
                  </a:cubicBezTo>
                  <a:close/>
                  <a:moveTo>
                    <a:pt x="5244431" y="3774544"/>
                  </a:moveTo>
                  <a:lnTo>
                    <a:pt x="5247674" y="3776479"/>
                  </a:lnTo>
                  <a:lnTo>
                    <a:pt x="5247674" y="3779248"/>
                  </a:lnTo>
                  <a:lnTo>
                    <a:pt x="5242550" y="3782335"/>
                  </a:lnTo>
                  <a:cubicBezTo>
                    <a:pt x="5239595" y="3781977"/>
                    <a:pt x="5237087" y="3779648"/>
                    <a:pt x="5237804" y="3774991"/>
                  </a:cubicBezTo>
                  <a:cubicBezTo>
                    <a:pt x="5239952" y="3775707"/>
                    <a:pt x="5242281" y="3774812"/>
                    <a:pt x="5244431" y="3774544"/>
                  </a:cubicBezTo>
                  <a:close/>
                  <a:moveTo>
                    <a:pt x="3651414" y="3771407"/>
                  </a:moveTo>
                  <a:cubicBezTo>
                    <a:pt x="3648548" y="3777856"/>
                    <a:pt x="3639233" y="3780005"/>
                    <a:pt x="3631352" y="3777856"/>
                  </a:cubicBezTo>
                  <a:cubicBezTo>
                    <a:pt x="3634935" y="3776422"/>
                    <a:pt x="3642100" y="3768541"/>
                    <a:pt x="3651414" y="3771407"/>
                  </a:cubicBezTo>
                  <a:close/>
                  <a:moveTo>
                    <a:pt x="3058132" y="3767108"/>
                  </a:moveTo>
                  <a:lnTo>
                    <a:pt x="3068880" y="3774989"/>
                  </a:lnTo>
                  <a:cubicBezTo>
                    <a:pt x="3066013" y="3773557"/>
                    <a:pt x="3063146" y="3769974"/>
                    <a:pt x="3064580" y="3767108"/>
                  </a:cubicBezTo>
                  <a:close/>
                  <a:moveTo>
                    <a:pt x="4786750" y="3763347"/>
                  </a:moveTo>
                  <a:cubicBezTo>
                    <a:pt x="4790154" y="3763526"/>
                    <a:pt x="4793916" y="3764243"/>
                    <a:pt x="4797139" y="3763526"/>
                  </a:cubicBezTo>
                  <a:cubicBezTo>
                    <a:pt x="4795706" y="3769974"/>
                    <a:pt x="4784958" y="3764958"/>
                    <a:pt x="4778510" y="3766391"/>
                  </a:cubicBezTo>
                  <a:cubicBezTo>
                    <a:pt x="4780302" y="3763526"/>
                    <a:pt x="4783347" y="3763168"/>
                    <a:pt x="4786750" y="3763347"/>
                  </a:cubicBezTo>
                  <a:close/>
                  <a:moveTo>
                    <a:pt x="3372686" y="3755645"/>
                  </a:moveTo>
                  <a:lnTo>
                    <a:pt x="3349040" y="3777857"/>
                  </a:lnTo>
                  <a:lnTo>
                    <a:pt x="3330410" y="3785739"/>
                  </a:lnTo>
                  <a:lnTo>
                    <a:pt x="3339725" y="3759226"/>
                  </a:lnTo>
                  <a:close/>
                  <a:moveTo>
                    <a:pt x="834751" y="3752778"/>
                  </a:moveTo>
                  <a:lnTo>
                    <a:pt x="834751" y="3767108"/>
                  </a:lnTo>
                  <a:lnTo>
                    <a:pt x="844067" y="3767108"/>
                  </a:lnTo>
                  <a:lnTo>
                    <a:pt x="844067" y="3759226"/>
                  </a:lnTo>
                  <a:cubicBezTo>
                    <a:pt x="844783" y="3757793"/>
                    <a:pt x="845500" y="3757076"/>
                    <a:pt x="846933" y="3756360"/>
                  </a:cubicBezTo>
                  <a:cubicBezTo>
                    <a:pt x="842633" y="3756360"/>
                    <a:pt x="838335" y="3755643"/>
                    <a:pt x="834751" y="3752778"/>
                  </a:cubicBezTo>
                  <a:close/>
                  <a:moveTo>
                    <a:pt x="3797586" y="3747763"/>
                  </a:moveTo>
                  <a:cubicBezTo>
                    <a:pt x="3774656" y="3760660"/>
                    <a:pt x="3750294" y="3773557"/>
                    <a:pt x="3725933" y="3767109"/>
                  </a:cubicBezTo>
                  <a:lnTo>
                    <a:pt x="3680075" y="3767109"/>
                  </a:lnTo>
                  <a:cubicBezTo>
                    <a:pt x="3717334" y="3755645"/>
                    <a:pt x="3764625" y="3742747"/>
                    <a:pt x="3797586" y="3747763"/>
                  </a:cubicBezTo>
                  <a:close/>
                  <a:moveTo>
                    <a:pt x="944380" y="3744178"/>
                  </a:moveTo>
                  <a:cubicBezTo>
                    <a:pt x="934348" y="3744178"/>
                    <a:pt x="922169" y="3773557"/>
                    <a:pt x="927900" y="3763526"/>
                  </a:cubicBezTo>
                  <a:close/>
                  <a:moveTo>
                    <a:pt x="4894978" y="3739781"/>
                  </a:moveTo>
                  <a:cubicBezTo>
                    <a:pt x="4901885" y="3739165"/>
                    <a:pt x="4909096" y="3740419"/>
                    <a:pt x="4916798" y="3744897"/>
                  </a:cubicBezTo>
                  <a:cubicBezTo>
                    <a:pt x="4893869" y="3762093"/>
                    <a:pt x="4857327" y="3759226"/>
                    <a:pt x="4835831" y="3759226"/>
                  </a:cubicBezTo>
                  <a:cubicBezTo>
                    <a:pt x="4856252" y="3760301"/>
                    <a:pt x="4874255" y="3741628"/>
                    <a:pt x="4894978" y="3739781"/>
                  </a:cubicBezTo>
                  <a:close/>
                  <a:moveTo>
                    <a:pt x="4945462" y="3739073"/>
                  </a:moveTo>
                  <a:cubicBezTo>
                    <a:pt x="4951552" y="3737730"/>
                    <a:pt x="4957286" y="3736655"/>
                    <a:pt x="4962658" y="3739880"/>
                  </a:cubicBezTo>
                  <a:cubicBezTo>
                    <a:pt x="4951910" y="3746328"/>
                    <a:pt x="4938296" y="3744895"/>
                    <a:pt x="4926114" y="3747762"/>
                  </a:cubicBezTo>
                  <a:lnTo>
                    <a:pt x="4926114" y="3739880"/>
                  </a:lnTo>
                  <a:cubicBezTo>
                    <a:pt x="4932923" y="3742030"/>
                    <a:pt x="4939371" y="3740418"/>
                    <a:pt x="4945462" y="3739073"/>
                  </a:cubicBezTo>
                  <a:close/>
                  <a:moveTo>
                    <a:pt x="628392" y="3736297"/>
                  </a:moveTo>
                  <a:cubicBezTo>
                    <a:pt x="629825" y="3739880"/>
                    <a:pt x="631259" y="3745612"/>
                    <a:pt x="631259" y="3749912"/>
                  </a:cubicBezTo>
                  <a:lnTo>
                    <a:pt x="636274" y="3752061"/>
                  </a:lnTo>
                  <a:close/>
                  <a:moveTo>
                    <a:pt x="3430724" y="3733432"/>
                  </a:moveTo>
                  <a:cubicBezTo>
                    <a:pt x="3426426" y="3738447"/>
                    <a:pt x="3422842" y="3747763"/>
                    <a:pt x="3414244" y="3747763"/>
                  </a:cubicBezTo>
                  <a:cubicBezTo>
                    <a:pt x="3414244" y="3739880"/>
                    <a:pt x="3423559" y="3731282"/>
                    <a:pt x="3430724" y="3733432"/>
                  </a:cubicBezTo>
                  <a:close/>
                  <a:moveTo>
                    <a:pt x="2755041" y="3733430"/>
                  </a:moveTo>
                  <a:lnTo>
                    <a:pt x="2761822" y="3734174"/>
                  </a:lnTo>
                  <a:lnTo>
                    <a:pt x="2767938" y="3747762"/>
                  </a:lnTo>
                  <a:lnTo>
                    <a:pt x="2773670" y="3747762"/>
                  </a:lnTo>
                  <a:cubicBezTo>
                    <a:pt x="2771878" y="3743822"/>
                    <a:pt x="2769551" y="3738268"/>
                    <a:pt x="2766505" y="3734685"/>
                  </a:cubicBezTo>
                  <a:lnTo>
                    <a:pt x="2761822" y="3734174"/>
                  </a:lnTo>
                  <a:lnTo>
                    <a:pt x="2761489" y="3733430"/>
                  </a:lnTo>
                  <a:close/>
                  <a:moveTo>
                    <a:pt x="5014246" y="3728416"/>
                  </a:moveTo>
                  <a:cubicBezTo>
                    <a:pt x="5004215" y="3732716"/>
                    <a:pt x="4992034" y="3737015"/>
                    <a:pt x="4982002" y="3737015"/>
                  </a:cubicBezTo>
                  <a:cubicBezTo>
                    <a:pt x="4990600" y="3734149"/>
                    <a:pt x="5001348" y="3721968"/>
                    <a:pt x="5014246" y="3728416"/>
                  </a:cubicBezTo>
                  <a:close/>
                  <a:moveTo>
                    <a:pt x="4632338" y="3728416"/>
                  </a:moveTo>
                  <a:lnTo>
                    <a:pt x="4641653" y="3728416"/>
                  </a:lnTo>
                  <a:lnTo>
                    <a:pt x="4644520" y="3733432"/>
                  </a:lnTo>
                  <a:close/>
                  <a:moveTo>
                    <a:pt x="3829830" y="3728416"/>
                  </a:moveTo>
                  <a:cubicBezTo>
                    <a:pt x="3836278" y="3742747"/>
                    <a:pt x="3839144" y="3739880"/>
                    <a:pt x="3855624" y="3739880"/>
                  </a:cubicBezTo>
                  <a:lnTo>
                    <a:pt x="3855624" y="3744897"/>
                  </a:lnTo>
                  <a:cubicBezTo>
                    <a:pt x="3837711" y="3739880"/>
                    <a:pt x="3824096" y="3750628"/>
                    <a:pt x="3806900" y="3747762"/>
                  </a:cubicBezTo>
                  <a:cubicBezTo>
                    <a:pt x="3805467" y="3734865"/>
                    <a:pt x="3823380" y="3739880"/>
                    <a:pt x="3829830" y="3728416"/>
                  </a:cubicBezTo>
                  <a:close/>
                  <a:moveTo>
                    <a:pt x="3013706" y="3728416"/>
                  </a:moveTo>
                  <a:lnTo>
                    <a:pt x="3010840" y="3736297"/>
                  </a:lnTo>
                  <a:lnTo>
                    <a:pt x="3006542" y="3736297"/>
                  </a:lnTo>
                  <a:cubicBezTo>
                    <a:pt x="3007975" y="3736297"/>
                    <a:pt x="3008690" y="3738447"/>
                    <a:pt x="3009407" y="3739164"/>
                  </a:cubicBezTo>
                  <a:lnTo>
                    <a:pt x="3010840" y="3736297"/>
                  </a:lnTo>
                  <a:lnTo>
                    <a:pt x="3020155" y="3736297"/>
                  </a:lnTo>
                  <a:close/>
                  <a:moveTo>
                    <a:pt x="3938741" y="3716951"/>
                  </a:moveTo>
                  <a:lnTo>
                    <a:pt x="3948056" y="3716951"/>
                  </a:lnTo>
                  <a:cubicBezTo>
                    <a:pt x="3937308" y="3733430"/>
                    <a:pt x="3905064" y="3734864"/>
                    <a:pt x="3887868" y="3736297"/>
                  </a:cubicBezTo>
                  <a:cubicBezTo>
                    <a:pt x="3897182" y="3724832"/>
                    <a:pt x="3923695" y="3729849"/>
                    <a:pt x="3938741" y="3716951"/>
                  </a:cubicBezTo>
                  <a:close/>
                  <a:moveTo>
                    <a:pt x="4395885" y="3709070"/>
                  </a:moveTo>
                  <a:cubicBezTo>
                    <a:pt x="4392304" y="3721251"/>
                    <a:pt x="4385137" y="3716234"/>
                    <a:pt x="4377256" y="3713368"/>
                  </a:cubicBezTo>
                  <a:cubicBezTo>
                    <a:pt x="4383704" y="3713368"/>
                    <a:pt x="4389437" y="3711936"/>
                    <a:pt x="4395885" y="3709070"/>
                  </a:cubicBezTo>
                  <a:close/>
                  <a:moveTo>
                    <a:pt x="3313931" y="3709070"/>
                  </a:moveTo>
                  <a:cubicBezTo>
                    <a:pt x="3322529" y="3706205"/>
                    <a:pt x="3325396" y="3716953"/>
                    <a:pt x="3332560" y="3713370"/>
                  </a:cubicBezTo>
                  <a:cubicBezTo>
                    <a:pt x="3336860" y="3723401"/>
                    <a:pt x="3327546" y="3721968"/>
                    <a:pt x="3323246" y="3724834"/>
                  </a:cubicBezTo>
                  <a:close/>
                  <a:moveTo>
                    <a:pt x="3278822" y="3706920"/>
                  </a:moveTo>
                  <a:cubicBezTo>
                    <a:pt x="3278822" y="3738447"/>
                    <a:pt x="3240845" y="3730564"/>
                    <a:pt x="3232964" y="3764241"/>
                  </a:cubicBezTo>
                  <a:lnTo>
                    <a:pt x="3203587" y="3767108"/>
                  </a:lnTo>
                  <a:lnTo>
                    <a:pt x="3203587" y="3759226"/>
                  </a:lnTo>
                  <a:cubicBezTo>
                    <a:pt x="3226516" y="3768541"/>
                    <a:pt x="3212901" y="3726982"/>
                    <a:pt x="3235830" y="3739880"/>
                  </a:cubicBezTo>
                  <a:cubicBezTo>
                    <a:pt x="3244428" y="3719101"/>
                    <a:pt x="3265924" y="3719101"/>
                    <a:pt x="3278822" y="3706920"/>
                  </a:cubicBezTo>
                  <a:close/>
                  <a:moveTo>
                    <a:pt x="5081601" y="3706203"/>
                  </a:moveTo>
                  <a:lnTo>
                    <a:pt x="5081601" y="3709070"/>
                  </a:lnTo>
                  <a:lnTo>
                    <a:pt x="5101664" y="3709070"/>
                  </a:lnTo>
                  <a:close/>
                  <a:moveTo>
                    <a:pt x="4045213" y="3702521"/>
                  </a:moveTo>
                  <a:cubicBezTo>
                    <a:pt x="4046803" y="3702801"/>
                    <a:pt x="4048370" y="3703876"/>
                    <a:pt x="4049804" y="3706205"/>
                  </a:cubicBezTo>
                  <a:lnTo>
                    <a:pt x="4049804" y="3714086"/>
                  </a:lnTo>
                  <a:cubicBezTo>
                    <a:pt x="4044070" y="3712653"/>
                    <a:pt x="4036189" y="3716953"/>
                    <a:pt x="4033322" y="3709070"/>
                  </a:cubicBezTo>
                  <a:cubicBezTo>
                    <a:pt x="4034756" y="3708353"/>
                    <a:pt x="4037444" y="3705309"/>
                    <a:pt x="4040489" y="3703608"/>
                  </a:cubicBezTo>
                  <a:cubicBezTo>
                    <a:pt x="4042011" y="3702756"/>
                    <a:pt x="4043623" y="3702241"/>
                    <a:pt x="4045213" y="3702521"/>
                  </a:cubicBezTo>
                  <a:close/>
                  <a:moveTo>
                    <a:pt x="2784418" y="3701188"/>
                  </a:moveTo>
                  <a:lnTo>
                    <a:pt x="2780120" y="3714084"/>
                  </a:lnTo>
                  <a:lnTo>
                    <a:pt x="2789434" y="3701188"/>
                  </a:lnTo>
                  <a:close/>
                  <a:moveTo>
                    <a:pt x="5081601" y="3699038"/>
                  </a:moveTo>
                  <a:cubicBezTo>
                    <a:pt x="5092347" y="3705486"/>
                    <a:pt x="5108112" y="3692588"/>
                    <a:pt x="5110978" y="3714803"/>
                  </a:cubicBezTo>
                  <a:lnTo>
                    <a:pt x="5113843" y="3717668"/>
                  </a:lnTo>
                  <a:cubicBezTo>
                    <a:pt x="5085899" y="3734865"/>
                    <a:pt x="5055805" y="3715518"/>
                    <a:pt x="5027861" y="3733430"/>
                  </a:cubicBezTo>
                  <a:lnTo>
                    <a:pt x="5023561" y="3728416"/>
                  </a:lnTo>
                  <a:cubicBezTo>
                    <a:pt x="5038609" y="3701188"/>
                    <a:pt x="5077301" y="3736297"/>
                    <a:pt x="5081601" y="3699038"/>
                  </a:cubicBezTo>
                  <a:close/>
                  <a:moveTo>
                    <a:pt x="3978151" y="3697605"/>
                  </a:moveTo>
                  <a:cubicBezTo>
                    <a:pt x="3981016" y="3696172"/>
                    <a:pt x="3981732" y="3699755"/>
                    <a:pt x="3984600" y="3700472"/>
                  </a:cubicBezTo>
                  <a:lnTo>
                    <a:pt x="3984600" y="3713368"/>
                  </a:lnTo>
                  <a:cubicBezTo>
                    <a:pt x="3975284" y="3702620"/>
                    <a:pt x="3969552" y="3716951"/>
                    <a:pt x="3961670" y="3705486"/>
                  </a:cubicBezTo>
                  <a:cubicBezTo>
                    <a:pt x="3964536" y="3691157"/>
                    <a:pt x="3978151" y="3715518"/>
                    <a:pt x="3978151" y="3697605"/>
                  </a:cubicBezTo>
                  <a:close/>
                  <a:moveTo>
                    <a:pt x="3182808" y="3697605"/>
                  </a:moveTo>
                  <a:lnTo>
                    <a:pt x="3187822" y="3709070"/>
                  </a:lnTo>
                  <a:lnTo>
                    <a:pt x="3187822" y="3701188"/>
                  </a:lnTo>
                  <a:cubicBezTo>
                    <a:pt x="3186389" y="3699038"/>
                    <a:pt x="3185672" y="3696172"/>
                    <a:pt x="3182808" y="3697605"/>
                  </a:cubicBezTo>
                  <a:close/>
                  <a:moveTo>
                    <a:pt x="620511" y="3697605"/>
                  </a:moveTo>
                  <a:cubicBezTo>
                    <a:pt x="632692" y="3720534"/>
                    <a:pt x="667801" y="3714084"/>
                    <a:pt x="675684" y="3709070"/>
                  </a:cubicBezTo>
                  <a:close/>
                  <a:moveTo>
                    <a:pt x="5136056" y="3696888"/>
                  </a:moveTo>
                  <a:cubicBezTo>
                    <a:pt x="5141787" y="3716234"/>
                    <a:pt x="5171166" y="3694022"/>
                    <a:pt x="5184779" y="3700470"/>
                  </a:cubicBezTo>
                  <a:cubicBezTo>
                    <a:pt x="5190512" y="3702620"/>
                    <a:pt x="5198394" y="3697605"/>
                    <a:pt x="5201260" y="3705486"/>
                  </a:cubicBezTo>
                  <a:cubicBezTo>
                    <a:pt x="5184062" y="3710501"/>
                    <a:pt x="5166150" y="3704053"/>
                    <a:pt x="5150387" y="3716951"/>
                  </a:cubicBezTo>
                  <a:cubicBezTo>
                    <a:pt x="5143220" y="3719101"/>
                    <a:pt x="5138920" y="3701187"/>
                    <a:pt x="5133906" y="3714084"/>
                  </a:cubicBezTo>
                  <a:lnTo>
                    <a:pt x="5133906" y="3716951"/>
                  </a:lnTo>
                  <a:cubicBezTo>
                    <a:pt x="5129608" y="3716951"/>
                    <a:pt x="5126024" y="3719101"/>
                    <a:pt x="5124591" y="3714084"/>
                  </a:cubicBezTo>
                  <a:cubicBezTo>
                    <a:pt x="5128889" y="3707636"/>
                    <a:pt x="5141070" y="3710501"/>
                    <a:pt x="5136056" y="3696888"/>
                  </a:cubicBezTo>
                  <a:close/>
                  <a:moveTo>
                    <a:pt x="4262611" y="3694740"/>
                  </a:moveTo>
                  <a:cubicBezTo>
                    <a:pt x="4276226" y="3689724"/>
                    <a:pt x="4284107" y="3699757"/>
                    <a:pt x="4285540" y="3714086"/>
                  </a:cubicBezTo>
                  <a:cubicBezTo>
                    <a:pt x="4276226" y="3710503"/>
                    <a:pt x="4264044" y="3704772"/>
                    <a:pt x="4262611" y="3694740"/>
                  </a:cubicBezTo>
                  <a:close/>
                  <a:moveTo>
                    <a:pt x="3420694" y="3694738"/>
                  </a:moveTo>
                  <a:cubicBezTo>
                    <a:pt x="3430009" y="3702620"/>
                    <a:pt x="3429292" y="3710503"/>
                    <a:pt x="3424992" y="3719818"/>
                  </a:cubicBezTo>
                  <a:cubicBezTo>
                    <a:pt x="3412094" y="3723399"/>
                    <a:pt x="3406363" y="3721968"/>
                    <a:pt x="3395615" y="3716951"/>
                  </a:cubicBezTo>
                  <a:lnTo>
                    <a:pt x="3401346" y="3709070"/>
                  </a:lnTo>
                  <a:cubicBezTo>
                    <a:pt x="3404213" y="3714084"/>
                    <a:pt x="3410663" y="3721968"/>
                    <a:pt x="3413528" y="3714084"/>
                  </a:cubicBezTo>
                  <a:close/>
                  <a:moveTo>
                    <a:pt x="4660999" y="3689724"/>
                  </a:moveTo>
                  <a:cubicBezTo>
                    <a:pt x="4664582" y="3689724"/>
                    <a:pt x="4668880" y="3689724"/>
                    <a:pt x="4671747" y="3694740"/>
                  </a:cubicBezTo>
                  <a:lnTo>
                    <a:pt x="4671747" y="3697605"/>
                  </a:lnTo>
                  <a:lnTo>
                    <a:pt x="4660999" y="3697605"/>
                  </a:lnTo>
                  <a:close/>
                  <a:moveTo>
                    <a:pt x="2809497" y="3681126"/>
                  </a:moveTo>
                  <a:lnTo>
                    <a:pt x="2805914" y="3697605"/>
                  </a:lnTo>
                  <a:lnTo>
                    <a:pt x="2796599" y="3689724"/>
                  </a:lnTo>
                  <a:lnTo>
                    <a:pt x="2803047" y="3701188"/>
                  </a:lnTo>
                  <a:lnTo>
                    <a:pt x="2816662" y="3694738"/>
                  </a:lnTo>
                  <a:cubicBezTo>
                    <a:pt x="2819528" y="3686857"/>
                    <a:pt x="2811647" y="3683274"/>
                    <a:pt x="2809497" y="3681126"/>
                  </a:cubicBezTo>
                  <a:close/>
                  <a:moveTo>
                    <a:pt x="3126918" y="3679692"/>
                  </a:moveTo>
                  <a:lnTo>
                    <a:pt x="3129784" y="3682557"/>
                  </a:lnTo>
                  <a:cubicBezTo>
                    <a:pt x="3122618" y="3699755"/>
                    <a:pt x="3105422" y="3714084"/>
                    <a:pt x="3090374" y="3706203"/>
                  </a:cubicBezTo>
                  <a:cubicBezTo>
                    <a:pt x="3093957" y="3719101"/>
                    <a:pt x="3110438" y="3710503"/>
                    <a:pt x="3110438" y="3714084"/>
                  </a:cubicBezTo>
                  <a:cubicBezTo>
                    <a:pt x="3121186" y="3704770"/>
                    <a:pt x="3139099" y="3701188"/>
                    <a:pt x="3142680" y="3687574"/>
                  </a:cubicBezTo>
                  <a:cubicBezTo>
                    <a:pt x="3139099" y="3681126"/>
                    <a:pt x="3133366" y="3678259"/>
                    <a:pt x="3126918" y="3679692"/>
                  </a:cubicBezTo>
                  <a:close/>
                  <a:moveTo>
                    <a:pt x="3381418" y="3679334"/>
                  </a:moveTo>
                  <a:cubicBezTo>
                    <a:pt x="3382538" y="3679154"/>
                    <a:pt x="3382180" y="3679871"/>
                    <a:pt x="3381284" y="3680766"/>
                  </a:cubicBezTo>
                  <a:cubicBezTo>
                    <a:pt x="3379492" y="3682557"/>
                    <a:pt x="3375550" y="3685065"/>
                    <a:pt x="3376984" y="3682557"/>
                  </a:cubicBezTo>
                  <a:lnTo>
                    <a:pt x="3372686" y="3683274"/>
                  </a:lnTo>
                  <a:cubicBezTo>
                    <a:pt x="3377701" y="3680587"/>
                    <a:pt x="3380299" y="3679513"/>
                    <a:pt x="3381418" y="3679334"/>
                  </a:cubicBezTo>
                  <a:close/>
                  <a:moveTo>
                    <a:pt x="5240668" y="3678976"/>
                  </a:moveTo>
                  <a:lnTo>
                    <a:pt x="5247674" y="3687087"/>
                  </a:lnTo>
                  <a:lnTo>
                    <a:pt x="5247674" y="3698086"/>
                  </a:lnTo>
                  <a:lnTo>
                    <a:pt x="5233593" y="3705218"/>
                  </a:lnTo>
                  <a:cubicBezTo>
                    <a:pt x="5226518" y="3706383"/>
                    <a:pt x="5219174" y="3705129"/>
                    <a:pt x="5211292" y="3701188"/>
                  </a:cubicBezTo>
                  <a:cubicBezTo>
                    <a:pt x="5222039" y="3694738"/>
                    <a:pt x="5245684" y="3704772"/>
                    <a:pt x="5240668" y="3678976"/>
                  </a:cubicBezTo>
                  <a:close/>
                  <a:moveTo>
                    <a:pt x="4207438" y="3662496"/>
                  </a:moveTo>
                  <a:lnTo>
                    <a:pt x="4213886" y="3662496"/>
                  </a:lnTo>
                  <a:lnTo>
                    <a:pt x="4207438" y="3671094"/>
                  </a:lnTo>
                  <a:close/>
                  <a:moveTo>
                    <a:pt x="4550520" y="3652431"/>
                  </a:moveTo>
                  <a:cubicBezTo>
                    <a:pt x="4557640" y="3650450"/>
                    <a:pt x="4568388" y="3661063"/>
                    <a:pt x="4574298" y="3656763"/>
                  </a:cubicBezTo>
                  <a:cubicBezTo>
                    <a:pt x="4566417" y="3662496"/>
                    <a:pt x="4554236" y="3658196"/>
                    <a:pt x="4544921" y="3659630"/>
                  </a:cubicBezTo>
                  <a:cubicBezTo>
                    <a:pt x="4546176" y="3655152"/>
                    <a:pt x="4548146" y="3653091"/>
                    <a:pt x="4550520" y="3652431"/>
                  </a:cubicBezTo>
                  <a:close/>
                  <a:moveTo>
                    <a:pt x="3265924" y="3651747"/>
                  </a:moveTo>
                  <a:lnTo>
                    <a:pt x="3268789" y="3659630"/>
                  </a:lnTo>
                  <a:lnTo>
                    <a:pt x="3275239" y="3651747"/>
                  </a:lnTo>
                  <a:close/>
                  <a:moveTo>
                    <a:pt x="3048100" y="3651747"/>
                  </a:moveTo>
                  <a:cubicBezTo>
                    <a:pt x="3040934" y="3648882"/>
                    <a:pt x="3038786" y="3657480"/>
                    <a:pt x="3033769" y="3661063"/>
                  </a:cubicBezTo>
                  <a:cubicBezTo>
                    <a:pt x="3040934" y="3659630"/>
                    <a:pt x="3050965" y="3661778"/>
                    <a:pt x="3048100" y="3651747"/>
                  </a:cubicBezTo>
                  <a:close/>
                  <a:moveTo>
                    <a:pt x="2942054" y="3651747"/>
                  </a:moveTo>
                  <a:lnTo>
                    <a:pt x="2934890" y="3663211"/>
                  </a:lnTo>
                  <a:lnTo>
                    <a:pt x="2939188" y="3663211"/>
                  </a:lnTo>
                  <a:close/>
                  <a:moveTo>
                    <a:pt x="3386300" y="3643865"/>
                  </a:moveTo>
                  <a:cubicBezTo>
                    <a:pt x="3386300" y="3646732"/>
                    <a:pt x="3386300" y="3651747"/>
                    <a:pt x="3386300" y="3659630"/>
                  </a:cubicBezTo>
                  <a:lnTo>
                    <a:pt x="3392748" y="3651747"/>
                  </a:lnTo>
                  <a:cubicBezTo>
                    <a:pt x="3389882" y="3650315"/>
                    <a:pt x="3412811" y="3656763"/>
                    <a:pt x="3386300" y="3643865"/>
                  </a:cubicBezTo>
                  <a:close/>
                  <a:moveTo>
                    <a:pt x="4823920" y="3639924"/>
                  </a:moveTo>
                  <a:cubicBezTo>
                    <a:pt x="4825800" y="3639388"/>
                    <a:pt x="4827592" y="3639925"/>
                    <a:pt x="4829383" y="3643149"/>
                  </a:cubicBezTo>
                  <a:lnTo>
                    <a:pt x="4817918" y="3643149"/>
                  </a:lnTo>
                  <a:cubicBezTo>
                    <a:pt x="4820068" y="3642074"/>
                    <a:pt x="4822038" y="3640461"/>
                    <a:pt x="4823920" y="3639924"/>
                  </a:cubicBezTo>
                  <a:close/>
                  <a:moveTo>
                    <a:pt x="3330410" y="3637417"/>
                  </a:moveTo>
                  <a:cubicBezTo>
                    <a:pt x="3345458" y="3640284"/>
                    <a:pt x="3339725" y="3643149"/>
                    <a:pt x="3356206" y="3643865"/>
                  </a:cubicBezTo>
                  <a:close/>
                  <a:moveTo>
                    <a:pt x="4347878" y="3632402"/>
                  </a:moveTo>
                  <a:cubicBezTo>
                    <a:pt x="4362924" y="3667513"/>
                    <a:pt x="4323516" y="3640284"/>
                    <a:pt x="4315634" y="3659630"/>
                  </a:cubicBezTo>
                  <a:cubicBezTo>
                    <a:pt x="4288407" y="3638850"/>
                    <a:pt x="4259746" y="3667513"/>
                    <a:pt x="4234667" y="3659630"/>
                  </a:cubicBezTo>
                  <a:cubicBezTo>
                    <a:pt x="4269778" y="3645300"/>
                    <a:pt x="4309903" y="3641717"/>
                    <a:pt x="4347878" y="3632402"/>
                  </a:cubicBezTo>
                  <a:close/>
                  <a:moveTo>
                    <a:pt x="4957821" y="3632223"/>
                  </a:moveTo>
                  <a:cubicBezTo>
                    <a:pt x="4971076" y="3632223"/>
                    <a:pt x="4984152" y="3633119"/>
                    <a:pt x="4994900" y="3632402"/>
                  </a:cubicBezTo>
                  <a:cubicBezTo>
                    <a:pt x="4976271" y="3632402"/>
                    <a:pt x="4935430" y="3650315"/>
                    <a:pt x="4919665" y="3637419"/>
                  </a:cubicBezTo>
                  <a:cubicBezTo>
                    <a:pt x="4931130" y="3633119"/>
                    <a:pt x="4944565" y="3632223"/>
                    <a:pt x="4957821" y="3632223"/>
                  </a:cubicBezTo>
                  <a:close/>
                  <a:moveTo>
                    <a:pt x="2871118" y="3630252"/>
                  </a:moveTo>
                  <a:cubicBezTo>
                    <a:pt x="2859654" y="3641715"/>
                    <a:pt x="2842458" y="3650315"/>
                    <a:pt x="2844606" y="3662495"/>
                  </a:cubicBezTo>
                  <a:lnTo>
                    <a:pt x="2835291" y="3659630"/>
                  </a:lnTo>
                  <a:cubicBezTo>
                    <a:pt x="2835291" y="3664644"/>
                    <a:pt x="2834574" y="3669661"/>
                    <a:pt x="2838158" y="3671094"/>
                  </a:cubicBezTo>
                  <a:cubicBezTo>
                    <a:pt x="2842458" y="3664644"/>
                    <a:pt x="2850339" y="3663211"/>
                    <a:pt x="2851772" y="3651747"/>
                  </a:cubicBezTo>
                  <a:cubicBezTo>
                    <a:pt x="2870402" y="3668944"/>
                    <a:pt x="2865385" y="3643149"/>
                    <a:pt x="2871118" y="3630252"/>
                  </a:cubicBezTo>
                  <a:close/>
                  <a:moveTo>
                    <a:pt x="4752714" y="3628819"/>
                  </a:moveTo>
                  <a:lnTo>
                    <a:pt x="4762028" y="3628819"/>
                  </a:lnTo>
                  <a:cubicBezTo>
                    <a:pt x="4760596" y="3632402"/>
                    <a:pt x="4763462" y="3633836"/>
                    <a:pt x="4764895" y="3636701"/>
                  </a:cubicBezTo>
                  <a:close/>
                  <a:moveTo>
                    <a:pt x="3602691" y="3628819"/>
                  </a:moveTo>
                  <a:cubicBezTo>
                    <a:pt x="3608422" y="3646732"/>
                    <a:pt x="3589076" y="3648165"/>
                    <a:pt x="3582628" y="3648165"/>
                  </a:cubicBezTo>
                  <a:lnTo>
                    <a:pt x="3579762" y="3643150"/>
                  </a:lnTo>
                  <a:cubicBezTo>
                    <a:pt x="3586210" y="3636701"/>
                    <a:pt x="3601258" y="3644584"/>
                    <a:pt x="3602691" y="3628819"/>
                  </a:cubicBezTo>
                  <a:close/>
                  <a:moveTo>
                    <a:pt x="3566864" y="3628819"/>
                  </a:moveTo>
                  <a:lnTo>
                    <a:pt x="3556832" y="3640284"/>
                  </a:lnTo>
                  <a:lnTo>
                    <a:pt x="3554682" y="3637417"/>
                  </a:lnTo>
                  <a:close/>
                  <a:moveTo>
                    <a:pt x="4217739" y="3622550"/>
                  </a:moveTo>
                  <a:cubicBezTo>
                    <a:pt x="4223202" y="3620579"/>
                    <a:pt x="4229294" y="3620579"/>
                    <a:pt x="4234667" y="3624519"/>
                  </a:cubicBezTo>
                  <a:cubicBezTo>
                    <a:pt x="4231800" y="3638850"/>
                    <a:pt x="4210304" y="3630969"/>
                    <a:pt x="4204574" y="3632402"/>
                  </a:cubicBezTo>
                  <a:cubicBezTo>
                    <a:pt x="4207440" y="3628461"/>
                    <a:pt x="4212276" y="3624519"/>
                    <a:pt x="4217739" y="3622550"/>
                  </a:cubicBezTo>
                  <a:close/>
                  <a:moveTo>
                    <a:pt x="1870848" y="3622369"/>
                  </a:moveTo>
                  <a:cubicBezTo>
                    <a:pt x="1860459" y="3625236"/>
                    <a:pt x="1860280" y="3625773"/>
                    <a:pt x="1861892" y="3627297"/>
                  </a:cubicBezTo>
                  <a:lnTo>
                    <a:pt x="1863590" y="3637571"/>
                  </a:lnTo>
                  <a:lnTo>
                    <a:pt x="1862607" y="3639209"/>
                  </a:lnTo>
                  <a:lnTo>
                    <a:pt x="1860817" y="3640999"/>
                  </a:lnTo>
                  <a:lnTo>
                    <a:pt x="1857234" y="3638134"/>
                  </a:lnTo>
                  <a:lnTo>
                    <a:pt x="1857234" y="3644582"/>
                  </a:lnTo>
                  <a:cubicBezTo>
                    <a:pt x="1858667" y="3643865"/>
                    <a:pt x="1859384" y="3642432"/>
                    <a:pt x="1860817" y="3640999"/>
                  </a:cubicBezTo>
                  <a:lnTo>
                    <a:pt x="1861534" y="3640999"/>
                  </a:lnTo>
                  <a:lnTo>
                    <a:pt x="1862607" y="3639209"/>
                  </a:lnTo>
                  <a:lnTo>
                    <a:pt x="1863682" y="3638134"/>
                  </a:lnTo>
                  <a:lnTo>
                    <a:pt x="1863590" y="3637571"/>
                  </a:lnTo>
                  <a:lnTo>
                    <a:pt x="1863682" y="3637417"/>
                  </a:lnTo>
                  <a:cubicBezTo>
                    <a:pt x="1865832" y="3634551"/>
                    <a:pt x="1867982" y="3632401"/>
                    <a:pt x="1870848" y="3632401"/>
                  </a:cubicBezTo>
                  <a:close/>
                  <a:moveTo>
                    <a:pt x="3770358" y="3620938"/>
                  </a:moveTo>
                  <a:lnTo>
                    <a:pt x="3770358" y="3632402"/>
                  </a:lnTo>
                  <a:cubicBezTo>
                    <a:pt x="3755310" y="3620938"/>
                    <a:pt x="3761044" y="3654615"/>
                    <a:pt x="3748862" y="3640284"/>
                  </a:cubicBezTo>
                  <a:close/>
                  <a:moveTo>
                    <a:pt x="3307483" y="3613055"/>
                  </a:moveTo>
                  <a:cubicBezTo>
                    <a:pt x="3305333" y="3620221"/>
                    <a:pt x="3299600" y="3625236"/>
                    <a:pt x="3291718" y="3625236"/>
                  </a:cubicBezTo>
                  <a:cubicBezTo>
                    <a:pt x="3300316" y="3630252"/>
                    <a:pt x="3299600" y="3649598"/>
                    <a:pt x="3311781" y="3628819"/>
                  </a:cubicBezTo>
                  <a:cubicBezTo>
                    <a:pt x="3310348" y="3624519"/>
                    <a:pt x="3313931" y="3613055"/>
                    <a:pt x="3307483" y="3613055"/>
                  </a:cubicBezTo>
                  <a:close/>
                  <a:moveTo>
                    <a:pt x="3475867" y="3612340"/>
                  </a:moveTo>
                  <a:cubicBezTo>
                    <a:pt x="3475867" y="3613773"/>
                    <a:pt x="3475867" y="3614490"/>
                    <a:pt x="3475867" y="3615921"/>
                  </a:cubicBezTo>
                  <a:cubicBezTo>
                    <a:pt x="3471567" y="3618071"/>
                    <a:pt x="3465836" y="3616638"/>
                    <a:pt x="3460819" y="3615921"/>
                  </a:cubicBezTo>
                  <a:close/>
                  <a:moveTo>
                    <a:pt x="4507686" y="3610985"/>
                  </a:moveTo>
                  <a:cubicBezTo>
                    <a:pt x="4508917" y="3610280"/>
                    <a:pt x="4511067" y="3610727"/>
                    <a:pt x="4514829" y="3613056"/>
                  </a:cubicBezTo>
                  <a:cubicBezTo>
                    <a:pt x="4517696" y="3624521"/>
                    <a:pt x="4511962" y="3624521"/>
                    <a:pt x="4505514" y="3628819"/>
                  </a:cubicBezTo>
                  <a:lnTo>
                    <a:pt x="4502648" y="3628819"/>
                  </a:lnTo>
                  <a:cubicBezTo>
                    <a:pt x="4508559" y="3625596"/>
                    <a:pt x="4503991" y="3613101"/>
                    <a:pt x="4507686" y="3610985"/>
                  </a:cubicBezTo>
                  <a:close/>
                  <a:moveTo>
                    <a:pt x="4463954" y="3610190"/>
                  </a:moveTo>
                  <a:lnTo>
                    <a:pt x="4473268" y="3610190"/>
                  </a:lnTo>
                  <a:cubicBezTo>
                    <a:pt x="4473268" y="3616638"/>
                    <a:pt x="4466820" y="3619504"/>
                    <a:pt x="4463954" y="3624519"/>
                  </a:cubicBezTo>
                  <a:close/>
                  <a:moveTo>
                    <a:pt x="3931578" y="3610099"/>
                  </a:moveTo>
                  <a:cubicBezTo>
                    <a:pt x="3933905" y="3610190"/>
                    <a:pt x="3936592" y="3610906"/>
                    <a:pt x="3938742" y="3610190"/>
                  </a:cubicBezTo>
                  <a:lnTo>
                    <a:pt x="3938742" y="3613771"/>
                  </a:lnTo>
                  <a:lnTo>
                    <a:pt x="3926562" y="3613771"/>
                  </a:lnTo>
                  <a:cubicBezTo>
                    <a:pt x="3927278" y="3610548"/>
                    <a:pt x="3929249" y="3610011"/>
                    <a:pt x="3931578" y="3610099"/>
                  </a:cubicBezTo>
                  <a:close/>
                  <a:moveTo>
                    <a:pt x="4997767" y="3605173"/>
                  </a:moveTo>
                  <a:cubicBezTo>
                    <a:pt x="5004934" y="3605173"/>
                    <a:pt x="5009948" y="3606607"/>
                    <a:pt x="5014248" y="3613055"/>
                  </a:cubicBezTo>
                  <a:lnTo>
                    <a:pt x="5000634" y="3618071"/>
                  </a:lnTo>
                  <a:close/>
                  <a:moveTo>
                    <a:pt x="3022506" y="3601042"/>
                  </a:moveTo>
                  <a:cubicBezTo>
                    <a:pt x="3020782" y="3601255"/>
                    <a:pt x="3019528" y="3602800"/>
                    <a:pt x="3018363" y="3604905"/>
                  </a:cubicBezTo>
                  <a:cubicBezTo>
                    <a:pt x="3016034" y="3609115"/>
                    <a:pt x="3014063" y="3615563"/>
                    <a:pt x="3009407" y="3618071"/>
                  </a:cubicBezTo>
                  <a:lnTo>
                    <a:pt x="3029469" y="3605173"/>
                  </a:lnTo>
                  <a:cubicBezTo>
                    <a:pt x="3026425" y="3601949"/>
                    <a:pt x="3024230" y="3600829"/>
                    <a:pt x="3022506" y="3601042"/>
                  </a:cubicBezTo>
                  <a:close/>
                  <a:moveTo>
                    <a:pt x="5234220" y="3593709"/>
                  </a:moveTo>
                  <a:lnTo>
                    <a:pt x="5247674" y="3593709"/>
                  </a:lnTo>
                  <a:lnTo>
                    <a:pt x="5247674" y="3596739"/>
                  </a:lnTo>
                  <a:lnTo>
                    <a:pt x="5244520" y="3600874"/>
                  </a:lnTo>
                  <a:cubicBezTo>
                    <a:pt x="5241744" y="3602665"/>
                    <a:pt x="5238161" y="3603382"/>
                    <a:pt x="5234220" y="3601590"/>
                  </a:cubicBezTo>
                  <a:close/>
                  <a:moveTo>
                    <a:pt x="3755488" y="3591381"/>
                  </a:moveTo>
                  <a:lnTo>
                    <a:pt x="3756254" y="3591802"/>
                  </a:lnTo>
                  <a:lnTo>
                    <a:pt x="3748861" y="3591560"/>
                  </a:lnTo>
                  <a:cubicBezTo>
                    <a:pt x="3751011" y="3592277"/>
                    <a:pt x="3753340" y="3591560"/>
                    <a:pt x="3755488" y="3591381"/>
                  </a:cubicBezTo>
                  <a:close/>
                  <a:moveTo>
                    <a:pt x="4739550" y="3586152"/>
                  </a:moveTo>
                  <a:cubicBezTo>
                    <a:pt x="4744297" y="3586991"/>
                    <a:pt x="4748595" y="3589231"/>
                    <a:pt x="4751999" y="3593709"/>
                  </a:cubicBezTo>
                  <a:cubicBezTo>
                    <a:pt x="4724770" y="3614488"/>
                    <a:pt x="4696826" y="3579379"/>
                    <a:pt x="4673897" y="3613055"/>
                  </a:cubicBezTo>
                  <a:cubicBezTo>
                    <a:pt x="4612992" y="3590842"/>
                    <a:pt x="4603678" y="3640284"/>
                    <a:pt x="4547071" y="3620936"/>
                  </a:cubicBezTo>
                  <a:lnTo>
                    <a:pt x="4547071" y="3628819"/>
                  </a:lnTo>
                  <a:cubicBezTo>
                    <a:pt x="4537756" y="3618071"/>
                    <a:pt x="4520560" y="3635267"/>
                    <a:pt x="4521277" y="3612338"/>
                  </a:cubicBezTo>
                  <a:cubicBezTo>
                    <a:pt x="4545640" y="3609473"/>
                    <a:pt x="4573584" y="3603023"/>
                    <a:pt x="4599380" y="3617355"/>
                  </a:cubicBezTo>
                  <a:cubicBezTo>
                    <a:pt x="4621590" y="3585827"/>
                    <a:pt x="4667448" y="3600157"/>
                    <a:pt x="4696826" y="3593709"/>
                  </a:cubicBezTo>
                  <a:cubicBezTo>
                    <a:pt x="4707036" y="3593709"/>
                    <a:pt x="4725308" y="3583633"/>
                    <a:pt x="4739550" y="3586152"/>
                  </a:cubicBezTo>
                  <a:close/>
                  <a:moveTo>
                    <a:pt x="5188619" y="3581897"/>
                  </a:moveTo>
                  <a:cubicBezTo>
                    <a:pt x="5194900" y="3580901"/>
                    <a:pt x="5201438" y="3580990"/>
                    <a:pt x="5208424" y="3582961"/>
                  </a:cubicBezTo>
                  <a:cubicBezTo>
                    <a:pt x="5205558" y="3592275"/>
                    <a:pt x="5211292" y="3600157"/>
                    <a:pt x="5217022" y="3601590"/>
                  </a:cubicBezTo>
                  <a:cubicBezTo>
                    <a:pt x="5204842" y="3595859"/>
                    <a:pt x="5194094" y="3616638"/>
                    <a:pt x="5184779" y="3598725"/>
                  </a:cubicBezTo>
                  <a:cubicBezTo>
                    <a:pt x="5171881" y="3630967"/>
                    <a:pt x="5150387" y="3593709"/>
                    <a:pt x="5133906" y="3598725"/>
                  </a:cubicBezTo>
                  <a:cubicBezTo>
                    <a:pt x="5153253" y="3597650"/>
                    <a:pt x="5169777" y="3584887"/>
                    <a:pt x="5188619" y="3581897"/>
                  </a:cubicBezTo>
                  <a:close/>
                  <a:moveTo>
                    <a:pt x="3459441" y="3575191"/>
                  </a:moveTo>
                  <a:cubicBezTo>
                    <a:pt x="3462297" y="3576738"/>
                    <a:pt x="3431800" y="3586544"/>
                    <a:pt x="3437174" y="3582246"/>
                  </a:cubicBezTo>
                  <a:lnTo>
                    <a:pt x="3442905" y="3577229"/>
                  </a:lnTo>
                  <a:cubicBezTo>
                    <a:pt x="3453832" y="3575079"/>
                    <a:pt x="3458488" y="3574677"/>
                    <a:pt x="3459441" y="3575191"/>
                  </a:cubicBezTo>
                  <a:close/>
                  <a:moveTo>
                    <a:pt x="3101660" y="3574822"/>
                  </a:moveTo>
                  <a:cubicBezTo>
                    <a:pt x="3100004" y="3574788"/>
                    <a:pt x="3098436" y="3576019"/>
                    <a:pt x="3097003" y="3577855"/>
                  </a:cubicBezTo>
                  <a:cubicBezTo>
                    <a:pt x="3094136" y="3581527"/>
                    <a:pt x="3091807" y="3587619"/>
                    <a:pt x="3090374" y="3590842"/>
                  </a:cubicBezTo>
                  <a:lnTo>
                    <a:pt x="3106855" y="3579379"/>
                  </a:lnTo>
                  <a:cubicBezTo>
                    <a:pt x="3105063" y="3576155"/>
                    <a:pt x="3103317" y="3574856"/>
                    <a:pt x="3101660" y="3574822"/>
                  </a:cubicBezTo>
                  <a:close/>
                  <a:moveTo>
                    <a:pt x="3230814" y="3574363"/>
                  </a:moveTo>
                  <a:cubicBezTo>
                    <a:pt x="3235830" y="3572929"/>
                    <a:pt x="3240129" y="3577946"/>
                    <a:pt x="3242995" y="3582961"/>
                  </a:cubicBezTo>
                  <a:lnTo>
                    <a:pt x="3233680" y="3598725"/>
                  </a:lnTo>
                  <a:close/>
                  <a:moveTo>
                    <a:pt x="3819775" y="3567311"/>
                  </a:moveTo>
                  <a:cubicBezTo>
                    <a:pt x="3817917" y="3567737"/>
                    <a:pt x="3816036" y="3568990"/>
                    <a:pt x="3814065" y="3571498"/>
                  </a:cubicBezTo>
                  <a:cubicBezTo>
                    <a:pt x="3821946" y="3575796"/>
                    <a:pt x="3830544" y="3575079"/>
                    <a:pt x="3837711" y="3574363"/>
                  </a:cubicBezTo>
                  <a:cubicBezTo>
                    <a:pt x="3833054" y="3572931"/>
                    <a:pt x="3829113" y="3569706"/>
                    <a:pt x="3825351" y="3568094"/>
                  </a:cubicBezTo>
                  <a:cubicBezTo>
                    <a:pt x="3823469" y="3567288"/>
                    <a:pt x="3821633" y="3566886"/>
                    <a:pt x="3819775" y="3567311"/>
                  </a:cubicBezTo>
                  <a:close/>
                  <a:moveTo>
                    <a:pt x="5211292" y="3566481"/>
                  </a:moveTo>
                  <a:cubicBezTo>
                    <a:pt x="5183348" y="3567915"/>
                    <a:pt x="5148237" y="3590127"/>
                    <a:pt x="5108828" y="3582244"/>
                  </a:cubicBezTo>
                  <a:lnTo>
                    <a:pt x="5108828" y="3574363"/>
                  </a:lnTo>
                  <a:cubicBezTo>
                    <a:pt x="5118143" y="3592277"/>
                    <a:pt x="5130324" y="3568631"/>
                    <a:pt x="5143938" y="3571498"/>
                  </a:cubicBezTo>
                  <a:cubicBezTo>
                    <a:pt x="5167583" y="3576513"/>
                    <a:pt x="5190512" y="3563615"/>
                    <a:pt x="5211292" y="3566481"/>
                  </a:cubicBezTo>
                  <a:close/>
                  <a:moveTo>
                    <a:pt x="3357640" y="3565048"/>
                  </a:moveTo>
                  <a:cubicBezTo>
                    <a:pt x="3359788" y="3570063"/>
                    <a:pt x="3354056" y="3578663"/>
                    <a:pt x="3356206" y="3582961"/>
                  </a:cubicBezTo>
                  <a:cubicBezTo>
                    <a:pt x="3342592" y="3591559"/>
                    <a:pt x="3345458" y="3570063"/>
                    <a:pt x="3339725" y="3567198"/>
                  </a:cubicBezTo>
                  <a:cubicBezTo>
                    <a:pt x="3339008" y="3572213"/>
                    <a:pt x="3333277" y="3573646"/>
                    <a:pt x="3333277" y="3580094"/>
                  </a:cubicBezTo>
                  <a:cubicBezTo>
                    <a:pt x="3339008" y="3581527"/>
                    <a:pt x="3344025" y="3576513"/>
                    <a:pt x="3346892" y="3582961"/>
                  </a:cubicBezTo>
                  <a:lnTo>
                    <a:pt x="3333277" y="3590842"/>
                  </a:lnTo>
                  <a:lnTo>
                    <a:pt x="3361938" y="3593709"/>
                  </a:lnTo>
                  <a:cubicBezTo>
                    <a:pt x="3361938" y="3595142"/>
                    <a:pt x="3361938" y="3596575"/>
                    <a:pt x="3362654" y="3598725"/>
                  </a:cubicBezTo>
                  <a:lnTo>
                    <a:pt x="3362654" y="3593709"/>
                  </a:lnTo>
                  <a:lnTo>
                    <a:pt x="3361938" y="3593709"/>
                  </a:lnTo>
                  <a:cubicBezTo>
                    <a:pt x="3361221" y="3584394"/>
                    <a:pt x="3369819" y="3578663"/>
                    <a:pt x="3369819" y="3571496"/>
                  </a:cubicBezTo>
                  <a:close/>
                  <a:moveTo>
                    <a:pt x="3796869" y="3563615"/>
                  </a:moveTo>
                  <a:lnTo>
                    <a:pt x="3799736" y="3566481"/>
                  </a:lnTo>
                  <a:lnTo>
                    <a:pt x="3758177" y="3579379"/>
                  </a:lnTo>
                  <a:close/>
                  <a:moveTo>
                    <a:pt x="3256608" y="3563615"/>
                  </a:moveTo>
                  <a:lnTo>
                    <a:pt x="3258758" y="3566481"/>
                  </a:lnTo>
                  <a:lnTo>
                    <a:pt x="3249443" y="3574363"/>
                  </a:lnTo>
                  <a:close/>
                  <a:moveTo>
                    <a:pt x="5247674" y="3559926"/>
                  </a:moveTo>
                  <a:lnTo>
                    <a:pt x="5247674" y="3569254"/>
                  </a:lnTo>
                  <a:lnTo>
                    <a:pt x="5240310" y="3571408"/>
                  </a:lnTo>
                  <a:cubicBezTo>
                    <a:pt x="5233503" y="3571498"/>
                    <a:pt x="5226338" y="3570064"/>
                    <a:pt x="5221322" y="3567198"/>
                  </a:cubicBezTo>
                  <a:close/>
                  <a:moveTo>
                    <a:pt x="3639233" y="3559317"/>
                  </a:moveTo>
                  <a:cubicBezTo>
                    <a:pt x="3648548" y="3554300"/>
                    <a:pt x="3648548" y="3575079"/>
                    <a:pt x="3640666" y="3571498"/>
                  </a:cubicBezTo>
                  <a:close/>
                  <a:moveTo>
                    <a:pt x="3920257" y="3555800"/>
                  </a:moveTo>
                  <a:cubicBezTo>
                    <a:pt x="3918074" y="3555509"/>
                    <a:pt x="3915857" y="3556181"/>
                    <a:pt x="3913752" y="3557346"/>
                  </a:cubicBezTo>
                  <a:cubicBezTo>
                    <a:pt x="3909543" y="3559675"/>
                    <a:pt x="3905780" y="3563975"/>
                    <a:pt x="3903630" y="3566481"/>
                  </a:cubicBezTo>
                  <a:cubicBezTo>
                    <a:pt x="3909364" y="3558600"/>
                    <a:pt x="3930860" y="3567915"/>
                    <a:pt x="3926560" y="3560033"/>
                  </a:cubicBezTo>
                  <a:cubicBezTo>
                    <a:pt x="3924590" y="3557346"/>
                    <a:pt x="3922440" y="3556091"/>
                    <a:pt x="3920257" y="3555800"/>
                  </a:cubicBezTo>
                  <a:close/>
                  <a:moveTo>
                    <a:pt x="3508826" y="3555017"/>
                  </a:moveTo>
                  <a:cubicBezTo>
                    <a:pt x="3503094" y="3556450"/>
                    <a:pt x="3499511" y="3562181"/>
                    <a:pt x="3495928" y="3567198"/>
                  </a:cubicBezTo>
                  <a:cubicBezTo>
                    <a:pt x="3502378" y="3563615"/>
                    <a:pt x="3509542" y="3572929"/>
                    <a:pt x="3508826" y="3555017"/>
                  </a:cubicBezTo>
                  <a:close/>
                  <a:moveTo>
                    <a:pt x="3081061" y="3555017"/>
                  </a:moveTo>
                  <a:lnTo>
                    <a:pt x="3074611" y="3566481"/>
                  </a:lnTo>
                  <a:lnTo>
                    <a:pt x="3081061" y="3560031"/>
                  </a:lnTo>
                  <a:close/>
                  <a:moveTo>
                    <a:pt x="3389167" y="3552150"/>
                  </a:moveTo>
                  <a:lnTo>
                    <a:pt x="3382000" y="3566481"/>
                  </a:lnTo>
                  <a:lnTo>
                    <a:pt x="3395615" y="3552150"/>
                  </a:lnTo>
                  <a:close/>
                  <a:moveTo>
                    <a:pt x="3558445" y="3551343"/>
                  </a:moveTo>
                  <a:cubicBezTo>
                    <a:pt x="3561312" y="3549821"/>
                    <a:pt x="3564356" y="3550358"/>
                    <a:pt x="3567580" y="3551433"/>
                  </a:cubicBezTo>
                  <a:lnTo>
                    <a:pt x="3563999" y="3555733"/>
                  </a:lnTo>
                  <a:lnTo>
                    <a:pt x="3570447" y="3563615"/>
                  </a:lnTo>
                  <a:lnTo>
                    <a:pt x="3550384" y="3563615"/>
                  </a:lnTo>
                  <a:cubicBezTo>
                    <a:pt x="3552893" y="3556450"/>
                    <a:pt x="3555580" y="3552867"/>
                    <a:pt x="3558445" y="3551343"/>
                  </a:cubicBezTo>
                  <a:close/>
                  <a:moveTo>
                    <a:pt x="3278104" y="3547135"/>
                  </a:moveTo>
                  <a:lnTo>
                    <a:pt x="3272372" y="3552152"/>
                  </a:lnTo>
                  <a:cubicBezTo>
                    <a:pt x="3276671" y="3554300"/>
                    <a:pt x="3275239" y="3558600"/>
                    <a:pt x="3275239" y="3563616"/>
                  </a:cubicBezTo>
                  <a:lnTo>
                    <a:pt x="3265923" y="3563616"/>
                  </a:lnTo>
                  <a:cubicBezTo>
                    <a:pt x="3258758" y="3544985"/>
                    <a:pt x="3270222" y="3549285"/>
                    <a:pt x="3278104" y="3547135"/>
                  </a:cubicBezTo>
                  <a:close/>
                  <a:moveTo>
                    <a:pt x="2821678" y="3547135"/>
                  </a:moveTo>
                  <a:cubicBezTo>
                    <a:pt x="2820245" y="3555017"/>
                    <a:pt x="2812364" y="3561465"/>
                    <a:pt x="2821678" y="3566481"/>
                  </a:cubicBezTo>
                  <a:close/>
                  <a:moveTo>
                    <a:pt x="3331844" y="3541402"/>
                  </a:moveTo>
                  <a:cubicBezTo>
                    <a:pt x="3332560" y="3542835"/>
                    <a:pt x="3333277" y="3544985"/>
                    <a:pt x="3333994" y="3547852"/>
                  </a:cubicBezTo>
                  <a:lnTo>
                    <a:pt x="3340442" y="3541402"/>
                  </a:lnTo>
                  <a:cubicBezTo>
                    <a:pt x="3338294" y="3540686"/>
                    <a:pt x="3334710" y="3542119"/>
                    <a:pt x="3331844" y="3541402"/>
                  </a:cubicBezTo>
                  <a:close/>
                  <a:moveTo>
                    <a:pt x="773131" y="3541402"/>
                  </a:moveTo>
                  <a:cubicBezTo>
                    <a:pt x="765966" y="3545702"/>
                    <a:pt x="758084" y="3547135"/>
                    <a:pt x="753785" y="3555733"/>
                  </a:cubicBezTo>
                  <a:cubicBezTo>
                    <a:pt x="759516" y="3549284"/>
                    <a:pt x="773131" y="3554300"/>
                    <a:pt x="773131" y="3541402"/>
                  </a:cubicBezTo>
                  <a:close/>
                  <a:moveTo>
                    <a:pt x="3953296" y="3536434"/>
                  </a:moveTo>
                  <a:cubicBezTo>
                    <a:pt x="3954952" y="3536029"/>
                    <a:pt x="3956832" y="3537104"/>
                    <a:pt x="3958804" y="3540687"/>
                  </a:cubicBezTo>
                  <a:lnTo>
                    <a:pt x="3948056" y="3552150"/>
                  </a:lnTo>
                  <a:cubicBezTo>
                    <a:pt x="3945370" y="3552150"/>
                    <a:pt x="3948325" y="3537642"/>
                    <a:pt x="3953296" y="3536434"/>
                  </a:cubicBezTo>
                  <a:close/>
                  <a:moveTo>
                    <a:pt x="5090132" y="3531954"/>
                  </a:moveTo>
                  <a:cubicBezTo>
                    <a:pt x="5092796" y="3531461"/>
                    <a:pt x="5095393" y="3532448"/>
                    <a:pt x="5098080" y="3536387"/>
                  </a:cubicBezTo>
                  <a:lnTo>
                    <a:pt x="5133908" y="3541404"/>
                  </a:lnTo>
                  <a:cubicBezTo>
                    <a:pt x="5132474" y="3544985"/>
                    <a:pt x="5135340" y="3546419"/>
                    <a:pt x="5136774" y="3547852"/>
                  </a:cubicBezTo>
                  <a:cubicBezTo>
                    <a:pt x="5148238" y="3549285"/>
                    <a:pt x="5137490" y="3536387"/>
                    <a:pt x="5143222" y="3533521"/>
                  </a:cubicBezTo>
                  <a:cubicBezTo>
                    <a:pt x="5167584" y="3534954"/>
                    <a:pt x="5194812" y="3527073"/>
                    <a:pt x="5214874" y="3541404"/>
                  </a:cubicBezTo>
                  <a:cubicBezTo>
                    <a:pt x="5194812" y="3542837"/>
                    <a:pt x="5179764" y="3552869"/>
                    <a:pt x="5159702" y="3547852"/>
                  </a:cubicBezTo>
                  <a:cubicBezTo>
                    <a:pt x="5140356" y="3560750"/>
                    <a:pt x="5109545" y="3542837"/>
                    <a:pt x="5085184" y="3547852"/>
                  </a:cubicBezTo>
                  <a:lnTo>
                    <a:pt x="5078734" y="3541404"/>
                  </a:lnTo>
                  <a:cubicBezTo>
                    <a:pt x="5075153" y="3550719"/>
                    <a:pt x="5064403" y="3550719"/>
                    <a:pt x="5060105" y="3544269"/>
                  </a:cubicBezTo>
                  <a:lnTo>
                    <a:pt x="5060105" y="3536387"/>
                  </a:lnTo>
                  <a:cubicBezTo>
                    <a:pt x="5073538" y="3548210"/>
                    <a:pt x="5082138" y="3533432"/>
                    <a:pt x="5090132" y="3531954"/>
                  </a:cubicBezTo>
                  <a:close/>
                  <a:moveTo>
                    <a:pt x="3996780" y="3528504"/>
                  </a:moveTo>
                  <a:lnTo>
                    <a:pt x="4010395" y="3528504"/>
                  </a:lnTo>
                  <a:lnTo>
                    <a:pt x="3996780" y="3536386"/>
                  </a:lnTo>
                  <a:close/>
                  <a:moveTo>
                    <a:pt x="3482315" y="3528504"/>
                  </a:moveTo>
                  <a:lnTo>
                    <a:pt x="3482315" y="3547852"/>
                  </a:lnTo>
                  <a:cubicBezTo>
                    <a:pt x="3494495" y="3552150"/>
                    <a:pt x="3501661" y="3542835"/>
                    <a:pt x="3498794" y="3528504"/>
                  </a:cubicBezTo>
                  <a:lnTo>
                    <a:pt x="3492346" y="3528504"/>
                  </a:lnTo>
                  <a:cubicBezTo>
                    <a:pt x="3493778" y="3532804"/>
                    <a:pt x="3490913" y="3534954"/>
                    <a:pt x="3488763" y="3536387"/>
                  </a:cubicBezTo>
                  <a:close/>
                  <a:moveTo>
                    <a:pt x="4797139" y="3527789"/>
                  </a:moveTo>
                  <a:cubicBezTo>
                    <a:pt x="4800004" y="3532806"/>
                    <a:pt x="4805020" y="3534237"/>
                    <a:pt x="4803587" y="3540687"/>
                  </a:cubicBezTo>
                  <a:cubicBezTo>
                    <a:pt x="4733368" y="3550719"/>
                    <a:pt x="4668880" y="3548569"/>
                    <a:pt x="4600094" y="3560033"/>
                  </a:cubicBezTo>
                  <a:cubicBezTo>
                    <a:pt x="4581465" y="3532806"/>
                    <a:pt x="4564984" y="3560033"/>
                    <a:pt x="4544921" y="3552150"/>
                  </a:cubicBezTo>
                  <a:lnTo>
                    <a:pt x="4544921" y="3547135"/>
                  </a:lnTo>
                  <a:cubicBezTo>
                    <a:pt x="4620157" y="3535671"/>
                    <a:pt x="4706139" y="3517758"/>
                    <a:pt x="4780658" y="3535671"/>
                  </a:cubicBezTo>
                  <a:cubicBezTo>
                    <a:pt x="4784958" y="3529223"/>
                    <a:pt x="4790690" y="3527789"/>
                    <a:pt x="4797139" y="3527789"/>
                  </a:cubicBezTo>
                  <a:close/>
                  <a:moveTo>
                    <a:pt x="3722978" y="3526892"/>
                  </a:moveTo>
                  <a:cubicBezTo>
                    <a:pt x="3726471" y="3525460"/>
                    <a:pt x="3730590" y="3526714"/>
                    <a:pt x="3733098" y="3533521"/>
                  </a:cubicBezTo>
                  <a:lnTo>
                    <a:pt x="3716619" y="3536387"/>
                  </a:lnTo>
                  <a:cubicBezTo>
                    <a:pt x="3716619" y="3532446"/>
                    <a:pt x="3719485" y="3528325"/>
                    <a:pt x="3722978" y="3526892"/>
                  </a:cubicBezTo>
                  <a:close/>
                  <a:moveTo>
                    <a:pt x="4832966" y="3524923"/>
                  </a:moveTo>
                  <a:cubicBezTo>
                    <a:pt x="4833683" y="3525639"/>
                    <a:pt x="4833683" y="3526356"/>
                    <a:pt x="4834400" y="3527073"/>
                  </a:cubicBezTo>
                  <a:cubicBezTo>
                    <a:pt x="4833683" y="3527073"/>
                    <a:pt x="4832966" y="3527073"/>
                    <a:pt x="4831533" y="3527073"/>
                  </a:cubicBezTo>
                  <a:close/>
                  <a:moveTo>
                    <a:pt x="3890018" y="3522056"/>
                  </a:moveTo>
                  <a:lnTo>
                    <a:pt x="3894318" y="3524923"/>
                  </a:lnTo>
                  <a:cubicBezTo>
                    <a:pt x="3890018" y="3528504"/>
                    <a:pt x="3889303" y="3534954"/>
                    <a:pt x="3883570" y="3533521"/>
                  </a:cubicBezTo>
                  <a:close/>
                  <a:moveTo>
                    <a:pt x="4027682" y="3521609"/>
                  </a:moveTo>
                  <a:cubicBezTo>
                    <a:pt x="4031712" y="3521877"/>
                    <a:pt x="4036191" y="3522773"/>
                    <a:pt x="4040489" y="3522056"/>
                  </a:cubicBezTo>
                  <a:lnTo>
                    <a:pt x="4040489" y="3528504"/>
                  </a:lnTo>
                  <a:lnTo>
                    <a:pt x="4017560" y="3524923"/>
                  </a:lnTo>
                  <a:cubicBezTo>
                    <a:pt x="4020068" y="3521698"/>
                    <a:pt x="4023652" y="3521340"/>
                    <a:pt x="4027682" y="3521609"/>
                  </a:cubicBezTo>
                  <a:close/>
                  <a:moveTo>
                    <a:pt x="4806454" y="3521340"/>
                  </a:moveTo>
                  <a:cubicBezTo>
                    <a:pt x="4812904" y="3523489"/>
                    <a:pt x="4822218" y="3525639"/>
                    <a:pt x="4831533" y="3526356"/>
                  </a:cubicBezTo>
                  <a:lnTo>
                    <a:pt x="4826516" y="3532804"/>
                  </a:lnTo>
                  <a:cubicBezTo>
                    <a:pt x="4830816" y="3537821"/>
                    <a:pt x="4835114" y="3540686"/>
                    <a:pt x="4833681" y="3547135"/>
                  </a:cubicBezTo>
                  <a:cubicBezTo>
                    <a:pt x="4825083" y="3534954"/>
                    <a:pt x="4814335" y="3537821"/>
                    <a:pt x="4806454" y="3521340"/>
                  </a:cubicBezTo>
                  <a:close/>
                  <a:moveTo>
                    <a:pt x="4463954" y="3517041"/>
                  </a:moveTo>
                  <a:cubicBezTo>
                    <a:pt x="4453206" y="3524923"/>
                    <a:pt x="4430996" y="3534954"/>
                    <a:pt x="4415231" y="3524923"/>
                  </a:cubicBezTo>
                  <a:cubicBezTo>
                    <a:pt x="4431712" y="3522058"/>
                    <a:pt x="4446758" y="3517041"/>
                    <a:pt x="4463954" y="3517041"/>
                  </a:cubicBezTo>
                  <a:close/>
                  <a:moveTo>
                    <a:pt x="3563999" y="3517041"/>
                  </a:moveTo>
                  <a:cubicBezTo>
                    <a:pt x="3567582" y="3517041"/>
                    <a:pt x="3570447" y="3517041"/>
                    <a:pt x="3573314" y="3517041"/>
                  </a:cubicBezTo>
                  <a:cubicBezTo>
                    <a:pt x="3578330" y="3527073"/>
                    <a:pt x="3565432" y="3517758"/>
                    <a:pt x="3563999" y="3517041"/>
                  </a:cubicBezTo>
                  <a:close/>
                  <a:moveTo>
                    <a:pt x="4259744" y="3514891"/>
                  </a:moveTo>
                  <a:cubicBezTo>
                    <a:pt x="4235382" y="3524206"/>
                    <a:pt x="4195257" y="3525639"/>
                    <a:pt x="4169461" y="3529221"/>
                  </a:cubicBezTo>
                  <a:cubicBezTo>
                    <a:pt x="4003944" y="3561467"/>
                    <a:pt x="3836278" y="3590127"/>
                    <a:pt x="3677208" y="3638134"/>
                  </a:cubicBezTo>
                  <a:lnTo>
                    <a:pt x="3677208" y="3633119"/>
                  </a:lnTo>
                  <a:cubicBezTo>
                    <a:pt x="3657862" y="3615205"/>
                    <a:pt x="3644248" y="3668228"/>
                    <a:pt x="3628485" y="3633119"/>
                  </a:cubicBezTo>
                  <a:cubicBezTo>
                    <a:pt x="3627052" y="3643150"/>
                    <a:pt x="3618454" y="3646015"/>
                    <a:pt x="3612006" y="3644582"/>
                  </a:cubicBezTo>
                  <a:cubicBezTo>
                    <a:pt x="3617020" y="3643150"/>
                    <a:pt x="3603406" y="3625236"/>
                    <a:pt x="3618454" y="3630252"/>
                  </a:cubicBezTo>
                  <a:cubicBezTo>
                    <a:pt x="3622752" y="3626669"/>
                    <a:pt x="3621320" y="3621654"/>
                    <a:pt x="3621320" y="3618788"/>
                  </a:cubicBezTo>
                  <a:cubicBezTo>
                    <a:pt x="3612006" y="3600875"/>
                    <a:pt x="3599824" y="3620221"/>
                    <a:pt x="3586210" y="3613771"/>
                  </a:cubicBezTo>
                  <a:cubicBezTo>
                    <a:pt x="3587643" y="3610190"/>
                    <a:pt x="3596958" y="3602308"/>
                    <a:pt x="3602689" y="3610190"/>
                  </a:cubicBezTo>
                  <a:lnTo>
                    <a:pt x="3605556" y="3598725"/>
                  </a:lnTo>
                  <a:cubicBezTo>
                    <a:pt x="3609139" y="3608040"/>
                    <a:pt x="3617737" y="3605173"/>
                    <a:pt x="3624185" y="3605173"/>
                  </a:cubicBezTo>
                  <a:cubicBezTo>
                    <a:pt x="3637800" y="3582961"/>
                    <a:pt x="3659296" y="3603740"/>
                    <a:pt x="3677925" y="3582961"/>
                  </a:cubicBezTo>
                  <a:cubicBezTo>
                    <a:pt x="3676492" y="3581529"/>
                    <a:pt x="3673627" y="3577946"/>
                    <a:pt x="3673627" y="3575079"/>
                  </a:cubicBezTo>
                  <a:lnTo>
                    <a:pt x="3677925" y="3572213"/>
                  </a:lnTo>
                  <a:cubicBezTo>
                    <a:pt x="3683658" y="3580096"/>
                    <a:pt x="3694404" y="3592992"/>
                    <a:pt x="3706586" y="3586544"/>
                  </a:cubicBezTo>
                  <a:cubicBezTo>
                    <a:pt x="3713036" y="3570781"/>
                    <a:pt x="3720917" y="3580096"/>
                    <a:pt x="3726648" y="3586544"/>
                  </a:cubicBezTo>
                  <a:cubicBezTo>
                    <a:pt x="3718767" y="3592992"/>
                    <a:pt x="3708736" y="3590844"/>
                    <a:pt x="3703721" y="3602308"/>
                  </a:cubicBezTo>
                  <a:cubicBezTo>
                    <a:pt x="3708736" y="3615205"/>
                    <a:pt x="3714469" y="3605890"/>
                    <a:pt x="3719484" y="3602308"/>
                  </a:cubicBezTo>
                  <a:lnTo>
                    <a:pt x="3761042" y="3594425"/>
                  </a:lnTo>
                  <a:lnTo>
                    <a:pt x="3756254" y="3591802"/>
                  </a:lnTo>
                  <a:lnTo>
                    <a:pt x="3781910" y="3592634"/>
                  </a:lnTo>
                  <a:cubicBezTo>
                    <a:pt x="3793107" y="3592992"/>
                    <a:pt x="3802959" y="3589769"/>
                    <a:pt x="3806900" y="3572213"/>
                  </a:cubicBezTo>
                  <a:cubicBezTo>
                    <a:pt x="3823380" y="3554300"/>
                    <a:pt x="3848459" y="3557883"/>
                    <a:pt x="3864938" y="3552867"/>
                  </a:cubicBezTo>
                  <a:cubicBezTo>
                    <a:pt x="3866372" y="3548569"/>
                    <a:pt x="3857057" y="3542119"/>
                    <a:pt x="3864938" y="3537104"/>
                  </a:cubicBezTo>
                  <a:lnTo>
                    <a:pt x="3871386" y="3537104"/>
                  </a:lnTo>
                  <a:cubicBezTo>
                    <a:pt x="3865655" y="3553583"/>
                    <a:pt x="3880701" y="3557883"/>
                    <a:pt x="3890016" y="3556450"/>
                  </a:cubicBezTo>
                  <a:cubicBezTo>
                    <a:pt x="3910080" y="3561467"/>
                    <a:pt x="3926560" y="3519908"/>
                    <a:pt x="3935874" y="3556450"/>
                  </a:cubicBezTo>
                  <a:cubicBezTo>
                    <a:pt x="3965252" y="3570781"/>
                    <a:pt x="3998928" y="3539971"/>
                    <a:pt x="4029022" y="3544985"/>
                  </a:cubicBezTo>
                  <a:cubicBezTo>
                    <a:pt x="4106408" y="3535671"/>
                    <a:pt x="4188092" y="3518473"/>
                    <a:pt x="4259744" y="3514891"/>
                  </a:cubicBezTo>
                  <a:close/>
                  <a:moveTo>
                    <a:pt x="4132919" y="3509160"/>
                  </a:moveTo>
                  <a:lnTo>
                    <a:pt x="4137219" y="3513458"/>
                  </a:lnTo>
                  <a:lnTo>
                    <a:pt x="4126471" y="3513458"/>
                  </a:lnTo>
                  <a:close/>
                  <a:moveTo>
                    <a:pt x="3495212" y="3509158"/>
                  </a:moveTo>
                  <a:cubicBezTo>
                    <a:pt x="3503094" y="3520623"/>
                    <a:pt x="3510259" y="3516325"/>
                    <a:pt x="3515991" y="3514175"/>
                  </a:cubicBezTo>
                  <a:close/>
                  <a:moveTo>
                    <a:pt x="4271928" y="3505577"/>
                  </a:moveTo>
                  <a:lnTo>
                    <a:pt x="4294855" y="3505577"/>
                  </a:lnTo>
                  <a:lnTo>
                    <a:pt x="4266911" y="3509160"/>
                  </a:lnTo>
                  <a:close/>
                  <a:moveTo>
                    <a:pt x="2884016" y="3502710"/>
                  </a:moveTo>
                  <a:lnTo>
                    <a:pt x="2897629" y="3505575"/>
                  </a:lnTo>
                  <a:lnTo>
                    <a:pt x="2893331" y="3502710"/>
                  </a:lnTo>
                  <a:close/>
                  <a:moveTo>
                    <a:pt x="4317794" y="3498927"/>
                  </a:moveTo>
                  <a:cubicBezTo>
                    <a:pt x="4324679" y="3497784"/>
                    <a:pt x="4332471" y="3502890"/>
                    <a:pt x="4337845" y="3499129"/>
                  </a:cubicBezTo>
                  <a:cubicBezTo>
                    <a:pt x="4332830" y="3504860"/>
                    <a:pt x="4323516" y="3507010"/>
                    <a:pt x="4315634" y="3505577"/>
                  </a:cubicBezTo>
                  <a:lnTo>
                    <a:pt x="4311334" y="3502712"/>
                  </a:lnTo>
                  <a:cubicBezTo>
                    <a:pt x="4313304" y="3500383"/>
                    <a:pt x="4315499" y="3499308"/>
                    <a:pt x="4317794" y="3498927"/>
                  </a:cubicBezTo>
                  <a:close/>
                  <a:moveTo>
                    <a:pt x="4174480" y="3497695"/>
                  </a:moveTo>
                  <a:cubicBezTo>
                    <a:pt x="4178778" y="3509160"/>
                    <a:pt x="4165164" y="3507727"/>
                    <a:pt x="4158715" y="3509160"/>
                  </a:cubicBezTo>
                  <a:lnTo>
                    <a:pt x="4148684" y="3509160"/>
                  </a:lnTo>
                  <a:cubicBezTo>
                    <a:pt x="4143668" y="3492679"/>
                    <a:pt x="4166598" y="3499129"/>
                    <a:pt x="4174480" y="3497695"/>
                  </a:cubicBezTo>
                  <a:close/>
                  <a:moveTo>
                    <a:pt x="4693242" y="3494829"/>
                  </a:moveTo>
                  <a:cubicBezTo>
                    <a:pt x="4703990" y="3517041"/>
                    <a:pt x="4733368" y="3499127"/>
                    <a:pt x="4753430" y="3497694"/>
                  </a:cubicBezTo>
                  <a:lnTo>
                    <a:pt x="4706858" y="3497694"/>
                  </a:lnTo>
                  <a:lnTo>
                    <a:pt x="4706858" y="3494829"/>
                  </a:lnTo>
                  <a:close/>
                  <a:moveTo>
                    <a:pt x="3462207" y="3493888"/>
                  </a:moveTo>
                  <a:cubicBezTo>
                    <a:pt x="3461177" y="3493977"/>
                    <a:pt x="3460461" y="3495186"/>
                    <a:pt x="3459744" y="3496798"/>
                  </a:cubicBezTo>
                  <a:cubicBezTo>
                    <a:pt x="3458311" y="3500023"/>
                    <a:pt x="3456878" y="3504860"/>
                    <a:pt x="3452936" y="3505575"/>
                  </a:cubicBezTo>
                  <a:cubicBezTo>
                    <a:pt x="3460103" y="3509158"/>
                    <a:pt x="3465118" y="3501277"/>
                    <a:pt x="3466551" y="3497694"/>
                  </a:cubicBezTo>
                  <a:cubicBezTo>
                    <a:pt x="3464580" y="3494828"/>
                    <a:pt x="3463237" y="3493798"/>
                    <a:pt x="3462207" y="3493888"/>
                  </a:cubicBezTo>
                  <a:close/>
                  <a:moveTo>
                    <a:pt x="3525798" y="3493765"/>
                  </a:moveTo>
                  <a:cubicBezTo>
                    <a:pt x="3522484" y="3493798"/>
                    <a:pt x="3519752" y="3494828"/>
                    <a:pt x="3518140" y="3497694"/>
                  </a:cubicBezTo>
                  <a:cubicBezTo>
                    <a:pt x="3528888" y="3509158"/>
                    <a:pt x="3546084" y="3510592"/>
                    <a:pt x="3556832" y="3497694"/>
                  </a:cubicBezTo>
                  <a:cubicBezTo>
                    <a:pt x="3552891" y="3500919"/>
                    <a:pt x="3544830" y="3498052"/>
                    <a:pt x="3536949" y="3495813"/>
                  </a:cubicBezTo>
                  <a:cubicBezTo>
                    <a:pt x="3533008" y="3494694"/>
                    <a:pt x="3529112" y="3493731"/>
                    <a:pt x="3525798" y="3493765"/>
                  </a:cubicBezTo>
                  <a:close/>
                  <a:moveTo>
                    <a:pt x="4438160" y="3483364"/>
                  </a:moveTo>
                  <a:lnTo>
                    <a:pt x="4447474" y="3483364"/>
                  </a:lnTo>
                  <a:cubicBezTo>
                    <a:pt x="4444608" y="3494829"/>
                    <a:pt x="4441026" y="3484798"/>
                    <a:pt x="4438160" y="3483364"/>
                  </a:cubicBezTo>
                  <a:close/>
                  <a:moveTo>
                    <a:pt x="3113303" y="3483364"/>
                  </a:moveTo>
                  <a:lnTo>
                    <a:pt x="3110438" y="3494829"/>
                  </a:lnTo>
                  <a:lnTo>
                    <a:pt x="3119753" y="3483364"/>
                  </a:lnTo>
                  <a:close/>
                  <a:moveTo>
                    <a:pt x="3945908" y="3478348"/>
                  </a:moveTo>
                  <a:cubicBezTo>
                    <a:pt x="3941608" y="3486229"/>
                    <a:pt x="3930860" y="3494829"/>
                    <a:pt x="3922978" y="3483364"/>
                  </a:cubicBezTo>
                  <a:cubicBezTo>
                    <a:pt x="3927994" y="3475481"/>
                    <a:pt x="3941608" y="3480498"/>
                    <a:pt x="3945908" y="3478348"/>
                  </a:cubicBezTo>
                  <a:close/>
                  <a:moveTo>
                    <a:pt x="4790982" y="3471172"/>
                  </a:moveTo>
                  <a:cubicBezTo>
                    <a:pt x="4797721" y="3470825"/>
                    <a:pt x="4804306" y="3471900"/>
                    <a:pt x="4810754" y="3475483"/>
                  </a:cubicBezTo>
                  <a:cubicBezTo>
                    <a:pt x="4782093" y="3476916"/>
                    <a:pt x="4751998" y="3486231"/>
                    <a:pt x="4725486" y="3483364"/>
                  </a:cubicBezTo>
                  <a:cubicBezTo>
                    <a:pt x="4749132" y="3486052"/>
                    <a:pt x="4770762" y="3472214"/>
                    <a:pt x="4790982" y="3471172"/>
                  </a:cubicBezTo>
                  <a:close/>
                  <a:moveTo>
                    <a:pt x="3344742" y="3469033"/>
                  </a:moveTo>
                  <a:cubicBezTo>
                    <a:pt x="3339008" y="3476916"/>
                    <a:pt x="3326112" y="3481931"/>
                    <a:pt x="3331127" y="3496262"/>
                  </a:cubicBezTo>
                  <a:cubicBezTo>
                    <a:pt x="3333277" y="3494112"/>
                    <a:pt x="3334710" y="3491246"/>
                    <a:pt x="3337577" y="3491246"/>
                  </a:cubicBezTo>
                  <a:cubicBezTo>
                    <a:pt x="3345458" y="3495544"/>
                    <a:pt x="3344025" y="3509875"/>
                    <a:pt x="3344025" y="3514891"/>
                  </a:cubicBezTo>
                  <a:cubicBezTo>
                    <a:pt x="3332560" y="3504860"/>
                    <a:pt x="3314648" y="3481214"/>
                    <a:pt x="3305333" y="3509875"/>
                  </a:cubicBezTo>
                  <a:lnTo>
                    <a:pt x="3321096" y="3509875"/>
                  </a:lnTo>
                  <a:cubicBezTo>
                    <a:pt x="3328977" y="3529221"/>
                    <a:pt x="3307483" y="3521340"/>
                    <a:pt x="3307483" y="3534237"/>
                  </a:cubicBezTo>
                  <a:cubicBezTo>
                    <a:pt x="3291718" y="3495544"/>
                    <a:pt x="3272372" y="3540686"/>
                    <a:pt x="3252310" y="3542119"/>
                  </a:cubicBezTo>
                  <a:cubicBezTo>
                    <a:pt x="3276672" y="3577229"/>
                    <a:pt x="3229381" y="3544985"/>
                    <a:pt x="3224366" y="3572213"/>
                  </a:cubicBezTo>
                  <a:cubicBezTo>
                    <a:pt x="3225798" y="3580094"/>
                    <a:pt x="3236546" y="3589411"/>
                    <a:pt x="3224366" y="3594425"/>
                  </a:cubicBezTo>
                  <a:lnTo>
                    <a:pt x="3217200" y="3586544"/>
                  </a:lnTo>
                  <a:lnTo>
                    <a:pt x="3214333" y="3602307"/>
                  </a:lnTo>
                  <a:cubicBezTo>
                    <a:pt x="3211468" y="3603740"/>
                    <a:pt x="3209318" y="3603023"/>
                    <a:pt x="3207168" y="3601590"/>
                  </a:cubicBezTo>
                  <a:lnTo>
                    <a:pt x="3217200" y="3613771"/>
                  </a:lnTo>
                  <a:lnTo>
                    <a:pt x="3187822" y="3625236"/>
                  </a:lnTo>
                  <a:lnTo>
                    <a:pt x="3192122" y="3638134"/>
                  </a:lnTo>
                  <a:lnTo>
                    <a:pt x="3172060" y="3644582"/>
                  </a:lnTo>
                  <a:lnTo>
                    <a:pt x="3179462" y="3655440"/>
                  </a:lnTo>
                  <a:lnTo>
                    <a:pt x="3172060" y="3668228"/>
                  </a:lnTo>
                  <a:cubicBezTo>
                    <a:pt x="3167760" y="3668228"/>
                    <a:pt x="3179941" y="3666794"/>
                    <a:pt x="3182808" y="3660346"/>
                  </a:cubicBezTo>
                  <a:lnTo>
                    <a:pt x="3179462" y="3655440"/>
                  </a:lnTo>
                  <a:lnTo>
                    <a:pt x="3187822" y="3640999"/>
                  </a:lnTo>
                  <a:lnTo>
                    <a:pt x="3224366" y="3648882"/>
                  </a:lnTo>
                  <a:lnTo>
                    <a:pt x="3217200" y="3640999"/>
                  </a:lnTo>
                  <a:cubicBezTo>
                    <a:pt x="3224366" y="3626669"/>
                    <a:pt x="3241562" y="3623086"/>
                    <a:pt x="3252310" y="3613771"/>
                  </a:cubicBezTo>
                  <a:cubicBezTo>
                    <a:pt x="3258041" y="3615921"/>
                    <a:pt x="3257325" y="3620221"/>
                    <a:pt x="3255176" y="3623086"/>
                  </a:cubicBezTo>
                  <a:cubicBezTo>
                    <a:pt x="3260908" y="3618071"/>
                    <a:pt x="3267356" y="3614488"/>
                    <a:pt x="3273089" y="3621653"/>
                  </a:cubicBezTo>
                  <a:cubicBezTo>
                    <a:pt x="3280254" y="3615921"/>
                    <a:pt x="3262341" y="3611621"/>
                    <a:pt x="3266641" y="3599442"/>
                  </a:cubicBezTo>
                  <a:cubicBezTo>
                    <a:pt x="3261624" y="3600873"/>
                    <a:pt x="3260191" y="3592992"/>
                    <a:pt x="3257325" y="3591559"/>
                  </a:cubicBezTo>
                  <a:cubicBezTo>
                    <a:pt x="3264491" y="3581527"/>
                    <a:pt x="3275239" y="3580094"/>
                    <a:pt x="3283120" y="3572213"/>
                  </a:cubicBezTo>
                  <a:lnTo>
                    <a:pt x="3289568" y="3583677"/>
                  </a:lnTo>
                  <a:lnTo>
                    <a:pt x="3312498" y="3564331"/>
                  </a:lnTo>
                  <a:lnTo>
                    <a:pt x="3298883" y="3564331"/>
                  </a:lnTo>
                  <a:lnTo>
                    <a:pt x="3298883" y="3556450"/>
                  </a:lnTo>
                  <a:cubicBezTo>
                    <a:pt x="3308914" y="3557167"/>
                    <a:pt x="3321096" y="3534237"/>
                    <a:pt x="3328260" y="3537104"/>
                  </a:cubicBezTo>
                  <a:cubicBezTo>
                    <a:pt x="3337577" y="3516325"/>
                    <a:pt x="3354056" y="3537104"/>
                    <a:pt x="3366238" y="3525639"/>
                  </a:cubicBezTo>
                  <a:cubicBezTo>
                    <a:pt x="3364804" y="3522056"/>
                    <a:pt x="3359071" y="3519190"/>
                    <a:pt x="3360504" y="3514175"/>
                  </a:cubicBezTo>
                  <a:cubicBezTo>
                    <a:pt x="3361938" y="3512025"/>
                    <a:pt x="3363371" y="3509875"/>
                    <a:pt x="3364804" y="3508442"/>
                  </a:cubicBezTo>
                  <a:cubicBezTo>
                    <a:pt x="3351906" y="3508442"/>
                    <a:pt x="3346892" y="3486229"/>
                    <a:pt x="3333994" y="3488379"/>
                  </a:cubicBezTo>
                  <a:cubicBezTo>
                    <a:pt x="3339008" y="3472616"/>
                    <a:pt x="3347608" y="3493396"/>
                    <a:pt x="3354056" y="3480498"/>
                  </a:cubicBezTo>
                  <a:close/>
                  <a:moveTo>
                    <a:pt x="3559699" y="3467600"/>
                  </a:moveTo>
                  <a:lnTo>
                    <a:pt x="3566864" y="3475481"/>
                  </a:lnTo>
                  <a:lnTo>
                    <a:pt x="3566864" y="3483364"/>
                  </a:lnTo>
                  <a:close/>
                  <a:moveTo>
                    <a:pt x="3555713" y="3458934"/>
                  </a:moveTo>
                  <a:cubicBezTo>
                    <a:pt x="3552712" y="3460793"/>
                    <a:pt x="3549847" y="3464735"/>
                    <a:pt x="3547518" y="3471183"/>
                  </a:cubicBezTo>
                  <a:lnTo>
                    <a:pt x="3543940" y="3467605"/>
                  </a:lnTo>
                  <a:lnTo>
                    <a:pt x="3543936" y="3467600"/>
                  </a:lnTo>
                  <a:lnTo>
                    <a:pt x="3541070" y="3464733"/>
                  </a:lnTo>
                  <a:lnTo>
                    <a:pt x="3543940" y="3467605"/>
                  </a:lnTo>
                  <a:lnTo>
                    <a:pt x="3555132" y="3481214"/>
                  </a:lnTo>
                  <a:cubicBezTo>
                    <a:pt x="3562028" y="3485156"/>
                    <a:pt x="3570089" y="3489097"/>
                    <a:pt x="3573314" y="3494829"/>
                  </a:cubicBezTo>
                  <a:cubicBezTo>
                    <a:pt x="3571880" y="3491246"/>
                    <a:pt x="3574747" y="3489812"/>
                    <a:pt x="3575464" y="3486947"/>
                  </a:cubicBezTo>
                  <a:cubicBezTo>
                    <a:pt x="3574926" y="3466527"/>
                    <a:pt x="3564714" y="3453359"/>
                    <a:pt x="3555713" y="3458934"/>
                  </a:cubicBezTo>
                  <a:close/>
                  <a:moveTo>
                    <a:pt x="4865836" y="3458823"/>
                  </a:moveTo>
                  <a:cubicBezTo>
                    <a:pt x="4874346" y="3458823"/>
                    <a:pt x="4884914" y="3460793"/>
                    <a:pt x="4891721" y="3459002"/>
                  </a:cubicBezTo>
                  <a:cubicBezTo>
                    <a:pt x="4883123" y="3469033"/>
                    <a:pt x="4863060" y="3471900"/>
                    <a:pt x="4852312" y="3470466"/>
                  </a:cubicBezTo>
                  <a:cubicBezTo>
                    <a:pt x="4850879" y="3460793"/>
                    <a:pt x="4857327" y="3458823"/>
                    <a:pt x="4865836" y="3458823"/>
                  </a:cubicBezTo>
                  <a:close/>
                  <a:moveTo>
                    <a:pt x="3957494" y="3451245"/>
                  </a:moveTo>
                  <a:cubicBezTo>
                    <a:pt x="3962298" y="3451390"/>
                    <a:pt x="3967045" y="3453451"/>
                    <a:pt x="3971702" y="3459003"/>
                  </a:cubicBezTo>
                  <a:cubicBezTo>
                    <a:pt x="3893601" y="3474766"/>
                    <a:pt x="3814065" y="3474766"/>
                    <a:pt x="3733098" y="3489097"/>
                  </a:cubicBezTo>
                  <a:cubicBezTo>
                    <a:pt x="3714469" y="3501994"/>
                    <a:pt x="3693690" y="3525639"/>
                    <a:pt x="3673627" y="3543552"/>
                  </a:cubicBezTo>
                  <a:lnTo>
                    <a:pt x="3670760" y="3540687"/>
                  </a:lnTo>
                  <a:lnTo>
                    <a:pt x="3657146" y="3555017"/>
                  </a:lnTo>
                  <a:lnTo>
                    <a:pt x="3651414" y="3547135"/>
                  </a:lnTo>
                  <a:cubicBezTo>
                    <a:pt x="3661446" y="3509160"/>
                    <a:pt x="3710886" y="3515608"/>
                    <a:pt x="3725933" y="3483364"/>
                  </a:cubicBezTo>
                  <a:cubicBezTo>
                    <a:pt x="3745996" y="3489814"/>
                    <a:pt x="3744563" y="3461152"/>
                    <a:pt x="3766058" y="3464018"/>
                  </a:cubicBezTo>
                  <a:lnTo>
                    <a:pt x="3761759" y="3475483"/>
                  </a:lnTo>
                  <a:cubicBezTo>
                    <a:pt x="3776090" y="3472616"/>
                    <a:pt x="3789704" y="3481931"/>
                    <a:pt x="3803317" y="3467601"/>
                  </a:cubicBezTo>
                  <a:cubicBezTo>
                    <a:pt x="3821948" y="3465452"/>
                    <a:pt x="3848459" y="3454704"/>
                    <a:pt x="3867805" y="3456137"/>
                  </a:cubicBezTo>
                  <a:lnTo>
                    <a:pt x="3867805" y="3459003"/>
                  </a:lnTo>
                  <a:cubicBezTo>
                    <a:pt x="3889301" y="3457570"/>
                    <a:pt x="3895032" y="3478349"/>
                    <a:pt x="3913664" y="3459003"/>
                  </a:cubicBezTo>
                  <a:cubicBezTo>
                    <a:pt x="3928174" y="3467601"/>
                    <a:pt x="3943085" y="3450808"/>
                    <a:pt x="3957494" y="3451245"/>
                  </a:cubicBezTo>
                  <a:close/>
                  <a:moveTo>
                    <a:pt x="5010396" y="3449240"/>
                  </a:moveTo>
                  <a:cubicBezTo>
                    <a:pt x="5014963" y="3449508"/>
                    <a:pt x="5019620" y="3450404"/>
                    <a:pt x="5023561" y="3449687"/>
                  </a:cubicBezTo>
                  <a:lnTo>
                    <a:pt x="5009132" y="3449572"/>
                  </a:lnTo>
                  <a:close/>
                  <a:moveTo>
                    <a:pt x="4967762" y="3449240"/>
                  </a:moveTo>
                  <a:lnTo>
                    <a:pt x="5009132" y="3449572"/>
                  </a:lnTo>
                  <a:lnTo>
                    <a:pt x="4997767" y="3452554"/>
                  </a:lnTo>
                  <a:cubicBezTo>
                    <a:pt x="5009948" y="3471183"/>
                    <a:pt x="5026428" y="3446106"/>
                    <a:pt x="5032876" y="3468316"/>
                  </a:cubicBezTo>
                  <a:cubicBezTo>
                    <a:pt x="5030011" y="3468316"/>
                    <a:pt x="5026428" y="3466168"/>
                    <a:pt x="5023561" y="3471183"/>
                  </a:cubicBezTo>
                  <a:cubicBezTo>
                    <a:pt x="5027144" y="3503427"/>
                    <a:pt x="5054372" y="3472616"/>
                    <a:pt x="5052938" y="3498410"/>
                  </a:cubicBezTo>
                  <a:cubicBezTo>
                    <a:pt x="5078734" y="3496262"/>
                    <a:pt x="5077301" y="3472616"/>
                    <a:pt x="5101664" y="3486947"/>
                  </a:cubicBezTo>
                  <a:cubicBezTo>
                    <a:pt x="5143220" y="3486947"/>
                    <a:pt x="5184064" y="3484798"/>
                    <a:pt x="5227056" y="3489812"/>
                  </a:cubicBezTo>
                  <a:lnTo>
                    <a:pt x="5227056" y="3497694"/>
                  </a:lnTo>
                  <a:cubicBezTo>
                    <a:pt x="5195527" y="3485514"/>
                    <a:pt x="5171166" y="3507727"/>
                    <a:pt x="5143220" y="3494829"/>
                  </a:cubicBezTo>
                  <a:lnTo>
                    <a:pt x="5143220" y="3502710"/>
                  </a:lnTo>
                  <a:cubicBezTo>
                    <a:pt x="5133906" y="3486947"/>
                    <a:pt x="5092347" y="3499127"/>
                    <a:pt x="5075868" y="3489812"/>
                  </a:cubicBezTo>
                  <a:cubicBezTo>
                    <a:pt x="5027861" y="3548569"/>
                    <a:pt x="4959074" y="3556450"/>
                    <a:pt x="4898169" y="3532804"/>
                  </a:cubicBezTo>
                  <a:cubicBezTo>
                    <a:pt x="4903186" y="3544985"/>
                    <a:pt x="4886704" y="3537821"/>
                    <a:pt x="4878823" y="3541402"/>
                  </a:cubicBezTo>
                  <a:lnTo>
                    <a:pt x="4885271" y="3536387"/>
                  </a:lnTo>
                  <a:cubicBezTo>
                    <a:pt x="4870225" y="3504860"/>
                    <a:pt x="4850879" y="3549284"/>
                    <a:pt x="4835114" y="3527073"/>
                  </a:cubicBezTo>
                  <a:cubicBezTo>
                    <a:pt x="4846579" y="3527789"/>
                    <a:pt x="4858044" y="3525639"/>
                    <a:pt x="4865925" y="3517041"/>
                  </a:cubicBezTo>
                  <a:cubicBezTo>
                    <a:pt x="4916798" y="3537821"/>
                    <a:pt x="4994184" y="3547852"/>
                    <a:pt x="5046490" y="3509158"/>
                  </a:cubicBezTo>
                  <a:lnTo>
                    <a:pt x="5037176" y="3502710"/>
                  </a:lnTo>
                  <a:lnTo>
                    <a:pt x="5040042" y="3497694"/>
                  </a:lnTo>
                  <a:cubicBezTo>
                    <a:pt x="5032876" y="3476916"/>
                    <a:pt x="5017113" y="3491246"/>
                    <a:pt x="5004932" y="3483364"/>
                  </a:cubicBezTo>
                  <a:lnTo>
                    <a:pt x="5023561" y="3478348"/>
                  </a:lnTo>
                  <a:cubicBezTo>
                    <a:pt x="5009948" y="3466168"/>
                    <a:pt x="4987019" y="3470466"/>
                    <a:pt x="4971972" y="3475483"/>
                  </a:cubicBezTo>
                  <a:lnTo>
                    <a:pt x="4971972" y="3470466"/>
                  </a:lnTo>
                  <a:cubicBezTo>
                    <a:pt x="4933996" y="3470466"/>
                    <a:pt x="4886704" y="3486231"/>
                    <a:pt x="4845146" y="3497694"/>
                  </a:cubicBezTo>
                  <a:cubicBezTo>
                    <a:pt x="4847296" y="3502710"/>
                    <a:pt x="4851596" y="3502710"/>
                    <a:pt x="4854460" y="3502710"/>
                  </a:cubicBezTo>
                  <a:lnTo>
                    <a:pt x="4787108" y="3505577"/>
                  </a:lnTo>
                  <a:cubicBezTo>
                    <a:pt x="4791408" y="3509158"/>
                    <a:pt x="4789974" y="3513458"/>
                    <a:pt x="4789974" y="3517041"/>
                  </a:cubicBezTo>
                  <a:cubicBezTo>
                    <a:pt x="4746982" y="3522056"/>
                    <a:pt x="4700409" y="3514175"/>
                    <a:pt x="4660282" y="3494829"/>
                  </a:cubicBezTo>
                  <a:cubicBezTo>
                    <a:pt x="4645236" y="3500560"/>
                    <a:pt x="4638072" y="3496262"/>
                    <a:pt x="4622307" y="3497694"/>
                  </a:cubicBezTo>
                  <a:cubicBezTo>
                    <a:pt x="4649534" y="3486231"/>
                    <a:pt x="4687512" y="3488379"/>
                    <a:pt x="4719755" y="3483364"/>
                  </a:cubicBezTo>
                  <a:lnTo>
                    <a:pt x="4709007" y="3489812"/>
                  </a:lnTo>
                  <a:cubicBezTo>
                    <a:pt x="4731218" y="3505577"/>
                    <a:pt x="4757730" y="3475483"/>
                    <a:pt x="4771345" y="3502710"/>
                  </a:cubicBezTo>
                  <a:cubicBezTo>
                    <a:pt x="4780660" y="3488379"/>
                    <a:pt x="4797139" y="3496262"/>
                    <a:pt x="4810754" y="3494829"/>
                  </a:cubicBezTo>
                  <a:lnTo>
                    <a:pt x="4810754" y="3483364"/>
                  </a:lnTo>
                  <a:cubicBezTo>
                    <a:pt x="4830816" y="3475483"/>
                    <a:pt x="4835831" y="3494829"/>
                    <a:pt x="4858760" y="3484798"/>
                  </a:cubicBezTo>
                  <a:cubicBezTo>
                    <a:pt x="4887421" y="3474050"/>
                    <a:pt x="4934712" y="3470466"/>
                    <a:pt x="4965523" y="3461152"/>
                  </a:cubicBezTo>
                  <a:lnTo>
                    <a:pt x="4916798" y="3461152"/>
                  </a:lnTo>
                  <a:cubicBezTo>
                    <a:pt x="4934354" y="3459360"/>
                    <a:pt x="4950654" y="3453270"/>
                    <a:pt x="4967762" y="3449240"/>
                  </a:cubicBezTo>
                  <a:close/>
                  <a:moveTo>
                    <a:pt x="4051954" y="3448254"/>
                  </a:moveTo>
                  <a:lnTo>
                    <a:pt x="4091362" y="3451120"/>
                  </a:lnTo>
                  <a:cubicBezTo>
                    <a:pt x="4068433" y="3446104"/>
                    <a:pt x="4051954" y="3476914"/>
                    <a:pt x="4026158" y="3470466"/>
                  </a:cubicBezTo>
                  <a:lnTo>
                    <a:pt x="4026158" y="3467600"/>
                  </a:lnTo>
                  <a:cubicBezTo>
                    <a:pt x="4036906" y="3470466"/>
                    <a:pt x="4047654" y="3462583"/>
                    <a:pt x="4051954" y="3448254"/>
                  </a:cubicBezTo>
                  <a:close/>
                  <a:moveTo>
                    <a:pt x="3793286" y="3440372"/>
                  </a:moveTo>
                  <a:cubicBezTo>
                    <a:pt x="3793286" y="3451120"/>
                    <a:pt x="3782538" y="3451120"/>
                    <a:pt x="3777523" y="3456852"/>
                  </a:cubicBezTo>
                  <a:lnTo>
                    <a:pt x="3774656" y="3451837"/>
                  </a:lnTo>
                  <a:cubicBezTo>
                    <a:pt x="3774656" y="3440372"/>
                    <a:pt x="3786838" y="3443239"/>
                    <a:pt x="3793286" y="3440372"/>
                  </a:cubicBezTo>
                  <a:close/>
                  <a:moveTo>
                    <a:pt x="3728083" y="3440372"/>
                  </a:moveTo>
                  <a:lnTo>
                    <a:pt x="3725933" y="3444670"/>
                  </a:lnTo>
                  <a:lnTo>
                    <a:pt x="3724500" y="3443239"/>
                  </a:lnTo>
                  <a:close/>
                  <a:moveTo>
                    <a:pt x="5097822" y="3433420"/>
                  </a:moveTo>
                  <a:cubicBezTo>
                    <a:pt x="5101842" y="3434192"/>
                    <a:pt x="5106857" y="3436252"/>
                    <a:pt x="5113843" y="3440372"/>
                  </a:cubicBezTo>
                  <a:lnTo>
                    <a:pt x="5062253" y="3440372"/>
                  </a:lnTo>
                  <a:cubicBezTo>
                    <a:pt x="5075868" y="3440372"/>
                    <a:pt x="5081778" y="3436253"/>
                    <a:pt x="5087780" y="3434192"/>
                  </a:cubicBezTo>
                  <a:cubicBezTo>
                    <a:pt x="5090780" y="3433162"/>
                    <a:pt x="5093803" y="3432647"/>
                    <a:pt x="5097822" y="3433420"/>
                  </a:cubicBezTo>
                  <a:close/>
                  <a:moveTo>
                    <a:pt x="3498794" y="3428908"/>
                  </a:moveTo>
                  <a:cubicBezTo>
                    <a:pt x="3495213" y="3433208"/>
                    <a:pt x="3489480" y="3436789"/>
                    <a:pt x="3489480" y="3444672"/>
                  </a:cubicBezTo>
                  <a:lnTo>
                    <a:pt x="3482315" y="3444672"/>
                  </a:lnTo>
                  <a:close/>
                  <a:moveTo>
                    <a:pt x="3716619" y="3425325"/>
                  </a:moveTo>
                  <a:lnTo>
                    <a:pt x="3712319" y="3428908"/>
                  </a:lnTo>
                  <a:lnTo>
                    <a:pt x="3715185" y="3431774"/>
                  </a:lnTo>
                  <a:cubicBezTo>
                    <a:pt x="3715185" y="3430341"/>
                    <a:pt x="3715185" y="3428908"/>
                    <a:pt x="3716619" y="3425325"/>
                  </a:cubicBezTo>
                  <a:close/>
                  <a:moveTo>
                    <a:pt x="3388450" y="3425325"/>
                  </a:moveTo>
                  <a:cubicBezTo>
                    <a:pt x="3373402" y="3431774"/>
                    <a:pt x="3365521" y="3456135"/>
                    <a:pt x="3356206" y="3464018"/>
                  </a:cubicBezTo>
                  <a:cubicBezTo>
                    <a:pt x="3366954" y="3464018"/>
                    <a:pt x="3372686" y="3431774"/>
                    <a:pt x="3385584" y="3451120"/>
                  </a:cubicBezTo>
                  <a:cubicBezTo>
                    <a:pt x="3384150" y="3453987"/>
                    <a:pt x="3381284" y="3456135"/>
                    <a:pt x="3381284" y="3459002"/>
                  </a:cubicBezTo>
                  <a:lnTo>
                    <a:pt x="3397765" y="3444670"/>
                  </a:lnTo>
                  <a:lnTo>
                    <a:pt x="3388450" y="3444670"/>
                  </a:lnTo>
                  <a:lnTo>
                    <a:pt x="3392032" y="3425325"/>
                  </a:lnTo>
                  <a:close/>
                  <a:moveTo>
                    <a:pt x="3182091" y="3425325"/>
                  </a:moveTo>
                  <a:cubicBezTo>
                    <a:pt x="3179224" y="3433923"/>
                    <a:pt x="3167043" y="3423891"/>
                    <a:pt x="3171343" y="3436789"/>
                  </a:cubicBezTo>
                  <a:cubicBezTo>
                    <a:pt x="3175641" y="3433923"/>
                    <a:pt x="3184956" y="3435356"/>
                    <a:pt x="3182091" y="3425325"/>
                  </a:cubicBezTo>
                  <a:close/>
                  <a:moveTo>
                    <a:pt x="5189796" y="3421026"/>
                  </a:moveTo>
                  <a:lnTo>
                    <a:pt x="5200544" y="3435358"/>
                  </a:lnTo>
                  <a:cubicBezTo>
                    <a:pt x="5198394" y="3436791"/>
                    <a:pt x="5196245" y="3433924"/>
                    <a:pt x="5189796" y="3421026"/>
                  </a:cubicBezTo>
                  <a:close/>
                  <a:moveTo>
                    <a:pt x="5176182" y="3421026"/>
                  </a:moveTo>
                  <a:lnTo>
                    <a:pt x="5176182" y="3428908"/>
                  </a:lnTo>
                  <a:cubicBezTo>
                    <a:pt x="5153254" y="3430341"/>
                    <a:pt x="5133908" y="3443239"/>
                    <a:pt x="5108828" y="3432491"/>
                  </a:cubicBezTo>
                  <a:cubicBezTo>
                    <a:pt x="5126024" y="3423893"/>
                    <a:pt x="5157552" y="3435358"/>
                    <a:pt x="5176182" y="3421026"/>
                  </a:cubicBezTo>
                  <a:close/>
                  <a:moveTo>
                    <a:pt x="4496198" y="3418160"/>
                  </a:moveTo>
                  <a:lnTo>
                    <a:pt x="4505512" y="3421025"/>
                  </a:lnTo>
                  <a:cubicBezTo>
                    <a:pt x="4504080" y="3423891"/>
                    <a:pt x="4499064" y="3431773"/>
                    <a:pt x="4493332" y="3428908"/>
                  </a:cubicBezTo>
                  <a:close/>
                  <a:moveTo>
                    <a:pt x="4466104" y="3417443"/>
                  </a:moveTo>
                  <a:cubicBezTo>
                    <a:pt x="4473270" y="3413862"/>
                    <a:pt x="4478286" y="3422460"/>
                    <a:pt x="4479718" y="3425326"/>
                  </a:cubicBezTo>
                  <a:cubicBezTo>
                    <a:pt x="4461090" y="3431774"/>
                    <a:pt x="4439594" y="3427474"/>
                    <a:pt x="4417381" y="3428908"/>
                  </a:cubicBezTo>
                  <a:cubicBezTo>
                    <a:pt x="4430996" y="3425326"/>
                    <a:pt x="4453924" y="3420310"/>
                    <a:pt x="4466104" y="3417443"/>
                  </a:cubicBezTo>
                  <a:close/>
                  <a:moveTo>
                    <a:pt x="3660729" y="3417443"/>
                  </a:moveTo>
                  <a:lnTo>
                    <a:pt x="3672194" y="3417443"/>
                  </a:lnTo>
                  <a:lnTo>
                    <a:pt x="3644250" y="3439656"/>
                  </a:lnTo>
                  <a:cubicBezTo>
                    <a:pt x="3642816" y="3430341"/>
                    <a:pt x="3659296" y="3430341"/>
                    <a:pt x="3660729" y="3417443"/>
                  </a:cubicBezTo>
                  <a:close/>
                  <a:moveTo>
                    <a:pt x="3573314" y="3412428"/>
                  </a:moveTo>
                  <a:lnTo>
                    <a:pt x="3547518" y="3431774"/>
                  </a:lnTo>
                  <a:cubicBezTo>
                    <a:pt x="3558266" y="3431774"/>
                    <a:pt x="3561132" y="3433923"/>
                    <a:pt x="3570447" y="3428908"/>
                  </a:cubicBezTo>
                  <a:cubicBezTo>
                    <a:pt x="3567580" y="3422460"/>
                    <a:pt x="3573314" y="3419593"/>
                    <a:pt x="3573314" y="3412428"/>
                  </a:cubicBezTo>
                  <a:close/>
                  <a:moveTo>
                    <a:pt x="3899960" y="3412249"/>
                  </a:moveTo>
                  <a:cubicBezTo>
                    <a:pt x="3905244" y="3411174"/>
                    <a:pt x="3910797" y="3410995"/>
                    <a:pt x="3913664" y="3412428"/>
                  </a:cubicBezTo>
                  <a:cubicBezTo>
                    <a:pt x="3902916" y="3409562"/>
                    <a:pt x="3898616" y="3422460"/>
                    <a:pt x="3887868" y="3417443"/>
                  </a:cubicBezTo>
                  <a:cubicBezTo>
                    <a:pt x="3889659" y="3415295"/>
                    <a:pt x="3894676" y="3413324"/>
                    <a:pt x="3899960" y="3412249"/>
                  </a:cubicBezTo>
                  <a:close/>
                  <a:moveTo>
                    <a:pt x="4638788" y="3406695"/>
                  </a:moveTo>
                  <a:lnTo>
                    <a:pt x="4638788" y="3413145"/>
                  </a:lnTo>
                  <a:cubicBezTo>
                    <a:pt x="4621592" y="3400247"/>
                    <a:pt x="4613709" y="3428908"/>
                    <a:pt x="4595796" y="3413145"/>
                  </a:cubicBezTo>
                  <a:cubicBezTo>
                    <a:pt x="4610844" y="3411712"/>
                    <a:pt x="4623026" y="3403114"/>
                    <a:pt x="4638788" y="3406695"/>
                  </a:cubicBezTo>
                  <a:close/>
                  <a:moveTo>
                    <a:pt x="3203587" y="3406695"/>
                  </a:moveTo>
                  <a:cubicBezTo>
                    <a:pt x="3194270" y="3401680"/>
                    <a:pt x="3195704" y="3416010"/>
                    <a:pt x="3191406" y="3421026"/>
                  </a:cubicBezTo>
                  <a:lnTo>
                    <a:pt x="3207885" y="3426041"/>
                  </a:lnTo>
                  <a:cubicBezTo>
                    <a:pt x="3207885" y="3429624"/>
                    <a:pt x="3207885" y="3434639"/>
                    <a:pt x="3203587" y="3437506"/>
                  </a:cubicBezTo>
                  <a:lnTo>
                    <a:pt x="3210035" y="3445387"/>
                  </a:lnTo>
                  <a:cubicBezTo>
                    <a:pt x="3215766" y="3443239"/>
                    <a:pt x="3223649" y="3448254"/>
                    <a:pt x="3223649" y="3440372"/>
                  </a:cubicBezTo>
                  <a:cubicBezTo>
                    <a:pt x="3206452" y="3432491"/>
                    <a:pt x="3212901" y="3421026"/>
                    <a:pt x="3203587" y="3406695"/>
                  </a:cubicBezTo>
                  <a:close/>
                  <a:moveTo>
                    <a:pt x="3423112" y="3406427"/>
                  </a:moveTo>
                  <a:cubicBezTo>
                    <a:pt x="3425888" y="3407054"/>
                    <a:pt x="3428934" y="3409920"/>
                    <a:pt x="3430009" y="3413145"/>
                  </a:cubicBezTo>
                  <a:lnTo>
                    <a:pt x="3417828" y="3413145"/>
                  </a:lnTo>
                  <a:cubicBezTo>
                    <a:pt x="3417828" y="3407412"/>
                    <a:pt x="3420336" y="3405799"/>
                    <a:pt x="3423112" y="3406427"/>
                  </a:cubicBezTo>
                  <a:close/>
                  <a:moveTo>
                    <a:pt x="5247674" y="3406425"/>
                  </a:moveTo>
                  <a:lnTo>
                    <a:pt x="5247674" y="3449270"/>
                  </a:lnTo>
                  <a:lnTo>
                    <a:pt x="5244252" y="3449687"/>
                  </a:lnTo>
                  <a:cubicBezTo>
                    <a:pt x="5242818" y="3451120"/>
                    <a:pt x="5237804" y="3455418"/>
                    <a:pt x="5223472" y="3466885"/>
                  </a:cubicBezTo>
                  <a:lnTo>
                    <a:pt x="5209858" y="3451120"/>
                  </a:lnTo>
                  <a:lnTo>
                    <a:pt x="5103095" y="3470466"/>
                  </a:lnTo>
                  <a:lnTo>
                    <a:pt x="5061536" y="3467600"/>
                  </a:lnTo>
                  <a:lnTo>
                    <a:pt x="5050790" y="3470466"/>
                  </a:lnTo>
                  <a:lnTo>
                    <a:pt x="5045057" y="3470466"/>
                  </a:lnTo>
                  <a:lnTo>
                    <a:pt x="5115276" y="3451120"/>
                  </a:lnTo>
                  <a:lnTo>
                    <a:pt x="5202694" y="3436789"/>
                  </a:lnTo>
                  <a:lnTo>
                    <a:pt x="5201260" y="3435356"/>
                  </a:lnTo>
                  <a:cubicBezTo>
                    <a:pt x="5205560" y="3431058"/>
                    <a:pt x="5204126" y="3397381"/>
                    <a:pt x="5244252" y="3406695"/>
                  </a:cubicBezTo>
                  <a:close/>
                  <a:moveTo>
                    <a:pt x="3672910" y="3401680"/>
                  </a:moveTo>
                  <a:cubicBezTo>
                    <a:pt x="3680075" y="3401680"/>
                    <a:pt x="3689390" y="3422460"/>
                    <a:pt x="3700138" y="3409562"/>
                  </a:cubicBezTo>
                  <a:lnTo>
                    <a:pt x="3700138" y="3417445"/>
                  </a:lnTo>
                  <a:lnTo>
                    <a:pt x="3680075" y="3417445"/>
                  </a:lnTo>
                  <a:lnTo>
                    <a:pt x="3683658" y="3412428"/>
                  </a:lnTo>
                  <a:cubicBezTo>
                    <a:pt x="3680792" y="3408128"/>
                    <a:pt x="3677210" y="3409562"/>
                    <a:pt x="3672910" y="3409562"/>
                  </a:cubicBezTo>
                  <a:close/>
                  <a:moveTo>
                    <a:pt x="4878823" y="3400964"/>
                  </a:moveTo>
                  <a:lnTo>
                    <a:pt x="4894586" y="3439656"/>
                  </a:lnTo>
                  <a:cubicBezTo>
                    <a:pt x="4847296" y="3452554"/>
                    <a:pt x="4817202" y="3435358"/>
                    <a:pt x="4774210" y="3451120"/>
                  </a:cubicBezTo>
                  <a:lnTo>
                    <a:pt x="4752714" y="3451120"/>
                  </a:lnTo>
                  <a:lnTo>
                    <a:pt x="4755580" y="3466885"/>
                  </a:lnTo>
                  <a:lnTo>
                    <a:pt x="4749130" y="3466885"/>
                  </a:lnTo>
                  <a:cubicBezTo>
                    <a:pt x="4752714" y="3455420"/>
                    <a:pt x="4741966" y="3453987"/>
                    <a:pt x="4736950" y="3455420"/>
                  </a:cubicBezTo>
                  <a:cubicBezTo>
                    <a:pt x="4729784" y="3453987"/>
                    <a:pt x="4724770" y="3455420"/>
                    <a:pt x="4720470" y="3463302"/>
                  </a:cubicBezTo>
                  <a:cubicBezTo>
                    <a:pt x="4723336" y="3469035"/>
                    <a:pt x="4731218" y="3464735"/>
                    <a:pt x="4736950" y="3466168"/>
                  </a:cubicBezTo>
                  <a:cubicBezTo>
                    <a:pt x="4712588" y="3477633"/>
                    <a:pt x="4698974" y="3451837"/>
                    <a:pt x="4677478" y="3466168"/>
                  </a:cubicBezTo>
                  <a:lnTo>
                    <a:pt x="4691093" y="3474050"/>
                  </a:lnTo>
                  <a:cubicBezTo>
                    <a:pt x="4673180" y="3469035"/>
                    <a:pt x="4638070" y="3467601"/>
                    <a:pt x="4596511" y="3474050"/>
                  </a:cubicBezTo>
                  <a:cubicBezTo>
                    <a:pt x="4596511" y="3479066"/>
                    <a:pt x="4597228" y="3484081"/>
                    <a:pt x="4593644" y="3485514"/>
                  </a:cubicBezTo>
                  <a:lnTo>
                    <a:pt x="4609409" y="3496979"/>
                  </a:lnTo>
                  <a:cubicBezTo>
                    <a:pt x="4595794" y="3501994"/>
                    <a:pt x="4583613" y="3507727"/>
                    <a:pt x="4567850" y="3504860"/>
                  </a:cubicBezTo>
                  <a:cubicBezTo>
                    <a:pt x="4575732" y="3498412"/>
                    <a:pt x="4560686" y="3490529"/>
                    <a:pt x="4567850" y="3489097"/>
                  </a:cubicBezTo>
                  <a:cubicBezTo>
                    <a:pt x="4570000" y="3491246"/>
                    <a:pt x="4571434" y="3487664"/>
                    <a:pt x="4574298" y="3486231"/>
                  </a:cubicBezTo>
                  <a:cubicBezTo>
                    <a:pt x="4537756" y="3489814"/>
                    <a:pt x="4511960" y="3486231"/>
                    <a:pt x="4473268" y="3483364"/>
                  </a:cubicBezTo>
                  <a:cubicBezTo>
                    <a:pt x="4542054" y="3471900"/>
                    <a:pt x="4617290" y="3456137"/>
                    <a:pt x="4674614" y="3449687"/>
                  </a:cubicBezTo>
                  <a:cubicBezTo>
                    <a:pt x="4723336" y="3448256"/>
                    <a:pt x="4764178" y="3440372"/>
                    <a:pt x="4804304" y="3435358"/>
                  </a:cubicBezTo>
                  <a:cubicBezTo>
                    <a:pt x="4825800" y="3408128"/>
                    <a:pt x="4889571" y="3461152"/>
                    <a:pt x="4875956" y="3405264"/>
                  </a:cubicBezTo>
                  <a:cubicBezTo>
                    <a:pt x="4875240" y="3405264"/>
                    <a:pt x="4874523" y="3405264"/>
                    <a:pt x="4873806" y="3405264"/>
                  </a:cubicBezTo>
                  <a:cubicBezTo>
                    <a:pt x="4875956" y="3405264"/>
                    <a:pt x="4878823" y="3403830"/>
                    <a:pt x="4878823" y="3400964"/>
                  </a:cubicBezTo>
                  <a:close/>
                  <a:moveTo>
                    <a:pt x="4761314" y="3398814"/>
                  </a:moveTo>
                  <a:cubicBezTo>
                    <a:pt x="4762747" y="3400247"/>
                    <a:pt x="4765612" y="3403112"/>
                    <a:pt x="4764180" y="3406695"/>
                  </a:cubicBezTo>
                  <a:lnTo>
                    <a:pt x="4757730" y="3406695"/>
                  </a:lnTo>
                  <a:cubicBezTo>
                    <a:pt x="4757730" y="3403830"/>
                    <a:pt x="4759880" y="3400247"/>
                    <a:pt x="4761314" y="3398814"/>
                  </a:cubicBezTo>
                  <a:close/>
                  <a:moveTo>
                    <a:pt x="3909186" y="3397920"/>
                  </a:moveTo>
                  <a:cubicBezTo>
                    <a:pt x="3911334" y="3398097"/>
                    <a:pt x="3913664" y="3398814"/>
                    <a:pt x="3915814" y="3398097"/>
                  </a:cubicBezTo>
                  <a:cubicBezTo>
                    <a:pt x="3914380" y="3404547"/>
                    <a:pt x="3907930" y="3400247"/>
                    <a:pt x="3903632" y="3400964"/>
                  </a:cubicBezTo>
                  <a:cubicBezTo>
                    <a:pt x="3905066" y="3398099"/>
                    <a:pt x="3907036" y="3397741"/>
                    <a:pt x="3909186" y="3397920"/>
                  </a:cubicBezTo>
                  <a:close/>
                  <a:moveTo>
                    <a:pt x="3622037" y="3390932"/>
                  </a:moveTo>
                  <a:cubicBezTo>
                    <a:pt x="3619887" y="3405262"/>
                    <a:pt x="3626337" y="3416010"/>
                    <a:pt x="3635652" y="3413145"/>
                  </a:cubicBezTo>
                  <a:cubicBezTo>
                    <a:pt x="3636368" y="3406695"/>
                    <a:pt x="3620604" y="3398097"/>
                    <a:pt x="3622037" y="3390932"/>
                  </a:cubicBezTo>
                  <a:close/>
                  <a:moveTo>
                    <a:pt x="3770358" y="3390216"/>
                  </a:moveTo>
                  <a:lnTo>
                    <a:pt x="3781106" y="3390216"/>
                  </a:lnTo>
                  <a:lnTo>
                    <a:pt x="3767492" y="3398097"/>
                  </a:lnTo>
                  <a:close/>
                  <a:moveTo>
                    <a:pt x="4789974" y="3387349"/>
                  </a:moveTo>
                  <a:cubicBezTo>
                    <a:pt x="4789974" y="3393797"/>
                    <a:pt x="4809320" y="3392366"/>
                    <a:pt x="4796422" y="3401679"/>
                  </a:cubicBezTo>
                  <a:lnTo>
                    <a:pt x="4789974" y="3401679"/>
                  </a:lnTo>
                  <a:close/>
                  <a:moveTo>
                    <a:pt x="3709454" y="3387349"/>
                  </a:moveTo>
                  <a:cubicBezTo>
                    <a:pt x="3713752" y="3390931"/>
                    <a:pt x="3721634" y="3388783"/>
                    <a:pt x="3725933" y="3393797"/>
                  </a:cubicBezTo>
                  <a:cubicBezTo>
                    <a:pt x="3720200" y="3393797"/>
                    <a:pt x="3708021" y="3398097"/>
                    <a:pt x="3709454" y="3387349"/>
                  </a:cubicBezTo>
                  <a:close/>
                  <a:moveTo>
                    <a:pt x="3758892" y="3385199"/>
                  </a:moveTo>
                  <a:cubicBezTo>
                    <a:pt x="3756027" y="3388783"/>
                    <a:pt x="3753877" y="3393081"/>
                    <a:pt x="3751011" y="3398097"/>
                  </a:cubicBezTo>
                  <a:lnTo>
                    <a:pt x="3751011" y="3387349"/>
                  </a:lnTo>
                  <a:cubicBezTo>
                    <a:pt x="3753877" y="3387349"/>
                    <a:pt x="3756744" y="3387349"/>
                    <a:pt x="3758892" y="3385199"/>
                  </a:cubicBezTo>
                  <a:close/>
                  <a:moveTo>
                    <a:pt x="4748416" y="3382334"/>
                  </a:moveTo>
                  <a:cubicBezTo>
                    <a:pt x="4754864" y="3396664"/>
                    <a:pt x="4769910" y="3388783"/>
                    <a:pt x="4779942" y="3390932"/>
                  </a:cubicBezTo>
                  <a:lnTo>
                    <a:pt x="4761314" y="3398814"/>
                  </a:lnTo>
                  <a:cubicBezTo>
                    <a:pt x="4757730" y="3390932"/>
                    <a:pt x="4750566" y="3395232"/>
                    <a:pt x="4745549" y="3393799"/>
                  </a:cubicBezTo>
                  <a:close/>
                  <a:moveTo>
                    <a:pt x="3548212" y="3382233"/>
                  </a:moveTo>
                  <a:cubicBezTo>
                    <a:pt x="3550250" y="3380678"/>
                    <a:pt x="3552891" y="3380364"/>
                    <a:pt x="3556832" y="3382334"/>
                  </a:cubicBezTo>
                  <a:cubicBezTo>
                    <a:pt x="3553251" y="3382334"/>
                    <a:pt x="3548951" y="3382334"/>
                    <a:pt x="3548234" y="3388066"/>
                  </a:cubicBezTo>
                  <a:cubicBezTo>
                    <a:pt x="3549668" y="3392366"/>
                    <a:pt x="3553966" y="3390932"/>
                    <a:pt x="3557549" y="3390932"/>
                  </a:cubicBezTo>
                  <a:lnTo>
                    <a:pt x="3531754" y="3413145"/>
                  </a:lnTo>
                  <a:cubicBezTo>
                    <a:pt x="3527455" y="3410995"/>
                    <a:pt x="3527455" y="3406695"/>
                    <a:pt x="3527455" y="3401680"/>
                  </a:cubicBezTo>
                  <a:cubicBezTo>
                    <a:pt x="3541426" y="3402754"/>
                    <a:pt x="3542099" y="3386900"/>
                    <a:pt x="3548212" y="3382233"/>
                  </a:cubicBezTo>
                  <a:close/>
                  <a:moveTo>
                    <a:pt x="4547071" y="3379470"/>
                  </a:moveTo>
                  <a:lnTo>
                    <a:pt x="4547071" y="3382334"/>
                  </a:lnTo>
                  <a:lnTo>
                    <a:pt x="4521277" y="3387351"/>
                  </a:lnTo>
                  <a:cubicBezTo>
                    <a:pt x="4519844" y="3383051"/>
                    <a:pt x="4537756" y="3376603"/>
                    <a:pt x="4547071" y="3379470"/>
                  </a:cubicBezTo>
                  <a:close/>
                  <a:moveTo>
                    <a:pt x="4412364" y="3374453"/>
                  </a:moveTo>
                  <a:lnTo>
                    <a:pt x="4424546" y="3374453"/>
                  </a:lnTo>
                  <a:lnTo>
                    <a:pt x="4412364" y="3382334"/>
                  </a:lnTo>
                  <a:close/>
                  <a:moveTo>
                    <a:pt x="3275239" y="3370870"/>
                  </a:moveTo>
                  <a:lnTo>
                    <a:pt x="3268789" y="3382334"/>
                  </a:lnTo>
                  <a:lnTo>
                    <a:pt x="3284554" y="3393797"/>
                  </a:lnTo>
                  <a:lnTo>
                    <a:pt x="3272372" y="3413145"/>
                  </a:lnTo>
                  <a:cubicBezTo>
                    <a:pt x="3255176" y="3374451"/>
                    <a:pt x="3240845" y="3426041"/>
                    <a:pt x="3229381" y="3426758"/>
                  </a:cubicBezTo>
                  <a:cubicBezTo>
                    <a:pt x="3250160" y="3431774"/>
                    <a:pt x="3243712" y="3393081"/>
                    <a:pt x="3265208" y="3409562"/>
                  </a:cubicBezTo>
                  <a:lnTo>
                    <a:pt x="3258758" y="3425325"/>
                  </a:lnTo>
                  <a:lnTo>
                    <a:pt x="3295302" y="3405979"/>
                  </a:lnTo>
                  <a:cubicBezTo>
                    <a:pt x="3293868" y="3393081"/>
                    <a:pt x="3313931" y="3391649"/>
                    <a:pt x="3313931" y="3378751"/>
                  </a:cubicBezTo>
                  <a:cubicBezTo>
                    <a:pt x="3310348" y="3387349"/>
                    <a:pt x="3303183" y="3387349"/>
                    <a:pt x="3298166" y="3390216"/>
                  </a:cubicBezTo>
                  <a:cubicBezTo>
                    <a:pt x="3293152" y="3385199"/>
                    <a:pt x="3291718" y="3378751"/>
                    <a:pt x="3291718" y="3370870"/>
                  </a:cubicBezTo>
                  <a:cubicBezTo>
                    <a:pt x="3285987" y="3383766"/>
                    <a:pt x="3281687" y="3373735"/>
                    <a:pt x="3275239" y="3370870"/>
                  </a:cubicBezTo>
                  <a:close/>
                  <a:moveTo>
                    <a:pt x="4731218" y="3368720"/>
                  </a:moveTo>
                  <a:cubicBezTo>
                    <a:pt x="4724770" y="3372301"/>
                    <a:pt x="4736951" y="3380185"/>
                    <a:pt x="4724770" y="3380185"/>
                  </a:cubicBezTo>
                  <a:cubicBezTo>
                    <a:pt x="4727636" y="3386633"/>
                    <a:pt x="4736234" y="3395947"/>
                    <a:pt x="4719755" y="3402397"/>
                  </a:cubicBezTo>
                  <a:cubicBezTo>
                    <a:pt x="4713306" y="3400964"/>
                    <a:pt x="4704708" y="3405979"/>
                    <a:pt x="4699692" y="3399530"/>
                  </a:cubicBezTo>
                  <a:lnTo>
                    <a:pt x="4709007" y="3388066"/>
                  </a:lnTo>
                  <a:cubicBezTo>
                    <a:pt x="4703274" y="3379468"/>
                    <a:pt x="4692526" y="3384484"/>
                    <a:pt x="4683212" y="3383049"/>
                  </a:cubicBezTo>
                  <a:lnTo>
                    <a:pt x="4683212" y="3379468"/>
                  </a:lnTo>
                  <a:cubicBezTo>
                    <a:pt x="4698260" y="3380901"/>
                    <a:pt x="4718322" y="3377318"/>
                    <a:pt x="4731218" y="3368720"/>
                  </a:cubicBezTo>
                  <a:close/>
                  <a:moveTo>
                    <a:pt x="4466820" y="3368003"/>
                  </a:moveTo>
                  <a:cubicBezTo>
                    <a:pt x="4465388" y="3383049"/>
                    <a:pt x="4447474" y="3370153"/>
                    <a:pt x="4441026" y="3379468"/>
                  </a:cubicBezTo>
                  <a:lnTo>
                    <a:pt x="4438876" y="3374451"/>
                  </a:lnTo>
                  <a:cubicBezTo>
                    <a:pt x="4448192" y="3373018"/>
                    <a:pt x="4456072" y="3365137"/>
                    <a:pt x="4466820" y="3368003"/>
                  </a:cubicBezTo>
                  <a:close/>
                  <a:moveTo>
                    <a:pt x="3952356" y="3368003"/>
                  </a:moveTo>
                  <a:cubicBezTo>
                    <a:pt x="3955222" y="3370153"/>
                    <a:pt x="3960237" y="3376601"/>
                    <a:pt x="3961670" y="3379468"/>
                  </a:cubicBezTo>
                  <a:lnTo>
                    <a:pt x="3952356" y="3379468"/>
                  </a:lnTo>
                  <a:close/>
                  <a:moveTo>
                    <a:pt x="4521949" y="3359642"/>
                  </a:moveTo>
                  <a:cubicBezTo>
                    <a:pt x="4525128" y="3359720"/>
                    <a:pt x="4528263" y="3360660"/>
                    <a:pt x="4531308" y="3362988"/>
                  </a:cubicBezTo>
                  <a:cubicBezTo>
                    <a:pt x="4521277" y="3365138"/>
                    <a:pt x="4499064" y="3377320"/>
                    <a:pt x="4493332" y="3368005"/>
                  </a:cubicBezTo>
                  <a:cubicBezTo>
                    <a:pt x="4499423" y="3367288"/>
                    <a:pt x="4505871" y="3363705"/>
                    <a:pt x="4512321" y="3361466"/>
                  </a:cubicBezTo>
                  <a:cubicBezTo>
                    <a:pt x="4515545" y="3360347"/>
                    <a:pt x="4518769" y="3359563"/>
                    <a:pt x="4521949" y="3359642"/>
                  </a:cubicBezTo>
                  <a:close/>
                  <a:moveTo>
                    <a:pt x="4747699" y="3351524"/>
                  </a:moveTo>
                  <a:lnTo>
                    <a:pt x="4741251" y="3359405"/>
                  </a:lnTo>
                  <a:cubicBezTo>
                    <a:pt x="4745551" y="3361555"/>
                    <a:pt x="4745551" y="3365853"/>
                    <a:pt x="4745551" y="3370870"/>
                  </a:cubicBezTo>
                  <a:lnTo>
                    <a:pt x="4731936" y="3368003"/>
                  </a:lnTo>
                  <a:lnTo>
                    <a:pt x="4667448" y="3362988"/>
                  </a:lnTo>
                  <a:cubicBezTo>
                    <a:pt x="4693961" y="3360122"/>
                    <a:pt x="4719755" y="3352241"/>
                    <a:pt x="4747699" y="3351524"/>
                  </a:cubicBezTo>
                  <a:close/>
                  <a:moveTo>
                    <a:pt x="3528888" y="3351524"/>
                  </a:moveTo>
                  <a:cubicBezTo>
                    <a:pt x="3531037" y="3356540"/>
                    <a:pt x="3539636" y="3360839"/>
                    <a:pt x="3531754" y="3362988"/>
                  </a:cubicBezTo>
                  <a:cubicBezTo>
                    <a:pt x="3528888" y="3365137"/>
                    <a:pt x="3527455" y="3361555"/>
                    <a:pt x="3524589" y="3360122"/>
                  </a:cubicBezTo>
                  <a:close/>
                  <a:moveTo>
                    <a:pt x="4082046" y="3348657"/>
                  </a:moveTo>
                  <a:lnTo>
                    <a:pt x="4082046" y="3362987"/>
                  </a:lnTo>
                  <a:lnTo>
                    <a:pt x="4072731" y="3362987"/>
                  </a:lnTo>
                  <a:close/>
                  <a:moveTo>
                    <a:pt x="3867807" y="3345074"/>
                  </a:moveTo>
                  <a:lnTo>
                    <a:pt x="3878553" y="3345074"/>
                  </a:lnTo>
                  <a:cubicBezTo>
                    <a:pt x="3889301" y="3354389"/>
                    <a:pt x="3864940" y="3355822"/>
                    <a:pt x="3878553" y="3368720"/>
                  </a:cubicBezTo>
                  <a:lnTo>
                    <a:pt x="3900049" y="3371586"/>
                  </a:lnTo>
                  <a:lnTo>
                    <a:pt x="3791138" y="3391649"/>
                  </a:lnTo>
                  <a:cubicBezTo>
                    <a:pt x="3814067" y="3375168"/>
                    <a:pt x="3871388" y="3394514"/>
                    <a:pt x="3867807" y="3345074"/>
                  </a:cubicBezTo>
                  <a:close/>
                  <a:moveTo>
                    <a:pt x="3149847" y="3344357"/>
                  </a:moveTo>
                  <a:lnTo>
                    <a:pt x="3149847" y="3355105"/>
                  </a:lnTo>
                  <a:lnTo>
                    <a:pt x="3159162" y="3344357"/>
                  </a:lnTo>
                  <a:close/>
                  <a:moveTo>
                    <a:pt x="5014515" y="3340329"/>
                  </a:moveTo>
                  <a:cubicBezTo>
                    <a:pt x="5016217" y="3339523"/>
                    <a:pt x="5018188" y="3339343"/>
                    <a:pt x="5020696" y="3340776"/>
                  </a:cubicBezTo>
                  <a:lnTo>
                    <a:pt x="5020696" y="3343642"/>
                  </a:lnTo>
                  <a:lnTo>
                    <a:pt x="5009948" y="3343642"/>
                  </a:lnTo>
                  <a:cubicBezTo>
                    <a:pt x="5011380" y="3342567"/>
                    <a:pt x="5012813" y="3341135"/>
                    <a:pt x="5014515" y="3340329"/>
                  </a:cubicBezTo>
                  <a:close/>
                  <a:moveTo>
                    <a:pt x="3793288" y="3340059"/>
                  </a:moveTo>
                  <a:cubicBezTo>
                    <a:pt x="3790421" y="3359405"/>
                    <a:pt x="3800452" y="3359405"/>
                    <a:pt x="3793288" y="3373736"/>
                  </a:cubicBezTo>
                  <a:cubicBezTo>
                    <a:pt x="3775373" y="3371586"/>
                    <a:pt x="3767492" y="3374453"/>
                    <a:pt x="3759610" y="3384484"/>
                  </a:cubicBezTo>
                  <a:cubicBezTo>
                    <a:pt x="3760327" y="3384484"/>
                    <a:pt x="3761044" y="3383051"/>
                    <a:pt x="3761044" y="3382334"/>
                  </a:cubicBezTo>
                  <a:cubicBezTo>
                    <a:pt x="3755310" y="3362988"/>
                    <a:pt x="3745996" y="3388783"/>
                    <a:pt x="3738114" y="3373736"/>
                  </a:cubicBezTo>
                  <a:cubicBezTo>
                    <a:pt x="3751729" y="3368720"/>
                    <a:pt x="3791854" y="3373736"/>
                    <a:pt x="3793288" y="3340059"/>
                  </a:cubicBezTo>
                  <a:close/>
                  <a:moveTo>
                    <a:pt x="4077748" y="3335759"/>
                  </a:moveTo>
                  <a:lnTo>
                    <a:pt x="4104975" y="3335759"/>
                  </a:lnTo>
                  <a:lnTo>
                    <a:pt x="4074881" y="3340776"/>
                  </a:lnTo>
                  <a:close/>
                  <a:moveTo>
                    <a:pt x="3339008" y="3335759"/>
                  </a:moveTo>
                  <a:cubicBezTo>
                    <a:pt x="3344742" y="3350091"/>
                    <a:pt x="3316081" y="3356539"/>
                    <a:pt x="3332560" y="3368003"/>
                  </a:cubicBezTo>
                  <a:cubicBezTo>
                    <a:pt x="3335427" y="3371586"/>
                    <a:pt x="3331844" y="3373735"/>
                    <a:pt x="3329694" y="3374451"/>
                  </a:cubicBezTo>
                  <a:cubicBezTo>
                    <a:pt x="3330410" y="3374451"/>
                    <a:pt x="3330410" y="3374451"/>
                    <a:pt x="3330410" y="3374451"/>
                  </a:cubicBezTo>
                  <a:lnTo>
                    <a:pt x="3333277" y="3379468"/>
                  </a:lnTo>
                  <a:cubicBezTo>
                    <a:pt x="3330410" y="3369437"/>
                    <a:pt x="3339725" y="3368003"/>
                    <a:pt x="3346175" y="3362987"/>
                  </a:cubicBezTo>
                  <a:close/>
                  <a:moveTo>
                    <a:pt x="5075868" y="3332895"/>
                  </a:moveTo>
                  <a:cubicBezTo>
                    <a:pt x="5084466" y="3336476"/>
                    <a:pt x="5089482" y="3342926"/>
                    <a:pt x="5092349" y="3352241"/>
                  </a:cubicBezTo>
                  <a:cubicBezTo>
                    <a:pt x="5089482" y="3344359"/>
                    <a:pt x="5067986" y="3352241"/>
                    <a:pt x="5075868" y="3332895"/>
                  </a:cubicBezTo>
                  <a:close/>
                  <a:moveTo>
                    <a:pt x="4158715" y="3332895"/>
                  </a:moveTo>
                  <a:cubicBezTo>
                    <a:pt x="4160148" y="3335761"/>
                    <a:pt x="4157282" y="3337911"/>
                    <a:pt x="4155848" y="3340776"/>
                  </a:cubicBezTo>
                  <a:lnTo>
                    <a:pt x="4146534" y="3340776"/>
                  </a:lnTo>
                  <a:cubicBezTo>
                    <a:pt x="4146534" y="3334328"/>
                    <a:pt x="4154415" y="3335761"/>
                    <a:pt x="4158715" y="3332895"/>
                  </a:cubicBezTo>
                  <a:close/>
                  <a:moveTo>
                    <a:pt x="5105246" y="3332448"/>
                  </a:moveTo>
                  <a:cubicBezTo>
                    <a:pt x="5107574" y="3332178"/>
                    <a:pt x="5109545" y="3332536"/>
                    <a:pt x="5110978" y="3335761"/>
                  </a:cubicBezTo>
                  <a:cubicBezTo>
                    <a:pt x="5108828" y="3344359"/>
                    <a:pt x="5103097" y="3339343"/>
                    <a:pt x="5097364" y="3340776"/>
                  </a:cubicBezTo>
                  <a:lnTo>
                    <a:pt x="5097364" y="3332895"/>
                  </a:lnTo>
                  <a:cubicBezTo>
                    <a:pt x="5100230" y="3333611"/>
                    <a:pt x="5102918" y="3332715"/>
                    <a:pt x="5105246" y="3332448"/>
                  </a:cubicBezTo>
                  <a:close/>
                  <a:moveTo>
                    <a:pt x="5227056" y="3329311"/>
                  </a:moveTo>
                  <a:lnTo>
                    <a:pt x="5247674" y="3333729"/>
                  </a:lnTo>
                  <a:lnTo>
                    <a:pt x="5247674" y="3401068"/>
                  </a:lnTo>
                  <a:lnTo>
                    <a:pt x="5238518" y="3393797"/>
                  </a:lnTo>
                  <a:lnTo>
                    <a:pt x="5232070" y="3401680"/>
                  </a:lnTo>
                  <a:lnTo>
                    <a:pt x="5215591" y="3393797"/>
                  </a:lnTo>
                  <a:lnTo>
                    <a:pt x="5199826" y="3409562"/>
                  </a:lnTo>
                  <a:lnTo>
                    <a:pt x="5199826" y="3406695"/>
                  </a:lnTo>
                  <a:lnTo>
                    <a:pt x="4924682" y="3440372"/>
                  </a:lnTo>
                  <a:lnTo>
                    <a:pt x="4901752" y="3428908"/>
                  </a:lnTo>
                  <a:lnTo>
                    <a:pt x="4927548" y="3409562"/>
                  </a:lnTo>
                  <a:lnTo>
                    <a:pt x="4918232" y="3398097"/>
                  </a:lnTo>
                  <a:cubicBezTo>
                    <a:pt x="4923248" y="3391649"/>
                    <a:pt x="4924682" y="3416010"/>
                    <a:pt x="4927548" y="3390216"/>
                  </a:cubicBezTo>
                  <a:cubicBezTo>
                    <a:pt x="4935430" y="3407412"/>
                    <a:pt x="4932562" y="3369437"/>
                    <a:pt x="4943310" y="3405979"/>
                  </a:cubicBezTo>
                  <a:lnTo>
                    <a:pt x="4959790" y="3386633"/>
                  </a:lnTo>
                  <a:lnTo>
                    <a:pt x="5017830" y="3381618"/>
                  </a:lnTo>
                  <a:lnTo>
                    <a:pt x="5014963" y="3386633"/>
                  </a:lnTo>
                  <a:lnTo>
                    <a:pt x="5028578" y="3398097"/>
                  </a:lnTo>
                  <a:lnTo>
                    <a:pt x="5031442" y="3386633"/>
                  </a:lnTo>
                  <a:lnTo>
                    <a:pt x="5070136" y="3370870"/>
                  </a:lnTo>
                  <a:lnTo>
                    <a:pt x="5111695" y="3368003"/>
                  </a:lnTo>
                  <a:lnTo>
                    <a:pt x="5111695" y="3360122"/>
                  </a:lnTo>
                  <a:lnTo>
                    <a:pt x="5141072" y="3355105"/>
                  </a:lnTo>
                  <a:cubicBezTo>
                    <a:pt x="5122443" y="3342207"/>
                    <a:pt x="5162568" y="3352239"/>
                    <a:pt x="5130324" y="3332893"/>
                  </a:cubicBezTo>
                  <a:cubicBezTo>
                    <a:pt x="5156118" y="3339343"/>
                    <a:pt x="5174750" y="3360122"/>
                    <a:pt x="5199110" y="3340776"/>
                  </a:cubicBezTo>
                  <a:lnTo>
                    <a:pt x="5205560" y="3352239"/>
                  </a:lnTo>
                  <a:lnTo>
                    <a:pt x="5211292" y="3340776"/>
                  </a:lnTo>
                  <a:lnTo>
                    <a:pt x="5214874" y="3343641"/>
                  </a:lnTo>
                  <a:close/>
                  <a:moveTo>
                    <a:pt x="4185942" y="3329311"/>
                  </a:moveTo>
                  <a:lnTo>
                    <a:pt x="4185942" y="3335759"/>
                  </a:lnTo>
                  <a:lnTo>
                    <a:pt x="4175194" y="3335759"/>
                  </a:lnTo>
                  <a:cubicBezTo>
                    <a:pt x="4175194" y="3330745"/>
                    <a:pt x="4180926" y="3327878"/>
                    <a:pt x="4185942" y="3329311"/>
                  </a:cubicBezTo>
                  <a:close/>
                  <a:moveTo>
                    <a:pt x="3816215" y="3329311"/>
                  </a:moveTo>
                  <a:cubicBezTo>
                    <a:pt x="3817648" y="3335761"/>
                    <a:pt x="3802602" y="3345792"/>
                    <a:pt x="3802602" y="3351524"/>
                  </a:cubicBezTo>
                  <a:cubicBezTo>
                    <a:pt x="3788988" y="3335761"/>
                    <a:pt x="3813350" y="3334328"/>
                    <a:pt x="3816215" y="3329311"/>
                  </a:cubicBezTo>
                  <a:close/>
                  <a:moveTo>
                    <a:pt x="4720740" y="3328716"/>
                  </a:moveTo>
                  <a:cubicBezTo>
                    <a:pt x="4736101" y="3327787"/>
                    <a:pt x="4750745" y="3328056"/>
                    <a:pt x="4764180" y="3330026"/>
                  </a:cubicBezTo>
                  <a:lnTo>
                    <a:pt x="4764180" y="3332893"/>
                  </a:lnTo>
                  <a:cubicBezTo>
                    <a:pt x="4699692" y="3345791"/>
                    <a:pt x="4638072" y="3353672"/>
                    <a:pt x="4576450" y="3355822"/>
                  </a:cubicBezTo>
                  <a:cubicBezTo>
                    <a:pt x="4622129" y="3345073"/>
                    <a:pt x="4674659" y="3331504"/>
                    <a:pt x="4720740" y="3328716"/>
                  </a:cubicBezTo>
                  <a:close/>
                  <a:moveTo>
                    <a:pt x="3898706" y="3322863"/>
                  </a:moveTo>
                  <a:cubicBezTo>
                    <a:pt x="3908828" y="3321430"/>
                    <a:pt x="3917963" y="3324655"/>
                    <a:pt x="3920112" y="3340776"/>
                  </a:cubicBezTo>
                  <a:cubicBezTo>
                    <a:pt x="3944474" y="3339343"/>
                    <a:pt x="3958805" y="3342207"/>
                    <a:pt x="3978151" y="3343641"/>
                  </a:cubicBezTo>
                  <a:cubicBezTo>
                    <a:pt x="3963104" y="3352239"/>
                    <a:pt x="3904349" y="3345791"/>
                    <a:pt x="3887868" y="3355105"/>
                  </a:cubicBezTo>
                  <a:lnTo>
                    <a:pt x="3887868" y="3343641"/>
                  </a:lnTo>
                  <a:cubicBezTo>
                    <a:pt x="3892168" y="3342207"/>
                    <a:pt x="3906499" y="3350091"/>
                    <a:pt x="3910797" y="3335759"/>
                  </a:cubicBezTo>
                  <a:cubicBezTo>
                    <a:pt x="3900049" y="3330028"/>
                    <a:pt x="3883570" y="3334326"/>
                    <a:pt x="3871388" y="3332893"/>
                  </a:cubicBezTo>
                  <a:cubicBezTo>
                    <a:pt x="3877480" y="3330386"/>
                    <a:pt x="3888586" y="3324295"/>
                    <a:pt x="3898706" y="3322863"/>
                  </a:cubicBezTo>
                  <a:close/>
                  <a:moveTo>
                    <a:pt x="4593646" y="3321428"/>
                  </a:moveTo>
                  <a:cubicBezTo>
                    <a:pt x="4570717" y="3327878"/>
                    <a:pt x="4531308" y="3329310"/>
                    <a:pt x="4499064" y="3329310"/>
                  </a:cubicBezTo>
                  <a:cubicBezTo>
                    <a:pt x="4527008" y="3326445"/>
                    <a:pt x="4571434" y="3318562"/>
                    <a:pt x="4593646" y="3321428"/>
                  </a:cubicBezTo>
                  <a:close/>
                  <a:moveTo>
                    <a:pt x="3735248" y="3318563"/>
                  </a:moveTo>
                  <a:lnTo>
                    <a:pt x="3744563" y="3321430"/>
                  </a:lnTo>
                  <a:lnTo>
                    <a:pt x="3741696" y="3340776"/>
                  </a:lnTo>
                  <a:cubicBezTo>
                    <a:pt x="3740263" y="3332895"/>
                    <a:pt x="3717335" y="3330028"/>
                    <a:pt x="3735248" y="3318563"/>
                  </a:cubicBezTo>
                  <a:close/>
                  <a:moveTo>
                    <a:pt x="3308198" y="3318563"/>
                  </a:moveTo>
                  <a:lnTo>
                    <a:pt x="3314648" y="3352239"/>
                  </a:lnTo>
                  <a:cubicBezTo>
                    <a:pt x="3308914" y="3350091"/>
                    <a:pt x="3306050" y="3356539"/>
                    <a:pt x="3301033" y="3355105"/>
                  </a:cubicBezTo>
                  <a:cubicBezTo>
                    <a:pt x="3301750" y="3342207"/>
                    <a:pt x="3291718" y="3339343"/>
                    <a:pt x="3283120" y="3340059"/>
                  </a:cubicBezTo>
                  <a:cubicBezTo>
                    <a:pt x="3290285" y="3342207"/>
                    <a:pt x="3299600" y="3356539"/>
                    <a:pt x="3291718" y="3362987"/>
                  </a:cubicBezTo>
                  <a:cubicBezTo>
                    <a:pt x="3303183" y="3362987"/>
                    <a:pt x="3313214" y="3358689"/>
                    <a:pt x="3324679" y="3348657"/>
                  </a:cubicBezTo>
                  <a:cubicBezTo>
                    <a:pt x="3326112" y="3339343"/>
                    <a:pt x="3306766" y="3334326"/>
                    <a:pt x="3317514" y="3325011"/>
                  </a:cubicBezTo>
                  <a:cubicBezTo>
                    <a:pt x="3314648" y="3323578"/>
                    <a:pt x="3313931" y="3317130"/>
                    <a:pt x="3308198" y="3318563"/>
                  </a:cubicBezTo>
                  <a:close/>
                  <a:moveTo>
                    <a:pt x="4893871" y="3311399"/>
                  </a:moveTo>
                  <a:lnTo>
                    <a:pt x="4893871" y="3319280"/>
                  </a:lnTo>
                  <a:lnTo>
                    <a:pt x="4849446" y="3322147"/>
                  </a:lnTo>
                  <a:lnTo>
                    <a:pt x="4849446" y="3330028"/>
                  </a:lnTo>
                  <a:lnTo>
                    <a:pt x="4803589" y="3325013"/>
                  </a:lnTo>
                  <a:cubicBezTo>
                    <a:pt x="4803589" y="3321430"/>
                    <a:pt x="4805022" y="3317132"/>
                    <a:pt x="4800722" y="3314265"/>
                  </a:cubicBezTo>
                  <a:cubicBezTo>
                    <a:pt x="4829383" y="3317848"/>
                    <a:pt x="4866644" y="3311399"/>
                    <a:pt x="4893871" y="3311399"/>
                  </a:cubicBezTo>
                  <a:close/>
                  <a:moveTo>
                    <a:pt x="3857774" y="3310682"/>
                  </a:moveTo>
                  <a:lnTo>
                    <a:pt x="3864940" y="3310682"/>
                  </a:lnTo>
                  <a:lnTo>
                    <a:pt x="3851326" y="3321430"/>
                  </a:lnTo>
                  <a:close/>
                  <a:moveTo>
                    <a:pt x="4531308" y="3306382"/>
                  </a:moveTo>
                  <a:cubicBezTo>
                    <a:pt x="4524860" y="3311399"/>
                    <a:pt x="4517694" y="3319997"/>
                    <a:pt x="4509096" y="3310682"/>
                  </a:cubicBezTo>
                  <a:cubicBezTo>
                    <a:pt x="4514829" y="3304949"/>
                    <a:pt x="4523427" y="3307099"/>
                    <a:pt x="4531308" y="3306382"/>
                  </a:cubicBezTo>
                  <a:close/>
                  <a:moveTo>
                    <a:pt x="4891004" y="3305665"/>
                  </a:moveTo>
                  <a:lnTo>
                    <a:pt x="4893871" y="3305665"/>
                  </a:lnTo>
                  <a:lnTo>
                    <a:pt x="4893871" y="3310682"/>
                  </a:lnTo>
                  <a:lnTo>
                    <a:pt x="4891004" y="3310682"/>
                  </a:lnTo>
                  <a:close/>
                  <a:moveTo>
                    <a:pt x="3538203" y="3305665"/>
                  </a:moveTo>
                  <a:lnTo>
                    <a:pt x="3530410" y="3315759"/>
                  </a:lnTo>
                  <a:lnTo>
                    <a:pt x="3530322" y="3315697"/>
                  </a:lnTo>
                  <a:lnTo>
                    <a:pt x="3524589" y="3325011"/>
                  </a:lnTo>
                  <a:cubicBezTo>
                    <a:pt x="3523155" y="3319280"/>
                    <a:pt x="3526560" y="3317668"/>
                    <a:pt x="3530322" y="3315876"/>
                  </a:cubicBezTo>
                  <a:lnTo>
                    <a:pt x="3530410" y="3315759"/>
                  </a:lnTo>
                  <a:lnTo>
                    <a:pt x="3546801" y="3327161"/>
                  </a:lnTo>
                  <a:cubicBezTo>
                    <a:pt x="3546801" y="3330745"/>
                    <a:pt x="3546801" y="3335759"/>
                    <a:pt x="3542503" y="3338626"/>
                  </a:cubicBezTo>
                  <a:cubicBezTo>
                    <a:pt x="3536053" y="3336476"/>
                    <a:pt x="3526022" y="3341493"/>
                    <a:pt x="3521007" y="3333609"/>
                  </a:cubicBezTo>
                  <a:cubicBezTo>
                    <a:pt x="3462968" y="3335759"/>
                    <a:pt x="3526738" y="3385199"/>
                    <a:pt x="3510259" y="3399530"/>
                  </a:cubicBezTo>
                  <a:lnTo>
                    <a:pt x="3500944" y="3380185"/>
                  </a:lnTo>
                  <a:cubicBezTo>
                    <a:pt x="3495212" y="3396664"/>
                    <a:pt x="3510259" y="3393081"/>
                    <a:pt x="3510259" y="3404545"/>
                  </a:cubicBezTo>
                  <a:cubicBezTo>
                    <a:pt x="3499511" y="3409562"/>
                    <a:pt x="3490196" y="3433208"/>
                    <a:pt x="3475149" y="3418876"/>
                  </a:cubicBezTo>
                  <a:cubicBezTo>
                    <a:pt x="3474432" y="3417443"/>
                    <a:pt x="3474432" y="3416727"/>
                    <a:pt x="3475149" y="3415293"/>
                  </a:cubicBezTo>
                  <a:cubicBezTo>
                    <a:pt x="3472999" y="3416727"/>
                    <a:pt x="3468701" y="3414577"/>
                    <a:pt x="3465834" y="3416010"/>
                  </a:cubicBezTo>
                  <a:cubicBezTo>
                    <a:pt x="3457953" y="3408128"/>
                    <a:pt x="3465834" y="3398097"/>
                    <a:pt x="3465834" y="3388783"/>
                  </a:cubicBezTo>
                  <a:lnTo>
                    <a:pt x="3449355" y="3416010"/>
                  </a:lnTo>
                  <a:cubicBezTo>
                    <a:pt x="3441473" y="3419593"/>
                    <a:pt x="3435740" y="3410995"/>
                    <a:pt x="3429292" y="3408128"/>
                  </a:cubicBezTo>
                  <a:lnTo>
                    <a:pt x="3435740" y="3392366"/>
                  </a:lnTo>
                  <a:cubicBezTo>
                    <a:pt x="3452936" y="3392366"/>
                    <a:pt x="3445055" y="3380901"/>
                    <a:pt x="3455803" y="3373018"/>
                  </a:cubicBezTo>
                  <a:cubicBezTo>
                    <a:pt x="3457236" y="3375885"/>
                    <a:pt x="3460103" y="3377318"/>
                    <a:pt x="3458669" y="3380901"/>
                  </a:cubicBezTo>
                  <a:lnTo>
                    <a:pt x="3467984" y="3373018"/>
                  </a:lnTo>
                  <a:cubicBezTo>
                    <a:pt x="3466551" y="3369437"/>
                    <a:pt x="3461536" y="3368003"/>
                    <a:pt x="3461536" y="3361555"/>
                  </a:cubicBezTo>
                  <a:cubicBezTo>
                    <a:pt x="3490913" y="3339343"/>
                    <a:pt x="3461536" y="3373018"/>
                    <a:pt x="3477299" y="3380901"/>
                  </a:cubicBezTo>
                  <a:lnTo>
                    <a:pt x="3472284" y="3380901"/>
                  </a:lnTo>
                  <a:cubicBezTo>
                    <a:pt x="3475149" y="3387349"/>
                    <a:pt x="3480165" y="3387349"/>
                    <a:pt x="3484464" y="3388783"/>
                  </a:cubicBezTo>
                  <a:cubicBezTo>
                    <a:pt x="3495212" y="3370870"/>
                    <a:pt x="3475866" y="3362987"/>
                    <a:pt x="3477299" y="3347224"/>
                  </a:cubicBezTo>
                  <a:cubicBezTo>
                    <a:pt x="3461176" y="3354747"/>
                    <a:pt x="3448459" y="3365316"/>
                    <a:pt x="3436546" y="3377767"/>
                  </a:cubicBezTo>
                  <a:lnTo>
                    <a:pt x="3407296" y="3411829"/>
                  </a:lnTo>
                  <a:lnTo>
                    <a:pt x="3407080" y="3411712"/>
                  </a:lnTo>
                  <a:lnTo>
                    <a:pt x="3400630" y="3419593"/>
                  </a:lnTo>
                  <a:lnTo>
                    <a:pt x="3407296" y="3411829"/>
                  </a:lnTo>
                  <a:lnTo>
                    <a:pt x="3416394" y="3416727"/>
                  </a:lnTo>
                  <a:cubicBezTo>
                    <a:pt x="3416394" y="3423176"/>
                    <a:pt x="3409946" y="3426041"/>
                    <a:pt x="3407080" y="3431058"/>
                  </a:cubicBezTo>
                  <a:lnTo>
                    <a:pt x="3428576" y="3446820"/>
                  </a:lnTo>
                  <a:cubicBezTo>
                    <a:pt x="3422126" y="3449687"/>
                    <a:pt x="3412094" y="3457568"/>
                    <a:pt x="3407080" y="3449687"/>
                  </a:cubicBezTo>
                  <a:cubicBezTo>
                    <a:pt x="3397765" y="3466166"/>
                    <a:pt x="3379850" y="3470466"/>
                    <a:pt x="3387017" y="3488379"/>
                  </a:cubicBezTo>
                  <a:cubicBezTo>
                    <a:pt x="3385584" y="3486947"/>
                    <a:pt x="3384150" y="3484081"/>
                    <a:pt x="3379850" y="3485512"/>
                  </a:cubicBezTo>
                  <a:cubicBezTo>
                    <a:pt x="3379850" y="3493396"/>
                    <a:pt x="3381284" y="3502710"/>
                    <a:pt x="3376986" y="3507727"/>
                  </a:cubicBezTo>
                  <a:lnTo>
                    <a:pt x="3386300" y="3507727"/>
                  </a:lnTo>
                  <a:cubicBezTo>
                    <a:pt x="3387734" y="3484081"/>
                    <a:pt x="3404213" y="3499844"/>
                    <a:pt x="3412094" y="3485512"/>
                  </a:cubicBezTo>
                  <a:cubicBezTo>
                    <a:pt x="3402780" y="3467600"/>
                    <a:pt x="3419978" y="3485512"/>
                    <a:pt x="3422842" y="3474050"/>
                  </a:cubicBezTo>
                  <a:lnTo>
                    <a:pt x="3412094" y="3462585"/>
                  </a:lnTo>
                  <a:lnTo>
                    <a:pt x="3419261" y="3454702"/>
                  </a:lnTo>
                  <a:cubicBezTo>
                    <a:pt x="3431442" y="3481214"/>
                    <a:pt x="3451505" y="3451120"/>
                    <a:pt x="3465118" y="3457568"/>
                  </a:cubicBezTo>
                  <a:cubicBezTo>
                    <a:pt x="3465834" y="3464018"/>
                    <a:pt x="3460819" y="3466166"/>
                    <a:pt x="3457953" y="3469033"/>
                  </a:cubicBezTo>
                  <a:cubicBezTo>
                    <a:pt x="3475866" y="3460435"/>
                    <a:pt x="3467984" y="3484798"/>
                    <a:pt x="3474432" y="3492679"/>
                  </a:cubicBezTo>
                  <a:lnTo>
                    <a:pt x="3474432" y="3465450"/>
                  </a:lnTo>
                  <a:lnTo>
                    <a:pt x="3509542" y="3468316"/>
                  </a:lnTo>
                  <a:cubicBezTo>
                    <a:pt x="3509542" y="3464733"/>
                    <a:pt x="3509542" y="3459718"/>
                    <a:pt x="3513841" y="3456852"/>
                  </a:cubicBezTo>
                  <a:lnTo>
                    <a:pt x="3504526" y="3456852"/>
                  </a:lnTo>
                  <a:cubicBezTo>
                    <a:pt x="3500944" y="3453987"/>
                    <a:pt x="3495212" y="3448970"/>
                    <a:pt x="3498078" y="3442522"/>
                  </a:cubicBezTo>
                  <a:cubicBezTo>
                    <a:pt x="3505959" y="3429624"/>
                    <a:pt x="3513126" y="3448970"/>
                    <a:pt x="3521007" y="3448970"/>
                  </a:cubicBezTo>
                  <a:cubicBezTo>
                    <a:pt x="3522440" y="3439656"/>
                    <a:pt x="3518857" y="3426758"/>
                    <a:pt x="3523874" y="3418876"/>
                  </a:cubicBezTo>
                  <a:cubicBezTo>
                    <a:pt x="3528172" y="3418876"/>
                    <a:pt x="3531755" y="3418876"/>
                    <a:pt x="3533188" y="3423891"/>
                  </a:cubicBezTo>
                  <a:lnTo>
                    <a:pt x="3537486" y="3410995"/>
                  </a:lnTo>
                  <a:cubicBezTo>
                    <a:pt x="3541786" y="3413145"/>
                    <a:pt x="3546801" y="3408128"/>
                    <a:pt x="3549668" y="3416010"/>
                  </a:cubicBezTo>
                  <a:cubicBezTo>
                    <a:pt x="3551101" y="3411712"/>
                    <a:pt x="3547518" y="3403112"/>
                    <a:pt x="3553968" y="3400247"/>
                  </a:cubicBezTo>
                  <a:cubicBezTo>
                    <a:pt x="3559699" y="3389499"/>
                    <a:pt x="3596243" y="3393797"/>
                    <a:pt x="3582628" y="3370153"/>
                  </a:cubicBezTo>
                  <a:lnTo>
                    <a:pt x="3589076" y="3362270"/>
                  </a:lnTo>
                  <a:lnTo>
                    <a:pt x="3591943" y="3367287"/>
                  </a:lnTo>
                  <a:cubicBezTo>
                    <a:pt x="3596958" y="3368720"/>
                    <a:pt x="3598391" y="3360839"/>
                    <a:pt x="3602691" y="3359405"/>
                  </a:cubicBezTo>
                  <a:lnTo>
                    <a:pt x="3608422" y="3367287"/>
                  </a:lnTo>
                  <a:lnTo>
                    <a:pt x="3624187" y="3351524"/>
                  </a:lnTo>
                  <a:cubicBezTo>
                    <a:pt x="3608422" y="3350091"/>
                    <a:pt x="3624187" y="3334326"/>
                    <a:pt x="3614872" y="3329311"/>
                  </a:cubicBezTo>
                  <a:cubicBezTo>
                    <a:pt x="3594810" y="3337193"/>
                    <a:pt x="3587643" y="3382334"/>
                    <a:pt x="3570447" y="3343641"/>
                  </a:cubicBezTo>
                  <a:lnTo>
                    <a:pt x="3582628" y="3329311"/>
                  </a:lnTo>
                  <a:lnTo>
                    <a:pt x="3566149" y="3321428"/>
                  </a:lnTo>
                  <a:cubicBezTo>
                    <a:pt x="3553968" y="3327878"/>
                    <a:pt x="3570447" y="3332893"/>
                    <a:pt x="3559699" y="3340776"/>
                  </a:cubicBezTo>
                  <a:cubicBezTo>
                    <a:pt x="3556832" y="3327878"/>
                    <a:pt x="3541070" y="3319997"/>
                    <a:pt x="3538203" y="3305665"/>
                  </a:cubicBezTo>
                  <a:close/>
                  <a:moveTo>
                    <a:pt x="4981288" y="3303515"/>
                  </a:moveTo>
                  <a:cubicBezTo>
                    <a:pt x="4967673" y="3307815"/>
                    <a:pt x="4949044" y="3307815"/>
                    <a:pt x="4939729" y="3319280"/>
                  </a:cubicBezTo>
                  <a:lnTo>
                    <a:pt x="4942596" y="3322145"/>
                  </a:lnTo>
                  <a:cubicBezTo>
                    <a:pt x="4936862" y="3327878"/>
                    <a:pt x="4927548" y="3323578"/>
                    <a:pt x="4919666" y="3325011"/>
                  </a:cubicBezTo>
                  <a:lnTo>
                    <a:pt x="4933281" y="3318563"/>
                  </a:lnTo>
                  <a:cubicBezTo>
                    <a:pt x="4930414" y="3310682"/>
                    <a:pt x="4921816" y="3314980"/>
                    <a:pt x="4916800" y="3313547"/>
                  </a:cubicBezTo>
                  <a:cubicBezTo>
                    <a:pt x="4933281" y="3304232"/>
                    <a:pt x="4962658" y="3300649"/>
                    <a:pt x="4981288" y="3303515"/>
                  </a:cubicBezTo>
                  <a:close/>
                  <a:moveTo>
                    <a:pt x="3929426" y="3302084"/>
                  </a:moveTo>
                  <a:cubicBezTo>
                    <a:pt x="3923693" y="3305667"/>
                    <a:pt x="3926560" y="3314982"/>
                    <a:pt x="3920112" y="3312832"/>
                  </a:cubicBezTo>
                  <a:lnTo>
                    <a:pt x="3915812" y="3309965"/>
                  </a:lnTo>
                  <a:close/>
                  <a:moveTo>
                    <a:pt x="3675060" y="3292768"/>
                  </a:moveTo>
                  <a:cubicBezTo>
                    <a:pt x="3673627" y="3294917"/>
                    <a:pt x="3670760" y="3297784"/>
                    <a:pt x="3667896" y="3302082"/>
                  </a:cubicBezTo>
                  <a:lnTo>
                    <a:pt x="3663596" y="3298499"/>
                  </a:lnTo>
                  <a:close/>
                  <a:moveTo>
                    <a:pt x="4606544" y="3291336"/>
                  </a:moveTo>
                  <a:lnTo>
                    <a:pt x="4615859" y="3291336"/>
                  </a:lnTo>
                  <a:lnTo>
                    <a:pt x="4618726" y="3294203"/>
                  </a:lnTo>
                  <a:close/>
                  <a:moveTo>
                    <a:pt x="3851326" y="3291336"/>
                  </a:moveTo>
                  <a:cubicBezTo>
                    <a:pt x="3856342" y="3304234"/>
                    <a:pt x="3839144" y="3319997"/>
                    <a:pt x="3825532" y="3325013"/>
                  </a:cubicBezTo>
                  <a:lnTo>
                    <a:pt x="3822665" y="3325013"/>
                  </a:lnTo>
                  <a:lnTo>
                    <a:pt x="3845594" y="3305667"/>
                  </a:lnTo>
                  <a:lnTo>
                    <a:pt x="3834846" y="3299217"/>
                  </a:lnTo>
                  <a:cubicBezTo>
                    <a:pt x="3842011" y="3297786"/>
                    <a:pt x="3852759" y="3302801"/>
                    <a:pt x="3851326" y="3291336"/>
                  </a:cubicBezTo>
                  <a:close/>
                  <a:moveTo>
                    <a:pt x="2976089" y="3291244"/>
                  </a:moveTo>
                  <a:cubicBezTo>
                    <a:pt x="2974477" y="3290976"/>
                    <a:pt x="2972865" y="3291334"/>
                    <a:pt x="2971432" y="3291334"/>
                  </a:cubicBezTo>
                  <a:lnTo>
                    <a:pt x="2971432" y="3299217"/>
                  </a:lnTo>
                  <a:cubicBezTo>
                    <a:pt x="2974298" y="3299217"/>
                    <a:pt x="2978596" y="3299217"/>
                    <a:pt x="2980746" y="3294917"/>
                  </a:cubicBezTo>
                  <a:cubicBezTo>
                    <a:pt x="2979313" y="3292409"/>
                    <a:pt x="2977701" y="3291513"/>
                    <a:pt x="2976089" y="3291244"/>
                  </a:cubicBezTo>
                  <a:close/>
                  <a:moveTo>
                    <a:pt x="4519127" y="3290619"/>
                  </a:moveTo>
                  <a:lnTo>
                    <a:pt x="4519127" y="3294203"/>
                  </a:lnTo>
                  <a:lnTo>
                    <a:pt x="4447474" y="3304951"/>
                  </a:lnTo>
                  <a:cubicBezTo>
                    <a:pt x="4466104" y="3294203"/>
                    <a:pt x="4494766" y="3295634"/>
                    <a:pt x="4519127" y="3290619"/>
                  </a:cubicBezTo>
                  <a:close/>
                  <a:moveTo>
                    <a:pt x="3949489" y="3287038"/>
                  </a:moveTo>
                  <a:cubicBezTo>
                    <a:pt x="3946622" y="3292053"/>
                    <a:pt x="3945189" y="3299934"/>
                    <a:pt x="3938741" y="3299217"/>
                  </a:cubicBezTo>
                  <a:cubicBezTo>
                    <a:pt x="3938024" y="3284888"/>
                    <a:pt x="3944472" y="3287038"/>
                    <a:pt x="3949489" y="3287038"/>
                  </a:cubicBezTo>
                  <a:close/>
                  <a:moveTo>
                    <a:pt x="4771344" y="3286319"/>
                  </a:moveTo>
                  <a:cubicBezTo>
                    <a:pt x="4778510" y="3292768"/>
                    <a:pt x="4764895" y="3299217"/>
                    <a:pt x="4762028" y="3305665"/>
                  </a:cubicBezTo>
                  <a:lnTo>
                    <a:pt x="4650968" y="3313547"/>
                  </a:lnTo>
                  <a:cubicBezTo>
                    <a:pt x="4687512" y="3291336"/>
                    <a:pt x="4736234" y="3308532"/>
                    <a:pt x="4771344" y="3286319"/>
                  </a:cubicBezTo>
                  <a:close/>
                  <a:moveTo>
                    <a:pt x="4658134" y="3286319"/>
                  </a:moveTo>
                  <a:lnTo>
                    <a:pt x="4655268" y="3299217"/>
                  </a:lnTo>
                  <a:lnTo>
                    <a:pt x="4648820" y="3299217"/>
                  </a:lnTo>
                  <a:close/>
                  <a:moveTo>
                    <a:pt x="4686704" y="3282915"/>
                  </a:moveTo>
                  <a:cubicBezTo>
                    <a:pt x="4690376" y="3282915"/>
                    <a:pt x="4694676" y="3284886"/>
                    <a:pt x="4696826" y="3286319"/>
                  </a:cubicBezTo>
                  <a:cubicBezTo>
                    <a:pt x="4693242" y="3294201"/>
                    <a:pt x="4686078" y="3289901"/>
                    <a:pt x="4680345" y="3291334"/>
                  </a:cubicBezTo>
                  <a:cubicBezTo>
                    <a:pt x="4679986" y="3284886"/>
                    <a:pt x="4683032" y="3282915"/>
                    <a:pt x="4686704" y="3282915"/>
                  </a:cubicBezTo>
                  <a:close/>
                  <a:moveTo>
                    <a:pt x="4713306" y="3279871"/>
                  </a:moveTo>
                  <a:lnTo>
                    <a:pt x="4722620" y="3279871"/>
                  </a:lnTo>
                  <a:lnTo>
                    <a:pt x="4722620" y="3286319"/>
                  </a:lnTo>
                  <a:close/>
                  <a:moveTo>
                    <a:pt x="4822756" y="3279064"/>
                  </a:moveTo>
                  <a:cubicBezTo>
                    <a:pt x="4826160" y="3280228"/>
                    <a:pt x="4829743" y="3283811"/>
                    <a:pt x="4833683" y="3286319"/>
                  </a:cubicBezTo>
                  <a:lnTo>
                    <a:pt x="4833681" y="3286319"/>
                  </a:lnTo>
                  <a:lnTo>
                    <a:pt x="4812904" y="3286319"/>
                  </a:lnTo>
                  <a:cubicBezTo>
                    <a:pt x="4816128" y="3279155"/>
                    <a:pt x="4819352" y="3277901"/>
                    <a:pt x="4822756" y="3279064"/>
                  </a:cubicBezTo>
                  <a:close/>
                  <a:moveTo>
                    <a:pt x="3582628" y="3274857"/>
                  </a:moveTo>
                  <a:cubicBezTo>
                    <a:pt x="3588360" y="3273423"/>
                    <a:pt x="3589793" y="3279871"/>
                    <a:pt x="3591943" y="3282738"/>
                  </a:cubicBezTo>
                  <a:cubicBezTo>
                    <a:pt x="3593376" y="3285605"/>
                    <a:pt x="3590510" y="3287753"/>
                    <a:pt x="3589076" y="3290619"/>
                  </a:cubicBezTo>
                  <a:close/>
                  <a:moveTo>
                    <a:pt x="4165164" y="3274855"/>
                  </a:moveTo>
                  <a:cubicBezTo>
                    <a:pt x="4169463" y="3279871"/>
                    <a:pt x="4163732" y="3294201"/>
                    <a:pt x="4155850" y="3294201"/>
                  </a:cubicBezTo>
                  <a:cubicBezTo>
                    <a:pt x="4208872" y="3302082"/>
                    <a:pt x="4273359" y="3261957"/>
                    <a:pt x="4324949" y="3285603"/>
                  </a:cubicBezTo>
                  <a:cubicBezTo>
                    <a:pt x="4257596" y="3298501"/>
                    <a:pt x="4181644" y="3306382"/>
                    <a:pt x="4114292" y="3324295"/>
                  </a:cubicBezTo>
                  <a:lnTo>
                    <a:pt x="4117156" y="3324295"/>
                  </a:lnTo>
                  <a:lnTo>
                    <a:pt x="4117156" y="3332176"/>
                  </a:lnTo>
                  <a:lnTo>
                    <a:pt x="4114292" y="3332176"/>
                  </a:lnTo>
                  <a:lnTo>
                    <a:pt x="4114292" y="3329311"/>
                  </a:lnTo>
                  <a:cubicBezTo>
                    <a:pt x="4077748" y="3322861"/>
                    <a:pt x="4046937" y="3340776"/>
                    <a:pt x="4013260" y="3329311"/>
                  </a:cubicBezTo>
                  <a:cubicBezTo>
                    <a:pt x="4007528" y="3327161"/>
                    <a:pt x="4003228" y="3343641"/>
                    <a:pt x="3996780" y="3332176"/>
                  </a:cubicBezTo>
                  <a:cubicBezTo>
                    <a:pt x="3990332" y="3330745"/>
                    <a:pt x="4013260" y="3332176"/>
                    <a:pt x="4019710" y="3324295"/>
                  </a:cubicBezTo>
                  <a:cubicBezTo>
                    <a:pt x="4056968" y="3319280"/>
                    <a:pt x="4087062" y="3311397"/>
                    <a:pt x="4130054" y="3309965"/>
                  </a:cubicBezTo>
                  <a:close/>
                  <a:moveTo>
                    <a:pt x="2997227" y="3264107"/>
                  </a:moveTo>
                  <a:cubicBezTo>
                    <a:pt x="2991494" y="3270555"/>
                    <a:pt x="2982180" y="3279870"/>
                    <a:pt x="2990061" y="3286319"/>
                  </a:cubicBezTo>
                  <a:lnTo>
                    <a:pt x="2992927" y="3286319"/>
                  </a:lnTo>
                  <a:cubicBezTo>
                    <a:pt x="2987911" y="3279870"/>
                    <a:pt x="3003675" y="3266973"/>
                    <a:pt x="2997227" y="3264107"/>
                  </a:cubicBezTo>
                  <a:close/>
                  <a:moveTo>
                    <a:pt x="3657807" y="3263951"/>
                  </a:moveTo>
                  <a:cubicBezTo>
                    <a:pt x="3658802" y="3264153"/>
                    <a:pt x="3660729" y="3266438"/>
                    <a:pt x="3664312" y="3271990"/>
                  </a:cubicBezTo>
                  <a:cubicBezTo>
                    <a:pt x="3662879" y="3277005"/>
                    <a:pt x="3666462" y="3284888"/>
                    <a:pt x="3661446" y="3286321"/>
                  </a:cubicBezTo>
                  <a:lnTo>
                    <a:pt x="3654281" y="3286321"/>
                  </a:lnTo>
                  <a:cubicBezTo>
                    <a:pt x="3660192" y="3281484"/>
                    <a:pt x="3654816" y="3263348"/>
                    <a:pt x="3657807" y="3263951"/>
                  </a:cubicBezTo>
                  <a:close/>
                  <a:moveTo>
                    <a:pt x="4068433" y="3263390"/>
                  </a:moveTo>
                  <a:lnTo>
                    <a:pt x="4077748" y="3263390"/>
                  </a:lnTo>
                  <a:lnTo>
                    <a:pt x="4077748" y="3274855"/>
                  </a:lnTo>
                  <a:cubicBezTo>
                    <a:pt x="4069866" y="3279870"/>
                    <a:pt x="4071300" y="3268407"/>
                    <a:pt x="4068433" y="3263390"/>
                  </a:cubicBezTo>
                  <a:close/>
                  <a:moveTo>
                    <a:pt x="4845862" y="3260525"/>
                  </a:moveTo>
                  <a:lnTo>
                    <a:pt x="4855177" y="3260525"/>
                  </a:lnTo>
                  <a:cubicBezTo>
                    <a:pt x="4855894" y="3266973"/>
                    <a:pt x="4855177" y="3274857"/>
                    <a:pt x="4850160" y="3279871"/>
                  </a:cubicBezTo>
                  <a:close/>
                  <a:moveTo>
                    <a:pt x="3978039" y="3259091"/>
                  </a:moveTo>
                  <a:cubicBezTo>
                    <a:pt x="3980301" y="3258598"/>
                    <a:pt x="3982630" y="3258912"/>
                    <a:pt x="3984600" y="3260524"/>
                  </a:cubicBezTo>
                  <a:lnTo>
                    <a:pt x="3980300" y="3274855"/>
                  </a:lnTo>
                  <a:lnTo>
                    <a:pt x="3975284" y="3266973"/>
                  </a:lnTo>
                  <a:lnTo>
                    <a:pt x="3970984" y="3271988"/>
                  </a:lnTo>
                  <a:cubicBezTo>
                    <a:pt x="3965074" y="3269300"/>
                    <a:pt x="3971254" y="3260568"/>
                    <a:pt x="3978039" y="3259091"/>
                  </a:cubicBezTo>
                  <a:close/>
                  <a:moveTo>
                    <a:pt x="3874255" y="3256226"/>
                  </a:moveTo>
                  <a:lnTo>
                    <a:pt x="3874255" y="3271988"/>
                  </a:lnTo>
                  <a:lnTo>
                    <a:pt x="3878553" y="3271988"/>
                  </a:lnTo>
                  <a:cubicBezTo>
                    <a:pt x="3886436" y="3282021"/>
                    <a:pt x="3866374" y="3278438"/>
                    <a:pt x="3867807" y="3291336"/>
                  </a:cubicBezTo>
                  <a:lnTo>
                    <a:pt x="3862074" y="3291336"/>
                  </a:lnTo>
                  <a:lnTo>
                    <a:pt x="3862074" y="3283453"/>
                  </a:lnTo>
                  <a:cubicBezTo>
                    <a:pt x="3867807" y="3284886"/>
                    <a:pt x="3871388" y="3280588"/>
                    <a:pt x="3874255" y="3275571"/>
                  </a:cubicBezTo>
                  <a:cubicBezTo>
                    <a:pt x="3859207" y="3275571"/>
                    <a:pt x="3874255" y="3262674"/>
                    <a:pt x="3874255" y="3256226"/>
                  </a:cubicBezTo>
                  <a:close/>
                  <a:moveTo>
                    <a:pt x="4870942" y="3244761"/>
                  </a:moveTo>
                  <a:lnTo>
                    <a:pt x="4893154" y="3252642"/>
                  </a:lnTo>
                  <a:cubicBezTo>
                    <a:pt x="4884556" y="3254076"/>
                    <a:pt x="4876674" y="3256942"/>
                    <a:pt x="4870942" y="3264107"/>
                  </a:cubicBezTo>
                  <a:lnTo>
                    <a:pt x="4868075" y="3252642"/>
                  </a:lnTo>
                  <a:lnTo>
                    <a:pt x="4849446" y="3252642"/>
                  </a:lnTo>
                  <a:close/>
                  <a:moveTo>
                    <a:pt x="3258758" y="3244761"/>
                  </a:moveTo>
                  <a:cubicBezTo>
                    <a:pt x="3257325" y="3251209"/>
                    <a:pt x="3264491" y="3252642"/>
                    <a:pt x="3265208" y="3256226"/>
                  </a:cubicBezTo>
                  <a:lnTo>
                    <a:pt x="3265424" y="3256043"/>
                  </a:lnTo>
                  <a:lnTo>
                    <a:pt x="3268073" y="3260524"/>
                  </a:lnTo>
                  <a:cubicBezTo>
                    <a:pt x="3271656" y="3256226"/>
                    <a:pt x="3282404" y="3254076"/>
                    <a:pt x="3278821" y="3244761"/>
                  </a:cubicBezTo>
                  <a:lnTo>
                    <a:pt x="3265424" y="3256043"/>
                  </a:lnTo>
                  <a:close/>
                  <a:moveTo>
                    <a:pt x="3683658" y="3241178"/>
                  </a:moveTo>
                  <a:lnTo>
                    <a:pt x="3683658" y="3247627"/>
                  </a:lnTo>
                  <a:cubicBezTo>
                    <a:pt x="3685808" y="3245478"/>
                    <a:pt x="3687242" y="3244044"/>
                    <a:pt x="3687958" y="3242611"/>
                  </a:cubicBezTo>
                  <a:cubicBezTo>
                    <a:pt x="3686525" y="3241894"/>
                    <a:pt x="3685092" y="3241894"/>
                    <a:pt x="3683658" y="3241178"/>
                  </a:cubicBezTo>
                  <a:close/>
                  <a:moveTo>
                    <a:pt x="5093871" y="3233834"/>
                  </a:moveTo>
                  <a:cubicBezTo>
                    <a:pt x="5083749" y="3235446"/>
                    <a:pt x="5072284" y="3240463"/>
                    <a:pt x="5062970" y="3243328"/>
                  </a:cubicBezTo>
                  <a:cubicBezTo>
                    <a:pt x="5061536" y="3239744"/>
                    <a:pt x="5057955" y="3238313"/>
                    <a:pt x="5052222" y="3241894"/>
                  </a:cubicBezTo>
                  <a:lnTo>
                    <a:pt x="5048640" y="3244761"/>
                  </a:lnTo>
                  <a:cubicBezTo>
                    <a:pt x="5052222" y="3246194"/>
                    <a:pt x="5057238" y="3245478"/>
                    <a:pt x="5063686" y="3243328"/>
                  </a:cubicBezTo>
                  <a:cubicBezTo>
                    <a:pt x="5065836" y="3247627"/>
                    <a:pt x="5065836" y="3253359"/>
                    <a:pt x="5065120" y="3256226"/>
                  </a:cubicBezTo>
                  <a:cubicBezTo>
                    <a:pt x="5092347" y="3257659"/>
                    <a:pt x="5104530" y="3254076"/>
                    <a:pt x="5128891" y="3244761"/>
                  </a:cubicBezTo>
                  <a:lnTo>
                    <a:pt x="5116710" y="3244761"/>
                  </a:lnTo>
                  <a:cubicBezTo>
                    <a:pt x="5112768" y="3234013"/>
                    <a:pt x="5103991" y="3232221"/>
                    <a:pt x="5093871" y="3233834"/>
                  </a:cubicBezTo>
                  <a:close/>
                  <a:moveTo>
                    <a:pt x="4130771" y="3233296"/>
                  </a:moveTo>
                  <a:lnTo>
                    <a:pt x="4140086" y="3233296"/>
                  </a:lnTo>
                  <a:lnTo>
                    <a:pt x="4142952" y="3260524"/>
                  </a:lnTo>
                  <a:close/>
                  <a:moveTo>
                    <a:pt x="4010394" y="3233296"/>
                  </a:moveTo>
                  <a:cubicBezTo>
                    <a:pt x="4017560" y="3233296"/>
                    <a:pt x="4001078" y="3246194"/>
                    <a:pt x="3997496" y="3252642"/>
                  </a:cubicBezTo>
                  <a:lnTo>
                    <a:pt x="3991764" y="3252642"/>
                  </a:lnTo>
                  <a:close/>
                  <a:moveTo>
                    <a:pt x="3850229" y="3230229"/>
                  </a:moveTo>
                  <a:cubicBezTo>
                    <a:pt x="3852312" y="3230968"/>
                    <a:pt x="3854193" y="3232939"/>
                    <a:pt x="3855626" y="3236880"/>
                  </a:cubicBezTo>
                  <a:lnTo>
                    <a:pt x="3846311" y="3252642"/>
                  </a:lnTo>
                  <a:cubicBezTo>
                    <a:pt x="3849892" y="3239744"/>
                    <a:pt x="3836996" y="3243328"/>
                    <a:pt x="3832696" y="3236880"/>
                  </a:cubicBezTo>
                  <a:cubicBezTo>
                    <a:pt x="3834846" y="3236880"/>
                    <a:pt x="3839146" y="3232938"/>
                    <a:pt x="3843624" y="3230967"/>
                  </a:cubicBezTo>
                  <a:cubicBezTo>
                    <a:pt x="3845863" y="3229983"/>
                    <a:pt x="3848147" y="3229490"/>
                    <a:pt x="3850229" y="3230229"/>
                  </a:cubicBezTo>
                  <a:close/>
                  <a:moveTo>
                    <a:pt x="5199110" y="3225415"/>
                  </a:moveTo>
                  <a:lnTo>
                    <a:pt x="5199110" y="3236880"/>
                  </a:lnTo>
                  <a:cubicBezTo>
                    <a:pt x="5204126" y="3234730"/>
                    <a:pt x="5211292" y="3239744"/>
                    <a:pt x="5214874" y="3233296"/>
                  </a:cubicBezTo>
                  <a:close/>
                  <a:moveTo>
                    <a:pt x="4619440" y="3225415"/>
                  </a:moveTo>
                  <a:lnTo>
                    <a:pt x="4619440" y="3236880"/>
                  </a:lnTo>
                  <a:cubicBezTo>
                    <a:pt x="4609409" y="3228998"/>
                    <a:pt x="4597228" y="3235446"/>
                    <a:pt x="4590780" y="3244761"/>
                  </a:cubicBezTo>
                  <a:cubicBezTo>
                    <a:pt x="4580748" y="3244761"/>
                    <a:pt x="4563550" y="3251211"/>
                    <a:pt x="4554952" y="3247627"/>
                  </a:cubicBezTo>
                  <a:cubicBezTo>
                    <a:pt x="4584330" y="3243328"/>
                    <a:pt x="4588630" y="3226848"/>
                    <a:pt x="4619440" y="3225415"/>
                  </a:cubicBezTo>
                  <a:close/>
                  <a:moveTo>
                    <a:pt x="3912947" y="3225415"/>
                  </a:moveTo>
                  <a:cubicBezTo>
                    <a:pt x="3915812" y="3230431"/>
                    <a:pt x="3925128" y="3236880"/>
                    <a:pt x="3929426" y="3225415"/>
                  </a:cubicBezTo>
                  <a:lnTo>
                    <a:pt x="3932293" y="3225415"/>
                  </a:lnTo>
                  <a:cubicBezTo>
                    <a:pt x="3934442" y="3241894"/>
                    <a:pt x="3897182" y="3244761"/>
                    <a:pt x="3915812" y="3264107"/>
                  </a:cubicBezTo>
                  <a:cubicBezTo>
                    <a:pt x="3921545" y="3264107"/>
                    <a:pt x="3923695" y="3258375"/>
                    <a:pt x="3929426" y="3261242"/>
                  </a:cubicBezTo>
                  <a:lnTo>
                    <a:pt x="3932293" y="3264107"/>
                  </a:lnTo>
                  <a:lnTo>
                    <a:pt x="3887868" y="3299217"/>
                  </a:lnTo>
                  <a:cubicBezTo>
                    <a:pt x="3882136" y="3292768"/>
                    <a:pt x="3897182" y="3274855"/>
                    <a:pt x="3906497" y="3274855"/>
                  </a:cubicBezTo>
                  <a:lnTo>
                    <a:pt x="3910797" y="3271988"/>
                  </a:lnTo>
                  <a:lnTo>
                    <a:pt x="3887868" y="3252642"/>
                  </a:lnTo>
                  <a:cubicBezTo>
                    <a:pt x="3895749" y="3254076"/>
                    <a:pt x="3915812" y="3243328"/>
                    <a:pt x="3912947" y="3225415"/>
                  </a:cubicBezTo>
                  <a:close/>
                  <a:moveTo>
                    <a:pt x="5185497" y="3222548"/>
                  </a:moveTo>
                  <a:lnTo>
                    <a:pt x="5161852" y="3228282"/>
                  </a:lnTo>
                  <a:lnTo>
                    <a:pt x="5169016" y="3236163"/>
                  </a:lnTo>
                  <a:cubicBezTo>
                    <a:pt x="5168300" y="3237596"/>
                    <a:pt x="5168300" y="3238313"/>
                    <a:pt x="5167583" y="3239028"/>
                  </a:cubicBezTo>
                  <a:lnTo>
                    <a:pt x="5159702" y="3241178"/>
                  </a:lnTo>
                  <a:cubicBezTo>
                    <a:pt x="5162568" y="3241178"/>
                    <a:pt x="5166152" y="3241178"/>
                    <a:pt x="5168300" y="3239744"/>
                  </a:cubicBezTo>
                  <a:lnTo>
                    <a:pt x="5189796" y="3234013"/>
                  </a:lnTo>
                  <a:cubicBezTo>
                    <a:pt x="5185497" y="3230430"/>
                    <a:pt x="5185497" y="3225415"/>
                    <a:pt x="5185497" y="3222548"/>
                  </a:cubicBezTo>
                  <a:close/>
                  <a:moveTo>
                    <a:pt x="3284554" y="3222548"/>
                  </a:moveTo>
                  <a:lnTo>
                    <a:pt x="3265924" y="3236880"/>
                  </a:lnTo>
                  <a:lnTo>
                    <a:pt x="3272372" y="3236880"/>
                  </a:lnTo>
                  <a:close/>
                  <a:moveTo>
                    <a:pt x="4664582" y="3218786"/>
                  </a:moveTo>
                  <a:cubicBezTo>
                    <a:pt x="4668703" y="3219144"/>
                    <a:pt x="4673540" y="3220757"/>
                    <a:pt x="4678196" y="3219682"/>
                  </a:cubicBezTo>
                  <a:cubicBezTo>
                    <a:pt x="4671032" y="3223265"/>
                    <a:pt x="4663866" y="3228280"/>
                    <a:pt x="4655268" y="3225415"/>
                  </a:cubicBezTo>
                  <a:cubicBezTo>
                    <a:pt x="4657059" y="3219325"/>
                    <a:pt x="4660463" y="3218429"/>
                    <a:pt x="4664582" y="3218786"/>
                  </a:cubicBezTo>
                  <a:close/>
                  <a:moveTo>
                    <a:pt x="5037176" y="3217534"/>
                  </a:moveTo>
                  <a:lnTo>
                    <a:pt x="5040042" y="3228996"/>
                  </a:lnTo>
                  <a:lnTo>
                    <a:pt x="5052938" y="3222548"/>
                  </a:lnTo>
                  <a:cubicBezTo>
                    <a:pt x="5049357" y="3214667"/>
                    <a:pt x="5042190" y="3218965"/>
                    <a:pt x="5037176" y="3217534"/>
                  </a:cubicBezTo>
                  <a:close/>
                  <a:moveTo>
                    <a:pt x="3081061" y="3217534"/>
                  </a:moveTo>
                  <a:lnTo>
                    <a:pt x="3078402" y="3227086"/>
                  </a:lnTo>
                  <a:lnTo>
                    <a:pt x="3068880" y="3233296"/>
                  </a:lnTo>
                  <a:cubicBezTo>
                    <a:pt x="3071028" y="3230073"/>
                    <a:pt x="3075149" y="3229356"/>
                    <a:pt x="3078194" y="3227833"/>
                  </a:cubicBezTo>
                  <a:lnTo>
                    <a:pt x="3078402" y="3227086"/>
                  </a:lnTo>
                  <a:lnTo>
                    <a:pt x="3085359" y="3222548"/>
                  </a:lnTo>
                  <a:close/>
                  <a:moveTo>
                    <a:pt x="4266911" y="3213950"/>
                  </a:moveTo>
                  <a:lnTo>
                    <a:pt x="4228219" y="3233296"/>
                  </a:lnTo>
                  <a:lnTo>
                    <a:pt x="4223919" y="3221832"/>
                  </a:lnTo>
                  <a:cubicBezTo>
                    <a:pt x="4233234" y="3212517"/>
                    <a:pt x="4251863" y="3213950"/>
                    <a:pt x="4266911" y="3213950"/>
                  </a:cubicBezTo>
                  <a:close/>
                  <a:moveTo>
                    <a:pt x="3984600" y="3213950"/>
                  </a:moveTo>
                  <a:cubicBezTo>
                    <a:pt x="3993198" y="3217534"/>
                    <a:pt x="3978151" y="3228998"/>
                    <a:pt x="3978151" y="3233296"/>
                  </a:cubicBezTo>
                  <a:lnTo>
                    <a:pt x="3975284" y="3228282"/>
                  </a:lnTo>
                  <a:close/>
                  <a:moveTo>
                    <a:pt x="3064580" y="3213950"/>
                  </a:moveTo>
                  <a:lnTo>
                    <a:pt x="3045950" y="3221832"/>
                  </a:lnTo>
                  <a:cubicBezTo>
                    <a:pt x="3045950" y="3225415"/>
                    <a:pt x="3044517" y="3230430"/>
                    <a:pt x="3048817" y="3233296"/>
                  </a:cubicBezTo>
                  <a:cubicBezTo>
                    <a:pt x="3055265" y="3226848"/>
                    <a:pt x="3071744" y="3220398"/>
                    <a:pt x="3064580" y="3213950"/>
                  </a:cubicBezTo>
                  <a:close/>
                  <a:moveTo>
                    <a:pt x="4709724" y="3209652"/>
                  </a:moveTo>
                  <a:lnTo>
                    <a:pt x="4725486" y="3209652"/>
                  </a:lnTo>
                  <a:cubicBezTo>
                    <a:pt x="4722620" y="3217534"/>
                    <a:pt x="4711872" y="3209652"/>
                    <a:pt x="4713306" y="3222550"/>
                  </a:cubicBezTo>
                  <a:lnTo>
                    <a:pt x="4729070" y="3226132"/>
                  </a:lnTo>
                  <a:cubicBezTo>
                    <a:pt x="4724770" y="3231865"/>
                    <a:pt x="4715456" y="3227565"/>
                    <a:pt x="4709007" y="3228998"/>
                  </a:cubicBezTo>
                  <a:cubicBezTo>
                    <a:pt x="4719755" y="3220400"/>
                    <a:pt x="4701124" y="3216100"/>
                    <a:pt x="4709724" y="3209652"/>
                  </a:cubicBezTo>
                  <a:close/>
                  <a:moveTo>
                    <a:pt x="4182360" y="3209652"/>
                  </a:moveTo>
                  <a:lnTo>
                    <a:pt x="4198125" y="3209652"/>
                  </a:lnTo>
                  <a:cubicBezTo>
                    <a:pt x="4199556" y="3216100"/>
                    <a:pt x="4192392" y="3218967"/>
                    <a:pt x="4195976" y="3225417"/>
                  </a:cubicBezTo>
                  <a:close/>
                  <a:moveTo>
                    <a:pt x="3945908" y="3209652"/>
                  </a:moveTo>
                  <a:cubicBezTo>
                    <a:pt x="3948058" y="3207502"/>
                    <a:pt x="3949490" y="3212517"/>
                    <a:pt x="3953072" y="3214667"/>
                  </a:cubicBezTo>
                  <a:lnTo>
                    <a:pt x="3953072" y="3222548"/>
                  </a:lnTo>
                  <a:lnTo>
                    <a:pt x="3945908" y="3222548"/>
                  </a:lnTo>
                  <a:close/>
                  <a:moveTo>
                    <a:pt x="3619170" y="3209650"/>
                  </a:moveTo>
                  <a:lnTo>
                    <a:pt x="3614872" y="3222548"/>
                  </a:lnTo>
                  <a:lnTo>
                    <a:pt x="3619170" y="3222548"/>
                  </a:lnTo>
                  <a:close/>
                  <a:moveTo>
                    <a:pt x="4239682" y="3198188"/>
                  </a:moveTo>
                  <a:lnTo>
                    <a:pt x="4259744" y="3203204"/>
                  </a:lnTo>
                  <a:lnTo>
                    <a:pt x="4211738" y="3206069"/>
                  </a:lnTo>
                  <a:close/>
                  <a:moveTo>
                    <a:pt x="4045504" y="3198188"/>
                  </a:moveTo>
                  <a:lnTo>
                    <a:pt x="4051952" y="3198188"/>
                  </a:lnTo>
                  <a:lnTo>
                    <a:pt x="4056252" y="3203204"/>
                  </a:lnTo>
                  <a:close/>
                  <a:moveTo>
                    <a:pt x="3867805" y="3198188"/>
                  </a:moveTo>
                  <a:lnTo>
                    <a:pt x="3874253" y="3198188"/>
                  </a:lnTo>
                  <a:lnTo>
                    <a:pt x="3874253" y="3213952"/>
                  </a:lnTo>
                  <a:lnTo>
                    <a:pt x="3867805" y="3213952"/>
                  </a:lnTo>
                  <a:close/>
                  <a:moveTo>
                    <a:pt x="4271926" y="3193171"/>
                  </a:moveTo>
                  <a:cubicBezTo>
                    <a:pt x="4271926" y="3194604"/>
                    <a:pt x="4271926" y="3196754"/>
                    <a:pt x="4271926" y="3198188"/>
                  </a:cubicBezTo>
                  <a:lnTo>
                    <a:pt x="4269060" y="3198188"/>
                  </a:lnTo>
                  <a:close/>
                  <a:moveTo>
                    <a:pt x="3894318" y="3190304"/>
                  </a:moveTo>
                  <a:cubicBezTo>
                    <a:pt x="3885003" y="3199619"/>
                    <a:pt x="3913664" y="3218965"/>
                    <a:pt x="3887870" y="3225415"/>
                  </a:cubicBezTo>
                  <a:cubicBezTo>
                    <a:pt x="3883570" y="3222548"/>
                    <a:pt x="3883570" y="3217532"/>
                    <a:pt x="3883570" y="3213950"/>
                  </a:cubicBezTo>
                  <a:lnTo>
                    <a:pt x="3894318" y="3206069"/>
                  </a:lnTo>
                  <a:cubicBezTo>
                    <a:pt x="3890018" y="3203202"/>
                    <a:pt x="3889303" y="3196753"/>
                    <a:pt x="3883570" y="3198186"/>
                  </a:cubicBezTo>
                  <a:close/>
                  <a:moveTo>
                    <a:pt x="3686525" y="3190304"/>
                  </a:moveTo>
                  <a:lnTo>
                    <a:pt x="3693690" y="3198186"/>
                  </a:lnTo>
                  <a:lnTo>
                    <a:pt x="3693690" y="3203202"/>
                  </a:lnTo>
                  <a:close/>
                  <a:moveTo>
                    <a:pt x="3204302" y="3190304"/>
                  </a:moveTo>
                  <a:lnTo>
                    <a:pt x="3198570" y="3203202"/>
                  </a:lnTo>
                  <a:lnTo>
                    <a:pt x="3207885" y="3203202"/>
                  </a:lnTo>
                  <a:cubicBezTo>
                    <a:pt x="3207885" y="3198186"/>
                    <a:pt x="3207885" y="3193171"/>
                    <a:pt x="3204302" y="3190304"/>
                  </a:cubicBezTo>
                  <a:close/>
                  <a:moveTo>
                    <a:pt x="3330410" y="3189588"/>
                  </a:moveTo>
                  <a:cubicBezTo>
                    <a:pt x="3326112" y="3197471"/>
                    <a:pt x="3312498" y="3188154"/>
                    <a:pt x="3313931" y="3202486"/>
                  </a:cubicBezTo>
                  <a:lnTo>
                    <a:pt x="3316798" y="3206069"/>
                  </a:lnTo>
                  <a:cubicBezTo>
                    <a:pt x="3321096" y="3204636"/>
                    <a:pt x="3336860" y="3199619"/>
                    <a:pt x="3330410" y="3189588"/>
                  </a:cubicBezTo>
                  <a:close/>
                  <a:moveTo>
                    <a:pt x="3829113" y="3186721"/>
                  </a:moveTo>
                  <a:cubicBezTo>
                    <a:pt x="3818365" y="3194604"/>
                    <a:pt x="3803317" y="3207502"/>
                    <a:pt x="3799736" y="3216817"/>
                  </a:cubicBezTo>
                  <a:lnTo>
                    <a:pt x="3796869" y="3213950"/>
                  </a:lnTo>
                  <a:cubicBezTo>
                    <a:pt x="3799736" y="3223982"/>
                    <a:pt x="3790421" y="3234730"/>
                    <a:pt x="3792571" y="3236163"/>
                  </a:cubicBezTo>
                  <a:lnTo>
                    <a:pt x="3818365" y="3202486"/>
                  </a:lnTo>
                  <a:cubicBezTo>
                    <a:pt x="3822665" y="3204636"/>
                    <a:pt x="3822665" y="3208934"/>
                    <a:pt x="3822665" y="3213950"/>
                  </a:cubicBezTo>
                  <a:lnTo>
                    <a:pt x="3829113" y="3206069"/>
                  </a:lnTo>
                  <a:cubicBezTo>
                    <a:pt x="3830546" y="3206069"/>
                    <a:pt x="3833413" y="3205352"/>
                    <a:pt x="3835561" y="3206786"/>
                  </a:cubicBezTo>
                  <a:cubicBezTo>
                    <a:pt x="3831263" y="3201769"/>
                    <a:pt x="3829113" y="3194604"/>
                    <a:pt x="3829113" y="3186721"/>
                  </a:cubicBezTo>
                  <a:close/>
                  <a:moveTo>
                    <a:pt x="4650968" y="3184573"/>
                  </a:moveTo>
                  <a:lnTo>
                    <a:pt x="4683212" y="3186723"/>
                  </a:lnTo>
                  <a:cubicBezTo>
                    <a:pt x="4671030" y="3187440"/>
                    <a:pt x="4660282" y="3195321"/>
                    <a:pt x="4650968" y="3190304"/>
                  </a:cubicBezTo>
                  <a:close/>
                  <a:moveTo>
                    <a:pt x="3920112" y="3183856"/>
                  </a:moveTo>
                  <a:cubicBezTo>
                    <a:pt x="3921545" y="3188156"/>
                    <a:pt x="3925126" y="3186723"/>
                    <a:pt x="3929426" y="3186723"/>
                  </a:cubicBezTo>
                  <a:cubicBezTo>
                    <a:pt x="3930860" y="3190304"/>
                    <a:pt x="3927993" y="3191738"/>
                    <a:pt x="3926560" y="3195321"/>
                  </a:cubicBezTo>
                  <a:lnTo>
                    <a:pt x="3915812" y="3195321"/>
                  </a:lnTo>
                  <a:close/>
                  <a:moveTo>
                    <a:pt x="4150308" y="3179523"/>
                  </a:moveTo>
                  <a:cubicBezTo>
                    <a:pt x="4157327" y="3182781"/>
                    <a:pt x="4161223" y="3194604"/>
                    <a:pt x="4162298" y="3203202"/>
                  </a:cubicBezTo>
                  <a:cubicBezTo>
                    <a:pt x="4158715" y="3203202"/>
                    <a:pt x="4154416" y="3201769"/>
                    <a:pt x="4152984" y="3206786"/>
                  </a:cubicBezTo>
                  <a:lnTo>
                    <a:pt x="4152984" y="3214667"/>
                  </a:lnTo>
                  <a:lnTo>
                    <a:pt x="4137219" y="3209650"/>
                  </a:lnTo>
                  <a:lnTo>
                    <a:pt x="4146536" y="3198186"/>
                  </a:lnTo>
                  <a:cubicBezTo>
                    <a:pt x="4145102" y="3183856"/>
                    <a:pt x="4138652" y="3196754"/>
                    <a:pt x="4132921" y="3195321"/>
                  </a:cubicBezTo>
                  <a:lnTo>
                    <a:pt x="4146536" y="3187438"/>
                  </a:lnTo>
                  <a:lnTo>
                    <a:pt x="4142236" y="3179556"/>
                  </a:lnTo>
                  <a:cubicBezTo>
                    <a:pt x="4145281" y="3178302"/>
                    <a:pt x="4147968" y="3178437"/>
                    <a:pt x="4150308" y="3179523"/>
                  </a:cubicBezTo>
                  <a:close/>
                  <a:moveTo>
                    <a:pt x="5065143" y="3179199"/>
                  </a:moveTo>
                  <a:cubicBezTo>
                    <a:pt x="5070495" y="3179558"/>
                    <a:pt x="5075331" y="3180990"/>
                    <a:pt x="5078734" y="3183856"/>
                  </a:cubicBezTo>
                  <a:cubicBezTo>
                    <a:pt x="5066553" y="3193888"/>
                    <a:pt x="5046490" y="3196754"/>
                    <a:pt x="5027861" y="3195321"/>
                  </a:cubicBezTo>
                  <a:cubicBezTo>
                    <a:pt x="5028220" y="3189590"/>
                    <a:pt x="5037534" y="3183856"/>
                    <a:pt x="5048461" y="3180990"/>
                  </a:cubicBezTo>
                  <a:cubicBezTo>
                    <a:pt x="5053925" y="3179557"/>
                    <a:pt x="5059791" y="3178841"/>
                    <a:pt x="5065143" y="3179199"/>
                  </a:cubicBezTo>
                  <a:close/>
                  <a:moveTo>
                    <a:pt x="3945908" y="3178840"/>
                  </a:moveTo>
                  <a:lnTo>
                    <a:pt x="3955222" y="3183856"/>
                  </a:lnTo>
                  <a:lnTo>
                    <a:pt x="3943040" y="3186721"/>
                  </a:lnTo>
                  <a:close/>
                  <a:moveTo>
                    <a:pt x="3790421" y="3175975"/>
                  </a:moveTo>
                  <a:cubicBezTo>
                    <a:pt x="3789704" y="3189590"/>
                    <a:pt x="3789704" y="3182423"/>
                    <a:pt x="3788271" y="3177408"/>
                  </a:cubicBezTo>
                  <a:close/>
                  <a:moveTo>
                    <a:pt x="3660729" y="3175973"/>
                  </a:moveTo>
                  <a:cubicBezTo>
                    <a:pt x="3652848" y="3170242"/>
                    <a:pt x="3646400" y="3183140"/>
                    <a:pt x="3642816" y="3187438"/>
                  </a:cubicBezTo>
                  <a:cubicBezTo>
                    <a:pt x="3650698" y="3188154"/>
                    <a:pt x="3660012" y="3186006"/>
                    <a:pt x="3660729" y="3175973"/>
                  </a:cubicBezTo>
                  <a:close/>
                  <a:moveTo>
                    <a:pt x="3247294" y="3175258"/>
                  </a:moveTo>
                  <a:cubicBezTo>
                    <a:pt x="3250160" y="3180273"/>
                    <a:pt x="3247294" y="3191738"/>
                    <a:pt x="3256608" y="3186721"/>
                  </a:cubicBezTo>
                  <a:close/>
                  <a:moveTo>
                    <a:pt x="4444608" y="3170958"/>
                  </a:moveTo>
                  <a:lnTo>
                    <a:pt x="4479718" y="3170958"/>
                  </a:lnTo>
                  <a:lnTo>
                    <a:pt x="4479718" y="3183856"/>
                  </a:lnTo>
                  <a:close/>
                  <a:moveTo>
                    <a:pt x="3268789" y="3170958"/>
                  </a:moveTo>
                  <a:lnTo>
                    <a:pt x="3263058" y="3178840"/>
                  </a:lnTo>
                  <a:lnTo>
                    <a:pt x="3268789" y="3178840"/>
                  </a:lnTo>
                  <a:close/>
                  <a:moveTo>
                    <a:pt x="4816485" y="3170242"/>
                  </a:moveTo>
                  <a:cubicBezTo>
                    <a:pt x="4832964" y="3171675"/>
                    <a:pt x="4827233" y="3176690"/>
                    <a:pt x="4842279" y="3189588"/>
                  </a:cubicBezTo>
                  <a:cubicBezTo>
                    <a:pt x="4865925" y="3172392"/>
                    <a:pt x="4885988" y="3177407"/>
                    <a:pt x="4916798" y="3186721"/>
                  </a:cubicBezTo>
                  <a:lnTo>
                    <a:pt x="4916798" y="3189588"/>
                  </a:lnTo>
                  <a:cubicBezTo>
                    <a:pt x="4920382" y="3186721"/>
                    <a:pt x="4933994" y="3180273"/>
                    <a:pt x="4946176" y="3186721"/>
                  </a:cubicBezTo>
                  <a:lnTo>
                    <a:pt x="4946176" y="3198186"/>
                  </a:lnTo>
                  <a:lnTo>
                    <a:pt x="4918948" y="3203202"/>
                  </a:lnTo>
                  <a:lnTo>
                    <a:pt x="4918948" y="3195321"/>
                  </a:lnTo>
                  <a:cubicBezTo>
                    <a:pt x="4915365" y="3209650"/>
                    <a:pt x="4886704" y="3193171"/>
                    <a:pt x="4877390" y="3190304"/>
                  </a:cubicBezTo>
                  <a:cubicBezTo>
                    <a:pt x="4875956" y="3193171"/>
                    <a:pt x="4878823" y="3196753"/>
                    <a:pt x="4881690" y="3198186"/>
                  </a:cubicBezTo>
                  <a:cubicBezTo>
                    <a:pt x="4860194" y="3193171"/>
                    <a:pt x="4850879" y="3207500"/>
                    <a:pt x="4835831" y="3198186"/>
                  </a:cubicBezTo>
                  <a:cubicBezTo>
                    <a:pt x="4826516" y="3201769"/>
                    <a:pt x="4806454" y="3207500"/>
                    <a:pt x="4796422" y="3208934"/>
                  </a:cubicBezTo>
                  <a:lnTo>
                    <a:pt x="4793796" y="3208934"/>
                  </a:lnTo>
                  <a:lnTo>
                    <a:pt x="4794274" y="3209652"/>
                  </a:lnTo>
                  <a:lnTo>
                    <a:pt x="4771345" y="3209652"/>
                  </a:lnTo>
                  <a:cubicBezTo>
                    <a:pt x="4772778" y="3195321"/>
                    <a:pt x="4782093" y="3209652"/>
                    <a:pt x="4789974" y="3203202"/>
                  </a:cubicBezTo>
                  <a:lnTo>
                    <a:pt x="4793690" y="3208776"/>
                  </a:lnTo>
                  <a:lnTo>
                    <a:pt x="4805737" y="3194604"/>
                  </a:lnTo>
                  <a:cubicBezTo>
                    <a:pt x="4810037" y="3197469"/>
                    <a:pt x="4813618" y="3203919"/>
                    <a:pt x="4819352" y="3202486"/>
                  </a:cubicBezTo>
                  <a:close/>
                  <a:moveTo>
                    <a:pt x="5175466" y="3168809"/>
                  </a:moveTo>
                  <a:lnTo>
                    <a:pt x="5166152" y="3184573"/>
                  </a:lnTo>
                  <a:lnTo>
                    <a:pt x="5247674" y="3174430"/>
                  </a:lnTo>
                  <a:lnTo>
                    <a:pt x="5247674" y="3189911"/>
                  </a:lnTo>
                  <a:lnTo>
                    <a:pt x="5202693" y="3197380"/>
                  </a:lnTo>
                  <a:cubicBezTo>
                    <a:pt x="5170629" y="3203381"/>
                    <a:pt x="5139281" y="3209293"/>
                    <a:pt x="5110978" y="3206786"/>
                  </a:cubicBezTo>
                  <a:cubicBezTo>
                    <a:pt x="5112412" y="3208217"/>
                    <a:pt x="5115276" y="3211800"/>
                    <a:pt x="5113845" y="3214667"/>
                  </a:cubicBezTo>
                  <a:cubicBezTo>
                    <a:pt x="5112412" y="3220398"/>
                    <a:pt x="5105962" y="3216100"/>
                    <a:pt x="5101664" y="3217534"/>
                  </a:cubicBezTo>
                  <a:cubicBezTo>
                    <a:pt x="5100230" y="3216100"/>
                    <a:pt x="5097364" y="3213234"/>
                    <a:pt x="5097364" y="3209650"/>
                  </a:cubicBezTo>
                  <a:cubicBezTo>
                    <a:pt x="5089482" y="3219682"/>
                    <a:pt x="5062253" y="3206786"/>
                    <a:pt x="5065120" y="3222548"/>
                  </a:cubicBezTo>
                  <a:cubicBezTo>
                    <a:pt x="5124772" y="3224698"/>
                    <a:pt x="5179183" y="3205486"/>
                    <a:pt x="5238027" y="3194536"/>
                  </a:cubicBezTo>
                  <a:lnTo>
                    <a:pt x="5247674" y="3193408"/>
                  </a:lnTo>
                  <a:lnTo>
                    <a:pt x="5247674" y="3215601"/>
                  </a:lnTo>
                  <a:lnTo>
                    <a:pt x="5242102" y="3213950"/>
                  </a:lnTo>
                  <a:lnTo>
                    <a:pt x="5223472" y="3225415"/>
                  </a:lnTo>
                  <a:cubicBezTo>
                    <a:pt x="5230280" y="3233296"/>
                    <a:pt x="5239057" y="3235267"/>
                    <a:pt x="5246132" y="3236252"/>
                  </a:cubicBezTo>
                  <a:lnTo>
                    <a:pt x="5247674" y="3236862"/>
                  </a:lnTo>
                  <a:lnTo>
                    <a:pt x="5247674" y="3240489"/>
                  </a:lnTo>
                  <a:lnTo>
                    <a:pt x="5238341" y="3243954"/>
                  </a:lnTo>
                  <a:cubicBezTo>
                    <a:pt x="5231175" y="3247447"/>
                    <a:pt x="5223831" y="3251925"/>
                    <a:pt x="5217024" y="3252642"/>
                  </a:cubicBezTo>
                  <a:lnTo>
                    <a:pt x="5230638" y="3260524"/>
                  </a:lnTo>
                  <a:lnTo>
                    <a:pt x="5247674" y="3261416"/>
                  </a:lnTo>
                  <a:lnTo>
                    <a:pt x="5247674" y="3274967"/>
                  </a:lnTo>
                  <a:lnTo>
                    <a:pt x="5182137" y="3279613"/>
                  </a:lnTo>
                  <a:cubicBezTo>
                    <a:pt x="5118053" y="3288917"/>
                    <a:pt x="5060820" y="3307994"/>
                    <a:pt x="4989884" y="3302082"/>
                  </a:cubicBezTo>
                  <a:cubicBezTo>
                    <a:pt x="5016396" y="3299217"/>
                    <a:pt x="5057238" y="3295634"/>
                    <a:pt x="5077301" y="3274855"/>
                  </a:cubicBezTo>
                  <a:lnTo>
                    <a:pt x="5067986" y="3263390"/>
                  </a:lnTo>
                  <a:lnTo>
                    <a:pt x="5042190" y="3263390"/>
                  </a:lnTo>
                  <a:lnTo>
                    <a:pt x="5042190" y="3266257"/>
                  </a:lnTo>
                  <a:lnTo>
                    <a:pt x="5026428" y="3266257"/>
                  </a:lnTo>
                  <a:lnTo>
                    <a:pt x="5035742" y="3251926"/>
                  </a:lnTo>
                  <a:lnTo>
                    <a:pt x="5035742" y="3244044"/>
                  </a:lnTo>
                  <a:cubicBezTo>
                    <a:pt x="5017830" y="3239744"/>
                    <a:pt x="5047924" y="3266973"/>
                    <a:pt x="5019263" y="3241178"/>
                  </a:cubicBezTo>
                  <a:lnTo>
                    <a:pt x="5026428" y="3252642"/>
                  </a:lnTo>
                  <a:lnTo>
                    <a:pt x="5012813" y="3264107"/>
                  </a:lnTo>
                  <a:lnTo>
                    <a:pt x="4996334" y="3244761"/>
                  </a:lnTo>
                  <a:lnTo>
                    <a:pt x="4966956" y="3256226"/>
                  </a:lnTo>
                  <a:cubicBezTo>
                    <a:pt x="4964090" y="3247627"/>
                    <a:pt x="4957642" y="3277005"/>
                    <a:pt x="4964090" y="3244761"/>
                  </a:cubicBezTo>
                  <a:cubicBezTo>
                    <a:pt x="4954417" y="3251211"/>
                    <a:pt x="4942594" y="3252463"/>
                    <a:pt x="4930414" y="3252374"/>
                  </a:cubicBezTo>
                  <a:lnTo>
                    <a:pt x="4895970" y="3251943"/>
                  </a:lnTo>
                  <a:lnTo>
                    <a:pt x="4893871" y="3252642"/>
                  </a:lnTo>
                  <a:lnTo>
                    <a:pt x="4893154" y="3252642"/>
                  </a:lnTo>
                  <a:lnTo>
                    <a:pt x="4895954" y="3251943"/>
                  </a:lnTo>
                  <a:lnTo>
                    <a:pt x="4894588" y="3251926"/>
                  </a:lnTo>
                  <a:lnTo>
                    <a:pt x="4922532" y="3241178"/>
                  </a:lnTo>
                  <a:cubicBezTo>
                    <a:pt x="4936146" y="3244044"/>
                    <a:pt x="4953342" y="3234730"/>
                    <a:pt x="4966956" y="3228282"/>
                  </a:cubicBezTo>
                  <a:cubicBezTo>
                    <a:pt x="4882406" y="3239744"/>
                    <a:pt x="4779943" y="3255509"/>
                    <a:pt x="4708290" y="3260524"/>
                  </a:cubicBezTo>
                  <a:lnTo>
                    <a:pt x="4696110" y="3252642"/>
                  </a:lnTo>
                  <a:lnTo>
                    <a:pt x="4679630" y="3271988"/>
                  </a:lnTo>
                  <a:lnTo>
                    <a:pt x="4620157" y="3274855"/>
                  </a:lnTo>
                  <a:lnTo>
                    <a:pt x="4562836" y="3266973"/>
                  </a:lnTo>
                  <a:cubicBezTo>
                    <a:pt x="4605111" y="3265540"/>
                    <a:pt x="4640220" y="3236880"/>
                    <a:pt x="4671030" y="3252642"/>
                  </a:cubicBezTo>
                  <a:cubicBezTo>
                    <a:pt x="4785674" y="3234013"/>
                    <a:pt x="4912500" y="3214667"/>
                    <a:pt x="5013530" y="3195321"/>
                  </a:cubicBezTo>
                  <a:lnTo>
                    <a:pt x="5013530" y="3206786"/>
                  </a:lnTo>
                  <a:lnTo>
                    <a:pt x="5152536" y="3187438"/>
                  </a:lnTo>
                  <a:lnTo>
                    <a:pt x="5140356" y="3171675"/>
                  </a:lnTo>
                  <a:close/>
                  <a:moveTo>
                    <a:pt x="5060105" y="3164510"/>
                  </a:moveTo>
                  <a:lnTo>
                    <a:pt x="5060105" y="3170958"/>
                  </a:lnTo>
                  <a:lnTo>
                    <a:pt x="5043624" y="3170958"/>
                  </a:lnTo>
                  <a:cubicBezTo>
                    <a:pt x="5045057" y="3168094"/>
                    <a:pt x="5052938" y="3161644"/>
                    <a:pt x="5060105" y="3164510"/>
                  </a:cubicBezTo>
                  <a:close/>
                  <a:moveTo>
                    <a:pt x="4042637" y="3164510"/>
                  </a:moveTo>
                  <a:cubicBezTo>
                    <a:pt x="4044070" y="3165944"/>
                    <a:pt x="4046937" y="3168094"/>
                    <a:pt x="4045504" y="3170244"/>
                  </a:cubicBezTo>
                  <a:lnTo>
                    <a:pt x="4040489" y="3178125"/>
                  </a:lnTo>
                  <a:cubicBezTo>
                    <a:pt x="4041204" y="3179558"/>
                    <a:pt x="4042637" y="3183140"/>
                    <a:pt x="4045504" y="3183140"/>
                  </a:cubicBezTo>
                  <a:lnTo>
                    <a:pt x="4045504" y="3189590"/>
                  </a:lnTo>
                  <a:cubicBezTo>
                    <a:pt x="4037622" y="3191023"/>
                    <a:pt x="4039772" y="3176692"/>
                    <a:pt x="4034756" y="3173825"/>
                  </a:cubicBezTo>
                  <a:cubicBezTo>
                    <a:pt x="4039056" y="3173108"/>
                    <a:pt x="4042637" y="3170958"/>
                    <a:pt x="4042637" y="3164510"/>
                  </a:cubicBezTo>
                  <a:close/>
                  <a:moveTo>
                    <a:pt x="3078194" y="3164510"/>
                  </a:moveTo>
                  <a:cubicBezTo>
                    <a:pt x="3069596" y="3178840"/>
                    <a:pt x="3088942" y="3186721"/>
                    <a:pt x="3096824" y="3183856"/>
                  </a:cubicBezTo>
                  <a:cubicBezTo>
                    <a:pt x="3091807" y="3186006"/>
                    <a:pt x="3088942" y="3196038"/>
                    <a:pt x="3083926" y="3201769"/>
                  </a:cubicBezTo>
                  <a:cubicBezTo>
                    <a:pt x="3093957" y="3198186"/>
                    <a:pt x="3100407" y="3199619"/>
                    <a:pt x="3110438" y="3203202"/>
                  </a:cubicBezTo>
                  <a:lnTo>
                    <a:pt x="3113303" y="3190304"/>
                  </a:lnTo>
                  <a:cubicBezTo>
                    <a:pt x="3109005" y="3169525"/>
                    <a:pt x="3082492" y="3183856"/>
                    <a:pt x="3078194" y="3164510"/>
                  </a:cubicBezTo>
                  <a:close/>
                  <a:moveTo>
                    <a:pt x="5081599" y="3159494"/>
                  </a:moveTo>
                  <a:cubicBezTo>
                    <a:pt x="5083032" y="3163077"/>
                    <a:pt x="5080166" y="3164509"/>
                    <a:pt x="5078734" y="3167375"/>
                  </a:cubicBezTo>
                  <a:lnTo>
                    <a:pt x="5072284" y="3167375"/>
                  </a:lnTo>
                  <a:cubicBezTo>
                    <a:pt x="5072284" y="3160927"/>
                    <a:pt x="5077301" y="3158061"/>
                    <a:pt x="5081599" y="3159494"/>
                  </a:cubicBezTo>
                  <a:close/>
                  <a:moveTo>
                    <a:pt x="5094678" y="3157165"/>
                  </a:moveTo>
                  <a:cubicBezTo>
                    <a:pt x="5097901" y="3155017"/>
                    <a:pt x="5101664" y="3155196"/>
                    <a:pt x="5104530" y="3160211"/>
                  </a:cubicBezTo>
                  <a:lnTo>
                    <a:pt x="5088049" y="3168092"/>
                  </a:lnTo>
                  <a:cubicBezTo>
                    <a:pt x="5088766" y="3163794"/>
                    <a:pt x="5091453" y="3159315"/>
                    <a:pt x="5094678" y="3157165"/>
                  </a:cubicBezTo>
                  <a:close/>
                  <a:moveTo>
                    <a:pt x="4855177" y="3156629"/>
                  </a:moveTo>
                  <a:cubicBezTo>
                    <a:pt x="4857327" y="3163077"/>
                    <a:pt x="4864492" y="3158062"/>
                    <a:pt x="4868792" y="3159496"/>
                  </a:cubicBezTo>
                  <a:cubicBezTo>
                    <a:pt x="4868792" y="3167377"/>
                    <a:pt x="4860194" y="3163077"/>
                    <a:pt x="4855177" y="3164510"/>
                  </a:cubicBezTo>
                  <a:close/>
                  <a:moveTo>
                    <a:pt x="4082048" y="3155912"/>
                  </a:moveTo>
                  <a:cubicBezTo>
                    <a:pt x="4086346" y="3160929"/>
                    <a:pt x="4099244" y="3158779"/>
                    <a:pt x="4104975" y="3170244"/>
                  </a:cubicBezTo>
                  <a:cubicBezTo>
                    <a:pt x="4100677" y="3167377"/>
                    <a:pt x="4083481" y="3176692"/>
                    <a:pt x="4084912" y="3189590"/>
                  </a:cubicBezTo>
                  <a:cubicBezTo>
                    <a:pt x="4082048" y="3191740"/>
                    <a:pt x="4080614" y="3188156"/>
                    <a:pt x="4077748" y="3186723"/>
                  </a:cubicBezTo>
                  <a:cubicBezTo>
                    <a:pt x="4074164" y="3174542"/>
                    <a:pt x="4084912" y="3168094"/>
                    <a:pt x="4091362" y="3163794"/>
                  </a:cubicBezTo>
                  <a:close/>
                  <a:moveTo>
                    <a:pt x="4676764" y="3151612"/>
                  </a:moveTo>
                  <a:cubicBezTo>
                    <a:pt x="4658134" y="3165944"/>
                    <a:pt x="4625890" y="3158061"/>
                    <a:pt x="4606544" y="3159494"/>
                  </a:cubicBezTo>
                  <a:cubicBezTo>
                    <a:pt x="4632340" y="3151612"/>
                    <a:pt x="4650970" y="3159494"/>
                    <a:pt x="4676764" y="3151612"/>
                  </a:cubicBezTo>
                  <a:close/>
                  <a:moveTo>
                    <a:pt x="3356206" y="3151612"/>
                  </a:moveTo>
                  <a:lnTo>
                    <a:pt x="3353340" y="3170958"/>
                  </a:lnTo>
                  <a:cubicBezTo>
                    <a:pt x="3351906" y="3164510"/>
                    <a:pt x="3339008" y="3163077"/>
                    <a:pt x="3344025" y="3164510"/>
                  </a:cubicBezTo>
                  <a:cubicBezTo>
                    <a:pt x="3345458" y="3165942"/>
                    <a:pt x="3348325" y="3168092"/>
                    <a:pt x="3346892" y="3170958"/>
                  </a:cubicBezTo>
                  <a:lnTo>
                    <a:pt x="3343269" y="3174070"/>
                  </a:lnTo>
                  <a:lnTo>
                    <a:pt x="3333277" y="3175973"/>
                  </a:lnTo>
                  <a:cubicBezTo>
                    <a:pt x="3336142" y="3175258"/>
                    <a:pt x="3338829" y="3175975"/>
                    <a:pt x="3341158" y="3175885"/>
                  </a:cubicBezTo>
                  <a:lnTo>
                    <a:pt x="3343269" y="3174070"/>
                  </a:lnTo>
                  <a:lnTo>
                    <a:pt x="3353966" y="3172033"/>
                  </a:lnTo>
                  <a:cubicBezTo>
                    <a:pt x="3359967" y="3167735"/>
                    <a:pt x="3365161" y="3162002"/>
                    <a:pt x="3369819" y="3159494"/>
                  </a:cubicBezTo>
                  <a:cubicBezTo>
                    <a:pt x="3365521" y="3155196"/>
                    <a:pt x="3361938" y="3155196"/>
                    <a:pt x="3356206" y="3151612"/>
                  </a:cubicBezTo>
                  <a:close/>
                  <a:moveTo>
                    <a:pt x="5132923" y="3149374"/>
                  </a:moveTo>
                  <a:cubicBezTo>
                    <a:pt x="5134624" y="3149821"/>
                    <a:pt x="5134624" y="3153046"/>
                    <a:pt x="5134624" y="3155912"/>
                  </a:cubicBezTo>
                  <a:lnTo>
                    <a:pt x="5121010" y="3159494"/>
                  </a:lnTo>
                  <a:cubicBezTo>
                    <a:pt x="5127816" y="3151254"/>
                    <a:pt x="5131220" y="3148925"/>
                    <a:pt x="5132923" y="3149374"/>
                  </a:cubicBezTo>
                  <a:close/>
                  <a:moveTo>
                    <a:pt x="5060105" y="3148746"/>
                  </a:moveTo>
                  <a:lnTo>
                    <a:pt x="5060105" y="3156627"/>
                  </a:lnTo>
                  <a:lnTo>
                    <a:pt x="5043624" y="3156627"/>
                  </a:lnTo>
                  <a:cubicBezTo>
                    <a:pt x="5043624" y="3148746"/>
                    <a:pt x="5055805" y="3155194"/>
                    <a:pt x="5060105" y="3148746"/>
                  </a:cubicBezTo>
                  <a:close/>
                  <a:moveTo>
                    <a:pt x="4703990" y="3148746"/>
                  </a:moveTo>
                  <a:lnTo>
                    <a:pt x="4719755" y="3151612"/>
                  </a:lnTo>
                  <a:lnTo>
                    <a:pt x="4699692" y="3151612"/>
                  </a:lnTo>
                  <a:close/>
                  <a:moveTo>
                    <a:pt x="3111155" y="3148029"/>
                  </a:moveTo>
                  <a:lnTo>
                    <a:pt x="3106855" y="3159494"/>
                  </a:lnTo>
                  <a:lnTo>
                    <a:pt x="3113303" y="3159494"/>
                  </a:lnTo>
                  <a:cubicBezTo>
                    <a:pt x="3114736" y="3160927"/>
                    <a:pt x="3115453" y="3162360"/>
                    <a:pt x="3116170" y="3163794"/>
                  </a:cubicBezTo>
                  <a:cubicBezTo>
                    <a:pt x="3117603" y="3158777"/>
                    <a:pt x="3121903" y="3153762"/>
                    <a:pt x="3126918" y="3151612"/>
                  </a:cubicBezTo>
                  <a:cubicBezTo>
                    <a:pt x="3121186" y="3151612"/>
                    <a:pt x="3116886" y="3151612"/>
                    <a:pt x="3111155" y="3148029"/>
                  </a:cubicBezTo>
                  <a:close/>
                  <a:moveTo>
                    <a:pt x="2731395" y="3145163"/>
                  </a:moveTo>
                  <a:lnTo>
                    <a:pt x="2721364" y="3151612"/>
                  </a:lnTo>
                  <a:lnTo>
                    <a:pt x="2728530" y="3159494"/>
                  </a:lnTo>
                  <a:cubicBezTo>
                    <a:pt x="2730678" y="3161644"/>
                    <a:pt x="2732112" y="3158061"/>
                    <a:pt x="2734978" y="3156627"/>
                  </a:cubicBezTo>
                  <a:lnTo>
                    <a:pt x="2728530" y="3148746"/>
                  </a:lnTo>
                  <a:close/>
                  <a:moveTo>
                    <a:pt x="4012544" y="3141581"/>
                  </a:moveTo>
                  <a:cubicBezTo>
                    <a:pt x="4012544" y="3142298"/>
                    <a:pt x="4013260" y="3143014"/>
                    <a:pt x="4013976" y="3143014"/>
                  </a:cubicBezTo>
                  <a:cubicBezTo>
                    <a:pt x="4013976" y="3143731"/>
                    <a:pt x="4013260" y="3144448"/>
                    <a:pt x="4013260" y="3145164"/>
                  </a:cubicBezTo>
                  <a:close/>
                  <a:moveTo>
                    <a:pt x="4923964" y="3140865"/>
                  </a:moveTo>
                  <a:lnTo>
                    <a:pt x="4930414" y="3140865"/>
                  </a:lnTo>
                  <a:lnTo>
                    <a:pt x="4933280" y="3145163"/>
                  </a:lnTo>
                  <a:close/>
                  <a:moveTo>
                    <a:pt x="3547518" y="3140865"/>
                  </a:moveTo>
                  <a:lnTo>
                    <a:pt x="3537486" y="3152329"/>
                  </a:lnTo>
                  <a:lnTo>
                    <a:pt x="3553968" y="3140865"/>
                  </a:lnTo>
                  <a:close/>
                  <a:moveTo>
                    <a:pt x="3298166" y="3140865"/>
                  </a:moveTo>
                  <a:lnTo>
                    <a:pt x="3284554" y="3156627"/>
                  </a:lnTo>
                  <a:lnTo>
                    <a:pt x="3291718" y="3156627"/>
                  </a:lnTo>
                  <a:close/>
                  <a:moveTo>
                    <a:pt x="4100677" y="3140148"/>
                  </a:moveTo>
                  <a:cubicBezTo>
                    <a:pt x="4117873" y="3143014"/>
                    <a:pt x="4116440" y="3135131"/>
                    <a:pt x="4130054" y="3148029"/>
                  </a:cubicBezTo>
                  <a:lnTo>
                    <a:pt x="4123606" y="3159494"/>
                  </a:lnTo>
                  <a:cubicBezTo>
                    <a:pt x="4120740" y="3156629"/>
                    <a:pt x="4126472" y="3140148"/>
                    <a:pt x="4114292" y="3145164"/>
                  </a:cubicBezTo>
                  <a:cubicBezTo>
                    <a:pt x="4112858" y="3151612"/>
                    <a:pt x="4114292" y="3156629"/>
                    <a:pt x="4104975" y="3159494"/>
                  </a:cubicBezTo>
                  <a:close/>
                  <a:moveTo>
                    <a:pt x="4319430" y="3138860"/>
                  </a:moveTo>
                  <a:cubicBezTo>
                    <a:pt x="4325622" y="3137774"/>
                    <a:pt x="4331399" y="3137819"/>
                    <a:pt x="4336414" y="3140148"/>
                  </a:cubicBezTo>
                  <a:lnTo>
                    <a:pt x="4400902" y="3140148"/>
                  </a:lnTo>
                  <a:lnTo>
                    <a:pt x="4388720" y="3151612"/>
                  </a:lnTo>
                  <a:lnTo>
                    <a:pt x="4391586" y="3148746"/>
                  </a:lnTo>
                  <a:cubicBezTo>
                    <a:pt x="4379406" y="3143731"/>
                    <a:pt x="4360776" y="3138715"/>
                    <a:pt x="4350028" y="3151612"/>
                  </a:cubicBezTo>
                  <a:lnTo>
                    <a:pt x="4366508" y="3156627"/>
                  </a:lnTo>
                  <a:cubicBezTo>
                    <a:pt x="4354326" y="3158061"/>
                    <a:pt x="4334264" y="3167375"/>
                    <a:pt x="4320651" y="3164509"/>
                  </a:cubicBezTo>
                  <a:lnTo>
                    <a:pt x="4347878" y="3156627"/>
                  </a:lnTo>
                  <a:cubicBezTo>
                    <a:pt x="4340714" y="3150179"/>
                    <a:pt x="4320651" y="3150179"/>
                    <a:pt x="4311334" y="3151612"/>
                  </a:cubicBezTo>
                  <a:lnTo>
                    <a:pt x="4311334" y="3170958"/>
                  </a:lnTo>
                  <a:cubicBezTo>
                    <a:pt x="4264044" y="3169525"/>
                    <a:pt x="4204574" y="3182423"/>
                    <a:pt x="4162298" y="3183140"/>
                  </a:cubicBezTo>
                  <a:cubicBezTo>
                    <a:pt x="4183794" y="3183140"/>
                    <a:pt x="4189526" y="3157344"/>
                    <a:pt x="4211022" y="3170242"/>
                  </a:cubicBezTo>
                  <a:cubicBezTo>
                    <a:pt x="4229650" y="3168809"/>
                    <a:pt x="4261894" y="3178123"/>
                    <a:pt x="4261894" y="3148029"/>
                  </a:cubicBezTo>
                  <a:cubicBezTo>
                    <a:pt x="4278555" y="3155552"/>
                    <a:pt x="4300856" y="3142119"/>
                    <a:pt x="4319430" y="3138860"/>
                  </a:cubicBezTo>
                  <a:close/>
                  <a:moveTo>
                    <a:pt x="3164356" y="3138626"/>
                  </a:moveTo>
                  <a:cubicBezTo>
                    <a:pt x="3162207" y="3139431"/>
                    <a:pt x="3158803" y="3142298"/>
                    <a:pt x="3155578" y="3140865"/>
                  </a:cubicBezTo>
                  <a:cubicBezTo>
                    <a:pt x="3155578" y="3144448"/>
                    <a:pt x="3151280" y="3149463"/>
                    <a:pt x="3149130" y="3151612"/>
                  </a:cubicBezTo>
                  <a:cubicBezTo>
                    <a:pt x="3154862" y="3150179"/>
                    <a:pt x="3161312" y="3155196"/>
                    <a:pt x="3165610" y="3148746"/>
                  </a:cubicBezTo>
                  <a:cubicBezTo>
                    <a:pt x="3167401" y="3139073"/>
                    <a:pt x="3166506" y="3137819"/>
                    <a:pt x="3164356" y="3138626"/>
                  </a:cubicBezTo>
                  <a:close/>
                  <a:moveTo>
                    <a:pt x="5037444" y="3136387"/>
                  </a:moveTo>
                  <a:cubicBezTo>
                    <a:pt x="5041476" y="3136387"/>
                    <a:pt x="5046132" y="3138000"/>
                    <a:pt x="5048640" y="3137283"/>
                  </a:cubicBezTo>
                  <a:cubicBezTo>
                    <a:pt x="5043624" y="3140150"/>
                    <a:pt x="5037892" y="3145164"/>
                    <a:pt x="5030011" y="3145164"/>
                  </a:cubicBezTo>
                  <a:cubicBezTo>
                    <a:pt x="5030011" y="3138000"/>
                    <a:pt x="5033415" y="3136387"/>
                    <a:pt x="5037444" y="3136387"/>
                  </a:cubicBezTo>
                  <a:close/>
                  <a:moveTo>
                    <a:pt x="4249714" y="3132983"/>
                  </a:moveTo>
                  <a:cubicBezTo>
                    <a:pt x="4250430" y="3134416"/>
                    <a:pt x="4250430" y="3135850"/>
                    <a:pt x="4250430" y="3137283"/>
                  </a:cubicBezTo>
                  <a:lnTo>
                    <a:pt x="4239682" y="3137283"/>
                  </a:lnTo>
                  <a:cubicBezTo>
                    <a:pt x="4243982" y="3136566"/>
                    <a:pt x="4247564" y="3135133"/>
                    <a:pt x="4249714" y="3132983"/>
                  </a:cubicBezTo>
                  <a:close/>
                  <a:moveTo>
                    <a:pt x="5014246" y="3132268"/>
                  </a:moveTo>
                  <a:lnTo>
                    <a:pt x="5007798" y="3140150"/>
                  </a:lnTo>
                  <a:cubicBezTo>
                    <a:pt x="5009948" y="3142300"/>
                    <a:pt x="5011380" y="3145164"/>
                    <a:pt x="5014246" y="3145164"/>
                  </a:cubicBezTo>
                  <a:lnTo>
                    <a:pt x="5014246" y="3148748"/>
                  </a:lnTo>
                  <a:lnTo>
                    <a:pt x="5004932" y="3148748"/>
                  </a:lnTo>
                  <a:cubicBezTo>
                    <a:pt x="5003498" y="3140866"/>
                    <a:pt x="5006365" y="3129402"/>
                    <a:pt x="5014246" y="3132268"/>
                  </a:cubicBezTo>
                  <a:close/>
                  <a:moveTo>
                    <a:pt x="4214961" y="3128953"/>
                  </a:moveTo>
                  <a:cubicBezTo>
                    <a:pt x="4222484" y="3128506"/>
                    <a:pt x="4230009" y="3130835"/>
                    <a:pt x="4234666" y="3137283"/>
                  </a:cubicBezTo>
                  <a:cubicBezTo>
                    <a:pt x="4227500" y="3140865"/>
                    <a:pt x="4216753" y="3145164"/>
                    <a:pt x="4207438" y="3148748"/>
                  </a:cubicBezTo>
                  <a:lnTo>
                    <a:pt x="4213886" y="3137283"/>
                  </a:lnTo>
                  <a:lnTo>
                    <a:pt x="4195257" y="3137283"/>
                  </a:lnTo>
                  <a:cubicBezTo>
                    <a:pt x="4199915" y="3132627"/>
                    <a:pt x="4207438" y="3129402"/>
                    <a:pt x="4214961" y="3128953"/>
                  </a:cubicBezTo>
                  <a:close/>
                  <a:moveTo>
                    <a:pt x="3743769" y="3128684"/>
                  </a:moveTo>
                  <a:cubicBezTo>
                    <a:pt x="3741630" y="3128818"/>
                    <a:pt x="3739772" y="3130116"/>
                    <a:pt x="3738203" y="3132087"/>
                  </a:cubicBezTo>
                  <a:cubicBezTo>
                    <a:pt x="3735069" y="3136027"/>
                    <a:pt x="3733098" y="3142656"/>
                    <a:pt x="3732382" y="3148029"/>
                  </a:cubicBezTo>
                  <a:lnTo>
                    <a:pt x="3751012" y="3132267"/>
                  </a:lnTo>
                  <a:cubicBezTo>
                    <a:pt x="3748325" y="3129580"/>
                    <a:pt x="3745907" y="3128550"/>
                    <a:pt x="3743769" y="3128684"/>
                  </a:cubicBezTo>
                  <a:close/>
                  <a:moveTo>
                    <a:pt x="4007528" y="3126535"/>
                  </a:moveTo>
                  <a:lnTo>
                    <a:pt x="4011826" y="3142300"/>
                  </a:lnTo>
                  <a:cubicBezTo>
                    <a:pt x="4005378" y="3137283"/>
                    <a:pt x="3996064" y="3134416"/>
                    <a:pt x="3984600" y="3140866"/>
                  </a:cubicBezTo>
                  <a:cubicBezTo>
                    <a:pt x="3987466" y="3129402"/>
                    <a:pt x="4003945" y="3132268"/>
                    <a:pt x="4007528" y="3126535"/>
                  </a:cubicBezTo>
                  <a:close/>
                  <a:moveTo>
                    <a:pt x="4454640" y="3117935"/>
                  </a:moveTo>
                  <a:lnTo>
                    <a:pt x="4486884" y="3129400"/>
                  </a:lnTo>
                  <a:lnTo>
                    <a:pt x="4482584" y="3140865"/>
                  </a:lnTo>
                  <a:cubicBezTo>
                    <a:pt x="4476852" y="3130833"/>
                    <a:pt x="4466104" y="3127967"/>
                    <a:pt x="4461088" y="3129400"/>
                  </a:cubicBezTo>
                  <a:close/>
                  <a:moveTo>
                    <a:pt x="5247674" y="3117127"/>
                  </a:moveTo>
                  <a:lnTo>
                    <a:pt x="5247674" y="3171646"/>
                  </a:lnTo>
                  <a:lnTo>
                    <a:pt x="5222789" y="3173388"/>
                  </a:lnTo>
                  <a:cubicBezTo>
                    <a:pt x="5212948" y="3173153"/>
                    <a:pt x="5203589" y="3171675"/>
                    <a:pt x="5194812" y="3168092"/>
                  </a:cubicBezTo>
                  <a:lnTo>
                    <a:pt x="5141072" y="3156627"/>
                  </a:lnTo>
                  <a:cubicBezTo>
                    <a:pt x="5133908" y="3165942"/>
                    <a:pt x="5134624" y="3160927"/>
                    <a:pt x="5134624" y="3155911"/>
                  </a:cubicBezTo>
                  <a:lnTo>
                    <a:pt x="5189796" y="3140865"/>
                  </a:lnTo>
                  <a:lnTo>
                    <a:pt x="5176182" y="3132983"/>
                  </a:lnTo>
                  <a:lnTo>
                    <a:pt x="5192662" y="3132983"/>
                  </a:lnTo>
                  <a:lnTo>
                    <a:pt x="5195528" y="3121519"/>
                  </a:lnTo>
                  <a:close/>
                  <a:moveTo>
                    <a:pt x="4632338" y="3113637"/>
                  </a:moveTo>
                  <a:lnTo>
                    <a:pt x="4658134" y="3113637"/>
                  </a:lnTo>
                  <a:cubicBezTo>
                    <a:pt x="4656700" y="3116504"/>
                    <a:pt x="4659566" y="3120085"/>
                    <a:pt x="4660999" y="3121519"/>
                  </a:cubicBezTo>
                  <a:lnTo>
                    <a:pt x="4632338" y="3121519"/>
                  </a:lnTo>
                  <a:close/>
                  <a:moveTo>
                    <a:pt x="3252310" y="3113637"/>
                  </a:moveTo>
                  <a:lnTo>
                    <a:pt x="3240129" y="3131550"/>
                  </a:lnTo>
                  <a:lnTo>
                    <a:pt x="3235830" y="3128683"/>
                  </a:lnTo>
                  <a:cubicBezTo>
                    <a:pt x="3242278" y="3133700"/>
                    <a:pt x="3242278" y="3141581"/>
                    <a:pt x="3246577" y="3148029"/>
                  </a:cubicBezTo>
                  <a:lnTo>
                    <a:pt x="3246577" y="3140148"/>
                  </a:lnTo>
                  <a:cubicBezTo>
                    <a:pt x="3248010" y="3138715"/>
                    <a:pt x="3249443" y="3135848"/>
                    <a:pt x="3252310" y="3137281"/>
                  </a:cubicBezTo>
                  <a:close/>
                  <a:moveTo>
                    <a:pt x="3187106" y="3110054"/>
                  </a:moveTo>
                  <a:cubicBezTo>
                    <a:pt x="3194270" y="3113637"/>
                    <a:pt x="3184239" y="3126533"/>
                    <a:pt x="3177791" y="3121519"/>
                  </a:cubicBezTo>
                  <a:lnTo>
                    <a:pt x="3177791" y="3140865"/>
                  </a:lnTo>
                  <a:cubicBezTo>
                    <a:pt x="3187822" y="3134416"/>
                    <a:pt x="3188539" y="3122952"/>
                    <a:pt x="3194270" y="3112921"/>
                  </a:cubicBezTo>
                  <a:cubicBezTo>
                    <a:pt x="3192839" y="3111487"/>
                    <a:pt x="3191406" y="3108621"/>
                    <a:pt x="3187106" y="3110054"/>
                  </a:cubicBezTo>
                  <a:close/>
                  <a:moveTo>
                    <a:pt x="4505915" y="3105699"/>
                  </a:moveTo>
                  <a:cubicBezTo>
                    <a:pt x="4507886" y="3105621"/>
                    <a:pt x="4510170" y="3106830"/>
                    <a:pt x="4512678" y="3110054"/>
                  </a:cubicBezTo>
                  <a:cubicBezTo>
                    <a:pt x="4508379" y="3113637"/>
                    <a:pt x="4505512" y="3121519"/>
                    <a:pt x="4499064" y="3121519"/>
                  </a:cubicBezTo>
                  <a:cubicBezTo>
                    <a:pt x="4497632" y="3119012"/>
                    <a:pt x="4498527" y="3112921"/>
                    <a:pt x="4501034" y="3109069"/>
                  </a:cubicBezTo>
                  <a:cubicBezTo>
                    <a:pt x="4502288" y="3107144"/>
                    <a:pt x="4503945" y="3105778"/>
                    <a:pt x="4505915" y="3105699"/>
                  </a:cubicBezTo>
                  <a:close/>
                  <a:moveTo>
                    <a:pt x="5023561" y="3102173"/>
                  </a:moveTo>
                  <a:lnTo>
                    <a:pt x="5040042" y="3102173"/>
                  </a:lnTo>
                  <a:lnTo>
                    <a:pt x="5037176" y="3113637"/>
                  </a:lnTo>
                  <a:close/>
                  <a:moveTo>
                    <a:pt x="4741251" y="3102173"/>
                  </a:moveTo>
                  <a:lnTo>
                    <a:pt x="4764180" y="3107189"/>
                  </a:lnTo>
                  <a:lnTo>
                    <a:pt x="4741251" y="3110054"/>
                  </a:lnTo>
                  <a:close/>
                  <a:moveTo>
                    <a:pt x="5010664" y="3100739"/>
                  </a:moveTo>
                  <a:cubicBezTo>
                    <a:pt x="5009948" y="3104323"/>
                    <a:pt x="5012098" y="3107904"/>
                    <a:pt x="5014963" y="3110771"/>
                  </a:cubicBezTo>
                  <a:lnTo>
                    <a:pt x="5007082" y="3107187"/>
                  </a:lnTo>
                  <a:close/>
                  <a:moveTo>
                    <a:pt x="4829383" y="3093575"/>
                  </a:moveTo>
                  <a:lnTo>
                    <a:pt x="4829383" y="3098589"/>
                  </a:lnTo>
                  <a:cubicBezTo>
                    <a:pt x="4814337" y="3094291"/>
                    <a:pt x="4797139" y="3107189"/>
                    <a:pt x="4777793" y="3101456"/>
                  </a:cubicBezTo>
                  <a:cubicBezTo>
                    <a:pt x="4792841" y="3100023"/>
                    <a:pt x="4810754" y="3090708"/>
                    <a:pt x="4829383" y="3093575"/>
                  </a:cubicBezTo>
                  <a:close/>
                  <a:moveTo>
                    <a:pt x="3275239" y="3091425"/>
                  </a:moveTo>
                  <a:lnTo>
                    <a:pt x="3279537" y="3099306"/>
                  </a:lnTo>
                  <a:cubicBezTo>
                    <a:pt x="3275239" y="3105754"/>
                    <a:pt x="3261624" y="3100739"/>
                    <a:pt x="3265924" y="3113637"/>
                  </a:cubicBezTo>
                  <a:cubicBezTo>
                    <a:pt x="3276672" y="3099306"/>
                    <a:pt x="3276672" y="3120085"/>
                    <a:pt x="3284554" y="3113637"/>
                  </a:cubicBezTo>
                  <a:cubicBezTo>
                    <a:pt x="3283120" y="3110054"/>
                    <a:pt x="3278104" y="3108621"/>
                    <a:pt x="3279537" y="3102173"/>
                  </a:cubicBezTo>
                  <a:cubicBezTo>
                    <a:pt x="3282404" y="3096439"/>
                    <a:pt x="3286704" y="3099306"/>
                    <a:pt x="3291002" y="3102889"/>
                  </a:cubicBezTo>
                  <a:cubicBezTo>
                    <a:pt x="3286704" y="3095723"/>
                    <a:pt x="3285987" y="3084975"/>
                    <a:pt x="3275239" y="3091425"/>
                  </a:cubicBezTo>
                  <a:close/>
                  <a:moveTo>
                    <a:pt x="3786591" y="3090272"/>
                  </a:moveTo>
                  <a:cubicBezTo>
                    <a:pt x="3783971" y="3091245"/>
                    <a:pt x="3782002" y="3093754"/>
                    <a:pt x="3781106" y="3098589"/>
                  </a:cubicBezTo>
                  <a:cubicBezTo>
                    <a:pt x="3798302" y="3077810"/>
                    <a:pt x="3813348" y="3121519"/>
                    <a:pt x="3816215" y="3101456"/>
                  </a:cubicBezTo>
                  <a:cubicBezTo>
                    <a:pt x="3808154" y="3098231"/>
                    <a:pt x="3794451" y="3087350"/>
                    <a:pt x="3786591" y="3090272"/>
                  </a:cubicBezTo>
                  <a:close/>
                  <a:moveTo>
                    <a:pt x="4149400" y="3087841"/>
                  </a:moveTo>
                  <a:lnTo>
                    <a:pt x="4132919" y="3102173"/>
                  </a:lnTo>
                  <a:cubicBezTo>
                    <a:pt x="4138652" y="3117219"/>
                    <a:pt x="4150834" y="3107187"/>
                    <a:pt x="4155848" y="3099306"/>
                  </a:cubicBezTo>
                  <a:cubicBezTo>
                    <a:pt x="4155132" y="3094291"/>
                    <a:pt x="4147967" y="3092858"/>
                    <a:pt x="4149400" y="3087841"/>
                  </a:cubicBezTo>
                  <a:close/>
                  <a:moveTo>
                    <a:pt x="4072014" y="3087125"/>
                  </a:moveTo>
                  <a:cubicBezTo>
                    <a:pt x="4077031" y="3092856"/>
                    <a:pt x="4085629" y="3101456"/>
                    <a:pt x="4093510" y="3089991"/>
                  </a:cubicBezTo>
                  <a:lnTo>
                    <a:pt x="4099960" y="3089991"/>
                  </a:lnTo>
                  <a:cubicBezTo>
                    <a:pt x="4099244" y="3101456"/>
                    <a:pt x="4069150" y="3110771"/>
                    <a:pt x="4084196" y="3131550"/>
                  </a:cubicBezTo>
                  <a:cubicBezTo>
                    <a:pt x="4069150" y="3128683"/>
                    <a:pt x="4078464" y="3110771"/>
                    <a:pt x="4072014" y="3101456"/>
                  </a:cubicBezTo>
                  <a:cubicBezTo>
                    <a:pt x="4067000" y="3102889"/>
                    <a:pt x="4054818" y="3102889"/>
                    <a:pt x="4051952" y="3117219"/>
                  </a:cubicBezTo>
                  <a:lnTo>
                    <a:pt x="4056252" y="3128683"/>
                  </a:lnTo>
                  <a:cubicBezTo>
                    <a:pt x="4039770" y="3130117"/>
                    <a:pt x="4021142" y="3120802"/>
                    <a:pt x="4019708" y="3148029"/>
                  </a:cubicBezTo>
                  <a:cubicBezTo>
                    <a:pt x="4018274" y="3146596"/>
                    <a:pt x="4016126" y="3145163"/>
                    <a:pt x="4013976" y="3143014"/>
                  </a:cubicBezTo>
                  <a:cubicBezTo>
                    <a:pt x="4019708" y="3122952"/>
                    <a:pt x="4046937" y="3123667"/>
                    <a:pt x="4051952" y="3106471"/>
                  </a:cubicBezTo>
                  <a:cubicBezTo>
                    <a:pt x="4061266" y="3102889"/>
                    <a:pt x="4070581" y="3100023"/>
                    <a:pt x="4072014" y="3087125"/>
                  </a:cubicBezTo>
                  <a:close/>
                  <a:moveTo>
                    <a:pt x="4898169" y="3082827"/>
                  </a:moveTo>
                  <a:cubicBezTo>
                    <a:pt x="4900319" y="3082827"/>
                    <a:pt x="4904618" y="3082827"/>
                    <a:pt x="4907484" y="3087843"/>
                  </a:cubicBezTo>
                  <a:cubicBezTo>
                    <a:pt x="4904618" y="3092141"/>
                    <a:pt x="4901036" y="3090708"/>
                    <a:pt x="4898169" y="3090708"/>
                  </a:cubicBezTo>
                  <a:close/>
                  <a:moveTo>
                    <a:pt x="4577167" y="3079960"/>
                  </a:moveTo>
                  <a:lnTo>
                    <a:pt x="4579317" y="3079960"/>
                  </a:lnTo>
                  <a:lnTo>
                    <a:pt x="4574300" y="3087841"/>
                  </a:lnTo>
                  <a:close/>
                  <a:moveTo>
                    <a:pt x="2818812" y="3079243"/>
                  </a:moveTo>
                  <a:lnTo>
                    <a:pt x="2805197" y="3090708"/>
                  </a:lnTo>
                  <a:lnTo>
                    <a:pt x="2809497" y="3090708"/>
                  </a:lnTo>
                  <a:close/>
                  <a:moveTo>
                    <a:pt x="3881418" y="3075662"/>
                  </a:moveTo>
                  <a:cubicBezTo>
                    <a:pt x="3879986" y="3078527"/>
                    <a:pt x="3877120" y="3079960"/>
                    <a:pt x="3878553" y="3083543"/>
                  </a:cubicBezTo>
                  <a:cubicBezTo>
                    <a:pt x="3892882" y="3087841"/>
                    <a:pt x="3869955" y="3097873"/>
                    <a:pt x="3871386" y="3107189"/>
                  </a:cubicBezTo>
                  <a:cubicBezTo>
                    <a:pt x="3857774" y="3092858"/>
                    <a:pt x="3851324" y="3122952"/>
                    <a:pt x="3834844" y="3113637"/>
                  </a:cubicBezTo>
                  <a:cubicBezTo>
                    <a:pt x="3843442" y="3111487"/>
                    <a:pt x="3847026" y="3103606"/>
                    <a:pt x="3846309" y="3095008"/>
                  </a:cubicBezTo>
                  <a:cubicBezTo>
                    <a:pt x="3857057" y="3093575"/>
                    <a:pt x="3867805" y="3074229"/>
                    <a:pt x="3881418" y="3075662"/>
                  </a:cubicBezTo>
                  <a:close/>
                  <a:moveTo>
                    <a:pt x="4956208" y="3074945"/>
                  </a:moveTo>
                  <a:lnTo>
                    <a:pt x="4965523" y="3074945"/>
                  </a:lnTo>
                  <a:lnTo>
                    <a:pt x="4965523" y="3082827"/>
                  </a:lnTo>
                  <a:close/>
                  <a:moveTo>
                    <a:pt x="4767762" y="3074945"/>
                  </a:moveTo>
                  <a:cubicBezTo>
                    <a:pt x="4772062" y="3078528"/>
                    <a:pt x="4770628" y="3082827"/>
                    <a:pt x="4770628" y="3087843"/>
                  </a:cubicBezTo>
                  <a:cubicBezTo>
                    <a:pt x="4769195" y="3089276"/>
                    <a:pt x="4767045" y="3092141"/>
                    <a:pt x="4764180" y="3090710"/>
                  </a:cubicBezTo>
                  <a:cubicBezTo>
                    <a:pt x="4757730" y="3086410"/>
                    <a:pt x="4764180" y="3079962"/>
                    <a:pt x="4767762" y="3074945"/>
                  </a:cubicBezTo>
                  <a:close/>
                  <a:moveTo>
                    <a:pt x="3806900" y="3071362"/>
                  </a:moveTo>
                  <a:lnTo>
                    <a:pt x="3802602" y="3079243"/>
                  </a:lnTo>
                  <a:lnTo>
                    <a:pt x="3808334" y="3084975"/>
                  </a:lnTo>
                  <a:cubicBezTo>
                    <a:pt x="3809050" y="3082110"/>
                    <a:pt x="3811200" y="3078527"/>
                    <a:pt x="3813348" y="3071362"/>
                  </a:cubicBezTo>
                  <a:close/>
                  <a:moveTo>
                    <a:pt x="3323962" y="3071362"/>
                  </a:moveTo>
                  <a:lnTo>
                    <a:pt x="3330410" y="3082827"/>
                  </a:lnTo>
                  <a:lnTo>
                    <a:pt x="3330410" y="3074943"/>
                  </a:lnTo>
                  <a:cubicBezTo>
                    <a:pt x="3328977" y="3073510"/>
                    <a:pt x="3326112" y="3069929"/>
                    <a:pt x="3323962" y="3071362"/>
                  </a:cubicBezTo>
                  <a:close/>
                  <a:moveTo>
                    <a:pt x="4114290" y="3063481"/>
                  </a:moveTo>
                  <a:cubicBezTo>
                    <a:pt x="4122171" y="3059181"/>
                    <a:pt x="4120738" y="3069929"/>
                    <a:pt x="4123604" y="3074945"/>
                  </a:cubicBezTo>
                  <a:lnTo>
                    <a:pt x="4120738" y="3079960"/>
                  </a:lnTo>
                  <a:close/>
                  <a:moveTo>
                    <a:pt x="4061983" y="3063481"/>
                  </a:moveTo>
                  <a:cubicBezTo>
                    <a:pt x="4065566" y="3063481"/>
                    <a:pt x="4069864" y="3063481"/>
                    <a:pt x="4072731" y="3068497"/>
                  </a:cubicBezTo>
                  <a:lnTo>
                    <a:pt x="4072731" y="3074945"/>
                  </a:lnTo>
                  <a:close/>
                  <a:moveTo>
                    <a:pt x="3880703" y="3063481"/>
                  </a:moveTo>
                  <a:cubicBezTo>
                    <a:pt x="3884286" y="3066347"/>
                    <a:pt x="3888584" y="3073512"/>
                    <a:pt x="3892884" y="3079245"/>
                  </a:cubicBezTo>
                  <a:cubicBezTo>
                    <a:pt x="3890018" y="3076379"/>
                    <a:pt x="3885001" y="3074945"/>
                    <a:pt x="3880703" y="3074945"/>
                  </a:cubicBezTo>
                  <a:close/>
                  <a:moveTo>
                    <a:pt x="4169463" y="3060614"/>
                  </a:moveTo>
                  <a:cubicBezTo>
                    <a:pt x="4180210" y="3069929"/>
                    <a:pt x="4173044" y="3071362"/>
                    <a:pt x="4178778" y="3082827"/>
                  </a:cubicBezTo>
                  <a:cubicBezTo>
                    <a:pt x="4187376" y="3077810"/>
                    <a:pt x="4201706" y="3079243"/>
                    <a:pt x="4204572" y="3063481"/>
                  </a:cubicBezTo>
                  <a:lnTo>
                    <a:pt x="4211738" y="3063481"/>
                  </a:lnTo>
                  <a:cubicBezTo>
                    <a:pt x="4207438" y="3077810"/>
                    <a:pt x="4216753" y="3082827"/>
                    <a:pt x="4221052" y="3090708"/>
                  </a:cubicBezTo>
                  <a:lnTo>
                    <a:pt x="4202422" y="3090708"/>
                  </a:lnTo>
                  <a:cubicBezTo>
                    <a:pt x="4203855" y="3087841"/>
                    <a:pt x="4199556" y="3085693"/>
                    <a:pt x="4198124" y="3082827"/>
                  </a:cubicBezTo>
                  <a:cubicBezTo>
                    <a:pt x="4187376" y="3082827"/>
                    <a:pt x="4181642" y="3095725"/>
                    <a:pt x="4172328" y="3102173"/>
                  </a:cubicBezTo>
                  <a:cubicBezTo>
                    <a:pt x="4174478" y="3104323"/>
                    <a:pt x="4175911" y="3107187"/>
                    <a:pt x="4178778" y="3107187"/>
                  </a:cubicBezTo>
                  <a:lnTo>
                    <a:pt x="4132919" y="3126535"/>
                  </a:lnTo>
                  <a:lnTo>
                    <a:pt x="4132919" y="3121519"/>
                  </a:lnTo>
                  <a:lnTo>
                    <a:pt x="4104258" y="3118652"/>
                  </a:lnTo>
                  <a:cubicBezTo>
                    <a:pt x="4123604" y="3112204"/>
                    <a:pt x="4147967" y="3069212"/>
                    <a:pt x="4165163" y="3072079"/>
                  </a:cubicBezTo>
                  <a:close/>
                  <a:moveTo>
                    <a:pt x="5056970" y="3060256"/>
                  </a:moveTo>
                  <a:cubicBezTo>
                    <a:pt x="5059388" y="3060077"/>
                    <a:pt x="5061538" y="3060614"/>
                    <a:pt x="5062972" y="3064197"/>
                  </a:cubicBezTo>
                  <a:cubicBezTo>
                    <a:pt x="5041476" y="3077093"/>
                    <a:pt x="5012813" y="3072079"/>
                    <a:pt x="4991319" y="3083543"/>
                  </a:cubicBezTo>
                  <a:lnTo>
                    <a:pt x="4984869" y="3072079"/>
                  </a:lnTo>
                  <a:cubicBezTo>
                    <a:pt x="4999200" y="3067062"/>
                    <a:pt x="5027861" y="3073512"/>
                    <a:pt x="5049357" y="3060614"/>
                  </a:cubicBezTo>
                  <a:cubicBezTo>
                    <a:pt x="5051864" y="3061331"/>
                    <a:pt x="5054551" y="3060435"/>
                    <a:pt x="5056970" y="3060256"/>
                  </a:cubicBezTo>
                  <a:close/>
                  <a:moveTo>
                    <a:pt x="4403052" y="3055597"/>
                  </a:moveTo>
                  <a:lnTo>
                    <a:pt x="4409500" y="3055597"/>
                  </a:lnTo>
                  <a:cubicBezTo>
                    <a:pt x="4401618" y="3062046"/>
                    <a:pt x="4414516" y="3077810"/>
                    <a:pt x="4397318" y="3071362"/>
                  </a:cubicBezTo>
                  <a:lnTo>
                    <a:pt x="4397318" y="3063479"/>
                  </a:lnTo>
                  <a:cubicBezTo>
                    <a:pt x="4390154" y="3059181"/>
                    <a:pt x="4378689" y="3063479"/>
                    <a:pt x="4370091" y="3068495"/>
                  </a:cubicBezTo>
                  <a:cubicBezTo>
                    <a:pt x="4370091" y="3083541"/>
                    <a:pt x="4385854" y="3070645"/>
                    <a:pt x="4390154" y="3079960"/>
                  </a:cubicBezTo>
                  <a:cubicBezTo>
                    <a:pt x="4376539" y="3097873"/>
                    <a:pt x="4365791" y="3108621"/>
                    <a:pt x="4350745" y="3113635"/>
                  </a:cubicBezTo>
                  <a:cubicBezTo>
                    <a:pt x="4350745" y="3095723"/>
                    <a:pt x="4373672" y="3107187"/>
                    <a:pt x="4369374" y="3087841"/>
                  </a:cubicBezTo>
                  <a:lnTo>
                    <a:pt x="4347878" y="3087841"/>
                  </a:lnTo>
                  <a:lnTo>
                    <a:pt x="4364358" y="3079960"/>
                  </a:lnTo>
                  <a:cubicBezTo>
                    <a:pt x="4339997" y="3076377"/>
                    <a:pt x="4314201" y="3070645"/>
                    <a:pt x="4302020" y="3094289"/>
                  </a:cubicBezTo>
                  <a:cubicBezTo>
                    <a:pt x="4286974" y="3094289"/>
                    <a:pt x="4305603" y="3077810"/>
                    <a:pt x="4288407" y="3082825"/>
                  </a:cubicBezTo>
                  <a:cubicBezTo>
                    <a:pt x="4297722" y="3107904"/>
                    <a:pt x="4266911" y="3100739"/>
                    <a:pt x="4254730" y="3114352"/>
                  </a:cubicBezTo>
                  <a:cubicBezTo>
                    <a:pt x="4254013" y="3102889"/>
                    <a:pt x="4248998" y="3089275"/>
                    <a:pt x="4253296" y="3082825"/>
                  </a:cubicBezTo>
                  <a:lnTo>
                    <a:pt x="4234667" y="3074943"/>
                  </a:lnTo>
                  <a:cubicBezTo>
                    <a:pt x="4254730" y="3071362"/>
                    <a:pt x="4291988" y="3065629"/>
                    <a:pt x="4326382" y="3068495"/>
                  </a:cubicBezTo>
                  <a:lnTo>
                    <a:pt x="4326382" y="3060614"/>
                  </a:lnTo>
                  <a:cubicBezTo>
                    <a:pt x="4339997" y="3073510"/>
                    <a:pt x="4352893" y="3068495"/>
                    <a:pt x="4367941" y="3068495"/>
                  </a:cubicBezTo>
                  <a:cubicBezTo>
                    <a:pt x="4367224" y="3064912"/>
                    <a:pt x="4364358" y="3062046"/>
                    <a:pt x="4361493" y="3063479"/>
                  </a:cubicBezTo>
                  <a:cubicBezTo>
                    <a:pt x="4370808" y="3047716"/>
                    <a:pt x="4390870" y="3067062"/>
                    <a:pt x="4403052" y="3060614"/>
                  </a:cubicBezTo>
                  <a:close/>
                  <a:moveTo>
                    <a:pt x="4029740" y="3055597"/>
                  </a:moveTo>
                  <a:lnTo>
                    <a:pt x="4033322" y="3055597"/>
                  </a:lnTo>
                  <a:cubicBezTo>
                    <a:pt x="4041204" y="3069929"/>
                    <a:pt x="4028306" y="3094289"/>
                    <a:pt x="4051952" y="3087125"/>
                  </a:cubicBezTo>
                  <a:lnTo>
                    <a:pt x="4051952" y="3093573"/>
                  </a:lnTo>
                  <a:cubicBezTo>
                    <a:pt x="4030456" y="3098589"/>
                    <a:pt x="4029740" y="3074227"/>
                    <a:pt x="4024008" y="3071362"/>
                  </a:cubicBezTo>
                  <a:lnTo>
                    <a:pt x="4033322" y="3063479"/>
                  </a:lnTo>
                  <a:close/>
                  <a:moveTo>
                    <a:pt x="3330410" y="3055597"/>
                  </a:moveTo>
                  <a:lnTo>
                    <a:pt x="3327546" y="3060614"/>
                  </a:lnTo>
                  <a:lnTo>
                    <a:pt x="3339725" y="3060614"/>
                  </a:lnTo>
                  <a:close/>
                  <a:moveTo>
                    <a:pt x="5121815" y="3050315"/>
                  </a:moveTo>
                  <a:cubicBezTo>
                    <a:pt x="5125666" y="3049330"/>
                    <a:pt x="5131758" y="3049868"/>
                    <a:pt x="5141072" y="3052733"/>
                  </a:cubicBezTo>
                  <a:lnTo>
                    <a:pt x="5118154" y="3056662"/>
                  </a:lnTo>
                  <a:lnTo>
                    <a:pt x="5118680" y="3072526"/>
                  </a:lnTo>
                  <a:cubicBezTo>
                    <a:pt x="5118860" y="3078168"/>
                    <a:pt x="5118143" y="3083543"/>
                    <a:pt x="5113845" y="3087125"/>
                  </a:cubicBezTo>
                  <a:cubicBezTo>
                    <a:pt x="5142864" y="3070286"/>
                    <a:pt x="5181735" y="3067420"/>
                    <a:pt x="5221412" y="3063748"/>
                  </a:cubicBezTo>
                  <a:lnTo>
                    <a:pt x="5247674" y="3060204"/>
                  </a:lnTo>
                  <a:lnTo>
                    <a:pt x="5247674" y="3106088"/>
                  </a:lnTo>
                  <a:lnTo>
                    <a:pt x="5181914" y="3112921"/>
                  </a:lnTo>
                  <a:lnTo>
                    <a:pt x="5169732" y="3093575"/>
                  </a:lnTo>
                  <a:lnTo>
                    <a:pt x="5160418" y="3109337"/>
                  </a:lnTo>
                  <a:lnTo>
                    <a:pt x="5156118" y="3097873"/>
                  </a:lnTo>
                  <a:lnTo>
                    <a:pt x="5049357" y="3109337"/>
                  </a:lnTo>
                  <a:cubicBezTo>
                    <a:pt x="5060105" y="3097873"/>
                    <a:pt x="5067986" y="3100023"/>
                    <a:pt x="5058672" y="3082110"/>
                  </a:cubicBezTo>
                  <a:lnTo>
                    <a:pt x="5062970" y="3078527"/>
                  </a:lnTo>
                  <a:lnTo>
                    <a:pt x="5062970" y="3092858"/>
                  </a:lnTo>
                  <a:lnTo>
                    <a:pt x="5098080" y="3089991"/>
                  </a:lnTo>
                  <a:lnTo>
                    <a:pt x="5113845" y="3067779"/>
                  </a:lnTo>
                  <a:lnTo>
                    <a:pt x="5100230" y="3059897"/>
                  </a:lnTo>
                  <a:lnTo>
                    <a:pt x="5116294" y="3056685"/>
                  </a:lnTo>
                  <a:close/>
                  <a:moveTo>
                    <a:pt x="4084196" y="3049149"/>
                  </a:moveTo>
                  <a:cubicBezTo>
                    <a:pt x="4092077" y="3053448"/>
                    <a:pt x="4102108" y="3057031"/>
                    <a:pt x="4097810" y="3071362"/>
                  </a:cubicBezTo>
                  <a:cubicBezTo>
                    <a:pt x="4089927" y="3071362"/>
                    <a:pt x="4085629" y="3057031"/>
                    <a:pt x="4084196" y="3049149"/>
                  </a:cubicBezTo>
                  <a:close/>
                  <a:moveTo>
                    <a:pt x="5171434" y="3047269"/>
                  </a:moveTo>
                  <a:cubicBezTo>
                    <a:pt x="5174210" y="3046105"/>
                    <a:pt x="5177256" y="3046285"/>
                    <a:pt x="5178330" y="3049866"/>
                  </a:cubicBezTo>
                  <a:cubicBezTo>
                    <a:pt x="5178330" y="3052733"/>
                    <a:pt x="5169014" y="3059183"/>
                    <a:pt x="5166150" y="3052733"/>
                  </a:cubicBezTo>
                  <a:cubicBezTo>
                    <a:pt x="5166150" y="3050943"/>
                    <a:pt x="5168658" y="3048435"/>
                    <a:pt x="5171434" y="3047269"/>
                  </a:cubicBezTo>
                  <a:close/>
                  <a:moveTo>
                    <a:pt x="3855982" y="3044760"/>
                  </a:moveTo>
                  <a:cubicBezTo>
                    <a:pt x="3857953" y="3045029"/>
                    <a:pt x="3859924" y="3046283"/>
                    <a:pt x="3862074" y="3049149"/>
                  </a:cubicBezTo>
                  <a:cubicBezTo>
                    <a:pt x="3854907" y="3049149"/>
                    <a:pt x="3850609" y="3049149"/>
                    <a:pt x="3847742" y="3049149"/>
                  </a:cubicBezTo>
                  <a:cubicBezTo>
                    <a:pt x="3849176" y="3048433"/>
                    <a:pt x="3850609" y="3047716"/>
                    <a:pt x="3849892" y="3046283"/>
                  </a:cubicBezTo>
                  <a:cubicBezTo>
                    <a:pt x="3852041" y="3045208"/>
                    <a:pt x="3854012" y="3044491"/>
                    <a:pt x="3855982" y="3044760"/>
                  </a:cubicBezTo>
                  <a:close/>
                  <a:moveTo>
                    <a:pt x="4537343" y="3042902"/>
                  </a:moveTo>
                  <a:cubicBezTo>
                    <a:pt x="4540243" y="3042118"/>
                    <a:pt x="4543087" y="3042432"/>
                    <a:pt x="4545908" y="3043237"/>
                  </a:cubicBezTo>
                  <a:cubicBezTo>
                    <a:pt x="4551550" y="3044850"/>
                    <a:pt x="4557104" y="3048433"/>
                    <a:pt x="4562836" y="3049149"/>
                  </a:cubicBezTo>
                  <a:lnTo>
                    <a:pt x="4562836" y="3052014"/>
                  </a:lnTo>
                  <a:cubicBezTo>
                    <a:pt x="4518410" y="3055597"/>
                    <a:pt x="4468254" y="3077810"/>
                    <a:pt x="4428128" y="3063479"/>
                  </a:cubicBezTo>
                  <a:cubicBezTo>
                    <a:pt x="4441744" y="3045566"/>
                    <a:pt x="4471837" y="3067779"/>
                    <a:pt x="4476852" y="3044133"/>
                  </a:cubicBezTo>
                  <a:cubicBezTo>
                    <a:pt x="4493333" y="3042700"/>
                    <a:pt x="4517694" y="3047716"/>
                    <a:pt x="4528442" y="3049149"/>
                  </a:cubicBezTo>
                  <a:cubicBezTo>
                    <a:pt x="4531488" y="3045567"/>
                    <a:pt x="4534444" y="3043686"/>
                    <a:pt x="4537343" y="3042902"/>
                  </a:cubicBezTo>
                  <a:close/>
                  <a:moveTo>
                    <a:pt x="3920113" y="3041268"/>
                  </a:moveTo>
                  <a:lnTo>
                    <a:pt x="3929428" y="3052733"/>
                  </a:lnTo>
                  <a:lnTo>
                    <a:pt x="3922978" y="3055597"/>
                  </a:lnTo>
                  <a:lnTo>
                    <a:pt x="3920113" y="3044135"/>
                  </a:lnTo>
                  <a:lnTo>
                    <a:pt x="3906499" y="3055597"/>
                  </a:lnTo>
                  <a:close/>
                  <a:moveTo>
                    <a:pt x="4114290" y="3036968"/>
                  </a:moveTo>
                  <a:cubicBezTo>
                    <a:pt x="4122171" y="3036968"/>
                    <a:pt x="4120738" y="3047716"/>
                    <a:pt x="4123604" y="3052733"/>
                  </a:cubicBezTo>
                  <a:lnTo>
                    <a:pt x="4120738" y="3056314"/>
                  </a:lnTo>
                  <a:close/>
                  <a:moveTo>
                    <a:pt x="2692277" y="3036443"/>
                  </a:moveTo>
                  <a:cubicBezTo>
                    <a:pt x="2690015" y="3035962"/>
                    <a:pt x="2687776" y="3036477"/>
                    <a:pt x="2685536" y="3037596"/>
                  </a:cubicBezTo>
                  <a:cubicBezTo>
                    <a:pt x="2681059" y="3039835"/>
                    <a:pt x="2676580" y="3044493"/>
                    <a:pt x="2671924" y="3048433"/>
                  </a:cubicBezTo>
                  <a:cubicBezTo>
                    <a:pt x="2681238" y="3046999"/>
                    <a:pt x="2690553" y="3052733"/>
                    <a:pt x="2699151" y="3041268"/>
                  </a:cubicBezTo>
                  <a:cubicBezTo>
                    <a:pt x="2696822" y="3038402"/>
                    <a:pt x="2694538" y="3036925"/>
                    <a:pt x="2692277" y="3036443"/>
                  </a:cubicBezTo>
                  <a:close/>
                  <a:moveTo>
                    <a:pt x="3985550" y="3036354"/>
                  </a:moveTo>
                  <a:cubicBezTo>
                    <a:pt x="3988362" y="3035716"/>
                    <a:pt x="3991226" y="3036612"/>
                    <a:pt x="3993914" y="3039835"/>
                  </a:cubicBezTo>
                  <a:cubicBezTo>
                    <a:pt x="3993914" y="3057749"/>
                    <a:pt x="3975284" y="3059183"/>
                    <a:pt x="3968118" y="3073512"/>
                  </a:cubicBezTo>
                  <a:cubicBezTo>
                    <a:pt x="3976002" y="3084977"/>
                    <a:pt x="3981732" y="3070645"/>
                    <a:pt x="3991048" y="3078528"/>
                  </a:cubicBezTo>
                  <a:lnTo>
                    <a:pt x="3977434" y="3089993"/>
                  </a:lnTo>
                  <a:lnTo>
                    <a:pt x="3996064" y="3089993"/>
                  </a:lnTo>
                  <a:cubicBezTo>
                    <a:pt x="3988182" y="3096441"/>
                    <a:pt x="3988182" y="3115787"/>
                    <a:pt x="3974568" y="3109339"/>
                  </a:cubicBezTo>
                  <a:cubicBezTo>
                    <a:pt x="3974568" y="3106472"/>
                    <a:pt x="3986749" y="3100024"/>
                    <a:pt x="3977434" y="3093575"/>
                  </a:cubicBezTo>
                  <a:cubicBezTo>
                    <a:pt x="3969552" y="3107906"/>
                    <a:pt x="3940174" y="3097158"/>
                    <a:pt x="3948056" y="3125818"/>
                  </a:cubicBezTo>
                  <a:cubicBezTo>
                    <a:pt x="3927276" y="3103606"/>
                    <a:pt x="3934442" y="3137283"/>
                    <a:pt x="3910080" y="3137283"/>
                  </a:cubicBezTo>
                  <a:cubicBezTo>
                    <a:pt x="3915814" y="3155196"/>
                    <a:pt x="3925128" y="3132983"/>
                    <a:pt x="3926562" y="3156629"/>
                  </a:cubicBezTo>
                  <a:cubicBezTo>
                    <a:pt x="3914380" y="3148748"/>
                    <a:pt x="3899332" y="3151612"/>
                    <a:pt x="3890018" y="3164510"/>
                  </a:cubicBezTo>
                  <a:lnTo>
                    <a:pt x="3883570" y="3175975"/>
                  </a:lnTo>
                  <a:lnTo>
                    <a:pt x="3878553" y="3168094"/>
                  </a:lnTo>
                  <a:cubicBezTo>
                    <a:pt x="3875688" y="3172392"/>
                    <a:pt x="3871388" y="3170960"/>
                    <a:pt x="3867805" y="3170960"/>
                  </a:cubicBezTo>
                  <a:lnTo>
                    <a:pt x="3857774" y="3157346"/>
                  </a:lnTo>
                  <a:cubicBezTo>
                    <a:pt x="3856340" y="3160212"/>
                    <a:pt x="3853476" y="3162360"/>
                    <a:pt x="3854909" y="3165227"/>
                  </a:cubicBezTo>
                  <a:cubicBezTo>
                    <a:pt x="3850609" y="3163794"/>
                    <a:pt x="3844161" y="3168810"/>
                    <a:pt x="3841294" y="3162360"/>
                  </a:cubicBezTo>
                  <a:cubicBezTo>
                    <a:pt x="3850609" y="3160929"/>
                    <a:pt x="3856340" y="3158062"/>
                    <a:pt x="3864224" y="3146598"/>
                  </a:cubicBezTo>
                  <a:cubicBezTo>
                    <a:pt x="3850609" y="3128685"/>
                    <a:pt x="3842728" y="3164510"/>
                    <a:pt x="3829113" y="3146598"/>
                  </a:cubicBezTo>
                  <a:lnTo>
                    <a:pt x="3829113" y="3138716"/>
                  </a:lnTo>
                  <a:cubicBezTo>
                    <a:pt x="3833413" y="3138716"/>
                    <a:pt x="3836278" y="3145164"/>
                    <a:pt x="3841294" y="3143731"/>
                  </a:cubicBezTo>
                  <a:cubicBezTo>
                    <a:pt x="3839861" y="3125102"/>
                    <a:pt x="3882853" y="3116504"/>
                    <a:pt x="3896466" y="3086410"/>
                  </a:cubicBezTo>
                  <a:lnTo>
                    <a:pt x="3894624" y="3080267"/>
                  </a:lnTo>
                  <a:lnTo>
                    <a:pt x="3894318" y="3079245"/>
                  </a:lnTo>
                  <a:cubicBezTo>
                    <a:pt x="3900049" y="3086410"/>
                    <a:pt x="3907930" y="3089993"/>
                    <a:pt x="3915097" y="3077812"/>
                  </a:cubicBezTo>
                  <a:cubicBezTo>
                    <a:pt x="3931576" y="3102173"/>
                    <a:pt x="3888584" y="3092141"/>
                    <a:pt x="3893601" y="3111487"/>
                  </a:cubicBezTo>
                  <a:cubicBezTo>
                    <a:pt x="3884286" y="3107906"/>
                    <a:pt x="3879986" y="3117937"/>
                    <a:pt x="3873538" y="3119370"/>
                  </a:cubicBezTo>
                  <a:lnTo>
                    <a:pt x="3873538" y="3130835"/>
                  </a:lnTo>
                  <a:cubicBezTo>
                    <a:pt x="3887151" y="3140150"/>
                    <a:pt x="3896466" y="3119370"/>
                    <a:pt x="3910080" y="3116504"/>
                  </a:cubicBezTo>
                  <a:lnTo>
                    <a:pt x="3910080" y="3105039"/>
                  </a:lnTo>
                  <a:cubicBezTo>
                    <a:pt x="3927276" y="3103606"/>
                    <a:pt x="3925844" y="3084260"/>
                    <a:pt x="3942324" y="3077812"/>
                  </a:cubicBezTo>
                  <a:cubicBezTo>
                    <a:pt x="3935876" y="3067064"/>
                    <a:pt x="3923695" y="3089276"/>
                    <a:pt x="3922262" y="3069929"/>
                  </a:cubicBezTo>
                  <a:cubicBezTo>
                    <a:pt x="3937308" y="3090708"/>
                    <a:pt x="3948056" y="3047718"/>
                    <a:pt x="3968118" y="3062047"/>
                  </a:cubicBezTo>
                  <a:cubicBezTo>
                    <a:pt x="3969193" y="3053987"/>
                    <a:pt x="3977120" y="3038268"/>
                    <a:pt x="3985550" y="3036354"/>
                  </a:cubicBezTo>
                  <a:close/>
                  <a:moveTo>
                    <a:pt x="4583615" y="3036252"/>
                  </a:moveTo>
                  <a:cubicBezTo>
                    <a:pt x="4585048" y="3041268"/>
                    <a:pt x="4588632" y="3041268"/>
                    <a:pt x="4592930" y="3041268"/>
                  </a:cubicBezTo>
                  <a:lnTo>
                    <a:pt x="4592930" y="3044133"/>
                  </a:lnTo>
                  <a:lnTo>
                    <a:pt x="4583615" y="3044133"/>
                  </a:lnTo>
                  <a:close/>
                  <a:moveTo>
                    <a:pt x="4274792" y="3036252"/>
                  </a:moveTo>
                  <a:cubicBezTo>
                    <a:pt x="4278376" y="3036968"/>
                    <a:pt x="4282674" y="3034820"/>
                    <a:pt x="4285540" y="3036252"/>
                  </a:cubicBezTo>
                  <a:cubicBezTo>
                    <a:pt x="4279809" y="3044135"/>
                    <a:pt x="4278376" y="3039835"/>
                    <a:pt x="4274792" y="3036252"/>
                  </a:cubicBezTo>
                  <a:close/>
                  <a:moveTo>
                    <a:pt x="4137219" y="3036252"/>
                  </a:moveTo>
                  <a:lnTo>
                    <a:pt x="4140086" y="3036252"/>
                  </a:lnTo>
                  <a:lnTo>
                    <a:pt x="4146534" y="3044133"/>
                  </a:lnTo>
                  <a:close/>
                  <a:moveTo>
                    <a:pt x="4034039" y="3036252"/>
                  </a:moveTo>
                  <a:cubicBezTo>
                    <a:pt x="4036188" y="3041268"/>
                    <a:pt x="4036904" y="3048433"/>
                    <a:pt x="4033322" y="3049149"/>
                  </a:cubicBezTo>
                  <a:lnTo>
                    <a:pt x="4024008" y="3049149"/>
                  </a:lnTo>
                  <a:cubicBezTo>
                    <a:pt x="4021858" y="3039835"/>
                    <a:pt x="4032606" y="3039835"/>
                    <a:pt x="4034039" y="3036252"/>
                  </a:cubicBezTo>
                  <a:close/>
                  <a:moveTo>
                    <a:pt x="3905064" y="3036252"/>
                  </a:moveTo>
                  <a:lnTo>
                    <a:pt x="3906497" y="3041268"/>
                  </a:lnTo>
                  <a:cubicBezTo>
                    <a:pt x="3895032" y="3047716"/>
                    <a:pt x="3915812" y="3041268"/>
                    <a:pt x="3905064" y="3036252"/>
                  </a:cubicBezTo>
                  <a:close/>
                  <a:moveTo>
                    <a:pt x="4470402" y="3033387"/>
                  </a:moveTo>
                  <a:lnTo>
                    <a:pt x="4470402" y="3041268"/>
                  </a:lnTo>
                  <a:lnTo>
                    <a:pt x="4453923" y="3041268"/>
                  </a:lnTo>
                  <a:cubicBezTo>
                    <a:pt x="4459656" y="3038403"/>
                    <a:pt x="4464670" y="3034820"/>
                    <a:pt x="4470402" y="3033387"/>
                  </a:cubicBezTo>
                  <a:close/>
                  <a:moveTo>
                    <a:pt x="4016843" y="3033387"/>
                  </a:moveTo>
                  <a:lnTo>
                    <a:pt x="4017560" y="3033387"/>
                  </a:lnTo>
                  <a:lnTo>
                    <a:pt x="4016843" y="3034103"/>
                  </a:lnTo>
                  <a:lnTo>
                    <a:pt x="4016843" y="3034102"/>
                  </a:lnTo>
                  <a:close/>
                  <a:moveTo>
                    <a:pt x="4660955" y="3031293"/>
                  </a:moveTo>
                  <a:cubicBezTo>
                    <a:pt x="4665792" y="3030924"/>
                    <a:pt x="4670494" y="3031416"/>
                    <a:pt x="4674614" y="3033387"/>
                  </a:cubicBezTo>
                  <a:cubicBezTo>
                    <a:pt x="4664582" y="3047718"/>
                    <a:pt x="4638072" y="3038403"/>
                    <a:pt x="4625890" y="3041268"/>
                  </a:cubicBezTo>
                  <a:cubicBezTo>
                    <a:pt x="4630726" y="3041268"/>
                    <a:pt x="4646445" y="3032401"/>
                    <a:pt x="4660955" y="3031293"/>
                  </a:cubicBezTo>
                  <a:close/>
                  <a:moveTo>
                    <a:pt x="5214872" y="3025504"/>
                  </a:moveTo>
                  <a:lnTo>
                    <a:pt x="5211292" y="3033385"/>
                  </a:lnTo>
                  <a:lnTo>
                    <a:pt x="5211142" y="3033534"/>
                  </a:lnTo>
                  <a:lnTo>
                    <a:pt x="5223382" y="3036700"/>
                  </a:lnTo>
                  <a:cubicBezTo>
                    <a:pt x="5228129" y="3036432"/>
                    <a:pt x="5233146" y="3035537"/>
                    <a:pt x="5237804" y="3036253"/>
                  </a:cubicBezTo>
                  <a:lnTo>
                    <a:pt x="5217024" y="3049151"/>
                  </a:lnTo>
                  <a:lnTo>
                    <a:pt x="5210782" y="3033894"/>
                  </a:lnTo>
                  <a:lnTo>
                    <a:pt x="5208424" y="3036252"/>
                  </a:lnTo>
                  <a:close/>
                  <a:moveTo>
                    <a:pt x="4053385" y="3025324"/>
                  </a:moveTo>
                  <a:cubicBezTo>
                    <a:pt x="4056789" y="3025324"/>
                    <a:pt x="4059835" y="3026220"/>
                    <a:pt x="4061983" y="3030518"/>
                  </a:cubicBezTo>
                  <a:cubicBezTo>
                    <a:pt x="4056252" y="3034102"/>
                    <a:pt x="4051235" y="3038401"/>
                    <a:pt x="4042637" y="3036968"/>
                  </a:cubicBezTo>
                  <a:lnTo>
                    <a:pt x="4042637" y="3025504"/>
                  </a:lnTo>
                  <a:cubicBezTo>
                    <a:pt x="4046220" y="3026220"/>
                    <a:pt x="4049981" y="3025324"/>
                    <a:pt x="4053385" y="3025324"/>
                  </a:cubicBezTo>
                  <a:close/>
                  <a:moveTo>
                    <a:pt x="4505512" y="3021922"/>
                  </a:moveTo>
                  <a:cubicBezTo>
                    <a:pt x="4504080" y="3026939"/>
                    <a:pt x="4504080" y="3033387"/>
                    <a:pt x="4499064" y="3036253"/>
                  </a:cubicBezTo>
                  <a:lnTo>
                    <a:pt x="4496198" y="3033387"/>
                  </a:lnTo>
                  <a:close/>
                  <a:moveTo>
                    <a:pt x="5247674" y="3020150"/>
                  </a:moveTo>
                  <a:lnTo>
                    <a:pt x="5247674" y="3034517"/>
                  </a:lnTo>
                  <a:lnTo>
                    <a:pt x="5243535" y="3033385"/>
                  </a:lnTo>
                  <a:cubicBezTo>
                    <a:pt x="5243535" y="3026757"/>
                    <a:pt x="5244968" y="3022727"/>
                    <a:pt x="5247319" y="3020286"/>
                  </a:cubicBezTo>
                  <a:close/>
                  <a:moveTo>
                    <a:pt x="3985316" y="3017622"/>
                  </a:moveTo>
                  <a:lnTo>
                    <a:pt x="3991766" y="3025504"/>
                  </a:lnTo>
                  <a:cubicBezTo>
                    <a:pt x="3968836" y="3021922"/>
                    <a:pt x="3965970" y="3052733"/>
                    <a:pt x="3945908" y="3056314"/>
                  </a:cubicBezTo>
                  <a:cubicBezTo>
                    <a:pt x="3951638" y="3041268"/>
                    <a:pt x="3968836" y="3024070"/>
                    <a:pt x="3985316" y="3017622"/>
                  </a:cubicBezTo>
                  <a:close/>
                  <a:moveTo>
                    <a:pt x="4352893" y="3014756"/>
                  </a:moveTo>
                  <a:cubicBezTo>
                    <a:pt x="4358626" y="3017622"/>
                    <a:pt x="4369374" y="3024070"/>
                    <a:pt x="4380122" y="3022637"/>
                  </a:cubicBezTo>
                  <a:cubicBezTo>
                    <a:pt x="4367939" y="3034818"/>
                    <a:pt x="4354326" y="3030520"/>
                    <a:pt x="4343578" y="3025504"/>
                  </a:cubicBezTo>
                  <a:cubicBezTo>
                    <a:pt x="4350026" y="3028370"/>
                    <a:pt x="4355760" y="3020489"/>
                    <a:pt x="4352893" y="3014756"/>
                  </a:cubicBezTo>
                  <a:close/>
                  <a:moveTo>
                    <a:pt x="5189078" y="3005441"/>
                  </a:moveTo>
                  <a:lnTo>
                    <a:pt x="5205558" y="3010457"/>
                  </a:lnTo>
                  <a:cubicBezTo>
                    <a:pt x="5201260" y="3014039"/>
                    <a:pt x="5188362" y="3019055"/>
                    <a:pt x="5189078" y="3005441"/>
                  </a:cubicBezTo>
                  <a:close/>
                  <a:moveTo>
                    <a:pt x="3830546" y="3005441"/>
                  </a:moveTo>
                  <a:cubicBezTo>
                    <a:pt x="3824098" y="3015472"/>
                    <a:pt x="3816932" y="3019772"/>
                    <a:pt x="3807617" y="3016906"/>
                  </a:cubicBezTo>
                  <a:lnTo>
                    <a:pt x="3807617" y="3024787"/>
                  </a:lnTo>
                  <a:cubicBezTo>
                    <a:pt x="3811917" y="3023354"/>
                    <a:pt x="3818365" y="3028370"/>
                    <a:pt x="3819798" y="3021920"/>
                  </a:cubicBezTo>
                  <a:lnTo>
                    <a:pt x="3826246" y="3029803"/>
                  </a:lnTo>
                  <a:lnTo>
                    <a:pt x="3832696" y="3021920"/>
                  </a:lnTo>
                  <a:cubicBezTo>
                    <a:pt x="3831263" y="3015472"/>
                    <a:pt x="3834846" y="3006158"/>
                    <a:pt x="3830546" y="3005441"/>
                  </a:cubicBezTo>
                  <a:close/>
                  <a:moveTo>
                    <a:pt x="4153698" y="3002576"/>
                  </a:moveTo>
                  <a:cubicBezTo>
                    <a:pt x="4157282" y="3004726"/>
                    <a:pt x="4163013" y="2999710"/>
                    <a:pt x="4165880" y="3005443"/>
                  </a:cubicBezTo>
                  <a:cubicBezTo>
                    <a:pt x="4161580" y="3010457"/>
                    <a:pt x="4159432" y="3016907"/>
                    <a:pt x="4153698" y="3016907"/>
                  </a:cubicBezTo>
                  <a:close/>
                  <a:moveTo>
                    <a:pt x="5130145" y="2999261"/>
                  </a:moveTo>
                  <a:cubicBezTo>
                    <a:pt x="5144297" y="3001858"/>
                    <a:pt x="5160060" y="3008666"/>
                    <a:pt x="5175466" y="3006158"/>
                  </a:cubicBezTo>
                  <a:cubicBezTo>
                    <a:pt x="5174032" y="3021204"/>
                    <a:pt x="5158270" y="3024070"/>
                    <a:pt x="5143222" y="3030520"/>
                  </a:cubicBezTo>
                  <a:cubicBezTo>
                    <a:pt x="5131041" y="3003291"/>
                    <a:pt x="5118860" y="3043416"/>
                    <a:pt x="5101664" y="3041985"/>
                  </a:cubicBezTo>
                  <a:cubicBezTo>
                    <a:pt x="5058672" y="3036968"/>
                    <a:pt x="5014246" y="3049866"/>
                    <a:pt x="4979138" y="3044850"/>
                  </a:cubicBezTo>
                  <a:cubicBezTo>
                    <a:pt x="4954776" y="3082827"/>
                    <a:pt x="4922532" y="3029803"/>
                    <a:pt x="4914650" y="3074943"/>
                  </a:cubicBezTo>
                  <a:cubicBezTo>
                    <a:pt x="4902469" y="3069929"/>
                    <a:pt x="4882406" y="3054164"/>
                    <a:pt x="4865927" y="3060614"/>
                  </a:cubicBezTo>
                  <a:lnTo>
                    <a:pt x="4865927" y="3068495"/>
                  </a:lnTo>
                  <a:lnTo>
                    <a:pt x="4861627" y="3055597"/>
                  </a:lnTo>
                  <a:cubicBezTo>
                    <a:pt x="4842998" y="3074227"/>
                    <a:pt x="4836548" y="3044133"/>
                    <a:pt x="4833683" y="3071362"/>
                  </a:cubicBezTo>
                  <a:lnTo>
                    <a:pt x="4822935" y="3071362"/>
                  </a:lnTo>
                  <a:cubicBezTo>
                    <a:pt x="4829383" y="3068495"/>
                    <a:pt x="4825085" y="3062047"/>
                    <a:pt x="4825085" y="3056314"/>
                  </a:cubicBezTo>
                  <a:cubicBezTo>
                    <a:pt x="4906052" y="3043416"/>
                    <a:pt x="5004932" y="3038401"/>
                    <a:pt x="5070853" y="3017622"/>
                  </a:cubicBezTo>
                  <a:cubicBezTo>
                    <a:pt x="5076584" y="3044850"/>
                    <a:pt x="5098080" y="3014756"/>
                    <a:pt x="5116710" y="3030520"/>
                  </a:cubicBezTo>
                  <a:cubicBezTo>
                    <a:pt x="5118143" y="3024070"/>
                    <a:pt x="5126741" y="3019055"/>
                    <a:pt x="5123876" y="3011172"/>
                  </a:cubicBezTo>
                  <a:lnTo>
                    <a:pt x="5113128" y="3003291"/>
                  </a:lnTo>
                  <a:cubicBezTo>
                    <a:pt x="5102380" y="3009741"/>
                    <a:pt x="5110262" y="3024070"/>
                    <a:pt x="5094499" y="3017622"/>
                  </a:cubicBezTo>
                  <a:cubicBezTo>
                    <a:pt x="5103455" y="2998276"/>
                    <a:pt x="5115994" y="2996664"/>
                    <a:pt x="5130145" y="2999261"/>
                  </a:cubicBezTo>
                  <a:close/>
                  <a:moveTo>
                    <a:pt x="4236817" y="2994693"/>
                  </a:moveTo>
                  <a:cubicBezTo>
                    <a:pt x="4249714" y="2996126"/>
                    <a:pt x="4237534" y="3004724"/>
                    <a:pt x="4243265" y="3014039"/>
                  </a:cubicBezTo>
                  <a:cubicBezTo>
                    <a:pt x="4235384" y="3023354"/>
                    <a:pt x="4218902" y="3025504"/>
                    <a:pt x="4220336" y="3041268"/>
                  </a:cubicBezTo>
                  <a:cubicBezTo>
                    <a:pt x="4222486" y="3045566"/>
                    <a:pt x="4226786" y="3044133"/>
                    <a:pt x="4229650" y="3044133"/>
                  </a:cubicBezTo>
                  <a:cubicBezTo>
                    <a:pt x="4233950" y="3041983"/>
                    <a:pt x="4233950" y="3037685"/>
                    <a:pt x="4233950" y="3032668"/>
                  </a:cubicBezTo>
                  <a:cubicBezTo>
                    <a:pt x="4237534" y="3039118"/>
                    <a:pt x="4243265" y="3040551"/>
                    <a:pt x="4249714" y="3040551"/>
                  </a:cubicBezTo>
                  <a:lnTo>
                    <a:pt x="4257596" y="3022639"/>
                  </a:lnTo>
                  <a:lnTo>
                    <a:pt x="4257596" y="3022637"/>
                  </a:lnTo>
                  <a:cubicBezTo>
                    <a:pt x="4266911" y="3025504"/>
                    <a:pt x="4274076" y="3007591"/>
                    <a:pt x="4284824" y="3010457"/>
                  </a:cubicBezTo>
                  <a:cubicBezTo>
                    <a:pt x="4286257" y="3004008"/>
                    <a:pt x="4281957" y="2997560"/>
                    <a:pt x="4287690" y="2994693"/>
                  </a:cubicBezTo>
                  <a:lnTo>
                    <a:pt x="4291988" y="2994693"/>
                  </a:lnTo>
                  <a:cubicBezTo>
                    <a:pt x="4286974" y="3012606"/>
                    <a:pt x="4291988" y="3020489"/>
                    <a:pt x="4271926" y="3033385"/>
                  </a:cubicBezTo>
                  <a:cubicBezTo>
                    <a:pt x="4271926" y="3034102"/>
                    <a:pt x="4272642" y="3034102"/>
                    <a:pt x="4272642" y="3034818"/>
                  </a:cubicBezTo>
                  <a:cubicBezTo>
                    <a:pt x="4271209" y="3034102"/>
                    <a:pt x="4270492" y="3033385"/>
                    <a:pt x="4269060" y="3033385"/>
                  </a:cubicBezTo>
                  <a:cubicBezTo>
                    <a:pt x="4248996" y="3042700"/>
                    <a:pt x="4227502" y="3069929"/>
                    <a:pt x="4204574" y="3049149"/>
                  </a:cubicBezTo>
                  <a:lnTo>
                    <a:pt x="4201706" y="3044133"/>
                  </a:lnTo>
                  <a:cubicBezTo>
                    <a:pt x="4206005" y="3023354"/>
                    <a:pt x="4230368" y="3029803"/>
                    <a:pt x="4239682" y="3005441"/>
                  </a:cubicBezTo>
                  <a:lnTo>
                    <a:pt x="4230368" y="2997560"/>
                  </a:lnTo>
                  <a:close/>
                  <a:moveTo>
                    <a:pt x="4262611" y="2991828"/>
                  </a:moveTo>
                  <a:cubicBezTo>
                    <a:pt x="4265478" y="2986812"/>
                    <a:pt x="4261178" y="3015474"/>
                    <a:pt x="4253296" y="3003293"/>
                  </a:cubicBezTo>
                  <a:close/>
                  <a:moveTo>
                    <a:pt x="3864224" y="2987528"/>
                  </a:moveTo>
                  <a:lnTo>
                    <a:pt x="3857774" y="2995410"/>
                  </a:lnTo>
                  <a:lnTo>
                    <a:pt x="3862074" y="2998276"/>
                  </a:lnTo>
                  <a:close/>
                  <a:moveTo>
                    <a:pt x="4971972" y="2986812"/>
                  </a:moveTo>
                  <a:cubicBezTo>
                    <a:pt x="4950476" y="2991828"/>
                    <a:pt x="4925398" y="3009024"/>
                    <a:pt x="4900319" y="3002576"/>
                  </a:cubicBezTo>
                  <a:cubicBezTo>
                    <a:pt x="4919665" y="2991828"/>
                    <a:pt x="4947610" y="2991828"/>
                    <a:pt x="4971972" y="2986812"/>
                  </a:cubicBezTo>
                  <a:close/>
                  <a:moveTo>
                    <a:pt x="3436457" y="2986812"/>
                  </a:moveTo>
                  <a:lnTo>
                    <a:pt x="3436457" y="2998276"/>
                  </a:lnTo>
                  <a:lnTo>
                    <a:pt x="3440757" y="2998276"/>
                  </a:lnTo>
                  <a:close/>
                  <a:moveTo>
                    <a:pt x="124675" y="2983230"/>
                  </a:moveTo>
                  <a:cubicBezTo>
                    <a:pt x="150471" y="2988245"/>
                    <a:pt x="174831" y="3001143"/>
                    <a:pt x="196327" y="3016906"/>
                  </a:cubicBezTo>
                  <a:cubicBezTo>
                    <a:pt x="164084" y="3019772"/>
                    <a:pt x="123958" y="3011891"/>
                    <a:pt x="85983" y="3010457"/>
                  </a:cubicBezTo>
                  <a:cubicBezTo>
                    <a:pt x="96731" y="3001143"/>
                    <a:pt x="108913" y="2980364"/>
                    <a:pt x="124675" y="2983230"/>
                  </a:cubicBezTo>
                  <a:close/>
                  <a:moveTo>
                    <a:pt x="4304886" y="2983228"/>
                  </a:moveTo>
                  <a:lnTo>
                    <a:pt x="4311334" y="2983228"/>
                  </a:lnTo>
                  <a:cubicBezTo>
                    <a:pt x="4312768" y="2988245"/>
                    <a:pt x="4309901" y="3007591"/>
                    <a:pt x="4302020" y="3005441"/>
                  </a:cubicBezTo>
                  <a:cubicBezTo>
                    <a:pt x="4306320" y="2996126"/>
                    <a:pt x="4307753" y="2994693"/>
                    <a:pt x="4304886" y="2983228"/>
                  </a:cubicBezTo>
                  <a:close/>
                  <a:moveTo>
                    <a:pt x="4995975" y="2983140"/>
                  </a:moveTo>
                  <a:cubicBezTo>
                    <a:pt x="4997587" y="2982872"/>
                    <a:pt x="4999199" y="2983230"/>
                    <a:pt x="5000632" y="2983230"/>
                  </a:cubicBezTo>
                  <a:lnTo>
                    <a:pt x="5000632" y="2986812"/>
                  </a:lnTo>
                  <a:lnTo>
                    <a:pt x="4991318" y="2986812"/>
                  </a:lnTo>
                  <a:cubicBezTo>
                    <a:pt x="4992751" y="2984304"/>
                    <a:pt x="4994363" y="2983409"/>
                    <a:pt x="4995975" y="2983140"/>
                  </a:cubicBezTo>
                  <a:close/>
                  <a:moveTo>
                    <a:pt x="4179494" y="2978930"/>
                  </a:moveTo>
                  <a:lnTo>
                    <a:pt x="4188809" y="2978930"/>
                  </a:lnTo>
                  <a:cubicBezTo>
                    <a:pt x="4189526" y="2985378"/>
                    <a:pt x="4178778" y="3004726"/>
                    <a:pt x="4195974" y="3006158"/>
                  </a:cubicBezTo>
                  <a:lnTo>
                    <a:pt x="4195974" y="3011174"/>
                  </a:lnTo>
                  <a:cubicBezTo>
                    <a:pt x="4180928" y="3015474"/>
                    <a:pt x="4185228" y="2990395"/>
                    <a:pt x="4179494" y="2978930"/>
                  </a:cubicBezTo>
                  <a:close/>
                  <a:moveTo>
                    <a:pt x="3930860" y="2973914"/>
                  </a:moveTo>
                  <a:cubicBezTo>
                    <a:pt x="3933010" y="2978214"/>
                    <a:pt x="3933726" y="2983945"/>
                    <a:pt x="3938741" y="2975347"/>
                  </a:cubicBezTo>
                  <a:close/>
                  <a:moveTo>
                    <a:pt x="3737398" y="2972480"/>
                  </a:moveTo>
                  <a:cubicBezTo>
                    <a:pt x="3729516" y="2967466"/>
                    <a:pt x="3728083" y="2980362"/>
                    <a:pt x="3728083" y="2986812"/>
                  </a:cubicBezTo>
                  <a:cubicBezTo>
                    <a:pt x="3732382" y="2985378"/>
                    <a:pt x="3733815" y="2977497"/>
                    <a:pt x="3737398" y="2978930"/>
                  </a:cubicBezTo>
                  <a:close/>
                  <a:moveTo>
                    <a:pt x="3411378" y="2968182"/>
                  </a:moveTo>
                  <a:lnTo>
                    <a:pt x="3411378" y="2976064"/>
                  </a:lnTo>
                  <a:lnTo>
                    <a:pt x="3411378" y="2995410"/>
                  </a:lnTo>
                  <a:lnTo>
                    <a:pt x="3414244" y="2991826"/>
                  </a:lnTo>
                  <a:cubicBezTo>
                    <a:pt x="3417111" y="2983228"/>
                    <a:pt x="3411378" y="2981795"/>
                    <a:pt x="3411378" y="2976064"/>
                  </a:cubicBezTo>
                  <a:lnTo>
                    <a:pt x="3420694" y="2973197"/>
                  </a:lnTo>
                  <a:close/>
                  <a:moveTo>
                    <a:pt x="3957372" y="2968092"/>
                  </a:moveTo>
                  <a:cubicBezTo>
                    <a:pt x="3955043" y="2967645"/>
                    <a:pt x="3953072" y="2969616"/>
                    <a:pt x="3952356" y="2975347"/>
                  </a:cubicBezTo>
                  <a:lnTo>
                    <a:pt x="3964536" y="2975347"/>
                  </a:lnTo>
                  <a:cubicBezTo>
                    <a:pt x="3962386" y="2971407"/>
                    <a:pt x="3959700" y="2968541"/>
                    <a:pt x="3957372" y="2968092"/>
                  </a:cubicBezTo>
                  <a:close/>
                  <a:moveTo>
                    <a:pt x="4219116" y="2967577"/>
                  </a:moveTo>
                  <a:cubicBezTo>
                    <a:pt x="4222172" y="2964957"/>
                    <a:pt x="4228755" y="2974630"/>
                    <a:pt x="4232518" y="2968182"/>
                  </a:cubicBezTo>
                  <a:cubicBezTo>
                    <a:pt x="4230368" y="2973914"/>
                    <a:pt x="4223918" y="2975347"/>
                    <a:pt x="4217470" y="2975347"/>
                  </a:cubicBezTo>
                  <a:cubicBezTo>
                    <a:pt x="4217470" y="2970691"/>
                    <a:pt x="4218098" y="2968450"/>
                    <a:pt x="4219116" y="2967577"/>
                  </a:cubicBezTo>
                  <a:close/>
                  <a:moveTo>
                    <a:pt x="4357193" y="2959584"/>
                  </a:moveTo>
                  <a:cubicBezTo>
                    <a:pt x="4357193" y="2967466"/>
                    <a:pt x="4350028" y="2971049"/>
                    <a:pt x="4347878" y="2975349"/>
                  </a:cubicBezTo>
                  <a:cubicBezTo>
                    <a:pt x="4346445" y="2967466"/>
                    <a:pt x="4347878" y="2956718"/>
                    <a:pt x="4357193" y="2959584"/>
                  </a:cubicBezTo>
                  <a:close/>
                  <a:moveTo>
                    <a:pt x="5201976" y="2956001"/>
                  </a:moveTo>
                  <a:lnTo>
                    <a:pt x="5231354" y="2958868"/>
                  </a:lnTo>
                  <a:lnTo>
                    <a:pt x="5231354" y="2963882"/>
                  </a:lnTo>
                  <a:cubicBezTo>
                    <a:pt x="5195528" y="2978214"/>
                    <a:pt x="5138206" y="2983228"/>
                    <a:pt x="5098080" y="2975347"/>
                  </a:cubicBezTo>
                  <a:cubicBezTo>
                    <a:pt x="5123160" y="2968899"/>
                    <a:pt x="5167583" y="2973914"/>
                    <a:pt x="5201976" y="2956001"/>
                  </a:cubicBezTo>
                  <a:close/>
                  <a:moveTo>
                    <a:pt x="4059118" y="2953134"/>
                  </a:moveTo>
                  <a:cubicBezTo>
                    <a:pt x="4062700" y="2969616"/>
                    <a:pt x="4074164" y="2963166"/>
                    <a:pt x="4083479" y="2959584"/>
                  </a:cubicBezTo>
                  <a:cubicBezTo>
                    <a:pt x="4074881" y="2958868"/>
                    <a:pt x="4067716" y="2954568"/>
                    <a:pt x="4059118" y="2953134"/>
                  </a:cubicBezTo>
                  <a:close/>
                  <a:moveTo>
                    <a:pt x="2939188" y="2953134"/>
                  </a:moveTo>
                  <a:lnTo>
                    <a:pt x="2916258" y="2978930"/>
                  </a:lnTo>
                  <a:lnTo>
                    <a:pt x="2944204" y="2953134"/>
                  </a:lnTo>
                  <a:close/>
                  <a:moveTo>
                    <a:pt x="4051952" y="2940953"/>
                  </a:moveTo>
                  <a:cubicBezTo>
                    <a:pt x="4048370" y="2938088"/>
                    <a:pt x="4045504" y="2948836"/>
                    <a:pt x="4044070" y="2952418"/>
                  </a:cubicBezTo>
                  <a:cubicBezTo>
                    <a:pt x="4048370" y="2948836"/>
                    <a:pt x="4056252" y="2950268"/>
                    <a:pt x="4051952" y="2940953"/>
                  </a:cubicBezTo>
                  <a:close/>
                  <a:moveTo>
                    <a:pt x="4137219" y="2940237"/>
                  </a:moveTo>
                  <a:cubicBezTo>
                    <a:pt x="4143668" y="2943820"/>
                    <a:pt x="4155848" y="2951701"/>
                    <a:pt x="4163014" y="2940237"/>
                  </a:cubicBezTo>
                  <a:close/>
                  <a:moveTo>
                    <a:pt x="3764625" y="2940237"/>
                  </a:moveTo>
                  <a:lnTo>
                    <a:pt x="3741696" y="2964599"/>
                  </a:lnTo>
                  <a:cubicBezTo>
                    <a:pt x="3753877" y="2959584"/>
                    <a:pt x="3763192" y="2961016"/>
                    <a:pt x="3764625" y="2940237"/>
                  </a:cubicBezTo>
                  <a:close/>
                  <a:moveTo>
                    <a:pt x="4482585" y="2935222"/>
                  </a:moveTo>
                  <a:cubicBezTo>
                    <a:pt x="4485450" y="2940953"/>
                    <a:pt x="4491900" y="2936655"/>
                    <a:pt x="4496198" y="2938088"/>
                  </a:cubicBezTo>
                  <a:cubicBezTo>
                    <a:pt x="4491183" y="2945970"/>
                    <a:pt x="4471120" y="2960301"/>
                    <a:pt x="4486884" y="2973197"/>
                  </a:cubicBezTo>
                  <a:cubicBezTo>
                    <a:pt x="4493332" y="2969616"/>
                    <a:pt x="4511962" y="2964599"/>
                    <a:pt x="4505512" y="2948836"/>
                  </a:cubicBezTo>
                  <a:lnTo>
                    <a:pt x="4511962" y="2956718"/>
                  </a:lnTo>
                  <a:lnTo>
                    <a:pt x="4486166" y="2983945"/>
                  </a:lnTo>
                  <a:cubicBezTo>
                    <a:pt x="4487600" y="2986095"/>
                    <a:pt x="4489750" y="2988962"/>
                    <a:pt x="4492616" y="2987528"/>
                  </a:cubicBezTo>
                  <a:cubicBezTo>
                    <a:pt x="4464670" y="3003291"/>
                    <a:pt x="4441744" y="3034102"/>
                    <a:pt x="4414514" y="3049866"/>
                  </a:cubicBezTo>
                  <a:cubicBezTo>
                    <a:pt x="4425262" y="3043416"/>
                    <a:pt x="4430996" y="3031953"/>
                    <a:pt x="4437444" y="3017622"/>
                  </a:cubicBezTo>
                  <a:cubicBezTo>
                    <a:pt x="4418814" y="3025504"/>
                    <a:pt x="4402333" y="2991826"/>
                    <a:pt x="4395885" y="3025504"/>
                  </a:cubicBezTo>
                  <a:lnTo>
                    <a:pt x="4389435" y="3025504"/>
                  </a:lnTo>
                  <a:cubicBezTo>
                    <a:pt x="4388004" y="3020489"/>
                    <a:pt x="4393018" y="3017622"/>
                    <a:pt x="4395885" y="3014039"/>
                  </a:cubicBezTo>
                  <a:lnTo>
                    <a:pt x="4385137" y="3002574"/>
                  </a:lnTo>
                  <a:cubicBezTo>
                    <a:pt x="4390868" y="2991826"/>
                    <a:pt x="4408066" y="2991826"/>
                    <a:pt x="4401616" y="2977497"/>
                  </a:cubicBezTo>
                  <a:cubicBezTo>
                    <a:pt x="4404483" y="2983945"/>
                    <a:pt x="4410932" y="2978930"/>
                    <a:pt x="4415231" y="2980364"/>
                  </a:cubicBezTo>
                  <a:cubicBezTo>
                    <a:pt x="4412364" y="2988245"/>
                    <a:pt x="4420248" y="2994693"/>
                    <a:pt x="4424546" y="2996126"/>
                  </a:cubicBezTo>
                  <a:cubicBezTo>
                    <a:pt x="4447474" y="2998276"/>
                    <a:pt x="4475418" y="2993260"/>
                    <a:pt x="4479718" y="2966032"/>
                  </a:cubicBezTo>
                  <a:cubicBezTo>
                    <a:pt x="4458222" y="2949551"/>
                    <a:pt x="4453923" y="2993260"/>
                    <a:pt x="4424546" y="2988245"/>
                  </a:cubicBezTo>
                  <a:cubicBezTo>
                    <a:pt x="4427412" y="2963166"/>
                    <a:pt x="4468970" y="2959584"/>
                    <a:pt x="4470404" y="2938088"/>
                  </a:cubicBezTo>
                  <a:cubicBezTo>
                    <a:pt x="4471120" y="2939520"/>
                    <a:pt x="4472554" y="2940953"/>
                    <a:pt x="4473268" y="2941670"/>
                  </a:cubicBezTo>
                  <a:cubicBezTo>
                    <a:pt x="4478286" y="2943103"/>
                    <a:pt x="4479718" y="2936655"/>
                    <a:pt x="4482585" y="2935222"/>
                  </a:cubicBezTo>
                  <a:close/>
                  <a:moveTo>
                    <a:pt x="3476761" y="2933542"/>
                  </a:moveTo>
                  <a:cubicBezTo>
                    <a:pt x="3475820" y="2932758"/>
                    <a:pt x="3474611" y="2933161"/>
                    <a:pt x="3473178" y="2933968"/>
                  </a:cubicBezTo>
                  <a:cubicBezTo>
                    <a:pt x="3470313" y="2935580"/>
                    <a:pt x="3466551" y="2938805"/>
                    <a:pt x="3462252" y="2937372"/>
                  </a:cubicBezTo>
                  <a:lnTo>
                    <a:pt x="3466551" y="2953134"/>
                  </a:lnTo>
                  <a:lnTo>
                    <a:pt x="3478732" y="2940237"/>
                  </a:lnTo>
                  <a:cubicBezTo>
                    <a:pt x="3478374" y="2936296"/>
                    <a:pt x="3477702" y="2934326"/>
                    <a:pt x="3476761" y="2933542"/>
                  </a:cubicBezTo>
                  <a:close/>
                  <a:moveTo>
                    <a:pt x="4401616" y="2929490"/>
                  </a:moveTo>
                  <a:lnTo>
                    <a:pt x="4412364" y="2929490"/>
                  </a:lnTo>
                  <a:cubicBezTo>
                    <a:pt x="4413798" y="2932357"/>
                    <a:pt x="4409498" y="2933790"/>
                    <a:pt x="4408066" y="2937372"/>
                  </a:cubicBezTo>
                  <a:lnTo>
                    <a:pt x="4401616" y="2937372"/>
                  </a:lnTo>
                  <a:close/>
                  <a:moveTo>
                    <a:pt x="5040042" y="2925907"/>
                  </a:moveTo>
                  <a:lnTo>
                    <a:pt x="5060105" y="2925907"/>
                  </a:lnTo>
                  <a:lnTo>
                    <a:pt x="5060105" y="2933788"/>
                  </a:lnTo>
                  <a:lnTo>
                    <a:pt x="5040042" y="2933788"/>
                  </a:lnTo>
                  <a:close/>
                  <a:moveTo>
                    <a:pt x="3781643" y="2925358"/>
                  </a:moveTo>
                  <a:cubicBezTo>
                    <a:pt x="3780031" y="2926153"/>
                    <a:pt x="3778419" y="2927653"/>
                    <a:pt x="3777165" y="2929041"/>
                  </a:cubicBezTo>
                  <a:lnTo>
                    <a:pt x="3776816" y="2929493"/>
                  </a:lnTo>
                  <a:lnTo>
                    <a:pt x="3776806" y="2929489"/>
                  </a:lnTo>
                  <a:cubicBezTo>
                    <a:pt x="3775194" y="2931818"/>
                    <a:pt x="3774657" y="2932400"/>
                    <a:pt x="3774836" y="2932053"/>
                  </a:cubicBezTo>
                  <a:lnTo>
                    <a:pt x="3776816" y="2929493"/>
                  </a:lnTo>
                  <a:lnTo>
                    <a:pt x="3786121" y="2933788"/>
                  </a:lnTo>
                  <a:lnTo>
                    <a:pt x="3786121" y="2925907"/>
                  </a:lnTo>
                  <a:cubicBezTo>
                    <a:pt x="3784867" y="2924474"/>
                    <a:pt x="3783255" y="2924563"/>
                    <a:pt x="3781643" y="2925358"/>
                  </a:cubicBezTo>
                  <a:close/>
                  <a:moveTo>
                    <a:pt x="4042637" y="2920891"/>
                  </a:moveTo>
                  <a:cubicBezTo>
                    <a:pt x="4040489" y="2925907"/>
                    <a:pt x="4031889" y="2932355"/>
                    <a:pt x="4039772" y="2936655"/>
                  </a:cubicBezTo>
                  <a:close/>
                  <a:moveTo>
                    <a:pt x="2980746" y="2918026"/>
                  </a:moveTo>
                  <a:cubicBezTo>
                    <a:pt x="2969998" y="2918026"/>
                    <a:pt x="2962117" y="2930922"/>
                    <a:pt x="2957817" y="2940237"/>
                  </a:cubicBezTo>
                  <a:close/>
                  <a:moveTo>
                    <a:pt x="4011826" y="2915876"/>
                  </a:moveTo>
                  <a:cubicBezTo>
                    <a:pt x="4005378" y="2920174"/>
                    <a:pt x="4001078" y="2950984"/>
                    <a:pt x="3991048" y="2940953"/>
                  </a:cubicBezTo>
                  <a:lnTo>
                    <a:pt x="3995347" y="2945970"/>
                  </a:lnTo>
                  <a:lnTo>
                    <a:pt x="3969552" y="2953851"/>
                  </a:lnTo>
                  <a:lnTo>
                    <a:pt x="3972418" y="2956718"/>
                  </a:lnTo>
                  <a:cubicBezTo>
                    <a:pt x="3974568" y="2955284"/>
                    <a:pt x="3976002" y="2952418"/>
                    <a:pt x="3978868" y="2953851"/>
                  </a:cubicBezTo>
                  <a:cubicBezTo>
                    <a:pt x="3982450" y="2964599"/>
                    <a:pt x="3986749" y="2977497"/>
                    <a:pt x="3976002" y="2983945"/>
                  </a:cubicBezTo>
                  <a:lnTo>
                    <a:pt x="3994630" y="2972480"/>
                  </a:lnTo>
                  <a:lnTo>
                    <a:pt x="3988182" y="2964599"/>
                  </a:lnTo>
                  <a:cubicBezTo>
                    <a:pt x="3994630" y="2959584"/>
                    <a:pt x="3986749" y="2943820"/>
                    <a:pt x="3997497" y="2945253"/>
                  </a:cubicBezTo>
                  <a:cubicBezTo>
                    <a:pt x="4009678" y="2959584"/>
                    <a:pt x="4010394" y="2938088"/>
                    <a:pt x="4018276" y="2935222"/>
                  </a:cubicBezTo>
                  <a:cubicBezTo>
                    <a:pt x="4012544" y="2930205"/>
                    <a:pt x="4007528" y="2922324"/>
                    <a:pt x="4011826" y="2915876"/>
                  </a:cubicBezTo>
                  <a:close/>
                  <a:moveTo>
                    <a:pt x="5007082" y="2914442"/>
                  </a:moveTo>
                  <a:lnTo>
                    <a:pt x="5030011" y="2914442"/>
                  </a:lnTo>
                  <a:lnTo>
                    <a:pt x="5007082" y="2920891"/>
                  </a:lnTo>
                  <a:close/>
                  <a:moveTo>
                    <a:pt x="4282674" y="2910143"/>
                  </a:moveTo>
                  <a:lnTo>
                    <a:pt x="4269776" y="2915159"/>
                  </a:lnTo>
                  <a:lnTo>
                    <a:pt x="4299155" y="2915159"/>
                  </a:lnTo>
                  <a:close/>
                  <a:moveTo>
                    <a:pt x="3816215" y="2906561"/>
                  </a:moveTo>
                  <a:cubicBezTo>
                    <a:pt x="3811917" y="2900111"/>
                    <a:pt x="3798302" y="2911576"/>
                    <a:pt x="3797586" y="2920891"/>
                  </a:cubicBezTo>
                  <a:close/>
                  <a:moveTo>
                    <a:pt x="3498794" y="2902261"/>
                  </a:moveTo>
                  <a:cubicBezTo>
                    <a:pt x="3492346" y="2900111"/>
                    <a:pt x="3489480" y="2905128"/>
                    <a:pt x="3485897" y="2910143"/>
                  </a:cubicBezTo>
                  <a:lnTo>
                    <a:pt x="3492346" y="2918026"/>
                  </a:lnTo>
                  <a:cubicBezTo>
                    <a:pt x="3494495" y="2916592"/>
                    <a:pt x="3495928" y="2913726"/>
                    <a:pt x="3498794" y="2915159"/>
                  </a:cubicBezTo>
                  <a:close/>
                  <a:moveTo>
                    <a:pt x="5219352" y="2900202"/>
                  </a:moveTo>
                  <a:cubicBezTo>
                    <a:pt x="5225979" y="2897784"/>
                    <a:pt x="5232070" y="2899755"/>
                    <a:pt x="5228488" y="2910861"/>
                  </a:cubicBezTo>
                  <a:cubicBezTo>
                    <a:pt x="5189078" y="2928057"/>
                    <a:pt x="5138922" y="2944536"/>
                    <a:pt x="5098797" y="2926624"/>
                  </a:cubicBezTo>
                  <a:cubicBezTo>
                    <a:pt x="5097364" y="2928057"/>
                    <a:pt x="5094497" y="2929490"/>
                    <a:pt x="5095930" y="2934505"/>
                  </a:cubicBezTo>
                  <a:lnTo>
                    <a:pt x="5088766" y="2934505"/>
                  </a:lnTo>
                  <a:lnTo>
                    <a:pt x="5088766" y="2929490"/>
                  </a:lnTo>
                  <a:cubicBezTo>
                    <a:pt x="5080884" y="2924474"/>
                    <a:pt x="5080884" y="2945253"/>
                    <a:pt x="5070134" y="2929490"/>
                  </a:cubicBezTo>
                  <a:lnTo>
                    <a:pt x="5076584" y="2921609"/>
                  </a:lnTo>
                  <a:cubicBezTo>
                    <a:pt x="5072284" y="2918026"/>
                    <a:pt x="5069418" y="2912293"/>
                    <a:pt x="5062970" y="2915159"/>
                  </a:cubicBezTo>
                  <a:lnTo>
                    <a:pt x="5060103" y="2918026"/>
                  </a:lnTo>
                  <a:lnTo>
                    <a:pt x="5055805" y="2915159"/>
                  </a:lnTo>
                  <a:cubicBezTo>
                    <a:pt x="5078734" y="2905844"/>
                    <a:pt x="5104528" y="2902261"/>
                    <a:pt x="5136772" y="2907278"/>
                  </a:cubicBezTo>
                  <a:cubicBezTo>
                    <a:pt x="5143220" y="2910144"/>
                    <a:pt x="5136772" y="2923040"/>
                    <a:pt x="5146087" y="2921609"/>
                  </a:cubicBezTo>
                  <a:lnTo>
                    <a:pt x="5152536" y="2915159"/>
                  </a:lnTo>
                  <a:cubicBezTo>
                    <a:pt x="5151104" y="2910144"/>
                    <a:pt x="5146087" y="2908711"/>
                    <a:pt x="5146087" y="2902261"/>
                  </a:cubicBezTo>
                  <a:cubicBezTo>
                    <a:pt x="5153254" y="2900828"/>
                    <a:pt x="5155402" y="2905128"/>
                    <a:pt x="5159702" y="2910144"/>
                  </a:cubicBezTo>
                  <a:cubicBezTo>
                    <a:pt x="5161852" y="2905844"/>
                    <a:pt x="5166150" y="2907278"/>
                    <a:pt x="5169016" y="2907278"/>
                  </a:cubicBezTo>
                  <a:lnTo>
                    <a:pt x="5161852" y="2915159"/>
                  </a:lnTo>
                  <a:cubicBezTo>
                    <a:pt x="5175464" y="2920176"/>
                    <a:pt x="5184064" y="2892947"/>
                    <a:pt x="5201260" y="2902261"/>
                  </a:cubicBezTo>
                  <a:cubicBezTo>
                    <a:pt x="5201260" y="2906561"/>
                    <a:pt x="5201260" y="2911578"/>
                    <a:pt x="5206992" y="2915876"/>
                  </a:cubicBezTo>
                  <a:cubicBezTo>
                    <a:pt x="5205560" y="2909428"/>
                    <a:pt x="5212724" y="2902620"/>
                    <a:pt x="5219352" y="2900202"/>
                  </a:cubicBezTo>
                  <a:close/>
                  <a:moveTo>
                    <a:pt x="4042728" y="2896172"/>
                  </a:moveTo>
                  <a:cubicBezTo>
                    <a:pt x="4039593" y="2898320"/>
                    <a:pt x="4036906" y="2902620"/>
                    <a:pt x="4036189" y="2906561"/>
                  </a:cubicBezTo>
                  <a:lnTo>
                    <a:pt x="4051952" y="2898678"/>
                  </a:lnTo>
                  <a:cubicBezTo>
                    <a:pt x="4049446" y="2894022"/>
                    <a:pt x="4045862" y="2894022"/>
                    <a:pt x="4042728" y="2896172"/>
                  </a:cubicBezTo>
                  <a:close/>
                  <a:moveTo>
                    <a:pt x="4195258" y="2895813"/>
                  </a:moveTo>
                  <a:lnTo>
                    <a:pt x="4201706" y="2902261"/>
                  </a:lnTo>
                  <a:lnTo>
                    <a:pt x="4178778" y="2910143"/>
                  </a:lnTo>
                  <a:cubicBezTo>
                    <a:pt x="4189526" y="2921607"/>
                    <a:pt x="4201706" y="2913726"/>
                    <a:pt x="4207438" y="2902261"/>
                  </a:cubicBezTo>
                  <a:close/>
                  <a:moveTo>
                    <a:pt x="5247674" y="2892214"/>
                  </a:moveTo>
                  <a:lnTo>
                    <a:pt x="5247674" y="2904442"/>
                  </a:lnTo>
                  <a:lnTo>
                    <a:pt x="5240668" y="2893663"/>
                  </a:lnTo>
                  <a:close/>
                  <a:moveTo>
                    <a:pt x="3012441" y="2887215"/>
                  </a:moveTo>
                  <a:cubicBezTo>
                    <a:pt x="3009743" y="2887215"/>
                    <a:pt x="3007034" y="2888289"/>
                    <a:pt x="3004660" y="2890080"/>
                  </a:cubicBezTo>
                  <a:cubicBezTo>
                    <a:pt x="2999913" y="2893663"/>
                    <a:pt x="2996510" y="2900113"/>
                    <a:pt x="2997227" y="2906561"/>
                  </a:cubicBezTo>
                  <a:cubicBezTo>
                    <a:pt x="3007975" y="2911576"/>
                    <a:pt x="3014423" y="2895813"/>
                    <a:pt x="3020155" y="2890797"/>
                  </a:cubicBezTo>
                  <a:cubicBezTo>
                    <a:pt x="3017825" y="2888289"/>
                    <a:pt x="3015138" y="2887215"/>
                    <a:pt x="3012441" y="2887215"/>
                  </a:cubicBezTo>
                  <a:close/>
                  <a:moveTo>
                    <a:pt x="4655268" y="2885782"/>
                  </a:moveTo>
                  <a:cubicBezTo>
                    <a:pt x="4656700" y="2886499"/>
                    <a:pt x="4658134" y="2887215"/>
                    <a:pt x="4659566" y="2887215"/>
                  </a:cubicBezTo>
                  <a:lnTo>
                    <a:pt x="4661000" y="2890082"/>
                  </a:lnTo>
                  <a:lnTo>
                    <a:pt x="4667447" y="2895811"/>
                  </a:lnTo>
                  <a:lnTo>
                    <a:pt x="4664582" y="2898678"/>
                  </a:lnTo>
                  <a:lnTo>
                    <a:pt x="4660999" y="2890080"/>
                  </a:lnTo>
                  <a:close/>
                  <a:moveTo>
                    <a:pt x="3848459" y="2879332"/>
                  </a:moveTo>
                  <a:lnTo>
                    <a:pt x="3829830" y="2890797"/>
                  </a:lnTo>
                  <a:lnTo>
                    <a:pt x="3831013" y="2894052"/>
                  </a:lnTo>
                  <a:lnTo>
                    <a:pt x="3825530" y="2898678"/>
                  </a:lnTo>
                  <a:lnTo>
                    <a:pt x="3832696" y="2898678"/>
                  </a:lnTo>
                  <a:lnTo>
                    <a:pt x="3831013" y="2894052"/>
                  </a:lnTo>
                  <a:close/>
                  <a:moveTo>
                    <a:pt x="2622484" y="2879332"/>
                  </a:moveTo>
                  <a:cubicBezTo>
                    <a:pt x="2613169" y="2875034"/>
                    <a:pt x="2613169" y="2885782"/>
                    <a:pt x="2608869" y="2890797"/>
                  </a:cubicBezTo>
                  <a:cubicBezTo>
                    <a:pt x="2611736" y="2884349"/>
                    <a:pt x="2626784" y="2893663"/>
                    <a:pt x="2622484" y="2879332"/>
                  </a:cubicBezTo>
                  <a:close/>
                  <a:moveTo>
                    <a:pt x="2634665" y="2868584"/>
                  </a:moveTo>
                  <a:lnTo>
                    <a:pt x="2634665" y="2876466"/>
                  </a:lnTo>
                  <a:lnTo>
                    <a:pt x="2641113" y="2876466"/>
                  </a:lnTo>
                  <a:close/>
                  <a:moveTo>
                    <a:pt x="3538203" y="2863569"/>
                  </a:moveTo>
                  <a:cubicBezTo>
                    <a:pt x="3531755" y="2862136"/>
                    <a:pt x="3521007" y="2887213"/>
                    <a:pt x="3515274" y="2879332"/>
                  </a:cubicBezTo>
                  <a:cubicBezTo>
                    <a:pt x="3524589" y="2890797"/>
                    <a:pt x="3544651" y="2876466"/>
                    <a:pt x="3538203" y="2863569"/>
                  </a:cubicBezTo>
                  <a:close/>
                  <a:moveTo>
                    <a:pt x="4300228" y="2856404"/>
                  </a:moveTo>
                  <a:cubicBezTo>
                    <a:pt x="4303274" y="2857479"/>
                    <a:pt x="4306320" y="2860346"/>
                    <a:pt x="4308468" y="2863569"/>
                  </a:cubicBezTo>
                  <a:lnTo>
                    <a:pt x="4308468" y="2867869"/>
                  </a:lnTo>
                  <a:lnTo>
                    <a:pt x="4291988" y="2859988"/>
                  </a:lnTo>
                  <a:cubicBezTo>
                    <a:pt x="4294138" y="2856046"/>
                    <a:pt x="4297184" y="2855330"/>
                    <a:pt x="4300228" y="2856404"/>
                  </a:cubicBezTo>
                  <a:close/>
                  <a:moveTo>
                    <a:pt x="1692433" y="2852821"/>
                  </a:moveTo>
                  <a:lnTo>
                    <a:pt x="1672370" y="2868584"/>
                  </a:lnTo>
                  <a:lnTo>
                    <a:pt x="1676668" y="2868584"/>
                  </a:lnTo>
                  <a:close/>
                  <a:moveTo>
                    <a:pt x="4339262" y="2850187"/>
                  </a:moveTo>
                  <a:lnTo>
                    <a:pt x="4343580" y="2852106"/>
                  </a:lnTo>
                  <a:lnTo>
                    <a:pt x="4343580" y="2859988"/>
                  </a:lnTo>
                  <a:close/>
                  <a:moveTo>
                    <a:pt x="4338718" y="2848954"/>
                  </a:moveTo>
                  <a:lnTo>
                    <a:pt x="4339262" y="2850187"/>
                  </a:lnTo>
                  <a:lnTo>
                    <a:pt x="4337130" y="2849240"/>
                  </a:lnTo>
                  <a:close/>
                  <a:moveTo>
                    <a:pt x="4169104" y="2841536"/>
                  </a:moveTo>
                  <a:cubicBezTo>
                    <a:pt x="4164448" y="2842432"/>
                    <a:pt x="4160148" y="2845298"/>
                    <a:pt x="4158715" y="2849955"/>
                  </a:cubicBezTo>
                  <a:lnTo>
                    <a:pt x="4165163" y="2857836"/>
                  </a:lnTo>
                  <a:lnTo>
                    <a:pt x="4133100" y="2872476"/>
                  </a:lnTo>
                  <a:lnTo>
                    <a:pt x="4132921" y="2872167"/>
                  </a:lnTo>
                  <a:lnTo>
                    <a:pt x="4131202" y="2872884"/>
                  </a:lnTo>
                  <a:lnTo>
                    <a:pt x="4130054" y="2872884"/>
                  </a:lnTo>
                  <a:lnTo>
                    <a:pt x="4126608" y="2874798"/>
                  </a:lnTo>
                  <a:lnTo>
                    <a:pt x="4124321" y="2875750"/>
                  </a:lnTo>
                  <a:lnTo>
                    <a:pt x="4123954" y="2876272"/>
                  </a:lnTo>
                  <a:lnTo>
                    <a:pt x="4123604" y="2876466"/>
                  </a:lnTo>
                  <a:cubicBezTo>
                    <a:pt x="4115006" y="2880049"/>
                    <a:pt x="4106408" y="2884349"/>
                    <a:pt x="4097810" y="2891513"/>
                  </a:cubicBezTo>
                  <a:cubicBezTo>
                    <a:pt x="4095660" y="2894380"/>
                    <a:pt x="4100677" y="2912293"/>
                    <a:pt x="4088496" y="2907278"/>
                  </a:cubicBezTo>
                  <a:cubicBezTo>
                    <a:pt x="4091362" y="2911576"/>
                    <a:pt x="4088496" y="2940953"/>
                    <a:pt x="4107125" y="2929489"/>
                  </a:cubicBezTo>
                  <a:cubicBezTo>
                    <a:pt x="4111425" y="2924474"/>
                    <a:pt x="4115723" y="2921607"/>
                    <a:pt x="4114290" y="2915159"/>
                  </a:cubicBezTo>
                  <a:cubicBezTo>
                    <a:pt x="4106408" y="2913726"/>
                    <a:pt x="4102110" y="2934505"/>
                    <a:pt x="4094227" y="2921607"/>
                  </a:cubicBezTo>
                  <a:cubicBezTo>
                    <a:pt x="4102110" y="2915159"/>
                    <a:pt x="4091362" y="2899394"/>
                    <a:pt x="4104975" y="2895813"/>
                  </a:cubicBezTo>
                  <a:cubicBezTo>
                    <a:pt x="4110350" y="2895096"/>
                    <a:pt x="4113214" y="2891871"/>
                    <a:pt x="4115723" y="2887932"/>
                  </a:cubicBezTo>
                  <a:lnTo>
                    <a:pt x="4123954" y="2876272"/>
                  </a:lnTo>
                  <a:lnTo>
                    <a:pt x="4126608" y="2874798"/>
                  </a:lnTo>
                  <a:lnTo>
                    <a:pt x="4131202" y="2872884"/>
                  </a:lnTo>
                  <a:lnTo>
                    <a:pt x="4132204" y="2872884"/>
                  </a:lnTo>
                  <a:lnTo>
                    <a:pt x="4133100" y="2872476"/>
                  </a:lnTo>
                  <a:lnTo>
                    <a:pt x="4138384" y="2881572"/>
                  </a:lnTo>
                  <a:cubicBezTo>
                    <a:pt x="4139190" y="2885065"/>
                    <a:pt x="4139369" y="2887215"/>
                    <a:pt x="4140086" y="2882915"/>
                  </a:cubicBezTo>
                  <a:cubicBezTo>
                    <a:pt x="4146534" y="2880049"/>
                    <a:pt x="4134352" y="2867151"/>
                    <a:pt x="4146534" y="2868584"/>
                  </a:cubicBezTo>
                  <a:cubicBezTo>
                    <a:pt x="4147967" y="2870017"/>
                    <a:pt x="4150834" y="2871450"/>
                    <a:pt x="4149400" y="2876466"/>
                  </a:cubicBezTo>
                  <a:cubicBezTo>
                    <a:pt x="4155132" y="2863569"/>
                    <a:pt x="4168746" y="2859986"/>
                    <a:pt x="4175196" y="2863569"/>
                  </a:cubicBezTo>
                  <a:lnTo>
                    <a:pt x="4169463" y="2852821"/>
                  </a:lnTo>
                  <a:cubicBezTo>
                    <a:pt x="4172330" y="2847805"/>
                    <a:pt x="4175911" y="2843507"/>
                    <a:pt x="4181644" y="2844940"/>
                  </a:cubicBezTo>
                  <a:cubicBezTo>
                    <a:pt x="4178778" y="2841715"/>
                    <a:pt x="4173762" y="2840640"/>
                    <a:pt x="4169104" y="2841536"/>
                  </a:cubicBezTo>
                  <a:close/>
                  <a:moveTo>
                    <a:pt x="3563999" y="2841357"/>
                  </a:moveTo>
                  <a:lnTo>
                    <a:pt x="3554682" y="2857120"/>
                  </a:lnTo>
                  <a:lnTo>
                    <a:pt x="3570447" y="2852821"/>
                  </a:lnTo>
                  <a:close/>
                  <a:moveTo>
                    <a:pt x="4927683" y="2839969"/>
                  </a:moveTo>
                  <a:cubicBezTo>
                    <a:pt x="4929474" y="2839879"/>
                    <a:pt x="4931310" y="2840999"/>
                    <a:pt x="4933280" y="2844223"/>
                  </a:cubicBezTo>
                  <a:lnTo>
                    <a:pt x="4933280" y="2857121"/>
                  </a:lnTo>
                  <a:lnTo>
                    <a:pt x="4910350" y="2849240"/>
                  </a:lnTo>
                  <a:cubicBezTo>
                    <a:pt x="4915008" y="2850673"/>
                    <a:pt x="4918769" y="2846194"/>
                    <a:pt x="4922352" y="2842969"/>
                  </a:cubicBezTo>
                  <a:cubicBezTo>
                    <a:pt x="4924144" y="2841357"/>
                    <a:pt x="4925891" y="2840058"/>
                    <a:pt x="4927683" y="2839969"/>
                  </a:cubicBezTo>
                  <a:close/>
                  <a:moveTo>
                    <a:pt x="4101180" y="2835524"/>
                  </a:moveTo>
                  <a:cubicBezTo>
                    <a:pt x="4087106" y="2838849"/>
                    <a:pt x="4077568" y="2864643"/>
                    <a:pt x="4081331" y="2887213"/>
                  </a:cubicBezTo>
                  <a:cubicBezTo>
                    <a:pt x="4102110" y="2897245"/>
                    <a:pt x="4082762" y="2866434"/>
                    <a:pt x="4097810" y="2863569"/>
                  </a:cubicBezTo>
                  <a:lnTo>
                    <a:pt x="4104975" y="2871450"/>
                  </a:lnTo>
                  <a:lnTo>
                    <a:pt x="4110708" y="2863569"/>
                  </a:lnTo>
                  <a:lnTo>
                    <a:pt x="4104975" y="2863569"/>
                  </a:lnTo>
                  <a:lnTo>
                    <a:pt x="4104975" y="2859986"/>
                  </a:lnTo>
                  <a:cubicBezTo>
                    <a:pt x="4106408" y="2855688"/>
                    <a:pt x="4109992" y="2857120"/>
                    <a:pt x="4114290" y="2857120"/>
                  </a:cubicBezTo>
                  <a:cubicBezTo>
                    <a:pt x="4115723" y="2850671"/>
                    <a:pt x="4111425" y="2844223"/>
                    <a:pt x="4116440" y="2840640"/>
                  </a:cubicBezTo>
                  <a:cubicBezTo>
                    <a:pt x="4111066" y="2835804"/>
                    <a:pt x="4105871" y="2834416"/>
                    <a:pt x="4101180" y="2835524"/>
                  </a:cubicBezTo>
                  <a:close/>
                  <a:moveTo>
                    <a:pt x="4302020" y="2832759"/>
                  </a:moveTo>
                  <a:cubicBezTo>
                    <a:pt x="4304170" y="2837775"/>
                    <a:pt x="4311334" y="2842073"/>
                    <a:pt x="4317784" y="2840640"/>
                  </a:cubicBezTo>
                  <a:lnTo>
                    <a:pt x="4320651" y="2837775"/>
                  </a:lnTo>
                  <a:lnTo>
                    <a:pt x="4311334" y="2852105"/>
                  </a:lnTo>
                  <a:cubicBezTo>
                    <a:pt x="4305603" y="2847088"/>
                    <a:pt x="4292705" y="2844223"/>
                    <a:pt x="4302020" y="2832759"/>
                  </a:cubicBezTo>
                  <a:close/>
                  <a:moveTo>
                    <a:pt x="3900049" y="2829176"/>
                  </a:moveTo>
                  <a:cubicBezTo>
                    <a:pt x="3894318" y="2857120"/>
                    <a:pt x="3864940" y="2831325"/>
                    <a:pt x="3871388" y="2859986"/>
                  </a:cubicBezTo>
                  <a:lnTo>
                    <a:pt x="3904349" y="2837057"/>
                  </a:lnTo>
                  <a:cubicBezTo>
                    <a:pt x="3902916" y="2834192"/>
                    <a:pt x="3900049" y="2832759"/>
                    <a:pt x="3900049" y="2829176"/>
                  </a:cubicBezTo>
                  <a:close/>
                  <a:moveTo>
                    <a:pt x="2686972" y="2822011"/>
                  </a:moveTo>
                  <a:lnTo>
                    <a:pt x="2691986" y="2829892"/>
                  </a:lnTo>
                  <a:cubicBezTo>
                    <a:pt x="2694853" y="2826309"/>
                    <a:pt x="2697720" y="2824877"/>
                    <a:pt x="2696286" y="2822011"/>
                  </a:cubicBezTo>
                  <a:close/>
                  <a:moveTo>
                    <a:pt x="4223202" y="2814129"/>
                  </a:moveTo>
                  <a:lnTo>
                    <a:pt x="4230368" y="2829892"/>
                  </a:lnTo>
                  <a:lnTo>
                    <a:pt x="4233950" y="2819144"/>
                  </a:lnTo>
                  <a:close/>
                  <a:moveTo>
                    <a:pt x="4286951" y="2814094"/>
                  </a:moveTo>
                  <a:cubicBezTo>
                    <a:pt x="4289705" y="2813008"/>
                    <a:pt x="4292526" y="2812874"/>
                    <a:pt x="4294855" y="2814128"/>
                  </a:cubicBezTo>
                  <a:cubicBezTo>
                    <a:pt x="4294138" y="2823442"/>
                    <a:pt x="4280524" y="2824875"/>
                    <a:pt x="4279090" y="2837774"/>
                  </a:cubicBezTo>
                  <a:cubicBezTo>
                    <a:pt x="4271029" y="2829175"/>
                    <a:pt x="4278688" y="2817353"/>
                    <a:pt x="4286951" y="2814094"/>
                  </a:cubicBezTo>
                  <a:close/>
                  <a:moveTo>
                    <a:pt x="4838698" y="2810546"/>
                  </a:moveTo>
                  <a:cubicBezTo>
                    <a:pt x="4830816" y="2814129"/>
                    <a:pt x="4821502" y="2811980"/>
                    <a:pt x="4813620" y="2818427"/>
                  </a:cubicBezTo>
                  <a:lnTo>
                    <a:pt x="4842998" y="2818427"/>
                  </a:lnTo>
                  <a:cubicBezTo>
                    <a:pt x="4841564" y="2815561"/>
                    <a:pt x="4838698" y="2813413"/>
                    <a:pt x="4838698" y="2810546"/>
                  </a:cubicBezTo>
                  <a:close/>
                  <a:moveTo>
                    <a:pt x="3932293" y="2805530"/>
                  </a:moveTo>
                  <a:cubicBezTo>
                    <a:pt x="3920112" y="2802665"/>
                    <a:pt x="3903632" y="2818427"/>
                    <a:pt x="3910797" y="2837774"/>
                  </a:cubicBezTo>
                  <a:cubicBezTo>
                    <a:pt x="3921545" y="2827742"/>
                    <a:pt x="3927993" y="2824877"/>
                    <a:pt x="3932293" y="2805530"/>
                  </a:cubicBezTo>
                  <a:close/>
                  <a:moveTo>
                    <a:pt x="41100" y="2804008"/>
                  </a:moveTo>
                  <a:cubicBezTo>
                    <a:pt x="44290" y="2806292"/>
                    <a:pt x="40125" y="2818250"/>
                    <a:pt x="37977" y="2824161"/>
                  </a:cubicBezTo>
                  <a:lnTo>
                    <a:pt x="35110" y="2805531"/>
                  </a:lnTo>
                  <a:cubicBezTo>
                    <a:pt x="38155" y="2803561"/>
                    <a:pt x="40036" y="2803247"/>
                    <a:pt x="41100" y="2804008"/>
                  </a:cubicBezTo>
                  <a:close/>
                  <a:moveTo>
                    <a:pt x="4916800" y="2799798"/>
                  </a:moveTo>
                  <a:cubicBezTo>
                    <a:pt x="4907486" y="2806246"/>
                    <a:pt x="4895304" y="2801231"/>
                    <a:pt x="4884556" y="2802665"/>
                  </a:cubicBezTo>
                  <a:cubicBezTo>
                    <a:pt x="4878106" y="2803381"/>
                    <a:pt x="4883840" y="2810546"/>
                    <a:pt x="4883840" y="2814846"/>
                  </a:cubicBezTo>
                  <a:cubicBezTo>
                    <a:pt x="4883123" y="2815561"/>
                    <a:pt x="4883123" y="2816994"/>
                    <a:pt x="4882406" y="2817711"/>
                  </a:cubicBezTo>
                  <a:lnTo>
                    <a:pt x="4878322" y="2818392"/>
                  </a:lnTo>
                  <a:lnTo>
                    <a:pt x="4878086" y="2818339"/>
                  </a:lnTo>
                  <a:lnTo>
                    <a:pt x="4875242" y="2805530"/>
                  </a:lnTo>
                  <a:cubicBezTo>
                    <a:pt x="4866644" y="2804098"/>
                    <a:pt x="4857327" y="2807680"/>
                    <a:pt x="4854462" y="2814129"/>
                  </a:cubicBezTo>
                  <a:cubicBezTo>
                    <a:pt x="4859837" y="2811980"/>
                    <a:pt x="4863956" y="2813950"/>
                    <a:pt x="4868076" y="2816100"/>
                  </a:cubicBezTo>
                  <a:lnTo>
                    <a:pt x="4878086" y="2818339"/>
                  </a:lnTo>
                  <a:lnTo>
                    <a:pt x="4878106" y="2818427"/>
                  </a:lnTo>
                  <a:lnTo>
                    <a:pt x="4878322" y="2818392"/>
                  </a:lnTo>
                  <a:lnTo>
                    <a:pt x="4881690" y="2819144"/>
                  </a:lnTo>
                  <a:cubicBezTo>
                    <a:pt x="4881690" y="2819144"/>
                    <a:pt x="4882406" y="2818427"/>
                    <a:pt x="4882406" y="2818427"/>
                  </a:cubicBezTo>
                  <a:cubicBezTo>
                    <a:pt x="4883123" y="2817711"/>
                    <a:pt x="4883840" y="2816277"/>
                    <a:pt x="4883840" y="2815561"/>
                  </a:cubicBezTo>
                  <a:cubicBezTo>
                    <a:pt x="4893154" y="2799081"/>
                    <a:pt x="4906768" y="2811980"/>
                    <a:pt x="4916800" y="2799798"/>
                  </a:cubicBezTo>
                  <a:close/>
                  <a:moveTo>
                    <a:pt x="3603408" y="2799081"/>
                  </a:moveTo>
                  <a:cubicBezTo>
                    <a:pt x="3606991" y="2813413"/>
                    <a:pt x="3596243" y="2827742"/>
                    <a:pt x="3586926" y="2821294"/>
                  </a:cubicBezTo>
                  <a:lnTo>
                    <a:pt x="3586926" y="2813413"/>
                  </a:lnTo>
                  <a:lnTo>
                    <a:pt x="3576180" y="2821294"/>
                  </a:lnTo>
                  <a:cubicBezTo>
                    <a:pt x="3581195" y="2825592"/>
                    <a:pt x="3603408" y="2825592"/>
                    <a:pt x="3611289" y="2835624"/>
                  </a:cubicBezTo>
                  <a:cubicBezTo>
                    <a:pt x="3608422" y="2829892"/>
                    <a:pt x="3601974" y="2809830"/>
                    <a:pt x="3608422" y="2804813"/>
                  </a:cubicBezTo>
                  <a:cubicBezTo>
                    <a:pt x="3609139" y="2805530"/>
                    <a:pt x="3610572" y="2806246"/>
                    <a:pt x="3612006" y="2805530"/>
                  </a:cubicBezTo>
                  <a:lnTo>
                    <a:pt x="3613439" y="2804098"/>
                  </a:lnTo>
                  <a:cubicBezTo>
                    <a:pt x="3615589" y="2804098"/>
                    <a:pt x="3617022" y="2804813"/>
                    <a:pt x="3619170" y="2806246"/>
                  </a:cubicBezTo>
                  <a:lnTo>
                    <a:pt x="3614872" y="2802665"/>
                  </a:lnTo>
                  <a:lnTo>
                    <a:pt x="3613439" y="2804098"/>
                  </a:lnTo>
                  <a:cubicBezTo>
                    <a:pt x="3611289" y="2804098"/>
                    <a:pt x="3609856" y="2804098"/>
                    <a:pt x="3609139" y="2804813"/>
                  </a:cubicBezTo>
                  <a:cubicBezTo>
                    <a:pt x="3606274" y="2803381"/>
                    <a:pt x="3605558" y="2800515"/>
                    <a:pt x="3603408" y="2799081"/>
                  </a:cubicBezTo>
                  <a:close/>
                  <a:moveTo>
                    <a:pt x="5037892" y="2797648"/>
                  </a:moveTo>
                  <a:cubicBezTo>
                    <a:pt x="5037176" y="2803381"/>
                    <a:pt x="5045774" y="2811263"/>
                    <a:pt x="5049357" y="2822011"/>
                  </a:cubicBezTo>
                  <a:cubicBezTo>
                    <a:pt x="5042192" y="2837774"/>
                    <a:pt x="5032878" y="2832759"/>
                    <a:pt x="5017113" y="2833475"/>
                  </a:cubicBezTo>
                  <a:lnTo>
                    <a:pt x="5046490" y="2819144"/>
                  </a:lnTo>
                  <a:cubicBezTo>
                    <a:pt x="5042192" y="2812696"/>
                    <a:pt x="5037176" y="2814128"/>
                    <a:pt x="5032878" y="2806246"/>
                  </a:cubicBezTo>
                  <a:close/>
                  <a:moveTo>
                    <a:pt x="4211738" y="2791200"/>
                  </a:moveTo>
                  <a:cubicBezTo>
                    <a:pt x="4202424" y="2805530"/>
                    <a:pt x="4213172" y="2792633"/>
                    <a:pt x="4211738" y="2810546"/>
                  </a:cubicBezTo>
                  <a:lnTo>
                    <a:pt x="4234667" y="2799081"/>
                  </a:lnTo>
                  <a:close/>
                  <a:moveTo>
                    <a:pt x="4780256" y="2787226"/>
                  </a:moveTo>
                  <a:cubicBezTo>
                    <a:pt x="4782137" y="2787663"/>
                    <a:pt x="4783884" y="2789051"/>
                    <a:pt x="4784958" y="2791917"/>
                  </a:cubicBezTo>
                  <a:lnTo>
                    <a:pt x="4774212" y="2794783"/>
                  </a:lnTo>
                  <a:cubicBezTo>
                    <a:pt x="4769912" y="2793709"/>
                    <a:pt x="4771524" y="2790125"/>
                    <a:pt x="4774748" y="2788245"/>
                  </a:cubicBezTo>
                  <a:cubicBezTo>
                    <a:pt x="4776360" y="2787305"/>
                    <a:pt x="4778375" y="2786790"/>
                    <a:pt x="4780256" y="2787226"/>
                  </a:cubicBezTo>
                  <a:close/>
                  <a:moveTo>
                    <a:pt x="4366508" y="2786185"/>
                  </a:moveTo>
                  <a:cubicBezTo>
                    <a:pt x="4380839" y="2806964"/>
                    <a:pt x="4329966" y="2808398"/>
                    <a:pt x="4352895" y="2832760"/>
                  </a:cubicBezTo>
                  <a:lnTo>
                    <a:pt x="4372958" y="2832760"/>
                  </a:lnTo>
                  <a:cubicBezTo>
                    <a:pt x="4372958" y="2844225"/>
                    <a:pt x="4366688" y="2845478"/>
                    <a:pt x="4359075" y="2845298"/>
                  </a:cubicBezTo>
                  <a:lnTo>
                    <a:pt x="4338718" y="2848954"/>
                  </a:lnTo>
                  <a:lnTo>
                    <a:pt x="4333279" y="2836611"/>
                  </a:lnTo>
                  <a:cubicBezTo>
                    <a:pt x="4333190" y="2828281"/>
                    <a:pt x="4333907" y="2819504"/>
                    <a:pt x="4327816" y="2810548"/>
                  </a:cubicBezTo>
                  <a:close/>
                  <a:moveTo>
                    <a:pt x="4439592" y="2784752"/>
                  </a:moveTo>
                  <a:cubicBezTo>
                    <a:pt x="4432427" y="2794783"/>
                    <a:pt x="4426696" y="2814846"/>
                    <a:pt x="4421679" y="2791200"/>
                  </a:cubicBezTo>
                  <a:cubicBezTo>
                    <a:pt x="4425979" y="2786185"/>
                    <a:pt x="4434577" y="2787619"/>
                    <a:pt x="4439592" y="2784752"/>
                  </a:cubicBezTo>
                  <a:close/>
                  <a:moveTo>
                    <a:pt x="4326337" y="2784729"/>
                  </a:moveTo>
                  <a:cubicBezTo>
                    <a:pt x="4329204" y="2785289"/>
                    <a:pt x="4331756" y="2787259"/>
                    <a:pt x="4333547" y="2791200"/>
                  </a:cubicBezTo>
                  <a:lnTo>
                    <a:pt x="4304170" y="2802663"/>
                  </a:lnTo>
                  <a:cubicBezTo>
                    <a:pt x="4305603" y="2796931"/>
                    <a:pt x="4311157" y="2790125"/>
                    <a:pt x="4317247" y="2786721"/>
                  </a:cubicBezTo>
                  <a:cubicBezTo>
                    <a:pt x="4320291" y="2785020"/>
                    <a:pt x="4323471" y="2784169"/>
                    <a:pt x="4326337" y="2784729"/>
                  </a:cubicBezTo>
                  <a:close/>
                  <a:moveTo>
                    <a:pt x="4626738" y="2784036"/>
                  </a:moveTo>
                  <a:lnTo>
                    <a:pt x="4635205" y="2784036"/>
                  </a:lnTo>
                  <a:lnTo>
                    <a:pt x="4632338" y="2786902"/>
                  </a:lnTo>
                  <a:cubicBezTo>
                    <a:pt x="4636638" y="2792633"/>
                    <a:pt x="4640220" y="2792633"/>
                    <a:pt x="4644520" y="2794067"/>
                  </a:cubicBezTo>
                  <a:lnTo>
                    <a:pt x="4644520" y="2799083"/>
                  </a:lnTo>
                  <a:close/>
                  <a:moveTo>
                    <a:pt x="4625890" y="2783319"/>
                  </a:moveTo>
                  <a:lnTo>
                    <a:pt x="4626738" y="2784036"/>
                  </a:lnTo>
                  <a:lnTo>
                    <a:pt x="4625890" y="2784036"/>
                  </a:lnTo>
                  <a:close/>
                  <a:moveTo>
                    <a:pt x="2504973" y="2783319"/>
                  </a:moveTo>
                  <a:cubicBezTo>
                    <a:pt x="2477746" y="2799081"/>
                    <a:pt x="2468431" y="2811980"/>
                    <a:pt x="2446935" y="2832759"/>
                  </a:cubicBezTo>
                  <a:cubicBezTo>
                    <a:pt x="2461981" y="2837774"/>
                    <a:pt x="2468431" y="2810546"/>
                    <a:pt x="2482760" y="2822011"/>
                  </a:cubicBezTo>
                  <a:cubicBezTo>
                    <a:pt x="2481329" y="2818427"/>
                    <a:pt x="2475596" y="2815561"/>
                    <a:pt x="2477029" y="2810546"/>
                  </a:cubicBezTo>
                  <a:cubicBezTo>
                    <a:pt x="2480612" y="2801948"/>
                    <a:pt x="2489210" y="2806963"/>
                    <a:pt x="2495658" y="2805530"/>
                  </a:cubicBezTo>
                  <a:lnTo>
                    <a:pt x="2492792" y="2801948"/>
                  </a:lnTo>
                  <a:lnTo>
                    <a:pt x="2511422" y="2786184"/>
                  </a:lnTo>
                  <a:cubicBezTo>
                    <a:pt x="2509273" y="2784750"/>
                    <a:pt x="2507839" y="2781886"/>
                    <a:pt x="2504973" y="2783319"/>
                  </a:cubicBezTo>
                  <a:close/>
                  <a:moveTo>
                    <a:pt x="5172598" y="2780452"/>
                  </a:moveTo>
                  <a:lnTo>
                    <a:pt x="5156835" y="2791917"/>
                  </a:lnTo>
                  <a:lnTo>
                    <a:pt x="5159702" y="2794781"/>
                  </a:lnTo>
                  <a:cubicBezTo>
                    <a:pt x="5136772" y="2802665"/>
                    <a:pt x="5113843" y="2812696"/>
                    <a:pt x="5088049" y="2814129"/>
                  </a:cubicBezTo>
                  <a:lnTo>
                    <a:pt x="5052222" y="2810546"/>
                  </a:lnTo>
                  <a:cubicBezTo>
                    <a:pt x="5074434" y="2801231"/>
                    <a:pt x="5105245" y="2814129"/>
                    <a:pt x="5126741" y="2794781"/>
                  </a:cubicBezTo>
                  <a:lnTo>
                    <a:pt x="5113126" y="2786900"/>
                  </a:lnTo>
                  <a:cubicBezTo>
                    <a:pt x="5114560" y="2779019"/>
                    <a:pt x="5155402" y="2788334"/>
                    <a:pt x="5172598" y="2780452"/>
                  </a:cubicBezTo>
                  <a:close/>
                  <a:moveTo>
                    <a:pt x="4380122" y="2780452"/>
                  </a:moveTo>
                  <a:lnTo>
                    <a:pt x="4389437" y="2780452"/>
                  </a:lnTo>
                  <a:lnTo>
                    <a:pt x="4382988" y="2786900"/>
                  </a:lnTo>
                  <a:close/>
                  <a:moveTo>
                    <a:pt x="4714918" y="2780004"/>
                  </a:moveTo>
                  <a:cubicBezTo>
                    <a:pt x="4716709" y="2780094"/>
                    <a:pt x="4718322" y="2780811"/>
                    <a:pt x="4719755" y="2783319"/>
                  </a:cubicBezTo>
                  <a:lnTo>
                    <a:pt x="4719755" y="2786900"/>
                  </a:lnTo>
                  <a:lnTo>
                    <a:pt x="4709007" y="2786900"/>
                  </a:lnTo>
                  <a:lnTo>
                    <a:pt x="4709007" y="2780452"/>
                  </a:lnTo>
                  <a:cubicBezTo>
                    <a:pt x="4711156" y="2780452"/>
                    <a:pt x="4713127" y="2779915"/>
                    <a:pt x="4714918" y="2780004"/>
                  </a:cubicBezTo>
                  <a:close/>
                  <a:moveTo>
                    <a:pt x="4444608" y="2775437"/>
                  </a:moveTo>
                  <a:lnTo>
                    <a:pt x="4447473" y="2780454"/>
                  </a:lnTo>
                  <a:cubicBezTo>
                    <a:pt x="4446042" y="2779737"/>
                    <a:pt x="4444608" y="2779737"/>
                    <a:pt x="4443175" y="2780454"/>
                  </a:cubicBezTo>
                  <a:cubicBezTo>
                    <a:pt x="4443892" y="2779737"/>
                    <a:pt x="4444608" y="2777587"/>
                    <a:pt x="4444608" y="2775437"/>
                  </a:cubicBezTo>
                  <a:close/>
                  <a:moveTo>
                    <a:pt x="3964536" y="2775435"/>
                  </a:moveTo>
                  <a:lnTo>
                    <a:pt x="3968118" y="2786900"/>
                  </a:lnTo>
                  <a:lnTo>
                    <a:pt x="3975284" y="2780452"/>
                  </a:lnTo>
                  <a:close/>
                  <a:moveTo>
                    <a:pt x="4250430" y="2772571"/>
                  </a:moveTo>
                  <a:cubicBezTo>
                    <a:pt x="4242548" y="2768987"/>
                    <a:pt x="4246132" y="2775435"/>
                    <a:pt x="4239682" y="2780452"/>
                  </a:cubicBezTo>
                  <a:lnTo>
                    <a:pt x="4246132" y="2780452"/>
                  </a:lnTo>
                  <a:cubicBezTo>
                    <a:pt x="4245415" y="2775435"/>
                    <a:pt x="4247564" y="2774004"/>
                    <a:pt x="4250430" y="2772571"/>
                  </a:cubicBezTo>
                  <a:close/>
                  <a:moveTo>
                    <a:pt x="4699692" y="2771854"/>
                  </a:moveTo>
                  <a:cubicBezTo>
                    <a:pt x="4711157" y="2786902"/>
                    <a:pt x="4696110" y="2783319"/>
                    <a:pt x="4686078" y="2783319"/>
                  </a:cubicBezTo>
                  <a:cubicBezTo>
                    <a:pt x="4691811" y="2779019"/>
                    <a:pt x="4696826" y="2774721"/>
                    <a:pt x="4699692" y="2771854"/>
                  </a:cubicBezTo>
                  <a:close/>
                  <a:moveTo>
                    <a:pt x="4572072" y="2771329"/>
                  </a:moveTo>
                  <a:cubicBezTo>
                    <a:pt x="4573292" y="2770982"/>
                    <a:pt x="4574345" y="2771542"/>
                    <a:pt x="4575285" y="2772661"/>
                  </a:cubicBezTo>
                  <a:cubicBezTo>
                    <a:pt x="4577165" y="2774900"/>
                    <a:pt x="4578598" y="2779379"/>
                    <a:pt x="4580032" y="2783319"/>
                  </a:cubicBezTo>
                  <a:lnTo>
                    <a:pt x="4567850" y="2775437"/>
                  </a:lnTo>
                  <a:cubicBezTo>
                    <a:pt x="4569463" y="2772930"/>
                    <a:pt x="4570851" y="2771676"/>
                    <a:pt x="4572072" y="2771329"/>
                  </a:cubicBezTo>
                  <a:close/>
                  <a:moveTo>
                    <a:pt x="4989884" y="2770421"/>
                  </a:moveTo>
                  <a:cubicBezTo>
                    <a:pt x="4992750" y="2774004"/>
                    <a:pt x="4997050" y="2771137"/>
                    <a:pt x="5000632" y="2772571"/>
                  </a:cubicBezTo>
                  <a:lnTo>
                    <a:pt x="4988450" y="2780452"/>
                  </a:lnTo>
                  <a:lnTo>
                    <a:pt x="4991318" y="2783319"/>
                  </a:lnTo>
                  <a:lnTo>
                    <a:pt x="4988450" y="2786185"/>
                  </a:lnTo>
                  <a:lnTo>
                    <a:pt x="4984152" y="2783319"/>
                  </a:lnTo>
                  <a:cubicBezTo>
                    <a:pt x="4987019" y="2780452"/>
                    <a:pt x="4992034" y="2776869"/>
                    <a:pt x="4989884" y="2770421"/>
                  </a:cubicBezTo>
                  <a:close/>
                  <a:moveTo>
                    <a:pt x="4731218" y="2767556"/>
                  </a:moveTo>
                  <a:lnTo>
                    <a:pt x="4738384" y="2775437"/>
                  </a:lnTo>
                  <a:cubicBezTo>
                    <a:pt x="4742682" y="2770421"/>
                    <a:pt x="4745549" y="2766123"/>
                    <a:pt x="4751998" y="2767556"/>
                  </a:cubicBezTo>
                  <a:lnTo>
                    <a:pt x="4753430" y="2773287"/>
                  </a:lnTo>
                  <a:lnTo>
                    <a:pt x="4744116" y="2781169"/>
                  </a:lnTo>
                  <a:lnTo>
                    <a:pt x="4746982" y="2784036"/>
                  </a:lnTo>
                  <a:lnTo>
                    <a:pt x="4737668" y="2791917"/>
                  </a:lnTo>
                  <a:lnTo>
                    <a:pt x="4740534" y="2794783"/>
                  </a:lnTo>
                  <a:lnTo>
                    <a:pt x="4724054" y="2786902"/>
                  </a:lnTo>
                  <a:lnTo>
                    <a:pt x="4740534" y="2780452"/>
                  </a:lnTo>
                  <a:close/>
                  <a:moveTo>
                    <a:pt x="4642370" y="2763973"/>
                  </a:moveTo>
                  <a:lnTo>
                    <a:pt x="4658132" y="2767556"/>
                  </a:lnTo>
                  <a:cubicBezTo>
                    <a:pt x="4658132" y="2771854"/>
                    <a:pt x="4640220" y="2776871"/>
                    <a:pt x="4642370" y="2763973"/>
                  </a:cubicBezTo>
                  <a:close/>
                  <a:moveTo>
                    <a:pt x="3654281" y="2761106"/>
                  </a:moveTo>
                  <a:lnTo>
                    <a:pt x="3657148" y="2775435"/>
                  </a:lnTo>
                  <a:lnTo>
                    <a:pt x="3657148" y="2763971"/>
                  </a:lnTo>
                  <a:close/>
                  <a:moveTo>
                    <a:pt x="2518587" y="2761106"/>
                  </a:moveTo>
                  <a:lnTo>
                    <a:pt x="2525035" y="2780452"/>
                  </a:lnTo>
                  <a:lnTo>
                    <a:pt x="2527902" y="2775435"/>
                  </a:lnTo>
                  <a:close/>
                  <a:moveTo>
                    <a:pt x="3985854" y="2759045"/>
                  </a:moveTo>
                  <a:cubicBezTo>
                    <a:pt x="3979045" y="2759673"/>
                    <a:pt x="3974926" y="2762540"/>
                    <a:pt x="3980300" y="2767554"/>
                  </a:cubicBezTo>
                  <a:cubicBezTo>
                    <a:pt x="3987466" y="2761106"/>
                    <a:pt x="4008962" y="2765404"/>
                    <a:pt x="4007528" y="2763971"/>
                  </a:cubicBezTo>
                  <a:cubicBezTo>
                    <a:pt x="4002156" y="2760031"/>
                    <a:pt x="3992660" y="2758419"/>
                    <a:pt x="3985854" y="2759045"/>
                  </a:cubicBezTo>
                  <a:close/>
                  <a:moveTo>
                    <a:pt x="4324234" y="2758240"/>
                  </a:moveTo>
                  <a:cubicBezTo>
                    <a:pt x="4324234" y="2760390"/>
                    <a:pt x="4324234" y="2763256"/>
                    <a:pt x="4324949" y="2767554"/>
                  </a:cubicBezTo>
                  <a:lnTo>
                    <a:pt x="4320651" y="2761106"/>
                  </a:lnTo>
                  <a:lnTo>
                    <a:pt x="4318501" y="2758956"/>
                  </a:lnTo>
                  <a:cubicBezTo>
                    <a:pt x="4319934" y="2758956"/>
                    <a:pt x="4322082" y="2758956"/>
                    <a:pt x="4324234" y="2758240"/>
                  </a:cubicBezTo>
                  <a:close/>
                  <a:moveTo>
                    <a:pt x="4694678" y="2756806"/>
                  </a:moveTo>
                  <a:cubicBezTo>
                    <a:pt x="4693242" y="2757523"/>
                    <a:pt x="4691811" y="2758956"/>
                    <a:pt x="4691094" y="2760390"/>
                  </a:cubicBezTo>
                  <a:cubicBezTo>
                    <a:pt x="4690378" y="2759673"/>
                    <a:pt x="4689662" y="2758240"/>
                    <a:pt x="4688944" y="2757523"/>
                  </a:cubicBezTo>
                  <a:close/>
                  <a:moveTo>
                    <a:pt x="4366508" y="2756092"/>
                  </a:moveTo>
                  <a:cubicBezTo>
                    <a:pt x="4372956" y="2774004"/>
                    <a:pt x="4354326" y="2770421"/>
                    <a:pt x="4347876" y="2775437"/>
                  </a:cubicBezTo>
                  <a:cubicBezTo>
                    <a:pt x="4349312" y="2772571"/>
                    <a:pt x="4345012" y="2770421"/>
                    <a:pt x="4343578" y="2767556"/>
                  </a:cubicBezTo>
                  <a:cubicBezTo>
                    <a:pt x="4350026" y="2762540"/>
                    <a:pt x="4360060" y="2762540"/>
                    <a:pt x="4366508" y="2756092"/>
                  </a:cubicBezTo>
                  <a:close/>
                  <a:moveTo>
                    <a:pt x="4185228" y="2756090"/>
                  </a:moveTo>
                  <a:lnTo>
                    <a:pt x="4178778" y="2767554"/>
                  </a:lnTo>
                  <a:lnTo>
                    <a:pt x="4195258" y="2767554"/>
                  </a:lnTo>
                  <a:cubicBezTo>
                    <a:pt x="4193826" y="2765404"/>
                    <a:pt x="4187376" y="2757523"/>
                    <a:pt x="4185228" y="2756090"/>
                  </a:cubicBezTo>
                  <a:close/>
                  <a:moveTo>
                    <a:pt x="5065299" y="2753583"/>
                  </a:moveTo>
                  <a:cubicBezTo>
                    <a:pt x="5077301" y="2751435"/>
                    <a:pt x="5089482" y="2751435"/>
                    <a:pt x="5101664" y="2756092"/>
                  </a:cubicBezTo>
                  <a:cubicBezTo>
                    <a:pt x="5089482" y="2779737"/>
                    <a:pt x="5047207" y="2757525"/>
                    <a:pt x="5030011" y="2763973"/>
                  </a:cubicBezTo>
                  <a:cubicBezTo>
                    <a:pt x="5041476" y="2760033"/>
                    <a:pt x="5053298" y="2755733"/>
                    <a:pt x="5065299" y="2753583"/>
                  </a:cubicBezTo>
                  <a:close/>
                  <a:moveTo>
                    <a:pt x="4324244" y="2751567"/>
                  </a:moveTo>
                  <a:cubicBezTo>
                    <a:pt x="4324837" y="2750672"/>
                    <a:pt x="4325711" y="2750896"/>
                    <a:pt x="4326652" y="2751612"/>
                  </a:cubicBezTo>
                  <a:cubicBezTo>
                    <a:pt x="4328532" y="2753046"/>
                    <a:pt x="4330682" y="2756448"/>
                    <a:pt x="4331399" y="2756806"/>
                  </a:cubicBezTo>
                  <a:cubicBezTo>
                    <a:pt x="4327816" y="2757523"/>
                    <a:pt x="4325666" y="2757523"/>
                    <a:pt x="4323516" y="2758240"/>
                  </a:cubicBezTo>
                  <a:cubicBezTo>
                    <a:pt x="4323337" y="2754478"/>
                    <a:pt x="4323651" y="2752463"/>
                    <a:pt x="4324244" y="2751567"/>
                  </a:cubicBezTo>
                  <a:close/>
                  <a:moveTo>
                    <a:pt x="4678195" y="2750805"/>
                  </a:moveTo>
                  <a:cubicBezTo>
                    <a:pt x="4681599" y="2750717"/>
                    <a:pt x="4685720" y="2753583"/>
                    <a:pt x="4688943" y="2758240"/>
                  </a:cubicBezTo>
                  <a:lnTo>
                    <a:pt x="4671747" y="2761106"/>
                  </a:lnTo>
                  <a:cubicBezTo>
                    <a:pt x="4672105" y="2753942"/>
                    <a:pt x="4674792" y="2750896"/>
                    <a:pt x="4678195" y="2750805"/>
                  </a:cubicBezTo>
                  <a:close/>
                  <a:moveTo>
                    <a:pt x="4713306" y="2748208"/>
                  </a:moveTo>
                  <a:cubicBezTo>
                    <a:pt x="4719755" y="2757523"/>
                    <a:pt x="4711874" y="2761106"/>
                    <a:pt x="4715456" y="2771854"/>
                  </a:cubicBezTo>
                  <a:cubicBezTo>
                    <a:pt x="4711874" y="2773287"/>
                    <a:pt x="4709007" y="2765404"/>
                    <a:pt x="4706140" y="2763971"/>
                  </a:cubicBezTo>
                  <a:close/>
                  <a:moveTo>
                    <a:pt x="3252310" y="2745342"/>
                  </a:moveTo>
                  <a:lnTo>
                    <a:pt x="3242995" y="2753225"/>
                  </a:lnTo>
                  <a:lnTo>
                    <a:pt x="3246577" y="2756806"/>
                  </a:lnTo>
                  <a:cubicBezTo>
                    <a:pt x="3248010" y="2753225"/>
                    <a:pt x="3253743" y="2751791"/>
                    <a:pt x="3252310" y="2745342"/>
                  </a:cubicBezTo>
                  <a:close/>
                  <a:moveTo>
                    <a:pt x="5139538" y="2744761"/>
                  </a:moveTo>
                  <a:cubicBezTo>
                    <a:pt x="5141878" y="2744895"/>
                    <a:pt x="5144117" y="2745880"/>
                    <a:pt x="5146088" y="2748208"/>
                  </a:cubicBezTo>
                  <a:cubicBezTo>
                    <a:pt x="5143938" y="2756090"/>
                    <a:pt x="5130324" y="2751075"/>
                    <a:pt x="5120293" y="2753225"/>
                  </a:cubicBezTo>
                  <a:cubicBezTo>
                    <a:pt x="5123160" y="2752150"/>
                    <a:pt x="5127636" y="2748567"/>
                    <a:pt x="5132386" y="2746419"/>
                  </a:cubicBezTo>
                  <a:cubicBezTo>
                    <a:pt x="5134758" y="2745344"/>
                    <a:pt x="5137198" y="2744627"/>
                    <a:pt x="5139538" y="2744761"/>
                  </a:cubicBezTo>
                  <a:close/>
                  <a:moveTo>
                    <a:pt x="3700138" y="2742475"/>
                  </a:moveTo>
                  <a:lnTo>
                    <a:pt x="3693690" y="2748925"/>
                  </a:lnTo>
                  <a:cubicBezTo>
                    <a:pt x="3701571" y="2766121"/>
                    <a:pt x="3703004" y="2774004"/>
                    <a:pt x="3703004" y="2791917"/>
                  </a:cubicBezTo>
                  <a:lnTo>
                    <a:pt x="3712319" y="2786900"/>
                  </a:lnTo>
                  <a:cubicBezTo>
                    <a:pt x="3710886" y="2775435"/>
                    <a:pt x="3703004" y="2794781"/>
                    <a:pt x="3703004" y="2781169"/>
                  </a:cubicBezTo>
                  <a:cubicBezTo>
                    <a:pt x="3724500" y="2771137"/>
                    <a:pt x="3703004" y="2750358"/>
                    <a:pt x="3700138" y="2742475"/>
                  </a:cubicBezTo>
                  <a:close/>
                  <a:moveTo>
                    <a:pt x="4719755" y="2741760"/>
                  </a:moveTo>
                  <a:cubicBezTo>
                    <a:pt x="4734084" y="2741044"/>
                    <a:pt x="4729070" y="2747491"/>
                    <a:pt x="4725488" y="2753225"/>
                  </a:cubicBezTo>
                  <a:cubicBezTo>
                    <a:pt x="4724054" y="2749641"/>
                    <a:pt x="4719755" y="2747491"/>
                    <a:pt x="4719755" y="2741760"/>
                  </a:cubicBezTo>
                  <a:close/>
                  <a:moveTo>
                    <a:pt x="4084912" y="2741044"/>
                  </a:moveTo>
                  <a:lnTo>
                    <a:pt x="4082046" y="2752507"/>
                  </a:lnTo>
                  <a:lnTo>
                    <a:pt x="4088496" y="2744625"/>
                  </a:lnTo>
                  <a:close/>
                  <a:moveTo>
                    <a:pt x="2744023" y="2739610"/>
                  </a:moveTo>
                  <a:cubicBezTo>
                    <a:pt x="2739455" y="2738715"/>
                    <a:pt x="2735695" y="2739610"/>
                    <a:pt x="2735695" y="2746775"/>
                  </a:cubicBezTo>
                  <a:cubicBezTo>
                    <a:pt x="2743576" y="2748925"/>
                    <a:pt x="2749309" y="2750358"/>
                    <a:pt x="2754324" y="2751791"/>
                  </a:cubicBezTo>
                  <a:cubicBezTo>
                    <a:pt x="2755757" y="2758240"/>
                    <a:pt x="2751458" y="2762540"/>
                    <a:pt x="2747876" y="2766121"/>
                  </a:cubicBezTo>
                  <a:cubicBezTo>
                    <a:pt x="2733545" y="2769704"/>
                    <a:pt x="2738561" y="2776152"/>
                    <a:pt x="2738561" y="2785467"/>
                  </a:cubicBezTo>
                  <a:lnTo>
                    <a:pt x="2724947" y="2779019"/>
                  </a:lnTo>
                  <a:lnTo>
                    <a:pt x="2724947" y="2790483"/>
                  </a:lnTo>
                  <a:cubicBezTo>
                    <a:pt x="2729245" y="2799081"/>
                    <a:pt x="2734620" y="2799619"/>
                    <a:pt x="2740262" y="2797111"/>
                  </a:cubicBezTo>
                  <a:lnTo>
                    <a:pt x="2756765" y="2785760"/>
                  </a:lnTo>
                  <a:lnTo>
                    <a:pt x="2757190" y="2786184"/>
                  </a:lnTo>
                  <a:lnTo>
                    <a:pt x="2758303" y="2785690"/>
                  </a:lnTo>
                  <a:lnTo>
                    <a:pt x="2760774" y="2786184"/>
                  </a:lnTo>
                  <a:lnTo>
                    <a:pt x="2763639" y="2783319"/>
                  </a:lnTo>
                  <a:lnTo>
                    <a:pt x="2758303" y="2785690"/>
                  </a:lnTo>
                  <a:lnTo>
                    <a:pt x="2757190" y="2785467"/>
                  </a:lnTo>
                  <a:lnTo>
                    <a:pt x="2756765" y="2785760"/>
                  </a:lnTo>
                  <a:lnTo>
                    <a:pt x="2754324" y="2783319"/>
                  </a:lnTo>
                  <a:cubicBezTo>
                    <a:pt x="2752891" y="2777585"/>
                    <a:pt x="2757907" y="2775435"/>
                    <a:pt x="2760774" y="2772571"/>
                  </a:cubicBezTo>
                  <a:cubicBezTo>
                    <a:pt x="2761489" y="2772571"/>
                    <a:pt x="2761489" y="2773287"/>
                    <a:pt x="2761489" y="2773287"/>
                  </a:cubicBezTo>
                  <a:lnTo>
                    <a:pt x="2763639" y="2775435"/>
                  </a:lnTo>
                  <a:cubicBezTo>
                    <a:pt x="2765789" y="2776152"/>
                    <a:pt x="2766505" y="2775435"/>
                    <a:pt x="2767938" y="2774719"/>
                  </a:cubicBezTo>
                  <a:cubicBezTo>
                    <a:pt x="2766505" y="2774719"/>
                    <a:pt x="2764355" y="2774719"/>
                    <a:pt x="2762206" y="2773287"/>
                  </a:cubicBezTo>
                  <a:lnTo>
                    <a:pt x="2760774" y="2772571"/>
                  </a:lnTo>
                  <a:cubicBezTo>
                    <a:pt x="2757907" y="2770421"/>
                    <a:pt x="2755041" y="2767554"/>
                    <a:pt x="2754324" y="2763256"/>
                  </a:cubicBezTo>
                  <a:cubicBezTo>
                    <a:pt x="2757190" y="2758240"/>
                    <a:pt x="2760774" y="2755373"/>
                    <a:pt x="2763639" y="2754656"/>
                  </a:cubicBezTo>
                  <a:cubicBezTo>
                    <a:pt x="2765789" y="2756090"/>
                    <a:pt x="2766505" y="2755373"/>
                    <a:pt x="2767938" y="2753940"/>
                  </a:cubicBezTo>
                  <a:cubicBezTo>
                    <a:pt x="2782268" y="2753940"/>
                    <a:pt x="2796599" y="2776869"/>
                    <a:pt x="2796599" y="2746775"/>
                  </a:cubicBezTo>
                  <a:cubicBezTo>
                    <a:pt x="2789434" y="2761106"/>
                    <a:pt x="2774387" y="2751075"/>
                    <a:pt x="2770805" y="2743193"/>
                  </a:cubicBezTo>
                  <a:lnTo>
                    <a:pt x="2770805" y="2751075"/>
                  </a:lnTo>
                  <a:cubicBezTo>
                    <a:pt x="2769372" y="2751791"/>
                    <a:pt x="2768655" y="2752507"/>
                    <a:pt x="2767938" y="2753225"/>
                  </a:cubicBezTo>
                  <a:cubicBezTo>
                    <a:pt x="2766505" y="2753225"/>
                    <a:pt x="2765072" y="2753225"/>
                    <a:pt x="2763639" y="2753940"/>
                  </a:cubicBezTo>
                  <a:cubicBezTo>
                    <a:pt x="2762206" y="2751075"/>
                    <a:pt x="2755757" y="2749641"/>
                    <a:pt x="2757190" y="2743193"/>
                  </a:cubicBezTo>
                  <a:cubicBezTo>
                    <a:pt x="2753966" y="2743193"/>
                    <a:pt x="2748591" y="2740506"/>
                    <a:pt x="2744023" y="2739610"/>
                  </a:cubicBezTo>
                  <a:close/>
                  <a:moveTo>
                    <a:pt x="4013260" y="2737460"/>
                  </a:moveTo>
                  <a:lnTo>
                    <a:pt x="4007528" y="2745342"/>
                  </a:lnTo>
                  <a:cubicBezTo>
                    <a:pt x="4013260" y="2741760"/>
                    <a:pt x="4016843" y="2748208"/>
                    <a:pt x="4019710" y="2753225"/>
                  </a:cubicBezTo>
                  <a:close/>
                  <a:moveTo>
                    <a:pt x="4181644" y="2736744"/>
                  </a:moveTo>
                  <a:lnTo>
                    <a:pt x="4178778" y="2744625"/>
                  </a:lnTo>
                  <a:lnTo>
                    <a:pt x="4185228" y="2736744"/>
                  </a:lnTo>
                  <a:close/>
                  <a:moveTo>
                    <a:pt x="2868252" y="2729579"/>
                  </a:moveTo>
                  <a:lnTo>
                    <a:pt x="2842458" y="2745342"/>
                  </a:lnTo>
                  <a:lnTo>
                    <a:pt x="2848906" y="2761106"/>
                  </a:lnTo>
                  <a:cubicBezTo>
                    <a:pt x="2839591" y="2736744"/>
                    <a:pt x="2868968" y="2754656"/>
                    <a:pt x="2868252" y="2729579"/>
                  </a:cubicBezTo>
                  <a:close/>
                  <a:moveTo>
                    <a:pt x="4974838" y="2725996"/>
                  </a:moveTo>
                  <a:lnTo>
                    <a:pt x="4984152" y="2725996"/>
                  </a:lnTo>
                  <a:lnTo>
                    <a:pt x="4974838" y="2733877"/>
                  </a:lnTo>
                  <a:close/>
                  <a:moveTo>
                    <a:pt x="4482585" y="2722413"/>
                  </a:moveTo>
                  <a:cubicBezTo>
                    <a:pt x="4488316" y="2720979"/>
                    <a:pt x="4489034" y="2727429"/>
                    <a:pt x="4493333" y="2728862"/>
                  </a:cubicBezTo>
                  <a:cubicBezTo>
                    <a:pt x="4490466" y="2733877"/>
                    <a:pt x="4486884" y="2733877"/>
                    <a:pt x="4482585" y="2733877"/>
                  </a:cubicBezTo>
                  <a:close/>
                  <a:moveTo>
                    <a:pt x="2773670" y="2722413"/>
                  </a:moveTo>
                  <a:lnTo>
                    <a:pt x="2784418" y="2744625"/>
                  </a:lnTo>
                  <a:cubicBezTo>
                    <a:pt x="2784418" y="2736744"/>
                    <a:pt x="2796599" y="2731729"/>
                    <a:pt x="2789434" y="2728862"/>
                  </a:cubicBezTo>
                  <a:cubicBezTo>
                    <a:pt x="2793732" y="2714531"/>
                    <a:pt x="2778686" y="2733877"/>
                    <a:pt x="2773670" y="2722413"/>
                  </a:cubicBezTo>
                  <a:close/>
                  <a:moveTo>
                    <a:pt x="5146087" y="2717398"/>
                  </a:moveTo>
                  <a:lnTo>
                    <a:pt x="5152535" y="2728862"/>
                  </a:lnTo>
                  <a:lnTo>
                    <a:pt x="5143222" y="2728862"/>
                  </a:lnTo>
                  <a:cubicBezTo>
                    <a:pt x="5138922" y="2748208"/>
                    <a:pt x="5141072" y="2731012"/>
                    <a:pt x="5141072" y="2728862"/>
                  </a:cubicBezTo>
                  <a:lnTo>
                    <a:pt x="5143220" y="2728862"/>
                  </a:lnTo>
                  <a:cubicBezTo>
                    <a:pt x="5143937" y="2725996"/>
                    <a:pt x="5145370" y="2722414"/>
                    <a:pt x="5146087" y="2717398"/>
                  </a:cubicBezTo>
                  <a:close/>
                  <a:moveTo>
                    <a:pt x="3716619" y="2717398"/>
                  </a:moveTo>
                  <a:lnTo>
                    <a:pt x="3725933" y="2728862"/>
                  </a:lnTo>
                  <a:lnTo>
                    <a:pt x="3721635" y="2733877"/>
                  </a:lnTo>
                  <a:close/>
                  <a:moveTo>
                    <a:pt x="2826693" y="2717398"/>
                  </a:moveTo>
                  <a:lnTo>
                    <a:pt x="2819528" y="2728862"/>
                  </a:lnTo>
                  <a:lnTo>
                    <a:pt x="2810214" y="2722413"/>
                  </a:lnTo>
                  <a:cubicBezTo>
                    <a:pt x="2808780" y="2727429"/>
                    <a:pt x="2812364" y="2736744"/>
                    <a:pt x="2805914" y="2741760"/>
                  </a:cubicBezTo>
                  <a:lnTo>
                    <a:pt x="2836008" y="2736744"/>
                  </a:lnTo>
                  <a:cubicBezTo>
                    <a:pt x="2829560" y="2735310"/>
                    <a:pt x="2823826" y="2726712"/>
                    <a:pt x="2826693" y="2717398"/>
                  </a:cubicBezTo>
                  <a:close/>
                  <a:moveTo>
                    <a:pt x="4045504" y="2709516"/>
                  </a:moveTo>
                  <a:lnTo>
                    <a:pt x="4045433" y="2709752"/>
                  </a:lnTo>
                  <a:lnTo>
                    <a:pt x="4045324" y="2709673"/>
                  </a:lnTo>
                  <a:cubicBezTo>
                    <a:pt x="4037667" y="2710680"/>
                    <a:pt x="4029204" y="2725996"/>
                    <a:pt x="4040489" y="2725996"/>
                  </a:cubicBezTo>
                  <a:cubicBezTo>
                    <a:pt x="4041204" y="2728862"/>
                    <a:pt x="4037622" y="2731012"/>
                    <a:pt x="4036189" y="2733877"/>
                  </a:cubicBezTo>
                  <a:lnTo>
                    <a:pt x="4045504" y="2733877"/>
                  </a:lnTo>
                  <a:cubicBezTo>
                    <a:pt x="4046937" y="2734594"/>
                    <a:pt x="4043176" y="2730116"/>
                    <a:pt x="4040936" y="2724653"/>
                  </a:cubicBezTo>
                  <a:lnTo>
                    <a:pt x="4045433" y="2709752"/>
                  </a:lnTo>
                  <a:lnTo>
                    <a:pt x="4051952" y="2714531"/>
                  </a:lnTo>
                  <a:cubicBezTo>
                    <a:pt x="4049087" y="2714531"/>
                    <a:pt x="4045504" y="2713814"/>
                    <a:pt x="4045504" y="2709516"/>
                  </a:cubicBezTo>
                  <a:close/>
                  <a:moveTo>
                    <a:pt x="4415231" y="2703785"/>
                  </a:moveTo>
                  <a:cubicBezTo>
                    <a:pt x="4420962" y="2701635"/>
                    <a:pt x="4421679" y="2708083"/>
                    <a:pt x="4428846" y="2706650"/>
                  </a:cubicBezTo>
                  <a:lnTo>
                    <a:pt x="4428846" y="2714533"/>
                  </a:lnTo>
                  <a:cubicBezTo>
                    <a:pt x="4408066" y="2708083"/>
                    <a:pt x="4397318" y="2746777"/>
                    <a:pt x="4392302" y="2710233"/>
                  </a:cubicBezTo>
                  <a:cubicBezTo>
                    <a:pt x="4401616" y="2716681"/>
                    <a:pt x="4412364" y="2713100"/>
                    <a:pt x="4415231" y="2703785"/>
                  </a:cubicBezTo>
                  <a:close/>
                  <a:moveTo>
                    <a:pt x="3760327" y="2698052"/>
                  </a:moveTo>
                  <a:cubicBezTo>
                    <a:pt x="3745996" y="2690170"/>
                    <a:pt x="3738831" y="2733877"/>
                    <a:pt x="3721634" y="2709516"/>
                  </a:cubicBezTo>
                  <a:cubicBezTo>
                    <a:pt x="3721634" y="2710233"/>
                    <a:pt x="3721634" y="2710233"/>
                    <a:pt x="3721634" y="2710233"/>
                  </a:cubicBezTo>
                  <a:cubicBezTo>
                    <a:pt x="3713752" y="2719548"/>
                    <a:pt x="3705871" y="2728146"/>
                    <a:pt x="3698706" y="2733161"/>
                  </a:cubicBezTo>
                  <a:cubicBezTo>
                    <a:pt x="3704438" y="2730296"/>
                    <a:pt x="3709454" y="2728146"/>
                    <a:pt x="3715902" y="2736744"/>
                  </a:cubicBezTo>
                  <a:cubicBezTo>
                    <a:pt x="3713752" y="2748208"/>
                    <a:pt x="3726650" y="2759673"/>
                    <a:pt x="3725933" y="2766837"/>
                  </a:cubicBezTo>
                  <a:lnTo>
                    <a:pt x="3728083" y="2763971"/>
                  </a:lnTo>
                  <a:cubicBezTo>
                    <a:pt x="3726650" y="2756090"/>
                    <a:pt x="3718052" y="2744625"/>
                    <a:pt x="3725217" y="2736744"/>
                  </a:cubicBezTo>
                  <a:lnTo>
                    <a:pt x="3728083" y="2736744"/>
                  </a:lnTo>
                  <a:cubicBezTo>
                    <a:pt x="3729516" y="2739610"/>
                    <a:pt x="3733815" y="2741760"/>
                    <a:pt x="3732382" y="2744625"/>
                  </a:cubicBezTo>
                  <a:lnTo>
                    <a:pt x="3748146" y="2733161"/>
                  </a:lnTo>
                  <a:cubicBezTo>
                    <a:pt x="3742413" y="2741044"/>
                    <a:pt x="3754594" y="2751075"/>
                    <a:pt x="3757460" y="2760390"/>
                  </a:cubicBezTo>
                  <a:cubicBezTo>
                    <a:pt x="3773940" y="2744625"/>
                    <a:pt x="3725217" y="2712381"/>
                    <a:pt x="3760327" y="2698052"/>
                  </a:cubicBezTo>
                  <a:close/>
                  <a:moveTo>
                    <a:pt x="4699691" y="2695185"/>
                  </a:moveTo>
                  <a:cubicBezTo>
                    <a:pt x="4702558" y="2701633"/>
                    <a:pt x="4697542" y="2705933"/>
                    <a:pt x="4693242" y="2709516"/>
                  </a:cubicBezTo>
                  <a:lnTo>
                    <a:pt x="4690376" y="2709516"/>
                  </a:lnTo>
                  <a:cubicBezTo>
                    <a:pt x="4684644" y="2698768"/>
                    <a:pt x="4699691" y="2701633"/>
                    <a:pt x="4699691" y="2695185"/>
                  </a:cubicBezTo>
                  <a:close/>
                  <a:moveTo>
                    <a:pt x="4133638" y="2695185"/>
                  </a:moveTo>
                  <a:lnTo>
                    <a:pt x="4117156" y="2725279"/>
                  </a:lnTo>
                  <a:lnTo>
                    <a:pt x="4137219" y="2722413"/>
                  </a:lnTo>
                  <a:lnTo>
                    <a:pt x="4126471" y="2722413"/>
                  </a:lnTo>
                  <a:cubicBezTo>
                    <a:pt x="4118590" y="2708083"/>
                    <a:pt x="4147967" y="2711664"/>
                    <a:pt x="4133638" y="2695185"/>
                  </a:cubicBezTo>
                  <a:close/>
                  <a:moveTo>
                    <a:pt x="172056" y="2692678"/>
                  </a:moveTo>
                  <a:cubicBezTo>
                    <a:pt x="176981" y="2691245"/>
                    <a:pt x="183072" y="2691962"/>
                    <a:pt x="187013" y="2695187"/>
                  </a:cubicBezTo>
                  <a:cubicBezTo>
                    <a:pt x="190596" y="2693754"/>
                    <a:pt x="193462" y="2700202"/>
                    <a:pt x="196327" y="2703068"/>
                  </a:cubicBezTo>
                  <a:lnTo>
                    <a:pt x="196327" y="2717398"/>
                  </a:lnTo>
                  <a:cubicBezTo>
                    <a:pt x="181281" y="2723847"/>
                    <a:pt x="174831" y="2708083"/>
                    <a:pt x="164084" y="2703068"/>
                  </a:cubicBezTo>
                  <a:cubicBezTo>
                    <a:pt x="163367" y="2697695"/>
                    <a:pt x="167129" y="2694112"/>
                    <a:pt x="172056" y="2692678"/>
                  </a:cubicBezTo>
                  <a:close/>
                  <a:moveTo>
                    <a:pt x="4554238" y="2690887"/>
                  </a:moveTo>
                  <a:lnTo>
                    <a:pt x="4563552" y="2695185"/>
                  </a:lnTo>
                  <a:lnTo>
                    <a:pt x="4563552" y="2698768"/>
                  </a:lnTo>
                  <a:close/>
                  <a:moveTo>
                    <a:pt x="4266911" y="2690887"/>
                  </a:moveTo>
                  <a:lnTo>
                    <a:pt x="4253296" y="2703783"/>
                  </a:lnTo>
                  <a:cubicBezTo>
                    <a:pt x="4254013" y="2707366"/>
                    <a:pt x="4257594" y="2711664"/>
                    <a:pt x="4259028" y="2715964"/>
                  </a:cubicBezTo>
                  <a:close/>
                  <a:moveTo>
                    <a:pt x="2770805" y="2690887"/>
                  </a:moveTo>
                  <a:lnTo>
                    <a:pt x="2763639" y="2698768"/>
                  </a:lnTo>
                  <a:lnTo>
                    <a:pt x="2773670" y="2695902"/>
                  </a:lnTo>
                  <a:close/>
                  <a:moveTo>
                    <a:pt x="4838698" y="2687304"/>
                  </a:moveTo>
                  <a:cubicBezTo>
                    <a:pt x="4829383" y="2693752"/>
                    <a:pt x="4842281" y="2700202"/>
                    <a:pt x="4845148" y="2706650"/>
                  </a:cubicBezTo>
                  <a:cubicBezTo>
                    <a:pt x="4846579" y="2698768"/>
                    <a:pt x="4845148" y="2692318"/>
                    <a:pt x="4838698" y="2687304"/>
                  </a:cubicBezTo>
                  <a:close/>
                  <a:moveTo>
                    <a:pt x="4812254" y="2686822"/>
                  </a:moveTo>
                  <a:cubicBezTo>
                    <a:pt x="4810574" y="2686744"/>
                    <a:pt x="4808872" y="2687527"/>
                    <a:pt x="4807170" y="2688646"/>
                  </a:cubicBezTo>
                  <a:cubicBezTo>
                    <a:pt x="4803768" y="2690885"/>
                    <a:pt x="4800364" y="2694468"/>
                    <a:pt x="4797139" y="2695185"/>
                  </a:cubicBezTo>
                  <a:cubicBezTo>
                    <a:pt x="4803589" y="2693752"/>
                    <a:pt x="4814337" y="2698768"/>
                    <a:pt x="4817202" y="2690170"/>
                  </a:cubicBezTo>
                  <a:cubicBezTo>
                    <a:pt x="4815590" y="2687841"/>
                    <a:pt x="4813933" y="2686901"/>
                    <a:pt x="4812254" y="2686822"/>
                  </a:cubicBezTo>
                  <a:close/>
                  <a:moveTo>
                    <a:pt x="4982002" y="2680137"/>
                  </a:moveTo>
                  <a:lnTo>
                    <a:pt x="4982002" y="2688020"/>
                  </a:lnTo>
                  <a:lnTo>
                    <a:pt x="4933280" y="2690885"/>
                  </a:lnTo>
                  <a:cubicBezTo>
                    <a:pt x="4948327" y="2680854"/>
                    <a:pt x="4964090" y="2677989"/>
                    <a:pt x="4982002" y="2680137"/>
                  </a:cubicBezTo>
                  <a:close/>
                  <a:moveTo>
                    <a:pt x="4536357" y="2679894"/>
                  </a:moveTo>
                  <a:cubicBezTo>
                    <a:pt x="4537533" y="2680811"/>
                    <a:pt x="4538115" y="2683722"/>
                    <a:pt x="4537756" y="2690170"/>
                  </a:cubicBezTo>
                  <a:cubicBezTo>
                    <a:pt x="4536325" y="2698052"/>
                    <a:pt x="4524144" y="2683722"/>
                    <a:pt x="4519127" y="2695187"/>
                  </a:cubicBezTo>
                  <a:lnTo>
                    <a:pt x="4519127" y="2683722"/>
                  </a:lnTo>
                  <a:cubicBezTo>
                    <a:pt x="4523964" y="2692320"/>
                    <a:pt x="4532830" y="2677139"/>
                    <a:pt x="4536357" y="2679894"/>
                  </a:cubicBezTo>
                  <a:close/>
                  <a:moveTo>
                    <a:pt x="4618724" y="2677989"/>
                  </a:moveTo>
                  <a:lnTo>
                    <a:pt x="4625174" y="2685871"/>
                  </a:lnTo>
                  <a:cubicBezTo>
                    <a:pt x="4628038" y="2683004"/>
                    <a:pt x="4630188" y="2676556"/>
                    <a:pt x="4634488" y="2677989"/>
                  </a:cubicBezTo>
                  <a:cubicBezTo>
                    <a:pt x="4631622" y="2681571"/>
                    <a:pt x="4620874" y="2685871"/>
                    <a:pt x="4625174" y="2697335"/>
                  </a:cubicBezTo>
                  <a:lnTo>
                    <a:pt x="4634488" y="2708800"/>
                  </a:lnTo>
                  <a:lnTo>
                    <a:pt x="4649442" y="2690995"/>
                  </a:lnTo>
                  <a:lnTo>
                    <a:pt x="4644520" y="2687304"/>
                  </a:lnTo>
                  <a:cubicBezTo>
                    <a:pt x="4648820" y="2685872"/>
                    <a:pt x="4650252" y="2688737"/>
                    <a:pt x="4650970" y="2690887"/>
                  </a:cubicBezTo>
                  <a:lnTo>
                    <a:pt x="4650374" y="2691485"/>
                  </a:lnTo>
                  <a:lnTo>
                    <a:pt x="4654551" y="2694468"/>
                  </a:lnTo>
                  <a:lnTo>
                    <a:pt x="4648101" y="2705933"/>
                  </a:lnTo>
                  <a:cubicBezTo>
                    <a:pt x="4653118" y="2715964"/>
                    <a:pt x="4660282" y="2720262"/>
                    <a:pt x="4671030" y="2717398"/>
                  </a:cubicBezTo>
                  <a:lnTo>
                    <a:pt x="4673897" y="2714531"/>
                  </a:lnTo>
                  <a:lnTo>
                    <a:pt x="4677478" y="2718114"/>
                  </a:lnTo>
                  <a:lnTo>
                    <a:pt x="4649534" y="2723129"/>
                  </a:lnTo>
                  <a:cubicBezTo>
                    <a:pt x="4650968" y="2724563"/>
                    <a:pt x="4653834" y="2726712"/>
                    <a:pt x="4652401" y="2729577"/>
                  </a:cubicBezTo>
                  <a:lnTo>
                    <a:pt x="4645953" y="2718114"/>
                  </a:lnTo>
                  <a:cubicBezTo>
                    <a:pt x="4639503" y="2732444"/>
                    <a:pt x="4628755" y="2732444"/>
                    <a:pt x="4618007" y="2733877"/>
                  </a:cubicBezTo>
                  <a:lnTo>
                    <a:pt x="4610842" y="2722413"/>
                  </a:lnTo>
                  <a:cubicBezTo>
                    <a:pt x="4607259" y="2730294"/>
                    <a:pt x="4597228" y="2744625"/>
                    <a:pt x="4601528" y="2748208"/>
                  </a:cubicBezTo>
                  <a:cubicBezTo>
                    <a:pt x="4597228" y="2743192"/>
                    <a:pt x="4592213" y="2743192"/>
                    <a:pt x="4587913" y="2736744"/>
                  </a:cubicBezTo>
                  <a:cubicBezTo>
                    <a:pt x="4582898" y="2776152"/>
                    <a:pt x="4558536" y="2723846"/>
                    <a:pt x="4543490" y="2752507"/>
                  </a:cubicBezTo>
                  <a:cubicBezTo>
                    <a:pt x="4550654" y="2758956"/>
                    <a:pt x="4559969" y="2760390"/>
                    <a:pt x="4569284" y="2760390"/>
                  </a:cubicBezTo>
                  <a:cubicBezTo>
                    <a:pt x="4552804" y="2764688"/>
                    <a:pt x="4548504" y="2795498"/>
                    <a:pt x="4529875" y="2782600"/>
                  </a:cubicBezTo>
                  <a:lnTo>
                    <a:pt x="4520560" y="2804813"/>
                  </a:lnTo>
                  <a:cubicBezTo>
                    <a:pt x="4534890" y="2809113"/>
                    <a:pt x="4545638" y="2814128"/>
                    <a:pt x="4559252" y="2801231"/>
                  </a:cubicBezTo>
                  <a:cubicBezTo>
                    <a:pt x="4577882" y="2798365"/>
                    <a:pt x="4597228" y="2807680"/>
                    <a:pt x="4617290" y="2793348"/>
                  </a:cubicBezTo>
                  <a:lnTo>
                    <a:pt x="4603678" y="2809113"/>
                  </a:lnTo>
                  <a:cubicBezTo>
                    <a:pt x="4589346" y="2799081"/>
                    <a:pt x="4571434" y="2842790"/>
                    <a:pt x="4552804" y="2816994"/>
                  </a:cubicBezTo>
                  <a:cubicBezTo>
                    <a:pt x="4506946" y="2822011"/>
                    <a:pt x="4462521" y="2837774"/>
                    <a:pt x="4416664" y="2831325"/>
                  </a:cubicBezTo>
                  <a:cubicBezTo>
                    <a:pt x="4407350" y="2849238"/>
                    <a:pt x="4392302" y="2831325"/>
                    <a:pt x="4381554" y="2831325"/>
                  </a:cubicBezTo>
                  <a:lnTo>
                    <a:pt x="4381554" y="2823442"/>
                  </a:lnTo>
                  <a:cubicBezTo>
                    <a:pt x="4399468" y="2813411"/>
                    <a:pt x="4427412" y="2827742"/>
                    <a:pt x="4439594" y="2811980"/>
                  </a:cubicBezTo>
                  <a:lnTo>
                    <a:pt x="4435294" y="2809113"/>
                  </a:lnTo>
                  <a:cubicBezTo>
                    <a:pt x="4447474" y="2794781"/>
                    <a:pt x="4466104" y="2786900"/>
                    <a:pt x="4481152" y="2774002"/>
                  </a:cubicBezTo>
                  <a:cubicBezTo>
                    <a:pt x="4493332" y="2803380"/>
                    <a:pt x="4453206" y="2774002"/>
                    <a:pt x="4462521" y="2804813"/>
                  </a:cubicBezTo>
                  <a:cubicBezTo>
                    <a:pt x="4456790" y="2800515"/>
                    <a:pt x="4450342" y="2801948"/>
                    <a:pt x="4446042" y="2809830"/>
                  </a:cubicBezTo>
                  <a:cubicBezTo>
                    <a:pt x="4458222" y="2814844"/>
                    <a:pt x="4475418" y="2814844"/>
                    <a:pt x="4487600" y="2809830"/>
                  </a:cubicBezTo>
                  <a:lnTo>
                    <a:pt x="4487600" y="2801948"/>
                  </a:lnTo>
                  <a:cubicBezTo>
                    <a:pt x="4521277" y="2818427"/>
                    <a:pt x="4515544" y="2752507"/>
                    <a:pt x="4545638" y="2779736"/>
                  </a:cubicBezTo>
                  <a:cubicBezTo>
                    <a:pt x="4549221" y="2775435"/>
                    <a:pt x="4553521" y="2770421"/>
                    <a:pt x="4552088" y="2763971"/>
                  </a:cubicBezTo>
                  <a:cubicBezTo>
                    <a:pt x="4542056" y="2775435"/>
                    <a:pt x="4531308" y="2758956"/>
                    <a:pt x="4521994" y="2763971"/>
                  </a:cubicBezTo>
                  <a:lnTo>
                    <a:pt x="4542056" y="2756090"/>
                  </a:lnTo>
                  <a:cubicBezTo>
                    <a:pt x="4517694" y="2738177"/>
                    <a:pt x="4489750" y="2756090"/>
                    <a:pt x="4463954" y="2756090"/>
                  </a:cubicBezTo>
                  <a:lnTo>
                    <a:pt x="4461090" y="2767554"/>
                  </a:lnTo>
                  <a:cubicBezTo>
                    <a:pt x="4458222" y="2762538"/>
                    <a:pt x="4454640" y="2763971"/>
                    <a:pt x="4450342" y="2763971"/>
                  </a:cubicBezTo>
                  <a:lnTo>
                    <a:pt x="4454640" y="2761106"/>
                  </a:lnTo>
                  <a:cubicBezTo>
                    <a:pt x="4443892" y="2766121"/>
                    <a:pt x="4419530" y="2748208"/>
                    <a:pt x="4422396" y="2780452"/>
                  </a:cubicBezTo>
                  <a:cubicBezTo>
                    <a:pt x="4415231" y="2728862"/>
                    <a:pt x="4385854" y="2797648"/>
                    <a:pt x="4373672" y="2761106"/>
                  </a:cubicBezTo>
                  <a:cubicBezTo>
                    <a:pt x="4387287" y="2767554"/>
                    <a:pt x="4410216" y="2731011"/>
                    <a:pt x="4418098" y="2745342"/>
                  </a:cubicBezTo>
                  <a:cubicBezTo>
                    <a:pt x="4417381" y="2741042"/>
                    <a:pt x="4417381" y="2734594"/>
                    <a:pt x="4413081" y="2729577"/>
                  </a:cubicBezTo>
                  <a:cubicBezTo>
                    <a:pt x="4423829" y="2731011"/>
                    <a:pt x="4430278" y="2729577"/>
                    <a:pt x="4431712" y="2729577"/>
                  </a:cubicBezTo>
                  <a:cubicBezTo>
                    <a:pt x="4430278" y="2732444"/>
                    <a:pt x="4433144" y="2736027"/>
                    <a:pt x="4434577" y="2737460"/>
                  </a:cubicBezTo>
                  <a:lnTo>
                    <a:pt x="4422396" y="2745342"/>
                  </a:lnTo>
                  <a:cubicBezTo>
                    <a:pt x="4433144" y="2747491"/>
                    <a:pt x="4443892" y="2760390"/>
                    <a:pt x="4454640" y="2748925"/>
                  </a:cubicBezTo>
                  <a:lnTo>
                    <a:pt x="4463954" y="2729577"/>
                  </a:lnTo>
                  <a:cubicBezTo>
                    <a:pt x="4476852" y="2737460"/>
                    <a:pt x="4473268" y="2750358"/>
                    <a:pt x="4493332" y="2745342"/>
                  </a:cubicBezTo>
                  <a:cubicBezTo>
                    <a:pt x="4508379" y="2743908"/>
                    <a:pt x="4489750" y="2716681"/>
                    <a:pt x="4509812" y="2725996"/>
                  </a:cubicBezTo>
                  <a:cubicBezTo>
                    <a:pt x="4510529" y="2728862"/>
                    <a:pt x="4506946" y="2731011"/>
                    <a:pt x="4505512" y="2733877"/>
                  </a:cubicBezTo>
                  <a:lnTo>
                    <a:pt x="4531308" y="2733877"/>
                  </a:lnTo>
                  <a:lnTo>
                    <a:pt x="4531308" y="2722413"/>
                  </a:lnTo>
                  <a:lnTo>
                    <a:pt x="4542056" y="2722413"/>
                  </a:lnTo>
                  <a:lnTo>
                    <a:pt x="4542056" y="2728862"/>
                  </a:lnTo>
                  <a:cubicBezTo>
                    <a:pt x="4557102" y="2735310"/>
                    <a:pt x="4580032" y="2731727"/>
                    <a:pt x="4590780" y="2722413"/>
                  </a:cubicBezTo>
                  <a:lnTo>
                    <a:pt x="4584332" y="2714531"/>
                  </a:lnTo>
                  <a:lnTo>
                    <a:pt x="4580032" y="2717398"/>
                  </a:lnTo>
                  <a:lnTo>
                    <a:pt x="4567850" y="2705933"/>
                  </a:lnTo>
                  <a:cubicBezTo>
                    <a:pt x="4572867" y="2702350"/>
                    <a:pt x="4575732" y="2689452"/>
                    <a:pt x="4583615" y="2694468"/>
                  </a:cubicBezTo>
                  <a:cubicBezTo>
                    <a:pt x="4583615" y="2700917"/>
                    <a:pt x="4577165" y="2703783"/>
                    <a:pt x="4574300" y="2708800"/>
                  </a:cubicBezTo>
                  <a:cubicBezTo>
                    <a:pt x="4592213" y="2723129"/>
                    <a:pt x="4604394" y="2699483"/>
                    <a:pt x="4623024" y="2702350"/>
                  </a:cubicBezTo>
                  <a:close/>
                  <a:moveTo>
                    <a:pt x="3781710" y="2677866"/>
                  </a:moveTo>
                  <a:cubicBezTo>
                    <a:pt x="3777434" y="2678750"/>
                    <a:pt x="3773403" y="2680855"/>
                    <a:pt x="3770358" y="2684437"/>
                  </a:cubicBezTo>
                  <a:lnTo>
                    <a:pt x="3776806" y="2690887"/>
                  </a:lnTo>
                  <a:cubicBezTo>
                    <a:pt x="3773940" y="2700202"/>
                    <a:pt x="3775373" y="2714531"/>
                    <a:pt x="3767492" y="2718114"/>
                  </a:cubicBezTo>
                  <a:lnTo>
                    <a:pt x="3783971" y="2723129"/>
                  </a:lnTo>
                  <a:cubicBezTo>
                    <a:pt x="3788988" y="2710233"/>
                    <a:pt x="3788988" y="2713098"/>
                    <a:pt x="3781106" y="2703783"/>
                  </a:cubicBezTo>
                  <a:cubicBezTo>
                    <a:pt x="3783971" y="2684437"/>
                    <a:pt x="3796152" y="2689454"/>
                    <a:pt x="3806900" y="2695902"/>
                  </a:cubicBezTo>
                  <a:cubicBezTo>
                    <a:pt x="3808692" y="2687662"/>
                    <a:pt x="3802602" y="2681214"/>
                    <a:pt x="3794540" y="2678617"/>
                  </a:cubicBezTo>
                  <a:cubicBezTo>
                    <a:pt x="3790510" y="2677318"/>
                    <a:pt x="3785987" y="2676982"/>
                    <a:pt x="3781710" y="2677866"/>
                  </a:cubicBezTo>
                  <a:close/>
                  <a:moveTo>
                    <a:pt x="5054911" y="2676467"/>
                  </a:moveTo>
                  <a:cubicBezTo>
                    <a:pt x="5049716" y="2676735"/>
                    <a:pt x="5044700" y="2678706"/>
                    <a:pt x="5040042" y="2683721"/>
                  </a:cubicBezTo>
                  <a:cubicBezTo>
                    <a:pt x="5063686" y="2685154"/>
                    <a:pt x="5050790" y="2683721"/>
                    <a:pt x="5070853" y="2679423"/>
                  </a:cubicBezTo>
                  <a:cubicBezTo>
                    <a:pt x="5073720" y="2680139"/>
                    <a:pt x="5075868" y="2680854"/>
                    <a:pt x="5078018" y="2681571"/>
                  </a:cubicBezTo>
                  <a:cubicBezTo>
                    <a:pt x="5078734" y="2683004"/>
                    <a:pt x="5079451" y="2685154"/>
                    <a:pt x="5078734" y="2687304"/>
                  </a:cubicBezTo>
                  <a:lnTo>
                    <a:pt x="5088049" y="2683721"/>
                  </a:lnTo>
                  <a:cubicBezTo>
                    <a:pt x="5085182" y="2683721"/>
                    <a:pt x="5081601" y="2683004"/>
                    <a:pt x="5078018" y="2681571"/>
                  </a:cubicBezTo>
                  <a:cubicBezTo>
                    <a:pt x="5076584" y="2680139"/>
                    <a:pt x="5074434" y="2678706"/>
                    <a:pt x="5072284" y="2679423"/>
                  </a:cubicBezTo>
                  <a:cubicBezTo>
                    <a:pt x="5071568" y="2679423"/>
                    <a:pt x="5071568" y="2679423"/>
                    <a:pt x="5070853" y="2679423"/>
                  </a:cubicBezTo>
                  <a:cubicBezTo>
                    <a:pt x="5065478" y="2677631"/>
                    <a:pt x="5060105" y="2676197"/>
                    <a:pt x="5054911" y="2676467"/>
                  </a:cubicBezTo>
                  <a:close/>
                  <a:moveTo>
                    <a:pt x="2703451" y="2675839"/>
                  </a:moveTo>
                  <a:lnTo>
                    <a:pt x="2712766" y="2687304"/>
                  </a:lnTo>
                  <a:lnTo>
                    <a:pt x="2715632" y="2683721"/>
                  </a:lnTo>
                  <a:close/>
                  <a:moveTo>
                    <a:pt x="4616574" y="2667958"/>
                  </a:moveTo>
                  <a:cubicBezTo>
                    <a:pt x="4613709" y="2687304"/>
                    <a:pt x="4597228" y="2674406"/>
                    <a:pt x="4590780" y="2679423"/>
                  </a:cubicBezTo>
                  <a:cubicBezTo>
                    <a:pt x="4578598" y="2669391"/>
                    <a:pt x="4607976" y="2666524"/>
                    <a:pt x="4616574" y="2667958"/>
                  </a:cubicBezTo>
                  <a:close/>
                  <a:moveTo>
                    <a:pt x="4489034" y="2667958"/>
                  </a:moveTo>
                  <a:cubicBezTo>
                    <a:pt x="4482585" y="2663660"/>
                    <a:pt x="4481152" y="2675841"/>
                    <a:pt x="4473270" y="2671541"/>
                  </a:cubicBezTo>
                  <a:cubicBezTo>
                    <a:pt x="4473987" y="2677989"/>
                    <a:pt x="4470404" y="2683722"/>
                    <a:pt x="4476852" y="2687304"/>
                  </a:cubicBezTo>
                  <a:lnTo>
                    <a:pt x="4476852" y="2679423"/>
                  </a:lnTo>
                  <a:cubicBezTo>
                    <a:pt x="4481152" y="2675841"/>
                    <a:pt x="4484018" y="2667958"/>
                    <a:pt x="4489034" y="2667958"/>
                  </a:cubicBezTo>
                  <a:close/>
                  <a:moveTo>
                    <a:pt x="2125931" y="2667958"/>
                  </a:moveTo>
                  <a:lnTo>
                    <a:pt x="2104435" y="2690170"/>
                  </a:lnTo>
                  <a:lnTo>
                    <a:pt x="2130231" y="2667958"/>
                  </a:lnTo>
                  <a:close/>
                  <a:moveTo>
                    <a:pt x="3829830" y="2665091"/>
                  </a:moveTo>
                  <a:lnTo>
                    <a:pt x="3825530" y="2684437"/>
                  </a:lnTo>
                  <a:lnTo>
                    <a:pt x="3829830" y="2679423"/>
                  </a:lnTo>
                  <a:close/>
                  <a:moveTo>
                    <a:pt x="2740710" y="2660077"/>
                  </a:moveTo>
                  <a:cubicBezTo>
                    <a:pt x="2734262" y="2660077"/>
                    <a:pt x="2722080" y="2664374"/>
                    <a:pt x="2731395" y="2675839"/>
                  </a:cubicBezTo>
                  <a:cubicBezTo>
                    <a:pt x="2727813" y="2665091"/>
                    <a:pt x="2738561" y="2665091"/>
                    <a:pt x="2740710" y="2660077"/>
                  </a:cubicBezTo>
                  <a:close/>
                  <a:moveTo>
                    <a:pt x="2282134" y="2656493"/>
                  </a:moveTo>
                  <a:lnTo>
                    <a:pt x="2271386" y="2667958"/>
                  </a:lnTo>
                  <a:lnTo>
                    <a:pt x="2285000" y="2660077"/>
                  </a:lnTo>
                  <a:close/>
                  <a:moveTo>
                    <a:pt x="5183348" y="2655777"/>
                  </a:moveTo>
                  <a:lnTo>
                    <a:pt x="5186214" y="2667241"/>
                  </a:lnTo>
                  <a:lnTo>
                    <a:pt x="5247674" y="2656822"/>
                  </a:lnTo>
                  <a:lnTo>
                    <a:pt x="5247674" y="2732026"/>
                  </a:lnTo>
                  <a:lnTo>
                    <a:pt x="5153970" y="2748208"/>
                  </a:lnTo>
                  <a:lnTo>
                    <a:pt x="5176898" y="2736744"/>
                  </a:lnTo>
                  <a:lnTo>
                    <a:pt x="5212008" y="2733877"/>
                  </a:lnTo>
                  <a:lnTo>
                    <a:pt x="5158268" y="2728862"/>
                  </a:lnTo>
                  <a:lnTo>
                    <a:pt x="5153970" y="2728862"/>
                  </a:lnTo>
                  <a:lnTo>
                    <a:pt x="5160418" y="2714531"/>
                  </a:lnTo>
                  <a:lnTo>
                    <a:pt x="5195528" y="2709516"/>
                  </a:lnTo>
                  <a:lnTo>
                    <a:pt x="5195528" y="2703067"/>
                  </a:lnTo>
                  <a:lnTo>
                    <a:pt x="5166866" y="2698052"/>
                  </a:lnTo>
                  <a:lnTo>
                    <a:pt x="5166866" y="2686587"/>
                  </a:lnTo>
                  <a:lnTo>
                    <a:pt x="5141072" y="2686587"/>
                  </a:lnTo>
                  <a:lnTo>
                    <a:pt x="5146804" y="2675123"/>
                  </a:lnTo>
                  <a:lnTo>
                    <a:pt x="5174032" y="2667241"/>
                  </a:lnTo>
                  <a:close/>
                  <a:moveTo>
                    <a:pt x="4683212" y="2652195"/>
                  </a:moveTo>
                  <a:cubicBezTo>
                    <a:pt x="4696826" y="2665093"/>
                    <a:pt x="4710440" y="2642164"/>
                    <a:pt x="4709007" y="2670824"/>
                  </a:cubicBezTo>
                  <a:cubicBezTo>
                    <a:pt x="4703990" y="2667958"/>
                    <a:pt x="4693960" y="2658643"/>
                    <a:pt x="4687512" y="2667958"/>
                  </a:cubicBezTo>
                  <a:close/>
                  <a:moveTo>
                    <a:pt x="4117156" y="2652193"/>
                  </a:moveTo>
                  <a:cubicBezTo>
                    <a:pt x="4114290" y="2661508"/>
                    <a:pt x="4119306" y="2669391"/>
                    <a:pt x="4126471" y="2671539"/>
                  </a:cubicBezTo>
                  <a:cubicBezTo>
                    <a:pt x="4130771" y="2661508"/>
                    <a:pt x="4121456" y="2658643"/>
                    <a:pt x="4117156" y="2652193"/>
                  </a:cubicBezTo>
                  <a:close/>
                  <a:moveTo>
                    <a:pt x="2878283" y="2648881"/>
                  </a:moveTo>
                  <a:cubicBezTo>
                    <a:pt x="2880612" y="2648612"/>
                    <a:pt x="2882583" y="2648970"/>
                    <a:pt x="2884016" y="2652195"/>
                  </a:cubicBezTo>
                  <a:cubicBezTo>
                    <a:pt x="2885450" y="2655060"/>
                    <a:pt x="2882583" y="2658643"/>
                    <a:pt x="2881150" y="2660793"/>
                  </a:cubicBezTo>
                  <a:lnTo>
                    <a:pt x="2870402" y="2660793"/>
                  </a:lnTo>
                  <a:lnTo>
                    <a:pt x="2870402" y="2649328"/>
                  </a:lnTo>
                  <a:cubicBezTo>
                    <a:pt x="2873268" y="2650045"/>
                    <a:pt x="2875956" y="2649149"/>
                    <a:pt x="2878283" y="2648881"/>
                  </a:cubicBezTo>
                  <a:close/>
                  <a:moveTo>
                    <a:pt x="2874520" y="2644670"/>
                  </a:moveTo>
                  <a:cubicBezTo>
                    <a:pt x="2868610" y="2644670"/>
                    <a:pt x="2862877" y="2648612"/>
                    <a:pt x="2857504" y="2656493"/>
                  </a:cubicBezTo>
                  <a:cubicBezTo>
                    <a:pt x="2857504" y="2657927"/>
                    <a:pt x="2869685" y="2665808"/>
                    <a:pt x="2860370" y="2670822"/>
                  </a:cubicBezTo>
                  <a:cubicBezTo>
                    <a:pt x="2858937" y="2666524"/>
                    <a:pt x="2855354" y="2667958"/>
                    <a:pt x="2851056" y="2667958"/>
                  </a:cubicBezTo>
                  <a:cubicBezTo>
                    <a:pt x="2855354" y="2670108"/>
                    <a:pt x="2853920" y="2674406"/>
                    <a:pt x="2853920" y="2679423"/>
                  </a:cubicBezTo>
                  <a:cubicBezTo>
                    <a:pt x="2853920" y="2685154"/>
                    <a:pt x="2849622" y="2689454"/>
                    <a:pt x="2845322" y="2692318"/>
                  </a:cubicBezTo>
                  <a:cubicBezTo>
                    <a:pt x="2861087" y="2689454"/>
                    <a:pt x="2860370" y="2655060"/>
                    <a:pt x="2881150" y="2671539"/>
                  </a:cubicBezTo>
                  <a:lnTo>
                    <a:pt x="2892614" y="2656493"/>
                  </a:lnTo>
                  <a:cubicBezTo>
                    <a:pt x="2886523" y="2648612"/>
                    <a:pt x="2880433" y="2644670"/>
                    <a:pt x="2874520" y="2644670"/>
                  </a:cubicBezTo>
                  <a:close/>
                  <a:moveTo>
                    <a:pt x="5243535" y="2640730"/>
                  </a:moveTo>
                  <a:cubicBezTo>
                    <a:pt x="5234220" y="2653628"/>
                    <a:pt x="5221322" y="2647895"/>
                    <a:pt x="5212008" y="2645747"/>
                  </a:cubicBezTo>
                  <a:cubicBezTo>
                    <a:pt x="5223472" y="2646462"/>
                    <a:pt x="5231354" y="2636431"/>
                    <a:pt x="5243535" y="2640730"/>
                  </a:cubicBezTo>
                  <a:close/>
                  <a:moveTo>
                    <a:pt x="1838604" y="2640729"/>
                  </a:moveTo>
                  <a:lnTo>
                    <a:pt x="1847919" y="2652193"/>
                  </a:lnTo>
                  <a:lnTo>
                    <a:pt x="1847919" y="2645745"/>
                  </a:lnTo>
                  <a:cubicBezTo>
                    <a:pt x="1845052" y="2640729"/>
                    <a:pt x="1841471" y="2640729"/>
                    <a:pt x="1838604" y="2640729"/>
                  </a:cubicBezTo>
                  <a:close/>
                  <a:moveTo>
                    <a:pt x="4486884" y="2640014"/>
                  </a:moveTo>
                  <a:lnTo>
                    <a:pt x="4505514" y="2659360"/>
                  </a:lnTo>
                  <a:cubicBezTo>
                    <a:pt x="4490466" y="2664376"/>
                    <a:pt x="4494766" y="2681572"/>
                    <a:pt x="4479718" y="2686589"/>
                  </a:cubicBezTo>
                  <a:cubicBezTo>
                    <a:pt x="4484018" y="2688737"/>
                    <a:pt x="4482585" y="2693037"/>
                    <a:pt x="4482585" y="2698052"/>
                  </a:cubicBezTo>
                  <a:cubicBezTo>
                    <a:pt x="4467538" y="2713816"/>
                    <a:pt x="4470404" y="2687304"/>
                    <a:pt x="4461090" y="2683722"/>
                  </a:cubicBezTo>
                  <a:lnTo>
                    <a:pt x="4461090" y="2670824"/>
                  </a:lnTo>
                  <a:cubicBezTo>
                    <a:pt x="4455356" y="2669391"/>
                    <a:pt x="4450342" y="2674407"/>
                    <a:pt x="4447474" y="2667958"/>
                  </a:cubicBezTo>
                  <a:cubicBezTo>
                    <a:pt x="4453924" y="2666526"/>
                    <a:pt x="4466104" y="2653628"/>
                    <a:pt x="4476852" y="2665093"/>
                  </a:cubicBezTo>
                  <a:close/>
                  <a:moveTo>
                    <a:pt x="4578598" y="2638580"/>
                  </a:moveTo>
                  <a:lnTo>
                    <a:pt x="4578598" y="2665808"/>
                  </a:lnTo>
                  <a:cubicBezTo>
                    <a:pt x="4576448" y="2665808"/>
                    <a:pt x="4575017" y="2662226"/>
                    <a:pt x="4573584" y="2660793"/>
                  </a:cubicBezTo>
                  <a:cubicBezTo>
                    <a:pt x="4570000" y="2665093"/>
                    <a:pt x="4564269" y="2668674"/>
                    <a:pt x="4567134" y="2676556"/>
                  </a:cubicBezTo>
                  <a:cubicBezTo>
                    <a:pt x="4560686" y="2665093"/>
                    <a:pt x="4554952" y="2665093"/>
                    <a:pt x="4547071" y="2671541"/>
                  </a:cubicBezTo>
                  <a:cubicBezTo>
                    <a:pt x="4552802" y="2648612"/>
                    <a:pt x="4525576" y="2663660"/>
                    <a:pt x="4518410" y="2657927"/>
                  </a:cubicBezTo>
                  <a:cubicBezTo>
                    <a:pt x="4530592" y="2652912"/>
                    <a:pt x="4535606" y="2652912"/>
                    <a:pt x="4550654" y="2652912"/>
                  </a:cubicBezTo>
                  <a:cubicBezTo>
                    <a:pt x="4551371" y="2655777"/>
                    <a:pt x="4549221" y="2659360"/>
                    <a:pt x="4546354" y="2660793"/>
                  </a:cubicBezTo>
                  <a:cubicBezTo>
                    <a:pt x="4549221" y="2665808"/>
                    <a:pt x="4554238" y="2665808"/>
                    <a:pt x="4557102" y="2660793"/>
                  </a:cubicBezTo>
                  <a:cubicBezTo>
                    <a:pt x="4561402" y="2640014"/>
                    <a:pt x="4575732" y="2657927"/>
                    <a:pt x="4578598" y="2638580"/>
                  </a:cubicBezTo>
                  <a:close/>
                  <a:moveTo>
                    <a:pt x="4544206" y="2637864"/>
                  </a:moveTo>
                  <a:lnTo>
                    <a:pt x="4557819" y="2637864"/>
                  </a:lnTo>
                  <a:cubicBezTo>
                    <a:pt x="4552804" y="2635714"/>
                    <a:pt x="4551371" y="2642162"/>
                    <a:pt x="4547071" y="2645745"/>
                  </a:cubicBezTo>
                  <a:close/>
                  <a:moveTo>
                    <a:pt x="4130771" y="2637864"/>
                  </a:moveTo>
                  <a:lnTo>
                    <a:pt x="4130771" y="2652193"/>
                  </a:lnTo>
                  <a:lnTo>
                    <a:pt x="4137936" y="2637864"/>
                  </a:lnTo>
                  <a:close/>
                  <a:moveTo>
                    <a:pt x="3802602" y="2632847"/>
                  </a:moveTo>
                  <a:cubicBezTo>
                    <a:pt x="3827680" y="2632847"/>
                    <a:pt x="3810484" y="2662941"/>
                    <a:pt x="3809050" y="2675839"/>
                  </a:cubicBezTo>
                  <a:cubicBezTo>
                    <a:pt x="3816215" y="2665091"/>
                    <a:pt x="3826963" y="2647178"/>
                    <a:pt x="3822665" y="2632847"/>
                  </a:cubicBezTo>
                  <a:close/>
                  <a:moveTo>
                    <a:pt x="3661446" y="2629266"/>
                  </a:moveTo>
                  <a:lnTo>
                    <a:pt x="3654281" y="2640729"/>
                  </a:lnTo>
                  <a:lnTo>
                    <a:pt x="3664312" y="2629266"/>
                  </a:lnTo>
                  <a:close/>
                  <a:moveTo>
                    <a:pt x="3495212" y="2629266"/>
                  </a:moveTo>
                  <a:lnTo>
                    <a:pt x="3492346" y="2632847"/>
                  </a:lnTo>
                  <a:lnTo>
                    <a:pt x="3501661" y="2629266"/>
                  </a:lnTo>
                  <a:close/>
                  <a:moveTo>
                    <a:pt x="2316526" y="2626130"/>
                  </a:moveTo>
                  <a:cubicBezTo>
                    <a:pt x="2313482" y="2625503"/>
                    <a:pt x="2310794" y="2627116"/>
                    <a:pt x="2310794" y="2632847"/>
                  </a:cubicBezTo>
                  <a:lnTo>
                    <a:pt x="2324409" y="2632847"/>
                  </a:lnTo>
                  <a:cubicBezTo>
                    <a:pt x="2322976" y="2629624"/>
                    <a:pt x="2319572" y="2626757"/>
                    <a:pt x="2316526" y="2626130"/>
                  </a:cubicBezTo>
                  <a:close/>
                  <a:moveTo>
                    <a:pt x="4852401" y="2625682"/>
                  </a:moveTo>
                  <a:cubicBezTo>
                    <a:pt x="4854640" y="2624787"/>
                    <a:pt x="4856968" y="2624608"/>
                    <a:pt x="4858760" y="2626399"/>
                  </a:cubicBezTo>
                  <a:lnTo>
                    <a:pt x="4855177" y="2652193"/>
                  </a:lnTo>
                  <a:cubicBezTo>
                    <a:pt x="4852312" y="2653627"/>
                    <a:pt x="4850879" y="2650760"/>
                    <a:pt x="4849446" y="2648612"/>
                  </a:cubicBezTo>
                  <a:cubicBezTo>
                    <a:pt x="4848012" y="2640729"/>
                    <a:pt x="4861627" y="2635714"/>
                    <a:pt x="4852312" y="2629266"/>
                  </a:cubicBezTo>
                  <a:lnTo>
                    <a:pt x="4846579" y="2629266"/>
                  </a:lnTo>
                  <a:cubicBezTo>
                    <a:pt x="4848013" y="2628191"/>
                    <a:pt x="4850162" y="2626578"/>
                    <a:pt x="4852401" y="2625682"/>
                  </a:cubicBezTo>
                  <a:close/>
                  <a:moveTo>
                    <a:pt x="2961400" y="2619234"/>
                  </a:moveTo>
                  <a:lnTo>
                    <a:pt x="2948779" y="2652890"/>
                  </a:lnTo>
                  <a:lnTo>
                    <a:pt x="2948502" y="2652910"/>
                  </a:lnTo>
                  <a:cubicBezTo>
                    <a:pt x="2947786" y="2653627"/>
                    <a:pt x="2947069" y="2654343"/>
                    <a:pt x="2946354" y="2655060"/>
                  </a:cubicBezTo>
                  <a:lnTo>
                    <a:pt x="2945751" y="2656264"/>
                  </a:lnTo>
                  <a:lnTo>
                    <a:pt x="2923246" y="2674496"/>
                  </a:lnTo>
                  <a:cubicBezTo>
                    <a:pt x="2915900" y="2681572"/>
                    <a:pt x="2909810" y="2690170"/>
                    <a:pt x="2907660" y="2702350"/>
                  </a:cubicBezTo>
                  <a:cubicBezTo>
                    <a:pt x="2906944" y="2703067"/>
                    <a:pt x="2906944" y="2703783"/>
                    <a:pt x="2906227" y="2703783"/>
                  </a:cubicBezTo>
                  <a:cubicBezTo>
                    <a:pt x="2901212" y="2698052"/>
                    <a:pt x="2896196" y="2691602"/>
                    <a:pt x="2893331" y="2685871"/>
                  </a:cubicBezTo>
                  <a:lnTo>
                    <a:pt x="2897629" y="2710950"/>
                  </a:lnTo>
                  <a:lnTo>
                    <a:pt x="2884016" y="2696618"/>
                  </a:lnTo>
                  <a:lnTo>
                    <a:pt x="2884016" y="2710950"/>
                  </a:lnTo>
                  <a:cubicBezTo>
                    <a:pt x="2882583" y="2712381"/>
                    <a:pt x="2879716" y="2717398"/>
                    <a:pt x="2876850" y="2718831"/>
                  </a:cubicBezTo>
                  <a:lnTo>
                    <a:pt x="2874155" y="2717634"/>
                  </a:lnTo>
                  <a:lnTo>
                    <a:pt x="2871118" y="2710950"/>
                  </a:lnTo>
                  <a:cubicBezTo>
                    <a:pt x="2871835" y="2707366"/>
                    <a:pt x="2874700" y="2704500"/>
                    <a:pt x="2874700" y="2700202"/>
                  </a:cubicBezTo>
                  <a:lnTo>
                    <a:pt x="2868252" y="2700202"/>
                  </a:lnTo>
                  <a:cubicBezTo>
                    <a:pt x="2870402" y="2703067"/>
                    <a:pt x="2870402" y="2707366"/>
                    <a:pt x="2871118" y="2710950"/>
                  </a:cubicBezTo>
                  <a:cubicBezTo>
                    <a:pt x="2870402" y="2712381"/>
                    <a:pt x="2869685" y="2713814"/>
                    <a:pt x="2870402" y="2715964"/>
                  </a:cubicBezTo>
                  <a:lnTo>
                    <a:pt x="2874155" y="2717634"/>
                  </a:lnTo>
                  <a:lnTo>
                    <a:pt x="2874700" y="2718831"/>
                  </a:lnTo>
                  <a:cubicBezTo>
                    <a:pt x="2875416" y="2718831"/>
                    <a:pt x="2876133" y="2718831"/>
                    <a:pt x="2876850" y="2718831"/>
                  </a:cubicBezTo>
                  <a:cubicBezTo>
                    <a:pt x="2884731" y="2718114"/>
                    <a:pt x="2891181" y="2715248"/>
                    <a:pt x="2897629" y="2710950"/>
                  </a:cubicBezTo>
                  <a:cubicBezTo>
                    <a:pt x="2900496" y="2708800"/>
                    <a:pt x="2903362" y="2706650"/>
                    <a:pt x="2906227" y="2703783"/>
                  </a:cubicBezTo>
                  <a:cubicBezTo>
                    <a:pt x="2906227" y="2703783"/>
                    <a:pt x="2906944" y="2703783"/>
                    <a:pt x="2906944" y="2704500"/>
                  </a:cubicBezTo>
                  <a:cubicBezTo>
                    <a:pt x="2907660" y="2703783"/>
                    <a:pt x="2907660" y="2703067"/>
                    <a:pt x="2907660" y="2702350"/>
                  </a:cubicBezTo>
                  <a:cubicBezTo>
                    <a:pt x="2918408" y="2691602"/>
                    <a:pt x="2927723" y="2677989"/>
                    <a:pt x="2935606" y="2665808"/>
                  </a:cubicBezTo>
                  <a:cubicBezTo>
                    <a:pt x="2936323" y="2666524"/>
                    <a:pt x="2938471" y="2667958"/>
                    <a:pt x="2939188" y="2669391"/>
                  </a:cubicBezTo>
                  <a:lnTo>
                    <a:pt x="2945751" y="2656264"/>
                  </a:lnTo>
                  <a:lnTo>
                    <a:pt x="2946354" y="2655777"/>
                  </a:lnTo>
                  <a:cubicBezTo>
                    <a:pt x="2947069" y="2655060"/>
                    <a:pt x="2947786" y="2654343"/>
                    <a:pt x="2948502" y="2653627"/>
                  </a:cubicBezTo>
                  <a:lnTo>
                    <a:pt x="2948779" y="2652890"/>
                  </a:lnTo>
                  <a:lnTo>
                    <a:pt x="2958534" y="2652193"/>
                  </a:lnTo>
                  <a:cubicBezTo>
                    <a:pt x="2959967" y="2655060"/>
                    <a:pt x="2957102" y="2658643"/>
                    <a:pt x="2955669" y="2660077"/>
                  </a:cubicBezTo>
                  <a:lnTo>
                    <a:pt x="2974298" y="2637864"/>
                  </a:lnTo>
                  <a:lnTo>
                    <a:pt x="2977164" y="2640729"/>
                  </a:lnTo>
                  <a:lnTo>
                    <a:pt x="2984329" y="2622099"/>
                  </a:lnTo>
                  <a:lnTo>
                    <a:pt x="2981463" y="2627116"/>
                  </a:lnTo>
                  <a:cubicBezTo>
                    <a:pt x="2973581" y="2627116"/>
                    <a:pt x="2964267" y="2625682"/>
                    <a:pt x="2961400" y="2619234"/>
                  </a:cubicBezTo>
                  <a:close/>
                  <a:moveTo>
                    <a:pt x="4117156" y="2618518"/>
                  </a:moveTo>
                  <a:lnTo>
                    <a:pt x="4117156" y="2626399"/>
                  </a:lnTo>
                  <a:lnTo>
                    <a:pt x="4126471" y="2618518"/>
                  </a:lnTo>
                  <a:close/>
                  <a:moveTo>
                    <a:pt x="3913664" y="2618518"/>
                  </a:moveTo>
                  <a:lnTo>
                    <a:pt x="3910797" y="2626399"/>
                  </a:lnTo>
                  <a:lnTo>
                    <a:pt x="3920112" y="2629266"/>
                  </a:lnTo>
                  <a:close/>
                  <a:moveTo>
                    <a:pt x="2781933" y="2616872"/>
                  </a:moveTo>
                  <a:cubicBezTo>
                    <a:pt x="2777970" y="2619189"/>
                    <a:pt x="2777432" y="2629266"/>
                    <a:pt x="2773670" y="2629266"/>
                  </a:cubicBezTo>
                  <a:cubicBezTo>
                    <a:pt x="2775820" y="2631414"/>
                    <a:pt x="2777253" y="2634281"/>
                    <a:pt x="2780120" y="2632847"/>
                  </a:cubicBezTo>
                  <a:cubicBezTo>
                    <a:pt x="2781553" y="2629266"/>
                    <a:pt x="2778686" y="2627833"/>
                    <a:pt x="2777970" y="2625682"/>
                  </a:cubicBezTo>
                  <a:lnTo>
                    <a:pt x="2787284" y="2617801"/>
                  </a:lnTo>
                  <a:cubicBezTo>
                    <a:pt x="2784955" y="2616189"/>
                    <a:pt x="2783254" y="2616099"/>
                    <a:pt x="2781933" y="2616872"/>
                  </a:cubicBezTo>
                  <a:close/>
                  <a:moveTo>
                    <a:pt x="4745549" y="2610637"/>
                  </a:moveTo>
                  <a:cubicBezTo>
                    <a:pt x="4746266" y="2611353"/>
                    <a:pt x="4746266" y="2612787"/>
                    <a:pt x="4746982" y="2613503"/>
                  </a:cubicBezTo>
                  <a:cubicBezTo>
                    <a:pt x="4746266" y="2613503"/>
                    <a:pt x="4746266" y="2613503"/>
                    <a:pt x="4745549" y="2613503"/>
                  </a:cubicBezTo>
                  <a:close/>
                  <a:moveTo>
                    <a:pt x="4578834" y="2610379"/>
                  </a:moveTo>
                  <a:cubicBezTo>
                    <a:pt x="4580122" y="2609293"/>
                    <a:pt x="4581824" y="2609025"/>
                    <a:pt x="4584332" y="2610637"/>
                  </a:cubicBezTo>
                  <a:lnTo>
                    <a:pt x="4575017" y="2618518"/>
                  </a:lnTo>
                  <a:lnTo>
                    <a:pt x="4580032" y="2626399"/>
                  </a:lnTo>
                  <a:cubicBezTo>
                    <a:pt x="4575732" y="2626399"/>
                    <a:pt x="4572867" y="2619951"/>
                    <a:pt x="4567850" y="2621384"/>
                  </a:cubicBezTo>
                  <a:lnTo>
                    <a:pt x="4567850" y="2613503"/>
                  </a:lnTo>
                  <a:cubicBezTo>
                    <a:pt x="4574836" y="2624250"/>
                    <a:pt x="4574971" y="2613637"/>
                    <a:pt x="4578834" y="2610379"/>
                  </a:cubicBezTo>
                  <a:close/>
                  <a:moveTo>
                    <a:pt x="4798663" y="2610099"/>
                  </a:moveTo>
                  <a:cubicBezTo>
                    <a:pt x="4803230" y="2610099"/>
                    <a:pt x="4808246" y="2612070"/>
                    <a:pt x="4810037" y="2613503"/>
                  </a:cubicBezTo>
                  <a:cubicBezTo>
                    <a:pt x="4808604" y="2621384"/>
                    <a:pt x="4796422" y="2617084"/>
                    <a:pt x="4789974" y="2618518"/>
                  </a:cubicBezTo>
                  <a:cubicBezTo>
                    <a:pt x="4789974" y="2612070"/>
                    <a:pt x="4794095" y="2610099"/>
                    <a:pt x="4798663" y="2610099"/>
                  </a:cubicBezTo>
                  <a:close/>
                  <a:moveTo>
                    <a:pt x="4539101" y="2608575"/>
                  </a:moveTo>
                  <a:cubicBezTo>
                    <a:pt x="4539906" y="2608128"/>
                    <a:pt x="4540265" y="2609920"/>
                    <a:pt x="4540623" y="2612068"/>
                  </a:cubicBezTo>
                  <a:lnTo>
                    <a:pt x="4534890" y="2618518"/>
                  </a:lnTo>
                  <a:cubicBezTo>
                    <a:pt x="4537040" y="2611711"/>
                    <a:pt x="4538294" y="2609024"/>
                    <a:pt x="4539101" y="2608575"/>
                  </a:cubicBezTo>
                  <a:close/>
                  <a:moveTo>
                    <a:pt x="4909634" y="2607053"/>
                  </a:moveTo>
                  <a:lnTo>
                    <a:pt x="4926114" y="2613501"/>
                  </a:lnTo>
                  <a:lnTo>
                    <a:pt x="4926114" y="2607053"/>
                  </a:lnTo>
                  <a:close/>
                  <a:moveTo>
                    <a:pt x="1899509" y="2607053"/>
                  </a:moveTo>
                  <a:cubicBezTo>
                    <a:pt x="1891628" y="2616368"/>
                    <a:pt x="1873713" y="2616368"/>
                    <a:pt x="1867265" y="2621383"/>
                  </a:cubicBezTo>
                  <a:lnTo>
                    <a:pt x="1867265" y="2618518"/>
                  </a:lnTo>
                  <a:lnTo>
                    <a:pt x="1855084" y="2629981"/>
                  </a:lnTo>
                  <a:cubicBezTo>
                    <a:pt x="1865832" y="2636431"/>
                    <a:pt x="1846486" y="2644312"/>
                    <a:pt x="1861534" y="2645745"/>
                  </a:cubicBezTo>
                  <a:lnTo>
                    <a:pt x="1861534" y="2640729"/>
                  </a:lnTo>
                  <a:lnTo>
                    <a:pt x="1883030" y="2637864"/>
                  </a:lnTo>
                  <a:cubicBezTo>
                    <a:pt x="1867982" y="2613501"/>
                    <a:pt x="1898792" y="2623532"/>
                    <a:pt x="1899509" y="2607053"/>
                  </a:cubicBezTo>
                  <a:close/>
                  <a:moveTo>
                    <a:pt x="4648820" y="2607051"/>
                  </a:moveTo>
                  <a:lnTo>
                    <a:pt x="4639504" y="2621383"/>
                  </a:lnTo>
                  <a:lnTo>
                    <a:pt x="4648820" y="2613501"/>
                  </a:lnTo>
                  <a:close/>
                  <a:moveTo>
                    <a:pt x="3862074" y="2602753"/>
                  </a:moveTo>
                  <a:lnTo>
                    <a:pt x="3864940" y="2610635"/>
                  </a:lnTo>
                  <a:cubicBezTo>
                    <a:pt x="3840578" y="2599170"/>
                    <a:pt x="3849892" y="2644312"/>
                    <a:pt x="3829830" y="2645745"/>
                  </a:cubicBezTo>
                  <a:cubicBezTo>
                    <a:pt x="3839144" y="2649328"/>
                    <a:pt x="3858490" y="2639297"/>
                    <a:pt x="3867805" y="2652193"/>
                  </a:cubicBezTo>
                  <a:cubicBezTo>
                    <a:pt x="3871388" y="2639297"/>
                    <a:pt x="3859207" y="2644312"/>
                    <a:pt x="3854909" y="2637864"/>
                  </a:cubicBezTo>
                  <a:lnTo>
                    <a:pt x="3857774" y="2632847"/>
                  </a:lnTo>
                  <a:cubicBezTo>
                    <a:pt x="3871388" y="2628549"/>
                    <a:pt x="3880703" y="2626399"/>
                    <a:pt x="3890018" y="2637864"/>
                  </a:cubicBezTo>
                  <a:close/>
                  <a:moveTo>
                    <a:pt x="2803047" y="2602753"/>
                  </a:moveTo>
                  <a:lnTo>
                    <a:pt x="2789434" y="2610635"/>
                  </a:lnTo>
                  <a:lnTo>
                    <a:pt x="2796599" y="2610635"/>
                  </a:lnTo>
                  <a:close/>
                  <a:moveTo>
                    <a:pt x="2336590" y="2602037"/>
                  </a:moveTo>
                  <a:lnTo>
                    <a:pt x="2343038" y="2621383"/>
                  </a:lnTo>
                  <a:cubicBezTo>
                    <a:pt x="2349486" y="2618518"/>
                    <a:pt x="2345905" y="2612068"/>
                    <a:pt x="2347338" y="2607053"/>
                  </a:cubicBezTo>
                  <a:cubicBezTo>
                    <a:pt x="2344472" y="2602037"/>
                    <a:pt x="2340172" y="2602037"/>
                    <a:pt x="2336590" y="2602037"/>
                  </a:cubicBezTo>
                  <a:close/>
                  <a:moveTo>
                    <a:pt x="4985586" y="2597737"/>
                  </a:moveTo>
                  <a:cubicBezTo>
                    <a:pt x="4978421" y="2599887"/>
                    <a:pt x="4968390" y="2596305"/>
                    <a:pt x="4965523" y="2602753"/>
                  </a:cubicBezTo>
                  <a:cubicBezTo>
                    <a:pt x="4973404" y="2603470"/>
                    <a:pt x="4979852" y="2600604"/>
                    <a:pt x="4985586" y="2597737"/>
                  </a:cubicBezTo>
                  <a:close/>
                  <a:moveTo>
                    <a:pt x="2990866" y="2596932"/>
                  </a:moveTo>
                  <a:cubicBezTo>
                    <a:pt x="2988986" y="2597380"/>
                    <a:pt x="2987911" y="2599530"/>
                    <a:pt x="2987196" y="2602037"/>
                  </a:cubicBezTo>
                  <a:lnTo>
                    <a:pt x="2983613" y="2607053"/>
                  </a:lnTo>
                  <a:cubicBezTo>
                    <a:pt x="2986479" y="2617084"/>
                    <a:pt x="2985763" y="2608487"/>
                    <a:pt x="2987196" y="2602753"/>
                  </a:cubicBezTo>
                  <a:lnTo>
                    <a:pt x="2990061" y="2599170"/>
                  </a:lnTo>
                  <a:cubicBezTo>
                    <a:pt x="2992927" y="2603470"/>
                    <a:pt x="2996510" y="2602037"/>
                    <a:pt x="2999376" y="2602037"/>
                  </a:cubicBezTo>
                  <a:cubicBezTo>
                    <a:pt x="2995434" y="2597738"/>
                    <a:pt x="2992748" y="2596485"/>
                    <a:pt x="2990866" y="2596932"/>
                  </a:cubicBezTo>
                  <a:close/>
                  <a:moveTo>
                    <a:pt x="4398752" y="2594872"/>
                  </a:moveTo>
                  <a:cubicBezTo>
                    <a:pt x="4393018" y="2593439"/>
                    <a:pt x="4391585" y="2604187"/>
                    <a:pt x="4385137" y="2602753"/>
                  </a:cubicBezTo>
                  <a:cubicBezTo>
                    <a:pt x="4392302" y="2605620"/>
                    <a:pt x="4397318" y="2597737"/>
                    <a:pt x="4398752" y="2594872"/>
                  </a:cubicBezTo>
                  <a:close/>
                  <a:moveTo>
                    <a:pt x="4181644" y="2594872"/>
                  </a:moveTo>
                  <a:cubicBezTo>
                    <a:pt x="4170896" y="2592722"/>
                    <a:pt x="4158715" y="2617084"/>
                    <a:pt x="4169463" y="2618518"/>
                  </a:cubicBezTo>
                  <a:cubicBezTo>
                    <a:pt x="4170896" y="2619950"/>
                    <a:pt x="4169463" y="2605620"/>
                    <a:pt x="4178778" y="2610635"/>
                  </a:cubicBezTo>
                  <a:cubicBezTo>
                    <a:pt x="4180210" y="2605620"/>
                    <a:pt x="4176628" y="2597737"/>
                    <a:pt x="4181644" y="2594872"/>
                  </a:cubicBezTo>
                  <a:close/>
                  <a:moveTo>
                    <a:pt x="4350026" y="2594155"/>
                  </a:moveTo>
                  <a:lnTo>
                    <a:pt x="4357193" y="2607053"/>
                  </a:lnTo>
                  <a:lnTo>
                    <a:pt x="4357193" y="2594155"/>
                  </a:lnTo>
                  <a:close/>
                  <a:moveTo>
                    <a:pt x="4227500" y="2594155"/>
                  </a:moveTo>
                  <a:lnTo>
                    <a:pt x="4213888" y="2599170"/>
                  </a:lnTo>
                  <a:lnTo>
                    <a:pt x="4227500" y="2602037"/>
                  </a:lnTo>
                  <a:close/>
                  <a:moveTo>
                    <a:pt x="3672910" y="2594155"/>
                  </a:moveTo>
                  <a:cubicBezTo>
                    <a:pt x="3666462" y="2600604"/>
                    <a:pt x="3674344" y="2602037"/>
                    <a:pt x="3677210" y="2607053"/>
                  </a:cubicBezTo>
                  <a:cubicBezTo>
                    <a:pt x="3677210" y="2602753"/>
                    <a:pt x="3675777" y="2597737"/>
                    <a:pt x="3680075" y="2594155"/>
                  </a:cubicBezTo>
                  <a:close/>
                  <a:moveTo>
                    <a:pt x="5052938" y="2584124"/>
                  </a:moveTo>
                  <a:cubicBezTo>
                    <a:pt x="5062253" y="2617801"/>
                    <a:pt x="5022844" y="2582691"/>
                    <a:pt x="5027144" y="2603470"/>
                  </a:cubicBezTo>
                  <a:cubicBezTo>
                    <a:pt x="5019980" y="2612785"/>
                    <a:pt x="5014963" y="2605620"/>
                    <a:pt x="5009948" y="2599887"/>
                  </a:cubicBezTo>
                  <a:cubicBezTo>
                    <a:pt x="5013530" y="2607053"/>
                    <a:pt x="5010664" y="2620666"/>
                    <a:pt x="5010664" y="2619234"/>
                  </a:cubicBezTo>
                  <a:cubicBezTo>
                    <a:pt x="5040759" y="2609201"/>
                    <a:pt x="5067986" y="2604903"/>
                    <a:pt x="5097364" y="2607768"/>
                  </a:cubicBezTo>
                  <a:cubicBezTo>
                    <a:pt x="5074434" y="2625682"/>
                    <a:pt x="5037892" y="2625682"/>
                    <a:pt x="5007082" y="2633564"/>
                  </a:cubicBezTo>
                  <a:lnTo>
                    <a:pt x="5085182" y="2622099"/>
                  </a:lnTo>
                  <a:cubicBezTo>
                    <a:pt x="5106678" y="2612785"/>
                    <a:pt x="5143938" y="2627116"/>
                    <a:pt x="5149670" y="2594872"/>
                  </a:cubicBezTo>
                  <a:cubicBezTo>
                    <a:pt x="5155404" y="2597737"/>
                    <a:pt x="5151104" y="2605620"/>
                    <a:pt x="5152536" y="2610635"/>
                  </a:cubicBezTo>
                  <a:cubicBezTo>
                    <a:pt x="5161852" y="2612785"/>
                    <a:pt x="5170450" y="2609201"/>
                    <a:pt x="5178330" y="2607768"/>
                  </a:cubicBezTo>
                  <a:lnTo>
                    <a:pt x="5169016" y="2599887"/>
                  </a:lnTo>
                  <a:lnTo>
                    <a:pt x="5181354" y="2595342"/>
                  </a:lnTo>
                  <a:lnTo>
                    <a:pt x="5181914" y="2595589"/>
                  </a:lnTo>
                  <a:lnTo>
                    <a:pt x="5182630" y="2594872"/>
                  </a:lnTo>
                  <a:lnTo>
                    <a:pt x="5181354" y="2595342"/>
                  </a:lnTo>
                  <a:lnTo>
                    <a:pt x="5167661" y="2589341"/>
                  </a:lnTo>
                  <a:cubicBezTo>
                    <a:pt x="5149222" y="2588468"/>
                    <a:pt x="5121008" y="2599887"/>
                    <a:pt x="5108112" y="2589139"/>
                  </a:cubicBezTo>
                  <a:cubicBezTo>
                    <a:pt x="5089482" y="2609918"/>
                    <a:pt x="5073001" y="2579108"/>
                    <a:pt x="5052938" y="2584124"/>
                  </a:cubicBezTo>
                  <a:close/>
                  <a:moveTo>
                    <a:pt x="5201260" y="2583407"/>
                  </a:moveTo>
                  <a:lnTo>
                    <a:pt x="5183348" y="2594155"/>
                  </a:lnTo>
                  <a:cubicBezTo>
                    <a:pt x="5189796" y="2591289"/>
                    <a:pt x="5196960" y="2589139"/>
                    <a:pt x="5205560" y="2591289"/>
                  </a:cubicBezTo>
                  <a:cubicBezTo>
                    <a:pt x="5202694" y="2588424"/>
                    <a:pt x="5199826" y="2586274"/>
                    <a:pt x="5201260" y="2583407"/>
                  </a:cubicBezTo>
                  <a:close/>
                  <a:moveTo>
                    <a:pt x="2368118" y="2582691"/>
                  </a:moveTo>
                  <a:cubicBezTo>
                    <a:pt x="2365251" y="2581974"/>
                    <a:pt x="2363818" y="2583407"/>
                    <a:pt x="2361668" y="2584841"/>
                  </a:cubicBezTo>
                  <a:cubicBezTo>
                    <a:pt x="2365251" y="2586991"/>
                    <a:pt x="2369549" y="2594155"/>
                    <a:pt x="2370982" y="2596305"/>
                  </a:cubicBezTo>
                  <a:cubicBezTo>
                    <a:pt x="2370266" y="2595589"/>
                    <a:pt x="2369549" y="2593439"/>
                    <a:pt x="2368118" y="2590572"/>
                  </a:cubicBezTo>
                  <a:close/>
                  <a:moveTo>
                    <a:pt x="27943" y="2579824"/>
                  </a:moveTo>
                  <a:lnTo>
                    <a:pt x="44422" y="2587705"/>
                  </a:lnTo>
                  <a:lnTo>
                    <a:pt x="48006" y="2591289"/>
                  </a:lnTo>
                  <a:close/>
                  <a:moveTo>
                    <a:pt x="4764180" y="2571943"/>
                  </a:moveTo>
                  <a:cubicBezTo>
                    <a:pt x="4760597" y="2575526"/>
                    <a:pt x="4745549" y="2583407"/>
                    <a:pt x="4745549" y="2591289"/>
                  </a:cubicBezTo>
                  <a:lnTo>
                    <a:pt x="4769912" y="2586272"/>
                  </a:lnTo>
                  <a:cubicBezTo>
                    <a:pt x="4769912" y="2586989"/>
                    <a:pt x="4769912" y="2586989"/>
                    <a:pt x="4770628" y="2587705"/>
                  </a:cubicBezTo>
                  <a:cubicBezTo>
                    <a:pt x="4772778" y="2587705"/>
                    <a:pt x="4774926" y="2586989"/>
                    <a:pt x="4776360" y="2584841"/>
                  </a:cubicBezTo>
                  <a:lnTo>
                    <a:pt x="4787108" y="2582691"/>
                  </a:lnTo>
                  <a:cubicBezTo>
                    <a:pt x="4782810" y="2566926"/>
                    <a:pt x="4781376" y="2579108"/>
                    <a:pt x="4776360" y="2584841"/>
                  </a:cubicBezTo>
                  <a:lnTo>
                    <a:pt x="4769912" y="2586272"/>
                  </a:lnTo>
                  <a:cubicBezTo>
                    <a:pt x="4767045" y="2581974"/>
                    <a:pt x="4765612" y="2576241"/>
                    <a:pt x="4764180" y="2571943"/>
                  </a:cubicBezTo>
                  <a:close/>
                  <a:moveTo>
                    <a:pt x="2378864" y="2571943"/>
                  </a:moveTo>
                  <a:lnTo>
                    <a:pt x="2381730" y="2587705"/>
                  </a:lnTo>
                  <a:lnTo>
                    <a:pt x="2384597" y="2571943"/>
                  </a:lnTo>
                  <a:close/>
                  <a:moveTo>
                    <a:pt x="1912407" y="2568359"/>
                  </a:moveTo>
                  <a:cubicBezTo>
                    <a:pt x="1901659" y="2579824"/>
                    <a:pt x="1878730" y="2595589"/>
                    <a:pt x="1883030" y="2594155"/>
                  </a:cubicBezTo>
                  <a:cubicBezTo>
                    <a:pt x="1891628" y="2599170"/>
                    <a:pt x="1905240" y="2586274"/>
                    <a:pt x="1913124" y="2591289"/>
                  </a:cubicBezTo>
                  <a:cubicBezTo>
                    <a:pt x="1913124" y="2606337"/>
                    <a:pt x="1925303" y="2602753"/>
                    <a:pt x="1933903" y="2598455"/>
                  </a:cubicBezTo>
                  <a:cubicBezTo>
                    <a:pt x="1926020" y="2599170"/>
                    <a:pt x="1918138" y="2593439"/>
                    <a:pt x="1915272" y="2587705"/>
                  </a:cubicBezTo>
                  <a:lnTo>
                    <a:pt x="1926020" y="2568359"/>
                  </a:lnTo>
                  <a:close/>
                  <a:moveTo>
                    <a:pt x="2844561" y="2565696"/>
                  </a:moveTo>
                  <a:cubicBezTo>
                    <a:pt x="2842948" y="2564912"/>
                    <a:pt x="2841201" y="2565226"/>
                    <a:pt x="2839410" y="2566032"/>
                  </a:cubicBezTo>
                  <a:cubicBezTo>
                    <a:pt x="2835829" y="2567643"/>
                    <a:pt x="2832066" y="2571226"/>
                    <a:pt x="2828843" y="2571943"/>
                  </a:cubicBezTo>
                  <a:cubicBezTo>
                    <a:pt x="2820245" y="2583407"/>
                    <a:pt x="2827410" y="2579824"/>
                    <a:pt x="2825976" y="2594872"/>
                  </a:cubicBezTo>
                  <a:lnTo>
                    <a:pt x="2828843" y="2575526"/>
                  </a:lnTo>
                  <a:cubicBezTo>
                    <a:pt x="2836724" y="2560478"/>
                    <a:pt x="2845322" y="2594155"/>
                    <a:pt x="2848906" y="2571943"/>
                  </a:cubicBezTo>
                  <a:cubicBezTo>
                    <a:pt x="2847652" y="2568360"/>
                    <a:pt x="2846174" y="2566480"/>
                    <a:pt x="2844561" y="2565696"/>
                  </a:cubicBezTo>
                  <a:close/>
                  <a:moveTo>
                    <a:pt x="4396602" y="2564061"/>
                  </a:moveTo>
                  <a:cubicBezTo>
                    <a:pt x="4395526" y="2573734"/>
                    <a:pt x="4388182" y="2573734"/>
                    <a:pt x="4381106" y="2574362"/>
                  </a:cubicBezTo>
                  <a:lnTo>
                    <a:pt x="4376647" y="2575616"/>
                  </a:lnTo>
                  <a:lnTo>
                    <a:pt x="4376539" y="2575526"/>
                  </a:lnTo>
                  <a:lnTo>
                    <a:pt x="4376392" y="2575688"/>
                  </a:lnTo>
                  <a:lnTo>
                    <a:pt x="4371512" y="2577061"/>
                  </a:lnTo>
                  <a:cubicBezTo>
                    <a:pt x="4368926" y="2578974"/>
                    <a:pt x="4367224" y="2582334"/>
                    <a:pt x="4367224" y="2588424"/>
                  </a:cubicBezTo>
                  <a:lnTo>
                    <a:pt x="4376539" y="2591289"/>
                  </a:lnTo>
                  <a:lnTo>
                    <a:pt x="4369374" y="2583407"/>
                  </a:lnTo>
                  <a:lnTo>
                    <a:pt x="4376392" y="2575688"/>
                  </a:lnTo>
                  <a:lnTo>
                    <a:pt x="4376647" y="2575616"/>
                  </a:lnTo>
                  <a:lnTo>
                    <a:pt x="4383882" y="2581616"/>
                  </a:lnTo>
                  <a:cubicBezTo>
                    <a:pt x="4386391" y="2583586"/>
                    <a:pt x="4389078" y="2584841"/>
                    <a:pt x="4392302" y="2583407"/>
                  </a:cubicBezTo>
                  <a:lnTo>
                    <a:pt x="4392302" y="2575526"/>
                  </a:lnTo>
                  <a:cubicBezTo>
                    <a:pt x="4397318" y="2564061"/>
                    <a:pt x="4401616" y="2581258"/>
                    <a:pt x="4408783" y="2575526"/>
                  </a:cubicBezTo>
                  <a:cubicBezTo>
                    <a:pt x="4404483" y="2573376"/>
                    <a:pt x="4405916" y="2569076"/>
                    <a:pt x="4405916" y="2564061"/>
                  </a:cubicBezTo>
                  <a:close/>
                  <a:moveTo>
                    <a:pt x="3920112" y="2564061"/>
                  </a:moveTo>
                  <a:lnTo>
                    <a:pt x="3903632" y="2571943"/>
                  </a:lnTo>
                  <a:lnTo>
                    <a:pt x="3912947" y="2571943"/>
                  </a:lnTo>
                  <a:close/>
                  <a:moveTo>
                    <a:pt x="4886257" y="2560748"/>
                  </a:moveTo>
                  <a:cubicBezTo>
                    <a:pt x="4890466" y="2559763"/>
                    <a:pt x="4895302" y="2560480"/>
                    <a:pt x="4898169" y="2563347"/>
                  </a:cubicBezTo>
                  <a:cubicBezTo>
                    <a:pt x="4895302" y="2571228"/>
                    <a:pt x="4884556" y="2566928"/>
                    <a:pt x="4878106" y="2568361"/>
                  </a:cubicBezTo>
                  <a:cubicBezTo>
                    <a:pt x="4878464" y="2564421"/>
                    <a:pt x="4882048" y="2561734"/>
                    <a:pt x="4886257" y="2560748"/>
                  </a:cubicBezTo>
                  <a:close/>
                  <a:moveTo>
                    <a:pt x="4574300" y="2556180"/>
                  </a:moveTo>
                  <a:cubicBezTo>
                    <a:pt x="4586480" y="2562628"/>
                    <a:pt x="4575732" y="2592722"/>
                    <a:pt x="4595794" y="2591290"/>
                  </a:cubicBezTo>
                  <a:cubicBezTo>
                    <a:pt x="4600094" y="2591290"/>
                    <a:pt x="4563552" y="2596305"/>
                    <a:pt x="4577165" y="2569078"/>
                  </a:cubicBezTo>
                  <a:cubicBezTo>
                    <a:pt x="4574300" y="2564061"/>
                    <a:pt x="4566417" y="2562628"/>
                    <a:pt x="4574300" y="2556180"/>
                  </a:cubicBezTo>
                  <a:close/>
                  <a:moveTo>
                    <a:pt x="1977610" y="2556180"/>
                  </a:moveTo>
                  <a:cubicBezTo>
                    <a:pt x="1974745" y="2561911"/>
                    <a:pt x="1969728" y="2565495"/>
                    <a:pt x="1966147" y="2564778"/>
                  </a:cubicBezTo>
                  <a:lnTo>
                    <a:pt x="1974745" y="2571943"/>
                  </a:lnTo>
                  <a:cubicBezTo>
                    <a:pt x="1969012" y="2576959"/>
                    <a:pt x="1948949" y="2587705"/>
                    <a:pt x="1958980" y="2583407"/>
                  </a:cubicBezTo>
                  <a:lnTo>
                    <a:pt x="1980476" y="2571943"/>
                  </a:lnTo>
                  <a:cubicBezTo>
                    <a:pt x="1974745" y="2569076"/>
                    <a:pt x="1979043" y="2562628"/>
                    <a:pt x="1977610" y="2556180"/>
                  </a:cubicBezTo>
                  <a:close/>
                  <a:moveTo>
                    <a:pt x="179131" y="2550447"/>
                  </a:moveTo>
                  <a:cubicBezTo>
                    <a:pt x="179131" y="2551880"/>
                    <a:pt x="179848" y="2553314"/>
                    <a:pt x="179848" y="2554030"/>
                  </a:cubicBezTo>
                  <a:lnTo>
                    <a:pt x="177698" y="2552597"/>
                  </a:lnTo>
                  <a:close/>
                  <a:moveTo>
                    <a:pt x="4417381" y="2549730"/>
                  </a:moveTo>
                  <a:lnTo>
                    <a:pt x="4424546" y="2564061"/>
                  </a:lnTo>
                  <a:lnTo>
                    <a:pt x="4428128" y="2552597"/>
                  </a:lnTo>
                  <a:cubicBezTo>
                    <a:pt x="4424546" y="2552597"/>
                    <a:pt x="4420248" y="2554747"/>
                    <a:pt x="4417381" y="2549730"/>
                  </a:cubicBezTo>
                  <a:close/>
                  <a:moveTo>
                    <a:pt x="177698" y="2544715"/>
                  </a:moveTo>
                  <a:lnTo>
                    <a:pt x="182715" y="2544715"/>
                  </a:lnTo>
                  <a:lnTo>
                    <a:pt x="179131" y="2550447"/>
                  </a:lnTo>
                  <a:cubicBezTo>
                    <a:pt x="179131" y="2549014"/>
                    <a:pt x="178415" y="2546865"/>
                    <a:pt x="177698" y="2544715"/>
                  </a:cubicBezTo>
                  <a:close/>
                  <a:moveTo>
                    <a:pt x="3970984" y="2541132"/>
                  </a:moveTo>
                  <a:cubicBezTo>
                    <a:pt x="3982450" y="2547580"/>
                    <a:pt x="3986749" y="2554747"/>
                    <a:pt x="3991048" y="2564778"/>
                  </a:cubicBezTo>
                  <a:lnTo>
                    <a:pt x="3991193" y="2565166"/>
                  </a:lnTo>
                  <a:lnTo>
                    <a:pt x="3991048" y="2565495"/>
                  </a:lnTo>
                  <a:cubicBezTo>
                    <a:pt x="3991764" y="2567643"/>
                    <a:pt x="3992480" y="2569076"/>
                    <a:pt x="3993198" y="2571226"/>
                  </a:cubicBezTo>
                  <a:lnTo>
                    <a:pt x="3993496" y="2571287"/>
                  </a:lnTo>
                  <a:lnTo>
                    <a:pt x="3996780" y="2579824"/>
                  </a:lnTo>
                  <a:lnTo>
                    <a:pt x="3996780" y="2571943"/>
                  </a:lnTo>
                  <a:lnTo>
                    <a:pt x="3993496" y="2571287"/>
                  </a:lnTo>
                  <a:lnTo>
                    <a:pt x="3993198" y="2570509"/>
                  </a:lnTo>
                  <a:lnTo>
                    <a:pt x="3991193" y="2565166"/>
                  </a:lnTo>
                  <a:lnTo>
                    <a:pt x="3996780" y="2552597"/>
                  </a:lnTo>
                  <a:cubicBezTo>
                    <a:pt x="3993914" y="2550447"/>
                    <a:pt x="3992480" y="2554030"/>
                    <a:pt x="3991048" y="2555464"/>
                  </a:cubicBezTo>
                  <a:cubicBezTo>
                    <a:pt x="3986032" y="2547580"/>
                    <a:pt x="3977434" y="2543999"/>
                    <a:pt x="3970984" y="2541132"/>
                  </a:cubicBezTo>
                  <a:close/>
                  <a:moveTo>
                    <a:pt x="1952476" y="2539499"/>
                  </a:moveTo>
                  <a:cubicBezTo>
                    <a:pt x="1940351" y="2542253"/>
                    <a:pt x="1928528" y="2564957"/>
                    <a:pt x="1936051" y="2571943"/>
                  </a:cubicBezTo>
                  <a:cubicBezTo>
                    <a:pt x="1941068" y="2560478"/>
                    <a:pt x="1950382" y="2543282"/>
                    <a:pt x="1963997" y="2544715"/>
                  </a:cubicBezTo>
                  <a:cubicBezTo>
                    <a:pt x="1960593" y="2539880"/>
                    <a:pt x="1956518" y="2538580"/>
                    <a:pt x="1952476" y="2539499"/>
                  </a:cubicBezTo>
                  <a:close/>
                  <a:moveTo>
                    <a:pt x="2528618" y="2538265"/>
                  </a:moveTo>
                  <a:cubicBezTo>
                    <a:pt x="2528618" y="2539699"/>
                    <a:pt x="2529335" y="2541132"/>
                    <a:pt x="2530768" y="2541849"/>
                  </a:cubicBezTo>
                  <a:lnTo>
                    <a:pt x="2534350" y="2541849"/>
                  </a:lnTo>
                  <a:cubicBezTo>
                    <a:pt x="2531485" y="2541132"/>
                    <a:pt x="2530052" y="2539699"/>
                    <a:pt x="2528618" y="2538265"/>
                  </a:cubicBezTo>
                  <a:close/>
                  <a:moveTo>
                    <a:pt x="3048817" y="2536832"/>
                  </a:moveTo>
                  <a:cubicBezTo>
                    <a:pt x="3043084" y="2533251"/>
                    <a:pt x="3032336" y="2543282"/>
                    <a:pt x="3039501" y="2544715"/>
                  </a:cubicBezTo>
                  <a:cubicBezTo>
                    <a:pt x="3044517" y="2546149"/>
                    <a:pt x="3045950" y="2539699"/>
                    <a:pt x="3048817" y="2536832"/>
                  </a:cubicBezTo>
                  <a:close/>
                  <a:moveTo>
                    <a:pt x="4603678" y="2536117"/>
                  </a:moveTo>
                  <a:cubicBezTo>
                    <a:pt x="4598663" y="2543282"/>
                    <a:pt x="4595080" y="2554030"/>
                    <a:pt x="4583615" y="2552598"/>
                  </a:cubicBezTo>
                  <a:close/>
                  <a:moveTo>
                    <a:pt x="4693242" y="2533968"/>
                  </a:moveTo>
                  <a:cubicBezTo>
                    <a:pt x="4696110" y="2538267"/>
                    <a:pt x="4699692" y="2536834"/>
                    <a:pt x="4703990" y="2536834"/>
                  </a:cubicBezTo>
                  <a:lnTo>
                    <a:pt x="4703990" y="2545432"/>
                  </a:lnTo>
                  <a:lnTo>
                    <a:pt x="4693242" y="2545432"/>
                  </a:lnTo>
                  <a:close/>
                  <a:moveTo>
                    <a:pt x="2067893" y="2533251"/>
                  </a:moveTo>
                  <a:cubicBezTo>
                    <a:pt x="2049262" y="2531818"/>
                    <a:pt x="2038514" y="2549014"/>
                    <a:pt x="2023468" y="2560478"/>
                  </a:cubicBezTo>
                  <a:cubicBezTo>
                    <a:pt x="2037799" y="2552597"/>
                    <a:pt x="2054278" y="2547580"/>
                    <a:pt x="2067893" y="2533251"/>
                  </a:cubicBezTo>
                  <a:close/>
                  <a:moveTo>
                    <a:pt x="3994630" y="2530384"/>
                  </a:moveTo>
                  <a:lnTo>
                    <a:pt x="3994630" y="2536832"/>
                  </a:lnTo>
                  <a:cubicBezTo>
                    <a:pt x="3996064" y="2533968"/>
                    <a:pt x="3998214" y="2532534"/>
                    <a:pt x="4001078" y="2530384"/>
                  </a:cubicBezTo>
                  <a:cubicBezTo>
                    <a:pt x="3998930" y="2530384"/>
                    <a:pt x="3996780" y="2529668"/>
                    <a:pt x="3994630" y="2530384"/>
                  </a:cubicBezTo>
                  <a:close/>
                  <a:moveTo>
                    <a:pt x="4609411" y="2529668"/>
                  </a:moveTo>
                  <a:cubicBezTo>
                    <a:pt x="4610128" y="2530384"/>
                    <a:pt x="4610128" y="2530384"/>
                    <a:pt x="4610128" y="2530384"/>
                  </a:cubicBezTo>
                  <a:lnTo>
                    <a:pt x="4603678" y="2536116"/>
                  </a:lnTo>
                  <a:cubicBezTo>
                    <a:pt x="4605111" y="2533966"/>
                    <a:pt x="4607261" y="2531818"/>
                    <a:pt x="4609411" y="2529668"/>
                  </a:cubicBezTo>
                  <a:close/>
                  <a:moveTo>
                    <a:pt x="3952356" y="2526084"/>
                  </a:moveTo>
                  <a:cubicBezTo>
                    <a:pt x="3957372" y="2528951"/>
                    <a:pt x="3955938" y="2532534"/>
                    <a:pt x="3953072" y="2536116"/>
                  </a:cubicBezTo>
                  <a:lnTo>
                    <a:pt x="3947340" y="2541849"/>
                  </a:lnTo>
                  <a:cubicBezTo>
                    <a:pt x="3944474" y="2541849"/>
                    <a:pt x="3940891" y="2541132"/>
                    <a:pt x="3938741" y="2536832"/>
                  </a:cubicBezTo>
                  <a:lnTo>
                    <a:pt x="3938741" y="2549730"/>
                  </a:lnTo>
                  <a:lnTo>
                    <a:pt x="3947340" y="2541849"/>
                  </a:lnTo>
                  <a:cubicBezTo>
                    <a:pt x="3947340" y="2541849"/>
                    <a:pt x="3948056" y="2541849"/>
                    <a:pt x="3948056" y="2541849"/>
                  </a:cubicBezTo>
                  <a:cubicBezTo>
                    <a:pt x="3950206" y="2539699"/>
                    <a:pt x="3951638" y="2537549"/>
                    <a:pt x="3953072" y="2536832"/>
                  </a:cubicBezTo>
                  <a:lnTo>
                    <a:pt x="3958805" y="2531101"/>
                  </a:lnTo>
                  <a:cubicBezTo>
                    <a:pt x="3955938" y="2527518"/>
                    <a:pt x="3955222" y="2524651"/>
                    <a:pt x="3952356" y="2526084"/>
                  </a:cubicBezTo>
                  <a:close/>
                  <a:moveTo>
                    <a:pt x="2022751" y="2525370"/>
                  </a:moveTo>
                  <a:lnTo>
                    <a:pt x="2016303" y="2533251"/>
                  </a:lnTo>
                  <a:lnTo>
                    <a:pt x="2028483" y="2525370"/>
                  </a:lnTo>
                  <a:close/>
                  <a:moveTo>
                    <a:pt x="4759042" y="2523431"/>
                  </a:moveTo>
                  <a:lnTo>
                    <a:pt x="4752090" y="2531459"/>
                  </a:lnTo>
                  <a:cubicBezTo>
                    <a:pt x="4743401" y="2537011"/>
                    <a:pt x="4738743" y="2542565"/>
                    <a:pt x="4754864" y="2556178"/>
                  </a:cubicBezTo>
                  <a:cubicBezTo>
                    <a:pt x="4764180" y="2554747"/>
                    <a:pt x="4775643" y="2544715"/>
                    <a:pt x="4780660" y="2536832"/>
                  </a:cubicBezTo>
                  <a:cubicBezTo>
                    <a:pt x="4777793" y="2546863"/>
                    <a:pt x="4782093" y="2554747"/>
                    <a:pt x="4780660" y="2556178"/>
                  </a:cubicBezTo>
                  <a:cubicBezTo>
                    <a:pt x="4772062" y="2551164"/>
                    <a:pt x="4771345" y="2564061"/>
                    <a:pt x="4767045" y="2569076"/>
                  </a:cubicBezTo>
                  <a:lnTo>
                    <a:pt x="4799289" y="2571943"/>
                  </a:lnTo>
                  <a:lnTo>
                    <a:pt x="4796422" y="2599170"/>
                  </a:lnTo>
                  <a:cubicBezTo>
                    <a:pt x="4759880" y="2602037"/>
                    <a:pt x="4732653" y="2592722"/>
                    <a:pt x="4698976" y="2594155"/>
                  </a:cubicBezTo>
                  <a:cubicBezTo>
                    <a:pt x="4694676" y="2597737"/>
                    <a:pt x="4694676" y="2602037"/>
                    <a:pt x="4694676" y="2607051"/>
                  </a:cubicBezTo>
                  <a:cubicBezTo>
                    <a:pt x="4681064" y="2599170"/>
                    <a:pt x="4676764" y="2600604"/>
                    <a:pt x="4656700" y="2594155"/>
                  </a:cubicBezTo>
                  <a:lnTo>
                    <a:pt x="4650252" y="2602037"/>
                  </a:lnTo>
                  <a:cubicBezTo>
                    <a:pt x="4652401" y="2616368"/>
                    <a:pt x="4687512" y="2604903"/>
                    <a:pt x="4666016" y="2625682"/>
                  </a:cubicBezTo>
                  <a:cubicBezTo>
                    <a:pt x="4671748" y="2630697"/>
                    <a:pt x="4682496" y="2648612"/>
                    <a:pt x="4691811" y="2637147"/>
                  </a:cubicBezTo>
                  <a:lnTo>
                    <a:pt x="4701126" y="2625682"/>
                  </a:lnTo>
                  <a:cubicBezTo>
                    <a:pt x="4693960" y="2624249"/>
                    <a:pt x="4695392" y="2609918"/>
                    <a:pt x="4698260" y="2617799"/>
                  </a:cubicBezTo>
                  <a:lnTo>
                    <a:pt x="4698260" y="2620666"/>
                  </a:lnTo>
                  <a:lnTo>
                    <a:pt x="4738384" y="2624966"/>
                  </a:lnTo>
                  <a:cubicBezTo>
                    <a:pt x="4735518" y="2626399"/>
                    <a:pt x="4733370" y="2629981"/>
                    <a:pt x="4730503" y="2632131"/>
                  </a:cubicBezTo>
                  <a:cubicBezTo>
                    <a:pt x="4736951" y="2641445"/>
                    <a:pt x="4747699" y="2633564"/>
                    <a:pt x="4749132" y="2625682"/>
                  </a:cubicBezTo>
                  <a:lnTo>
                    <a:pt x="4755580" y="2617799"/>
                  </a:lnTo>
                  <a:cubicBezTo>
                    <a:pt x="4764895" y="2616368"/>
                    <a:pt x="4775643" y="2604903"/>
                    <a:pt x="4774926" y="2621383"/>
                  </a:cubicBezTo>
                  <a:cubicBezTo>
                    <a:pt x="4764180" y="2627831"/>
                    <a:pt x="4756297" y="2619950"/>
                    <a:pt x="4746982" y="2632847"/>
                  </a:cubicBezTo>
                  <a:lnTo>
                    <a:pt x="4762747" y="2640729"/>
                  </a:lnTo>
                  <a:cubicBezTo>
                    <a:pt x="4749132" y="2639295"/>
                    <a:pt x="4694676" y="2642878"/>
                    <a:pt x="4665299" y="2652193"/>
                  </a:cubicBezTo>
                  <a:cubicBezTo>
                    <a:pt x="4666732" y="2655777"/>
                    <a:pt x="4669598" y="2658643"/>
                    <a:pt x="4672464" y="2657210"/>
                  </a:cubicBezTo>
                  <a:cubicBezTo>
                    <a:pt x="4673180" y="2660075"/>
                    <a:pt x="4669598" y="2662225"/>
                    <a:pt x="4668166" y="2665091"/>
                  </a:cubicBezTo>
                  <a:cubicBezTo>
                    <a:pt x="4663866" y="2660075"/>
                    <a:pt x="4651686" y="2645745"/>
                    <a:pt x="4651686" y="2645745"/>
                  </a:cubicBezTo>
                  <a:cubicBezTo>
                    <a:pt x="4638788" y="2636431"/>
                    <a:pt x="4637355" y="2660075"/>
                    <a:pt x="4623740" y="2665091"/>
                  </a:cubicBezTo>
                  <a:lnTo>
                    <a:pt x="4596513" y="2649327"/>
                  </a:lnTo>
                  <a:cubicBezTo>
                    <a:pt x="4613709" y="2649327"/>
                    <a:pt x="4624457" y="2660791"/>
                    <a:pt x="4639504" y="2646462"/>
                  </a:cubicBezTo>
                  <a:cubicBezTo>
                    <a:pt x="4636638" y="2638579"/>
                    <a:pt x="4630190" y="2642878"/>
                    <a:pt x="4625890" y="2641445"/>
                  </a:cubicBezTo>
                  <a:lnTo>
                    <a:pt x="4635205" y="2633564"/>
                  </a:lnTo>
                  <a:cubicBezTo>
                    <a:pt x="4628756" y="2631414"/>
                    <a:pt x="4623024" y="2620666"/>
                    <a:pt x="4616576" y="2629981"/>
                  </a:cubicBezTo>
                  <a:lnTo>
                    <a:pt x="4616576" y="2645745"/>
                  </a:lnTo>
                  <a:lnTo>
                    <a:pt x="4593646" y="2632847"/>
                  </a:lnTo>
                  <a:cubicBezTo>
                    <a:pt x="4593646" y="2624966"/>
                    <a:pt x="4616576" y="2634281"/>
                    <a:pt x="4612276" y="2613501"/>
                  </a:cubicBezTo>
                  <a:lnTo>
                    <a:pt x="4593646" y="2610635"/>
                  </a:lnTo>
                  <a:cubicBezTo>
                    <a:pt x="4601528" y="2604187"/>
                    <a:pt x="4613709" y="2609201"/>
                    <a:pt x="4619442" y="2594872"/>
                  </a:cubicBezTo>
                  <a:cubicBezTo>
                    <a:pt x="4618009" y="2589855"/>
                    <a:pt x="4621590" y="2583407"/>
                    <a:pt x="4616576" y="2580541"/>
                  </a:cubicBezTo>
                  <a:cubicBezTo>
                    <a:pt x="4600096" y="2588422"/>
                    <a:pt x="4606544" y="2562628"/>
                    <a:pt x="4600096" y="2561195"/>
                  </a:cubicBezTo>
                  <a:lnTo>
                    <a:pt x="4606544" y="2561195"/>
                  </a:lnTo>
                  <a:cubicBezTo>
                    <a:pt x="4604394" y="2567643"/>
                    <a:pt x="4609411" y="2571943"/>
                    <a:pt x="4612276" y="2575526"/>
                  </a:cubicBezTo>
                  <a:lnTo>
                    <a:pt x="4632338" y="2571943"/>
                  </a:lnTo>
                  <a:lnTo>
                    <a:pt x="4638788" y="2599170"/>
                  </a:lnTo>
                  <a:cubicBezTo>
                    <a:pt x="4646670" y="2591289"/>
                    <a:pt x="4648102" y="2584841"/>
                    <a:pt x="4641653" y="2575526"/>
                  </a:cubicBezTo>
                  <a:cubicBezTo>
                    <a:pt x="4650252" y="2565495"/>
                    <a:pt x="4663149" y="2539699"/>
                    <a:pt x="4676764" y="2543999"/>
                  </a:cubicBezTo>
                  <a:lnTo>
                    <a:pt x="4650970" y="2568359"/>
                  </a:lnTo>
                  <a:cubicBezTo>
                    <a:pt x="4668166" y="2573376"/>
                    <a:pt x="4689662" y="2557612"/>
                    <a:pt x="4706140" y="2552597"/>
                  </a:cubicBezTo>
                  <a:lnTo>
                    <a:pt x="4715456" y="2564061"/>
                  </a:lnTo>
                  <a:cubicBezTo>
                    <a:pt x="4716888" y="2562628"/>
                    <a:pt x="4719755" y="2559045"/>
                    <a:pt x="4718322" y="2556178"/>
                  </a:cubicBezTo>
                  <a:cubicBezTo>
                    <a:pt x="4731220" y="2567643"/>
                    <a:pt x="4731220" y="2554747"/>
                    <a:pt x="4747699" y="2553314"/>
                  </a:cubicBezTo>
                  <a:cubicBezTo>
                    <a:pt x="4743401" y="2538982"/>
                    <a:pt x="4723338" y="2531101"/>
                    <a:pt x="4715456" y="2545430"/>
                  </a:cubicBezTo>
                  <a:cubicBezTo>
                    <a:pt x="4715456" y="2528951"/>
                    <a:pt x="4724770" y="2532534"/>
                    <a:pt x="4734084" y="2526084"/>
                  </a:cubicBezTo>
                  <a:lnTo>
                    <a:pt x="4731220" y="2531101"/>
                  </a:lnTo>
                  <a:cubicBezTo>
                    <a:pt x="4741430" y="2547761"/>
                    <a:pt x="4743981" y="2532176"/>
                    <a:pt x="4750968" y="2525458"/>
                  </a:cubicBezTo>
                  <a:close/>
                  <a:moveTo>
                    <a:pt x="4759680" y="2522693"/>
                  </a:moveTo>
                  <a:lnTo>
                    <a:pt x="4759880" y="2523220"/>
                  </a:lnTo>
                  <a:lnTo>
                    <a:pt x="4759042" y="2523431"/>
                  </a:lnTo>
                  <a:close/>
                  <a:moveTo>
                    <a:pt x="5098080" y="2522503"/>
                  </a:moveTo>
                  <a:cubicBezTo>
                    <a:pt x="5074434" y="2520353"/>
                    <a:pt x="5040042" y="2535401"/>
                    <a:pt x="5020694" y="2556180"/>
                  </a:cubicBezTo>
                  <a:lnTo>
                    <a:pt x="5040042" y="2561195"/>
                  </a:lnTo>
                  <a:cubicBezTo>
                    <a:pt x="5029294" y="2535401"/>
                    <a:pt x="5057955" y="2564061"/>
                    <a:pt x="5053655" y="2549730"/>
                  </a:cubicBezTo>
                  <a:cubicBezTo>
                    <a:pt x="5043624" y="2531818"/>
                    <a:pt x="5061536" y="2537549"/>
                    <a:pt x="5066553" y="2540415"/>
                  </a:cubicBezTo>
                  <a:cubicBezTo>
                    <a:pt x="5075868" y="2527518"/>
                    <a:pt x="5090199" y="2533251"/>
                    <a:pt x="5098080" y="2522503"/>
                  </a:cubicBezTo>
                  <a:close/>
                  <a:moveTo>
                    <a:pt x="5166152" y="2517486"/>
                  </a:moveTo>
                  <a:cubicBezTo>
                    <a:pt x="5155404" y="2518919"/>
                    <a:pt x="5144656" y="2516053"/>
                    <a:pt x="5136772" y="2525370"/>
                  </a:cubicBezTo>
                  <a:cubicBezTo>
                    <a:pt x="5144656" y="2518919"/>
                    <a:pt x="5158268" y="2525370"/>
                    <a:pt x="5166152" y="2517486"/>
                  </a:cubicBezTo>
                  <a:close/>
                  <a:moveTo>
                    <a:pt x="4930414" y="2514620"/>
                  </a:moveTo>
                  <a:lnTo>
                    <a:pt x="4931056" y="2515173"/>
                  </a:lnTo>
                  <a:lnTo>
                    <a:pt x="4929774" y="2515210"/>
                  </a:lnTo>
                  <a:close/>
                  <a:moveTo>
                    <a:pt x="4790635" y="2513132"/>
                  </a:moveTo>
                  <a:cubicBezTo>
                    <a:pt x="4791945" y="2513501"/>
                    <a:pt x="4793199" y="2514800"/>
                    <a:pt x="4794274" y="2517486"/>
                  </a:cubicBezTo>
                  <a:lnTo>
                    <a:pt x="4780660" y="2522503"/>
                  </a:lnTo>
                  <a:cubicBezTo>
                    <a:pt x="4781734" y="2520353"/>
                    <a:pt x="4784064" y="2516411"/>
                    <a:pt x="4786661" y="2514352"/>
                  </a:cubicBezTo>
                  <a:cubicBezTo>
                    <a:pt x="4787960" y="2513322"/>
                    <a:pt x="4789325" y="2512762"/>
                    <a:pt x="4790635" y="2513132"/>
                  </a:cubicBezTo>
                  <a:close/>
                  <a:moveTo>
                    <a:pt x="4838698" y="2511038"/>
                  </a:moveTo>
                  <a:cubicBezTo>
                    <a:pt x="4841564" y="2512471"/>
                    <a:pt x="4842998" y="2516055"/>
                    <a:pt x="4845148" y="2514621"/>
                  </a:cubicBezTo>
                  <a:lnTo>
                    <a:pt x="4845148" y="2522503"/>
                  </a:lnTo>
                  <a:lnTo>
                    <a:pt x="4838698" y="2522503"/>
                  </a:lnTo>
                  <a:close/>
                  <a:moveTo>
                    <a:pt x="4574300" y="2511038"/>
                  </a:moveTo>
                  <a:cubicBezTo>
                    <a:pt x="4569284" y="2509605"/>
                    <a:pt x="4566419" y="2516053"/>
                    <a:pt x="4567850" y="2522503"/>
                  </a:cubicBezTo>
                  <a:lnTo>
                    <a:pt x="4574300" y="2522503"/>
                  </a:lnTo>
                  <a:close/>
                  <a:moveTo>
                    <a:pt x="2327276" y="2506738"/>
                  </a:moveTo>
                  <a:cubicBezTo>
                    <a:pt x="2328707" y="2528951"/>
                    <a:pt x="2305780" y="2521069"/>
                    <a:pt x="2301480" y="2536832"/>
                  </a:cubicBezTo>
                  <a:lnTo>
                    <a:pt x="2343755" y="2511755"/>
                  </a:lnTo>
                  <a:close/>
                  <a:moveTo>
                    <a:pt x="4641653" y="2506024"/>
                  </a:moveTo>
                  <a:cubicBezTo>
                    <a:pt x="4653834" y="2522503"/>
                    <a:pt x="4617290" y="2521071"/>
                    <a:pt x="4628038" y="2544715"/>
                  </a:cubicBezTo>
                  <a:cubicBezTo>
                    <a:pt x="4623024" y="2543282"/>
                    <a:pt x="4615859" y="2538984"/>
                    <a:pt x="4609409" y="2531103"/>
                  </a:cubicBezTo>
                  <a:lnTo>
                    <a:pt x="4625174" y="2517488"/>
                  </a:lnTo>
                  <a:cubicBezTo>
                    <a:pt x="4625174" y="2517488"/>
                    <a:pt x="4624457" y="2516771"/>
                    <a:pt x="4624457" y="2516771"/>
                  </a:cubicBezTo>
                  <a:cubicBezTo>
                    <a:pt x="4629472" y="2517488"/>
                    <a:pt x="4638070" y="2512471"/>
                    <a:pt x="4641653" y="2506024"/>
                  </a:cubicBezTo>
                  <a:close/>
                  <a:moveTo>
                    <a:pt x="4017560" y="2502440"/>
                  </a:moveTo>
                  <a:cubicBezTo>
                    <a:pt x="4014693" y="2525370"/>
                    <a:pt x="4002512" y="2501007"/>
                    <a:pt x="3994630" y="2513905"/>
                  </a:cubicBezTo>
                  <a:lnTo>
                    <a:pt x="4003945" y="2513905"/>
                  </a:lnTo>
                  <a:cubicBezTo>
                    <a:pt x="4008245" y="2516053"/>
                    <a:pt x="4008245" y="2520353"/>
                    <a:pt x="4008245" y="2525370"/>
                  </a:cubicBezTo>
                  <a:cubicBezTo>
                    <a:pt x="4007528" y="2525370"/>
                    <a:pt x="4007528" y="2526084"/>
                    <a:pt x="4007528" y="2526084"/>
                  </a:cubicBezTo>
                  <a:cubicBezTo>
                    <a:pt x="4016843" y="2521069"/>
                    <a:pt x="4025441" y="2516053"/>
                    <a:pt x="4017560" y="2502440"/>
                  </a:cubicBezTo>
                  <a:close/>
                  <a:moveTo>
                    <a:pt x="4987736" y="2502171"/>
                  </a:moveTo>
                  <a:cubicBezTo>
                    <a:pt x="5001886" y="2502261"/>
                    <a:pt x="5016396" y="2504590"/>
                    <a:pt x="5027861" y="2503157"/>
                  </a:cubicBezTo>
                  <a:cubicBezTo>
                    <a:pt x="5002067" y="2511038"/>
                    <a:pt x="4971256" y="2516053"/>
                    <a:pt x="4949760" y="2522503"/>
                  </a:cubicBezTo>
                  <a:lnTo>
                    <a:pt x="4959075" y="2533968"/>
                  </a:lnTo>
                  <a:lnTo>
                    <a:pt x="4956208" y="2536832"/>
                  </a:lnTo>
                  <a:lnTo>
                    <a:pt x="4931056" y="2515173"/>
                  </a:lnTo>
                  <a:lnTo>
                    <a:pt x="4949760" y="2514620"/>
                  </a:lnTo>
                  <a:cubicBezTo>
                    <a:pt x="4959792" y="2504232"/>
                    <a:pt x="4973584" y="2502082"/>
                    <a:pt x="4987736" y="2502171"/>
                  </a:cubicBezTo>
                  <a:close/>
                  <a:moveTo>
                    <a:pt x="4750566" y="2498857"/>
                  </a:moveTo>
                  <a:cubicBezTo>
                    <a:pt x="4757014" y="2501007"/>
                    <a:pt x="4763464" y="2513186"/>
                    <a:pt x="4770628" y="2503874"/>
                  </a:cubicBezTo>
                  <a:lnTo>
                    <a:pt x="4773495" y="2506738"/>
                  </a:lnTo>
                  <a:lnTo>
                    <a:pt x="4759680" y="2522693"/>
                  </a:lnTo>
                  <a:close/>
                  <a:moveTo>
                    <a:pt x="4908202" y="2498140"/>
                  </a:moveTo>
                  <a:cubicBezTo>
                    <a:pt x="4911784" y="2500290"/>
                    <a:pt x="4918950" y="2495274"/>
                    <a:pt x="4920383" y="2503157"/>
                  </a:cubicBezTo>
                  <a:cubicBezTo>
                    <a:pt x="4921814" y="2503157"/>
                    <a:pt x="4902469" y="2500290"/>
                    <a:pt x="4908202" y="2514620"/>
                  </a:cubicBezTo>
                  <a:lnTo>
                    <a:pt x="4903902" y="2518203"/>
                  </a:lnTo>
                  <a:cubicBezTo>
                    <a:pt x="4912144" y="2518203"/>
                    <a:pt x="4918592" y="2516590"/>
                    <a:pt x="4925488" y="2515338"/>
                  </a:cubicBezTo>
                  <a:lnTo>
                    <a:pt x="4929774" y="2515210"/>
                  </a:lnTo>
                  <a:lnTo>
                    <a:pt x="4912926" y="2530764"/>
                  </a:lnTo>
                  <a:cubicBezTo>
                    <a:pt x="4891362" y="2540504"/>
                    <a:pt x="4860731" y="2535937"/>
                    <a:pt x="4849446" y="2561195"/>
                  </a:cubicBezTo>
                  <a:cubicBezTo>
                    <a:pt x="4838698" y="2551164"/>
                    <a:pt x="4821502" y="2546863"/>
                    <a:pt x="4810754" y="2549730"/>
                  </a:cubicBezTo>
                  <a:cubicBezTo>
                    <a:pt x="4805022" y="2536832"/>
                    <a:pt x="4832250" y="2541849"/>
                    <a:pt x="4830100" y="2530384"/>
                  </a:cubicBezTo>
                  <a:cubicBezTo>
                    <a:pt x="4839414" y="2538265"/>
                    <a:pt x="4848014" y="2528951"/>
                    <a:pt x="4855896" y="2530384"/>
                  </a:cubicBezTo>
                  <a:lnTo>
                    <a:pt x="4855896" y="2517486"/>
                  </a:lnTo>
                  <a:cubicBezTo>
                    <a:pt x="4860910" y="2525368"/>
                    <a:pt x="4871658" y="2517486"/>
                    <a:pt x="4875958" y="2530384"/>
                  </a:cubicBezTo>
                  <a:cubicBezTo>
                    <a:pt x="4883840" y="2504588"/>
                    <a:pt x="4893154" y="2516053"/>
                    <a:pt x="4908202" y="2498140"/>
                  </a:cubicBezTo>
                  <a:close/>
                  <a:moveTo>
                    <a:pt x="4398752" y="2498140"/>
                  </a:moveTo>
                  <a:lnTo>
                    <a:pt x="4389437" y="2506022"/>
                  </a:lnTo>
                  <a:cubicBezTo>
                    <a:pt x="4397318" y="2520353"/>
                    <a:pt x="4400184" y="2495274"/>
                    <a:pt x="4398752" y="2498140"/>
                  </a:cubicBezTo>
                  <a:close/>
                  <a:moveTo>
                    <a:pt x="4042637" y="2498140"/>
                  </a:moveTo>
                  <a:lnTo>
                    <a:pt x="4036189" y="2506022"/>
                  </a:lnTo>
                  <a:lnTo>
                    <a:pt x="4051952" y="2511038"/>
                  </a:lnTo>
                  <a:lnTo>
                    <a:pt x="4051952" y="2503157"/>
                  </a:lnTo>
                  <a:cubicBezTo>
                    <a:pt x="4049804" y="2503157"/>
                    <a:pt x="4045504" y="2503157"/>
                    <a:pt x="4042637" y="2498140"/>
                  </a:cubicBezTo>
                  <a:close/>
                  <a:moveTo>
                    <a:pt x="3657148" y="2498140"/>
                  </a:moveTo>
                  <a:cubicBezTo>
                    <a:pt x="3654998" y="2497424"/>
                    <a:pt x="3653564" y="2498140"/>
                    <a:pt x="3652131" y="2498857"/>
                  </a:cubicBezTo>
                  <a:cubicBezTo>
                    <a:pt x="3654998" y="2499574"/>
                    <a:pt x="3657864" y="2501724"/>
                    <a:pt x="3661446" y="2503874"/>
                  </a:cubicBezTo>
                  <a:cubicBezTo>
                    <a:pt x="3664312" y="2506738"/>
                    <a:pt x="3667896" y="2509605"/>
                    <a:pt x="3667896" y="2514620"/>
                  </a:cubicBezTo>
                  <a:lnTo>
                    <a:pt x="3672910" y="2506738"/>
                  </a:lnTo>
                  <a:cubicBezTo>
                    <a:pt x="3669327" y="2508172"/>
                    <a:pt x="3665029" y="2506022"/>
                    <a:pt x="3661446" y="2503874"/>
                  </a:cubicBezTo>
                  <a:cubicBezTo>
                    <a:pt x="3660012" y="2501724"/>
                    <a:pt x="3658579" y="2500290"/>
                    <a:pt x="3657148" y="2498140"/>
                  </a:cubicBezTo>
                  <a:close/>
                  <a:moveTo>
                    <a:pt x="3088226" y="2495274"/>
                  </a:moveTo>
                  <a:lnTo>
                    <a:pt x="3094674" y="2514620"/>
                  </a:lnTo>
                  <a:lnTo>
                    <a:pt x="3096824" y="2511038"/>
                  </a:lnTo>
                  <a:cubicBezTo>
                    <a:pt x="3099690" y="2498140"/>
                    <a:pt x="3094674" y="2498140"/>
                    <a:pt x="3088226" y="2495274"/>
                  </a:cubicBezTo>
                  <a:close/>
                  <a:moveTo>
                    <a:pt x="4296556" y="2488109"/>
                  </a:moveTo>
                  <a:cubicBezTo>
                    <a:pt x="4291810" y="2489722"/>
                    <a:pt x="4287690" y="2494201"/>
                    <a:pt x="4288405" y="2498140"/>
                  </a:cubicBezTo>
                  <a:cubicBezTo>
                    <a:pt x="4294855" y="2487392"/>
                    <a:pt x="4308470" y="2498140"/>
                    <a:pt x="4308470" y="2495274"/>
                  </a:cubicBezTo>
                  <a:cubicBezTo>
                    <a:pt x="4306678" y="2487751"/>
                    <a:pt x="4301305" y="2486497"/>
                    <a:pt x="4296556" y="2488109"/>
                  </a:cubicBezTo>
                  <a:close/>
                  <a:moveTo>
                    <a:pt x="3467268" y="2483809"/>
                  </a:moveTo>
                  <a:lnTo>
                    <a:pt x="3460103" y="2503157"/>
                  </a:lnTo>
                  <a:cubicBezTo>
                    <a:pt x="3462968" y="2499574"/>
                    <a:pt x="3465118" y="2493842"/>
                    <a:pt x="3470134" y="2495274"/>
                  </a:cubicBezTo>
                  <a:close/>
                  <a:moveTo>
                    <a:pt x="3138382" y="2473063"/>
                  </a:moveTo>
                  <a:lnTo>
                    <a:pt x="3133366" y="2487392"/>
                  </a:lnTo>
                  <a:lnTo>
                    <a:pt x="3149130" y="2484526"/>
                  </a:lnTo>
                  <a:close/>
                  <a:moveTo>
                    <a:pt x="2075058" y="2467330"/>
                  </a:moveTo>
                  <a:cubicBezTo>
                    <a:pt x="2065026" y="2472346"/>
                    <a:pt x="2055712" y="2475928"/>
                    <a:pt x="2044964" y="2478794"/>
                  </a:cubicBezTo>
                  <a:cubicBezTo>
                    <a:pt x="2027051" y="2478794"/>
                    <a:pt x="2027051" y="2491692"/>
                    <a:pt x="2009854" y="2498140"/>
                  </a:cubicBezTo>
                  <a:cubicBezTo>
                    <a:pt x="2035649" y="2511038"/>
                    <a:pt x="2055712" y="2477361"/>
                    <a:pt x="2075058" y="2467330"/>
                  </a:cubicBezTo>
                  <a:close/>
                  <a:moveTo>
                    <a:pt x="4933280" y="2464465"/>
                  </a:moveTo>
                  <a:cubicBezTo>
                    <a:pt x="4937580" y="2467331"/>
                    <a:pt x="4931130" y="2478080"/>
                    <a:pt x="4927548" y="2486678"/>
                  </a:cubicBezTo>
                  <a:cubicBezTo>
                    <a:pt x="4926832" y="2478796"/>
                    <a:pt x="4917516" y="2465898"/>
                    <a:pt x="4933280" y="2464465"/>
                  </a:cubicBezTo>
                  <a:close/>
                  <a:moveTo>
                    <a:pt x="3129784" y="2460165"/>
                  </a:moveTo>
                  <a:cubicBezTo>
                    <a:pt x="3117603" y="2477361"/>
                    <a:pt x="3103988" y="2485242"/>
                    <a:pt x="3110438" y="2498140"/>
                  </a:cubicBezTo>
                  <a:cubicBezTo>
                    <a:pt x="3113303" y="2492409"/>
                    <a:pt x="3121186" y="2496707"/>
                    <a:pt x="3126918" y="2495274"/>
                  </a:cubicBezTo>
                  <a:cubicBezTo>
                    <a:pt x="3113303" y="2488826"/>
                    <a:pt x="3122618" y="2469480"/>
                    <a:pt x="3129784" y="2460165"/>
                  </a:cubicBezTo>
                  <a:close/>
                  <a:moveTo>
                    <a:pt x="2087956" y="2460165"/>
                  </a:moveTo>
                  <a:lnTo>
                    <a:pt x="2087956" y="2465180"/>
                  </a:lnTo>
                  <a:lnTo>
                    <a:pt x="2097270" y="2460165"/>
                  </a:lnTo>
                  <a:close/>
                  <a:moveTo>
                    <a:pt x="4016843" y="2459448"/>
                  </a:moveTo>
                  <a:cubicBezTo>
                    <a:pt x="4004662" y="2496707"/>
                    <a:pt x="3954506" y="2448701"/>
                    <a:pt x="3968118" y="2498140"/>
                  </a:cubicBezTo>
                  <a:lnTo>
                    <a:pt x="3952356" y="2486676"/>
                  </a:lnTo>
                  <a:cubicBezTo>
                    <a:pt x="3952356" y="2496707"/>
                    <a:pt x="3950922" y="2499574"/>
                    <a:pt x="3948056" y="2506022"/>
                  </a:cubicBezTo>
                  <a:lnTo>
                    <a:pt x="3962386" y="2511038"/>
                  </a:lnTo>
                  <a:cubicBezTo>
                    <a:pt x="3960954" y="2506022"/>
                    <a:pt x="3963820" y="2504588"/>
                    <a:pt x="3965254" y="2503157"/>
                  </a:cubicBezTo>
                  <a:cubicBezTo>
                    <a:pt x="3970268" y="2504588"/>
                    <a:pt x="3978151" y="2499574"/>
                    <a:pt x="3981016" y="2506022"/>
                  </a:cubicBezTo>
                  <a:lnTo>
                    <a:pt x="3970984" y="2514620"/>
                  </a:lnTo>
                  <a:lnTo>
                    <a:pt x="3984600" y="2518203"/>
                  </a:lnTo>
                  <a:cubicBezTo>
                    <a:pt x="3993914" y="2503874"/>
                    <a:pt x="3980300" y="2507455"/>
                    <a:pt x="3975284" y="2495991"/>
                  </a:cubicBezTo>
                  <a:cubicBezTo>
                    <a:pt x="3981016" y="2465896"/>
                    <a:pt x="4001078" y="2506022"/>
                    <a:pt x="4013260" y="2493125"/>
                  </a:cubicBezTo>
                  <a:lnTo>
                    <a:pt x="4013260" y="2488109"/>
                  </a:lnTo>
                  <a:cubicBezTo>
                    <a:pt x="4008962" y="2485959"/>
                    <a:pt x="4003945" y="2490975"/>
                    <a:pt x="4001078" y="2484526"/>
                  </a:cubicBezTo>
                  <a:lnTo>
                    <a:pt x="4010394" y="2473063"/>
                  </a:lnTo>
                  <a:lnTo>
                    <a:pt x="4013260" y="2475928"/>
                  </a:lnTo>
                  <a:close/>
                  <a:moveTo>
                    <a:pt x="4764180" y="2456582"/>
                  </a:moveTo>
                  <a:cubicBezTo>
                    <a:pt x="4749849" y="2456582"/>
                    <a:pt x="4769912" y="2468047"/>
                    <a:pt x="4754864" y="2468047"/>
                  </a:cubicBezTo>
                  <a:lnTo>
                    <a:pt x="4764180" y="2468047"/>
                  </a:lnTo>
                  <a:close/>
                  <a:moveTo>
                    <a:pt x="3700138" y="2456582"/>
                  </a:moveTo>
                  <a:cubicBezTo>
                    <a:pt x="3697273" y="2468047"/>
                    <a:pt x="3685092" y="2477361"/>
                    <a:pt x="3677210" y="2468047"/>
                  </a:cubicBezTo>
                  <a:lnTo>
                    <a:pt x="3680075" y="2473063"/>
                  </a:lnTo>
                  <a:cubicBezTo>
                    <a:pt x="3680075" y="2479511"/>
                    <a:pt x="3673627" y="2482378"/>
                    <a:pt x="3670760" y="2487392"/>
                  </a:cubicBezTo>
                  <a:cubicBezTo>
                    <a:pt x="3674344" y="2483809"/>
                    <a:pt x="3678643" y="2488109"/>
                    <a:pt x="3680792" y="2491692"/>
                  </a:cubicBezTo>
                  <a:cubicBezTo>
                    <a:pt x="3692256" y="2485959"/>
                    <a:pt x="3679358" y="2460165"/>
                    <a:pt x="3700138" y="2475928"/>
                  </a:cubicBezTo>
                  <a:close/>
                  <a:moveTo>
                    <a:pt x="4974059" y="2453423"/>
                  </a:moveTo>
                  <a:cubicBezTo>
                    <a:pt x="4977744" y="2452696"/>
                    <a:pt x="4981325" y="2452859"/>
                    <a:pt x="4984264" y="2454320"/>
                  </a:cubicBezTo>
                  <a:cubicBezTo>
                    <a:pt x="4988183" y="2456269"/>
                    <a:pt x="4990959" y="2460523"/>
                    <a:pt x="4991318" y="2468047"/>
                  </a:cubicBezTo>
                  <a:cubicBezTo>
                    <a:pt x="4984152" y="2451567"/>
                    <a:pt x="4965522" y="2464463"/>
                    <a:pt x="4956924" y="2473063"/>
                  </a:cubicBezTo>
                  <a:lnTo>
                    <a:pt x="4952626" y="2473063"/>
                  </a:lnTo>
                  <a:cubicBezTo>
                    <a:pt x="4951013" y="2465808"/>
                    <a:pt x="4963004" y="2455606"/>
                    <a:pt x="4974059" y="2453423"/>
                  </a:cubicBezTo>
                  <a:close/>
                  <a:moveTo>
                    <a:pt x="3117603" y="2448701"/>
                  </a:moveTo>
                  <a:lnTo>
                    <a:pt x="3113303" y="2456582"/>
                  </a:lnTo>
                  <a:lnTo>
                    <a:pt x="3122618" y="2448701"/>
                  </a:lnTo>
                  <a:close/>
                  <a:moveTo>
                    <a:pt x="4780660" y="2445834"/>
                  </a:moveTo>
                  <a:lnTo>
                    <a:pt x="4774212" y="2460165"/>
                  </a:lnTo>
                  <a:cubicBezTo>
                    <a:pt x="4784958" y="2435802"/>
                    <a:pt x="4791408" y="2475928"/>
                    <a:pt x="4803589" y="2457298"/>
                  </a:cubicBezTo>
                  <a:cubicBezTo>
                    <a:pt x="4795706" y="2455149"/>
                    <a:pt x="4786391" y="2455149"/>
                    <a:pt x="4780660" y="2445834"/>
                  </a:cubicBezTo>
                  <a:close/>
                  <a:moveTo>
                    <a:pt x="4017560" y="2445117"/>
                  </a:moveTo>
                  <a:cubicBezTo>
                    <a:pt x="4018276" y="2456582"/>
                    <a:pt x="4028308" y="2458015"/>
                    <a:pt x="4036189" y="2456582"/>
                  </a:cubicBezTo>
                  <a:close/>
                  <a:moveTo>
                    <a:pt x="3991764" y="2445117"/>
                  </a:moveTo>
                  <a:lnTo>
                    <a:pt x="3991764" y="2467330"/>
                  </a:lnTo>
                  <a:cubicBezTo>
                    <a:pt x="3991764" y="2459448"/>
                    <a:pt x="4005378" y="2450850"/>
                    <a:pt x="4001078" y="2447984"/>
                  </a:cubicBezTo>
                  <a:close/>
                  <a:moveTo>
                    <a:pt x="4133638" y="2440819"/>
                  </a:moveTo>
                  <a:cubicBezTo>
                    <a:pt x="4121456" y="2435802"/>
                    <a:pt x="4122173" y="2450134"/>
                    <a:pt x="4117156" y="2456582"/>
                  </a:cubicBezTo>
                  <a:lnTo>
                    <a:pt x="4130771" y="2464463"/>
                  </a:lnTo>
                  <a:cubicBezTo>
                    <a:pt x="4131488" y="2455149"/>
                    <a:pt x="4122173" y="2458015"/>
                    <a:pt x="4121456" y="2453715"/>
                  </a:cubicBezTo>
                  <a:cubicBezTo>
                    <a:pt x="4125754" y="2448701"/>
                    <a:pt x="4127904" y="2440819"/>
                    <a:pt x="4133638" y="2440819"/>
                  </a:cubicBezTo>
                  <a:close/>
                  <a:moveTo>
                    <a:pt x="3187822" y="2440819"/>
                  </a:moveTo>
                  <a:cubicBezTo>
                    <a:pt x="3177791" y="2447267"/>
                    <a:pt x="3162028" y="2466613"/>
                    <a:pt x="3169193" y="2465180"/>
                  </a:cubicBezTo>
                  <a:cubicBezTo>
                    <a:pt x="3177074" y="2460165"/>
                    <a:pt x="3192122" y="2442252"/>
                    <a:pt x="3187822" y="2440819"/>
                  </a:cubicBezTo>
                  <a:close/>
                  <a:moveTo>
                    <a:pt x="2365251" y="2440819"/>
                  </a:moveTo>
                  <a:lnTo>
                    <a:pt x="2368118" y="2456582"/>
                  </a:lnTo>
                  <a:lnTo>
                    <a:pt x="2372416" y="2453715"/>
                  </a:lnTo>
                  <a:close/>
                  <a:moveTo>
                    <a:pt x="2417558" y="2440102"/>
                  </a:moveTo>
                  <a:lnTo>
                    <a:pt x="2417558" y="2445117"/>
                  </a:lnTo>
                  <a:lnTo>
                    <a:pt x="2428306" y="2440102"/>
                  </a:lnTo>
                  <a:close/>
                  <a:moveTo>
                    <a:pt x="2350920" y="2440102"/>
                  </a:moveTo>
                  <a:cubicBezTo>
                    <a:pt x="2350920" y="2441536"/>
                    <a:pt x="2358086" y="2459448"/>
                    <a:pt x="2344472" y="2459448"/>
                  </a:cubicBezTo>
                  <a:cubicBezTo>
                    <a:pt x="2343755" y="2460882"/>
                    <a:pt x="2343038" y="2461598"/>
                    <a:pt x="2342322" y="2462315"/>
                  </a:cubicBezTo>
                  <a:cubicBezTo>
                    <a:pt x="2339455" y="2460165"/>
                    <a:pt x="2335874" y="2459448"/>
                    <a:pt x="2332290" y="2459448"/>
                  </a:cubicBezTo>
                  <a:cubicBezTo>
                    <a:pt x="2332290" y="2461598"/>
                    <a:pt x="2332290" y="2463746"/>
                    <a:pt x="2332290" y="2465896"/>
                  </a:cubicBezTo>
                  <a:cubicBezTo>
                    <a:pt x="2317244" y="2466613"/>
                    <a:pt x="2295748" y="2452284"/>
                    <a:pt x="2292882" y="2483094"/>
                  </a:cubicBezTo>
                  <a:cubicBezTo>
                    <a:pt x="2285717" y="2481661"/>
                    <a:pt x="2282134" y="2485242"/>
                    <a:pt x="2276402" y="2486676"/>
                  </a:cubicBezTo>
                  <a:lnTo>
                    <a:pt x="2279267" y="2491692"/>
                  </a:lnTo>
                  <a:cubicBezTo>
                    <a:pt x="2280701" y="2506022"/>
                    <a:pt x="2265653" y="2493125"/>
                    <a:pt x="2262788" y="2498140"/>
                  </a:cubicBezTo>
                  <a:cubicBezTo>
                    <a:pt x="2262788" y="2507455"/>
                    <a:pt x="2287149" y="2491692"/>
                    <a:pt x="2282850" y="2517486"/>
                  </a:cubicBezTo>
                  <a:lnTo>
                    <a:pt x="2310794" y="2503157"/>
                  </a:lnTo>
                  <a:lnTo>
                    <a:pt x="2295032" y="2506022"/>
                  </a:lnTo>
                  <a:cubicBezTo>
                    <a:pt x="2282134" y="2465180"/>
                    <a:pt x="2330857" y="2504588"/>
                    <a:pt x="2331574" y="2466613"/>
                  </a:cubicBezTo>
                  <a:cubicBezTo>
                    <a:pt x="2335157" y="2466613"/>
                    <a:pt x="2338738" y="2465180"/>
                    <a:pt x="2341605" y="2462315"/>
                  </a:cubicBezTo>
                  <a:cubicBezTo>
                    <a:pt x="2343038" y="2463746"/>
                    <a:pt x="2345188" y="2465180"/>
                    <a:pt x="2347338" y="2468047"/>
                  </a:cubicBezTo>
                  <a:lnTo>
                    <a:pt x="2360234" y="2447984"/>
                  </a:lnTo>
                  <a:cubicBezTo>
                    <a:pt x="2357370" y="2446551"/>
                    <a:pt x="2356653" y="2438669"/>
                    <a:pt x="2350920" y="2440102"/>
                  </a:cubicBezTo>
                  <a:close/>
                  <a:moveTo>
                    <a:pt x="5141788" y="2438669"/>
                  </a:moveTo>
                  <a:lnTo>
                    <a:pt x="5141788" y="2465896"/>
                  </a:lnTo>
                  <a:lnTo>
                    <a:pt x="5247674" y="2447802"/>
                  </a:lnTo>
                  <a:lnTo>
                    <a:pt x="5247674" y="2456244"/>
                  </a:lnTo>
                  <a:lnTo>
                    <a:pt x="5214067" y="2465628"/>
                  </a:lnTo>
                  <a:cubicBezTo>
                    <a:pt x="5200543" y="2471271"/>
                    <a:pt x="5189438" y="2478078"/>
                    <a:pt x="5183348" y="2485242"/>
                  </a:cubicBezTo>
                  <a:lnTo>
                    <a:pt x="5199826" y="2496707"/>
                  </a:lnTo>
                  <a:cubicBezTo>
                    <a:pt x="5184780" y="2488826"/>
                    <a:pt x="5187646" y="2514620"/>
                    <a:pt x="5174032" y="2501724"/>
                  </a:cubicBezTo>
                  <a:lnTo>
                    <a:pt x="5167583" y="2513188"/>
                  </a:lnTo>
                  <a:lnTo>
                    <a:pt x="5176898" y="2521069"/>
                  </a:lnTo>
                  <a:lnTo>
                    <a:pt x="5232070" y="2505307"/>
                  </a:lnTo>
                  <a:lnTo>
                    <a:pt x="5212008" y="2490975"/>
                  </a:lnTo>
                  <a:lnTo>
                    <a:pt x="5241385" y="2493842"/>
                  </a:lnTo>
                  <a:lnTo>
                    <a:pt x="5247674" y="2490739"/>
                  </a:lnTo>
                  <a:lnTo>
                    <a:pt x="5247674" y="2502749"/>
                  </a:lnTo>
                  <a:lnTo>
                    <a:pt x="5240668" y="2503157"/>
                  </a:lnTo>
                  <a:lnTo>
                    <a:pt x="5243535" y="2506022"/>
                  </a:lnTo>
                  <a:lnTo>
                    <a:pt x="5247674" y="2506377"/>
                  </a:lnTo>
                  <a:lnTo>
                    <a:pt x="5247674" y="2582778"/>
                  </a:lnTo>
                  <a:lnTo>
                    <a:pt x="5233951" y="2583945"/>
                  </a:lnTo>
                  <a:cubicBezTo>
                    <a:pt x="5226875" y="2586095"/>
                    <a:pt x="5219890" y="2588424"/>
                    <a:pt x="5211292" y="2586991"/>
                  </a:cubicBezTo>
                  <a:lnTo>
                    <a:pt x="5222039" y="2598455"/>
                  </a:lnTo>
                  <a:cubicBezTo>
                    <a:pt x="5232787" y="2601680"/>
                    <a:pt x="5234937" y="2599351"/>
                    <a:pt x="5236550" y="2595409"/>
                  </a:cubicBezTo>
                  <a:lnTo>
                    <a:pt x="5247674" y="2582872"/>
                  </a:lnTo>
                  <a:lnTo>
                    <a:pt x="5247674" y="2624825"/>
                  </a:lnTo>
                  <a:lnTo>
                    <a:pt x="5244957" y="2624407"/>
                  </a:lnTo>
                  <a:cubicBezTo>
                    <a:pt x="5223293" y="2624340"/>
                    <a:pt x="5203947" y="2633744"/>
                    <a:pt x="5192662" y="2647178"/>
                  </a:cubicBezTo>
                  <a:lnTo>
                    <a:pt x="5153254" y="2644312"/>
                  </a:lnTo>
                  <a:lnTo>
                    <a:pt x="5137489" y="2655777"/>
                  </a:lnTo>
                  <a:lnTo>
                    <a:pt x="5102378" y="2650760"/>
                  </a:lnTo>
                  <a:lnTo>
                    <a:pt x="5108828" y="2666524"/>
                  </a:lnTo>
                  <a:lnTo>
                    <a:pt x="5094499" y="2655777"/>
                  </a:lnTo>
                  <a:lnTo>
                    <a:pt x="5092145" y="2655777"/>
                  </a:lnTo>
                  <a:lnTo>
                    <a:pt x="5078734" y="2655777"/>
                  </a:lnTo>
                  <a:lnTo>
                    <a:pt x="5101664" y="2683004"/>
                  </a:lnTo>
                  <a:lnTo>
                    <a:pt x="5113845" y="2677989"/>
                  </a:lnTo>
                  <a:lnTo>
                    <a:pt x="5124592" y="2689454"/>
                  </a:lnTo>
                  <a:cubicBezTo>
                    <a:pt x="5095214" y="2707366"/>
                    <a:pt x="5060105" y="2668674"/>
                    <a:pt x="5046490" y="2708800"/>
                  </a:cubicBezTo>
                  <a:lnTo>
                    <a:pt x="5000632" y="2713814"/>
                  </a:lnTo>
                  <a:lnTo>
                    <a:pt x="4994900" y="2721696"/>
                  </a:lnTo>
                  <a:lnTo>
                    <a:pt x="4916800" y="2716681"/>
                  </a:lnTo>
                  <a:lnTo>
                    <a:pt x="4930413" y="2702350"/>
                  </a:lnTo>
                  <a:lnTo>
                    <a:pt x="5023561" y="2689454"/>
                  </a:lnTo>
                  <a:lnTo>
                    <a:pt x="4994900" y="2677989"/>
                  </a:lnTo>
                  <a:lnTo>
                    <a:pt x="5011380" y="2670108"/>
                  </a:lnTo>
                  <a:lnTo>
                    <a:pt x="5023561" y="2677989"/>
                  </a:lnTo>
                  <a:lnTo>
                    <a:pt x="5062253" y="2663658"/>
                  </a:lnTo>
                  <a:lnTo>
                    <a:pt x="5043624" y="2655777"/>
                  </a:lnTo>
                  <a:cubicBezTo>
                    <a:pt x="5000632" y="2673689"/>
                    <a:pt x="4938296" y="2657210"/>
                    <a:pt x="4907486" y="2689454"/>
                  </a:cubicBezTo>
                  <a:lnTo>
                    <a:pt x="4925398" y="2689454"/>
                  </a:lnTo>
                  <a:lnTo>
                    <a:pt x="4906768" y="2697335"/>
                  </a:lnTo>
                  <a:lnTo>
                    <a:pt x="4906768" y="2716681"/>
                  </a:lnTo>
                  <a:cubicBezTo>
                    <a:pt x="4906768" y="2683004"/>
                    <a:pt x="4886706" y="2727429"/>
                    <a:pt x="4883840" y="2697335"/>
                  </a:cubicBezTo>
                  <a:lnTo>
                    <a:pt x="4877390" y="2705217"/>
                  </a:lnTo>
                  <a:cubicBezTo>
                    <a:pt x="4878106" y="2703067"/>
                    <a:pt x="4870942" y="2705933"/>
                    <a:pt x="4870942" y="2707366"/>
                  </a:cubicBezTo>
                  <a:cubicBezTo>
                    <a:pt x="4836548" y="2708800"/>
                    <a:pt x="4800722" y="2727429"/>
                    <a:pt x="4767762" y="2724563"/>
                  </a:cubicBezTo>
                  <a:cubicBezTo>
                    <a:pt x="4762028" y="2743908"/>
                    <a:pt x="4786391" y="2710233"/>
                    <a:pt x="4763462" y="2743908"/>
                  </a:cubicBezTo>
                  <a:lnTo>
                    <a:pt x="4779226" y="2747491"/>
                  </a:lnTo>
                  <a:cubicBezTo>
                    <a:pt x="4765612" y="2758956"/>
                    <a:pt x="4800722" y="2747491"/>
                    <a:pt x="4769912" y="2766837"/>
                  </a:cubicBezTo>
                  <a:lnTo>
                    <a:pt x="4772776" y="2771854"/>
                  </a:lnTo>
                  <a:lnTo>
                    <a:pt x="4744832" y="2736744"/>
                  </a:lnTo>
                  <a:cubicBezTo>
                    <a:pt x="4742682" y="2741044"/>
                    <a:pt x="4741966" y="2738177"/>
                    <a:pt x="4741251" y="2735310"/>
                  </a:cubicBezTo>
                  <a:cubicBezTo>
                    <a:pt x="4741251" y="2738894"/>
                    <a:pt x="4741251" y="2744625"/>
                    <a:pt x="4741251" y="2753225"/>
                  </a:cubicBezTo>
                  <a:lnTo>
                    <a:pt x="4731934" y="2733877"/>
                  </a:lnTo>
                  <a:lnTo>
                    <a:pt x="4696826" y="2728862"/>
                  </a:lnTo>
                  <a:lnTo>
                    <a:pt x="4699692" y="2717398"/>
                  </a:lnTo>
                  <a:cubicBezTo>
                    <a:pt x="4720472" y="2706650"/>
                    <a:pt x="4694676" y="2738177"/>
                    <a:pt x="4716172" y="2718114"/>
                  </a:cubicBezTo>
                  <a:cubicBezTo>
                    <a:pt x="4715456" y="2716681"/>
                    <a:pt x="4714022" y="2715248"/>
                    <a:pt x="4713306" y="2714531"/>
                  </a:cubicBezTo>
                  <a:cubicBezTo>
                    <a:pt x="4713306" y="2714531"/>
                    <a:pt x="4714738" y="2715964"/>
                    <a:pt x="4716172" y="2717398"/>
                  </a:cubicBezTo>
                  <a:cubicBezTo>
                    <a:pt x="4717606" y="2715964"/>
                    <a:pt x="4718322" y="2715248"/>
                    <a:pt x="4719755" y="2713814"/>
                  </a:cubicBezTo>
                  <a:cubicBezTo>
                    <a:pt x="4718322" y="2718114"/>
                    <a:pt x="4729786" y="2705217"/>
                    <a:pt x="4718322" y="2718831"/>
                  </a:cubicBezTo>
                  <a:cubicBezTo>
                    <a:pt x="4720472" y="2720981"/>
                    <a:pt x="4722620" y="2722413"/>
                    <a:pt x="4725486" y="2725279"/>
                  </a:cubicBezTo>
                  <a:lnTo>
                    <a:pt x="4729786" y="2709516"/>
                  </a:lnTo>
                  <a:lnTo>
                    <a:pt x="4784958" y="2698052"/>
                  </a:lnTo>
                  <a:lnTo>
                    <a:pt x="4748416" y="2683721"/>
                  </a:lnTo>
                  <a:cubicBezTo>
                    <a:pt x="4764180" y="2688737"/>
                    <a:pt x="4818635" y="2674406"/>
                    <a:pt x="4849446" y="2667958"/>
                  </a:cubicBezTo>
                  <a:lnTo>
                    <a:pt x="4849446" y="2660077"/>
                  </a:lnTo>
                  <a:lnTo>
                    <a:pt x="4875242" y="2667958"/>
                  </a:lnTo>
                  <a:lnTo>
                    <a:pt x="4884556" y="2667958"/>
                  </a:lnTo>
                  <a:lnTo>
                    <a:pt x="4865927" y="2656493"/>
                  </a:lnTo>
                  <a:lnTo>
                    <a:pt x="4878106" y="2656493"/>
                  </a:lnTo>
                  <a:lnTo>
                    <a:pt x="4878106" y="2640729"/>
                  </a:lnTo>
                  <a:cubicBezTo>
                    <a:pt x="4908917" y="2636431"/>
                    <a:pt x="4944028" y="2636431"/>
                    <a:pt x="4968390" y="2618518"/>
                  </a:cubicBezTo>
                  <a:cubicBezTo>
                    <a:pt x="4938296" y="2617084"/>
                    <a:pt x="4907486" y="2628549"/>
                    <a:pt x="4870942" y="2629981"/>
                  </a:cubicBezTo>
                  <a:lnTo>
                    <a:pt x="4910350" y="2614218"/>
                  </a:lnTo>
                  <a:cubicBezTo>
                    <a:pt x="4887421" y="2609201"/>
                    <a:pt x="4850879" y="2627116"/>
                    <a:pt x="4833683" y="2614218"/>
                  </a:cubicBezTo>
                  <a:cubicBezTo>
                    <a:pt x="4850879" y="2596305"/>
                    <a:pt x="4893154" y="2601320"/>
                    <a:pt x="4901036" y="2599887"/>
                  </a:cubicBezTo>
                  <a:lnTo>
                    <a:pt x="4908200" y="2588424"/>
                  </a:lnTo>
                  <a:lnTo>
                    <a:pt x="4908200" y="2591289"/>
                  </a:lnTo>
                  <a:cubicBezTo>
                    <a:pt x="4922532" y="2575526"/>
                    <a:pt x="4928263" y="2607053"/>
                    <a:pt x="4936146" y="2591289"/>
                  </a:cubicBezTo>
                  <a:lnTo>
                    <a:pt x="4940444" y="2591289"/>
                  </a:lnTo>
                  <a:lnTo>
                    <a:pt x="4940444" y="2575526"/>
                  </a:lnTo>
                  <a:lnTo>
                    <a:pt x="4946894" y="2591289"/>
                  </a:lnTo>
                  <a:lnTo>
                    <a:pt x="4946894" y="2599170"/>
                  </a:lnTo>
                  <a:cubicBezTo>
                    <a:pt x="4942594" y="2600604"/>
                    <a:pt x="4968390" y="2592722"/>
                    <a:pt x="4936146" y="2607053"/>
                  </a:cubicBezTo>
                  <a:lnTo>
                    <a:pt x="4942594" y="2609918"/>
                  </a:lnTo>
                  <a:lnTo>
                    <a:pt x="4949042" y="2609918"/>
                  </a:lnTo>
                  <a:lnTo>
                    <a:pt x="4962656" y="2563345"/>
                  </a:lnTo>
                  <a:lnTo>
                    <a:pt x="4956208" y="2555464"/>
                  </a:lnTo>
                  <a:lnTo>
                    <a:pt x="4979138" y="2536116"/>
                  </a:lnTo>
                  <a:lnTo>
                    <a:pt x="4974838" y="2533251"/>
                  </a:lnTo>
                  <a:cubicBezTo>
                    <a:pt x="4990600" y="2511038"/>
                    <a:pt x="5030011" y="2511038"/>
                    <a:pt x="5052938" y="2506022"/>
                  </a:cubicBezTo>
                  <a:lnTo>
                    <a:pt x="5064403" y="2476645"/>
                  </a:lnTo>
                  <a:lnTo>
                    <a:pt x="5099514" y="2462315"/>
                  </a:lnTo>
                  <a:lnTo>
                    <a:pt x="5093782" y="2454432"/>
                  </a:lnTo>
                  <a:lnTo>
                    <a:pt x="5110262" y="2442967"/>
                  </a:lnTo>
                  <a:lnTo>
                    <a:pt x="5105962" y="2454432"/>
                  </a:lnTo>
                  <a:lnTo>
                    <a:pt x="5112412" y="2458015"/>
                  </a:lnTo>
                  <a:close/>
                  <a:moveTo>
                    <a:pt x="2123064" y="2437236"/>
                  </a:moveTo>
                  <a:lnTo>
                    <a:pt x="2104435" y="2448701"/>
                  </a:lnTo>
                  <a:cubicBezTo>
                    <a:pt x="2111600" y="2461598"/>
                    <a:pt x="2122348" y="2444401"/>
                    <a:pt x="2125214" y="2444401"/>
                  </a:cubicBezTo>
                  <a:cubicBezTo>
                    <a:pt x="2123781" y="2441536"/>
                    <a:pt x="2121631" y="2440102"/>
                    <a:pt x="2123064" y="2437236"/>
                  </a:cubicBezTo>
                  <a:close/>
                  <a:moveTo>
                    <a:pt x="4017560" y="2426488"/>
                  </a:moveTo>
                  <a:lnTo>
                    <a:pt x="4013260" y="2434369"/>
                  </a:lnTo>
                  <a:lnTo>
                    <a:pt x="4026874" y="2437952"/>
                  </a:lnTo>
                  <a:close/>
                  <a:moveTo>
                    <a:pt x="4056252" y="2419323"/>
                  </a:moveTo>
                  <a:cubicBezTo>
                    <a:pt x="4061983" y="2435802"/>
                    <a:pt x="4039056" y="2429355"/>
                    <a:pt x="4042637" y="2430788"/>
                  </a:cubicBezTo>
                  <a:cubicBezTo>
                    <a:pt x="4044070" y="2433652"/>
                    <a:pt x="4046937" y="2435802"/>
                    <a:pt x="4045504" y="2438669"/>
                  </a:cubicBezTo>
                  <a:cubicBezTo>
                    <a:pt x="4044070" y="2442967"/>
                    <a:pt x="4040489" y="2441536"/>
                    <a:pt x="4036189" y="2441536"/>
                  </a:cubicBezTo>
                  <a:cubicBezTo>
                    <a:pt x="4040489" y="2444401"/>
                    <a:pt x="4041204" y="2450850"/>
                    <a:pt x="4045504" y="2449417"/>
                  </a:cubicBezTo>
                  <a:cubicBezTo>
                    <a:pt x="4045504" y="2444401"/>
                    <a:pt x="4045504" y="2439386"/>
                    <a:pt x="4049804" y="2437952"/>
                  </a:cubicBezTo>
                  <a:cubicBezTo>
                    <a:pt x="4049804" y="2447267"/>
                    <a:pt x="4060552" y="2453715"/>
                    <a:pt x="4059118" y="2465180"/>
                  </a:cubicBezTo>
                  <a:lnTo>
                    <a:pt x="4061983" y="2460165"/>
                  </a:lnTo>
                  <a:cubicBezTo>
                    <a:pt x="4060552" y="2458015"/>
                    <a:pt x="4057685" y="2456582"/>
                    <a:pt x="4058402" y="2454432"/>
                  </a:cubicBezTo>
                  <a:cubicBezTo>
                    <a:pt x="4070583" y="2454432"/>
                    <a:pt x="4077748" y="2435086"/>
                    <a:pt x="4074881" y="2427205"/>
                  </a:cubicBezTo>
                  <a:cubicBezTo>
                    <a:pt x="4067000" y="2427205"/>
                    <a:pt x="4061983" y="2422190"/>
                    <a:pt x="4056252" y="2419323"/>
                  </a:cubicBezTo>
                  <a:close/>
                  <a:moveTo>
                    <a:pt x="4946178" y="2418606"/>
                  </a:moveTo>
                  <a:cubicBezTo>
                    <a:pt x="4956925" y="2418606"/>
                    <a:pt x="4936862" y="2443686"/>
                    <a:pt x="4958358" y="2421473"/>
                  </a:cubicBezTo>
                  <a:lnTo>
                    <a:pt x="4951910" y="2434371"/>
                  </a:lnTo>
                  <a:lnTo>
                    <a:pt x="4926832" y="2440102"/>
                  </a:lnTo>
                  <a:lnTo>
                    <a:pt x="4926832" y="2453000"/>
                  </a:lnTo>
                  <a:lnTo>
                    <a:pt x="4920383" y="2459448"/>
                  </a:lnTo>
                  <a:cubicBezTo>
                    <a:pt x="4911784" y="2437236"/>
                    <a:pt x="4916084" y="2477361"/>
                    <a:pt x="4901036" y="2445119"/>
                  </a:cubicBezTo>
                  <a:lnTo>
                    <a:pt x="4898169" y="2442825"/>
                  </a:lnTo>
                  <a:lnTo>
                    <a:pt x="4898169" y="2448701"/>
                  </a:lnTo>
                  <a:lnTo>
                    <a:pt x="4895302" y="2445834"/>
                  </a:lnTo>
                  <a:lnTo>
                    <a:pt x="4897888" y="2442600"/>
                  </a:lnTo>
                  <a:lnTo>
                    <a:pt x="4897454" y="2442252"/>
                  </a:lnTo>
                  <a:lnTo>
                    <a:pt x="4897454" y="2426488"/>
                  </a:lnTo>
                  <a:cubicBezTo>
                    <a:pt x="4904618" y="2418606"/>
                    <a:pt x="4933996" y="2426488"/>
                    <a:pt x="4946178" y="2418606"/>
                  </a:cubicBezTo>
                  <a:close/>
                  <a:moveTo>
                    <a:pt x="3978151" y="2417890"/>
                  </a:moveTo>
                  <a:cubicBezTo>
                    <a:pt x="3972418" y="2420040"/>
                    <a:pt x="3964536" y="2415023"/>
                    <a:pt x="3961670" y="2420757"/>
                  </a:cubicBezTo>
                  <a:cubicBezTo>
                    <a:pt x="3967403" y="2419323"/>
                    <a:pt x="3975284" y="2424338"/>
                    <a:pt x="3978151" y="2417890"/>
                  </a:cubicBezTo>
                  <a:close/>
                  <a:moveTo>
                    <a:pt x="4746266" y="2415740"/>
                  </a:moveTo>
                  <a:cubicBezTo>
                    <a:pt x="4735518" y="2414306"/>
                    <a:pt x="4719038" y="2414306"/>
                    <a:pt x="4720472" y="2430071"/>
                  </a:cubicBezTo>
                  <a:cubicBezTo>
                    <a:pt x="4702558" y="2413590"/>
                    <a:pt x="4689662" y="2447984"/>
                    <a:pt x="4676764" y="2437236"/>
                  </a:cubicBezTo>
                  <a:cubicBezTo>
                    <a:pt x="4677480" y="2439386"/>
                    <a:pt x="4676764" y="2442252"/>
                    <a:pt x="4676764" y="2445834"/>
                  </a:cubicBezTo>
                  <a:cubicBezTo>
                    <a:pt x="4673180" y="2452284"/>
                    <a:pt x="4667448" y="2453715"/>
                    <a:pt x="4660999" y="2453715"/>
                  </a:cubicBezTo>
                  <a:cubicBezTo>
                    <a:pt x="4653834" y="2463746"/>
                    <a:pt x="4630905" y="2470196"/>
                    <a:pt x="4635205" y="2479511"/>
                  </a:cubicBezTo>
                  <a:cubicBezTo>
                    <a:pt x="4653118" y="2495274"/>
                    <a:pt x="4653118" y="2453715"/>
                    <a:pt x="4671747" y="2473063"/>
                  </a:cubicBezTo>
                  <a:cubicBezTo>
                    <a:pt x="4664582" y="2452284"/>
                    <a:pt x="4683212" y="2465180"/>
                    <a:pt x="4690376" y="2453715"/>
                  </a:cubicBezTo>
                  <a:cubicBezTo>
                    <a:pt x="4694676" y="2458732"/>
                    <a:pt x="4708290" y="2455149"/>
                    <a:pt x="4703990" y="2468047"/>
                  </a:cubicBezTo>
                  <a:cubicBezTo>
                    <a:pt x="4721186" y="2477361"/>
                    <a:pt x="4710440" y="2448701"/>
                    <a:pt x="4722620" y="2448701"/>
                  </a:cubicBezTo>
                  <a:lnTo>
                    <a:pt x="4716172" y="2440819"/>
                  </a:lnTo>
                  <a:cubicBezTo>
                    <a:pt x="4721186" y="2426488"/>
                    <a:pt x="4733368" y="2420040"/>
                    <a:pt x="4746266" y="2415740"/>
                  </a:cubicBezTo>
                  <a:close/>
                  <a:moveTo>
                    <a:pt x="4502648" y="2415740"/>
                  </a:moveTo>
                  <a:lnTo>
                    <a:pt x="4496198" y="2422190"/>
                  </a:lnTo>
                  <a:cubicBezTo>
                    <a:pt x="4499064" y="2418606"/>
                    <a:pt x="4501214" y="2417890"/>
                    <a:pt x="4504081" y="2417890"/>
                  </a:cubicBezTo>
                  <a:cubicBezTo>
                    <a:pt x="4503364" y="2417890"/>
                    <a:pt x="4502648" y="2417173"/>
                    <a:pt x="4502648" y="2415740"/>
                  </a:cubicBezTo>
                  <a:close/>
                  <a:moveTo>
                    <a:pt x="4029741" y="2415023"/>
                  </a:moveTo>
                  <a:lnTo>
                    <a:pt x="4033322" y="2421473"/>
                  </a:lnTo>
                  <a:lnTo>
                    <a:pt x="4042637" y="2415023"/>
                  </a:lnTo>
                  <a:close/>
                  <a:moveTo>
                    <a:pt x="3175641" y="2415023"/>
                  </a:moveTo>
                  <a:cubicBezTo>
                    <a:pt x="3156295" y="2413590"/>
                    <a:pt x="3171343" y="2445117"/>
                    <a:pt x="3162028" y="2445117"/>
                  </a:cubicBezTo>
                  <a:lnTo>
                    <a:pt x="3166326" y="2445117"/>
                  </a:lnTo>
                  <a:lnTo>
                    <a:pt x="3166326" y="2437236"/>
                  </a:lnTo>
                  <a:cubicBezTo>
                    <a:pt x="3167760" y="2429355"/>
                    <a:pt x="3174208" y="2434369"/>
                    <a:pt x="3178508" y="2434369"/>
                  </a:cubicBezTo>
                  <a:cubicBezTo>
                    <a:pt x="3164893" y="2429355"/>
                    <a:pt x="3179941" y="2415023"/>
                    <a:pt x="3175641" y="2415023"/>
                  </a:cubicBezTo>
                  <a:close/>
                  <a:moveTo>
                    <a:pt x="2398212" y="2410725"/>
                  </a:moveTo>
                  <a:lnTo>
                    <a:pt x="2391762" y="2426488"/>
                  </a:lnTo>
                  <a:cubicBezTo>
                    <a:pt x="2402510" y="2403559"/>
                    <a:pt x="2401076" y="2435802"/>
                    <a:pt x="2413974" y="2426488"/>
                  </a:cubicBezTo>
                  <a:cubicBezTo>
                    <a:pt x="2418274" y="2427921"/>
                    <a:pt x="2422572" y="2423621"/>
                    <a:pt x="2421139" y="2418606"/>
                  </a:cubicBezTo>
                  <a:lnTo>
                    <a:pt x="2413974" y="2418606"/>
                  </a:lnTo>
                  <a:cubicBezTo>
                    <a:pt x="2407526" y="2431504"/>
                    <a:pt x="2401076" y="2410725"/>
                    <a:pt x="2398212" y="2410725"/>
                  </a:cubicBezTo>
                  <a:close/>
                  <a:moveTo>
                    <a:pt x="2459833" y="2410008"/>
                  </a:moveTo>
                  <a:lnTo>
                    <a:pt x="2456250" y="2421473"/>
                  </a:lnTo>
                  <a:lnTo>
                    <a:pt x="2469864" y="2410008"/>
                  </a:lnTo>
                  <a:close/>
                  <a:moveTo>
                    <a:pt x="4514829" y="2402842"/>
                  </a:moveTo>
                  <a:lnTo>
                    <a:pt x="4511962" y="2418606"/>
                  </a:lnTo>
                  <a:cubicBezTo>
                    <a:pt x="4511246" y="2418606"/>
                    <a:pt x="4509812" y="2418606"/>
                    <a:pt x="4509096" y="2418606"/>
                  </a:cubicBezTo>
                  <a:cubicBezTo>
                    <a:pt x="4516260" y="2420757"/>
                    <a:pt x="4522710" y="2427205"/>
                    <a:pt x="4528442" y="2422190"/>
                  </a:cubicBezTo>
                  <a:close/>
                  <a:moveTo>
                    <a:pt x="5201260" y="2402125"/>
                  </a:moveTo>
                  <a:cubicBezTo>
                    <a:pt x="5197676" y="2417890"/>
                    <a:pt x="5162568" y="2405709"/>
                    <a:pt x="5166152" y="2415023"/>
                  </a:cubicBezTo>
                  <a:cubicBezTo>
                    <a:pt x="5176898" y="2407142"/>
                    <a:pt x="5205560" y="2416456"/>
                    <a:pt x="5214874" y="2402125"/>
                  </a:cubicBezTo>
                  <a:close/>
                  <a:moveTo>
                    <a:pt x="3159162" y="2402125"/>
                  </a:moveTo>
                  <a:lnTo>
                    <a:pt x="3151997" y="2417890"/>
                  </a:lnTo>
                  <a:lnTo>
                    <a:pt x="3165610" y="2402125"/>
                  </a:lnTo>
                  <a:close/>
                  <a:moveTo>
                    <a:pt x="3597854" y="2395498"/>
                  </a:moveTo>
                  <a:cubicBezTo>
                    <a:pt x="3596063" y="2395319"/>
                    <a:pt x="3594093" y="2395677"/>
                    <a:pt x="3591943" y="2395677"/>
                  </a:cubicBezTo>
                  <a:lnTo>
                    <a:pt x="3591943" y="2407142"/>
                  </a:lnTo>
                  <a:lnTo>
                    <a:pt x="3602691" y="2398544"/>
                  </a:lnTo>
                  <a:cubicBezTo>
                    <a:pt x="3601257" y="2396394"/>
                    <a:pt x="3599645" y="2395677"/>
                    <a:pt x="3597854" y="2395498"/>
                  </a:cubicBezTo>
                  <a:close/>
                  <a:moveTo>
                    <a:pt x="4534892" y="2391379"/>
                  </a:moveTo>
                  <a:lnTo>
                    <a:pt x="4534892" y="2407142"/>
                  </a:lnTo>
                  <a:lnTo>
                    <a:pt x="4541340" y="2407142"/>
                  </a:lnTo>
                  <a:lnTo>
                    <a:pt x="4541340" y="2396394"/>
                  </a:lnTo>
                  <a:cubicBezTo>
                    <a:pt x="4539190" y="2392811"/>
                    <a:pt x="4537756" y="2389946"/>
                    <a:pt x="4534892" y="2391379"/>
                  </a:cubicBezTo>
                  <a:close/>
                  <a:moveTo>
                    <a:pt x="5030011" y="2390662"/>
                  </a:moveTo>
                  <a:lnTo>
                    <a:pt x="5011380" y="2402125"/>
                  </a:lnTo>
                  <a:lnTo>
                    <a:pt x="5059388" y="2395677"/>
                  </a:lnTo>
                  <a:close/>
                  <a:moveTo>
                    <a:pt x="4075598" y="2390662"/>
                  </a:moveTo>
                  <a:lnTo>
                    <a:pt x="4072731" y="2402125"/>
                  </a:lnTo>
                  <a:cubicBezTo>
                    <a:pt x="4075598" y="2416456"/>
                    <a:pt x="4089929" y="2412873"/>
                    <a:pt x="4095660" y="2414306"/>
                  </a:cubicBezTo>
                  <a:lnTo>
                    <a:pt x="4091362" y="2409292"/>
                  </a:lnTo>
                  <a:lnTo>
                    <a:pt x="4094227" y="2406425"/>
                  </a:lnTo>
                  <a:close/>
                  <a:moveTo>
                    <a:pt x="4008245" y="2387796"/>
                  </a:moveTo>
                  <a:cubicBezTo>
                    <a:pt x="4006812" y="2395677"/>
                    <a:pt x="3997497" y="2403559"/>
                    <a:pt x="3991764" y="2395677"/>
                  </a:cubicBezTo>
                  <a:lnTo>
                    <a:pt x="3991764" y="2402125"/>
                  </a:lnTo>
                  <a:cubicBezTo>
                    <a:pt x="4001078" y="2407142"/>
                    <a:pt x="4013260" y="2392811"/>
                    <a:pt x="4008245" y="2387796"/>
                  </a:cubicBezTo>
                  <a:close/>
                  <a:moveTo>
                    <a:pt x="5078734" y="2382779"/>
                  </a:moveTo>
                  <a:lnTo>
                    <a:pt x="5069420" y="2387796"/>
                  </a:lnTo>
                  <a:lnTo>
                    <a:pt x="5088049" y="2382779"/>
                  </a:lnTo>
                  <a:close/>
                  <a:moveTo>
                    <a:pt x="2446935" y="2379198"/>
                  </a:moveTo>
                  <a:lnTo>
                    <a:pt x="2453383" y="2390662"/>
                  </a:lnTo>
                  <a:lnTo>
                    <a:pt x="2433320" y="2402125"/>
                  </a:lnTo>
                  <a:cubicBezTo>
                    <a:pt x="2436187" y="2405709"/>
                    <a:pt x="2439054" y="2407142"/>
                    <a:pt x="2436904" y="2409292"/>
                  </a:cubicBezTo>
                  <a:cubicBezTo>
                    <a:pt x="2451950" y="2404992"/>
                    <a:pt x="2464848" y="2390662"/>
                    <a:pt x="2469148" y="2379198"/>
                  </a:cubicBezTo>
                  <a:lnTo>
                    <a:pt x="2459833" y="2390662"/>
                  </a:lnTo>
                  <a:cubicBezTo>
                    <a:pt x="2457683" y="2387079"/>
                    <a:pt x="2451950" y="2385646"/>
                    <a:pt x="2453383" y="2379198"/>
                  </a:cubicBezTo>
                  <a:close/>
                  <a:moveTo>
                    <a:pt x="3233680" y="2376331"/>
                  </a:moveTo>
                  <a:cubicBezTo>
                    <a:pt x="3232247" y="2381346"/>
                    <a:pt x="3222933" y="2382779"/>
                    <a:pt x="3217200" y="2387796"/>
                  </a:cubicBezTo>
                  <a:lnTo>
                    <a:pt x="3220066" y="2390662"/>
                  </a:lnTo>
                  <a:cubicBezTo>
                    <a:pt x="3218633" y="2382779"/>
                    <a:pt x="3235830" y="2395677"/>
                    <a:pt x="3233680" y="2376331"/>
                  </a:cubicBezTo>
                  <a:close/>
                  <a:moveTo>
                    <a:pt x="2255622" y="2376331"/>
                  </a:moveTo>
                  <a:lnTo>
                    <a:pt x="2262071" y="2382779"/>
                  </a:lnTo>
                  <a:lnTo>
                    <a:pt x="2259205" y="2387796"/>
                  </a:lnTo>
                  <a:cubicBezTo>
                    <a:pt x="2257772" y="2399261"/>
                    <a:pt x="2248457" y="2379915"/>
                    <a:pt x="2255622" y="2376331"/>
                  </a:cubicBezTo>
                  <a:close/>
                  <a:moveTo>
                    <a:pt x="4098527" y="2371315"/>
                  </a:moveTo>
                  <a:cubicBezTo>
                    <a:pt x="4103542" y="2385646"/>
                    <a:pt x="4087779" y="2377765"/>
                    <a:pt x="4082046" y="2382779"/>
                  </a:cubicBezTo>
                  <a:cubicBezTo>
                    <a:pt x="4091362" y="2390662"/>
                    <a:pt x="4115723" y="2381346"/>
                    <a:pt x="4110708" y="2406425"/>
                  </a:cubicBezTo>
                  <a:cubicBezTo>
                    <a:pt x="4117873" y="2403559"/>
                    <a:pt x="4113573" y="2395677"/>
                    <a:pt x="4115006" y="2390662"/>
                  </a:cubicBezTo>
                  <a:lnTo>
                    <a:pt x="4110708" y="2390662"/>
                  </a:lnTo>
                  <a:cubicBezTo>
                    <a:pt x="4104258" y="2385646"/>
                    <a:pt x="4104258" y="2377765"/>
                    <a:pt x="4107842" y="2371315"/>
                  </a:cubicBezTo>
                  <a:close/>
                  <a:moveTo>
                    <a:pt x="2244875" y="2366300"/>
                  </a:moveTo>
                  <a:cubicBezTo>
                    <a:pt x="2234844" y="2374181"/>
                    <a:pt x="2224813" y="2394960"/>
                    <a:pt x="2213348" y="2376331"/>
                  </a:cubicBezTo>
                  <a:cubicBezTo>
                    <a:pt x="2222663" y="2379198"/>
                    <a:pt x="2234127" y="2372748"/>
                    <a:pt x="2244875" y="2366300"/>
                  </a:cubicBezTo>
                  <a:close/>
                  <a:moveTo>
                    <a:pt x="4563552" y="2360568"/>
                  </a:moveTo>
                  <a:lnTo>
                    <a:pt x="4554238" y="2376331"/>
                  </a:lnTo>
                  <a:cubicBezTo>
                    <a:pt x="4558536" y="2381346"/>
                    <a:pt x="4563552" y="2384213"/>
                    <a:pt x="4563552" y="2390662"/>
                  </a:cubicBezTo>
                  <a:cubicBezTo>
                    <a:pt x="4577167" y="2392811"/>
                    <a:pt x="4574300" y="2379915"/>
                    <a:pt x="4584332" y="2375615"/>
                  </a:cubicBezTo>
                  <a:lnTo>
                    <a:pt x="4596513" y="2387079"/>
                  </a:lnTo>
                  <a:lnTo>
                    <a:pt x="4590780" y="2379198"/>
                  </a:lnTo>
                  <a:lnTo>
                    <a:pt x="4593646" y="2376331"/>
                  </a:lnTo>
                  <a:cubicBezTo>
                    <a:pt x="4585048" y="2367016"/>
                    <a:pt x="4570717" y="2376331"/>
                    <a:pt x="4563552" y="2360568"/>
                  </a:cubicBezTo>
                  <a:close/>
                  <a:moveTo>
                    <a:pt x="3252310" y="2357702"/>
                  </a:moveTo>
                  <a:lnTo>
                    <a:pt x="3249443" y="2372032"/>
                  </a:lnTo>
                  <a:cubicBezTo>
                    <a:pt x="3252310" y="2369882"/>
                    <a:pt x="3255176" y="2362000"/>
                    <a:pt x="3258758" y="2364150"/>
                  </a:cubicBezTo>
                  <a:close/>
                  <a:moveTo>
                    <a:pt x="4029741" y="2349819"/>
                  </a:moveTo>
                  <a:cubicBezTo>
                    <a:pt x="4022574" y="2352685"/>
                    <a:pt x="4018276" y="2356269"/>
                    <a:pt x="4013260" y="2357702"/>
                  </a:cubicBezTo>
                  <a:lnTo>
                    <a:pt x="4024008" y="2360568"/>
                  </a:lnTo>
                  <a:cubicBezTo>
                    <a:pt x="4025441" y="2356985"/>
                    <a:pt x="4030458" y="2354119"/>
                    <a:pt x="4029741" y="2349819"/>
                  </a:cubicBezTo>
                  <a:close/>
                  <a:moveTo>
                    <a:pt x="4958358" y="2349104"/>
                  </a:moveTo>
                  <a:cubicBezTo>
                    <a:pt x="4960506" y="2353402"/>
                    <a:pt x="4958358" y="2358419"/>
                    <a:pt x="4954776" y="2360568"/>
                  </a:cubicBezTo>
                  <a:lnTo>
                    <a:pt x="4964806" y="2360568"/>
                  </a:lnTo>
                  <a:close/>
                  <a:moveTo>
                    <a:pt x="4059118" y="2349104"/>
                  </a:moveTo>
                  <a:cubicBezTo>
                    <a:pt x="4049804" y="2344088"/>
                    <a:pt x="4048370" y="2356985"/>
                    <a:pt x="4049804" y="2363433"/>
                  </a:cubicBezTo>
                  <a:cubicBezTo>
                    <a:pt x="4054818" y="2360568"/>
                    <a:pt x="4054818" y="2351969"/>
                    <a:pt x="4059118" y="2349104"/>
                  </a:cubicBezTo>
                  <a:close/>
                  <a:moveTo>
                    <a:pt x="2268519" y="2349104"/>
                  </a:moveTo>
                  <a:lnTo>
                    <a:pt x="2275684" y="2349104"/>
                  </a:lnTo>
                  <a:lnTo>
                    <a:pt x="2275684" y="2360568"/>
                  </a:lnTo>
                  <a:close/>
                  <a:moveTo>
                    <a:pt x="3274342" y="2340594"/>
                  </a:moveTo>
                  <a:cubicBezTo>
                    <a:pt x="3272686" y="2340729"/>
                    <a:pt x="3271118" y="2342117"/>
                    <a:pt x="3269685" y="2343908"/>
                  </a:cubicBezTo>
                  <a:cubicBezTo>
                    <a:pt x="3266820" y="2347491"/>
                    <a:pt x="3264491" y="2352685"/>
                    <a:pt x="3263058" y="2352685"/>
                  </a:cubicBezTo>
                  <a:lnTo>
                    <a:pt x="3265924" y="2357702"/>
                  </a:lnTo>
                  <a:lnTo>
                    <a:pt x="3279537" y="2344804"/>
                  </a:lnTo>
                  <a:cubicBezTo>
                    <a:pt x="3277745" y="2341580"/>
                    <a:pt x="3275999" y="2340460"/>
                    <a:pt x="3274342" y="2340594"/>
                  </a:cubicBezTo>
                  <a:close/>
                  <a:moveTo>
                    <a:pt x="5194812" y="2337639"/>
                  </a:moveTo>
                  <a:cubicBezTo>
                    <a:pt x="5182630" y="2332623"/>
                    <a:pt x="5168300" y="2342654"/>
                    <a:pt x="5153254" y="2344088"/>
                  </a:cubicBezTo>
                  <a:cubicBezTo>
                    <a:pt x="5169016" y="2347671"/>
                    <a:pt x="5181198" y="2339788"/>
                    <a:pt x="5194812" y="2337639"/>
                  </a:cubicBezTo>
                  <a:close/>
                  <a:moveTo>
                    <a:pt x="4625621" y="2336295"/>
                  </a:moveTo>
                  <a:cubicBezTo>
                    <a:pt x="4623695" y="2336161"/>
                    <a:pt x="4621411" y="2337280"/>
                    <a:pt x="4618724" y="2340504"/>
                  </a:cubicBezTo>
                  <a:cubicBezTo>
                    <a:pt x="4610842" y="2351969"/>
                    <a:pt x="4604394" y="2344088"/>
                    <a:pt x="4600094" y="2337639"/>
                  </a:cubicBezTo>
                  <a:lnTo>
                    <a:pt x="4609306" y="2356769"/>
                  </a:lnTo>
                  <a:lnTo>
                    <a:pt x="4606544" y="2359850"/>
                  </a:lnTo>
                  <a:cubicBezTo>
                    <a:pt x="4607978" y="2359135"/>
                    <a:pt x="4608692" y="2357702"/>
                    <a:pt x="4609409" y="2356985"/>
                  </a:cubicBezTo>
                  <a:lnTo>
                    <a:pt x="4609306" y="2356769"/>
                  </a:lnTo>
                  <a:lnTo>
                    <a:pt x="4621234" y="2343461"/>
                  </a:lnTo>
                  <a:cubicBezTo>
                    <a:pt x="4625532" y="2338535"/>
                    <a:pt x="4629115" y="2337639"/>
                    <a:pt x="4631622" y="2351252"/>
                  </a:cubicBezTo>
                  <a:lnTo>
                    <a:pt x="4634488" y="2348387"/>
                  </a:lnTo>
                  <a:cubicBezTo>
                    <a:pt x="4633951" y="2348387"/>
                    <a:pt x="4631398" y="2336699"/>
                    <a:pt x="4625621" y="2336295"/>
                  </a:cubicBezTo>
                  <a:close/>
                  <a:moveTo>
                    <a:pt x="3929426" y="2333339"/>
                  </a:moveTo>
                  <a:cubicBezTo>
                    <a:pt x="3923695" y="2331906"/>
                    <a:pt x="3922978" y="2338356"/>
                    <a:pt x="3920112" y="2341221"/>
                  </a:cubicBezTo>
                  <a:lnTo>
                    <a:pt x="3929426" y="2341221"/>
                  </a:lnTo>
                  <a:close/>
                  <a:moveTo>
                    <a:pt x="3802602" y="2333339"/>
                  </a:moveTo>
                  <a:lnTo>
                    <a:pt x="3797586" y="2344804"/>
                  </a:lnTo>
                  <a:lnTo>
                    <a:pt x="3806900" y="2338356"/>
                  </a:lnTo>
                  <a:close/>
                  <a:moveTo>
                    <a:pt x="3327546" y="2332623"/>
                  </a:moveTo>
                  <a:cubicBezTo>
                    <a:pt x="3302466" y="2332623"/>
                    <a:pt x="3295302" y="2362717"/>
                    <a:pt x="3272372" y="2367733"/>
                  </a:cubicBezTo>
                  <a:lnTo>
                    <a:pt x="3284554" y="2371315"/>
                  </a:lnTo>
                  <a:lnTo>
                    <a:pt x="3284554" y="2363433"/>
                  </a:lnTo>
                  <a:cubicBezTo>
                    <a:pt x="3288852" y="2356985"/>
                    <a:pt x="3293868" y="2365583"/>
                    <a:pt x="3298166" y="2367733"/>
                  </a:cubicBezTo>
                  <a:cubicBezTo>
                    <a:pt x="3298166" y="2345521"/>
                    <a:pt x="3315364" y="2348387"/>
                    <a:pt x="3327546" y="2332623"/>
                  </a:cubicBezTo>
                  <a:close/>
                  <a:moveTo>
                    <a:pt x="2307930" y="2329758"/>
                  </a:moveTo>
                  <a:lnTo>
                    <a:pt x="2307930" y="2338356"/>
                  </a:lnTo>
                  <a:lnTo>
                    <a:pt x="2294315" y="2349104"/>
                  </a:lnTo>
                  <a:close/>
                  <a:moveTo>
                    <a:pt x="198040" y="2329276"/>
                  </a:moveTo>
                  <a:cubicBezTo>
                    <a:pt x="174161" y="2327965"/>
                    <a:pt x="151186" y="2353761"/>
                    <a:pt x="131840" y="2363433"/>
                  </a:cubicBezTo>
                  <a:lnTo>
                    <a:pt x="171249" y="2349104"/>
                  </a:lnTo>
                  <a:cubicBezTo>
                    <a:pt x="171249" y="2352685"/>
                    <a:pt x="171249" y="2357702"/>
                    <a:pt x="166950" y="2360568"/>
                  </a:cubicBezTo>
                  <a:cubicBezTo>
                    <a:pt x="177698" y="2351969"/>
                    <a:pt x="191311" y="2342654"/>
                    <a:pt x="203492" y="2349104"/>
                  </a:cubicBezTo>
                  <a:cubicBezTo>
                    <a:pt x="183430" y="2365583"/>
                    <a:pt x="157635" y="2377765"/>
                    <a:pt x="134707" y="2395677"/>
                  </a:cubicBezTo>
                  <a:cubicBezTo>
                    <a:pt x="137573" y="2397111"/>
                    <a:pt x="140437" y="2399261"/>
                    <a:pt x="139006" y="2402125"/>
                  </a:cubicBezTo>
                  <a:cubicBezTo>
                    <a:pt x="189880" y="2415023"/>
                    <a:pt x="230721" y="2381346"/>
                    <a:pt x="277295" y="2387796"/>
                  </a:cubicBezTo>
                  <a:cubicBezTo>
                    <a:pt x="254365" y="2373465"/>
                    <a:pt x="230004" y="2371315"/>
                    <a:pt x="222122" y="2341221"/>
                  </a:cubicBezTo>
                  <a:cubicBezTo>
                    <a:pt x="214061" y="2333160"/>
                    <a:pt x="206001" y="2329712"/>
                    <a:pt x="198040" y="2329276"/>
                  </a:cubicBezTo>
                  <a:close/>
                  <a:moveTo>
                    <a:pt x="3687958" y="2322592"/>
                  </a:moveTo>
                  <a:cubicBezTo>
                    <a:pt x="3685808" y="2329039"/>
                    <a:pt x="3677210" y="2333339"/>
                    <a:pt x="3672910" y="2325458"/>
                  </a:cubicBezTo>
                  <a:cubicBezTo>
                    <a:pt x="3670044" y="2328325"/>
                    <a:pt x="3668610" y="2334773"/>
                    <a:pt x="3663596" y="2333339"/>
                  </a:cubicBezTo>
                  <a:lnTo>
                    <a:pt x="3667896" y="2352685"/>
                  </a:lnTo>
                  <a:lnTo>
                    <a:pt x="3677210" y="2341221"/>
                  </a:lnTo>
                  <a:lnTo>
                    <a:pt x="3680075" y="2344088"/>
                  </a:lnTo>
                  <a:lnTo>
                    <a:pt x="3672910" y="2333339"/>
                  </a:lnTo>
                  <a:cubicBezTo>
                    <a:pt x="3680792" y="2336923"/>
                    <a:pt x="3685808" y="2328325"/>
                    <a:pt x="3687958" y="2322592"/>
                  </a:cubicBezTo>
                  <a:close/>
                  <a:moveTo>
                    <a:pt x="4692526" y="2318293"/>
                  </a:moveTo>
                  <a:cubicBezTo>
                    <a:pt x="4691093" y="2321158"/>
                    <a:pt x="4689662" y="2321875"/>
                    <a:pt x="4687512" y="2321875"/>
                  </a:cubicBezTo>
                  <a:lnTo>
                    <a:pt x="4692526" y="2324742"/>
                  </a:lnTo>
                  <a:close/>
                  <a:moveTo>
                    <a:pt x="3313931" y="2313993"/>
                  </a:moveTo>
                  <a:cubicBezTo>
                    <a:pt x="3309631" y="2313993"/>
                    <a:pt x="3304616" y="2316860"/>
                    <a:pt x="3304616" y="2321875"/>
                  </a:cubicBezTo>
                  <a:lnTo>
                    <a:pt x="3313931" y="2321875"/>
                  </a:lnTo>
                  <a:close/>
                  <a:moveTo>
                    <a:pt x="3685092" y="2308977"/>
                  </a:moveTo>
                  <a:cubicBezTo>
                    <a:pt x="3685092" y="2309693"/>
                    <a:pt x="3685808" y="2310410"/>
                    <a:pt x="3686525" y="2311127"/>
                  </a:cubicBezTo>
                  <a:cubicBezTo>
                    <a:pt x="3695123" y="2311843"/>
                    <a:pt x="3690106" y="2311127"/>
                    <a:pt x="3685092" y="2308977"/>
                  </a:cubicBezTo>
                  <a:close/>
                  <a:moveTo>
                    <a:pt x="2585942" y="2305395"/>
                  </a:moveTo>
                  <a:cubicBezTo>
                    <a:pt x="2584508" y="2308262"/>
                    <a:pt x="2581642" y="2310410"/>
                    <a:pt x="2583075" y="2313277"/>
                  </a:cubicBezTo>
                  <a:cubicBezTo>
                    <a:pt x="2583792" y="2315427"/>
                    <a:pt x="2585223" y="2316860"/>
                    <a:pt x="2585942" y="2317577"/>
                  </a:cubicBezTo>
                  <a:lnTo>
                    <a:pt x="2585942" y="2321875"/>
                  </a:lnTo>
                  <a:cubicBezTo>
                    <a:pt x="2590240" y="2321875"/>
                    <a:pt x="2593823" y="2324025"/>
                    <a:pt x="2595254" y="2318293"/>
                  </a:cubicBezTo>
                  <a:cubicBezTo>
                    <a:pt x="2592390" y="2317577"/>
                    <a:pt x="2588806" y="2319725"/>
                    <a:pt x="2585942" y="2317577"/>
                  </a:cubicBezTo>
                  <a:close/>
                  <a:moveTo>
                    <a:pt x="4350026" y="2303246"/>
                  </a:moveTo>
                  <a:lnTo>
                    <a:pt x="4343578" y="2311127"/>
                  </a:lnTo>
                  <a:lnTo>
                    <a:pt x="4350026" y="2319008"/>
                  </a:lnTo>
                  <a:close/>
                  <a:moveTo>
                    <a:pt x="4997767" y="2302529"/>
                  </a:moveTo>
                  <a:lnTo>
                    <a:pt x="5000632" y="2313993"/>
                  </a:lnTo>
                  <a:lnTo>
                    <a:pt x="4971972" y="2321875"/>
                  </a:lnTo>
                  <a:cubicBezTo>
                    <a:pt x="4973404" y="2323308"/>
                    <a:pt x="4976271" y="2326891"/>
                    <a:pt x="4974838" y="2329756"/>
                  </a:cubicBezTo>
                  <a:cubicBezTo>
                    <a:pt x="4987019" y="2338356"/>
                    <a:pt x="5000632" y="2329756"/>
                    <a:pt x="5010664" y="2321875"/>
                  </a:cubicBezTo>
                  <a:lnTo>
                    <a:pt x="5004215" y="2313993"/>
                  </a:lnTo>
                  <a:cubicBezTo>
                    <a:pt x="5002782" y="2311127"/>
                    <a:pt x="5005648" y="2308977"/>
                    <a:pt x="5007082" y="2306112"/>
                  </a:cubicBezTo>
                  <a:close/>
                  <a:moveTo>
                    <a:pt x="3948056" y="2299662"/>
                  </a:moveTo>
                  <a:cubicBezTo>
                    <a:pt x="3945908" y="2313993"/>
                    <a:pt x="3968836" y="2311127"/>
                    <a:pt x="3958805" y="2325458"/>
                  </a:cubicBezTo>
                  <a:lnTo>
                    <a:pt x="3970984" y="2311127"/>
                  </a:lnTo>
                  <a:cubicBezTo>
                    <a:pt x="3964536" y="2304679"/>
                    <a:pt x="3954506" y="2306112"/>
                    <a:pt x="3948056" y="2299662"/>
                  </a:cubicBezTo>
                  <a:close/>
                  <a:moveTo>
                    <a:pt x="4094227" y="2295364"/>
                  </a:moveTo>
                  <a:cubicBezTo>
                    <a:pt x="4087062" y="2296798"/>
                    <a:pt x="4083479" y="2304679"/>
                    <a:pt x="4077748" y="2311127"/>
                  </a:cubicBezTo>
                  <a:cubicBezTo>
                    <a:pt x="4083479" y="2301096"/>
                    <a:pt x="4102110" y="2315427"/>
                    <a:pt x="4094227" y="2295364"/>
                  </a:cubicBezTo>
                  <a:close/>
                  <a:moveTo>
                    <a:pt x="5014246" y="2294648"/>
                  </a:moveTo>
                  <a:cubicBezTo>
                    <a:pt x="5012813" y="2296798"/>
                    <a:pt x="5012813" y="2300379"/>
                    <a:pt x="5014246" y="2303962"/>
                  </a:cubicBezTo>
                  <a:cubicBezTo>
                    <a:pt x="5013530" y="2305395"/>
                    <a:pt x="5013530" y="2308262"/>
                    <a:pt x="5016396" y="2310410"/>
                  </a:cubicBezTo>
                  <a:lnTo>
                    <a:pt x="5018546" y="2310410"/>
                  </a:lnTo>
                  <a:cubicBezTo>
                    <a:pt x="5017113" y="2308977"/>
                    <a:pt x="5015680" y="2306829"/>
                    <a:pt x="5014246" y="2303962"/>
                  </a:cubicBezTo>
                  <a:cubicBezTo>
                    <a:pt x="5015680" y="2300379"/>
                    <a:pt x="5020694" y="2296798"/>
                    <a:pt x="5020694" y="2294648"/>
                  </a:cubicBezTo>
                  <a:close/>
                  <a:moveTo>
                    <a:pt x="2370894" y="2292677"/>
                  </a:moveTo>
                  <a:cubicBezTo>
                    <a:pt x="2367222" y="2294289"/>
                    <a:pt x="2364534" y="2297872"/>
                    <a:pt x="2365968" y="2302529"/>
                  </a:cubicBezTo>
                  <a:lnTo>
                    <a:pt x="2381730" y="2294648"/>
                  </a:lnTo>
                  <a:cubicBezTo>
                    <a:pt x="2379222" y="2291423"/>
                    <a:pt x="2374566" y="2291064"/>
                    <a:pt x="2370894" y="2292677"/>
                  </a:cubicBezTo>
                  <a:close/>
                  <a:moveTo>
                    <a:pt x="5152358" y="2292318"/>
                  </a:moveTo>
                  <a:cubicBezTo>
                    <a:pt x="5138206" y="2294110"/>
                    <a:pt x="5122082" y="2300379"/>
                    <a:pt x="5108112" y="2300379"/>
                  </a:cubicBezTo>
                  <a:cubicBezTo>
                    <a:pt x="5108112" y="2301812"/>
                    <a:pt x="5113845" y="2306112"/>
                    <a:pt x="5114562" y="2309693"/>
                  </a:cubicBezTo>
                  <a:cubicBezTo>
                    <a:pt x="5110978" y="2311843"/>
                    <a:pt x="5108112" y="2314710"/>
                    <a:pt x="5105245" y="2316860"/>
                  </a:cubicBezTo>
                  <a:cubicBezTo>
                    <a:pt x="5095930" y="2317577"/>
                    <a:pt x="5095214" y="2303246"/>
                    <a:pt x="5088049" y="2300379"/>
                  </a:cubicBezTo>
                  <a:cubicBezTo>
                    <a:pt x="5079451" y="2319008"/>
                    <a:pt x="5072284" y="2306112"/>
                    <a:pt x="5062253" y="2296081"/>
                  </a:cubicBezTo>
                  <a:lnTo>
                    <a:pt x="5061536" y="2296081"/>
                  </a:lnTo>
                  <a:cubicBezTo>
                    <a:pt x="5062253" y="2296798"/>
                    <a:pt x="5062253" y="2296798"/>
                    <a:pt x="5062253" y="2296798"/>
                  </a:cubicBezTo>
                  <a:cubicBezTo>
                    <a:pt x="5054372" y="2306112"/>
                    <a:pt x="5043624" y="2324025"/>
                    <a:pt x="5030011" y="2326891"/>
                  </a:cubicBezTo>
                  <a:cubicBezTo>
                    <a:pt x="5032876" y="2334773"/>
                    <a:pt x="5038609" y="2330473"/>
                    <a:pt x="5043624" y="2331906"/>
                  </a:cubicBezTo>
                  <a:cubicBezTo>
                    <a:pt x="5045057" y="2307545"/>
                    <a:pt x="5069420" y="2330473"/>
                    <a:pt x="5075868" y="2312560"/>
                  </a:cubicBezTo>
                  <a:cubicBezTo>
                    <a:pt x="5085182" y="2319008"/>
                    <a:pt x="5070853" y="2322592"/>
                    <a:pt x="5075868" y="2331906"/>
                  </a:cubicBezTo>
                  <a:lnTo>
                    <a:pt x="5088049" y="2331906"/>
                  </a:lnTo>
                  <a:lnTo>
                    <a:pt x="5088049" y="2324025"/>
                  </a:lnTo>
                  <a:cubicBezTo>
                    <a:pt x="5093782" y="2325458"/>
                    <a:pt x="5099514" y="2321875"/>
                    <a:pt x="5105245" y="2317577"/>
                  </a:cubicBezTo>
                  <a:cubicBezTo>
                    <a:pt x="5107395" y="2316860"/>
                    <a:pt x="5108828" y="2316860"/>
                    <a:pt x="5110978" y="2315427"/>
                  </a:cubicBezTo>
                  <a:cubicBezTo>
                    <a:pt x="5113845" y="2313993"/>
                    <a:pt x="5114562" y="2312560"/>
                    <a:pt x="5114562" y="2310410"/>
                  </a:cubicBezTo>
                  <a:cubicBezTo>
                    <a:pt x="5123876" y="2302529"/>
                    <a:pt x="5132474" y="2298946"/>
                    <a:pt x="5136772" y="2320442"/>
                  </a:cubicBezTo>
                  <a:lnTo>
                    <a:pt x="5120293" y="2320442"/>
                  </a:lnTo>
                  <a:lnTo>
                    <a:pt x="5120293" y="2323308"/>
                  </a:lnTo>
                  <a:cubicBezTo>
                    <a:pt x="5148954" y="2335489"/>
                    <a:pt x="5156835" y="2281749"/>
                    <a:pt x="5178330" y="2311843"/>
                  </a:cubicBezTo>
                  <a:lnTo>
                    <a:pt x="5175466" y="2314710"/>
                  </a:lnTo>
                  <a:cubicBezTo>
                    <a:pt x="5178330" y="2312560"/>
                    <a:pt x="5181198" y="2311127"/>
                    <a:pt x="5184780" y="2311127"/>
                  </a:cubicBezTo>
                  <a:cubicBezTo>
                    <a:pt x="5178691" y="2293214"/>
                    <a:pt x="5166510" y="2290527"/>
                    <a:pt x="5152358" y="2292318"/>
                  </a:cubicBezTo>
                  <a:close/>
                  <a:moveTo>
                    <a:pt x="2434037" y="2287483"/>
                  </a:moveTo>
                  <a:cubicBezTo>
                    <a:pt x="2424006" y="2283899"/>
                    <a:pt x="2406810" y="2299662"/>
                    <a:pt x="2417558" y="2311127"/>
                  </a:cubicBezTo>
                  <a:cubicBezTo>
                    <a:pt x="2421139" y="2299662"/>
                    <a:pt x="2436187" y="2302529"/>
                    <a:pt x="2434037" y="2287483"/>
                  </a:cubicBezTo>
                  <a:close/>
                  <a:moveTo>
                    <a:pt x="4655268" y="2286766"/>
                  </a:moveTo>
                  <a:cubicBezTo>
                    <a:pt x="4653118" y="2303962"/>
                    <a:pt x="4659566" y="2311843"/>
                    <a:pt x="4658134" y="2329756"/>
                  </a:cubicBezTo>
                  <a:lnTo>
                    <a:pt x="4664582" y="2329756"/>
                  </a:lnTo>
                  <a:lnTo>
                    <a:pt x="4658134" y="2311127"/>
                  </a:lnTo>
                  <a:cubicBezTo>
                    <a:pt x="4660999" y="2308977"/>
                    <a:pt x="4661716" y="2304679"/>
                    <a:pt x="4664582" y="2306112"/>
                  </a:cubicBezTo>
                  <a:close/>
                  <a:moveTo>
                    <a:pt x="3770358" y="2286766"/>
                  </a:moveTo>
                  <a:cubicBezTo>
                    <a:pt x="3761760" y="2298229"/>
                    <a:pt x="3764625" y="2307545"/>
                    <a:pt x="3764625" y="2313993"/>
                  </a:cubicBezTo>
                  <a:cubicBezTo>
                    <a:pt x="3771792" y="2313993"/>
                    <a:pt x="3778240" y="2301096"/>
                    <a:pt x="3770358" y="2294648"/>
                  </a:cubicBezTo>
                  <a:lnTo>
                    <a:pt x="3786121" y="2286766"/>
                  </a:lnTo>
                  <a:close/>
                  <a:moveTo>
                    <a:pt x="3712319" y="2286766"/>
                  </a:moveTo>
                  <a:cubicBezTo>
                    <a:pt x="3710886" y="2296798"/>
                    <a:pt x="3709454" y="2293214"/>
                    <a:pt x="3716619" y="2299662"/>
                  </a:cubicBezTo>
                  <a:lnTo>
                    <a:pt x="3721634" y="2291781"/>
                  </a:lnTo>
                  <a:close/>
                  <a:moveTo>
                    <a:pt x="3667896" y="2286766"/>
                  </a:moveTo>
                  <a:cubicBezTo>
                    <a:pt x="3662162" y="2283899"/>
                    <a:pt x="3648548" y="2304679"/>
                    <a:pt x="3657148" y="2299662"/>
                  </a:cubicBezTo>
                  <a:cubicBezTo>
                    <a:pt x="3660012" y="2294648"/>
                    <a:pt x="3663596" y="2294648"/>
                    <a:pt x="3667896" y="2294648"/>
                  </a:cubicBezTo>
                  <a:close/>
                  <a:moveTo>
                    <a:pt x="4924682" y="2275302"/>
                  </a:moveTo>
                  <a:cubicBezTo>
                    <a:pt x="4916084" y="2276018"/>
                    <a:pt x="4908023" y="2279243"/>
                    <a:pt x="4900947" y="2284079"/>
                  </a:cubicBezTo>
                  <a:lnTo>
                    <a:pt x="4885996" y="2299556"/>
                  </a:lnTo>
                  <a:lnTo>
                    <a:pt x="4877408" y="2305690"/>
                  </a:lnTo>
                  <a:lnTo>
                    <a:pt x="4860284" y="2315159"/>
                  </a:lnTo>
                  <a:cubicBezTo>
                    <a:pt x="4853566" y="2320800"/>
                    <a:pt x="4847298" y="2327250"/>
                    <a:pt x="4840131" y="2332623"/>
                  </a:cubicBezTo>
                  <a:lnTo>
                    <a:pt x="4830100" y="2337639"/>
                  </a:lnTo>
                  <a:lnTo>
                    <a:pt x="4830816" y="2338356"/>
                  </a:lnTo>
                  <a:cubicBezTo>
                    <a:pt x="4825802" y="2341221"/>
                    <a:pt x="4820068" y="2343371"/>
                    <a:pt x="4813620" y="2344088"/>
                  </a:cubicBezTo>
                  <a:cubicBezTo>
                    <a:pt x="4822935" y="2346237"/>
                    <a:pt x="4829383" y="2342654"/>
                    <a:pt x="4833683" y="2341221"/>
                  </a:cubicBezTo>
                  <a:lnTo>
                    <a:pt x="4830816" y="2339071"/>
                  </a:lnTo>
                  <a:cubicBezTo>
                    <a:pt x="4833683" y="2337639"/>
                    <a:pt x="4836548" y="2335489"/>
                    <a:pt x="4839414" y="2333339"/>
                  </a:cubicBezTo>
                  <a:lnTo>
                    <a:pt x="4861627" y="2321875"/>
                  </a:lnTo>
                  <a:lnTo>
                    <a:pt x="4858760" y="2319008"/>
                  </a:lnTo>
                  <a:lnTo>
                    <a:pt x="4877408" y="2305690"/>
                  </a:lnTo>
                  <a:lnTo>
                    <a:pt x="4883123" y="2302529"/>
                  </a:lnTo>
                  <a:lnTo>
                    <a:pt x="4885996" y="2299556"/>
                  </a:lnTo>
                  <a:lnTo>
                    <a:pt x="4890108" y="2296618"/>
                  </a:lnTo>
                  <a:cubicBezTo>
                    <a:pt x="4901214" y="2287125"/>
                    <a:pt x="4912858" y="2277810"/>
                    <a:pt x="4924682" y="2275302"/>
                  </a:cubicBezTo>
                  <a:close/>
                  <a:moveTo>
                    <a:pt x="4389437" y="2272435"/>
                  </a:moveTo>
                  <a:lnTo>
                    <a:pt x="4372956" y="2286766"/>
                  </a:lnTo>
                  <a:lnTo>
                    <a:pt x="4385137" y="2283899"/>
                  </a:lnTo>
                  <a:close/>
                  <a:moveTo>
                    <a:pt x="4001078" y="2272435"/>
                  </a:moveTo>
                  <a:cubicBezTo>
                    <a:pt x="3988899" y="2271002"/>
                    <a:pt x="3973134" y="2286766"/>
                    <a:pt x="3968836" y="2299662"/>
                  </a:cubicBezTo>
                  <a:cubicBezTo>
                    <a:pt x="3981016" y="2290347"/>
                    <a:pt x="3983166" y="2286766"/>
                    <a:pt x="4001078" y="2272435"/>
                  </a:cubicBezTo>
                  <a:close/>
                  <a:moveTo>
                    <a:pt x="3738114" y="2272435"/>
                  </a:moveTo>
                  <a:cubicBezTo>
                    <a:pt x="3731665" y="2268135"/>
                    <a:pt x="3730950" y="2275302"/>
                    <a:pt x="3729516" y="2280316"/>
                  </a:cubicBezTo>
                  <a:lnTo>
                    <a:pt x="3733098" y="2276018"/>
                  </a:lnTo>
                  <a:lnTo>
                    <a:pt x="3738114" y="2283899"/>
                  </a:lnTo>
                  <a:close/>
                  <a:moveTo>
                    <a:pt x="2341717" y="2272178"/>
                  </a:moveTo>
                  <a:cubicBezTo>
                    <a:pt x="2338336" y="2273510"/>
                    <a:pt x="2335336" y="2276735"/>
                    <a:pt x="2333007" y="2283183"/>
                  </a:cubicBezTo>
                  <a:lnTo>
                    <a:pt x="2326559" y="2275302"/>
                  </a:lnTo>
                  <a:cubicBezTo>
                    <a:pt x="2322259" y="2276735"/>
                    <a:pt x="2317244" y="2278166"/>
                    <a:pt x="2314378" y="2283183"/>
                  </a:cubicBezTo>
                  <a:lnTo>
                    <a:pt x="2323692" y="2283183"/>
                  </a:lnTo>
                  <a:cubicBezTo>
                    <a:pt x="2282134" y="2323308"/>
                    <a:pt x="2249890" y="2324742"/>
                    <a:pt x="2201167" y="2371315"/>
                  </a:cubicBezTo>
                  <a:cubicBezTo>
                    <a:pt x="2199734" y="2379198"/>
                    <a:pt x="2201167" y="2385646"/>
                    <a:pt x="2206182" y="2390662"/>
                  </a:cubicBezTo>
                  <a:cubicBezTo>
                    <a:pt x="2188269" y="2419323"/>
                    <a:pt x="2166773" y="2411442"/>
                    <a:pt x="2148144" y="2429355"/>
                  </a:cubicBezTo>
                  <a:cubicBezTo>
                    <a:pt x="2179671" y="2410008"/>
                    <a:pt x="2216213" y="2407142"/>
                    <a:pt x="2245590" y="2382779"/>
                  </a:cubicBezTo>
                  <a:cubicBezTo>
                    <a:pt x="2245590" y="2424338"/>
                    <a:pt x="2198300" y="2412873"/>
                    <a:pt x="2178238" y="2437236"/>
                  </a:cubicBezTo>
                  <a:lnTo>
                    <a:pt x="2194717" y="2437236"/>
                  </a:lnTo>
                  <a:cubicBezTo>
                    <a:pt x="2164623" y="2486676"/>
                    <a:pt x="2119483" y="2471630"/>
                    <a:pt x="2084372" y="2510322"/>
                  </a:cubicBezTo>
                  <a:cubicBezTo>
                    <a:pt x="2084372" y="2509605"/>
                    <a:pt x="2083656" y="2509605"/>
                    <a:pt x="2083656" y="2508888"/>
                  </a:cubicBezTo>
                  <a:cubicBezTo>
                    <a:pt x="2077208" y="2490259"/>
                    <a:pt x="2105152" y="2486676"/>
                    <a:pt x="2110166" y="2475928"/>
                  </a:cubicBezTo>
                  <a:cubicBezTo>
                    <a:pt x="2087239" y="2496707"/>
                    <a:pt x="2060010" y="2503157"/>
                    <a:pt x="2035649" y="2522503"/>
                  </a:cubicBezTo>
                  <a:cubicBezTo>
                    <a:pt x="2055712" y="2535401"/>
                    <a:pt x="2058578" y="2501724"/>
                    <a:pt x="2077208" y="2503157"/>
                  </a:cubicBezTo>
                  <a:cubicBezTo>
                    <a:pt x="2078641" y="2505307"/>
                    <a:pt x="2080789" y="2506738"/>
                    <a:pt x="2082939" y="2508888"/>
                  </a:cubicBezTo>
                  <a:cubicBezTo>
                    <a:pt x="2082939" y="2509605"/>
                    <a:pt x="2082939" y="2510322"/>
                    <a:pt x="2084372" y="2510322"/>
                  </a:cubicBezTo>
                  <a:cubicBezTo>
                    <a:pt x="2086522" y="2512471"/>
                    <a:pt x="2087956" y="2514620"/>
                    <a:pt x="2088672" y="2516770"/>
                  </a:cubicBezTo>
                  <a:cubicBezTo>
                    <a:pt x="2087956" y="2518919"/>
                    <a:pt x="2085089" y="2521786"/>
                    <a:pt x="2082939" y="2523220"/>
                  </a:cubicBezTo>
                  <a:cubicBezTo>
                    <a:pt x="2120916" y="2513188"/>
                    <a:pt x="2150294" y="2480944"/>
                    <a:pt x="2185402" y="2463746"/>
                  </a:cubicBezTo>
                  <a:cubicBezTo>
                    <a:pt x="2215496" y="2462315"/>
                    <a:pt x="2241292" y="2441536"/>
                    <a:pt x="2264221" y="2420757"/>
                  </a:cubicBezTo>
                  <a:cubicBezTo>
                    <a:pt x="2260638" y="2422190"/>
                    <a:pt x="2257772" y="2421473"/>
                    <a:pt x="2254905" y="2417173"/>
                  </a:cubicBezTo>
                  <a:cubicBezTo>
                    <a:pt x="2256338" y="2409292"/>
                    <a:pt x="2253473" y="2399977"/>
                    <a:pt x="2261355" y="2394960"/>
                  </a:cubicBezTo>
                  <a:cubicBezTo>
                    <a:pt x="2287149" y="2438669"/>
                    <a:pt x="2317959" y="2361283"/>
                    <a:pt x="2335874" y="2359850"/>
                  </a:cubicBezTo>
                  <a:cubicBezTo>
                    <a:pt x="2334440" y="2356985"/>
                    <a:pt x="2331574" y="2354835"/>
                    <a:pt x="2333007" y="2351969"/>
                  </a:cubicBezTo>
                  <a:cubicBezTo>
                    <a:pt x="2338738" y="2342654"/>
                    <a:pt x="2349486" y="2339071"/>
                    <a:pt x="2355936" y="2344088"/>
                  </a:cubicBezTo>
                  <a:lnTo>
                    <a:pt x="2349486" y="2351969"/>
                  </a:lnTo>
                  <a:cubicBezTo>
                    <a:pt x="2355220" y="2350536"/>
                    <a:pt x="2363101" y="2355552"/>
                    <a:pt x="2365968" y="2349104"/>
                  </a:cubicBezTo>
                  <a:lnTo>
                    <a:pt x="2363101" y="2344088"/>
                  </a:lnTo>
                  <a:lnTo>
                    <a:pt x="2395345" y="2324742"/>
                  </a:lnTo>
                  <a:cubicBezTo>
                    <a:pt x="2393912" y="2319725"/>
                    <a:pt x="2397495" y="2313277"/>
                    <a:pt x="2391045" y="2310410"/>
                  </a:cubicBezTo>
                  <a:cubicBezTo>
                    <a:pt x="2366684" y="2336206"/>
                    <a:pt x="2334440" y="2342654"/>
                    <a:pt x="2307211" y="2363433"/>
                  </a:cubicBezTo>
                  <a:lnTo>
                    <a:pt x="2300763" y="2356985"/>
                  </a:lnTo>
                  <a:cubicBezTo>
                    <a:pt x="2302913" y="2342654"/>
                    <a:pt x="2319392" y="2336206"/>
                    <a:pt x="2330140" y="2324742"/>
                  </a:cubicBezTo>
                  <a:cubicBezTo>
                    <a:pt x="2325126" y="2331189"/>
                    <a:pt x="2314378" y="2331189"/>
                    <a:pt x="2310078" y="2321875"/>
                  </a:cubicBezTo>
                  <a:cubicBezTo>
                    <a:pt x="2323692" y="2293214"/>
                    <a:pt x="2353070" y="2291064"/>
                    <a:pt x="2374566" y="2275302"/>
                  </a:cubicBezTo>
                  <a:cubicBezTo>
                    <a:pt x="2365430" y="2281212"/>
                    <a:pt x="2351860" y="2268181"/>
                    <a:pt x="2341717" y="2272178"/>
                  </a:cubicBezTo>
                  <a:close/>
                  <a:moveTo>
                    <a:pt x="4693242" y="2271718"/>
                  </a:moveTo>
                  <a:cubicBezTo>
                    <a:pt x="4688228" y="2271002"/>
                    <a:pt x="4681062" y="2276735"/>
                    <a:pt x="4677480" y="2280316"/>
                  </a:cubicBezTo>
                  <a:lnTo>
                    <a:pt x="4683928" y="2286766"/>
                  </a:lnTo>
                  <a:cubicBezTo>
                    <a:pt x="4673180" y="2293214"/>
                    <a:pt x="4682495" y="2299662"/>
                    <a:pt x="4683928" y="2306112"/>
                  </a:cubicBezTo>
                  <a:cubicBezTo>
                    <a:pt x="4689662" y="2303962"/>
                    <a:pt x="4694676" y="2308977"/>
                    <a:pt x="4697542" y="2302529"/>
                  </a:cubicBezTo>
                  <a:lnTo>
                    <a:pt x="4703990" y="2310410"/>
                  </a:lnTo>
                  <a:cubicBezTo>
                    <a:pt x="4717606" y="2303246"/>
                    <a:pt x="4722620" y="2286049"/>
                    <a:pt x="4734084" y="2281033"/>
                  </a:cubicBezTo>
                  <a:cubicBezTo>
                    <a:pt x="4722620" y="2276735"/>
                    <a:pt x="4708290" y="2263120"/>
                    <a:pt x="4699692" y="2279600"/>
                  </a:cubicBezTo>
                  <a:cubicBezTo>
                    <a:pt x="4708290" y="2271718"/>
                    <a:pt x="4720472" y="2274585"/>
                    <a:pt x="4725486" y="2286049"/>
                  </a:cubicBezTo>
                  <a:cubicBezTo>
                    <a:pt x="4714738" y="2279600"/>
                    <a:pt x="4698260" y="2302529"/>
                    <a:pt x="4687512" y="2283183"/>
                  </a:cubicBezTo>
                  <a:cubicBezTo>
                    <a:pt x="4688944" y="2279600"/>
                    <a:pt x="4694676" y="2276735"/>
                    <a:pt x="4693242" y="2271718"/>
                  </a:cubicBezTo>
                  <a:close/>
                  <a:moveTo>
                    <a:pt x="2454011" y="2266883"/>
                  </a:moveTo>
                  <a:cubicBezTo>
                    <a:pt x="2449622" y="2268314"/>
                    <a:pt x="2444785" y="2269927"/>
                    <a:pt x="2439770" y="2267418"/>
                  </a:cubicBezTo>
                  <a:lnTo>
                    <a:pt x="2439770" y="2280316"/>
                  </a:lnTo>
                  <a:cubicBezTo>
                    <a:pt x="2450516" y="2280316"/>
                    <a:pt x="2459833" y="2280316"/>
                    <a:pt x="2465564" y="2267418"/>
                  </a:cubicBezTo>
                  <a:cubicBezTo>
                    <a:pt x="2462339" y="2264195"/>
                    <a:pt x="2458400" y="2265449"/>
                    <a:pt x="2454011" y="2266883"/>
                  </a:cubicBezTo>
                  <a:close/>
                  <a:moveTo>
                    <a:pt x="4246132" y="2260970"/>
                  </a:moveTo>
                  <a:cubicBezTo>
                    <a:pt x="4231800" y="2265270"/>
                    <a:pt x="4246848" y="2278883"/>
                    <a:pt x="4242548" y="2288914"/>
                  </a:cubicBezTo>
                  <a:lnTo>
                    <a:pt x="4255446" y="2275302"/>
                  </a:lnTo>
                  <a:close/>
                  <a:moveTo>
                    <a:pt x="397671" y="2260970"/>
                  </a:moveTo>
                  <a:lnTo>
                    <a:pt x="381907" y="2275302"/>
                  </a:lnTo>
                  <a:cubicBezTo>
                    <a:pt x="391223" y="2276735"/>
                    <a:pt x="400537" y="2274585"/>
                    <a:pt x="406987" y="2267418"/>
                  </a:cubicBezTo>
                  <a:cubicBezTo>
                    <a:pt x="404837" y="2268135"/>
                    <a:pt x="402687" y="2267418"/>
                    <a:pt x="400537" y="2267418"/>
                  </a:cubicBezTo>
                  <a:cubicBezTo>
                    <a:pt x="399104" y="2265987"/>
                    <a:pt x="396239" y="2263837"/>
                    <a:pt x="397671" y="2260970"/>
                  </a:cubicBezTo>
                  <a:close/>
                  <a:moveTo>
                    <a:pt x="3906499" y="2256672"/>
                  </a:moveTo>
                  <a:lnTo>
                    <a:pt x="3906499" y="2268135"/>
                  </a:lnTo>
                  <a:cubicBezTo>
                    <a:pt x="3910080" y="2266703"/>
                    <a:pt x="3911514" y="2260254"/>
                    <a:pt x="3915814" y="2261687"/>
                  </a:cubicBezTo>
                  <a:cubicBezTo>
                    <a:pt x="3914380" y="2256672"/>
                    <a:pt x="3910797" y="2256672"/>
                    <a:pt x="3906499" y="2256672"/>
                  </a:cubicBezTo>
                  <a:close/>
                  <a:moveTo>
                    <a:pt x="3894318" y="2256672"/>
                  </a:moveTo>
                  <a:lnTo>
                    <a:pt x="3867088" y="2276018"/>
                  </a:lnTo>
                  <a:lnTo>
                    <a:pt x="3880703" y="2268135"/>
                  </a:lnTo>
                  <a:cubicBezTo>
                    <a:pt x="3882136" y="2271002"/>
                    <a:pt x="3885003" y="2273152"/>
                    <a:pt x="3883570" y="2276018"/>
                  </a:cubicBezTo>
                  <a:cubicBezTo>
                    <a:pt x="3898616" y="2276018"/>
                    <a:pt x="3895751" y="2263120"/>
                    <a:pt x="3894318" y="2256672"/>
                  </a:cubicBezTo>
                  <a:close/>
                  <a:moveTo>
                    <a:pt x="3809050" y="2256672"/>
                  </a:moveTo>
                  <a:lnTo>
                    <a:pt x="3789704" y="2276018"/>
                  </a:lnTo>
                  <a:cubicBezTo>
                    <a:pt x="3794002" y="2278166"/>
                    <a:pt x="3800452" y="2273152"/>
                    <a:pt x="3801886" y="2281033"/>
                  </a:cubicBezTo>
                  <a:lnTo>
                    <a:pt x="3801886" y="2268135"/>
                  </a:lnTo>
                  <a:lnTo>
                    <a:pt x="3815498" y="2268135"/>
                  </a:lnTo>
                  <a:close/>
                  <a:moveTo>
                    <a:pt x="3753877" y="2256672"/>
                  </a:moveTo>
                  <a:lnTo>
                    <a:pt x="3744563" y="2264553"/>
                  </a:lnTo>
                  <a:lnTo>
                    <a:pt x="3753877" y="2264553"/>
                  </a:lnTo>
                  <a:close/>
                  <a:moveTo>
                    <a:pt x="3673380" y="2256145"/>
                  </a:moveTo>
                  <a:cubicBezTo>
                    <a:pt x="3671656" y="2256761"/>
                    <a:pt x="3669866" y="2259181"/>
                    <a:pt x="3667896" y="2264553"/>
                  </a:cubicBezTo>
                  <a:cubicBezTo>
                    <a:pt x="3682942" y="2264553"/>
                    <a:pt x="3684375" y="2271002"/>
                    <a:pt x="3690106" y="2268135"/>
                  </a:cubicBezTo>
                  <a:cubicBezTo>
                    <a:pt x="3691540" y="2268135"/>
                    <a:pt x="3693690" y="2267418"/>
                    <a:pt x="3695840" y="2264553"/>
                  </a:cubicBezTo>
                  <a:lnTo>
                    <a:pt x="3703004" y="2256672"/>
                  </a:lnTo>
                  <a:cubicBezTo>
                    <a:pt x="3695840" y="2263837"/>
                    <a:pt x="3692973" y="2266703"/>
                    <a:pt x="3690106" y="2268135"/>
                  </a:cubicBezTo>
                  <a:cubicBezTo>
                    <a:pt x="3683121" y="2268672"/>
                    <a:pt x="3678553" y="2254299"/>
                    <a:pt x="3673380" y="2256145"/>
                  </a:cubicBezTo>
                  <a:close/>
                  <a:moveTo>
                    <a:pt x="2382447" y="2255955"/>
                  </a:moveTo>
                  <a:lnTo>
                    <a:pt x="2379580" y="2267418"/>
                  </a:lnTo>
                  <a:cubicBezTo>
                    <a:pt x="2386030" y="2271002"/>
                    <a:pt x="2393195" y="2264553"/>
                    <a:pt x="2396062" y="2260970"/>
                  </a:cubicBezTo>
                  <a:cubicBezTo>
                    <a:pt x="2390328" y="2259537"/>
                    <a:pt x="2385314" y="2263837"/>
                    <a:pt x="2382447" y="2255955"/>
                  </a:cubicBezTo>
                  <a:close/>
                  <a:moveTo>
                    <a:pt x="4352893" y="2253806"/>
                  </a:moveTo>
                  <a:lnTo>
                    <a:pt x="4340712" y="2276018"/>
                  </a:lnTo>
                  <a:lnTo>
                    <a:pt x="4359343" y="2265270"/>
                  </a:lnTo>
                  <a:cubicBezTo>
                    <a:pt x="4357910" y="2261687"/>
                    <a:pt x="4352893" y="2258820"/>
                    <a:pt x="4352893" y="2253806"/>
                  </a:cubicBezTo>
                  <a:close/>
                  <a:moveTo>
                    <a:pt x="2417914" y="2253180"/>
                  </a:moveTo>
                  <a:cubicBezTo>
                    <a:pt x="2414870" y="2251656"/>
                    <a:pt x="2411824" y="2253447"/>
                    <a:pt x="2411824" y="2261687"/>
                  </a:cubicBezTo>
                  <a:cubicBezTo>
                    <a:pt x="2416124" y="2261687"/>
                    <a:pt x="2421139" y="2256672"/>
                    <a:pt x="2424006" y="2264553"/>
                  </a:cubicBezTo>
                  <a:cubicBezTo>
                    <a:pt x="2424006" y="2259539"/>
                    <a:pt x="2420960" y="2254701"/>
                    <a:pt x="2417914" y="2253180"/>
                  </a:cubicBezTo>
                  <a:close/>
                  <a:moveTo>
                    <a:pt x="4424546" y="2253089"/>
                  </a:moveTo>
                  <a:cubicBezTo>
                    <a:pt x="4416664" y="2255239"/>
                    <a:pt x="4397318" y="2264553"/>
                    <a:pt x="4401616" y="2264553"/>
                  </a:cubicBezTo>
                  <a:cubicBezTo>
                    <a:pt x="4405200" y="2262403"/>
                    <a:pt x="4406633" y="2265987"/>
                    <a:pt x="4408066" y="2267418"/>
                  </a:cubicBezTo>
                  <a:cubicBezTo>
                    <a:pt x="4413798" y="2263120"/>
                    <a:pt x="4427412" y="2264553"/>
                    <a:pt x="4424546" y="2253089"/>
                  </a:cubicBezTo>
                  <a:close/>
                  <a:moveTo>
                    <a:pt x="371877" y="2253089"/>
                  </a:moveTo>
                  <a:lnTo>
                    <a:pt x="348947" y="2267418"/>
                  </a:lnTo>
                  <a:lnTo>
                    <a:pt x="374743" y="2260970"/>
                  </a:lnTo>
                  <a:cubicBezTo>
                    <a:pt x="373310" y="2258104"/>
                    <a:pt x="370443" y="2255955"/>
                    <a:pt x="371877" y="2253089"/>
                  </a:cubicBezTo>
                  <a:close/>
                  <a:moveTo>
                    <a:pt x="4955492" y="2248789"/>
                  </a:moveTo>
                  <a:cubicBezTo>
                    <a:pt x="4944744" y="2250939"/>
                    <a:pt x="4932562" y="2271002"/>
                    <a:pt x="4923248" y="2262403"/>
                  </a:cubicBezTo>
                  <a:lnTo>
                    <a:pt x="4930413" y="2272435"/>
                  </a:lnTo>
                  <a:close/>
                  <a:moveTo>
                    <a:pt x="3767492" y="2248789"/>
                  </a:moveTo>
                  <a:cubicBezTo>
                    <a:pt x="3761760" y="2253806"/>
                    <a:pt x="3773940" y="2261687"/>
                    <a:pt x="3770358" y="2269568"/>
                  </a:cubicBezTo>
                  <a:lnTo>
                    <a:pt x="3781106" y="2256672"/>
                  </a:lnTo>
                  <a:close/>
                  <a:moveTo>
                    <a:pt x="4745549" y="2245208"/>
                  </a:moveTo>
                  <a:lnTo>
                    <a:pt x="4757730" y="2256672"/>
                  </a:lnTo>
                  <a:lnTo>
                    <a:pt x="4754864" y="2260972"/>
                  </a:lnTo>
                  <a:close/>
                  <a:moveTo>
                    <a:pt x="4173046" y="2242341"/>
                  </a:moveTo>
                  <a:lnTo>
                    <a:pt x="4156565" y="2248789"/>
                  </a:lnTo>
                  <a:cubicBezTo>
                    <a:pt x="4155132" y="2258820"/>
                    <a:pt x="4159432" y="2266703"/>
                    <a:pt x="4163014" y="2268135"/>
                  </a:cubicBezTo>
                  <a:cubicBezTo>
                    <a:pt x="4170896" y="2261687"/>
                    <a:pt x="4155132" y="2245208"/>
                    <a:pt x="4172330" y="2248789"/>
                  </a:cubicBezTo>
                  <a:lnTo>
                    <a:pt x="4173046" y="2248789"/>
                  </a:lnTo>
                  <a:close/>
                  <a:moveTo>
                    <a:pt x="174115" y="2237325"/>
                  </a:moveTo>
                  <a:lnTo>
                    <a:pt x="206359" y="2253089"/>
                  </a:lnTo>
                  <a:lnTo>
                    <a:pt x="210658" y="2237325"/>
                  </a:lnTo>
                  <a:close/>
                  <a:moveTo>
                    <a:pt x="3952356" y="2234459"/>
                  </a:moveTo>
                  <a:cubicBezTo>
                    <a:pt x="3944474" y="2237325"/>
                    <a:pt x="3932293" y="2234459"/>
                    <a:pt x="3932293" y="2248789"/>
                  </a:cubicBezTo>
                  <a:lnTo>
                    <a:pt x="3945908" y="2248789"/>
                  </a:lnTo>
                  <a:lnTo>
                    <a:pt x="3943040" y="2245208"/>
                  </a:lnTo>
                  <a:cubicBezTo>
                    <a:pt x="3941608" y="2237325"/>
                    <a:pt x="3949489" y="2240191"/>
                    <a:pt x="3952356" y="2234459"/>
                  </a:cubicBezTo>
                  <a:close/>
                  <a:moveTo>
                    <a:pt x="4764178" y="2229445"/>
                  </a:moveTo>
                  <a:cubicBezTo>
                    <a:pt x="4767044" y="2227295"/>
                    <a:pt x="4769910" y="2232310"/>
                    <a:pt x="4771344" y="2233743"/>
                  </a:cubicBezTo>
                  <a:cubicBezTo>
                    <a:pt x="4771344" y="2237326"/>
                    <a:pt x="4772776" y="2242341"/>
                    <a:pt x="4768476" y="2245208"/>
                  </a:cubicBezTo>
                  <a:close/>
                  <a:moveTo>
                    <a:pt x="409852" y="2229443"/>
                  </a:moveTo>
                  <a:cubicBezTo>
                    <a:pt x="406987" y="2234459"/>
                    <a:pt x="385491" y="2240908"/>
                    <a:pt x="400537" y="2237325"/>
                  </a:cubicBezTo>
                  <a:lnTo>
                    <a:pt x="416302" y="2229443"/>
                  </a:lnTo>
                  <a:close/>
                  <a:moveTo>
                    <a:pt x="5118860" y="2225862"/>
                  </a:moveTo>
                  <a:lnTo>
                    <a:pt x="5112412" y="2233743"/>
                  </a:lnTo>
                  <a:lnTo>
                    <a:pt x="5118143" y="2240748"/>
                  </a:lnTo>
                  <a:lnTo>
                    <a:pt x="5118143" y="2241624"/>
                  </a:lnTo>
                  <a:lnTo>
                    <a:pt x="5118347" y="2242137"/>
                  </a:lnTo>
                  <a:lnTo>
                    <a:pt x="5112412" y="2248072"/>
                  </a:lnTo>
                  <a:cubicBezTo>
                    <a:pt x="5105245" y="2238041"/>
                    <a:pt x="5088049" y="2252372"/>
                    <a:pt x="5086616" y="2236609"/>
                  </a:cubicBezTo>
                  <a:lnTo>
                    <a:pt x="5070136" y="2252372"/>
                  </a:lnTo>
                  <a:cubicBezTo>
                    <a:pt x="5082316" y="2252372"/>
                    <a:pt x="5105962" y="2256672"/>
                    <a:pt x="5125308" y="2259537"/>
                  </a:cubicBezTo>
                  <a:lnTo>
                    <a:pt x="5118347" y="2242137"/>
                  </a:lnTo>
                  <a:lnTo>
                    <a:pt x="5118860" y="2241624"/>
                  </a:lnTo>
                  <a:lnTo>
                    <a:pt x="5118143" y="2240748"/>
                  </a:lnTo>
                  <a:lnTo>
                    <a:pt x="5118143" y="2233743"/>
                  </a:lnTo>
                  <a:lnTo>
                    <a:pt x="5121010" y="2233743"/>
                  </a:lnTo>
                  <a:lnTo>
                    <a:pt x="5137489" y="2233743"/>
                  </a:lnTo>
                  <a:lnTo>
                    <a:pt x="5130324" y="2225862"/>
                  </a:lnTo>
                  <a:cubicBezTo>
                    <a:pt x="5127458" y="2227293"/>
                    <a:pt x="5126024" y="2235176"/>
                    <a:pt x="5121010" y="2233743"/>
                  </a:cubicBezTo>
                  <a:cubicBezTo>
                    <a:pt x="5119576" y="2230876"/>
                    <a:pt x="5116710" y="2229443"/>
                    <a:pt x="5118860" y="2225862"/>
                  </a:cubicBezTo>
                  <a:close/>
                  <a:moveTo>
                    <a:pt x="3495212" y="2225862"/>
                  </a:moveTo>
                  <a:cubicBezTo>
                    <a:pt x="3489480" y="2225862"/>
                    <a:pt x="3484464" y="2235893"/>
                    <a:pt x="3483030" y="2237325"/>
                  </a:cubicBezTo>
                  <a:lnTo>
                    <a:pt x="3489480" y="2237325"/>
                  </a:lnTo>
                  <a:cubicBezTo>
                    <a:pt x="3490913" y="2233743"/>
                    <a:pt x="3496645" y="2232310"/>
                    <a:pt x="3495212" y="2225862"/>
                  </a:cubicBezTo>
                  <a:close/>
                  <a:moveTo>
                    <a:pt x="4047642" y="2224831"/>
                  </a:moveTo>
                  <a:cubicBezTo>
                    <a:pt x="4038339" y="2223353"/>
                    <a:pt x="4018456" y="2249685"/>
                    <a:pt x="4008245" y="2256672"/>
                  </a:cubicBezTo>
                  <a:lnTo>
                    <a:pt x="4026874" y="2256672"/>
                  </a:lnTo>
                  <a:cubicBezTo>
                    <a:pt x="4034756" y="2237325"/>
                    <a:pt x="4049804" y="2246641"/>
                    <a:pt x="4061983" y="2234459"/>
                  </a:cubicBezTo>
                  <a:lnTo>
                    <a:pt x="4052668" y="2237325"/>
                  </a:lnTo>
                  <a:cubicBezTo>
                    <a:pt x="4052668" y="2228905"/>
                    <a:pt x="4050744" y="2225324"/>
                    <a:pt x="4047642" y="2224831"/>
                  </a:cubicBezTo>
                  <a:close/>
                  <a:moveTo>
                    <a:pt x="5183348" y="2219412"/>
                  </a:moveTo>
                  <a:cubicBezTo>
                    <a:pt x="5183348" y="2221562"/>
                    <a:pt x="5182629" y="2224428"/>
                    <a:pt x="5182629" y="2228726"/>
                  </a:cubicBezTo>
                  <a:lnTo>
                    <a:pt x="5176181" y="2225860"/>
                  </a:lnTo>
                  <a:cubicBezTo>
                    <a:pt x="5181198" y="2222995"/>
                    <a:pt x="5144654" y="2240908"/>
                    <a:pt x="5183348" y="2219412"/>
                  </a:cubicBezTo>
                  <a:close/>
                  <a:moveTo>
                    <a:pt x="4401616" y="2218695"/>
                  </a:moveTo>
                  <a:lnTo>
                    <a:pt x="4382987" y="2234459"/>
                  </a:lnTo>
                  <a:lnTo>
                    <a:pt x="4389437" y="2242341"/>
                  </a:lnTo>
                  <a:close/>
                  <a:moveTo>
                    <a:pt x="4994900" y="2217979"/>
                  </a:moveTo>
                  <a:lnTo>
                    <a:pt x="4988452" y="2225862"/>
                  </a:lnTo>
                  <a:lnTo>
                    <a:pt x="5000632" y="2217979"/>
                  </a:lnTo>
                  <a:close/>
                  <a:moveTo>
                    <a:pt x="2482045" y="2217979"/>
                  </a:moveTo>
                  <a:cubicBezTo>
                    <a:pt x="2491360" y="2230876"/>
                    <a:pt x="2484910" y="2247356"/>
                    <a:pt x="2492792" y="2256672"/>
                  </a:cubicBezTo>
                  <a:cubicBezTo>
                    <a:pt x="2491360" y="2235893"/>
                    <a:pt x="2511422" y="2250222"/>
                    <a:pt x="2518587" y="2237325"/>
                  </a:cubicBezTo>
                  <a:cubicBezTo>
                    <a:pt x="2515721" y="2230876"/>
                    <a:pt x="2499241" y="2217979"/>
                    <a:pt x="2482045" y="2217979"/>
                  </a:cubicBezTo>
                  <a:close/>
                  <a:moveTo>
                    <a:pt x="5191228" y="2213948"/>
                  </a:moveTo>
                  <a:cubicBezTo>
                    <a:pt x="5194632" y="2214755"/>
                    <a:pt x="5198395" y="2216547"/>
                    <a:pt x="5201260" y="2214397"/>
                  </a:cubicBezTo>
                  <a:lnTo>
                    <a:pt x="5194812" y="2222278"/>
                  </a:lnTo>
                  <a:cubicBezTo>
                    <a:pt x="5179764" y="2215830"/>
                    <a:pt x="5193378" y="2217979"/>
                    <a:pt x="5191946" y="2214397"/>
                  </a:cubicBezTo>
                  <a:cubicBezTo>
                    <a:pt x="5189080" y="2216545"/>
                    <a:pt x="5186214" y="2217979"/>
                    <a:pt x="5183348" y="2219412"/>
                  </a:cubicBezTo>
                  <a:cubicBezTo>
                    <a:pt x="5184780" y="2213322"/>
                    <a:pt x="5187826" y="2213143"/>
                    <a:pt x="5191228" y="2213948"/>
                  </a:cubicBezTo>
                  <a:close/>
                  <a:moveTo>
                    <a:pt x="4304886" y="2198633"/>
                  </a:moveTo>
                  <a:lnTo>
                    <a:pt x="4315634" y="2203649"/>
                  </a:lnTo>
                  <a:lnTo>
                    <a:pt x="4311334" y="2198633"/>
                  </a:lnTo>
                  <a:close/>
                  <a:moveTo>
                    <a:pt x="2534350" y="2198633"/>
                  </a:moveTo>
                  <a:cubicBezTo>
                    <a:pt x="2538650" y="2200066"/>
                    <a:pt x="2545098" y="2195766"/>
                    <a:pt x="2546531" y="2203649"/>
                  </a:cubicBezTo>
                  <a:cubicBezTo>
                    <a:pt x="2547964" y="2209380"/>
                    <a:pt x="2538650" y="2205080"/>
                    <a:pt x="2534350" y="2206514"/>
                  </a:cubicBezTo>
                  <a:close/>
                  <a:moveTo>
                    <a:pt x="4088675" y="2195051"/>
                  </a:moveTo>
                  <a:cubicBezTo>
                    <a:pt x="4079898" y="2196662"/>
                    <a:pt x="4069866" y="2203291"/>
                    <a:pt x="4062700" y="2210097"/>
                  </a:cubicBezTo>
                  <a:cubicBezTo>
                    <a:pt x="4061983" y="2210097"/>
                    <a:pt x="4061983" y="2210097"/>
                    <a:pt x="4061268" y="2210097"/>
                  </a:cubicBezTo>
                  <a:lnTo>
                    <a:pt x="4055535" y="2217979"/>
                  </a:lnTo>
                  <a:cubicBezTo>
                    <a:pt x="4057685" y="2215830"/>
                    <a:pt x="4059835" y="2212964"/>
                    <a:pt x="4062700" y="2210097"/>
                  </a:cubicBezTo>
                  <a:cubicBezTo>
                    <a:pt x="4066283" y="2210097"/>
                    <a:pt x="4069866" y="2210814"/>
                    <a:pt x="4072014" y="2215112"/>
                  </a:cubicBezTo>
                  <a:lnTo>
                    <a:pt x="4064850" y="2222995"/>
                  </a:lnTo>
                  <a:lnTo>
                    <a:pt x="4077031" y="2222995"/>
                  </a:lnTo>
                  <a:lnTo>
                    <a:pt x="4072014" y="2207230"/>
                  </a:lnTo>
                  <a:cubicBezTo>
                    <a:pt x="4082762" y="2197199"/>
                    <a:pt x="4092077" y="2217979"/>
                    <a:pt x="4107125" y="2210097"/>
                  </a:cubicBezTo>
                  <a:cubicBezTo>
                    <a:pt x="4104975" y="2196843"/>
                    <a:pt x="4097452" y="2193438"/>
                    <a:pt x="4088675" y="2195051"/>
                  </a:cubicBezTo>
                  <a:close/>
                  <a:moveTo>
                    <a:pt x="4803589" y="2176420"/>
                  </a:moveTo>
                  <a:cubicBezTo>
                    <a:pt x="4795706" y="2219412"/>
                    <a:pt x="4753430" y="2167105"/>
                    <a:pt x="4754864" y="2222995"/>
                  </a:cubicBezTo>
                  <a:cubicBezTo>
                    <a:pt x="4748416" y="2217979"/>
                    <a:pt x="4748416" y="2208664"/>
                    <a:pt x="4745549" y="2203649"/>
                  </a:cubicBezTo>
                  <a:cubicBezTo>
                    <a:pt x="4743400" y="2205080"/>
                    <a:pt x="4741966" y="2207947"/>
                    <a:pt x="4739101" y="2206514"/>
                  </a:cubicBezTo>
                  <a:cubicBezTo>
                    <a:pt x="4741966" y="2212964"/>
                    <a:pt x="4748416" y="2217979"/>
                    <a:pt x="4748416" y="2225862"/>
                  </a:cubicBezTo>
                  <a:cubicBezTo>
                    <a:pt x="4741966" y="2248072"/>
                    <a:pt x="4728353" y="2228726"/>
                    <a:pt x="4720472" y="2228726"/>
                  </a:cubicBezTo>
                  <a:lnTo>
                    <a:pt x="4714022" y="2244491"/>
                  </a:lnTo>
                  <a:lnTo>
                    <a:pt x="4709724" y="2241624"/>
                  </a:lnTo>
                  <a:cubicBezTo>
                    <a:pt x="4712588" y="2244491"/>
                    <a:pt x="4719038" y="2249506"/>
                    <a:pt x="4714022" y="2255955"/>
                  </a:cubicBezTo>
                  <a:cubicBezTo>
                    <a:pt x="4719038" y="2258104"/>
                    <a:pt x="4724770" y="2254522"/>
                    <a:pt x="4729786" y="2253089"/>
                  </a:cubicBezTo>
                  <a:cubicBezTo>
                    <a:pt x="4725486" y="2253089"/>
                    <a:pt x="4721904" y="2253089"/>
                    <a:pt x="4720472" y="2248072"/>
                  </a:cubicBezTo>
                  <a:cubicBezTo>
                    <a:pt x="4717606" y="2241624"/>
                    <a:pt x="4722620" y="2236609"/>
                    <a:pt x="4725486" y="2233743"/>
                  </a:cubicBezTo>
                  <a:cubicBezTo>
                    <a:pt x="4727636" y="2237325"/>
                    <a:pt x="4733368" y="2238758"/>
                    <a:pt x="4731934" y="2245208"/>
                  </a:cubicBezTo>
                  <a:lnTo>
                    <a:pt x="4739101" y="2245208"/>
                  </a:lnTo>
                  <a:cubicBezTo>
                    <a:pt x="4757014" y="2306112"/>
                    <a:pt x="4769912" y="2228010"/>
                    <a:pt x="4797139" y="2242341"/>
                  </a:cubicBezTo>
                  <a:cubicBezTo>
                    <a:pt x="4802156" y="2216545"/>
                    <a:pt x="4826516" y="2227293"/>
                    <a:pt x="4829383" y="2206514"/>
                  </a:cubicBezTo>
                  <a:cubicBezTo>
                    <a:pt x="4821502" y="2208664"/>
                    <a:pt x="4807887" y="2192185"/>
                    <a:pt x="4803589" y="2176420"/>
                  </a:cubicBezTo>
                  <a:close/>
                  <a:moveTo>
                    <a:pt x="4347162" y="2169972"/>
                  </a:moveTo>
                  <a:cubicBezTo>
                    <a:pt x="4332114" y="2184301"/>
                    <a:pt x="4318501" y="2187168"/>
                    <a:pt x="4319932" y="2219412"/>
                  </a:cubicBezTo>
                  <a:lnTo>
                    <a:pt x="4314918" y="2219412"/>
                  </a:lnTo>
                  <a:cubicBezTo>
                    <a:pt x="4311334" y="2250939"/>
                    <a:pt x="4279807" y="2202932"/>
                    <a:pt x="4271926" y="2243057"/>
                  </a:cubicBezTo>
                  <a:cubicBezTo>
                    <a:pt x="4291272" y="2252372"/>
                    <a:pt x="4266911" y="2261687"/>
                    <a:pt x="4266911" y="2273152"/>
                  </a:cubicBezTo>
                  <a:cubicBezTo>
                    <a:pt x="4271926" y="2266703"/>
                    <a:pt x="4285540" y="2261687"/>
                    <a:pt x="4285540" y="2253806"/>
                  </a:cubicBezTo>
                  <a:cubicBezTo>
                    <a:pt x="4288405" y="2245208"/>
                    <a:pt x="4296288" y="2250222"/>
                    <a:pt x="4302020" y="2248789"/>
                  </a:cubicBezTo>
                  <a:lnTo>
                    <a:pt x="4302020" y="2242341"/>
                  </a:lnTo>
                  <a:cubicBezTo>
                    <a:pt x="4317784" y="2245924"/>
                    <a:pt x="4319932" y="2207947"/>
                    <a:pt x="4329249" y="2212247"/>
                  </a:cubicBezTo>
                  <a:lnTo>
                    <a:pt x="4327099" y="2212247"/>
                  </a:lnTo>
                  <a:cubicBezTo>
                    <a:pt x="4340712" y="2213680"/>
                    <a:pt x="4357910" y="2191468"/>
                    <a:pt x="4375822" y="2186451"/>
                  </a:cubicBezTo>
                  <a:lnTo>
                    <a:pt x="4359343" y="2181436"/>
                  </a:lnTo>
                  <a:cubicBezTo>
                    <a:pt x="4363641" y="2215112"/>
                    <a:pt x="4334980" y="2181436"/>
                    <a:pt x="4331397" y="2208664"/>
                  </a:cubicBezTo>
                  <a:cubicBezTo>
                    <a:pt x="4312051" y="2189318"/>
                    <a:pt x="4351460" y="2182870"/>
                    <a:pt x="4347162" y="2169972"/>
                  </a:cubicBezTo>
                  <a:close/>
                  <a:moveTo>
                    <a:pt x="3996780" y="2168539"/>
                  </a:moveTo>
                  <a:cubicBezTo>
                    <a:pt x="3984600" y="2177853"/>
                    <a:pt x="3956656" y="2193618"/>
                    <a:pt x="3958805" y="2198633"/>
                  </a:cubicBezTo>
                  <a:cubicBezTo>
                    <a:pt x="3965254" y="2184301"/>
                    <a:pt x="3976002" y="2210097"/>
                    <a:pt x="3980300" y="2190751"/>
                  </a:cubicBezTo>
                  <a:cubicBezTo>
                    <a:pt x="3984600" y="2189318"/>
                    <a:pt x="3986032" y="2194334"/>
                    <a:pt x="3987466" y="2195766"/>
                  </a:cubicBezTo>
                  <a:cubicBezTo>
                    <a:pt x="3988182" y="2200782"/>
                    <a:pt x="3983166" y="2204366"/>
                    <a:pt x="3980300" y="2207230"/>
                  </a:cubicBezTo>
                  <a:lnTo>
                    <a:pt x="3996780" y="2195766"/>
                  </a:lnTo>
                  <a:cubicBezTo>
                    <a:pt x="3991764" y="2195766"/>
                    <a:pt x="3986032" y="2189318"/>
                    <a:pt x="3980300" y="2187884"/>
                  </a:cubicBezTo>
                  <a:cubicBezTo>
                    <a:pt x="3983166" y="2173555"/>
                    <a:pt x="4001796" y="2186451"/>
                    <a:pt x="3996780" y="2168539"/>
                  </a:cubicBezTo>
                  <a:close/>
                  <a:moveTo>
                    <a:pt x="4885272" y="2164955"/>
                  </a:moveTo>
                  <a:cubicBezTo>
                    <a:pt x="4870942" y="2166389"/>
                    <a:pt x="4857327" y="2180720"/>
                    <a:pt x="4842998" y="2188601"/>
                  </a:cubicBezTo>
                  <a:cubicBezTo>
                    <a:pt x="4852312" y="2185734"/>
                    <a:pt x="4864494" y="2192901"/>
                    <a:pt x="4865927" y="2176420"/>
                  </a:cubicBezTo>
                  <a:lnTo>
                    <a:pt x="4870942" y="2184301"/>
                  </a:lnTo>
                  <a:cubicBezTo>
                    <a:pt x="4872375" y="2187884"/>
                    <a:pt x="4869508" y="2189318"/>
                    <a:pt x="4868075" y="2190751"/>
                  </a:cubicBezTo>
                  <a:cubicBezTo>
                    <a:pt x="4873808" y="2202216"/>
                    <a:pt x="4878106" y="2179286"/>
                    <a:pt x="4884556" y="2190751"/>
                  </a:cubicBezTo>
                  <a:cubicBezTo>
                    <a:pt x="4884556" y="2187168"/>
                    <a:pt x="4883123" y="2182153"/>
                    <a:pt x="4887421" y="2179286"/>
                  </a:cubicBezTo>
                  <a:cubicBezTo>
                    <a:pt x="4885990" y="2176420"/>
                    <a:pt x="4880256" y="2174987"/>
                    <a:pt x="4881690" y="2168539"/>
                  </a:cubicBezTo>
                  <a:cubicBezTo>
                    <a:pt x="4882406" y="2165672"/>
                    <a:pt x="4883840" y="2164955"/>
                    <a:pt x="4885272" y="2164955"/>
                  </a:cubicBezTo>
                  <a:close/>
                  <a:moveTo>
                    <a:pt x="2490956" y="2163423"/>
                  </a:moveTo>
                  <a:cubicBezTo>
                    <a:pt x="2483432" y="2162046"/>
                    <a:pt x="2476312" y="2177495"/>
                    <a:pt x="2472014" y="2182870"/>
                  </a:cubicBezTo>
                  <a:cubicBezTo>
                    <a:pt x="2479179" y="2176420"/>
                    <a:pt x="2487060" y="2168539"/>
                    <a:pt x="2498525" y="2171405"/>
                  </a:cubicBezTo>
                  <a:cubicBezTo>
                    <a:pt x="2496016" y="2166211"/>
                    <a:pt x="2493464" y="2163882"/>
                    <a:pt x="2490956" y="2163423"/>
                  </a:cubicBezTo>
                  <a:close/>
                  <a:moveTo>
                    <a:pt x="5153254" y="2159940"/>
                  </a:moveTo>
                  <a:lnTo>
                    <a:pt x="5159702" y="2179286"/>
                  </a:lnTo>
                  <a:cubicBezTo>
                    <a:pt x="5151104" y="2187168"/>
                    <a:pt x="5143222" y="2171405"/>
                    <a:pt x="5133908" y="2171405"/>
                  </a:cubicBezTo>
                  <a:cubicBezTo>
                    <a:pt x="5133908" y="2176420"/>
                    <a:pt x="5133908" y="2181436"/>
                    <a:pt x="5129608" y="2184301"/>
                  </a:cubicBezTo>
                  <a:cubicBezTo>
                    <a:pt x="5133908" y="2181436"/>
                    <a:pt x="5135340" y="2174987"/>
                    <a:pt x="5140356" y="2176420"/>
                  </a:cubicBezTo>
                  <a:cubicBezTo>
                    <a:pt x="5143578" y="2182153"/>
                    <a:pt x="5149850" y="2184481"/>
                    <a:pt x="5154508" y="2187617"/>
                  </a:cubicBezTo>
                  <a:lnTo>
                    <a:pt x="5158860" y="2203207"/>
                  </a:lnTo>
                  <a:lnTo>
                    <a:pt x="5149670" y="2203649"/>
                  </a:lnTo>
                  <a:lnTo>
                    <a:pt x="5158985" y="2203649"/>
                  </a:lnTo>
                  <a:lnTo>
                    <a:pt x="5158860" y="2203207"/>
                  </a:lnTo>
                  <a:lnTo>
                    <a:pt x="5162747" y="2203021"/>
                  </a:lnTo>
                  <a:cubicBezTo>
                    <a:pt x="5165972" y="2198633"/>
                    <a:pt x="5168658" y="2191826"/>
                    <a:pt x="5172600" y="2187884"/>
                  </a:cubicBezTo>
                  <a:cubicBezTo>
                    <a:pt x="5173316" y="2192185"/>
                    <a:pt x="5179048" y="2194334"/>
                    <a:pt x="5181914" y="2195049"/>
                  </a:cubicBezTo>
                  <a:cubicBezTo>
                    <a:pt x="5179048" y="2188601"/>
                    <a:pt x="5179764" y="2185734"/>
                    <a:pt x="5181914" y="2184301"/>
                  </a:cubicBezTo>
                  <a:cubicBezTo>
                    <a:pt x="5181914" y="2184301"/>
                    <a:pt x="5182630" y="2184301"/>
                    <a:pt x="5182630" y="2184301"/>
                  </a:cubicBezTo>
                  <a:lnTo>
                    <a:pt x="5182630" y="2183586"/>
                  </a:lnTo>
                  <a:cubicBezTo>
                    <a:pt x="5188362" y="2181436"/>
                    <a:pt x="5201260" y="2186451"/>
                    <a:pt x="5205560" y="2179286"/>
                  </a:cubicBezTo>
                  <a:cubicBezTo>
                    <a:pt x="5196245" y="2162807"/>
                    <a:pt x="5196245" y="2177136"/>
                    <a:pt x="5185497" y="2167822"/>
                  </a:cubicBezTo>
                  <a:lnTo>
                    <a:pt x="5182630" y="2183586"/>
                  </a:lnTo>
                  <a:cubicBezTo>
                    <a:pt x="5182630" y="2183586"/>
                    <a:pt x="5181914" y="2183586"/>
                    <a:pt x="5181914" y="2183586"/>
                  </a:cubicBezTo>
                  <a:cubicBezTo>
                    <a:pt x="5177614" y="2182870"/>
                    <a:pt x="5176182" y="2177136"/>
                    <a:pt x="5173316" y="2175703"/>
                  </a:cubicBezTo>
                  <a:cubicBezTo>
                    <a:pt x="5171882" y="2172839"/>
                    <a:pt x="5174750" y="2169255"/>
                    <a:pt x="5176182" y="2167822"/>
                  </a:cubicBezTo>
                  <a:close/>
                  <a:moveTo>
                    <a:pt x="4011110" y="2157611"/>
                  </a:moveTo>
                  <a:cubicBezTo>
                    <a:pt x="4008066" y="2159224"/>
                    <a:pt x="4005378" y="2162449"/>
                    <a:pt x="4003945" y="2164955"/>
                  </a:cubicBezTo>
                  <a:lnTo>
                    <a:pt x="4018276" y="2167822"/>
                  </a:lnTo>
                  <a:cubicBezTo>
                    <a:pt x="4018276" y="2170689"/>
                    <a:pt x="4018276" y="2173555"/>
                    <a:pt x="4016843" y="2175703"/>
                  </a:cubicBezTo>
                  <a:lnTo>
                    <a:pt x="4024724" y="2167822"/>
                  </a:lnTo>
                  <a:cubicBezTo>
                    <a:pt x="4025441" y="2164955"/>
                    <a:pt x="4021858" y="2162807"/>
                    <a:pt x="4020424" y="2159940"/>
                  </a:cubicBezTo>
                  <a:cubicBezTo>
                    <a:pt x="4017560" y="2156001"/>
                    <a:pt x="4014156" y="2156001"/>
                    <a:pt x="4011110" y="2157611"/>
                  </a:cubicBezTo>
                  <a:close/>
                  <a:moveTo>
                    <a:pt x="4570000" y="2152059"/>
                  </a:moveTo>
                  <a:lnTo>
                    <a:pt x="4567136" y="2164955"/>
                  </a:lnTo>
                  <a:cubicBezTo>
                    <a:pt x="4571434" y="2164955"/>
                    <a:pt x="4575017" y="2162807"/>
                    <a:pt x="4576450" y="2167822"/>
                  </a:cubicBezTo>
                  <a:close/>
                  <a:moveTo>
                    <a:pt x="3926562" y="2149193"/>
                  </a:moveTo>
                  <a:lnTo>
                    <a:pt x="3926562" y="2160657"/>
                  </a:lnTo>
                  <a:lnTo>
                    <a:pt x="3943040" y="2152776"/>
                  </a:lnTo>
                  <a:close/>
                  <a:moveTo>
                    <a:pt x="177698" y="2149193"/>
                  </a:moveTo>
                  <a:cubicBezTo>
                    <a:pt x="215673" y="2144893"/>
                    <a:pt x="243620" y="2222995"/>
                    <a:pt x="280162" y="2168539"/>
                  </a:cubicBezTo>
                  <a:lnTo>
                    <a:pt x="284461" y="2171405"/>
                  </a:lnTo>
                  <a:cubicBezTo>
                    <a:pt x="262965" y="2180003"/>
                    <a:pt x="256515" y="2205082"/>
                    <a:pt x="229288" y="2195768"/>
                  </a:cubicBezTo>
                  <a:cubicBezTo>
                    <a:pt x="209942" y="2184303"/>
                    <a:pt x="185580" y="2171405"/>
                    <a:pt x="177698" y="2149193"/>
                  </a:cubicBezTo>
                  <a:close/>
                  <a:moveTo>
                    <a:pt x="73802" y="2149193"/>
                  </a:moveTo>
                  <a:lnTo>
                    <a:pt x="83116" y="2152059"/>
                  </a:lnTo>
                  <a:lnTo>
                    <a:pt x="83116" y="2157074"/>
                  </a:lnTo>
                  <a:close/>
                  <a:moveTo>
                    <a:pt x="5240668" y="2145611"/>
                  </a:moveTo>
                  <a:cubicBezTo>
                    <a:pt x="5249985" y="2154926"/>
                    <a:pt x="5232787" y="2156359"/>
                    <a:pt x="5234220" y="2167824"/>
                  </a:cubicBezTo>
                  <a:lnTo>
                    <a:pt x="5227056" y="2167824"/>
                  </a:lnTo>
                  <a:lnTo>
                    <a:pt x="5227056" y="2152059"/>
                  </a:lnTo>
                  <a:lnTo>
                    <a:pt x="5237804" y="2157076"/>
                  </a:lnTo>
                  <a:close/>
                  <a:moveTo>
                    <a:pt x="4514829" y="2145609"/>
                  </a:moveTo>
                  <a:lnTo>
                    <a:pt x="4509812" y="2157074"/>
                  </a:lnTo>
                  <a:lnTo>
                    <a:pt x="4519127" y="2149193"/>
                  </a:lnTo>
                  <a:close/>
                  <a:moveTo>
                    <a:pt x="5189078" y="2137728"/>
                  </a:moveTo>
                  <a:lnTo>
                    <a:pt x="5205558" y="2137728"/>
                  </a:lnTo>
                  <a:cubicBezTo>
                    <a:pt x="5205558" y="2141311"/>
                    <a:pt x="5204126" y="2146326"/>
                    <a:pt x="5208424" y="2149193"/>
                  </a:cubicBezTo>
                  <a:lnTo>
                    <a:pt x="5214158" y="2149193"/>
                  </a:lnTo>
                  <a:lnTo>
                    <a:pt x="5207708" y="2157074"/>
                  </a:lnTo>
                  <a:cubicBezTo>
                    <a:pt x="5199826" y="2152059"/>
                    <a:pt x="5198394" y="2137728"/>
                    <a:pt x="5189078" y="2137728"/>
                  </a:cubicBezTo>
                  <a:close/>
                  <a:moveTo>
                    <a:pt x="374743" y="2137728"/>
                  </a:moveTo>
                  <a:lnTo>
                    <a:pt x="371877" y="2149193"/>
                  </a:lnTo>
                  <a:cubicBezTo>
                    <a:pt x="376177" y="2147759"/>
                    <a:pt x="381191" y="2152059"/>
                    <a:pt x="384057" y="2145609"/>
                  </a:cubicBezTo>
                  <a:cubicBezTo>
                    <a:pt x="384057" y="2140595"/>
                    <a:pt x="378325" y="2137728"/>
                    <a:pt x="374743" y="2137728"/>
                  </a:cubicBezTo>
                  <a:close/>
                  <a:moveTo>
                    <a:pt x="400537" y="2127429"/>
                  </a:moveTo>
                  <a:cubicBezTo>
                    <a:pt x="397491" y="2129668"/>
                    <a:pt x="395521" y="2134146"/>
                    <a:pt x="397671" y="2138444"/>
                  </a:cubicBezTo>
                  <a:cubicBezTo>
                    <a:pt x="400537" y="2144176"/>
                    <a:pt x="405553" y="2139878"/>
                    <a:pt x="409852" y="2141311"/>
                  </a:cubicBezTo>
                  <a:lnTo>
                    <a:pt x="409852" y="2129846"/>
                  </a:lnTo>
                  <a:cubicBezTo>
                    <a:pt x="407701" y="2125190"/>
                    <a:pt x="403583" y="2125190"/>
                    <a:pt x="400537" y="2127429"/>
                  </a:cubicBezTo>
                  <a:close/>
                  <a:moveTo>
                    <a:pt x="4881690" y="2126980"/>
                  </a:moveTo>
                  <a:lnTo>
                    <a:pt x="4878106" y="2146326"/>
                  </a:lnTo>
                  <a:cubicBezTo>
                    <a:pt x="4880256" y="2142745"/>
                    <a:pt x="4881690" y="2139878"/>
                    <a:pt x="4884556" y="2141311"/>
                  </a:cubicBezTo>
                  <a:close/>
                  <a:moveTo>
                    <a:pt x="275144" y="2126980"/>
                  </a:moveTo>
                  <a:lnTo>
                    <a:pt x="284460" y="2129846"/>
                  </a:lnTo>
                  <a:lnTo>
                    <a:pt x="284460" y="2137728"/>
                  </a:lnTo>
                  <a:close/>
                  <a:moveTo>
                    <a:pt x="2023848" y="2125559"/>
                  </a:moveTo>
                  <a:cubicBezTo>
                    <a:pt x="2015989" y="2124383"/>
                    <a:pt x="2010749" y="2138624"/>
                    <a:pt x="2002689" y="2145609"/>
                  </a:cubicBezTo>
                  <a:lnTo>
                    <a:pt x="2032783" y="2132713"/>
                  </a:lnTo>
                  <a:cubicBezTo>
                    <a:pt x="2029378" y="2128055"/>
                    <a:pt x="2026468" y="2125951"/>
                    <a:pt x="2023848" y="2125559"/>
                  </a:cubicBezTo>
                  <a:close/>
                  <a:moveTo>
                    <a:pt x="4858762" y="2121249"/>
                  </a:moveTo>
                  <a:lnTo>
                    <a:pt x="4858762" y="2132713"/>
                  </a:lnTo>
                  <a:cubicBezTo>
                    <a:pt x="4855896" y="2134863"/>
                    <a:pt x="4855179" y="2131280"/>
                    <a:pt x="4852312" y="2129130"/>
                  </a:cubicBezTo>
                  <a:close/>
                  <a:moveTo>
                    <a:pt x="2700506" y="2117677"/>
                  </a:moveTo>
                  <a:cubicBezTo>
                    <a:pt x="2697920" y="2117822"/>
                    <a:pt x="2696330" y="2119322"/>
                    <a:pt x="2694942" y="2121517"/>
                  </a:cubicBezTo>
                  <a:cubicBezTo>
                    <a:pt x="2692165" y="2125905"/>
                    <a:pt x="2690194" y="2133072"/>
                    <a:pt x="2682672" y="2137728"/>
                  </a:cubicBezTo>
                  <a:cubicBezTo>
                    <a:pt x="2676224" y="2149193"/>
                    <a:pt x="2697720" y="2157074"/>
                    <a:pt x="2705601" y="2164955"/>
                  </a:cubicBezTo>
                  <a:cubicBezTo>
                    <a:pt x="2702018" y="2167822"/>
                    <a:pt x="2697720" y="2171405"/>
                    <a:pt x="2693420" y="2174270"/>
                  </a:cubicBezTo>
                  <a:cubicBezTo>
                    <a:pt x="2697003" y="2172122"/>
                    <a:pt x="2701301" y="2169255"/>
                    <a:pt x="2705601" y="2167822"/>
                  </a:cubicBezTo>
                  <a:cubicBezTo>
                    <a:pt x="2710616" y="2161374"/>
                    <a:pt x="2710616" y="2148476"/>
                    <a:pt x="2702734" y="2145609"/>
                  </a:cubicBezTo>
                  <a:cubicBezTo>
                    <a:pt x="2706318" y="2137728"/>
                    <a:pt x="2712049" y="2136295"/>
                    <a:pt x="2718499" y="2137728"/>
                  </a:cubicBezTo>
                  <a:lnTo>
                    <a:pt x="2718499" y="2121965"/>
                  </a:lnTo>
                  <a:lnTo>
                    <a:pt x="2712049" y="2121965"/>
                  </a:lnTo>
                  <a:cubicBezTo>
                    <a:pt x="2706675" y="2118741"/>
                    <a:pt x="2703092" y="2117532"/>
                    <a:pt x="2700506" y="2117677"/>
                  </a:cubicBezTo>
                  <a:close/>
                  <a:moveTo>
                    <a:pt x="4360238" y="2114800"/>
                  </a:moveTo>
                  <a:cubicBezTo>
                    <a:pt x="4358088" y="2115874"/>
                    <a:pt x="4356476" y="2118740"/>
                    <a:pt x="4357193" y="2121965"/>
                  </a:cubicBezTo>
                  <a:lnTo>
                    <a:pt x="4366508" y="2118382"/>
                  </a:lnTo>
                  <a:cubicBezTo>
                    <a:pt x="4365074" y="2114442"/>
                    <a:pt x="4362387" y="2113726"/>
                    <a:pt x="4360238" y="2114800"/>
                  </a:cubicBezTo>
                  <a:close/>
                  <a:moveTo>
                    <a:pt x="4859477" y="2110500"/>
                  </a:moveTo>
                  <a:lnTo>
                    <a:pt x="4833683" y="2129846"/>
                  </a:lnTo>
                  <a:cubicBezTo>
                    <a:pt x="4834400" y="2133428"/>
                    <a:pt x="4840131" y="2136295"/>
                    <a:pt x="4838698" y="2141311"/>
                  </a:cubicBezTo>
                  <a:cubicBezTo>
                    <a:pt x="4835833" y="2150626"/>
                    <a:pt x="4830816" y="2141311"/>
                    <a:pt x="4826516" y="2141311"/>
                  </a:cubicBezTo>
                  <a:lnTo>
                    <a:pt x="4833683" y="2149193"/>
                  </a:lnTo>
                  <a:lnTo>
                    <a:pt x="4822935" y="2160657"/>
                  </a:lnTo>
                  <a:lnTo>
                    <a:pt x="4820068" y="2157790"/>
                  </a:lnTo>
                  <a:cubicBezTo>
                    <a:pt x="4823652" y="2146326"/>
                    <a:pt x="4812904" y="2144893"/>
                    <a:pt x="4806454" y="2146326"/>
                  </a:cubicBezTo>
                  <a:cubicBezTo>
                    <a:pt x="4802870" y="2158507"/>
                    <a:pt x="4824368" y="2164955"/>
                    <a:pt x="4822935" y="2176420"/>
                  </a:cubicBezTo>
                  <a:cubicBezTo>
                    <a:pt x="4825085" y="2167822"/>
                    <a:pt x="4830816" y="2161374"/>
                    <a:pt x="4838698" y="2164955"/>
                  </a:cubicBezTo>
                  <a:cubicBezTo>
                    <a:pt x="4848012" y="2181436"/>
                    <a:pt x="4830816" y="2171405"/>
                    <a:pt x="4826516" y="2184301"/>
                  </a:cubicBezTo>
                  <a:cubicBezTo>
                    <a:pt x="4837264" y="2177853"/>
                    <a:pt x="4855179" y="2166389"/>
                    <a:pt x="4865927" y="2157074"/>
                  </a:cubicBezTo>
                  <a:lnTo>
                    <a:pt x="4852312" y="2145609"/>
                  </a:lnTo>
                  <a:lnTo>
                    <a:pt x="4868792" y="2126263"/>
                  </a:lnTo>
                  <a:cubicBezTo>
                    <a:pt x="4867358" y="2116949"/>
                    <a:pt x="4859477" y="2119815"/>
                    <a:pt x="4859477" y="2110500"/>
                  </a:cubicBezTo>
                  <a:close/>
                  <a:moveTo>
                    <a:pt x="2528618" y="2110500"/>
                  </a:moveTo>
                  <a:cubicBezTo>
                    <a:pt x="2536500" y="2129846"/>
                    <a:pt x="2542233" y="2124830"/>
                    <a:pt x="2554413" y="2126263"/>
                  </a:cubicBezTo>
                  <a:cubicBezTo>
                    <a:pt x="2552981" y="2142745"/>
                    <a:pt x="2537933" y="2134145"/>
                    <a:pt x="2531485" y="2145609"/>
                  </a:cubicBezTo>
                  <a:lnTo>
                    <a:pt x="2522170" y="2121965"/>
                  </a:lnTo>
                  <a:cubicBezTo>
                    <a:pt x="2519304" y="2121965"/>
                    <a:pt x="2517871" y="2155641"/>
                    <a:pt x="2499241" y="2149193"/>
                  </a:cubicBezTo>
                  <a:cubicBezTo>
                    <a:pt x="2502824" y="2153492"/>
                    <a:pt x="2509989" y="2157074"/>
                    <a:pt x="2509989" y="2164955"/>
                  </a:cubicBezTo>
                  <a:cubicBezTo>
                    <a:pt x="2537217" y="2158507"/>
                    <a:pt x="2554413" y="2111934"/>
                    <a:pt x="2580208" y="2137728"/>
                  </a:cubicBezTo>
                  <a:lnTo>
                    <a:pt x="2580208" y="2140595"/>
                  </a:lnTo>
                  <a:cubicBezTo>
                    <a:pt x="2575908" y="2145609"/>
                    <a:pt x="2573760" y="2152059"/>
                    <a:pt x="2568027" y="2152059"/>
                  </a:cubicBezTo>
                  <a:cubicBezTo>
                    <a:pt x="2566594" y="2150626"/>
                    <a:pt x="2562296" y="2148476"/>
                    <a:pt x="2563729" y="2145609"/>
                  </a:cubicBezTo>
                  <a:lnTo>
                    <a:pt x="2554413" y="2157074"/>
                  </a:lnTo>
                  <a:cubicBezTo>
                    <a:pt x="2546531" y="2179286"/>
                    <a:pt x="2515721" y="2166389"/>
                    <a:pt x="2499241" y="2190751"/>
                  </a:cubicBezTo>
                  <a:lnTo>
                    <a:pt x="2509989" y="2203649"/>
                  </a:lnTo>
                  <a:cubicBezTo>
                    <a:pt x="2509989" y="2205797"/>
                    <a:pt x="2508556" y="2207947"/>
                    <a:pt x="2507123" y="2208664"/>
                  </a:cubicBezTo>
                  <a:lnTo>
                    <a:pt x="2505690" y="2207230"/>
                  </a:lnTo>
                  <a:lnTo>
                    <a:pt x="2502824" y="2210097"/>
                  </a:lnTo>
                  <a:cubicBezTo>
                    <a:pt x="2504256" y="2210097"/>
                    <a:pt x="2504973" y="2209380"/>
                    <a:pt x="2506406" y="2208664"/>
                  </a:cubicBezTo>
                  <a:lnTo>
                    <a:pt x="2512139" y="2215112"/>
                  </a:lnTo>
                  <a:cubicBezTo>
                    <a:pt x="2517154" y="2216545"/>
                    <a:pt x="2522887" y="2212964"/>
                    <a:pt x="2527902" y="2210097"/>
                  </a:cubicBezTo>
                  <a:lnTo>
                    <a:pt x="2527902" y="2225862"/>
                  </a:lnTo>
                  <a:cubicBezTo>
                    <a:pt x="2540083" y="2222278"/>
                    <a:pt x="2550831" y="2205080"/>
                    <a:pt x="2560146" y="2206514"/>
                  </a:cubicBezTo>
                  <a:cubicBezTo>
                    <a:pt x="2569460" y="2164955"/>
                    <a:pt x="2596688" y="2184301"/>
                    <a:pt x="2618184" y="2152059"/>
                  </a:cubicBezTo>
                  <a:cubicBezTo>
                    <a:pt x="2619617" y="2154924"/>
                    <a:pt x="2622484" y="2157074"/>
                    <a:pt x="2622484" y="2159940"/>
                  </a:cubicBezTo>
                  <a:cubicBezTo>
                    <a:pt x="2628215" y="2153492"/>
                    <a:pt x="2640396" y="2134145"/>
                    <a:pt x="2651144" y="2145609"/>
                  </a:cubicBezTo>
                  <a:cubicBezTo>
                    <a:pt x="2659026" y="2162090"/>
                    <a:pt x="2619617" y="2163524"/>
                    <a:pt x="2631798" y="2184301"/>
                  </a:cubicBezTo>
                  <a:lnTo>
                    <a:pt x="2622484" y="2179286"/>
                  </a:lnTo>
                  <a:cubicBezTo>
                    <a:pt x="2613886" y="2195049"/>
                    <a:pt x="2593823" y="2198633"/>
                    <a:pt x="2595254" y="2214397"/>
                  </a:cubicBezTo>
                  <a:cubicBezTo>
                    <a:pt x="2578775" y="2215830"/>
                    <a:pt x="2570894" y="2230876"/>
                    <a:pt x="2557279" y="2233743"/>
                  </a:cubicBezTo>
                  <a:lnTo>
                    <a:pt x="2557279" y="2242341"/>
                  </a:lnTo>
                  <a:cubicBezTo>
                    <a:pt x="2580208" y="2215112"/>
                    <a:pt x="2620334" y="2225862"/>
                    <a:pt x="2627498" y="2195766"/>
                  </a:cubicBezTo>
                  <a:cubicBezTo>
                    <a:pt x="2643980" y="2200782"/>
                    <a:pt x="2658309" y="2195049"/>
                    <a:pt x="2672640" y="2186451"/>
                  </a:cubicBezTo>
                  <a:cubicBezTo>
                    <a:pt x="2662609" y="2190751"/>
                    <a:pt x="2652578" y="2192185"/>
                    <a:pt x="2643980" y="2187168"/>
                  </a:cubicBezTo>
                  <a:cubicBezTo>
                    <a:pt x="2640396" y="2174987"/>
                    <a:pt x="2653294" y="2177853"/>
                    <a:pt x="2657594" y="2171405"/>
                  </a:cubicBezTo>
                  <a:cubicBezTo>
                    <a:pt x="2661892" y="2158507"/>
                    <a:pt x="2683388" y="2159940"/>
                    <a:pt x="2674074" y="2145609"/>
                  </a:cubicBezTo>
                  <a:lnTo>
                    <a:pt x="2666909" y="2157074"/>
                  </a:lnTo>
                  <a:lnTo>
                    <a:pt x="2654728" y="2149193"/>
                  </a:lnTo>
                  <a:cubicBezTo>
                    <a:pt x="2666909" y="2111934"/>
                    <a:pt x="2615319" y="2157074"/>
                    <a:pt x="2595254" y="2129846"/>
                  </a:cubicBezTo>
                  <a:cubicBezTo>
                    <a:pt x="2582358" y="2132713"/>
                    <a:pt x="2599554" y="2137728"/>
                    <a:pt x="2590240" y="2145609"/>
                  </a:cubicBezTo>
                  <a:lnTo>
                    <a:pt x="2579492" y="2132713"/>
                  </a:lnTo>
                  <a:cubicBezTo>
                    <a:pt x="2581642" y="2128413"/>
                    <a:pt x="2585223" y="2124113"/>
                    <a:pt x="2588806" y="2121249"/>
                  </a:cubicBezTo>
                  <a:cubicBezTo>
                    <a:pt x="2582358" y="2126263"/>
                    <a:pt x="2575192" y="2130563"/>
                    <a:pt x="2567310" y="2129846"/>
                  </a:cubicBezTo>
                  <a:cubicBezTo>
                    <a:pt x="2565877" y="2126980"/>
                    <a:pt x="2568744" y="2124830"/>
                    <a:pt x="2570177" y="2121965"/>
                  </a:cubicBezTo>
                  <a:lnTo>
                    <a:pt x="2560862" y="2121965"/>
                  </a:lnTo>
                  <a:cubicBezTo>
                    <a:pt x="2557996" y="2116949"/>
                    <a:pt x="2571610" y="2110500"/>
                    <a:pt x="2563729" y="2110500"/>
                  </a:cubicBezTo>
                  <a:cubicBezTo>
                    <a:pt x="2550114" y="2113366"/>
                    <a:pt x="2531485" y="2119815"/>
                    <a:pt x="2528618" y="2110500"/>
                  </a:cubicBezTo>
                  <a:close/>
                  <a:moveTo>
                    <a:pt x="4415231" y="2108351"/>
                  </a:moveTo>
                  <a:cubicBezTo>
                    <a:pt x="4398035" y="2119099"/>
                    <a:pt x="4411648" y="2109784"/>
                    <a:pt x="4408783" y="2130563"/>
                  </a:cubicBezTo>
                  <a:cubicBezTo>
                    <a:pt x="4399468" y="2130563"/>
                    <a:pt x="4389437" y="2164239"/>
                    <a:pt x="4382987" y="2142028"/>
                  </a:cubicBezTo>
                  <a:lnTo>
                    <a:pt x="4371796" y="2151820"/>
                  </a:lnTo>
                  <a:lnTo>
                    <a:pt x="4371522" y="2151343"/>
                  </a:lnTo>
                  <a:lnTo>
                    <a:pt x="4371146" y="2151681"/>
                  </a:lnTo>
                  <a:lnTo>
                    <a:pt x="4369374" y="2149909"/>
                  </a:lnTo>
                  <a:lnTo>
                    <a:pt x="4364358" y="2157790"/>
                  </a:lnTo>
                  <a:lnTo>
                    <a:pt x="4371146" y="2151681"/>
                  </a:lnTo>
                  <a:lnTo>
                    <a:pt x="4371522" y="2152059"/>
                  </a:lnTo>
                  <a:lnTo>
                    <a:pt x="4371796" y="2151820"/>
                  </a:lnTo>
                  <a:lnTo>
                    <a:pt x="4385854" y="2176420"/>
                  </a:lnTo>
                  <a:lnTo>
                    <a:pt x="4390154" y="2171405"/>
                  </a:lnTo>
                  <a:lnTo>
                    <a:pt x="4385854" y="2168539"/>
                  </a:lnTo>
                  <a:lnTo>
                    <a:pt x="4392302" y="2160657"/>
                  </a:lnTo>
                  <a:cubicBezTo>
                    <a:pt x="4406633" y="2169255"/>
                    <a:pt x="4410216" y="2151343"/>
                    <a:pt x="4419530" y="2141311"/>
                  </a:cubicBezTo>
                  <a:lnTo>
                    <a:pt x="4418098" y="2142028"/>
                  </a:lnTo>
                  <a:cubicBezTo>
                    <a:pt x="4425979" y="2130563"/>
                    <a:pt x="4404483" y="2121249"/>
                    <a:pt x="4415231" y="2108351"/>
                  </a:cubicBezTo>
                  <a:close/>
                  <a:moveTo>
                    <a:pt x="2841741" y="2099036"/>
                  </a:moveTo>
                  <a:lnTo>
                    <a:pt x="2832426" y="2110500"/>
                  </a:lnTo>
                  <a:lnTo>
                    <a:pt x="2844606" y="2099036"/>
                  </a:lnTo>
                  <a:close/>
                  <a:moveTo>
                    <a:pt x="4574300" y="2091155"/>
                  </a:moveTo>
                  <a:cubicBezTo>
                    <a:pt x="4556388" y="2096169"/>
                    <a:pt x="4579315" y="2124830"/>
                    <a:pt x="4574300" y="2110500"/>
                  </a:cubicBezTo>
                  <a:lnTo>
                    <a:pt x="4570000" y="2106917"/>
                  </a:lnTo>
                  <a:lnTo>
                    <a:pt x="4579315" y="2091155"/>
                  </a:lnTo>
                  <a:close/>
                  <a:moveTo>
                    <a:pt x="2632011" y="2090247"/>
                  </a:moveTo>
                  <a:cubicBezTo>
                    <a:pt x="2617468" y="2093303"/>
                    <a:pt x="2605645" y="2106738"/>
                    <a:pt x="2593823" y="2116949"/>
                  </a:cubicBezTo>
                  <a:cubicBezTo>
                    <a:pt x="2609586" y="2106201"/>
                    <a:pt x="2631798" y="2104051"/>
                    <a:pt x="2647561" y="2091155"/>
                  </a:cubicBezTo>
                  <a:cubicBezTo>
                    <a:pt x="2642008" y="2089363"/>
                    <a:pt x="2636858" y="2089228"/>
                    <a:pt x="2632011" y="2090247"/>
                  </a:cubicBezTo>
                  <a:close/>
                  <a:moveTo>
                    <a:pt x="4930413" y="2088288"/>
                  </a:moveTo>
                  <a:lnTo>
                    <a:pt x="4926114" y="2102617"/>
                  </a:lnTo>
                  <a:cubicBezTo>
                    <a:pt x="4909634" y="2088288"/>
                    <a:pt x="4893871" y="2113366"/>
                    <a:pt x="4881690" y="2110500"/>
                  </a:cubicBezTo>
                  <a:cubicBezTo>
                    <a:pt x="4906768" y="2137728"/>
                    <a:pt x="4885272" y="2124830"/>
                    <a:pt x="4916084" y="2132713"/>
                  </a:cubicBezTo>
                  <a:cubicBezTo>
                    <a:pt x="4916084" y="2132713"/>
                    <a:pt x="4916084" y="2133428"/>
                    <a:pt x="4916084" y="2134145"/>
                  </a:cubicBezTo>
                  <a:cubicBezTo>
                    <a:pt x="4915366" y="2144893"/>
                    <a:pt x="4903186" y="2142745"/>
                    <a:pt x="4900319" y="2148476"/>
                  </a:cubicBezTo>
                  <a:cubicBezTo>
                    <a:pt x="4908917" y="2145609"/>
                    <a:pt x="4911067" y="2154924"/>
                    <a:pt x="4919665" y="2152059"/>
                  </a:cubicBezTo>
                  <a:cubicBezTo>
                    <a:pt x="4918948" y="2147759"/>
                    <a:pt x="4917516" y="2140595"/>
                    <a:pt x="4916800" y="2134145"/>
                  </a:cubicBezTo>
                  <a:cubicBezTo>
                    <a:pt x="4916800" y="2133428"/>
                    <a:pt x="4916800" y="2133428"/>
                    <a:pt x="4916800" y="2132713"/>
                  </a:cubicBezTo>
                  <a:cubicBezTo>
                    <a:pt x="4916800" y="2124830"/>
                    <a:pt x="4918232" y="2117665"/>
                    <a:pt x="4923964" y="2113366"/>
                  </a:cubicBezTo>
                  <a:cubicBezTo>
                    <a:pt x="4929696" y="2118382"/>
                    <a:pt x="4931130" y="2126263"/>
                    <a:pt x="4931130" y="2132713"/>
                  </a:cubicBezTo>
                  <a:lnTo>
                    <a:pt x="4949758" y="2118382"/>
                  </a:lnTo>
                  <a:lnTo>
                    <a:pt x="4936146" y="2118382"/>
                  </a:lnTo>
                  <a:cubicBezTo>
                    <a:pt x="4934712" y="2115516"/>
                    <a:pt x="4931846" y="2113366"/>
                    <a:pt x="4933280" y="2110500"/>
                  </a:cubicBezTo>
                  <a:cubicBezTo>
                    <a:pt x="4936146" y="2106201"/>
                    <a:pt x="4939728" y="2107634"/>
                    <a:pt x="4942594" y="2107634"/>
                  </a:cubicBezTo>
                  <a:cubicBezTo>
                    <a:pt x="4941160" y="2104767"/>
                    <a:pt x="4938296" y="2102617"/>
                    <a:pt x="4939728" y="2099753"/>
                  </a:cubicBezTo>
                  <a:lnTo>
                    <a:pt x="4933280" y="2099753"/>
                  </a:lnTo>
                  <a:cubicBezTo>
                    <a:pt x="4928980" y="2096169"/>
                    <a:pt x="4930413" y="2091155"/>
                    <a:pt x="4930413" y="2088288"/>
                  </a:cubicBezTo>
                  <a:close/>
                  <a:moveTo>
                    <a:pt x="2803047" y="2088288"/>
                  </a:moveTo>
                  <a:cubicBezTo>
                    <a:pt x="2812362" y="2084706"/>
                    <a:pt x="2812362" y="2091155"/>
                    <a:pt x="2816662" y="2099753"/>
                  </a:cubicBezTo>
                  <a:lnTo>
                    <a:pt x="2805914" y="2102619"/>
                  </a:lnTo>
                  <a:close/>
                  <a:moveTo>
                    <a:pt x="1213793" y="2080407"/>
                  </a:moveTo>
                  <a:cubicBezTo>
                    <a:pt x="1209495" y="2083271"/>
                    <a:pt x="1200181" y="2081840"/>
                    <a:pt x="1200181" y="2088288"/>
                  </a:cubicBezTo>
                  <a:lnTo>
                    <a:pt x="1209495" y="2088288"/>
                  </a:lnTo>
                  <a:cubicBezTo>
                    <a:pt x="1210928" y="2084705"/>
                    <a:pt x="1213793" y="2083271"/>
                    <a:pt x="1213793" y="2080407"/>
                  </a:cubicBezTo>
                  <a:close/>
                  <a:moveTo>
                    <a:pt x="4627324" y="2079690"/>
                  </a:moveTo>
                  <a:cubicBezTo>
                    <a:pt x="4623024" y="2080048"/>
                    <a:pt x="4617830" y="2081302"/>
                    <a:pt x="4613800" y="2084258"/>
                  </a:cubicBezTo>
                  <a:lnTo>
                    <a:pt x="4607502" y="2098490"/>
                  </a:lnTo>
                  <a:lnTo>
                    <a:pt x="4607261" y="2098319"/>
                  </a:lnTo>
                  <a:lnTo>
                    <a:pt x="4600094" y="2094736"/>
                  </a:lnTo>
                  <a:cubicBezTo>
                    <a:pt x="4602961" y="2094736"/>
                    <a:pt x="4606544" y="2095453"/>
                    <a:pt x="4607261" y="2099036"/>
                  </a:cubicBezTo>
                  <a:lnTo>
                    <a:pt x="4607502" y="2098490"/>
                  </a:lnTo>
                  <a:lnTo>
                    <a:pt x="4619440" y="2106917"/>
                  </a:lnTo>
                  <a:cubicBezTo>
                    <a:pt x="4620157" y="2104051"/>
                    <a:pt x="4617292" y="2082555"/>
                    <a:pt x="4627324" y="2079690"/>
                  </a:cubicBezTo>
                  <a:close/>
                  <a:moveTo>
                    <a:pt x="5107350" y="2077831"/>
                  </a:moveTo>
                  <a:cubicBezTo>
                    <a:pt x="5095662" y="2082063"/>
                    <a:pt x="5088408" y="2102617"/>
                    <a:pt x="5072284" y="2102617"/>
                  </a:cubicBezTo>
                  <a:lnTo>
                    <a:pt x="5079451" y="2102617"/>
                  </a:lnTo>
                  <a:cubicBezTo>
                    <a:pt x="5078018" y="2112649"/>
                    <a:pt x="5105962" y="2097603"/>
                    <a:pt x="5098080" y="2121965"/>
                  </a:cubicBezTo>
                  <a:cubicBezTo>
                    <a:pt x="5097364" y="2123397"/>
                    <a:pt x="5096647" y="2124113"/>
                    <a:pt x="5095930" y="2124830"/>
                  </a:cubicBezTo>
                  <a:lnTo>
                    <a:pt x="5118143" y="2121965"/>
                  </a:lnTo>
                  <a:lnTo>
                    <a:pt x="5104530" y="2114082"/>
                  </a:lnTo>
                  <a:cubicBezTo>
                    <a:pt x="5105962" y="2109067"/>
                    <a:pt x="5102378" y="2102617"/>
                    <a:pt x="5108828" y="2099753"/>
                  </a:cubicBezTo>
                  <a:lnTo>
                    <a:pt x="5098080" y="2094736"/>
                  </a:lnTo>
                  <a:cubicBezTo>
                    <a:pt x="5100947" y="2083271"/>
                    <a:pt x="5116710" y="2086855"/>
                    <a:pt x="5121010" y="2080407"/>
                  </a:cubicBezTo>
                  <a:cubicBezTo>
                    <a:pt x="5115634" y="2076823"/>
                    <a:pt x="5111246" y="2076421"/>
                    <a:pt x="5107350" y="2077831"/>
                  </a:cubicBezTo>
                  <a:close/>
                  <a:moveTo>
                    <a:pt x="4417381" y="2075390"/>
                  </a:moveTo>
                  <a:lnTo>
                    <a:pt x="4408066" y="2083271"/>
                  </a:lnTo>
                  <a:lnTo>
                    <a:pt x="4414514" y="2083271"/>
                  </a:lnTo>
                  <a:close/>
                  <a:moveTo>
                    <a:pt x="4464672" y="2072523"/>
                  </a:moveTo>
                  <a:cubicBezTo>
                    <a:pt x="4451058" y="2081840"/>
                    <a:pt x="4451058" y="2083988"/>
                    <a:pt x="4448192" y="2099753"/>
                  </a:cubicBezTo>
                  <a:cubicBezTo>
                    <a:pt x="4443175" y="2101186"/>
                    <a:pt x="4441744" y="2093303"/>
                    <a:pt x="4438876" y="2091871"/>
                  </a:cubicBezTo>
                  <a:lnTo>
                    <a:pt x="4425262" y="2114082"/>
                  </a:lnTo>
                  <a:cubicBezTo>
                    <a:pt x="4441026" y="2123397"/>
                    <a:pt x="4450342" y="2116949"/>
                    <a:pt x="4463956" y="2102617"/>
                  </a:cubicBezTo>
                  <a:lnTo>
                    <a:pt x="4458222" y="2094736"/>
                  </a:lnTo>
                  <a:lnTo>
                    <a:pt x="4478286" y="2072523"/>
                  </a:lnTo>
                  <a:close/>
                  <a:moveTo>
                    <a:pt x="4706140" y="2071807"/>
                  </a:moveTo>
                  <a:cubicBezTo>
                    <a:pt x="4710440" y="2076823"/>
                    <a:pt x="4715456" y="2076823"/>
                    <a:pt x="4719755" y="2083271"/>
                  </a:cubicBezTo>
                  <a:cubicBezTo>
                    <a:pt x="4729070" y="2088288"/>
                    <a:pt x="4713306" y="2076823"/>
                    <a:pt x="4706140" y="2071807"/>
                  </a:cubicBezTo>
                  <a:close/>
                  <a:moveTo>
                    <a:pt x="5020694" y="2063925"/>
                  </a:moveTo>
                  <a:cubicBezTo>
                    <a:pt x="5017830" y="2065359"/>
                    <a:pt x="5014246" y="2068942"/>
                    <a:pt x="5011380" y="2071807"/>
                  </a:cubicBezTo>
                  <a:cubicBezTo>
                    <a:pt x="5017113" y="2072523"/>
                    <a:pt x="5019263" y="2080407"/>
                    <a:pt x="5023561" y="2083271"/>
                  </a:cubicBezTo>
                  <a:cubicBezTo>
                    <a:pt x="5024994" y="2076823"/>
                    <a:pt x="5022128" y="2070373"/>
                    <a:pt x="5020694" y="2063925"/>
                  </a:cubicBezTo>
                  <a:close/>
                  <a:moveTo>
                    <a:pt x="4690376" y="2061059"/>
                  </a:moveTo>
                  <a:cubicBezTo>
                    <a:pt x="4676764" y="2068942"/>
                    <a:pt x="4659566" y="2075390"/>
                    <a:pt x="4648820" y="2083271"/>
                  </a:cubicBezTo>
                  <a:cubicBezTo>
                    <a:pt x="4653118" y="2081840"/>
                    <a:pt x="4659566" y="2086855"/>
                    <a:pt x="4660999" y="2080407"/>
                  </a:cubicBezTo>
                  <a:cubicBezTo>
                    <a:pt x="4670314" y="2063925"/>
                    <a:pt x="4678196" y="2083271"/>
                    <a:pt x="4683212" y="2080407"/>
                  </a:cubicBezTo>
                  <a:close/>
                  <a:moveTo>
                    <a:pt x="2608869" y="2061059"/>
                  </a:moveTo>
                  <a:lnTo>
                    <a:pt x="2618184" y="2068942"/>
                  </a:lnTo>
                  <a:cubicBezTo>
                    <a:pt x="2610661" y="2070017"/>
                    <a:pt x="2603854" y="2076465"/>
                    <a:pt x="2597137" y="2081840"/>
                  </a:cubicBezTo>
                  <a:lnTo>
                    <a:pt x="2578229" y="2087784"/>
                  </a:lnTo>
                  <a:lnTo>
                    <a:pt x="2577924" y="2085432"/>
                  </a:lnTo>
                  <a:lnTo>
                    <a:pt x="2583792" y="2072523"/>
                  </a:lnTo>
                  <a:cubicBezTo>
                    <a:pt x="2580925" y="2073957"/>
                    <a:pt x="2579492" y="2076823"/>
                    <a:pt x="2576625" y="2075390"/>
                  </a:cubicBezTo>
                  <a:lnTo>
                    <a:pt x="2577924" y="2085432"/>
                  </a:lnTo>
                  <a:lnTo>
                    <a:pt x="2576625" y="2088288"/>
                  </a:lnTo>
                  <a:lnTo>
                    <a:pt x="2578229" y="2087784"/>
                  </a:lnTo>
                  <a:lnTo>
                    <a:pt x="2578954" y="2093393"/>
                  </a:lnTo>
                  <a:cubicBezTo>
                    <a:pt x="2583969" y="2096169"/>
                    <a:pt x="2591313" y="2096169"/>
                    <a:pt x="2595254" y="2094736"/>
                  </a:cubicBezTo>
                  <a:cubicBezTo>
                    <a:pt x="2602421" y="2086138"/>
                    <a:pt x="2611019" y="2079690"/>
                    <a:pt x="2618184" y="2068942"/>
                  </a:cubicBezTo>
                  <a:cubicBezTo>
                    <a:pt x="2619617" y="2066792"/>
                    <a:pt x="2621050" y="2063925"/>
                    <a:pt x="2622484" y="2061059"/>
                  </a:cubicBezTo>
                  <a:close/>
                  <a:moveTo>
                    <a:pt x="4551371" y="2056761"/>
                  </a:moveTo>
                  <a:cubicBezTo>
                    <a:pt x="4548504" y="2060342"/>
                    <a:pt x="4545640" y="2063925"/>
                    <a:pt x="4542056" y="2063925"/>
                  </a:cubicBezTo>
                  <a:lnTo>
                    <a:pt x="4551371" y="2063925"/>
                  </a:lnTo>
                  <a:cubicBezTo>
                    <a:pt x="4551371" y="2061775"/>
                    <a:pt x="4550654" y="2058911"/>
                    <a:pt x="4551371" y="2056761"/>
                  </a:cubicBezTo>
                  <a:close/>
                  <a:moveTo>
                    <a:pt x="309538" y="2056046"/>
                  </a:moveTo>
                  <a:lnTo>
                    <a:pt x="326018" y="2061061"/>
                  </a:lnTo>
                  <a:lnTo>
                    <a:pt x="323153" y="2056046"/>
                  </a:lnTo>
                  <a:close/>
                  <a:moveTo>
                    <a:pt x="4638788" y="2056044"/>
                  </a:moveTo>
                  <a:lnTo>
                    <a:pt x="4638788" y="2071807"/>
                  </a:lnTo>
                  <a:lnTo>
                    <a:pt x="4641653" y="2071807"/>
                  </a:lnTo>
                  <a:cubicBezTo>
                    <a:pt x="4643803" y="2073957"/>
                    <a:pt x="4645236" y="2070373"/>
                    <a:pt x="4648102" y="2068942"/>
                  </a:cubicBezTo>
                  <a:cubicBezTo>
                    <a:pt x="4645953" y="2063925"/>
                    <a:pt x="4640220" y="2062492"/>
                    <a:pt x="4641653" y="2056044"/>
                  </a:cubicBezTo>
                  <a:close/>
                  <a:moveTo>
                    <a:pt x="4489034" y="2056044"/>
                  </a:moveTo>
                  <a:lnTo>
                    <a:pt x="4482585" y="2068942"/>
                  </a:lnTo>
                  <a:lnTo>
                    <a:pt x="4496198" y="2056044"/>
                  </a:lnTo>
                  <a:close/>
                  <a:moveTo>
                    <a:pt x="4401616" y="2053177"/>
                  </a:moveTo>
                  <a:lnTo>
                    <a:pt x="4385137" y="2063925"/>
                  </a:lnTo>
                  <a:lnTo>
                    <a:pt x="4389437" y="2068942"/>
                  </a:lnTo>
                  <a:close/>
                  <a:moveTo>
                    <a:pt x="3090374" y="2053177"/>
                  </a:moveTo>
                  <a:lnTo>
                    <a:pt x="3106855" y="2061059"/>
                  </a:lnTo>
                  <a:lnTo>
                    <a:pt x="3103988" y="2056044"/>
                  </a:lnTo>
                  <a:close/>
                  <a:moveTo>
                    <a:pt x="2789434" y="2053177"/>
                  </a:moveTo>
                  <a:lnTo>
                    <a:pt x="2772953" y="2068942"/>
                  </a:lnTo>
                  <a:lnTo>
                    <a:pt x="2786568" y="2068942"/>
                  </a:lnTo>
                  <a:close/>
                  <a:moveTo>
                    <a:pt x="2116616" y="2053177"/>
                  </a:moveTo>
                  <a:lnTo>
                    <a:pt x="2105152" y="2063925"/>
                  </a:lnTo>
                  <a:lnTo>
                    <a:pt x="2120916" y="2056044"/>
                  </a:lnTo>
                  <a:close/>
                  <a:moveTo>
                    <a:pt x="4563552" y="2049596"/>
                  </a:moveTo>
                  <a:cubicBezTo>
                    <a:pt x="4559969" y="2048163"/>
                    <a:pt x="4557104" y="2050311"/>
                    <a:pt x="4554238" y="2053177"/>
                  </a:cubicBezTo>
                  <a:cubicBezTo>
                    <a:pt x="4557104" y="2057477"/>
                    <a:pt x="4560686" y="2056044"/>
                    <a:pt x="4563552" y="2056044"/>
                  </a:cubicBezTo>
                  <a:close/>
                  <a:moveTo>
                    <a:pt x="4019710" y="2049596"/>
                  </a:moveTo>
                  <a:lnTo>
                    <a:pt x="4010394" y="2061059"/>
                  </a:lnTo>
                  <a:lnTo>
                    <a:pt x="4024008" y="2049596"/>
                  </a:lnTo>
                  <a:close/>
                  <a:moveTo>
                    <a:pt x="4768478" y="2041713"/>
                  </a:moveTo>
                  <a:lnTo>
                    <a:pt x="4745549" y="2063925"/>
                  </a:lnTo>
                  <a:lnTo>
                    <a:pt x="4768478" y="2049596"/>
                  </a:lnTo>
                  <a:close/>
                  <a:moveTo>
                    <a:pt x="2777970" y="2037415"/>
                  </a:moveTo>
                  <a:lnTo>
                    <a:pt x="2741426" y="2061059"/>
                  </a:lnTo>
                  <a:lnTo>
                    <a:pt x="2761489" y="2061059"/>
                  </a:lnTo>
                  <a:close/>
                  <a:moveTo>
                    <a:pt x="4032606" y="2036698"/>
                  </a:moveTo>
                  <a:lnTo>
                    <a:pt x="4029024" y="2041713"/>
                  </a:lnTo>
                  <a:lnTo>
                    <a:pt x="4042637" y="2036698"/>
                  </a:lnTo>
                  <a:close/>
                  <a:moveTo>
                    <a:pt x="2153158" y="2036698"/>
                  </a:moveTo>
                  <a:cubicBezTo>
                    <a:pt x="2144560" y="2043146"/>
                    <a:pt x="2130231" y="2041713"/>
                    <a:pt x="2130231" y="2052461"/>
                  </a:cubicBezTo>
                  <a:cubicBezTo>
                    <a:pt x="2138112" y="2049596"/>
                    <a:pt x="2148860" y="2044579"/>
                    <a:pt x="2153158" y="2036698"/>
                  </a:cubicBezTo>
                  <a:close/>
                  <a:moveTo>
                    <a:pt x="4061625" y="2018471"/>
                  </a:moveTo>
                  <a:cubicBezTo>
                    <a:pt x="4056252" y="2016188"/>
                    <a:pt x="4047654" y="2027204"/>
                    <a:pt x="4045504" y="2030965"/>
                  </a:cubicBezTo>
                  <a:cubicBezTo>
                    <a:pt x="4054818" y="2033831"/>
                    <a:pt x="4060552" y="2030965"/>
                    <a:pt x="4065566" y="2025950"/>
                  </a:cubicBezTo>
                  <a:cubicBezTo>
                    <a:pt x="4064850" y="2021473"/>
                    <a:pt x="4063416" y="2019232"/>
                    <a:pt x="4061625" y="2018471"/>
                  </a:cubicBezTo>
                  <a:close/>
                  <a:moveTo>
                    <a:pt x="4724770" y="2018069"/>
                  </a:moveTo>
                  <a:cubicBezTo>
                    <a:pt x="4712588" y="2024517"/>
                    <a:pt x="4701841" y="2047446"/>
                    <a:pt x="4692526" y="2050311"/>
                  </a:cubicBezTo>
                  <a:lnTo>
                    <a:pt x="4719755" y="2045296"/>
                  </a:lnTo>
                  <a:cubicBezTo>
                    <a:pt x="4701124" y="2032398"/>
                    <a:pt x="4734802" y="2030248"/>
                    <a:pt x="4724770" y="2018069"/>
                  </a:cubicBezTo>
                  <a:close/>
                  <a:moveTo>
                    <a:pt x="4539638" y="2017978"/>
                  </a:moveTo>
                  <a:cubicBezTo>
                    <a:pt x="4536684" y="2018427"/>
                    <a:pt x="4534175" y="2020935"/>
                    <a:pt x="4534892" y="2025950"/>
                  </a:cubicBezTo>
                  <a:lnTo>
                    <a:pt x="4547071" y="2022367"/>
                  </a:lnTo>
                  <a:cubicBezTo>
                    <a:pt x="4545998" y="2019144"/>
                    <a:pt x="4542594" y="2017531"/>
                    <a:pt x="4539638" y="2017978"/>
                  </a:cubicBezTo>
                  <a:close/>
                  <a:moveTo>
                    <a:pt x="4521277" y="2017352"/>
                  </a:moveTo>
                  <a:lnTo>
                    <a:pt x="4514829" y="2030248"/>
                  </a:lnTo>
                  <a:lnTo>
                    <a:pt x="4521277" y="2030248"/>
                  </a:lnTo>
                  <a:close/>
                  <a:moveTo>
                    <a:pt x="2783701" y="2016635"/>
                  </a:moveTo>
                  <a:lnTo>
                    <a:pt x="2783701" y="2024517"/>
                  </a:lnTo>
                  <a:cubicBezTo>
                    <a:pt x="2785134" y="2022367"/>
                    <a:pt x="2787284" y="2021650"/>
                    <a:pt x="2789434" y="2020934"/>
                  </a:cubicBezTo>
                  <a:cubicBezTo>
                    <a:pt x="2787284" y="2020934"/>
                    <a:pt x="2785134" y="2019500"/>
                    <a:pt x="2783701" y="2016635"/>
                  </a:cubicBezTo>
                  <a:close/>
                  <a:moveTo>
                    <a:pt x="4195974" y="2015919"/>
                  </a:moveTo>
                  <a:lnTo>
                    <a:pt x="4198124" y="2025950"/>
                  </a:lnTo>
                  <a:lnTo>
                    <a:pt x="4201706" y="2023083"/>
                  </a:lnTo>
                  <a:cubicBezTo>
                    <a:pt x="4200274" y="2020217"/>
                    <a:pt x="4197407" y="2018069"/>
                    <a:pt x="4195974" y="2015919"/>
                  </a:cubicBezTo>
                  <a:close/>
                  <a:moveTo>
                    <a:pt x="2187552" y="2015202"/>
                  </a:moveTo>
                  <a:lnTo>
                    <a:pt x="2161758" y="2030965"/>
                  </a:lnTo>
                  <a:lnTo>
                    <a:pt x="2178238" y="2030965"/>
                  </a:lnTo>
                  <a:cubicBezTo>
                    <a:pt x="2164623" y="2060342"/>
                    <a:pt x="2128081" y="2058194"/>
                    <a:pt x="2109452" y="2083988"/>
                  </a:cubicBezTo>
                  <a:cubicBezTo>
                    <a:pt x="2105868" y="2093303"/>
                    <a:pt x="2080072" y="2080407"/>
                    <a:pt x="2090820" y="2099753"/>
                  </a:cubicBezTo>
                  <a:cubicBezTo>
                    <a:pt x="2078641" y="2101186"/>
                    <a:pt x="2036366" y="2107634"/>
                    <a:pt x="2048547" y="2126980"/>
                  </a:cubicBezTo>
                  <a:lnTo>
                    <a:pt x="2233411" y="2015202"/>
                  </a:lnTo>
                  <a:cubicBezTo>
                    <a:pt x="2216213" y="2016635"/>
                    <a:pt x="2204032" y="2040280"/>
                    <a:pt x="2187552" y="2030965"/>
                  </a:cubicBezTo>
                  <a:close/>
                  <a:moveTo>
                    <a:pt x="2298434" y="2011977"/>
                  </a:moveTo>
                  <a:cubicBezTo>
                    <a:pt x="2295390" y="2014127"/>
                    <a:pt x="2293240" y="2018427"/>
                    <a:pt x="2294315" y="2022367"/>
                  </a:cubicBezTo>
                  <a:cubicBezTo>
                    <a:pt x="2298613" y="2011619"/>
                    <a:pt x="2302913" y="2020934"/>
                    <a:pt x="2307928" y="2014485"/>
                  </a:cubicBezTo>
                  <a:cubicBezTo>
                    <a:pt x="2305420" y="2009829"/>
                    <a:pt x="2301480" y="2009829"/>
                    <a:pt x="2298434" y="2011977"/>
                  </a:cubicBezTo>
                  <a:close/>
                  <a:moveTo>
                    <a:pt x="4609409" y="2011619"/>
                  </a:moveTo>
                  <a:lnTo>
                    <a:pt x="4600094" y="2018069"/>
                  </a:lnTo>
                  <a:lnTo>
                    <a:pt x="4609409" y="2018069"/>
                  </a:lnTo>
                  <a:close/>
                  <a:moveTo>
                    <a:pt x="5234220" y="2010187"/>
                  </a:moveTo>
                  <a:cubicBezTo>
                    <a:pt x="5234220" y="2010187"/>
                    <a:pt x="5234220" y="2010904"/>
                    <a:pt x="5234220" y="2010904"/>
                  </a:cubicBezTo>
                  <a:cubicBezTo>
                    <a:pt x="5237802" y="2012337"/>
                    <a:pt x="5242102" y="2017352"/>
                    <a:pt x="5237086" y="2015919"/>
                  </a:cubicBezTo>
                  <a:cubicBezTo>
                    <a:pt x="5238518" y="2018785"/>
                    <a:pt x="5239952" y="2021652"/>
                    <a:pt x="5241385" y="2025233"/>
                  </a:cubicBezTo>
                  <a:lnTo>
                    <a:pt x="5224906" y="2022369"/>
                  </a:lnTo>
                  <a:lnTo>
                    <a:pt x="5230638" y="2015202"/>
                  </a:lnTo>
                  <a:cubicBezTo>
                    <a:pt x="5227054" y="2014485"/>
                    <a:pt x="5222756" y="2013054"/>
                    <a:pt x="5217740" y="2010904"/>
                  </a:cubicBezTo>
                  <a:cubicBezTo>
                    <a:pt x="5221322" y="2008754"/>
                    <a:pt x="5227770" y="2009471"/>
                    <a:pt x="5234220" y="2010187"/>
                  </a:cubicBezTo>
                  <a:close/>
                  <a:moveTo>
                    <a:pt x="1354951" y="2005887"/>
                  </a:moveTo>
                  <a:lnTo>
                    <a:pt x="1338469" y="2017352"/>
                  </a:lnTo>
                  <a:lnTo>
                    <a:pt x="1342769" y="2022367"/>
                  </a:lnTo>
                  <a:cubicBezTo>
                    <a:pt x="1345635" y="2022367"/>
                    <a:pt x="1349217" y="2022367"/>
                    <a:pt x="1352084" y="2017352"/>
                  </a:cubicBezTo>
                  <a:lnTo>
                    <a:pt x="1359248" y="2025233"/>
                  </a:lnTo>
                  <a:lnTo>
                    <a:pt x="1362115" y="2022367"/>
                  </a:lnTo>
                  <a:cubicBezTo>
                    <a:pt x="1358531" y="2018069"/>
                    <a:pt x="1354234" y="2014485"/>
                    <a:pt x="1354951" y="2005887"/>
                  </a:cubicBezTo>
                  <a:close/>
                  <a:moveTo>
                    <a:pt x="5233056" y="2004689"/>
                  </a:moveTo>
                  <a:cubicBezTo>
                    <a:pt x="5233549" y="2004298"/>
                    <a:pt x="5234758" y="2005037"/>
                    <a:pt x="5236192" y="2005978"/>
                  </a:cubicBezTo>
                  <a:cubicBezTo>
                    <a:pt x="5239056" y="2007858"/>
                    <a:pt x="5242818" y="2010546"/>
                    <a:pt x="5243535" y="2006604"/>
                  </a:cubicBezTo>
                  <a:lnTo>
                    <a:pt x="5247674" y="2006604"/>
                  </a:lnTo>
                  <a:lnTo>
                    <a:pt x="5247674" y="2009467"/>
                  </a:lnTo>
                  <a:lnTo>
                    <a:pt x="5245684" y="2011350"/>
                  </a:lnTo>
                  <a:cubicBezTo>
                    <a:pt x="5242639" y="2011619"/>
                    <a:pt x="5238519" y="2010902"/>
                    <a:pt x="5234220" y="2010186"/>
                  </a:cubicBezTo>
                  <a:cubicBezTo>
                    <a:pt x="5232787" y="2006603"/>
                    <a:pt x="5232563" y="2005081"/>
                    <a:pt x="5233056" y="2004689"/>
                  </a:cubicBezTo>
                  <a:close/>
                  <a:moveTo>
                    <a:pt x="4082046" y="2003021"/>
                  </a:moveTo>
                  <a:lnTo>
                    <a:pt x="4072014" y="2013769"/>
                  </a:lnTo>
                  <a:cubicBezTo>
                    <a:pt x="4076314" y="2015919"/>
                    <a:pt x="4074881" y="2020217"/>
                    <a:pt x="4074881" y="2025233"/>
                  </a:cubicBezTo>
                  <a:lnTo>
                    <a:pt x="4091362" y="2005887"/>
                  </a:lnTo>
                  <a:cubicBezTo>
                    <a:pt x="4087779" y="2005887"/>
                    <a:pt x="4083479" y="2008037"/>
                    <a:pt x="4082046" y="2003021"/>
                  </a:cubicBezTo>
                  <a:close/>
                  <a:moveTo>
                    <a:pt x="478637" y="2003021"/>
                  </a:moveTo>
                  <a:lnTo>
                    <a:pt x="481504" y="2003021"/>
                  </a:lnTo>
                  <a:lnTo>
                    <a:pt x="472190" y="2011619"/>
                  </a:lnTo>
                  <a:close/>
                  <a:moveTo>
                    <a:pt x="4558536" y="1995140"/>
                  </a:moveTo>
                  <a:lnTo>
                    <a:pt x="4554238" y="1998721"/>
                  </a:lnTo>
                  <a:lnTo>
                    <a:pt x="4557188" y="2000083"/>
                  </a:lnTo>
                  <a:lnTo>
                    <a:pt x="4554238" y="2010902"/>
                  </a:lnTo>
                  <a:cubicBezTo>
                    <a:pt x="4558536" y="2009469"/>
                    <a:pt x="4564986" y="2005887"/>
                    <a:pt x="4563552" y="2003021"/>
                  </a:cubicBezTo>
                  <a:lnTo>
                    <a:pt x="4557188" y="2000083"/>
                  </a:lnTo>
                  <a:close/>
                  <a:moveTo>
                    <a:pt x="4213888" y="1995140"/>
                  </a:moveTo>
                  <a:lnTo>
                    <a:pt x="4207438" y="2006604"/>
                  </a:lnTo>
                  <a:cubicBezTo>
                    <a:pt x="4220336" y="2018785"/>
                    <a:pt x="4223919" y="2008754"/>
                    <a:pt x="4227500" y="1998721"/>
                  </a:cubicBezTo>
                  <a:cubicBezTo>
                    <a:pt x="4223202" y="1996573"/>
                    <a:pt x="4216753" y="2001588"/>
                    <a:pt x="4213888" y="1995140"/>
                  </a:cubicBezTo>
                  <a:close/>
                  <a:moveTo>
                    <a:pt x="2330857" y="1995140"/>
                  </a:moveTo>
                  <a:lnTo>
                    <a:pt x="2317244" y="2003738"/>
                  </a:lnTo>
                  <a:lnTo>
                    <a:pt x="2320109" y="2006604"/>
                  </a:lnTo>
                  <a:close/>
                  <a:moveTo>
                    <a:pt x="2837441" y="1994960"/>
                  </a:moveTo>
                  <a:cubicBezTo>
                    <a:pt x="2835829" y="1995498"/>
                    <a:pt x="2834216" y="1997289"/>
                    <a:pt x="2832426" y="1998721"/>
                  </a:cubicBezTo>
                  <a:lnTo>
                    <a:pt x="2842458" y="1998721"/>
                  </a:lnTo>
                  <a:cubicBezTo>
                    <a:pt x="2840666" y="1995140"/>
                    <a:pt x="2839054" y="1994423"/>
                    <a:pt x="2837441" y="1994960"/>
                  </a:cubicBezTo>
                  <a:close/>
                  <a:moveTo>
                    <a:pt x="4759757" y="1993830"/>
                  </a:moveTo>
                  <a:cubicBezTo>
                    <a:pt x="4752670" y="1997289"/>
                    <a:pt x="4749311" y="2012336"/>
                    <a:pt x="4739101" y="2014485"/>
                  </a:cubicBezTo>
                  <a:lnTo>
                    <a:pt x="4748416" y="2022367"/>
                  </a:lnTo>
                  <a:cubicBezTo>
                    <a:pt x="4741251" y="2000154"/>
                    <a:pt x="4764180" y="2013052"/>
                    <a:pt x="4768478" y="1995140"/>
                  </a:cubicBezTo>
                  <a:cubicBezTo>
                    <a:pt x="4764896" y="1992811"/>
                    <a:pt x="4762119" y="1992677"/>
                    <a:pt x="4759757" y="1993830"/>
                  </a:cubicBezTo>
                  <a:close/>
                  <a:moveTo>
                    <a:pt x="5240668" y="1987258"/>
                  </a:moveTo>
                  <a:lnTo>
                    <a:pt x="5247674" y="1992512"/>
                  </a:lnTo>
                  <a:lnTo>
                    <a:pt x="5247674" y="2000769"/>
                  </a:lnTo>
                  <a:close/>
                  <a:moveTo>
                    <a:pt x="5088049" y="1987258"/>
                  </a:moveTo>
                  <a:lnTo>
                    <a:pt x="5088049" y="1998723"/>
                  </a:lnTo>
                  <a:lnTo>
                    <a:pt x="5085899" y="1998723"/>
                  </a:lnTo>
                  <a:close/>
                  <a:moveTo>
                    <a:pt x="2567310" y="1987258"/>
                  </a:moveTo>
                  <a:cubicBezTo>
                    <a:pt x="2527902" y="2015919"/>
                    <a:pt x="2475596" y="2038848"/>
                    <a:pt x="2440485" y="2068942"/>
                  </a:cubicBezTo>
                  <a:cubicBezTo>
                    <a:pt x="2480612" y="2036698"/>
                    <a:pt x="2527902" y="2022367"/>
                    <a:pt x="2567310" y="1987258"/>
                  </a:cubicBezTo>
                  <a:close/>
                  <a:moveTo>
                    <a:pt x="400537" y="1986541"/>
                  </a:moveTo>
                  <a:cubicBezTo>
                    <a:pt x="386922" y="2009471"/>
                    <a:pt x="356112" y="2013771"/>
                    <a:pt x="336050" y="2033117"/>
                  </a:cubicBezTo>
                  <a:cubicBezTo>
                    <a:pt x="348230" y="2060344"/>
                    <a:pt x="363995" y="2030250"/>
                    <a:pt x="377608" y="2030250"/>
                  </a:cubicBezTo>
                  <a:cubicBezTo>
                    <a:pt x="366860" y="2054613"/>
                    <a:pt x="330318" y="2046731"/>
                    <a:pt x="333185" y="2075392"/>
                  </a:cubicBezTo>
                  <a:cubicBezTo>
                    <a:pt x="315270" y="2063927"/>
                    <a:pt x="299508" y="2086856"/>
                    <a:pt x="287326" y="2054613"/>
                  </a:cubicBezTo>
                  <a:lnTo>
                    <a:pt x="310255" y="2051746"/>
                  </a:lnTo>
                  <a:cubicBezTo>
                    <a:pt x="295924" y="2025952"/>
                    <a:pt x="323868" y="2024519"/>
                    <a:pt x="323868" y="2002306"/>
                  </a:cubicBezTo>
                  <a:cubicBezTo>
                    <a:pt x="341066" y="1983677"/>
                    <a:pt x="377608" y="1986541"/>
                    <a:pt x="400537" y="1986541"/>
                  </a:cubicBezTo>
                  <a:close/>
                  <a:moveTo>
                    <a:pt x="4104975" y="1983675"/>
                  </a:moveTo>
                  <a:lnTo>
                    <a:pt x="4100677" y="1995140"/>
                  </a:lnTo>
                  <a:lnTo>
                    <a:pt x="4110708" y="1995140"/>
                  </a:lnTo>
                  <a:cubicBezTo>
                    <a:pt x="4110708" y="1990123"/>
                    <a:pt x="4107842" y="1982242"/>
                    <a:pt x="4104975" y="1983675"/>
                  </a:cubicBezTo>
                  <a:close/>
                  <a:moveTo>
                    <a:pt x="1385761" y="1979375"/>
                  </a:moveTo>
                  <a:lnTo>
                    <a:pt x="1372147" y="2011619"/>
                  </a:lnTo>
                  <a:lnTo>
                    <a:pt x="1362831" y="1995856"/>
                  </a:lnTo>
                  <a:lnTo>
                    <a:pt x="1369280" y="2018069"/>
                  </a:lnTo>
                  <a:cubicBezTo>
                    <a:pt x="1371430" y="2006604"/>
                    <a:pt x="1394359" y="2005171"/>
                    <a:pt x="1392926" y="1995140"/>
                  </a:cubicBezTo>
                  <a:lnTo>
                    <a:pt x="1402240" y="1998721"/>
                  </a:lnTo>
                  <a:cubicBezTo>
                    <a:pt x="1408689" y="1972927"/>
                    <a:pt x="1387194" y="2000154"/>
                    <a:pt x="1385761" y="1979375"/>
                  </a:cubicBezTo>
                  <a:close/>
                  <a:moveTo>
                    <a:pt x="377160" y="1964599"/>
                  </a:moveTo>
                  <a:cubicBezTo>
                    <a:pt x="387641" y="1964329"/>
                    <a:pt x="397672" y="1964687"/>
                    <a:pt x="406987" y="1967912"/>
                  </a:cubicBezTo>
                  <a:cubicBezTo>
                    <a:pt x="391224" y="1980808"/>
                    <a:pt x="365428" y="1975794"/>
                    <a:pt x="348949" y="1976510"/>
                  </a:cubicBezTo>
                  <a:lnTo>
                    <a:pt x="344649" y="1965046"/>
                  </a:lnTo>
                  <a:cubicBezTo>
                    <a:pt x="355756" y="1965762"/>
                    <a:pt x="366683" y="1964866"/>
                    <a:pt x="377160" y="1964599"/>
                  </a:cubicBezTo>
                  <a:close/>
                  <a:moveTo>
                    <a:pt x="3003675" y="1960029"/>
                  </a:moveTo>
                  <a:lnTo>
                    <a:pt x="2999376" y="1972927"/>
                  </a:lnTo>
                  <a:lnTo>
                    <a:pt x="2992927" y="1965046"/>
                  </a:lnTo>
                  <a:lnTo>
                    <a:pt x="2990061" y="1967912"/>
                  </a:lnTo>
                  <a:lnTo>
                    <a:pt x="2992927" y="1972927"/>
                  </a:lnTo>
                  <a:cubicBezTo>
                    <a:pt x="2994361" y="1980808"/>
                    <a:pt x="2986479" y="1977943"/>
                    <a:pt x="2983613" y="1983675"/>
                  </a:cubicBezTo>
                  <a:lnTo>
                    <a:pt x="3009407" y="1967912"/>
                  </a:lnTo>
                  <a:close/>
                  <a:moveTo>
                    <a:pt x="2973581" y="1960029"/>
                  </a:moveTo>
                  <a:cubicBezTo>
                    <a:pt x="2958534" y="1965046"/>
                    <a:pt x="2940621" y="1968627"/>
                    <a:pt x="2939904" y="1990123"/>
                  </a:cubicBezTo>
                  <a:lnTo>
                    <a:pt x="2949219" y="1990123"/>
                  </a:lnTo>
                  <a:cubicBezTo>
                    <a:pt x="2952802" y="1988690"/>
                    <a:pt x="2957102" y="1992990"/>
                    <a:pt x="2955669" y="1996573"/>
                  </a:cubicBezTo>
                  <a:cubicBezTo>
                    <a:pt x="2947786" y="1998721"/>
                    <a:pt x="2939188" y="2020934"/>
                    <a:pt x="2932740" y="2001588"/>
                  </a:cubicBezTo>
                  <a:cubicBezTo>
                    <a:pt x="2891181" y="1977943"/>
                    <a:pt x="2866818" y="2051744"/>
                    <a:pt x="2828843" y="2040280"/>
                  </a:cubicBezTo>
                  <a:cubicBezTo>
                    <a:pt x="2827410" y="2030248"/>
                    <a:pt x="2836724" y="2033831"/>
                    <a:pt x="2838158" y="2028817"/>
                  </a:cubicBezTo>
                  <a:cubicBezTo>
                    <a:pt x="2831710" y="2027383"/>
                    <a:pt x="2815228" y="2030248"/>
                    <a:pt x="2805914" y="2023800"/>
                  </a:cubicBezTo>
                  <a:lnTo>
                    <a:pt x="2816662" y="2009469"/>
                  </a:lnTo>
                  <a:lnTo>
                    <a:pt x="2805914" y="2009469"/>
                  </a:lnTo>
                  <a:cubicBezTo>
                    <a:pt x="2805914" y="2013052"/>
                    <a:pt x="2807347" y="2018069"/>
                    <a:pt x="2803047" y="2020934"/>
                  </a:cubicBezTo>
                  <a:cubicBezTo>
                    <a:pt x="2800899" y="2020934"/>
                    <a:pt x="2798749" y="2020934"/>
                    <a:pt x="2796599" y="2020934"/>
                  </a:cubicBezTo>
                  <a:cubicBezTo>
                    <a:pt x="2801616" y="2022367"/>
                    <a:pt x="2805914" y="2026667"/>
                    <a:pt x="2805197" y="2032398"/>
                  </a:cubicBezTo>
                  <a:lnTo>
                    <a:pt x="2809497" y="2029532"/>
                  </a:lnTo>
                  <a:cubicBezTo>
                    <a:pt x="2816662" y="2030965"/>
                    <a:pt x="2830993" y="2037415"/>
                    <a:pt x="2825976" y="2051744"/>
                  </a:cubicBezTo>
                  <a:cubicBezTo>
                    <a:pt x="2813795" y="2066792"/>
                    <a:pt x="2775820" y="2077540"/>
                    <a:pt x="2780120" y="2090438"/>
                  </a:cubicBezTo>
                  <a:lnTo>
                    <a:pt x="2754324" y="2087571"/>
                  </a:lnTo>
                  <a:cubicBezTo>
                    <a:pt x="2763639" y="2119815"/>
                    <a:pt x="2714916" y="2100469"/>
                    <a:pt x="2731395" y="2132713"/>
                  </a:cubicBezTo>
                  <a:lnTo>
                    <a:pt x="2745009" y="2132713"/>
                  </a:lnTo>
                  <a:cubicBezTo>
                    <a:pt x="2733545" y="2104051"/>
                    <a:pt x="2765789" y="2143459"/>
                    <a:pt x="2761489" y="2113366"/>
                  </a:cubicBezTo>
                  <a:lnTo>
                    <a:pt x="2777970" y="2113366"/>
                  </a:lnTo>
                  <a:cubicBezTo>
                    <a:pt x="2796599" y="2131280"/>
                    <a:pt x="2814512" y="2099036"/>
                    <a:pt x="2833141" y="2091155"/>
                  </a:cubicBezTo>
                  <a:cubicBezTo>
                    <a:pt x="2837441" y="2054611"/>
                    <a:pt x="2871118" y="2053177"/>
                    <a:pt x="2891181" y="2033831"/>
                  </a:cubicBezTo>
                  <a:cubicBezTo>
                    <a:pt x="2877566" y="2027383"/>
                    <a:pt x="2889748" y="2019500"/>
                    <a:pt x="2891181" y="2011619"/>
                  </a:cubicBezTo>
                  <a:cubicBezTo>
                    <a:pt x="2889748" y="2020934"/>
                    <a:pt x="2911244" y="2022367"/>
                    <a:pt x="2900496" y="2033831"/>
                  </a:cubicBezTo>
                  <a:cubicBezTo>
                    <a:pt x="2923425" y="2009469"/>
                    <a:pt x="2944921" y="2019500"/>
                    <a:pt x="2967848" y="1995140"/>
                  </a:cubicBezTo>
                  <a:lnTo>
                    <a:pt x="2958534" y="1974360"/>
                  </a:lnTo>
                  <a:cubicBezTo>
                    <a:pt x="2962834" y="1967196"/>
                    <a:pt x="2967848" y="1962896"/>
                    <a:pt x="2973581" y="1960029"/>
                  </a:cubicBezTo>
                  <a:close/>
                  <a:moveTo>
                    <a:pt x="1441649" y="1955014"/>
                  </a:moveTo>
                  <a:cubicBezTo>
                    <a:pt x="1431618" y="1962179"/>
                    <a:pt x="1422303" y="1968627"/>
                    <a:pt x="1417288" y="1972927"/>
                  </a:cubicBezTo>
                  <a:cubicBezTo>
                    <a:pt x="1419436" y="1970777"/>
                    <a:pt x="1420869" y="1974360"/>
                    <a:pt x="1423736" y="1975794"/>
                  </a:cubicBezTo>
                  <a:lnTo>
                    <a:pt x="1412989" y="1987258"/>
                  </a:lnTo>
                  <a:lnTo>
                    <a:pt x="1429470" y="1975794"/>
                  </a:lnTo>
                  <a:cubicBezTo>
                    <a:pt x="1430901" y="1965762"/>
                    <a:pt x="1435200" y="1960029"/>
                    <a:pt x="1441649" y="1955014"/>
                  </a:cubicBezTo>
                  <a:close/>
                  <a:moveTo>
                    <a:pt x="2825976" y="1953581"/>
                  </a:moveTo>
                  <a:lnTo>
                    <a:pt x="2805914" y="1975794"/>
                  </a:lnTo>
                  <a:lnTo>
                    <a:pt x="2832426" y="1957164"/>
                  </a:lnTo>
                  <a:cubicBezTo>
                    <a:pt x="2828843" y="1958596"/>
                    <a:pt x="2827410" y="1955014"/>
                    <a:pt x="2825976" y="1953581"/>
                  </a:cubicBezTo>
                  <a:close/>
                  <a:moveTo>
                    <a:pt x="4320649" y="1945700"/>
                  </a:moveTo>
                  <a:lnTo>
                    <a:pt x="4324949" y="1965046"/>
                  </a:lnTo>
                  <a:lnTo>
                    <a:pt x="4327816" y="1945700"/>
                  </a:lnTo>
                  <a:close/>
                  <a:moveTo>
                    <a:pt x="2317959" y="1937102"/>
                  </a:moveTo>
                  <a:lnTo>
                    <a:pt x="2315094" y="1948564"/>
                  </a:lnTo>
                  <a:cubicBezTo>
                    <a:pt x="2317244" y="1944266"/>
                    <a:pt x="2322976" y="1944266"/>
                    <a:pt x="2327276" y="1939966"/>
                  </a:cubicBezTo>
                  <a:close/>
                  <a:moveTo>
                    <a:pt x="4304170" y="1934235"/>
                  </a:moveTo>
                  <a:lnTo>
                    <a:pt x="4304170" y="1940683"/>
                  </a:lnTo>
                  <a:cubicBezTo>
                    <a:pt x="4311334" y="1942116"/>
                    <a:pt x="4316351" y="1940683"/>
                    <a:pt x="4319932" y="1934235"/>
                  </a:cubicBezTo>
                  <a:close/>
                  <a:moveTo>
                    <a:pt x="3020155" y="1934235"/>
                  </a:moveTo>
                  <a:cubicBezTo>
                    <a:pt x="3010840" y="1937816"/>
                    <a:pt x="3000092" y="1939250"/>
                    <a:pt x="2997227" y="1953581"/>
                  </a:cubicBezTo>
                  <a:lnTo>
                    <a:pt x="3006542" y="1945700"/>
                  </a:lnTo>
                  <a:cubicBezTo>
                    <a:pt x="3010840" y="1952148"/>
                    <a:pt x="3012273" y="1966479"/>
                    <a:pt x="3023021" y="1960029"/>
                  </a:cubicBezTo>
                  <a:cubicBezTo>
                    <a:pt x="3033769" y="1949998"/>
                    <a:pt x="3015856" y="1944266"/>
                    <a:pt x="3020155" y="1934235"/>
                  </a:cubicBezTo>
                  <a:close/>
                  <a:moveTo>
                    <a:pt x="4848729" y="1932802"/>
                  </a:moveTo>
                  <a:cubicBezTo>
                    <a:pt x="4845148" y="1934235"/>
                    <a:pt x="4840848" y="1937102"/>
                    <a:pt x="4837264" y="1937102"/>
                  </a:cubicBezTo>
                  <a:lnTo>
                    <a:pt x="4845148" y="1944983"/>
                  </a:lnTo>
                  <a:lnTo>
                    <a:pt x="4845148" y="1937102"/>
                  </a:lnTo>
                  <a:cubicBezTo>
                    <a:pt x="4845864" y="1934235"/>
                    <a:pt x="4847296" y="1933518"/>
                    <a:pt x="4848729" y="1932802"/>
                  </a:cubicBezTo>
                  <a:close/>
                  <a:moveTo>
                    <a:pt x="4360060" y="1921337"/>
                  </a:moveTo>
                  <a:lnTo>
                    <a:pt x="4341428" y="1945700"/>
                  </a:lnTo>
                  <a:cubicBezTo>
                    <a:pt x="4353610" y="1960029"/>
                    <a:pt x="4350743" y="1922770"/>
                    <a:pt x="4364358" y="1940683"/>
                  </a:cubicBezTo>
                  <a:cubicBezTo>
                    <a:pt x="4362924" y="1934235"/>
                    <a:pt x="4366508" y="1922770"/>
                    <a:pt x="4360060" y="1921337"/>
                  </a:cubicBezTo>
                  <a:close/>
                  <a:moveTo>
                    <a:pt x="4438160" y="1914889"/>
                  </a:moveTo>
                  <a:lnTo>
                    <a:pt x="4447474" y="1921337"/>
                  </a:lnTo>
                  <a:lnTo>
                    <a:pt x="4447474" y="1914889"/>
                  </a:lnTo>
                  <a:close/>
                  <a:moveTo>
                    <a:pt x="3683658" y="1910589"/>
                  </a:moveTo>
                  <a:lnTo>
                    <a:pt x="3647833" y="1940683"/>
                  </a:lnTo>
                  <a:lnTo>
                    <a:pt x="3654281" y="1940683"/>
                  </a:lnTo>
                  <a:close/>
                  <a:moveTo>
                    <a:pt x="4368658" y="1909872"/>
                  </a:moveTo>
                  <a:lnTo>
                    <a:pt x="4368658" y="1921337"/>
                  </a:lnTo>
                  <a:lnTo>
                    <a:pt x="4372956" y="1921337"/>
                  </a:lnTo>
                  <a:lnTo>
                    <a:pt x="4385137" y="1918470"/>
                  </a:lnTo>
                  <a:lnTo>
                    <a:pt x="4382270" y="1915604"/>
                  </a:lnTo>
                  <a:lnTo>
                    <a:pt x="4391585" y="1910589"/>
                  </a:lnTo>
                  <a:cubicBezTo>
                    <a:pt x="4380837" y="1905573"/>
                    <a:pt x="4385137" y="1918470"/>
                    <a:pt x="4375822" y="1918470"/>
                  </a:cubicBezTo>
                  <a:cubicBezTo>
                    <a:pt x="4374389" y="1914889"/>
                    <a:pt x="4372239" y="1913456"/>
                    <a:pt x="4372956" y="1909872"/>
                  </a:cubicBezTo>
                  <a:close/>
                  <a:moveTo>
                    <a:pt x="3134082" y="1907006"/>
                  </a:moveTo>
                  <a:cubicBezTo>
                    <a:pt x="3131218" y="1915604"/>
                    <a:pt x="3125484" y="1921337"/>
                    <a:pt x="3117603" y="1918470"/>
                  </a:cubicBezTo>
                  <a:cubicBezTo>
                    <a:pt x="3122618" y="1927785"/>
                    <a:pt x="3129784" y="1914889"/>
                    <a:pt x="3136949" y="1914889"/>
                  </a:cubicBezTo>
                  <a:close/>
                  <a:moveTo>
                    <a:pt x="2375282" y="1907006"/>
                  </a:moveTo>
                  <a:lnTo>
                    <a:pt x="2352353" y="1921337"/>
                  </a:lnTo>
                  <a:lnTo>
                    <a:pt x="2356653" y="1926354"/>
                  </a:lnTo>
                  <a:cubicBezTo>
                    <a:pt x="2361668" y="1914889"/>
                    <a:pt x="2383164" y="1918470"/>
                    <a:pt x="2375282" y="1907006"/>
                  </a:cubicBezTo>
                  <a:close/>
                  <a:moveTo>
                    <a:pt x="1830006" y="1907006"/>
                  </a:moveTo>
                  <a:cubicBezTo>
                    <a:pt x="1819258" y="1907006"/>
                    <a:pt x="1805644" y="1919904"/>
                    <a:pt x="1793463" y="1926354"/>
                  </a:cubicBezTo>
                  <a:lnTo>
                    <a:pt x="1809227" y="1921337"/>
                  </a:lnTo>
                  <a:lnTo>
                    <a:pt x="1806361" y="1934235"/>
                  </a:lnTo>
                  <a:cubicBezTo>
                    <a:pt x="1829290" y="1940683"/>
                    <a:pt x="1827856" y="1910589"/>
                    <a:pt x="1830006" y="1907006"/>
                  </a:cubicBezTo>
                  <a:close/>
                  <a:moveTo>
                    <a:pt x="738020" y="1902708"/>
                  </a:moveTo>
                  <a:cubicBezTo>
                    <a:pt x="732289" y="1902708"/>
                    <a:pt x="729422" y="1909156"/>
                    <a:pt x="724407" y="1907723"/>
                  </a:cubicBezTo>
                  <a:cubicBezTo>
                    <a:pt x="727274" y="1912022"/>
                    <a:pt x="736589" y="1905573"/>
                    <a:pt x="738020" y="1902708"/>
                  </a:cubicBezTo>
                  <a:close/>
                  <a:moveTo>
                    <a:pt x="3376986" y="1901991"/>
                  </a:moveTo>
                  <a:cubicBezTo>
                    <a:pt x="3368388" y="1900558"/>
                    <a:pt x="3360504" y="1905573"/>
                    <a:pt x="3360504" y="1914889"/>
                  </a:cubicBezTo>
                  <a:cubicBezTo>
                    <a:pt x="3366954" y="1917037"/>
                    <a:pt x="3371252" y="1904141"/>
                    <a:pt x="3376986" y="1901991"/>
                  </a:cubicBezTo>
                  <a:close/>
                  <a:moveTo>
                    <a:pt x="2569460" y="1899125"/>
                  </a:moveTo>
                  <a:lnTo>
                    <a:pt x="2557279" y="1914889"/>
                  </a:lnTo>
                  <a:lnTo>
                    <a:pt x="2573760" y="1899125"/>
                  </a:lnTo>
                  <a:close/>
                  <a:moveTo>
                    <a:pt x="365606" y="1896707"/>
                  </a:moveTo>
                  <a:cubicBezTo>
                    <a:pt x="372952" y="1895722"/>
                    <a:pt x="380474" y="1900199"/>
                    <a:pt x="381191" y="1910589"/>
                  </a:cubicBezTo>
                  <a:cubicBezTo>
                    <a:pt x="374743" y="1902708"/>
                    <a:pt x="364711" y="1912739"/>
                    <a:pt x="358262" y="1915606"/>
                  </a:cubicBezTo>
                  <a:lnTo>
                    <a:pt x="358262" y="1918470"/>
                  </a:lnTo>
                  <a:cubicBezTo>
                    <a:pt x="356114" y="1919904"/>
                    <a:pt x="354681" y="1917037"/>
                    <a:pt x="351097" y="1915606"/>
                  </a:cubicBezTo>
                  <a:cubicBezTo>
                    <a:pt x="351097" y="1904141"/>
                    <a:pt x="358262" y="1897693"/>
                    <a:pt x="365606" y="1896707"/>
                  </a:cubicBezTo>
                  <a:close/>
                  <a:moveTo>
                    <a:pt x="1860815" y="1891366"/>
                  </a:moveTo>
                  <a:cubicBezTo>
                    <a:pt x="1859517" y="1891378"/>
                    <a:pt x="1857771" y="1892676"/>
                    <a:pt x="1855084" y="1896258"/>
                  </a:cubicBezTo>
                  <a:lnTo>
                    <a:pt x="1864398" y="1896258"/>
                  </a:lnTo>
                  <a:cubicBezTo>
                    <a:pt x="1870848" y="1913456"/>
                    <a:pt x="1842188" y="1905573"/>
                    <a:pt x="1835021" y="1918470"/>
                  </a:cubicBezTo>
                  <a:cubicBezTo>
                    <a:pt x="1845769" y="1918470"/>
                    <a:pt x="1870848" y="1905573"/>
                    <a:pt x="1873713" y="1899125"/>
                  </a:cubicBezTo>
                  <a:cubicBezTo>
                    <a:pt x="1864578" y="1902887"/>
                    <a:pt x="1864712" y="1891334"/>
                    <a:pt x="1860815" y="1891366"/>
                  </a:cubicBezTo>
                  <a:close/>
                  <a:moveTo>
                    <a:pt x="3792571" y="1887660"/>
                  </a:moveTo>
                  <a:lnTo>
                    <a:pt x="3792571" y="1895541"/>
                  </a:lnTo>
                  <a:lnTo>
                    <a:pt x="3799736" y="1895541"/>
                  </a:lnTo>
                  <a:lnTo>
                    <a:pt x="3799736" y="1887660"/>
                  </a:lnTo>
                  <a:close/>
                  <a:moveTo>
                    <a:pt x="3417828" y="1887660"/>
                  </a:moveTo>
                  <a:lnTo>
                    <a:pt x="3427142" y="1895541"/>
                  </a:lnTo>
                  <a:lnTo>
                    <a:pt x="3427142" y="1887660"/>
                  </a:lnTo>
                  <a:close/>
                  <a:moveTo>
                    <a:pt x="1841471" y="1887660"/>
                  </a:moveTo>
                  <a:cubicBezTo>
                    <a:pt x="1835738" y="1884795"/>
                    <a:pt x="1832871" y="1891243"/>
                    <a:pt x="1829290" y="1890526"/>
                  </a:cubicBezTo>
                  <a:cubicBezTo>
                    <a:pt x="1833588" y="1889093"/>
                    <a:pt x="1838604" y="1894110"/>
                    <a:pt x="1841471" y="1887660"/>
                  </a:cubicBezTo>
                  <a:close/>
                  <a:moveTo>
                    <a:pt x="4222486" y="1883362"/>
                  </a:moveTo>
                  <a:cubicBezTo>
                    <a:pt x="4225352" y="1931368"/>
                    <a:pt x="4195258" y="1886943"/>
                    <a:pt x="4178061" y="1922054"/>
                  </a:cubicBezTo>
                  <a:cubicBezTo>
                    <a:pt x="4176628" y="1920620"/>
                    <a:pt x="4173762" y="1918470"/>
                    <a:pt x="4173762" y="1915604"/>
                  </a:cubicBezTo>
                  <a:lnTo>
                    <a:pt x="4170896" y="1934952"/>
                  </a:lnTo>
                  <a:lnTo>
                    <a:pt x="4164448" y="1927068"/>
                  </a:lnTo>
                  <a:lnTo>
                    <a:pt x="4161582" y="1946416"/>
                  </a:lnTo>
                  <a:cubicBezTo>
                    <a:pt x="4156565" y="1941400"/>
                    <a:pt x="4150117" y="1941400"/>
                    <a:pt x="4145817" y="1949281"/>
                  </a:cubicBezTo>
                  <a:cubicBezTo>
                    <a:pt x="4147250" y="1952148"/>
                    <a:pt x="4150117" y="1953581"/>
                    <a:pt x="4148684" y="1957164"/>
                  </a:cubicBezTo>
                  <a:lnTo>
                    <a:pt x="4130054" y="1960029"/>
                  </a:lnTo>
                  <a:cubicBezTo>
                    <a:pt x="4130054" y="1965046"/>
                    <a:pt x="4128621" y="1970060"/>
                    <a:pt x="4132921" y="1972927"/>
                  </a:cubicBezTo>
                  <a:lnTo>
                    <a:pt x="4126471" y="1979375"/>
                  </a:lnTo>
                  <a:cubicBezTo>
                    <a:pt x="4122173" y="1977227"/>
                    <a:pt x="4123604" y="1972927"/>
                    <a:pt x="4123604" y="1967912"/>
                  </a:cubicBezTo>
                  <a:lnTo>
                    <a:pt x="4117156" y="1967912"/>
                  </a:lnTo>
                  <a:cubicBezTo>
                    <a:pt x="4117873" y="1972210"/>
                    <a:pt x="4119306" y="1978658"/>
                    <a:pt x="4123604" y="1983675"/>
                  </a:cubicBezTo>
                  <a:cubicBezTo>
                    <a:pt x="4142236" y="1972927"/>
                    <a:pt x="4169463" y="1953581"/>
                    <a:pt x="4181644" y="1934235"/>
                  </a:cubicBezTo>
                  <a:cubicBezTo>
                    <a:pt x="4201706" y="1927785"/>
                    <a:pt x="4216753" y="1905573"/>
                    <a:pt x="4233234" y="1891243"/>
                  </a:cubicBezTo>
                  <a:cubicBezTo>
                    <a:pt x="4229650" y="1889810"/>
                    <a:pt x="4228218" y="1881928"/>
                    <a:pt x="4222486" y="1883362"/>
                  </a:cubicBezTo>
                  <a:close/>
                  <a:moveTo>
                    <a:pt x="413435" y="1882645"/>
                  </a:moveTo>
                  <a:lnTo>
                    <a:pt x="439230" y="1887662"/>
                  </a:lnTo>
                  <a:cubicBezTo>
                    <a:pt x="437080" y="1906291"/>
                    <a:pt x="444962" y="1894110"/>
                    <a:pt x="455710" y="1909872"/>
                  </a:cubicBezTo>
                  <a:cubicBezTo>
                    <a:pt x="470758" y="1912022"/>
                    <a:pt x="483654" y="1907008"/>
                    <a:pt x="501569" y="1914889"/>
                  </a:cubicBezTo>
                  <a:lnTo>
                    <a:pt x="501569" y="1934235"/>
                  </a:lnTo>
                  <a:cubicBezTo>
                    <a:pt x="473623" y="1952148"/>
                    <a:pt x="435648" y="1897693"/>
                    <a:pt x="423466" y="1937818"/>
                  </a:cubicBezTo>
                  <a:cubicBezTo>
                    <a:pt x="408420" y="1944266"/>
                    <a:pt x="406987" y="1924920"/>
                    <a:pt x="404120" y="1914889"/>
                  </a:cubicBezTo>
                  <a:close/>
                  <a:moveTo>
                    <a:pt x="4266194" y="1879779"/>
                  </a:moveTo>
                  <a:cubicBezTo>
                    <a:pt x="4267626" y="1880495"/>
                    <a:pt x="4268342" y="1881928"/>
                    <a:pt x="4269060" y="1884078"/>
                  </a:cubicBezTo>
                  <a:lnTo>
                    <a:pt x="4269060" y="1880495"/>
                  </a:lnTo>
                  <a:cubicBezTo>
                    <a:pt x="4268342" y="1879779"/>
                    <a:pt x="4266911" y="1879779"/>
                    <a:pt x="4266194" y="1879779"/>
                  </a:cubicBezTo>
                  <a:close/>
                  <a:moveTo>
                    <a:pt x="3048100" y="1879779"/>
                  </a:moveTo>
                  <a:cubicBezTo>
                    <a:pt x="3036636" y="1881928"/>
                    <a:pt x="3023021" y="1882645"/>
                    <a:pt x="3023021" y="1891243"/>
                  </a:cubicBezTo>
                  <a:cubicBezTo>
                    <a:pt x="3031619" y="1887660"/>
                    <a:pt x="3039501" y="1882645"/>
                    <a:pt x="3048100" y="1879779"/>
                  </a:cubicBezTo>
                  <a:close/>
                  <a:moveTo>
                    <a:pt x="2924029" y="1879432"/>
                  </a:moveTo>
                  <a:cubicBezTo>
                    <a:pt x="2921230" y="1879399"/>
                    <a:pt x="2918498" y="1880361"/>
                    <a:pt x="2915721" y="1881481"/>
                  </a:cubicBezTo>
                  <a:cubicBezTo>
                    <a:pt x="2910168" y="1883720"/>
                    <a:pt x="2904436" y="1886587"/>
                    <a:pt x="2897629" y="1883362"/>
                  </a:cubicBezTo>
                  <a:cubicBezTo>
                    <a:pt x="2912677" y="1888377"/>
                    <a:pt x="2913394" y="1886227"/>
                    <a:pt x="2932740" y="1883362"/>
                  </a:cubicBezTo>
                  <a:cubicBezTo>
                    <a:pt x="2929694" y="1880496"/>
                    <a:pt x="2926828" y="1879466"/>
                    <a:pt x="2924029" y="1879432"/>
                  </a:cubicBezTo>
                  <a:close/>
                  <a:moveTo>
                    <a:pt x="481506" y="1876914"/>
                  </a:moveTo>
                  <a:lnTo>
                    <a:pt x="490821" y="1883362"/>
                  </a:lnTo>
                  <a:cubicBezTo>
                    <a:pt x="492254" y="1891243"/>
                    <a:pt x="482939" y="1886228"/>
                    <a:pt x="478639" y="1888378"/>
                  </a:cubicBezTo>
                  <a:close/>
                  <a:moveTo>
                    <a:pt x="4893871" y="1876197"/>
                  </a:moveTo>
                  <a:cubicBezTo>
                    <a:pt x="4895302" y="1881214"/>
                    <a:pt x="4890288" y="1882645"/>
                    <a:pt x="4887421" y="1887662"/>
                  </a:cubicBezTo>
                  <a:cubicBezTo>
                    <a:pt x="4884556" y="1889812"/>
                    <a:pt x="4883123" y="1886228"/>
                    <a:pt x="4881690" y="1882645"/>
                  </a:cubicBezTo>
                  <a:cubicBezTo>
                    <a:pt x="4881690" y="1877630"/>
                    <a:pt x="4889571" y="1879064"/>
                    <a:pt x="4893871" y="1876197"/>
                  </a:cubicBezTo>
                  <a:close/>
                  <a:moveTo>
                    <a:pt x="3809050" y="1871897"/>
                  </a:moveTo>
                  <a:lnTo>
                    <a:pt x="3809050" y="1879779"/>
                  </a:lnTo>
                  <a:lnTo>
                    <a:pt x="3822665" y="1879779"/>
                  </a:lnTo>
                  <a:cubicBezTo>
                    <a:pt x="3819082" y="1875479"/>
                    <a:pt x="3816215" y="1870464"/>
                    <a:pt x="3809050" y="1871897"/>
                  </a:cubicBezTo>
                  <a:close/>
                  <a:moveTo>
                    <a:pt x="3118543" y="1871449"/>
                  </a:moveTo>
                  <a:cubicBezTo>
                    <a:pt x="3109004" y="1873464"/>
                    <a:pt x="3101481" y="1883540"/>
                    <a:pt x="3087509" y="1888377"/>
                  </a:cubicBezTo>
                  <a:cubicBezTo>
                    <a:pt x="3088942" y="1889810"/>
                    <a:pt x="3091807" y="1891243"/>
                    <a:pt x="3090374" y="1896258"/>
                  </a:cubicBezTo>
                  <a:cubicBezTo>
                    <a:pt x="3085359" y="1897691"/>
                    <a:pt x="3079628" y="1907723"/>
                    <a:pt x="3074611" y="1896258"/>
                  </a:cubicBezTo>
                  <a:cubicBezTo>
                    <a:pt x="3070311" y="1917037"/>
                    <a:pt x="3042367" y="1919904"/>
                    <a:pt x="3036636" y="1937816"/>
                  </a:cubicBezTo>
                  <a:lnTo>
                    <a:pt x="3045950" y="1937816"/>
                  </a:lnTo>
                  <a:cubicBezTo>
                    <a:pt x="3068880" y="1905573"/>
                    <a:pt x="3105422" y="1907006"/>
                    <a:pt x="3122618" y="1879779"/>
                  </a:cubicBezTo>
                  <a:cubicBezTo>
                    <a:pt x="3133366" y="1897691"/>
                    <a:pt x="3129784" y="1862582"/>
                    <a:pt x="3138382" y="1880495"/>
                  </a:cubicBezTo>
                  <a:lnTo>
                    <a:pt x="3138382" y="1872614"/>
                  </a:lnTo>
                  <a:lnTo>
                    <a:pt x="3129068" y="1872614"/>
                  </a:lnTo>
                  <a:cubicBezTo>
                    <a:pt x="3125127" y="1871001"/>
                    <a:pt x="3121723" y="1870777"/>
                    <a:pt x="3118543" y="1871449"/>
                  </a:cubicBezTo>
                  <a:close/>
                  <a:moveTo>
                    <a:pt x="3183388" y="1870868"/>
                  </a:moveTo>
                  <a:cubicBezTo>
                    <a:pt x="3181821" y="1869614"/>
                    <a:pt x="3179403" y="1869568"/>
                    <a:pt x="3175641" y="1871897"/>
                  </a:cubicBezTo>
                  <a:cubicBezTo>
                    <a:pt x="3187822" y="1869031"/>
                    <a:pt x="3172776" y="1902708"/>
                    <a:pt x="3178508" y="1896258"/>
                  </a:cubicBezTo>
                  <a:lnTo>
                    <a:pt x="3187822" y="1883362"/>
                  </a:lnTo>
                  <a:cubicBezTo>
                    <a:pt x="3185135" y="1889272"/>
                    <a:pt x="3188090" y="1874629"/>
                    <a:pt x="3183388" y="1870868"/>
                  </a:cubicBezTo>
                  <a:close/>
                  <a:moveTo>
                    <a:pt x="2447652" y="1869747"/>
                  </a:moveTo>
                  <a:cubicBezTo>
                    <a:pt x="2427589" y="1878345"/>
                    <a:pt x="2407526" y="1886943"/>
                    <a:pt x="2388897" y="1899125"/>
                  </a:cubicBezTo>
                  <a:cubicBezTo>
                    <a:pt x="2390328" y="1900558"/>
                    <a:pt x="2393195" y="1904141"/>
                    <a:pt x="2391762" y="1907006"/>
                  </a:cubicBezTo>
                  <a:cubicBezTo>
                    <a:pt x="2416841" y="1899125"/>
                    <a:pt x="2429739" y="1881928"/>
                    <a:pt x="2447652" y="1869747"/>
                  </a:cubicBezTo>
                  <a:close/>
                  <a:moveTo>
                    <a:pt x="4893871" y="1868314"/>
                  </a:moveTo>
                  <a:lnTo>
                    <a:pt x="4875242" y="1879779"/>
                  </a:lnTo>
                  <a:cubicBezTo>
                    <a:pt x="4883840" y="1892676"/>
                    <a:pt x="4883123" y="1907006"/>
                    <a:pt x="4876674" y="1916322"/>
                  </a:cubicBezTo>
                  <a:cubicBezTo>
                    <a:pt x="4883123" y="1914172"/>
                    <a:pt x="4888854" y="1912739"/>
                    <a:pt x="4887421" y="1901274"/>
                  </a:cubicBezTo>
                  <a:cubicBezTo>
                    <a:pt x="4893154" y="1903424"/>
                    <a:pt x="4898169" y="1898408"/>
                    <a:pt x="4901036" y="1906289"/>
                  </a:cubicBezTo>
                  <a:lnTo>
                    <a:pt x="4903902" y="1876195"/>
                  </a:lnTo>
                  <a:lnTo>
                    <a:pt x="4898169" y="1876195"/>
                  </a:lnTo>
                  <a:cubicBezTo>
                    <a:pt x="4895304" y="1873330"/>
                    <a:pt x="4892438" y="1871181"/>
                    <a:pt x="4893871" y="1868314"/>
                  </a:cubicBezTo>
                  <a:close/>
                  <a:moveTo>
                    <a:pt x="4418109" y="1867766"/>
                  </a:moveTo>
                  <a:cubicBezTo>
                    <a:pt x="4409813" y="1869747"/>
                    <a:pt x="4408066" y="1880495"/>
                    <a:pt x="4405916" y="1891243"/>
                  </a:cubicBezTo>
                  <a:cubicBezTo>
                    <a:pt x="4413798" y="1891243"/>
                    <a:pt x="4415231" y="1870464"/>
                    <a:pt x="4424546" y="1883362"/>
                  </a:cubicBezTo>
                  <a:cubicBezTo>
                    <a:pt x="4425979" y="1886227"/>
                    <a:pt x="4423112" y="1889810"/>
                    <a:pt x="4421679" y="1891243"/>
                  </a:cubicBezTo>
                  <a:lnTo>
                    <a:pt x="4435294" y="1891243"/>
                  </a:lnTo>
                  <a:cubicBezTo>
                    <a:pt x="4432427" y="1889810"/>
                    <a:pt x="4429562" y="1886227"/>
                    <a:pt x="4428128" y="1883362"/>
                  </a:cubicBezTo>
                  <a:lnTo>
                    <a:pt x="4430996" y="1879779"/>
                  </a:lnTo>
                  <a:cubicBezTo>
                    <a:pt x="4431712" y="1879779"/>
                    <a:pt x="4433144" y="1879779"/>
                    <a:pt x="4433862" y="1879779"/>
                  </a:cubicBezTo>
                  <a:cubicBezTo>
                    <a:pt x="4436726" y="1879779"/>
                    <a:pt x="4439594" y="1879779"/>
                    <a:pt x="4440310" y="1883362"/>
                  </a:cubicBezTo>
                  <a:lnTo>
                    <a:pt x="4440310" y="1876912"/>
                  </a:lnTo>
                  <a:cubicBezTo>
                    <a:pt x="4437444" y="1875479"/>
                    <a:pt x="4436726" y="1878345"/>
                    <a:pt x="4433862" y="1879779"/>
                  </a:cubicBezTo>
                  <a:cubicBezTo>
                    <a:pt x="4432427" y="1876912"/>
                    <a:pt x="4427412" y="1874047"/>
                    <a:pt x="4428846" y="1869031"/>
                  </a:cubicBezTo>
                  <a:cubicBezTo>
                    <a:pt x="4424367" y="1867419"/>
                    <a:pt x="4420874" y="1867105"/>
                    <a:pt x="4418109" y="1867766"/>
                  </a:cubicBezTo>
                  <a:close/>
                  <a:moveTo>
                    <a:pt x="4923964" y="1864016"/>
                  </a:moveTo>
                  <a:cubicBezTo>
                    <a:pt x="4916084" y="1862582"/>
                    <a:pt x="4920382" y="1869031"/>
                    <a:pt x="4914650" y="1871897"/>
                  </a:cubicBezTo>
                  <a:lnTo>
                    <a:pt x="4923964" y="1876912"/>
                  </a:lnTo>
                  <a:cubicBezTo>
                    <a:pt x="4928980" y="1891243"/>
                    <a:pt x="4906052" y="1883362"/>
                    <a:pt x="4914650" y="1891243"/>
                  </a:cubicBezTo>
                  <a:lnTo>
                    <a:pt x="4933280" y="1883362"/>
                  </a:lnTo>
                  <a:cubicBezTo>
                    <a:pt x="4931130" y="1876912"/>
                    <a:pt x="4920382" y="1873330"/>
                    <a:pt x="4923964" y="1864016"/>
                  </a:cubicBezTo>
                  <a:close/>
                  <a:moveTo>
                    <a:pt x="3450788" y="1864016"/>
                  </a:moveTo>
                  <a:lnTo>
                    <a:pt x="3434307" y="1871897"/>
                  </a:lnTo>
                  <a:lnTo>
                    <a:pt x="3446488" y="1871897"/>
                  </a:lnTo>
                  <a:cubicBezTo>
                    <a:pt x="3449355" y="1870464"/>
                    <a:pt x="3452221" y="1866881"/>
                    <a:pt x="3450788" y="1864016"/>
                  </a:cubicBezTo>
                  <a:close/>
                  <a:moveTo>
                    <a:pt x="1514734" y="1864016"/>
                  </a:moveTo>
                  <a:lnTo>
                    <a:pt x="1514734" y="1876912"/>
                  </a:lnTo>
                  <a:lnTo>
                    <a:pt x="1514734" y="1879779"/>
                  </a:lnTo>
                  <a:lnTo>
                    <a:pt x="1517601" y="1879779"/>
                  </a:lnTo>
                  <a:lnTo>
                    <a:pt x="1514734" y="1876912"/>
                  </a:lnTo>
                  <a:cubicBezTo>
                    <a:pt x="1514018" y="1869747"/>
                    <a:pt x="1521901" y="1865447"/>
                    <a:pt x="1525482" y="1864016"/>
                  </a:cubicBezTo>
                  <a:close/>
                  <a:moveTo>
                    <a:pt x="1559159" y="1857566"/>
                  </a:moveTo>
                  <a:cubicBezTo>
                    <a:pt x="1554143" y="1854699"/>
                    <a:pt x="1549845" y="1860433"/>
                    <a:pt x="1546978" y="1864016"/>
                  </a:cubicBezTo>
                  <a:cubicBezTo>
                    <a:pt x="1554859" y="1864016"/>
                    <a:pt x="1560592" y="1866881"/>
                    <a:pt x="1559159" y="1857566"/>
                  </a:cubicBezTo>
                  <a:close/>
                  <a:moveTo>
                    <a:pt x="955128" y="1857566"/>
                  </a:moveTo>
                  <a:cubicBezTo>
                    <a:pt x="945096" y="1852551"/>
                    <a:pt x="921452" y="1860433"/>
                    <a:pt x="922886" y="1869031"/>
                  </a:cubicBezTo>
                  <a:cubicBezTo>
                    <a:pt x="933634" y="1889810"/>
                    <a:pt x="942948" y="1857566"/>
                    <a:pt x="955128" y="1857566"/>
                  </a:cubicBezTo>
                  <a:close/>
                  <a:moveTo>
                    <a:pt x="1546978" y="1852551"/>
                  </a:moveTo>
                  <a:cubicBezTo>
                    <a:pt x="1540530" y="1851118"/>
                    <a:pt x="1536230" y="1854699"/>
                    <a:pt x="1531215" y="1857566"/>
                  </a:cubicBezTo>
                  <a:lnTo>
                    <a:pt x="1537663" y="1864016"/>
                  </a:lnTo>
                  <a:lnTo>
                    <a:pt x="1537663" y="1857566"/>
                  </a:lnTo>
                  <a:cubicBezTo>
                    <a:pt x="1539097" y="1852551"/>
                    <a:pt x="1543395" y="1852551"/>
                    <a:pt x="1546978" y="1852551"/>
                  </a:cubicBezTo>
                  <a:close/>
                  <a:moveTo>
                    <a:pt x="4444608" y="1844668"/>
                  </a:moveTo>
                  <a:lnTo>
                    <a:pt x="4433862" y="1857566"/>
                  </a:lnTo>
                  <a:lnTo>
                    <a:pt x="4444608" y="1857566"/>
                  </a:lnTo>
                  <a:cubicBezTo>
                    <a:pt x="4441744" y="1869031"/>
                    <a:pt x="4447474" y="1869031"/>
                    <a:pt x="4453924" y="1871897"/>
                  </a:cubicBezTo>
                  <a:cubicBezTo>
                    <a:pt x="4455356" y="1860433"/>
                    <a:pt x="4452490" y="1847535"/>
                    <a:pt x="4444608" y="1844668"/>
                  </a:cubicBezTo>
                  <a:close/>
                  <a:moveTo>
                    <a:pt x="4923964" y="1841803"/>
                  </a:moveTo>
                  <a:lnTo>
                    <a:pt x="4907486" y="1857566"/>
                  </a:lnTo>
                  <a:lnTo>
                    <a:pt x="4914650" y="1857566"/>
                  </a:lnTo>
                  <a:cubicBezTo>
                    <a:pt x="4917516" y="1853268"/>
                    <a:pt x="4928263" y="1851118"/>
                    <a:pt x="4923964" y="1841803"/>
                  </a:cubicBezTo>
                  <a:close/>
                  <a:moveTo>
                    <a:pt x="4275509" y="1841803"/>
                  </a:moveTo>
                  <a:cubicBezTo>
                    <a:pt x="4272642" y="1869031"/>
                    <a:pt x="4255446" y="1836787"/>
                    <a:pt x="4249714" y="1849685"/>
                  </a:cubicBezTo>
                  <a:cubicBezTo>
                    <a:pt x="4260461" y="1844668"/>
                    <a:pt x="4256880" y="1858999"/>
                    <a:pt x="4261894" y="1864016"/>
                  </a:cubicBezTo>
                  <a:cubicBezTo>
                    <a:pt x="4259028" y="1866881"/>
                    <a:pt x="4258312" y="1873330"/>
                    <a:pt x="4252580" y="1871897"/>
                  </a:cubicBezTo>
                  <a:cubicBezTo>
                    <a:pt x="4251146" y="1870464"/>
                    <a:pt x="4248280" y="1866881"/>
                    <a:pt x="4249714" y="1864016"/>
                  </a:cubicBezTo>
                  <a:lnTo>
                    <a:pt x="4233950" y="1879779"/>
                  </a:lnTo>
                  <a:cubicBezTo>
                    <a:pt x="4243982" y="1891960"/>
                    <a:pt x="4250430" y="1876912"/>
                    <a:pt x="4259028" y="1876195"/>
                  </a:cubicBezTo>
                  <a:cubicBezTo>
                    <a:pt x="4255446" y="1869031"/>
                    <a:pt x="4286257" y="1853268"/>
                    <a:pt x="4275509" y="1841803"/>
                  </a:cubicBezTo>
                  <a:close/>
                  <a:moveTo>
                    <a:pt x="3110438" y="1841803"/>
                  </a:moveTo>
                  <a:lnTo>
                    <a:pt x="3087509" y="1864731"/>
                  </a:lnTo>
                  <a:lnTo>
                    <a:pt x="3110438" y="1853268"/>
                  </a:lnTo>
                  <a:close/>
                  <a:moveTo>
                    <a:pt x="2618184" y="1841087"/>
                  </a:moveTo>
                  <a:cubicBezTo>
                    <a:pt x="2610302" y="1841087"/>
                    <a:pt x="2602421" y="1847535"/>
                    <a:pt x="2599554" y="1852551"/>
                  </a:cubicBezTo>
                  <a:cubicBezTo>
                    <a:pt x="2608869" y="1857566"/>
                    <a:pt x="2610302" y="1841803"/>
                    <a:pt x="2618184" y="1841087"/>
                  </a:cubicBezTo>
                  <a:close/>
                  <a:moveTo>
                    <a:pt x="2390397" y="1831726"/>
                  </a:moveTo>
                  <a:cubicBezTo>
                    <a:pt x="2382403" y="1833204"/>
                    <a:pt x="2374207" y="1843953"/>
                    <a:pt x="2368832" y="1848251"/>
                  </a:cubicBezTo>
                  <a:cubicBezTo>
                    <a:pt x="2378864" y="1842520"/>
                    <a:pt x="2388180" y="1838220"/>
                    <a:pt x="2398212" y="1833920"/>
                  </a:cubicBezTo>
                  <a:cubicBezTo>
                    <a:pt x="2395704" y="1831771"/>
                    <a:pt x="2393062" y="1831233"/>
                    <a:pt x="2390397" y="1831726"/>
                  </a:cubicBezTo>
                  <a:close/>
                  <a:moveTo>
                    <a:pt x="3136232" y="1830339"/>
                  </a:moveTo>
                  <a:cubicBezTo>
                    <a:pt x="3129784" y="1826039"/>
                    <a:pt x="3124051" y="1835353"/>
                    <a:pt x="3122618" y="1841803"/>
                  </a:cubicBezTo>
                  <a:lnTo>
                    <a:pt x="3129784" y="1841803"/>
                  </a:lnTo>
                  <a:cubicBezTo>
                    <a:pt x="3131934" y="1838220"/>
                    <a:pt x="3137666" y="1835353"/>
                    <a:pt x="3136232" y="1830339"/>
                  </a:cubicBezTo>
                  <a:close/>
                  <a:moveTo>
                    <a:pt x="1109897" y="1825324"/>
                  </a:moveTo>
                  <a:lnTo>
                    <a:pt x="1116347" y="1825324"/>
                  </a:lnTo>
                  <a:lnTo>
                    <a:pt x="1096284" y="1844670"/>
                  </a:lnTo>
                  <a:lnTo>
                    <a:pt x="1071205" y="1857568"/>
                  </a:lnTo>
                  <a:close/>
                  <a:moveTo>
                    <a:pt x="2148513" y="1823733"/>
                  </a:moveTo>
                  <a:cubicBezTo>
                    <a:pt x="2142099" y="1825681"/>
                    <a:pt x="2132560" y="1835891"/>
                    <a:pt x="2139546" y="1833205"/>
                  </a:cubicBezTo>
                  <a:lnTo>
                    <a:pt x="2153158" y="1825322"/>
                  </a:lnTo>
                  <a:cubicBezTo>
                    <a:pt x="2152442" y="1823352"/>
                    <a:pt x="2150651" y="1823083"/>
                    <a:pt x="2148513" y="1823733"/>
                  </a:cubicBezTo>
                  <a:close/>
                  <a:moveTo>
                    <a:pt x="3871388" y="1822457"/>
                  </a:moveTo>
                  <a:cubicBezTo>
                    <a:pt x="3872822" y="1825322"/>
                    <a:pt x="3870672" y="1826755"/>
                    <a:pt x="3867805" y="1830339"/>
                  </a:cubicBezTo>
                  <a:lnTo>
                    <a:pt x="3878553" y="1822457"/>
                  </a:lnTo>
                  <a:close/>
                  <a:moveTo>
                    <a:pt x="2751458" y="1822457"/>
                  </a:moveTo>
                  <a:lnTo>
                    <a:pt x="2751106" y="1823316"/>
                  </a:lnTo>
                  <a:lnTo>
                    <a:pt x="2741426" y="1823979"/>
                  </a:lnTo>
                  <a:cubicBezTo>
                    <a:pt x="2733366" y="1826039"/>
                    <a:pt x="2725303" y="1828905"/>
                    <a:pt x="2719214" y="1830339"/>
                  </a:cubicBezTo>
                  <a:cubicBezTo>
                    <a:pt x="2724230" y="1833205"/>
                    <a:pt x="2722797" y="1841803"/>
                    <a:pt x="2728530" y="1844668"/>
                  </a:cubicBezTo>
                  <a:lnTo>
                    <a:pt x="2740710" y="1833205"/>
                  </a:lnTo>
                  <a:lnTo>
                    <a:pt x="2745009" y="1838220"/>
                  </a:lnTo>
                  <a:lnTo>
                    <a:pt x="2751106" y="1823316"/>
                  </a:lnTo>
                  <a:lnTo>
                    <a:pt x="2751860" y="1823264"/>
                  </a:lnTo>
                  <a:lnTo>
                    <a:pt x="2757190" y="1833920"/>
                  </a:lnTo>
                  <a:cubicBezTo>
                    <a:pt x="2760057" y="1830339"/>
                    <a:pt x="2765072" y="1828905"/>
                    <a:pt x="2763639" y="1822457"/>
                  </a:cubicBezTo>
                  <a:lnTo>
                    <a:pt x="2751860" y="1823264"/>
                  </a:lnTo>
                  <a:close/>
                  <a:moveTo>
                    <a:pt x="4950454" y="1811754"/>
                  </a:moveTo>
                  <a:cubicBezTo>
                    <a:pt x="4943669" y="1811888"/>
                    <a:pt x="4951194" y="1820486"/>
                    <a:pt x="4936146" y="1833920"/>
                  </a:cubicBezTo>
                  <a:lnTo>
                    <a:pt x="4949042" y="1833920"/>
                  </a:lnTo>
                  <a:cubicBezTo>
                    <a:pt x="4956208" y="1853268"/>
                    <a:pt x="4936146" y="1849685"/>
                    <a:pt x="4933280" y="1861149"/>
                  </a:cubicBezTo>
                  <a:lnTo>
                    <a:pt x="4949042" y="1853268"/>
                  </a:lnTo>
                  <a:cubicBezTo>
                    <a:pt x="4950476" y="1856133"/>
                    <a:pt x="4947610" y="1858283"/>
                    <a:pt x="4946178" y="1861149"/>
                  </a:cubicBezTo>
                  <a:cubicBezTo>
                    <a:pt x="4950476" y="1867597"/>
                    <a:pt x="4956208" y="1869031"/>
                    <a:pt x="4962656" y="1869031"/>
                  </a:cubicBezTo>
                  <a:lnTo>
                    <a:pt x="4952626" y="1861149"/>
                  </a:lnTo>
                  <a:cubicBezTo>
                    <a:pt x="4957642" y="1848251"/>
                    <a:pt x="4968390" y="1852551"/>
                    <a:pt x="4975554" y="1849685"/>
                  </a:cubicBezTo>
                  <a:cubicBezTo>
                    <a:pt x="4971254" y="1835353"/>
                    <a:pt x="4964806" y="1835353"/>
                    <a:pt x="4952626" y="1830339"/>
                  </a:cubicBezTo>
                  <a:cubicBezTo>
                    <a:pt x="4956925" y="1823889"/>
                    <a:pt x="4955492" y="1814574"/>
                    <a:pt x="4963374" y="1814574"/>
                  </a:cubicBezTo>
                  <a:cubicBezTo>
                    <a:pt x="4956567" y="1812603"/>
                    <a:pt x="4952716" y="1811709"/>
                    <a:pt x="4950454" y="1811754"/>
                  </a:cubicBezTo>
                  <a:close/>
                  <a:moveTo>
                    <a:pt x="2990778" y="1811709"/>
                  </a:moveTo>
                  <a:lnTo>
                    <a:pt x="2993644" y="1819591"/>
                  </a:lnTo>
                  <a:lnTo>
                    <a:pt x="3000092" y="1814574"/>
                  </a:lnTo>
                  <a:close/>
                  <a:moveTo>
                    <a:pt x="5199110" y="1810993"/>
                  </a:moveTo>
                  <a:cubicBezTo>
                    <a:pt x="5179048" y="1816007"/>
                    <a:pt x="5181914" y="1830339"/>
                    <a:pt x="5176182" y="1844668"/>
                  </a:cubicBezTo>
                  <a:lnTo>
                    <a:pt x="5194812" y="1852551"/>
                  </a:lnTo>
                  <a:lnTo>
                    <a:pt x="5191946" y="1849685"/>
                  </a:lnTo>
                  <a:cubicBezTo>
                    <a:pt x="5188362" y="1833920"/>
                    <a:pt x="5185497" y="1818874"/>
                    <a:pt x="5199110" y="1810993"/>
                  </a:cubicBezTo>
                  <a:close/>
                  <a:moveTo>
                    <a:pt x="4515187" y="1810108"/>
                  </a:moveTo>
                  <a:cubicBezTo>
                    <a:pt x="4508604" y="1810948"/>
                    <a:pt x="4502827" y="1823173"/>
                    <a:pt x="4499064" y="1825322"/>
                  </a:cubicBezTo>
                  <a:cubicBezTo>
                    <a:pt x="4503364" y="1825322"/>
                    <a:pt x="4506946" y="1825322"/>
                    <a:pt x="4509812" y="1830339"/>
                  </a:cubicBezTo>
                  <a:lnTo>
                    <a:pt x="4521994" y="1813857"/>
                  </a:lnTo>
                  <a:cubicBezTo>
                    <a:pt x="4519665" y="1810813"/>
                    <a:pt x="4517381" y="1809828"/>
                    <a:pt x="4515187" y="1810108"/>
                  </a:cubicBezTo>
                  <a:close/>
                  <a:moveTo>
                    <a:pt x="4321366" y="1803826"/>
                  </a:moveTo>
                  <a:cubicBezTo>
                    <a:pt x="4314918" y="1816724"/>
                    <a:pt x="4293422" y="1808843"/>
                    <a:pt x="4289122" y="1831055"/>
                  </a:cubicBezTo>
                  <a:cubicBezTo>
                    <a:pt x="4303453" y="1829622"/>
                    <a:pt x="4306320" y="1818157"/>
                    <a:pt x="4318501" y="1811709"/>
                  </a:cubicBezTo>
                  <a:lnTo>
                    <a:pt x="4324949" y="1819591"/>
                  </a:lnTo>
                  <a:lnTo>
                    <a:pt x="4315634" y="1831055"/>
                  </a:lnTo>
                  <a:lnTo>
                    <a:pt x="4324949" y="1833920"/>
                  </a:lnTo>
                  <a:lnTo>
                    <a:pt x="4332114" y="1819591"/>
                  </a:lnTo>
                  <a:cubicBezTo>
                    <a:pt x="4336414" y="1819591"/>
                    <a:pt x="4341428" y="1815291"/>
                    <a:pt x="4344295" y="1823174"/>
                  </a:cubicBezTo>
                  <a:lnTo>
                    <a:pt x="4341428" y="1811709"/>
                  </a:lnTo>
                  <a:cubicBezTo>
                    <a:pt x="4333547" y="1824605"/>
                    <a:pt x="4329249" y="1802395"/>
                    <a:pt x="4321366" y="1803826"/>
                  </a:cubicBezTo>
                  <a:close/>
                  <a:moveTo>
                    <a:pt x="1327004" y="1803826"/>
                  </a:moveTo>
                  <a:lnTo>
                    <a:pt x="1323244" y="1809201"/>
                  </a:lnTo>
                  <a:lnTo>
                    <a:pt x="1321989" y="1810276"/>
                  </a:lnTo>
                  <a:lnTo>
                    <a:pt x="1318276" y="1812462"/>
                  </a:lnTo>
                  <a:lnTo>
                    <a:pt x="1309540" y="1815918"/>
                  </a:lnTo>
                  <a:lnTo>
                    <a:pt x="1302136" y="1818646"/>
                  </a:lnTo>
                  <a:lnTo>
                    <a:pt x="1297628" y="1819591"/>
                  </a:lnTo>
                  <a:lnTo>
                    <a:pt x="1297043" y="1820465"/>
                  </a:lnTo>
                  <a:lnTo>
                    <a:pt x="1278730" y="1825413"/>
                  </a:lnTo>
                  <a:cubicBezTo>
                    <a:pt x="1272908" y="1828368"/>
                    <a:pt x="1267891" y="1833205"/>
                    <a:pt x="1264666" y="1841803"/>
                  </a:cubicBezTo>
                  <a:cubicBezTo>
                    <a:pt x="1276848" y="1841803"/>
                    <a:pt x="1279715" y="1823889"/>
                    <a:pt x="1290462" y="1830339"/>
                  </a:cubicBezTo>
                  <a:lnTo>
                    <a:pt x="1297043" y="1820465"/>
                  </a:lnTo>
                  <a:lnTo>
                    <a:pt x="1297628" y="1820307"/>
                  </a:lnTo>
                  <a:lnTo>
                    <a:pt x="1302136" y="1818646"/>
                  </a:lnTo>
                  <a:lnTo>
                    <a:pt x="1310884" y="1816814"/>
                  </a:lnTo>
                  <a:lnTo>
                    <a:pt x="1318276" y="1812462"/>
                  </a:lnTo>
                  <a:lnTo>
                    <a:pt x="1321989" y="1810993"/>
                  </a:lnTo>
                  <a:lnTo>
                    <a:pt x="1323244" y="1809201"/>
                  </a:lnTo>
                  <a:lnTo>
                    <a:pt x="1327004" y="1805976"/>
                  </a:lnTo>
                  <a:cubicBezTo>
                    <a:pt x="1327004" y="1805259"/>
                    <a:pt x="1327004" y="1804543"/>
                    <a:pt x="1327004" y="1803826"/>
                  </a:cubicBezTo>
                  <a:close/>
                  <a:moveTo>
                    <a:pt x="2981463" y="1803109"/>
                  </a:moveTo>
                  <a:lnTo>
                    <a:pt x="2955669" y="1818874"/>
                  </a:lnTo>
                  <a:cubicBezTo>
                    <a:pt x="2960684" y="1818874"/>
                    <a:pt x="2969998" y="1814574"/>
                    <a:pt x="2974298" y="1822457"/>
                  </a:cubicBezTo>
                  <a:lnTo>
                    <a:pt x="2967848" y="1830339"/>
                  </a:lnTo>
                  <a:lnTo>
                    <a:pt x="2977164" y="1825322"/>
                  </a:lnTo>
                  <a:cubicBezTo>
                    <a:pt x="2975731" y="1824605"/>
                    <a:pt x="2975015" y="1823174"/>
                    <a:pt x="2974298" y="1822457"/>
                  </a:cubicBezTo>
                  <a:cubicBezTo>
                    <a:pt x="2971432" y="1814574"/>
                    <a:pt x="2985763" y="1805976"/>
                    <a:pt x="2981463" y="1803109"/>
                  </a:cubicBezTo>
                  <a:close/>
                  <a:moveTo>
                    <a:pt x="2786165" y="1790358"/>
                  </a:moveTo>
                  <a:cubicBezTo>
                    <a:pt x="2774745" y="1793213"/>
                    <a:pt x="2772595" y="1807051"/>
                    <a:pt x="2773670" y="1818874"/>
                  </a:cubicBezTo>
                  <a:cubicBezTo>
                    <a:pt x="2786568" y="1814574"/>
                    <a:pt x="2786568" y="1795228"/>
                    <a:pt x="2800899" y="1791647"/>
                  </a:cubicBezTo>
                  <a:cubicBezTo>
                    <a:pt x="2794808" y="1789676"/>
                    <a:pt x="2789972" y="1789407"/>
                    <a:pt x="2786165" y="1790358"/>
                  </a:cubicBezTo>
                  <a:close/>
                  <a:moveTo>
                    <a:pt x="4693242" y="1787347"/>
                  </a:moveTo>
                  <a:lnTo>
                    <a:pt x="4688228" y="1792363"/>
                  </a:lnTo>
                  <a:lnTo>
                    <a:pt x="4697542" y="1792363"/>
                  </a:lnTo>
                  <a:close/>
                  <a:moveTo>
                    <a:pt x="3880703" y="1787347"/>
                  </a:moveTo>
                  <a:cubicBezTo>
                    <a:pt x="3859207" y="1795228"/>
                    <a:pt x="3871388" y="1810993"/>
                    <a:pt x="3857774" y="1826039"/>
                  </a:cubicBezTo>
                  <a:lnTo>
                    <a:pt x="3864224" y="1819591"/>
                  </a:lnTo>
                  <a:cubicBezTo>
                    <a:pt x="3866372" y="1818157"/>
                    <a:pt x="3867088" y="1818874"/>
                    <a:pt x="3868522" y="1820307"/>
                  </a:cubicBezTo>
                  <a:cubicBezTo>
                    <a:pt x="3865655" y="1816724"/>
                    <a:pt x="3867805" y="1811709"/>
                    <a:pt x="3867088" y="1806693"/>
                  </a:cubicBezTo>
                  <a:cubicBezTo>
                    <a:pt x="3871388" y="1791647"/>
                    <a:pt x="3885003" y="1804543"/>
                    <a:pt x="3890018" y="1795228"/>
                  </a:cubicBezTo>
                  <a:lnTo>
                    <a:pt x="3883570" y="1795228"/>
                  </a:lnTo>
                  <a:cubicBezTo>
                    <a:pt x="3882136" y="1793795"/>
                    <a:pt x="3879270" y="1790213"/>
                    <a:pt x="3880703" y="1787347"/>
                  </a:cubicBezTo>
                  <a:close/>
                  <a:moveTo>
                    <a:pt x="2502108" y="1787347"/>
                  </a:moveTo>
                  <a:lnTo>
                    <a:pt x="2312228" y="1900558"/>
                  </a:lnTo>
                  <a:cubicBezTo>
                    <a:pt x="2308644" y="1901274"/>
                    <a:pt x="2304346" y="1902708"/>
                    <a:pt x="2301480" y="1907006"/>
                  </a:cubicBezTo>
                  <a:lnTo>
                    <a:pt x="2285000" y="1916322"/>
                  </a:lnTo>
                  <a:cubicBezTo>
                    <a:pt x="2290732" y="1915604"/>
                    <a:pt x="2295748" y="1917037"/>
                    <a:pt x="2298613" y="1921337"/>
                  </a:cubicBezTo>
                  <a:lnTo>
                    <a:pt x="2290154" y="1930980"/>
                  </a:lnTo>
                  <a:lnTo>
                    <a:pt x="2278551" y="1934235"/>
                  </a:lnTo>
                  <a:cubicBezTo>
                    <a:pt x="2283207" y="1936027"/>
                    <a:pt x="2286611" y="1934414"/>
                    <a:pt x="2289657" y="1931548"/>
                  </a:cubicBezTo>
                  <a:lnTo>
                    <a:pt x="2290154" y="1930980"/>
                  </a:lnTo>
                  <a:lnTo>
                    <a:pt x="2293238" y="1930114"/>
                  </a:lnTo>
                  <a:cubicBezTo>
                    <a:pt x="2298255" y="1926174"/>
                    <a:pt x="2303270" y="1920979"/>
                    <a:pt x="2307928" y="1918470"/>
                  </a:cubicBezTo>
                  <a:lnTo>
                    <a:pt x="2298613" y="1918470"/>
                  </a:lnTo>
                  <a:cubicBezTo>
                    <a:pt x="2298613" y="1913456"/>
                    <a:pt x="2297180" y="1909156"/>
                    <a:pt x="2301480" y="1907006"/>
                  </a:cubicBezTo>
                  <a:lnTo>
                    <a:pt x="2312228" y="1901274"/>
                  </a:lnTo>
                  <a:cubicBezTo>
                    <a:pt x="2317244" y="1900558"/>
                    <a:pt x="2322976" y="1902708"/>
                    <a:pt x="2326559" y="1907723"/>
                  </a:cubicBezTo>
                  <a:cubicBezTo>
                    <a:pt x="2383164" y="1869747"/>
                    <a:pt x="2446935" y="1846818"/>
                    <a:pt x="2502108" y="1803826"/>
                  </a:cubicBezTo>
                  <a:lnTo>
                    <a:pt x="2509273" y="1823174"/>
                  </a:lnTo>
                  <a:lnTo>
                    <a:pt x="2512139" y="1819591"/>
                  </a:lnTo>
                  <a:cubicBezTo>
                    <a:pt x="2503540" y="1808126"/>
                    <a:pt x="2520020" y="1800245"/>
                    <a:pt x="2518587" y="1787347"/>
                  </a:cubicBezTo>
                  <a:close/>
                  <a:moveTo>
                    <a:pt x="2476312" y="1783764"/>
                  </a:moveTo>
                  <a:lnTo>
                    <a:pt x="2462698" y="1795228"/>
                  </a:lnTo>
                  <a:lnTo>
                    <a:pt x="2465564" y="1795228"/>
                  </a:lnTo>
                  <a:close/>
                  <a:moveTo>
                    <a:pt x="2651144" y="1781615"/>
                  </a:moveTo>
                  <a:lnTo>
                    <a:pt x="2634665" y="1795947"/>
                  </a:lnTo>
                  <a:cubicBezTo>
                    <a:pt x="2636098" y="1798811"/>
                    <a:pt x="2638963" y="1800961"/>
                    <a:pt x="2638963" y="1803828"/>
                  </a:cubicBezTo>
                  <a:lnTo>
                    <a:pt x="2634665" y="1806695"/>
                  </a:lnTo>
                  <a:cubicBezTo>
                    <a:pt x="2628217" y="1805261"/>
                    <a:pt x="2622484" y="1795230"/>
                    <a:pt x="2622484" y="1787349"/>
                  </a:cubicBezTo>
                  <a:cubicBezTo>
                    <a:pt x="2633232" y="1790213"/>
                    <a:pt x="2641113" y="1782332"/>
                    <a:pt x="2651144" y="1781615"/>
                  </a:cubicBezTo>
                  <a:close/>
                  <a:moveTo>
                    <a:pt x="4995617" y="1780899"/>
                  </a:moveTo>
                  <a:cubicBezTo>
                    <a:pt x="5012813" y="1792363"/>
                    <a:pt x="4999200" y="1833920"/>
                    <a:pt x="5014246" y="1841803"/>
                  </a:cubicBezTo>
                  <a:lnTo>
                    <a:pt x="5017113" y="1841803"/>
                  </a:lnTo>
                  <a:cubicBezTo>
                    <a:pt x="5011380" y="1833920"/>
                    <a:pt x="5026428" y="1804543"/>
                    <a:pt x="5007798" y="1813857"/>
                  </a:cubicBezTo>
                  <a:cubicBezTo>
                    <a:pt x="5003498" y="1802395"/>
                    <a:pt x="5017113" y="1804543"/>
                    <a:pt x="5017113" y="1799528"/>
                  </a:cubicBezTo>
                  <a:lnTo>
                    <a:pt x="5004932" y="1783764"/>
                  </a:lnTo>
                  <a:lnTo>
                    <a:pt x="5007798" y="1780899"/>
                  </a:lnTo>
                  <a:close/>
                  <a:moveTo>
                    <a:pt x="2215720" y="1776723"/>
                  </a:moveTo>
                  <a:cubicBezTo>
                    <a:pt x="2214018" y="1776309"/>
                    <a:pt x="2212271" y="1776735"/>
                    <a:pt x="2210659" y="1777585"/>
                  </a:cubicBezTo>
                  <a:cubicBezTo>
                    <a:pt x="2207436" y="1779286"/>
                    <a:pt x="2204748" y="1782690"/>
                    <a:pt x="2204032" y="1784480"/>
                  </a:cubicBezTo>
                  <a:lnTo>
                    <a:pt x="2206898" y="1787347"/>
                  </a:lnTo>
                  <a:cubicBezTo>
                    <a:pt x="2214063" y="1790213"/>
                    <a:pt x="2216930" y="1783764"/>
                    <a:pt x="2220513" y="1780899"/>
                  </a:cubicBezTo>
                  <a:cubicBezTo>
                    <a:pt x="2219080" y="1778391"/>
                    <a:pt x="2217422" y="1777138"/>
                    <a:pt x="2215720" y="1776723"/>
                  </a:cubicBezTo>
                  <a:close/>
                  <a:moveTo>
                    <a:pt x="5075868" y="1775882"/>
                  </a:moveTo>
                  <a:lnTo>
                    <a:pt x="5088049" y="1783764"/>
                  </a:lnTo>
                  <a:lnTo>
                    <a:pt x="5088049" y="1780899"/>
                  </a:lnTo>
                  <a:cubicBezTo>
                    <a:pt x="5085899" y="1773016"/>
                    <a:pt x="5080168" y="1777315"/>
                    <a:pt x="5075868" y="1775882"/>
                  </a:cubicBezTo>
                  <a:close/>
                  <a:moveTo>
                    <a:pt x="4962656" y="1775882"/>
                  </a:moveTo>
                  <a:lnTo>
                    <a:pt x="4965523" y="1787347"/>
                  </a:lnTo>
                  <a:lnTo>
                    <a:pt x="4951908" y="1787347"/>
                  </a:lnTo>
                  <a:cubicBezTo>
                    <a:pt x="4964090" y="1790213"/>
                    <a:pt x="4968390" y="1812426"/>
                    <a:pt x="4981286" y="1805976"/>
                  </a:cubicBezTo>
                  <a:cubicBezTo>
                    <a:pt x="4964090" y="1800245"/>
                    <a:pt x="4981286" y="1777315"/>
                    <a:pt x="4962656" y="1775882"/>
                  </a:cubicBezTo>
                  <a:close/>
                  <a:moveTo>
                    <a:pt x="911420" y="1773016"/>
                  </a:moveTo>
                  <a:lnTo>
                    <a:pt x="915719" y="1780899"/>
                  </a:lnTo>
                  <a:lnTo>
                    <a:pt x="922169" y="1773016"/>
                  </a:lnTo>
                  <a:close/>
                  <a:moveTo>
                    <a:pt x="1693150" y="1765134"/>
                  </a:moveTo>
                  <a:cubicBezTo>
                    <a:pt x="1682402" y="1768717"/>
                    <a:pt x="1664489" y="1773016"/>
                    <a:pt x="1667354" y="1783764"/>
                  </a:cubicBezTo>
                  <a:cubicBezTo>
                    <a:pt x="1676668" y="1774449"/>
                    <a:pt x="1681685" y="1801678"/>
                    <a:pt x="1679535" y="1786630"/>
                  </a:cubicBezTo>
                  <a:cubicBezTo>
                    <a:pt x="1680252" y="1778749"/>
                    <a:pt x="1687418" y="1768001"/>
                    <a:pt x="1693150" y="1765134"/>
                  </a:cubicBezTo>
                  <a:close/>
                  <a:moveTo>
                    <a:pt x="2023468" y="1764419"/>
                  </a:moveTo>
                  <a:lnTo>
                    <a:pt x="2029200" y="1764419"/>
                  </a:lnTo>
                  <a:lnTo>
                    <a:pt x="2026334" y="1783765"/>
                  </a:lnTo>
                  <a:lnTo>
                    <a:pt x="2012720" y="1780899"/>
                  </a:lnTo>
                  <a:cubicBezTo>
                    <a:pt x="2016303" y="1774451"/>
                    <a:pt x="2034216" y="1775884"/>
                    <a:pt x="2023468" y="1764419"/>
                  </a:cubicBezTo>
                  <a:close/>
                  <a:moveTo>
                    <a:pt x="2659026" y="1763701"/>
                  </a:moveTo>
                  <a:cubicBezTo>
                    <a:pt x="2639680" y="1781615"/>
                    <a:pt x="2616036" y="1773732"/>
                    <a:pt x="2598121" y="1794511"/>
                  </a:cubicBezTo>
                  <a:lnTo>
                    <a:pt x="2621050" y="1799528"/>
                  </a:lnTo>
                  <a:cubicBezTo>
                    <a:pt x="2595973" y="1815291"/>
                    <a:pt x="2563729" y="1829622"/>
                    <a:pt x="2545815" y="1856849"/>
                  </a:cubicBezTo>
                  <a:cubicBezTo>
                    <a:pt x="2507839" y="1851118"/>
                    <a:pt x="2470581" y="1894110"/>
                    <a:pt x="2443352" y="1901991"/>
                  </a:cubicBezTo>
                  <a:lnTo>
                    <a:pt x="2446218" y="1907006"/>
                  </a:lnTo>
                  <a:cubicBezTo>
                    <a:pt x="2439770" y="1917037"/>
                    <a:pt x="2434037" y="1919904"/>
                    <a:pt x="2427589" y="1918470"/>
                  </a:cubicBezTo>
                  <a:lnTo>
                    <a:pt x="2427589" y="1915604"/>
                  </a:lnTo>
                  <a:lnTo>
                    <a:pt x="2349486" y="1972927"/>
                  </a:lnTo>
                  <a:lnTo>
                    <a:pt x="2355936" y="1979375"/>
                  </a:lnTo>
                  <a:lnTo>
                    <a:pt x="2344472" y="1990840"/>
                  </a:lnTo>
                  <a:cubicBezTo>
                    <a:pt x="2356653" y="1982958"/>
                    <a:pt x="2377432" y="1988690"/>
                    <a:pt x="2375282" y="1967912"/>
                  </a:cubicBezTo>
                  <a:cubicBezTo>
                    <a:pt x="2409674" y="1962896"/>
                    <a:pt x="2413258" y="1951431"/>
                    <a:pt x="2437620" y="1929218"/>
                  </a:cubicBezTo>
                  <a:lnTo>
                    <a:pt x="2440485" y="1934235"/>
                  </a:lnTo>
                  <a:lnTo>
                    <a:pt x="2449802" y="1921337"/>
                  </a:lnTo>
                  <a:lnTo>
                    <a:pt x="2446218" y="1917037"/>
                  </a:lnTo>
                  <a:lnTo>
                    <a:pt x="2452666" y="1909156"/>
                  </a:lnTo>
                  <a:cubicBezTo>
                    <a:pt x="2454100" y="1914172"/>
                    <a:pt x="2459116" y="1915604"/>
                    <a:pt x="2459116" y="1920620"/>
                  </a:cubicBezTo>
                  <a:lnTo>
                    <a:pt x="2464848" y="1920620"/>
                  </a:lnTo>
                  <a:cubicBezTo>
                    <a:pt x="2473446" y="1914889"/>
                    <a:pt x="2496375" y="1911306"/>
                    <a:pt x="2492076" y="1917754"/>
                  </a:cubicBezTo>
                  <a:cubicBezTo>
                    <a:pt x="2499241" y="1903424"/>
                    <a:pt x="2516437" y="1900558"/>
                    <a:pt x="2527185" y="1887660"/>
                  </a:cubicBezTo>
                  <a:cubicBezTo>
                    <a:pt x="2537933" y="1869031"/>
                    <a:pt x="2580925" y="1849685"/>
                    <a:pt x="2608152" y="1830339"/>
                  </a:cubicBezTo>
                  <a:cubicBezTo>
                    <a:pt x="2631082" y="1822457"/>
                    <a:pt x="2641830" y="1795228"/>
                    <a:pt x="2666192" y="1803109"/>
                  </a:cubicBezTo>
                  <a:cubicBezTo>
                    <a:pt x="2656878" y="1822457"/>
                    <a:pt x="2639680" y="1822457"/>
                    <a:pt x="2627498" y="1838220"/>
                  </a:cubicBezTo>
                  <a:cubicBezTo>
                    <a:pt x="2643263" y="1827472"/>
                    <a:pt x="2671924" y="1809559"/>
                    <a:pt x="2682672" y="1822457"/>
                  </a:cubicBezTo>
                  <a:lnTo>
                    <a:pt x="2675507" y="1813857"/>
                  </a:lnTo>
                  <a:cubicBezTo>
                    <a:pt x="2679088" y="1808843"/>
                    <a:pt x="2684822" y="1805976"/>
                    <a:pt x="2681955" y="1799528"/>
                  </a:cubicBezTo>
                  <a:cubicBezTo>
                    <a:pt x="2679805" y="1797378"/>
                    <a:pt x="2678372" y="1800961"/>
                    <a:pt x="2675507" y="1802395"/>
                  </a:cubicBezTo>
                  <a:lnTo>
                    <a:pt x="2669774" y="1794511"/>
                  </a:lnTo>
                  <a:lnTo>
                    <a:pt x="2679088" y="1783047"/>
                  </a:lnTo>
                  <a:cubicBezTo>
                    <a:pt x="2677657" y="1768717"/>
                    <a:pt x="2659026" y="1781615"/>
                    <a:pt x="2659026" y="1763701"/>
                  </a:cubicBezTo>
                  <a:close/>
                  <a:moveTo>
                    <a:pt x="2719214" y="1761553"/>
                  </a:moveTo>
                  <a:cubicBezTo>
                    <a:pt x="2723514" y="1763703"/>
                    <a:pt x="2722080" y="1768001"/>
                    <a:pt x="2722080" y="1773017"/>
                  </a:cubicBezTo>
                  <a:lnTo>
                    <a:pt x="2714916" y="1773017"/>
                  </a:lnTo>
                  <a:close/>
                  <a:moveTo>
                    <a:pt x="1151457" y="1761553"/>
                  </a:moveTo>
                  <a:cubicBezTo>
                    <a:pt x="1152890" y="1766567"/>
                    <a:pt x="1147874" y="1768001"/>
                    <a:pt x="1145008" y="1773017"/>
                  </a:cubicBezTo>
                  <a:cubicBezTo>
                    <a:pt x="1135693" y="1770867"/>
                    <a:pt x="1147874" y="1760119"/>
                    <a:pt x="1151457" y="1761553"/>
                  </a:cubicBezTo>
                  <a:close/>
                  <a:moveTo>
                    <a:pt x="1371430" y="1761551"/>
                  </a:moveTo>
                  <a:lnTo>
                    <a:pt x="1354951" y="1787347"/>
                  </a:lnTo>
                  <a:cubicBezTo>
                    <a:pt x="1364265" y="1787347"/>
                    <a:pt x="1371430" y="1780899"/>
                    <a:pt x="1377879" y="1773016"/>
                  </a:cubicBezTo>
                  <a:close/>
                  <a:moveTo>
                    <a:pt x="5126786" y="1760790"/>
                  </a:moveTo>
                  <a:cubicBezTo>
                    <a:pt x="5121009" y="1764418"/>
                    <a:pt x="5123695" y="1778927"/>
                    <a:pt x="5116710" y="1783764"/>
                  </a:cubicBezTo>
                  <a:cubicBezTo>
                    <a:pt x="5108828" y="1790213"/>
                    <a:pt x="5102378" y="1769434"/>
                    <a:pt x="5100947" y="1775882"/>
                  </a:cubicBezTo>
                  <a:cubicBezTo>
                    <a:pt x="5100947" y="1785197"/>
                    <a:pt x="5120293" y="1795228"/>
                    <a:pt x="5103814" y="1803109"/>
                  </a:cubicBezTo>
                  <a:cubicBezTo>
                    <a:pt x="5093064" y="1814574"/>
                    <a:pt x="5080884" y="1806693"/>
                    <a:pt x="5075151" y="1795228"/>
                  </a:cubicBezTo>
                  <a:lnTo>
                    <a:pt x="5068703" y="1803109"/>
                  </a:lnTo>
                  <a:lnTo>
                    <a:pt x="5080884" y="1803109"/>
                  </a:lnTo>
                  <a:lnTo>
                    <a:pt x="5075151" y="1810993"/>
                  </a:lnTo>
                  <a:cubicBezTo>
                    <a:pt x="5075151" y="1830339"/>
                    <a:pt x="5053655" y="1831772"/>
                    <a:pt x="5045774" y="1830339"/>
                  </a:cubicBezTo>
                  <a:lnTo>
                    <a:pt x="5048640" y="1833205"/>
                  </a:lnTo>
                  <a:lnTo>
                    <a:pt x="5039326" y="1844668"/>
                  </a:lnTo>
                  <a:lnTo>
                    <a:pt x="5042907" y="1849685"/>
                  </a:lnTo>
                  <a:lnTo>
                    <a:pt x="5022844" y="1861149"/>
                  </a:lnTo>
                  <a:lnTo>
                    <a:pt x="5027144" y="1864016"/>
                  </a:lnTo>
                  <a:cubicBezTo>
                    <a:pt x="5059388" y="1839653"/>
                    <a:pt x="5094499" y="1817441"/>
                    <a:pt x="5129608" y="1783764"/>
                  </a:cubicBezTo>
                  <a:lnTo>
                    <a:pt x="5124592" y="1775882"/>
                  </a:lnTo>
                  <a:cubicBezTo>
                    <a:pt x="5121010" y="1762984"/>
                    <a:pt x="5133190" y="1766567"/>
                    <a:pt x="5136056" y="1761551"/>
                  </a:cubicBezTo>
                  <a:cubicBezTo>
                    <a:pt x="5131578" y="1759581"/>
                    <a:pt x="5128712" y="1759581"/>
                    <a:pt x="5126786" y="1760790"/>
                  </a:cubicBezTo>
                  <a:close/>
                  <a:moveTo>
                    <a:pt x="2573760" y="1753671"/>
                  </a:moveTo>
                  <a:lnTo>
                    <a:pt x="2576627" y="1753671"/>
                  </a:lnTo>
                  <a:cubicBezTo>
                    <a:pt x="2575194" y="1757971"/>
                    <a:pt x="2578777" y="1766569"/>
                    <a:pt x="2573760" y="1768003"/>
                  </a:cubicBezTo>
                  <a:close/>
                  <a:moveTo>
                    <a:pt x="4797139" y="1748655"/>
                  </a:moveTo>
                  <a:cubicBezTo>
                    <a:pt x="4762028" y="1765851"/>
                    <a:pt x="4729070" y="1805976"/>
                    <a:pt x="4690376" y="1818874"/>
                  </a:cubicBezTo>
                  <a:cubicBezTo>
                    <a:pt x="4678196" y="1828905"/>
                    <a:pt x="4698260" y="1838220"/>
                    <a:pt x="4696826" y="1844668"/>
                  </a:cubicBezTo>
                  <a:cubicBezTo>
                    <a:pt x="4698260" y="1838220"/>
                    <a:pt x="4692526" y="1835353"/>
                    <a:pt x="4692526" y="1830339"/>
                  </a:cubicBezTo>
                  <a:cubicBezTo>
                    <a:pt x="4701841" y="1816007"/>
                    <a:pt x="4716888" y="1804543"/>
                    <a:pt x="4729070" y="1810993"/>
                  </a:cubicBezTo>
                  <a:lnTo>
                    <a:pt x="4729070" y="1814574"/>
                  </a:lnTo>
                  <a:cubicBezTo>
                    <a:pt x="4731934" y="1810993"/>
                    <a:pt x="4738384" y="1805976"/>
                    <a:pt x="4729070" y="1803109"/>
                  </a:cubicBezTo>
                  <a:close/>
                  <a:moveTo>
                    <a:pt x="5007798" y="1746684"/>
                  </a:moveTo>
                  <a:cubicBezTo>
                    <a:pt x="5004394" y="1748655"/>
                    <a:pt x="5001348" y="1752596"/>
                    <a:pt x="5000632" y="1756536"/>
                  </a:cubicBezTo>
                  <a:cubicBezTo>
                    <a:pt x="5008515" y="1760119"/>
                    <a:pt x="5012813" y="1751520"/>
                    <a:pt x="5017113" y="1748655"/>
                  </a:cubicBezTo>
                  <a:cubicBezTo>
                    <a:pt x="5014963" y="1744713"/>
                    <a:pt x="5011200" y="1744713"/>
                    <a:pt x="5007798" y="1746684"/>
                  </a:cubicBezTo>
                  <a:close/>
                  <a:moveTo>
                    <a:pt x="1138559" y="1745788"/>
                  </a:moveTo>
                  <a:lnTo>
                    <a:pt x="1142141" y="1748655"/>
                  </a:lnTo>
                  <a:lnTo>
                    <a:pt x="1135693" y="1756536"/>
                  </a:lnTo>
                  <a:close/>
                  <a:moveTo>
                    <a:pt x="1278282" y="1742205"/>
                  </a:moveTo>
                  <a:lnTo>
                    <a:pt x="1258219" y="1753670"/>
                  </a:lnTo>
                  <a:lnTo>
                    <a:pt x="1264666" y="1753670"/>
                  </a:lnTo>
                  <a:lnTo>
                    <a:pt x="1264666" y="1756536"/>
                  </a:lnTo>
                  <a:close/>
                  <a:moveTo>
                    <a:pt x="1373098" y="1741579"/>
                  </a:moveTo>
                  <a:cubicBezTo>
                    <a:pt x="1371542" y="1741713"/>
                    <a:pt x="1370042" y="1743101"/>
                    <a:pt x="1368653" y="1744892"/>
                  </a:cubicBezTo>
                  <a:cubicBezTo>
                    <a:pt x="1365878" y="1748476"/>
                    <a:pt x="1363548" y="1753670"/>
                    <a:pt x="1362115" y="1753670"/>
                  </a:cubicBezTo>
                  <a:lnTo>
                    <a:pt x="1377879" y="1745788"/>
                  </a:lnTo>
                  <a:cubicBezTo>
                    <a:pt x="1376267" y="1742564"/>
                    <a:pt x="1374655" y="1741444"/>
                    <a:pt x="1373098" y="1741579"/>
                  </a:cubicBezTo>
                  <a:close/>
                  <a:moveTo>
                    <a:pt x="2196867" y="1741488"/>
                  </a:moveTo>
                  <a:cubicBezTo>
                    <a:pt x="2191136" y="1745788"/>
                    <a:pt x="2185402" y="1749371"/>
                    <a:pt x="2178954" y="1752953"/>
                  </a:cubicBezTo>
                  <a:cubicBezTo>
                    <a:pt x="2178238" y="1752953"/>
                    <a:pt x="2178238" y="1752953"/>
                    <a:pt x="2178238" y="1752953"/>
                  </a:cubicBezTo>
                  <a:cubicBezTo>
                    <a:pt x="2178238" y="1753670"/>
                    <a:pt x="2178238" y="1753670"/>
                    <a:pt x="2178238" y="1753670"/>
                  </a:cubicBezTo>
                  <a:cubicBezTo>
                    <a:pt x="2170356" y="1758686"/>
                    <a:pt x="2162475" y="1762984"/>
                    <a:pt x="2154592" y="1768001"/>
                  </a:cubicBezTo>
                  <a:cubicBezTo>
                    <a:pt x="2166056" y="1768001"/>
                    <a:pt x="2177521" y="1777315"/>
                    <a:pt x="2178238" y="1753670"/>
                  </a:cubicBezTo>
                  <a:cubicBezTo>
                    <a:pt x="2178238" y="1752953"/>
                    <a:pt x="2178954" y="1752953"/>
                    <a:pt x="2178954" y="1752953"/>
                  </a:cubicBezTo>
                  <a:cubicBezTo>
                    <a:pt x="2182538" y="1753670"/>
                    <a:pt x="2188986" y="1749371"/>
                    <a:pt x="2190419" y="1755820"/>
                  </a:cubicBezTo>
                  <a:close/>
                  <a:moveTo>
                    <a:pt x="2783701" y="1735040"/>
                  </a:moveTo>
                  <a:cubicBezTo>
                    <a:pt x="2775103" y="1745072"/>
                    <a:pt x="2764355" y="1738624"/>
                    <a:pt x="2767222" y="1754386"/>
                  </a:cubicBezTo>
                  <a:cubicBezTo>
                    <a:pt x="2756474" y="1763701"/>
                    <a:pt x="2741426" y="1760834"/>
                    <a:pt x="2739993" y="1742922"/>
                  </a:cubicBezTo>
                  <a:cubicBezTo>
                    <a:pt x="2739278" y="1744355"/>
                    <a:pt x="2737845" y="1747222"/>
                    <a:pt x="2734978" y="1745788"/>
                  </a:cubicBezTo>
                  <a:lnTo>
                    <a:pt x="2734978" y="1761551"/>
                  </a:lnTo>
                  <a:lnTo>
                    <a:pt x="2718499" y="1761551"/>
                  </a:lnTo>
                  <a:lnTo>
                    <a:pt x="2698436" y="1761551"/>
                  </a:lnTo>
                  <a:lnTo>
                    <a:pt x="2698436" y="1745788"/>
                  </a:lnTo>
                  <a:lnTo>
                    <a:pt x="2698436" y="1737907"/>
                  </a:lnTo>
                  <a:lnTo>
                    <a:pt x="2695570" y="1737907"/>
                  </a:lnTo>
                  <a:lnTo>
                    <a:pt x="2695570" y="1745788"/>
                  </a:lnTo>
                  <a:lnTo>
                    <a:pt x="2698436" y="1745788"/>
                  </a:lnTo>
                  <a:cubicBezTo>
                    <a:pt x="2697003" y="1750088"/>
                    <a:pt x="2693420" y="1748655"/>
                    <a:pt x="2689120" y="1748655"/>
                  </a:cubicBezTo>
                  <a:cubicBezTo>
                    <a:pt x="2689120" y="1753670"/>
                    <a:pt x="2687688" y="1758686"/>
                    <a:pt x="2691986" y="1761551"/>
                  </a:cubicBezTo>
                  <a:lnTo>
                    <a:pt x="2682672" y="1773016"/>
                  </a:lnTo>
                  <a:cubicBezTo>
                    <a:pt x="2691986" y="1773016"/>
                    <a:pt x="2700584" y="1785197"/>
                    <a:pt x="2693420" y="1795945"/>
                  </a:cubicBezTo>
                  <a:cubicBezTo>
                    <a:pt x="2708467" y="1800245"/>
                    <a:pt x="2716349" y="1773016"/>
                    <a:pt x="2729962" y="1784480"/>
                  </a:cubicBezTo>
                  <a:cubicBezTo>
                    <a:pt x="2729962" y="1785913"/>
                    <a:pt x="2729962" y="1786630"/>
                    <a:pt x="2729247" y="1788063"/>
                  </a:cubicBezTo>
                  <a:lnTo>
                    <a:pt x="2732112" y="1784480"/>
                  </a:lnTo>
                  <a:lnTo>
                    <a:pt x="2729247" y="1781615"/>
                  </a:lnTo>
                  <a:cubicBezTo>
                    <a:pt x="2732828" y="1773732"/>
                    <a:pt x="2740710" y="1768717"/>
                    <a:pt x="2745009" y="1773732"/>
                  </a:cubicBezTo>
                  <a:cubicBezTo>
                    <a:pt x="2746443" y="1776599"/>
                    <a:pt x="2743576" y="1778032"/>
                    <a:pt x="2740710" y="1781615"/>
                  </a:cubicBezTo>
                  <a:cubicBezTo>
                    <a:pt x="2754324" y="1781615"/>
                    <a:pt x="2766505" y="1767284"/>
                    <a:pt x="2780120" y="1762268"/>
                  </a:cubicBezTo>
                  <a:cubicBezTo>
                    <a:pt x="2788001" y="1749371"/>
                    <a:pt x="2804480" y="1772299"/>
                    <a:pt x="2800182" y="1746505"/>
                  </a:cubicBezTo>
                  <a:cubicBezTo>
                    <a:pt x="2798749" y="1736474"/>
                    <a:pt x="2790151" y="1735040"/>
                    <a:pt x="2783701" y="1735040"/>
                  </a:cubicBezTo>
                  <a:close/>
                  <a:moveTo>
                    <a:pt x="4976092" y="1734324"/>
                  </a:moveTo>
                  <a:cubicBezTo>
                    <a:pt x="4972867" y="1736115"/>
                    <a:pt x="4969822" y="1739698"/>
                    <a:pt x="4968390" y="1742205"/>
                  </a:cubicBezTo>
                  <a:cubicBezTo>
                    <a:pt x="4973404" y="1751520"/>
                    <a:pt x="4980570" y="1739340"/>
                    <a:pt x="4984869" y="1737190"/>
                  </a:cubicBezTo>
                  <a:cubicBezTo>
                    <a:pt x="4982720" y="1732534"/>
                    <a:pt x="4979315" y="1732534"/>
                    <a:pt x="4976092" y="1734324"/>
                  </a:cubicBezTo>
                  <a:close/>
                  <a:moveTo>
                    <a:pt x="5205560" y="1730024"/>
                  </a:moveTo>
                  <a:cubicBezTo>
                    <a:pt x="5204126" y="1731457"/>
                    <a:pt x="5202694" y="1733607"/>
                    <a:pt x="5201260" y="1734324"/>
                  </a:cubicBezTo>
                  <a:lnTo>
                    <a:pt x="5205560" y="1734324"/>
                  </a:lnTo>
                  <a:close/>
                  <a:moveTo>
                    <a:pt x="1332738" y="1730024"/>
                  </a:moveTo>
                  <a:lnTo>
                    <a:pt x="1316257" y="1745788"/>
                  </a:lnTo>
                  <a:lnTo>
                    <a:pt x="1320556" y="1748655"/>
                  </a:lnTo>
                  <a:cubicBezTo>
                    <a:pt x="1322706" y="1742205"/>
                    <a:pt x="1340619" y="1745788"/>
                    <a:pt x="1339185" y="1734324"/>
                  </a:cubicBezTo>
                  <a:cubicBezTo>
                    <a:pt x="1336319" y="1735757"/>
                    <a:pt x="1335605" y="1732890"/>
                    <a:pt x="1332738" y="1730024"/>
                  </a:cubicBezTo>
                  <a:close/>
                  <a:moveTo>
                    <a:pt x="2913394" y="1729309"/>
                  </a:moveTo>
                  <a:cubicBezTo>
                    <a:pt x="2911244" y="1734324"/>
                    <a:pt x="2904794" y="1740057"/>
                    <a:pt x="2899779" y="1744355"/>
                  </a:cubicBezTo>
                  <a:lnTo>
                    <a:pt x="2922708" y="1729309"/>
                  </a:lnTo>
                  <a:close/>
                  <a:moveTo>
                    <a:pt x="1288312" y="1729309"/>
                  </a:moveTo>
                  <a:cubicBezTo>
                    <a:pt x="1279715" y="1737190"/>
                    <a:pt x="1288312" y="1748655"/>
                    <a:pt x="1294763" y="1745072"/>
                  </a:cubicBezTo>
                  <a:lnTo>
                    <a:pt x="1294763" y="1729309"/>
                  </a:lnTo>
                  <a:close/>
                  <a:moveTo>
                    <a:pt x="1165071" y="1729309"/>
                  </a:moveTo>
                  <a:lnTo>
                    <a:pt x="1167937" y="1734325"/>
                  </a:lnTo>
                  <a:cubicBezTo>
                    <a:pt x="1165071" y="1735757"/>
                    <a:pt x="1162922" y="1742207"/>
                    <a:pt x="1158622" y="1742207"/>
                  </a:cubicBezTo>
                  <a:close/>
                  <a:moveTo>
                    <a:pt x="3223649" y="1726442"/>
                  </a:moveTo>
                  <a:lnTo>
                    <a:pt x="3230097" y="1726442"/>
                  </a:lnTo>
                  <a:lnTo>
                    <a:pt x="3230097" y="1734324"/>
                  </a:lnTo>
                  <a:lnTo>
                    <a:pt x="3223649" y="1734324"/>
                  </a:lnTo>
                  <a:close/>
                  <a:moveTo>
                    <a:pt x="2770805" y="1726442"/>
                  </a:moveTo>
                  <a:cubicBezTo>
                    <a:pt x="2763639" y="1722859"/>
                    <a:pt x="2761489" y="1729309"/>
                    <a:pt x="2757190" y="1734324"/>
                  </a:cubicBezTo>
                  <a:cubicBezTo>
                    <a:pt x="2763639" y="1737907"/>
                    <a:pt x="2769372" y="1727876"/>
                    <a:pt x="2770805" y="1726442"/>
                  </a:cubicBezTo>
                  <a:close/>
                  <a:moveTo>
                    <a:pt x="2734978" y="1726184"/>
                  </a:moveTo>
                  <a:cubicBezTo>
                    <a:pt x="2730275" y="1729442"/>
                    <a:pt x="2727991" y="1740056"/>
                    <a:pt x="2722080" y="1729309"/>
                  </a:cubicBezTo>
                  <a:lnTo>
                    <a:pt x="2722080" y="1737190"/>
                  </a:lnTo>
                  <a:lnTo>
                    <a:pt x="2740710" y="1726442"/>
                  </a:lnTo>
                  <a:cubicBezTo>
                    <a:pt x="2738381" y="1724830"/>
                    <a:pt x="2736545" y="1725098"/>
                    <a:pt x="2734978" y="1726184"/>
                  </a:cubicBezTo>
                  <a:close/>
                  <a:moveTo>
                    <a:pt x="5047924" y="1723308"/>
                  </a:moveTo>
                  <a:cubicBezTo>
                    <a:pt x="5042907" y="1724292"/>
                    <a:pt x="5038609" y="1728234"/>
                    <a:pt x="5037176" y="1737907"/>
                  </a:cubicBezTo>
                  <a:cubicBezTo>
                    <a:pt x="5039326" y="1739340"/>
                    <a:pt x="5042190" y="1740772"/>
                    <a:pt x="5044340" y="1742205"/>
                  </a:cubicBezTo>
                  <a:cubicBezTo>
                    <a:pt x="5045057" y="1744355"/>
                    <a:pt x="5047207" y="1746505"/>
                    <a:pt x="5049357" y="1745788"/>
                  </a:cubicBezTo>
                  <a:lnTo>
                    <a:pt x="5052938" y="1745788"/>
                  </a:lnTo>
                  <a:cubicBezTo>
                    <a:pt x="5050074" y="1745072"/>
                    <a:pt x="5047207" y="1743638"/>
                    <a:pt x="5044340" y="1742205"/>
                  </a:cubicBezTo>
                  <a:cubicBezTo>
                    <a:pt x="5043624" y="1740772"/>
                    <a:pt x="5043624" y="1739340"/>
                    <a:pt x="5044340" y="1737907"/>
                  </a:cubicBezTo>
                  <a:cubicBezTo>
                    <a:pt x="5052222" y="1737907"/>
                    <a:pt x="5053655" y="1721426"/>
                    <a:pt x="5062970" y="1726442"/>
                  </a:cubicBezTo>
                  <a:cubicBezTo>
                    <a:pt x="5058672" y="1724292"/>
                    <a:pt x="5052938" y="1722322"/>
                    <a:pt x="5047924" y="1723308"/>
                  </a:cubicBezTo>
                  <a:close/>
                  <a:moveTo>
                    <a:pt x="1207345" y="1722861"/>
                  </a:moveTo>
                  <a:cubicBezTo>
                    <a:pt x="1204793" y="1727429"/>
                    <a:pt x="1202440" y="1729729"/>
                    <a:pt x="1200236" y="1730575"/>
                  </a:cubicBezTo>
                  <a:lnTo>
                    <a:pt x="1199618" y="1730474"/>
                  </a:lnTo>
                  <a:close/>
                  <a:moveTo>
                    <a:pt x="4430760" y="1721124"/>
                  </a:moveTo>
                  <a:cubicBezTo>
                    <a:pt x="4426382" y="1722547"/>
                    <a:pt x="4421860" y="1726621"/>
                    <a:pt x="4417381" y="1734324"/>
                  </a:cubicBezTo>
                  <a:lnTo>
                    <a:pt x="4424546" y="1742205"/>
                  </a:lnTo>
                  <a:cubicBezTo>
                    <a:pt x="4425262" y="1744355"/>
                    <a:pt x="4425262" y="1745788"/>
                    <a:pt x="4424546" y="1747222"/>
                  </a:cubicBezTo>
                  <a:cubicBezTo>
                    <a:pt x="4420248" y="1749371"/>
                    <a:pt x="4415948" y="1752953"/>
                    <a:pt x="4412364" y="1756536"/>
                  </a:cubicBezTo>
                  <a:cubicBezTo>
                    <a:pt x="4408783" y="1757253"/>
                    <a:pt x="4404483" y="1757969"/>
                    <a:pt x="4401616" y="1753670"/>
                  </a:cubicBezTo>
                  <a:cubicBezTo>
                    <a:pt x="4401616" y="1750803"/>
                    <a:pt x="4404483" y="1747222"/>
                    <a:pt x="4405916" y="1745788"/>
                  </a:cubicBezTo>
                  <a:cubicBezTo>
                    <a:pt x="4403050" y="1747222"/>
                    <a:pt x="4402333" y="1750088"/>
                    <a:pt x="4399468" y="1748655"/>
                  </a:cubicBezTo>
                  <a:cubicBezTo>
                    <a:pt x="4413798" y="1770867"/>
                    <a:pt x="4373672" y="1768001"/>
                    <a:pt x="4373672" y="1780899"/>
                  </a:cubicBezTo>
                  <a:cubicBezTo>
                    <a:pt x="4361491" y="1791647"/>
                    <a:pt x="4357910" y="1790213"/>
                    <a:pt x="4341428" y="1795228"/>
                  </a:cubicBezTo>
                  <a:cubicBezTo>
                    <a:pt x="4350743" y="1810993"/>
                    <a:pt x="4368658" y="1785197"/>
                    <a:pt x="4385854" y="1783764"/>
                  </a:cubicBezTo>
                  <a:cubicBezTo>
                    <a:pt x="4395885" y="1776599"/>
                    <a:pt x="4403766" y="1765134"/>
                    <a:pt x="4413081" y="1756536"/>
                  </a:cubicBezTo>
                  <a:cubicBezTo>
                    <a:pt x="4415231" y="1756536"/>
                    <a:pt x="4416664" y="1755820"/>
                    <a:pt x="4418098" y="1756536"/>
                  </a:cubicBezTo>
                  <a:cubicBezTo>
                    <a:pt x="4420964" y="1752953"/>
                    <a:pt x="4423830" y="1750803"/>
                    <a:pt x="4425262" y="1747222"/>
                  </a:cubicBezTo>
                  <a:cubicBezTo>
                    <a:pt x="4433862" y="1742922"/>
                    <a:pt x="4443175" y="1742205"/>
                    <a:pt x="4454641" y="1748655"/>
                  </a:cubicBezTo>
                  <a:cubicBezTo>
                    <a:pt x="4455356" y="1751520"/>
                    <a:pt x="4453206" y="1755103"/>
                    <a:pt x="4450342" y="1756536"/>
                  </a:cubicBezTo>
                  <a:lnTo>
                    <a:pt x="4461090" y="1753670"/>
                  </a:lnTo>
                  <a:cubicBezTo>
                    <a:pt x="4455716" y="1736474"/>
                    <a:pt x="4443893" y="1716858"/>
                    <a:pt x="4430760" y="1721124"/>
                  </a:cubicBezTo>
                  <a:close/>
                  <a:moveTo>
                    <a:pt x="1182759" y="1720846"/>
                  </a:moveTo>
                  <a:cubicBezTo>
                    <a:pt x="1186454" y="1721988"/>
                    <a:pt x="1190049" y="1727060"/>
                    <a:pt x="1193993" y="1729561"/>
                  </a:cubicBezTo>
                  <a:lnTo>
                    <a:pt x="1199618" y="1730474"/>
                  </a:lnTo>
                  <a:lnTo>
                    <a:pt x="1195076" y="1734952"/>
                  </a:lnTo>
                  <a:cubicBezTo>
                    <a:pt x="1189971" y="1737192"/>
                    <a:pt x="1184416" y="1738625"/>
                    <a:pt x="1180118" y="1742207"/>
                  </a:cubicBezTo>
                  <a:lnTo>
                    <a:pt x="1191581" y="1728592"/>
                  </a:lnTo>
                  <a:lnTo>
                    <a:pt x="1175101" y="1725727"/>
                  </a:lnTo>
                  <a:cubicBezTo>
                    <a:pt x="1177789" y="1721069"/>
                    <a:pt x="1180295" y="1720085"/>
                    <a:pt x="1182759" y="1720846"/>
                  </a:cubicBezTo>
                  <a:close/>
                  <a:moveTo>
                    <a:pt x="1816660" y="1720262"/>
                  </a:moveTo>
                  <a:cubicBezTo>
                    <a:pt x="1812809" y="1717844"/>
                    <a:pt x="1808150" y="1718203"/>
                    <a:pt x="1802777" y="1722859"/>
                  </a:cubicBezTo>
                  <a:cubicBezTo>
                    <a:pt x="1807077" y="1722859"/>
                    <a:pt x="1810660" y="1720709"/>
                    <a:pt x="1813525" y="1725726"/>
                  </a:cubicBezTo>
                  <a:lnTo>
                    <a:pt x="1776983" y="1747938"/>
                  </a:lnTo>
                  <a:cubicBezTo>
                    <a:pt x="1760502" y="1781615"/>
                    <a:pt x="1716079" y="1778749"/>
                    <a:pt x="1705331" y="1794511"/>
                  </a:cubicBezTo>
                  <a:lnTo>
                    <a:pt x="1709629" y="1799528"/>
                  </a:lnTo>
                  <a:cubicBezTo>
                    <a:pt x="1704614" y="1805976"/>
                    <a:pt x="1696733" y="1815291"/>
                    <a:pt x="1689566" y="1805976"/>
                  </a:cubicBezTo>
                  <a:cubicBezTo>
                    <a:pt x="1680968" y="1809559"/>
                    <a:pt x="1671654" y="1828905"/>
                    <a:pt x="1663772" y="1810993"/>
                  </a:cubicBezTo>
                  <a:cubicBezTo>
                    <a:pt x="1663056" y="1811709"/>
                    <a:pt x="1662339" y="1811709"/>
                    <a:pt x="1660906" y="1810993"/>
                  </a:cubicBezTo>
                  <a:lnTo>
                    <a:pt x="1663772" y="1818874"/>
                  </a:lnTo>
                  <a:cubicBezTo>
                    <a:pt x="1645860" y="1843237"/>
                    <a:pt x="1655174" y="1799528"/>
                    <a:pt x="1637976" y="1825322"/>
                  </a:cubicBezTo>
                  <a:cubicBezTo>
                    <a:pt x="1641560" y="1846101"/>
                    <a:pt x="1607882" y="1848251"/>
                    <a:pt x="1589253" y="1871897"/>
                  </a:cubicBezTo>
                  <a:cubicBezTo>
                    <a:pt x="1578505" y="1864016"/>
                    <a:pt x="1563457" y="1899125"/>
                    <a:pt x="1554143" y="1876912"/>
                  </a:cubicBezTo>
                  <a:cubicBezTo>
                    <a:pt x="1526915" y="1871181"/>
                    <a:pt x="1509719" y="1922054"/>
                    <a:pt x="1491805" y="1922054"/>
                  </a:cubicBezTo>
                  <a:lnTo>
                    <a:pt x="1501121" y="1922054"/>
                  </a:lnTo>
                  <a:cubicBezTo>
                    <a:pt x="1506136" y="1922054"/>
                    <a:pt x="1509003" y="1928502"/>
                    <a:pt x="1507569" y="1934952"/>
                  </a:cubicBezTo>
                  <a:lnTo>
                    <a:pt x="1533364" y="1907723"/>
                  </a:lnTo>
                  <a:cubicBezTo>
                    <a:pt x="1534797" y="1909156"/>
                    <a:pt x="1537663" y="1910589"/>
                    <a:pt x="1537663" y="1915604"/>
                  </a:cubicBezTo>
                  <a:cubicBezTo>
                    <a:pt x="1549845" y="1892676"/>
                    <a:pt x="1584953" y="1896258"/>
                    <a:pt x="1598568" y="1869031"/>
                  </a:cubicBezTo>
                  <a:lnTo>
                    <a:pt x="1605016" y="1876912"/>
                  </a:lnTo>
                  <a:cubicBezTo>
                    <a:pt x="1676668" y="1822457"/>
                    <a:pt x="1756204" y="1780899"/>
                    <a:pt x="1825706" y="1734324"/>
                  </a:cubicBezTo>
                  <a:cubicBezTo>
                    <a:pt x="1823557" y="1727876"/>
                    <a:pt x="1820511" y="1722680"/>
                    <a:pt x="1816660" y="1720262"/>
                  </a:cubicBezTo>
                  <a:close/>
                  <a:moveTo>
                    <a:pt x="4496198" y="1717844"/>
                  </a:moveTo>
                  <a:cubicBezTo>
                    <a:pt x="4488316" y="1724292"/>
                    <a:pt x="4465388" y="1719992"/>
                    <a:pt x="4473268" y="1737190"/>
                  </a:cubicBezTo>
                  <a:cubicBezTo>
                    <a:pt x="4479718" y="1727876"/>
                    <a:pt x="4494766" y="1733607"/>
                    <a:pt x="4496198" y="1717844"/>
                  </a:cubicBezTo>
                  <a:close/>
                  <a:moveTo>
                    <a:pt x="3233780" y="1715123"/>
                  </a:moveTo>
                  <a:cubicBezTo>
                    <a:pt x="3221588" y="1713410"/>
                    <a:pt x="3196599" y="1742026"/>
                    <a:pt x="3201437" y="1737190"/>
                  </a:cubicBezTo>
                  <a:cubicBezTo>
                    <a:pt x="3209318" y="1760119"/>
                    <a:pt x="3225081" y="1727876"/>
                    <a:pt x="3240129" y="1748655"/>
                  </a:cubicBezTo>
                  <a:lnTo>
                    <a:pt x="3235830" y="1737190"/>
                  </a:lnTo>
                  <a:cubicBezTo>
                    <a:pt x="3249443" y="1726442"/>
                    <a:pt x="3250877" y="1755103"/>
                    <a:pt x="3258758" y="1756536"/>
                  </a:cubicBezTo>
                  <a:cubicBezTo>
                    <a:pt x="3243712" y="1756536"/>
                    <a:pt x="3242278" y="1783764"/>
                    <a:pt x="3226514" y="1764418"/>
                  </a:cubicBezTo>
                  <a:cubicBezTo>
                    <a:pt x="3232247" y="1796661"/>
                    <a:pt x="3194270" y="1795228"/>
                    <a:pt x="3182091" y="1810993"/>
                  </a:cubicBezTo>
                  <a:cubicBezTo>
                    <a:pt x="3203587" y="1805976"/>
                    <a:pt x="3227948" y="1788780"/>
                    <a:pt x="3240129" y="1791647"/>
                  </a:cubicBezTo>
                  <a:cubicBezTo>
                    <a:pt x="3250160" y="1769434"/>
                    <a:pt x="3272372" y="1770867"/>
                    <a:pt x="3288852" y="1761551"/>
                  </a:cubicBezTo>
                  <a:cubicBezTo>
                    <a:pt x="3284554" y="1750088"/>
                    <a:pt x="3265924" y="1750088"/>
                    <a:pt x="3263058" y="1748655"/>
                  </a:cubicBezTo>
                  <a:cubicBezTo>
                    <a:pt x="3255893" y="1742205"/>
                    <a:pt x="3243712" y="1729309"/>
                    <a:pt x="3249443" y="1726442"/>
                  </a:cubicBezTo>
                  <a:lnTo>
                    <a:pt x="3240129" y="1729309"/>
                  </a:lnTo>
                  <a:cubicBezTo>
                    <a:pt x="3240487" y="1719636"/>
                    <a:pt x="3237844" y="1715694"/>
                    <a:pt x="3233780" y="1715123"/>
                  </a:cubicBezTo>
                  <a:close/>
                  <a:moveTo>
                    <a:pt x="5201976" y="1714978"/>
                  </a:moveTo>
                  <a:lnTo>
                    <a:pt x="5185497" y="1726442"/>
                  </a:lnTo>
                  <a:lnTo>
                    <a:pt x="5205560" y="1726442"/>
                  </a:lnTo>
                  <a:cubicBezTo>
                    <a:pt x="5206276" y="1720709"/>
                    <a:pt x="5206276" y="1714978"/>
                    <a:pt x="5201976" y="1714978"/>
                  </a:cubicBezTo>
                  <a:close/>
                  <a:moveTo>
                    <a:pt x="2761489" y="1714978"/>
                  </a:moveTo>
                  <a:cubicBezTo>
                    <a:pt x="2754324" y="1711394"/>
                    <a:pt x="2751458" y="1717844"/>
                    <a:pt x="2747876" y="1722859"/>
                  </a:cubicBezTo>
                  <a:lnTo>
                    <a:pt x="2757190" y="1722859"/>
                  </a:lnTo>
                  <a:cubicBezTo>
                    <a:pt x="2760057" y="1719992"/>
                    <a:pt x="2762206" y="1717844"/>
                    <a:pt x="2761489" y="1714978"/>
                  </a:cubicBezTo>
                  <a:close/>
                  <a:moveTo>
                    <a:pt x="1316257" y="1714978"/>
                  </a:moveTo>
                  <a:lnTo>
                    <a:pt x="1306225" y="1722859"/>
                  </a:lnTo>
                  <a:lnTo>
                    <a:pt x="1318407" y="1722859"/>
                  </a:lnTo>
                  <a:lnTo>
                    <a:pt x="1319840" y="1725726"/>
                  </a:lnTo>
                  <a:lnTo>
                    <a:pt x="1322706" y="1722859"/>
                  </a:lnTo>
                  <a:lnTo>
                    <a:pt x="1319123" y="1722859"/>
                  </a:lnTo>
                  <a:close/>
                  <a:moveTo>
                    <a:pt x="4456790" y="1709961"/>
                  </a:moveTo>
                  <a:lnTo>
                    <a:pt x="4461090" y="1717844"/>
                  </a:lnTo>
                  <a:lnTo>
                    <a:pt x="4470404" y="1709961"/>
                  </a:lnTo>
                  <a:close/>
                  <a:moveTo>
                    <a:pt x="2388897" y="1709961"/>
                  </a:moveTo>
                  <a:lnTo>
                    <a:pt x="2379580" y="1726442"/>
                  </a:lnTo>
                  <a:lnTo>
                    <a:pt x="2391762" y="1714978"/>
                  </a:lnTo>
                  <a:close/>
                  <a:moveTo>
                    <a:pt x="5162568" y="1707096"/>
                  </a:moveTo>
                  <a:lnTo>
                    <a:pt x="5162568" y="1722859"/>
                  </a:lnTo>
                  <a:cubicBezTo>
                    <a:pt x="5164718" y="1735757"/>
                    <a:pt x="5147520" y="1743638"/>
                    <a:pt x="5136772" y="1748655"/>
                  </a:cubicBezTo>
                  <a:cubicBezTo>
                    <a:pt x="5140356" y="1752953"/>
                    <a:pt x="5143222" y="1755103"/>
                    <a:pt x="5146804" y="1757253"/>
                  </a:cubicBezTo>
                  <a:cubicBezTo>
                    <a:pt x="5151104" y="1762268"/>
                    <a:pt x="5153970" y="1764418"/>
                    <a:pt x="5156835" y="1764418"/>
                  </a:cubicBezTo>
                  <a:cubicBezTo>
                    <a:pt x="5159702" y="1767284"/>
                    <a:pt x="5161852" y="1770151"/>
                    <a:pt x="5162568" y="1775882"/>
                  </a:cubicBezTo>
                  <a:cubicBezTo>
                    <a:pt x="5166866" y="1775882"/>
                    <a:pt x="5170450" y="1778032"/>
                    <a:pt x="5173316" y="1773016"/>
                  </a:cubicBezTo>
                  <a:cubicBezTo>
                    <a:pt x="5165434" y="1762268"/>
                    <a:pt x="5161852" y="1765134"/>
                    <a:pt x="5157552" y="1764418"/>
                  </a:cubicBezTo>
                  <a:cubicBezTo>
                    <a:pt x="5154686" y="1761551"/>
                    <a:pt x="5151104" y="1760119"/>
                    <a:pt x="5147520" y="1757253"/>
                  </a:cubicBezTo>
                  <a:cubicBezTo>
                    <a:pt x="5146804" y="1756536"/>
                    <a:pt x="5146804" y="1756536"/>
                    <a:pt x="5146804" y="1756536"/>
                  </a:cubicBezTo>
                  <a:cubicBezTo>
                    <a:pt x="5154328" y="1754028"/>
                    <a:pt x="5159702" y="1748833"/>
                    <a:pt x="5165076" y="1745071"/>
                  </a:cubicBezTo>
                  <a:lnTo>
                    <a:pt x="5172824" y="1741301"/>
                  </a:lnTo>
                  <a:lnTo>
                    <a:pt x="5183348" y="1742205"/>
                  </a:lnTo>
                  <a:cubicBezTo>
                    <a:pt x="5179586" y="1740593"/>
                    <a:pt x="5176362" y="1740369"/>
                    <a:pt x="5173406" y="1741018"/>
                  </a:cubicBezTo>
                  <a:lnTo>
                    <a:pt x="5172824" y="1741301"/>
                  </a:lnTo>
                  <a:lnTo>
                    <a:pt x="5171882" y="1741221"/>
                  </a:lnTo>
                  <a:cubicBezTo>
                    <a:pt x="5167762" y="1741848"/>
                    <a:pt x="5163642" y="1741489"/>
                    <a:pt x="5160418" y="1734324"/>
                  </a:cubicBezTo>
                  <a:lnTo>
                    <a:pt x="5179048" y="1722859"/>
                  </a:lnTo>
                  <a:cubicBezTo>
                    <a:pt x="5176182" y="1714978"/>
                    <a:pt x="5174750" y="1702080"/>
                    <a:pt x="5162568" y="1707096"/>
                  </a:cubicBezTo>
                  <a:close/>
                  <a:moveTo>
                    <a:pt x="3344025" y="1707096"/>
                  </a:moveTo>
                  <a:cubicBezTo>
                    <a:pt x="3333277" y="1708530"/>
                    <a:pt x="3326829" y="1713544"/>
                    <a:pt x="3328260" y="1726442"/>
                  </a:cubicBezTo>
                  <a:lnTo>
                    <a:pt x="3323962" y="1723576"/>
                  </a:lnTo>
                  <a:cubicBezTo>
                    <a:pt x="3318229" y="1720709"/>
                    <a:pt x="3314648" y="1727159"/>
                    <a:pt x="3311781" y="1730024"/>
                  </a:cubicBezTo>
                  <a:cubicBezTo>
                    <a:pt x="3308914" y="1737907"/>
                    <a:pt x="3315364" y="1744355"/>
                    <a:pt x="3316798" y="1745788"/>
                  </a:cubicBezTo>
                  <a:cubicBezTo>
                    <a:pt x="3327546" y="1734324"/>
                    <a:pt x="3336144" y="1729309"/>
                    <a:pt x="3349040" y="1725726"/>
                  </a:cubicBezTo>
                  <a:cubicBezTo>
                    <a:pt x="3346892" y="1725726"/>
                    <a:pt x="3342592" y="1727876"/>
                    <a:pt x="3339725" y="1722859"/>
                  </a:cubicBezTo>
                  <a:cubicBezTo>
                    <a:pt x="3346892" y="1719992"/>
                    <a:pt x="3342592" y="1712111"/>
                    <a:pt x="3344025" y="1707096"/>
                  </a:cubicBezTo>
                  <a:close/>
                  <a:moveTo>
                    <a:pt x="1355667" y="1707096"/>
                  </a:moveTo>
                  <a:cubicBezTo>
                    <a:pt x="1364981" y="1717844"/>
                    <a:pt x="1349934" y="1730740"/>
                    <a:pt x="1352801" y="1734324"/>
                  </a:cubicBezTo>
                  <a:lnTo>
                    <a:pt x="1385045" y="1714978"/>
                  </a:lnTo>
                  <a:lnTo>
                    <a:pt x="1371430" y="1722859"/>
                  </a:lnTo>
                  <a:cubicBezTo>
                    <a:pt x="1367847" y="1718561"/>
                    <a:pt x="1363548" y="1713544"/>
                    <a:pt x="1364981" y="1707096"/>
                  </a:cubicBezTo>
                  <a:close/>
                  <a:moveTo>
                    <a:pt x="2113750" y="1703513"/>
                  </a:moveTo>
                  <a:lnTo>
                    <a:pt x="2109452" y="1714978"/>
                  </a:lnTo>
                  <a:lnTo>
                    <a:pt x="2120200" y="1703513"/>
                  </a:lnTo>
                  <a:close/>
                  <a:moveTo>
                    <a:pt x="5234220" y="1699215"/>
                  </a:moveTo>
                  <a:cubicBezTo>
                    <a:pt x="5225622" y="1697065"/>
                    <a:pt x="5222039" y="1703513"/>
                    <a:pt x="5214874" y="1707096"/>
                  </a:cubicBezTo>
                  <a:cubicBezTo>
                    <a:pt x="5224906" y="1718561"/>
                    <a:pt x="5228488" y="1704230"/>
                    <a:pt x="5234220" y="1699215"/>
                  </a:cubicBezTo>
                  <a:close/>
                  <a:moveTo>
                    <a:pt x="1242456" y="1699215"/>
                  </a:moveTo>
                  <a:lnTo>
                    <a:pt x="1225975" y="1717844"/>
                  </a:lnTo>
                  <a:lnTo>
                    <a:pt x="1219527" y="1717844"/>
                  </a:lnTo>
                  <a:close/>
                  <a:moveTo>
                    <a:pt x="3259475" y="1698498"/>
                  </a:moveTo>
                  <a:cubicBezTo>
                    <a:pt x="3241562" y="1695632"/>
                    <a:pt x="3255176" y="1704946"/>
                    <a:pt x="3242995" y="1709961"/>
                  </a:cubicBezTo>
                  <a:cubicBezTo>
                    <a:pt x="3249443" y="1708530"/>
                    <a:pt x="3261624" y="1709961"/>
                    <a:pt x="3259475" y="1698498"/>
                  </a:cubicBezTo>
                  <a:close/>
                  <a:moveTo>
                    <a:pt x="5198394" y="1695632"/>
                  </a:moveTo>
                  <a:lnTo>
                    <a:pt x="5189078" y="1707096"/>
                  </a:lnTo>
                  <a:lnTo>
                    <a:pt x="5204843" y="1695632"/>
                  </a:lnTo>
                  <a:close/>
                  <a:moveTo>
                    <a:pt x="1223110" y="1695632"/>
                  </a:moveTo>
                  <a:cubicBezTo>
                    <a:pt x="1224544" y="1700646"/>
                    <a:pt x="1218094" y="1703513"/>
                    <a:pt x="1216660" y="1707096"/>
                  </a:cubicBezTo>
                  <a:cubicBezTo>
                    <a:pt x="1207345" y="1705663"/>
                    <a:pt x="1219527" y="1694198"/>
                    <a:pt x="1223110" y="1695632"/>
                  </a:cubicBezTo>
                  <a:close/>
                  <a:moveTo>
                    <a:pt x="5078734" y="1690615"/>
                  </a:moveTo>
                  <a:lnTo>
                    <a:pt x="5065120" y="1709961"/>
                  </a:lnTo>
                  <a:cubicBezTo>
                    <a:pt x="5078018" y="1726442"/>
                    <a:pt x="5083751" y="1699930"/>
                    <a:pt x="5092347" y="1702080"/>
                  </a:cubicBezTo>
                  <a:close/>
                  <a:moveTo>
                    <a:pt x="1415496" y="1686507"/>
                  </a:moveTo>
                  <a:cubicBezTo>
                    <a:pt x="1411599" y="1686563"/>
                    <a:pt x="1407614" y="1687795"/>
                    <a:pt x="1403853" y="1689451"/>
                  </a:cubicBezTo>
                  <a:cubicBezTo>
                    <a:pt x="1396330" y="1692767"/>
                    <a:pt x="1389701" y="1697782"/>
                    <a:pt x="1386478" y="1698498"/>
                  </a:cubicBezTo>
                  <a:cubicBezTo>
                    <a:pt x="1389343" y="1699215"/>
                    <a:pt x="1392209" y="1699930"/>
                    <a:pt x="1394359" y="1703513"/>
                  </a:cubicBezTo>
                  <a:cubicBezTo>
                    <a:pt x="1395792" y="1707096"/>
                    <a:pt x="1392926" y="1708530"/>
                    <a:pt x="1391493" y="1709961"/>
                  </a:cubicBezTo>
                  <a:lnTo>
                    <a:pt x="1426603" y="1690615"/>
                  </a:lnTo>
                  <a:cubicBezTo>
                    <a:pt x="1423198" y="1687570"/>
                    <a:pt x="1419392" y="1686451"/>
                    <a:pt x="1415496" y="1686507"/>
                  </a:cubicBezTo>
                  <a:close/>
                  <a:moveTo>
                    <a:pt x="5027861" y="1684167"/>
                  </a:moveTo>
                  <a:lnTo>
                    <a:pt x="5017113" y="1695632"/>
                  </a:lnTo>
                  <a:lnTo>
                    <a:pt x="5032876" y="1684167"/>
                  </a:lnTo>
                  <a:close/>
                  <a:moveTo>
                    <a:pt x="3145547" y="1679867"/>
                  </a:moveTo>
                  <a:cubicBezTo>
                    <a:pt x="3144830" y="1687750"/>
                    <a:pt x="3159162" y="1699215"/>
                    <a:pt x="3162028" y="1684884"/>
                  </a:cubicBezTo>
                  <a:close/>
                  <a:moveTo>
                    <a:pt x="2602421" y="1679867"/>
                  </a:moveTo>
                  <a:lnTo>
                    <a:pt x="2593106" y="1691332"/>
                  </a:lnTo>
                  <a:lnTo>
                    <a:pt x="2590240" y="1688467"/>
                  </a:lnTo>
                  <a:lnTo>
                    <a:pt x="2590240" y="1704230"/>
                  </a:lnTo>
                  <a:lnTo>
                    <a:pt x="2593106" y="1704230"/>
                  </a:lnTo>
                  <a:lnTo>
                    <a:pt x="2593106" y="1699215"/>
                  </a:lnTo>
                  <a:lnTo>
                    <a:pt x="2602421" y="1699215"/>
                  </a:lnTo>
                  <a:cubicBezTo>
                    <a:pt x="2590956" y="1692765"/>
                    <a:pt x="2600988" y="1687750"/>
                    <a:pt x="2602421" y="1679867"/>
                  </a:cubicBezTo>
                  <a:close/>
                  <a:moveTo>
                    <a:pt x="2901547" y="1675558"/>
                  </a:moveTo>
                  <a:cubicBezTo>
                    <a:pt x="2902644" y="1674674"/>
                    <a:pt x="2904078" y="1674674"/>
                    <a:pt x="2906227" y="1676286"/>
                  </a:cubicBezTo>
                  <a:cubicBezTo>
                    <a:pt x="2906227" y="1689184"/>
                    <a:pt x="2886164" y="1687750"/>
                    <a:pt x="2890462" y="1687750"/>
                  </a:cubicBezTo>
                  <a:cubicBezTo>
                    <a:pt x="2897986" y="1688825"/>
                    <a:pt x="2898255" y="1678212"/>
                    <a:pt x="2901547" y="1675558"/>
                  </a:cubicBezTo>
                  <a:close/>
                  <a:moveTo>
                    <a:pt x="4503890" y="1673375"/>
                  </a:moveTo>
                  <a:cubicBezTo>
                    <a:pt x="4498213" y="1672435"/>
                    <a:pt x="4500498" y="1685600"/>
                    <a:pt x="4498348" y="1689898"/>
                  </a:cubicBezTo>
                  <a:lnTo>
                    <a:pt x="4512679" y="1679867"/>
                  </a:lnTo>
                  <a:cubicBezTo>
                    <a:pt x="4508558" y="1675569"/>
                    <a:pt x="4505782" y="1673687"/>
                    <a:pt x="4503890" y="1673375"/>
                  </a:cubicBezTo>
                  <a:close/>
                  <a:moveTo>
                    <a:pt x="4061983" y="1671269"/>
                  </a:moveTo>
                  <a:cubicBezTo>
                    <a:pt x="4051235" y="1668404"/>
                    <a:pt x="4049804" y="1692048"/>
                    <a:pt x="4036189" y="1684167"/>
                  </a:cubicBezTo>
                  <a:lnTo>
                    <a:pt x="4045504" y="1695632"/>
                  </a:lnTo>
                  <a:close/>
                  <a:moveTo>
                    <a:pt x="5216308" y="1668851"/>
                  </a:moveTo>
                  <a:cubicBezTo>
                    <a:pt x="5210934" y="1666434"/>
                    <a:pt x="5206276" y="1667688"/>
                    <a:pt x="5205560" y="1679867"/>
                  </a:cubicBezTo>
                  <a:cubicBezTo>
                    <a:pt x="5214158" y="1702080"/>
                    <a:pt x="5219172" y="1670552"/>
                    <a:pt x="5231354" y="1679867"/>
                  </a:cubicBezTo>
                  <a:cubicBezTo>
                    <a:pt x="5227772" y="1677361"/>
                    <a:pt x="5221681" y="1671269"/>
                    <a:pt x="5216308" y="1668851"/>
                  </a:cubicBezTo>
                  <a:close/>
                  <a:moveTo>
                    <a:pt x="3344025" y="1668404"/>
                  </a:moveTo>
                  <a:cubicBezTo>
                    <a:pt x="3318229" y="1681300"/>
                    <a:pt x="3298166" y="1673419"/>
                    <a:pt x="3275239" y="1690615"/>
                  </a:cubicBezTo>
                  <a:lnTo>
                    <a:pt x="3284554" y="1690615"/>
                  </a:lnTo>
                  <a:cubicBezTo>
                    <a:pt x="3306050" y="1694198"/>
                    <a:pt x="3330410" y="1690615"/>
                    <a:pt x="3344025" y="1668404"/>
                  </a:cubicBezTo>
                  <a:close/>
                  <a:moveTo>
                    <a:pt x="5046490" y="1665538"/>
                  </a:moveTo>
                  <a:lnTo>
                    <a:pt x="5040759" y="1673682"/>
                  </a:lnTo>
                  <a:lnTo>
                    <a:pt x="5036818" y="1676016"/>
                  </a:lnTo>
                  <a:cubicBezTo>
                    <a:pt x="5036548" y="1676465"/>
                    <a:pt x="5037892" y="1676107"/>
                    <a:pt x="5039684" y="1675211"/>
                  </a:cubicBezTo>
                  <a:lnTo>
                    <a:pt x="5040759" y="1673682"/>
                  </a:lnTo>
                  <a:lnTo>
                    <a:pt x="5043624" y="1671986"/>
                  </a:lnTo>
                  <a:close/>
                  <a:moveTo>
                    <a:pt x="4729070" y="1665538"/>
                  </a:moveTo>
                  <a:lnTo>
                    <a:pt x="4716172" y="1677002"/>
                  </a:lnTo>
                  <a:lnTo>
                    <a:pt x="4736234" y="1665538"/>
                  </a:lnTo>
                  <a:close/>
                  <a:moveTo>
                    <a:pt x="3670044" y="1665538"/>
                  </a:moveTo>
                  <a:lnTo>
                    <a:pt x="3660729" y="1677002"/>
                  </a:lnTo>
                  <a:lnTo>
                    <a:pt x="3672910" y="1665538"/>
                  </a:lnTo>
                  <a:close/>
                  <a:moveTo>
                    <a:pt x="5078734" y="1660521"/>
                  </a:moveTo>
                  <a:cubicBezTo>
                    <a:pt x="5083032" y="1669836"/>
                    <a:pt x="5093782" y="1669836"/>
                    <a:pt x="5097364" y="1665538"/>
                  </a:cubicBezTo>
                  <a:cubicBezTo>
                    <a:pt x="5090916" y="1665538"/>
                    <a:pt x="5083751" y="1665538"/>
                    <a:pt x="5078734" y="1660521"/>
                  </a:cubicBezTo>
                  <a:close/>
                  <a:moveTo>
                    <a:pt x="3214333" y="1660521"/>
                  </a:moveTo>
                  <a:lnTo>
                    <a:pt x="3214333" y="1668404"/>
                  </a:lnTo>
                  <a:lnTo>
                    <a:pt x="3223649" y="1660521"/>
                  </a:lnTo>
                  <a:close/>
                  <a:moveTo>
                    <a:pt x="3184956" y="1660521"/>
                  </a:moveTo>
                  <a:cubicBezTo>
                    <a:pt x="3160595" y="1663388"/>
                    <a:pt x="3186389" y="1682734"/>
                    <a:pt x="3169193" y="1690615"/>
                  </a:cubicBezTo>
                  <a:lnTo>
                    <a:pt x="3187822" y="1695632"/>
                  </a:lnTo>
                  <a:cubicBezTo>
                    <a:pt x="3195704" y="1682734"/>
                    <a:pt x="3187822" y="1674852"/>
                    <a:pt x="3178508" y="1676286"/>
                  </a:cubicBezTo>
                  <a:close/>
                  <a:moveTo>
                    <a:pt x="2420422" y="1653447"/>
                  </a:moveTo>
                  <a:cubicBezTo>
                    <a:pt x="2418095" y="1651923"/>
                    <a:pt x="2415408" y="1653715"/>
                    <a:pt x="2405376" y="1661238"/>
                  </a:cubicBezTo>
                  <a:lnTo>
                    <a:pt x="2414691" y="1677002"/>
                  </a:lnTo>
                  <a:lnTo>
                    <a:pt x="2417558" y="1671986"/>
                  </a:lnTo>
                  <a:lnTo>
                    <a:pt x="2424006" y="1679867"/>
                  </a:lnTo>
                  <a:cubicBezTo>
                    <a:pt x="2427589" y="1674852"/>
                    <a:pt x="2433320" y="1671986"/>
                    <a:pt x="2433320" y="1665538"/>
                  </a:cubicBezTo>
                  <a:cubicBezTo>
                    <a:pt x="2424722" y="1659806"/>
                    <a:pt x="2422752" y="1654969"/>
                    <a:pt x="2420422" y="1653447"/>
                  </a:cubicBezTo>
                  <a:close/>
                  <a:moveTo>
                    <a:pt x="5169734" y="1653356"/>
                  </a:moveTo>
                  <a:cubicBezTo>
                    <a:pt x="5171882" y="1652281"/>
                    <a:pt x="5174391" y="1652998"/>
                    <a:pt x="5175466" y="1656940"/>
                  </a:cubicBezTo>
                  <a:lnTo>
                    <a:pt x="5175466" y="1660521"/>
                  </a:lnTo>
                  <a:lnTo>
                    <a:pt x="5166152" y="1660521"/>
                  </a:lnTo>
                  <a:cubicBezTo>
                    <a:pt x="5165793" y="1657298"/>
                    <a:pt x="5167584" y="1654431"/>
                    <a:pt x="5169734" y="1653356"/>
                  </a:cubicBezTo>
                  <a:close/>
                  <a:moveTo>
                    <a:pt x="4898169" y="1652640"/>
                  </a:moveTo>
                  <a:cubicBezTo>
                    <a:pt x="4889571" y="1670552"/>
                    <a:pt x="4872375" y="1666971"/>
                    <a:pt x="4870942" y="1679867"/>
                  </a:cubicBezTo>
                  <a:cubicBezTo>
                    <a:pt x="4878106" y="1673419"/>
                    <a:pt x="4899602" y="1661954"/>
                    <a:pt x="4898169" y="1652640"/>
                  </a:cubicBezTo>
                  <a:close/>
                  <a:moveTo>
                    <a:pt x="4570000" y="1652640"/>
                  </a:moveTo>
                  <a:lnTo>
                    <a:pt x="4574300" y="1660521"/>
                  </a:lnTo>
                  <a:lnTo>
                    <a:pt x="4578598" y="1657656"/>
                  </a:lnTo>
                  <a:cubicBezTo>
                    <a:pt x="4580032" y="1657656"/>
                    <a:pt x="4581465" y="1658371"/>
                    <a:pt x="4582898" y="1657656"/>
                  </a:cubicBezTo>
                  <a:lnTo>
                    <a:pt x="4585765" y="1652640"/>
                  </a:lnTo>
                  <a:lnTo>
                    <a:pt x="4579315" y="1656940"/>
                  </a:lnTo>
                  <a:cubicBezTo>
                    <a:pt x="4576450" y="1655506"/>
                    <a:pt x="4573584" y="1652640"/>
                    <a:pt x="4570000" y="1652640"/>
                  </a:cubicBezTo>
                  <a:close/>
                  <a:moveTo>
                    <a:pt x="1200179" y="1649058"/>
                  </a:moveTo>
                  <a:lnTo>
                    <a:pt x="1203046" y="1649058"/>
                  </a:lnTo>
                  <a:lnTo>
                    <a:pt x="1193731" y="1660523"/>
                  </a:lnTo>
                  <a:close/>
                  <a:moveTo>
                    <a:pt x="3062430" y="1649057"/>
                  </a:moveTo>
                  <a:cubicBezTo>
                    <a:pt x="3064580" y="1661954"/>
                    <a:pt x="3052398" y="1665538"/>
                    <a:pt x="3045950" y="1668404"/>
                  </a:cubicBezTo>
                  <a:cubicBezTo>
                    <a:pt x="3050248" y="1670552"/>
                    <a:pt x="3048817" y="1674852"/>
                    <a:pt x="3048817" y="1679867"/>
                  </a:cubicBezTo>
                  <a:cubicBezTo>
                    <a:pt x="3035202" y="1682734"/>
                    <a:pt x="3026604" y="1707096"/>
                    <a:pt x="3015856" y="1687034"/>
                  </a:cubicBezTo>
                  <a:cubicBezTo>
                    <a:pt x="3018006" y="1686317"/>
                    <a:pt x="3018722" y="1684884"/>
                    <a:pt x="3020155" y="1684167"/>
                  </a:cubicBezTo>
                  <a:lnTo>
                    <a:pt x="3013706" y="1684167"/>
                  </a:lnTo>
                  <a:cubicBezTo>
                    <a:pt x="3008690" y="1704946"/>
                    <a:pt x="2984329" y="1707096"/>
                    <a:pt x="2984329" y="1709961"/>
                  </a:cubicBezTo>
                  <a:cubicBezTo>
                    <a:pt x="3025888" y="1697065"/>
                    <a:pt x="3076761" y="1694198"/>
                    <a:pt x="3106855" y="1668404"/>
                  </a:cubicBezTo>
                  <a:cubicBezTo>
                    <a:pt x="3096107" y="1664821"/>
                    <a:pt x="3088942" y="1674136"/>
                    <a:pt x="3078194" y="1671269"/>
                  </a:cubicBezTo>
                  <a:cubicBezTo>
                    <a:pt x="3066013" y="1671269"/>
                    <a:pt x="3066013" y="1658371"/>
                    <a:pt x="3062430" y="1649057"/>
                  </a:cubicBezTo>
                  <a:close/>
                  <a:moveTo>
                    <a:pt x="4974838" y="1646192"/>
                  </a:moveTo>
                  <a:lnTo>
                    <a:pt x="4984152" y="1660521"/>
                  </a:lnTo>
                  <a:lnTo>
                    <a:pt x="4984152" y="1649057"/>
                  </a:lnTo>
                  <a:close/>
                  <a:moveTo>
                    <a:pt x="2067893" y="1646192"/>
                  </a:moveTo>
                  <a:cubicBezTo>
                    <a:pt x="2049979" y="1651207"/>
                    <a:pt x="2035649" y="1665538"/>
                    <a:pt x="2019168" y="1676286"/>
                  </a:cubicBezTo>
                  <a:cubicBezTo>
                    <a:pt x="2037082" y="1669836"/>
                    <a:pt x="2057145" y="1649057"/>
                    <a:pt x="2067893" y="1646192"/>
                  </a:cubicBezTo>
                  <a:close/>
                  <a:moveTo>
                    <a:pt x="3402063" y="1641892"/>
                  </a:moveTo>
                  <a:lnTo>
                    <a:pt x="3404930" y="1657656"/>
                  </a:lnTo>
                  <a:cubicBezTo>
                    <a:pt x="3407796" y="1652640"/>
                    <a:pt x="3411378" y="1652640"/>
                    <a:pt x="3414244" y="1652640"/>
                  </a:cubicBezTo>
                  <a:close/>
                  <a:moveTo>
                    <a:pt x="3417828" y="1641175"/>
                  </a:moveTo>
                  <a:cubicBezTo>
                    <a:pt x="3422126" y="1647625"/>
                    <a:pt x="3430009" y="1652640"/>
                    <a:pt x="3434307" y="1646192"/>
                  </a:cubicBezTo>
                  <a:close/>
                  <a:moveTo>
                    <a:pt x="2113750" y="1638309"/>
                  </a:moveTo>
                  <a:lnTo>
                    <a:pt x="2100135" y="1649773"/>
                  </a:lnTo>
                  <a:lnTo>
                    <a:pt x="2120200" y="1638309"/>
                  </a:lnTo>
                  <a:close/>
                  <a:moveTo>
                    <a:pt x="4855179" y="1630427"/>
                  </a:moveTo>
                  <a:cubicBezTo>
                    <a:pt x="4844431" y="1631861"/>
                    <a:pt x="4846579" y="1642608"/>
                    <a:pt x="4849446" y="1652640"/>
                  </a:cubicBezTo>
                  <a:cubicBezTo>
                    <a:pt x="4855179" y="1648340"/>
                    <a:pt x="4849446" y="1636877"/>
                    <a:pt x="4855179" y="1630427"/>
                  </a:cubicBezTo>
                  <a:close/>
                  <a:moveTo>
                    <a:pt x="3703004" y="1630427"/>
                  </a:moveTo>
                  <a:lnTo>
                    <a:pt x="3705871" y="1638309"/>
                  </a:lnTo>
                  <a:cubicBezTo>
                    <a:pt x="3703004" y="1641175"/>
                    <a:pt x="3699421" y="1647625"/>
                    <a:pt x="3693690" y="1646192"/>
                  </a:cubicBezTo>
                  <a:cubicBezTo>
                    <a:pt x="3709454" y="1646192"/>
                    <a:pt x="3703004" y="1646192"/>
                    <a:pt x="3712319" y="1633294"/>
                  </a:cubicBezTo>
                  <a:close/>
                  <a:moveTo>
                    <a:pt x="2957817" y="1630427"/>
                  </a:moveTo>
                  <a:lnTo>
                    <a:pt x="2939188" y="1646192"/>
                  </a:lnTo>
                  <a:cubicBezTo>
                    <a:pt x="2941338" y="1651923"/>
                    <a:pt x="2949936" y="1647623"/>
                    <a:pt x="2954950" y="1649057"/>
                  </a:cubicBezTo>
                  <a:cubicBezTo>
                    <a:pt x="2956384" y="1655506"/>
                    <a:pt x="2949936" y="1656940"/>
                    <a:pt x="2948502" y="1660521"/>
                  </a:cubicBezTo>
                  <a:cubicBezTo>
                    <a:pt x="2939188" y="1659088"/>
                    <a:pt x="2928440" y="1654073"/>
                    <a:pt x="2925573" y="1641175"/>
                  </a:cubicBezTo>
                  <a:cubicBezTo>
                    <a:pt x="2931306" y="1630427"/>
                    <a:pt x="2948502" y="1638309"/>
                    <a:pt x="2957817" y="1630427"/>
                  </a:cubicBezTo>
                  <a:close/>
                  <a:moveTo>
                    <a:pt x="2590240" y="1630427"/>
                  </a:moveTo>
                  <a:cubicBezTo>
                    <a:pt x="2575192" y="1638309"/>
                    <a:pt x="2558712" y="1646192"/>
                    <a:pt x="2553698" y="1652640"/>
                  </a:cubicBezTo>
                  <a:lnTo>
                    <a:pt x="2595254" y="1630427"/>
                  </a:lnTo>
                  <a:close/>
                  <a:moveTo>
                    <a:pt x="4880973" y="1629712"/>
                  </a:moveTo>
                  <a:lnTo>
                    <a:pt x="4893154" y="1629712"/>
                  </a:lnTo>
                  <a:cubicBezTo>
                    <a:pt x="4892438" y="1633296"/>
                    <a:pt x="4886706" y="1636160"/>
                    <a:pt x="4886706" y="1641177"/>
                  </a:cubicBezTo>
                  <a:lnTo>
                    <a:pt x="4881690" y="1641177"/>
                  </a:lnTo>
                  <a:lnTo>
                    <a:pt x="4880973" y="1641177"/>
                  </a:lnTo>
                  <a:close/>
                  <a:moveTo>
                    <a:pt x="4754864" y="1621829"/>
                  </a:moveTo>
                  <a:cubicBezTo>
                    <a:pt x="4753430" y="1633294"/>
                    <a:pt x="4742682" y="1633294"/>
                    <a:pt x="4754864" y="1641175"/>
                  </a:cubicBezTo>
                  <a:close/>
                  <a:moveTo>
                    <a:pt x="2992927" y="1621829"/>
                  </a:moveTo>
                  <a:lnTo>
                    <a:pt x="2999376" y="1621829"/>
                  </a:lnTo>
                  <a:lnTo>
                    <a:pt x="2999376" y="1629711"/>
                  </a:lnTo>
                  <a:lnTo>
                    <a:pt x="2992927" y="1629711"/>
                  </a:lnTo>
                  <a:close/>
                  <a:moveTo>
                    <a:pt x="1514734" y="1621829"/>
                  </a:moveTo>
                  <a:lnTo>
                    <a:pt x="1507569" y="1637594"/>
                  </a:lnTo>
                  <a:lnTo>
                    <a:pt x="1510436" y="1637594"/>
                  </a:lnTo>
                  <a:cubicBezTo>
                    <a:pt x="1517601" y="1634727"/>
                    <a:pt x="1513301" y="1626846"/>
                    <a:pt x="1514734" y="1621829"/>
                  </a:cubicBezTo>
                  <a:close/>
                  <a:moveTo>
                    <a:pt x="1611466" y="1613948"/>
                  </a:moveTo>
                  <a:cubicBezTo>
                    <a:pt x="1611466" y="1620396"/>
                    <a:pt x="1626514" y="1618964"/>
                    <a:pt x="1620780" y="1630427"/>
                  </a:cubicBezTo>
                  <a:lnTo>
                    <a:pt x="1611466" y="1633294"/>
                  </a:lnTo>
                  <a:close/>
                  <a:moveTo>
                    <a:pt x="2983613" y="1608216"/>
                  </a:moveTo>
                  <a:lnTo>
                    <a:pt x="2997226" y="1611083"/>
                  </a:lnTo>
                  <a:cubicBezTo>
                    <a:pt x="2994361" y="1617531"/>
                    <a:pt x="2982180" y="1615381"/>
                    <a:pt x="2983613" y="1608216"/>
                  </a:cubicBezTo>
                  <a:close/>
                  <a:moveTo>
                    <a:pt x="2599554" y="1607498"/>
                  </a:moveTo>
                  <a:cubicBezTo>
                    <a:pt x="2590240" y="1603200"/>
                    <a:pt x="2585942" y="1612515"/>
                    <a:pt x="2579492" y="1613948"/>
                  </a:cubicBezTo>
                  <a:cubicBezTo>
                    <a:pt x="2587373" y="1615381"/>
                    <a:pt x="2593106" y="1610365"/>
                    <a:pt x="2599554" y="1607498"/>
                  </a:cubicBezTo>
                  <a:close/>
                  <a:moveTo>
                    <a:pt x="5121010" y="1603200"/>
                  </a:moveTo>
                  <a:lnTo>
                    <a:pt x="5115276" y="1611081"/>
                  </a:lnTo>
                  <a:cubicBezTo>
                    <a:pt x="5115276" y="1611081"/>
                    <a:pt x="5114562" y="1611081"/>
                    <a:pt x="5114562" y="1611081"/>
                  </a:cubicBezTo>
                  <a:lnTo>
                    <a:pt x="5108828" y="1618963"/>
                  </a:lnTo>
                  <a:lnTo>
                    <a:pt x="5115276" y="1611081"/>
                  </a:lnTo>
                  <a:cubicBezTo>
                    <a:pt x="5118143" y="1610365"/>
                    <a:pt x="5119576" y="1613231"/>
                    <a:pt x="5121010" y="1614665"/>
                  </a:cubicBezTo>
                  <a:close/>
                  <a:moveTo>
                    <a:pt x="5201260" y="1602483"/>
                  </a:moveTo>
                  <a:cubicBezTo>
                    <a:pt x="5199826" y="1613948"/>
                    <a:pt x="5184064" y="1612515"/>
                    <a:pt x="5178330" y="1613948"/>
                  </a:cubicBezTo>
                  <a:cubicBezTo>
                    <a:pt x="5182629" y="1609648"/>
                    <a:pt x="5191944" y="1599617"/>
                    <a:pt x="5201260" y="1602483"/>
                  </a:cubicBezTo>
                  <a:close/>
                  <a:moveTo>
                    <a:pt x="4774212" y="1600333"/>
                  </a:moveTo>
                  <a:lnTo>
                    <a:pt x="4764895" y="1614665"/>
                  </a:lnTo>
                  <a:lnTo>
                    <a:pt x="4774212" y="1627562"/>
                  </a:lnTo>
                  <a:lnTo>
                    <a:pt x="4778510" y="1622546"/>
                  </a:lnTo>
                  <a:lnTo>
                    <a:pt x="4784958" y="1630427"/>
                  </a:lnTo>
                  <a:cubicBezTo>
                    <a:pt x="4794274" y="1618963"/>
                    <a:pt x="4783526" y="1617529"/>
                    <a:pt x="4778510" y="1608215"/>
                  </a:cubicBezTo>
                  <a:cubicBezTo>
                    <a:pt x="4779226" y="1606781"/>
                    <a:pt x="4780660" y="1604633"/>
                    <a:pt x="4782093" y="1603917"/>
                  </a:cubicBezTo>
                  <a:cubicBezTo>
                    <a:pt x="4779226" y="1603917"/>
                    <a:pt x="4776360" y="1603917"/>
                    <a:pt x="4774212" y="1600333"/>
                  </a:cubicBezTo>
                  <a:close/>
                  <a:moveTo>
                    <a:pt x="4794274" y="1599617"/>
                  </a:moveTo>
                  <a:lnTo>
                    <a:pt x="4800722" y="1610365"/>
                  </a:lnTo>
                  <a:lnTo>
                    <a:pt x="4803589" y="1607498"/>
                  </a:lnTo>
                  <a:cubicBezTo>
                    <a:pt x="4802156" y="1604633"/>
                    <a:pt x="4799289" y="1602483"/>
                    <a:pt x="4800722" y="1599617"/>
                  </a:cubicBezTo>
                  <a:close/>
                  <a:moveTo>
                    <a:pt x="3045950" y="1599617"/>
                  </a:moveTo>
                  <a:lnTo>
                    <a:pt x="3048815" y="1599617"/>
                  </a:lnTo>
                  <a:lnTo>
                    <a:pt x="3041650" y="1607498"/>
                  </a:lnTo>
                  <a:close/>
                  <a:moveTo>
                    <a:pt x="4908112" y="1595856"/>
                  </a:moveTo>
                  <a:cubicBezTo>
                    <a:pt x="4904798" y="1594960"/>
                    <a:pt x="4901394" y="1595319"/>
                    <a:pt x="4898169" y="1599617"/>
                  </a:cubicBezTo>
                  <a:lnTo>
                    <a:pt x="4903902" y="1611081"/>
                  </a:lnTo>
                  <a:cubicBezTo>
                    <a:pt x="4893154" y="1630427"/>
                    <a:pt x="4875242" y="1622546"/>
                    <a:pt x="4865927" y="1622546"/>
                  </a:cubicBezTo>
                  <a:lnTo>
                    <a:pt x="4870942" y="1630427"/>
                  </a:lnTo>
                  <a:lnTo>
                    <a:pt x="4861627" y="1646192"/>
                  </a:lnTo>
                  <a:cubicBezTo>
                    <a:pt x="4886706" y="1678436"/>
                    <a:pt x="4889571" y="1617529"/>
                    <a:pt x="4913934" y="1633294"/>
                  </a:cubicBezTo>
                  <a:cubicBezTo>
                    <a:pt x="4916800" y="1642608"/>
                    <a:pt x="4899602" y="1641175"/>
                    <a:pt x="4907486" y="1646192"/>
                  </a:cubicBezTo>
                  <a:lnTo>
                    <a:pt x="4916800" y="1652640"/>
                  </a:lnTo>
                  <a:cubicBezTo>
                    <a:pt x="4931846" y="1641175"/>
                    <a:pt x="4941160" y="1628277"/>
                    <a:pt x="4958358" y="1618963"/>
                  </a:cubicBezTo>
                  <a:cubicBezTo>
                    <a:pt x="4970538" y="1636160"/>
                    <a:pt x="4944028" y="1641175"/>
                    <a:pt x="4939728" y="1649057"/>
                  </a:cubicBezTo>
                  <a:lnTo>
                    <a:pt x="4942594" y="1651923"/>
                  </a:lnTo>
                  <a:cubicBezTo>
                    <a:pt x="4951908" y="1642608"/>
                    <a:pt x="4966956" y="1637594"/>
                    <a:pt x="4971972" y="1621829"/>
                  </a:cubicBezTo>
                  <a:cubicBezTo>
                    <a:pt x="4967673" y="1620396"/>
                    <a:pt x="4961224" y="1625412"/>
                    <a:pt x="4958358" y="1618963"/>
                  </a:cubicBezTo>
                  <a:lnTo>
                    <a:pt x="4971972" y="1603200"/>
                  </a:lnTo>
                  <a:cubicBezTo>
                    <a:pt x="4935430" y="1591735"/>
                    <a:pt x="4956925" y="1651207"/>
                    <a:pt x="4916800" y="1630427"/>
                  </a:cubicBezTo>
                  <a:cubicBezTo>
                    <a:pt x="4932562" y="1628994"/>
                    <a:pt x="4913934" y="1614665"/>
                    <a:pt x="4923248" y="1608215"/>
                  </a:cubicBezTo>
                  <a:cubicBezTo>
                    <a:pt x="4919665" y="1608215"/>
                    <a:pt x="4915366" y="1608215"/>
                    <a:pt x="4913934" y="1603200"/>
                  </a:cubicBezTo>
                  <a:cubicBezTo>
                    <a:pt x="4915366" y="1601767"/>
                    <a:pt x="4916084" y="1600333"/>
                    <a:pt x="4917516" y="1599617"/>
                  </a:cubicBezTo>
                  <a:cubicBezTo>
                    <a:pt x="4914650" y="1598900"/>
                    <a:pt x="4911425" y="1596750"/>
                    <a:pt x="4908112" y="1595856"/>
                  </a:cubicBezTo>
                  <a:close/>
                  <a:moveTo>
                    <a:pt x="2504973" y="1591735"/>
                  </a:moveTo>
                  <a:lnTo>
                    <a:pt x="2509273" y="1591735"/>
                  </a:lnTo>
                  <a:lnTo>
                    <a:pt x="2509273" y="1603200"/>
                  </a:lnTo>
                  <a:close/>
                  <a:moveTo>
                    <a:pt x="4950252" y="1591410"/>
                  </a:moveTo>
                  <a:cubicBezTo>
                    <a:pt x="4945147" y="1593929"/>
                    <a:pt x="4942058" y="1603200"/>
                    <a:pt x="4936146" y="1603200"/>
                  </a:cubicBezTo>
                  <a:cubicBezTo>
                    <a:pt x="4945460" y="1606065"/>
                    <a:pt x="4950476" y="1591735"/>
                    <a:pt x="4956208" y="1591735"/>
                  </a:cubicBezTo>
                  <a:cubicBezTo>
                    <a:pt x="4953879" y="1590481"/>
                    <a:pt x="4951954" y="1590571"/>
                    <a:pt x="4950252" y="1591410"/>
                  </a:cubicBezTo>
                  <a:close/>
                  <a:moveTo>
                    <a:pt x="2772953" y="1588152"/>
                  </a:moveTo>
                  <a:lnTo>
                    <a:pt x="2737845" y="1594602"/>
                  </a:lnTo>
                  <a:lnTo>
                    <a:pt x="2740710" y="1599617"/>
                  </a:lnTo>
                  <a:cubicBezTo>
                    <a:pt x="2723514" y="1628277"/>
                    <a:pt x="2686972" y="1617529"/>
                    <a:pt x="2672640" y="1651923"/>
                  </a:cubicBezTo>
                  <a:lnTo>
                    <a:pt x="2675507" y="1656940"/>
                  </a:lnTo>
                  <a:cubicBezTo>
                    <a:pt x="2705601" y="1624696"/>
                    <a:pt x="2748592" y="1607498"/>
                    <a:pt x="2772953" y="1588152"/>
                  </a:cubicBezTo>
                  <a:close/>
                  <a:moveTo>
                    <a:pt x="5220336" y="1588064"/>
                  </a:moveTo>
                  <a:cubicBezTo>
                    <a:pt x="5222038" y="1588333"/>
                    <a:pt x="5223471" y="1589229"/>
                    <a:pt x="5224188" y="1591737"/>
                  </a:cubicBezTo>
                  <a:lnTo>
                    <a:pt x="5224188" y="1594602"/>
                  </a:lnTo>
                  <a:lnTo>
                    <a:pt x="5214872" y="1594602"/>
                  </a:lnTo>
                  <a:lnTo>
                    <a:pt x="5214872" y="1588154"/>
                  </a:lnTo>
                  <a:cubicBezTo>
                    <a:pt x="5216664" y="1588154"/>
                    <a:pt x="5218634" y="1587796"/>
                    <a:pt x="5220336" y="1588064"/>
                  </a:cubicBezTo>
                  <a:close/>
                  <a:moveTo>
                    <a:pt x="2592390" y="1583854"/>
                  </a:moveTo>
                  <a:lnTo>
                    <a:pt x="2583792" y="1592452"/>
                  </a:lnTo>
                  <a:cubicBezTo>
                    <a:pt x="2597404" y="1586719"/>
                    <a:pt x="2612452" y="1613231"/>
                    <a:pt x="2621767" y="1591735"/>
                  </a:cubicBezTo>
                  <a:cubicBezTo>
                    <a:pt x="2616752" y="1574539"/>
                    <a:pt x="2606004" y="1598183"/>
                    <a:pt x="2592390" y="1583854"/>
                  </a:cubicBezTo>
                  <a:close/>
                  <a:moveTo>
                    <a:pt x="2537217" y="1580271"/>
                  </a:moveTo>
                  <a:cubicBezTo>
                    <a:pt x="2542948" y="1580271"/>
                    <a:pt x="2545098" y="1588152"/>
                    <a:pt x="2550831" y="1591735"/>
                  </a:cubicBezTo>
                  <a:cubicBezTo>
                    <a:pt x="2549398" y="1598183"/>
                    <a:pt x="2532917" y="1591735"/>
                    <a:pt x="2537217" y="1580271"/>
                  </a:cubicBezTo>
                  <a:close/>
                  <a:moveTo>
                    <a:pt x="5085899" y="1575971"/>
                  </a:moveTo>
                  <a:lnTo>
                    <a:pt x="5085899" y="1583854"/>
                  </a:lnTo>
                  <a:lnTo>
                    <a:pt x="5092347" y="1583854"/>
                  </a:lnTo>
                  <a:cubicBezTo>
                    <a:pt x="5090916" y="1580271"/>
                    <a:pt x="5093782" y="1578837"/>
                    <a:pt x="5095214" y="1575971"/>
                  </a:cubicBezTo>
                  <a:close/>
                  <a:moveTo>
                    <a:pt x="3485180" y="1575254"/>
                  </a:moveTo>
                  <a:cubicBezTo>
                    <a:pt x="3475149" y="1602483"/>
                    <a:pt x="3452221" y="1588152"/>
                    <a:pt x="3445772" y="1607498"/>
                  </a:cubicBezTo>
                  <a:lnTo>
                    <a:pt x="3456520" y="1607498"/>
                  </a:lnTo>
                  <a:cubicBezTo>
                    <a:pt x="3457953" y="1612515"/>
                    <a:pt x="3467268" y="1620396"/>
                    <a:pt x="3459386" y="1626846"/>
                  </a:cubicBezTo>
                  <a:lnTo>
                    <a:pt x="3440757" y="1626846"/>
                  </a:lnTo>
                  <a:cubicBezTo>
                    <a:pt x="3442188" y="1621829"/>
                    <a:pt x="3447922" y="1620396"/>
                    <a:pt x="3446488" y="1613948"/>
                  </a:cubicBezTo>
                  <a:lnTo>
                    <a:pt x="3424992" y="1613948"/>
                  </a:lnTo>
                  <a:lnTo>
                    <a:pt x="3424992" y="1626846"/>
                  </a:lnTo>
                  <a:cubicBezTo>
                    <a:pt x="3438607" y="1628277"/>
                    <a:pt x="3463684" y="1642608"/>
                    <a:pt x="3478732" y="1626846"/>
                  </a:cubicBezTo>
                  <a:cubicBezTo>
                    <a:pt x="3438607" y="1618963"/>
                    <a:pt x="3490913" y="1585287"/>
                    <a:pt x="3485180" y="1575254"/>
                  </a:cubicBezTo>
                  <a:close/>
                  <a:moveTo>
                    <a:pt x="5152536" y="1572389"/>
                  </a:moveTo>
                  <a:lnTo>
                    <a:pt x="5152536" y="1580271"/>
                  </a:lnTo>
                  <a:cubicBezTo>
                    <a:pt x="5155404" y="1577404"/>
                    <a:pt x="5157552" y="1573823"/>
                    <a:pt x="5160418" y="1572389"/>
                  </a:cubicBezTo>
                  <a:close/>
                  <a:moveTo>
                    <a:pt x="3819082" y="1569523"/>
                  </a:moveTo>
                  <a:lnTo>
                    <a:pt x="3793286" y="1572389"/>
                  </a:lnTo>
                  <a:lnTo>
                    <a:pt x="3793286" y="1591735"/>
                  </a:lnTo>
                  <a:cubicBezTo>
                    <a:pt x="3805467" y="1594602"/>
                    <a:pt x="3809050" y="1570956"/>
                    <a:pt x="3819082" y="1569523"/>
                  </a:cubicBezTo>
                  <a:close/>
                  <a:moveTo>
                    <a:pt x="3073894" y="1569523"/>
                  </a:moveTo>
                  <a:cubicBezTo>
                    <a:pt x="3068880" y="1575971"/>
                    <a:pt x="3071746" y="1590302"/>
                    <a:pt x="3057415" y="1595319"/>
                  </a:cubicBezTo>
                  <a:cubicBezTo>
                    <a:pt x="3055982" y="1585287"/>
                    <a:pt x="3058848" y="1566656"/>
                    <a:pt x="3073894" y="1569523"/>
                  </a:cubicBezTo>
                  <a:close/>
                  <a:moveTo>
                    <a:pt x="3013706" y="1569523"/>
                  </a:moveTo>
                  <a:lnTo>
                    <a:pt x="3015856" y="1572389"/>
                  </a:lnTo>
                  <a:lnTo>
                    <a:pt x="3003675" y="1580271"/>
                  </a:lnTo>
                  <a:close/>
                  <a:moveTo>
                    <a:pt x="2262071" y="1569523"/>
                  </a:moveTo>
                  <a:cubicBezTo>
                    <a:pt x="2263504" y="1573106"/>
                    <a:pt x="2260638" y="1574539"/>
                    <a:pt x="2259205" y="1575971"/>
                  </a:cubicBezTo>
                  <a:lnTo>
                    <a:pt x="2252757" y="1575971"/>
                  </a:lnTo>
                  <a:cubicBezTo>
                    <a:pt x="2252757" y="1572389"/>
                    <a:pt x="2257773" y="1569523"/>
                    <a:pt x="2262071" y="1569523"/>
                  </a:cubicBezTo>
                  <a:close/>
                  <a:moveTo>
                    <a:pt x="1789163" y="1568001"/>
                  </a:moveTo>
                  <a:cubicBezTo>
                    <a:pt x="1786836" y="1567733"/>
                    <a:pt x="1784865" y="1568450"/>
                    <a:pt x="1783431" y="1572389"/>
                  </a:cubicBezTo>
                  <a:lnTo>
                    <a:pt x="1792746" y="1572389"/>
                  </a:lnTo>
                  <a:cubicBezTo>
                    <a:pt x="1792746" y="1573823"/>
                    <a:pt x="1792746" y="1575971"/>
                    <a:pt x="1792746" y="1577404"/>
                  </a:cubicBezTo>
                  <a:lnTo>
                    <a:pt x="1789881" y="1583854"/>
                  </a:lnTo>
                  <a:cubicBezTo>
                    <a:pt x="1792746" y="1582421"/>
                    <a:pt x="1792746" y="1580271"/>
                    <a:pt x="1793463" y="1578121"/>
                  </a:cubicBezTo>
                  <a:lnTo>
                    <a:pt x="1797046" y="1569523"/>
                  </a:lnTo>
                  <a:cubicBezTo>
                    <a:pt x="1794179" y="1569523"/>
                    <a:pt x="1791492" y="1568269"/>
                    <a:pt x="1789163" y="1568001"/>
                  </a:cubicBezTo>
                  <a:close/>
                  <a:moveTo>
                    <a:pt x="3531755" y="1565112"/>
                  </a:moveTo>
                  <a:cubicBezTo>
                    <a:pt x="3527769" y="1564911"/>
                    <a:pt x="3523873" y="1565851"/>
                    <a:pt x="3520112" y="1567552"/>
                  </a:cubicBezTo>
                  <a:cubicBezTo>
                    <a:pt x="3512588" y="1570956"/>
                    <a:pt x="3505601" y="1577406"/>
                    <a:pt x="3499511" y="1583854"/>
                  </a:cubicBezTo>
                  <a:lnTo>
                    <a:pt x="3508826" y="1583854"/>
                  </a:lnTo>
                  <a:lnTo>
                    <a:pt x="3505959" y="1580987"/>
                  </a:lnTo>
                  <a:cubicBezTo>
                    <a:pt x="3523874" y="1558058"/>
                    <a:pt x="3527455" y="1593169"/>
                    <a:pt x="3543936" y="1569523"/>
                  </a:cubicBezTo>
                  <a:cubicBezTo>
                    <a:pt x="3539816" y="1566657"/>
                    <a:pt x="3535740" y="1565314"/>
                    <a:pt x="3531755" y="1565112"/>
                  </a:cubicBezTo>
                  <a:close/>
                  <a:moveTo>
                    <a:pt x="4933280" y="1563791"/>
                  </a:moveTo>
                  <a:lnTo>
                    <a:pt x="4942594" y="1583137"/>
                  </a:lnTo>
                  <a:lnTo>
                    <a:pt x="4946894" y="1580271"/>
                  </a:lnTo>
                  <a:cubicBezTo>
                    <a:pt x="4939728" y="1578837"/>
                    <a:pt x="4942594" y="1564508"/>
                    <a:pt x="4933280" y="1563791"/>
                  </a:cubicBezTo>
                  <a:close/>
                  <a:moveTo>
                    <a:pt x="2391762" y="1561641"/>
                  </a:moveTo>
                  <a:cubicBezTo>
                    <a:pt x="2387462" y="1564508"/>
                    <a:pt x="2385312" y="1570956"/>
                    <a:pt x="2379580" y="1569523"/>
                  </a:cubicBezTo>
                  <a:cubicBezTo>
                    <a:pt x="2381730" y="1564508"/>
                    <a:pt x="2386028" y="1558058"/>
                    <a:pt x="2391762" y="1561641"/>
                  </a:cubicBezTo>
                  <a:close/>
                  <a:moveTo>
                    <a:pt x="1265383" y="1561641"/>
                  </a:moveTo>
                  <a:lnTo>
                    <a:pt x="1265383" y="1569523"/>
                  </a:lnTo>
                  <a:lnTo>
                    <a:pt x="1258936" y="1569523"/>
                  </a:lnTo>
                  <a:cubicBezTo>
                    <a:pt x="1250337" y="1577406"/>
                    <a:pt x="1259652" y="1560208"/>
                    <a:pt x="1265383" y="1561641"/>
                  </a:cubicBezTo>
                  <a:close/>
                  <a:moveTo>
                    <a:pt x="3336860" y="1560925"/>
                  </a:moveTo>
                  <a:lnTo>
                    <a:pt x="3313931" y="1575254"/>
                  </a:lnTo>
                  <a:lnTo>
                    <a:pt x="3323246" y="1575254"/>
                  </a:lnTo>
                  <a:cubicBezTo>
                    <a:pt x="3325396" y="1583854"/>
                    <a:pt x="3326112" y="1594602"/>
                    <a:pt x="3318229" y="1600333"/>
                  </a:cubicBezTo>
                  <a:lnTo>
                    <a:pt x="3339725" y="1588152"/>
                  </a:lnTo>
                  <a:cubicBezTo>
                    <a:pt x="3336860" y="1580271"/>
                    <a:pt x="3328977" y="1569523"/>
                    <a:pt x="3336860" y="1560925"/>
                  </a:cubicBezTo>
                  <a:close/>
                  <a:moveTo>
                    <a:pt x="2087956" y="1560925"/>
                  </a:moveTo>
                  <a:lnTo>
                    <a:pt x="2071474" y="1575973"/>
                  </a:lnTo>
                  <a:lnTo>
                    <a:pt x="2065026" y="1575973"/>
                  </a:lnTo>
                  <a:close/>
                  <a:moveTo>
                    <a:pt x="4871658" y="1558058"/>
                  </a:moveTo>
                  <a:cubicBezTo>
                    <a:pt x="4858760" y="1555908"/>
                    <a:pt x="4845148" y="1564508"/>
                    <a:pt x="4838698" y="1580987"/>
                  </a:cubicBezTo>
                  <a:cubicBezTo>
                    <a:pt x="4820068" y="1583854"/>
                    <a:pt x="4841564" y="1565223"/>
                    <a:pt x="4829383" y="1561641"/>
                  </a:cubicBezTo>
                  <a:cubicBezTo>
                    <a:pt x="4818635" y="1568089"/>
                    <a:pt x="4840131" y="1579554"/>
                    <a:pt x="4822935" y="1580987"/>
                  </a:cubicBezTo>
                  <a:cubicBezTo>
                    <a:pt x="4818635" y="1577404"/>
                    <a:pt x="4820068" y="1572389"/>
                    <a:pt x="4820068" y="1569523"/>
                  </a:cubicBezTo>
                  <a:lnTo>
                    <a:pt x="4810754" y="1575971"/>
                  </a:lnTo>
                  <a:cubicBezTo>
                    <a:pt x="4827950" y="1588869"/>
                    <a:pt x="4833683" y="1603200"/>
                    <a:pt x="4833683" y="1611081"/>
                  </a:cubicBezTo>
                  <a:cubicBezTo>
                    <a:pt x="4849446" y="1618963"/>
                    <a:pt x="4840131" y="1594602"/>
                    <a:pt x="4852312" y="1591735"/>
                  </a:cubicBezTo>
                  <a:lnTo>
                    <a:pt x="4833683" y="1591735"/>
                  </a:lnTo>
                  <a:lnTo>
                    <a:pt x="4833683" y="1588152"/>
                  </a:lnTo>
                  <a:cubicBezTo>
                    <a:pt x="4847296" y="1584571"/>
                    <a:pt x="4859477" y="1560925"/>
                    <a:pt x="4871658" y="1558058"/>
                  </a:cubicBezTo>
                  <a:close/>
                  <a:moveTo>
                    <a:pt x="4447474" y="1553760"/>
                  </a:moveTo>
                  <a:cubicBezTo>
                    <a:pt x="4443175" y="1558058"/>
                    <a:pt x="4430996" y="1558058"/>
                    <a:pt x="4433862" y="1569523"/>
                  </a:cubicBezTo>
                  <a:close/>
                  <a:moveTo>
                    <a:pt x="2682672" y="1553760"/>
                  </a:moveTo>
                  <a:cubicBezTo>
                    <a:pt x="2685538" y="1560208"/>
                    <a:pt x="2680522" y="1564508"/>
                    <a:pt x="2676224" y="1569524"/>
                  </a:cubicBezTo>
                  <a:lnTo>
                    <a:pt x="2673357" y="1565225"/>
                  </a:lnTo>
                  <a:close/>
                  <a:moveTo>
                    <a:pt x="4236816" y="1553043"/>
                  </a:moveTo>
                  <a:lnTo>
                    <a:pt x="4230368" y="1560925"/>
                  </a:lnTo>
                  <a:lnTo>
                    <a:pt x="4239682" y="1564508"/>
                  </a:lnTo>
                  <a:close/>
                  <a:moveTo>
                    <a:pt x="4202424" y="1553043"/>
                  </a:moveTo>
                  <a:lnTo>
                    <a:pt x="4198124" y="1564508"/>
                  </a:lnTo>
                  <a:lnTo>
                    <a:pt x="4211738" y="1553043"/>
                  </a:lnTo>
                  <a:close/>
                  <a:moveTo>
                    <a:pt x="3220066" y="1551610"/>
                  </a:moveTo>
                  <a:lnTo>
                    <a:pt x="3240129" y="1565939"/>
                  </a:lnTo>
                  <a:cubicBezTo>
                    <a:pt x="3227768" y="1592273"/>
                    <a:pt x="3210975" y="1582332"/>
                    <a:pt x="3194283" y="1583272"/>
                  </a:cubicBezTo>
                  <a:lnTo>
                    <a:pt x="3191847" y="1584203"/>
                  </a:lnTo>
                  <a:lnTo>
                    <a:pt x="3197674" y="1588780"/>
                  </a:lnTo>
                  <a:cubicBezTo>
                    <a:pt x="3199824" y="1589766"/>
                    <a:pt x="3201437" y="1591020"/>
                    <a:pt x="3200720" y="1595319"/>
                  </a:cubicBezTo>
                  <a:lnTo>
                    <a:pt x="3187106" y="1595319"/>
                  </a:lnTo>
                  <a:lnTo>
                    <a:pt x="3191176" y="1584461"/>
                  </a:lnTo>
                  <a:lnTo>
                    <a:pt x="3177791" y="1589585"/>
                  </a:lnTo>
                  <a:cubicBezTo>
                    <a:pt x="3184239" y="1599617"/>
                    <a:pt x="3183524" y="1605350"/>
                    <a:pt x="3179941" y="1610365"/>
                  </a:cubicBezTo>
                  <a:cubicBezTo>
                    <a:pt x="3178508" y="1611081"/>
                    <a:pt x="3177074" y="1611798"/>
                    <a:pt x="3175641" y="1613948"/>
                  </a:cubicBezTo>
                  <a:cubicBezTo>
                    <a:pt x="3164176" y="1622546"/>
                    <a:pt x="3141249" y="1625412"/>
                    <a:pt x="3142680" y="1639025"/>
                  </a:cubicBezTo>
                  <a:lnTo>
                    <a:pt x="3145547" y="1641892"/>
                  </a:lnTo>
                  <a:cubicBezTo>
                    <a:pt x="3146980" y="1644758"/>
                    <a:pt x="3144114" y="1646908"/>
                    <a:pt x="3142680" y="1649773"/>
                  </a:cubicBezTo>
                  <a:cubicBezTo>
                    <a:pt x="3131934" y="1638309"/>
                    <a:pt x="3111872" y="1666971"/>
                    <a:pt x="3119753" y="1657656"/>
                  </a:cubicBezTo>
                  <a:cubicBezTo>
                    <a:pt x="3151997" y="1668404"/>
                    <a:pt x="3156295" y="1621829"/>
                    <a:pt x="3178508" y="1623263"/>
                  </a:cubicBezTo>
                  <a:cubicBezTo>
                    <a:pt x="3177074" y="1621829"/>
                    <a:pt x="3174208" y="1618963"/>
                    <a:pt x="3175641" y="1615381"/>
                  </a:cubicBezTo>
                  <a:cubicBezTo>
                    <a:pt x="3175641" y="1615381"/>
                    <a:pt x="3176358" y="1614665"/>
                    <a:pt x="3176358" y="1614665"/>
                  </a:cubicBezTo>
                  <a:cubicBezTo>
                    <a:pt x="3177791" y="1613948"/>
                    <a:pt x="3179224" y="1612515"/>
                    <a:pt x="3180658" y="1611081"/>
                  </a:cubicBezTo>
                  <a:cubicBezTo>
                    <a:pt x="3187822" y="1607498"/>
                    <a:pt x="3197137" y="1615381"/>
                    <a:pt x="3194270" y="1620396"/>
                  </a:cubicBezTo>
                  <a:lnTo>
                    <a:pt x="3279537" y="1558058"/>
                  </a:lnTo>
                  <a:cubicBezTo>
                    <a:pt x="3252310" y="1578837"/>
                    <a:pt x="3247294" y="1553043"/>
                    <a:pt x="3220066" y="1551610"/>
                  </a:cubicBezTo>
                  <a:close/>
                  <a:moveTo>
                    <a:pt x="1986926" y="1550177"/>
                  </a:moveTo>
                  <a:cubicBezTo>
                    <a:pt x="1967578" y="1550177"/>
                    <a:pt x="1958264" y="1580271"/>
                    <a:pt x="1938201" y="1580271"/>
                  </a:cubicBezTo>
                  <a:cubicBezTo>
                    <a:pt x="1923872" y="1576687"/>
                    <a:pt x="1915272" y="1592452"/>
                    <a:pt x="1903092" y="1601767"/>
                  </a:cubicBezTo>
                  <a:cubicBezTo>
                    <a:pt x="1900226" y="1601767"/>
                    <a:pt x="1897359" y="1601767"/>
                    <a:pt x="1893778" y="1599617"/>
                  </a:cubicBezTo>
                  <a:cubicBezTo>
                    <a:pt x="1890911" y="1601767"/>
                    <a:pt x="1888044" y="1603200"/>
                    <a:pt x="1889478" y="1607498"/>
                  </a:cubicBezTo>
                  <a:cubicBezTo>
                    <a:pt x="1888044" y="1608215"/>
                    <a:pt x="1887328" y="1608215"/>
                    <a:pt x="1886611" y="1608215"/>
                  </a:cubicBezTo>
                  <a:lnTo>
                    <a:pt x="1889478" y="1608215"/>
                  </a:lnTo>
                  <a:cubicBezTo>
                    <a:pt x="1889478" y="1607498"/>
                    <a:pt x="1889478" y="1607498"/>
                    <a:pt x="1889478" y="1607498"/>
                  </a:cubicBezTo>
                  <a:cubicBezTo>
                    <a:pt x="1894492" y="1606781"/>
                    <a:pt x="1899509" y="1604633"/>
                    <a:pt x="1903092" y="1601767"/>
                  </a:cubicBezTo>
                  <a:cubicBezTo>
                    <a:pt x="1918138" y="1601050"/>
                    <a:pt x="1931036" y="1578837"/>
                    <a:pt x="1945366" y="1583854"/>
                  </a:cubicBezTo>
                  <a:cubicBezTo>
                    <a:pt x="1963997" y="1578837"/>
                    <a:pt x="1969012" y="1550177"/>
                    <a:pt x="1986926" y="1550177"/>
                  </a:cubicBezTo>
                  <a:close/>
                  <a:moveTo>
                    <a:pt x="3831980" y="1549460"/>
                  </a:moveTo>
                  <a:cubicBezTo>
                    <a:pt x="3828396" y="1548027"/>
                    <a:pt x="3826963" y="1555908"/>
                    <a:pt x="3825530" y="1560925"/>
                  </a:cubicBezTo>
                  <a:lnTo>
                    <a:pt x="3831980" y="1560925"/>
                  </a:lnTo>
                  <a:close/>
                  <a:moveTo>
                    <a:pt x="3020155" y="1545162"/>
                  </a:moveTo>
                  <a:lnTo>
                    <a:pt x="3029469" y="1545162"/>
                  </a:lnTo>
                  <a:lnTo>
                    <a:pt x="3020155" y="1556627"/>
                  </a:lnTo>
                  <a:close/>
                  <a:moveTo>
                    <a:pt x="3365521" y="1545160"/>
                  </a:moveTo>
                  <a:lnTo>
                    <a:pt x="3349040" y="1560925"/>
                  </a:lnTo>
                  <a:lnTo>
                    <a:pt x="3356206" y="1560925"/>
                  </a:lnTo>
                  <a:cubicBezTo>
                    <a:pt x="3361221" y="1556625"/>
                    <a:pt x="3361221" y="1550177"/>
                    <a:pt x="3365521" y="1545160"/>
                  </a:cubicBezTo>
                  <a:close/>
                  <a:moveTo>
                    <a:pt x="3430009" y="1542295"/>
                  </a:moveTo>
                  <a:lnTo>
                    <a:pt x="3430009" y="1556625"/>
                  </a:lnTo>
                  <a:lnTo>
                    <a:pt x="3434307" y="1553760"/>
                  </a:lnTo>
                  <a:cubicBezTo>
                    <a:pt x="3434307" y="1548743"/>
                    <a:pt x="3434307" y="1543729"/>
                    <a:pt x="3430009" y="1542295"/>
                  </a:cubicBezTo>
                  <a:close/>
                  <a:moveTo>
                    <a:pt x="3117603" y="1542295"/>
                  </a:moveTo>
                  <a:cubicBezTo>
                    <a:pt x="3120470" y="1553043"/>
                    <a:pt x="3121186" y="1544445"/>
                    <a:pt x="3126201" y="1544445"/>
                  </a:cubicBezTo>
                  <a:close/>
                  <a:moveTo>
                    <a:pt x="4991318" y="1533697"/>
                  </a:moveTo>
                  <a:lnTo>
                    <a:pt x="4991318" y="1552327"/>
                  </a:lnTo>
                  <a:cubicBezTo>
                    <a:pt x="4997050" y="1550893"/>
                    <a:pt x="5002065" y="1555908"/>
                    <a:pt x="5004932" y="1549460"/>
                  </a:cubicBezTo>
                  <a:cubicBezTo>
                    <a:pt x="5000632" y="1543012"/>
                    <a:pt x="5000632" y="1530831"/>
                    <a:pt x="4991318" y="1533697"/>
                  </a:cubicBezTo>
                  <a:close/>
                  <a:moveTo>
                    <a:pt x="1670220" y="1533697"/>
                  </a:moveTo>
                  <a:cubicBezTo>
                    <a:pt x="1650874" y="1533697"/>
                    <a:pt x="1640126" y="1564508"/>
                    <a:pt x="1630812" y="1564508"/>
                  </a:cubicBezTo>
                  <a:cubicBezTo>
                    <a:pt x="1647291" y="1564508"/>
                    <a:pt x="1662339" y="1551610"/>
                    <a:pt x="1670220" y="1533697"/>
                  </a:cubicBezTo>
                  <a:close/>
                  <a:moveTo>
                    <a:pt x="5052938" y="1530831"/>
                  </a:moveTo>
                  <a:cubicBezTo>
                    <a:pt x="5040759" y="1530831"/>
                    <a:pt x="5035742" y="1545160"/>
                    <a:pt x="5027144" y="1537279"/>
                  </a:cubicBezTo>
                  <a:lnTo>
                    <a:pt x="5039326" y="1550177"/>
                  </a:lnTo>
                  <a:cubicBezTo>
                    <a:pt x="5039326" y="1537279"/>
                    <a:pt x="5061536" y="1548743"/>
                    <a:pt x="5052938" y="1530831"/>
                  </a:cubicBezTo>
                  <a:close/>
                  <a:moveTo>
                    <a:pt x="4900319" y="1530831"/>
                  </a:moveTo>
                  <a:lnTo>
                    <a:pt x="4881690" y="1542295"/>
                  </a:lnTo>
                  <a:lnTo>
                    <a:pt x="4893871" y="1545160"/>
                  </a:lnTo>
                  <a:cubicBezTo>
                    <a:pt x="4895304" y="1551610"/>
                    <a:pt x="4890288" y="1553043"/>
                    <a:pt x="4887421" y="1556625"/>
                  </a:cubicBezTo>
                  <a:cubicBezTo>
                    <a:pt x="4891721" y="1555192"/>
                    <a:pt x="4893154" y="1548743"/>
                    <a:pt x="4898169" y="1550177"/>
                  </a:cubicBezTo>
                  <a:cubicBezTo>
                    <a:pt x="4893871" y="1543729"/>
                    <a:pt x="4893871" y="1535846"/>
                    <a:pt x="4900319" y="1530831"/>
                  </a:cubicBezTo>
                  <a:close/>
                  <a:moveTo>
                    <a:pt x="4421679" y="1530831"/>
                  </a:moveTo>
                  <a:cubicBezTo>
                    <a:pt x="4413798" y="1529397"/>
                    <a:pt x="4418814" y="1558058"/>
                    <a:pt x="4412364" y="1550177"/>
                  </a:cubicBezTo>
                  <a:lnTo>
                    <a:pt x="4415231" y="1553043"/>
                  </a:lnTo>
                  <a:close/>
                  <a:moveTo>
                    <a:pt x="3327546" y="1530831"/>
                  </a:moveTo>
                  <a:cubicBezTo>
                    <a:pt x="3318229" y="1525814"/>
                    <a:pt x="3313931" y="1535846"/>
                    <a:pt x="3307483" y="1537279"/>
                  </a:cubicBezTo>
                  <a:cubicBezTo>
                    <a:pt x="3316798" y="1540145"/>
                    <a:pt x="3321096" y="1532264"/>
                    <a:pt x="3327546" y="1530831"/>
                  </a:cubicBezTo>
                  <a:close/>
                  <a:moveTo>
                    <a:pt x="2396062" y="1530831"/>
                  </a:moveTo>
                  <a:cubicBezTo>
                    <a:pt x="2398926" y="1533697"/>
                    <a:pt x="2404660" y="1538712"/>
                    <a:pt x="2401793" y="1545162"/>
                  </a:cubicBezTo>
                  <a:cubicBezTo>
                    <a:pt x="2393912" y="1550177"/>
                    <a:pt x="2393195" y="1536564"/>
                    <a:pt x="2392478" y="1533697"/>
                  </a:cubicBezTo>
                  <a:close/>
                  <a:moveTo>
                    <a:pt x="2541516" y="1525816"/>
                  </a:moveTo>
                  <a:lnTo>
                    <a:pt x="2553698" y="1525816"/>
                  </a:lnTo>
                  <a:cubicBezTo>
                    <a:pt x="2554414" y="1532264"/>
                    <a:pt x="2549398" y="1533697"/>
                    <a:pt x="2546533" y="1537281"/>
                  </a:cubicBezTo>
                  <a:lnTo>
                    <a:pt x="2541516" y="1537281"/>
                  </a:lnTo>
                  <a:close/>
                  <a:moveTo>
                    <a:pt x="4875242" y="1525814"/>
                  </a:moveTo>
                  <a:cubicBezTo>
                    <a:pt x="4869508" y="1532264"/>
                    <a:pt x="4869508" y="1529397"/>
                    <a:pt x="4870942" y="1537279"/>
                  </a:cubicBezTo>
                  <a:close/>
                  <a:moveTo>
                    <a:pt x="2417558" y="1525814"/>
                  </a:moveTo>
                  <a:cubicBezTo>
                    <a:pt x="2419708" y="1524383"/>
                    <a:pt x="2422574" y="1527248"/>
                    <a:pt x="2424006" y="1530831"/>
                  </a:cubicBezTo>
                  <a:lnTo>
                    <a:pt x="2417558" y="1537279"/>
                  </a:lnTo>
                  <a:close/>
                  <a:moveTo>
                    <a:pt x="2065564" y="1521516"/>
                  </a:moveTo>
                  <a:cubicBezTo>
                    <a:pt x="2061981" y="1521158"/>
                    <a:pt x="2056427" y="1522949"/>
                    <a:pt x="2051412" y="1525098"/>
                  </a:cubicBezTo>
                  <a:cubicBezTo>
                    <a:pt x="2054995" y="1526531"/>
                    <a:pt x="2060010" y="1527964"/>
                    <a:pt x="2067893" y="1530831"/>
                  </a:cubicBezTo>
                  <a:cubicBezTo>
                    <a:pt x="2070758" y="1524383"/>
                    <a:pt x="2069146" y="1521874"/>
                    <a:pt x="2065564" y="1521516"/>
                  </a:cubicBezTo>
                  <a:close/>
                  <a:moveTo>
                    <a:pt x="2722797" y="1519366"/>
                  </a:moveTo>
                  <a:cubicBezTo>
                    <a:pt x="2726380" y="1521516"/>
                    <a:pt x="2730678" y="1524383"/>
                    <a:pt x="2735695" y="1525814"/>
                  </a:cubicBezTo>
                  <a:lnTo>
                    <a:pt x="2729245" y="1533697"/>
                  </a:lnTo>
                  <a:close/>
                  <a:moveTo>
                    <a:pt x="3881420" y="1517933"/>
                  </a:moveTo>
                  <a:cubicBezTo>
                    <a:pt x="3869238" y="1515783"/>
                    <a:pt x="3879986" y="1540145"/>
                    <a:pt x="3864940" y="1533697"/>
                  </a:cubicBezTo>
                  <a:cubicBezTo>
                    <a:pt x="3868522" y="1535846"/>
                    <a:pt x="3867805" y="1540145"/>
                    <a:pt x="3867805" y="1545160"/>
                  </a:cubicBezTo>
                  <a:cubicBezTo>
                    <a:pt x="3879986" y="1543729"/>
                    <a:pt x="3886434" y="1535846"/>
                    <a:pt x="3887868" y="1522949"/>
                  </a:cubicBezTo>
                  <a:cubicBezTo>
                    <a:pt x="3885720" y="1524381"/>
                    <a:pt x="3884286" y="1521516"/>
                    <a:pt x="3881420" y="1517933"/>
                  </a:cubicBezTo>
                  <a:close/>
                  <a:moveTo>
                    <a:pt x="1346352" y="1515068"/>
                  </a:moveTo>
                  <a:cubicBezTo>
                    <a:pt x="1347786" y="1517935"/>
                    <a:pt x="1344919" y="1519368"/>
                    <a:pt x="1343485" y="1522949"/>
                  </a:cubicBezTo>
                  <a:lnTo>
                    <a:pt x="1337038" y="1522949"/>
                  </a:lnTo>
                  <a:cubicBezTo>
                    <a:pt x="1335605" y="1517935"/>
                    <a:pt x="1342052" y="1515068"/>
                    <a:pt x="1346352" y="1515068"/>
                  </a:cubicBezTo>
                  <a:close/>
                  <a:moveTo>
                    <a:pt x="4982002" y="1515066"/>
                  </a:moveTo>
                  <a:lnTo>
                    <a:pt x="4982002" y="1526531"/>
                  </a:lnTo>
                  <a:lnTo>
                    <a:pt x="4991318" y="1515066"/>
                  </a:lnTo>
                  <a:close/>
                  <a:moveTo>
                    <a:pt x="2712139" y="1514440"/>
                  </a:moveTo>
                  <a:cubicBezTo>
                    <a:pt x="2715632" y="1515246"/>
                    <a:pt x="2718498" y="1516858"/>
                    <a:pt x="2721364" y="1518650"/>
                  </a:cubicBezTo>
                  <a:lnTo>
                    <a:pt x="2696286" y="1537279"/>
                  </a:lnTo>
                  <a:cubicBezTo>
                    <a:pt x="2691986" y="1532981"/>
                    <a:pt x="2688405" y="1515066"/>
                    <a:pt x="2699153" y="1515066"/>
                  </a:cubicBezTo>
                  <a:cubicBezTo>
                    <a:pt x="2704527" y="1513634"/>
                    <a:pt x="2708647" y="1513634"/>
                    <a:pt x="2712139" y="1514440"/>
                  </a:cubicBezTo>
                  <a:close/>
                  <a:moveTo>
                    <a:pt x="5143938" y="1511485"/>
                  </a:moveTo>
                  <a:lnTo>
                    <a:pt x="5162568" y="1533697"/>
                  </a:lnTo>
                  <a:cubicBezTo>
                    <a:pt x="5162568" y="1529397"/>
                    <a:pt x="5162568" y="1524381"/>
                    <a:pt x="5166866" y="1522949"/>
                  </a:cubicBezTo>
                  <a:cubicBezTo>
                    <a:pt x="5157552" y="1527248"/>
                    <a:pt x="5150387" y="1517933"/>
                    <a:pt x="5143938" y="1511485"/>
                  </a:cubicBezTo>
                  <a:close/>
                  <a:moveTo>
                    <a:pt x="3145547" y="1511485"/>
                  </a:moveTo>
                  <a:cubicBezTo>
                    <a:pt x="3142680" y="1514350"/>
                    <a:pt x="3134799" y="1520799"/>
                    <a:pt x="3142680" y="1525814"/>
                  </a:cubicBezTo>
                  <a:cubicBezTo>
                    <a:pt x="3148414" y="1524381"/>
                    <a:pt x="3159162" y="1529397"/>
                    <a:pt x="3159162" y="1522949"/>
                  </a:cubicBezTo>
                  <a:close/>
                  <a:moveTo>
                    <a:pt x="1723612" y="1511361"/>
                  </a:moveTo>
                  <a:cubicBezTo>
                    <a:pt x="1720265" y="1510701"/>
                    <a:pt x="1716480" y="1511350"/>
                    <a:pt x="1712763" y="1512648"/>
                  </a:cubicBezTo>
                  <a:cubicBezTo>
                    <a:pt x="1705331" y="1515247"/>
                    <a:pt x="1698164" y="1520441"/>
                    <a:pt x="1695300" y="1522949"/>
                  </a:cubicBezTo>
                  <a:cubicBezTo>
                    <a:pt x="1707481" y="1542295"/>
                    <a:pt x="1718229" y="1506468"/>
                    <a:pt x="1731842" y="1517933"/>
                  </a:cubicBezTo>
                  <a:cubicBezTo>
                    <a:pt x="1729871" y="1513992"/>
                    <a:pt x="1726960" y="1512022"/>
                    <a:pt x="1723612" y="1511361"/>
                  </a:cubicBezTo>
                  <a:close/>
                  <a:moveTo>
                    <a:pt x="3628643" y="1504074"/>
                  </a:moveTo>
                  <a:cubicBezTo>
                    <a:pt x="3627545" y="1505305"/>
                    <a:pt x="3626337" y="1508618"/>
                    <a:pt x="3624904" y="1515066"/>
                  </a:cubicBezTo>
                  <a:cubicBezTo>
                    <a:pt x="3596958" y="1491422"/>
                    <a:pt x="3586212" y="1540862"/>
                    <a:pt x="3557549" y="1542295"/>
                  </a:cubicBezTo>
                  <a:lnTo>
                    <a:pt x="3557549" y="1561641"/>
                  </a:lnTo>
                  <a:lnTo>
                    <a:pt x="3560416" y="1561641"/>
                  </a:lnTo>
                  <a:cubicBezTo>
                    <a:pt x="3567580" y="1543012"/>
                    <a:pt x="3584778" y="1542295"/>
                    <a:pt x="3594093" y="1546593"/>
                  </a:cubicBezTo>
                  <a:cubicBezTo>
                    <a:pt x="3589793" y="1543012"/>
                    <a:pt x="3587643" y="1537279"/>
                    <a:pt x="3589793" y="1530831"/>
                  </a:cubicBezTo>
                  <a:cubicBezTo>
                    <a:pt x="3600541" y="1527248"/>
                    <a:pt x="3612722" y="1512918"/>
                    <a:pt x="3622037" y="1517933"/>
                  </a:cubicBezTo>
                  <a:cubicBezTo>
                    <a:pt x="3623470" y="1520799"/>
                    <a:pt x="3620604" y="1524381"/>
                    <a:pt x="3619170" y="1525814"/>
                  </a:cubicBezTo>
                  <a:cubicBezTo>
                    <a:pt x="3628485" y="1532264"/>
                    <a:pt x="3634935" y="1524381"/>
                    <a:pt x="3638516" y="1520799"/>
                  </a:cubicBezTo>
                  <a:cubicBezTo>
                    <a:pt x="3634218" y="1515426"/>
                    <a:pt x="3631934" y="1500379"/>
                    <a:pt x="3628643" y="1504074"/>
                  </a:cubicBezTo>
                  <a:close/>
                  <a:moveTo>
                    <a:pt x="3906499" y="1503602"/>
                  </a:moveTo>
                  <a:cubicBezTo>
                    <a:pt x="3902199" y="1505035"/>
                    <a:pt x="3897182" y="1505035"/>
                    <a:pt x="3894318" y="1511485"/>
                  </a:cubicBezTo>
                  <a:lnTo>
                    <a:pt x="3903632" y="1511485"/>
                  </a:lnTo>
                  <a:cubicBezTo>
                    <a:pt x="3905066" y="1508618"/>
                    <a:pt x="3907930" y="1506468"/>
                    <a:pt x="3906499" y="1503602"/>
                  </a:cubicBezTo>
                  <a:close/>
                  <a:moveTo>
                    <a:pt x="3186054" y="1499818"/>
                  </a:moveTo>
                  <a:cubicBezTo>
                    <a:pt x="3179671" y="1500826"/>
                    <a:pt x="3171880" y="1512916"/>
                    <a:pt x="3177791" y="1506468"/>
                  </a:cubicBezTo>
                  <a:cubicBezTo>
                    <a:pt x="3183524" y="1510051"/>
                    <a:pt x="3185672" y="1502170"/>
                    <a:pt x="3191406" y="1503602"/>
                  </a:cubicBezTo>
                  <a:cubicBezTo>
                    <a:pt x="3190151" y="1500379"/>
                    <a:pt x="3188180" y="1499483"/>
                    <a:pt x="3186054" y="1499818"/>
                  </a:cubicBezTo>
                  <a:close/>
                  <a:moveTo>
                    <a:pt x="5182630" y="1499304"/>
                  </a:moveTo>
                  <a:lnTo>
                    <a:pt x="5178330" y="1515066"/>
                  </a:lnTo>
                  <a:lnTo>
                    <a:pt x="5189078" y="1515066"/>
                  </a:lnTo>
                  <a:close/>
                  <a:moveTo>
                    <a:pt x="3478732" y="1498587"/>
                  </a:moveTo>
                  <a:lnTo>
                    <a:pt x="3469417" y="1511485"/>
                  </a:lnTo>
                  <a:cubicBezTo>
                    <a:pt x="3476582" y="1511485"/>
                    <a:pt x="3485897" y="1505035"/>
                    <a:pt x="3485897" y="1506468"/>
                  </a:cubicBezTo>
                  <a:close/>
                  <a:moveTo>
                    <a:pt x="4900319" y="1495004"/>
                  </a:moveTo>
                  <a:lnTo>
                    <a:pt x="4884556" y="1506468"/>
                  </a:lnTo>
                  <a:lnTo>
                    <a:pt x="4887421" y="1511485"/>
                  </a:lnTo>
                  <a:cubicBezTo>
                    <a:pt x="4898169" y="1515066"/>
                    <a:pt x="4901036" y="1505035"/>
                    <a:pt x="4900319" y="1495004"/>
                  </a:cubicBezTo>
                  <a:close/>
                  <a:moveTo>
                    <a:pt x="3460103" y="1492139"/>
                  </a:moveTo>
                  <a:cubicBezTo>
                    <a:pt x="3450788" y="1503602"/>
                    <a:pt x="3450788" y="1498587"/>
                    <a:pt x="3460103" y="1511485"/>
                  </a:cubicBezTo>
                  <a:lnTo>
                    <a:pt x="3462968" y="1492139"/>
                  </a:lnTo>
                  <a:close/>
                  <a:moveTo>
                    <a:pt x="1850160" y="1491869"/>
                  </a:moveTo>
                  <a:cubicBezTo>
                    <a:pt x="1853652" y="1491420"/>
                    <a:pt x="1857592" y="1492137"/>
                    <a:pt x="1861534" y="1492137"/>
                  </a:cubicBezTo>
                  <a:cubicBezTo>
                    <a:pt x="1865117" y="1502170"/>
                    <a:pt x="1854369" y="1502170"/>
                    <a:pt x="1847919" y="1506468"/>
                  </a:cubicBezTo>
                  <a:lnTo>
                    <a:pt x="1841471" y="1498587"/>
                  </a:lnTo>
                  <a:cubicBezTo>
                    <a:pt x="1843621" y="1493930"/>
                    <a:pt x="1846667" y="1492318"/>
                    <a:pt x="1850160" y="1491869"/>
                  </a:cubicBezTo>
                  <a:close/>
                  <a:moveTo>
                    <a:pt x="2744832" y="1491513"/>
                  </a:moveTo>
                  <a:cubicBezTo>
                    <a:pt x="2750922" y="1490885"/>
                    <a:pt x="2758982" y="1492855"/>
                    <a:pt x="2763640" y="1492139"/>
                  </a:cubicBezTo>
                  <a:cubicBezTo>
                    <a:pt x="2758624" y="1498587"/>
                    <a:pt x="2749309" y="1510051"/>
                    <a:pt x="2737845" y="1506470"/>
                  </a:cubicBezTo>
                  <a:cubicBezTo>
                    <a:pt x="2734620" y="1495364"/>
                    <a:pt x="2738740" y="1492139"/>
                    <a:pt x="2744832" y="1491513"/>
                  </a:cubicBezTo>
                  <a:close/>
                  <a:moveTo>
                    <a:pt x="4266911" y="1487122"/>
                  </a:moveTo>
                  <a:lnTo>
                    <a:pt x="4271926" y="1498587"/>
                  </a:lnTo>
                  <a:lnTo>
                    <a:pt x="4279090" y="1492139"/>
                  </a:lnTo>
                  <a:close/>
                  <a:moveTo>
                    <a:pt x="5127458" y="1484257"/>
                  </a:moveTo>
                  <a:cubicBezTo>
                    <a:pt x="5123158" y="1486407"/>
                    <a:pt x="5124591" y="1490706"/>
                    <a:pt x="5124591" y="1495722"/>
                  </a:cubicBezTo>
                  <a:cubicBezTo>
                    <a:pt x="5107395" y="1487841"/>
                    <a:pt x="5103095" y="1511485"/>
                    <a:pt x="5092347" y="1517935"/>
                  </a:cubicBezTo>
                  <a:lnTo>
                    <a:pt x="5085899" y="1506470"/>
                  </a:lnTo>
                  <a:close/>
                  <a:moveTo>
                    <a:pt x="4987736" y="1479958"/>
                  </a:moveTo>
                  <a:cubicBezTo>
                    <a:pt x="4979138" y="1488556"/>
                    <a:pt x="4968390" y="1495720"/>
                    <a:pt x="4951908" y="1492139"/>
                  </a:cubicBezTo>
                  <a:cubicBezTo>
                    <a:pt x="4969106" y="1504318"/>
                    <a:pt x="4977704" y="1492139"/>
                    <a:pt x="4987736" y="1479958"/>
                  </a:cubicBezTo>
                  <a:close/>
                  <a:moveTo>
                    <a:pt x="3133366" y="1479958"/>
                  </a:moveTo>
                  <a:cubicBezTo>
                    <a:pt x="3133366" y="1507185"/>
                    <a:pt x="3088942" y="1495720"/>
                    <a:pt x="3101124" y="1515066"/>
                  </a:cubicBezTo>
                  <a:cubicBezTo>
                    <a:pt x="3114736" y="1517933"/>
                    <a:pt x="3122618" y="1492139"/>
                    <a:pt x="3136232" y="1503602"/>
                  </a:cubicBezTo>
                  <a:cubicBezTo>
                    <a:pt x="3133366" y="1482824"/>
                    <a:pt x="3146980" y="1501453"/>
                    <a:pt x="3151997" y="1492139"/>
                  </a:cubicBezTo>
                  <a:cubicBezTo>
                    <a:pt x="3146980" y="1485689"/>
                    <a:pt x="3141249" y="1476374"/>
                    <a:pt x="3133366" y="1479958"/>
                  </a:cubicBezTo>
                  <a:close/>
                  <a:moveTo>
                    <a:pt x="3200720" y="1479241"/>
                  </a:moveTo>
                  <a:lnTo>
                    <a:pt x="3200720" y="1492139"/>
                  </a:lnTo>
                  <a:lnTo>
                    <a:pt x="3191406" y="1492139"/>
                  </a:lnTo>
                  <a:lnTo>
                    <a:pt x="3197854" y="1498587"/>
                  </a:lnTo>
                  <a:lnTo>
                    <a:pt x="3207168" y="1479241"/>
                  </a:lnTo>
                  <a:close/>
                  <a:moveTo>
                    <a:pt x="1878013" y="1479241"/>
                  </a:moveTo>
                  <a:cubicBezTo>
                    <a:pt x="1879446" y="1484257"/>
                    <a:pt x="1883028" y="1484257"/>
                    <a:pt x="1887328" y="1484257"/>
                  </a:cubicBezTo>
                  <a:cubicBezTo>
                    <a:pt x="1877296" y="1484257"/>
                    <a:pt x="1885894" y="1503603"/>
                    <a:pt x="1873713" y="1503603"/>
                  </a:cubicBezTo>
                  <a:cubicBezTo>
                    <a:pt x="1871563" y="1493572"/>
                    <a:pt x="1865832" y="1487122"/>
                    <a:pt x="1878013" y="1479241"/>
                  </a:cubicBezTo>
                  <a:close/>
                  <a:moveTo>
                    <a:pt x="4516260" y="1478524"/>
                  </a:moveTo>
                  <a:lnTo>
                    <a:pt x="4516260" y="1486406"/>
                  </a:lnTo>
                  <a:cubicBezTo>
                    <a:pt x="4514829" y="1491422"/>
                    <a:pt x="4511246" y="1491422"/>
                    <a:pt x="4506946" y="1491422"/>
                  </a:cubicBezTo>
                  <a:lnTo>
                    <a:pt x="4513396" y="1502887"/>
                  </a:lnTo>
                  <a:cubicBezTo>
                    <a:pt x="4491900" y="1536562"/>
                    <a:pt x="4483302" y="1464910"/>
                    <a:pt x="4464672" y="1495004"/>
                  </a:cubicBezTo>
                  <a:cubicBezTo>
                    <a:pt x="4466104" y="1495004"/>
                    <a:pt x="4466820" y="1496437"/>
                    <a:pt x="4467538" y="1497870"/>
                  </a:cubicBezTo>
                  <a:cubicBezTo>
                    <a:pt x="4471837" y="1492139"/>
                    <a:pt x="4476852" y="1500020"/>
                    <a:pt x="4481152" y="1502887"/>
                  </a:cubicBezTo>
                  <a:cubicBezTo>
                    <a:pt x="4487600" y="1510768"/>
                    <a:pt x="4487600" y="1520799"/>
                    <a:pt x="4481152" y="1530114"/>
                  </a:cubicBezTo>
                  <a:cubicBezTo>
                    <a:pt x="4459656" y="1544445"/>
                    <a:pt x="4467538" y="1517216"/>
                    <a:pt x="4455356" y="1510768"/>
                  </a:cubicBezTo>
                  <a:cubicBezTo>
                    <a:pt x="4452490" y="1514350"/>
                    <a:pt x="4446758" y="1515783"/>
                    <a:pt x="4448192" y="1522233"/>
                  </a:cubicBezTo>
                  <a:cubicBezTo>
                    <a:pt x="4454641" y="1525814"/>
                    <a:pt x="4461806" y="1530831"/>
                    <a:pt x="4466820" y="1533697"/>
                  </a:cubicBezTo>
                  <a:lnTo>
                    <a:pt x="4463956" y="1541579"/>
                  </a:lnTo>
                  <a:cubicBezTo>
                    <a:pt x="4467538" y="1537279"/>
                    <a:pt x="4473987" y="1539429"/>
                    <a:pt x="4479718" y="1541579"/>
                  </a:cubicBezTo>
                  <a:cubicBezTo>
                    <a:pt x="4484735" y="1519366"/>
                    <a:pt x="4517694" y="1524381"/>
                    <a:pt x="4521277" y="1498587"/>
                  </a:cubicBezTo>
                  <a:lnTo>
                    <a:pt x="4545640" y="1494287"/>
                  </a:lnTo>
                  <a:cubicBezTo>
                    <a:pt x="4540623" y="1468493"/>
                    <a:pt x="4532025" y="1478524"/>
                    <a:pt x="4522710" y="1494287"/>
                  </a:cubicBezTo>
                  <a:close/>
                  <a:moveTo>
                    <a:pt x="2689836" y="1473509"/>
                  </a:moveTo>
                  <a:cubicBezTo>
                    <a:pt x="2697718" y="1478526"/>
                    <a:pt x="2706316" y="1478526"/>
                    <a:pt x="2703451" y="1487841"/>
                  </a:cubicBezTo>
                  <a:cubicBezTo>
                    <a:pt x="2703451" y="1510051"/>
                    <a:pt x="2679088" y="1498589"/>
                    <a:pt x="2674788" y="1517935"/>
                  </a:cubicBezTo>
                  <a:lnTo>
                    <a:pt x="2658309" y="1511485"/>
                  </a:lnTo>
                  <a:lnTo>
                    <a:pt x="2676938" y="1495722"/>
                  </a:lnTo>
                  <a:lnTo>
                    <a:pt x="2674074" y="1492855"/>
                  </a:lnTo>
                  <a:lnTo>
                    <a:pt x="2680522" y="1499305"/>
                  </a:lnTo>
                  <a:cubicBezTo>
                    <a:pt x="2683388" y="1491422"/>
                    <a:pt x="2700584" y="1487841"/>
                    <a:pt x="2689836" y="1473509"/>
                  </a:cubicBezTo>
                  <a:close/>
                  <a:moveTo>
                    <a:pt x="2138829" y="1473509"/>
                  </a:moveTo>
                  <a:lnTo>
                    <a:pt x="2114466" y="1501453"/>
                  </a:lnTo>
                  <a:cubicBezTo>
                    <a:pt x="2107302" y="1499305"/>
                    <a:pt x="2134529" y="1477809"/>
                    <a:pt x="2138829" y="1473509"/>
                  </a:cubicBezTo>
                  <a:close/>
                  <a:moveTo>
                    <a:pt x="3945190" y="1473508"/>
                  </a:moveTo>
                  <a:cubicBezTo>
                    <a:pt x="3933010" y="1486406"/>
                    <a:pt x="3929426" y="1494287"/>
                    <a:pt x="3912947" y="1495720"/>
                  </a:cubicBezTo>
                  <a:lnTo>
                    <a:pt x="3922262" y="1507185"/>
                  </a:lnTo>
                  <a:lnTo>
                    <a:pt x="3948056" y="1484972"/>
                  </a:lnTo>
                  <a:cubicBezTo>
                    <a:pt x="3943758" y="1481391"/>
                    <a:pt x="3945190" y="1477091"/>
                    <a:pt x="3945190" y="1473508"/>
                  </a:cubicBezTo>
                  <a:close/>
                  <a:moveTo>
                    <a:pt x="3521724" y="1472793"/>
                  </a:moveTo>
                  <a:lnTo>
                    <a:pt x="3515274" y="1484972"/>
                  </a:lnTo>
                  <a:cubicBezTo>
                    <a:pt x="3508826" y="1483539"/>
                    <a:pt x="3490913" y="1470643"/>
                    <a:pt x="3483030" y="1479958"/>
                  </a:cubicBezTo>
                  <a:lnTo>
                    <a:pt x="3485897" y="1484972"/>
                  </a:lnTo>
                  <a:cubicBezTo>
                    <a:pt x="3488763" y="1479958"/>
                    <a:pt x="3492346" y="1479958"/>
                    <a:pt x="3495212" y="1479958"/>
                  </a:cubicBezTo>
                  <a:cubicBezTo>
                    <a:pt x="3498794" y="1484256"/>
                    <a:pt x="3504526" y="1487839"/>
                    <a:pt x="3501661" y="1495720"/>
                  </a:cubicBezTo>
                  <a:lnTo>
                    <a:pt x="3524589" y="1484256"/>
                  </a:lnTo>
                  <a:cubicBezTo>
                    <a:pt x="3520290" y="1480674"/>
                    <a:pt x="3521724" y="1476374"/>
                    <a:pt x="3521724" y="1472793"/>
                  </a:cubicBezTo>
                  <a:close/>
                  <a:moveTo>
                    <a:pt x="2719214" y="1467776"/>
                  </a:moveTo>
                  <a:lnTo>
                    <a:pt x="2720124" y="1470279"/>
                  </a:lnTo>
                  <a:lnTo>
                    <a:pt x="2712766" y="1475659"/>
                  </a:lnTo>
                  <a:close/>
                  <a:moveTo>
                    <a:pt x="4551371" y="1464910"/>
                  </a:moveTo>
                  <a:lnTo>
                    <a:pt x="4554238" y="1492139"/>
                  </a:lnTo>
                  <a:cubicBezTo>
                    <a:pt x="4559252" y="1485689"/>
                    <a:pt x="4570000" y="1487839"/>
                    <a:pt x="4567850" y="1476374"/>
                  </a:cubicBezTo>
                  <a:cubicBezTo>
                    <a:pt x="4556388" y="1480674"/>
                    <a:pt x="4554238" y="1467776"/>
                    <a:pt x="4551371" y="1464910"/>
                  </a:cubicBezTo>
                  <a:close/>
                  <a:moveTo>
                    <a:pt x="3955222" y="1464910"/>
                  </a:moveTo>
                  <a:lnTo>
                    <a:pt x="3955222" y="1476374"/>
                  </a:lnTo>
                  <a:lnTo>
                    <a:pt x="3971702" y="1464910"/>
                  </a:lnTo>
                  <a:close/>
                  <a:moveTo>
                    <a:pt x="3680075" y="1464910"/>
                  </a:moveTo>
                  <a:cubicBezTo>
                    <a:pt x="3670044" y="1490706"/>
                    <a:pt x="3640666" y="1468493"/>
                    <a:pt x="3640666" y="1498587"/>
                  </a:cubicBezTo>
                  <a:cubicBezTo>
                    <a:pt x="3654281" y="1517933"/>
                    <a:pt x="3663596" y="1492139"/>
                    <a:pt x="3677210" y="1492139"/>
                  </a:cubicBezTo>
                  <a:cubicBezTo>
                    <a:pt x="3675777" y="1461326"/>
                    <a:pt x="3701571" y="1501453"/>
                    <a:pt x="3703004" y="1472793"/>
                  </a:cubicBezTo>
                  <a:cubicBezTo>
                    <a:pt x="3705871" y="1463476"/>
                    <a:pt x="3683658" y="1477808"/>
                    <a:pt x="3680075" y="1464910"/>
                  </a:cubicBezTo>
                  <a:close/>
                  <a:moveTo>
                    <a:pt x="1799196" y="1464910"/>
                  </a:moveTo>
                  <a:lnTo>
                    <a:pt x="1776267" y="1484256"/>
                  </a:lnTo>
                  <a:lnTo>
                    <a:pt x="1805644" y="1464910"/>
                  </a:lnTo>
                  <a:close/>
                  <a:moveTo>
                    <a:pt x="5078734" y="1459895"/>
                  </a:moveTo>
                  <a:cubicBezTo>
                    <a:pt x="5069420" y="1463476"/>
                    <a:pt x="5061536" y="1477808"/>
                    <a:pt x="5069420" y="1487122"/>
                  </a:cubicBezTo>
                  <a:lnTo>
                    <a:pt x="5085899" y="1479241"/>
                  </a:lnTo>
                  <a:cubicBezTo>
                    <a:pt x="5089482" y="1466343"/>
                    <a:pt x="5072284" y="1492139"/>
                    <a:pt x="5069420" y="1472793"/>
                  </a:cubicBezTo>
                  <a:close/>
                  <a:moveTo>
                    <a:pt x="2751458" y="1453447"/>
                  </a:moveTo>
                  <a:lnTo>
                    <a:pt x="2740710" y="1464911"/>
                  </a:lnTo>
                  <a:lnTo>
                    <a:pt x="2745009" y="1467776"/>
                  </a:lnTo>
                  <a:cubicBezTo>
                    <a:pt x="2739993" y="1475659"/>
                    <a:pt x="2723514" y="1462762"/>
                    <a:pt x="2724947" y="1483541"/>
                  </a:cubicBezTo>
                  <a:lnTo>
                    <a:pt x="2720124" y="1470279"/>
                  </a:lnTo>
                  <a:lnTo>
                    <a:pt x="2729426" y="1463478"/>
                  </a:lnTo>
                  <a:cubicBezTo>
                    <a:pt x="2736949" y="1461866"/>
                    <a:pt x="2745368" y="1460612"/>
                    <a:pt x="2751458" y="1453447"/>
                  </a:cubicBezTo>
                  <a:close/>
                  <a:moveTo>
                    <a:pt x="4043254" y="1449269"/>
                  </a:moveTo>
                  <a:cubicBezTo>
                    <a:pt x="4034084" y="1451253"/>
                    <a:pt x="4028846" y="1464014"/>
                    <a:pt x="4017560" y="1457028"/>
                  </a:cubicBezTo>
                  <a:lnTo>
                    <a:pt x="4017560" y="1464910"/>
                  </a:lnTo>
                  <a:cubicBezTo>
                    <a:pt x="4024008" y="1464910"/>
                    <a:pt x="4029741" y="1463476"/>
                    <a:pt x="4033322" y="1457028"/>
                  </a:cubicBezTo>
                  <a:cubicBezTo>
                    <a:pt x="4043354" y="1480674"/>
                    <a:pt x="4044787" y="1447714"/>
                    <a:pt x="4054102" y="1452012"/>
                  </a:cubicBezTo>
                  <a:cubicBezTo>
                    <a:pt x="4049804" y="1449147"/>
                    <a:pt x="4046309" y="1448609"/>
                    <a:pt x="4043254" y="1449269"/>
                  </a:cubicBezTo>
                  <a:close/>
                  <a:moveTo>
                    <a:pt x="3060046" y="1449192"/>
                  </a:moveTo>
                  <a:cubicBezTo>
                    <a:pt x="3057930" y="1449192"/>
                    <a:pt x="3056295" y="1450580"/>
                    <a:pt x="3054816" y="1452551"/>
                  </a:cubicBezTo>
                  <a:cubicBezTo>
                    <a:pt x="3051861" y="1456491"/>
                    <a:pt x="3049532" y="1462762"/>
                    <a:pt x="3045234" y="1464910"/>
                  </a:cubicBezTo>
                  <a:cubicBezTo>
                    <a:pt x="3045950" y="1465626"/>
                    <a:pt x="3046667" y="1467060"/>
                    <a:pt x="3045234" y="1468493"/>
                  </a:cubicBezTo>
                  <a:cubicBezTo>
                    <a:pt x="3053115" y="1465626"/>
                    <a:pt x="3058848" y="1454162"/>
                    <a:pt x="3068163" y="1454162"/>
                  </a:cubicBezTo>
                  <a:cubicBezTo>
                    <a:pt x="3064759" y="1450579"/>
                    <a:pt x="3062162" y="1449191"/>
                    <a:pt x="3060046" y="1449192"/>
                  </a:cubicBezTo>
                  <a:close/>
                  <a:moveTo>
                    <a:pt x="1841471" y="1445564"/>
                  </a:moveTo>
                  <a:lnTo>
                    <a:pt x="1835021" y="1456312"/>
                  </a:lnTo>
                  <a:lnTo>
                    <a:pt x="1845769" y="1453445"/>
                  </a:lnTo>
                  <a:cubicBezTo>
                    <a:pt x="1842902" y="1450580"/>
                    <a:pt x="1840038" y="1448430"/>
                    <a:pt x="1841471" y="1445564"/>
                  </a:cubicBezTo>
                  <a:close/>
                  <a:moveTo>
                    <a:pt x="4595796" y="1441266"/>
                  </a:moveTo>
                  <a:lnTo>
                    <a:pt x="4592930" y="1454164"/>
                  </a:lnTo>
                  <a:lnTo>
                    <a:pt x="4583615" y="1454164"/>
                  </a:lnTo>
                  <a:close/>
                  <a:moveTo>
                    <a:pt x="1986926" y="1441264"/>
                  </a:moveTo>
                  <a:cubicBezTo>
                    <a:pt x="1977610" y="1439832"/>
                    <a:pt x="1979043" y="1454162"/>
                    <a:pt x="1974745" y="1460612"/>
                  </a:cubicBezTo>
                  <a:cubicBezTo>
                    <a:pt x="1986926" y="1459178"/>
                    <a:pt x="1984060" y="1452728"/>
                    <a:pt x="1986926" y="1441264"/>
                  </a:cubicBezTo>
                  <a:close/>
                  <a:moveTo>
                    <a:pt x="3225798" y="1434816"/>
                  </a:moveTo>
                  <a:lnTo>
                    <a:pt x="3226514" y="1434816"/>
                  </a:lnTo>
                  <a:lnTo>
                    <a:pt x="3235829" y="1434816"/>
                  </a:lnTo>
                  <a:lnTo>
                    <a:pt x="3230096" y="1444130"/>
                  </a:lnTo>
                  <a:lnTo>
                    <a:pt x="3225932" y="1435107"/>
                  </a:lnTo>
                  <a:close/>
                  <a:moveTo>
                    <a:pt x="3086076" y="1432208"/>
                  </a:moveTo>
                  <a:cubicBezTo>
                    <a:pt x="3082762" y="1431279"/>
                    <a:pt x="3079269" y="1433384"/>
                    <a:pt x="3075328" y="1440549"/>
                  </a:cubicBezTo>
                  <a:lnTo>
                    <a:pt x="3088942" y="1453445"/>
                  </a:lnTo>
                  <a:cubicBezTo>
                    <a:pt x="3088942" y="1457028"/>
                    <a:pt x="3089659" y="1462043"/>
                    <a:pt x="3086076" y="1464910"/>
                  </a:cubicBezTo>
                  <a:cubicBezTo>
                    <a:pt x="3083209" y="1466343"/>
                    <a:pt x="3080342" y="1463476"/>
                    <a:pt x="3078911" y="1459895"/>
                  </a:cubicBezTo>
                  <a:lnTo>
                    <a:pt x="3078911" y="1487122"/>
                  </a:lnTo>
                  <a:cubicBezTo>
                    <a:pt x="3073178" y="1485689"/>
                    <a:pt x="3071028" y="1492139"/>
                    <a:pt x="3065296" y="1492139"/>
                  </a:cubicBezTo>
                  <a:cubicBezTo>
                    <a:pt x="3065296" y="1516500"/>
                    <a:pt x="3043800" y="1490706"/>
                    <a:pt x="3036636" y="1498587"/>
                  </a:cubicBezTo>
                  <a:cubicBezTo>
                    <a:pt x="3036636" y="1497870"/>
                    <a:pt x="3036636" y="1497870"/>
                    <a:pt x="3036636" y="1497870"/>
                  </a:cubicBezTo>
                  <a:cubicBezTo>
                    <a:pt x="3023021" y="1535129"/>
                    <a:pt x="2975015" y="1537279"/>
                    <a:pt x="2951369" y="1560925"/>
                  </a:cubicBezTo>
                  <a:cubicBezTo>
                    <a:pt x="2911244" y="1560925"/>
                    <a:pt x="2879716" y="1603200"/>
                    <a:pt x="2840308" y="1598900"/>
                  </a:cubicBezTo>
                  <a:cubicBezTo>
                    <a:pt x="2826693" y="1606781"/>
                    <a:pt x="2825260" y="1600333"/>
                    <a:pt x="2817378" y="1591019"/>
                  </a:cubicBezTo>
                  <a:cubicBezTo>
                    <a:pt x="2814512" y="1598900"/>
                    <a:pt x="2823110" y="1619679"/>
                    <a:pt x="2808064" y="1626129"/>
                  </a:cubicBezTo>
                  <a:lnTo>
                    <a:pt x="2801616" y="1610365"/>
                  </a:lnTo>
                  <a:cubicBezTo>
                    <a:pt x="2796599" y="1613231"/>
                    <a:pt x="2796599" y="1621113"/>
                    <a:pt x="2792299" y="1626129"/>
                  </a:cubicBezTo>
                  <a:lnTo>
                    <a:pt x="2778686" y="1618246"/>
                  </a:lnTo>
                  <a:lnTo>
                    <a:pt x="2772237" y="1629711"/>
                  </a:lnTo>
                  <a:cubicBezTo>
                    <a:pt x="2749309" y="1636160"/>
                    <a:pt x="2739278" y="1664821"/>
                    <a:pt x="2723514" y="1664821"/>
                  </a:cubicBezTo>
                  <a:cubicBezTo>
                    <a:pt x="2726380" y="1666254"/>
                    <a:pt x="2729247" y="1668404"/>
                    <a:pt x="2727813" y="1671269"/>
                  </a:cubicBezTo>
                  <a:cubicBezTo>
                    <a:pt x="2725664" y="1676286"/>
                    <a:pt x="2721364" y="1676286"/>
                    <a:pt x="2718499" y="1676286"/>
                  </a:cubicBezTo>
                  <a:cubicBezTo>
                    <a:pt x="2716349" y="1671269"/>
                    <a:pt x="2710616" y="1669836"/>
                    <a:pt x="2712049" y="1664821"/>
                  </a:cubicBezTo>
                  <a:cubicBezTo>
                    <a:pt x="2693420" y="1674136"/>
                    <a:pt x="2676940" y="1699930"/>
                    <a:pt x="2656878" y="1694915"/>
                  </a:cubicBezTo>
                  <a:cubicBezTo>
                    <a:pt x="2656878" y="1698498"/>
                    <a:pt x="2658309" y="1702796"/>
                    <a:pt x="2654011" y="1706380"/>
                  </a:cubicBezTo>
                  <a:cubicBezTo>
                    <a:pt x="2651861" y="1707096"/>
                    <a:pt x="2650428" y="1706380"/>
                    <a:pt x="2649711" y="1705663"/>
                  </a:cubicBezTo>
                  <a:lnTo>
                    <a:pt x="2650428" y="1706380"/>
                  </a:lnTo>
                  <a:lnTo>
                    <a:pt x="2643263" y="1714261"/>
                  </a:lnTo>
                  <a:cubicBezTo>
                    <a:pt x="2629648" y="1707813"/>
                    <a:pt x="2612452" y="1717844"/>
                    <a:pt x="2601704" y="1725726"/>
                  </a:cubicBezTo>
                  <a:cubicBezTo>
                    <a:pt x="2585223" y="1740057"/>
                    <a:pt x="2544381" y="1754386"/>
                    <a:pt x="2552981" y="1775166"/>
                  </a:cubicBezTo>
                  <a:cubicBezTo>
                    <a:pt x="2551548" y="1780182"/>
                    <a:pt x="2547964" y="1780182"/>
                    <a:pt x="2543666" y="1780182"/>
                  </a:cubicBezTo>
                  <a:cubicBezTo>
                    <a:pt x="2542233" y="1786630"/>
                    <a:pt x="2555846" y="1791647"/>
                    <a:pt x="2547248" y="1798811"/>
                  </a:cubicBezTo>
                  <a:cubicBezTo>
                    <a:pt x="2546531" y="1799528"/>
                    <a:pt x="2546531" y="1799528"/>
                    <a:pt x="2545815" y="1799528"/>
                  </a:cubicBezTo>
                  <a:cubicBezTo>
                    <a:pt x="2542233" y="1798811"/>
                    <a:pt x="2537217" y="1803109"/>
                    <a:pt x="2534350" y="1795228"/>
                  </a:cubicBezTo>
                  <a:cubicBezTo>
                    <a:pt x="2538650" y="1804543"/>
                    <a:pt x="2527902" y="1805976"/>
                    <a:pt x="2525035" y="1812426"/>
                  </a:cubicBezTo>
                  <a:cubicBezTo>
                    <a:pt x="2531485" y="1808126"/>
                    <a:pt x="2538650" y="1804543"/>
                    <a:pt x="2545815" y="1800961"/>
                  </a:cubicBezTo>
                  <a:cubicBezTo>
                    <a:pt x="2546531" y="1800961"/>
                    <a:pt x="2546531" y="1800961"/>
                    <a:pt x="2546531" y="1800961"/>
                  </a:cubicBezTo>
                  <a:cubicBezTo>
                    <a:pt x="2546531" y="1800961"/>
                    <a:pt x="2547248" y="1800245"/>
                    <a:pt x="2547248" y="1800245"/>
                  </a:cubicBezTo>
                  <a:cubicBezTo>
                    <a:pt x="2562296" y="1793078"/>
                    <a:pt x="2578058" y="1785197"/>
                    <a:pt x="2589523" y="1773732"/>
                  </a:cubicBezTo>
                  <a:cubicBezTo>
                    <a:pt x="2593106" y="1752953"/>
                    <a:pt x="2617467" y="1785197"/>
                    <a:pt x="2608152" y="1757969"/>
                  </a:cubicBezTo>
                  <a:lnTo>
                    <a:pt x="2614602" y="1750088"/>
                  </a:lnTo>
                  <a:lnTo>
                    <a:pt x="2617467" y="1755103"/>
                  </a:lnTo>
                  <a:lnTo>
                    <a:pt x="2621767" y="1735757"/>
                  </a:lnTo>
                  <a:cubicBezTo>
                    <a:pt x="2633948" y="1719278"/>
                    <a:pt x="2641830" y="1740057"/>
                    <a:pt x="2654011" y="1738624"/>
                  </a:cubicBezTo>
                  <a:lnTo>
                    <a:pt x="2880433" y="1608931"/>
                  </a:lnTo>
                  <a:lnTo>
                    <a:pt x="2876133" y="1603917"/>
                  </a:lnTo>
                  <a:cubicBezTo>
                    <a:pt x="2901929" y="1575254"/>
                    <a:pt x="2935606" y="1598900"/>
                    <a:pt x="2957102" y="1570239"/>
                  </a:cubicBezTo>
                  <a:cubicBezTo>
                    <a:pt x="2957102" y="1543012"/>
                    <a:pt x="2985046" y="1550893"/>
                    <a:pt x="2998659" y="1543012"/>
                  </a:cubicBezTo>
                  <a:cubicBezTo>
                    <a:pt x="2988628" y="1563791"/>
                    <a:pt x="2963550" y="1578121"/>
                    <a:pt x="2949936" y="1592452"/>
                  </a:cubicBezTo>
                  <a:cubicBezTo>
                    <a:pt x="2962117" y="1588869"/>
                    <a:pt x="2971432" y="1582421"/>
                    <a:pt x="2975731" y="1573106"/>
                  </a:cubicBezTo>
                  <a:lnTo>
                    <a:pt x="2989344" y="1588869"/>
                  </a:lnTo>
                  <a:cubicBezTo>
                    <a:pt x="2969282" y="1604633"/>
                    <a:pt x="2954236" y="1614665"/>
                    <a:pt x="2934173" y="1630427"/>
                  </a:cubicBezTo>
                  <a:cubicBezTo>
                    <a:pt x="2923425" y="1626846"/>
                    <a:pt x="2905510" y="1639742"/>
                    <a:pt x="2899062" y="1618963"/>
                  </a:cubicBezTo>
                  <a:cubicBezTo>
                    <a:pt x="2896196" y="1621829"/>
                    <a:pt x="2901929" y="1638309"/>
                    <a:pt x="2889748" y="1633294"/>
                  </a:cubicBezTo>
                  <a:cubicBezTo>
                    <a:pt x="2888314" y="1631861"/>
                    <a:pt x="2884016" y="1629711"/>
                    <a:pt x="2885448" y="1626846"/>
                  </a:cubicBezTo>
                  <a:lnTo>
                    <a:pt x="2876133" y="1629711"/>
                  </a:lnTo>
                  <a:lnTo>
                    <a:pt x="2885448" y="1629711"/>
                  </a:lnTo>
                  <a:cubicBezTo>
                    <a:pt x="2889748" y="1631861"/>
                    <a:pt x="2889748" y="1636160"/>
                    <a:pt x="2889748" y="1641175"/>
                  </a:cubicBezTo>
                  <a:cubicBezTo>
                    <a:pt x="2886881" y="1649057"/>
                    <a:pt x="2880433" y="1644758"/>
                    <a:pt x="2876133" y="1646192"/>
                  </a:cubicBezTo>
                  <a:cubicBezTo>
                    <a:pt x="2874700" y="1641175"/>
                    <a:pt x="2868252" y="1639742"/>
                    <a:pt x="2869685" y="1633294"/>
                  </a:cubicBezTo>
                  <a:lnTo>
                    <a:pt x="2851056" y="1646192"/>
                  </a:lnTo>
                  <a:lnTo>
                    <a:pt x="2864668" y="1646192"/>
                  </a:lnTo>
                  <a:lnTo>
                    <a:pt x="2864668" y="1652640"/>
                  </a:lnTo>
                  <a:cubicBezTo>
                    <a:pt x="2835291" y="1669836"/>
                    <a:pt x="2813795" y="1681300"/>
                    <a:pt x="2786568" y="1703513"/>
                  </a:cubicBezTo>
                  <a:lnTo>
                    <a:pt x="2846756" y="1676286"/>
                  </a:lnTo>
                  <a:cubicBezTo>
                    <a:pt x="2855354" y="1677719"/>
                    <a:pt x="2857504" y="1655506"/>
                    <a:pt x="2866102" y="1668404"/>
                  </a:cubicBezTo>
                  <a:cubicBezTo>
                    <a:pt x="2847472" y="1694198"/>
                    <a:pt x="2828843" y="1708530"/>
                    <a:pt x="2801616" y="1717844"/>
                  </a:cubicBezTo>
                  <a:lnTo>
                    <a:pt x="2801616" y="1726442"/>
                  </a:lnTo>
                  <a:cubicBezTo>
                    <a:pt x="2805914" y="1709246"/>
                    <a:pt x="2838158" y="1725009"/>
                    <a:pt x="2833858" y="1704230"/>
                  </a:cubicBezTo>
                  <a:lnTo>
                    <a:pt x="2847472" y="1707813"/>
                  </a:lnTo>
                  <a:cubicBezTo>
                    <a:pt x="2859654" y="1685600"/>
                    <a:pt x="2862520" y="1717128"/>
                    <a:pt x="2873268" y="1715694"/>
                  </a:cubicBezTo>
                  <a:lnTo>
                    <a:pt x="2866818" y="1696348"/>
                  </a:lnTo>
                  <a:cubicBezTo>
                    <a:pt x="2885448" y="1682017"/>
                    <a:pt x="2871835" y="1704230"/>
                    <a:pt x="2889748" y="1707813"/>
                  </a:cubicBezTo>
                  <a:lnTo>
                    <a:pt x="2889748" y="1704230"/>
                  </a:lnTo>
                  <a:cubicBezTo>
                    <a:pt x="2915542" y="1704230"/>
                    <a:pt x="2943488" y="1654790"/>
                    <a:pt x="2954236" y="1669119"/>
                  </a:cubicBezTo>
                  <a:cubicBezTo>
                    <a:pt x="2957102" y="1611798"/>
                    <a:pt x="3023738" y="1657656"/>
                    <a:pt x="3040934" y="1614665"/>
                  </a:cubicBezTo>
                  <a:cubicBezTo>
                    <a:pt x="3057415" y="1599617"/>
                    <a:pt x="3097540" y="1601767"/>
                    <a:pt x="3089659" y="1569523"/>
                  </a:cubicBezTo>
                  <a:lnTo>
                    <a:pt x="3103272" y="1550177"/>
                  </a:lnTo>
                  <a:cubicBezTo>
                    <a:pt x="3098257" y="1554477"/>
                    <a:pt x="3071028" y="1554477"/>
                    <a:pt x="3061713" y="1553043"/>
                  </a:cubicBezTo>
                  <a:lnTo>
                    <a:pt x="3064580" y="1556625"/>
                  </a:lnTo>
                  <a:lnTo>
                    <a:pt x="3058132" y="1564508"/>
                  </a:lnTo>
                  <a:lnTo>
                    <a:pt x="3055265" y="1560925"/>
                  </a:lnTo>
                  <a:cubicBezTo>
                    <a:pt x="3057415" y="1553760"/>
                    <a:pt x="3051682" y="1544445"/>
                    <a:pt x="3054548" y="1538712"/>
                  </a:cubicBezTo>
                  <a:cubicBezTo>
                    <a:pt x="3051682" y="1540145"/>
                    <a:pt x="3048817" y="1540862"/>
                    <a:pt x="3045950" y="1533697"/>
                  </a:cubicBezTo>
                  <a:cubicBezTo>
                    <a:pt x="3042367" y="1510768"/>
                    <a:pt x="3062430" y="1502887"/>
                    <a:pt x="3074611" y="1495004"/>
                  </a:cubicBezTo>
                  <a:cubicBezTo>
                    <a:pt x="3101838" y="1520799"/>
                    <a:pt x="3114020" y="1461326"/>
                    <a:pt x="3136949" y="1459895"/>
                  </a:cubicBezTo>
                  <a:lnTo>
                    <a:pt x="3130501" y="1459895"/>
                  </a:lnTo>
                  <a:lnTo>
                    <a:pt x="3118320" y="1467776"/>
                  </a:lnTo>
                  <a:cubicBezTo>
                    <a:pt x="3104347" y="1465089"/>
                    <a:pt x="3096018" y="1434995"/>
                    <a:pt x="3086076" y="1432208"/>
                  </a:cubicBezTo>
                  <a:close/>
                  <a:moveTo>
                    <a:pt x="4045504" y="1430518"/>
                  </a:moveTo>
                  <a:cubicBezTo>
                    <a:pt x="4045504" y="1433382"/>
                    <a:pt x="4042637" y="1434099"/>
                    <a:pt x="4040489" y="1434816"/>
                  </a:cubicBezTo>
                  <a:cubicBezTo>
                    <a:pt x="4041204" y="1434816"/>
                    <a:pt x="4041920" y="1434816"/>
                    <a:pt x="4042637" y="1434816"/>
                  </a:cubicBezTo>
                  <a:cubicBezTo>
                    <a:pt x="4046937" y="1441264"/>
                    <a:pt x="4051952" y="1438399"/>
                    <a:pt x="4055535" y="1434816"/>
                  </a:cubicBezTo>
                  <a:cubicBezTo>
                    <a:pt x="4056252" y="1434816"/>
                    <a:pt x="4057685" y="1434816"/>
                    <a:pt x="4059118" y="1435532"/>
                  </a:cubicBezTo>
                  <a:lnTo>
                    <a:pt x="4061983" y="1430518"/>
                  </a:lnTo>
                  <a:cubicBezTo>
                    <a:pt x="4059835" y="1430518"/>
                    <a:pt x="4057685" y="1432666"/>
                    <a:pt x="4055535" y="1434816"/>
                  </a:cubicBezTo>
                  <a:cubicBezTo>
                    <a:pt x="4051952" y="1433382"/>
                    <a:pt x="4049087" y="1429801"/>
                    <a:pt x="4045504" y="1430518"/>
                  </a:cubicBezTo>
                  <a:close/>
                  <a:moveTo>
                    <a:pt x="5032876" y="1429801"/>
                  </a:moveTo>
                  <a:cubicBezTo>
                    <a:pt x="5027861" y="1439832"/>
                    <a:pt x="5015680" y="1447714"/>
                    <a:pt x="5004932" y="1449147"/>
                  </a:cubicBezTo>
                  <a:lnTo>
                    <a:pt x="5014246" y="1449147"/>
                  </a:lnTo>
                  <a:cubicBezTo>
                    <a:pt x="5019263" y="1439116"/>
                    <a:pt x="5037176" y="1447714"/>
                    <a:pt x="5032876" y="1429801"/>
                  </a:cubicBezTo>
                  <a:close/>
                  <a:moveTo>
                    <a:pt x="5210574" y="1426934"/>
                  </a:moveTo>
                  <a:lnTo>
                    <a:pt x="5210574" y="1441264"/>
                  </a:lnTo>
                  <a:lnTo>
                    <a:pt x="5201260" y="1437682"/>
                  </a:lnTo>
                  <a:lnTo>
                    <a:pt x="5201260" y="1449147"/>
                  </a:lnTo>
                  <a:lnTo>
                    <a:pt x="5221322" y="1441264"/>
                  </a:lnTo>
                  <a:cubicBezTo>
                    <a:pt x="5230638" y="1428368"/>
                    <a:pt x="5215591" y="1433382"/>
                    <a:pt x="5210574" y="1426934"/>
                  </a:cubicBezTo>
                  <a:close/>
                  <a:moveTo>
                    <a:pt x="2185402" y="1426934"/>
                  </a:moveTo>
                  <a:cubicBezTo>
                    <a:pt x="2178238" y="1442699"/>
                    <a:pt x="2158175" y="1449147"/>
                    <a:pt x="2145994" y="1457028"/>
                  </a:cubicBezTo>
                  <a:cubicBezTo>
                    <a:pt x="2150294" y="1437682"/>
                    <a:pt x="2171790" y="1434816"/>
                    <a:pt x="2185402" y="1426934"/>
                  </a:cubicBezTo>
                  <a:close/>
                  <a:moveTo>
                    <a:pt x="1505420" y="1426934"/>
                  </a:moveTo>
                  <a:cubicBezTo>
                    <a:pt x="1499688" y="1428368"/>
                    <a:pt x="1496105" y="1437682"/>
                    <a:pt x="1488940" y="1434816"/>
                  </a:cubicBezTo>
                  <a:cubicBezTo>
                    <a:pt x="1493240" y="1426934"/>
                    <a:pt x="1498971" y="1425501"/>
                    <a:pt x="1505420" y="1426934"/>
                  </a:cubicBezTo>
                  <a:close/>
                  <a:moveTo>
                    <a:pt x="3392032" y="1426218"/>
                  </a:moveTo>
                  <a:cubicBezTo>
                    <a:pt x="3394898" y="1424784"/>
                    <a:pt x="3396332" y="1428368"/>
                    <a:pt x="3397765" y="1429801"/>
                  </a:cubicBezTo>
                  <a:cubicBezTo>
                    <a:pt x="3396332" y="1445564"/>
                    <a:pt x="3382000" y="1442699"/>
                    <a:pt x="3371969" y="1448430"/>
                  </a:cubicBezTo>
                  <a:cubicBezTo>
                    <a:pt x="3371969" y="1439116"/>
                    <a:pt x="3379850" y="1424784"/>
                    <a:pt x="3392032" y="1426218"/>
                  </a:cubicBezTo>
                  <a:close/>
                  <a:moveTo>
                    <a:pt x="3246577" y="1421203"/>
                  </a:moveTo>
                  <a:cubicBezTo>
                    <a:pt x="3250877" y="1421203"/>
                    <a:pt x="3253742" y="1427651"/>
                    <a:pt x="3258758" y="1426220"/>
                  </a:cubicBezTo>
                  <a:cubicBezTo>
                    <a:pt x="3264490" y="1441266"/>
                    <a:pt x="3249443" y="1429801"/>
                    <a:pt x="3246577" y="1437682"/>
                  </a:cubicBezTo>
                  <a:close/>
                  <a:moveTo>
                    <a:pt x="4579315" y="1419053"/>
                  </a:moveTo>
                  <a:cubicBezTo>
                    <a:pt x="4577167" y="1422634"/>
                    <a:pt x="4587913" y="1454162"/>
                    <a:pt x="4574300" y="1465626"/>
                  </a:cubicBezTo>
                  <a:cubicBezTo>
                    <a:pt x="4577167" y="1465626"/>
                    <a:pt x="4580748" y="1463476"/>
                    <a:pt x="4583615" y="1468493"/>
                  </a:cubicBezTo>
                  <a:cubicBezTo>
                    <a:pt x="4589346" y="1462043"/>
                    <a:pt x="4609409" y="1439832"/>
                    <a:pt x="4605828" y="1419053"/>
                  </a:cubicBezTo>
                  <a:cubicBezTo>
                    <a:pt x="4595080" y="1419053"/>
                    <a:pt x="4596513" y="1431949"/>
                    <a:pt x="4585765" y="1434816"/>
                  </a:cubicBezTo>
                  <a:close/>
                  <a:moveTo>
                    <a:pt x="2816662" y="1419053"/>
                  </a:moveTo>
                  <a:cubicBezTo>
                    <a:pt x="2801616" y="1426934"/>
                    <a:pt x="2782986" y="1446280"/>
                    <a:pt x="2767938" y="1449147"/>
                  </a:cubicBezTo>
                  <a:cubicBezTo>
                    <a:pt x="2773672" y="1428368"/>
                    <a:pt x="2800182" y="1428368"/>
                    <a:pt x="2816662" y="1419053"/>
                  </a:cubicBezTo>
                  <a:close/>
                  <a:moveTo>
                    <a:pt x="5143222" y="1416903"/>
                  </a:moveTo>
                  <a:cubicBezTo>
                    <a:pt x="5140356" y="1436249"/>
                    <a:pt x="5115276" y="1416903"/>
                    <a:pt x="5124592" y="1439116"/>
                  </a:cubicBezTo>
                  <a:cubicBezTo>
                    <a:pt x="5108828" y="1457028"/>
                    <a:pt x="5116710" y="1434816"/>
                    <a:pt x="5104530" y="1458462"/>
                  </a:cubicBezTo>
                  <a:cubicBezTo>
                    <a:pt x="5100230" y="1454878"/>
                    <a:pt x="5098080" y="1446997"/>
                    <a:pt x="5092347" y="1446997"/>
                  </a:cubicBezTo>
                  <a:cubicBezTo>
                    <a:pt x="5098080" y="1448430"/>
                    <a:pt x="5101664" y="1462760"/>
                    <a:pt x="5095214" y="1469210"/>
                  </a:cubicBezTo>
                  <a:lnTo>
                    <a:pt x="5108828" y="1477091"/>
                  </a:lnTo>
                  <a:cubicBezTo>
                    <a:pt x="5107395" y="1506468"/>
                    <a:pt x="5061536" y="1495004"/>
                    <a:pt x="5072284" y="1515783"/>
                  </a:cubicBezTo>
                  <a:lnTo>
                    <a:pt x="5081601" y="1515783"/>
                  </a:lnTo>
                  <a:cubicBezTo>
                    <a:pt x="5084466" y="1526531"/>
                    <a:pt x="5082316" y="1532981"/>
                    <a:pt x="5078734" y="1537995"/>
                  </a:cubicBezTo>
                  <a:cubicBezTo>
                    <a:pt x="5070136" y="1548743"/>
                    <a:pt x="5050074" y="1550177"/>
                    <a:pt x="5043624" y="1570239"/>
                  </a:cubicBezTo>
                  <a:cubicBezTo>
                    <a:pt x="5023561" y="1578121"/>
                    <a:pt x="5037176" y="1547310"/>
                    <a:pt x="5023561" y="1545877"/>
                  </a:cubicBezTo>
                  <a:cubicBezTo>
                    <a:pt x="5017830" y="1564508"/>
                    <a:pt x="5000632" y="1568089"/>
                    <a:pt x="4988452" y="1575971"/>
                  </a:cubicBezTo>
                  <a:cubicBezTo>
                    <a:pt x="4984152" y="1586002"/>
                    <a:pt x="4994900" y="1588869"/>
                    <a:pt x="4997767" y="1595319"/>
                  </a:cubicBezTo>
                  <a:cubicBezTo>
                    <a:pt x="4992750" y="1604633"/>
                    <a:pt x="4984152" y="1606065"/>
                    <a:pt x="4979138" y="1611081"/>
                  </a:cubicBezTo>
                  <a:cubicBezTo>
                    <a:pt x="4984152" y="1612515"/>
                    <a:pt x="5000632" y="1609648"/>
                    <a:pt x="5004932" y="1600333"/>
                  </a:cubicBezTo>
                  <a:lnTo>
                    <a:pt x="4997767" y="1584571"/>
                  </a:lnTo>
                  <a:cubicBezTo>
                    <a:pt x="5007798" y="1579554"/>
                    <a:pt x="5017113" y="1563791"/>
                    <a:pt x="5027861" y="1570239"/>
                  </a:cubicBezTo>
                  <a:lnTo>
                    <a:pt x="5017113" y="1589585"/>
                  </a:lnTo>
                  <a:cubicBezTo>
                    <a:pt x="5043624" y="1573823"/>
                    <a:pt x="5057238" y="1575254"/>
                    <a:pt x="5078734" y="1538712"/>
                  </a:cubicBezTo>
                  <a:lnTo>
                    <a:pt x="5081601" y="1543729"/>
                  </a:lnTo>
                  <a:lnTo>
                    <a:pt x="5095214" y="1527964"/>
                  </a:lnTo>
                  <a:lnTo>
                    <a:pt x="5098080" y="1543729"/>
                  </a:lnTo>
                  <a:cubicBezTo>
                    <a:pt x="5093064" y="1512201"/>
                    <a:pt x="5134624" y="1527964"/>
                    <a:pt x="5137489" y="1494287"/>
                  </a:cubicBezTo>
                  <a:lnTo>
                    <a:pt x="5143938" y="1500737"/>
                  </a:lnTo>
                  <a:cubicBezTo>
                    <a:pt x="5150387" y="1498587"/>
                    <a:pt x="5158985" y="1503602"/>
                    <a:pt x="5162568" y="1497154"/>
                  </a:cubicBezTo>
                  <a:cubicBezTo>
                    <a:pt x="5164002" y="1494287"/>
                    <a:pt x="5161134" y="1492855"/>
                    <a:pt x="5159702" y="1489272"/>
                  </a:cubicBezTo>
                  <a:lnTo>
                    <a:pt x="5169016" y="1477808"/>
                  </a:lnTo>
                  <a:cubicBezTo>
                    <a:pt x="5179764" y="1473508"/>
                    <a:pt x="5181914" y="1495720"/>
                    <a:pt x="5184780" y="1489272"/>
                  </a:cubicBezTo>
                  <a:cubicBezTo>
                    <a:pt x="5191946" y="1474941"/>
                    <a:pt x="5205560" y="1503602"/>
                    <a:pt x="5201260" y="1489272"/>
                  </a:cubicBezTo>
                  <a:lnTo>
                    <a:pt x="5178330" y="1469926"/>
                  </a:lnTo>
                  <a:lnTo>
                    <a:pt x="5182630" y="1467060"/>
                  </a:lnTo>
                  <a:cubicBezTo>
                    <a:pt x="5186214" y="1467060"/>
                    <a:pt x="5190512" y="1464910"/>
                    <a:pt x="5191946" y="1469926"/>
                  </a:cubicBezTo>
                  <a:lnTo>
                    <a:pt x="5194812" y="1462043"/>
                  </a:lnTo>
                  <a:lnTo>
                    <a:pt x="5130324" y="1485689"/>
                  </a:lnTo>
                  <a:lnTo>
                    <a:pt x="5127458" y="1480674"/>
                  </a:lnTo>
                  <a:cubicBezTo>
                    <a:pt x="5146087" y="1472793"/>
                    <a:pt x="5150387" y="1445564"/>
                    <a:pt x="5169016" y="1439116"/>
                  </a:cubicBezTo>
                  <a:lnTo>
                    <a:pt x="5166152" y="1436249"/>
                  </a:lnTo>
                  <a:cubicBezTo>
                    <a:pt x="5155404" y="1450580"/>
                    <a:pt x="5141788" y="1458462"/>
                    <a:pt x="5129608" y="1469926"/>
                  </a:cubicBezTo>
                  <a:lnTo>
                    <a:pt x="5124592" y="1462043"/>
                  </a:lnTo>
                  <a:lnTo>
                    <a:pt x="5113845" y="1477808"/>
                  </a:lnTo>
                  <a:lnTo>
                    <a:pt x="5104530" y="1466343"/>
                  </a:lnTo>
                  <a:cubicBezTo>
                    <a:pt x="5108112" y="1447714"/>
                    <a:pt x="5131041" y="1457028"/>
                    <a:pt x="5136772" y="1442697"/>
                  </a:cubicBezTo>
                  <a:lnTo>
                    <a:pt x="5133908" y="1439116"/>
                  </a:lnTo>
                  <a:lnTo>
                    <a:pt x="5152536" y="1431233"/>
                  </a:lnTo>
                  <a:cubicBezTo>
                    <a:pt x="5158268" y="1419770"/>
                    <a:pt x="5143222" y="1421918"/>
                    <a:pt x="5143222" y="1416903"/>
                  </a:cubicBezTo>
                  <a:close/>
                  <a:moveTo>
                    <a:pt x="2123064" y="1410453"/>
                  </a:moveTo>
                  <a:cubicBezTo>
                    <a:pt x="2043530" y="1449147"/>
                    <a:pt x="1958264" y="1502170"/>
                    <a:pt x="1878013" y="1553043"/>
                  </a:cubicBezTo>
                  <a:lnTo>
                    <a:pt x="1910257" y="1541579"/>
                  </a:lnTo>
                  <a:cubicBezTo>
                    <a:pt x="1930320" y="1536562"/>
                    <a:pt x="1945366" y="1502887"/>
                    <a:pt x="1968295" y="1514350"/>
                  </a:cubicBezTo>
                  <a:cubicBezTo>
                    <a:pt x="2019168" y="1479241"/>
                    <a:pt x="2081506" y="1445564"/>
                    <a:pt x="2123064" y="1410453"/>
                  </a:cubicBezTo>
                  <a:close/>
                  <a:moveTo>
                    <a:pt x="4884556" y="1408305"/>
                  </a:moveTo>
                  <a:cubicBezTo>
                    <a:pt x="4871658" y="1411170"/>
                    <a:pt x="4875958" y="1406872"/>
                    <a:pt x="4875242" y="1418336"/>
                  </a:cubicBezTo>
                  <a:cubicBezTo>
                    <a:pt x="4878106" y="1417620"/>
                    <a:pt x="4888854" y="1416903"/>
                    <a:pt x="4884556" y="1408305"/>
                  </a:cubicBezTo>
                  <a:close/>
                  <a:moveTo>
                    <a:pt x="4107125" y="1407588"/>
                  </a:moveTo>
                  <a:lnTo>
                    <a:pt x="4097810" y="1419053"/>
                  </a:lnTo>
                  <a:lnTo>
                    <a:pt x="4114290" y="1407588"/>
                  </a:lnTo>
                  <a:close/>
                  <a:moveTo>
                    <a:pt x="1966862" y="1404722"/>
                  </a:moveTo>
                  <a:cubicBezTo>
                    <a:pt x="1915272" y="1436249"/>
                    <a:pt x="1856517" y="1457028"/>
                    <a:pt x="1806361" y="1495720"/>
                  </a:cubicBezTo>
                  <a:cubicBezTo>
                    <a:pt x="1790596" y="1499304"/>
                    <a:pt x="1783431" y="1519366"/>
                    <a:pt x="1774833" y="1527248"/>
                  </a:cubicBezTo>
                  <a:cubicBezTo>
                    <a:pt x="1773400" y="1527964"/>
                    <a:pt x="1772683" y="1528681"/>
                    <a:pt x="1771250" y="1529397"/>
                  </a:cubicBezTo>
                  <a:cubicBezTo>
                    <a:pt x="1768385" y="1530831"/>
                    <a:pt x="1764802" y="1530114"/>
                    <a:pt x="1760502" y="1526531"/>
                  </a:cubicBezTo>
                  <a:lnTo>
                    <a:pt x="1769819" y="1515066"/>
                  </a:lnTo>
                  <a:cubicBezTo>
                    <a:pt x="1761936" y="1515066"/>
                    <a:pt x="1756921" y="1518650"/>
                    <a:pt x="1751188" y="1526531"/>
                  </a:cubicBezTo>
                  <a:cubicBezTo>
                    <a:pt x="1754771" y="1526531"/>
                    <a:pt x="1759071" y="1526531"/>
                    <a:pt x="1760502" y="1531547"/>
                  </a:cubicBezTo>
                  <a:cubicBezTo>
                    <a:pt x="1761936" y="1535129"/>
                    <a:pt x="1759071" y="1536562"/>
                    <a:pt x="1757637" y="1537995"/>
                  </a:cubicBezTo>
                  <a:cubicBezTo>
                    <a:pt x="1749754" y="1537995"/>
                    <a:pt x="1742590" y="1549460"/>
                    <a:pt x="1736141" y="1548743"/>
                  </a:cubicBezTo>
                  <a:cubicBezTo>
                    <a:pt x="1734708" y="1546593"/>
                    <a:pt x="1732558" y="1545160"/>
                    <a:pt x="1730408" y="1543729"/>
                  </a:cubicBezTo>
                  <a:cubicBezTo>
                    <a:pt x="1728975" y="1542295"/>
                    <a:pt x="1728260" y="1540145"/>
                    <a:pt x="1727543" y="1537995"/>
                  </a:cubicBezTo>
                  <a:lnTo>
                    <a:pt x="1733992" y="1531547"/>
                  </a:lnTo>
                  <a:lnTo>
                    <a:pt x="1720377" y="1537995"/>
                  </a:lnTo>
                  <a:cubicBezTo>
                    <a:pt x="1723244" y="1540862"/>
                    <a:pt x="1726827" y="1542295"/>
                    <a:pt x="1729692" y="1543729"/>
                  </a:cubicBezTo>
                  <a:cubicBezTo>
                    <a:pt x="1731842" y="1547310"/>
                    <a:pt x="1733275" y="1548743"/>
                    <a:pt x="1735425" y="1548743"/>
                  </a:cubicBezTo>
                  <a:cubicBezTo>
                    <a:pt x="1736141" y="1550177"/>
                    <a:pt x="1736858" y="1551610"/>
                    <a:pt x="1736858" y="1553760"/>
                  </a:cubicBezTo>
                  <a:lnTo>
                    <a:pt x="1708196" y="1550893"/>
                  </a:lnTo>
                  <a:lnTo>
                    <a:pt x="1711062" y="1545877"/>
                  </a:lnTo>
                  <a:lnTo>
                    <a:pt x="1701748" y="1553760"/>
                  </a:lnTo>
                  <a:lnTo>
                    <a:pt x="1711062" y="1553760"/>
                  </a:lnTo>
                  <a:cubicBezTo>
                    <a:pt x="1703181" y="1561641"/>
                    <a:pt x="1717512" y="1565223"/>
                    <a:pt x="1708196" y="1573106"/>
                  </a:cubicBezTo>
                  <a:lnTo>
                    <a:pt x="1694583" y="1565223"/>
                  </a:lnTo>
                  <a:cubicBezTo>
                    <a:pt x="1694583" y="1570239"/>
                    <a:pt x="1694583" y="1575254"/>
                    <a:pt x="1698881" y="1576687"/>
                  </a:cubicBezTo>
                  <a:cubicBezTo>
                    <a:pt x="1695300" y="1579554"/>
                    <a:pt x="1693866" y="1586002"/>
                    <a:pt x="1688133" y="1584571"/>
                  </a:cubicBezTo>
                  <a:cubicBezTo>
                    <a:pt x="1686702" y="1575254"/>
                    <a:pt x="1683118" y="1568806"/>
                    <a:pt x="1688133" y="1557341"/>
                  </a:cubicBezTo>
                  <a:lnTo>
                    <a:pt x="1685268" y="1562358"/>
                  </a:lnTo>
                  <a:cubicBezTo>
                    <a:pt x="1680968" y="1562358"/>
                    <a:pt x="1677385" y="1562358"/>
                    <a:pt x="1675954" y="1557341"/>
                  </a:cubicBezTo>
                  <a:cubicBezTo>
                    <a:pt x="1673804" y="1565223"/>
                    <a:pt x="1675954" y="1579554"/>
                    <a:pt x="1666637" y="1580987"/>
                  </a:cubicBezTo>
                  <a:cubicBezTo>
                    <a:pt x="1621497" y="1600333"/>
                    <a:pt x="1557726" y="1646908"/>
                    <a:pt x="1501121" y="1677002"/>
                  </a:cubicBezTo>
                  <a:cubicBezTo>
                    <a:pt x="1496105" y="1678436"/>
                    <a:pt x="1516167" y="1684884"/>
                    <a:pt x="1505420" y="1696348"/>
                  </a:cubicBezTo>
                  <a:cubicBezTo>
                    <a:pt x="1493955" y="1683450"/>
                    <a:pt x="1487148" y="1685600"/>
                    <a:pt x="1481326" y="1692856"/>
                  </a:cubicBezTo>
                  <a:lnTo>
                    <a:pt x="1463648" y="1719240"/>
                  </a:lnTo>
                  <a:lnTo>
                    <a:pt x="1463144" y="1719278"/>
                  </a:lnTo>
                  <a:cubicBezTo>
                    <a:pt x="1460279" y="1722859"/>
                    <a:pt x="1455980" y="1725009"/>
                    <a:pt x="1451680" y="1725726"/>
                  </a:cubicBezTo>
                  <a:lnTo>
                    <a:pt x="1450901" y="1726442"/>
                  </a:lnTo>
                  <a:lnTo>
                    <a:pt x="1450246" y="1726442"/>
                  </a:lnTo>
                  <a:cubicBezTo>
                    <a:pt x="1438784" y="1727876"/>
                    <a:pt x="1413705" y="1743638"/>
                    <a:pt x="1394359" y="1748655"/>
                  </a:cubicBezTo>
                  <a:lnTo>
                    <a:pt x="1401523" y="1756536"/>
                  </a:lnTo>
                  <a:cubicBezTo>
                    <a:pt x="1417288" y="1757969"/>
                    <a:pt x="1415854" y="1737190"/>
                    <a:pt x="1433767" y="1742205"/>
                  </a:cubicBezTo>
                  <a:lnTo>
                    <a:pt x="1450901" y="1726442"/>
                  </a:lnTo>
                  <a:lnTo>
                    <a:pt x="1451680" y="1726442"/>
                  </a:lnTo>
                  <a:cubicBezTo>
                    <a:pt x="1455263" y="1723576"/>
                    <a:pt x="1459563" y="1721426"/>
                    <a:pt x="1463144" y="1719992"/>
                  </a:cubicBezTo>
                  <a:lnTo>
                    <a:pt x="1463648" y="1719240"/>
                  </a:lnTo>
                  <a:lnTo>
                    <a:pt x="1482490" y="1717844"/>
                  </a:lnTo>
                  <a:lnTo>
                    <a:pt x="1537663" y="1675569"/>
                  </a:lnTo>
                  <a:lnTo>
                    <a:pt x="1521184" y="1675569"/>
                  </a:lnTo>
                  <a:lnTo>
                    <a:pt x="1530499" y="1664104"/>
                  </a:lnTo>
                  <a:cubicBezTo>
                    <a:pt x="1547695" y="1669119"/>
                    <a:pt x="1546261" y="1657656"/>
                    <a:pt x="1558443" y="1649773"/>
                  </a:cubicBezTo>
                  <a:cubicBezTo>
                    <a:pt x="1561309" y="1653356"/>
                    <a:pt x="1567041" y="1654790"/>
                    <a:pt x="1565607" y="1661238"/>
                  </a:cubicBezTo>
                  <a:lnTo>
                    <a:pt x="1604301" y="1636877"/>
                  </a:lnTo>
                  <a:cubicBezTo>
                    <a:pt x="1605733" y="1639742"/>
                    <a:pt x="1608599" y="1641892"/>
                    <a:pt x="1607166" y="1644758"/>
                  </a:cubicBezTo>
                  <a:cubicBezTo>
                    <a:pt x="1613616" y="1643325"/>
                    <a:pt x="1630095" y="1651207"/>
                    <a:pt x="1630095" y="1630427"/>
                  </a:cubicBezTo>
                  <a:cubicBezTo>
                    <a:pt x="1637976" y="1630427"/>
                    <a:pt x="1642276" y="1609648"/>
                    <a:pt x="1650158" y="1622546"/>
                  </a:cubicBezTo>
                  <a:lnTo>
                    <a:pt x="1650158" y="1611081"/>
                  </a:lnTo>
                  <a:cubicBezTo>
                    <a:pt x="1674520" y="1611081"/>
                    <a:pt x="1685268" y="1582421"/>
                    <a:pt x="1711062" y="1595319"/>
                  </a:cubicBezTo>
                  <a:lnTo>
                    <a:pt x="1711062" y="1587435"/>
                  </a:lnTo>
                  <a:cubicBezTo>
                    <a:pt x="1713929" y="1583137"/>
                    <a:pt x="1717512" y="1584571"/>
                    <a:pt x="1720377" y="1584571"/>
                  </a:cubicBezTo>
                  <a:cubicBezTo>
                    <a:pt x="1726827" y="1560208"/>
                    <a:pt x="1749754" y="1550893"/>
                    <a:pt x="1766235" y="1537995"/>
                  </a:cubicBezTo>
                  <a:cubicBezTo>
                    <a:pt x="1767669" y="1535846"/>
                    <a:pt x="1769102" y="1534412"/>
                    <a:pt x="1770534" y="1532981"/>
                  </a:cubicBezTo>
                  <a:cubicBezTo>
                    <a:pt x="1771967" y="1532264"/>
                    <a:pt x="1773400" y="1531547"/>
                    <a:pt x="1774117" y="1530831"/>
                  </a:cubicBezTo>
                  <a:cubicBezTo>
                    <a:pt x="1778417" y="1528681"/>
                    <a:pt x="1782715" y="1530831"/>
                    <a:pt x="1786298" y="1533697"/>
                  </a:cubicBezTo>
                  <a:cubicBezTo>
                    <a:pt x="1786298" y="1533697"/>
                    <a:pt x="1785581" y="1534412"/>
                    <a:pt x="1785581" y="1534412"/>
                  </a:cubicBezTo>
                  <a:cubicBezTo>
                    <a:pt x="1787015" y="1535129"/>
                    <a:pt x="1788448" y="1536562"/>
                    <a:pt x="1789881" y="1537279"/>
                  </a:cubicBezTo>
                  <a:cubicBezTo>
                    <a:pt x="1791313" y="1539429"/>
                    <a:pt x="1792029" y="1541579"/>
                    <a:pt x="1792746" y="1543729"/>
                  </a:cubicBezTo>
                  <a:lnTo>
                    <a:pt x="1792746" y="1537279"/>
                  </a:lnTo>
                  <a:cubicBezTo>
                    <a:pt x="1791313" y="1537995"/>
                    <a:pt x="1790596" y="1537995"/>
                    <a:pt x="1789881" y="1537279"/>
                  </a:cubicBezTo>
                  <a:cubicBezTo>
                    <a:pt x="1788448" y="1535846"/>
                    <a:pt x="1787731" y="1534412"/>
                    <a:pt x="1786298" y="1532981"/>
                  </a:cubicBezTo>
                  <a:cubicBezTo>
                    <a:pt x="1797046" y="1519366"/>
                    <a:pt x="1809227" y="1511485"/>
                    <a:pt x="1822123" y="1510051"/>
                  </a:cubicBezTo>
                  <a:cubicBezTo>
                    <a:pt x="1830006" y="1510051"/>
                    <a:pt x="1830006" y="1525814"/>
                    <a:pt x="1831440" y="1517933"/>
                  </a:cubicBezTo>
                  <a:lnTo>
                    <a:pt x="1828573" y="1515066"/>
                  </a:lnTo>
                  <a:cubicBezTo>
                    <a:pt x="1827140" y="1508618"/>
                    <a:pt x="1832871" y="1507185"/>
                    <a:pt x="1834304" y="1502170"/>
                  </a:cubicBezTo>
                  <a:cubicBezTo>
                    <a:pt x="1838604" y="1508618"/>
                    <a:pt x="1845052" y="1511485"/>
                    <a:pt x="1845052" y="1517933"/>
                  </a:cubicBezTo>
                  <a:cubicBezTo>
                    <a:pt x="1850426" y="1529756"/>
                    <a:pt x="1843082" y="1533518"/>
                    <a:pt x="1833588" y="1537101"/>
                  </a:cubicBezTo>
                  <a:lnTo>
                    <a:pt x="1813202" y="1552240"/>
                  </a:lnTo>
                  <a:lnTo>
                    <a:pt x="1809944" y="1553760"/>
                  </a:lnTo>
                  <a:cubicBezTo>
                    <a:pt x="1809944" y="1554477"/>
                    <a:pt x="1809227" y="1554477"/>
                    <a:pt x="1809227" y="1555192"/>
                  </a:cubicBezTo>
                  <a:lnTo>
                    <a:pt x="1809227" y="1554477"/>
                  </a:lnTo>
                  <a:lnTo>
                    <a:pt x="1808158" y="1554970"/>
                  </a:lnTo>
                  <a:lnTo>
                    <a:pt x="1806361" y="1550177"/>
                  </a:lnTo>
                  <a:lnTo>
                    <a:pt x="1806361" y="1549460"/>
                  </a:lnTo>
                  <a:lnTo>
                    <a:pt x="1806361" y="1545160"/>
                  </a:lnTo>
                  <a:lnTo>
                    <a:pt x="1802061" y="1540145"/>
                  </a:lnTo>
                  <a:lnTo>
                    <a:pt x="1806361" y="1549460"/>
                  </a:lnTo>
                  <a:cubicBezTo>
                    <a:pt x="1805644" y="1553043"/>
                    <a:pt x="1802777" y="1556625"/>
                    <a:pt x="1799912" y="1558775"/>
                  </a:cubicBezTo>
                  <a:lnTo>
                    <a:pt x="1808158" y="1554970"/>
                  </a:lnTo>
                  <a:lnTo>
                    <a:pt x="1808510" y="1555908"/>
                  </a:lnTo>
                  <a:lnTo>
                    <a:pt x="1809227" y="1555192"/>
                  </a:lnTo>
                  <a:lnTo>
                    <a:pt x="1813202" y="1552240"/>
                  </a:lnTo>
                  <a:lnTo>
                    <a:pt x="1842188" y="1538712"/>
                  </a:lnTo>
                  <a:cubicBezTo>
                    <a:pt x="1861534" y="1511485"/>
                    <a:pt x="1899509" y="1512918"/>
                    <a:pt x="1916705" y="1485689"/>
                  </a:cubicBezTo>
                  <a:lnTo>
                    <a:pt x="1910974" y="1485689"/>
                  </a:lnTo>
                  <a:cubicBezTo>
                    <a:pt x="1906674" y="1482107"/>
                    <a:pt x="1906674" y="1477808"/>
                    <a:pt x="1906674" y="1474224"/>
                  </a:cubicBezTo>
                  <a:cubicBezTo>
                    <a:pt x="1900226" y="1474224"/>
                    <a:pt x="1894492" y="1487122"/>
                    <a:pt x="1888044" y="1477808"/>
                  </a:cubicBezTo>
                  <a:cubicBezTo>
                    <a:pt x="1888761" y="1461326"/>
                    <a:pt x="1911690" y="1462760"/>
                    <a:pt x="1915988" y="1446997"/>
                  </a:cubicBezTo>
                  <a:cubicBezTo>
                    <a:pt x="1918138" y="1450580"/>
                    <a:pt x="1923872" y="1452012"/>
                    <a:pt x="1922438" y="1458462"/>
                  </a:cubicBezTo>
                  <a:cubicBezTo>
                    <a:pt x="1935334" y="1464910"/>
                    <a:pt x="1934620" y="1450580"/>
                    <a:pt x="1940351" y="1444847"/>
                  </a:cubicBezTo>
                  <a:cubicBezTo>
                    <a:pt x="1940351" y="1445564"/>
                    <a:pt x="1941068" y="1446280"/>
                    <a:pt x="1942501" y="1446997"/>
                  </a:cubicBezTo>
                  <a:lnTo>
                    <a:pt x="1945366" y="1441980"/>
                  </a:lnTo>
                  <a:cubicBezTo>
                    <a:pt x="1943218" y="1441980"/>
                    <a:pt x="1941784" y="1442697"/>
                    <a:pt x="1940351" y="1444130"/>
                  </a:cubicBezTo>
                  <a:cubicBezTo>
                    <a:pt x="1935334" y="1437682"/>
                    <a:pt x="1948232" y="1433382"/>
                    <a:pt x="1936051" y="1430518"/>
                  </a:cubicBezTo>
                  <a:cubicBezTo>
                    <a:pt x="1945366" y="1409738"/>
                    <a:pt x="1953249" y="1436966"/>
                    <a:pt x="1963997" y="1435532"/>
                  </a:cubicBezTo>
                  <a:lnTo>
                    <a:pt x="1961130" y="1430518"/>
                  </a:lnTo>
                  <a:cubicBezTo>
                    <a:pt x="1956830" y="1417620"/>
                    <a:pt x="1967578" y="1424068"/>
                    <a:pt x="1970445" y="1419053"/>
                  </a:cubicBezTo>
                  <a:lnTo>
                    <a:pt x="1963997" y="1419053"/>
                  </a:lnTo>
                  <a:cubicBezTo>
                    <a:pt x="1961847" y="1411887"/>
                    <a:pt x="1963280" y="1407588"/>
                    <a:pt x="1966862" y="1404722"/>
                  </a:cubicBezTo>
                  <a:close/>
                  <a:moveTo>
                    <a:pt x="3522440" y="1402572"/>
                  </a:moveTo>
                  <a:lnTo>
                    <a:pt x="3518140" y="1407588"/>
                  </a:lnTo>
                  <a:lnTo>
                    <a:pt x="3527455" y="1402572"/>
                  </a:lnTo>
                  <a:close/>
                  <a:moveTo>
                    <a:pt x="2848906" y="1402572"/>
                  </a:moveTo>
                  <a:lnTo>
                    <a:pt x="2825978" y="1421918"/>
                  </a:lnTo>
                  <a:lnTo>
                    <a:pt x="2821678" y="1418336"/>
                  </a:lnTo>
                  <a:cubicBezTo>
                    <a:pt x="2827412" y="1411887"/>
                    <a:pt x="2836726" y="1401140"/>
                    <a:pt x="2848906" y="1402572"/>
                  </a:cubicBezTo>
                  <a:close/>
                  <a:moveTo>
                    <a:pt x="2140083" y="1400692"/>
                  </a:moveTo>
                  <a:cubicBezTo>
                    <a:pt x="2135783" y="1403109"/>
                    <a:pt x="2133454" y="1408305"/>
                    <a:pt x="2136679" y="1415470"/>
                  </a:cubicBezTo>
                  <a:lnTo>
                    <a:pt x="2155308" y="1402572"/>
                  </a:lnTo>
                  <a:cubicBezTo>
                    <a:pt x="2150650" y="1398632"/>
                    <a:pt x="2144381" y="1398274"/>
                    <a:pt x="2140083" y="1400692"/>
                  </a:cubicBezTo>
                  <a:close/>
                  <a:moveTo>
                    <a:pt x="2000539" y="1399707"/>
                  </a:moveTo>
                  <a:lnTo>
                    <a:pt x="2016303" y="1402572"/>
                  </a:lnTo>
                  <a:lnTo>
                    <a:pt x="2016303" y="1399707"/>
                  </a:lnTo>
                  <a:close/>
                  <a:moveTo>
                    <a:pt x="1790596" y="1396124"/>
                  </a:moveTo>
                  <a:cubicBezTo>
                    <a:pt x="1781281" y="1402572"/>
                    <a:pt x="1774117" y="1412605"/>
                    <a:pt x="1760502" y="1415470"/>
                  </a:cubicBezTo>
                  <a:cubicBezTo>
                    <a:pt x="1767667" y="1401857"/>
                    <a:pt x="1779132" y="1400424"/>
                    <a:pt x="1790596" y="1396124"/>
                  </a:cubicBezTo>
                  <a:close/>
                  <a:moveTo>
                    <a:pt x="2858220" y="1391109"/>
                  </a:moveTo>
                  <a:cubicBezTo>
                    <a:pt x="2862518" y="1393259"/>
                    <a:pt x="2868968" y="1388242"/>
                    <a:pt x="2870402" y="1396126"/>
                  </a:cubicBezTo>
                  <a:cubicBezTo>
                    <a:pt x="2867535" y="1398274"/>
                    <a:pt x="2861087" y="1407588"/>
                    <a:pt x="2858220" y="1398990"/>
                  </a:cubicBezTo>
                  <a:close/>
                  <a:moveTo>
                    <a:pt x="4644520" y="1388242"/>
                  </a:moveTo>
                  <a:cubicBezTo>
                    <a:pt x="4643086" y="1401139"/>
                    <a:pt x="4630905" y="1402572"/>
                    <a:pt x="4623024" y="1407588"/>
                  </a:cubicBezTo>
                  <a:cubicBezTo>
                    <a:pt x="4618724" y="1415470"/>
                    <a:pt x="4615142" y="1421918"/>
                    <a:pt x="4623024" y="1426934"/>
                  </a:cubicBezTo>
                  <a:cubicBezTo>
                    <a:pt x="4630905" y="1420485"/>
                    <a:pt x="4638788" y="1419053"/>
                    <a:pt x="4635205" y="1402572"/>
                  </a:cubicBezTo>
                  <a:cubicBezTo>
                    <a:pt x="4647386" y="1393257"/>
                    <a:pt x="4645953" y="1416903"/>
                    <a:pt x="4655268" y="1396124"/>
                  </a:cubicBezTo>
                  <a:cubicBezTo>
                    <a:pt x="4656700" y="1391107"/>
                    <a:pt x="4643086" y="1399707"/>
                    <a:pt x="4644520" y="1388242"/>
                  </a:cubicBezTo>
                  <a:close/>
                  <a:moveTo>
                    <a:pt x="3661446" y="1388242"/>
                  </a:moveTo>
                  <a:cubicBezTo>
                    <a:pt x="3649264" y="1391107"/>
                    <a:pt x="3636368" y="1398274"/>
                    <a:pt x="3624187" y="1405438"/>
                  </a:cubicBezTo>
                  <a:cubicBezTo>
                    <a:pt x="3623470" y="1406155"/>
                    <a:pt x="3622037" y="1406872"/>
                    <a:pt x="3621320" y="1406872"/>
                  </a:cubicBezTo>
                  <a:lnTo>
                    <a:pt x="3620322" y="1408202"/>
                  </a:lnTo>
                  <a:lnTo>
                    <a:pt x="3602691" y="1419053"/>
                  </a:lnTo>
                  <a:cubicBezTo>
                    <a:pt x="3606991" y="1426934"/>
                    <a:pt x="3613439" y="1426934"/>
                    <a:pt x="3619170" y="1421918"/>
                  </a:cubicBezTo>
                  <a:cubicBezTo>
                    <a:pt x="3616306" y="1420485"/>
                    <a:pt x="3613439" y="1418336"/>
                    <a:pt x="3614872" y="1415470"/>
                  </a:cubicBezTo>
                  <a:lnTo>
                    <a:pt x="3620322" y="1408202"/>
                  </a:lnTo>
                  <a:lnTo>
                    <a:pt x="3621320" y="1407588"/>
                  </a:lnTo>
                  <a:cubicBezTo>
                    <a:pt x="3622037" y="1406155"/>
                    <a:pt x="3622754" y="1405438"/>
                    <a:pt x="3624187" y="1405438"/>
                  </a:cubicBezTo>
                  <a:cubicBezTo>
                    <a:pt x="3634218" y="1401139"/>
                    <a:pt x="3647116" y="1410453"/>
                    <a:pt x="3654281" y="1410453"/>
                  </a:cubicBezTo>
                  <a:lnTo>
                    <a:pt x="3647833" y="1418336"/>
                  </a:lnTo>
                  <a:cubicBezTo>
                    <a:pt x="3643533" y="1416903"/>
                    <a:pt x="3637085" y="1421918"/>
                    <a:pt x="3635652" y="1415470"/>
                  </a:cubicBezTo>
                  <a:cubicBezTo>
                    <a:pt x="3631352" y="1420485"/>
                    <a:pt x="3622037" y="1425501"/>
                    <a:pt x="3624904" y="1434816"/>
                  </a:cubicBezTo>
                  <a:cubicBezTo>
                    <a:pt x="3645683" y="1423351"/>
                    <a:pt x="3668610" y="1407588"/>
                    <a:pt x="3687242" y="1407588"/>
                  </a:cubicBezTo>
                  <a:lnTo>
                    <a:pt x="3652131" y="1402572"/>
                  </a:lnTo>
                  <a:cubicBezTo>
                    <a:pt x="3647833" y="1393257"/>
                    <a:pt x="3657148" y="1393257"/>
                    <a:pt x="3661446" y="1388242"/>
                  </a:cubicBezTo>
                  <a:close/>
                  <a:moveTo>
                    <a:pt x="2803047" y="1388242"/>
                  </a:moveTo>
                  <a:cubicBezTo>
                    <a:pt x="2813795" y="1383226"/>
                    <a:pt x="2818095" y="1396124"/>
                    <a:pt x="2828126" y="1391107"/>
                  </a:cubicBezTo>
                  <a:cubicBezTo>
                    <a:pt x="2818812" y="1406155"/>
                    <a:pt x="2803047" y="1411887"/>
                    <a:pt x="2786568" y="1415470"/>
                  </a:cubicBezTo>
                  <a:cubicBezTo>
                    <a:pt x="2781551" y="1401140"/>
                    <a:pt x="2796599" y="1393257"/>
                    <a:pt x="2803047" y="1388242"/>
                  </a:cubicBezTo>
                  <a:close/>
                  <a:moveTo>
                    <a:pt x="2168923" y="1383226"/>
                  </a:moveTo>
                  <a:cubicBezTo>
                    <a:pt x="2161758" y="1389674"/>
                    <a:pt x="2163190" y="1386809"/>
                    <a:pt x="2164623" y="1396124"/>
                  </a:cubicBezTo>
                  <a:lnTo>
                    <a:pt x="2174654" y="1396124"/>
                  </a:lnTo>
                  <a:cubicBezTo>
                    <a:pt x="2175371" y="1389674"/>
                    <a:pt x="2170356" y="1388242"/>
                    <a:pt x="2168923" y="1383226"/>
                  </a:cubicBezTo>
                  <a:close/>
                  <a:moveTo>
                    <a:pt x="3489480" y="1380361"/>
                  </a:moveTo>
                  <a:cubicBezTo>
                    <a:pt x="3477299" y="1401140"/>
                    <a:pt x="3449355" y="1401140"/>
                    <a:pt x="3440757" y="1399707"/>
                  </a:cubicBezTo>
                  <a:cubicBezTo>
                    <a:pt x="3451505" y="1386809"/>
                    <a:pt x="3473717" y="1377494"/>
                    <a:pt x="3489480" y="1380361"/>
                  </a:cubicBezTo>
                  <a:close/>
                  <a:moveTo>
                    <a:pt x="3250160" y="1379644"/>
                  </a:moveTo>
                  <a:cubicBezTo>
                    <a:pt x="3262341" y="1376778"/>
                    <a:pt x="3264490" y="1395407"/>
                    <a:pt x="3273804" y="1391826"/>
                  </a:cubicBezTo>
                  <a:cubicBezTo>
                    <a:pt x="3267356" y="1394691"/>
                    <a:pt x="3260908" y="1396840"/>
                    <a:pt x="3263773" y="1406872"/>
                  </a:cubicBezTo>
                  <a:cubicBezTo>
                    <a:pt x="3254458" y="1393974"/>
                    <a:pt x="3247294" y="1405438"/>
                    <a:pt x="3236546" y="1406872"/>
                  </a:cubicBezTo>
                  <a:cubicBezTo>
                    <a:pt x="3240845" y="1403289"/>
                    <a:pt x="3240845" y="1398274"/>
                    <a:pt x="3240845" y="1395407"/>
                  </a:cubicBezTo>
                  <a:cubicBezTo>
                    <a:pt x="3246577" y="1396840"/>
                    <a:pt x="3250160" y="1390392"/>
                    <a:pt x="3253025" y="1387526"/>
                  </a:cubicBezTo>
                  <a:close/>
                  <a:moveTo>
                    <a:pt x="3005108" y="1379644"/>
                  </a:moveTo>
                  <a:lnTo>
                    <a:pt x="2992569" y="1383825"/>
                  </a:lnTo>
                  <a:lnTo>
                    <a:pt x="2990778" y="1383228"/>
                  </a:lnTo>
                  <a:cubicBezTo>
                    <a:pt x="2988629" y="1383944"/>
                    <a:pt x="2988629" y="1386094"/>
                    <a:pt x="2987912" y="1387526"/>
                  </a:cubicBezTo>
                  <a:cubicBezTo>
                    <a:pt x="2983613" y="1391109"/>
                    <a:pt x="2979313" y="1394692"/>
                    <a:pt x="2974298" y="1395409"/>
                  </a:cubicBezTo>
                  <a:lnTo>
                    <a:pt x="2987912" y="1395409"/>
                  </a:lnTo>
                  <a:cubicBezTo>
                    <a:pt x="2987912" y="1393259"/>
                    <a:pt x="2987196" y="1390392"/>
                    <a:pt x="2987912" y="1387526"/>
                  </a:cubicBezTo>
                  <a:cubicBezTo>
                    <a:pt x="2989344" y="1386811"/>
                    <a:pt x="2990778" y="1385378"/>
                    <a:pt x="2992211" y="1383944"/>
                  </a:cubicBezTo>
                  <a:lnTo>
                    <a:pt x="2992569" y="1383825"/>
                  </a:lnTo>
                  <a:lnTo>
                    <a:pt x="2992927" y="1383944"/>
                  </a:lnTo>
                  <a:lnTo>
                    <a:pt x="3005394" y="1379788"/>
                  </a:lnTo>
                  <a:lnTo>
                    <a:pt x="3006542" y="1380361"/>
                  </a:lnTo>
                  <a:cubicBezTo>
                    <a:pt x="3007258" y="1378928"/>
                    <a:pt x="3007258" y="1378928"/>
                    <a:pt x="3005825" y="1379644"/>
                  </a:cubicBezTo>
                  <a:lnTo>
                    <a:pt x="3005394" y="1379788"/>
                  </a:lnTo>
                  <a:close/>
                  <a:moveTo>
                    <a:pt x="4692526" y="1372478"/>
                  </a:moveTo>
                  <a:cubicBezTo>
                    <a:pt x="4680345" y="1378928"/>
                    <a:pt x="4675330" y="1377494"/>
                    <a:pt x="4660282" y="1380359"/>
                  </a:cubicBezTo>
                  <a:lnTo>
                    <a:pt x="4673897" y="1388242"/>
                  </a:lnTo>
                  <a:cubicBezTo>
                    <a:pt x="4678196" y="1376778"/>
                    <a:pt x="4695392" y="1394691"/>
                    <a:pt x="4692526" y="1372478"/>
                  </a:cubicBezTo>
                  <a:close/>
                  <a:moveTo>
                    <a:pt x="3241562" y="1371763"/>
                  </a:moveTo>
                  <a:cubicBezTo>
                    <a:pt x="3230814" y="1399707"/>
                    <a:pt x="3237979" y="1365313"/>
                    <a:pt x="3239412" y="1372480"/>
                  </a:cubicBezTo>
                  <a:cubicBezTo>
                    <a:pt x="3240129" y="1372480"/>
                    <a:pt x="3240845" y="1371763"/>
                    <a:pt x="3241562" y="1371763"/>
                  </a:cubicBezTo>
                  <a:close/>
                  <a:moveTo>
                    <a:pt x="3038786" y="1368896"/>
                  </a:moveTo>
                  <a:lnTo>
                    <a:pt x="3035919" y="1383228"/>
                  </a:lnTo>
                  <a:lnTo>
                    <a:pt x="3038786" y="1380361"/>
                  </a:lnTo>
                  <a:close/>
                  <a:moveTo>
                    <a:pt x="2100137" y="1368896"/>
                  </a:moveTo>
                  <a:lnTo>
                    <a:pt x="2104435" y="1368896"/>
                  </a:lnTo>
                  <a:lnTo>
                    <a:pt x="2097270" y="1376778"/>
                  </a:lnTo>
                  <a:close/>
                  <a:moveTo>
                    <a:pt x="3295302" y="1368180"/>
                  </a:moveTo>
                  <a:cubicBezTo>
                    <a:pt x="3296735" y="1370330"/>
                    <a:pt x="3299602" y="1370330"/>
                    <a:pt x="3305333" y="1368896"/>
                  </a:cubicBezTo>
                  <a:cubicBezTo>
                    <a:pt x="3302466" y="1376778"/>
                    <a:pt x="3295302" y="1383228"/>
                    <a:pt x="3288854" y="1383228"/>
                  </a:cubicBezTo>
                  <a:cubicBezTo>
                    <a:pt x="3285987" y="1376778"/>
                    <a:pt x="3291718" y="1372480"/>
                    <a:pt x="3295302" y="1368896"/>
                  </a:cubicBezTo>
                  <a:cubicBezTo>
                    <a:pt x="3295302" y="1368896"/>
                    <a:pt x="3295302" y="1368180"/>
                    <a:pt x="3295302" y="1368180"/>
                  </a:cubicBezTo>
                  <a:close/>
                  <a:moveTo>
                    <a:pt x="4926832" y="1364597"/>
                  </a:moveTo>
                  <a:cubicBezTo>
                    <a:pt x="4927548" y="1381793"/>
                    <a:pt x="4916800" y="1375345"/>
                    <a:pt x="4910350" y="1380359"/>
                  </a:cubicBezTo>
                  <a:lnTo>
                    <a:pt x="4931130" y="1380359"/>
                  </a:lnTo>
                  <a:close/>
                  <a:moveTo>
                    <a:pt x="4156565" y="1364597"/>
                  </a:moveTo>
                  <a:cubicBezTo>
                    <a:pt x="4150834" y="1377494"/>
                    <a:pt x="4141519" y="1372478"/>
                    <a:pt x="4133638" y="1377494"/>
                  </a:cubicBezTo>
                  <a:cubicBezTo>
                    <a:pt x="4132204" y="1385376"/>
                    <a:pt x="4127188" y="1398274"/>
                    <a:pt x="4117156" y="1396840"/>
                  </a:cubicBezTo>
                  <a:lnTo>
                    <a:pt x="4121456" y="1399707"/>
                  </a:lnTo>
                  <a:cubicBezTo>
                    <a:pt x="4134352" y="1404005"/>
                    <a:pt x="4129338" y="1389674"/>
                    <a:pt x="4140086" y="1388242"/>
                  </a:cubicBezTo>
                  <a:lnTo>
                    <a:pt x="4142952" y="1391107"/>
                  </a:lnTo>
                  <a:lnTo>
                    <a:pt x="4137936" y="1383943"/>
                  </a:lnTo>
                  <a:cubicBezTo>
                    <a:pt x="4141519" y="1372478"/>
                    <a:pt x="4150834" y="1378928"/>
                    <a:pt x="4153700" y="1383943"/>
                  </a:cubicBezTo>
                  <a:close/>
                  <a:moveTo>
                    <a:pt x="3614872" y="1363880"/>
                  </a:moveTo>
                  <a:cubicBezTo>
                    <a:pt x="3605558" y="1367463"/>
                    <a:pt x="3609856" y="1376778"/>
                    <a:pt x="3607706" y="1383226"/>
                  </a:cubicBezTo>
                  <a:lnTo>
                    <a:pt x="3612006" y="1383226"/>
                  </a:lnTo>
                  <a:cubicBezTo>
                    <a:pt x="3617737" y="1379643"/>
                    <a:pt x="3613439" y="1370328"/>
                    <a:pt x="3614872" y="1363880"/>
                  </a:cubicBezTo>
                  <a:close/>
                  <a:moveTo>
                    <a:pt x="2845322" y="1363880"/>
                  </a:moveTo>
                  <a:cubicBezTo>
                    <a:pt x="2848906" y="1366747"/>
                    <a:pt x="2850339" y="1373195"/>
                    <a:pt x="2854639" y="1371761"/>
                  </a:cubicBezTo>
                  <a:cubicBezTo>
                    <a:pt x="2857504" y="1384659"/>
                    <a:pt x="2845322" y="1388242"/>
                    <a:pt x="2838158" y="1391107"/>
                  </a:cubicBezTo>
                  <a:cubicBezTo>
                    <a:pt x="2828843" y="1381793"/>
                    <a:pt x="2861087" y="1380359"/>
                    <a:pt x="2845322" y="1363880"/>
                  </a:cubicBezTo>
                  <a:close/>
                  <a:moveTo>
                    <a:pt x="2235560" y="1363880"/>
                  </a:moveTo>
                  <a:cubicBezTo>
                    <a:pt x="2241292" y="1378209"/>
                    <a:pt x="2226246" y="1386809"/>
                    <a:pt x="2216930" y="1396124"/>
                  </a:cubicBezTo>
                  <a:lnTo>
                    <a:pt x="2210482" y="1396124"/>
                  </a:lnTo>
                  <a:cubicBezTo>
                    <a:pt x="2213348" y="1385376"/>
                    <a:pt x="2228394" y="1368896"/>
                    <a:pt x="2235560" y="1363880"/>
                  </a:cubicBezTo>
                  <a:close/>
                  <a:moveTo>
                    <a:pt x="2676224" y="1361015"/>
                  </a:moveTo>
                  <a:lnTo>
                    <a:pt x="2673357" y="1372480"/>
                  </a:lnTo>
                  <a:lnTo>
                    <a:pt x="2666909" y="1372480"/>
                  </a:lnTo>
                  <a:close/>
                  <a:moveTo>
                    <a:pt x="2081506" y="1361015"/>
                  </a:moveTo>
                  <a:lnTo>
                    <a:pt x="2081506" y="1368896"/>
                  </a:lnTo>
                  <a:cubicBezTo>
                    <a:pt x="2074341" y="1366032"/>
                    <a:pt x="2071474" y="1372480"/>
                    <a:pt x="2067891" y="1376780"/>
                  </a:cubicBezTo>
                  <a:cubicBezTo>
                    <a:pt x="2061443" y="1367463"/>
                    <a:pt x="2075773" y="1366032"/>
                    <a:pt x="2081506" y="1361015"/>
                  </a:cubicBezTo>
                  <a:close/>
                  <a:moveTo>
                    <a:pt x="5134624" y="1361013"/>
                  </a:moveTo>
                  <a:cubicBezTo>
                    <a:pt x="5116710" y="1368896"/>
                    <a:pt x="5099514" y="1380359"/>
                    <a:pt x="5083751" y="1391824"/>
                  </a:cubicBezTo>
                  <a:cubicBezTo>
                    <a:pt x="5082316" y="1391824"/>
                    <a:pt x="5080168" y="1391824"/>
                    <a:pt x="5079451" y="1391107"/>
                  </a:cubicBezTo>
                  <a:cubicBezTo>
                    <a:pt x="5079451" y="1392541"/>
                    <a:pt x="5080168" y="1393974"/>
                    <a:pt x="5080168" y="1394691"/>
                  </a:cubicBezTo>
                  <a:cubicBezTo>
                    <a:pt x="5066553" y="1405438"/>
                    <a:pt x="5054372" y="1416903"/>
                    <a:pt x="5044340" y="1426934"/>
                  </a:cubicBezTo>
                  <a:lnTo>
                    <a:pt x="5062970" y="1421918"/>
                  </a:lnTo>
                  <a:cubicBezTo>
                    <a:pt x="5060105" y="1406872"/>
                    <a:pt x="5087332" y="1419053"/>
                    <a:pt x="5080168" y="1394691"/>
                  </a:cubicBezTo>
                  <a:cubicBezTo>
                    <a:pt x="5080884" y="1393974"/>
                    <a:pt x="5082316" y="1392541"/>
                    <a:pt x="5083751" y="1391824"/>
                  </a:cubicBezTo>
                  <a:cubicBezTo>
                    <a:pt x="5103814" y="1392541"/>
                    <a:pt x="5116710" y="1370328"/>
                    <a:pt x="5134624" y="1361013"/>
                  </a:cubicBezTo>
                  <a:close/>
                  <a:moveTo>
                    <a:pt x="2342859" y="1359223"/>
                  </a:moveTo>
                  <a:cubicBezTo>
                    <a:pt x="2337664" y="1359761"/>
                    <a:pt x="2333724" y="1363163"/>
                    <a:pt x="2333724" y="1371761"/>
                  </a:cubicBezTo>
                  <a:cubicBezTo>
                    <a:pt x="2343038" y="1365313"/>
                    <a:pt x="2359518" y="1368896"/>
                    <a:pt x="2359518" y="1363880"/>
                  </a:cubicBezTo>
                  <a:cubicBezTo>
                    <a:pt x="2354501" y="1361015"/>
                    <a:pt x="2348053" y="1358686"/>
                    <a:pt x="2342859" y="1359223"/>
                  </a:cubicBezTo>
                  <a:close/>
                  <a:moveTo>
                    <a:pt x="4722620" y="1353132"/>
                  </a:moveTo>
                  <a:lnTo>
                    <a:pt x="4717606" y="1355999"/>
                  </a:lnTo>
                  <a:cubicBezTo>
                    <a:pt x="4714022" y="1358865"/>
                    <a:pt x="4708290" y="1361013"/>
                    <a:pt x="4703990" y="1359580"/>
                  </a:cubicBezTo>
                  <a:lnTo>
                    <a:pt x="4706858" y="1363880"/>
                  </a:lnTo>
                  <a:lnTo>
                    <a:pt x="4718322" y="1355999"/>
                  </a:lnTo>
                  <a:cubicBezTo>
                    <a:pt x="4721186" y="1354565"/>
                    <a:pt x="4723336" y="1353132"/>
                    <a:pt x="4722620" y="1353132"/>
                  </a:cubicBezTo>
                  <a:close/>
                  <a:moveTo>
                    <a:pt x="3291718" y="1353132"/>
                  </a:moveTo>
                  <a:cubicBezTo>
                    <a:pt x="3294583" y="1357432"/>
                    <a:pt x="3293152" y="1363880"/>
                    <a:pt x="3294583" y="1367463"/>
                  </a:cubicBezTo>
                  <a:cubicBezTo>
                    <a:pt x="3291002" y="1361730"/>
                    <a:pt x="3285269" y="1365313"/>
                    <a:pt x="3281687" y="1363880"/>
                  </a:cubicBezTo>
                  <a:cubicBezTo>
                    <a:pt x="3279537" y="1358149"/>
                    <a:pt x="3285985" y="1349549"/>
                    <a:pt x="3291718" y="1353132"/>
                  </a:cubicBezTo>
                  <a:close/>
                  <a:moveTo>
                    <a:pt x="3242692" y="1352625"/>
                  </a:moveTo>
                  <a:lnTo>
                    <a:pt x="3243712" y="1353849"/>
                  </a:lnTo>
                  <a:cubicBezTo>
                    <a:pt x="3242995" y="1353849"/>
                    <a:pt x="3242995" y="1353132"/>
                    <a:pt x="3242278" y="1353132"/>
                  </a:cubicBezTo>
                  <a:close/>
                  <a:moveTo>
                    <a:pt x="3411378" y="1349549"/>
                  </a:moveTo>
                  <a:cubicBezTo>
                    <a:pt x="3406363" y="1355999"/>
                    <a:pt x="3392748" y="1353132"/>
                    <a:pt x="3394898" y="1363880"/>
                  </a:cubicBezTo>
                  <a:close/>
                  <a:moveTo>
                    <a:pt x="4169194" y="1344265"/>
                  </a:moveTo>
                  <a:cubicBezTo>
                    <a:pt x="4167314" y="1343459"/>
                    <a:pt x="4165164" y="1343817"/>
                    <a:pt x="4162298" y="1345251"/>
                  </a:cubicBezTo>
                  <a:cubicBezTo>
                    <a:pt x="4175911" y="1351699"/>
                    <a:pt x="4175911" y="1367463"/>
                    <a:pt x="4190958" y="1353132"/>
                  </a:cubicBezTo>
                  <a:cubicBezTo>
                    <a:pt x="4185942" y="1354565"/>
                    <a:pt x="4181644" y="1338801"/>
                    <a:pt x="4174480" y="1350265"/>
                  </a:cubicBezTo>
                  <a:cubicBezTo>
                    <a:pt x="4172688" y="1347041"/>
                    <a:pt x="4171076" y="1345071"/>
                    <a:pt x="4169194" y="1344265"/>
                  </a:cubicBezTo>
                  <a:close/>
                  <a:moveTo>
                    <a:pt x="3684375" y="1333786"/>
                  </a:moveTo>
                  <a:cubicBezTo>
                    <a:pt x="3677210" y="1330203"/>
                    <a:pt x="3666462" y="1338086"/>
                    <a:pt x="3657148" y="1341667"/>
                  </a:cubicBezTo>
                  <a:cubicBezTo>
                    <a:pt x="3667896" y="1351699"/>
                    <a:pt x="3674344" y="1338801"/>
                    <a:pt x="3684375" y="1333786"/>
                  </a:cubicBezTo>
                  <a:close/>
                  <a:moveTo>
                    <a:pt x="3764625" y="1330919"/>
                  </a:moveTo>
                  <a:cubicBezTo>
                    <a:pt x="3741696" y="1340951"/>
                    <a:pt x="3723067" y="1343817"/>
                    <a:pt x="3712319" y="1342384"/>
                  </a:cubicBezTo>
                  <a:lnTo>
                    <a:pt x="3718768" y="1350265"/>
                  </a:lnTo>
                  <a:cubicBezTo>
                    <a:pt x="3720202" y="1353132"/>
                    <a:pt x="3717335" y="1355282"/>
                    <a:pt x="3715902" y="1358149"/>
                  </a:cubicBezTo>
                  <a:cubicBezTo>
                    <a:pt x="3707304" y="1363163"/>
                    <a:pt x="3688675" y="1363163"/>
                    <a:pt x="3688675" y="1350265"/>
                  </a:cubicBezTo>
                  <a:lnTo>
                    <a:pt x="3685808" y="1353132"/>
                  </a:lnTo>
                  <a:cubicBezTo>
                    <a:pt x="3684375" y="1355999"/>
                    <a:pt x="3687242" y="1358149"/>
                    <a:pt x="3688675" y="1361013"/>
                  </a:cubicBezTo>
                  <a:lnTo>
                    <a:pt x="3670044" y="1380359"/>
                  </a:lnTo>
                  <a:cubicBezTo>
                    <a:pt x="3689390" y="1364597"/>
                    <a:pt x="3712319" y="1362447"/>
                    <a:pt x="3732382" y="1353132"/>
                  </a:cubicBezTo>
                  <a:cubicBezTo>
                    <a:pt x="3747429" y="1351699"/>
                    <a:pt x="3748862" y="1328769"/>
                    <a:pt x="3767492" y="1338801"/>
                  </a:cubicBezTo>
                  <a:cubicBezTo>
                    <a:pt x="3766058" y="1335936"/>
                    <a:pt x="3763192" y="1333786"/>
                    <a:pt x="3764625" y="1330919"/>
                  </a:cubicBezTo>
                  <a:close/>
                  <a:moveTo>
                    <a:pt x="3356206" y="1330919"/>
                  </a:moveTo>
                  <a:lnTo>
                    <a:pt x="3360504" y="1330919"/>
                  </a:lnTo>
                  <a:cubicBezTo>
                    <a:pt x="3369821" y="1332353"/>
                    <a:pt x="3362654" y="1338801"/>
                    <a:pt x="3359790" y="1341667"/>
                  </a:cubicBezTo>
                  <a:close/>
                  <a:moveTo>
                    <a:pt x="3041650" y="1330205"/>
                  </a:moveTo>
                  <a:cubicBezTo>
                    <a:pt x="3041650" y="1340236"/>
                    <a:pt x="3055265" y="1338086"/>
                    <a:pt x="3045950" y="1349550"/>
                  </a:cubicBezTo>
                  <a:lnTo>
                    <a:pt x="3057415" y="1349550"/>
                  </a:lnTo>
                  <a:lnTo>
                    <a:pt x="3048100" y="1361015"/>
                  </a:lnTo>
                  <a:cubicBezTo>
                    <a:pt x="3052398" y="1370330"/>
                    <a:pt x="3063146" y="1368896"/>
                    <a:pt x="3064580" y="1376780"/>
                  </a:cubicBezTo>
                  <a:lnTo>
                    <a:pt x="3023021" y="1402574"/>
                  </a:lnTo>
                  <a:lnTo>
                    <a:pt x="3016573" y="1383228"/>
                  </a:lnTo>
                  <a:cubicBezTo>
                    <a:pt x="3010125" y="1386811"/>
                    <a:pt x="3004392" y="1393259"/>
                    <a:pt x="3007258" y="1402574"/>
                  </a:cubicBezTo>
                  <a:lnTo>
                    <a:pt x="3014423" y="1407588"/>
                  </a:lnTo>
                  <a:cubicBezTo>
                    <a:pt x="3005825" y="1416905"/>
                    <a:pt x="2991494" y="1421920"/>
                    <a:pt x="2988629" y="1402574"/>
                  </a:cubicBezTo>
                  <a:cubicBezTo>
                    <a:pt x="2964267" y="1402574"/>
                    <a:pt x="2949936" y="1431234"/>
                    <a:pt x="2924142" y="1437684"/>
                  </a:cubicBezTo>
                  <a:lnTo>
                    <a:pt x="2924142" y="1426220"/>
                  </a:lnTo>
                  <a:cubicBezTo>
                    <a:pt x="2932740" y="1429084"/>
                    <a:pt x="2934890" y="1417622"/>
                    <a:pt x="2940621" y="1414755"/>
                  </a:cubicBezTo>
                  <a:cubicBezTo>
                    <a:pt x="2936323" y="1411172"/>
                    <a:pt x="2936323" y="1406874"/>
                    <a:pt x="2936323" y="1401857"/>
                  </a:cubicBezTo>
                  <a:cubicBezTo>
                    <a:pt x="2941338" y="1403290"/>
                    <a:pt x="2942771" y="1396842"/>
                    <a:pt x="2945638" y="1395409"/>
                  </a:cubicBezTo>
                  <a:cubicBezTo>
                    <a:pt x="2929873" y="1383944"/>
                    <a:pt x="2925575" y="1414038"/>
                    <a:pt x="2914827" y="1425503"/>
                  </a:cubicBezTo>
                  <a:lnTo>
                    <a:pt x="2917692" y="1436967"/>
                  </a:lnTo>
                  <a:cubicBezTo>
                    <a:pt x="2906946" y="1429084"/>
                    <a:pt x="2887598" y="1434101"/>
                    <a:pt x="2878283" y="1434101"/>
                  </a:cubicBezTo>
                  <a:cubicBezTo>
                    <a:pt x="2878283" y="1457030"/>
                    <a:pt x="2864670" y="1461328"/>
                    <a:pt x="2852489" y="1479241"/>
                  </a:cubicBezTo>
                  <a:cubicBezTo>
                    <a:pt x="2831710" y="1476376"/>
                    <a:pt x="2803764" y="1472793"/>
                    <a:pt x="2777970" y="1492139"/>
                  </a:cubicBezTo>
                  <a:cubicBezTo>
                    <a:pt x="2769372" y="1458463"/>
                    <a:pt x="2808780" y="1475659"/>
                    <a:pt x="2819528" y="1453447"/>
                  </a:cubicBezTo>
                  <a:lnTo>
                    <a:pt x="2845324" y="1426220"/>
                  </a:lnTo>
                  <a:cubicBezTo>
                    <a:pt x="2850339" y="1443416"/>
                    <a:pt x="2863954" y="1419770"/>
                    <a:pt x="2874702" y="1421203"/>
                  </a:cubicBezTo>
                  <a:lnTo>
                    <a:pt x="2870402" y="1418336"/>
                  </a:lnTo>
                  <a:cubicBezTo>
                    <a:pt x="2891898" y="1411888"/>
                    <a:pt x="2934173" y="1388242"/>
                    <a:pt x="2964983" y="1368896"/>
                  </a:cubicBezTo>
                  <a:cubicBezTo>
                    <a:pt x="2971432" y="1362448"/>
                    <a:pt x="2975731" y="1350984"/>
                    <a:pt x="2983613" y="1349550"/>
                  </a:cubicBezTo>
                  <a:lnTo>
                    <a:pt x="2990061" y="1357432"/>
                  </a:lnTo>
                  <a:cubicBezTo>
                    <a:pt x="3005108" y="1328771"/>
                    <a:pt x="3025171" y="1350984"/>
                    <a:pt x="3041650" y="1330205"/>
                  </a:cubicBezTo>
                  <a:close/>
                  <a:moveTo>
                    <a:pt x="2429737" y="1328055"/>
                  </a:moveTo>
                  <a:lnTo>
                    <a:pt x="2418272" y="1333786"/>
                  </a:lnTo>
                  <a:cubicBezTo>
                    <a:pt x="2398210" y="1336653"/>
                    <a:pt x="2418989" y="1330921"/>
                    <a:pt x="2429737" y="1328055"/>
                  </a:cubicBezTo>
                  <a:close/>
                  <a:moveTo>
                    <a:pt x="5014246" y="1325905"/>
                  </a:moveTo>
                  <a:lnTo>
                    <a:pt x="5012096" y="1328769"/>
                  </a:lnTo>
                  <a:cubicBezTo>
                    <a:pt x="5011380" y="1330203"/>
                    <a:pt x="5009948" y="1330919"/>
                    <a:pt x="5008515" y="1330919"/>
                  </a:cubicBezTo>
                  <a:cubicBezTo>
                    <a:pt x="5009232" y="1330919"/>
                    <a:pt x="5009948" y="1330919"/>
                    <a:pt x="5011380" y="1330919"/>
                  </a:cubicBezTo>
                  <a:lnTo>
                    <a:pt x="5012813" y="1328769"/>
                  </a:lnTo>
                  <a:cubicBezTo>
                    <a:pt x="5013530" y="1328055"/>
                    <a:pt x="5014246" y="1327336"/>
                    <a:pt x="5014246" y="1325905"/>
                  </a:cubicBezTo>
                  <a:close/>
                  <a:moveTo>
                    <a:pt x="2970422" y="1325087"/>
                  </a:moveTo>
                  <a:cubicBezTo>
                    <a:pt x="2974028" y="1325323"/>
                    <a:pt x="2978238" y="1327517"/>
                    <a:pt x="2983611" y="1333069"/>
                  </a:cubicBezTo>
                  <a:lnTo>
                    <a:pt x="2960684" y="1338086"/>
                  </a:lnTo>
                  <a:lnTo>
                    <a:pt x="2964982" y="1341667"/>
                  </a:lnTo>
                  <a:cubicBezTo>
                    <a:pt x="2931306" y="1348117"/>
                    <a:pt x="2920558" y="1372478"/>
                    <a:pt x="2884014" y="1380361"/>
                  </a:cubicBezTo>
                  <a:cubicBezTo>
                    <a:pt x="2888314" y="1367463"/>
                    <a:pt x="2877566" y="1371761"/>
                    <a:pt x="2874700" y="1368896"/>
                  </a:cubicBezTo>
                  <a:cubicBezTo>
                    <a:pt x="2889031" y="1373911"/>
                    <a:pt x="2898346" y="1336653"/>
                    <a:pt x="2913392" y="1361013"/>
                  </a:cubicBezTo>
                  <a:cubicBezTo>
                    <a:pt x="2916258" y="1332353"/>
                    <a:pt x="2936321" y="1370330"/>
                    <a:pt x="2942052" y="1341667"/>
                  </a:cubicBezTo>
                  <a:lnTo>
                    <a:pt x="2939188" y="1338086"/>
                  </a:lnTo>
                  <a:cubicBezTo>
                    <a:pt x="2954234" y="1341309"/>
                    <a:pt x="2959608" y="1324381"/>
                    <a:pt x="2970422" y="1325087"/>
                  </a:cubicBezTo>
                  <a:close/>
                  <a:moveTo>
                    <a:pt x="4709007" y="1322321"/>
                  </a:moveTo>
                  <a:cubicBezTo>
                    <a:pt x="4688228" y="1321605"/>
                    <a:pt x="4676046" y="1341667"/>
                    <a:pt x="4662432" y="1355282"/>
                  </a:cubicBezTo>
                  <a:cubicBezTo>
                    <a:pt x="4679630" y="1343101"/>
                    <a:pt x="4698260" y="1338086"/>
                    <a:pt x="4709007" y="1322321"/>
                  </a:cubicBezTo>
                  <a:close/>
                  <a:moveTo>
                    <a:pt x="1951814" y="1322321"/>
                  </a:moveTo>
                  <a:lnTo>
                    <a:pt x="1951814" y="1333786"/>
                  </a:lnTo>
                  <a:cubicBezTo>
                    <a:pt x="1946082" y="1332353"/>
                    <a:pt x="1938201" y="1336653"/>
                    <a:pt x="1936051" y="1330203"/>
                  </a:cubicBezTo>
                  <a:cubicBezTo>
                    <a:pt x="1941068" y="1327338"/>
                    <a:pt x="1946799" y="1323755"/>
                    <a:pt x="1951814" y="1322321"/>
                  </a:cubicBezTo>
                  <a:close/>
                  <a:moveTo>
                    <a:pt x="2188178" y="1321605"/>
                  </a:moveTo>
                  <a:cubicBezTo>
                    <a:pt x="2185402" y="1323038"/>
                    <a:pt x="2180386" y="1325905"/>
                    <a:pt x="2175371" y="1328769"/>
                  </a:cubicBezTo>
                  <a:cubicBezTo>
                    <a:pt x="2174654" y="1328055"/>
                    <a:pt x="2173938" y="1328055"/>
                    <a:pt x="2172506" y="1328055"/>
                  </a:cubicBezTo>
                  <a:lnTo>
                    <a:pt x="2172506" y="1330203"/>
                  </a:lnTo>
                  <a:cubicBezTo>
                    <a:pt x="2170356" y="1330919"/>
                    <a:pt x="2168923" y="1332353"/>
                    <a:pt x="2166773" y="1333069"/>
                  </a:cubicBezTo>
                  <a:cubicBezTo>
                    <a:pt x="2168206" y="1333786"/>
                    <a:pt x="2170356" y="1333786"/>
                    <a:pt x="2173221" y="1333786"/>
                  </a:cubicBezTo>
                  <a:lnTo>
                    <a:pt x="2173938" y="1338801"/>
                  </a:lnTo>
                  <a:lnTo>
                    <a:pt x="2176086" y="1333788"/>
                  </a:lnTo>
                  <a:lnTo>
                    <a:pt x="2173938" y="1333788"/>
                  </a:lnTo>
                  <a:lnTo>
                    <a:pt x="2173221" y="1330205"/>
                  </a:lnTo>
                  <a:cubicBezTo>
                    <a:pt x="2173938" y="1329488"/>
                    <a:pt x="2174654" y="1329488"/>
                    <a:pt x="2175371" y="1328771"/>
                  </a:cubicBezTo>
                  <a:lnTo>
                    <a:pt x="2176776" y="1333692"/>
                  </a:lnTo>
                  <a:lnTo>
                    <a:pt x="2196867" y="1330919"/>
                  </a:lnTo>
                  <a:lnTo>
                    <a:pt x="2187552" y="1323038"/>
                  </a:lnTo>
                  <a:cubicBezTo>
                    <a:pt x="2191492" y="1320171"/>
                    <a:pt x="2190954" y="1320171"/>
                    <a:pt x="2188178" y="1321605"/>
                  </a:cubicBezTo>
                  <a:close/>
                  <a:moveTo>
                    <a:pt x="3531755" y="1319457"/>
                  </a:moveTo>
                  <a:lnTo>
                    <a:pt x="3531755" y="1325905"/>
                  </a:lnTo>
                  <a:lnTo>
                    <a:pt x="3531755" y="1341669"/>
                  </a:lnTo>
                  <a:lnTo>
                    <a:pt x="3527457" y="1341669"/>
                  </a:lnTo>
                  <a:cubicBezTo>
                    <a:pt x="3528888" y="1335221"/>
                    <a:pt x="3523157" y="1333788"/>
                    <a:pt x="3522440" y="1330205"/>
                  </a:cubicBezTo>
                  <a:lnTo>
                    <a:pt x="3511692" y="1341669"/>
                  </a:lnTo>
                  <a:cubicBezTo>
                    <a:pt x="3511692" y="1327338"/>
                    <a:pt x="3523874" y="1325905"/>
                    <a:pt x="3531755" y="1319457"/>
                  </a:cubicBezTo>
                  <a:close/>
                  <a:moveTo>
                    <a:pt x="3288852" y="1319457"/>
                  </a:moveTo>
                  <a:cubicBezTo>
                    <a:pt x="3293867" y="1322323"/>
                    <a:pt x="3304616" y="1341669"/>
                    <a:pt x="3291718" y="1345252"/>
                  </a:cubicBezTo>
                  <a:lnTo>
                    <a:pt x="3279537" y="1345252"/>
                  </a:lnTo>
                  <a:close/>
                  <a:moveTo>
                    <a:pt x="3323962" y="1314440"/>
                  </a:moveTo>
                  <a:lnTo>
                    <a:pt x="3323962" y="1326621"/>
                  </a:lnTo>
                  <a:cubicBezTo>
                    <a:pt x="3319662" y="1325188"/>
                    <a:pt x="3316081" y="1322321"/>
                    <a:pt x="3316798" y="1322321"/>
                  </a:cubicBezTo>
                  <a:close/>
                  <a:moveTo>
                    <a:pt x="2560146" y="1314440"/>
                  </a:moveTo>
                  <a:lnTo>
                    <a:pt x="2537217" y="1333786"/>
                  </a:lnTo>
                  <a:cubicBezTo>
                    <a:pt x="2542948" y="1330919"/>
                    <a:pt x="2526469" y="1328771"/>
                    <a:pt x="2530767" y="1319457"/>
                  </a:cubicBezTo>
                  <a:cubicBezTo>
                    <a:pt x="2542948" y="1333786"/>
                    <a:pt x="2547964" y="1307992"/>
                    <a:pt x="2560146" y="1314440"/>
                  </a:cubicBezTo>
                  <a:close/>
                  <a:moveTo>
                    <a:pt x="5040042" y="1311573"/>
                  </a:moveTo>
                  <a:cubicBezTo>
                    <a:pt x="5035742" y="1306557"/>
                    <a:pt x="5026428" y="1314440"/>
                    <a:pt x="5023561" y="1319455"/>
                  </a:cubicBezTo>
                  <a:cubicBezTo>
                    <a:pt x="5031442" y="1324471"/>
                    <a:pt x="5032876" y="1310140"/>
                    <a:pt x="5040042" y="1311573"/>
                  </a:cubicBezTo>
                  <a:close/>
                  <a:moveTo>
                    <a:pt x="2213348" y="1306557"/>
                  </a:moveTo>
                  <a:lnTo>
                    <a:pt x="2197584" y="1323038"/>
                  </a:lnTo>
                  <a:lnTo>
                    <a:pt x="2217646" y="1311573"/>
                  </a:lnTo>
                  <a:close/>
                  <a:moveTo>
                    <a:pt x="4722620" y="1302975"/>
                  </a:moveTo>
                  <a:lnTo>
                    <a:pt x="4716172" y="1306557"/>
                  </a:lnTo>
                  <a:lnTo>
                    <a:pt x="4722620" y="1314440"/>
                  </a:lnTo>
                  <a:close/>
                  <a:moveTo>
                    <a:pt x="2583073" y="1302975"/>
                  </a:moveTo>
                  <a:cubicBezTo>
                    <a:pt x="2578775" y="1305125"/>
                    <a:pt x="2575192" y="1319455"/>
                    <a:pt x="2566594" y="1314440"/>
                  </a:cubicBezTo>
                  <a:cubicBezTo>
                    <a:pt x="2566594" y="1304409"/>
                    <a:pt x="2575908" y="1302975"/>
                    <a:pt x="2583073" y="1302975"/>
                  </a:cubicBezTo>
                  <a:close/>
                  <a:moveTo>
                    <a:pt x="3880042" y="1302191"/>
                  </a:moveTo>
                  <a:cubicBezTo>
                    <a:pt x="3878397" y="1302124"/>
                    <a:pt x="3877344" y="1303244"/>
                    <a:pt x="3876494" y="1304946"/>
                  </a:cubicBezTo>
                  <a:cubicBezTo>
                    <a:pt x="3874792" y="1308348"/>
                    <a:pt x="3873896" y="1314082"/>
                    <a:pt x="3870672" y="1317305"/>
                  </a:cubicBezTo>
                  <a:lnTo>
                    <a:pt x="3887151" y="1306557"/>
                  </a:lnTo>
                  <a:cubicBezTo>
                    <a:pt x="3883927" y="1303512"/>
                    <a:pt x="3881688" y="1302258"/>
                    <a:pt x="3880042" y="1302191"/>
                  </a:cubicBezTo>
                  <a:close/>
                  <a:moveTo>
                    <a:pt x="3012274" y="1300021"/>
                  </a:moveTo>
                  <a:cubicBezTo>
                    <a:pt x="3013886" y="1300290"/>
                    <a:pt x="3015139" y="1301186"/>
                    <a:pt x="3015856" y="1303694"/>
                  </a:cubicBezTo>
                  <a:lnTo>
                    <a:pt x="3009408" y="1311575"/>
                  </a:lnTo>
                  <a:lnTo>
                    <a:pt x="3006542" y="1300111"/>
                  </a:lnTo>
                  <a:cubicBezTo>
                    <a:pt x="3008692" y="1300111"/>
                    <a:pt x="3010662" y="1299752"/>
                    <a:pt x="3012274" y="1300021"/>
                  </a:cubicBezTo>
                  <a:close/>
                  <a:moveTo>
                    <a:pt x="4276226" y="1295094"/>
                  </a:moveTo>
                  <a:lnTo>
                    <a:pt x="4259744" y="1306557"/>
                  </a:lnTo>
                  <a:lnTo>
                    <a:pt x="4276226" y="1306557"/>
                  </a:lnTo>
                  <a:close/>
                  <a:moveTo>
                    <a:pt x="3055265" y="1295094"/>
                  </a:moveTo>
                  <a:cubicBezTo>
                    <a:pt x="3056698" y="1297961"/>
                    <a:pt x="3053832" y="1300111"/>
                    <a:pt x="3052398" y="1302975"/>
                  </a:cubicBezTo>
                  <a:lnTo>
                    <a:pt x="3045950" y="1302975"/>
                  </a:lnTo>
                  <a:cubicBezTo>
                    <a:pt x="3044517" y="1297244"/>
                    <a:pt x="3050965" y="1293661"/>
                    <a:pt x="3055265" y="1295094"/>
                  </a:cubicBezTo>
                  <a:close/>
                  <a:moveTo>
                    <a:pt x="4570842" y="1294960"/>
                  </a:moveTo>
                  <a:cubicBezTo>
                    <a:pt x="4569532" y="1294870"/>
                    <a:pt x="4568882" y="1296169"/>
                    <a:pt x="4568478" y="1298140"/>
                  </a:cubicBezTo>
                  <a:cubicBezTo>
                    <a:pt x="4567673" y="1302080"/>
                    <a:pt x="4567852" y="1308709"/>
                    <a:pt x="4565702" y="1312290"/>
                  </a:cubicBezTo>
                  <a:lnTo>
                    <a:pt x="4577167" y="1300109"/>
                  </a:lnTo>
                  <a:cubicBezTo>
                    <a:pt x="4574122" y="1296527"/>
                    <a:pt x="4572152" y="1295049"/>
                    <a:pt x="4570842" y="1294960"/>
                  </a:cubicBezTo>
                  <a:close/>
                  <a:moveTo>
                    <a:pt x="4692526" y="1292227"/>
                  </a:moveTo>
                  <a:lnTo>
                    <a:pt x="4696826" y="1300109"/>
                  </a:lnTo>
                  <a:cubicBezTo>
                    <a:pt x="4695392" y="1295094"/>
                    <a:pt x="4698260" y="1293661"/>
                    <a:pt x="4698976" y="1292227"/>
                  </a:cubicBezTo>
                  <a:close/>
                  <a:moveTo>
                    <a:pt x="3029469" y="1292227"/>
                  </a:moveTo>
                  <a:lnTo>
                    <a:pt x="3038786" y="1292227"/>
                  </a:lnTo>
                  <a:cubicBezTo>
                    <a:pt x="3038069" y="1301542"/>
                    <a:pt x="3038069" y="1311573"/>
                    <a:pt x="3025888" y="1314440"/>
                  </a:cubicBezTo>
                  <a:lnTo>
                    <a:pt x="3023021" y="1314440"/>
                  </a:lnTo>
                  <a:lnTo>
                    <a:pt x="3023021" y="1306557"/>
                  </a:lnTo>
                  <a:lnTo>
                    <a:pt x="3029469" y="1306557"/>
                  </a:lnTo>
                  <a:close/>
                  <a:moveTo>
                    <a:pt x="2520737" y="1291513"/>
                  </a:moveTo>
                  <a:cubicBezTo>
                    <a:pt x="2524320" y="1290079"/>
                    <a:pt x="2527185" y="1297961"/>
                    <a:pt x="2527185" y="1302975"/>
                  </a:cubicBezTo>
                  <a:lnTo>
                    <a:pt x="2520737" y="1302975"/>
                  </a:lnTo>
                  <a:close/>
                  <a:moveTo>
                    <a:pt x="3200720" y="1291511"/>
                  </a:moveTo>
                  <a:lnTo>
                    <a:pt x="3200720" y="1295094"/>
                  </a:lnTo>
                  <a:cubicBezTo>
                    <a:pt x="3200004" y="1295094"/>
                    <a:pt x="3198570" y="1295811"/>
                    <a:pt x="3197854" y="1295811"/>
                  </a:cubicBezTo>
                  <a:close/>
                  <a:moveTo>
                    <a:pt x="3301033" y="1287213"/>
                  </a:moveTo>
                  <a:lnTo>
                    <a:pt x="3307481" y="1295094"/>
                  </a:lnTo>
                  <a:cubicBezTo>
                    <a:pt x="3298166" y="1295094"/>
                    <a:pt x="3301033" y="1314440"/>
                    <a:pt x="3288852" y="1306559"/>
                  </a:cubicBezTo>
                  <a:lnTo>
                    <a:pt x="3288852" y="1300111"/>
                  </a:lnTo>
                  <a:cubicBezTo>
                    <a:pt x="3290285" y="1304409"/>
                    <a:pt x="3293868" y="1302975"/>
                    <a:pt x="3298166" y="1302975"/>
                  </a:cubicBezTo>
                  <a:close/>
                  <a:moveTo>
                    <a:pt x="3200720" y="1287213"/>
                  </a:moveTo>
                  <a:lnTo>
                    <a:pt x="3203587" y="1287213"/>
                  </a:lnTo>
                  <a:lnTo>
                    <a:pt x="3200720" y="1291511"/>
                  </a:lnTo>
                  <a:close/>
                  <a:moveTo>
                    <a:pt x="4773495" y="1287211"/>
                  </a:moveTo>
                  <a:cubicBezTo>
                    <a:pt x="4765612" y="1305125"/>
                    <a:pt x="4762746" y="1305125"/>
                    <a:pt x="4751998" y="1314440"/>
                  </a:cubicBezTo>
                  <a:cubicBezTo>
                    <a:pt x="4749849" y="1313007"/>
                    <a:pt x="4748416" y="1310857"/>
                    <a:pt x="4747699" y="1308707"/>
                  </a:cubicBezTo>
                  <a:cubicBezTo>
                    <a:pt x="4747699" y="1313723"/>
                    <a:pt x="4749132" y="1318021"/>
                    <a:pt x="4746982" y="1320888"/>
                  </a:cubicBezTo>
                  <a:lnTo>
                    <a:pt x="4754864" y="1314440"/>
                  </a:lnTo>
                  <a:cubicBezTo>
                    <a:pt x="4762028" y="1341667"/>
                    <a:pt x="4779226" y="1313007"/>
                    <a:pt x="4789974" y="1311573"/>
                  </a:cubicBezTo>
                  <a:cubicBezTo>
                    <a:pt x="4785674" y="1313007"/>
                    <a:pt x="4777793" y="1307990"/>
                    <a:pt x="4773495" y="1314440"/>
                  </a:cubicBezTo>
                  <a:lnTo>
                    <a:pt x="4768478" y="1306557"/>
                  </a:lnTo>
                  <a:cubicBezTo>
                    <a:pt x="4773495" y="1303692"/>
                    <a:pt x="4773495" y="1295094"/>
                    <a:pt x="4777793" y="1292227"/>
                  </a:cubicBezTo>
                  <a:close/>
                  <a:moveTo>
                    <a:pt x="4739101" y="1280763"/>
                  </a:moveTo>
                  <a:lnTo>
                    <a:pt x="4736234" y="1300109"/>
                  </a:lnTo>
                  <a:cubicBezTo>
                    <a:pt x="4737668" y="1284346"/>
                    <a:pt x="4749849" y="1293661"/>
                    <a:pt x="4739101" y="1280763"/>
                  </a:cubicBezTo>
                  <a:close/>
                  <a:moveTo>
                    <a:pt x="3874255" y="1272881"/>
                  </a:moveTo>
                  <a:cubicBezTo>
                    <a:pt x="3872822" y="1275748"/>
                    <a:pt x="3866372" y="1282196"/>
                    <a:pt x="3857774" y="1280763"/>
                  </a:cubicBezTo>
                  <a:cubicBezTo>
                    <a:pt x="3862074" y="1285779"/>
                    <a:pt x="3867805" y="1285779"/>
                    <a:pt x="3871388" y="1287211"/>
                  </a:cubicBezTo>
                  <a:close/>
                  <a:moveTo>
                    <a:pt x="2576627" y="1272881"/>
                  </a:moveTo>
                  <a:cubicBezTo>
                    <a:pt x="2576627" y="1282196"/>
                    <a:pt x="2563012" y="1285779"/>
                    <a:pt x="2557279" y="1292227"/>
                  </a:cubicBezTo>
                  <a:lnTo>
                    <a:pt x="2550831" y="1292227"/>
                  </a:lnTo>
                  <a:cubicBezTo>
                    <a:pt x="2553698" y="1279331"/>
                    <a:pt x="2565879" y="1271448"/>
                    <a:pt x="2576627" y="1272881"/>
                  </a:cubicBezTo>
                  <a:close/>
                  <a:moveTo>
                    <a:pt x="2395345" y="1268583"/>
                  </a:moveTo>
                  <a:cubicBezTo>
                    <a:pt x="2359520" y="1303694"/>
                    <a:pt x="2286434" y="1319457"/>
                    <a:pt x="2249890" y="1372480"/>
                  </a:cubicBezTo>
                  <a:lnTo>
                    <a:pt x="2242725" y="1361732"/>
                  </a:lnTo>
                  <a:cubicBezTo>
                    <a:pt x="2288584" y="1324473"/>
                    <a:pt x="2343038" y="1295811"/>
                    <a:pt x="2395345" y="1268583"/>
                  </a:cubicBezTo>
                  <a:close/>
                  <a:moveTo>
                    <a:pt x="2194717" y="1267867"/>
                  </a:moveTo>
                  <a:lnTo>
                    <a:pt x="2197584" y="1272883"/>
                  </a:lnTo>
                  <a:cubicBezTo>
                    <a:pt x="2191852" y="1284346"/>
                    <a:pt x="2181104" y="1285779"/>
                    <a:pt x="2171790" y="1284346"/>
                  </a:cubicBezTo>
                  <a:cubicBezTo>
                    <a:pt x="2151727" y="1306559"/>
                    <a:pt x="2121631" y="1319457"/>
                    <a:pt x="2097270" y="1319457"/>
                  </a:cubicBezTo>
                  <a:lnTo>
                    <a:pt x="2102287" y="1300827"/>
                  </a:lnTo>
                  <a:lnTo>
                    <a:pt x="2102952" y="1300815"/>
                  </a:lnTo>
                  <a:lnTo>
                    <a:pt x="2100135" y="1300111"/>
                  </a:lnTo>
                  <a:lnTo>
                    <a:pt x="2104435" y="1295094"/>
                  </a:lnTo>
                  <a:lnTo>
                    <a:pt x="2103006" y="1300815"/>
                  </a:lnTo>
                  <a:lnTo>
                    <a:pt x="2123212" y="1300435"/>
                  </a:lnTo>
                  <a:cubicBezTo>
                    <a:pt x="2145009" y="1294021"/>
                    <a:pt x="2168923" y="1273600"/>
                    <a:pt x="2190419" y="1275748"/>
                  </a:cubicBezTo>
                  <a:close/>
                  <a:moveTo>
                    <a:pt x="5037176" y="1267865"/>
                  </a:moveTo>
                  <a:lnTo>
                    <a:pt x="5032876" y="1272881"/>
                  </a:lnTo>
                  <a:lnTo>
                    <a:pt x="5043624" y="1267865"/>
                  </a:lnTo>
                  <a:close/>
                  <a:moveTo>
                    <a:pt x="2456250" y="1265000"/>
                  </a:moveTo>
                  <a:lnTo>
                    <a:pt x="2459833" y="1265000"/>
                  </a:lnTo>
                  <a:lnTo>
                    <a:pt x="2459833" y="1276465"/>
                  </a:lnTo>
                  <a:lnTo>
                    <a:pt x="2456250" y="1276465"/>
                  </a:lnTo>
                  <a:close/>
                  <a:moveTo>
                    <a:pt x="3469417" y="1264283"/>
                  </a:moveTo>
                  <a:lnTo>
                    <a:pt x="3469417" y="1275748"/>
                  </a:lnTo>
                  <a:lnTo>
                    <a:pt x="3462968" y="1275748"/>
                  </a:lnTo>
                  <a:cubicBezTo>
                    <a:pt x="3461536" y="1284346"/>
                    <a:pt x="3466551" y="1287211"/>
                    <a:pt x="3469417" y="1291511"/>
                  </a:cubicBezTo>
                  <a:lnTo>
                    <a:pt x="3460103" y="1299392"/>
                  </a:lnTo>
                  <a:cubicBezTo>
                    <a:pt x="3472284" y="1309423"/>
                    <a:pt x="3488047" y="1280046"/>
                    <a:pt x="3492346" y="1283629"/>
                  </a:cubicBezTo>
                  <a:close/>
                  <a:moveTo>
                    <a:pt x="4745549" y="1259984"/>
                  </a:moveTo>
                  <a:cubicBezTo>
                    <a:pt x="4741966" y="1261417"/>
                    <a:pt x="4737668" y="1262133"/>
                    <a:pt x="4732652" y="1262133"/>
                  </a:cubicBezTo>
                  <a:lnTo>
                    <a:pt x="4736234" y="1265000"/>
                  </a:lnTo>
                  <a:cubicBezTo>
                    <a:pt x="4739101" y="1262850"/>
                    <a:pt x="4741966" y="1261417"/>
                    <a:pt x="4745549" y="1259984"/>
                  </a:cubicBezTo>
                  <a:close/>
                  <a:moveTo>
                    <a:pt x="2504974" y="1257119"/>
                  </a:moveTo>
                  <a:cubicBezTo>
                    <a:pt x="2497808" y="1267867"/>
                    <a:pt x="2480612" y="1266433"/>
                    <a:pt x="2469864" y="1276465"/>
                  </a:cubicBezTo>
                  <a:cubicBezTo>
                    <a:pt x="2474164" y="1258552"/>
                    <a:pt x="2492793" y="1263567"/>
                    <a:pt x="2504974" y="1257119"/>
                  </a:cubicBezTo>
                  <a:close/>
                  <a:moveTo>
                    <a:pt x="4858760" y="1257117"/>
                  </a:moveTo>
                  <a:cubicBezTo>
                    <a:pt x="4838698" y="1263567"/>
                    <a:pt x="4803589" y="1277896"/>
                    <a:pt x="4803589" y="1287211"/>
                  </a:cubicBezTo>
                  <a:cubicBezTo>
                    <a:pt x="4826516" y="1292227"/>
                    <a:pt x="4840131" y="1266432"/>
                    <a:pt x="4858760" y="1257117"/>
                  </a:cubicBezTo>
                  <a:close/>
                  <a:moveTo>
                    <a:pt x="3245828" y="1257064"/>
                  </a:moveTo>
                  <a:cubicBezTo>
                    <a:pt x="3248100" y="1257389"/>
                    <a:pt x="3250339" y="1258732"/>
                    <a:pt x="3252310" y="1261419"/>
                  </a:cubicBezTo>
                  <a:cubicBezTo>
                    <a:pt x="3249443" y="1271450"/>
                    <a:pt x="3240129" y="1274315"/>
                    <a:pt x="3230814" y="1272883"/>
                  </a:cubicBezTo>
                  <a:cubicBezTo>
                    <a:pt x="3231531" y="1267152"/>
                    <a:pt x="3234935" y="1261598"/>
                    <a:pt x="3239144" y="1258822"/>
                  </a:cubicBezTo>
                  <a:cubicBezTo>
                    <a:pt x="3241249" y="1257434"/>
                    <a:pt x="3243555" y="1256740"/>
                    <a:pt x="3245828" y="1257064"/>
                  </a:cubicBezTo>
                  <a:close/>
                  <a:moveTo>
                    <a:pt x="3814782" y="1254969"/>
                  </a:moveTo>
                  <a:cubicBezTo>
                    <a:pt x="3800452" y="1259984"/>
                    <a:pt x="3785404" y="1258550"/>
                    <a:pt x="3777523" y="1280763"/>
                  </a:cubicBezTo>
                  <a:cubicBezTo>
                    <a:pt x="3790421" y="1282913"/>
                    <a:pt x="3802602" y="1275031"/>
                    <a:pt x="3816215" y="1284346"/>
                  </a:cubicBezTo>
                  <a:cubicBezTo>
                    <a:pt x="3822665" y="1265000"/>
                    <a:pt x="3845592" y="1267865"/>
                    <a:pt x="3855624" y="1256400"/>
                  </a:cubicBezTo>
                  <a:cubicBezTo>
                    <a:pt x="3836994" y="1256400"/>
                    <a:pt x="3815498" y="1288644"/>
                    <a:pt x="3803317" y="1267865"/>
                  </a:cubicBezTo>
                  <a:lnTo>
                    <a:pt x="3807617" y="1265000"/>
                  </a:lnTo>
                  <a:cubicBezTo>
                    <a:pt x="3809050" y="1266432"/>
                    <a:pt x="3811200" y="1269298"/>
                    <a:pt x="3814067" y="1267865"/>
                  </a:cubicBezTo>
                  <a:cubicBezTo>
                    <a:pt x="3811917" y="1261417"/>
                    <a:pt x="3812634" y="1257834"/>
                    <a:pt x="3814782" y="1254969"/>
                  </a:cubicBezTo>
                  <a:close/>
                  <a:moveTo>
                    <a:pt x="3943040" y="1253535"/>
                  </a:moveTo>
                  <a:cubicBezTo>
                    <a:pt x="3935876" y="1250669"/>
                    <a:pt x="3933726" y="1257117"/>
                    <a:pt x="3929426" y="1261417"/>
                  </a:cubicBezTo>
                  <a:lnTo>
                    <a:pt x="3943040" y="1261417"/>
                  </a:lnTo>
                  <a:close/>
                  <a:moveTo>
                    <a:pt x="2158175" y="1248521"/>
                  </a:moveTo>
                  <a:lnTo>
                    <a:pt x="2168923" y="1257119"/>
                  </a:lnTo>
                  <a:lnTo>
                    <a:pt x="2162475" y="1265000"/>
                  </a:lnTo>
                  <a:close/>
                  <a:moveTo>
                    <a:pt x="3761044" y="1242071"/>
                  </a:moveTo>
                  <a:cubicBezTo>
                    <a:pt x="3758894" y="1249954"/>
                    <a:pt x="3750296" y="1256402"/>
                    <a:pt x="3742414" y="1256402"/>
                  </a:cubicBezTo>
                  <a:cubicBezTo>
                    <a:pt x="3743848" y="1253535"/>
                    <a:pt x="3740981" y="1252102"/>
                    <a:pt x="3738114" y="1248521"/>
                  </a:cubicBezTo>
                  <a:cubicBezTo>
                    <a:pt x="3747429" y="1250669"/>
                    <a:pt x="3752446" y="1240638"/>
                    <a:pt x="3761044" y="1242071"/>
                  </a:cubicBezTo>
                  <a:close/>
                  <a:moveTo>
                    <a:pt x="4780660" y="1234904"/>
                  </a:moveTo>
                  <a:cubicBezTo>
                    <a:pt x="4773495" y="1239204"/>
                    <a:pt x="4764895" y="1247802"/>
                    <a:pt x="4755580" y="1254252"/>
                  </a:cubicBezTo>
                  <a:cubicBezTo>
                    <a:pt x="4767045" y="1249236"/>
                    <a:pt x="4777793" y="1244937"/>
                    <a:pt x="4787824" y="1242788"/>
                  </a:cubicBezTo>
                  <a:close/>
                  <a:moveTo>
                    <a:pt x="2563012" y="1229890"/>
                  </a:moveTo>
                  <a:cubicBezTo>
                    <a:pt x="2564446" y="1232756"/>
                    <a:pt x="2561579" y="1236338"/>
                    <a:pt x="2560146" y="1237771"/>
                  </a:cubicBezTo>
                  <a:lnTo>
                    <a:pt x="2553698" y="1237771"/>
                  </a:lnTo>
                  <a:close/>
                  <a:moveTo>
                    <a:pt x="2631294" y="1225176"/>
                  </a:moveTo>
                  <a:cubicBezTo>
                    <a:pt x="2635828" y="1225859"/>
                    <a:pt x="2639500" y="1228816"/>
                    <a:pt x="2641113" y="1234906"/>
                  </a:cubicBezTo>
                  <a:cubicBezTo>
                    <a:pt x="2634665" y="1252104"/>
                    <a:pt x="2614602" y="1262135"/>
                    <a:pt x="2599554" y="1257119"/>
                  </a:cubicBezTo>
                  <a:cubicBezTo>
                    <a:pt x="2596331" y="1241535"/>
                    <a:pt x="2617692" y="1223128"/>
                    <a:pt x="2631294" y="1225176"/>
                  </a:cubicBezTo>
                  <a:close/>
                  <a:moveTo>
                    <a:pt x="5149670" y="1223442"/>
                  </a:moveTo>
                  <a:lnTo>
                    <a:pt x="5143222" y="1229890"/>
                  </a:lnTo>
                  <a:cubicBezTo>
                    <a:pt x="5136772" y="1229890"/>
                    <a:pt x="5129608" y="1215558"/>
                    <a:pt x="5124592" y="1229890"/>
                  </a:cubicBezTo>
                  <a:cubicBezTo>
                    <a:pt x="5133190" y="1216992"/>
                    <a:pt x="5146087" y="1242788"/>
                    <a:pt x="5149670" y="1223442"/>
                  </a:cubicBezTo>
                  <a:close/>
                  <a:moveTo>
                    <a:pt x="2229111" y="1222725"/>
                  </a:moveTo>
                  <a:cubicBezTo>
                    <a:pt x="2230544" y="1227741"/>
                    <a:pt x="2225529" y="1229173"/>
                    <a:pt x="2222663" y="1234190"/>
                  </a:cubicBezTo>
                  <a:lnTo>
                    <a:pt x="2219796" y="1234190"/>
                  </a:lnTo>
                  <a:cubicBezTo>
                    <a:pt x="2215498" y="1221292"/>
                    <a:pt x="2227679" y="1230606"/>
                    <a:pt x="2229111" y="1222725"/>
                  </a:cubicBezTo>
                  <a:close/>
                  <a:moveTo>
                    <a:pt x="4403387" y="1222400"/>
                  </a:moveTo>
                  <a:cubicBezTo>
                    <a:pt x="4402156" y="1222299"/>
                    <a:pt x="4401170" y="1223217"/>
                    <a:pt x="4400184" y="1224605"/>
                  </a:cubicBezTo>
                  <a:cubicBezTo>
                    <a:pt x="4398214" y="1227381"/>
                    <a:pt x="4396243" y="1232040"/>
                    <a:pt x="4392302" y="1234190"/>
                  </a:cubicBezTo>
                  <a:lnTo>
                    <a:pt x="4401616" y="1237771"/>
                  </a:lnTo>
                  <a:cubicBezTo>
                    <a:pt x="4403766" y="1234190"/>
                    <a:pt x="4409500" y="1232756"/>
                    <a:pt x="4408066" y="1226306"/>
                  </a:cubicBezTo>
                  <a:cubicBezTo>
                    <a:pt x="4406096" y="1223620"/>
                    <a:pt x="4404618" y="1222501"/>
                    <a:pt x="4403387" y="1222400"/>
                  </a:cubicBezTo>
                  <a:close/>
                  <a:moveTo>
                    <a:pt x="3058668" y="1222367"/>
                  </a:moveTo>
                  <a:cubicBezTo>
                    <a:pt x="3060280" y="1222905"/>
                    <a:pt x="3062071" y="1223800"/>
                    <a:pt x="3063146" y="1223442"/>
                  </a:cubicBezTo>
                  <a:cubicBezTo>
                    <a:pt x="3063146" y="1224158"/>
                    <a:pt x="3062430" y="1225591"/>
                    <a:pt x="3062430" y="1226308"/>
                  </a:cubicBezTo>
                  <a:lnTo>
                    <a:pt x="3055265" y="1223442"/>
                  </a:lnTo>
                  <a:cubicBezTo>
                    <a:pt x="3055623" y="1221651"/>
                    <a:pt x="3057056" y="1221830"/>
                    <a:pt x="3058668" y="1222367"/>
                  </a:cubicBezTo>
                  <a:close/>
                  <a:moveTo>
                    <a:pt x="3964536" y="1218425"/>
                  </a:moveTo>
                  <a:lnTo>
                    <a:pt x="3968836" y="1227023"/>
                  </a:lnTo>
                  <a:cubicBezTo>
                    <a:pt x="3955938" y="1229890"/>
                    <a:pt x="3947340" y="1247802"/>
                    <a:pt x="3953072" y="1262133"/>
                  </a:cubicBezTo>
                  <a:cubicBezTo>
                    <a:pt x="3953072" y="1249236"/>
                    <a:pt x="3971702" y="1227023"/>
                    <a:pt x="3976002" y="1234904"/>
                  </a:cubicBezTo>
                  <a:lnTo>
                    <a:pt x="3971702" y="1229890"/>
                  </a:lnTo>
                  <a:cubicBezTo>
                    <a:pt x="3970268" y="1224873"/>
                    <a:pt x="3976718" y="1223442"/>
                    <a:pt x="3978151" y="1218425"/>
                  </a:cubicBezTo>
                  <a:close/>
                  <a:moveTo>
                    <a:pt x="2731395" y="1218425"/>
                  </a:moveTo>
                  <a:lnTo>
                    <a:pt x="2737843" y="1218425"/>
                  </a:lnTo>
                  <a:cubicBezTo>
                    <a:pt x="2737126" y="1221292"/>
                    <a:pt x="2739276" y="1223442"/>
                    <a:pt x="2740710" y="1226306"/>
                  </a:cubicBezTo>
                  <a:close/>
                  <a:moveTo>
                    <a:pt x="3854192" y="1216992"/>
                  </a:moveTo>
                  <a:lnTo>
                    <a:pt x="3855624" y="1218425"/>
                  </a:lnTo>
                  <a:cubicBezTo>
                    <a:pt x="3866372" y="1218425"/>
                    <a:pt x="3859924" y="1219142"/>
                    <a:pt x="3854192" y="1216992"/>
                  </a:cubicBezTo>
                  <a:close/>
                  <a:moveTo>
                    <a:pt x="2773670" y="1214844"/>
                  </a:moveTo>
                  <a:cubicBezTo>
                    <a:pt x="2774387" y="1222725"/>
                    <a:pt x="2763639" y="1231323"/>
                    <a:pt x="2757190" y="1234190"/>
                  </a:cubicBezTo>
                  <a:cubicBezTo>
                    <a:pt x="2751458" y="1229891"/>
                    <a:pt x="2766505" y="1215560"/>
                    <a:pt x="2773670" y="1214844"/>
                  </a:cubicBezTo>
                  <a:close/>
                  <a:moveTo>
                    <a:pt x="3344025" y="1210544"/>
                  </a:moveTo>
                  <a:cubicBezTo>
                    <a:pt x="3333994" y="1222008"/>
                    <a:pt x="3316798" y="1232040"/>
                    <a:pt x="3307483" y="1222008"/>
                  </a:cubicBezTo>
                  <a:cubicBezTo>
                    <a:pt x="3315364" y="1227025"/>
                    <a:pt x="3331129" y="1207679"/>
                    <a:pt x="3344025" y="1210544"/>
                  </a:cubicBezTo>
                  <a:close/>
                  <a:moveTo>
                    <a:pt x="3816217" y="1199079"/>
                  </a:moveTo>
                  <a:lnTo>
                    <a:pt x="3816217" y="1218425"/>
                  </a:lnTo>
                  <a:cubicBezTo>
                    <a:pt x="3811917" y="1216992"/>
                    <a:pt x="3805469" y="1222008"/>
                    <a:pt x="3802602" y="1214844"/>
                  </a:cubicBezTo>
                  <a:close/>
                  <a:moveTo>
                    <a:pt x="4444608" y="1196212"/>
                  </a:moveTo>
                  <a:lnTo>
                    <a:pt x="4440310" y="1210544"/>
                  </a:lnTo>
                  <a:lnTo>
                    <a:pt x="4444608" y="1207677"/>
                  </a:lnTo>
                  <a:close/>
                  <a:moveTo>
                    <a:pt x="2275686" y="1190481"/>
                  </a:moveTo>
                  <a:lnTo>
                    <a:pt x="2285000" y="1209827"/>
                  </a:lnTo>
                  <a:cubicBezTo>
                    <a:pt x="2282850" y="1204096"/>
                    <a:pt x="2272102" y="1199079"/>
                    <a:pt x="2266370" y="1206960"/>
                  </a:cubicBezTo>
                  <a:lnTo>
                    <a:pt x="2266370" y="1206246"/>
                  </a:lnTo>
                  <a:lnTo>
                    <a:pt x="2262071" y="1206246"/>
                  </a:lnTo>
                  <a:cubicBezTo>
                    <a:pt x="2258488" y="1191914"/>
                    <a:pt x="2272819" y="1203379"/>
                    <a:pt x="2275686" y="1190481"/>
                  </a:cubicBezTo>
                  <a:close/>
                  <a:moveTo>
                    <a:pt x="5036459" y="1179733"/>
                  </a:moveTo>
                  <a:lnTo>
                    <a:pt x="5007082" y="1199079"/>
                  </a:lnTo>
                  <a:lnTo>
                    <a:pt x="5019980" y="1195496"/>
                  </a:lnTo>
                  <a:close/>
                  <a:moveTo>
                    <a:pt x="4051952" y="1179733"/>
                  </a:moveTo>
                  <a:lnTo>
                    <a:pt x="4045504" y="1195496"/>
                  </a:lnTo>
                  <a:cubicBezTo>
                    <a:pt x="4055535" y="1206960"/>
                    <a:pt x="4056252" y="1193348"/>
                    <a:pt x="4061983" y="1186898"/>
                  </a:cubicBezTo>
                  <a:cubicBezTo>
                    <a:pt x="4059118" y="1187614"/>
                    <a:pt x="4055535" y="1182600"/>
                    <a:pt x="4051952" y="1179733"/>
                  </a:cubicBezTo>
                  <a:close/>
                  <a:moveTo>
                    <a:pt x="5247674" y="1178492"/>
                  </a:moveTo>
                  <a:lnTo>
                    <a:pt x="5247674" y="1186989"/>
                  </a:lnTo>
                  <a:lnTo>
                    <a:pt x="5247386" y="1179464"/>
                  </a:lnTo>
                  <a:close/>
                  <a:moveTo>
                    <a:pt x="2310794" y="1176868"/>
                  </a:moveTo>
                  <a:lnTo>
                    <a:pt x="2310794" y="1184750"/>
                  </a:lnTo>
                  <a:cubicBezTo>
                    <a:pt x="2302913" y="1170418"/>
                    <a:pt x="2295748" y="1200512"/>
                    <a:pt x="2292165" y="1188331"/>
                  </a:cubicBezTo>
                  <a:cubicBezTo>
                    <a:pt x="2293598" y="1176868"/>
                    <a:pt x="2302913" y="1175435"/>
                    <a:pt x="2310794" y="1176868"/>
                  </a:cubicBezTo>
                  <a:close/>
                  <a:moveTo>
                    <a:pt x="3323246" y="1176866"/>
                  </a:moveTo>
                  <a:lnTo>
                    <a:pt x="3336858" y="1179733"/>
                  </a:lnTo>
                  <a:cubicBezTo>
                    <a:pt x="3316796" y="1218425"/>
                    <a:pt x="3278104" y="1199079"/>
                    <a:pt x="3258041" y="1234904"/>
                  </a:cubicBezTo>
                  <a:lnTo>
                    <a:pt x="3248727" y="1223440"/>
                  </a:lnTo>
                  <a:cubicBezTo>
                    <a:pt x="3271656" y="1214125"/>
                    <a:pt x="3294585" y="1193346"/>
                    <a:pt x="3316079" y="1196212"/>
                  </a:cubicBezTo>
                  <a:cubicBezTo>
                    <a:pt x="3327544" y="1191198"/>
                    <a:pt x="3318946" y="1181883"/>
                    <a:pt x="3323246" y="1176866"/>
                  </a:cubicBezTo>
                  <a:close/>
                  <a:moveTo>
                    <a:pt x="3119036" y="1174718"/>
                  </a:moveTo>
                  <a:cubicBezTo>
                    <a:pt x="3116170" y="1179018"/>
                    <a:pt x="3111872" y="1184033"/>
                    <a:pt x="3110438" y="1185466"/>
                  </a:cubicBezTo>
                  <a:lnTo>
                    <a:pt x="3106138" y="1179735"/>
                  </a:lnTo>
                  <a:cubicBezTo>
                    <a:pt x="3107572" y="1178302"/>
                    <a:pt x="3109005" y="1176868"/>
                    <a:pt x="3110438" y="1176152"/>
                  </a:cubicBezTo>
                  <a:close/>
                  <a:moveTo>
                    <a:pt x="2680523" y="1171852"/>
                  </a:moveTo>
                  <a:cubicBezTo>
                    <a:pt x="2686972" y="1176868"/>
                    <a:pt x="2672642" y="1189764"/>
                    <a:pt x="2666909" y="1191198"/>
                  </a:cubicBezTo>
                  <a:cubicBezTo>
                    <a:pt x="2662611" y="1192631"/>
                    <a:pt x="2659744" y="1186183"/>
                    <a:pt x="2657594" y="1184750"/>
                  </a:cubicBezTo>
                  <a:close/>
                  <a:moveTo>
                    <a:pt x="3819082" y="1168268"/>
                  </a:moveTo>
                  <a:cubicBezTo>
                    <a:pt x="3819798" y="1173285"/>
                    <a:pt x="3819082" y="1181166"/>
                    <a:pt x="3813350" y="1179733"/>
                  </a:cubicBezTo>
                  <a:lnTo>
                    <a:pt x="3802602" y="1179733"/>
                  </a:lnTo>
                  <a:cubicBezTo>
                    <a:pt x="3805469" y="1175433"/>
                    <a:pt x="3814784" y="1171852"/>
                    <a:pt x="3819082" y="1168268"/>
                  </a:cubicBezTo>
                  <a:close/>
                  <a:moveTo>
                    <a:pt x="2330859" y="1165404"/>
                  </a:moveTo>
                  <a:lnTo>
                    <a:pt x="2330859" y="1171852"/>
                  </a:lnTo>
                  <a:cubicBezTo>
                    <a:pt x="2321542" y="1166837"/>
                    <a:pt x="2321542" y="1181166"/>
                    <a:pt x="2320111" y="1179733"/>
                  </a:cubicBezTo>
                  <a:cubicBezTo>
                    <a:pt x="2317244" y="1181883"/>
                    <a:pt x="2322976" y="1162537"/>
                    <a:pt x="2330859" y="1165404"/>
                  </a:cubicBezTo>
                  <a:close/>
                  <a:moveTo>
                    <a:pt x="5189078" y="1161104"/>
                  </a:moveTo>
                  <a:lnTo>
                    <a:pt x="5182630" y="1176866"/>
                  </a:lnTo>
                  <a:cubicBezTo>
                    <a:pt x="5186214" y="1186181"/>
                    <a:pt x="5175466" y="1199079"/>
                    <a:pt x="5191946" y="1204096"/>
                  </a:cubicBezTo>
                  <a:lnTo>
                    <a:pt x="5189078" y="1191914"/>
                  </a:lnTo>
                  <a:cubicBezTo>
                    <a:pt x="5194812" y="1188331"/>
                    <a:pt x="5200544" y="1172567"/>
                    <a:pt x="5205560" y="1180450"/>
                  </a:cubicBezTo>
                  <a:lnTo>
                    <a:pt x="5205560" y="1172567"/>
                  </a:lnTo>
                  <a:lnTo>
                    <a:pt x="5189078" y="1180450"/>
                  </a:lnTo>
                  <a:close/>
                  <a:moveTo>
                    <a:pt x="3554684" y="1161104"/>
                  </a:moveTo>
                  <a:cubicBezTo>
                    <a:pt x="3556118" y="1163970"/>
                    <a:pt x="3551818" y="1166120"/>
                    <a:pt x="3550384" y="1168987"/>
                  </a:cubicBezTo>
                  <a:lnTo>
                    <a:pt x="3543936" y="1168987"/>
                  </a:lnTo>
                  <a:cubicBezTo>
                    <a:pt x="3543936" y="1162537"/>
                    <a:pt x="3548953" y="1158956"/>
                    <a:pt x="3554684" y="1161104"/>
                  </a:cubicBezTo>
                  <a:close/>
                  <a:moveTo>
                    <a:pt x="3653564" y="1154654"/>
                  </a:moveTo>
                  <a:cubicBezTo>
                    <a:pt x="3647833" y="1156804"/>
                    <a:pt x="3642100" y="1158237"/>
                    <a:pt x="3639233" y="1156087"/>
                  </a:cubicBezTo>
                  <a:cubicBezTo>
                    <a:pt x="3644966" y="1171852"/>
                    <a:pt x="3615589" y="1161820"/>
                    <a:pt x="3621320" y="1179733"/>
                  </a:cubicBezTo>
                  <a:lnTo>
                    <a:pt x="3637802" y="1176866"/>
                  </a:lnTo>
                  <a:cubicBezTo>
                    <a:pt x="3637085" y="1161104"/>
                    <a:pt x="3645683" y="1158237"/>
                    <a:pt x="3653564" y="1154654"/>
                  </a:cubicBezTo>
                  <a:close/>
                  <a:moveTo>
                    <a:pt x="3397765" y="1152506"/>
                  </a:moveTo>
                  <a:lnTo>
                    <a:pt x="3411378" y="1176868"/>
                  </a:lnTo>
                  <a:lnTo>
                    <a:pt x="3402063" y="1179733"/>
                  </a:lnTo>
                  <a:cubicBezTo>
                    <a:pt x="3411378" y="1166837"/>
                    <a:pt x="3391315" y="1170418"/>
                    <a:pt x="3397765" y="1152506"/>
                  </a:cubicBezTo>
                  <a:close/>
                  <a:moveTo>
                    <a:pt x="2715632" y="1152506"/>
                  </a:moveTo>
                  <a:cubicBezTo>
                    <a:pt x="2728528" y="1168985"/>
                    <a:pt x="2704168" y="1163970"/>
                    <a:pt x="2708466" y="1179733"/>
                  </a:cubicBezTo>
                  <a:cubicBezTo>
                    <a:pt x="2704884" y="1173285"/>
                    <a:pt x="2695570" y="1179733"/>
                    <a:pt x="2689836" y="1171852"/>
                  </a:cubicBezTo>
                  <a:cubicBezTo>
                    <a:pt x="2695570" y="1163970"/>
                    <a:pt x="2706318" y="1155372"/>
                    <a:pt x="2715632" y="1152506"/>
                  </a:cubicBezTo>
                  <a:close/>
                  <a:moveTo>
                    <a:pt x="4739101" y="1152504"/>
                  </a:moveTo>
                  <a:lnTo>
                    <a:pt x="4739101" y="1160387"/>
                  </a:lnTo>
                  <a:cubicBezTo>
                    <a:pt x="4743400" y="1160387"/>
                    <a:pt x="4746982" y="1162535"/>
                    <a:pt x="4748416" y="1157520"/>
                  </a:cubicBezTo>
                  <a:cubicBezTo>
                    <a:pt x="4745549" y="1157520"/>
                    <a:pt x="4741251" y="1157520"/>
                    <a:pt x="4739101" y="1152504"/>
                  </a:cubicBezTo>
                  <a:close/>
                  <a:moveTo>
                    <a:pt x="3802602" y="1150356"/>
                  </a:moveTo>
                  <a:cubicBezTo>
                    <a:pt x="3805467" y="1156087"/>
                    <a:pt x="3811917" y="1151789"/>
                    <a:pt x="3816215" y="1153222"/>
                  </a:cubicBezTo>
                  <a:cubicBezTo>
                    <a:pt x="3796869" y="1181883"/>
                    <a:pt x="3761760" y="1176866"/>
                    <a:pt x="3758177" y="1215560"/>
                  </a:cubicBezTo>
                  <a:cubicBezTo>
                    <a:pt x="3750296" y="1210544"/>
                    <a:pt x="3741696" y="1204096"/>
                    <a:pt x="3737398" y="1197646"/>
                  </a:cubicBezTo>
                  <a:cubicBezTo>
                    <a:pt x="3749579" y="1192631"/>
                    <a:pt x="3755310" y="1214844"/>
                    <a:pt x="3764625" y="1192631"/>
                  </a:cubicBezTo>
                  <a:lnTo>
                    <a:pt x="3753877" y="1186183"/>
                  </a:lnTo>
                  <a:cubicBezTo>
                    <a:pt x="3775373" y="1182600"/>
                    <a:pt x="3781106" y="1165404"/>
                    <a:pt x="3799736" y="1161820"/>
                  </a:cubicBezTo>
                  <a:close/>
                  <a:moveTo>
                    <a:pt x="3207885" y="1146773"/>
                  </a:moveTo>
                  <a:lnTo>
                    <a:pt x="3207885" y="1153222"/>
                  </a:lnTo>
                  <a:lnTo>
                    <a:pt x="3198570" y="1153222"/>
                  </a:lnTo>
                  <a:cubicBezTo>
                    <a:pt x="3197137" y="1146773"/>
                    <a:pt x="3203585" y="1145339"/>
                    <a:pt x="3207885" y="1146773"/>
                  </a:cubicBezTo>
                  <a:close/>
                  <a:moveTo>
                    <a:pt x="3964536" y="1146056"/>
                  </a:moveTo>
                  <a:cubicBezTo>
                    <a:pt x="3944474" y="1138175"/>
                    <a:pt x="3929426" y="1187614"/>
                    <a:pt x="3906499" y="1171852"/>
                  </a:cubicBezTo>
                  <a:cubicBezTo>
                    <a:pt x="3907930" y="1176866"/>
                    <a:pt x="3909364" y="1184748"/>
                    <a:pt x="3912947" y="1184748"/>
                  </a:cubicBezTo>
                  <a:lnTo>
                    <a:pt x="3935876" y="1165402"/>
                  </a:lnTo>
                  <a:lnTo>
                    <a:pt x="3945190" y="1184031"/>
                  </a:lnTo>
                  <a:cubicBezTo>
                    <a:pt x="3922262" y="1187614"/>
                    <a:pt x="3896466" y="1225590"/>
                    <a:pt x="3877836" y="1195496"/>
                  </a:cubicBezTo>
                  <a:lnTo>
                    <a:pt x="3870672" y="1214842"/>
                  </a:lnTo>
                  <a:lnTo>
                    <a:pt x="3877836" y="1214842"/>
                  </a:lnTo>
                  <a:lnTo>
                    <a:pt x="3877836" y="1209827"/>
                  </a:lnTo>
                  <a:cubicBezTo>
                    <a:pt x="3892884" y="1214842"/>
                    <a:pt x="3914380" y="1201946"/>
                    <a:pt x="3926562" y="1195496"/>
                  </a:cubicBezTo>
                  <a:cubicBezTo>
                    <a:pt x="3933010" y="1195496"/>
                    <a:pt x="3941608" y="1194062"/>
                    <a:pt x="3945190" y="1203379"/>
                  </a:cubicBezTo>
                  <a:cubicBezTo>
                    <a:pt x="3943758" y="1216275"/>
                    <a:pt x="3932293" y="1211260"/>
                    <a:pt x="3926562" y="1217708"/>
                  </a:cubicBezTo>
                  <a:cubicBezTo>
                    <a:pt x="3945190" y="1222725"/>
                    <a:pt x="3955222" y="1207677"/>
                    <a:pt x="3966686" y="1196929"/>
                  </a:cubicBezTo>
                  <a:cubicBezTo>
                    <a:pt x="3961670" y="1199079"/>
                    <a:pt x="3956656" y="1199796"/>
                    <a:pt x="3952356" y="1195496"/>
                  </a:cubicBezTo>
                  <a:lnTo>
                    <a:pt x="3952356" y="1187614"/>
                  </a:lnTo>
                  <a:cubicBezTo>
                    <a:pt x="3965970" y="1179016"/>
                    <a:pt x="3980300" y="1164685"/>
                    <a:pt x="3996780" y="1176150"/>
                  </a:cubicBezTo>
                  <a:cubicBezTo>
                    <a:pt x="3995347" y="1177583"/>
                    <a:pt x="3993914" y="1180450"/>
                    <a:pt x="3991048" y="1179016"/>
                  </a:cubicBezTo>
                  <a:lnTo>
                    <a:pt x="3991048" y="1186898"/>
                  </a:lnTo>
                  <a:cubicBezTo>
                    <a:pt x="4003228" y="1177583"/>
                    <a:pt x="4018276" y="1172567"/>
                    <a:pt x="4029024" y="1159670"/>
                  </a:cubicBezTo>
                  <a:cubicBezTo>
                    <a:pt x="4016843" y="1159670"/>
                    <a:pt x="4008962" y="1186898"/>
                    <a:pt x="3993914" y="1171135"/>
                  </a:cubicBezTo>
                  <a:cubicBezTo>
                    <a:pt x="3993914" y="1163252"/>
                    <a:pt x="4001796" y="1159670"/>
                    <a:pt x="4007528" y="1156804"/>
                  </a:cubicBezTo>
                  <a:cubicBezTo>
                    <a:pt x="3987466" y="1142473"/>
                    <a:pt x="3968118" y="1181166"/>
                    <a:pt x="3952356" y="1168268"/>
                  </a:cubicBezTo>
                  <a:cubicBezTo>
                    <a:pt x="3940174" y="1157520"/>
                    <a:pt x="3957372" y="1146056"/>
                    <a:pt x="3964536" y="1146056"/>
                  </a:cubicBezTo>
                  <a:close/>
                  <a:moveTo>
                    <a:pt x="5092347" y="1138175"/>
                  </a:moveTo>
                  <a:cubicBezTo>
                    <a:pt x="5083032" y="1156087"/>
                    <a:pt x="5051505" y="1158954"/>
                    <a:pt x="5043624" y="1179733"/>
                  </a:cubicBezTo>
                  <a:cubicBezTo>
                    <a:pt x="5052938" y="1171852"/>
                    <a:pt x="5055805" y="1170418"/>
                    <a:pt x="5069420" y="1171852"/>
                  </a:cubicBezTo>
                  <a:cubicBezTo>
                    <a:pt x="5065120" y="1158954"/>
                    <a:pt x="5088049" y="1151072"/>
                    <a:pt x="5092347" y="1138175"/>
                  </a:cubicBezTo>
                  <a:close/>
                  <a:moveTo>
                    <a:pt x="2884016" y="1138175"/>
                  </a:moveTo>
                  <a:lnTo>
                    <a:pt x="2886881" y="1138175"/>
                  </a:lnTo>
                  <a:lnTo>
                    <a:pt x="2881150" y="1146773"/>
                  </a:lnTo>
                  <a:close/>
                  <a:moveTo>
                    <a:pt x="5247118" y="1130293"/>
                  </a:moveTo>
                  <a:lnTo>
                    <a:pt x="5240668" y="1141756"/>
                  </a:lnTo>
                  <a:lnTo>
                    <a:pt x="5247118" y="1141756"/>
                  </a:lnTo>
                  <a:close/>
                  <a:moveTo>
                    <a:pt x="5146087" y="1130293"/>
                  </a:moveTo>
                  <a:lnTo>
                    <a:pt x="5133908" y="1138891"/>
                  </a:lnTo>
                  <a:cubicBezTo>
                    <a:pt x="5142506" y="1136741"/>
                    <a:pt x="5151820" y="1150356"/>
                    <a:pt x="5146087" y="1130293"/>
                  </a:cubicBezTo>
                  <a:close/>
                  <a:moveTo>
                    <a:pt x="3580478" y="1130293"/>
                  </a:moveTo>
                  <a:lnTo>
                    <a:pt x="3589793" y="1130293"/>
                  </a:lnTo>
                  <a:cubicBezTo>
                    <a:pt x="3590510" y="1133876"/>
                    <a:pt x="3588360" y="1135310"/>
                    <a:pt x="3586926" y="1138175"/>
                  </a:cubicBezTo>
                  <a:close/>
                  <a:moveTo>
                    <a:pt x="2703451" y="1127427"/>
                  </a:moveTo>
                  <a:cubicBezTo>
                    <a:pt x="2696286" y="1146773"/>
                    <a:pt x="2680522" y="1148206"/>
                    <a:pt x="2664042" y="1157520"/>
                  </a:cubicBezTo>
                  <a:cubicBezTo>
                    <a:pt x="2665476" y="1132443"/>
                    <a:pt x="2689836" y="1136741"/>
                    <a:pt x="2703451" y="1127427"/>
                  </a:cubicBezTo>
                  <a:close/>
                  <a:moveTo>
                    <a:pt x="2909810" y="1126710"/>
                  </a:moveTo>
                  <a:cubicBezTo>
                    <a:pt x="2909810" y="1133158"/>
                    <a:pt x="2903362" y="1136025"/>
                    <a:pt x="2900496" y="1141041"/>
                  </a:cubicBezTo>
                  <a:lnTo>
                    <a:pt x="2897631" y="1138175"/>
                  </a:lnTo>
                  <a:cubicBezTo>
                    <a:pt x="2896198" y="1128860"/>
                    <a:pt x="2905512" y="1130293"/>
                    <a:pt x="2909810" y="1126710"/>
                  </a:cubicBezTo>
                  <a:close/>
                  <a:moveTo>
                    <a:pt x="3498794" y="1122412"/>
                  </a:moveTo>
                  <a:cubicBezTo>
                    <a:pt x="3503094" y="1125995"/>
                    <a:pt x="3501661" y="1131010"/>
                    <a:pt x="3501661" y="1133876"/>
                  </a:cubicBezTo>
                  <a:cubicBezTo>
                    <a:pt x="3498794" y="1141758"/>
                    <a:pt x="3493780" y="1136743"/>
                    <a:pt x="3489480" y="1138176"/>
                  </a:cubicBezTo>
                  <a:close/>
                  <a:moveTo>
                    <a:pt x="4942594" y="1122410"/>
                  </a:moveTo>
                  <a:cubicBezTo>
                    <a:pt x="4939011" y="1133875"/>
                    <a:pt x="4920382" y="1123844"/>
                    <a:pt x="4923964" y="1141756"/>
                  </a:cubicBezTo>
                  <a:cubicBezTo>
                    <a:pt x="4928980" y="1139608"/>
                    <a:pt x="4931846" y="1146773"/>
                    <a:pt x="4936146" y="1146773"/>
                  </a:cubicBezTo>
                  <a:cubicBezTo>
                    <a:pt x="4944028" y="1141756"/>
                    <a:pt x="4942594" y="1131725"/>
                    <a:pt x="4942594" y="1122410"/>
                  </a:cubicBezTo>
                  <a:close/>
                  <a:moveTo>
                    <a:pt x="5237804" y="1114529"/>
                  </a:moveTo>
                  <a:cubicBezTo>
                    <a:pt x="5227056" y="1110945"/>
                    <a:pt x="5232787" y="1131725"/>
                    <a:pt x="5222039" y="1130293"/>
                  </a:cubicBezTo>
                  <a:lnTo>
                    <a:pt x="5227056" y="1130293"/>
                  </a:lnTo>
                  <a:cubicBezTo>
                    <a:pt x="5240668" y="1125993"/>
                    <a:pt x="5236370" y="1127427"/>
                    <a:pt x="5237804" y="1114529"/>
                  </a:cubicBezTo>
                  <a:close/>
                  <a:moveTo>
                    <a:pt x="3721634" y="1114529"/>
                  </a:moveTo>
                  <a:cubicBezTo>
                    <a:pt x="3715902" y="1118829"/>
                    <a:pt x="3705154" y="1125277"/>
                    <a:pt x="3709454" y="1130293"/>
                  </a:cubicBezTo>
                  <a:lnTo>
                    <a:pt x="3725933" y="1114529"/>
                  </a:lnTo>
                  <a:close/>
                  <a:moveTo>
                    <a:pt x="4743087" y="1107655"/>
                  </a:moveTo>
                  <a:cubicBezTo>
                    <a:pt x="4741116" y="1107901"/>
                    <a:pt x="4739101" y="1109424"/>
                    <a:pt x="4737488" y="1111305"/>
                  </a:cubicBezTo>
                  <a:cubicBezTo>
                    <a:pt x="4734264" y="1115066"/>
                    <a:pt x="4732653" y="1120262"/>
                    <a:pt x="4736234" y="1119545"/>
                  </a:cubicBezTo>
                  <a:lnTo>
                    <a:pt x="4748416" y="1111662"/>
                  </a:lnTo>
                  <a:cubicBezTo>
                    <a:pt x="4746982" y="1108438"/>
                    <a:pt x="4745057" y="1107408"/>
                    <a:pt x="4743087" y="1107655"/>
                  </a:cubicBezTo>
                  <a:close/>
                  <a:moveTo>
                    <a:pt x="5205895" y="1101586"/>
                  </a:moveTo>
                  <a:cubicBezTo>
                    <a:pt x="5192260" y="1106559"/>
                    <a:pt x="5184064" y="1128860"/>
                    <a:pt x="5162568" y="1131010"/>
                  </a:cubicBezTo>
                  <a:cubicBezTo>
                    <a:pt x="5158268" y="1127427"/>
                    <a:pt x="5159702" y="1122410"/>
                    <a:pt x="5159702" y="1119545"/>
                  </a:cubicBezTo>
                  <a:lnTo>
                    <a:pt x="5156835" y="1133875"/>
                  </a:lnTo>
                  <a:cubicBezTo>
                    <a:pt x="5182630" y="1128860"/>
                    <a:pt x="5197676" y="1114529"/>
                    <a:pt x="5222039" y="1103781"/>
                  </a:cubicBezTo>
                  <a:cubicBezTo>
                    <a:pt x="5215591" y="1100199"/>
                    <a:pt x="5210442" y="1099930"/>
                    <a:pt x="5205895" y="1101586"/>
                  </a:cubicBezTo>
                  <a:close/>
                  <a:moveTo>
                    <a:pt x="4971972" y="1100199"/>
                  </a:moveTo>
                  <a:lnTo>
                    <a:pt x="4949042" y="1111662"/>
                  </a:lnTo>
                  <a:cubicBezTo>
                    <a:pt x="4956208" y="1115245"/>
                    <a:pt x="4951908" y="1124560"/>
                    <a:pt x="4951908" y="1131010"/>
                  </a:cubicBezTo>
                  <a:cubicBezTo>
                    <a:pt x="4956208" y="1124560"/>
                    <a:pt x="4961224" y="1124560"/>
                    <a:pt x="4965523" y="1119545"/>
                  </a:cubicBezTo>
                  <a:lnTo>
                    <a:pt x="4962656" y="1114529"/>
                  </a:lnTo>
                  <a:cubicBezTo>
                    <a:pt x="4958358" y="1105214"/>
                    <a:pt x="4967673" y="1105214"/>
                    <a:pt x="4971972" y="1100199"/>
                  </a:cubicBezTo>
                  <a:close/>
                  <a:moveTo>
                    <a:pt x="4754864" y="1100199"/>
                  </a:moveTo>
                  <a:lnTo>
                    <a:pt x="4764180" y="1108081"/>
                  </a:lnTo>
                  <a:lnTo>
                    <a:pt x="4757730" y="1100199"/>
                  </a:lnTo>
                  <a:close/>
                  <a:moveTo>
                    <a:pt x="2754884" y="1099817"/>
                  </a:moveTo>
                  <a:cubicBezTo>
                    <a:pt x="2756474" y="1098989"/>
                    <a:pt x="2758445" y="1098944"/>
                    <a:pt x="2760774" y="1100197"/>
                  </a:cubicBezTo>
                  <a:cubicBezTo>
                    <a:pt x="2757190" y="1105214"/>
                    <a:pt x="2760057" y="1115962"/>
                    <a:pt x="2751458" y="1114529"/>
                  </a:cubicBezTo>
                  <a:cubicBezTo>
                    <a:pt x="2748771" y="1111841"/>
                    <a:pt x="2750115" y="1102303"/>
                    <a:pt x="2754884" y="1099817"/>
                  </a:cubicBezTo>
                  <a:close/>
                  <a:moveTo>
                    <a:pt x="5139303" y="1094455"/>
                  </a:moveTo>
                  <a:cubicBezTo>
                    <a:pt x="5133593" y="1097780"/>
                    <a:pt x="5130504" y="1109871"/>
                    <a:pt x="5124592" y="1100199"/>
                  </a:cubicBezTo>
                  <a:cubicBezTo>
                    <a:pt x="5135340" y="1112379"/>
                    <a:pt x="5108828" y="1114529"/>
                    <a:pt x="5114562" y="1122410"/>
                  </a:cubicBezTo>
                  <a:lnTo>
                    <a:pt x="5130324" y="1110945"/>
                  </a:lnTo>
                  <a:cubicBezTo>
                    <a:pt x="5131041" y="1111662"/>
                    <a:pt x="5131758" y="1112379"/>
                    <a:pt x="5132474" y="1113095"/>
                  </a:cubicBezTo>
                  <a:cubicBezTo>
                    <a:pt x="5131041" y="1101631"/>
                    <a:pt x="5147520" y="1106647"/>
                    <a:pt x="5146087" y="1095183"/>
                  </a:cubicBezTo>
                  <a:cubicBezTo>
                    <a:pt x="5143400" y="1093212"/>
                    <a:pt x="5141206" y="1093347"/>
                    <a:pt x="5139303" y="1094455"/>
                  </a:cubicBezTo>
                  <a:close/>
                  <a:moveTo>
                    <a:pt x="3349756" y="1091601"/>
                  </a:moveTo>
                  <a:cubicBezTo>
                    <a:pt x="3351190" y="1100916"/>
                    <a:pt x="3361938" y="1112380"/>
                    <a:pt x="3354056" y="1121695"/>
                  </a:cubicBezTo>
                  <a:cubicBezTo>
                    <a:pt x="3383434" y="1130293"/>
                    <a:pt x="3368386" y="1090168"/>
                    <a:pt x="3404930" y="1099483"/>
                  </a:cubicBezTo>
                  <a:lnTo>
                    <a:pt x="3404930" y="1130293"/>
                  </a:lnTo>
                  <a:cubicBezTo>
                    <a:pt x="3418544" y="1133160"/>
                    <a:pt x="3434307" y="1118829"/>
                    <a:pt x="3450786" y="1118829"/>
                  </a:cubicBezTo>
                  <a:lnTo>
                    <a:pt x="3450786" y="1138176"/>
                  </a:lnTo>
                  <a:cubicBezTo>
                    <a:pt x="3440038" y="1133876"/>
                    <a:pt x="3442188" y="1148208"/>
                    <a:pt x="3437174" y="1151789"/>
                  </a:cubicBezTo>
                  <a:lnTo>
                    <a:pt x="3409228" y="1151789"/>
                  </a:lnTo>
                  <a:cubicBezTo>
                    <a:pt x="3407796" y="1148208"/>
                    <a:pt x="3410661" y="1146774"/>
                    <a:pt x="3412094" y="1145341"/>
                  </a:cubicBezTo>
                  <a:cubicBezTo>
                    <a:pt x="3398482" y="1134593"/>
                    <a:pt x="3386300" y="1151789"/>
                    <a:pt x="3372686" y="1156806"/>
                  </a:cubicBezTo>
                  <a:cubicBezTo>
                    <a:pt x="3369819" y="1145341"/>
                    <a:pt x="3377702" y="1140324"/>
                    <a:pt x="3379134" y="1132443"/>
                  </a:cubicBezTo>
                  <a:cubicBezTo>
                    <a:pt x="3371252" y="1120978"/>
                    <a:pt x="3365521" y="1141758"/>
                    <a:pt x="3356206" y="1140324"/>
                  </a:cubicBezTo>
                  <a:lnTo>
                    <a:pt x="3356206" y="1128860"/>
                  </a:lnTo>
                  <a:cubicBezTo>
                    <a:pt x="3336142" y="1122412"/>
                    <a:pt x="3337575" y="1165404"/>
                    <a:pt x="3314648" y="1156089"/>
                  </a:cubicBezTo>
                  <a:cubicBezTo>
                    <a:pt x="3303183" y="1159670"/>
                    <a:pt x="3289568" y="1176868"/>
                    <a:pt x="3285269" y="1194781"/>
                  </a:cubicBezTo>
                  <a:cubicBezTo>
                    <a:pt x="3256608" y="1205529"/>
                    <a:pt x="3242995" y="1201229"/>
                    <a:pt x="3215050" y="1202662"/>
                  </a:cubicBezTo>
                  <a:cubicBezTo>
                    <a:pt x="3202868" y="1196214"/>
                    <a:pt x="3210035" y="1181883"/>
                    <a:pt x="3208602" y="1170418"/>
                  </a:cubicBezTo>
                  <a:cubicBezTo>
                    <a:pt x="3227231" y="1157522"/>
                    <a:pt x="3251593" y="1162537"/>
                    <a:pt x="3273089" y="1156089"/>
                  </a:cubicBezTo>
                  <a:lnTo>
                    <a:pt x="3269506" y="1140324"/>
                  </a:lnTo>
                  <a:cubicBezTo>
                    <a:pt x="3271656" y="1145341"/>
                    <a:pt x="3278821" y="1149639"/>
                    <a:pt x="3285269" y="1148208"/>
                  </a:cubicBezTo>
                  <a:cubicBezTo>
                    <a:pt x="3289568" y="1143191"/>
                    <a:pt x="3285269" y="1133876"/>
                    <a:pt x="3280254" y="1128860"/>
                  </a:cubicBezTo>
                  <a:cubicBezTo>
                    <a:pt x="3288135" y="1100199"/>
                    <a:pt x="3318946" y="1172568"/>
                    <a:pt x="3308198" y="1125995"/>
                  </a:cubicBezTo>
                  <a:lnTo>
                    <a:pt x="3324679" y="1110231"/>
                  </a:lnTo>
                  <a:cubicBezTo>
                    <a:pt x="3321812" y="1120262"/>
                    <a:pt x="3331127" y="1123128"/>
                    <a:pt x="3333994" y="1129576"/>
                  </a:cubicBezTo>
                  <a:lnTo>
                    <a:pt x="3354056" y="1113814"/>
                  </a:lnTo>
                  <a:cubicBezTo>
                    <a:pt x="3345458" y="1110947"/>
                    <a:pt x="3345458" y="1098049"/>
                    <a:pt x="3349756" y="1091601"/>
                  </a:cubicBezTo>
                  <a:close/>
                  <a:moveTo>
                    <a:pt x="4984152" y="1088735"/>
                  </a:moveTo>
                  <a:lnTo>
                    <a:pt x="4990600" y="1094466"/>
                  </a:lnTo>
                  <a:lnTo>
                    <a:pt x="4994900" y="1091599"/>
                  </a:lnTo>
                  <a:close/>
                  <a:moveTo>
                    <a:pt x="2886881" y="1088735"/>
                  </a:moveTo>
                  <a:lnTo>
                    <a:pt x="2891179" y="1100199"/>
                  </a:lnTo>
                  <a:cubicBezTo>
                    <a:pt x="2888314" y="1098049"/>
                    <a:pt x="2886881" y="1093751"/>
                    <a:pt x="2884014" y="1095183"/>
                  </a:cubicBezTo>
                  <a:cubicBezTo>
                    <a:pt x="2882581" y="1091601"/>
                    <a:pt x="2885448" y="1090168"/>
                    <a:pt x="2886881" y="1088735"/>
                  </a:cubicBezTo>
                  <a:close/>
                  <a:moveTo>
                    <a:pt x="4155848" y="1075837"/>
                  </a:moveTo>
                  <a:lnTo>
                    <a:pt x="4163013" y="1083718"/>
                  </a:lnTo>
                  <a:lnTo>
                    <a:pt x="4158715" y="1088735"/>
                  </a:lnTo>
                  <a:close/>
                  <a:moveTo>
                    <a:pt x="3025171" y="1070105"/>
                  </a:moveTo>
                  <a:cubicBezTo>
                    <a:pt x="3031619" y="1080853"/>
                    <a:pt x="3038786" y="1077270"/>
                    <a:pt x="3045950" y="1072255"/>
                  </a:cubicBezTo>
                  <a:cubicBezTo>
                    <a:pt x="3040934" y="1080137"/>
                    <a:pt x="3038069" y="1090168"/>
                    <a:pt x="3029469" y="1080853"/>
                  </a:cubicBezTo>
                  <a:cubicBezTo>
                    <a:pt x="3036636" y="1090168"/>
                    <a:pt x="3018722" y="1106649"/>
                    <a:pt x="3009407" y="1108081"/>
                  </a:cubicBezTo>
                  <a:cubicBezTo>
                    <a:pt x="3000092" y="1109514"/>
                    <a:pt x="2994361" y="1093751"/>
                    <a:pt x="2987911" y="1088735"/>
                  </a:cubicBezTo>
                  <a:cubicBezTo>
                    <a:pt x="2985046" y="1080853"/>
                    <a:pt x="2990061" y="1077987"/>
                    <a:pt x="2992927" y="1072972"/>
                  </a:cubicBezTo>
                  <a:cubicBezTo>
                    <a:pt x="3003675" y="1082287"/>
                    <a:pt x="3015856" y="1072972"/>
                    <a:pt x="3025171" y="1070105"/>
                  </a:cubicBezTo>
                  <a:close/>
                  <a:moveTo>
                    <a:pt x="2638246" y="1061507"/>
                  </a:moveTo>
                  <a:lnTo>
                    <a:pt x="2615317" y="1080853"/>
                  </a:lnTo>
                  <a:lnTo>
                    <a:pt x="2608869" y="1080853"/>
                  </a:lnTo>
                  <a:close/>
                  <a:moveTo>
                    <a:pt x="3652848" y="1060968"/>
                  </a:moveTo>
                  <a:cubicBezTo>
                    <a:pt x="3644787" y="1064014"/>
                    <a:pt x="3637083" y="1070462"/>
                    <a:pt x="3628485" y="1080851"/>
                  </a:cubicBezTo>
                  <a:cubicBezTo>
                    <a:pt x="3651414" y="1088735"/>
                    <a:pt x="3663596" y="1062939"/>
                    <a:pt x="3679358" y="1061505"/>
                  </a:cubicBezTo>
                  <a:cubicBezTo>
                    <a:pt x="3669327" y="1058282"/>
                    <a:pt x="3660908" y="1057924"/>
                    <a:pt x="3652848" y="1060968"/>
                  </a:cubicBezTo>
                  <a:close/>
                  <a:moveTo>
                    <a:pt x="3316081" y="1060072"/>
                  </a:moveTo>
                  <a:lnTo>
                    <a:pt x="3316586" y="1060072"/>
                  </a:lnTo>
                  <a:lnTo>
                    <a:pt x="3313214" y="1071537"/>
                  </a:lnTo>
                  <a:close/>
                  <a:moveTo>
                    <a:pt x="3862072" y="1053624"/>
                  </a:moveTo>
                  <a:lnTo>
                    <a:pt x="3864938" y="1056491"/>
                  </a:lnTo>
                  <a:cubicBezTo>
                    <a:pt x="3861357" y="1061505"/>
                    <a:pt x="3851326" y="1064372"/>
                    <a:pt x="3846309" y="1069389"/>
                  </a:cubicBezTo>
                  <a:close/>
                  <a:moveTo>
                    <a:pt x="3182091" y="1053624"/>
                  </a:moveTo>
                  <a:lnTo>
                    <a:pt x="3191406" y="1053624"/>
                  </a:lnTo>
                  <a:lnTo>
                    <a:pt x="3171343" y="1072970"/>
                  </a:lnTo>
                  <a:close/>
                  <a:moveTo>
                    <a:pt x="2315094" y="1053624"/>
                  </a:moveTo>
                  <a:lnTo>
                    <a:pt x="2320111" y="1053624"/>
                  </a:lnTo>
                  <a:lnTo>
                    <a:pt x="2317244" y="1064372"/>
                  </a:lnTo>
                  <a:close/>
                  <a:moveTo>
                    <a:pt x="4218186" y="1042159"/>
                  </a:moveTo>
                  <a:lnTo>
                    <a:pt x="4204574" y="1056491"/>
                  </a:lnTo>
                  <a:lnTo>
                    <a:pt x="4223202" y="1042159"/>
                  </a:lnTo>
                  <a:close/>
                  <a:moveTo>
                    <a:pt x="3987466" y="1042159"/>
                  </a:moveTo>
                  <a:lnTo>
                    <a:pt x="3993914" y="1042159"/>
                  </a:lnTo>
                  <a:lnTo>
                    <a:pt x="3984600" y="1050041"/>
                  </a:lnTo>
                  <a:close/>
                  <a:moveTo>
                    <a:pt x="3890018" y="1037145"/>
                  </a:moveTo>
                  <a:cubicBezTo>
                    <a:pt x="3891451" y="1043593"/>
                    <a:pt x="3886434" y="1045026"/>
                    <a:pt x="3883570" y="1050043"/>
                  </a:cubicBezTo>
                  <a:lnTo>
                    <a:pt x="3877836" y="1050043"/>
                  </a:lnTo>
                  <a:cubicBezTo>
                    <a:pt x="3874255" y="1038578"/>
                    <a:pt x="3885003" y="1035711"/>
                    <a:pt x="3890018" y="1037145"/>
                  </a:cubicBezTo>
                  <a:close/>
                  <a:moveTo>
                    <a:pt x="3806900" y="1034278"/>
                  </a:moveTo>
                  <a:cubicBezTo>
                    <a:pt x="3801169" y="1035711"/>
                    <a:pt x="3796152" y="1039293"/>
                    <a:pt x="3791138" y="1037861"/>
                  </a:cubicBezTo>
                  <a:lnTo>
                    <a:pt x="3797586" y="1045743"/>
                  </a:lnTo>
                  <a:close/>
                  <a:moveTo>
                    <a:pt x="3460101" y="1030697"/>
                  </a:moveTo>
                  <a:cubicBezTo>
                    <a:pt x="3467984" y="1026397"/>
                    <a:pt x="3470849" y="1037145"/>
                    <a:pt x="3478732" y="1034280"/>
                  </a:cubicBezTo>
                  <a:cubicBezTo>
                    <a:pt x="3475149" y="1047176"/>
                    <a:pt x="3454370" y="1050043"/>
                    <a:pt x="3444338" y="1064374"/>
                  </a:cubicBezTo>
                  <a:lnTo>
                    <a:pt x="3470134" y="1069389"/>
                  </a:lnTo>
                  <a:cubicBezTo>
                    <a:pt x="3464401" y="1088735"/>
                    <a:pt x="3436457" y="1091601"/>
                    <a:pt x="3430724" y="1110947"/>
                  </a:cubicBezTo>
                  <a:cubicBezTo>
                    <a:pt x="3425709" y="1100916"/>
                    <a:pt x="3410661" y="1107366"/>
                    <a:pt x="3412094" y="1091601"/>
                  </a:cubicBezTo>
                  <a:cubicBezTo>
                    <a:pt x="3421409" y="1080853"/>
                    <a:pt x="3435024" y="1080853"/>
                    <a:pt x="3444338" y="1069389"/>
                  </a:cubicBezTo>
                  <a:cubicBezTo>
                    <a:pt x="3429290" y="1067955"/>
                    <a:pt x="3412094" y="1082287"/>
                    <a:pt x="3395615" y="1088735"/>
                  </a:cubicBezTo>
                  <a:lnTo>
                    <a:pt x="3382000" y="1050043"/>
                  </a:lnTo>
                  <a:cubicBezTo>
                    <a:pt x="3394182" y="1037145"/>
                    <a:pt x="3392748" y="1055059"/>
                    <a:pt x="3402063" y="1056492"/>
                  </a:cubicBezTo>
                  <a:cubicBezTo>
                    <a:pt x="3419976" y="1043595"/>
                    <a:pt x="3458669" y="1052909"/>
                    <a:pt x="3460101" y="1030697"/>
                  </a:cubicBezTo>
                  <a:close/>
                  <a:moveTo>
                    <a:pt x="4939728" y="1030695"/>
                  </a:moveTo>
                  <a:lnTo>
                    <a:pt x="4930413" y="1042159"/>
                  </a:lnTo>
                  <a:lnTo>
                    <a:pt x="4935430" y="1042159"/>
                  </a:lnTo>
                  <a:close/>
                  <a:moveTo>
                    <a:pt x="2882952" y="1030092"/>
                  </a:moveTo>
                  <a:cubicBezTo>
                    <a:pt x="2885538" y="1030159"/>
                    <a:pt x="2888135" y="1031412"/>
                    <a:pt x="2890464" y="1034278"/>
                  </a:cubicBezTo>
                  <a:cubicBezTo>
                    <a:pt x="2886164" y="1043593"/>
                    <a:pt x="2875416" y="1047176"/>
                    <a:pt x="2867535" y="1050043"/>
                  </a:cubicBezTo>
                  <a:cubicBezTo>
                    <a:pt x="2867535" y="1043595"/>
                    <a:pt x="2870939" y="1036786"/>
                    <a:pt x="2875507" y="1033024"/>
                  </a:cubicBezTo>
                  <a:cubicBezTo>
                    <a:pt x="2877791" y="1031144"/>
                    <a:pt x="2880366" y="1030024"/>
                    <a:pt x="2882952" y="1030092"/>
                  </a:cubicBezTo>
                  <a:close/>
                  <a:moveTo>
                    <a:pt x="2971432" y="1018515"/>
                  </a:moveTo>
                  <a:lnTo>
                    <a:pt x="2971432" y="1030697"/>
                  </a:lnTo>
                  <a:lnTo>
                    <a:pt x="2964983" y="1030697"/>
                  </a:lnTo>
                  <a:close/>
                  <a:moveTo>
                    <a:pt x="2992927" y="1012066"/>
                  </a:moveTo>
                  <a:lnTo>
                    <a:pt x="3003675" y="1012066"/>
                  </a:lnTo>
                  <a:lnTo>
                    <a:pt x="2990778" y="1022814"/>
                  </a:lnTo>
                  <a:close/>
                  <a:moveTo>
                    <a:pt x="3402065" y="1010634"/>
                  </a:moveTo>
                  <a:cubicBezTo>
                    <a:pt x="3428576" y="1016365"/>
                    <a:pt x="3396332" y="1015651"/>
                    <a:pt x="3402065" y="1012067"/>
                  </a:cubicBezTo>
                  <a:close/>
                  <a:moveTo>
                    <a:pt x="3457236" y="1004184"/>
                  </a:moveTo>
                  <a:cubicBezTo>
                    <a:pt x="3458669" y="1007051"/>
                    <a:pt x="3455803" y="1027830"/>
                    <a:pt x="3443622" y="1031412"/>
                  </a:cubicBezTo>
                  <a:cubicBezTo>
                    <a:pt x="3440038" y="1031412"/>
                    <a:pt x="3435740" y="1031412"/>
                    <a:pt x="3434307" y="1026397"/>
                  </a:cubicBezTo>
                  <a:cubicBezTo>
                    <a:pt x="3434307" y="1012066"/>
                    <a:pt x="3447922" y="1005617"/>
                    <a:pt x="3457236" y="1004184"/>
                  </a:cubicBezTo>
                  <a:close/>
                  <a:moveTo>
                    <a:pt x="2450712" y="993449"/>
                  </a:moveTo>
                  <a:lnTo>
                    <a:pt x="2453385" y="995586"/>
                  </a:lnTo>
                  <a:lnTo>
                    <a:pt x="2446935" y="1003468"/>
                  </a:lnTo>
                  <a:close/>
                  <a:moveTo>
                    <a:pt x="2451644" y="990974"/>
                  </a:moveTo>
                  <a:lnTo>
                    <a:pt x="2450712" y="993449"/>
                  </a:lnTo>
                  <a:lnTo>
                    <a:pt x="2449802" y="992720"/>
                  </a:lnTo>
                  <a:close/>
                  <a:moveTo>
                    <a:pt x="4088496" y="984838"/>
                  </a:moveTo>
                  <a:lnTo>
                    <a:pt x="4097810" y="984838"/>
                  </a:lnTo>
                  <a:lnTo>
                    <a:pt x="4088496" y="999169"/>
                  </a:lnTo>
                  <a:close/>
                  <a:moveTo>
                    <a:pt x="3499511" y="973374"/>
                  </a:moveTo>
                  <a:cubicBezTo>
                    <a:pt x="3507393" y="978390"/>
                    <a:pt x="3496645" y="991286"/>
                    <a:pt x="3495212" y="999168"/>
                  </a:cubicBezTo>
                  <a:cubicBezTo>
                    <a:pt x="3492345" y="987705"/>
                    <a:pt x="3483030" y="997736"/>
                    <a:pt x="3475866" y="999168"/>
                  </a:cubicBezTo>
                  <a:cubicBezTo>
                    <a:pt x="3492345" y="1002751"/>
                    <a:pt x="3473716" y="1023530"/>
                    <a:pt x="3478732" y="1026397"/>
                  </a:cubicBezTo>
                  <a:lnTo>
                    <a:pt x="3462968" y="1018515"/>
                  </a:lnTo>
                  <a:cubicBezTo>
                    <a:pt x="3462968" y="994153"/>
                    <a:pt x="3487330" y="987705"/>
                    <a:pt x="3499511" y="973374"/>
                  </a:cubicBezTo>
                  <a:close/>
                  <a:moveTo>
                    <a:pt x="2848189" y="973374"/>
                  </a:moveTo>
                  <a:lnTo>
                    <a:pt x="2848189" y="984838"/>
                  </a:lnTo>
                  <a:lnTo>
                    <a:pt x="2753608" y="1042876"/>
                  </a:lnTo>
                  <a:lnTo>
                    <a:pt x="2753608" y="1054341"/>
                  </a:lnTo>
                  <a:lnTo>
                    <a:pt x="2747158" y="1042876"/>
                  </a:lnTo>
                  <a:cubicBezTo>
                    <a:pt x="2719930" y="1070103"/>
                    <a:pt x="2694851" y="1109514"/>
                    <a:pt x="2654009" y="1127427"/>
                  </a:cubicBezTo>
                  <a:lnTo>
                    <a:pt x="2650428" y="1108081"/>
                  </a:lnTo>
                  <a:cubicBezTo>
                    <a:pt x="2634663" y="1104497"/>
                    <a:pt x="2613884" y="1125277"/>
                    <a:pt x="2615317" y="1132441"/>
                  </a:cubicBezTo>
                  <a:cubicBezTo>
                    <a:pt x="2603136" y="1122410"/>
                    <a:pt x="2593821" y="1143189"/>
                    <a:pt x="2583073" y="1148206"/>
                  </a:cubicBezTo>
                  <a:cubicBezTo>
                    <a:pt x="2585940" y="1159670"/>
                    <a:pt x="2578058" y="1156804"/>
                    <a:pt x="2573759" y="1159670"/>
                  </a:cubicBezTo>
                  <a:cubicBezTo>
                    <a:pt x="2560144" y="1166118"/>
                    <a:pt x="2560144" y="1142473"/>
                    <a:pt x="2546531" y="1156804"/>
                  </a:cubicBezTo>
                  <a:cubicBezTo>
                    <a:pt x="2555129" y="1147489"/>
                    <a:pt x="2573759" y="1138175"/>
                    <a:pt x="2585940" y="1126710"/>
                  </a:cubicBezTo>
                  <a:cubicBezTo>
                    <a:pt x="2578775" y="1118829"/>
                    <a:pt x="2584506" y="1110945"/>
                    <a:pt x="2569459" y="1103064"/>
                  </a:cubicBezTo>
                  <a:cubicBezTo>
                    <a:pt x="2545098" y="1112379"/>
                    <a:pt x="2532917" y="1138175"/>
                    <a:pt x="2511421" y="1149639"/>
                  </a:cubicBezTo>
                  <a:lnTo>
                    <a:pt x="2514288" y="1161104"/>
                  </a:lnTo>
                  <a:cubicBezTo>
                    <a:pt x="2511421" y="1168985"/>
                    <a:pt x="2503540" y="1164685"/>
                    <a:pt x="2497806" y="1166118"/>
                  </a:cubicBezTo>
                  <a:lnTo>
                    <a:pt x="2508554" y="1153221"/>
                  </a:lnTo>
                  <a:cubicBezTo>
                    <a:pt x="2473446" y="1165402"/>
                    <a:pt x="2435470" y="1188331"/>
                    <a:pt x="2400360" y="1210544"/>
                  </a:cubicBezTo>
                  <a:cubicBezTo>
                    <a:pt x="2406808" y="1189764"/>
                    <a:pt x="2434037" y="1181883"/>
                    <a:pt x="2455533" y="1168985"/>
                  </a:cubicBezTo>
                  <a:cubicBezTo>
                    <a:pt x="2502106" y="1140324"/>
                    <a:pt x="2547964" y="1108081"/>
                    <a:pt x="2598121" y="1084435"/>
                  </a:cubicBezTo>
                  <a:lnTo>
                    <a:pt x="2582357" y="1111662"/>
                  </a:lnTo>
                  <a:cubicBezTo>
                    <a:pt x="2603852" y="1106647"/>
                    <a:pt x="2631082" y="1088735"/>
                    <a:pt x="2654009" y="1072970"/>
                  </a:cubicBezTo>
                  <a:cubicBezTo>
                    <a:pt x="2651144" y="1066522"/>
                    <a:pt x="2646128" y="1044309"/>
                    <a:pt x="2663324" y="1045743"/>
                  </a:cubicBezTo>
                  <a:lnTo>
                    <a:pt x="2666190" y="1045743"/>
                  </a:lnTo>
                  <a:cubicBezTo>
                    <a:pt x="2666190" y="1053624"/>
                    <a:pt x="2650428" y="1050758"/>
                    <a:pt x="2654009" y="1065089"/>
                  </a:cubicBezTo>
                  <a:cubicBezTo>
                    <a:pt x="2683386" y="1067955"/>
                    <a:pt x="2718497" y="1012066"/>
                    <a:pt x="2744293" y="1037860"/>
                  </a:cubicBezTo>
                  <a:cubicBezTo>
                    <a:pt x="2739276" y="1026397"/>
                    <a:pt x="2750741" y="1019947"/>
                    <a:pt x="2756472" y="1012066"/>
                  </a:cubicBezTo>
                  <a:lnTo>
                    <a:pt x="2762922" y="1018515"/>
                  </a:lnTo>
                  <a:cubicBezTo>
                    <a:pt x="2767220" y="1016365"/>
                    <a:pt x="2767220" y="1012066"/>
                    <a:pt x="2767220" y="1007051"/>
                  </a:cubicBezTo>
                  <a:cubicBezTo>
                    <a:pt x="2784418" y="986272"/>
                    <a:pt x="2781551" y="1032845"/>
                    <a:pt x="2799464" y="1007051"/>
                  </a:cubicBezTo>
                  <a:lnTo>
                    <a:pt x="2811645" y="992720"/>
                  </a:lnTo>
                  <a:lnTo>
                    <a:pt x="2811645" y="995586"/>
                  </a:lnTo>
                  <a:lnTo>
                    <a:pt x="2830640" y="985738"/>
                  </a:lnTo>
                  <a:lnTo>
                    <a:pt x="2828843" y="984840"/>
                  </a:lnTo>
                  <a:lnTo>
                    <a:pt x="2828843" y="979823"/>
                  </a:lnTo>
                  <a:lnTo>
                    <a:pt x="2831291" y="985333"/>
                  </a:lnTo>
                  <a:lnTo>
                    <a:pt x="2839589" y="979195"/>
                  </a:lnTo>
                  <a:cubicBezTo>
                    <a:pt x="2842098" y="975882"/>
                    <a:pt x="2844606" y="972657"/>
                    <a:pt x="2848189" y="973374"/>
                  </a:cubicBezTo>
                  <a:close/>
                  <a:moveTo>
                    <a:pt x="4368746" y="972657"/>
                  </a:moveTo>
                  <a:lnTo>
                    <a:pt x="4366314" y="975222"/>
                  </a:lnTo>
                  <a:lnTo>
                    <a:pt x="4362970" y="975591"/>
                  </a:lnTo>
                  <a:cubicBezTo>
                    <a:pt x="4360776" y="976913"/>
                    <a:pt x="4358806" y="979644"/>
                    <a:pt x="4357193" y="984838"/>
                  </a:cubicBezTo>
                  <a:lnTo>
                    <a:pt x="4366314" y="975222"/>
                  </a:lnTo>
                  <a:lnTo>
                    <a:pt x="4370091" y="974807"/>
                  </a:lnTo>
                  <a:cubicBezTo>
                    <a:pt x="4375106" y="975703"/>
                    <a:pt x="4380480" y="978032"/>
                    <a:pt x="4385137" y="973374"/>
                  </a:cubicBezTo>
                  <a:cubicBezTo>
                    <a:pt x="4382630" y="972657"/>
                    <a:pt x="4375284" y="971582"/>
                    <a:pt x="4368746" y="972657"/>
                  </a:cubicBezTo>
                  <a:close/>
                  <a:moveTo>
                    <a:pt x="4299153" y="969074"/>
                  </a:moveTo>
                  <a:cubicBezTo>
                    <a:pt x="4300586" y="971940"/>
                    <a:pt x="4296286" y="974090"/>
                    <a:pt x="4294854" y="976957"/>
                  </a:cubicBezTo>
                  <a:lnTo>
                    <a:pt x="4288405" y="976957"/>
                  </a:lnTo>
                  <a:cubicBezTo>
                    <a:pt x="4288405" y="970507"/>
                    <a:pt x="4293422" y="966926"/>
                    <a:pt x="4299153" y="969074"/>
                  </a:cubicBezTo>
                  <a:close/>
                  <a:moveTo>
                    <a:pt x="3980300" y="968359"/>
                  </a:moveTo>
                  <a:cubicBezTo>
                    <a:pt x="3986031" y="969792"/>
                    <a:pt x="3991048" y="965492"/>
                    <a:pt x="3993914" y="973375"/>
                  </a:cubicBezTo>
                  <a:cubicBezTo>
                    <a:pt x="3993914" y="979823"/>
                    <a:pt x="3986031" y="974807"/>
                    <a:pt x="3980300" y="976240"/>
                  </a:cubicBezTo>
                  <a:close/>
                  <a:moveTo>
                    <a:pt x="3612722" y="968359"/>
                  </a:moveTo>
                  <a:lnTo>
                    <a:pt x="3624904" y="979107"/>
                  </a:lnTo>
                  <a:lnTo>
                    <a:pt x="3622754" y="982690"/>
                  </a:lnTo>
                  <a:cubicBezTo>
                    <a:pt x="3620604" y="979823"/>
                    <a:pt x="3617739" y="975524"/>
                    <a:pt x="3612722" y="968359"/>
                  </a:cubicBezTo>
                  <a:close/>
                  <a:moveTo>
                    <a:pt x="5027861" y="966209"/>
                  </a:moveTo>
                  <a:cubicBezTo>
                    <a:pt x="5029294" y="997734"/>
                    <a:pt x="5003498" y="980538"/>
                    <a:pt x="4991318" y="988420"/>
                  </a:cubicBezTo>
                  <a:lnTo>
                    <a:pt x="4997767" y="996303"/>
                  </a:lnTo>
                  <a:cubicBezTo>
                    <a:pt x="4998484" y="1001318"/>
                    <a:pt x="4995617" y="1003468"/>
                    <a:pt x="4992750" y="1005617"/>
                  </a:cubicBezTo>
                  <a:cubicBezTo>
                    <a:pt x="4990600" y="1005617"/>
                    <a:pt x="4988452" y="1004901"/>
                    <a:pt x="4985586" y="1004184"/>
                  </a:cubicBezTo>
                  <a:cubicBezTo>
                    <a:pt x="4986302" y="1007051"/>
                    <a:pt x="4988452" y="1009199"/>
                    <a:pt x="4990600" y="1007051"/>
                  </a:cubicBezTo>
                  <a:cubicBezTo>
                    <a:pt x="4991318" y="1006334"/>
                    <a:pt x="4992034" y="1006334"/>
                    <a:pt x="4992750" y="1005617"/>
                  </a:cubicBezTo>
                  <a:cubicBezTo>
                    <a:pt x="5008515" y="1005617"/>
                    <a:pt x="5021411" y="989136"/>
                    <a:pt x="5032876" y="977672"/>
                  </a:cubicBezTo>
                  <a:close/>
                  <a:moveTo>
                    <a:pt x="4123604" y="965492"/>
                  </a:moveTo>
                  <a:lnTo>
                    <a:pt x="4130771" y="973374"/>
                  </a:lnTo>
                  <a:lnTo>
                    <a:pt x="4123604" y="979823"/>
                  </a:lnTo>
                  <a:lnTo>
                    <a:pt x="4117156" y="973374"/>
                  </a:lnTo>
                  <a:close/>
                  <a:moveTo>
                    <a:pt x="3527455" y="965492"/>
                  </a:moveTo>
                  <a:cubicBezTo>
                    <a:pt x="3538203" y="966926"/>
                    <a:pt x="3547518" y="978390"/>
                    <a:pt x="3557549" y="968359"/>
                  </a:cubicBezTo>
                  <a:lnTo>
                    <a:pt x="3543936" y="995586"/>
                  </a:lnTo>
                  <a:cubicBezTo>
                    <a:pt x="3539636" y="984838"/>
                    <a:pt x="3521007" y="979823"/>
                    <a:pt x="3527455" y="965492"/>
                  </a:cubicBezTo>
                  <a:close/>
                  <a:moveTo>
                    <a:pt x="4078464" y="960476"/>
                  </a:moveTo>
                  <a:cubicBezTo>
                    <a:pt x="4077031" y="987703"/>
                    <a:pt x="4051235" y="983405"/>
                    <a:pt x="4040488" y="999168"/>
                  </a:cubicBezTo>
                  <a:lnTo>
                    <a:pt x="4056252" y="1012066"/>
                  </a:lnTo>
                  <a:cubicBezTo>
                    <a:pt x="4060550" y="1007051"/>
                    <a:pt x="4060550" y="994153"/>
                    <a:pt x="4068433" y="999168"/>
                  </a:cubicBezTo>
                  <a:lnTo>
                    <a:pt x="4061983" y="1018514"/>
                  </a:lnTo>
                  <a:lnTo>
                    <a:pt x="4082046" y="1012066"/>
                  </a:lnTo>
                  <a:cubicBezTo>
                    <a:pt x="4067000" y="1049324"/>
                    <a:pt x="4039054" y="999168"/>
                    <a:pt x="4033322" y="1045743"/>
                  </a:cubicBezTo>
                  <a:cubicBezTo>
                    <a:pt x="4029740" y="1043593"/>
                    <a:pt x="4029740" y="1039293"/>
                    <a:pt x="4029740" y="1034278"/>
                  </a:cubicBezTo>
                  <a:cubicBezTo>
                    <a:pt x="4033322" y="1035711"/>
                    <a:pt x="4034756" y="1032128"/>
                    <a:pt x="4036189" y="1030695"/>
                  </a:cubicBezTo>
                  <a:cubicBezTo>
                    <a:pt x="4032606" y="1022814"/>
                    <a:pt x="4024008" y="1027113"/>
                    <a:pt x="4017560" y="1025680"/>
                  </a:cubicBezTo>
                  <a:lnTo>
                    <a:pt x="4017560" y="1017797"/>
                  </a:lnTo>
                  <a:lnTo>
                    <a:pt x="3965254" y="1037145"/>
                  </a:lnTo>
                  <a:cubicBezTo>
                    <a:pt x="3967402" y="1043593"/>
                    <a:pt x="3970268" y="1050041"/>
                    <a:pt x="3968835" y="1056491"/>
                  </a:cubicBezTo>
                  <a:cubicBezTo>
                    <a:pt x="3943040" y="1059356"/>
                    <a:pt x="3934442" y="1090166"/>
                    <a:pt x="3906497" y="1083718"/>
                  </a:cubicBezTo>
                  <a:cubicBezTo>
                    <a:pt x="3885718" y="1119545"/>
                    <a:pt x="3847026" y="1119545"/>
                    <a:pt x="3822663" y="1149639"/>
                  </a:cubicBezTo>
                  <a:lnTo>
                    <a:pt x="3816932" y="1141756"/>
                  </a:lnTo>
                  <a:lnTo>
                    <a:pt x="3842726" y="1127427"/>
                  </a:lnTo>
                  <a:cubicBezTo>
                    <a:pt x="3842011" y="1123844"/>
                    <a:pt x="3840578" y="1120977"/>
                    <a:pt x="3836278" y="1122410"/>
                  </a:cubicBezTo>
                  <a:cubicBezTo>
                    <a:pt x="3848459" y="1119545"/>
                    <a:pt x="3859924" y="1098049"/>
                    <a:pt x="3865655" y="1095183"/>
                  </a:cubicBezTo>
                  <a:cubicBezTo>
                    <a:pt x="3885001" y="1093749"/>
                    <a:pt x="3890018" y="1074403"/>
                    <a:pt x="3905064" y="1061505"/>
                  </a:cubicBezTo>
                  <a:lnTo>
                    <a:pt x="3900766" y="1056491"/>
                  </a:lnTo>
                  <a:cubicBezTo>
                    <a:pt x="3911514" y="1050041"/>
                    <a:pt x="3940891" y="1069387"/>
                    <a:pt x="3955937" y="1042159"/>
                  </a:cubicBezTo>
                  <a:cubicBezTo>
                    <a:pt x="3981016" y="1003468"/>
                    <a:pt x="4032606" y="971940"/>
                    <a:pt x="4078464" y="960476"/>
                  </a:cubicBezTo>
                  <a:close/>
                  <a:moveTo>
                    <a:pt x="3741696" y="960476"/>
                  </a:moveTo>
                  <a:lnTo>
                    <a:pt x="3753877" y="960476"/>
                  </a:lnTo>
                  <a:lnTo>
                    <a:pt x="3741696" y="973374"/>
                  </a:lnTo>
                  <a:close/>
                  <a:moveTo>
                    <a:pt x="2476312" y="960476"/>
                  </a:moveTo>
                  <a:cubicBezTo>
                    <a:pt x="2477746" y="968715"/>
                    <a:pt x="2472729" y="972836"/>
                    <a:pt x="2466549" y="976866"/>
                  </a:cubicBezTo>
                  <a:lnTo>
                    <a:pt x="2451644" y="990974"/>
                  </a:lnTo>
                  <a:lnTo>
                    <a:pt x="2455444" y="980897"/>
                  </a:lnTo>
                  <a:cubicBezTo>
                    <a:pt x="2461445" y="973732"/>
                    <a:pt x="2469506" y="966926"/>
                    <a:pt x="2476312" y="960476"/>
                  </a:cubicBezTo>
                  <a:close/>
                  <a:moveTo>
                    <a:pt x="4100677" y="957611"/>
                  </a:moveTo>
                  <a:cubicBezTo>
                    <a:pt x="4102110" y="960477"/>
                    <a:pt x="4099244" y="961911"/>
                    <a:pt x="4097810" y="965492"/>
                  </a:cubicBezTo>
                  <a:lnTo>
                    <a:pt x="4088496" y="965492"/>
                  </a:lnTo>
                  <a:cubicBezTo>
                    <a:pt x="4089929" y="962627"/>
                    <a:pt x="4094229" y="954744"/>
                    <a:pt x="4100677" y="957611"/>
                  </a:cubicBezTo>
                  <a:close/>
                  <a:moveTo>
                    <a:pt x="2881864" y="954744"/>
                  </a:moveTo>
                  <a:cubicBezTo>
                    <a:pt x="2882583" y="956178"/>
                    <a:pt x="2884014" y="959044"/>
                    <a:pt x="2886881" y="957611"/>
                  </a:cubicBezTo>
                  <a:lnTo>
                    <a:pt x="2886881" y="961192"/>
                  </a:lnTo>
                  <a:lnTo>
                    <a:pt x="2877566" y="961192"/>
                  </a:lnTo>
                  <a:close/>
                  <a:moveTo>
                    <a:pt x="4013260" y="954028"/>
                  </a:moveTo>
                  <a:lnTo>
                    <a:pt x="4026874" y="954028"/>
                  </a:lnTo>
                  <a:lnTo>
                    <a:pt x="4003945" y="968359"/>
                  </a:lnTo>
                  <a:close/>
                  <a:moveTo>
                    <a:pt x="3716619" y="949728"/>
                  </a:moveTo>
                  <a:lnTo>
                    <a:pt x="3676492" y="979105"/>
                  </a:lnTo>
                  <a:cubicBezTo>
                    <a:pt x="3676492" y="971224"/>
                    <a:pt x="3675058" y="954744"/>
                    <a:pt x="3716619" y="949728"/>
                  </a:cubicBezTo>
                  <a:close/>
                  <a:moveTo>
                    <a:pt x="4259744" y="946146"/>
                  </a:moveTo>
                  <a:cubicBezTo>
                    <a:pt x="4245415" y="971942"/>
                    <a:pt x="4302020" y="957611"/>
                    <a:pt x="4271926" y="987705"/>
                  </a:cubicBezTo>
                  <a:cubicBezTo>
                    <a:pt x="4262611" y="957611"/>
                    <a:pt x="4245415" y="999169"/>
                    <a:pt x="4227500" y="979823"/>
                  </a:cubicBezTo>
                  <a:cubicBezTo>
                    <a:pt x="4221052" y="955461"/>
                    <a:pt x="4247564" y="960477"/>
                    <a:pt x="4259744" y="946146"/>
                  </a:cubicBezTo>
                  <a:close/>
                  <a:moveTo>
                    <a:pt x="4418501" y="940906"/>
                  </a:moveTo>
                  <a:cubicBezTo>
                    <a:pt x="4416307" y="940413"/>
                    <a:pt x="4413978" y="940951"/>
                    <a:pt x="4411650" y="941846"/>
                  </a:cubicBezTo>
                  <a:cubicBezTo>
                    <a:pt x="4406991" y="943638"/>
                    <a:pt x="4402334" y="946861"/>
                    <a:pt x="4398752" y="946144"/>
                  </a:cubicBezTo>
                  <a:cubicBezTo>
                    <a:pt x="4406633" y="966924"/>
                    <a:pt x="4418814" y="936830"/>
                    <a:pt x="4424546" y="946144"/>
                  </a:cubicBezTo>
                  <a:cubicBezTo>
                    <a:pt x="4422755" y="942920"/>
                    <a:pt x="4420695" y="941398"/>
                    <a:pt x="4418501" y="940906"/>
                  </a:cubicBezTo>
                  <a:close/>
                  <a:moveTo>
                    <a:pt x="3313931" y="934682"/>
                  </a:moveTo>
                  <a:lnTo>
                    <a:pt x="3316798" y="934682"/>
                  </a:lnTo>
                  <a:lnTo>
                    <a:pt x="3316798" y="949013"/>
                  </a:lnTo>
                  <a:lnTo>
                    <a:pt x="3313931" y="949013"/>
                  </a:lnTo>
                  <a:close/>
                  <a:moveTo>
                    <a:pt x="2957817" y="934682"/>
                  </a:moveTo>
                  <a:lnTo>
                    <a:pt x="2967848" y="934682"/>
                  </a:lnTo>
                  <a:lnTo>
                    <a:pt x="2957817" y="941130"/>
                  </a:lnTo>
                  <a:close/>
                  <a:moveTo>
                    <a:pt x="4327816" y="930382"/>
                  </a:moveTo>
                  <a:lnTo>
                    <a:pt x="4334266" y="930382"/>
                  </a:lnTo>
                  <a:lnTo>
                    <a:pt x="4334266" y="938263"/>
                  </a:lnTo>
                  <a:cubicBezTo>
                    <a:pt x="4331399" y="936830"/>
                    <a:pt x="4329966" y="939696"/>
                    <a:pt x="4327816" y="941846"/>
                  </a:cubicBezTo>
                  <a:close/>
                  <a:moveTo>
                    <a:pt x="2767938" y="930382"/>
                  </a:moveTo>
                  <a:lnTo>
                    <a:pt x="2767938" y="938263"/>
                  </a:lnTo>
                  <a:lnTo>
                    <a:pt x="2757190" y="938263"/>
                  </a:lnTo>
                  <a:close/>
                  <a:moveTo>
                    <a:pt x="2466281" y="930382"/>
                  </a:moveTo>
                  <a:lnTo>
                    <a:pt x="2471296" y="938980"/>
                  </a:lnTo>
                  <a:cubicBezTo>
                    <a:pt x="2469148" y="937546"/>
                    <a:pt x="2466281" y="938263"/>
                    <a:pt x="2463414" y="938263"/>
                  </a:cubicBezTo>
                  <a:cubicBezTo>
                    <a:pt x="2464131" y="934682"/>
                    <a:pt x="2466998" y="933248"/>
                    <a:pt x="2466281" y="930382"/>
                  </a:cubicBezTo>
                  <a:close/>
                  <a:moveTo>
                    <a:pt x="4126471" y="926800"/>
                  </a:moveTo>
                  <a:cubicBezTo>
                    <a:pt x="4125038" y="930384"/>
                    <a:pt x="4119306" y="931817"/>
                    <a:pt x="4120740" y="938265"/>
                  </a:cubicBezTo>
                  <a:lnTo>
                    <a:pt x="4114290" y="938265"/>
                  </a:lnTo>
                  <a:cubicBezTo>
                    <a:pt x="4107125" y="929667"/>
                    <a:pt x="4120740" y="926800"/>
                    <a:pt x="4126471" y="926800"/>
                  </a:cubicBezTo>
                  <a:close/>
                  <a:moveTo>
                    <a:pt x="3622037" y="926800"/>
                  </a:moveTo>
                  <a:cubicBezTo>
                    <a:pt x="3624187" y="944713"/>
                    <a:pt x="3614872" y="926800"/>
                    <a:pt x="3608422" y="938265"/>
                  </a:cubicBezTo>
                  <a:cubicBezTo>
                    <a:pt x="3601974" y="930384"/>
                    <a:pt x="3616304" y="926800"/>
                    <a:pt x="3622037" y="926800"/>
                  </a:cubicBezTo>
                  <a:close/>
                  <a:moveTo>
                    <a:pt x="2939188" y="926799"/>
                  </a:moveTo>
                  <a:cubicBezTo>
                    <a:pt x="2940621" y="934682"/>
                    <a:pt x="2925573" y="938263"/>
                    <a:pt x="2934888" y="946146"/>
                  </a:cubicBezTo>
                  <a:lnTo>
                    <a:pt x="2942054" y="946146"/>
                  </a:lnTo>
                  <a:lnTo>
                    <a:pt x="2942054" y="954028"/>
                  </a:lnTo>
                  <a:lnTo>
                    <a:pt x="2928440" y="954028"/>
                  </a:lnTo>
                  <a:cubicBezTo>
                    <a:pt x="2931306" y="942563"/>
                    <a:pt x="2924140" y="925367"/>
                    <a:pt x="2939188" y="926799"/>
                  </a:cubicBezTo>
                  <a:close/>
                  <a:moveTo>
                    <a:pt x="3296018" y="919634"/>
                  </a:moveTo>
                  <a:lnTo>
                    <a:pt x="3307483" y="930382"/>
                  </a:lnTo>
                  <a:lnTo>
                    <a:pt x="3301035" y="938263"/>
                  </a:lnTo>
                  <a:cubicBezTo>
                    <a:pt x="3300316" y="933965"/>
                    <a:pt x="3298885" y="926082"/>
                    <a:pt x="3296018" y="919634"/>
                  </a:cubicBezTo>
                  <a:close/>
                  <a:moveTo>
                    <a:pt x="4227502" y="918919"/>
                  </a:moveTo>
                  <a:cubicBezTo>
                    <a:pt x="4235384" y="914619"/>
                    <a:pt x="4233950" y="925367"/>
                    <a:pt x="4236817" y="930384"/>
                  </a:cubicBezTo>
                  <a:cubicBezTo>
                    <a:pt x="4233234" y="930384"/>
                    <a:pt x="4228936" y="930384"/>
                    <a:pt x="4227502" y="935398"/>
                  </a:cubicBezTo>
                  <a:cubicBezTo>
                    <a:pt x="4228936" y="939698"/>
                    <a:pt x="4232518" y="938265"/>
                    <a:pt x="4236817" y="938265"/>
                  </a:cubicBezTo>
                  <a:cubicBezTo>
                    <a:pt x="4227502" y="964059"/>
                    <a:pt x="4218188" y="920352"/>
                    <a:pt x="4207440" y="946146"/>
                  </a:cubicBezTo>
                  <a:cubicBezTo>
                    <a:pt x="4210304" y="947580"/>
                    <a:pt x="4213172" y="949013"/>
                    <a:pt x="4211738" y="954028"/>
                  </a:cubicBezTo>
                  <a:lnTo>
                    <a:pt x="4204574" y="941131"/>
                  </a:lnTo>
                  <a:cubicBezTo>
                    <a:pt x="4176630" y="947580"/>
                    <a:pt x="4207440" y="982690"/>
                    <a:pt x="4175196" y="979823"/>
                  </a:cubicBezTo>
                  <a:cubicBezTo>
                    <a:pt x="4178061" y="982690"/>
                    <a:pt x="4180928" y="984123"/>
                    <a:pt x="4179494" y="987705"/>
                  </a:cubicBezTo>
                  <a:lnTo>
                    <a:pt x="4173046" y="987705"/>
                  </a:lnTo>
                  <a:cubicBezTo>
                    <a:pt x="4174480" y="982690"/>
                    <a:pt x="4169463" y="979107"/>
                    <a:pt x="4166598" y="976240"/>
                  </a:cubicBezTo>
                  <a:cubicBezTo>
                    <a:pt x="4160148" y="985555"/>
                    <a:pt x="4157284" y="998453"/>
                    <a:pt x="4147967" y="1006334"/>
                  </a:cubicBezTo>
                  <a:cubicBezTo>
                    <a:pt x="4158715" y="1010634"/>
                    <a:pt x="4174480" y="1002753"/>
                    <a:pt x="4186660" y="994870"/>
                  </a:cubicBezTo>
                  <a:lnTo>
                    <a:pt x="4183078" y="994870"/>
                  </a:lnTo>
                  <a:lnTo>
                    <a:pt x="4183078" y="986988"/>
                  </a:lnTo>
                  <a:lnTo>
                    <a:pt x="4186660" y="986988"/>
                  </a:lnTo>
                  <a:lnTo>
                    <a:pt x="4186660" y="992005"/>
                  </a:lnTo>
                  <a:cubicBezTo>
                    <a:pt x="4195976" y="997019"/>
                    <a:pt x="4206723" y="982690"/>
                    <a:pt x="4218902" y="984123"/>
                  </a:cubicBezTo>
                  <a:cubicBezTo>
                    <a:pt x="4218902" y="987705"/>
                    <a:pt x="4218902" y="992721"/>
                    <a:pt x="4214604" y="995586"/>
                  </a:cubicBezTo>
                  <a:cubicBezTo>
                    <a:pt x="4217471" y="999886"/>
                    <a:pt x="4221052" y="998453"/>
                    <a:pt x="4223919" y="998453"/>
                  </a:cubicBezTo>
                  <a:lnTo>
                    <a:pt x="4205290" y="1022815"/>
                  </a:lnTo>
                  <a:cubicBezTo>
                    <a:pt x="4205290" y="1017799"/>
                    <a:pt x="4206723" y="1012784"/>
                    <a:pt x="4202424" y="1011351"/>
                  </a:cubicBezTo>
                  <a:cubicBezTo>
                    <a:pt x="4192392" y="1050043"/>
                    <a:pt x="4158715" y="1014932"/>
                    <a:pt x="4140086" y="1042161"/>
                  </a:cubicBezTo>
                  <a:cubicBezTo>
                    <a:pt x="4146536" y="1047176"/>
                    <a:pt x="4146536" y="1055059"/>
                    <a:pt x="4149400" y="1061507"/>
                  </a:cubicBezTo>
                  <a:cubicBezTo>
                    <a:pt x="4142952" y="1052909"/>
                    <a:pt x="4133638" y="1042161"/>
                    <a:pt x="4130771" y="1030697"/>
                  </a:cubicBezTo>
                  <a:cubicBezTo>
                    <a:pt x="4142952" y="1034280"/>
                    <a:pt x="4140086" y="1016365"/>
                    <a:pt x="4148684" y="1012067"/>
                  </a:cubicBezTo>
                  <a:lnTo>
                    <a:pt x="4132921" y="999169"/>
                  </a:lnTo>
                  <a:cubicBezTo>
                    <a:pt x="4146536" y="954028"/>
                    <a:pt x="4188809" y="920352"/>
                    <a:pt x="4227502" y="918919"/>
                  </a:cubicBezTo>
                  <a:close/>
                  <a:moveTo>
                    <a:pt x="3573314" y="918917"/>
                  </a:moveTo>
                  <a:cubicBezTo>
                    <a:pt x="3573314" y="928232"/>
                    <a:pt x="3559699" y="931815"/>
                    <a:pt x="3554682" y="938263"/>
                  </a:cubicBezTo>
                  <a:cubicBezTo>
                    <a:pt x="3546084" y="923934"/>
                    <a:pt x="3565432" y="923934"/>
                    <a:pt x="3573314" y="918917"/>
                  </a:cubicBezTo>
                  <a:close/>
                  <a:moveTo>
                    <a:pt x="3295302" y="918917"/>
                  </a:moveTo>
                  <a:lnTo>
                    <a:pt x="3296018" y="918917"/>
                  </a:lnTo>
                  <a:lnTo>
                    <a:pt x="3296018" y="919634"/>
                  </a:lnTo>
                  <a:close/>
                  <a:moveTo>
                    <a:pt x="3043442" y="916052"/>
                  </a:moveTo>
                  <a:cubicBezTo>
                    <a:pt x="3046309" y="915515"/>
                    <a:pt x="3049892" y="916052"/>
                    <a:pt x="3052400" y="916052"/>
                  </a:cubicBezTo>
                  <a:cubicBezTo>
                    <a:pt x="3048100" y="919634"/>
                    <a:pt x="3045234" y="925367"/>
                    <a:pt x="3038786" y="922500"/>
                  </a:cubicBezTo>
                  <a:cubicBezTo>
                    <a:pt x="3038428" y="918202"/>
                    <a:pt x="3040578" y="916590"/>
                    <a:pt x="3043442" y="916052"/>
                  </a:cubicBezTo>
                  <a:close/>
                  <a:moveTo>
                    <a:pt x="2800182" y="916052"/>
                  </a:moveTo>
                  <a:lnTo>
                    <a:pt x="2805199" y="916052"/>
                  </a:lnTo>
                  <a:cubicBezTo>
                    <a:pt x="2810930" y="926800"/>
                    <a:pt x="2793018" y="930384"/>
                    <a:pt x="2786568" y="938265"/>
                  </a:cubicBezTo>
                  <a:lnTo>
                    <a:pt x="2780120" y="938265"/>
                  </a:lnTo>
                  <a:lnTo>
                    <a:pt x="2803049" y="918919"/>
                  </a:lnTo>
                  <a:close/>
                  <a:moveTo>
                    <a:pt x="4433469" y="915414"/>
                  </a:moveTo>
                  <a:cubicBezTo>
                    <a:pt x="4430569" y="915403"/>
                    <a:pt x="4427457" y="916365"/>
                    <a:pt x="4424636" y="917753"/>
                  </a:cubicBezTo>
                  <a:cubicBezTo>
                    <a:pt x="4418993" y="920530"/>
                    <a:pt x="4414514" y="925009"/>
                    <a:pt x="4415231" y="926799"/>
                  </a:cubicBezTo>
                  <a:cubicBezTo>
                    <a:pt x="4425979" y="933248"/>
                    <a:pt x="4428846" y="920350"/>
                    <a:pt x="4441026" y="918917"/>
                  </a:cubicBezTo>
                  <a:cubicBezTo>
                    <a:pt x="4439055" y="916410"/>
                    <a:pt x="4436369" y="915425"/>
                    <a:pt x="4433469" y="915414"/>
                  </a:cubicBezTo>
                  <a:close/>
                  <a:moveTo>
                    <a:pt x="2971432" y="911036"/>
                  </a:moveTo>
                  <a:cubicBezTo>
                    <a:pt x="2966417" y="915336"/>
                    <a:pt x="2968566" y="931815"/>
                    <a:pt x="2957819" y="926799"/>
                  </a:cubicBezTo>
                  <a:cubicBezTo>
                    <a:pt x="2948502" y="916052"/>
                    <a:pt x="2964983" y="912469"/>
                    <a:pt x="2971432" y="911036"/>
                  </a:cubicBezTo>
                  <a:close/>
                  <a:moveTo>
                    <a:pt x="3000092" y="908169"/>
                  </a:moveTo>
                  <a:cubicBezTo>
                    <a:pt x="3003675" y="911036"/>
                    <a:pt x="3013706" y="906019"/>
                    <a:pt x="3009407" y="919634"/>
                  </a:cubicBezTo>
                  <a:lnTo>
                    <a:pt x="3000092" y="919634"/>
                  </a:lnTo>
                  <a:close/>
                  <a:moveTo>
                    <a:pt x="3566864" y="903154"/>
                  </a:moveTo>
                  <a:cubicBezTo>
                    <a:pt x="3566864" y="912469"/>
                    <a:pt x="3556832" y="916051"/>
                    <a:pt x="3550384" y="916051"/>
                  </a:cubicBezTo>
                  <a:cubicBezTo>
                    <a:pt x="3556116" y="914617"/>
                    <a:pt x="3560416" y="901721"/>
                    <a:pt x="3566864" y="903154"/>
                  </a:cubicBezTo>
                  <a:close/>
                  <a:moveTo>
                    <a:pt x="4117156" y="899571"/>
                  </a:moveTo>
                  <a:lnTo>
                    <a:pt x="4126471" y="899571"/>
                  </a:lnTo>
                  <a:cubicBezTo>
                    <a:pt x="4122173" y="903154"/>
                    <a:pt x="4125038" y="912469"/>
                    <a:pt x="4117156" y="911036"/>
                  </a:cubicBezTo>
                  <a:close/>
                  <a:moveTo>
                    <a:pt x="2842458" y="899571"/>
                  </a:moveTo>
                  <a:lnTo>
                    <a:pt x="2848906" y="899571"/>
                  </a:lnTo>
                  <a:lnTo>
                    <a:pt x="2838158" y="908169"/>
                  </a:lnTo>
                  <a:close/>
                  <a:moveTo>
                    <a:pt x="4849446" y="896705"/>
                  </a:moveTo>
                  <a:lnTo>
                    <a:pt x="4858760" y="903154"/>
                  </a:lnTo>
                  <a:cubicBezTo>
                    <a:pt x="4858044" y="901721"/>
                    <a:pt x="4855179" y="900288"/>
                    <a:pt x="4855179" y="896705"/>
                  </a:cubicBezTo>
                  <a:close/>
                  <a:moveTo>
                    <a:pt x="4175196" y="895990"/>
                  </a:moveTo>
                  <a:lnTo>
                    <a:pt x="4188809" y="915336"/>
                  </a:lnTo>
                  <a:cubicBezTo>
                    <a:pt x="4175196" y="929667"/>
                    <a:pt x="4155850" y="931817"/>
                    <a:pt x="4140086" y="941131"/>
                  </a:cubicBezTo>
                  <a:cubicBezTo>
                    <a:pt x="4146534" y="928234"/>
                    <a:pt x="4184510" y="918919"/>
                    <a:pt x="4175196" y="895990"/>
                  </a:cubicBezTo>
                  <a:close/>
                  <a:moveTo>
                    <a:pt x="3359744" y="894992"/>
                  </a:moveTo>
                  <a:cubicBezTo>
                    <a:pt x="3363013" y="894197"/>
                    <a:pt x="3366417" y="894376"/>
                    <a:pt x="3369821" y="896705"/>
                  </a:cubicBezTo>
                  <a:cubicBezTo>
                    <a:pt x="3345458" y="909602"/>
                    <a:pt x="3359073" y="947578"/>
                    <a:pt x="3323962" y="938263"/>
                  </a:cubicBezTo>
                  <a:cubicBezTo>
                    <a:pt x="3323962" y="928948"/>
                    <a:pt x="3339010" y="917484"/>
                    <a:pt x="3323962" y="911036"/>
                  </a:cubicBezTo>
                  <a:lnTo>
                    <a:pt x="3337577" y="896705"/>
                  </a:lnTo>
                  <a:cubicBezTo>
                    <a:pt x="3341338" y="908528"/>
                    <a:pt x="3349936" y="897377"/>
                    <a:pt x="3359744" y="894992"/>
                  </a:cubicBezTo>
                  <a:close/>
                  <a:moveTo>
                    <a:pt x="3064580" y="889182"/>
                  </a:moveTo>
                  <a:cubicBezTo>
                    <a:pt x="3067624" y="887033"/>
                    <a:pt x="3071744" y="887033"/>
                    <a:pt x="3073894" y="891690"/>
                  </a:cubicBezTo>
                  <a:cubicBezTo>
                    <a:pt x="3071744" y="896705"/>
                    <a:pt x="3067446" y="901004"/>
                    <a:pt x="3061713" y="899571"/>
                  </a:cubicBezTo>
                  <a:cubicBezTo>
                    <a:pt x="3059563" y="895631"/>
                    <a:pt x="3061534" y="891331"/>
                    <a:pt x="3064580" y="889182"/>
                  </a:cubicBezTo>
                  <a:close/>
                  <a:moveTo>
                    <a:pt x="4149400" y="888823"/>
                  </a:moveTo>
                  <a:cubicBezTo>
                    <a:pt x="4153698" y="898138"/>
                    <a:pt x="4143667" y="896706"/>
                    <a:pt x="4140084" y="900288"/>
                  </a:cubicBezTo>
                  <a:lnTo>
                    <a:pt x="4133636" y="900288"/>
                  </a:lnTo>
                  <a:cubicBezTo>
                    <a:pt x="4137219" y="898138"/>
                    <a:pt x="4141517" y="883808"/>
                    <a:pt x="4149400" y="888823"/>
                  </a:cubicBezTo>
                  <a:close/>
                  <a:moveTo>
                    <a:pt x="3790419" y="888823"/>
                  </a:moveTo>
                  <a:lnTo>
                    <a:pt x="3799736" y="888823"/>
                  </a:lnTo>
                  <a:cubicBezTo>
                    <a:pt x="3788988" y="895271"/>
                    <a:pt x="3793286" y="906019"/>
                    <a:pt x="3790419" y="916051"/>
                  </a:cubicBezTo>
                  <a:lnTo>
                    <a:pt x="3793286" y="916051"/>
                  </a:lnTo>
                  <a:cubicBezTo>
                    <a:pt x="3770357" y="922500"/>
                    <a:pt x="3733815" y="988420"/>
                    <a:pt x="3712319" y="930382"/>
                  </a:cubicBezTo>
                  <a:cubicBezTo>
                    <a:pt x="3724500" y="883807"/>
                    <a:pt x="3768925" y="916051"/>
                    <a:pt x="3790419" y="888823"/>
                  </a:cubicBezTo>
                  <a:close/>
                  <a:moveTo>
                    <a:pt x="4351392" y="880986"/>
                  </a:moveTo>
                  <a:cubicBezTo>
                    <a:pt x="4353386" y="880717"/>
                    <a:pt x="4355401" y="881478"/>
                    <a:pt x="4357193" y="883807"/>
                  </a:cubicBezTo>
                  <a:cubicBezTo>
                    <a:pt x="4354326" y="890257"/>
                    <a:pt x="4346445" y="891690"/>
                    <a:pt x="4340712" y="896705"/>
                  </a:cubicBezTo>
                  <a:cubicBezTo>
                    <a:pt x="4339637" y="891869"/>
                    <a:pt x="4345413" y="881792"/>
                    <a:pt x="4351392" y="880986"/>
                  </a:cubicBezTo>
                  <a:close/>
                  <a:moveTo>
                    <a:pt x="4673897" y="877359"/>
                  </a:moveTo>
                  <a:lnTo>
                    <a:pt x="4671747" y="888107"/>
                  </a:lnTo>
                  <a:lnTo>
                    <a:pt x="4676764" y="880225"/>
                  </a:lnTo>
                  <a:close/>
                  <a:moveTo>
                    <a:pt x="4897454" y="872344"/>
                  </a:moveTo>
                  <a:lnTo>
                    <a:pt x="4891004" y="883808"/>
                  </a:lnTo>
                  <a:cubicBezTo>
                    <a:pt x="4895304" y="885240"/>
                    <a:pt x="4898169" y="878792"/>
                    <a:pt x="4900319" y="877359"/>
                  </a:cubicBezTo>
                  <a:close/>
                  <a:moveTo>
                    <a:pt x="2585942" y="871627"/>
                  </a:moveTo>
                  <a:cubicBezTo>
                    <a:pt x="2565162" y="893123"/>
                    <a:pt x="2538650" y="920350"/>
                    <a:pt x="2512856" y="928232"/>
                  </a:cubicBezTo>
                  <a:cubicBezTo>
                    <a:pt x="2515006" y="926800"/>
                    <a:pt x="2515722" y="923934"/>
                    <a:pt x="2518587" y="921784"/>
                  </a:cubicBezTo>
                  <a:cubicBezTo>
                    <a:pt x="2515722" y="916052"/>
                    <a:pt x="2509273" y="920350"/>
                    <a:pt x="2504974" y="918917"/>
                  </a:cubicBezTo>
                  <a:cubicBezTo>
                    <a:pt x="2474880" y="965492"/>
                    <a:pt x="2416841" y="978390"/>
                    <a:pt x="2372416" y="1004184"/>
                  </a:cubicBezTo>
                  <a:cubicBezTo>
                    <a:pt x="2359520" y="1008484"/>
                    <a:pt x="2395345" y="984838"/>
                    <a:pt x="2369551" y="985555"/>
                  </a:cubicBezTo>
                  <a:cubicBezTo>
                    <a:pt x="2377432" y="982688"/>
                    <a:pt x="2385314" y="972657"/>
                    <a:pt x="2389614" y="963342"/>
                  </a:cubicBezTo>
                  <a:lnTo>
                    <a:pt x="2382449" y="955461"/>
                  </a:lnTo>
                  <a:cubicBezTo>
                    <a:pt x="2393195" y="934682"/>
                    <a:pt x="2401795" y="963342"/>
                    <a:pt x="2408243" y="955461"/>
                  </a:cubicBezTo>
                  <a:cubicBezTo>
                    <a:pt x="2403226" y="1009917"/>
                    <a:pt x="2443353" y="931815"/>
                    <a:pt x="2456966" y="939696"/>
                  </a:cubicBezTo>
                  <a:lnTo>
                    <a:pt x="2456966" y="944713"/>
                  </a:lnTo>
                  <a:cubicBezTo>
                    <a:pt x="2459474" y="949371"/>
                    <a:pt x="2462162" y="948475"/>
                    <a:pt x="2464848" y="946235"/>
                  </a:cubicBezTo>
                  <a:lnTo>
                    <a:pt x="2471970" y="940328"/>
                  </a:lnTo>
                  <a:lnTo>
                    <a:pt x="2472731" y="939696"/>
                  </a:lnTo>
                  <a:cubicBezTo>
                    <a:pt x="2482762" y="911036"/>
                    <a:pt x="2505691" y="913902"/>
                    <a:pt x="2524320" y="906738"/>
                  </a:cubicBezTo>
                  <a:cubicBezTo>
                    <a:pt x="2522887" y="908886"/>
                    <a:pt x="2521454" y="911036"/>
                    <a:pt x="2521454" y="914619"/>
                  </a:cubicBezTo>
                  <a:cubicBezTo>
                    <a:pt x="2546533" y="913186"/>
                    <a:pt x="2557281" y="876644"/>
                    <a:pt x="2585942" y="871627"/>
                  </a:cubicBezTo>
                  <a:close/>
                  <a:moveTo>
                    <a:pt x="4195258" y="868761"/>
                  </a:moveTo>
                  <a:lnTo>
                    <a:pt x="4158715" y="899571"/>
                  </a:lnTo>
                  <a:cubicBezTo>
                    <a:pt x="4158715" y="893123"/>
                    <a:pt x="4164448" y="891690"/>
                    <a:pt x="4165163" y="888107"/>
                  </a:cubicBezTo>
                  <a:cubicBezTo>
                    <a:pt x="4163732" y="886673"/>
                    <a:pt x="4162298" y="881658"/>
                    <a:pt x="4158715" y="883092"/>
                  </a:cubicBezTo>
                  <a:lnTo>
                    <a:pt x="4158715" y="880225"/>
                  </a:lnTo>
                  <a:cubicBezTo>
                    <a:pt x="4172330" y="894555"/>
                    <a:pt x="4178061" y="862313"/>
                    <a:pt x="4195258" y="868761"/>
                  </a:cubicBezTo>
                  <a:close/>
                  <a:moveTo>
                    <a:pt x="4494766" y="865894"/>
                  </a:moveTo>
                  <a:cubicBezTo>
                    <a:pt x="4489034" y="875925"/>
                    <a:pt x="4473268" y="875209"/>
                    <a:pt x="4479718" y="888823"/>
                  </a:cubicBezTo>
                  <a:cubicBezTo>
                    <a:pt x="4475418" y="887390"/>
                    <a:pt x="4468970" y="891690"/>
                    <a:pt x="4466104" y="883808"/>
                  </a:cubicBezTo>
                  <a:lnTo>
                    <a:pt x="4453924" y="899571"/>
                  </a:lnTo>
                  <a:lnTo>
                    <a:pt x="4485452" y="903154"/>
                  </a:lnTo>
                  <a:lnTo>
                    <a:pt x="4485452" y="918917"/>
                  </a:lnTo>
                  <a:lnTo>
                    <a:pt x="4488316" y="907453"/>
                  </a:lnTo>
                  <a:cubicBezTo>
                    <a:pt x="4509812" y="906019"/>
                    <a:pt x="4498348" y="898138"/>
                    <a:pt x="4514112" y="891690"/>
                  </a:cubicBezTo>
                  <a:cubicBezTo>
                    <a:pt x="4516977" y="875925"/>
                    <a:pt x="4500498" y="908169"/>
                    <a:pt x="4495483" y="888823"/>
                  </a:cubicBezTo>
                  <a:cubicBezTo>
                    <a:pt x="4510529" y="880942"/>
                    <a:pt x="4491900" y="872344"/>
                    <a:pt x="4494766" y="865894"/>
                  </a:cubicBezTo>
                  <a:close/>
                  <a:moveTo>
                    <a:pt x="4236817" y="864462"/>
                  </a:moveTo>
                  <a:lnTo>
                    <a:pt x="4230368" y="883808"/>
                  </a:lnTo>
                  <a:lnTo>
                    <a:pt x="4250430" y="888825"/>
                  </a:lnTo>
                  <a:lnTo>
                    <a:pt x="4201706" y="911036"/>
                  </a:lnTo>
                  <a:cubicBezTo>
                    <a:pt x="4213888" y="893123"/>
                    <a:pt x="4215321" y="868046"/>
                    <a:pt x="4236817" y="864462"/>
                  </a:cubicBezTo>
                  <a:close/>
                  <a:moveTo>
                    <a:pt x="3975284" y="864461"/>
                  </a:moveTo>
                  <a:cubicBezTo>
                    <a:pt x="3956656" y="868044"/>
                    <a:pt x="3934442" y="885240"/>
                    <a:pt x="3929426" y="896705"/>
                  </a:cubicBezTo>
                  <a:cubicBezTo>
                    <a:pt x="3930860" y="898138"/>
                    <a:pt x="3933726" y="900288"/>
                    <a:pt x="3932293" y="903154"/>
                  </a:cubicBezTo>
                  <a:close/>
                  <a:moveTo>
                    <a:pt x="4012544" y="862313"/>
                  </a:moveTo>
                  <a:lnTo>
                    <a:pt x="3954506" y="908886"/>
                  </a:lnTo>
                  <a:lnTo>
                    <a:pt x="3960954" y="916767"/>
                  </a:lnTo>
                  <a:lnTo>
                    <a:pt x="3938024" y="931098"/>
                  </a:lnTo>
                  <a:cubicBezTo>
                    <a:pt x="3928710" y="915334"/>
                    <a:pt x="3911514" y="945428"/>
                    <a:pt x="3896466" y="936113"/>
                  </a:cubicBezTo>
                  <a:cubicBezTo>
                    <a:pt x="3895034" y="931098"/>
                    <a:pt x="3897899" y="929665"/>
                    <a:pt x="3899332" y="928232"/>
                  </a:cubicBezTo>
                  <a:cubicBezTo>
                    <a:pt x="3890734" y="929665"/>
                    <a:pt x="3882853" y="940413"/>
                    <a:pt x="3873538" y="931098"/>
                  </a:cubicBezTo>
                  <a:cubicBezTo>
                    <a:pt x="3874255" y="924650"/>
                    <a:pt x="3877120" y="922500"/>
                    <a:pt x="3879986" y="921067"/>
                  </a:cubicBezTo>
                  <a:cubicBezTo>
                    <a:pt x="3858490" y="926799"/>
                    <a:pt x="3839861" y="933248"/>
                    <a:pt x="3822665" y="954744"/>
                  </a:cubicBezTo>
                  <a:cubicBezTo>
                    <a:pt x="3828396" y="972657"/>
                    <a:pt x="3805467" y="975524"/>
                    <a:pt x="3802602" y="974090"/>
                  </a:cubicBezTo>
                  <a:cubicBezTo>
                    <a:pt x="3781823" y="983405"/>
                    <a:pt x="3752444" y="1017082"/>
                    <a:pt x="3741696" y="1004184"/>
                  </a:cubicBezTo>
                  <a:cubicBezTo>
                    <a:pt x="3718768" y="1013499"/>
                    <a:pt x="3712319" y="1045743"/>
                    <a:pt x="3685808" y="1052907"/>
                  </a:cubicBezTo>
                  <a:cubicBezTo>
                    <a:pt x="3692256" y="1052907"/>
                    <a:pt x="3700138" y="1047893"/>
                    <a:pt x="3704438" y="1055774"/>
                  </a:cubicBezTo>
                  <a:lnTo>
                    <a:pt x="3698706" y="1067239"/>
                  </a:lnTo>
                  <a:cubicBezTo>
                    <a:pt x="3716619" y="1064372"/>
                    <a:pt x="3735248" y="1052907"/>
                    <a:pt x="3747429" y="1040010"/>
                  </a:cubicBezTo>
                  <a:cubicBezTo>
                    <a:pt x="3748862" y="1045026"/>
                    <a:pt x="3758894" y="1036428"/>
                    <a:pt x="3762475" y="1042159"/>
                  </a:cubicBezTo>
                  <a:cubicBezTo>
                    <a:pt x="3762475" y="1032128"/>
                    <a:pt x="3775373" y="1032845"/>
                    <a:pt x="3780390" y="1025680"/>
                  </a:cubicBezTo>
                  <a:cubicBezTo>
                    <a:pt x="3773223" y="1004901"/>
                    <a:pt x="3759610" y="1034995"/>
                    <a:pt x="3753161" y="1014216"/>
                  </a:cubicBezTo>
                  <a:lnTo>
                    <a:pt x="3757460" y="1009199"/>
                  </a:lnTo>
                  <a:cubicBezTo>
                    <a:pt x="3769642" y="1005617"/>
                    <a:pt x="3783254" y="984838"/>
                    <a:pt x="3792571" y="997734"/>
                  </a:cubicBezTo>
                  <a:cubicBezTo>
                    <a:pt x="3787554" y="1004184"/>
                    <a:pt x="3778240" y="1012066"/>
                    <a:pt x="3786121" y="1019947"/>
                  </a:cubicBezTo>
                  <a:lnTo>
                    <a:pt x="3829113" y="978388"/>
                  </a:lnTo>
                  <a:cubicBezTo>
                    <a:pt x="3865655" y="986272"/>
                    <a:pt x="3910080" y="971940"/>
                    <a:pt x="3942324" y="943280"/>
                  </a:cubicBezTo>
                  <a:cubicBezTo>
                    <a:pt x="3939458" y="911752"/>
                    <a:pt x="3977434" y="944713"/>
                    <a:pt x="3974568" y="911752"/>
                  </a:cubicBezTo>
                  <a:lnTo>
                    <a:pt x="3976718" y="911752"/>
                  </a:lnTo>
                  <a:cubicBezTo>
                    <a:pt x="3976002" y="910319"/>
                    <a:pt x="3975284" y="909602"/>
                    <a:pt x="3974568" y="908886"/>
                  </a:cubicBezTo>
                  <a:cubicBezTo>
                    <a:pt x="3974568" y="909602"/>
                    <a:pt x="3974568" y="910319"/>
                    <a:pt x="3974568" y="911036"/>
                  </a:cubicBezTo>
                  <a:lnTo>
                    <a:pt x="3960954" y="908886"/>
                  </a:lnTo>
                  <a:cubicBezTo>
                    <a:pt x="3974568" y="890973"/>
                    <a:pt x="3998930" y="880225"/>
                    <a:pt x="4012544" y="862313"/>
                  </a:cubicBezTo>
                  <a:close/>
                  <a:moveTo>
                    <a:pt x="4059118" y="861596"/>
                  </a:moveTo>
                  <a:cubicBezTo>
                    <a:pt x="4051235" y="856579"/>
                    <a:pt x="4049804" y="870911"/>
                    <a:pt x="4042637" y="869477"/>
                  </a:cubicBezTo>
                  <a:cubicBezTo>
                    <a:pt x="4049804" y="873059"/>
                    <a:pt x="4054102" y="863027"/>
                    <a:pt x="4059118" y="861596"/>
                  </a:cubicBezTo>
                  <a:close/>
                  <a:moveTo>
                    <a:pt x="3408513" y="861596"/>
                  </a:moveTo>
                  <a:lnTo>
                    <a:pt x="3388450" y="872344"/>
                  </a:lnTo>
                  <a:lnTo>
                    <a:pt x="3397765" y="877359"/>
                  </a:lnTo>
                  <a:close/>
                  <a:moveTo>
                    <a:pt x="3156295" y="859446"/>
                  </a:moveTo>
                  <a:cubicBezTo>
                    <a:pt x="3150562" y="864462"/>
                    <a:pt x="3143397" y="867327"/>
                    <a:pt x="3136232" y="869477"/>
                  </a:cubicBezTo>
                  <a:cubicBezTo>
                    <a:pt x="3138382" y="857296"/>
                    <a:pt x="3149130" y="862313"/>
                    <a:pt x="3156295" y="859446"/>
                  </a:cubicBezTo>
                  <a:close/>
                  <a:moveTo>
                    <a:pt x="4302020" y="858013"/>
                  </a:moveTo>
                  <a:cubicBezTo>
                    <a:pt x="4291988" y="856579"/>
                    <a:pt x="4286974" y="882375"/>
                    <a:pt x="4271926" y="872344"/>
                  </a:cubicBezTo>
                  <a:cubicBezTo>
                    <a:pt x="4281957" y="872344"/>
                    <a:pt x="4289838" y="856579"/>
                    <a:pt x="4302020" y="858013"/>
                  </a:cubicBezTo>
                  <a:close/>
                  <a:moveTo>
                    <a:pt x="3300887" y="848844"/>
                  </a:moveTo>
                  <a:cubicBezTo>
                    <a:pt x="3305779" y="847892"/>
                    <a:pt x="3311064" y="848161"/>
                    <a:pt x="3316796" y="850131"/>
                  </a:cubicBezTo>
                  <a:cubicBezTo>
                    <a:pt x="3306048" y="865896"/>
                    <a:pt x="3287419" y="880225"/>
                    <a:pt x="3265923" y="877359"/>
                  </a:cubicBezTo>
                  <a:cubicBezTo>
                    <a:pt x="3275059" y="865537"/>
                    <a:pt x="3286209" y="851699"/>
                    <a:pt x="3300887" y="848844"/>
                  </a:cubicBezTo>
                  <a:close/>
                  <a:moveTo>
                    <a:pt x="3008690" y="847265"/>
                  </a:moveTo>
                  <a:cubicBezTo>
                    <a:pt x="2997227" y="854429"/>
                    <a:pt x="2984329" y="865894"/>
                    <a:pt x="2971432" y="869477"/>
                  </a:cubicBezTo>
                  <a:cubicBezTo>
                    <a:pt x="2972865" y="840817"/>
                    <a:pt x="2992927" y="852996"/>
                    <a:pt x="3008690" y="847265"/>
                  </a:cubicBezTo>
                  <a:close/>
                  <a:moveTo>
                    <a:pt x="4570000" y="842250"/>
                  </a:moveTo>
                  <a:lnTo>
                    <a:pt x="4574300" y="853713"/>
                  </a:lnTo>
                  <a:cubicBezTo>
                    <a:pt x="4575017" y="849415"/>
                    <a:pt x="4580748" y="849415"/>
                    <a:pt x="4583615" y="850131"/>
                  </a:cubicBezTo>
                  <a:close/>
                  <a:moveTo>
                    <a:pt x="3090376" y="842250"/>
                  </a:moveTo>
                  <a:lnTo>
                    <a:pt x="3096824" y="842250"/>
                  </a:lnTo>
                  <a:lnTo>
                    <a:pt x="3096824" y="850131"/>
                  </a:lnTo>
                  <a:lnTo>
                    <a:pt x="3090376" y="850131"/>
                  </a:lnTo>
                  <a:close/>
                  <a:moveTo>
                    <a:pt x="3786121" y="839383"/>
                  </a:moveTo>
                  <a:lnTo>
                    <a:pt x="3802600" y="861596"/>
                  </a:lnTo>
                  <a:cubicBezTo>
                    <a:pt x="3801169" y="865894"/>
                    <a:pt x="3796869" y="864462"/>
                    <a:pt x="3792569" y="865179"/>
                  </a:cubicBezTo>
                  <a:cubicBezTo>
                    <a:pt x="3803317" y="852281"/>
                    <a:pt x="3778240" y="852281"/>
                    <a:pt x="3786121" y="839383"/>
                  </a:cubicBezTo>
                  <a:close/>
                  <a:moveTo>
                    <a:pt x="4676764" y="838667"/>
                  </a:moveTo>
                  <a:lnTo>
                    <a:pt x="4671747" y="858013"/>
                  </a:lnTo>
                  <a:lnTo>
                    <a:pt x="4690376" y="842250"/>
                  </a:lnTo>
                  <a:cubicBezTo>
                    <a:pt x="4686078" y="840100"/>
                    <a:pt x="4679630" y="845115"/>
                    <a:pt x="4676764" y="838667"/>
                  </a:cubicBezTo>
                  <a:close/>
                  <a:moveTo>
                    <a:pt x="3430009" y="838667"/>
                  </a:moveTo>
                  <a:lnTo>
                    <a:pt x="3419261" y="841533"/>
                  </a:lnTo>
                  <a:cubicBezTo>
                    <a:pt x="3422127" y="842250"/>
                    <a:pt x="3429292" y="844398"/>
                    <a:pt x="3428576" y="847981"/>
                  </a:cubicBezTo>
                  <a:cubicBezTo>
                    <a:pt x="3430009" y="845115"/>
                    <a:pt x="3431442" y="842250"/>
                    <a:pt x="3430009" y="838667"/>
                  </a:cubicBezTo>
                  <a:close/>
                  <a:moveTo>
                    <a:pt x="3142680" y="838667"/>
                  </a:moveTo>
                  <a:cubicBezTo>
                    <a:pt x="3134799" y="851565"/>
                    <a:pt x="3119036" y="859446"/>
                    <a:pt x="3103272" y="860879"/>
                  </a:cubicBezTo>
                  <a:cubicBezTo>
                    <a:pt x="3114736" y="856579"/>
                    <a:pt x="3126918" y="838667"/>
                    <a:pt x="3142680" y="838667"/>
                  </a:cubicBezTo>
                  <a:close/>
                  <a:moveTo>
                    <a:pt x="4444608" y="833652"/>
                  </a:moveTo>
                  <a:cubicBezTo>
                    <a:pt x="4446042" y="840100"/>
                    <a:pt x="4439594" y="841533"/>
                    <a:pt x="4438160" y="845116"/>
                  </a:cubicBezTo>
                  <a:lnTo>
                    <a:pt x="4430996" y="845116"/>
                  </a:lnTo>
                  <a:cubicBezTo>
                    <a:pt x="4425979" y="830785"/>
                    <a:pt x="4440310" y="841533"/>
                    <a:pt x="4444608" y="833652"/>
                  </a:cubicBezTo>
                  <a:close/>
                  <a:moveTo>
                    <a:pt x="3744115" y="833639"/>
                  </a:moveTo>
                  <a:cubicBezTo>
                    <a:pt x="3746712" y="832755"/>
                    <a:pt x="3749041" y="832755"/>
                    <a:pt x="3751012" y="834367"/>
                  </a:cubicBezTo>
                  <a:cubicBezTo>
                    <a:pt x="3728083" y="846548"/>
                    <a:pt x="3720202" y="872344"/>
                    <a:pt x="3699423" y="873060"/>
                  </a:cubicBezTo>
                  <a:lnTo>
                    <a:pt x="3676494" y="896705"/>
                  </a:lnTo>
                  <a:lnTo>
                    <a:pt x="3679360" y="900288"/>
                  </a:lnTo>
                  <a:cubicBezTo>
                    <a:pt x="3673627" y="903154"/>
                    <a:pt x="3667179" y="896705"/>
                    <a:pt x="3656431" y="903154"/>
                  </a:cubicBezTo>
                  <a:cubicBezTo>
                    <a:pt x="3672194" y="917484"/>
                    <a:pt x="3687242" y="909602"/>
                    <a:pt x="3702288" y="911036"/>
                  </a:cubicBezTo>
                  <a:lnTo>
                    <a:pt x="3702288" y="918917"/>
                  </a:lnTo>
                  <a:cubicBezTo>
                    <a:pt x="3698706" y="918917"/>
                    <a:pt x="3694406" y="921067"/>
                    <a:pt x="3692973" y="916051"/>
                  </a:cubicBezTo>
                  <a:cubicBezTo>
                    <a:pt x="3685808" y="917484"/>
                    <a:pt x="3690108" y="925365"/>
                    <a:pt x="3688675" y="930382"/>
                  </a:cubicBezTo>
                  <a:lnTo>
                    <a:pt x="3637802" y="927515"/>
                  </a:lnTo>
                  <a:lnTo>
                    <a:pt x="3647116" y="892406"/>
                  </a:lnTo>
                  <a:cubicBezTo>
                    <a:pt x="3634935" y="897421"/>
                    <a:pt x="3616306" y="903871"/>
                    <a:pt x="3602691" y="911752"/>
                  </a:cubicBezTo>
                  <a:lnTo>
                    <a:pt x="3602691" y="900288"/>
                  </a:lnTo>
                  <a:cubicBezTo>
                    <a:pt x="3622754" y="888107"/>
                    <a:pt x="3641383" y="873060"/>
                    <a:pt x="3660729" y="884523"/>
                  </a:cubicBezTo>
                  <a:cubicBezTo>
                    <a:pt x="3666462" y="879509"/>
                    <a:pt x="3657864" y="871627"/>
                    <a:pt x="3663596" y="865177"/>
                  </a:cubicBezTo>
                  <a:lnTo>
                    <a:pt x="3670044" y="865177"/>
                  </a:lnTo>
                  <a:cubicBezTo>
                    <a:pt x="3680792" y="887390"/>
                    <a:pt x="3697273" y="844398"/>
                    <a:pt x="3715902" y="845831"/>
                  </a:cubicBezTo>
                  <a:cubicBezTo>
                    <a:pt x="3726112" y="846906"/>
                    <a:pt x="3736322" y="836293"/>
                    <a:pt x="3744115" y="833639"/>
                  </a:cubicBezTo>
                  <a:close/>
                  <a:moveTo>
                    <a:pt x="3203585" y="830785"/>
                  </a:moveTo>
                  <a:cubicBezTo>
                    <a:pt x="3207885" y="840817"/>
                    <a:pt x="3197854" y="839383"/>
                    <a:pt x="3194270" y="842250"/>
                  </a:cubicBezTo>
                  <a:cubicBezTo>
                    <a:pt x="3184956" y="835802"/>
                    <a:pt x="3200720" y="834369"/>
                    <a:pt x="3203585" y="830785"/>
                  </a:cubicBezTo>
                  <a:close/>
                  <a:moveTo>
                    <a:pt x="3339725" y="825769"/>
                  </a:moveTo>
                  <a:cubicBezTo>
                    <a:pt x="3353340" y="842248"/>
                    <a:pt x="3333277" y="839383"/>
                    <a:pt x="3328260" y="843681"/>
                  </a:cubicBezTo>
                  <a:close/>
                  <a:moveTo>
                    <a:pt x="3767492" y="822902"/>
                  </a:moveTo>
                  <a:cubicBezTo>
                    <a:pt x="3770358" y="832217"/>
                    <a:pt x="3761044" y="835800"/>
                    <a:pt x="3764625" y="845115"/>
                  </a:cubicBezTo>
                  <a:lnTo>
                    <a:pt x="3758177" y="845115"/>
                  </a:lnTo>
                  <a:cubicBezTo>
                    <a:pt x="3756744" y="835800"/>
                    <a:pt x="3759610" y="821469"/>
                    <a:pt x="3767492" y="822902"/>
                  </a:cubicBezTo>
                  <a:close/>
                  <a:moveTo>
                    <a:pt x="4281329" y="822546"/>
                  </a:moveTo>
                  <a:cubicBezTo>
                    <a:pt x="4285540" y="822366"/>
                    <a:pt x="4290555" y="823621"/>
                    <a:pt x="4291988" y="822904"/>
                  </a:cubicBezTo>
                  <a:cubicBezTo>
                    <a:pt x="4288405" y="829352"/>
                    <a:pt x="4282674" y="830785"/>
                    <a:pt x="4275508" y="830785"/>
                  </a:cubicBezTo>
                  <a:cubicBezTo>
                    <a:pt x="4273718" y="824337"/>
                    <a:pt x="4277120" y="822725"/>
                    <a:pt x="4281329" y="822546"/>
                  </a:cubicBezTo>
                  <a:close/>
                  <a:moveTo>
                    <a:pt x="3136234" y="819321"/>
                  </a:moveTo>
                  <a:lnTo>
                    <a:pt x="3119753" y="834369"/>
                  </a:lnTo>
                  <a:lnTo>
                    <a:pt x="3110438" y="834369"/>
                  </a:lnTo>
                  <a:close/>
                  <a:moveTo>
                    <a:pt x="4189526" y="817887"/>
                  </a:moveTo>
                  <a:cubicBezTo>
                    <a:pt x="4193826" y="818067"/>
                    <a:pt x="4198842" y="820396"/>
                    <a:pt x="4201706" y="822904"/>
                  </a:cubicBezTo>
                  <a:cubicBezTo>
                    <a:pt x="4200990" y="821471"/>
                    <a:pt x="4188809" y="825769"/>
                    <a:pt x="4181644" y="825769"/>
                  </a:cubicBezTo>
                  <a:cubicBezTo>
                    <a:pt x="4181644" y="819679"/>
                    <a:pt x="4185228" y="817708"/>
                    <a:pt x="4189526" y="817887"/>
                  </a:cubicBezTo>
                  <a:close/>
                  <a:moveTo>
                    <a:pt x="4450342" y="815021"/>
                  </a:moveTo>
                  <a:cubicBezTo>
                    <a:pt x="4458222" y="815021"/>
                    <a:pt x="4461090" y="826485"/>
                    <a:pt x="4461090" y="834367"/>
                  </a:cubicBezTo>
                  <a:cubicBezTo>
                    <a:pt x="4450342" y="837233"/>
                    <a:pt x="4453208" y="822902"/>
                    <a:pt x="4450342" y="815021"/>
                  </a:cubicBezTo>
                  <a:close/>
                  <a:moveTo>
                    <a:pt x="3299779" y="814932"/>
                  </a:moveTo>
                  <a:cubicBezTo>
                    <a:pt x="3302646" y="814483"/>
                    <a:pt x="3306050" y="816096"/>
                    <a:pt x="3307483" y="819321"/>
                  </a:cubicBezTo>
                  <a:cubicBezTo>
                    <a:pt x="3304616" y="825769"/>
                    <a:pt x="3299600" y="821469"/>
                    <a:pt x="3295302" y="822902"/>
                  </a:cubicBezTo>
                  <a:cubicBezTo>
                    <a:pt x="3294585" y="817887"/>
                    <a:pt x="3296914" y="815379"/>
                    <a:pt x="3299779" y="814932"/>
                  </a:cubicBezTo>
                  <a:close/>
                  <a:moveTo>
                    <a:pt x="4743848" y="809917"/>
                  </a:moveTo>
                  <a:cubicBezTo>
                    <a:pt x="4746804" y="808931"/>
                    <a:pt x="4749849" y="808931"/>
                    <a:pt x="4751998" y="811439"/>
                  </a:cubicBezTo>
                  <a:cubicBezTo>
                    <a:pt x="4748416" y="812873"/>
                    <a:pt x="4741251" y="817887"/>
                    <a:pt x="4736234" y="814306"/>
                  </a:cubicBezTo>
                  <a:cubicBezTo>
                    <a:pt x="4738026" y="812873"/>
                    <a:pt x="4740891" y="810902"/>
                    <a:pt x="4743848" y="809917"/>
                  </a:cubicBezTo>
                  <a:close/>
                  <a:moveTo>
                    <a:pt x="3531755" y="807139"/>
                  </a:moveTo>
                  <a:cubicBezTo>
                    <a:pt x="3530322" y="810006"/>
                    <a:pt x="3524589" y="817887"/>
                    <a:pt x="3518140" y="815021"/>
                  </a:cubicBezTo>
                  <a:cubicBezTo>
                    <a:pt x="3521724" y="810006"/>
                    <a:pt x="3524589" y="804990"/>
                    <a:pt x="3531755" y="807139"/>
                  </a:cubicBezTo>
                  <a:close/>
                  <a:moveTo>
                    <a:pt x="4810754" y="800691"/>
                  </a:moveTo>
                  <a:lnTo>
                    <a:pt x="4803589" y="807139"/>
                  </a:lnTo>
                  <a:lnTo>
                    <a:pt x="4806454" y="812154"/>
                  </a:lnTo>
                  <a:cubicBezTo>
                    <a:pt x="4794274" y="813587"/>
                    <a:pt x="4795706" y="837233"/>
                    <a:pt x="4789974" y="834367"/>
                  </a:cubicBezTo>
                  <a:lnTo>
                    <a:pt x="4800722" y="842250"/>
                  </a:lnTo>
                  <a:cubicBezTo>
                    <a:pt x="4803589" y="838667"/>
                    <a:pt x="4805022" y="819321"/>
                    <a:pt x="4817202" y="822902"/>
                  </a:cubicBezTo>
                  <a:cubicBezTo>
                    <a:pt x="4820068" y="813587"/>
                    <a:pt x="4812187" y="803556"/>
                    <a:pt x="4810754" y="800691"/>
                  </a:cubicBezTo>
                  <a:close/>
                  <a:moveTo>
                    <a:pt x="4061983" y="800691"/>
                  </a:moveTo>
                  <a:cubicBezTo>
                    <a:pt x="4038339" y="800691"/>
                    <a:pt x="4008962" y="822902"/>
                    <a:pt x="3983882" y="837950"/>
                  </a:cubicBezTo>
                  <a:cubicBezTo>
                    <a:pt x="3983166" y="836517"/>
                    <a:pt x="3982450" y="835083"/>
                    <a:pt x="3981016" y="834367"/>
                  </a:cubicBezTo>
                  <a:lnTo>
                    <a:pt x="3968836" y="845831"/>
                  </a:lnTo>
                  <a:cubicBezTo>
                    <a:pt x="3973852" y="843681"/>
                    <a:pt x="3978868" y="840817"/>
                    <a:pt x="3983882" y="837950"/>
                  </a:cubicBezTo>
                  <a:cubicBezTo>
                    <a:pt x="3985316" y="840817"/>
                    <a:pt x="3985316" y="843681"/>
                    <a:pt x="3985316" y="845831"/>
                  </a:cubicBezTo>
                  <a:cubicBezTo>
                    <a:pt x="4008245" y="852281"/>
                    <a:pt x="4039056" y="813587"/>
                    <a:pt x="4061983" y="800691"/>
                  </a:cubicBezTo>
                  <a:close/>
                  <a:moveTo>
                    <a:pt x="4717639" y="797287"/>
                  </a:moveTo>
                  <a:cubicBezTo>
                    <a:pt x="4718992" y="796659"/>
                    <a:pt x="4720649" y="797466"/>
                    <a:pt x="4722620" y="800690"/>
                  </a:cubicBezTo>
                  <a:lnTo>
                    <a:pt x="4722620" y="807139"/>
                  </a:lnTo>
                  <a:cubicBezTo>
                    <a:pt x="4716888" y="804990"/>
                    <a:pt x="4716172" y="812871"/>
                    <a:pt x="4713306" y="815021"/>
                  </a:cubicBezTo>
                  <a:cubicBezTo>
                    <a:pt x="4712230" y="813946"/>
                    <a:pt x="4713575" y="799168"/>
                    <a:pt x="4717639" y="797287"/>
                  </a:cubicBezTo>
                  <a:close/>
                  <a:moveTo>
                    <a:pt x="3227276" y="796503"/>
                  </a:moveTo>
                  <a:cubicBezTo>
                    <a:pt x="3228530" y="796929"/>
                    <a:pt x="3229739" y="798182"/>
                    <a:pt x="3230814" y="800690"/>
                  </a:cubicBezTo>
                  <a:cubicBezTo>
                    <a:pt x="3227948" y="806423"/>
                    <a:pt x="3221499" y="802123"/>
                    <a:pt x="3217200" y="803556"/>
                  </a:cubicBezTo>
                  <a:cubicBezTo>
                    <a:pt x="3218633" y="802123"/>
                    <a:pt x="3220962" y="798898"/>
                    <a:pt x="3223468" y="797287"/>
                  </a:cubicBezTo>
                  <a:cubicBezTo>
                    <a:pt x="3224723" y="796481"/>
                    <a:pt x="3226022" y="796078"/>
                    <a:pt x="3227276" y="796503"/>
                  </a:cubicBezTo>
                  <a:close/>
                  <a:moveTo>
                    <a:pt x="4489929" y="788959"/>
                  </a:moveTo>
                  <a:cubicBezTo>
                    <a:pt x="4492438" y="790481"/>
                    <a:pt x="4494766" y="793527"/>
                    <a:pt x="4496198" y="794960"/>
                  </a:cubicBezTo>
                  <a:lnTo>
                    <a:pt x="4482585" y="792093"/>
                  </a:lnTo>
                  <a:cubicBezTo>
                    <a:pt x="4484735" y="787437"/>
                    <a:pt x="4487421" y="787437"/>
                    <a:pt x="4489929" y="788959"/>
                  </a:cubicBezTo>
                  <a:close/>
                  <a:moveTo>
                    <a:pt x="4852312" y="787794"/>
                  </a:moveTo>
                  <a:cubicBezTo>
                    <a:pt x="4842998" y="785644"/>
                    <a:pt x="4832250" y="804990"/>
                    <a:pt x="4833683" y="803556"/>
                  </a:cubicBezTo>
                  <a:lnTo>
                    <a:pt x="4842998" y="815021"/>
                  </a:lnTo>
                  <a:lnTo>
                    <a:pt x="4842998" y="800691"/>
                  </a:lnTo>
                  <a:cubicBezTo>
                    <a:pt x="4847296" y="800691"/>
                    <a:pt x="4850879" y="798541"/>
                    <a:pt x="4852312" y="803556"/>
                  </a:cubicBezTo>
                  <a:close/>
                  <a:moveTo>
                    <a:pt x="4360774" y="787794"/>
                  </a:moveTo>
                  <a:cubicBezTo>
                    <a:pt x="4354326" y="794242"/>
                    <a:pt x="4349310" y="801408"/>
                    <a:pt x="4340712" y="800691"/>
                  </a:cubicBezTo>
                  <a:cubicBezTo>
                    <a:pt x="4340712" y="785644"/>
                    <a:pt x="4351460" y="788510"/>
                    <a:pt x="4360774" y="787794"/>
                  </a:cubicBezTo>
                  <a:close/>
                  <a:moveTo>
                    <a:pt x="3094674" y="787794"/>
                  </a:moveTo>
                  <a:lnTo>
                    <a:pt x="3096824" y="792093"/>
                  </a:lnTo>
                  <a:lnTo>
                    <a:pt x="3052398" y="822904"/>
                  </a:lnTo>
                  <a:close/>
                  <a:moveTo>
                    <a:pt x="4319932" y="781345"/>
                  </a:moveTo>
                  <a:cubicBezTo>
                    <a:pt x="4297005" y="802125"/>
                    <a:pt x="4267628" y="815023"/>
                    <a:pt x="4243265" y="830785"/>
                  </a:cubicBezTo>
                  <a:lnTo>
                    <a:pt x="4246132" y="833652"/>
                  </a:lnTo>
                  <a:cubicBezTo>
                    <a:pt x="4238248" y="840100"/>
                    <a:pt x="4235384" y="841533"/>
                    <a:pt x="4227502" y="833652"/>
                  </a:cubicBezTo>
                  <a:lnTo>
                    <a:pt x="4221052" y="845116"/>
                  </a:lnTo>
                  <a:lnTo>
                    <a:pt x="4234667" y="852998"/>
                  </a:lnTo>
                  <a:cubicBezTo>
                    <a:pt x="4221052" y="870911"/>
                    <a:pt x="4213888" y="835802"/>
                    <a:pt x="4201706" y="852998"/>
                  </a:cubicBezTo>
                  <a:cubicBezTo>
                    <a:pt x="4201706" y="835085"/>
                    <a:pt x="4223202" y="837950"/>
                    <a:pt x="4221052" y="825771"/>
                  </a:cubicBezTo>
                  <a:cubicBezTo>
                    <a:pt x="4254013" y="811439"/>
                    <a:pt x="4289122" y="804991"/>
                    <a:pt x="4319932" y="781345"/>
                  </a:cubicBezTo>
                  <a:close/>
                  <a:moveTo>
                    <a:pt x="4729786" y="781344"/>
                  </a:moveTo>
                  <a:lnTo>
                    <a:pt x="4725486" y="784927"/>
                  </a:lnTo>
                  <a:cubicBezTo>
                    <a:pt x="4726204" y="785644"/>
                    <a:pt x="4726204" y="785644"/>
                    <a:pt x="4726920" y="786360"/>
                  </a:cubicBezTo>
                  <a:lnTo>
                    <a:pt x="4722620" y="792808"/>
                  </a:lnTo>
                  <a:cubicBezTo>
                    <a:pt x="4718322" y="790658"/>
                    <a:pt x="4711872" y="795675"/>
                    <a:pt x="4709007" y="787794"/>
                  </a:cubicBezTo>
                  <a:lnTo>
                    <a:pt x="4699692" y="803556"/>
                  </a:lnTo>
                  <a:lnTo>
                    <a:pt x="4703274" y="807856"/>
                  </a:lnTo>
                  <a:cubicBezTo>
                    <a:pt x="4697542" y="814304"/>
                    <a:pt x="4692526" y="820037"/>
                    <a:pt x="4686794" y="823619"/>
                  </a:cubicBezTo>
                  <a:lnTo>
                    <a:pt x="4696110" y="823619"/>
                  </a:lnTo>
                  <a:cubicBezTo>
                    <a:pt x="4699692" y="827919"/>
                    <a:pt x="4703990" y="831502"/>
                    <a:pt x="4702558" y="839383"/>
                  </a:cubicBezTo>
                  <a:cubicBezTo>
                    <a:pt x="4708290" y="824335"/>
                    <a:pt x="4720472" y="847265"/>
                    <a:pt x="4719038" y="842250"/>
                  </a:cubicBezTo>
                  <a:cubicBezTo>
                    <a:pt x="4719755" y="840817"/>
                    <a:pt x="4721186" y="838667"/>
                    <a:pt x="4722620" y="838667"/>
                  </a:cubicBezTo>
                  <a:cubicBezTo>
                    <a:pt x="4719038" y="838667"/>
                    <a:pt x="4714738" y="841533"/>
                    <a:pt x="4712588" y="834367"/>
                  </a:cubicBezTo>
                  <a:lnTo>
                    <a:pt x="4728353" y="815021"/>
                  </a:lnTo>
                  <a:lnTo>
                    <a:pt x="4735518" y="822902"/>
                  </a:lnTo>
                  <a:lnTo>
                    <a:pt x="4728353" y="830785"/>
                  </a:lnTo>
                  <a:lnTo>
                    <a:pt x="4735518" y="838667"/>
                  </a:lnTo>
                  <a:cubicBezTo>
                    <a:pt x="4736951" y="837233"/>
                    <a:pt x="4732652" y="815021"/>
                    <a:pt x="4747699" y="822902"/>
                  </a:cubicBezTo>
                  <a:cubicBezTo>
                    <a:pt x="4759880" y="824335"/>
                    <a:pt x="4772062" y="815021"/>
                    <a:pt x="4764180" y="803556"/>
                  </a:cubicBezTo>
                  <a:lnTo>
                    <a:pt x="4768478" y="803556"/>
                  </a:lnTo>
                  <a:cubicBezTo>
                    <a:pt x="4757014" y="782060"/>
                    <a:pt x="4740534" y="797825"/>
                    <a:pt x="4726920" y="785644"/>
                  </a:cubicBezTo>
                  <a:close/>
                  <a:moveTo>
                    <a:pt x="4535606" y="780629"/>
                  </a:moveTo>
                  <a:lnTo>
                    <a:pt x="4544921" y="784212"/>
                  </a:lnTo>
                  <a:cubicBezTo>
                    <a:pt x="4544921" y="790660"/>
                    <a:pt x="4536325" y="785645"/>
                    <a:pt x="4531308" y="787077"/>
                  </a:cubicBezTo>
                  <a:close/>
                  <a:moveTo>
                    <a:pt x="4496198" y="776329"/>
                  </a:moveTo>
                  <a:cubicBezTo>
                    <a:pt x="4501214" y="784927"/>
                    <a:pt x="4510529" y="779912"/>
                    <a:pt x="4519127" y="781345"/>
                  </a:cubicBezTo>
                  <a:cubicBezTo>
                    <a:pt x="4524142" y="784210"/>
                    <a:pt x="4513396" y="795675"/>
                    <a:pt x="4525576" y="795675"/>
                  </a:cubicBezTo>
                  <a:lnTo>
                    <a:pt x="4528442" y="800691"/>
                  </a:lnTo>
                  <a:cubicBezTo>
                    <a:pt x="4519127" y="810006"/>
                    <a:pt x="4504080" y="784210"/>
                    <a:pt x="4496198" y="776329"/>
                  </a:cubicBezTo>
                  <a:close/>
                  <a:moveTo>
                    <a:pt x="4881690" y="773462"/>
                  </a:moveTo>
                  <a:cubicBezTo>
                    <a:pt x="4872375" y="772029"/>
                    <a:pt x="4866644" y="790658"/>
                    <a:pt x="4858760" y="781344"/>
                  </a:cubicBezTo>
                  <a:cubicBezTo>
                    <a:pt x="4863060" y="784210"/>
                    <a:pt x="4867358" y="789227"/>
                    <a:pt x="4865927" y="795675"/>
                  </a:cubicBezTo>
                  <a:close/>
                  <a:moveTo>
                    <a:pt x="3359788" y="773462"/>
                  </a:moveTo>
                  <a:cubicBezTo>
                    <a:pt x="3364804" y="774895"/>
                    <a:pt x="3370536" y="783494"/>
                    <a:pt x="3376269" y="779194"/>
                  </a:cubicBezTo>
                  <a:cubicBezTo>
                    <a:pt x="3364804" y="791375"/>
                    <a:pt x="3351906" y="800690"/>
                    <a:pt x="3336860" y="800690"/>
                  </a:cubicBezTo>
                  <a:cubicBezTo>
                    <a:pt x="3328977" y="769879"/>
                    <a:pt x="3362654" y="798541"/>
                    <a:pt x="3359788" y="773462"/>
                  </a:cubicBezTo>
                  <a:close/>
                  <a:moveTo>
                    <a:pt x="3832696" y="772747"/>
                  </a:moveTo>
                  <a:lnTo>
                    <a:pt x="3832696" y="811439"/>
                  </a:lnTo>
                  <a:cubicBezTo>
                    <a:pt x="3814784" y="804990"/>
                    <a:pt x="3799736" y="807139"/>
                    <a:pt x="3786838" y="819321"/>
                  </a:cubicBezTo>
                  <a:cubicBezTo>
                    <a:pt x="3783973" y="807856"/>
                    <a:pt x="3793288" y="809289"/>
                    <a:pt x="3797586" y="806423"/>
                  </a:cubicBezTo>
                  <a:cubicBezTo>
                    <a:pt x="3812634" y="802841"/>
                    <a:pt x="3794004" y="789943"/>
                    <a:pt x="3814067" y="794958"/>
                  </a:cubicBezTo>
                  <a:cubicBezTo>
                    <a:pt x="3819082" y="787077"/>
                    <a:pt x="3819082" y="771314"/>
                    <a:pt x="3832696" y="772747"/>
                  </a:cubicBezTo>
                  <a:close/>
                  <a:moveTo>
                    <a:pt x="4392302" y="768448"/>
                  </a:moveTo>
                  <a:cubicBezTo>
                    <a:pt x="4393735" y="774895"/>
                    <a:pt x="4388718" y="776329"/>
                    <a:pt x="4385852" y="781345"/>
                  </a:cubicBezTo>
                  <a:lnTo>
                    <a:pt x="4380120" y="781345"/>
                  </a:lnTo>
                  <a:cubicBezTo>
                    <a:pt x="4375820" y="769881"/>
                    <a:pt x="4386568" y="768448"/>
                    <a:pt x="4392302" y="768448"/>
                  </a:cubicBezTo>
                  <a:close/>
                  <a:moveTo>
                    <a:pt x="2980634" y="768201"/>
                  </a:moveTo>
                  <a:cubicBezTo>
                    <a:pt x="2984150" y="766881"/>
                    <a:pt x="2987911" y="766835"/>
                    <a:pt x="2992211" y="769164"/>
                  </a:cubicBezTo>
                  <a:cubicBezTo>
                    <a:pt x="2959967" y="807858"/>
                    <a:pt x="2909810" y="817173"/>
                    <a:pt x="2880433" y="850848"/>
                  </a:cubicBezTo>
                  <a:cubicBezTo>
                    <a:pt x="2815228" y="900290"/>
                    <a:pt x="2745009" y="919636"/>
                    <a:pt x="2691270" y="980540"/>
                  </a:cubicBezTo>
                  <a:lnTo>
                    <a:pt x="2675507" y="980540"/>
                  </a:lnTo>
                  <a:cubicBezTo>
                    <a:pt x="2580925" y="1033563"/>
                    <a:pt x="2522170" y="1108797"/>
                    <a:pt x="2423289" y="1150356"/>
                  </a:cubicBezTo>
                  <a:cubicBezTo>
                    <a:pt x="2386747" y="1179018"/>
                    <a:pt x="2348055" y="1204812"/>
                    <a:pt x="2310078" y="1211262"/>
                  </a:cubicBezTo>
                  <a:cubicBezTo>
                    <a:pt x="2306496" y="1219143"/>
                    <a:pt x="2300763" y="1220577"/>
                    <a:pt x="2294315" y="1219143"/>
                  </a:cubicBezTo>
                  <a:cubicBezTo>
                    <a:pt x="2312944" y="1185466"/>
                    <a:pt x="2349488" y="1188333"/>
                    <a:pt x="2372416" y="1161104"/>
                  </a:cubicBezTo>
                  <a:cubicBezTo>
                    <a:pt x="2370268" y="1156089"/>
                    <a:pt x="2365968" y="1157522"/>
                    <a:pt x="2361668" y="1158956"/>
                  </a:cubicBezTo>
                  <a:cubicBezTo>
                    <a:pt x="2365968" y="1134593"/>
                    <a:pt x="2386030" y="1144624"/>
                    <a:pt x="2396778" y="1131726"/>
                  </a:cubicBezTo>
                  <a:cubicBezTo>
                    <a:pt x="2411826" y="1115247"/>
                    <a:pt x="2433320" y="1099483"/>
                    <a:pt x="2454816" y="1093034"/>
                  </a:cubicBezTo>
                  <a:lnTo>
                    <a:pt x="2454816" y="1085153"/>
                  </a:lnTo>
                  <a:cubicBezTo>
                    <a:pt x="2479179" y="1090168"/>
                    <a:pt x="2499241" y="1046461"/>
                    <a:pt x="2523604" y="1051476"/>
                  </a:cubicBezTo>
                  <a:cubicBezTo>
                    <a:pt x="2534352" y="1037145"/>
                    <a:pt x="2558712" y="1041445"/>
                    <a:pt x="2561579" y="1019232"/>
                  </a:cubicBezTo>
                  <a:cubicBezTo>
                    <a:pt x="2621050" y="1002036"/>
                    <a:pt x="2671207" y="945430"/>
                    <a:pt x="2723514" y="923217"/>
                  </a:cubicBezTo>
                  <a:cubicBezTo>
                    <a:pt x="2747159" y="906738"/>
                    <a:pt x="2764355" y="897423"/>
                    <a:pt x="2785851" y="878077"/>
                  </a:cubicBezTo>
                  <a:cubicBezTo>
                    <a:pt x="2838158" y="852281"/>
                    <a:pt x="2896914" y="821471"/>
                    <a:pt x="2947787" y="784929"/>
                  </a:cubicBezTo>
                  <a:cubicBezTo>
                    <a:pt x="2961758" y="787614"/>
                    <a:pt x="2970088" y="772165"/>
                    <a:pt x="2980634" y="768201"/>
                  </a:cubicBezTo>
                  <a:close/>
                  <a:moveTo>
                    <a:pt x="3388450" y="761999"/>
                  </a:moveTo>
                  <a:lnTo>
                    <a:pt x="3395615" y="761999"/>
                  </a:lnTo>
                  <a:lnTo>
                    <a:pt x="3388450" y="773464"/>
                  </a:lnTo>
                  <a:close/>
                  <a:moveTo>
                    <a:pt x="3106855" y="761999"/>
                  </a:moveTo>
                  <a:cubicBezTo>
                    <a:pt x="3096824" y="767014"/>
                    <a:pt x="3085359" y="781345"/>
                    <a:pt x="3074611" y="776329"/>
                  </a:cubicBezTo>
                  <a:cubicBezTo>
                    <a:pt x="3078194" y="767014"/>
                    <a:pt x="3097540" y="756983"/>
                    <a:pt x="3106855" y="761999"/>
                  </a:cubicBezTo>
                  <a:close/>
                  <a:moveTo>
                    <a:pt x="4169463" y="761998"/>
                  </a:moveTo>
                  <a:lnTo>
                    <a:pt x="4155848" y="776329"/>
                  </a:lnTo>
                  <a:lnTo>
                    <a:pt x="4178778" y="761998"/>
                  </a:lnTo>
                  <a:close/>
                  <a:moveTo>
                    <a:pt x="3629784" y="757969"/>
                  </a:moveTo>
                  <a:cubicBezTo>
                    <a:pt x="3634754" y="758865"/>
                    <a:pt x="3638696" y="761999"/>
                    <a:pt x="3640666" y="768448"/>
                  </a:cubicBezTo>
                  <a:cubicBezTo>
                    <a:pt x="3633502" y="759133"/>
                    <a:pt x="3619170" y="772031"/>
                    <a:pt x="3614872" y="787794"/>
                  </a:cubicBezTo>
                  <a:cubicBezTo>
                    <a:pt x="3590510" y="774897"/>
                    <a:pt x="3599108" y="815023"/>
                    <a:pt x="3573314" y="812156"/>
                  </a:cubicBezTo>
                  <a:cubicBezTo>
                    <a:pt x="3570447" y="802125"/>
                    <a:pt x="3576895" y="799258"/>
                    <a:pt x="3579762" y="792810"/>
                  </a:cubicBezTo>
                  <a:cubicBezTo>
                    <a:pt x="3576895" y="787794"/>
                    <a:pt x="3573314" y="787794"/>
                    <a:pt x="3570447" y="787794"/>
                  </a:cubicBezTo>
                  <a:cubicBezTo>
                    <a:pt x="3571880" y="786360"/>
                    <a:pt x="3575464" y="776329"/>
                    <a:pt x="3582628" y="781345"/>
                  </a:cubicBezTo>
                  <a:cubicBezTo>
                    <a:pt x="3590689" y="772747"/>
                    <a:pt x="3614872" y="755282"/>
                    <a:pt x="3629784" y="757969"/>
                  </a:cubicBezTo>
                  <a:close/>
                  <a:moveTo>
                    <a:pt x="3531038" y="756266"/>
                  </a:moveTo>
                  <a:cubicBezTo>
                    <a:pt x="3526024" y="758416"/>
                    <a:pt x="3523157" y="766298"/>
                    <a:pt x="3518140" y="769881"/>
                  </a:cubicBezTo>
                  <a:lnTo>
                    <a:pt x="3541070" y="774895"/>
                  </a:lnTo>
                  <a:lnTo>
                    <a:pt x="3446488" y="821471"/>
                  </a:lnTo>
                  <a:cubicBezTo>
                    <a:pt x="3435740" y="830785"/>
                    <a:pt x="3439324" y="838667"/>
                    <a:pt x="3443623" y="851565"/>
                  </a:cubicBezTo>
                  <a:cubicBezTo>
                    <a:pt x="3459386" y="846548"/>
                    <a:pt x="3490913" y="846548"/>
                    <a:pt x="3488047" y="824335"/>
                  </a:cubicBezTo>
                  <a:lnTo>
                    <a:pt x="3501661" y="816454"/>
                  </a:lnTo>
                  <a:cubicBezTo>
                    <a:pt x="3500228" y="853715"/>
                    <a:pt x="3450071" y="843683"/>
                    <a:pt x="3439324" y="874494"/>
                  </a:cubicBezTo>
                  <a:cubicBezTo>
                    <a:pt x="3420694" y="885240"/>
                    <a:pt x="3402782" y="912469"/>
                    <a:pt x="3374836" y="917484"/>
                  </a:cubicBezTo>
                  <a:cubicBezTo>
                    <a:pt x="3382002" y="906021"/>
                    <a:pt x="3382719" y="885240"/>
                    <a:pt x="3379136" y="878792"/>
                  </a:cubicBezTo>
                  <a:cubicBezTo>
                    <a:pt x="3338294" y="863029"/>
                    <a:pt x="3326112" y="902438"/>
                    <a:pt x="3298168" y="920350"/>
                  </a:cubicBezTo>
                  <a:cubicBezTo>
                    <a:pt x="3293868" y="912469"/>
                    <a:pt x="3288137" y="907453"/>
                    <a:pt x="3277389" y="912469"/>
                  </a:cubicBezTo>
                  <a:cubicBezTo>
                    <a:pt x="3268074" y="936832"/>
                    <a:pt x="3250877" y="911036"/>
                    <a:pt x="3245145" y="939696"/>
                  </a:cubicBezTo>
                  <a:cubicBezTo>
                    <a:pt x="3253026" y="939696"/>
                    <a:pt x="3262341" y="943280"/>
                    <a:pt x="3274522" y="943280"/>
                  </a:cubicBezTo>
                  <a:cubicBezTo>
                    <a:pt x="3253743" y="962626"/>
                    <a:pt x="3233680" y="1004184"/>
                    <a:pt x="3202870" y="1013499"/>
                  </a:cubicBezTo>
                  <a:cubicBezTo>
                    <a:pt x="3225799" y="989136"/>
                    <a:pt x="3197854" y="973374"/>
                    <a:pt x="3205736" y="947578"/>
                  </a:cubicBezTo>
                  <a:cubicBezTo>
                    <a:pt x="3181374" y="961909"/>
                    <a:pt x="3164895" y="995586"/>
                    <a:pt x="3131218" y="997019"/>
                  </a:cubicBezTo>
                  <a:lnTo>
                    <a:pt x="3131218" y="994153"/>
                  </a:lnTo>
                  <a:cubicBezTo>
                    <a:pt x="3071746" y="1012782"/>
                    <a:pt x="3021590" y="1059357"/>
                    <a:pt x="2957102" y="1077270"/>
                  </a:cubicBezTo>
                  <a:cubicBezTo>
                    <a:pt x="2931306" y="1109514"/>
                    <a:pt x="2896198" y="1120978"/>
                    <a:pt x="2866820" y="1123844"/>
                  </a:cubicBezTo>
                  <a:cubicBezTo>
                    <a:pt x="2805914" y="1149639"/>
                    <a:pt x="2742144" y="1209110"/>
                    <a:pt x="2691270" y="1224875"/>
                  </a:cubicBezTo>
                  <a:cubicBezTo>
                    <a:pt x="2694136" y="1230606"/>
                    <a:pt x="2699153" y="1226306"/>
                    <a:pt x="2704884" y="1227740"/>
                  </a:cubicBezTo>
                  <a:cubicBezTo>
                    <a:pt x="2692703" y="1240638"/>
                    <a:pt x="2717065" y="1237054"/>
                    <a:pt x="2704884" y="1249952"/>
                  </a:cubicBezTo>
                  <a:cubicBezTo>
                    <a:pt x="2686972" y="1265717"/>
                    <a:pt x="2679090" y="1262850"/>
                    <a:pt x="2659028" y="1257835"/>
                  </a:cubicBezTo>
                  <a:cubicBezTo>
                    <a:pt x="2663326" y="1240638"/>
                    <a:pt x="2654728" y="1237054"/>
                    <a:pt x="2659028" y="1216275"/>
                  </a:cubicBezTo>
                  <a:cubicBezTo>
                    <a:pt x="2675507" y="1191914"/>
                    <a:pt x="2697003" y="1224158"/>
                    <a:pt x="2714199" y="1196929"/>
                  </a:cubicBezTo>
                  <a:cubicBezTo>
                    <a:pt x="2724947" y="1176150"/>
                    <a:pt x="2740711" y="1158954"/>
                    <a:pt x="2755757" y="1161820"/>
                  </a:cubicBezTo>
                  <a:lnTo>
                    <a:pt x="2755757" y="1166835"/>
                  </a:lnTo>
                  <a:cubicBezTo>
                    <a:pt x="2771522" y="1163254"/>
                    <a:pt x="2809497" y="1158954"/>
                    <a:pt x="2806630" y="1134591"/>
                  </a:cubicBezTo>
                  <a:cubicBezTo>
                    <a:pt x="2805197" y="1130293"/>
                    <a:pt x="2801616" y="1131726"/>
                    <a:pt x="2797316" y="1131726"/>
                  </a:cubicBezTo>
                  <a:lnTo>
                    <a:pt x="2797316" y="1128860"/>
                  </a:lnTo>
                  <a:lnTo>
                    <a:pt x="2803766" y="1128860"/>
                  </a:lnTo>
                  <a:lnTo>
                    <a:pt x="2803766" y="1131726"/>
                  </a:lnTo>
                  <a:cubicBezTo>
                    <a:pt x="2836008" y="1108797"/>
                    <a:pt x="2857504" y="1128143"/>
                    <a:pt x="2891181" y="1100916"/>
                  </a:cubicBezTo>
                  <a:cubicBezTo>
                    <a:pt x="2907662" y="1063655"/>
                    <a:pt x="2952086" y="1089451"/>
                    <a:pt x="2972148" y="1054341"/>
                  </a:cubicBezTo>
                  <a:cubicBezTo>
                    <a:pt x="3002959" y="1055774"/>
                    <a:pt x="3016573" y="1020664"/>
                    <a:pt x="3039502" y="1004901"/>
                  </a:cubicBezTo>
                  <a:lnTo>
                    <a:pt x="3025888" y="999884"/>
                  </a:lnTo>
                  <a:cubicBezTo>
                    <a:pt x="3035202" y="989136"/>
                    <a:pt x="3047384" y="990570"/>
                    <a:pt x="3058132" y="985555"/>
                  </a:cubicBezTo>
                  <a:cubicBezTo>
                    <a:pt x="3058132" y="996303"/>
                    <a:pt x="3038786" y="992003"/>
                    <a:pt x="3041652" y="1007767"/>
                  </a:cubicBezTo>
                  <a:cubicBezTo>
                    <a:pt x="3045950" y="1010632"/>
                    <a:pt x="3047384" y="1017082"/>
                    <a:pt x="3052400" y="1015649"/>
                  </a:cubicBezTo>
                  <a:cubicBezTo>
                    <a:pt x="3047384" y="1004184"/>
                    <a:pt x="3059565" y="999168"/>
                    <a:pt x="3068880" y="996303"/>
                  </a:cubicBezTo>
                  <a:cubicBezTo>
                    <a:pt x="3070313" y="999168"/>
                    <a:pt x="3066013" y="1001318"/>
                    <a:pt x="3064580" y="1004184"/>
                  </a:cubicBezTo>
                  <a:cubicBezTo>
                    <a:pt x="3081061" y="1012066"/>
                    <a:pt x="3095390" y="991286"/>
                    <a:pt x="3110438" y="984838"/>
                  </a:cubicBezTo>
                  <a:cubicBezTo>
                    <a:pt x="3108288" y="979822"/>
                    <a:pt x="3103990" y="979822"/>
                    <a:pt x="3101124" y="979822"/>
                  </a:cubicBezTo>
                  <a:lnTo>
                    <a:pt x="3101124" y="976957"/>
                  </a:lnTo>
                  <a:lnTo>
                    <a:pt x="3113305" y="984838"/>
                  </a:lnTo>
                  <a:lnTo>
                    <a:pt x="3119753" y="969074"/>
                  </a:lnTo>
                  <a:cubicBezTo>
                    <a:pt x="3133368" y="986272"/>
                    <a:pt x="3151997" y="956178"/>
                    <a:pt x="3168476" y="949728"/>
                  </a:cubicBezTo>
                  <a:cubicBezTo>
                    <a:pt x="3182091" y="954028"/>
                    <a:pt x="3197138" y="939696"/>
                    <a:pt x="3213618" y="937546"/>
                  </a:cubicBezTo>
                  <a:lnTo>
                    <a:pt x="3210752" y="932532"/>
                  </a:lnTo>
                  <a:cubicBezTo>
                    <a:pt x="3227232" y="913186"/>
                    <a:pt x="3258043" y="918201"/>
                    <a:pt x="3278106" y="905304"/>
                  </a:cubicBezTo>
                  <a:cubicBezTo>
                    <a:pt x="3299602" y="894556"/>
                    <a:pt x="3331129" y="885957"/>
                    <a:pt x="3336144" y="855863"/>
                  </a:cubicBezTo>
                  <a:cubicBezTo>
                    <a:pt x="3337577" y="860163"/>
                    <a:pt x="3329696" y="866611"/>
                    <a:pt x="3336144" y="871627"/>
                  </a:cubicBezTo>
                  <a:cubicBezTo>
                    <a:pt x="3356923" y="814304"/>
                    <a:pt x="3412096" y="860163"/>
                    <a:pt x="3433592" y="802839"/>
                  </a:cubicBezTo>
                  <a:cubicBezTo>
                    <a:pt x="3457953" y="808573"/>
                    <a:pt x="3490196" y="789943"/>
                    <a:pt x="3514559" y="778479"/>
                  </a:cubicBezTo>
                  <a:lnTo>
                    <a:pt x="3511692" y="764148"/>
                  </a:lnTo>
                  <a:cubicBezTo>
                    <a:pt x="3518857" y="760566"/>
                    <a:pt x="3525307" y="758416"/>
                    <a:pt x="3531038" y="756266"/>
                  </a:cubicBezTo>
                  <a:close/>
                  <a:moveTo>
                    <a:pt x="4842998" y="754116"/>
                  </a:moveTo>
                  <a:lnTo>
                    <a:pt x="4842998" y="761998"/>
                  </a:lnTo>
                  <a:lnTo>
                    <a:pt x="4852312" y="754116"/>
                  </a:lnTo>
                  <a:close/>
                  <a:moveTo>
                    <a:pt x="4415231" y="754116"/>
                  </a:moveTo>
                  <a:cubicBezTo>
                    <a:pt x="4420248" y="752685"/>
                    <a:pt x="4421679" y="760566"/>
                    <a:pt x="4428846" y="756983"/>
                  </a:cubicBezTo>
                  <a:lnTo>
                    <a:pt x="4428846" y="761999"/>
                  </a:lnTo>
                  <a:close/>
                  <a:moveTo>
                    <a:pt x="3323962" y="754116"/>
                  </a:moveTo>
                  <a:cubicBezTo>
                    <a:pt x="3330410" y="751250"/>
                    <a:pt x="3333277" y="762714"/>
                    <a:pt x="3339010" y="761998"/>
                  </a:cubicBezTo>
                  <a:lnTo>
                    <a:pt x="3323962" y="773462"/>
                  </a:lnTo>
                  <a:close/>
                  <a:moveTo>
                    <a:pt x="3242994" y="754116"/>
                  </a:moveTo>
                  <a:lnTo>
                    <a:pt x="3223648" y="776329"/>
                  </a:lnTo>
                  <a:lnTo>
                    <a:pt x="3214333" y="773462"/>
                  </a:lnTo>
                  <a:close/>
                  <a:moveTo>
                    <a:pt x="4094317" y="748653"/>
                  </a:moveTo>
                  <a:cubicBezTo>
                    <a:pt x="4091361" y="749280"/>
                    <a:pt x="4088495" y="750892"/>
                    <a:pt x="4084196" y="754116"/>
                  </a:cubicBezTo>
                  <a:lnTo>
                    <a:pt x="4093510" y="754116"/>
                  </a:lnTo>
                  <a:cubicBezTo>
                    <a:pt x="4096377" y="755550"/>
                    <a:pt x="4099244" y="756983"/>
                    <a:pt x="4097810" y="761998"/>
                  </a:cubicBezTo>
                  <a:lnTo>
                    <a:pt x="4107842" y="756983"/>
                  </a:lnTo>
                  <a:cubicBezTo>
                    <a:pt x="4106408" y="755550"/>
                    <a:pt x="4103542" y="752683"/>
                    <a:pt x="4104975" y="749101"/>
                  </a:cubicBezTo>
                  <a:cubicBezTo>
                    <a:pt x="4100317" y="748385"/>
                    <a:pt x="4097272" y="748027"/>
                    <a:pt x="4094317" y="748653"/>
                  </a:cubicBezTo>
                  <a:close/>
                  <a:moveTo>
                    <a:pt x="4942594" y="746235"/>
                  </a:moveTo>
                  <a:lnTo>
                    <a:pt x="4930413" y="754116"/>
                  </a:lnTo>
                  <a:lnTo>
                    <a:pt x="4939728" y="754116"/>
                  </a:lnTo>
                  <a:close/>
                  <a:moveTo>
                    <a:pt x="3272372" y="742652"/>
                  </a:moveTo>
                  <a:cubicBezTo>
                    <a:pt x="3265923" y="744802"/>
                    <a:pt x="3263058" y="752683"/>
                    <a:pt x="3256608" y="754116"/>
                  </a:cubicBezTo>
                  <a:cubicBezTo>
                    <a:pt x="3253743" y="744085"/>
                    <a:pt x="3268789" y="739787"/>
                    <a:pt x="3272372" y="742652"/>
                  </a:cubicBezTo>
                  <a:close/>
                  <a:moveTo>
                    <a:pt x="3984600" y="735487"/>
                  </a:moveTo>
                  <a:cubicBezTo>
                    <a:pt x="3957372" y="731904"/>
                    <a:pt x="3984600" y="774895"/>
                    <a:pt x="3952356" y="765581"/>
                  </a:cubicBezTo>
                  <a:cubicBezTo>
                    <a:pt x="3943758" y="776329"/>
                    <a:pt x="3950922" y="773462"/>
                    <a:pt x="3948056" y="787794"/>
                  </a:cubicBezTo>
                  <a:cubicBezTo>
                    <a:pt x="3960237" y="782777"/>
                    <a:pt x="3973852" y="773462"/>
                    <a:pt x="3984600" y="776329"/>
                  </a:cubicBezTo>
                  <a:cubicBezTo>
                    <a:pt x="3981732" y="800691"/>
                    <a:pt x="3958805" y="802123"/>
                    <a:pt x="3945190" y="812871"/>
                  </a:cubicBezTo>
                  <a:cubicBezTo>
                    <a:pt x="3960237" y="812871"/>
                    <a:pt x="3981732" y="797825"/>
                    <a:pt x="3996780" y="782060"/>
                  </a:cubicBezTo>
                  <a:lnTo>
                    <a:pt x="3970984" y="749816"/>
                  </a:lnTo>
                  <a:close/>
                  <a:moveTo>
                    <a:pt x="3452936" y="729755"/>
                  </a:moveTo>
                  <a:cubicBezTo>
                    <a:pt x="3455803" y="728322"/>
                    <a:pt x="3458669" y="733337"/>
                    <a:pt x="3459384" y="734770"/>
                  </a:cubicBezTo>
                  <a:lnTo>
                    <a:pt x="3452936" y="742652"/>
                  </a:lnTo>
                  <a:close/>
                  <a:moveTo>
                    <a:pt x="3041650" y="729755"/>
                  </a:moveTo>
                  <a:lnTo>
                    <a:pt x="3006540" y="761999"/>
                  </a:lnTo>
                  <a:lnTo>
                    <a:pt x="3000092" y="761999"/>
                  </a:lnTo>
                  <a:close/>
                  <a:moveTo>
                    <a:pt x="4784243" y="726889"/>
                  </a:moveTo>
                  <a:lnTo>
                    <a:pt x="4777793" y="729754"/>
                  </a:lnTo>
                  <a:lnTo>
                    <a:pt x="4787108" y="729754"/>
                  </a:lnTo>
                  <a:close/>
                  <a:moveTo>
                    <a:pt x="3151995" y="726889"/>
                  </a:moveTo>
                  <a:lnTo>
                    <a:pt x="3142680" y="738354"/>
                  </a:lnTo>
                  <a:lnTo>
                    <a:pt x="3136232" y="738354"/>
                  </a:lnTo>
                  <a:close/>
                  <a:moveTo>
                    <a:pt x="4891005" y="724727"/>
                  </a:moveTo>
                  <a:cubicBezTo>
                    <a:pt x="4887915" y="724716"/>
                    <a:pt x="4885094" y="726127"/>
                    <a:pt x="4882586" y="728232"/>
                  </a:cubicBezTo>
                  <a:cubicBezTo>
                    <a:pt x="4877570" y="732441"/>
                    <a:pt x="4873808" y="739428"/>
                    <a:pt x="4871658" y="743368"/>
                  </a:cubicBezTo>
                  <a:lnTo>
                    <a:pt x="4875958" y="738354"/>
                  </a:lnTo>
                  <a:cubicBezTo>
                    <a:pt x="4879540" y="736920"/>
                    <a:pt x="4882406" y="743368"/>
                    <a:pt x="4885272" y="746235"/>
                  </a:cubicBezTo>
                  <a:cubicBezTo>
                    <a:pt x="4887421" y="752683"/>
                    <a:pt x="4879540" y="764864"/>
                    <a:pt x="4882406" y="761998"/>
                  </a:cubicBezTo>
                  <a:cubicBezTo>
                    <a:pt x="4898886" y="756983"/>
                    <a:pt x="4905336" y="769881"/>
                    <a:pt x="4920382" y="761998"/>
                  </a:cubicBezTo>
                  <a:lnTo>
                    <a:pt x="4914650" y="761998"/>
                  </a:lnTo>
                  <a:cubicBezTo>
                    <a:pt x="4907486" y="756983"/>
                    <a:pt x="4911784" y="747668"/>
                    <a:pt x="4910350" y="742652"/>
                  </a:cubicBezTo>
                  <a:cubicBezTo>
                    <a:pt x="4901036" y="737637"/>
                    <a:pt x="4893154" y="766298"/>
                    <a:pt x="4887421" y="745518"/>
                  </a:cubicBezTo>
                  <a:cubicBezTo>
                    <a:pt x="4891721" y="740502"/>
                    <a:pt x="4896020" y="736204"/>
                    <a:pt x="4901036" y="737637"/>
                  </a:cubicBezTo>
                  <a:lnTo>
                    <a:pt x="4901036" y="729754"/>
                  </a:lnTo>
                  <a:cubicBezTo>
                    <a:pt x="4897453" y="726171"/>
                    <a:pt x="4894095" y="724739"/>
                    <a:pt x="4891005" y="724727"/>
                  </a:cubicBezTo>
                  <a:close/>
                  <a:moveTo>
                    <a:pt x="3624187" y="723306"/>
                  </a:moveTo>
                  <a:cubicBezTo>
                    <a:pt x="3606989" y="739785"/>
                    <a:pt x="3585493" y="759133"/>
                    <a:pt x="3559699" y="768448"/>
                  </a:cubicBezTo>
                  <a:cubicBezTo>
                    <a:pt x="3559699" y="751250"/>
                    <a:pt x="3550384" y="752683"/>
                    <a:pt x="3533905" y="754116"/>
                  </a:cubicBezTo>
                  <a:cubicBezTo>
                    <a:pt x="3532472" y="753400"/>
                    <a:pt x="3530322" y="753400"/>
                    <a:pt x="3528888" y="753400"/>
                  </a:cubicBezTo>
                  <a:cubicBezTo>
                    <a:pt x="3538203" y="749816"/>
                    <a:pt x="3546801" y="745518"/>
                    <a:pt x="3556832" y="737637"/>
                  </a:cubicBezTo>
                  <a:lnTo>
                    <a:pt x="3556832" y="745518"/>
                  </a:lnTo>
                  <a:cubicBezTo>
                    <a:pt x="3579762" y="750533"/>
                    <a:pt x="3599824" y="723306"/>
                    <a:pt x="3624187" y="723306"/>
                  </a:cubicBezTo>
                  <a:close/>
                  <a:moveTo>
                    <a:pt x="3462251" y="718291"/>
                  </a:moveTo>
                  <a:cubicBezTo>
                    <a:pt x="3469417" y="718291"/>
                    <a:pt x="3480165" y="720441"/>
                    <a:pt x="3475866" y="729755"/>
                  </a:cubicBezTo>
                  <a:cubicBezTo>
                    <a:pt x="3473716" y="723308"/>
                    <a:pt x="3458669" y="733339"/>
                    <a:pt x="3462251" y="718291"/>
                  </a:cubicBezTo>
                  <a:close/>
                  <a:moveTo>
                    <a:pt x="4544206" y="718289"/>
                  </a:moveTo>
                  <a:lnTo>
                    <a:pt x="4557819" y="726172"/>
                  </a:lnTo>
                  <a:lnTo>
                    <a:pt x="4557819" y="723306"/>
                  </a:lnTo>
                  <a:close/>
                  <a:moveTo>
                    <a:pt x="4142952" y="715424"/>
                  </a:moveTo>
                  <a:lnTo>
                    <a:pt x="4146536" y="719008"/>
                  </a:lnTo>
                  <a:lnTo>
                    <a:pt x="4146536" y="729755"/>
                  </a:lnTo>
                  <a:close/>
                  <a:moveTo>
                    <a:pt x="3246577" y="715424"/>
                  </a:moveTo>
                  <a:lnTo>
                    <a:pt x="3249443" y="715424"/>
                  </a:lnTo>
                  <a:lnTo>
                    <a:pt x="3240129" y="726889"/>
                  </a:lnTo>
                  <a:close/>
                  <a:moveTo>
                    <a:pt x="4160696" y="715325"/>
                  </a:moveTo>
                  <a:cubicBezTo>
                    <a:pt x="4168118" y="714754"/>
                    <a:pt x="4174836" y="732622"/>
                    <a:pt x="4163013" y="734772"/>
                  </a:cubicBezTo>
                  <a:cubicBezTo>
                    <a:pt x="4153698" y="737637"/>
                    <a:pt x="4156565" y="728322"/>
                    <a:pt x="4153698" y="723308"/>
                  </a:cubicBezTo>
                  <a:cubicBezTo>
                    <a:pt x="4155669" y="717755"/>
                    <a:pt x="4158222" y="715515"/>
                    <a:pt x="4160696" y="715325"/>
                  </a:cubicBezTo>
                  <a:close/>
                  <a:moveTo>
                    <a:pt x="3187824" y="710410"/>
                  </a:moveTo>
                  <a:cubicBezTo>
                    <a:pt x="3180658" y="720441"/>
                    <a:pt x="3174210" y="729755"/>
                    <a:pt x="3162028" y="726172"/>
                  </a:cubicBezTo>
                  <a:cubicBezTo>
                    <a:pt x="3166328" y="715426"/>
                    <a:pt x="3179941" y="716858"/>
                    <a:pt x="3187824" y="710410"/>
                  </a:cubicBezTo>
                  <a:close/>
                  <a:moveTo>
                    <a:pt x="2876850" y="710410"/>
                  </a:moveTo>
                  <a:lnTo>
                    <a:pt x="2884014" y="710410"/>
                  </a:lnTo>
                  <a:lnTo>
                    <a:pt x="2874700" y="719008"/>
                  </a:lnTo>
                  <a:close/>
                  <a:moveTo>
                    <a:pt x="3683658" y="709693"/>
                  </a:moveTo>
                  <a:lnTo>
                    <a:pt x="3695840" y="709693"/>
                  </a:lnTo>
                  <a:cubicBezTo>
                    <a:pt x="3706587" y="724024"/>
                    <a:pt x="3695840" y="734055"/>
                    <a:pt x="3692973" y="748385"/>
                  </a:cubicBezTo>
                  <a:cubicBezTo>
                    <a:pt x="3689390" y="748385"/>
                    <a:pt x="3685092" y="750535"/>
                    <a:pt x="3683658" y="745520"/>
                  </a:cubicBezTo>
                  <a:cubicBezTo>
                    <a:pt x="3683658" y="737637"/>
                    <a:pt x="3690106" y="732622"/>
                    <a:pt x="3692973" y="726172"/>
                  </a:cubicBezTo>
                  <a:cubicBezTo>
                    <a:pt x="3690823" y="721874"/>
                    <a:pt x="3686525" y="723308"/>
                    <a:pt x="3683658" y="723308"/>
                  </a:cubicBezTo>
                  <a:lnTo>
                    <a:pt x="3683658" y="710410"/>
                  </a:lnTo>
                  <a:close/>
                  <a:moveTo>
                    <a:pt x="3414244" y="707543"/>
                  </a:moveTo>
                  <a:lnTo>
                    <a:pt x="3420692" y="715424"/>
                  </a:lnTo>
                  <a:lnTo>
                    <a:pt x="3420692" y="719008"/>
                  </a:lnTo>
                  <a:close/>
                  <a:moveTo>
                    <a:pt x="4903186" y="703960"/>
                  </a:moveTo>
                  <a:lnTo>
                    <a:pt x="4897454" y="715424"/>
                  </a:lnTo>
                  <a:lnTo>
                    <a:pt x="4909634" y="715424"/>
                  </a:lnTo>
                  <a:lnTo>
                    <a:pt x="4913934" y="710408"/>
                  </a:lnTo>
                  <a:close/>
                  <a:moveTo>
                    <a:pt x="4690376" y="699662"/>
                  </a:moveTo>
                  <a:lnTo>
                    <a:pt x="4687512" y="715424"/>
                  </a:lnTo>
                  <a:cubicBezTo>
                    <a:pt x="4691810" y="716858"/>
                    <a:pt x="4696826" y="712558"/>
                    <a:pt x="4699691" y="718291"/>
                  </a:cubicBezTo>
                  <a:cubicBezTo>
                    <a:pt x="4696826" y="726172"/>
                    <a:pt x="4691810" y="721872"/>
                    <a:pt x="4687512" y="723306"/>
                  </a:cubicBezTo>
                  <a:cubicBezTo>
                    <a:pt x="4688943" y="715424"/>
                    <a:pt x="4685360" y="712558"/>
                    <a:pt x="4681062" y="707543"/>
                  </a:cubicBezTo>
                  <a:cubicBezTo>
                    <a:pt x="4683212" y="704676"/>
                    <a:pt x="4684644" y="698228"/>
                    <a:pt x="4690376" y="699662"/>
                  </a:cubicBezTo>
                  <a:close/>
                  <a:moveTo>
                    <a:pt x="4417381" y="699662"/>
                  </a:moveTo>
                  <a:cubicBezTo>
                    <a:pt x="4429562" y="694647"/>
                    <a:pt x="4430996" y="707543"/>
                    <a:pt x="4433862" y="715426"/>
                  </a:cubicBezTo>
                  <a:cubicBezTo>
                    <a:pt x="4391586" y="724741"/>
                    <a:pt x="4367224" y="761999"/>
                    <a:pt x="4327099" y="776331"/>
                  </a:cubicBezTo>
                  <a:cubicBezTo>
                    <a:pt x="4334266" y="761999"/>
                    <a:pt x="4340714" y="768448"/>
                    <a:pt x="4350028" y="761999"/>
                  </a:cubicBezTo>
                  <a:lnTo>
                    <a:pt x="4347162" y="749101"/>
                  </a:lnTo>
                  <a:cubicBezTo>
                    <a:pt x="4372958" y="738354"/>
                    <a:pt x="4403768" y="728322"/>
                    <a:pt x="4417381" y="699662"/>
                  </a:cubicBezTo>
                  <a:close/>
                  <a:moveTo>
                    <a:pt x="3677208" y="696078"/>
                  </a:moveTo>
                  <a:cubicBezTo>
                    <a:pt x="3674344" y="715424"/>
                    <a:pt x="3651414" y="713991"/>
                    <a:pt x="3638516" y="718291"/>
                  </a:cubicBezTo>
                  <a:cubicBezTo>
                    <a:pt x="3646398" y="705393"/>
                    <a:pt x="3665027" y="707543"/>
                    <a:pt x="3677208" y="696078"/>
                  </a:cubicBezTo>
                  <a:close/>
                  <a:moveTo>
                    <a:pt x="4077748" y="691778"/>
                  </a:moveTo>
                  <a:lnTo>
                    <a:pt x="4077748" y="704676"/>
                  </a:lnTo>
                  <a:cubicBezTo>
                    <a:pt x="4076314" y="696795"/>
                    <a:pt x="4069866" y="701093"/>
                    <a:pt x="4065566" y="699660"/>
                  </a:cubicBezTo>
                  <a:cubicBezTo>
                    <a:pt x="4067000" y="698226"/>
                    <a:pt x="4072731" y="688195"/>
                    <a:pt x="4077748" y="691778"/>
                  </a:cubicBezTo>
                  <a:close/>
                  <a:moveTo>
                    <a:pt x="4988990" y="691241"/>
                  </a:moveTo>
                  <a:cubicBezTo>
                    <a:pt x="4986124" y="691958"/>
                    <a:pt x="4983078" y="692853"/>
                    <a:pt x="4981286" y="691778"/>
                  </a:cubicBezTo>
                  <a:cubicBezTo>
                    <a:pt x="4980570" y="699660"/>
                    <a:pt x="4963374" y="702526"/>
                    <a:pt x="4963374" y="715424"/>
                  </a:cubicBezTo>
                  <a:cubicBezTo>
                    <a:pt x="4968390" y="716858"/>
                    <a:pt x="4976271" y="729754"/>
                    <a:pt x="4982002" y="715424"/>
                  </a:cubicBezTo>
                  <a:cubicBezTo>
                    <a:pt x="4972688" y="703243"/>
                    <a:pt x="4991318" y="703243"/>
                    <a:pt x="4995617" y="691778"/>
                  </a:cubicBezTo>
                  <a:cubicBezTo>
                    <a:pt x="4994542" y="689987"/>
                    <a:pt x="4991855" y="690524"/>
                    <a:pt x="4988990" y="691241"/>
                  </a:cubicBezTo>
                  <a:close/>
                  <a:moveTo>
                    <a:pt x="4102825" y="687480"/>
                  </a:moveTo>
                  <a:cubicBezTo>
                    <a:pt x="4107842" y="690347"/>
                    <a:pt x="4117873" y="683897"/>
                    <a:pt x="4117156" y="696795"/>
                  </a:cubicBezTo>
                  <a:lnTo>
                    <a:pt x="4114290" y="699662"/>
                  </a:lnTo>
                  <a:close/>
                  <a:moveTo>
                    <a:pt x="4829383" y="685330"/>
                  </a:moveTo>
                  <a:lnTo>
                    <a:pt x="4822935" y="699660"/>
                  </a:lnTo>
                  <a:cubicBezTo>
                    <a:pt x="4812187" y="698226"/>
                    <a:pt x="4805022" y="708258"/>
                    <a:pt x="4800722" y="713274"/>
                  </a:cubicBezTo>
                  <a:lnTo>
                    <a:pt x="4806454" y="715424"/>
                  </a:lnTo>
                  <a:cubicBezTo>
                    <a:pt x="4806454" y="716141"/>
                    <a:pt x="4806454" y="716141"/>
                    <a:pt x="4806454" y="716141"/>
                  </a:cubicBezTo>
                  <a:cubicBezTo>
                    <a:pt x="4809320" y="720439"/>
                    <a:pt x="4812904" y="719006"/>
                    <a:pt x="4817202" y="719006"/>
                  </a:cubicBezTo>
                  <a:lnTo>
                    <a:pt x="4806454" y="715424"/>
                  </a:lnTo>
                  <a:cubicBezTo>
                    <a:pt x="4807170" y="711841"/>
                    <a:pt x="4809320" y="708975"/>
                    <a:pt x="4810754" y="707543"/>
                  </a:cubicBezTo>
                  <a:cubicBezTo>
                    <a:pt x="4812904" y="705393"/>
                    <a:pt x="4814337" y="708975"/>
                    <a:pt x="4817202" y="710408"/>
                  </a:cubicBezTo>
                  <a:lnTo>
                    <a:pt x="4835833" y="688195"/>
                  </a:lnTo>
                  <a:cubicBezTo>
                    <a:pt x="4833683" y="690345"/>
                    <a:pt x="4832250" y="686764"/>
                    <a:pt x="4829383" y="685330"/>
                  </a:cubicBezTo>
                  <a:close/>
                  <a:moveTo>
                    <a:pt x="4893154" y="681031"/>
                  </a:moveTo>
                  <a:lnTo>
                    <a:pt x="4876783" y="708767"/>
                  </a:lnTo>
                  <a:lnTo>
                    <a:pt x="4841027" y="730203"/>
                  </a:lnTo>
                  <a:cubicBezTo>
                    <a:pt x="4829742" y="736383"/>
                    <a:pt x="4818637" y="738712"/>
                    <a:pt x="4804306" y="729754"/>
                  </a:cubicBezTo>
                  <a:lnTo>
                    <a:pt x="4817918" y="745518"/>
                  </a:lnTo>
                  <a:cubicBezTo>
                    <a:pt x="4808604" y="753400"/>
                    <a:pt x="4796422" y="761281"/>
                    <a:pt x="4785674" y="753400"/>
                  </a:cubicBezTo>
                  <a:lnTo>
                    <a:pt x="4785674" y="750340"/>
                  </a:lnTo>
                  <a:lnTo>
                    <a:pt x="4787271" y="747894"/>
                  </a:lnTo>
                  <a:lnTo>
                    <a:pt x="4794991" y="745518"/>
                  </a:lnTo>
                  <a:lnTo>
                    <a:pt x="4790691" y="742652"/>
                  </a:lnTo>
                  <a:lnTo>
                    <a:pt x="4787271" y="747894"/>
                  </a:lnTo>
                  <a:lnTo>
                    <a:pt x="4785674" y="748385"/>
                  </a:lnTo>
                  <a:lnTo>
                    <a:pt x="4785674" y="750340"/>
                  </a:lnTo>
                  <a:lnTo>
                    <a:pt x="4783794" y="753220"/>
                  </a:lnTo>
                  <a:cubicBezTo>
                    <a:pt x="4784062" y="756625"/>
                    <a:pt x="4785674" y="760208"/>
                    <a:pt x="4784958" y="764864"/>
                  </a:cubicBezTo>
                  <a:cubicBezTo>
                    <a:pt x="4771345" y="744085"/>
                    <a:pt x="4762028" y="769881"/>
                    <a:pt x="4753430" y="767731"/>
                  </a:cubicBezTo>
                  <a:lnTo>
                    <a:pt x="4753430" y="764864"/>
                  </a:lnTo>
                  <a:lnTo>
                    <a:pt x="4746982" y="764864"/>
                  </a:lnTo>
                  <a:lnTo>
                    <a:pt x="4746982" y="773462"/>
                  </a:lnTo>
                  <a:cubicBezTo>
                    <a:pt x="4762028" y="789227"/>
                    <a:pt x="4777076" y="786360"/>
                    <a:pt x="4795706" y="781344"/>
                  </a:cubicBezTo>
                  <a:cubicBezTo>
                    <a:pt x="4815768" y="757700"/>
                    <a:pt x="4826516" y="764148"/>
                    <a:pt x="4837264" y="738354"/>
                  </a:cubicBezTo>
                  <a:cubicBezTo>
                    <a:pt x="4846222" y="729039"/>
                    <a:pt x="4861268" y="722410"/>
                    <a:pt x="4873540" y="714259"/>
                  </a:cubicBezTo>
                  <a:lnTo>
                    <a:pt x="4876783" y="708767"/>
                  </a:lnTo>
                  <a:lnTo>
                    <a:pt x="4878823" y="707543"/>
                  </a:lnTo>
                  <a:cubicBezTo>
                    <a:pt x="4886706" y="700377"/>
                    <a:pt x="4893154" y="688912"/>
                    <a:pt x="4893154" y="681031"/>
                  </a:cubicBezTo>
                  <a:close/>
                  <a:moveTo>
                    <a:pt x="4664582" y="680316"/>
                  </a:moveTo>
                  <a:cubicBezTo>
                    <a:pt x="4682495" y="686764"/>
                    <a:pt x="4659566" y="688197"/>
                    <a:pt x="4660999" y="699662"/>
                  </a:cubicBezTo>
                  <a:cubicBezTo>
                    <a:pt x="4656700" y="693214"/>
                    <a:pt x="4658134" y="685332"/>
                    <a:pt x="4664582" y="680316"/>
                  </a:cubicBezTo>
                  <a:close/>
                  <a:moveTo>
                    <a:pt x="5074457" y="665144"/>
                  </a:moveTo>
                  <a:cubicBezTo>
                    <a:pt x="5072822" y="665156"/>
                    <a:pt x="5071120" y="666208"/>
                    <a:pt x="5069776" y="667686"/>
                  </a:cubicBezTo>
                  <a:cubicBezTo>
                    <a:pt x="5067090" y="670641"/>
                    <a:pt x="5065836" y="675299"/>
                    <a:pt x="5069420" y="676732"/>
                  </a:cubicBezTo>
                  <a:cubicBezTo>
                    <a:pt x="5073001" y="675299"/>
                    <a:pt x="5078734" y="673866"/>
                    <a:pt x="5078734" y="668849"/>
                  </a:cubicBezTo>
                  <a:cubicBezTo>
                    <a:pt x="5077659" y="666163"/>
                    <a:pt x="5076092" y="665133"/>
                    <a:pt x="5074457" y="665144"/>
                  </a:cubicBezTo>
                  <a:close/>
                  <a:moveTo>
                    <a:pt x="4988452" y="661685"/>
                  </a:moveTo>
                  <a:cubicBezTo>
                    <a:pt x="4976271" y="677447"/>
                    <a:pt x="4956925" y="672432"/>
                    <a:pt x="4939728" y="685330"/>
                  </a:cubicBezTo>
                  <a:cubicBezTo>
                    <a:pt x="4938296" y="689629"/>
                    <a:pt x="4942594" y="699660"/>
                    <a:pt x="4935430" y="705393"/>
                  </a:cubicBezTo>
                  <a:lnTo>
                    <a:pt x="4919665" y="700377"/>
                  </a:lnTo>
                  <a:lnTo>
                    <a:pt x="4919665" y="711841"/>
                  </a:lnTo>
                  <a:cubicBezTo>
                    <a:pt x="4926114" y="723306"/>
                    <a:pt x="4930413" y="705393"/>
                    <a:pt x="4935430" y="716858"/>
                  </a:cubicBezTo>
                  <a:cubicBezTo>
                    <a:pt x="4943310" y="726172"/>
                    <a:pt x="4919665" y="729754"/>
                    <a:pt x="4926114" y="739070"/>
                  </a:cubicBezTo>
                  <a:cubicBezTo>
                    <a:pt x="4939728" y="740502"/>
                    <a:pt x="4933996" y="719722"/>
                    <a:pt x="4949042" y="727606"/>
                  </a:cubicBezTo>
                  <a:lnTo>
                    <a:pt x="4942594" y="700377"/>
                  </a:lnTo>
                  <a:cubicBezTo>
                    <a:pt x="4953342" y="676016"/>
                    <a:pt x="4976271" y="682464"/>
                    <a:pt x="4988452" y="661685"/>
                  </a:cubicBezTo>
                  <a:close/>
                  <a:moveTo>
                    <a:pt x="4810037" y="653087"/>
                  </a:moveTo>
                  <a:lnTo>
                    <a:pt x="4800722" y="660968"/>
                  </a:lnTo>
                  <a:lnTo>
                    <a:pt x="4819352" y="658101"/>
                  </a:lnTo>
                  <a:close/>
                  <a:moveTo>
                    <a:pt x="4169463" y="653087"/>
                  </a:moveTo>
                  <a:lnTo>
                    <a:pt x="4190958" y="668851"/>
                  </a:lnTo>
                  <a:cubicBezTo>
                    <a:pt x="4185944" y="670999"/>
                    <a:pt x="4166598" y="670999"/>
                    <a:pt x="4169463" y="653087"/>
                  </a:cubicBezTo>
                  <a:close/>
                  <a:moveTo>
                    <a:pt x="3799736" y="649505"/>
                  </a:moveTo>
                  <a:lnTo>
                    <a:pt x="3799736" y="657386"/>
                  </a:lnTo>
                  <a:lnTo>
                    <a:pt x="3809050" y="652372"/>
                  </a:lnTo>
                  <a:cubicBezTo>
                    <a:pt x="3806184" y="652372"/>
                    <a:pt x="3802602" y="654520"/>
                    <a:pt x="3799736" y="649505"/>
                  </a:cubicBezTo>
                  <a:close/>
                  <a:moveTo>
                    <a:pt x="4644520" y="649503"/>
                  </a:moveTo>
                  <a:cubicBezTo>
                    <a:pt x="4652401" y="649503"/>
                    <a:pt x="4635205" y="658101"/>
                    <a:pt x="4644520" y="660251"/>
                  </a:cubicBezTo>
                  <a:lnTo>
                    <a:pt x="4655268" y="660251"/>
                  </a:lnTo>
                  <a:cubicBezTo>
                    <a:pt x="4648102" y="676731"/>
                    <a:pt x="4635922" y="655951"/>
                    <a:pt x="4628040" y="657385"/>
                  </a:cubicBezTo>
                  <a:close/>
                  <a:moveTo>
                    <a:pt x="4870942" y="641622"/>
                  </a:moveTo>
                  <a:lnTo>
                    <a:pt x="4868075" y="649503"/>
                  </a:lnTo>
                  <a:lnTo>
                    <a:pt x="4858760" y="646637"/>
                  </a:lnTo>
                  <a:cubicBezTo>
                    <a:pt x="4857327" y="651653"/>
                    <a:pt x="4861627" y="660968"/>
                    <a:pt x="4854462" y="665984"/>
                  </a:cubicBezTo>
                  <a:cubicBezTo>
                    <a:pt x="4851596" y="665984"/>
                    <a:pt x="4850162" y="662401"/>
                    <a:pt x="4848729" y="660968"/>
                  </a:cubicBezTo>
                  <a:cubicBezTo>
                    <a:pt x="4847296" y="665268"/>
                    <a:pt x="4850162" y="672432"/>
                    <a:pt x="4852312" y="676732"/>
                  </a:cubicBezTo>
                  <a:cubicBezTo>
                    <a:pt x="4859477" y="670999"/>
                    <a:pt x="4861627" y="651653"/>
                    <a:pt x="4874525" y="653087"/>
                  </a:cubicBezTo>
                  <a:cubicBezTo>
                    <a:pt x="4875958" y="658101"/>
                    <a:pt x="4883123" y="659535"/>
                    <a:pt x="4881690" y="665984"/>
                  </a:cubicBezTo>
                  <a:cubicBezTo>
                    <a:pt x="4878106" y="667416"/>
                    <a:pt x="4876674" y="673866"/>
                    <a:pt x="4870942" y="672432"/>
                  </a:cubicBezTo>
                  <a:cubicBezTo>
                    <a:pt x="4880973" y="680314"/>
                    <a:pt x="4884556" y="663835"/>
                    <a:pt x="4890288" y="665984"/>
                  </a:cubicBezTo>
                  <a:cubicBezTo>
                    <a:pt x="4883840" y="657385"/>
                    <a:pt x="4883840" y="645922"/>
                    <a:pt x="4870942" y="641622"/>
                  </a:cubicBezTo>
                  <a:close/>
                  <a:moveTo>
                    <a:pt x="3379593" y="639058"/>
                  </a:moveTo>
                  <a:cubicBezTo>
                    <a:pt x="3381283" y="638621"/>
                    <a:pt x="3383433" y="639472"/>
                    <a:pt x="3386298" y="642339"/>
                  </a:cubicBezTo>
                  <a:lnTo>
                    <a:pt x="3369819" y="658101"/>
                  </a:lnTo>
                  <a:cubicBezTo>
                    <a:pt x="3373582" y="653265"/>
                    <a:pt x="3374522" y="640368"/>
                    <a:pt x="3379593" y="639058"/>
                  </a:cubicBezTo>
                  <a:close/>
                  <a:moveTo>
                    <a:pt x="5027188" y="638275"/>
                  </a:moveTo>
                  <a:cubicBezTo>
                    <a:pt x="5025935" y="638197"/>
                    <a:pt x="5024636" y="638981"/>
                    <a:pt x="5023382" y="640100"/>
                  </a:cubicBezTo>
                  <a:cubicBezTo>
                    <a:pt x="5020876" y="642339"/>
                    <a:pt x="5018546" y="645922"/>
                    <a:pt x="5017113" y="646637"/>
                  </a:cubicBezTo>
                  <a:cubicBezTo>
                    <a:pt x="5022128" y="645205"/>
                    <a:pt x="5027861" y="649503"/>
                    <a:pt x="5030726" y="641622"/>
                  </a:cubicBezTo>
                  <a:cubicBezTo>
                    <a:pt x="5029651" y="639294"/>
                    <a:pt x="5028442" y="638353"/>
                    <a:pt x="5027188" y="638275"/>
                  </a:cubicBezTo>
                  <a:close/>
                  <a:moveTo>
                    <a:pt x="3460103" y="633741"/>
                  </a:moveTo>
                  <a:cubicBezTo>
                    <a:pt x="3462969" y="638757"/>
                    <a:pt x="3466551" y="638757"/>
                    <a:pt x="3469417" y="638757"/>
                  </a:cubicBezTo>
                  <a:cubicBezTo>
                    <a:pt x="3470851" y="643772"/>
                    <a:pt x="3465119" y="646638"/>
                    <a:pt x="3462969" y="649503"/>
                  </a:cubicBezTo>
                  <a:close/>
                  <a:moveTo>
                    <a:pt x="3328260" y="633741"/>
                  </a:moveTo>
                  <a:cubicBezTo>
                    <a:pt x="3295302" y="665984"/>
                    <a:pt x="3260908" y="680314"/>
                    <a:pt x="3220066" y="699662"/>
                  </a:cubicBezTo>
                  <a:cubicBezTo>
                    <a:pt x="3249443" y="676732"/>
                    <a:pt x="3290285" y="651653"/>
                    <a:pt x="3328260" y="633741"/>
                  </a:cubicBezTo>
                  <a:close/>
                  <a:moveTo>
                    <a:pt x="4930413" y="630874"/>
                  </a:moveTo>
                  <a:lnTo>
                    <a:pt x="4910350" y="646637"/>
                  </a:lnTo>
                  <a:lnTo>
                    <a:pt x="4919665" y="646637"/>
                  </a:lnTo>
                  <a:lnTo>
                    <a:pt x="4916800" y="641622"/>
                  </a:lnTo>
                  <a:lnTo>
                    <a:pt x="4933280" y="638755"/>
                  </a:lnTo>
                  <a:cubicBezTo>
                    <a:pt x="4931846" y="635174"/>
                    <a:pt x="4928980" y="633741"/>
                    <a:pt x="4930413" y="630874"/>
                  </a:cubicBezTo>
                  <a:close/>
                  <a:moveTo>
                    <a:pt x="4556498" y="627752"/>
                  </a:moveTo>
                  <a:cubicBezTo>
                    <a:pt x="4567178" y="623755"/>
                    <a:pt x="4576448" y="636786"/>
                    <a:pt x="4595794" y="630876"/>
                  </a:cubicBezTo>
                  <a:cubicBezTo>
                    <a:pt x="4590780" y="660970"/>
                    <a:pt x="4559968" y="651655"/>
                    <a:pt x="4544921" y="672434"/>
                  </a:cubicBezTo>
                  <a:cubicBezTo>
                    <a:pt x="4542054" y="665984"/>
                    <a:pt x="4532740" y="664551"/>
                    <a:pt x="4526292" y="665984"/>
                  </a:cubicBezTo>
                  <a:lnTo>
                    <a:pt x="4554236" y="641622"/>
                  </a:lnTo>
                  <a:cubicBezTo>
                    <a:pt x="4552802" y="637324"/>
                    <a:pt x="4549221" y="638757"/>
                    <a:pt x="4544921" y="638757"/>
                  </a:cubicBezTo>
                  <a:cubicBezTo>
                    <a:pt x="4549221" y="632309"/>
                    <a:pt x="4552938" y="629084"/>
                    <a:pt x="4556498" y="627752"/>
                  </a:cubicBezTo>
                  <a:close/>
                  <a:moveTo>
                    <a:pt x="5062253" y="627291"/>
                  </a:moveTo>
                  <a:lnTo>
                    <a:pt x="5071568" y="633024"/>
                  </a:lnTo>
                  <a:cubicBezTo>
                    <a:pt x="5070136" y="649503"/>
                    <a:pt x="5050074" y="650936"/>
                    <a:pt x="5045774" y="652370"/>
                  </a:cubicBezTo>
                  <a:cubicBezTo>
                    <a:pt x="5044340" y="659535"/>
                    <a:pt x="5035742" y="660968"/>
                    <a:pt x="5030726" y="658101"/>
                  </a:cubicBezTo>
                  <a:cubicBezTo>
                    <a:pt x="5032876" y="668133"/>
                    <a:pt x="5017830" y="681031"/>
                    <a:pt x="5019980" y="684614"/>
                  </a:cubicBezTo>
                  <a:cubicBezTo>
                    <a:pt x="5027144" y="672432"/>
                    <a:pt x="5059388" y="676732"/>
                    <a:pt x="5045774" y="660968"/>
                  </a:cubicBezTo>
                  <a:cubicBezTo>
                    <a:pt x="5062253" y="663835"/>
                    <a:pt x="5078018" y="643055"/>
                    <a:pt x="5094499" y="633741"/>
                  </a:cubicBezTo>
                  <a:close/>
                  <a:moveTo>
                    <a:pt x="4275060" y="625950"/>
                  </a:moveTo>
                  <a:cubicBezTo>
                    <a:pt x="4277478" y="626218"/>
                    <a:pt x="4280166" y="627651"/>
                    <a:pt x="4282674" y="628009"/>
                  </a:cubicBezTo>
                  <a:cubicBezTo>
                    <a:pt x="4279807" y="634457"/>
                    <a:pt x="4273359" y="629442"/>
                    <a:pt x="4269060" y="630876"/>
                  </a:cubicBezTo>
                  <a:cubicBezTo>
                    <a:pt x="4270492" y="626576"/>
                    <a:pt x="4272642" y="625680"/>
                    <a:pt x="4275060" y="625950"/>
                  </a:cubicBezTo>
                  <a:close/>
                  <a:moveTo>
                    <a:pt x="4126471" y="622992"/>
                  </a:moveTo>
                  <a:cubicBezTo>
                    <a:pt x="4127904" y="625859"/>
                    <a:pt x="4125038" y="628009"/>
                    <a:pt x="4123604" y="630876"/>
                  </a:cubicBezTo>
                  <a:lnTo>
                    <a:pt x="4117156" y="630876"/>
                  </a:lnTo>
                  <a:cubicBezTo>
                    <a:pt x="4117156" y="624426"/>
                    <a:pt x="4122173" y="620844"/>
                    <a:pt x="4126471" y="622992"/>
                  </a:cubicBezTo>
                  <a:close/>
                  <a:moveTo>
                    <a:pt x="3857774" y="622276"/>
                  </a:moveTo>
                  <a:cubicBezTo>
                    <a:pt x="3863505" y="624426"/>
                    <a:pt x="3871388" y="619409"/>
                    <a:pt x="3874253" y="627293"/>
                  </a:cubicBezTo>
                  <a:cubicBezTo>
                    <a:pt x="3874253" y="630157"/>
                    <a:pt x="3856340" y="635174"/>
                    <a:pt x="3857774" y="622276"/>
                  </a:cubicBezTo>
                  <a:close/>
                  <a:moveTo>
                    <a:pt x="3427859" y="619411"/>
                  </a:moveTo>
                  <a:cubicBezTo>
                    <a:pt x="3429292" y="624426"/>
                    <a:pt x="3423559" y="627293"/>
                    <a:pt x="3421411" y="630876"/>
                  </a:cubicBezTo>
                  <a:lnTo>
                    <a:pt x="3412094" y="630876"/>
                  </a:lnTo>
                  <a:cubicBezTo>
                    <a:pt x="3407796" y="617978"/>
                    <a:pt x="3421411" y="619411"/>
                    <a:pt x="3427859" y="619411"/>
                  </a:cubicBezTo>
                  <a:close/>
                  <a:moveTo>
                    <a:pt x="3488762" y="614395"/>
                  </a:moveTo>
                  <a:lnTo>
                    <a:pt x="3459384" y="633741"/>
                  </a:lnTo>
                  <a:cubicBezTo>
                    <a:pt x="3445055" y="637324"/>
                    <a:pt x="3434307" y="646638"/>
                    <a:pt x="3420692" y="653087"/>
                  </a:cubicBezTo>
                  <a:cubicBezTo>
                    <a:pt x="3438605" y="635174"/>
                    <a:pt x="3466551" y="627293"/>
                    <a:pt x="3488762" y="614395"/>
                  </a:cubicBezTo>
                  <a:close/>
                  <a:moveTo>
                    <a:pt x="3706587" y="610811"/>
                  </a:moveTo>
                  <a:cubicBezTo>
                    <a:pt x="3706587" y="611528"/>
                    <a:pt x="3706587" y="611528"/>
                    <a:pt x="3706587" y="612245"/>
                  </a:cubicBezTo>
                  <a:cubicBezTo>
                    <a:pt x="3705871" y="611528"/>
                    <a:pt x="3705871" y="611528"/>
                    <a:pt x="3705871" y="611528"/>
                  </a:cubicBezTo>
                  <a:close/>
                  <a:moveTo>
                    <a:pt x="5114562" y="603647"/>
                  </a:moveTo>
                  <a:lnTo>
                    <a:pt x="5108828" y="627291"/>
                  </a:lnTo>
                  <a:cubicBezTo>
                    <a:pt x="5111695" y="624426"/>
                    <a:pt x="5113126" y="617976"/>
                    <a:pt x="5118143" y="619409"/>
                  </a:cubicBezTo>
                  <a:cubicBezTo>
                    <a:pt x="5116710" y="612961"/>
                    <a:pt x="5121010" y="603647"/>
                    <a:pt x="5114562" y="603647"/>
                  </a:cubicBezTo>
                  <a:close/>
                  <a:moveTo>
                    <a:pt x="3705871" y="603647"/>
                  </a:moveTo>
                  <a:lnTo>
                    <a:pt x="3712320" y="603647"/>
                  </a:lnTo>
                  <a:lnTo>
                    <a:pt x="3706587" y="610811"/>
                  </a:lnTo>
                  <a:cubicBezTo>
                    <a:pt x="3705871" y="608663"/>
                    <a:pt x="3705154" y="606513"/>
                    <a:pt x="3705871" y="603647"/>
                  </a:cubicBezTo>
                  <a:close/>
                  <a:moveTo>
                    <a:pt x="3695840" y="603647"/>
                  </a:moveTo>
                  <a:cubicBezTo>
                    <a:pt x="3689391" y="612961"/>
                    <a:pt x="3689391" y="629441"/>
                    <a:pt x="3672910" y="622992"/>
                  </a:cubicBezTo>
                  <a:cubicBezTo>
                    <a:pt x="3668610" y="595765"/>
                    <a:pt x="3687958" y="617978"/>
                    <a:pt x="3695840" y="603647"/>
                  </a:cubicBezTo>
                  <a:close/>
                  <a:moveTo>
                    <a:pt x="4211738" y="600063"/>
                  </a:moveTo>
                  <a:lnTo>
                    <a:pt x="4227502" y="600063"/>
                  </a:lnTo>
                  <a:cubicBezTo>
                    <a:pt x="4223202" y="606511"/>
                    <a:pt x="4218186" y="607945"/>
                    <a:pt x="4211738" y="607945"/>
                  </a:cubicBezTo>
                  <a:close/>
                  <a:moveTo>
                    <a:pt x="4794272" y="595049"/>
                  </a:moveTo>
                  <a:lnTo>
                    <a:pt x="4800722" y="607947"/>
                  </a:lnTo>
                  <a:cubicBezTo>
                    <a:pt x="4802156" y="603647"/>
                    <a:pt x="4806454" y="603647"/>
                    <a:pt x="4810037" y="602930"/>
                  </a:cubicBezTo>
                  <a:lnTo>
                    <a:pt x="4802870" y="610811"/>
                  </a:lnTo>
                  <a:cubicBezTo>
                    <a:pt x="4805737" y="614395"/>
                    <a:pt x="4811470" y="617261"/>
                    <a:pt x="4810037" y="622276"/>
                  </a:cubicBezTo>
                  <a:lnTo>
                    <a:pt x="4789974" y="600065"/>
                  </a:lnTo>
                  <a:close/>
                  <a:moveTo>
                    <a:pt x="4285538" y="595049"/>
                  </a:moveTo>
                  <a:lnTo>
                    <a:pt x="4285538" y="607947"/>
                  </a:lnTo>
                  <a:lnTo>
                    <a:pt x="4288405" y="607947"/>
                  </a:lnTo>
                  <a:cubicBezTo>
                    <a:pt x="4289838" y="612961"/>
                    <a:pt x="4284107" y="614395"/>
                    <a:pt x="4282674" y="619411"/>
                  </a:cubicBezTo>
                  <a:cubicBezTo>
                    <a:pt x="4275508" y="619411"/>
                    <a:pt x="4273359" y="610811"/>
                    <a:pt x="4269060" y="607947"/>
                  </a:cubicBezTo>
                  <a:close/>
                  <a:moveTo>
                    <a:pt x="4759880" y="593615"/>
                  </a:moveTo>
                  <a:cubicBezTo>
                    <a:pt x="4759164" y="594332"/>
                    <a:pt x="4758447" y="595049"/>
                    <a:pt x="4757730" y="595765"/>
                  </a:cubicBezTo>
                  <a:lnTo>
                    <a:pt x="4757014" y="595049"/>
                  </a:lnTo>
                  <a:cubicBezTo>
                    <a:pt x="4758447" y="594332"/>
                    <a:pt x="4759164" y="593615"/>
                    <a:pt x="4759880" y="593615"/>
                  </a:cubicBezTo>
                  <a:close/>
                  <a:moveTo>
                    <a:pt x="4826516" y="580717"/>
                  </a:moveTo>
                  <a:cubicBezTo>
                    <a:pt x="4830816" y="580717"/>
                    <a:pt x="4835831" y="584301"/>
                    <a:pt x="4835831" y="588599"/>
                  </a:cubicBezTo>
                  <a:lnTo>
                    <a:pt x="4826516" y="588599"/>
                  </a:lnTo>
                  <a:close/>
                  <a:moveTo>
                    <a:pt x="3635652" y="580717"/>
                  </a:moveTo>
                  <a:cubicBezTo>
                    <a:pt x="3636368" y="582867"/>
                    <a:pt x="3637802" y="585734"/>
                    <a:pt x="3641385" y="583584"/>
                  </a:cubicBezTo>
                  <a:cubicBezTo>
                    <a:pt x="3641385" y="588599"/>
                    <a:pt x="3642100" y="593615"/>
                    <a:pt x="3638518" y="595049"/>
                  </a:cubicBezTo>
                  <a:close/>
                  <a:moveTo>
                    <a:pt x="3867805" y="576419"/>
                  </a:moveTo>
                  <a:cubicBezTo>
                    <a:pt x="3868522" y="579286"/>
                    <a:pt x="3866372" y="582867"/>
                    <a:pt x="3864938" y="584301"/>
                  </a:cubicBezTo>
                  <a:lnTo>
                    <a:pt x="3858490" y="584301"/>
                  </a:lnTo>
                  <a:cubicBezTo>
                    <a:pt x="3858490" y="579286"/>
                    <a:pt x="3863507" y="577852"/>
                    <a:pt x="3867805" y="576419"/>
                  </a:cubicBezTo>
                  <a:close/>
                  <a:moveTo>
                    <a:pt x="4777793" y="573553"/>
                  </a:moveTo>
                  <a:lnTo>
                    <a:pt x="4777793" y="581434"/>
                  </a:lnTo>
                  <a:cubicBezTo>
                    <a:pt x="4773495" y="581434"/>
                    <a:pt x="4769912" y="579284"/>
                    <a:pt x="4768478" y="584301"/>
                  </a:cubicBezTo>
                  <a:cubicBezTo>
                    <a:pt x="4760597" y="576419"/>
                    <a:pt x="4774212" y="576419"/>
                    <a:pt x="4777793" y="573553"/>
                  </a:cubicBezTo>
                  <a:close/>
                  <a:moveTo>
                    <a:pt x="3441472" y="572836"/>
                  </a:moveTo>
                  <a:cubicBezTo>
                    <a:pt x="3442905" y="579284"/>
                    <a:pt x="3429290" y="604363"/>
                    <a:pt x="3414244" y="607947"/>
                  </a:cubicBezTo>
                  <a:lnTo>
                    <a:pt x="3402780" y="610811"/>
                  </a:lnTo>
                  <a:cubicBezTo>
                    <a:pt x="3395615" y="601497"/>
                    <a:pt x="3404930" y="591465"/>
                    <a:pt x="3412094" y="583584"/>
                  </a:cubicBezTo>
                  <a:lnTo>
                    <a:pt x="3421409" y="595049"/>
                  </a:lnTo>
                  <a:cubicBezTo>
                    <a:pt x="3427859" y="587167"/>
                    <a:pt x="3429290" y="572836"/>
                    <a:pt x="3441472" y="572836"/>
                  </a:cubicBezTo>
                  <a:close/>
                  <a:moveTo>
                    <a:pt x="3848459" y="572119"/>
                  </a:moveTo>
                  <a:lnTo>
                    <a:pt x="3839144" y="583584"/>
                  </a:lnTo>
                  <a:lnTo>
                    <a:pt x="3851326" y="588599"/>
                  </a:lnTo>
                  <a:cubicBezTo>
                    <a:pt x="3848459" y="593615"/>
                    <a:pt x="3840578" y="600063"/>
                    <a:pt x="3832696" y="600063"/>
                  </a:cubicBezTo>
                  <a:lnTo>
                    <a:pt x="3832696" y="591465"/>
                  </a:lnTo>
                  <a:lnTo>
                    <a:pt x="3806900" y="591465"/>
                  </a:lnTo>
                  <a:cubicBezTo>
                    <a:pt x="3820515" y="585017"/>
                    <a:pt x="3836278" y="572119"/>
                    <a:pt x="3848459" y="572119"/>
                  </a:cubicBezTo>
                  <a:close/>
                  <a:moveTo>
                    <a:pt x="4812904" y="569969"/>
                  </a:moveTo>
                  <a:lnTo>
                    <a:pt x="4812904" y="584301"/>
                  </a:lnTo>
                  <a:lnTo>
                    <a:pt x="4806454" y="576418"/>
                  </a:lnTo>
                  <a:close/>
                  <a:moveTo>
                    <a:pt x="3695840" y="569969"/>
                  </a:moveTo>
                  <a:lnTo>
                    <a:pt x="3700139" y="569969"/>
                  </a:lnTo>
                  <a:lnTo>
                    <a:pt x="3686525" y="580717"/>
                  </a:lnTo>
                  <a:close/>
                  <a:moveTo>
                    <a:pt x="4259744" y="557072"/>
                  </a:moveTo>
                  <a:cubicBezTo>
                    <a:pt x="4268342" y="557072"/>
                    <a:pt x="4273359" y="561371"/>
                    <a:pt x="4279090" y="564953"/>
                  </a:cubicBezTo>
                  <a:cubicBezTo>
                    <a:pt x="4274792" y="566386"/>
                    <a:pt x="4270492" y="584299"/>
                    <a:pt x="4262611" y="581434"/>
                  </a:cubicBezTo>
                  <a:close/>
                  <a:moveTo>
                    <a:pt x="4024008" y="557072"/>
                  </a:moveTo>
                  <a:lnTo>
                    <a:pt x="4036189" y="557072"/>
                  </a:lnTo>
                  <a:lnTo>
                    <a:pt x="4026874" y="564953"/>
                  </a:lnTo>
                  <a:close/>
                  <a:moveTo>
                    <a:pt x="3903632" y="557072"/>
                  </a:moveTo>
                  <a:lnTo>
                    <a:pt x="3910797" y="557072"/>
                  </a:lnTo>
                  <a:lnTo>
                    <a:pt x="3900049" y="564953"/>
                  </a:lnTo>
                  <a:close/>
                  <a:moveTo>
                    <a:pt x="4530592" y="554205"/>
                  </a:moveTo>
                  <a:lnTo>
                    <a:pt x="4530592" y="563520"/>
                  </a:lnTo>
                  <a:lnTo>
                    <a:pt x="4529158" y="564953"/>
                  </a:lnTo>
                  <a:lnTo>
                    <a:pt x="4514829" y="564953"/>
                  </a:lnTo>
                  <a:cubicBezTo>
                    <a:pt x="4517694" y="574268"/>
                    <a:pt x="4502648" y="571403"/>
                    <a:pt x="4511962" y="580717"/>
                  </a:cubicBezTo>
                  <a:lnTo>
                    <a:pt x="4529158" y="564953"/>
                  </a:lnTo>
                  <a:lnTo>
                    <a:pt x="4530592" y="564953"/>
                  </a:lnTo>
                  <a:lnTo>
                    <a:pt x="4530592" y="563520"/>
                  </a:lnTo>
                  <a:lnTo>
                    <a:pt x="4537756" y="557072"/>
                  </a:lnTo>
                  <a:cubicBezTo>
                    <a:pt x="4536325" y="555638"/>
                    <a:pt x="4534892" y="552773"/>
                    <a:pt x="4530592" y="554205"/>
                  </a:cubicBezTo>
                  <a:close/>
                  <a:moveTo>
                    <a:pt x="3887868" y="553490"/>
                  </a:moveTo>
                  <a:cubicBezTo>
                    <a:pt x="3882136" y="553490"/>
                    <a:pt x="3877120" y="568536"/>
                    <a:pt x="3867805" y="564953"/>
                  </a:cubicBezTo>
                  <a:cubicBezTo>
                    <a:pt x="3869238" y="553490"/>
                    <a:pt x="3879986" y="552057"/>
                    <a:pt x="3887868" y="553490"/>
                  </a:cubicBezTo>
                  <a:close/>
                  <a:moveTo>
                    <a:pt x="4965523" y="550623"/>
                  </a:moveTo>
                  <a:cubicBezTo>
                    <a:pt x="4957642" y="547757"/>
                    <a:pt x="4961224" y="554205"/>
                    <a:pt x="4956208" y="557072"/>
                  </a:cubicBezTo>
                  <a:lnTo>
                    <a:pt x="4962656" y="557072"/>
                  </a:lnTo>
                  <a:cubicBezTo>
                    <a:pt x="4961224" y="553488"/>
                    <a:pt x="4964090" y="552057"/>
                    <a:pt x="4965523" y="550623"/>
                  </a:cubicBezTo>
                  <a:close/>
                  <a:moveTo>
                    <a:pt x="4301303" y="550623"/>
                  </a:moveTo>
                  <a:cubicBezTo>
                    <a:pt x="4308470" y="550623"/>
                    <a:pt x="4304170" y="563521"/>
                    <a:pt x="4304170" y="569969"/>
                  </a:cubicBezTo>
                  <a:cubicBezTo>
                    <a:pt x="4300586" y="577851"/>
                    <a:pt x="4293422" y="577851"/>
                    <a:pt x="4287690" y="572836"/>
                  </a:cubicBezTo>
                  <a:cubicBezTo>
                    <a:pt x="4283390" y="553490"/>
                    <a:pt x="4295572" y="563521"/>
                    <a:pt x="4301303" y="550623"/>
                  </a:cubicBezTo>
                  <a:close/>
                  <a:moveTo>
                    <a:pt x="3608424" y="550623"/>
                  </a:moveTo>
                  <a:cubicBezTo>
                    <a:pt x="3600541" y="557072"/>
                    <a:pt x="3584062" y="569969"/>
                    <a:pt x="3573314" y="564955"/>
                  </a:cubicBezTo>
                  <a:cubicBezTo>
                    <a:pt x="3582628" y="559938"/>
                    <a:pt x="3599110" y="559938"/>
                    <a:pt x="3608424" y="550623"/>
                  </a:cubicBezTo>
                  <a:close/>
                  <a:moveTo>
                    <a:pt x="4648818" y="542742"/>
                  </a:moveTo>
                  <a:cubicBezTo>
                    <a:pt x="4632338" y="577852"/>
                    <a:pt x="4580748" y="579284"/>
                    <a:pt x="4557819" y="614395"/>
                  </a:cubicBezTo>
                  <a:cubicBezTo>
                    <a:pt x="4551371" y="620843"/>
                    <a:pt x="4542772" y="620843"/>
                    <a:pt x="4534890" y="622276"/>
                  </a:cubicBezTo>
                  <a:lnTo>
                    <a:pt x="4534890" y="614395"/>
                  </a:lnTo>
                  <a:close/>
                  <a:moveTo>
                    <a:pt x="4486884" y="542742"/>
                  </a:moveTo>
                  <a:cubicBezTo>
                    <a:pt x="4473268" y="542742"/>
                    <a:pt x="4455356" y="555638"/>
                    <a:pt x="4441026" y="562088"/>
                  </a:cubicBezTo>
                  <a:cubicBezTo>
                    <a:pt x="4452490" y="568536"/>
                    <a:pt x="4449624" y="568536"/>
                    <a:pt x="4457506" y="557072"/>
                  </a:cubicBezTo>
                  <a:cubicBezTo>
                    <a:pt x="4459656" y="555638"/>
                    <a:pt x="4462521" y="560655"/>
                    <a:pt x="4463956" y="562088"/>
                  </a:cubicBezTo>
                  <a:close/>
                  <a:moveTo>
                    <a:pt x="3932293" y="542742"/>
                  </a:moveTo>
                  <a:lnTo>
                    <a:pt x="3935876" y="542742"/>
                  </a:lnTo>
                  <a:lnTo>
                    <a:pt x="3926562" y="553490"/>
                  </a:lnTo>
                  <a:close/>
                  <a:moveTo>
                    <a:pt x="4867784" y="541230"/>
                  </a:moveTo>
                  <a:cubicBezTo>
                    <a:pt x="4874031" y="543547"/>
                    <a:pt x="4873629" y="555640"/>
                    <a:pt x="4881690" y="562088"/>
                  </a:cubicBezTo>
                  <a:cubicBezTo>
                    <a:pt x="4873808" y="569969"/>
                    <a:pt x="4864492" y="555638"/>
                    <a:pt x="4858760" y="550623"/>
                  </a:cubicBezTo>
                  <a:lnTo>
                    <a:pt x="4858760" y="542742"/>
                  </a:lnTo>
                  <a:cubicBezTo>
                    <a:pt x="4862880" y="540771"/>
                    <a:pt x="4865701" y="540458"/>
                    <a:pt x="4867784" y="541230"/>
                  </a:cubicBezTo>
                  <a:close/>
                  <a:moveTo>
                    <a:pt x="4887421" y="537726"/>
                  </a:moveTo>
                  <a:lnTo>
                    <a:pt x="4888532" y="539946"/>
                  </a:lnTo>
                  <a:lnTo>
                    <a:pt x="4884554" y="542742"/>
                  </a:lnTo>
                  <a:close/>
                  <a:moveTo>
                    <a:pt x="3741698" y="537726"/>
                  </a:moveTo>
                  <a:cubicBezTo>
                    <a:pt x="3743131" y="547757"/>
                    <a:pt x="3735248" y="558505"/>
                    <a:pt x="3728083" y="557072"/>
                  </a:cubicBezTo>
                  <a:cubicBezTo>
                    <a:pt x="3735248" y="552055"/>
                    <a:pt x="3728083" y="532709"/>
                    <a:pt x="3741698" y="537726"/>
                  </a:cubicBezTo>
                  <a:close/>
                  <a:moveTo>
                    <a:pt x="3589793" y="534861"/>
                  </a:moveTo>
                  <a:cubicBezTo>
                    <a:pt x="3591226" y="552057"/>
                    <a:pt x="3573312" y="545609"/>
                    <a:pt x="3566864" y="557073"/>
                  </a:cubicBezTo>
                  <a:lnTo>
                    <a:pt x="3550384" y="557073"/>
                  </a:lnTo>
                  <a:cubicBezTo>
                    <a:pt x="3548234" y="545609"/>
                    <a:pt x="3560416" y="542742"/>
                    <a:pt x="3566864" y="537727"/>
                  </a:cubicBezTo>
                  <a:cubicBezTo>
                    <a:pt x="3573312" y="547759"/>
                    <a:pt x="3583343" y="537727"/>
                    <a:pt x="3589793" y="534861"/>
                  </a:cubicBezTo>
                  <a:close/>
                  <a:moveTo>
                    <a:pt x="5143938" y="531277"/>
                  </a:moveTo>
                  <a:cubicBezTo>
                    <a:pt x="5136056" y="534142"/>
                    <a:pt x="5132474" y="537726"/>
                    <a:pt x="5126024" y="544174"/>
                  </a:cubicBezTo>
                  <a:cubicBezTo>
                    <a:pt x="5133908" y="542742"/>
                    <a:pt x="5146087" y="545607"/>
                    <a:pt x="5143938" y="531277"/>
                  </a:cubicBezTo>
                  <a:close/>
                  <a:moveTo>
                    <a:pt x="5209142" y="526978"/>
                  </a:moveTo>
                  <a:cubicBezTo>
                    <a:pt x="5209858" y="536292"/>
                    <a:pt x="5202694" y="544890"/>
                    <a:pt x="5195528" y="554205"/>
                  </a:cubicBezTo>
                  <a:lnTo>
                    <a:pt x="5195528" y="554253"/>
                  </a:lnTo>
                  <a:lnTo>
                    <a:pt x="5194812" y="553488"/>
                  </a:lnTo>
                  <a:cubicBezTo>
                    <a:pt x="5194812" y="553488"/>
                    <a:pt x="5194812" y="553488"/>
                    <a:pt x="5194812" y="554205"/>
                  </a:cubicBezTo>
                  <a:lnTo>
                    <a:pt x="5189796" y="562088"/>
                  </a:lnTo>
                  <a:lnTo>
                    <a:pt x="5190372" y="562808"/>
                  </a:lnTo>
                  <a:lnTo>
                    <a:pt x="5183348" y="573553"/>
                  </a:lnTo>
                  <a:lnTo>
                    <a:pt x="5192662" y="565670"/>
                  </a:lnTo>
                  <a:lnTo>
                    <a:pt x="5190372" y="562808"/>
                  </a:lnTo>
                  <a:lnTo>
                    <a:pt x="5195528" y="554922"/>
                  </a:lnTo>
                  <a:lnTo>
                    <a:pt x="5195528" y="554253"/>
                  </a:lnTo>
                  <a:lnTo>
                    <a:pt x="5205560" y="564953"/>
                  </a:lnTo>
                  <a:cubicBezTo>
                    <a:pt x="5209858" y="574268"/>
                    <a:pt x="5199110" y="575701"/>
                    <a:pt x="5194812" y="580717"/>
                  </a:cubicBezTo>
                  <a:lnTo>
                    <a:pt x="5214874" y="572836"/>
                  </a:lnTo>
                  <a:cubicBezTo>
                    <a:pt x="5194812" y="557072"/>
                    <a:pt x="5208424" y="547040"/>
                    <a:pt x="5212008" y="526978"/>
                  </a:cubicBezTo>
                  <a:close/>
                  <a:moveTo>
                    <a:pt x="4337128" y="524113"/>
                  </a:moveTo>
                  <a:cubicBezTo>
                    <a:pt x="4341428" y="531994"/>
                    <a:pt x="4342862" y="547759"/>
                    <a:pt x="4350743" y="546325"/>
                  </a:cubicBezTo>
                  <a:cubicBezTo>
                    <a:pt x="4341428" y="547759"/>
                    <a:pt x="4334264" y="560657"/>
                    <a:pt x="4327814" y="546325"/>
                  </a:cubicBezTo>
                  <a:lnTo>
                    <a:pt x="4324949" y="562088"/>
                  </a:lnTo>
                  <a:cubicBezTo>
                    <a:pt x="4314201" y="555640"/>
                    <a:pt x="4307034" y="542742"/>
                    <a:pt x="4315634" y="531994"/>
                  </a:cubicBezTo>
                  <a:cubicBezTo>
                    <a:pt x="4322082" y="529129"/>
                    <a:pt x="4327814" y="521246"/>
                    <a:pt x="4337128" y="524113"/>
                  </a:cubicBezTo>
                  <a:close/>
                  <a:moveTo>
                    <a:pt x="3975284" y="523396"/>
                  </a:moveTo>
                  <a:cubicBezTo>
                    <a:pt x="3972418" y="524829"/>
                    <a:pt x="3969553" y="526263"/>
                    <a:pt x="3970984" y="531277"/>
                  </a:cubicBezTo>
                  <a:lnTo>
                    <a:pt x="3964536" y="531277"/>
                  </a:lnTo>
                  <a:cubicBezTo>
                    <a:pt x="3964536" y="524829"/>
                    <a:pt x="3969553" y="521963"/>
                    <a:pt x="3975284" y="523396"/>
                  </a:cubicBezTo>
                  <a:close/>
                  <a:moveTo>
                    <a:pt x="4389437" y="515513"/>
                  </a:moveTo>
                  <a:lnTo>
                    <a:pt x="4398752" y="515513"/>
                  </a:lnTo>
                  <a:lnTo>
                    <a:pt x="4398752" y="523394"/>
                  </a:lnTo>
                  <a:close/>
                  <a:moveTo>
                    <a:pt x="4928632" y="514440"/>
                  </a:moveTo>
                  <a:cubicBezTo>
                    <a:pt x="4930278" y="514753"/>
                    <a:pt x="4931846" y="515872"/>
                    <a:pt x="4933280" y="518379"/>
                  </a:cubicBezTo>
                  <a:lnTo>
                    <a:pt x="4933280" y="526261"/>
                  </a:lnTo>
                  <a:cubicBezTo>
                    <a:pt x="4910350" y="515513"/>
                    <a:pt x="4910350" y="549190"/>
                    <a:pt x="4893869" y="550623"/>
                  </a:cubicBezTo>
                  <a:lnTo>
                    <a:pt x="4888532" y="539946"/>
                  </a:lnTo>
                  <a:lnTo>
                    <a:pt x="4896914" y="534054"/>
                  </a:lnTo>
                  <a:cubicBezTo>
                    <a:pt x="4903900" y="531994"/>
                    <a:pt x="4911784" y="528769"/>
                    <a:pt x="4914648" y="518379"/>
                  </a:cubicBezTo>
                  <a:lnTo>
                    <a:pt x="4913215" y="517663"/>
                  </a:lnTo>
                  <a:cubicBezTo>
                    <a:pt x="4916440" y="519096"/>
                    <a:pt x="4920023" y="516767"/>
                    <a:pt x="4923516" y="515336"/>
                  </a:cubicBezTo>
                  <a:cubicBezTo>
                    <a:pt x="4925262" y="514619"/>
                    <a:pt x="4926986" y="514126"/>
                    <a:pt x="4928632" y="514440"/>
                  </a:cubicBezTo>
                  <a:close/>
                  <a:moveTo>
                    <a:pt x="3964536" y="512648"/>
                  </a:moveTo>
                  <a:cubicBezTo>
                    <a:pt x="3960237" y="528411"/>
                    <a:pt x="3943040" y="525546"/>
                    <a:pt x="3932293" y="534861"/>
                  </a:cubicBezTo>
                  <a:lnTo>
                    <a:pt x="3929426" y="531277"/>
                  </a:lnTo>
                  <a:cubicBezTo>
                    <a:pt x="3935874" y="518379"/>
                    <a:pt x="3950922" y="509065"/>
                    <a:pt x="3964536" y="512648"/>
                  </a:cubicBezTo>
                  <a:close/>
                  <a:moveTo>
                    <a:pt x="5182630" y="512646"/>
                  </a:moveTo>
                  <a:cubicBezTo>
                    <a:pt x="5184064" y="531277"/>
                    <a:pt x="5164716" y="526978"/>
                    <a:pt x="5156835" y="534859"/>
                  </a:cubicBezTo>
                  <a:cubicBezTo>
                    <a:pt x="5165433" y="526261"/>
                    <a:pt x="5170450" y="510498"/>
                    <a:pt x="5182630" y="512646"/>
                  </a:cubicBezTo>
                  <a:close/>
                  <a:moveTo>
                    <a:pt x="5081599" y="511932"/>
                  </a:moveTo>
                  <a:lnTo>
                    <a:pt x="5085899" y="515515"/>
                  </a:lnTo>
                  <a:lnTo>
                    <a:pt x="5072284" y="523396"/>
                  </a:lnTo>
                  <a:close/>
                  <a:moveTo>
                    <a:pt x="3734978" y="500467"/>
                  </a:moveTo>
                  <a:cubicBezTo>
                    <a:pt x="3736500" y="498854"/>
                    <a:pt x="3738471" y="499033"/>
                    <a:pt x="3741696" y="504048"/>
                  </a:cubicBezTo>
                  <a:cubicBezTo>
                    <a:pt x="3738113" y="505482"/>
                    <a:pt x="3734531" y="506915"/>
                    <a:pt x="3730948" y="507632"/>
                  </a:cubicBezTo>
                  <a:cubicBezTo>
                    <a:pt x="3732382" y="505482"/>
                    <a:pt x="3733456" y="502078"/>
                    <a:pt x="3734978" y="500467"/>
                  </a:cubicBezTo>
                  <a:close/>
                  <a:moveTo>
                    <a:pt x="4612276" y="496167"/>
                  </a:moveTo>
                  <a:lnTo>
                    <a:pt x="4618724" y="518379"/>
                  </a:lnTo>
                  <a:cubicBezTo>
                    <a:pt x="4595796" y="526261"/>
                    <a:pt x="4586482" y="550623"/>
                    <a:pt x="4560686" y="550623"/>
                  </a:cubicBezTo>
                  <a:cubicBezTo>
                    <a:pt x="4587913" y="552057"/>
                    <a:pt x="4603678" y="524828"/>
                    <a:pt x="4628040" y="518379"/>
                  </a:cubicBezTo>
                  <a:cubicBezTo>
                    <a:pt x="4628040" y="506198"/>
                    <a:pt x="4617292" y="501183"/>
                    <a:pt x="4612276" y="496167"/>
                  </a:cubicBezTo>
                  <a:close/>
                  <a:moveTo>
                    <a:pt x="4923964" y="493300"/>
                  </a:moveTo>
                  <a:lnTo>
                    <a:pt x="4911067" y="496167"/>
                  </a:lnTo>
                  <a:lnTo>
                    <a:pt x="4920383" y="496167"/>
                  </a:lnTo>
                  <a:close/>
                  <a:moveTo>
                    <a:pt x="4089212" y="492586"/>
                  </a:moveTo>
                  <a:lnTo>
                    <a:pt x="3985316" y="549907"/>
                  </a:lnTo>
                  <a:cubicBezTo>
                    <a:pt x="3993198" y="559938"/>
                    <a:pt x="3981016" y="557790"/>
                    <a:pt x="3971702" y="569255"/>
                  </a:cubicBezTo>
                  <a:cubicBezTo>
                    <a:pt x="3968836" y="575703"/>
                    <a:pt x="3958088" y="561371"/>
                    <a:pt x="3959522" y="575703"/>
                  </a:cubicBezTo>
                  <a:lnTo>
                    <a:pt x="3955222" y="580717"/>
                  </a:lnTo>
                  <a:lnTo>
                    <a:pt x="3943040" y="569255"/>
                  </a:lnTo>
                  <a:cubicBezTo>
                    <a:pt x="3937310" y="570686"/>
                    <a:pt x="3949490" y="588601"/>
                    <a:pt x="3935876" y="588601"/>
                  </a:cubicBezTo>
                  <a:lnTo>
                    <a:pt x="3932293" y="591465"/>
                  </a:lnTo>
                  <a:cubicBezTo>
                    <a:pt x="3950922" y="597915"/>
                    <a:pt x="3969553" y="582151"/>
                    <a:pt x="3987466" y="575703"/>
                  </a:cubicBezTo>
                  <a:cubicBezTo>
                    <a:pt x="3960238" y="602930"/>
                    <a:pt x="3934442" y="641624"/>
                    <a:pt x="3894318" y="641624"/>
                  </a:cubicBezTo>
                  <a:cubicBezTo>
                    <a:pt x="3894318" y="627293"/>
                    <a:pt x="3871388" y="627293"/>
                    <a:pt x="3883570" y="607947"/>
                  </a:cubicBezTo>
                  <a:lnTo>
                    <a:pt x="3887870" y="602930"/>
                  </a:lnTo>
                  <a:cubicBezTo>
                    <a:pt x="3862074" y="593615"/>
                    <a:pt x="3847026" y="636607"/>
                    <a:pt x="3819082" y="630159"/>
                  </a:cubicBezTo>
                  <a:lnTo>
                    <a:pt x="3809767" y="649505"/>
                  </a:lnTo>
                  <a:cubicBezTo>
                    <a:pt x="3819082" y="650938"/>
                    <a:pt x="3839144" y="647355"/>
                    <a:pt x="3846311" y="638040"/>
                  </a:cubicBezTo>
                  <a:lnTo>
                    <a:pt x="3855626" y="638040"/>
                  </a:lnTo>
                  <a:lnTo>
                    <a:pt x="3855626" y="649505"/>
                  </a:lnTo>
                  <a:lnTo>
                    <a:pt x="3851326" y="646638"/>
                  </a:lnTo>
                  <a:cubicBezTo>
                    <a:pt x="3841294" y="656670"/>
                    <a:pt x="3831980" y="693214"/>
                    <a:pt x="3802602" y="685330"/>
                  </a:cubicBezTo>
                  <a:lnTo>
                    <a:pt x="3802602" y="677449"/>
                  </a:lnTo>
                  <a:cubicBezTo>
                    <a:pt x="3798302" y="686764"/>
                    <a:pt x="3752446" y="685330"/>
                    <a:pt x="3767492" y="707543"/>
                  </a:cubicBezTo>
                  <a:cubicBezTo>
                    <a:pt x="3748862" y="704678"/>
                    <a:pt x="3720202" y="724024"/>
                    <a:pt x="3709454" y="699662"/>
                  </a:cubicBezTo>
                  <a:cubicBezTo>
                    <a:pt x="3721635" y="690347"/>
                    <a:pt x="3732383" y="677449"/>
                    <a:pt x="3741698" y="669568"/>
                  </a:cubicBezTo>
                  <a:lnTo>
                    <a:pt x="3728083" y="665984"/>
                  </a:lnTo>
                  <a:lnTo>
                    <a:pt x="3737398" y="653087"/>
                  </a:lnTo>
                  <a:lnTo>
                    <a:pt x="3709454" y="641624"/>
                  </a:lnTo>
                  <a:cubicBezTo>
                    <a:pt x="3723784" y="631592"/>
                    <a:pt x="3710170" y="622992"/>
                    <a:pt x="3707304" y="612245"/>
                  </a:cubicBezTo>
                  <a:cubicBezTo>
                    <a:pt x="3730233" y="625859"/>
                    <a:pt x="3759610" y="617978"/>
                    <a:pt x="3778240" y="603647"/>
                  </a:cubicBezTo>
                  <a:cubicBezTo>
                    <a:pt x="3778956" y="614395"/>
                    <a:pt x="3763194" y="612961"/>
                    <a:pt x="3761760" y="627293"/>
                  </a:cubicBezTo>
                  <a:cubicBezTo>
                    <a:pt x="3867807" y="615828"/>
                    <a:pt x="3977434" y="531277"/>
                    <a:pt x="4089212" y="492586"/>
                  </a:cubicBezTo>
                  <a:close/>
                  <a:moveTo>
                    <a:pt x="3882851" y="492586"/>
                  </a:moveTo>
                  <a:cubicBezTo>
                    <a:pt x="3888584" y="499033"/>
                    <a:pt x="3899332" y="489719"/>
                    <a:pt x="3899332" y="504050"/>
                  </a:cubicBezTo>
                  <a:cubicBezTo>
                    <a:pt x="3894316" y="510498"/>
                    <a:pt x="3895749" y="531277"/>
                    <a:pt x="3880703" y="523396"/>
                  </a:cubicBezTo>
                  <a:lnTo>
                    <a:pt x="3880703" y="522679"/>
                  </a:lnTo>
                  <a:lnTo>
                    <a:pt x="3870672" y="522679"/>
                  </a:lnTo>
                  <a:cubicBezTo>
                    <a:pt x="3861357" y="510498"/>
                    <a:pt x="3874970" y="495452"/>
                    <a:pt x="3882851" y="492586"/>
                  </a:cubicBezTo>
                  <a:close/>
                  <a:moveTo>
                    <a:pt x="4424546" y="480404"/>
                  </a:moveTo>
                  <a:cubicBezTo>
                    <a:pt x="4421679" y="483271"/>
                    <a:pt x="4410214" y="493302"/>
                    <a:pt x="4405916" y="488286"/>
                  </a:cubicBezTo>
                  <a:cubicBezTo>
                    <a:pt x="4410932" y="484704"/>
                    <a:pt x="4417381" y="480404"/>
                    <a:pt x="4424546" y="480404"/>
                  </a:cubicBezTo>
                  <a:close/>
                  <a:moveTo>
                    <a:pt x="4109992" y="480404"/>
                  </a:moveTo>
                  <a:cubicBezTo>
                    <a:pt x="4109992" y="488286"/>
                    <a:pt x="4104975" y="491152"/>
                    <a:pt x="4100677" y="496167"/>
                  </a:cubicBezTo>
                  <a:cubicBezTo>
                    <a:pt x="4094229" y="494734"/>
                    <a:pt x="4106408" y="478254"/>
                    <a:pt x="4109992" y="480404"/>
                  </a:cubicBezTo>
                  <a:close/>
                  <a:moveTo>
                    <a:pt x="3632068" y="478254"/>
                  </a:moveTo>
                  <a:cubicBezTo>
                    <a:pt x="3611289" y="493302"/>
                    <a:pt x="3592660" y="516946"/>
                    <a:pt x="3573314" y="511932"/>
                  </a:cubicBezTo>
                  <a:cubicBezTo>
                    <a:pt x="3585495" y="485419"/>
                    <a:pt x="3610572" y="484702"/>
                    <a:pt x="3632068" y="478254"/>
                  </a:cubicBezTo>
                  <a:close/>
                  <a:moveTo>
                    <a:pt x="4907486" y="477538"/>
                  </a:moveTo>
                  <a:lnTo>
                    <a:pt x="4933280" y="493300"/>
                  </a:lnTo>
                  <a:cubicBezTo>
                    <a:pt x="4929698" y="498317"/>
                    <a:pt x="4920383" y="498317"/>
                    <a:pt x="4923964" y="507632"/>
                  </a:cubicBezTo>
                  <a:cubicBezTo>
                    <a:pt x="4921098" y="502617"/>
                    <a:pt x="4917516" y="504048"/>
                    <a:pt x="4914650" y="504048"/>
                  </a:cubicBezTo>
                  <a:cubicBezTo>
                    <a:pt x="4910350" y="506198"/>
                    <a:pt x="4910350" y="510498"/>
                    <a:pt x="4910350" y="515513"/>
                  </a:cubicBezTo>
                  <a:cubicBezTo>
                    <a:pt x="4911067" y="516230"/>
                    <a:pt x="4911784" y="516946"/>
                    <a:pt x="4912500" y="517663"/>
                  </a:cubicBezTo>
                  <a:lnTo>
                    <a:pt x="4903186" y="511932"/>
                  </a:lnTo>
                  <a:cubicBezTo>
                    <a:pt x="4918234" y="502617"/>
                    <a:pt x="4895304" y="489719"/>
                    <a:pt x="4907486" y="477538"/>
                  </a:cubicBezTo>
                  <a:close/>
                  <a:moveTo>
                    <a:pt x="4851596" y="476104"/>
                  </a:moveTo>
                  <a:lnTo>
                    <a:pt x="4860910" y="476104"/>
                  </a:lnTo>
                  <a:lnTo>
                    <a:pt x="4854460" y="483986"/>
                  </a:lnTo>
                  <a:cubicBezTo>
                    <a:pt x="4862344" y="492584"/>
                    <a:pt x="4877390" y="482552"/>
                    <a:pt x="4883840" y="495450"/>
                  </a:cubicBezTo>
                  <a:cubicBezTo>
                    <a:pt x="4877390" y="510498"/>
                    <a:pt x="4867358" y="519813"/>
                    <a:pt x="4858044" y="526261"/>
                  </a:cubicBezTo>
                  <a:cubicBezTo>
                    <a:pt x="4827950" y="527694"/>
                    <a:pt x="4812187" y="554922"/>
                    <a:pt x="4786391" y="561371"/>
                  </a:cubicBezTo>
                  <a:cubicBezTo>
                    <a:pt x="4764895" y="542025"/>
                    <a:pt x="4764895" y="562805"/>
                    <a:pt x="4744832" y="575701"/>
                  </a:cubicBezTo>
                  <a:cubicBezTo>
                    <a:pt x="4747699" y="583584"/>
                    <a:pt x="4752714" y="579284"/>
                    <a:pt x="4757014" y="580717"/>
                  </a:cubicBezTo>
                  <a:lnTo>
                    <a:pt x="4751282" y="588599"/>
                  </a:lnTo>
                  <a:lnTo>
                    <a:pt x="4756297" y="594332"/>
                  </a:lnTo>
                  <a:cubicBezTo>
                    <a:pt x="4740534" y="603647"/>
                    <a:pt x="4727636" y="629441"/>
                    <a:pt x="4705424" y="622276"/>
                  </a:cubicBezTo>
                  <a:cubicBezTo>
                    <a:pt x="4697542" y="636605"/>
                    <a:pt x="4685362" y="640189"/>
                    <a:pt x="4673180" y="641622"/>
                  </a:cubicBezTo>
                  <a:cubicBezTo>
                    <a:pt x="4691093" y="631591"/>
                    <a:pt x="4711156" y="602930"/>
                    <a:pt x="4731218" y="607945"/>
                  </a:cubicBezTo>
                  <a:lnTo>
                    <a:pt x="4731218" y="592182"/>
                  </a:lnTo>
                  <a:cubicBezTo>
                    <a:pt x="4712588" y="582867"/>
                    <a:pt x="4692526" y="608661"/>
                    <a:pt x="4676046" y="611528"/>
                  </a:cubicBezTo>
                  <a:lnTo>
                    <a:pt x="4663866" y="627291"/>
                  </a:lnTo>
                  <a:cubicBezTo>
                    <a:pt x="4665299" y="622276"/>
                    <a:pt x="4663149" y="620843"/>
                    <a:pt x="4660282" y="619409"/>
                  </a:cubicBezTo>
                  <a:cubicBezTo>
                    <a:pt x="4656700" y="638755"/>
                    <a:pt x="4632338" y="646637"/>
                    <a:pt x="4618724" y="653087"/>
                  </a:cubicBezTo>
                  <a:cubicBezTo>
                    <a:pt x="4617290" y="625859"/>
                    <a:pt x="4653834" y="632307"/>
                    <a:pt x="4650968" y="602930"/>
                  </a:cubicBezTo>
                  <a:cubicBezTo>
                    <a:pt x="4668164" y="601497"/>
                    <a:pt x="4693960" y="595047"/>
                    <a:pt x="4703274" y="569253"/>
                  </a:cubicBezTo>
                  <a:lnTo>
                    <a:pt x="4686794" y="564236"/>
                  </a:lnTo>
                  <a:cubicBezTo>
                    <a:pt x="4701841" y="545607"/>
                    <a:pt x="4744832" y="572836"/>
                    <a:pt x="4767762" y="534142"/>
                  </a:cubicBezTo>
                  <a:lnTo>
                    <a:pt x="4851596" y="487569"/>
                  </a:lnTo>
                  <a:cubicBezTo>
                    <a:pt x="4845146" y="483986"/>
                    <a:pt x="4845146" y="478971"/>
                    <a:pt x="4851596" y="476104"/>
                  </a:cubicBezTo>
                  <a:close/>
                  <a:moveTo>
                    <a:pt x="4982002" y="473954"/>
                  </a:moveTo>
                  <a:lnTo>
                    <a:pt x="4988452" y="473954"/>
                  </a:lnTo>
                  <a:lnTo>
                    <a:pt x="4982002" y="480403"/>
                  </a:lnTo>
                  <a:close/>
                  <a:moveTo>
                    <a:pt x="4949044" y="473954"/>
                  </a:moveTo>
                  <a:lnTo>
                    <a:pt x="4956208" y="473954"/>
                  </a:lnTo>
                  <a:lnTo>
                    <a:pt x="4946894" y="484702"/>
                  </a:lnTo>
                  <a:close/>
                  <a:moveTo>
                    <a:pt x="5078734" y="466073"/>
                  </a:moveTo>
                  <a:cubicBezTo>
                    <a:pt x="5067986" y="475388"/>
                    <a:pt x="5052938" y="475388"/>
                    <a:pt x="5043624" y="488286"/>
                  </a:cubicBezTo>
                  <a:lnTo>
                    <a:pt x="5046490" y="493300"/>
                  </a:lnTo>
                  <a:close/>
                  <a:moveTo>
                    <a:pt x="4741251" y="458192"/>
                  </a:moveTo>
                  <a:cubicBezTo>
                    <a:pt x="4731936" y="467506"/>
                    <a:pt x="4718322" y="468940"/>
                    <a:pt x="4706140" y="473956"/>
                  </a:cubicBezTo>
                  <a:cubicBezTo>
                    <a:pt x="4709007" y="456042"/>
                    <a:pt x="4731936" y="457475"/>
                    <a:pt x="4741251" y="458192"/>
                  </a:cubicBezTo>
                  <a:close/>
                  <a:moveTo>
                    <a:pt x="4887421" y="457475"/>
                  </a:moveTo>
                  <a:cubicBezTo>
                    <a:pt x="4889571" y="462492"/>
                    <a:pt x="4894586" y="460342"/>
                    <a:pt x="4898169" y="460342"/>
                  </a:cubicBezTo>
                  <a:cubicBezTo>
                    <a:pt x="4889571" y="463923"/>
                    <a:pt x="4875240" y="495450"/>
                    <a:pt x="4875240" y="465356"/>
                  </a:cubicBezTo>
                  <a:cubicBezTo>
                    <a:pt x="4878106" y="466790"/>
                    <a:pt x="4878823" y="473238"/>
                    <a:pt x="4884554" y="473238"/>
                  </a:cubicBezTo>
                  <a:close/>
                  <a:moveTo>
                    <a:pt x="3753877" y="449592"/>
                  </a:moveTo>
                  <a:cubicBezTo>
                    <a:pt x="3758176" y="462490"/>
                    <a:pt x="3745996" y="459623"/>
                    <a:pt x="3741696" y="465356"/>
                  </a:cubicBezTo>
                  <a:cubicBezTo>
                    <a:pt x="3738830" y="456042"/>
                    <a:pt x="3747428" y="446727"/>
                    <a:pt x="3753877" y="449592"/>
                  </a:cubicBezTo>
                  <a:close/>
                  <a:moveTo>
                    <a:pt x="4282674" y="441712"/>
                  </a:moveTo>
                  <a:cubicBezTo>
                    <a:pt x="4296286" y="443146"/>
                    <a:pt x="4281240" y="456044"/>
                    <a:pt x="4285538" y="461058"/>
                  </a:cubicBezTo>
                  <a:lnTo>
                    <a:pt x="4279090" y="461058"/>
                  </a:lnTo>
                  <a:cubicBezTo>
                    <a:pt x="4293422" y="454610"/>
                    <a:pt x="4274792" y="448160"/>
                    <a:pt x="4282674" y="441712"/>
                  </a:cubicBezTo>
                  <a:close/>
                  <a:moveTo>
                    <a:pt x="3713037" y="435262"/>
                  </a:moveTo>
                  <a:lnTo>
                    <a:pt x="3728800" y="438129"/>
                  </a:lnTo>
                  <a:lnTo>
                    <a:pt x="3716619" y="449594"/>
                  </a:lnTo>
                  <a:cubicBezTo>
                    <a:pt x="3712320" y="446727"/>
                    <a:pt x="3705871" y="438129"/>
                    <a:pt x="3713037" y="435262"/>
                  </a:cubicBezTo>
                  <a:close/>
                  <a:moveTo>
                    <a:pt x="4527008" y="432396"/>
                  </a:moveTo>
                  <a:cubicBezTo>
                    <a:pt x="4521994" y="436696"/>
                    <a:pt x="4516977" y="448875"/>
                    <a:pt x="4509812" y="446727"/>
                  </a:cubicBezTo>
                  <a:cubicBezTo>
                    <a:pt x="4511246" y="433113"/>
                    <a:pt x="4519844" y="434546"/>
                    <a:pt x="4527008" y="432396"/>
                  </a:cubicBezTo>
                  <a:close/>
                  <a:moveTo>
                    <a:pt x="5231354" y="430248"/>
                  </a:moveTo>
                  <a:cubicBezTo>
                    <a:pt x="5234937" y="430248"/>
                    <a:pt x="5239236" y="430248"/>
                    <a:pt x="5240668" y="435264"/>
                  </a:cubicBezTo>
                  <a:cubicBezTo>
                    <a:pt x="5239236" y="440279"/>
                    <a:pt x="5235652" y="438129"/>
                    <a:pt x="5231354" y="438129"/>
                  </a:cubicBezTo>
                  <a:close/>
                  <a:moveTo>
                    <a:pt x="4315634" y="430248"/>
                  </a:moveTo>
                  <a:lnTo>
                    <a:pt x="4320649" y="430248"/>
                  </a:lnTo>
                  <a:lnTo>
                    <a:pt x="4311334" y="441712"/>
                  </a:lnTo>
                  <a:close/>
                  <a:moveTo>
                    <a:pt x="3994630" y="429531"/>
                  </a:moveTo>
                  <a:cubicBezTo>
                    <a:pt x="3999647" y="444579"/>
                    <a:pt x="3985316" y="434548"/>
                    <a:pt x="3981018" y="440996"/>
                  </a:cubicBezTo>
                  <a:lnTo>
                    <a:pt x="3978151" y="438129"/>
                  </a:lnTo>
                  <a:cubicBezTo>
                    <a:pt x="3984600" y="441712"/>
                    <a:pt x="3984600" y="428814"/>
                    <a:pt x="3994630" y="429531"/>
                  </a:cubicBezTo>
                  <a:close/>
                  <a:moveTo>
                    <a:pt x="5004932" y="427381"/>
                  </a:moveTo>
                  <a:lnTo>
                    <a:pt x="5011382" y="427381"/>
                  </a:lnTo>
                  <a:lnTo>
                    <a:pt x="5011382" y="441712"/>
                  </a:lnTo>
                  <a:cubicBezTo>
                    <a:pt x="5017830" y="424515"/>
                    <a:pt x="5033592" y="434546"/>
                    <a:pt x="5045774" y="427381"/>
                  </a:cubicBezTo>
                  <a:cubicBezTo>
                    <a:pt x="5033592" y="446727"/>
                    <a:pt x="5019980" y="448160"/>
                    <a:pt x="5004932" y="461058"/>
                  </a:cubicBezTo>
                  <a:cubicBezTo>
                    <a:pt x="4996334" y="444577"/>
                    <a:pt x="4988452" y="470373"/>
                    <a:pt x="4975554" y="461058"/>
                  </a:cubicBezTo>
                  <a:lnTo>
                    <a:pt x="4984869" y="441712"/>
                  </a:lnTo>
                  <a:cubicBezTo>
                    <a:pt x="4990602" y="454608"/>
                    <a:pt x="4995617" y="445294"/>
                    <a:pt x="5001350" y="441712"/>
                  </a:cubicBezTo>
                  <a:lnTo>
                    <a:pt x="5007798" y="435262"/>
                  </a:lnTo>
                  <a:cubicBezTo>
                    <a:pt x="5006365" y="432398"/>
                    <a:pt x="5003498" y="430248"/>
                    <a:pt x="5004932" y="427381"/>
                  </a:cubicBezTo>
                  <a:close/>
                  <a:moveTo>
                    <a:pt x="5046490" y="426664"/>
                  </a:moveTo>
                  <a:lnTo>
                    <a:pt x="5046490" y="427381"/>
                  </a:lnTo>
                  <a:lnTo>
                    <a:pt x="5045774" y="427381"/>
                  </a:lnTo>
                  <a:close/>
                  <a:moveTo>
                    <a:pt x="5247674" y="419594"/>
                  </a:moveTo>
                  <a:lnTo>
                    <a:pt x="5247674" y="435771"/>
                  </a:lnTo>
                  <a:lnTo>
                    <a:pt x="5243267" y="430067"/>
                  </a:lnTo>
                  <a:cubicBezTo>
                    <a:pt x="5241744" y="428276"/>
                    <a:pt x="5240669" y="426305"/>
                    <a:pt x="5241385" y="423081"/>
                  </a:cubicBezTo>
                  <a:close/>
                  <a:moveTo>
                    <a:pt x="4376539" y="415916"/>
                  </a:moveTo>
                  <a:cubicBezTo>
                    <a:pt x="4377972" y="428814"/>
                    <a:pt x="4364358" y="419500"/>
                    <a:pt x="4360058" y="427381"/>
                  </a:cubicBezTo>
                  <a:cubicBezTo>
                    <a:pt x="4355760" y="410900"/>
                    <a:pt x="4372956" y="425948"/>
                    <a:pt x="4376539" y="415916"/>
                  </a:cubicBezTo>
                  <a:close/>
                  <a:moveTo>
                    <a:pt x="4013260" y="415916"/>
                  </a:moveTo>
                  <a:lnTo>
                    <a:pt x="4019708" y="415916"/>
                  </a:lnTo>
                  <a:lnTo>
                    <a:pt x="4017560" y="427381"/>
                  </a:lnTo>
                  <a:close/>
                  <a:moveTo>
                    <a:pt x="5040222" y="412156"/>
                  </a:moveTo>
                  <a:cubicBezTo>
                    <a:pt x="5045594" y="410006"/>
                    <a:pt x="5050432" y="411260"/>
                    <a:pt x="5049357" y="422364"/>
                  </a:cubicBezTo>
                  <a:cubicBezTo>
                    <a:pt x="5048640" y="423798"/>
                    <a:pt x="5047207" y="425231"/>
                    <a:pt x="5046490" y="426664"/>
                  </a:cubicBezTo>
                  <a:cubicBezTo>
                    <a:pt x="5042190" y="419500"/>
                    <a:pt x="5032878" y="423798"/>
                    <a:pt x="5027861" y="422364"/>
                  </a:cubicBezTo>
                  <a:cubicBezTo>
                    <a:pt x="5028936" y="419858"/>
                    <a:pt x="5034846" y="414304"/>
                    <a:pt x="5040222" y="412156"/>
                  </a:cubicBezTo>
                  <a:close/>
                  <a:moveTo>
                    <a:pt x="4158715" y="410902"/>
                  </a:moveTo>
                  <a:cubicBezTo>
                    <a:pt x="4158715" y="415918"/>
                    <a:pt x="4160148" y="420933"/>
                    <a:pt x="4155850" y="422366"/>
                  </a:cubicBezTo>
                  <a:lnTo>
                    <a:pt x="4149400" y="422366"/>
                  </a:lnTo>
                  <a:cubicBezTo>
                    <a:pt x="4145102" y="409468"/>
                    <a:pt x="4157284" y="420933"/>
                    <a:pt x="4158715" y="410902"/>
                  </a:cubicBezTo>
                  <a:close/>
                  <a:moveTo>
                    <a:pt x="3929428" y="408035"/>
                  </a:moveTo>
                  <a:cubicBezTo>
                    <a:pt x="3927994" y="415916"/>
                    <a:pt x="3915814" y="413052"/>
                    <a:pt x="3910797" y="419500"/>
                  </a:cubicBezTo>
                  <a:lnTo>
                    <a:pt x="3906499" y="415916"/>
                  </a:lnTo>
                  <a:cubicBezTo>
                    <a:pt x="3912947" y="409468"/>
                    <a:pt x="3921546" y="409468"/>
                    <a:pt x="3929428" y="408035"/>
                  </a:cubicBezTo>
                  <a:close/>
                  <a:moveTo>
                    <a:pt x="4651684" y="403735"/>
                  </a:moveTo>
                  <a:cubicBezTo>
                    <a:pt x="4649534" y="411617"/>
                    <a:pt x="4631622" y="412333"/>
                    <a:pt x="4644520" y="410900"/>
                  </a:cubicBezTo>
                  <a:lnTo>
                    <a:pt x="4655268" y="408035"/>
                  </a:lnTo>
                  <a:cubicBezTo>
                    <a:pt x="4653834" y="406602"/>
                    <a:pt x="4652401" y="405169"/>
                    <a:pt x="4651684" y="403735"/>
                  </a:cubicBezTo>
                  <a:close/>
                  <a:moveTo>
                    <a:pt x="4042637" y="388689"/>
                  </a:moveTo>
                  <a:cubicBezTo>
                    <a:pt x="4045504" y="394420"/>
                    <a:pt x="4051235" y="390122"/>
                    <a:pt x="4056250" y="391556"/>
                  </a:cubicBezTo>
                  <a:cubicBezTo>
                    <a:pt x="4057684" y="399437"/>
                    <a:pt x="4052668" y="408035"/>
                    <a:pt x="4049802" y="410902"/>
                  </a:cubicBezTo>
                  <a:cubicBezTo>
                    <a:pt x="4040488" y="405169"/>
                    <a:pt x="4054818" y="393706"/>
                    <a:pt x="4039770" y="396570"/>
                  </a:cubicBezTo>
                  <a:close/>
                  <a:moveTo>
                    <a:pt x="4237532" y="384389"/>
                  </a:moveTo>
                  <a:cubicBezTo>
                    <a:pt x="4227500" y="400154"/>
                    <a:pt x="4210304" y="396570"/>
                    <a:pt x="4198124" y="408035"/>
                  </a:cubicBezTo>
                  <a:lnTo>
                    <a:pt x="4195974" y="403735"/>
                  </a:lnTo>
                  <a:cubicBezTo>
                    <a:pt x="4206722" y="398720"/>
                    <a:pt x="4221052" y="384389"/>
                    <a:pt x="4237532" y="384389"/>
                  </a:cubicBezTo>
                  <a:close/>
                  <a:moveTo>
                    <a:pt x="4893871" y="383673"/>
                  </a:moveTo>
                  <a:lnTo>
                    <a:pt x="4881690" y="391554"/>
                  </a:lnTo>
                  <a:lnTo>
                    <a:pt x="4883840" y="395137"/>
                  </a:lnTo>
                  <a:cubicBezTo>
                    <a:pt x="4885272" y="393704"/>
                    <a:pt x="4898169" y="394420"/>
                    <a:pt x="4893871" y="383673"/>
                  </a:cubicBezTo>
                  <a:close/>
                  <a:moveTo>
                    <a:pt x="4340712" y="383673"/>
                  </a:moveTo>
                  <a:lnTo>
                    <a:pt x="4350026" y="383673"/>
                  </a:lnTo>
                  <a:lnTo>
                    <a:pt x="4350026" y="391554"/>
                  </a:lnTo>
                  <a:lnTo>
                    <a:pt x="4340712" y="391554"/>
                  </a:lnTo>
                  <a:close/>
                  <a:moveTo>
                    <a:pt x="4696826" y="371491"/>
                  </a:moveTo>
                  <a:cubicBezTo>
                    <a:pt x="4696110" y="376508"/>
                    <a:pt x="4694676" y="382239"/>
                    <a:pt x="4693242" y="389404"/>
                  </a:cubicBezTo>
                  <a:lnTo>
                    <a:pt x="4699692" y="377939"/>
                  </a:lnTo>
                  <a:lnTo>
                    <a:pt x="4703990" y="380806"/>
                  </a:lnTo>
                  <a:cubicBezTo>
                    <a:pt x="4702558" y="375074"/>
                    <a:pt x="4699692" y="372208"/>
                    <a:pt x="4696826" y="371491"/>
                  </a:cubicBezTo>
                  <a:close/>
                  <a:moveTo>
                    <a:pt x="5057843" y="369522"/>
                  </a:moveTo>
                  <a:cubicBezTo>
                    <a:pt x="5047296" y="374090"/>
                    <a:pt x="5038966" y="396391"/>
                    <a:pt x="5024994" y="380806"/>
                  </a:cubicBezTo>
                  <a:lnTo>
                    <a:pt x="5027861" y="376508"/>
                  </a:lnTo>
                  <a:cubicBezTo>
                    <a:pt x="5016396" y="390121"/>
                    <a:pt x="4989884" y="379373"/>
                    <a:pt x="4992750" y="403019"/>
                  </a:cubicBezTo>
                  <a:cubicBezTo>
                    <a:pt x="4988452" y="403019"/>
                    <a:pt x="4984869" y="405169"/>
                    <a:pt x="4982002" y="400152"/>
                  </a:cubicBezTo>
                  <a:cubicBezTo>
                    <a:pt x="4976988" y="414483"/>
                    <a:pt x="4952626" y="422364"/>
                    <a:pt x="4949758" y="427381"/>
                  </a:cubicBezTo>
                  <a:cubicBezTo>
                    <a:pt x="4954058" y="429529"/>
                    <a:pt x="4954058" y="433829"/>
                    <a:pt x="4954058" y="438846"/>
                  </a:cubicBezTo>
                  <a:cubicBezTo>
                    <a:pt x="4933280" y="433829"/>
                    <a:pt x="4910350" y="445294"/>
                    <a:pt x="4891721" y="458192"/>
                  </a:cubicBezTo>
                  <a:cubicBezTo>
                    <a:pt x="4883840" y="429529"/>
                    <a:pt x="4926832" y="435979"/>
                    <a:pt x="4928263" y="416633"/>
                  </a:cubicBezTo>
                  <a:lnTo>
                    <a:pt x="4911784" y="423081"/>
                  </a:lnTo>
                  <a:cubicBezTo>
                    <a:pt x="4903902" y="439560"/>
                    <a:pt x="4879540" y="439560"/>
                    <a:pt x="4865927" y="455325"/>
                  </a:cubicBezTo>
                  <a:cubicBezTo>
                    <a:pt x="4868792" y="458908"/>
                    <a:pt x="4853029" y="474671"/>
                    <a:pt x="4847296" y="466790"/>
                  </a:cubicBezTo>
                  <a:lnTo>
                    <a:pt x="4847296" y="458908"/>
                  </a:lnTo>
                  <a:cubicBezTo>
                    <a:pt x="4847296" y="456758"/>
                    <a:pt x="4848729" y="456042"/>
                    <a:pt x="4850162" y="456042"/>
                  </a:cubicBezTo>
                  <a:lnTo>
                    <a:pt x="4842998" y="456042"/>
                  </a:lnTo>
                  <a:cubicBezTo>
                    <a:pt x="4835116" y="470373"/>
                    <a:pt x="4813620" y="475388"/>
                    <a:pt x="4798572" y="467506"/>
                  </a:cubicBezTo>
                  <a:cubicBezTo>
                    <a:pt x="4784958" y="462490"/>
                    <a:pt x="4783526" y="492584"/>
                    <a:pt x="4775643" y="470373"/>
                  </a:cubicBezTo>
                  <a:cubicBezTo>
                    <a:pt x="4755580" y="479688"/>
                    <a:pt x="4740534" y="499033"/>
                    <a:pt x="4726920" y="505482"/>
                  </a:cubicBezTo>
                  <a:cubicBezTo>
                    <a:pt x="4724770" y="506915"/>
                    <a:pt x="4723336" y="503332"/>
                    <a:pt x="4720472" y="500467"/>
                  </a:cubicBezTo>
                  <a:cubicBezTo>
                    <a:pt x="4711156" y="537009"/>
                    <a:pt x="4676046" y="508348"/>
                    <a:pt x="4671747" y="543457"/>
                  </a:cubicBezTo>
                  <a:cubicBezTo>
                    <a:pt x="4665299" y="542025"/>
                    <a:pt x="4657418" y="546323"/>
                    <a:pt x="4653118" y="538442"/>
                  </a:cubicBezTo>
                  <a:cubicBezTo>
                    <a:pt x="4655984" y="530561"/>
                    <a:pt x="4658850" y="526978"/>
                    <a:pt x="4665299" y="524111"/>
                  </a:cubicBezTo>
                  <a:lnTo>
                    <a:pt x="4646670" y="524111"/>
                  </a:lnTo>
                  <a:lnTo>
                    <a:pt x="4646670" y="516230"/>
                  </a:lnTo>
                  <a:lnTo>
                    <a:pt x="4640220" y="543457"/>
                  </a:lnTo>
                  <a:cubicBezTo>
                    <a:pt x="4597946" y="557788"/>
                    <a:pt x="4556388" y="586449"/>
                    <a:pt x="4519844" y="612245"/>
                  </a:cubicBezTo>
                  <a:lnTo>
                    <a:pt x="4513396" y="600780"/>
                  </a:lnTo>
                  <a:lnTo>
                    <a:pt x="4508379" y="608661"/>
                  </a:lnTo>
                  <a:cubicBezTo>
                    <a:pt x="4517694" y="624426"/>
                    <a:pt x="4487600" y="621559"/>
                    <a:pt x="4494766" y="642339"/>
                  </a:cubicBezTo>
                  <a:cubicBezTo>
                    <a:pt x="4501214" y="630157"/>
                    <a:pt x="4525577" y="639472"/>
                    <a:pt x="4527008" y="620126"/>
                  </a:cubicBezTo>
                  <a:cubicBezTo>
                    <a:pt x="4534175" y="622992"/>
                    <a:pt x="4529875" y="629441"/>
                    <a:pt x="4529875" y="634457"/>
                  </a:cubicBezTo>
                  <a:cubicBezTo>
                    <a:pt x="4499781" y="653803"/>
                    <a:pt x="4481152" y="681031"/>
                    <a:pt x="4448908" y="696795"/>
                  </a:cubicBezTo>
                  <a:lnTo>
                    <a:pt x="4459656" y="708258"/>
                  </a:lnTo>
                  <a:lnTo>
                    <a:pt x="4446042" y="716141"/>
                  </a:lnTo>
                  <a:cubicBezTo>
                    <a:pt x="4408783" y="683897"/>
                    <a:pt x="4473268" y="683897"/>
                    <a:pt x="4471837" y="650220"/>
                  </a:cubicBezTo>
                  <a:cubicBezTo>
                    <a:pt x="4458940" y="653087"/>
                    <a:pt x="4443175" y="661685"/>
                    <a:pt x="4427412" y="663118"/>
                  </a:cubicBezTo>
                  <a:cubicBezTo>
                    <a:pt x="4428128" y="663835"/>
                    <a:pt x="4428846" y="665268"/>
                    <a:pt x="4429562" y="666699"/>
                  </a:cubicBezTo>
                  <a:cubicBezTo>
                    <a:pt x="4402333" y="677447"/>
                    <a:pt x="4363641" y="683897"/>
                    <a:pt x="4345728" y="716141"/>
                  </a:cubicBezTo>
                  <a:lnTo>
                    <a:pt x="4362208" y="719006"/>
                  </a:lnTo>
                  <a:cubicBezTo>
                    <a:pt x="4347878" y="754116"/>
                    <a:pt x="4323516" y="701093"/>
                    <a:pt x="4309901" y="719006"/>
                  </a:cubicBezTo>
                  <a:cubicBezTo>
                    <a:pt x="4318501" y="734054"/>
                    <a:pt x="4304886" y="729039"/>
                    <a:pt x="4296288" y="730470"/>
                  </a:cubicBezTo>
                  <a:cubicBezTo>
                    <a:pt x="4301303" y="729754"/>
                    <a:pt x="4306320" y="738354"/>
                    <a:pt x="4309901" y="742652"/>
                  </a:cubicBezTo>
                  <a:cubicBezTo>
                    <a:pt x="4295572" y="742652"/>
                    <a:pt x="4283390" y="765581"/>
                    <a:pt x="4268342" y="754116"/>
                  </a:cubicBezTo>
                  <a:cubicBezTo>
                    <a:pt x="4271209" y="760564"/>
                    <a:pt x="4266194" y="765581"/>
                    <a:pt x="4261894" y="768448"/>
                  </a:cubicBezTo>
                  <a:cubicBezTo>
                    <a:pt x="4258312" y="774895"/>
                    <a:pt x="4247564" y="774895"/>
                    <a:pt x="4243265" y="765581"/>
                  </a:cubicBezTo>
                  <a:cubicBezTo>
                    <a:pt x="4237532" y="776329"/>
                    <a:pt x="4228218" y="774895"/>
                    <a:pt x="4220336" y="781344"/>
                  </a:cubicBezTo>
                  <a:lnTo>
                    <a:pt x="4255446" y="776329"/>
                  </a:lnTo>
                  <a:cubicBezTo>
                    <a:pt x="4244698" y="785644"/>
                    <a:pt x="4221770" y="812871"/>
                    <a:pt x="4203856" y="806423"/>
                  </a:cubicBezTo>
                  <a:cubicBezTo>
                    <a:pt x="4203856" y="802123"/>
                    <a:pt x="4205290" y="799975"/>
                    <a:pt x="4206722" y="798541"/>
                  </a:cubicBezTo>
                  <a:cubicBezTo>
                    <a:pt x="4207438" y="797825"/>
                    <a:pt x="4208154" y="797825"/>
                    <a:pt x="4208872" y="797108"/>
                  </a:cubicBezTo>
                  <a:cubicBezTo>
                    <a:pt x="4212454" y="794958"/>
                    <a:pt x="4217470" y="794242"/>
                    <a:pt x="4220336" y="791375"/>
                  </a:cubicBezTo>
                  <a:cubicBezTo>
                    <a:pt x="4218902" y="786360"/>
                    <a:pt x="4215321" y="786360"/>
                    <a:pt x="4211022" y="786360"/>
                  </a:cubicBezTo>
                  <a:lnTo>
                    <a:pt x="4211022" y="794242"/>
                  </a:lnTo>
                  <a:cubicBezTo>
                    <a:pt x="4210304" y="794958"/>
                    <a:pt x="4209588" y="795675"/>
                    <a:pt x="4208872" y="796392"/>
                  </a:cubicBezTo>
                  <a:cubicBezTo>
                    <a:pt x="4208154" y="797108"/>
                    <a:pt x="4207438" y="797108"/>
                    <a:pt x="4206722" y="797825"/>
                  </a:cubicBezTo>
                  <a:cubicBezTo>
                    <a:pt x="4204574" y="799258"/>
                    <a:pt x="4202424" y="799258"/>
                    <a:pt x="4200990" y="799258"/>
                  </a:cubicBezTo>
                  <a:cubicBezTo>
                    <a:pt x="4178061" y="812154"/>
                    <a:pt x="4157998" y="818604"/>
                    <a:pt x="4136502" y="840817"/>
                  </a:cubicBezTo>
                  <a:lnTo>
                    <a:pt x="4171612" y="829352"/>
                  </a:lnTo>
                  <a:cubicBezTo>
                    <a:pt x="4173762" y="833650"/>
                    <a:pt x="4180928" y="837233"/>
                    <a:pt x="4180928" y="843681"/>
                  </a:cubicBezTo>
                  <a:cubicBezTo>
                    <a:pt x="4175196" y="856579"/>
                    <a:pt x="4172330" y="838667"/>
                    <a:pt x="4164448" y="843681"/>
                  </a:cubicBezTo>
                  <a:lnTo>
                    <a:pt x="4164448" y="856579"/>
                  </a:lnTo>
                  <a:cubicBezTo>
                    <a:pt x="4145817" y="850131"/>
                    <a:pt x="4121456" y="863027"/>
                    <a:pt x="4106408" y="875925"/>
                  </a:cubicBezTo>
                  <a:cubicBezTo>
                    <a:pt x="4102110" y="872344"/>
                    <a:pt x="4103542" y="868044"/>
                    <a:pt x="4103542" y="863027"/>
                  </a:cubicBezTo>
                  <a:lnTo>
                    <a:pt x="4092794" y="868044"/>
                  </a:lnTo>
                  <a:lnTo>
                    <a:pt x="4099244" y="879509"/>
                  </a:lnTo>
                  <a:cubicBezTo>
                    <a:pt x="4045504" y="885957"/>
                    <a:pt x="4010394" y="940413"/>
                    <a:pt x="3973852" y="945428"/>
                  </a:cubicBezTo>
                  <a:cubicBezTo>
                    <a:pt x="3969552" y="951878"/>
                    <a:pt x="3969552" y="959759"/>
                    <a:pt x="3963104" y="964776"/>
                  </a:cubicBezTo>
                  <a:cubicBezTo>
                    <a:pt x="3958805" y="962626"/>
                    <a:pt x="3953788" y="967640"/>
                    <a:pt x="3950922" y="959759"/>
                  </a:cubicBezTo>
                  <a:cubicBezTo>
                    <a:pt x="3952356" y="967640"/>
                    <a:pt x="3948056" y="970507"/>
                    <a:pt x="3943758" y="975524"/>
                  </a:cubicBezTo>
                  <a:cubicBezTo>
                    <a:pt x="3942324" y="971224"/>
                    <a:pt x="3938741" y="972657"/>
                    <a:pt x="3934442" y="972657"/>
                  </a:cubicBezTo>
                  <a:cubicBezTo>
                    <a:pt x="3932293" y="1003468"/>
                    <a:pt x="3895751" y="989136"/>
                    <a:pt x="3892884" y="1017797"/>
                  </a:cubicBezTo>
                  <a:cubicBezTo>
                    <a:pt x="3885720" y="1024247"/>
                    <a:pt x="3872105" y="1032845"/>
                    <a:pt x="3864940" y="1027828"/>
                  </a:cubicBezTo>
                  <a:cubicBezTo>
                    <a:pt x="3864224" y="1027113"/>
                    <a:pt x="3863507" y="1025680"/>
                    <a:pt x="3862790" y="1025680"/>
                  </a:cubicBezTo>
                  <a:cubicBezTo>
                    <a:pt x="3862790" y="1024963"/>
                    <a:pt x="3862074" y="1024247"/>
                    <a:pt x="3861357" y="1022814"/>
                  </a:cubicBezTo>
                  <a:lnTo>
                    <a:pt x="3861357" y="1027113"/>
                  </a:lnTo>
                  <a:cubicBezTo>
                    <a:pt x="3862074" y="1026397"/>
                    <a:pt x="3862074" y="1026397"/>
                    <a:pt x="3862790" y="1026397"/>
                  </a:cubicBezTo>
                  <a:cubicBezTo>
                    <a:pt x="3863507" y="1027113"/>
                    <a:pt x="3864224" y="1027828"/>
                    <a:pt x="3864940" y="1028547"/>
                  </a:cubicBezTo>
                  <a:cubicBezTo>
                    <a:pt x="3865655" y="1029262"/>
                    <a:pt x="3865655" y="1030695"/>
                    <a:pt x="3866372" y="1031412"/>
                  </a:cubicBezTo>
                  <a:cubicBezTo>
                    <a:pt x="3779673" y="1095183"/>
                    <a:pt x="3712319" y="1170418"/>
                    <a:pt x="3620604" y="1223442"/>
                  </a:cubicBezTo>
                  <a:lnTo>
                    <a:pt x="3617737" y="1234904"/>
                  </a:lnTo>
                  <a:cubicBezTo>
                    <a:pt x="3584062" y="1232040"/>
                    <a:pt x="3550384" y="1281479"/>
                    <a:pt x="3536770" y="1307274"/>
                  </a:cubicBezTo>
                  <a:cubicBezTo>
                    <a:pt x="3531755" y="1305125"/>
                    <a:pt x="3523874" y="1310140"/>
                    <a:pt x="3521007" y="1303692"/>
                  </a:cubicBezTo>
                  <a:cubicBezTo>
                    <a:pt x="3521007" y="1333786"/>
                    <a:pt x="3485897" y="1321605"/>
                    <a:pt x="3478015" y="1345251"/>
                  </a:cubicBezTo>
                  <a:cubicBezTo>
                    <a:pt x="3488763" y="1350265"/>
                    <a:pt x="3490196" y="1354565"/>
                    <a:pt x="3498078" y="1345251"/>
                  </a:cubicBezTo>
                  <a:cubicBezTo>
                    <a:pt x="3499511" y="1348117"/>
                    <a:pt x="3502378" y="1350265"/>
                    <a:pt x="3500944" y="1353132"/>
                  </a:cubicBezTo>
                  <a:cubicBezTo>
                    <a:pt x="3494495" y="1357432"/>
                    <a:pt x="3491630" y="1371761"/>
                    <a:pt x="3482315" y="1368896"/>
                  </a:cubicBezTo>
                  <a:cubicBezTo>
                    <a:pt x="3478015" y="1364597"/>
                    <a:pt x="3468701" y="1362447"/>
                    <a:pt x="3472999" y="1353132"/>
                  </a:cubicBezTo>
                  <a:cubicBezTo>
                    <a:pt x="3450071" y="1361013"/>
                    <a:pt x="3421411" y="1389674"/>
                    <a:pt x="3401346" y="1383226"/>
                  </a:cubicBezTo>
                  <a:lnTo>
                    <a:pt x="3404213" y="1388242"/>
                  </a:lnTo>
                  <a:lnTo>
                    <a:pt x="3388450" y="1410453"/>
                  </a:lnTo>
                  <a:cubicBezTo>
                    <a:pt x="3356206" y="1422634"/>
                    <a:pt x="3326112" y="1443414"/>
                    <a:pt x="3298166" y="1467776"/>
                  </a:cubicBezTo>
                  <a:cubicBezTo>
                    <a:pt x="3275239" y="1476374"/>
                    <a:pt x="3271656" y="1511485"/>
                    <a:pt x="3242995" y="1506468"/>
                  </a:cubicBezTo>
                  <a:cubicBezTo>
                    <a:pt x="3220066" y="1543729"/>
                    <a:pt x="3167043" y="1543729"/>
                    <a:pt x="3160595" y="1579554"/>
                  </a:cubicBezTo>
                  <a:cubicBezTo>
                    <a:pt x="3168476" y="1552327"/>
                    <a:pt x="3211468" y="1569523"/>
                    <a:pt x="3215766" y="1540862"/>
                  </a:cubicBezTo>
                  <a:cubicBezTo>
                    <a:pt x="3225798" y="1543729"/>
                    <a:pt x="3237262" y="1513635"/>
                    <a:pt x="3241562" y="1540862"/>
                  </a:cubicBezTo>
                  <a:lnTo>
                    <a:pt x="3244428" y="1540862"/>
                  </a:lnTo>
                  <a:lnTo>
                    <a:pt x="3244428" y="1532981"/>
                  </a:lnTo>
                  <a:lnTo>
                    <a:pt x="3241562" y="1532981"/>
                  </a:lnTo>
                  <a:cubicBezTo>
                    <a:pt x="3246577" y="1532981"/>
                    <a:pt x="3252310" y="1517216"/>
                    <a:pt x="3257325" y="1525098"/>
                  </a:cubicBezTo>
                  <a:cubicBezTo>
                    <a:pt x="3257325" y="1522233"/>
                    <a:pt x="3257325" y="1518650"/>
                    <a:pt x="3260191" y="1517216"/>
                  </a:cubicBezTo>
                  <a:cubicBezTo>
                    <a:pt x="3263774" y="1517216"/>
                    <a:pt x="3268073" y="1517216"/>
                    <a:pt x="3269506" y="1522233"/>
                  </a:cubicBezTo>
                  <a:lnTo>
                    <a:pt x="3269506" y="1514350"/>
                  </a:lnTo>
                  <a:cubicBezTo>
                    <a:pt x="3285270" y="1522233"/>
                    <a:pt x="3298883" y="1492139"/>
                    <a:pt x="3312498" y="1492139"/>
                  </a:cubicBezTo>
                  <a:cubicBezTo>
                    <a:pt x="3325396" y="1477808"/>
                    <a:pt x="3351190" y="1487122"/>
                    <a:pt x="3363371" y="1479241"/>
                  </a:cubicBezTo>
                  <a:cubicBezTo>
                    <a:pt x="3363371" y="1484256"/>
                    <a:pt x="3364804" y="1489272"/>
                    <a:pt x="3360504" y="1492139"/>
                  </a:cubicBezTo>
                  <a:cubicBezTo>
                    <a:pt x="3347608" y="1488556"/>
                    <a:pt x="3341875" y="1512918"/>
                    <a:pt x="3340442" y="1514350"/>
                  </a:cubicBezTo>
                  <a:cubicBezTo>
                    <a:pt x="3343308" y="1520799"/>
                    <a:pt x="3354056" y="1507902"/>
                    <a:pt x="3354056" y="1522233"/>
                  </a:cubicBezTo>
                  <a:cubicBezTo>
                    <a:pt x="3363371" y="1523666"/>
                    <a:pt x="3369819" y="1519366"/>
                    <a:pt x="3376986" y="1514350"/>
                  </a:cubicBezTo>
                  <a:cubicBezTo>
                    <a:pt x="3371252" y="1497154"/>
                    <a:pt x="3359071" y="1515783"/>
                    <a:pt x="3354056" y="1506468"/>
                  </a:cubicBezTo>
                  <a:cubicBezTo>
                    <a:pt x="3359788" y="1497154"/>
                    <a:pt x="3371969" y="1492139"/>
                    <a:pt x="3379850" y="1484256"/>
                  </a:cubicBezTo>
                  <a:cubicBezTo>
                    <a:pt x="3372686" y="1484256"/>
                    <a:pt x="3367671" y="1482824"/>
                    <a:pt x="3363371" y="1476374"/>
                  </a:cubicBezTo>
                  <a:cubicBezTo>
                    <a:pt x="3374119" y="1463476"/>
                    <a:pt x="3394182" y="1473508"/>
                    <a:pt x="3398482" y="1449147"/>
                  </a:cubicBezTo>
                  <a:cubicBezTo>
                    <a:pt x="3414244" y="1444130"/>
                    <a:pt x="3435024" y="1425501"/>
                    <a:pt x="3444338" y="1434816"/>
                  </a:cubicBezTo>
                  <a:cubicBezTo>
                    <a:pt x="3457953" y="1393257"/>
                    <a:pt x="3502378" y="1386809"/>
                    <a:pt x="3525305" y="1380359"/>
                  </a:cubicBezTo>
                  <a:lnTo>
                    <a:pt x="3525305" y="1383226"/>
                  </a:lnTo>
                  <a:cubicBezTo>
                    <a:pt x="3536770" y="1370328"/>
                    <a:pt x="3538920" y="1396124"/>
                    <a:pt x="3538920" y="1402572"/>
                  </a:cubicBezTo>
                  <a:cubicBezTo>
                    <a:pt x="3551101" y="1396124"/>
                    <a:pt x="3557549" y="1384659"/>
                    <a:pt x="3571164" y="1391107"/>
                  </a:cubicBezTo>
                  <a:cubicBezTo>
                    <a:pt x="3569730" y="1411887"/>
                    <a:pt x="3554682" y="1406872"/>
                    <a:pt x="3543936" y="1410453"/>
                  </a:cubicBezTo>
                  <a:cubicBezTo>
                    <a:pt x="3543936" y="1415470"/>
                    <a:pt x="3543936" y="1420485"/>
                    <a:pt x="3548234" y="1421918"/>
                  </a:cubicBezTo>
                  <a:lnTo>
                    <a:pt x="3557549" y="1410453"/>
                  </a:lnTo>
                  <a:cubicBezTo>
                    <a:pt x="3560416" y="1409022"/>
                    <a:pt x="3561849" y="1411887"/>
                    <a:pt x="3564716" y="1415470"/>
                  </a:cubicBezTo>
                  <a:cubicBezTo>
                    <a:pt x="3581912" y="1402572"/>
                    <a:pt x="3609139" y="1398990"/>
                    <a:pt x="3592660" y="1363880"/>
                  </a:cubicBezTo>
                  <a:cubicBezTo>
                    <a:pt x="3586212" y="1376778"/>
                    <a:pt x="3596958" y="1384659"/>
                    <a:pt x="3583345" y="1396124"/>
                  </a:cubicBezTo>
                  <a:lnTo>
                    <a:pt x="3580478" y="1391107"/>
                  </a:lnTo>
                  <a:cubicBezTo>
                    <a:pt x="3569730" y="1391107"/>
                    <a:pt x="3556116" y="1375345"/>
                    <a:pt x="3548234" y="1391107"/>
                  </a:cubicBezTo>
                  <a:lnTo>
                    <a:pt x="3541786" y="1379643"/>
                  </a:lnTo>
                  <a:lnTo>
                    <a:pt x="3555399" y="1371761"/>
                  </a:lnTo>
                  <a:cubicBezTo>
                    <a:pt x="3552534" y="1370328"/>
                    <a:pt x="3549668" y="1367463"/>
                    <a:pt x="3551101" y="1363880"/>
                  </a:cubicBezTo>
                  <a:cubicBezTo>
                    <a:pt x="3557549" y="1366030"/>
                    <a:pt x="3575464" y="1362447"/>
                    <a:pt x="3583345" y="1368896"/>
                  </a:cubicBezTo>
                  <a:cubicBezTo>
                    <a:pt x="3583345" y="1363880"/>
                    <a:pt x="3584778" y="1358865"/>
                    <a:pt x="3580478" y="1357432"/>
                  </a:cubicBezTo>
                  <a:cubicBezTo>
                    <a:pt x="3586212" y="1331636"/>
                    <a:pt x="3619887" y="1360297"/>
                    <a:pt x="3615589" y="1330203"/>
                  </a:cubicBezTo>
                  <a:cubicBezTo>
                    <a:pt x="3608422" y="1313007"/>
                    <a:pt x="3629202" y="1302975"/>
                    <a:pt x="3635652" y="1306557"/>
                  </a:cubicBezTo>
                  <a:cubicBezTo>
                    <a:pt x="3649264" y="1282196"/>
                    <a:pt x="3662162" y="1343101"/>
                    <a:pt x="3667896" y="1306557"/>
                  </a:cubicBezTo>
                  <a:lnTo>
                    <a:pt x="3656431" y="1304409"/>
                  </a:lnTo>
                  <a:cubicBezTo>
                    <a:pt x="3660729" y="1286494"/>
                    <a:pt x="3662879" y="1291511"/>
                    <a:pt x="3676494" y="1285063"/>
                  </a:cubicBezTo>
                  <a:cubicBezTo>
                    <a:pt x="3659296" y="1275031"/>
                    <a:pt x="3645683" y="1321605"/>
                    <a:pt x="3630635" y="1287928"/>
                  </a:cubicBezTo>
                  <a:cubicBezTo>
                    <a:pt x="3630635" y="1267148"/>
                    <a:pt x="3654998" y="1286494"/>
                    <a:pt x="3647116" y="1265715"/>
                  </a:cubicBezTo>
                  <a:cubicBezTo>
                    <a:pt x="3650698" y="1265715"/>
                    <a:pt x="3654998" y="1263567"/>
                    <a:pt x="3656431" y="1268582"/>
                  </a:cubicBezTo>
                  <a:cubicBezTo>
                    <a:pt x="3677927" y="1257117"/>
                    <a:pt x="3653564" y="1233473"/>
                    <a:pt x="3679358" y="1227023"/>
                  </a:cubicBezTo>
                  <a:lnTo>
                    <a:pt x="3662879" y="1227023"/>
                  </a:lnTo>
                  <a:lnTo>
                    <a:pt x="3682942" y="1207677"/>
                  </a:lnTo>
                  <a:lnTo>
                    <a:pt x="3676494" y="1196212"/>
                  </a:lnTo>
                  <a:cubicBezTo>
                    <a:pt x="3688675" y="1191914"/>
                    <a:pt x="3690823" y="1171135"/>
                    <a:pt x="3708737" y="1172567"/>
                  </a:cubicBezTo>
                  <a:cubicBezTo>
                    <a:pt x="3716619" y="1168985"/>
                    <a:pt x="3719485" y="1180450"/>
                    <a:pt x="3718052" y="1188331"/>
                  </a:cubicBezTo>
                  <a:cubicBezTo>
                    <a:pt x="3722350" y="1210544"/>
                    <a:pt x="3704438" y="1201229"/>
                    <a:pt x="3695123" y="1207677"/>
                  </a:cubicBezTo>
                  <a:cubicBezTo>
                    <a:pt x="3703721" y="1216992"/>
                    <a:pt x="3685808" y="1232040"/>
                    <a:pt x="3688675" y="1234904"/>
                  </a:cubicBezTo>
                  <a:cubicBezTo>
                    <a:pt x="3702288" y="1210544"/>
                    <a:pt x="3730950" y="1215558"/>
                    <a:pt x="3748146" y="1215558"/>
                  </a:cubicBezTo>
                  <a:cubicBezTo>
                    <a:pt x="3745996" y="1239921"/>
                    <a:pt x="3725933" y="1229890"/>
                    <a:pt x="3718768" y="1254252"/>
                  </a:cubicBezTo>
                  <a:lnTo>
                    <a:pt x="3721634" y="1257117"/>
                  </a:lnTo>
                  <a:cubicBezTo>
                    <a:pt x="3718768" y="1259984"/>
                    <a:pt x="3717335" y="1266432"/>
                    <a:pt x="3712319" y="1265000"/>
                  </a:cubicBezTo>
                  <a:lnTo>
                    <a:pt x="3712319" y="1280763"/>
                  </a:lnTo>
                  <a:cubicBezTo>
                    <a:pt x="3710886" y="1262850"/>
                    <a:pt x="3729516" y="1264283"/>
                    <a:pt x="3732382" y="1248519"/>
                  </a:cubicBezTo>
                  <a:cubicBezTo>
                    <a:pt x="3741696" y="1254969"/>
                    <a:pt x="3738831" y="1267865"/>
                    <a:pt x="3741696" y="1272881"/>
                  </a:cubicBezTo>
                  <a:lnTo>
                    <a:pt x="3767492" y="1253535"/>
                  </a:lnTo>
                  <a:cubicBezTo>
                    <a:pt x="3783254" y="1267865"/>
                    <a:pt x="3783254" y="1242788"/>
                    <a:pt x="3799736" y="1245652"/>
                  </a:cubicBezTo>
                  <a:cubicBezTo>
                    <a:pt x="3796152" y="1239204"/>
                    <a:pt x="3796152" y="1231323"/>
                    <a:pt x="3802602" y="1226306"/>
                  </a:cubicBezTo>
                  <a:cubicBezTo>
                    <a:pt x="3821232" y="1240638"/>
                    <a:pt x="3829830" y="1204096"/>
                    <a:pt x="3848459" y="1210544"/>
                  </a:cubicBezTo>
                  <a:cubicBezTo>
                    <a:pt x="3848459" y="1186181"/>
                    <a:pt x="3872822" y="1179733"/>
                    <a:pt x="3887868" y="1171852"/>
                  </a:cubicBezTo>
                  <a:cubicBezTo>
                    <a:pt x="3926562" y="1117395"/>
                    <a:pt x="3998214" y="1108797"/>
                    <a:pt x="4033322" y="1072253"/>
                  </a:cubicBezTo>
                  <a:lnTo>
                    <a:pt x="4017560" y="1072253"/>
                  </a:lnTo>
                  <a:cubicBezTo>
                    <a:pt x="4025441" y="1037145"/>
                    <a:pt x="4044070" y="1082285"/>
                    <a:pt x="4059118" y="1056491"/>
                  </a:cubicBezTo>
                  <a:cubicBezTo>
                    <a:pt x="4054818" y="1056491"/>
                    <a:pt x="4051235" y="1058641"/>
                    <a:pt x="4049804" y="1053624"/>
                  </a:cubicBezTo>
                  <a:cubicBezTo>
                    <a:pt x="4048370" y="1047176"/>
                    <a:pt x="4053385" y="1045026"/>
                    <a:pt x="4056252" y="1042159"/>
                  </a:cubicBezTo>
                  <a:cubicBezTo>
                    <a:pt x="4071300" y="1027828"/>
                    <a:pt x="4077748" y="1050758"/>
                    <a:pt x="4088496" y="1053624"/>
                  </a:cubicBezTo>
                  <a:cubicBezTo>
                    <a:pt x="4086346" y="1056491"/>
                    <a:pt x="4083479" y="1059357"/>
                    <a:pt x="4080614" y="1061505"/>
                  </a:cubicBezTo>
                  <a:lnTo>
                    <a:pt x="4082046" y="1061505"/>
                  </a:lnTo>
                  <a:cubicBezTo>
                    <a:pt x="4094227" y="1055057"/>
                    <a:pt x="4092794" y="1050041"/>
                    <a:pt x="4094227" y="1037145"/>
                  </a:cubicBezTo>
                  <a:lnTo>
                    <a:pt x="4100677" y="1045026"/>
                  </a:lnTo>
                  <a:cubicBezTo>
                    <a:pt x="4097094" y="1034995"/>
                    <a:pt x="4107842" y="1019230"/>
                    <a:pt x="4117156" y="1025680"/>
                  </a:cubicBezTo>
                  <a:lnTo>
                    <a:pt x="4114290" y="1030695"/>
                  </a:lnTo>
                  <a:lnTo>
                    <a:pt x="4132921" y="1056491"/>
                  </a:lnTo>
                  <a:lnTo>
                    <a:pt x="4093510" y="1080851"/>
                  </a:lnTo>
                  <a:cubicBezTo>
                    <a:pt x="4103542" y="1098766"/>
                    <a:pt x="4111425" y="1078703"/>
                    <a:pt x="4120740" y="1076553"/>
                  </a:cubicBezTo>
                  <a:cubicBezTo>
                    <a:pt x="4117156" y="1076553"/>
                    <a:pt x="4114290" y="1076553"/>
                    <a:pt x="4113573" y="1072970"/>
                  </a:cubicBezTo>
                  <a:cubicBezTo>
                    <a:pt x="4124321" y="1066522"/>
                    <a:pt x="4141519" y="1066522"/>
                    <a:pt x="4152267" y="1072970"/>
                  </a:cubicBezTo>
                  <a:cubicBezTo>
                    <a:pt x="4129338" y="1101631"/>
                    <a:pt x="4068433" y="1105214"/>
                    <a:pt x="4067000" y="1141756"/>
                  </a:cubicBezTo>
                  <a:cubicBezTo>
                    <a:pt x="4060552" y="1150356"/>
                    <a:pt x="4051952" y="1140324"/>
                    <a:pt x="4044070" y="1138891"/>
                  </a:cubicBezTo>
                  <a:lnTo>
                    <a:pt x="4044070" y="1158237"/>
                  </a:lnTo>
                  <a:cubicBezTo>
                    <a:pt x="4059118" y="1153221"/>
                    <a:pt x="4079181" y="1132441"/>
                    <a:pt x="4080614" y="1158237"/>
                  </a:cubicBezTo>
                  <a:cubicBezTo>
                    <a:pt x="4097810" y="1111662"/>
                    <a:pt x="4169463" y="1115245"/>
                    <a:pt x="4193826" y="1062222"/>
                  </a:cubicBezTo>
                  <a:lnTo>
                    <a:pt x="4184510" y="1042876"/>
                  </a:lnTo>
                  <a:cubicBezTo>
                    <a:pt x="4200990" y="1034995"/>
                    <a:pt x="4213172" y="1022097"/>
                    <a:pt x="4233234" y="1027113"/>
                  </a:cubicBezTo>
                  <a:cubicBezTo>
                    <a:pt x="4252580" y="1032128"/>
                    <a:pt x="4255446" y="989136"/>
                    <a:pt x="4271209" y="1004901"/>
                  </a:cubicBezTo>
                  <a:lnTo>
                    <a:pt x="4278374" y="993436"/>
                  </a:lnTo>
                  <a:cubicBezTo>
                    <a:pt x="4284824" y="984838"/>
                    <a:pt x="4291272" y="989136"/>
                    <a:pt x="4294855" y="993436"/>
                  </a:cubicBezTo>
                  <a:lnTo>
                    <a:pt x="4317784" y="974090"/>
                  </a:lnTo>
                  <a:lnTo>
                    <a:pt x="4302020" y="961192"/>
                  </a:lnTo>
                  <a:cubicBezTo>
                    <a:pt x="4319216" y="951878"/>
                    <a:pt x="4345728" y="929665"/>
                    <a:pt x="4352893" y="966209"/>
                  </a:cubicBezTo>
                  <a:lnTo>
                    <a:pt x="4366508" y="954744"/>
                  </a:lnTo>
                  <a:cubicBezTo>
                    <a:pt x="4367941" y="956178"/>
                    <a:pt x="4370806" y="957609"/>
                    <a:pt x="4369374" y="961192"/>
                  </a:cubicBezTo>
                  <a:lnTo>
                    <a:pt x="4380122" y="953311"/>
                  </a:lnTo>
                  <a:cubicBezTo>
                    <a:pt x="4380837" y="954028"/>
                    <a:pt x="4381554" y="954744"/>
                    <a:pt x="4382987" y="954744"/>
                  </a:cubicBezTo>
                  <a:lnTo>
                    <a:pt x="4385854" y="949728"/>
                  </a:lnTo>
                  <a:lnTo>
                    <a:pt x="4380837" y="953311"/>
                  </a:lnTo>
                  <a:cubicBezTo>
                    <a:pt x="4379406" y="952594"/>
                    <a:pt x="4377972" y="950444"/>
                    <a:pt x="4376539" y="949728"/>
                  </a:cubicBezTo>
                  <a:cubicBezTo>
                    <a:pt x="4388720" y="941846"/>
                    <a:pt x="4391585" y="935397"/>
                    <a:pt x="4402333" y="927515"/>
                  </a:cubicBezTo>
                  <a:lnTo>
                    <a:pt x="4364358" y="935397"/>
                  </a:lnTo>
                  <a:cubicBezTo>
                    <a:pt x="4357910" y="921067"/>
                    <a:pt x="4385854" y="918917"/>
                    <a:pt x="4367224" y="911036"/>
                  </a:cubicBezTo>
                  <a:lnTo>
                    <a:pt x="4373672" y="903154"/>
                  </a:lnTo>
                  <a:cubicBezTo>
                    <a:pt x="4377972" y="901721"/>
                    <a:pt x="4380122" y="909602"/>
                    <a:pt x="4382987" y="911036"/>
                  </a:cubicBezTo>
                  <a:cubicBezTo>
                    <a:pt x="4395168" y="870911"/>
                    <a:pt x="4428846" y="891690"/>
                    <a:pt x="4450342" y="883808"/>
                  </a:cubicBezTo>
                  <a:lnTo>
                    <a:pt x="4444608" y="883808"/>
                  </a:lnTo>
                  <a:cubicBezTo>
                    <a:pt x="4435294" y="878792"/>
                    <a:pt x="4433862" y="864461"/>
                    <a:pt x="4438160" y="858013"/>
                  </a:cubicBezTo>
                  <a:lnTo>
                    <a:pt x="4463238" y="854429"/>
                  </a:lnTo>
                  <a:cubicBezTo>
                    <a:pt x="4461090" y="861596"/>
                    <a:pt x="4451058" y="865894"/>
                    <a:pt x="4447474" y="866611"/>
                  </a:cubicBezTo>
                  <a:cubicBezTo>
                    <a:pt x="4456072" y="878792"/>
                    <a:pt x="4463238" y="856579"/>
                    <a:pt x="4469688" y="859446"/>
                  </a:cubicBezTo>
                  <a:cubicBezTo>
                    <a:pt x="4466104" y="819321"/>
                    <a:pt x="4516260" y="842250"/>
                    <a:pt x="4532025" y="816454"/>
                  </a:cubicBezTo>
                  <a:lnTo>
                    <a:pt x="4527725" y="813587"/>
                  </a:lnTo>
                  <a:lnTo>
                    <a:pt x="4567136" y="786360"/>
                  </a:lnTo>
                  <a:lnTo>
                    <a:pt x="4559969" y="778479"/>
                  </a:lnTo>
                  <a:lnTo>
                    <a:pt x="4566419" y="770596"/>
                  </a:lnTo>
                  <a:cubicBezTo>
                    <a:pt x="4578598" y="772029"/>
                    <a:pt x="4571434" y="783494"/>
                    <a:pt x="4575734" y="786360"/>
                  </a:cubicBezTo>
                  <a:cubicBezTo>
                    <a:pt x="4587913" y="782777"/>
                    <a:pt x="4577167" y="773462"/>
                    <a:pt x="4589346" y="767014"/>
                  </a:cubicBezTo>
                  <a:lnTo>
                    <a:pt x="4580032" y="767014"/>
                  </a:lnTo>
                  <a:cubicBezTo>
                    <a:pt x="4575734" y="767014"/>
                    <a:pt x="4570717" y="768448"/>
                    <a:pt x="4566419" y="770596"/>
                  </a:cubicBezTo>
                  <a:cubicBezTo>
                    <a:pt x="4557819" y="774895"/>
                    <a:pt x="4548504" y="779195"/>
                    <a:pt x="4543490" y="770596"/>
                  </a:cubicBezTo>
                  <a:cubicBezTo>
                    <a:pt x="4525577" y="759133"/>
                    <a:pt x="4508379" y="786360"/>
                    <a:pt x="4494766" y="764148"/>
                  </a:cubicBezTo>
                  <a:lnTo>
                    <a:pt x="4506286" y="752626"/>
                  </a:lnTo>
                  <a:lnTo>
                    <a:pt x="4506946" y="752683"/>
                  </a:lnTo>
                  <a:cubicBezTo>
                    <a:pt x="4508379" y="751966"/>
                    <a:pt x="4510529" y="751250"/>
                    <a:pt x="4511962" y="750533"/>
                  </a:cubicBezTo>
                  <a:lnTo>
                    <a:pt x="4512177" y="749721"/>
                  </a:lnTo>
                  <a:lnTo>
                    <a:pt x="4525059" y="743902"/>
                  </a:lnTo>
                  <a:lnTo>
                    <a:pt x="4527725" y="744802"/>
                  </a:lnTo>
                  <a:lnTo>
                    <a:pt x="4528234" y="742469"/>
                  </a:lnTo>
                  <a:lnTo>
                    <a:pt x="4534175" y="739785"/>
                  </a:lnTo>
                  <a:lnTo>
                    <a:pt x="4524860" y="720439"/>
                  </a:lnTo>
                  <a:cubicBezTo>
                    <a:pt x="4525577" y="724739"/>
                    <a:pt x="4528623" y="728860"/>
                    <a:pt x="4530324" y="732890"/>
                  </a:cubicBezTo>
                  <a:lnTo>
                    <a:pt x="4528234" y="742469"/>
                  </a:lnTo>
                  <a:lnTo>
                    <a:pt x="4525059" y="743902"/>
                  </a:lnTo>
                  <a:lnTo>
                    <a:pt x="4520023" y="742205"/>
                  </a:lnTo>
                  <a:cubicBezTo>
                    <a:pt x="4518232" y="739787"/>
                    <a:pt x="4516979" y="736920"/>
                    <a:pt x="4515546" y="736920"/>
                  </a:cubicBezTo>
                  <a:lnTo>
                    <a:pt x="4512177" y="749721"/>
                  </a:lnTo>
                  <a:lnTo>
                    <a:pt x="4511962" y="749816"/>
                  </a:lnTo>
                  <a:cubicBezTo>
                    <a:pt x="4510529" y="751250"/>
                    <a:pt x="4509096" y="751250"/>
                    <a:pt x="4506946" y="751966"/>
                  </a:cubicBezTo>
                  <a:lnTo>
                    <a:pt x="4506286" y="752626"/>
                  </a:lnTo>
                  <a:lnTo>
                    <a:pt x="4489301" y="751161"/>
                  </a:lnTo>
                  <a:cubicBezTo>
                    <a:pt x="4483122" y="751071"/>
                    <a:pt x="4477210" y="752683"/>
                    <a:pt x="4473268" y="759848"/>
                  </a:cubicBezTo>
                  <a:lnTo>
                    <a:pt x="4482585" y="759848"/>
                  </a:lnTo>
                  <a:cubicBezTo>
                    <a:pt x="4508379" y="777762"/>
                    <a:pt x="4458222" y="777762"/>
                    <a:pt x="4459656" y="798541"/>
                  </a:cubicBezTo>
                  <a:cubicBezTo>
                    <a:pt x="4440310" y="780627"/>
                    <a:pt x="4425979" y="825769"/>
                    <a:pt x="4401616" y="814304"/>
                  </a:cubicBezTo>
                  <a:cubicBezTo>
                    <a:pt x="4375822" y="828635"/>
                    <a:pt x="4346445" y="870194"/>
                    <a:pt x="4320649" y="847981"/>
                  </a:cubicBezTo>
                  <a:cubicBezTo>
                    <a:pt x="4328532" y="836517"/>
                    <a:pt x="4352893" y="832217"/>
                    <a:pt x="4343578" y="814304"/>
                  </a:cubicBezTo>
                  <a:cubicBezTo>
                    <a:pt x="4347162" y="812871"/>
                    <a:pt x="4348595" y="819321"/>
                    <a:pt x="4352893" y="822185"/>
                  </a:cubicBezTo>
                  <a:cubicBezTo>
                    <a:pt x="4413081" y="802839"/>
                    <a:pt x="4451058" y="759848"/>
                    <a:pt x="4498348" y="721156"/>
                  </a:cubicBezTo>
                  <a:cubicBezTo>
                    <a:pt x="4518410" y="696795"/>
                    <a:pt x="4553521" y="674582"/>
                    <a:pt x="4588630" y="674582"/>
                  </a:cubicBezTo>
                  <a:lnTo>
                    <a:pt x="4575017" y="663118"/>
                  </a:lnTo>
                  <a:lnTo>
                    <a:pt x="4604394" y="643772"/>
                  </a:lnTo>
                  <a:cubicBezTo>
                    <a:pt x="4607261" y="648787"/>
                    <a:pt x="4612992" y="650220"/>
                    <a:pt x="4611559" y="655236"/>
                  </a:cubicBezTo>
                  <a:cubicBezTo>
                    <a:pt x="4609409" y="662401"/>
                    <a:pt x="4600811" y="663118"/>
                    <a:pt x="4597946" y="663118"/>
                  </a:cubicBezTo>
                  <a:lnTo>
                    <a:pt x="4613709" y="690345"/>
                  </a:lnTo>
                  <a:lnTo>
                    <a:pt x="4610842" y="693928"/>
                  </a:lnTo>
                  <a:cubicBezTo>
                    <a:pt x="4607978" y="688912"/>
                    <a:pt x="4604394" y="690345"/>
                    <a:pt x="4601528" y="690345"/>
                  </a:cubicBezTo>
                  <a:lnTo>
                    <a:pt x="4604394" y="693928"/>
                  </a:lnTo>
                  <a:lnTo>
                    <a:pt x="4595080" y="709691"/>
                  </a:lnTo>
                  <a:cubicBezTo>
                    <a:pt x="4616576" y="711124"/>
                    <a:pt x="4625890" y="683897"/>
                    <a:pt x="4639503" y="670999"/>
                  </a:cubicBezTo>
                  <a:cubicBezTo>
                    <a:pt x="4650251" y="677447"/>
                    <a:pt x="4648820" y="693212"/>
                    <a:pt x="4645953" y="701093"/>
                  </a:cubicBezTo>
                  <a:cubicBezTo>
                    <a:pt x="4616576" y="689629"/>
                    <a:pt x="4610842" y="736204"/>
                    <a:pt x="4578598" y="736204"/>
                  </a:cubicBezTo>
                  <a:cubicBezTo>
                    <a:pt x="4576450" y="731187"/>
                    <a:pt x="4570717" y="729754"/>
                    <a:pt x="4572150" y="724739"/>
                  </a:cubicBezTo>
                  <a:cubicBezTo>
                    <a:pt x="4569284" y="767731"/>
                    <a:pt x="4602961" y="714708"/>
                    <a:pt x="4618009" y="739070"/>
                  </a:cubicBezTo>
                  <a:cubicBezTo>
                    <a:pt x="4613709" y="742652"/>
                    <a:pt x="4613709" y="747668"/>
                    <a:pt x="4613709" y="750533"/>
                  </a:cubicBezTo>
                  <a:lnTo>
                    <a:pt x="4633772" y="750533"/>
                  </a:lnTo>
                  <a:cubicBezTo>
                    <a:pt x="4618724" y="729754"/>
                    <a:pt x="4645953" y="739785"/>
                    <a:pt x="4645953" y="720439"/>
                  </a:cubicBezTo>
                  <a:lnTo>
                    <a:pt x="4652401" y="728322"/>
                  </a:lnTo>
                  <a:lnTo>
                    <a:pt x="4649534" y="731187"/>
                  </a:lnTo>
                  <a:lnTo>
                    <a:pt x="4655268" y="731187"/>
                  </a:lnTo>
                  <a:cubicBezTo>
                    <a:pt x="4655268" y="727606"/>
                    <a:pt x="4656700" y="723306"/>
                    <a:pt x="4652401" y="719722"/>
                  </a:cubicBezTo>
                  <a:lnTo>
                    <a:pt x="4671030" y="716858"/>
                  </a:lnTo>
                  <a:cubicBezTo>
                    <a:pt x="4678914" y="721156"/>
                    <a:pt x="4677480" y="731187"/>
                    <a:pt x="4677480" y="739070"/>
                  </a:cubicBezTo>
                  <a:cubicBezTo>
                    <a:pt x="4687512" y="732620"/>
                    <a:pt x="4711156" y="753400"/>
                    <a:pt x="4707574" y="724739"/>
                  </a:cubicBezTo>
                  <a:lnTo>
                    <a:pt x="4710440" y="727606"/>
                  </a:lnTo>
                  <a:cubicBezTo>
                    <a:pt x="4723336" y="719722"/>
                    <a:pt x="4736951" y="714708"/>
                    <a:pt x="4739818" y="700377"/>
                  </a:cubicBezTo>
                  <a:cubicBezTo>
                    <a:pt x="4736234" y="696795"/>
                    <a:pt x="4725486" y="700377"/>
                    <a:pt x="4721186" y="698226"/>
                  </a:cubicBezTo>
                  <a:lnTo>
                    <a:pt x="4724054" y="711124"/>
                  </a:lnTo>
                  <a:cubicBezTo>
                    <a:pt x="4719038" y="704676"/>
                    <a:pt x="4694676" y="728322"/>
                    <a:pt x="4703990" y="704676"/>
                  </a:cubicBezTo>
                  <a:lnTo>
                    <a:pt x="4691810" y="691778"/>
                  </a:lnTo>
                  <a:lnTo>
                    <a:pt x="4694676" y="688195"/>
                  </a:lnTo>
                  <a:cubicBezTo>
                    <a:pt x="4698260" y="688195"/>
                    <a:pt x="4702558" y="686764"/>
                    <a:pt x="4703990" y="691778"/>
                  </a:cubicBezTo>
                  <a:lnTo>
                    <a:pt x="4724054" y="669566"/>
                  </a:lnTo>
                  <a:cubicBezTo>
                    <a:pt x="4714738" y="670999"/>
                    <a:pt x="4703990" y="683897"/>
                    <a:pt x="4694676" y="672432"/>
                  </a:cubicBezTo>
                  <a:cubicBezTo>
                    <a:pt x="4696110" y="660968"/>
                    <a:pt x="4705424" y="663118"/>
                    <a:pt x="4711156" y="658101"/>
                  </a:cubicBezTo>
                  <a:lnTo>
                    <a:pt x="4701841" y="658101"/>
                  </a:lnTo>
                  <a:cubicBezTo>
                    <a:pt x="4696826" y="658101"/>
                    <a:pt x="4693960" y="651653"/>
                    <a:pt x="4695392" y="646637"/>
                  </a:cubicBezTo>
                  <a:cubicBezTo>
                    <a:pt x="4712588" y="649503"/>
                    <a:pt x="4729070" y="620843"/>
                    <a:pt x="4741251" y="641622"/>
                  </a:cubicBezTo>
                  <a:cubicBezTo>
                    <a:pt x="4742682" y="638755"/>
                    <a:pt x="4739818" y="636605"/>
                    <a:pt x="4736951" y="633741"/>
                  </a:cubicBezTo>
                  <a:cubicBezTo>
                    <a:pt x="4739818" y="622276"/>
                    <a:pt x="4749849" y="626574"/>
                    <a:pt x="4753430" y="629441"/>
                  </a:cubicBezTo>
                  <a:cubicBezTo>
                    <a:pt x="4754149" y="610811"/>
                    <a:pt x="4767762" y="635174"/>
                    <a:pt x="4780660" y="627291"/>
                  </a:cubicBezTo>
                  <a:cubicBezTo>
                    <a:pt x="4767045" y="641622"/>
                    <a:pt x="4754149" y="651653"/>
                    <a:pt x="4737668" y="660968"/>
                  </a:cubicBezTo>
                  <a:cubicBezTo>
                    <a:pt x="4743400" y="663118"/>
                    <a:pt x="4751282" y="658101"/>
                    <a:pt x="4754149" y="665984"/>
                  </a:cubicBezTo>
                  <a:cubicBezTo>
                    <a:pt x="4754864" y="670999"/>
                    <a:pt x="4749849" y="672432"/>
                    <a:pt x="4748416" y="677447"/>
                  </a:cubicBezTo>
                  <a:cubicBezTo>
                    <a:pt x="4763462" y="681747"/>
                    <a:pt x="4759164" y="648070"/>
                    <a:pt x="4774212" y="665984"/>
                  </a:cubicBezTo>
                  <a:cubicBezTo>
                    <a:pt x="4774212" y="682464"/>
                    <a:pt x="4759164" y="683897"/>
                    <a:pt x="4751282" y="691778"/>
                  </a:cubicBezTo>
                  <a:cubicBezTo>
                    <a:pt x="4759164" y="698226"/>
                    <a:pt x="4768478" y="694645"/>
                    <a:pt x="4775643" y="693928"/>
                  </a:cubicBezTo>
                  <a:cubicBezTo>
                    <a:pt x="4776360" y="695362"/>
                    <a:pt x="4776360" y="696078"/>
                    <a:pt x="4777076" y="696795"/>
                  </a:cubicBezTo>
                  <a:lnTo>
                    <a:pt x="4784243" y="696795"/>
                  </a:lnTo>
                  <a:cubicBezTo>
                    <a:pt x="4782808" y="693928"/>
                    <a:pt x="4779943" y="693928"/>
                    <a:pt x="4776360" y="693928"/>
                  </a:cubicBezTo>
                  <a:cubicBezTo>
                    <a:pt x="4772062" y="686047"/>
                    <a:pt x="4772776" y="679597"/>
                    <a:pt x="4781376" y="672432"/>
                  </a:cubicBezTo>
                  <a:cubicBezTo>
                    <a:pt x="4784243" y="670999"/>
                    <a:pt x="4785674" y="676016"/>
                    <a:pt x="4787108" y="677447"/>
                  </a:cubicBezTo>
                  <a:cubicBezTo>
                    <a:pt x="4789258" y="668849"/>
                    <a:pt x="4793558" y="656668"/>
                    <a:pt x="4784243" y="653087"/>
                  </a:cubicBezTo>
                  <a:cubicBezTo>
                    <a:pt x="4831533" y="598630"/>
                    <a:pt x="4898886" y="572836"/>
                    <a:pt x="4946178" y="518379"/>
                  </a:cubicBezTo>
                  <a:lnTo>
                    <a:pt x="4946178" y="523394"/>
                  </a:lnTo>
                  <a:cubicBezTo>
                    <a:pt x="4954058" y="511930"/>
                    <a:pt x="4946178" y="508348"/>
                    <a:pt x="4943310" y="499033"/>
                  </a:cubicBezTo>
                  <a:cubicBezTo>
                    <a:pt x="4944744" y="494017"/>
                    <a:pt x="4948327" y="495450"/>
                    <a:pt x="4952626" y="495450"/>
                  </a:cubicBezTo>
                  <a:lnTo>
                    <a:pt x="4949042" y="483986"/>
                  </a:lnTo>
                  <a:lnTo>
                    <a:pt x="4976271" y="495450"/>
                  </a:lnTo>
                  <a:cubicBezTo>
                    <a:pt x="4989884" y="479688"/>
                    <a:pt x="5009948" y="479688"/>
                    <a:pt x="5024994" y="465356"/>
                  </a:cubicBezTo>
                  <a:cubicBezTo>
                    <a:pt x="5028578" y="428814"/>
                    <a:pt x="5069420" y="458908"/>
                    <a:pt x="5075868" y="422364"/>
                  </a:cubicBezTo>
                  <a:cubicBezTo>
                    <a:pt x="5069420" y="420931"/>
                    <a:pt x="5061536" y="425948"/>
                    <a:pt x="5057238" y="419498"/>
                  </a:cubicBezTo>
                  <a:cubicBezTo>
                    <a:pt x="5070853" y="414483"/>
                    <a:pt x="5050074" y="398719"/>
                    <a:pt x="5069420" y="400152"/>
                  </a:cubicBezTo>
                  <a:lnTo>
                    <a:pt x="5062253" y="392271"/>
                  </a:lnTo>
                  <a:cubicBezTo>
                    <a:pt x="5069420" y="387256"/>
                    <a:pt x="5070853" y="380806"/>
                    <a:pt x="5069420" y="372925"/>
                  </a:cubicBezTo>
                  <a:cubicBezTo>
                    <a:pt x="5065120" y="368447"/>
                    <a:pt x="5061359" y="367999"/>
                    <a:pt x="5057843" y="369522"/>
                  </a:cubicBezTo>
                  <a:close/>
                  <a:moveTo>
                    <a:pt x="4100140" y="366297"/>
                  </a:moveTo>
                  <a:cubicBezTo>
                    <a:pt x="4104796" y="364685"/>
                    <a:pt x="4108200" y="365402"/>
                    <a:pt x="4107842" y="377225"/>
                  </a:cubicBezTo>
                  <a:cubicBezTo>
                    <a:pt x="4094227" y="360029"/>
                    <a:pt x="4088496" y="403020"/>
                    <a:pt x="4084912" y="369343"/>
                  </a:cubicBezTo>
                  <a:cubicBezTo>
                    <a:pt x="4089570" y="371851"/>
                    <a:pt x="4095481" y="367910"/>
                    <a:pt x="4100140" y="366297"/>
                  </a:cubicBezTo>
                  <a:close/>
                  <a:moveTo>
                    <a:pt x="4288405" y="353579"/>
                  </a:moveTo>
                  <a:lnTo>
                    <a:pt x="4291988" y="358595"/>
                  </a:lnTo>
                  <a:lnTo>
                    <a:pt x="4282674" y="365043"/>
                  </a:lnTo>
                  <a:close/>
                  <a:moveTo>
                    <a:pt x="4833683" y="352862"/>
                  </a:moveTo>
                  <a:cubicBezTo>
                    <a:pt x="4828666" y="356445"/>
                    <a:pt x="4822935" y="360027"/>
                    <a:pt x="4817202" y="353579"/>
                  </a:cubicBezTo>
                  <a:lnTo>
                    <a:pt x="4817202" y="365043"/>
                  </a:lnTo>
                  <a:cubicBezTo>
                    <a:pt x="4827233" y="370058"/>
                    <a:pt x="4830100" y="360027"/>
                    <a:pt x="4833683" y="352862"/>
                  </a:cubicBezTo>
                  <a:close/>
                  <a:moveTo>
                    <a:pt x="3944116" y="347578"/>
                  </a:moveTo>
                  <a:cubicBezTo>
                    <a:pt x="3953072" y="346414"/>
                    <a:pt x="3959880" y="352504"/>
                    <a:pt x="3952356" y="369341"/>
                  </a:cubicBezTo>
                  <a:cubicBezTo>
                    <a:pt x="3943040" y="377941"/>
                    <a:pt x="3930860" y="366476"/>
                    <a:pt x="3922978" y="369341"/>
                  </a:cubicBezTo>
                  <a:cubicBezTo>
                    <a:pt x="3924053" y="357162"/>
                    <a:pt x="3935160" y="348743"/>
                    <a:pt x="3944116" y="347578"/>
                  </a:cubicBezTo>
                  <a:close/>
                  <a:moveTo>
                    <a:pt x="4903186" y="345697"/>
                  </a:moveTo>
                  <a:cubicBezTo>
                    <a:pt x="4880256" y="350712"/>
                    <a:pt x="4863060" y="365043"/>
                    <a:pt x="4838698" y="370058"/>
                  </a:cubicBezTo>
                  <a:cubicBezTo>
                    <a:pt x="4830100" y="382956"/>
                    <a:pt x="4814337" y="379373"/>
                    <a:pt x="4812904" y="377939"/>
                  </a:cubicBezTo>
                  <a:lnTo>
                    <a:pt x="4812904" y="380806"/>
                  </a:lnTo>
                  <a:cubicBezTo>
                    <a:pt x="4808604" y="384389"/>
                    <a:pt x="4806454" y="392271"/>
                    <a:pt x="4800722" y="392271"/>
                  </a:cubicBezTo>
                  <a:lnTo>
                    <a:pt x="4806454" y="400152"/>
                  </a:lnTo>
                  <a:cubicBezTo>
                    <a:pt x="4788541" y="415916"/>
                    <a:pt x="4773495" y="418066"/>
                    <a:pt x="4754864" y="419498"/>
                  </a:cubicBezTo>
                  <a:cubicBezTo>
                    <a:pt x="4749849" y="448160"/>
                    <a:pt x="4729070" y="428814"/>
                    <a:pt x="4722620" y="427381"/>
                  </a:cubicBezTo>
                  <a:cubicBezTo>
                    <a:pt x="4720472" y="449592"/>
                    <a:pt x="4711872" y="427381"/>
                    <a:pt x="4703990" y="454608"/>
                  </a:cubicBezTo>
                  <a:lnTo>
                    <a:pt x="4699692" y="449592"/>
                  </a:lnTo>
                  <a:cubicBezTo>
                    <a:pt x="4702558" y="459625"/>
                    <a:pt x="4696110" y="462490"/>
                    <a:pt x="4693242" y="468940"/>
                  </a:cubicBezTo>
                  <a:cubicBezTo>
                    <a:pt x="4683212" y="461057"/>
                    <a:pt x="4678196" y="468940"/>
                    <a:pt x="4667448" y="461057"/>
                  </a:cubicBezTo>
                  <a:lnTo>
                    <a:pt x="4667448" y="458909"/>
                  </a:lnTo>
                  <a:lnTo>
                    <a:pt x="4671747" y="454608"/>
                  </a:lnTo>
                  <a:cubicBezTo>
                    <a:pt x="4670314" y="456758"/>
                    <a:pt x="4668882" y="458192"/>
                    <a:pt x="4667448" y="458908"/>
                  </a:cubicBezTo>
                  <a:lnTo>
                    <a:pt x="4667448" y="458909"/>
                  </a:lnTo>
                  <a:lnTo>
                    <a:pt x="4666732" y="459625"/>
                  </a:lnTo>
                  <a:cubicBezTo>
                    <a:pt x="4655984" y="468940"/>
                    <a:pt x="4641653" y="467506"/>
                    <a:pt x="4641653" y="480404"/>
                  </a:cubicBezTo>
                  <a:lnTo>
                    <a:pt x="4644520" y="480404"/>
                  </a:lnTo>
                  <a:cubicBezTo>
                    <a:pt x="4647386" y="457475"/>
                    <a:pt x="4667448" y="473954"/>
                    <a:pt x="4676764" y="468940"/>
                  </a:cubicBezTo>
                  <a:lnTo>
                    <a:pt x="4673897" y="473954"/>
                  </a:lnTo>
                  <a:lnTo>
                    <a:pt x="4699692" y="477538"/>
                  </a:lnTo>
                  <a:cubicBezTo>
                    <a:pt x="4693242" y="491867"/>
                    <a:pt x="4676764" y="495450"/>
                    <a:pt x="4664582" y="504765"/>
                  </a:cubicBezTo>
                  <a:lnTo>
                    <a:pt x="4687512" y="499750"/>
                  </a:lnTo>
                  <a:cubicBezTo>
                    <a:pt x="4691810" y="478971"/>
                    <a:pt x="4715456" y="493300"/>
                    <a:pt x="4719755" y="477538"/>
                  </a:cubicBezTo>
                  <a:cubicBezTo>
                    <a:pt x="4736951" y="486852"/>
                    <a:pt x="4749132" y="459625"/>
                    <a:pt x="4761314" y="458192"/>
                  </a:cubicBezTo>
                  <a:lnTo>
                    <a:pt x="4757730" y="446727"/>
                  </a:lnTo>
                  <a:cubicBezTo>
                    <a:pt x="4805737" y="413050"/>
                    <a:pt x="4855896" y="390837"/>
                    <a:pt x="4903186" y="345697"/>
                  </a:cubicBezTo>
                  <a:close/>
                  <a:moveTo>
                    <a:pt x="4389974" y="341935"/>
                  </a:moveTo>
                  <a:cubicBezTo>
                    <a:pt x="4391765" y="341756"/>
                    <a:pt x="4393735" y="342114"/>
                    <a:pt x="4395885" y="342114"/>
                  </a:cubicBezTo>
                  <a:lnTo>
                    <a:pt x="4395885" y="350712"/>
                  </a:lnTo>
                  <a:cubicBezTo>
                    <a:pt x="4347162" y="375074"/>
                    <a:pt x="4287690" y="390839"/>
                    <a:pt x="4255446" y="438846"/>
                  </a:cubicBezTo>
                  <a:cubicBezTo>
                    <a:pt x="4243265" y="446727"/>
                    <a:pt x="4223202" y="418066"/>
                    <a:pt x="4223202" y="454608"/>
                  </a:cubicBezTo>
                  <a:lnTo>
                    <a:pt x="4223202" y="449594"/>
                  </a:lnTo>
                  <a:cubicBezTo>
                    <a:pt x="4218186" y="446010"/>
                    <a:pt x="4199556" y="453892"/>
                    <a:pt x="4204574" y="465356"/>
                  </a:cubicBezTo>
                  <a:lnTo>
                    <a:pt x="4204574" y="468223"/>
                  </a:lnTo>
                  <a:cubicBezTo>
                    <a:pt x="4223202" y="481121"/>
                    <a:pt x="4227500" y="447444"/>
                    <a:pt x="4246130" y="448877"/>
                  </a:cubicBezTo>
                  <a:cubicBezTo>
                    <a:pt x="4251863" y="481121"/>
                    <a:pt x="4212454" y="483988"/>
                    <a:pt x="4190958" y="503334"/>
                  </a:cubicBezTo>
                  <a:cubicBezTo>
                    <a:pt x="4182360" y="493302"/>
                    <a:pt x="4171612" y="501900"/>
                    <a:pt x="4165163" y="511215"/>
                  </a:cubicBezTo>
                  <a:lnTo>
                    <a:pt x="4165163" y="514798"/>
                  </a:lnTo>
                  <a:lnTo>
                    <a:pt x="4162298" y="514798"/>
                  </a:lnTo>
                  <a:lnTo>
                    <a:pt x="4162298" y="506915"/>
                  </a:lnTo>
                  <a:cubicBezTo>
                    <a:pt x="4166596" y="508348"/>
                    <a:pt x="4168746" y="501900"/>
                    <a:pt x="4171612" y="499033"/>
                  </a:cubicBezTo>
                  <a:cubicBezTo>
                    <a:pt x="4164446" y="486136"/>
                    <a:pt x="4135069" y="496167"/>
                    <a:pt x="4145817" y="476821"/>
                  </a:cubicBezTo>
                  <a:cubicBezTo>
                    <a:pt x="4133636" y="458908"/>
                    <a:pt x="4130054" y="499033"/>
                    <a:pt x="4116440" y="479688"/>
                  </a:cubicBezTo>
                  <a:lnTo>
                    <a:pt x="4142236" y="460342"/>
                  </a:lnTo>
                  <a:lnTo>
                    <a:pt x="4142679" y="460177"/>
                  </a:lnTo>
                  <a:lnTo>
                    <a:pt x="4137938" y="457298"/>
                  </a:lnTo>
                  <a:cubicBezTo>
                    <a:pt x="4135608" y="457475"/>
                    <a:pt x="4132921" y="458192"/>
                    <a:pt x="4130771" y="457475"/>
                  </a:cubicBezTo>
                  <a:cubicBezTo>
                    <a:pt x="4135788" y="454610"/>
                    <a:pt x="4132921" y="444579"/>
                    <a:pt x="4140086" y="446012"/>
                  </a:cubicBezTo>
                  <a:lnTo>
                    <a:pt x="4142902" y="460092"/>
                  </a:lnTo>
                  <a:lnTo>
                    <a:pt x="4157998" y="454431"/>
                  </a:lnTo>
                  <a:lnTo>
                    <a:pt x="4164782" y="441712"/>
                  </a:lnTo>
                  <a:lnTo>
                    <a:pt x="4163014" y="441712"/>
                  </a:lnTo>
                  <a:lnTo>
                    <a:pt x="4165882" y="438846"/>
                  </a:lnTo>
                  <a:lnTo>
                    <a:pt x="4165882" y="440893"/>
                  </a:lnTo>
                  <a:lnTo>
                    <a:pt x="4185226" y="438129"/>
                  </a:lnTo>
                  <a:cubicBezTo>
                    <a:pt x="4193108" y="430248"/>
                    <a:pt x="4170896" y="425231"/>
                    <a:pt x="4188092" y="422366"/>
                  </a:cubicBezTo>
                  <a:lnTo>
                    <a:pt x="4190958" y="438129"/>
                  </a:lnTo>
                  <a:cubicBezTo>
                    <a:pt x="4200274" y="438129"/>
                    <a:pt x="4207438" y="429531"/>
                    <a:pt x="4213888" y="426664"/>
                  </a:cubicBezTo>
                  <a:lnTo>
                    <a:pt x="4197407" y="418783"/>
                  </a:lnTo>
                  <a:cubicBezTo>
                    <a:pt x="4197407" y="410185"/>
                    <a:pt x="4206722" y="415200"/>
                    <a:pt x="4211022" y="415200"/>
                  </a:cubicBezTo>
                  <a:lnTo>
                    <a:pt x="4211022" y="421650"/>
                  </a:lnTo>
                  <a:cubicBezTo>
                    <a:pt x="4218902" y="430964"/>
                    <a:pt x="4226068" y="416633"/>
                    <a:pt x="4233950" y="415200"/>
                  </a:cubicBezTo>
                  <a:cubicBezTo>
                    <a:pt x="4231084" y="410185"/>
                    <a:pt x="4227500" y="410185"/>
                    <a:pt x="4223202" y="410185"/>
                  </a:cubicBezTo>
                  <a:cubicBezTo>
                    <a:pt x="4223202" y="407319"/>
                    <a:pt x="4226068" y="405885"/>
                    <a:pt x="4227500" y="402302"/>
                  </a:cubicBezTo>
                  <a:lnTo>
                    <a:pt x="4236816" y="415200"/>
                  </a:lnTo>
                  <a:cubicBezTo>
                    <a:pt x="4291988" y="398004"/>
                    <a:pt x="4328532" y="356445"/>
                    <a:pt x="4385137" y="344981"/>
                  </a:cubicBezTo>
                  <a:cubicBezTo>
                    <a:pt x="4386570" y="342831"/>
                    <a:pt x="4388182" y="342114"/>
                    <a:pt x="4389974" y="341935"/>
                  </a:cubicBezTo>
                  <a:close/>
                  <a:moveTo>
                    <a:pt x="5127458" y="334233"/>
                  </a:moveTo>
                  <a:cubicBezTo>
                    <a:pt x="5103095" y="347129"/>
                    <a:pt x="5080168" y="355012"/>
                    <a:pt x="5085899" y="373641"/>
                  </a:cubicBezTo>
                  <a:cubicBezTo>
                    <a:pt x="5087332" y="369341"/>
                    <a:pt x="5090916" y="370775"/>
                    <a:pt x="5095214" y="370775"/>
                  </a:cubicBezTo>
                  <a:cubicBezTo>
                    <a:pt x="5098797" y="369341"/>
                    <a:pt x="5117426" y="374358"/>
                    <a:pt x="5110978" y="390121"/>
                  </a:cubicBezTo>
                  <a:cubicBezTo>
                    <a:pt x="5110262" y="391554"/>
                    <a:pt x="5107395" y="394420"/>
                    <a:pt x="5104530" y="392987"/>
                  </a:cubicBezTo>
                  <a:cubicBezTo>
                    <a:pt x="5100230" y="390837"/>
                    <a:pt x="5101664" y="386539"/>
                    <a:pt x="5101664" y="381523"/>
                  </a:cubicBezTo>
                  <a:lnTo>
                    <a:pt x="5095214" y="381523"/>
                  </a:lnTo>
                  <a:cubicBezTo>
                    <a:pt x="5092349" y="387256"/>
                    <a:pt x="5093603" y="391196"/>
                    <a:pt x="5094588" y="395137"/>
                  </a:cubicBezTo>
                  <a:lnTo>
                    <a:pt x="5092522" y="407682"/>
                  </a:lnTo>
                  <a:lnTo>
                    <a:pt x="5091644" y="408204"/>
                  </a:lnTo>
                  <a:lnTo>
                    <a:pt x="5085899" y="403735"/>
                  </a:lnTo>
                  <a:lnTo>
                    <a:pt x="5085899" y="411617"/>
                  </a:lnTo>
                  <a:lnTo>
                    <a:pt x="5091644" y="408204"/>
                  </a:lnTo>
                  <a:lnTo>
                    <a:pt x="5092347" y="408750"/>
                  </a:lnTo>
                  <a:lnTo>
                    <a:pt x="5092522" y="407682"/>
                  </a:lnTo>
                  <a:lnTo>
                    <a:pt x="5118771" y="392091"/>
                  </a:lnTo>
                  <a:cubicBezTo>
                    <a:pt x="5129070" y="383673"/>
                    <a:pt x="5138564" y="374000"/>
                    <a:pt x="5146804" y="365043"/>
                  </a:cubicBezTo>
                  <a:cubicBezTo>
                    <a:pt x="5146804" y="352145"/>
                    <a:pt x="5122443" y="348562"/>
                    <a:pt x="5141072" y="339247"/>
                  </a:cubicBezTo>
                  <a:cubicBezTo>
                    <a:pt x="5138206" y="331366"/>
                    <a:pt x="5131758" y="335666"/>
                    <a:pt x="5127458" y="334233"/>
                  </a:cubicBezTo>
                  <a:close/>
                  <a:moveTo>
                    <a:pt x="4082046" y="334233"/>
                  </a:moveTo>
                  <a:lnTo>
                    <a:pt x="4088496" y="334233"/>
                  </a:lnTo>
                  <a:lnTo>
                    <a:pt x="4077748" y="342114"/>
                  </a:lnTo>
                  <a:close/>
                  <a:moveTo>
                    <a:pt x="3907966" y="334011"/>
                  </a:moveTo>
                  <a:cubicBezTo>
                    <a:pt x="3909319" y="333920"/>
                    <a:pt x="3910976" y="335309"/>
                    <a:pt x="3912947" y="339249"/>
                  </a:cubicBezTo>
                  <a:lnTo>
                    <a:pt x="3903632" y="345697"/>
                  </a:lnTo>
                  <a:cubicBezTo>
                    <a:pt x="3902557" y="347847"/>
                    <a:pt x="3903902" y="334279"/>
                    <a:pt x="3907966" y="334011"/>
                  </a:cubicBezTo>
                  <a:close/>
                  <a:moveTo>
                    <a:pt x="4984152" y="331366"/>
                  </a:moveTo>
                  <a:cubicBezTo>
                    <a:pt x="4956208" y="333516"/>
                    <a:pt x="4941878" y="359310"/>
                    <a:pt x="4919665" y="373641"/>
                  </a:cubicBezTo>
                  <a:cubicBezTo>
                    <a:pt x="4942594" y="364327"/>
                    <a:pt x="4970538" y="352862"/>
                    <a:pt x="4984152" y="331366"/>
                  </a:cubicBezTo>
                  <a:close/>
                  <a:moveTo>
                    <a:pt x="4744116" y="330649"/>
                  </a:moveTo>
                  <a:cubicBezTo>
                    <a:pt x="4751999" y="340681"/>
                    <a:pt x="4767762" y="346414"/>
                    <a:pt x="4706858" y="349995"/>
                  </a:cubicBezTo>
                  <a:close/>
                  <a:moveTo>
                    <a:pt x="4146536" y="326351"/>
                  </a:moveTo>
                  <a:cubicBezTo>
                    <a:pt x="4150834" y="331368"/>
                    <a:pt x="4147967" y="336383"/>
                    <a:pt x="4149400" y="345697"/>
                  </a:cubicBezTo>
                  <a:cubicBezTo>
                    <a:pt x="4135788" y="344264"/>
                    <a:pt x="4149400" y="335666"/>
                    <a:pt x="4146536" y="326351"/>
                  </a:cubicBezTo>
                  <a:close/>
                  <a:moveTo>
                    <a:pt x="4389437" y="323485"/>
                  </a:moveTo>
                  <a:cubicBezTo>
                    <a:pt x="4388004" y="334233"/>
                    <a:pt x="4377256" y="331366"/>
                    <a:pt x="4369374" y="334949"/>
                  </a:cubicBezTo>
                  <a:cubicBezTo>
                    <a:pt x="4372241" y="326351"/>
                    <a:pt x="4383704" y="329933"/>
                    <a:pt x="4389437" y="323485"/>
                  </a:cubicBezTo>
                  <a:close/>
                  <a:moveTo>
                    <a:pt x="2960684" y="319902"/>
                  </a:moveTo>
                  <a:cubicBezTo>
                    <a:pt x="2972865" y="319902"/>
                    <a:pt x="2971432" y="331366"/>
                    <a:pt x="2980746" y="339247"/>
                  </a:cubicBezTo>
                  <a:lnTo>
                    <a:pt x="2980746" y="345697"/>
                  </a:lnTo>
                  <a:cubicBezTo>
                    <a:pt x="2968565" y="342114"/>
                    <a:pt x="2959250" y="335664"/>
                    <a:pt x="2960684" y="319902"/>
                  </a:cubicBezTo>
                  <a:close/>
                  <a:moveTo>
                    <a:pt x="4878106" y="314887"/>
                  </a:moveTo>
                  <a:lnTo>
                    <a:pt x="4865927" y="326350"/>
                  </a:lnTo>
                  <a:lnTo>
                    <a:pt x="4884556" y="314887"/>
                  </a:lnTo>
                  <a:close/>
                  <a:moveTo>
                    <a:pt x="4632338" y="312020"/>
                  </a:moveTo>
                  <a:lnTo>
                    <a:pt x="4641653" y="312020"/>
                  </a:lnTo>
                  <a:lnTo>
                    <a:pt x="4635205" y="319902"/>
                  </a:lnTo>
                  <a:close/>
                  <a:moveTo>
                    <a:pt x="5211292" y="300556"/>
                  </a:moveTo>
                  <a:cubicBezTo>
                    <a:pt x="5201260" y="305572"/>
                    <a:pt x="5178330" y="300556"/>
                    <a:pt x="5182630" y="319902"/>
                  </a:cubicBezTo>
                  <a:cubicBezTo>
                    <a:pt x="5180480" y="316318"/>
                    <a:pt x="5179048" y="313453"/>
                    <a:pt x="5176182" y="314887"/>
                  </a:cubicBezTo>
                  <a:lnTo>
                    <a:pt x="5182630" y="323485"/>
                  </a:lnTo>
                  <a:lnTo>
                    <a:pt x="5176182" y="331366"/>
                  </a:lnTo>
                  <a:cubicBezTo>
                    <a:pt x="5173316" y="328500"/>
                    <a:pt x="5171166" y="322051"/>
                    <a:pt x="5166866" y="323485"/>
                  </a:cubicBezTo>
                  <a:cubicBezTo>
                    <a:pt x="5153970" y="312020"/>
                    <a:pt x="5141788" y="340681"/>
                    <a:pt x="5151104" y="353579"/>
                  </a:cubicBezTo>
                  <a:cubicBezTo>
                    <a:pt x="5160418" y="361460"/>
                    <a:pt x="5157552" y="355012"/>
                    <a:pt x="5169732" y="353579"/>
                  </a:cubicBezTo>
                  <a:cubicBezTo>
                    <a:pt x="5179048" y="337097"/>
                    <a:pt x="5216308" y="329216"/>
                    <a:pt x="5211292" y="300556"/>
                  </a:cubicBezTo>
                  <a:close/>
                  <a:moveTo>
                    <a:pt x="4158715" y="296257"/>
                  </a:moveTo>
                  <a:cubicBezTo>
                    <a:pt x="4160148" y="319903"/>
                    <a:pt x="4115723" y="310589"/>
                    <a:pt x="4104975" y="334949"/>
                  </a:cubicBezTo>
                  <a:lnTo>
                    <a:pt x="4094227" y="334949"/>
                  </a:lnTo>
                  <a:cubicBezTo>
                    <a:pt x="4111423" y="315603"/>
                    <a:pt x="4138652" y="309155"/>
                    <a:pt x="4158715" y="296257"/>
                  </a:cubicBezTo>
                  <a:close/>
                  <a:moveTo>
                    <a:pt x="3988069" y="295472"/>
                  </a:moveTo>
                  <a:cubicBezTo>
                    <a:pt x="3990286" y="294644"/>
                    <a:pt x="3993018" y="294644"/>
                    <a:pt x="3996780" y="296256"/>
                  </a:cubicBezTo>
                  <a:lnTo>
                    <a:pt x="3996780" y="301272"/>
                  </a:lnTo>
                  <a:cubicBezTo>
                    <a:pt x="4006095" y="298406"/>
                    <a:pt x="4019710" y="304855"/>
                    <a:pt x="4024008" y="307720"/>
                  </a:cubicBezTo>
                  <a:cubicBezTo>
                    <a:pt x="4011826" y="317035"/>
                    <a:pt x="4034756" y="318468"/>
                    <a:pt x="4024008" y="323485"/>
                  </a:cubicBezTo>
                  <a:lnTo>
                    <a:pt x="4007528" y="334949"/>
                  </a:lnTo>
                  <a:lnTo>
                    <a:pt x="4010394" y="339964"/>
                  </a:lnTo>
                  <a:cubicBezTo>
                    <a:pt x="4004662" y="352145"/>
                    <a:pt x="3992480" y="347846"/>
                    <a:pt x="3984600" y="342831"/>
                  </a:cubicBezTo>
                  <a:lnTo>
                    <a:pt x="3993914" y="323485"/>
                  </a:lnTo>
                  <a:cubicBezTo>
                    <a:pt x="3987466" y="313453"/>
                    <a:pt x="3961670" y="329216"/>
                    <a:pt x="3968120" y="304139"/>
                  </a:cubicBezTo>
                  <a:cubicBezTo>
                    <a:pt x="3979405" y="307900"/>
                    <a:pt x="3981419" y="297958"/>
                    <a:pt x="3988069" y="295472"/>
                  </a:cubicBezTo>
                  <a:close/>
                  <a:moveTo>
                    <a:pt x="4570000" y="288374"/>
                  </a:moveTo>
                  <a:cubicBezTo>
                    <a:pt x="4565702" y="290524"/>
                    <a:pt x="4559252" y="285508"/>
                    <a:pt x="4557819" y="293391"/>
                  </a:cubicBezTo>
                  <a:lnTo>
                    <a:pt x="4567136" y="293391"/>
                  </a:lnTo>
                  <a:cubicBezTo>
                    <a:pt x="4569284" y="294107"/>
                    <a:pt x="4570000" y="295539"/>
                    <a:pt x="4570000" y="296972"/>
                  </a:cubicBezTo>
                  <a:close/>
                  <a:moveTo>
                    <a:pt x="4430996" y="284793"/>
                  </a:moveTo>
                  <a:lnTo>
                    <a:pt x="4438160" y="284793"/>
                  </a:lnTo>
                  <a:lnTo>
                    <a:pt x="4430996" y="296257"/>
                  </a:lnTo>
                  <a:close/>
                  <a:moveTo>
                    <a:pt x="4913934" y="284791"/>
                  </a:moveTo>
                  <a:lnTo>
                    <a:pt x="4913934" y="300556"/>
                  </a:lnTo>
                  <a:lnTo>
                    <a:pt x="4919665" y="292674"/>
                  </a:lnTo>
                  <a:close/>
                  <a:moveTo>
                    <a:pt x="4187746" y="276911"/>
                  </a:moveTo>
                  <a:cubicBezTo>
                    <a:pt x="4190064" y="276777"/>
                    <a:pt x="4192571" y="278165"/>
                    <a:pt x="4195258" y="281926"/>
                  </a:cubicBezTo>
                  <a:cubicBezTo>
                    <a:pt x="4189526" y="283360"/>
                    <a:pt x="4184510" y="304139"/>
                    <a:pt x="4172330" y="296257"/>
                  </a:cubicBezTo>
                  <a:cubicBezTo>
                    <a:pt x="4175552" y="291422"/>
                    <a:pt x="4180792" y="277316"/>
                    <a:pt x="4187746" y="276911"/>
                  </a:cubicBezTo>
                  <a:close/>
                  <a:moveTo>
                    <a:pt x="5113843" y="273598"/>
                  </a:moveTo>
                  <a:cubicBezTo>
                    <a:pt x="5116887" y="273328"/>
                    <a:pt x="5119574" y="273687"/>
                    <a:pt x="5121008" y="276911"/>
                  </a:cubicBezTo>
                  <a:cubicBezTo>
                    <a:pt x="5118141" y="284793"/>
                    <a:pt x="5110260" y="279776"/>
                    <a:pt x="5104528" y="281926"/>
                  </a:cubicBezTo>
                  <a:lnTo>
                    <a:pt x="5104528" y="274045"/>
                  </a:lnTo>
                  <a:cubicBezTo>
                    <a:pt x="5107393" y="274761"/>
                    <a:pt x="5110797" y="273866"/>
                    <a:pt x="5113843" y="273598"/>
                  </a:cubicBezTo>
                  <a:close/>
                  <a:moveTo>
                    <a:pt x="3828843" y="273597"/>
                  </a:moveTo>
                  <a:cubicBezTo>
                    <a:pt x="3830545" y="273686"/>
                    <a:pt x="3831978" y="274403"/>
                    <a:pt x="3832694" y="276911"/>
                  </a:cubicBezTo>
                  <a:cubicBezTo>
                    <a:pt x="3831261" y="281210"/>
                    <a:pt x="3826963" y="281210"/>
                    <a:pt x="3823380" y="281926"/>
                  </a:cubicBezTo>
                  <a:lnTo>
                    <a:pt x="3823380" y="274045"/>
                  </a:lnTo>
                  <a:cubicBezTo>
                    <a:pt x="3825171" y="274045"/>
                    <a:pt x="3827142" y="273507"/>
                    <a:pt x="3828843" y="273597"/>
                  </a:cubicBezTo>
                  <a:close/>
                  <a:moveTo>
                    <a:pt x="4927838" y="270260"/>
                  </a:moveTo>
                  <a:cubicBezTo>
                    <a:pt x="4926786" y="270999"/>
                    <a:pt x="4925577" y="272790"/>
                    <a:pt x="4923964" y="276193"/>
                  </a:cubicBezTo>
                  <a:cubicBezTo>
                    <a:pt x="4927548" y="276193"/>
                    <a:pt x="4931846" y="276193"/>
                    <a:pt x="4933280" y="281210"/>
                  </a:cubicBezTo>
                  <a:cubicBezTo>
                    <a:pt x="4933996" y="282643"/>
                    <a:pt x="4933996" y="284076"/>
                    <a:pt x="4933280" y="284791"/>
                  </a:cubicBezTo>
                  <a:lnTo>
                    <a:pt x="4939728" y="276910"/>
                  </a:lnTo>
                  <a:cubicBezTo>
                    <a:pt x="4935071" y="275835"/>
                    <a:pt x="4932742" y="272253"/>
                    <a:pt x="4930771" y="270641"/>
                  </a:cubicBezTo>
                  <a:cubicBezTo>
                    <a:pt x="4929785" y="269835"/>
                    <a:pt x="4928890" y="269521"/>
                    <a:pt x="4927838" y="270260"/>
                  </a:cubicBezTo>
                  <a:close/>
                  <a:moveTo>
                    <a:pt x="4043356" y="265089"/>
                  </a:moveTo>
                  <a:cubicBezTo>
                    <a:pt x="4049804" y="264909"/>
                    <a:pt x="4056612" y="266163"/>
                    <a:pt x="4061985" y="265447"/>
                  </a:cubicBezTo>
                  <a:cubicBezTo>
                    <a:pt x="4051954" y="269030"/>
                    <a:pt x="4051954" y="289809"/>
                    <a:pt x="4036189" y="284793"/>
                  </a:cubicBezTo>
                  <a:cubicBezTo>
                    <a:pt x="4036189" y="279778"/>
                    <a:pt x="4037622" y="274761"/>
                    <a:pt x="4033322" y="273328"/>
                  </a:cubicBezTo>
                  <a:lnTo>
                    <a:pt x="4026874" y="273328"/>
                  </a:lnTo>
                  <a:cubicBezTo>
                    <a:pt x="4030816" y="266880"/>
                    <a:pt x="4036906" y="265268"/>
                    <a:pt x="4043356" y="265089"/>
                  </a:cubicBezTo>
                  <a:close/>
                  <a:moveTo>
                    <a:pt x="4234667" y="262580"/>
                  </a:moveTo>
                  <a:cubicBezTo>
                    <a:pt x="4235382" y="265447"/>
                    <a:pt x="4231800" y="266880"/>
                    <a:pt x="4230368" y="269028"/>
                  </a:cubicBezTo>
                  <a:lnTo>
                    <a:pt x="4221052" y="269028"/>
                  </a:lnTo>
                  <a:close/>
                  <a:moveTo>
                    <a:pt x="4490186" y="256635"/>
                  </a:moveTo>
                  <a:cubicBezTo>
                    <a:pt x="4492615" y="255863"/>
                    <a:pt x="4495302" y="255953"/>
                    <a:pt x="4498348" y="257565"/>
                  </a:cubicBezTo>
                  <a:cubicBezTo>
                    <a:pt x="4491900" y="261864"/>
                    <a:pt x="4490466" y="278343"/>
                    <a:pt x="4476852" y="273328"/>
                  </a:cubicBezTo>
                  <a:lnTo>
                    <a:pt x="4472554" y="269028"/>
                  </a:lnTo>
                  <a:cubicBezTo>
                    <a:pt x="4477927" y="269028"/>
                    <a:pt x="4482897" y="258952"/>
                    <a:pt x="4490186" y="256635"/>
                  </a:cubicBezTo>
                  <a:close/>
                  <a:moveTo>
                    <a:pt x="4362119" y="234994"/>
                  </a:moveTo>
                  <a:cubicBezTo>
                    <a:pt x="4365074" y="234815"/>
                    <a:pt x="4367582" y="235353"/>
                    <a:pt x="4368658" y="238936"/>
                  </a:cubicBezTo>
                  <a:cubicBezTo>
                    <a:pt x="4370091" y="243951"/>
                    <a:pt x="4366508" y="248251"/>
                    <a:pt x="4363641" y="246817"/>
                  </a:cubicBezTo>
                  <a:lnTo>
                    <a:pt x="4352893" y="246817"/>
                  </a:lnTo>
                  <a:lnTo>
                    <a:pt x="4352893" y="235353"/>
                  </a:lnTo>
                  <a:cubicBezTo>
                    <a:pt x="4355760" y="236070"/>
                    <a:pt x="4359164" y="235174"/>
                    <a:pt x="4362119" y="234994"/>
                  </a:cubicBezTo>
                  <a:close/>
                  <a:moveTo>
                    <a:pt x="5136772" y="232307"/>
                  </a:moveTo>
                  <a:cubicBezTo>
                    <a:pt x="5139818" y="230336"/>
                    <a:pt x="5143937" y="230695"/>
                    <a:pt x="5146087" y="235351"/>
                  </a:cubicBezTo>
                  <a:cubicBezTo>
                    <a:pt x="5144654" y="236784"/>
                    <a:pt x="5141070" y="246099"/>
                    <a:pt x="5133906" y="243234"/>
                  </a:cubicBezTo>
                  <a:cubicBezTo>
                    <a:pt x="5131756" y="238578"/>
                    <a:pt x="5133726" y="234278"/>
                    <a:pt x="5136772" y="232307"/>
                  </a:cubicBezTo>
                  <a:close/>
                  <a:moveTo>
                    <a:pt x="4648820" y="231053"/>
                  </a:moveTo>
                  <a:lnTo>
                    <a:pt x="4625890" y="246816"/>
                  </a:lnTo>
                  <a:lnTo>
                    <a:pt x="4632338" y="249682"/>
                  </a:lnTo>
                  <a:lnTo>
                    <a:pt x="4632338" y="257564"/>
                  </a:lnTo>
                  <a:lnTo>
                    <a:pt x="4623026" y="246101"/>
                  </a:lnTo>
                  <a:cubicBezTo>
                    <a:pt x="4616576" y="247532"/>
                    <a:pt x="4611559" y="246816"/>
                    <a:pt x="4607978" y="246816"/>
                  </a:cubicBezTo>
                  <a:close/>
                  <a:moveTo>
                    <a:pt x="4137219" y="230336"/>
                  </a:moveTo>
                  <a:lnTo>
                    <a:pt x="4137219" y="238218"/>
                  </a:lnTo>
                  <a:lnTo>
                    <a:pt x="4123604" y="238218"/>
                  </a:lnTo>
                  <a:cubicBezTo>
                    <a:pt x="4125038" y="236784"/>
                    <a:pt x="4130052" y="227470"/>
                    <a:pt x="4137219" y="230336"/>
                  </a:cubicBezTo>
                  <a:close/>
                  <a:moveTo>
                    <a:pt x="4570717" y="223888"/>
                  </a:moveTo>
                  <a:cubicBezTo>
                    <a:pt x="4569284" y="228903"/>
                    <a:pt x="4559969" y="230336"/>
                    <a:pt x="4554238" y="235353"/>
                  </a:cubicBezTo>
                  <a:cubicBezTo>
                    <a:pt x="4551371" y="225322"/>
                    <a:pt x="4563552" y="220305"/>
                    <a:pt x="4570717" y="223888"/>
                  </a:cubicBezTo>
                  <a:close/>
                  <a:moveTo>
                    <a:pt x="4213888" y="218872"/>
                  </a:moveTo>
                  <a:cubicBezTo>
                    <a:pt x="4215321" y="222455"/>
                    <a:pt x="4212454" y="223887"/>
                    <a:pt x="4211738" y="226753"/>
                  </a:cubicBezTo>
                  <a:lnTo>
                    <a:pt x="4204574" y="226753"/>
                  </a:lnTo>
                  <a:cubicBezTo>
                    <a:pt x="4203140" y="220305"/>
                    <a:pt x="4209588" y="217438"/>
                    <a:pt x="4213888" y="218872"/>
                  </a:cubicBezTo>
                  <a:close/>
                  <a:moveTo>
                    <a:pt x="4181644" y="210988"/>
                  </a:moveTo>
                  <a:cubicBezTo>
                    <a:pt x="4176630" y="225320"/>
                    <a:pt x="4168032" y="228903"/>
                    <a:pt x="4152984" y="226753"/>
                  </a:cubicBezTo>
                  <a:cubicBezTo>
                    <a:pt x="4152984" y="209557"/>
                    <a:pt x="4170896" y="210988"/>
                    <a:pt x="4181644" y="210988"/>
                  </a:cubicBezTo>
                  <a:close/>
                  <a:moveTo>
                    <a:pt x="5237804" y="200242"/>
                  </a:moveTo>
                  <a:cubicBezTo>
                    <a:pt x="5214158" y="204541"/>
                    <a:pt x="5179048" y="243234"/>
                    <a:pt x="5162568" y="230336"/>
                  </a:cubicBezTo>
                  <a:lnTo>
                    <a:pt x="5162568" y="216005"/>
                  </a:lnTo>
                  <a:cubicBezTo>
                    <a:pt x="5126024" y="209557"/>
                    <a:pt x="5124592" y="257564"/>
                    <a:pt x="5095214" y="254697"/>
                  </a:cubicBezTo>
                  <a:cubicBezTo>
                    <a:pt x="5081601" y="280493"/>
                    <a:pt x="5050790" y="270461"/>
                    <a:pt x="5043624" y="296256"/>
                  </a:cubicBezTo>
                  <a:cubicBezTo>
                    <a:pt x="5046490" y="294822"/>
                    <a:pt x="5047924" y="298406"/>
                    <a:pt x="5049357" y="301272"/>
                  </a:cubicBezTo>
                  <a:lnTo>
                    <a:pt x="5049357" y="288374"/>
                  </a:lnTo>
                  <a:cubicBezTo>
                    <a:pt x="5055805" y="284791"/>
                    <a:pt x="5077301" y="297689"/>
                    <a:pt x="5078734" y="276910"/>
                  </a:cubicBezTo>
                  <a:cubicBezTo>
                    <a:pt x="5083032" y="281210"/>
                    <a:pt x="5086616" y="284791"/>
                    <a:pt x="5085182" y="292674"/>
                  </a:cubicBezTo>
                  <a:cubicBezTo>
                    <a:pt x="5078734" y="294822"/>
                    <a:pt x="5068703" y="304139"/>
                    <a:pt x="5062253" y="296256"/>
                  </a:cubicBezTo>
                  <a:lnTo>
                    <a:pt x="5062253" y="304139"/>
                  </a:lnTo>
                  <a:cubicBezTo>
                    <a:pt x="5061536" y="304855"/>
                    <a:pt x="5061536" y="305572"/>
                    <a:pt x="5060822" y="306287"/>
                  </a:cubicBezTo>
                  <a:cubicBezTo>
                    <a:pt x="5092347" y="301989"/>
                    <a:pt x="5126024" y="283360"/>
                    <a:pt x="5143222" y="265445"/>
                  </a:cubicBezTo>
                  <a:cubicBezTo>
                    <a:pt x="5146087" y="271895"/>
                    <a:pt x="5156835" y="275476"/>
                    <a:pt x="5152536" y="284791"/>
                  </a:cubicBezTo>
                  <a:cubicBezTo>
                    <a:pt x="5172600" y="280493"/>
                    <a:pt x="5184064" y="261147"/>
                    <a:pt x="5201260" y="254697"/>
                  </a:cubicBezTo>
                  <a:lnTo>
                    <a:pt x="5150387" y="269028"/>
                  </a:lnTo>
                  <a:lnTo>
                    <a:pt x="5150387" y="262580"/>
                  </a:lnTo>
                  <a:cubicBezTo>
                    <a:pt x="5191946" y="238934"/>
                    <a:pt x="5205560" y="224603"/>
                    <a:pt x="5237804" y="200242"/>
                  </a:cubicBezTo>
                  <a:close/>
                  <a:moveTo>
                    <a:pt x="4441026" y="199526"/>
                  </a:moveTo>
                  <a:cubicBezTo>
                    <a:pt x="4441744" y="203109"/>
                    <a:pt x="4439594" y="204542"/>
                    <a:pt x="4438160" y="207407"/>
                  </a:cubicBezTo>
                  <a:lnTo>
                    <a:pt x="4431712" y="207407"/>
                  </a:lnTo>
                  <a:close/>
                  <a:moveTo>
                    <a:pt x="4308470" y="185194"/>
                  </a:moveTo>
                  <a:cubicBezTo>
                    <a:pt x="4309903" y="190211"/>
                    <a:pt x="4304886" y="191643"/>
                    <a:pt x="4302020" y="196659"/>
                  </a:cubicBezTo>
                  <a:lnTo>
                    <a:pt x="4294855" y="196659"/>
                  </a:lnTo>
                  <a:close/>
                  <a:moveTo>
                    <a:pt x="4454640" y="173015"/>
                  </a:moveTo>
                  <a:cubicBezTo>
                    <a:pt x="4450340" y="179463"/>
                    <a:pt x="4450340" y="191644"/>
                    <a:pt x="4441025" y="188778"/>
                  </a:cubicBezTo>
                  <a:cubicBezTo>
                    <a:pt x="4435294" y="183763"/>
                    <a:pt x="4446042" y="170865"/>
                    <a:pt x="4454640" y="173015"/>
                  </a:cubicBezTo>
                  <a:close/>
                  <a:moveTo>
                    <a:pt x="4304170" y="150086"/>
                  </a:moveTo>
                  <a:cubicBezTo>
                    <a:pt x="4294855" y="159400"/>
                    <a:pt x="4277659" y="175880"/>
                    <a:pt x="4262611" y="169432"/>
                  </a:cubicBezTo>
                  <a:cubicBezTo>
                    <a:pt x="4273359" y="151519"/>
                    <a:pt x="4290555" y="156534"/>
                    <a:pt x="4304170" y="150086"/>
                  </a:cubicBezTo>
                  <a:close/>
                  <a:moveTo>
                    <a:pt x="4965523" y="147219"/>
                  </a:moveTo>
                  <a:lnTo>
                    <a:pt x="4975554" y="149369"/>
                  </a:lnTo>
                  <a:cubicBezTo>
                    <a:pt x="4970540" y="150086"/>
                    <a:pt x="4966956" y="158684"/>
                    <a:pt x="4965523" y="147219"/>
                  </a:cubicBezTo>
                  <a:close/>
                  <a:moveTo>
                    <a:pt x="4779977" y="140036"/>
                  </a:moveTo>
                  <a:lnTo>
                    <a:pt x="4780122" y="140322"/>
                  </a:lnTo>
                  <a:cubicBezTo>
                    <a:pt x="4780211" y="141532"/>
                    <a:pt x="4780166" y="142451"/>
                    <a:pt x="4780099" y="142484"/>
                  </a:cubicBezTo>
                  <a:close/>
                  <a:moveTo>
                    <a:pt x="4778838" y="137791"/>
                  </a:moveTo>
                  <a:lnTo>
                    <a:pt x="4779942" y="139338"/>
                  </a:lnTo>
                  <a:lnTo>
                    <a:pt x="4779977" y="140036"/>
                  </a:lnTo>
                  <a:close/>
                  <a:moveTo>
                    <a:pt x="4948327" y="135755"/>
                  </a:moveTo>
                  <a:cubicBezTo>
                    <a:pt x="4947610" y="154384"/>
                    <a:pt x="4947610" y="144353"/>
                    <a:pt x="4946178" y="136471"/>
                  </a:cubicBezTo>
                  <a:close/>
                  <a:moveTo>
                    <a:pt x="4774212" y="130740"/>
                  </a:moveTo>
                  <a:lnTo>
                    <a:pt x="4776362" y="134321"/>
                  </a:lnTo>
                  <a:lnTo>
                    <a:pt x="4777076" y="134321"/>
                  </a:lnTo>
                  <a:lnTo>
                    <a:pt x="4778838" y="137791"/>
                  </a:lnTo>
                  <a:lnTo>
                    <a:pt x="4776362" y="134323"/>
                  </a:lnTo>
                  <a:lnTo>
                    <a:pt x="4771345" y="134323"/>
                  </a:lnTo>
                  <a:close/>
                  <a:moveTo>
                    <a:pt x="4944028" y="130291"/>
                  </a:moveTo>
                  <a:cubicBezTo>
                    <a:pt x="4945102" y="130561"/>
                    <a:pt x="4945819" y="133248"/>
                    <a:pt x="4946176" y="136471"/>
                  </a:cubicBezTo>
                  <a:lnTo>
                    <a:pt x="4939728" y="138621"/>
                  </a:lnTo>
                  <a:cubicBezTo>
                    <a:pt x="4941519" y="132173"/>
                    <a:pt x="4942952" y="130023"/>
                    <a:pt x="4944028" y="130291"/>
                  </a:cubicBezTo>
                  <a:close/>
                  <a:moveTo>
                    <a:pt x="4372956" y="119992"/>
                  </a:moveTo>
                  <a:cubicBezTo>
                    <a:pt x="4370806" y="147219"/>
                    <a:pt x="4335697" y="138621"/>
                    <a:pt x="4320649" y="147219"/>
                  </a:cubicBezTo>
                  <a:cubicBezTo>
                    <a:pt x="4334264" y="131457"/>
                    <a:pt x="4355760" y="127873"/>
                    <a:pt x="4372956" y="119992"/>
                  </a:cubicBezTo>
                  <a:close/>
                  <a:moveTo>
                    <a:pt x="4389435" y="114975"/>
                  </a:moveTo>
                  <a:lnTo>
                    <a:pt x="4395885" y="114975"/>
                  </a:lnTo>
                  <a:lnTo>
                    <a:pt x="4382987" y="122857"/>
                  </a:lnTo>
                  <a:close/>
                  <a:moveTo>
                    <a:pt x="5247674" y="112370"/>
                  </a:moveTo>
                  <a:lnTo>
                    <a:pt x="5247674" y="120407"/>
                  </a:lnTo>
                  <a:lnTo>
                    <a:pt x="5240668" y="122859"/>
                  </a:lnTo>
                  <a:cubicBezTo>
                    <a:pt x="5241922" y="118380"/>
                    <a:pt x="5243983" y="115334"/>
                    <a:pt x="5246513" y="113062"/>
                  </a:cubicBezTo>
                  <a:close/>
                  <a:moveTo>
                    <a:pt x="4466104" y="95629"/>
                  </a:moveTo>
                  <a:lnTo>
                    <a:pt x="4486166" y="95629"/>
                  </a:lnTo>
                  <a:lnTo>
                    <a:pt x="4453923" y="119992"/>
                  </a:lnTo>
                  <a:cubicBezTo>
                    <a:pt x="4454640" y="121423"/>
                    <a:pt x="4457506" y="124290"/>
                    <a:pt x="4460371" y="122857"/>
                  </a:cubicBezTo>
                  <a:lnTo>
                    <a:pt x="4460371" y="127873"/>
                  </a:lnTo>
                  <a:lnTo>
                    <a:pt x="4453923" y="127873"/>
                  </a:lnTo>
                  <a:lnTo>
                    <a:pt x="4456790" y="122857"/>
                  </a:lnTo>
                  <a:lnTo>
                    <a:pt x="4440308" y="119992"/>
                  </a:lnTo>
                  <a:cubicBezTo>
                    <a:pt x="4438876" y="100646"/>
                    <a:pt x="4461088" y="109961"/>
                    <a:pt x="4466104" y="95629"/>
                  </a:cubicBezTo>
                  <a:close/>
                  <a:moveTo>
                    <a:pt x="4722620" y="92763"/>
                  </a:moveTo>
                  <a:cubicBezTo>
                    <a:pt x="4729786" y="92763"/>
                    <a:pt x="4751282" y="100644"/>
                    <a:pt x="4739101" y="114975"/>
                  </a:cubicBezTo>
                  <a:cubicBezTo>
                    <a:pt x="4731218" y="129305"/>
                    <a:pt x="4714738" y="121423"/>
                    <a:pt x="4703990" y="122857"/>
                  </a:cubicBezTo>
                  <a:cubicBezTo>
                    <a:pt x="4704708" y="107094"/>
                    <a:pt x="4710440" y="100644"/>
                    <a:pt x="4722620" y="92763"/>
                  </a:cubicBezTo>
                  <a:close/>
                  <a:moveTo>
                    <a:pt x="4688966" y="77795"/>
                  </a:moveTo>
                  <a:cubicBezTo>
                    <a:pt x="4691272" y="78971"/>
                    <a:pt x="4692884" y="82375"/>
                    <a:pt x="4693242" y="89181"/>
                  </a:cubicBezTo>
                  <a:cubicBezTo>
                    <a:pt x="4686078" y="99213"/>
                    <a:pt x="4671747" y="97063"/>
                    <a:pt x="4664582" y="95629"/>
                  </a:cubicBezTo>
                  <a:cubicBezTo>
                    <a:pt x="4668880" y="90794"/>
                    <a:pt x="4682048" y="74268"/>
                    <a:pt x="4688966" y="77795"/>
                  </a:cubicBezTo>
                  <a:close/>
                  <a:moveTo>
                    <a:pt x="4470404" y="72700"/>
                  </a:moveTo>
                  <a:cubicBezTo>
                    <a:pt x="4469688" y="74133"/>
                    <a:pt x="4469688" y="75567"/>
                    <a:pt x="4470404" y="76283"/>
                  </a:cubicBezTo>
                  <a:cubicBezTo>
                    <a:pt x="4463239" y="91330"/>
                    <a:pt x="4443176" y="81298"/>
                    <a:pt x="4444608" y="100644"/>
                  </a:cubicBezTo>
                  <a:cubicBezTo>
                    <a:pt x="4441744" y="102077"/>
                    <a:pt x="4439594" y="99211"/>
                    <a:pt x="4438160" y="94913"/>
                  </a:cubicBezTo>
                  <a:cubicBezTo>
                    <a:pt x="4440310" y="82015"/>
                    <a:pt x="4458222" y="75567"/>
                    <a:pt x="4470404" y="72700"/>
                  </a:cubicBezTo>
                  <a:close/>
                  <a:moveTo>
                    <a:pt x="5075868" y="69834"/>
                  </a:moveTo>
                  <a:cubicBezTo>
                    <a:pt x="5069420" y="68400"/>
                    <a:pt x="5058672" y="69834"/>
                    <a:pt x="5062253" y="81298"/>
                  </a:cubicBezTo>
                  <a:cubicBezTo>
                    <a:pt x="5067986" y="81298"/>
                    <a:pt x="5070853" y="73417"/>
                    <a:pt x="5075868" y="69834"/>
                  </a:cubicBezTo>
                  <a:close/>
                  <a:moveTo>
                    <a:pt x="4553519" y="65535"/>
                  </a:moveTo>
                  <a:lnTo>
                    <a:pt x="4547071" y="81298"/>
                  </a:lnTo>
                  <a:cubicBezTo>
                    <a:pt x="4542772" y="81298"/>
                    <a:pt x="4539190" y="71984"/>
                    <a:pt x="4534890" y="81298"/>
                  </a:cubicBezTo>
                  <a:lnTo>
                    <a:pt x="4534890" y="92763"/>
                  </a:lnTo>
                  <a:cubicBezTo>
                    <a:pt x="4522708" y="76283"/>
                    <a:pt x="4517694" y="108527"/>
                    <a:pt x="4505512" y="92763"/>
                  </a:cubicBezTo>
                  <a:cubicBezTo>
                    <a:pt x="4517694" y="82015"/>
                    <a:pt x="4539190" y="65535"/>
                    <a:pt x="4547071" y="77000"/>
                  </a:cubicBezTo>
                  <a:close/>
                  <a:moveTo>
                    <a:pt x="4482584" y="64819"/>
                  </a:moveTo>
                  <a:lnTo>
                    <a:pt x="4489034" y="64819"/>
                  </a:lnTo>
                  <a:cubicBezTo>
                    <a:pt x="4502646" y="74850"/>
                    <a:pt x="4482584" y="79150"/>
                    <a:pt x="4473268" y="84165"/>
                  </a:cubicBezTo>
                  <a:cubicBezTo>
                    <a:pt x="4473986" y="82731"/>
                    <a:pt x="4473268" y="82015"/>
                    <a:pt x="4473268" y="80581"/>
                  </a:cubicBezTo>
                  <a:cubicBezTo>
                    <a:pt x="4480434" y="82015"/>
                    <a:pt x="4482584" y="77717"/>
                    <a:pt x="4486884" y="72700"/>
                  </a:cubicBezTo>
                  <a:close/>
                  <a:moveTo>
                    <a:pt x="4525577" y="45473"/>
                  </a:moveTo>
                  <a:cubicBezTo>
                    <a:pt x="4527008" y="51921"/>
                    <a:pt x="4520560" y="54071"/>
                    <a:pt x="4519127" y="56937"/>
                  </a:cubicBezTo>
                  <a:lnTo>
                    <a:pt x="4514829" y="56937"/>
                  </a:lnTo>
                  <a:cubicBezTo>
                    <a:pt x="4509812" y="54071"/>
                    <a:pt x="4519127" y="41173"/>
                    <a:pt x="4525577" y="45473"/>
                  </a:cubicBezTo>
                  <a:close/>
                  <a:moveTo>
                    <a:pt x="4580032" y="18962"/>
                  </a:moveTo>
                  <a:cubicBezTo>
                    <a:pt x="4580032" y="25410"/>
                    <a:pt x="4583615" y="31860"/>
                    <a:pt x="4577165" y="34725"/>
                  </a:cubicBezTo>
                  <a:lnTo>
                    <a:pt x="4567850" y="34725"/>
                  </a:lnTo>
                  <a:cubicBezTo>
                    <a:pt x="4563552" y="25410"/>
                    <a:pt x="4575732" y="23979"/>
                    <a:pt x="4580032" y="18962"/>
                  </a:cubicBezTo>
                  <a:close/>
                  <a:moveTo>
                    <a:pt x="4664582" y="15379"/>
                  </a:moveTo>
                  <a:lnTo>
                    <a:pt x="4667447" y="26844"/>
                  </a:lnTo>
                  <a:lnTo>
                    <a:pt x="4660999" y="18962"/>
                  </a:lnTo>
                  <a:close/>
                  <a:moveTo>
                    <a:pt x="5184462" y="0"/>
                  </a:moveTo>
                  <a:lnTo>
                    <a:pt x="5231171" y="0"/>
                  </a:lnTo>
                  <a:lnTo>
                    <a:pt x="5230638" y="331"/>
                  </a:lnTo>
                  <a:lnTo>
                    <a:pt x="5231422" y="0"/>
                  </a:lnTo>
                  <a:lnTo>
                    <a:pt x="5247674" y="0"/>
                  </a:lnTo>
                  <a:lnTo>
                    <a:pt x="5247674" y="53999"/>
                  </a:lnTo>
                  <a:lnTo>
                    <a:pt x="5201260" y="82015"/>
                  </a:lnTo>
                  <a:lnTo>
                    <a:pt x="5194812" y="74133"/>
                  </a:lnTo>
                  <a:cubicBezTo>
                    <a:pt x="5205560" y="85598"/>
                    <a:pt x="5174750" y="107811"/>
                    <a:pt x="5159702" y="112825"/>
                  </a:cubicBezTo>
                  <a:cubicBezTo>
                    <a:pt x="5115276" y="127157"/>
                    <a:pt x="5073001" y="184478"/>
                    <a:pt x="5030011" y="189494"/>
                  </a:cubicBezTo>
                  <a:lnTo>
                    <a:pt x="5030011" y="185911"/>
                  </a:lnTo>
                  <a:cubicBezTo>
                    <a:pt x="5027144" y="201676"/>
                    <a:pt x="5012276" y="213855"/>
                    <a:pt x="4996602" y="224694"/>
                  </a:cubicBezTo>
                  <a:lnTo>
                    <a:pt x="4963026" y="251664"/>
                  </a:lnTo>
                  <a:lnTo>
                    <a:pt x="4957642" y="255414"/>
                  </a:lnTo>
                  <a:cubicBezTo>
                    <a:pt x="4956925" y="256130"/>
                    <a:pt x="4956925" y="256847"/>
                    <a:pt x="4956208" y="257564"/>
                  </a:cubicBezTo>
                  <a:cubicBezTo>
                    <a:pt x="4955492" y="259714"/>
                    <a:pt x="4954776" y="261147"/>
                    <a:pt x="4954776" y="262580"/>
                  </a:cubicBezTo>
                  <a:lnTo>
                    <a:pt x="4957642" y="262580"/>
                  </a:lnTo>
                  <a:lnTo>
                    <a:pt x="4957642" y="257564"/>
                  </a:lnTo>
                  <a:lnTo>
                    <a:pt x="4956208" y="257564"/>
                  </a:lnTo>
                  <a:cubicBezTo>
                    <a:pt x="4956925" y="256847"/>
                    <a:pt x="4957642" y="256130"/>
                    <a:pt x="4958358" y="255414"/>
                  </a:cubicBezTo>
                  <a:lnTo>
                    <a:pt x="4963026" y="251664"/>
                  </a:lnTo>
                  <a:lnTo>
                    <a:pt x="4992672" y="231019"/>
                  </a:lnTo>
                  <a:cubicBezTo>
                    <a:pt x="5027906" y="215335"/>
                    <a:pt x="5064046" y="220305"/>
                    <a:pt x="5103814" y="196659"/>
                  </a:cubicBezTo>
                  <a:cubicBezTo>
                    <a:pt x="5120293" y="210990"/>
                    <a:pt x="5136056" y="170865"/>
                    <a:pt x="5158985" y="177313"/>
                  </a:cubicBezTo>
                  <a:cubicBezTo>
                    <a:pt x="5191946" y="167282"/>
                    <a:pt x="5213441" y="117842"/>
                    <a:pt x="5242818" y="130738"/>
                  </a:cubicBezTo>
                  <a:lnTo>
                    <a:pt x="5239952" y="138621"/>
                  </a:lnTo>
                  <a:lnTo>
                    <a:pt x="5247674" y="140224"/>
                  </a:lnTo>
                  <a:lnTo>
                    <a:pt x="5247674" y="214384"/>
                  </a:lnTo>
                  <a:lnTo>
                    <a:pt x="5206276" y="237501"/>
                  </a:lnTo>
                  <a:lnTo>
                    <a:pt x="5212008" y="248966"/>
                  </a:lnTo>
                  <a:lnTo>
                    <a:pt x="5247674" y="228490"/>
                  </a:lnTo>
                  <a:lnTo>
                    <a:pt x="5247674" y="413987"/>
                  </a:lnTo>
                  <a:lnTo>
                    <a:pt x="5223114" y="427918"/>
                  </a:lnTo>
                  <a:cubicBezTo>
                    <a:pt x="5209321" y="436875"/>
                    <a:pt x="5195886" y="446369"/>
                    <a:pt x="5182630" y="455325"/>
                  </a:cubicBezTo>
                  <a:lnTo>
                    <a:pt x="5185497" y="458192"/>
                  </a:lnTo>
                  <a:lnTo>
                    <a:pt x="5113845" y="499750"/>
                  </a:lnTo>
                  <a:cubicBezTo>
                    <a:pt x="5098797" y="512646"/>
                    <a:pt x="5083032" y="507632"/>
                    <a:pt x="5069420" y="499750"/>
                  </a:cubicBezTo>
                  <a:cubicBezTo>
                    <a:pt x="5060105" y="520529"/>
                    <a:pt x="5020694" y="536292"/>
                    <a:pt x="5004932" y="562088"/>
                  </a:cubicBezTo>
                  <a:lnTo>
                    <a:pt x="5007082" y="566386"/>
                  </a:lnTo>
                  <a:cubicBezTo>
                    <a:pt x="5002065" y="595047"/>
                    <a:pt x="4971972" y="567819"/>
                    <a:pt x="4979138" y="582151"/>
                  </a:cubicBezTo>
                  <a:cubicBezTo>
                    <a:pt x="4992750" y="582151"/>
                    <a:pt x="5011380" y="580001"/>
                    <a:pt x="5020694" y="577134"/>
                  </a:cubicBezTo>
                  <a:cubicBezTo>
                    <a:pt x="5020694" y="582151"/>
                    <a:pt x="5020694" y="587165"/>
                    <a:pt x="5017113" y="590032"/>
                  </a:cubicBezTo>
                  <a:cubicBezTo>
                    <a:pt x="5047924" y="587165"/>
                    <a:pt x="5073720" y="566386"/>
                    <a:pt x="5095214" y="547040"/>
                  </a:cubicBezTo>
                  <a:cubicBezTo>
                    <a:pt x="5095214" y="531994"/>
                    <a:pt x="5109545" y="544890"/>
                    <a:pt x="5113845" y="535576"/>
                  </a:cubicBezTo>
                  <a:cubicBezTo>
                    <a:pt x="5109545" y="529128"/>
                    <a:pt x="5110978" y="521246"/>
                    <a:pt x="5117426" y="516230"/>
                  </a:cubicBezTo>
                  <a:lnTo>
                    <a:pt x="5124156" y="523632"/>
                  </a:lnTo>
                  <a:lnTo>
                    <a:pt x="5120293" y="526978"/>
                  </a:lnTo>
                  <a:lnTo>
                    <a:pt x="5124592" y="524111"/>
                  </a:lnTo>
                  <a:lnTo>
                    <a:pt x="5124156" y="523632"/>
                  </a:lnTo>
                  <a:lnTo>
                    <a:pt x="5136325" y="513095"/>
                  </a:lnTo>
                  <a:cubicBezTo>
                    <a:pt x="5140534" y="508169"/>
                    <a:pt x="5143222" y="502259"/>
                    <a:pt x="5143222" y="493300"/>
                  </a:cubicBezTo>
                  <a:cubicBezTo>
                    <a:pt x="5149670" y="491867"/>
                    <a:pt x="5147520" y="501898"/>
                    <a:pt x="5152536" y="504765"/>
                  </a:cubicBezTo>
                  <a:lnTo>
                    <a:pt x="5158985" y="496884"/>
                  </a:lnTo>
                  <a:lnTo>
                    <a:pt x="5172600" y="508348"/>
                  </a:lnTo>
                  <a:lnTo>
                    <a:pt x="5166152" y="516230"/>
                  </a:lnTo>
                  <a:lnTo>
                    <a:pt x="5161852" y="512646"/>
                  </a:lnTo>
                  <a:cubicBezTo>
                    <a:pt x="5161852" y="524828"/>
                    <a:pt x="5144656" y="523394"/>
                    <a:pt x="5152536" y="542742"/>
                  </a:cubicBezTo>
                  <a:cubicBezTo>
                    <a:pt x="5167583" y="544174"/>
                    <a:pt x="5186214" y="526978"/>
                    <a:pt x="5198394" y="515513"/>
                  </a:cubicBezTo>
                  <a:lnTo>
                    <a:pt x="5189078" y="507632"/>
                  </a:lnTo>
                  <a:cubicBezTo>
                    <a:pt x="5189078" y="486852"/>
                    <a:pt x="5212008" y="485419"/>
                    <a:pt x="5224189" y="473954"/>
                  </a:cubicBezTo>
                  <a:cubicBezTo>
                    <a:pt x="5224189" y="483986"/>
                    <a:pt x="5214874" y="498317"/>
                    <a:pt x="5205560" y="507632"/>
                  </a:cubicBezTo>
                  <a:cubicBezTo>
                    <a:pt x="5216308" y="512646"/>
                    <a:pt x="5220606" y="485419"/>
                    <a:pt x="5231354" y="499750"/>
                  </a:cubicBezTo>
                  <a:cubicBezTo>
                    <a:pt x="5226339" y="488286"/>
                    <a:pt x="5244968" y="448160"/>
                    <a:pt x="5211292" y="441710"/>
                  </a:cubicBezTo>
                  <a:cubicBezTo>
                    <a:pt x="5214158" y="435979"/>
                    <a:pt x="5220606" y="440277"/>
                    <a:pt x="5224906" y="438846"/>
                  </a:cubicBezTo>
                  <a:cubicBezTo>
                    <a:pt x="5228488" y="437412"/>
                    <a:pt x="5232787" y="441710"/>
                    <a:pt x="5231354" y="446727"/>
                  </a:cubicBezTo>
                  <a:cubicBezTo>
                    <a:pt x="5235116" y="447981"/>
                    <a:pt x="5238520" y="447936"/>
                    <a:pt x="5241632" y="447085"/>
                  </a:cubicBezTo>
                  <a:lnTo>
                    <a:pt x="5247674" y="443913"/>
                  </a:lnTo>
                  <a:lnTo>
                    <a:pt x="5247674" y="475153"/>
                  </a:lnTo>
                  <a:lnTo>
                    <a:pt x="5247118" y="476821"/>
                  </a:lnTo>
                  <a:lnTo>
                    <a:pt x="5247674" y="476678"/>
                  </a:lnTo>
                  <a:lnTo>
                    <a:pt x="5247674" y="507033"/>
                  </a:lnTo>
                  <a:lnTo>
                    <a:pt x="5245594" y="508706"/>
                  </a:lnTo>
                  <a:lnTo>
                    <a:pt x="5242886" y="511972"/>
                  </a:lnTo>
                  <a:lnTo>
                    <a:pt x="5231354" y="518379"/>
                  </a:lnTo>
                  <a:cubicBezTo>
                    <a:pt x="5234042" y="519992"/>
                    <a:pt x="5236550" y="518917"/>
                    <a:pt x="5238910" y="516767"/>
                  </a:cubicBezTo>
                  <a:lnTo>
                    <a:pt x="5242886" y="511972"/>
                  </a:lnTo>
                  <a:lnTo>
                    <a:pt x="5247674" y="509312"/>
                  </a:lnTo>
                  <a:lnTo>
                    <a:pt x="5247674" y="1001977"/>
                  </a:lnTo>
                  <a:lnTo>
                    <a:pt x="5240668" y="1007051"/>
                  </a:lnTo>
                  <a:cubicBezTo>
                    <a:pt x="5238878" y="1013499"/>
                    <a:pt x="5241206" y="1015828"/>
                    <a:pt x="5244520" y="1017350"/>
                  </a:cubicBezTo>
                  <a:lnTo>
                    <a:pt x="5247674" y="1019115"/>
                  </a:lnTo>
                  <a:lnTo>
                    <a:pt x="5247674" y="1161087"/>
                  </a:lnTo>
                  <a:lnTo>
                    <a:pt x="5234937" y="1176150"/>
                  </a:lnTo>
                  <a:cubicBezTo>
                    <a:pt x="5223472" y="1179733"/>
                    <a:pt x="5217024" y="1171852"/>
                    <a:pt x="5215591" y="1160387"/>
                  </a:cubicBezTo>
                  <a:lnTo>
                    <a:pt x="5212008" y="1165402"/>
                  </a:lnTo>
                  <a:lnTo>
                    <a:pt x="5222756" y="1179733"/>
                  </a:lnTo>
                  <a:lnTo>
                    <a:pt x="5215591" y="1187614"/>
                  </a:lnTo>
                  <a:cubicBezTo>
                    <a:pt x="5222577" y="1203736"/>
                    <a:pt x="5233593" y="1187615"/>
                    <a:pt x="5241386" y="1186104"/>
                  </a:cubicBezTo>
                  <a:lnTo>
                    <a:pt x="5247674" y="1191071"/>
                  </a:lnTo>
                  <a:lnTo>
                    <a:pt x="5247674" y="1252911"/>
                  </a:lnTo>
                  <a:lnTo>
                    <a:pt x="5242818" y="1254969"/>
                  </a:lnTo>
                  <a:lnTo>
                    <a:pt x="5247674" y="1256354"/>
                  </a:lnTo>
                  <a:lnTo>
                    <a:pt x="5247674" y="1257230"/>
                  </a:lnTo>
                  <a:lnTo>
                    <a:pt x="5245919" y="1266276"/>
                  </a:lnTo>
                  <a:cubicBezTo>
                    <a:pt x="5241385" y="1273061"/>
                    <a:pt x="5230100" y="1271986"/>
                    <a:pt x="5222039" y="1275748"/>
                  </a:cubicBezTo>
                  <a:cubicBezTo>
                    <a:pt x="5228130" y="1279510"/>
                    <a:pt x="5232832" y="1279689"/>
                    <a:pt x="5236896" y="1278043"/>
                  </a:cubicBezTo>
                  <a:lnTo>
                    <a:pt x="5247674" y="1269584"/>
                  </a:lnTo>
                  <a:lnTo>
                    <a:pt x="5247674" y="1414805"/>
                  </a:lnTo>
                  <a:lnTo>
                    <a:pt x="5238788" y="1412245"/>
                  </a:lnTo>
                  <a:cubicBezTo>
                    <a:pt x="5235116" y="1414036"/>
                    <a:pt x="5232070" y="1417978"/>
                    <a:pt x="5231354" y="1421918"/>
                  </a:cubicBezTo>
                  <a:lnTo>
                    <a:pt x="5234220" y="1426934"/>
                  </a:lnTo>
                  <a:cubicBezTo>
                    <a:pt x="5236728" y="1424426"/>
                    <a:pt x="5242102" y="1422456"/>
                    <a:pt x="5246132" y="1420665"/>
                  </a:cubicBezTo>
                  <a:lnTo>
                    <a:pt x="5247674" y="1418585"/>
                  </a:lnTo>
                  <a:lnTo>
                    <a:pt x="5247674" y="1461993"/>
                  </a:lnTo>
                  <a:lnTo>
                    <a:pt x="5243535" y="1459895"/>
                  </a:lnTo>
                  <a:lnTo>
                    <a:pt x="5247674" y="1464862"/>
                  </a:lnTo>
                  <a:lnTo>
                    <a:pt x="5247674" y="1540305"/>
                  </a:lnTo>
                  <a:lnTo>
                    <a:pt x="5241117" y="1543817"/>
                  </a:lnTo>
                  <a:cubicBezTo>
                    <a:pt x="5234221" y="1547490"/>
                    <a:pt x="5228846" y="1551968"/>
                    <a:pt x="5232787" y="1563075"/>
                  </a:cubicBezTo>
                  <a:cubicBezTo>
                    <a:pt x="5205560" y="1569523"/>
                    <a:pt x="5194812" y="1607498"/>
                    <a:pt x="5164002" y="1598183"/>
                  </a:cubicBezTo>
                  <a:lnTo>
                    <a:pt x="5168300" y="1601050"/>
                  </a:lnTo>
                  <a:cubicBezTo>
                    <a:pt x="5166152" y="1618963"/>
                    <a:pt x="5145372" y="1615381"/>
                    <a:pt x="5138922" y="1620396"/>
                  </a:cubicBezTo>
                  <a:cubicBezTo>
                    <a:pt x="5151104" y="1631144"/>
                    <a:pt x="5158985" y="1608931"/>
                    <a:pt x="5171166" y="1608931"/>
                  </a:cubicBezTo>
                  <a:cubicBezTo>
                    <a:pt x="5177614" y="1611798"/>
                    <a:pt x="5173316" y="1618246"/>
                    <a:pt x="5174750" y="1624696"/>
                  </a:cubicBezTo>
                  <a:cubicBezTo>
                    <a:pt x="5153970" y="1641175"/>
                    <a:pt x="5148954" y="1641175"/>
                    <a:pt x="5126024" y="1636160"/>
                  </a:cubicBezTo>
                  <a:cubicBezTo>
                    <a:pt x="5123160" y="1654073"/>
                    <a:pt x="5128891" y="1636160"/>
                    <a:pt x="5135340" y="1647625"/>
                  </a:cubicBezTo>
                  <a:cubicBezTo>
                    <a:pt x="5129608" y="1666971"/>
                    <a:pt x="5104530" y="1674852"/>
                    <a:pt x="5098797" y="1694198"/>
                  </a:cubicBezTo>
                  <a:lnTo>
                    <a:pt x="5105245" y="1702080"/>
                  </a:lnTo>
                  <a:lnTo>
                    <a:pt x="5105245" y="1697065"/>
                  </a:lnTo>
                  <a:cubicBezTo>
                    <a:pt x="5114562" y="1671986"/>
                    <a:pt x="5130324" y="1699215"/>
                    <a:pt x="5137489" y="1694198"/>
                  </a:cubicBezTo>
                  <a:cubicBezTo>
                    <a:pt x="5131758" y="1689898"/>
                    <a:pt x="5142506" y="1679867"/>
                    <a:pt x="5130324" y="1678436"/>
                  </a:cubicBezTo>
                  <a:lnTo>
                    <a:pt x="5137489" y="1670552"/>
                  </a:lnTo>
                  <a:cubicBezTo>
                    <a:pt x="5139639" y="1669119"/>
                    <a:pt x="5142506" y="1674136"/>
                    <a:pt x="5143938" y="1675569"/>
                  </a:cubicBezTo>
                  <a:lnTo>
                    <a:pt x="5150387" y="1659805"/>
                  </a:lnTo>
                  <a:cubicBezTo>
                    <a:pt x="5154686" y="1661954"/>
                    <a:pt x="5161134" y="1656940"/>
                    <a:pt x="5162568" y="1664821"/>
                  </a:cubicBezTo>
                  <a:cubicBezTo>
                    <a:pt x="5161134" y="1666254"/>
                    <a:pt x="5158268" y="1668404"/>
                    <a:pt x="5159702" y="1671269"/>
                  </a:cubicBezTo>
                  <a:cubicBezTo>
                    <a:pt x="5170450" y="1664821"/>
                    <a:pt x="5187646" y="1681300"/>
                    <a:pt x="5191946" y="1684167"/>
                  </a:cubicBezTo>
                  <a:lnTo>
                    <a:pt x="5194812" y="1671269"/>
                  </a:lnTo>
                  <a:cubicBezTo>
                    <a:pt x="5191228" y="1677719"/>
                    <a:pt x="5180480" y="1677719"/>
                    <a:pt x="5176182" y="1668404"/>
                  </a:cubicBezTo>
                  <a:lnTo>
                    <a:pt x="5182630" y="1660521"/>
                  </a:lnTo>
                  <a:cubicBezTo>
                    <a:pt x="5182630" y="1655506"/>
                    <a:pt x="5182630" y="1650490"/>
                    <a:pt x="5178330" y="1649057"/>
                  </a:cubicBezTo>
                  <a:lnTo>
                    <a:pt x="5206276" y="1632577"/>
                  </a:lnTo>
                  <a:lnTo>
                    <a:pt x="5201976" y="1629711"/>
                  </a:lnTo>
                  <a:cubicBezTo>
                    <a:pt x="5209142" y="1617529"/>
                    <a:pt x="5215591" y="1606065"/>
                    <a:pt x="5227770" y="1613948"/>
                  </a:cubicBezTo>
                  <a:cubicBezTo>
                    <a:pt x="5229920" y="1601050"/>
                    <a:pt x="5237981" y="1594243"/>
                    <a:pt x="5247565" y="1588869"/>
                  </a:cubicBezTo>
                  <a:lnTo>
                    <a:pt x="5247674" y="1588807"/>
                  </a:lnTo>
                  <a:lnTo>
                    <a:pt x="5247674" y="1652340"/>
                  </a:lnTo>
                  <a:lnTo>
                    <a:pt x="5247118" y="1651923"/>
                  </a:lnTo>
                  <a:lnTo>
                    <a:pt x="5247118" y="1653356"/>
                  </a:lnTo>
                  <a:cubicBezTo>
                    <a:pt x="5244968" y="1651923"/>
                    <a:pt x="5242818" y="1651923"/>
                    <a:pt x="5240668" y="1651923"/>
                  </a:cubicBezTo>
                  <a:cubicBezTo>
                    <a:pt x="5240668" y="1656940"/>
                    <a:pt x="5242102" y="1661954"/>
                    <a:pt x="5237804" y="1664821"/>
                  </a:cubicBezTo>
                  <a:lnTo>
                    <a:pt x="5243535" y="1671269"/>
                  </a:lnTo>
                  <a:lnTo>
                    <a:pt x="5247118" y="1653356"/>
                  </a:lnTo>
                  <a:lnTo>
                    <a:pt x="5247674" y="1654052"/>
                  </a:lnTo>
                  <a:lnTo>
                    <a:pt x="5247674" y="1770831"/>
                  </a:lnTo>
                  <a:lnTo>
                    <a:pt x="5240668" y="1768001"/>
                  </a:lnTo>
                  <a:cubicBezTo>
                    <a:pt x="5234937" y="1773732"/>
                    <a:pt x="5239236" y="1783764"/>
                    <a:pt x="5237804" y="1791647"/>
                  </a:cubicBezTo>
                  <a:lnTo>
                    <a:pt x="5247674" y="1786397"/>
                  </a:lnTo>
                  <a:lnTo>
                    <a:pt x="5247674" y="1802857"/>
                  </a:lnTo>
                  <a:lnTo>
                    <a:pt x="5236370" y="1810276"/>
                  </a:lnTo>
                  <a:lnTo>
                    <a:pt x="5247674" y="1810770"/>
                  </a:lnTo>
                  <a:lnTo>
                    <a:pt x="5247674" y="1852108"/>
                  </a:lnTo>
                  <a:lnTo>
                    <a:pt x="5244789" y="1854342"/>
                  </a:lnTo>
                  <a:cubicBezTo>
                    <a:pt x="5233862" y="1862940"/>
                    <a:pt x="5222039" y="1870464"/>
                    <a:pt x="5208424" y="1871897"/>
                  </a:cubicBezTo>
                  <a:lnTo>
                    <a:pt x="5211292" y="1876912"/>
                  </a:lnTo>
                  <a:cubicBezTo>
                    <a:pt x="5206276" y="1899125"/>
                    <a:pt x="5183348" y="1901274"/>
                    <a:pt x="5169732" y="1902708"/>
                  </a:cubicBezTo>
                  <a:cubicBezTo>
                    <a:pt x="5179048" y="1897691"/>
                    <a:pt x="5172600" y="1869031"/>
                    <a:pt x="5192662" y="1869031"/>
                  </a:cubicBezTo>
                  <a:lnTo>
                    <a:pt x="5185497" y="1869031"/>
                  </a:lnTo>
                  <a:cubicBezTo>
                    <a:pt x="5166866" y="1866164"/>
                    <a:pt x="5164002" y="1893393"/>
                    <a:pt x="5157552" y="1902708"/>
                  </a:cubicBezTo>
                  <a:cubicBezTo>
                    <a:pt x="5162568" y="1902708"/>
                    <a:pt x="5169732" y="1904141"/>
                    <a:pt x="5173316" y="1910589"/>
                  </a:cubicBezTo>
                  <a:cubicBezTo>
                    <a:pt x="5174750" y="1917037"/>
                    <a:pt x="5168300" y="1919187"/>
                    <a:pt x="5166866" y="1922054"/>
                  </a:cubicBezTo>
                  <a:cubicBezTo>
                    <a:pt x="5153254" y="1915604"/>
                    <a:pt x="5138922" y="1957164"/>
                    <a:pt x="5125308" y="1927068"/>
                  </a:cubicBezTo>
                  <a:lnTo>
                    <a:pt x="5128174" y="1922054"/>
                  </a:lnTo>
                  <a:lnTo>
                    <a:pt x="5111695" y="1910589"/>
                  </a:lnTo>
                  <a:cubicBezTo>
                    <a:pt x="5121726" y="1909156"/>
                    <a:pt x="5123876" y="1900558"/>
                    <a:pt x="5128174" y="1891243"/>
                  </a:cubicBezTo>
                  <a:cubicBezTo>
                    <a:pt x="5131758" y="1895541"/>
                    <a:pt x="5136056" y="1899125"/>
                    <a:pt x="5134624" y="1907006"/>
                  </a:cubicBezTo>
                  <a:cubicBezTo>
                    <a:pt x="5145372" y="1892676"/>
                    <a:pt x="5143938" y="1919904"/>
                    <a:pt x="5143938" y="1918470"/>
                  </a:cubicBezTo>
                  <a:lnTo>
                    <a:pt x="5149670" y="1909872"/>
                  </a:lnTo>
                  <a:cubicBezTo>
                    <a:pt x="5134624" y="1898408"/>
                    <a:pt x="5157552" y="1879062"/>
                    <a:pt x="5136056" y="1876195"/>
                  </a:cubicBezTo>
                  <a:cubicBezTo>
                    <a:pt x="5148237" y="1861866"/>
                    <a:pt x="5160418" y="1874762"/>
                    <a:pt x="5168300" y="1860433"/>
                  </a:cubicBezTo>
                  <a:cubicBezTo>
                    <a:pt x="5156835" y="1857566"/>
                    <a:pt x="5141072" y="1859716"/>
                    <a:pt x="5136772" y="1858283"/>
                  </a:cubicBezTo>
                  <a:lnTo>
                    <a:pt x="5142506" y="1864016"/>
                  </a:lnTo>
                  <a:cubicBezTo>
                    <a:pt x="5128891" y="1889810"/>
                    <a:pt x="5107395" y="1912022"/>
                    <a:pt x="5084466" y="1918470"/>
                  </a:cubicBezTo>
                  <a:cubicBezTo>
                    <a:pt x="5067986" y="1928502"/>
                    <a:pt x="5090916" y="1926354"/>
                    <a:pt x="5090916" y="1937816"/>
                  </a:cubicBezTo>
                  <a:cubicBezTo>
                    <a:pt x="5086616" y="1939250"/>
                    <a:pt x="5085899" y="1947133"/>
                    <a:pt x="5080168" y="1945700"/>
                  </a:cubicBezTo>
                  <a:lnTo>
                    <a:pt x="5096647" y="1967912"/>
                  </a:lnTo>
                  <a:cubicBezTo>
                    <a:pt x="5083032" y="1995140"/>
                    <a:pt x="5061536" y="1955014"/>
                    <a:pt x="5052222" y="1956448"/>
                  </a:cubicBezTo>
                  <a:lnTo>
                    <a:pt x="5042907" y="1959312"/>
                  </a:lnTo>
                  <a:cubicBezTo>
                    <a:pt x="5049357" y="1968627"/>
                    <a:pt x="5072284" y="1956448"/>
                    <a:pt x="5064403" y="1978658"/>
                  </a:cubicBezTo>
                  <a:cubicBezTo>
                    <a:pt x="5060822" y="1986541"/>
                    <a:pt x="5053655" y="1986541"/>
                    <a:pt x="5048640" y="1991556"/>
                  </a:cubicBezTo>
                  <a:cubicBezTo>
                    <a:pt x="5060105" y="2001588"/>
                    <a:pt x="5066553" y="1987258"/>
                    <a:pt x="5075868" y="2003021"/>
                  </a:cubicBezTo>
                  <a:lnTo>
                    <a:pt x="5056986" y="2023926"/>
                  </a:lnTo>
                  <a:lnTo>
                    <a:pt x="5055678" y="2024804"/>
                  </a:lnTo>
                  <a:lnTo>
                    <a:pt x="5049625" y="2004545"/>
                  </a:lnTo>
                  <a:cubicBezTo>
                    <a:pt x="5044878" y="1998185"/>
                    <a:pt x="5037892" y="1993706"/>
                    <a:pt x="5030011" y="1995140"/>
                  </a:cubicBezTo>
                  <a:cubicBezTo>
                    <a:pt x="5028578" y="1999438"/>
                    <a:pt x="5026428" y="2002304"/>
                    <a:pt x="5024278" y="2004454"/>
                  </a:cubicBezTo>
                  <a:cubicBezTo>
                    <a:pt x="5024278" y="2004454"/>
                    <a:pt x="5023561" y="2004454"/>
                    <a:pt x="5023561" y="2003738"/>
                  </a:cubicBezTo>
                  <a:lnTo>
                    <a:pt x="5023561" y="2005171"/>
                  </a:lnTo>
                  <a:cubicBezTo>
                    <a:pt x="5009232" y="2019500"/>
                    <a:pt x="4989169" y="2006604"/>
                    <a:pt x="4981286" y="2025950"/>
                  </a:cubicBezTo>
                  <a:cubicBezTo>
                    <a:pt x="4950476" y="2044579"/>
                    <a:pt x="4939728" y="2063925"/>
                    <a:pt x="4913934" y="2083271"/>
                  </a:cubicBezTo>
                  <a:cubicBezTo>
                    <a:pt x="4921814" y="2079690"/>
                    <a:pt x="4932562" y="2058911"/>
                    <a:pt x="4946178" y="2071807"/>
                  </a:cubicBezTo>
                  <a:lnTo>
                    <a:pt x="4946178" y="2074673"/>
                  </a:lnTo>
                  <a:cubicBezTo>
                    <a:pt x="4944028" y="2078257"/>
                    <a:pt x="4942594" y="2081123"/>
                    <a:pt x="4939728" y="2079690"/>
                  </a:cubicBezTo>
                  <a:cubicBezTo>
                    <a:pt x="4937580" y="2091155"/>
                    <a:pt x="4956208" y="2070373"/>
                    <a:pt x="4956208" y="2091155"/>
                  </a:cubicBezTo>
                  <a:lnTo>
                    <a:pt x="4959074" y="2091155"/>
                  </a:lnTo>
                  <a:lnTo>
                    <a:pt x="4959074" y="2083271"/>
                  </a:lnTo>
                  <a:lnTo>
                    <a:pt x="4967673" y="2083271"/>
                  </a:lnTo>
                  <a:lnTo>
                    <a:pt x="4962656" y="2075390"/>
                  </a:lnTo>
                  <a:cubicBezTo>
                    <a:pt x="4970538" y="2073957"/>
                    <a:pt x="4966956" y="2066075"/>
                    <a:pt x="4971972" y="2061059"/>
                  </a:cubicBezTo>
                  <a:cubicBezTo>
                    <a:pt x="4979138" y="2061059"/>
                    <a:pt x="4988452" y="2063209"/>
                    <a:pt x="4988452" y="2072523"/>
                  </a:cubicBezTo>
                  <a:cubicBezTo>
                    <a:pt x="4985586" y="2073957"/>
                    <a:pt x="4984152" y="2077540"/>
                    <a:pt x="4982002" y="2079690"/>
                  </a:cubicBezTo>
                  <a:cubicBezTo>
                    <a:pt x="4991318" y="2077540"/>
                    <a:pt x="4998484" y="2086855"/>
                    <a:pt x="5007082" y="2088288"/>
                  </a:cubicBezTo>
                  <a:lnTo>
                    <a:pt x="5004215" y="2083271"/>
                  </a:lnTo>
                  <a:cubicBezTo>
                    <a:pt x="5003498" y="2079690"/>
                    <a:pt x="5006365" y="2076823"/>
                    <a:pt x="5009232" y="2073957"/>
                  </a:cubicBezTo>
                  <a:cubicBezTo>
                    <a:pt x="5003498" y="2079690"/>
                    <a:pt x="4997767" y="2083271"/>
                    <a:pt x="4990600" y="2075390"/>
                  </a:cubicBezTo>
                  <a:cubicBezTo>
                    <a:pt x="4999916" y="2058911"/>
                    <a:pt x="5028578" y="2046013"/>
                    <a:pt x="5027144" y="2030248"/>
                  </a:cubicBezTo>
                  <a:lnTo>
                    <a:pt x="5019980" y="2036698"/>
                  </a:lnTo>
                  <a:cubicBezTo>
                    <a:pt x="5017830" y="2038848"/>
                    <a:pt x="5016396" y="2035265"/>
                    <a:pt x="5013530" y="2033831"/>
                  </a:cubicBezTo>
                  <a:cubicBezTo>
                    <a:pt x="5009232" y="2021650"/>
                    <a:pt x="5021411" y="2024517"/>
                    <a:pt x="5027144" y="2018069"/>
                  </a:cubicBezTo>
                  <a:lnTo>
                    <a:pt x="5023561" y="2005171"/>
                  </a:lnTo>
                  <a:cubicBezTo>
                    <a:pt x="5024278" y="2004454"/>
                    <a:pt x="5024278" y="2004454"/>
                    <a:pt x="5024278" y="2004454"/>
                  </a:cubicBezTo>
                  <a:cubicBezTo>
                    <a:pt x="5032159" y="2014485"/>
                    <a:pt x="5038609" y="1994423"/>
                    <a:pt x="5046490" y="2006604"/>
                  </a:cubicBezTo>
                  <a:lnTo>
                    <a:pt x="5040042" y="2018069"/>
                  </a:lnTo>
                  <a:cubicBezTo>
                    <a:pt x="5050788" y="2017352"/>
                    <a:pt x="5050072" y="2020935"/>
                    <a:pt x="5047833" y="2025324"/>
                  </a:cubicBezTo>
                  <a:lnTo>
                    <a:pt x="5047264" y="2030447"/>
                  </a:lnTo>
                  <a:lnTo>
                    <a:pt x="5046490" y="2030965"/>
                  </a:lnTo>
                  <a:lnTo>
                    <a:pt x="5046490" y="2037415"/>
                  </a:lnTo>
                  <a:lnTo>
                    <a:pt x="5047264" y="2030447"/>
                  </a:lnTo>
                  <a:lnTo>
                    <a:pt x="5055678" y="2024804"/>
                  </a:lnTo>
                  <a:lnTo>
                    <a:pt x="5055805" y="2025233"/>
                  </a:lnTo>
                  <a:lnTo>
                    <a:pt x="5056986" y="2023926"/>
                  </a:lnTo>
                  <a:lnTo>
                    <a:pt x="5084018" y="2005797"/>
                  </a:lnTo>
                  <a:cubicBezTo>
                    <a:pt x="5095214" y="1995856"/>
                    <a:pt x="5106320" y="1985825"/>
                    <a:pt x="5121010" y="1980092"/>
                  </a:cubicBezTo>
                  <a:lnTo>
                    <a:pt x="5104530" y="1980092"/>
                  </a:lnTo>
                  <a:cubicBezTo>
                    <a:pt x="5110262" y="1973644"/>
                    <a:pt x="5108828" y="1962179"/>
                    <a:pt x="5118143" y="1960746"/>
                  </a:cubicBezTo>
                  <a:lnTo>
                    <a:pt x="5102378" y="1957879"/>
                  </a:lnTo>
                  <a:cubicBezTo>
                    <a:pt x="5100947" y="1949281"/>
                    <a:pt x="5108828" y="1952864"/>
                    <a:pt x="5111695" y="1946416"/>
                  </a:cubicBezTo>
                  <a:cubicBezTo>
                    <a:pt x="5103814" y="1952864"/>
                    <a:pt x="5091632" y="1937102"/>
                    <a:pt x="5088766" y="1922770"/>
                  </a:cubicBezTo>
                  <a:cubicBezTo>
                    <a:pt x="5099514" y="1912739"/>
                    <a:pt x="5099514" y="1927068"/>
                    <a:pt x="5108828" y="1911306"/>
                  </a:cubicBezTo>
                  <a:lnTo>
                    <a:pt x="5130324" y="1941400"/>
                  </a:lnTo>
                  <a:lnTo>
                    <a:pt x="5125308" y="1949281"/>
                  </a:lnTo>
                  <a:cubicBezTo>
                    <a:pt x="5146804" y="1941400"/>
                    <a:pt x="5130324" y="1968627"/>
                    <a:pt x="5130324" y="1968627"/>
                  </a:cubicBezTo>
                  <a:lnTo>
                    <a:pt x="5153254" y="1957164"/>
                  </a:lnTo>
                  <a:cubicBezTo>
                    <a:pt x="5164002" y="1900558"/>
                    <a:pt x="5225622" y="1904141"/>
                    <a:pt x="5240668" y="1857566"/>
                  </a:cubicBezTo>
                  <a:lnTo>
                    <a:pt x="5247674" y="1859722"/>
                  </a:lnTo>
                  <a:lnTo>
                    <a:pt x="5247674" y="1946041"/>
                  </a:lnTo>
                  <a:lnTo>
                    <a:pt x="5223472" y="1966479"/>
                  </a:lnTo>
                  <a:lnTo>
                    <a:pt x="5223472" y="1993706"/>
                  </a:lnTo>
                  <a:lnTo>
                    <a:pt x="5219172" y="1974360"/>
                  </a:lnTo>
                  <a:lnTo>
                    <a:pt x="5202694" y="1980808"/>
                  </a:lnTo>
                  <a:lnTo>
                    <a:pt x="5206993" y="1985825"/>
                  </a:lnTo>
                  <a:lnTo>
                    <a:pt x="5164002" y="2019500"/>
                  </a:lnTo>
                  <a:lnTo>
                    <a:pt x="5168300" y="2024517"/>
                  </a:lnTo>
                  <a:lnTo>
                    <a:pt x="5142506" y="2035981"/>
                  </a:lnTo>
                  <a:lnTo>
                    <a:pt x="5126741" y="2066075"/>
                  </a:lnTo>
                  <a:lnTo>
                    <a:pt x="5126741" y="2073957"/>
                  </a:lnTo>
                  <a:lnTo>
                    <a:pt x="5152536" y="2066075"/>
                  </a:lnTo>
                  <a:cubicBezTo>
                    <a:pt x="5152536" y="2067509"/>
                    <a:pt x="5174032" y="2061059"/>
                    <a:pt x="5148237" y="2081840"/>
                  </a:cubicBezTo>
                  <a:cubicBezTo>
                    <a:pt x="5156118" y="2083271"/>
                    <a:pt x="5162568" y="2076823"/>
                    <a:pt x="5164002" y="2073957"/>
                  </a:cubicBezTo>
                  <a:lnTo>
                    <a:pt x="5158985" y="2058194"/>
                  </a:lnTo>
                  <a:cubicBezTo>
                    <a:pt x="5195528" y="2040280"/>
                    <a:pt x="5172600" y="2075390"/>
                    <a:pt x="5219890" y="2046729"/>
                  </a:cubicBezTo>
                  <a:lnTo>
                    <a:pt x="5242818" y="2027383"/>
                  </a:lnTo>
                  <a:lnTo>
                    <a:pt x="5233504" y="2054611"/>
                  </a:lnTo>
                  <a:lnTo>
                    <a:pt x="5245685" y="2050311"/>
                  </a:lnTo>
                  <a:cubicBezTo>
                    <a:pt x="5244252" y="2051744"/>
                    <a:pt x="5244072" y="2053177"/>
                    <a:pt x="5245864" y="2054611"/>
                  </a:cubicBezTo>
                  <a:lnTo>
                    <a:pt x="5247674" y="2055259"/>
                  </a:lnTo>
                  <a:lnTo>
                    <a:pt x="5247674" y="2064906"/>
                  </a:lnTo>
                  <a:lnTo>
                    <a:pt x="5245685" y="2066075"/>
                  </a:lnTo>
                  <a:lnTo>
                    <a:pt x="5236370" y="2066075"/>
                  </a:lnTo>
                  <a:lnTo>
                    <a:pt x="5236370" y="2101186"/>
                  </a:lnTo>
                  <a:lnTo>
                    <a:pt x="5242818" y="2109067"/>
                  </a:lnTo>
                  <a:lnTo>
                    <a:pt x="5242818" y="2123397"/>
                  </a:lnTo>
                  <a:lnTo>
                    <a:pt x="5236370" y="2123397"/>
                  </a:lnTo>
                  <a:lnTo>
                    <a:pt x="5236370" y="2119815"/>
                  </a:lnTo>
                  <a:lnTo>
                    <a:pt x="5224189" y="2127697"/>
                  </a:lnTo>
                  <a:lnTo>
                    <a:pt x="5233504" y="2108351"/>
                  </a:lnTo>
                  <a:lnTo>
                    <a:pt x="5228488" y="2096169"/>
                  </a:lnTo>
                  <a:cubicBezTo>
                    <a:pt x="5227056" y="2096886"/>
                    <a:pt x="5217024" y="2094736"/>
                    <a:pt x="5204126" y="2100469"/>
                  </a:cubicBezTo>
                  <a:lnTo>
                    <a:pt x="5178330" y="2130563"/>
                  </a:lnTo>
                  <a:lnTo>
                    <a:pt x="5175466" y="2126980"/>
                  </a:lnTo>
                  <a:lnTo>
                    <a:pt x="5164718" y="2152776"/>
                  </a:lnTo>
                  <a:lnTo>
                    <a:pt x="5171166" y="2159940"/>
                  </a:lnTo>
                  <a:cubicBezTo>
                    <a:pt x="5173316" y="2159940"/>
                    <a:pt x="5176898" y="2158507"/>
                    <a:pt x="5181198" y="2157790"/>
                  </a:cubicBezTo>
                  <a:lnTo>
                    <a:pt x="5227056" y="2185018"/>
                  </a:lnTo>
                  <a:lnTo>
                    <a:pt x="5245685" y="2180003"/>
                  </a:lnTo>
                  <a:lnTo>
                    <a:pt x="5247674" y="2173371"/>
                  </a:lnTo>
                  <a:lnTo>
                    <a:pt x="5247674" y="2203051"/>
                  </a:lnTo>
                  <a:lnTo>
                    <a:pt x="5239952" y="2204366"/>
                  </a:lnTo>
                  <a:lnTo>
                    <a:pt x="5239952" y="2199349"/>
                  </a:lnTo>
                  <a:lnTo>
                    <a:pt x="5219890" y="2207230"/>
                  </a:lnTo>
                  <a:cubicBezTo>
                    <a:pt x="5218456" y="2207230"/>
                    <a:pt x="5204126" y="2187884"/>
                    <a:pt x="5210574" y="2222995"/>
                  </a:cubicBezTo>
                  <a:lnTo>
                    <a:pt x="5204126" y="2215112"/>
                  </a:lnTo>
                  <a:lnTo>
                    <a:pt x="5194812" y="2203649"/>
                  </a:lnTo>
                  <a:lnTo>
                    <a:pt x="5143222" y="2237325"/>
                  </a:lnTo>
                  <a:cubicBezTo>
                    <a:pt x="5144656" y="2255239"/>
                    <a:pt x="5123160" y="2213680"/>
                    <a:pt x="5136772" y="2261687"/>
                  </a:cubicBezTo>
                  <a:lnTo>
                    <a:pt x="5159702" y="2261687"/>
                  </a:lnTo>
                  <a:lnTo>
                    <a:pt x="5164718" y="2253806"/>
                  </a:lnTo>
                  <a:lnTo>
                    <a:pt x="5187646" y="2261687"/>
                  </a:lnTo>
                  <a:lnTo>
                    <a:pt x="5196960" y="2248789"/>
                  </a:lnTo>
                  <a:lnTo>
                    <a:pt x="5203410" y="2256672"/>
                  </a:lnTo>
                  <a:lnTo>
                    <a:pt x="5207708" y="2234459"/>
                  </a:lnTo>
                  <a:lnTo>
                    <a:pt x="5219890" y="2248789"/>
                  </a:lnTo>
                  <a:lnTo>
                    <a:pt x="5226339" y="2234459"/>
                  </a:lnTo>
                  <a:lnTo>
                    <a:pt x="5247674" y="2236540"/>
                  </a:lnTo>
                  <a:lnTo>
                    <a:pt x="5247674" y="2279095"/>
                  </a:lnTo>
                  <a:lnTo>
                    <a:pt x="5234131" y="2282913"/>
                  </a:lnTo>
                  <a:cubicBezTo>
                    <a:pt x="5221502" y="2287123"/>
                    <a:pt x="5208067" y="2291064"/>
                    <a:pt x="5194095" y="2283899"/>
                  </a:cubicBezTo>
                  <a:lnTo>
                    <a:pt x="5194095" y="2310410"/>
                  </a:lnTo>
                  <a:cubicBezTo>
                    <a:pt x="5201976" y="2310410"/>
                    <a:pt x="5208424" y="2309693"/>
                    <a:pt x="5210574" y="2299662"/>
                  </a:cubicBezTo>
                  <a:cubicBezTo>
                    <a:pt x="5220785" y="2302349"/>
                    <a:pt x="5228622" y="2302394"/>
                    <a:pt x="5235283" y="2301073"/>
                  </a:cubicBezTo>
                  <a:lnTo>
                    <a:pt x="5247674" y="2296312"/>
                  </a:lnTo>
                  <a:lnTo>
                    <a:pt x="5247674" y="2320183"/>
                  </a:lnTo>
                  <a:lnTo>
                    <a:pt x="5232787" y="2322592"/>
                  </a:lnTo>
                  <a:lnTo>
                    <a:pt x="5239236" y="2344804"/>
                  </a:lnTo>
                  <a:lnTo>
                    <a:pt x="5212008" y="2325458"/>
                  </a:lnTo>
                  <a:lnTo>
                    <a:pt x="5209142" y="2349819"/>
                  </a:lnTo>
                  <a:cubicBezTo>
                    <a:pt x="5174750" y="2349819"/>
                    <a:pt x="5162568" y="2361283"/>
                    <a:pt x="5134624" y="2377048"/>
                  </a:cubicBezTo>
                  <a:lnTo>
                    <a:pt x="5199110" y="2372032"/>
                  </a:lnTo>
                  <a:lnTo>
                    <a:pt x="5205560" y="2364150"/>
                  </a:lnTo>
                  <a:lnTo>
                    <a:pt x="5217740" y="2364150"/>
                  </a:lnTo>
                  <a:lnTo>
                    <a:pt x="5234220" y="2357702"/>
                  </a:lnTo>
                  <a:lnTo>
                    <a:pt x="5247674" y="2360149"/>
                  </a:lnTo>
                  <a:lnTo>
                    <a:pt x="5247674" y="2393075"/>
                  </a:lnTo>
                  <a:lnTo>
                    <a:pt x="5244800" y="2393539"/>
                  </a:lnTo>
                  <a:cubicBezTo>
                    <a:pt x="5235787" y="2397066"/>
                    <a:pt x="5227771" y="2403380"/>
                    <a:pt x="5221322" y="2415023"/>
                  </a:cubicBezTo>
                  <a:lnTo>
                    <a:pt x="5178330" y="2421473"/>
                  </a:lnTo>
                  <a:lnTo>
                    <a:pt x="5161852" y="2434369"/>
                  </a:lnTo>
                  <a:lnTo>
                    <a:pt x="5152536" y="2434369"/>
                  </a:lnTo>
                  <a:cubicBezTo>
                    <a:pt x="5164718" y="2426488"/>
                    <a:pt x="5141788" y="2430071"/>
                    <a:pt x="5156835" y="2418606"/>
                  </a:cubicBezTo>
                  <a:cubicBezTo>
                    <a:pt x="5144656" y="2405709"/>
                    <a:pt x="5149670" y="2447267"/>
                    <a:pt x="5143222" y="2410725"/>
                  </a:cubicBezTo>
                  <a:lnTo>
                    <a:pt x="5143222" y="2426488"/>
                  </a:lnTo>
                  <a:lnTo>
                    <a:pt x="5133908" y="2434369"/>
                  </a:lnTo>
                  <a:lnTo>
                    <a:pt x="5136056" y="2423621"/>
                  </a:lnTo>
                  <a:lnTo>
                    <a:pt x="5084466" y="2412157"/>
                  </a:lnTo>
                  <a:lnTo>
                    <a:pt x="5052222" y="2427921"/>
                  </a:lnTo>
                  <a:lnTo>
                    <a:pt x="5055088" y="2431504"/>
                  </a:lnTo>
                  <a:lnTo>
                    <a:pt x="5042907" y="2431504"/>
                  </a:lnTo>
                  <a:lnTo>
                    <a:pt x="5045774" y="2427921"/>
                  </a:lnTo>
                  <a:lnTo>
                    <a:pt x="5004215" y="2427921"/>
                  </a:lnTo>
                  <a:lnTo>
                    <a:pt x="5007082" y="2447267"/>
                  </a:lnTo>
                  <a:lnTo>
                    <a:pt x="4994900" y="2431504"/>
                  </a:lnTo>
                  <a:lnTo>
                    <a:pt x="4988452" y="2447267"/>
                  </a:lnTo>
                  <a:lnTo>
                    <a:pt x="4974838" y="2447267"/>
                  </a:lnTo>
                  <a:lnTo>
                    <a:pt x="4981286" y="2439386"/>
                  </a:lnTo>
                  <a:lnTo>
                    <a:pt x="4964806" y="2423621"/>
                  </a:lnTo>
                  <a:lnTo>
                    <a:pt x="4990600" y="2409292"/>
                  </a:lnTo>
                  <a:lnTo>
                    <a:pt x="4987736" y="2404275"/>
                  </a:lnTo>
                  <a:cubicBezTo>
                    <a:pt x="5012813" y="2421473"/>
                    <a:pt x="4986302" y="2378481"/>
                    <a:pt x="4994184" y="2392811"/>
                  </a:cubicBezTo>
                  <a:lnTo>
                    <a:pt x="4961940" y="2404275"/>
                  </a:lnTo>
                  <a:lnTo>
                    <a:pt x="4961940" y="2401411"/>
                  </a:lnTo>
                  <a:lnTo>
                    <a:pt x="4948327" y="2404275"/>
                  </a:lnTo>
                  <a:lnTo>
                    <a:pt x="4945460" y="2397827"/>
                  </a:lnTo>
                  <a:lnTo>
                    <a:pt x="4934712" y="2397827"/>
                  </a:lnTo>
                  <a:lnTo>
                    <a:pt x="4934712" y="2409292"/>
                  </a:lnTo>
                  <a:lnTo>
                    <a:pt x="4916084" y="2397827"/>
                  </a:lnTo>
                  <a:lnTo>
                    <a:pt x="4870225" y="2409292"/>
                  </a:lnTo>
                  <a:lnTo>
                    <a:pt x="4874525" y="2412157"/>
                  </a:lnTo>
                  <a:lnTo>
                    <a:pt x="4860910" y="2417173"/>
                  </a:lnTo>
                  <a:lnTo>
                    <a:pt x="4865210" y="2439386"/>
                  </a:lnTo>
                  <a:lnTo>
                    <a:pt x="4874525" y="2427921"/>
                  </a:lnTo>
                  <a:lnTo>
                    <a:pt x="4894588" y="2447984"/>
                  </a:lnTo>
                  <a:cubicBezTo>
                    <a:pt x="4895304" y="2450850"/>
                    <a:pt x="4896020" y="2453715"/>
                    <a:pt x="4897454" y="2458732"/>
                  </a:cubicBezTo>
                  <a:lnTo>
                    <a:pt x="4874525" y="2439386"/>
                  </a:lnTo>
                  <a:cubicBezTo>
                    <a:pt x="4860910" y="2441536"/>
                    <a:pt x="4847296" y="2435086"/>
                    <a:pt x="4842281" y="2450850"/>
                  </a:cubicBezTo>
                  <a:lnTo>
                    <a:pt x="4835833" y="2442967"/>
                  </a:lnTo>
                  <a:lnTo>
                    <a:pt x="4845148" y="2431504"/>
                  </a:lnTo>
                  <a:lnTo>
                    <a:pt x="4835833" y="2412157"/>
                  </a:lnTo>
                  <a:lnTo>
                    <a:pt x="4817202" y="2427921"/>
                  </a:lnTo>
                  <a:cubicBezTo>
                    <a:pt x="4805737" y="2430071"/>
                    <a:pt x="4809320" y="2445834"/>
                    <a:pt x="4798572" y="2442967"/>
                  </a:cubicBezTo>
                  <a:lnTo>
                    <a:pt x="4806454" y="2446551"/>
                  </a:lnTo>
                  <a:lnTo>
                    <a:pt x="4806454" y="2454432"/>
                  </a:lnTo>
                  <a:lnTo>
                    <a:pt x="4820068" y="2446551"/>
                  </a:lnTo>
                  <a:cubicBezTo>
                    <a:pt x="4818635" y="2448701"/>
                    <a:pt x="4807887" y="2456582"/>
                    <a:pt x="4826516" y="2458015"/>
                  </a:cubicBezTo>
                  <a:lnTo>
                    <a:pt x="4803589" y="2493125"/>
                  </a:lnTo>
                  <a:lnTo>
                    <a:pt x="4774212" y="2488109"/>
                  </a:lnTo>
                  <a:lnTo>
                    <a:pt x="4787824" y="2476645"/>
                  </a:lnTo>
                  <a:lnTo>
                    <a:pt x="4774212" y="2465180"/>
                  </a:lnTo>
                  <a:lnTo>
                    <a:pt x="4758447" y="2484526"/>
                  </a:lnTo>
                  <a:lnTo>
                    <a:pt x="4729786" y="2473063"/>
                  </a:lnTo>
                  <a:lnTo>
                    <a:pt x="4706858" y="2492409"/>
                  </a:lnTo>
                  <a:lnTo>
                    <a:pt x="4697542" y="2484526"/>
                  </a:lnTo>
                  <a:lnTo>
                    <a:pt x="4677480" y="2495991"/>
                  </a:lnTo>
                  <a:lnTo>
                    <a:pt x="4674614" y="2488109"/>
                  </a:lnTo>
                  <a:cubicBezTo>
                    <a:pt x="4659566" y="2491692"/>
                    <a:pt x="4693242" y="2502440"/>
                    <a:pt x="4660999" y="2493125"/>
                  </a:cubicBezTo>
                  <a:lnTo>
                    <a:pt x="4660999" y="2507455"/>
                  </a:lnTo>
                  <a:lnTo>
                    <a:pt x="4648820" y="2493125"/>
                  </a:lnTo>
                  <a:lnTo>
                    <a:pt x="4607261" y="2499574"/>
                  </a:lnTo>
                  <a:cubicBezTo>
                    <a:pt x="4600094" y="2520353"/>
                    <a:pt x="4584332" y="2483809"/>
                    <a:pt x="4590780" y="2518919"/>
                  </a:cubicBezTo>
                  <a:lnTo>
                    <a:pt x="4584332" y="2504588"/>
                  </a:lnTo>
                  <a:lnTo>
                    <a:pt x="4584332" y="2531818"/>
                  </a:lnTo>
                  <a:cubicBezTo>
                    <a:pt x="4567136" y="2551164"/>
                    <a:pt x="4539906" y="2554747"/>
                    <a:pt x="4529158" y="2576959"/>
                  </a:cubicBezTo>
                  <a:lnTo>
                    <a:pt x="4558536" y="2570509"/>
                  </a:lnTo>
                  <a:lnTo>
                    <a:pt x="4558536" y="2576959"/>
                  </a:lnTo>
                  <a:lnTo>
                    <a:pt x="4552088" y="2584841"/>
                  </a:lnTo>
                  <a:lnTo>
                    <a:pt x="4570717" y="2589855"/>
                  </a:lnTo>
                  <a:lnTo>
                    <a:pt x="4544923" y="2604187"/>
                  </a:lnTo>
                  <a:lnTo>
                    <a:pt x="4551371" y="2612068"/>
                  </a:lnTo>
                  <a:cubicBezTo>
                    <a:pt x="4543490" y="2620666"/>
                    <a:pt x="4542056" y="2617084"/>
                    <a:pt x="4540623" y="2613501"/>
                  </a:cubicBezTo>
                  <a:lnTo>
                    <a:pt x="4544206" y="2609201"/>
                  </a:lnTo>
                  <a:lnTo>
                    <a:pt x="4521277" y="2601320"/>
                  </a:lnTo>
                  <a:lnTo>
                    <a:pt x="4541340" y="2593439"/>
                  </a:lnTo>
                  <a:cubicBezTo>
                    <a:pt x="4529158" y="2574093"/>
                    <a:pt x="4507662" y="2592005"/>
                    <a:pt x="4495483" y="2577674"/>
                  </a:cubicBezTo>
                  <a:lnTo>
                    <a:pt x="4498348" y="2601320"/>
                  </a:lnTo>
                  <a:cubicBezTo>
                    <a:pt x="4508379" y="2596305"/>
                    <a:pt x="4493333" y="2633564"/>
                    <a:pt x="4511962" y="2593439"/>
                  </a:cubicBezTo>
                  <a:lnTo>
                    <a:pt x="4514829" y="2596305"/>
                  </a:lnTo>
                  <a:cubicBezTo>
                    <a:pt x="4497632" y="2599887"/>
                    <a:pt x="4534892" y="2617084"/>
                    <a:pt x="4505514" y="2615651"/>
                  </a:cubicBezTo>
                  <a:lnTo>
                    <a:pt x="4525577" y="2620666"/>
                  </a:lnTo>
                  <a:lnTo>
                    <a:pt x="4511962" y="2623532"/>
                  </a:lnTo>
                  <a:lnTo>
                    <a:pt x="4519127" y="2631414"/>
                  </a:lnTo>
                  <a:lnTo>
                    <a:pt x="4509812" y="2647178"/>
                  </a:lnTo>
                  <a:lnTo>
                    <a:pt x="4503364" y="2614934"/>
                  </a:lnTo>
                  <a:lnTo>
                    <a:pt x="4465388" y="2627116"/>
                  </a:lnTo>
                  <a:cubicBezTo>
                    <a:pt x="4464672" y="2626399"/>
                    <a:pt x="4464672" y="2625682"/>
                    <a:pt x="4463956" y="2624249"/>
                  </a:cubicBezTo>
                  <a:cubicBezTo>
                    <a:pt x="4462521" y="2626399"/>
                    <a:pt x="4449624" y="2622816"/>
                    <a:pt x="4461806" y="2638580"/>
                  </a:cubicBezTo>
                  <a:lnTo>
                    <a:pt x="4415948" y="2665808"/>
                  </a:lnTo>
                  <a:lnTo>
                    <a:pt x="4400184" y="2691602"/>
                  </a:lnTo>
                  <a:lnTo>
                    <a:pt x="4360774" y="2704500"/>
                  </a:lnTo>
                  <a:lnTo>
                    <a:pt x="4370091" y="2726712"/>
                  </a:lnTo>
                  <a:lnTo>
                    <a:pt x="4351460" y="2710950"/>
                  </a:lnTo>
                  <a:lnTo>
                    <a:pt x="4348595" y="2726712"/>
                  </a:lnTo>
                  <a:lnTo>
                    <a:pt x="4342145" y="2723846"/>
                  </a:lnTo>
                  <a:lnTo>
                    <a:pt x="4337847" y="2696618"/>
                  </a:lnTo>
                  <a:lnTo>
                    <a:pt x="4351460" y="2672256"/>
                  </a:lnTo>
                  <a:lnTo>
                    <a:pt x="4332830" y="2672256"/>
                  </a:lnTo>
                  <a:lnTo>
                    <a:pt x="4322082" y="2691602"/>
                  </a:lnTo>
                  <a:lnTo>
                    <a:pt x="4317784" y="2693035"/>
                  </a:lnTo>
                  <a:cubicBezTo>
                    <a:pt x="4333547" y="2690170"/>
                    <a:pt x="4318501" y="2728146"/>
                    <a:pt x="4332830" y="2726712"/>
                  </a:cubicBezTo>
                  <a:cubicBezTo>
                    <a:pt x="4310618" y="2733161"/>
                    <a:pt x="4342145" y="2734594"/>
                    <a:pt x="4316351" y="2748925"/>
                  </a:cubicBezTo>
                  <a:cubicBezTo>
                    <a:pt x="4321009" y="2748925"/>
                    <a:pt x="4321009" y="2750538"/>
                    <a:pt x="4319664" y="2752508"/>
                  </a:cubicBezTo>
                  <a:lnTo>
                    <a:pt x="4316216" y="2756673"/>
                  </a:lnTo>
                  <a:lnTo>
                    <a:pt x="4318501" y="2758958"/>
                  </a:lnTo>
                  <a:lnTo>
                    <a:pt x="4315226" y="2757867"/>
                  </a:lnTo>
                  <a:lnTo>
                    <a:pt x="4314918" y="2758240"/>
                  </a:lnTo>
                  <a:lnTo>
                    <a:pt x="4293422" y="2773287"/>
                  </a:lnTo>
                  <a:lnTo>
                    <a:pt x="4293422" y="2768271"/>
                  </a:lnTo>
                  <a:lnTo>
                    <a:pt x="4273359" y="2768271"/>
                  </a:lnTo>
                  <a:lnTo>
                    <a:pt x="4270492" y="2761823"/>
                  </a:lnTo>
                  <a:lnTo>
                    <a:pt x="4286974" y="2742475"/>
                  </a:lnTo>
                  <a:lnTo>
                    <a:pt x="4280524" y="2734594"/>
                  </a:lnTo>
                  <a:lnTo>
                    <a:pt x="4254730" y="2748925"/>
                  </a:lnTo>
                  <a:lnTo>
                    <a:pt x="4264044" y="2791917"/>
                  </a:lnTo>
                  <a:lnTo>
                    <a:pt x="4273359" y="2794781"/>
                  </a:lnTo>
                  <a:lnTo>
                    <a:pt x="4241116" y="2806246"/>
                  </a:lnTo>
                  <a:cubicBezTo>
                    <a:pt x="4248996" y="2811263"/>
                    <a:pt x="4224636" y="2823444"/>
                    <a:pt x="4251863" y="2814129"/>
                  </a:cubicBezTo>
                  <a:cubicBezTo>
                    <a:pt x="4246848" y="2827026"/>
                    <a:pt x="4243982" y="2829892"/>
                    <a:pt x="4241116" y="2841357"/>
                  </a:cubicBezTo>
                  <a:lnTo>
                    <a:pt x="4224636" y="2829892"/>
                  </a:lnTo>
                  <a:cubicBezTo>
                    <a:pt x="4200990" y="2828459"/>
                    <a:pt x="4248996" y="2849238"/>
                    <a:pt x="4206005" y="2837774"/>
                  </a:cubicBezTo>
                  <a:lnTo>
                    <a:pt x="4224636" y="2844223"/>
                  </a:lnTo>
                  <a:lnTo>
                    <a:pt x="4224636" y="2852105"/>
                  </a:lnTo>
                  <a:lnTo>
                    <a:pt x="4244698" y="2852105"/>
                  </a:lnTo>
                  <a:lnTo>
                    <a:pt x="4235384" y="2859986"/>
                  </a:lnTo>
                  <a:lnTo>
                    <a:pt x="4238248" y="2863569"/>
                  </a:lnTo>
                  <a:lnTo>
                    <a:pt x="4221770" y="2857120"/>
                  </a:lnTo>
                  <a:lnTo>
                    <a:pt x="4203140" y="2868584"/>
                  </a:lnTo>
                  <a:lnTo>
                    <a:pt x="4208872" y="2882915"/>
                  </a:lnTo>
                  <a:lnTo>
                    <a:pt x="4203140" y="2890797"/>
                  </a:lnTo>
                  <a:lnTo>
                    <a:pt x="4235384" y="2910143"/>
                  </a:lnTo>
                  <a:lnTo>
                    <a:pt x="4231084" y="2898678"/>
                  </a:lnTo>
                  <a:lnTo>
                    <a:pt x="4251146" y="2890797"/>
                  </a:lnTo>
                  <a:cubicBezTo>
                    <a:pt x="4249714" y="2881482"/>
                    <a:pt x="4271209" y="2894380"/>
                    <a:pt x="4246848" y="2876466"/>
                  </a:cubicBezTo>
                  <a:lnTo>
                    <a:pt x="4253296" y="2868584"/>
                  </a:lnTo>
                  <a:lnTo>
                    <a:pt x="4271926" y="2887932"/>
                  </a:lnTo>
                  <a:lnTo>
                    <a:pt x="4311334" y="2890797"/>
                  </a:lnTo>
                  <a:lnTo>
                    <a:pt x="4304886" y="2879332"/>
                  </a:lnTo>
                  <a:lnTo>
                    <a:pt x="4347878" y="2879332"/>
                  </a:lnTo>
                  <a:lnTo>
                    <a:pt x="4357193" y="2863569"/>
                  </a:lnTo>
                  <a:lnTo>
                    <a:pt x="4369374" y="2876466"/>
                  </a:lnTo>
                  <a:lnTo>
                    <a:pt x="4412364" y="2871450"/>
                  </a:lnTo>
                  <a:lnTo>
                    <a:pt x="4408066" y="2849238"/>
                  </a:lnTo>
                  <a:lnTo>
                    <a:pt x="4421679" y="2849238"/>
                  </a:lnTo>
                  <a:lnTo>
                    <a:pt x="4412364" y="2857120"/>
                  </a:lnTo>
                  <a:lnTo>
                    <a:pt x="4421679" y="2863569"/>
                  </a:lnTo>
                  <a:lnTo>
                    <a:pt x="4444608" y="2849238"/>
                  </a:lnTo>
                  <a:lnTo>
                    <a:pt x="4453924" y="2863569"/>
                  </a:lnTo>
                  <a:cubicBezTo>
                    <a:pt x="4458222" y="2854254"/>
                    <a:pt x="4464672" y="2876466"/>
                    <a:pt x="4470404" y="2857120"/>
                  </a:cubicBezTo>
                  <a:lnTo>
                    <a:pt x="4479002" y="2863569"/>
                  </a:lnTo>
                  <a:cubicBezTo>
                    <a:pt x="4530592" y="2860703"/>
                    <a:pt x="4580748" y="2852105"/>
                    <a:pt x="4622307" y="2829892"/>
                  </a:cubicBezTo>
                  <a:lnTo>
                    <a:pt x="4615859" y="2810546"/>
                  </a:lnTo>
                  <a:lnTo>
                    <a:pt x="4629472" y="2818427"/>
                  </a:lnTo>
                  <a:lnTo>
                    <a:pt x="4658134" y="2802665"/>
                  </a:lnTo>
                  <a:lnTo>
                    <a:pt x="4655268" y="2799798"/>
                  </a:lnTo>
                  <a:cubicBezTo>
                    <a:pt x="4660999" y="2799081"/>
                    <a:pt x="4668882" y="2794781"/>
                    <a:pt x="4676764" y="2789050"/>
                  </a:cubicBezTo>
                  <a:cubicBezTo>
                    <a:pt x="4677480" y="2789767"/>
                    <a:pt x="4677480" y="2790483"/>
                    <a:pt x="4678196" y="2791917"/>
                  </a:cubicBezTo>
                  <a:lnTo>
                    <a:pt x="4678196" y="2799798"/>
                  </a:lnTo>
                  <a:lnTo>
                    <a:pt x="4710440" y="2806246"/>
                  </a:lnTo>
                  <a:lnTo>
                    <a:pt x="4693960" y="2822011"/>
                  </a:lnTo>
                  <a:lnTo>
                    <a:pt x="4684644" y="2802665"/>
                  </a:lnTo>
                  <a:lnTo>
                    <a:pt x="4678196" y="2822011"/>
                  </a:lnTo>
                  <a:lnTo>
                    <a:pt x="4671747" y="2814129"/>
                  </a:lnTo>
                  <a:lnTo>
                    <a:pt x="4665299" y="2825592"/>
                  </a:lnTo>
                  <a:lnTo>
                    <a:pt x="4662432" y="2822727"/>
                  </a:lnTo>
                  <a:lnTo>
                    <a:pt x="4665299" y="2811263"/>
                  </a:lnTo>
                  <a:lnTo>
                    <a:pt x="4646670" y="2814129"/>
                  </a:lnTo>
                  <a:lnTo>
                    <a:pt x="4640220" y="2833475"/>
                  </a:lnTo>
                  <a:lnTo>
                    <a:pt x="4633055" y="2825592"/>
                  </a:lnTo>
                  <a:lnTo>
                    <a:pt x="4626607" y="2833475"/>
                  </a:lnTo>
                  <a:lnTo>
                    <a:pt x="4637355" y="2841357"/>
                  </a:lnTo>
                  <a:lnTo>
                    <a:pt x="4734802" y="2825592"/>
                  </a:lnTo>
                  <a:lnTo>
                    <a:pt x="4727636" y="2814129"/>
                  </a:lnTo>
                  <a:lnTo>
                    <a:pt x="4928980" y="2794781"/>
                  </a:lnTo>
                  <a:lnTo>
                    <a:pt x="4924682" y="2799798"/>
                  </a:lnTo>
                  <a:lnTo>
                    <a:pt x="4940444" y="2794781"/>
                  </a:lnTo>
                  <a:lnTo>
                    <a:pt x="4931130" y="2802665"/>
                  </a:lnTo>
                  <a:cubicBezTo>
                    <a:pt x="4961224" y="2802665"/>
                    <a:pt x="5006365" y="2784750"/>
                    <a:pt x="5025711" y="2810546"/>
                  </a:cubicBezTo>
                  <a:lnTo>
                    <a:pt x="5005648" y="2813413"/>
                  </a:lnTo>
                  <a:lnTo>
                    <a:pt x="4999200" y="2821294"/>
                  </a:lnTo>
                  <a:lnTo>
                    <a:pt x="5009948" y="2832759"/>
                  </a:lnTo>
                  <a:lnTo>
                    <a:pt x="4945460" y="2832759"/>
                  </a:lnTo>
                  <a:lnTo>
                    <a:pt x="4916084" y="2829176"/>
                  </a:lnTo>
                  <a:lnTo>
                    <a:pt x="4874525" y="2837057"/>
                  </a:lnTo>
                  <a:lnTo>
                    <a:pt x="4893154" y="2848521"/>
                  </a:lnTo>
                  <a:lnTo>
                    <a:pt x="4890288" y="2859986"/>
                  </a:lnTo>
                  <a:cubicBezTo>
                    <a:pt x="4865927" y="2878615"/>
                    <a:pt x="4829383" y="2854971"/>
                    <a:pt x="4800006" y="2875750"/>
                  </a:cubicBezTo>
                  <a:lnTo>
                    <a:pt x="4805737" y="2867867"/>
                  </a:lnTo>
                  <a:lnTo>
                    <a:pt x="4800006" y="2862853"/>
                  </a:lnTo>
                  <a:lnTo>
                    <a:pt x="4763462" y="2882199"/>
                  </a:lnTo>
                  <a:cubicBezTo>
                    <a:pt x="4739101" y="2870734"/>
                    <a:pt x="4691810" y="2870734"/>
                    <a:pt x="4659566" y="2882199"/>
                  </a:cubicBezTo>
                  <a:cubicBezTo>
                    <a:pt x="4660282" y="2885065"/>
                    <a:pt x="4659566" y="2886499"/>
                    <a:pt x="4658850" y="2886499"/>
                  </a:cubicBezTo>
                  <a:lnTo>
                    <a:pt x="4656700" y="2882199"/>
                  </a:lnTo>
                  <a:cubicBezTo>
                    <a:pt x="4625890" y="2872884"/>
                    <a:pt x="4589346" y="2898678"/>
                    <a:pt x="4569284" y="2906561"/>
                  </a:cubicBezTo>
                  <a:lnTo>
                    <a:pt x="4573584" y="2925907"/>
                  </a:lnTo>
                  <a:lnTo>
                    <a:pt x="4546356" y="2910143"/>
                  </a:lnTo>
                  <a:lnTo>
                    <a:pt x="4508379" y="2933788"/>
                  </a:lnTo>
                  <a:lnTo>
                    <a:pt x="4491900" y="2918026"/>
                  </a:lnTo>
                  <a:cubicBezTo>
                    <a:pt x="4495483" y="2911576"/>
                    <a:pt x="4468970" y="2918026"/>
                    <a:pt x="4501214" y="2910143"/>
                  </a:cubicBezTo>
                  <a:lnTo>
                    <a:pt x="4491900" y="2902261"/>
                  </a:lnTo>
                  <a:cubicBezTo>
                    <a:pt x="4466104" y="2894380"/>
                    <a:pt x="4438876" y="2920174"/>
                    <a:pt x="4429562" y="2929489"/>
                  </a:cubicBezTo>
                  <a:lnTo>
                    <a:pt x="4403766" y="2915159"/>
                  </a:lnTo>
                  <a:lnTo>
                    <a:pt x="4390154" y="2921607"/>
                  </a:lnTo>
                  <a:lnTo>
                    <a:pt x="4371522" y="2915159"/>
                  </a:lnTo>
                  <a:lnTo>
                    <a:pt x="4355760" y="2929489"/>
                  </a:lnTo>
                  <a:lnTo>
                    <a:pt x="4367941" y="2940953"/>
                  </a:lnTo>
                  <a:lnTo>
                    <a:pt x="4332830" y="2948836"/>
                  </a:lnTo>
                  <a:lnTo>
                    <a:pt x="4323516" y="2921607"/>
                  </a:lnTo>
                  <a:lnTo>
                    <a:pt x="4303453" y="2915159"/>
                  </a:lnTo>
                  <a:lnTo>
                    <a:pt x="4294138" y="2926624"/>
                  </a:lnTo>
                  <a:lnTo>
                    <a:pt x="4278374" y="2921607"/>
                  </a:lnTo>
                  <a:lnTo>
                    <a:pt x="4261894" y="2937372"/>
                  </a:lnTo>
                  <a:lnTo>
                    <a:pt x="4238966" y="2940237"/>
                  </a:lnTo>
                  <a:lnTo>
                    <a:pt x="4243265" y="2956001"/>
                  </a:lnTo>
                  <a:lnTo>
                    <a:pt x="4220336" y="2944536"/>
                  </a:lnTo>
                  <a:lnTo>
                    <a:pt x="4211022" y="2963882"/>
                  </a:lnTo>
                  <a:lnTo>
                    <a:pt x="4201706" y="2963882"/>
                  </a:lnTo>
                  <a:lnTo>
                    <a:pt x="4213888" y="2952418"/>
                  </a:lnTo>
                  <a:lnTo>
                    <a:pt x="4190958" y="2939520"/>
                  </a:lnTo>
                  <a:lnTo>
                    <a:pt x="4142236" y="2971764"/>
                  </a:lnTo>
                  <a:lnTo>
                    <a:pt x="4142236" y="2956001"/>
                  </a:lnTo>
                  <a:lnTo>
                    <a:pt x="4132921" y="2953134"/>
                  </a:lnTo>
                  <a:lnTo>
                    <a:pt x="4126471" y="2953134"/>
                  </a:lnTo>
                  <a:lnTo>
                    <a:pt x="4117156" y="2964599"/>
                  </a:lnTo>
                  <a:lnTo>
                    <a:pt x="4123604" y="2972480"/>
                  </a:lnTo>
                  <a:lnTo>
                    <a:pt x="4097810" y="2967466"/>
                  </a:lnTo>
                  <a:lnTo>
                    <a:pt x="4084196" y="2984662"/>
                  </a:lnTo>
                  <a:lnTo>
                    <a:pt x="4077031" y="2976780"/>
                  </a:lnTo>
                  <a:lnTo>
                    <a:pt x="4067716" y="3015472"/>
                  </a:lnTo>
                  <a:lnTo>
                    <a:pt x="4055535" y="3015472"/>
                  </a:lnTo>
                  <a:lnTo>
                    <a:pt x="4049087" y="3001141"/>
                  </a:lnTo>
                  <a:lnTo>
                    <a:pt x="4010394" y="3028370"/>
                  </a:lnTo>
                  <a:cubicBezTo>
                    <a:pt x="4011110" y="3028370"/>
                    <a:pt x="4011110" y="3029087"/>
                    <a:pt x="4011826" y="3029087"/>
                  </a:cubicBezTo>
                  <a:cubicBezTo>
                    <a:pt x="4009678" y="3029803"/>
                    <a:pt x="4006095" y="3031952"/>
                    <a:pt x="4001078" y="3035535"/>
                  </a:cubicBezTo>
                  <a:lnTo>
                    <a:pt x="3994630" y="3013322"/>
                  </a:lnTo>
                  <a:lnTo>
                    <a:pt x="4010394" y="3024787"/>
                  </a:lnTo>
                  <a:lnTo>
                    <a:pt x="4029741" y="2991110"/>
                  </a:lnTo>
                  <a:lnTo>
                    <a:pt x="4020424" y="2991110"/>
                  </a:lnTo>
                  <a:lnTo>
                    <a:pt x="4017560" y="2975347"/>
                  </a:lnTo>
                  <a:lnTo>
                    <a:pt x="4010394" y="2967466"/>
                  </a:lnTo>
                  <a:cubicBezTo>
                    <a:pt x="3984600" y="2987528"/>
                    <a:pt x="3966686" y="3011172"/>
                    <a:pt x="3940891" y="3027653"/>
                  </a:cubicBezTo>
                  <a:cubicBezTo>
                    <a:pt x="3936592" y="3024070"/>
                    <a:pt x="3923695" y="3018339"/>
                    <a:pt x="3943040" y="3005441"/>
                  </a:cubicBezTo>
                  <a:lnTo>
                    <a:pt x="3964536" y="3005441"/>
                  </a:lnTo>
                  <a:lnTo>
                    <a:pt x="3970984" y="2993976"/>
                  </a:lnTo>
                  <a:lnTo>
                    <a:pt x="3952356" y="2986095"/>
                  </a:lnTo>
                  <a:cubicBezTo>
                    <a:pt x="3934442" y="2983228"/>
                    <a:pt x="3909364" y="2994693"/>
                    <a:pt x="3894318" y="2997560"/>
                  </a:cubicBezTo>
                  <a:lnTo>
                    <a:pt x="3905066" y="3035535"/>
                  </a:lnTo>
                  <a:cubicBezTo>
                    <a:pt x="3902916" y="3034818"/>
                    <a:pt x="3899332" y="3033385"/>
                    <a:pt x="3894318" y="3032668"/>
                  </a:cubicBezTo>
                  <a:cubicBezTo>
                    <a:pt x="3894318" y="3013322"/>
                    <a:pt x="3867088" y="3044133"/>
                    <a:pt x="3890018" y="3016906"/>
                  </a:cubicBezTo>
                  <a:lnTo>
                    <a:pt x="3864224" y="3040551"/>
                  </a:lnTo>
                  <a:lnTo>
                    <a:pt x="3857774" y="3032668"/>
                  </a:lnTo>
                  <a:lnTo>
                    <a:pt x="3848459" y="3044133"/>
                  </a:lnTo>
                  <a:cubicBezTo>
                    <a:pt x="3849176" y="3044850"/>
                    <a:pt x="3849892" y="3045566"/>
                    <a:pt x="3849892" y="3046283"/>
                  </a:cubicBezTo>
                  <a:cubicBezTo>
                    <a:pt x="3849176" y="3046999"/>
                    <a:pt x="3847742" y="3047716"/>
                    <a:pt x="3847026" y="3048433"/>
                  </a:cubicBezTo>
                  <a:cubicBezTo>
                    <a:pt x="3842728" y="3052014"/>
                    <a:pt x="3838428" y="3057031"/>
                    <a:pt x="3834846" y="3052014"/>
                  </a:cubicBezTo>
                  <a:lnTo>
                    <a:pt x="3839144" y="3079243"/>
                  </a:lnTo>
                  <a:cubicBezTo>
                    <a:pt x="3836994" y="3077093"/>
                    <a:pt x="3854192" y="3093575"/>
                    <a:pt x="3832696" y="3074227"/>
                  </a:cubicBezTo>
                  <a:lnTo>
                    <a:pt x="3826246" y="3082110"/>
                  </a:lnTo>
                  <a:lnTo>
                    <a:pt x="3832696" y="3089991"/>
                  </a:lnTo>
                  <a:lnTo>
                    <a:pt x="3816215" y="3087125"/>
                  </a:lnTo>
                  <a:cubicBezTo>
                    <a:pt x="3815498" y="3084258"/>
                    <a:pt x="3813348" y="3085691"/>
                    <a:pt x="3811200" y="3087125"/>
                  </a:cubicBezTo>
                  <a:lnTo>
                    <a:pt x="3823380" y="3098589"/>
                  </a:lnTo>
                  <a:lnTo>
                    <a:pt x="3823380" y="3120802"/>
                  </a:lnTo>
                  <a:lnTo>
                    <a:pt x="3835561" y="3120802"/>
                  </a:lnTo>
                  <a:lnTo>
                    <a:pt x="3823380" y="3136565"/>
                  </a:lnTo>
                  <a:lnTo>
                    <a:pt x="3814067" y="3112921"/>
                  </a:lnTo>
                  <a:cubicBezTo>
                    <a:pt x="3804750" y="3116502"/>
                    <a:pt x="3801169" y="3133700"/>
                    <a:pt x="3784688" y="3117935"/>
                  </a:cubicBezTo>
                  <a:lnTo>
                    <a:pt x="3784688" y="3120802"/>
                  </a:lnTo>
                  <a:lnTo>
                    <a:pt x="3814067" y="3136565"/>
                  </a:lnTo>
                  <a:lnTo>
                    <a:pt x="3814067" y="3148029"/>
                  </a:lnTo>
                  <a:lnTo>
                    <a:pt x="3800452" y="3148029"/>
                  </a:lnTo>
                  <a:lnTo>
                    <a:pt x="3793286" y="3159494"/>
                  </a:lnTo>
                  <a:lnTo>
                    <a:pt x="3786838" y="3167375"/>
                  </a:lnTo>
                  <a:lnTo>
                    <a:pt x="3777523" y="3155911"/>
                  </a:lnTo>
                  <a:lnTo>
                    <a:pt x="3783971" y="3140148"/>
                  </a:lnTo>
                  <a:cubicBezTo>
                    <a:pt x="3786838" y="3140148"/>
                    <a:pt x="3783971" y="3136565"/>
                    <a:pt x="3781823" y="3134416"/>
                  </a:cubicBezTo>
                  <a:cubicBezTo>
                    <a:pt x="3783971" y="3135848"/>
                    <a:pt x="3786838" y="3139431"/>
                    <a:pt x="3793286" y="3145163"/>
                  </a:cubicBezTo>
                  <a:lnTo>
                    <a:pt x="3797586" y="3140148"/>
                  </a:lnTo>
                  <a:lnTo>
                    <a:pt x="3771075" y="3117935"/>
                  </a:lnTo>
                  <a:lnTo>
                    <a:pt x="3777523" y="3117935"/>
                  </a:lnTo>
                  <a:cubicBezTo>
                    <a:pt x="3778240" y="3110771"/>
                    <a:pt x="3775373" y="3112921"/>
                    <a:pt x="3772507" y="3115785"/>
                  </a:cubicBezTo>
                  <a:cubicBezTo>
                    <a:pt x="3774656" y="3113637"/>
                    <a:pt x="3777523" y="3109337"/>
                    <a:pt x="3781823" y="3102173"/>
                  </a:cubicBezTo>
                  <a:lnTo>
                    <a:pt x="3758894" y="3121519"/>
                  </a:lnTo>
                  <a:cubicBezTo>
                    <a:pt x="3755310" y="3120085"/>
                    <a:pt x="3778956" y="3140865"/>
                    <a:pt x="3749579" y="3118652"/>
                  </a:cubicBezTo>
                  <a:lnTo>
                    <a:pt x="3761760" y="3140865"/>
                  </a:lnTo>
                  <a:lnTo>
                    <a:pt x="3752444" y="3152329"/>
                  </a:lnTo>
                  <a:lnTo>
                    <a:pt x="3781128" y="3183810"/>
                  </a:lnTo>
                  <a:lnTo>
                    <a:pt x="3785763" y="3173914"/>
                  </a:lnTo>
                  <a:cubicBezTo>
                    <a:pt x="3786838" y="3173467"/>
                    <a:pt x="3787554" y="3175258"/>
                    <a:pt x="3788271" y="3177407"/>
                  </a:cubicBezTo>
                  <a:lnTo>
                    <a:pt x="3781140" y="3183824"/>
                  </a:lnTo>
                  <a:lnTo>
                    <a:pt x="3781823" y="3184573"/>
                  </a:lnTo>
                  <a:cubicBezTo>
                    <a:pt x="3781106" y="3188154"/>
                    <a:pt x="3779673" y="3192454"/>
                    <a:pt x="3778240" y="3198902"/>
                  </a:cubicBezTo>
                  <a:lnTo>
                    <a:pt x="3771792" y="3187438"/>
                  </a:lnTo>
                  <a:lnTo>
                    <a:pt x="3752444" y="3187438"/>
                  </a:lnTo>
                  <a:lnTo>
                    <a:pt x="3766058" y="3203202"/>
                  </a:lnTo>
                  <a:lnTo>
                    <a:pt x="3761760" y="3214667"/>
                  </a:lnTo>
                  <a:lnTo>
                    <a:pt x="3722350" y="3226132"/>
                  </a:lnTo>
                  <a:lnTo>
                    <a:pt x="3719485" y="3210367"/>
                  </a:lnTo>
                  <a:cubicBezTo>
                    <a:pt x="3720918" y="3211084"/>
                    <a:pt x="3721634" y="3211084"/>
                    <a:pt x="3722350" y="3210367"/>
                  </a:cubicBezTo>
                  <a:cubicBezTo>
                    <a:pt x="3723067" y="3212517"/>
                    <a:pt x="3723784" y="3214667"/>
                    <a:pt x="3725933" y="3218248"/>
                  </a:cubicBezTo>
                  <a:lnTo>
                    <a:pt x="3732382" y="3210367"/>
                  </a:lnTo>
                  <a:lnTo>
                    <a:pt x="3721634" y="3198902"/>
                  </a:lnTo>
                  <a:lnTo>
                    <a:pt x="3725933" y="3179556"/>
                  </a:lnTo>
                  <a:lnTo>
                    <a:pt x="3709454" y="3187438"/>
                  </a:lnTo>
                  <a:lnTo>
                    <a:pt x="3695840" y="3165227"/>
                  </a:lnTo>
                  <a:lnTo>
                    <a:pt x="3686525" y="3165227"/>
                  </a:lnTo>
                  <a:lnTo>
                    <a:pt x="3689390" y="3184573"/>
                  </a:lnTo>
                  <a:lnTo>
                    <a:pt x="3683658" y="3176690"/>
                  </a:lnTo>
                  <a:cubicBezTo>
                    <a:pt x="3660729" y="3213234"/>
                    <a:pt x="3637802" y="3214667"/>
                    <a:pt x="3608422" y="3234013"/>
                  </a:cubicBezTo>
                  <a:cubicBezTo>
                    <a:pt x="3608422" y="3231146"/>
                    <a:pt x="3606274" y="3232580"/>
                    <a:pt x="3604841" y="3234730"/>
                  </a:cubicBezTo>
                  <a:cubicBezTo>
                    <a:pt x="3606274" y="3232580"/>
                    <a:pt x="3609139" y="3228996"/>
                    <a:pt x="3612722" y="3222548"/>
                  </a:cubicBezTo>
                  <a:lnTo>
                    <a:pt x="3599108" y="3222548"/>
                  </a:lnTo>
                  <a:lnTo>
                    <a:pt x="3591943" y="3228282"/>
                  </a:lnTo>
                  <a:lnTo>
                    <a:pt x="3608422" y="3244044"/>
                  </a:lnTo>
                  <a:lnTo>
                    <a:pt x="3667896" y="3213950"/>
                  </a:lnTo>
                  <a:lnTo>
                    <a:pt x="3691540" y="3239028"/>
                  </a:lnTo>
                  <a:cubicBezTo>
                    <a:pt x="3690106" y="3239744"/>
                    <a:pt x="3690106" y="3240461"/>
                    <a:pt x="3690106" y="3241178"/>
                  </a:cubicBezTo>
                  <a:cubicBezTo>
                    <a:pt x="3692256" y="3239028"/>
                    <a:pt x="3691540" y="3241894"/>
                    <a:pt x="3692256" y="3244044"/>
                  </a:cubicBezTo>
                  <a:cubicBezTo>
                    <a:pt x="3692973" y="3244761"/>
                    <a:pt x="3693690" y="3245478"/>
                    <a:pt x="3694406" y="3246194"/>
                  </a:cubicBezTo>
                  <a:cubicBezTo>
                    <a:pt x="3696556" y="3246911"/>
                    <a:pt x="3700138" y="3246911"/>
                    <a:pt x="3708021" y="3244044"/>
                  </a:cubicBezTo>
                  <a:lnTo>
                    <a:pt x="3675777" y="3274138"/>
                  </a:lnTo>
                  <a:lnTo>
                    <a:pt x="3669327" y="3274138"/>
                  </a:lnTo>
                  <a:lnTo>
                    <a:pt x="3669327" y="3266257"/>
                  </a:lnTo>
                  <a:lnTo>
                    <a:pt x="3672194" y="3266257"/>
                  </a:lnTo>
                  <a:lnTo>
                    <a:pt x="3669327" y="3250492"/>
                  </a:lnTo>
                  <a:cubicBezTo>
                    <a:pt x="3676494" y="3240461"/>
                    <a:pt x="3639950" y="3254792"/>
                    <a:pt x="3682942" y="3239028"/>
                  </a:cubicBezTo>
                  <a:lnTo>
                    <a:pt x="3676494" y="3235446"/>
                  </a:lnTo>
                  <a:cubicBezTo>
                    <a:pt x="3663596" y="3239744"/>
                    <a:pt x="3654998" y="3256226"/>
                    <a:pt x="3647116" y="3257659"/>
                  </a:cubicBezTo>
                  <a:cubicBezTo>
                    <a:pt x="3629202" y="3281303"/>
                    <a:pt x="3604124" y="3247627"/>
                    <a:pt x="3598391" y="3246194"/>
                  </a:cubicBezTo>
                  <a:lnTo>
                    <a:pt x="3566149" y="3284886"/>
                  </a:lnTo>
                  <a:lnTo>
                    <a:pt x="3582628" y="3304232"/>
                  </a:lnTo>
                  <a:lnTo>
                    <a:pt x="3608422" y="3304232"/>
                  </a:lnTo>
                  <a:lnTo>
                    <a:pt x="3599108" y="3292768"/>
                  </a:lnTo>
                  <a:cubicBezTo>
                    <a:pt x="3617022" y="3284169"/>
                    <a:pt x="3632785" y="3286319"/>
                    <a:pt x="3644966" y="3281303"/>
                  </a:cubicBezTo>
                  <a:lnTo>
                    <a:pt x="3608422" y="3300649"/>
                  </a:lnTo>
                  <a:lnTo>
                    <a:pt x="3624187" y="3303515"/>
                  </a:lnTo>
                  <a:lnTo>
                    <a:pt x="3630635" y="3306382"/>
                  </a:lnTo>
                  <a:lnTo>
                    <a:pt x="3621320" y="3330745"/>
                  </a:lnTo>
                  <a:lnTo>
                    <a:pt x="3630635" y="3325728"/>
                  </a:lnTo>
                  <a:lnTo>
                    <a:pt x="3639950" y="3341493"/>
                  </a:lnTo>
                  <a:cubicBezTo>
                    <a:pt x="3662879" y="3337193"/>
                    <a:pt x="3619170" y="3324295"/>
                    <a:pt x="3660012" y="3325728"/>
                  </a:cubicBezTo>
                  <a:lnTo>
                    <a:pt x="3647292" y="3318661"/>
                  </a:lnTo>
                  <a:lnTo>
                    <a:pt x="3641920" y="3322145"/>
                  </a:lnTo>
                  <a:cubicBezTo>
                    <a:pt x="3642279" y="3320891"/>
                    <a:pt x="3644248" y="3317847"/>
                    <a:pt x="3644964" y="3315697"/>
                  </a:cubicBezTo>
                  <a:lnTo>
                    <a:pt x="3648214" y="3317648"/>
                  </a:lnTo>
                  <a:lnTo>
                    <a:pt x="3655714" y="3311397"/>
                  </a:lnTo>
                  <a:cubicBezTo>
                    <a:pt x="3657148" y="3316413"/>
                    <a:pt x="3671477" y="3298501"/>
                    <a:pt x="3655714" y="3322861"/>
                  </a:cubicBezTo>
                  <a:lnTo>
                    <a:pt x="3678643" y="3314980"/>
                  </a:lnTo>
                  <a:lnTo>
                    <a:pt x="3691540" y="3322861"/>
                  </a:lnTo>
                  <a:cubicBezTo>
                    <a:pt x="3692256" y="3321428"/>
                    <a:pt x="3692256" y="3320713"/>
                    <a:pt x="3692973" y="3319997"/>
                  </a:cubicBezTo>
                  <a:cubicBezTo>
                    <a:pt x="3690106" y="3315697"/>
                    <a:pt x="3675060" y="3312113"/>
                    <a:pt x="3704438" y="3319997"/>
                  </a:cubicBezTo>
                  <a:lnTo>
                    <a:pt x="3678643" y="3300649"/>
                  </a:lnTo>
                  <a:cubicBezTo>
                    <a:pt x="3674344" y="3301366"/>
                    <a:pt x="3675777" y="3296351"/>
                    <a:pt x="3677210" y="3292768"/>
                  </a:cubicBezTo>
                  <a:lnTo>
                    <a:pt x="3698706" y="3281303"/>
                  </a:lnTo>
                  <a:lnTo>
                    <a:pt x="3704438" y="3261957"/>
                  </a:lnTo>
                  <a:lnTo>
                    <a:pt x="3731665" y="3268407"/>
                  </a:lnTo>
                  <a:lnTo>
                    <a:pt x="3747429" y="3249059"/>
                  </a:lnTo>
                  <a:lnTo>
                    <a:pt x="3736681" y="3237596"/>
                  </a:lnTo>
                  <a:cubicBezTo>
                    <a:pt x="3786838" y="3245478"/>
                    <a:pt x="3797586" y="3183140"/>
                    <a:pt x="3834130" y="3176690"/>
                  </a:cubicBezTo>
                  <a:lnTo>
                    <a:pt x="3840578" y="3198902"/>
                  </a:lnTo>
                  <a:lnTo>
                    <a:pt x="3857057" y="3184573"/>
                  </a:lnTo>
                  <a:lnTo>
                    <a:pt x="3861357" y="3187438"/>
                  </a:lnTo>
                  <a:lnTo>
                    <a:pt x="3845592" y="3206786"/>
                  </a:lnTo>
                  <a:lnTo>
                    <a:pt x="3857774" y="3206786"/>
                  </a:lnTo>
                  <a:lnTo>
                    <a:pt x="3839144" y="3222548"/>
                  </a:lnTo>
                  <a:lnTo>
                    <a:pt x="3829113" y="3216817"/>
                  </a:lnTo>
                  <a:cubicBezTo>
                    <a:pt x="3819798" y="3226848"/>
                    <a:pt x="3809050" y="3237596"/>
                    <a:pt x="3806184" y="3255509"/>
                  </a:cubicBezTo>
                  <a:cubicBezTo>
                    <a:pt x="3796152" y="3253359"/>
                    <a:pt x="3789704" y="3259090"/>
                    <a:pt x="3783254" y="3255509"/>
                  </a:cubicBezTo>
                  <a:lnTo>
                    <a:pt x="3792571" y="3266973"/>
                  </a:lnTo>
                  <a:lnTo>
                    <a:pt x="3841294" y="3266973"/>
                  </a:lnTo>
                  <a:lnTo>
                    <a:pt x="3834846" y="3274855"/>
                  </a:lnTo>
                  <a:lnTo>
                    <a:pt x="3822665" y="3271988"/>
                  </a:lnTo>
                  <a:lnTo>
                    <a:pt x="3776806" y="3279870"/>
                  </a:lnTo>
                  <a:cubicBezTo>
                    <a:pt x="3776806" y="3284886"/>
                    <a:pt x="3751012" y="3264107"/>
                    <a:pt x="3776806" y="3299217"/>
                  </a:cubicBezTo>
                  <a:lnTo>
                    <a:pt x="3764625" y="3283453"/>
                  </a:lnTo>
                  <a:lnTo>
                    <a:pt x="3728083" y="3310682"/>
                  </a:lnTo>
                  <a:lnTo>
                    <a:pt x="3718768" y="3330028"/>
                  </a:lnTo>
                  <a:lnTo>
                    <a:pt x="3700138" y="3332893"/>
                  </a:lnTo>
                  <a:cubicBezTo>
                    <a:pt x="3697273" y="3334326"/>
                    <a:pt x="3695123" y="3334326"/>
                    <a:pt x="3693690" y="3332893"/>
                  </a:cubicBezTo>
                  <a:cubicBezTo>
                    <a:pt x="3692256" y="3340059"/>
                    <a:pt x="3688675" y="3348657"/>
                    <a:pt x="3684375" y="3360839"/>
                  </a:cubicBezTo>
                  <a:lnTo>
                    <a:pt x="3713036" y="3363703"/>
                  </a:lnTo>
                  <a:lnTo>
                    <a:pt x="3673627" y="3371586"/>
                  </a:lnTo>
                  <a:cubicBezTo>
                    <a:pt x="3670760" y="3374451"/>
                    <a:pt x="3696556" y="3365137"/>
                    <a:pt x="3664312" y="3379468"/>
                  </a:cubicBezTo>
                  <a:lnTo>
                    <a:pt x="3670760" y="3390932"/>
                  </a:lnTo>
                  <a:lnTo>
                    <a:pt x="3654281" y="3379468"/>
                  </a:lnTo>
                  <a:lnTo>
                    <a:pt x="3657148" y="3368003"/>
                  </a:lnTo>
                  <a:lnTo>
                    <a:pt x="3638516" y="3368003"/>
                  </a:lnTo>
                  <a:lnTo>
                    <a:pt x="3631352" y="3379468"/>
                  </a:lnTo>
                  <a:lnTo>
                    <a:pt x="3654281" y="3406695"/>
                  </a:lnTo>
                  <a:lnTo>
                    <a:pt x="3635652" y="3428908"/>
                  </a:lnTo>
                  <a:lnTo>
                    <a:pt x="3622037" y="3436789"/>
                  </a:lnTo>
                  <a:lnTo>
                    <a:pt x="3619170" y="3421026"/>
                  </a:lnTo>
                  <a:cubicBezTo>
                    <a:pt x="3618454" y="3421026"/>
                    <a:pt x="3618454" y="3420310"/>
                    <a:pt x="3618454" y="3420310"/>
                  </a:cubicBezTo>
                  <a:cubicBezTo>
                    <a:pt x="3612006" y="3420310"/>
                    <a:pt x="3603408" y="3419593"/>
                    <a:pt x="3591943" y="3418160"/>
                  </a:cubicBezTo>
                  <a:lnTo>
                    <a:pt x="3591943" y="3451837"/>
                  </a:lnTo>
                  <a:lnTo>
                    <a:pt x="3582628" y="3451837"/>
                  </a:lnTo>
                  <a:lnTo>
                    <a:pt x="3582628" y="3494829"/>
                  </a:lnTo>
                  <a:cubicBezTo>
                    <a:pt x="3594810" y="3466166"/>
                    <a:pt x="3585495" y="3522056"/>
                    <a:pt x="3602691" y="3475481"/>
                  </a:cubicBezTo>
                  <a:cubicBezTo>
                    <a:pt x="3602691" y="3475481"/>
                    <a:pt x="3601974" y="3460435"/>
                    <a:pt x="3608422" y="3478348"/>
                  </a:cubicBezTo>
                  <a:lnTo>
                    <a:pt x="3587643" y="3512742"/>
                  </a:lnTo>
                  <a:cubicBezTo>
                    <a:pt x="3590510" y="3512025"/>
                    <a:pt x="3601258" y="3513458"/>
                    <a:pt x="3604124" y="3514175"/>
                  </a:cubicBezTo>
                  <a:lnTo>
                    <a:pt x="3631352" y="3494112"/>
                  </a:lnTo>
                  <a:lnTo>
                    <a:pt x="3624904" y="3482648"/>
                  </a:lnTo>
                  <a:lnTo>
                    <a:pt x="3599108" y="3450404"/>
                  </a:lnTo>
                  <a:lnTo>
                    <a:pt x="3603408" y="3447537"/>
                  </a:lnTo>
                  <a:lnTo>
                    <a:pt x="3629202" y="3474764"/>
                  </a:lnTo>
                  <a:lnTo>
                    <a:pt x="3638516" y="3489096"/>
                  </a:lnTo>
                  <a:lnTo>
                    <a:pt x="3689390" y="3447537"/>
                  </a:lnTo>
                  <a:lnTo>
                    <a:pt x="3700138" y="3447537"/>
                  </a:lnTo>
                  <a:lnTo>
                    <a:pt x="3700138" y="3431774"/>
                  </a:lnTo>
                  <a:lnTo>
                    <a:pt x="3738114" y="3405979"/>
                  </a:lnTo>
                  <a:lnTo>
                    <a:pt x="3735248" y="3400964"/>
                  </a:lnTo>
                  <a:lnTo>
                    <a:pt x="3744563" y="3400964"/>
                  </a:lnTo>
                  <a:cubicBezTo>
                    <a:pt x="3753877" y="3419593"/>
                    <a:pt x="3724500" y="3410278"/>
                    <a:pt x="3718768" y="3431058"/>
                  </a:cubicBezTo>
                  <a:cubicBezTo>
                    <a:pt x="3718768" y="3430341"/>
                    <a:pt x="3716619" y="3431774"/>
                    <a:pt x="3715902" y="3431774"/>
                  </a:cubicBezTo>
                  <a:lnTo>
                    <a:pt x="3724500" y="3442522"/>
                  </a:lnTo>
                  <a:lnTo>
                    <a:pt x="3718768" y="3447537"/>
                  </a:lnTo>
                  <a:lnTo>
                    <a:pt x="3712319" y="3444670"/>
                  </a:lnTo>
                  <a:lnTo>
                    <a:pt x="3686525" y="3464018"/>
                  </a:lnTo>
                  <a:lnTo>
                    <a:pt x="3677210" y="3478348"/>
                  </a:lnTo>
                  <a:lnTo>
                    <a:pt x="3709454" y="3475481"/>
                  </a:lnTo>
                  <a:lnTo>
                    <a:pt x="3709454" y="3489812"/>
                  </a:lnTo>
                  <a:lnTo>
                    <a:pt x="3692973" y="3483364"/>
                  </a:lnTo>
                  <a:lnTo>
                    <a:pt x="3679358" y="3497694"/>
                  </a:lnTo>
                  <a:lnTo>
                    <a:pt x="3639950" y="3528504"/>
                  </a:lnTo>
                  <a:cubicBezTo>
                    <a:pt x="3638516" y="3524923"/>
                    <a:pt x="3631352" y="3537821"/>
                    <a:pt x="3634218" y="3517041"/>
                  </a:cubicBezTo>
                  <a:cubicBezTo>
                    <a:pt x="3631352" y="3518473"/>
                    <a:pt x="3606274" y="3512742"/>
                    <a:pt x="3634218" y="3536387"/>
                  </a:cubicBezTo>
                  <a:lnTo>
                    <a:pt x="3591226" y="3552150"/>
                  </a:lnTo>
                  <a:cubicBezTo>
                    <a:pt x="3581912" y="3557167"/>
                    <a:pt x="3574030" y="3552867"/>
                    <a:pt x="3566864" y="3550717"/>
                  </a:cubicBezTo>
                  <a:lnTo>
                    <a:pt x="3575464" y="3540686"/>
                  </a:lnTo>
                  <a:lnTo>
                    <a:pt x="3591943" y="3543552"/>
                  </a:lnTo>
                  <a:lnTo>
                    <a:pt x="3589076" y="3524206"/>
                  </a:lnTo>
                  <a:lnTo>
                    <a:pt x="3601258" y="3514891"/>
                  </a:lnTo>
                  <a:cubicBezTo>
                    <a:pt x="3597674" y="3514891"/>
                    <a:pt x="3589076" y="3515606"/>
                    <a:pt x="3572597" y="3515606"/>
                  </a:cubicBezTo>
                  <a:cubicBezTo>
                    <a:pt x="3571164" y="3512025"/>
                    <a:pt x="3566864" y="3505575"/>
                    <a:pt x="3559699" y="3496262"/>
                  </a:cubicBezTo>
                  <a:lnTo>
                    <a:pt x="3531038" y="3534954"/>
                  </a:lnTo>
                  <a:cubicBezTo>
                    <a:pt x="3532472" y="3541402"/>
                    <a:pt x="3534620" y="3537104"/>
                    <a:pt x="3537486" y="3539969"/>
                  </a:cubicBezTo>
                  <a:lnTo>
                    <a:pt x="3500944" y="3581527"/>
                  </a:lnTo>
                  <a:lnTo>
                    <a:pt x="3479449" y="3575079"/>
                  </a:lnTo>
                  <a:lnTo>
                    <a:pt x="3478636" y="3575471"/>
                  </a:lnTo>
                  <a:lnTo>
                    <a:pt x="3458669" y="3585111"/>
                  </a:lnTo>
                  <a:lnTo>
                    <a:pt x="3475149" y="3555017"/>
                  </a:lnTo>
                  <a:lnTo>
                    <a:pt x="3468701" y="3552150"/>
                  </a:lnTo>
                  <a:lnTo>
                    <a:pt x="3442188" y="3577229"/>
                  </a:lnTo>
                  <a:cubicBezTo>
                    <a:pt x="3433590" y="3578663"/>
                    <a:pt x="3421411" y="3581527"/>
                    <a:pt x="3404213" y="3585827"/>
                  </a:cubicBezTo>
                  <a:lnTo>
                    <a:pt x="3420694" y="3598725"/>
                  </a:lnTo>
                  <a:lnTo>
                    <a:pt x="3411378" y="3601590"/>
                  </a:lnTo>
                  <a:lnTo>
                    <a:pt x="3385584" y="3593709"/>
                  </a:lnTo>
                  <a:lnTo>
                    <a:pt x="3365521" y="3620936"/>
                  </a:lnTo>
                  <a:lnTo>
                    <a:pt x="3376269" y="3632401"/>
                  </a:lnTo>
                  <a:lnTo>
                    <a:pt x="3365521" y="3640284"/>
                  </a:lnTo>
                  <a:cubicBezTo>
                    <a:pt x="3371969" y="3647448"/>
                    <a:pt x="3384150" y="3629536"/>
                    <a:pt x="3386300" y="3643149"/>
                  </a:cubicBezTo>
                  <a:lnTo>
                    <a:pt x="3412094" y="3640284"/>
                  </a:lnTo>
                  <a:lnTo>
                    <a:pt x="3430726" y="3632401"/>
                  </a:lnTo>
                  <a:lnTo>
                    <a:pt x="3427859" y="3620936"/>
                  </a:lnTo>
                  <a:cubicBezTo>
                    <a:pt x="3425709" y="3610190"/>
                    <a:pt x="3437174" y="3611621"/>
                    <a:pt x="3444338" y="3605173"/>
                  </a:cubicBezTo>
                  <a:lnTo>
                    <a:pt x="3437174" y="3628819"/>
                  </a:lnTo>
                  <a:lnTo>
                    <a:pt x="3453653" y="3636701"/>
                  </a:lnTo>
                  <a:cubicBezTo>
                    <a:pt x="3462968" y="3624519"/>
                    <a:pt x="3476582" y="3647448"/>
                    <a:pt x="3476582" y="3615921"/>
                  </a:cubicBezTo>
                  <a:lnTo>
                    <a:pt x="3482628" y="3605173"/>
                  </a:lnTo>
                  <a:lnTo>
                    <a:pt x="3476582" y="3605173"/>
                  </a:lnTo>
                  <a:lnTo>
                    <a:pt x="3483030" y="3590844"/>
                  </a:lnTo>
                  <a:lnTo>
                    <a:pt x="3483030" y="3604457"/>
                  </a:lnTo>
                  <a:lnTo>
                    <a:pt x="3505959" y="3604457"/>
                  </a:lnTo>
                  <a:lnTo>
                    <a:pt x="3501661" y="3617355"/>
                  </a:lnTo>
                  <a:cubicBezTo>
                    <a:pt x="3526738" y="3585827"/>
                    <a:pt x="3493063" y="3670378"/>
                    <a:pt x="3531038" y="3593709"/>
                  </a:cubicBezTo>
                  <a:lnTo>
                    <a:pt x="3510976" y="3598725"/>
                  </a:lnTo>
                  <a:lnTo>
                    <a:pt x="3543220" y="3563615"/>
                  </a:lnTo>
                  <a:lnTo>
                    <a:pt x="3549668" y="3563615"/>
                  </a:lnTo>
                  <a:cubicBezTo>
                    <a:pt x="3546084" y="3572929"/>
                    <a:pt x="3543220" y="3587977"/>
                    <a:pt x="3540353" y="3613055"/>
                  </a:cubicBezTo>
                  <a:lnTo>
                    <a:pt x="3637802" y="3552150"/>
                  </a:lnTo>
                  <a:lnTo>
                    <a:pt x="3638516" y="3559315"/>
                  </a:lnTo>
                  <a:cubicBezTo>
                    <a:pt x="3634935" y="3561465"/>
                    <a:pt x="3629202" y="3567198"/>
                    <a:pt x="3621320" y="3582244"/>
                  </a:cubicBezTo>
                  <a:lnTo>
                    <a:pt x="3605558" y="3582244"/>
                  </a:lnTo>
                  <a:lnTo>
                    <a:pt x="3566149" y="3609473"/>
                  </a:lnTo>
                  <a:lnTo>
                    <a:pt x="3575464" y="3617355"/>
                  </a:lnTo>
                  <a:lnTo>
                    <a:pt x="3566149" y="3628819"/>
                  </a:lnTo>
                  <a:lnTo>
                    <a:pt x="3559699" y="3620936"/>
                  </a:lnTo>
                  <a:lnTo>
                    <a:pt x="3521724" y="3643149"/>
                  </a:lnTo>
                  <a:lnTo>
                    <a:pt x="3524589" y="3662495"/>
                  </a:lnTo>
                  <a:lnTo>
                    <a:pt x="3515274" y="3649598"/>
                  </a:lnTo>
                  <a:lnTo>
                    <a:pt x="3505959" y="3661063"/>
                  </a:lnTo>
                  <a:lnTo>
                    <a:pt x="3512409" y="3668944"/>
                  </a:lnTo>
                  <a:lnTo>
                    <a:pt x="3508109" y="3673959"/>
                  </a:lnTo>
                  <a:lnTo>
                    <a:pt x="3495928" y="3654613"/>
                  </a:lnTo>
                  <a:lnTo>
                    <a:pt x="3508109" y="3638850"/>
                  </a:lnTo>
                  <a:lnTo>
                    <a:pt x="3498794" y="3630967"/>
                  </a:lnTo>
                  <a:lnTo>
                    <a:pt x="3454370" y="3646732"/>
                  </a:lnTo>
                  <a:lnTo>
                    <a:pt x="3462968" y="3654613"/>
                  </a:lnTo>
                  <a:cubicBezTo>
                    <a:pt x="3467984" y="3652463"/>
                    <a:pt x="3475866" y="3650315"/>
                    <a:pt x="3486613" y="3646732"/>
                  </a:cubicBezTo>
                  <a:lnTo>
                    <a:pt x="3457236" y="3673959"/>
                  </a:lnTo>
                  <a:lnTo>
                    <a:pt x="3447922" y="3650315"/>
                  </a:lnTo>
                  <a:lnTo>
                    <a:pt x="3424992" y="3661778"/>
                  </a:lnTo>
                  <a:lnTo>
                    <a:pt x="3402063" y="3658913"/>
                  </a:lnTo>
                  <a:lnTo>
                    <a:pt x="3379136" y="3674676"/>
                  </a:lnTo>
                  <a:lnTo>
                    <a:pt x="3337577" y="3651032"/>
                  </a:lnTo>
                  <a:lnTo>
                    <a:pt x="3341875" y="3666794"/>
                  </a:lnTo>
                  <a:lnTo>
                    <a:pt x="3354056" y="3674676"/>
                  </a:lnTo>
                  <a:cubicBezTo>
                    <a:pt x="3351190" y="3679692"/>
                    <a:pt x="3337577" y="3661778"/>
                    <a:pt x="3344742" y="3689007"/>
                  </a:cubicBezTo>
                  <a:lnTo>
                    <a:pt x="3370536" y="3681842"/>
                  </a:lnTo>
                  <a:cubicBezTo>
                    <a:pt x="3369104" y="3682557"/>
                    <a:pt x="3366954" y="3683990"/>
                    <a:pt x="3364088" y="3685424"/>
                  </a:cubicBezTo>
                  <a:lnTo>
                    <a:pt x="3391315" y="3696888"/>
                  </a:lnTo>
                  <a:lnTo>
                    <a:pt x="3375552" y="3704770"/>
                  </a:lnTo>
                  <a:lnTo>
                    <a:pt x="3387734" y="3724116"/>
                  </a:lnTo>
                  <a:lnTo>
                    <a:pt x="3375552" y="3731999"/>
                  </a:lnTo>
                  <a:cubicBezTo>
                    <a:pt x="3366954" y="3731282"/>
                    <a:pt x="3359788" y="3720534"/>
                    <a:pt x="3354056" y="3720534"/>
                  </a:cubicBezTo>
                  <a:cubicBezTo>
                    <a:pt x="3354773" y="3719818"/>
                    <a:pt x="3354773" y="3719818"/>
                    <a:pt x="3355490" y="3719101"/>
                  </a:cubicBezTo>
                  <a:lnTo>
                    <a:pt x="3339008" y="3696888"/>
                  </a:lnTo>
                  <a:lnTo>
                    <a:pt x="3343308" y="3694022"/>
                  </a:lnTo>
                  <a:cubicBezTo>
                    <a:pt x="3331127" y="3688290"/>
                    <a:pt x="3340442" y="3678259"/>
                    <a:pt x="3343308" y="3670378"/>
                  </a:cubicBezTo>
                  <a:cubicBezTo>
                    <a:pt x="3336860" y="3673243"/>
                    <a:pt x="3328260" y="3684707"/>
                    <a:pt x="3323246" y="3670378"/>
                  </a:cubicBezTo>
                  <a:lnTo>
                    <a:pt x="3294585" y="3700472"/>
                  </a:lnTo>
                  <a:cubicBezTo>
                    <a:pt x="3283837" y="3698322"/>
                    <a:pt x="3254460" y="3708353"/>
                    <a:pt x="3262341" y="3689007"/>
                  </a:cubicBezTo>
                  <a:cubicBezTo>
                    <a:pt x="3247294" y="3694022"/>
                    <a:pt x="3230097" y="3706920"/>
                    <a:pt x="3222216" y="3706203"/>
                  </a:cubicBezTo>
                  <a:cubicBezTo>
                    <a:pt x="3226514" y="3708353"/>
                    <a:pt x="3232247" y="3708353"/>
                    <a:pt x="3232247" y="3716234"/>
                  </a:cubicBezTo>
                  <a:cubicBezTo>
                    <a:pt x="3222933" y="3714801"/>
                    <a:pt x="3217200" y="3735580"/>
                    <a:pt x="3209318" y="3724116"/>
                  </a:cubicBezTo>
                  <a:cubicBezTo>
                    <a:pt x="3209318" y="3729132"/>
                    <a:pt x="3210752" y="3734147"/>
                    <a:pt x="3206452" y="3735580"/>
                  </a:cubicBezTo>
                  <a:cubicBezTo>
                    <a:pt x="3202154" y="3737730"/>
                    <a:pt x="3193555" y="3743462"/>
                    <a:pt x="3190689" y="3744178"/>
                  </a:cubicBezTo>
                  <a:cubicBezTo>
                    <a:pt x="3197854" y="3750628"/>
                    <a:pt x="3187822" y="3756360"/>
                    <a:pt x="3186389" y="3762809"/>
                  </a:cubicBezTo>
                  <a:cubicBezTo>
                    <a:pt x="3171343" y="3761376"/>
                    <a:pt x="3160595" y="3800068"/>
                    <a:pt x="3148414" y="3774272"/>
                  </a:cubicBezTo>
                  <a:cubicBezTo>
                    <a:pt x="3148414" y="3779289"/>
                    <a:pt x="3148414" y="3784304"/>
                    <a:pt x="3144114" y="3785739"/>
                  </a:cubicBezTo>
                  <a:cubicBezTo>
                    <a:pt x="3130501" y="3771407"/>
                    <a:pt x="3125484" y="3796487"/>
                    <a:pt x="3118320" y="3801501"/>
                  </a:cubicBezTo>
                  <a:cubicBezTo>
                    <a:pt x="3129068" y="3852375"/>
                    <a:pt x="3145547" y="3783589"/>
                    <a:pt x="3167043" y="3801501"/>
                  </a:cubicBezTo>
                  <a:lnTo>
                    <a:pt x="3160595" y="3815833"/>
                  </a:lnTo>
                  <a:lnTo>
                    <a:pt x="3180658" y="3809383"/>
                  </a:lnTo>
                  <a:cubicBezTo>
                    <a:pt x="3184956" y="3811533"/>
                    <a:pt x="3183524" y="3815833"/>
                    <a:pt x="3183524" y="3820847"/>
                  </a:cubicBezTo>
                  <a:cubicBezTo>
                    <a:pt x="3159162" y="3833745"/>
                    <a:pt x="3139099" y="3875304"/>
                    <a:pt x="3116170" y="3854525"/>
                  </a:cubicBezTo>
                  <a:lnTo>
                    <a:pt x="3121186" y="3843060"/>
                  </a:lnTo>
                  <a:lnTo>
                    <a:pt x="3111872" y="3843060"/>
                  </a:lnTo>
                  <a:cubicBezTo>
                    <a:pt x="3111872" y="3833745"/>
                    <a:pt x="3126918" y="3820847"/>
                    <a:pt x="3111872" y="3812966"/>
                  </a:cubicBezTo>
                  <a:cubicBezTo>
                    <a:pt x="3117603" y="3835895"/>
                    <a:pt x="3093240" y="3816549"/>
                    <a:pt x="3099690" y="3824431"/>
                  </a:cubicBezTo>
                  <a:lnTo>
                    <a:pt x="3099690" y="3830162"/>
                  </a:lnTo>
                  <a:lnTo>
                    <a:pt x="3079628" y="3833029"/>
                  </a:lnTo>
                  <a:cubicBezTo>
                    <a:pt x="3076761" y="3860256"/>
                    <a:pt x="3101124" y="3845210"/>
                    <a:pt x="3099690" y="3863123"/>
                  </a:cubicBezTo>
                  <a:lnTo>
                    <a:pt x="3102555" y="3843777"/>
                  </a:lnTo>
                  <a:cubicBezTo>
                    <a:pt x="3116170" y="3847360"/>
                    <a:pt x="3114020" y="3865273"/>
                    <a:pt x="3119036" y="3874587"/>
                  </a:cubicBezTo>
                  <a:cubicBezTo>
                    <a:pt x="3114736" y="3882469"/>
                    <a:pt x="3108288" y="3882469"/>
                    <a:pt x="3102555" y="3887485"/>
                  </a:cubicBezTo>
                  <a:cubicBezTo>
                    <a:pt x="3119036" y="3879602"/>
                    <a:pt x="3122618" y="3903964"/>
                    <a:pt x="3128351" y="3891067"/>
                  </a:cubicBezTo>
                  <a:lnTo>
                    <a:pt x="3121186" y="3883185"/>
                  </a:lnTo>
                  <a:cubicBezTo>
                    <a:pt x="3121186" y="3880319"/>
                    <a:pt x="3124051" y="3878170"/>
                    <a:pt x="3125484" y="3875304"/>
                  </a:cubicBezTo>
                  <a:cubicBezTo>
                    <a:pt x="3151280" y="3887485"/>
                    <a:pt x="3160595" y="3870287"/>
                    <a:pt x="3183524" y="3863839"/>
                  </a:cubicBezTo>
                  <a:lnTo>
                    <a:pt x="3164893" y="3844493"/>
                  </a:lnTo>
                  <a:lnTo>
                    <a:pt x="3177074" y="3830162"/>
                  </a:lnTo>
                  <a:cubicBezTo>
                    <a:pt x="3182808" y="3831595"/>
                    <a:pt x="3190689" y="3826581"/>
                    <a:pt x="3193555" y="3833029"/>
                  </a:cubicBezTo>
                  <a:cubicBezTo>
                    <a:pt x="3194987" y="3838043"/>
                    <a:pt x="3194270" y="3840193"/>
                    <a:pt x="3192839" y="3841627"/>
                  </a:cubicBezTo>
                  <a:cubicBezTo>
                    <a:pt x="3202870" y="3838043"/>
                    <a:pt x="3215050" y="3833029"/>
                    <a:pt x="3223649" y="3821564"/>
                  </a:cubicBezTo>
                  <a:cubicBezTo>
                    <a:pt x="3237262" y="3812249"/>
                    <a:pt x="3262341" y="3812249"/>
                    <a:pt x="3255893" y="3786455"/>
                  </a:cubicBezTo>
                  <a:cubicBezTo>
                    <a:pt x="3262341" y="3785020"/>
                    <a:pt x="3260191" y="3796487"/>
                    <a:pt x="3265208" y="3797918"/>
                  </a:cubicBezTo>
                  <a:lnTo>
                    <a:pt x="3281687" y="3778572"/>
                  </a:lnTo>
                  <a:cubicBezTo>
                    <a:pt x="3281687" y="3767108"/>
                    <a:pt x="3268073" y="3772124"/>
                    <a:pt x="3268073" y="3759226"/>
                  </a:cubicBezTo>
                  <a:lnTo>
                    <a:pt x="3278821" y="3747762"/>
                  </a:lnTo>
                  <a:cubicBezTo>
                    <a:pt x="3289568" y="3733430"/>
                    <a:pt x="3304616" y="3746328"/>
                    <a:pt x="3316798" y="3747762"/>
                  </a:cubicBezTo>
                  <a:cubicBezTo>
                    <a:pt x="3328260" y="3720534"/>
                    <a:pt x="3333994" y="3734147"/>
                    <a:pt x="3348325" y="3726266"/>
                  </a:cubicBezTo>
                  <a:cubicBezTo>
                    <a:pt x="3345458" y="3730566"/>
                    <a:pt x="3342592" y="3739164"/>
                    <a:pt x="3339725" y="3752778"/>
                  </a:cubicBezTo>
                  <a:lnTo>
                    <a:pt x="3339725" y="3758510"/>
                  </a:lnTo>
                  <a:lnTo>
                    <a:pt x="3330410" y="3754926"/>
                  </a:lnTo>
                  <a:lnTo>
                    <a:pt x="3288852" y="3790037"/>
                  </a:lnTo>
                  <a:lnTo>
                    <a:pt x="3298166" y="3809383"/>
                  </a:lnTo>
                  <a:lnTo>
                    <a:pt x="3258758" y="3835179"/>
                  </a:lnTo>
                  <a:lnTo>
                    <a:pt x="3268073" y="3809383"/>
                  </a:lnTo>
                  <a:lnTo>
                    <a:pt x="3246577" y="3820847"/>
                  </a:lnTo>
                  <a:lnTo>
                    <a:pt x="3242278" y="3832312"/>
                  </a:lnTo>
                  <a:lnTo>
                    <a:pt x="3216483" y="3851658"/>
                  </a:lnTo>
                  <a:lnTo>
                    <a:pt x="3210035" y="3871004"/>
                  </a:lnTo>
                  <a:lnTo>
                    <a:pt x="3182091" y="3886768"/>
                  </a:lnTo>
                  <a:lnTo>
                    <a:pt x="3168476" y="3912562"/>
                  </a:lnTo>
                  <a:lnTo>
                    <a:pt x="3168476" y="3908981"/>
                  </a:lnTo>
                  <a:lnTo>
                    <a:pt x="3139099" y="3928327"/>
                  </a:lnTo>
                  <a:lnTo>
                    <a:pt x="3136232" y="3931192"/>
                  </a:lnTo>
                  <a:cubicBezTo>
                    <a:pt x="3143397" y="3936208"/>
                    <a:pt x="3078911" y="3921877"/>
                    <a:pt x="3152714" y="3943373"/>
                  </a:cubicBezTo>
                  <a:cubicBezTo>
                    <a:pt x="3146264" y="3944090"/>
                    <a:pt x="3140532" y="3944090"/>
                    <a:pt x="3136232" y="3947673"/>
                  </a:cubicBezTo>
                  <a:lnTo>
                    <a:pt x="3136232" y="3955554"/>
                  </a:lnTo>
                  <a:lnTo>
                    <a:pt x="3129784" y="3944090"/>
                  </a:lnTo>
                  <a:cubicBezTo>
                    <a:pt x="3122618" y="3959854"/>
                    <a:pt x="3086792" y="3922594"/>
                    <a:pt x="3103988" y="3974184"/>
                  </a:cubicBezTo>
                  <a:lnTo>
                    <a:pt x="3101124" y="3977050"/>
                  </a:lnTo>
                  <a:lnTo>
                    <a:pt x="3085359" y="3954838"/>
                  </a:lnTo>
                  <a:cubicBezTo>
                    <a:pt x="3091092" y="3949823"/>
                    <a:pt x="3012273" y="3983498"/>
                    <a:pt x="3111155" y="3927610"/>
                  </a:cubicBezTo>
                  <a:cubicBezTo>
                    <a:pt x="3109722" y="3921161"/>
                    <a:pt x="3101124" y="3930475"/>
                    <a:pt x="3103988" y="3916146"/>
                  </a:cubicBezTo>
                  <a:cubicBezTo>
                    <a:pt x="3098974" y="3946240"/>
                    <a:pt x="3067446" y="3888918"/>
                    <a:pt x="3074611" y="3946240"/>
                  </a:cubicBezTo>
                  <a:lnTo>
                    <a:pt x="3055265" y="3957704"/>
                  </a:lnTo>
                  <a:lnTo>
                    <a:pt x="3036636" y="3949823"/>
                  </a:lnTo>
                  <a:lnTo>
                    <a:pt x="3062430" y="3938358"/>
                  </a:lnTo>
                  <a:lnTo>
                    <a:pt x="3081061" y="3904681"/>
                  </a:lnTo>
                  <a:lnTo>
                    <a:pt x="3055265" y="3911129"/>
                  </a:lnTo>
                  <a:lnTo>
                    <a:pt x="3059437" y="3903379"/>
                  </a:lnTo>
                  <a:lnTo>
                    <a:pt x="3041652" y="3906116"/>
                  </a:lnTo>
                  <a:lnTo>
                    <a:pt x="3038069" y="3901100"/>
                  </a:lnTo>
                  <a:lnTo>
                    <a:pt x="3060518" y="3901100"/>
                  </a:lnTo>
                  <a:lnTo>
                    <a:pt x="3060996" y="3899665"/>
                  </a:lnTo>
                  <a:lnTo>
                    <a:pt x="3064580" y="3891783"/>
                  </a:lnTo>
                  <a:lnTo>
                    <a:pt x="3058132" y="3888918"/>
                  </a:lnTo>
                  <a:lnTo>
                    <a:pt x="3052398" y="3888918"/>
                  </a:lnTo>
                  <a:lnTo>
                    <a:pt x="3064580" y="3873154"/>
                  </a:lnTo>
                  <a:cubicBezTo>
                    <a:pt x="3070311" y="3863839"/>
                    <a:pt x="3074611" y="3876737"/>
                    <a:pt x="3081061" y="3878170"/>
                  </a:cubicBezTo>
                  <a:lnTo>
                    <a:pt x="3068880" y="3862406"/>
                  </a:lnTo>
                  <a:lnTo>
                    <a:pt x="3045950" y="3867422"/>
                  </a:lnTo>
                  <a:lnTo>
                    <a:pt x="3032336" y="3893933"/>
                  </a:lnTo>
                  <a:lnTo>
                    <a:pt x="3038069" y="3901815"/>
                  </a:lnTo>
                  <a:cubicBezTo>
                    <a:pt x="3033769" y="3901815"/>
                    <a:pt x="3029469" y="3901815"/>
                    <a:pt x="3023738" y="3901815"/>
                  </a:cubicBezTo>
                  <a:lnTo>
                    <a:pt x="3023023" y="3901100"/>
                  </a:lnTo>
                  <a:lnTo>
                    <a:pt x="3015856" y="3893933"/>
                  </a:lnTo>
                  <a:lnTo>
                    <a:pt x="2997227" y="3909696"/>
                  </a:lnTo>
                  <a:lnTo>
                    <a:pt x="2974298" y="3909696"/>
                  </a:lnTo>
                  <a:lnTo>
                    <a:pt x="2955669" y="3929044"/>
                  </a:lnTo>
                  <a:lnTo>
                    <a:pt x="2984329" y="3931908"/>
                  </a:lnTo>
                  <a:lnTo>
                    <a:pt x="2997944" y="3956271"/>
                  </a:lnTo>
                  <a:lnTo>
                    <a:pt x="3007258" y="3944806"/>
                  </a:lnTo>
                  <a:lnTo>
                    <a:pt x="3004392" y="3939792"/>
                  </a:lnTo>
                  <a:cubicBezTo>
                    <a:pt x="3005825" y="3936925"/>
                    <a:pt x="3015856" y="3936208"/>
                    <a:pt x="3020871" y="3934058"/>
                  </a:cubicBezTo>
                  <a:lnTo>
                    <a:pt x="3033052" y="3939792"/>
                  </a:lnTo>
                  <a:lnTo>
                    <a:pt x="3004392" y="3959138"/>
                  </a:lnTo>
                  <a:lnTo>
                    <a:pt x="3007258" y="3970602"/>
                  </a:lnTo>
                  <a:cubicBezTo>
                    <a:pt x="3007258" y="3970602"/>
                    <a:pt x="3007258" y="3971317"/>
                    <a:pt x="3007258" y="3971317"/>
                  </a:cubicBezTo>
                  <a:cubicBezTo>
                    <a:pt x="3005108" y="3969886"/>
                    <a:pt x="3001525" y="3968452"/>
                    <a:pt x="2997944" y="3967019"/>
                  </a:cubicBezTo>
                  <a:lnTo>
                    <a:pt x="2997944" y="3973467"/>
                  </a:lnTo>
                  <a:cubicBezTo>
                    <a:pt x="2995794" y="3971317"/>
                    <a:pt x="2993644" y="3969169"/>
                    <a:pt x="2990778" y="3967019"/>
                  </a:cubicBezTo>
                  <a:lnTo>
                    <a:pt x="2981463" y="3982782"/>
                  </a:lnTo>
                  <a:lnTo>
                    <a:pt x="2965700" y="3985648"/>
                  </a:lnTo>
                  <a:lnTo>
                    <a:pt x="2968565" y="3982782"/>
                  </a:lnTo>
                  <a:lnTo>
                    <a:pt x="2962117" y="3974900"/>
                  </a:lnTo>
                  <a:lnTo>
                    <a:pt x="2916975" y="3994963"/>
                  </a:lnTo>
                  <a:cubicBezTo>
                    <a:pt x="2915542" y="3993530"/>
                    <a:pt x="2908377" y="3989948"/>
                    <a:pt x="2887598" y="3983498"/>
                  </a:cubicBezTo>
                  <a:lnTo>
                    <a:pt x="2849622" y="4017176"/>
                  </a:lnTo>
                  <a:lnTo>
                    <a:pt x="2871118" y="4017176"/>
                  </a:lnTo>
                  <a:lnTo>
                    <a:pt x="2871118" y="4022192"/>
                  </a:lnTo>
                  <a:lnTo>
                    <a:pt x="2891181" y="4017176"/>
                  </a:lnTo>
                  <a:cubicBezTo>
                    <a:pt x="2889748" y="4020042"/>
                    <a:pt x="2903362" y="4010727"/>
                    <a:pt x="2886881" y="4025057"/>
                  </a:cubicBezTo>
                  <a:lnTo>
                    <a:pt x="2892614" y="4032938"/>
                  </a:lnTo>
                  <a:lnTo>
                    <a:pt x="2906227" y="4009294"/>
                  </a:lnTo>
                  <a:lnTo>
                    <a:pt x="2941338" y="4014309"/>
                  </a:lnTo>
                  <a:lnTo>
                    <a:pt x="2941338" y="4022192"/>
                  </a:lnTo>
                  <a:lnTo>
                    <a:pt x="2924858" y="4014309"/>
                  </a:lnTo>
                  <a:lnTo>
                    <a:pt x="2918408" y="4022192"/>
                  </a:lnTo>
                  <a:lnTo>
                    <a:pt x="2896912" y="4033655"/>
                  </a:lnTo>
                  <a:lnTo>
                    <a:pt x="2922708" y="4053001"/>
                  </a:lnTo>
                  <a:lnTo>
                    <a:pt x="2913394" y="4067332"/>
                  </a:lnTo>
                  <a:lnTo>
                    <a:pt x="2884016" y="4064465"/>
                  </a:lnTo>
                  <a:lnTo>
                    <a:pt x="2877566" y="4094559"/>
                  </a:lnTo>
                  <a:lnTo>
                    <a:pt x="2828843" y="4110324"/>
                  </a:lnTo>
                  <a:lnTo>
                    <a:pt x="2825976" y="4124655"/>
                  </a:lnTo>
                  <a:cubicBezTo>
                    <a:pt x="2820245" y="4133970"/>
                    <a:pt x="2821678" y="4124655"/>
                    <a:pt x="2812364" y="4124655"/>
                  </a:cubicBezTo>
                  <a:lnTo>
                    <a:pt x="2821678" y="4137551"/>
                  </a:lnTo>
                  <a:lnTo>
                    <a:pt x="2844606" y="4113191"/>
                  </a:lnTo>
                  <a:lnTo>
                    <a:pt x="2886164" y="4101726"/>
                  </a:lnTo>
                  <a:lnTo>
                    <a:pt x="2913394" y="4082380"/>
                  </a:lnTo>
                  <a:lnTo>
                    <a:pt x="2934173" y="4085247"/>
                  </a:lnTo>
                  <a:lnTo>
                    <a:pt x="2894762" y="4101009"/>
                  </a:lnTo>
                  <a:lnTo>
                    <a:pt x="2896912" y="4109607"/>
                  </a:lnTo>
                  <a:cubicBezTo>
                    <a:pt x="2909810" y="4105309"/>
                    <a:pt x="2916258" y="4103876"/>
                    <a:pt x="2898346" y="4115340"/>
                  </a:cubicBezTo>
                  <a:lnTo>
                    <a:pt x="2899062" y="4117489"/>
                  </a:lnTo>
                  <a:lnTo>
                    <a:pt x="2897629" y="4116057"/>
                  </a:lnTo>
                  <a:cubicBezTo>
                    <a:pt x="2894762" y="4118205"/>
                    <a:pt x="2891181" y="4120355"/>
                    <a:pt x="2887598" y="4122505"/>
                  </a:cubicBezTo>
                  <a:lnTo>
                    <a:pt x="2885448" y="4128953"/>
                  </a:lnTo>
                  <a:lnTo>
                    <a:pt x="2879716" y="4126805"/>
                  </a:lnTo>
                  <a:cubicBezTo>
                    <a:pt x="2861087" y="4138268"/>
                    <a:pt x="2833141" y="4154032"/>
                    <a:pt x="2790868" y="4178393"/>
                  </a:cubicBezTo>
                  <a:cubicBezTo>
                    <a:pt x="2782985" y="4196308"/>
                    <a:pt x="2902646" y="4117489"/>
                    <a:pt x="2742143" y="4219952"/>
                  </a:cubicBezTo>
                  <a:cubicBezTo>
                    <a:pt x="2735695" y="4219952"/>
                    <a:pt x="2726380" y="4218520"/>
                    <a:pt x="2723514" y="4232850"/>
                  </a:cubicBezTo>
                  <a:lnTo>
                    <a:pt x="2704884" y="4219952"/>
                  </a:lnTo>
                  <a:lnTo>
                    <a:pt x="2700584" y="4227835"/>
                  </a:lnTo>
                  <a:lnTo>
                    <a:pt x="2709899" y="4247181"/>
                  </a:lnTo>
                  <a:lnTo>
                    <a:pt x="2688405" y="4232850"/>
                  </a:lnTo>
                  <a:lnTo>
                    <a:pt x="2677657" y="4239299"/>
                  </a:lnTo>
                  <a:lnTo>
                    <a:pt x="2671924" y="4247181"/>
                  </a:lnTo>
                  <a:lnTo>
                    <a:pt x="2681238" y="4255062"/>
                  </a:lnTo>
                  <a:lnTo>
                    <a:pt x="2687688" y="4255062"/>
                  </a:lnTo>
                  <a:lnTo>
                    <a:pt x="2681238" y="4274408"/>
                  </a:lnTo>
                  <a:lnTo>
                    <a:pt x="2671924" y="4266527"/>
                  </a:lnTo>
                  <a:lnTo>
                    <a:pt x="2661176" y="4285873"/>
                  </a:lnTo>
                  <a:lnTo>
                    <a:pt x="2655444" y="4293754"/>
                  </a:lnTo>
                  <a:lnTo>
                    <a:pt x="2648994" y="4293754"/>
                  </a:lnTo>
                  <a:lnTo>
                    <a:pt x="2661176" y="4274408"/>
                  </a:lnTo>
                  <a:lnTo>
                    <a:pt x="2651861" y="4262944"/>
                  </a:lnTo>
                  <a:cubicBezTo>
                    <a:pt x="2623200" y="4272258"/>
                    <a:pt x="2669057" y="4259362"/>
                    <a:pt x="2639680" y="4285156"/>
                  </a:cubicBezTo>
                  <a:lnTo>
                    <a:pt x="2626067" y="4277275"/>
                  </a:lnTo>
                  <a:lnTo>
                    <a:pt x="2619617" y="4296621"/>
                  </a:lnTo>
                  <a:cubicBezTo>
                    <a:pt x="2613886" y="4295187"/>
                    <a:pt x="2611019" y="4301635"/>
                    <a:pt x="2607436" y="4301635"/>
                  </a:cubicBezTo>
                  <a:lnTo>
                    <a:pt x="2611736" y="4322415"/>
                  </a:lnTo>
                  <a:cubicBezTo>
                    <a:pt x="2618184" y="4320983"/>
                    <a:pt x="2626067" y="4318833"/>
                    <a:pt x="2636098" y="4315967"/>
                  </a:cubicBezTo>
                  <a:lnTo>
                    <a:pt x="2610302" y="4343194"/>
                  </a:lnTo>
                  <a:cubicBezTo>
                    <a:pt x="2594540" y="4348211"/>
                    <a:pt x="2614602" y="4333879"/>
                    <a:pt x="2603854" y="4328865"/>
                  </a:cubicBezTo>
                  <a:lnTo>
                    <a:pt x="2594540" y="4340329"/>
                  </a:lnTo>
                  <a:lnTo>
                    <a:pt x="2608152" y="4374005"/>
                  </a:lnTo>
                  <a:lnTo>
                    <a:pt x="2588090" y="4359675"/>
                  </a:lnTo>
                  <a:lnTo>
                    <a:pt x="2575908" y="4386903"/>
                  </a:lnTo>
                  <a:lnTo>
                    <a:pt x="2575908" y="4371140"/>
                  </a:lnTo>
                  <a:cubicBezTo>
                    <a:pt x="2574477" y="4371140"/>
                    <a:pt x="2573760" y="4369707"/>
                    <a:pt x="2573760" y="4368990"/>
                  </a:cubicBezTo>
                  <a:cubicBezTo>
                    <a:pt x="2570894" y="4373288"/>
                    <a:pt x="2566594" y="4379021"/>
                    <a:pt x="2560146" y="4386903"/>
                  </a:cubicBezTo>
                  <a:lnTo>
                    <a:pt x="2569460" y="4401234"/>
                  </a:lnTo>
                  <a:cubicBezTo>
                    <a:pt x="2567310" y="4401950"/>
                    <a:pt x="2566594" y="4402667"/>
                    <a:pt x="2565877" y="4403384"/>
                  </a:cubicBezTo>
                  <a:cubicBezTo>
                    <a:pt x="2560146" y="4401950"/>
                    <a:pt x="2552981" y="4399800"/>
                    <a:pt x="2543666" y="4397651"/>
                  </a:cubicBezTo>
                  <a:lnTo>
                    <a:pt x="2545098" y="4399800"/>
                  </a:lnTo>
                  <a:lnTo>
                    <a:pt x="2542909" y="4400982"/>
                  </a:lnTo>
                  <a:lnTo>
                    <a:pt x="2551099" y="4406609"/>
                  </a:lnTo>
                  <a:cubicBezTo>
                    <a:pt x="2552623" y="4410190"/>
                    <a:pt x="2552623" y="4414490"/>
                    <a:pt x="2550831" y="4416996"/>
                  </a:cubicBezTo>
                  <a:lnTo>
                    <a:pt x="2542570" y="4401165"/>
                  </a:lnTo>
                  <a:lnTo>
                    <a:pt x="2535962" y="4404727"/>
                  </a:lnTo>
                  <a:cubicBezTo>
                    <a:pt x="2532381" y="4407863"/>
                    <a:pt x="2528260" y="4412698"/>
                    <a:pt x="2523602" y="4419863"/>
                  </a:cubicBezTo>
                  <a:lnTo>
                    <a:pt x="2525752" y="4424163"/>
                  </a:lnTo>
                  <a:lnTo>
                    <a:pt x="2511422" y="4419863"/>
                  </a:lnTo>
                  <a:lnTo>
                    <a:pt x="2507123" y="4427744"/>
                  </a:lnTo>
                  <a:lnTo>
                    <a:pt x="2522887" y="4449957"/>
                  </a:lnTo>
                  <a:cubicBezTo>
                    <a:pt x="2522887" y="4454974"/>
                    <a:pt x="2522887" y="4451390"/>
                    <a:pt x="2520020" y="4457838"/>
                  </a:cubicBezTo>
                  <a:cubicBezTo>
                    <a:pt x="2516437" y="4474320"/>
                    <a:pt x="2531485" y="4483634"/>
                    <a:pt x="2559429" y="4435628"/>
                  </a:cubicBezTo>
                  <a:lnTo>
                    <a:pt x="2575192" y="4444942"/>
                  </a:lnTo>
                  <a:lnTo>
                    <a:pt x="2562296" y="4443509"/>
                  </a:lnTo>
                  <a:lnTo>
                    <a:pt x="2548681" y="4457838"/>
                  </a:lnTo>
                  <a:lnTo>
                    <a:pt x="2562296" y="4462855"/>
                  </a:lnTo>
                  <a:lnTo>
                    <a:pt x="2559429" y="4482201"/>
                  </a:lnTo>
                  <a:lnTo>
                    <a:pt x="2510706" y="4543105"/>
                  </a:lnTo>
                  <a:lnTo>
                    <a:pt x="2478462" y="4531641"/>
                  </a:lnTo>
                  <a:lnTo>
                    <a:pt x="2435470" y="4553853"/>
                  </a:lnTo>
                  <a:cubicBezTo>
                    <a:pt x="2440485" y="4556003"/>
                    <a:pt x="2446218" y="4550987"/>
                    <a:pt x="2451235" y="4558870"/>
                  </a:cubicBezTo>
                  <a:lnTo>
                    <a:pt x="2418991" y="4573199"/>
                  </a:lnTo>
                  <a:lnTo>
                    <a:pt x="2416124" y="4570333"/>
                  </a:lnTo>
                  <a:lnTo>
                    <a:pt x="2432604" y="4554570"/>
                  </a:lnTo>
                  <a:lnTo>
                    <a:pt x="2426156" y="4546689"/>
                  </a:lnTo>
                  <a:lnTo>
                    <a:pt x="2465564" y="4524476"/>
                  </a:lnTo>
                  <a:lnTo>
                    <a:pt x="2430454" y="4494382"/>
                  </a:lnTo>
                  <a:lnTo>
                    <a:pt x="2381730" y="4528059"/>
                  </a:lnTo>
                  <a:lnTo>
                    <a:pt x="2393912" y="4535941"/>
                  </a:lnTo>
                  <a:lnTo>
                    <a:pt x="2370982" y="4540955"/>
                  </a:lnTo>
                  <a:lnTo>
                    <a:pt x="2349486" y="4560301"/>
                  </a:lnTo>
                  <a:lnTo>
                    <a:pt x="2342322" y="4574633"/>
                  </a:lnTo>
                  <a:cubicBezTo>
                    <a:pt x="2348770" y="4590395"/>
                    <a:pt x="2350203" y="4548839"/>
                    <a:pt x="2351636" y="4582514"/>
                  </a:cubicBezTo>
                  <a:lnTo>
                    <a:pt x="2335157" y="4582514"/>
                  </a:lnTo>
                  <a:lnTo>
                    <a:pt x="2335157" y="4601860"/>
                  </a:lnTo>
                  <a:lnTo>
                    <a:pt x="2341605" y="4609743"/>
                  </a:lnTo>
                  <a:lnTo>
                    <a:pt x="2358086" y="4593979"/>
                  </a:lnTo>
                  <a:lnTo>
                    <a:pt x="2341605" y="4621206"/>
                  </a:lnTo>
                  <a:lnTo>
                    <a:pt x="2348770" y="4632671"/>
                  </a:lnTo>
                  <a:lnTo>
                    <a:pt x="2328707" y="4662765"/>
                  </a:lnTo>
                  <a:lnTo>
                    <a:pt x="2335157" y="4667781"/>
                  </a:lnTo>
                  <a:lnTo>
                    <a:pt x="2383880" y="4629089"/>
                  </a:lnTo>
                  <a:lnTo>
                    <a:pt x="2393195" y="4613325"/>
                  </a:lnTo>
                  <a:lnTo>
                    <a:pt x="2434754" y="4586097"/>
                  </a:lnTo>
                  <a:lnTo>
                    <a:pt x="2429022" y="4605443"/>
                  </a:lnTo>
                  <a:lnTo>
                    <a:pt x="2408960" y="4613325"/>
                  </a:lnTo>
                  <a:lnTo>
                    <a:pt x="2429022" y="4629089"/>
                  </a:lnTo>
                  <a:lnTo>
                    <a:pt x="2457683" y="4605443"/>
                  </a:lnTo>
                  <a:lnTo>
                    <a:pt x="2464131" y="4598995"/>
                  </a:lnTo>
                  <a:lnTo>
                    <a:pt x="2466998" y="4601860"/>
                  </a:lnTo>
                  <a:lnTo>
                    <a:pt x="2454816" y="4617625"/>
                  </a:lnTo>
                  <a:cubicBezTo>
                    <a:pt x="2454816" y="4619774"/>
                    <a:pt x="2436187" y="4609743"/>
                    <a:pt x="2457683" y="4629089"/>
                  </a:cubicBezTo>
                  <a:lnTo>
                    <a:pt x="2434754" y="4629089"/>
                  </a:lnTo>
                  <a:lnTo>
                    <a:pt x="2441204" y="4648435"/>
                  </a:lnTo>
                  <a:cubicBezTo>
                    <a:pt x="2442635" y="4658466"/>
                    <a:pt x="2422572" y="4644135"/>
                    <a:pt x="2438337" y="4659900"/>
                  </a:cubicBezTo>
                  <a:lnTo>
                    <a:pt x="2464131" y="4640554"/>
                  </a:lnTo>
                  <a:lnTo>
                    <a:pt x="2470581" y="4640554"/>
                  </a:lnTo>
                  <a:lnTo>
                    <a:pt x="2470581" y="4652017"/>
                  </a:lnTo>
                  <a:lnTo>
                    <a:pt x="2444785" y="4659900"/>
                  </a:lnTo>
                  <a:lnTo>
                    <a:pt x="2447652" y="4695010"/>
                  </a:lnTo>
                  <a:lnTo>
                    <a:pt x="2459116" y="4687844"/>
                  </a:lnTo>
                  <a:cubicBezTo>
                    <a:pt x="2462698" y="4688560"/>
                    <a:pt x="2466998" y="4689277"/>
                    <a:pt x="2473446" y="4689994"/>
                  </a:cubicBezTo>
                  <a:lnTo>
                    <a:pt x="2470581" y="4701458"/>
                  </a:lnTo>
                  <a:cubicBezTo>
                    <a:pt x="2460550" y="4701458"/>
                    <a:pt x="2452666" y="4701458"/>
                    <a:pt x="2444785" y="4701458"/>
                  </a:cubicBezTo>
                  <a:lnTo>
                    <a:pt x="2431172" y="4689994"/>
                  </a:lnTo>
                  <a:lnTo>
                    <a:pt x="2413258" y="4697158"/>
                  </a:lnTo>
                  <a:cubicBezTo>
                    <a:pt x="2413974" y="4693575"/>
                    <a:pt x="2402510" y="4674946"/>
                    <a:pt x="2413258" y="4697158"/>
                  </a:cubicBezTo>
                  <a:cubicBezTo>
                    <a:pt x="2415408" y="4701458"/>
                    <a:pt x="2418274" y="4706473"/>
                    <a:pt x="2421856" y="4713640"/>
                  </a:cubicBezTo>
                  <a:lnTo>
                    <a:pt x="2416841" y="4717938"/>
                  </a:lnTo>
                  <a:cubicBezTo>
                    <a:pt x="2420422" y="4711490"/>
                    <a:pt x="2418274" y="4689994"/>
                    <a:pt x="2398928" y="4720088"/>
                  </a:cubicBezTo>
                  <a:lnTo>
                    <a:pt x="2398928" y="4713640"/>
                  </a:lnTo>
                  <a:lnTo>
                    <a:pt x="2369549" y="4735852"/>
                  </a:lnTo>
                  <a:cubicBezTo>
                    <a:pt x="2368118" y="4738717"/>
                    <a:pt x="2371699" y="4740867"/>
                    <a:pt x="2366684" y="4743733"/>
                  </a:cubicBezTo>
                  <a:lnTo>
                    <a:pt x="2401793" y="4732269"/>
                  </a:lnTo>
                  <a:cubicBezTo>
                    <a:pt x="2396062" y="4735852"/>
                    <a:pt x="2398928" y="4707190"/>
                    <a:pt x="2408243" y="4743733"/>
                  </a:cubicBezTo>
                  <a:lnTo>
                    <a:pt x="2428306" y="4732269"/>
                  </a:lnTo>
                  <a:lnTo>
                    <a:pt x="2424006" y="4751615"/>
                  </a:lnTo>
                  <a:lnTo>
                    <a:pt x="2414691" y="4746598"/>
                  </a:lnTo>
                  <a:lnTo>
                    <a:pt x="2411824" y="4762363"/>
                  </a:lnTo>
                  <a:lnTo>
                    <a:pt x="2401076" y="4746598"/>
                  </a:lnTo>
                  <a:lnTo>
                    <a:pt x="2363101" y="4743733"/>
                  </a:lnTo>
                  <a:lnTo>
                    <a:pt x="2343038" y="4763079"/>
                  </a:lnTo>
                  <a:lnTo>
                    <a:pt x="2343038" y="4781709"/>
                  </a:lnTo>
                  <a:lnTo>
                    <a:pt x="2349486" y="4773827"/>
                  </a:lnTo>
                  <a:lnTo>
                    <a:pt x="2372416" y="4785292"/>
                  </a:lnTo>
                  <a:lnTo>
                    <a:pt x="2375282" y="4796757"/>
                  </a:lnTo>
                  <a:cubicBezTo>
                    <a:pt x="2361668" y="4800338"/>
                    <a:pt x="2330857" y="4795323"/>
                    <a:pt x="2340172" y="4816103"/>
                  </a:cubicBezTo>
                  <a:lnTo>
                    <a:pt x="2330857" y="4801771"/>
                  </a:lnTo>
                  <a:lnTo>
                    <a:pt x="2347338" y="4796757"/>
                  </a:lnTo>
                  <a:lnTo>
                    <a:pt x="2352353" y="4785292"/>
                  </a:lnTo>
                  <a:lnTo>
                    <a:pt x="2317244" y="4790307"/>
                  </a:lnTo>
                  <a:lnTo>
                    <a:pt x="2317244" y="4812519"/>
                  </a:lnTo>
                  <a:cubicBezTo>
                    <a:pt x="2309361" y="4815386"/>
                    <a:pt x="2318676" y="4783859"/>
                    <a:pt x="2298613" y="4812519"/>
                  </a:cubicBezTo>
                  <a:lnTo>
                    <a:pt x="2292165" y="4804638"/>
                  </a:lnTo>
                  <a:cubicBezTo>
                    <a:pt x="2281417" y="4826851"/>
                    <a:pt x="2269953" y="4789590"/>
                    <a:pt x="2287865" y="4828284"/>
                  </a:cubicBezTo>
                  <a:lnTo>
                    <a:pt x="2285000" y="4828284"/>
                  </a:lnTo>
                  <a:lnTo>
                    <a:pt x="2285000" y="4834732"/>
                  </a:lnTo>
                  <a:lnTo>
                    <a:pt x="2301443" y="4821713"/>
                  </a:lnTo>
                  <a:lnTo>
                    <a:pt x="2295032" y="4820672"/>
                  </a:lnTo>
                  <a:cubicBezTo>
                    <a:pt x="2296822" y="4820761"/>
                    <a:pt x="2301122" y="4821119"/>
                    <a:pt x="2302913" y="4821119"/>
                  </a:cubicBezTo>
                  <a:lnTo>
                    <a:pt x="2302824" y="4821208"/>
                  </a:lnTo>
                  <a:lnTo>
                    <a:pt x="2317244" y="4823267"/>
                  </a:lnTo>
                  <a:lnTo>
                    <a:pt x="2307928" y="4834732"/>
                  </a:lnTo>
                  <a:lnTo>
                    <a:pt x="2320109" y="4842613"/>
                  </a:lnTo>
                  <a:lnTo>
                    <a:pt x="2310794" y="4872707"/>
                  </a:lnTo>
                  <a:lnTo>
                    <a:pt x="2317244" y="4850495"/>
                  </a:lnTo>
                  <a:lnTo>
                    <a:pt x="2307928" y="4847630"/>
                  </a:lnTo>
                  <a:lnTo>
                    <a:pt x="2275684" y="4886322"/>
                  </a:lnTo>
                  <a:lnTo>
                    <a:pt x="2285000" y="4870557"/>
                  </a:lnTo>
                  <a:lnTo>
                    <a:pt x="2280701" y="4864109"/>
                  </a:lnTo>
                  <a:lnTo>
                    <a:pt x="2257772" y="4883455"/>
                  </a:lnTo>
                  <a:lnTo>
                    <a:pt x="2271386" y="4894920"/>
                  </a:lnTo>
                  <a:cubicBezTo>
                    <a:pt x="2242725" y="4919999"/>
                    <a:pt x="2272102" y="4843330"/>
                    <a:pt x="2231977" y="4910683"/>
                  </a:cubicBezTo>
                  <a:cubicBezTo>
                    <a:pt x="2229828" y="4909968"/>
                    <a:pt x="2210482" y="4909251"/>
                    <a:pt x="2241292" y="4913549"/>
                  </a:cubicBezTo>
                  <a:lnTo>
                    <a:pt x="2224811" y="4921430"/>
                  </a:lnTo>
                  <a:lnTo>
                    <a:pt x="2231261" y="4929314"/>
                  </a:lnTo>
                  <a:lnTo>
                    <a:pt x="2224811" y="4945076"/>
                  </a:lnTo>
                  <a:lnTo>
                    <a:pt x="2212632" y="4932178"/>
                  </a:lnTo>
                  <a:lnTo>
                    <a:pt x="2180388" y="4967289"/>
                  </a:lnTo>
                  <a:lnTo>
                    <a:pt x="2192569" y="4983052"/>
                  </a:lnTo>
                  <a:lnTo>
                    <a:pt x="2163906" y="5005264"/>
                  </a:lnTo>
                  <a:lnTo>
                    <a:pt x="2180388" y="5021029"/>
                  </a:lnTo>
                  <a:lnTo>
                    <a:pt x="2158892" y="5034643"/>
                  </a:lnTo>
                  <a:cubicBezTo>
                    <a:pt x="2157458" y="5031777"/>
                    <a:pt x="2156025" y="5028910"/>
                    <a:pt x="2153875" y="5024612"/>
                  </a:cubicBezTo>
                  <a:cubicBezTo>
                    <a:pt x="2146710" y="5028193"/>
                    <a:pt x="2136679" y="5033210"/>
                    <a:pt x="2123064" y="5038941"/>
                  </a:cubicBezTo>
                  <a:cubicBezTo>
                    <a:pt x="2124498" y="5032493"/>
                    <a:pt x="2125214" y="5024612"/>
                    <a:pt x="2125214" y="5013147"/>
                  </a:cubicBezTo>
                  <a:cubicBezTo>
                    <a:pt x="2117333" y="5010281"/>
                    <a:pt x="2184686" y="5019595"/>
                    <a:pt x="2102285" y="5005264"/>
                  </a:cubicBezTo>
                  <a:lnTo>
                    <a:pt x="2106585" y="5021029"/>
                  </a:lnTo>
                  <a:lnTo>
                    <a:pt x="2106585" y="5021745"/>
                  </a:lnTo>
                  <a:lnTo>
                    <a:pt x="2092970" y="5005981"/>
                  </a:lnTo>
                  <a:lnTo>
                    <a:pt x="2090104" y="5030343"/>
                  </a:lnTo>
                  <a:lnTo>
                    <a:pt x="2076491" y="5030343"/>
                  </a:lnTo>
                  <a:cubicBezTo>
                    <a:pt x="2075058" y="5027477"/>
                    <a:pt x="2069325" y="5036791"/>
                    <a:pt x="2073624" y="5022462"/>
                  </a:cubicBezTo>
                  <a:lnTo>
                    <a:pt x="2062876" y="5033927"/>
                  </a:lnTo>
                  <a:lnTo>
                    <a:pt x="2073624" y="5058287"/>
                  </a:lnTo>
                  <a:lnTo>
                    <a:pt x="2014153" y="5107727"/>
                  </a:lnTo>
                  <a:lnTo>
                    <a:pt x="2018452" y="5115610"/>
                  </a:lnTo>
                  <a:lnTo>
                    <a:pt x="1981910" y="5134956"/>
                  </a:lnTo>
                  <a:lnTo>
                    <a:pt x="1976178" y="5127075"/>
                  </a:lnTo>
                  <a:lnTo>
                    <a:pt x="1900942" y="5199442"/>
                  </a:lnTo>
                  <a:lnTo>
                    <a:pt x="1940351" y="5187980"/>
                  </a:lnTo>
                  <a:lnTo>
                    <a:pt x="1944651" y="5199442"/>
                  </a:lnTo>
                  <a:lnTo>
                    <a:pt x="1970445" y="5187980"/>
                  </a:lnTo>
                  <a:lnTo>
                    <a:pt x="1979760" y="5176515"/>
                  </a:lnTo>
                  <a:lnTo>
                    <a:pt x="1994559" y="5175871"/>
                  </a:lnTo>
                  <a:lnTo>
                    <a:pt x="1996241" y="5175798"/>
                  </a:lnTo>
                  <a:lnTo>
                    <a:pt x="1993374" y="5180096"/>
                  </a:lnTo>
                  <a:lnTo>
                    <a:pt x="1986926" y="5187980"/>
                  </a:lnTo>
                  <a:lnTo>
                    <a:pt x="1993374" y="5199442"/>
                  </a:lnTo>
                  <a:lnTo>
                    <a:pt x="2002689" y="5185113"/>
                  </a:lnTo>
                  <a:lnTo>
                    <a:pt x="2014870" y="5196578"/>
                  </a:lnTo>
                  <a:cubicBezTo>
                    <a:pt x="2049979" y="5187263"/>
                    <a:pt x="1991941" y="5223805"/>
                    <a:pt x="2044247" y="5188696"/>
                  </a:cubicBezTo>
                  <a:lnTo>
                    <a:pt x="2044247" y="5174365"/>
                  </a:lnTo>
                  <a:lnTo>
                    <a:pt x="2070041" y="5185830"/>
                  </a:lnTo>
                  <a:lnTo>
                    <a:pt x="2085806" y="5200876"/>
                  </a:lnTo>
                  <a:cubicBezTo>
                    <a:pt x="2090104" y="5200159"/>
                    <a:pt x="2093687" y="5200159"/>
                    <a:pt x="2089389" y="5204459"/>
                  </a:cubicBezTo>
                  <a:lnTo>
                    <a:pt x="2090104" y="5205176"/>
                  </a:lnTo>
                  <a:cubicBezTo>
                    <a:pt x="2089389" y="5205176"/>
                    <a:pt x="2089389" y="5205176"/>
                    <a:pt x="2088672" y="5205176"/>
                  </a:cubicBezTo>
                  <a:cubicBezTo>
                    <a:pt x="2085089" y="5208042"/>
                    <a:pt x="2078641" y="5212340"/>
                    <a:pt x="2067176" y="5219507"/>
                  </a:cubicBezTo>
                  <a:lnTo>
                    <a:pt x="2030633" y="5258199"/>
                  </a:lnTo>
                  <a:lnTo>
                    <a:pt x="2014153" y="5263215"/>
                  </a:lnTo>
                  <a:cubicBezTo>
                    <a:pt x="2009137" y="5273961"/>
                    <a:pt x="2070758" y="5235986"/>
                    <a:pt x="1995524" y="5285426"/>
                  </a:cubicBezTo>
                  <a:lnTo>
                    <a:pt x="1986209" y="5266080"/>
                  </a:lnTo>
                  <a:cubicBezTo>
                    <a:pt x="1986926" y="5264647"/>
                    <a:pt x="1988358" y="5261780"/>
                    <a:pt x="1992658" y="5263215"/>
                  </a:cubicBezTo>
                  <a:lnTo>
                    <a:pt x="1979043" y="5251749"/>
                  </a:lnTo>
                  <a:lnTo>
                    <a:pt x="1923155" y="5274678"/>
                  </a:lnTo>
                  <a:cubicBezTo>
                    <a:pt x="1924588" y="5272528"/>
                    <a:pt x="1921722" y="5270380"/>
                    <a:pt x="1904524" y="5271095"/>
                  </a:cubicBezTo>
                  <a:lnTo>
                    <a:pt x="1904524" y="5293309"/>
                  </a:lnTo>
                  <a:lnTo>
                    <a:pt x="1903809" y="5293309"/>
                  </a:lnTo>
                  <a:cubicBezTo>
                    <a:pt x="1903092" y="5289726"/>
                    <a:pt x="1902376" y="5283993"/>
                    <a:pt x="1900226" y="5273961"/>
                  </a:cubicBezTo>
                  <a:lnTo>
                    <a:pt x="1906674" y="5266080"/>
                  </a:lnTo>
                  <a:lnTo>
                    <a:pt x="1890911" y="5251749"/>
                  </a:lnTo>
                  <a:lnTo>
                    <a:pt x="1816392" y="5263215"/>
                  </a:lnTo>
                  <a:lnTo>
                    <a:pt x="1786298" y="5290443"/>
                  </a:lnTo>
                  <a:lnTo>
                    <a:pt x="1748323" y="5316237"/>
                  </a:lnTo>
                  <a:lnTo>
                    <a:pt x="1741156" y="5309789"/>
                  </a:lnTo>
                  <a:lnTo>
                    <a:pt x="1734708" y="5316237"/>
                  </a:lnTo>
                  <a:lnTo>
                    <a:pt x="1670220" y="5343466"/>
                  </a:lnTo>
                  <a:lnTo>
                    <a:pt x="1644426" y="5343466"/>
                  </a:lnTo>
                  <a:lnTo>
                    <a:pt x="1663772" y="5332001"/>
                  </a:lnTo>
                  <a:cubicBezTo>
                    <a:pt x="1663772" y="5329135"/>
                    <a:pt x="1663772" y="5319820"/>
                    <a:pt x="1654458" y="5329135"/>
                  </a:cubicBezTo>
                  <a:lnTo>
                    <a:pt x="1680252" y="5294026"/>
                  </a:lnTo>
                  <a:lnTo>
                    <a:pt x="1689566" y="5282559"/>
                  </a:lnTo>
                  <a:lnTo>
                    <a:pt x="1680252" y="5266797"/>
                  </a:lnTo>
                  <a:lnTo>
                    <a:pt x="1631528" y="5316237"/>
                  </a:lnTo>
                  <a:cubicBezTo>
                    <a:pt x="1626512" y="5317670"/>
                    <a:pt x="1617914" y="5313372"/>
                    <a:pt x="1622214" y="5335583"/>
                  </a:cubicBezTo>
                  <a:lnTo>
                    <a:pt x="1637976" y="5340599"/>
                  </a:lnTo>
                  <a:lnTo>
                    <a:pt x="1624364" y="5352064"/>
                  </a:lnTo>
                  <a:lnTo>
                    <a:pt x="1644426" y="5359945"/>
                  </a:lnTo>
                  <a:cubicBezTo>
                    <a:pt x="1648724" y="5375710"/>
                    <a:pt x="1593553" y="5340599"/>
                    <a:pt x="1651591" y="5390039"/>
                  </a:cubicBezTo>
                  <a:lnTo>
                    <a:pt x="1635112" y="5378575"/>
                  </a:lnTo>
                  <a:lnTo>
                    <a:pt x="1579938" y="5435898"/>
                  </a:lnTo>
                  <a:cubicBezTo>
                    <a:pt x="1574205" y="5437331"/>
                    <a:pt x="1569907" y="5429448"/>
                    <a:pt x="1566324" y="5443779"/>
                  </a:cubicBezTo>
                  <a:lnTo>
                    <a:pt x="1576355" y="5449510"/>
                  </a:lnTo>
                  <a:lnTo>
                    <a:pt x="1557726" y="5468856"/>
                  </a:lnTo>
                  <a:lnTo>
                    <a:pt x="1544111" y="5468856"/>
                  </a:lnTo>
                  <a:lnTo>
                    <a:pt x="1547695" y="5446646"/>
                  </a:lnTo>
                  <a:lnTo>
                    <a:pt x="1573490" y="5430881"/>
                  </a:lnTo>
                  <a:lnTo>
                    <a:pt x="1602868" y="5392189"/>
                  </a:lnTo>
                  <a:lnTo>
                    <a:pt x="1602868" y="5389322"/>
                  </a:lnTo>
                  <a:lnTo>
                    <a:pt x="1573490" y="5400787"/>
                  </a:lnTo>
                  <a:lnTo>
                    <a:pt x="1573490" y="5389322"/>
                  </a:lnTo>
                  <a:cubicBezTo>
                    <a:pt x="1565607" y="5400070"/>
                    <a:pt x="1554859" y="5382874"/>
                    <a:pt x="1544111" y="5405087"/>
                  </a:cubicBezTo>
                  <a:lnTo>
                    <a:pt x="1559876" y="5405087"/>
                  </a:lnTo>
                  <a:lnTo>
                    <a:pt x="1550561" y="5416552"/>
                  </a:lnTo>
                  <a:lnTo>
                    <a:pt x="1534080" y="5408668"/>
                  </a:lnTo>
                  <a:lnTo>
                    <a:pt x="1473176" y="5443779"/>
                  </a:lnTo>
                  <a:lnTo>
                    <a:pt x="1446665" y="5436614"/>
                  </a:lnTo>
                  <a:cubicBezTo>
                    <a:pt x="1449532" y="5434464"/>
                    <a:pt x="1449532" y="5430164"/>
                    <a:pt x="1443082" y="5418700"/>
                  </a:cubicBezTo>
                  <a:lnTo>
                    <a:pt x="1449532" y="5426583"/>
                  </a:lnTo>
                  <a:lnTo>
                    <a:pt x="1458846" y="5421566"/>
                  </a:lnTo>
                  <a:cubicBezTo>
                    <a:pt x="1463144" y="5416552"/>
                    <a:pt x="1431618" y="5435898"/>
                    <a:pt x="1469594" y="5407235"/>
                  </a:cubicBezTo>
                  <a:lnTo>
                    <a:pt x="1449532" y="5415118"/>
                  </a:lnTo>
                  <a:lnTo>
                    <a:pt x="1469594" y="5387889"/>
                  </a:lnTo>
                  <a:lnTo>
                    <a:pt x="1463144" y="5372126"/>
                  </a:lnTo>
                  <a:lnTo>
                    <a:pt x="1475326" y="5322687"/>
                  </a:lnTo>
                  <a:lnTo>
                    <a:pt x="1518317" y="5261780"/>
                  </a:lnTo>
                  <a:lnTo>
                    <a:pt x="1530499" y="5234553"/>
                  </a:lnTo>
                  <a:lnTo>
                    <a:pt x="1458846" y="5283993"/>
                  </a:lnTo>
                  <a:lnTo>
                    <a:pt x="1456696" y="5301191"/>
                  </a:lnTo>
                  <a:cubicBezTo>
                    <a:pt x="1453830" y="5299757"/>
                    <a:pt x="1450963" y="5297607"/>
                    <a:pt x="1446665" y="5295457"/>
                  </a:cubicBezTo>
                  <a:lnTo>
                    <a:pt x="1440215" y="5303341"/>
                  </a:lnTo>
                  <a:lnTo>
                    <a:pt x="1458846" y="5349914"/>
                  </a:lnTo>
                  <a:lnTo>
                    <a:pt x="1433051" y="5364245"/>
                  </a:lnTo>
                  <a:cubicBezTo>
                    <a:pt x="1430185" y="5381441"/>
                    <a:pt x="1507569" y="5324120"/>
                    <a:pt x="1420869" y="5399354"/>
                  </a:cubicBezTo>
                  <a:lnTo>
                    <a:pt x="1414421" y="5410818"/>
                  </a:lnTo>
                  <a:lnTo>
                    <a:pt x="1412272" y="5408668"/>
                  </a:lnTo>
                  <a:cubicBezTo>
                    <a:pt x="1412989" y="5404370"/>
                    <a:pt x="1413705" y="5398637"/>
                    <a:pt x="1414421" y="5392189"/>
                  </a:cubicBezTo>
                  <a:lnTo>
                    <a:pt x="1349934" y="5415835"/>
                  </a:lnTo>
                  <a:lnTo>
                    <a:pt x="1346352" y="5427298"/>
                  </a:lnTo>
                  <a:lnTo>
                    <a:pt x="1340619" y="5419416"/>
                  </a:lnTo>
                  <a:lnTo>
                    <a:pt x="1313392" y="5438762"/>
                  </a:lnTo>
                  <a:lnTo>
                    <a:pt x="1287596" y="5430881"/>
                  </a:lnTo>
                  <a:cubicBezTo>
                    <a:pt x="1303360" y="5417983"/>
                    <a:pt x="1332021" y="5443779"/>
                    <a:pt x="1329154" y="5408668"/>
                  </a:cubicBezTo>
                  <a:lnTo>
                    <a:pt x="1356384" y="5381441"/>
                  </a:lnTo>
                  <a:lnTo>
                    <a:pt x="1375013" y="5378575"/>
                  </a:lnTo>
                  <a:lnTo>
                    <a:pt x="1365698" y="5365678"/>
                  </a:lnTo>
                  <a:cubicBezTo>
                    <a:pt x="1384327" y="5357079"/>
                    <a:pt x="1400807" y="5365678"/>
                    <a:pt x="1407257" y="5320537"/>
                  </a:cubicBezTo>
                  <a:lnTo>
                    <a:pt x="1356384" y="5350631"/>
                  </a:lnTo>
                  <a:lnTo>
                    <a:pt x="1345635" y="5362095"/>
                  </a:lnTo>
                  <a:lnTo>
                    <a:pt x="1345635" y="5373560"/>
                  </a:lnTo>
                  <a:lnTo>
                    <a:pt x="1339902" y="5365678"/>
                  </a:lnTo>
                  <a:lnTo>
                    <a:pt x="1326288" y="5374993"/>
                  </a:lnTo>
                  <a:cubicBezTo>
                    <a:pt x="1330588" y="5376425"/>
                    <a:pt x="1334888" y="5379291"/>
                    <a:pt x="1323423" y="5376425"/>
                  </a:cubicBezTo>
                  <a:lnTo>
                    <a:pt x="1312675" y="5384308"/>
                  </a:lnTo>
                  <a:lnTo>
                    <a:pt x="1319123" y="5377858"/>
                  </a:lnTo>
                  <a:cubicBezTo>
                    <a:pt x="1318407" y="5376425"/>
                    <a:pt x="1319123" y="5375710"/>
                    <a:pt x="1319123" y="5374993"/>
                  </a:cubicBezTo>
                  <a:cubicBezTo>
                    <a:pt x="1314825" y="5373560"/>
                    <a:pt x="1309808" y="5371410"/>
                    <a:pt x="1302643" y="5369260"/>
                  </a:cubicBezTo>
                  <a:lnTo>
                    <a:pt x="1293329" y="5399354"/>
                  </a:lnTo>
                  <a:lnTo>
                    <a:pt x="1258219" y="5407235"/>
                  </a:lnTo>
                  <a:lnTo>
                    <a:pt x="1203046" y="5448794"/>
                  </a:lnTo>
                  <a:lnTo>
                    <a:pt x="1172951" y="5453810"/>
                  </a:lnTo>
                  <a:lnTo>
                    <a:pt x="1247470" y="5396487"/>
                  </a:lnTo>
                  <a:lnTo>
                    <a:pt x="1279715" y="5383591"/>
                  </a:lnTo>
                  <a:lnTo>
                    <a:pt x="1273983" y="5364245"/>
                  </a:lnTo>
                  <a:cubicBezTo>
                    <a:pt x="1270400" y="5376426"/>
                    <a:pt x="1266279" y="5373201"/>
                    <a:pt x="1261711" y="5370963"/>
                  </a:cubicBezTo>
                  <a:lnTo>
                    <a:pt x="1257778" y="5370649"/>
                  </a:lnTo>
                  <a:lnTo>
                    <a:pt x="1281148" y="5342749"/>
                  </a:lnTo>
                  <a:cubicBezTo>
                    <a:pt x="1299061" y="5359229"/>
                    <a:pt x="1300494" y="5324120"/>
                    <a:pt x="1306225" y="5319820"/>
                  </a:cubicBezTo>
                  <a:lnTo>
                    <a:pt x="1280432" y="5339166"/>
                  </a:lnTo>
                  <a:cubicBezTo>
                    <a:pt x="1258219" y="5315520"/>
                    <a:pt x="1280432" y="5352064"/>
                    <a:pt x="1264666" y="5358512"/>
                  </a:cubicBezTo>
                  <a:cubicBezTo>
                    <a:pt x="1258936" y="5358512"/>
                    <a:pt x="1248904" y="5359229"/>
                    <a:pt x="1243888" y="5356362"/>
                  </a:cubicBezTo>
                  <a:cubicBezTo>
                    <a:pt x="1246037" y="5366037"/>
                    <a:pt x="1240665" y="5374276"/>
                    <a:pt x="1234305" y="5380457"/>
                  </a:cubicBezTo>
                  <a:lnTo>
                    <a:pt x="1223247" y="5388829"/>
                  </a:lnTo>
                  <a:lnTo>
                    <a:pt x="1193014" y="5392189"/>
                  </a:lnTo>
                  <a:lnTo>
                    <a:pt x="1117780" y="5454527"/>
                  </a:lnTo>
                  <a:cubicBezTo>
                    <a:pt x="1114913" y="5455960"/>
                    <a:pt x="1110614" y="5453094"/>
                    <a:pt x="1107749" y="5455244"/>
                  </a:cubicBezTo>
                  <a:lnTo>
                    <a:pt x="1128529" y="5427298"/>
                  </a:lnTo>
                  <a:lnTo>
                    <a:pt x="1122078" y="5419416"/>
                  </a:lnTo>
                  <a:lnTo>
                    <a:pt x="1112764" y="5438762"/>
                  </a:lnTo>
                  <a:lnTo>
                    <a:pt x="1097001" y="5438762"/>
                  </a:lnTo>
                  <a:lnTo>
                    <a:pt x="1106316" y="5423000"/>
                  </a:lnTo>
                  <a:lnTo>
                    <a:pt x="1097001" y="5416552"/>
                  </a:lnTo>
                  <a:lnTo>
                    <a:pt x="1076938" y="5438762"/>
                  </a:lnTo>
                  <a:lnTo>
                    <a:pt x="1076938" y="5423000"/>
                  </a:lnTo>
                  <a:lnTo>
                    <a:pt x="1106316" y="5411535"/>
                  </a:lnTo>
                  <a:lnTo>
                    <a:pt x="1106316" y="5392189"/>
                  </a:lnTo>
                  <a:lnTo>
                    <a:pt x="1051143" y="5400070"/>
                  </a:lnTo>
                  <a:lnTo>
                    <a:pt x="1060457" y="5392189"/>
                  </a:lnTo>
                  <a:lnTo>
                    <a:pt x="1044694" y="5380724"/>
                  </a:lnTo>
                  <a:lnTo>
                    <a:pt x="1067624" y="5350631"/>
                  </a:lnTo>
                  <a:lnTo>
                    <a:pt x="1054009" y="5339166"/>
                  </a:lnTo>
                  <a:cubicBezTo>
                    <a:pt x="1056875" y="5340599"/>
                    <a:pt x="1036813" y="5353497"/>
                    <a:pt x="1058307" y="5326268"/>
                  </a:cubicBezTo>
                  <a:lnTo>
                    <a:pt x="1070489" y="5345614"/>
                  </a:lnTo>
                  <a:lnTo>
                    <a:pt x="1100582" y="5317670"/>
                  </a:lnTo>
                  <a:cubicBezTo>
                    <a:pt x="1099865" y="5316953"/>
                    <a:pt x="1099865" y="5316237"/>
                    <a:pt x="1102015" y="5316237"/>
                  </a:cubicBezTo>
                  <a:lnTo>
                    <a:pt x="1102732" y="5315520"/>
                  </a:lnTo>
                  <a:lnTo>
                    <a:pt x="1103135" y="5316327"/>
                  </a:lnTo>
                  <a:lnTo>
                    <a:pt x="1103539" y="5313819"/>
                  </a:lnTo>
                  <a:cubicBezTo>
                    <a:pt x="1108108" y="5309251"/>
                    <a:pt x="1117780" y="5305490"/>
                    <a:pt x="1116347" y="5312655"/>
                  </a:cubicBezTo>
                  <a:lnTo>
                    <a:pt x="1117752" y="5314663"/>
                  </a:lnTo>
                  <a:lnTo>
                    <a:pt x="1119213" y="5312655"/>
                  </a:lnTo>
                  <a:lnTo>
                    <a:pt x="1118497" y="5311939"/>
                  </a:lnTo>
                  <a:cubicBezTo>
                    <a:pt x="1122795" y="5311222"/>
                    <a:pt x="1127812" y="5310505"/>
                    <a:pt x="1134976" y="5308355"/>
                  </a:cubicBezTo>
                  <a:lnTo>
                    <a:pt x="1134976" y="5282559"/>
                  </a:lnTo>
                  <a:lnTo>
                    <a:pt x="1129245" y="5274678"/>
                  </a:lnTo>
                  <a:lnTo>
                    <a:pt x="1074072" y="5313372"/>
                  </a:lnTo>
                  <a:lnTo>
                    <a:pt x="1037529" y="5327701"/>
                  </a:lnTo>
                  <a:lnTo>
                    <a:pt x="1069772" y="5297607"/>
                  </a:lnTo>
                  <a:lnTo>
                    <a:pt x="1066907" y="5270380"/>
                  </a:lnTo>
                  <a:cubicBezTo>
                    <a:pt x="1060457" y="5270380"/>
                    <a:pt x="1053293" y="5258199"/>
                    <a:pt x="1048276" y="5267513"/>
                  </a:cubicBezTo>
                  <a:lnTo>
                    <a:pt x="1060457" y="5286859"/>
                  </a:lnTo>
                  <a:lnTo>
                    <a:pt x="1054009" y="5294741"/>
                  </a:lnTo>
                  <a:lnTo>
                    <a:pt x="1038245" y="5275395"/>
                  </a:lnTo>
                  <a:lnTo>
                    <a:pt x="984506" y="5316953"/>
                  </a:lnTo>
                  <a:cubicBezTo>
                    <a:pt x="971608" y="5336299"/>
                    <a:pt x="952262" y="5322687"/>
                    <a:pt x="932916" y="5324835"/>
                  </a:cubicBezTo>
                  <a:lnTo>
                    <a:pt x="961578" y="5302624"/>
                  </a:lnTo>
                  <a:lnTo>
                    <a:pt x="952262" y="5294741"/>
                  </a:lnTo>
                  <a:lnTo>
                    <a:pt x="968025" y="5289726"/>
                  </a:lnTo>
                  <a:cubicBezTo>
                    <a:pt x="968742" y="5286503"/>
                    <a:pt x="957636" y="5291338"/>
                    <a:pt x="952621" y="5291787"/>
                  </a:cubicBezTo>
                  <a:lnTo>
                    <a:pt x="952180" y="5289212"/>
                  </a:lnTo>
                  <a:lnTo>
                    <a:pt x="945007" y="5298414"/>
                  </a:lnTo>
                  <a:cubicBezTo>
                    <a:pt x="941873" y="5302445"/>
                    <a:pt x="938290" y="5304057"/>
                    <a:pt x="932200" y="5296891"/>
                  </a:cubicBezTo>
                  <a:lnTo>
                    <a:pt x="953267" y="5286357"/>
                  </a:lnTo>
                  <a:lnTo>
                    <a:pt x="973759" y="5267513"/>
                  </a:lnTo>
                  <a:lnTo>
                    <a:pt x="1006002" y="5245301"/>
                  </a:lnTo>
                  <a:lnTo>
                    <a:pt x="970892" y="5283993"/>
                  </a:lnTo>
                  <a:cubicBezTo>
                    <a:pt x="993822" y="5271095"/>
                    <a:pt x="1008867" y="5298324"/>
                    <a:pt x="1019615" y="5245301"/>
                  </a:cubicBezTo>
                  <a:lnTo>
                    <a:pt x="1038245" y="5229538"/>
                  </a:lnTo>
                  <a:lnTo>
                    <a:pt x="1035380" y="5210190"/>
                  </a:lnTo>
                  <a:cubicBezTo>
                    <a:pt x="1045411" y="5210190"/>
                    <a:pt x="1038245" y="5200159"/>
                    <a:pt x="1051859" y="5198728"/>
                  </a:cubicBezTo>
                  <a:lnTo>
                    <a:pt x="1038245" y="5213057"/>
                  </a:lnTo>
                  <a:lnTo>
                    <a:pt x="1054009" y="5213057"/>
                  </a:lnTo>
                  <a:lnTo>
                    <a:pt x="1086253" y="5179380"/>
                  </a:lnTo>
                  <a:lnTo>
                    <a:pt x="1086253" y="5174365"/>
                  </a:lnTo>
                  <a:cubicBezTo>
                    <a:pt x="1072639" y="5186546"/>
                    <a:pt x="1057592" y="5182246"/>
                    <a:pt x="1042544" y="5182246"/>
                  </a:cubicBezTo>
                  <a:cubicBezTo>
                    <a:pt x="1041828" y="5185113"/>
                    <a:pt x="1041111" y="5184396"/>
                    <a:pt x="1039678" y="5182246"/>
                  </a:cubicBezTo>
                  <a:cubicBezTo>
                    <a:pt x="1038245" y="5182963"/>
                    <a:pt x="1036813" y="5182963"/>
                    <a:pt x="1035380" y="5182963"/>
                  </a:cubicBezTo>
                  <a:lnTo>
                    <a:pt x="1038245" y="5178665"/>
                  </a:lnTo>
                  <a:cubicBezTo>
                    <a:pt x="1032514" y="5169348"/>
                    <a:pt x="1019615" y="5152869"/>
                    <a:pt x="980207" y="5179380"/>
                  </a:cubicBezTo>
                  <a:lnTo>
                    <a:pt x="996686" y="5155736"/>
                  </a:lnTo>
                  <a:lnTo>
                    <a:pt x="1010301" y="5163617"/>
                  </a:lnTo>
                  <a:lnTo>
                    <a:pt x="1022482" y="5149286"/>
                  </a:lnTo>
                  <a:lnTo>
                    <a:pt x="1013168" y="5144271"/>
                  </a:lnTo>
                  <a:lnTo>
                    <a:pt x="1033230" y="5124925"/>
                  </a:lnTo>
                  <a:lnTo>
                    <a:pt x="1016749" y="5117044"/>
                  </a:lnTo>
                  <a:lnTo>
                    <a:pt x="1093418" y="5059721"/>
                  </a:lnTo>
                  <a:lnTo>
                    <a:pt x="1086253" y="5053273"/>
                  </a:lnTo>
                  <a:lnTo>
                    <a:pt x="1099865" y="5048256"/>
                  </a:lnTo>
                  <a:lnTo>
                    <a:pt x="1102732" y="5067602"/>
                  </a:lnTo>
                  <a:lnTo>
                    <a:pt x="1129962" y="5048256"/>
                  </a:lnTo>
                  <a:cubicBezTo>
                    <a:pt x="1119213" y="5037508"/>
                    <a:pt x="1102015" y="5061154"/>
                    <a:pt x="1123512" y="5018162"/>
                  </a:cubicBezTo>
                  <a:lnTo>
                    <a:pt x="1132826" y="5018162"/>
                  </a:lnTo>
                  <a:lnTo>
                    <a:pt x="1132826" y="5029627"/>
                  </a:lnTo>
                  <a:cubicBezTo>
                    <a:pt x="1131393" y="5034643"/>
                    <a:pt x="1123512" y="5048973"/>
                    <a:pt x="1149308" y="5037508"/>
                  </a:cubicBezTo>
                  <a:cubicBezTo>
                    <a:pt x="1134797" y="5017625"/>
                    <a:pt x="1155353" y="5023134"/>
                    <a:pt x="1162305" y="5021085"/>
                  </a:cubicBezTo>
                  <a:lnTo>
                    <a:pt x="1162568" y="5018616"/>
                  </a:lnTo>
                  <a:lnTo>
                    <a:pt x="1162921" y="5015296"/>
                  </a:lnTo>
                  <a:lnTo>
                    <a:pt x="1198031" y="4976604"/>
                  </a:lnTo>
                  <a:lnTo>
                    <a:pt x="1182267" y="4976604"/>
                  </a:lnTo>
                  <a:lnTo>
                    <a:pt x="1165787" y="4995950"/>
                  </a:lnTo>
                  <a:lnTo>
                    <a:pt x="1158622" y="4980187"/>
                  </a:lnTo>
                  <a:lnTo>
                    <a:pt x="1068339" y="5053989"/>
                  </a:lnTo>
                  <a:cubicBezTo>
                    <a:pt x="1069772" y="5055423"/>
                    <a:pt x="1075505" y="5047539"/>
                    <a:pt x="1071205" y="5060437"/>
                  </a:cubicBezTo>
                  <a:lnTo>
                    <a:pt x="1029647" y="5065454"/>
                  </a:lnTo>
                  <a:lnTo>
                    <a:pt x="1038961" y="5084800"/>
                  </a:lnTo>
                  <a:lnTo>
                    <a:pt x="1000986" y="5107012"/>
                  </a:lnTo>
                  <a:lnTo>
                    <a:pt x="994538" y="5114894"/>
                  </a:lnTo>
                  <a:lnTo>
                    <a:pt x="1011018" y="5117759"/>
                  </a:lnTo>
                  <a:cubicBezTo>
                    <a:pt x="1006002" y="5117759"/>
                    <a:pt x="1031797" y="5105579"/>
                    <a:pt x="1003136" y="5124925"/>
                  </a:cubicBezTo>
                  <a:cubicBezTo>
                    <a:pt x="999553" y="5124208"/>
                    <a:pt x="995255" y="5123492"/>
                    <a:pt x="988088" y="5122775"/>
                  </a:cubicBezTo>
                  <a:lnTo>
                    <a:pt x="997403" y="5142121"/>
                  </a:lnTo>
                  <a:lnTo>
                    <a:pt x="971608" y="5144988"/>
                  </a:lnTo>
                  <a:lnTo>
                    <a:pt x="987371" y="5156452"/>
                  </a:lnTo>
                  <a:lnTo>
                    <a:pt x="961578" y="5169348"/>
                  </a:lnTo>
                  <a:lnTo>
                    <a:pt x="929333" y="5203026"/>
                  </a:lnTo>
                  <a:lnTo>
                    <a:pt x="903538" y="5210907"/>
                  </a:lnTo>
                  <a:lnTo>
                    <a:pt x="851233" y="5252466"/>
                  </a:lnTo>
                  <a:lnTo>
                    <a:pt x="864846" y="5271812"/>
                  </a:lnTo>
                  <a:lnTo>
                    <a:pt x="855531" y="5287576"/>
                  </a:lnTo>
                  <a:lnTo>
                    <a:pt x="791044" y="5337016"/>
                  </a:lnTo>
                  <a:lnTo>
                    <a:pt x="751635" y="5352780"/>
                  </a:lnTo>
                  <a:lnTo>
                    <a:pt x="877027" y="5218074"/>
                  </a:lnTo>
                  <a:cubicBezTo>
                    <a:pt x="890641" y="5208759"/>
                    <a:pt x="894939" y="5218074"/>
                    <a:pt x="904255" y="5194428"/>
                  </a:cubicBezTo>
                  <a:lnTo>
                    <a:pt x="888491" y="5182963"/>
                  </a:lnTo>
                  <a:lnTo>
                    <a:pt x="882044" y="5210190"/>
                  </a:lnTo>
                  <a:lnTo>
                    <a:pt x="882044" y="5207326"/>
                  </a:lnTo>
                  <a:lnTo>
                    <a:pt x="861979" y="5207326"/>
                  </a:lnTo>
                  <a:lnTo>
                    <a:pt x="878461" y="5191561"/>
                  </a:lnTo>
                  <a:lnTo>
                    <a:pt x="859831" y="5191561"/>
                  </a:lnTo>
                  <a:lnTo>
                    <a:pt x="827587" y="5226672"/>
                  </a:lnTo>
                  <a:lnTo>
                    <a:pt x="827587" y="5208759"/>
                  </a:lnTo>
                  <a:cubicBezTo>
                    <a:pt x="825437" y="5209475"/>
                    <a:pt x="821854" y="5210190"/>
                    <a:pt x="818272" y="5210907"/>
                  </a:cubicBezTo>
                  <a:lnTo>
                    <a:pt x="846933" y="5180813"/>
                  </a:lnTo>
                  <a:lnTo>
                    <a:pt x="846933" y="5195144"/>
                  </a:lnTo>
                  <a:lnTo>
                    <a:pt x="889925" y="5169348"/>
                  </a:lnTo>
                  <a:lnTo>
                    <a:pt x="889925" y="5175798"/>
                  </a:lnTo>
                  <a:lnTo>
                    <a:pt x="911420" y="5142121"/>
                  </a:lnTo>
                  <a:lnTo>
                    <a:pt x="908554" y="5153586"/>
                  </a:lnTo>
                  <a:cubicBezTo>
                    <a:pt x="913569" y="5150002"/>
                    <a:pt x="921452" y="5155736"/>
                    <a:pt x="922886" y="5159317"/>
                  </a:cubicBezTo>
                  <a:cubicBezTo>
                    <a:pt x="928617" y="5150719"/>
                    <a:pt x="926467" y="5182963"/>
                    <a:pt x="940798" y="5144988"/>
                  </a:cubicBezTo>
                  <a:lnTo>
                    <a:pt x="927183" y="5142121"/>
                  </a:lnTo>
                  <a:lnTo>
                    <a:pt x="925034" y="5133523"/>
                  </a:lnTo>
                  <a:cubicBezTo>
                    <a:pt x="909987" y="5139971"/>
                    <a:pt x="891358" y="5140688"/>
                    <a:pt x="956561" y="5095548"/>
                  </a:cubicBezTo>
                  <a:lnTo>
                    <a:pt x="963010" y="5095548"/>
                  </a:lnTo>
                  <a:lnTo>
                    <a:pt x="965875" y="5068319"/>
                  </a:lnTo>
                  <a:lnTo>
                    <a:pt x="927183" y="5084083"/>
                  </a:lnTo>
                  <a:lnTo>
                    <a:pt x="910704" y="5103429"/>
                  </a:lnTo>
                  <a:lnTo>
                    <a:pt x="933634" y="5098413"/>
                  </a:lnTo>
                  <a:lnTo>
                    <a:pt x="889208" y="5144988"/>
                  </a:lnTo>
                  <a:lnTo>
                    <a:pt x="894223" y="5122775"/>
                  </a:lnTo>
                  <a:lnTo>
                    <a:pt x="889208" y="5122775"/>
                  </a:lnTo>
                  <a:lnTo>
                    <a:pt x="889208" y="5111311"/>
                  </a:lnTo>
                  <a:lnTo>
                    <a:pt x="887059" y="5112027"/>
                  </a:lnTo>
                  <a:cubicBezTo>
                    <a:pt x="886342" y="5115610"/>
                    <a:pt x="875593" y="5125642"/>
                    <a:pt x="843350" y="5150002"/>
                  </a:cubicBezTo>
                  <a:lnTo>
                    <a:pt x="840485" y="5150002"/>
                  </a:lnTo>
                  <a:lnTo>
                    <a:pt x="866279" y="5107012"/>
                  </a:lnTo>
                  <a:lnTo>
                    <a:pt x="904971" y="5084800"/>
                  </a:lnTo>
                  <a:lnTo>
                    <a:pt x="901390" y="5079783"/>
                  </a:lnTo>
                  <a:lnTo>
                    <a:pt x="995970" y="4988785"/>
                  </a:lnTo>
                  <a:lnTo>
                    <a:pt x="977340" y="4985202"/>
                  </a:lnTo>
                  <a:cubicBezTo>
                    <a:pt x="982356" y="4983052"/>
                    <a:pt x="988804" y="4980187"/>
                    <a:pt x="995970" y="4977320"/>
                  </a:cubicBezTo>
                  <a:lnTo>
                    <a:pt x="966592" y="4972304"/>
                  </a:lnTo>
                  <a:lnTo>
                    <a:pt x="943664" y="4983770"/>
                  </a:lnTo>
                  <a:lnTo>
                    <a:pt x="951546" y="4991651"/>
                  </a:lnTo>
                  <a:cubicBezTo>
                    <a:pt x="951546" y="4991651"/>
                    <a:pt x="952262" y="4992366"/>
                    <a:pt x="952980" y="4992366"/>
                  </a:cubicBezTo>
                  <a:lnTo>
                    <a:pt x="955112" y="4994500"/>
                  </a:lnTo>
                  <a:lnTo>
                    <a:pt x="962741" y="4988696"/>
                  </a:lnTo>
                  <a:cubicBezTo>
                    <a:pt x="967667" y="4986278"/>
                    <a:pt x="972326" y="4985203"/>
                    <a:pt x="971608" y="4988785"/>
                  </a:cubicBezTo>
                  <a:lnTo>
                    <a:pt x="978774" y="4990218"/>
                  </a:lnTo>
                  <a:lnTo>
                    <a:pt x="957038" y="4996429"/>
                  </a:lnTo>
                  <a:lnTo>
                    <a:pt x="957278" y="4996666"/>
                  </a:lnTo>
                  <a:lnTo>
                    <a:pt x="956454" y="4996595"/>
                  </a:lnTo>
                  <a:lnTo>
                    <a:pt x="953696" y="4997383"/>
                  </a:lnTo>
                  <a:lnTo>
                    <a:pt x="952262" y="4996668"/>
                  </a:lnTo>
                  <a:lnTo>
                    <a:pt x="952779" y="4996276"/>
                  </a:lnTo>
                  <a:lnTo>
                    <a:pt x="949037" y="4995951"/>
                  </a:lnTo>
                  <a:cubicBezTo>
                    <a:pt x="946351" y="4995770"/>
                    <a:pt x="943663" y="4997741"/>
                    <a:pt x="940798" y="5008131"/>
                  </a:cubicBezTo>
                  <a:lnTo>
                    <a:pt x="940798" y="4988785"/>
                  </a:lnTo>
                  <a:lnTo>
                    <a:pt x="925034" y="5000249"/>
                  </a:lnTo>
                  <a:lnTo>
                    <a:pt x="915719" y="5011714"/>
                  </a:lnTo>
                  <a:lnTo>
                    <a:pt x="934348" y="5016729"/>
                  </a:lnTo>
                  <a:lnTo>
                    <a:pt x="931483" y="5016729"/>
                  </a:lnTo>
                  <a:lnTo>
                    <a:pt x="850516" y="5085516"/>
                  </a:lnTo>
                  <a:lnTo>
                    <a:pt x="853381" y="5069752"/>
                  </a:lnTo>
                  <a:lnTo>
                    <a:pt x="879177" y="5039658"/>
                  </a:lnTo>
                  <a:lnTo>
                    <a:pt x="883475" y="5028193"/>
                  </a:lnTo>
                  <a:cubicBezTo>
                    <a:pt x="894223" y="5025329"/>
                    <a:pt x="918586" y="5039658"/>
                    <a:pt x="909271" y="5000966"/>
                  </a:cubicBezTo>
                  <a:lnTo>
                    <a:pt x="914285" y="5000966"/>
                  </a:lnTo>
                  <a:lnTo>
                    <a:pt x="927900" y="4985202"/>
                  </a:lnTo>
                  <a:lnTo>
                    <a:pt x="888491" y="5000966"/>
                  </a:lnTo>
                  <a:lnTo>
                    <a:pt x="839769" y="5058287"/>
                  </a:lnTo>
                  <a:lnTo>
                    <a:pt x="833318" y="5058287"/>
                  </a:lnTo>
                  <a:lnTo>
                    <a:pt x="833318" y="5055423"/>
                  </a:lnTo>
                  <a:lnTo>
                    <a:pt x="778147" y="5085516"/>
                  </a:lnTo>
                  <a:lnTo>
                    <a:pt x="740170" y="5099846"/>
                  </a:lnTo>
                  <a:lnTo>
                    <a:pt x="745904" y="5093398"/>
                  </a:lnTo>
                  <a:lnTo>
                    <a:pt x="724407" y="5093398"/>
                  </a:lnTo>
                  <a:lnTo>
                    <a:pt x="701478" y="5119192"/>
                  </a:lnTo>
                  <a:lnTo>
                    <a:pt x="692164" y="5119192"/>
                  </a:lnTo>
                  <a:lnTo>
                    <a:pt x="701478" y="5089098"/>
                  </a:lnTo>
                  <a:lnTo>
                    <a:pt x="692164" y="5086233"/>
                  </a:lnTo>
                  <a:lnTo>
                    <a:pt x="702194" y="5069752"/>
                  </a:lnTo>
                  <a:lnTo>
                    <a:pt x="724407" y="5059004"/>
                  </a:lnTo>
                  <a:cubicBezTo>
                    <a:pt x="728706" y="5054706"/>
                    <a:pt x="730139" y="5055423"/>
                    <a:pt x="730139" y="5057571"/>
                  </a:cubicBezTo>
                  <a:cubicBezTo>
                    <a:pt x="731572" y="5053273"/>
                    <a:pt x="733722" y="5047539"/>
                    <a:pt x="736589" y="5039658"/>
                  </a:cubicBezTo>
                  <a:lnTo>
                    <a:pt x="740886" y="5051123"/>
                  </a:lnTo>
                  <a:lnTo>
                    <a:pt x="805375" y="4985202"/>
                  </a:lnTo>
                  <a:lnTo>
                    <a:pt x="821854" y="4955108"/>
                  </a:lnTo>
                  <a:lnTo>
                    <a:pt x="806091" y="4957974"/>
                  </a:lnTo>
                  <a:cubicBezTo>
                    <a:pt x="800358" y="4964422"/>
                    <a:pt x="791044" y="4974454"/>
                    <a:pt x="773131" y="4990935"/>
                  </a:cubicBezTo>
                  <a:lnTo>
                    <a:pt x="782445" y="4960124"/>
                  </a:lnTo>
                  <a:lnTo>
                    <a:pt x="766683" y="4971589"/>
                  </a:lnTo>
                  <a:lnTo>
                    <a:pt x="763099" y="4976604"/>
                  </a:lnTo>
                  <a:cubicBezTo>
                    <a:pt x="761666" y="4968722"/>
                    <a:pt x="760232" y="4959408"/>
                    <a:pt x="757368" y="4947943"/>
                  </a:cubicBezTo>
                  <a:lnTo>
                    <a:pt x="705061" y="4999533"/>
                  </a:lnTo>
                  <a:cubicBezTo>
                    <a:pt x="705061" y="4999533"/>
                    <a:pt x="705061" y="5016729"/>
                    <a:pt x="695747" y="4994518"/>
                  </a:cubicBezTo>
                  <a:cubicBezTo>
                    <a:pt x="729422" y="4994518"/>
                    <a:pt x="680699" y="4965856"/>
                    <a:pt x="741603" y="4947943"/>
                  </a:cubicBezTo>
                  <a:lnTo>
                    <a:pt x="747337" y="4941493"/>
                  </a:lnTo>
                  <a:cubicBezTo>
                    <a:pt x="747337" y="4941493"/>
                    <a:pt x="746620" y="4940778"/>
                    <a:pt x="746620" y="4940778"/>
                  </a:cubicBezTo>
                  <a:cubicBezTo>
                    <a:pt x="745904" y="4940778"/>
                    <a:pt x="743036" y="4940062"/>
                    <a:pt x="738020" y="4937195"/>
                  </a:cubicBezTo>
                  <a:lnTo>
                    <a:pt x="758084" y="4934328"/>
                  </a:lnTo>
                  <a:lnTo>
                    <a:pt x="767399" y="4922864"/>
                  </a:lnTo>
                  <a:lnTo>
                    <a:pt x="770264" y="4937195"/>
                  </a:lnTo>
                  <a:lnTo>
                    <a:pt x="796060" y="4907101"/>
                  </a:lnTo>
                  <a:lnTo>
                    <a:pt x="864846" y="4860526"/>
                  </a:lnTo>
                  <a:lnTo>
                    <a:pt x="913569" y="4807505"/>
                  </a:lnTo>
                  <a:lnTo>
                    <a:pt x="907121" y="4799621"/>
                  </a:lnTo>
                  <a:lnTo>
                    <a:pt x="897807" y="4807505"/>
                  </a:lnTo>
                  <a:lnTo>
                    <a:pt x="912854" y="4776694"/>
                  </a:lnTo>
                  <a:cubicBezTo>
                    <a:pt x="905688" y="4779559"/>
                    <a:pt x="895656" y="4778842"/>
                    <a:pt x="915719" y="4769527"/>
                  </a:cubicBezTo>
                  <a:cubicBezTo>
                    <a:pt x="915719" y="4769527"/>
                    <a:pt x="916436" y="4769527"/>
                    <a:pt x="916436" y="4769527"/>
                  </a:cubicBezTo>
                  <a:lnTo>
                    <a:pt x="917153" y="4768811"/>
                  </a:lnTo>
                  <a:cubicBezTo>
                    <a:pt x="922169" y="4766663"/>
                    <a:pt x="928617" y="4764513"/>
                    <a:pt x="937215" y="4760929"/>
                  </a:cubicBezTo>
                  <a:lnTo>
                    <a:pt x="937215" y="4753048"/>
                  </a:lnTo>
                  <a:lnTo>
                    <a:pt x="909987" y="4750182"/>
                  </a:lnTo>
                  <a:lnTo>
                    <a:pt x="859115" y="4799621"/>
                  </a:lnTo>
                  <a:lnTo>
                    <a:pt x="836185" y="4818967"/>
                  </a:lnTo>
                  <a:lnTo>
                    <a:pt x="840485" y="4821834"/>
                  </a:lnTo>
                  <a:lnTo>
                    <a:pt x="829737" y="4829715"/>
                  </a:lnTo>
                  <a:lnTo>
                    <a:pt x="829737" y="4799621"/>
                  </a:lnTo>
                  <a:lnTo>
                    <a:pt x="781012" y="4821834"/>
                  </a:lnTo>
                  <a:lnTo>
                    <a:pt x="787462" y="4813953"/>
                  </a:lnTo>
                  <a:lnTo>
                    <a:pt x="781012" y="4807505"/>
                  </a:lnTo>
                  <a:lnTo>
                    <a:pt x="759516" y="4813953"/>
                  </a:lnTo>
                  <a:lnTo>
                    <a:pt x="759516" y="4811086"/>
                  </a:lnTo>
                  <a:lnTo>
                    <a:pt x="755218" y="4803205"/>
                  </a:lnTo>
                  <a:lnTo>
                    <a:pt x="687863" y="4841897"/>
                  </a:lnTo>
                  <a:lnTo>
                    <a:pt x="713660" y="4811803"/>
                  </a:lnTo>
                  <a:cubicBezTo>
                    <a:pt x="710793" y="4810369"/>
                    <a:pt x="707209" y="4815386"/>
                    <a:pt x="704344" y="4808936"/>
                  </a:cubicBezTo>
                  <a:lnTo>
                    <a:pt x="733006" y="4785292"/>
                  </a:lnTo>
                  <a:lnTo>
                    <a:pt x="727274" y="4770961"/>
                  </a:lnTo>
                  <a:lnTo>
                    <a:pt x="716526" y="4765946"/>
                  </a:lnTo>
                  <a:cubicBezTo>
                    <a:pt x="717958" y="4765946"/>
                    <a:pt x="704344" y="4767378"/>
                    <a:pt x="720824" y="4758063"/>
                  </a:cubicBezTo>
                  <a:lnTo>
                    <a:pt x="743753" y="4785292"/>
                  </a:lnTo>
                  <a:lnTo>
                    <a:pt x="772414" y="4755198"/>
                  </a:lnTo>
                  <a:lnTo>
                    <a:pt x="753068" y="4743733"/>
                  </a:lnTo>
                  <a:lnTo>
                    <a:pt x="746620" y="4758063"/>
                  </a:lnTo>
                  <a:lnTo>
                    <a:pt x="740170" y="4739434"/>
                  </a:lnTo>
                  <a:cubicBezTo>
                    <a:pt x="738737" y="4740867"/>
                    <a:pt x="735156" y="4741583"/>
                    <a:pt x="730856" y="4743733"/>
                  </a:cubicBezTo>
                  <a:lnTo>
                    <a:pt x="763099" y="4700742"/>
                  </a:lnTo>
                  <a:lnTo>
                    <a:pt x="752352" y="4698592"/>
                  </a:lnTo>
                  <a:cubicBezTo>
                    <a:pt x="753068" y="4696442"/>
                    <a:pt x="753785" y="4691427"/>
                    <a:pt x="753785" y="4681396"/>
                  </a:cubicBezTo>
                  <a:lnTo>
                    <a:pt x="765966" y="4694294"/>
                  </a:lnTo>
                  <a:cubicBezTo>
                    <a:pt x="776714" y="4698592"/>
                    <a:pt x="783162" y="4703606"/>
                    <a:pt x="795343" y="4674946"/>
                  </a:cubicBezTo>
                  <a:lnTo>
                    <a:pt x="788895" y="4655600"/>
                  </a:lnTo>
                  <a:lnTo>
                    <a:pt x="810390" y="4652017"/>
                  </a:lnTo>
                  <a:lnTo>
                    <a:pt x="824004" y="4629806"/>
                  </a:lnTo>
                  <a:lnTo>
                    <a:pt x="813256" y="4618341"/>
                  </a:lnTo>
                  <a:lnTo>
                    <a:pt x="826871" y="4605443"/>
                  </a:lnTo>
                  <a:lnTo>
                    <a:pt x="819705" y="4586097"/>
                  </a:lnTo>
                  <a:lnTo>
                    <a:pt x="803942" y="4601860"/>
                  </a:lnTo>
                  <a:lnTo>
                    <a:pt x="803942" y="4617625"/>
                  </a:lnTo>
                  <a:lnTo>
                    <a:pt x="716526" y="4681396"/>
                  </a:lnTo>
                  <a:lnTo>
                    <a:pt x="665652" y="4735852"/>
                  </a:lnTo>
                  <a:lnTo>
                    <a:pt x="679266" y="4689277"/>
                  </a:lnTo>
                  <a:cubicBezTo>
                    <a:pt x="673534" y="4685694"/>
                    <a:pt x="714376" y="4698592"/>
                    <a:pt x="665652" y="4677812"/>
                  </a:cubicBezTo>
                  <a:lnTo>
                    <a:pt x="607613" y="4727252"/>
                  </a:lnTo>
                  <a:lnTo>
                    <a:pt x="614063" y="4738717"/>
                  </a:lnTo>
                  <a:lnTo>
                    <a:pt x="626242" y="4738717"/>
                  </a:lnTo>
                  <a:lnTo>
                    <a:pt x="619795" y="4746598"/>
                  </a:lnTo>
                  <a:lnTo>
                    <a:pt x="624094" y="4754481"/>
                  </a:lnTo>
                  <a:lnTo>
                    <a:pt x="610479" y="4735135"/>
                  </a:lnTo>
                  <a:lnTo>
                    <a:pt x="598299" y="4735135"/>
                  </a:lnTo>
                  <a:lnTo>
                    <a:pt x="695747" y="4600428"/>
                  </a:lnTo>
                  <a:lnTo>
                    <a:pt x="631259" y="4647002"/>
                  </a:lnTo>
                  <a:lnTo>
                    <a:pt x="591850" y="4688560"/>
                  </a:lnTo>
                  <a:lnTo>
                    <a:pt x="599015" y="4666348"/>
                  </a:lnTo>
                  <a:lnTo>
                    <a:pt x="591850" y="4658466"/>
                  </a:lnTo>
                  <a:lnTo>
                    <a:pt x="582536" y="4680679"/>
                  </a:lnTo>
                  <a:lnTo>
                    <a:pt x="585401" y="4650585"/>
                  </a:lnTo>
                  <a:lnTo>
                    <a:pt x="588267" y="4655600"/>
                  </a:lnTo>
                  <a:lnTo>
                    <a:pt x="641291" y="4590395"/>
                  </a:lnTo>
                  <a:lnTo>
                    <a:pt x="624809" y="4566751"/>
                  </a:lnTo>
                  <a:lnTo>
                    <a:pt x="619795" y="4573916"/>
                  </a:lnTo>
                  <a:lnTo>
                    <a:pt x="619534" y="4573565"/>
                  </a:lnTo>
                  <a:lnTo>
                    <a:pt x="609852" y="4560482"/>
                  </a:lnTo>
                  <a:cubicBezTo>
                    <a:pt x="610659" y="4555287"/>
                    <a:pt x="619436" y="4549555"/>
                    <a:pt x="647738" y="4543822"/>
                  </a:cubicBezTo>
                  <a:lnTo>
                    <a:pt x="616928" y="4518743"/>
                  </a:lnTo>
                  <a:cubicBezTo>
                    <a:pt x="606896" y="4520893"/>
                    <a:pt x="595432" y="4521609"/>
                    <a:pt x="609046" y="4512295"/>
                  </a:cubicBezTo>
                  <a:lnTo>
                    <a:pt x="604030" y="4508712"/>
                  </a:lnTo>
                  <a:lnTo>
                    <a:pt x="599015" y="4513728"/>
                  </a:lnTo>
                  <a:lnTo>
                    <a:pt x="588267" y="4525193"/>
                  </a:lnTo>
                  <a:lnTo>
                    <a:pt x="611196" y="4478618"/>
                  </a:lnTo>
                  <a:lnTo>
                    <a:pt x="611196" y="4486501"/>
                  </a:lnTo>
                  <a:lnTo>
                    <a:pt x="634126" y="4475036"/>
                  </a:lnTo>
                  <a:lnTo>
                    <a:pt x="608329" y="4505130"/>
                  </a:lnTo>
                  <a:lnTo>
                    <a:pt x="616211" y="4508712"/>
                  </a:lnTo>
                  <a:cubicBezTo>
                    <a:pt x="624809" y="4503697"/>
                    <a:pt x="639141" y="4496532"/>
                    <a:pt x="661353" y="4485784"/>
                  </a:cubicBezTo>
                  <a:lnTo>
                    <a:pt x="652038" y="4515878"/>
                  </a:lnTo>
                  <a:lnTo>
                    <a:pt x="670667" y="4515878"/>
                  </a:lnTo>
                  <a:lnTo>
                    <a:pt x="677833" y="4496532"/>
                  </a:lnTo>
                  <a:lnTo>
                    <a:pt x="677833" y="4504413"/>
                  </a:lnTo>
                  <a:lnTo>
                    <a:pt x="710076" y="4496532"/>
                  </a:lnTo>
                  <a:lnTo>
                    <a:pt x="723690" y="4477186"/>
                  </a:lnTo>
                  <a:lnTo>
                    <a:pt x="694314" y="4477186"/>
                  </a:lnTo>
                  <a:lnTo>
                    <a:pt x="775280" y="4411265"/>
                  </a:lnTo>
                  <a:cubicBezTo>
                    <a:pt x="775997" y="4409832"/>
                    <a:pt x="763099" y="4417713"/>
                    <a:pt x="778863" y="4404817"/>
                  </a:cubicBezTo>
                  <a:lnTo>
                    <a:pt x="768116" y="4396934"/>
                  </a:lnTo>
                  <a:lnTo>
                    <a:pt x="707209" y="4443509"/>
                  </a:lnTo>
                  <a:lnTo>
                    <a:pt x="697895" y="4438492"/>
                  </a:lnTo>
                  <a:lnTo>
                    <a:pt x="716526" y="4419146"/>
                  </a:lnTo>
                  <a:lnTo>
                    <a:pt x="693597" y="4415565"/>
                  </a:lnTo>
                  <a:lnTo>
                    <a:pt x="680699" y="4422013"/>
                  </a:lnTo>
                  <a:cubicBezTo>
                    <a:pt x="686432" y="4413415"/>
                    <a:pt x="692164" y="4399084"/>
                    <a:pt x="697895" y="4376871"/>
                  </a:cubicBezTo>
                  <a:lnTo>
                    <a:pt x="684282" y="4368990"/>
                  </a:lnTo>
                  <a:lnTo>
                    <a:pt x="635557" y="4415565"/>
                  </a:lnTo>
                  <a:lnTo>
                    <a:pt x="638424" y="4429894"/>
                  </a:lnTo>
                  <a:lnTo>
                    <a:pt x="632692" y="4429894"/>
                  </a:lnTo>
                  <a:lnTo>
                    <a:pt x="632692" y="4427028"/>
                  </a:lnTo>
                  <a:lnTo>
                    <a:pt x="583967" y="4468586"/>
                  </a:lnTo>
                  <a:lnTo>
                    <a:pt x="660637" y="4380454"/>
                  </a:lnTo>
                  <a:lnTo>
                    <a:pt x="657770" y="4366123"/>
                  </a:lnTo>
                  <a:cubicBezTo>
                    <a:pt x="654905" y="4367557"/>
                    <a:pt x="648455" y="4380454"/>
                    <a:pt x="644157" y="4353225"/>
                  </a:cubicBezTo>
                  <a:lnTo>
                    <a:pt x="641291" y="4358242"/>
                  </a:lnTo>
                  <a:lnTo>
                    <a:pt x="650605" y="4377588"/>
                  </a:lnTo>
                  <a:cubicBezTo>
                    <a:pt x="636991" y="4381888"/>
                    <a:pt x="626242" y="4386903"/>
                    <a:pt x="615495" y="4372573"/>
                  </a:cubicBezTo>
                  <a:lnTo>
                    <a:pt x="609046" y="4380454"/>
                  </a:lnTo>
                  <a:lnTo>
                    <a:pt x="615495" y="4388336"/>
                  </a:lnTo>
                  <a:cubicBezTo>
                    <a:pt x="609046" y="4389769"/>
                    <a:pt x="588983" y="4385471"/>
                    <a:pt x="586117" y="4392636"/>
                  </a:cubicBezTo>
                  <a:lnTo>
                    <a:pt x="583251" y="4391919"/>
                  </a:lnTo>
                  <a:lnTo>
                    <a:pt x="615495" y="4366123"/>
                  </a:lnTo>
                  <a:cubicBezTo>
                    <a:pt x="615495" y="4359675"/>
                    <a:pt x="594715" y="4376155"/>
                    <a:pt x="613346" y="4355375"/>
                  </a:cubicBezTo>
                  <a:cubicBezTo>
                    <a:pt x="609763" y="4353942"/>
                    <a:pt x="606180" y="4352509"/>
                    <a:pt x="601882" y="4349644"/>
                  </a:cubicBezTo>
                  <a:lnTo>
                    <a:pt x="572504" y="4391202"/>
                  </a:lnTo>
                  <a:lnTo>
                    <a:pt x="576802" y="4396217"/>
                  </a:lnTo>
                  <a:lnTo>
                    <a:pt x="528080" y="4442792"/>
                  </a:lnTo>
                  <a:lnTo>
                    <a:pt x="518764" y="4437776"/>
                  </a:lnTo>
                  <a:lnTo>
                    <a:pt x="491536" y="4467870"/>
                  </a:lnTo>
                  <a:lnTo>
                    <a:pt x="456426" y="4483634"/>
                  </a:lnTo>
                  <a:lnTo>
                    <a:pt x="491536" y="4444942"/>
                  </a:lnTo>
                  <a:lnTo>
                    <a:pt x="479356" y="4437059"/>
                  </a:lnTo>
                  <a:lnTo>
                    <a:pt x="514464" y="4406965"/>
                  </a:lnTo>
                  <a:lnTo>
                    <a:pt x="520915" y="4399084"/>
                  </a:lnTo>
                  <a:cubicBezTo>
                    <a:pt x="521630" y="4381171"/>
                    <a:pt x="501566" y="4404099"/>
                    <a:pt x="504434" y="4379738"/>
                  </a:cubicBezTo>
                  <a:lnTo>
                    <a:pt x="520915" y="4387619"/>
                  </a:lnTo>
                  <a:lnTo>
                    <a:pt x="520915" y="4395502"/>
                  </a:lnTo>
                  <a:lnTo>
                    <a:pt x="559607" y="4379738"/>
                  </a:lnTo>
                  <a:lnTo>
                    <a:pt x="582536" y="4338179"/>
                  </a:lnTo>
                  <a:lnTo>
                    <a:pt x="588267" y="4349644"/>
                  </a:lnTo>
                  <a:lnTo>
                    <a:pt x="599015" y="4341763"/>
                  </a:lnTo>
                  <a:lnTo>
                    <a:pt x="594715" y="4327431"/>
                  </a:lnTo>
                  <a:lnTo>
                    <a:pt x="559607" y="4327431"/>
                  </a:lnTo>
                  <a:lnTo>
                    <a:pt x="533810" y="4357525"/>
                  </a:lnTo>
                  <a:lnTo>
                    <a:pt x="517331" y="4349644"/>
                  </a:lnTo>
                  <a:cubicBezTo>
                    <a:pt x="492252" y="4357525"/>
                    <a:pt x="498702" y="4348211"/>
                    <a:pt x="487954" y="4359675"/>
                  </a:cubicBezTo>
                  <a:lnTo>
                    <a:pt x="523063" y="4322415"/>
                  </a:lnTo>
                  <a:cubicBezTo>
                    <a:pt x="515898" y="4330298"/>
                    <a:pt x="512315" y="4323848"/>
                    <a:pt x="506584" y="4308085"/>
                  </a:cubicBezTo>
                  <a:lnTo>
                    <a:pt x="501566" y="4300204"/>
                  </a:lnTo>
                  <a:lnTo>
                    <a:pt x="533810" y="4303785"/>
                  </a:lnTo>
                  <a:lnTo>
                    <a:pt x="568921" y="4250762"/>
                  </a:lnTo>
                  <a:lnTo>
                    <a:pt x="559607" y="4242881"/>
                  </a:lnTo>
                  <a:lnTo>
                    <a:pt x="571787" y="4227118"/>
                  </a:lnTo>
                  <a:lnTo>
                    <a:pt x="566771" y="4215654"/>
                  </a:lnTo>
                  <a:lnTo>
                    <a:pt x="511598" y="4265093"/>
                  </a:lnTo>
                  <a:cubicBezTo>
                    <a:pt x="517331" y="4267243"/>
                    <a:pt x="522346" y="4262227"/>
                    <a:pt x="528080" y="4270110"/>
                  </a:cubicBezTo>
                  <a:lnTo>
                    <a:pt x="505150" y="4276558"/>
                  </a:lnTo>
                  <a:lnTo>
                    <a:pt x="447112" y="4323131"/>
                  </a:lnTo>
                  <a:lnTo>
                    <a:pt x="439945" y="4323131"/>
                  </a:lnTo>
                  <a:lnTo>
                    <a:pt x="553156" y="4215654"/>
                  </a:lnTo>
                  <a:lnTo>
                    <a:pt x="553156" y="4196308"/>
                  </a:lnTo>
                  <a:cubicBezTo>
                    <a:pt x="553156" y="4183410"/>
                    <a:pt x="582536" y="4209204"/>
                    <a:pt x="568921" y="4174095"/>
                  </a:cubicBezTo>
                  <a:lnTo>
                    <a:pt x="442095" y="4265093"/>
                  </a:lnTo>
                  <a:lnTo>
                    <a:pt x="420599" y="4280856"/>
                  </a:lnTo>
                  <a:lnTo>
                    <a:pt x="368293" y="4265093"/>
                  </a:lnTo>
                  <a:lnTo>
                    <a:pt x="490819" y="4199172"/>
                  </a:lnTo>
                  <a:lnTo>
                    <a:pt x="472190" y="4196308"/>
                  </a:lnTo>
                  <a:lnTo>
                    <a:pt x="556023" y="4154749"/>
                  </a:lnTo>
                  <a:cubicBezTo>
                    <a:pt x="556023" y="4151166"/>
                    <a:pt x="540977" y="4161197"/>
                    <a:pt x="556023" y="4141851"/>
                  </a:cubicBezTo>
                  <a:lnTo>
                    <a:pt x="534527" y="4138985"/>
                  </a:lnTo>
                  <a:lnTo>
                    <a:pt x="543842" y="4136120"/>
                  </a:lnTo>
                  <a:lnTo>
                    <a:pt x="546709" y="4123222"/>
                  </a:lnTo>
                  <a:lnTo>
                    <a:pt x="572504" y="4120355"/>
                  </a:lnTo>
                  <a:lnTo>
                    <a:pt x="615495" y="4093128"/>
                  </a:lnTo>
                  <a:lnTo>
                    <a:pt x="624809" y="4093128"/>
                  </a:lnTo>
                  <a:lnTo>
                    <a:pt x="631259" y="4085247"/>
                  </a:lnTo>
                  <a:lnTo>
                    <a:pt x="611196" y="4078797"/>
                  </a:lnTo>
                  <a:lnTo>
                    <a:pt x="601882" y="4085247"/>
                  </a:lnTo>
                  <a:lnTo>
                    <a:pt x="599015" y="4073780"/>
                  </a:lnTo>
                  <a:lnTo>
                    <a:pt x="578953" y="4073780"/>
                  </a:lnTo>
                  <a:lnTo>
                    <a:pt x="586834" y="4068049"/>
                  </a:lnTo>
                  <a:cubicBezTo>
                    <a:pt x="586117" y="4067332"/>
                    <a:pt x="586117" y="4067332"/>
                    <a:pt x="585401" y="4066615"/>
                  </a:cubicBezTo>
                  <a:cubicBezTo>
                    <a:pt x="580386" y="4068765"/>
                    <a:pt x="570354" y="4069482"/>
                    <a:pt x="550292" y="4065899"/>
                  </a:cubicBezTo>
                  <a:lnTo>
                    <a:pt x="559607" y="4043686"/>
                  </a:lnTo>
                  <a:lnTo>
                    <a:pt x="566771" y="4043686"/>
                  </a:lnTo>
                  <a:lnTo>
                    <a:pt x="566771" y="4016459"/>
                  </a:lnTo>
                  <a:lnTo>
                    <a:pt x="571787" y="3950540"/>
                  </a:lnTo>
                  <a:cubicBezTo>
                    <a:pt x="573219" y="3953404"/>
                    <a:pt x="608329" y="3940506"/>
                    <a:pt x="559607" y="3939075"/>
                  </a:cubicBezTo>
                  <a:lnTo>
                    <a:pt x="578236" y="3924744"/>
                  </a:lnTo>
                  <a:lnTo>
                    <a:pt x="584684" y="3924744"/>
                  </a:lnTo>
                  <a:lnTo>
                    <a:pt x="578236" y="3939075"/>
                  </a:lnTo>
                  <a:lnTo>
                    <a:pt x="626959" y="3936208"/>
                  </a:lnTo>
                  <a:lnTo>
                    <a:pt x="640574" y="3908981"/>
                  </a:lnTo>
                  <a:lnTo>
                    <a:pt x="620511" y="3889633"/>
                  </a:lnTo>
                  <a:lnTo>
                    <a:pt x="620511" y="3881752"/>
                  </a:lnTo>
                  <a:lnTo>
                    <a:pt x="624809" y="3881752"/>
                  </a:lnTo>
                  <a:lnTo>
                    <a:pt x="618361" y="3870287"/>
                  </a:lnTo>
                  <a:lnTo>
                    <a:pt x="595432" y="3873871"/>
                  </a:lnTo>
                  <a:lnTo>
                    <a:pt x="560323" y="3901098"/>
                  </a:lnTo>
                  <a:lnTo>
                    <a:pt x="563188" y="3916862"/>
                  </a:lnTo>
                  <a:lnTo>
                    <a:pt x="528080" y="3924744"/>
                  </a:lnTo>
                  <a:lnTo>
                    <a:pt x="405553" y="4035088"/>
                  </a:lnTo>
                  <a:lnTo>
                    <a:pt x="401253" y="4050853"/>
                  </a:lnTo>
                  <a:lnTo>
                    <a:pt x="378325" y="4058734"/>
                  </a:lnTo>
                  <a:lnTo>
                    <a:pt x="384774" y="4035088"/>
                  </a:lnTo>
                  <a:lnTo>
                    <a:pt x="475056" y="3958421"/>
                  </a:lnTo>
                  <a:lnTo>
                    <a:pt x="472190" y="3955554"/>
                  </a:lnTo>
                  <a:lnTo>
                    <a:pt x="518048" y="3908981"/>
                  </a:lnTo>
                  <a:lnTo>
                    <a:pt x="507300" y="3908981"/>
                  </a:lnTo>
                  <a:lnTo>
                    <a:pt x="520915" y="3901098"/>
                  </a:lnTo>
                  <a:lnTo>
                    <a:pt x="511598" y="3898233"/>
                  </a:lnTo>
                  <a:lnTo>
                    <a:pt x="510882" y="3898233"/>
                  </a:lnTo>
                  <a:cubicBezTo>
                    <a:pt x="514464" y="3891067"/>
                    <a:pt x="520198" y="3882469"/>
                    <a:pt x="527363" y="3871004"/>
                  </a:cubicBezTo>
                  <a:lnTo>
                    <a:pt x="533810" y="3878887"/>
                  </a:lnTo>
                  <a:lnTo>
                    <a:pt x="543126" y="3867422"/>
                  </a:lnTo>
                  <a:lnTo>
                    <a:pt x="553156" y="3883185"/>
                  </a:lnTo>
                  <a:lnTo>
                    <a:pt x="576086" y="3849508"/>
                  </a:lnTo>
                  <a:lnTo>
                    <a:pt x="559607" y="3852375"/>
                  </a:lnTo>
                  <a:lnTo>
                    <a:pt x="543842" y="3833029"/>
                  </a:lnTo>
                  <a:lnTo>
                    <a:pt x="569637" y="3833029"/>
                  </a:lnTo>
                  <a:lnTo>
                    <a:pt x="588983" y="3810816"/>
                  </a:lnTo>
                  <a:lnTo>
                    <a:pt x="560323" y="3813683"/>
                  </a:lnTo>
                  <a:lnTo>
                    <a:pt x="578953" y="3783589"/>
                  </a:lnTo>
                  <a:lnTo>
                    <a:pt x="530229" y="3778572"/>
                  </a:lnTo>
                  <a:lnTo>
                    <a:pt x="608329" y="3752778"/>
                  </a:lnTo>
                  <a:lnTo>
                    <a:pt x="616211" y="3744178"/>
                  </a:lnTo>
                  <a:cubicBezTo>
                    <a:pt x="610479" y="3737014"/>
                    <a:pt x="603315" y="3726266"/>
                    <a:pt x="593283" y="3709070"/>
                  </a:cubicBezTo>
                  <a:lnTo>
                    <a:pt x="609763" y="3701188"/>
                  </a:lnTo>
                  <a:lnTo>
                    <a:pt x="597582" y="3686857"/>
                  </a:lnTo>
                  <a:lnTo>
                    <a:pt x="551725" y="3698322"/>
                  </a:lnTo>
                  <a:lnTo>
                    <a:pt x="574652" y="3682557"/>
                  </a:lnTo>
                  <a:lnTo>
                    <a:pt x="542409" y="3668228"/>
                  </a:lnTo>
                  <a:lnTo>
                    <a:pt x="500850" y="3682557"/>
                  </a:lnTo>
                  <a:lnTo>
                    <a:pt x="484371" y="3676109"/>
                  </a:lnTo>
                  <a:lnTo>
                    <a:pt x="505867" y="3648882"/>
                  </a:lnTo>
                  <a:lnTo>
                    <a:pt x="503000" y="3605890"/>
                  </a:lnTo>
                  <a:cubicBezTo>
                    <a:pt x="503000" y="3605173"/>
                    <a:pt x="503000" y="3602307"/>
                    <a:pt x="501566" y="3600873"/>
                  </a:cubicBezTo>
                  <a:lnTo>
                    <a:pt x="544559" y="3591559"/>
                  </a:lnTo>
                  <a:cubicBezTo>
                    <a:pt x="546709" y="3586544"/>
                    <a:pt x="520198" y="3599442"/>
                    <a:pt x="553873" y="3583677"/>
                  </a:cubicBezTo>
                  <a:lnTo>
                    <a:pt x="544559" y="3572213"/>
                  </a:lnTo>
                  <a:lnTo>
                    <a:pt x="512315" y="3564331"/>
                  </a:lnTo>
                  <a:lnTo>
                    <a:pt x="674251" y="3572213"/>
                  </a:lnTo>
                  <a:lnTo>
                    <a:pt x="700045" y="3560748"/>
                  </a:lnTo>
                  <a:cubicBezTo>
                    <a:pt x="701478" y="3550000"/>
                    <a:pt x="674968" y="3583677"/>
                    <a:pt x="707209" y="3544985"/>
                  </a:cubicBezTo>
                  <a:lnTo>
                    <a:pt x="695030" y="3544985"/>
                  </a:lnTo>
                  <a:lnTo>
                    <a:pt x="687863" y="3560748"/>
                  </a:lnTo>
                  <a:lnTo>
                    <a:pt x="672101" y="3552867"/>
                  </a:lnTo>
                  <a:cubicBezTo>
                    <a:pt x="659920" y="3558600"/>
                    <a:pt x="712943" y="3571496"/>
                    <a:pt x="652038" y="3555733"/>
                  </a:cubicBezTo>
                  <a:lnTo>
                    <a:pt x="646305" y="3544269"/>
                  </a:lnTo>
                  <a:lnTo>
                    <a:pt x="667801" y="3527073"/>
                  </a:lnTo>
                  <a:cubicBezTo>
                    <a:pt x="654188" y="3525639"/>
                    <a:pt x="634126" y="3522056"/>
                    <a:pt x="609763" y="3547852"/>
                  </a:cubicBezTo>
                  <a:lnTo>
                    <a:pt x="510167" y="3522056"/>
                  </a:lnTo>
                  <a:lnTo>
                    <a:pt x="419883" y="3517041"/>
                  </a:lnTo>
                  <a:lnTo>
                    <a:pt x="360412" y="3478348"/>
                  </a:lnTo>
                  <a:lnTo>
                    <a:pt x="325301" y="3497694"/>
                  </a:lnTo>
                  <a:lnTo>
                    <a:pt x="351097" y="3470466"/>
                  </a:lnTo>
                  <a:lnTo>
                    <a:pt x="335335" y="3459002"/>
                  </a:lnTo>
                  <a:lnTo>
                    <a:pt x="348947" y="3440372"/>
                  </a:lnTo>
                  <a:lnTo>
                    <a:pt x="318853" y="3421026"/>
                  </a:lnTo>
                  <a:lnTo>
                    <a:pt x="318859" y="3420567"/>
                  </a:lnTo>
                  <a:lnTo>
                    <a:pt x="318965" y="3412641"/>
                  </a:lnTo>
                  <a:cubicBezTo>
                    <a:pt x="322123" y="3413278"/>
                    <a:pt x="331931" y="3431954"/>
                    <a:pt x="326018" y="3387349"/>
                  </a:cubicBezTo>
                  <a:lnTo>
                    <a:pt x="368293" y="3426041"/>
                  </a:lnTo>
                  <a:lnTo>
                    <a:pt x="400537" y="3406695"/>
                  </a:lnTo>
                  <a:lnTo>
                    <a:pt x="485804" y="3398814"/>
                  </a:lnTo>
                  <a:lnTo>
                    <a:pt x="520915" y="3375168"/>
                  </a:lnTo>
                  <a:lnTo>
                    <a:pt x="553156" y="3383049"/>
                  </a:lnTo>
                  <a:lnTo>
                    <a:pt x="624809" y="3341493"/>
                  </a:lnTo>
                  <a:lnTo>
                    <a:pt x="611196" y="3333609"/>
                  </a:lnTo>
                  <a:lnTo>
                    <a:pt x="578953" y="3352955"/>
                  </a:lnTo>
                  <a:lnTo>
                    <a:pt x="583251" y="3337193"/>
                  </a:lnTo>
                  <a:lnTo>
                    <a:pt x="543842" y="3325728"/>
                  </a:lnTo>
                  <a:cubicBezTo>
                    <a:pt x="472190" y="3331459"/>
                    <a:pt x="594715" y="3333609"/>
                    <a:pt x="388355" y="3349374"/>
                  </a:cubicBezTo>
                  <a:lnTo>
                    <a:pt x="307388" y="3319280"/>
                  </a:lnTo>
                  <a:lnTo>
                    <a:pt x="261532" y="3280586"/>
                  </a:lnTo>
                  <a:cubicBezTo>
                    <a:pt x="254365" y="3254792"/>
                    <a:pt x="312405" y="3302799"/>
                    <a:pt x="290909" y="3234013"/>
                  </a:cubicBezTo>
                  <a:lnTo>
                    <a:pt x="215673" y="3214667"/>
                  </a:lnTo>
                  <a:lnTo>
                    <a:pt x="212807" y="3195321"/>
                  </a:lnTo>
                  <a:lnTo>
                    <a:pt x="258666" y="3183856"/>
                  </a:lnTo>
                  <a:lnTo>
                    <a:pt x="273711" y="3171675"/>
                  </a:lnTo>
                  <a:cubicBezTo>
                    <a:pt x="279445" y="3175258"/>
                    <a:pt x="317420" y="3182423"/>
                    <a:pt x="388355" y="3159494"/>
                  </a:cubicBezTo>
                  <a:lnTo>
                    <a:pt x="284460" y="3125817"/>
                  </a:lnTo>
                  <a:lnTo>
                    <a:pt x="287326" y="3112921"/>
                  </a:lnTo>
                  <a:lnTo>
                    <a:pt x="242901" y="3090708"/>
                  </a:lnTo>
                  <a:lnTo>
                    <a:pt x="312405" y="3097873"/>
                  </a:lnTo>
                  <a:lnTo>
                    <a:pt x="258666" y="3040551"/>
                  </a:lnTo>
                  <a:lnTo>
                    <a:pt x="247918" y="3005441"/>
                  </a:lnTo>
                  <a:lnTo>
                    <a:pt x="267980" y="2997560"/>
                  </a:lnTo>
                  <a:lnTo>
                    <a:pt x="270846" y="2997560"/>
                  </a:lnTo>
                  <a:lnTo>
                    <a:pt x="270846" y="2983228"/>
                  </a:lnTo>
                  <a:lnTo>
                    <a:pt x="164084" y="2914442"/>
                  </a:lnTo>
                  <a:lnTo>
                    <a:pt x="171965" y="2907278"/>
                  </a:lnTo>
                  <a:lnTo>
                    <a:pt x="126109" y="2877182"/>
                  </a:lnTo>
                  <a:lnTo>
                    <a:pt x="113927" y="2852821"/>
                  </a:lnTo>
                  <a:lnTo>
                    <a:pt x="38692" y="2825592"/>
                  </a:lnTo>
                  <a:cubicBezTo>
                    <a:pt x="40842" y="2821294"/>
                    <a:pt x="47289" y="2809113"/>
                    <a:pt x="60904" y="2784036"/>
                  </a:cubicBezTo>
                  <a:lnTo>
                    <a:pt x="139006" y="2799798"/>
                  </a:lnTo>
                  <a:lnTo>
                    <a:pt x="242901" y="2741760"/>
                  </a:lnTo>
                  <a:lnTo>
                    <a:pt x="245051" y="2736744"/>
                  </a:lnTo>
                  <a:lnTo>
                    <a:pt x="212807" y="2714531"/>
                  </a:lnTo>
                  <a:lnTo>
                    <a:pt x="287326" y="2722413"/>
                  </a:lnTo>
                  <a:lnTo>
                    <a:pt x="313121" y="2709516"/>
                  </a:lnTo>
                  <a:lnTo>
                    <a:pt x="319570" y="2703067"/>
                  </a:lnTo>
                  <a:lnTo>
                    <a:pt x="242901" y="2648612"/>
                  </a:lnTo>
                  <a:lnTo>
                    <a:pt x="247201" y="2627833"/>
                  </a:lnTo>
                  <a:lnTo>
                    <a:pt x="235019" y="2624966"/>
                  </a:lnTo>
                  <a:lnTo>
                    <a:pt x="193461" y="2636431"/>
                  </a:lnTo>
                  <a:lnTo>
                    <a:pt x="182713" y="2606337"/>
                  </a:lnTo>
                  <a:lnTo>
                    <a:pt x="101746" y="2617801"/>
                  </a:lnTo>
                  <a:lnTo>
                    <a:pt x="53023" y="2594155"/>
                  </a:lnTo>
                  <a:lnTo>
                    <a:pt x="69502" y="2591289"/>
                  </a:lnTo>
                  <a:lnTo>
                    <a:pt x="83116" y="2571943"/>
                  </a:lnTo>
                  <a:lnTo>
                    <a:pt x="122525" y="2571943"/>
                  </a:lnTo>
                  <a:lnTo>
                    <a:pt x="134707" y="2556180"/>
                  </a:lnTo>
                  <a:lnTo>
                    <a:pt x="174115" y="2556180"/>
                  </a:lnTo>
                  <a:cubicBezTo>
                    <a:pt x="174115" y="2556180"/>
                    <a:pt x="183430" y="2569076"/>
                    <a:pt x="180565" y="2554030"/>
                  </a:cubicBezTo>
                  <a:lnTo>
                    <a:pt x="183430" y="2556180"/>
                  </a:lnTo>
                  <a:lnTo>
                    <a:pt x="199194" y="2531101"/>
                  </a:lnTo>
                  <a:lnTo>
                    <a:pt x="173399" y="2515338"/>
                  </a:lnTo>
                  <a:lnTo>
                    <a:pt x="131840" y="2515338"/>
                  </a:lnTo>
                  <a:lnTo>
                    <a:pt x="122525" y="2537549"/>
                  </a:lnTo>
                  <a:lnTo>
                    <a:pt x="93148" y="2492409"/>
                  </a:lnTo>
                  <a:lnTo>
                    <a:pt x="67352" y="2479511"/>
                  </a:lnTo>
                  <a:lnTo>
                    <a:pt x="80966" y="2473063"/>
                  </a:lnTo>
                  <a:lnTo>
                    <a:pt x="76669" y="2473063"/>
                  </a:lnTo>
                  <a:lnTo>
                    <a:pt x="76669" y="2453715"/>
                  </a:lnTo>
                  <a:lnTo>
                    <a:pt x="80966" y="2453715"/>
                  </a:lnTo>
                  <a:lnTo>
                    <a:pt x="80966" y="2460165"/>
                  </a:lnTo>
                  <a:lnTo>
                    <a:pt x="145455" y="2453715"/>
                  </a:lnTo>
                  <a:lnTo>
                    <a:pt x="141154" y="2434369"/>
                  </a:lnTo>
                  <a:lnTo>
                    <a:pt x="102462" y="2402125"/>
                  </a:lnTo>
                  <a:lnTo>
                    <a:pt x="64487" y="2434369"/>
                  </a:lnTo>
                  <a:lnTo>
                    <a:pt x="67352" y="2437952"/>
                  </a:lnTo>
                  <a:lnTo>
                    <a:pt x="35110" y="2457298"/>
                  </a:lnTo>
                  <a:lnTo>
                    <a:pt x="35110" y="2441536"/>
                  </a:lnTo>
                  <a:lnTo>
                    <a:pt x="0" y="2415740"/>
                  </a:lnTo>
                  <a:lnTo>
                    <a:pt x="5016" y="2396394"/>
                  </a:lnTo>
                  <a:lnTo>
                    <a:pt x="48006" y="2399261"/>
                  </a:lnTo>
                  <a:lnTo>
                    <a:pt x="85983" y="2399261"/>
                  </a:lnTo>
                  <a:lnTo>
                    <a:pt x="90281" y="2377048"/>
                  </a:lnTo>
                  <a:lnTo>
                    <a:pt x="177698" y="2325458"/>
                  </a:lnTo>
                  <a:lnTo>
                    <a:pt x="173399" y="2313993"/>
                  </a:lnTo>
                  <a:lnTo>
                    <a:pt x="187013" y="2313993"/>
                  </a:lnTo>
                  <a:lnTo>
                    <a:pt x="164084" y="2291781"/>
                  </a:lnTo>
                  <a:lnTo>
                    <a:pt x="141154" y="2286766"/>
                  </a:lnTo>
                  <a:lnTo>
                    <a:pt x="161217" y="2283899"/>
                  </a:lnTo>
                  <a:lnTo>
                    <a:pt x="219974" y="2298946"/>
                  </a:lnTo>
                  <a:lnTo>
                    <a:pt x="229288" y="2283183"/>
                  </a:lnTo>
                  <a:lnTo>
                    <a:pt x="226422" y="2302529"/>
                  </a:lnTo>
                  <a:lnTo>
                    <a:pt x="242901" y="2299662"/>
                  </a:lnTo>
                  <a:lnTo>
                    <a:pt x="247918" y="2292498"/>
                  </a:lnTo>
                  <a:lnTo>
                    <a:pt x="229288" y="2257387"/>
                  </a:lnTo>
                  <a:lnTo>
                    <a:pt x="222122" y="2257387"/>
                  </a:lnTo>
                  <a:lnTo>
                    <a:pt x="226422" y="2268852"/>
                  </a:lnTo>
                  <a:lnTo>
                    <a:pt x="212807" y="2254522"/>
                  </a:lnTo>
                  <a:lnTo>
                    <a:pt x="206359" y="2265987"/>
                  </a:lnTo>
                  <a:lnTo>
                    <a:pt x="197044" y="2263120"/>
                  </a:lnTo>
                  <a:lnTo>
                    <a:pt x="174115" y="2263120"/>
                  </a:lnTo>
                  <a:lnTo>
                    <a:pt x="139006" y="2228010"/>
                  </a:lnTo>
                  <a:lnTo>
                    <a:pt x="141871" y="2208664"/>
                  </a:lnTo>
                  <a:lnTo>
                    <a:pt x="264397" y="2230876"/>
                  </a:lnTo>
                  <a:lnTo>
                    <a:pt x="247918" y="2211530"/>
                  </a:lnTo>
                  <a:lnTo>
                    <a:pt x="272996" y="2211530"/>
                  </a:lnTo>
                  <a:lnTo>
                    <a:pt x="270130" y="2197199"/>
                  </a:lnTo>
                  <a:lnTo>
                    <a:pt x="321003" y="2208664"/>
                  </a:lnTo>
                  <a:lnTo>
                    <a:pt x="330318" y="2197199"/>
                  </a:lnTo>
                  <a:cubicBezTo>
                    <a:pt x="326734" y="2195049"/>
                    <a:pt x="317420" y="2222278"/>
                    <a:pt x="288759" y="2158507"/>
                  </a:cubicBezTo>
                  <a:lnTo>
                    <a:pt x="321003" y="2139161"/>
                  </a:lnTo>
                  <a:cubicBezTo>
                    <a:pt x="369726" y="2170689"/>
                    <a:pt x="329601" y="2108351"/>
                    <a:pt x="418449" y="2100469"/>
                  </a:cubicBezTo>
                  <a:lnTo>
                    <a:pt x="409135" y="2076107"/>
                  </a:lnTo>
                  <a:lnTo>
                    <a:pt x="422749" y="2083988"/>
                  </a:lnTo>
                  <a:lnTo>
                    <a:pt x="460725" y="2069659"/>
                  </a:lnTo>
                  <a:cubicBezTo>
                    <a:pt x="460725" y="2064642"/>
                    <a:pt x="475772" y="2078973"/>
                    <a:pt x="460725" y="2056761"/>
                  </a:cubicBezTo>
                  <a:lnTo>
                    <a:pt x="451410" y="2056761"/>
                  </a:lnTo>
                  <a:lnTo>
                    <a:pt x="460725" y="2050311"/>
                  </a:lnTo>
                  <a:lnTo>
                    <a:pt x="460725" y="2023083"/>
                  </a:lnTo>
                  <a:lnTo>
                    <a:pt x="467175" y="2015202"/>
                  </a:lnTo>
                  <a:lnTo>
                    <a:pt x="467175" y="2045296"/>
                  </a:lnTo>
                  <a:lnTo>
                    <a:pt x="476489" y="2056761"/>
                  </a:lnTo>
                  <a:lnTo>
                    <a:pt x="551725" y="2023083"/>
                  </a:lnTo>
                  <a:lnTo>
                    <a:pt x="547425" y="2011619"/>
                  </a:lnTo>
                  <a:lnTo>
                    <a:pt x="547425" y="1984392"/>
                  </a:lnTo>
                  <a:lnTo>
                    <a:pt x="508017" y="1984392"/>
                  </a:lnTo>
                  <a:lnTo>
                    <a:pt x="508017" y="1953581"/>
                  </a:lnTo>
                  <a:lnTo>
                    <a:pt x="551008" y="1965046"/>
                  </a:lnTo>
                  <a:lnTo>
                    <a:pt x="576802" y="1953581"/>
                  </a:lnTo>
                  <a:cubicBezTo>
                    <a:pt x="568921" y="1958596"/>
                    <a:pt x="566055" y="1988690"/>
                    <a:pt x="553873" y="1967912"/>
                  </a:cubicBezTo>
                  <a:lnTo>
                    <a:pt x="544559" y="1979375"/>
                  </a:lnTo>
                  <a:lnTo>
                    <a:pt x="560323" y="1984392"/>
                  </a:lnTo>
                  <a:lnTo>
                    <a:pt x="560323" y="1992273"/>
                  </a:lnTo>
                  <a:lnTo>
                    <a:pt x="556740" y="1992273"/>
                  </a:lnTo>
                  <a:lnTo>
                    <a:pt x="599732" y="1995140"/>
                  </a:lnTo>
                  <a:cubicBezTo>
                    <a:pt x="605463" y="1982242"/>
                    <a:pt x="621228" y="1987258"/>
                    <a:pt x="625525" y="1975794"/>
                  </a:cubicBezTo>
                  <a:lnTo>
                    <a:pt x="667084" y="1948564"/>
                  </a:lnTo>
                  <a:lnTo>
                    <a:pt x="664219" y="1926354"/>
                  </a:lnTo>
                  <a:lnTo>
                    <a:pt x="664219" y="1921337"/>
                  </a:lnTo>
                  <a:lnTo>
                    <a:pt x="667084" y="1929218"/>
                  </a:lnTo>
                  <a:lnTo>
                    <a:pt x="685715" y="1899125"/>
                  </a:lnTo>
                  <a:lnTo>
                    <a:pt x="692164" y="1899125"/>
                  </a:lnTo>
                  <a:lnTo>
                    <a:pt x="698612" y="1907006"/>
                  </a:lnTo>
                  <a:lnTo>
                    <a:pt x="766683" y="1850401"/>
                  </a:lnTo>
                  <a:cubicBezTo>
                    <a:pt x="752352" y="1861149"/>
                    <a:pt x="729422" y="1876912"/>
                    <a:pt x="802508" y="1822457"/>
                  </a:cubicBezTo>
                  <a:lnTo>
                    <a:pt x="808958" y="1830339"/>
                  </a:lnTo>
                  <a:lnTo>
                    <a:pt x="814689" y="1822457"/>
                  </a:lnTo>
                  <a:cubicBezTo>
                    <a:pt x="826871" y="1806693"/>
                    <a:pt x="794626" y="1823889"/>
                    <a:pt x="814689" y="1800245"/>
                  </a:cubicBezTo>
                  <a:lnTo>
                    <a:pt x="825437" y="1803109"/>
                  </a:lnTo>
                  <a:cubicBezTo>
                    <a:pt x="831169" y="1780899"/>
                    <a:pt x="785312" y="1800245"/>
                    <a:pt x="863413" y="1773016"/>
                  </a:cubicBezTo>
                  <a:cubicBezTo>
                    <a:pt x="864846" y="1764418"/>
                    <a:pt x="849799" y="1775882"/>
                    <a:pt x="863413" y="1761551"/>
                  </a:cubicBezTo>
                  <a:cubicBezTo>
                    <a:pt x="839769" y="1761551"/>
                    <a:pt x="834035" y="1798811"/>
                    <a:pt x="821854" y="1773016"/>
                  </a:cubicBezTo>
                  <a:lnTo>
                    <a:pt x="909271" y="1707096"/>
                  </a:lnTo>
                  <a:lnTo>
                    <a:pt x="909271" y="1709961"/>
                  </a:lnTo>
                  <a:lnTo>
                    <a:pt x="935065" y="1698498"/>
                  </a:lnTo>
                  <a:cubicBezTo>
                    <a:pt x="920019" y="1704946"/>
                    <a:pt x="917153" y="1725726"/>
                    <a:pt x="895656" y="1741488"/>
                  </a:cubicBezTo>
                  <a:lnTo>
                    <a:pt x="944380" y="1722142"/>
                  </a:lnTo>
                  <a:lnTo>
                    <a:pt x="906405" y="1752236"/>
                  </a:lnTo>
                  <a:lnTo>
                    <a:pt x="892791" y="1752236"/>
                  </a:lnTo>
                  <a:lnTo>
                    <a:pt x="883475" y="1766567"/>
                  </a:lnTo>
                  <a:lnTo>
                    <a:pt x="877027" y="1762984"/>
                  </a:lnTo>
                  <a:lnTo>
                    <a:pt x="858397" y="1778749"/>
                  </a:lnTo>
                  <a:lnTo>
                    <a:pt x="851233" y="1785197"/>
                  </a:lnTo>
                  <a:lnTo>
                    <a:pt x="854097" y="1793078"/>
                  </a:lnTo>
                  <a:lnTo>
                    <a:pt x="860548" y="1800961"/>
                  </a:lnTo>
                  <a:lnTo>
                    <a:pt x="918586" y="1762268"/>
                  </a:lnTo>
                  <a:lnTo>
                    <a:pt x="935065" y="1770151"/>
                  </a:lnTo>
                  <a:lnTo>
                    <a:pt x="1071205" y="1693482"/>
                  </a:lnTo>
                  <a:lnTo>
                    <a:pt x="1225975" y="1608931"/>
                  </a:lnTo>
                  <a:lnTo>
                    <a:pt x="1157905" y="1659088"/>
                  </a:lnTo>
                  <a:cubicBezTo>
                    <a:pt x="1159338" y="1659805"/>
                    <a:pt x="1160056" y="1661954"/>
                    <a:pt x="1160772" y="1666971"/>
                  </a:cubicBezTo>
                  <a:lnTo>
                    <a:pt x="1125662" y="1694198"/>
                  </a:lnTo>
                  <a:lnTo>
                    <a:pt x="1116347" y="1689182"/>
                  </a:lnTo>
                  <a:lnTo>
                    <a:pt x="1100582" y="1721426"/>
                  </a:lnTo>
                  <a:lnTo>
                    <a:pt x="1105599" y="1732890"/>
                  </a:lnTo>
                  <a:cubicBezTo>
                    <a:pt x="1111331" y="1730740"/>
                    <a:pt x="1116347" y="1725009"/>
                    <a:pt x="1122078" y="1727876"/>
                  </a:cubicBezTo>
                  <a:lnTo>
                    <a:pt x="960144" y="1836787"/>
                  </a:lnTo>
                  <a:cubicBezTo>
                    <a:pt x="955128" y="1841803"/>
                    <a:pt x="950829" y="1849685"/>
                    <a:pt x="960144" y="1856133"/>
                  </a:cubicBezTo>
                  <a:lnTo>
                    <a:pt x="1068339" y="1790213"/>
                  </a:lnTo>
                  <a:lnTo>
                    <a:pt x="1096284" y="1775166"/>
                  </a:lnTo>
                  <a:lnTo>
                    <a:pt x="1096405" y="1776368"/>
                  </a:lnTo>
                  <a:lnTo>
                    <a:pt x="1098791" y="1771763"/>
                  </a:lnTo>
                  <a:cubicBezTo>
                    <a:pt x="1100404" y="1772299"/>
                    <a:pt x="1102374" y="1773732"/>
                    <a:pt x="1103449" y="1772299"/>
                  </a:cubicBezTo>
                  <a:lnTo>
                    <a:pt x="1096419" y="1776517"/>
                  </a:lnTo>
                  <a:lnTo>
                    <a:pt x="1097001" y="1782332"/>
                  </a:lnTo>
                  <a:lnTo>
                    <a:pt x="1119930" y="1779465"/>
                  </a:lnTo>
                  <a:lnTo>
                    <a:pt x="1117063" y="1790930"/>
                  </a:lnTo>
                  <a:lnTo>
                    <a:pt x="1133543" y="1775166"/>
                  </a:lnTo>
                  <a:lnTo>
                    <a:pt x="1119930" y="1799528"/>
                  </a:lnTo>
                  <a:lnTo>
                    <a:pt x="1119930" y="1794511"/>
                  </a:lnTo>
                  <a:lnTo>
                    <a:pt x="1080520" y="1821741"/>
                  </a:lnTo>
                  <a:lnTo>
                    <a:pt x="1061890" y="1821741"/>
                  </a:lnTo>
                  <a:lnTo>
                    <a:pt x="1078371" y="1799528"/>
                  </a:lnTo>
                  <a:lnTo>
                    <a:pt x="1058307" y="1802395"/>
                  </a:lnTo>
                  <a:lnTo>
                    <a:pt x="1034663" y="1840370"/>
                  </a:lnTo>
                  <a:cubicBezTo>
                    <a:pt x="1032514" y="1840370"/>
                    <a:pt x="1029647" y="1841087"/>
                    <a:pt x="1025348" y="1841087"/>
                  </a:cubicBezTo>
                  <a:lnTo>
                    <a:pt x="1019615" y="1848968"/>
                  </a:lnTo>
                  <a:lnTo>
                    <a:pt x="976624" y="1898408"/>
                  </a:lnTo>
                  <a:lnTo>
                    <a:pt x="987371" y="1906289"/>
                  </a:lnTo>
                  <a:lnTo>
                    <a:pt x="1013168" y="1898408"/>
                  </a:lnTo>
                  <a:lnTo>
                    <a:pt x="1043261" y="1868314"/>
                  </a:lnTo>
                  <a:lnTo>
                    <a:pt x="1043710" y="1857926"/>
                  </a:lnTo>
                  <a:cubicBezTo>
                    <a:pt x="1047023" y="1855239"/>
                    <a:pt x="1052576" y="1854703"/>
                    <a:pt x="1057592" y="1860434"/>
                  </a:cubicBezTo>
                  <a:lnTo>
                    <a:pt x="1047561" y="1863299"/>
                  </a:lnTo>
                  <a:lnTo>
                    <a:pt x="1043272" y="1868303"/>
                  </a:lnTo>
                  <a:lnTo>
                    <a:pt x="1043978" y="1867597"/>
                  </a:lnTo>
                  <a:cubicBezTo>
                    <a:pt x="1049710" y="1871181"/>
                    <a:pt x="1062607" y="1871897"/>
                    <a:pt x="1090551" y="1859716"/>
                  </a:cubicBezTo>
                  <a:cubicBezTo>
                    <a:pt x="1093418" y="1845385"/>
                    <a:pt x="1100582" y="1872614"/>
                    <a:pt x="1097717" y="1843951"/>
                  </a:cubicBezTo>
                  <a:lnTo>
                    <a:pt x="1117780" y="1843951"/>
                  </a:lnTo>
                  <a:lnTo>
                    <a:pt x="1123512" y="1832489"/>
                  </a:lnTo>
                  <a:lnTo>
                    <a:pt x="1152889" y="1829622"/>
                  </a:lnTo>
                  <a:lnTo>
                    <a:pt x="1178685" y="1810276"/>
                  </a:lnTo>
                  <a:lnTo>
                    <a:pt x="1166504" y="1798811"/>
                  </a:lnTo>
                  <a:lnTo>
                    <a:pt x="1185850" y="1783047"/>
                  </a:lnTo>
                  <a:lnTo>
                    <a:pt x="1192299" y="1783047"/>
                  </a:lnTo>
                  <a:lnTo>
                    <a:pt x="1185850" y="1790930"/>
                  </a:lnTo>
                  <a:lnTo>
                    <a:pt x="1211645" y="1783047"/>
                  </a:lnTo>
                  <a:cubicBezTo>
                    <a:pt x="1200898" y="1776599"/>
                    <a:pt x="1200898" y="1759403"/>
                    <a:pt x="1357815" y="1687034"/>
                  </a:cubicBezTo>
                  <a:lnTo>
                    <a:pt x="1362115" y="1694915"/>
                  </a:lnTo>
                  <a:lnTo>
                    <a:pt x="1380744" y="1687034"/>
                  </a:lnTo>
                  <a:lnTo>
                    <a:pt x="1380744" y="1679151"/>
                  </a:lnTo>
                  <a:cubicBezTo>
                    <a:pt x="1400807" y="1664821"/>
                    <a:pt x="1380744" y="1711394"/>
                    <a:pt x="1406540" y="1671269"/>
                  </a:cubicBezTo>
                  <a:cubicBezTo>
                    <a:pt x="1402957" y="1672702"/>
                    <a:pt x="1400090" y="1666971"/>
                    <a:pt x="1397942" y="1667688"/>
                  </a:cubicBezTo>
                  <a:lnTo>
                    <a:pt x="1422303" y="1652640"/>
                  </a:lnTo>
                  <a:lnTo>
                    <a:pt x="1415854" y="1668404"/>
                  </a:lnTo>
                  <a:lnTo>
                    <a:pt x="1419436" y="1666971"/>
                  </a:lnTo>
                  <a:cubicBezTo>
                    <a:pt x="1423736" y="1661238"/>
                    <a:pt x="1432334" y="1650490"/>
                    <a:pt x="1448098" y="1633294"/>
                  </a:cubicBezTo>
                  <a:lnTo>
                    <a:pt x="1461711" y="1646192"/>
                  </a:lnTo>
                  <a:lnTo>
                    <a:pt x="1461711" y="1637594"/>
                  </a:lnTo>
                  <a:lnTo>
                    <a:pt x="1480342" y="1632577"/>
                  </a:lnTo>
                  <a:lnTo>
                    <a:pt x="1519034" y="1606781"/>
                  </a:lnTo>
                  <a:lnTo>
                    <a:pt x="1528349" y="1606781"/>
                  </a:lnTo>
                  <a:lnTo>
                    <a:pt x="1519034" y="1621113"/>
                  </a:lnTo>
                  <a:lnTo>
                    <a:pt x="1525482" y="1632577"/>
                  </a:lnTo>
                  <a:lnTo>
                    <a:pt x="1534797" y="1621113"/>
                  </a:lnTo>
                  <a:lnTo>
                    <a:pt x="1554859" y="1613231"/>
                  </a:lnTo>
                  <a:lnTo>
                    <a:pt x="1544111" y="1606781"/>
                  </a:lnTo>
                  <a:lnTo>
                    <a:pt x="1557726" y="1598900"/>
                  </a:lnTo>
                  <a:lnTo>
                    <a:pt x="1548411" y="1591019"/>
                  </a:lnTo>
                  <a:cubicBezTo>
                    <a:pt x="1563457" y="1586002"/>
                    <a:pt x="1520467" y="1575254"/>
                    <a:pt x="1567757" y="1583137"/>
                  </a:cubicBezTo>
                  <a:lnTo>
                    <a:pt x="1567757" y="1588152"/>
                  </a:lnTo>
                  <a:lnTo>
                    <a:pt x="1583522" y="1572389"/>
                  </a:lnTo>
                  <a:lnTo>
                    <a:pt x="1589970" y="1572389"/>
                  </a:lnTo>
                  <a:lnTo>
                    <a:pt x="1580655" y="1599617"/>
                  </a:lnTo>
                  <a:lnTo>
                    <a:pt x="1599284" y="1591735"/>
                  </a:lnTo>
                  <a:lnTo>
                    <a:pt x="1608599" y="1556625"/>
                  </a:lnTo>
                  <a:lnTo>
                    <a:pt x="1619347" y="1556625"/>
                  </a:lnTo>
                  <a:lnTo>
                    <a:pt x="1625080" y="1564508"/>
                  </a:lnTo>
                  <a:lnTo>
                    <a:pt x="1654458" y="1533697"/>
                  </a:lnTo>
                  <a:lnTo>
                    <a:pt x="1749038" y="1484256"/>
                  </a:lnTo>
                  <a:lnTo>
                    <a:pt x="1732558" y="1514350"/>
                  </a:lnTo>
                  <a:lnTo>
                    <a:pt x="1767669" y="1495004"/>
                  </a:lnTo>
                  <a:lnTo>
                    <a:pt x="1761219" y="1479241"/>
                  </a:lnTo>
                  <a:lnTo>
                    <a:pt x="1819258" y="1440549"/>
                  </a:lnTo>
                  <a:cubicBezTo>
                    <a:pt x="1825706" y="1461326"/>
                    <a:pt x="1842902" y="1454878"/>
                    <a:pt x="1848636" y="1426218"/>
                  </a:cubicBezTo>
                  <a:cubicBezTo>
                    <a:pt x="1854367" y="1421201"/>
                    <a:pt x="1869415" y="1435532"/>
                    <a:pt x="1865115" y="1414753"/>
                  </a:cubicBezTo>
                  <a:lnTo>
                    <a:pt x="1867982" y="1421201"/>
                  </a:lnTo>
                  <a:lnTo>
                    <a:pt x="1851502" y="1444847"/>
                  </a:lnTo>
                  <a:lnTo>
                    <a:pt x="1894492" y="1425501"/>
                  </a:lnTo>
                  <a:lnTo>
                    <a:pt x="1894492" y="1398274"/>
                  </a:lnTo>
                  <a:lnTo>
                    <a:pt x="1903809" y="1406155"/>
                  </a:lnTo>
                  <a:lnTo>
                    <a:pt x="1913124" y="1401139"/>
                  </a:lnTo>
                  <a:lnTo>
                    <a:pt x="1919572" y="1386809"/>
                  </a:lnTo>
                  <a:lnTo>
                    <a:pt x="1924588" y="1386809"/>
                  </a:lnTo>
                  <a:cubicBezTo>
                    <a:pt x="1961130" y="1383943"/>
                    <a:pt x="1988358" y="1316590"/>
                    <a:pt x="2031349" y="1318021"/>
                  </a:cubicBezTo>
                  <a:lnTo>
                    <a:pt x="2031349" y="1332353"/>
                  </a:lnTo>
                  <a:lnTo>
                    <a:pt x="1963997" y="1371045"/>
                  </a:lnTo>
                  <a:lnTo>
                    <a:pt x="1947516" y="1390391"/>
                  </a:lnTo>
                  <a:lnTo>
                    <a:pt x="1996241" y="1371045"/>
                  </a:lnTo>
                  <a:lnTo>
                    <a:pt x="2042097" y="1348832"/>
                  </a:lnTo>
                  <a:lnTo>
                    <a:pt x="2047114" y="1348832"/>
                  </a:lnTo>
                  <a:lnTo>
                    <a:pt x="2019168" y="1368180"/>
                  </a:lnTo>
                  <a:lnTo>
                    <a:pt x="2025618" y="1390391"/>
                  </a:lnTo>
                  <a:lnTo>
                    <a:pt x="2063593" y="1382509"/>
                  </a:lnTo>
                  <a:lnTo>
                    <a:pt x="2037799" y="1401855"/>
                  </a:lnTo>
                  <a:lnTo>
                    <a:pt x="2005555" y="1421201"/>
                  </a:lnTo>
                  <a:cubicBezTo>
                    <a:pt x="1997672" y="1441980"/>
                    <a:pt x="1981193" y="1410453"/>
                    <a:pt x="1993374" y="1453445"/>
                  </a:cubicBezTo>
                  <a:lnTo>
                    <a:pt x="2086522" y="1395407"/>
                  </a:lnTo>
                  <a:lnTo>
                    <a:pt x="2128081" y="1368180"/>
                  </a:lnTo>
                  <a:lnTo>
                    <a:pt x="2125214" y="1348832"/>
                  </a:lnTo>
                  <a:lnTo>
                    <a:pt x="2138829" y="1348832"/>
                  </a:lnTo>
                  <a:lnTo>
                    <a:pt x="2132379" y="1360297"/>
                  </a:lnTo>
                  <a:lnTo>
                    <a:pt x="2155308" y="1352415"/>
                  </a:lnTo>
                  <a:lnTo>
                    <a:pt x="2155308" y="1338086"/>
                  </a:lnTo>
                  <a:lnTo>
                    <a:pt x="2173938" y="1318738"/>
                  </a:lnTo>
                  <a:lnTo>
                    <a:pt x="2174654" y="1325188"/>
                  </a:lnTo>
                  <a:cubicBezTo>
                    <a:pt x="2184686" y="1317305"/>
                    <a:pt x="2201884" y="1305125"/>
                    <a:pt x="2229111" y="1286494"/>
                  </a:cubicBezTo>
                  <a:lnTo>
                    <a:pt x="2235559" y="1294377"/>
                  </a:lnTo>
                  <a:lnTo>
                    <a:pt x="2289290" y="1257394"/>
                  </a:lnTo>
                  <a:lnTo>
                    <a:pt x="2288582" y="1257835"/>
                  </a:lnTo>
                  <a:cubicBezTo>
                    <a:pt x="2285717" y="1247804"/>
                    <a:pt x="2293598" y="1256402"/>
                    <a:pt x="2294315" y="1254252"/>
                  </a:cubicBezTo>
                  <a:lnTo>
                    <a:pt x="2290760" y="1256473"/>
                  </a:lnTo>
                  <a:lnTo>
                    <a:pt x="2293598" y="1263567"/>
                  </a:lnTo>
                  <a:lnTo>
                    <a:pt x="2312228" y="1255684"/>
                  </a:lnTo>
                  <a:lnTo>
                    <a:pt x="2321542" y="1236338"/>
                  </a:lnTo>
                  <a:cubicBezTo>
                    <a:pt x="2348055" y="1229173"/>
                    <a:pt x="2279267" y="1273598"/>
                    <a:pt x="2337307" y="1244937"/>
                  </a:cubicBezTo>
                  <a:cubicBezTo>
                    <a:pt x="2329424" y="1250669"/>
                    <a:pt x="2344472" y="1257117"/>
                    <a:pt x="2332290" y="1263567"/>
                  </a:cubicBezTo>
                  <a:lnTo>
                    <a:pt x="2351636" y="1251386"/>
                  </a:lnTo>
                  <a:cubicBezTo>
                    <a:pt x="2346622" y="1252102"/>
                    <a:pt x="2340172" y="1248519"/>
                    <a:pt x="2338022" y="1244221"/>
                  </a:cubicBezTo>
                  <a:cubicBezTo>
                    <a:pt x="2342322" y="1242071"/>
                    <a:pt x="2347338" y="1239204"/>
                    <a:pt x="2353786" y="1236338"/>
                  </a:cubicBezTo>
                  <a:cubicBezTo>
                    <a:pt x="2352353" y="1229890"/>
                    <a:pt x="2370982" y="1239204"/>
                    <a:pt x="2350920" y="1224873"/>
                  </a:cubicBezTo>
                  <a:lnTo>
                    <a:pt x="2357370" y="1216992"/>
                  </a:lnTo>
                  <a:lnTo>
                    <a:pt x="2369549" y="1228456"/>
                  </a:lnTo>
                  <a:cubicBezTo>
                    <a:pt x="2378149" y="1229890"/>
                    <a:pt x="2379580" y="1229890"/>
                    <a:pt x="2386030" y="1214127"/>
                  </a:cubicBezTo>
                  <a:lnTo>
                    <a:pt x="2399643" y="1225590"/>
                  </a:lnTo>
                  <a:lnTo>
                    <a:pt x="2438337" y="1206244"/>
                  </a:lnTo>
                  <a:lnTo>
                    <a:pt x="2386030" y="1244937"/>
                  </a:lnTo>
                  <a:lnTo>
                    <a:pt x="2267086" y="1329486"/>
                  </a:lnTo>
                  <a:lnTo>
                    <a:pt x="2181821" y="1376061"/>
                  </a:lnTo>
                  <a:lnTo>
                    <a:pt x="2175371" y="1387526"/>
                  </a:lnTo>
                  <a:lnTo>
                    <a:pt x="2181821" y="1395407"/>
                  </a:lnTo>
                  <a:lnTo>
                    <a:pt x="2172506" y="1409738"/>
                  </a:lnTo>
                  <a:lnTo>
                    <a:pt x="2175371" y="1414753"/>
                  </a:lnTo>
                  <a:lnTo>
                    <a:pt x="2140262" y="1434099"/>
                  </a:lnTo>
                  <a:lnTo>
                    <a:pt x="2091537" y="1479241"/>
                  </a:lnTo>
                  <a:lnTo>
                    <a:pt x="2004122" y="1533697"/>
                  </a:lnTo>
                  <a:lnTo>
                    <a:pt x="2013437" y="1549460"/>
                  </a:lnTo>
                  <a:lnTo>
                    <a:pt x="2017735" y="1541579"/>
                  </a:lnTo>
                  <a:lnTo>
                    <a:pt x="2029200" y="1541579"/>
                  </a:lnTo>
                  <a:cubicBezTo>
                    <a:pt x="2029916" y="1540145"/>
                    <a:pt x="2030633" y="1537279"/>
                    <a:pt x="2031349" y="1534412"/>
                  </a:cubicBezTo>
                  <a:cubicBezTo>
                    <a:pt x="2025618" y="1535129"/>
                    <a:pt x="2021318" y="1534412"/>
                    <a:pt x="2032783" y="1530114"/>
                  </a:cubicBezTo>
                  <a:cubicBezTo>
                    <a:pt x="2032783" y="1528681"/>
                    <a:pt x="2033499" y="1526531"/>
                    <a:pt x="2034216" y="1525098"/>
                  </a:cubicBezTo>
                  <a:lnTo>
                    <a:pt x="2046397" y="1522233"/>
                  </a:lnTo>
                  <a:lnTo>
                    <a:pt x="2043530" y="1526531"/>
                  </a:lnTo>
                  <a:cubicBezTo>
                    <a:pt x="2044964" y="1526531"/>
                    <a:pt x="2046397" y="1525814"/>
                    <a:pt x="2048547" y="1525098"/>
                  </a:cubicBezTo>
                  <a:cubicBezTo>
                    <a:pt x="2049262" y="1524381"/>
                    <a:pt x="2049979" y="1524381"/>
                    <a:pt x="2050695" y="1523666"/>
                  </a:cubicBezTo>
                  <a:cubicBezTo>
                    <a:pt x="2050695" y="1523666"/>
                    <a:pt x="2051412" y="1523666"/>
                    <a:pt x="2051412" y="1523666"/>
                  </a:cubicBezTo>
                  <a:cubicBezTo>
                    <a:pt x="2052845" y="1523666"/>
                    <a:pt x="2054278" y="1522949"/>
                    <a:pt x="2056428" y="1522233"/>
                  </a:cubicBezTo>
                  <a:cubicBezTo>
                    <a:pt x="2055712" y="1522233"/>
                    <a:pt x="2054278" y="1522233"/>
                    <a:pt x="2052845" y="1522233"/>
                  </a:cubicBezTo>
                  <a:cubicBezTo>
                    <a:pt x="2060727" y="1517216"/>
                    <a:pt x="2072908" y="1509335"/>
                    <a:pt x="2089389" y="1498587"/>
                  </a:cubicBezTo>
                  <a:lnTo>
                    <a:pt x="2094404" y="1498587"/>
                  </a:lnTo>
                  <a:lnTo>
                    <a:pt x="2089389" y="1506468"/>
                  </a:lnTo>
                  <a:lnTo>
                    <a:pt x="2101568" y="1517933"/>
                  </a:lnTo>
                  <a:lnTo>
                    <a:pt x="2115900" y="1501453"/>
                  </a:lnTo>
                  <a:cubicBezTo>
                    <a:pt x="2120200" y="1502170"/>
                    <a:pt x="2135962" y="1496437"/>
                    <a:pt x="2175371" y="1476374"/>
                  </a:cubicBezTo>
                  <a:lnTo>
                    <a:pt x="2211915" y="1434816"/>
                  </a:lnTo>
                  <a:lnTo>
                    <a:pt x="2244159" y="1419053"/>
                  </a:lnTo>
                  <a:lnTo>
                    <a:pt x="2218363" y="1441264"/>
                  </a:lnTo>
                  <a:lnTo>
                    <a:pt x="2250607" y="1437682"/>
                  </a:lnTo>
                  <a:lnTo>
                    <a:pt x="2253473" y="1429801"/>
                  </a:lnTo>
                  <a:lnTo>
                    <a:pt x="2286434" y="1412603"/>
                  </a:lnTo>
                  <a:cubicBezTo>
                    <a:pt x="2286434" y="1402572"/>
                    <a:pt x="2289299" y="1385376"/>
                    <a:pt x="2295032" y="1358149"/>
                  </a:cubicBezTo>
                  <a:lnTo>
                    <a:pt x="2343755" y="1338801"/>
                  </a:lnTo>
                  <a:lnTo>
                    <a:pt x="2343755" y="1342384"/>
                  </a:lnTo>
                  <a:lnTo>
                    <a:pt x="2434037" y="1284346"/>
                  </a:lnTo>
                  <a:lnTo>
                    <a:pt x="2431172" y="1295811"/>
                  </a:lnTo>
                  <a:lnTo>
                    <a:pt x="2389612" y="1334503"/>
                  </a:lnTo>
                  <a:lnTo>
                    <a:pt x="2366684" y="1342384"/>
                  </a:lnTo>
                  <a:lnTo>
                    <a:pt x="2396062" y="1345251"/>
                  </a:lnTo>
                  <a:lnTo>
                    <a:pt x="2418274" y="1333786"/>
                  </a:lnTo>
                  <a:cubicBezTo>
                    <a:pt x="2426156" y="1332353"/>
                    <a:pt x="2440485" y="1330203"/>
                    <a:pt x="2463414" y="1325905"/>
                  </a:cubicBezTo>
                  <a:lnTo>
                    <a:pt x="2460550" y="1323038"/>
                  </a:lnTo>
                  <a:lnTo>
                    <a:pt x="2489210" y="1319455"/>
                  </a:lnTo>
                  <a:lnTo>
                    <a:pt x="2359518" y="1399707"/>
                  </a:lnTo>
                  <a:lnTo>
                    <a:pt x="2363101" y="1407588"/>
                  </a:lnTo>
                  <a:lnTo>
                    <a:pt x="2437620" y="1372478"/>
                  </a:lnTo>
                  <a:lnTo>
                    <a:pt x="2440485" y="1361013"/>
                  </a:lnTo>
                  <a:lnTo>
                    <a:pt x="2479179" y="1353132"/>
                  </a:lnTo>
                  <a:lnTo>
                    <a:pt x="2514288" y="1330919"/>
                  </a:lnTo>
                  <a:lnTo>
                    <a:pt x="2527902" y="1344534"/>
                  </a:lnTo>
                  <a:lnTo>
                    <a:pt x="2502108" y="1371761"/>
                  </a:lnTo>
                  <a:lnTo>
                    <a:pt x="2482045" y="1363880"/>
                  </a:lnTo>
                  <a:lnTo>
                    <a:pt x="2469864" y="1379643"/>
                  </a:lnTo>
                  <a:lnTo>
                    <a:pt x="2465564" y="1374628"/>
                  </a:lnTo>
                  <a:lnTo>
                    <a:pt x="2444068" y="1398274"/>
                  </a:lnTo>
                  <a:lnTo>
                    <a:pt x="2404660" y="1401139"/>
                  </a:lnTo>
                  <a:lnTo>
                    <a:pt x="2323692" y="1447714"/>
                  </a:lnTo>
                  <a:lnTo>
                    <a:pt x="2297897" y="1442697"/>
                  </a:lnTo>
                  <a:cubicBezTo>
                    <a:pt x="2299330" y="1442697"/>
                    <a:pt x="2280701" y="1459895"/>
                    <a:pt x="2300763" y="1431233"/>
                  </a:cubicBezTo>
                  <a:lnTo>
                    <a:pt x="2284284" y="1436249"/>
                  </a:lnTo>
                  <a:lnTo>
                    <a:pt x="2291448" y="1450580"/>
                  </a:lnTo>
                  <a:cubicBezTo>
                    <a:pt x="2279267" y="1445564"/>
                    <a:pt x="2257772" y="1479241"/>
                    <a:pt x="2261355" y="1450580"/>
                  </a:cubicBezTo>
                  <a:lnTo>
                    <a:pt x="2229111" y="1458462"/>
                  </a:lnTo>
                  <a:lnTo>
                    <a:pt x="2252040" y="1469926"/>
                  </a:lnTo>
                  <a:lnTo>
                    <a:pt x="2196867" y="1481391"/>
                  </a:lnTo>
                  <a:lnTo>
                    <a:pt x="2204032" y="1489272"/>
                  </a:lnTo>
                  <a:lnTo>
                    <a:pt x="2141696" y="1524381"/>
                  </a:lnTo>
                  <a:lnTo>
                    <a:pt x="2090104" y="1554477"/>
                  </a:lnTo>
                  <a:lnTo>
                    <a:pt x="2083656" y="1543012"/>
                  </a:lnTo>
                  <a:cubicBezTo>
                    <a:pt x="2049262" y="1561641"/>
                    <a:pt x="2015586" y="1591019"/>
                    <a:pt x="1986209" y="1592452"/>
                  </a:cubicBezTo>
                  <a:lnTo>
                    <a:pt x="1979760" y="1600333"/>
                  </a:lnTo>
                  <a:lnTo>
                    <a:pt x="1993374" y="1608215"/>
                  </a:lnTo>
                  <a:lnTo>
                    <a:pt x="2025618" y="1588869"/>
                  </a:lnTo>
                  <a:lnTo>
                    <a:pt x="2051412" y="1573106"/>
                  </a:lnTo>
                  <a:lnTo>
                    <a:pt x="2051412" y="1592452"/>
                  </a:lnTo>
                  <a:cubicBezTo>
                    <a:pt x="2016303" y="1615381"/>
                    <a:pt x="1963997" y="1654790"/>
                    <a:pt x="1951816" y="1672702"/>
                  </a:cubicBezTo>
                  <a:lnTo>
                    <a:pt x="1938201" y="1653356"/>
                  </a:lnTo>
                  <a:lnTo>
                    <a:pt x="1937536" y="1659345"/>
                  </a:lnTo>
                  <a:lnTo>
                    <a:pt x="1937484" y="1659805"/>
                  </a:lnTo>
                  <a:cubicBezTo>
                    <a:pt x="1935334" y="1656940"/>
                    <a:pt x="1927453" y="1658371"/>
                    <a:pt x="1903092" y="1688467"/>
                  </a:cubicBezTo>
                  <a:lnTo>
                    <a:pt x="1919572" y="1658371"/>
                  </a:lnTo>
                  <a:lnTo>
                    <a:pt x="1893778" y="1653356"/>
                  </a:lnTo>
                  <a:lnTo>
                    <a:pt x="1889478" y="1666254"/>
                  </a:lnTo>
                  <a:lnTo>
                    <a:pt x="1882313" y="1661238"/>
                  </a:lnTo>
                  <a:cubicBezTo>
                    <a:pt x="1880880" y="1669119"/>
                    <a:pt x="1872998" y="1662671"/>
                    <a:pt x="1863682" y="1669119"/>
                  </a:cubicBezTo>
                  <a:lnTo>
                    <a:pt x="1872998" y="1677002"/>
                  </a:lnTo>
                  <a:lnTo>
                    <a:pt x="1870132" y="1684884"/>
                  </a:lnTo>
                  <a:lnTo>
                    <a:pt x="1847202" y="1669119"/>
                  </a:lnTo>
                  <a:lnTo>
                    <a:pt x="1830723" y="1696348"/>
                  </a:lnTo>
                  <a:lnTo>
                    <a:pt x="1844336" y="1696348"/>
                  </a:lnTo>
                  <a:lnTo>
                    <a:pt x="1824273" y="1707813"/>
                  </a:lnTo>
                  <a:lnTo>
                    <a:pt x="1828573" y="1723576"/>
                  </a:lnTo>
                  <a:lnTo>
                    <a:pt x="1837888" y="1735040"/>
                  </a:lnTo>
                  <a:cubicBezTo>
                    <a:pt x="1838604" y="1735040"/>
                    <a:pt x="1840038" y="1735040"/>
                    <a:pt x="1840754" y="1735040"/>
                  </a:cubicBezTo>
                  <a:lnTo>
                    <a:pt x="1840754" y="1742922"/>
                  </a:lnTo>
                  <a:lnTo>
                    <a:pt x="1789164" y="1773016"/>
                  </a:lnTo>
                  <a:lnTo>
                    <a:pt x="1796329" y="1780899"/>
                  </a:lnTo>
                  <a:lnTo>
                    <a:pt x="1840754" y="1756536"/>
                  </a:lnTo>
                  <a:lnTo>
                    <a:pt x="1993374" y="1679867"/>
                  </a:lnTo>
                  <a:lnTo>
                    <a:pt x="2097270" y="1618963"/>
                  </a:lnTo>
                  <a:lnTo>
                    <a:pt x="2074341" y="1646192"/>
                  </a:lnTo>
                  <a:lnTo>
                    <a:pt x="2119483" y="1628994"/>
                  </a:lnTo>
                  <a:lnTo>
                    <a:pt x="2119483" y="1636877"/>
                  </a:lnTo>
                  <a:lnTo>
                    <a:pt x="2128798" y="1636877"/>
                  </a:lnTo>
                  <a:lnTo>
                    <a:pt x="2135246" y="1628994"/>
                  </a:lnTo>
                  <a:lnTo>
                    <a:pt x="2128798" y="1621113"/>
                  </a:lnTo>
                  <a:lnTo>
                    <a:pt x="2133096" y="1618246"/>
                  </a:lnTo>
                  <a:lnTo>
                    <a:pt x="2138829" y="1629711"/>
                  </a:lnTo>
                  <a:lnTo>
                    <a:pt x="2239859" y="1583137"/>
                  </a:lnTo>
                  <a:lnTo>
                    <a:pt x="2068610" y="1698498"/>
                  </a:lnTo>
                  <a:lnTo>
                    <a:pt x="2062160" y="1706380"/>
                  </a:lnTo>
                  <a:lnTo>
                    <a:pt x="2071474" y="1709246"/>
                  </a:lnTo>
                  <a:lnTo>
                    <a:pt x="2161758" y="1656223"/>
                  </a:lnTo>
                  <a:lnTo>
                    <a:pt x="2168923" y="1664104"/>
                  </a:lnTo>
                  <a:lnTo>
                    <a:pt x="2217646" y="1617529"/>
                  </a:lnTo>
                  <a:lnTo>
                    <a:pt x="2279984" y="1589585"/>
                  </a:lnTo>
                  <a:cubicBezTo>
                    <a:pt x="2277118" y="1591735"/>
                    <a:pt x="2282850" y="1590302"/>
                    <a:pt x="2317244" y="1570956"/>
                  </a:cubicBezTo>
                  <a:lnTo>
                    <a:pt x="2314378" y="1568089"/>
                  </a:lnTo>
                  <a:lnTo>
                    <a:pt x="2337307" y="1563075"/>
                  </a:lnTo>
                  <a:lnTo>
                    <a:pt x="2344472" y="1548743"/>
                  </a:lnTo>
                  <a:lnTo>
                    <a:pt x="2370266" y="1540862"/>
                  </a:lnTo>
                  <a:lnTo>
                    <a:pt x="2376716" y="1532981"/>
                  </a:lnTo>
                  <a:lnTo>
                    <a:pt x="2382447" y="1548743"/>
                  </a:lnTo>
                  <a:lnTo>
                    <a:pt x="2340888" y="1570956"/>
                  </a:lnTo>
                  <a:lnTo>
                    <a:pt x="2345188" y="1582421"/>
                  </a:lnTo>
                  <a:cubicBezTo>
                    <a:pt x="2336590" y="1586719"/>
                    <a:pt x="2339455" y="1590302"/>
                    <a:pt x="2328707" y="1598183"/>
                  </a:cubicBezTo>
                  <a:lnTo>
                    <a:pt x="2322259" y="1590302"/>
                  </a:lnTo>
                  <a:lnTo>
                    <a:pt x="2322259" y="1617529"/>
                  </a:lnTo>
                  <a:lnTo>
                    <a:pt x="2308644" y="1609648"/>
                  </a:lnTo>
                  <a:lnTo>
                    <a:pt x="2302196" y="1621113"/>
                  </a:lnTo>
                  <a:lnTo>
                    <a:pt x="2302196" y="1598900"/>
                  </a:lnTo>
                  <a:cubicBezTo>
                    <a:pt x="2300763" y="1598900"/>
                    <a:pt x="2297180" y="1611798"/>
                    <a:pt x="2292882" y="1591019"/>
                  </a:cubicBezTo>
                  <a:lnTo>
                    <a:pt x="2276402" y="1610365"/>
                  </a:lnTo>
                  <a:lnTo>
                    <a:pt x="2292882" y="1618246"/>
                  </a:lnTo>
                  <a:lnTo>
                    <a:pt x="2280701" y="1645475"/>
                  </a:lnTo>
                  <a:lnTo>
                    <a:pt x="2244159" y="1645475"/>
                  </a:lnTo>
                  <a:cubicBezTo>
                    <a:pt x="2245590" y="1639025"/>
                    <a:pt x="2263504" y="1641892"/>
                    <a:pt x="2248457" y="1626129"/>
                  </a:cubicBezTo>
                  <a:lnTo>
                    <a:pt x="2228394" y="1632577"/>
                  </a:lnTo>
                  <a:lnTo>
                    <a:pt x="2221946" y="1651923"/>
                  </a:lnTo>
                  <a:lnTo>
                    <a:pt x="2171073" y="1694915"/>
                  </a:lnTo>
                  <a:lnTo>
                    <a:pt x="2161758" y="1679151"/>
                  </a:lnTo>
                  <a:cubicBezTo>
                    <a:pt x="2152442" y="1685600"/>
                    <a:pt x="2160325" y="1641175"/>
                    <a:pt x="2145277" y="1690615"/>
                  </a:cubicBezTo>
                  <a:lnTo>
                    <a:pt x="2152442" y="1698498"/>
                  </a:lnTo>
                  <a:lnTo>
                    <a:pt x="2132379" y="1703513"/>
                  </a:lnTo>
                  <a:lnTo>
                    <a:pt x="2106585" y="1729309"/>
                  </a:lnTo>
                  <a:lnTo>
                    <a:pt x="2083656" y="1717844"/>
                  </a:lnTo>
                  <a:lnTo>
                    <a:pt x="2067893" y="1740057"/>
                  </a:lnTo>
                  <a:lnTo>
                    <a:pt x="2067893" y="1751520"/>
                  </a:lnTo>
                  <a:lnTo>
                    <a:pt x="2061443" y="1743638"/>
                  </a:lnTo>
                  <a:lnTo>
                    <a:pt x="2029200" y="1755103"/>
                  </a:lnTo>
                  <a:lnTo>
                    <a:pt x="2023468" y="1743638"/>
                  </a:lnTo>
                  <a:lnTo>
                    <a:pt x="1984776" y="1773732"/>
                  </a:lnTo>
                  <a:lnTo>
                    <a:pt x="2007704" y="1778749"/>
                  </a:lnTo>
                  <a:lnTo>
                    <a:pt x="1978326" y="1812426"/>
                  </a:lnTo>
                  <a:lnTo>
                    <a:pt x="1964714" y="1804543"/>
                  </a:lnTo>
                  <a:lnTo>
                    <a:pt x="1894492" y="1847535"/>
                  </a:lnTo>
                  <a:lnTo>
                    <a:pt x="1867265" y="1858999"/>
                  </a:lnTo>
                  <a:lnTo>
                    <a:pt x="1848636" y="1870464"/>
                  </a:lnTo>
                  <a:lnTo>
                    <a:pt x="1842188" y="1881928"/>
                  </a:lnTo>
                  <a:lnTo>
                    <a:pt x="1871565" y="1886943"/>
                  </a:lnTo>
                  <a:lnTo>
                    <a:pt x="1888044" y="1898408"/>
                  </a:lnTo>
                  <a:lnTo>
                    <a:pt x="1932470" y="1868314"/>
                  </a:lnTo>
                  <a:lnTo>
                    <a:pt x="1959697" y="1825322"/>
                  </a:lnTo>
                  <a:lnTo>
                    <a:pt x="1959697" y="1831772"/>
                  </a:lnTo>
                  <a:lnTo>
                    <a:pt x="2094404" y="1773732"/>
                  </a:lnTo>
                  <a:lnTo>
                    <a:pt x="2133812" y="1746505"/>
                  </a:lnTo>
                  <a:lnTo>
                    <a:pt x="2153875" y="1743638"/>
                  </a:lnTo>
                  <a:lnTo>
                    <a:pt x="2149577" y="1738624"/>
                  </a:lnTo>
                  <a:lnTo>
                    <a:pt x="2340888" y="1623263"/>
                  </a:lnTo>
                  <a:lnTo>
                    <a:pt x="2340888" y="1615381"/>
                  </a:lnTo>
                  <a:lnTo>
                    <a:pt x="2505690" y="1512918"/>
                  </a:lnTo>
                  <a:lnTo>
                    <a:pt x="2528618" y="1466343"/>
                  </a:lnTo>
                  <a:lnTo>
                    <a:pt x="2557996" y="1442697"/>
                  </a:lnTo>
                  <a:lnTo>
                    <a:pt x="2576625" y="1450580"/>
                  </a:lnTo>
                  <a:lnTo>
                    <a:pt x="2541516" y="1477808"/>
                  </a:lnTo>
                  <a:cubicBezTo>
                    <a:pt x="2550114" y="1476374"/>
                    <a:pt x="2550114" y="1478524"/>
                    <a:pt x="2545815" y="1482107"/>
                  </a:cubicBezTo>
                  <a:cubicBezTo>
                    <a:pt x="2559429" y="1474224"/>
                    <a:pt x="2577342" y="1464193"/>
                    <a:pt x="2602421" y="1450580"/>
                  </a:cubicBezTo>
                  <a:lnTo>
                    <a:pt x="2593106" y="1442697"/>
                  </a:lnTo>
                  <a:lnTo>
                    <a:pt x="2611736" y="1450580"/>
                  </a:lnTo>
                  <a:lnTo>
                    <a:pt x="2654728" y="1423351"/>
                  </a:lnTo>
                  <a:lnTo>
                    <a:pt x="2654728" y="1404005"/>
                  </a:lnTo>
                  <a:lnTo>
                    <a:pt x="2699151" y="1373911"/>
                  </a:lnTo>
                  <a:lnTo>
                    <a:pt x="2712766" y="1381793"/>
                  </a:lnTo>
                  <a:lnTo>
                    <a:pt x="2722080" y="1381793"/>
                  </a:lnTo>
                  <a:lnTo>
                    <a:pt x="2722080" y="1370328"/>
                  </a:lnTo>
                  <a:lnTo>
                    <a:pt x="2724230" y="1370328"/>
                  </a:lnTo>
                  <a:lnTo>
                    <a:pt x="2724230" y="1373195"/>
                  </a:lnTo>
                  <a:lnTo>
                    <a:pt x="2915542" y="1257834"/>
                  </a:lnTo>
                  <a:lnTo>
                    <a:pt x="3537486" y="916767"/>
                  </a:lnTo>
                  <a:lnTo>
                    <a:pt x="3540353" y="919634"/>
                  </a:lnTo>
                  <a:lnTo>
                    <a:pt x="3517424" y="941846"/>
                  </a:lnTo>
                  <a:lnTo>
                    <a:pt x="3500944" y="941846"/>
                  </a:lnTo>
                  <a:lnTo>
                    <a:pt x="3510259" y="949728"/>
                  </a:lnTo>
                  <a:lnTo>
                    <a:pt x="3505243" y="965492"/>
                  </a:lnTo>
                  <a:lnTo>
                    <a:pt x="3494495" y="960476"/>
                  </a:lnTo>
                  <a:lnTo>
                    <a:pt x="3488763" y="973374"/>
                  </a:lnTo>
                  <a:lnTo>
                    <a:pt x="3494495" y="949011"/>
                  </a:lnTo>
                  <a:lnTo>
                    <a:pt x="3450071" y="973374"/>
                  </a:lnTo>
                  <a:lnTo>
                    <a:pt x="3452936" y="987703"/>
                  </a:lnTo>
                  <a:lnTo>
                    <a:pt x="3428576" y="983405"/>
                  </a:lnTo>
                  <a:lnTo>
                    <a:pt x="3419261" y="986986"/>
                  </a:lnTo>
                  <a:lnTo>
                    <a:pt x="3439324" y="998451"/>
                  </a:lnTo>
                  <a:lnTo>
                    <a:pt x="3412094" y="1011349"/>
                  </a:lnTo>
                  <a:lnTo>
                    <a:pt x="3416394" y="992003"/>
                  </a:lnTo>
                  <a:lnTo>
                    <a:pt x="3402780" y="994870"/>
                  </a:lnTo>
                  <a:lnTo>
                    <a:pt x="3400630" y="1009199"/>
                  </a:lnTo>
                  <a:cubicBezTo>
                    <a:pt x="3396332" y="1007766"/>
                    <a:pt x="3391315" y="1007051"/>
                    <a:pt x="3384150" y="1005617"/>
                  </a:cubicBezTo>
                  <a:lnTo>
                    <a:pt x="3393465" y="1017082"/>
                  </a:lnTo>
                  <a:cubicBezTo>
                    <a:pt x="3392748" y="1020664"/>
                    <a:pt x="3393465" y="1022097"/>
                    <a:pt x="3395615" y="1022097"/>
                  </a:cubicBezTo>
                  <a:cubicBezTo>
                    <a:pt x="3391315" y="1024247"/>
                    <a:pt x="3386300" y="1027828"/>
                    <a:pt x="3377702" y="1032845"/>
                  </a:cubicBezTo>
                  <a:lnTo>
                    <a:pt x="3371252" y="1024963"/>
                  </a:lnTo>
                  <a:lnTo>
                    <a:pt x="3348325" y="1044309"/>
                  </a:lnTo>
                  <a:lnTo>
                    <a:pt x="3336144" y="1032845"/>
                  </a:lnTo>
                  <a:lnTo>
                    <a:pt x="3326829" y="1060072"/>
                  </a:lnTo>
                  <a:lnTo>
                    <a:pt x="3316586" y="1060072"/>
                  </a:lnTo>
                  <a:lnTo>
                    <a:pt x="3316798" y="1059357"/>
                  </a:lnTo>
                  <a:cubicBezTo>
                    <a:pt x="3310348" y="1063655"/>
                    <a:pt x="3301033" y="1070103"/>
                    <a:pt x="3287419" y="1079420"/>
                  </a:cubicBezTo>
                  <a:lnTo>
                    <a:pt x="3280970" y="1087301"/>
                  </a:lnTo>
                  <a:lnTo>
                    <a:pt x="3290285" y="1090168"/>
                  </a:lnTo>
                  <a:lnTo>
                    <a:pt x="3267356" y="1109514"/>
                  </a:lnTo>
                  <a:lnTo>
                    <a:pt x="3267356" y="1093749"/>
                  </a:lnTo>
                  <a:lnTo>
                    <a:pt x="3255176" y="1098766"/>
                  </a:lnTo>
                  <a:lnTo>
                    <a:pt x="3245862" y="1125993"/>
                  </a:lnTo>
                  <a:lnTo>
                    <a:pt x="3230097" y="1132441"/>
                  </a:lnTo>
                  <a:lnTo>
                    <a:pt x="3232964" y="1145339"/>
                  </a:lnTo>
                  <a:lnTo>
                    <a:pt x="3207168" y="1129576"/>
                  </a:lnTo>
                  <a:lnTo>
                    <a:pt x="3197854" y="1113812"/>
                  </a:lnTo>
                  <a:lnTo>
                    <a:pt x="3154862" y="1137458"/>
                  </a:lnTo>
                  <a:lnTo>
                    <a:pt x="3129068" y="1171135"/>
                  </a:lnTo>
                  <a:lnTo>
                    <a:pt x="3119036" y="1173285"/>
                  </a:lnTo>
                  <a:cubicBezTo>
                    <a:pt x="3124768" y="1165402"/>
                    <a:pt x="3127634" y="1160387"/>
                    <a:pt x="3110438" y="1174717"/>
                  </a:cubicBezTo>
                  <a:lnTo>
                    <a:pt x="3103988" y="1176150"/>
                  </a:lnTo>
                  <a:lnTo>
                    <a:pt x="3106138" y="1179016"/>
                  </a:lnTo>
                  <a:cubicBezTo>
                    <a:pt x="3103272" y="1181883"/>
                    <a:pt x="3099690" y="1184748"/>
                    <a:pt x="3096107" y="1188331"/>
                  </a:cubicBezTo>
                  <a:cubicBezTo>
                    <a:pt x="3097540" y="1179733"/>
                    <a:pt x="3077478" y="1174717"/>
                    <a:pt x="3063863" y="1221292"/>
                  </a:cubicBezTo>
                  <a:cubicBezTo>
                    <a:pt x="3063146" y="1219142"/>
                    <a:pt x="3061713" y="1214842"/>
                    <a:pt x="3058132" y="1206960"/>
                  </a:cubicBezTo>
                  <a:lnTo>
                    <a:pt x="3064580" y="1199079"/>
                  </a:lnTo>
                  <a:lnTo>
                    <a:pt x="3032336" y="1214842"/>
                  </a:lnTo>
                  <a:lnTo>
                    <a:pt x="3023021" y="1226306"/>
                  </a:lnTo>
                  <a:lnTo>
                    <a:pt x="3045234" y="1222008"/>
                  </a:lnTo>
                  <a:lnTo>
                    <a:pt x="3040934" y="1244221"/>
                  </a:lnTo>
                  <a:lnTo>
                    <a:pt x="2996510" y="1241354"/>
                  </a:lnTo>
                  <a:cubicBezTo>
                    <a:pt x="2980030" y="1229890"/>
                    <a:pt x="2982896" y="1223442"/>
                    <a:pt x="2970715" y="1271448"/>
                  </a:cubicBezTo>
                  <a:lnTo>
                    <a:pt x="2964267" y="1255684"/>
                  </a:lnTo>
                  <a:lnTo>
                    <a:pt x="2941338" y="1279330"/>
                  </a:lnTo>
                  <a:lnTo>
                    <a:pt x="2933456" y="1277180"/>
                  </a:lnTo>
                  <a:cubicBezTo>
                    <a:pt x="2927723" y="1280763"/>
                    <a:pt x="2915542" y="1287928"/>
                    <a:pt x="2899779" y="1301542"/>
                  </a:cubicBezTo>
                  <a:lnTo>
                    <a:pt x="2909094" y="1313007"/>
                  </a:lnTo>
                  <a:lnTo>
                    <a:pt x="2899779" y="1320888"/>
                  </a:lnTo>
                  <a:lnTo>
                    <a:pt x="2876850" y="1305125"/>
                  </a:lnTo>
                  <a:cubicBezTo>
                    <a:pt x="2857504" y="1305125"/>
                    <a:pt x="2864668" y="1314440"/>
                    <a:pt x="2860370" y="1332353"/>
                  </a:cubicBezTo>
                  <a:lnTo>
                    <a:pt x="2848189" y="1324471"/>
                  </a:lnTo>
                  <a:lnTo>
                    <a:pt x="2779403" y="1363163"/>
                  </a:lnTo>
                  <a:lnTo>
                    <a:pt x="2767222" y="1382509"/>
                  </a:lnTo>
                  <a:lnTo>
                    <a:pt x="2718499" y="1398274"/>
                  </a:lnTo>
                  <a:lnTo>
                    <a:pt x="2481329" y="1552327"/>
                  </a:lnTo>
                  <a:lnTo>
                    <a:pt x="2504256" y="1568089"/>
                  </a:lnTo>
                  <a:lnTo>
                    <a:pt x="2494942" y="1582421"/>
                  </a:lnTo>
                  <a:lnTo>
                    <a:pt x="2481329" y="1574539"/>
                  </a:lnTo>
                  <a:lnTo>
                    <a:pt x="2481329" y="1560208"/>
                  </a:lnTo>
                  <a:lnTo>
                    <a:pt x="2455533" y="1560208"/>
                  </a:lnTo>
                  <a:lnTo>
                    <a:pt x="2400360" y="1606781"/>
                  </a:lnTo>
                  <a:cubicBezTo>
                    <a:pt x="2377432" y="1641892"/>
                    <a:pt x="2326559" y="1608931"/>
                    <a:pt x="2310078" y="1679151"/>
                  </a:cubicBezTo>
                  <a:lnTo>
                    <a:pt x="2303630" y="1671269"/>
                  </a:lnTo>
                  <a:cubicBezTo>
                    <a:pt x="2277834" y="1674852"/>
                    <a:pt x="2340888" y="1692048"/>
                    <a:pt x="2277834" y="1684167"/>
                  </a:cubicBezTo>
                  <a:cubicBezTo>
                    <a:pt x="2277834" y="1684884"/>
                    <a:pt x="2277118" y="1684884"/>
                    <a:pt x="2277118" y="1684884"/>
                  </a:cubicBezTo>
                  <a:cubicBezTo>
                    <a:pt x="2277118" y="1689182"/>
                    <a:pt x="2276402" y="1695632"/>
                    <a:pt x="2275684" y="1703513"/>
                  </a:cubicBezTo>
                  <a:lnTo>
                    <a:pt x="2239142" y="1707096"/>
                  </a:lnTo>
                  <a:cubicBezTo>
                    <a:pt x="2228394" y="1709246"/>
                    <a:pt x="2199017" y="1726442"/>
                    <a:pt x="2206898" y="1745788"/>
                  </a:cubicBezTo>
                  <a:lnTo>
                    <a:pt x="2249890" y="1734324"/>
                  </a:lnTo>
                  <a:lnTo>
                    <a:pt x="2294315" y="1699215"/>
                  </a:lnTo>
                  <a:lnTo>
                    <a:pt x="2343038" y="1684884"/>
                  </a:lnTo>
                  <a:lnTo>
                    <a:pt x="2326559" y="1671986"/>
                  </a:lnTo>
                  <a:lnTo>
                    <a:pt x="2372416" y="1646192"/>
                  </a:lnTo>
                  <a:lnTo>
                    <a:pt x="2429022" y="1638309"/>
                  </a:lnTo>
                  <a:lnTo>
                    <a:pt x="2466998" y="1611081"/>
                  </a:lnTo>
                  <a:lnTo>
                    <a:pt x="2473446" y="1603200"/>
                  </a:lnTo>
                  <a:lnTo>
                    <a:pt x="2493508" y="1603200"/>
                  </a:lnTo>
                  <a:lnTo>
                    <a:pt x="2489210" y="1608215"/>
                  </a:lnTo>
                  <a:cubicBezTo>
                    <a:pt x="2506406" y="1611081"/>
                    <a:pt x="2451235" y="1636877"/>
                    <a:pt x="2512139" y="1611081"/>
                  </a:cubicBezTo>
                  <a:lnTo>
                    <a:pt x="2518587" y="1583854"/>
                  </a:lnTo>
                  <a:lnTo>
                    <a:pt x="2541516" y="1599617"/>
                  </a:lnTo>
                  <a:lnTo>
                    <a:pt x="2544381" y="1607498"/>
                  </a:lnTo>
                  <a:lnTo>
                    <a:pt x="2535067" y="1618963"/>
                  </a:lnTo>
                  <a:lnTo>
                    <a:pt x="2486344" y="1626846"/>
                  </a:lnTo>
                  <a:lnTo>
                    <a:pt x="2504973" y="1646192"/>
                  </a:lnTo>
                  <a:lnTo>
                    <a:pt x="2536500" y="1634010"/>
                  </a:lnTo>
                  <a:lnTo>
                    <a:pt x="2536500" y="1627562"/>
                  </a:lnTo>
                  <a:lnTo>
                    <a:pt x="2552981" y="1634010"/>
                  </a:lnTo>
                  <a:lnTo>
                    <a:pt x="2566594" y="1627562"/>
                  </a:lnTo>
                  <a:lnTo>
                    <a:pt x="2562296" y="1614665"/>
                  </a:lnTo>
                  <a:lnTo>
                    <a:pt x="2568744" y="1608215"/>
                  </a:lnTo>
                  <a:lnTo>
                    <a:pt x="2562296" y="1600333"/>
                  </a:lnTo>
                  <a:lnTo>
                    <a:pt x="2578775" y="1573106"/>
                  </a:lnTo>
                  <a:lnTo>
                    <a:pt x="2562296" y="1570239"/>
                  </a:lnTo>
                  <a:lnTo>
                    <a:pt x="2556562" y="1562358"/>
                  </a:lnTo>
                  <a:cubicBezTo>
                    <a:pt x="2552981" y="1565223"/>
                    <a:pt x="2545815" y="1548027"/>
                    <a:pt x="2566594" y="1543729"/>
                  </a:cubicBezTo>
                  <a:cubicBezTo>
                    <a:pt x="2567310" y="1540862"/>
                    <a:pt x="2568027" y="1537279"/>
                    <a:pt x="2568744" y="1531547"/>
                  </a:cubicBezTo>
                  <a:lnTo>
                    <a:pt x="2578058" y="1537995"/>
                  </a:lnTo>
                  <a:lnTo>
                    <a:pt x="2637530" y="1515783"/>
                  </a:lnTo>
                  <a:lnTo>
                    <a:pt x="2649711" y="1515783"/>
                  </a:lnTo>
                  <a:lnTo>
                    <a:pt x="2653294" y="1545877"/>
                  </a:lnTo>
                  <a:lnTo>
                    <a:pt x="2630365" y="1557341"/>
                  </a:lnTo>
                  <a:lnTo>
                    <a:pt x="2621050" y="1573106"/>
                  </a:lnTo>
                  <a:lnTo>
                    <a:pt x="2623917" y="1588869"/>
                  </a:lnTo>
                  <a:lnTo>
                    <a:pt x="2639680" y="1591735"/>
                  </a:lnTo>
                  <a:cubicBezTo>
                    <a:pt x="2638963" y="1590302"/>
                    <a:pt x="2648278" y="1568806"/>
                    <a:pt x="2640396" y="1603200"/>
                  </a:cubicBezTo>
                  <a:lnTo>
                    <a:pt x="2760774" y="1542295"/>
                  </a:lnTo>
                  <a:cubicBezTo>
                    <a:pt x="2765072" y="1536562"/>
                    <a:pt x="2767938" y="1535129"/>
                    <a:pt x="2769372" y="1535846"/>
                  </a:cubicBezTo>
                  <a:cubicBezTo>
                    <a:pt x="2765789" y="1541579"/>
                    <a:pt x="2765789" y="1547310"/>
                    <a:pt x="2773670" y="1544445"/>
                  </a:cubicBezTo>
                  <a:lnTo>
                    <a:pt x="2773672" y="1544445"/>
                  </a:lnTo>
                  <a:lnTo>
                    <a:pt x="2769372" y="1535131"/>
                  </a:lnTo>
                  <a:cubicBezTo>
                    <a:pt x="2773672" y="1527249"/>
                    <a:pt x="2784420" y="1517933"/>
                    <a:pt x="2786568" y="1525816"/>
                  </a:cubicBezTo>
                  <a:cubicBezTo>
                    <a:pt x="2783703" y="1532981"/>
                    <a:pt x="2781553" y="1537997"/>
                    <a:pt x="2779403" y="1541579"/>
                  </a:cubicBezTo>
                  <a:cubicBezTo>
                    <a:pt x="2788001" y="1537279"/>
                    <a:pt x="2801616" y="1527964"/>
                    <a:pt x="2821678" y="1511485"/>
                  </a:cubicBezTo>
                  <a:lnTo>
                    <a:pt x="2825260" y="1511485"/>
                  </a:lnTo>
                  <a:cubicBezTo>
                    <a:pt x="2824543" y="1514350"/>
                    <a:pt x="2825260" y="1519366"/>
                    <a:pt x="2828126" y="1525814"/>
                  </a:cubicBezTo>
                  <a:lnTo>
                    <a:pt x="2844606" y="1525814"/>
                  </a:lnTo>
                  <a:lnTo>
                    <a:pt x="2864668" y="1495720"/>
                  </a:lnTo>
                  <a:lnTo>
                    <a:pt x="2858220" y="1495720"/>
                  </a:lnTo>
                  <a:lnTo>
                    <a:pt x="2867535" y="1492855"/>
                  </a:lnTo>
                  <a:lnTo>
                    <a:pt x="2867535" y="1499304"/>
                  </a:lnTo>
                  <a:lnTo>
                    <a:pt x="2913394" y="1484972"/>
                  </a:lnTo>
                  <a:lnTo>
                    <a:pt x="2913394" y="1487839"/>
                  </a:lnTo>
                  <a:lnTo>
                    <a:pt x="2928440" y="1487839"/>
                  </a:lnTo>
                  <a:lnTo>
                    <a:pt x="2928440" y="1473508"/>
                  </a:lnTo>
                  <a:lnTo>
                    <a:pt x="2980746" y="1446280"/>
                  </a:lnTo>
                  <a:cubicBezTo>
                    <a:pt x="2987911" y="1449147"/>
                    <a:pt x="2896196" y="1478524"/>
                    <a:pt x="3020155" y="1446280"/>
                  </a:cubicBezTo>
                  <a:lnTo>
                    <a:pt x="3013706" y="1434816"/>
                  </a:lnTo>
                  <a:lnTo>
                    <a:pt x="3025888" y="1441264"/>
                  </a:lnTo>
                  <a:lnTo>
                    <a:pt x="3036636" y="1434816"/>
                  </a:lnTo>
                  <a:lnTo>
                    <a:pt x="3023021" y="1426934"/>
                  </a:lnTo>
                  <a:lnTo>
                    <a:pt x="3048817" y="1400422"/>
                  </a:lnTo>
                  <a:lnTo>
                    <a:pt x="3085359" y="1392541"/>
                  </a:lnTo>
                  <a:lnTo>
                    <a:pt x="3101124" y="1400422"/>
                  </a:lnTo>
                  <a:lnTo>
                    <a:pt x="3133366" y="1370328"/>
                  </a:lnTo>
                  <a:lnTo>
                    <a:pt x="3168476" y="1350982"/>
                  </a:lnTo>
                  <a:lnTo>
                    <a:pt x="3171343" y="1345967"/>
                  </a:lnTo>
                  <a:lnTo>
                    <a:pt x="3165610" y="1339517"/>
                  </a:lnTo>
                  <a:lnTo>
                    <a:pt x="3161312" y="1343101"/>
                  </a:lnTo>
                  <a:lnTo>
                    <a:pt x="3142680" y="1339517"/>
                  </a:lnTo>
                  <a:lnTo>
                    <a:pt x="3113303" y="1365313"/>
                  </a:lnTo>
                  <a:lnTo>
                    <a:pt x="3113303" y="1350982"/>
                  </a:lnTo>
                  <a:lnTo>
                    <a:pt x="3087509" y="1345967"/>
                  </a:lnTo>
                  <a:lnTo>
                    <a:pt x="3078194" y="1326621"/>
                  </a:lnTo>
                  <a:cubicBezTo>
                    <a:pt x="3082492" y="1322321"/>
                    <a:pt x="3084642" y="1319455"/>
                    <a:pt x="3086792" y="1318021"/>
                  </a:cubicBezTo>
                  <a:cubicBezTo>
                    <a:pt x="3088226" y="1314440"/>
                    <a:pt x="3091092" y="1306557"/>
                    <a:pt x="3097540" y="1292944"/>
                  </a:cubicBezTo>
                  <a:lnTo>
                    <a:pt x="3071744" y="1292944"/>
                  </a:lnTo>
                  <a:cubicBezTo>
                    <a:pt x="3076761" y="1286494"/>
                    <a:pt x="3058132" y="1286494"/>
                    <a:pt x="3078194" y="1281479"/>
                  </a:cubicBezTo>
                  <a:lnTo>
                    <a:pt x="3055265" y="1273598"/>
                  </a:lnTo>
                  <a:lnTo>
                    <a:pt x="3055265" y="1257834"/>
                  </a:lnTo>
                  <a:lnTo>
                    <a:pt x="3071744" y="1246369"/>
                  </a:lnTo>
                  <a:lnTo>
                    <a:pt x="3111155" y="1243504"/>
                  </a:lnTo>
                  <a:lnTo>
                    <a:pt x="3120470" y="1227740"/>
                  </a:lnTo>
                  <a:lnTo>
                    <a:pt x="3146264" y="1227740"/>
                  </a:lnTo>
                  <a:lnTo>
                    <a:pt x="3146264" y="1208394"/>
                  </a:lnTo>
                  <a:lnTo>
                    <a:pt x="3154145" y="1224873"/>
                  </a:lnTo>
                  <a:cubicBezTo>
                    <a:pt x="3157728" y="1219858"/>
                    <a:pt x="3159162" y="1217708"/>
                    <a:pt x="3154145" y="1225590"/>
                  </a:cubicBezTo>
                  <a:lnTo>
                    <a:pt x="3155578" y="1227740"/>
                  </a:lnTo>
                  <a:lnTo>
                    <a:pt x="3178508" y="1208394"/>
                  </a:lnTo>
                  <a:lnTo>
                    <a:pt x="3178508" y="1235621"/>
                  </a:lnTo>
                  <a:lnTo>
                    <a:pt x="3162028" y="1243504"/>
                  </a:lnTo>
                  <a:lnTo>
                    <a:pt x="3162028" y="1238488"/>
                  </a:lnTo>
                  <a:lnTo>
                    <a:pt x="3142680" y="1242788"/>
                  </a:lnTo>
                  <a:cubicBezTo>
                    <a:pt x="3136949" y="1251386"/>
                    <a:pt x="3129784" y="1262133"/>
                    <a:pt x="3119753" y="1277180"/>
                  </a:cubicBezTo>
                  <a:lnTo>
                    <a:pt x="3119753" y="1285063"/>
                  </a:lnTo>
                  <a:lnTo>
                    <a:pt x="3138382" y="1269298"/>
                  </a:lnTo>
                  <a:cubicBezTo>
                    <a:pt x="3136232" y="1267865"/>
                    <a:pt x="3136232" y="1262133"/>
                    <a:pt x="3145547" y="1249236"/>
                  </a:cubicBezTo>
                  <a:lnTo>
                    <a:pt x="3194270" y="1262133"/>
                  </a:lnTo>
                  <a:lnTo>
                    <a:pt x="3203587" y="1234904"/>
                  </a:lnTo>
                  <a:lnTo>
                    <a:pt x="3210752" y="1244221"/>
                  </a:lnTo>
                  <a:cubicBezTo>
                    <a:pt x="3212901" y="1242071"/>
                    <a:pt x="3216483" y="1239921"/>
                    <a:pt x="3222216" y="1236338"/>
                  </a:cubicBezTo>
                  <a:cubicBezTo>
                    <a:pt x="3217916" y="1234904"/>
                    <a:pt x="3210752" y="1229173"/>
                    <a:pt x="3222933" y="1235621"/>
                  </a:cubicBezTo>
                  <a:cubicBezTo>
                    <a:pt x="3222933" y="1234904"/>
                    <a:pt x="3222933" y="1234904"/>
                    <a:pt x="3223649" y="1234904"/>
                  </a:cubicBezTo>
                  <a:cubicBezTo>
                    <a:pt x="3223649" y="1234904"/>
                    <a:pt x="3223649" y="1235621"/>
                    <a:pt x="3223649" y="1235621"/>
                  </a:cubicBezTo>
                  <a:cubicBezTo>
                    <a:pt x="3226514" y="1237054"/>
                    <a:pt x="3230814" y="1239204"/>
                    <a:pt x="3235830" y="1242788"/>
                  </a:cubicBezTo>
                  <a:lnTo>
                    <a:pt x="3223649" y="1254252"/>
                  </a:lnTo>
                  <a:lnTo>
                    <a:pt x="3216483" y="1246369"/>
                  </a:lnTo>
                  <a:lnTo>
                    <a:pt x="3207168" y="1262133"/>
                  </a:lnTo>
                  <a:cubicBezTo>
                    <a:pt x="3205735" y="1262133"/>
                    <a:pt x="3198570" y="1270015"/>
                    <a:pt x="3213618" y="1265000"/>
                  </a:cubicBezTo>
                  <a:lnTo>
                    <a:pt x="3184239" y="1300109"/>
                  </a:lnTo>
                  <a:cubicBezTo>
                    <a:pt x="3184956" y="1300109"/>
                    <a:pt x="3184956" y="1300109"/>
                    <a:pt x="3184956" y="1300109"/>
                  </a:cubicBezTo>
                  <a:cubicBezTo>
                    <a:pt x="3187822" y="1298676"/>
                    <a:pt x="3192122" y="1297242"/>
                    <a:pt x="3197854" y="1295811"/>
                  </a:cubicBezTo>
                  <a:lnTo>
                    <a:pt x="3171343" y="1338086"/>
                  </a:lnTo>
                  <a:lnTo>
                    <a:pt x="3177791" y="1349549"/>
                  </a:lnTo>
                  <a:cubicBezTo>
                    <a:pt x="3186389" y="1347401"/>
                    <a:pt x="3184239" y="1351699"/>
                    <a:pt x="3179941" y="1355282"/>
                  </a:cubicBezTo>
                  <a:cubicBezTo>
                    <a:pt x="3184956" y="1351699"/>
                    <a:pt x="3192122" y="1346684"/>
                    <a:pt x="3203587" y="1338801"/>
                  </a:cubicBezTo>
                  <a:lnTo>
                    <a:pt x="3210035" y="1330919"/>
                  </a:lnTo>
                  <a:lnTo>
                    <a:pt x="3207168" y="1325905"/>
                  </a:lnTo>
                  <a:lnTo>
                    <a:pt x="3219350" y="1333786"/>
                  </a:lnTo>
                  <a:lnTo>
                    <a:pt x="3255893" y="1311573"/>
                  </a:lnTo>
                  <a:lnTo>
                    <a:pt x="3271656" y="1314440"/>
                  </a:lnTo>
                  <a:lnTo>
                    <a:pt x="3251593" y="1341667"/>
                  </a:lnTo>
                  <a:lnTo>
                    <a:pt x="3242692" y="1352625"/>
                  </a:lnTo>
                  <a:lnTo>
                    <a:pt x="3240129" y="1349549"/>
                  </a:lnTo>
                  <a:lnTo>
                    <a:pt x="3235830" y="1354565"/>
                  </a:lnTo>
                  <a:cubicBezTo>
                    <a:pt x="3237979" y="1354565"/>
                    <a:pt x="3240845" y="1353849"/>
                    <a:pt x="3243712" y="1353849"/>
                  </a:cubicBezTo>
                  <a:cubicBezTo>
                    <a:pt x="3250160" y="1353132"/>
                    <a:pt x="3259475" y="1353132"/>
                    <a:pt x="3272372" y="1353132"/>
                  </a:cubicBezTo>
                  <a:cubicBezTo>
                    <a:pt x="3263058" y="1371761"/>
                    <a:pt x="3268073" y="1360297"/>
                    <a:pt x="3241562" y="1371761"/>
                  </a:cubicBezTo>
                  <a:cubicBezTo>
                    <a:pt x="3242995" y="1368896"/>
                    <a:pt x="3244428" y="1364597"/>
                    <a:pt x="3245862" y="1360297"/>
                  </a:cubicBezTo>
                  <a:cubicBezTo>
                    <a:pt x="3242995" y="1361730"/>
                    <a:pt x="3235830" y="1361013"/>
                    <a:pt x="3232247" y="1359580"/>
                  </a:cubicBezTo>
                  <a:lnTo>
                    <a:pt x="3223649" y="1369611"/>
                  </a:lnTo>
                  <a:lnTo>
                    <a:pt x="3230097" y="1377494"/>
                  </a:lnTo>
                  <a:lnTo>
                    <a:pt x="3223649" y="1399707"/>
                  </a:lnTo>
                  <a:lnTo>
                    <a:pt x="3226514" y="1415470"/>
                  </a:lnTo>
                  <a:lnTo>
                    <a:pt x="3171343" y="1454162"/>
                  </a:lnTo>
                  <a:lnTo>
                    <a:pt x="3177791" y="1468493"/>
                  </a:lnTo>
                  <a:cubicBezTo>
                    <a:pt x="3177791" y="1484972"/>
                    <a:pt x="3163460" y="1473508"/>
                    <a:pt x="3159162" y="1487839"/>
                  </a:cubicBezTo>
                  <a:cubicBezTo>
                    <a:pt x="3172776" y="1495004"/>
                    <a:pt x="3149847" y="1497154"/>
                    <a:pt x="3161312" y="1498587"/>
                  </a:cubicBezTo>
                  <a:cubicBezTo>
                    <a:pt x="3163460" y="1496437"/>
                    <a:pt x="3169910" y="1492855"/>
                    <a:pt x="3182091" y="1484972"/>
                  </a:cubicBezTo>
                  <a:lnTo>
                    <a:pt x="3187106" y="1492855"/>
                  </a:lnTo>
                  <a:lnTo>
                    <a:pt x="3214333" y="1441980"/>
                  </a:lnTo>
                  <a:lnTo>
                    <a:pt x="3218633" y="1439832"/>
                  </a:lnTo>
                  <a:cubicBezTo>
                    <a:pt x="3216483" y="1442697"/>
                    <a:pt x="3212901" y="1447714"/>
                    <a:pt x="3210035" y="1454878"/>
                  </a:cubicBezTo>
                  <a:cubicBezTo>
                    <a:pt x="3208602" y="1459895"/>
                    <a:pt x="3235830" y="1432666"/>
                    <a:pt x="3203587" y="1469210"/>
                  </a:cubicBezTo>
                  <a:cubicBezTo>
                    <a:pt x="3244428" y="1471360"/>
                    <a:pt x="3260191" y="1458462"/>
                    <a:pt x="3298166" y="1419770"/>
                  </a:cubicBezTo>
                  <a:lnTo>
                    <a:pt x="3307483" y="1422634"/>
                  </a:lnTo>
                  <a:cubicBezTo>
                    <a:pt x="3306050" y="1395407"/>
                    <a:pt x="3316798" y="1465626"/>
                    <a:pt x="3327546" y="1391824"/>
                  </a:cubicBezTo>
                  <a:lnTo>
                    <a:pt x="3362654" y="1391824"/>
                  </a:lnTo>
                  <a:lnTo>
                    <a:pt x="3376269" y="1377494"/>
                  </a:lnTo>
                  <a:lnTo>
                    <a:pt x="3359788" y="1377494"/>
                  </a:lnTo>
                  <a:cubicBezTo>
                    <a:pt x="3402063" y="1358149"/>
                    <a:pt x="3308914" y="1372478"/>
                    <a:pt x="3388450" y="1345251"/>
                  </a:cubicBezTo>
                  <a:lnTo>
                    <a:pt x="3408513" y="1340951"/>
                  </a:lnTo>
                  <a:lnTo>
                    <a:pt x="3381284" y="1299392"/>
                  </a:lnTo>
                  <a:lnTo>
                    <a:pt x="3376269" y="1291511"/>
                  </a:lnTo>
                  <a:lnTo>
                    <a:pt x="3346892" y="1318738"/>
                  </a:lnTo>
                  <a:cubicBezTo>
                    <a:pt x="3348325" y="1324471"/>
                    <a:pt x="3356923" y="1328055"/>
                    <a:pt x="3360504" y="1329486"/>
                  </a:cubicBezTo>
                  <a:cubicBezTo>
                    <a:pt x="3356923" y="1328769"/>
                    <a:pt x="3349756" y="1328769"/>
                    <a:pt x="3337577" y="1330203"/>
                  </a:cubicBezTo>
                  <a:lnTo>
                    <a:pt x="3340442" y="1357432"/>
                  </a:lnTo>
                  <a:lnTo>
                    <a:pt x="3317514" y="1363880"/>
                  </a:lnTo>
                  <a:lnTo>
                    <a:pt x="3321812" y="1352415"/>
                  </a:lnTo>
                  <a:lnTo>
                    <a:pt x="3306050" y="1340951"/>
                  </a:lnTo>
                  <a:lnTo>
                    <a:pt x="3306050" y="1333069"/>
                  </a:lnTo>
                  <a:lnTo>
                    <a:pt x="3324679" y="1348832"/>
                  </a:lnTo>
                  <a:lnTo>
                    <a:pt x="3324679" y="1325905"/>
                  </a:lnTo>
                  <a:cubicBezTo>
                    <a:pt x="3332560" y="1328769"/>
                    <a:pt x="3341875" y="1325905"/>
                    <a:pt x="3317514" y="1282913"/>
                  </a:cubicBezTo>
                  <a:lnTo>
                    <a:pt x="3317514" y="1275031"/>
                  </a:lnTo>
                  <a:lnTo>
                    <a:pt x="3347608" y="1280046"/>
                  </a:lnTo>
                  <a:lnTo>
                    <a:pt x="3354056" y="1291511"/>
                  </a:lnTo>
                  <a:lnTo>
                    <a:pt x="3372686" y="1264283"/>
                  </a:lnTo>
                  <a:lnTo>
                    <a:pt x="3376986" y="1248519"/>
                  </a:lnTo>
                  <a:lnTo>
                    <a:pt x="3409230" y="1242071"/>
                  </a:lnTo>
                  <a:lnTo>
                    <a:pt x="3414244" y="1222725"/>
                  </a:lnTo>
                  <a:lnTo>
                    <a:pt x="3421411" y="1229173"/>
                  </a:lnTo>
                  <a:lnTo>
                    <a:pt x="3437174" y="1214842"/>
                  </a:lnTo>
                  <a:lnTo>
                    <a:pt x="3489480" y="1206960"/>
                  </a:lnTo>
                  <a:lnTo>
                    <a:pt x="3505959" y="1191198"/>
                  </a:lnTo>
                  <a:lnTo>
                    <a:pt x="3515274" y="1196212"/>
                  </a:lnTo>
                  <a:lnTo>
                    <a:pt x="3524589" y="1196212"/>
                  </a:lnTo>
                  <a:lnTo>
                    <a:pt x="3521724" y="1218425"/>
                  </a:lnTo>
                  <a:lnTo>
                    <a:pt x="3489480" y="1237771"/>
                  </a:lnTo>
                  <a:cubicBezTo>
                    <a:pt x="3488763" y="1241354"/>
                    <a:pt x="3487330" y="1246369"/>
                    <a:pt x="3485897" y="1253535"/>
                  </a:cubicBezTo>
                  <a:lnTo>
                    <a:pt x="3505959" y="1248519"/>
                  </a:lnTo>
                  <a:lnTo>
                    <a:pt x="3492346" y="1275748"/>
                  </a:lnTo>
                  <a:lnTo>
                    <a:pt x="3510976" y="1275748"/>
                  </a:lnTo>
                  <a:lnTo>
                    <a:pt x="3524589" y="1253535"/>
                  </a:lnTo>
                  <a:lnTo>
                    <a:pt x="3556116" y="1228456"/>
                  </a:lnTo>
                  <a:lnTo>
                    <a:pt x="3611289" y="1194779"/>
                  </a:lnTo>
                  <a:cubicBezTo>
                    <a:pt x="3612722" y="1190481"/>
                    <a:pt x="3590510" y="1205527"/>
                    <a:pt x="3617022" y="1184748"/>
                  </a:cubicBezTo>
                  <a:cubicBezTo>
                    <a:pt x="3614156" y="1184031"/>
                    <a:pt x="3609139" y="1181883"/>
                    <a:pt x="3601974" y="1179016"/>
                  </a:cubicBezTo>
                  <a:lnTo>
                    <a:pt x="3601974" y="1186898"/>
                  </a:lnTo>
                  <a:lnTo>
                    <a:pt x="3588360" y="1179016"/>
                  </a:lnTo>
                  <a:lnTo>
                    <a:pt x="3558982" y="1206244"/>
                  </a:lnTo>
                  <a:lnTo>
                    <a:pt x="3540353" y="1198362"/>
                  </a:lnTo>
                  <a:lnTo>
                    <a:pt x="3543220" y="1184031"/>
                  </a:lnTo>
                  <a:lnTo>
                    <a:pt x="3612006" y="1141041"/>
                  </a:lnTo>
                  <a:lnTo>
                    <a:pt x="3630635" y="1138175"/>
                  </a:lnTo>
                  <a:lnTo>
                    <a:pt x="3630635" y="1126710"/>
                  </a:lnTo>
                  <a:lnTo>
                    <a:pt x="3647116" y="1110945"/>
                  </a:lnTo>
                  <a:lnTo>
                    <a:pt x="3621320" y="1113812"/>
                  </a:lnTo>
                  <a:lnTo>
                    <a:pt x="3605558" y="1126710"/>
                  </a:lnTo>
                  <a:lnTo>
                    <a:pt x="3608422" y="1110945"/>
                  </a:lnTo>
                  <a:lnTo>
                    <a:pt x="3631352" y="1103064"/>
                  </a:lnTo>
                  <a:lnTo>
                    <a:pt x="3608422" y="1088735"/>
                  </a:lnTo>
                  <a:lnTo>
                    <a:pt x="3608422" y="1080851"/>
                  </a:lnTo>
                  <a:lnTo>
                    <a:pt x="3573314" y="1069389"/>
                  </a:lnTo>
                  <a:lnTo>
                    <a:pt x="3545368" y="1085868"/>
                  </a:lnTo>
                  <a:lnTo>
                    <a:pt x="3541070" y="1088735"/>
                  </a:lnTo>
                  <a:cubicBezTo>
                    <a:pt x="3541070" y="1090168"/>
                    <a:pt x="3543220" y="1088735"/>
                    <a:pt x="3544651" y="1087301"/>
                  </a:cubicBezTo>
                  <a:cubicBezTo>
                    <a:pt x="3543220" y="1088735"/>
                    <a:pt x="3541070" y="1090883"/>
                    <a:pt x="3538203" y="1095183"/>
                  </a:cubicBezTo>
                  <a:lnTo>
                    <a:pt x="3582628" y="1083718"/>
                  </a:lnTo>
                  <a:lnTo>
                    <a:pt x="3524589" y="1122410"/>
                  </a:lnTo>
                  <a:lnTo>
                    <a:pt x="3510976" y="1119545"/>
                  </a:lnTo>
                  <a:lnTo>
                    <a:pt x="3485180" y="1108081"/>
                  </a:lnTo>
                  <a:lnTo>
                    <a:pt x="3508109" y="1080851"/>
                  </a:lnTo>
                  <a:lnTo>
                    <a:pt x="3533905" y="1083718"/>
                  </a:lnTo>
                  <a:lnTo>
                    <a:pt x="3586212" y="1050041"/>
                  </a:lnTo>
                  <a:lnTo>
                    <a:pt x="3586212" y="1042159"/>
                  </a:lnTo>
                  <a:lnTo>
                    <a:pt x="3556832" y="1030695"/>
                  </a:lnTo>
                  <a:lnTo>
                    <a:pt x="3489480" y="1064372"/>
                  </a:lnTo>
                  <a:lnTo>
                    <a:pt x="3483030" y="1064372"/>
                  </a:lnTo>
                  <a:lnTo>
                    <a:pt x="3495212" y="1034278"/>
                  </a:lnTo>
                  <a:lnTo>
                    <a:pt x="3489480" y="1030695"/>
                  </a:lnTo>
                  <a:lnTo>
                    <a:pt x="3489480" y="1017797"/>
                  </a:lnTo>
                  <a:lnTo>
                    <a:pt x="3492346" y="1014932"/>
                  </a:lnTo>
                  <a:lnTo>
                    <a:pt x="3501661" y="1030695"/>
                  </a:lnTo>
                  <a:lnTo>
                    <a:pt x="3524589" y="1014932"/>
                  </a:lnTo>
                  <a:lnTo>
                    <a:pt x="3518140" y="1007766"/>
                  </a:lnTo>
                  <a:lnTo>
                    <a:pt x="3526738" y="1007766"/>
                  </a:lnTo>
                  <a:cubicBezTo>
                    <a:pt x="3518857" y="1004184"/>
                    <a:pt x="3568297" y="986986"/>
                    <a:pt x="3559699" y="996301"/>
                  </a:cubicBezTo>
                  <a:lnTo>
                    <a:pt x="3550384" y="1005617"/>
                  </a:lnTo>
                  <a:cubicBezTo>
                    <a:pt x="3546084" y="1006332"/>
                    <a:pt x="3541786" y="1007049"/>
                    <a:pt x="3538203" y="1007766"/>
                  </a:cubicBezTo>
                  <a:lnTo>
                    <a:pt x="3538920" y="1007766"/>
                  </a:lnTo>
                  <a:lnTo>
                    <a:pt x="3542503" y="1007766"/>
                  </a:lnTo>
                  <a:lnTo>
                    <a:pt x="3533188" y="1015649"/>
                  </a:lnTo>
                  <a:lnTo>
                    <a:pt x="3539636" y="1018515"/>
                  </a:lnTo>
                  <a:lnTo>
                    <a:pt x="3551818" y="1005617"/>
                  </a:lnTo>
                  <a:cubicBezTo>
                    <a:pt x="3564716" y="1003468"/>
                    <a:pt x="3584778" y="999168"/>
                    <a:pt x="3613439" y="992720"/>
                  </a:cubicBezTo>
                  <a:cubicBezTo>
                    <a:pt x="3613439" y="987346"/>
                    <a:pt x="3614693" y="985017"/>
                    <a:pt x="3616394" y="984301"/>
                  </a:cubicBezTo>
                  <a:lnTo>
                    <a:pt x="3621412" y="985417"/>
                  </a:lnTo>
                  <a:lnTo>
                    <a:pt x="3622037" y="985555"/>
                  </a:lnTo>
                  <a:lnTo>
                    <a:pt x="3613439" y="999168"/>
                  </a:lnTo>
                  <a:lnTo>
                    <a:pt x="3645683" y="992720"/>
                  </a:lnTo>
                  <a:lnTo>
                    <a:pt x="3645683" y="965492"/>
                  </a:lnTo>
                  <a:lnTo>
                    <a:pt x="3657864" y="957609"/>
                  </a:lnTo>
                  <a:lnTo>
                    <a:pt x="3654998" y="973374"/>
                  </a:lnTo>
                  <a:lnTo>
                    <a:pt x="3671787" y="982468"/>
                  </a:lnTo>
                  <a:lnTo>
                    <a:pt x="3672194" y="982688"/>
                  </a:lnTo>
                  <a:lnTo>
                    <a:pt x="3639233" y="1007051"/>
                  </a:lnTo>
                  <a:cubicBezTo>
                    <a:pt x="3642816" y="1005617"/>
                    <a:pt x="3653564" y="992720"/>
                    <a:pt x="3657864" y="1018515"/>
                  </a:cubicBezTo>
                  <a:lnTo>
                    <a:pt x="3654998" y="1031412"/>
                  </a:lnTo>
                  <a:lnTo>
                    <a:pt x="3650698" y="1035711"/>
                  </a:lnTo>
                  <a:cubicBezTo>
                    <a:pt x="3657148" y="1041443"/>
                    <a:pt x="3674344" y="1048609"/>
                    <a:pt x="3706587" y="1012066"/>
                  </a:cubicBezTo>
                  <a:lnTo>
                    <a:pt x="3700854" y="1004184"/>
                  </a:lnTo>
                  <a:lnTo>
                    <a:pt x="3664312" y="1018515"/>
                  </a:lnTo>
                  <a:lnTo>
                    <a:pt x="3657864" y="1004184"/>
                  </a:lnTo>
                  <a:lnTo>
                    <a:pt x="3687242" y="1004184"/>
                  </a:lnTo>
                  <a:lnTo>
                    <a:pt x="3713036" y="979822"/>
                  </a:lnTo>
                  <a:lnTo>
                    <a:pt x="3719485" y="987703"/>
                  </a:lnTo>
                  <a:cubicBezTo>
                    <a:pt x="3718052" y="989136"/>
                    <a:pt x="3750296" y="997019"/>
                    <a:pt x="3710169" y="995586"/>
                  </a:cubicBezTo>
                  <a:lnTo>
                    <a:pt x="3705871" y="998451"/>
                  </a:lnTo>
                  <a:lnTo>
                    <a:pt x="3712319" y="1006334"/>
                  </a:lnTo>
                  <a:lnTo>
                    <a:pt x="3781106" y="972657"/>
                  </a:lnTo>
                  <a:lnTo>
                    <a:pt x="3753877" y="959759"/>
                  </a:lnTo>
                  <a:lnTo>
                    <a:pt x="3761044" y="959759"/>
                  </a:lnTo>
                  <a:lnTo>
                    <a:pt x="3783971" y="945428"/>
                  </a:lnTo>
                  <a:cubicBezTo>
                    <a:pt x="3786121" y="942563"/>
                    <a:pt x="3790421" y="938980"/>
                    <a:pt x="3781106" y="937546"/>
                  </a:cubicBezTo>
                  <a:lnTo>
                    <a:pt x="3793286" y="937546"/>
                  </a:lnTo>
                  <a:lnTo>
                    <a:pt x="3793286" y="964776"/>
                  </a:lnTo>
                  <a:lnTo>
                    <a:pt x="3897182" y="880225"/>
                  </a:lnTo>
                  <a:lnTo>
                    <a:pt x="3880703" y="872344"/>
                  </a:lnTo>
                  <a:lnTo>
                    <a:pt x="3851326" y="880225"/>
                  </a:lnTo>
                  <a:lnTo>
                    <a:pt x="3834846" y="858013"/>
                  </a:lnTo>
                  <a:lnTo>
                    <a:pt x="3834846" y="827202"/>
                  </a:lnTo>
                  <a:lnTo>
                    <a:pt x="3867088" y="815737"/>
                  </a:lnTo>
                  <a:lnTo>
                    <a:pt x="3861357" y="807856"/>
                  </a:lnTo>
                  <a:lnTo>
                    <a:pt x="3887151" y="796392"/>
                  </a:lnTo>
                  <a:cubicBezTo>
                    <a:pt x="3885003" y="798541"/>
                    <a:pt x="3902199" y="793525"/>
                    <a:pt x="3880703" y="801406"/>
                  </a:cubicBezTo>
                  <a:lnTo>
                    <a:pt x="3887151" y="804273"/>
                  </a:lnTo>
                  <a:lnTo>
                    <a:pt x="3905782" y="801406"/>
                  </a:lnTo>
                  <a:lnTo>
                    <a:pt x="3899332" y="777045"/>
                  </a:lnTo>
                  <a:lnTo>
                    <a:pt x="3870672" y="765581"/>
                  </a:lnTo>
                  <a:lnTo>
                    <a:pt x="3857057" y="792808"/>
                  </a:lnTo>
                  <a:lnTo>
                    <a:pt x="3844878" y="781344"/>
                  </a:lnTo>
                  <a:cubicBezTo>
                    <a:pt x="3884286" y="767014"/>
                    <a:pt x="3795436" y="764864"/>
                    <a:pt x="3870672" y="761998"/>
                  </a:cubicBezTo>
                  <a:cubicBezTo>
                    <a:pt x="3869238" y="755550"/>
                    <a:pt x="3873538" y="764864"/>
                    <a:pt x="3931576" y="734770"/>
                  </a:cubicBezTo>
                  <a:lnTo>
                    <a:pt x="3935160" y="742652"/>
                  </a:lnTo>
                  <a:lnTo>
                    <a:pt x="3944474" y="737637"/>
                  </a:lnTo>
                  <a:lnTo>
                    <a:pt x="3958087" y="718289"/>
                  </a:lnTo>
                  <a:cubicBezTo>
                    <a:pt x="3969552" y="720439"/>
                    <a:pt x="3986749" y="726889"/>
                    <a:pt x="3998214" y="719006"/>
                  </a:cubicBezTo>
                  <a:cubicBezTo>
                    <a:pt x="3996064" y="721872"/>
                    <a:pt x="3995347" y="726172"/>
                    <a:pt x="3990330" y="726172"/>
                  </a:cubicBezTo>
                  <a:lnTo>
                    <a:pt x="3997497" y="734770"/>
                  </a:lnTo>
                  <a:cubicBezTo>
                    <a:pt x="3996780" y="729039"/>
                    <a:pt x="3997497" y="718289"/>
                    <a:pt x="4006812" y="718289"/>
                  </a:cubicBezTo>
                  <a:cubicBezTo>
                    <a:pt x="4003945" y="717574"/>
                    <a:pt x="4002512" y="716858"/>
                    <a:pt x="4001078" y="717574"/>
                  </a:cubicBezTo>
                  <a:cubicBezTo>
                    <a:pt x="4006095" y="712558"/>
                    <a:pt x="4008962" y="704676"/>
                    <a:pt x="4009678" y="691062"/>
                  </a:cubicBezTo>
                  <a:lnTo>
                    <a:pt x="4016843" y="691062"/>
                  </a:lnTo>
                  <a:lnTo>
                    <a:pt x="4009678" y="737637"/>
                  </a:lnTo>
                  <a:lnTo>
                    <a:pt x="4032606" y="749101"/>
                  </a:lnTo>
                  <a:lnTo>
                    <a:pt x="4041920" y="729754"/>
                  </a:lnTo>
                  <a:lnTo>
                    <a:pt x="4055535" y="734770"/>
                  </a:lnTo>
                  <a:lnTo>
                    <a:pt x="4061268" y="726889"/>
                  </a:lnTo>
                  <a:lnTo>
                    <a:pt x="4041920" y="711124"/>
                  </a:lnTo>
                  <a:lnTo>
                    <a:pt x="4041920" y="677447"/>
                  </a:lnTo>
                  <a:lnTo>
                    <a:pt x="4074164" y="661685"/>
                  </a:lnTo>
                  <a:lnTo>
                    <a:pt x="4083479" y="669566"/>
                  </a:lnTo>
                  <a:lnTo>
                    <a:pt x="4132204" y="634457"/>
                  </a:lnTo>
                  <a:lnTo>
                    <a:pt x="4178061" y="628007"/>
                  </a:lnTo>
                  <a:lnTo>
                    <a:pt x="4087779" y="677447"/>
                  </a:lnTo>
                  <a:lnTo>
                    <a:pt x="4090646" y="680314"/>
                  </a:lnTo>
                  <a:lnTo>
                    <a:pt x="4058402" y="688195"/>
                  </a:lnTo>
                  <a:lnTo>
                    <a:pt x="4058402" y="715424"/>
                  </a:lnTo>
                  <a:lnTo>
                    <a:pt x="4067716" y="718289"/>
                  </a:lnTo>
                  <a:cubicBezTo>
                    <a:pt x="4065566" y="721156"/>
                    <a:pt x="4082046" y="716858"/>
                    <a:pt x="4080614" y="723306"/>
                  </a:cubicBezTo>
                  <a:lnTo>
                    <a:pt x="4122888" y="703960"/>
                  </a:lnTo>
                  <a:lnTo>
                    <a:pt x="4116440" y="723306"/>
                  </a:lnTo>
                  <a:lnTo>
                    <a:pt x="4107125" y="723306"/>
                  </a:lnTo>
                  <a:lnTo>
                    <a:pt x="4123604" y="737637"/>
                  </a:lnTo>
                  <a:lnTo>
                    <a:pt x="4123604" y="756983"/>
                  </a:lnTo>
                  <a:cubicBezTo>
                    <a:pt x="4117873" y="759848"/>
                    <a:pt x="4166596" y="750533"/>
                    <a:pt x="4107125" y="764864"/>
                  </a:cubicBezTo>
                  <a:lnTo>
                    <a:pt x="4100677" y="772746"/>
                  </a:lnTo>
                  <a:lnTo>
                    <a:pt x="4169463" y="756983"/>
                  </a:lnTo>
                  <a:lnTo>
                    <a:pt x="4195258" y="726172"/>
                  </a:lnTo>
                  <a:lnTo>
                    <a:pt x="4192392" y="723306"/>
                  </a:lnTo>
                  <a:cubicBezTo>
                    <a:pt x="4193108" y="714708"/>
                    <a:pt x="4206722" y="721156"/>
                    <a:pt x="4206722" y="724739"/>
                  </a:cubicBezTo>
                  <a:lnTo>
                    <a:pt x="4211022" y="718289"/>
                  </a:lnTo>
                  <a:lnTo>
                    <a:pt x="4205290" y="710408"/>
                  </a:lnTo>
                  <a:lnTo>
                    <a:pt x="4254013" y="676732"/>
                  </a:lnTo>
                  <a:lnTo>
                    <a:pt x="4330680" y="607945"/>
                  </a:lnTo>
                  <a:lnTo>
                    <a:pt x="4318501" y="583584"/>
                  </a:lnTo>
                  <a:lnTo>
                    <a:pt x="4437444" y="514796"/>
                  </a:lnTo>
                  <a:lnTo>
                    <a:pt x="4434577" y="511215"/>
                  </a:lnTo>
                  <a:lnTo>
                    <a:pt x="4425262" y="511215"/>
                  </a:lnTo>
                  <a:lnTo>
                    <a:pt x="4434577" y="495450"/>
                  </a:lnTo>
                  <a:lnTo>
                    <a:pt x="4463956" y="487569"/>
                  </a:lnTo>
                  <a:lnTo>
                    <a:pt x="4485452" y="484702"/>
                  </a:lnTo>
                  <a:lnTo>
                    <a:pt x="4491900" y="468940"/>
                  </a:lnTo>
                  <a:lnTo>
                    <a:pt x="4521994" y="473954"/>
                  </a:lnTo>
                  <a:lnTo>
                    <a:pt x="4485452" y="499750"/>
                  </a:lnTo>
                  <a:lnTo>
                    <a:pt x="4485452" y="515513"/>
                  </a:lnTo>
                  <a:lnTo>
                    <a:pt x="4491900" y="518379"/>
                  </a:lnTo>
                  <a:lnTo>
                    <a:pt x="4501214" y="537726"/>
                  </a:lnTo>
                  <a:lnTo>
                    <a:pt x="4505514" y="526261"/>
                  </a:lnTo>
                  <a:lnTo>
                    <a:pt x="4537756" y="506915"/>
                  </a:lnTo>
                  <a:lnTo>
                    <a:pt x="4537756" y="499033"/>
                  </a:lnTo>
                  <a:lnTo>
                    <a:pt x="4511962" y="499033"/>
                  </a:lnTo>
                  <a:lnTo>
                    <a:pt x="4498348" y="511930"/>
                  </a:lnTo>
                  <a:lnTo>
                    <a:pt x="4556388" y="454608"/>
                  </a:lnTo>
                  <a:cubicBezTo>
                    <a:pt x="4552088" y="461057"/>
                    <a:pt x="4565702" y="478254"/>
                    <a:pt x="4579315" y="449592"/>
                  </a:cubicBezTo>
                  <a:lnTo>
                    <a:pt x="4577167" y="446727"/>
                  </a:lnTo>
                  <a:cubicBezTo>
                    <a:pt x="4585765" y="448160"/>
                    <a:pt x="4602244" y="440994"/>
                    <a:pt x="4614426" y="408035"/>
                  </a:cubicBezTo>
                  <a:lnTo>
                    <a:pt x="4646670" y="396570"/>
                  </a:lnTo>
                  <a:lnTo>
                    <a:pt x="4676046" y="364327"/>
                  </a:lnTo>
                  <a:lnTo>
                    <a:pt x="4689662" y="360743"/>
                  </a:lnTo>
                  <a:cubicBezTo>
                    <a:pt x="4693242" y="370775"/>
                    <a:pt x="4706858" y="329216"/>
                    <a:pt x="4699692" y="366476"/>
                  </a:cubicBezTo>
                  <a:cubicBezTo>
                    <a:pt x="4708290" y="363610"/>
                    <a:pt x="4728353" y="357160"/>
                    <a:pt x="4770628" y="338531"/>
                  </a:cubicBezTo>
                  <a:lnTo>
                    <a:pt x="4779943" y="325635"/>
                  </a:lnTo>
                  <a:lnTo>
                    <a:pt x="4766328" y="319185"/>
                  </a:lnTo>
                  <a:lnTo>
                    <a:pt x="4745549" y="329933"/>
                  </a:lnTo>
                  <a:cubicBezTo>
                    <a:pt x="4736951" y="319185"/>
                    <a:pt x="4736951" y="303422"/>
                    <a:pt x="4847296" y="280493"/>
                  </a:cubicBezTo>
                  <a:lnTo>
                    <a:pt x="4847296" y="267595"/>
                  </a:lnTo>
                  <a:lnTo>
                    <a:pt x="4888854" y="253266"/>
                  </a:lnTo>
                  <a:lnTo>
                    <a:pt x="4969822" y="195943"/>
                  </a:lnTo>
                  <a:lnTo>
                    <a:pt x="4976988" y="188061"/>
                  </a:lnTo>
                  <a:lnTo>
                    <a:pt x="4969822" y="180180"/>
                  </a:lnTo>
                  <a:lnTo>
                    <a:pt x="4951192" y="188061"/>
                  </a:lnTo>
                  <a:lnTo>
                    <a:pt x="4976988" y="172297"/>
                  </a:lnTo>
                  <a:lnTo>
                    <a:pt x="4981286" y="185194"/>
                  </a:lnTo>
                  <a:lnTo>
                    <a:pt x="5048640" y="142203"/>
                  </a:lnTo>
                  <a:lnTo>
                    <a:pt x="5094499" y="114975"/>
                  </a:lnTo>
                  <a:lnTo>
                    <a:pt x="5106678" y="100644"/>
                  </a:lnTo>
                  <a:lnTo>
                    <a:pt x="5071568" y="103511"/>
                  </a:lnTo>
                  <a:lnTo>
                    <a:pt x="5035026" y="133605"/>
                  </a:lnTo>
                  <a:lnTo>
                    <a:pt x="4999916" y="160834"/>
                  </a:lnTo>
                  <a:lnTo>
                    <a:pt x="4986302" y="160834"/>
                  </a:lnTo>
                  <a:lnTo>
                    <a:pt x="5009232" y="133605"/>
                  </a:lnTo>
                  <a:lnTo>
                    <a:pt x="4969822" y="127157"/>
                  </a:lnTo>
                  <a:lnTo>
                    <a:pt x="4949758" y="135038"/>
                  </a:lnTo>
                  <a:cubicBezTo>
                    <a:pt x="4949758" y="128590"/>
                    <a:pt x="4949758" y="118558"/>
                    <a:pt x="4950476" y="103511"/>
                  </a:cubicBezTo>
                  <a:lnTo>
                    <a:pt x="4853029" y="150086"/>
                  </a:lnTo>
                  <a:lnTo>
                    <a:pt x="4769195" y="185194"/>
                  </a:lnTo>
                  <a:lnTo>
                    <a:pt x="4749132" y="188778"/>
                  </a:lnTo>
                  <a:lnTo>
                    <a:pt x="4749132" y="204541"/>
                  </a:lnTo>
                  <a:lnTo>
                    <a:pt x="4746266" y="191644"/>
                  </a:lnTo>
                  <a:lnTo>
                    <a:pt x="4723336" y="204541"/>
                  </a:lnTo>
                  <a:lnTo>
                    <a:pt x="4720472" y="223887"/>
                  </a:lnTo>
                  <a:lnTo>
                    <a:pt x="4842998" y="177313"/>
                  </a:lnTo>
                  <a:lnTo>
                    <a:pt x="4822935" y="196659"/>
                  </a:lnTo>
                  <a:lnTo>
                    <a:pt x="4813620" y="191644"/>
                  </a:lnTo>
                  <a:lnTo>
                    <a:pt x="4810754" y="199526"/>
                  </a:lnTo>
                  <a:lnTo>
                    <a:pt x="4758447" y="229620"/>
                  </a:lnTo>
                  <a:lnTo>
                    <a:pt x="4726204" y="234634"/>
                  </a:lnTo>
                  <a:lnTo>
                    <a:pt x="4698260" y="261864"/>
                  </a:lnTo>
                  <a:lnTo>
                    <a:pt x="4649534" y="268312"/>
                  </a:lnTo>
                  <a:cubicBezTo>
                    <a:pt x="4653834" y="273328"/>
                    <a:pt x="4605111" y="258997"/>
                    <a:pt x="4661716" y="281210"/>
                  </a:cubicBezTo>
                  <a:lnTo>
                    <a:pt x="4643086" y="287658"/>
                  </a:lnTo>
                  <a:lnTo>
                    <a:pt x="4645953" y="276193"/>
                  </a:lnTo>
                  <a:lnTo>
                    <a:pt x="4629472" y="276193"/>
                  </a:lnTo>
                  <a:lnTo>
                    <a:pt x="4575734" y="325635"/>
                  </a:lnTo>
                  <a:lnTo>
                    <a:pt x="4546356" y="314170"/>
                  </a:lnTo>
                  <a:lnTo>
                    <a:pt x="4529875" y="291957"/>
                  </a:lnTo>
                  <a:lnTo>
                    <a:pt x="4490466" y="311303"/>
                  </a:lnTo>
                  <a:lnTo>
                    <a:pt x="4487600" y="330649"/>
                  </a:lnTo>
                  <a:cubicBezTo>
                    <a:pt x="4499781" y="327783"/>
                    <a:pt x="4511962" y="337097"/>
                    <a:pt x="4522710" y="322768"/>
                  </a:cubicBezTo>
                  <a:lnTo>
                    <a:pt x="4529875" y="322768"/>
                  </a:lnTo>
                  <a:lnTo>
                    <a:pt x="4462521" y="361460"/>
                  </a:lnTo>
                  <a:lnTo>
                    <a:pt x="4442458" y="380806"/>
                  </a:lnTo>
                  <a:cubicBezTo>
                    <a:pt x="4428128" y="375791"/>
                    <a:pt x="4407350" y="372208"/>
                    <a:pt x="4400902" y="396570"/>
                  </a:cubicBezTo>
                  <a:cubicBezTo>
                    <a:pt x="4395168" y="382239"/>
                    <a:pt x="4375106" y="415916"/>
                    <a:pt x="4387287" y="377225"/>
                  </a:cubicBezTo>
                  <a:lnTo>
                    <a:pt x="4407350" y="369341"/>
                  </a:lnTo>
                  <a:cubicBezTo>
                    <a:pt x="4412364" y="343547"/>
                    <a:pt x="4384420" y="372208"/>
                    <a:pt x="4403050" y="344981"/>
                  </a:cubicBezTo>
                  <a:lnTo>
                    <a:pt x="4413798" y="342114"/>
                  </a:lnTo>
                  <a:lnTo>
                    <a:pt x="4416664" y="353579"/>
                  </a:lnTo>
                  <a:lnTo>
                    <a:pt x="4467538" y="342114"/>
                  </a:lnTo>
                  <a:lnTo>
                    <a:pt x="4455356" y="326350"/>
                  </a:lnTo>
                  <a:cubicBezTo>
                    <a:pt x="4453206" y="327066"/>
                    <a:pt x="4450342" y="328500"/>
                    <a:pt x="4446042" y="330649"/>
                  </a:cubicBezTo>
                  <a:lnTo>
                    <a:pt x="4471837" y="300556"/>
                  </a:lnTo>
                  <a:lnTo>
                    <a:pt x="4458222" y="295539"/>
                  </a:lnTo>
                  <a:lnTo>
                    <a:pt x="4462521" y="287658"/>
                  </a:lnTo>
                  <a:lnTo>
                    <a:pt x="4478286" y="295539"/>
                  </a:lnTo>
                  <a:lnTo>
                    <a:pt x="4573956" y="258690"/>
                  </a:lnTo>
                  <a:lnTo>
                    <a:pt x="4592304" y="243413"/>
                  </a:lnTo>
                  <a:cubicBezTo>
                    <a:pt x="4597230" y="242517"/>
                    <a:pt x="4601530" y="244667"/>
                    <a:pt x="4607261" y="246101"/>
                  </a:cubicBezTo>
                  <a:lnTo>
                    <a:pt x="4574856" y="258513"/>
                  </a:lnTo>
                  <a:lnTo>
                    <a:pt x="4564986" y="272612"/>
                  </a:lnTo>
                  <a:lnTo>
                    <a:pt x="4575734" y="286941"/>
                  </a:lnTo>
                  <a:lnTo>
                    <a:pt x="4656700" y="253266"/>
                  </a:lnTo>
                  <a:lnTo>
                    <a:pt x="4684644" y="245382"/>
                  </a:lnTo>
                  <a:lnTo>
                    <a:pt x="4707574" y="223170"/>
                  </a:lnTo>
                  <a:lnTo>
                    <a:pt x="4714738" y="215288"/>
                  </a:lnTo>
                  <a:lnTo>
                    <a:pt x="4684644" y="215288"/>
                  </a:lnTo>
                  <a:lnTo>
                    <a:pt x="4739818" y="184478"/>
                  </a:lnTo>
                  <a:lnTo>
                    <a:pt x="4804306" y="137904"/>
                  </a:lnTo>
                  <a:lnTo>
                    <a:pt x="4813620" y="149369"/>
                  </a:lnTo>
                  <a:lnTo>
                    <a:pt x="4855179" y="114259"/>
                  </a:lnTo>
                  <a:lnTo>
                    <a:pt x="4878106" y="122140"/>
                  </a:lnTo>
                  <a:lnTo>
                    <a:pt x="4907486" y="107811"/>
                  </a:lnTo>
                  <a:lnTo>
                    <a:pt x="4939728" y="80581"/>
                  </a:lnTo>
                  <a:lnTo>
                    <a:pt x="4979138" y="64819"/>
                  </a:lnTo>
                  <a:lnTo>
                    <a:pt x="4997767" y="69834"/>
                  </a:lnTo>
                  <a:lnTo>
                    <a:pt x="5045774" y="35441"/>
                  </a:lnTo>
                  <a:lnTo>
                    <a:pt x="5120293" y="13229"/>
                  </a:lnTo>
                  <a:lnTo>
                    <a:pt x="5133908" y="19677"/>
                  </a:lnTo>
                  <a:close/>
                  <a:moveTo>
                    <a:pt x="4692247" y="0"/>
                  </a:moveTo>
                  <a:lnTo>
                    <a:pt x="4716034" y="0"/>
                  </a:lnTo>
                  <a:lnTo>
                    <a:pt x="4683212" y="12514"/>
                  </a:lnTo>
                  <a:close/>
                  <a:moveTo>
                    <a:pt x="4636931" y="0"/>
                  </a:moveTo>
                  <a:lnTo>
                    <a:pt x="4643877" y="0"/>
                  </a:lnTo>
                  <a:lnTo>
                    <a:pt x="4623024" y="12512"/>
                  </a:lnTo>
                  <a:close/>
                </a:path>
              </a:pathLst>
            </a:custGeom>
            <a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8100">
              <a:noFill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64957305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02.</a:t>
            </a:r>
            <a:r>
              <a:rPr lang="zh-CN" altLang="en-US" dirty="0"/>
              <a:t>五代十国的重要人物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zh-CN" altLang="en-US"/>
              <a:t>五代十国时期的重要人物</a:t>
            </a:r>
            <a:endParaRPr lang="zh-CN" alt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9153684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标题 1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zh-CN" altLang="en-US"/>
              <a:t>后晋石敬瑭</a:t>
            </a:r>
            <a:endParaRPr lang="en-US"/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562C4309-86F8-335A-8C53-F27D87D38872}"/>
              </a:ext>
            </a:extLst>
          </p:cNvPr>
          <p:cNvGrpSpPr/>
          <p:nvPr/>
        </p:nvGrpSpPr>
        <p:grpSpPr>
          <a:xfrm>
            <a:off x="1274948" y="0"/>
            <a:ext cx="10776883" cy="6858000"/>
            <a:chOff x="1274948" y="0"/>
            <a:chExt cx="10776883" cy="6858000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AF49C5F0-EB97-B1B7-ED59-653AAFDBF5A5}"/>
                </a:ext>
              </a:extLst>
            </p:cNvPr>
            <p:cNvGrpSpPr/>
            <p:nvPr/>
          </p:nvGrpSpPr>
          <p:grpSpPr>
            <a:xfrm>
              <a:off x="1274948" y="2663889"/>
              <a:ext cx="5840831" cy="2237221"/>
              <a:chOff x="1293610" y="1692316"/>
              <a:chExt cx="5840831" cy="2237221"/>
            </a:xfrm>
          </p:grpSpPr>
          <p:grpSp>
            <p:nvGrpSpPr>
              <p:cNvPr id="4" name="组合 3">
                <a:extLst>
                  <a:ext uri="{FF2B5EF4-FFF2-40B4-BE49-F238E27FC236}">
                    <a16:creationId xmlns:a16="http://schemas.microsoft.com/office/drawing/2014/main" id="{6B6677BD-801F-02D2-EBDB-5A9AA87CA8A4}"/>
                  </a:ext>
                </a:extLst>
              </p:cNvPr>
              <p:cNvGrpSpPr/>
              <p:nvPr/>
            </p:nvGrpSpPr>
            <p:grpSpPr>
              <a:xfrm>
                <a:off x="1422415" y="2479728"/>
                <a:ext cx="3434862" cy="0"/>
                <a:chOff x="1422415" y="2479728"/>
                <a:chExt cx="3434862" cy="0"/>
              </a:xfrm>
            </p:grpSpPr>
            <p:cxnSp>
              <p:nvCxnSpPr>
                <p:cNvPr id="11" name="直接连接符 10">
                  <a:extLst>
                    <a:ext uri="{FF2B5EF4-FFF2-40B4-BE49-F238E27FC236}">
                      <a16:creationId xmlns:a16="http://schemas.microsoft.com/office/drawing/2014/main" id="{643CCB5B-70F4-48F3-ABA9-E65FCA1DBF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22415" y="2479728"/>
                  <a:ext cx="808892" cy="0"/>
                </a:xfrm>
                <a:prstGeom prst="line">
                  <a:avLst/>
                </a:prstGeom>
                <a:ln w="69850" cap="rnd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" name="直接连接符 11">
                  <a:extLst>
                    <a:ext uri="{FF2B5EF4-FFF2-40B4-BE49-F238E27FC236}">
                      <a16:creationId xmlns:a16="http://schemas.microsoft.com/office/drawing/2014/main" id="{A89744F3-280A-463C-B90D-401093162C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36108" y="2479728"/>
                  <a:ext cx="2321169" cy="0"/>
                </a:xfrm>
                <a:prstGeom prst="line">
                  <a:avLst/>
                </a:prstGeom>
                <a:ln w="69850" cap="rnd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36DB82B2-F347-4E1D-8BDC-8BF4560D8762}"/>
                  </a:ext>
                </a:extLst>
              </p:cNvPr>
              <p:cNvSpPr txBox="1"/>
              <p:nvPr/>
            </p:nvSpPr>
            <p:spPr>
              <a:xfrm>
                <a:off x="1293610" y="2785249"/>
                <a:ext cx="5766947" cy="11442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spAutoFit/>
              </a:bodyPr>
              <a:lstStyle/>
              <a:p>
                <a:pPr algn="just" defTabSz="913765">
                  <a:lnSpc>
                    <a:spcPct val="200000"/>
                  </a:lnSpc>
                  <a:buSzPct val="25000"/>
                  <a:defRPr/>
                </a:pPr>
                <a:r>
                  <a:rPr kumimoji="0" lang="zh-CN" altLang="en-US" sz="12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</a:rPr>
                  <a:t>曾发动“靖康之变”篡夺后周帝位
统治时期内发生了多次的政治动乱和战争
在位期间加强了中央集权，推行新政</a:t>
                </a:r>
                <a:endPara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E0C2A753-7021-4008-ACEE-67118296AF0A}"/>
                  </a:ext>
                </a:extLst>
              </p:cNvPr>
              <p:cNvSpPr txBox="1"/>
              <p:nvPr/>
            </p:nvSpPr>
            <p:spPr>
              <a:xfrm>
                <a:off x="1293610" y="1692316"/>
                <a:ext cx="5840831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ctr" anchorCtr="0">
                <a:spAutoFit/>
              </a:bodyPr>
              <a:lstStyle/>
              <a:p>
                <a:pPr marL="0" marR="0" lvl="0" indent="0" defTabSz="91376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25000"/>
                  <a:buFontTx/>
                  <a:buNone/>
                  <a:defRPr/>
                </a:pPr>
                <a:r>
                  <a:rPr kumimoji="0" lang="zh-CN" altLang="en-US" sz="2400" b="1" i="0" u="none" strike="noStrike" kern="1200" cap="none" spc="0" normalizeH="0" baseline="0" noProof="0" dirty="0">
                    <a:solidFill>
                      <a:schemeClr val="tx1"/>
                    </a:solidFill>
                  </a:rPr>
                  <a:t>政治权力的争夺者</a:t>
                </a:r>
                <a:endParaRPr kumimoji="0" lang="en-US" sz="2400" b="1" i="0" u="none" strike="noStrike" kern="1200" cap="none" spc="0" normalizeH="0" baseline="0" noProof="0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880D39AC-F161-D969-B9BE-AD5DEEC56381}"/>
                </a:ext>
              </a:extLst>
            </p:cNvPr>
            <p:cNvSpPr/>
            <p:nvPr/>
          </p:nvSpPr>
          <p:spPr>
            <a:xfrm>
              <a:off x="6197158" y="0"/>
              <a:ext cx="5854673" cy="6858000"/>
            </a:xfrm>
            <a:custGeom>
              <a:avLst/>
              <a:gdLst>
                <a:gd name="connsiteX0" fmla="*/ 1931257 w 5854673"/>
                <a:gd name="connsiteY0" fmla="*/ 6856500 h 6858000"/>
                <a:gd name="connsiteX1" fmla="*/ 1933144 w 5854673"/>
                <a:gd name="connsiteY1" fmla="*/ 6858000 h 6858000"/>
                <a:gd name="connsiteX2" fmla="*/ 1931061 w 5854673"/>
                <a:gd name="connsiteY2" fmla="*/ 6858000 h 6858000"/>
                <a:gd name="connsiteX3" fmla="*/ 1889593 w 5854673"/>
                <a:gd name="connsiteY3" fmla="*/ 6842803 h 6858000"/>
                <a:gd name="connsiteX4" fmla="*/ 1890675 w 5854673"/>
                <a:gd name="connsiteY4" fmla="*/ 6842803 h 6858000"/>
                <a:gd name="connsiteX5" fmla="*/ 1889954 w 5854673"/>
                <a:gd name="connsiteY5" fmla="*/ 6843164 h 6858000"/>
                <a:gd name="connsiteX6" fmla="*/ 1980124 w 5854673"/>
                <a:gd name="connsiteY6" fmla="*/ 6842027 h 6858000"/>
                <a:gd name="connsiteX7" fmla="*/ 2002125 w 5854673"/>
                <a:gd name="connsiteY7" fmla="*/ 6854651 h 6858000"/>
                <a:gd name="connsiteX8" fmla="*/ 2003206 w 5854673"/>
                <a:gd name="connsiteY8" fmla="*/ 6851045 h 6858000"/>
                <a:gd name="connsiteX9" fmla="*/ 1984812 w 5854673"/>
                <a:gd name="connsiteY9" fmla="*/ 6847798 h 6858000"/>
                <a:gd name="connsiteX10" fmla="*/ 1989862 w 5854673"/>
                <a:gd name="connsiteY10" fmla="*/ 6843832 h 6858000"/>
                <a:gd name="connsiteX11" fmla="*/ 1884904 w 5854673"/>
                <a:gd name="connsiteY11" fmla="*/ 6837033 h 6858000"/>
                <a:gd name="connsiteX12" fmla="*/ 1889232 w 5854673"/>
                <a:gd name="connsiteY12" fmla="*/ 6842443 h 6858000"/>
                <a:gd name="connsiteX13" fmla="*/ 1873724 w 5854673"/>
                <a:gd name="connsiteY13" fmla="*/ 6844246 h 6858000"/>
                <a:gd name="connsiteX14" fmla="*/ 1884904 w 5854673"/>
                <a:gd name="connsiteY14" fmla="*/ 6837033 h 6858000"/>
                <a:gd name="connsiteX15" fmla="*/ 1895725 w 5854673"/>
                <a:gd name="connsiteY15" fmla="*/ 6832343 h 6858000"/>
                <a:gd name="connsiteX16" fmla="*/ 1890674 w 5854673"/>
                <a:gd name="connsiteY16" fmla="*/ 6842802 h 6858000"/>
                <a:gd name="connsiteX17" fmla="*/ 1895725 w 5854673"/>
                <a:gd name="connsiteY17" fmla="*/ 6832343 h 6858000"/>
                <a:gd name="connsiteX18" fmla="*/ 1775259 w 5854673"/>
                <a:gd name="connsiteY18" fmla="*/ 6830182 h 6858000"/>
                <a:gd name="connsiteX19" fmla="*/ 1773094 w 5854673"/>
                <a:gd name="connsiteY19" fmla="*/ 6836675 h 6858000"/>
                <a:gd name="connsiteX20" fmla="*/ 1767685 w 5854673"/>
                <a:gd name="connsiteY20" fmla="*/ 6833789 h 6858000"/>
                <a:gd name="connsiteX21" fmla="*/ 1490682 w 5854673"/>
                <a:gd name="connsiteY21" fmla="*/ 6828387 h 6858000"/>
                <a:gd name="connsiteX22" fmla="*/ 1518816 w 5854673"/>
                <a:gd name="connsiteY22" fmla="*/ 6852190 h 6858000"/>
                <a:gd name="connsiteX23" fmla="*/ 1525792 w 5854673"/>
                <a:gd name="connsiteY23" fmla="*/ 6858000 h 6858000"/>
                <a:gd name="connsiteX24" fmla="*/ 1515937 w 5854673"/>
                <a:gd name="connsiteY24" fmla="*/ 6858000 h 6858000"/>
                <a:gd name="connsiteX25" fmla="*/ 1510357 w 5854673"/>
                <a:gd name="connsiteY25" fmla="*/ 6853137 h 6858000"/>
                <a:gd name="connsiteX26" fmla="*/ 1494650 w 5854673"/>
                <a:gd name="connsiteY26" fmla="*/ 6850026 h 6858000"/>
                <a:gd name="connsiteX27" fmla="*/ 1490682 w 5854673"/>
                <a:gd name="connsiteY27" fmla="*/ 6828387 h 6858000"/>
                <a:gd name="connsiteX28" fmla="*/ 3811646 w 5854673"/>
                <a:gd name="connsiteY28" fmla="*/ 6827240 h 6858000"/>
                <a:gd name="connsiteX29" fmla="*/ 3814532 w 5854673"/>
                <a:gd name="connsiteY29" fmla="*/ 6839504 h 6858000"/>
                <a:gd name="connsiteX30" fmla="*/ 3819222 w 5854673"/>
                <a:gd name="connsiteY30" fmla="*/ 6837339 h 6858000"/>
                <a:gd name="connsiteX31" fmla="*/ 3821509 w 5854673"/>
                <a:gd name="connsiteY31" fmla="*/ 6850340 h 6858000"/>
                <a:gd name="connsiteX32" fmla="*/ 3817371 w 5854673"/>
                <a:gd name="connsiteY32" fmla="*/ 6858000 h 6858000"/>
                <a:gd name="connsiteX33" fmla="*/ 3805483 w 5854673"/>
                <a:gd name="connsiteY33" fmla="*/ 6858000 h 6858000"/>
                <a:gd name="connsiteX34" fmla="*/ 3806011 w 5854673"/>
                <a:gd name="connsiteY34" fmla="*/ 6857492 h 6858000"/>
                <a:gd name="connsiteX35" fmla="*/ 3806598 w 5854673"/>
                <a:gd name="connsiteY35" fmla="*/ 6835174 h 6858000"/>
                <a:gd name="connsiteX36" fmla="*/ 3811646 w 5854673"/>
                <a:gd name="connsiteY36" fmla="*/ 6827240 h 6858000"/>
                <a:gd name="connsiteX37" fmla="*/ 1692302 w 5854673"/>
                <a:gd name="connsiteY37" fmla="*/ 6824410 h 6858000"/>
                <a:gd name="connsiteX38" fmla="*/ 1720075 w 5854673"/>
                <a:gd name="connsiteY38" fmla="*/ 6827296 h 6858000"/>
                <a:gd name="connsiteX39" fmla="*/ 1696270 w 5854673"/>
                <a:gd name="connsiteY39" fmla="*/ 6833066 h 6858000"/>
                <a:gd name="connsiteX40" fmla="*/ 1723681 w 5854673"/>
                <a:gd name="connsiteY40" fmla="*/ 6844969 h 6858000"/>
                <a:gd name="connsiteX41" fmla="*/ 1725124 w 5854673"/>
                <a:gd name="connsiteY41" fmla="*/ 6840281 h 6858000"/>
                <a:gd name="connsiteX42" fmla="*/ 1739550 w 5854673"/>
                <a:gd name="connsiteY42" fmla="*/ 6852905 h 6858000"/>
                <a:gd name="connsiteX43" fmla="*/ 1737852 w 5854673"/>
                <a:gd name="connsiteY43" fmla="*/ 6858000 h 6858000"/>
                <a:gd name="connsiteX44" fmla="*/ 1735035 w 5854673"/>
                <a:gd name="connsiteY44" fmla="*/ 6858000 h 6858000"/>
                <a:gd name="connsiteX45" fmla="*/ 1727739 w 5854673"/>
                <a:gd name="connsiteY45" fmla="*/ 6853671 h 6858000"/>
                <a:gd name="connsiteX46" fmla="*/ 1716468 w 5854673"/>
                <a:gd name="connsiteY46" fmla="*/ 6855790 h 6858000"/>
                <a:gd name="connsiteX47" fmla="*/ 1717731 w 5854673"/>
                <a:gd name="connsiteY47" fmla="*/ 6858000 h 6858000"/>
                <a:gd name="connsiteX48" fmla="*/ 1684049 w 5854673"/>
                <a:gd name="connsiteY48" fmla="*/ 6858000 h 6858000"/>
                <a:gd name="connsiteX49" fmla="*/ 1682338 w 5854673"/>
                <a:gd name="connsiteY49" fmla="*/ 6857593 h 6858000"/>
                <a:gd name="connsiteX50" fmla="*/ 1675349 w 5854673"/>
                <a:gd name="connsiteY50" fmla="*/ 6850379 h 6858000"/>
                <a:gd name="connsiteX51" fmla="*/ 1705648 w 5854673"/>
                <a:gd name="connsiteY51" fmla="*/ 6853625 h 6858000"/>
                <a:gd name="connsiteX52" fmla="*/ 1708533 w 5854673"/>
                <a:gd name="connsiteY52" fmla="*/ 6844247 h 6858000"/>
                <a:gd name="connsiteX53" fmla="*/ 1670662 w 5854673"/>
                <a:gd name="connsiteY53" fmla="*/ 6835592 h 6858000"/>
                <a:gd name="connsiteX54" fmla="*/ 1692302 w 5854673"/>
                <a:gd name="connsiteY54" fmla="*/ 6824410 h 6858000"/>
                <a:gd name="connsiteX55" fmla="*/ 2004650 w 5854673"/>
                <a:gd name="connsiteY55" fmla="*/ 6824355 h 6858000"/>
                <a:gd name="connsiteX56" fmla="*/ 2014749 w 5854673"/>
                <a:gd name="connsiteY56" fmla="*/ 6829043 h 6858000"/>
                <a:gd name="connsiteX57" fmla="*/ 2016192 w 5854673"/>
                <a:gd name="connsiteY57" fmla="*/ 6824355 h 6858000"/>
                <a:gd name="connsiteX58" fmla="*/ 1462189 w 5854673"/>
                <a:gd name="connsiteY58" fmla="*/ 6820090 h 6858000"/>
                <a:gd name="connsiteX59" fmla="*/ 1473010 w 5854673"/>
                <a:gd name="connsiteY59" fmla="*/ 6826944 h 6858000"/>
                <a:gd name="connsiteX60" fmla="*/ 1464805 w 5854673"/>
                <a:gd name="connsiteY60" fmla="*/ 6828567 h 6858000"/>
                <a:gd name="connsiteX61" fmla="*/ 1454975 w 5854673"/>
                <a:gd name="connsiteY61" fmla="*/ 6826943 h 6858000"/>
                <a:gd name="connsiteX62" fmla="*/ 1462189 w 5854673"/>
                <a:gd name="connsiteY62" fmla="*/ 6820090 h 6858000"/>
                <a:gd name="connsiteX63" fmla="*/ 2499860 w 5854673"/>
                <a:gd name="connsiteY63" fmla="*/ 6818223 h 6858000"/>
                <a:gd name="connsiteX64" fmla="*/ 2502024 w 5854673"/>
                <a:gd name="connsiteY64" fmla="*/ 6854292 h 6858000"/>
                <a:gd name="connsiteX65" fmla="*/ 2505992 w 5854673"/>
                <a:gd name="connsiteY65" fmla="*/ 6819306 h 6858000"/>
                <a:gd name="connsiteX66" fmla="*/ 1933596 w 5854673"/>
                <a:gd name="connsiteY66" fmla="*/ 6809927 h 6858000"/>
                <a:gd name="connsiteX67" fmla="*/ 1934678 w 5854673"/>
                <a:gd name="connsiteY67" fmla="*/ 6818945 h 6858000"/>
                <a:gd name="connsiteX68" fmla="*/ 1944055 w 5854673"/>
                <a:gd name="connsiteY68" fmla="*/ 6818584 h 6858000"/>
                <a:gd name="connsiteX69" fmla="*/ 1488970 w 5854673"/>
                <a:gd name="connsiteY69" fmla="*/ 6807197 h 6858000"/>
                <a:gd name="connsiteX70" fmla="*/ 1509077 w 5854673"/>
                <a:gd name="connsiteY70" fmla="*/ 6809632 h 6858000"/>
                <a:gd name="connsiteX71" fmla="*/ 1501143 w 5854673"/>
                <a:gd name="connsiteY71" fmla="*/ 6815042 h 6858000"/>
                <a:gd name="connsiteX72" fmla="*/ 1472650 w 5854673"/>
                <a:gd name="connsiteY72" fmla="*/ 6818289 h 6858000"/>
                <a:gd name="connsiteX73" fmla="*/ 1488970 w 5854673"/>
                <a:gd name="connsiteY73" fmla="*/ 6807197 h 6858000"/>
                <a:gd name="connsiteX74" fmla="*/ 2318800 w 5854673"/>
                <a:gd name="connsiteY74" fmla="*/ 6805599 h 6858000"/>
                <a:gd name="connsiteX75" fmla="*/ 2316636 w 5854673"/>
                <a:gd name="connsiteY75" fmla="*/ 6812092 h 6858000"/>
                <a:gd name="connsiteX76" fmla="*/ 2332505 w 5854673"/>
                <a:gd name="connsiteY76" fmla="*/ 6824715 h 6858000"/>
                <a:gd name="connsiteX77" fmla="*/ 2318800 w 5854673"/>
                <a:gd name="connsiteY77" fmla="*/ 6805599 h 6858000"/>
                <a:gd name="connsiteX78" fmla="*/ 3317518 w 5854673"/>
                <a:gd name="connsiteY78" fmla="*/ 6800910 h 6858000"/>
                <a:gd name="connsiteX79" fmla="*/ 3307779 w 5854673"/>
                <a:gd name="connsiteY79" fmla="*/ 6811010 h 6858000"/>
                <a:gd name="connsiteX80" fmla="*/ 3321485 w 5854673"/>
                <a:gd name="connsiteY80" fmla="*/ 6808484 h 6858000"/>
                <a:gd name="connsiteX81" fmla="*/ 3317518 w 5854673"/>
                <a:gd name="connsiteY81" fmla="*/ 6800910 h 6858000"/>
                <a:gd name="connsiteX82" fmla="*/ 3419230 w 5854673"/>
                <a:gd name="connsiteY82" fmla="*/ 6794797 h 6858000"/>
                <a:gd name="connsiteX83" fmla="*/ 3427887 w 5854673"/>
                <a:gd name="connsiteY83" fmla="*/ 6805257 h 6858000"/>
                <a:gd name="connsiteX84" fmla="*/ 3416705 w 5854673"/>
                <a:gd name="connsiteY84" fmla="*/ 6803453 h 6858000"/>
                <a:gd name="connsiteX85" fmla="*/ 1867953 w 5854673"/>
                <a:gd name="connsiteY85" fmla="*/ 6781489 h 6858000"/>
                <a:gd name="connsiteX86" fmla="*/ 1876970 w 5854673"/>
                <a:gd name="connsiteY86" fmla="*/ 6790145 h 6858000"/>
                <a:gd name="connsiteX87" fmla="*/ 1866509 w 5854673"/>
                <a:gd name="connsiteY87" fmla="*/ 6786177 h 6858000"/>
                <a:gd name="connsiteX88" fmla="*/ 1661645 w 5854673"/>
                <a:gd name="connsiteY88" fmla="*/ 6779330 h 6858000"/>
                <a:gd name="connsiteX89" fmla="*/ 1682925 w 5854673"/>
                <a:gd name="connsiteY89" fmla="*/ 6783298 h 6858000"/>
                <a:gd name="connsiteX90" fmla="*/ 1672961 w 5854673"/>
                <a:gd name="connsiteY90" fmla="*/ 6783839 h 6858000"/>
                <a:gd name="connsiteX91" fmla="*/ 1660563 w 5854673"/>
                <a:gd name="connsiteY91" fmla="*/ 6783299 h 6858000"/>
                <a:gd name="connsiteX92" fmla="*/ 1916028 w 5854673"/>
                <a:gd name="connsiteY92" fmla="*/ 6775465 h 6858000"/>
                <a:gd name="connsiteX93" fmla="*/ 1916283 w 5854673"/>
                <a:gd name="connsiteY93" fmla="*/ 6776023 h 6858000"/>
                <a:gd name="connsiteX94" fmla="*/ 1914797 w 5854673"/>
                <a:gd name="connsiteY94" fmla="*/ 6775752 h 6858000"/>
                <a:gd name="connsiteX95" fmla="*/ 1854607 w 5854673"/>
                <a:gd name="connsiteY95" fmla="*/ 6774276 h 6858000"/>
                <a:gd name="connsiteX96" fmla="*/ 1858575 w 5854673"/>
                <a:gd name="connsiteY96" fmla="*/ 6781851 h 6858000"/>
                <a:gd name="connsiteX97" fmla="*/ 1853165 w 5854673"/>
                <a:gd name="connsiteY97" fmla="*/ 6778965 h 6858000"/>
                <a:gd name="connsiteX98" fmla="*/ 1502224 w 5854673"/>
                <a:gd name="connsiteY98" fmla="*/ 6772482 h 6858000"/>
                <a:gd name="connsiteX99" fmla="*/ 1488879 w 5854673"/>
                <a:gd name="connsiteY99" fmla="*/ 6781859 h 6858000"/>
                <a:gd name="connsiteX100" fmla="*/ 1488518 w 5854673"/>
                <a:gd name="connsiteY100" fmla="*/ 6775007 h 6858000"/>
                <a:gd name="connsiteX101" fmla="*/ 1636398 w 5854673"/>
                <a:gd name="connsiteY101" fmla="*/ 6772114 h 6858000"/>
                <a:gd name="connsiteX102" fmla="*/ 1616200 w 5854673"/>
                <a:gd name="connsiteY102" fmla="*/ 6775361 h 6858000"/>
                <a:gd name="connsiteX103" fmla="*/ 1625938 w 5854673"/>
                <a:gd name="connsiteY103" fmla="*/ 6777164 h 6858000"/>
                <a:gd name="connsiteX104" fmla="*/ 1592394 w 5854673"/>
                <a:gd name="connsiteY104" fmla="*/ 6771032 h 6858000"/>
                <a:gd name="connsiteX105" fmla="*/ 1598525 w 5854673"/>
                <a:gd name="connsiteY105" fmla="*/ 6795919 h 6858000"/>
                <a:gd name="connsiteX106" fmla="*/ 1614396 w 5854673"/>
                <a:gd name="connsiteY106" fmla="*/ 6794837 h 6858000"/>
                <a:gd name="connsiteX107" fmla="*/ 1596002 w 5854673"/>
                <a:gd name="connsiteY107" fmla="*/ 6781492 h 6858000"/>
                <a:gd name="connsiteX108" fmla="*/ 1598887 w 5854673"/>
                <a:gd name="connsiteY108" fmla="*/ 6780049 h 6858000"/>
                <a:gd name="connsiteX109" fmla="*/ 1592394 w 5854673"/>
                <a:gd name="connsiteY109" fmla="*/ 6771032 h 6858000"/>
                <a:gd name="connsiteX110" fmla="*/ 3743118 w 5854673"/>
                <a:gd name="connsiteY110" fmla="*/ 6764850 h 6858000"/>
                <a:gd name="connsiteX111" fmla="*/ 3755742 w 5854673"/>
                <a:gd name="connsiteY111" fmla="*/ 6774949 h 6858000"/>
                <a:gd name="connsiteX112" fmla="*/ 3737708 w 5854673"/>
                <a:gd name="connsiteY112" fmla="*/ 6773868 h 6858000"/>
                <a:gd name="connsiteX113" fmla="*/ 3743118 w 5854673"/>
                <a:gd name="connsiteY113" fmla="*/ 6764850 h 6858000"/>
                <a:gd name="connsiteX114" fmla="*/ 1948023 w 5854673"/>
                <a:gd name="connsiteY114" fmla="*/ 6761596 h 6858000"/>
                <a:gd name="connsiteX115" fmla="*/ 1950908 w 5854673"/>
                <a:gd name="connsiteY115" fmla="*/ 6774220 h 6858000"/>
                <a:gd name="connsiteX116" fmla="*/ 1994190 w 5854673"/>
                <a:gd name="connsiteY116" fmla="*/ 6786845 h 6858000"/>
                <a:gd name="connsiteX117" fmla="*/ 1972189 w 5854673"/>
                <a:gd name="connsiteY117" fmla="*/ 6777828 h 6858000"/>
                <a:gd name="connsiteX118" fmla="*/ 1979402 w 5854673"/>
                <a:gd name="connsiteY118" fmla="*/ 6774942 h 6858000"/>
                <a:gd name="connsiteX119" fmla="*/ 1948023 w 5854673"/>
                <a:gd name="connsiteY119" fmla="*/ 6761596 h 6858000"/>
                <a:gd name="connsiteX120" fmla="*/ 3799699 w 5854673"/>
                <a:gd name="connsiteY120" fmla="*/ 6759710 h 6858000"/>
                <a:gd name="connsiteX121" fmla="*/ 3806959 w 5854673"/>
                <a:gd name="connsiteY121" fmla="*/ 6760160 h 6858000"/>
                <a:gd name="connsiteX122" fmla="*/ 3804433 w 5854673"/>
                <a:gd name="connsiteY122" fmla="*/ 6768817 h 6858000"/>
                <a:gd name="connsiteX123" fmla="*/ 3796498 w 5854673"/>
                <a:gd name="connsiteY123" fmla="*/ 6765209 h 6858000"/>
                <a:gd name="connsiteX124" fmla="*/ 3799699 w 5854673"/>
                <a:gd name="connsiteY124" fmla="*/ 6759710 h 6858000"/>
                <a:gd name="connsiteX125" fmla="*/ 2387328 w 5854673"/>
                <a:gd name="connsiteY125" fmla="*/ 6754744 h 6858000"/>
                <a:gd name="connsiteX126" fmla="*/ 2407527 w 5854673"/>
                <a:gd name="connsiteY126" fmla="*/ 6761236 h 6858000"/>
                <a:gd name="connsiteX127" fmla="*/ 2408969 w 5854673"/>
                <a:gd name="connsiteY127" fmla="*/ 6756547 h 6858000"/>
                <a:gd name="connsiteX128" fmla="*/ 2818114 w 5854673"/>
                <a:gd name="connsiteY128" fmla="*/ 6751900 h 6858000"/>
                <a:gd name="connsiteX129" fmla="*/ 2827356 w 5854673"/>
                <a:gd name="connsiteY129" fmla="*/ 6758030 h 6858000"/>
                <a:gd name="connsiteX130" fmla="*/ 2820865 w 5854673"/>
                <a:gd name="connsiteY130" fmla="*/ 6766686 h 6858000"/>
                <a:gd name="connsiteX131" fmla="*/ 2812209 w 5854673"/>
                <a:gd name="connsiteY131" fmla="*/ 6765244 h 6858000"/>
                <a:gd name="connsiteX132" fmla="*/ 2806438 w 5854673"/>
                <a:gd name="connsiteY132" fmla="*/ 6754424 h 6858000"/>
                <a:gd name="connsiteX133" fmla="*/ 2818114 w 5854673"/>
                <a:gd name="connsiteY133" fmla="*/ 6751900 h 6858000"/>
                <a:gd name="connsiteX134" fmla="*/ 3788924 w 5854673"/>
                <a:gd name="connsiteY134" fmla="*/ 6746815 h 6858000"/>
                <a:gd name="connsiteX135" fmla="*/ 3801188 w 5854673"/>
                <a:gd name="connsiteY135" fmla="*/ 6748979 h 6858000"/>
                <a:gd name="connsiteX136" fmla="*/ 3796860 w 5854673"/>
                <a:gd name="connsiteY136" fmla="*/ 6755111 h 6858000"/>
                <a:gd name="connsiteX137" fmla="*/ 3787122 w 5854673"/>
                <a:gd name="connsiteY137" fmla="*/ 6753308 h 6858000"/>
                <a:gd name="connsiteX138" fmla="*/ 1682023 w 5854673"/>
                <a:gd name="connsiteY138" fmla="*/ 6746147 h 6858000"/>
                <a:gd name="connsiteX139" fmla="*/ 1696630 w 5854673"/>
                <a:gd name="connsiteY139" fmla="*/ 6749753 h 6858000"/>
                <a:gd name="connsiteX140" fmla="*/ 1695549 w 5854673"/>
                <a:gd name="connsiteY140" fmla="*/ 6753361 h 6858000"/>
                <a:gd name="connsiteX141" fmla="*/ 1670662 w 5854673"/>
                <a:gd name="connsiteY141" fmla="*/ 6749032 h 6858000"/>
                <a:gd name="connsiteX142" fmla="*/ 1682023 w 5854673"/>
                <a:gd name="connsiteY142" fmla="*/ 6746147 h 6858000"/>
                <a:gd name="connsiteX143" fmla="*/ 1480945 w 5854673"/>
                <a:gd name="connsiteY143" fmla="*/ 6736769 h 6858000"/>
                <a:gd name="connsiteX144" fmla="*/ 1498258 w 5854673"/>
                <a:gd name="connsiteY144" fmla="*/ 6739653 h 6858000"/>
                <a:gd name="connsiteX145" fmla="*/ 1515931 w 5854673"/>
                <a:gd name="connsiteY145" fmla="*/ 6754802 h 6858000"/>
                <a:gd name="connsiteX146" fmla="*/ 1520259 w 5854673"/>
                <a:gd name="connsiteY146" fmla="*/ 6748670 h 6858000"/>
                <a:gd name="connsiteX147" fmla="*/ 1526391 w 5854673"/>
                <a:gd name="connsiteY147" fmla="*/ 6749752 h 6858000"/>
                <a:gd name="connsiteX148" fmla="*/ 1526752 w 5854673"/>
                <a:gd name="connsiteY148" fmla="*/ 6756967 h 6858000"/>
                <a:gd name="connsiteX149" fmla="*/ 1550556 w 5854673"/>
                <a:gd name="connsiteY149" fmla="*/ 6742179 h 6858000"/>
                <a:gd name="connsiteX150" fmla="*/ 1570753 w 5854673"/>
                <a:gd name="connsiteY150" fmla="*/ 6757687 h 6858000"/>
                <a:gd name="connsiteX151" fmla="*/ 1579771 w 5854673"/>
                <a:gd name="connsiteY151" fmla="*/ 6749392 h 6858000"/>
                <a:gd name="connsiteX152" fmla="*/ 1585542 w 5854673"/>
                <a:gd name="connsiteY152" fmla="*/ 6760212 h 6858000"/>
                <a:gd name="connsiteX153" fmla="*/ 1577968 w 5854673"/>
                <a:gd name="connsiteY153" fmla="*/ 6763819 h 6858000"/>
                <a:gd name="connsiteX154" fmla="*/ 1615478 w 5854673"/>
                <a:gd name="connsiteY154" fmla="*/ 6765262 h 6858000"/>
                <a:gd name="connsiteX155" fmla="*/ 1617282 w 5854673"/>
                <a:gd name="connsiteY155" fmla="*/ 6758408 h 6858000"/>
                <a:gd name="connsiteX156" fmla="*/ 1633873 w 5854673"/>
                <a:gd name="connsiteY156" fmla="*/ 6763458 h 6858000"/>
                <a:gd name="connsiteX157" fmla="*/ 1645053 w 5854673"/>
                <a:gd name="connsiteY157" fmla="*/ 6748670 h 6858000"/>
                <a:gd name="connsiteX158" fmla="*/ 1670661 w 5854673"/>
                <a:gd name="connsiteY158" fmla="*/ 6758049 h 6858000"/>
                <a:gd name="connsiteX159" fmla="*/ 1687614 w 5854673"/>
                <a:gd name="connsiteY159" fmla="*/ 6763097 h 6858000"/>
                <a:gd name="connsiteX160" fmla="*/ 1675711 w 5854673"/>
                <a:gd name="connsiteY160" fmla="*/ 6763820 h 6858000"/>
                <a:gd name="connsiteX161" fmla="*/ 1669941 w 5854673"/>
                <a:gd name="connsiteY161" fmla="*/ 6769950 h 6858000"/>
                <a:gd name="connsiteX162" fmla="*/ 1641808 w 5854673"/>
                <a:gd name="connsiteY162" fmla="*/ 6760213 h 6858000"/>
                <a:gd name="connsiteX163" fmla="*/ 1643611 w 5854673"/>
                <a:gd name="connsiteY163" fmla="*/ 6767425 h 6858000"/>
                <a:gd name="connsiteX164" fmla="*/ 1652266 w 5854673"/>
                <a:gd name="connsiteY164" fmla="*/ 6768868 h 6858000"/>
                <a:gd name="connsiteX165" fmla="*/ 1643971 w 5854673"/>
                <a:gd name="connsiteY165" fmla="*/ 6796280 h 6858000"/>
                <a:gd name="connsiteX166" fmla="*/ 1653348 w 5854673"/>
                <a:gd name="connsiteY166" fmla="*/ 6795919 h 6858000"/>
                <a:gd name="connsiteX167" fmla="*/ 1654792 w 5854673"/>
                <a:gd name="connsiteY167" fmla="*/ 6791231 h 6858000"/>
                <a:gd name="connsiteX168" fmla="*/ 1681121 w 5854673"/>
                <a:gd name="connsiteY168" fmla="*/ 6807821 h 6858000"/>
                <a:gd name="connsiteX169" fmla="*/ 1673548 w 5854673"/>
                <a:gd name="connsiteY169" fmla="*/ 6811429 h 6858000"/>
                <a:gd name="connsiteX170" fmla="*/ 1685450 w 5854673"/>
                <a:gd name="connsiteY170" fmla="*/ 6815396 h 6858000"/>
                <a:gd name="connsiteX171" fmla="*/ 1713943 w 5854673"/>
                <a:gd name="connsiteY171" fmla="*/ 6803494 h 6858000"/>
                <a:gd name="connsiteX172" fmla="*/ 1738108 w 5854673"/>
                <a:gd name="connsiteY172" fmla="*/ 6805657 h 6858000"/>
                <a:gd name="connsiteX173" fmla="*/ 1684368 w 5854673"/>
                <a:gd name="connsiteY173" fmla="*/ 6820085 h 6858000"/>
                <a:gd name="connsiteX174" fmla="*/ 1649382 w 5854673"/>
                <a:gd name="connsiteY174" fmla="*/ 6819002 h 6858000"/>
                <a:gd name="connsiteX175" fmla="*/ 1671383 w 5854673"/>
                <a:gd name="connsiteY175" fmla="*/ 6810708 h 6858000"/>
                <a:gd name="connsiteX176" fmla="*/ 1635676 w 5854673"/>
                <a:gd name="connsiteY176" fmla="*/ 6794476 h 6858000"/>
                <a:gd name="connsiteX177" fmla="*/ 1623413 w 5854673"/>
                <a:gd name="connsiteY177" fmla="*/ 6783295 h 6858000"/>
                <a:gd name="connsiteX178" fmla="*/ 1626298 w 5854673"/>
                <a:gd name="connsiteY178" fmla="*/ 6804576 h 6858000"/>
                <a:gd name="connsiteX179" fmla="*/ 1637840 w 5854673"/>
                <a:gd name="connsiteY179" fmla="*/ 6804576 h 6858000"/>
                <a:gd name="connsiteX180" fmla="*/ 1636758 w 5854673"/>
                <a:gd name="connsiteY180" fmla="*/ 6821167 h 6858000"/>
                <a:gd name="connsiteX181" fmla="*/ 1629545 w 5854673"/>
                <a:gd name="connsiteY181" fmla="*/ 6824053 h 6858000"/>
                <a:gd name="connsiteX182" fmla="*/ 1632429 w 5854673"/>
                <a:gd name="connsiteY182" fmla="*/ 6844610 h 6858000"/>
                <a:gd name="connsiteX183" fmla="*/ 1623413 w 5854673"/>
                <a:gd name="connsiteY183" fmla="*/ 6835233 h 6858000"/>
                <a:gd name="connsiteX184" fmla="*/ 1612592 w 5854673"/>
                <a:gd name="connsiteY184" fmla="*/ 6850382 h 6858000"/>
                <a:gd name="connsiteX185" fmla="*/ 1619806 w 5854673"/>
                <a:gd name="connsiteY185" fmla="*/ 6856513 h 6858000"/>
                <a:gd name="connsiteX186" fmla="*/ 1617917 w 5854673"/>
                <a:gd name="connsiteY186" fmla="*/ 6858000 h 6858000"/>
                <a:gd name="connsiteX187" fmla="*/ 1588336 w 5854673"/>
                <a:gd name="connsiteY187" fmla="*/ 6858000 h 6858000"/>
                <a:gd name="connsiteX188" fmla="*/ 1589509 w 5854673"/>
                <a:gd name="connsiteY188" fmla="*/ 6853268 h 6858000"/>
                <a:gd name="connsiteX189" fmla="*/ 1581213 w 5854673"/>
                <a:gd name="connsiteY189" fmla="*/ 6850021 h 6858000"/>
                <a:gd name="connsiteX190" fmla="*/ 1575230 w 5854673"/>
                <a:gd name="connsiteY190" fmla="*/ 6858000 h 6858000"/>
                <a:gd name="connsiteX191" fmla="*/ 1573831 w 5854673"/>
                <a:gd name="connsiteY191" fmla="*/ 6858000 h 6858000"/>
                <a:gd name="connsiteX192" fmla="*/ 1559889 w 5854673"/>
                <a:gd name="connsiteY192" fmla="*/ 6847406 h 6858000"/>
                <a:gd name="connsiteX193" fmla="*/ 1544785 w 5854673"/>
                <a:gd name="connsiteY193" fmla="*/ 6836675 h 6858000"/>
                <a:gd name="connsiteX194" fmla="*/ 1546589 w 5854673"/>
                <a:gd name="connsiteY194" fmla="*/ 6829823 h 6858000"/>
                <a:gd name="connsiteX195" fmla="*/ 1583738 w 5854673"/>
                <a:gd name="connsiteY195" fmla="*/ 6840282 h 6858000"/>
                <a:gd name="connsiteX196" fmla="*/ 1547310 w 5854673"/>
                <a:gd name="connsiteY196" fmla="*/ 6806018 h 6858000"/>
                <a:gd name="connsiteX197" fmla="*/ 1582656 w 5854673"/>
                <a:gd name="connsiteY197" fmla="*/ 6814314 h 6858000"/>
                <a:gd name="connsiteX198" fmla="*/ 1574000 w 5854673"/>
                <a:gd name="connsiteY198" fmla="*/ 6790869 h 6858000"/>
                <a:gd name="connsiteX199" fmla="*/ 1534326 w 5854673"/>
                <a:gd name="connsiteY199" fmla="*/ 6784016 h 6858000"/>
                <a:gd name="connsiteX200" fmla="*/ 1550555 w 5854673"/>
                <a:gd name="connsiteY200" fmla="*/ 6772837 h 6858000"/>
                <a:gd name="connsiteX201" fmla="*/ 1558852 w 5854673"/>
                <a:gd name="connsiteY201" fmla="*/ 6767426 h 6858000"/>
                <a:gd name="connsiteX202" fmla="*/ 1554523 w 5854673"/>
                <a:gd name="connsiteY202" fmla="*/ 6751556 h 6858000"/>
                <a:gd name="connsiteX203" fmla="*/ 1548392 w 5854673"/>
                <a:gd name="connsiteY203" fmla="*/ 6750473 h 6858000"/>
                <a:gd name="connsiteX204" fmla="*/ 1538293 w 5854673"/>
                <a:gd name="connsiteY204" fmla="*/ 6770673 h 6858000"/>
                <a:gd name="connsiteX205" fmla="*/ 1536849 w 5854673"/>
                <a:gd name="connsiteY205" fmla="*/ 6775361 h 6858000"/>
                <a:gd name="connsiteX206" fmla="*/ 1484552 w 5854673"/>
                <a:gd name="connsiteY206" fmla="*/ 6763097 h 6858000"/>
                <a:gd name="connsiteX207" fmla="*/ 1463633 w 5854673"/>
                <a:gd name="connsiteY207" fmla="*/ 6750474 h 6858000"/>
                <a:gd name="connsiteX208" fmla="*/ 1484191 w 5854673"/>
                <a:gd name="connsiteY208" fmla="*/ 6742179 h 6858000"/>
                <a:gd name="connsiteX209" fmla="*/ 1480224 w 5854673"/>
                <a:gd name="connsiteY209" fmla="*/ 6738572 h 6858000"/>
                <a:gd name="connsiteX210" fmla="*/ 2359196 w 5854673"/>
                <a:gd name="connsiteY210" fmla="*/ 6736035 h 6858000"/>
                <a:gd name="connsiteX211" fmla="*/ 2354146 w 5854673"/>
                <a:gd name="connsiteY211" fmla="*/ 6740003 h 6858000"/>
                <a:gd name="connsiteX212" fmla="*/ 2345490 w 5854673"/>
                <a:gd name="connsiteY212" fmla="*/ 6738560 h 6858000"/>
                <a:gd name="connsiteX213" fmla="*/ 2480384 w 5854673"/>
                <a:gd name="connsiteY213" fmla="*/ 6735268 h 6858000"/>
                <a:gd name="connsiteX214" fmla="*/ 2496614 w 5854673"/>
                <a:gd name="connsiteY214" fmla="*/ 6755104 h 6858000"/>
                <a:gd name="connsiteX215" fmla="*/ 2480384 w 5854673"/>
                <a:gd name="connsiteY215" fmla="*/ 6735268 h 6858000"/>
                <a:gd name="connsiteX216" fmla="*/ 2451709 w 5854673"/>
                <a:gd name="connsiteY216" fmla="*/ 6734095 h 6858000"/>
                <a:gd name="connsiteX217" fmla="*/ 2447923 w 5854673"/>
                <a:gd name="connsiteY217" fmla="*/ 6739596 h 6858000"/>
                <a:gd name="connsiteX218" fmla="*/ 2457301 w 5854673"/>
                <a:gd name="connsiteY218" fmla="*/ 6743202 h 6858000"/>
                <a:gd name="connsiteX219" fmla="*/ 2459825 w 5854673"/>
                <a:gd name="connsiteY219" fmla="*/ 6734546 h 6858000"/>
                <a:gd name="connsiteX220" fmla="*/ 2451709 w 5854673"/>
                <a:gd name="connsiteY220" fmla="*/ 6734095 h 6858000"/>
                <a:gd name="connsiteX221" fmla="*/ 1857133 w 5854673"/>
                <a:gd name="connsiteY221" fmla="*/ 6733879 h 6858000"/>
                <a:gd name="connsiteX222" fmla="*/ 1860379 w 5854673"/>
                <a:gd name="connsiteY222" fmla="*/ 6754439 h 6858000"/>
                <a:gd name="connsiteX223" fmla="*/ 1840180 w 5854673"/>
                <a:gd name="connsiteY223" fmla="*/ 6747946 h 6858000"/>
                <a:gd name="connsiteX224" fmla="*/ 1857133 w 5854673"/>
                <a:gd name="connsiteY224" fmla="*/ 6733879 h 6858000"/>
                <a:gd name="connsiteX225" fmla="*/ 2436020 w 5854673"/>
                <a:gd name="connsiteY225" fmla="*/ 6725530 h 6858000"/>
                <a:gd name="connsiteX226" fmla="*/ 2434216 w 5854673"/>
                <a:gd name="connsiteY226" fmla="*/ 6732021 h 6858000"/>
                <a:gd name="connsiteX227" fmla="*/ 2441069 w 5854673"/>
                <a:gd name="connsiteY227" fmla="*/ 6731299 h 6858000"/>
                <a:gd name="connsiteX228" fmla="*/ 2313030 w 5854673"/>
                <a:gd name="connsiteY228" fmla="*/ 6720888 h 6858000"/>
                <a:gd name="connsiteX229" fmla="*/ 2322768 w 5854673"/>
                <a:gd name="connsiteY229" fmla="*/ 6722691 h 6858000"/>
                <a:gd name="connsiteX230" fmla="*/ 2317718 w 5854673"/>
                <a:gd name="connsiteY230" fmla="*/ 6726659 h 6858000"/>
                <a:gd name="connsiteX231" fmla="*/ 2311586 w 5854673"/>
                <a:gd name="connsiteY231" fmla="*/ 6725577 h 6858000"/>
                <a:gd name="connsiteX232" fmla="*/ 1503668 w 5854673"/>
                <a:gd name="connsiteY232" fmla="*/ 6716936 h 6858000"/>
                <a:gd name="connsiteX233" fmla="*/ 1529276 w 5854673"/>
                <a:gd name="connsiteY233" fmla="*/ 6734611 h 6858000"/>
                <a:gd name="connsiteX234" fmla="*/ 1537210 w 5854673"/>
                <a:gd name="connsiteY234" fmla="*/ 6737856 h 6858000"/>
                <a:gd name="connsiteX235" fmla="*/ 1501863 w 5854673"/>
                <a:gd name="connsiteY235" fmla="*/ 6723068 h 6858000"/>
                <a:gd name="connsiteX236" fmla="*/ 1496093 w 5854673"/>
                <a:gd name="connsiteY236" fmla="*/ 6728839 h 6858000"/>
                <a:gd name="connsiteX237" fmla="*/ 1489240 w 5854673"/>
                <a:gd name="connsiteY237" fmla="*/ 6729561 h 6858000"/>
                <a:gd name="connsiteX238" fmla="*/ 1485273 w 5854673"/>
                <a:gd name="connsiteY238" fmla="*/ 6724872 h 6858000"/>
                <a:gd name="connsiteX239" fmla="*/ 1503668 w 5854673"/>
                <a:gd name="connsiteY239" fmla="*/ 6716936 h 6858000"/>
                <a:gd name="connsiteX240" fmla="*/ 1671022 w 5854673"/>
                <a:gd name="connsiteY240" fmla="*/ 6716212 h 6858000"/>
                <a:gd name="connsiteX241" fmla="*/ 1706008 w 5854673"/>
                <a:gd name="connsiteY241" fmla="*/ 6734245 h 6858000"/>
                <a:gd name="connsiteX242" fmla="*/ 1706369 w 5854673"/>
                <a:gd name="connsiteY242" fmla="*/ 6755165 h 6858000"/>
                <a:gd name="connsiteX243" fmla="*/ 1703844 w 5854673"/>
                <a:gd name="connsiteY243" fmla="*/ 6754804 h 6858000"/>
                <a:gd name="connsiteX244" fmla="*/ 1702041 w 5854673"/>
                <a:gd name="connsiteY244" fmla="*/ 6730638 h 6858000"/>
                <a:gd name="connsiteX245" fmla="*/ 1668497 w 5854673"/>
                <a:gd name="connsiteY245" fmla="*/ 6724868 h 6858000"/>
                <a:gd name="connsiteX246" fmla="*/ 1544560 w 5854673"/>
                <a:gd name="connsiteY246" fmla="*/ 6716154 h 6858000"/>
                <a:gd name="connsiteX247" fmla="*/ 1566065 w 5854673"/>
                <a:gd name="connsiteY247" fmla="*/ 6728834 h 6858000"/>
                <a:gd name="connsiteX248" fmla="*/ 1533965 w 5854673"/>
                <a:gd name="connsiteY248" fmla="*/ 6718374 h 6858000"/>
                <a:gd name="connsiteX249" fmla="*/ 1544560 w 5854673"/>
                <a:gd name="connsiteY249" fmla="*/ 6716154 h 6858000"/>
                <a:gd name="connsiteX250" fmla="*/ 1959565 w 5854673"/>
                <a:gd name="connsiteY250" fmla="*/ 6713987 h 6858000"/>
                <a:gd name="connsiteX251" fmla="*/ 1976516 w 5854673"/>
                <a:gd name="connsiteY251" fmla="*/ 6718678 h 6858000"/>
                <a:gd name="connsiteX252" fmla="*/ 1968221 w 5854673"/>
                <a:gd name="connsiteY252" fmla="*/ 6715429 h 6858000"/>
                <a:gd name="connsiteX253" fmla="*/ 3377390 w 5854673"/>
                <a:gd name="connsiteY253" fmla="*/ 6712564 h 6858000"/>
                <a:gd name="connsiteX254" fmla="*/ 3387128 w 5854673"/>
                <a:gd name="connsiteY254" fmla="*/ 6714368 h 6858000"/>
                <a:gd name="connsiteX255" fmla="*/ 3382440 w 5854673"/>
                <a:gd name="connsiteY255" fmla="*/ 6718335 h 6858000"/>
                <a:gd name="connsiteX256" fmla="*/ 3376669 w 5854673"/>
                <a:gd name="connsiteY256" fmla="*/ 6715450 h 6858000"/>
                <a:gd name="connsiteX257" fmla="*/ 1469042 w 5854673"/>
                <a:gd name="connsiteY257" fmla="*/ 6705035 h 6858000"/>
                <a:gd name="connsiteX258" fmla="*/ 1494651 w 5854673"/>
                <a:gd name="connsiteY258" fmla="*/ 6711528 h 6858000"/>
                <a:gd name="connsiteX259" fmla="*/ 1466157 w 5854673"/>
                <a:gd name="connsiteY259" fmla="*/ 6723430 h 6858000"/>
                <a:gd name="connsiteX260" fmla="*/ 1469042 w 5854673"/>
                <a:gd name="connsiteY260" fmla="*/ 6705035 h 6858000"/>
                <a:gd name="connsiteX261" fmla="*/ 1619084 w 5854673"/>
                <a:gd name="connsiteY261" fmla="*/ 6704311 h 6858000"/>
                <a:gd name="connsiteX262" fmla="*/ 1631347 w 5854673"/>
                <a:gd name="connsiteY262" fmla="*/ 6706475 h 6858000"/>
                <a:gd name="connsiteX263" fmla="*/ 1630627 w 5854673"/>
                <a:gd name="connsiteY263" fmla="*/ 6709361 h 6858000"/>
                <a:gd name="connsiteX264" fmla="*/ 1618003 w 5854673"/>
                <a:gd name="connsiteY264" fmla="*/ 6707197 h 6858000"/>
                <a:gd name="connsiteX265" fmla="*/ 2469202 w 5854673"/>
                <a:gd name="connsiteY265" fmla="*/ 6690544 h 6858000"/>
                <a:gd name="connsiteX266" fmla="*/ 2468120 w 5854673"/>
                <a:gd name="connsiteY266" fmla="*/ 6695233 h 6858000"/>
                <a:gd name="connsiteX267" fmla="*/ 2475153 w 5854673"/>
                <a:gd name="connsiteY267" fmla="*/ 6700373 h 6858000"/>
                <a:gd name="connsiteX268" fmla="*/ 2482187 w 5854673"/>
                <a:gd name="connsiteY268" fmla="*/ 6699561 h 6858000"/>
                <a:gd name="connsiteX269" fmla="*/ 3635275 w 5854673"/>
                <a:gd name="connsiteY269" fmla="*/ 6686225 h 6858000"/>
                <a:gd name="connsiteX270" fmla="*/ 3636719 w 5854673"/>
                <a:gd name="connsiteY270" fmla="*/ 6694522 h 6858000"/>
                <a:gd name="connsiteX271" fmla="*/ 3633112 w 5854673"/>
                <a:gd name="connsiteY271" fmla="*/ 6693800 h 6858000"/>
                <a:gd name="connsiteX272" fmla="*/ 1840941 w 5854673"/>
                <a:gd name="connsiteY272" fmla="*/ 6685354 h 6858000"/>
                <a:gd name="connsiteX273" fmla="*/ 1848476 w 5854673"/>
                <a:gd name="connsiteY273" fmla="*/ 6689519 h 6858000"/>
                <a:gd name="connsiteX274" fmla="*/ 1827196 w 5854673"/>
                <a:gd name="connsiteY274" fmla="*/ 6695650 h 6858000"/>
                <a:gd name="connsiteX275" fmla="*/ 1833913 w 5854673"/>
                <a:gd name="connsiteY275" fmla="*/ 6687580 h 6858000"/>
                <a:gd name="connsiteX276" fmla="*/ 1840941 w 5854673"/>
                <a:gd name="connsiteY276" fmla="*/ 6685354 h 6858000"/>
                <a:gd name="connsiteX277" fmla="*/ 1694828 w 5854673"/>
                <a:gd name="connsiteY277" fmla="*/ 6681586 h 6858000"/>
                <a:gd name="connsiteX278" fmla="*/ 1705648 w 5854673"/>
                <a:gd name="connsiteY278" fmla="*/ 6683390 h 6858000"/>
                <a:gd name="connsiteX279" fmla="*/ 1692258 w 5854673"/>
                <a:gd name="connsiteY279" fmla="*/ 6690469 h 6858000"/>
                <a:gd name="connsiteX280" fmla="*/ 1676433 w 5854673"/>
                <a:gd name="connsiteY280" fmla="*/ 6690243 h 6858000"/>
                <a:gd name="connsiteX281" fmla="*/ 1696270 w 5854673"/>
                <a:gd name="connsiteY281" fmla="*/ 6684832 h 6858000"/>
                <a:gd name="connsiteX282" fmla="*/ 1456780 w 5854673"/>
                <a:gd name="connsiteY282" fmla="*/ 6680870 h 6858000"/>
                <a:gd name="connsiteX283" fmla="*/ 1462190 w 5854673"/>
                <a:gd name="connsiteY283" fmla="*/ 6684837 h 6858000"/>
                <a:gd name="connsiteX284" fmla="*/ 1449927 w 5854673"/>
                <a:gd name="connsiteY284" fmla="*/ 6686641 h 6858000"/>
                <a:gd name="connsiteX285" fmla="*/ 1456780 w 5854673"/>
                <a:gd name="connsiteY285" fmla="*/ 6680870 h 6858000"/>
                <a:gd name="connsiteX286" fmla="*/ 1894643 w 5854673"/>
                <a:gd name="connsiteY286" fmla="*/ 6678641 h 6858000"/>
                <a:gd name="connsiteX287" fmla="*/ 1903299 w 5854673"/>
                <a:gd name="connsiteY287" fmla="*/ 6685133 h 6858000"/>
                <a:gd name="connsiteX288" fmla="*/ 1907627 w 5854673"/>
                <a:gd name="connsiteY288" fmla="*/ 6679002 h 6858000"/>
                <a:gd name="connsiteX289" fmla="*/ 1948384 w 5854673"/>
                <a:gd name="connsiteY289" fmla="*/ 6677919 h 6858000"/>
                <a:gd name="connsiteX290" fmla="*/ 1946219 w 5854673"/>
                <a:gd name="connsiteY290" fmla="*/ 6685494 h 6858000"/>
                <a:gd name="connsiteX291" fmla="*/ 1931432 w 5854673"/>
                <a:gd name="connsiteY291" fmla="*/ 6682970 h 6858000"/>
                <a:gd name="connsiteX292" fmla="*/ 1934678 w 5854673"/>
                <a:gd name="connsiteY292" fmla="*/ 6685494 h 6858000"/>
                <a:gd name="connsiteX293" fmla="*/ 1918807 w 5854673"/>
                <a:gd name="connsiteY293" fmla="*/ 6694872 h 6858000"/>
                <a:gd name="connsiteX294" fmla="*/ 1946581 w 5854673"/>
                <a:gd name="connsiteY294" fmla="*/ 6692708 h 6858000"/>
                <a:gd name="connsiteX295" fmla="*/ 1939006 w 5854673"/>
                <a:gd name="connsiteY295" fmla="*/ 6709660 h 6858000"/>
                <a:gd name="connsiteX296" fmla="*/ 1968943 w 5854673"/>
                <a:gd name="connsiteY296" fmla="*/ 6704970 h 6858000"/>
                <a:gd name="connsiteX297" fmla="*/ 1957040 w 5854673"/>
                <a:gd name="connsiteY297" fmla="*/ 6701003 h 6858000"/>
                <a:gd name="connsiteX298" fmla="*/ 1972189 w 5854673"/>
                <a:gd name="connsiteY298" fmla="*/ 6693789 h 6858000"/>
                <a:gd name="connsiteX299" fmla="*/ 1956319 w 5854673"/>
                <a:gd name="connsiteY299" fmla="*/ 6694150 h 6858000"/>
                <a:gd name="connsiteX300" fmla="*/ 1954516 w 5854673"/>
                <a:gd name="connsiteY300" fmla="*/ 6679002 h 6858000"/>
                <a:gd name="connsiteX301" fmla="*/ 1524948 w 5854673"/>
                <a:gd name="connsiteY301" fmla="*/ 6675815 h 6858000"/>
                <a:gd name="connsiteX302" fmla="*/ 1518817 w 5854673"/>
                <a:gd name="connsiteY302" fmla="*/ 6682668 h 6858000"/>
                <a:gd name="connsiteX303" fmla="*/ 1544064 w 5854673"/>
                <a:gd name="connsiteY303" fmla="*/ 6694210 h 6858000"/>
                <a:gd name="connsiteX304" fmla="*/ 3785679 w 5854673"/>
                <a:gd name="connsiteY304" fmla="*/ 6674680 h 6858000"/>
                <a:gd name="connsiteX305" fmla="*/ 3794335 w 5854673"/>
                <a:gd name="connsiteY305" fmla="*/ 6676123 h 6858000"/>
                <a:gd name="connsiteX306" fmla="*/ 3787482 w 5854673"/>
                <a:gd name="connsiteY306" fmla="*/ 6681893 h 6858000"/>
                <a:gd name="connsiteX307" fmla="*/ 3785679 w 5854673"/>
                <a:gd name="connsiteY307" fmla="*/ 6674680 h 6858000"/>
                <a:gd name="connsiteX308" fmla="*/ 1822146 w 5854673"/>
                <a:gd name="connsiteY308" fmla="*/ 6672927 h 6858000"/>
                <a:gd name="connsiteX309" fmla="*/ 1817097 w 5854673"/>
                <a:gd name="connsiteY309" fmla="*/ 6676895 h 6858000"/>
                <a:gd name="connsiteX310" fmla="*/ 1812047 w 5854673"/>
                <a:gd name="connsiteY310" fmla="*/ 6676173 h 6858000"/>
                <a:gd name="connsiteX311" fmla="*/ 1796539 w 5854673"/>
                <a:gd name="connsiteY311" fmla="*/ 6663551 h 6858000"/>
                <a:gd name="connsiteX312" fmla="*/ 1820704 w 5854673"/>
                <a:gd name="connsiteY312" fmla="*/ 6665715 h 6858000"/>
                <a:gd name="connsiteX313" fmla="*/ 1809929 w 5854673"/>
                <a:gd name="connsiteY313" fmla="*/ 6669682 h 6858000"/>
                <a:gd name="connsiteX314" fmla="*/ 1795096 w 5854673"/>
                <a:gd name="connsiteY314" fmla="*/ 6668238 h 6858000"/>
                <a:gd name="connsiteX315" fmla="*/ 1855690 w 5854673"/>
                <a:gd name="connsiteY315" fmla="*/ 6653088 h 6858000"/>
                <a:gd name="connsiteX316" fmla="*/ 1866509 w 5854673"/>
                <a:gd name="connsiteY316" fmla="*/ 6668959 h 6858000"/>
                <a:gd name="connsiteX317" fmla="*/ 1841261 w 5854673"/>
                <a:gd name="connsiteY317" fmla="*/ 6662466 h 6858000"/>
                <a:gd name="connsiteX318" fmla="*/ 1855690 w 5854673"/>
                <a:gd name="connsiteY318" fmla="*/ 6653088 h 6858000"/>
                <a:gd name="connsiteX319" fmla="*/ 1601050 w 5854673"/>
                <a:gd name="connsiteY319" fmla="*/ 6651292 h 6858000"/>
                <a:gd name="connsiteX320" fmla="*/ 1617281 w 5854673"/>
                <a:gd name="connsiteY320" fmla="*/ 6666079 h 6858000"/>
                <a:gd name="connsiteX321" fmla="*/ 1601050 w 5854673"/>
                <a:gd name="connsiteY321" fmla="*/ 6651292 h 6858000"/>
                <a:gd name="connsiteX322" fmla="*/ 1642168 w 5854673"/>
                <a:gd name="connsiteY322" fmla="*/ 6648406 h 6858000"/>
                <a:gd name="connsiteX323" fmla="*/ 1670301 w 5854673"/>
                <a:gd name="connsiteY323" fmla="*/ 6658505 h 6858000"/>
                <a:gd name="connsiteX324" fmla="*/ 1659840 w 5854673"/>
                <a:gd name="connsiteY324" fmla="*/ 6680506 h 6858000"/>
                <a:gd name="connsiteX325" fmla="*/ 1642168 w 5854673"/>
                <a:gd name="connsiteY325" fmla="*/ 6648406 h 6858000"/>
                <a:gd name="connsiteX326" fmla="*/ 1513406 w 5854673"/>
                <a:gd name="connsiteY326" fmla="*/ 6648047 h 6858000"/>
                <a:gd name="connsiteX327" fmla="*/ 1489600 w 5854673"/>
                <a:gd name="connsiteY327" fmla="*/ 6657787 h 6858000"/>
                <a:gd name="connsiteX328" fmla="*/ 1513406 w 5854673"/>
                <a:gd name="connsiteY328" fmla="*/ 6648047 h 6858000"/>
                <a:gd name="connsiteX329" fmla="*/ 1816737 w 5854673"/>
                <a:gd name="connsiteY329" fmla="*/ 6648041 h 6858000"/>
                <a:gd name="connsiteX330" fmla="*/ 1836934 w 5854673"/>
                <a:gd name="connsiteY330" fmla="*/ 6654533 h 6858000"/>
                <a:gd name="connsiteX331" fmla="*/ 1816737 w 5854673"/>
                <a:gd name="connsiteY331" fmla="*/ 6648041 h 6858000"/>
                <a:gd name="connsiteX332" fmla="*/ 1404842 w 5854673"/>
                <a:gd name="connsiteY332" fmla="*/ 6645886 h 6858000"/>
                <a:gd name="connsiteX333" fmla="*/ 1400153 w 5854673"/>
                <a:gd name="connsiteY333" fmla="*/ 6653821 h 6858000"/>
                <a:gd name="connsiteX334" fmla="*/ 1394383 w 5854673"/>
                <a:gd name="connsiteY334" fmla="*/ 6650934 h 6858000"/>
                <a:gd name="connsiteX335" fmla="*/ 2794895 w 5854673"/>
                <a:gd name="connsiteY335" fmla="*/ 6644778 h 6858000"/>
                <a:gd name="connsiteX336" fmla="*/ 2806797 w 5854673"/>
                <a:gd name="connsiteY336" fmla="*/ 6656681 h 6858000"/>
                <a:gd name="connsiteX337" fmla="*/ 2794895 w 5854673"/>
                <a:gd name="connsiteY337" fmla="*/ 6644778 h 6858000"/>
                <a:gd name="connsiteX338" fmla="*/ 1691868 w 5854673"/>
                <a:gd name="connsiteY338" fmla="*/ 6642887 h 6858000"/>
                <a:gd name="connsiteX339" fmla="*/ 1703482 w 5854673"/>
                <a:gd name="connsiteY339" fmla="*/ 6652371 h 6858000"/>
                <a:gd name="connsiteX340" fmla="*/ 1687612 w 5854673"/>
                <a:gd name="connsiteY340" fmla="*/ 6652733 h 6858000"/>
                <a:gd name="connsiteX341" fmla="*/ 1686171 w 5854673"/>
                <a:gd name="connsiteY341" fmla="*/ 6644436 h 6858000"/>
                <a:gd name="connsiteX342" fmla="*/ 1691868 w 5854673"/>
                <a:gd name="connsiteY342" fmla="*/ 6642887 h 6858000"/>
                <a:gd name="connsiteX343" fmla="*/ 1509078 w 5854673"/>
                <a:gd name="connsiteY343" fmla="*/ 6633261 h 6858000"/>
                <a:gd name="connsiteX344" fmla="*/ 1506913 w 5854673"/>
                <a:gd name="connsiteY344" fmla="*/ 6639752 h 6858000"/>
                <a:gd name="connsiteX345" fmla="*/ 1501504 w 5854673"/>
                <a:gd name="connsiteY345" fmla="*/ 6636146 h 6858000"/>
                <a:gd name="connsiteX346" fmla="*/ 1509078 w 5854673"/>
                <a:gd name="connsiteY346" fmla="*/ 6633261 h 6858000"/>
                <a:gd name="connsiteX347" fmla="*/ 3780628 w 5854673"/>
                <a:gd name="connsiteY347" fmla="*/ 6631117 h 6858000"/>
                <a:gd name="connsiteX348" fmla="*/ 3800826 w 5854673"/>
                <a:gd name="connsiteY348" fmla="*/ 6646548 h 6858000"/>
                <a:gd name="connsiteX349" fmla="*/ 3781711 w 5854673"/>
                <a:gd name="connsiteY349" fmla="*/ 6667107 h 6858000"/>
                <a:gd name="connsiteX350" fmla="*/ 3778103 w 5854673"/>
                <a:gd name="connsiteY350" fmla="*/ 6661336 h 6858000"/>
                <a:gd name="connsiteX351" fmla="*/ 3766562 w 5854673"/>
                <a:gd name="connsiteY351" fmla="*/ 6678288 h 6858000"/>
                <a:gd name="connsiteX352" fmla="*/ 3773415 w 5854673"/>
                <a:gd name="connsiteY352" fmla="*/ 6641499 h 6858000"/>
                <a:gd name="connsiteX353" fmla="*/ 3780628 w 5854673"/>
                <a:gd name="connsiteY353" fmla="*/ 6631117 h 6858000"/>
                <a:gd name="connsiteX354" fmla="*/ 1907988 w 5854673"/>
                <a:gd name="connsiteY354" fmla="*/ 6626420 h 6858000"/>
                <a:gd name="connsiteX355" fmla="*/ 1923858 w 5854673"/>
                <a:gd name="connsiteY355" fmla="*/ 6633917 h 6858000"/>
                <a:gd name="connsiteX356" fmla="*/ 1925300 w 5854673"/>
                <a:gd name="connsiteY356" fmla="*/ 6629306 h 6858000"/>
                <a:gd name="connsiteX357" fmla="*/ 1931793 w 5854673"/>
                <a:gd name="connsiteY357" fmla="*/ 6626420 h 6858000"/>
                <a:gd name="connsiteX358" fmla="*/ 1640726 w 5854673"/>
                <a:gd name="connsiteY358" fmla="*/ 6622458 h 6858000"/>
                <a:gd name="connsiteX359" fmla="*/ 1643971 w 5854673"/>
                <a:gd name="connsiteY359" fmla="*/ 6641914 h 6858000"/>
                <a:gd name="connsiteX360" fmla="*/ 1640726 w 5854673"/>
                <a:gd name="connsiteY360" fmla="*/ 6622458 h 6858000"/>
                <a:gd name="connsiteX361" fmla="*/ 1473009 w 5854673"/>
                <a:gd name="connsiteY361" fmla="*/ 6617049 h 6858000"/>
                <a:gd name="connsiteX362" fmla="*/ 1497897 w 5854673"/>
                <a:gd name="connsiteY362" fmla="*/ 6636506 h 6858000"/>
                <a:gd name="connsiteX363" fmla="*/ 1489466 w 5854673"/>
                <a:gd name="connsiteY363" fmla="*/ 6641059 h 6858000"/>
                <a:gd name="connsiteX364" fmla="*/ 1480224 w 5854673"/>
                <a:gd name="connsiteY364" fmla="*/ 6637227 h 6858000"/>
                <a:gd name="connsiteX365" fmla="*/ 1473009 w 5854673"/>
                <a:gd name="connsiteY365" fmla="*/ 6617049 h 6858000"/>
                <a:gd name="connsiteX366" fmla="*/ 1624855 w 5854673"/>
                <a:gd name="connsiteY366" fmla="*/ 6609835 h 6858000"/>
                <a:gd name="connsiteX367" fmla="*/ 1643610 w 5854673"/>
                <a:gd name="connsiteY367" fmla="*/ 6613081 h 6858000"/>
                <a:gd name="connsiteX368" fmla="*/ 1634865 w 5854673"/>
                <a:gd name="connsiteY368" fmla="*/ 6615832 h 6858000"/>
                <a:gd name="connsiteX369" fmla="*/ 1623413 w 5854673"/>
                <a:gd name="connsiteY369" fmla="*/ 6614526 h 6858000"/>
                <a:gd name="connsiteX370" fmla="*/ 1447401 w 5854673"/>
                <a:gd name="connsiteY370" fmla="*/ 6607308 h 6858000"/>
                <a:gd name="connsiteX371" fmla="*/ 1444155 w 5854673"/>
                <a:gd name="connsiteY371" fmla="*/ 6609835 h 6858000"/>
                <a:gd name="connsiteX372" fmla="*/ 1469764 w 5854673"/>
                <a:gd name="connsiteY372" fmla="*/ 6650214 h 6858000"/>
                <a:gd name="connsiteX373" fmla="*/ 1457862 w 5854673"/>
                <a:gd name="connsiteY373" fmla="*/ 6660312 h 6858000"/>
                <a:gd name="connsiteX374" fmla="*/ 1444156 w 5854673"/>
                <a:gd name="connsiteY374" fmla="*/ 6640835 h 6858000"/>
                <a:gd name="connsiteX375" fmla="*/ 1453173 w 5854673"/>
                <a:gd name="connsiteY375" fmla="*/ 6623541 h 6858000"/>
                <a:gd name="connsiteX376" fmla="*/ 1437664 w 5854673"/>
                <a:gd name="connsiteY376" fmla="*/ 6622819 h 6858000"/>
                <a:gd name="connsiteX377" fmla="*/ 1441630 w 5854673"/>
                <a:gd name="connsiteY377" fmla="*/ 6609477 h 6858000"/>
                <a:gd name="connsiteX378" fmla="*/ 1447401 w 5854673"/>
                <a:gd name="connsiteY378" fmla="*/ 6607308 h 6858000"/>
                <a:gd name="connsiteX379" fmla="*/ 1579410 w 5854673"/>
                <a:gd name="connsiteY379" fmla="*/ 6605147 h 6858000"/>
                <a:gd name="connsiteX380" fmla="*/ 1588066 w 5854673"/>
                <a:gd name="connsiteY380" fmla="*/ 6606590 h 6858000"/>
                <a:gd name="connsiteX381" fmla="*/ 1584820 w 5854673"/>
                <a:gd name="connsiteY381" fmla="*/ 6617771 h 6858000"/>
                <a:gd name="connsiteX382" fmla="*/ 1577245 w 5854673"/>
                <a:gd name="connsiteY382" fmla="*/ 6611639 h 6858000"/>
                <a:gd name="connsiteX383" fmla="*/ 1664169 w 5854673"/>
                <a:gd name="connsiteY383" fmla="*/ 6604787 h 6858000"/>
                <a:gd name="connsiteX384" fmla="*/ 1677875 w 5854673"/>
                <a:gd name="connsiteY384" fmla="*/ 6619215 h 6858000"/>
                <a:gd name="connsiteX385" fmla="*/ 1677154 w 5854673"/>
                <a:gd name="connsiteY385" fmla="*/ 6622098 h 6858000"/>
                <a:gd name="connsiteX386" fmla="*/ 1515930 w 5854673"/>
                <a:gd name="connsiteY386" fmla="*/ 6600819 h 6858000"/>
                <a:gd name="connsiteX387" fmla="*/ 1517013 w 5854673"/>
                <a:gd name="connsiteY387" fmla="*/ 6605870 h 6858000"/>
                <a:gd name="connsiteX388" fmla="*/ 1525669 w 5854673"/>
                <a:gd name="connsiteY388" fmla="*/ 6607673 h 6858000"/>
                <a:gd name="connsiteX389" fmla="*/ 1515930 w 5854673"/>
                <a:gd name="connsiteY389" fmla="*/ 6600819 h 6858000"/>
                <a:gd name="connsiteX390" fmla="*/ 1635314 w 5854673"/>
                <a:gd name="connsiteY390" fmla="*/ 6597574 h 6858000"/>
                <a:gd name="connsiteX391" fmla="*/ 1652628 w 5854673"/>
                <a:gd name="connsiteY391" fmla="*/ 6600457 h 6858000"/>
                <a:gd name="connsiteX392" fmla="*/ 1651906 w 5854673"/>
                <a:gd name="connsiteY392" fmla="*/ 6602623 h 6858000"/>
                <a:gd name="connsiteX393" fmla="*/ 1634594 w 5854673"/>
                <a:gd name="connsiteY393" fmla="*/ 6599376 h 6858000"/>
                <a:gd name="connsiteX394" fmla="*/ 2787682 w 5854673"/>
                <a:gd name="connsiteY394" fmla="*/ 6595771 h 6858000"/>
                <a:gd name="connsiteX395" fmla="*/ 2797419 w 5854673"/>
                <a:gd name="connsiteY395" fmla="*/ 6597575 h 6858000"/>
                <a:gd name="connsiteX396" fmla="*/ 2792370 w 5854673"/>
                <a:gd name="connsiteY396" fmla="*/ 6601541 h 6858000"/>
                <a:gd name="connsiteX397" fmla="*/ 2786960 w 5854673"/>
                <a:gd name="connsiteY397" fmla="*/ 6597575 h 6858000"/>
                <a:gd name="connsiteX398" fmla="*/ 1602854 w 5854673"/>
                <a:gd name="connsiteY398" fmla="*/ 6591803 h 6858000"/>
                <a:gd name="connsiteX399" fmla="*/ 1617642 w 5854673"/>
                <a:gd name="connsiteY399" fmla="*/ 6594687 h 6858000"/>
                <a:gd name="connsiteX400" fmla="*/ 1606460 w 5854673"/>
                <a:gd name="connsiteY400" fmla="*/ 6597572 h 6858000"/>
                <a:gd name="connsiteX401" fmla="*/ 1496426 w 5854673"/>
                <a:gd name="connsiteY401" fmla="*/ 6590484 h 6858000"/>
                <a:gd name="connsiteX402" fmla="*/ 1492848 w 5854673"/>
                <a:gd name="connsiteY402" fmla="*/ 6594687 h 6858000"/>
                <a:gd name="connsiteX403" fmla="*/ 1509438 w 5854673"/>
                <a:gd name="connsiteY403" fmla="*/ 6599736 h 6858000"/>
                <a:gd name="connsiteX404" fmla="*/ 1510881 w 5854673"/>
                <a:gd name="connsiteY404" fmla="*/ 6595049 h 6858000"/>
                <a:gd name="connsiteX405" fmla="*/ 1500377 w 5854673"/>
                <a:gd name="connsiteY405" fmla="*/ 6591892 h 6858000"/>
                <a:gd name="connsiteX406" fmla="*/ 1496426 w 5854673"/>
                <a:gd name="connsiteY406" fmla="*/ 6590484 h 6858000"/>
                <a:gd name="connsiteX407" fmla="*/ 1671743 w 5854673"/>
                <a:gd name="connsiteY407" fmla="*/ 6579899 h 6858000"/>
                <a:gd name="connsiteX408" fmla="*/ 1684007 w 5854673"/>
                <a:gd name="connsiteY408" fmla="*/ 6582064 h 6858000"/>
                <a:gd name="connsiteX409" fmla="*/ 1682564 w 5854673"/>
                <a:gd name="connsiteY409" fmla="*/ 6586752 h 6858000"/>
                <a:gd name="connsiteX410" fmla="*/ 1671743 w 5854673"/>
                <a:gd name="connsiteY410" fmla="*/ 6579899 h 6858000"/>
                <a:gd name="connsiteX411" fmla="*/ 1903299 w 5854673"/>
                <a:gd name="connsiteY411" fmla="*/ 6579893 h 6858000"/>
                <a:gd name="connsiteX412" fmla="*/ 1910152 w 5854673"/>
                <a:gd name="connsiteY412" fmla="*/ 6588186 h 6858000"/>
                <a:gd name="connsiteX413" fmla="*/ 1917366 w 5854673"/>
                <a:gd name="connsiteY413" fmla="*/ 6585303 h 6858000"/>
                <a:gd name="connsiteX414" fmla="*/ 1596362 w 5854673"/>
                <a:gd name="connsiteY414" fmla="*/ 6578817 h 6858000"/>
                <a:gd name="connsiteX415" fmla="*/ 1593836 w 5854673"/>
                <a:gd name="connsiteY415" fmla="*/ 6588195 h 6858000"/>
                <a:gd name="connsiteX416" fmla="*/ 1587345 w 5854673"/>
                <a:gd name="connsiteY416" fmla="*/ 6579179 h 6858000"/>
                <a:gd name="connsiteX417" fmla="*/ 2294996 w 5854673"/>
                <a:gd name="connsiteY417" fmla="*/ 6571604 h 6858000"/>
                <a:gd name="connsiteX418" fmla="*/ 2292831 w 5854673"/>
                <a:gd name="connsiteY418" fmla="*/ 6579178 h 6858000"/>
                <a:gd name="connsiteX419" fmla="*/ 2284897 w 5854673"/>
                <a:gd name="connsiteY419" fmla="*/ 6574849 h 6858000"/>
                <a:gd name="connsiteX420" fmla="*/ 1649381 w 5854673"/>
                <a:gd name="connsiteY420" fmla="*/ 6571241 h 6858000"/>
                <a:gd name="connsiteX421" fmla="*/ 1665972 w 5854673"/>
                <a:gd name="connsiteY421" fmla="*/ 6577014 h 6858000"/>
                <a:gd name="connsiteX422" fmla="*/ 1629905 w 5854673"/>
                <a:gd name="connsiteY422" fmla="*/ 6584587 h 6858000"/>
                <a:gd name="connsiteX423" fmla="*/ 1649381 w 5854673"/>
                <a:gd name="connsiteY423" fmla="*/ 6571241 h 6858000"/>
                <a:gd name="connsiteX424" fmla="*/ 1457141 w 5854673"/>
                <a:gd name="connsiteY424" fmla="*/ 6566555 h 6858000"/>
                <a:gd name="connsiteX425" fmla="*/ 1471927 w 5854673"/>
                <a:gd name="connsiteY425" fmla="*/ 6591080 h 6858000"/>
                <a:gd name="connsiteX426" fmla="*/ 1485995 w 5854673"/>
                <a:gd name="connsiteY426" fmla="*/ 6583508 h 6858000"/>
                <a:gd name="connsiteX427" fmla="*/ 1472650 w 5854673"/>
                <a:gd name="connsiteY427" fmla="*/ 6567276 h 6858000"/>
                <a:gd name="connsiteX428" fmla="*/ 1457141 w 5854673"/>
                <a:gd name="connsiteY428" fmla="*/ 6566555 h 6858000"/>
                <a:gd name="connsiteX429" fmla="*/ 1764078 w 5854673"/>
                <a:gd name="connsiteY429" fmla="*/ 6562228 h 6858000"/>
                <a:gd name="connsiteX430" fmla="*/ 1777062 w 5854673"/>
                <a:gd name="connsiteY430" fmla="*/ 6562586 h 6858000"/>
                <a:gd name="connsiteX431" fmla="*/ 1775619 w 5854673"/>
                <a:gd name="connsiteY431" fmla="*/ 6567276 h 6858000"/>
                <a:gd name="connsiteX432" fmla="*/ 1769172 w 5854673"/>
                <a:gd name="connsiteY432" fmla="*/ 6567322 h 6858000"/>
                <a:gd name="connsiteX433" fmla="*/ 1764078 w 5854673"/>
                <a:gd name="connsiteY433" fmla="*/ 6562228 h 6858000"/>
                <a:gd name="connsiteX434" fmla="*/ 1794736 w 5854673"/>
                <a:gd name="connsiteY434" fmla="*/ 6555735 h 6858000"/>
                <a:gd name="connsiteX435" fmla="*/ 1810966 w 5854673"/>
                <a:gd name="connsiteY435" fmla="*/ 6575571 h 6858000"/>
                <a:gd name="connsiteX436" fmla="*/ 1794736 w 5854673"/>
                <a:gd name="connsiteY436" fmla="*/ 6555735 h 6858000"/>
                <a:gd name="connsiteX437" fmla="*/ 1645413 w 5854673"/>
                <a:gd name="connsiteY437" fmla="*/ 6553930 h 6858000"/>
                <a:gd name="connsiteX438" fmla="*/ 1642168 w 5854673"/>
                <a:gd name="connsiteY438" fmla="*/ 6565112 h 6858000"/>
                <a:gd name="connsiteX439" fmla="*/ 1630626 w 5854673"/>
                <a:gd name="connsiteY439" fmla="*/ 6559341 h 6858000"/>
                <a:gd name="connsiteX440" fmla="*/ 1604657 w 5854673"/>
                <a:gd name="connsiteY440" fmla="*/ 6551405 h 6858000"/>
                <a:gd name="connsiteX441" fmla="*/ 1615117 w 5854673"/>
                <a:gd name="connsiteY441" fmla="*/ 6551405 h 6858000"/>
                <a:gd name="connsiteX442" fmla="*/ 1613673 w 5854673"/>
                <a:gd name="connsiteY442" fmla="*/ 6556095 h 6858000"/>
                <a:gd name="connsiteX443" fmla="*/ 1604657 w 5854673"/>
                <a:gd name="connsiteY443" fmla="*/ 6551405 h 6858000"/>
                <a:gd name="connsiteX444" fmla="*/ 1519007 w 5854673"/>
                <a:gd name="connsiteY444" fmla="*/ 6551035 h 6858000"/>
                <a:gd name="connsiteX445" fmla="*/ 1510521 w 5854673"/>
                <a:gd name="connsiteY445" fmla="*/ 6552128 h 6858000"/>
                <a:gd name="connsiteX446" fmla="*/ 1527833 w 5854673"/>
                <a:gd name="connsiteY446" fmla="*/ 6560064 h 6858000"/>
                <a:gd name="connsiteX447" fmla="*/ 1519007 w 5854673"/>
                <a:gd name="connsiteY447" fmla="*/ 6551035 h 6858000"/>
                <a:gd name="connsiteX448" fmla="*/ 2272272 w 5854673"/>
                <a:gd name="connsiteY448" fmla="*/ 6543471 h 6858000"/>
                <a:gd name="connsiteX449" fmla="*/ 2282010 w 5854673"/>
                <a:gd name="connsiteY449" fmla="*/ 6545636 h 6858000"/>
                <a:gd name="connsiteX450" fmla="*/ 2279847 w 5854673"/>
                <a:gd name="connsiteY450" fmla="*/ 6553209 h 6858000"/>
                <a:gd name="connsiteX451" fmla="*/ 2270830 w 5854673"/>
                <a:gd name="connsiteY451" fmla="*/ 6548522 h 6858000"/>
                <a:gd name="connsiteX452" fmla="*/ 2783354 w 5854673"/>
                <a:gd name="connsiteY452" fmla="*/ 6540584 h 6858000"/>
                <a:gd name="connsiteX453" fmla="*/ 2788404 w 5854673"/>
                <a:gd name="connsiteY453" fmla="*/ 6541306 h 6858000"/>
                <a:gd name="connsiteX454" fmla="*/ 2783715 w 5854673"/>
                <a:gd name="connsiteY454" fmla="*/ 6547439 h 6858000"/>
                <a:gd name="connsiteX455" fmla="*/ 2783354 w 5854673"/>
                <a:gd name="connsiteY455" fmla="*/ 6540584 h 6858000"/>
                <a:gd name="connsiteX456" fmla="*/ 1669399 w 5854673"/>
                <a:gd name="connsiteY456" fmla="*/ 6536302 h 6858000"/>
                <a:gd name="connsiteX457" fmla="*/ 1687253 w 5854673"/>
                <a:gd name="connsiteY457" fmla="*/ 6536980 h 6858000"/>
                <a:gd name="connsiteX458" fmla="*/ 1685810 w 5854673"/>
                <a:gd name="connsiteY458" fmla="*/ 6541666 h 6858000"/>
                <a:gd name="connsiteX459" fmla="*/ 1672058 w 5854673"/>
                <a:gd name="connsiteY459" fmla="*/ 6543652 h 6858000"/>
                <a:gd name="connsiteX460" fmla="*/ 1654791 w 5854673"/>
                <a:gd name="connsiteY460" fmla="*/ 6541306 h 6858000"/>
                <a:gd name="connsiteX461" fmla="*/ 1669399 w 5854673"/>
                <a:gd name="connsiteY461" fmla="*/ 6536302 h 6858000"/>
                <a:gd name="connsiteX462" fmla="*/ 1453534 w 5854673"/>
                <a:gd name="connsiteY462" fmla="*/ 6534815 h 6858000"/>
                <a:gd name="connsiteX463" fmla="*/ 1457141 w 5854673"/>
                <a:gd name="connsiteY463" fmla="*/ 6544553 h 6858000"/>
                <a:gd name="connsiteX464" fmla="*/ 1440910 w 5854673"/>
                <a:gd name="connsiteY464" fmla="*/ 6546717 h 6858000"/>
                <a:gd name="connsiteX465" fmla="*/ 1439106 w 5854673"/>
                <a:gd name="connsiteY465" fmla="*/ 6553209 h 6858000"/>
                <a:gd name="connsiteX466" fmla="*/ 1464309 w 5854673"/>
                <a:gd name="connsiteY466" fmla="*/ 6555192 h 6858000"/>
                <a:gd name="connsiteX467" fmla="*/ 1484913 w 5854673"/>
                <a:gd name="connsiteY467" fmla="*/ 6547440 h 6858000"/>
                <a:gd name="connsiteX468" fmla="*/ 1453534 w 5854673"/>
                <a:gd name="connsiteY468" fmla="*/ 6534815 h 6858000"/>
                <a:gd name="connsiteX469" fmla="*/ 1762273 w 5854673"/>
                <a:gd name="connsiteY469" fmla="*/ 6529403 h 6858000"/>
                <a:gd name="connsiteX470" fmla="*/ 1776701 w 5854673"/>
                <a:gd name="connsiteY470" fmla="*/ 6533733 h 6858000"/>
                <a:gd name="connsiteX471" fmla="*/ 1760831 w 5854673"/>
                <a:gd name="connsiteY471" fmla="*/ 6534095 h 6858000"/>
                <a:gd name="connsiteX472" fmla="*/ 1502224 w 5854673"/>
                <a:gd name="connsiteY472" fmla="*/ 6528682 h 6858000"/>
                <a:gd name="connsiteX473" fmla="*/ 1511241 w 5854673"/>
                <a:gd name="connsiteY473" fmla="*/ 6542027 h 6858000"/>
                <a:gd name="connsiteX474" fmla="*/ 1512323 w 5854673"/>
                <a:gd name="connsiteY474" fmla="*/ 6538422 h 6858000"/>
                <a:gd name="connsiteX475" fmla="*/ 1809523 w 5854673"/>
                <a:gd name="connsiteY475" fmla="*/ 6527599 h 6858000"/>
                <a:gd name="connsiteX476" fmla="*/ 1808441 w 5854673"/>
                <a:gd name="connsiteY476" fmla="*/ 6532290 h 6858000"/>
                <a:gd name="connsiteX477" fmla="*/ 1798341 w 5854673"/>
                <a:gd name="connsiteY477" fmla="*/ 6530486 h 6858000"/>
                <a:gd name="connsiteX478" fmla="*/ 1625216 w 5854673"/>
                <a:gd name="connsiteY478" fmla="*/ 6526160 h 6858000"/>
                <a:gd name="connsiteX479" fmla="*/ 1636758 w 5854673"/>
                <a:gd name="connsiteY479" fmla="*/ 6531208 h 6858000"/>
                <a:gd name="connsiteX480" fmla="*/ 1631348 w 5854673"/>
                <a:gd name="connsiteY480" fmla="*/ 6532245 h 6858000"/>
                <a:gd name="connsiteX481" fmla="*/ 1623774 w 5854673"/>
                <a:gd name="connsiteY481" fmla="*/ 6530847 h 6858000"/>
                <a:gd name="connsiteX482" fmla="*/ 2318801 w 5854673"/>
                <a:gd name="connsiteY482" fmla="*/ 6526152 h 6858000"/>
                <a:gd name="connsiteX483" fmla="*/ 2307979 w 5854673"/>
                <a:gd name="connsiteY483" fmla="*/ 6540937 h 6858000"/>
                <a:gd name="connsiteX484" fmla="*/ 2269748 w 5854673"/>
                <a:gd name="connsiteY484" fmla="*/ 6534087 h 6858000"/>
                <a:gd name="connsiteX485" fmla="*/ 2280928 w 5854673"/>
                <a:gd name="connsiteY485" fmla="*/ 6600812 h 6858000"/>
                <a:gd name="connsiteX486" fmla="*/ 2309783 w 5854673"/>
                <a:gd name="connsiteY486" fmla="*/ 6596123 h 6858000"/>
                <a:gd name="connsiteX487" fmla="*/ 2317234 w 5854673"/>
                <a:gd name="connsiteY487" fmla="*/ 6602857 h 6858000"/>
                <a:gd name="connsiteX488" fmla="*/ 2345130 w 5854673"/>
                <a:gd name="connsiteY488" fmla="*/ 6595403 h 6858000"/>
                <a:gd name="connsiteX489" fmla="*/ 2348375 w 5854673"/>
                <a:gd name="connsiteY489" fmla="*/ 6571958 h 6858000"/>
                <a:gd name="connsiteX490" fmla="*/ 2344768 w 5854673"/>
                <a:gd name="connsiteY490" fmla="*/ 6583139 h 6858000"/>
                <a:gd name="connsiteX491" fmla="*/ 2336113 w 5854673"/>
                <a:gd name="connsiteY491" fmla="*/ 6581696 h 6858000"/>
                <a:gd name="connsiteX492" fmla="*/ 2338997 w 5854673"/>
                <a:gd name="connsiteY492" fmla="*/ 6563301 h 6858000"/>
                <a:gd name="connsiteX493" fmla="*/ 2318801 w 5854673"/>
                <a:gd name="connsiteY493" fmla="*/ 6526152 h 6858000"/>
                <a:gd name="connsiteX494" fmla="*/ 1829359 w 5854673"/>
                <a:gd name="connsiteY494" fmla="*/ 6522191 h 6858000"/>
                <a:gd name="connsiteX495" fmla="*/ 1823589 w 5854673"/>
                <a:gd name="connsiteY495" fmla="*/ 6533012 h 6858000"/>
                <a:gd name="connsiteX496" fmla="*/ 1829359 w 5854673"/>
                <a:gd name="connsiteY496" fmla="*/ 6522191 h 6858000"/>
                <a:gd name="connsiteX497" fmla="*/ 1596002 w 5854673"/>
                <a:gd name="connsiteY497" fmla="*/ 6518945 h 6858000"/>
                <a:gd name="connsiteX498" fmla="*/ 1613313 w 5854673"/>
                <a:gd name="connsiteY498" fmla="*/ 6522192 h 6858000"/>
                <a:gd name="connsiteX499" fmla="*/ 1598166 w 5854673"/>
                <a:gd name="connsiteY499" fmla="*/ 6521469 h 6858000"/>
                <a:gd name="connsiteX500" fmla="*/ 1453173 w 5854673"/>
                <a:gd name="connsiteY500" fmla="*/ 6517861 h 6858000"/>
                <a:gd name="connsiteX501" fmla="*/ 1461828 w 5854673"/>
                <a:gd name="connsiteY501" fmla="*/ 6519304 h 6858000"/>
                <a:gd name="connsiteX502" fmla="*/ 1464715 w 5854673"/>
                <a:gd name="connsiteY502" fmla="*/ 6517861 h 6858000"/>
                <a:gd name="connsiteX503" fmla="*/ 1883461 w 5854673"/>
                <a:gd name="connsiteY503" fmla="*/ 6507396 h 6858000"/>
                <a:gd name="connsiteX504" fmla="*/ 1893561 w 5854673"/>
                <a:gd name="connsiteY504" fmla="*/ 6518218 h 6858000"/>
                <a:gd name="connsiteX505" fmla="*/ 1896445 w 5854673"/>
                <a:gd name="connsiteY505" fmla="*/ 6516775 h 6858000"/>
                <a:gd name="connsiteX506" fmla="*/ 1529276 w 5854673"/>
                <a:gd name="connsiteY506" fmla="*/ 6502354 h 6858000"/>
                <a:gd name="connsiteX507" fmla="*/ 1550556 w 5854673"/>
                <a:gd name="connsiteY507" fmla="*/ 6505959 h 6858000"/>
                <a:gd name="connsiteX508" fmla="*/ 1540006 w 5854673"/>
                <a:gd name="connsiteY508" fmla="*/ 6510964 h 6858000"/>
                <a:gd name="connsiteX509" fmla="*/ 1527832 w 5854673"/>
                <a:gd name="connsiteY509" fmla="*/ 6507042 h 6858000"/>
                <a:gd name="connsiteX510" fmla="*/ 2821044 w 5854673"/>
                <a:gd name="connsiteY510" fmla="*/ 6501445 h 6858000"/>
                <a:gd name="connsiteX511" fmla="*/ 2815454 w 5854673"/>
                <a:gd name="connsiteY511" fmla="*/ 6503430 h 6858000"/>
                <a:gd name="connsiteX512" fmla="*/ 2816535 w 5854673"/>
                <a:gd name="connsiteY512" fmla="*/ 6534447 h 6858000"/>
                <a:gd name="connsiteX513" fmla="*/ 2821586 w 5854673"/>
                <a:gd name="connsiteY513" fmla="*/ 6535169 h 6858000"/>
                <a:gd name="connsiteX514" fmla="*/ 2821224 w 5854673"/>
                <a:gd name="connsiteY514" fmla="*/ 6570876 h 6858000"/>
                <a:gd name="connsiteX515" fmla="*/ 2835781 w 5854673"/>
                <a:gd name="connsiteY515" fmla="*/ 6592128 h 6858000"/>
                <a:gd name="connsiteX516" fmla="*/ 2846834 w 5854673"/>
                <a:gd name="connsiteY516" fmla="*/ 6589270 h 6858000"/>
                <a:gd name="connsiteX517" fmla="*/ 2837094 w 5854673"/>
                <a:gd name="connsiteY517" fmla="*/ 6556810 h 6858000"/>
                <a:gd name="connsiteX518" fmla="*/ 2835653 w 5854673"/>
                <a:gd name="connsiteY518" fmla="*/ 6522905 h 6858000"/>
                <a:gd name="connsiteX519" fmla="*/ 2822667 w 5854673"/>
                <a:gd name="connsiteY519" fmla="*/ 6513529 h 6858000"/>
                <a:gd name="connsiteX520" fmla="*/ 2828799 w 5854673"/>
                <a:gd name="connsiteY520" fmla="*/ 6502708 h 6858000"/>
                <a:gd name="connsiteX521" fmla="*/ 2821044 w 5854673"/>
                <a:gd name="connsiteY521" fmla="*/ 6501445 h 6858000"/>
                <a:gd name="connsiteX522" fmla="*/ 3788202 w 5854673"/>
                <a:gd name="connsiteY522" fmla="*/ 6501271 h 6858000"/>
                <a:gd name="connsiteX523" fmla="*/ 3794334 w 5854673"/>
                <a:gd name="connsiteY523" fmla="*/ 6502354 h 6858000"/>
                <a:gd name="connsiteX524" fmla="*/ 3792171 w 5854673"/>
                <a:gd name="connsiteY524" fmla="*/ 6508846 h 6858000"/>
                <a:gd name="connsiteX525" fmla="*/ 3786760 w 5854673"/>
                <a:gd name="connsiteY525" fmla="*/ 6505960 h 6858000"/>
                <a:gd name="connsiteX526" fmla="*/ 3443035 w 5854673"/>
                <a:gd name="connsiteY526" fmla="*/ 6493330 h 6858000"/>
                <a:gd name="connsiteX527" fmla="*/ 3445199 w 5854673"/>
                <a:gd name="connsiteY527" fmla="*/ 6507756 h 6858000"/>
                <a:gd name="connsiteX528" fmla="*/ 3452773 w 5854673"/>
                <a:gd name="connsiteY528" fmla="*/ 6495132 h 6858000"/>
                <a:gd name="connsiteX529" fmla="*/ 1455697 w 5854673"/>
                <a:gd name="connsiteY529" fmla="*/ 6487567 h 6858000"/>
                <a:gd name="connsiteX530" fmla="*/ 1448123 w 5854673"/>
                <a:gd name="connsiteY530" fmla="*/ 6500190 h 6858000"/>
                <a:gd name="connsiteX531" fmla="*/ 1465797 w 5854673"/>
                <a:gd name="connsiteY531" fmla="*/ 6506321 h 6858000"/>
                <a:gd name="connsiteX532" fmla="*/ 1455697 w 5854673"/>
                <a:gd name="connsiteY532" fmla="*/ 6487567 h 6858000"/>
                <a:gd name="connsiteX533" fmla="*/ 1872280 w 5854673"/>
                <a:gd name="connsiteY533" fmla="*/ 6483590 h 6858000"/>
                <a:gd name="connsiteX534" fmla="*/ 1852083 w 5854673"/>
                <a:gd name="connsiteY534" fmla="*/ 6489724 h 6858000"/>
                <a:gd name="connsiteX535" fmla="*/ 1882739 w 5854673"/>
                <a:gd name="connsiteY535" fmla="*/ 6492249 h 6858000"/>
                <a:gd name="connsiteX536" fmla="*/ 2814012 w 5854673"/>
                <a:gd name="connsiteY536" fmla="*/ 6476017 h 6858000"/>
                <a:gd name="connsiteX537" fmla="*/ 2816897 w 5854673"/>
                <a:gd name="connsiteY537" fmla="*/ 6488279 h 6858000"/>
                <a:gd name="connsiteX538" fmla="*/ 2825192 w 5854673"/>
                <a:gd name="connsiteY538" fmla="*/ 6482871 h 6858000"/>
                <a:gd name="connsiteX539" fmla="*/ 3773416 w 5854673"/>
                <a:gd name="connsiteY539" fmla="*/ 6467369 h 6858000"/>
                <a:gd name="connsiteX540" fmla="*/ 3793252 w 5854673"/>
                <a:gd name="connsiteY540" fmla="*/ 6470974 h 6858000"/>
                <a:gd name="connsiteX541" fmla="*/ 3772694 w 5854673"/>
                <a:gd name="connsiteY541" fmla="*/ 6500190 h 6858000"/>
                <a:gd name="connsiteX542" fmla="*/ 3760431 w 5854673"/>
                <a:gd name="connsiteY542" fmla="*/ 6498025 h 6858000"/>
                <a:gd name="connsiteX543" fmla="*/ 3773416 w 5854673"/>
                <a:gd name="connsiteY543" fmla="*/ 6467369 h 6858000"/>
                <a:gd name="connsiteX544" fmla="*/ 1844148 w 5854673"/>
                <a:gd name="connsiteY544" fmla="*/ 6464837 h 6858000"/>
                <a:gd name="connsiteX545" fmla="*/ 1845590 w 5854673"/>
                <a:gd name="connsiteY545" fmla="*/ 6477100 h 6858000"/>
                <a:gd name="connsiteX546" fmla="*/ 1844148 w 5854673"/>
                <a:gd name="connsiteY546" fmla="*/ 6464837 h 6858000"/>
                <a:gd name="connsiteX547" fmla="*/ 3441230 w 5854673"/>
                <a:gd name="connsiteY547" fmla="*/ 6459424 h 6858000"/>
                <a:gd name="connsiteX548" fmla="*/ 3451691 w 5854673"/>
                <a:gd name="connsiteY548" fmla="*/ 6475656 h 6858000"/>
                <a:gd name="connsiteX549" fmla="*/ 3441230 w 5854673"/>
                <a:gd name="connsiteY549" fmla="*/ 6459424 h 6858000"/>
                <a:gd name="connsiteX550" fmla="*/ 1621475 w 5854673"/>
                <a:gd name="connsiteY550" fmla="*/ 6456907 h 6858000"/>
                <a:gd name="connsiteX551" fmla="*/ 1626298 w 5854673"/>
                <a:gd name="connsiteY551" fmla="*/ 6462679 h 6858000"/>
                <a:gd name="connsiteX552" fmla="*/ 1619445 w 5854673"/>
                <a:gd name="connsiteY552" fmla="*/ 6463402 h 6858000"/>
                <a:gd name="connsiteX553" fmla="*/ 1614756 w 5854673"/>
                <a:gd name="connsiteY553" fmla="*/ 6457629 h 6858000"/>
                <a:gd name="connsiteX554" fmla="*/ 1621475 w 5854673"/>
                <a:gd name="connsiteY554" fmla="*/ 6456907 h 6858000"/>
                <a:gd name="connsiteX555" fmla="*/ 1802669 w 5854673"/>
                <a:gd name="connsiteY555" fmla="*/ 6454384 h 6858000"/>
                <a:gd name="connsiteX556" fmla="*/ 1812769 w 5854673"/>
                <a:gd name="connsiteY556" fmla="*/ 6473139 h 6858000"/>
                <a:gd name="connsiteX557" fmla="*/ 1808079 w 5854673"/>
                <a:gd name="connsiteY557" fmla="*/ 6467369 h 6858000"/>
                <a:gd name="connsiteX558" fmla="*/ 1804472 w 5854673"/>
                <a:gd name="connsiteY558" fmla="*/ 6469531 h 6858000"/>
                <a:gd name="connsiteX559" fmla="*/ 1802669 w 5854673"/>
                <a:gd name="connsiteY559" fmla="*/ 6454384 h 6858000"/>
                <a:gd name="connsiteX560" fmla="*/ 3746095 w 5854673"/>
                <a:gd name="connsiteY560" fmla="*/ 6445818 h 6858000"/>
                <a:gd name="connsiteX561" fmla="*/ 3756825 w 5854673"/>
                <a:gd name="connsiteY561" fmla="*/ 6447530 h 6858000"/>
                <a:gd name="connsiteX562" fmla="*/ 3756464 w 5854673"/>
                <a:gd name="connsiteY562" fmla="*/ 6488288 h 6858000"/>
                <a:gd name="connsiteX563" fmla="*/ 3737708 w 5854673"/>
                <a:gd name="connsiteY563" fmla="*/ 6499108 h 6858000"/>
                <a:gd name="connsiteX564" fmla="*/ 3744562 w 5854673"/>
                <a:gd name="connsiteY564" fmla="*/ 6476024 h 6858000"/>
                <a:gd name="connsiteX565" fmla="*/ 3736988 w 5854673"/>
                <a:gd name="connsiteY565" fmla="*/ 6448972 h 6858000"/>
                <a:gd name="connsiteX566" fmla="*/ 3746095 w 5854673"/>
                <a:gd name="connsiteY566" fmla="*/ 6445818 h 6858000"/>
                <a:gd name="connsiteX567" fmla="*/ 3772154 w 5854673"/>
                <a:gd name="connsiteY567" fmla="*/ 6444239 h 6858000"/>
                <a:gd name="connsiteX568" fmla="*/ 3780268 w 5854673"/>
                <a:gd name="connsiteY568" fmla="*/ 6445007 h 6858000"/>
                <a:gd name="connsiteX569" fmla="*/ 3778465 w 5854673"/>
                <a:gd name="connsiteY569" fmla="*/ 6451498 h 6858000"/>
                <a:gd name="connsiteX570" fmla="*/ 3768367 w 5854673"/>
                <a:gd name="connsiteY570" fmla="*/ 6449694 h 6858000"/>
                <a:gd name="connsiteX571" fmla="*/ 3772154 w 5854673"/>
                <a:gd name="connsiteY571" fmla="*/ 6444239 h 6858000"/>
                <a:gd name="connsiteX572" fmla="*/ 1850279 w 5854673"/>
                <a:gd name="connsiteY572" fmla="*/ 6443918 h 6858000"/>
                <a:gd name="connsiteX573" fmla="*/ 1836934 w 5854673"/>
                <a:gd name="connsiteY573" fmla="*/ 6453656 h 6858000"/>
                <a:gd name="connsiteX574" fmla="*/ 1847032 w 5854673"/>
                <a:gd name="connsiteY574" fmla="*/ 6455099 h 6858000"/>
                <a:gd name="connsiteX575" fmla="*/ 1870116 w 5854673"/>
                <a:gd name="connsiteY575" fmla="*/ 6447163 h 6858000"/>
                <a:gd name="connsiteX576" fmla="*/ 2808240 w 5854673"/>
                <a:gd name="connsiteY576" fmla="*/ 6434180 h 6858000"/>
                <a:gd name="connsiteX577" fmla="*/ 2801026 w 5854673"/>
                <a:gd name="connsiteY577" fmla="*/ 6445000 h 6858000"/>
                <a:gd name="connsiteX578" fmla="*/ 2817978 w 5854673"/>
                <a:gd name="connsiteY578" fmla="*/ 6462671 h 6858000"/>
                <a:gd name="connsiteX579" fmla="*/ 2808240 w 5854673"/>
                <a:gd name="connsiteY579" fmla="*/ 6434180 h 6858000"/>
                <a:gd name="connsiteX580" fmla="*/ 3772424 w 5854673"/>
                <a:gd name="connsiteY580" fmla="*/ 6432428 h 6858000"/>
                <a:gd name="connsiteX581" fmla="*/ 3779547 w 5854673"/>
                <a:gd name="connsiteY581" fmla="*/ 6432745 h 6858000"/>
                <a:gd name="connsiteX582" fmla="*/ 3775219 w 5854673"/>
                <a:gd name="connsiteY582" fmla="*/ 6438875 h 6858000"/>
                <a:gd name="connsiteX583" fmla="*/ 3769088 w 5854673"/>
                <a:gd name="connsiteY583" fmla="*/ 6437791 h 6858000"/>
                <a:gd name="connsiteX584" fmla="*/ 3772424 w 5854673"/>
                <a:gd name="connsiteY584" fmla="*/ 6432428 h 6858000"/>
                <a:gd name="connsiteX585" fmla="*/ 2279847 w 5854673"/>
                <a:gd name="connsiteY585" fmla="*/ 6425529 h 6858000"/>
                <a:gd name="connsiteX586" fmla="*/ 2292470 w 5854673"/>
                <a:gd name="connsiteY586" fmla="*/ 6435628 h 6858000"/>
                <a:gd name="connsiteX587" fmla="*/ 2278405 w 5854673"/>
                <a:gd name="connsiteY587" fmla="*/ 6430218 h 6858000"/>
                <a:gd name="connsiteX588" fmla="*/ 1865789 w 5854673"/>
                <a:gd name="connsiteY588" fmla="*/ 6423003 h 6858000"/>
                <a:gd name="connsiteX589" fmla="*/ 1876970 w 5854673"/>
                <a:gd name="connsiteY589" fmla="*/ 6424807 h 6858000"/>
                <a:gd name="connsiteX590" fmla="*/ 1870117 w 5854673"/>
                <a:gd name="connsiteY590" fmla="*/ 6430578 h 6858000"/>
                <a:gd name="connsiteX591" fmla="*/ 1470846 w 5854673"/>
                <a:gd name="connsiteY591" fmla="*/ 6419039 h 6858000"/>
                <a:gd name="connsiteX592" fmla="*/ 1494650 w 5854673"/>
                <a:gd name="connsiteY592" fmla="*/ 6444285 h 6858000"/>
                <a:gd name="connsiteX593" fmla="*/ 1463633 w 5854673"/>
                <a:gd name="connsiteY593" fmla="*/ 6443925 h 6858000"/>
                <a:gd name="connsiteX594" fmla="*/ 1474091 w 5854673"/>
                <a:gd name="connsiteY594" fmla="*/ 6452580 h 6858000"/>
                <a:gd name="connsiteX595" fmla="*/ 1517735 w 5854673"/>
                <a:gd name="connsiteY595" fmla="*/ 6463041 h 6858000"/>
                <a:gd name="connsiteX596" fmla="*/ 1505832 w 5854673"/>
                <a:gd name="connsiteY596" fmla="*/ 6451138 h 6858000"/>
                <a:gd name="connsiteX597" fmla="*/ 1524948 w 5854673"/>
                <a:gd name="connsiteY597" fmla="*/ 6447530 h 6858000"/>
                <a:gd name="connsiteX598" fmla="*/ 1513406 w 5854673"/>
                <a:gd name="connsiteY598" fmla="*/ 6433466 h 6858000"/>
                <a:gd name="connsiteX599" fmla="*/ 1539375 w 5854673"/>
                <a:gd name="connsiteY599" fmla="*/ 6459792 h 6858000"/>
                <a:gd name="connsiteX600" fmla="*/ 1538292 w 5854673"/>
                <a:gd name="connsiteY600" fmla="*/ 6463762 h 6858000"/>
                <a:gd name="connsiteX601" fmla="*/ 1533244 w 5854673"/>
                <a:gd name="connsiteY601" fmla="*/ 6462679 h 6858000"/>
                <a:gd name="connsiteX602" fmla="*/ 1534326 w 5854673"/>
                <a:gd name="connsiteY602" fmla="*/ 6459071 h 6858000"/>
                <a:gd name="connsiteX603" fmla="*/ 1524227 w 5854673"/>
                <a:gd name="connsiteY603" fmla="*/ 6457268 h 6858000"/>
                <a:gd name="connsiteX604" fmla="*/ 1539375 w 5854673"/>
                <a:gd name="connsiteY604" fmla="*/ 6480714 h 6858000"/>
                <a:gd name="connsiteX605" fmla="*/ 1550917 w 5854673"/>
                <a:gd name="connsiteY605" fmla="*/ 6485763 h 6858000"/>
                <a:gd name="connsiteX606" fmla="*/ 1532160 w 5854673"/>
                <a:gd name="connsiteY606" fmla="*/ 6496583 h 6858000"/>
                <a:gd name="connsiteX607" fmla="*/ 1490684 w 5854673"/>
                <a:gd name="connsiteY607" fmla="*/ 6487206 h 6858000"/>
                <a:gd name="connsiteX608" fmla="*/ 1500421 w 5854673"/>
                <a:gd name="connsiteY608" fmla="*/ 6497664 h 6858000"/>
                <a:gd name="connsiteX609" fmla="*/ 1487436 w 5854673"/>
                <a:gd name="connsiteY609" fmla="*/ 6498386 h 6858000"/>
                <a:gd name="connsiteX610" fmla="*/ 1483830 w 5854673"/>
                <a:gd name="connsiteY610" fmla="*/ 6501633 h 6858000"/>
                <a:gd name="connsiteX611" fmla="*/ 1540096 w 5854673"/>
                <a:gd name="connsiteY611" fmla="*/ 6531569 h 6858000"/>
                <a:gd name="connsiteX612" fmla="*/ 1517735 w 5854673"/>
                <a:gd name="connsiteY612" fmla="*/ 6531569 h 6858000"/>
                <a:gd name="connsiteX613" fmla="*/ 1579771 w 5854673"/>
                <a:gd name="connsiteY613" fmla="*/ 6554290 h 6858000"/>
                <a:gd name="connsiteX614" fmla="*/ 1555966 w 5854673"/>
                <a:gd name="connsiteY614" fmla="*/ 6560063 h 6858000"/>
                <a:gd name="connsiteX615" fmla="*/ 1570394 w 5854673"/>
                <a:gd name="connsiteY615" fmla="*/ 6598292 h 6858000"/>
                <a:gd name="connsiteX616" fmla="*/ 1574000 w 5854673"/>
                <a:gd name="connsiteY616" fmla="*/ 6603705 h 6858000"/>
                <a:gd name="connsiteX617" fmla="*/ 1555245 w 5854673"/>
                <a:gd name="connsiteY617" fmla="*/ 6605509 h 6858000"/>
                <a:gd name="connsiteX618" fmla="*/ 1560295 w 5854673"/>
                <a:gd name="connsiteY618" fmla="*/ 6610559 h 6858000"/>
                <a:gd name="connsiteX619" fmla="*/ 1529997 w 5854673"/>
                <a:gd name="connsiteY619" fmla="*/ 6628952 h 6858000"/>
                <a:gd name="connsiteX620" fmla="*/ 1545507 w 5854673"/>
                <a:gd name="connsiteY620" fmla="*/ 6629674 h 6858000"/>
                <a:gd name="connsiteX621" fmla="*/ 1596723 w 5854673"/>
                <a:gd name="connsiteY621" fmla="*/ 6645518 h 6858000"/>
                <a:gd name="connsiteX622" fmla="*/ 1548753 w 5854673"/>
                <a:gd name="connsiteY622" fmla="*/ 6649125 h 6858000"/>
                <a:gd name="connsiteX623" fmla="*/ 1563180 w 5854673"/>
                <a:gd name="connsiteY623" fmla="*/ 6661749 h 6858000"/>
                <a:gd name="connsiteX624" fmla="*/ 1580132 w 5854673"/>
                <a:gd name="connsiteY624" fmla="*/ 6657780 h 6858000"/>
                <a:gd name="connsiteX625" fmla="*/ 1611872 w 5854673"/>
                <a:gd name="connsiteY625" fmla="*/ 6699260 h 6858000"/>
                <a:gd name="connsiteX626" fmla="*/ 1552359 w 5854673"/>
                <a:gd name="connsiteY626" fmla="*/ 6666798 h 6858000"/>
                <a:gd name="connsiteX627" fmla="*/ 1561737 w 5854673"/>
                <a:gd name="connsiteY627" fmla="*/ 6687357 h 6858000"/>
                <a:gd name="connsiteX628" fmla="*/ 1589149 w 5854673"/>
                <a:gd name="connsiteY628" fmla="*/ 6708997 h 6858000"/>
                <a:gd name="connsiteX629" fmla="*/ 1642168 w 5854673"/>
                <a:gd name="connsiteY629" fmla="*/ 6723425 h 6858000"/>
                <a:gd name="connsiteX630" fmla="*/ 1667416 w 5854673"/>
                <a:gd name="connsiteY630" fmla="*/ 6729916 h 6858000"/>
                <a:gd name="connsiteX631" fmla="*/ 1668859 w 5854673"/>
                <a:gd name="connsiteY631" fmla="*/ 6725227 h 6858000"/>
                <a:gd name="connsiteX632" fmla="*/ 1672825 w 5854673"/>
                <a:gd name="connsiteY632" fmla="*/ 6733884 h 6858000"/>
                <a:gd name="connsiteX633" fmla="*/ 1662006 w 5854673"/>
                <a:gd name="connsiteY633" fmla="*/ 6738934 h 6858000"/>
                <a:gd name="connsiteX634" fmla="*/ 1663087 w 5854673"/>
                <a:gd name="connsiteY634" fmla="*/ 6743984 h 6858000"/>
                <a:gd name="connsiteX635" fmla="*/ 1616921 w 5854673"/>
                <a:gd name="connsiteY635" fmla="*/ 6732803 h 6858000"/>
                <a:gd name="connsiteX636" fmla="*/ 1588788 w 5854673"/>
                <a:gd name="connsiteY636" fmla="*/ 6730999 h 6858000"/>
                <a:gd name="connsiteX637" fmla="*/ 1628463 w 5854673"/>
                <a:gd name="connsiteY637" fmla="*/ 6746869 h 6858000"/>
                <a:gd name="connsiteX638" fmla="*/ 1616469 w 5854673"/>
                <a:gd name="connsiteY638" fmla="*/ 6749890 h 6858000"/>
                <a:gd name="connsiteX639" fmla="*/ 1602855 w 5854673"/>
                <a:gd name="connsiteY639" fmla="*/ 6749393 h 6858000"/>
                <a:gd name="connsiteX640" fmla="*/ 1574361 w 5854673"/>
                <a:gd name="connsiteY640" fmla="*/ 6740377 h 6858000"/>
                <a:gd name="connsiteX641" fmla="*/ 1582296 w 5854673"/>
                <a:gd name="connsiteY641" fmla="*/ 6738212 h 6858000"/>
                <a:gd name="connsiteX642" fmla="*/ 1568229 w 5854673"/>
                <a:gd name="connsiteY642" fmla="*/ 6730639 h 6858000"/>
                <a:gd name="connsiteX643" fmla="*/ 1581574 w 5854673"/>
                <a:gd name="connsiteY643" fmla="*/ 6723064 h 6858000"/>
                <a:gd name="connsiteX644" fmla="*/ 1593116 w 5854673"/>
                <a:gd name="connsiteY644" fmla="*/ 6723063 h 6858000"/>
                <a:gd name="connsiteX645" fmla="*/ 1572557 w 5854673"/>
                <a:gd name="connsiteY645" fmla="*/ 6717653 h 6858000"/>
                <a:gd name="connsiteX646" fmla="*/ 1571836 w 5854673"/>
                <a:gd name="connsiteY646" fmla="*/ 6719457 h 6858000"/>
                <a:gd name="connsiteX647" fmla="*/ 1520980 w 5854673"/>
                <a:gd name="connsiteY647" fmla="*/ 6693489 h 6858000"/>
                <a:gd name="connsiteX648" fmla="*/ 1514849 w 5854673"/>
                <a:gd name="connsiteY648" fmla="*/ 6683389 h 6858000"/>
                <a:gd name="connsiteX649" fmla="*/ 1479142 w 5854673"/>
                <a:gd name="connsiteY649" fmla="*/ 6698177 h 6858000"/>
                <a:gd name="connsiteX650" fmla="*/ 1475173 w 5854673"/>
                <a:gd name="connsiteY650" fmla="*/ 6676537 h 6858000"/>
                <a:gd name="connsiteX651" fmla="*/ 1441270 w 5854673"/>
                <a:gd name="connsiteY651" fmla="*/ 6667519 h 6858000"/>
                <a:gd name="connsiteX652" fmla="*/ 1473370 w 5854673"/>
                <a:gd name="connsiteY652" fmla="*/ 6664273 h 6858000"/>
                <a:gd name="connsiteX653" fmla="*/ 1474091 w 5854673"/>
                <a:gd name="connsiteY653" fmla="*/ 6661388 h 6858000"/>
                <a:gd name="connsiteX654" fmla="*/ 1511602 w 5854673"/>
                <a:gd name="connsiteY654" fmla="*/ 6679782 h 6858000"/>
                <a:gd name="connsiteX655" fmla="*/ 1545146 w 5854673"/>
                <a:gd name="connsiteY655" fmla="*/ 6649845 h 6858000"/>
                <a:gd name="connsiteX656" fmla="*/ 1501504 w 5854673"/>
                <a:gd name="connsiteY656" fmla="*/ 6621377 h 6858000"/>
                <a:gd name="connsiteX657" fmla="*/ 1487436 w 5854673"/>
                <a:gd name="connsiteY657" fmla="*/ 6615968 h 6858000"/>
                <a:gd name="connsiteX658" fmla="*/ 1489601 w 5854673"/>
                <a:gd name="connsiteY658" fmla="*/ 6609477 h 6858000"/>
                <a:gd name="connsiteX659" fmla="*/ 1464353 w 5854673"/>
                <a:gd name="connsiteY659" fmla="*/ 6606951 h 6858000"/>
                <a:gd name="connsiteX660" fmla="*/ 1441991 w 5854673"/>
                <a:gd name="connsiteY660" fmla="*/ 6599015 h 6858000"/>
                <a:gd name="connsiteX661" fmla="*/ 1433695 w 5854673"/>
                <a:gd name="connsiteY661" fmla="*/ 6587472 h 6858000"/>
                <a:gd name="connsiteX662" fmla="*/ 1435499 w 5854673"/>
                <a:gd name="connsiteY662" fmla="*/ 6580983 h 6858000"/>
                <a:gd name="connsiteX663" fmla="*/ 1447402 w 5854673"/>
                <a:gd name="connsiteY663" fmla="*/ 6579900 h 6858000"/>
                <a:gd name="connsiteX664" fmla="*/ 1425761 w 5854673"/>
                <a:gd name="connsiteY664" fmla="*/ 6548161 h 6858000"/>
                <a:gd name="connsiteX665" fmla="*/ 1444516 w 5854673"/>
                <a:gd name="connsiteY665" fmla="*/ 6529404 h 6858000"/>
                <a:gd name="connsiteX666" fmla="*/ 1433696 w 5854673"/>
                <a:gd name="connsiteY666" fmla="*/ 6522552 h 6858000"/>
                <a:gd name="connsiteX667" fmla="*/ 1429367 w 5854673"/>
                <a:gd name="connsiteY667" fmla="*/ 6536619 h 6858000"/>
                <a:gd name="connsiteX668" fmla="*/ 1403399 w 5854673"/>
                <a:gd name="connsiteY668" fmla="*/ 6479270 h 6858000"/>
                <a:gd name="connsiteX669" fmla="*/ 1401957 w 5854673"/>
                <a:gd name="connsiteY669" fmla="*/ 6461957 h 6858000"/>
                <a:gd name="connsiteX670" fmla="*/ 1430811 w 5854673"/>
                <a:gd name="connsiteY670" fmla="*/ 6456908 h 6858000"/>
                <a:gd name="connsiteX671" fmla="*/ 1444156 w 5854673"/>
                <a:gd name="connsiteY671" fmla="*/ 6464122 h 6858000"/>
                <a:gd name="connsiteX672" fmla="*/ 1447763 w 5854673"/>
                <a:gd name="connsiteY672" fmla="*/ 6452941 h 6858000"/>
                <a:gd name="connsiteX673" fmla="*/ 1465076 w 5854673"/>
                <a:gd name="connsiteY673" fmla="*/ 6430219 h 6858000"/>
                <a:gd name="connsiteX674" fmla="*/ 1479141 w 5854673"/>
                <a:gd name="connsiteY674" fmla="*/ 6434545 h 6858000"/>
                <a:gd name="connsiteX675" fmla="*/ 1482388 w 5854673"/>
                <a:gd name="connsiteY675" fmla="*/ 6433104 h 6858000"/>
                <a:gd name="connsiteX676" fmla="*/ 1470846 w 5854673"/>
                <a:gd name="connsiteY676" fmla="*/ 6419039 h 6858000"/>
                <a:gd name="connsiteX677" fmla="*/ 1488880 w 5854673"/>
                <a:gd name="connsiteY677" fmla="*/ 6416513 h 6858000"/>
                <a:gd name="connsiteX678" fmla="*/ 1514849 w 5854673"/>
                <a:gd name="connsiteY678" fmla="*/ 6423003 h 6858000"/>
                <a:gd name="connsiteX679" fmla="*/ 1488880 w 5854673"/>
                <a:gd name="connsiteY679" fmla="*/ 6416513 h 6858000"/>
                <a:gd name="connsiteX680" fmla="*/ 3425721 w 5854673"/>
                <a:gd name="connsiteY680" fmla="*/ 6415783 h 6858000"/>
                <a:gd name="connsiteX681" fmla="*/ 3415261 w 5854673"/>
                <a:gd name="connsiteY681" fmla="*/ 6416866 h 6858000"/>
                <a:gd name="connsiteX682" fmla="*/ 3416343 w 5854673"/>
                <a:gd name="connsiteY682" fmla="*/ 6417227 h 6858000"/>
                <a:gd name="connsiteX683" fmla="*/ 3427524 w 5854673"/>
                <a:gd name="connsiteY683" fmla="*/ 6422995 h 6858000"/>
                <a:gd name="connsiteX684" fmla="*/ 1444156 w 5854673"/>
                <a:gd name="connsiteY684" fmla="*/ 6408576 h 6858000"/>
                <a:gd name="connsiteX685" fmla="*/ 1454615 w 5854673"/>
                <a:gd name="connsiteY685" fmla="*/ 6408576 h 6858000"/>
                <a:gd name="connsiteX686" fmla="*/ 1448845 w 5854673"/>
                <a:gd name="connsiteY686" fmla="*/ 6414349 h 6858000"/>
                <a:gd name="connsiteX687" fmla="*/ 1902042 w 5854673"/>
                <a:gd name="connsiteY687" fmla="*/ 6403466 h 6858000"/>
                <a:gd name="connsiteX688" fmla="*/ 1911234 w 5854673"/>
                <a:gd name="connsiteY688" fmla="*/ 6405331 h 6858000"/>
                <a:gd name="connsiteX689" fmla="*/ 1910152 w 5854673"/>
                <a:gd name="connsiteY689" fmla="*/ 6408939 h 6858000"/>
                <a:gd name="connsiteX690" fmla="*/ 1945138 w 5854673"/>
                <a:gd name="connsiteY690" fmla="*/ 6417955 h 6858000"/>
                <a:gd name="connsiteX691" fmla="*/ 1917005 w 5854673"/>
                <a:gd name="connsiteY691" fmla="*/ 6430218 h 6858000"/>
                <a:gd name="connsiteX692" fmla="*/ 1884543 w 5854673"/>
                <a:gd name="connsiteY692" fmla="*/ 6412543 h 6858000"/>
                <a:gd name="connsiteX693" fmla="*/ 1902042 w 5854673"/>
                <a:gd name="connsiteY693" fmla="*/ 6403466 h 6858000"/>
                <a:gd name="connsiteX694" fmla="*/ 2232959 w 5854673"/>
                <a:gd name="connsiteY694" fmla="*/ 6402798 h 6858000"/>
                <a:gd name="connsiteX695" fmla="*/ 2250271 w 5854673"/>
                <a:gd name="connsiteY695" fmla="*/ 6458705 h 6858000"/>
                <a:gd name="connsiteX696" fmla="*/ 2254959 w 5854673"/>
                <a:gd name="connsiteY696" fmla="*/ 6456541 h 6858000"/>
                <a:gd name="connsiteX697" fmla="*/ 2271911 w 5854673"/>
                <a:gd name="connsiteY697" fmla="*/ 6474574 h 6858000"/>
                <a:gd name="connsiteX698" fmla="*/ 2256402 w 5854673"/>
                <a:gd name="connsiteY698" fmla="*/ 6473852 h 6858000"/>
                <a:gd name="connsiteX699" fmla="*/ 2248107 w 5854673"/>
                <a:gd name="connsiteY699" fmla="*/ 6501266 h 6858000"/>
                <a:gd name="connsiteX700" fmla="*/ 2269388 w 5854673"/>
                <a:gd name="connsiteY700" fmla="*/ 6500183 h 6858000"/>
                <a:gd name="connsiteX701" fmla="*/ 2297519 w 5854673"/>
                <a:gd name="connsiteY701" fmla="*/ 6531561 h 6858000"/>
                <a:gd name="connsiteX702" fmla="*/ 2314833 w 5854673"/>
                <a:gd name="connsiteY702" fmla="*/ 6495854 h 6858000"/>
                <a:gd name="connsiteX703" fmla="*/ 2305815 w 5854673"/>
                <a:gd name="connsiteY703" fmla="*/ 6504150 h 6858000"/>
                <a:gd name="connsiteX704" fmla="*/ 2275518 w 5854673"/>
                <a:gd name="connsiteY704" fmla="*/ 6491888 h 6858000"/>
                <a:gd name="connsiteX705" fmla="*/ 2283093 w 5854673"/>
                <a:gd name="connsiteY705" fmla="*/ 6488280 h 6858000"/>
                <a:gd name="connsiteX706" fmla="*/ 2291027 w 5854673"/>
                <a:gd name="connsiteY706" fmla="*/ 6491523 h 6858000"/>
                <a:gd name="connsiteX707" fmla="*/ 2309422 w 5854673"/>
                <a:gd name="connsiteY707" fmla="*/ 6482871 h 6858000"/>
                <a:gd name="connsiteX708" fmla="*/ 2326735 w 5854673"/>
                <a:gd name="connsiteY708" fmla="*/ 6455099 h 6858000"/>
                <a:gd name="connsiteX709" fmla="*/ 2279486 w 5854673"/>
                <a:gd name="connsiteY709" fmla="*/ 6465557 h 6858000"/>
                <a:gd name="connsiteX710" fmla="*/ 2271552 w 5854673"/>
                <a:gd name="connsiteY710" fmla="*/ 6452213 h 6858000"/>
                <a:gd name="connsiteX711" fmla="*/ 2298601 w 5854673"/>
                <a:gd name="connsiteY711" fmla="*/ 6444999 h 6858000"/>
                <a:gd name="connsiteX712" fmla="*/ 2320243 w 5854673"/>
                <a:gd name="connsiteY712" fmla="*/ 6424800 h 6858000"/>
                <a:gd name="connsiteX713" fmla="*/ 2312307 w 5854673"/>
                <a:gd name="connsiteY713" fmla="*/ 6421555 h 6858000"/>
                <a:gd name="connsiteX714" fmla="*/ 2305095 w 5854673"/>
                <a:gd name="connsiteY714" fmla="*/ 6432376 h 6858000"/>
                <a:gd name="connsiteX715" fmla="*/ 2296798 w 5854673"/>
                <a:gd name="connsiteY715" fmla="*/ 6420834 h 6858000"/>
                <a:gd name="connsiteX716" fmla="*/ 2277323 w 5854673"/>
                <a:gd name="connsiteY716" fmla="*/ 6420473 h 6858000"/>
                <a:gd name="connsiteX717" fmla="*/ 2235844 w 5854673"/>
                <a:gd name="connsiteY717" fmla="*/ 6415063 h 6858000"/>
                <a:gd name="connsiteX718" fmla="*/ 2244860 w 5854673"/>
                <a:gd name="connsiteY718" fmla="*/ 6406768 h 6858000"/>
                <a:gd name="connsiteX719" fmla="*/ 2805354 w 5854673"/>
                <a:gd name="connsiteY719" fmla="*/ 6400995 h 6858000"/>
                <a:gd name="connsiteX720" fmla="*/ 2808601 w 5854673"/>
                <a:gd name="connsiteY720" fmla="*/ 6420473 h 6858000"/>
                <a:gd name="connsiteX721" fmla="*/ 2805354 w 5854673"/>
                <a:gd name="connsiteY721" fmla="*/ 6400995 h 6858000"/>
                <a:gd name="connsiteX722" fmla="*/ 3560255 w 5854673"/>
                <a:gd name="connsiteY722" fmla="*/ 6396315 h 6858000"/>
                <a:gd name="connsiteX723" fmla="*/ 3562419 w 5854673"/>
                <a:gd name="connsiteY723" fmla="*/ 6406774 h 6858000"/>
                <a:gd name="connsiteX724" fmla="*/ 3558091 w 5854673"/>
                <a:gd name="connsiteY724" fmla="*/ 6402806 h 6858000"/>
                <a:gd name="connsiteX725" fmla="*/ 2270830 w 5854673"/>
                <a:gd name="connsiteY725" fmla="*/ 6391256 h 6858000"/>
                <a:gd name="connsiteX726" fmla="*/ 2267224 w 5854673"/>
                <a:gd name="connsiteY726" fmla="*/ 6391618 h 6858000"/>
                <a:gd name="connsiteX727" fmla="*/ 2255681 w 5854673"/>
                <a:gd name="connsiteY727" fmla="*/ 6402437 h 6858000"/>
                <a:gd name="connsiteX728" fmla="*/ 2267224 w 5854673"/>
                <a:gd name="connsiteY728" fmla="*/ 6391618 h 6858000"/>
                <a:gd name="connsiteX729" fmla="*/ 2271190 w 5854673"/>
                <a:gd name="connsiteY729" fmla="*/ 6391256 h 6858000"/>
                <a:gd name="connsiteX730" fmla="*/ 2291027 w 5854673"/>
                <a:gd name="connsiteY730" fmla="*/ 6411457 h 6858000"/>
                <a:gd name="connsiteX731" fmla="*/ 2285979 w 5854673"/>
                <a:gd name="connsiteY731" fmla="*/ 6393782 h 6858000"/>
                <a:gd name="connsiteX732" fmla="*/ 2271190 w 5854673"/>
                <a:gd name="connsiteY732" fmla="*/ 6391256 h 6858000"/>
                <a:gd name="connsiteX733" fmla="*/ 2270830 w 5854673"/>
                <a:gd name="connsiteY733" fmla="*/ 6391256 h 6858000"/>
                <a:gd name="connsiteX734" fmla="*/ 2738270 w 5854673"/>
                <a:gd name="connsiteY734" fmla="*/ 6386215 h 6858000"/>
                <a:gd name="connsiteX735" fmla="*/ 2746926 w 5854673"/>
                <a:gd name="connsiteY735" fmla="*/ 6387657 h 6858000"/>
                <a:gd name="connsiteX736" fmla="*/ 2745483 w 5854673"/>
                <a:gd name="connsiteY736" fmla="*/ 6392347 h 6858000"/>
                <a:gd name="connsiteX737" fmla="*/ 2736826 w 5854673"/>
                <a:gd name="connsiteY737" fmla="*/ 6390904 h 6858000"/>
                <a:gd name="connsiteX738" fmla="*/ 2420872 w 5854673"/>
                <a:gd name="connsiteY738" fmla="*/ 6381519 h 6858000"/>
                <a:gd name="connsiteX739" fmla="*/ 2421955 w 5854673"/>
                <a:gd name="connsiteY739" fmla="*/ 6390536 h 6858000"/>
                <a:gd name="connsiteX740" fmla="*/ 2420872 w 5854673"/>
                <a:gd name="connsiteY740" fmla="*/ 6381519 h 6858000"/>
                <a:gd name="connsiteX741" fmla="*/ 1842391 w 5854673"/>
                <a:gd name="connsiteY741" fmla="*/ 6378644 h 6858000"/>
                <a:gd name="connsiteX742" fmla="*/ 1849918 w 5854673"/>
                <a:gd name="connsiteY742" fmla="*/ 6379362 h 6858000"/>
                <a:gd name="connsiteX743" fmla="*/ 1849196 w 5854673"/>
                <a:gd name="connsiteY743" fmla="*/ 6382247 h 6858000"/>
                <a:gd name="connsiteX744" fmla="*/ 1842375 w 5854673"/>
                <a:gd name="connsiteY744" fmla="*/ 6378633 h 6858000"/>
                <a:gd name="connsiteX745" fmla="*/ 1842391 w 5854673"/>
                <a:gd name="connsiteY745" fmla="*/ 6378644 h 6858000"/>
                <a:gd name="connsiteX746" fmla="*/ 1842379 w 5854673"/>
                <a:gd name="connsiteY746" fmla="*/ 6378640 h 6858000"/>
                <a:gd name="connsiteX747" fmla="*/ 1460883 w 5854673"/>
                <a:gd name="connsiteY747" fmla="*/ 6376522 h 6858000"/>
                <a:gd name="connsiteX748" fmla="*/ 1465436 w 5854673"/>
                <a:gd name="connsiteY748" fmla="*/ 6381886 h 6858000"/>
                <a:gd name="connsiteX749" fmla="*/ 1456059 w 5854673"/>
                <a:gd name="connsiteY749" fmla="*/ 6382247 h 6858000"/>
                <a:gd name="connsiteX750" fmla="*/ 1453893 w 5854673"/>
                <a:gd name="connsiteY750" fmla="*/ 6376837 h 6858000"/>
                <a:gd name="connsiteX751" fmla="*/ 1460883 w 5854673"/>
                <a:gd name="connsiteY751" fmla="*/ 6376522 h 6858000"/>
                <a:gd name="connsiteX752" fmla="*/ 1912677 w 5854673"/>
                <a:gd name="connsiteY752" fmla="*/ 6371428 h 6858000"/>
                <a:gd name="connsiteX753" fmla="*/ 1907266 w 5854673"/>
                <a:gd name="connsiteY753" fmla="*/ 6389460 h 6858000"/>
                <a:gd name="connsiteX754" fmla="*/ 1907627 w 5854673"/>
                <a:gd name="connsiteY754" fmla="*/ 6396315 h 6858000"/>
                <a:gd name="connsiteX755" fmla="*/ 1887429 w 5854673"/>
                <a:gd name="connsiteY755" fmla="*/ 6402807 h 6858000"/>
                <a:gd name="connsiteX756" fmla="*/ 1858214 w 5854673"/>
                <a:gd name="connsiteY756" fmla="*/ 6404609 h 6858000"/>
                <a:gd name="connsiteX757" fmla="*/ 1861460 w 5854673"/>
                <a:gd name="connsiteY757" fmla="*/ 6386214 h 6858000"/>
                <a:gd name="connsiteX758" fmla="*/ 1905102 w 5854673"/>
                <a:gd name="connsiteY758" fmla="*/ 6384052 h 6858000"/>
                <a:gd name="connsiteX759" fmla="*/ 2314833 w 5854673"/>
                <a:gd name="connsiteY759" fmla="*/ 6369977 h 6858000"/>
                <a:gd name="connsiteX760" fmla="*/ 2303290 w 5854673"/>
                <a:gd name="connsiteY760" fmla="*/ 6369978 h 6858000"/>
                <a:gd name="connsiteX761" fmla="*/ 2311948 w 5854673"/>
                <a:gd name="connsiteY761" fmla="*/ 6371420 h 6858000"/>
                <a:gd name="connsiteX762" fmla="*/ 3783153 w 5854673"/>
                <a:gd name="connsiteY762" fmla="*/ 6368903 h 6858000"/>
                <a:gd name="connsiteX763" fmla="*/ 3801188 w 5854673"/>
                <a:gd name="connsiteY763" fmla="*/ 6373953 h 6858000"/>
                <a:gd name="connsiteX764" fmla="*/ 3779187 w 5854673"/>
                <a:gd name="connsiteY764" fmla="*/ 6403888 h 6858000"/>
                <a:gd name="connsiteX765" fmla="*/ 3747085 w 5854673"/>
                <a:gd name="connsiteY765" fmla="*/ 6429136 h 6858000"/>
                <a:gd name="connsiteX766" fmla="*/ 3732297 w 5854673"/>
                <a:gd name="connsiteY766" fmla="*/ 6426610 h 6858000"/>
                <a:gd name="connsiteX767" fmla="*/ 3783153 w 5854673"/>
                <a:gd name="connsiteY767" fmla="*/ 6368903 h 6858000"/>
                <a:gd name="connsiteX768" fmla="*/ 1841262 w 5854673"/>
                <a:gd name="connsiteY768" fmla="*/ 6368902 h 6858000"/>
                <a:gd name="connsiteX769" fmla="*/ 1840451 w 5854673"/>
                <a:gd name="connsiteY769" fmla="*/ 6374943 h 6858000"/>
                <a:gd name="connsiteX770" fmla="*/ 1842375 w 5854673"/>
                <a:gd name="connsiteY770" fmla="*/ 6378633 h 6858000"/>
                <a:gd name="connsiteX771" fmla="*/ 1840089 w 5854673"/>
                <a:gd name="connsiteY771" fmla="*/ 6377423 h 6858000"/>
                <a:gd name="connsiteX772" fmla="*/ 1829359 w 5854673"/>
                <a:gd name="connsiteY772" fmla="*/ 6373954 h 6858000"/>
                <a:gd name="connsiteX773" fmla="*/ 1811326 w 5854673"/>
                <a:gd name="connsiteY773" fmla="*/ 6365655 h 6858000"/>
                <a:gd name="connsiteX774" fmla="*/ 1820344 w 5854673"/>
                <a:gd name="connsiteY774" fmla="*/ 6374313 h 6858000"/>
                <a:gd name="connsiteX775" fmla="*/ 1811326 w 5854673"/>
                <a:gd name="connsiteY775" fmla="*/ 6365655 h 6858000"/>
                <a:gd name="connsiteX776" fmla="*/ 2261091 w 5854673"/>
                <a:gd name="connsiteY776" fmla="*/ 6362412 h 6858000"/>
                <a:gd name="connsiteX777" fmla="*/ 2257845 w 5854673"/>
                <a:gd name="connsiteY777" fmla="*/ 6373592 h 6858000"/>
                <a:gd name="connsiteX778" fmla="*/ 2258926 w 5854673"/>
                <a:gd name="connsiteY778" fmla="*/ 6369985 h 6858000"/>
                <a:gd name="connsiteX779" fmla="*/ 2235482 w 5854673"/>
                <a:gd name="connsiteY779" fmla="*/ 6366017 h 6858000"/>
                <a:gd name="connsiteX780" fmla="*/ 3425361 w 5854673"/>
                <a:gd name="connsiteY780" fmla="*/ 6355910 h 6858000"/>
                <a:gd name="connsiteX781" fmla="*/ 3418148 w 5854673"/>
                <a:gd name="connsiteY781" fmla="*/ 6366730 h 6858000"/>
                <a:gd name="connsiteX782" fmla="*/ 3433296 w 5854673"/>
                <a:gd name="connsiteY782" fmla="*/ 6381159 h 6858000"/>
                <a:gd name="connsiteX783" fmla="*/ 2041800 w 5854673"/>
                <a:gd name="connsiteY783" fmla="*/ 6355910 h 6858000"/>
                <a:gd name="connsiteX784" fmla="*/ 2025929 w 5854673"/>
                <a:gd name="connsiteY784" fmla="*/ 6365290 h 6858000"/>
                <a:gd name="connsiteX785" fmla="*/ 2061636 w 5854673"/>
                <a:gd name="connsiteY785" fmla="*/ 6433098 h 6858000"/>
                <a:gd name="connsiteX786" fmla="*/ 2061275 w 5854673"/>
                <a:gd name="connsiteY786" fmla="*/ 6395225 h 6858000"/>
                <a:gd name="connsiteX787" fmla="*/ 2041800 w 5854673"/>
                <a:gd name="connsiteY787" fmla="*/ 6355910 h 6858000"/>
                <a:gd name="connsiteX788" fmla="*/ 1898971 w 5854673"/>
                <a:gd name="connsiteY788" fmla="*/ 6350148 h 6858000"/>
                <a:gd name="connsiteX789" fmla="*/ 1903299 w 5854673"/>
                <a:gd name="connsiteY789" fmla="*/ 6357722 h 6858000"/>
                <a:gd name="connsiteX790" fmla="*/ 1897167 w 5854673"/>
                <a:gd name="connsiteY790" fmla="*/ 6356640 h 6858000"/>
                <a:gd name="connsiteX791" fmla="*/ 1896086 w 5854673"/>
                <a:gd name="connsiteY791" fmla="*/ 6351591 h 6858000"/>
                <a:gd name="connsiteX792" fmla="*/ 2798862 w 5854673"/>
                <a:gd name="connsiteY792" fmla="*/ 6348698 h 6858000"/>
                <a:gd name="connsiteX793" fmla="*/ 2801026 w 5854673"/>
                <a:gd name="connsiteY793" fmla="*/ 6385127 h 6858000"/>
                <a:gd name="connsiteX794" fmla="*/ 2798862 w 5854673"/>
                <a:gd name="connsiteY794" fmla="*/ 6348698 h 6858000"/>
                <a:gd name="connsiteX795" fmla="*/ 1953434 w 5854673"/>
                <a:gd name="connsiteY795" fmla="*/ 6347262 h 6858000"/>
                <a:gd name="connsiteX796" fmla="*/ 1971107 w 5854673"/>
                <a:gd name="connsiteY796" fmla="*/ 6362412 h 6858000"/>
                <a:gd name="connsiteX797" fmla="*/ 1969663 w 5854673"/>
                <a:gd name="connsiteY797" fmla="*/ 6367098 h 6858000"/>
                <a:gd name="connsiteX798" fmla="*/ 1944056 w 5854673"/>
                <a:gd name="connsiteY798" fmla="*/ 6369625 h 6858000"/>
                <a:gd name="connsiteX799" fmla="*/ 1953434 w 5854673"/>
                <a:gd name="connsiteY799" fmla="*/ 6347262 h 6858000"/>
                <a:gd name="connsiteX800" fmla="*/ 2890114 w 5854673"/>
                <a:gd name="connsiteY800" fmla="*/ 6341124 h 6858000"/>
                <a:gd name="connsiteX801" fmla="*/ 2913919 w 5854673"/>
                <a:gd name="connsiteY801" fmla="*/ 6373945 h 6858000"/>
                <a:gd name="connsiteX802" fmla="*/ 2902737 w 5854673"/>
                <a:gd name="connsiteY802" fmla="*/ 6347977 h 6858000"/>
                <a:gd name="connsiteX803" fmla="*/ 2902918 w 5854673"/>
                <a:gd name="connsiteY803" fmla="*/ 6347880 h 6858000"/>
                <a:gd name="connsiteX804" fmla="*/ 2903099 w 5854673"/>
                <a:gd name="connsiteY804" fmla="*/ 6347977 h 6858000"/>
                <a:gd name="connsiteX805" fmla="*/ 2909590 w 5854673"/>
                <a:gd name="connsiteY805" fmla="*/ 6344368 h 6858000"/>
                <a:gd name="connsiteX806" fmla="*/ 2902918 w 5854673"/>
                <a:gd name="connsiteY806" fmla="*/ 6347880 h 6858000"/>
                <a:gd name="connsiteX807" fmla="*/ 3792171 w 5854673"/>
                <a:gd name="connsiteY807" fmla="*/ 6339329 h 6858000"/>
                <a:gd name="connsiteX808" fmla="*/ 3786400 w 5854673"/>
                <a:gd name="connsiteY808" fmla="*/ 6359165 h 6858000"/>
                <a:gd name="connsiteX809" fmla="*/ 3777743 w 5854673"/>
                <a:gd name="connsiteY809" fmla="*/ 6357722 h 6858000"/>
                <a:gd name="connsiteX810" fmla="*/ 3773416 w 5854673"/>
                <a:gd name="connsiteY810" fmla="*/ 6350148 h 6858000"/>
                <a:gd name="connsiteX811" fmla="*/ 3727969 w 5854673"/>
                <a:gd name="connsiteY811" fmla="*/ 6376118 h 6858000"/>
                <a:gd name="connsiteX812" fmla="*/ 3743478 w 5854673"/>
                <a:gd name="connsiteY812" fmla="*/ 6358804 h 6858000"/>
                <a:gd name="connsiteX813" fmla="*/ 3763316 w 5854673"/>
                <a:gd name="connsiteY813" fmla="*/ 6353394 h 6858000"/>
                <a:gd name="connsiteX814" fmla="*/ 3761513 w 5854673"/>
                <a:gd name="connsiteY814" fmla="*/ 6350148 h 6858000"/>
                <a:gd name="connsiteX815" fmla="*/ 3792171 w 5854673"/>
                <a:gd name="connsiteY815" fmla="*/ 6339329 h 6858000"/>
                <a:gd name="connsiteX816" fmla="*/ 3658719 w 5854673"/>
                <a:gd name="connsiteY816" fmla="*/ 6337157 h 6858000"/>
                <a:gd name="connsiteX817" fmla="*/ 3649702 w 5854673"/>
                <a:gd name="connsiteY817" fmla="*/ 6345451 h 6858000"/>
                <a:gd name="connsiteX818" fmla="*/ 3663409 w 5854673"/>
                <a:gd name="connsiteY818" fmla="*/ 6342928 h 6858000"/>
                <a:gd name="connsiteX819" fmla="*/ 2256041 w 5854673"/>
                <a:gd name="connsiteY819" fmla="*/ 6335713 h 6858000"/>
                <a:gd name="connsiteX820" fmla="*/ 2210958 w 5854673"/>
                <a:gd name="connsiteY820" fmla="*/ 6351584 h 6858000"/>
                <a:gd name="connsiteX821" fmla="*/ 2217088 w 5854673"/>
                <a:gd name="connsiteY821" fmla="*/ 6352666 h 6858000"/>
                <a:gd name="connsiteX822" fmla="*/ 2228270 w 5854673"/>
                <a:gd name="connsiteY822" fmla="*/ 6376470 h 6858000"/>
                <a:gd name="connsiteX823" fmla="*/ 2244771 w 5854673"/>
                <a:gd name="connsiteY823" fmla="*/ 6379580 h 6858000"/>
                <a:gd name="connsiteX824" fmla="*/ 2262894 w 5854673"/>
                <a:gd name="connsiteY824" fmla="*/ 6377552 h 6858000"/>
                <a:gd name="connsiteX825" fmla="*/ 2287061 w 5854673"/>
                <a:gd name="connsiteY825" fmla="*/ 6358075 h 6858000"/>
                <a:gd name="connsiteX826" fmla="*/ 2295355 w 5854673"/>
                <a:gd name="connsiteY826" fmla="*/ 6361322 h 6858000"/>
                <a:gd name="connsiteX827" fmla="*/ 2299323 w 5854673"/>
                <a:gd name="connsiteY827" fmla="*/ 6360240 h 6858000"/>
                <a:gd name="connsiteX828" fmla="*/ 2285617 w 5854673"/>
                <a:gd name="connsiteY828" fmla="*/ 6354827 h 6858000"/>
                <a:gd name="connsiteX829" fmla="*/ 2294274 w 5854673"/>
                <a:gd name="connsiteY829" fmla="*/ 6347255 h 6858000"/>
                <a:gd name="connsiteX830" fmla="*/ 2256041 w 5854673"/>
                <a:gd name="connsiteY830" fmla="*/ 6335713 h 6858000"/>
                <a:gd name="connsiteX831" fmla="*/ 3673146 w 5854673"/>
                <a:gd name="connsiteY831" fmla="*/ 6332467 h 6858000"/>
                <a:gd name="connsiteX832" fmla="*/ 3673146 w 5854673"/>
                <a:gd name="connsiteY832" fmla="*/ 6349419 h 6858000"/>
                <a:gd name="connsiteX833" fmla="*/ 3675311 w 5854673"/>
                <a:gd name="connsiteY833" fmla="*/ 6342928 h 6858000"/>
                <a:gd name="connsiteX834" fmla="*/ 3228882 w 5854673"/>
                <a:gd name="connsiteY834" fmla="*/ 6329808 h 6858000"/>
                <a:gd name="connsiteX835" fmla="*/ 3212561 w 5854673"/>
                <a:gd name="connsiteY835" fmla="*/ 6336075 h 6858000"/>
                <a:gd name="connsiteX836" fmla="*/ 3221939 w 5854673"/>
                <a:gd name="connsiteY836" fmla="*/ 6335714 h 6858000"/>
                <a:gd name="connsiteX837" fmla="*/ 3226988 w 5854673"/>
                <a:gd name="connsiteY837" fmla="*/ 6379355 h 6858000"/>
                <a:gd name="connsiteX838" fmla="*/ 3241414 w 5854673"/>
                <a:gd name="connsiteY838" fmla="*/ 6383684 h 6858000"/>
                <a:gd name="connsiteX839" fmla="*/ 3229513 w 5854673"/>
                <a:gd name="connsiteY839" fmla="*/ 6393421 h 6858000"/>
                <a:gd name="connsiteX840" fmla="*/ 3255842 w 5854673"/>
                <a:gd name="connsiteY840" fmla="*/ 6400995 h 6858000"/>
                <a:gd name="connsiteX841" fmla="*/ 3246825 w 5854673"/>
                <a:gd name="connsiteY841" fmla="*/ 6334630 h 6858000"/>
                <a:gd name="connsiteX842" fmla="*/ 3228882 w 5854673"/>
                <a:gd name="connsiteY842" fmla="*/ 6329808 h 6858000"/>
                <a:gd name="connsiteX843" fmla="*/ 2471727 w 5854673"/>
                <a:gd name="connsiteY843" fmla="*/ 6327778 h 6858000"/>
                <a:gd name="connsiteX844" fmla="*/ 2472088 w 5854673"/>
                <a:gd name="connsiteY844" fmla="*/ 6335714 h 6858000"/>
                <a:gd name="connsiteX845" fmla="*/ 2486875 w 5854673"/>
                <a:gd name="connsiteY845" fmla="*/ 6347254 h 6858000"/>
                <a:gd name="connsiteX846" fmla="*/ 2471727 w 5854673"/>
                <a:gd name="connsiteY846" fmla="*/ 6327778 h 6858000"/>
                <a:gd name="connsiteX847" fmla="*/ 1784997 w 5854673"/>
                <a:gd name="connsiteY847" fmla="*/ 6327064 h 6858000"/>
                <a:gd name="connsiteX848" fmla="*/ 1783915 w 5854673"/>
                <a:gd name="connsiteY848" fmla="*/ 6331753 h 6858000"/>
                <a:gd name="connsiteX849" fmla="*/ 1775618 w 5854673"/>
                <a:gd name="connsiteY849" fmla="*/ 6328504 h 6858000"/>
                <a:gd name="connsiteX850" fmla="*/ 3365127 w 5854673"/>
                <a:gd name="connsiteY850" fmla="*/ 6317319 h 6858000"/>
                <a:gd name="connsiteX851" fmla="*/ 3360438 w 5854673"/>
                <a:gd name="connsiteY851" fmla="*/ 6320567 h 6858000"/>
                <a:gd name="connsiteX852" fmla="*/ 3358636 w 5854673"/>
                <a:gd name="connsiteY852" fmla="*/ 6318042 h 6858000"/>
                <a:gd name="connsiteX853" fmla="*/ 3365127 w 5854673"/>
                <a:gd name="connsiteY853" fmla="*/ 6317319 h 6858000"/>
                <a:gd name="connsiteX854" fmla="*/ 2029176 w 5854673"/>
                <a:gd name="connsiteY854" fmla="*/ 6315155 h 6858000"/>
                <a:gd name="connsiteX855" fmla="*/ 2024126 w 5854673"/>
                <a:gd name="connsiteY855" fmla="*/ 6318040 h 6858000"/>
                <a:gd name="connsiteX856" fmla="*/ 2016552 w 5854673"/>
                <a:gd name="connsiteY856" fmla="*/ 6322728 h 6858000"/>
                <a:gd name="connsiteX857" fmla="*/ 2025479 w 5854673"/>
                <a:gd name="connsiteY857" fmla="*/ 6323944 h 6858000"/>
                <a:gd name="connsiteX858" fmla="*/ 2027372 w 5854673"/>
                <a:gd name="connsiteY858" fmla="*/ 6321646 h 6858000"/>
                <a:gd name="connsiteX859" fmla="*/ 2024127 w 5854673"/>
                <a:gd name="connsiteY859" fmla="*/ 6319123 h 6858000"/>
                <a:gd name="connsiteX860" fmla="*/ 2024126 w 5854673"/>
                <a:gd name="connsiteY860" fmla="*/ 6318040 h 6858000"/>
                <a:gd name="connsiteX861" fmla="*/ 2032782 w 5854673"/>
                <a:gd name="connsiteY861" fmla="*/ 6315877 h 6858000"/>
                <a:gd name="connsiteX862" fmla="*/ 2029176 w 5854673"/>
                <a:gd name="connsiteY862" fmla="*/ 6315155 h 6858000"/>
                <a:gd name="connsiteX863" fmla="*/ 2896246 w 5854673"/>
                <a:gd name="connsiteY863" fmla="*/ 6306142 h 6858000"/>
                <a:gd name="connsiteX864" fmla="*/ 2899132 w 5854673"/>
                <a:gd name="connsiteY864" fmla="*/ 6326705 h 6858000"/>
                <a:gd name="connsiteX865" fmla="*/ 2896246 w 5854673"/>
                <a:gd name="connsiteY865" fmla="*/ 6306142 h 6858000"/>
                <a:gd name="connsiteX866" fmla="*/ 2062718 w 5854673"/>
                <a:gd name="connsiteY866" fmla="*/ 6303614 h 6858000"/>
                <a:gd name="connsiteX867" fmla="*/ 2061276 w 5854673"/>
                <a:gd name="connsiteY867" fmla="*/ 6308303 h 6858000"/>
                <a:gd name="connsiteX868" fmla="*/ 2076786 w 5854673"/>
                <a:gd name="connsiteY868" fmla="*/ 6309022 h 6858000"/>
                <a:gd name="connsiteX869" fmla="*/ 2082556 w 5854673"/>
                <a:gd name="connsiteY869" fmla="*/ 6324171 h 6858000"/>
                <a:gd name="connsiteX870" fmla="*/ 2046128 w 5854673"/>
                <a:gd name="connsiteY870" fmla="*/ 6327778 h 6858000"/>
                <a:gd name="connsiteX871" fmla="*/ 2037111 w 5854673"/>
                <a:gd name="connsiteY871" fmla="*/ 6350141 h 6858000"/>
                <a:gd name="connsiteX872" fmla="*/ 2040357 w 5854673"/>
                <a:gd name="connsiteY872" fmla="*/ 6347615 h 6858000"/>
                <a:gd name="connsiteX873" fmla="*/ 2074981 w 5854673"/>
                <a:gd name="connsiteY873" fmla="*/ 6349781 h 6858000"/>
                <a:gd name="connsiteX874" fmla="*/ 2109606 w 5854673"/>
                <a:gd name="connsiteY874" fmla="*/ 6316958 h 6858000"/>
                <a:gd name="connsiteX875" fmla="*/ 2062718 w 5854673"/>
                <a:gd name="connsiteY875" fmla="*/ 6303614 h 6858000"/>
                <a:gd name="connsiteX876" fmla="*/ 2432774 w 5854673"/>
                <a:gd name="connsiteY876" fmla="*/ 6301809 h 6858000"/>
                <a:gd name="connsiteX877" fmla="*/ 2429890 w 5854673"/>
                <a:gd name="connsiteY877" fmla="*/ 6342204 h 6858000"/>
                <a:gd name="connsiteX878" fmla="*/ 2445397 w 5854673"/>
                <a:gd name="connsiteY878" fmla="*/ 6342927 h 6858000"/>
                <a:gd name="connsiteX879" fmla="*/ 2432774 w 5854673"/>
                <a:gd name="connsiteY879" fmla="*/ 6301809 h 6858000"/>
                <a:gd name="connsiteX880" fmla="*/ 2150723 w 5854673"/>
                <a:gd name="connsiteY880" fmla="*/ 6300690 h 6858000"/>
                <a:gd name="connsiteX881" fmla="*/ 2159740 w 5854673"/>
                <a:gd name="connsiteY881" fmla="*/ 6305064 h 6858000"/>
                <a:gd name="connsiteX882" fmla="*/ 2142788 w 5854673"/>
                <a:gd name="connsiteY882" fmla="*/ 6309029 h 6858000"/>
                <a:gd name="connsiteX883" fmla="*/ 2140624 w 5854673"/>
                <a:gd name="connsiteY883" fmla="*/ 6303621 h 6858000"/>
                <a:gd name="connsiteX884" fmla="*/ 2150723 w 5854673"/>
                <a:gd name="connsiteY884" fmla="*/ 6300690 h 6858000"/>
                <a:gd name="connsiteX885" fmla="*/ 2477137 w 5854673"/>
                <a:gd name="connsiteY885" fmla="*/ 6297841 h 6858000"/>
                <a:gd name="connsiteX886" fmla="*/ 2461267 w 5854673"/>
                <a:gd name="connsiteY886" fmla="*/ 6298201 h 6858000"/>
                <a:gd name="connsiteX887" fmla="*/ 2463071 w 5854673"/>
                <a:gd name="connsiteY887" fmla="*/ 6305416 h 6858000"/>
                <a:gd name="connsiteX888" fmla="*/ 2166678 w 5854673"/>
                <a:gd name="connsiteY888" fmla="*/ 6291017 h 6858000"/>
                <a:gd name="connsiteX889" fmla="*/ 2153024 w 5854673"/>
                <a:gd name="connsiteY889" fmla="*/ 6292296 h 6858000"/>
                <a:gd name="connsiteX890" fmla="*/ 2126558 w 5854673"/>
                <a:gd name="connsiteY890" fmla="*/ 6299285 h 6858000"/>
                <a:gd name="connsiteX891" fmla="*/ 2147118 w 5854673"/>
                <a:gd name="connsiteY891" fmla="*/ 6316959 h 6858000"/>
                <a:gd name="connsiteX892" fmla="*/ 2150002 w 5854673"/>
                <a:gd name="connsiteY892" fmla="*/ 6324532 h 6858000"/>
                <a:gd name="connsiteX893" fmla="*/ 2133771 w 5854673"/>
                <a:gd name="connsiteY893" fmla="*/ 6326697 h 6858000"/>
                <a:gd name="connsiteX894" fmla="*/ 2150363 w 5854673"/>
                <a:gd name="connsiteY894" fmla="*/ 6358436 h 6858000"/>
                <a:gd name="connsiteX895" fmla="*/ 2170562 w 5854673"/>
                <a:gd name="connsiteY895" fmla="*/ 6342928 h 6858000"/>
                <a:gd name="connsiteX896" fmla="*/ 2155052 w 5854673"/>
                <a:gd name="connsiteY896" fmla="*/ 6330301 h 6858000"/>
                <a:gd name="connsiteX897" fmla="*/ 2178135 w 5854673"/>
                <a:gd name="connsiteY897" fmla="*/ 6296398 h 6858000"/>
                <a:gd name="connsiteX898" fmla="*/ 2166678 w 5854673"/>
                <a:gd name="connsiteY898" fmla="*/ 6291017 h 6858000"/>
                <a:gd name="connsiteX899" fmla="*/ 2901295 w 5854673"/>
                <a:gd name="connsiteY899" fmla="*/ 6267545 h 6858000"/>
                <a:gd name="connsiteX900" fmla="*/ 2901656 w 5854673"/>
                <a:gd name="connsiteY900" fmla="*/ 6279447 h 6858000"/>
                <a:gd name="connsiteX901" fmla="*/ 2901295 w 5854673"/>
                <a:gd name="connsiteY901" fmla="*/ 6267545 h 6858000"/>
                <a:gd name="connsiteX902" fmla="*/ 2447922 w 5854673"/>
                <a:gd name="connsiteY902" fmla="*/ 6259609 h 6858000"/>
                <a:gd name="connsiteX903" fmla="*/ 2451529 w 5854673"/>
                <a:gd name="connsiteY903" fmla="*/ 6269349 h 6858000"/>
                <a:gd name="connsiteX904" fmla="*/ 2447680 w 5854673"/>
                <a:gd name="connsiteY904" fmla="*/ 6271099 h 6858000"/>
                <a:gd name="connsiteX905" fmla="*/ 2447201 w 5854673"/>
                <a:gd name="connsiteY905" fmla="*/ 6270791 h 6858000"/>
                <a:gd name="connsiteX906" fmla="*/ 2444676 w 5854673"/>
                <a:gd name="connsiteY906" fmla="*/ 6271152 h 6858000"/>
                <a:gd name="connsiteX907" fmla="*/ 2447562 w 5854673"/>
                <a:gd name="connsiteY907" fmla="*/ 6271152 h 6858000"/>
                <a:gd name="connsiteX908" fmla="*/ 2447680 w 5854673"/>
                <a:gd name="connsiteY908" fmla="*/ 6271099 h 6858000"/>
                <a:gd name="connsiteX909" fmla="*/ 2463431 w 5854673"/>
                <a:gd name="connsiteY909" fmla="*/ 6281251 h 6858000"/>
                <a:gd name="connsiteX910" fmla="*/ 2447922 w 5854673"/>
                <a:gd name="connsiteY910" fmla="*/ 6259609 h 6858000"/>
                <a:gd name="connsiteX911" fmla="*/ 1593477 w 5854673"/>
                <a:gd name="connsiteY911" fmla="*/ 6257815 h 6858000"/>
                <a:gd name="connsiteX912" fmla="*/ 1591313 w 5854673"/>
                <a:gd name="connsiteY912" fmla="*/ 6265388 h 6858000"/>
                <a:gd name="connsiteX913" fmla="*/ 1579770 w 5854673"/>
                <a:gd name="connsiteY913" fmla="*/ 6260338 h 6858000"/>
                <a:gd name="connsiteX914" fmla="*/ 2874966 w 5854673"/>
                <a:gd name="connsiteY914" fmla="*/ 6250593 h 6858000"/>
                <a:gd name="connsiteX915" fmla="*/ 2872442 w 5854673"/>
                <a:gd name="connsiteY915" fmla="*/ 6259251 h 6858000"/>
                <a:gd name="connsiteX916" fmla="*/ 2886868 w 5854673"/>
                <a:gd name="connsiteY916" fmla="*/ 6328501 h 6858000"/>
                <a:gd name="connsiteX917" fmla="*/ 2911395 w 5854673"/>
                <a:gd name="connsiteY917" fmla="*/ 6328861 h 6858000"/>
                <a:gd name="connsiteX918" fmla="*/ 2903821 w 5854673"/>
                <a:gd name="connsiteY918" fmla="*/ 6293515 h 6858000"/>
                <a:gd name="connsiteX919" fmla="*/ 2891917 w 5854673"/>
                <a:gd name="connsiteY919" fmla="*/ 6298562 h 6858000"/>
                <a:gd name="connsiteX920" fmla="*/ 2888671 w 5854673"/>
                <a:gd name="connsiteY920" fmla="*/ 6257084 h 6858000"/>
                <a:gd name="connsiteX921" fmla="*/ 2900214 w 5854673"/>
                <a:gd name="connsiteY921" fmla="*/ 6262134 h 6858000"/>
                <a:gd name="connsiteX922" fmla="*/ 2901655 w 5854673"/>
                <a:gd name="connsiteY922" fmla="*/ 6257446 h 6858000"/>
                <a:gd name="connsiteX923" fmla="*/ 2874966 w 5854673"/>
                <a:gd name="connsiteY923" fmla="*/ 6250593 h 6858000"/>
                <a:gd name="connsiteX924" fmla="*/ 3447723 w 5854673"/>
                <a:gd name="connsiteY924" fmla="*/ 6250592 h 6858000"/>
                <a:gd name="connsiteX925" fmla="*/ 3440148 w 5854673"/>
                <a:gd name="connsiteY925" fmla="*/ 6254200 h 6858000"/>
                <a:gd name="connsiteX926" fmla="*/ 3435099 w 5854673"/>
                <a:gd name="connsiteY926" fmla="*/ 6293153 h 6858000"/>
                <a:gd name="connsiteX927" fmla="*/ 3414180 w 5854673"/>
                <a:gd name="connsiteY927" fmla="*/ 6275480 h 6858000"/>
                <a:gd name="connsiteX928" fmla="*/ 3410572 w 5854673"/>
                <a:gd name="connsiteY928" fmla="*/ 6300728 h 6858000"/>
                <a:gd name="connsiteX929" fmla="*/ 3417066 w 5854673"/>
                <a:gd name="connsiteY929" fmla="*/ 6302171 h 6858000"/>
                <a:gd name="connsiteX930" fmla="*/ 3454576 w 5854673"/>
                <a:gd name="connsiteY930" fmla="*/ 6304696 h 6858000"/>
                <a:gd name="connsiteX931" fmla="*/ 3451691 w 5854673"/>
                <a:gd name="connsiteY931" fmla="*/ 6277283 h 6858000"/>
                <a:gd name="connsiteX932" fmla="*/ 3447723 w 5854673"/>
                <a:gd name="connsiteY932" fmla="*/ 6250592 h 6858000"/>
                <a:gd name="connsiteX933" fmla="*/ 3236004 w 5854673"/>
                <a:gd name="connsiteY933" fmla="*/ 6244101 h 6858000"/>
                <a:gd name="connsiteX934" fmla="*/ 3219052 w 5854673"/>
                <a:gd name="connsiteY934" fmla="*/ 6248069 h 6858000"/>
                <a:gd name="connsiteX935" fmla="*/ 3225546 w 5854673"/>
                <a:gd name="connsiteY935" fmla="*/ 6278006 h 6858000"/>
                <a:gd name="connsiteX936" fmla="*/ 3242137 w 5854673"/>
                <a:gd name="connsiteY936" fmla="*/ 6318759 h 6858000"/>
                <a:gd name="connsiteX937" fmla="*/ 3236004 w 5854673"/>
                <a:gd name="connsiteY937" fmla="*/ 6244101 h 6858000"/>
                <a:gd name="connsiteX938" fmla="*/ 1561015 w 5854673"/>
                <a:gd name="connsiteY938" fmla="*/ 6240141 h 6858000"/>
                <a:gd name="connsiteX939" fmla="*/ 1565704 w 5854673"/>
                <a:gd name="connsiteY939" fmla="*/ 6245910 h 6858000"/>
                <a:gd name="connsiteX940" fmla="*/ 1558491 w 5854673"/>
                <a:gd name="connsiteY940" fmla="*/ 6247714 h 6858000"/>
                <a:gd name="connsiteX941" fmla="*/ 1556327 w 5854673"/>
                <a:gd name="connsiteY941" fmla="*/ 6242305 h 6858000"/>
                <a:gd name="connsiteX942" fmla="*/ 3731937 w 5854673"/>
                <a:gd name="connsiteY942" fmla="*/ 6240140 h 6858000"/>
                <a:gd name="connsiteX943" fmla="*/ 3736986 w 5854673"/>
                <a:gd name="connsiteY943" fmla="*/ 6241223 h 6858000"/>
                <a:gd name="connsiteX944" fmla="*/ 3734823 w 5854673"/>
                <a:gd name="connsiteY944" fmla="*/ 6247714 h 6858000"/>
                <a:gd name="connsiteX945" fmla="*/ 3729772 w 5854673"/>
                <a:gd name="connsiteY945" fmla="*/ 6246992 h 6858000"/>
                <a:gd name="connsiteX946" fmla="*/ 3577567 w 5854673"/>
                <a:gd name="connsiteY946" fmla="*/ 6234370 h 6858000"/>
                <a:gd name="connsiteX947" fmla="*/ 3586224 w 5854673"/>
                <a:gd name="connsiteY947" fmla="*/ 6235811 h 6858000"/>
                <a:gd name="connsiteX948" fmla="*/ 3581173 w 5854673"/>
                <a:gd name="connsiteY948" fmla="*/ 6239779 h 6858000"/>
                <a:gd name="connsiteX949" fmla="*/ 3576123 w 5854673"/>
                <a:gd name="connsiteY949" fmla="*/ 6239058 h 6858000"/>
                <a:gd name="connsiteX950" fmla="*/ 1579409 w 5854673"/>
                <a:gd name="connsiteY950" fmla="*/ 6231485 h 6858000"/>
                <a:gd name="connsiteX951" fmla="*/ 1579770 w 5854673"/>
                <a:gd name="connsiteY951" fmla="*/ 6239418 h 6858000"/>
                <a:gd name="connsiteX952" fmla="*/ 1571113 w 5854673"/>
                <a:gd name="connsiteY952" fmla="*/ 6237976 h 6858000"/>
                <a:gd name="connsiteX953" fmla="*/ 1579409 w 5854673"/>
                <a:gd name="connsiteY953" fmla="*/ 6231485 h 6858000"/>
                <a:gd name="connsiteX954" fmla="*/ 2894081 w 5854673"/>
                <a:gd name="connsiteY954" fmla="*/ 6230395 h 6858000"/>
                <a:gd name="connsiteX955" fmla="*/ 2877130 w 5854673"/>
                <a:gd name="connsiteY955" fmla="*/ 6234364 h 6858000"/>
                <a:gd name="connsiteX956" fmla="*/ 2891558 w 5854673"/>
                <a:gd name="connsiteY956" fmla="*/ 6238690 h 6858000"/>
                <a:gd name="connsiteX957" fmla="*/ 3753938 w 5854673"/>
                <a:gd name="connsiteY957" fmla="*/ 6227155 h 6858000"/>
                <a:gd name="connsiteX958" fmla="*/ 3764038 w 5854673"/>
                <a:gd name="connsiteY958" fmla="*/ 6245912 h 6858000"/>
                <a:gd name="connsiteX959" fmla="*/ 3743840 w 5854673"/>
                <a:gd name="connsiteY959" fmla="*/ 6239418 h 6858000"/>
                <a:gd name="connsiteX960" fmla="*/ 3753938 w 5854673"/>
                <a:gd name="connsiteY960" fmla="*/ 6227155 h 6858000"/>
                <a:gd name="connsiteX961" fmla="*/ 2499499 w 5854673"/>
                <a:gd name="connsiteY961" fmla="*/ 6223181 h 6858000"/>
                <a:gd name="connsiteX962" fmla="*/ 2465956 w 5854673"/>
                <a:gd name="connsiteY962" fmla="*/ 6231116 h 6858000"/>
                <a:gd name="connsiteX963" fmla="*/ 2478220 w 5854673"/>
                <a:gd name="connsiteY963" fmla="*/ 6233282 h 6858000"/>
                <a:gd name="connsiteX964" fmla="*/ 2477498 w 5854673"/>
                <a:gd name="connsiteY964" fmla="*/ 6236164 h 6858000"/>
                <a:gd name="connsiteX965" fmla="*/ 2470646 w 5854673"/>
                <a:gd name="connsiteY965" fmla="*/ 6236886 h 6858000"/>
                <a:gd name="connsiteX966" fmla="*/ 2474614 w 5854673"/>
                <a:gd name="connsiteY966" fmla="*/ 6244463 h 6858000"/>
                <a:gd name="connsiteX967" fmla="*/ 2441703 w 5854673"/>
                <a:gd name="connsiteY967" fmla="*/ 6242300 h 6858000"/>
                <a:gd name="connsiteX968" fmla="*/ 2441340 w 5854673"/>
                <a:gd name="connsiteY968" fmla="*/ 6241981 h 6858000"/>
                <a:gd name="connsiteX969" fmla="*/ 2425560 w 5854673"/>
                <a:gd name="connsiteY969" fmla="*/ 6241215 h 6858000"/>
                <a:gd name="connsiteX970" fmla="*/ 2425577 w 5854673"/>
                <a:gd name="connsiteY970" fmla="*/ 6241242 h 6858000"/>
                <a:gd name="connsiteX971" fmla="*/ 2408023 w 5854673"/>
                <a:gd name="connsiteY971" fmla="*/ 6240090 h 6858000"/>
                <a:gd name="connsiteX972" fmla="*/ 2341161 w 5854673"/>
                <a:gd name="connsiteY972" fmla="*/ 6243019 h 6858000"/>
                <a:gd name="connsiteX973" fmla="*/ 2332144 w 5854673"/>
                <a:gd name="connsiteY973" fmla="*/ 6251313 h 6858000"/>
                <a:gd name="connsiteX974" fmla="*/ 2277322 w 5854673"/>
                <a:gd name="connsiteY974" fmla="*/ 6265741 h 6858000"/>
                <a:gd name="connsiteX975" fmla="*/ 2230433 w 5854673"/>
                <a:gd name="connsiteY975" fmla="*/ 6278366 h 6858000"/>
                <a:gd name="connsiteX976" fmla="*/ 2243057 w 5854673"/>
                <a:gd name="connsiteY976" fmla="*/ 6275479 h 6858000"/>
                <a:gd name="connsiteX977" fmla="*/ 2256041 w 5854673"/>
                <a:gd name="connsiteY977" fmla="*/ 6306497 h 6858000"/>
                <a:gd name="connsiteX978" fmla="*/ 2223941 w 5854673"/>
                <a:gd name="connsiteY978" fmla="*/ 6287022 h 6858000"/>
                <a:gd name="connsiteX979" fmla="*/ 2242336 w 5854673"/>
                <a:gd name="connsiteY979" fmla="*/ 6321285 h 6858000"/>
                <a:gd name="connsiteX980" fmla="*/ 2239812 w 5854673"/>
                <a:gd name="connsiteY980" fmla="*/ 6323450 h 6858000"/>
                <a:gd name="connsiteX981" fmla="*/ 2216007 w 5854673"/>
                <a:gd name="connsiteY981" fmla="*/ 6298562 h 6858000"/>
                <a:gd name="connsiteX982" fmla="*/ 2201579 w 5854673"/>
                <a:gd name="connsiteY982" fmla="*/ 6302893 h 6858000"/>
                <a:gd name="connsiteX983" fmla="*/ 2223221 w 5854673"/>
                <a:gd name="connsiteY983" fmla="*/ 6335352 h 6858000"/>
                <a:gd name="connsiteX984" fmla="*/ 2232959 w 5854673"/>
                <a:gd name="connsiteY984" fmla="*/ 6325254 h 6858000"/>
                <a:gd name="connsiteX985" fmla="*/ 2240893 w 5854673"/>
                <a:gd name="connsiteY985" fmla="*/ 6328500 h 6858000"/>
                <a:gd name="connsiteX986" fmla="*/ 2248828 w 5854673"/>
                <a:gd name="connsiteY986" fmla="*/ 6310825 h 6858000"/>
                <a:gd name="connsiteX987" fmla="*/ 2258206 w 5854673"/>
                <a:gd name="connsiteY987" fmla="*/ 6314434 h 6858000"/>
                <a:gd name="connsiteX988" fmla="*/ 2267944 w 5854673"/>
                <a:gd name="connsiteY988" fmla="*/ 6312269 h 6858000"/>
                <a:gd name="connsiteX989" fmla="*/ 2267945 w 5854673"/>
                <a:gd name="connsiteY989" fmla="*/ 6321286 h 6858000"/>
                <a:gd name="connsiteX990" fmla="*/ 2277682 w 5854673"/>
                <a:gd name="connsiteY990" fmla="*/ 6302170 h 6858000"/>
                <a:gd name="connsiteX991" fmla="*/ 2304734 w 5854673"/>
                <a:gd name="connsiteY991" fmla="*/ 6315876 h 6858000"/>
                <a:gd name="connsiteX992" fmla="*/ 2291750 w 5854673"/>
                <a:gd name="connsiteY992" fmla="*/ 6306497 h 6858000"/>
                <a:gd name="connsiteX993" fmla="*/ 2323850 w 5854673"/>
                <a:gd name="connsiteY993" fmla="*/ 6290268 h 6858000"/>
                <a:gd name="connsiteX994" fmla="*/ 2334669 w 5854673"/>
                <a:gd name="connsiteY994" fmla="*/ 6254200 h 6858000"/>
                <a:gd name="connsiteX995" fmla="*/ 2342966 w 5854673"/>
                <a:gd name="connsiteY995" fmla="*/ 6322367 h 6858000"/>
                <a:gd name="connsiteX996" fmla="*/ 2354147 w 5854673"/>
                <a:gd name="connsiteY996" fmla="*/ 6315156 h 6858000"/>
                <a:gd name="connsiteX997" fmla="*/ 2359195 w 5854673"/>
                <a:gd name="connsiteY997" fmla="*/ 6319845 h 6858000"/>
                <a:gd name="connsiteX998" fmla="*/ 2354507 w 5854673"/>
                <a:gd name="connsiteY998" fmla="*/ 6322007 h 6858000"/>
                <a:gd name="connsiteX999" fmla="*/ 2379395 w 5854673"/>
                <a:gd name="connsiteY999" fmla="*/ 6343287 h 6858000"/>
                <a:gd name="connsiteX1000" fmla="*/ 2385165 w 5854673"/>
                <a:gd name="connsiteY1000" fmla="*/ 6324533 h 6858000"/>
                <a:gd name="connsiteX1001" fmla="*/ 2383722 w 5854673"/>
                <a:gd name="connsiteY1001" fmla="*/ 6298562 h 6858000"/>
                <a:gd name="connsiteX1002" fmla="*/ 2411494 w 5854673"/>
                <a:gd name="connsiteY1002" fmla="*/ 6301449 h 6858000"/>
                <a:gd name="connsiteX1003" fmla="*/ 2412937 w 5854673"/>
                <a:gd name="connsiteY1003" fmla="*/ 6274757 h 6858000"/>
                <a:gd name="connsiteX1004" fmla="*/ 2393099 w 5854673"/>
                <a:gd name="connsiteY1004" fmla="*/ 6288104 h 6858000"/>
                <a:gd name="connsiteX1005" fmla="*/ 2390936 w 5854673"/>
                <a:gd name="connsiteY1005" fmla="*/ 6252035 h 6858000"/>
                <a:gd name="connsiteX1006" fmla="*/ 2398149 w 5854673"/>
                <a:gd name="connsiteY1006" fmla="*/ 6263216 h 6858000"/>
                <a:gd name="connsiteX1007" fmla="*/ 2432792 w 5854673"/>
                <a:gd name="connsiteY1007" fmla="*/ 6252161 h 6858000"/>
                <a:gd name="connsiteX1008" fmla="*/ 2425577 w 5854673"/>
                <a:gd name="connsiteY1008" fmla="*/ 6241242 h 6858000"/>
                <a:gd name="connsiteX1009" fmla="*/ 2441703 w 5854673"/>
                <a:gd name="connsiteY1009" fmla="*/ 6242300 h 6858000"/>
                <a:gd name="connsiteX1010" fmla="*/ 2451168 w 5854673"/>
                <a:gd name="connsiteY1010" fmla="*/ 6250592 h 6858000"/>
                <a:gd name="connsiteX1011" fmla="*/ 2489762 w 5854673"/>
                <a:gd name="connsiteY1011" fmla="*/ 6247348 h 6858000"/>
                <a:gd name="connsiteX1012" fmla="*/ 2477498 w 5854673"/>
                <a:gd name="connsiteY1012" fmla="*/ 6236164 h 6858000"/>
                <a:gd name="connsiteX1013" fmla="*/ 2531960 w 5854673"/>
                <a:gd name="connsiteY1013" fmla="*/ 6218853 h 6858000"/>
                <a:gd name="connsiteX1014" fmla="*/ 2508517 w 5854673"/>
                <a:gd name="connsiteY1014" fmla="*/ 6222460 h 6858000"/>
                <a:gd name="connsiteX1015" fmla="*/ 2513567 w 5854673"/>
                <a:gd name="connsiteY1015" fmla="*/ 6227508 h 6858000"/>
                <a:gd name="connsiteX1016" fmla="*/ 1689777 w 5854673"/>
                <a:gd name="connsiteY1016" fmla="*/ 6214893 h 6858000"/>
                <a:gd name="connsiteX1017" fmla="*/ 1702761 w 5854673"/>
                <a:gd name="connsiteY1017" fmla="*/ 6215254 h 6858000"/>
                <a:gd name="connsiteX1018" fmla="*/ 1702041 w 5854673"/>
                <a:gd name="connsiteY1018" fmla="*/ 6217058 h 6858000"/>
                <a:gd name="connsiteX1019" fmla="*/ 3698394 w 5854673"/>
                <a:gd name="connsiteY1019" fmla="*/ 6212730 h 6858000"/>
                <a:gd name="connsiteX1020" fmla="*/ 3712460 w 5854673"/>
                <a:gd name="connsiteY1020" fmla="*/ 6218139 h 6858000"/>
                <a:gd name="connsiteX1021" fmla="*/ 3701280 w 5854673"/>
                <a:gd name="connsiteY1021" fmla="*/ 6215975 h 6858000"/>
                <a:gd name="connsiteX1022" fmla="*/ 1834770 w 5854673"/>
                <a:gd name="connsiteY1022" fmla="*/ 6212362 h 6858000"/>
                <a:gd name="connsiteX1023" fmla="*/ 1848836 w 5854673"/>
                <a:gd name="connsiteY1023" fmla="*/ 6226787 h 6858000"/>
                <a:gd name="connsiteX1024" fmla="*/ 1851000 w 5854673"/>
                <a:gd name="connsiteY1024" fmla="*/ 6219213 h 6858000"/>
                <a:gd name="connsiteX1025" fmla="*/ 1582656 w 5854673"/>
                <a:gd name="connsiteY1025" fmla="*/ 6208041 h 6858000"/>
                <a:gd name="connsiteX1026" fmla="*/ 1604657 w 5854673"/>
                <a:gd name="connsiteY1026" fmla="*/ 6208041 h 6858000"/>
                <a:gd name="connsiteX1027" fmla="*/ 1601321 w 5854673"/>
                <a:gd name="connsiteY1027" fmla="*/ 6213134 h 6858000"/>
                <a:gd name="connsiteX1028" fmla="*/ 1594198 w 5854673"/>
                <a:gd name="connsiteY1028" fmla="*/ 6213088 h 6858000"/>
                <a:gd name="connsiteX1029" fmla="*/ 1582656 w 5854673"/>
                <a:gd name="connsiteY1029" fmla="*/ 6208041 h 6858000"/>
                <a:gd name="connsiteX1030" fmla="*/ 1708893 w 5854673"/>
                <a:gd name="connsiteY1030" fmla="*/ 6201904 h 6858000"/>
                <a:gd name="connsiteX1031" fmla="*/ 1712861 w 5854673"/>
                <a:gd name="connsiteY1031" fmla="*/ 6202986 h 6858000"/>
                <a:gd name="connsiteX1032" fmla="*/ 1709254 w 5854673"/>
                <a:gd name="connsiteY1032" fmla="*/ 6202264 h 6858000"/>
                <a:gd name="connsiteX1033" fmla="*/ 1708893 w 5854673"/>
                <a:gd name="connsiteY1033" fmla="*/ 6201904 h 6858000"/>
                <a:gd name="connsiteX1034" fmla="*/ 3440870 w 5854673"/>
                <a:gd name="connsiteY1034" fmla="*/ 6198295 h 6858000"/>
                <a:gd name="connsiteX1035" fmla="*/ 3431852 w 5854673"/>
                <a:gd name="connsiteY1035" fmla="*/ 6228591 h 6858000"/>
                <a:gd name="connsiteX1036" fmla="*/ 3399752 w 5854673"/>
                <a:gd name="connsiteY1036" fmla="*/ 6231837 h 6858000"/>
                <a:gd name="connsiteX1037" fmla="*/ 3406097 w 5854673"/>
                <a:gd name="connsiteY1037" fmla="*/ 6242118 h 6858000"/>
                <a:gd name="connsiteX1038" fmla="*/ 3405523 w 5854673"/>
                <a:gd name="connsiteY1038" fmla="*/ 6243020 h 6858000"/>
                <a:gd name="connsiteX1039" fmla="*/ 3410213 w 5854673"/>
                <a:gd name="connsiteY1039" fmla="*/ 6248791 h 6858000"/>
                <a:gd name="connsiteX1040" fmla="*/ 3406097 w 5854673"/>
                <a:gd name="connsiteY1040" fmla="*/ 6242118 h 6858000"/>
                <a:gd name="connsiteX1041" fmla="*/ 3409310 w 5854673"/>
                <a:gd name="connsiteY1041" fmla="*/ 6237067 h 6858000"/>
                <a:gd name="connsiteX1042" fmla="*/ 3417425 w 5854673"/>
                <a:gd name="connsiteY1042" fmla="*/ 6233281 h 6858000"/>
                <a:gd name="connsiteX1043" fmla="*/ 3428246 w 5854673"/>
                <a:gd name="connsiteY1043" fmla="*/ 6240133 h 6858000"/>
                <a:gd name="connsiteX1044" fmla="*/ 3432935 w 5854673"/>
                <a:gd name="connsiteY1044" fmla="*/ 6232921 h 6858000"/>
                <a:gd name="connsiteX1045" fmla="*/ 3445558 w 5854673"/>
                <a:gd name="connsiteY1045" fmla="*/ 6243020 h 6858000"/>
                <a:gd name="connsiteX1046" fmla="*/ 3440870 w 5854673"/>
                <a:gd name="connsiteY1046" fmla="*/ 6198295 h 6858000"/>
                <a:gd name="connsiteX1047" fmla="*/ 1772011 w 5854673"/>
                <a:gd name="connsiteY1047" fmla="*/ 6191440 h 6858000"/>
                <a:gd name="connsiteX1048" fmla="*/ 1753256 w 5854673"/>
                <a:gd name="connsiteY1048" fmla="*/ 6193244 h 6858000"/>
                <a:gd name="connsiteX1049" fmla="*/ 1756863 w 5854673"/>
                <a:gd name="connsiteY1049" fmla="*/ 6198657 h 6858000"/>
                <a:gd name="connsiteX1050" fmla="*/ 1724403 w 5854673"/>
                <a:gd name="connsiteY1050" fmla="*/ 6184951 h 6858000"/>
                <a:gd name="connsiteX1051" fmla="*/ 1737747 w 5854673"/>
                <a:gd name="connsiteY1051" fmla="*/ 6192162 h 6858000"/>
                <a:gd name="connsiteX1052" fmla="*/ 2711217 w 5854673"/>
                <a:gd name="connsiteY1052" fmla="*/ 6182424 h 6858000"/>
                <a:gd name="connsiteX1053" fmla="*/ 2679838 w 5854673"/>
                <a:gd name="connsiteY1053" fmla="*/ 6184951 h 6858000"/>
                <a:gd name="connsiteX1054" fmla="*/ 2702922 w 5854673"/>
                <a:gd name="connsiteY1054" fmla="*/ 6220658 h 6858000"/>
                <a:gd name="connsiteX1055" fmla="*/ 2691381 w 5854673"/>
                <a:gd name="connsiteY1055" fmla="*/ 6220657 h 6858000"/>
                <a:gd name="connsiteX1056" fmla="*/ 2719513 w 5854673"/>
                <a:gd name="connsiteY1056" fmla="*/ 6292433 h 6858000"/>
                <a:gd name="connsiteX1057" fmla="*/ 2732858 w 5854673"/>
                <a:gd name="connsiteY1057" fmla="*/ 6395225 h 6858000"/>
                <a:gd name="connsiteX1058" fmla="*/ 2727449 w 5854673"/>
                <a:gd name="connsiteY1058" fmla="*/ 6452212 h 6858000"/>
                <a:gd name="connsiteX1059" fmla="*/ 2763877 w 5854673"/>
                <a:gd name="connsiteY1059" fmla="*/ 6434540 h 6858000"/>
                <a:gd name="connsiteX1060" fmla="*/ 2767483 w 5854673"/>
                <a:gd name="connsiteY1060" fmla="*/ 6444277 h 6858000"/>
                <a:gd name="connsiteX1061" fmla="*/ 2751253 w 5854673"/>
                <a:gd name="connsiteY1061" fmla="*/ 6446440 h 6858000"/>
                <a:gd name="connsiteX1062" fmla="*/ 2748728 w 5854673"/>
                <a:gd name="connsiteY1062" fmla="*/ 6476738 h 6858000"/>
                <a:gd name="connsiteX1063" fmla="*/ 2751974 w 5854673"/>
                <a:gd name="connsiteY1063" fmla="*/ 6479263 h 6858000"/>
                <a:gd name="connsiteX1064" fmla="*/ 2750532 w 5854673"/>
                <a:gd name="connsiteY1064" fmla="*/ 6479985 h 6858000"/>
                <a:gd name="connsiteX1065" fmla="*/ 2755941 w 5854673"/>
                <a:gd name="connsiteY1065" fmla="*/ 6485395 h 6858000"/>
                <a:gd name="connsiteX1066" fmla="*/ 2746565 w 5854673"/>
                <a:gd name="connsiteY1066" fmla="*/ 6515331 h 6858000"/>
                <a:gd name="connsiteX1067" fmla="*/ 2736826 w 5854673"/>
                <a:gd name="connsiteY1067" fmla="*/ 6517493 h 6858000"/>
                <a:gd name="connsiteX1068" fmla="*/ 2742958 w 5854673"/>
                <a:gd name="connsiteY1068" fmla="*/ 6518576 h 6858000"/>
                <a:gd name="connsiteX1069" fmla="*/ 2738269 w 5854673"/>
                <a:gd name="connsiteY1069" fmla="*/ 6534809 h 6858000"/>
                <a:gd name="connsiteX1070" fmla="*/ 2746565 w 5854673"/>
                <a:gd name="connsiteY1070" fmla="*/ 6546350 h 6858000"/>
                <a:gd name="connsiteX1071" fmla="*/ 2740793 w 5854673"/>
                <a:gd name="connsiteY1071" fmla="*/ 6557169 h 6858000"/>
                <a:gd name="connsiteX1072" fmla="*/ 2762794 w 5854673"/>
                <a:gd name="connsiteY1072" fmla="*/ 6596845 h 6858000"/>
                <a:gd name="connsiteX1073" fmla="*/ 2759548 w 5854673"/>
                <a:gd name="connsiteY1073" fmla="*/ 6650869 h 6858000"/>
                <a:gd name="connsiteX1074" fmla="*/ 2784797 w 5854673"/>
                <a:gd name="connsiteY1074" fmla="*/ 6679001 h 6858000"/>
                <a:gd name="connsiteX1075" fmla="*/ 2777944 w 5854673"/>
                <a:gd name="connsiteY1075" fmla="*/ 6685134 h 6858000"/>
                <a:gd name="connsiteX1076" fmla="*/ 2803912 w 5854673"/>
                <a:gd name="connsiteY1076" fmla="*/ 6689100 h 6858000"/>
                <a:gd name="connsiteX1077" fmla="*/ 2821585 w 5854673"/>
                <a:gd name="connsiteY1077" fmla="*/ 6704609 h 6858000"/>
                <a:gd name="connsiteX1078" fmla="*/ 2825553 w 5854673"/>
                <a:gd name="connsiteY1078" fmla="*/ 6691265 h 6858000"/>
                <a:gd name="connsiteX1079" fmla="*/ 2816176 w 5854673"/>
                <a:gd name="connsiteY1079" fmla="*/ 6679723 h 6858000"/>
                <a:gd name="connsiteX1080" fmla="*/ 2805354 w 5854673"/>
                <a:gd name="connsiteY1080" fmla="*/ 6684773 h 6858000"/>
                <a:gd name="connsiteX1081" fmla="*/ 2808241 w 5854673"/>
                <a:gd name="connsiteY1081" fmla="*/ 6666378 h 6858000"/>
                <a:gd name="connsiteX1082" fmla="*/ 2815453 w 5854673"/>
                <a:gd name="connsiteY1082" fmla="*/ 6672509 h 6858000"/>
                <a:gd name="connsiteX1083" fmla="*/ 2816535 w 5854673"/>
                <a:gd name="connsiteY1083" fmla="*/ 6624977 h 6858000"/>
                <a:gd name="connsiteX1084" fmla="*/ 2807880 w 5854673"/>
                <a:gd name="connsiteY1084" fmla="*/ 6623533 h 6858000"/>
                <a:gd name="connsiteX1085" fmla="*/ 2786239 w 5854673"/>
                <a:gd name="connsiteY1085" fmla="*/ 6517132 h 6858000"/>
                <a:gd name="connsiteX1086" fmla="*/ 2755581 w 5854673"/>
                <a:gd name="connsiteY1086" fmla="*/ 6506674 h 6858000"/>
                <a:gd name="connsiteX1087" fmla="*/ 2781550 w 5854673"/>
                <a:gd name="connsiteY1087" fmla="*/ 6494411 h 6858000"/>
                <a:gd name="connsiteX1088" fmla="*/ 2778665 w 5854673"/>
                <a:gd name="connsiteY1088" fmla="*/ 6482149 h 6858000"/>
                <a:gd name="connsiteX1089" fmla="*/ 2771091 w 5854673"/>
                <a:gd name="connsiteY1089" fmla="*/ 6485755 h 6858000"/>
                <a:gd name="connsiteX1090" fmla="*/ 2755941 w 5854673"/>
                <a:gd name="connsiteY1090" fmla="*/ 6485395 h 6858000"/>
                <a:gd name="connsiteX1091" fmla="*/ 2751974 w 5854673"/>
                <a:gd name="connsiteY1091" fmla="*/ 6479263 h 6858000"/>
                <a:gd name="connsiteX1092" fmla="*/ 2775779 w 5854673"/>
                <a:gd name="connsiteY1092" fmla="*/ 6469526 h 6858000"/>
                <a:gd name="connsiteX1093" fmla="*/ 2781190 w 5854673"/>
                <a:gd name="connsiteY1093" fmla="*/ 6474574 h 6858000"/>
                <a:gd name="connsiteX1094" fmla="*/ 2778305 w 5854673"/>
                <a:gd name="connsiteY1094" fmla="*/ 6462310 h 6858000"/>
                <a:gd name="connsiteX1095" fmla="*/ 2757746 w 5854673"/>
                <a:gd name="connsiteY1095" fmla="*/ 6456540 h 6858000"/>
                <a:gd name="connsiteX1096" fmla="*/ 2785517 w 5854673"/>
                <a:gd name="connsiteY1096" fmla="*/ 6446439 h 6858000"/>
                <a:gd name="connsiteX1097" fmla="*/ 2765319 w 5854673"/>
                <a:gd name="connsiteY1097" fmla="*/ 6421913 h 6858000"/>
                <a:gd name="connsiteX1098" fmla="*/ 2736466 w 5854673"/>
                <a:gd name="connsiteY1098" fmla="*/ 6435619 h 6858000"/>
                <a:gd name="connsiteX1099" fmla="*/ 2747647 w 5854673"/>
                <a:gd name="connsiteY1099" fmla="*/ 6398833 h 6858000"/>
                <a:gd name="connsiteX1100" fmla="*/ 2763517 w 5854673"/>
                <a:gd name="connsiteY1100" fmla="*/ 6397750 h 6858000"/>
                <a:gd name="connsiteX1101" fmla="*/ 2753778 w 5854673"/>
                <a:gd name="connsiteY1101" fmla="*/ 6343287 h 6858000"/>
                <a:gd name="connsiteX1102" fmla="*/ 2741155 w 5854673"/>
                <a:gd name="connsiteY1102" fmla="*/ 6346172 h 6858000"/>
                <a:gd name="connsiteX1103" fmla="*/ 2738269 w 5854673"/>
                <a:gd name="connsiteY1103" fmla="*/ 6333909 h 6858000"/>
                <a:gd name="connsiteX1104" fmla="*/ 2749811 w 5854673"/>
                <a:gd name="connsiteY1104" fmla="*/ 6325975 h 6858000"/>
                <a:gd name="connsiteX1105" fmla="*/ 2739351 w 5854673"/>
                <a:gd name="connsiteY1105" fmla="*/ 6269350 h 6858000"/>
                <a:gd name="connsiteX1106" fmla="*/ 2735023 w 5854673"/>
                <a:gd name="connsiteY1106" fmla="*/ 6270791 h 6858000"/>
                <a:gd name="connsiteX1107" fmla="*/ 2715906 w 5854673"/>
                <a:gd name="connsiteY1107" fmla="*/ 6260333 h 6858000"/>
                <a:gd name="connsiteX1108" fmla="*/ 2736466 w 5854673"/>
                <a:gd name="connsiteY1108" fmla="*/ 6257084 h 6858000"/>
                <a:gd name="connsiteX1109" fmla="*/ 2736104 w 5854673"/>
                <a:gd name="connsiteY1109" fmla="*/ 6245183 h 6858000"/>
                <a:gd name="connsiteX1110" fmla="*/ 2714103 w 5854673"/>
                <a:gd name="connsiteY1110" fmla="*/ 6236528 h 6858000"/>
                <a:gd name="connsiteX1111" fmla="*/ 2716629 w 5854673"/>
                <a:gd name="connsiteY1111" fmla="*/ 6219935 h 6858000"/>
                <a:gd name="connsiteX1112" fmla="*/ 2702200 w 5854673"/>
                <a:gd name="connsiteY1112" fmla="*/ 6215606 h 6858000"/>
                <a:gd name="connsiteX1113" fmla="*/ 2701841 w 5854673"/>
                <a:gd name="connsiteY1113" fmla="*/ 6203704 h 6858000"/>
                <a:gd name="connsiteX1114" fmla="*/ 2707250 w 5854673"/>
                <a:gd name="connsiteY1114" fmla="*/ 6206590 h 6858000"/>
                <a:gd name="connsiteX1115" fmla="*/ 2714824 w 5854673"/>
                <a:gd name="connsiteY1115" fmla="*/ 6202984 h 6858000"/>
                <a:gd name="connsiteX1116" fmla="*/ 2694987 w 5854673"/>
                <a:gd name="connsiteY1116" fmla="*/ 6195409 h 6858000"/>
                <a:gd name="connsiteX1117" fmla="*/ 1806637 w 5854673"/>
                <a:gd name="connsiteY1117" fmla="*/ 6180621 h 6858000"/>
                <a:gd name="connsiteX1118" fmla="*/ 1804473 w 5854673"/>
                <a:gd name="connsiteY1118" fmla="*/ 6187113 h 6858000"/>
                <a:gd name="connsiteX1119" fmla="*/ 1809162 w 5854673"/>
                <a:gd name="connsiteY1119" fmla="*/ 6192883 h 6858000"/>
                <a:gd name="connsiteX1120" fmla="*/ 1817458 w 5854673"/>
                <a:gd name="connsiteY1120" fmla="*/ 6187474 h 6858000"/>
                <a:gd name="connsiteX1121" fmla="*/ 3556648 w 5854673"/>
                <a:gd name="connsiteY1121" fmla="*/ 6178825 h 6858000"/>
                <a:gd name="connsiteX1122" fmla="*/ 3549435 w 5854673"/>
                <a:gd name="connsiteY1122" fmla="*/ 6189646 h 6858000"/>
                <a:gd name="connsiteX1123" fmla="*/ 3549435 w 5854673"/>
                <a:gd name="connsiteY1123" fmla="*/ 6181349 h 6858000"/>
                <a:gd name="connsiteX1124" fmla="*/ 2421638 w 5854673"/>
                <a:gd name="connsiteY1124" fmla="*/ 6178329 h 6858000"/>
                <a:gd name="connsiteX1125" fmla="*/ 2431332 w 5854673"/>
                <a:gd name="connsiteY1125" fmla="*/ 6180267 h 6858000"/>
                <a:gd name="connsiteX1126" fmla="*/ 2414379 w 5854673"/>
                <a:gd name="connsiteY1126" fmla="*/ 6184237 h 6858000"/>
                <a:gd name="connsiteX1127" fmla="*/ 2421638 w 5854673"/>
                <a:gd name="connsiteY1127" fmla="*/ 6178329 h 6858000"/>
                <a:gd name="connsiteX1128" fmla="*/ 1764437 w 5854673"/>
                <a:gd name="connsiteY1128" fmla="*/ 6173046 h 6858000"/>
                <a:gd name="connsiteX1129" fmla="*/ 1782472 w 5854673"/>
                <a:gd name="connsiteY1129" fmla="*/ 6186391 h 6858000"/>
                <a:gd name="connsiteX1130" fmla="*/ 1764437 w 5854673"/>
                <a:gd name="connsiteY1130" fmla="*/ 6173046 h 6858000"/>
                <a:gd name="connsiteX1131" fmla="*/ 1832245 w 5854673"/>
                <a:gd name="connsiteY1131" fmla="*/ 6167997 h 6858000"/>
                <a:gd name="connsiteX1132" fmla="*/ 1831524 w 5854673"/>
                <a:gd name="connsiteY1132" fmla="*/ 6170883 h 6858000"/>
                <a:gd name="connsiteX1133" fmla="*/ 1842705 w 5854673"/>
                <a:gd name="connsiteY1133" fmla="*/ 6172686 h 6858000"/>
                <a:gd name="connsiteX1134" fmla="*/ 1843427 w 5854673"/>
                <a:gd name="connsiteY1134" fmla="*/ 6169801 h 6858000"/>
                <a:gd name="connsiteX1135" fmla="*/ 3523466 w 5854673"/>
                <a:gd name="connsiteY1135" fmla="*/ 6162956 h 6858000"/>
                <a:gd name="connsiteX1136" fmla="*/ 3531039 w 5854673"/>
                <a:gd name="connsiteY1136" fmla="*/ 6187843 h 6858000"/>
                <a:gd name="connsiteX1137" fmla="*/ 3527072 w 5854673"/>
                <a:gd name="connsiteY1137" fmla="*/ 6192170 h 6858000"/>
                <a:gd name="connsiteX1138" fmla="*/ 3567468 w 5854673"/>
                <a:gd name="connsiteY1138" fmla="*/ 6201188 h 6858000"/>
                <a:gd name="connsiteX1139" fmla="*/ 3555566 w 5854673"/>
                <a:gd name="connsiteY1139" fmla="*/ 6210927 h 6858000"/>
                <a:gd name="connsiteX1140" fmla="*/ 3568550 w 5854673"/>
                <a:gd name="connsiteY1140" fmla="*/ 6220305 h 6858000"/>
                <a:gd name="connsiteX1141" fmla="*/ 3570353 w 5854673"/>
                <a:gd name="connsiteY1141" fmla="*/ 6266471 h 6858000"/>
                <a:gd name="connsiteX1142" fmla="*/ 3562779 w 5854673"/>
                <a:gd name="connsiteY1142" fmla="*/ 6323097 h 6858000"/>
                <a:gd name="connsiteX1143" fmla="*/ 3573239 w 5854673"/>
                <a:gd name="connsiteY1143" fmla="*/ 6331753 h 6858000"/>
                <a:gd name="connsiteX1144" fmla="*/ 3555927 w 5854673"/>
                <a:gd name="connsiteY1144" fmla="*/ 6345819 h 6858000"/>
                <a:gd name="connsiteX1145" fmla="*/ 3572517 w 5854673"/>
                <a:gd name="connsiteY1145" fmla="*/ 6386577 h 6858000"/>
                <a:gd name="connsiteX1146" fmla="*/ 3563139 w 5854673"/>
                <a:gd name="connsiteY1146" fmla="*/ 6386938 h 6858000"/>
                <a:gd name="connsiteX1147" fmla="*/ 3552320 w 5854673"/>
                <a:gd name="connsiteY1147" fmla="*/ 6388018 h 6858000"/>
                <a:gd name="connsiteX1148" fmla="*/ 3550876 w 5854673"/>
                <a:gd name="connsiteY1148" fmla="*/ 6392708 h 6858000"/>
                <a:gd name="connsiteX1149" fmla="*/ 3520941 w 5854673"/>
                <a:gd name="connsiteY1149" fmla="*/ 6379362 h 6858000"/>
                <a:gd name="connsiteX1150" fmla="*/ 3506874 w 5854673"/>
                <a:gd name="connsiteY1150" fmla="*/ 6344016 h 6858000"/>
                <a:gd name="connsiteX1151" fmla="*/ 3496775 w 5854673"/>
                <a:gd name="connsiteY1151" fmla="*/ 6260701 h 6858000"/>
                <a:gd name="connsiteX1152" fmla="*/ 3515170 w 5854673"/>
                <a:gd name="connsiteY1152" fmla="*/ 6221026 h 6858000"/>
                <a:gd name="connsiteX1153" fmla="*/ 3522383 w 5854673"/>
                <a:gd name="connsiteY1153" fmla="*/ 6196499 h 6858000"/>
                <a:gd name="connsiteX1154" fmla="*/ 3471166 w 5854673"/>
                <a:gd name="connsiteY1154" fmla="*/ 6189646 h 6858000"/>
                <a:gd name="connsiteX1155" fmla="*/ 3523466 w 5854673"/>
                <a:gd name="connsiteY1155" fmla="*/ 6162956 h 6858000"/>
                <a:gd name="connsiteX1156" fmla="*/ 1431170 w 5854673"/>
                <a:gd name="connsiteY1156" fmla="*/ 6160791 h 6858000"/>
                <a:gd name="connsiteX1157" fmla="*/ 1449565 w 5854673"/>
                <a:gd name="connsiteY1157" fmla="*/ 6180989 h 6858000"/>
                <a:gd name="connsiteX1158" fmla="*/ 1443795 w 5854673"/>
                <a:gd name="connsiteY1158" fmla="*/ 6191809 h 6858000"/>
                <a:gd name="connsiteX1159" fmla="*/ 1406645 w 5854673"/>
                <a:gd name="connsiteY1159" fmla="*/ 6168365 h 6858000"/>
                <a:gd name="connsiteX1160" fmla="*/ 1407366 w 5854673"/>
                <a:gd name="connsiteY1160" fmla="*/ 6165478 h 6858000"/>
                <a:gd name="connsiteX1161" fmla="*/ 1429007 w 5854673"/>
                <a:gd name="connsiteY1161" fmla="*/ 6167283 h 6858000"/>
                <a:gd name="connsiteX1162" fmla="*/ 3387490 w 5854673"/>
                <a:gd name="connsiteY1162" fmla="*/ 6156102 h 6858000"/>
                <a:gd name="connsiteX1163" fmla="*/ 3392539 w 5854673"/>
                <a:gd name="connsiteY1163" fmla="*/ 6173775 h 6858000"/>
                <a:gd name="connsiteX1164" fmla="*/ 3380637 w 5854673"/>
                <a:gd name="connsiteY1164" fmla="*/ 6161875 h 6858000"/>
                <a:gd name="connsiteX1165" fmla="*/ 3387490 w 5854673"/>
                <a:gd name="connsiteY1165" fmla="*/ 6156102 h 6858000"/>
                <a:gd name="connsiteX1166" fmla="*/ 3407327 w 5854673"/>
                <a:gd name="connsiteY1166" fmla="*/ 6155018 h 6858000"/>
                <a:gd name="connsiteX1167" fmla="*/ 3411654 w 5854673"/>
                <a:gd name="connsiteY1167" fmla="*/ 6162595 h 6858000"/>
                <a:gd name="connsiteX1168" fmla="*/ 3405883 w 5854673"/>
                <a:gd name="connsiteY1168" fmla="*/ 6159710 h 6858000"/>
                <a:gd name="connsiteX1169" fmla="*/ 3649342 w 5854673"/>
                <a:gd name="connsiteY1169" fmla="*/ 6154290 h 6858000"/>
                <a:gd name="connsiteX1170" fmla="*/ 3668096 w 5854673"/>
                <a:gd name="connsiteY1170" fmla="*/ 6205147 h 6858000"/>
                <a:gd name="connsiteX1171" fmla="*/ 3687574 w 5854673"/>
                <a:gd name="connsiteY1171" fmla="*/ 6244462 h 6858000"/>
                <a:gd name="connsiteX1172" fmla="*/ 3697311 w 5854673"/>
                <a:gd name="connsiteY1172" fmla="*/ 6255282 h 6858000"/>
                <a:gd name="connsiteX1173" fmla="*/ 3664850 w 5854673"/>
                <a:gd name="connsiteY1173" fmla="*/ 6290267 h 6858000"/>
                <a:gd name="connsiteX1174" fmla="*/ 3673868 w 5854673"/>
                <a:gd name="connsiteY1174" fmla="*/ 6325614 h 6858000"/>
                <a:gd name="connsiteX1175" fmla="*/ 3701639 w 5854673"/>
                <a:gd name="connsiteY1175" fmla="*/ 6315515 h 6858000"/>
                <a:gd name="connsiteX1176" fmla="*/ 3718952 w 5854673"/>
                <a:gd name="connsiteY1176" fmla="*/ 6371420 h 6858000"/>
                <a:gd name="connsiteX1177" fmla="*/ 3704885 w 5854673"/>
                <a:gd name="connsiteY1177" fmla="*/ 6378994 h 6858000"/>
                <a:gd name="connsiteX1178" fmla="*/ 3704885 w 5854673"/>
                <a:gd name="connsiteY1178" fmla="*/ 6388013 h 6858000"/>
                <a:gd name="connsiteX1179" fmla="*/ 3675671 w 5854673"/>
                <a:gd name="connsiteY1179" fmla="*/ 6411815 h 6858000"/>
                <a:gd name="connsiteX1180" fmla="*/ 3721477 w 5854673"/>
                <a:gd name="connsiteY1180" fmla="*/ 6414701 h 6858000"/>
                <a:gd name="connsiteX1181" fmla="*/ 3717150 w 5854673"/>
                <a:gd name="connsiteY1181" fmla="*/ 6442836 h 6858000"/>
                <a:gd name="connsiteX1182" fmla="*/ 3708132 w 5854673"/>
                <a:gd name="connsiteY1182" fmla="*/ 6451131 h 6858000"/>
                <a:gd name="connsiteX1183" fmla="*/ 3720395 w 5854673"/>
                <a:gd name="connsiteY1183" fmla="*/ 6462311 h 6858000"/>
                <a:gd name="connsiteX1184" fmla="*/ 3716067 w 5854673"/>
                <a:gd name="connsiteY1184" fmla="*/ 6485395 h 6858000"/>
                <a:gd name="connsiteX1185" fmla="*/ 3718592 w 5854673"/>
                <a:gd name="connsiteY1185" fmla="*/ 6550678 h 6858000"/>
                <a:gd name="connsiteX1186" fmla="*/ 3721477 w 5854673"/>
                <a:gd name="connsiteY1186" fmla="*/ 6562938 h 6858000"/>
                <a:gd name="connsiteX1187" fmla="*/ 3755741 w 5854673"/>
                <a:gd name="connsiteY1187" fmla="*/ 6540219 h 6858000"/>
                <a:gd name="connsiteX1188" fmla="*/ 3747807 w 5854673"/>
                <a:gd name="connsiteY1188" fmla="*/ 6514968 h 6858000"/>
                <a:gd name="connsiteX1189" fmla="*/ 3775218 w 5854673"/>
                <a:gd name="connsiteY1189" fmla="*/ 6527594 h 6858000"/>
                <a:gd name="connsiteX1190" fmla="*/ 3768365 w 5854673"/>
                <a:gd name="connsiteY1190" fmla="*/ 6511364 h 6858000"/>
                <a:gd name="connsiteX1191" fmla="*/ 3788563 w 5854673"/>
                <a:gd name="connsiteY1191" fmla="*/ 6526873 h 6858000"/>
                <a:gd name="connsiteX1192" fmla="*/ 3764037 w 5854673"/>
                <a:gd name="connsiteY1192" fmla="*/ 6556448 h 6858000"/>
                <a:gd name="connsiteX1193" fmla="*/ 3739871 w 5854673"/>
                <a:gd name="connsiteY1193" fmla="*/ 6584943 h 6858000"/>
                <a:gd name="connsiteX1194" fmla="*/ 3726887 w 5854673"/>
                <a:gd name="connsiteY1194" fmla="*/ 6606583 h 6858000"/>
                <a:gd name="connsiteX1195" fmla="*/ 3736626 w 5854673"/>
                <a:gd name="connsiteY1195" fmla="*/ 6618125 h 6858000"/>
                <a:gd name="connsiteX1196" fmla="*/ 3743118 w 5854673"/>
                <a:gd name="connsiteY1196" fmla="*/ 6656999 h 6858000"/>
                <a:gd name="connsiteX1197" fmla="*/ 3729773 w 5854673"/>
                <a:gd name="connsiteY1197" fmla="*/ 6671428 h 6858000"/>
                <a:gd name="connsiteX1198" fmla="*/ 3751414 w 5854673"/>
                <a:gd name="connsiteY1198" fmla="*/ 6682247 h 6858000"/>
                <a:gd name="connsiteX1199" fmla="*/ 3744199 w 5854673"/>
                <a:gd name="connsiteY1199" fmla="*/ 6697757 h 6858000"/>
                <a:gd name="connsiteX1200" fmla="*/ 3776301 w 5854673"/>
                <a:gd name="connsiteY1200" fmla="*/ 6694510 h 6858000"/>
                <a:gd name="connsiteX1201" fmla="*/ 3755020 w 5854673"/>
                <a:gd name="connsiteY1201" fmla="*/ 6699920 h 6858000"/>
                <a:gd name="connsiteX1202" fmla="*/ 3753217 w 5854673"/>
                <a:gd name="connsiteY1202" fmla="*/ 6740316 h 6858000"/>
                <a:gd name="connsiteX1203" fmla="*/ 3774136 w 5854673"/>
                <a:gd name="connsiteY1203" fmla="*/ 6732021 h 6858000"/>
                <a:gd name="connsiteX1204" fmla="*/ 3769809 w 5854673"/>
                <a:gd name="connsiteY1204" fmla="*/ 6724446 h 6858000"/>
                <a:gd name="connsiteX1205" fmla="*/ 3785678 w 5854673"/>
                <a:gd name="connsiteY1205" fmla="*/ 6724086 h 6858000"/>
                <a:gd name="connsiteX1206" fmla="*/ 3774137 w 5854673"/>
                <a:gd name="connsiteY1206" fmla="*/ 6754023 h 6858000"/>
                <a:gd name="connsiteX1207" fmla="*/ 3766201 w 5854673"/>
                <a:gd name="connsiteY1207" fmla="*/ 6749694 h 6858000"/>
                <a:gd name="connsiteX1208" fmla="*/ 3721116 w 5854673"/>
                <a:gd name="connsiteY1208" fmla="*/ 6760876 h 6858000"/>
                <a:gd name="connsiteX1209" fmla="*/ 3719314 w 5854673"/>
                <a:gd name="connsiteY1209" fmla="*/ 6758712 h 6858000"/>
                <a:gd name="connsiteX1210" fmla="*/ 3714986 w 5854673"/>
                <a:gd name="connsiteY1210" fmla="*/ 6764843 h 6858000"/>
                <a:gd name="connsiteX1211" fmla="*/ 3727608 w 5854673"/>
                <a:gd name="connsiteY1211" fmla="*/ 6783959 h 6858000"/>
                <a:gd name="connsiteX1212" fmla="*/ 3736266 w 5854673"/>
                <a:gd name="connsiteY1212" fmla="*/ 6816420 h 6858000"/>
                <a:gd name="connsiteX1213" fmla="*/ 3756823 w 5854673"/>
                <a:gd name="connsiteY1213" fmla="*/ 6813174 h 6858000"/>
                <a:gd name="connsiteX1214" fmla="*/ 3755380 w 5854673"/>
                <a:gd name="connsiteY1214" fmla="*/ 6826879 h 6858000"/>
                <a:gd name="connsiteX1215" fmla="*/ 3761152 w 5854673"/>
                <a:gd name="connsiteY1215" fmla="*/ 6820747 h 6858000"/>
                <a:gd name="connsiteX1216" fmla="*/ 3774136 w 5854673"/>
                <a:gd name="connsiteY1216" fmla="*/ 6830126 h 6858000"/>
                <a:gd name="connsiteX1217" fmla="*/ 3786039 w 5854673"/>
                <a:gd name="connsiteY1217" fmla="*/ 6808123 h 6858000"/>
                <a:gd name="connsiteX1218" fmla="*/ 3812369 w 5854673"/>
                <a:gd name="connsiteY1218" fmla="*/ 6815699 h 6858000"/>
                <a:gd name="connsiteX1219" fmla="*/ 3790953 w 5854673"/>
                <a:gd name="connsiteY1219" fmla="*/ 6837565 h 6858000"/>
                <a:gd name="connsiteX1220" fmla="*/ 3786084 w 5854673"/>
                <a:gd name="connsiteY1220" fmla="*/ 6858000 h 6858000"/>
                <a:gd name="connsiteX1221" fmla="*/ 3670240 w 5854673"/>
                <a:gd name="connsiteY1221" fmla="*/ 6858000 h 6858000"/>
                <a:gd name="connsiteX1222" fmla="*/ 3665211 w 5854673"/>
                <a:gd name="connsiteY1222" fmla="*/ 6846717 h 6858000"/>
                <a:gd name="connsiteX1223" fmla="*/ 3656556 w 5854673"/>
                <a:gd name="connsiteY1223" fmla="*/ 6710019 h 6858000"/>
                <a:gd name="connsiteX1224" fmla="*/ 3648981 w 5854673"/>
                <a:gd name="connsiteY1224" fmla="*/ 6660968 h 6858000"/>
                <a:gd name="connsiteX1225" fmla="*/ 3647899 w 5854673"/>
                <a:gd name="connsiteY1225" fmla="*/ 6624977 h 6858000"/>
                <a:gd name="connsiteX1226" fmla="*/ 3632029 w 5854673"/>
                <a:gd name="connsiteY1226" fmla="*/ 6538415 h 6858000"/>
                <a:gd name="connsiteX1227" fmla="*/ 3633111 w 5854673"/>
                <a:gd name="connsiteY1227" fmla="*/ 6443196 h 6858000"/>
                <a:gd name="connsiteX1228" fmla="*/ 3617601 w 5854673"/>
                <a:gd name="connsiteY1228" fmla="*/ 6399553 h 6858000"/>
                <a:gd name="connsiteX1229" fmla="*/ 3621209 w 5854673"/>
                <a:gd name="connsiteY1229" fmla="*/ 6335714 h 6858000"/>
                <a:gd name="connsiteX1230" fmla="*/ 3603896 w 5854673"/>
                <a:gd name="connsiteY1230" fmla="*/ 6301809 h 6858000"/>
                <a:gd name="connsiteX1231" fmla="*/ 3608585 w 5854673"/>
                <a:gd name="connsiteY1231" fmla="*/ 6251674 h 6858000"/>
                <a:gd name="connsiteX1232" fmla="*/ 3601372 w 5854673"/>
                <a:gd name="connsiteY1232" fmla="*/ 6236528 h 6858000"/>
                <a:gd name="connsiteX1233" fmla="*/ 3590551 w 5854673"/>
                <a:gd name="connsiteY1233" fmla="*/ 6220657 h 6858000"/>
                <a:gd name="connsiteX1234" fmla="*/ 3599207 w 5854673"/>
                <a:gd name="connsiteY1234" fmla="*/ 6222097 h 6858000"/>
                <a:gd name="connsiteX1235" fmla="*/ 3602093 w 5854673"/>
                <a:gd name="connsiteY1235" fmla="*/ 6181702 h 6858000"/>
                <a:gd name="connsiteX1236" fmla="*/ 3595962 w 5854673"/>
                <a:gd name="connsiteY1236" fmla="*/ 6180621 h 6858000"/>
                <a:gd name="connsiteX1237" fmla="*/ 3649342 w 5854673"/>
                <a:gd name="connsiteY1237" fmla="*/ 6154290 h 6858000"/>
                <a:gd name="connsiteX1238" fmla="*/ 3444837 w 5854673"/>
                <a:gd name="connsiteY1238" fmla="*/ 6154289 h 6858000"/>
                <a:gd name="connsiteX1239" fmla="*/ 3462871 w 5854673"/>
                <a:gd name="connsiteY1239" fmla="*/ 6154654 h 6858000"/>
                <a:gd name="connsiteX1240" fmla="*/ 3457100 w 5854673"/>
                <a:gd name="connsiteY1240" fmla="*/ 6204426 h 6858000"/>
                <a:gd name="connsiteX1241" fmla="*/ 3486315 w 5854673"/>
                <a:gd name="connsiteY1241" fmla="*/ 6276201 h 6858000"/>
                <a:gd name="connsiteX1242" fmla="*/ 3473691 w 5854673"/>
                <a:gd name="connsiteY1242" fmla="*/ 6304696 h 6858000"/>
                <a:gd name="connsiteX1243" fmla="*/ 3485594 w 5854673"/>
                <a:gd name="connsiteY1243" fmla="*/ 6330663 h 6858000"/>
                <a:gd name="connsiteX1244" fmla="*/ 3493890 w 5854673"/>
                <a:gd name="connsiteY1244" fmla="*/ 6372863 h 6858000"/>
                <a:gd name="connsiteX1245" fmla="*/ 3493169 w 5854673"/>
                <a:gd name="connsiteY1245" fmla="*/ 6410735 h 6858000"/>
                <a:gd name="connsiteX1246" fmla="*/ 3501824 w 5854673"/>
                <a:gd name="connsiteY1246" fmla="*/ 6412178 h 6858000"/>
                <a:gd name="connsiteX1247" fmla="*/ 3491726 w 5854673"/>
                <a:gd name="connsiteY1247" fmla="*/ 6432375 h 6858000"/>
                <a:gd name="connsiteX1248" fmla="*/ 3497858 w 5854673"/>
                <a:gd name="connsiteY1248" fmla="*/ 6433458 h 6858000"/>
                <a:gd name="connsiteX1249" fmla="*/ 3502547 w 5854673"/>
                <a:gd name="connsiteY1249" fmla="*/ 6491888 h 6858000"/>
                <a:gd name="connsiteX1250" fmla="*/ 3495693 w 5854673"/>
                <a:gd name="connsiteY1250" fmla="*/ 6506673 h 6858000"/>
                <a:gd name="connsiteX1251" fmla="*/ 3510121 w 5854673"/>
                <a:gd name="connsiteY1251" fmla="*/ 6518937 h 6858000"/>
                <a:gd name="connsiteX1252" fmla="*/ 3500742 w 5854673"/>
                <a:gd name="connsiteY1252" fmla="*/ 6529397 h 6858000"/>
                <a:gd name="connsiteX1253" fmla="*/ 3510121 w 5854673"/>
                <a:gd name="connsiteY1253" fmla="*/ 6540938 h 6858000"/>
                <a:gd name="connsiteX1254" fmla="*/ 3519497 w 5854673"/>
                <a:gd name="connsiteY1254" fmla="*/ 6539495 h 6858000"/>
                <a:gd name="connsiteX1255" fmla="*/ 3506875 w 5854673"/>
                <a:gd name="connsiteY1255" fmla="*/ 6589990 h 6858000"/>
                <a:gd name="connsiteX1256" fmla="*/ 3520941 w 5854673"/>
                <a:gd name="connsiteY1256" fmla="*/ 6630387 h 6858000"/>
                <a:gd name="connsiteX1257" fmla="*/ 3511924 w 5854673"/>
                <a:gd name="connsiteY1257" fmla="*/ 6691264 h 6858000"/>
                <a:gd name="connsiteX1258" fmla="*/ 3534646 w 5854673"/>
                <a:gd name="connsiteY1258" fmla="*/ 6707135 h 6858000"/>
                <a:gd name="connsiteX1259" fmla="*/ 3517333 w 5854673"/>
                <a:gd name="connsiteY1259" fmla="*/ 6712904 h 6858000"/>
                <a:gd name="connsiteX1260" fmla="*/ 3531040 w 5854673"/>
                <a:gd name="connsiteY1260" fmla="*/ 6770974 h 6858000"/>
                <a:gd name="connsiteX1261" fmla="*/ 3562057 w 5854673"/>
                <a:gd name="connsiteY1261" fmla="*/ 6771335 h 6858000"/>
                <a:gd name="connsiteX1262" fmla="*/ 3559533 w 5854673"/>
                <a:gd name="connsiteY1262" fmla="*/ 6748972 h 6858000"/>
                <a:gd name="connsiteX1263" fmla="*/ 3538974 w 5854673"/>
                <a:gd name="connsiteY1263" fmla="*/ 6726610 h 6858000"/>
                <a:gd name="connsiteX1264" fmla="*/ 3553401 w 5854673"/>
                <a:gd name="connsiteY1264" fmla="*/ 6717234 h 6858000"/>
                <a:gd name="connsiteX1265" fmla="*/ 3553401 w 5854673"/>
                <a:gd name="connsiteY1265" fmla="*/ 6695233 h 6858000"/>
                <a:gd name="connsiteX1266" fmla="*/ 3545466 w 5854673"/>
                <a:gd name="connsiteY1266" fmla="*/ 6660969 h 6858000"/>
                <a:gd name="connsiteX1267" fmla="*/ 3539335 w 5854673"/>
                <a:gd name="connsiteY1267" fmla="*/ 6659885 h 6858000"/>
                <a:gd name="connsiteX1268" fmla="*/ 3525990 w 5854673"/>
                <a:gd name="connsiteY1268" fmla="*/ 6578810 h 6858000"/>
                <a:gd name="connsiteX1269" fmla="*/ 3531400 w 5854673"/>
                <a:gd name="connsiteY1269" fmla="*/ 6438506 h 6858000"/>
                <a:gd name="connsiteX1270" fmla="*/ 3524548 w 5854673"/>
                <a:gd name="connsiteY1270" fmla="*/ 6396668 h 6858000"/>
                <a:gd name="connsiteX1271" fmla="*/ 3560254 w 5854673"/>
                <a:gd name="connsiteY1271" fmla="*/ 6424799 h 6858000"/>
                <a:gd name="connsiteX1272" fmla="*/ 3560616 w 5854673"/>
                <a:gd name="connsiteY1272" fmla="*/ 6462671 h 6858000"/>
                <a:gd name="connsiteX1273" fmla="*/ 3582616 w 5854673"/>
                <a:gd name="connsiteY1273" fmla="*/ 6454738 h 6858000"/>
                <a:gd name="connsiteX1274" fmla="*/ 3584420 w 5854673"/>
                <a:gd name="connsiteY1274" fmla="*/ 6469884 h 6858000"/>
                <a:gd name="connsiteX1275" fmla="*/ 3564582 w 5854673"/>
                <a:gd name="connsiteY1275" fmla="*/ 6470246 h 6858000"/>
                <a:gd name="connsiteX1276" fmla="*/ 3570354 w 5854673"/>
                <a:gd name="connsiteY1276" fmla="*/ 6534087 h 6858000"/>
                <a:gd name="connsiteX1277" fmla="*/ 3586223 w 5854673"/>
                <a:gd name="connsiteY1277" fmla="*/ 6567629 h 6858000"/>
                <a:gd name="connsiteX1278" fmla="*/ 3593437 w 5854673"/>
                <a:gd name="connsiteY1278" fmla="*/ 6573762 h 6858000"/>
                <a:gd name="connsiteX1279" fmla="*/ 3601732 w 5854673"/>
                <a:gd name="connsiteY1279" fmla="*/ 6568351 h 6858000"/>
                <a:gd name="connsiteX1280" fmla="*/ 3600651 w 5854673"/>
                <a:gd name="connsiteY1280" fmla="*/ 6571959 h 6858000"/>
                <a:gd name="connsiteX1281" fmla="*/ 3597044 w 5854673"/>
                <a:gd name="connsiteY1281" fmla="*/ 6571237 h 6858000"/>
                <a:gd name="connsiteX1282" fmla="*/ 3596322 w 5854673"/>
                <a:gd name="connsiteY1282" fmla="*/ 6595042 h 6858000"/>
                <a:gd name="connsiteX1283" fmla="*/ 3581535 w 5854673"/>
                <a:gd name="connsiteY1283" fmla="*/ 6592516 h 6858000"/>
                <a:gd name="connsiteX1284" fmla="*/ 3583337 w 5854673"/>
                <a:gd name="connsiteY1284" fmla="*/ 6638606 h 6858000"/>
                <a:gd name="connsiteX1285" fmla="*/ 3601732 w 5854673"/>
                <a:gd name="connsiteY1285" fmla="*/ 6630026 h 6858000"/>
                <a:gd name="connsiteX1286" fmla="*/ 3589108 w 5854673"/>
                <a:gd name="connsiteY1286" fmla="*/ 6641851 h 6858000"/>
                <a:gd name="connsiteX1287" fmla="*/ 3623013 w 5854673"/>
                <a:gd name="connsiteY1287" fmla="*/ 6746448 h 6858000"/>
                <a:gd name="connsiteX1288" fmla="*/ 3632390 w 5854673"/>
                <a:gd name="connsiteY1288" fmla="*/ 6767006 h 6858000"/>
                <a:gd name="connsiteX1289" fmla="*/ 3613995 w 5854673"/>
                <a:gd name="connsiteY1289" fmla="*/ 6775663 h 6858000"/>
                <a:gd name="connsiteX1290" fmla="*/ 3630124 w 5854673"/>
                <a:gd name="connsiteY1290" fmla="*/ 6849106 h 6858000"/>
                <a:gd name="connsiteX1291" fmla="*/ 3633933 w 5854673"/>
                <a:gd name="connsiteY1291" fmla="*/ 6858000 h 6858000"/>
                <a:gd name="connsiteX1292" fmla="*/ 3567199 w 5854673"/>
                <a:gd name="connsiteY1292" fmla="*/ 6858000 h 6858000"/>
                <a:gd name="connsiteX1293" fmla="*/ 3562440 w 5854673"/>
                <a:gd name="connsiteY1293" fmla="*/ 6832831 h 6858000"/>
                <a:gd name="connsiteX1294" fmla="*/ 3557729 w 5854673"/>
                <a:gd name="connsiteY1294" fmla="*/ 6780352 h 6858000"/>
                <a:gd name="connsiteX1295" fmla="*/ 3525269 w 5854673"/>
                <a:gd name="connsiteY1295" fmla="*/ 6784681 h 6858000"/>
                <a:gd name="connsiteX1296" fmla="*/ 3544746 w 5854673"/>
                <a:gd name="connsiteY1296" fmla="*/ 6801992 h 6858000"/>
                <a:gd name="connsiteX1297" fmla="*/ 3555143 w 5854673"/>
                <a:gd name="connsiteY1297" fmla="*/ 6850887 h 6858000"/>
                <a:gd name="connsiteX1298" fmla="*/ 3546345 w 5854673"/>
                <a:gd name="connsiteY1298" fmla="*/ 6858000 h 6858000"/>
                <a:gd name="connsiteX1299" fmla="*/ 3519306 w 5854673"/>
                <a:gd name="connsiteY1299" fmla="*/ 6858000 h 6858000"/>
                <a:gd name="connsiteX1300" fmla="*/ 3512696 w 5854673"/>
                <a:gd name="connsiteY1300" fmla="*/ 6848301 h 6858000"/>
                <a:gd name="connsiteX1301" fmla="*/ 3499660 w 5854673"/>
                <a:gd name="connsiteY1301" fmla="*/ 6814977 h 6858000"/>
                <a:gd name="connsiteX1302" fmla="*/ 3500743 w 5854673"/>
                <a:gd name="connsiteY1302" fmla="*/ 6781433 h 6858000"/>
                <a:gd name="connsiteX1303" fmla="*/ 3481626 w 5854673"/>
                <a:gd name="connsiteY1303" fmla="*/ 6762318 h 6858000"/>
                <a:gd name="connsiteX1304" fmla="*/ 3482709 w 5854673"/>
                <a:gd name="connsiteY1304" fmla="*/ 6723726 h 6858000"/>
                <a:gd name="connsiteX1305" fmla="*/ 3475135 w 5854673"/>
                <a:gd name="connsiteY1305" fmla="*/ 6710380 h 6858000"/>
                <a:gd name="connsiteX1306" fmla="*/ 3471889 w 5854673"/>
                <a:gd name="connsiteY1306" fmla="*/ 6617403 h 6858000"/>
                <a:gd name="connsiteX1307" fmla="*/ 3455298 w 5854673"/>
                <a:gd name="connsiteY1307" fmla="*/ 6555005 h 6858000"/>
                <a:gd name="connsiteX1308" fmla="*/ 3451691 w 5854673"/>
                <a:gd name="connsiteY1308" fmla="*/ 6558252 h 6858000"/>
                <a:gd name="connsiteX1309" fmla="*/ 3444837 w 5854673"/>
                <a:gd name="connsiteY1309" fmla="*/ 6538054 h 6858000"/>
                <a:gd name="connsiteX1310" fmla="*/ 3426442 w 5854673"/>
                <a:gd name="connsiteY1310" fmla="*/ 6568712 h 6858000"/>
                <a:gd name="connsiteX1311" fmla="*/ 3439428 w 5854673"/>
                <a:gd name="connsiteY1311" fmla="*/ 6578089 h 6858000"/>
                <a:gd name="connsiteX1312" fmla="*/ 3440869 w 5854673"/>
                <a:gd name="connsiteY1312" fmla="*/ 6577005 h 6858000"/>
                <a:gd name="connsiteX1313" fmla="*/ 3446640 w 5854673"/>
                <a:gd name="connsiteY1313" fmla="*/ 6597926 h 6858000"/>
                <a:gd name="connsiteX1314" fmla="*/ 3456740 w 5854673"/>
                <a:gd name="connsiteY1314" fmla="*/ 6602615 h 6858000"/>
                <a:gd name="connsiteX1315" fmla="*/ 3450247 w 5854673"/>
                <a:gd name="connsiteY1315" fmla="*/ 6637163 h 6858000"/>
                <a:gd name="connsiteX1316" fmla="*/ 3465397 w 5854673"/>
                <a:gd name="connsiteY1316" fmla="*/ 6699560 h 6858000"/>
                <a:gd name="connsiteX1317" fmla="*/ 3465756 w 5854673"/>
                <a:gd name="connsiteY1317" fmla="*/ 6742480 h 6858000"/>
                <a:gd name="connsiteX1318" fmla="*/ 3466839 w 5854673"/>
                <a:gd name="connsiteY1318" fmla="*/ 6790451 h 6858000"/>
                <a:gd name="connsiteX1319" fmla="*/ 3474773 w 5854673"/>
                <a:gd name="connsiteY1319" fmla="*/ 6815699 h 6858000"/>
                <a:gd name="connsiteX1320" fmla="*/ 3471166 w 5854673"/>
                <a:gd name="connsiteY1320" fmla="*/ 6814976 h 6858000"/>
                <a:gd name="connsiteX1321" fmla="*/ 3480544 w 5854673"/>
                <a:gd name="connsiteY1321" fmla="*/ 6849242 h 6858000"/>
                <a:gd name="connsiteX1322" fmla="*/ 3478380 w 5854673"/>
                <a:gd name="connsiteY1322" fmla="*/ 6856815 h 6858000"/>
                <a:gd name="connsiteX1323" fmla="*/ 3442674 w 5854673"/>
                <a:gd name="connsiteY1323" fmla="*/ 6850684 h 6858000"/>
                <a:gd name="connsiteX1324" fmla="*/ 3446640 w 5854673"/>
                <a:gd name="connsiteY1324" fmla="*/ 6815338 h 6858000"/>
                <a:gd name="connsiteX1325" fmla="*/ 3432574 w 5854673"/>
                <a:gd name="connsiteY1325" fmla="*/ 6789008 h 6858000"/>
                <a:gd name="connsiteX1326" fmla="*/ 3419951 w 5854673"/>
                <a:gd name="connsiteY1326" fmla="*/ 6688379 h 6858000"/>
                <a:gd name="connsiteX1327" fmla="*/ 3409852 w 5854673"/>
                <a:gd name="connsiteY1327" fmla="*/ 6708577 h 6858000"/>
                <a:gd name="connsiteX1328" fmla="*/ 3400474 w 5854673"/>
                <a:gd name="connsiteY1328" fmla="*/ 6688018 h 6858000"/>
                <a:gd name="connsiteX1329" fmla="*/ 3430410 w 5854673"/>
                <a:gd name="connsiteY1329" fmla="*/ 6661328 h 6858000"/>
                <a:gd name="connsiteX1330" fmla="*/ 3413820 w 5854673"/>
                <a:gd name="connsiteY1330" fmla="*/ 6603696 h 6858000"/>
                <a:gd name="connsiteX1331" fmla="*/ 3400473 w 5854673"/>
                <a:gd name="connsiteY1331" fmla="*/ 6604418 h 6858000"/>
                <a:gd name="connsiteX1332" fmla="*/ 3406244 w 5854673"/>
                <a:gd name="connsiteY1332" fmla="*/ 6585660 h 6858000"/>
                <a:gd name="connsiteX1333" fmla="*/ 3404080 w 5854673"/>
                <a:gd name="connsiteY1333" fmla="*/ 6540576 h 6858000"/>
                <a:gd name="connsiteX1334" fmla="*/ 3380636 w 5854673"/>
                <a:gd name="connsiteY1334" fmla="*/ 6536612 h 6858000"/>
                <a:gd name="connsiteX1335" fmla="*/ 3409131 w 5854673"/>
                <a:gd name="connsiteY1335" fmla="*/ 6502707 h 6858000"/>
                <a:gd name="connsiteX1336" fmla="*/ 3434018 w 5854673"/>
                <a:gd name="connsiteY1336" fmla="*/ 6507035 h 6858000"/>
                <a:gd name="connsiteX1337" fmla="*/ 3419951 w 5854673"/>
                <a:gd name="connsiteY1337" fmla="*/ 6488641 h 6858000"/>
                <a:gd name="connsiteX1338" fmla="*/ 3395063 w 5854673"/>
                <a:gd name="connsiteY1338" fmla="*/ 6498378 h 6858000"/>
                <a:gd name="connsiteX1339" fmla="*/ 3368735 w 5854673"/>
                <a:gd name="connsiteY1339" fmla="*/ 6450769 h 6858000"/>
                <a:gd name="connsiteX1340" fmla="*/ 3371619 w 5854673"/>
                <a:gd name="connsiteY1340" fmla="*/ 6441393 h 6858000"/>
                <a:gd name="connsiteX1341" fmla="*/ 3384964 w 5854673"/>
                <a:gd name="connsiteY1341" fmla="*/ 6448607 h 6858000"/>
                <a:gd name="connsiteX1342" fmla="*/ 3377752 w 5854673"/>
                <a:gd name="connsiteY1342" fmla="*/ 6411454 h 6858000"/>
                <a:gd name="connsiteX1343" fmla="*/ 3367291 w 5854673"/>
                <a:gd name="connsiteY1343" fmla="*/ 6380797 h 6858000"/>
                <a:gd name="connsiteX1344" fmla="*/ 3363324 w 5854673"/>
                <a:gd name="connsiteY1344" fmla="*/ 6385126 h 6858000"/>
                <a:gd name="connsiteX1345" fmla="*/ 3357553 w 5854673"/>
                <a:gd name="connsiteY1345" fmla="*/ 6382240 h 6858000"/>
                <a:gd name="connsiteX1346" fmla="*/ 3371981 w 5854673"/>
                <a:gd name="connsiteY1346" fmla="*/ 6376829 h 6858000"/>
                <a:gd name="connsiteX1347" fmla="*/ 3363684 w 5854673"/>
                <a:gd name="connsiteY1347" fmla="*/ 6361321 h 6858000"/>
                <a:gd name="connsiteX1348" fmla="*/ 3382800 w 5854673"/>
                <a:gd name="connsiteY1348" fmla="*/ 6362765 h 6858000"/>
                <a:gd name="connsiteX1349" fmla="*/ 3370538 w 5854673"/>
                <a:gd name="connsiteY1349" fmla="*/ 6338600 h 6858000"/>
                <a:gd name="connsiteX1350" fmla="*/ 3368735 w 5854673"/>
                <a:gd name="connsiteY1350" fmla="*/ 6314433 h 6858000"/>
                <a:gd name="connsiteX1351" fmla="*/ 3363325 w 5854673"/>
                <a:gd name="connsiteY1351" fmla="*/ 6289547 h 6858000"/>
                <a:gd name="connsiteX1352" fmla="*/ 3365128 w 5854673"/>
                <a:gd name="connsiteY1352" fmla="*/ 6266101 h 6858000"/>
                <a:gd name="connsiteX1353" fmla="*/ 3379555 w 5854673"/>
                <a:gd name="connsiteY1353" fmla="*/ 6256724 h 6858000"/>
                <a:gd name="connsiteX1354" fmla="*/ 3379916 w 5854673"/>
                <a:gd name="connsiteY1354" fmla="*/ 6246987 h 6858000"/>
                <a:gd name="connsiteX1355" fmla="*/ 3373784 w 5854673"/>
                <a:gd name="connsiteY1355" fmla="*/ 6253839 h 6858000"/>
                <a:gd name="connsiteX1356" fmla="*/ 3362602 w 5854673"/>
                <a:gd name="connsiteY1356" fmla="*/ 6252036 h 6858000"/>
                <a:gd name="connsiteX1357" fmla="*/ 3365849 w 5854673"/>
                <a:gd name="connsiteY1357" fmla="*/ 6240855 h 6858000"/>
                <a:gd name="connsiteX1358" fmla="*/ 3371981 w 5854673"/>
                <a:gd name="connsiteY1358" fmla="*/ 6241936 h 6858000"/>
                <a:gd name="connsiteX1359" fmla="*/ 3374865 w 5854673"/>
                <a:gd name="connsiteY1359" fmla="*/ 6249510 h 6858000"/>
                <a:gd name="connsiteX1360" fmla="*/ 3394703 w 5854673"/>
                <a:gd name="connsiteY1360" fmla="*/ 6236163 h 6858000"/>
                <a:gd name="connsiteX1361" fmla="*/ 3348537 w 5854673"/>
                <a:gd name="connsiteY1361" fmla="*/ 6215967 h 6858000"/>
                <a:gd name="connsiteX1362" fmla="*/ 3356831 w 5854673"/>
                <a:gd name="connsiteY1362" fmla="*/ 6174851 h 6858000"/>
                <a:gd name="connsiteX1363" fmla="*/ 3373784 w 5854673"/>
                <a:gd name="connsiteY1363" fmla="*/ 6222461 h 6858000"/>
                <a:gd name="connsiteX1364" fmla="*/ 3397588 w 5854673"/>
                <a:gd name="connsiteY1364" fmla="*/ 6186752 h 6858000"/>
                <a:gd name="connsiteX1365" fmla="*/ 3401917 w 5854673"/>
                <a:gd name="connsiteY1365" fmla="*/ 6194327 h 6858000"/>
                <a:gd name="connsiteX1366" fmla="*/ 3409131 w 5854673"/>
                <a:gd name="connsiteY1366" fmla="*/ 6178817 h 6858000"/>
                <a:gd name="connsiteX1367" fmla="*/ 3421033 w 5854673"/>
                <a:gd name="connsiteY1367" fmla="*/ 6190718 h 6858000"/>
                <a:gd name="connsiteX1368" fmla="*/ 3421032 w 5854673"/>
                <a:gd name="connsiteY1368" fmla="*/ 6199734 h 6858000"/>
                <a:gd name="connsiteX1369" fmla="*/ 3435820 w 5854673"/>
                <a:gd name="connsiteY1369" fmla="*/ 6193244 h 6858000"/>
                <a:gd name="connsiteX1370" fmla="*/ 3437624 w 5854673"/>
                <a:gd name="connsiteY1370" fmla="*/ 6195770 h 6858000"/>
                <a:gd name="connsiteX1371" fmla="*/ 3444837 w 5854673"/>
                <a:gd name="connsiteY1371" fmla="*/ 6154289 h 6858000"/>
                <a:gd name="connsiteX1372" fmla="*/ 1804699 w 5854673"/>
                <a:gd name="connsiteY1372" fmla="*/ 6149197 h 6858000"/>
                <a:gd name="connsiteX1373" fmla="*/ 1798703 w 5854673"/>
                <a:gd name="connsiteY1373" fmla="*/ 6152489 h 6858000"/>
                <a:gd name="connsiteX1374" fmla="*/ 1806322 w 5854673"/>
                <a:gd name="connsiteY1374" fmla="*/ 6154202 h 6858000"/>
                <a:gd name="connsiteX1375" fmla="*/ 1813130 w 5854673"/>
                <a:gd name="connsiteY1375" fmla="*/ 6151045 h 6858000"/>
                <a:gd name="connsiteX1376" fmla="*/ 1804699 w 5854673"/>
                <a:gd name="connsiteY1376" fmla="*/ 6149197 h 6858000"/>
                <a:gd name="connsiteX1377" fmla="*/ 3168197 w 5854673"/>
                <a:gd name="connsiteY1377" fmla="*/ 6148881 h 6858000"/>
                <a:gd name="connsiteX1378" fmla="*/ 3179378 w 5854673"/>
                <a:gd name="connsiteY1378" fmla="*/ 6155733 h 6858000"/>
                <a:gd name="connsiteX1379" fmla="*/ 3180821 w 5854673"/>
                <a:gd name="connsiteY1379" fmla="*/ 6151045 h 6858000"/>
                <a:gd name="connsiteX1380" fmla="*/ 1025047 w 5854673"/>
                <a:gd name="connsiteY1380" fmla="*/ 6130496 h 6858000"/>
                <a:gd name="connsiteX1381" fmla="*/ 1014227 w 5854673"/>
                <a:gd name="connsiteY1381" fmla="*/ 6135545 h 6858000"/>
                <a:gd name="connsiteX1382" fmla="*/ 1008095 w 5854673"/>
                <a:gd name="connsiteY1382" fmla="*/ 6134461 h 6858000"/>
                <a:gd name="connsiteX1383" fmla="*/ 2365328 w 5854673"/>
                <a:gd name="connsiteY1383" fmla="*/ 6117871 h 6858000"/>
                <a:gd name="connsiteX1384" fmla="*/ 2381197 w 5854673"/>
                <a:gd name="connsiteY1384" fmla="*/ 6147446 h 6858000"/>
                <a:gd name="connsiteX1385" fmla="*/ 2364607 w 5854673"/>
                <a:gd name="connsiteY1385" fmla="*/ 6120754 h 6858000"/>
                <a:gd name="connsiteX1386" fmla="*/ 1747486 w 5854673"/>
                <a:gd name="connsiteY1386" fmla="*/ 6117504 h 6858000"/>
                <a:gd name="connsiteX1387" fmla="*/ 1749290 w 5854673"/>
                <a:gd name="connsiteY1387" fmla="*/ 6120747 h 6858000"/>
                <a:gd name="connsiteX1388" fmla="*/ 1760471 w 5854673"/>
                <a:gd name="connsiteY1388" fmla="*/ 6117862 h 6858000"/>
                <a:gd name="connsiteX1389" fmla="*/ 1814933 w 5854673"/>
                <a:gd name="connsiteY1389" fmla="*/ 6115339 h 6858000"/>
                <a:gd name="connsiteX1390" fmla="*/ 1799063 w 5854673"/>
                <a:gd name="connsiteY1390" fmla="*/ 6122551 h 6858000"/>
                <a:gd name="connsiteX1391" fmla="*/ 1814933 w 5854673"/>
                <a:gd name="connsiteY1391" fmla="*/ 6115339 h 6858000"/>
                <a:gd name="connsiteX1392" fmla="*/ 1339920 w 5854673"/>
                <a:gd name="connsiteY1392" fmla="*/ 6113903 h 6858000"/>
                <a:gd name="connsiteX1393" fmla="*/ 1332346 w 5854673"/>
                <a:gd name="connsiteY1393" fmla="*/ 6126528 h 6858000"/>
                <a:gd name="connsiteX1394" fmla="*/ 1322607 w 5854673"/>
                <a:gd name="connsiteY1394" fmla="*/ 6119673 h 6858000"/>
                <a:gd name="connsiteX1395" fmla="*/ 1339920 w 5854673"/>
                <a:gd name="connsiteY1395" fmla="*/ 6113903 h 6858000"/>
                <a:gd name="connsiteX1396" fmla="*/ 1730534 w 5854673"/>
                <a:gd name="connsiteY1396" fmla="*/ 6112453 h 6858000"/>
                <a:gd name="connsiteX1397" fmla="*/ 1737748 w 5854673"/>
                <a:gd name="connsiteY1397" fmla="*/ 6118583 h 6858000"/>
                <a:gd name="connsiteX1398" fmla="*/ 1741714 w 5854673"/>
                <a:gd name="connsiteY1398" fmla="*/ 6114258 h 6858000"/>
                <a:gd name="connsiteX1399" fmla="*/ 1400152 w 5854673"/>
                <a:gd name="connsiteY1399" fmla="*/ 6107770 h 6858000"/>
                <a:gd name="connsiteX1400" fmla="*/ 1414580 w 5854673"/>
                <a:gd name="connsiteY1400" fmla="*/ 6112099 h 6858000"/>
                <a:gd name="connsiteX1401" fmla="*/ 1409890 w 5854673"/>
                <a:gd name="connsiteY1401" fmla="*/ 6118233 h 6858000"/>
                <a:gd name="connsiteX1402" fmla="*/ 1400152 w 5854673"/>
                <a:gd name="connsiteY1402" fmla="*/ 6107770 h 6858000"/>
                <a:gd name="connsiteX1403" fmla="*/ 2212761 w 5854673"/>
                <a:gd name="connsiteY1403" fmla="*/ 6106327 h 6858000"/>
                <a:gd name="connsiteX1404" fmla="*/ 2208794 w 5854673"/>
                <a:gd name="connsiteY1404" fmla="*/ 6110656 h 6858000"/>
                <a:gd name="connsiteX1405" fmla="*/ 2202663 w 5854673"/>
                <a:gd name="connsiteY1405" fmla="*/ 6109575 h 6858000"/>
                <a:gd name="connsiteX1406" fmla="*/ 682764 w 5854673"/>
                <a:gd name="connsiteY1406" fmla="*/ 6103804 h 6858000"/>
                <a:gd name="connsiteX1407" fmla="*/ 680960 w 5854673"/>
                <a:gd name="connsiteY1407" fmla="*/ 6110296 h 6858000"/>
                <a:gd name="connsiteX1408" fmla="*/ 671222 w 5854673"/>
                <a:gd name="connsiteY1408" fmla="*/ 6111738 h 6858000"/>
                <a:gd name="connsiteX1409" fmla="*/ 666533 w 5854673"/>
                <a:gd name="connsiteY1409" fmla="*/ 6105965 h 6858000"/>
                <a:gd name="connsiteX1410" fmla="*/ 1328378 w 5854673"/>
                <a:gd name="connsiteY1410" fmla="*/ 6099837 h 6858000"/>
                <a:gd name="connsiteX1411" fmla="*/ 1331264 w 5854673"/>
                <a:gd name="connsiteY1411" fmla="*/ 6107409 h 6858000"/>
                <a:gd name="connsiteX1412" fmla="*/ 1327296 w 5854673"/>
                <a:gd name="connsiteY1412" fmla="*/ 6103443 h 6858000"/>
                <a:gd name="connsiteX1413" fmla="*/ 3561337 w 5854673"/>
                <a:gd name="connsiteY1413" fmla="*/ 6095870 h 6858000"/>
                <a:gd name="connsiteX1414" fmla="*/ 3567468 w 5854673"/>
                <a:gd name="connsiteY1414" fmla="*/ 6096953 h 6858000"/>
                <a:gd name="connsiteX1415" fmla="*/ 3565665 w 5854673"/>
                <a:gd name="connsiteY1415" fmla="*/ 6103805 h 6858000"/>
                <a:gd name="connsiteX1416" fmla="*/ 3560255 w 5854673"/>
                <a:gd name="connsiteY1416" fmla="*/ 6099475 h 6858000"/>
                <a:gd name="connsiteX1417" fmla="*/ 1692664 w 5854673"/>
                <a:gd name="connsiteY1417" fmla="*/ 6091902 h 6858000"/>
                <a:gd name="connsiteX1418" fmla="*/ 1697712 w 5854673"/>
                <a:gd name="connsiteY1418" fmla="*/ 6096592 h 6858000"/>
                <a:gd name="connsiteX1419" fmla="*/ 1685179 w 5854673"/>
                <a:gd name="connsiteY1419" fmla="*/ 6098485 h 6858000"/>
                <a:gd name="connsiteX1420" fmla="*/ 1675351 w 5854673"/>
                <a:gd name="connsiteY1420" fmla="*/ 6097672 h 6858000"/>
                <a:gd name="connsiteX1421" fmla="*/ 3392900 w 5854673"/>
                <a:gd name="connsiteY1421" fmla="*/ 6085400 h 6858000"/>
                <a:gd name="connsiteX1422" fmla="*/ 3394546 w 5854673"/>
                <a:gd name="connsiteY1422" fmla="*/ 6091983 h 6858000"/>
                <a:gd name="connsiteX1423" fmla="*/ 3386769 w 5854673"/>
                <a:gd name="connsiteY1423" fmla="*/ 6094059 h 6858000"/>
                <a:gd name="connsiteX1424" fmla="*/ 3394703 w 5854673"/>
                <a:gd name="connsiteY1424" fmla="*/ 6092615 h 6858000"/>
                <a:gd name="connsiteX1425" fmla="*/ 3394546 w 5854673"/>
                <a:gd name="connsiteY1425" fmla="*/ 6091983 h 6858000"/>
                <a:gd name="connsiteX1426" fmla="*/ 3397589 w 5854673"/>
                <a:gd name="connsiteY1426" fmla="*/ 6091173 h 6858000"/>
                <a:gd name="connsiteX1427" fmla="*/ 2367130 w 5854673"/>
                <a:gd name="connsiteY1427" fmla="*/ 6082525 h 6858000"/>
                <a:gd name="connsiteX1428" fmla="*/ 2367492 w 5854673"/>
                <a:gd name="connsiteY1428" fmla="*/ 6102362 h 6858000"/>
                <a:gd name="connsiteX1429" fmla="*/ 2354868 w 5854673"/>
                <a:gd name="connsiteY1429" fmla="*/ 6092263 h 6858000"/>
                <a:gd name="connsiteX1430" fmla="*/ 2367130 w 5854673"/>
                <a:gd name="connsiteY1430" fmla="*/ 6082525 h 6858000"/>
                <a:gd name="connsiteX1431" fmla="*/ 1768766 w 5854673"/>
                <a:gd name="connsiteY1431" fmla="*/ 6069172 h 6858000"/>
                <a:gd name="connsiteX1432" fmla="*/ 1761552 w 5854673"/>
                <a:gd name="connsiteY1432" fmla="*/ 6079992 h 6858000"/>
                <a:gd name="connsiteX1433" fmla="*/ 1788603 w 5854673"/>
                <a:gd name="connsiteY1433" fmla="*/ 6093698 h 6858000"/>
                <a:gd name="connsiteX1434" fmla="*/ 1770208 w 5854673"/>
                <a:gd name="connsiteY1434" fmla="*/ 6102354 h 6858000"/>
                <a:gd name="connsiteX1435" fmla="*/ 1788243 w 5854673"/>
                <a:gd name="connsiteY1435" fmla="*/ 6108485 h 6858000"/>
                <a:gd name="connsiteX1436" fmla="*/ 1797980 w 5854673"/>
                <a:gd name="connsiteY1436" fmla="*/ 6098025 h 6858000"/>
                <a:gd name="connsiteX1437" fmla="*/ 1798341 w 5854673"/>
                <a:gd name="connsiteY1437" fmla="*/ 6105240 h 6858000"/>
                <a:gd name="connsiteX1438" fmla="*/ 1824671 w 5854673"/>
                <a:gd name="connsiteY1438" fmla="*/ 6099829 h 6858000"/>
                <a:gd name="connsiteX1439" fmla="*/ 1787882 w 5854673"/>
                <a:gd name="connsiteY1439" fmla="*/ 6079270 h 6858000"/>
                <a:gd name="connsiteX1440" fmla="*/ 1793652 w 5854673"/>
                <a:gd name="connsiteY1440" fmla="*/ 6077467 h 6858000"/>
                <a:gd name="connsiteX1441" fmla="*/ 1768766 w 5854673"/>
                <a:gd name="connsiteY1441" fmla="*/ 6069172 h 6858000"/>
                <a:gd name="connsiteX1442" fmla="*/ 2215286 w 5854673"/>
                <a:gd name="connsiteY1442" fmla="*/ 6067736 h 6858000"/>
                <a:gd name="connsiteX1443" fmla="*/ 2223941 w 5854673"/>
                <a:gd name="connsiteY1443" fmla="*/ 6069180 h 6858000"/>
                <a:gd name="connsiteX1444" fmla="*/ 2218892 w 5854673"/>
                <a:gd name="connsiteY1444" fmla="*/ 6078197 h 6858000"/>
                <a:gd name="connsiteX1445" fmla="*/ 2213122 w 5854673"/>
                <a:gd name="connsiteY1445" fmla="*/ 6075309 h 6858000"/>
                <a:gd name="connsiteX1446" fmla="*/ 3385687 w 5854673"/>
                <a:gd name="connsiteY1446" fmla="*/ 6067368 h 6858000"/>
                <a:gd name="connsiteX1447" fmla="*/ 3392539 w 5854673"/>
                <a:gd name="connsiteY1447" fmla="*/ 6078550 h 6858000"/>
                <a:gd name="connsiteX1448" fmla="*/ 3389292 w 5854673"/>
                <a:gd name="connsiteY1448" fmla="*/ 6068089 h 6858000"/>
                <a:gd name="connsiteX1449" fmla="*/ 3385687 w 5854673"/>
                <a:gd name="connsiteY1449" fmla="*/ 6067368 h 6858000"/>
                <a:gd name="connsiteX1450" fmla="*/ 2346212 w 5854673"/>
                <a:gd name="connsiteY1450" fmla="*/ 6066647 h 6858000"/>
                <a:gd name="connsiteX1451" fmla="*/ 2323128 w 5854673"/>
                <a:gd name="connsiteY1451" fmla="*/ 6091533 h 6858000"/>
                <a:gd name="connsiteX1452" fmla="*/ 2303291 w 5854673"/>
                <a:gd name="connsiteY1452" fmla="*/ 6188557 h 6858000"/>
                <a:gd name="connsiteX1453" fmla="*/ 2258928 w 5854673"/>
                <a:gd name="connsiteY1453" fmla="*/ 6180620 h 6858000"/>
                <a:gd name="connsiteX1454" fmla="*/ 2267223 w 5854673"/>
                <a:gd name="connsiteY1454" fmla="*/ 6175211 h 6858000"/>
                <a:gd name="connsiteX1455" fmla="*/ 2253157 w 5854673"/>
                <a:gd name="connsiteY1455" fmla="*/ 6169801 h 6858000"/>
                <a:gd name="connsiteX1456" fmla="*/ 2237647 w 5854673"/>
                <a:gd name="connsiteY1456" fmla="*/ 6169801 h 6858000"/>
                <a:gd name="connsiteX1457" fmla="*/ 2234402 w 5854673"/>
                <a:gd name="connsiteY1457" fmla="*/ 6159341 h 6858000"/>
                <a:gd name="connsiteX1458" fmla="*/ 2253157 w 5854673"/>
                <a:gd name="connsiteY1458" fmla="*/ 6157538 h 6858000"/>
                <a:gd name="connsiteX1459" fmla="*/ 2250271 w 5854673"/>
                <a:gd name="connsiteY1459" fmla="*/ 6136258 h 6858000"/>
                <a:gd name="connsiteX1460" fmla="*/ 2243057 w 5854673"/>
                <a:gd name="connsiteY1460" fmla="*/ 6151767 h 6858000"/>
                <a:gd name="connsiteX1461" fmla="*/ 2220334 w 5854673"/>
                <a:gd name="connsiteY1461" fmla="*/ 6161867 h 6858000"/>
                <a:gd name="connsiteX1462" fmla="*/ 2214565 w 5854673"/>
                <a:gd name="connsiteY1462" fmla="*/ 6172687 h 6858000"/>
                <a:gd name="connsiteX1463" fmla="*/ 2235123 w 5854673"/>
                <a:gd name="connsiteY1463" fmla="*/ 6178456 h 6858000"/>
                <a:gd name="connsiteX1464" fmla="*/ 2203743 w 5854673"/>
                <a:gd name="connsiteY1464" fmla="*/ 6187836 h 6858000"/>
                <a:gd name="connsiteX1465" fmla="*/ 2194366 w 5854673"/>
                <a:gd name="connsiteY1465" fmla="*/ 6174850 h 6858000"/>
                <a:gd name="connsiteX1466" fmla="*/ 2194726 w 5854673"/>
                <a:gd name="connsiteY1466" fmla="*/ 6174128 h 6858000"/>
                <a:gd name="connsiteX1467" fmla="*/ 2191481 w 5854673"/>
                <a:gd name="connsiteY1467" fmla="*/ 6170883 h 6858000"/>
                <a:gd name="connsiteX1468" fmla="*/ 2187873 w 5854673"/>
                <a:gd name="connsiteY1468" fmla="*/ 6165834 h 6858000"/>
                <a:gd name="connsiteX1469" fmla="*/ 2186791 w 5854673"/>
                <a:gd name="connsiteY1469" fmla="*/ 6169801 h 6858000"/>
                <a:gd name="connsiteX1470" fmla="*/ 2191481 w 5854673"/>
                <a:gd name="connsiteY1470" fmla="*/ 6170883 h 6858000"/>
                <a:gd name="connsiteX1471" fmla="*/ 2194366 w 5854673"/>
                <a:gd name="connsiteY1471" fmla="*/ 6174850 h 6858000"/>
                <a:gd name="connsiteX1472" fmla="*/ 2191119 w 5854673"/>
                <a:gd name="connsiteY1472" fmla="*/ 6221378 h 6858000"/>
                <a:gd name="connsiteX1473" fmla="*/ 2221778 w 5854673"/>
                <a:gd name="connsiteY1473" fmla="*/ 6223903 h 6858000"/>
                <a:gd name="connsiteX1474" fmla="*/ 2192923 w 5854673"/>
                <a:gd name="connsiteY1474" fmla="*/ 6234003 h 6858000"/>
                <a:gd name="connsiteX1475" fmla="*/ 2206629 w 5854673"/>
                <a:gd name="connsiteY1475" fmla="*/ 6238689 h 6858000"/>
                <a:gd name="connsiteX1476" fmla="*/ 2223941 w 5854673"/>
                <a:gd name="connsiteY1476" fmla="*/ 6232920 h 6858000"/>
                <a:gd name="connsiteX1477" fmla="*/ 2221777 w 5854673"/>
                <a:gd name="connsiteY1477" fmla="*/ 6222461 h 6858000"/>
                <a:gd name="connsiteX1478" fmla="*/ 2239451 w 5854673"/>
                <a:gd name="connsiteY1478" fmla="*/ 6215607 h 6858000"/>
                <a:gd name="connsiteX1479" fmla="*/ 2235123 w 5854673"/>
                <a:gd name="connsiteY1479" fmla="*/ 6229673 h 6858000"/>
                <a:gd name="connsiteX1480" fmla="*/ 2257846 w 5854673"/>
                <a:gd name="connsiteY1480" fmla="*/ 6214884 h 6858000"/>
                <a:gd name="connsiteX1481" fmla="*/ 2296437 w 5854673"/>
                <a:gd name="connsiteY1481" fmla="*/ 6211641 h 6858000"/>
                <a:gd name="connsiteX1482" fmla="*/ 2466679 w 5854673"/>
                <a:gd name="connsiteY1482" fmla="*/ 6186753 h 6858000"/>
                <a:gd name="connsiteX1483" fmla="*/ 2453694 w 5854673"/>
                <a:gd name="connsiteY1483" fmla="*/ 6186391 h 6858000"/>
                <a:gd name="connsiteX1484" fmla="*/ 2466679 w 5854673"/>
                <a:gd name="connsiteY1484" fmla="*/ 6164752 h 6858000"/>
                <a:gd name="connsiteX1485" fmla="*/ 2439988 w 5854673"/>
                <a:gd name="connsiteY1485" fmla="*/ 6119304 h 6858000"/>
                <a:gd name="connsiteX1486" fmla="*/ 2434216 w 5854673"/>
                <a:gd name="connsiteY1486" fmla="*/ 6169079 h 6858000"/>
                <a:gd name="connsiteX1487" fmla="*/ 2394903 w 5854673"/>
                <a:gd name="connsiteY1487" fmla="*/ 6152128 h 6858000"/>
                <a:gd name="connsiteX1488" fmla="*/ 2396345 w 5854673"/>
                <a:gd name="connsiteY1488" fmla="*/ 6107764 h 6858000"/>
                <a:gd name="connsiteX1489" fmla="*/ 2408969 w 5854673"/>
                <a:gd name="connsiteY1489" fmla="*/ 6104879 h 6858000"/>
                <a:gd name="connsiteX1490" fmla="*/ 2419068 w 5854673"/>
                <a:gd name="connsiteY1490" fmla="*/ 6084678 h 6858000"/>
                <a:gd name="connsiteX1491" fmla="*/ 2369656 w 5854673"/>
                <a:gd name="connsiteY1491" fmla="*/ 6070972 h 6858000"/>
                <a:gd name="connsiteX1492" fmla="*/ 2359196 w 5854673"/>
                <a:gd name="connsiteY1492" fmla="*/ 6083957 h 6858000"/>
                <a:gd name="connsiteX1493" fmla="*/ 3351422 w 5854673"/>
                <a:gd name="connsiteY1493" fmla="*/ 6059072 h 6858000"/>
                <a:gd name="connsiteX1494" fmla="*/ 3360799 w 5854673"/>
                <a:gd name="connsiteY1494" fmla="*/ 6079632 h 6858000"/>
                <a:gd name="connsiteX1495" fmla="*/ 3377752 w 5854673"/>
                <a:gd name="connsiteY1495" fmla="*/ 6065926 h 6858000"/>
                <a:gd name="connsiteX1496" fmla="*/ 3351422 w 5854673"/>
                <a:gd name="connsiteY1496" fmla="*/ 6059072 h 6858000"/>
                <a:gd name="connsiteX1497" fmla="*/ 2167315 w 5854673"/>
                <a:gd name="connsiteY1497" fmla="*/ 6053301 h 6858000"/>
                <a:gd name="connsiteX1498" fmla="*/ 2172004 w 5854673"/>
                <a:gd name="connsiteY1498" fmla="*/ 6063760 h 6858000"/>
                <a:gd name="connsiteX1499" fmla="*/ 2173446 w 5854673"/>
                <a:gd name="connsiteY1499" fmla="*/ 6059073 h 6858000"/>
                <a:gd name="connsiteX1500" fmla="*/ 2170923 w 5854673"/>
                <a:gd name="connsiteY1500" fmla="*/ 6058711 h 6858000"/>
                <a:gd name="connsiteX1501" fmla="*/ 2167315 w 5854673"/>
                <a:gd name="connsiteY1501" fmla="*/ 6053301 h 6858000"/>
                <a:gd name="connsiteX1502" fmla="*/ 2216459 w 5854673"/>
                <a:gd name="connsiteY1502" fmla="*/ 6049387 h 6858000"/>
                <a:gd name="connsiteX1503" fmla="*/ 2226827 w 5854673"/>
                <a:gd name="connsiteY1503" fmla="*/ 6050783 h 6858000"/>
                <a:gd name="connsiteX1504" fmla="*/ 2217810 w 5854673"/>
                <a:gd name="connsiteY1504" fmla="*/ 6059080 h 6858000"/>
                <a:gd name="connsiteX1505" fmla="*/ 2209876 w 5854673"/>
                <a:gd name="connsiteY1505" fmla="*/ 6054752 h 6858000"/>
                <a:gd name="connsiteX1506" fmla="*/ 2216459 w 5854673"/>
                <a:gd name="connsiteY1506" fmla="*/ 6049387 h 6858000"/>
                <a:gd name="connsiteX1507" fmla="*/ 1706594 w 5854673"/>
                <a:gd name="connsiteY1507" fmla="*/ 6044699 h 6858000"/>
                <a:gd name="connsiteX1508" fmla="*/ 1713942 w 5854673"/>
                <a:gd name="connsiteY1508" fmla="*/ 6050062 h 6858000"/>
                <a:gd name="connsiteX1509" fmla="*/ 1708983 w 5854673"/>
                <a:gd name="connsiteY1509" fmla="*/ 6052092 h 6858000"/>
                <a:gd name="connsiteX1510" fmla="*/ 1702401 w 5854673"/>
                <a:gd name="connsiteY1510" fmla="*/ 6050061 h 6858000"/>
                <a:gd name="connsiteX1511" fmla="*/ 1697352 w 5854673"/>
                <a:gd name="connsiteY1511" fmla="*/ 6045014 h 6858000"/>
                <a:gd name="connsiteX1512" fmla="*/ 1706594 w 5854673"/>
                <a:gd name="connsiteY1512" fmla="*/ 6044699 h 6858000"/>
                <a:gd name="connsiteX1513" fmla="*/ 1276801 w 5854673"/>
                <a:gd name="connsiteY1513" fmla="*/ 6041271 h 6858000"/>
                <a:gd name="connsiteX1514" fmla="*/ 1286178 w 5854673"/>
                <a:gd name="connsiteY1514" fmla="*/ 6048980 h 6858000"/>
                <a:gd name="connsiteX1515" fmla="*/ 1260931 w 5854673"/>
                <a:gd name="connsiteY1515" fmla="*/ 6042489 h 6858000"/>
                <a:gd name="connsiteX1516" fmla="*/ 1276801 w 5854673"/>
                <a:gd name="connsiteY1516" fmla="*/ 6041271 h 6858000"/>
                <a:gd name="connsiteX1517" fmla="*/ 2682363 w 5854673"/>
                <a:gd name="connsiteY1517" fmla="*/ 6041174 h 6858000"/>
                <a:gd name="connsiteX1518" fmla="*/ 2671182 w 5854673"/>
                <a:gd name="connsiteY1518" fmla="*/ 6043203 h 6858000"/>
                <a:gd name="connsiteX1519" fmla="*/ 2679117 w 5854673"/>
                <a:gd name="connsiteY1519" fmla="*/ 6082515 h 6858000"/>
                <a:gd name="connsiteX1520" fmla="*/ 2680921 w 5854673"/>
                <a:gd name="connsiteY1520" fmla="*/ 6128683 h 6858000"/>
                <a:gd name="connsiteX1521" fmla="*/ 2667215 w 5854673"/>
                <a:gd name="connsiteY1521" fmla="*/ 6131206 h 6858000"/>
                <a:gd name="connsiteX1522" fmla="*/ 2687414 w 5854673"/>
                <a:gd name="connsiteY1522" fmla="*/ 6146717 h 6858000"/>
                <a:gd name="connsiteX1523" fmla="*/ 2719513 w 5854673"/>
                <a:gd name="connsiteY1523" fmla="*/ 6135175 h 6858000"/>
                <a:gd name="connsiteX1524" fmla="*/ 2713382 w 5854673"/>
                <a:gd name="connsiteY1524" fmla="*/ 6112092 h 6858000"/>
                <a:gd name="connsiteX1525" fmla="*/ 2700759 w 5854673"/>
                <a:gd name="connsiteY1525" fmla="*/ 6114977 h 6858000"/>
                <a:gd name="connsiteX1526" fmla="*/ 2700037 w 5854673"/>
                <a:gd name="connsiteY1526" fmla="*/ 6077467 h 6858000"/>
                <a:gd name="connsiteX1527" fmla="*/ 2695347 w 5854673"/>
                <a:gd name="connsiteY1527" fmla="*/ 6079992 h 6858000"/>
                <a:gd name="connsiteX1528" fmla="*/ 2682363 w 5854673"/>
                <a:gd name="connsiteY1528" fmla="*/ 6070972 h 6858000"/>
                <a:gd name="connsiteX1529" fmla="*/ 2693544 w 5854673"/>
                <a:gd name="connsiteY1529" fmla="*/ 6042120 h 6858000"/>
                <a:gd name="connsiteX1530" fmla="*/ 2682363 w 5854673"/>
                <a:gd name="connsiteY1530" fmla="*/ 6041174 h 6858000"/>
                <a:gd name="connsiteX1531" fmla="*/ 2390433 w 5854673"/>
                <a:gd name="connsiteY1531" fmla="*/ 6035566 h 6858000"/>
                <a:gd name="connsiteX1532" fmla="*/ 2382504 w 5854673"/>
                <a:gd name="connsiteY1532" fmla="*/ 6037026 h 6858000"/>
                <a:gd name="connsiteX1533" fmla="*/ 2365327 w 5854673"/>
                <a:gd name="connsiteY1533" fmla="*/ 6041399 h 6858000"/>
                <a:gd name="connsiteX1534" fmla="*/ 2397789 w 5854673"/>
                <a:gd name="connsiteY1534" fmla="*/ 6039956 h 6858000"/>
                <a:gd name="connsiteX1535" fmla="*/ 2390433 w 5854673"/>
                <a:gd name="connsiteY1535" fmla="*/ 6035566 h 6858000"/>
                <a:gd name="connsiteX1536" fmla="*/ 2843948 w 5854673"/>
                <a:gd name="connsiteY1536" fmla="*/ 6034185 h 6858000"/>
                <a:gd name="connsiteX1537" fmla="*/ 2842865 w 5854673"/>
                <a:gd name="connsiteY1537" fmla="*/ 6067729 h 6858000"/>
                <a:gd name="connsiteX1538" fmla="*/ 2849662 w 5854673"/>
                <a:gd name="connsiteY1538" fmla="*/ 6092225 h 6858000"/>
                <a:gd name="connsiteX1539" fmla="*/ 2857376 w 5854673"/>
                <a:gd name="connsiteY1539" fmla="*/ 6100956 h 6858000"/>
                <a:gd name="connsiteX1540" fmla="*/ 2856977 w 5854673"/>
                <a:gd name="connsiteY1540" fmla="*/ 6101425 h 6858000"/>
                <a:gd name="connsiteX1541" fmla="*/ 2845030 w 5854673"/>
                <a:gd name="connsiteY1541" fmla="*/ 6104157 h 6858000"/>
                <a:gd name="connsiteX1542" fmla="*/ 2849718 w 5854673"/>
                <a:gd name="connsiteY1542" fmla="*/ 6109928 h 6858000"/>
                <a:gd name="connsiteX1543" fmla="*/ 2856977 w 5854673"/>
                <a:gd name="connsiteY1543" fmla="*/ 6101425 h 6858000"/>
                <a:gd name="connsiteX1544" fmla="*/ 2857654 w 5854673"/>
                <a:gd name="connsiteY1544" fmla="*/ 6101272 h 6858000"/>
                <a:gd name="connsiteX1545" fmla="*/ 2857376 w 5854673"/>
                <a:gd name="connsiteY1545" fmla="*/ 6100956 h 6858000"/>
                <a:gd name="connsiteX1546" fmla="*/ 2861289 w 5854673"/>
                <a:gd name="connsiteY1546" fmla="*/ 6096374 h 6858000"/>
                <a:gd name="connsiteX1547" fmla="*/ 2859818 w 5854673"/>
                <a:gd name="connsiteY1547" fmla="*/ 6054023 h 6858000"/>
                <a:gd name="connsiteX1548" fmla="*/ 2843948 w 5854673"/>
                <a:gd name="connsiteY1548" fmla="*/ 6034185 h 6858000"/>
                <a:gd name="connsiteX1549" fmla="*/ 3555927 w 5854673"/>
                <a:gd name="connsiteY1549" fmla="*/ 6032389 h 6858000"/>
                <a:gd name="connsiteX1550" fmla="*/ 3564582 w 5854673"/>
                <a:gd name="connsiteY1550" fmla="*/ 6033833 h 6858000"/>
                <a:gd name="connsiteX1551" fmla="*/ 3562419 w 5854673"/>
                <a:gd name="connsiteY1551" fmla="*/ 6040324 h 6858000"/>
                <a:gd name="connsiteX1552" fmla="*/ 3554483 w 5854673"/>
                <a:gd name="connsiteY1552" fmla="*/ 6037079 h 6858000"/>
                <a:gd name="connsiteX1553" fmla="*/ 3659442 w 5854673"/>
                <a:gd name="connsiteY1553" fmla="*/ 6029858 h 6858000"/>
                <a:gd name="connsiteX1554" fmla="*/ 3659081 w 5854673"/>
                <a:gd name="connsiteY1554" fmla="*/ 6043564 h 6858000"/>
                <a:gd name="connsiteX1555" fmla="*/ 3669179 w 5854673"/>
                <a:gd name="connsiteY1555" fmla="*/ 6040317 h 6858000"/>
                <a:gd name="connsiteX1556" fmla="*/ 1481306 w 5854673"/>
                <a:gd name="connsiteY1556" fmla="*/ 6014357 h 6858000"/>
                <a:gd name="connsiteX1557" fmla="*/ 1493208 w 5854673"/>
                <a:gd name="connsiteY1557" fmla="*/ 6018323 h 6858000"/>
                <a:gd name="connsiteX1558" fmla="*/ 1483470 w 5854673"/>
                <a:gd name="connsiteY1558" fmla="*/ 6016519 h 6858000"/>
                <a:gd name="connsiteX1559" fmla="*/ 2363163 w 5854673"/>
                <a:gd name="connsiteY1559" fmla="*/ 6014347 h 6858000"/>
                <a:gd name="connsiteX1560" fmla="*/ 2354507 w 5854673"/>
                <a:gd name="connsiteY1560" fmla="*/ 6028413 h 6858000"/>
                <a:gd name="connsiteX1561" fmla="*/ 2368934 w 5854673"/>
                <a:gd name="connsiteY1561" fmla="*/ 6023005 h 6858000"/>
                <a:gd name="connsiteX1562" fmla="*/ 1369855 w 5854673"/>
                <a:gd name="connsiteY1562" fmla="*/ 6013629 h 6858000"/>
                <a:gd name="connsiteX1563" fmla="*/ 1353625 w 5854673"/>
                <a:gd name="connsiteY1563" fmla="*/ 6015794 h 6858000"/>
                <a:gd name="connsiteX1564" fmla="*/ 1361335 w 5854673"/>
                <a:gd name="connsiteY1564" fmla="*/ 6017685 h 6858000"/>
                <a:gd name="connsiteX1565" fmla="*/ 1369855 w 5854673"/>
                <a:gd name="connsiteY1565" fmla="*/ 6013629 h 6858000"/>
                <a:gd name="connsiteX1566" fmla="*/ 1407006 w 5854673"/>
                <a:gd name="connsiteY1566" fmla="*/ 6010020 h 6858000"/>
                <a:gd name="connsiteX1567" fmla="*/ 1406284 w 5854673"/>
                <a:gd name="connsiteY1567" fmla="*/ 6012907 h 6858000"/>
                <a:gd name="connsiteX1568" fmla="*/ 1430811 w 5854673"/>
                <a:gd name="connsiteY1568" fmla="*/ 6017237 h 6858000"/>
                <a:gd name="connsiteX1569" fmla="*/ 1431532 w 5854673"/>
                <a:gd name="connsiteY1569" fmla="*/ 6014350 h 6858000"/>
                <a:gd name="connsiteX1570" fmla="*/ 3376310 w 5854673"/>
                <a:gd name="connsiteY1570" fmla="*/ 6009938 h 6858000"/>
                <a:gd name="connsiteX1571" fmla="*/ 3387129 w 5854673"/>
                <a:gd name="connsiteY1571" fmla="*/ 6012914 h 6858000"/>
                <a:gd name="connsiteX1572" fmla="*/ 3379555 w 5854673"/>
                <a:gd name="connsiteY1572" fmla="*/ 6025538 h 6858000"/>
                <a:gd name="connsiteX1573" fmla="*/ 3366570 w 5854673"/>
                <a:gd name="connsiteY1573" fmla="*/ 6016159 h 6858000"/>
                <a:gd name="connsiteX1574" fmla="*/ 3376310 w 5854673"/>
                <a:gd name="connsiteY1574" fmla="*/ 6009938 h 6858000"/>
                <a:gd name="connsiteX1575" fmla="*/ 3410934 w 5854673"/>
                <a:gd name="connsiteY1575" fmla="*/ 6007135 h 6858000"/>
                <a:gd name="connsiteX1576" fmla="*/ 3402999 w 5854673"/>
                <a:gd name="connsiteY1576" fmla="*/ 6046446 h 6858000"/>
                <a:gd name="connsiteX1577" fmla="*/ 3401916 w 5854673"/>
                <a:gd name="connsiteY1577" fmla="*/ 6046447 h 6858000"/>
                <a:gd name="connsiteX1578" fmla="*/ 3383883 w 5854673"/>
                <a:gd name="connsiteY1578" fmla="*/ 6055105 h 6858000"/>
                <a:gd name="connsiteX1579" fmla="*/ 3402999 w 5854673"/>
                <a:gd name="connsiteY1579" fmla="*/ 6046446 h 6858000"/>
                <a:gd name="connsiteX1580" fmla="*/ 3412738 w 5854673"/>
                <a:gd name="connsiteY1580" fmla="*/ 6070254 h 6858000"/>
                <a:gd name="connsiteX1581" fmla="*/ 3413819 w 5854673"/>
                <a:gd name="connsiteY1581" fmla="*/ 6058351 h 6858000"/>
                <a:gd name="connsiteX1582" fmla="*/ 3410934 w 5854673"/>
                <a:gd name="connsiteY1582" fmla="*/ 6007135 h 6858000"/>
                <a:gd name="connsiteX1583" fmla="*/ 1733779 w 5854673"/>
                <a:gd name="connsiteY1583" fmla="*/ 5999202 h 6858000"/>
                <a:gd name="connsiteX1584" fmla="*/ 1711058 w 5854673"/>
                <a:gd name="connsiteY1584" fmla="*/ 5999562 h 6858000"/>
                <a:gd name="connsiteX1585" fmla="*/ 1711779 w 5854673"/>
                <a:gd name="connsiteY1585" fmla="*/ 6006412 h 6858000"/>
                <a:gd name="connsiteX1586" fmla="*/ 1718632 w 5854673"/>
                <a:gd name="connsiteY1586" fmla="*/ 6004608 h 6858000"/>
                <a:gd name="connsiteX1587" fmla="*/ 1733779 w 5854673"/>
                <a:gd name="connsiteY1587" fmla="*/ 5999202 h 6858000"/>
                <a:gd name="connsiteX1588" fmla="*/ 2838538 w 5854673"/>
                <a:gd name="connsiteY1588" fmla="*/ 5997757 h 6858000"/>
                <a:gd name="connsiteX1589" fmla="*/ 2836373 w 5854673"/>
                <a:gd name="connsiteY1589" fmla="*/ 6005330 h 6858000"/>
                <a:gd name="connsiteX1590" fmla="*/ 2850801 w 5854673"/>
                <a:gd name="connsiteY1590" fmla="*/ 6009659 h 6858000"/>
                <a:gd name="connsiteX1591" fmla="*/ 1305655 w 5854673"/>
                <a:gd name="connsiteY1591" fmla="*/ 5997396 h 6858000"/>
                <a:gd name="connsiteX1592" fmla="*/ 1302770 w 5854673"/>
                <a:gd name="connsiteY1592" fmla="*/ 6006776 h 6858000"/>
                <a:gd name="connsiteX1593" fmla="*/ 1319000 w 5854673"/>
                <a:gd name="connsiteY1593" fmla="*/ 6004614 h 6858000"/>
                <a:gd name="connsiteX1594" fmla="*/ 1762274 w 5854673"/>
                <a:gd name="connsiteY1594" fmla="*/ 5993428 h 6858000"/>
                <a:gd name="connsiteX1595" fmla="*/ 1750731 w 5854673"/>
                <a:gd name="connsiteY1595" fmla="*/ 6001365 h 6858000"/>
                <a:gd name="connsiteX1596" fmla="*/ 1759027 w 5854673"/>
                <a:gd name="connsiteY1596" fmla="*/ 6016872 h 6858000"/>
                <a:gd name="connsiteX1597" fmla="*/ 1772733 w 5854673"/>
                <a:gd name="connsiteY1597" fmla="*/ 6010382 h 6858000"/>
                <a:gd name="connsiteX1598" fmla="*/ 1363003 w 5854673"/>
                <a:gd name="connsiteY1598" fmla="*/ 5983332 h 6858000"/>
                <a:gd name="connsiteX1599" fmla="*/ 1362282 w 5854673"/>
                <a:gd name="connsiteY1599" fmla="*/ 5986219 h 6858000"/>
                <a:gd name="connsiteX1600" fmla="*/ 1375987 w 5854673"/>
                <a:gd name="connsiteY1600" fmla="*/ 5992710 h 6858000"/>
                <a:gd name="connsiteX1601" fmla="*/ 1363003 w 5854673"/>
                <a:gd name="connsiteY1601" fmla="*/ 5983332 h 6858000"/>
                <a:gd name="connsiteX1602" fmla="*/ 3452051 w 5854673"/>
                <a:gd name="connsiteY1602" fmla="*/ 5983330 h 6858000"/>
                <a:gd name="connsiteX1603" fmla="*/ 3452412 w 5854673"/>
                <a:gd name="connsiteY1603" fmla="*/ 6012186 h 6858000"/>
                <a:gd name="connsiteX1604" fmla="*/ 3445198 w 5854673"/>
                <a:gd name="connsiteY1604" fmla="*/ 6036710 h 6858000"/>
                <a:gd name="connsiteX1605" fmla="*/ 3465397 w 5854673"/>
                <a:gd name="connsiteY1605" fmla="*/ 6074220 h 6858000"/>
                <a:gd name="connsiteX1606" fmla="*/ 3466117 w 5854673"/>
                <a:gd name="connsiteY1606" fmla="*/ 6093337 h 6858000"/>
                <a:gd name="connsiteX1607" fmla="*/ 3474053 w 5854673"/>
                <a:gd name="connsiteY1607" fmla="*/ 6087927 h 6858000"/>
                <a:gd name="connsiteX1608" fmla="*/ 3481267 w 5854673"/>
                <a:gd name="connsiteY1608" fmla="*/ 6094059 h 6858000"/>
                <a:gd name="connsiteX1609" fmla="*/ 3472971 w 5854673"/>
                <a:gd name="connsiteY1609" fmla="*/ 6017955 h 6858000"/>
                <a:gd name="connsiteX1610" fmla="*/ 3452051 w 5854673"/>
                <a:gd name="connsiteY1610" fmla="*/ 5983330 h 6858000"/>
                <a:gd name="connsiteX1611" fmla="*/ 1437663 w 5854673"/>
                <a:gd name="connsiteY1611" fmla="*/ 5982612 h 6858000"/>
                <a:gd name="connsiteX1612" fmla="*/ 1439466 w 5854673"/>
                <a:gd name="connsiteY1612" fmla="*/ 5989824 h 6858000"/>
                <a:gd name="connsiteX1613" fmla="*/ 1426121 w 5854673"/>
                <a:gd name="connsiteY1613" fmla="*/ 5999563 h 6858000"/>
                <a:gd name="connsiteX1614" fmla="*/ 1435498 w 5854673"/>
                <a:gd name="connsiteY1614" fmla="*/ 6003169 h 6858000"/>
                <a:gd name="connsiteX1615" fmla="*/ 1443794 w 5854673"/>
                <a:gd name="connsiteY1615" fmla="*/ 5983693 h 6858000"/>
                <a:gd name="connsiteX1616" fmla="*/ 1267333 w 5854673"/>
                <a:gd name="connsiteY1616" fmla="*/ 5979956 h 6858000"/>
                <a:gd name="connsiteX1617" fmla="*/ 1275718 w 5854673"/>
                <a:gd name="connsiteY1617" fmla="*/ 5980090 h 6858000"/>
                <a:gd name="connsiteX1618" fmla="*/ 1264177 w 5854673"/>
                <a:gd name="connsiteY1618" fmla="*/ 5988027 h 6858000"/>
                <a:gd name="connsiteX1619" fmla="*/ 1261652 w 5854673"/>
                <a:gd name="connsiteY1619" fmla="*/ 5987666 h 6858000"/>
                <a:gd name="connsiteX1620" fmla="*/ 1267333 w 5854673"/>
                <a:gd name="connsiteY1620" fmla="*/ 5979956 h 6858000"/>
                <a:gd name="connsiteX1621" fmla="*/ 1733915 w 5854673"/>
                <a:gd name="connsiteY1621" fmla="*/ 5979362 h 6858000"/>
                <a:gd name="connsiteX1622" fmla="*/ 1726927 w 5854673"/>
                <a:gd name="connsiteY1622" fmla="*/ 5985495 h 6858000"/>
                <a:gd name="connsiteX1623" fmla="*/ 1743879 w 5854673"/>
                <a:gd name="connsiteY1623" fmla="*/ 5980804 h 6858000"/>
                <a:gd name="connsiteX1624" fmla="*/ 1733915 w 5854673"/>
                <a:gd name="connsiteY1624" fmla="*/ 5979362 h 6858000"/>
                <a:gd name="connsiteX1625" fmla="*/ 1328378 w 5854673"/>
                <a:gd name="connsiteY1625" fmla="*/ 5972513 h 6858000"/>
                <a:gd name="connsiteX1626" fmla="*/ 1327657 w 5854673"/>
                <a:gd name="connsiteY1626" fmla="*/ 5975396 h 6858000"/>
                <a:gd name="connsiteX1627" fmla="*/ 1344968 w 5854673"/>
                <a:gd name="connsiteY1627" fmla="*/ 5978283 h 6858000"/>
                <a:gd name="connsiteX1628" fmla="*/ 1345691 w 5854673"/>
                <a:gd name="connsiteY1628" fmla="*/ 5975395 h 6858000"/>
                <a:gd name="connsiteX1629" fmla="*/ 1479502 w 5854673"/>
                <a:gd name="connsiteY1629" fmla="*/ 5971069 h 6858000"/>
                <a:gd name="connsiteX1630" fmla="*/ 1492846 w 5854673"/>
                <a:gd name="connsiteY1630" fmla="*/ 5975396 h 6858000"/>
                <a:gd name="connsiteX1631" fmla="*/ 1484191 w 5854673"/>
                <a:gd name="connsiteY1631" fmla="*/ 5973952 h 6858000"/>
                <a:gd name="connsiteX1632" fmla="*/ 3348897 w 5854673"/>
                <a:gd name="connsiteY1632" fmla="*/ 5963132 h 6858000"/>
                <a:gd name="connsiteX1633" fmla="*/ 3351061 w 5854673"/>
                <a:gd name="connsiteY1633" fmla="*/ 5977559 h 6858000"/>
                <a:gd name="connsiteX1634" fmla="*/ 3358636 w 5854673"/>
                <a:gd name="connsiteY1634" fmla="*/ 6004970 h 6858000"/>
                <a:gd name="connsiteX1635" fmla="*/ 3360439 w 5854673"/>
                <a:gd name="connsiteY1635" fmla="*/ 6051136 h 6858000"/>
                <a:gd name="connsiteX1636" fmla="*/ 3390014 w 5854673"/>
                <a:gd name="connsiteY1636" fmla="*/ 6034185 h 6858000"/>
                <a:gd name="connsiteX1637" fmla="*/ 3387850 w 5854673"/>
                <a:gd name="connsiteY1637" fmla="*/ 5998118 h 6858000"/>
                <a:gd name="connsiteX1638" fmla="*/ 3360439 w 5854673"/>
                <a:gd name="connsiteY1638" fmla="*/ 5998118 h 6858000"/>
                <a:gd name="connsiteX1639" fmla="*/ 3356833 w 5854673"/>
                <a:gd name="connsiteY1639" fmla="*/ 5966739 h 6858000"/>
                <a:gd name="connsiteX1640" fmla="*/ 3348897 w 5854673"/>
                <a:gd name="connsiteY1640" fmla="*/ 5963132 h 6858000"/>
                <a:gd name="connsiteX1641" fmla="*/ 1234602 w 5854673"/>
                <a:gd name="connsiteY1641" fmla="*/ 5960975 h 6858000"/>
                <a:gd name="connsiteX1642" fmla="*/ 1244340 w 5854673"/>
                <a:gd name="connsiteY1642" fmla="*/ 5962780 h 6858000"/>
                <a:gd name="connsiteX1643" fmla="*/ 1242897 w 5854673"/>
                <a:gd name="connsiteY1643" fmla="*/ 5967469 h 6858000"/>
                <a:gd name="connsiteX1644" fmla="*/ 1233159 w 5854673"/>
                <a:gd name="connsiteY1644" fmla="*/ 5965665 h 6858000"/>
                <a:gd name="connsiteX1645" fmla="*/ 1311426 w 5854673"/>
                <a:gd name="connsiteY1645" fmla="*/ 5955561 h 6858000"/>
                <a:gd name="connsiteX1646" fmla="*/ 1322246 w 5854673"/>
                <a:gd name="connsiteY1646" fmla="*/ 5962410 h 6858000"/>
                <a:gd name="connsiteX1647" fmla="*/ 1323689 w 5854673"/>
                <a:gd name="connsiteY1647" fmla="*/ 5957725 h 6858000"/>
                <a:gd name="connsiteX1648" fmla="*/ 1867230 w 5854673"/>
                <a:gd name="connsiteY1648" fmla="*/ 5947261 h 6858000"/>
                <a:gd name="connsiteX1649" fmla="*/ 1865789 w 5854673"/>
                <a:gd name="connsiteY1649" fmla="*/ 5951952 h 6858000"/>
                <a:gd name="connsiteX1650" fmla="*/ 1875888 w 5854673"/>
                <a:gd name="connsiteY1650" fmla="*/ 5948705 h 6858000"/>
                <a:gd name="connsiteX1651" fmla="*/ 1655873 w 5854673"/>
                <a:gd name="connsiteY1651" fmla="*/ 5944385 h 6858000"/>
                <a:gd name="connsiteX1652" fmla="*/ 1659481 w 5854673"/>
                <a:gd name="connsiteY1652" fmla="*/ 5949795 h 6858000"/>
                <a:gd name="connsiteX1653" fmla="*/ 1643972 w 5854673"/>
                <a:gd name="connsiteY1653" fmla="*/ 5949435 h 6858000"/>
                <a:gd name="connsiteX1654" fmla="*/ 3446281 w 5854673"/>
                <a:gd name="connsiteY1654" fmla="*/ 5941492 h 6858000"/>
                <a:gd name="connsiteX1655" fmla="*/ 3442674 w 5854673"/>
                <a:gd name="connsiteY1655" fmla="*/ 5962772 h 6858000"/>
                <a:gd name="connsiteX1656" fmla="*/ 3462151 w 5854673"/>
                <a:gd name="connsiteY1656" fmla="*/ 5971067 h 6858000"/>
                <a:gd name="connsiteX1657" fmla="*/ 3459265 w 5854673"/>
                <a:gd name="connsiteY1657" fmla="*/ 5967462 h 6858000"/>
                <a:gd name="connsiteX1658" fmla="*/ 3474414 w 5854673"/>
                <a:gd name="connsiteY1658" fmla="*/ 5951230 h 6858000"/>
                <a:gd name="connsiteX1659" fmla="*/ 1720074 w 5854673"/>
                <a:gd name="connsiteY1659" fmla="*/ 5938614 h 6858000"/>
                <a:gd name="connsiteX1660" fmla="*/ 1714845 w 5854673"/>
                <a:gd name="connsiteY1660" fmla="*/ 5943708 h 6858000"/>
                <a:gd name="connsiteX1661" fmla="*/ 1706457 w 5854673"/>
                <a:gd name="connsiteY1661" fmla="*/ 5940451 h 6858000"/>
                <a:gd name="connsiteX1662" fmla="*/ 1706369 w 5854673"/>
                <a:gd name="connsiteY1662" fmla="*/ 5940417 h 6858000"/>
                <a:gd name="connsiteX1663" fmla="*/ 3797580 w 5854673"/>
                <a:gd name="connsiteY1663" fmla="*/ 5934284 h 6858000"/>
                <a:gd name="connsiteX1664" fmla="*/ 3809843 w 5854673"/>
                <a:gd name="connsiteY1664" fmla="*/ 5936449 h 6858000"/>
                <a:gd name="connsiteX1665" fmla="*/ 3804795 w 5854673"/>
                <a:gd name="connsiteY1665" fmla="*/ 5944385 h 6858000"/>
                <a:gd name="connsiteX1666" fmla="*/ 3795056 w 5854673"/>
                <a:gd name="connsiteY1666" fmla="*/ 5942941 h 6858000"/>
                <a:gd name="connsiteX1667" fmla="*/ 3718954 w 5854673"/>
                <a:gd name="connsiteY1667" fmla="*/ 5927786 h 6858000"/>
                <a:gd name="connsiteX1668" fmla="*/ 3710657 w 5854673"/>
                <a:gd name="connsiteY1668" fmla="*/ 5933194 h 6858000"/>
                <a:gd name="connsiteX1669" fmla="*/ 3701279 w 5854673"/>
                <a:gd name="connsiteY1669" fmla="*/ 5929229 h 6858000"/>
                <a:gd name="connsiteX1670" fmla="*/ 3715347 w 5854673"/>
                <a:gd name="connsiteY1670" fmla="*/ 5938966 h 6858000"/>
                <a:gd name="connsiteX1671" fmla="*/ 3722920 w 5854673"/>
                <a:gd name="connsiteY1671" fmla="*/ 5935359 h 6858000"/>
                <a:gd name="connsiteX1672" fmla="*/ 3730696 w 5854673"/>
                <a:gd name="connsiteY1672" fmla="*/ 5936418 h 6858000"/>
                <a:gd name="connsiteX1673" fmla="*/ 3731216 w 5854673"/>
                <a:gd name="connsiteY1673" fmla="*/ 5936802 h 6858000"/>
                <a:gd name="connsiteX1674" fmla="*/ 3733019 w 5854673"/>
                <a:gd name="connsiteY1674" fmla="*/ 5936803 h 6858000"/>
                <a:gd name="connsiteX1675" fmla="*/ 3739872 w 5854673"/>
                <a:gd name="connsiteY1675" fmla="*/ 5939689 h 6858000"/>
                <a:gd name="connsiteX1676" fmla="*/ 3740955 w 5854673"/>
                <a:gd name="connsiteY1676" fmla="*/ 5936081 h 6858000"/>
                <a:gd name="connsiteX1677" fmla="*/ 3733019 w 5854673"/>
                <a:gd name="connsiteY1677" fmla="*/ 5936803 h 6858000"/>
                <a:gd name="connsiteX1678" fmla="*/ 3730856 w 5854673"/>
                <a:gd name="connsiteY1678" fmla="*/ 5936442 h 6858000"/>
                <a:gd name="connsiteX1679" fmla="*/ 3730696 w 5854673"/>
                <a:gd name="connsiteY1679" fmla="*/ 5936418 h 6858000"/>
                <a:gd name="connsiteX1680" fmla="*/ 1791489 w 5854673"/>
                <a:gd name="connsiteY1680" fmla="*/ 5918048 h 6858000"/>
                <a:gd name="connsiteX1681" fmla="*/ 1740994 w 5854673"/>
                <a:gd name="connsiteY1681" fmla="*/ 5930310 h 6858000"/>
                <a:gd name="connsiteX1682" fmla="*/ 1761553 w 5854673"/>
                <a:gd name="connsiteY1682" fmla="*/ 5936442 h 6858000"/>
                <a:gd name="connsiteX1683" fmla="*/ 1767324 w 5854673"/>
                <a:gd name="connsiteY1683" fmla="*/ 5925622 h 6858000"/>
                <a:gd name="connsiteX1684" fmla="*/ 1772733 w 5854673"/>
                <a:gd name="connsiteY1684" fmla="*/ 5928507 h 6858000"/>
                <a:gd name="connsiteX1685" fmla="*/ 1791489 w 5854673"/>
                <a:gd name="connsiteY1685" fmla="*/ 5918048 h 6858000"/>
                <a:gd name="connsiteX1686" fmla="*/ 1412054 w 5854673"/>
                <a:gd name="connsiteY1686" fmla="*/ 5911198 h 6858000"/>
                <a:gd name="connsiteX1687" fmla="*/ 1358674 w 5854673"/>
                <a:gd name="connsiteY1687" fmla="*/ 5932838 h 6858000"/>
                <a:gd name="connsiteX1688" fmla="*/ 1391857 w 5854673"/>
                <a:gd name="connsiteY1688" fmla="*/ 5938609 h 6858000"/>
                <a:gd name="connsiteX1689" fmla="*/ 1411423 w 5854673"/>
                <a:gd name="connsiteY1689" fmla="*/ 5942395 h 6858000"/>
                <a:gd name="connsiteX1690" fmla="*/ 1429367 w 5854673"/>
                <a:gd name="connsiteY1690" fmla="*/ 5935363 h 6858000"/>
                <a:gd name="connsiteX1691" fmla="*/ 1404841 w 5854673"/>
                <a:gd name="connsiteY1691" fmla="*/ 5925986 h 6858000"/>
                <a:gd name="connsiteX1692" fmla="*/ 1429367 w 5854673"/>
                <a:gd name="connsiteY1692" fmla="*/ 5918408 h 6858000"/>
                <a:gd name="connsiteX1693" fmla="*/ 1412054 w 5854673"/>
                <a:gd name="connsiteY1693" fmla="*/ 5911198 h 6858000"/>
                <a:gd name="connsiteX1694" fmla="*/ 3334452 w 5854673"/>
                <a:gd name="connsiteY1694" fmla="*/ 5902911 h 6858000"/>
                <a:gd name="connsiteX1695" fmla="*/ 3336995 w 5854673"/>
                <a:gd name="connsiteY1695" fmla="*/ 5905064 h 6858000"/>
                <a:gd name="connsiteX1696" fmla="*/ 3348175 w 5854673"/>
                <a:gd name="connsiteY1696" fmla="*/ 5954837 h 6858000"/>
                <a:gd name="connsiteX1697" fmla="*/ 3357192 w 5854673"/>
                <a:gd name="connsiteY1697" fmla="*/ 5942574 h 6858000"/>
                <a:gd name="connsiteX1698" fmla="*/ 3376669 w 5854673"/>
                <a:gd name="connsiteY1698" fmla="*/ 5950870 h 6858000"/>
                <a:gd name="connsiteX1699" fmla="*/ 3373423 w 5854673"/>
                <a:gd name="connsiteY1699" fmla="*/ 5940410 h 6858000"/>
                <a:gd name="connsiteX1700" fmla="*/ 3370177 w 5854673"/>
                <a:gd name="connsiteY1700" fmla="*/ 5942935 h 6858000"/>
                <a:gd name="connsiteX1701" fmla="*/ 3356832 w 5854673"/>
                <a:gd name="connsiteY1701" fmla="*/ 5935720 h 6858000"/>
                <a:gd name="connsiteX1702" fmla="*/ 3346373 w 5854673"/>
                <a:gd name="connsiteY1702" fmla="*/ 5916606 h 6858000"/>
                <a:gd name="connsiteX1703" fmla="*/ 3334452 w 5854673"/>
                <a:gd name="connsiteY1703" fmla="*/ 5902911 h 6858000"/>
                <a:gd name="connsiteX1704" fmla="*/ 3308501 w 5854673"/>
                <a:gd name="connsiteY1704" fmla="*/ 5902178 h 6858000"/>
                <a:gd name="connsiteX1705" fmla="*/ 3283254 w 5854673"/>
                <a:gd name="connsiteY1705" fmla="*/ 5912998 h 6858000"/>
                <a:gd name="connsiteX1706" fmla="*/ 3286860 w 5854673"/>
                <a:gd name="connsiteY1706" fmla="*/ 5918409 h 6858000"/>
                <a:gd name="connsiteX1707" fmla="*/ 3290468 w 5854673"/>
                <a:gd name="connsiteY1707" fmla="*/ 5971789 h 6858000"/>
                <a:gd name="connsiteX1708" fmla="*/ 3292631 w 5854673"/>
                <a:gd name="connsiteY1708" fmla="*/ 5965297 h 6858000"/>
                <a:gd name="connsiteX1709" fmla="*/ 3318239 w 5854673"/>
                <a:gd name="connsiteY1709" fmla="*/ 5961690 h 6858000"/>
                <a:gd name="connsiteX1710" fmla="*/ 3306697 w 5854673"/>
                <a:gd name="connsiteY1710" fmla="*/ 5991625 h 6858000"/>
                <a:gd name="connsiteX1711" fmla="*/ 3323288 w 5854673"/>
                <a:gd name="connsiteY1711" fmla="*/ 5996676 h 6858000"/>
                <a:gd name="connsiteX1712" fmla="*/ 3308140 w 5854673"/>
                <a:gd name="connsiteY1712" fmla="*/ 6003888 h 6858000"/>
                <a:gd name="connsiteX1713" fmla="*/ 3312107 w 5854673"/>
                <a:gd name="connsiteY1713" fmla="*/ 6025528 h 6858000"/>
                <a:gd name="connsiteX1714" fmla="*/ 3282894 w 5854673"/>
                <a:gd name="connsiteY1714" fmla="*/ 6027332 h 6858000"/>
                <a:gd name="connsiteX1715" fmla="*/ 3293352 w 5854673"/>
                <a:gd name="connsiteY1715" fmla="*/ 6044284 h 6858000"/>
                <a:gd name="connsiteX1716" fmla="*/ 3285778 w 5854673"/>
                <a:gd name="connsiteY1716" fmla="*/ 6047890 h 6858000"/>
                <a:gd name="connsiteX1717" fmla="*/ 3286140 w 5854673"/>
                <a:gd name="connsiteY1717" fmla="*/ 6068811 h 6858000"/>
                <a:gd name="connsiteX1718" fmla="*/ 3271352 w 5854673"/>
                <a:gd name="connsiteY1718" fmla="*/ 6060153 h 6858000"/>
                <a:gd name="connsiteX1719" fmla="*/ 3261252 w 5854673"/>
                <a:gd name="connsiteY1719" fmla="*/ 6093698 h 6858000"/>
                <a:gd name="connsiteX1720" fmla="*/ 3268465 w 5854673"/>
                <a:gd name="connsiteY1720" fmla="*/ 6077828 h 6858000"/>
                <a:gd name="connsiteX1721" fmla="*/ 3280729 w 5854673"/>
                <a:gd name="connsiteY1721" fmla="*/ 6079992 h 6858000"/>
                <a:gd name="connsiteX1722" fmla="*/ 3292271 w 5854673"/>
                <a:gd name="connsiteY1722" fmla="*/ 6094058 h 6858000"/>
                <a:gd name="connsiteX1723" fmla="*/ 3275319 w 5854673"/>
                <a:gd name="connsiteY1723" fmla="*/ 6098025 h 6858000"/>
                <a:gd name="connsiteX1724" fmla="*/ 3279287 w 5854673"/>
                <a:gd name="connsiteY1724" fmla="*/ 6101633 h 6858000"/>
                <a:gd name="connsiteX1725" fmla="*/ 3336274 w 5854673"/>
                <a:gd name="connsiteY1725" fmla="*/ 6111371 h 6858000"/>
                <a:gd name="connsiteX1726" fmla="*/ 3341683 w 5854673"/>
                <a:gd name="connsiteY1726" fmla="*/ 6093337 h 6858000"/>
                <a:gd name="connsiteX1727" fmla="*/ 3320042 w 5854673"/>
                <a:gd name="connsiteY1727" fmla="*/ 6038873 h 6858000"/>
                <a:gd name="connsiteX1728" fmla="*/ 3331945 w 5854673"/>
                <a:gd name="connsiteY1728" fmla="*/ 6029136 h 6858000"/>
                <a:gd name="connsiteX1729" fmla="*/ 3324010 w 5854673"/>
                <a:gd name="connsiteY1729" fmla="*/ 6003888 h 6858000"/>
                <a:gd name="connsiteX1730" fmla="*/ 3334471 w 5854673"/>
                <a:gd name="connsiteY1730" fmla="*/ 5981886 h 6858000"/>
                <a:gd name="connsiteX1731" fmla="*/ 3324010 w 5854673"/>
                <a:gd name="connsiteY1731" fmla="*/ 5942213 h 6858000"/>
                <a:gd name="connsiteX1732" fmla="*/ 3312468 w 5854673"/>
                <a:gd name="connsiteY1732" fmla="*/ 5906146 h 6858000"/>
                <a:gd name="connsiteX1733" fmla="*/ 3308501 w 5854673"/>
                <a:gd name="connsiteY1733" fmla="*/ 5902178 h 6858000"/>
                <a:gd name="connsiteX1734" fmla="*/ 1755781 w 5854673"/>
                <a:gd name="connsiteY1734" fmla="*/ 5901817 h 6858000"/>
                <a:gd name="connsiteX1735" fmla="*/ 1781750 w 5854673"/>
                <a:gd name="connsiteY1735" fmla="*/ 5906147 h 6858000"/>
                <a:gd name="connsiteX1736" fmla="*/ 1782472 w 5854673"/>
                <a:gd name="connsiteY1736" fmla="*/ 5904342 h 6858000"/>
                <a:gd name="connsiteX1737" fmla="*/ 1512774 w 5854673"/>
                <a:gd name="connsiteY1737" fmla="*/ 5892492 h 6858000"/>
                <a:gd name="connsiteX1738" fmla="*/ 1525669 w 5854673"/>
                <a:gd name="connsiteY1738" fmla="*/ 5897494 h 6858000"/>
                <a:gd name="connsiteX1739" fmla="*/ 1524227 w 5854673"/>
                <a:gd name="connsiteY1739" fmla="*/ 5902185 h 6858000"/>
                <a:gd name="connsiteX1740" fmla="*/ 1501503 w 5854673"/>
                <a:gd name="connsiteY1740" fmla="*/ 5895333 h 6858000"/>
                <a:gd name="connsiteX1741" fmla="*/ 1512774 w 5854673"/>
                <a:gd name="connsiteY1741" fmla="*/ 5892492 h 6858000"/>
                <a:gd name="connsiteX1742" fmla="*/ 3708853 w 5854673"/>
                <a:gd name="connsiteY1742" fmla="*/ 5886670 h 6858000"/>
                <a:gd name="connsiteX1743" fmla="*/ 3703444 w 5854673"/>
                <a:gd name="connsiteY1743" fmla="*/ 5895686 h 6858000"/>
                <a:gd name="connsiteX1744" fmla="*/ 3716788 w 5854673"/>
                <a:gd name="connsiteY1744" fmla="*/ 5902898 h 6858000"/>
                <a:gd name="connsiteX1745" fmla="*/ 3706690 w 5854673"/>
                <a:gd name="connsiteY1745" fmla="*/ 5906146 h 6858000"/>
                <a:gd name="connsiteX1746" fmla="*/ 3704166 w 5854673"/>
                <a:gd name="connsiteY1746" fmla="*/ 5914801 h 6858000"/>
                <a:gd name="connsiteX1747" fmla="*/ 3718231 w 5854673"/>
                <a:gd name="connsiteY1747" fmla="*/ 5920212 h 6858000"/>
                <a:gd name="connsiteX1748" fmla="*/ 3708853 w 5854673"/>
                <a:gd name="connsiteY1748" fmla="*/ 5886670 h 6858000"/>
                <a:gd name="connsiteX1749" fmla="*/ 2147117 w 5854673"/>
                <a:gd name="connsiteY1749" fmla="*/ 5875847 h 6858000"/>
                <a:gd name="connsiteX1750" fmla="*/ 2151446 w 5854673"/>
                <a:gd name="connsiteY1750" fmla="*/ 5883424 h 6858000"/>
                <a:gd name="connsiteX1751" fmla="*/ 2140985 w 5854673"/>
                <a:gd name="connsiteY1751" fmla="*/ 5906868 h 6858000"/>
                <a:gd name="connsiteX1752" fmla="*/ 2145313 w 5854673"/>
                <a:gd name="connsiteY1752" fmla="*/ 5903981 h 6858000"/>
                <a:gd name="connsiteX1753" fmla="*/ 2151084 w 5854673"/>
                <a:gd name="connsiteY1753" fmla="*/ 5906867 h 6858000"/>
                <a:gd name="connsiteX1754" fmla="*/ 2144593 w 5854673"/>
                <a:gd name="connsiteY1754" fmla="*/ 5946540 h 6858000"/>
                <a:gd name="connsiteX1755" fmla="*/ 2161906 w 5854673"/>
                <a:gd name="connsiteY1755" fmla="*/ 5971427 h 6858000"/>
                <a:gd name="connsiteX1756" fmla="*/ 2150723 w 5854673"/>
                <a:gd name="connsiteY1756" fmla="*/ 5978280 h 6858000"/>
                <a:gd name="connsiteX1757" fmla="*/ 2156135 w 5854673"/>
                <a:gd name="connsiteY1757" fmla="*/ 6025170 h 6858000"/>
                <a:gd name="connsiteX1758" fmla="*/ 2166954 w 5854673"/>
                <a:gd name="connsiteY1758" fmla="*/ 6050415 h 6858000"/>
                <a:gd name="connsiteX1759" fmla="*/ 2168036 w 5854673"/>
                <a:gd name="connsiteY1759" fmla="*/ 6046088 h 6858000"/>
                <a:gd name="connsiteX1760" fmla="*/ 2185710 w 5854673"/>
                <a:gd name="connsiteY1760" fmla="*/ 6039234 h 6858000"/>
                <a:gd name="connsiteX1761" fmla="*/ 2184628 w 5854673"/>
                <a:gd name="connsiteY1761" fmla="*/ 6072780 h 6858000"/>
                <a:gd name="connsiteX1762" fmla="*/ 2176692 w 5854673"/>
                <a:gd name="connsiteY1762" fmla="*/ 6069533 h 6858000"/>
                <a:gd name="connsiteX1763" fmla="*/ 2178135 w 5854673"/>
                <a:gd name="connsiteY1763" fmla="*/ 6095500 h 6858000"/>
                <a:gd name="connsiteX1764" fmla="*/ 2193644 w 5854673"/>
                <a:gd name="connsiteY1764" fmla="*/ 6074221 h 6858000"/>
                <a:gd name="connsiteX1765" fmla="*/ 2201579 w 5854673"/>
                <a:gd name="connsiteY1765" fmla="*/ 6082515 h 6858000"/>
                <a:gd name="connsiteX1766" fmla="*/ 2184267 w 5854673"/>
                <a:gd name="connsiteY1766" fmla="*/ 6118222 h 6858000"/>
                <a:gd name="connsiteX1767" fmla="*/ 2183545 w 5854673"/>
                <a:gd name="connsiteY1767" fmla="*/ 6149242 h 6858000"/>
                <a:gd name="connsiteX1768" fmla="*/ 2201219 w 5854673"/>
                <a:gd name="connsiteY1768" fmla="*/ 6142389 h 6858000"/>
                <a:gd name="connsiteX1769" fmla="*/ 2190398 w 5854673"/>
                <a:gd name="connsiteY1769" fmla="*/ 6135537 h 6858000"/>
                <a:gd name="connsiteX1770" fmla="*/ 2203743 w 5854673"/>
                <a:gd name="connsiteY1770" fmla="*/ 6125798 h 6858000"/>
                <a:gd name="connsiteX1771" fmla="*/ 2226466 w 5854673"/>
                <a:gd name="connsiteY1771" fmla="*/ 6141665 h 6858000"/>
                <a:gd name="connsiteX1772" fmla="*/ 2232237 w 5854673"/>
                <a:gd name="connsiteY1772" fmla="*/ 6121829 h 6858000"/>
                <a:gd name="connsiteX1773" fmla="*/ 2247025 w 5854673"/>
                <a:gd name="connsiteY1773" fmla="*/ 6124355 h 6858000"/>
                <a:gd name="connsiteX1774" fmla="*/ 2257124 w 5854673"/>
                <a:gd name="connsiteY1774" fmla="*/ 6104158 h 6858000"/>
                <a:gd name="connsiteX1775" fmla="*/ 2242697 w 5854673"/>
                <a:gd name="connsiteY1775" fmla="*/ 6099829 h 6858000"/>
                <a:gd name="connsiteX1776" fmla="*/ 2240893 w 5854673"/>
                <a:gd name="connsiteY1776" fmla="*/ 6084678 h 6858000"/>
                <a:gd name="connsiteX1777" fmla="*/ 2222859 w 5854673"/>
                <a:gd name="connsiteY1777" fmla="*/ 6079631 h 6858000"/>
                <a:gd name="connsiteX1778" fmla="*/ 2249549 w 5854673"/>
                <a:gd name="connsiteY1778" fmla="*/ 6077106 h 6858000"/>
                <a:gd name="connsiteX1779" fmla="*/ 2240532 w 5854673"/>
                <a:gd name="connsiteY1779" fmla="*/ 6063761 h 6858000"/>
                <a:gd name="connsiteX1780" fmla="*/ 2250271 w 5854673"/>
                <a:gd name="connsiteY1780" fmla="*/ 6022644 h 6858000"/>
                <a:gd name="connsiteX1781" fmla="*/ 2235484 w 5854673"/>
                <a:gd name="connsiteY1781" fmla="*/ 5998118 h 6858000"/>
                <a:gd name="connsiteX1782" fmla="*/ 2177054 w 5854673"/>
                <a:gd name="connsiteY1782" fmla="*/ 5971067 h 6858000"/>
                <a:gd name="connsiteX1783" fmla="*/ 2216729 w 5854673"/>
                <a:gd name="connsiteY1783" fmla="*/ 5964215 h 6858000"/>
                <a:gd name="connsiteX1784" fmla="*/ 2201940 w 5854673"/>
                <a:gd name="connsiteY1784" fmla="*/ 5961689 h 6858000"/>
                <a:gd name="connsiteX1785" fmla="*/ 2196530 w 5854673"/>
                <a:gd name="connsiteY1785" fmla="*/ 5948705 h 6858000"/>
                <a:gd name="connsiteX1786" fmla="*/ 2157577 w 5854673"/>
                <a:gd name="connsiteY1786" fmla="*/ 5944017 h 6858000"/>
                <a:gd name="connsiteX1787" fmla="*/ 2174889 w 5854673"/>
                <a:gd name="connsiteY1787" fmla="*/ 5938246 h 6858000"/>
                <a:gd name="connsiteX1788" fmla="*/ 2166233 w 5854673"/>
                <a:gd name="connsiteY1788" fmla="*/ 5936803 h 6858000"/>
                <a:gd name="connsiteX1789" fmla="*/ 2155412 w 5854673"/>
                <a:gd name="connsiteY1789" fmla="*/ 5907949 h 6858000"/>
                <a:gd name="connsiteX1790" fmla="*/ 2158298 w 5854673"/>
                <a:gd name="connsiteY1790" fmla="*/ 5911554 h 6858000"/>
                <a:gd name="connsiteX1791" fmla="*/ 2219253 w 5854673"/>
                <a:gd name="connsiteY1791" fmla="*/ 5917325 h 6858000"/>
                <a:gd name="connsiteX1792" fmla="*/ 2196890 w 5854673"/>
                <a:gd name="connsiteY1792" fmla="*/ 5896407 h 6858000"/>
                <a:gd name="connsiteX1793" fmla="*/ 2199055 w 5854673"/>
                <a:gd name="connsiteY1793" fmla="*/ 5889914 h 6858000"/>
                <a:gd name="connsiteX1794" fmla="*/ 2153249 w 5854673"/>
                <a:gd name="connsiteY1794" fmla="*/ 5907950 h 6858000"/>
                <a:gd name="connsiteX1795" fmla="*/ 2151445 w 5854673"/>
                <a:gd name="connsiteY1795" fmla="*/ 5905425 h 6858000"/>
                <a:gd name="connsiteX1796" fmla="*/ 2147117 w 5854673"/>
                <a:gd name="connsiteY1796" fmla="*/ 5875847 h 6858000"/>
                <a:gd name="connsiteX1797" fmla="*/ 3375226 w 5854673"/>
                <a:gd name="connsiteY1797" fmla="*/ 5874407 h 6858000"/>
                <a:gd name="connsiteX1798" fmla="*/ 3367291 w 5854673"/>
                <a:gd name="connsiteY1798" fmla="*/ 5879816 h 6858000"/>
                <a:gd name="connsiteX1799" fmla="*/ 3373423 w 5854673"/>
                <a:gd name="connsiteY1799" fmla="*/ 5880897 h 6858000"/>
                <a:gd name="connsiteX1800" fmla="*/ 1452091 w 5854673"/>
                <a:gd name="connsiteY1800" fmla="*/ 5872603 h 6858000"/>
                <a:gd name="connsiteX1801" fmla="*/ 1449926 w 5854673"/>
                <a:gd name="connsiteY1801" fmla="*/ 5879457 h 6858000"/>
                <a:gd name="connsiteX1802" fmla="*/ 1462550 w 5854673"/>
                <a:gd name="connsiteY1802" fmla="*/ 5876573 h 6858000"/>
                <a:gd name="connsiteX1803" fmla="*/ 1557770 w 5854673"/>
                <a:gd name="connsiteY1803" fmla="*/ 5872249 h 6858000"/>
                <a:gd name="connsiteX1804" fmla="*/ 1569672 w 5854673"/>
                <a:gd name="connsiteY1804" fmla="*/ 5876216 h 6858000"/>
                <a:gd name="connsiteX1805" fmla="*/ 1556327 w 5854673"/>
                <a:gd name="connsiteY1805" fmla="*/ 5876936 h 6858000"/>
                <a:gd name="connsiteX1806" fmla="*/ 3289024 w 5854673"/>
                <a:gd name="connsiteY1806" fmla="*/ 5871160 h 6858000"/>
                <a:gd name="connsiteX1807" fmla="*/ 3283975 w 5854673"/>
                <a:gd name="connsiteY1807" fmla="*/ 5896048 h 6858000"/>
                <a:gd name="connsiteX1808" fmla="*/ 3303813 w 5854673"/>
                <a:gd name="connsiteY1808" fmla="*/ 5895685 h 6858000"/>
                <a:gd name="connsiteX1809" fmla="*/ 3307779 w 5854673"/>
                <a:gd name="connsiteY1809" fmla="*/ 5900373 h 6858000"/>
                <a:gd name="connsiteX1810" fmla="*/ 3289024 w 5854673"/>
                <a:gd name="connsiteY1810" fmla="*/ 5871160 h 6858000"/>
                <a:gd name="connsiteX1811" fmla="*/ 1673592 w 5854673"/>
                <a:gd name="connsiteY1811" fmla="*/ 5870890 h 6858000"/>
                <a:gd name="connsiteX1812" fmla="*/ 1666694 w 5854673"/>
                <a:gd name="connsiteY1812" fmla="*/ 5874406 h 6858000"/>
                <a:gd name="connsiteX1813" fmla="*/ 1676431 w 5854673"/>
                <a:gd name="connsiteY1813" fmla="*/ 5876208 h 6858000"/>
                <a:gd name="connsiteX1814" fmla="*/ 1682925 w 5854673"/>
                <a:gd name="connsiteY1814" fmla="*/ 5872243 h 6858000"/>
                <a:gd name="connsiteX1815" fmla="*/ 1673592 w 5854673"/>
                <a:gd name="connsiteY1815" fmla="*/ 5870890 h 6858000"/>
                <a:gd name="connsiteX1816" fmla="*/ 3417065 w 5854673"/>
                <a:gd name="connsiteY1816" fmla="*/ 5869716 h 6858000"/>
                <a:gd name="connsiteX1817" fmla="*/ 3400834 w 5854673"/>
                <a:gd name="connsiteY1817" fmla="*/ 5871881 h 6858000"/>
                <a:gd name="connsiteX1818" fmla="*/ 3402999 w 5854673"/>
                <a:gd name="connsiteY1818" fmla="*/ 5886305 h 6858000"/>
                <a:gd name="connsiteX1819" fmla="*/ 3417065 w 5854673"/>
                <a:gd name="connsiteY1819" fmla="*/ 5869716 h 6858000"/>
                <a:gd name="connsiteX1820" fmla="*/ 1799424 w 5854673"/>
                <a:gd name="connsiteY1820" fmla="*/ 5868635 h 6858000"/>
                <a:gd name="connsiteX1821" fmla="*/ 1788964 w 5854673"/>
                <a:gd name="connsiteY1821" fmla="*/ 5873684 h 6858000"/>
                <a:gd name="connsiteX1822" fmla="*/ 1797260 w 5854673"/>
                <a:gd name="connsiteY1822" fmla="*/ 5875128 h 6858000"/>
                <a:gd name="connsiteX1823" fmla="*/ 1522423 w 5854673"/>
                <a:gd name="connsiteY1823" fmla="*/ 5867921 h 6858000"/>
                <a:gd name="connsiteX1824" fmla="*/ 1504974 w 5854673"/>
                <a:gd name="connsiteY1824" fmla="*/ 5876353 h 6858000"/>
                <a:gd name="connsiteX1825" fmla="*/ 1482388 w 5854673"/>
                <a:gd name="connsiteY1825" fmla="*/ 5875855 h 6858000"/>
                <a:gd name="connsiteX1826" fmla="*/ 1522423 w 5854673"/>
                <a:gd name="connsiteY1826" fmla="*/ 5867921 h 6858000"/>
                <a:gd name="connsiteX1827" fmla="*/ 3339881 w 5854673"/>
                <a:gd name="connsiteY1827" fmla="*/ 5866110 h 6858000"/>
                <a:gd name="connsiteX1828" fmla="*/ 3342856 w 5854673"/>
                <a:gd name="connsiteY1828" fmla="*/ 5873190 h 6858000"/>
                <a:gd name="connsiteX1829" fmla="*/ 3353947 w 5854673"/>
                <a:gd name="connsiteY1829" fmla="*/ 5868634 h 6858000"/>
                <a:gd name="connsiteX1830" fmla="*/ 2649542 w 5854673"/>
                <a:gd name="connsiteY1830" fmla="*/ 5865748 h 6858000"/>
                <a:gd name="connsiteX1831" fmla="*/ 2642689 w 5854673"/>
                <a:gd name="connsiteY1831" fmla="*/ 5877651 h 6858000"/>
                <a:gd name="connsiteX1832" fmla="*/ 2649542 w 5854673"/>
                <a:gd name="connsiteY1832" fmla="*/ 5865748 h 6858000"/>
                <a:gd name="connsiteX1833" fmla="*/ 1258046 w 5854673"/>
                <a:gd name="connsiteY1833" fmla="*/ 5864673 h 6858000"/>
                <a:gd name="connsiteX1834" fmla="*/ 1306376 w 5854673"/>
                <a:gd name="connsiteY1834" fmla="*/ 5878019 h 6858000"/>
                <a:gd name="connsiteX1835" fmla="*/ 1287261 w 5854673"/>
                <a:gd name="connsiteY1835" fmla="*/ 5889561 h 6858000"/>
                <a:gd name="connsiteX1836" fmla="*/ 1281851 w 5854673"/>
                <a:gd name="connsiteY1836" fmla="*/ 5876575 h 6858000"/>
                <a:gd name="connsiteX1837" fmla="*/ 1258046 w 5854673"/>
                <a:gd name="connsiteY1837" fmla="*/ 5864673 h 6858000"/>
                <a:gd name="connsiteX1838" fmla="*/ 1520619 w 5854673"/>
                <a:gd name="connsiteY1838" fmla="*/ 5860709 h 6858000"/>
                <a:gd name="connsiteX1839" fmla="*/ 1536128 w 5854673"/>
                <a:gd name="connsiteY1839" fmla="*/ 5861429 h 6858000"/>
                <a:gd name="connsiteX1840" fmla="*/ 1544424 w 5854673"/>
                <a:gd name="connsiteY1840" fmla="*/ 5868282 h 6858000"/>
                <a:gd name="connsiteX1841" fmla="*/ 1531936 w 5854673"/>
                <a:gd name="connsiteY1841" fmla="*/ 5871482 h 6858000"/>
                <a:gd name="connsiteX1842" fmla="*/ 1522423 w 5854673"/>
                <a:gd name="connsiteY1842" fmla="*/ 5867921 h 6858000"/>
                <a:gd name="connsiteX1843" fmla="*/ 1520619 w 5854673"/>
                <a:gd name="connsiteY1843" fmla="*/ 5860709 h 6858000"/>
                <a:gd name="connsiteX1844" fmla="*/ 1188795 w 5854673"/>
                <a:gd name="connsiteY1844" fmla="*/ 5852411 h 6858000"/>
                <a:gd name="connsiteX1845" fmla="*/ 1201058 w 5854673"/>
                <a:gd name="connsiteY1845" fmla="*/ 5854575 h 6858000"/>
                <a:gd name="connsiteX1846" fmla="*/ 1197451 w 5854673"/>
                <a:gd name="connsiteY1846" fmla="*/ 5858904 h 6858000"/>
                <a:gd name="connsiteX1847" fmla="*/ 1188074 w 5854673"/>
                <a:gd name="connsiteY1847" fmla="*/ 5855297 h 6858000"/>
                <a:gd name="connsiteX1848" fmla="*/ 3333027 w 5854673"/>
                <a:gd name="connsiteY1848" fmla="*/ 5850241 h 6858000"/>
                <a:gd name="connsiteX1849" fmla="*/ 3336634 w 5854673"/>
                <a:gd name="connsiteY1849" fmla="*/ 5855649 h 6858000"/>
                <a:gd name="connsiteX1850" fmla="*/ 3342766 w 5854673"/>
                <a:gd name="connsiteY1850" fmla="*/ 5856732 h 6858000"/>
                <a:gd name="connsiteX1851" fmla="*/ 3522023 w 5854673"/>
                <a:gd name="connsiteY1851" fmla="*/ 5845199 h 6858000"/>
                <a:gd name="connsiteX1852" fmla="*/ 3533205 w 5854673"/>
                <a:gd name="connsiteY1852" fmla="*/ 5847002 h 6858000"/>
                <a:gd name="connsiteX1853" fmla="*/ 3529236 w 5854673"/>
                <a:gd name="connsiteY1853" fmla="*/ 5851330 h 6858000"/>
                <a:gd name="connsiteX1854" fmla="*/ 3520581 w 5854673"/>
                <a:gd name="connsiteY1854" fmla="*/ 5849886 h 6858000"/>
                <a:gd name="connsiteX1855" fmla="*/ 1726926 w 5854673"/>
                <a:gd name="connsiteY1855" fmla="*/ 5842304 h 6858000"/>
                <a:gd name="connsiteX1856" fmla="*/ 1726206 w 5854673"/>
                <a:gd name="connsiteY1856" fmla="*/ 5844108 h 6858000"/>
                <a:gd name="connsiteX1857" fmla="*/ 1737387 w 5854673"/>
                <a:gd name="connsiteY1857" fmla="*/ 5845912 h 6858000"/>
                <a:gd name="connsiteX1858" fmla="*/ 1738109 w 5854673"/>
                <a:gd name="connsiteY1858" fmla="*/ 5844108 h 6858000"/>
                <a:gd name="connsiteX1859" fmla="*/ 1538293 w 5854673"/>
                <a:gd name="connsiteY1859" fmla="*/ 5834373 h 6858000"/>
                <a:gd name="connsiteX1860" fmla="*/ 1490323 w 5854673"/>
                <a:gd name="connsiteY1860" fmla="*/ 5859980 h 6858000"/>
                <a:gd name="connsiteX1861" fmla="*/ 1467960 w 5854673"/>
                <a:gd name="connsiteY1861" fmla="*/ 5861062 h 6858000"/>
                <a:gd name="connsiteX1862" fmla="*/ 1469764 w 5854673"/>
                <a:gd name="connsiteY1862" fmla="*/ 5877293 h 6858000"/>
                <a:gd name="connsiteX1863" fmla="*/ 1478780 w 5854673"/>
                <a:gd name="connsiteY1863" fmla="*/ 5890999 h 6858000"/>
                <a:gd name="connsiteX1864" fmla="*/ 1466517 w 5854673"/>
                <a:gd name="connsiteY1864" fmla="*/ 5888836 h 6858000"/>
                <a:gd name="connsiteX1865" fmla="*/ 1487437 w 5854673"/>
                <a:gd name="connsiteY1865" fmla="*/ 5914443 h 6858000"/>
                <a:gd name="connsiteX1866" fmla="*/ 1453894 w 5854673"/>
                <a:gd name="connsiteY1866" fmla="*/ 5908672 h 6858000"/>
                <a:gd name="connsiteX1867" fmla="*/ 1480584 w 5854673"/>
                <a:gd name="connsiteY1867" fmla="*/ 5937166 h 6858000"/>
                <a:gd name="connsiteX1868" fmla="*/ 1472288 w 5854673"/>
                <a:gd name="connsiteY1868" fmla="*/ 5933920 h 6858000"/>
                <a:gd name="connsiteX1869" fmla="*/ 1488159 w 5854673"/>
                <a:gd name="connsiteY1869" fmla="*/ 5919853 h 6858000"/>
                <a:gd name="connsiteX1870" fmla="*/ 1500422 w 5854673"/>
                <a:gd name="connsiteY1870" fmla="*/ 5931034 h 6858000"/>
                <a:gd name="connsiteX1871" fmla="*/ 1506553 w 5854673"/>
                <a:gd name="connsiteY1871" fmla="*/ 5954116 h 6858000"/>
                <a:gd name="connsiteX1872" fmla="*/ 1528915 w 5854673"/>
                <a:gd name="connsiteY1872" fmla="*/ 5953034 h 6858000"/>
                <a:gd name="connsiteX1873" fmla="*/ 1530357 w 5854673"/>
                <a:gd name="connsiteY1873" fmla="*/ 5965297 h 6858000"/>
                <a:gd name="connsiteX1874" fmla="*/ 1505110 w 5854673"/>
                <a:gd name="connsiteY1874" fmla="*/ 5979725 h 6858000"/>
                <a:gd name="connsiteX1875" fmla="*/ 1493569 w 5854673"/>
                <a:gd name="connsiteY1875" fmla="*/ 5965658 h 6858000"/>
                <a:gd name="connsiteX1876" fmla="*/ 1480223 w 5854673"/>
                <a:gd name="connsiteY1876" fmla="*/ 5966379 h 6858000"/>
                <a:gd name="connsiteX1877" fmla="*/ 1479502 w 5854673"/>
                <a:gd name="connsiteY1877" fmla="*/ 5971069 h 6858000"/>
                <a:gd name="connsiteX1878" fmla="*/ 1450287 w 5854673"/>
                <a:gd name="connsiteY1878" fmla="*/ 5969989 h 6858000"/>
                <a:gd name="connsiteX1879" fmla="*/ 1450647 w 5854673"/>
                <a:gd name="connsiteY1879" fmla="*/ 5951233 h 6858000"/>
                <a:gd name="connsiteX1880" fmla="*/ 1413859 w 5854673"/>
                <a:gd name="connsiteY1880" fmla="*/ 5956643 h 6858000"/>
                <a:gd name="connsiteX1881" fmla="*/ 1479863 w 5854673"/>
                <a:gd name="connsiteY1881" fmla="*/ 5997038 h 6858000"/>
                <a:gd name="connsiteX1882" fmla="*/ 1456780 w 5854673"/>
                <a:gd name="connsiteY1882" fmla="*/ 5990907 h 6858000"/>
                <a:gd name="connsiteX1883" fmla="*/ 1469764 w 5854673"/>
                <a:gd name="connsiteY1883" fmla="*/ 6021205 h 6858000"/>
                <a:gd name="connsiteX1884" fmla="*/ 1463633 w 5854673"/>
                <a:gd name="connsiteY1884" fmla="*/ 6020121 h 6858000"/>
                <a:gd name="connsiteX1885" fmla="*/ 1463633 w 5854673"/>
                <a:gd name="connsiteY1885" fmla="*/ 6011104 h 6858000"/>
                <a:gd name="connsiteX1886" fmla="*/ 1453173 w 5854673"/>
                <a:gd name="connsiteY1886" fmla="*/ 6011103 h 6858000"/>
                <a:gd name="connsiteX1887" fmla="*/ 1418548 w 5854673"/>
                <a:gd name="connsiteY1887" fmla="*/ 6035990 h 6858000"/>
                <a:gd name="connsiteX1888" fmla="*/ 1376708 w 5854673"/>
                <a:gd name="connsiteY1888" fmla="*/ 6040682 h 6858000"/>
                <a:gd name="connsiteX1889" fmla="*/ 1352903 w 5854673"/>
                <a:gd name="connsiteY1889" fmla="*/ 6068451 h 6858000"/>
                <a:gd name="connsiteX1890" fmla="*/ 1394743 w 5854673"/>
                <a:gd name="connsiteY1890" fmla="*/ 6063763 h 6858000"/>
                <a:gd name="connsiteX1891" fmla="*/ 1463272 w 5854673"/>
                <a:gd name="connsiteY1891" fmla="*/ 6043924 h 6858000"/>
                <a:gd name="connsiteX1892" fmla="*/ 1454976 w 5854673"/>
                <a:gd name="connsiteY1892" fmla="*/ 6028417 h 6858000"/>
                <a:gd name="connsiteX1893" fmla="*/ 1489962 w 5854673"/>
                <a:gd name="connsiteY1893" fmla="*/ 6029500 h 6858000"/>
                <a:gd name="connsiteX1894" fmla="*/ 1493928 w 5854673"/>
                <a:gd name="connsiteY1894" fmla="*/ 6032021 h 6858000"/>
                <a:gd name="connsiteX1895" fmla="*/ 1563078 w 5854673"/>
                <a:gd name="connsiteY1895" fmla="*/ 6011663 h 6858000"/>
                <a:gd name="connsiteX1896" fmla="*/ 1563179 w 5854673"/>
                <a:gd name="connsiteY1896" fmla="*/ 6011463 h 6858000"/>
                <a:gd name="connsiteX1897" fmla="*/ 1563757 w 5854673"/>
                <a:gd name="connsiteY1897" fmla="*/ 6011463 h 6858000"/>
                <a:gd name="connsiteX1898" fmla="*/ 1564982 w 5854673"/>
                <a:gd name="connsiteY1898" fmla="*/ 6011104 h 6858000"/>
                <a:gd name="connsiteX1899" fmla="*/ 1564795 w 5854673"/>
                <a:gd name="connsiteY1899" fmla="*/ 6011464 h 6858000"/>
                <a:gd name="connsiteX1900" fmla="*/ 1564983 w 5854673"/>
                <a:gd name="connsiteY1900" fmla="*/ 6011463 h 6858000"/>
                <a:gd name="connsiteX1901" fmla="*/ 1564757 w 5854673"/>
                <a:gd name="connsiteY1901" fmla="*/ 6011540 h 6858000"/>
                <a:gd name="connsiteX1902" fmla="*/ 1559572 w 5854673"/>
                <a:gd name="connsiteY1902" fmla="*/ 6021562 h 6858000"/>
                <a:gd name="connsiteX1903" fmla="*/ 1345330 w 5854673"/>
                <a:gd name="connsiteY1903" fmla="*/ 6089733 h 6858000"/>
                <a:gd name="connsiteX1904" fmla="*/ 1348937 w 5854673"/>
                <a:gd name="connsiteY1904" fmla="*/ 6099470 h 6858000"/>
                <a:gd name="connsiteX1905" fmla="*/ 1249389 w 5854673"/>
                <a:gd name="connsiteY1905" fmla="*/ 6096946 h 6858000"/>
                <a:gd name="connsiteX1906" fmla="*/ 1318279 w 5854673"/>
                <a:gd name="connsiteY1906" fmla="*/ 6075306 h 6858000"/>
                <a:gd name="connsiteX1907" fmla="*/ 1351822 w 5854673"/>
                <a:gd name="connsiteY1907" fmla="*/ 6067369 h 6858000"/>
                <a:gd name="connsiteX1908" fmla="*/ 1333427 w 5854673"/>
                <a:gd name="connsiteY1908" fmla="*/ 6054025 h 6858000"/>
                <a:gd name="connsiteX1909" fmla="*/ 1329460 w 5854673"/>
                <a:gd name="connsiteY1909" fmla="*/ 6058353 h 6858000"/>
                <a:gd name="connsiteX1910" fmla="*/ 1332705 w 5854673"/>
                <a:gd name="connsiteY1910" fmla="*/ 6061961 h 6858000"/>
                <a:gd name="connsiteX1911" fmla="*/ 1310344 w 5854673"/>
                <a:gd name="connsiteY1911" fmla="*/ 6039958 h 6858000"/>
                <a:gd name="connsiteX1912" fmla="*/ 1319360 w 5854673"/>
                <a:gd name="connsiteY1912" fmla="*/ 6039598 h 6858000"/>
                <a:gd name="connsiteX1913" fmla="*/ 1315393 w 5854673"/>
                <a:gd name="connsiteY1913" fmla="*/ 6032021 h 6858000"/>
                <a:gd name="connsiteX1914" fmla="*/ 1305295 w 5854673"/>
                <a:gd name="connsiteY1914" fmla="*/ 6035269 h 6858000"/>
                <a:gd name="connsiteX1915" fmla="*/ 1291228 w 5854673"/>
                <a:gd name="connsiteY1915" fmla="*/ 5998840 h 6858000"/>
                <a:gd name="connsiteX1916" fmla="*/ 1284015 w 5854673"/>
                <a:gd name="connsiteY1916" fmla="*/ 6009660 h 6858000"/>
                <a:gd name="connsiteX1917" fmla="*/ 1269948 w 5854673"/>
                <a:gd name="connsiteY1917" fmla="*/ 5995235 h 6858000"/>
                <a:gd name="connsiteX1918" fmla="*/ 1274276 w 5854673"/>
                <a:gd name="connsiteY1918" fmla="*/ 5989102 h 6858000"/>
                <a:gd name="connsiteX1919" fmla="*/ 1308540 w 5854673"/>
                <a:gd name="connsiteY1919" fmla="*/ 5991990 h 6858000"/>
                <a:gd name="connsiteX1920" fmla="*/ 1290507 w 5854673"/>
                <a:gd name="connsiteY1920" fmla="*/ 5969989 h 6858000"/>
                <a:gd name="connsiteX1921" fmla="*/ 1243258 w 5854673"/>
                <a:gd name="connsiteY1921" fmla="*/ 5949790 h 6858000"/>
                <a:gd name="connsiteX1922" fmla="*/ 1252275 w 5854673"/>
                <a:gd name="connsiteY1922" fmla="*/ 5949428 h 6858000"/>
                <a:gd name="connsiteX1923" fmla="*/ 1239291 w 5854673"/>
                <a:gd name="connsiteY1923" fmla="*/ 5932116 h 6858000"/>
                <a:gd name="connsiteX1924" fmla="*/ 1285457 w 5854673"/>
                <a:gd name="connsiteY1924" fmla="*/ 5912280 h 6858000"/>
                <a:gd name="connsiteX1925" fmla="*/ 1296278 w 5854673"/>
                <a:gd name="connsiteY1925" fmla="*/ 5897491 h 6858000"/>
                <a:gd name="connsiteX1926" fmla="*/ 1312146 w 5854673"/>
                <a:gd name="connsiteY1926" fmla="*/ 5905424 h 6858000"/>
                <a:gd name="connsiteX1927" fmla="*/ 1303852 w 5854673"/>
                <a:gd name="connsiteY1927" fmla="*/ 5910836 h 6858000"/>
                <a:gd name="connsiteX1928" fmla="*/ 1307098 w 5854673"/>
                <a:gd name="connsiteY1928" fmla="*/ 5913361 h 6858000"/>
                <a:gd name="connsiteX1929" fmla="*/ 1384282 w 5854673"/>
                <a:gd name="connsiteY1929" fmla="*/ 5894244 h 6858000"/>
                <a:gd name="connsiteX1930" fmla="*/ 1392218 w 5854673"/>
                <a:gd name="connsiteY1930" fmla="*/ 5897490 h 6858000"/>
                <a:gd name="connsiteX1931" fmla="*/ 1424678 w 5854673"/>
                <a:gd name="connsiteY1931" fmla="*/ 5884146 h 6858000"/>
                <a:gd name="connsiteX1932" fmla="*/ 1434416 w 5854673"/>
                <a:gd name="connsiteY1932" fmla="*/ 5890999 h 6858000"/>
                <a:gd name="connsiteX1933" fmla="*/ 1443795 w 5854673"/>
                <a:gd name="connsiteY1933" fmla="*/ 5880541 h 6858000"/>
                <a:gd name="connsiteX1934" fmla="*/ 1431171 w 5854673"/>
                <a:gd name="connsiteY1934" fmla="*/ 5870438 h 6858000"/>
                <a:gd name="connsiteX1935" fmla="*/ 1451009 w 5854673"/>
                <a:gd name="connsiteY1935" fmla="*/ 5865029 h 6858000"/>
                <a:gd name="connsiteX1936" fmla="*/ 1449205 w 5854673"/>
                <a:gd name="connsiteY1936" fmla="*/ 5861783 h 6858000"/>
                <a:gd name="connsiteX1937" fmla="*/ 1502586 w 5854673"/>
                <a:gd name="connsiteY1937" fmla="*/ 5840143 h 6858000"/>
                <a:gd name="connsiteX1938" fmla="*/ 1538293 w 5854673"/>
                <a:gd name="connsiteY1938" fmla="*/ 5834373 h 6858000"/>
                <a:gd name="connsiteX1939" fmla="*/ 1751093 w 5854673"/>
                <a:gd name="connsiteY1939" fmla="*/ 5834370 h 6858000"/>
                <a:gd name="connsiteX1940" fmla="*/ 1740633 w 5854673"/>
                <a:gd name="connsiteY1940" fmla="*/ 5834731 h 6858000"/>
                <a:gd name="connsiteX1941" fmla="*/ 1746043 w 5854673"/>
                <a:gd name="connsiteY1941" fmla="*/ 5838339 h 6858000"/>
                <a:gd name="connsiteX1942" fmla="*/ 1751093 w 5854673"/>
                <a:gd name="connsiteY1942" fmla="*/ 5834370 h 6858000"/>
                <a:gd name="connsiteX1943" fmla="*/ 2135937 w 5854673"/>
                <a:gd name="connsiteY1943" fmla="*/ 5831844 h 6858000"/>
                <a:gd name="connsiteX1944" fmla="*/ 2130166 w 5854673"/>
                <a:gd name="connsiteY1944" fmla="*/ 5859980 h 6858000"/>
                <a:gd name="connsiteX1945" fmla="*/ 2137740 w 5854673"/>
                <a:gd name="connsiteY1945" fmla="*/ 5846994 h 6858000"/>
                <a:gd name="connsiteX1946" fmla="*/ 2135937 w 5854673"/>
                <a:gd name="connsiteY1946" fmla="*/ 5831844 h 6858000"/>
                <a:gd name="connsiteX1947" fmla="*/ 1347494 w 5854673"/>
                <a:gd name="connsiteY1947" fmla="*/ 5826083 h 6858000"/>
                <a:gd name="connsiteX1948" fmla="*/ 1347494 w 5854673"/>
                <a:gd name="connsiteY1948" fmla="*/ 5844476 h 6858000"/>
                <a:gd name="connsiteX1949" fmla="*/ 1328739 w 5854673"/>
                <a:gd name="connsiteY1949" fmla="*/ 5837263 h 6858000"/>
                <a:gd name="connsiteX1950" fmla="*/ 1347494 w 5854673"/>
                <a:gd name="connsiteY1950" fmla="*/ 5826083 h 6858000"/>
                <a:gd name="connsiteX1951" fmla="*/ 1259128 w 5854673"/>
                <a:gd name="connsiteY1951" fmla="*/ 5825354 h 6858000"/>
                <a:gd name="connsiteX1952" fmla="*/ 1260931 w 5854673"/>
                <a:gd name="connsiteY1952" fmla="*/ 5832567 h 6858000"/>
                <a:gd name="connsiteX1953" fmla="*/ 1276801 w 5854673"/>
                <a:gd name="connsiteY1953" fmla="*/ 5832205 h 6858000"/>
                <a:gd name="connsiteX1954" fmla="*/ 1335952 w 5854673"/>
                <a:gd name="connsiteY1954" fmla="*/ 5821755 h 6858000"/>
                <a:gd name="connsiteX1955" fmla="*/ 1328377 w 5854673"/>
                <a:gd name="connsiteY1955" fmla="*/ 5825362 h 6858000"/>
                <a:gd name="connsiteX1956" fmla="*/ 1322246 w 5854673"/>
                <a:gd name="connsiteY1956" fmla="*/ 5824278 h 6858000"/>
                <a:gd name="connsiteX1957" fmla="*/ 3716429 w 5854673"/>
                <a:gd name="connsiteY1957" fmla="*/ 5821747 h 6858000"/>
                <a:gd name="connsiteX1958" fmla="*/ 3693345 w 5854673"/>
                <a:gd name="connsiteY1958" fmla="*/ 5824633 h 6858000"/>
                <a:gd name="connsiteX1959" fmla="*/ 3705969 w 5854673"/>
                <a:gd name="connsiteY1959" fmla="*/ 5834731 h 6858000"/>
                <a:gd name="connsiteX1960" fmla="*/ 3705248 w 5854673"/>
                <a:gd name="connsiteY1960" fmla="*/ 5867553 h 6858000"/>
                <a:gd name="connsiteX1961" fmla="*/ 3724002 w 5854673"/>
                <a:gd name="connsiteY1961" fmla="*/ 5865748 h 6858000"/>
                <a:gd name="connsiteX1962" fmla="*/ 3716429 w 5854673"/>
                <a:gd name="connsiteY1962" fmla="*/ 5821747 h 6858000"/>
                <a:gd name="connsiteX1963" fmla="*/ 1352183 w 5854673"/>
                <a:gd name="connsiteY1963" fmla="*/ 5819228 h 6858000"/>
                <a:gd name="connsiteX1964" fmla="*/ 1347854 w 5854673"/>
                <a:gd name="connsiteY1964" fmla="*/ 5825722 h 6858000"/>
                <a:gd name="connsiteX1965" fmla="*/ 1343165 w 5854673"/>
                <a:gd name="connsiteY1965" fmla="*/ 5819949 h 6858000"/>
                <a:gd name="connsiteX1966" fmla="*/ 1352183 w 5854673"/>
                <a:gd name="connsiteY1966" fmla="*/ 5819228 h 6858000"/>
                <a:gd name="connsiteX1967" fmla="*/ 2166233 w 5854673"/>
                <a:gd name="connsiteY1967" fmla="*/ 5813091 h 6858000"/>
                <a:gd name="connsiteX1968" fmla="*/ 2161545 w 5854673"/>
                <a:gd name="connsiteY1968" fmla="*/ 5829320 h 6858000"/>
                <a:gd name="connsiteX1969" fmla="*/ 2174529 w 5854673"/>
                <a:gd name="connsiteY1969" fmla="*/ 5845552 h 6858000"/>
                <a:gd name="connsiteX1970" fmla="*/ 2168036 w 5854673"/>
                <a:gd name="connsiteY1970" fmla="*/ 5828600 h 6858000"/>
                <a:gd name="connsiteX1971" fmla="*/ 2166233 w 5854673"/>
                <a:gd name="connsiteY1971" fmla="*/ 5813091 h 6858000"/>
                <a:gd name="connsiteX1972" fmla="*/ 1662005 w 5854673"/>
                <a:gd name="connsiteY1972" fmla="*/ 5806959 h 6858000"/>
                <a:gd name="connsiteX1973" fmla="*/ 1651906 w 5854673"/>
                <a:gd name="connsiteY1973" fmla="*/ 5810205 h 6858000"/>
                <a:gd name="connsiteX1974" fmla="*/ 1657677 w 5854673"/>
                <a:gd name="connsiteY1974" fmla="*/ 5813091 h 6858000"/>
                <a:gd name="connsiteX1975" fmla="*/ 2639804 w 5854673"/>
                <a:gd name="connsiteY1975" fmla="*/ 5795776 h 6858000"/>
                <a:gd name="connsiteX1976" fmla="*/ 2628983 w 5854673"/>
                <a:gd name="connsiteY1976" fmla="*/ 5801911 h 6858000"/>
                <a:gd name="connsiteX1977" fmla="*/ 2626097 w 5854673"/>
                <a:gd name="connsiteY1977" fmla="*/ 5798301 h 6858000"/>
                <a:gd name="connsiteX1978" fmla="*/ 2631508 w 5854673"/>
                <a:gd name="connsiteY1978" fmla="*/ 5832927 h 6858000"/>
                <a:gd name="connsiteX1979" fmla="*/ 2648099 w 5854673"/>
                <a:gd name="connsiteY1979" fmla="*/ 5828959 h 6858000"/>
                <a:gd name="connsiteX1980" fmla="*/ 2639804 w 5854673"/>
                <a:gd name="connsiteY1980" fmla="*/ 5795776 h 6858000"/>
                <a:gd name="connsiteX1981" fmla="*/ 3720756 w 5854673"/>
                <a:gd name="connsiteY1981" fmla="*/ 5793614 h 6858000"/>
                <a:gd name="connsiteX1982" fmla="*/ 3713543 w 5854673"/>
                <a:gd name="connsiteY1982" fmla="*/ 5809123 h 6858000"/>
                <a:gd name="connsiteX1983" fmla="*/ 3720757 w 5854673"/>
                <a:gd name="connsiteY1983" fmla="*/ 5815255 h 6858000"/>
                <a:gd name="connsiteX1984" fmla="*/ 3720756 w 5854673"/>
                <a:gd name="connsiteY1984" fmla="*/ 5793614 h 6858000"/>
                <a:gd name="connsiteX1985" fmla="*/ 2185348 w 5854673"/>
                <a:gd name="connsiteY1985" fmla="*/ 5792893 h 6858000"/>
                <a:gd name="connsiteX1986" fmla="*/ 2186792 w 5854673"/>
                <a:gd name="connsiteY1986" fmla="*/ 5805156 h 6858000"/>
                <a:gd name="connsiteX1987" fmla="*/ 2188956 w 5854673"/>
                <a:gd name="connsiteY1987" fmla="*/ 5798663 h 6858000"/>
                <a:gd name="connsiteX1988" fmla="*/ 1469764 w 5854673"/>
                <a:gd name="connsiteY1988" fmla="*/ 5770178 h 6858000"/>
                <a:gd name="connsiteX1989" fmla="*/ 1488158 w 5854673"/>
                <a:gd name="connsiteY1989" fmla="*/ 5773425 h 6858000"/>
                <a:gd name="connsiteX1990" fmla="*/ 1471927 w 5854673"/>
                <a:gd name="connsiteY1990" fmla="*/ 5775588 h 6858000"/>
                <a:gd name="connsiteX1991" fmla="*/ 1469764 w 5854673"/>
                <a:gd name="connsiteY1991" fmla="*/ 5770178 h 6858000"/>
                <a:gd name="connsiteX1992" fmla="*/ 1712861 w 5854673"/>
                <a:gd name="connsiteY1992" fmla="*/ 5761876 h 6858000"/>
                <a:gd name="connsiteX1993" fmla="*/ 1709615 w 5854673"/>
                <a:gd name="connsiteY1993" fmla="*/ 5764400 h 6858000"/>
                <a:gd name="connsiteX1994" fmla="*/ 1712140 w 5854673"/>
                <a:gd name="connsiteY1994" fmla="*/ 5765122 h 6858000"/>
                <a:gd name="connsiteX1995" fmla="*/ 1712861 w 5854673"/>
                <a:gd name="connsiteY1995" fmla="*/ 5761876 h 6858000"/>
                <a:gd name="connsiteX1996" fmla="*/ 3282532 w 5854673"/>
                <a:gd name="connsiteY1996" fmla="*/ 5757547 h 6858000"/>
                <a:gd name="connsiteX1997" fmla="*/ 3270990 w 5854673"/>
                <a:gd name="connsiteY1997" fmla="*/ 5760433 h 6858000"/>
                <a:gd name="connsiteX1998" fmla="*/ 3281090 w 5854673"/>
                <a:gd name="connsiteY1998" fmla="*/ 5762237 h 6858000"/>
                <a:gd name="connsiteX1999" fmla="*/ 1342805 w 5854673"/>
                <a:gd name="connsiteY1999" fmla="*/ 5754669 h 6858000"/>
                <a:gd name="connsiteX2000" fmla="*/ 1342445 w 5854673"/>
                <a:gd name="connsiteY2000" fmla="*/ 5756111 h 6858000"/>
                <a:gd name="connsiteX2001" fmla="*/ 1337395 w 5854673"/>
                <a:gd name="connsiteY2001" fmla="*/ 5755391 h 6858000"/>
                <a:gd name="connsiteX2002" fmla="*/ 1342805 w 5854673"/>
                <a:gd name="connsiteY2002" fmla="*/ 5754669 h 6858000"/>
                <a:gd name="connsiteX2003" fmla="*/ 1353185 w 5854673"/>
                <a:gd name="connsiteY2003" fmla="*/ 5751438 h 6858000"/>
                <a:gd name="connsiteX2004" fmla="*/ 1353212 w 5854673"/>
                <a:gd name="connsiteY2004" fmla="*/ 5751439 h 6858000"/>
                <a:gd name="connsiteX2005" fmla="*/ 1343165 w 5854673"/>
                <a:gd name="connsiteY2005" fmla="*/ 5754669 h 6858000"/>
                <a:gd name="connsiteX2006" fmla="*/ 1343888 w 5854673"/>
                <a:gd name="connsiteY2006" fmla="*/ 5753225 h 6858000"/>
                <a:gd name="connsiteX2007" fmla="*/ 3691541 w 5854673"/>
                <a:gd name="connsiteY2007" fmla="*/ 5748531 h 6858000"/>
                <a:gd name="connsiteX2008" fmla="*/ 3695869 w 5854673"/>
                <a:gd name="connsiteY2008" fmla="*/ 5773056 h 6858000"/>
                <a:gd name="connsiteX2009" fmla="*/ 3699116 w 5854673"/>
                <a:gd name="connsiteY2009" fmla="*/ 5761875 h 6858000"/>
                <a:gd name="connsiteX2010" fmla="*/ 2176692 w 5854673"/>
                <a:gd name="connsiteY2010" fmla="*/ 5748169 h 6858000"/>
                <a:gd name="connsiteX2011" fmla="*/ 2175251 w 5854673"/>
                <a:gd name="connsiteY2011" fmla="*/ 5752859 h 6858000"/>
                <a:gd name="connsiteX2012" fmla="*/ 2181743 w 5854673"/>
                <a:gd name="connsiteY2012" fmla="*/ 5761154 h 6858000"/>
                <a:gd name="connsiteX2013" fmla="*/ 2176692 w 5854673"/>
                <a:gd name="connsiteY2013" fmla="*/ 5748169 h 6858000"/>
                <a:gd name="connsiteX2014" fmla="*/ 1383200 w 5854673"/>
                <a:gd name="connsiteY2014" fmla="*/ 5746373 h 6858000"/>
                <a:gd name="connsiteX2015" fmla="*/ 1381758 w 5854673"/>
                <a:gd name="connsiteY2015" fmla="*/ 5751063 h 6858000"/>
                <a:gd name="connsiteX2016" fmla="*/ 1367061 w 5854673"/>
                <a:gd name="connsiteY2016" fmla="*/ 5752189 h 6858000"/>
                <a:gd name="connsiteX2017" fmla="*/ 1353212 w 5854673"/>
                <a:gd name="connsiteY2017" fmla="*/ 5751439 h 6858000"/>
                <a:gd name="connsiteX2018" fmla="*/ 1353264 w 5854673"/>
                <a:gd name="connsiteY2018" fmla="*/ 5751423 h 6858000"/>
                <a:gd name="connsiteX2019" fmla="*/ 1353185 w 5854673"/>
                <a:gd name="connsiteY2019" fmla="*/ 5751438 h 6858000"/>
                <a:gd name="connsiteX2020" fmla="*/ 1352904 w 5854673"/>
                <a:gd name="connsiteY2020" fmla="*/ 5751423 h 6858000"/>
                <a:gd name="connsiteX2021" fmla="*/ 1383200 w 5854673"/>
                <a:gd name="connsiteY2021" fmla="*/ 5746373 h 6858000"/>
                <a:gd name="connsiteX2022" fmla="*/ 1640004 w 5854673"/>
                <a:gd name="connsiteY2022" fmla="*/ 5745285 h 6858000"/>
                <a:gd name="connsiteX2023" fmla="*/ 1623052 w 5854673"/>
                <a:gd name="connsiteY2023" fmla="*/ 5749252 h 6858000"/>
                <a:gd name="connsiteX2024" fmla="*/ 1635676 w 5854673"/>
                <a:gd name="connsiteY2024" fmla="*/ 5751416 h 6858000"/>
                <a:gd name="connsiteX2025" fmla="*/ 3656195 w 5854673"/>
                <a:gd name="connsiteY2025" fmla="*/ 5739153 h 6858000"/>
                <a:gd name="connsiteX2026" fmla="*/ 3650063 w 5854673"/>
                <a:gd name="connsiteY2026" fmla="*/ 5760073 h 6858000"/>
                <a:gd name="connsiteX2027" fmla="*/ 3660523 w 5854673"/>
                <a:gd name="connsiteY2027" fmla="*/ 5747087 h 6858000"/>
                <a:gd name="connsiteX2028" fmla="*/ 2128723 w 5854673"/>
                <a:gd name="connsiteY2028" fmla="*/ 5738071 h 6858000"/>
                <a:gd name="connsiteX2029" fmla="*/ 2120787 w 5854673"/>
                <a:gd name="connsiteY2029" fmla="*/ 5800467 h 6858000"/>
                <a:gd name="connsiteX2030" fmla="*/ 2131247 w 5854673"/>
                <a:gd name="connsiteY2030" fmla="*/ 5795417 h 6858000"/>
                <a:gd name="connsiteX2031" fmla="*/ 2137018 w 5854673"/>
                <a:gd name="connsiteY2031" fmla="*/ 5806238 h 6858000"/>
                <a:gd name="connsiteX2032" fmla="*/ 2159381 w 5854673"/>
                <a:gd name="connsiteY2032" fmla="*/ 5783153 h 6858000"/>
                <a:gd name="connsiteX2033" fmla="*/ 2148921 w 5854673"/>
                <a:gd name="connsiteY2033" fmla="*/ 5757548 h 6858000"/>
                <a:gd name="connsiteX2034" fmla="*/ 2138100 w 5854673"/>
                <a:gd name="connsiteY2034" fmla="*/ 5758630 h 6858000"/>
                <a:gd name="connsiteX2035" fmla="*/ 2128723 w 5854673"/>
                <a:gd name="connsiteY2035" fmla="*/ 5738071 h 6858000"/>
                <a:gd name="connsiteX2036" fmla="*/ 3508679 w 5854673"/>
                <a:gd name="connsiteY2036" fmla="*/ 5732306 h 6858000"/>
                <a:gd name="connsiteX2037" fmla="*/ 3513727 w 5854673"/>
                <a:gd name="connsiteY2037" fmla="*/ 5733388 h 6858000"/>
                <a:gd name="connsiteX2038" fmla="*/ 3512284 w 5854673"/>
                <a:gd name="connsiteY2038" fmla="*/ 5738077 h 6858000"/>
                <a:gd name="connsiteX2039" fmla="*/ 3507235 w 5854673"/>
                <a:gd name="connsiteY2039" fmla="*/ 5737356 h 6858000"/>
                <a:gd name="connsiteX2040" fmla="*/ 1677874 w 5854673"/>
                <a:gd name="connsiteY2040" fmla="*/ 5730857 h 6858000"/>
                <a:gd name="connsiteX2041" fmla="*/ 1671744 w 5854673"/>
                <a:gd name="connsiteY2041" fmla="*/ 5743482 h 6858000"/>
                <a:gd name="connsiteX2042" fmla="*/ 1683645 w 5854673"/>
                <a:gd name="connsiteY2042" fmla="*/ 5733743 h 6858000"/>
                <a:gd name="connsiteX2043" fmla="*/ 2166593 w 5854673"/>
                <a:gd name="connsiteY2043" fmla="*/ 5729776 h 6858000"/>
                <a:gd name="connsiteX2044" fmla="*/ 2174168 w 5854673"/>
                <a:gd name="connsiteY2044" fmla="*/ 5742759 h 6858000"/>
                <a:gd name="connsiteX2045" fmla="*/ 2179940 w 5854673"/>
                <a:gd name="connsiteY2045" fmla="*/ 5736989 h 6858000"/>
                <a:gd name="connsiteX2046" fmla="*/ 2625737 w 5854673"/>
                <a:gd name="connsiteY2046" fmla="*/ 5726529 h 6858000"/>
                <a:gd name="connsiteX2047" fmla="*/ 2627179 w 5854673"/>
                <a:gd name="connsiteY2047" fmla="*/ 5786400 h 6858000"/>
                <a:gd name="connsiteX2048" fmla="*/ 2636557 w 5854673"/>
                <a:gd name="connsiteY2048" fmla="*/ 5786039 h 6858000"/>
                <a:gd name="connsiteX2049" fmla="*/ 2631869 w 5854673"/>
                <a:gd name="connsiteY2049" fmla="*/ 5727613 h 6858000"/>
                <a:gd name="connsiteX2050" fmla="*/ 1296999 w 5854673"/>
                <a:gd name="connsiteY2050" fmla="*/ 5721125 h 6858000"/>
                <a:gd name="connsiteX2051" fmla="*/ 1297090 w 5854673"/>
                <a:gd name="connsiteY2051" fmla="*/ 5721285 h 6858000"/>
                <a:gd name="connsiteX2052" fmla="*/ 1296741 w 5854673"/>
                <a:gd name="connsiteY2052" fmla="*/ 5721267 h 6858000"/>
                <a:gd name="connsiteX2053" fmla="*/ 1663087 w 5854673"/>
                <a:gd name="connsiteY2053" fmla="*/ 5720398 h 6858000"/>
                <a:gd name="connsiteX2054" fmla="*/ 1661644 w 5854673"/>
                <a:gd name="connsiteY2054" fmla="*/ 5725086 h 6858000"/>
                <a:gd name="connsiteX2055" fmla="*/ 1671743 w 5854673"/>
                <a:gd name="connsiteY2055" fmla="*/ 5721840 h 6858000"/>
                <a:gd name="connsiteX2056" fmla="*/ 1272833 w 5854673"/>
                <a:gd name="connsiteY2056" fmla="*/ 5720043 h 6858000"/>
                <a:gd name="connsiteX2057" fmla="*/ 1296741 w 5854673"/>
                <a:gd name="connsiteY2057" fmla="*/ 5721267 h 6858000"/>
                <a:gd name="connsiteX2058" fmla="*/ 1283294 w 5854673"/>
                <a:gd name="connsiteY2058" fmla="*/ 5728700 h 6858000"/>
                <a:gd name="connsiteX2059" fmla="*/ 1560294 w 5854673"/>
                <a:gd name="connsiteY2059" fmla="*/ 5719323 h 6858000"/>
                <a:gd name="connsiteX2060" fmla="*/ 1574361 w 5854673"/>
                <a:gd name="connsiteY2060" fmla="*/ 5724732 h 6858000"/>
                <a:gd name="connsiteX2061" fmla="*/ 1558852 w 5854673"/>
                <a:gd name="connsiteY2061" fmla="*/ 5724011 h 6858000"/>
                <a:gd name="connsiteX2062" fmla="*/ 1229191 w 5854673"/>
                <a:gd name="connsiteY2062" fmla="*/ 5716076 h 6858000"/>
                <a:gd name="connsiteX2063" fmla="*/ 1260932 w 5854673"/>
                <a:gd name="connsiteY2063" fmla="*/ 5736634 h 6858000"/>
                <a:gd name="connsiteX2064" fmla="*/ 1298803 w 5854673"/>
                <a:gd name="connsiteY2064" fmla="*/ 5736274 h 6858000"/>
                <a:gd name="connsiteX2065" fmla="*/ 1301688 w 5854673"/>
                <a:gd name="connsiteY2065" fmla="*/ 5729377 h 6858000"/>
                <a:gd name="connsiteX2066" fmla="*/ 1297090 w 5854673"/>
                <a:gd name="connsiteY2066" fmla="*/ 5721285 h 6858000"/>
                <a:gd name="connsiteX2067" fmla="*/ 1297495 w 5854673"/>
                <a:gd name="connsiteY2067" fmla="*/ 5721306 h 6858000"/>
                <a:gd name="connsiteX2068" fmla="*/ 1319722 w 5854673"/>
                <a:gd name="connsiteY2068" fmla="*/ 5720405 h 6858000"/>
                <a:gd name="connsiteX2069" fmla="*/ 1339198 w 5854673"/>
                <a:gd name="connsiteY2069" fmla="*/ 5716798 h 6858000"/>
                <a:gd name="connsiteX2070" fmla="*/ 1353626 w 5854673"/>
                <a:gd name="connsiteY2070" fmla="*/ 5734111 h 6858000"/>
                <a:gd name="connsiteX2071" fmla="*/ 1368053 w 5854673"/>
                <a:gd name="connsiteY2071" fmla="*/ 5734832 h 6858000"/>
                <a:gd name="connsiteX2072" fmla="*/ 1338116 w 5854673"/>
                <a:gd name="connsiteY2072" fmla="*/ 5733390 h 6858000"/>
                <a:gd name="connsiteX2073" fmla="*/ 1313951 w 5854673"/>
                <a:gd name="connsiteY2073" fmla="*/ 5731226 h 6858000"/>
                <a:gd name="connsiteX2074" fmla="*/ 1315393 w 5854673"/>
                <a:gd name="connsiteY2074" fmla="*/ 5743488 h 6858000"/>
                <a:gd name="connsiteX2075" fmla="*/ 1272112 w 5854673"/>
                <a:gd name="connsiteY2075" fmla="*/ 5743848 h 6858000"/>
                <a:gd name="connsiteX2076" fmla="*/ 1262576 w 5854673"/>
                <a:gd name="connsiteY2076" fmla="*/ 5750848 h 6858000"/>
                <a:gd name="connsiteX2077" fmla="*/ 1226667 w 5854673"/>
                <a:gd name="connsiteY2077" fmla="*/ 5737357 h 6858000"/>
                <a:gd name="connsiteX2078" fmla="*/ 1229191 w 5854673"/>
                <a:gd name="connsiteY2078" fmla="*/ 5716076 h 6858000"/>
                <a:gd name="connsiteX2079" fmla="*/ 1451442 w 5854673"/>
                <a:gd name="connsiteY2079" fmla="*/ 5713760 h 6858000"/>
                <a:gd name="connsiteX2080" fmla="*/ 1460026 w 5854673"/>
                <a:gd name="connsiteY2080" fmla="*/ 5720764 h 6858000"/>
                <a:gd name="connsiteX2081" fmla="*/ 1435833 w 5854673"/>
                <a:gd name="connsiteY2081" fmla="*/ 5730351 h 6858000"/>
                <a:gd name="connsiteX2082" fmla="*/ 1426843 w 5854673"/>
                <a:gd name="connsiteY2082" fmla="*/ 5726896 h 6858000"/>
                <a:gd name="connsiteX2083" fmla="*/ 1451442 w 5854673"/>
                <a:gd name="connsiteY2083" fmla="*/ 5713760 h 6858000"/>
                <a:gd name="connsiteX2084" fmla="*/ 1317197 w 5854673"/>
                <a:gd name="connsiteY2084" fmla="*/ 5705615 h 6858000"/>
                <a:gd name="connsiteX2085" fmla="*/ 1320804 w 5854673"/>
                <a:gd name="connsiteY2085" fmla="*/ 5705977 h 6858000"/>
                <a:gd name="connsiteX2086" fmla="*/ 1319361 w 5854673"/>
                <a:gd name="connsiteY2086" fmla="*/ 5719683 h 6858000"/>
                <a:gd name="connsiteX2087" fmla="*/ 1311425 w 5854673"/>
                <a:gd name="connsiteY2087" fmla="*/ 5716436 h 6858000"/>
                <a:gd name="connsiteX2088" fmla="*/ 1317197 w 5854673"/>
                <a:gd name="connsiteY2088" fmla="*/ 5705615 h 6858000"/>
                <a:gd name="connsiteX2089" fmla="*/ 1698840 w 5854673"/>
                <a:gd name="connsiteY2089" fmla="*/ 5703671 h 6858000"/>
                <a:gd name="connsiteX2090" fmla="*/ 1683285 w 5854673"/>
                <a:gd name="connsiteY2090" fmla="*/ 5704889 h 6858000"/>
                <a:gd name="connsiteX2091" fmla="*/ 1682202 w 5854673"/>
                <a:gd name="connsiteY2091" fmla="*/ 5716791 h 6858000"/>
                <a:gd name="connsiteX2092" fmla="*/ 1713583 w 5854673"/>
                <a:gd name="connsiteY2092" fmla="*/ 5708135 h 6858000"/>
                <a:gd name="connsiteX2093" fmla="*/ 1698840 w 5854673"/>
                <a:gd name="connsiteY2093" fmla="*/ 5703671 h 6858000"/>
                <a:gd name="connsiteX2094" fmla="*/ 1280769 w 5854673"/>
                <a:gd name="connsiteY2094" fmla="*/ 5692633 h 6858000"/>
                <a:gd name="connsiteX2095" fmla="*/ 1286178 w 5854673"/>
                <a:gd name="connsiteY2095" fmla="*/ 5705616 h 6858000"/>
                <a:gd name="connsiteX2096" fmla="*/ 1280769 w 5854673"/>
                <a:gd name="connsiteY2096" fmla="*/ 5692633 h 6858000"/>
                <a:gd name="connsiteX2097" fmla="*/ 3506152 w 5854673"/>
                <a:gd name="connsiteY2097" fmla="*/ 5689024 h 6858000"/>
                <a:gd name="connsiteX2098" fmla="*/ 3517334 w 5854673"/>
                <a:gd name="connsiteY2098" fmla="*/ 5691189 h 6858000"/>
                <a:gd name="connsiteX2099" fmla="*/ 3515890 w 5854673"/>
                <a:gd name="connsiteY2099" fmla="*/ 5695878 h 6858000"/>
                <a:gd name="connsiteX2100" fmla="*/ 3504710 w 5854673"/>
                <a:gd name="connsiteY2100" fmla="*/ 5693713 h 6858000"/>
                <a:gd name="connsiteX2101" fmla="*/ 1240012 w 5854673"/>
                <a:gd name="connsiteY2101" fmla="*/ 5680370 h 6858000"/>
                <a:gd name="connsiteX2102" fmla="*/ 1251914 w 5854673"/>
                <a:gd name="connsiteY2102" fmla="*/ 5684336 h 6858000"/>
                <a:gd name="connsiteX2103" fmla="*/ 1246729 w 5854673"/>
                <a:gd name="connsiteY2103" fmla="*/ 5686455 h 6858000"/>
                <a:gd name="connsiteX2104" fmla="*/ 1238569 w 5854673"/>
                <a:gd name="connsiteY2104" fmla="*/ 5685057 h 6858000"/>
                <a:gd name="connsiteX2105" fmla="*/ 2347654 w 5854673"/>
                <a:gd name="connsiteY2105" fmla="*/ 5676035 h 6858000"/>
                <a:gd name="connsiteX2106" fmla="*/ 2350540 w 5854673"/>
                <a:gd name="connsiteY2106" fmla="*/ 5697315 h 6858000"/>
                <a:gd name="connsiteX2107" fmla="*/ 2375426 w 5854673"/>
                <a:gd name="connsiteY2107" fmla="*/ 5687575 h 6858000"/>
                <a:gd name="connsiteX2108" fmla="*/ 2370017 w 5854673"/>
                <a:gd name="connsiteY2108" fmla="*/ 5678559 h 6858000"/>
                <a:gd name="connsiteX2109" fmla="*/ 2347654 w 5854673"/>
                <a:gd name="connsiteY2109" fmla="*/ 5676035 h 6858000"/>
                <a:gd name="connsiteX2110" fmla="*/ 1467960 w 5854673"/>
                <a:gd name="connsiteY2110" fmla="*/ 5672428 h 6858000"/>
                <a:gd name="connsiteX2111" fmla="*/ 1471207 w 5854673"/>
                <a:gd name="connsiteY2111" fmla="*/ 5674592 h 6858000"/>
                <a:gd name="connsiteX2112" fmla="*/ 1476617 w 5854673"/>
                <a:gd name="connsiteY2112" fmla="*/ 5672428 h 6858000"/>
                <a:gd name="connsiteX2113" fmla="*/ 899531 w 5854673"/>
                <a:gd name="connsiteY2113" fmla="*/ 5670630 h 6858000"/>
                <a:gd name="connsiteX2114" fmla="*/ 880415 w 5854673"/>
                <a:gd name="connsiteY2114" fmla="*/ 5682173 h 6858000"/>
                <a:gd name="connsiteX2115" fmla="*/ 1650463 w 5854673"/>
                <a:gd name="connsiteY2115" fmla="*/ 5666656 h 6858000"/>
                <a:gd name="connsiteX2116" fmla="*/ 1649742 w 5854673"/>
                <a:gd name="connsiteY2116" fmla="*/ 5668459 h 6858000"/>
                <a:gd name="connsiteX2117" fmla="*/ 1656233 w 5854673"/>
                <a:gd name="connsiteY2117" fmla="*/ 5681444 h 6858000"/>
                <a:gd name="connsiteX2118" fmla="*/ 1689963 w 5854673"/>
                <a:gd name="connsiteY2118" fmla="*/ 5684436 h 6858000"/>
                <a:gd name="connsiteX2119" fmla="*/ 1699877 w 5854673"/>
                <a:gd name="connsiteY2119" fmla="*/ 5679280 h 6858000"/>
                <a:gd name="connsiteX2120" fmla="*/ 1650463 w 5854673"/>
                <a:gd name="connsiteY2120" fmla="*/ 5666656 h 6858000"/>
                <a:gd name="connsiteX2121" fmla="*/ 1681121 w 5854673"/>
                <a:gd name="connsiteY2121" fmla="*/ 5659803 h 6858000"/>
                <a:gd name="connsiteX2122" fmla="*/ 1680038 w 5854673"/>
                <a:gd name="connsiteY2122" fmla="*/ 5663411 h 6858000"/>
                <a:gd name="connsiteX2123" fmla="*/ 1689777 w 5854673"/>
                <a:gd name="connsiteY2123" fmla="*/ 5661246 h 6858000"/>
                <a:gd name="connsiteX2124" fmla="*/ 1445959 w 5854673"/>
                <a:gd name="connsiteY2124" fmla="*/ 5654760 h 6858000"/>
                <a:gd name="connsiteX2125" fmla="*/ 1444516 w 5854673"/>
                <a:gd name="connsiteY2125" fmla="*/ 5658368 h 6858000"/>
                <a:gd name="connsiteX2126" fmla="*/ 1440188 w 5854673"/>
                <a:gd name="connsiteY2126" fmla="*/ 5660531 h 6858000"/>
                <a:gd name="connsiteX2127" fmla="*/ 3501464 w 5854673"/>
                <a:gd name="connsiteY2127" fmla="*/ 5652597 h 6858000"/>
                <a:gd name="connsiteX2128" fmla="*/ 3519138 w 5854673"/>
                <a:gd name="connsiteY2128" fmla="*/ 5653679 h 6858000"/>
                <a:gd name="connsiteX2129" fmla="*/ 3517335 w 5854673"/>
                <a:gd name="connsiteY2129" fmla="*/ 5660170 h 6858000"/>
                <a:gd name="connsiteX2130" fmla="*/ 3500021 w 5854673"/>
                <a:gd name="connsiteY2130" fmla="*/ 5657285 h 6858000"/>
                <a:gd name="connsiteX2131" fmla="*/ 1725124 w 5854673"/>
                <a:gd name="connsiteY2131" fmla="*/ 5638890 h 6858000"/>
                <a:gd name="connsiteX2132" fmla="*/ 1710335 w 5854673"/>
                <a:gd name="connsiteY2132" fmla="*/ 5645377 h 6858000"/>
                <a:gd name="connsiteX2133" fmla="*/ 1717550 w 5854673"/>
                <a:gd name="connsiteY2133" fmla="*/ 5651508 h 6858000"/>
                <a:gd name="connsiteX2134" fmla="*/ 2341523 w 5854673"/>
                <a:gd name="connsiteY2134" fmla="*/ 5632037 h 6858000"/>
                <a:gd name="connsiteX2135" fmla="*/ 2344408 w 5854673"/>
                <a:gd name="connsiteY2135" fmla="*/ 5634562 h 6858000"/>
                <a:gd name="connsiteX2136" fmla="*/ 2347654 w 5854673"/>
                <a:gd name="connsiteY2136" fmla="*/ 5633118 h 6858000"/>
                <a:gd name="connsiteX2137" fmla="*/ 3732298 w 5854673"/>
                <a:gd name="connsiteY2137" fmla="*/ 5628432 h 6858000"/>
                <a:gd name="connsiteX2138" fmla="*/ 3726527 w 5854673"/>
                <a:gd name="connsiteY2138" fmla="*/ 5639251 h 6858000"/>
                <a:gd name="connsiteX2139" fmla="*/ 3732298 w 5854673"/>
                <a:gd name="connsiteY2139" fmla="*/ 5628432 h 6858000"/>
                <a:gd name="connsiteX2140" fmla="*/ 2124417 w 5854673"/>
                <a:gd name="connsiteY2140" fmla="*/ 5624519 h 6858000"/>
                <a:gd name="connsiteX2141" fmla="*/ 2117632 w 5854673"/>
                <a:gd name="connsiteY2141" fmla="*/ 5625635 h 6858000"/>
                <a:gd name="connsiteX2142" fmla="*/ 2103114 w 5854673"/>
                <a:gd name="connsiteY2142" fmla="*/ 5628069 h 6858000"/>
                <a:gd name="connsiteX2143" fmla="*/ 2101729 w 5854673"/>
                <a:gd name="connsiteY2143" fmla="*/ 5634670 h 6858000"/>
                <a:gd name="connsiteX2144" fmla="*/ 2101311 w 5854673"/>
                <a:gd name="connsiteY2144" fmla="*/ 5634921 h 6858000"/>
                <a:gd name="connsiteX2145" fmla="*/ 2101537 w 5854673"/>
                <a:gd name="connsiteY2145" fmla="*/ 5635585 h 6858000"/>
                <a:gd name="connsiteX2146" fmla="*/ 2101175 w 5854673"/>
                <a:gd name="connsiteY2146" fmla="*/ 5637311 h 6858000"/>
                <a:gd name="connsiteX2147" fmla="*/ 2103029 w 5854673"/>
                <a:gd name="connsiteY2147" fmla="*/ 5639958 h 6858000"/>
                <a:gd name="connsiteX2148" fmla="*/ 2103250 w 5854673"/>
                <a:gd name="connsiteY2148" fmla="*/ 5640602 h 6858000"/>
                <a:gd name="connsiteX2149" fmla="*/ 2107082 w 5854673"/>
                <a:gd name="connsiteY2149" fmla="*/ 5645738 h 6858000"/>
                <a:gd name="connsiteX2150" fmla="*/ 2103029 w 5854673"/>
                <a:gd name="connsiteY2150" fmla="*/ 5639958 h 6858000"/>
                <a:gd name="connsiteX2151" fmla="*/ 2101537 w 5854673"/>
                <a:gd name="connsiteY2151" fmla="*/ 5635585 h 6858000"/>
                <a:gd name="connsiteX2152" fmla="*/ 2101729 w 5854673"/>
                <a:gd name="connsiteY2152" fmla="*/ 5634670 h 6858000"/>
                <a:gd name="connsiteX2153" fmla="*/ 2109697 w 5854673"/>
                <a:gd name="connsiteY2153" fmla="*/ 5629872 h 6858000"/>
                <a:gd name="connsiteX2154" fmla="*/ 2120787 w 5854673"/>
                <a:gd name="connsiteY2154" fmla="*/ 5631315 h 6858000"/>
                <a:gd name="connsiteX2155" fmla="*/ 2130024 w 5854673"/>
                <a:gd name="connsiteY2155" fmla="*/ 5643748 h 6858000"/>
                <a:gd name="connsiteX2156" fmla="*/ 2129804 w 5854673"/>
                <a:gd name="connsiteY2156" fmla="*/ 5643939 h 6858000"/>
                <a:gd name="connsiteX2157" fmla="*/ 2128723 w 5854673"/>
                <a:gd name="connsiteY2157" fmla="*/ 5647540 h 6858000"/>
                <a:gd name="connsiteX2158" fmla="*/ 2128898 w 5854673"/>
                <a:gd name="connsiteY2158" fmla="*/ 5647849 h 6858000"/>
                <a:gd name="connsiteX2159" fmla="*/ 2128001 w 5854673"/>
                <a:gd name="connsiteY2159" fmla="*/ 5649343 h 6858000"/>
                <a:gd name="connsiteX2160" fmla="*/ 2111050 w 5854673"/>
                <a:gd name="connsiteY2160" fmla="*/ 5653312 h 6858000"/>
                <a:gd name="connsiteX2161" fmla="*/ 2106000 w 5854673"/>
                <a:gd name="connsiteY2161" fmla="*/ 5700560 h 6858000"/>
                <a:gd name="connsiteX2162" fmla="*/ 2119706 w 5854673"/>
                <a:gd name="connsiteY2162" fmla="*/ 5698036 h 6858000"/>
                <a:gd name="connsiteX2163" fmla="*/ 2131969 w 5854673"/>
                <a:gd name="connsiteY2163" fmla="*/ 5674231 h 6858000"/>
                <a:gd name="connsiteX2164" fmla="*/ 2130166 w 5854673"/>
                <a:gd name="connsiteY2164" fmla="*/ 5650065 h 6858000"/>
                <a:gd name="connsiteX2165" fmla="*/ 2128898 w 5854673"/>
                <a:gd name="connsiteY2165" fmla="*/ 5647849 h 6858000"/>
                <a:gd name="connsiteX2166" fmla="*/ 2129083 w 5854673"/>
                <a:gd name="connsiteY2166" fmla="*/ 5647541 h 6858000"/>
                <a:gd name="connsiteX2167" fmla="*/ 2130166 w 5854673"/>
                <a:gd name="connsiteY2167" fmla="*/ 5643939 h 6858000"/>
                <a:gd name="connsiteX2168" fmla="*/ 2130024 w 5854673"/>
                <a:gd name="connsiteY2168" fmla="*/ 5643748 h 6858000"/>
                <a:gd name="connsiteX2169" fmla="*/ 2138461 w 5854673"/>
                <a:gd name="connsiteY2169" fmla="*/ 5636364 h 6858000"/>
                <a:gd name="connsiteX2170" fmla="*/ 2132330 w 5854673"/>
                <a:gd name="connsiteY2170" fmla="*/ 5635283 h 6858000"/>
                <a:gd name="connsiteX2171" fmla="*/ 2130526 w 5854673"/>
                <a:gd name="connsiteY2171" fmla="*/ 5628069 h 6858000"/>
                <a:gd name="connsiteX2172" fmla="*/ 2124417 w 5854673"/>
                <a:gd name="connsiteY2172" fmla="*/ 5624519 h 6858000"/>
                <a:gd name="connsiteX2173" fmla="*/ 1603936 w 5854673"/>
                <a:gd name="connsiteY2173" fmla="*/ 5612559 h 6858000"/>
                <a:gd name="connsiteX2174" fmla="*/ 1613673 w 5854673"/>
                <a:gd name="connsiteY2174" fmla="*/ 5614364 h 6858000"/>
                <a:gd name="connsiteX2175" fmla="*/ 1616921 w 5854673"/>
                <a:gd name="connsiteY2175" fmla="*/ 5612921 h 6858000"/>
                <a:gd name="connsiteX2176" fmla="*/ 2358113 w 5854673"/>
                <a:gd name="connsiteY2176" fmla="*/ 5611118 h 6858000"/>
                <a:gd name="connsiteX2177" fmla="*/ 2350900 w 5854673"/>
                <a:gd name="connsiteY2177" fmla="*/ 5614003 h 6858000"/>
                <a:gd name="connsiteX2178" fmla="*/ 2360395 w 5854673"/>
                <a:gd name="connsiteY2178" fmla="*/ 5615534 h 6858000"/>
                <a:gd name="connsiteX2179" fmla="*/ 2361505 w 5854673"/>
                <a:gd name="connsiteY2179" fmla="*/ 5617682 h 6858000"/>
                <a:gd name="connsiteX2180" fmla="*/ 2357753 w 5854673"/>
                <a:gd name="connsiteY2180" fmla="*/ 5629872 h 6858000"/>
                <a:gd name="connsiteX2181" fmla="*/ 2363884 w 5854673"/>
                <a:gd name="connsiteY2181" fmla="*/ 5630955 h 6858000"/>
                <a:gd name="connsiteX2182" fmla="*/ 2363028 w 5854673"/>
                <a:gd name="connsiteY2182" fmla="*/ 5620630 h 6858000"/>
                <a:gd name="connsiteX2183" fmla="*/ 2361505 w 5854673"/>
                <a:gd name="connsiteY2183" fmla="*/ 5617682 h 6858000"/>
                <a:gd name="connsiteX2184" fmla="*/ 2362082 w 5854673"/>
                <a:gd name="connsiteY2184" fmla="*/ 5615805 h 6858000"/>
                <a:gd name="connsiteX2185" fmla="*/ 2360395 w 5854673"/>
                <a:gd name="connsiteY2185" fmla="*/ 5615534 h 6858000"/>
                <a:gd name="connsiteX2186" fmla="*/ 3713542 w 5854673"/>
                <a:gd name="connsiteY2186" fmla="*/ 5608954 h 6858000"/>
                <a:gd name="connsiteX2187" fmla="*/ 3714625 w 5854673"/>
                <a:gd name="connsiteY2187" fmla="*/ 5617970 h 6858000"/>
                <a:gd name="connsiteX2188" fmla="*/ 3708493 w 5854673"/>
                <a:gd name="connsiteY2188" fmla="*/ 5616888 h 6858000"/>
                <a:gd name="connsiteX2189" fmla="*/ 1652266 w 5854673"/>
                <a:gd name="connsiteY2189" fmla="*/ 5607149 h 6858000"/>
                <a:gd name="connsiteX2190" fmla="*/ 1610329 w 5854673"/>
                <a:gd name="connsiteY2190" fmla="*/ 5626235 h 6858000"/>
                <a:gd name="connsiteX2191" fmla="*/ 1597489 w 5854673"/>
                <a:gd name="connsiteY2191" fmla="*/ 5626085 h 6858000"/>
                <a:gd name="connsiteX2192" fmla="*/ 1592033 w 5854673"/>
                <a:gd name="connsiteY2192" fmla="*/ 5634561 h 6858000"/>
                <a:gd name="connsiteX2193" fmla="*/ 1610329 w 5854673"/>
                <a:gd name="connsiteY2193" fmla="*/ 5626235 h 6858000"/>
                <a:gd name="connsiteX2194" fmla="*/ 1612953 w 5854673"/>
                <a:gd name="connsiteY2194" fmla="*/ 5626265 h 6858000"/>
                <a:gd name="connsiteX2195" fmla="*/ 1480314 w 5854673"/>
                <a:gd name="connsiteY2195" fmla="*/ 5605922 h 6858000"/>
                <a:gd name="connsiteX2196" fmla="*/ 1499069 w 5854673"/>
                <a:gd name="connsiteY2196" fmla="*/ 5609405 h 6858000"/>
                <a:gd name="connsiteX2197" fmla="*/ 1534685 w 5854673"/>
                <a:gd name="connsiteY2197" fmla="*/ 5619414 h 6858000"/>
                <a:gd name="connsiteX2198" fmla="*/ 1536129 w 5854673"/>
                <a:gd name="connsiteY2198" fmla="*/ 5614725 h 6858000"/>
                <a:gd name="connsiteX2199" fmla="*/ 1541900 w 5854673"/>
                <a:gd name="connsiteY2199" fmla="*/ 5625545 h 6858000"/>
                <a:gd name="connsiteX2200" fmla="*/ 1482027 w 5854673"/>
                <a:gd name="connsiteY2200" fmla="*/ 5625184 h 6858000"/>
                <a:gd name="connsiteX2201" fmla="*/ 1461828 w 5854673"/>
                <a:gd name="connsiteY2201" fmla="*/ 5609676 h 6858000"/>
                <a:gd name="connsiteX2202" fmla="*/ 1480314 w 5854673"/>
                <a:gd name="connsiteY2202" fmla="*/ 5605922 h 6858000"/>
                <a:gd name="connsiteX2203" fmla="*/ 2781551 w 5854673"/>
                <a:gd name="connsiteY2203" fmla="*/ 5604985 h 6858000"/>
                <a:gd name="connsiteX2204" fmla="*/ 2783715 w 5854673"/>
                <a:gd name="connsiteY2204" fmla="*/ 5615446 h 6858000"/>
                <a:gd name="connsiteX2205" fmla="*/ 2787322 w 5854673"/>
                <a:gd name="connsiteY2205" fmla="*/ 5616167 h 6858000"/>
                <a:gd name="connsiteX2206" fmla="*/ 1401234 w 5854673"/>
                <a:gd name="connsiteY2206" fmla="*/ 5603183 h 6858000"/>
                <a:gd name="connsiteX2207" fmla="*/ 1434778 w 5854673"/>
                <a:gd name="connsiteY2207" fmla="*/ 5616889 h 6858000"/>
                <a:gd name="connsiteX2208" fmla="*/ 1408809 w 5854673"/>
                <a:gd name="connsiteY2208" fmla="*/ 5621218 h 6858000"/>
                <a:gd name="connsiteX2209" fmla="*/ 1405924 w 5854673"/>
                <a:gd name="connsiteY2209" fmla="*/ 5630596 h 6858000"/>
                <a:gd name="connsiteX2210" fmla="*/ 1401234 w 5854673"/>
                <a:gd name="connsiteY2210" fmla="*/ 5603183 h 6858000"/>
                <a:gd name="connsiteX2211" fmla="*/ 3751183 w 5854673"/>
                <a:gd name="connsiteY2211" fmla="*/ 5586806 h 6858000"/>
                <a:gd name="connsiteX2212" fmla="*/ 3760070 w 5854673"/>
                <a:gd name="connsiteY2212" fmla="*/ 5588396 h 6858000"/>
                <a:gd name="connsiteX2213" fmla="*/ 3755021 w 5854673"/>
                <a:gd name="connsiteY2213" fmla="*/ 5618332 h 6858000"/>
                <a:gd name="connsiteX2214" fmla="*/ 3739872 w 5854673"/>
                <a:gd name="connsiteY2214" fmla="*/ 5603544 h 6858000"/>
                <a:gd name="connsiteX2215" fmla="*/ 3751183 w 5854673"/>
                <a:gd name="connsiteY2215" fmla="*/ 5586806 h 6858000"/>
                <a:gd name="connsiteX2216" fmla="*/ 1618362 w 5854673"/>
                <a:gd name="connsiteY2216" fmla="*/ 5586230 h 6858000"/>
                <a:gd name="connsiteX2217" fmla="*/ 1607903 w 5854673"/>
                <a:gd name="connsiteY2217" fmla="*/ 5591280 h 6858000"/>
                <a:gd name="connsiteX2218" fmla="*/ 1621608 w 5854673"/>
                <a:gd name="connsiteY2218" fmla="*/ 5596691 h 6858000"/>
                <a:gd name="connsiteX2219" fmla="*/ 1627020 w 5854673"/>
                <a:gd name="connsiteY2219" fmla="*/ 5587674 h 6858000"/>
                <a:gd name="connsiteX2220" fmla="*/ 1580130 w 5854673"/>
                <a:gd name="connsiteY2220" fmla="*/ 5579378 h 6858000"/>
                <a:gd name="connsiteX2221" fmla="*/ 1561376 w 5854673"/>
                <a:gd name="connsiteY2221" fmla="*/ 5581181 h 6858000"/>
                <a:gd name="connsiteX2222" fmla="*/ 1578689 w 5854673"/>
                <a:gd name="connsiteY2222" fmla="*/ 5584066 h 6858000"/>
                <a:gd name="connsiteX2223" fmla="*/ 2349818 w 5854673"/>
                <a:gd name="connsiteY2223" fmla="*/ 5579016 h 6858000"/>
                <a:gd name="connsiteX2224" fmla="*/ 2334669 w 5854673"/>
                <a:gd name="connsiteY2224" fmla="*/ 5584787 h 6858000"/>
                <a:gd name="connsiteX2225" fmla="*/ 2355229 w 5854673"/>
                <a:gd name="connsiteY2225" fmla="*/ 5598493 h 6858000"/>
                <a:gd name="connsiteX2226" fmla="*/ 2349818 w 5854673"/>
                <a:gd name="connsiteY2226" fmla="*/ 5579016 h 6858000"/>
                <a:gd name="connsiteX2227" fmla="*/ 3714574 w 5854673"/>
                <a:gd name="connsiteY2227" fmla="*/ 5572143 h 6858000"/>
                <a:gd name="connsiteX2228" fmla="*/ 3722559 w 5854673"/>
                <a:gd name="connsiteY2228" fmla="*/ 5578658 h 6858000"/>
                <a:gd name="connsiteX2229" fmla="*/ 3697312 w 5854673"/>
                <a:gd name="connsiteY2229" fmla="*/ 5589117 h 6858000"/>
                <a:gd name="connsiteX2230" fmla="*/ 3685410 w 5854673"/>
                <a:gd name="connsiteY2230" fmla="*/ 5577215 h 6858000"/>
                <a:gd name="connsiteX2231" fmla="*/ 3714574 w 5854673"/>
                <a:gd name="connsiteY2231" fmla="*/ 5572143 h 6858000"/>
                <a:gd name="connsiteX2232" fmla="*/ 2604458 w 5854673"/>
                <a:gd name="connsiteY2232" fmla="*/ 5570361 h 6858000"/>
                <a:gd name="connsiteX2233" fmla="*/ 2606982 w 5854673"/>
                <a:gd name="connsiteY2233" fmla="*/ 5579738 h 6858000"/>
                <a:gd name="connsiteX2234" fmla="*/ 2589308 w 5854673"/>
                <a:gd name="connsiteY2234" fmla="*/ 5586591 h 6858000"/>
                <a:gd name="connsiteX2235" fmla="*/ 2587865 w 5854673"/>
                <a:gd name="connsiteY2235" fmla="*/ 5591280 h 6858000"/>
                <a:gd name="connsiteX2236" fmla="*/ 2593997 w 5854673"/>
                <a:gd name="connsiteY2236" fmla="*/ 5592361 h 6858000"/>
                <a:gd name="connsiteX2237" fmla="*/ 2599769 w 5854673"/>
                <a:gd name="connsiteY2237" fmla="*/ 5638529 h 6858000"/>
                <a:gd name="connsiteX2238" fmla="*/ 2619966 w 5854673"/>
                <a:gd name="connsiteY2238" fmla="*/ 5639971 h 6858000"/>
                <a:gd name="connsiteX2239" fmla="*/ 2602293 w 5854673"/>
                <a:gd name="connsiteY2239" fmla="*/ 5629873 h 6858000"/>
                <a:gd name="connsiteX2240" fmla="*/ 2605539 w 5854673"/>
                <a:gd name="connsiteY2240" fmla="*/ 5627347 h 6858000"/>
                <a:gd name="connsiteX2241" fmla="*/ 2604458 w 5854673"/>
                <a:gd name="connsiteY2241" fmla="*/ 5570361 h 6858000"/>
                <a:gd name="connsiteX2242" fmla="*/ 1715385 w 5854673"/>
                <a:gd name="connsiteY2242" fmla="*/ 5567475 h 6858000"/>
                <a:gd name="connsiteX2243" fmla="*/ 1707451 w 5854673"/>
                <a:gd name="connsiteY2243" fmla="*/ 5580821 h 6858000"/>
                <a:gd name="connsiteX2244" fmla="*/ 1717189 w 5854673"/>
                <a:gd name="connsiteY2244" fmla="*/ 5582623 h 6858000"/>
                <a:gd name="connsiteX2245" fmla="*/ 1715385 w 5854673"/>
                <a:gd name="connsiteY2245" fmla="*/ 5567475 h 6858000"/>
                <a:gd name="connsiteX2246" fmla="*/ 1536489 w 5854673"/>
                <a:gd name="connsiteY2246" fmla="*/ 5559902 h 6858000"/>
                <a:gd name="connsiteX2247" fmla="*/ 1528194 w 5854673"/>
                <a:gd name="connsiteY2247" fmla="*/ 5565311 h 6858000"/>
                <a:gd name="connsiteX2248" fmla="*/ 1538608 w 5854673"/>
                <a:gd name="connsiteY2248" fmla="*/ 5570946 h 6858000"/>
                <a:gd name="connsiteX2249" fmla="*/ 1549834 w 5854673"/>
                <a:gd name="connsiteY2249" fmla="*/ 5567114 h 6858000"/>
                <a:gd name="connsiteX2250" fmla="*/ 1621609 w 5854673"/>
                <a:gd name="connsiteY2250" fmla="*/ 5554131 h 6858000"/>
                <a:gd name="connsiteX2251" fmla="*/ 1618003 w 5854673"/>
                <a:gd name="connsiteY2251" fmla="*/ 5557376 h 6858000"/>
                <a:gd name="connsiteX2252" fmla="*/ 1631031 w 5854673"/>
                <a:gd name="connsiteY2252" fmla="*/ 5563688 h 6858000"/>
                <a:gd name="connsiteX2253" fmla="*/ 1647578 w 5854673"/>
                <a:gd name="connsiteY2253" fmla="*/ 5562425 h 6858000"/>
                <a:gd name="connsiteX2254" fmla="*/ 1621609 w 5854673"/>
                <a:gd name="connsiteY2254" fmla="*/ 5554131 h 6858000"/>
                <a:gd name="connsiteX2255" fmla="*/ 2341883 w 5854673"/>
                <a:gd name="connsiteY2255" fmla="*/ 5548359 h 6858000"/>
                <a:gd name="connsiteX2256" fmla="*/ 2337916 w 5854673"/>
                <a:gd name="connsiteY2256" fmla="*/ 5561705 h 6858000"/>
                <a:gd name="connsiteX2257" fmla="*/ 2351622 w 5854673"/>
                <a:gd name="connsiteY2257" fmla="*/ 5559179 h 6858000"/>
                <a:gd name="connsiteX2258" fmla="*/ 2341883 w 5854673"/>
                <a:gd name="connsiteY2258" fmla="*/ 5548359 h 6858000"/>
                <a:gd name="connsiteX2259" fmla="*/ 1685089 w 5854673"/>
                <a:gd name="connsiteY2259" fmla="*/ 5541146 h 6858000"/>
                <a:gd name="connsiteX2260" fmla="*/ 1684007 w 5854673"/>
                <a:gd name="connsiteY2260" fmla="*/ 5544753 h 6858000"/>
                <a:gd name="connsiteX2261" fmla="*/ 1693745 w 5854673"/>
                <a:gd name="connsiteY2261" fmla="*/ 5542588 h 6858000"/>
                <a:gd name="connsiteX2262" fmla="*/ 1722238 w 5854673"/>
                <a:gd name="connsiteY2262" fmla="*/ 5530686 h 6858000"/>
                <a:gd name="connsiteX2263" fmla="*/ 1706730 w 5854673"/>
                <a:gd name="connsiteY2263" fmla="*/ 5551967 h 6858000"/>
                <a:gd name="connsiteX2264" fmla="*/ 1721157 w 5854673"/>
                <a:gd name="connsiteY2264" fmla="*/ 5556294 h 6858000"/>
                <a:gd name="connsiteX2265" fmla="*/ 1728731 w 5854673"/>
                <a:gd name="connsiteY2265" fmla="*/ 5543670 h 6858000"/>
                <a:gd name="connsiteX2266" fmla="*/ 1722238 w 5854673"/>
                <a:gd name="connsiteY2266" fmla="*/ 5530686 h 6858000"/>
                <a:gd name="connsiteX2267" fmla="*/ 1413859 w 5854673"/>
                <a:gd name="connsiteY2267" fmla="*/ 5529604 h 6858000"/>
                <a:gd name="connsiteX2268" fmla="*/ 1412777 w 5854673"/>
                <a:gd name="connsiteY2268" fmla="*/ 5533211 h 6858000"/>
                <a:gd name="connsiteX2269" fmla="*/ 1423958 w 5854673"/>
                <a:gd name="connsiteY2269" fmla="*/ 5535374 h 6858000"/>
                <a:gd name="connsiteX2270" fmla="*/ 3644293 w 5854673"/>
                <a:gd name="connsiteY2270" fmla="*/ 5527441 h 6858000"/>
                <a:gd name="connsiteX2271" fmla="*/ 3652948 w 5854673"/>
                <a:gd name="connsiteY2271" fmla="*/ 5528885 h 6858000"/>
                <a:gd name="connsiteX2272" fmla="*/ 3648620 w 5854673"/>
                <a:gd name="connsiteY2272" fmla="*/ 5535015 h 6858000"/>
                <a:gd name="connsiteX2273" fmla="*/ 3642488 w 5854673"/>
                <a:gd name="connsiteY2273" fmla="*/ 5533934 h 6858000"/>
                <a:gd name="connsiteX2274" fmla="*/ 1462731 w 5854673"/>
                <a:gd name="connsiteY2274" fmla="*/ 5527216 h 6858000"/>
                <a:gd name="connsiteX2275" fmla="*/ 1473371 w 5854673"/>
                <a:gd name="connsiteY2275" fmla="*/ 5527801 h 6858000"/>
                <a:gd name="connsiteX2276" fmla="*/ 1466156 w 5854673"/>
                <a:gd name="connsiteY2276" fmla="*/ 5533572 h 6858000"/>
                <a:gd name="connsiteX2277" fmla="*/ 1456419 w 5854673"/>
                <a:gd name="connsiteY2277" fmla="*/ 5531768 h 6858000"/>
                <a:gd name="connsiteX2278" fmla="*/ 1462731 w 5854673"/>
                <a:gd name="connsiteY2278" fmla="*/ 5527216 h 6858000"/>
                <a:gd name="connsiteX2279" fmla="*/ 3715347 w 5854673"/>
                <a:gd name="connsiteY2279" fmla="*/ 5520949 h 6858000"/>
                <a:gd name="connsiteX2280" fmla="*/ 3718233 w 5854673"/>
                <a:gd name="connsiteY2280" fmla="*/ 5533213 h 6858000"/>
                <a:gd name="connsiteX2281" fmla="*/ 3706690 w 5854673"/>
                <a:gd name="connsiteY2281" fmla="*/ 5528163 h 6858000"/>
                <a:gd name="connsiteX2282" fmla="*/ 3715347 w 5854673"/>
                <a:gd name="connsiteY2282" fmla="*/ 5520949 h 6858000"/>
                <a:gd name="connsiteX2283" fmla="*/ 2765680 w 5854673"/>
                <a:gd name="connsiteY2283" fmla="*/ 5519144 h 6858000"/>
                <a:gd name="connsiteX2284" fmla="*/ 2768927 w 5854673"/>
                <a:gd name="connsiteY2284" fmla="*/ 5529604 h 6858000"/>
                <a:gd name="connsiteX2285" fmla="*/ 2774697 w 5854673"/>
                <a:gd name="connsiteY2285" fmla="*/ 5523833 h 6858000"/>
                <a:gd name="connsiteX2286" fmla="*/ 1475896 w 5854673"/>
                <a:gd name="connsiteY2286" fmla="*/ 5518425 h 6858000"/>
                <a:gd name="connsiteX2287" fmla="*/ 1495732 w 5854673"/>
                <a:gd name="connsiteY2287" fmla="*/ 5526721 h 6858000"/>
                <a:gd name="connsiteX2288" fmla="*/ 1488158 w 5854673"/>
                <a:gd name="connsiteY2288" fmla="*/ 5530688 h 6858000"/>
                <a:gd name="connsiteX2289" fmla="*/ 1448483 w 5854673"/>
                <a:gd name="connsiteY2289" fmla="*/ 5518425 h 6858000"/>
                <a:gd name="connsiteX2290" fmla="*/ 1446681 w 5854673"/>
                <a:gd name="connsiteY2290" fmla="*/ 5525278 h 6858000"/>
                <a:gd name="connsiteX2291" fmla="*/ 1448483 w 5854673"/>
                <a:gd name="connsiteY2291" fmla="*/ 5518425 h 6858000"/>
                <a:gd name="connsiteX2292" fmla="*/ 2613835 w 5854673"/>
                <a:gd name="connsiteY2292" fmla="*/ 5516258 h 6858000"/>
                <a:gd name="connsiteX2293" fmla="*/ 2611670 w 5854673"/>
                <a:gd name="connsiteY2293" fmla="*/ 5523834 h 6858000"/>
                <a:gd name="connsiteX2294" fmla="*/ 2613113 w 5854673"/>
                <a:gd name="connsiteY2294" fmla="*/ 5528161 h 6858000"/>
                <a:gd name="connsiteX2295" fmla="*/ 1679679 w 5854673"/>
                <a:gd name="connsiteY2295" fmla="*/ 5516258 h 6858000"/>
                <a:gd name="connsiteX2296" fmla="*/ 1692663 w 5854673"/>
                <a:gd name="connsiteY2296" fmla="*/ 5525637 h 6858000"/>
                <a:gd name="connsiteX2297" fmla="*/ 1693384 w 5854673"/>
                <a:gd name="connsiteY2297" fmla="*/ 5522751 h 6858000"/>
                <a:gd name="connsiteX2298" fmla="*/ 1218010 w 5854673"/>
                <a:gd name="connsiteY2298" fmla="*/ 5514095 h 6858000"/>
                <a:gd name="connsiteX2299" fmla="*/ 1204665 w 5854673"/>
                <a:gd name="connsiteY2299" fmla="*/ 5528522 h 6858000"/>
                <a:gd name="connsiteX2300" fmla="*/ 1180499 w 5854673"/>
                <a:gd name="connsiteY2300" fmla="*/ 5526358 h 6858000"/>
                <a:gd name="connsiteX2301" fmla="*/ 1187353 w 5854673"/>
                <a:gd name="connsiteY2301" fmla="*/ 5534653 h 6858000"/>
                <a:gd name="connsiteX2302" fmla="*/ 1229552 w 5854673"/>
                <a:gd name="connsiteY2302" fmla="*/ 5528161 h 6858000"/>
                <a:gd name="connsiteX2303" fmla="*/ 1218010 w 5854673"/>
                <a:gd name="connsiteY2303" fmla="*/ 5514095 h 6858000"/>
                <a:gd name="connsiteX2304" fmla="*/ 1243844 w 5854673"/>
                <a:gd name="connsiteY2304" fmla="*/ 5513779 h 6858000"/>
                <a:gd name="connsiteX2305" fmla="*/ 1236044 w 5854673"/>
                <a:gd name="connsiteY2305" fmla="*/ 5519145 h 6858000"/>
                <a:gd name="connsiteX2306" fmla="*/ 1245467 w 5854673"/>
                <a:gd name="connsiteY2306" fmla="*/ 5520272 h 6858000"/>
                <a:gd name="connsiteX2307" fmla="*/ 1255160 w 5854673"/>
                <a:gd name="connsiteY2307" fmla="*/ 5514094 h 6858000"/>
                <a:gd name="connsiteX2308" fmla="*/ 1243844 w 5854673"/>
                <a:gd name="connsiteY2308" fmla="*/ 5513779 h 6858000"/>
                <a:gd name="connsiteX2309" fmla="*/ 1454976 w 5854673"/>
                <a:gd name="connsiteY2309" fmla="*/ 5506116 h 6858000"/>
                <a:gd name="connsiteX2310" fmla="*/ 1462550 w 5854673"/>
                <a:gd name="connsiteY2310" fmla="*/ 5511211 h 6858000"/>
                <a:gd name="connsiteX2311" fmla="*/ 1452812 w 5854673"/>
                <a:gd name="connsiteY2311" fmla="*/ 5516260 h 6858000"/>
                <a:gd name="connsiteX2312" fmla="*/ 1452663 w 5854673"/>
                <a:gd name="connsiteY2312" fmla="*/ 5515987 h 6858000"/>
                <a:gd name="connsiteX2313" fmla="*/ 1450648 w 5854673"/>
                <a:gd name="connsiteY2313" fmla="*/ 5512294 h 6858000"/>
                <a:gd name="connsiteX2314" fmla="*/ 1445237 w 5854673"/>
                <a:gd name="connsiteY2314" fmla="*/ 5508326 h 6858000"/>
                <a:gd name="connsiteX2315" fmla="*/ 1454976 w 5854673"/>
                <a:gd name="connsiteY2315" fmla="*/ 5506116 h 6858000"/>
                <a:gd name="connsiteX2316" fmla="*/ 1503667 w 5854673"/>
                <a:gd name="connsiteY2316" fmla="*/ 5499668 h 6858000"/>
                <a:gd name="connsiteX2317" fmla="*/ 1512324 w 5854673"/>
                <a:gd name="connsiteY2317" fmla="*/ 5501112 h 6858000"/>
                <a:gd name="connsiteX2318" fmla="*/ 1510159 w 5854673"/>
                <a:gd name="connsiteY2318" fmla="*/ 5507965 h 6858000"/>
                <a:gd name="connsiteX2319" fmla="*/ 1503667 w 5854673"/>
                <a:gd name="connsiteY2319" fmla="*/ 5499668 h 6858000"/>
                <a:gd name="connsiteX2320" fmla="*/ 1526390 w 5854673"/>
                <a:gd name="connsiteY2320" fmla="*/ 5498587 h 6858000"/>
                <a:gd name="connsiteX2321" fmla="*/ 1532521 w 5854673"/>
                <a:gd name="connsiteY2321" fmla="*/ 5499670 h 6858000"/>
                <a:gd name="connsiteX2322" fmla="*/ 1524227 w 5854673"/>
                <a:gd name="connsiteY2322" fmla="*/ 5505079 h 6858000"/>
                <a:gd name="connsiteX2323" fmla="*/ 1291950 w 5854673"/>
                <a:gd name="connsiteY2323" fmla="*/ 5498224 h 6858000"/>
                <a:gd name="connsiteX2324" fmla="*/ 1281129 w 5854673"/>
                <a:gd name="connsiteY2324" fmla="*/ 5503274 h 6858000"/>
                <a:gd name="connsiteX2325" fmla="*/ 1289786 w 5854673"/>
                <a:gd name="connsiteY2325" fmla="*/ 5504718 h 6858000"/>
                <a:gd name="connsiteX2326" fmla="*/ 1611871 w 5854673"/>
                <a:gd name="connsiteY2326" fmla="*/ 5494619 h 6858000"/>
                <a:gd name="connsiteX2327" fmla="*/ 1606100 w 5854673"/>
                <a:gd name="connsiteY2327" fmla="*/ 5500391 h 6858000"/>
                <a:gd name="connsiteX2328" fmla="*/ 1602493 w 5854673"/>
                <a:gd name="connsiteY2328" fmla="*/ 5494981 h 6858000"/>
                <a:gd name="connsiteX2329" fmla="*/ 1598525 w 5854673"/>
                <a:gd name="connsiteY2329" fmla="*/ 5487044 h 6858000"/>
                <a:gd name="connsiteX2330" fmla="*/ 1597083 w 5854673"/>
                <a:gd name="connsiteY2330" fmla="*/ 5491734 h 6858000"/>
                <a:gd name="connsiteX2331" fmla="*/ 1588426 w 5854673"/>
                <a:gd name="connsiteY2331" fmla="*/ 5490291 h 6858000"/>
                <a:gd name="connsiteX2332" fmla="*/ 3552680 w 5854673"/>
                <a:gd name="connsiteY2332" fmla="*/ 5482355 h 6858000"/>
                <a:gd name="connsiteX2333" fmla="*/ 3551237 w 5854673"/>
                <a:gd name="connsiteY2333" fmla="*/ 5487044 h 6858000"/>
                <a:gd name="connsiteX2334" fmla="*/ 3554124 w 5854673"/>
                <a:gd name="connsiteY2334" fmla="*/ 5485601 h 6858000"/>
                <a:gd name="connsiteX2335" fmla="*/ 1649382 w 5854673"/>
                <a:gd name="connsiteY2335" fmla="*/ 5481996 h 6858000"/>
                <a:gd name="connsiteX2336" fmla="*/ 1653709 w 5854673"/>
                <a:gd name="connsiteY2336" fmla="*/ 5489571 h 6858000"/>
                <a:gd name="connsiteX2337" fmla="*/ 1647939 w 5854673"/>
                <a:gd name="connsiteY2337" fmla="*/ 5486684 h 6858000"/>
                <a:gd name="connsiteX2338" fmla="*/ 1627020 w 5854673"/>
                <a:gd name="connsiteY2338" fmla="*/ 5475143 h 6858000"/>
                <a:gd name="connsiteX2339" fmla="*/ 1623053 w 5854673"/>
                <a:gd name="connsiteY2339" fmla="*/ 5479471 h 6858000"/>
                <a:gd name="connsiteX2340" fmla="*/ 1616921 w 5854673"/>
                <a:gd name="connsiteY2340" fmla="*/ 5478389 h 6858000"/>
                <a:gd name="connsiteX2341" fmla="*/ 1664529 w 5854673"/>
                <a:gd name="connsiteY2341" fmla="*/ 5474782 h 6858000"/>
                <a:gd name="connsiteX2342" fmla="*/ 1671383 w 5854673"/>
                <a:gd name="connsiteY2342" fmla="*/ 5483077 h 6858000"/>
                <a:gd name="connsiteX2343" fmla="*/ 1659841 w 5854673"/>
                <a:gd name="connsiteY2343" fmla="*/ 5476947 h 6858000"/>
                <a:gd name="connsiteX2344" fmla="*/ 1225810 w 5854673"/>
                <a:gd name="connsiteY2344" fmla="*/ 5468469 h 6858000"/>
                <a:gd name="connsiteX2345" fmla="*/ 1197451 w 5854673"/>
                <a:gd name="connsiteY2345" fmla="*/ 5470092 h 6858000"/>
                <a:gd name="connsiteX2346" fmla="*/ 1196009 w 5854673"/>
                <a:gd name="connsiteY2346" fmla="*/ 5474780 h 6858000"/>
                <a:gd name="connsiteX2347" fmla="*/ 1236405 w 5854673"/>
                <a:gd name="connsiteY2347" fmla="*/ 5483798 h 6858000"/>
                <a:gd name="connsiteX2348" fmla="*/ 1213322 w 5854673"/>
                <a:gd name="connsiteY2348" fmla="*/ 5491732 h 6858000"/>
                <a:gd name="connsiteX2349" fmla="*/ 1231356 w 5854673"/>
                <a:gd name="connsiteY2349" fmla="*/ 5492815 h 6858000"/>
                <a:gd name="connsiteX2350" fmla="*/ 1251553 w 5854673"/>
                <a:gd name="connsiteY2350" fmla="*/ 5477666 h 6858000"/>
                <a:gd name="connsiteX2351" fmla="*/ 1251192 w 5854673"/>
                <a:gd name="connsiteY2351" fmla="*/ 5477666 h 6858000"/>
                <a:gd name="connsiteX2352" fmla="*/ 1225810 w 5854673"/>
                <a:gd name="connsiteY2352" fmla="*/ 5468469 h 6858000"/>
                <a:gd name="connsiteX2353" fmla="*/ 1656234 w 5854673"/>
                <a:gd name="connsiteY2353" fmla="*/ 5459634 h 6858000"/>
                <a:gd name="connsiteX2354" fmla="*/ 1684728 w 5854673"/>
                <a:gd name="connsiteY2354" fmla="*/ 5469372 h 6858000"/>
                <a:gd name="connsiteX2355" fmla="*/ 1656234 w 5854673"/>
                <a:gd name="connsiteY2355" fmla="*/ 5459634 h 6858000"/>
                <a:gd name="connsiteX2356" fmla="*/ 3653310 w 5854673"/>
                <a:gd name="connsiteY2356" fmla="*/ 5457107 h 6858000"/>
                <a:gd name="connsiteX2357" fmla="*/ 3629865 w 5854673"/>
                <a:gd name="connsiteY2357" fmla="*/ 5483798 h 6858000"/>
                <a:gd name="connsiteX2358" fmla="*/ 3644636 w 5854673"/>
                <a:gd name="connsiteY2358" fmla="*/ 5485156 h 6858000"/>
                <a:gd name="connsiteX2359" fmla="*/ 3653310 w 5854673"/>
                <a:gd name="connsiteY2359" fmla="*/ 5457107 h 6858000"/>
                <a:gd name="connsiteX2360" fmla="*/ 1407366 w 5854673"/>
                <a:gd name="connsiteY2360" fmla="*/ 5456749 h 6858000"/>
                <a:gd name="connsiteX2361" fmla="*/ 1415302 w 5854673"/>
                <a:gd name="connsiteY2361" fmla="*/ 5459994 h 6858000"/>
                <a:gd name="connsiteX2362" fmla="*/ 1392579 w 5854673"/>
                <a:gd name="connsiteY2362" fmla="*/ 5466126 h 6858000"/>
                <a:gd name="connsiteX2363" fmla="*/ 1394022 w 5854673"/>
                <a:gd name="connsiteY2363" fmla="*/ 5461436 h 6858000"/>
                <a:gd name="connsiteX2364" fmla="*/ 1406284 w 5854673"/>
                <a:gd name="connsiteY2364" fmla="*/ 5460715 h 6858000"/>
                <a:gd name="connsiteX2365" fmla="*/ 2570914 w 5854673"/>
                <a:gd name="connsiteY2365" fmla="*/ 5452059 h 6858000"/>
                <a:gd name="connsiteX2366" fmla="*/ 2574881 w 5854673"/>
                <a:gd name="connsiteY2366" fmla="*/ 5478749 h 6858000"/>
                <a:gd name="connsiteX2367" fmla="*/ 2582455 w 5854673"/>
                <a:gd name="connsiteY2367" fmla="*/ 5555572 h 6858000"/>
                <a:gd name="connsiteX2368" fmla="*/ 2593997 w 5854673"/>
                <a:gd name="connsiteY2368" fmla="*/ 5539702 h 6858000"/>
                <a:gd name="connsiteX2369" fmla="*/ 2599047 w 5854673"/>
                <a:gd name="connsiteY2369" fmla="*/ 5492814 h 6858000"/>
                <a:gd name="connsiteX2370" fmla="*/ 2570914 w 5854673"/>
                <a:gd name="connsiteY2370" fmla="*/ 5452059 h 6858000"/>
                <a:gd name="connsiteX2371" fmla="*/ 2042521 w 5854673"/>
                <a:gd name="connsiteY2371" fmla="*/ 5452058 h 6858000"/>
                <a:gd name="connsiteX2372" fmla="*/ 2049374 w 5854673"/>
                <a:gd name="connsiteY2372" fmla="*/ 5463239 h 6858000"/>
                <a:gd name="connsiteX2373" fmla="*/ 2064521 w 5854673"/>
                <a:gd name="connsiteY2373" fmla="*/ 5452058 h 6858000"/>
                <a:gd name="connsiteX2374" fmla="*/ 2042521 w 5854673"/>
                <a:gd name="connsiteY2374" fmla="*/ 5452058 h 6858000"/>
                <a:gd name="connsiteX2375" fmla="*/ 1274276 w 5854673"/>
                <a:gd name="connsiteY2375" fmla="*/ 5445205 h 6858000"/>
                <a:gd name="connsiteX2376" fmla="*/ 1263094 w 5854673"/>
                <a:gd name="connsiteY2376" fmla="*/ 5447369 h 6858000"/>
                <a:gd name="connsiteX2377" fmla="*/ 1265980 w 5854673"/>
                <a:gd name="connsiteY2377" fmla="*/ 5450615 h 6858000"/>
                <a:gd name="connsiteX2378" fmla="*/ 1274276 w 5854673"/>
                <a:gd name="connsiteY2378" fmla="*/ 5445205 h 6858000"/>
                <a:gd name="connsiteX2379" fmla="*/ 1319315 w 5854673"/>
                <a:gd name="connsiteY2379" fmla="*/ 5444168 h 6858000"/>
                <a:gd name="connsiteX2380" fmla="*/ 1309261 w 5854673"/>
                <a:gd name="connsiteY2380" fmla="*/ 5448452 h 6858000"/>
                <a:gd name="connsiteX2381" fmla="*/ 1322562 w 5854673"/>
                <a:gd name="connsiteY2381" fmla="*/ 5450661 h 6858000"/>
                <a:gd name="connsiteX2382" fmla="*/ 1332346 w 5854673"/>
                <a:gd name="connsiteY2382" fmla="*/ 5445566 h 6858000"/>
                <a:gd name="connsiteX2383" fmla="*/ 1319315 w 5854673"/>
                <a:gd name="connsiteY2383" fmla="*/ 5444168 h 6858000"/>
                <a:gd name="connsiteX2384" fmla="*/ 1187353 w 5854673"/>
                <a:gd name="connsiteY2384" fmla="*/ 5439074 h 6858000"/>
                <a:gd name="connsiteX2385" fmla="*/ 1211157 w 5854673"/>
                <a:gd name="connsiteY2385" fmla="*/ 5455304 h 6858000"/>
                <a:gd name="connsiteX2386" fmla="*/ 1209715 w 5854673"/>
                <a:gd name="connsiteY2386" fmla="*/ 5459993 h 6858000"/>
                <a:gd name="connsiteX2387" fmla="*/ 1229192 w 5854673"/>
                <a:gd name="connsiteY2387" fmla="*/ 5456387 h 6858000"/>
                <a:gd name="connsiteX2388" fmla="*/ 1187353 w 5854673"/>
                <a:gd name="connsiteY2388" fmla="*/ 5439074 h 6858000"/>
                <a:gd name="connsiteX2389" fmla="*/ 1246504 w 5854673"/>
                <a:gd name="connsiteY2389" fmla="*/ 5432582 h 6858000"/>
                <a:gd name="connsiteX2390" fmla="*/ 1255521 w 5854673"/>
                <a:gd name="connsiteY2390" fmla="*/ 5441960 h 6858000"/>
                <a:gd name="connsiteX2391" fmla="*/ 1261291 w 5854673"/>
                <a:gd name="connsiteY2391" fmla="*/ 5435107 h 6858000"/>
                <a:gd name="connsiteX2392" fmla="*/ 1309757 w 5854673"/>
                <a:gd name="connsiteY2392" fmla="*/ 5425638 h 6858000"/>
                <a:gd name="connsiteX2393" fmla="*/ 1305655 w 5854673"/>
                <a:gd name="connsiteY2393" fmla="*/ 5430779 h 6858000"/>
                <a:gd name="connsiteX2394" fmla="*/ 1320082 w 5854673"/>
                <a:gd name="connsiteY2394" fmla="*/ 5426449 h 6858000"/>
                <a:gd name="connsiteX2395" fmla="*/ 1309757 w 5854673"/>
                <a:gd name="connsiteY2395" fmla="*/ 5425638 h 6858000"/>
                <a:gd name="connsiteX2396" fmla="*/ 1697713 w 5854673"/>
                <a:gd name="connsiteY2396" fmla="*/ 5422844 h 6858000"/>
                <a:gd name="connsiteX2397" fmla="*/ 1700958 w 5854673"/>
                <a:gd name="connsiteY2397" fmla="*/ 5425368 h 6858000"/>
                <a:gd name="connsiteX2398" fmla="*/ 1682203 w 5854673"/>
                <a:gd name="connsiteY2398" fmla="*/ 5436188 h 6858000"/>
                <a:gd name="connsiteX2399" fmla="*/ 1678957 w 5854673"/>
                <a:gd name="connsiteY2399" fmla="*/ 5433663 h 6858000"/>
                <a:gd name="connsiteX2400" fmla="*/ 1645775 w 5854673"/>
                <a:gd name="connsiteY2400" fmla="*/ 5453862 h 6858000"/>
                <a:gd name="connsiteX2401" fmla="*/ 1634594 w 5854673"/>
                <a:gd name="connsiteY2401" fmla="*/ 5448090 h 6858000"/>
                <a:gd name="connsiteX2402" fmla="*/ 1492846 w 5854673"/>
                <a:gd name="connsiteY2402" fmla="*/ 5483076 h 6858000"/>
                <a:gd name="connsiteX2403" fmla="*/ 1416744 w 5854673"/>
                <a:gd name="connsiteY2403" fmla="*/ 5507602 h 6858000"/>
                <a:gd name="connsiteX2404" fmla="*/ 1439828 w 5854673"/>
                <a:gd name="connsiteY2404" fmla="*/ 5547638 h 6858000"/>
                <a:gd name="connsiteX2405" fmla="*/ 1448123 w 5854673"/>
                <a:gd name="connsiteY2405" fmla="*/ 5559180 h 6858000"/>
                <a:gd name="connsiteX2406" fmla="*/ 1480944 w 5854673"/>
                <a:gd name="connsiteY2406" fmla="*/ 5545113 h 6858000"/>
                <a:gd name="connsiteX2407" fmla="*/ 1503819 w 5854673"/>
                <a:gd name="connsiteY2407" fmla="*/ 5573872 h 6858000"/>
                <a:gd name="connsiteX2408" fmla="*/ 1518816 w 5854673"/>
                <a:gd name="connsiteY2408" fmla="*/ 5573246 h 6858000"/>
                <a:gd name="connsiteX2409" fmla="*/ 1507635 w 5854673"/>
                <a:gd name="connsiteY2409" fmla="*/ 5567475 h 6858000"/>
                <a:gd name="connsiteX2410" fmla="*/ 1518815 w 5854673"/>
                <a:gd name="connsiteY2410" fmla="*/ 5564590 h 6858000"/>
                <a:gd name="connsiteX2411" fmla="*/ 1510519 w 5854673"/>
                <a:gd name="connsiteY2411" fmla="*/ 5548359 h 6858000"/>
                <a:gd name="connsiteX2412" fmla="*/ 1496815 w 5854673"/>
                <a:gd name="connsiteY2412" fmla="*/ 5550884 h 6858000"/>
                <a:gd name="connsiteX2413" fmla="*/ 1497896 w 5854673"/>
                <a:gd name="connsiteY2413" fmla="*/ 5538981 h 6858000"/>
                <a:gd name="connsiteX2414" fmla="*/ 1529275 w 5854673"/>
                <a:gd name="connsiteY2414" fmla="*/ 5547638 h 6858000"/>
                <a:gd name="connsiteX2415" fmla="*/ 1541539 w 5854673"/>
                <a:gd name="connsiteY2415" fmla="*/ 5541867 h 6858000"/>
                <a:gd name="connsiteX2416" fmla="*/ 1538293 w 5854673"/>
                <a:gd name="connsiteY2416" fmla="*/ 5539342 h 6858000"/>
                <a:gd name="connsiteX2417" fmla="*/ 1550194 w 5854673"/>
                <a:gd name="connsiteY2417" fmla="*/ 5529604 h 6858000"/>
                <a:gd name="connsiteX2418" fmla="*/ 1554161 w 5854673"/>
                <a:gd name="connsiteY2418" fmla="*/ 5537179 h 6858000"/>
                <a:gd name="connsiteX2419" fmla="*/ 1585902 w 5854673"/>
                <a:gd name="connsiteY2419" fmla="*/ 5557737 h 6858000"/>
                <a:gd name="connsiteX2420" fmla="*/ 1570031 w 5854673"/>
                <a:gd name="connsiteY2420" fmla="*/ 5567114 h 6858000"/>
                <a:gd name="connsiteX2421" fmla="*/ 1598525 w 5854673"/>
                <a:gd name="connsiteY2421" fmla="*/ 5545113 h 6858000"/>
                <a:gd name="connsiteX2422" fmla="*/ 1609346 w 5854673"/>
                <a:gd name="connsiteY2422" fmla="*/ 5540064 h 6858000"/>
                <a:gd name="connsiteX2423" fmla="*/ 1593837 w 5854673"/>
                <a:gd name="connsiteY2423" fmla="*/ 5539342 h 6858000"/>
                <a:gd name="connsiteX2424" fmla="*/ 1587706 w 5854673"/>
                <a:gd name="connsiteY2424" fmla="*/ 5529244 h 6858000"/>
                <a:gd name="connsiteX2425" fmla="*/ 1568950 w 5854673"/>
                <a:gd name="connsiteY2425" fmla="*/ 5531046 h 6858000"/>
                <a:gd name="connsiteX2426" fmla="*/ 1572918 w 5854673"/>
                <a:gd name="connsiteY2426" fmla="*/ 5526719 h 6858000"/>
                <a:gd name="connsiteX2427" fmla="*/ 1547670 w 5854673"/>
                <a:gd name="connsiteY2427" fmla="*/ 5519144 h 6858000"/>
                <a:gd name="connsiteX2428" fmla="*/ 1545505 w 5854673"/>
                <a:gd name="connsiteY2428" fmla="*/ 5526719 h 6858000"/>
                <a:gd name="connsiteX2429" fmla="*/ 1532521 w 5854673"/>
                <a:gd name="connsiteY2429" fmla="*/ 5526358 h 6858000"/>
                <a:gd name="connsiteX2430" fmla="*/ 1527833 w 5854673"/>
                <a:gd name="connsiteY2430" fmla="*/ 5511569 h 6858000"/>
                <a:gd name="connsiteX2431" fmla="*/ 1554162 w 5854673"/>
                <a:gd name="connsiteY2431" fmla="*/ 5506159 h 6858000"/>
                <a:gd name="connsiteX2432" fmla="*/ 1584819 w 5854673"/>
                <a:gd name="connsiteY2432" fmla="*/ 5516620 h 6858000"/>
                <a:gd name="connsiteX2433" fmla="*/ 1615478 w 5854673"/>
                <a:gd name="connsiteY2433" fmla="*/ 5510127 h 6858000"/>
                <a:gd name="connsiteX2434" fmla="*/ 1614396 w 5854673"/>
                <a:gd name="connsiteY2434" fmla="*/ 5522029 h 6858000"/>
                <a:gd name="connsiteX2435" fmla="*/ 1634954 w 5854673"/>
                <a:gd name="connsiteY2435" fmla="*/ 5527800 h 6858000"/>
                <a:gd name="connsiteX2436" fmla="*/ 1660922 w 5854673"/>
                <a:gd name="connsiteY2436" fmla="*/ 5515537 h 6858000"/>
                <a:gd name="connsiteX2437" fmla="*/ 1633151 w 5854673"/>
                <a:gd name="connsiteY2437" fmla="*/ 5494619 h 6858000"/>
                <a:gd name="connsiteX2438" fmla="*/ 1665973 w 5854673"/>
                <a:gd name="connsiteY2438" fmla="*/ 5507241 h 6858000"/>
                <a:gd name="connsiteX2439" fmla="*/ 1655513 w 5854673"/>
                <a:gd name="connsiteY2439" fmla="*/ 5490651 h 6858000"/>
                <a:gd name="connsiteX2440" fmla="*/ 1708172 w 5854673"/>
                <a:gd name="connsiteY2440" fmla="*/ 5483798 h 6858000"/>
                <a:gd name="connsiteX2441" fmla="*/ 1720074 w 5854673"/>
                <a:gd name="connsiteY2441" fmla="*/ 5474059 h 6858000"/>
                <a:gd name="connsiteX2442" fmla="*/ 1725844 w 5854673"/>
                <a:gd name="connsiteY2442" fmla="*/ 5446288 h 6858000"/>
                <a:gd name="connsiteX2443" fmla="*/ 1737386 w 5854673"/>
                <a:gd name="connsiteY2443" fmla="*/ 5424647 h 6858000"/>
                <a:gd name="connsiteX2444" fmla="*/ 1412777 w 5854673"/>
                <a:gd name="connsiteY2444" fmla="*/ 5417073 h 6858000"/>
                <a:gd name="connsiteX2445" fmla="*/ 1411334 w 5854673"/>
                <a:gd name="connsiteY2445" fmla="*/ 5421763 h 6858000"/>
                <a:gd name="connsiteX2446" fmla="*/ 1403399 w 5854673"/>
                <a:gd name="connsiteY2446" fmla="*/ 5417434 h 6858000"/>
                <a:gd name="connsiteX2447" fmla="*/ 1544064 w 5854673"/>
                <a:gd name="connsiteY2447" fmla="*/ 5409139 h 6858000"/>
                <a:gd name="connsiteX2448" fmla="*/ 1551999 w 5854673"/>
                <a:gd name="connsiteY2448" fmla="*/ 5412385 h 6858000"/>
                <a:gd name="connsiteX2449" fmla="*/ 1538293 w 5854673"/>
                <a:gd name="connsiteY2449" fmla="*/ 5414909 h 6858000"/>
                <a:gd name="connsiteX2450" fmla="*/ 3492446 w 5854673"/>
                <a:gd name="connsiteY2450" fmla="*/ 5399759 h 6858000"/>
                <a:gd name="connsiteX2451" fmla="*/ 3485234 w 5854673"/>
                <a:gd name="connsiteY2451" fmla="*/ 5432220 h 6858000"/>
                <a:gd name="connsiteX2452" fmla="*/ 3484512 w 5854673"/>
                <a:gd name="connsiteY2452" fmla="*/ 5465043 h 6858000"/>
                <a:gd name="connsiteX2453" fmla="*/ 3483069 w 5854673"/>
                <a:gd name="connsiteY2453" fmla="*/ 5544392 h 6858000"/>
                <a:gd name="connsiteX2454" fmla="*/ 3476937 w 5854673"/>
                <a:gd name="connsiteY2454" fmla="*/ 5543309 h 6858000"/>
                <a:gd name="connsiteX2455" fmla="*/ 3483791 w 5854673"/>
                <a:gd name="connsiteY2455" fmla="*/ 5563507 h 6858000"/>
                <a:gd name="connsiteX2456" fmla="*/ 3472970 w 5854673"/>
                <a:gd name="connsiteY2456" fmla="*/ 5599575 h 6858000"/>
                <a:gd name="connsiteX2457" fmla="*/ 3485233 w 5854673"/>
                <a:gd name="connsiteY2457" fmla="*/ 5637447 h 6858000"/>
                <a:gd name="connsiteX2458" fmla="*/ 3491365 w 5854673"/>
                <a:gd name="connsiteY2458" fmla="*/ 5669542 h 6858000"/>
                <a:gd name="connsiteX2459" fmla="*/ 3495693 w 5854673"/>
                <a:gd name="connsiteY2459" fmla="*/ 5668099 h 6858000"/>
                <a:gd name="connsiteX2460" fmla="*/ 3512284 w 5854673"/>
                <a:gd name="connsiteY2460" fmla="*/ 5673148 h 6858000"/>
                <a:gd name="connsiteX2461" fmla="*/ 3491725 w 5854673"/>
                <a:gd name="connsiteY2461" fmla="*/ 5689379 h 6858000"/>
                <a:gd name="connsiteX2462" fmla="*/ 3495333 w 5854673"/>
                <a:gd name="connsiteY2462" fmla="*/ 5737710 h 6858000"/>
                <a:gd name="connsiteX2463" fmla="*/ 3526712 w 5854673"/>
                <a:gd name="connsiteY2463" fmla="*/ 5758990 h 6858000"/>
                <a:gd name="connsiteX2464" fmla="*/ 3533565 w 5854673"/>
                <a:gd name="connsiteY2464" fmla="*/ 5780270 h 6858000"/>
                <a:gd name="connsiteX2465" fmla="*/ 3525268 w 5854673"/>
                <a:gd name="connsiteY2465" fmla="*/ 5785679 h 6858000"/>
                <a:gd name="connsiteX2466" fmla="*/ 3515891 w 5854673"/>
                <a:gd name="connsiteY2466" fmla="*/ 5774139 h 6858000"/>
                <a:gd name="connsiteX2467" fmla="*/ 3533926 w 5854673"/>
                <a:gd name="connsiteY2467" fmla="*/ 5801188 h 6858000"/>
                <a:gd name="connsiteX2468" fmla="*/ 3522384 w 5854673"/>
                <a:gd name="connsiteY2468" fmla="*/ 5818138 h 6858000"/>
                <a:gd name="connsiteX2469" fmla="*/ 3532843 w 5854673"/>
                <a:gd name="connsiteY2469" fmla="*/ 5865748 h 6858000"/>
                <a:gd name="connsiteX2470" fmla="*/ 3530678 w 5854673"/>
                <a:gd name="connsiteY2470" fmla="*/ 5882340 h 6858000"/>
                <a:gd name="connsiteX2471" fmla="*/ 3506513 w 5854673"/>
                <a:gd name="connsiteY2471" fmla="*/ 5880176 h 6858000"/>
                <a:gd name="connsiteX2472" fmla="*/ 3502186 w 5854673"/>
                <a:gd name="connsiteY2472" fmla="*/ 5886305 h 6858000"/>
                <a:gd name="connsiteX2473" fmla="*/ 3524548 w 5854673"/>
                <a:gd name="connsiteY2473" fmla="*/ 5886305 h 6858000"/>
                <a:gd name="connsiteX2474" fmla="*/ 3525990 w 5854673"/>
                <a:gd name="connsiteY2474" fmla="*/ 5898571 h 6858000"/>
                <a:gd name="connsiteX2475" fmla="*/ 3505432 w 5854673"/>
                <a:gd name="connsiteY2475" fmla="*/ 5906867 h 6858000"/>
                <a:gd name="connsiteX2476" fmla="*/ 3505792 w 5854673"/>
                <a:gd name="connsiteY2476" fmla="*/ 5913719 h 6858000"/>
                <a:gd name="connsiteX2477" fmla="*/ 3561336 w 5854673"/>
                <a:gd name="connsiteY2477" fmla="*/ 5937164 h 6858000"/>
                <a:gd name="connsiteX2478" fmla="*/ 3569992 w 5854673"/>
                <a:gd name="connsiteY2478" fmla="*/ 5960608 h 6858000"/>
                <a:gd name="connsiteX2479" fmla="*/ 3553762 w 5854673"/>
                <a:gd name="connsiteY2479" fmla="*/ 5945818 h 6858000"/>
                <a:gd name="connsiteX2480" fmla="*/ 3551959 w 5854673"/>
                <a:gd name="connsiteY2480" fmla="*/ 5952313 h 6858000"/>
                <a:gd name="connsiteX2481" fmla="*/ 3538254 w 5854673"/>
                <a:gd name="connsiteY2481" fmla="*/ 5954838 h 6858000"/>
                <a:gd name="connsiteX2482" fmla="*/ 3541139 w 5854673"/>
                <a:gd name="connsiteY2482" fmla="*/ 5967100 h 6858000"/>
                <a:gd name="connsiteX2483" fmla="*/ 3561698 w 5854673"/>
                <a:gd name="connsiteY2483" fmla="*/ 5972509 h 6858000"/>
                <a:gd name="connsiteX2484" fmla="*/ 3539695 w 5854673"/>
                <a:gd name="connsiteY2484" fmla="*/ 5980804 h 6858000"/>
                <a:gd name="connsiteX2485" fmla="*/ 3572156 w 5854673"/>
                <a:gd name="connsiteY2485" fmla="*/ 5989462 h 6858000"/>
                <a:gd name="connsiteX2486" fmla="*/ 3566386 w 5854673"/>
                <a:gd name="connsiteY2486" fmla="*/ 5995594 h 6858000"/>
                <a:gd name="connsiteX2487" fmla="*/ 3516974 w 5854673"/>
                <a:gd name="connsiteY2487" fmla="*/ 6003887 h 6858000"/>
                <a:gd name="connsiteX2488" fmla="*/ 3544024 w 5854673"/>
                <a:gd name="connsiteY2488" fmla="*/ 6070254 h 6858000"/>
                <a:gd name="connsiteX2489" fmla="*/ 3564583 w 5854673"/>
                <a:gd name="connsiteY2489" fmla="*/ 6119664 h 6858000"/>
                <a:gd name="connsiteX2490" fmla="*/ 3593437 w 5854673"/>
                <a:gd name="connsiteY2490" fmla="*/ 6092977 h 6858000"/>
                <a:gd name="connsiteX2491" fmla="*/ 3569632 w 5854673"/>
                <a:gd name="connsiteY2491" fmla="*/ 6051137 h 6858000"/>
                <a:gd name="connsiteX2492" fmla="*/ 3587306 w 5854673"/>
                <a:gd name="connsiteY2492" fmla="*/ 6044285 h 6858000"/>
                <a:gd name="connsiteX2493" fmla="*/ 3582977 w 5854673"/>
                <a:gd name="connsiteY2493" fmla="*/ 6015792 h 6858000"/>
                <a:gd name="connsiteX2494" fmla="*/ 3556647 w 5854673"/>
                <a:gd name="connsiteY2494" fmla="*/ 6008218 h 6858000"/>
                <a:gd name="connsiteX2495" fmla="*/ 3550155 w 5854673"/>
                <a:gd name="connsiteY2495" fmla="*/ 5999922 h 6858000"/>
                <a:gd name="connsiteX2496" fmla="*/ 3577567 w 5854673"/>
                <a:gd name="connsiteY2496" fmla="*/ 6004609 h 6858000"/>
                <a:gd name="connsiteX2497" fmla="*/ 3564223 w 5854673"/>
                <a:gd name="connsiteY2497" fmla="*/ 5966379 h 6858000"/>
                <a:gd name="connsiteX2498" fmla="*/ 3575763 w 5854673"/>
                <a:gd name="connsiteY2498" fmla="*/ 5966379 h 6858000"/>
                <a:gd name="connsiteX2499" fmla="*/ 3569633 w 5854673"/>
                <a:gd name="connsiteY2499" fmla="*/ 5912636 h 6858000"/>
                <a:gd name="connsiteX2500" fmla="*/ 3560255 w 5854673"/>
                <a:gd name="connsiteY2500" fmla="*/ 5912997 h 6858000"/>
                <a:gd name="connsiteX2501" fmla="*/ 3564943 w 5854673"/>
                <a:gd name="connsiteY2501" fmla="*/ 5918769 h 6858000"/>
                <a:gd name="connsiteX2502" fmla="*/ 3560975 w 5854673"/>
                <a:gd name="connsiteY2502" fmla="*/ 5923097 h 6858000"/>
                <a:gd name="connsiteX2503" fmla="*/ 3537532 w 5854673"/>
                <a:gd name="connsiteY2503" fmla="*/ 5914079 h 6858000"/>
                <a:gd name="connsiteX2504" fmla="*/ 3544023 w 5854673"/>
                <a:gd name="connsiteY2504" fmla="*/ 5905425 h 6858000"/>
                <a:gd name="connsiteX2505" fmla="*/ 3549434 w 5854673"/>
                <a:gd name="connsiteY2505" fmla="*/ 5909393 h 6858000"/>
                <a:gd name="connsiteX2506" fmla="*/ 3571435 w 5854673"/>
                <a:gd name="connsiteY2506" fmla="*/ 5896407 h 6858000"/>
                <a:gd name="connsiteX2507" fmla="*/ 3570714 w 5854673"/>
                <a:gd name="connsiteY2507" fmla="*/ 5877290 h 6858000"/>
                <a:gd name="connsiteX2508" fmla="*/ 3559173 w 5854673"/>
                <a:gd name="connsiteY2508" fmla="*/ 5863226 h 6858000"/>
                <a:gd name="connsiteX2509" fmla="*/ 3551599 w 5854673"/>
                <a:gd name="connsiteY2509" fmla="*/ 5866830 h 6858000"/>
                <a:gd name="connsiteX2510" fmla="*/ 3545106 w 5854673"/>
                <a:gd name="connsiteY2510" fmla="*/ 5857814 h 6858000"/>
                <a:gd name="connsiteX2511" fmla="*/ 3564943 w 5854673"/>
                <a:gd name="connsiteY2511" fmla="*/ 5857455 h 6858000"/>
                <a:gd name="connsiteX2512" fmla="*/ 3542221 w 5854673"/>
                <a:gd name="connsiteY2512" fmla="*/ 5829683 h 6858000"/>
                <a:gd name="connsiteX2513" fmla="*/ 3556287 w 5854673"/>
                <a:gd name="connsiteY2513" fmla="*/ 5822107 h 6858000"/>
                <a:gd name="connsiteX2514" fmla="*/ 3544023 w 5854673"/>
                <a:gd name="connsiteY2514" fmla="*/ 5758269 h 6858000"/>
                <a:gd name="connsiteX2515" fmla="*/ 3547270 w 5854673"/>
                <a:gd name="connsiteY2515" fmla="*/ 5708134 h 6858000"/>
                <a:gd name="connsiteX2516" fmla="*/ 3543303 w 5854673"/>
                <a:gd name="connsiteY2516" fmla="*/ 5669542 h 6858000"/>
                <a:gd name="connsiteX2517" fmla="*/ 3523827 w 5854673"/>
                <a:gd name="connsiteY2517" fmla="*/ 5534653 h 6858000"/>
                <a:gd name="connsiteX2518" fmla="*/ 3515892 w 5854673"/>
                <a:gd name="connsiteY2518" fmla="*/ 5478387 h 6858000"/>
                <a:gd name="connsiteX2519" fmla="*/ 3508678 w 5854673"/>
                <a:gd name="connsiteY2519" fmla="*/ 5450255 h 6858000"/>
                <a:gd name="connsiteX2520" fmla="*/ 3492446 w 5854673"/>
                <a:gd name="connsiteY2520" fmla="*/ 5399759 h 6858000"/>
                <a:gd name="connsiteX2521" fmla="*/ 1234241 w 5854673"/>
                <a:gd name="connsiteY2521" fmla="*/ 5399759 h 6858000"/>
                <a:gd name="connsiteX2522" fmla="*/ 1199255 w 5854673"/>
                <a:gd name="connsiteY2522" fmla="*/ 5412383 h 6858000"/>
                <a:gd name="connsiteX2523" fmla="*/ 1243617 w 5854673"/>
                <a:gd name="connsiteY2523" fmla="*/ 5420318 h 6858000"/>
                <a:gd name="connsiteX2524" fmla="*/ 1240373 w 5854673"/>
                <a:gd name="connsiteY2524" fmla="*/ 5400841 h 6858000"/>
                <a:gd name="connsiteX2525" fmla="*/ 3595961 w 5854673"/>
                <a:gd name="connsiteY2525" fmla="*/ 5397235 h 6858000"/>
                <a:gd name="connsiteX2526" fmla="*/ 3577927 w 5854673"/>
                <a:gd name="connsiteY2526" fmla="*/ 5405891 h 6858000"/>
                <a:gd name="connsiteX2527" fmla="*/ 3577568 w 5854673"/>
                <a:gd name="connsiteY2527" fmla="*/ 5397957 h 6858000"/>
                <a:gd name="connsiteX2528" fmla="*/ 3567829 w 5854673"/>
                <a:gd name="connsiteY2528" fmla="*/ 5408415 h 6858000"/>
                <a:gd name="connsiteX2529" fmla="*/ 3577207 w 5854673"/>
                <a:gd name="connsiteY2529" fmla="*/ 5408056 h 6858000"/>
                <a:gd name="connsiteX2530" fmla="*/ 3594158 w 5854673"/>
                <a:gd name="connsiteY2530" fmla="*/ 5425008 h 6858000"/>
                <a:gd name="connsiteX2531" fmla="*/ 3585142 w 5854673"/>
                <a:gd name="connsiteY2531" fmla="*/ 5433303 h 6858000"/>
                <a:gd name="connsiteX2532" fmla="*/ 3585141 w 5854673"/>
                <a:gd name="connsiteY2532" fmla="*/ 5455305 h 6858000"/>
                <a:gd name="connsiteX2533" fmla="*/ 3595961 w 5854673"/>
                <a:gd name="connsiteY2533" fmla="*/ 5397235 h 6858000"/>
                <a:gd name="connsiteX2534" fmla="*/ 1656595 w 5854673"/>
                <a:gd name="connsiteY2534" fmla="*/ 5396874 h 6858000"/>
                <a:gd name="connsiteX2535" fmla="*/ 1620527 w 5854673"/>
                <a:gd name="connsiteY2535" fmla="*/ 5400481 h 6858000"/>
                <a:gd name="connsiteX2536" fmla="*/ 1641447 w 5854673"/>
                <a:gd name="connsiteY2536" fmla="*/ 5404088 h 6858000"/>
                <a:gd name="connsiteX2537" fmla="*/ 1265980 w 5854673"/>
                <a:gd name="connsiteY2537" fmla="*/ 5384251 h 6858000"/>
                <a:gd name="connsiteX2538" fmla="*/ 1254078 w 5854673"/>
                <a:gd name="connsiteY2538" fmla="*/ 5393988 h 6858000"/>
                <a:gd name="connsiteX2539" fmla="*/ 1333788 w 5854673"/>
                <a:gd name="connsiteY2539" fmla="*/ 5419958 h 6858000"/>
                <a:gd name="connsiteX2540" fmla="*/ 1334869 w 5854673"/>
                <a:gd name="connsiteY2540" fmla="*/ 5398317 h 6858000"/>
                <a:gd name="connsiteX2541" fmla="*/ 1265980 w 5854673"/>
                <a:gd name="connsiteY2541" fmla="*/ 5384251 h 6858000"/>
                <a:gd name="connsiteX2542" fmla="*/ 1299162 w 5854673"/>
                <a:gd name="connsiteY2542" fmla="*/ 5370186 h 6858000"/>
                <a:gd name="connsiteX2543" fmla="*/ 1295916 w 5854673"/>
                <a:gd name="connsiteY2543" fmla="*/ 5372710 h 6858000"/>
                <a:gd name="connsiteX2544" fmla="*/ 1294114 w 5854673"/>
                <a:gd name="connsiteY2544" fmla="*/ 5371629 h 6858000"/>
                <a:gd name="connsiteX2545" fmla="*/ 1499925 w 5854673"/>
                <a:gd name="connsiteY2545" fmla="*/ 5369103 h 6858000"/>
                <a:gd name="connsiteX2546" fmla="*/ 1523144 w 5854673"/>
                <a:gd name="connsiteY2546" fmla="*/ 5373431 h 6858000"/>
                <a:gd name="connsiteX2547" fmla="*/ 1487588 w 5854673"/>
                <a:gd name="connsiteY2547" fmla="*/ 5382865 h 6858000"/>
                <a:gd name="connsiteX2548" fmla="*/ 1478059 w 5854673"/>
                <a:gd name="connsiteY2548" fmla="*/ 5375596 h 6858000"/>
                <a:gd name="connsiteX2549" fmla="*/ 1499925 w 5854673"/>
                <a:gd name="connsiteY2549" fmla="*/ 5369103 h 6858000"/>
                <a:gd name="connsiteX2550" fmla="*/ 1350739 w 5854673"/>
                <a:gd name="connsiteY2550" fmla="*/ 5363331 h 6858000"/>
                <a:gd name="connsiteX2551" fmla="*/ 1349478 w 5854673"/>
                <a:gd name="connsiteY2551" fmla="*/ 5364407 h 6858000"/>
                <a:gd name="connsiteX2552" fmla="*/ 1349207 w 5854673"/>
                <a:gd name="connsiteY2552" fmla="*/ 5363917 h 6858000"/>
                <a:gd name="connsiteX2553" fmla="*/ 1349160 w 5854673"/>
                <a:gd name="connsiteY2553" fmla="*/ 5363394 h 6858000"/>
                <a:gd name="connsiteX2554" fmla="*/ 4689184 w 5854673"/>
                <a:gd name="connsiteY2554" fmla="*/ 5362404 h 6858000"/>
                <a:gd name="connsiteX2555" fmla="*/ 4678879 w 5854673"/>
                <a:gd name="connsiteY2555" fmla="*/ 5369338 h 6858000"/>
                <a:gd name="connsiteX2556" fmla="*/ 4680105 w 5854673"/>
                <a:gd name="connsiteY2556" fmla="*/ 5362606 h 6858000"/>
                <a:gd name="connsiteX2557" fmla="*/ 4689184 w 5854673"/>
                <a:gd name="connsiteY2557" fmla="*/ 5362404 h 6858000"/>
                <a:gd name="connsiteX2558" fmla="*/ 2397428 w 5854673"/>
                <a:gd name="connsiteY2558" fmla="*/ 5361889 h 6858000"/>
                <a:gd name="connsiteX2559" fmla="*/ 2396706 w 5854673"/>
                <a:gd name="connsiteY2559" fmla="*/ 5363692 h 6858000"/>
                <a:gd name="connsiteX2560" fmla="*/ 2399591 w 5854673"/>
                <a:gd name="connsiteY2560" fmla="*/ 5366938 h 6858000"/>
                <a:gd name="connsiteX2561" fmla="*/ 2411494 w 5854673"/>
                <a:gd name="connsiteY2561" fmla="*/ 5366217 h 6858000"/>
                <a:gd name="connsiteX2562" fmla="*/ 2412215 w 5854673"/>
                <a:gd name="connsiteY2562" fmla="*/ 5364414 h 6858000"/>
                <a:gd name="connsiteX2563" fmla="*/ 4690817 w 5854673"/>
                <a:gd name="connsiteY2563" fmla="*/ 5361079 h 6858000"/>
                <a:gd name="connsiteX2564" fmla="*/ 4691939 w 5854673"/>
                <a:gd name="connsiteY2564" fmla="*/ 5361282 h 6858000"/>
                <a:gd name="connsiteX2565" fmla="*/ 4689592 w 5854673"/>
                <a:gd name="connsiteY2565" fmla="*/ 5362710 h 6858000"/>
                <a:gd name="connsiteX2566" fmla="*/ 4690817 w 5854673"/>
                <a:gd name="connsiteY2566" fmla="*/ 5361079 h 6858000"/>
                <a:gd name="connsiteX2567" fmla="*/ 3372702 w 5854673"/>
                <a:gd name="connsiteY2567" fmla="*/ 5360446 h 6858000"/>
                <a:gd name="connsiteX2568" fmla="*/ 3375588 w 5854673"/>
                <a:gd name="connsiteY2568" fmla="*/ 5394711 h 6858000"/>
                <a:gd name="connsiteX2569" fmla="*/ 3372702 w 5854673"/>
                <a:gd name="connsiteY2569" fmla="*/ 5360446 h 6858000"/>
                <a:gd name="connsiteX2570" fmla="*/ 1458222 w 5854673"/>
                <a:gd name="connsiteY2570" fmla="*/ 5360086 h 6858000"/>
                <a:gd name="connsiteX2571" fmla="*/ 1463992 w 5854673"/>
                <a:gd name="connsiteY2571" fmla="*/ 5370907 h 6858000"/>
                <a:gd name="connsiteX2572" fmla="*/ 1450648 w 5854673"/>
                <a:gd name="connsiteY2572" fmla="*/ 5363693 h 6858000"/>
                <a:gd name="connsiteX2573" fmla="*/ 1663808 w 5854673"/>
                <a:gd name="connsiteY2573" fmla="*/ 5360086 h 6858000"/>
                <a:gd name="connsiteX2574" fmla="*/ 1652989 w 5854673"/>
                <a:gd name="connsiteY2574" fmla="*/ 5365135 h 6858000"/>
                <a:gd name="connsiteX2575" fmla="*/ 1662365 w 5854673"/>
                <a:gd name="connsiteY2575" fmla="*/ 5364773 h 6858000"/>
                <a:gd name="connsiteX2576" fmla="*/ 1622736 w 5854673"/>
                <a:gd name="connsiteY2576" fmla="*/ 5359950 h 6858000"/>
                <a:gd name="connsiteX2577" fmla="*/ 1613674 w 5854673"/>
                <a:gd name="connsiteY2577" fmla="*/ 5363332 h 6858000"/>
                <a:gd name="connsiteX2578" fmla="*/ 1630265 w 5854673"/>
                <a:gd name="connsiteY2578" fmla="*/ 5368380 h 6858000"/>
                <a:gd name="connsiteX2579" fmla="*/ 1582296 w 5854673"/>
                <a:gd name="connsiteY2579" fmla="*/ 5371987 h 6858000"/>
                <a:gd name="connsiteX2580" fmla="*/ 1580853 w 5854673"/>
                <a:gd name="connsiteY2580" fmla="*/ 5376677 h 6858000"/>
                <a:gd name="connsiteX2581" fmla="*/ 1593775 w 5854673"/>
                <a:gd name="connsiteY2581" fmla="*/ 5386782 h 6858000"/>
                <a:gd name="connsiteX2582" fmla="*/ 1635314 w 5854673"/>
                <a:gd name="connsiteY2582" fmla="*/ 5374151 h 6858000"/>
                <a:gd name="connsiteX2583" fmla="*/ 1628552 w 5854673"/>
                <a:gd name="connsiteY2583" fmla="*/ 5363061 h 6858000"/>
                <a:gd name="connsiteX2584" fmla="*/ 1622736 w 5854673"/>
                <a:gd name="connsiteY2584" fmla="*/ 5359950 h 6858000"/>
                <a:gd name="connsiteX2585" fmla="*/ 2417626 w 5854673"/>
                <a:gd name="connsiteY2585" fmla="*/ 5346380 h 6858000"/>
                <a:gd name="connsiteX2586" fmla="*/ 2408249 w 5854673"/>
                <a:gd name="connsiteY2586" fmla="*/ 5351068 h 6858000"/>
                <a:gd name="connsiteX2587" fmla="*/ 2406805 w 5854673"/>
                <a:gd name="connsiteY2587" fmla="*/ 5351790 h 6858000"/>
                <a:gd name="connsiteX2588" fmla="*/ 2408608 w 5854673"/>
                <a:gd name="connsiteY2588" fmla="*/ 5351068 h 6858000"/>
                <a:gd name="connsiteX2589" fmla="*/ 2414741 w 5854673"/>
                <a:gd name="connsiteY2589" fmla="*/ 5347822 h 6858000"/>
                <a:gd name="connsiteX2590" fmla="*/ 2416543 w 5854673"/>
                <a:gd name="connsiteY2590" fmla="*/ 5350346 h 6858000"/>
                <a:gd name="connsiteX2591" fmla="*/ 1425400 w 5854673"/>
                <a:gd name="connsiteY2591" fmla="*/ 5344218 h 6858000"/>
                <a:gd name="connsiteX2592" fmla="*/ 1443795 w 5854673"/>
                <a:gd name="connsiteY2592" fmla="*/ 5347463 h 6858000"/>
                <a:gd name="connsiteX2593" fmla="*/ 1442713 w 5854673"/>
                <a:gd name="connsiteY2593" fmla="*/ 5350349 h 6858000"/>
                <a:gd name="connsiteX2594" fmla="*/ 1424317 w 5854673"/>
                <a:gd name="connsiteY2594" fmla="*/ 5347103 h 6858000"/>
                <a:gd name="connsiteX2595" fmla="*/ 1195287 w 5854673"/>
                <a:gd name="connsiteY2595" fmla="*/ 5343133 h 6858000"/>
                <a:gd name="connsiteX2596" fmla="*/ 1186270 w 5854673"/>
                <a:gd name="connsiteY2596" fmla="*/ 5360445 h 6858000"/>
                <a:gd name="connsiteX2597" fmla="*/ 1175811 w 5854673"/>
                <a:gd name="connsiteY2597" fmla="*/ 5356479 h 6858000"/>
                <a:gd name="connsiteX2598" fmla="*/ 1175810 w 5854673"/>
                <a:gd name="connsiteY2598" fmla="*/ 5365495 h 6858000"/>
                <a:gd name="connsiteX2599" fmla="*/ 1188435 w 5854673"/>
                <a:gd name="connsiteY2599" fmla="*/ 5396514 h 6858000"/>
                <a:gd name="connsiteX2600" fmla="*/ 1166794 w 5854673"/>
                <a:gd name="connsiteY2600" fmla="*/ 5394710 h 6858000"/>
                <a:gd name="connsiteX2601" fmla="*/ 1195288 w 5854673"/>
                <a:gd name="connsiteY2601" fmla="*/ 5403005 h 6858000"/>
                <a:gd name="connsiteX2602" fmla="*/ 1197452 w 5854673"/>
                <a:gd name="connsiteY2602" fmla="*/ 5396513 h 6858000"/>
                <a:gd name="connsiteX2603" fmla="*/ 1219452 w 5854673"/>
                <a:gd name="connsiteY2603" fmla="*/ 5397236 h 6858000"/>
                <a:gd name="connsiteX2604" fmla="*/ 1220896 w 5854673"/>
                <a:gd name="connsiteY2604" fmla="*/ 5392546 h 6858000"/>
                <a:gd name="connsiteX2605" fmla="*/ 1199616 w 5854673"/>
                <a:gd name="connsiteY2605" fmla="*/ 5381726 h 6858000"/>
                <a:gd name="connsiteX2606" fmla="*/ 1203944 w 5854673"/>
                <a:gd name="connsiteY2606" fmla="*/ 5375594 h 6858000"/>
                <a:gd name="connsiteX2607" fmla="*/ 1177254 w 5854673"/>
                <a:gd name="connsiteY2607" fmla="*/ 5368742 h 6858000"/>
                <a:gd name="connsiteX2608" fmla="*/ 1204665 w 5854673"/>
                <a:gd name="connsiteY2608" fmla="*/ 5363691 h 6858000"/>
                <a:gd name="connsiteX2609" fmla="*/ 1207551 w 5854673"/>
                <a:gd name="connsiteY2609" fmla="*/ 5371267 h 6858000"/>
                <a:gd name="connsiteX2610" fmla="*/ 1238568 w 5854673"/>
                <a:gd name="connsiteY2610" fmla="*/ 5362609 h 6858000"/>
                <a:gd name="connsiteX2611" fmla="*/ 1210075 w 5854673"/>
                <a:gd name="connsiteY2611" fmla="*/ 5362609 h 6858000"/>
                <a:gd name="connsiteX2612" fmla="*/ 1195287 w 5854673"/>
                <a:gd name="connsiteY2612" fmla="*/ 5343133 h 6858000"/>
                <a:gd name="connsiteX2613" fmla="*/ 4738261 w 5854673"/>
                <a:gd name="connsiteY2613" fmla="*/ 5336098 h 6858000"/>
                <a:gd name="connsiteX2614" fmla="*/ 4746727 w 5854673"/>
                <a:gd name="connsiteY2614" fmla="*/ 5339263 h 6858000"/>
                <a:gd name="connsiteX2615" fmla="*/ 4745960 w 5854673"/>
                <a:gd name="connsiteY2615" fmla="*/ 5344109 h 6858000"/>
                <a:gd name="connsiteX2616" fmla="*/ 4738261 w 5854673"/>
                <a:gd name="connsiteY2616" fmla="*/ 5336098 h 6858000"/>
                <a:gd name="connsiteX2617" fmla="*/ 1131448 w 5854673"/>
                <a:gd name="connsiteY2617" fmla="*/ 5333758 h 6858000"/>
                <a:gd name="connsiteX2618" fmla="*/ 1135415 w 5854673"/>
                <a:gd name="connsiteY2618" fmla="*/ 5341332 h 6858000"/>
                <a:gd name="connsiteX2619" fmla="*/ 1123151 w 5854673"/>
                <a:gd name="connsiteY2619" fmla="*/ 5339167 h 6858000"/>
                <a:gd name="connsiteX2620" fmla="*/ 1131448 w 5854673"/>
                <a:gd name="connsiteY2620" fmla="*/ 5333758 h 6858000"/>
                <a:gd name="connsiteX2621" fmla="*/ 4819779 w 5854673"/>
                <a:gd name="connsiteY2621" fmla="*/ 5328974 h 6858000"/>
                <a:gd name="connsiteX2622" fmla="*/ 4807357 w 5854673"/>
                <a:gd name="connsiteY2622" fmla="*/ 5333943 h 6858000"/>
                <a:gd name="connsiteX2623" fmla="*/ 4777946 w 5854673"/>
                <a:gd name="connsiteY2623" fmla="*/ 5333355 h 6858000"/>
                <a:gd name="connsiteX2624" fmla="*/ 4809806 w 5854673"/>
                <a:gd name="connsiteY2624" fmla="*/ 5330042 h 6858000"/>
                <a:gd name="connsiteX2625" fmla="*/ 4694447 w 5854673"/>
                <a:gd name="connsiteY2625" fmla="*/ 5327772 h 6858000"/>
                <a:gd name="connsiteX2626" fmla="*/ 4700670 w 5854673"/>
                <a:gd name="connsiteY2626" fmla="*/ 5327978 h 6858000"/>
                <a:gd name="connsiteX2627" fmla="*/ 4699851 w 5854673"/>
                <a:gd name="connsiteY2627" fmla="*/ 5335017 h 6858000"/>
                <a:gd name="connsiteX2628" fmla="*/ 4694447 w 5854673"/>
                <a:gd name="connsiteY2628" fmla="*/ 5327772 h 6858000"/>
                <a:gd name="connsiteX2629" fmla="*/ 4836810 w 5854673"/>
                <a:gd name="connsiteY2629" fmla="*/ 5327149 h 6858000"/>
                <a:gd name="connsiteX2630" fmla="*/ 4819779 w 5854673"/>
                <a:gd name="connsiteY2630" fmla="*/ 5328974 h 6858000"/>
                <a:gd name="connsiteX2631" fmla="*/ 4822943 w 5854673"/>
                <a:gd name="connsiteY2631" fmla="*/ 5327708 h 6858000"/>
                <a:gd name="connsiteX2632" fmla="*/ 4836810 w 5854673"/>
                <a:gd name="connsiteY2632" fmla="*/ 5327149 h 6858000"/>
                <a:gd name="connsiteX2633" fmla="*/ 1371299 w 5854673"/>
                <a:gd name="connsiteY2633" fmla="*/ 5325462 h 6858000"/>
                <a:gd name="connsiteX2634" fmla="*/ 1396907 w 5854673"/>
                <a:gd name="connsiteY2634" fmla="*/ 5325463 h 6858000"/>
                <a:gd name="connsiteX2635" fmla="*/ 1381759 w 5854673"/>
                <a:gd name="connsiteY2635" fmla="*/ 5332675 h 6858000"/>
                <a:gd name="connsiteX2636" fmla="*/ 1371299 w 5854673"/>
                <a:gd name="connsiteY2636" fmla="*/ 5325462 h 6858000"/>
                <a:gd name="connsiteX2637" fmla="*/ 1585181 w 5854673"/>
                <a:gd name="connsiteY2637" fmla="*/ 5322574 h 6858000"/>
                <a:gd name="connsiteX2638" fmla="*/ 1583378 w 5854673"/>
                <a:gd name="connsiteY2638" fmla="*/ 5329067 h 6858000"/>
                <a:gd name="connsiteX2639" fmla="*/ 1593837 w 5854673"/>
                <a:gd name="connsiteY2639" fmla="*/ 5324018 h 6858000"/>
                <a:gd name="connsiteX2640" fmla="*/ 3623419 w 5854673"/>
                <a:gd name="connsiteY2640" fmla="*/ 5321720 h 6858000"/>
                <a:gd name="connsiteX2641" fmla="*/ 3631668 w 5854673"/>
                <a:gd name="connsiteY2641" fmla="*/ 5322216 h 6858000"/>
                <a:gd name="connsiteX2642" fmla="*/ 3625898 w 5854673"/>
                <a:gd name="connsiteY2642" fmla="*/ 5327987 h 6858000"/>
                <a:gd name="connsiteX2643" fmla="*/ 3619767 w 5854673"/>
                <a:gd name="connsiteY2643" fmla="*/ 5326904 h 6858000"/>
                <a:gd name="connsiteX2644" fmla="*/ 3623419 w 5854673"/>
                <a:gd name="connsiteY2644" fmla="*/ 5321720 h 6858000"/>
                <a:gd name="connsiteX2645" fmla="*/ 1441269 w 5854673"/>
                <a:gd name="connsiteY2645" fmla="*/ 5321133 h 6858000"/>
                <a:gd name="connsiteX2646" fmla="*/ 1453533 w 5854673"/>
                <a:gd name="connsiteY2646" fmla="*/ 5323297 h 6858000"/>
                <a:gd name="connsiteX2647" fmla="*/ 1440549 w 5854673"/>
                <a:gd name="connsiteY2647" fmla="*/ 5322937 h 6858000"/>
                <a:gd name="connsiteX2648" fmla="*/ 4752088 w 5854673"/>
                <a:gd name="connsiteY2648" fmla="*/ 5320647 h 6858000"/>
                <a:gd name="connsiteX2649" fmla="*/ 4757033 w 5854673"/>
                <a:gd name="connsiteY2649" fmla="*/ 5329778 h 6858000"/>
                <a:gd name="connsiteX2650" fmla="*/ 4749078 w 5854673"/>
                <a:gd name="connsiteY2650" fmla="*/ 5322534 h 6858000"/>
                <a:gd name="connsiteX2651" fmla="*/ 1145154 w 5854673"/>
                <a:gd name="connsiteY2651" fmla="*/ 5319330 h 6858000"/>
                <a:gd name="connsiteX2652" fmla="*/ 1167515 w 5854673"/>
                <a:gd name="connsiteY2652" fmla="*/ 5331233 h 6858000"/>
                <a:gd name="connsiteX2653" fmla="*/ 1146597 w 5854673"/>
                <a:gd name="connsiteY2653" fmla="*/ 5336643 h 6858000"/>
                <a:gd name="connsiteX2654" fmla="*/ 1145154 w 5854673"/>
                <a:gd name="connsiteY2654" fmla="*/ 5319330 h 6858000"/>
                <a:gd name="connsiteX2655" fmla="*/ 1312869 w 5854673"/>
                <a:gd name="connsiteY2655" fmla="*/ 5315724 h 6858000"/>
                <a:gd name="connsiteX2656" fmla="*/ 1342444 w 5854673"/>
                <a:gd name="connsiteY2656" fmla="*/ 5321134 h 6858000"/>
                <a:gd name="connsiteX2657" fmla="*/ 1328693 w 5854673"/>
                <a:gd name="connsiteY2657" fmla="*/ 5323703 h 6858000"/>
                <a:gd name="connsiteX2658" fmla="*/ 1314673 w 5854673"/>
                <a:gd name="connsiteY2658" fmla="*/ 5317888 h 6858000"/>
                <a:gd name="connsiteX2659" fmla="*/ 3573960 w 5854673"/>
                <a:gd name="connsiteY2659" fmla="*/ 5313920 h 6858000"/>
                <a:gd name="connsiteX2660" fmla="*/ 3572518 w 5854673"/>
                <a:gd name="connsiteY2660" fmla="*/ 5318608 h 6858000"/>
                <a:gd name="connsiteX2661" fmla="*/ 3563861 w 5854673"/>
                <a:gd name="connsiteY2661" fmla="*/ 5317165 h 6858000"/>
                <a:gd name="connsiteX2662" fmla="*/ 1107283 w 5854673"/>
                <a:gd name="connsiteY2662" fmla="*/ 5310674 h 6858000"/>
                <a:gd name="connsiteX2663" fmla="*/ 1125317 w 5854673"/>
                <a:gd name="connsiteY2663" fmla="*/ 5324019 h 6858000"/>
                <a:gd name="connsiteX2664" fmla="*/ 1107283 w 5854673"/>
                <a:gd name="connsiteY2664" fmla="*/ 5310674 h 6858000"/>
                <a:gd name="connsiteX2665" fmla="*/ 4718119 w 5854673"/>
                <a:gd name="connsiteY2665" fmla="*/ 5309824 h 6858000"/>
                <a:gd name="connsiteX2666" fmla="*/ 4722811 w 5854673"/>
                <a:gd name="connsiteY2666" fmla="*/ 5312070 h 6858000"/>
                <a:gd name="connsiteX2667" fmla="*/ 4716587 w 5854673"/>
                <a:gd name="connsiteY2667" fmla="*/ 5319515 h 6858000"/>
                <a:gd name="connsiteX2668" fmla="*/ 4721176 w 5854673"/>
                <a:gd name="connsiteY2668" fmla="*/ 5323598 h 6858000"/>
                <a:gd name="connsiteX2669" fmla="*/ 4712403 w 5854673"/>
                <a:gd name="connsiteY2669" fmla="*/ 5323391 h 6858000"/>
                <a:gd name="connsiteX2670" fmla="*/ 4718119 w 5854673"/>
                <a:gd name="connsiteY2670" fmla="*/ 5309824 h 6858000"/>
                <a:gd name="connsiteX2671" fmla="*/ 1373823 w 5854673"/>
                <a:gd name="connsiteY2671" fmla="*/ 5307427 h 6858000"/>
                <a:gd name="connsiteX2672" fmla="*/ 1386447 w 5854673"/>
                <a:gd name="connsiteY2672" fmla="*/ 5309953 h 6858000"/>
                <a:gd name="connsiteX2673" fmla="*/ 1372020 w 5854673"/>
                <a:gd name="connsiteY2673" fmla="*/ 5314281 h 6858000"/>
                <a:gd name="connsiteX2674" fmla="*/ 1203584 w 5854673"/>
                <a:gd name="connsiteY2674" fmla="*/ 5302018 h 6858000"/>
                <a:gd name="connsiteX2675" fmla="*/ 1240732 w 5854673"/>
                <a:gd name="connsiteY2675" fmla="*/ 5312478 h 6858000"/>
                <a:gd name="connsiteX2676" fmla="*/ 1269587 w 5854673"/>
                <a:gd name="connsiteY2676" fmla="*/ 5320412 h 6858000"/>
                <a:gd name="connsiteX2677" fmla="*/ 1264718 w 5854673"/>
                <a:gd name="connsiteY2677" fmla="*/ 5326814 h 6858000"/>
                <a:gd name="connsiteX2678" fmla="*/ 1252275 w 5854673"/>
                <a:gd name="connsiteY2678" fmla="*/ 5326182 h 6858000"/>
                <a:gd name="connsiteX2679" fmla="*/ 1203223 w 5854673"/>
                <a:gd name="connsiteY2679" fmla="*/ 5315724 h 6858000"/>
                <a:gd name="connsiteX2680" fmla="*/ 1203584 w 5854673"/>
                <a:gd name="connsiteY2680" fmla="*/ 5302018 h 6858000"/>
                <a:gd name="connsiteX2681" fmla="*/ 1328738 w 5854673"/>
                <a:gd name="connsiteY2681" fmla="*/ 5301657 h 6858000"/>
                <a:gd name="connsiteX2682" fmla="*/ 1347132 w 5854673"/>
                <a:gd name="connsiteY2682" fmla="*/ 5304903 h 6858000"/>
                <a:gd name="connsiteX2683" fmla="*/ 1339920 w 5854673"/>
                <a:gd name="connsiteY2683" fmla="*/ 5309728 h 6858000"/>
                <a:gd name="connsiteX2684" fmla="*/ 1330541 w 5854673"/>
                <a:gd name="connsiteY2684" fmla="*/ 5308871 h 6858000"/>
                <a:gd name="connsiteX2685" fmla="*/ 1123873 w 5854673"/>
                <a:gd name="connsiteY2685" fmla="*/ 5299492 h 6858000"/>
                <a:gd name="connsiteX2686" fmla="*/ 1176893 w 5854673"/>
                <a:gd name="connsiteY2686" fmla="*/ 5308870 h 6858000"/>
                <a:gd name="connsiteX2687" fmla="*/ 1175811 w 5854673"/>
                <a:gd name="connsiteY2687" fmla="*/ 5312838 h 6858000"/>
                <a:gd name="connsiteX2688" fmla="*/ 1123873 w 5854673"/>
                <a:gd name="connsiteY2688" fmla="*/ 5299492 h 6858000"/>
                <a:gd name="connsiteX2689" fmla="*/ 3375227 w 5854673"/>
                <a:gd name="connsiteY2689" fmla="*/ 5299131 h 6858000"/>
                <a:gd name="connsiteX2690" fmla="*/ 3374144 w 5854673"/>
                <a:gd name="connsiteY2690" fmla="*/ 5324739 h 6858000"/>
                <a:gd name="connsiteX2691" fmla="*/ 3375227 w 5854673"/>
                <a:gd name="connsiteY2691" fmla="*/ 5299131 h 6858000"/>
                <a:gd name="connsiteX2692" fmla="*/ 2407526 w 5854673"/>
                <a:gd name="connsiteY2692" fmla="*/ 5296966 h 6858000"/>
                <a:gd name="connsiteX2693" fmla="*/ 2406084 w 5854673"/>
                <a:gd name="connsiteY2693" fmla="*/ 5310672 h 6858000"/>
                <a:gd name="connsiteX2694" fmla="*/ 2411856 w 5854673"/>
                <a:gd name="connsiteY2694" fmla="*/ 5304540 h 6858000"/>
                <a:gd name="connsiteX2695" fmla="*/ 2524386 w 5854673"/>
                <a:gd name="connsiteY2695" fmla="*/ 5293721 h 6858000"/>
                <a:gd name="connsiteX2696" fmla="*/ 2524025 w 5854673"/>
                <a:gd name="connsiteY2696" fmla="*/ 5295524 h 6858000"/>
                <a:gd name="connsiteX2697" fmla="*/ 2529130 w 5854673"/>
                <a:gd name="connsiteY2697" fmla="*/ 5296424 h 6858000"/>
                <a:gd name="connsiteX2698" fmla="*/ 2530106 w 5854673"/>
                <a:gd name="connsiteY2698" fmla="*/ 5296980 h 6858000"/>
                <a:gd name="connsiteX2699" fmla="*/ 2528218 w 5854673"/>
                <a:gd name="connsiteY2699" fmla="*/ 5310942 h 6858000"/>
                <a:gd name="connsiteX2700" fmla="*/ 2521140 w 5854673"/>
                <a:gd name="connsiteY2700" fmla="*/ 5325820 h 6858000"/>
                <a:gd name="connsiteX2701" fmla="*/ 2533042 w 5854673"/>
                <a:gd name="connsiteY2701" fmla="*/ 5316083 h 6858000"/>
                <a:gd name="connsiteX2702" fmla="*/ 2537370 w 5854673"/>
                <a:gd name="connsiteY2702" fmla="*/ 5331591 h 6858000"/>
                <a:gd name="connsiteX2703" fmla="*/ 2564062 w 5854673"/>
                <a:gd name="connsiteY2703" fmla="*/ 5316443 h 6858000"/>
                <a:gd name="connsiteX2704" fmla="*/ 2552159 w 5854673"/>
                <a:gd name="connsiteY2704" fmla="*/ 5326182 h 6858000"/>
                <a:gd name="connsiteX2705" fmla="*/ 2537010 w 5854673"/>
                <a:gd name="connsiteY2705" fmla="*/ 5311755 h 6858000"/>
                <a:gd name="connsiteX2706" fmla="*/ 2546388 w 5854673"/>
                <a:gd name="connsiteY2706" fmla="*/ 5311393 h 6858000"/>
                <a:gd name="connsiteX2707" fmla="*/ 2537281 w 5854673"/>
                <a:gd name="connsiteY2707" fmla="*/ 5301069 h 6858000"/>
                <a:gd name="connsiteX2708" fmla="*/ 2530106 w 5854673"/>
                <a:gd name="connsiteY2708" fmla="*/ 5296980 h 6858000"/>
                <a:gd name="connsiteX2709" fmla="*/ 2530157 w 5854673"/>
                <a:gd name="connsiteY2709" fmla="*/ 5296605 h 6858000"/>
                <a:gd name="connsiteX2710" fmla="*/ 2529130 w 5854673"/>
                <a:gd name="connsiteY2710" fmla="*/ 5296424 h 6858000"/>
                <a:gd name="connsiteX2711" fmla="*/ 4778519 w 5854673"/>
                <a:gd name="connsiteY2711" fmla="*/ 5286275 h 6858000"/>
                <a:gd name="connsiteX2712" fmla="*/ 4777957 w 5854673"/>
                <a:gd name="connsiteY2712" fmla="*/ 5289999 h 6858000"/>
                <a:gd name="connsiteX2713" fmla="*/ 4766634 w 5854673"/>
                <a:gd name="connsiteY2713" fmla="*/ 5289792 h 6858000"/>
                <a:gd name="connsiteX2714" fmla="*/ 4778519 w 5854673"/>
                <a:gd name="connsiteY2714" fmla="*/ 5286275 h 6858000"/>
                <a:gd name="connsiteX2715" fmla="*/ 1384282 w 5854673"/>
                <a:gd name="connsiteY2715" fmla="*/ 5285427 h 6858000"/>
                <a:gd name="connsiteX2716" fmla="*/ 1390775 w 5854673"/>
                <a:gd name="connsiteY2716" fmla="*/ 5293722 h 6858000"/>
                <a:gd name="connsiteX2717" fmla="*/ 1379234 w 5854673"/>
                <a:gd name="connsiteY2717" fmla="*/ 5288672 h 6858000"/>
                <a:gd name="connsiteX2718" fmla="*/ 1384282 w 5854673"/>
                <a:gd name="connsiteY2718" fmla="*/ 5285427 h 6858000"/>
                <a:gd name="connsiteX2719" fmla="*/ 2237287 w 5854673"/>
                <a:gd name="connsiteY2719" fmla="*/ 5283261 h 6858000"/>
                <a:gd name="connsiteX2720" fmla="*/ 2235843 w 5854673"/>
                <a:gd name="connsiteY2720" fmla="*/ 5287949 h 6858000"/>
                <a:gd name="connsiteX2721" fmla="*/ 2241975 w 5854673"/>
                <a:gd name="connsiteY2721" fmla="*/ 5289032 h 6858000"/>
                <a:gd name="connsiteX2722" fmla="*/ 2245942 w 5854673"/>
                <a:gd name="connsiteY2722" fmla="*/ 5284703 h 6858000"/>
                <a:gd name="connsiteX2723" fmla="*/ 1181942 w 5854673"/>
                <a:gd name="connsiteY2723" fmla="*/ 5282902 h 6858000"/>
                <a:gd name="connsiteX2724" fmla="*/ 1188435 w 5854673"/>
                <a:gd name="connsiteY2724" fmla="*/ 5290837 h 6858000"/>
                <a:gd name="connsiteX2725" fmla="*/ 1173648 w 5854673"/>
                <a:gd name="connsiteY2725" fmla="*/ 5288312 h 6858000"/>
                <a:gd name="connsiteX2726" fmla="*/ 1181942 w 5854673"/>
                <a:gd name="connsiteY2726" fmla="*/ 5282902 h 6858000"/>
                <a:gd name="connsiteX2727" fmla="*/ 1326213 w 5854673"/>
                <a:gd name="connsiteY2727" fmla="*/ 5279295 h 6858000"/>
                <a:gd name="connsiteX2728" fmla="*/ 1331624 w 5854673"/>
                <a:gd name="connsiteY2728" fmla="*/ 5292279 h 6858000"/>
                <a:gd name="connsiteX2729" fmla="*/ 1309622 w 5854673"/>
                <a:gd name="connsiteY2729" fmla="*/ 5291197 h 6858000"/>
                <a:gd name="connsiteX2730" fmla="*/ 1326213 w 5854673"/>
                <a:gd name="connsiteY2730" fmla="*/ 5279295 h 6858000"/>
                <a:gd name="connsiteX2731" fmla="*/ 2725645 w 5854673"/>
                <a:gd name="connsiteY2731" fmla="*/ 5278214 h 6858000"/>
                <a:gd name="connsiteX2732" fmla="*/ 2747646 w 5854673"/>
                <a:gd name="connsiteY2732" fmla="*/ 5286869 h 6858000"/>
                <a:gd name="connsiteX2733" fmla="*/ 1554884 w 5854673"/>
                <a:gd name="connsiteY2733" fmla="*/ 5276407 h 6858000"/>
                <a:gd name="connsiteX2734" fmla="*/ 1570032 w 5854673"/>
                <a:gd name="connsiteY2734" fmla="*/ 5290835 h 6858000"/>
                <a:gd name="connsiteX2735" fmla="*/ 1575082 w 5854673"/>
                <a:gd name="connsiteY2735" fmla="*/ 5282900 h 6858000"/>
                <a:gd name="connsiteX2736" fmla="*/ 2270830 w 5854673"/>
                <a:gd name="connsiteY2736" fmla="*/ 5275326 h 6858000"/>
                <a:gd name="connsiteX2737" fmla="*/ 2271911 w 5854673"/>
                <a:gd name="connsiteY2737" fmla="*/ 5280376 h 6858000"/>
                <a:gd name="connsiteX2738" fmla="*/ 2267583 w 5854673"/>
                <a:gd name="connsiteY2738" fmla="*/ 5282901 h 6858000"/>
                <a:gd name="connsiteX2739" fmla="*/ 2294273 w 5854673"/>
                <a:gd name="connsiteY2739" fmla="*/ 5279293 h 6858000"/>
                <a:gd name="connsiteX2740" fmla="*/ 2270830 w 5854673"/>
                <a:gd name="connsiteY2740" fmla="*/ 5275326 h 6858000"/>
                <a:gd name="connsiteX2741" fmla="*/ 2481105 w 5854673"/>
                <a:gd name="connsiteY2741" fmla="*/ 5269194 h 6858000"/>
                <a:gd name="connsiteX2742" fmla="*/ 2489401 w 5854673"/>
                <a:gd name="connsiteY2742" fmla="*/ 5275686 h 6858000"/>
                <a:gd name="connsiteX2743" fmla="*/ 2490843 w 5854673"/>
                <a:gd name="connsiteY2743" fmla="*/ 5270998 h 6858000"/>
                <a:gd name="connsiteX2744" fmla="*/ 1363363 w 5854673"/>
                <a:gd name="connsiteY2744" fmla="*/ 5260179 h 6858000"/>
                <a:gd name="connsiteX2745" fmla="*/ 1372020 w 5854673"/>
                <a:gd name="connsiteY2745" fmla="*/ 5261621 h 6858000"/>
                <a:gd name="connsiteX2746" fmla="*/ 1363724 w 5854673"/>
                <a:gd name="connsiteY2746" fmla="*/ 5267031 h 6858000"/>
                <a:gd name="connsiteX2747" fmla="*/ 1361200 w 5854673"/>
                <a:gd name="connsiteY2747" fmla="*/ 5266670 h 6858000"/>
                <a:gd name="connsiteX2748" fmla="*/ 1423236 w 5854673"/>
                <a:gd name="connsiteY2748" fmla="*/ 5258736 h 6858000"/>
                <a:gd name="connsiteX2749" fmla="*/ 1424679 w 5854673"/>
                <a:gd name="connsiteY2749" fmla="*/ 5284705 h 6858000"/>
                <a:gd name="connsiteX2750" fmla="*/ 1424679 w 5854673"/>
                <a:gd name="connsiteY2750" fmla="*/ 5292639 h 6858000"/>
                <a:gd name="connsiteX2751" fmla="*/ 1413498 w 5854673"/>
                <a:gd name="connsiteY2751" fmla="*/ 5290835 h 6858000"/>
                <a:gd name="connsiteX2752" fmla="*/ 1427564 w 5854673"/>
                <a:gd name="connsiteY2752" fmla="*/ 5283261 h 6858000"/>
                <a:gd name="connsiteX2753" fmla="*/ 1419628 w 5854673"/>
                <a:gd name="connsiteY2753" fmla="*/ 5280016 h 6858000"/>
                <a:gd name="connsiteX2754" fmla="*/ 1423236 w 5854673"/>
                <a:gd name="connsiteY2754" fmla="*/ 5258736 h 6858000"/>
                <a:gd name="connsiteX2755" fmla="*/ 1217289 w 5854673"/>
                <a:gd name="connsiteY2755" fmla="*/ 5256211 h 6858000"/>
                <a:gd name="connsiteX2756" fmla="*/ 1238930 w 5854673"/>
                <a:gd name="connsiteY2756" fmla="*/ 5267031 h 6858000"/>
                <a:gd name="connsiteX2757" fmla="*/ 1252996 w 5854673"/>
                <a:gd name="connsiteY2757" fmla="*/ 5293361 h 6858000"/>
                <a:gd name="connsiteX2758" fmla="*/ 1235683 w 5854673"/>
                <a:gd name="connsiteY2758" fmla="*/ 5290475 h 6858000"/>
                <a:gd name="connsiteX2759" fmla="*/ 1236405 w 5854673"/>
                <a:gd name="connsiteY2759" fmla="*/ 5287590 h 6858000"/>
                <a:gd name="connsiteX2760" fmla="*/ 1192402 w 5854673"/>
                <a:gd name="connsiteY2760" fmla="*/ 5277852 h 6858000"/>
                <a:gd name="connsiteX2761" fmla="*/ 1204304 w 5854673"/>
                <a:gd name="connsiteY2761" fmla="*/ 5268114 h 6858000"/>
                <a:gd name="connsiteX2762" fmla="*/ 1207550 w 5854673"/>
                <a:gd name="connsiteY2762" fmla="*/ 5278572 h 6858000"/>
                <a:gd name="connsiteX2763" fmla="*/ 1223420 w 5854673"/>
                <a:gd name="connsiteY2763" fmla="*/ 5278213 h 6858000"/>
                <a:gd name="connsiteX2764" fmla="*/ 1233159 w 5854673"/>
                <a:gd name="connsiteY2764" fmla="*/ 5268114 h 6858000"/>
                <a:gd name="connsiteX2765" fmla="*/ 1215124 w 5854673"/>
                <a:gd name="connsiteY2765" fmla="*/ 5262702 h 6858000"/>
                <a:gd name="connsiteX2766" fmla="*/ 1249480 w 5854673"/>
                <a:gd name="connsiteY2766" fmla="*/ 5255293 h 6858000"/>
                <a:gd name="connsiteX2767" fmla="*/ 1257684 w 5854673"/>
                <a:gd name="connsiteY2767" fmla="*/ 5255490 h 6858000"/>
                <a:gd name="connsiteX2768" fmla="*/ 1289425 w 5854673"/>
                <a:gd name="connsiteY2768" fmla="*/ 5276049 h 6858000"/>
                <a:gd name="connsiteX2769" fmla="*/ 1260210 w 5854673"/>
                <a:gd name="connsiteY2769" fmla="*/ 5282902 h 6858000"/>
                <a:gd name="connsiteX2770" fmla="*/ 1248668 w 5854673"/>
                <a:gd name="connsiteY2770" fmla="*/ 5268835 h 6858000"/>
                <a:gd name="connsiteX2771" fmla="*/ 1249480 w 5854673"/>
                <a:gd name="connsiteY2771" fmla="*/ 5255293 h 6858000"/>
                <a:gd name="connsiteX2772" fmla="*/ 1398711 w 5854673"/>
                <a:gd name="connsiteY2772" fmla="*/ 5254046 h 6858000"/>
                <a:gd name="connsiteX2773" fmla="*/ 1411694 w 5854673"/>
                <a:gd name="connsiteY2773" fmla="*/ 5254407 h 6858000"/>
                <a:gd name="connsiteX2774" fmla="*/ 1408088 w 5854673"/>
                <a:gd name="connsiteY2774" fmla="*/ 5257654 h 6858000"/>
                <a:gd name="connsiteX2775" fmla="*/ 1398711 w 5854673"/>
                <a:gd name="connsiteY2775" fmla="*/ 5254046 h 6858000"/>
                <a:gd name="connsiteX2776" fmla="*/ 1340280 w 5854673"/>
                <a:gd name="connsiteY2776" fmla="*/ 5253687 h 6858000"/>
                <a:gd name="connsiteX2777" fmla="*/ 1347854 w 5854673"/>
                <a:gd name="connsiteY2777" fmla="*/ 5267031 h 6858000"/>
                <a:gd name="connsiteX2778" fmla="*/ 1324411 w 5854673"/>
                <a:gd name="connsiteY2778" fmla="*/ 5262704 h 6858000"/>
                <a:gd name="connsiteX2779" fmla="*/ 1340641 w 5854673"/>
                <a:gd name="connsiteY2779" fmla="*/ 5260540 h 6858000"/>
                <a:gd name="connsiteX2780" fmla="*/ 1340280 w 5854673"/>
                <a:gd name="connsiteY2780" fmla="*/ 5253687 h 6858000"/>
                <a:gd name="connsiteX2781" fmla="*/ 2513567 w 5854673"/>
                <a:gd name="connsiteY2781" fmla="*/ 5247914 h 6858000"/>
                <a:gd name="connsiteX2782" fmla="*/ 2529076 w 5854673"/>
                <a:gd name="connsiteY2782" fmla="*/ 5286507 h 6858000"/>
                <a:gd name="connsiteX2783" fmla="*/ 2534846 w 5854673"/>
                <a:gd name="connsiteY2783" fmla="*/ 5280376 h 6858000"/>
                <a:gd name="connsiteX2784" fmla="*/ 2519697 w 5854673"/>
                <a:gd name="connsiteY2784" fmla="*/ 5265588 h 6858000"/>
                <a:gd name="connsiteX2785" fmla="*/ 2525469 w 5854673"/>
                <a:gd name="connsiteY2785" fmla="*/ 5259817 h 6858000"/>
                <a:gd name="connsiteX2786" fmla="*/ 2513567 w 5854673"/>
                <a:gd name="connsiteY2786" fmla="*/ 5247914 h 6858000"/>
                <a:gd name="connsiteX2787" fmla="*/ 1115487 w 5854673"/>
                <a:gd name="connsiteY2787" fmla="*/ 5246924 h 6858000"/>
                <a:gd name="connsiteX2788" fmla="*/ 1131808 w 5854673"/>
                <a:gd name="connsiteY2788" fmla="*/ 5250440 h 6858000"/>
                <a:gd name="connsiteX2789" fmla="*/ 1147678 w 5854673"/>
                <a:gd name="connsiteY2789" fmla="*/ 5280016 h 6858000"/>
                <a:gd name="connsiteX2790" fmla="*/ 1134333 w 5854673"/>
                <a:gd name="connsiteY2790" fmla="*/ 5284705 h 6858000"/>
                <a:gd name="connsiteX2791" fmla="*/ 1124955 w 5854673"/>
                <a:gd name="connsiteY2791" fmla="*/ 5264147 h 6858000"/>
                <a:gd name="connsiteX2792" fmla="*/ 1118823 w 5854673"/>
                <a:gd name="connsiteY2792" fmla="*/ 5263064 h 6858000"/>
                <a:gd name="connsiteX2793" fmla="*/ 1120266 w 5854673"/>
                <a:gd name="connsiteY2793" fmla="*/ 5258375 h 6858000"/>
                <a:gd name="connsiteX2794" fmla="*/ 1097543 w 5854673"/>
                <a:gd name="connsiteY2794" fmla="*/ 5251522 h 6858000"/>
                <a:gd name="connsiteX2795" fmla="*/ 1115487 w 5854673"/>
                <a:gd name="connsiteY2795" fmla="*/ 5246924 h 6858000"/>
                <a:gd name="connsiteX2796" fmla="*/ 4793272 w 5854673"/>
                <a:gd name="connsiteY2796" fmla="*/ 5246646 h 6858000"/>
                <a:gd name="connsiteX2797" fmla="*/ 4776232 w 5854673"/>
                <a:gd name="connsiteY2797" fmla="*/ 5260005 h 6858000"/>
                <a:gd name="connsiteX2798" fmla="*/ 4765316 w 5854673"/>
                <a:gd name="connsiteY2798" fmla="*/ 5257554 h 6858000"/>
                <a:gd name="connsiteX2799" fmla="*/ 4793272 w 5854673"/>
                <a:gd name="connsiteY2799" fmla="*/ 5246646 h 6858000"/>
                <a:gd name="connsiteX2800" fmla="*/ 4843055 w 5854673"/>
                <a:gd name="connsiteY2800" fmla="*/ 5243192 h 6858000"/>
                <a:gd name="connsiteX2801" fmla="*/ 4851063 w 5854673"/>
                <a:gd name="connsiteY2801" fmla="*/ 5248244 h 6858000"/>
                <a:gd name="connsiteX2802" fmla="*/ 4838617 w 5854673"/>
                <a:gd name="connsiteY2802" fmla="*/ 5247833 h 6858000"/>
                <a:gd name="connsiteX2803" fmla="*/ 4843055 w 5854673"/>
                <a:gd name="connsiteY2803" fmla="*/ 5243192 h 6858000"/>
                <a:gd name="connsiteX2804" fmla="*/ 4813167 w 5854673"/>
                <a:gd name="connsiteY2804" fmla="*/ 5240531 h 6858000"/>
                <a:gd name="connsiteX2805" fmla="*/ 4834283 w 5854673"/>
                <a:gd name="connsiteY2805" fmla="*/ 5242985 h 6858000"/>
                <a:gd name="connsiteX2806" fmla="*/ 4833517 w 5854673"/>
                <a:gd name="connsiteY2806" fmla="*/ 5247831 h 6858000"/>
                <a:gd name="connsiteX2807" fmla="*/ 4812604 w 5854673"/>
                <a:gd name="connsiteY2807" fmla="*/ 5244254 h 6858000"/>
                <a:gd name="connsiteX2808" fmla="*/ 3364766 w 5854673"/>
                <a:gd name="connsiteY2808" fmla="*/ 5238897 h 6858000"/>
                <a:gd name="connsiteX2809" fmla="*/ 3374144 w 5854673"/>
                <a:gd name="connsiteY2809" fmla="*/ 5282179 h 6858000"/>
                <a:gd name="connsiteX2810" fmla="*/ 3364766 w 5854673"/>
                <a:gd name="connsiteY2810" fmla="*/ 5238897 h 6858000"/>
                <a:gd name="connsiteX2811" fmla="*/ 1071215 w 5854673"/>
                <a:gd name="connsiteY2811" fmla="*/ 5234931 h 6858000"/>
                <a:gd name="connsiteX2812" fmla="*/ 1082395 w 5854673"/>
                <a:gd name="connsiteY2812" fmla="*/ 5236734 h 6858000"/>
                <a:gd name="connsiteX2813" fmla="*/ 1077527 w 5854673"/>
                <a:gd name="connsiteY2813" fmla="*/ 5238764 h 6858000"/>
                <a:gd name="connsiteX2814" fmla="*/ 1070494 w 5854673"/>
                <a:gd name="connsiteY2814" fmla="*/ 5237818 h 6858000"/>
                <a:gd name="connsiteX2815" fmla="*/ 1175090 w 5854673"/>
                <a:gd name="connsiteY2815" fmla="*/ 5232047 h 6858000"/>
                <a:gd name="connsiteX2816" fmla="*/ 1192763 w 5854673"/>
                <a:gd name="connsiteY2816" fmla="*/ 5247194 h 6858000"/>
                <a:gd name="connsiteX2817" fmla="*/ 1173286 w 5854673"/>
                <a:gd name="connsiteY2817" fmla="*/ 5238899 h 6858000"/>
                <a:gd name="connsiteX2818" fmla="*/ 1410838 w 5854673"/>
                <a:gd name="connsiteY2818" fmla="*/ 5231821 h 6858000"/>
                <a:gd name="connsiteX2819" fmla="*/ 1423596 w 5854673"/>
                <a:gd name="connsiteY2819" fmla="*/ 5236735 h 6858000"/>
                <a:gd name="connsiteX2820" fmla="*/ 1412461 w 5854673"/>
                <a:gd name="connsiteY2820" fmla="*/ 5237636 h 6858000"/>
                <a:gd name="connsiteX2821" fmla="*/ 1399431 w 5854673"/>
                <a:gd name="connsiteY2821" fmla="*/ 5235293 h 6858000"/>
                <a:gd name="connsiteX2822" fmla="*/ 1410838 w 5854673"/>
                <a:gd name="connsiteY2822" fmla="*/ 5231821 h 6858000"/>
                <a:gd name="connsiteX2823" fmla="*/ 3318601 w 5854673"/>
                <a:gd name="connsiteY2823" fmla="*/ 5230286 h 6858000"/>
                <a:gd name="connsiteX2824" fmla="*/ 3313189 w 5854673"/>
                <a:gd name="connsiteY2824" fmla="*/ 5237094 h 6858000"/>
                <a:gd name="connsiteX2825" fmla="*/ 3318240 w 5854673"/>
                <a:gd name="connsiteY2825" fmla="*/ 5238176 h 6858000"/>
                <a:gd name="connsiteX2826" fmla="*/ 3330502 w 5854673"/>
                <a:gd name="connsiteY2826" fmla="*/ 5231323 h 6858000"/>
                <a:gd name="connsiteX2827" fmla="*/ 3318601 w 5854673"/>
                <a:gd name="connsiteY2827" fmla="*/ 5230286 h 6858000"/>
                <a:gd name="connsiteX2828" fmla="*/ 2403559 w 5854673"/>
                <a:gd name="connsiteY2828" fmla="*/ 5228799 h 6858000"/>
                <a:gd name="connsiteX2829" fmla="*/ 2368213 w 5854673"/>
                <a:gd name="connsiteY2829" fmla="*/ 5242504 h 6858000"/>
                <a:gd name="connsiteX2830" fmla="*/ 2383721 w 5854673"/>
                <a:gd name="connsiteY2830" fmla="*/ 5242143 h 6858000"/>
                <a:gd name="connsiteX2831" fmla="*/ 2395985 w 5854673"/>
                <a:gd name="connsiteY2831" fmla="*/ 5257653 h 6858000"/>
                <a:gd name="connsiteX2832" fmla="*/ 2403559 w 5854673"/>
                <a:gd name="connsiteY2832" fmla="*/ 5228799 h 6858000"/>
                <a:gd name="connsiteX2833" fmla="*/ 3616481 w 5854673"/>
                <a:gd name="connsiteY2833" fmla="*/ 5226068 h 6858000"/>
                <a:gd name="connsiteX2834" fmla="*/ 3626376 w 5854673"/>
                <a:gd name="connsiteY2834" fmla="*/ 5226479 h 6858000"/>
                <a:gd name="connsiteX2835" fmla="*/ 3619284 w 5854673"/>
                <a:gd name="connsiteY2835" fmla="*/ 5232954 h 6858000"/>
                <a:gd name="connsiteX2836" fmla="*/ 3616481 w 5854673"/>
                <a:gd name="connsiteY2836" fmla="*/ 5226068 h 6858000"/>
                <a:gd name="connsiteX2837" fmla="*/ 1212240 w 5854673"/>
                <a:gd name="connsiteY2837" fmla="*/ 5221586 h 6858000"/>
                <a:gd name="connsiteX2838" fmla="*/ 1230274 w 5854673"/>
                <a:gd name="connsiteY2838" fmla="*/ 5243587 h 6858000"/>
                <a:gd name="connsiteX2839" fmla="*/ 1211519 w 5854673"/>
                <a:gd name="connsiteY2839" fmla="*/ 5223389 h 6858000"/>
                <a:gd name="connsiteX2840" fmla="*/ 2424118 w 5854673"/>
                <a:gd name="connsiteY2840" fmla="*/ 5220502 h 6858000"/>
                <a:gd name="connsiteX2841" fmla="*/ 2420511 w 5854673"/>
                <a:gd name="connsiteY2841" fmla="*/ 5222667 h 6858000"/>
                <a:gd name="connsiteX2842" fmla="*/ 2415462 w 5854673"/>
                <a:gd name="connsiteY2842" fmla="*/ 5226634 h 6858000"/>
                <a:gd name="connsiteX2843" fmla="*/ 2419069 w 5854673"/>
                <a:gd name="connsiteY2843" fmla="*/ 5227355 h 6858000"/>
                <a:gd name="connsiteX2844" fmla="*/ 2420511 w 5854673"/>
                <a:gd name="connsiteY2844" fmla="*/ 5223027 h 6858000"/>
                <a:gd name="connsiteX2845" fmla="*/ 2705582 w 5854673"/>
                <a:gd name="connsiteY2845" fmla="*/ 5219466 h 6858000"/>
                <a:gd name="connsiteX2846" fmla="*/ 2709414 w 5854673"/>
                <a:gd name="connsiteY2846" fmla="*/ 5224471 h 6858000"/>
                <a:gd name="connsiteX2847" fmla="*/ 2707250 w 5854673"/>
                <a:gd name="connsiteY2847" fmla="*/ 5267752 h 6858000"/>
                <a:gd name="connsiteX2848" fmla="*/ 2701118 w 5854673"/>
                <a:gd name="connsiteY2848" fmla="*/ 5266669 h 6858000"/>
                <a:gd name="connsiteX2849" fmla="*/ 2684527 w 5854673"/>
                <a:gd name="connsiteY2849" fmla="*/ 5304540 h 6858000"/>
                <a:gd name="connsiteX2850" fmla="*/ 2761352 w 5854673"/>
                <a:gd name="connsiteY2850" fmla="*/ 5287228 h 6858000"/>
                <a:gd name="connsiteX2851" fmla="*/ 2755942 w 5854673"/>
                <a:gd name="connsiteY2851" fmla="*/ 5283260 h 6858000"/>
                <a:gd name="connsiteX2852" fmla="*/ 2760271 w 5854673"/>
                <a:gd name="connsiteY2852" fmla="*/ 5277130 h 6858000"/>
                <a:gd name="connsiteX2853" fmla="*/ 2750893 w 5854673"/>
                <a:gd name="connsiteY2853" fmla="*/ 5277489 h 6858000"/>
                <a:gd name="connsiteX2854" fmla="*/ 2746565 w 5854673"/>
                <a:gd name="connsiteY2854" fmla="*/ 5269555 h 6858000"/>
                <a:gd name="connsiteX2855" fmla="*/ 2759548 w 5854673"/>
                <a:gd name="connsiteY2855" fmla="*/ 5269916 h 6858000"/>
                <a:gd name="connsiteX2856" fmla="*/ 2748367 w 5854673"/>
                <a:gd name="connsiteY2856" fmla="*/ 5225191 h 6858000"/>
                <a:gd name="connsiteX2857" fmla="*/ 2742597 w 5854673"/>
                <a:gd name="connsiteY2857" fmla="*/ 5267030 h 6858000"/>
                <a:gd name="connsiteX2858" fmla="*/ 2723121 w 5854673"/>
                <a:gd name="connsiteY2858" fmla="*/ 5227717 h 6858000"/>
                <a:gd name="connsiteX2859" fmla="*/ 2711217 w 5854673"/>
                <a:gd name="connsiteY2859" fmla="*/ 5232765 h 6858000"/>
                <a:gd name="connsiteX2860" fmla="*/ 2709414 w 5854673"/>
                <a:gd name="connsiteY2860" fmla="*/ 5224471 h 6858000"/>
                <a:gd name="connsiteX2861" fmla="*/ 2709053 w 5854673"/>
                <a:gd name="connsiteY2861" fmla="*/ 5222306 h 6858000"/>
                <a:gd name="connsiteX2862" fmla="*/ 2705582 w 5854673"/>
                <a:gd name="connsiteY2862" fmla="*/ 5219466 h 6858000"/>
                <a:gd name="connsiteX2863" fmla="*/ 1109085 w 5854673"/>
                <a:gd name="connsiteY2863" fmla="*/ 5213652 h 6858000"/>
                <a:gd name="connsiteX2864" fmla="*/ 1117742 w 5854673"/>
                <a:gd name="connsiteY2864" fmla="*/ 5215094 h 6858000"/>
                <a:gd name="connsiteX2865" fmla="*/ 1107282 w 5854673"/>
                <a:gd name="connsiteY2865" fmla="*/ 5220143 h 6858000"/>
                <a:gd name="connsiteX2866" fmla="*/ 4845813 w 5854673"/>
                <a:gd name="connsiteY2866" fmla="*/ 5212697 h 6858000"/>
                <a:gd name="connsiteX2867" fmla="*/ 4854082 w 5854673"/>
                <a:gd name="connsiteY2867" fmla="*/ 5213202 h 6858000"/>
                <a:gd name="connsiteX2868" fmla="*/ 4853623 w 5854673"/>
                <a:gd name="connsiteY2868" fmla="*/ 5215089 h 6858000"/>
                <a:gd name="connsiteX2869" fmla="*/ 4841177 w 5854673"/>
                <a:gd name="connsiteY2869" fmla="*/ 5214678 h 6858000"/>
                <a:gd name="connsiteX2870" fmla="*/ 4845813 w 5854673"/>
                <a:gd name="connsiteY2870" fmla="*/ 5212697 h 6858000"/>
                <a:gd name="connsiteX2871" fmla="*/ 1405377 w 5854673"/>
                <a:gd name="connsiteY2871" fmla="*/ 5211864 h 6858000"/>
                <a:gd name="connsiteX2872" fmla="*/ 1414220 w 5854673"/>
                <a:gd name="connsiteY2872" fmla="*/ 5216175 h 6858000"/>
                <a:gd name="connsiteX2873" fmla="*/ 1388250 w 5854673"/>
                <a:gd name="connsiteY2873" fmla="*/ 5228438 h 6858000"/>
                <a:gd name="connsiteX2874" fmla="*/ 1383736 w 5854673"/>
                <a:gd name="connsiteY2874" fmla="*/ 5240611 h 6858000"/>
                <a:gd name="connsiteX2875" fmla="*/ 1375627 w 5854673"/>
                <a:gd name="connsiteY2875" fmla="*/ 5240341 h 6858000"/>
                <a:gd name="connsiteX2876" fmla="*/ 1347855 w 5854673"/>
                <a:gd name="connsiteY2876" fmla="*/ 5216896 h 6858000"/>
                <a:gd name="connsiteX2877" fmla="*/ 1358315 w 5854673"/>
                <a:gd name="connsiteY2877" fmla="*/ 5216536 h 6858000"/>
                <a:gd name="connsiteX2878" fmla="*/ 1356151 w 5854673"/>
                <a:gd name="connsiteY2878" fmla="*/ 5223029 h 6858000"/>
                <a:gd name="connsiteX2879" fmla="*/ 1378151 w 5854673"/>
                <a:gd name="connsiteY2879" fmla="*/ 5232046 h 6858000"/>
                <a:gd name="connsiteX2880" fmla="*/ 1377431 w 5854673"/>
                <a:gd name="connsiteY2880" fmla="*/ 5212929 h 6858000"/>
                <a:gd name="connsiteX2881" fmla="*/ 1405377 w 5854673"/>
                <a:gd name="connsiteY2881" fmla="*/ 5211864 h 6858000"/>
                <a:gd name="connsiteX2882" fmla="*/ 4796240 w 5854673"/>
                <a:gd name="connsiteY2882" fmla="*/ 5211248 h 6858000"/>
                <a:gd name="connsiteX2883" fmla="*/ 4821997 w 5854673"/>
                <a:gd name="connsiteY2883" fmla="*/ 5220691 h 6858000"/>
                <a:gd name="connsiteX2884" fmla="*/ 4825007 w 5854673"/>
                <a:gd name="connsiteY2884" fmla="*/ 5218805 h 6858000"/>
                <a:gd name="connsiteX2885" fmla="*/ 4802255 w 5854673"/>
                <a:gd name="connsiteY2885" fmla="*/ 5227879 h 6858000"/>
                <a:gd name="connsiteX2886" fmla="*/ 4792362 w 5854673"/>
                <a:gd name="connsiteY2886" fmla="*/ 5219816 h 6858000"/>
                <a:gd name="connsiteX2887" fmla="*/ 4796240 w 5854673"/>
                <a:gd name="connsiteY2887" fmla="*/ 5211248 h 6858000"/>
                <a:gd name="connsiteX2888" fmla="*/ 1332391 w 5854673"/>
                <a:gd name="connsiteY2888" fmla="*/ 5207644 h 6858000"/>
                <a:gd name="connsiteX2889" fmla="*/ 1326936 w 5854673"/>
                <a:gd name="connsiteY2889" fmla="*/ 5215815 h 6858000"/>
                <a:gd name="connsiteX2890" fmla="*/ 1306016 w 5854673"/>
                <a:gd name="connsiteY2890" fmla="*/ 5212209 h 6858000"/>
                <a:gd name="connsiteX2891" fmla="*/ 1332391 w 5854673"/>
                <a:gd name="connsiteY2891" fmla="*/ 5207644 h 6858000"/>
                <a:gd name="connsiteX2892" fmla="*/ 3537531 w 5854673"/>
                <a:gd name="connsiteY2892" fmla="*/ 5204994 h 6858000"/>
                <a:gd name="connsiteX2893" fmla="*/ 3541861 w 5854673"/>
                <a:gd name="connsiteY2893" fmla="*/ 5212568 h 6858000"/>
                <a:gd name="connsiteX2894" fmla="*/ 3544745 w 5854673"/>
                <a:gd name="connsiteY2894" fmla="*/ 5211124 h 6858000"/>
                <a:gd name="connsiteX2895" fmla="*/ 1202140 w 5854673"/>
                <a:gd name="connsiteY2895" fmla="*/ 5200667 h 6858000"/>
                <a:gd name="connsiteX2896" fmla="*/ 1208272 w 5854673"/>
                <a:gd name="connsiteY2896" fmla="*/ 5210765 h 6858000"/>
                <a:gd name="connsiteX2897" fmla="*/ 1216568 w 5854673"/>
                <a:gd name="connsiteY2897" fmla="*/ 5205355 h 6858000"/>
                <a:gd name="connsiteX2898" fmla="*/ 1210797 w 5854673"/>
                <a:gd name="connsiteY2898" fmla="*/ 5216175 h 6858000"/>
                <a:gd name="connsiteX2899" fmla="*/ 1197451 w 5854673"/>
                <a:gd name="connsiteY2899" fmla="*/ 5208963 h 6858000"/>
                <a:gd name="connsiteX2900" fmla="*/ 1202140 w 5854673"/>
                <a:gd name="connsiteY2900" fmla="*/ 5200667 h 6858000"/>
                <a:gd name="connsiteX2901" fmla="*/ 1093577 w 5854673"/>
                <a:gd name="connsiteY2901" fmla="*/ 5200667 h 6858000"/>
                <a:gd name="connsiteX2902" fmla="*/ 1105840 w 5854673"/>
                <a:gd name="connsiteY2902" fmla="*/ 5202832 h 6858000"/>
                <a:gd name="connsiteX2903" fmla="*/ 1100789 w 5854673"/>
                <a:gd name="connsiteY2903" fmla="*/ 5206798 h 6858000"/>
                <a:gd name="connsiteX2904" fmla="*/ 1092134 w 5854673"/>
                <a:gd name="connsiteY2904" fmla="*/ 5205355 h 6858000"/>
                <a:gd name="connsiteX2905" fmla="*/ 1363003 w 5854673"/>
                <a:gd name="connsiteY2905" fmla="*/ 5199946 h 6858000"/>
                <a:gd name="connsiteX2906" fmla="*/ 1379594 w 5854673"/>
                <a:gd name="connsiteY2906" fmla="*/ 5204995 h 6858000"/>
                <a:gd name="connsiteX2907" fmla="*/ 1361559 w 5854673"/>
                <a:gd name="connsiteY2907" fmla="*/ 5204634 h 6858000"/>
                <a:gd name="connsiteX2908" fmla="*/ 4825982 w 5854673"/>
                <a:gd name="connsiteY2908" fmla="*/ 5197536 h 6858000"/>
                <a:gd name="connsiteX2909" fmla="*/ 4833682 w 5854673"/>
                <a:gd name="connsiteY2909" fmla="*/ 5205545 h 6858000"/>
                <a:gd name="connsiteX2910" fmla="*/ 4825982 w 5854673"/>
                <a:gd name="connsiteY2910" fmla="*/ 5197536 h 6858000"/>
                <a:gd name="connsiteX2911" fmla="*/ 1400875 w 5854673"/>
                <a:gd name="connsiteY2911" fmla="*/ 5194897 h 6858000"/>
                <a:gd name="connsiteX2912" fmla="*/ 1413138 w 5854673"/>
                <a:gd name="connsiteY2912" fmla="*/ 5197061 h 6858000"/>
                <a:gd name="connsiteX2913" fmla="*/ 1411334 w 5854673"/>
                <a:gd name="connsiteY2913" fmla="*/ 5203552 h 6858000"/>
                <a:gd name="connsiteX2914" fmla="*/ 1075526 w 5854673"/>
                <a:gd name="connsiteY2914" fmla="*/ 5194609 h 6858000"/>
                <a:gd name="connsiteX2915" fmla="*/ 1084199 w 5854673"/>
                <a:gd name="connsiteY2915" fmla="*/ 5208963 h 6858000"/>
                <a:gd name="connsiteX2916" fmla="*/ 1080592 w 5854673"/>
                <a:gd name="connsiteY2916" fmla="*/ 5212208 h 6858000"/>
                <a:gd name="connsiteX2917" fmla="*/ 1067246 w 5854673"/>
                <a:gd name="connsiteY2917" fmla="*/ 5195978 h 6858000"/>
                <a:gd name="connsiteX2918" fmla="*/ 1075526 w 5854673"/>
                <a:gd name="connsiteY2918" fmla="*/ 5194609 h 6858000"/>
                <a:gd name="connsiteX2919" fmla="*/ 1467959 w 5854673"/>
                <a:gd name="connsiteY2919" fmla="*/ 5192730 h 6858000"/>
                <a:gd name="connsiteX2920" fmla="*/ 1472289 w 5854673"/>
                <a:gd name="connsiteY2920" fmla="*/ 5200304 h 6858000"/>
                <a:gd name="connsiteX2921" fmla="*/ 1467959 w 5854673"/>
                <a:gd name="connsiteY2921" fmla="*/ 5192730 h 6858000"/>
                <a:gd name="connsiteX2922" fmla="*/ 4838634 w 5854673"/>
                <a:gd name="connsiteY2922" fmla="*/ 5189173 h 6858000"/>
                <a:gd name="connsiteX2923" fmla="*/ 4850978 w 5854673"/>
                <a:gd name="connsiteY2923" fmla="*/ 5191421 h 6858000"/>
                <a:gd name="connsiteX2924" fmla="*/ 4850211 w 5854673"/>
                <a:gd name="connsiteY2924" fmla="*/ 5196266 h 6858000"/>
                <a:gd name="connsiteX2925" fmla="*/ 4837765 w 5854673"/>
                <a:gd name="connsiteY2925" fmla="*/ 5195855 h 6858000"/>
                <a:gd name="connsiteX2926" fmla="*/ 3414901 w 5854673"/>
                <a:gd name="connsiteY2926" fmla="*/ 5188764 h 6858000"/>
                <a:gd name="connsiteX2927" fmla="*/ 3383882 w 5854673"/>
                <a:gd name="connsiteY2927" fmla="*/ 5197058 h 6858000"/>
                <a:gd name="connsiteX2928" fmla="*/ 3413458 w 5854673"/>
                <a:gd name="connsiteY2928" fmla="*/ 5276769 h 6858000"/>
                <a:gd name="connsiteX2929" fmla="*/ 3414179 w 5854673"/>
                <a:gd name="connsiteY2929" fmla="*/ 5295884 h 6858000"/>
                <a:gd name="connsiteX2930" fmla="*/ 3419950 w 5854673"/>
                <a:gd name="connsiteY2930" fmla="*/ 5306705 h 6858000"/>
                <a:gd name="connsiteX2931" fmla="*/ 3416704 w 5854673"/>
                <a:gd name="connsiteY2931" fmla="*/ 5274243 h 6858000"/>
                <a:gd name="connsiteX2932" fmla="*/ 3414901 w 5854673"/>
                <a:gd name="connsiteY2932" fmla="*/ 5188764 h 6858000"/>
                <a:gd name="connsiteX2933" fmla="*/ 3208232 w 5854673"/>
                <a:gd name="connsiteY2933" fmla="*/ 5188042 h 6858000"/>
                <a:gd name="connsiteX2934" fmla="*/ 3154852 w 5854673"/>
                <a:gd name="connsiteY2934" fmla="*/ 5209683 h 6858000"/>
                <a:gd name="connsiteX2935" fmla="*/ 3163284 w 5854673"/>
                <a:gd name="connsiteY2935" fmla="*/ 5209953 h 6858000"/>
                <a:gd name="connsiteX2936" fmla="*/ 3169280 w 5854673"/>
                <a:gd name="connsiteY2936" fmla="*/ 5205354 h 6858000"/>
                <a:gd name="connsiteX2937" fmla="*/ 3208232 w 5854673"/>
                <a:gd name="connsiteY2937" fmla="*/ 5188042 h 6858000"/>
                <a:gd name="connsiteX2938" fmla="*/ 2527994 w 5854673"/>
                <a:gd name="connsiteY2938" fmla="*/ 5186598 h 6858000"/>
                <a:gd name="connsiteX2939" fmla="*/ 2439987 w 5854673"/>
                <a:gd name="connsiteY2939" fmla="*/ 5218699 h 6858000"/>
                <a:gd name="connsiteX2940" fmla="*/ 2464874 w 5854673"/>
                <a:gd name="connsiteY2940" fmla="*/ 5220863 h 6858000"/>
                <a:gd name="connsiteX2941" fmla="*/ 2464154 w 5854673"/>
                <a:gd name="connsiteY2941" fmla="*/ 5220142 h 6858000"/>
                <a:gd name="connsiteX2942" fmla="*/ 2469203 w 5854673"/>
                <a:gd name="connsiteY2942" fmla="*/ 5216174 h 6858000"/>
                <a:gd name="connsiteX2943" fmla="*/ 2477138 w 5854673"/>
                <a:gd name="connsiteY2943" fmla="*/ 5220503 h 6858000"/>
                <a:gd name="connsiteX2944" fmla="*/ 2494811 w 5854673"/>
                <a:gd name="connsiteY2944" fmla="*/ 5213650 h 6858000"/>
                <a:gd name="connsiteX2945" fmla="*/ 2496615 w 5854673"/>
                <a:gd name="connsiteY2945" fmla="*/ 5216895 h 6858000"/>
                <a:gd name="connsiteX2946" fmla="*/ 2515730 w 5854673"/>
                <a:gd name="connsiteY2946" fmla="*/ 5205355 h 6858000"/>
                <a:gd name="connsiteX2947" fmla="*/ 2527994 w 5854673"/>
                <a:gd name="connsiteY2947" fmla="*/ 5186598 h 6858000"/>
                <a:gd name="connsiteX2948" fmla="*/ 4893621 w 5854673"/>
                <a:gd name="connsiteY2948" fmla="*/ 5183884 h 6858000"/>
                <a:gd name="connsiteX2949" fmla="*/ 4906470 w 5854673"/>
                <a:gd name="connsiteY2949" fmla="*/ 5199904 h 6858000"/>
                <a:gd name="connsiteX2950" fmla="*/ 4919376 w 5854673"/>
                <a:gd name="connsiteY2950" fmla="*/ 5198429 h 6858000"/>
                <a:gd name="connsiteX2951" fmla="*/ 4920751 w 5854673"/>
                <a:gd name="connsiteY2951" fmla="*/ 5205519 h 6858000"/>
                <a:gd name="connsiteX2952" fmla="*/ 4886885 w 5854673"/>
                <a:gd name="connsiteY2952" fmla="*/ 5195410 h 6858000"/>
                <a:gd name="connsiteX2953" fmla="*/ 4893621 w 5854673"/>
                <a:gd name="connsiteY2953" fmla="*/ 5183884 h 6858000"/>
                <a:gd name="connsiteX2954" fmla="*/ 4878625 w 5854673"/>
                <a:gd name="connsiteY2954" fmla="*/ 5183472 h 6858000"/>
                <a:gd name="connsiteX2955" fmla="*/ 4880969 w 5854673"/>
                <a:gd name="connsiteY2955" fmla="*/ 5192246 h 6858000"/>
                <a:gd name="connsiteX2956" fmla="*/ 4876633 w 5854673"/>
                <a:gd name="connsiteY2956" fmla="*/ 5195050 h 6858000"/>
                <a:gd name="connsiteX2957" fmla="*/ 4866740 w 5854673"/>
                <a:gd name="connsiteY2957" fmla="*/ 5186987 h 6858000"/>
                <a:gd name="connsiteX2958" fmla="*/ 4878625 w 5854673"/>
                <a:gd name="connsiteY2958" fmla="*/ 5183472 h 6858000"/>
                <a:gd name="connsiteX2959" fmla="*/ 3490283 w 5854673"/>
                <a:gd name="connsiteY2959" fmla="*/ 5181188 h 6858000"/>
                <a:gd name="connsiteX2960" fmla="*/ 3495280 w 5854673"/>
                <a:gd name="connsiteY2960" fmla="*/ 5190833 h 6858000"/>
                <a:gd name="connsiteX2961" fmla="*/ 3495197 w 5854673"/>
                <a:gd name="connsiteY2961" fmla="*/ 5195615 h 6858000"/>
                <a:gd name="connsiteX2962" fmla="*/ 3498217 w 5854673"/>
                <a:gd name="connsiteY2962" fmla="*/ 5210042 h 6858000"/>
                <a:gd name="connsiteX2963" fmla="*/ 3498038 w 5854673"/>
                <a:gd name="connsiteY2963" fmla="*/ 5196158 h 6858000"/>
                <a:gd name="connsiteX2964" fmla="*/ 3495280 w 5854673"/>
                <a:gd name="connsiteY2964" fmla="*/ 5190833 h 6858000"/>
                <a:gd name="connsiteX2965" fmla="*/ 3495328 w 5854673"/>
                <a:gd name="connsiteY2965" fmla="*/ 5188031 h 6858000"/>
                <a:gd name="connsiteX2966" fmla="*/ 3490283 w 5854673"/>
                <a:gd name="connsiteY2966" fmla="*/ 5181188 h 6858000"/>
                <a:gd name="connsiteX2967" fmla="*/ 1296278 w 5854673"/>
                <a:gd name="connsiteY2967" fmla="*/ 5178306 h 6858000"/>
                <a:gd name="connsiteX2968" fmla="*/ 1320442 w 5854673"/>
                <a:gd name="connsiteY2968" fmla="*/ 5202470 h 6858000"/>
                <a:gd name="connsiteX2969" fmla="*/ 1295556 w 5854673"/>
                <a:gd name="connsiteY2969" fmla="*/ 5181191 h 6858000"/>
                <a:gd name="connsiteX2970" fmla="*/ 4794719 w 5854673"/>
                <a:gd name="connsiteY2970" fmla="*/ 5177585 h 6858000"/>
                <a:gd name="connsiteX2971" fmla="*/ 4791862 w 5854673"/>
                <a:gd name="connsiteY2971" fmla="*/ 5180541 h 6858000"/>
                <a:gd name="connsiteX2972" fmla="*/ 4787015 w 5854673"/>
                <a:gd name="connsiteY2972" fmla="*/ 5187426 h 6858000"/>
                <a:gd name="connsiteX2973" fmla="*/ 1116659 w 5854673"/>
                <a:gd name="connsiteY2973" fmla="*/ 5174336 h 6858000"/>
                <a:gd name="connsiteX2974" fmla="*/ 1133251 w 5854673"/>
                <a:gd name="connsiteY2974" fmla="*/ 5184076 h 6858000"/>
                <a:gd name="connsiteX2975" fmla="*/ 1152006 w 5854673"/>
                <a:gd name="connsiteY2975" fmla="*/ 5182272 h 6858000"/>
                <a:gd name="connsiteX2976" fmla="*/ 1162466 w 5854673"/>
                <a:gd name="connsiteY2976" fmla="*/ 5199223 h 6858000"/>
                <a:gd name="connsiteX2977" fmla="*/ 1186992 w 5854673"/>
                <a:gd name="connsiteY2977" fmla="*/ 5200305 h 6858000"/>
                <a:gd name="connsiteX2978" fmla="*/ 1145874 w 5854673"/>
                <a:gd name="connsiteY2978" fmla="*/ 5211847 h 6858000"/>
                <a:gd name="connsiteX2979" fmla="*/ 1150203 w 5854673"/>
                <a:gd name="connsiteY2979" fmla="*/ 5188764 h 6858000"/>
                <a:gd name="connsiteX2980" fmla="*/ 1137939 w 5854673"/>
                <a:gd name="connsiteY2980" fmla="*/ 5186599 h 6858000"/>
                <a:gd name="connsiteX2981" fmla="*/ 1131087 w 5854673"/>
                <a:gd name="connsiteY2981" fmla="*/ 5209322 h 6858000"/>
                <a:gd name="connsiteX2982" fmla="*/ 1126038 w 5854673"/>
                <a:gd name="connsiteY2982" fmla="*/ 5194895 h 6858000"/>
                <a:gd name="connsiteX2983" fmla="*/ 1118462 w 5854673"/>
                <a:gd name="connsiteY2983" fmla="*/ 5198503 h 6858000"/>
                <a:gd name="connsiteX2984" fmla="*/ 1122791 w 5854673"/>
                <a:gd name="connsiteY2984" fmla="*/ 5184436 h 6858000"/>
                <a:gd name="connsiteX2985" fmla="*/ 1100069 w 5854673"/>
                <a:gd name="connsiteY2985" fmla="*/ 5190567 h 6858000"/>
                <a:gd name="connsiteX2986" fmla="*/ 1116659 w 5854673"/>
                <a:gd name="connsiteY2986" fmla="*/ 5174336 h 6858000"/>
                <a:gd name="connsiteX2987" fmla="*/ 1158137 w 5854673"/>
                <a:gd name="connsiteY2987" fmla="*/ 5171452 h 6858000"/>
                <a:gd name="connsiteX2988" fmla="*/ 1162466 w 5854673"/>
                <a:gd name="connsiteY2988" fmla="*/ 5179027 h 6858000"/>
                <a:gd name="connsiteX2989" fmla="*/ 1156695 w 5854673"/>
                <a:gd name="connsiteY2989" fmla="*/ 5176141 h 6858000"/>
                <a:gd name="connsiteX2990" fmla="*/ 3314994 w 5854673"/>
                <a:gd name="connsiteY2990" fmla="*/ 5166041 h 6858000"/>
                <a:gd name="connsiteX2991" fmla="*/ 3265941 w 5854673"/>
                <a:gd name="connsiteY2991" fmla="*/ 5174335 h 6858000"/>
                <a:gd name="connsiteX2992" fmla="*/ 3291549 w 5854673"/>
                <a:gd name="connsiteY2992" fmla="*/ 5192730 h 6858000"/>
                <a:gd name="connsiteX2993" fmla="*/ 3286500 w 5854673"/>
                <a:gd name="connsiteY2993" fmla="*/ 5188042 h 6858000"/>
                <a:gd name="connsiteX2994" fmla="*/ 3314994 w 5854673"/>
                <a:gd name="connsiteY2994" fmla="*/ 5166041 h 6858000"/>
                <a:gd name="connsiteX2995" fmla="*/ 1369856 w 5854673"/>
                <a:gd name="connsiteY2995" fmla="*/ 5163517 h 6858000"/>
                <a:gd name="connsiteX2996" fmla="*/ 1375266 w 5854673"/>
                <a:gd name="connsiteY2996" fmla="*/ 5176501 h 6858000"/>
                <a:gd name="connsiteX2997" fmla="*/ 1368774 w 5854673"/>
                <a:gd name="connsiteY2997" fmla="*/ 5167484 h 6858000"/>
                <a:gd name="connsiteX2998" fmla="*/ 4821299 w 5854673"/>
                <a:gd name="connsiteY2998" fmla="*/ 5162136 h 6858000"/>
                <a:gd name="connsiteX2999" fmla="*/ 4830121 w 5854673"/>
                <a:gd name="connsiteY2999" fmla="*/ 5170351 h 6858000"/>
                <a:gd name="connsiteX3000" fmla="*/ 4835989 w 5854673"/>
                <a:gd name="connsiteY3000" fmla="*/ 5165507 h 6858000"/>
                <a:gd name="connsiteX3001" fmla="*/ 3402639 w 5854673"/>
                <a:gd name="connsiteY3001" fmla="*/ 5155220 h 6858000"/>
                <a:gd name="connsiteX3002" fmla="*/ 3387850 w 5854673"/>
                <a:gd name="connsiteY3002" fmla="*/ 5161712 h 6858000"/>
                <a:gd name="connsiteX3003" fmla="*/ 3361881 w 5854673"/>
                <a:gd name="connsiteY3003" fmla="*/ 5157383 h 6858000"/>
                <a:gd name="connsiteX3004" fmla="*/ 3388211 w 5854673"/>
                <a:gd name="connsiteY3004" fmla="*/ 5173975 h 6858000"/>
                <a:gd name="connsiteX3005" fmla="*/ 3393260 w 5854673"/>
                <a:gd name="connsiteY3005" fmla="*/ 5165679 h 6858000"/>
                <a:gd name="connsiteX3006" fmla="*/ 3401196 w 5854673"/>
                <a:gd name="connsiteY3006" fmla="*/ 5168926 h 6858000"/>
                <a:gd name="connsiteX3007" fmla="*/ 3402639 w 5854673"/>
                <a:gd name="connsiteY3007" fmla="*/ 5155220 h 6858000"/>
                <a:gd name="connsiteX3008" fmla="*/ 2606260 w 5854673"/>
                <a:gd name="connsiteY3008" fmla="*/ 5154860 h 6858000"/>
                <a:gd name="connsiteX3009" fmla="*/ 2591112 w 5854673"/>
                <a:gd name="connsiteY3009" fmla="*/ 5162073 h 6858000"/>
                <a:gd name="connsiteX3010" fmla="*/ 4916889 w 5854673"/>
                <a:gd name="connsiteY3010" fmla="*/ 5152879 h 6858000"/>
                <a:gd name="connsiteX3011" fmla="*/ 4924948 w 5854673"/>
                <a:gd name="connsiteY3011" fmla="*/ 5158287 h 6858000"/>
                <a:gd name="connsiteX3012" fmla="*/ 4922089 w 5854673"/>
                <a:gd name="connsiteY3012" fmla="*/ 5161245 h 6858000"/>
                <a:gd name="connsiteX3013" fmla="*/ 4916889 w 5854673"/>
                <a:gd name="connsiteY3013" fmla="*/ 5152879 h 6858000"/>
                <a:gd name="connsiteX3014" fmla="*/ 2364246 w 5854673"/>
                <a:gd name="connsiteY3014" fmla="*/ 5150171 h 6858000"/>
                <a:gd name="connsiteX3015" fmla="*/ 2364246 w 5854673"/>
                <a:gd name="connsiteY3015" fmla="*/ 5158105 h 6858000"/>
                <a:gd name="connsiteX3016" fmla="*/ 2368934 w 5854673"/>
                <a:gd name="connsiteY3016" fmla="*/ 5155942 h 6858000"/>
                <a:gd name="connsiteX3017" fmla="*/ 3077306 w 5854673"/>
                <a:gd name="connsiteY3017" fmla="*/ 5146203 h 6858000"/>
                <a:gd name="connsiteX3018" fmla="*/ 3063600 w 5854673"/>
                <a:gd name="connsiteY3018" fmla="*/ 5169648 h 6858000"/>
                <a:gd name="connsiteX3019" fmla="*/ 3069732 w 5854673"/>
                <a:gd name="connsiteY3019" fmla="*/ 5170730 h 6858000"/>
                <a:gd name="connsiteX3020" fmla="*/ 3089569 w 5854673"/>
                <a:gd name="connsiteY3020" fmla="*/ 5148367 h 6858000"/>
                <a:gd name="connsiteX3021" fmla="*/ 3081996 w 5854673"/>
                <a:gd name="connsiteY3021" fmla="*/ 5151973 h 6858000"/>
                <a:gd name="connsiteX3022" fmla="*/ 1466878 w 5854673"/>
                <a:gd name="connsiteY3022" fmla="*/ 5144399 h 6858000"/>
                <a:gd name="connsiteX3023" fmla="*/ 1458221 w 5854673"/>
                <a:gd name="connsiteY3023" fmla="*/ 5151974 h 6858000"/>
                <a:gd name="connsiteX3024" fmla="*/ 1469042 w 5854673"/>
                <a:gd name="connsiteY3024" fmla="*/ 5158826 h 6858000"/>
                <a:gd name="connsiteX3025" fmla="*/ 1464713 w 5854673"/>
                <a:gd name="connsiteY3025" fmla="*/ 5160270 h 6858000"/>
                <a:gd name="connsiteX3026" fmla="*/ 1478307 w 5854673"/>
                <a:gd name="connsiteY3026" fmla="*/ 5177666 h 6858000"/>
                <a:gd name="connsiteX3027" fmla="*/ 1488519 w 5854673"/>
                <a:gd name="connsiteY3027" fmla="*/ 5176140 h 6858000"/>
                <a:gd name="connsiteX3028" fmla="*/ 1407727 w 5854673"/>
                <a:gd name="connsiteY3028" fmla="*/ 5141156 h 6858000"/>
                <a:gd name="connsiteX3029" fmla="*/ 1440549 w 5854673"/>
                <a:gd name="connsiteY3029" fmla="*/ 5165681 h 6858000"/>
                <a:gd name="connsiteX3030" fmla="*/ 1371659 w 5854673"/>
                <a:gd name="connsiteY3030" fmla="*/ 5148729 h 6858000"/>
                <a:gd name="connsiteX3031" fmla="*/ 1407727 w 5854673"/>
                <a:gd name="connsiteY3031" fmla="*/ 5141156 h 6858000"/>
                <a:gd name="connsiteX3032" fmla="*/ 1311426 w 5854673"/>
                <a:gd name="connsiteY3032" fmla="*/ 5141155 h 6858000"/>
                <a:gd name="connsiteX3033" fmla="*/ 1353986 w 5854673"/>
                <a:gd name="connsiteY3033" fmla="*/ 5164599 h 6858000"/>
                <a:gd name="connsiteX3034" fmla="*/ 1355790 w 5854673"/>
                <a:gd name="connsiteY3034" fmla="*/ 5188765 h 6858000"/>
                <a:gd name="connsiteX3035" fmla="*/ 1311426 w 5854673"/>
                <a:gd name="connsiteY3035" fmla="*/ 5141155 h 6858000"/>
                <a:gd name="connsiteX3036" fmla="*/ 1236405 w 5854673"/>
                <a:gd name="connsiteY3036" fmla="*/ 5140073 h 6858000"/>
                <a:gd name="connsiteX3037" fmla="*/ 1240732 w 5854673"/>
                <a:gd name="connsiteY3037" fmla="*/ 5147647 h 6858000"/>
                <a:gd name="connsiteX3038" fmla="*/ 1235322 w 5854673"/>
                <a:gd name="connsiteY3038" fmla="*/ 5143680 h 6858000"/>
                <a:gd name="connsiteX3039" fmla="*/ 4936740 w 5854673"/>
                <a:gd name="connsiteY3039" fmla="*/ 5123452 h 6858000"/>
                <a:gd name="connsiteX3040" fmla="*/ 4938063 w 5854673"/>
                <a:gd name="connsiteY3040" fmla="*/ 5130186 h 6858000"/>
                <a:gd name="connsiteX3041" fmla="*/ 4929291 w 5854673"/>
                <a:gd name="connsiteY3041" fmla="*/ 5129980 h 6858000"/>
                <a:gd name="connsiteX3042" fmla="*/ 1189878 w 5854673"/>
                <a:gd name="connsiteY3042" fmla="*/ 5116988 h 6858000"/>
                <a:gd name="connsiteX3043" fmla="*/ 1192763 w 5854673"/>
                <a:gd name="connsiteY3043" fmla="*/ 5120595 h 6858000"/>
                <a:gd name="connsiteX3044" fmla="*/ 1198173 w 5854673"/>
                <a:gd name="connsiteY3044" fmla="*/ 5117349 h 6858000"/>
                <a:gd name="connsiteX3045" fmla="*/ 1109807 w 5854673"/>
                <a:gd name="connsiteY3045" fmla="*/ 5114824 h 6858000"/>
                <a:gd name="connsiteX3046" fmla="*/ 1114495 w 5854673"/>
                <a:gd name="connsiteY3046" fmla="*/ 5120595 h 6858000"/>
                <a:gd name="connsiteX3047" fmla="*/ 1121349 w 5854673"/>
                <a:gd name="connsiteY3047" fmla="*/ 5119873 h 6858000"/>
                <a:gd name="connsiteX3048" fmla="*/ 2722398 w 5854673"/>
                <a:gd name="connsiteY3048" fmla="*/ 5110495 h 6858000"/>
                <a:gd name="connsiteX3049" fmla="*/ 2683445 w 5854673"/>
                <a:gd name="connsiteY3049" fmla="*/ 5127448 h 6858000"/>
                <a:gd name="connsiteX3050" fmla="*/ 2690659 w 5854673"/>
                <a:gd name="connsiteY3050" fmla="*/ 5155580 h 6858000"/>
                <a:gd name="connsiteX3051" fmla="*/ 2702561 w 5854673"/>
                <a:gd name="connsiteY3051" fmla="*/ 5190567 h 6858000"/>
                <a:gd name="connsiteX3052" fmla="*/ 2708332 w 5854673"/>
                <a:gd name="connsiteY3052" fmla="*/ 5170730 h 6858000"/>
                <a:gd name="connsiteX3053" fmla="*/ 2722398 w 5854673"/>
                <a:gd name="connsiteY3053" fmla="*/ 5110495 h 6858000"/>
                <a:gd name="connsiteX3054" fmla="*/ 1058229 w 5854673"/>
                <a:gd name="connsiteY3054" fmla="*/ 5109055 h 6858000"/>
                <a:gd name="connsiteX3055" fmla="*/ 1074821 w 5854673"/>
                <a:gd name="connsiteY3055" fmla="*/ 5118792 h 6858000"/>
                <a:gd name="connsiteX3056" fmla="*/ 1061837 w 5854673"/>
                <a:gd name="connsiteY3056" fmla="*/ 5118792 h 6858000"/>
                <a:gd name="connsiteX3057" fmla="*/ 5060336 w 5854673"/>
                <a:gd name="connsiteY3057" fmla="*/ 5103645 h 6858000"/>
                <a:gd name="connsiteX3058" fmla="*/ 5074514 w 5854673"/>
                <a:gd name="connsiteY3058" fmla="*/ 5111097 h 6858000"/>
                <a:gd name="connsiteX3059" fmla="*/ 5074208 w 5854673"/>
                <a:gd name="connsiteY3059" fmla="*/ 5114054 h 6858000"/>
                <a:gd name="connsiteX3060" fmla="*/ 5060336 w 5854673"/>
                <a:gd name="connsiteY3060" fmla="*/ 5103645 h 6858000"/>
                <a:gd name="connsiteX3061" fmla="*/ 4956843 w 5854673"/>
                <a:gd name="connsiteY3061" fmla="*/ 5103465 h 6858000"/>
                <a:gd name="connsiteX3062" fmla="*/ 4949035 w 5854673"/>
                <a:gd name="connsiteY3062" fmla="*/ 5115143 h 6858000"/>
                <a:gd name="connsiteX3063" fmla="*/ 4963423 w 5854673"/>
                <a:gd name="connsiteY3063" fmla="*/ 5103620 h 6858000"/>
                <a:gd name="connsiteX3064" fmla="*/ 5068143 w 5854673"/>
                <a:gd name="connsiteY3064" fmla="*/ 5097067 h 6858000"/>
                <a:gd name="connsiteX3065" fmla="*/ 5079058 w 5854673"/>
                <a:gd name="connsiteY3065" fmla="*/ 5099518 h 6858000"/>
                <a:gd name="connsiteX3066" fmla="*/ 5078395 w 5854673"/>
                <a:gd name="connsiteY3066" fmla="*/ 5102528 h 6858000"/>
                <a:gd name="connsiteX3067" fmla="*/ 2751254 w 5854673"/>
                <a:gd name="connsiteY3067" fmla="*/ 5096430 h 6858000"/>
                <a:gd name="connsiteX3068" fmla="*/ 2740073 w 5854673"/>
                <a:gd name="connsiteY3068" fmla="*/ 5104364 h 6858000"/>
                <a:gd name="connsiteX3069" fmla="*/ 2743679 w 5854673"/>
                <a:gd name="connsiteY3069" fmla="*/ 5105085 h 6858000"/>
                <a:gd name="connsiteX3070" fmla="*/ 2751254 w 5854673"/>
                <a:gd name="connsiteY3070" fmla="*/ 5096430 h 6858000"/>
                <a:gd name="connsiteX3071" fmla="*/ 5019483 w 5854673"/>
                <a:gd name="connsiteY3071" fmla="*/ 5095627 h 6858000"/>
                <a:gd name="connsiteX3072" fmla="*/ 5012033 w 5854673"/>
                <a:gd name="connsiteY3072" fmla="*/ 5102154 h 6858000"/>
                <a:gd name="connsiteX3073" fmla="*/ 5024479 w 5854673"/>
                <a:gd name="connsiteY3073" fmla="*/ 5102565 h 6858000"/>
                <a:gd name="connsiteX3074" fmla="*/ 5025349 w 5854673"/>
                <a:gd name="connsiteY3074" fmla="*/ 5095884 h 6858000"/>
                <a:gd name="connsiteX3075" fmla="*/ 1456778 w 5854673"/>
                <a:gd name="connsiteY3075" fmla="*/ 5095348 h 6858000"/>
                <a:gd name="connsiteX3076" fmla="*/ 1455697 w 5854673"/>
                <a:gd name="connsiteY3076" fmla="*/ 5098953 h 6858000"/>
                <a:gd name="connsiteX3077" fmla="*/ 1460747 w 5854673"/>
                <a:gd name="connsiteY3077" fmla="*/ 5100036 h 6858000"/>
                <a:gd name="connsiteX3078" fmla="*/ 1465436 w 5854673"/>
                <a:gd name="connsiteY3078" fmla="*/ 5096790 h 6858000"/>
                <a:gd name="connsiteX3079" fmla="*/ 1339197 w 5854673"/>
                <a:gd name="connsiteY3079" fmla="*/ 5088496 h 6858000"/>
                <a:gd name="connsiteX3080" fmla="*/ 1348576 w 5854673"/>
                <a:gd name="connsiteY3080" fmla="*/ 5105448 h 6858000"/>
                <a:gd name="connsiteX3081" fmla="*/ 1339197 w 5854673"/>
                <a:gd name="connsiteY3081" fmla="*/ 5088496 h 6858000"/>
                <a:gd name="connsiteX3082" fmla="*/ 1256603 w 5854673"/>
                <a:gd name="connsiteY3082" fmla="*/ 5085971 h 6858000"/>
                <a:gd name="connsiteX3083" fmla="*/ 1271751 w 5854673"/>
                <a:gd name="connsiteY3083" fmla="*/ 5095710 h 6858000"/>
                <a:gd name="connsiteX3084" fmla="*/ 1262870 w 5854673"/>
                <a:gd name="connsiteY3084" fmla="*/ 5098099 h 6858000"/>
                <a:gd name="connsiteX3085" fmla="*/ 1253718 w 5854673"/>
                <a:gd name="connsiteY3085" fmla="*/ 5095349 h 6858000"/>
                <a:gd name="connsiteX3086" fmla="*/ 3430591 w 5854673"/>
                <a:gd name="connsiteY3086" fmla="*/ 5080921 h 6858000"/>
                <a:gd name="connsiteX3087" fmla="*/ 3421754 w 5854673"/>
                <a:gd name="connsiteY3087" fmla="*/ 5084167 h 6858000"/>
                <a:gd name="connsiteX3088" fmla="*/ 3427524 w 5854673"/>
                <a:gd name="connsiteY3088" fmla="*/ 5094986 h 6858000"/>
                <a:gd name="connsiteX3089" fmla="*/ 3430771 w 5854673"/>
                <a:gd name="connsiteY3089" fmla="*/ 5093545 h 6858000"/>
                <a:gd name="connsiteX3090" fmla="*/ 3428968 w 5854673"/>
                <a:gd name="connsiteY3090" fmla="*/ 5090298 h 6858000"/>
                <a:gd name="connsiteX3091" fmla="*/ 3439427 w 5854673"/>
                <a:gd name="connsiteY3091" fmla="*/ 5085249 h 6858000"/>
                <a:gd name="connsiteX3092" fmla="*/ 3430591 w 5854673"/>
                <a:gd name="connsiteY3092" fmla="*/ 5080921 h 6858000"/>
                <a:gd name="connsiteX3093" fmla="*/ 1086949 w 5854673"/>
                <a:gd name="connsiteY3093" fmla="*/ 5069831 h 6858000"/>
                <a:gd name="connsiteX3094" fmla="*/ 1097183 w 5854673"/>
                <a:gd name="connsiteY3094" fmla="*/ 5075151 h 6858000"/>
                <a:gd name="connsiteX3095" fmla="*/ 1086813 w 5854673"/>
                <a:gd name="connsiteY3095" fmla="*/ 5077136 h 6858000"/>
                <a:gd name="connsiteX3096" fmla="*/ 1078067 w 5854673"/>
                <a:gd name="connsiteY3096" fmla="*/ 5073708 h 6858000"/>
                <a:gd name="connsiteX3097" fmla="*/ 1086949 w 5854673"/>
                <a:gd name="connsiteY3097" fmla="*/ 5069831 h 6858000"/>
                <a:gd name="connsiteX3098" fmla="*/ 1163187 w 5854673"/>
                <a:gd name="connsiteY3098" fmla="*/ 5062526 h 6858000"/>
                <a:gd name="connsiteX3099" fmla="*/ 1157055 w 5854673"/>
                <a:gd name="connsiteY3099" fmla="*/ 5070461 h 6858000"/>
                <a:gd name="connsiteX3100" fmla="*/ 1163187 w 5854673"/>
                <a:gd name="connsiteY3100" fmla="*/ 5062526 h 6858000"/>
                <a:gd name="connsiteX3101" fmla="*/ 1335230 w 5854673"/>
                <a:gd name="connsiteY3101" fmla="*/ 5061806 h 6858000"/>
                <a:gd name="connsiteX3102" fmla="*/ 1330676 w 5854673"/>
                <a:gd name="connsiteY3102" fmla="*/ 5068568 h 6858000"/>
                <a:gd name="connsiteX3103" fmla="*/ 1320443 w 5854673"/>
                <a:gd name="connsiteY3103" fmla="*/ 5068298 h 6858000"/>
                <a:gd name="connsiteX3104" fmla="*/ 1315753 w 5854673"/>
                <a:gd name="connsiteY3104" fmla="*/ 5062166 h 6858000"/>
                <a:gd name="connsiteX3105" fmla="*/ 1375627 w 5854673"/>
                <a:gd name="connsiteY3105" fmla="*/ 5061085 h 6858000"/>
                <a:gd name="connsiteX3106" fmla="*/ 1384282 w 5854673"/>
                <a:gd name="connsiteY3106" fmla="*/ 5062527 h 6858000"/>
                <a:gd name="connsiteX3107" fmla="*/ 1379593 w 5854673"/>
                <a:gd name="connsiteY3107" fmla="*/ 5069741 h 6858000"/>
                <a:gd name="connsiteX3108" fmla="*/ 1373462 w 5854673"/>
                <a:gd name="connsiteY3108" fmla="*/ 5068659 h 6858000"/>
                <a:gd name="connsiteX3109" fmla="*/ 3377233 w 5854673"/>
                <a:gd name="connsiteY3109" fmla="*/ 5059347 h 6858000"/>
                <a:gd name="connsiteX3110" fmla="*/ 3364046 w 5854673"/>
                <a:gd name="connsiteY3110" fmla="*/ 5064328 h 6858000"/>
                <a:gd name="connsiteX3111" fmla="*/ 3366571 w 5854673"/>
                <a:gd name="connsiteY3111" fmla="*/ 5073707 h 6858000"/>
                <a:gd name="connsiteX3112" fmla="*/ 3376669 w 5854673"/>
                <a:gd name="connsiteY3112" fmla="*/ 5075510 h 6858000"/>
                <a:gd name="connsiteX3113" fmla="*/ 3382441 w 5854673"/>
                <a:gd name="connsiteY3113" fmla="*/ 5088133 h 6858000"/>
                <a:gd name="connsiteX3114" fmla="*/ 3383162 w 5854673"/>
                <a:gd name="connsiteY3114" fmla="*/ 5089937 h 6858000"/>
                <a:gd name="connsiteX3115" fmla="*/ 3379285 w 5854673"/>
                <a:gd name="connsiteY3115" fmla="*/ 5097690 h 6858000"/>
                <a:gd name="connsiteX3116" fmla="*/ 3378963 w 5854673"/>
                <a:gd name="connsiteY3116" fmla="*/ 5097723 h 6858000"/>
                <a:gd name="connsiteX3117" fmla="*/ 3358635 w 5854673"/>
                <a:gd name="connsiteY3117" fmla="*/ 5084527 h 6858000"/>
                <a:gd name="connsiteX3118" fmla="*/ 3371936 w 5854673"/>
                <a:gd name="connsiteY3118" fmla="*/ 5098414 h 6858000"/>
                <a:gd name="connsiteX3119" fmla="*/ 3378963 w 5854673"/>
                <a:gd name="connsiteY3119" fmla="*/ 5097723 h 6858000"/>
                <a:gd name="connsiteX3120" fmla="*/ 3379195 w 5854673"/>
                <a:gd name="connsiteY3120" fmla="*/ 5097873 h 6858000"/>
                <a:gd name="connsiteX3121" fmla="*/ 3379285 w 5854673"/>
                <a:gd name="connsiteY3121" fmla="*/ 5097690 h 6858000"/>
                <a:gd name="connsiteX3122" fmla="*/ 3395785 w 5854673"/>
                <a:gd name="connsiteY3122" fmla="*/ 5096068 h 6858000"/>
                <a:gd name="connsiteX3123" fmla="*/ 3387129 w 5854673"/>
                <a:gd name="connsiteY3123" fmla="*/ 5094626 h 6858000"/>
                <a:gd name="connsiteX3124" fmla="*/ 3383522 w 5854673"/>
                <a:gd name="connsiteY3124" fmla="*/ 5090297 h 6858000"/>
                <a:gd name="connsiteX3125" fmla="*/ 3382800 w 5854673"/>
                <a:gd name="connsiteY3125" fmla="*/ 5088495 h 6858000"/>
                <a:gd name="connsiteX3126" fmla="*/ 3384243 w 5854673"/>
                <a:gd name="connsiteY3126" fmla="*/ 5082363 h 6858000"/>
                <a:gd name="connsiteX3127" fmla="*/ 3407687 w 5854673"/>
                <a:gd name="connsiteY3127" fmla="*/ 5086331 h 6858000"/>
                <a:gd name="connsiteX3128" fmla="*/ 3409492 w 5854673"/>
                <a:gd name="connsiteY3128" fmla="*/ 5079838 h 6858000"/>
                <a:gd name="connsiteX3129" fmla="*/ 3377233 w 5854673"/>
                <a:gd name="connsiteY3129" fmla="*/ 5059347 h 6858000"/>
                <a:gd name="connsiteX3130" fmla="*/ 1346050 w 5854673"/>
                <a:gd name="connsiteY3130" fmla="*/ 5055674 h 6858000"/>
                <a:gd name="connsiteX3131" fmla="*/ 1361560 w 5854673"/>
                <a:gd name="connsiteY3131" fmla="*/ 5056395 h 6858000"/>
                <a:gd name="connsiteX3132" fmla="*/ 1357592 w 5854673"/>
                <a:gd name="connsiteY3132" fmla="*/ 5060724 h 6858000"/>
                <a:gd name="connsiteX3133" fmla="*/ 1346050 w 5854673"/>
                <a:gd name="connsiteY3133" fmla="*/ 5055674 h 6858000"/>
                <a:gd name="connsiteX3134" fmla="*/ 1421793 w 5854673"/>
                <a:gd name="connsiteY3134" fmla="*/ 5055312 h 6858000"/>
                <a:gd name="connsiteX3135" fmla="*/ 1420351 w 5854673"/>
                <a:gd name="connsiteY3135" fmla="*/ 5060000 h 6858000"/>
                <a:gd name="connsiteX3136" fmla="*/ 1430811 w 5854673"/>
                <a:gd name="connsiteY3136" fmla="*/ 5063969 h 6858000"/>
                <a:gd name="connsiteX3137" fmla="*/ 1136858 w 5854673"/>
                <a:gd name="connsiteY3137" fmla="*/ 5054951 h 6858000"/>
                <a:gd name="connsiteX3138" fmla="*/ 1138300 w 5854673"/>
                <a:gd name="connsiteY3138" fmla="*/ 5063247 h 6858000"/>
                <a:gd name="connsiteX3139" fmla="*/ 1142990 w 5854673"/>
                <a:gd name="connsiteY3139" fmla="*/ 5056033 h 6858000"/>
                <a:gd name="connsiteX3140" fmla="*/ 1502247 w 5854673"/>
                <a:gd name="connsiteY3140" fmla="*/ 5051457 h 6858000"/>
                <a:gd name="connsiteX3141" fmla="*/ 1491856 w 5854673"/>
                <a:gd name="connsiteY3141" fmla="*/ 5053419 h 6858000"/>
                <a:gd name="connsiteX3142" fmla="*/ 1477698 w 5854673"/>
                <a:gd name="connsiteY3142" fmla="*/ 5058559 h 6858000"/>
                <a:gd name="connsiteX3143" fmla="*/ 1494965 w 5854673"/>
                <a:gd name="connsiteY3143" fmla="*/ 5058965 h 6858000"/>
                <a:gd name="connsiteX3144" fmla="*/ 1511962 w 5854673"/>
                <a:gd name="connsiteY3144" fmla="*/ 5054229 h 6858000"/>
                <a:gd name="connsiteX3145" fmla="*/ 1502247 w 5854673"/>
                <a:gd name="connsiteY3145" fmla="*/ 5051457 h 6858000"/>
                <a:gd name="connsiteX3146" fmla="*/ 1085732 w 5854673"/>
                <a:gd name="connsiteY3146" fmla="*/ 5049768 h 6858000"/>
                <a:gd name="connsiteX3147" fmla="*/ 1089970 w 5854673"/>
                <a:gd name="connsiteY3147" fmla="*/ 5054953 h 6858000"/>
                <a:gd name="connsiteX3148" fmla="*/ 1080952 w 5854673"/>
                <a:gd name="connsiteY3148" fmla="*/ 5055314 h 6858000"/>
                <a:gd name="connsiteX3149" fmla="*/ 1079871 w 5854673"/>
                <a:gd name="connsiteY3149" fmla="*/ 5050265 h 6858000"/>
                <a:gd name="connsiteX3150" fmla="*/ 1085732 w 5854673"/>
                <a:gd name="connsiteY3150" fmla="*/ 5049768 h 6858000"/>
                <a:gd name="connsiteX3151" fmla="*/ 1430088 w 5854673"/>
                <a:gd name="connsiteY3151" fmla="*/ 5027901 h 6858000"/>
                <a:gd name="connsiteX3152" fmla="*/ 1427203 w 5854673"/>
                <a:gd name="connsiteY3152" fmla="*/ 5037279 h 6858000"/>
                <a:gd name="connsiteX3153" fmla="*/ 1432253 w 5854673"/>
                <a:gd name="connsiteY3153" fmla="*/ 5037999 h 6858000"/>
                <a:gd name="connsiteX3154" fmla="*/ 1434057 w 5854673"/>
                <a:gd name="connsiteY3154" fmla="*/ 5045214 h 6858000"/>
                <a:gd name="connsiteX3155" fmla="*/ 1446320 w 5854673"/>
                <a:gd name="connsiteY3155" fmla="*/ 5064690 h 6858000"/>
                <a:gd name="connsiteX3156" fmla="*/ 1443074 w 5854673"/>
                <a:gd name="connsiteY3156" fmla="*/ 5054229 h 6858000"/>
                <a:gd name="connsiteX3157" fmla="*/ 1463993 w 5854673"/>
                <a:gd name="connsiteY3157" fmla="*/ 5057837 h 6858000"/>
                <a:gd name="connsiteX3158" fmla="*/ 1450647 w 5854673"/>
                <a:gd name="connsiteY3158" fmla="*/ 5050623 h 6858000"/>
                <a:gd name="connsiteX3159" fmla="*/ 1430088 w 5854673"/>
                <a:gd name="connsiteY3159" fmla="*/ 5027901 h 6858000"/>
                <a:gd name="connsiteX3160" fmla="*/ 2909906 w 5854673"/>
                <a:gd name="connsiteY3160" fmla="*/ 5026863 h 6858000"/>
                <a:gd name="connsiteX3161" fmla="*/ 2896246 w 5854673"/>
                <a:gd name="connsiteY3161" fmla="*/ 5028983 h 6858000"/>
                <a:gd name="connsiteX3162" fmla="*/ 2903820 w 5854673"/>
                <a:gd name="connsiteY3162" fmla="*/ 5038360 h 6858000"/>
                <a:gd name="connsiteX3163" fmla="*/ 2857292 w 5854673"/>
                <a:gd name="connsiteY3163" fmla="*/ 5046296 h 6858000"/>
                <a:gd name="connsiteX3164" fmla="*/ 2858736 w 5854673"/>
                <a:gd name="connsiteY3164" fmla="*/ 5049542 h 6858000"/>
                <a:gd name="connsiteX3165" fmla="*/ 2851160 w 5854673"/>
                <a:gd name="connsiteY3165" fmla="*/ 5057116 h 6858000"/>
                <a:gd name="connsiteX3166" fmla="*/ 2806798 w 5854673"/>
                <a:gd name="connsiteY3166" fmla="*/ 5066133 h 6858000"/>
                <a:gd name="connsiteX3167" fmla="*/ 2804995 w 5854673"/>
                <a:gd name="connsiteY3167" fmla="*/ 5072624 h 6858000"/>
                <a:gd name="connsiteX3168" fmla="*/ 2786960 w 5854673"/>
                <a:gd name="connsiteY3168" fmla="*/ 5072264 h 6858000"/>
                <a:gd name="connsiteX3169" fmla="*/ 2787682 w 5854673"/>
                <a:gd name="connsiteY3169" fmla="*/ 5079117 h 6858000"/>
                <a:gd name="connsiteX3170" fmla="*/ 2769648 w 5854673"/>
                <a:gd name="connsiteY3170" fmla="*/ 5078034 h 6858000"/>
                <a:gd name="connsiteX3171" fmla="*/ 2773616 w 5854673"/>
                <a:gd name="connsiteY3171" fmla="*/ 5095708 h 6858000"/>
                <a:gd name="connsiteX3172" fmla="*/ 2817619 w 5854673"/>
                <a:gd name="connsiteY3172" fmla="*/ 5074427 h 6858000"/>
                <a:gd name="connsiteX3173" fmla="*/ 2853325 w 5854673"/>
                <a:gd name="connsiteY3173" fmla="*/ 5059641 h 6858000"/>
                <a:gd name="connsiteX3174" fmla="*/ 2916805 w 5854673"/>
                <a:gd name="connsiteY3174" fmla="*/ 5034754 h 6858000"/>
                <a:gd name="connsiteX3175" fmla="*/ 2909906 w 5854673"/>
                <a:gd name="connsiteY3175" fmla="*/ 5026863 h 6858000"/>
                <a:gd name="connsiteX3176" fmla="*/ 1151331 w 5854673"/>
                <a:gd name="connsiteY3176" fmla="*/ 5024520 h 6858000"/>
                <a:gd name="connsiteX3177" fmla="*/ 1144072 w 5854673"/>
                <a:gd name="connsiteY3177" fmla="*/ 5030425 h 6858000"/>
                <a:gd name="connsiteX3178" fmla="*/ 1157415 w 5854673"/>
                <a:gd name="connsiteY3178" fmla="*/ 5037638 h 6858000"/>
                <a:gd name="connsiteX3179" fmla="*/ 1161023 w 5854673"/>
                <a:gd name="connsiteY3179" fmla="*/ 5026457 h 6858000"/>
                <a:gd name="connsiteX3180" fmla="*/ 1151331 w 5854673"/>
                <a:gd name="connsiteY3180" fmla="*/ 5024520 h 6858000"/>
                <a:gd name="connsiteX3181" fmla="*/ 2928347 w 5854673"/>
                <a:gd name="connsiteY3181" fmla="*/ 5017802 h 6858000"/>
                <a:gd name="connsiteX3182" fmla="*/ 2927264 w 5854673"/>
                <a:gd name="connsiteY3182" fmla="*/ 5021409 h 6858000"/>
                <a:gd name="connsiteX3183" fmla="*/ 2937002 w 5854673"/>
                <a:gd name="connsiteY3183" fmla="*/ 5019245 h 6858000"/>
                <a:gd name="connsiteX3184" fmla="*/ 1429729 w 5854673"/>
                <a:gd name="connsiteY3184" fmla="*/ 5015638 h 6858000"/>
                <a:gd name="connsiteX3185" fmla="*/ 1428285 w 5854673"/>
                <a:gd name="connsiteY3185" fmla="*/ 5020326 h 6858000"/>
                <a:gd name="connsiteX3186" fmla="*/ 1443074 w 5854673"/>
                <a:gd name="connsiteY3186" fmla="*/ 5022850 h 6858000"/>
                <a:gd name="connsiteX3187" fmla="*/ 3511208 w 5854673"/>
                <a:gd name="connsiteY3187" fmla="*/ 5009034 h 6858000"/>
                <a:gd name="connsiteX3188" fmla="*/ 3504789 w 5854673"/>
                <a:gd name="connsiteY3188" fmla="*/ 5010616 h 6858000"/>
                <a:gd name="connsiteX3189" fmla="*/ 3496775 w 5854673"/>
                <a:gd name="connsiteY3189" fmla="*/ 5035115 h 6858000"/>
                <a:gd name="connsiteX3190" fmla="*/ 3511202 w 5854673"/>
                <a:gd name="connsiteY3190" fmla="*/ 5078396 h 6858000"/>
                <a:gd name="connsiteX3191" fmla="*/ 3571435 w 5854673"/>
                <a:gd name="connsiteY3191" fmla="*/ 5085970 h 6858000"/>
                <a:gd name="connsiteX3192" fmla="*/ 3581534 w 5854673"/>
                <a:gd name="connsiteY3192" fmla="*/ 5080649 h 6858000"/>
                <a:gd name="connsiteX3193" fmla="*/ 3588378 w 5854673"/>
                <a:gd name="connsiteY3193" fmla="*/ 5077983 h 6858000"/>
                <a:gd name="connsiteX3194" fmla="*/ 3577391 w 5854673"/>
                <a:gd name="connsiteY3194" fmla="*/ 5072836 h 6858000"/>
                <a:gd name="connsiteX3195" fmla="*/ 3524926 w 5854673"/>
                <a:gd name="connsiteY3195" fmla="*/ 5033643 h 6858000"/>
                <a:gd name="connsiteX3196" fmla="*/ 1301328 w 5854673"/>
                <a:gd name="connsiteY3196" fmla="*/ 5005180 h 6858000"/>
                <a:gd name="connsiteX3197" fmla="*/ 1324771 w 5854673"/>
                <a:gd name="connsiteY3197" fmla="*/ 5014196 h 6858000"/>
                <a:gd name="connsiteX3198" fmla="*/ 1331263 w 5854673"/>
                <a:gd name="connsiteY3198" fmla="*/ 5032231 h 6858000"/>
                <a:gd name="connsiteX3199" fmla="*/ 1309622 w 5854673"/>
                <a:gd name="connsiteY3199" fmla="*/ 5021411 h 6858000"/>
                <a:gd name="connsiteX3200" fmla="*/ 1314312 w 5854673"/>
                <a:gd name="connsiteY3200" fmla="*/ 5014557 h 6858000"/>
                <a:gd name="connsiteX3201" fmla="*/ 1353625 w 5854673"/>
                <a:gd name="connsiteY3201" fmla="*/ 5000491 h 6858000"/>
                <a:gd name="connsiteX3202" fmla="*/ 1359756 w 5854673"/>
                <a:gd name="connsiteY3202" fmla="*/ 5001573 h 6858000"/>
                <a:gd name="connsiteX3203" fmla="*/ 1358314 w 5854673"/>
                <a:gd name="connsiteY3203" fmla="*/ 5006262 h 6858000"/>
                <a:gd name="connsiteX3204" fmla="*/ 1352183 w 5854673"/>
                <a:gd name="connsiteY3204" fmla="*/ 5005179 h 6858000"/>
                <a:gd name="connsiteX3205" fmla="*/ 1155252 w 5854673"/>
                <a:gd name="connsiteY3205" fmla="*/ 4994718 h 6858000"/>
                <a:gd name="connsiteX3206" fmla="*/ 1145514 w 5854673"/>
                <a:gd name="connsiteY3206" fmla="*/ 4996882 h 6858000"/>
                <a:gd name="connsiteX3207" fmla="*/ 1146957 w 5854673"/>
                <a:gd name="connsiteY3207" fmla="*/ 5000129 h 6858000"/>
                <a:gd name="connsiteX3208" fmla="*/ 1153809 w 5854673"/>
                <a:gd name="connsiteY3208" fmla="*/ 4998326 h 6858000"/>
                <a:gd name="connsiteX3209" fmla="*/ 3109406 w 5854673"/>
                <a:gd name="connsiteY3209" fmla="*/ 4986784 h 6858000"/>
                <a:gd name="connsiteX3210" fmla="*/ 3089931 w 5854673"/>
                <a:gd name="connsiteY3210" fmla="*/ 4990391 h 6858000"/>
                <a:gd name="connsiteX3211" fmla="*/ 3097866 w 5854673"/>
                <a:gd name="connsiteY3211" fmla="*/ 4994718 h 6858000"/>
                <a:gd name="connsiteX3212" fmla="*/ 1249028 w 5854673"/>
                <a:gd name="connsiteY3212" fmla="*/ 4984260 h 6858000"/>
                <a:gd name="connsiteX3213" fmla="*/ 1248308 w 5854673"/>
                <a:gd name="connsiteY3213" fmla="*/ 4996162 h 6858000"/>
                <a:gd name="connsiteX3214" fmla="*/ 1239652 w 5854673"/>
                <a:gd name="connsiteY3214" fmla="*/ 4985702 h 6858000"/>
                <a:gd name="connsiteX3215" fmla="*/ 1249028 w 5854673"/>
                <a:gd name="connsiteY3215" fmla="*/ 4984260 h 6858000"/>
                <a:gd name="connsiteX3216" fmla="*/ 1298803 w 5854673"/>
                <a:gd name="connsiteY3216" fmla="*/ 4983899 h 6858000"/>
                <a:gd name="connsiteX3217" fmla="*/ 1307459 w 5854673"/>
                <a:gd name="connsiteY3217" fmla="*/ 4985342 h 6858000"/>
                <a:gd name="connsiteX3218" fmla="*/ 1306015 w 5854673"/>
                <a:gd name="connsiteY3218" fmla="*/ 4989309 h 6858000"/>
                <a:gd name="connsiteX3219" fmla="*/ 1297359 w 5854673"/>
                <a:gd name="connsiteY3219" fmla="*/ 4987505 h 6858000"/>
                <a:gd name="connsiteX3220" fmla="*/ 1455337 w 5854673"/>
                <a:gd name="connsiteY3220" fmla="*/ 4982456 h 6858000"/>
                <a:gd name="connsiteX3221" fmla="*/ 1451008 w 5854673"/>
                <a:gd name="connsiteY3221" fmla="*/ 4988586 h 6858000"/>
                <a:gd name="connsiteX3222" fmla="*/ 1458583 w 5854673"/>
                <a:gd name="connsiteY3222" fmla="*/ 4984979 h 6858000"/>
                <a:gd name="connsiteX3223" fmla="*/ 1252815 w 5854673"/>
                <a:gd name="connsiteY3223" fmla="*/ 4973846 h 6858000"/>
                <a:gd name="connsiteX3224" fmla="*/ 1261651 w 5854673"/>
                <a:gd name="connsiteY3224" fmla="*/ 4981375 h 6858000"/>
                <a:gd name="connsiteX3225" fmla="*/ 1279326 w 5854673"/>
                <a:gd name="connsiteY3225" fmla="*/ 4987506 h 6858000"/>
                <a:gd name="connsiteX3226" fmla="*/ 1286539 w 5854673"/>
                <a:gd name="connsiteY3226" fmla="*/ 5002654 h 6858000"/>
                <a:gd name="connsiteX3227" fmla="*/ 1269587 w 5854673"/>
                <a:gd name="connsiteY3227" fmla="*/ 5006262 h 6858000"/>
                <a:gd name="connsiteX3228" fmla="*/ 1256603 w 5854673"/>
                <a:gd name="connsiteY3228" fmla="*/ 4980292 h 6858000"/>
                <a:gd name="connsiteX3229" fmla="*/ 1239650 w 5854673"/>
                <a:gd name="connsiteY3229" fmla="*/ 4977407 h 6858000"/>
                <a:gd name="connsiteX3230" fmla="*/ 1252815 w 5854673"/>
                <a:gd name="connsiteY3230" fmla="*/ 4973846 h 6858000"/>
                <a:gd name="connsiteX3231" fmla="*/ 3485600 w 5854673"/>
                <a:gd name="connsiteY3231" fmla="*/ 4963560 h 6858000"/>
                <a:gd name="connsiteX3232" fmla="*/ 3485577 w 5854673"/>
                <a:gd name="connsiteY3232" fmla="*/ 4963615 h 6858000"/>
                <a:gd name="connsiteX3233" fmla="*/ 3497497 w 5854673"/>
                <a:gd name="connsiteY3233" fmla="*/ 4997243 h 6858000"/>
                <a:gd name="connsiteX3234" fmla="*/ 3507768 w 5854673"/>
                <a:gd name="connsiteY3234" fmla="*/ 5002863 h 6858000"/>
                <a:gd name="connsiteX3235" fmla="*/ 3487586 w 5854673"/>
                <a:gd name="connsiteY3235" fmla="*/ 4966658 h 6858000"/>
                <a:gd name="connsiteX3236" fmla="*/ 1269586 w 5854673"/>
                <a:gd name="connsiteY3236" fmla="*/ 4963339 h 6858000"/>
                <a:gd name="connsiteX3237" fmla="*/ 1273194 w 5854673"/>
                <a:gd name="connsiteY3237" fmla="*/ 4969110 h 6858000"/>
                <a:gd name="connsiteX3238" fmla="*/ 1268899 w 5854673"/>
                <a:gd name="connsiteY3238" fmla="*/ 4963913 h 6858000"/>
                <a:gd name="connsiteX3239" fmla="*/ 3220451 w 5854673"/>
                <a:gd name="connsiteY3239" fmla="*/ 4962572 h 6858000"/>
                <a:gd name="connsiteX3240" fmla="*/ 3193806 w 5854673"/>
                <a:gd name="connsiteY3240" fmla="*/ 4965864 h 6858000"/>
                <a:gd name="connsiteX3241" fmla="*/ 3123112 w 5854673"/>
                <a:gd name="connsiteY3241" fmla="*/ 4984259 h 6858000"/>
                <a:gd name="connsiteX3242" fmla="*/ 3159676 w 5854673"/>
                <a:gd name="connsiteY3242" fmla="*/ 4990932 h 6858000"/>
                <a:gd name="connsiteX3243" fmla="*/ 3198133 w 5854673"/>
                <a:gd name="connsiteY3243" fmla="*/ 4981373 h 6858000"/>
                <a:gd name="connsiteX3244" fmla="*/ 3241415 w 5854673"/>
                <a:gd name="connsiteY3244" fmla="*/ 4971996 h 6858000"/>
                <a:gd name="connsiteX3245" fmla="*/ 3220451 w 5854673"/>
                <a:gd name="connsiteY3245" fmla="*/ 4962572 h 6858000"/>
                <a:gd name="connsiteX3246" fmla="*/ 1360479 w 5854673"/>
                <a:gd name="connsiteY3246" fmla="*/ 4946749 h 6858000"/>
                <a:gd name="connsiteX3247" fmla="*/ 1366971 w 5854673"/>
                <a:gd name="connsiteY3247" fmla="*/ 4954684 h 6858000"/>
                <a:gd name="connsiteX3248" fmla="*/ 1359397 w 5854673"/>
                <a:gd name="connsiteY3248" fmla="*/ 4950356 h 6858000"/>
                <a:gd name="connsiteX3249" fmla="*/ 1426843 w 5854673"/>
                <a:gd name="connsiteY3249" fmla="*/ 4934484 h 6858000"/>
                <a:gd name="connsiteX3250" fmla="*/ 1427204 w 5854673"/>
                <a:gd name="connsiteY3250" fmla="*/ 4941337 h 6858000"/>
                <a:gd name="connsiteX3251" fmla="*/ 1434778 w 5854673"/>
                <a:gd name="connsiteY3251" fmla="*/ 4937731 h 6858000"/>
                <a:gd name="connsiteX3252" fmla="*/ 1313591 w 5854673"/>
                <a:gd name="connsiteY3252" fmla="*/ 4933765 h 6858000"/>
                <a:gd name="connsiteX3253" fmla="*/ 1325854 w 5854673"/>
                <a:gd name="connsiteY3253" fmla="*/ 4935929 h 6858000"/>
                <a:gd name="connsiteX3254" fmla="*/ 1325493 w 5854673"/>
                <a:gd name="connsiteY3254" fmla="*/ 4937733 h 6858000"/>
                <a:gd name="connsiteX3255" fmla="*/ 1313229 w 5854673"/>
                <a:gd name="connsiteY3255" fmla="*/ 4935568 h 6858000"/>
                <a:gd name="connsiteX3256" fmla="*/ 1408809 w 5854673"/>
                <a:gd name="connsiteY3256" fmla="*/ 4923665 h 6858000"/>
                <a:gd name="connsiteX3257" fmla="*/ 1410613 w 5854673"/>
                <a:gd name="connsiteY3257" fmla="*/ 4935566 h 6858000"/>
                <a:gd name="connsiteX3258" fmla="*/ 1418187 w 5854673"/>
                <a:gd name="connsiteY3258" fmla="*/ 4927992 h 6858000"/>
                <a:gd name="connsiteX3259" fmla="*/ 1408809 w 5854673"/>
                <a:gd name="connsiteY3259" fmla="*/ 4923665 h 6858000"/>
                <a:gd name="connsiteX3260" fmla="*/ 1006652 w 5854673"/>
                <a:gd name="connsiteY3260" fmla="*/ 4915730 h 6858000"/>
                <a:gd name="connsiteX3261" fmla="*/ 1012784 w 5854673"/>
                <a:gd name="connsiteY3261" fmla="*/ 4916813 h 6858000"/>
                <a:gd name="connsiteX3262" fmla="*/ 1011342 w 5854673"/>
                <a:gd name="connsiteY3262" fmla="*/ 4921501 h 6858000"/>
                <a:gd name="connsiteX3263" fmla="*/ 1005211 w 5854673"/>
                <a:gd name="connsiteY3263" fmla="*/ 4920420 h 6858000"/>
                <a:gd name="connsiteX3264" fmla="*/ 1141907 w 5854673"/>
                <a:gd name="connsiteY3264" fmla="*/ 4912483 h 6858000"/>
                <a:gd name="connsiteX3265" fmla="*/ 1143711 w 5854673"/>
                <a:gd name="connsiteY3265" fmla="*/ 4927631 h 6858000"/>
                <a:gd name="connsiteX3266" fmla="*/ 1164269 w 5854673"/>
                <a:gd name="connsiteY3266" fmla="*/ 4933043 h 6858000"/>
                <a:gd name="connsiteX3267" fmla="*/ 1165711 w 5854673"/>
                <a:gd name="connsiteY3267" fmla="*/ 4928353 h 6858000"/>
                <a:gd name="connsiteX3268" fmla="*/ 1146595 w 5854673"/>
                <a:gd name="connsiteY3268" fmla="*/ 4918254 h 6858000"/>
                <a:gd name="connsiteX3269" fmla="*/ 1154169 w 5854673"/>
                <a:gd name="connsiteY3269" fmla="*/ 4914647 h 6858000"/>
                <a:gd name="connsiteX3270" fmla="*/ 1391857 w 5854673"/>
                <a:gd name="connsiteY3270" fmla="*/ 4911402 h 6858000"/>
                <a:gd name="connsiteX3271" fmla="*/ 1399792 w 5854673"/>
                <a:gd name="connsiteY3271" fmla="*/ 4919698 h 6858000"/>
                <a:gd name="connsiteX3272" fmla="*/ 1407366 w 5854673"/>
                <a:gd name="connsiteY3272" fmla="*/ 4921861 h 6858000"/>
                <a:gd name="connsiteX3273" fmla="*/ 1391857 w 5854673"/>
                <a:gd name="connsiteY3273" fmla="*/ 4911402 h 6858000"/>
                <a:gd name="connsiteX3274" fmla="*/ 1207190 w 5854673"/>
                <a:gd name="connsiteY3274" fmla="*/ 4893007 h 6858000"/>
                <a:gd name="connsiteX3275" fmla="*/ 1202862 w 5854673"/>
                <a:gd name="connsiteY3275" fmla="*/ 4899139 h 6858000"/>
                <a:gd name="connsiteX3276" fmla="*/ 1190959 w 5854673"/>
                <a:gd name="connsiteY3276" fmla="*/ 4895173 h 6858000"/>
                <a:gd name="connsiteX3277" fmla="*/ 1076264 w 5854673"/>
                <a:gd name="connsiteY3277" fmla="*/ 4892285 h 6858000"/>
                <a:gd name="connsiteX3278" fmla="*/ 1086002 w 5854673"/>
                <a:gd name="connsiteY3278" fmla="*/ 4903105 h 6858000"/>
                <a:gd name="connsiteX3279" fmla="*/ 1107914 w 5854673"/>
                <a:gd name="connsiteY3279" fmla="*/ 4913909 h 6858000"/>
                <a:gd name="connsiteX3280" fmla="*/ 1115578 w 5854673"/>
                <a:gd name="connsiteY3280" fmla="*/ 4908155 h 6858000"/>
                <a:gd name="connsiteX3281" fmla="*/ 1076264 w 5854673"/>
                <a:gd name="connsiteY3281" fmla="*/ 4892285 h 6858000"/>
                <a:gd name="connsiteX3282" fmla="*/ 3432703 w 5854673"/>
                <a:gd name="connsiteY3282" fmla="*/ 4885167 h 6858000"/>
                <a:gd name="connsiteX3283" fmla="*/ 3424279 w 5854673"/>
                <a:gd name="connsiteY3283" fmla="*/ 4889040 h 6858000"/>
                <a:gd name="connsiteX3284" fmla="*/ 3397227 w 5854673"/>
                <a:gd name="connsiteY3284" fmla="*/ 4896253 h 6858000"/>
                <a:gd name="connsiteX3285" fmla="*/ 3421394 w 5854673"/>
                <a:gd name="connsiteY3285" fmla="*/ 4907433 h 6858000"/>
                <a:gd name="connsiteX3286" fmla="*/ 3422476 w 5854673"/>
                <a:gd name="connsiteY3286" fmla="*/ 4895531 h 6858000"/>
                <a:gd name="connsiteX3287" fmla="*/ 3438777 w 5854673"/>
                <a:gd name="connsiteY3287" fmla="*/ 4892480 h 6858000"/>
                <a:gd name="connsiteX3288" fmla="*/ 1136723 w 5854673"/>
                <a:gd name="connsiteY3288" fmla="*/ 4878986 h 6858000"/>
                <a:gd name="connsiteX3289" fmla="*/ 1126038 w 5854673"/>
                <a:gd name="connsiteY3289" fmla="*/ 4881825 h 6858000"/>
                <a:gd name="connsiteX3290" fmla="*/ 1144431 w 5854673"/>
                <a:gd name="connsiteY3290" fmla="*/ 4885072 h 6858000"/>
                <a:gd name="connsiteX3291" fmla="*/ 1136723 w 5854673"/>
                <a:gd name="connsiteY3291" fmla="*/ 4878986 h 6858000"/>
                <a:gd name="connsiteX3292" fmla="*/ 1113414 w 5854673"/>
                <a:gd name="connsiteY3292" fmla="*/ 4871727 h 6858000"/>
                <a:gd name="connsiteX3293" fmla="*/ 1100790 w 5854673"/>
                <a:gd name="connsiteY3293" fmla="*/ 4874613 h 6858000"/>
                <a:gd name="connsiteX3294" fmla="*/ 1111971 w 5854673"/>
                <a:gd name="connsiteY3294" fmla="*/ 4876416 h 6858000"/>
                <a:gd name="connsiteX3295" fmla="*/ 1197451 w 5854673"/>
                <a:gd name="connsiteY3295" fmla="*/ 4865597 h 6858000"/>
                <a:gd name="connsiteX3296" fmla="*/ 1206108 w 5854673"/>
                <a:gd name="connsiteY3296" fmla="*/ 4867040 h 6858000"/>
                <a:gd name="connsiteX3297" fmla="*/ 1205386 w 5854673"/>
                <a:gd name="connsiteY3297" fmla="*/ 4868844 h 6858000"/>
                <a:gd name="connsiteX3298" fmla="*/ 1195648 w 5854673"/>
                <a:gd name="connsiteY3298" fmla="*/ 4872090 h 6858000"/>
                <a:gd name="connsiteX3299" fmla="*/ 1054262 w 5854673"/>
                <a:gd name="connsiteY3299" fmla="*/ 4852611 h 6858000"/>
                <a:gd name="connsiteX3300" fmla="*/ 1061476 w 5854673"/>
                <a:gd name="connsiteY3300" fmla="*/ 4859103 h 6858000"/>
                <a:gd name="connsiteX3301" fmla="*/ 1072295 w 5854673"/>
                <a:gd name="connsiteY3301" fmla="*/ 4852972 h 6858000"/>
                <a:gd name="connsiteX3302" fmla="*/ 1315755 w 5854673"/>
                <a:gd name="connsiteY3302" fmla="*/ 4852252 h 6858000"/>
                <a:gd name="connsiteX3303" fmla="*/ 1324411 w 5854673"/>
                <a:gd name="connsiteY3303" fmla="*/ 4858744 h 6858000"/>
                <a:gd name="connsiteX3304" fmla="*/ 1314311 w 5854673"/>
                <a:gd name="connsiteY3304" fmla="*/ 4857301 h 6858000"/>
                <a:gd name="connsiteX3305" fmla="*/ 2164 w 5854673"/>
                <a:gd name="connsiteY3305" fmla="*/ 4849727 h 6858000"/>
                <a:gd name="connsiteX3306" fmla="*/ 7934 w 5854673"/>
                <a:gd name="connsiteY3306" fmla="*/ 4860547 h 6858000"/>
                <a:gd name="connsiteX3307" fmla="*/ 0 w 5854673"/>
                <a:gd name="connsiteY3307" fmla="*/ 4856220 h 6858000"/>
                <a:gd name="connsiteX3308" fmla="*/ 1407422 w 5854673"/>
                <a:gd name="connsiteY3308" fmla="*/ 4846896 h 6858000"/>
                <a:gd name="connsiteX3309" fmla="*/ 1375266 w 5854673"/>
                <a:gd name="connsiteY3309" fmla="*/ 4853692 h 6858000"/>
                <a:gd name="connsiteX3310" fmla="*/ 1393661 w 5854673"/>
                <a:gd name="connsiteY3310" fmla="*/ 4865956 h 6858000"/>
                <a:gd name="connsiteX3311" fmla="*/ 1387890 w 5854673"/>
                <a:gd name="connsiteY3311" fmla="*/ 4872088 h 6858000"/>
                <a:gd name="connsiteX3312" fmla="*/ 1394022 w 5854673"/>
                <a:gd name="connsiteY3312" fmla="*/ 4873169 h 6858000"/>
                <a:gd name="connsiteX3313" fmla="*/ 1392218 w 5854673"/>
                <a:gd name="connsiteY3313" fmla="*/ 4856938 h 6858000"/>
                <a:gd name="connsiteX3314" fmla="*/ 1437303 w 5854673"/>
                <a:gd name="connsiteY3314" fmla="*/ 4854774 h 6858000"/>
                <a:gd name="connsiteX3315" fmla="*/ 1435009 w 5854673"/>
                <a:gd name="connsiteY3315" fmla="*/ 4847200 h 6858000"/>
                <a:gd name="connsiteX3316" fmla="*/ 1413858 w 5854673"/>
                <a:gd name="connsiteY3316" fmla="*/ 4850447 h 6858000"/>
                <a:gd name="connsiteX3317" fmla="*/ 1407422 w 5854673"/>
                <a:gd name="connsiteY3317" fmla="*/ 4846896 h 6858000"/>
                <a:gd name="connsiteX3318" fmla="*/ 1262374 w 5854673"/>
                <a:gd name="connsiteY3318" fmla="*/ 4836022 h 6858000"/>
                <a:gd name="connsiteX3319" fmla="*/ 1272834 w 5854673"/>
                <a:gd name="connsiteY3319" fmla="*/ 4839989 h 6858000"/>
                <a:gd name="connsiteX3320" fmla="*/ 1260209 w 5854673"/>
                <a:gd name="connsiteY3320" fmla="*/ 4842513 h 6858000"/>
                <a:gd name="connsiteX3321" fmla="*/ 1108725 w 5854673"/>
                <a:gd name="connsiteY3321" fmla="*/ 4835298 h 6858000"/>
                <a:gd name="connsiteX3322" fmla="*/ 1115216 w 5854673"/>
                <a:gd name="connsiteY3322" fmla="*/ 4844315 h 6858000"/>
                <a:gd name="connsiteX3323" fmla="*/ 1077707 w 5854673"/>
                <a:gd name="connsiteY3323" fmla="*/ 4856578 h 6858000"/>
                <a:gd name="connsiteX3324" fmla="*/ 1082035 w 5854673"/>
                <a:gd name="connsiteY3324" fmla="*/ 4861988 h 6858000"/>
                <a:gd name="connsiteX3325" fmla="*/ 1082216 w 5854673"/>
                <a:gd name="connsiteY3325" fmla="*/ 4863431 h 6858000"/>
                <a:gd name="connsiteX3326" fmla="*/ 1082035 w 5854673"/>
                <a:gd name="connsiteY3326" fmla="*/ 4864514 h 6858000"/>
                <a:gd name="connsiteX3327" fmla="*/ 1082391 w 5854673"/>
                <a:gd name="connsiteY3327" fmla="*/ 4864877 h 6858000"/>
                <a:gd name="connsiteX3328" fmla="*/ 1076850 w 5854673"/>
                <a:gd name="connsiteY3328" fmla="*/ 4869066 h 6858000"/>
                <a:gd name="connsiteX3329" fmla="*/ 1070492 w 5854673"/>
                <a:gd name="connsiteY3329" fmla="*/ 4872448 h 6858000"/>
                <a:gd name="connsiteX3330" fmla="*/ 1061475 w 5854673"/>
                <a:gd name="connsiteY3330" fmla="*/ 4867760 h 6858000"/>
                <a:gd name="connsiteX3331" fmla="*/ 1060033 w 5854673"/>
                <a:gd name="connsiteY3331" fmla="*/ 4872449 h 6858000"/>
                <a:gd name="connsiteX3332" fmla="*/ 1087083 w 5854673"/>
                <a:gd name="connsiteY3332" fmla="*/ 4877137 h 6858000"/>
                <a:gd name="connsiteX3333" fmla="*/ 1087805 w 5854673"/>
                <a:gd name="connsiteY3333" fmla="*/ 4870419 h 6858000"/>
                <a:gd name="connsiteX3334" fmla="*/ 1082391 w 5854673"/>
                <a:gd name="connsiteY3334" fmla="*/ 4864877 h 6858000"/>
                <a:gd name="connsiteX3335" fmla="*/ 1082395 w 5854673"/>
                <a:gd name="connsiteY3335" fmla="*/ 4864873 h 6858000"/>
                <a:gd name="connsiteX3336" fmla="*/ 1082216 w 5854673"/>
                <a:gd name="connsiteY3336" fmla="*/ 4863431 h 6858000"/>
                <a:gd name="connsiteX3337" fmla="*/ 1082396 w 5854673"/>
                <a:gd name="connsiteY3337" fmla="*/ 4862349 h 6858000"/>
                <a:gd name="connsiteX3338" fmla="*/ 1082035 w 5854673"/>
                <a:gd name="connsiteY3338" fmla="*/ 4861988 h 6858000"/>
                <a:gd name="connsiteX3339" fmla="*/ 1089970 w 5854673"/>
                <a:gd name="connsiteY3339" fmla="*/ 4858743 h 6858000"/>
                <a:gd name="connsiteX3340" fmla="*/ 1134693 w 5854673"/>
                <a:gd name="connsiteY3340" fmla="*/ 4844677 h 6858000"/>
                <a:gd name="connsiteX3341" fmla="*/ 1108725 w 5854673"/>
                <a:gd name="connsiteY3341" fmla="*/ 4835298 h 6858000"/>
                <a:gd name="connsiteX3342" fmla="*/ 3382800 w 5854673"/>
                <a:gd name="connsiteY3342" fmla="*/ 4834577 h 6858000"/>
                <a:gd name="connsiteX3343" fmla="*/ 3384964 w 5854673"/>
                <a:gd name="connsiteY3343" fmla="*/ 4849725 h 6858000"/>
                <a:gd name="connsiteX3344" fmla="*/ 3382800 w 5854673"/>
                <a:gd name="connsiteY3344" fmla="*/ 4834577 h 6858000"/>
                <a:gd name="connsiteX3345" fmla="*/ 1279325 w 5854673"/>
                <a:gd name="connsiteY3345" fmla="*/ 4817266 h 6858000"/>
                <a:gd name="connsiteX3346" fmla="*/ 1289425 w 5854673"/>
                <a:gd name="connsiteY3346" fmla="*/ 4827004 h 6858000"/>
                <a:gd name="connsiteX3347" fmla="*/ 1277883 w 5854673"/>
                <a:gd name="connsiteY3347" fmla="*/ 4821955 h 6858000"/>
                <a:gd name="connsiteX3348" fmla="*/ 1282572 w 5854673"/>
                <a:gd name="connsiteY3348" fmla="*/ 4789493 h 6858000"/>
                <a:gd name="connsiteX3349" fmla="*/ 1287622 w 5854673"/>
                <a:gd name="connsiteY3349" fmla="*/ 4790575 h 6858000"/>
                <a:gd name="connsiteX3350" fmla="*/ 1288343 w 5854673"/>
                <a:gd name="connsiteY3350" fmla="*/ 4809692 h 6858000"/>
                <a:gd name="connsiteX3351" fmla="*/ 1275358 w 5854673"/>
                <a:gd name="connsiteY3351" fmla="*/ 4790937 h 6858000"/>
                <a:gd name="connsiteX3352" fmla="*/ 1282572 w 5854673"/>
                <a:gd name="connsiteY3352" fmla="*/ 4789493 h 6858000"/>
                <a:gd name="connsiteX3353" fmla="*/ 1097182 w 5854673"/>
                <a:gd name="connsiteY3353" fmla="*/ 4783360 h 6858000"/>
                <a:gd name="connsiteX3354" fmla="*/ 1141185 w 5854673"/>
                <a:gd name="connsiteY3354" fmla="*/ 4801033 h 6858000"/>
                <a:gd name="connsiteX3355" fmla="*/ 1142629 w 5854673"/>
                <a:gd name="connsiteY3355" fmla="*/ 4796345 h 6858000"/>
                <a:gd name="connsiteX3356" fmla="*/ 1097182 w 5854673"/>
                <a:gd name="connsiteY3356" fmla="*/ 4783360 h 6858000"/>
                <a:gd name="connsiteX3357" fmla="*/ 3308100 w 5854673"/>
                <a:gd name="connsiteY3357" fmla="*/ 4762469 h 6858000"/>
                <a:gd name="connsiteX3358" fmla="*/ 3314632 w 5854673"/>
                <a:gd name="connsiteY3358" fmla="*/ 4778672 h 6858000"/>
                <a:gd name="connsiteX3359" fmla="*/ 3329420 w 5854673"/>
                <a:gd name="connsiteY3359" fmla="*/ 4833855 h 6858000"/>
                <a:gd name="connsiteX3360" fmla="*/ 3320043 w 5854673"/>
                <a:gd name="connsiteY3360" fmla="*/ 4835298 h 6858000"/>
                <a:gd name="connsiteX3361" fmla="*/ 3336274 w 5854673"/>
                <a:gd name="connsiteY3361" fmla="*/ 4864152 h 6858000"/>
                <a:gd name="connsiteX3362" fmla="*/ 3349979 w 5854673"/>
                <a:gd name="connsiteY3362" fmla="*/ 4852610 h 6858000"/>
                <a:gd name="connsiteX3363" fmla="*/ 3366209 w 5854673"/>
                <a:gd name="connsiteY3363" fmla="*/ 4850447 h 6858000"/>
                <a:gd name="connsiteX3364" fmla="*/ 3361115 w 5854673"/>
                <a:gd name="connsiteY3364" fmla="*/ 4831466 h 6858000"/>
                <a:gd name="connsiteX3365" fmla="*/ 3374519 w 5854673"/>
                <a:gd name="connsiteY3365" fmla="*/ 4821614 h 6858000"/>
                <a:gd name="connsiteX3366" fmla="*/ 3326934 w 5854673"/>
                <a:gd name="connsiteY3366" fmla="*/ 4782068 h 6858000"/>
                <a:gd name="connsiteX3367" fmla="*/ 1264178 w 5854673"/>
                <a:gd name="connsiteY3367" fmla="*/ 4746213 h 6858000"/>
                <a:gd name="connsiteX3368" fmla="*/ 1273916 w 5854673"/>
                <a:gd name="connsiteY3368" fmla="*/ 4752704 h 6858000"/>
                <a:gd name="connsiteX3369" fmla="*/ 1262374 w 5854673"/>
                <a:gd name="connsiteY3369" fmla="*/ 4752705 h 6858000"/>
                <a:gd name="connsiteX3370" fmla="*/ 1363003 w 5854673"/>
                <a:gd name="connsiteY3370" fmla="*/ 4746210 h 6858000"/>
                <a:gd name="connsiteX3371" fmla="*/ 1373463 w 5854673"/>
                <a:gd name="connsiteY3371" fmla="*/ 4754868 h 6858000"/>
                <a:gd name="connsiteX3372" fmla="*/ 1381036 w 5854673"/>
                <a:gd name="connsiteY3372" fmla="*/ 4751261 h 6858000"/>
                <a:gd name="connsiteX3373" fmla="*/ 1036228 w 5854673"/>
                <a:gd name="connsiteY3373" fmla="*/ 4743685 h 6858000"/>
                <a:gd name="connsiteX3374" fmla="*/ 1044163 w 5854673"/>
                <a:gd name="connsiteY3374" fmla="*/ 4759916 h 6858000"/>
                <a:gd name="connsiteX3375" fmla="*/ 1056786 w 5854673"/>
                <a:gd name="connsiteY3375" fmla="*/ 4762081 h 6858000"/>
                <a:gd name="connsiteX3376" fmla="*/ 1042359 w 5854673"/>
                <a:gd name="connsiteY3376" fmla="*/ 4744768 h 6858000"/>
                <a:gd name="connsiteX3377" fmla="*/ 1211517 w 5854673"/>
                <a:gd name="connsiteY3377" fmla="*/ 4743327 h 6858000"/>
                <a:gd name="connsiteX3378" fmla="*/ 1217288 w 5854673"/>
                <a:gd name="connsiteY3378" fmla="*/ 4754147 h 6858000"/>
                <a:gd name="connsiteX3379" fmla="*/ 1232798 w 5854673"/>
                <a:gd name="connsiteY3379" fmla="*/ 4775787 h 6858000"/>
                <a:gd name="connsiteX3380" fmla="*/ 1268144 w 5854673"/>
                <a:gd name="connsiteY3380" fmla="*/ 4790575 h 6858000"/>
                <a:gd name="connsiteX3381" fmla="*/ 1266341 w 5854673"/>
                <a:gd name="connsiteY3381" fmla="*/ 4790936 h 6858000"/>
                <a:gd name="connsiteX3382" fmla="*/ 1270308 w 5854673"/>
                <a:gd name="connsiteY3382" fmla="*/ 4808609 h 6858000"/>
                <a:gd name="connsiteX3383" fmla="*/ 1271391 w 5854673"/>
                <a:gd name="connsiteY3383" fmla="*/ 4813658 h 6858000"/>
                <a:gd name="connsiteX3384" fmla="*/ 1268505 w 5854673"/>
                <a:gd name="connsiteY3384" fmla="*/ 4815102 h 6858000"/>
                <a:gd name="connsiteX3385" fmla="*/ 1252635 w 5854673"/>
                <a:gd name="connsiteY3385" fmla="*/ 4793460 h 6858000"/>
                <a:gd name="connsiteX3386" fmla="*/ 1233880 w 5854673"/>
                <a:gd name="connsiteY3386" fmla="*/ 4795264 h 6858000"/>
                <a:gd name="connsiteX3387" fmla="*/ 1247946 w 5854673"/>
                <a:gd name="connsiteY3387" fmla="*/ 4809691 h 6858000"/>
                <a:gd name="connsiteX3388" fmla="*/ 1186271 w 5854673"/>
                <a:gd name="connsiteY3388" fmla="*/ 4798149 h 6858000"/>
                <a:gd name="connsiteX3389" fmla="*/ 1185548 w 5854673"/>
                <a:gd name="connsiteY3389" fmla="*/ 4798150 h 6858000"/>
                <a:gd name="connsiteX3390" fmla="*/ 1192762 w 5854673"/>
                <a:gd name="connsiteY3390" fmla="*/ 4794543 h 6858000"/>
                <a:gd name="connsiteX3391" fmla="*/ 1182664 w 5854673"/>
                <a:gd name="connsiteY3391" fmla="*/ 4775787 h 6858000"/>
                <a:gd name="connsiteX3392" fmla="*/ 1206468 w 5854673"/>
                <a:gd name="connsiteY3392" fmla="*/ 4783002 h 6858000"/>
                <a:gd name="connsiteX3393" fmla="*/ 1231716 w 5854673"/>
                <a:gd name="connsiteY3393" fmla="*/ 4789493 h 6858000"/>
                <a:gd name="connsiteX3394" fmla="*/ 1181220 w 5854673"/>
                <a:gd name="connsiteY3394" fmla="*/ 4761720 h 6858000"/>
                <a:gd name="connsiteX3395" fmla="*/ 1174006 w 5854673"/>
                <a:gd name="connsiteY3395" fmla="*/ 4772542 h 6858000"/>
                <a:gd name="connsiteX3396" fmla="*/ 1168236 w 5854673"/>
                <a:gd name="connsiteY3396" fmla="*/ 4761721 h 6858000"/>
                <a:gd name="connsiteX3397" fmla="*/ 1211517 w 5854673"/>
                <a:gd name="connsiteY3397" fmla="*/ 4743327 h 6858000"/>
                <a:gd name="connsiteX3398" fmla="*/ 1063279 w 5854673"/>
                <a:gd name="connsiteY3398" fmla="*/ 4739719 h 6858000"/>
                <a:gd name="connsiteX3399" fmla="*/ 1065083 w 5854673"/>
                <a:gd name="connsiteY3399" fmla="*/ 4741883 h 6858000"/>
                <a:gd name="connsiteX3400" fmla="*/ 1077706 w 5854673"/>
                <a:gd name="connsiteY3400" fmla="*/ 4744047 h 6858000"/>
                <a:gd name="connsiteX3401" fmla="*/ 1231716 w 5854673"/>
                <a:gd name="connsiteY3401" fmla="*/ 4737195 h 6858000"/>
                <a:gd name="connsiteX3402" fmla="*/ 1251554 w 5854673"/>
                <a:gd name="connsiteY3402" fmla="*/ 4745491 h 6858000"/>
                <a:gd name="connsiteX3403" fmla="*/ 1232077 w 5854673"/>
                <a:gd name="connsiteY3403" fmla="*/ 4749098 h 6858000"/>
                <a:gd name="connsiteX3404" fmla="*/ 1262644 w 5854673"/>
                <a:gd name="connsiteY3404" fmla="*/ 4735843 h 6858000"/>
                <a:gd name="connsiteX3405" fmla="*/ 1272112 w 5854673"/>
                <a:gd name="connsiteY3405" fmla="*/ 4737196 h 6858000"/>
                <a:gd name="connsiteX3406" fmla="*/ 1255882 w 5854673"/>
                <a:gd name="connsiteY3406" fmla="*/ 4739359 h 6858000"/>
                <a:gd name="connsiteX3407" fmla="*/ 1262644 w 5854673"/>
                <a:gd name="connsiteY3407" fmla="*/ 4735843 h 6858000"/>
                <a:gd name="connsiteX3408" fmla="*/ 1341019 w 5854673"/>
                <a:gd name="connsiteY3408" fmla="*/ 4735148 h 6858000"/>
                <a:gd name="connsiteX3409" fmla="*/ 1334870 w 5854673"/>
                <a:gd name="connsiteY3409" fmla="*/ 4736111 h 6858000"/>
                <a:gd name="connsiteX3410" fmla="*/ 1342083 w 5854673"/>
                <a:gd name="connsiteY3410" fmla="*/ 4747293 h 6858000"/>
                <a:gd name="connsiteX3411" fmla="*/ 1370217 w 5854673"/>
                <a:gd name="connsiteY3411" fmla="*/ 4735391 h 6858000"/>
                <a:gd name="connsiteX3412" fmla="*/ 1355068 w 5854673"/>
                <a:gd name="connsiteY3412" fmla="*/ 4742604 h 6858000"/>
                <a:gd name="connsiteX3413" fmla="*/ 1341019 w 5854673"/>
                <a:gd name="connsiteY3413" fmla="*/ 4735148 h 6858000"/>
                <a:gd name="connsiteX3414" fmla="*/ 1213885 w 5854673"/>
                <a:gd name="connsiteY3414" fmla="*/ 4728466 h 6858000"/>
                <a:gd name="connsiteX3415" fmla="*/ 1220535 w 5854673"/>
                <a:gd name="connsiteY3415" fmla="*/ 4735393 h 6858000"/>
                <a:gd name="connsiteX3416" fmla="*/ 1187060 w 5854673"/>
                <a:gd name="connsiteY3416" fmla="*/ 4739348 h 6858000"/>
                <a:gd name="connsiteX3417" fmla="*/ 1190959 w 5854673"/>
                <a:gd name="connsiteY3417" fmla="*/ 4730342 h 6858000"/>
                <a:gd name="connsiteX3418" fmla="*/ 1205477 w 5854673"/>
                <a:gd name="connsiteY3418" fmla="*/ 4728675 h 6858000"/>
                <a:gd name="connsiteX3419" fmla="*/ 1213885 w 5854673"/>
                <a:gd name="connsiteY3419" fmla="*/ 4728466 h 6858000"/>
                <a:gd name="connsiteX3420" fmla="*/ 1035868 w 5854673"/>
                <a:gd name="connsiteY3420" fmla="*/ 4726735 h 6858000"/>
                <a:gd name="connsiteX3421" fmla="*/ 1034424 w 5854673"/>
                <a:gd name="connsiteY3421" fmla="*/ 4731422 h 6858000"/>
                <a:gd name="connsiteX3422" fmla="*/ 1048492 w 5854673"/>
                <a:gd name="connsiteY3422" fmla="*/ 4736834 h 6858000"/>
                <a:gd name="connsiteX3423" fmla="*/ 1098265 w 5854673"/>
                <a:gd name="connsiteY3423" fmla="*/ 4725653 h 6858000"/>
                <a:gd name="connsiteX3424" fmla="*/ 1096100 w 5854673"/>
                <a:gd name="connsiteY3424" fmla="*/ 4733226 h 6858000"/>
                <a:gd name="connsiteX3425" fmla="*/ 1098625 w 5854673"/>
                <a:gd name="connsiteY3425" fmla="*/ 4733948 h 6858000"/>
                <a:gd name="connsiteX3426" fmla="*/ 1103314 w 5854673"/>
                <a:gd name="connsiteY3426" fmla="*/ 4726735 h 6858000"/>
                <a:gd name="connsiteX3427" fmla="*/ 1349296 w 5854673"/>
                <a:gd name="connsiteY3427" fmla="*/ 4701126 h 6858000"/>
                <a:gd name="connsiteX3428" fmla="*/ 1333067 w 5854673"/>
                <a:gd name="connsiteY3428" fmla="*/ 4712306 h 6858000"/>
                <a:gd name="connsiteX3429" fmla="*/ 1347585 w 5854673"/>
                <a:gd name="connsiteY3429" fmla="*/ 4722542 h 6858000"/>
                <a:gd name="connsiteX3430" fmla="*/ 1366970 w 5854673"/>
                <a:gd name="connsiteY3430" fmla="*/ 4716275 h 6858000"/>
                <a:gd name="connsiteX3431" fmla="*/ 1349296 w 5854673"/>
                <a:gd name="connsiteY3431" fmla="*/ 4701126 h 6858000"/>
                <a:gd name="connsiteX3432" fmla="*/ 1101150 w 5854673"/>
                <a:gd name="connsiteY3432" fmla="*/ 4695354 h 6858000"/>
                <a:gd name="connsiteX3433" fmla="*/ 1086002 w 5854673"/>
                <a:gd name="connsiteY3433" fmla="*/ 4702569 h 6858000"/>
                <a:gd name="connsiteX3434" fmla="*/ 1133973 w 5854673"/>
                <a:gd name="connsiteY3434" fmla="*/ 4719881 h 6858000"/>
                <a:gd name="connsiteX3435" fmla="*/ 1101150 w 5854673"/>
                <a:gd name="connsiteY3435" fmla="*/ 4695354 h 6858000"/>
                <a:gd name="connsiteX3436" fmla="*/ 1435860 w 5854673"/>
                <a:gd name="connsiteY3436" fmla="*/ 4693912 h 6858000"/>
                <a:gd name="connsiteX3437" fmla="*/ 1436220 w 5854673"/>
                <a:gd name="connsiteY3437" fmla="*/ 4701126 h 6858000"/>
                <a:gd name="connsiteX3438" fmla="*/ 1443073 w 5854673"/>
                <a:gd name="connsiteY3438" fmla="*/ 4700404 h 6858000"/>
                <a:gd name="connsiteX3439" fmla="*/ 1444516 w 5854673"/>
                <a:gd name="connsiteY3439" fmla="*/ 4695717 h 6858000"/>
                <a:gd name="connsiteX3440" fmla="*/ 5258668 w 5854673"/>
                <a:gd name="connsiteY3440" fmla="*/ 4693193 h 6858000"/>
                <a:gd name="connsiteX3441" fmla="*/ 5253055 w 5854673"/>
                <a:gd name="connsiteY3441" fmla="*/ 4697272 h 6858000"/>
                <a:gd name="connsiteX3442" fmla="*/ 5251730 w 5854673"/>
                <a:gd name="connsiteY3442" fmla="*/ 4695639 h 6858000"/>
                <a:gd name="connsiteX3443" fmla="*/ 5248413 w 5854673"/>
                <a:gd name="connsiteY3443" fmla="*/ 4700484 h 6858000"/>
                <a:gd name="connsiteX3444" fmla="*/ 5252698 w 5854673"/>
                <a:gd name="connsiteY3444" fmla="*/ 4697323 h 6858000"/>
                <a:gd name="connsiteX3445" fmla="*/ 5256778 w 5854673"/>
                <a:gd name="connsiteY3445" fmla="*/ 4702935 h 6858000"/>
                <a:gd name="connsiteX3446" fmla="*/ 1066526 w 5854673"/>
                <a:gd name="connsiteY3446" fmla="*/ 4684536 h 6858000"/>
                <a:gd name="connsiteX3447" fmla="*/ 1078789 w 5854673"/>
                <a:gd name="connsiteY3447" fmla="*/ 4686700 h 6858000"/>
                <a:gd name="connsiteX3448" fmla="*/ 1079510 w 5854673"/>
                <a:gd name="connsiteY3448" fmla="*/ 4684896 h 6858000"/>
                <a:gd name="connsiteX3449" fmla="*/ 1326935 w 5854673"/>
                <a:gd name="connsiteY3449" fmla="*/ 4680206 h 6858000"/>
                <a:gd name="connsiteX3450" fmla="*/ 1325493 w 5854673"/>
                <a:gd name="connsiteY3450" fmla="*/ 4684896 h 6858000"/>
                <a:gd name="connsiteX3451" fmla="*/ 1335592 w 5854673"/>
                <a:gd name="connsiteY3451" fmla="*/ 4681650 h 6858000"/>
                <a:gd name="connsiteX3452" fmla="*/ 1291228 w 5854673"/>
                <a:gd name="connsiteY3452" fmla="*/ 4663977 h 6858000"/>
                <a:gd name="connsiteX3453" fmla="*/ 1283654 w 5854673"/>
                <a:gd name="connsiteY3453" fmla="*/ 4667584 h 6858000"/>
                <a:gd name="connsiteX3454" fmla="*/ 1289064 w 5854673"/>
                <a:gd name="connsiteY3454" fmla="*/ 4671551 h 6858000"/>
                <a:gd name="connsiteX3455" fmla="*/ 1213681 w 5854673"/>
                <a:gd name="connsiteY3455" fmla="*/ 4655681 h 6858000"/>
                <a:gd name="connsiteX3456" fmla="*/ 1221616 w 5854673"/>
                <a:gd name="connsiteY3456" fmla="*/ 4669026 h 6858000"/>
                <a:gd name="connsiteX3457" fmla="*/ 1211878 w 5854673"/>
                <a:gd name="connsiteY3457" fmla="*/ 4670468 h 6858000"/>
                <a:gd name="connsiteX3458" fmla="*/ 1197812 w 5854673"/>
                <a:gd name="connsiteY3458" fmla="*/ 4686699 h 6858000"/>
                <a:gd name="connsiteX3459" fmla="*/ 1215845 w 5854673"/>
                <a:gd name="connsiteY3459" fmla="*/ 4678042 h 6858000"/>
                <a:gd name="connsiteX3460" fmla="*/ 1233519 w 5854673"/>
                <a:gd name="connsiteY3460" fmla="*/ 4693190 h 6858000"/>
                <a:gd name="connsiteX3461" fmla="*/ 1225224 w 5854673"/>
                <a:gd name="connsiteY3461" fmla="*/ 4698601 h 6858000"/>
                <a:gd name="connsiteX3462" fmla="*/ 1234602 w 5854673"/>
                <a:gd name="connsiteY3462" fmla="*/ 4698240 h 6858000"/>
                <a:gd name="connsiteX3463" fmla="*/ 1238208 w 5854673"/>
                <a:gd name="connsiteY3463" fmla="*/ 4707979 h 6858000"/>
                <a:gd name="connsiteX3464" fmla="*/ 1228831 w 5854673"/>
                <a:gd name="connsiteY3464" fmla="*/ 4709422 h 6858000"/>
                <a:gd name="connsiteX3465" fmla="*/ 1233880 w 5854673"/>
                <a:gd name="connsiteY3465" fmla="*/ 4731422 h 6858000"/>
                <a:gd name="connsiteX3466" fmla="*/ 1223780 w 5854673"/>
                <a:gd name="connsiteY3466" fmla="*/ 4734669 h 6858000"/>
                <a:gd name="connsiteX3467" fmla="*/ 1224141 w 5854673"/>
                <a:gd name="connsiteY3467" fmla="*/ 4724931 h 6858000"/>
                <a:gd name="connsiteX3468" fmla="*/ 1178697 w 5854673"/>
                <a:gd name="connsiteY3468" fmla="*/ 4719882 h 6858000"/>
                <a:gd name="connsiteX3469" fmla="*/ 1190598 w 5854673"/>
                <a:gd name="connsiteY3469" fmla="*/ 4710142 h 6858000"/>
                <a:gd name="connsiteX3470" fmla="*/ 1175811 w 5854673"/>
                <a:gd name="connsiteY3470" fmla="*/ 4707618 h 6858000"/>
                <a:gd name="connsiteX3471" fmla="*/ 1160302 w 5854673"/>
                <a:gd name="connsiteY3471" fmla="*/ 4685977 h 6858000"/>
                <a:gd name="connsiteX3472" fmla="*/ 1140824 w 5854673"/>
                <a:gd name="connsiteY3472" fmla="*/ 4689585 h 6858000"/>
                <a:gd name="connsiteX3473" fmla="*/ 1168958 w 5854673"/>
                <a:gd name="connsiteY3473" fmla="*/ 4708340 h 6858000"/>
                <a:gd name="connsiteX3474" fmla="*/ 1158499 w 5854673"/>
                <a:gd name="connsiteY3474" fmla="*/ 4713388 h 6858000"/>
                <a:gd name="connsiteX3475" fmla="*/ 1152728 w 5854673"/>
                <a:gd name="connsiteY3475" fmla="*/ 4710504 h 6858000"/>
                <a:gd name="connsiteX3476" fmla="*/ 1162826 w 5854673"/>
                <a:gd name="connsiteY3476" fmla="*/ 4729258 h 6858000"/>
                <a:gd name="connsiteX3477" fmla="*/ 1153810 w 5854673"/>
                <a:gd name="connsiteY3477" fmla="*/ 4729620 h 6858000"/>
                <a:gd name="connsiteX3478" fmla="*/ 1133612 w 5854673"/>
                <a:gd name="connsiteY3478" fmla="*/ 4745129 h 6858000"/>
                <a:gd name="connsiteX3479" fmla="*/ 1140104 w 5854673"/>
                <a:gd name="connsiteY3479" fmla="*/ 4763163 h 6858000"/>
                <a:gd name="connsiteX3480" fmla="*/ 1126750 w 5854673"/>
                <a:gd name="connsiteY3480" fmla="*/ 4763661 h 6858000"/>
                <a:gd name="connsiteX3481" fmla="*/ 1122070 w 5854673"/>
                <a:gd name="connsiteY3481" fmla="*/ 4762802 h 6858000"/>
                <a:gd name="connsiteX3482" fmla="*/ 1120046 w 5854673"/>
                <a:gd name="connsiteY3482" fmla="*/ 4763910 h 6858000"/>
                <a:gd name="connsiteX3483" fmla="*/ 1112287 w 5854673"/>
                <a:gd name="connsiteY3483" fmla="*/ 4764200 h 6858000"/>
                <a:gd name="connsiteX3484" fmla="*/ 1085281 w 5854673"/>
                <a:gd name="connsiteY3484" fmla="*/ 4772541 h 6858000"/>
                <a:gd name="connsiteX3485" fmla="*/ 1093936 w 5854673"/>
                <a:gd name="connsiteY3485" fmla="*/ 4773984 h 6858000"/>
                <a:gd name="connsiteX3486" fmla="*/ 1108409 w 5854673"/>
                <a:gd name="connsiteY3486" fmla="*/ 4770286 h 6858000"/>
                <a:gd name="connsiteX3487" fmla="*/ 1120046 w 5854673"/>
                <a:gd name="connsiteY3487" fmla="*/ 4763910 h 6858000"/>
                <a:gd name="connsiteX3488" fmla="*/ 1126750 w 5854673"/>
                <a:gd name="connsiteY3488" fmla="*/ 4763661 h 6858000"/>
                <a:gd name="connsiteX3489" fmla="*/ 1143439 w 5854673"/>
                <a:gd name="connsiteY3489" fmla="*/ 4766725 h 6858000"/>
                <a:gd name="connsiteX3490" fmla="*/ 1157776 w 5854673"/>
                <a:gd name="connsiteY3490" fmla="*/ 4777951 h 6858000"/>
                <a:gd name="connsiteX3491" fmla="*/ 1145875 w 5854673"/>
                <a:gd name="connsiteY3491" fmla="*/ 4787689 h 6858000"/>
                <a:gd name="connsiteX3492" fmla="*/ 1163909 w 5854673"/>
                <a:gd name="connsiteY3492" fmla="*/ 4809691 h 6858000"/>
                <a:gd name="connsiteX3493" fmla="*/ 1187352 w 5854673"/>
                <a:gd name="connsiteY3493" fmla="*/ 4813658 h 6858000"/>
                <a:gd name="connsiteX3494" fmla="*/ 1215485 w 5854673"/>
                <a:gd name="connsiteY3494" fmla="*/ 4823757 h 6858000"/>
                <a:gd name="connsiteX3495" fmla="*/ 1253718 w 5854673"/>
                <a:gd name="connsiteY3495" fmla="*/ 4821593 h 6858000"/>
                <a:gd name="connsiteX3496" fmla="*/ 1258046 w 5854673"/>
                <a:gd name="connsiteY3496" fmla="*/ 4829167 h 6858000"/>
                <a:gd name="connsiteX3497" fmla="*/ 1245061 w 5854673"/>
                <a:gd name="connsiteY3497" fmla="*/ 4828806 h 6858000"/>
                <a:gd name="connsiteX3498" fmla="*/ 1245422 w 5854673"/>
                <a:gd name="connsiteY3498" fmla="*/ 4840708 h 6858000"/>
                <a:gd name="connsiteX3499" fmla="*/ 1298081 w 5854673"/>
                <a:gd name="connsiteY3499" fmla="*/ 4895532 h 6858000"/>
                <a:gd name="connsiteX3500" fmla="*/ 1284375 w 5854673"/>
                <a:gd name="connsiteY3500" fmla="*/ 4907074 h 6858000"/>
                <a:gd name="connsiteX3501" fmla="*/ 1308901 w 5854673"/>
                <a:gd name="connsiteY3501" fmla="*/ 4921140 h 6858000"/>
                <a:gd name="connsiteX3502" fmla="*/ 1260931 w 5854673"/>
                <a:gd name="connsiteY3502" fmla="*/ 4902745 h 6858000"/>
                <a:gd name="connsiteX3503" fmla="*/ 1247947 w 5854673"/>
                <a:gd name="connsiteY3503" fmla="*/ 4915368 h 6858000"/>
                <a:gd name="connsiteX3504" fmla="*/ 1264177 w 5854673"/>
                <a:gd name="connsiteY3504" fmla="*/ 4913205 h 6858000"/>
                <a:gd name="connsiteX3505" fmla="*/ 1267784 w 5854673"/>
                <a:gd name="connsiteY3505" fmla="*/ 4922943 h 6858000"/>
                <a:gd name="connsiteX3506" fmla="*/ 1282572 w 5854673"/>
                <a:gd name="connsiteY3506" fmla="*/ 4925467 h 6858000"/>
                <a:gd name="connsiteX3507" fmla="*/ 1319361 w 5854673"/>
                <a:gd name="connsiteY3507" fmla="*/ 4958651 h 6858000"/>
                <a:gd name="connsiteX3508" fmla="*/ 1300965 w 5854673"/>
                <a:gd name="connsiteY3508" fmla="*/ 4967307 h 6858000"/>
                <a:gd name="connsiteX3509" fmla="*/ 1333067 w 5854673"/>
                <a:gd name="connsiteY3509" fmla="*/ 4955764 h 6858000"/>
                <a:gd name="connsiteX3510" fmla="*/ 1375626 w 5854673"/>
                <a:gd name="connsiteY3510" fmla="*/ 4961175 h 6858000"/>
                <a:gd name="connsiteX3511" fmla="*/ 1373823 w 5854673"/>
                <a:gd name="connsiteY3511" fmla="*/ 4957929 h 6858000"/>
                <a:gd name="connsiteX3512" fmla="*/ 1380676 w 5854673"/>
                <a:gd name="connsiteY3512" fmla="*/ 4952158 h 6858000"/>
                <a:gd name="connsiteX3513" fmla="*/ 1391136 w 5854673"/>
                <a:gd name="connsiteY3513" fmla="*/ 4960815 h 6858000"/>
                <a:gd name="connsiteX3514" fmla="*/ 1387169 w 5854673"/>
                <a:gd name="connsiteY3514" fmla="*/ 4965142 h 6858000"/>
                <a:gd name="connsiteX3515" fmla="*/ 1413498 w 5854673"/>
                <a:gd name="connsiteY3515" fmla="*/ 4967667 h 6858000"/>
                <a:gd name="connsiteX3516" fmla="*/ 1438746 w 5854673"/>
                <a:gd name="connsiteY3516" fmla="*/ 4978849 h 6858000"/>
                <a:gd name="connsiteX3517" fmla="*/ 1441269 w 5854673"/>
                <a:gd name="connsiteY3517" fmla="*/ 4973438 h 6858000"/>
                <a:gd name="connsiteX3518" fmla="*/ 1441455 w 5854673"/>
                <a:gd name="connsiteY3518" fmla="*/ 4973373 h 6858000"/>
                <a:gd name="connsiteX3519" fmla="*/ 1441631 w 5854673"/>
                <a:gd name="connsiteY3519" fmla="*/ 4973438 h 6858000"/>
                <a:gd name="connsiteX3520" fmla="*/ 1448728 w 5854673"/>
                <a:gd name="connsiteY3520" fmla="*/ 4970955 h 6858000"/>
                <a:gd name="connsiteX3521" fmla="*/ 1458928 w 5854673"/>
                <a:gd name="connsiteY3521" fmla="*/ 4972643 h 6858000"/>
                <a:gd name="connsiteX3522" fmla="*/ 1458942 w 5854673"/>
                <a:gd name="connsiteY3522" fmla="*/ 4972717 h 6858000"/>
                <a:gd name="connsiteX3523" fmla="*/ 1459069 w 5854673"/>
                <a:gd name="connsiteY3523" fmla="*/ 4972665 h 6858000"/>
                <a:gd name="connsiteX3524" fmla="*/ 1461288 w 5854673"/>
                <a:gd name="connsiteY3524" fmla="*/ 4973033 h 6858000"/>
                <a:gd name="connsiteX3525" fmla="*/ 1475174 w 5854673"/>
                <a:gd name="connsiteY3525" fmla="*/ 4970553 h 6858000"/>
                <a:gd name="connsiteX3526" fmla="*/ 1467735 w 5854673"/>
                <a:gd name="connsiteY3526" fmla="*/ 4969200 h 6858000"/>
                <a:gd name="connsiteX3527" fmla="*/ 1459069 w 5854673"/>
                <a:gd name="connsiteY3527" fmla="*/ 4972665 h 6858000"/>
                <a:gd name="connsiteX3528" fmla="*/ 1458928 w 5854673"/>
                <a:gd name="connsiteY3528" fmla="*/ 4972643 h 6858000"/>
                <a:gd name="connsiteX3529" fmla="*/ 1457861 w 5854673"/>
                <a:gd name="connsiteY3529" fmla="*/ 4967172 h 6858000"/>
                <a:gd name="connsiteX3530" fmla="*/ 1460024 w 5854673"/>
                <a:gd name="connsiteY3530" fmla="*/ 4960815 h 6858000"/>
                <a:gd name="connsiteX3531" fmla="*/ 1448845 w 5854673"/>
                <a:gd name="connsiteY3531" fmla="*/ 4970914 h 6858000"/>
                <a:gd name="connsiteX3532" fmla="*/ 1448728 w 5854673"/>
                <a:gd name="connsiteY3532" fmla="*/ 4970955 h 6858000"/>
                <a:gd name="connsiteX3533" fmla="*/ 1448483 w 5854673"/>
                <a:gd name="connsiteY3533" fmla="*/ 4970914 h 6858000"/>
                <a:gd name="connsiteX3534" fmla="*/ 1441455 w 5854673"/>
                <a:gd name="connsiteY3534" fmla="*/ 4973373 h 6858000"/>
                <a:gd name="connsiteX3535" fmla="*/ 1415211 w 5854673"/>
                <a:gd name="connsiteY3535" fmla="*/ 4963700 h 6858000"/>
                <a:gd name="connsiteX3536" fmla="*/ 1385005 w 5854673"/>
                <a:gd name="connsiteY3536" fmla="*/ 4950715 h 6858000"/>
                <a:gd name="connsiteX3537" fmla="*/ 1390774 w 5854673"/>
                <a:gd name="connsiteY3537" fmla="*/ 4931960 h 6858000"/>
                <a:gd name="connsiteX3538" fmla="*/ 1354347 w 5854673"/>
                <a:gd name="connsiteY3538" fmla="*/ 4918614 h 6858000"/>
                <a:gd name="connsiteX3539" fmla="*/ 1358675 w 5854673"/>
                <a:gd name="connsiteY3539" fmla="*/ 4912484 h 6858000"/>
                <a:gd name="connsiteX3540" fmla="*/ 1339920 w 5854673"/>
                <a:gd name="connsiteY3540" fmla="*/ 4914287 h 6858000"/>
                <a:gd name="connsiteX3541" fmla="*/ 1338116 w 5854673"/>
                <a:gd name="connsiteY3541" fmla="*/ 4907073 h 6858000"/>
                <a:gd name="connsiteX3542" fmla="*/ 1318640 w 5854673"/>
                <a:gd name="connsiteY3542" fmla="*/ 4910680 h 6858000"/>
                <a:gd name="connsiteX3543" fmla="*/ 1336674 w 5854673"/>
                <a:gd name="connsiteY3543" fmla="*/ 4890121 h 6858000"/>
                <a:gd name="connsiteX3544" fmla="*/ 1324049 w 5854673"/>
                <a:gd name="connsiteY3544" fmla="*/ 4893007 h 6858000"/>
                <a:gd name="connsiteX3545" fmla="*/ 1320804 w 5854673"/>
                <a:gd name="connsiteY3545" fmla="*/ 4882547 h 6858000"/>
                <a:gd name="connsiteX3546" fmla="*/ 1348937 w 5854673"/>
                <a:gd name="connsiteY3546" fmla="*/ 4892285 h 6858000"/>
                <a:gd name="connsiteX3547" fmla="*/ 1382118 w 5854673"/>
                <a:gd name="connsiteY3547" fmla="*/ 4895172 h 6858000"/>
                <a:gd name="connsiteX3548" fmla="*/ 1383201 w 5854673"/>
                <a:gd name="connsiteY3548" fmla="*/ 4891203 h 6858000"/>
                <a:gd name="connsiteX3549" fmla="*/ 1345690 w 5854673"/>
                <a:gd name="connsiteY3549" fmla="*/ 4872808 h 6858000"/>
                <a:gd name="connsiteX3550" fmla="*/ 1361200 w 5854673"/>
                <a:gd name="connsiteY3550" fmla="*/ 4860545 h 6858000"/>
                <a:gd name="connsiteX3551" fmla="*/ 1337034 w 5854673"/>
                <a:gd name="connsiteY3551" fmla="*/ 4849364 h 6858000"/>
                <a:gd name="connsiteX3552" fmla="*/ 1351100 w 5854673"/>
                <a:gd name="connsiteY3552" fmla="*/ 4841790 h 6858000"/>
                <a:gd name="connsiteX3553" fmla="*/ 1324770 w 5854673"/>
                <a:gd name="connsiteY3553" fmla="*/ 4847201 h 6858000"/>
                <a:gd name="connsiteX3554" fmla="*/ 1318999 w 5854673"/>
                <a:gd name="connsiteY3554" fmla="*/ 4836381 h 6858000"/>
                <a:gd name="connsiteX3555" fmla="*/ 1334869 w 5854673"/>
                <a:gd name="connsiteY3555" fmla="*/ 4835298 h 6858000"/>
                <a:gd name="connsiteX3556" fmla="*/ 1334510 w 5854673"/>
                <a:gd name="connsiteY3556" fmla="*/ 4827363 h 6858000"/>
                <a:gd name="connsiteX3557" fmla="*/ 1319722 w 5854673"/>
                <a:gd name="connsiteY3557" fmla="*/ 4832774 h 6858000"/>
                <a:gd name="connsiteX3558" fmla="*/ 1310705 w 5854673"/>
                <a:gd name="connsiteY3558" fmla="*/ 4819067 h 6858000"/>
                <a:gd name="connsiteX3559" fmla="*/ 1324050 w 5854673"/>
                <a:gd name="connsiteY3559" fmla="*/ 4818347 h 6858000"/>
                <a:gd name="connsiteX3560" fmla="*/ 1330542 w 5854673"/>
                <a:gd name="connsiteY3560" fmla="*/ 4805361 h 6858000"/>
                <a:gd name="connsiteX3561" fmla="*/ 1324050 w 5854673"/>
                <a:gd name="connsiteY3561" fmla="*/ 4809329 h 6858000"/>
                <a:gd name="connsiteX3562" fmla="*/ 1294835 w 5854673"/>
                <a:gd name="connsiteY3562" fmla="*/ 4780476 h 6858000"/>
                <a:gd name="connsiteX3563" fmla="*/ 1324049 w 5854673"/>
                <a:gd name="connsiteY3563" fmla="*/ 4787689 h 6858000"/>
                <a:gd name="connsiteX3564" fmla="*/ 1332346 w 5854673"/>
                <a:gd name="connsiteY3564" fmla="*/ 4782278 h 6858000"/>
                <a:gd name="connsiteX3565" fmla="*/ 1312146 w 5854673"/>
                <a:gd name="connsiteY3565" fmla="*/ 4775787 h 6858000"/>
                <a:gd name="connsiteX3566" fmla="*/ 1286179 w 5854673"/>
                <a:gd name="connsiteY3566" fmla="*/ 4745489 h 6858000"/>
                <a:gd name="connsiteX3567" fmla="*/ 1320804 w 5854673"/>
                <a:gd name="connsiteY3567" fmla="*/ 4756310 h 6858000"/>
                <a:gd name="connsiteX3568" fmla="*/ 1312508 w 5854673"/>
                <a:gd name="connsiteY3568" fmla="*/ 4744768 h 6858000"/>
                <a:gd name="connsiteX3569" fmla="*/ 1309622 w 5854673"/>
                <a:gd name="connsiteY3569" fmla="*/ 4732145 h 6858000"/>
                <a:gd name="connsiteX3570" fmla="*/ 1269587 w 5854673"/>
                <a:gd name="connsiteY3570" fmla="*/ 4718078 h 6858000"/>
                <a:gd name="connsiteX3571" fmla="*/ 1308180 w 5854673"/>
                <a:gd name="connsiteY3571" fmla="*/ 4714831 h 6858000"/>
                <a:gd name="connsiteX3572" fmla="*/ 1296638 w 5854673"/>
                <a:gd name="connsiteY3572" fmla="*/ 4722767 h 6858000"/>
                <a:gd name="connsiteX3573" fmla="*/ 1316114 w 5854673"/>
                <a:gd name="connsiteY3573" fmla="*/ 4719160 h 6858000"/>
                <a:gd name="connsiteX3574" fmla="*/ 1306377 w 5854673"/>
                <a:gd name="connsiteY3574" fmla="*/ 4712668 h 6858000"/>
                <a:gd name="connsiteX3575" fmla="*/ 1328377 w 5854673"/>
                <a:gd name="connsiteY3575" fmla="*/ 4699684 h 6858000"/>
                <a:gd name="connsiteX3576" fmla="*/ 1325853 w 5854673"/>
                <a:gd name="connsiteY3576" fmla="*/ 4699322 h 6858000"/>
                <a:gd name="connsiteX3577" fmla="*/ 1288703 w 5854673"/>
                <a:gd name="connsiteY3577" fmla="*/ 4683814 h 6858000"/>
                <a:gd name="connsiteX3578" fmla="*/ 1268866 w 5854673"/>
                <a:gd name="connsiteY3578" fmla="*/ 4689224 h 6858000"/>
                <a:gd name="connsiteX3579" fmla="*/ 1278244 w 5854673"/>
                <a:gd name="connsiteY3579" fmla="*/ 4700766 h 6858000"/>
                <a:gd name="connsiteX3580" fmla="*/ 1234602 w 5854673"/>
                <a:gd name="connsiteY3580" fmla="*/ 4690306 h 6858000"/>
                <a:gd name="connsiteX3581" fmla="*/ 1258406 w 5854673"/>
                <a:gd name="connsiteY3581" fmla="*/ 4680567 h 6858000"/>
                <a:gd name="connsiteX3582" fmla="*/ 1221616 w 5854673"/>
                <a:gd name="connsiteY3582" fmla="*/ 4669026 h 6858000"/>
                <a:gd name="connsiteX3583" fmla="*/ 1229192 w 5854673"/>
                <a:gd name="connsiteY3583" fmla="*/ 4665418 h 6858000"/>
                <a:gd name="connsiteX3584" fmla="*/ 1213681 w 5854673"/>
                <a:gd name="connsiteY3584" fmla="*/ 4655681 h 6858000"/>
                <a:gd name="connsiteX3585" fmla="*/ 1369855 w 5854673"/>
                <a:gd name="connsiteY3585" fmla="*/ 4653878 h 6858000"/>
                <a:gd name="connsiteX3586" fmla="*/ 1367692 w 5854673"/>
                <a:gd name="connsiteY3586" fmla="*/ 4661451 h 6858000"/>
                <a:gd name="connsiteX3587" fmla="*/ 1373823 w 5854673"/>
                <a:gd name="connsiteY3587" fmla="*/ 4657485 h 6858000"/>
                <a:gd name="connsiteX3588" fmla="*/ 1177253 w 5854673"/>
                <a:gd name="connsiteY3588" fmla="*/ 4648828 h 6858000"/>
                <a:gd name="connsiteX3589" fmla="*/ 1181582 w 5854673"/>
                <a:gd name="connsiteY3589" fmla="*/ 4664698 h 6858000"/>
                <a:gd name="connsiteX3590" fmla="*/ 1145153 w 5854673"/>
                <a:gd name="connsiteY3590" fmla="*/ 4660369 h 6858000"/>
                <a:gd name="connsiteX3591" fmla="*/ 1140824 w 5854673"/>
                <a:gd name="connsiteY3591" fmla="*/ 4666502 h 6858000"/>
                <a:gd name="connsiteX3592" fmla="*/ 1132889 w 5854673"/>
                <a:gd name="connsiteY3592" fmla="*/ 4663254 h 6858000"/>
                <a:gd name="connsiteX3593" fmla="*/ 1125316 w 5854673"/>
                <a:gd name="connsiteY3593" fmla="*/ 4666861 h 6858000"/>
                <a:gd name="connsiteX3594" fmla="*/ 1135775 w 5854673"/>
                <a:gd name="connsiteY3594" fmla="*/ 4682370 h 6858000"/>
                <a:gd name="connsiteX3595" fmla="*/ 1200337 w 5854673"/>
                <a:gd name="connsiteY3595" fmla="*/ 4662895 h 6858000"/>
                <a:gd name="connsiteX3596" fmla="*/ 1192402 w 5854673"/>
                <a:gd name="connsiteY3596" fmla="*/ 4658566 h 6858000"/>
                <a:gd name="connsiteX3597" fmla="*/ 1193484 w 5854673"/>
                <a:gd name="connsiteY3597" fmla="*/ 4668666 h 6858000"/>
                <a:gd name="connsiteX3598" fmla="*/ 1412777 w 5854673"/>
                <a:gd name="connsiteY3598" fmla="*/ 4645220 h 6858000"/>
                <a:gd name="connsiteX3599" fmla="*/ 1411694 w 5854673"/>
                <a:gd name="connsiteY3599" fmla="*/ 4649189 h 6858000"/>
                <a:gd name="connsiteX3600" fmla="*/ 1422876 w 5854673"/>
                <a:gd name="connsiteY3600" fmla="*/ 4650991 h 6858000"/>
                <a:gd name="connsiteX3601" fmla="*/ 1423958 w 5854673"/>
                <a:gd name="connsiteY3601" fmla="*/ 4647025 h 6858000"/>
                <a:gd name="connsiteX3602" fmla="*/ 1122790 w 5854673"/>
                <a:gd name="connsiteY3602" fmla="*/ 4644500 h 6858000"/>
                <a:gd name="connsiteX3603" fmla="*/ 1102953 w 5854673"/>
                <a:gd name="connsiteY3603" fmla="*/ 4645943 h 6858000"/>
                <a:gd name="connsiteX3604" fmla="*/ 1119906 w 5854673"/>
                <a:gd name="connsiteY3604" fmla="*/ 4662894 h 6858000"/>
                <a:gd name="connsiteX3605" fmla="*/ 1122790 w 5854673"/>
                <a:gd name="connsiteY3605" fmla="*/ 4644500 h 6858000"/>
                <a:gd name="connsiteX3606" fmla="*/ 1136858 w 5854673"/>
                <a:gd name="connsiteY3606" fmla="*/ 4636925 h 6858000"/>
                <a:gd name="connsiteX3607" fmla="*/ 1138301 w 5854673"/>
                <a:gd name="connsiteY3607" fmla="*/ 4654237 h 6858000"/>
                <a:gd name="connsiteX3608" fmla="*/ 1136858 w 5854673"/>
                <a:gd name="connsiteY3608" fmla="*/ 4636925 h 6858000"/>
                <a:gd name="connsiteX3609" fmla="*/ 1075181 w 5854673"/>
                <a:gd name="connsiteY3609" fmla="*/ 4634040 h 6858000"/>
                <a:gd name="connsiteX3610" fmla="*/ 1074099 w 5854673"/>
                <a:gd name="connsiteY3610" fmla="*/ 4638007 h 6858000"/>
                <a:gd name="connsiteX3611" fmla="*/ 1092854 w 5854673"/>
                <a:gd name="connsiteY3611" fmla="*/ 4649189 h 6858000"/>
                <a:gd name="connsiteX3612" fmla="*/ 1075181 w 5854673"/>
                <a:gd name="connsiteY3612" fmla="*/ 4634040 h 6858000"/>
                <a:gd name="connsiteX3613" fmla="*/ 1346412 w 5854673"/>
                <a:gd name="connsiteY3613" fmla="*/ 4628630 h 6858000"/>
                <a:gd name="connsiteX3614" fmla="*/ 1345690 w 5854673"/>
                <a:gd name="connsiteY3614" fmla="*/ 4630434 h 6858000"/>
                <a:gd name="connsiteX3615" fmla="*/ 1382480 w 5854673"/>
                <a:gd name="connsiteY3615" fmla="*/ 4641975 h 6858000"/>
                <a:gd name="connsiteX3616" fmla="*/ 1346412 w 5854673"/>
                <a:gd name="connsiteY3616" fmla="*/ 4628630 h 6858000"/>
                <a:gd name="connsiteX3617" fmla="*/ 5522806 w 5854673"/>
                <a:gd name="connsiteY3617" fmla="*/ 4619101 h 6858000"/>
                <a:gd name="connsiteX3618" fmla="*/ 5525302 w 5854673"/>
                <a:gd name="connsiteY3618" fmla="*/ 4628947 h 6858000"/>
                <a:gd name="connsiteX3619" fmla="*/ 5522806 w 5854673"/>
                <a:gd name="connsiteY3619" fmla="*/ 4619101 h 6858000"/>
                <a:gd name="connsiteX3620" fmla="*/ 5505771 w 5854673"/>
                <a:gd name="connsiteY3620" fmla="*/ 4614608 h 6858000"/>
                <a:gd name="connsiteX3621" fmla="*/ 5501585 w 5854673"/>
                <a:gd name="connsiteY3621" fmla="*/ 4626135 h 6858000"/>
                <a:gd name="connsiteX3622" fmla="*/ 5506736 w 5854673"/>
                <a:gd name="connsiteY3622" fmla="*/ 4626494 h 6858000"/>
                <a:gd name="connsiteX3623" fmla="*/ 988980 w 5854673"/>
                <a:gd name="connsiteY3623" fmla="*/ 4609152 h 6858000"/>
                <a:gd name="connsiteX3624" fmla="*/ 987537 w 5854673"/>
                <a:gd name="connsiteY3624" fmla="*/ 4613841 h 6858000"/>
                <a:gd name="connsiteX3625" fmla="*/ 993668 w 5854673"/>
                <a:gd name="connsiteY3625" fmla="*/ 4614924 h 6858000"/>
                <a:gd name="connsiteX3626" fmla="*/ 1014588 w 5854673"/>
                <a:gd name="connsiteY3626" fmla="*/ 4649909 h 6858000"/>
                <a:gd name="connsiteX3627" fmla="*/ 1039114 w 5854673"/>
                <a:gd name="connsiteY3627" fmla="*/ 4641975 h 6858000"/>
                <a:gd name="connsiteX3628" fmla="*/ 1019997 w 5854673"/>
                <a:gd name="connsiteY3628" fmla="*/ 4640533 h 6858000"/>
                <a:gd name="connsiteX3629" fmla="*/ 988980 w 5854673"/>
                <a:gd name="connsiteY3629" fmla="*/ 4609152 h 6858000"/>
                <a:gd name="connsiteX3630" fmla="*/ 5637428 w 5854673"/>
                <a:gd name="connsiteY3630" fmla="*/ 4587456 h 6858000"/>
                <a:gd name="connsiteX3631" fmla="*/ 5639978 w 5854673"/>
                <a:gd name="connsiteY3631" fmla="*/ 4587456 h 6858000"/>
                <a:gd name="connsiteX3632" fmla="*/ 5638905 w 5854673"/>
                <a:gd name="connsiteY3632" fmla="*/ 4595260 h 6858000"/>
                <a:gd name="connsiteX3633" fmla="*/ 5637428 w 5854673"/>
                <a:gd name="connsiteY3633" fmla="*/ 4587456 h 6858000"/>
                <a:gd name="connsiteX3634" fmla="*/ 1176803 w 5854673"/>
                <a:gd name="connsiteY3634" fmla="*/ 4574574 h 6858000"/>
                <a:gd name="connsiteX3635" fmla="*/ 1195649 w 5854673"/>
                <a:gd name="connsiteY3635" fmla="*/ 4575612 h 6858000"/>
                <a:gd name="connsiteX3636" fmla="*/ 1166073 w 5854673"/>
                <a:gd name="connsiteY3636" fmla="*/ 4582465 h 6858000"/>
                <a:gd name="connsiteX3637" fmla="*/ 1176803 w 5854673"/>
                <a:gd name="connsiteY3637" fmla="*/ 4574574 h 6858000"/>
                <a:gd name="connsiteX3638" fmla="*/ 1139742 w 5854673"/>
                <a:gd name="connsiteY3638" fmla="*/ 4565874 h 6858000"/>
                <a:gd name="connsiteX3639" fmla="*/ 1157415 w 5854673"/>
                <a:gd name="connsiteY3639" fmla="*/ 4581021 h 6858000"/>
                <a:gd name="connsiteX3640" fmla="*/ 1139742 w 5854673"/>
                <a:gd name="connsiteY3640" fmla="*/ 4565874 h 6858000"/>
                <a:gd name="connsiteX3641" fmla="*/ 1044524 w 5854673"/>
                <a:gd name="connsiteY3641" fmla="*/ 4559019 h 6858000"/>
                <a:gd name="connsiteX3642" fmla="*/ 1043803 w 5854673"/>
                <a:gd name="connsiteY3642" fmla="*/ 4560823 h 6858000"/>
                <a:gd name="connsiteX3643" fmla="*/ 1070132 w 5854673"/>
                <a:gd name="connsiteY3643" fmla="*/ 4568396 h 6858000"/>
                <a:gd name="connsiteX3644" fmla="*/ 1044524 w 5854673"/>
                <a:gd name="connsiteY3644" fmla="*/ 4559019 h 6858000"/>
                <a:gd name="connsiteX3645" fmla="*/ 1126758 w 5854673"/>
                <a:gd name="connsiteY3645" fmla="*/ 4556855 h 6858000"/>
                <a:gd name="connsiteX3646" fmla="*/ 1137940 w 5854673"/>
                <a:gd name="connsiteY3646" fmla="*/ 4558659 h 6858000"/>
                <a:gd name="connsiteX3647" fmla="*/ 1126038 w 5854673"/>
                <a:gd name="connsiteY3647" fmla="*/ 4559742 h 6858000"/>
                <a:gd name="connsiteX3648" fmla="*/ 1280047 w 5854673"/>
                <a:gd name="connsiteY3648" fmla="*/ 4554330 h 6858000"/>
                <a:gd name="connsiteX3649" fmla="*/ 1294113 w 5854673"/>
                <a:gd name="connsiteY3649" fmla="*/ 4566594 h 6858000"/>
                <a:gd name="connsiteX3650" fmla="*/ 1295556 w 5854673"/>
                <a:gd name="connsiteY3650" fmla="*/ 4570561 h 6858000"/>
                <a:gd name="connsiteX3651" fmla="*/ 1295494 w 5854673"/>
                <a:gd name="connsiteY3651" fmla="*/ 4570721 h 6858000"/>
                <a:gd name="connsiteX3652" fmla="*/ 1295195 w 5854673"/>
                <a:gd name="connsiteY3652" fmla="*/ 4570921 h 6858000"/>
                <a:gd name="connsiteX3653" fmla="*/ 1295311 w 5854673"/>
                <a:gd name="connsiteY3653" fmla="*/ 4571202 h 6858000"/>
                <a:gd name="connsiteX3654" fmla="*/ 1290868 w 5854673"/>
                <a:gd name="connsiteY3654" fmla="*/ 4582823 h 6858000"/>
                <a:gd name="connsiteX3655" fmla="*/ 1326214 w 5854673"/>
                <a:gd name="connsiteY3655" fmla="*/ 4608071 h 6858000"/>
                <a:gd name="connsiteX3656" fmla="*/ 1306377 w 5854673"/>
                <a:gd name="connsiteY3656" fmla="*/ 4582823 h 6858000"/>
                <a:gd name="connsiteX3657" fmla="*/ 1297946 w 5854673"/>
                <a:gd name="connsiteY3657" fmla="*/ 4577548 h 6858000"/>
                <a:gd name="connsiteX3658" fmla="*/ 1295311 w 5854673"/>
                <a:gd name="connsiteY3658" fmla="*/ 4571202 h 6858000"/>
                <a:gd name="connsiteX3659" fmla="*/ 1295494 w 5854673"/>
                <a:gd name="connsiteY3659" fmla="*/ 4570721 h 6858000"/>
                <a:gd name="connsiteX3660" fmla="*/ 1297360 w 5854673"/>
                <a:gd name="connsiteY3660" fmla="*/ 4569478 h 6858000"/>
                <a:gd name="connsiteX3661" fmla="*/ 1294113 w 5854673"/>
                <a:gd name="connsiteY3661" fmla="*/ 4566594 h 6858000"/>
                <a:gd name="connsiteX3662" fmla="*/ 1280047 w 5854673"/>
                <a:gd name="connsiteY3662" fmla="*/ 4554330 h 6858000"/>
                <a:gd name="connsiteX3663" fmla="*/ 5669368 w 5854673"/>
                <a:gd name="connsiteY3663" fmla="*/ 4553391 h 6858000"/>
                <a:gd name="connsiteX3664" fmla="*/ 5665285 w 5854673"/>
                <a:gd name="connsiteY3664" fmla="*/ 4563081 h 6858000"/>
                <a:gd name="connsiteX3665" fmla="*/ 5673342 w 5854673"/>
                <a:gd name="connsiteY3665" fmla="*/ 4568491 h 6858000"/>
                <a:gd name="connsiteX3666" fmla="*/ 5655485 w 5854673"/>
                <a:gd name="connsiteY3666" fmla="*/ 4586339 h 6858000"/>
                <a:gd name="connsiteX3667" fmla="*/ 5644570 w 5854673"/>
                <a:gd name="connsiteY3667" fmla="*/ 4583887 h 6858000"/>
                <a:gd name="connsiteX3668" fmla="*/ 5656967 w 5854673"/>
                <a:gd name="connsiteY3668" fmla="*/ 4576291 h 6858000"/>
                <a:gd name="connsiteX3669" fmla="*/ 5655695 w 5854673"/>
                <a:gd name="connsiteY3669" fmla="*/ 4567364 h 6858000"/>
                <a:gd name="connsiteX3670" fmla="*/ 5662684 w 5854673"/>
                <a:gd name="connsiteY3670" fmla="*/ 4562724 h 6858000"/>
                <a:gd name="connsiteX3671" fmla="*/ 5638610 w 5854673"/>
                <a:gd name="connsiteY3671" fmla="*/ 4557413 h 6858000"/>
                <a:gd name="connsiteX3672" fmla="*/ 1388610 w 5854673"/>
                <a:gd name="connsiteY3672" fmla="*/ 4547477 h 6858000"/>
                <a:gd name="connsiteX3673" fmla="*/ 1387169 w 5854673"/>
                <a:gd name="connsiteY3673" fmla="*/ 4552166 h 6858000"/>
                <a:gd name="connsiteX3674" fmla="*/ 1399430 w 5854673"/>
                <a:gd name="connsiteY3674" fmla="*/ 4563347 h 6858000"/>
                <a:gd name="connsiteX3675" fmla="*/ 1388610 w 5854673"/>
                <a:gd name="connsiteY3675" fmla="*/ 4547477 h 6858000"/>
                <a:gd name="connsiteX3676" fmla="*/ 966617 w 5854673"/>
                <a:gd name="connsiteY3676" fmla="*/ 4540625 h 6858000"/>
                <a:gd name="connsiteX3677" fmla="*/ 942092 w 5854673"/>
                <a:gd name="connsiteY3677" fmla="*/ 4548198 h 6858000"/>
                <a:gd name="connsiteX3678" fmla="*/ 966257 w 5854673"/>
                <a:gd name="connsiteY3678" fmla="*/ 4559379 h 6858000"/>
                <a:gd name="connsiteX3679" fmla="*/ 966617 w 5854673"/>
                <a:gd name="connsiteY3679" fmla="*/ 4540625 h 6858000"/>
                <a:gd name="connsiteX3680" fmla="*/ 1149166 w 5854673"/>
                <a:gd name="connsiteY3680" fmla="*/ 4540220 h 6858000"/>
                <a:gd name="connsiteX3681" fmla="*/ 1168237 w 5854673"/>
                <a:gd name="connsiteY3681" fmla="*/ 4544954 h 6858000"/>
                <a:gd name="connsiteX3682" fmla="*/ 1177615 w 5854673"/>
                <a:gd name="connsiteY3682" fmla="*/ 4565513 h 6858000"/>
                <a:gd name="connsiteX3683" fmla="*/ 1135776 w 5854673"/>
                <a:gd name="connsiteY3683" fmla="*/ 4549283 h 6858000"/>
                <a:gd name="connsiteX3684" fmla="*/ 1149166 w 5854673"/>
                <a:gd name="connsiteY3684" fmla="*/ 4540220 h 6858000"/>
                <a:gd name="connsiteX3685" fmla="*/ 1303852 w 5854673"/>
                <a:gd name="connsiteY3685" fmla="*/ 4539542 h 6858000"/>
                <a:gd name="connsiteX3686" fmla="*/ 1289424 w 5854673"/>
                <a:gd name="connsiteY3686" fmla="*/ 4543871 h 6858000"/>
                <a:gd name="connsiteX3687" fmla="*/ 1291588 w 5854673"/>
                <a:gd name="connsiteY3687" fmla="*/ 4549281 h 6858000"/>
                <a:gd name="connsiteX3688" fmla="*/ 1311426 w 5854673"/>
                <a:gd name="connsiteY3688" fmla="*/ 4552888 h 6858000"/>
                <a:gd name="connsiteX3689" fmla="*/ 1009537 w 5854673"/>
                <a:gd name="connsiteY3689" fmla="*/ 4539181 h 6858000"/>
                <a:gd name="connsiteX3690" fmla="*/ 1013867 w 5854673"/>
                <a:gd name="connsiteY3690" fmla="*/ 4546755 h 6858000"/>
                <a:gd name="connsiteX3691" fmla="*/ 1028654 w 5854673"/>
                <a:gd name="connsiteY3691" fmla="*/ 4549642 h 6858000"/>
                <a:gd name="connsiteX3692" fmla="*/ 1391496 w 5854673"/>
                <a:gd name="connsiteY3692" fmla="*/ 4538099 h 6858000"/>
                <a:gd name="connsiteX3693" fmla="*/ 1382118 w 5854673"/>
                <a:gd name="connsiteY3693" fmla="*/ 4539542 h 6858000"/>
                <a:gd name="connsiteX3694" fmla="*/ 1390054 w 5854673"/>
                <a:gd name="connsiteY3694" fmla="*/ 4542789 h 6858000"/>
                <a:gd name="connsiteX3695" fmla="*/ 1127120 w 5854673"/>
                <a:gd name="connsiteY3695" fmla="*/ 4525838 h 6858000"/>
                <a:gd name="connsiteX3696" fmla="*/ 1138301 w 5854673"/>
                <a:gd name="connsiteY3696" fmla="*/ 4527642 h 6858000"/>
                <a:gd name="connsiteX3697" fmla="*/ 1133973 w 5854673"/>
                <a:gd name="connsiteY3697" fmla="*/ 4533773 h 6858000"/>
                <a:gd name="connsiteX3698" fmla="*/ 1125676 w 5854673"/>
                <a:gd name="connsiteY3698" fmla="*/ 4530526 h 6858000"/>
                <a:gd name="connsiteX3699" fmla="*/ 1342084 w 5854673"/>
                <a:gd name="connsiteY3699" fmla="*/ 4525475 h 6858000"/>
                <a:gd name="connsiteX3700" fmla="*/ 1342804 w 5854673"/>
                <a:gd name="connsiteY3700" fmla="*/ 4544592 h 6858000"/>
                <a:gd name="connsiteX3701" fmla="*/ 1348936 w 5854673"/>
                <a:gd name="connsiteY3701" fmla="*/ 4545673 h 6858000"/>
                <a:gd name="connsiteX3702" fmla="*/ 1373102 w 5854673"/>
                <a:gd name="connsiteY3702" fmla="*/ 4525837 h 6858000"/>
                <a:gd name="connsiteX3703" fmla="*/ 1342084 w 5854673"/>
                <a:gd name="connsiteY3703" fmla="*/ 4525475 h 6858000"/>
                <a:gd name="connsiteX3704" fmla="*/ 5563284 w 5854673"/>
                <a:gd name="connsiteY3704" fmla="*/ 4517148 h 6858000"/>
                <a:gd name="connsiteX3705" fmla="*/ 5556902 w 5854673"/>
                <a:gd name="connsiteY3705" fmla="*/ 4533724 h 6858000"/>
                <a:gd name="connsiteX3706" fmla="*/ 5563023 w 5854673"/>
                <a:gd name="connsiteY3706" fmla="*/ 4535767 h 6858000"/>
                <a:gd name="connsiteX3707" fmla="*/ 5574096 w 5854673"/>
                <a:gd name="connsiteY3707" fmla="*/ 4518886 h 6858000"/>
                <a:gd name="connsiteX3708" fmla="*/ 1311696 w 5854673"/>
                <a:gd name="connsiteY3708" fmla="*/ 4516098 h 6858000"/>
                <a:gd name="connsiteX3709" fmla="*/ 1296637 w 5854673"/>
                <a:gd name="connsiteY3709" fmla="*/ 4520426 h 6858000"/>
                <a:gd name="connsiteX3710" fmla="*/ 1314808 w 5854673"/>
                <a:gd name="connsiteY3710" fmla="*/ 4521373 h 6858000"/>
                <a:gd name="connsiteX3711" fmla="*/ 1328378 w 5854673"/>
                <a:gd name="connsiteY3711" fmla="*/ 4518262 h 6858000"/>
                <a:gd name="connsiteX3712" fmla="*/ 1311696 w 5854673"/>
                <a:gd name="connsiteY3712" fmla="*/ 4516098 h 6858000"/>
                <a:gd name="connsiteX3713" fmla="*/ 917926 w 5854673"/>
                <a:gd name="connsiteY3713" fmla="*/ 4503116 h 6858000"/>
                <a:gd name="connsiteX3714" fmla="*/ 939206 w 5854673"/>
                <a:gd name="connsiteY3714" fmla="*/ 4514658 h 6858000"/>
                <a:gd name="connsiteX3715" fmla="*/ 916482 w 5854673"/>
                <a:gd name="connsiteY3715" fmla="*/ 4507804 h 6858000"/>
                <a:gd name="connsiteX3716" fmla="*/ 1275718 w 5854673"/>
                <a:gd name="connsiteY3716" fmla="*/ 4499147 h 6858000"/>
                <a:gd name="connsiteX3717" fmla="*/ 1274276 w 5854673"/>
                <a:gd name="connsiteY3717" fmla="*/ 4503834 h 6858000"/>
                <a:gd name="connsiteX3718" fmla="*/ 1282933 w 5854673"/>
                <a:gd name="connsiteY3718" fmla="*/ 4505278 h 6858000"/>
                <a:gd name="connsiteX3719" fmla="*/ 1379233 w 5854673"/>
                <a:gd name="connsiteY3719" fmla="*/ 4496260 h 6858000"/>
                <a:gd name="connsiteX3720" fmla="*/ 1378152 w 5854673"/>
                <a:gd name="connsiteY3720" fmla="*/ 4499867 h 6858000"/>
                <a:gd name="connsiteX3721" fmla="*/ 1407005 w 5854673"/>
                <a:gd name="connsiteY3721" fmla="*/ 4508164 h 6858000"/>
                <a:gd name="connsiteX3722" fmla="*/ 1379233 w 5854673"/>
                <a:gd name="connsiteY3722" fmla="*/ 4496260 h 6858000"/>
                <a:gd name="connsiteX3723" fmla="*/ 5566452 w 5854673"/>
                <a:gd name="connsiteY3723" fmla="*/ 4495930 h 6858000"/>
                <a:gd name="connsiteX3724" fmla="*/ 5566145 w 5854673"/>
                <a:gd name="connsiteY3724" fmla="*/ 4498889 h 6858000"/>
                <a:gd name="connsiteX3725" fmla="*/ 5577468 w 5854673"/>
                <a:gd name="connsiteY3725" fmla="*/ 4499096 h 6858000"/>
                <a:gd name="connsiteX3726" fmla="*/ 5577775 w 5854673"/>
                <a:gd name="connsiteY3726" fmla="*/ 4496138 h 6858000"/>
                <a:gd name="connsiteX3727" fmla="*/ 5625216 w 5854673"/>
                <a:gd name="connsiteY3727" fmla="*/ 4483909 h 6858000"/>
                <a:gd name="connsiteX3728" fmla="*/ 5613023 w 5854673"/>
                <a:gd name="connsiteY3728" fmla="*/ 4490383 h 6858000"/>
                <a:gd name="connsiteX3729" fmla="*/ 5632405 w 5854673"/>
                <a:gd name="connsiteY3729" fmla="*/ 4496000 h 6858000"/>
                <a:gd name="connsiteX3730" fmla="*/ 1115578 w 5854673"/>
                <a:gd name="connsiteY3730" fmla="*/ 4477868 h 6858000"/>
                <a:gd name="connsiteX3731" fmla="*/ 1125316 w 5854673"/>
                <a:gd name="connsiteY3731" fmla="*/ 4479670 h 6858000"/>
                <a:gd name="connsiteX3732" fmla="*/ 1131087 w 5854673"/>
                <a:gd name="connsiteY3732" fmla="*/ 4490492 h 6858000"/>
                <a:gd name="connsiteX3733" fmla="*/ 1184106 w 5854673"/>
                <a:gd name="connsiteY3733" fmla="*/ 4499868 h 6858000"/>
                <a:gd name="connsiteX3734" fmla="*/ 1194206 w 5854673"/>
                <a:gd name="connsiteY3734" fmla="*/ 4518625 h 6858000"/>
                <a:gd name="connsiteX3735" fmla="*/ 1212240 w 5854673"/>
                <a:gd name="connsiteY3735" fmla="*/ 4518985 h 6858000"/>
                <a:gd name="connsiteX3736" fmla="*/ 1207550 w 5854673"/>
                <a:gd name="connsiteY3736" fmla="*/ 4526199 h 6858000"/>
                <a:gd name="connsiteX3737" fmla="*/ 1196731 w 5854673"/>
                <a:gd name="connsiteY3737" fmla="*/ 4519346 h 6858000"/>
                <a:gd name="connsiteX3738" fmla="*/ 1180861 w 5854673"/>
                <a:gd name="connsiteY3738" fmla="*/ 4511410 h 6858000"/>
                <a:gd name="connsiteX3739" fmla="*/ 1170400 w 5854673"/>
                <a:gd name="connsiteY3739" fmla="*/ 4526199 h 6858000"/>
                <a:gd name="connsiteX3740" fmla="*/ 1155974 w 5854673"/>
                <a:gd name="connsiteY3740" fmla="*/ 4513935 h 6858000"/>
                <a:gd name="connsiteX3741" fmla="*/ 1148399 w 5854673"/>
                <a:gd name="connsiteY3741" fmla="*/ 4517542 h 6858000"/>
                <a:gd name="connsiteX3742" fmla="*/ 1114495 w 5854673"/>
                <a:gd name="connsiteY3742" fmla="*/ 4504558 h 6858000"/>
                <a:gd name="connsiteX3743" fmla="*/ 1116299 w 5854673"/>
                <a:gd name="connsiteY3743" fmla="*/ 4498065 h 6858000"/>
                <a:gd name="connsiteX3744" fmla="*/ 1122431 w 5854673"/>
                <a:gd name="connsiteY3744" fmla="*/ 4499147 h 6858000"/>
                <a:gd name="connsiteX3745" fmla="*/ 1018916 w 5854673"/>
                <a:gd name="connsiteY3745" fmla="*/ 4477867 h 6858000"/>
                <a:gd name="connsiteX3746" fmla="*/ 1000160 w 5854673"/>
                <a:gd name="connsiteY3746" fmla="*/ 4489409 h 6858000"/>
                <a:gd name="connsiteX3747" fmla="*/ 1023243 w 5854673"/>
                <a:gd name="connsiteY3747" fmla="*/ 4485441 h 6858000"/>
                <a:gd name="connsiteX3748" fmla="*/ 1034064 w 5854673"/>
                <a:gd name="connsiteY3748" fmla="*/ 4471734 h 6858000"/>
                <a:gd name="connsiteX3749" fmla="*/ 1029736 w 5854673"/>
                <a:gd name="connsiteY3749" fmla="*/ 4472816 h 6858000"/>
                <a:gd name="connsiteX3750" fmla="*/ 1046328 w 5854673"/>
                <a:gd name="connsiteY3750" fmla="*/ 4482915 h 6858000"/>
                <a:gd name="connsiteX3751" fmla="*/ 1320713 w 5854673"/>
                <a:gd name="connsiteY3751" fmla="*/ 4466324 h 6858000"/>
                <a:gd name="connsiteX3752" fmla="*/ 1305655 w 5854673"/>
                <a:gd name="connsiteY3752" fmla="*/ 4468488 h 6858000"/>
                <a:gd name="connsiteX3753" fmla="*/ 1330903 w 5854673"/>
                <a:gd name="connsiteY3753" fmla="*/ 4480030 h 6858000"/>
                <a:gd name="connsiteX3754" fmla="*/ 1331985 w 5854673"/>
                <a:gd name="connsiteY3754" fmla="*/ 4476063 h 6858000"/>
                <a:gd name="connsiteX3755" fmla="*/ 1320713 w 5854673"/>
                <a:gd name="connsiteY3755" fmla="*/ 4466324 h 6858000"/>
                <a:gd name="connsiteX3756" fmla="*/ 1232437 w 5854673"/>
                <a:gd name="connsiteY3756" fmla="*/ 4458435 h 6858000"/>
                <a:gd name="connsiteX3757" fmla="*/ 1227748 w 5854673"/>
                <a:gd name="connsiteY3757" fmla="*/ 4459471 h 6858000"/>
                <a:gd name="connsiteX3758" fmla="*/ 1252635 w 5854673"/>
                <a:gd name="connsiteY3758" fmla="*/ 4480752 h 6858000"/>
                <a:gd name="connsiteX3759" fmla="*/ 1256964 w 5854673"/>
                <a:gd name="connsiteY3759" fmla="*/ 4474620 h 6858000"/>
                <a:gd name="connsiteX3760" fmla="*/ 1240373 w 5854673"/>
                <a:gd name="connsiteY3760" fmla="*/ 4459833 h 6858000"/>
                <a:gd name="connsiteX3761" fmla="*/ 1232437 w 5854673"/>
                <a:gd name="connsiteY3761" fmla="*/ 4458435 h 6858000"/>
                <a:gd name="connsiteX3762" fmla="*/ 1351822 w 5854673"/>
                <a:gd name="connsiteY3762" fmla="*/ 4452618 h 6858000"/>
                <a:gd name="connsiteX3763" fmla="*/ 1353985 w 5854673"/>
                <a:gd name="connsiteY3763" fmla="*/ 4462717 h 6858000"/>
                <a:gd name="connsiteX3764" fmla="*/ 1366924 w 5854673"/>
                <a:gd name="connsiteY3764" fmla="*/ 4463034 h 6858000"/>
                <a:gd name="connsiteX3765" fmla="*/ 1375266 w 5854673"/>
                <a:gd name="connsiteY3765" fmla="*/ 4456586 h 6858000"/>
                <a:gd name="connsiteX3766" fmla="*/ 1313950 w 5854673"/>
                <a:gd name="connsiteY3766" fmla="*/ 4451537 h 6858000"/>
                <a:gd name="connsiteX3767" fmla="*/ 1294835 w 5854673"/>
                <a:gd name="connsiteY3767" fmla="*/ 4452258 h 6858000"/>
                <a:gd name="connsiteX3768" fmla="*/ 1303987 w 5854673"/>
                <a:gd name="connsiteY3768" fmla="*/ 4455685 h 6858000"/>
                <a:gd name="connsiteX3769" fmla="*/ 1313950 w 5854673"/>
                <a:gd name="connsiteY3769" fmla="*/ 4451537 h 6858000"/>
                <a:gd name="connsiteX3770" fmla="*/ 5667870 w 5854673"/>
                <a:gd name="connsiteY3770" fmla="*/ 4443217 h 6858000"/>
                <a:gd name="connsiteX3771" fmla="*/ 5665366 w 5854673"/>
                <a:gd name="connsiteY3771" fmla="*/ 4458875 h 6858000"/>
                <a:gd name="connsiteX3772" fmla="*/ 5674093 w 5854673"/>
                <a:gd name="connsiteY3772" fmla="*/ 4443422 h 6858000"/>
                <a:gd name="connsiteX3773" fmla="*/ 985372 w 5854673"/>
                <a:gd name="connsiteY3773" fmla="*/ 4434224 h 6858000"/>
                <a:gd name="connsiteX3774" fmla="*/ 978520 w 5854673"/>
                <a:gd name="connsiteY3774" fmla="*/ 4434946 h 6858000"/>
                <a:gd name="connsiteX3775" fmla="*/ 983570 w 5854673"/>
                <a:gd name="connsiteY3775" fmla="*/ 4440717 h 6858000"/>
                <a:gd name="connsiteX3776" fmla="*/ 1172565 w 5854673"/>
                <a:gd name="connsiteY3776" fmla="*/ 4426291 h 6858000"/>
                <a:gd name="connsiteX3777" fmla="*/ 1181221 w 5854673"/>
                <a:gd name="connsiteY3777" fmla="*/ 4427734 h 6858000"/>
                <a:gd name="connsiteX3778" fmla="*/ 1175811 w 5854673"/>
                <a:gd name="connsiteY3778" fmla="*/ 4431701 h 6858000"/>
                <a:gd name="connsiteX3779" fmla="*/ 1171844 w 5854673"/>
                <a:gd name="connsiteY3779" fmla="*/ 4428095 h 6858000"/>
                <a:gd name="connsiteX3780" fmla="*/ 1229913 w 5854673"/>
                <a:gd name="connsiteY3780" fmla="*/ 4422322 h 6858000"/>
                <a:gd name="connsiteX3781" fmla="*/ 1227749 w 5854673"/>
                <a:gd name="connsiteY3781" fmla="*/ 4428813 h 6858000"/>
                <a:gd name="connsiteX3782" fmla="*/ 1240012 w 5854673"/>
                <a:gd name="connsiteY3782" fmla="*/ 4439994 h 6858000"/>
                <a:gd name="connsiteX3783" fmla="*/ 1244340 w 5854673"/>
                <a:gd name="connsiteY3783" fmla="*/ 4433863 h 6858000"/>
                <a:gd name="connsiteX3784" fmla="*/ 1234962 w 5854673"/>
                <a:gd name="connsiteY3784" fmla="*/ 4434946 h 6858000"/>
                <a:gd name="connsiteX3785" fmla="*/ 1238569 w 5854673"/>
                <a:gd name="connsiteY3785" fmla="*/ 4423764 h 6858000"/>
                <a:gd name="connsiteX3786" fmla="*/ 964453 w 5854673"/>
                <a:gd name="connsiteY3786" fmla="*/ 4420878 h 6858000"/>
                <a:gd name="connsiteX3787" fmla="*/ 960125 w 5854673"/>
                <a:gd name="connsiteY3787" fmla="*/ 4434945 h 6858000"/>
                <a:gd name="connsiteX3788" fmla="*/ 975635 w 5854673"/>
                <a:gd name="connsiteY3788" fmla="*/ 4422682 h 6858000"/>
                <a:gd name="connsiteX3789" fmla="*/ 1289064 w 5854673"/>
                <a:gd name="connsiteY3789" fmla="*/ 4410779 h 6858000"/>
                <a:gd name="connsiteX3790" fmla="*/ 1287621 w 5854673"/>
                <a:gd name="connsiteY3790" fmla="*/ 4415468 h 6858000"/>
                <a:gd name="connsiteX3791" fmla="*/ 1300966 w 5854673"/>
                <a:gd name="connsiteY3791" fmla="*/ 4422683 h 6858000"/>
                <a:gd name="connsiteX3792" fmla="*/ 1289064 w 5854673"/>
                <a:gd name="connsiteY3792" fmla="*/ 4410779 h 6858000"/>
                <a:gd name="connsiteX3793" fmla="*/ 1101150 w 5854673"/>
                <a:gd name="connsiteY3793" fmla="*/ 4403566 h 6858000"/>
                <a:gd name="connsiteX3794" fmla="*/ 1089970 w 5854673"/>
                <a:gd name="connsiteY3794" fmla="*/ 4406813 h 6858000"/>
                <a:gd name="connsiteX3795" fmla="*/ 1097905 w 5854673"/>
                <a:gd name="connsiteY3795" fmla="*/ 4415109 h 6858000"/>
                <a:gd name="connsiteX3796" fmla="*/ 1050294 w 5854673"/>
                <a:gd name="connsiteY3796" fmla="*/ 4402845 h 6858000"/>
                <a:gd name="connsiteX3797" fmla="*/ 1049213 w 5854673"/>
                <a:gd name="connsiteY3797" fmla="*/ 4406452 h 6858000"/>
                <a:gd name="connsiteX3798" fmla="*/ 1059267 w 5854673"/>
                <a:gd name="connsiteY3798" fmla="*/ 4407894 h 6858000"/>
                <a:gd name="connsiteX3799" fmla="*/ 1069049 w 5854673"/>
                <a:gd name="connsiteY3799" fmla="*/ 4406091 h 6858000"/>
                <a:gd name="connsiteX3800" fmla="*/ 1205747 w 5854673"/>
                <a:gd name="connsiteY3800" fmla="*/ 4401763 h 6858000"/>
                <a:gd name="connsiteX3801" fmla="*/ 1191320 w 5854673"/>
                <a:gd name="connsiteY3801" fmla="*/ 4411140 h 6858000"/>
                <a:gd name="connsiteX3802" fmla="*/ 1146957 w 5854673"/>
                <a:gd name="connsiteY3802" fmla="*/ 4420158 h 6858000"/>
                <a:gd name="connsiteX3803" fmla="*/ 1144792 w 5854673"/>
                <a:gd name="connsiteY3803" fmla="*/ 4426649 h 6858000"/>
                <a:gd name="connsiteX3804" fmla="*/ 1124595 w 5854673"/>
                <a:gd name="connsiteY3804" fmla="*/ 4425208 h 6858000"/>
                <a:gd name="connsiteX3805" fmla="*/ 1146235 w 5854673"/>
                <a:gd name="connsiteY3805" fmla="*/ 4457668 h 6858000"/>
                <a:gd name="connsiteX3806" fmla="*/ 1151645 w 5854673"/>
                <a:gd name="connsiteY3806" fmla="*/ 4448651 h 6858000"/>
                <a:gd name="connsiteX3807" fmla="*/ 1142990 w 5854673"/>
                <a:gd name="connsiteY3807" fmla="*/ 4447209 h 6858000"/>
                <a:gd name="connsiteX3808" fmla="*/ 1134694 w 5854673"/>
                <a:gd name="connsiteY3808" fmla="*/ 4431699 h 6858000"/>
                <a:gd name="connsiteX3809" fmla="*/ 1147678 w 5854673"/>
                <a:gd name="connsiteY3809" fmla="*/ 4432060 h 6858000"/>
                <a:gd name="connsiteX3810" fmla="*/ 1160662 w 5854673"/>
                <a:gd name="connsiteY3810" fmla="*/ 4441437 h 6858000"/>
                <a:gd name="connsiteX3811" fmla="*/ 1190237 w 5854673"/>
                <a:gd name="connsiteY3811" fmla="*/ 4446488 h 6858000"/>
                <a:gd name="connsiteX3812" fmla="*/ 1185909 w 5854673"/>
                <a:gd name="connsiteY3812" fmla="*/ 4447930 h 6858000"/>
                <a:gd name="connsiteX3813" fmla="*/ 1143711 w 5854673"/>
                <a:gd name="connsiteY3813" fmla="*/ 4476423 h 6858000"/>
                <a:gd name="connsiteX3814" fmla="*/ 1133612 w 5854673"/>
                <a:gd name="connsiteY3814" fmla="*/ 4479669 h 6858000"/>
                <a:gd name="connsiteX3815" fmla="*/ 1130726 w 5854673"/>
                <a:gd name="connsiteY3815" fmla="*/ 4467407 h 6858000"/>
                <a:gd name="connsiteX3816" fmla="*/ 1092495 w 5854673"/>
                <a:gd name="connsiteY3816" fmla="*/ 4438913 h 6858000"/>
                <a:gd name="connsiteX3817" fmla="*/ 1099708 w 5854673"/>
                <a:gd name="connsiteY3817" fmla="*/ 4436028 h 6858000"/>
                <a:gd name="connsiteX3818" fmla="*/ 1108004 w 5854673"/>
                <a:gd name="connsiteY3818" fmla="*/ 4439273 h 6858000"/>
                <a:gd name="connsiteX3819" fmla="*/ 1104036 w 5854673"/>
                <a:gd name="connsiteY3819" fmla="*/ 4421600 h 6858000"/>
                <a:gd name="connsiteX3820" fmla="*/ 1092495 w 5854673"/>
                <a:gd name="connsiteY3820" fmla="*/ 4429536 h 6858000"/>
                <a:gd name="connsiteX3821" fmla="*/ 1076624 w 5854673"/>
                <a:gd name="connsiteY3821" fmla="*/ 4416911 h 6858000"/>
                <a:gd name="connsiteX3822" fmla="*/ 1080591 w 5854673"/>
                <a:gd name="connsiteY3822" fmla="*/ 4434584 h 6858000"/>
                <a:gd name="connsiteX3823" fmla="*/ 1077706 w 5854673"/>
                <a:gd name="connsiteY3823" fmla="*/ 4436027 h 6858000"/>
                <a:gd name="connsiteX3824" fmla="*/ 1088166 w 5854673"/>
                <a:gd name="connsiteY3824" fmla="*/ 4452979 h 6858000"/>
                <a:gd name="connsiteX3825" fmla="*/ 1100069 w 5854673"/>
                <a:gd name="connsiteY3825" fmla="*/ 4456946 h 6858000"/>
                <a:gd name="connsiteX3826" fmla="*/ 1051015 w 5854673"/>
                <a:gd name="connsiteY3826" fmla="*/ 4443242 h 6858000"/>
                <a:gd name="connsiteX3827" fmla="*/ 1063640 w 5854673"/>
                <a:gd name="connsiteY3827" fmla="*/ 4453341 h 6858000"/>
                <a:gd name="connsiteX3828" fmla="*/ 1065804 w 5854673"/>
                <a:gd name="connsiteY3828" fmla="*/ 4467768 h 6858000"/>
                <a:gd name="connsiteX3829" fmla="*/ 1104035 w 5854673"/>
                <a:gd name="connsiteY3829" fmla="*/ 4462357 h 6858000"/>
                <a:gd name="connsiteX3830" fmla="*/ 1111970 w 5854673"/>
                <a:gd name="connsiteY3830" fmla="*/ 4470653 h 6858000"/>
                <a:gd name="connsiteX3831" fmla="*/ 1077346 w 5854673"/>
                <a:gd name="connsiteY3831" fmla="*/ 4481474 h 6858000"/>
                <a:gd name="connsiteX3832" fmla="*/ 1077346 w 5854673"/>
                <a:gd name="connsiteY3832" fmla="*/ 4512491 h 6858000"/>
                <a:gd name="connsiteX3833" fmla="*/ 1109446 w 5854673"/>
                <a:gd name="connsiteY3833" fmla="*/ 4518262 h 6858000"/>
                <a:gd name="connsiteX3834" fmla="*/ 1110889 w 5854673"/>
                <a:gd name="connsiteY3834" fmla="*/ 4513574 h 6858000"/>
                <a:gd name="connsiteX3835" fmla="*/ 1120267 w 5854673"/>
                <a:gd name="connsiteY3835" fmla="*/ 4513213 h 6858000"/>
                <a:gd name="connsiteX3836" fmla="*/ 1124595 w 5854673"/>
                <a:gd name="connsiteY3836" fmla="*/ 4520787 h 6858000"/>
                <a:gd name="connsiteX3837" fmla="*/ 1092134 w 5854673"/>
                <a:gd name="connsiteY3837" fmla="*/ 4525115 h 6858000"/>
                <a:gd name="connsiteX3838" fmla="*/ 1050295 w 5854673"/>
                <a:gd name="connsiteY3838" fmla="*/ 4529804 h 6858000"/>
                <a:gd name="connsiteX3839" fmla="*/ 1052097 w 5854673"/>
                <a:gd name="connsiteY3839" fmla="*/ 4531967 h 6858000"/>
                <a:gd name="connsiteX3840" fmla="*/ 1097904 w 5854673"/>
                <a:gd name="connsiteY3840" fmla="*/ 4534854 h 6858000"/>
                <a:gd name="connsiteX3841" fmla="*/ 1123513 w 5854673"/>
                <a:gd name="connsiteY3841" fmla="*/ 4566232 h 6858000"/>
                <a:gd name="connsiteX3842" fmla="*/ 1091412 w 5854673"/>
                <a:gd name="connsiteY3842" fmla="*/ 4569479 h 6858000"/>
                <a:gd name="connsiteX3843" fmla="*/ 1092854 w 5854673"/>
                <a:gd name="connsiteY3843" fmla="*/ 4586791 h 6858000"/>
                <a:gd name="connsiteX3844" fmla="*/ 1102232 w 5854673"/>
                <a:gd name="connsiteY3844" fmla="*/ 4586431 h 6858000"/>
                <a:gd name="connsiteX3845" fmla="*/ 1098987 w 5854673"/>
                <a:gd name="connsiteY3845" fmla="*/ 4597611 h 6858000"/>
                <a:gd name="connsiteX3846" fmla="*/ 1126759 w 5854673"/>
                <a:gd name="connsiteY3846" fmla="*/ 4587512 h 6858000"/>
                <a:gd name="connsiteX3847" fmla="*/ 1113773 w 5854673"/>
                <a:gd name="connsiteY3847" fmla="*/ 4631515 h 6858000"/>
                <a:gd name="connsiteX3848" fmla="*/ 1134332 w 5854673"/>
                <a:gd name="connsiteY3848" fmla="*/ 4623220 h 6858000"/>
                <a:gd name="connsiteX3849" fmla="*/ 1162104 w 5854673"/>
                <a:gd name="connsiteY3849" fmla="*/ 4626105 h 6858000"/>
                <a:gd name="connsiteX3850" fmla="*/ 1136136 w 5854673"/>
                <a:gd name="connsiteY3850" fmla="*/ 4599415 h 6858000"/>
                <a:gd name="connsiteX3851" fmla="*/ 1157777 w 5854673"/>
                <a:gd name="connsiteY3851" fmla="*/ 4596529 h 6858000"/>
                <a:gd name="connsiteX3852" fmla="*/ 1164268 w 5854673"/>
                <a:gd name="connsiteY3852" fmla="*/ 4609513 h 6858000"/>
                <a:gd name="connsiteX3853" fmla="*/ 1196370 w 5854673"/>
                <a:gd name="connsiteY3853" fmla="*/ 4623941 h 6858000"/>
                <a:gd name="connsiteX3854" fmla="*/ 1205026 w 5854673"/>
                <a:gd name="connsiteY3854" fmla="*/ 4616366 h 6858000"/>
                <a:gd name="connsiteX3855" fmla="*/ 1201058 w 5854673"/>
                <a:gd name="connsiteY3855" fmla="*/ 4651352 h 6858000"/>
                <a:gd name="connsiteX3856" fmla="*/ 1228831 w 5854673"/>
                <a:gd name="connsiteY3856" fmla="*/ 4632237 h 6858000"/>
                <a:gd name="connsiteX3857" fmla="*/ 1242176 w 5854673"/>
                <a:gd name="connsiteY3857" fmla="*/ 4648468 h 6858000"/>
                <a:gd name="connsiteX3858" fmla="*/ 1265619 w 5854673"/>
                <a:gd name="connsiteY3858" fmla="*/ 4643779 h 6858000"/>
                <a:gd name="connsiteX3859" fmla="*/ 1266927 w 5854673"/>
                <a:gd name="connsiteY3859" fmla="*/ 4629576 h 6858000"/>
                <a:gd name="connsiteX3860" fmla="*/ 1281043 w 5854673"/>
                <a:gd name="connsiteY3860" fmla="*/ 4624464 h 6858000"/>
                <a:gd name="connsiteX3861" fmla="*/ 1281490 w 5854673"/>
                <a:gd name="connsiteY3861" fmla="*/ 4624663 h 6858000"/>
                <a:gd name="connsiteX3862" fmla="*/ 1289785 w 5854673"/>
                <a:gd name="connsiteY3862" fmla="*/ 4623581 h 6858000"/>
                <a:gd name="connsiteX3863" fmla="*/ 1290163 w 5854673"/>
                <a:gd name="connsiteY3863" fmla="*/ 4623180 h 6858000"/>
                <a:gd name="connsiteX3864" fmla="*/ 1296637 w 5854673"/>
                <a:gd name="connsiteY3864" fmla="*/ 4622499 h 6858000"/>
                <a:gd name="connsiteX3865" fmla="*/ 1295556 w 5854673"/>
                <a:gd name="connsiteY3865" fmla="*/ 4617448 h 6858000"/>
                <a:gd name="connsiteX3866" fmla="*/ 1290163 w 5854673"/>
                <a:gd name="connsiteY3866" fmla="*/ 4623180 h 6858000"/>
                <a:gd name="connsiteX3867" fmla="*/ 1289785 w 5854673"/>
                <a:gd name="connsiteY3867" fmla="*/ 4623219 h 6858000"/>
                <a:gd name="connsiteX3868" fmla="*/ 1281490 w 5854673"/>
                <a:gd name="connsiteY3868" fmla="*/ 4624301 h 6858000"/>
                <a:gd name="connsiteX3869" fmla="*/ 1281043 w 5854673"/>
                <a:gd name="connsiteY3869" fmla="*/ 4624464 h 6858000"/>
                <a:gd name="connsiteX3870" fmla="*/ 1264583 w 5854673"/>
                <a:gd name="connsiteY3870" fmla="*/ 4617134 h 6858000"/>
                <a:gd name="connsiteX3871" fmla="*/ 1244700 w 5854673"/>
                <a:gd name="connsiteY3871" fmla="*/ 4618531 h 6858000"/>
                <a:gd name="connsiteX3872" fmla="*/ 1237126 w 5854673"/>
                <a:gd name="connsiteY3872" fmla="*/ 4605185 h 6858000"/>
                <a:gd name="connsiteX3873" fmla="*/ 1227027 w 5854673"/>
                <a:gd name="connsiteY3873" fmla="*/ 4586430 h 6858000"/>
                <a:gd name="connsiteX3874" fmla="*/ 1245061 w 5854673"/>
                <a:gd name="connsiteY3874" fmla="*/ 4587512 h 6858000"/>
                <a:gd name="connsiteX3875" fmla="*/ 1214764 w 5854673"/>
                <a:gd name="connsiteY3875" fmla="*/ 4575250 h 6858000"/>
                <a:gd name="connsiteX3876" fmla="*/ 1210075 w 5854673"/>
                <a:gd name="connsiteY3876" fmla="*/ 4578495 h 6858000"/>
                <a:gd name="connsiteX3877" fmla="*/ 1197091 w 5854673"/>
                <a:gd name="connsiteY3877" fmla="*/ 4560461 h 6858000"/>
                <a:gd name="connsiteX3878" fmla="*/ 1213682 w 5854673"/>
                <a:gd name="connsiteY3878" fmla="*/ 4548559 h 6858000"/>
                <a:gd name="connsiteX3879" fmla="*/ 1170401 w 5854673"/>
                <a:gd name="connsiteY3879" fmla="*/ 4535936 h 6858000"/>
                <a:gd name="connsiteX3880" fmla="*/ 1230634 w 5854673"/>
                <a:gd name="connsiteY3880" fmla="*/ 4530525 h 6858000"/>
                <a:gd name="connsiteX3881" fmla="*/ 1210436 w 5854673"/>
                <a:gd name="connsiteY3881" fmla="*/ 4515016 h 6858000"/>
                <a:gd name="connsiteX3882" fmla="*/ 1203944 w 5854673"/>
                <a:gd name="connsiteY3882" fmla="*/ 4505999 h 6858000"/>
                <a:gd name="connsiteX3883" fmla="*/ 1198533 w 5854673"/>
                <a:gd name="connsiteY3883" fmla="*/ 4493015 h 6858000"/>
                <a:gd name="connsiteX3884" fmla="*/ 1182302 w 5854673"/>
                <a:gd name="connsiteY3884" fmla="*/ 4495178 h 6858000"/>
                <a:gd name="connsiteX3885" fmla="*/ 1177975 w 5854673"/>
                <a:gd name="connsiteY3885" fmla="*/ 4487604 h 6858000"/>
                <a:gd name="connsiteX3886" fmla="*/ 1158858 w 5854673"/>
                <a:gd name="connsiteY3886" fmla="*/ 4477146 h 6858000"/>
                <a:gd name="connsiteX3887" fmla="*/ 1190598 w 5854673"/>
                <a:gd name="connsiteY3887" fmla="*/ 4475702 h 6858000"/>
                <a:gd name="connsiteX3888" fmla="*/ 1189517 w 5854673"/>
                <a:gd name="connsiteY3888" fmla="*/ 4470652 h 6858000"/>
                <a:gd name="connsiteX3889" fmla="*/ 1212240 w 5854673"/>
                <a:gd name="connsiteY3889" fmla="*/ 4464522 h 6858000"/>
                <a:gd name="connsiteX3890" fmla="*/ 1186271 w 5854673"/>
                <a:gd name="connsiteY3890" fmla="*/ 4429174 h 6858000"/>
                <a:gd name="connsiteX3891" fmla="*/ 1215486 w 5854673"/>
                <a:gd name="connsiteY3891" fmla="*/ 4436389 h 6858000"/>
                <a:gd name="connsiteX3892" fmla="*/ 1211158 w 5854673"/>
                <a:gd name="connsiteY3892" fmla="*/ 4428814 h 6858000"/>
                <a:gd name="connsiteX3893" fmla="*/ 1206469 w 5854673"/>
                <a:gd name="connsiteY3893" fmla="*/ 4430977 h 6858000"/>
                <a:gd name="connsiteX3894" fmla="*/ 1201419 w 5854673"/>
                <a:gd name="connsiteY3894" fmla="*/ 4408256 h 6858000"/>
                <a:gd name="connsiteX3895" fmla="*/ 1213322 w 5854673"/>
                <a:gd name="connsiteY3895" fmla="*/ 4420158 h 6858000"/>
                <a:gd name="connsiteX3896" fmla="*/ 1221617 w 5854673"/>
                <a:gd name="connsiteY3896" fmla="*/ 4413665 h 6858000"/>
                <a:gd name="connsiteX3897" fmla="*/ 1205747 w 5854673"/>
                <a:gd name="connsiteY3897" fmla="*/ 4401763 h 6858000"/>
                <a:gd name="connsiteX3898" fmla="*/ 5757709 w 5854673"/>
                <a:gd name="connsiteY3898" fmla="*/ 4391061 h 6858000"/>
                <a:gd name="connsiteX3899" fmla="*/ 5750720 w 5854673"/>
                <a:gd name="connsiteY3899" fmla="*/ 4395701 h 6858000"/>
                <a:gd name="connsiteX3900" fmla="*/ 5749953 w 5854673"/>
                <a:gd name="connsiteY3900" fmla="*/ 4400547 h 6858000"/>
                <a:gd name="connsiteX3901" fmla="*/ 939341 w 5854673"/>
                <a:gd name="connsiteY3901" fmla="*/ 4388509 h 6858000"/>
                <a:gd name="connsiteX3902" fmla="*/ 933075 w 5854673"/>
                <a:gd name="connsiteY3902" fmla="*/ 4390944 h 6858000"/>
                <a:gd name="connsiteX3903" fmla="*/ 944255 w 5854673"/>
                <a:gd name="connsiteY3903" fmla="*/ 4393106 h 6858000"/>
                <a:gd name="connsiteX3904" fmla="*/ 939341 w 5854673"/>
                <a:gd name="connsiteY3904" fmla="*/ 4388509 h 6858000"/>
                <a:gd name="connsiteX3905" fmla="*/ 1100790 w 5854673"/>
                <a:gd name="connsiteY3905" fmla="*/ 4382648 h 6858000"/>
                <a:gd name="connsiteX3906" fmla="*/ 1123151 w 5854673"/>
                <a:gd name="connsiteY3906" fmla="*/ 4412222 h 6858000"/>
                <a:gd name="connsiteX3907" fmla="*/ 1133250 w 5854673"/>
                <a:gd name="connsiteY3907" fmla="*/ 4408977 h 6858000"/>
                <a:gd name="connsiteX3908" fmla="*/ 1124234 w 5854673"/>
                <a:gd name="connsiteY3908" fmla="*/ 4386614 h 6858000"/>
                <a:gd name="connsiteX3909" fmla="*/ 1163548 w 5854673"/>
                <a:gd name="connsiteY3909" fmla="*/ 4381926 h 6858000"/>
                <a:gd name="connsiteX3910" fmla="*/ 1173285 w 5854673"/>
                <a:gd name="connsiteY3910" fmla="*/ 4388418 h 6858000"/>
                <a:gd name="connsiteX3911" fmla="*/ 1174729 w 5854673"/>
                <a:gd name="connsiteY3911" fmla="*/ 4383729 h 6858000"/>
                <a:gd name="connsiteX3912" fmla="*/ 1066886 w 5854673"/>
                <a:gd name="connsiteY3912" fmla="*/ 4378679 h 6858000"/>
                <a:gd name="connsiteX3913" fmla="*/ 1058951 w 5854673"/>
                <a:gd name="connsiteY3913" fmla="*/ 4387337 h 6858000"/>
                <a:gd name="connsiteX3914" fmla="*/ 1061476 w 5854673"/>
                <a:gd name="connsiteY3914" fmla="*/ 4387696 h 6858000"/>
                <a:gd name="connsiteX3915" fmla="*/ 1066886 w 5854673"/>
                <a:gd name="connsiteY3915" fmla="*/ 4378679 h 6858000"/>
                <a:gd name="connsiteX3916" fmla="*/ 946419 w 5854673"/>
                <a:gd name="connsiteY3916" fmla="*/ 4376516 h 6858000"/>
                <a:gd name="connsiteX3917" fmla="*/ 948943 w 5854673"/>
                <a:gd name="connsiteY3917" fmla="*/ 4376876 h 6858000"/>
                <a:gd name="connsiteX3918" fmla="*/ 964453 w 5854673"/>
                <a:gd name="connsiteY3918" fmla="*/ 4377597 h 6858000"/>
                <a:gd name="connsiteX3919" fmla="*/ 1104036 w 5854673"/>
                <a:gd name="connsiteY3919" fmla="*/ 4349826 h 6858000"/>
                <a:gd name="connsiteX3920" fmla="*/ 1112332 w 5854673"/>
                <a:gd name="connsiteY3920" fmla="*/ 4366056 h 6858000"/>
                <a:gd name="connsiteX3921" fmla="*/ 1089248 w 5854673"/>
                <a:gd name="connsiteY3921" fmla="*/ 4368941 h 6858000"/>
                <a:gd name="connsiteX3922" fmla="*/ 1118824 w 5854673"/>
                <a:gd name="connsiteY3922" fmla="*/ 4374351 h 6858000"/>
                <a:gd name="connsiteX3923" fmla="*/ 1124955 w 5854673"/>
                <a:gd name="connsiteY3923" fmla="*/ 4353432 h 6858000"/>
                <a:gd name="connsiteX3924" fmla="*/ 1128561 w 5854673"/>
                <a:gd name="connsiteY3924" fmla="*/ 4350187 h 6858000"/>
                <a:gd name="connsiteX3925" fmla="*/ 617121 w 5854673"/>
                <a:gd name="connsiteY3925" fmla="*/ 4329268 h 6858000"/>
                <a:gd name="connsiteX3926" fmla="*/ 625776 w 5854673"/>
                <a:gd name="connsiteY3926" fmla="*/ 4330711 h 6858000"/>
                <a:gd name="connsiteX3927" fmla="*/ 620006 w 5854673"/>
                <a:gd name="connsiteY3927" fmla="*/ 4341532 h 6858000"/>
                <a:gd name="connsiteX3928" fmla="*/ 613875 w 5854673"/>
                <a:gd name="connsiteY3928" fmla="*/ 4340449 h 6858000"/>
                <a:gd name="connsiteX3929" fmla="*/ 947502 w 5854673"/>
                <a:gd name="connsiteY3929" fmla="*/ 4329267 h 6858000"/>
                <a:gd name="connsiteX3930" fmla="*/ 959042 w 5854673"/>
                <a:gd name="connsiteY3930" fmla="*/ 4334317 h 6858000"/>
                <a:gd name="connsiteX3931" fmla="*/ 963010 w 5854673"/>
                <a:gd name="connsiteY3931" fmla="*/ 4329988 h 6858000"/>
                <a:gd name="connsiteX3932" fmla="*/ 1169245 w 5854673"/>
                <a:gd name="connsiteY3932" fmla="*/ 4327030 h 6858000"/>
                <a:gd name="connsiteX3933" fmla="*/ 1164269 w 5854673"/>
                <a:gd name="connsiteY3933" fmla="*/ 4327103 h 6858000"/>
                <a:gd name="connsiteX3934" fmla="*/ 1161022 w 5854673"/>
                <a:gd name="connsiteY3934" fmla="*/ 4338645 h 6858000"/>
                <a:gd name="connsiteX3935" fmla="*/ 1171121 w 5854673"/>
                <a:gd name="connsiteY3935" fmla="*/ 4335399 h 6858000"/>
                <a:gd name="connsiteX3936" fmla="*/ 1169245 w 5854673"/>
                <a:gd name="connsiteY3936" fmla="*/ 4327030 h 6858000"/>
                <a:gd name="connsiteX3937" fmla="*/ 1214403 w 5854673"/>
                <a:gd name="connsiteY3937" fmla="*/ 4323856 h 6858000"/>
                <a:gd name="connsiteX3938" fmla="*/ 1217649 w 5854673"/>
                <a:gd name="connsiteY3938" fmla="*/ 4326381 h 6858000"/>
                <a:gd name="connsiteX3939" fmla="*/ 1225945 w 5854673"/>
                <a:gd name="connsiteY3939" fmla="*/ 4327959 h 6858000"/>
                <a:gd name="connsiteX3940" fmla="*/ 1233158 w 5854673"/>
                <a:gd name="connsiteY3940" fmla="*/ 4327102 h 6858000"/>
                <a:gd name="connsiteX3941" fmla="*/ 1194567 w 5854673"/>
                <a:gd name="connsiteY3941" fmla="*/ 4308707 h 6858000"/>
                <a:gd name="connsiteX3942" fmla="*/ 1207550 w 5854673"/>
                <a:gd name="connsiteY3942" fmla="*/ 4318086 h 6858000"/>
                <a:gd name="connsiteX3943" fmla="*/ 1194567 w 5854673"/>
                <a:gd name="connsiteY3943" fmla="*/ 4308707 h 6858000"/>
                <a:gd name="connsiteX3944" fmla="*/ 1086723 w 5854673"/>
                <a:gd name="connsiteY3944" fmla="*/ 4303658 h 6858000"/>
                <a:gd name="connsiteX3945" fmla="*/ 1077707 w 5854673"/>
                <a:gd name="connsiteY3945" fmla="*/ 4311955 h 6858000"/>
                <a:gd name="connsiteX3946" fmla="*/ 1083838 w 5854673"/>
                <a:gd name="connsiteY3946" fmla="*/ 4313036 h 6858000"/>
                <a:gd name="connsiteX3947" fmla="*/ 984290 w 5854673"/>
                <a:gd name="connsiteY3947" fmla="*/ 4302576 h 6858000"/>
                <a:gd name="connsiteX3948" fmla="*/ 982848 w 5854673"/>
                <a:gd name="connsiteY3948" fmla="*/ 4307266 h 6858000"/>
                <a:gd name="connsiteX3949" fmla="*/ 988619 w 5854673"/>
                <a:gd name="connsiteY3949" fmla="*/ 4310150 h 6858000"/>
                <a:gd name="connsiteX3950" fmla="*/ 992947 w 5854673"/>
                <a:gd name="connsiteY3950" fmla="*/ 4304020 h 6858000"/>
                <a:gd name="connsiteX3951" fmla="*/ 1133973 w 5854673"/>
                <a:gd name="connsiteY3951" fmla="*/ 4301855 h 6858000"/>
                <a:gd name="connsiteX3952" fmla="*/ 1124595 w 5854673"/>
                <a:gd name="connsiteY3952" fmla="*/ 4303297 h 6858000"/>
                <a:gd name="connsiteX3953" fmla="*/ 1129284 w 5854673"/>
                <a:gd name="connsiteY3953" fmla="*/ 4309068 h 6858000"/>
                <a:gd name="connsiteX3954" fmla="*/ 831002 w 5854673"/>
                <a:gd name="connsiteY3954" fmla="*/ 4292839 h 6858000"/>
                <a:gd name="connsiteX3955" fmla="*/ 842184 w 5854673"/>
                <a:gd name="connsiteY3955" fmla="*/ 4294642 h 6858000"/>
                <a:gd name="connsiteX3956" fmla="*/ 830282 w 5854673"/>
                <a:gd name="connsiteY3956" fmla="*/ 4294642 h 6858000"/>
                <a:gd name="connsiteX3957" fmla="*/ 1062873 w 5854673"/>
                <a:gd name="connsiteY3957" fmla="*/ 4260829 h 6858000"/>
                <a:gd name="connsiteX3958" fmla="*/ 1052458 w 5854673"/>
                <a:gd name="connsiteY3958" fmla="*/ 4261821 h 6858000"/>
                <a:gd name="connsiteX3959" fmla="*/ 1066885 w 5854673"/>
                <a:gd name="connsiteY3959" fmla="*/ 4274083 h 6858000"/>
                <a:gd name="connsiteX3960" fmla="*/ 1063279 w 5854673"/>
                <a:gd name="connsiteY3960" fmla="*/ 4268672 h 6858000"/>
                <a:gd name="connsiteX3961" fmla="*/ 1074099 w 5854673"/>
                <a:gd name="connsiteY3961" fmla="*/ 4263623 h 6858000"/>
                <a:gd name="connsiteX3962" fmla="*/ 1062873 w 5854673"/>
                <a:gd name="connsiteY3962" fmla="*/ 4260829 h 6858000"/>
                <a:gd name="connsiteX3963" fmla="*/ 1180860 w 5854673"/>
                <a:gd name="connsiteY3963" fmla="*/ 4258574 h 6858000"/>
                <a:gd name="connsiteX3964" fmla="*/ 1176532 w 5854673"/>
                <a:gd name="connsiteY3964" fmla="*/ 4264705 h 6858000"/>
                <a:gd name="connsiteX3965" fmla="*/ 1187532 w 5854673"/>
                <a:gd name="connsiteY3965" fmla="*/ 4267771 h 6858000"/>
                <a:gd name="connsiteX3966" fmla="*/ 1200698 w 5854673"/>
                <a:gd name="connsiteY3966" fmla="*/ 4265427 h 6858000"/>
                <a:gd name="connsiteX3967" fmla="*/ 742276 w 5854673"/>
                <a:gd name="connsiteY3967" fmla="*/ 4255329 h 6858000"/>
                <a:gd name="connsiteX3968" fmla="*/ 746243 w 5854673"/>
                <a:gd name="connsiteY3968" fmla="*/ 4262903 h 6858000"/>
                <a:gd name="connsiteX3969" fmla="*/ 740111 w 5854673"/>
                <a:gd name="connsiteY3969" fmla="*/ 4261822 h 6858000"/>
                <a:gd name="connsiteX3970" fmla="*/ 671222 w 5854673"/>
                <a:gd name="connsiteY3970" fmla="*/ 4231163 h 6858000"/>
                <a:gd name="connsiteX3971" fmla="*/ 705487 w 5854673"/>
                <a:gd name="connsiteY3971" fmla="*/ 4251001 h 6858000"/>
                <a:gd name="connsiteX3972" fmla="*/ 701519 w 5854673"/>
                <a:gd name="connsiteY3972" fmla="*/ 4255330 h 6858000"/>
                <a:gd name="connsiteX3973" fmla="*/ 706207 w 5854673"/>
                <a:gd name="connsiteY3973" fmla="*/ 4261101 h 6858000"/>
                <a:gd name="connsiteX3974" fmla="*/ 727126 w 5854673"/>
                <a:gd name="connsiteY3974" fmla="*/ 4274806 h 6858000"/>
                <a:gd name="connsiteX3975" fmla="*/ 705847 w 5854673"/>
                <a:gd name="connsiteY3975" fmla="*/ 4263264 h 6858000"/>
                <a:gd name="connsiteX3976" fmla="*/ 669779 w 5854673"/>
                <a:gd name="connsiteY3976" fmla="*/ 4235853 h 6858000"/>
                <a:gd name="connsiteX3977" fmla="*/ 1083838 w 5854673"/>
                <a:gd name="connsiteY3977" fmla="*/ 4217457 h 6858000"/>
                <a:gd name="connsiteX3978" fmla="*/ 1078428 w 5854673"/>
                <a:gd name="connsiteY3978" fmla="*/ 4218539 h 6858000"/>
                <a:gd name="connsiteX3979" fmla="*/ 1081313 w 5854673"/>
                <a:gd name="connsiteY3979" fmla="*/ 4226113 h 6858000"/>
                <a:gd name="connsiteX3980" fmla="*/ 1269587 w 5854673"/>
                <a:gd name="connsiteY3980" fmla="*/ 4214211 h 6858000"/>
                <a:gd name="connsiteX3981" fmla="*/ 1266702 w 5854673"/>
                <a:gd name="connsiteY3981" fmla="*/ 4215653 h 6858000"/>
                <a:gd name="connsiteX3982" fmla="*/ 1276439 w 5854673"/>
                <a:gd name="connsiteY3982" fmla="*/ 4222505 h 6858000"/>
                <a:gd name="connsiteX3983" fmla="*/ 713016 w 5854673"/>
                <a:gd name="connsiteY3983" fmla="*/ 4213309 h 6858000"/>
                <a:gd name="connsiteX3984" fmla="*/ 725323 w 5854673"/>
                <a:gd name="connsiteY3984" fmla="*/ 4214933 h 6858000"/>
                <a:gd name="connsiteX3985" fmla="*/ 755982 w 5854673"/>
                <a:gd name="connsiteY3985" fmla="*/ 4239098 h 6858000"/>
                <a:gd name="connsiteX3986" fmla="*/ 761391 w 5854673"/>
                <a:gd name="connsiteY3986" fmla="*/ 4241984 h 6858000"/>
                <a:gd name="connsiteX3987" fmla="*/ 757064 w 5854673"/>
                <a:gd name="connsiteY3987" fmla="*/ 4248116 h 6858000"/>
                <a:gd name="connsiteX3988" fmla="*/ 717750 w 5854673"/>
                <a:gd name="connsiteY3988" fmla="*/ 4239820 h 6858000"/>
                <a:gd name="connsiteX3989" fmla="*/ 726406 w 5854673"/>
                <a:gd name="connsiteY3989" fmla="*/ 4224311 h 6858000"/>
                <a:gd name="connsiteX3990" fmla="*/ 708371 w 5854673"/>
                <a:gd name="connsiteY3990" fmla="*/ 4219261 h 6858000"/>
                <a:gd name="connsiteX3991" fmla="*/ 705486 w 5854673"/>
                <a:gd name="connsiteY3991" fmla="*/ 4220703 h 6858000"/>
                <a:gd name="connsiteX3992" fmla="*/ 703684 w 5854673"/>
                <a:gd name="connsiteY3992" fmla="*/ 4218178 h 6858000"/>
                <a:gd name="connsiteX3993" fmla="*/ 713016 w 5854673"/>
                <a:gd name="connsiteY3993" fmla="*/ 4213309 h 6858000"/>
                <a:gd name="connsiteX3994" fmla="*/ 686371 w 5854673"/>
                <a:gd name="connsiteY3994" fmla="*/ 4209884 h 6858000"/>
                <a:gd name="connsiteX3995" fmla="*/ 690699 w 5854673"/>
                <a:gd name="connsiteY3995" fmla="*/ 4217458 h 6858000"/>
                <a:gd name="connsiteX3996" fmla="*/ 684568 w 5854673"/>
                <a:gd name="connsiteY3996" fmla="*/ 4216375 h 6858000"/>
                <a:gd name="connsiteX3997" fmla="*/ 1066165 w 5854673"/>
                <a:gd name="connsiteY3997" fmla="*/ 4206637 h 6858000"/>
                <a:gd name="connsiteX3998" fmla="*/ 1051016 w 5854673"/>
                <a:gd name="connsiteY3998" fmla="*/ 4213849 h 6858000"/>
                <a:gd name="connsiteX3999" fmla="*/ 1070132 w 5854673"/>
                <a:gd name="connsiteY3999" fmla="*/ 4210243 h 6858000"/>
                <a:gd name="connsiteX4000" fmla="*/ 5764392 w 5854673"/>
                <a:gd name="connsiteY4000" fmla="*/ 4202844 h 6858000"/>
                <a:gd name="connsiteX4001" fmla="*/ 5775764 w 5854673"/>
                <a:gd name="connsiteY4001" fmla="*/ 4211059 h 6858000"/>
                <a:gd name="connsiteX4002" fmla="*/ 5775202 w 5854673"/>
                <a:gd name="connsiteY4002" fmla="*/ 4214782 h 6858000"/>
                <a:gd name="connsiteX4003" fmla="*/ 5764392 w 5854673"/>
                <a:gd name="connsiteY4003" fmla="*/ 4202844 h 6858000"/>
                <a:gd name="connsiteX4004" fmla="*/ 836774 w 5854673"/>
                <a:gd name="connsiteY4004" fmla="*/ 4169486 h 6858000"/>
                <a:gd name="connsiteX4005" fmla="*/ 835331 w 5854673"/>
                <a:gd name="connsiteY4005" fmla="*/ 4174174 h 6858000"/>
                <a:gd name="connsiteX4006" fmla="*/ 846511 w 5854673"/>
                <a:gd name="connsiteY4006" fmla="*/ 4175978 h 6858000"/>
                <a:gd name="connsiteX4007" fmla="*/ 847955 w 5854673"/>
                <a:gd name="connsiteY4007" fmla="*/ 4171290 h 6858000"/>
                <a:gd name="connsiteX4008" fmla="*/ 801788 w 5854673"/>
                <a:gd name="connsiteY4008" fmla="*/ 4168405 h 6858000"/>
                <a:gd name="connsiteX4009" fmla="*/ 800706 w 5854673"/>
                <a:gd name="connsiteY4009" fmla="*/ 4172012 h 6858000"/>
                <a:gd name="connsiteX4010" fmla="*/ 794214 w 5854673"/>
                <a:gd name="connsiteY4010" fmla="*/ 4175979 h 6858000"/>
                <a:gd name="connsiteX4011" fmla="*/ 1024326 w 5854673"/>
                <a:gd name="connsiteY4011" fmla="*/ 4168044 h 6858000"/>
                <a:gd name="connsiteX4012" fmla="*/ 1017834 w 5854673"/>
                <a:gd name="connsiteY4012" fmla="*/ 4177060 h 6858000"/>
                <a:gd name="connsiteX4013" fmla="*/ 1030096 w 5854673"/>
                <a:gd name="connsiteY4013" fmla="*/ 4179224 h 6858000"/>
                <a:gd name="connsiteX4014" fmla="*/ 1194927 w 5854673"/>
                <a:gd name="connsiteY4014" fmla="*/ 4150370 h 6858000"/>
                <a:gd name="connsiteX4015" fmla="*/ 1192041 w 5854673"/>
                <a:gd name="connsiteY4015" fmla="*/ 4159748 h 6858000"/>
                <a:gd name="connsiteX4016" fmla="*/ 1201058 w 5854673"/>
                <a:gd name="connsiteY4016" fmla="*/ 4151453 h 6858000"/>
                <a:gd name="connsiteX4017" fmla="*/ 916844 w 5854673"/>
                <a:gd name="connsiteY4017" fmla="*/ 4140633 h 6858000"/>
                <a:gd name="connsiteX4018" fmla="*/ 917204 w 5854673"/>
                <a:gd name="connsiteY4018" fmla="*/ 4147485 h 6858000"/>
                <a:gd name="connsiteX4019" fmla="*/ 922976 w 5854673"/>
                <a:gd name="connsiteY4019" fmla="*/ 4141714 h 6858000"/>
                <a:gd name="connsiteX4020" fmla="*/ 448323 w 5854673"/>
                <a:gd name="connsiteY4020" fmla="*/ 4139190 h 6858000"/>
                <a:gd name="connsiteX4021" fmla="*/ 453733 w 5854673"/>
                <a:gd name="connsiteY4021" fmla="*/ 4143158 h 6858000"/>
                <a:gd name="connsiteX4022" fmla="*/ 448684 w 5854673"/>
                <a:gd name="connsiteY4022" fmla="*/ 4146044 h 6858000"/>
                <a:gd name="connsiteX4023" fmla="*/ 446159 w 5854673"/>
                <a:gd name="connsiteY4023" fmla="*/ 4145684 h 6858000"/>
                <a:gd name="connsiteX4024" fmla="*/ 1074550 w 5854673"/>
                <a:gd name="connsiteY4024" fmla="*/ 4134230 h 6858000"/>
                <a:gd name="connsiteX4025" fmla="*/ 1066526 w 5854673"/>
                <a:gd name="connsiteY4025" fmla="*/ 4139911 h 6858000"/>
                <a:gd name="connsiteX4026" fmla="*/ 1087445 w 5854673"/>
                <a:gd name="connsiteY4026" fmla="*/ 4134501 h 6858000"/>
                <a:gd name="connsiteX4027" fmla="*/ 1074550 w 5854673"/>
                <a:gd name="connsiteY4027" fmla="*/ 4134230 h 6858000"/>
                <a:gd name="connsiteX4028" fmla="*/ 1179778 w 5854673"/>
                <a:gd name="connsiteY4028" fmla="*/ 4118991 h 6858000"/>
                <a:gd name="connsiteX4029" fmla="*/ 1168237 w 5854673"/>
                <a:gd name="connsiteY4029" fmla="*/ 4126927 h 6858000"/>
                <a:gd name="connsiteX4030" fmla="*/ 1173286 w 5854673"/>
                <a:gd name="connsiteY4030" fmla="*/ 4127647 h 6858000"/>
                <a:gd name="connsiteX4031" fmla="*/ 1117381 w 5854673"/>
                <a:gd name="connsiteY4031" fmla="*/ 4117909 h 6858000"/>
                <a:gd name="connsiteX4032" fmla="*/ 1110078 w 5854673"/>
                <a:gd name="connsiteY4032" fmla="*/ 4121380 h 6858000"/>
                <a:gd name="connsiteX4033" fmla="*/ 1109919 w 5854673"/>
                <a:gd name="connsiteY4033" fmla="*/ 4126710 h 6858000"/>
                <a:gd name="connsiteX4034" fmla="*/ 1106209 w 5854673"/>
                <a:gd name="connsiteY4034" fmla="*/ 4131086 h 6858000"/>
                <a:gd name="connsiteX4035" fmla="*/ 1100429 w 5854673"/>
                <a:gd name="connsiteY4035" fmla="*/ 4131975 h 6858000"/>
                <a:gd name="connsiteX4036" fmla="*/ 1103315 w 5854673"/>
                <a:gd name="connsiteY4036" fmla="*/ 4134500 h 6858000"/>
                <a:gd name="connsiteX4037" fmla="*/ 1106209 w 5854673"/>
                <a:gd name="connsiteY4037" fmla="*/ 4131086 h 6858000"/>
                <a:gd name="connsiteX4038" fmla="*/ 1109807 w 5854673"/>
                <a:gd name="connsiteY4038" fmla="*/ 4130534 h 6858000"/>
                <a:gd name="connsiteX4039" fmla="*/ 1109919 w 5854673"/>
                <a:gd name="connsiteY4039" fmla="*/ 4126710 h 6858000"/>
                <a:gd name="connsiteX4040" fmla="*/ 785558 w 5854673"/>
                <a:gd name="connsiteY4040" fmla="*/ 4117549 h 6858000"/>
                <a:gd name="connsiteX4041" fmla="*/ 796738 w 5854673"/>
                <a:gd name="connsiteY4041" fmla="*/ 4131616 h 6858000"/>
                <a:gd name="connsiteX4042" fmla="*/ 802870 w 5854673"/>
                <a:gd name="connsiteY4042" fmla="*/ 4124763 h 6858000"/>
                <a:gd name="connsiteX4043" fmla="*/ 785558 w 5854673"/>
                <a:gd name="connsiteY4043" fmla="*/ 4117549 h 6858000"/>
                <a:gd name="connsiteX4044" fmla="*/ 941731 w 5854673"/>
                <a:gd name="connsiteY4044" fmla="*/ 4109253 h 6858000"/>
                <a:gd name="connsiteX4045" fmla="*/ 929829 w 5854673"/>
                <a:gd name="connsiteY4045" fmla="*/ 4118991 h 6858000"/>
                <a:gd name="connsiteX4046" fmla="*/ 938124 w 5854673"/>
                <a:gd name="connsiteY4046" fmla="*/ 4120435 h 6858000"/>
                <a:gd name="connsiteX4047" fmla="*/ 1091052 w 5854673"/>
                <a:gd name="connsiteY4047" fmla="*/ 4101318 h 6858000"/>
                <a:gd name="connsiteX4048" fmla="*/ 1099347 w 5854673"/>
                <a:gd name="connsiteY4048" fmla="*/ 4112859 h 6858000"/>
                <a:gd name="connsiteX4049" fmla="*/ 1091052 w 5854673"/>
                <a:gd name="connsiteY4049" fmla="*/ 4101318 h 6858000"/>
                <a:gd name="connsiteX4050" fmla="*/ 884382 w 5854673"/>
                <a:gd name="connsiteY4050" fmla="*/ 4082201 h 6858000"/>
                <a:gd name="connsiteX4051" fmla="*/ 872120 w 5854673"/>
                <a:gd name="connsiteY4051" fmla="*/ 4089055 h 6858000"/>
                <a:gd name="connsiteX4052" fmla="*/ 881859 w 5854673"/>
                <a:gd name="connsiteY4052" fmla="*/ 4090858 h 6858000"/>
                <a:gd name="connsiteX4053" fmla="*/ 5767129 w 5854673"/>
                <a:gd name="connsiteY4053" fmla="*/ 4081498 h 6858000"/>
                <a:gd name="connsiteX4054" fmla="*/ 5768402 w 5854673"/>
                <a:gd name="connsiteY4054" fmla="*/ 4090424 h 6858000"/>
                <a:gd name="connsiteX4055" fmla="*/ 5763449 w 5854673"/>
                <a:gd name="connsiteY4055" fmla="*/ 4106796 h 6858000"/>
                <a:gd name="connsiteX4056" fmla="*/ 5750498 w 5854673"/>
                <a:gd name="connsiteY4056" fmla="*/ 4092612 h 6858000"/>
                <a:gd name="connsiteX4057" fmla="*/ 5767129 w 5854673"/>
                <a:gd name="connsiteY4057" fmla="*/ 4081498 h 6858000"/>
                <a:gd name="connsiteX4058" fmla="*/ 869594 w 5854673"/>
                <a:gd name="connsiteY4058" fmla="*/ 4067415 h 6858000"/>
                <a:gd name="connsiteX4059" fmla="*/ 860939 w 5854673"/>
                <a:gd name="connsiteY4059" fmla="*/ 4074988 h 6858000"/>
                <a:gd name="connsiteX4060" fmla="*/ 865988 w 5854673"/>
                <a:gd name="connsiteY4060" fmla="*/ 4078595 h 6858000"/>
                <a:gd name="connsiteX4061" fmla="*/ 1072295 w 5854673"/>
                <a:gd name="connsiteY4061" fmla="*/ 4060200 h 6858000"/>
                <a:gd name="connsiteX4062" fmla="*/ 1050295 w 5854673"/>
                <a:gd name="connsiteY4062" fmla="*/ 4068497 h 6858000"/>
                <a:gd name="connsiteX4063" fmla="*/ 1072295 w 5854673"/>
                <a:gd name="connsiteY4063" fmla="*/ 4060200 h 6858000"/>
                <a:gd name="connsiteX4064" fmla="*/ 950748 w 5854673"/>
                <a:gd name="connsiteY4064" fmla="*/ 4047937 h 6858000"/>
                <a:gd name="connsiteX4065" fmla="*/ 948944 w 5854673"/>
                <a:gd name="connsiteY4065" fmla="*/ 4054430 h 6858000"/>
                <a:gd name="connsiteX4066" fmla="*/ 961208 w 5854673"/>
                <a:gd name="connsiteY4066" fmla="*/ 4052627 h 6858000"/>
                <a:gd name="connsiteX4067" fmla="*/ 961929 w 5854673"/>
                <a:gd name="connsiteY4067" fmla="*/ 4049741 h 6858000"/>
                <a:gd name="connsiteX4068" fmla="*/ 916483 w 5854673"/>
                <a:gd name="connsiteY4068" fmla="*/ 4016198 h 6858000"/>
                <a:gd name="connsiteX4069" fmla="*/ 915762 w 5854673"/>
                <a:gd name="connsiteY4069" fmla="*/ 4018002 h 6858000"/>
                <a:gd name="connsiteX4070" fmla="*/ 905302 w 5854673"/>
                <a:gd name="connsiteY4070" fmla="*/ 4030985 h 6858000"/>
                <a:gd name="connsiteX4071" fmla="*/ 912025 w 5854673"/>
                <a:gd name="connsiteY4071" fmla="*/ 4036790 h 6858000"/>
                <a:gd name="connsiteX4072" fmla="*/ 933074 w 5854673"/>
                <a:gd name="connsiteY4072" fmla="*/ 4025937 h 6858000"/>
                <a:gd name="connsiteX4073" fmla="*/ 1066165 w 5854673"/>
                <a:gd name="connsiteY4073" fmla="*/ 3975441 h 6858000"/>
                <a:gd name="connsiteX4074" fmla="*/ 1063640 w 5854673"/>
                <a:gd name="connsiteY4074" fmla="*/ 3984097 h 6858000"/>
                <a:gd name="connsiteX4075" fmla="*/ 1052459 w 5854673"/>
                <a:gd name="connsiteY4075" fmla="*/ 3939374 h 6858000"/>
                <a:gd name="connsiteX4076" fmla="*/ 1055345 w 5854673"/>
                <a:gd name="connsiteY4076" fmla="*/ 3946947 h 6858000"/>
                <a:gd name="connsiteX4077" fmla="*/ 1052459 w 5854673"/>
                <a:gd name="connsiteY4077" fmla="*/ 3939374 h 6858000"/>
                <a:gd name="connsiteX4078" fmla="*/ 687453 w 5854673"/>
                <a:gd name="connsiteY4078" fmla="*/ 3916293 h 6858000"/>
                <a:gd name="connsiteX4079" fmla="*/ 699716 w 5854673"/>
                <a:gd name="connsiteY4079" fmla="*/ 3918456 h 6858000"/>
                <a:gd name="connsiteX4080" fmla="*/ 698993 w 5854673"/>
                <a:gd name="connsiteY4080" fmla="*/ 3920260 h 6858000"/>
                <a:gd name="connsiteX4081" fmla="*/ 687453 w 5854673"/>
                <a:gd name="connsiteY4081" fmla="*/ 3916293 h 6858000"/>
                <a:gd name="connsiteX4082" fmla="*/ 750572 w 5854673"/>
                <a:gd name="connsiteY4082" fmla="*/ 3903667 h 6858000"/>
                <a:gd name="connsiteX4083" fmla="*/ 748768 w 5854673"/>
                <a:gd name="connsiteY4083" fmla="*/ 3910158 h 6858000"/>
                <a:gd name="connsiteX4084" fmla="*/ 753096 w 5854673"/>
                <a:gd name="connsiteY4084" fmla="*/ 3913045 h 6858000"/>
                <a:gd name="connsiteX4085" fmla="*/ 750572 w 5854673"/>
                <a:gd name="connsiteY4085" fmla="*/ 3903667 h 6858000"/>
                <a:gd name="connsiteX4086" fmla="*/ 5694919 w 5854673"/>
                <a:gd name="connsiteY4086" fmla="*/ 3843322 h 6858000"/>
                <a:gd name="connsiteX4087" fmla="*/ 5705067 w 5854673"/>
                <a:gd name="connsiteY4087" fmla="*/ 3850619 h 6858000"/>
                <a:gd name="connsiteX4088" fmla="*/ 5687520 w 5854673"/>
                <a:gd name="connsiteY4088" fmla="*/ 3850207 h 6858000"/>
                <a:gd name="connsiteX4089" fmla="*/ 5694919 w 5854673"/>
                <a:gd name="connsiteY4089" fmla="*/ 3843322 h 6858000"/>
                <a:gd name="connsiteX4090" fmla="*/ 5707827 w 5854673"/>
                <a:gd name="connsiteY4090" fmla="*/ 3829095 h 6858000"/>
                <a:gd name="connsiteX4091" fmla="*/ 5711193 w 5854673"/>
                <a:gd name="connsiteY4091" fmla="*/ 3832258 h 6858000"/>
                <a:gd name="connsiteX4092" fmla="*/ 5697981 w 5854673"/>
                <a:gd name="connsiteY4092" fmla="*/ 3836692 h 6858000"/>
                <a:gd name="connsiteX4093" fmla="*/ 5707827 w 5854673"/>
                <a:gd name="connsiteY4093" fmla="*/ 3829095 h 6858000"/>
                <a:gd name="connsiteX4094" fmla="*/ 698025 w 5854673"/>
                <a:gd name="connsiteY4094" fmla="*/ 3738793 h 6858000"/>
                <a:gd name="connsiteX4095" fmla="*/ 714864 w 5854673"/>
                <a:gd name="connsiteY4095" fmla="*/ 3748937 h 6858000"/>
                <a:gd name="connsiteX4096" fmla="*/ 704675 w 5854673"/>
                <a:gd name="connsiteY4096" fmla="*/ 3750921 h 6858000"/>
                <a:gd name="connsiteX4097" fmla="*/ 693944 w 5854673"/>
                <a:gd name="connsiteY4097" fmla="*/ 3745329 h 6858000"/>
                <a:gd name="connsiteX4098" fmla="*/ 698025 w 5854673"/>
                <a:gd name="connsiteY4098" fmla="*/ 3738793 h 6858000"/>
                <a:gd name="connsiteX4099" fmla="*/ 5649565 w 5854673"/>
                <a:gd name="connsiteY4099" fmla="*/ 3726453 h 6858000"/>
                <a:gd name="connsiteX4100" fmla="*/ 5654464 w 5854673"/>
                <a:gd name="connsiteY4100" fmla="*/ 3727588 h 6858000"/>
                <a:gd name="connsiteX4101" fmla="*/ 5665875 w 5854673"/>
                <a:gd name="connsiteY4101" fmla="*/ 3731608 h 6858000"/>
                <a:gd name="connsiteX4102" fmla="*/ 5644657 w 5854673"/>
                <a:gd name="connsiteY4102" fmla="*/ 3730990 h 6858000"/>
                <a:gd name="connsiteX4103" fmla="*/ 5649565 w 5854673"/>
                <a:gd name="connsiteY4103" fmla="*/ 3726453 h 6858000"/>
                <a:gd name="connsiteX4104" fmla="*/ 676993 w 5854673"/>
                <a:gd name="connsiteY4104" fmla="*/ 3636767 h 6858000"/>
                <a:gd name="connsiteX4105" fmla="*/ 666173 w 5854673"/>
                <a:gd name="connsiteY4105" fmla="*/ 3642898 h 6858000"/>
                <a:gd name="connsiteX4106" fmla="*/ 663287 w 5854673"/>
                <a:gd name="connsiteY4106" fmla="*/ 3639291 h 6858000"/>
                <a:gd name="connsiteX4107" fmla="*/ 681546 w 5854673"/>
                <a:gd name="connsiteY4107" fmla="*/ 3620582 h 6858000"/>
                <a:gd name="connsiteX4108" fmla="*/ 689255 w 5854673"/>
                <a:gd name="connsiteY4108" fmla="*/ 3624863 h 6858000"/>
                <a:gd name="connsiteX4109" fmla="*/ 680960 w 5854673"/>
                <a:gd name="connsiteY4109" fmla="*/ 3630635 h 6858000"/>
                <a:gd name="connsiteX4110" fmla="*/ 671943 w 5854673"/>
                <a:gd name="connsiteY4110" fmla="*/ 3621979 h 6858000"/>
                <a:gd name="connsiteX4111" fmla="*/ 681546 w 5854673"/>
                <a:gd name="connsiteY4111" fmla="*/ 3620582 h 6858000"/>
                <a:gd name="connsiteX4112" fmla="*/ 5279636 w 5854673"/>
                <a:gd name="connsiteY4112" fmla="*/ 3583018 h 6858000"/>
                <a:gd name="connsiteX4113" fmla="*/ 5283562 w 5854673"/>
                <a:gd name="connsiteY4113" fmla="*/ 3590109 h 6858000"/>
                <a:gd name="connsiteX4114" fmla="*/ 5279636 w 5854673"/>
                <a:gd name="connsiteY4114" fmla="*/ 3583018 h 6858000"/>
                <a:gd name="connsiteX4115" fmla="*/ 5583644 w 5854673"/>
                <a:gd name="connsiteY4115" fmla="*/ 3573921 h 6858000"/>
                <a:gd name="connsiteX4116" fmla="*/ 5587467 w 5854673"/>
                <a:gd name="connsiteY4116" fmla="*/ 3582849 h 6858000"/>
                <a:gd name="connsiteX4117" fmla="*/ 5588336 w 5854673"/>
                <a:gd name="connsiteY4117" fmla="*/ 3576167 h 6858000"/>
                <a:gd name="connsiteX4118" fmla="*/ 5583644 w 5854673"/>
                <a:gd name="connsiteY4118" fmla="*/ 3573921 h 6858000"/>
                <a:gd name="connsiteX4119" fmla="*/ 5636186 w 5854673"/>
                <a:gd name="connsiteY4119" fmla="*/ 3559142 h 6858000"/>
                <a:gd name="connsiteX4120" fmla="*/ 5648172 w 5854673"/>
                <a:gd name="connsiteY4120" fmla="*/ 3561440 h 6858000"/>
                <a:gd name="connsiteX4121" fmla="*/ 5635726 w 5854673"/>
                <a:gd name="connsiteY4121" fmla="*/ 3561030 h 6858000"/>
                <a:gd name="connsiteX4122" fmla="*/ 5266181 w 5854673"/>
                <a:gd name="connsiteY4122" fmla="*/ 3547411 h 6858000"/>
                <a:gd name="connsiteX4123" fmla="*/ 5264903 w 5854673"/>
                <a:gd name="connsiteY4123" fmla="*/ 3556337 h 6858000"/>
                <a:gd name="connsiteX4124" fmla="*/ 5266181 w 5854673"/>
                <a:gd name="connsiteY4124" fmla="*/ 3547411 h 6858000"/>
                <a:gd name="connsiteX4125" fmla="*/ 5408840 w 5854673"/>
                <a:gd name="connsiteY4125" fmla="*/ 3473846 h 6858000"/>
                <a:gd name="connsiteX4126" fmla="*/ 5389533 w 5854673"/>
                <a:gd name="connsiteY4126" fmla="*/ 3487562 h 6858000"/>
                <a:gd name="connsiteX4127" fmla="*/ 5407334 w 5854673"/>
                <a:gd name="connsiteY4127" fmla="*/ 3494862 h 6858000"/>
                <a:gd name="connsiteX4128" fmla="*/ 5407793 w 5854673"/>
                <a:gd name="connsiteY4128" fmla="*/ 3492974 h 6858000"/>
                <a:gd name="connsiteX4129" fmla="*/ 5416315 w 5854673"/>
                <a:gd name="connsiteY4129" fmla="*/ 3478644 h 6858000"/>
                <a:gd name="connsiteX4130" fmla="*/ 5408840 w 5854673"/>
                <a:gd name="connsiteY4130" fmla="*/ 3473846 h 6858000"/>
                <a:gd name="connsiteX4131" fmla="*/ 5267480 w 5854673"/>
                <a:gd name="connsiteY4131" fmla="*/ 3461973 h 6858000"/>
                <a:gd name="connsiteX4132" fmla="*/ 5246870 w 5854673"/>
                <a:gd name="connsiteY4132" fmla="*/ 3473292 h 6858000"/>
                <a:gd name="connsiteX4133" fmla="*/ 5267480 w 5854673"/>
                <a:gd name="connsiteY4133" fmla="*/ 3461973 h 6858000"/>
                <a:gd name="connsiteX4134" fmla="*/ 5369801 w 5854673"/>
                <a:gd name="connsiteY4134" fmla="*/ 3461593 h 6858000"/>
                <a:gd name="connsiteX4135" fmla="*/ 5357915 w 5854673"/>
                <a:gd name="connsiteY4135" fmla="*/ 3465110 h 6858000"/>
                <a:gd name="connsiteX4136" fmla="*/ 5357608 w 5854673"/>
                <a:gd name="connsiteY4136" fmla="*/ 3468068 h 6858000"/>
                <a:gd name="connsiteX4137" fmla="*/ 5368932 w 5854673"/>
                <a:gd name="connsiteY4137" fmla="*/ 3468276 h 6858000"/>
                <a:gd name="connsiteX4138" fmla="*/ 5448515 w 5854673"/>
                <a:gd name="connsiteY4138" fmla="*/ 3425961 h 6858000"/>
                <a:gd name="connsiteX4139" fmla="*/ 5446523 w 5854673"/>
                <a:gd name="connsiteY4139" fmla="*/ 3437540 h 6858000"/>
                <a:gd name="connsiteX4140" fmla="*/ 5454024 w 5854673"/>
                <a:gd name="connsiteY4140" fmla="*/ 3428820 h 6858000"/>
                <a:gd name="connsiteX4141" fmla="*/ 5448515 w 5854673"/>
                <a:gd name="connsiteY4141" fmla="*/ 3425961 h 6858000"/>
                <a:gd name="connsiteX4142" fmla="*/ 5212657 w 5854673"/>
                <a:gd name="connsiteY4142" fmla="*/ 3424978 h 6858000"/>
                <a:gd name="connsiteX4143" fmla="*/ 5222498 w 5854673"/>
                <a:gd name="connsiteY4143" fmla="*/ 3435234 h 6858000"/>
                <a:gd name="connsiteX4144" fmla="*/ 5212657 w 5854673"/>
                <a:gd name="connsiteY4144" fmla="*/ 3424978 h 6858000"/>
                <a:gd name="connsiteX4145" fmla="*/ 5137371 w 5854673"/>
                <a:gd name="connsiteY4145" fmla="*/ 3420774 h 6858000"/>
                <a:gd name="connsiteX4146" fmla="*/ 5132165 w 5854673"/>
                <a:gd name="connsiteY4146" fmla="*/ 3430260 h 6858000"/>
                <a:gd name="connsiteX4147" fmla="*/ 5142471 w 5854673"/>
                <a:gd name="connsiteY4147" fmla="*/ 3420775 h 6858000"/>
                <a:gd name="connsiteX4148" fmla="*/ 5431073 w 5854673"/>
                <a:gd name="connsiteY4148" fmla="*/ 3416061 h 6858000"/>
                <a:gd name="connsiteX4149" fmla="*/ 5429796 w 5854673"/>
                <a:gd name="connsiteY4149" fmla="*/ 3424988 h 6858000"/>
                <a:gd name="connsiteX4150" fmla="*/ 5440969 w 5854673"/>
                <a:gd name="connsiteY4150" fmla="*/ 3416473 h 6858000"/>
                <a:gd name="connsiteX4151" fmla="*/ 5205674 w 5854673"/>
                <a:gd name="connsiteY4151" fmla="*/ 3404113 h 6858000"/>
                <a:gd name="connsiteX4152" fmla="*/ 5203291 w 5854673"/>
                <a:gd name="connsiteY4152" fmla="*/ 3407902 h 6858000"/>
                <a:gd name="connsiteX4153" fmla="*/ 5199807 w 5854673"/>
                <a:gd name="connsiteY4153" fmla="*/ 3408957 h 6858000"/>
                <a:gd name="connsiteX4154" fmla="*/ 5200235 w 5854673"/>
                <a:gd name="connsiteY4154" fmla="*/ 3412759 h 6858000"/>
                <a:gd name="connsiteX4155" fmla="*/ 5194091 w 5854673"/>
                <a:gd name="connsiteY4155" fmla="*/ 3422524 h 6858000"/>
                <a:gd name="connsiteX4156" fmla="*/ 5200831 w 5854673"/>
                <a:gd name="connsiteY4156" fmla="*/ 3418057 h 6858000"/>
                <a:gd name="connsiteX4157" fmla="*/ 5200235 w 5854673"/>
                <a:gd name="connsiteY4157" fmla="*/ 3412759 h 6858000"/>
                <a:gd name="connsiteX4158" fmla="*/ 5203291 w 5854673"/>
                <a:gd name="connsiteY4158" fmla="*/ 3407902 h 6858000"/>
                <a:gd name="connsiteX4159" fmla="*/ 5208888 w 5854673"/>
                <a:gd name="connsiteY4159" fmla="*/ 3406206 h 6858000"/>
                <a:gd name="connsiteX4160" fmla="*/ 5371197 w 5854673"/>
                <a:gd name="connsiteY4160" fmla="*/ 3394723 h 6858000"/>
                <a:gd name="connsiteX4161" fmla="*/ 5369204 w 5854673"/>
                <a:gd name="connsiteY4161" fmla="*/ 3406302 h 6858000"/>
                <a:gd name="connsiteX4162" fmla="*/ 5379612 w 5854673"/>
                <a:gd name="connsiteY4162" fmla="*/ 3394981 h 6858000"/>
                <a:gd name="connsiteX4163" fmla="*/ 5241331 w 5854673"/>
                <a:gd name="connsiteY4163" fmla="*/ 3393565 h 6858000"/>
                <a:gd name="connsiteX4164" fmla="*/ 5221385 w 5854673"/>
                <a:gd name="connsiteY4164" fmla="*/ 3401873 h 6858000"/>
                <a:gd name="connsiteX4165" fmla="*/ 5241331 w 5854673"/>
                <a:gd name="connsiteY4165" fmla="*/ 3393565 h 6858000"/>
                <a:gd name="connsiteX4166" fmla="*/ 5114273 w 5854673"/>
                <a:gd name="connsiteY4166" fmla="*/ 3391642 h 6858000"/>
                <a:gd name="connsiteX4167" fmla="*/ 5106517 w 5854673"/>
                <a:gd name="connsiteY4167" fmla="*/ 3401127 h 6858000"/>
                <a:gd name="connsiteX4168" fmla="*/ 5112739 w 5854673"/>
                <a:gd name="connsiteY4168" fmla="*/ 3401333 h 6858000"/>
                <a:gd name="connsiteX4169" fmla="*/ 5388088 w 5854673"/>
                <a:gd name="connsiteY4169" fmla="*/ 3364990 h 6858000"/>
                <a:gd name="connsiteX4170" fmla="*/ 5383190 w 5854673"/>
                <a:gd name="connsiteY4170" fmla="*/ 3371518 h 6858000"/>
                <a:gd name="connsiteX4171" fmla="*/ 5389413 w 5854673"/>
                <a:gd name="connsiteY4171" fmla="*/ 3371723 h 6858000"/>
                <a:gd name="connsiteX4172" fmla="*/ 5388088 w 5854673"/>
                <a:gd name="connsiteY4172" fmla="*/ 3364990 h 6858000"/>
                <a:gd name="connsiteX4173" fmla="*/ 5509589 w 5854673"/>
                <a:gd name="connsiteY4173" fmla="*/ 3363698 h 6858000"/>
                <a:gd name="connsiteX4174" fmla="*/ 5504485 w 5854673"/>
                <a:gd name="connsiteY4174" fmla="*/ 3371348 h 6858000"/>
                <a:gd name="connsiteX4175" fmla="*/ 5522643 w 5854673"/>
                <a:gd name="connsiteY4175" fmla="*/ 3376046 h 6858000"/>
                <a:gd name="connsiteX4176" fmla="*/ 650304 w 5854673"/>
                <a:gd name="connsiteY4176" fmla="*/ 3360126 h 6858000"/>
                <a:gd name="connsiteX4177" fmla="*/ 661122 w 5854673"/>
                <a:gd name="connsiteY4177" fmla="*/ 3375996 h 6858000"/>
                <a:gd name="connsiteX4178" fmla="*/ 643090 w 5854673"/>
                <a:gd name="connsiteY4178" fmla="*/ 3384651 h 6858000"/>
                <a:gd name="connsiteX4179" fmla="*/ 643090 w 5854673"/>
                <a:gd name="connsiteY4179" fmla="*/ 3375635 h 6858000"/>
                <a:gd name="connsiteX4180" fmla="*/ 650304 w 5854673"/>
                <a:gd name="connsiteY4180" fmla="*/ 3360126 h 6858000"/>
                <a:gd name="connsiteX4181" fmla="*/ 5271847 w 5854673"/>
                <a:gd name="connsiteY4181" fmla="*/ 3349503 h 6858000"/>
                <a:gd name="connsiteX4182" fmla="*/ 5279138 w 5854673"/>
                <a:gd name="connsiteY4182" fmla="*/ 3359758 h 6858000"/>
                <a:gd name="connsiteX4183" fmla="*/ 5284292 w 5854673"/>
                <a:gd name="connsiteY4183" fmla="*/ 3349915 h 6858000"/>
                <a:gd name="connsiteX4184" fmla="*/ 5021861 w 5854673"/>
                <a:gd name="connsiteY4184" fmla="*/ 3341425 h 6858000"/>
                <a:gd name="connsiteX4185" fmla="*/ 5029816 w 5854673"/>
                <a:gd name="connsiteY4185" fmla="*/ 3348670 h 6858000"/>
                <a:gd name="connsiteX4186" fmla="*/ 5032469 w 5854673"/>
                <a:gd name="connsiteY4186" fmla="*/ 3346834 h 6858000"/>
                <a:gd name="connsiteX4187" fmla="*/ 5454052 w 5854673"/>
                <a:gd name="connsiteY4187" fmla="*/ 3326805 h 6858000"/>
                <a:gd name="connsiteX4188" fmla="*/ 5453285 w 5854673"/>
                <a:gd name="connsiteY4188" fmla="*/ 3331650 h 6858000"/>
                <a:gd name="connsiteX4189" fmla="*/ 5464609 w 5854673"/>
                <a:gd name="connsiteY4189" fmla="*/ 3331858 h 6858000"/>
                <a:gd name="connsiteX4190" fmla="*/ 5465376 w 5854673"/>
                <a:gd name="connsiteY4190" fmla="*/ 3327012 h 6858000"/>
                <a:gd name="connsiteX4191" fmla="*/ 5505826 w 5854673"/>
                <a:gd name="connsiteY4191" fmla="*/ 3319422 h 6858000"/>
                <a:gd name="connsiteX4192" fmla="*/ 5499397 w 5854673"/>
                <a:gd name="connsiteY4192" fmla="*/ 3327989 h 6858000"/>
                <a:gd name="connsiteX4193" fmla="*/ 5499959 w 5854673"/>
                <a:gd name="connsiteY4193" fmla="*/ 3324266 h 6858000"/>
                <a:gd name="connsiteX4194" fmla="*/ 5246250 w 5854673"/>
                <a:gd name="connsiteY4194" fmla="*/ 3318177 h 6858000"/>
                <a:gd name="connsiteX4195" fmla="*/ 5227834 w 5854673"/>
                <a:gd name="connsiteY4195" fmla="*/ 3324446 h 6858000"/>
                <a:gd name="connsiteX4196" fmla="*/ 5232271 w 5854673"/>
                <a:gd name="connsiteY4196" fmla="*/ 3327456 h 6858000"/>
                <a:gd name="connsiteX4197" fmla="*/ 5246250 w 5854673"/>
                <a:gd name="connsiteY4197" fmla="*/ 3318177 h 6858000"/>
                <a:gd name="connsiteX4198" fmla="*/ 5214525 w 5854673"/>
                <a:gd name="connsiteY4198" fmla="*/ 3310313 h 6858000"/>
                <a:gd name="connsiteX4199" fmla="*/ 5213247 w 5854673"/>
                <a:gd name="connsiteY4199" fmla="*/ 3319239 h 6858000"/>
                <a:gd name="connsiteX4200" fmla="*/ 5218451 w 5854673"/>
                <a:gd name="connsiteY4200" fmla="*/ 3317404 h 6858000"/>
                <a:gd name="connsiteX4201" fmla="*/ 5852122 w 5854673"/>
                <a:gd name="connsiteY4201" fmla="*/ 3300289 h 6858000"/>
                <a:gd name="connsiteX4202" fmla="*/ 5854673 w 5854673"/>
                <a:gd name="connsiteY4202" fmla="*/ 3300289 h 6858000"/>
                <a:gd name="connsiteX4203" fmla="*/ 5853447 w 5854673"/>
                <a:gd name="connsiteY4203" fmla="*/ 3307022 h 6858000"/>
                <a:gd name="connsiteX4204" fmla="*/ 5847531 w 5854673"/>
                <a:gd name="connsiteY4204" fmla="*/ 3303858 h 6858000"/>
                <a:gd name="connsiteX4205" fmla="*/ 5852122 w 5854673"/>
                <a:gd name="connsiteY4205" fmla="*/ 3300289 h 6858000"/>
                <a:gd name="connsiteX4206" fmla="*/ 5103489 w 5854673"/>
                <a:gd name="connsiteY4206" fmla="*/ 3284063 h 6858000"/>
                <a:gd name="connsiteX4207" fmla="*/ 5090787 w 5854673"/>
                <a:gd name="connsiteY4207" fmla="*/ 3288243 h 6858000"/>
                <a:gd name="connsiteX4208" fmla="*/ 5111392 w 5854673"/>
                <a:gd name="connsiteY4208" fmla="*/ 3292228 h 6858000"/>
                <a:gd name="connsiteX4209" fmla="*/ 5114812 w 5854673"/>
                <a:gd name="connsiteY4209" fmla="*/ 3285546 h 6858000"/>
                <a:gd name="connsiteX4210" fmla="*/ 5103489 w 5854673"/>
                <a:gd name="connsiteY4210" fmla="*/ 3284063 h 6858000"/>
                <a:gd name="connsiteX4211" fmla="*/ 5602451 w 5854673"/>
                <a:gd name="connsiteY4211" fmla="*/ 3263749 h 6858000"/>
                <a:gd name="connsiteX4212" fmla="*/ 5608673 w 5854673"/>
                <a:gd name="connsiteY4212" fmla="*/ 3263955 h 6858000"/>
                <a:gd name="connsiteX4213" fmla="*/ 5607804 w 5854673"/>
                <a:gd name="connsiteY4213" fmla="*/ 3270636 h 6858000"/>
                <a:gd name="connsiteX4214" fmla="*/ 5602451 w 5854673"/>
                <a:gd name="connsiteY4214" fmla="*/ 3263749 h 6858000"/>
                <a:gd name="connsiteX4215" fmla="*/ 5222037 w 5854673"/>
                <a:gd name="connsiteY4215" fmla="*/ 3260786 h 6858000"/>
                <a:gd name="connsiteX4216" fmla="*/ 5226372 w 5854673"/>
                <a:gd name="connsiteY4216" fmla="*/ 3265634 h 6858000"/>
                <a:gd name="connsiteX4217" fmla="*/ 5216372 w 5854673"/>
                <a:gd name="connsiteY4217" fmla="*/ 3272160 h 6858000"/>
                <a:gd name="connsiteX4218" fmla="*/ 5238051 w 5854673"/>
                <a:gd name="connsiteY4218" fmla="*/ 3270890 h 6858000"/>
                <a:gd name="connsiteX4219" fmla="*/ 5222037 w 5854673"/>
                <a:gd name="connsiteY4219" fmla="*/ 3260786 h 6858000"/>
                <a:gd name="connsiteX4220" fmla="*/ 653910 w 5854673"/>
                <a:gd name="connsiteY4220" fmla="*/ 3251562 h 6858000"/>
                <a:gd name="connsiteX4221" fmla="*/ 662927 w 5854673"/>
                <a:gd name="connsiteY4221" fmla="*/ 3264907 h 6858000"/>
                <a:gd name="connsiteX4222" fmla="*/ 652827 w 5854673"/>
                <a:gd name="connsiteY4222" fmla="*/ 3255169 h 6858000"/>
                <a:gd name="connsiteX4223" fmla="*/ 5532423 w 5854673"/>
                <a:gd name="connsiteY4223" fmla="*/ 3242764 h 6858000"/>
                <a:gd name="connsiteX4224" fmla="*/ 5572514 w 5854673"/>
                <a:gd name="connsiteY4224" fmla="*/ 3245429 h 6858000"/>
                <a:gd name="connsiteX4225" fmla="*/ 5566134 w 5854673"/>
                <a:gd name="connsiteY4225" fmla="*/ 3262004 h 6858000"/>
                <a:gd name="connsiteX4226" fmla="*/ 5584700 w 5854673"/>
                <a:gd name="connsiteY4226" fmla="*/ 3264458 h 6858000"/>
                <a:gd name="connsiteX4227" fmla="*/ 5587353 w 5854673"/>
                <a:gd name="connsiteY4227" fmla="*/ 3262622 h 6858000"/>
                <a:gd name="connsiteX4228" fmla="*/ 5589494 w 5854673"/>
                <a:gd name="connsiteY4228" fmla="*/ 3264867 h 6858000"/>
                <a:gd name="connsiteX4229" fmla="*/ 5568529 w 5854673"/>
                <a:gd name="connsiteY4229" fmla="*/ 3271136 h 6858000"/>
                <a:gd name="connsiteX4230" fmla="*/ 5534767 w 5854673"/>
                <a:gd name="connsiteY4230" fmla="*/ 3251539 h 6858000"/>
                <a:gd name="connsiteX4231" fmla="*/ 5529004 w 5854673"/>
                <a:gd name="connsiteY4231" fmla="*/ 3249446 h 6858000"/>
                <a:gd name="connsiteX4232" fmla="*/ 5532423 w 5854673"/>
                <a:gd name="connsiteY4232" fmla="*/ 3242764 h 6858000"/>
                <a:gd name="connsiteX4233" fmla="*/ 5076570 w 5854673"/>
                <a:gd name="connsiteY4233" fmla="*/ 3237079 h 6858000"/>
                <a:gd name="connsiteX4234" fmla="*/ 5090747 w 5854673"/>
                <a:gd name="connsiteY4234" fmla="*/ 3244530 h 6858000"/>
                <a:gd name="connsiteX4235" fmla="*/ 5076570 w 5854673"/>
                <a:gd name="connsiteY4235" fmla="*/ 3237079 h 6858000"/>
                <a:gd name="connsiteX4236" fmla="*/ 5155325 w 5854673"/>
                <a:gd name="connsiteY4236" fmla="*/ 3234959 h 6858000"/>
                <a:gd name="connsiteX4237" fmla="*/ 5151701 w 5854673"/>
                <a:gd name="connsiteY4237" fmla="*/ 3242761 h 6858000"/>
                <a:gd name="connsiteX4238" fmla="*/ 5160783 w 5854673"/>
                <a:gd name="connsiteY4238" fmla="*/ 3240010 h 6858000"/>
                <a:gd name="connsiteX4239" fmla="*/ 5056966 w 5854673"/>
                <a:gd name="connsiteY4239" fmla="*/ 3229900 h 6858000"/>
                <a:gd name="connsiteX4240" fmla="*/ 5049945 w 5854673"/>
                <a:gd name="connsiteY4240" fmla="*/ 3231766 h 6858000"/>
                <a:gd name="connsiteX4241" fmla="*/ 5068971 w 5854673"/>
                <a:gd name="connsiteY4241" fmla="*/ 3232333 h 6858000"/>
                <a:gd name="connsiteX4242" fmla="*/ 5065400 w 5854673"/>
                <a:gd name="connsiteY4242" fmla="*/ 3230291 h 6858000"/>
                <a:gd name="connsiteX4243" fmla="*/ 5056966 w 5854673"/>
                <a:gd name="connsiteY4243" fmla="*/ 3229900 h 6858000"/>
                <a:gd name="connsiteX4244" fmla="*/ 5541048 w 5854673"/>
                <a:gd name="connsiteY4244" fmla="*/ 3226597 h 6858000"/>
                <a:gd name="connsiteX4245" fmla="*/ 5547271 w 5854673"/>
                <a:gd name="connsiteY4245" fmla="*/ 3226803 h 6858000"/>
                <a:gd name="connsiteX4246" fmla="*/ 5546045 w 5854673"/>
                <a:gd name="connsiteY4246" fmla="*/ 3233535 h 6858000"/>
                <a:gd name="connsiteX4247" fmla="*/ 5541048 w 5854673"/>
                <a:gd name="connsiteY4247" fmla="*/ 3226597 h 6858000"/>
                <a:gd name="connsiteX4248" fmla="*/ 5199757 w 5854673"/>
                <a:gd name="connsiteY4248" fmla="*/ 3224616 h 6858000"/>
                <a:gd name="connsiteX4249" fmla="*/ 5198223 w 5854673"/>
                <a:gd name="connsiteY4249" fmla="*/ 3234307 h 6858000"/>
                <a:gd name="connsiteX4250" fmla="*/ 5205979 w 5854673"/>
                <a:gd name="connsiteY4250" fmla="*/ 3224822 h 6858000"/>
                <a:gd name="connsiteX4251" fmla="*/ 5294430 w 5854673"/>
                <a:gd name="connsiteY4251" fmla="*/ 3214033 h 6858000"/>
                <a:gd name="connsiteX4252" fmla="*/ 5291011 w 5854673"/>
                <a:gd name="connsiteY4252" fmla="*/ 3220714 h 6858000"/>
                <a:gd name="connsiteX4253" fmla="*/ 5299784 w 5854673"/>
                <a:gd name="connsiteY4253" fmla="*/ 3220921 h 6858000"/>
                <a:gd name="connsiteX4254" fmla="*/ 5300550 w 5854673"/>
                <a:gd name="connsiteY4254" fmla="*/ 3216075 h 6858000"/>
                <a:gd name="connsiteX4255" fmla="*/ 5294430 w 5854673"/>
                <a:gd name="connsiteY4255" fmla="*/ 3214033 h 6858000"/>
                <a:gd name="connsiteX4256" fmla="*/ 5565247 w 5854673"/>
                <a:gd name="connsiteY4256" fmla="*/ 3211101 h 6858000"/>
                <a:gd name="connsiteX4257" fmla="*/ 5580989 w 5854673"/>
                <a:gd name="connsiteY4257" fmla="*/ 3220538 h 6858000"/>
                <a:gd name="connsiteX4258" fmla="*/ 5620565 w 5854673"/>
                <a:gd name="connsiteY4258" fmla="*/ 3242585 h 6858000"/>
                <a:gd name="connsiteX4259" fmla="*/ 5619798 w 5854673"/>
                <a:gd name="connsiteY4259" fmla="*/ 3247431 h 6858000"/>
                <a:gd name="connsiteX4260" fmla="*/ 5583076 w 5854673"/>
                <a:gd name="connsiteY4260" fmla="*/ 3232628 h 6858000"/>
                <a:gd name="connsiteX4261" fmla="*/ 5586394 w 5854673"/>
                <a:gd name="connsiteY4261" fmla="*/ 3227783 h 6858000"/>
                <a:gd name="connsiteX4262" fmla="*/ 5580937 w 5854673"/>
                <a:gd name="connsiteY4262" fmla="*/ 3222731 h 6858000"/>
                <a:gd name="connsiteX4263" fmla="*/ 5558293 w 5854673"/>
                <a:gd name="connsiteY4263" fmla="*/ 3212115 h 6858000"/>
                <a:gd name="connsiteX4264" fmla="*/ 5565247 w 5854673"/>
                <a:gd name="connsiteY4264" fmla="*/ 3211101 h 6858000"/>
                <a:gd name="connsiteX4265" fmla="*/ 5119730 w 5854673"/>
                <a:gd name="connsiteY4265" fmla="*/ 3210158 h 6858000"/>
                <a:gd name="connsiteX4266" fmla="*/ 5110190 w 5854673"/>
                <a:gd name="connsiteY4266" fmla="*/ 3214797 h 6858000"/>
                <a:gd name="connsiteX4267" fmla="*/ 5118146 w 5854673"/>
                <a:gd name="connsiteY4267" fmla="*/ 3222043 h 6858000"/>
                <a:gd name="connsiteX4268" fmla="*/ 5446772 w 5854673"/>
                <a:gd name="connsiteY4268" fmla="*/ 3206749 h 6858000"/>
                <a:gd name="connsiteX4269" fmla="*/ 5453371 w 5854673"/>
                <a:gd name="connsiteY4269" fmla="*/ 3207037 h 6858000"/>
                <a:gd name="connsiteX4270" fmla="*/ 5452911 w 5854673"/>
                <a:gd name="connsiteY4270" fmla="*/ 3208924 h 6858000"/>
                <a:gd name="connsiteX4271" fmla="*/ 5441588 w 5854673"/>
                <a:gd name="connsiteY4271" fmla="*/ 3208718 h 6858000"/>
                <a:gd name="connsiteX4272" fmla="*/ 5446772 w 5854673"/>
                <a:gd name="connsiteY4272" fmla="*/ 3206749 h 6858000"/>
                <a:gd name="connsiteX4273" fmla="*/ 5320299 w 5854673"/>
                <a:gd name="connsiteY4273" fmla="*/ 3185935 h 6858000"/>
                <a:gd name="connsiteX4274" fmla="*/ 5316982 w 5854673"/>
                <a:gd name="connsiteY4274" fmla="*/ 3190780 h 6858000"/>
                <a:gd name="connsiteX4275" fmla="*/ 5332437 w 5854673"/>
                <a:gd name="connsiteY4275" fmla="*/ 3189305 h 6858000"/>
                <a:gd name="connsiteX4276" fmla="*/ 5320299 w 5854673"/>
                <a:gd name="connsiteY4276" fmla="*/ 3185935 h 6858000"/>
                <a:gd name="connsiteX4277" fmla="*/ 5156467 w 5854673"/>
                <a:gd name="connsiteY4277" fmla="*/ 3168853 h 6858000"/>
                <a:gd name="connsiteX4278" fmla="*/ 5153349 w 5854673"/>
                <a:gd name="connsiteY4278" fmla="*/ 3190428 h 6858000"/>
                <a:gd name="connsiteX4279" fmla="*/ 5150237 w 5854673"/>
                <a:gd name="connsiteY4279" fmla="*/ 3194150 h 6858000"/>
                <a:gd name="connsiteX4280" fmla="*/ 5174569 w 5854673"/>
                <a:gd name="connsiteY4280" fmla="*/ 3191046 h 6858000"/>
                <a:gd name="connsiteX4281" fmla="*/ 5164065 w 5854673"/>
                <a:gd name="connsiteY4281" fmla="*/ 3176148 h 6858000"/>
                <a:gd name="connsiteX4282" fmla="*/ 5186510 w 5854673"/>
                <a:gd name="connsiteY4282" fmla="*/ 3170034 h 6858000"/>
                <a:gd name="connsiteX4283" fmla="*/ 5100565 w 5854673"/>
                <a:gd name="connsiteY4283" fmla="*/ 3162614 h 6858000"/>
                <a:gd name="connsiteX4284" fmla="*/ 5099798 w 5854673"/>
                <a:gd name="connsiteY4284" fmla="*/ 3167459 h 6858000"/>
                <a:gd name="connsiteX4285" fmla="*/ 5111121 w 5854673"/>
                <a:gd name="connsiteY4285" fmla="*/ 3167666 h 6858000"/>
                <a:gd name="connsiteX4286" fmla="*/ 5100565 w 5854673"/>
                <a:gd name="connsiteY4286" fmla="*/ 3162614 h 6858000"/>
                <a:gd name="connsiteX4287" fmla="*/ 5211357 w 5854673"/>
                <a:gd name="connsiteY4287" fmla="*/ 3147547 h 6858000"/>
                <a:gd name="connsiteX4288" fmla="*/ 5207274 w 5854673"/>
                <a:gd name="connsiteY4288" fmla="*/ 3157237 h 6858000"/>
                <a:gd name="connsiteX4289" fmla="*/ 5213908 w 5854673"/>
                <a:gd name="connsiteY4289" fmla="*/ 3147547 h 6858000"/>
                <a:gd name="connsiteX4290" fmla="*/ 4969327 w 5854673"/>
                <a:gd name="connsiteY4290" fmla="*/ 3146714 h 6858000"/>
                <a:gd name="connsiteX4291" fmla="*/ 4982790 w 5854673"/>
                <a:gd name="connsiteY4291" fmla="*/ 3156818 h 6858000"/>
                <a:gd name="connsiteX4292" fmla="*/ 4983556 w 5854673"/>
                <a:gd name="connsiteY4292" fmla="*/ 3151972 h 6858000"/>
                <a:gd name="connsiteX4293" fmla="*/ 5324290 w 5854673"/>
                <a:gd name="connsiteY4293" fmla="*/ 3142375 h 6858000"/>
                <a:gd name="connsiteX4294" fmla="*/ 5308833 w 5854673"/>
                <a:gd name="connsiteY4294" fmla="*/ 3143851 h 6858000"/>
                <a:gd name="connsiteX4295" fmla="*/ 5326840 w 5854673"/>
                <a:gd name="connsiteY4295" fmla="*/ 3142377 h 6858000"/>
                <a:gd name="connsiteX4296" fmla="*/ 5146837 w 5854673"/>
                <a:gd name="connsiteY4296" fmla="*/ 3131972 h 6858000"/>
                <a:gd name="connsiteX4297" fmla="*/ 5137297 w 5854673"/>
                <a:gd name="connsiteY4297" fmla="*/ 3136610 h 6858000"/>
                <a:gd name="connsiteX4298" fmla="*/ 5149380 w 5854673"/>
                <a:gd name="connsiteY4298" fmla="*/ 3157476 h 6858000"/>
                <a:gd name="connsiteX4299" fmla="*/ 5173149 w 5854673"/>
                <a:gd name="connsiteY4299" fmla="*/ 3158094 h 6858000"/>
                <a:gd name="connsiteX4300" fmla="*/ 5146837 w 5854673"/>
                <a:gd name="connsiteY4300" fmla="*/ 3131972 h 6858000"/>
                <a:gd name="connsiteX4301" fmla="*/ 5654924 w 5854673"/>
                <a:gd name="connsiteY4301" fmla="*/ 3130939 h 6858000"/>
                <a:gd name="connsiteX4302" fmla="*/ 5661146 w 5854673"/>
                <a:gd name="connsiteY4302" fmla="*/ 3131144 h 6858000"/>
                <a:gd name="connsiteX4303" fmla="*/ 5659511 w 5854673"/>
                <a:gd name="connsiteY4303" fmla="*/ 3142672 h 6858000"/>
                <a:gd name="connsiteX4304" fmla="*/ 5650738 w 5854673"/>
                <a:gd name="connsiteY4304" fmla="*/ 3142465 h 6858000"/>
                <a:gd name="connsiteX4305" fmla="*/ 5654924 w 5854673"/>
                <a:gd name="connsiteY4305" fmla="*/ 3130939 h 6858000"/>
                <a:gd name="connsiteX4306" fmla="*/ 5210693 w 5854673"/>
                <a:gd name="connsiteY4306" fmla="*/ 3127239 h 6858000"/>
                <a:gd name="connsiteX4307" fmla="*/ 5201263 w 5854673"/>
                <a:gd name="connsiteY4307" fmla="*/ 3130405 h 6858000"/>
                <a:gd name="connsiteX4308" fmla="*/ 5220288 w 5854673"/>
                <a:gd name="connsiteY4308" fmla="*/ 3130973 h 6858000"/>
                <a:gd name="connsiteX4309" fmla="*/ 5220850 w 5854673"/>
                <a:gd name="connsiteY4309" fmla="*/ 3127249 h 6858000"/>
                <a:gd name="connsiteX4310" fmla="*/ 5210693 w 5854673"/>
                <a:gd name="connsiteY4310" fmla="*/ 3127239 h 6858000"/>
                <a:gd name="connsiteX4311" fmla="*/ 5326640 w 5854673"/>
                <a:gd name="connsiteY4311" fmla="*/ 3125646 h 6858000"/>
                <a:gd name="connsiteX4312" fmla="*/ 5338014 w 5854673"/>
                <a:gd name="connsiteY4312" fmla="*/ 3126209 h 6858000"/>
                <a:gd name="connsiteX4313" fmla="*/ 5171424 w 5854673"/>
                <a:gd name="connsiteY4313" fmla="*/ 3125551 h 6858000"/>
                <a:gd name="connsiteX4314" fmla="*/ 5169839 w 5854673"/>
                <a:gd name="connsiteY4314" fmla="*/ 3137436 h 6858000"/>
                <a:gd name="connsiteX4315" fmla="*/ 5180450 w 5854673"/>
                <a:gd name="connsiteY4315" fmla="*/ 3132644 h 6858000"/>
                <a:gd name="connsiteX4316" fmla="*/ 5027227 w 5854673"/>
                <a:gd name="connsiteY4316" fmla="*/ 3120972 h 6858000"/>
                <a:gd name="connsiteX4317" fmla="*/ 5023808 w 5854673"/>
                <a:gd name="connsiteY4317" fmla="*/ 3127652 h 6858000"/>
                <a:gd name="connsiteX4318" fmla="*/ 5032939 w 5854673"/>
                <a:gd name="connsiteY4318" fmla="*/ 3125257 h 6858000"/>
                <a:gd name="connsiteX4319" fmla="*/ 5030946 w 5854673"/>
                <a:gd name="connsiteY4319" fmla="*/ 3136836 h 6858000"/>
                <a:gd name="connsiteX4320" fmla="*/ 5039719 w 5854673"/>
                <a:gd name="connsiteY4320" fmla="*/ 3137043 h 6858000"/>
                <a:gd name="connsiteX4321" fmla="*/ 5040945 w 5854673"/>
                <a:gd name="connsiteY4321" fmla="*/ 3130310 h 6858000"/>
                <a:gd name="connsiteX4322" fmla="*/ 5027227 w 5854673"/>
                <a:gd name="connsiteY4322" fmla="*/ 3120972 h 6858000"/>
                <a:gd name="connsiteX4323" fmla="*/ 5091956 w 5854673"/>
                <a:gd name="connsiteY4323" fmla="*/ 3120121 h 6858000"/>
                <a:gd name="connsiteX4324" fmla="*/ 5096392 w 5854673"/>
                <a:gd name="connsiteY4324" fmla="*/ 3123131 h 6858000"/>
                <a:gd name="connsiteX4325" fmla="*/ 5095933 w 5854673"/>
                <a:gd name="connsiteY4325" fmla="*/ 3125019 h 6858000"/>
                <a:gd name="connsiteX4326" fmla="*/ 5087160 w 5854673"/>
                <a:gd name="connsiteY4326" fmla="*/ 3124812 h 6858000"/>
                <a:gd name="connsiteX4327" fmla="*/ 5091956 w 5854673"/>
                <a:gd name="connsiteY4327" fmla="*/ 3120121 h 6858000"/>
                <a:gd name="connsiteX4328" fmla="*/ 4911187 w 5854673"/>
                <a:gd name="connsiteY4328" fmla="*/ 3114563 h 6858000"/>
                <a:gd name="connsiteX4329" fmla="*/ 4898333 w 5854673"/>
                <a:gd name="connsiteY4329" fmla="*/ 3116077 h 6858000"/>
                <a:gd name="connsiteX4330" fmla="*/ 4890985 w 5854673"/>
                <a:gd name="connsiteY4330" fmla="*/ 3123636 h 6858000"/>
                <a:gd name="connsiteX4331" fmla="*/ 4914754 w 5854673"/>
                <a:gd name="connsiteY4331" fmla="*/ 3124256 h 6858000"/>
                <a:gd name="connsiteX4332" fmla="*/ 4961678 w 5854673"/>
                <a:gd name="connsiteY4332" fmla="*/ 3114469 h 6858000"/>
                <a:gd name="connsiteX4333" fmla="*/ 4952399 w 5854673"/>
                <a:gd name="connsiteY4333" fmla="*/ 3119982 h 6858000"/>
                <a:gd name="connsiteX4334" fmla="*/ 4971222 w 5854673"/>
                <a:gd name="connsiteY4334" fmla="*/ 3116569 h 6858000"/>
                <a:gd name="connsiteX4335" fmla="*/ 4961678 w 5854673"/>
                <a:gd name="connsiteY4335" fmla="*/ 3114469 h 6858000"/>
                <a:gd name="connsiteX4336" fmla="*/ 4931595 w 5854673"/>
                <a:gd name="connsiteY4336" fmla="*/ 3094165 h 6858000"/>
                <a:gd name="connsiteX4337" fmla="*/ 4931084 w 5854673"/>
                <a:gd name="connsiteY4337" fmla="*/ 3098246 h 6858000"/>
                <a:gd name="connsiteX4338" fmla="*/ 4958219 w 5854673"/>
                <a:gd name="connsiteY4338" fmla="*/ 3102028 h 6858000"/>
                <a:gd name="connsiteX4339" fmla="*/ 5305024 w 5854673"/>
                <a:gd name="connsiteY4339" fmla="*/ 3086466 h 6858000"/>
                <a:gd name="connsiteX4340" fmla="*/ 5291401 w 5854673"/>
                <a:gd name="connsiteY4340" fmla="*/ 3100795 h 6858000"/>
                <a:gd name="connsiteX4341" fmla="*/ 5302724 w 5854673"/>
                <a:gd name="connsiteY4341" fmla="*/ 3101003 h 6858000"/>
                <a:gd name="connsiteX4342" fmla="*/ 5281000 w 5854673"/>
                <a:gd name="connsiteY4342" fmla="*/ 3084062 h 6858000"/>
                <a:gd name="connsiteX4343" fmla="*/ 5280131 w 5854673"/>
                <a:gd name="connsiteY4343" fmla="*/ 3090743 h 6858000"/>
                <a:gd name="connsiteX4344" fmla="*/ 5286814 w 5854673"/>
                <a:gd name="connsiteY4344" fmla="*/ 3089062 h 6858000"/>
                <a:gd name="connsiteX4345" fmla="*/ 5008978 w 5854673"/>
                <a:gd name="connsiteY4345" fmla="*/ 3082404 h 6858000"/>
                <a:gd name="connsiteX4346" fmla="*/ 5005557 w 5854673"/>
                <a:gd name="connsiteY4346" fmla="*/ 3089085 h 6858000"/>
                <a:gd name="connsiteX4347" fmla="*/ 5024070 w 5854673"/>
                <a:gd name="connsiteY4347" fmla="*/ 3101383 h 6858000"/>
                <a:gd name="connsiteX4348" fmla="*/ 5036618 w 5854673"/>
                <a:gd name="connsiteY4348" fmla="*/ 3099959 h 6858000"/>
                <a:gd name="connsiteX4349" fmla="*/ 4852283 w 5854673"/>
                <a:gd name="connsiteY4349" fmla="*/ 3077055 h 6858000"/>
                <a:gd name="connsiteX4350" fmla="*/ 4881457 w 5854673"/>
                <a:gd name="connsiteY4350" fmla="*/ 3084920 h 6858000"/>
                <a:gd name="connsiteX4351" fmla="*/ 4882019 w 5854673"/>
                <a:gd name="connsiteY4351" fmla="*/ 3081196 h 6858000"/>
                <a:gd name="connsiteX4352" fmla="*/ 705126 w 5854673"/>
                <a:gd name="connsiteY4352" fmla="*/ 3071221 h 6858000"/>
                <a:gd name="connsiteX4353" fmla="*/ 696108 w 5854673"/>
                <a:gd name="connsiteY4353" fmla="*/ 3079517 h 6858000"/>
                <a:gd name="connsiteX4354" fmla="*/ 703683 w 5854673"/>
                <a:gd name="connsiteY4354" fmla="*/ 3075909 h 6858000"/>
                <a:gd name="connsiteX4355" fmla="*/ 4975521 w 5854673"/>
                <a:gd name="connsiteY4355" fmla="*/ 3062401 h 6858000"/>
                <a:gd name="connsiteX4356" fmla="*/ 4983528 w 5854673"/>
                <a:gd name="connsiteY4356" fmla="*/ 3067452 h 6858000"/>
                <a:gd name="connsiteX4357" fmla="*/ 4984295 w 5854673"/>
                <a:gd name="connsiteY4357" fmla="*/ 3062607 h 6858000"/>
                <a:gd name="connsiteX4358" fmla="*/ 5212914 w 5854673"/>
                <a:gd name="connsiteY4358" fmla="*/ 3051143 h 6858000"/>
                <a:gd name="connsiteX4359" fmla="*/ 5226632 w 5854673"/>
                <a:gd name="connsiteY4359" fmla="*/ 3060481 h 6858000"/>
                <a:gd name="connsiteX4360" fmla="*/ 5230765 w 5854673"/>
                <a:gd name="connsiteY4360" fmla="*/ 3058799 h 6858000"/>
                <a:gd name="connsiteX4361" fmla="*/ 5212914 w 5854673"/>
                <a:gd name="connsiteY4361" fmla="*/ 3051143 h 6858000"/>
                <a:gd name="connsiteX4362" fmla="*/ 4959815 w 5854673"/>
                <a:gd name="connsiteY4362" fmla="*/ 3049338 h 6858000"/>
                <a:gd name="connsiteX4363" fmla="*/ 4941694 w 5854673"/>
                <a:gd name="connsiteY4363" fmla="*/ 3050966 h 6858000"/>
                <a:gd name="connsiteX4364" fmla="*/ 4928698 w 5854673"/>
                <a:gd name="connsiteY4364" fmla="*/ 3055960 h 6858000"/>
                <a:gd name="connsiteX4365" fmla="*/ 4959815 w 5854673"/>
                <a:gd name="connsiteY4365" fmla="*/ 3049338 h 6858000"/>
                <a:gd name="connsiteX4366" fmla="*/ 4864178 w 5854673"/>
                <a:gd name="connsiteY4366" fmla="*/ 3040385 h 6858000"/>
                <a:gd name="connsiteX4367" fmla="*/ 4863412 w 5854673"/>
                <a:gd name="connsiteY4367" fmla="*/ 3045230 h 6858000"/>
                <a:gd name="connsiteX4368" fmla="*/ 4872491 w 5854673"/>
                <a:gd name="connsiteY4368" fmla="*/ 3042478 h 6858000"/>
                <a:gd name="connsiteX4369" fmla="*/ 4864178 w 5854673"/>
                <a:gd name="connsiteY4369" fmla="*/ 3040385 h 6858000"/>
                <a:gd name="connsiteX4370" fmla="*/ 5257702 w 5854673"/>
                <a:gd name="connsiteY4370" fmla="*/ 3038199 h 6858000"/>
                <a:gd name="connsiteX4371" fmla="*/ 5235410 w 5854673"/>
                <a:gd name="connsiteY4371" fmla="*/ 3045385 h 6858000"/>
                <a:gd name="connsiteX4372" fmla="*/ 5240764 w 5854673"/>
                <a:gd name="connsiteY4372" fmla="*/ 3052273 h 6858000"/>
                <a:gd name="connsiteX4373" fmla="*/ 4904476 w 5854673"/>
                <a:gd name="connsiteY4373" fmla="*/ 3031725 h 6858000"/>
                <a:gd name="connsiteX4374" fmla="*/ 4883353 w 5854673"/>
                <a:gd name="connsiteY4374" fmla="*/ 3054774 h 6858000"/>
                <a:gd name="connsiteX4375" fmla="*/ 4914112 w 5854673"/>
                <a:gd name="connsiteY4375" fmla="*/ 3050754 h 6858000"/>
                <a:gd name="connsiteX4376" fmla="*/ 4910700 w 5854673"/>
                <a:gd name="connsiteY4376" fmla="*/ 3031930 h 6858000"/>
                <a:gd name="connsiteX4377" fmla="*/ 5083974 w 5854673"/>
                <a:gd name="connsiteY4377" fmla="*/ 3025806 h 6858000"/>
                <a:gd name="connsiteX4378" fmla="*/ 5099987 w 5854673"/>
                <a:gd name="connsiteY4378" fmla="*/ 3035910 h 6858000"/>
                <a:gd name="connsiteX4379" fmla="*/ 5106976 w 5854673"/>
                <a:gd name="connsiteY4379" fmla="*/ 3031269 h 6858000"/>
                <a:gd name="connsiteX4380" fmla="*/ 5142374 w 5854673"/>
                <a:gd name="connsiteY4380" fmla="*/ 3039339 h 6858000"/>
                <a:gd name="connsiteX4381" fmla="*/ 5141505 w 5854673"/>
                <a:gd name="connsiteY4381" fmla="*/ 3046021 h 6858000"/>
                <a:gd name="connsiteX4382" fmla="*/ 5135282 w 5854673"/>
                <a:gd name="connsiteY4382" fmla="*/ 3045815 h 6858000"/>
                <a:gd name="connsiteX4383" fmla="*/ 5145070 w 5854673"/>
                <a:gd name="connsiteY4383" fmla="*/ 3065915 h 6858000"/>
                <a:gd name="connsiteX4384" fmla="*/ 5135175 w 5854673"/>
                <a:gd name="connsiteY4384" fmla="*/ 3065504 h 6858000"/>
                <a:gd name="connsiteX4385" fmla="*/ 5127934 w 5854673"/>
                <a:gd name="connsiteY4385" fmla="*/ 3055606 h 6858000"/>
                <a:gd name="connsiteX4386" fmla="*/ 5074121 w 5854673"/>
                <a:gd name="connsiteY4386" fmla="*/ 3053807 h 6858000"/>
                <a:gd name="connsiteX4387" fmla="*/ 5061476 w 5854673"/>
                <a:gd name="connsiteY4387" fmla="*/ 3036664 h 6858000"/>
                <a:gd name="connsiteX4388" fmla="*/ 5043571 w 5854673"/>
                <a:gd name="connsiteY4388" fmla="*/ 3038853 h 6858000"/>
                <a:gd name="connsiteX4389" fmla="*/ 5047196 w 5854673"/>
                <a:gd name="connsiteY4389" fmla="*/ 3031049 h 6858000"/>
                <a:gd name="connsiteX4390" fmla="*/ 5058875 w 5854673"/>
                <a:gd name="connsiteY4390" fmla="*/ 3036306 h 6858000"/>
                <a:gd name="connsiteX4391" fmla="*/ 5075706 w 5854673"/>
                <a:gd name="connsiteY4391" fmla="*/ 3041922 h 6858000"/>
                <a:gd name="connsiteX4392" fmla="*/ 5083974 w 5854673"/>
                <a:gd name="connsiteY4392" fmla="*/ 3025806 h 6858000"/>
                <a:gd name="connsiteX4393" fmla="*/ 797098 w 5854673"/>
                <a:gd name="connsiteY4393" fmla="*/ 3025416 h 6858000"/>
                <a:gd name="connsiteX4394" fmla="*/ 786277 w 5854673"/>
                <a:gd name="connsiteY4394" fmla="*/ 3039482 h 6858000"/>
                <a:gd name="connsiteX4395" fmla="*/ 792410 w 5854673"/>
                <a:gd name="connsiteY4395" fmla="*/ 3040564 h 6858000"/>
                <a:gd name="connsiteX4396" fmla="*/ 4851993 w 5854673"/>
                <a:gd name="connsiteY4396" fmla="*/ 3021355 h 6858000"/>
                <a:gd name="connsiteX4397" fmla="*/ 4864945 w 5854673"/>
                <a:gd name="connsiteY4397" fmla="*/ 3035539 h 6858000"/>
                <a:gd name="connsiteX4398" fmla="*/ 4865711 w 5854673"/>
                <a:gd name="connsiteY4398" fmla="*/ 3030694 h 6858000"/>
                <a:gd name="connsiteX4399" fmla="*/ 4851993 w 5854673"/>
                <a:gd name="connsiteY4399" fmla="*/ 3021355 h 6858000"/>
                <a:gd name="connsiteX4400" fmla="*/ 4940594 w 5854673"/>
                <a:gd name="connsiteY4400" fmla="*/ 3019289 h 6858000"/>
                <a:gd name="connsiteX4401" fmla="*/ 4949975 w 5854673"/>
                <a:gd name="connsiteY4401" fmla="*/ 3031431 h 6858000"/>
                <a:gd name="connsiteX4402" fmla="*/ 4963647 w 5854673"/>
                <a:gd name="connsiteY4402" fmla="*/ 3025110 h 6858000"/>
                <a:gd name="connsiteX4403" fmla="*/ 4960741 w 5854673"/>
                <a:gd name="connsiteY4403" fmla="*/ 3020060 h 6858000"/>
                <a:gd name="connsiteX4404" fmla="*/ 5118968 w 5854673"/>
                <a:gd name="connsiteY4404" fmla="*/ 3013166 h 6858000"/>
                <a:gd name="connsiteX4405" fmla="*/ 5127639 w 5854673"/>
                <a:gd name="connsiteY4405" fmla="*/ 3015208 h 6858000"/>
                <a:gd name="connsiteX4406" fmla="*/ 5126873 w 5854673"/>
                <a:gd name="connsiteY4406" fmla="*/ 3020054 h 6858000"/>
                <a:gd name="connsiteX4407" fmla="*/ 5115549 w 5854673"/>
                <a:gd name="connsiteY4407" fmla="*/ 3019846 h 6858000"/>
                <a:gd name="connsiteX4408" fmla="*/ 5118968 w 5854673"/>
                <a:gd name="connsiteY4408" fmla="*/ 3013166 h 6858000"/>
                <a:gd name="connsiteX4409" fmla="*/ 5326674 w 5854673"/>
                <a:gd name="connsiteY4409" fmla="*/ 3003863 h 6858000"/>
                <a:gd name="connsiteX4410" fmla="*/ 5337946 w 5854673"/>
                <a:gd name="connsiteY4410" fmla="*/ 3008176 h 6858000"/>
                <a:gd name="connsiteX4411" fmla="*/ 5337179 w 5854673"/>
                <a:gd name="connsiteY4411" fmla="*/ 3013022 h 6858000"/>
                <a:gd name="connsiteX4412" fmla="*/ 5314483 w 5854673"/>
                <a:gd name="connsiteY4412" fmla="*/ 3004599 h 6858000"/>
                <a:gd name="connsiteX4413" fmla="*/ 5326674 w 5854673"/>
                <a:gd name="connsiteY4413" fmla="*/ 3003863 h 6858000"/>
                <a:gd name="connsiteX4414" fmla="*/ 889793 w 5854673"/>
                <a:gd name="connsiteY4414" fmla="*/ 2998004 h 6858000"/>
                <a:gd name="connsiteX4415" fmla="*/ 889071 w 5854673"/>
                <a:gd name="connsiteY4415" fmla="*/ 3000889 h 6858000"/>
                <a:gd name="connsiteX4416" fmla="*/ 900253 w 5854673"/>
                <a:gd name="connsiteY4416" fmla="*/ 3002693 h 6858000"/>
                <a:gd name="connsiteX4417" fmla="*/ 900974 w 5854673"/>
                <a:gd name="connsiteY4417" fmla="*/ 2999807 h 6858000"/>
                <a:gd name="connsiteX4418" fmla="*/ 834970 w 5854673"/>
                <a:gd name="connsiteY4418" fmla="*/ 2993315 h 6858000"/>
                <a:gd name="connsiteX4419" fmla="*/ 840379 w 5854673"/>
                <a:gd name="connsiteY4419" fmla="*/ 3006298 h 6858000"/>
                <a:gd name="connsiteX4420" fmla="*/ 853365 w 5854673"/>
                <a:gd name="connsiteY4420" fmla="*/ 3001611 h 6858000"/>
                <a:gd name="connsiteX4421" fmla="*/ 5071283 w 5854673"/>
                <a:gd name="connsiteY4421" fmla="*/ 2987903 h 6858000"/>
                <a:gd name="connsiteX4422" fmla="*/ 5114994 w 5854673"/>
                <a:gd name="connsiteY4422" fmla="*/ 2998065 h 6858000"/>
                <a:gd name="connsiteX4423" fmla="*/ 5083469 w 5854673"/>
                <a:gd name="connsiteY4423" fmla="*/ 3006933 h 6858000"/>
                <a:gd name="connsiteX4424" fmla="*/ 5071283 w 5854673"/>
                <a:gd name="connsiteY4424" fmla="*/ 2987903 h 6858000"/>
                <a:gd name="connsiteX4425" fmla="*/ 5123158 w 5854673"/>
                <a:gd name="connsiteY4425" fmla="*/ 2986337 h 6858000"/>
                <a:gd name="connsiteX4426" fmla="*/ 5122851 w 5854673"/>
                <a:gd name="connsiteY4426" fmla="*/ 2989296 h 6858000"/>
                <a:gd name="connsiteX4427" fmla="*/ 5111528 w 5854673"/>
                <a:gd name="connsiteY4427" fmla="*/ 2989088 h 6858000"/>
                <a:gd name="connsiteX4428" fmla="*/ 5123158 w 5854673"/>
                <a:gd name="connsiteY4428" fmla="*/ 2986337 h 6858000"/>
                <a:gd name="connsiteX4429" fmla="*/ 5220993 w 5854673"/>
                <a:gd name="connsiteY4429" fmla="*/ 2982591 h 6858000"/>
                <a:gd name="connsiteX4430" fmla="*/ 5241394 w 5854673"/>
                <a:gd name="connsiteY4430" fmla="*/ 2990248 h 6858000"/>
                <a:gd name="connsiteX4431" fmla="*/ 5236039 w 5854673"/>
                <a:gd name="connsiteY4431" fmla="*/ 2983360 h 6858000"/>
                <a:gd name="connsiteX4432" fmla="*/ 5089090 w 5854673"/>
                <a:gd name="connsiteY4432" fmla="*/ 2969699 h 6858000"/>
                <a:gd name="connsiteX4433" fmla="*/ 5108725 w 5854673"/>
                <a:gd name="connsiteY4433" fmla="*/ 2982200 h 6858000"/>
                <a:gd name="connsiteX4434" fmla="*/ 5089090 w 5854673"/>
                <a:gd name="connsiteY4434" fmla="*/ 2969699 h 6858000"/>
                <a:gd name="connsiteX4435" fmla="*/ 5080317 w 5854673"/>
                <a:gd name="connsiteY4435" fmla="*/ 2969492 h 6858000"/>
                <a:gd name="connsiteX4436" fmla="*/ 5052004 w 5854673"/>
                <a:gd name="connsiteY4436" fmla="*/ 2980451 h 6858000"/>
                <a:gd name="connsiteX4437" fmla="*/ 5080317 w 5854673"/>
                <a:gd name="connsiteY4437" fmla="*/ 2969492 h 6858000"/>
                <a:gd name="connsiteX4438" fmla="*/ 5191960 w 5854673"/>
                <a:gd name="connsiteY4438" fmla="*/ 2968058 h 6858000"/>
                <a:gd name="connsiteX4439" fmla="*/ 5177283 w 5854673"/>
                <a:gd name="connsiteY4439" fmla="*/ 2969878 h 6858000"/>
                <a:gd name="connsiteX4440" fmla="*/ 5203958 w 5854673"/>
                <a:gd name="connsiteY4440" fmla="*/ 2975547 h 6858000"/>
                <a:gd name="connsiteX4441" fmla="*/ 5204418 w 5854673"/>
                <a:gd name="connsiteY4441" fmla="*/ 2973660 h 6858000"/>
                <a:gd name="connsiteX4442" fmla="*/ 5191960 w 5854673"/>
                <a:gd name="connsiteY4442" fmla="*/ 2968058 h 6858000"/>
                <a:gd name="connsiteX4443" fmla="*/ 4918165 w 5854673"/>
                <a:gd name="connsiteY4443" fmla="*/ 2966745 h 6858000"/>
                <a:gd name="connsiteX4444" fmla="*/ 4941367 w 5854673"/>
                <a:gd name="connsiteY4444" fmla="*/ 2988940 h 6858000"/>
                <a:gd name="connsiteX4445" fmla="*/ 4950458 w 5854673"/>
                <a:gd name="connsiteY4445" fmla="*/ 2992972 h 6858000"/>
                <a:gd name="connsiteX4446" fmla="*/ 4953962 w 5854673"/>
                <a:gd name="connsiteY4446" fmla="*/ 2998884 h 6858000"/>
                <a:gd name="connsiteX4447" fmla="*/ 4953849 w 5854673"/>
                <a:gd name="connsiteY4447" fmla="*/ 2999385 h 6858000"/>
                <a:gd name="connsiteX4448" fmla="*/ 4952177 w 5854673"/>
                <a:gd name="connsiteY4448" fmla="*/ 3000879 h 6858000"/>
                <a:gd name="connsiteX4449" fmla="*/ 4955798 w 5854673"/>
                <a:gd name="connsiteY4449" fmla="*/ 3003276 h 6858000"/>
                <a:gd name="connsiteX4450" fmla="*/ 4971455 w 5854673"/>
                <a:gd name="connsiteY4450" fmla="*/ 3013431 h 6858000"/>
                <a:gd name="connsiteX4451" fmla="*/ 4955798 w 5854673"/>
                <a:gd name="connsiteY4451" fmla="*/ 3003276 h 6858000"/>
                <a:gd name="connsiteX4452" fmla="*/ 4953810 w 5854673"/>
                <a:gd name="connsiteY4452" fmla="*/ 2999553 h 6858000"/>
                <a:gd name="connsiteX4453" fmla="*/ 4953849 w 5854673"/>
                <a:gd name="connsiteY4453" fmla="*/ 2999385 h 6858000"/>
                <a:gd name="connsiteX4454" fmla="*/ 4954117 w 5854673"/>
                <a:gd name="connsiteY4454" fmla="*/ 2999144 h 6858000"/>
                <a:gd name="connsiteX4455" fmla="*/ 4953962 w 5854673"/>
                <a:gd name="connsiteY4455" fmla="*/ 2998884 h 6858000"/>
                <a:gd name="connsiteX4456" fmla="*/ 4956721 w 5854673"/>
                <a:gd name="connsiteY4456" fmla="*/ 2986751 h 6858000"/>
                <a:gd name="connsiteX4457" fmla="*/ 4918165 w 5854673"/>
                <a:gd name="connsiteY4457" fmla="*/ 2966745 h 6858000"/>
                <a:gd name="connsiteX4458" fmla="*/ 5281391 w 5854673"/>
                <a:gd name="connsiteY4458" fmla="*/ 2964143 h 6858000"/>
                <a:gd name="connsiteX4459" fmla="*/ 5283681 w 5854673"/>
                <a:gd name="connsiteY4459" fmla="*/ 2982761 h 6858000"/>
                <a:gd name="connsiteX4460" fmla="*/ 5306892 w 5854673"/>
                <a:gd name="connsiteY4460" fmla="*/ 2971801 h 6858000"/>
                <a:gd name="connsiteX4461" fmla="*/ 5281391 w 5854673"/>
                <a:gd name="connsiteY4461" fmla="*/ 2964143 h 6858000"/>
                <a:gd name="connsiteX4462" fmla="*/ 909270 w 5854673"/>
                <a:gd name="connsiteY4462" fmla="*/ 2963739 h 6858000"/>
                <a:gd name="connsiteX4463" fmla="*/ 895925 w 5854673"/>
                <a:gd name="connsiteY4463" fmla="*/ 2978888 h 6858000"/>
                <a:gd name="connsiteX4464" fmla="*/ 906383 w 5854673"/>
                <a:gd name="connsiteY4464" fmla="*/ 2982134 h 6858000"/>
                <a:gd name="connsiteX4465" fmla="*/ 915041 w 5854673"/>
                <a:gd name="connsiteY4465" fmla="*/ 2966624 h 6858000"/>
                <a:gd name="connsiteX4466" fmla="*/ 4857677 w 5854673"/>
                <a:gd name="connsiteY4466" fmla="*/ 2941122 h 6858000"/>
                <a:gd name="connsiteX4467" fmla="*/ 4895267 w 5854673"/>
                <a:gd name="connsiteY4467" fmla="*/ 2949243 h 6858000"/>
                <a:gd name="connsiteX4468" fmla="*/ 4895727 w 5854673"/>
                <a:gd name="connsiteY4468" fmla="*/ 2947355 h 6858000"/>
                <a:gd name="connsiteX4469" fmla="*/ 4857677 w 5854673"/>
                <a:gd name="connsiteY4469" fmla="*/ 2941122 h 6858000"/>
                <a:gd name="connsiteX4470" fmla="*/ 4816413 w 5854673"/>
                <a:gd name="connsiteY4470" fmla="*/ 2937897 h 6858000"/>
                <a:gd name="connsiteX4471" fmla="*/ 4815901 w 5854673"/>
                <a:gd name="connsiteY4471" fmla="*/ 2941977 h 6858000"/>
                <a:gd name="connsiteX4472" fmla="*/ 4827225 w 5854673"/>
                <a:gd name="connsiteY4472" fmla="*/ 2942185 h 6858000"/>
                <a:gd name="connsiteX4473" fmla="*/ 4827736 w 5854673"/>
                <a:gd name="connsiteY4473" fmla="*/ 2938104 h 6858000"/>
                <a:gd name="connsiteX4474" fmla="*/ 4869568 w 5854673"/>
                <a:gd name="connsiteY4474" fmla="*/ 2919753 h 6858000"/>
                <a:gd name="connsiteX4475" fmla="*/ 4864058 w 5854673"/>
                <a:gd name="connsiteY4475" fmla="*/ 2924546 h 6858000"/>
                <a:gd name="connsiteX4476" fmla="*/ 4868494 w 5854673"/>
                <a:gd name="connsiteY4476" fmla="*/ 2927557 h 6858000"/>
                <a:gd name="connsiteX4477" fmla="*/ 5035959 w 5854673"/>
                <a:gd name="connsiteY4477" fmla="*/ 2906232 h 6858000"/>
                <a:gd name="connsiteX4478" fmla="*/ 5011162 w 5854673"/>
                <a:gd name="connsiteY4478" fmla="*/ 2929076 h 6858000"/>
                <a:gd name="connsiteX4479" fmla="*/ 4995660 w 5854673"/>
                <a:gd name="connsiteY4479" fmla="*/ 2914891 h 6858000"/>
                <a:gd name="connsiteX4480" fmla="*/ 4973112 w 5854673"/>
                <a:gd name="connsiteY4480" fmla="*/ 2922842 h 6858000"/>
                <a:gd name="connsiteX4481" fmla="*/ 4973823 w 5854673"/>
                <a:gd name="connsiteY4481" fmla="*/ 2937087 h 6858000"/>
                <a:gd name="connsiteX4482" fmla="*/ 4960570 w 5854673"/>
                <a:gd name="connsiteY4482" fmla="*/ 2944141 h 6858000"/>
                <a:gd name="connsiteX4483" fmla="*/ 4960099 w 5854673"/>
                <a:gd name="connsiteY4483" fmla="*/ 2944007 h 6858000"/>
                <a:gd name="connsiteX4484" fmla="*/ 4952039 w 5854673"/>
                <a:gd name="connsiteY4484" fmla="*/ 2946249 h 6858000"/>
                <a:gd name="connsiteX4485" fmla="*/ 4951722 w 5854673"/>
                <a:gd name="connsiteY4485" fmla="*/ 2946699 h 6858000"/>
                <a:gd name="connsiteX4486" fmla="*/ 4945408 w 5854673"/>
                <a:gd name="connsiteY4486" fmla="*/ 2948287 h 6858000"/>
                <a:gd name="connsiteX4487" fmla="*/ 4947192 w 5854673"/>
                <a:gd name="connsiteY4487" fmla="*/ 2953134 h 6858000"/>
                <a:gd name="connsiteX4488" fmla="*/ 4951722 w 5854673"/>
                <a:gd name="connsiteY4488" fmla="*/ 2946699 h 6858000"/>
                <a:gd name="connsiteX4489" fmla="*/ 4952090 w 5854673"/>
                <a:gd name="connsiteY4489" fmla="*/ 2946606 h 6858000"/>
                <a:gd name="connsiteX4490" fmla="*/ 4960150 w 5854673"/>
                <a:gd name="connsiteY4490" fmla="*/ 2944364 h 6858000"/>
                <a:gd name="connsiteX4491" fmla="*/ 4960570 w 5854673"/>
                <a:gd name="connsiteY4491" fmla="*/ 2944141 h 6858000"/>
                <a:gd name="connsiteX4492" fmla="*/ 4977900 w 5854673"/>
                <a:gd name="connsiteY4492" fmla="*/ 2949074 h 6858000"/>
                <a:gd name="connsiteX4493" fmla="*/ 4997386 w 5854673"/>
                <a:gd name="connsiteY4493" fmla="*/ 2944885 h 6858000"/>
                <a:gd name="connsiteX4494" fmla="*/ 5006768 w 5854673"/>
                <a:gd name="connsiteY4494" fmla="*/ 2957027 h 6858000"/>
                <a:gd name="connsiteX4495" fmla="*/ 5019413 w 5854673"/>
                <a:gd name="connsiteY4495" fmla="*/ 2974169 h 6858000"/>
                <a:gd name="connsiteX4496" fmla="*/ 5001407 w 5854673"/>
                <a:gd name="connsiteY4496" fmla="*/ 2975643 h 6858000"/>
                <a:gd name="connsiteX4497" fmla="*/ 5033132 w 5854673"/>
                <a:gd name="connsiteY4497" fmla="*/ 2983507 h 6858000"/>
                <a:gd name="connsiteX4498" fmla="*/ 5037316 w 5854673"/>
                <a:gd name="connsiteY4498" fmla="*/ 2979632 h 6858000"/>
                <a:gd name="connsiteX4499" fmla="*/ 5052715 w 5854673"/>
                <a:gd name="connsiteY4499" fmla="*/ 2995653 h 6858000"/>
                <a:gd name="connsiteX4500" fmla="*/ 5037970 w 5854673"/>
                <a:gd name="connsiteY4500" fmla="*/ 3009777 h 6858000"/>
                <a:gd name="connsiteX4501" fmla="*/ 5082600 w 5854673"/>
                <a:gd name="connsiteY4501" fmla="*/ 3016166 h 6858000"/>
                <a:gd name="connsiteX4502" fmla="*/ 5023733 w 5854673"/>
                <a:gd name="connsiteY4502" fmla="*/ 3030024 h 6858000"/>
                <a:gd name="connsiteX4503" fmla="*/ 5045918 w 5854673"/>
                <a:gd name="connsiteY4503" fmla="*/ 3042527 h 6858000"/>
                <a:gd name="connsiteX4504" fmla="*/ 5053618 w 5854673"/>
                <a:gd name="connsiteY4504" fmla="*/ 3050538 h 6858000"/>
                <a:gd name="connsiteX4505" fmla="*/ 5060806 w 5854673"/>
                <a:gd name="connsiteY4505" fmla="*/ 3062628 h 6858000"/>
                <a:gd name="connsiteX4506" fmla="*/ 5076569 w 5854673"/>
                <a:gd name="connsiteY4506" fmla="*/ 3058195 h 6858000"/>
                <a:gd name="connsiteX4507" fmla="*/ 5081923 w 5854673"/>
                <a:gd name="connsiteY4507" fmla="*/ 3065082 h 6858000"/>
                <a:gd name="connsiteX4508" fmla="*/ 5102324 w 5854673"/>
                <a:gd name="connsiteY4508" fmla="*/ 3072739 h 6858000"/>
                <a:gd name="connsiteX4509" fmla="*/ 5071105 w 5854673"/>
                <a:gd name="connsiteY4509" fmla="*/ 3078647 h 6858000"/>
                <a:gd name="connsiteX4510" fmla="*/ 5072889 w 5854673"/>
                <a:gd name="connsiteY4510" fmla="*/ 3083494 h 6858000"/>
                <a:gd name="connsiteX4511" fmla="*/ 5051259 w 5854673"/>
                <a:gd name="connsiteY4511" fmla="*/ 3092771 h 6858000"/>
                <a:gd name="connsiteX4512" fmla="*/ 5081957 w 5854673"/>
                <a:gd name="connsiteY4512" fmla="*/ 3124098 h 6858000"/>
                <a:gd name="connsiteX4513" fmla="*/ 5052016 w 5854673"/>
                <a:gd name="connsiteY4513" fmla="*/ 3121080 h 6858000"/>
                <a:gd name="connsiteX4514" fmla="*/ 5057370 w 5854673"/>
                <a:gd name="connsiteY4514" fmla="*/ 3127968 h 6858000"/>
                <a:gd name="connsiteX4515" fmla="*/ 5061707 w 5854673"/>
                <a:gd name="connsiteY4515" fmla="*/ 3125164 h 6858000"/>
                <a:gd name="connsiteX4516" fmla="*/ 5069913 w 5854673"/>
                <a:gd name="connsiteY4516" fmla="*/ 3146946 h 6858000"/>
                <a:gd name="connsiteX4517" fmla="*/ 5056450 w 5854673"/>
                <a:gd name="connsiteY4517" fmla="*/ 3136843 h 6858000"/>
                <a:gd name="connsiteX4518" fmla="*/ 5049154 w 5854673"/>
                <a:gd name="connsiteY4518" fmla="*/ 3144441 h 6858000"/>
                <a:gd name="connsiteX4519" fmla="*/ 5066545 w 5854673"/>
                <a:gd name="connsiteY4519" fmla="*/ 3153985 h 6858000"/>
                <a:gd name="connsiteX4520" fmla="*/ 5079504 w 5854673"/>
                <a:gd name="connsiteY4520" fmla="*/ 3142664 h 6858000"/>
                <a:gd name="connsiteX4521" fmla="*/ 5122150 w 5854673"/>
                <a:gd name="connsiteY4521" fmla="*/ 3127476 h 6858000"/>
                <a:gd name="connsiteX4522" fmla="*/ 5123376 w 5854673"/>
                <a:gd name="connsiteY4522" fmla="*/ 3120744 h 6858000"/>
                <a:gd name="connsiteX4523" fmla="*/ 5143576 w 5854673"/>
                <a:gd name="connsiteY4523" fmla="*/ 3119320 h 6858000"/>
                <a:gd name="connsiteX4524" fmla="*/ 5117571 w 5854673"/>
                <a:gd name="connsiteY4524" fmla="*/ 3090239 h 6858000"/>
                <a:gd name="connsiteX4525" fmla="*/ 5113486 w 5854673"/>
                <a:gd name="connsiteY4525" fmla="*/ 3099929 h 6858000"/>
                <a:gd name="connsiteX4526" fmla="*/ 5122259 w 5854673"/>
                <a:gd name="connsiteY4526" fmla="*/ 3100136 h 6858000"/>
                <a:gd name="connsiteX4527" fmla="*/ 5132661 w 5854673"/>
                <a:gd name="connsiteY4527" fmla="*/ 3114319 h 6858000"/>
                <a:gd name="connsiteX4528" fmla="*/ 5119756 w 5854673"/>
                <a:gd name="connsiteY4528" fmla="*/ 3115794 h 6858000"/>
                <a:gd name="connsiteX4529" fmla="*/ 5105578 w 5854673"/>
                <a:gd name="connsiteY4529" fmla="*/ 3108344 h 6858000"/>
                <a:gd name="connsiteX4530" fmla="*/ 5075586 w 5854673"/>
                <a:gd name="connsiteY4530" fmla="*/ 3107519 h 6858000"/>
                <a:gd name="connsiteX4531" fmla="*/ 5079667 w 5854673"/>
                <a:gd name="connsiteY4531" fmla="*/ 3105480 h 6858000"/>
                <a:gd name="connsiteX4532" fmla="*/ 5117422 w 5854673"/>
                <a:gd name="connsiteY4532" fmla="*/ 3071315 h 6858000"/>
                <a:gd name="connsiteX4533" fmla="*/ 5126962 w 5854673"/>
                <a:gd name="connsiteY4533" fmla="*/ 3066676 h 6858000"/>
                <a:gd name="connsiteX4534" fmla="*/ 5131550 w 5854673"/>
                <a:gd name="connsiteY4534" fmla="*/ 3078409 h 6858000"/>
                <a:gd name="connsiteX4535" fmla="*/ 5173420 w 5854673"/>
                <a:gd name="connsiteY4535" fmla="*/ 3101222 h 6858000"/>
                <a:gd name="connsiteX4536" fmla="*/ 5166686 w 5854673"/>
                <a:gd name="connsiteY4536" fmla="*/ 3105096 h 6858000"/>
                <a:gd name="connsiteX4537" fmla="*/ 5158015 w 5854673"/>
                <a:gd name="connsiteY4537" fmla="*/ 3103054 h 6858000"/>
                <a:gd name="connsiteX4538" fmla="*/ 5164438 w 5854673"/>
                <a:gd name="connsiteY4538" fmla="*/ 3119989 h 6858000"/>
                <a:gd name="connsiteX4539" fmla="*/ 5174743 w 5854673"/>
                <a:gd name="connsiteY4539" fmla="*/ 3110505 h 6858000"/>
                <a:gd name="connsiteX4540" fmla="*/ 5192236 w 5854673"/>
                <a:gd name="connsiteY4540" fmla="*/ 3120763 h 6858000"/>
                <a:gd name="connsiteX4541" fmla="*/ 5185815 w 5854673"/>
                <a:gd name="connsiteY4541" fmla="*/ 3103826 h 6858000"/>
                <a:gd name="connsiteX4542" fmla="*/ 5188467 w 5854673"/>
                <a:gd name="connsiteY4542" fmla="*/ 3101991 h 6858000"/>
                <a:gd name="connsiteX4543" fmla="*/ 5175720 w 5854673"/>
                <a:gd name="connsiteY4543" fmla="*/ 3086685 h 6858000"/>
                <a:gd name="connsiteX4544" fmla="*/ 5163376 w 5854673"/>
                <a:gd name="connsiteY4544" fmla="*/ 3084437 h 6858000"/>
                <a:gd name="connsiteX4545" fmla="*/ 5213873 w 5854673"/>
                <a:gd name="connsiteY4545" fmla="*/ 3091082 h 6858000"/>
                <a:gd name="connsiteX4546" fmla="*/ 5199950 w 5854673"/>
                <a:gd name="connsiteY4546" fmla="*/ 3082866 h 6858000"/>
                <a:gd name="connsiteX4547" fmla="*/ 5195771 w 5854673"/>
                <a:gd name="connsiteY4547" fmla="*/ 3068888 h 6858000"/>
                <a:gd name="connsiteX4548" fmla="*/ 5158685 w 5854673"/>
                <a:gd name="connsiteY4548" fmla="*/ 3079641 h 6858000"/>
                <a:gd name="connsiteX4549" fmla="*/ 5149659 w 5854673"/>
                <a:gd name="connsiteY4549" fmla="*/ 3072548 h 6858000"/>
                <a:gd name="connsiteX4550" fmla="*/ 5182410 w 5854673"/>
                <a:gd name="connsiteY4550" fmla="*/ 3056949 h 6858000"/>
                <a:gd name="connsiteX4551" fmla="*/ 5178032 w 5854673"/>
                <a:gd name="connsiteY4551" fmla="*/ 3026241 h 6858000"/>
                <a:gd name="connsiteX4552" fmla="*/ 5145439 w 5854673"/>
                <a:gd name="connsiteY4552" fmla="*/ 3025059 h 6858000"/>
                <a:gd name="connsiteX4553" fmla="*/ 5144672 w 5854673"/>
                <a:gd name="connsiteY4553" fmla="*/ 3029905 h 6858000"/>
                <a:gd name="connsiteX4554" fmla="*/ 5135439 w 5854673"/>
                <a:gd name="connsiteY4554" fmla="*/ 3031586 h 6858000"/>
                <a:gd name="connsiteX4555" fmla="*/ 5130085 w 5854673"/>
                <a:gd name="connsiteY4555" fmla="*/ 3024698 h 6858000"/>
                <a:gd name="connsiteX4556" fmla="*/ 5161610 w 5854673"/>
                <a:gd name="connsiteY4556" fmla="*/ 3015832 h 6858000"/>
                <a:gd name="connsiteX4557" fmla="*/ 5202369 w 5854673"/>
                <a:gd name="connsiteY4557" fmla="*/ 3005285 h 6858000"/>
                <a:gd name="connsiteX4558" fmla="*/ 5200278 w 5854673"/>
                <a:gd name="connsiteY4558" fmla="*/ 3003397 h 6858000"/>
                <a:gd name="connsiteX4559" fmla="*/ 5154523 w 5854673"/>
                <a:gd name="connsiteY4559" fmla="*/ 3007005 h 6858000"/>
                <a:gd name="connsiteX4560" fmla="*/ 5124741 w 5854673"/>
                <a:gd name="connsiteY4560" fmla="*/ 2979555 h 6858000"/>
                <a:gd name="connsiteX4561" fmla="*/ 5156062 w 5854673"/>
                <a:gd name="connsiteY4561" fmla="*/ 2971810 h 6858000"/>
                <a:gd name="connsiteX4562" fmla="*/ 5152191 w 5854673"/>
                <a:gd name="connsiteY4562" fmla="*/ 2954874 h 6858000"/>
                <a:gd name="connsiteX4563" fmla="*/ 5142958 w 5854673"/>
                <a:gd name="connsiteY4563" fmla="*/ 2956555 h 6858000"/>
                <a:gd name="connsiteX4564" fmla="*/ 5144593 w 5854673"/>
                <a:gd name="connsiteY4564" fmla="*/ 2945028 h 6858000"/>
                <a:gd name="connsiteX4565" fmla="*/ 5118525 w 5854673"/>
                <a:gd name="connsiteY4565" fmla="*/ 2958946 h 6858000"/>
                <a:gd name="connsiteX4566" fmla="*/ 5125169 w 5854673"/>
                <a:gd name="connsiteY4566" fmla="*/ 2913550 h 6858000"/>
                <a:gd name="connsiteX4567" fmla="*/ 5105987 w 5854673"/>
                <a:gd name="connsiteY4567" fmla="*/ 2924665 h 6858000"/>
                <a:gd name="connsiteX4568" fmla="*/ 5078086 w 5854673"/>
                <a:gd name="connsiteY4568" fmla="*/ 2925729 h 6858000"/>
                <a:gd name="connsiteX4569" fmla="*/ 5107561 w 5854673"/>
                <a:gd name="connsiteY4569" fmla="*/ 2948486 h 6858000"/>
                <a:gd name="connsiteX4570" fmla="*/ 5086545 w 5854673"/>
                <a:gd name="connsiteY4570" fmla="*/ 2954397 h 6858000"/>
                <a:gd name="connsiteX4571" fmla="*/ 5078285 w 5854673"/>
                <a:gd name="connsiteY4571" fmla="*/ 2942459 h 6858000"/>
                <a:gd name="connsiteX4572" fmla="*/ 5044469 w 5854673"/>
                <a:gd name="connsiteY4572" fmla="*/ 2932708 h 6858000"/>
                <a:gd name="connsiteX4573" fmla="*/ 5036969 w 5854673"/>
                <a:gd name="connsiteY4573" fmla="*/ 2941427 h 6858000"/>
                <a:gd name="connsiteX4574" fmla="*/ 5035959 w 5854673"/>
                <a:gd name="connsiteY4574" fmla="*/ 2906232 h 6858000"/>
                <a:gd name="connsiteX4575" fmla="*/ 824872 w 5854673"/>
                <a:gd name="connsiteY4575" fmla="*/ 2900622 h 6858000"/>
                <a:gd name="connsiteX4576" fmla="*/ 835331 w 5854673"/>
                <a:gd name="connsiteY4576" fmla="*/ 2904590 h 6858000"/>
                <a:gd name="connsiteX4577" fmla="*/ 821986 w 5854673"/>
                <a:gd name="connsiteY4577" fmla="*/ 2910361 h 6858000"/>
                <a:gd name="connsiteX4578" fmla="*/ 821986 w 5854673"/>
                <a:gd name="connsiteY4578" fmla="*/ 2919378 h 6858000"/>
                <a:gd name="connsiteX4579" fmla="*/ 814412 w 5854673"/>
                <a:gd name="connsiteY4579" fmla="*/ 2922985 h 6858000"/>
                <a:gd name="connsiteX4580" fmla="*/ 837495 w 5854673"/>
                <a:gd name="connsiteY4580" fmla="*/ 2931640 h 6858000"/>
                <a:gd name="connsiteX4581" fmla="*/ 806477 w 5854673"/>
                <a:gd name="connsiteY4581" fmla="*/ 2931281 h 6858000"/>
                <a:gd name="connsiteX4582" fmla="*/ 811887 w 5854673"/>
                <a:gd name="connsiteY4582" fmla="*/ 2922264 h 6858000"/>
                <a:gd name="connsiteX4583" fmla="*/ 804673 w 5854673"/>
                <a:gd name="connsiteY4583" fmla="*/ 2915771 h 6858000"/>
                <a:gd name="connsiteX4584" fmla="*/ 824872 w 5854673"/>
                <a:gd name="connsiteY4584" fmla="*/ 2900622 h 6858000"/>
                <a:gd name="connsiteX4585" fmla="*/ 4945983 w 5854673"/>
                <a:gd name="connsiteY4585" fmla="*/ 2898657 h 6858000"/>
                <a:gd name="connsiteX4586" fmla="*/ 4944910 w 5854673"/>
                <a:gd name="connsiteY4586" fmla="*/ 2906461 h 6858000"/>
                <a:gd name="connsiteX4587" fmla="*/ 4951899 w 5854673"/>
                <a:gd name="connsiteY4587" fmla="*/ 2901821 h 6858000"/>
                <a:gd name="connsiteX4588" fmla="*/ 4945983 w 5854673"/>
                <a:gd name="connsiteY4588" fmla="*/ 2898657 h 6858000"/>
                <a:gd name="connsiteX4589" fmla="*/ 5097681 w 5854673"/>
                <a:gd name="connsiteY4589" fmla="*/ 2894518 h 6858000"/>
                <a:gd name="connsiteX4590" fmla="*/ 5101553 w 5854673"/>
                <a:gd name="connsiteY4590" fmla="*/ 2911453 h 6858000"/>
                <a:gd name="connsiteX4591" fmla="*/ 5097681 w 5854673"/>
                <a:gd name="connsiteY4591" fmla="*/ 2894518 h 6858000"/>
                <a:gd name="connsiteX4592" fmla="*/ 842545 w 5854673"/>
                <a:gd name="connsiteY4592" fmla="*/ 2894131 h 6858000"/>
                <a:gd name="connsiteX4593" fmla="*/ 842906 w 5854673"/>
                <a:gd name="connsiteY4593" fmla="*/ 2902065 h 6858000"/>
                <a:gd name="connsiteX4594" fmla="*/ 840380 w 5854673"/>
                <a:gd name="connsiteY4594" fmla="*/ 2901704 h 6858000"/>
                <a:gd name="connsiteX4595" fmla="*/ 5143384 w 5854673"/>
                <a:gd name="connsiteY4595" fmla="*/ 2893102 h 6858000"/>
                <a:gd name="connsiteX4596" fmla="*/ 5163019 w 5854673"/>
                <a:gd name="connsiteY4596" fmla="*/ 2905604 h 6858000"/>
                <a:gd name="connsiteX4597" fmla="*/ 5163530 w 5854673"/>
                <a:gd name="connsiteY4597" fmla="*/ 2901523 h 6858000"/>
                <a:gd name="connsiteX4598" fmla="*/ 5143384 w 5854673"/>
                <a:gd name="connsiteY4598" fmla="*/ 2893102 h 6858000"/>
                <a:gd name="connsiteX4599" fmla="*/ 4908035 w 5854673"/>
                <a:gd name="connsiteY4599" fmla="*/ 2890588 h 6858000"/>
                <a:gd name="connsiteX4600" fmla="*/ 4898496 w 5854673"/>
                <a:gd name="connsiteY4600" fmla="*/ 2895226 h 6858000"/>
                <a:gd name="connsiteX4601" fmla="*/ 4907270 w 5854673"/>
                <a:gd name="connsiteY4601" fmla="*/ 2895433 h 6858000"/>
                <a:gd name="connsiteX4602" fmla="*/ 4796125 w 5854673"/>
                <a:gd name="connsiteY4602" fmla="*/ 2890149 h 6858000"/>
                <a:gd name="connsiteX4603" fmla="*/ 4789442 w 5854673"/>
                <a:gd name="connsiteY4603" fmla="*/ 2891830 h 6858000"/>
                <a:gd name="connsiteX4604" fmla="*/ 4788677 w 5854673"/>
                <a:gd name="connsiteY4604" fmla="*/ 2896674 h 6858000"/>
                <a:gd name="connsiteX4605" fmla="*/ 4797501 w 5854673"/>
                <a:gd name="connsiteY4605" fmla="*/ 2897238 h 6858000"/>
                <a:gd name="connsiteX4606" fmla="*/ 5114670 w 5854673"/>
                <a:gd name="connsiteY4606" fmla="*/ 2883351 h 6858000"/>
                <a:gd name="connsiteX4607" fmla="*/ 5114410 w 5854673"/>
                <a:gd name="connsiteY4607" fmla="*/ 2901969 h 6858000"/>
                <a:gd name="connsiteX4608" fmla="*/ 5133844 w 5854673"/>
                <a:gd name="connsiteY4608" fmla="*/ 2897741 h 6858000"/>
                <a:gd name="connsiteX4609" fmla="*/ 977799 w 5854673"/>
                <a:gd name="connsiteY4609" fmla="*/ 2881865 h 6858000"/>
                <a:gd name="connsiteX4610" fmla="*/ 977077 w 5854673"/>
                <a:gd name="connsiteY4610" fmla="*/ 2893768 h 6858000"/>
                <a:gd name="connsiteX4611" fmla="*/ 982848 w 5854673"/>
                <a:gd name="connsiteY4611" fmla="*/ 2882947 h 6858000"/>
                <a:gd name="connsiteX4612" fmla="*/ 5220766 w 5854673"/>
                <a:gd name="connsiteY4612" fmla="*/ 2881341 h 6858000"/>
                <a:gd name="connsiteX4613" fmla="*/ 5197605 w 5854673"/>
                <a:gd name="connsiteY4613" fmla="*/ 2892658 h 6858000"/>
                <a:gd name="connsiteX4614" fmla="*/ 5216734 w 5854673"/>
                <a:gd name="connsiteY4614" fmla="*/ 2891388 h 6858000"/>
                <a:gd name="connsiteX4615" fmla="*/ 5251870 w 5854673"/>
                <a:gd name="connsiteY4615" fmla="*/ 2918075 h 6858000"/>
                <a:gd name="connsiteX4616" fmla="*/ 5252636 w 5854673"/>
                <a:gd name="connsiteY4616" fmla="*/ 2913230 h 6858000"/>
                <a:gd name="connsiteX4617" fmla="*/ 5246415 w 5854673"/>
                <a:gd name="connsiteY4617" fmla="*/ 2913024 h 6858000"/>
                <a:gd name="connsiteX4618" fmla="*/ 5220766 w 5854673"/>
                <a:gd name="connsiteY4618" fmla="*/ 2881341 h 6858000"/>
                <a:gd name="connsiteX4619" fmla="*/ 959765 w 5854673"/>
                <a:gd name="connsiteY4619" fmla="*/ 2876816 h 6858000"/>
                <a:gd name="connsiteX4620" fmla="*/ 960847 w 5854673"/>
                <a:gd name="connsiteY4620" fmla="*/ 2886914 h 6858000"/>
                <a:gd name="connsiteX4621" fmla="*/ 959765 w 5854673"/>
                <a:gd name="connsiteY4621" fmla="*/ 2876816 h 6858000"/>
                <a:gd name="connsiteX4622" fmla="*/ 5103600 w 5854673"/>
                <a:gd name="connsiteY4622" fmla="*/ 2865962 h 6858000"/>
                <a:gd name="connsiteX4623" fmla="*/ 5096209 w 5854673"/>
                <a:gd name="connsiteY4623" fmla="*/ 2866310 h 6858000"/>
                <a:gd name="connsiteX4624" fmla="*/ 5035044 w 5854673"/>
                <a:gd name="connsiteY4624" fmla="*/ 2894703 h 6858000"/>
                <a:gd name="connsiteX4625" fmla="*/ 5043510 w 5854673"/>
                <a:gd name="connsiteY4625" fmla="*/ 2897868 h 6858000"/>
                <a:gd name="connsiteX4626" fmla="*/ 5041014 w 5854673"/>
                <a:gd name="connsiteY4626" fmla="*/ 2888023 h 6858000"/>
                <a:gd name="connsiteX4627" fmla="*/ 5059881 w 5854673"/>
                <a:gd name="connsiteY4627" fmla="*/ 2905371 h 6858000"/>
                <a:gd name="connsiteX4628" fmla="*/ 5053356 w 5854673"/>
                <a:gd name="connsiteY4628" fmla="*/ 2890271 h 6858000"/>
                <a:gd name="connsiteX4629" fmla="*/ 5090032 w 5854673"/>
                <a:gd name="connsiteY4629" fmla="*/ 2889414 h 6858000"/>
                <a:gd name="connsiteX4630" fmla="*/ 5093451 w 5854673"/>
                <a:gd name="connsiteY4630" fmla="*/ 2882733 h 6858000"/>
                <a:gd name="connsiteX4631" fmla="*/ 5101765 w 5854673"/>
                <a:gd name="connsiteY4631" fmla="*/ 2884827 h 6858000"/>
                <a:gd name="connsiteX4632" fmla="*/ 5108754 w 5854673"/>
                <a:gd name="connsiteY4632" fmla="*/ 2880187 h 6858000"/>
                <a:gd name="connsiteX4633" fmla="*/ 5103600 w 5854673"/>
                <a:gd name="connsiteY4633" fmla="*/ 2865962 h 6858000"/>
                <a:gd name="connsiteX4634" fmla="*/ 4880851 w 5854673"/>
                <a:gd name="connsiteY4634" fmla="*/ 2856437 h 6858000"/>
                <a:gd name="connsiteX4635" fmla="*/ 4862544 w 5854673"/>
                <a:gd name="connsiteY4635" fmla="*/ 2865377 h 6858000"/>
                <a:gd name="connsiteX4636" fmla="*/ 4882179 w 5854673"/>
                <a:gd name="connsiteY4636" fmla="*/ 2877880 h 6858000"/>
                <a:gd name="connsiteX4637" fmla="*/ 4896668 w 5854673"/>
                <a:gd name="connsiteY4637" fmla="*/ 2864520 h 6858000"/>
                <a:gd name="connsiteX4638" fmla="*/ 4880851 w 5854673"/>
                <a:gd name="connsiteY4638" fmla="*/ 2856437 h 6858000"/>
                <a:gd name="connsiteX4639" fmla="*/ 5152015 w 5854673"/>
                <a:gd name="connsiteY4639" fmla="*/ 2853981 h 6858000"/>
                <a:gd name="connsiteX4640" fmla="*/ 5151556 w 5854673"/>
                <a:gd name="connsiteY4640" fmla="*/ 2855869 h 6858000"/>
                <a:gd name="connsiteX4641" fmla="*/ 5164461 w 5854673"/>
                <a:gd name="connsiteY4641" fmla="*/ 2854392 h 6858000"/>
                <a:gd name="connsiteX4642" fmla="*/ 3068930 w 5854673"/>
                <a:gd name="connsiteY4642" fmla="*/ 2844299 h 6858000"/>
                <a:gd name="connsiteX4643" fmla="*/ 3049018 w 5854673"/>
                <a:gd name="connsiteY4643" fmla="*/ 2846500 h 6858000"/>
                <a:gd name="connsiteX4644" fmla="*/ 3034858 w 5854673"/>
                <a:gd name="connsiteY4644" fmla="*/ 2852242 h 6858000"/>
                <a:gd name="connsiteX4645" fmla="*/ 3039789 w 5854673"/>
                <a:gd name="connsiteY4645" fmla="*/ 2863049 h 6858000"/>
                <a:gd name="connsiteX4646" fmla="*/ 3050992 w 5854673"/>
                <a:gd name="connsiteY4646" fmla="*/ 2859380 h 6858000"/>
                <a:gd name="connsiteX4647" fmla="*/ 3086158 w 5854673"/>
                <a:gd name="connsiteY4647" fmla="*/ 2847945 h 6858000"/>
                <a:gd name="connsiteX4648" fmla="*/ 3068930 w 5854673"/>
                <a:gd name="connsiteY4648" fmla="*/ 2844299 h 6858000"/>
                <a:gd name="connsiteX4649" fmla="*/ 1236044 w 5854673"/>
                <a:gd name="connsiteY4649" fmla="*/ 2841468 h 6858000"/>
                <a:gd name="connsiteX4650" fmla="*/ 1232798 w 5854673"/>
                <a:gd name="connsiteY4650" fmla="*/ 2850846 h 6858000"/>
                <a:gd name="connsiteX4651" fmla="*/ 1238930 w 5854673"/>
                <a:gd name="connsiteY4651" fmla="*/ 2847600 h 6858000"/>
                <a:gd name="connsiteX4652" fmla="*/ 1240011 w 5854673"/>
                <a:gd name="connsiteY4652" fmla="*/ 2849404 h 6858000"/>
                <a:gd name="connsiteX4653" fmla="*/ 1243979 w 5854673"/>
                <a:gd name="connsiteY4653" fmla="*/ 2845076 h 6858000"/>
                <a:gd name="connsiteX4654" fmla="*/ 1239291 w 5854673"/>
                <a:gd name="connsiteY4654" fmla="*/ 2847601 h 6858000"/>
                <a:gd name="connsiteX4655" fmla="*/ 3109676 w 5854673"/>
                <a:gd name="connsiteY4655" fmla="*/ 2834027 h 6858000"/>
                <a:gd name="connsiteX4656" fmla="*/ 3099370 w 5854673"/>
                <a:gd name="connsiteY4656" fmla="*/ 2843511 h 6858000"/>
                <a:gd name="connsiteX4657" fmla="*/ 3118142 w 5854673"/>
                <a:gd name="connsiteY4657" fmla="*/ 2837191 h 6858000"/>
                <a:gd name="connsiteX4658" fmla="*/ 4882803 w 5854673"/>
                <a:gd name="connsiteY4658" fmla="*/ 2831157 h 6858000"/>
                <a:gd name="connsiteX4659" fmla="*/ 4856632 w 5854673"/>
                <a:gd name="connsiteY4659" fmla="*/ 2846911 h 6858000"/>
                <a:gd name="connsiteX4660" fmla="*/ 4870611 w 5854673"/>
                <a:gd name="connsiteY4660" fmla="*/ 2837631 h 6858000"/>
                <a:gd name="connsiteX4661" fmla="*/ 4891523 w 5854673"/>
                <a:gd name="connsiteY4661" fmla="*/ 2841208 h 6858000"/>
                <a:gd name="connsiteX4662" fmla="*/ 4850669 w 5854673"/>
                <a:gd name="connsiteY4662" fmla="*/ 2828087 h 6858000"/>
                <a:gd name="connsiteX4663" fmla="*/ 4843680 w 5854673"/>
                <a:gd name="connsiteY4663" fmla="*/ 2832727 h 6858000"/>
                <a:gd name="connsiteX4664" fmla="*/ 4862247 w 5854673"/>
                <a:gd name="connsiteY4664" fmla="*/ 2835181 h 6858000"/>
                <a:gd name="connsiteX4665" fmla="*/ 5104685 w 5854673"/>
                <a:gd name="connsiteY4665" fmla="*/ 2827535 h 6858000"/>
                <a:gd name="connsiteX4666" fmla="*/ 5092699 w 5854673"/>
                <a:gd name="connsiteY4666" fmla="*/ 2828920 h 6858000"/>
                <a:gd name="connsiteX4667" fmla="*/ 5128655 w 5854673"/>
                <a:gd name="connsiteY4667" fmla="*/ 2848569 h 6858000"/>
                <a:gd name="connsiteX4668" fmla="*/ 5142634 w 5854673"/>
                <a:gd name="connsiteY4668" fmla="*/ 2839289 h 6858000"/>
                <a:gd name="connsiteX4669" fmla="*/ 5104685 w 5854673"/>
                <a:gd name="connsiteY4669" fmla="*/ 2827535 h 6858000"/>
                <a:gd name="connsiteX4670" fmla="*/ 4969262 w 5854673"/>
                <a:gd name="connsiteY4670" fmla="*/ 2826844 h 6858000"/>
                <a:gd name="connsiteX4671" fmla="*/ 4953500 w 5854673"/>
                <a:gd name="connsiteY4671" fmla="*/ 2831277 h 6858000"/>
                <a:gd name="connsiteX4672" fmla="*/ 4969262 w 5854673"/>
                <a:gd name="connsiteY4672" fmla="*/ 2826844 h 6858000"/>
                <a:gd name="connsiteX4673" fmla="*/ 5037397 w 5854673"/>
                <a:gd name="connsiteY4673" fmla="*/ 2817141 h 6858000"/>
                <a:gd name="connsiteX4674" fmla="*/ 5034807 w 5854673"/>
                <a:gd name="connsiteY4674" fmla="*/ 2826607 h 6858000"/>
                <a:gd name="connsiteX4675" fmla="*/ 5004815 w 5854673"/>
                <a:gd name="connsiteY4675" fmla="*/ 2825782 h 6858000"/>
                <a:gd name="connsiteX4676" fmla="*/ 5037397 w 5854673"/>
                <a:gd name="connsiteY4676" fmla="*/ 2817141 h 6858000"/>
                <a:gd name="connsiteX4677" fmla="*/ 4954952 w 5854673"/>
                <a:gd name="connsiteY4677" fmla="*/ 2814311 h 6858000"/>
                <a:gd name="connsiteX4678" fmla="*/ 4960952 w 5854673"/>
                <a:gd name="connsiteY4678" fmla="*/ 2814549 h 6858000"/>
                <a:gd name="connsiteX4679" fmla="*/ 4960082 w 5854673"/>
                <a:gd name="connsiteY4679" fmla="*/ 2821230 h 6858000"/>
                <a:gd name="connsiteX4680" fmla="*/ 4949525 w 5854673"/>
                <a:gd name="connsiteY4680" fmla="*/ 2816178 h 6858000"/>
                <a:gd name="connsiteX4681" fmla="*/ 4954952 w 5854673"/>
                <a:gd name="connsiteY4681" fmla="*/ 2814311 h 6858000"/>
                <a:gd name="connsiteX4682" fmla="*/ 4991454 w 5854673"/>
                <a:gd name="connsiteY4682" fmla="*/ 2813843 h 6858000"/>
                <a:gd name="connsiteX4683" fmla="*/ 4993491 w 5854673"/>
                <a:gd name="connsiteY4683" fmla="*/ 2825575 h 6858000"/>
                <a:gd name="connsiteX4684" fmla="*/ 4972681 w 5854673"/>
                <a:gd name="connsiteY4684" fmla="*/ 2820163 h 6858000"/>
                <a:gd name="connsiteX4685" fmla="*/ 5125708 w 5854673"/>
                <a:gd name="connsiteY4685" fmla="*/ 2810006 h 6858000"/>
                <a:gd name="connsiteX4686" fmla="*/ 5122084 w 5854673"/>
                <a:gd name="connsiteY4686" fmla="*/ 2817808 h 6858000"/>
                <a:gd name="connsiteX4687" fmla="*/ 5127235 w 5854673"/>
                <a:gd name="connsiteY4687" fmla="*/ 2818167 h 6858000"/>
                <a:gd name="connsiteX4688" fmla="*/ 5128309 w 5854673"/>
                <a:gd name="connsiteY4688" fmla="*/ 2810363 h 6858000"/>
                <a:gd name="connsiteX4689" fmla="*/ 5174933 w 5854673"/>
                <a:gd name="connsiteY4689" fmla="*/ 2800073 h 6858000"/>
                <a:gd name="connsiteX4690" fmla="*/ 5188856 w 5854673"/>
                <a:gd name="connsiteY4690" fmla="*/ 2808289 h 6858000"/>
                <a:gd name="connsiteX4691" fmla="*/ 5189622 w 5854673"/>
                <a:gd name="connsiteY4691" fmla="*/ 2803444 h 6858000"/>
                <a:gd name="connsiteX4692" fmla="*/ 5144991 w 5854673"/>
                <a:gd name="connsiteY4692" fmla="*/ 2797055 h 6858000"/>
                <a:gd name="connsiteX4693" fmla="*/ 5159886 w 5854673"/>
                <a:gd name="connsiteY4693" fmla="*/ 2799304 h 6858000"/>
                <a:gd name="connsiteX4694" fmla="*/ 5157795 w 5854673"/>
                <a:gd name="connsiteY4694" fmla="*/ 2797416 h 6858000"/>
                <a:gd name="connsiteX4695" fmla="*/ 3274802 w 5854673"/>
                <a:gd name="connsiteY4695" fmla="*/ 2783525 h 6858000"/>
                <a:gd name="connsiteX4696" fmla="*/ 3265467 w 5854673"/>
                <a:gd name="connsiteY4696" fmla="*/ 2787041 h 6858000"/>
                <a:gd name="connsiteX4697" fmla="*/ 3274240 w 5854673"/>
                <a:gd name="connsiteY4697" fmla="*/ 2787248 h 6858000"/>
                <a:gd name="connsiteX4698" fmla="*/ 5163157 w 5854673"/>
                <a:gd name="connsiteY4698" fmla="*/ 2776249 h 6858000"/>
                <a:gd name="connsiteX4699" fmla="*/ 5179883 w 5854673"/>
                <a:gd name="connsiteY4699" fmla="*/ 2791353 h 6858000"/>
                <a:gd name="connsiteX4700" fmla="*/ 5186106 w 5854673"/>
                <a:gd name="connsiteY4700" fmla="*/ 2791558 h 6858000"/>
                <a:gd name="connsiteX4701" fmla="*/ 5175960 w 5854673"/>
                <a:gd name="connsiteY4701" fmla="*/ 2776610 h 6858000"/>
                <a:gd name="connsiteX4702" fmla="*/ 4927199 w 5854673"/>
                <a:gd name="connsiteY4702" fmla="*/ 2761797 h 6858000"/>
                <a:gd name="connsiteX4703" fmla="*/ 4942700 w 5854673"/>
                <a:gd name="connsiteY4703" fmla="*/ 2778532 h 6858000"/>
                <a:gd name="connsiteX4704" fmla="*/ 4935763 w 5854673"/>
                <a:gd name="connsiteY4704" fmla="*/ 2780979 h 6858000"/>
                <a:gd name="connsiteX4705" fmla="*/ 4930611 w 5854673"/>
                <a:gd name="connsiteY4705" fmla="*/ 2780620 h 6858000"/>
                <a:gd name="connsiteX4706" fmla="*/ 4927199 w 5854673"/>
                <a:gd name="connsiteY4706" fmla="*/ 2761797 h 6858000"/>
                <a:gd name="connsiteX4707" fmla="*/ 5074105 w 5854673"/>
                <a:gd name="connsiteY4707" fmla="*/ 2749598 h 6858000"/>
                <a:gd name="connsiteX4708" fmla="*/ 5073338 w 5854673"/>
                <a:gd name="connsiteY4708" fmla="*/ 2754444 h 6858000"/>
                <a:gd name="connsiteX4709" fmla="*/ 5120162 w 5854673"/>
                <a:gd name="connsiteY4709" fmla="*/ 2760884 h 6858000"/>
                <a:gd name="connsiteX4710" fmla="*/ 5074105 w 5854673"/>
                <a:gd name="connsiteY4710" fmla="*/ 2749598 h 6858000"/>
                <a:gd name="connsiteX4711" fmla="*/ 5017433 w 5854673"/>
                <a:gd name="connsiteY4711" fmla="*/ 2746628 h 6858000"/>
                <a:gd name="connsiteX4712" fmla="*/ 5029878 w 5854673"/>
                <a:gd name="connsiteY4712" fmla="*/ 2758817 h 6858000"/>
                <a:gd name="connsiteX4713" fmla="*/ 5030593 w 5854673"/>
                <a:gd name="connsiteY4713" fmla="*/ 2758715 h 6858000"/>
                <a:gd name="connsiteX4714" fmla="*/ 5023961 w 5854673"/>
                <a:gd name="connsiteY4714" fmla="*/ 2763304 h 6858000"/>
                <a:gd name="connsiteX4715" fmla="*/ 5036606 w 5854673"/>
                <a:gd name="connsiteY4715" fmla="*/ 2780446 h 6858000"/>
                <a:gd name="connsiteX4716" fmla="*/ 5012022 w 5854673"/>
                <a:gd name="connsiteY4716" fmla="*/ 2776664 h 6858000"/>
                <a:gd name="connsiteX4717" fmla="*/ 4986110 w 5854673"/>
                <a:gd name="connsiteY4717" fmla="*/ 2773801 h 6858000"/>
                <a:gd name="connsiteX4718" fmla="*/ 5040020 w 5854673"/>
                <a:gd name="connsiteY4718" fmla="*/ 2794169 h 6858000"/>
                <a:gd name="connsiteX4719" fmla="*/ 5045634 w 5854673"/>
                <a:gd name="connsiteY4719" fmla="*/ 2782438 h 6858000"/>
                <a:gd name="connsiteX4720" fmla="*/ 5052874 w 5854673"/>
                <a:gd name="connsiteY4720" fmla="*/ 2792336 h 6858000"/>
                <a:gd name="connsiteX4721" fmla="*/ 5012622 w 5854673"/>
                <a:gd name="connsiteY4721" fmla="*/ 2816655 h 6858000"/>
                <a:gd name="connsiteX4722" fmla="*/ 5005382 w 5854673"/>
                <a:gd name="connsiteY4722" fmla="*/ 2806757 h 6858000"/>
                <a:gd name="connsiteX4723" fmla="*/ 4986973 w 5854673"/>
                <a:gd name="connsiteY4723" fmla="*/ 2787522 h 6858000"/>
                <a:gd name="connsiteX4724" fmla="*/ 4949894 w 5854673"/>
                <a:gd name="connsiteY4724" fmla="*/ 2777871 h 6858000"/>
                <a:gd name="connsiteX4725" fmla="*/ 4951628 w 5854673"/>
                <a:gd name="connsiteY4725" fmla="*/ 2777259 h 6858000"/>
                <a:gd name="connsiteX4726" fmla="*/ 4945205 w 5854673"/>
                <a:gd name="connsiteY4726" fmla="*/ 2760323 h 6858000"/>
                <a:gd name="connsiteX4727" fmla="*/ 4943422 w 5854673"/>
                <a:gd name="connsiteY4727" fmla="*/ 2755478 h 6858000"/>
                <a:gd name="connsiteX4728" fmla="*/ 4946075 w 5854673"/>
                <a:gd name="connsiteY4728" fmla="*/ 2753642 h 6858000"/>
                <a:gd name="connsiteX4729" fmla="*/ 4964841 w 5854673"/>
                <a:gd name="connsiteY4729" fmla="*/ 2772826 h 6858000"/>
                <a:gd name="connsiteX4730" fmla="*/ 4983153 w 5854673"/>
                <a:gd name="connsiteY4730" fmla="*/ 2768393 h 6858000"/>
                <a:gd name="connsiteX4731" fmla="*/ 4967192 w 5854673"/>
                <a:gd name="connsiteY4731" fmla="*/ 2756096 h 6858000"/>
                <a:gd name="connsiteX4732" fmla="*/ 5017433 w 5854673"/>
                <a:gd name="connsiteY4732" fmla="*/ 2746628 h 6858000"/>
                <a:gd name="connsiteX4733" fmla="*/ 4923684 w 5854673"/>
                <a:gd name="connsiteY4733" fmla="*/ 2744811 h 6858000"/>
                <a:gd name="connsiteX4734" fmla="*/ 4935824 w 5854673"/>
                <a:gd name="connsiteY4734" fmla="*/ 2748181 h 6858000"/>
                <a:gd name="connsiteX4735" fmla="*/ 4935057 w 5854673"/>
                <a:gd name="connsiteY4735" fmla="*/ 2753026 h 6858000"/>
                <a:gd name="connsiteX4736" fmla="*/ 4923684 w 5854673"/>
                <a:gd name="connsiteY4736" fmla="*/ 2744811 h 6858000"/>
                <a:gd name="connsiteX4737" fmla="*/ 4950418 w 5854673"/>
                <a:gd name="connsiteY4737" fmla="*/ 2725333 h 6858000"/>
                <a:gd name="connsiteX4738" fmla="*/ 4949192 w 5854673"/>
                <a:gd name="connsiteY4738" fmla="*/ 2732066 h 6858000"/>
                <a:gd name="connsiteX4739" fmla="*/ 4938277 w 5854673"/>
                <a:gd name="connsiteY4739" fmla="*/ 2729615 h 6858000"/>
                <a:gd name="connsiteX4740" fmla="*/ 4950418 w 5854673"/>
                <a:gd name="connsiteY4740" fmla="*/ 2725333 h 6858000"/>
                <a:gd name="connsiteX4741" fmla="*/ 4884569 w 5854673"/>
                <a:gd name="connsiteY4741" fmla="*/ 2718327 h 6858000"/>
                <a:gd name="connsiteX4742" fmla="*/ 4894770 w 5854673"/>
                <a:gd name="connsiteY4742" fmla="*/ 2718331 h 6858000"/>
                <a:gd name="connsiteX4743" fmla="*/ 4894054 w 5854673"/>
                <a:gd name="connsiteY4743" fmla="*/ 2723533 h 6858000"/>
                <a:gd name="connsiteX4744" fmla="*/ 4813619 w 5854673"/>
                <a:gd name="connsiteY4744" fmla="*/ 2713871 h 6858000"/>
                <a:gd name="connsiteX4745" fmla="*/ 4817695 w 5854673"/>
                <a:gd name="connsiteY4745" fmla="*/ 2729685 h 6858000"/>
                <a:gd name="connsiteX4746" fmla="*/ 4773367 w 5854673"/>
                <a:gd name="connsiteY4746" fmla="*/ 2738191 h 6858000"/>
                <a:gd name="connsiteX4747" fmla="*/ 4797187 w 5854673"/>
                <a:gd name="connsiteY4747" fmla="*/ 2739166 h 6858000"/>
                <a:gd name="connsiteX4748" fmla="*/ 4834936 w 5854673"/>
                <a:gd name="connsiteY4748" fmla="*/ 2730506 h 6858000"/>
                <a:gd name="connsiteX4749" fmla="*/ 4814994 w 5854673"/>
                <a:gd name="connsiteY4749" fmla="*/ 2720962 h 6858000"/>
                <a:gd name="connsiteX4750" fmla="*/ 4819842 w 5854673"/>
                <a:gd name="connsiteY4750" fmla="*/ 2714077 h 6858000"/>
                <a:gd name="connsiteX4751" fmla="*/ 3416426 w 5854673"/>
                <a:gd name="connsiteY4751" fmla="*/ 2688282 h 6858000"/>
                <a:gd name="connsiteX4752" fmla="*/ 3375867 w 5854673"/>
                <a:gd name="connsiteY4752" fmla="*/ 2715560 h 6858000"/>
                <a:gd name="connsiteX4753" fmla="*/ 3342604 w 5854673"/>
                <a:gd name="connsiteY4753" fmla="*/ 2735239 h 6858000"/>
                <a:gd name="connsiteX4754" fmla="*/ 3283273 w 5854673"/>
                <a:gd name="connsiteY4754" fmla="*/ 2768837 h 6858000"/>
                <a:gd name="connsiteX4755" fmla="*/ 3304441 w 5854673"/>
                <a:gd name="connsiteY4755" fmla="*/ 2771648 h 6858000"/>
                <a:gd name="connsiteX4756" fmla="*/ 3295618 w 5854673"/>
                <a:gd name="connsiteY4756" fmla="*/ 2763433 h 6858000"/>
                <a:gd name="connsiteX4757" fmla="*/ 3340561 w 5854673"/>
                <a:gd name="connsiteY4757" fmla="*/ 2749011 h 6858000"/>
                <a:gd name="connsiteX4758" fmla="*/ 3338674 w 5854673"/>
                <a:gd name="connsiteY4758" fmla="*/ 2746001 h 6858000"/>
                <a:gd name="connsiteX4759" fmla="*/ 3345104 w 5854673"/>
                <a:gd name="connsiteY4759" fmla="*/ 2737433 h 6858000"/>
                <a:gd name="connsiteX4760" fmla="*/ 3387750 w 5854673"/>
                <a:gd name="connsiteY4760" fmla="*/ 2722245 h 6858000"/>
                <a:gd name="connsiteX4761" fmla="*/ 3388619 w 5854673"/>
                <a:gd name="connsiteY4761" fmla="*/ 2715564 h 6858000"/>
                <a:gd name="connsiteX4762" fmla="*/ 3406523 w 5854673"/>
                <a:gd name="connsiteY4762" fmla="*/ 2713376 h 6858000"/>
                <a:gd name="connsiteX4763" fmla="*/ 3404842 w 5854673"/>
                <a:gd name="connsiteY4763" fmla="*/ 2706693 h 6858000"/>
                <a:gd name="connsiteX4764" fmla="*/ 3422848 w 5854673"/>
                <a:gd name="connsiteY4764" fmla="*/ 2705218 h 6858000"/>
                <a:gd name="connsiteX4765" fmla="*/ 3416426 w 5854673"/>
                <a:gd name="connsiteY4765" fmla="*/ 2688282 h 6858000"/>
                <a:gd name="connsiteX4766" fmla="*/ 5010159 w 5854673"/>
                <a:gd name="connsiteY4766" fmla="*/ 2686941 h 6858000"/>
                <a:gd name="connsiteX4767" fmla="*/ 5009289 w 5854673"/>
                <a:gd name="connsiteY4767" fmla="*/ 2693623 h 6858000"/>
                <a:gd name="connsiteX4768" fmla="*/ 5000517 w 5854673"/>
                <a:gd name="connsiteY4768" fmla="*/ 2693417 h 6858000"/>
                <a:gd name="connsiteX4769" fmla="*/ 5000977 w 5854673"/>
                <a:gd name="connsiteY4769" fmla="*/ 2691529 h 6858000"/>
                <a:gd name="connsiteX4770" fmla="*/ 5010159 w 5854673"/>
                <a:gd name="connsiteY4770" fmla="*/ 2686941 h 6858000"/>
                <a:gd name="connsiteX4771" fmla="*/ 5144821 w 5854673"/>
                <a:gd name="connsiteY4771" fmla="*/ 2680859 h 6858000"/>
                <a:gd name="connsiteX4772" fmla="*/ 5134975 w 5854673"/>
                <a:gd name="connsiteY4772" fmla="*/ 2688457 h 6858000"/>
                <a:gd name="connsiteX4773" fmla="*/ 5152879 w 5854673"/>
                <a:gd name="connsiteY4773" fmla="*/ 2686269 h 6858000"/>
                <a:gd name="connsiteX4774" fmla="*/ 3444739 w 5854673"/>
                <a:gd name="connsiteY4774" fmla="*/ 2674773 h 6858000"/>
                <a:gd name="connsiteX4775" fmla="*/ 3438462 w 5854673"/>
                <a:gd name="connsiteY4775" fmla="*/ 2684412 h 6858000"/>
                <a:gd name="connsiteX4776" fmla="*/ 3448411 w 5854673"/>
                <a:gd name="connsiteY4776" fmla="*/ 2674978 h 6858000"/>
                <a:gd name="connsiteX4777" fmla="*/ 5092388 w 5854673"/>
                <a:gd name="connsiteY4777" fmla="*/ 2670848 h 6858000"/>
                <a:gd name="connsiteX4778" fmla="*/ 5091621 w 5854673"/>
                <a:gd name="connsiteY4778" fmla="*/ 2675693 h 6858000"/>
                <a:gd name="connsiteX4779" fmla="*/ 5103711 w 5854673"/>
                <a:gd name="connsiteY4779" fmla="*/ 2671054 h 6858000"/>
                <a:gd name="connsiteX4780" fmla="*/ 4793536 w 5854673"/>
                <a:gd name="connsiteY4780" fmla="*/ 2667550 h 6858000"/>
                <a:gd name="connsiteX4781" fmla="*/ 4810366 w 5854673"/>
                <a:gd name="connsiteY4781" fmla="*/ 2675716 h 6858000"/>
                <a:gd name="connsiteX4782" fmla="*/ 4801339 w 5854673"/>
                <a:gd name="connsiteY4782" fmla="*/ 2668623 h 6858000"/>
                <a:gd name="connsiteX4783" fmla="*/ 4793536 w 5854673"/>
                <a:gd name="connsiteY4783" fmla="*/ 2667550 h 6858000"/>
                <a:gd name="connsiteX4784" fmla="*/ 5059030 w 5854673"/>
                <a:gd name="connsiteY4784" fmla="*/ 2666860 h 6858000"/>
                <a:gd name="connsiteX4785" fmla="*/ 5077698 w 5854673"/>
                <a:gd name="connsiteY4785" fmla="*/ 2667477 h 6858000"/>
                <a:gd name="connsiteX4786" fmla="*/ 5116924 w 5854673"/>
                <a:gd name="connsiteY4786" fmla="*/ 2666620 h 6858000"/>
                <a:gd name="connsiteX4787" fmla="*/ 5117157 w 5854673"/>
                <a:gd name="connsiteY4787" fmla="*/ 2673373 h 6858000"/>
                <a:gd name="connsiteX4788" fmla="*/ 5123300 w 5854673"/>
                <a:gd name="connsiteY4788" fmla="*/ 2678095 h 6858000"/>
                <a:gd name="connsiteX4789" fmla="*/ 5123296 w 5854673"/>
                <a:gd name="connsiteY4789" fmla="*/ 2678100 h 6858000"/>
                <a:gd name="connsiteX4790" fmla="*/ 5123678 w 5854673"/>
                <a:gd name="connsiteY4790" fmla="*/ 2679502 h 6858000"/>
                <a:gd name="connsiteX4791" fmla="*/ 5123652 w 5854673"/>
                <a:gd name="connsiteY4791" fmla="*/ 2680598 h 6858000"/>
                <a:gd name="connsiteX4792" fmla="*/ 5124060 w 5854673"/>
                <a:gd name="connsiteY4792" fmla="*/ 2680905 h 6858000"/>
                <a:gd name="connsiteX4793" fmla="*/ 5116663 w 5854673"/>
                <a:gd name="connsiteY4793" fmla="*/ 2685238 h 6858000"/>
                <a:gd name="connsiteX4794" fmla="*/ 5074372 w 5854673"/>
                <a:gd name="connsiteY4794" fmla="*/ 2705476 h 6858000"/>
                <a:gd name="connsiteX4795" fmla="*/ 5101405 w 5854673"/>
                <a:gd name="connsiteY4795" fmla="*/ 2711095 h 6858000"/>
                <a:gd name="connsiteX4796" fmla="*/ 5093705 w 5854673"/>
                <a:gd name="connsiteY4796" fmla="*/ 2703084 h 6858000"/>
                <a:gd name="connsiteX4797" fmla="*/ 5129109 w 5854673"/>
                <a:gd name="connsiteY4797" fmla="*/ 2685650 h 6858000"/>
                <a:gd name="connsiteX4798" fmla="*/ 5124060 w 5854673"/>
                <a:gd name="connsiteY4798" fmla="*/ 2680905 h 6858000"/>
                <a:gd name="connsiteX4799" fmla="*/ 5123678 w 5854673"/>
                <a:gd name="connsiteY4799" fmla="*/ 2679502 h 6858000"/>
                <a:gd name="connsiteX4800" fmla="*/ 5123704 w 5854673"/>
                <a:gd name="connsiteY4800" fmla="*/ 2678405 h 6858000"/>
                <a:gd name="connsiteX4801" fmla="*/ 5123300 w 5854673"/>
                <a:gd name="connsiteY4801" fmla="*/ 2678095 h 6858000"/>
                <a:gd name="connsiteX4802" fmla="*/ 5128194 w 5854673"/>
                <a:gd name="connsiteY4802" fmla="*/ 2673166 h 6858000"/>
                <a:gd name="connsiteX4803" fmla="*/ 5134010 w 5854673"/>
                <a:gd name="connsiteY4803" fmla="*/ 2668921 h 6858000"/>
                <a:gd name="connsiteX4804" fmla="*/ 5143599 w 5854673"/>
                <a:gd name="connsiteY4804" fmla="*/ 2672290 h 6858000"/>
                <a:gd name="connsiteX4805" fmla="*/ 5144366 w 5854673"/>
                <a:gd name="connsiteY4805" fmla="*/ 2667444 h 6858000"/>
                <a:gd name="connsiteX4806" fmla="*/ 5006615 w 5854673"/>
                <a:gd name="connsiteY4806" fmla="*/ 2660487 h 6858000"/>
                <a:gd name="connsiteX4807" fmla="*/ 5011543 w 5854673"/>
                <a:gd name="connsiteY4807" fmla="*/ 2663427 h 6858000"/>
                <a:gd name="connsiteX4808" fmla="*/ 4995780 w 5854673"/>
                <a:gd name="connsiteY4808" fmla="*/ 2667861 h 6858000"/>
                <a:gd name="connsiteX4809" fmla="*/ 4999199 w 5854673"/>
                <a:gd name="connsiteY4809" fmla="*/ 2661180 h 6858000"/>
                <a:gd name="connsiteX4810" fmla="*/ 5006615 w 5854673"/>
                <a:gd name="connsiteY4810" fmla="*/ 2660487 h 6858000"/>
                <a:gd name="connsiteX4811" fmla="*/ 3112684 w 5854673"/>
                <a:gd name="connsiteY4811" fmla="*/ 2655807 h 6858000"/>
                <a:gd name="connsiteX4812" fmla="*/ 3096202 w 5854673"/>
                <a:gd name="connsiteY4812" fmla="*/ 2680745 h 6858000"/>
                <a:gd name="connsiteX4813" fmla="*/ 3103191 w 5854673"/>
                <a:gd name="connsiteY4813" fmla="*/ 2676106 h 6858000"/>
                <a:gd name="connsiteX4814" fmla="*/ 3108648 w 5854673"/>
                <a:gd name="connsiteY4814" fmla="*/ 2681156 h 6858000"/>
                <a:gd name="connsiteX4815" fmla="*/ 3118907 w 5854673"/>
                <a:gd name="connsiteY4815" fmla="*/ 2656013 h 6858000"/>
                <a:gd name="connsiteX4816" fmla="*/ 4788387 w 5854673"/>
                <a:gd name="connsiteY4816" fmla="*/ 2654440 h 6858000"/>
                <a:gd name="connsiteX4817" fmla="*/ 4781958 w 5854673"/>
                <a:gd name="connsiteY4817" fmla="*/ 2663008 h 6858000"/>
                <a:gd name="connsiteX4818" fmla="*/ 4791853 w 5854673"/>
                <a:gd name="connsiteY4818" fmla="*/ 2665968 h 6858000"/>
                <a:gd name="connsiteX4819" fmla="*/ 4788387 w 5854673"/>
                <a:gd name="connsiteY4819" fmla="*/ 2654440 h 6858000"/>
                <a:gd name="connsiteX4820" fmla="*/ 4771147 w 5854673"/>
                <a:gd name="connsiteY4820" fmla="*/ 2651069 h 6858000"/>
                <a:gd name="connsiteX4821" fmla="*/ 4764158 w 5854673"/>
                <a:gd name="connsiteY4821" fmla="*/ 2655708 h 6858000"/>
                <a:gd name="connsiteX4822" fmla="*/ 4772472 w 5854673"/>
                <a:gd name="connsiteY4822" fmla="*/ 2657802 h 6858000"/>
                <a:gd name="connsiteX4823" fmla="*/ 4771147 w 5854673"/>
                <a:gd name="connsiteY4823" fmla="*/ 2651069 h 6858000"/>
                <a:gd name="connsiteX4824" fmla="*/ 4872349 w 5854673"/>
                <a:gd name="connsiteY4824" fmla="*/ 2640282 h 6858000"/>
                <a:gd name="connsiteX4825" fmla="*/ 4884794 w 5854673"/>
                <a:gd name="connsiteY4825" fmla="*/ 2640693 h 6858000"/>
                <a:gd name="connsiteX4826" fmla="*/ 4884692 w 5854673"/>
                <a:gd name="connsiteY4826" fmla="*/ 2642529 h 6858000"/>
                <a:gd name="connsiteX4827" fmla="*/ 4872246 w 5854673"/>
                <a:gd name="connsiteY4827" fmla="*/ 2642119 h 6858000"/>
                <a:gd name="connsiteX4828" fmla="*/ 5091112 w 5854673"/>
                <a:gd name="connsiteY4828" fmla="*/ 2633156 h 6858000"/>
                <a:gd name="connsiteX4829" fmla="*/ 5084337 w 5854673"/>
                <a:gd name="connsiteY4829" fmla="*/ 2639934 h 6858000"/>
                <a:gd name="connsiteX4830" fmla="*/ 5125497 w 5854673"/>
                <a:gd name="connsiteY4830" fmla="*/ 2650097 h 6858000"/>
                <a:gd name="connsiteX4831" fmla="*/ 5114330 w 5854673"/>
                <a:gd name="connsiteY4831" fmla="*/ 2640759 h 6858000"/>
                <a:gd name="connsiteX4832" fmla="*/ 5091112 w 5854673"/>
                <a:gd name="connsiteY4832" fmla="*/ 2633156 h 6858000"/>
                <a:gd name="connsiteX4833" fmla="*/ 4828893 w 5854673"/>
                <a:gd name="connsiteY4833" fmla="*/ 2629354 h 6858000"/>
                <a:gd name="connsiteX4834" fmla="*/ 4837002 w 5854673"/>
                <a:gd name="connsiteY4834" fmla="*/ 2632570 h 6858000"/>
                <a:gd name="connsiteX4835" fmla="*/ 4836440 w 5854673"/>
                <a:gd name="connsiteY4835" fmla="*/ 2636293 h 6858000"/>
                <a:gd name="connsiteX4836" fmla="*/ 4828893 w 5854673"/>
                <a:gd name="connsiteY4836" fmla="*/ 2629354 h 6858000"/>
                <a:gd name="connsiteX4837" fmla="*/ 3022918 w 5854673"/>
                <a:gd name="connsiteY4837" fmla="*/ 2629258 h 6858000"/>
                <a:gd name="connsiteX4838" fmla="*/ 3014533 w 5854673"/>
                <a:gd name="connsiteY4838" fmla="*/ 2630180 h 6858000"/>
                <a:gd name="connsiteX4839" fmla="*/ 3009247 w 5854673"/>
                <a:gd name="connsiteY4839" fmla="*/ 2635579 h 6858000"/>
                <a:gd name="connsiteX4840" fmla="*/ 2973127 w 5854673"/>
                <a:gd name="connsiteY4840" fmla="*/ 2658217 h 6858000"/>
                <a:gd name="connsiteX4841" fmla="*/ 3022918 w 5854673"/>
                <a:gd name="connsiteY4841" fmla="*/ 2629258 h 6858000"/>
                <a:gd name="connsiteX4842" fmla="*/ 5032621 w 5854673"/>
                <a:gd name="connsiteY4842" fmla="*/ 2622169 h 6858000"/>
                <a:gd name="connsiteX4843" fmla="*/ 5031854 w 5854673"/>
                <a:gd name="connsiteY4843" fmla="*/ 2627015 h 6858000"/>
                <a:gd name="connsiteX4844" fmla="*/ 5052204 w 5854673"/>
                <a:gd name="connsiteY4844" fmla="*/ 2634315 h 6858000"/>
                <a:gd name="connsiteX4845" fmla="*/ 5045215 w 5854673"/>
                <a:gd name="connsiteY4845" fmla="*/ 2638955 h 6858000"/>
                <a:gd name="connsiteX4846" fmla="*/ 5057661 w 5854673"/>
                <a:gd name="connsiteY4846" fmla="*/ 2639366 h 6858000"/>
                <a:gd name="connsiteX4847" fmla="*/ 5053737 w 5854673"/>
                <a:gd name="connsiteY4847" fmla="*/ 2624624 h 6858000"/>
                <a:gd name="connsiteX4848" fmla="*/ 5185646 w 5854673"/>
                <a:gd name="connsiteY4848" fmla="*/ 2612010 h 6858000"/>
                <a:gd name="connsiteX4849" fmla="*/ 5191868 w 5854673"/>
                <a:gd name="connsiteY4849" fmla="*/ 2612215 h 6858000"/>
                <a:gd name="connsiteX4850" fmla="*/ 5191102 w 5854673"/>
                <a:gd name="connsiteY4850" fmla="*/ 2617061 h 6858000"/>
                <a:gd name="connsiteX4851" fmla="*/ 5184879 w 5854673"/>
                <a:gd name="connsiteY4851" fmla="*/ 2616855 h 6858000"/>
                <a:gd name="connsiteX4852" fmla="*/ 4740913 w 5854673"/>
                <a:gd name="connsiteY4852" fmla="*/ 2607653 h 6858000"/>
                <a:gd name="connsiteX4853" fmla="*/ 4733923 w 5854673"/>
                <a:gd name="connsiteY4853" fmla="*/ 2612293 h 6858000"/>
                <a:gd name="connsiteX4854" fmla="*/ 4737492 w 5854673"/>
                <a:gd name="connsiteY4854" fmla="*/ 2614333 h 6858000"/>
                <a:gd name="connsiteX4855" fmla="*/ 4892456 w 5854673"/>
                <a:gd name="connsiteY4855" fmla="*/ 2607542 h 6858000"/>
                <a:gd name="connsiteX4856" fmla="*/ 4862306 w 5854673"/>
                <a:gd name="connsiteY4856" fmla="*/ 2623499 h 6858000"/>
                <a:gd name="connsiteX4857" fmla="*/ 4819408 w 5854673"/>
                <a:gd name="connsiteY4857" fmla="*/ 2624151 h 6858000"/>
                <a:gd name="connsiteX4858" fmla="*/ 4821652 w 5854673"/>
                <a:gd name="connsiteY4858" fmla="*/ 2627110 h 6858000"/>
                <a:gd name="connsiteX4859" fmla="*/ 4815682 w 5854673"/>
                <a:gd name="connsiteY4859" fmla="*/ 2633790 h 6858000"/>
                <a:gd name="connsiteX4860" fmla="*/ 4804105 w 5854673"/>
                <a:gd name="connsiteY4860" fmla="*/ 2626696 h 6858000"/>
                <a:gd name="connsiteX4861" fmla="*/ 4807421 w 5854673"/>
                <a:gd name="connsiteY4861" fmla="*/ 2621852 h 6858000"/>
                <a:gd name="connsiteX4862" fmla="*/ 4781000 w 5854673"/>
                <a:gd name="connsiteY4862" fmla="*/ 2623068 h 6858000"/>
                <a:gd name="connsiteX4863" fmla="*/ 4754426 w 5854673"/>
                <a:gd name="connsiteY4863" fmla="*/ 2615562 h 6858000"/>
                <a:gd name="connsiteX4864" fmla="*/ 4752691 w 5854673"/>
                <a:gd name="connsiteY4864" fmla="*/ 2621275 h 6858000"/>
                <a:gd name="connsiteX4865" fmla="*/ 4752517 w 5854673"/>
                <a:gd name="connsiteY4865" fmla="*/ 2621365 h 6858000"/>
                <a:gd name="connsiteX4866" fmla="*/ 4752334 w 5854673"/>
                <a:gd name="connsiteY4866" fmla="*/ 2621326 h 6858000"/>
                <a:gd name="connsiteX4867" fmla="*/ 4745657 w 5854673"/>
                <a:gd name="connsiteY4867" fmla="*/ 2624787 h 6858000"/>
                <a:gd name="connsiteX4868" fmla="*/ 4735322 w 5854673"/>
                <a:gd name="connsiteY4868" fmla="*/ 2624555 h 6858000"/>
                <a:gd name="connsiteX4869" fmla="*/ 4735297 w 5854673"/>
                <a:gd name="connsiteY4869" fmla="*/ 2624484 h 6858000"/>
                <a:gd name="connsiteX4870" fmla="*/ 4735178 w 5854673"/>
                <a:gd name="connsiteY4870" fmla="*/ 2624552 h 6858000"/>
                <a:gd name="connsiteX4871" fmla="*/ 4732931 w 5854673"/>
                <a:gd name="connsiteY4871" fmla="*/ 2624502 h 6858000"/>
                <a:gd name="connsiteX4872" fmla="*/ 4719533 w 5854673"/>
                <a:gd name="connsiteY4872" fmla="*/ 2628917 h 6858000"/>
                <a:gd name="connsiteX4873" fmla="*/ 4727089 w 5854673"/>
                <a:gd name="connsiteY4873" fmla="*/ 2629206 h 6858000"/>
                <a:gd name="connsiteX4874" fmla="*/ 4735178 w 5854673"/>
                <a:gd name="connsiteY4874" fmla="*/ 2624552 h 6858000"/>
                <a:gd name="connsiteX4875" fmla="*/ 4735322 w 5854673"/>
                <a:gd name="connsiteY4875" fmla="*/ 2624555 h 6858000"/>
                <a:gd name="connsiteX4876" fmla="*/ 4737151 w 5854673"/>
                <a:gd name="connsiteY4876" fmla="*/ 2629820 h 6858000"/>
                <a:gd name="connsiteX4877" fmla="*/ 4735906 w 5854673"/>
                <a:gd name="connsiteY4877" fmla="*/ 2636419 h 6858000"/>
                <a:gd name="connsiteX4878" fmla="*/ 4745548 w 5854673"/>
                <a:gd name="connsiteY4878" fmla="*/ 2624843 h 6858000"/>
                <a:gd name="connsiteX4879" fmla="*/ 4745657 w 5854673"/>
                <a:gd name="connsiteY4879" fmla="*/ 2624787 h 6858000"/>
                <a:gd name="connsiteX4880" fmla="*/ 4745906 w 5854673"/>
                <a:gd name="connsiteY4880" fmla="*/ 2624793 h 6858000"/>
                <a:gd name="connsiteX4881" fmla="*/ 4752517 w 5854673"/>
                <a:gd name="connsiteY4881" fmla="*/ 2621365 h 6858000"/>
                <a:gd name="connsiteX4882" fmla="*/ 4779864 w 5854673"/>
                <a:gd name="connsiteY4882" fmla="*/ 2627238 h 6858000"/>
                <a:gd name="connsiteX4883" fmla="*/ 4811600 w 5854673"/>
                <a:gd name="connsiteY4883" fmla="*/ 2635828 h 6858000"/>
                <a:gd name="connsiteX4884" fmla="*/ 4808535 w 5854673"/>
                <a:gd name="connsiteY4884" fmla="*/ 2655210 h 6858000"/>
                <a:gd name="connsiteX4885" fmla="*/ 4846482 w 5854673"/>
                <a:gd name="connsiteY4885" fmla="*/ 2663281 h 6858000"/>
                <a:gd name="connsiteX4886" fmla="*/ 4843063 w 5854673"/>
                <a:gd name="connsiteY4886" fmla="*/ 2669962 h 6858000"/>
                <a:gd name="connsiteX4887" fmla="*/ 4861376 w 5854673"/>
                <a:gd name="connsiteY4887" fmla="*/ 2665529 h 6858000"/>
                <a:gd name="connsiteX4888" fmla="*/ 4864180 w 5854673"/>
                <a:gd name="connsiteY4888" fmla="*/ 2672416 h 6858000"/>
                <a:gd name="connsiteX4889" fmla="*/ 4882951 w 5854673"/>
                <a:gd name="connsiteY4889" fmla="*/ 2666096 h 6858000"/>
                <a:gd name="connsiteX4890" fmla="*/ 4868000 w 5854673"/>
                <a:gd name="connsiteY4890" fmla="*/ 2688994 h 6858000"/>
                <a:gd name="connsiteX4891" fmla="*/ 4880090 w 5854673"/>
                <a:gd name="connsiteY4891" fmla="*/ 2684356 h 6858000"/>
                <a:gd name="connsiteX4892" fmla="*/ 4884779 w 5854673"/>
                <a:gd name="connsiteY4892" fmla="*/ 2694253 h 6858000"/>
                <a:gd name="connsiteX4893" fmla="*/ 4855554 w 5854673"/>
                <a:gd name="connsiteY4893" fmla="*/ 2688583 h 6858000"/>
                <a:gd name="connsiteX4894" fmla="*/ 4822296 w 5854673"/>
                <a:gd name="connsiteY4894" fmla="*/ 2690409 h 6858000"/>
                <a:gd name="connsiteX4895" fmla="*/ 4821786 w 5854673"/>
                <a:gd name="connsiteY4895" fmla="*/ 2694490 h 6858000"/>
                <a:gd name="connsiteX4896" fmla="*/ 4861517 w 5854673"/>
                <a:gd name="connsiteY4896" fmla="*/ 2707407 h 6858000"/>
                <a:gd name="connsiteX4897" fmla="*/ 4847894 w 5854673"/>
                <a:gd name="connsiteY4897" fmla="*/ 2721736 h 6858000"/>
                <a:gd name="connsiteX4898" fmla="*/ 4873396 w 5854673"/>
                <a:gd name="connsiteY4898" fmla="*/ 2729394 h 6858000"/>
                <a:gd name="connsiteX4899" fmla="*/ 4860539 w 5854673"/>
                <a:gd name="connsiteY4899" fmla="*/ 2738878 h 6858000"/>
                <a:gd name="connsiteX4900" fmla="*/ 4885842 w 5854673"/>
                <a:gd name="connsiteY4900" fmla="*/ 2729806 h 6858000"/>
                <a:gd name="connsiteX4901" fmla="*/ 4893082 w 5854673"/>
                <a:gd name="connsiteY4901" fmla="*/ 2739703 h 6858000"/>
                <a:gd name="connsiteX4902" fmla="*/ 4877524 w 5854673"/>
                <a:gd name="connsiteY4902" fmla="*/ 2743014 h 6858000"/>
                <a:gd name="connsiteX4903" fmla="*/ 4879000 w 5854673"/>
                <a:gd name="connsiteY4903" fmla="*/ 2750818 h 6858000"/>
                <a:gd name="connsiteX4904" fmla="*/ 4892876 w 5854673"/>
                <a:gd name="connsiteY4904" fmla="*/ 2743376 h 6858000"/>
                <a:gd name="connsiteX4905" fmla="*/ 4903738 w 5854673"/>
                <a:gd name="connsiteY4905" fmla="*/ 2755671 h 6858000"/>
                <a:gd name="connsiteX4906" fmla="*/ 4890628 w 5854673"/>
                <a:gd name="connsiteY4906" fmla="*/ 2758269 h 6858000"/>
                <a:gd name="connsiteX4907" fmla="*/ 4886034 w 5854673"/>
                <a:gd name="connsiteY4907" fmla="*/ 2772040 h 6858000"/>
                <a:gd name="connsiteX4908" fmla="*/ 4891901 w 5854673"/>
                <a:gd name="connsiteY4908" fmla="*/ 2767196 h 6858000"/>
                <a:gd name="connsiteX4909" fmla="*/ 4924896 w 5854673"/>
                <a:gd name="connsiteY4909" fmla="*/ 2791637 h 6858000"/>
                <a:gd name="connsiteX4910" fmla="*/ 4894955 w 5854673"/>
                <a:gd name="connsiteY4910" fmla="*/ 2788620 h 6858000"/>
                <a:gd name="connsiteX4911" fmla="*/ 4887506 w 5854673"/>
                <a:gd name="connsiteY4911" fmla="*/ 2795147 h 6858000"/>
                <a:gd name="connsiteX4912" fmla="*/ 4908419 w 5854673"/>
                <a:gd name="connsiteY4912" fmla="*/ 2798723 h 6858000"/>
                <a:gd name="connsiteX4913" fmla="*/ 4938403 w 5854673"/>
                <a:gd name="connsiteY4913" fmla="*/ 2825051 h 6858000"/>
                <a:gd name="connsiteX4914" fmla="*/ 4902598 w 5854673"/>
                <a:gd name="connsiteY4914" fmla="*/ 2819227 h 6858000"/>
                <a:gd name="connsiteX4915" fmla="*/ 4912440 w 5854673"/>
                <a:gd name="connsiteY4915" fmla="*/ 2829482 h 6858000"/>
                <a:gd name="connsiteX4916" fmla="*/ 4917078 w 5854673"/>
                <a:gd name="connsiteY4916" fmla="*/ 2841572 h 6858000"/>
                <a:gd name="connsiteX4917" fmla="*/ 4958698 w 5854673"/>
                <a:gd name="connsiteY4917" fmla="*/ 2849847 h 6858000"/>
                <a:gd name="connsiteX4918" fmla="*/ 4920950 w 5854673"/>
                <a:gd name="connsiteY4918" fmla="*/ 2858508 h 6858000"/>
                <a:gd name="connsiteX4919" fmla="*/ 4931256 w 5854673"/>
                <a:gd name="connsiteY4919" fmla="*/ 2849023 h 6858000"/>
                <a:gd name="connsiteX4920" fmla="*/ 4912483 w 5854673"/>
                <a:gd name="connsiteY4920" fmla="*/ 2855343 h 6858000"/>
                <a:gd name="connsiteX4921" fmla="*/ 4923040 w 5854673"/>
                <a:gd name="connsiteY4921" fmla="*/ 2860396 h 6858000"/>
                <a:gd name="connsiteX4922" fmla="*/ 4903092 w 5854673"/>
                <a:gd name="connsiteY4922" fmla="*/ 2876355 h 6858000"/>
                <a:gd name="connsiteX4923" fmla="*/ 4905643 w 5854673"/>
                <a:gd name="connsiteY4923" fmla="*/ 2876356 h 6858000"/>
                <a:gd name="connsiteX4924" fmla="*/ 4944610 w 5854673"/>
                <a:gd name="connsiteY4924" fmla="*/ 2886466 h 6858000"/>
                <a:gd name="connsiteX4925" fmla="*/ 4963485 w 5854673"/>
                <a:gd name="connsiteY4925" fmla="*/ 2878311 h 6858000"/>
                <a:gd name="connsiteX4926" fmla="*/ 4952571 w 5854673"/>
                <a:gd name="connsiteY4926" fmla="*/ 2868207 h 6858000"/>
                <a:gd name="connsiteX4927" fmla="*/ 4997253 w 5854673"/>
                <a:gd name="connsiteY4927" fmla="*/ 2872403 h 6858000"/>
                <a:gd name="connsiteX4928" fmla="*/ 4975062 w 5854673"/>
                <a:gd name="connsiteY4928" fmla="*/ 2885403 h 6858000"/>
                <a:gd name="connsiteX4929" fmla="*/ 5013111 w 5854673"/>
                <a:gd name="connsiteY4929" fmla="*/ 2891637 h 6858000"/>
                <a:gd name="connsiteX4930" fmla="*/ 5006121 w 5854673"/>
                <a:gd name="connsiteY4930" fmla="*/ 2896277 h 6858000"/>
                <a:gd name="connsiteX4931" fmla="*/ 5022851 w 5854673"/>
                <a:gd name="connsiteY4931" fmla="*/ 2903729 h 6858000"/>
                <a:gd name="connsiteX4932" fmla="*/ 5013111 w 5854673"/>
                <a:gd name="connsiteY4932" fmla="*/ 2891637 h 6858000"/>
                <a:gd name="connsiteX4933" fmla="*/ 5022548 w 5854673"/>
                <a:gd name="connsiteY4933" fmla="*/ 2888834 h 6858000"/>
                <a:gd name="connsiteX4934" fmla="*/ 5034183 w 5854673"/>
                <a:gd name="connsiteY4934" fmla="*/ 2870780 h 6858000"/>
                <a:gd name="connsiteX4935" fmla="*/ 5017552 w 5854673"/>
                <a:gd name="connsiteY4935" fmla="*/ 2881896 h 6858000"/>
                <a:gd name="connsiteX4936" fmla="*/ 4997917 w 5854673"/>
                <a:gd name="connsiteY4936" fmla="*/ 2869394 h 6858000"/>
                <a:gd name="connsiteX4937" fmla="*/ 5005366 w 5854673"/>
                <a:gd name="connsiteY4937" fmla="*/ 2862867 h 6858000"/>
                <a:gd name="connsiteX4938" fmla="*/ 4996133 w 5854673"/>
                <a:gd name="connsiteY4938" fmla="*/ 2864548 h 6858000"/>
                <a:gd name="connsiteX4939" fmla="*/ 4991187 w 5854673"/>
                <a:gd name="connsiteY4939" fmla="*/ 2855416 h 6858000"/>
                <a:gd name="connsiteX4940" fmla="*/ 5000268 w 5854673"/>
                <a:gd name="connsiteY4940" fmla="*/ 2852664 h 6858000"/>
                <a:gd name="connsiteX4941" fmla="*/ 4992164 w 5854673"/>
                <a:gd name="connsiteY4941" fmla="*/ 2831596 h 6858000"/>
                <a:gd name="connsiteX4942" fmla="*/ 5001704 w 5854673"/>
                <a:gd name="connsiteY4942" fmla="*/ 2826956 h 6858000"/>
                <a:gd name="connsiteX4943" fmla="*/ 5002721 w 5854673"/>
                <a:gd name="connsiteY4943" fmla="*/ 2836648 h 6858000"/>
                <a:gd name="connsiteX4944" fmla="*/ 5048424 w 5854673"/>
                <a:gd name="connsiteY4944" fmla="*/ 2835233 h 6858000"/>
                <a:gd name="connsiteX4945" fmla="*/ 5038015 w 5854673"/>
                <a:gd name="connsiteY4945" fmla="*/ 2846554 h 6858000"/>
                <a:gd name="connsiteX4946" fmla="*/ 5053012 w 5854673"/>
                <a:gd name="connsiteY4946" fmla="*/ 2846965 h 6858000"/>
                <a:gd name="connsiteX4947" fmla="*/ 5071420 w 5854673"/>
                <a:gd name="connsiteY4947" fmla="*/ 2866201 h 6858000"/>
                <a:gd name="connsiteX4948" fmla="*/ 5090193 w 5854673"/>
                <a:gd name="connsiteY4948" fmla="*/ 2859881 h 6858000"/>
                <a:gd name="connsiteX4949" fmla="*/ 5059694 w 5854673"/>
                <a:gd name="connsiteY4949" fmla="*/ 2845284 h 6858000"/>
                <a:gd name="connsiteX4950" fmla="*/ 5069336 w 5854673"/>
                <a:gd name="connsiteY4950" fmla="*/ 2838810 h 6858000"/>
                <a:gd name="connsiteX4951" fmla="*/ 5075456 w 5854673"/>
                <a:gd name="connsiteY4951" fmla="*/ 2840851 h 6858000"/>
                <a:gd name="connsiteX4952" fmla="*/ 5062811 w 5854673"/>
                <a:gd name="connsiteY4952" fmla="*/ 2823709 h 6858000"/>
                <a:gd name="connsiteX4953" fmla="*/ 5071687 w 5854673"/>
                <a:gd name="connsiteY4953" fmla="*/ 2822079 h 6858000"/>
                <a:gd name="connsiteX4954" fmla="*/ 5089494 w 5854673"/>
                <a:gd name="connsiteY4954" fmla="*/ 2803875 h 6858000"/>
                <a:gd name="connsiteX4955" fmla="*/ 5080521 w 5854673"/>
                <a:gd name="connsiteY4955" fmla="*/ 2786938 h 6858000"/>
                <a:gd name="connsiteX4956" fmla="*/ 5093671 w 5854673"/>
                <a:gd name="connsiteY4956" fmla="*/ 2784560 h 6858000"/>
                <a:gd name="connsiteX4957" fmla="*/ 5098426 w 5854673"/>
                <a:gd name="connsiteY4957" fmla="*/ 2784750 h 6858000"/>
                <a:gd name="connsiteX4958" fmla="*/ 5100273 w 5854673"/>
                <a:gd name="connsiteY4958" fmla="*/ 2783366 h 6858000"/>
                <a:gd name="connsiteX4959" fmla="*/ 5107914 w 5854673"/>
                <a:gd name="connsiteY4959" fmla="*/ 2781985 h 6858000"/>
                <a:gd name="connsiteX4960" fmla="*/ 5133472 w 5854673"/>
                <a:gd name="connsiteY4960" fmla="*/ 2769916 h 6858000"/>
                <a:gd name="connsiteX4961" fmla="*/ 5124699 w 5854673"/>
                <a:gd name="connsiteY4961" fmla="*/ 2769709 h 6858000"/>
                <a:gd name="connsiteX4962" fmla="*/ 5110893 w 5854673"/>
                <a:gd name="connsiteY4962" fmla="*/ 2775413 h 6858000"/>
                <a:gd name="connsiteX4963" fmla="*/ 5100273 w 5854673"/>
                <a:gd name="connsiteY4963" fmla="*/ 2783366 h 6858000"/>
                <a:gd name="connsiteX4964" fmla="*/ 5093671 w 5854673"/>
                <a:gd name="connsiteY4964" fmla="*/ 2784560 h 6858000"/>
                <a:gd name="connsiteX4965" fmla="*/ 5076716 w 5854673"/>
                <a:gd name="connsiteY4965" fmla="*/ 2783882 h 6858000"/>
                <a:gd name="connsiteX4966" fmla="*/ 5060938 w 5854673"/>
                <a:gd name="connsiteY4966" fmla="*/ 2774792 h 6858000"/>
                <a:gd name="connsiteX4967" fmla="*/ 5071347 w 5854673"/>
                <a:gd name="connsiteY4967" fmla="*/ 2763472 h 6858000"/>
                <a:gd name="connsiteX4968" fmla="*/ 5050388 w 5854673"/>
                <a:gd name="connsiteY4968" fmla="*/ 2744235 h 6858000"/>
                <a:gd name="connsiteX4969" fmla="*/ 5026618 w 5854673"/>
                <a:gd name="connsiteY4969" fmla="*/ 2743617 h 6858000"/>
                <a:gd name="connsiteX4970" fmla="*/ 4997342 w 5854673"/>
                <a:gd name="connsiteY4970" fmla="*/ 2737590 h 6858000"/>
                <a:gd name="connsiteX4971" fmla="*/ 4959798 w 5854673"/>
                <a:gd name="connsiteY4971" fmla="*/ 2745128 h 6858000"/>
                <a:gd name="connsiteX4972" fmla="*/ 4954444 w 5854673"/>
                <a:gd name="connsiteY4972" fmla="*/ 2738241 h 6858000"/>
                <a:gd name="connsiteX4973" fmla="*/ 4967350 w 5854673"/>
                <a:gd name="connsiteY4973" fmla="*/ 2736765 h 6858000"/>
                <a:gd name="connsiteX4974" fmla="*/ 4965313 w 5854673"/>
                <a:gd name="connsiteY4974" fmla="*/ 2725033 h 6858000"/>
                <a:gd name="connsiteX4975" fmla="*/ 4905443 w 5854673"/>
                <a:gd name="connsiteY4975" fmla="*/ 2678191 h 6858000"/>
                <a:gd name="connsiteX4976" fmla="*/ 4917383 w 5854673"/>
                <a:gd name="connsiteY4976" fmla="*/ 2664830 h 6858000"/>
                <a:gd name="connsiteX4977" fmla="*/ 4891117 w 5854673"/>
                <a:gd name="connsiteY4977" fmla="*/ 2654367 h 6858000"/>
                <a:gd name="connsiteX4978" fmla="*/ 4941203 w 5854673"/>
                <a:gd name="connsiteY4978" fmla="*/ 2665806 h 6858000"/>
                <a:gd name="connsiteX4979" fmla="*/ 4952275 w 5854673"/>
                <a:gd name="connsiteY4979" fmla="*/ 2651477 h 6858000"/>
                <a:gd name="connsiteX4980" fmla="*/ 4936513 w 5854673"/>
                <a:gd name="connsiteY4980" fmla="*/ 2655910 h 6858000"/>
                <a:gd name="connsiteX4981" fmla="*/ 4931567 w 5854673"/>
                <a:gd name="connsiteY4981" fmla="*/ 2646778 h 6858000"/>
                <a:gd name="connsiteX4982" fmla="*/ 4916571 w 5854673"/>
                <a:gd name="connsiteY4982" fmla="*/ 2646366 h 6858000"/>
                <a:gd name="connsiteX4983" fmla="*/ 4875467 w 5854673"/>
                <a:gd name="connsiteY4983" fmla="*/ 2618708 h 6858000"/>
                <a:gd name="connsiteX4984" fmla="*/ 4892456 w 5854673"/>
                <a:gd name="connsiteY4984" fmla="*/ 2607542 h 6858000"/>
                <a:gd name="connsiteX4985" fmla="*/ 4919696 w 5854673"/>
                <a:gd name="connsiteY4985" fmla="*/ 2601837 h 6858000"/>
                <a:gd name="connsiteX4986" fmla="*/ 4924680 w 5854673"/>
                <a:gd name="connsiteY4986" fmla="*/ 2606376 h 6858000"/>
                <a:gd name="connsiteX4987" fmla="*/ 4924081 w 5854673"/>
                <a:gd name="connsiteY4987" fmla="*/ 2607040 h 6858000"/>
                <a:gd name="connsiteX4988" fmla="*/ 3587736 w 5854673"/>
                <a:gd name="connsiteY4988" fmla="*/ 2596823 h 6858000"/>
                <a:gd name="connsiteX4989" fmla="*/ 3573756 w 5854673"/>
                <a:gd name="connsiteY4989" fmla="*/ 2606102 h 6858000"/>
                <a:gd name="connsiteX4990" fmla="*/ 3587736 w 5854673"/>
                <a:gd name="connsiteY4990" fmla="*/ 2596823 h 6858000"/>
                <a:gd name="connsiteX4991" fmla="*/ 4884351 w 5854673"/>
                <a:gd name="connsiteY4991" fmla="*/ 2586472 h 6858000"/>
                <a:gd name="connsiteX4992" fmla="*/ 4893175 w 5854673"/>
                <a:gd name="connsiteY4992" fmla="*/ 2587036 h 6858000"/>
                <a:gd name="connsiteX4993" fmla="*/ 4892255 w 5854673"/>
                <a:gd name="connsiteY4993" fmla="*/ 2590810 h 6858000"/>
                <a:gd name="connsiteX4994" fmla="*/ 4883482 w 5854673"/>
                <a:gd name="connsiteY4994" fmla="*/ 2590603 h 6858000"/>
                <a:gd name="connsiteX4995" fmla="*/ 3473380 w 5854673"/>
                <a:gd name="connsiteY4995" fmla="*/ 2584344 h 6858000"/>
                <a:gd name="connsiteX4996" fmla="*/ 3470466 w 5854673"/>
                <a:gd name="connsiteY4996" fmla="*/ 2604797 h 6858000"/>
                <a:gd name="connsiteX4997" fmla="*/ 3465043 w 5854673"/>
                <a:gd name="connsiteY4997" fmla="*/ 2666414 h 6858000"/>
                <a:gd name="connsiteX4998" fmla="*/ 3501213 w 5854673"/>
                <a:gd name="connsiteY4998" fmla="*/ 2644133 h 6858000"/>
                <a:gd name="connsiteX4999" fmla="*/ 3490100 w 5854673"/>
                <a:gd name="connsiteY4999" fmla="*/ 2617300 h 6858000"/>
                <a:gd name="connsiteX5000" fmla="*/ 3473380 w 5854673"/>
                <a:gd name="connsiteY5000" fmla="*/ 2584344 h 6858000"/>
                <a:gd name="connsiteX5001" fmla="*/ 4830184 w 5854673"/>
                <a:gd name="connsiteY5001" fmla="*/ 2577071 h 6858000"/>
                <a:gd name="connsiteX5002" fmla="*/ 4836406 w 5854673"/>
                <a:gd name="connsiteY5002" fmla="*/ 2577277 h 6858000"/>
                <a:gd name="connsiteX5003" fmla="*/ 4835640 w 5854673"/>
                <a:gd name="connsiteY5003" fmla="*/ 2582123 h 6858000"/>
                <a:gd name="connsiteX5004" fmla="*/ 4829417 w 5854673"/>
                <a:gd name="connsiteY5004" fmla="*/ 2581917 h 6858000"/>
                <a:gd name="connsiteX5005" fmla="*/ 4743931 w 5854673"/>
                <a:gd name="connsiteY5005" fmla="*/ 2572612 h 6858000"/>
                <a:gd name="connsiteX5006" fmla="*/ 4758160 w 5854673"/>
                <a:gd name="connsiteY5006" fmla="*/ 2577869 h 6858000"/>
                <a:gd name="connsiteX5007" fmla="*/ 4758927 w 5854673"/>
                <a:gd name="connsiteY5007" fmla="*/ 2573023 h 6858000"/>
                <a:gd name="connsiteX5008" fmla="*/ 4940514 w 5854673"/>
                <a:gd name="connsiteY5008" fmla="*/ 2571543 h 6858000"/>
                <a:gd name="connsiteX5009" fmla="*/ 4950560 w 5854673"/>
                <a:gd name="connsiteY5009" fmla="*/ 2580676 h 6858000"/>
                <a:gd name="connsiteX5010" fmla="*/ 4941480 w 5854673"/>
                <a:gd name="connsiteY5010" fmla="*/ 2583427 h 6858000"/>
                <a:gd name="connsiteX5011" fmla="*/ 4940514 w 5854673"/>
                <a:gd name="connsiteY5011" fmla="*/ 2571543 h 6858000"/>
                <a:gd name="connsiteX5012" fmla="*/ 3812890 w 5854673"/>
                <a:gd name="connsiteY5012" fmla="*/ 2568729 h 6858000"/>
                <a:gd name="connsiteX5013" fmla="*/ 3808554 w 5854673"/>
                <a:gd name="connsiteY5013" fmla="*/ 2571533 h 6858000"/>
                <a:gd name="connsiteX5014" fmla="*/ 3814010 w 5854673"/>
                <a:gd name="connsiteY5014" fmla="*/ 2576585 h 6858000"/>
                <a:gd name="connsiteX5015" fmla="*/ 4918023 w 5854673"/>
                <a:gd name="connsiteY5015" fmla="*/ 2564548 h 6858000"/>
                <a:gd name="connsiteX5016" fmla="*/ 4934542 w 5854673"/>
                <a:gd name="connsiteY5016" fmla="*/ 2588424 h 6858000"/>
                <a:gd name="connsiteX5017" fmla="*/ 4951732 w 5854673"/>
                <a:gd name="connsiteY5017" fmla="*/ 2588888 h 6858000"/>
                <a:gd name="connsiteX5018" fmla="*/ 4929391 w 5854673"/>
                <a:gd name="connsiteY5018" fmla="*/ 2588066 h 6858000"/>
                <a:gd name="connsiteX5019" fmla="*/ 4911028 w 5854673"/>
                <a:gd name="connsiteY5019" fmla="*/ 2584490 h 6858000"/>
                <a:gd name="connsiteX5020" fmla="*/ 4901749 w 5854673"/>
                <a:gd name="connsiteY5020" fmla="*/ 2570511 h 6858000"/>
                <a:gd name="connsiteX5021" fmla="*/ 5040291 w 5854673"/>
                <a:gd name="connsiteY5021" fmla="*/ 2553311 h 6858000"/>
                <a:gd name="connsiteX5022" fmla="*/ 5033761 w 5854673"/>
                <a:gd name="connsiteY5022" fmla="*/ 2556063 h 6858000"/>
                <a:gd name="connsiteX5023" fmla="*/ 5032842 w 5854673"/>
                <a:gd name="connsiteY5023" fmla="*/ 2559838 h 6858000"/>
                <a:gd name="connsiteX5024" fmla="*/ 5042177 w 5854673"/>
                <a:gd name="connsiteY5024" fmla="*/ 2556321 h 6858000"/>
                <a:gd name="connsiteX5025" fmla="*/ 4853298 w 5854673"/>
                <a:gd name="connsiteY5025" fmla="*/ 2547544 h 6858000"/>
                <a:gd name="connsiteX5026" fmla="*/ 4876249 w 5854673"/>
                <a:gd name="connsiteY5026" fmla="*/ 2555202 h 6858000"/>
                <a:gd name="connsiteX5027" fmla="*/ 4872574 w 5854673"/>
                <a:gd name="connsiteY5027" fmla="*/ 2562648 h 6858000"/>
                <a:gd name="connsiteX5028" fmla="*/ 4886752 w 5854673"/>
                <a:gd name="connsiteY5028" fmla="*/ 2570099 h 6858000"/>
                <a:gd name="connsiteX5029" fmla="*/ 4862271 w 5854673"/>
                <a:gd name="connsiteY5029" fmla="*/ 2564481 h 6858000"/>
                <a:gd name="connsiteX5030" fmla="*/ 4853298 w 5854673"/>
                <a:gd name="connsiteY5030" fmla="*/ 2547544 h 6858000"/>
                <a:gd name="connsiteX5031" fmla="*/ 4695823 w 5854673"/>
                <a:gd name="connsiteY5031" fmla="*/ 2540345 h 6858000"/>
                <a:gd name="connsiteX5032" fmla="*/ 4687461 w 5854673"/>
                <a:gd name="connsiteY5032" fmla="*/ 2544184 h 6858000"/>
                <a:gd name="connsiteX5033" fmla="*/ 4671303 w 5854673"/>
                <a:gd name="connsiteY5033" fmla="*/ 2551270 h 6858000"/>
                <a:gd name="connsiteX5034" fmla="*/ 4704613 w 5854673"/>
                <a:gd name="connsiteY5034" fmla="*/ 2542148 h 6858000"/>
                <a:gd name="connsiteX5035" fmla="*/ 4695823 w 5854673"/>
                <a:gd name="connsiteY5035" fmla="*/ 2540345 h 6858000"/>
                <a:gd name="connsiteX5036" fmla="*/ 4734812 w 5854673"/>
                <a:gd name="connsiteY5036" fmla="*/ 2531650 h 6858000"/>
                <a:gd name="connsiteX5037" fmla="*/ 4739502 w 5854673"/>
                <a:gd name="connsiteY5037" fmla="*/ 2541547 h 6858000"/>
                <a:gd name="connsiteX5038" fmla="*/ 4718283 w 5854673"/>
                <a:gd name="connsiteY5038" fmla="*/ 2540929 h 6858000"/>
                <a:gd name="connsiteX5039" fmla="*/ 4732513 w 5854673"/>
                <a:gd name="connsiteY5039" fmla="*/ 2546186 h 6858000"/>
                <a:gd name="connsiteX5040" fmla="*/ 4756073 w 5854673"/>
                <a:gd name="connsiteY5040" fmla="*/ 2565779 h 6858000"/>
                <a:gd name="connsiteX5041" fmla="*/ 4757606 w 5854673"/>
                <a:gd name="connsiteY5041" fmla="*/ 2556088 h 6858000"/>
                <a:gd name="connsiteX5042" fmla="*/ 4752505 w 5854673"/>
                <a:gd name="connsiteY5042" fmla="*/ 2556087 h 6858000"/>
                <a:gd name="connsiteX5043" fmla="*/ 4749701 w 5854673"/>
                <a:gd name="connsiteY5043" fmla="*/ 2549200 h 6858000"/>
                <a:gd name="connsiteX5044" fmla="*/ 4734812 w 5854673"/>
                <a:gd name="connsiteY5044" fmla="*/ 2531650 h 6858000"/>
                <a:gd name="connsiteX5045" fmla="*/ 4750268 w 5854673"/>
                <a:gd name="connsiteY5045" fmla="*/ 2530174 h 6858000"/>
                <a:gd name="connsiteX5046" fmla="*/ 4760416 w 5854673"/>
                <a:gd name="connsiteY5046" fmla="*/ 2537472 h 6858000"/>
                <a:gd name="connsiteX5047" fmla="*/ 4761183 w 5854673"/>
                <a:gd name="connsiteY5047" fmla="*/ 2532627 h 6858000"/>
                <a:gd name="connsiteX5048" fmla="*/ 4823211 w 5854673"/>
                <a:gd name="connsiteY5048" fmla="*/ 2523053 h 6858000"/>
                <a:gd name="connsiteX5049" fmla="*/ 4835350 w 5854673"/>
                <a:gd name="connsiteY5049" fmla="*/ 2526422 h 6858000"/>
                <a:gd name="connsiteX5050" fmla="*/ 4819893 w 5854673"/>
                <a:gd name="connsiteY5050" fmla="*/ 2527897 h 6858000"/>
                <a:gd name="connsiteX5051" fmla="*/ 4823211 w 5854673"/>
                <a:gd name="connsiteY5051" fmla="*/ 2523053 h 6858000"/>
                <a:gd name="connsiteX5052" fmla="*/ 3729354 w 5854673"/>
                <a:gd name="connsiteY5052" fmla="*/ 2519432 h 6858000"/>
                <a:gd name="connsiteX5053" fmla="*/ 3704411 w 5854673"/>
                <a:gd name="connsiteY5053" fmla="*/ 2520802 h 6858000"/>
                <a:gd name="connsiteX5054" fmla="*/ 3705227 w 5854673"/>
                <a:gd name="connsiteY5054" fmla="*/ 2521415 h 6858000"/>
                <a:gd name="connsiteX5055" fmla="*/ 3700788 w 5854673"/>
                <a:gd name="connsiteY5055" fmla="*/ 2526055 h 6858000"/>
                <a:gd name="connsiteX5056" fmla="*/ 3692322 w 5854673"/>
                <a:gd name="connsiteY5056" fmla="*/ 2522891 h 6858000"/>
                <a:gd name="connsiteX5057" fmla="*/ 3675793 w 5854673"/>
                <a:gd name="connsiteY5057" fmla="*/ 2532170 h 6858000"/>
                <a:gd name="connsiteX5058" fmla="*/ 3673549 w 5854673"/>
                <a:gd name="connsiteY5058" fmla="*/ 2529211 h 6858000"/>
                <a:gd name="connsiteX5059" fmla="*/ 3656252 w 5854673"/>
                <a:gd name="connsiteY5059" fmla="*/ 2543334 h 6858000"/>
                <a:gd name="connsiteX5060" fmla="*/ 3646760 w 5854673"/>
                <a:gd name="connsiteY5060" fmla="*/ 2563633 h 6858000"/>
                <a:gd name="connsiteX5061" fmla="*/ 3729354 w 5854673"/>
                <a:gd name="connsiteY5061" fmla="*/ 2519432 h 6858000"/>
                <a:gd name="connsiteX5062" fmla="*/ 5024642 w 5854673"/>
                <a:gd name="connsiteY5062" fmla="*/ 2517653 h 6858000"/>
                <a:gd name="connsiteX5063" fmla="*/ 5022649 w 5854673"/>
                <a:gd name="connsiteY5063" fmla="*/ 2529231 h 6858000"/>
                <a:gd name="connsiteX5064" fmla="*/ 5038871 w 5854673"/>
                <a:gd name="connsiteY5064" fmla="*/ 2522910 h 6858000"/>
                <a:gd name="connsiteX5065" fmla="*/ 5024642 w 5854673"/>
                <a:gd name="connsiteY5065" fmla="*/ 2517653 h 6858000"/>
                <a:gd name="connsiteX5066" fmla="*/ 4800157 w 5854673"/>
                <a:gd name="connsiteY5066" fmla="*/ 2517231 h 6858000"/>
                <a:gd name="connsiteX5067" fmla="*/ 4806380 w 5854673"/>
                <a:gd name="connsiteY5067" fmla="*/ 2517437 h 6858000"/>
                <a:gd name="connsiteX5068" fmla="*/ 4805306 w 5854673"/>
                <a:gd name="connsiteY5068" fmla="*/ 2525241 h 6858000"/>
                <a:gd name="connsiteX5069" fmla="*/ 4796533 w 5854673"/>
                <a:gd name="connsiteY5069" fmla="*/ 2525034 h 6858000"/>
                <a:gd name="connsiteX5070" fmla="*/ 4800157 w 5854673"/>
                <a:gd name="connsiteY5070" fmla="*/ 2517231 h 6858000"/>
                <a:gd name="connsiteX5071" fmla="*/ 4858920 w 5854673"/>
                <a:gd name="connsiteY5071" fmla="*/ 2510311 h 6858000"/>
                <a:gd name="connsiteX5072" fmla="*/ 4864427 w 5854673"/>
                <a:gd name="connsiteY5072" fmla="*/ 2515719 h 6858000"/>
                <a:gd name="connsiteX5073" fmla="*/ 4845196 w 5854673"/>
                <a:gd name="connsiteY5073" fmla="*/ 2518825 h 6858000"/>
                <a:gd name="connsiteX5074" fmla="*/ 4848750 w 5854673"/>
                <a:gd name="connsiteY5074" fmla="*/ 2511487 h 6858000"/>
                <a:gd name="connsiteX5075" fmla="*/ 4858920 w 5854673"/>
                <a:gd name="connsiteY5075" fmla="*/ 2510311 h 6858000"/>
                <a:gd name="connsiteX5076" fmla="*/ 3748842 w 5854673"/>
                <a:gd name="connsiteY5076" fmla="*/ 2507910 h 6858000"/>
                <a:gd name="connsiteX5077" fmla="*/ 3748024 w 5854673"/>
                <a:gd name="connsiteY5077" fmla="*/ 2512399 h 6858000"/>
                <a:gd name="connsiteX5078" fmla="*/ 3744810 w 5854673"/>
                <a:gd name="connsiteY5078" fmla="*/ 2515407 h 6858000"/>
                <a:gd name="connsiteX5079" fmla="*/ 3748075 w 5854673"/>
                <a:gd name="connsiteY5079" fmla="*/ 2512756 h 6858000"/>
                <a:gd name="connsiteX5080" fmla="*/ 3752515 w 5854673"/>
                <a:gd name="connsiteY5080" fmla="*/ 2508115 h 6858000"/>
                <a:gd name="connsiteX5081" fmla="*/ 4715541 w 5854673"/>
                <a:gd name="connsiteY5081" fmla="*/ 2498693 h 6858000"/>
                <a:gd name="connsiteX5082" fmla="*/ 4711357 w 5854673"/>
                <a:gd name="connsiteY5082" fmla="*/ 2502568 h 6858000"/>
                <a:gd name="connsiteX5083" fmla="*/ 4720131 w 5854673"/>
                <a:gd name="connsiteY5083" fmla="*/ 2502775 h 6858000"/>
                <a:gd name="connsiteX5084" fmla="*/ 4720693 w 5854673"/>
                <a:gd name="connsiteY5084" fmla="*/ 2499052 h 6858000"/>
                <a:gd name="connsiteX5085" fmla="*/ 3415153 w 5854673"/>
                <a:gd name="connsiteY5085" fmla="*/ 2495369 h 6858000"/>
                <a:gd name="connsiteX5086" fmla="*/ 3438156 w 5854673"/>
                <a:gd name="connsiteY5086" fmla="*/ 2500833 h 6858000"/>
                <a:gd name="connsiteX5087" fmla="*/ 3415153 w 5854673"/>
                <a:gd name="connsiteY5087" fmla="*/ 2495369 h 6858000"/>
                <a:gd name="connsiteX5088" fmla="*/ 5039951 w 5854673"/>
                <a:gd name="connsiteY5088" fmla="*/ 2489603 h 6858000"/>
                <a:gd name="connsiteX5089" fmla="*/ 5036327 w 5854673"/>
                <a:gd name="connsiteY5089" fmla="*/ 2497406 h 6858000"/>
                <a:gd name="connsiteX5090" fmla="*/ 5042551 w 5854673"/>
                <a:gd name="connsiteY5090" fmla="*/ 2497612 h 6858000"/>
                <a:gd name="connsiteX5091" fmla="*/ 5039951 w 5854673"/>
                <a:gd name="connsiteY5091" fmla="*/ 2489603 h 6858000"/>
                <a:gd name="connsiteX5092" fmla="*/ 5097845 w 5854673"/>
                <a:gd name="connsiteY5092" fmla="*/ 2489363 h 6858000"/>
                <a:gd name="connsiteX5093" fmla="*/ 5099629 w 5854673"/>
                <a:gd name="connsiteY5093" fmla="*/ 2494208 h 6858000"/>
                <a:gd name="connsiteX5094" fmla="*/ 5088968 w 5854673"/>
                <a:gd name="connsiteY5094" fmla="*/ 2490992 h 6858000"/>
                <a:gd name="connsiteX5095" fmla="*/ 5097845 w 5854673"/>
                <a:gd name="connsiteY5095" fmla="*/ 2489363 h 6858000"/>
                <a:gd name="connsiteX5096" fmla="*/ 5020366 w 5854673"/>
                <a:gd name="connsiteY5096" fmla="*/ 2485109 h 6858000"/>
                <a:gd name="connsiteX5097" fmla="*/ 5015416 w 5854673"/>
                <a:gd name="connsiteY5097" fmla="*/ 2493830 h 6858000"/>
                <a:gd name="connsiteX5098" fmla="*/ 1522422 w 5854673"/>
                <a:gd name="connsiteY5098" fmla="*/ 2478627 h 6858000"/>
                <a:gd name="connsiteX5099" fmla="*/ 1520619 w 5854673"/>
                <a:gd name="connsiteY5099" fmla="*/ 2485119 h 6858000"/>
                <a:gd name="connsiteX5100" fmla="*/ 1526390 w 5854673"/>
                <a:gd name="connsiteY5100" fmla="*/ 2486200 h 6858000"/>
                <a:gd name="connsiteX5101" fmla="*/ 1534686 w 5854673"/>
                <a:gd name="connsiteY5101" fmla="*/ 2480790 h 6858000"/>
                <a:gd name="connsiteX5102" fmla="*/ 4825825 w 5854673"/>
                <a:gd name="connsiteY5102" fmla="*/ 2477504 h 6858000"/>
                <a:gd name="connsiteX5103" fmla="*/ 4837502 w 5854673"/>
                <a:gd name="connsiteY5103" fmla="*/ 2492962 h 6858000"/>
                <a:gd name="connsiteX5104" fmla="*/ 4825825 w 5854673"/>
                <a:gd name="connsiteY5104" fmla="*/ 2477504 h 6858000"/>
                <a:gd name="connsiteX5105" fmla="*/ 1598886 w 5854673"/>
                <a:gd name="connsiteY5105" fmla="*/ 2476824 h 6858000"/>
                <a:gd name="connsiteX5106" fmla="*/ 1583017 w 5854673"/>
                <a:gd name="connsiteY5106" fmla="*/ 2486201 h 6858000"/>
                <a:gd name="connsiteX5107" fmla="*/ 1589509 w 5854673"/>
                <a:gd name="connsiteY5107" fmla="*/ 2487282 h 6858000"/>
                <a:gd name="connsiteX5108" fmla="*/ 3767418 w 5854673"/>
                <a:gd name="connsiteY5108" fmla="*/ 2474659 h 6858000"/>
                <a:gd name="connsiteX5109" fmla="*/ 3763992 w 5854673"/>
                <a:gd name="connsiteY5109" fmla="*/ 2504293 h 6858000"/>
                <a:gd name="connsiteX5110" fmla="*/ 3797051 w 5854673"/>
                <a:gd name="connsiteY5110" fmla="*/ 2485735 h 6858000"/>
                <a:gd name="connsiteX5111" fmla="*/ 3781748 w 5854673"/>
                <a:gd name="connsiteY5111" fmla="*/ 2488281 h 6858000"/>
                <a:gd name="connsiteX5112" fmla="*/ 3767418 w 5854673"/>
                <a:gd name="connsiteY5112" fmla="*/ 2474659 h 6858000"/>
                <a:gd name="connsiteX5113" fmla="*/ 4911710 w 5854673"/>
                <a:gd name="connsiteY5113" fmla="*/ 2472681 h 6858000"/>
                <a:gd name="connsiteX5114" fmla="*/ 4921159 w 5854673"/>
                <a:gd name="connsiteY5114" fmla="*/ 2474112 h 6858000"/>
                <a:gd name="connsiteX5115" fmla="*/ 4919626 w 5854673"/>
                <a:gd name="connsiteY5115" fmla="*/ 2483803 h 6858000"/>
                <a:gd name="connsiteX5116" fmla="*/ 4903254 w 5854673"/>
                <a:gd name="connsiteY5116" fmla="*/ 2476301 h 6858000"/>
                <a:gd name="connsiteX5117" fmla="*/ 4911710 w 5854673"/>
                <a:gd name="connsiteY5117" fmla="*/ 2472681 h 6858000"/>
                <a:gd name="connsiteX5118" fmla="*/ 1469042 w 5854673"/>
                <a:gd name="connsiteY5118" fmla="*/ 2471054 h 6858000"/>
                <a:gd name="connsiteX5119" fmla="*/ 1478419 w 5854673"/>
                <a:gd name="connsiteY5119" fmla="*/ 2477907 h 6858000"/>
                <a:gd name="connsiteX5120" fmla="*/ 1467960 w 5854673"/>
                <a:gd name="connsiteY5120" fmla="*/ 2473940 h 6858000"/>
                <a:gd name="connsiteX5121" fmla="*/ 3672392 w 5854673"/>
                <a:gd name="connsiteY5121" fmla="*/ 2469990 h 6858000"/>
                <a:gd name="connsiteX5122" fmla="*/ 3671626 w 5854673"/>
                <a:gd name="connsiteY5122" fmla="*/ 2474836 h 6858000"/>
                <a:gd name="connsiteX5123" fmla="*/ 3681521 w 5854673"/>
                <a:gd name="connsiteY5123" fmla="*/ 2475246 h 6858000"/>
                <a:gd name="connsiteX5124" fmla="*/ 3672392 w 5854673"/>
                <a:gd name="connsiteY5124" fmla="*/ 2469990 h 6858000"/>
                <a:gd name="connsiteX5125" fmla="*/ 3475146 w 5854673"/>
                <a:gd name="connsiteY5125" fmla="*/ 2468966 h 6858000"/>
                <a:gd name="connsiteX5126" fmla="*/ 3401534 w 5854673"/>
                <a:gd name="connsiteY5126" fmla="*/ 2496948 h 6858000"/>
                <a:gd name="connsiteX5127" fmla="*/ 3407451 w 5854673"/>
                <a:gd name="connsiteY5127" fmla="*/ 2500113 h 6858000"/>
                <a:gd name="connsiteX5128" fmla="*/ 3404030 w 5854673"/>
                <a:gd name="connsiteY5128" fmla="*/ 2506793 h 6858000"/>
                <a:gd name="connsiteX5129" fmla="*/ 3413264 w 5854673"/>
                <a:gd name="connsiteY5129" fmla="*/ 2505113 h 6858000"/>
                <a:gd name="connsiteX5130" fmla="*/ 3418668 w 5854673"/>
                <a:gd name="connsiteY5130" fmla="*/ 2512358 h 6858000"/>
                <a:gd name="connsiteX5131" fmla="*/ 3405763 w 5854673"/>
                <a:gd name="connsiteY5131" fmla="*/ 2513833 h 6858000"/>
                <a:gd name="connsiteX5132" fmla="*/ 3423145 w 5854673"/>
                <a:gd name="connsiteY5132" fmla="*/ 2556531 h 6858000"/>
                <a:gd name="connsiteX5133" fmla="*/ 3422953 w 5854673"/>
                <a:gd name="connsiteY5133" fmla="*/ 2514297 h 6858000"/>
                <a:gd name="connsiteX5134" fmla="*/ 3447783 w 5854673"/>
                <a:gd name="connsiteY5134" fmla="*/ 2550468 h 6858000"/>
                <a:gd name="connsiteX5135" fmla="*/ 3458854 w 5854673"/>
                <a:gd name="connsiteY5135" fmla="*/ 2543789 h 6858000"/>
                <a:gd name="connsiteX5136" fmla="*/ 3461810 w 5854673"/>
                <a:gd name="connsiteY5136" fmla="*/ 2551747 h 6858000"/>
                <a:gd name="connsiteX5137" fmla="*/ 3462473 w 5854673"/>
                <a:gd name="connsiteY5137" fmla="*/ 2553838 h 6858000"/>
                <a:gd name="connsiteX5138" fmla="*/ 3461810 w 5854673"/>
                <a:gd name="connsiteY5138" fmla="*/ 2551747 h 6858000"/>
                <a:gd name="connsiteX5139" fmla="*/ 3457843 w 5854673"/>
                <a:gd name="connsiteY5139" fmla="*/ 2508594 h 6858000"/>
                <a:gd name="connsiteX5140" fmla="*/ 3464067 w 5854673"/>
                <a:gd name="connsiteY5140" fmla="*/ 2508800 h 6858000"/>
                <a:gd name="connsiteX5141" fmla="*/ 3475146 w 5854673"/>
                <a:gd name="connsiteY5141" fmla="*/ 2468966 h 6858000"/>
                <a:gd name="connsiteX5142" fmla="*/ 5088963 w 5854673"/>
                <a:gd name="connsiteY5142" fmla="*/ 2468586 h 6858000"/>
                <a:gd name="connsiteX5143" fmla="*/ 5098106 w 5854673"/>
                <a:gd name="connsiteY5143" fmla="*/ 2470744 h 6858000"/>
                <a:gd name="connsiteX5144" fmla="*/ 5078977 w 5854673"/>
                <a:gd name="connsiteY5144" fmla="*/ 2472014 h 6858000"/>
                <a:gd name="connsiteX5145" fmla="*/ 5088963 w 5854673"/>
                <a:gd name="connsiteY5145" fmla="*/ 2468586 h 6858000"/>
                <a:gd name="connsiteX5146" fmla="*/ 3631587 w 5854673"/>
                <a:gd name="connsiteY5146" fmla="*/ 2464878 h 6858000"/>
                <a:gd name="connsiteX5147" fmla="*/ 3626740 w 5854673"/>
                <a:gd name="connsiteY5147" fmla="*/ 2471762 h 6858000"/>
                <a:gd name="connsiteX5148" fmla="*/ 3643824 w 5854673"/>
                <a:gd name="connsiteY5148" fmla="*/ 2484264 h 6858000"/>
                <a:gd name="connsiteX5149" fmla="*/ 3638925 w 5854673"/>
                <a:gd name="connsiteY5149" fmla="*/ 2490792 h 6858000"/>
                <a:gd name="connsiteX5150" fmla="*/ 3652388 w 5854673"/>
                <a:gd name="connsiteY5150" fmla="*/ 2500895 h 6858000"/>
                <a:gd name="connsiteX5151" fmla="*/ 3631587 w 5854673"/>
                <a:gd name="connsiteY5151" fmla="*/ 2464878 h 6858000"/>
                <a:gd name="connsiteX5152" fmla="*/ 1611872 w 5854673"/>
                <a:gd name="connsiteY5152" fmla="*/ 2463480 h 6858000"/>
                <a:gd name="connsiteX5153" fmla="*/ 1620528 w 5854673"/>
                <a:gd name="connsiteY5153" fmla="*/ 2464921 h 6858000"/>
                <a:gd name="connsiteX5154" fmla="*/ 1612232 w 5854673"/>
                <a:gd name="connsiteY5154" fmla="*/ 2470332 h 6858000"/>
                <a:gd name="connsiteX5155" fmla="*/ 1611872 w 5854673"/>
                <a:gd name="connsiteY5155" fmla="*/ 2463480 h 6858000"/>
                <a:gd name="connsiteX5156" fmla="*/ 1474814 w 5854673"/>
                <a:gd name="connsiteY5156" fmla="*/ 2460234 h 6858000"/>
                <a:gd name="connsiteX5157" fmla="*/ 1487076 w 5854673"/>
                <a:gd name="connsiteY5157" fmla="*/ 2472497 h 6858000"/>
                <a:gd name="connsiteX5158" fmla="*/ 1474093 w 5854673"/>
                <a:gd name="connsiteY5158" fmla="*/ 2463119 h 6858000"/>
                <a:gd name="connsiteX5159" fmla="*/ 4977940 w 5854673"/>
                <a:gd name="connsiteY5159" fmla="*/ 2440516 h 6858000"/>
                <a:gd name="connsiteX5160" fmla="*/ 4973042 w 5854673"/>
                <a:gd name="connsiteY5160" fmla="*/ 2444494 h 6858000"/>
                <a:gd name="connsiteX5161" fmla="*/ 4981305 w 5854673"/>
                <a:gd name="connsiteY5161" fmla="*/ 2443680 h 6858000"/>
                <a:gd name="connsiteX5162" fmla="*/ 1724403 w 5854673"/>
                <a:gd name="connsiteY5162" fmla="*/ 2438952 h 6858000"/>
                <a:gd name="connsiteX5163" fmla="*/ 1717909 w 5854673"/>
                <a:gd name="connsiteY5163" fmla="*/ 2442919 h 6858000"/>
                <a:gd name="connsiteX5164" fmla="*/ 1731977 w 5854673"/>
                <a:gd name="connsiteY5164" fmla="*/ 2448330 h 6858000"/>
                <a:gd name="connsiteX5165" fmla="*/ 1632069 w 5854673"/>
                <a:gd name="connsiteY5165" fmla="*/ 2434986 h 6858000"/>
                <a:gd name="connsiteX5166" fmla="*/ 1636037 w 5854673"/>
                <a:gd name="connsiteY5166" fmla="*/ 2444003 h 6858000"/>
                <a:gd name="connsiteX5167" fmla="*/ 1628822 w 5854673"/>
                <a:gd name="connsiteY5167" fmla="*/ 2437511 h 6858000"/>
                <a:gd name="connsiteX5168" fmla="*/ 3890971 w 5854673"/>
                <a:gd name="connsiteY5168" fmla="*/ 2431540 h 6858000"/>
                <a:gd name="connsiteX5169" fmla="*/ 3865057 w 5854673"/>
                <a:gd name="connsiteY5169" fmla="*/ 2438878 h 6858000"/>
                <a:gd name="connsiteX5170" fmla="*/ 3888826 w 5854673"/>
                <a:gd name="connsiteY5170" fmla="*/ 2439497 h 6858000"/>
                <a:gd name="connsiteX5171" fmla="*/ 3887042 w 5854673"/>
                <a:gd name="connsiteY5171" fmla="*/ 2434651 h 6858000"/>
                <a:gd name="connsiteX5172" fmla="*/ 3890971 w 5854673"/>
                <a:gd name="connsiteY5172" fmla="*/ 2431540 h 6858000"/>
                <a:gd name="connsiteX5173" fmla="*/ 4726270 w 5854673"/>
                <a:gd name="connsiteY5173" fmla="*/ 2430854 h 6858000"/>
                <a:gd name="connsiteX5174" fmla="*/ 4796864 w 5854673"/>
                <a:gd name="connsiteY5174" fmla="*/ 2437913 h 6858000"/>
                <a:gd name="connsiteX5175" fmla="*/ 4762226 w 5854673"/>
                <a:gd name="connsiteY5175" fmla="*/ 2450502 h 6858000"/>
                <a:gd name="connsiteX5176" fmla="*/ 4726270 w 5854673"/>
                <a:gd name="connsiteY5176" fmla="*/ 2430854 h 6858000"/>
                <a:gd name="connsiteX5177" fmla="*/ 5055424 w 5854673"/>
                <a:gd name="connsiteY5177" fmla="*/ 2429470 h 6858000"/>
                <a:gd name="connsiteX5178" fmla="*/ 5048741 w 5854673"/>
                <a:gd name="connsiteY5178" fmla="*/ 2431151 h 6858000"/>
                <a:gd name="connsiteX5179" fmla="*/ 5060880 w 5854673"/>
                <a:gd name="connsiteY5179" fmla="*/ 2434521 h 6858000"/>
                <a:gd name="connsiteX5180" fmla="*/ 1769487 w 5854673"/>
                <a:gd name="connsiteY5180" fmla="*/ 2428132 h 6858000"/>
                <a:gd name="connsiteX5181" fmla="*/ 1760471 w 5854673"/>
                <a:gd name="connsiteY5181" fmla="*/ 2436788 h 6858000"/>
                <a:gd name="connsiteX5182" fmla="*/ 1763716 w 5854673"/>
                <a:gd name="connsiteY5182" fmla="*/ 2434264 h 6858000"/>
                <a:gd name="connsiteX5183" fmla="*/ 4687199 w 5854673"/>
                <a:gd name="connsiteY5183" fmla="*/ 2424318 h 6858000"/>
                <a:gd name="connsiteX5184" fmla="*/ 4677305 w 5854673"/>
                <a:gd name="connsiteY5184" fmla="*/ 2427272 h 6858000"/>
                <a:gd name="connsiteX5185" fmla="*/ 4703209 w 5854673"/>
                <a:gd name="connsiteY5185" fmla="*/ 2455639 h 6858000"/>
                <a:gd name="connsiteX5186" fmla="*/ 4710710 w 5854673"/>
                <a:gd name="connsiteY5186" fmla="*/ 2446920 h 6858000"/>
                <a:gd name="connsiteX5187" fmla="*/ 4699031 w 5854673"/>
                <a:gd name="connsiteY5187" fmla="*/ 2441662 h 6858000"/>
                <a:gd name="connsiteX5188" fmla="*/ 4703112 w 5854673"/>
                <a:gd name="connsiteY5188" fmla="*/ 2439623 h 6858000"/>
                <a:gd name="connsiteX5189" fmla="*/ 4687199 w 5854673"/>
                <a:gd name="connsiteY5189" fmla="*/ 2424318 h 6858000"/>
                <a:gd name="connsiteX5190" fmla="*/ 3749936 w 5854673"/>
                <a:gd name="connsiteY5190" fmla="*/ 2423595 h 6858000"/>
                <a:gd name="connsiteX5191" fmla="*/ 3745089 w 5854673"/>
                <a:gd name="connsiteY5191" fmla="*/ 2430480 h 6858000"/>
                <a:gd name="connsiteX5192" fmla="*/ 3750443 w 5854673"/>
                <a:gd name="connsiteY5192" fmla="*/ 2437367 h 6858000"/>
                <a:gd name="connsiteX5193" fmla="*/ 5101077 w 5854673"/>
                <a:gd name="connsiteY5193" fmla="*/ 2423551 h 6858000"/>
                <a:gd name="connsiteX5194" fmla="*/ 5107810 w 5854673"/>
                <a:gd name="connsiteY5194" fmla="*/ 2423821 h 6858000"/>
                <a:gd name="connsiteX5195" fmla="*/ 5112755 w 5854673"/>
                <a:gd name="connsiteY5195" fmla="*/ 2432952 h 6858000"/>
                <a:gd name="connsiteX5196" fmla="*/ 5094956 w 5854673"/>
                <a:gd name="connsiteY5196" fmla="*/ 2425654 h 6858000"/>
                <a:gd name="connsiteX5197" fmla="*/ 5101077 w 5854673"/>
                <a:gd name="connsiteY5197" fmla="*/ 2423551 h 6858000"/>
                <a:gd name="connsiteX5198" fmla="*/ 3915457 w 5854673"/>
                <a:gd name="connsiteY5198" fmla="*/ 2421856 h 6858000"/>
                <a:gd name="connsiteX5199" fmla="*/ 3912140 w 5854673"/>
                <a:gd name="connsiteY5199" fmla="*/ 2426701 h 6858000"/>
                <a:gd name="connsiteX5200" fmla="*/ 3920913 w 5854673"/>
                <a:gd name="connsiteY5200" fmla="*/ 2426907 h 6858000"/>
                <a:gd name="connsiteX5201" fmla="*/ 3921680 w 5854673"/>
                <a:gd name="connsiteY5201" fmla="*/ 2422062 h 6858000"/>
                <a:gd name="connsiteX5202" fmla="*/ 3617012 w 5854673"/>
                <a:gd name="connsiteY5202" fmla="*/ 2421415 h 6858000"/>
                <a:gd name="connsiteX5203" fmla="*/ 3592726 w 5854673"/>
                <a:gd name="connsiteY5203" fmla="*/ 2440179 h 6858000"/>
                <a:gd name="connsiteX5204" fmla="*/ 3603136 w 5854673"/>
                <a:gd name="connsiteY5204" fmla="*/ 2428858 h 6858000"/>
                <a:gd name="connsiteX5205" fmla="*/ 3620168 w 5854673"/>
                <a:gd name="connsiteY5205" fmla="*/ 2441003 h 6858000"/>
                <a:gd name="connsiteX5206" fmla="*/ 3610936 w 5854673"/>
                <a:gd name="connsiteY5206" fmla="*/ 2442684 h 6858000"/>
                <a:gd name="connsiteX5207" fmla="*/ 3621409 w 5854673"/>
                <a:gd name="connsiteY5207" fmla="*/ 2451619 h 6858000"/>
                <a:gd name="connsiteX5208" fmla="*/ 3629088 w 5854673"/>
                <a:gd name="connsiteY5208" fmla="*/ 2454654 h 6858000"/>
                <a:gd name="connsiteX5209" fmla="*/ 3629091 w 5854673"/>
                <a:gd name="connsiteY5209" fmla="*/ 2455033 h 6858000"/>
                <a:gd name="connsiteX5210" fmla="*/ 3630133 w 5854673"/>
                <a:gd name="connsiteY5210" fmla="*/ 2455067 h 6858000"/>
                <a:gd name="connsiteX5211" fmla="*/ 3635211 w 5854673"/>
                <a:gd name="connsiteY5211" fmla="*/ 2457075 h 6858000"/>
                <a:gd name="connsiteX5212" fmla="*/ 3635314 w 5854673"/>
                <a:gd name="connsiteY5212" fmla="*/ 2455239 h 6858000"/>
                <a:gd name="connsiteX5213" fmla="*/ 3630133 w 5854673"/>
                <a:gd name="connsiteY5213" fmla="*/ 2455067 h 6858000"/>
                <a:gd name="connsiteX5214" fmla="*/ 3629088 w 5854673"/>
                <a:gd name="connsiteY5214" fmla="*/ 2454654 h 6858000"/>
                <a:gd name="connsiteX5215" fmla="*/ 3628987 w 5854673"/>
                <a:gd name="connsiteY5215" fmla="*/ 2440566 h 6858000"/>
                <a:gd name="connsiteX5216" fmla="*/ 3633894 w 5854673"/>
                <a:gd name="connsiteY5216" fmla="*/ 2424838 h 6858000"/>
                <a:gd name="connsiteX5217" fmla="*/ 3623486 w 5854673"/>
                <a:gd name="connsiteY5217" fmla="*/ 2436158 h 6858000"/>
                <a:gd name="connsiteX5218" fmla="*/ 3617012 w 5854673"/>
                <a:gd name="connsiteY5218" fmla="*/ 2421415 h 6858000"/>
                <a:gd name="connsiteX5219" fmla="*/ 4926632 w 5854673"/>
                <a:gd name="connsiteY5219" fmla="*/ 2420506 h 6858000"/>
                <a:gd name="connsiteX5220" fmla="*/ 4932548 w 5854673"/>
                <a:gd name="connsiteY5220" fmla="*/ 2423669 h 6858000"/>
                <a:gd name="connsiteX5221" fmla="*/ 4931986 w 5854673"/>
                <a:gd name="connsiteY5221" fmla="*/ 2427393 h 6858000"/>
                <a:gd name="connsiteX5222" fmla="*/ 4926632 w 5854673"/>
                <a:gd name="connsiteY5222" fmla="*/ 2420506 h 6858000"/>
                <a:gd name="connsiteX5223" fmla="*/ 4789373 w 5854673"/>
                <a:gd name="connsiteY5223" fmla="*/ 2410928 h 6858000"/>
                <a:gd name="connsiteX5224" fmla="*/ 4797072 w 5854673"/>
                <a:gd name="connsiteY5224" fmla="*/ 2418939 h 6858000"/>
                <a:gd name="connsiteX5225" fmla="*/ 4796562 w 5854673"/>
                <a:gd name="connsiteY5225" fmla="*/ 2423020 h 6858000"/>
                <a:gd name="connsiteX5226" fmla="*/ 4789373 w 5854673"/>
                <a:gd name="connsiteY5226" fmla="*/ 2410928 h 6858000"/>
                <a:gd name="connsiteX5227" fmla="*/ 1708172 w 5854673"/>
                <a:gd name="connsiteY5227" fmla="*/ 2410460 h 6858000"/>
                <a:gd name="connsiteX5228" fmla="*/ 1720435 w 5854673"/>
                <a:gd name="connsiteY5228" fmla="*/ 2412625 h 6858000"/>
                <a:gd name="connsiteX5229" fmla="*/ 1718632 w 5854673"/>
                <a:gd name="connsiteY5229" fmla="*/ 2419117 h 6858000"/>
                <a:gd name="connsiteX5230" fmla="*/ 1706729 w 5854673"/>
                <a:gd name="connsiteY5230" fmla="*/ 2415150 h 6858000"/>
                <a:gd name="connsiteX5231" fmla="*/ 1681843 w 5854673"/>
                <a:gd name="connsiteY5231" fmla="*/ 2407936 h 6858000"/>
                <a:gd name="connsiteX5232" fmla="*/ 1690499 w 5854673"/>
                <a:gd name="connsiteY5232" fmla="*/ 2417314 h 6858000"/>
                <a:gd name="connsiteX5233" fmla="*/ 1678236 w 5854673"/>
                <a:gd name="connsiteY5233" fmla="*/ 2419117 h 6858000"/>
                <a:gd name="connsiteX5234" fmla="*/ 1677153 w 5854673"/>
                <a:gd name="connsiteY5234" fmla="*/ 2410100 h 6858000"/>
                <a:gd name="connsiteX5235" fmla="*/ 1725844 w 5854673"/>
                <a:gd name="connsiteY5235" fmla="*/ 2403608 h 6858000"/>
                <a:gd name="connsiteX5236" fmla="*/ 1732337 w 5854673"/>
                <a:gd name="connsiteY5236" fmla="*/ 2412624 h 6858000"/>
                <a:gd name="connsiteX5237" fmla="*/ 1725844 w 5854673"/>
                <a:gd name="connsiteY5237" fmla="*/ 2403608 h 6858000"/>
                <a:gd name="connsiteX5238" fmla="*/ 4689962 w 5854673"/>
                <a:gd name="connsiteY5238" fmla="*/ 2401058 h 6858000"/>
                <a:gd name="connsiteX5239" fmla="*/ 4695317 w 5854673"/>
                <a:gd name="connsiteY5239" fmla="*/ 2407945 h 6858000"/>
                <a:gd name="connsiteX5240" fmla="*/ 4806923 w 5854673"/>
                <a:gd name="connsiteY5240" fmla="*/ 2396039 h 6858000"/>
                <a:gd name="connsiteX5241" fmla="*/ 4857563 w 5854673"/>
                <a:gd name="connsiteY5241" fmla="*/ 2436911 h 6858000"/>
                <a:gd name="connsiteX5242" fmla="*/ 4812120 w 5854673"/>
                <a:gd name="connsiteY5242" fmla="*/ 2419709 h 6858000"/>
                <a:gd name="connsiteX5243" fmla="*/ 4806923 w 5854673"/>
                <a:gd name="connsiteY5243" fmla="*/ 2396039 h 6858000"/>
                <a:gd name="connsiteX5244" fmla="*/ 1707450 w 5854673"/>
                <a:gd name="connsiteY5244" fmla="*/ 2391345 h 6858000"/>
                <a:gd name="connsiteX5245" fmla="*/ 1719714 w 5854673"/>
                <a:gd name="connsiteY5245" fmla="*/ 2393509 h 6858000"/>
                <a:gd name="connsiteX5246" fmla="*/ 1714844 w 5854673"/>
                <a:gd name="connsiteY5246" fmla="*/ 2394816 h 6858000"/>
                <a:gd name="connsiteX5247" fmla="*/ 1706730 w 5854673"/>
                <a:gd name="connsiteY5247" fmla="*/ 2393148 h 6858000"/>
                <a:gd name="connsiteX5248" fmla="*/ 1639644 w 5854673"/>
                <a:gd name="connsiteY5248" fmla="*/ 2391345 h 6858000"/>
                <a:gd name="connsiteX5249" fmla="*/ 1671744 w 5854673"/>
                <a:gd name="connsiteY5249" fmla="*/ 2406132 h 6858000"/>
                <a:gd name="connsiteX5250" fmla="*/ 1663448 w 5854673"/>
                <a:gd name="connsiteY5250" fmla="*/ 2416591 h 6858000"/>
                <a:gd name="connsiteX5251" fmla="*/ 1652989 w 5854673"/>
                <a:gd name="connsiteY5251" fmla="*/ 2398919 h 6858000"/>
                <a:gd name="connsiteX5252" fmla="*/ 1640003 w 5854673"/>
                <a:gd name="connsiteY5252" fmla="*/ 2398558 h 6858000"/>
                <a:gd name="connsiteX5253" fmla="*/ 1639644 w 5854673"/>
                <a:gd name="connsiteY5253" fmla="*/ 2391345 h 6858000"/>
                <a:gd name="connsiteX5254" fmla="*/ 4749848 w 5854673"/>
                <a:gd name="connsiteY5254" fmla="*/ 2389239 h 6858000"/>
                <a:gd name="connsiteX5255" fmla="*/ 4761424 w 5854673"/>
                <a:gd name="connsiteY5255" fmla="*/ 2396332 h 6858000"/>
                <a:gd name="connsiteX5256" fmla="*/ 4748979 w 5854673"/>
                <a:gd name="connsiteY5256" fmla="*/ 2395920 h 6858000"/>
                <a:gd name="connsiteX5257" fmla="*/ 1743203 w 5854673"/>
                <a:gd name="connsiteY5257" fmla="*/ 2385709 h 6858000"/>
                <a:gd name="connsiteX5258" fmla="*/ 1760110 w 5854673"/>
                <a:gd name="connsiteY5258" fmla="*/ 2385933 h 6858000"/>
                <a:gd name="connsiteX5259" fmla="*/ 1768766 w 5854673"/>
                <a:gd name="connsiteY5259" fmla="*/ 2395312 h 6858000"/>
                <a:gd name="connsiteX5260" fmla="*/ 1763716 w 5854673"/>
                <a:gd name="connsiteY5260" fmla="*/ 2403247 h 6858000"/>
                <a:gd name="connsiteX5261" fmla="*/ 1739551 w 5854673"/>
                <a:gd name="connsiteY5261" fmla="*/ 2390262 h 6858000"/>
                <a:gd name="connsiteX5262" fmla="*/ 1736305 w 5854673"/>
                <a:gd name="connsiteY5262" fmla="*/ 2391704 h 6858000"/>
                <a:gd name="connsiteX5263" fmla="*/ 1743203 w 5854673"/>
                <a:gd name="connsiteY5263" fmla="*/ 2385709 h 6858000"/>
                <a:gd name="connsiteX5264" fmla="*/ 4789809 w 5854673"/>
                <a:gd name="connsiteY5264" fmla="*/ 2380764 h 6858000"/>
                <a:gd name="connsiteX5265" fmla="*/ 4798971 w 5854673"/>
                <a:gd name="connsiteY5265" fmla="*/ 2381142 h 6858000"/>
                <a:gd name="connsiteX5266" fmla="*/ 4798204 w 5854673"/>
                <a:gd name="connsiteY5266" fmla="*/ 2385988 h 6858000"/>
                <a:gd name="connsiteX5267" fmla="*/ 4781067 w 5854673"/>
                <a:gd name="connsiteY5267" fmla="*/ 2383331 h 6858000"/>
                <a:gd name="connsiteX5268" fmla="*/ 4789809 w 5854673"/>
                <a:gd name="connsiteY5268" fmla="*/ 2380764 h 6858000"/>
                <a:gd name="connsiteX5269" fmla="*/ 3743879 w 5854673"/>
                <a:gd name="connsiteY5269" fmla="*/ 2380148 h 6858000"/>
                <a:gd name="connsiteX5270" fmla="*/ 3741736 w 5854673"/>
                <a:gd name="connsiteY5270" fmla="*/ 2383959 h 6858000"/>
                <a:gd name="connsiteX5271" fmla="*/ 3736123 w 5854673"/>
                <a:gd name="connsiteY5271" fmla="*/ 2388038 h 6858000"/>
                <a:gd name="connsiteX5272" fmla="*/ 3733982 w 5854673"/>
                <a:gd name="connsiteY5272" fmla="*/ 2385794 h 6858000"/>
                <a:gd name="connsiteX5273" fmla="*/ 3733471 w 5854673"/>
                <a:gd name="connsiteY5273" fmla="*/ 2389874 h 6858000"/>
                <a:gd name="connsiteX5274" fmla="*/ 3742092 w 5854673"/>
                <a:gd name="connsiteY5274" fmla="*/ 2383908 h 6858000"/>
                <a:gd name="connsiteX5275" fmla="*/ 3743419 w 5854673"/>
                <a:gd name="connsiteY5275" fmla="*/ 2382991 h 6858000"/>
                <a:gd name="connsiteX5276" fmla="*/ 3743879 w 5854673"/>
                <a:gd name="connsiteY5276" fmla="*/ 2380148 h 6858000"/>
                <a:gd name="connsiteX5277" fmla="*/ 4999686 w 5854673"/>
                <a:gd name="connsiteY5277" fmla="*/ 2378393 h 6858000"/>
                <a:gd name="connsiteX5278" fmla="*/ 5005807 w 5854673"/>
                <a:gd name="connsiteY5278" fmla="*/ 2380436 h 6858000"/>
                <a:gd name="connsiteX5279" fmla="*/ 5005040 w 5854673"/>
                <a:gd name="connsiteY5279" fmla="*/ 2385281 h 6858000"/>
                <a:gd name="connsiteX5280" fmla="*/ 4999686 w 5854673"/>
                <a:gd name="connsiteY5280" fmla="*/ 2378393 h 6858000"/>
                <a:gd name="connsiteX5281" fmla="*/ 4839982 w 5854673"/>
                <a:gd name="connsiteY5281" fmla="*/ 2377481 h 6858000"/>
                <a:gd name="connsiteX5282" fmla="*/ 4867623 w 5854673"/>
                <a:gd name="connsiteY5282" fmla="*/ 2395036 h 6858000"/>
                <a:gd name="connsiteX5283" fmla="*/ 4867316 w 5854673"/>
                <a:gd name="connsiteY5283" fmla="*/ 2397994 h 6858000"/>
                <a:gd name="connsiteX5284" fmla="*/ 4839982 w 5854673"/>
                <a:gd name="connsiteY5284" fmla="*/ 2377481 h 6858000"/>
                <a:gd name="connsiteX5285" fmla="*/ 3748423 w 5854673"/>
                <a:gd name="connsiteY5285" fmla="*/ 2366977 h 6858000"/>
                <a:gd name="connsiteX5286" fmla="*/ 3736741 w 5854673"/>
                <a:gd name="connsiteY5286" fmla="*/ 2369370 h 6858000"/>
                <a:gd name="connsiteX5287" fmla="*/ 3736281 w 5854673"/>
                <a:gd name="connsiteY5287" fmla="*/ 2371257 h 6858000"/>
                <a:gd name="connsiteX5288" fmla="*/ 3751278 w 5854673"/>
                <a:gd name="connsiteY5288" fmla="*/ 2371670 h 6858000"/>
                <a:gd name="connsiteX5289" fmla="*/ 3751737 w 5854673"/>
                <a:gd name="connsiteY5289" fmla="*/ 2369783 h 6858000"/>
                <a:gd name="connsiteX5290" fmla="*/ 4847975 w 5854673"/>
                <a:gd name="connsiteY5290" fmla="*/ 2363836 h 6858000"/>
                <a:gd name="connsiteX5291" fmla="*/ 4852889 w 5854673"/>
                <a:gd name="connsiteY5291" fmla="*/ 2365805 h 6858000"/>
                <a:gd name="connsiteX5292" fmla="*/ 4831670 w 5854673"/>
                <a:gd name="connsiteY5292" fmla="*/ 2365186 h 6858000"/>
                <a:gd name="connsiteX5293" fmla="*/ 4847975 w 5854673"/>
                <a:gd name="connsiteY5293" fmla="*/ 2363836 h 6858000"/>
                <a:gd name="connsiteX5294" fmla="*/ 1731976 w 5854673"/>
                <a:gd name="connsiteY5294" fmla="*/ 2361768 h 6858000"/>
                <a:gd name="connsiteX5295" fmla="*/ 1752175 w 5854673"/>
                <a:gd name="connsiteY5295" fmla="*/ 2368261 h 6858000"/>
                <a:gd name="connsiteX5296" fmla="*/ 1751093 w 5854673"/>
                <a:gd name="connsiteY5296" fmla="*/ 2371868 h 6858000"/>
                <a:gd name="connsiteX5297" fmla="*/ 1730534 w 5854673"/>
                <a:gd name="connsiteY5297" fmla="*/ 2366458 h 6858000"/>
                <a:gd name="connsiteX5298" fmla="*/ 1714665 w 5854673"/>
                <a:gd name="connsiteY5298" fmla="*/ 2358883 h 6858000"/>
                <a:gd name="connsiteX5299" fmla="*/ 1726928 w 5854673"/>
                <a:gd name="connsiteY5299" fmla="*/ 2361047 h 6858000"/>
                <a:gd name="connsiteX5300" fmla="*/ 1721878 w 5854673"/>
                <a:gd name="connsiteY5300" fmla="*/ 2365015 h 6858000"/>
                <a:gd name="connsiteX5301" fmla="*/ 1714665 w 5854673"/>
                <a:gd name="connsiteY5301" fmla="*/ 2358883 h 6858000"/>
                <a:gd name="connsiteX5302" fmla="*/ 1790406 w 5854673"/>
                <a:gd name="connsiteY5302" fmla="*/ 2357802 h 6858000"/>
                <a:gd name="connsiteX5303" fmla="*/ 1800867 w 5854673"/>
                <a:gd name="connsiteY5303" fmla="*/ 2361769 h 6858000"/>
                <a:gd name="connsiteX5304" fmla="*/ 1771652 w 5854673"/>
                <a:gd name="connsiteY5304" fmla="*/ 2368622 h 6858000"/>
                <a:gd name="connsiteX5305" fmla="*/ 1790406 w 5854673"/>
                <a:gd name="connsiteY5305" fmla="*/ 2357802 h 6858000"/>
                <a:gd name="connsiteX5306" fmla="*/ 4743922 w 5854673"/>
                <a:gd name="connsiteY5306" fmla="*/ 2355655 h 6858000"/>
                <a:gd name="connsiteX5307" fmla="*/ 4757152 w 5854673"/>
                <a:gd name="connsiteY5307" fmla="*/ 2356137 h 6858000"/>
                <a:gd name="connsiteX5308" fmla="*/ 4733025 w 5854673"/>
                <a:gd name="connsiteY5308" fmla="*/ 2358120 h 6858000"/>
                <a:gd name="connsiteX5309" fmla="*/ 4743922 w 5854673"/>
                <a:gd name="connsiteY5309" fmla="*/ 2355655 h 6858000"/>
                <a:gd name="connsiteX5310" fmla="*/ 4946596 w 5854673"/>
                <a:gd name="connsiteY5310" fmla="*/ 2348438 h 6858000"/>
                <a:gd name="connsiteX5311" fmla="*/ 4960825 w 5854673"/>
                <a:gd name="connsiteY5311" fmla="*/ 2353695 h 6858000"/>
                <a:gd name="connsiteX5312" fmla="*/ 4957354 w 5854673"/>
                <a:gd name="connsiteY5312" fmla="*/ 2362570 h 6858000"/>
                <a:gd name="connsiteX5313" fmla="*/ 4949858 w 5854673"/>
                <a:gd name="connsiteY5313" fmla="*/ 2353437 h 6858000"/>
                <a:gd name="connsiteX5314" fmla="*/ 4942410 w 5854673"/>
                <a:gd name="connsiteY5314" fmla="*/ 2359964 h 6858000"/>
                <a:gd name="connsiteX5315" fmla="*/ 4780005 w 5854673"/>
                <a:gd name="connsiteY5315" fmla="*/ 2347778 h 6858000"/>
                <a:gd name="connsiteX5316" fmla="*/ 4810808 w 5854673"/>
                <a:gd name="connsiteY5316" fmla="*/ 2367069 h 6858000"/>
                <a:gd name="connsiteX5317" fmla="*/ 4800504 w 5854673"/>
                <a:gd name="connsiteY5317" fmla="*/ 2368902 h 6858000"/>
                <a:gd name="connsiteX5318" fmla="*/ 4801730 w 5854673"/>
                <a:gd name="connsiteY5318" fmla="*/ 2362169 h 6858000"/>
                <a:gd name="connsiteX5319" fmla="*/ 4778676 w 5854673"/>
                <a:gd name="connsiteY5319" fmla="*/ 2356348 h 6858000"/>
                <a:gd name="connsiteX5320" fmla="*/ 4782088 w 5854673"/>
                <a:gd name="connsiteY5320" fmla="*/ 2375171 h 6858000"/>
                <a:gd name="connsiteX5321" fmla="*/ 4745209 w 5854673"/>
                <a:gd name="connsiteY5321" fmla="*/ 2377149 h 6858000"/>
                <a:gd name="connsiteX5322" fmla="*/ 4769188 w 5854673"/>
                <a:gd name="connsiteY5322" fmla="*/ 2361344 h 6858000"/>
                <a:gd name="connsiteX5323" fmla="*/ 4771938 w 5854673"/>
                <a:gd name="connsiteY5323" fmla="*/ 2348656 h 6858000"/>
                <a:gd name="connsiteX5324" fmla="*/ 4780005 w 5854673"/>
                <a:gd name="connsiteY5324" fmla="*/ 2347778 h 6858000"/>
                <a:gd name="connsiteX5325" fmla="*/ 5011479 w 5854673"/>
                <a:gd name="connsiteY5325" fmla="*/ 2343559 h 6858000"/>
                <a:gd name="connsiteX5326" fmla="*/ 5010452 w 5854673"/>
                <a:gd name="connsiteY5326" fmla="*/ 2367022 h 6858000"/>
                <a:gd name="connsiteX5327" fmla="*/ 5022898 w 5854673"/>
                <a:gd name="connsiteY5327" fmla="*/ 2367434 h 6858000"/>
                <a:gd name="connsiteX5328" fmla="*/ 5026475 w 5854673"/>
                <a:gd name="connsiteY5328" fmla="*/ 2343971 h 6858000"/>
                <a:gd name="connsiteX5329" fmla="*/ 5033510 w 5854673"/>
                <a:gd name="connsiteY5329" fmla="*/ 2357541 h 6858000"/>
                <a:gd name="connsiteX5330" fmla="*/ 5040500 w 5854673"/>
                <a:gd name="connsiteY5330" fmla="*/ 2352901 h 6858000"/>
                <a:gd name="connsiteX5331" fmla="*/ 5038201 w 5854673"/>
                <a:gd name="connsiteY5331" fmla="*/ 2367438 h 6858000"/>
                <a:gd name="connsiteX5332" fmla="*/ 5059830 w 5854673"/>
                <a:gd name="connsiteY5332" fmla="*/ 2358160 h 6858000"/>
                <a:gd name="connsiteX5333" fmla="*/ 5045696 w 5854673"/>
                <a:gd name="connsiteY5333" fmla="*/ 2376571 h 6858000"/>
                <a:gd name="connsiteX5334" fmla="*/ 5027896 w 5854673"/>
                <a:gd name="connsiteY5334" fmla="*/ 2369271 h 6858000"/>
                <a:gd name="connsiteX5335" fmla="*/ 5009584 w 5854673"/>
                <a:gd name="connsiteY5335" fmla="*/ 2373704 h 6858000"/>
                <a:gd name="connsiteX5336" fmla="*/ 4996836 w 5854673"/>
                <a:gd name="connsiteY5336" fmla="*/ 2358398 h 6858000"/>
                <a:gd name="connsiteX5337" fmla="*/ 4972403 w 5854673"/>
                <a:gd name="connsiteY5337" fmla="*/ 2360789 h 6858000"/>
                <a:gd name="connsiteX5338" fmla="*/ 5011479 w 5854673"/>
                <a:gd name="connsiteY5338" fmla="*/ 2343559 h 6858000"/>
                <a:gd name="connsiteX5339" fmla="*/ 5056825 w 5854673"/>
                <a:gd name="connsiteY5339" fmla="*/ 2342194 h 6858000"/>
                <a:gd name="connsiteX5340" fmla="*/ 5065598 w 5854673"/>
                <a:gd name="connsiteY5340" fmla="*/ 2342401 h 6858000"/>
                <a:gd name="connsiteX5341" fmla="*/ 5064831 w 5854673"/>
                <a:gd name="connsiteY5341" fmla="*/ 2347247 h 6858000"/>
                <a:gd name="connsiteX5342" fmla="*/ 5052386 w 5854673"/>
                <a:gd name="connsiteY5342" fmla="*/ 2346834 h 6858000"/>
                <a:gd name="connsiteX5343" fmla="*/ 5056825 w 5854673"/>
                <a:gd name="connsiteY5343" fmla="*/ 2342194 h 6858000"/>
                <a:gd name="connsiteX5344" fmla="*/ 4745426 w 5854673"/>
                <a:gd name="connsiteY5344" fmla="*/ 2335221 h 6858000"/>
                <a:gd name="connsiteX5345" fmla="*/ 4755218 w 5854673"/>
                <a:gd name="connsiteY5345" fmla="*/ 2337469 h 6858000"/>
                <a:gd name="connsiteX5346" fmla="*/ 4742312 w 5854673"/>
                <a:gd name="connsiteY5346" fmla="*/ 2338944 h 6858000"/>
                <a:gd name="connsiteX5347" fmla="*/ 4745426 w 5854673"/>
                <a:gd name="connsiteY5347" fmla="*/ 2335221 h 6858000"/>
                <a:gd name="connsiteX5348" fmla="*/ 5076057 w 5854673"/>
                <a:gd name="connsiteY5348" fmla="*/ 2333987 h 6858000"/>
                <a:gd name="connsiteX5349" fmla="*/ 5091560 w 5854673"/>
                <a:gd name="connsiteY5349" fmla="*/ 2348171 h 6858000"/>
                <a:gd name="connsiteX5350" fmla="*/ 5072945 w 5854673"/>
                <a:gd name="connsiteY5350" fmla="*/ 2337710 h 6858000"/>
                <a:gd name="connsiteX5351" fmla="*/ 5076057 w 5854673"/>
                <a:gd name="connsiteY5351" fmla="*/ 2333987 h 6858000"/>
                <a:gd name="connsiteX5352" fmla="*/ 5048515 w 5854673"/>
                <a:gd name="connsiteY5352" fmla="*/ 2329899 h 6858000"/>
                <a:gd name="connsiteX5353" fmla="*/ 5047646 w 5854673"/>
                <a:gd name="connsiteY5353" fmla="*/ 2336580 h 6858000"/>
                <a:gd name="connsiteX5354" fmla="*/ 5038872 w 5854673"/>
                <a:gd name="connsiteY5354" fmla="*/ 2336374 h 6858000"/>
                <a:gd name="connsiteX5355" fmla="*/ 5048515 w 5854673"/>
                <a:gd name="connsiteY5355" fmla="*/ 2329899 h 6858000"/>
                <a:gd name="connsiteX5356" fmla="*/ 1792931 w 5854673"/>
                <a:gd name="connsiteY5356" fmla="*/ 2327865 h 6858000"/>
                <a:gd name="connsiteX5357" fmla="*/ 1804113 w 5854673"/>
                <a:gd name="connsiteY5357" fmla="*/ 2329667 h 6858000"/>
                <a:gd name="connsiteX5358" fmla="*/ 1791850 w 5854673"/>
                <a:gd name="connsiteY5358" fmla="*/ 2331472 h 6858000"/>
                <a:gd name="connsiteX5359" fmla="*/ 4580420 w 5854673"/>
                <a:gd name="connsiteY5359" fmla="*/ 2325230 h 6858000"/>
                <a:gd name="connsiteX5360" fmla="*/ 4576540 w 5854673"/>
                <a:gd name="connsiteY5360" fmla="*/ 2333797 h 6858000"/>
                <a:gd name="connsiteX5361" fmla="*/ 4597452 w 5854673"/>
                <a:gd name="connsiteY5361" fmla="*/ 2337375 h 6858000"/>
                <a:gd name="connsiteX5362" fmla="*/ 4580420 w 5854673"/>
                <a:gd name="connsiteY5362" fmla="*/ 2325230 h 6858000"/>
                <a:gd name="connsiteX5363" fmla="*/ 4933600 w 5854673"/>
                <a:gd name="connsiteY5363" fmla="*/ 2323484 h 6858000"/>
                <a:gd name="connsiteX5364" fmla="*/ 4944863 w 5854673"/>
                <a:gd name="connsiteY5364" fmla="*/ 2341398 h 6858000"/>
                <a:gd name="connsiteX5365" fmla="*/ 4944404 w 5854673"/>
                <a:gd name="connsiteY5365" fmla="*/ 2343285 h 6858000"/>
                <a:gd name="connsiteX5366" fmla="*/ 4923445 w 5854673"/>
                <a:gd name="connsiteY5366" fmla="*/ 2324049 h 6858000"/>
                <a:gd name="connsiteX5367" fmla="*/ 4933600 w 5854673"/>
                <a:gd name="connsiteY5367" fmla="*/ 2323484 h 6858000"/>
                <a:gd name="connsiteX5368" fmla="*/ 4788022 w 5854673"/>
                <a:gd name="connsiteY5368" fmla="*/ 2319675 h 6858000"/>
                <a:gd name="connsiteX5369" fmla="*/ 4790572 w 5854673"/>
                <a:gd name="connsiteY5369" fmla="*/ 2319676 h 6858000"/>
                <a:gd name="connsiteX5370" fmla="*/ 4789346 w 5854673"/>
                <a:gd name="connsiteY5370" fmla="*/ 2326409 h 6858000"/>
                <a:gd name="connsiteX5371" fmla="*/ 4780573 w 5854673"/>
                <a:gd name="connsiteY5371" fmla="*/ 2326202 h 6858000"/>
                <a:gd name="connsiteX5372" fmla="*/ 4788022 w 5854673"/>
                <a:gd name="connsiteY5372" fmla="*/ 2319675 h 6858000"/>
                <a:gd name="connsiteX5373" fmla="*/ 4803732 w 5854673"/>
                <a:gd name="connsiteY5373" fmla="*/ 2317436 h 6858000"/>
                <a:gd name="connsiteX5374" fmla="*/ 4827552 w 5854673"/>
                <a:gd name="connsiteY5374" fmla="*/ 2318411 h 6858000"/>
                <a:gd name="connsiteX5375" fmla="*/ 4811790 w 5854673"/>
                <a:gd name="connsiteY5375" fmla="*/ 2322845 h 6858000"/>
                <a:gd name="connsiteX5376" fmla="*/ 4813115 w 5854673"/>
                <a:gd name="connsiteY5376" fmla="*/ 2329578 h 6858000"/>
                <a:gd name="connsiteX5377" fmla="*/ 4803732 w 5854673"/>
                <a:gd name="connsiteY5377" fmla="*/ 2317436 h 6858000"/>
                <a:gd name="connsiteX5378" fmla="*/ 4972728 w 5854673"/>
                <a:gd name="connsiteY5378" fmla="*/ 2313880 h 6858000"/>
                <a:gd name="connsiteX5379" fmla="*/ 4980524 w 5854673"/>
                <a:gd name="connsiteY5379" fmla="*/ 2320647 h 6858000"/>
                <a:gd name="connsiteX5380" fmla="*/ 4979705 w 5854673"/>
                <a:gd name="connsiteY5380" fmla="*/ 2327685 h 6858000"/>
                <a:gd name="connsiteX5381" fmla="*/ 4960071 w 5854673"/>
                <a:gd name="connsiteY5381" fmla="*/ 2315184 h 6858000"/>
                <a:gd name="connsiteX5382" fmla="*/ 4972728 w 5854673"/>
                <a:gd name="connsiteY5382" fmla="*/ 2313880 h 6858000"/>
                <a:gd name="connsiteX5383" fmla="*/ 5082440 w 5854673"/>
                <a:gd name="connsiteY5383" fmla="*/ 2307209 h 6858000"/>
                <a:gd name="connsiteX5384" fmla="*/ 5082133 w 5854673"/>
                <a:gd name="connsiteY5384" fmla="*/ 2310168 h 6858000"/>
                <a:gd name="connsiteX5385" fmla="*/ 5070810 w 5854673"/>
                <a:gd name="connsiteY5385" fmla="*/ 2309961 h 6858000"/>
                <a:gd name="connsiteX5386" fmla="*/ 5075344 w 5854673"/>
                <a:gd name="connsiteY5386" fmla="*/ 2307265 h 6858000"/>
                <a:gd name="connsiteX5387" fmla="*/ 5082440 w 5854673"/>
                <a:gd name="connsiteY5387" fmla="*/ 2307209 h 6858000"/>
                <a:gd name="connsiteX5388" fmla="*/ 4724063 w 5854673"/>
                <a:gd name="connsiteY5388" fmla="*/ 2302927 h 6858000"/>
                <a:gd name="connsiteX5389" fmla="*/ 4735386 w 5854673"/>
                <a:gd name="connsiteY5389" fmla="*/ 2303135 h 6858000"/>
                <a:gd name="connsiteX5390" fmla="*/ 4722530 w 5854673"/>
                <a:gd name="connsiteY5390" fmla="*/ 2312618 h 6858000"/>
                <a:gd name="connsiteX5391" fmla="*/ 4730844 w 5854673"/>
                <a:gd name="connsiteY5391" fmla="*/ 2314712 h 6858000"/>
                <a:gd name="connsiteX5392" fmla="*/ 4730277 w 5854673"/>
                <a:gd name="connsiteY5392" fmla="*/ 2336288 h 6858000"/>
                <a:gd name="connsiteX5393" fmla="*/ 4725183 w 5854673"/>
                <a:gd name="connsiteY5393" fmla="*/ 2310783 h 6858000"/>
                <a:gd name="connsiteX5394" fmla="*/ 4724063 w 5854673"/>
                <a:gd name="connsiteY5394" fmla="*/ 2302927 h 6858000"/>
                <a:gd name="connsiteX5395" fmla="*/ 1853887 w 5854673"/>
                <a:gd name="connsiteY5395" fmla="*/ 2302617 h 6858000"/>
                <a:gd name="connsiteX5396" fmla="*/ 1862543 w 5854673"/>
                <a:gd name="connsiteY5396" fmla="*/ 2304060 h 6858000"/>
                <a:gd name="connsiteX5397" fmla="*/ 1854969 w 5854673"/>
                <a:gd name="connsiteY5397" fmla="*/ 2316684 h 6858000"/>
                <a:gd name="connsiteX5398" fmla="*/ 1850641 w 5854673"/>
                <a:gd name="connsiteY5398" fmla="*/ 2313798 h 6858000"/>
                <a:gd name="connsiteX5399" fmla="*/ 1857853 w 5854673"/>
                <a:gd name="connsiteY5399" fmla="*/ 2307306 h 6858000"/>
                <a:gd name="connsiteX5400" fmla="*/ 4757475 w 5854673"/>
                <a:gd name="connsiteY5400" fmla="*/ 2297071 h 6858000"/>
                <a:gd name="connsiteX5401" fmla="*/ 4769613 w 5854673"/>
                <a:gd name="connsiteY5401" fmla="*/ 2300440 h 6858000"/>
                <a:gd name="connsiteX5402" fmla="*/ 4765072 w 5854673"/>
                <a:gd name="connsiteY5402" fmla="*/ 2304367 h 6858000"/>
                <a:gd name="connsiteX5403" fmla="*/ 4757475 w 5854673"/>
                <a:gd name="connsiteY5403" fmla="*/ 2297071 h 6858000"/>
                <a:gd name="connsiteX5404" fmla="*/ 1876610 w 5854673"/>
                <a:gd name="connsiteY5404" fmla="*/ 2294322 h 6858000"/>
                <a:gd name="connsiteX5405" fmla="*/ 1880938 w 5854673"/>
                <a:gd name="connsiteY5405" fmla="*/ 2302256 h 6858000"/>
                <a:gd name="connsiteX5406" fmla="*/ 1874806 w 5854673"/>
                <a:gd name="connsiteY5406" fmla="*/ 2301175 h 6858000"/>
                <a:gd name="connsiteX5407" fmla="*/ 1819261 w 5854673"/>
                <a:gd name="connsiteY5407" fmla="*/ 2291436 h 6858000"/>
                <a:gd name="connsiteX5408" fmla="*/ 1826114 w 5854673"/>
                <a:gd name="connsiteY5408" fmla="*/ 2299731 h 6858000"/>
                <a:gd name="connsiteX5409" fmla="*/ 1822868 w 5854673"/>
                <a:gd name="connsiteY5409" fmla="*/ 2301175 h 6858000"/>
                <a:gd name="connsiteX5410" fmla="*/ 4888260 w 5854673"/>
                <a:gd name="connsiteY5410" fmla="*/ 2289354 h 6858000"/>
                <a:gd name="connsiteX5411" fmla="*/ 4901671 w 5854673"/>
                <a:gd name="connsiteY5411" fmla="*/ 2301650 h 6858000"/>
                <a:gd name="connsiteX5412" fmla="*/ 4894628 w 5854673"/>
                <a:gd name="connsiteY5412" fmla="*/ 2316135 h 6858000"/>
                <a:gd name="connsiteX5413" fmla="*/ 4860304 w 5854673"/>
                <a:gd name="connsiteY5413" fmla="*/ 2300262 h 6858000"/>
                <a:gd name="connsiteX5414" fmla="*/ 4888260 w 5854673"/>
                <a:gd name="connsiteY5414" fmla="*/ 2289354 h 6858000"/>
                <a:gd name="connsiteX5415" fmla="*/ 4561810 w 5854673"/>
                <a:gd name="connsiteY5415" fmla="*/ 2289265 h 6858000"/>
                <a:gd name="connsiteX5416" fmla="*/ 4552169 w 5854673"/>
                <a:gd name="connsiteY5416" fmla="*/ 2295739 h 6858000"/>
                <a:gd name="connsiteX5417" fmla="*/ 4560942 w 5854673"/>
                <a:gd name="connsiteY5417" fmla="*/ 2295946 h 6858000"/>
                <a:gd name="connsiteX5418" fmla="*/ 4838171 w 5854673"/>
                <a:gd name="connsiteY5418" fmla="*/ 2288116 h 6858000"/>
                <a:gd name="connsiteX5419" fmla="*/ 4823426 w 5854673"/>
                <a:gd name="connsiteY5419" fmla="*/ 2302241 h 6858000"/>
                <a:gd name="connsiteX5420" fmla="*/ 4816237 w 5854673"/>
                <a:gd name="connsiteY5420" fmla="*/ 2290151 h 6858000"/>
                <a:gd name="connsiteX5421" fmla="*/ 1832245 w 5854673"/>
                <a:gd name="connsiteY5421" fmla="*/ 2278812 h 6858000"/>
                <a:gd name="connsiteX5422" fmla="*/ 1838738 w 5854673"/>
                <a:gd name="connsiteY5422" fmla="*/ 2287829 h 6858000"/>
                <a:gd name="connsiteX5423" fmla="*/ 1830803 w 5854673"/>
                <a:gd name="connsiteY5423" fmla="*/ 2283502 h 6858000"/>
                <a:gd name="connsiteX5424" fmla="*/ 1786067 w 5854673"/>
                <a:gd name="connsiteY5424" fmla="*/ 2278063 h 6858000"/>
                <a:gd name="connsiteX5425" fmla="*/ 1799063 w 5854673"/>
                <a:gd name="connsiteY5425" fmla="*/ 2284943 h 6858000"/>
                <a:gd name="connsiteX5426" fmla="*/ 1739912 w 5854673"/>
                <a:gd name="connsiteY5426" fmla="*/ 2282780 h 6858000"/>
                <a:gd name="connsiteX5427" fmla="*/ 1786067 w 5854673"/>
                <a:gd name="connsiteY5427" fmla="*/ 2278063 h 6858000"/>
                <a:gd name="connsiteX5428" fmla="*/ 4893925 w 5854673"/>
                <a:gd name="connsiteY5428" fmla="*/ 2277982 h 6858000"/>
                <a:gd name="connsiteX5429" fmla="*/ 4911471 w 5854673"/>
                <a:gd name="connsiteY5429" fmla="*/ 2278394 h 6858000"/>
                <a:gd name="connsiteX5430" fmla="*/ 4911165 w 5854673"/>
                <a:gd name="connsiteY5430" fmla="*/ 2281353 h 6858000"/>
                <a:gd name="connsiteX5431" fmla="*/ 4956102 w 5854673"/>
                <a:gd name="connsiteY5431" fmla="*/ 2284783 h 6858000"/>
                <a:gd name="connsiteX5432" fmla="*/ 4945693 w 5854673"/>
                <a:gd name="connsiteY5432" fmla="*/ 2296103 h 6858000"/>
                <a:gd name="connsiteX5433" fmla="*/ 4941003 w 5854673"/>
                <a:gd name="connsiteY5433" fmla="*/ 2286207 h 6858000"/>
                <a:gd name="connsiteX5434" fmla="*/ 4925343 w 5854673"/>
                <a:gd name="connsiteY5434" fmla="*/ 2288803 h 6858000"/>
                <a:gd name="connsiteX5435" fmla="*/ 4917127 w 5854673"/>
                <a:gd name="connsiteY5435" fmla="*/ 2300176 h 6858000"/>
                <a:gd name="connsiteX5436" fmla="*/ 4935744 w 5854673"/>
                <a:gd name="connsiteY5436" fmla="*/ 2302987 h 6858000"/>
                <a:gd name="connsiteX5437" fmla="*/ 4934518 w 5854673"/>
                <a:gd name="connsiteY5437" fmla="*/ 2309720 h 6858000"/>
                <a:gd name="connsiteX5438" fmla="*/ 4911567 w 5854673"/>
                <a:gd name="connsiteY5438" fmla="*/ 2302062 h 6858000"/>
                <a:gd name="connsiteX5439" fmla="*/ 4893925 w 5854673"/>
                <a:gd name="connsiteY5439" fmla="*/ 2277982 h 6858000"/>
                <a:gd name="connsiteX5440" fmla="*/ 4773140 w 5854673"/>
                <a:gd name="connsiteY5440" fmla="*/ 2274070 h 6858000"/>
                <a:gd name="connsiteX5441" fmla="*/ 4772322 w 5854673"/>
                <a:gd name="connsiteY5441" fmla="*/ 2281109 h 6858000"/>
                <a:gd name="connsiteX5442" fmla="*/ 4759468 w 5854673"/>
                <a:gd name="connsiteY5442" fmla="*/ 2280391 h 6858000"/>
                <a:gd name="connsiteX5443" fmla="*/ 4773140 w 5854673"/>
                <a:gd name="connsiteY5443" fmla="*/ 2274070 h 6858000"/>
                <a:gd name="connsiteX5444" fmla="*/ 4696935 w 5854673"/>
                <a:gd name="connsiteY5444" fmla="*/ 2273960 h 6858000"/>
                <a:gd name="connsiteX5445" fmla="*/ 4704075 w 5854673"/>
                <a:gd name="connsiteY5445" fmla="*/ 2275173 h 6858000"/>
                <a:gd name="connsiteX5446" fmla="*/ 4703616 w 5854673"/>
                <a:gd name="connsiteY5446" fmla="*/ 2277061 h 6858000"/>
                <a:gd name="connsiteX5447" fmla="*/ 4691170 w 5854673"/>
                <a:gd name="connsiteY5447" fmla="*/ 2276650 h 6858000"/>
                <a:gd name="connsiteX5448" fmla="*/ 4696935 w 5854673"/>
                <a:gd name="connsiteY5448" fmla="*/ 2273960 h 6858000"/>
                <a:gd name="connsiteX5449" fmla="*/ 4814966 w 5854673"/>
                <a:gd name="connsiteY5449" fmla="*/ 2273572 h 6858000"/>
                <a:gd name="connsiteX5450" fmla="*/ 4817770 w 5854673"/>
                <a:gd name="connsiteY5450" fmla="*/ 2280458 h 6858000"/>
                <a:gd name="connsiteX5451" fmla="*/ 4799101 w 5854673"/>
                <a:gd name="connsiteY5451" fmla="*/ 2279841 h 6858000"/>
                <a:gd name="connsiteX5452" fmla="*/ 4805561 w 5854673"/>
                <a:gd name="connsiteY5452" fmla="*/ 2274047 h 6858000"/>
                <a:gd name="connsiteX5453" fmla="*/ 4814966 w 5854673"/>
                <a:gd name="connsiteY5453" fmla="*/ 2273572 h 6858000"/>
                <a:gd name="connsiteX5454" fmla="*/ 4958196 w 5854673"/>
                <a:gd name="connsiteY5454" fmla="*/ 2271368 h 6858000"/>
                <a:gd name="connsiteX5455" fmla="*/ 4973191 w 5854673"/>
                <a:gd name="connsiteY5455" fmla="*/ 2271780 h 6858000"/>
                <a:gd name="connsiteX5456" fmla="*/ 4965743 w 5854673"/>
                <a:gd name="connsiteY5456" fmla="*/ 2278307 h 6858000"/>
                <a:gd name="connsiteX5457" fmla="*/ 4958196 w 5854673"/>
                <a:gd name="connsiteY5457" fmla="*/ 2271368 h 6858000"/>
                <a:gd name="connsiteX5458" fmla="*/ 5012622 w 5854673"/>
                <a:gd name="connsiteY5458" fmla="*/ 2269802 h 6858000"/>
                <a:gd name="connsiteX5459" fmla="*/ 5024808 w 5854673"/>
                <a:gd name="connsiteY5459" fmla="*/ 2288831 h 6858000"/>
                <a:gd name="connsiteX5460" fmla="*/ 5031030 w 5854673"/>
                <a:gd name="connsiteY5460" fmla="*/ 2289036 h 6858000"/>
                <a:gd name="connsiteX5461" fmla="*/ 5030264 w 5854673"/>
                <a:gd name="connsiteY5461" fmla="*/ 2293882 h 6858000"/>
                <a:gd name="connsiteX5462" fmla="*/ 5053726 w 5854673"/>
                <a:gd name="connsiteY5462" fmla="*/ 2297460 h 6858000"/>
                <a:gd name="connsiteX5463" fmla="*/ 5019958 w 5854673"/>
                <a:gd name="connsiteY5463" fmla="*/ 2303367 h 6858000"/>
                <a:gd name="connsiteX5464" fmla="*/ 5000072 w 5854673"/>
                <a:gd name="connsiteY5464" fmla="*/ 2276327 h 6858000"/>
                <a:gd name="connsiteX5465" fmla="*/ 5012622 w 5854673"/>
                <a:gd name="connsiteY5465" fmla="*/ 2269802 h 6858000"/>
                <a:gd name="connsiteX5466" fmla="*/ 1890675 w 5854673"/>
                <a:gd name="connsiteY5466" fmla="*/ 2268354 h 6858000"/>
                <a:gd name="connsiteX5467" fmla="*/ 1889231 w 5854673"/>
                <a:gd name="connsiteY5467" fmla="*/ 2269796 h 6858000"/>
                <a:gd name="connsiteX5468" fmla="*/ 1888150 w 5854673"/>
                <a:gd name="connsiteY5468" fmla="*/ 2269436 h 6858000"/>
                <a:gd name="connsiteX5469" fmla="*/ 1890675 w 5854673"/>
                <a:gd name="connsiteY5469" fmla="*/ 2268354 h 6858000"/>
                <a:gd name="connsiteX5470" fmla="*/ 4487806 w 5854673"/>
                <a:gd name="connsiteY5470" fmla="*/ 2263383 h 6858000"/>
                <a:gd name="connsiteX5471" fmla="*/ 4478574 w 5854673"/>
                <a:gd name="connsiteY5471" fmla="*/ 2265064 h 6858000"/>
                <a:gd name="connsiteX5472" fmla="*/ 4477807 w 5854673"/>
                <a:gd name="connsiteY5472" fmla="*/ 2269908 h 6858000"/>
                <a:gd name="connsiteX5473" fmla="*/ 1894463 w 5854673"/>
                <a:gd name="connsiteY5473" fmla="*/ 2262899 h 6858000"/>
                <a:gd name="connsiteX5474" fmla="*/ 1902217 w 5854673"/>
                <a:gd name="connsiteY5474" fmla="*/ 2263303 h 6858000"/>
                <a:gd name="connsiteX5475" fmla="*/ 1900053 w 5854673"/>
                <a:gd name="connsiteY5475" fmla="*/ 2269796 h 6858000"/>
                <a:gd name="connsiteX5476" fmla="*/ 1891035 w 5854673"/>
                <a:gd name="connsiteY5476" fmla="*/ 2268714 h 6858000"/>
                <a:gd name="connsiteX5477" fmla="*/ 1894463 w 5854673"/>
                <a:gd name="connsiteY5477" fmla="*/ 2262899 h 6858000"/>
                <a:gd name="connsiteX5478" fmla="*/ 4814702 w 5854673"/>
                <a:gd name="connsiteY5478" fmla="*/ 2258626 h 6858000"/>
                <a:gd name="connsiteX5479" fmla="*/ 4829404 w 5854673"/>
                <a:gd name="connsiteY5479" fmla="*/ 2262405 h 6858000"/>
                <a:gd name="connsiteX5480" fmla="*/ 4831495 w 5854673"/>
                <a:gd name="connsiteY5480" fmla="*/ 2264293 h 6858000"/>
                <a:gd name="connsiteX5481" fmla="*/ 4801452 w 5854673"/>
                <a:gd name="connsiteY5481" fmla="*/ 2263112 h 6858000"/>
                <a:gd name="connsiteX5482" fmla="*/ 4814702 w 5854673"/>
                <a:gd name="connsiteY5482" fmla="*/ 2258626 h 6858000"/>
                <a:gd name="connsiteX5483" fmla="*/ 3359826 w 5854673"/>
                <a:gd name="connsiteY5483" fmla="*/ 2258069 h 6858000"/>
                <a:gd name="connsiteX5484" fmla="*/ 3354927 w 5854673"/>
                <a:gd name="connsiteY5484" fmla="*/ 2264595 h 6858000"/>
                <a:gd name="connsiteX5485" fmla="*/ 3364516 w 5854673"/>
                <a:gd name="connsiteY5485" fmla="*/ 2267965 h 6858000"/>
                <a:gd name="connsiteX5486" fmla="*/ 4760902 w 5854673"/>
                <a:gd name="connsiteY5486" fmla="*/ 2257234 h 6858000"/>
                <a:gd name="connsiteX5487" fmla="*/ 4772276 w 5854673"/>
                <a:gd name="connsiteY5487" fmla="*/ 2262899 h 6858000"/>
                <a:gd name="connsiteX5488" fmla="*/ 4746924 w 5854673"/>
                <a:gd name="connsiteY5488" fmla="*/ 2266513 h 6858000"/>
                <a:gd name="connsiteX5489" fmla="*/ 4760902 w 5854673"/>
                <a:gd name="connsiteY5489" fmla="*/ 2257234 h 6858000"/>
                <a:gd name="connsiteX5490" fmla="*/ 4698063 w 5854673"/>
                <a:gd name="connsiteY5490" fmla="*/ 2248342 h 6858000"/>
                <a:gd name="connsiteX5491" fmla="*/ 4716733 w 5854673"/>
                <a:gd name="connsiteY5491" fmla="*/ 2248959 h 6858000"/>
                <a:gd name="connsiteX5492" fmla="*/ 4716069 w 5854673"/>
                <a:gd name="connsiteY5492" fmla="*/ 2251968 h 6858000"/>
                <a:gd name="connsiteX5493" fmla="*/ 4697400 w 5854673"/>
                <a:gd name="connsiteY5493" fmla="*/ 2251350 h 6858000"/>
                <a:gd name="connsiteX5494" fmla="*/ 5009501 w 5854673"/>
                <a:gd name="connsiteY5494" fmla="*/ 2246748 h 6858000"/>
                <a:gd name="connsiteX5495" fmla="*/ 5020890 w 5854673"/>
                <a:gd name="connsiteY5495" fmla="*/ 2253686 h 6858000"/>
                <a:gd name="connsiteX5496" fmla="*/ 4967077 w 5854673"/>
                <a:gd name="connsiteY5496" fmla="*/ 2251885 h 6858000"/>
                <a:gd name="connsiteX5497" fmla="*/ 4967588 w 5854673"/>
                <a:gd name="connsiteY5497" fmla="*/ 2247805 h 6858000"/>
                <a:gd name="connsiteX5498" fmla="*/ 4995445 w 5854673"/>
                <a:gd name="connsiteY5498" fmla="*/ 2246749 h 6858000"/>
                <a:gd name="connsiteX5499" fmla="*/ 5009501 w 5854673"/>
                <a:gd name="connsiteY5499" fmla="*/ 2246748 h 6858000"/>
                <a:gd name="connsiteX5500" fmla="*/ 4925956 w 5854673"/>
                <a:gd name="connsiteY5500" fmla="*/ 2245281 h 6858000"/>
                <a:gd name="connsiteX5501" fmla="*/ 4940044 w 5854673"/>
                <a:gd name="connsiteY5501" fmla="*/ 2248817 h 6858000"/>
                <a:gd name="connsiteX5502" fmla="*/ 4941621 w 5854673"/>
                <a:gd name="connsiteY5502" fmla="*/ 2262437 h 6858000"/>
                <a:gd name="connsiteX5503" fmla="*/ 4903367 w 5854673"/>
                <a:gd name="connsiteY5503" fmla="*/ 2257325 h 6858000"/>
                <a:gd name="connsiteX5504" fmla="*/ 4873682 w 5854673"/>
                <a:gd name="connsiteY5504" fmla="*/ 2253543 h 6858000"/>
                <a:gd name="connsiteX5505" fmla="*/ 4877599 w 5854673"/>
                <a:gd name="connsiteY5505" fmla="*/ 2246517 h 6858000"/>
                <a:gd name="connsiteX5506" fmla="*/ 4890006 w 5854673"/>
                <a:gd name="connsiteY5506" fmla="*/ 2245386 h 6858000"/>
                <a:gd name="connsiteX5507" fmla="*/ 4925956 w 5854673"/>
                <a:gd name="connsiteY5507" fmla="*/ 2245281 h 6858000"/>
                <a:gd name="connsiteX5508" fmla="*/ 3514282 w 5854673"/>
                <a:gd name="connsiteY5508" fmla="*/ 2237504 h 6858000"/>
                <a:gd name="connsiteX5509" fmla="*/ 3515249 w 5854673"/>
                <a:gd name="connsiteY5509" fmla="*/ 2249390 h 6858000"/>
                <a:gd name="connsiteX5510" fmla="*/ 3516322 w 5854673"/>
                <a:gd name="connsiteY5510" fmla="*/ 2241585 h 6858000"/>
                <a:gd name="connsiteX5511" fmla="*/ 2600481 w 5854673"/>
                <a:gd name="connsiteY5511" fmla="*/ 2234442 h 6858000"/>
                <a:gd name="connsiteX5512" fmla="*/ 2618028 w 5854673"/>
                <a:gd name="connsiteY5512" fmla="*/ 2234855 h 6858000"/>
                <a:gd name="connsiteX5513" fmla="*/ 2617261 w 5854673"/>
                <a:gd name="connsiteY5513" fmla="*/ 2239700 h 6858000"/>
                <a:gd name="connsiteX5514" fmla="*/ 2599613 w 5854673"/>
                <a:gd name="connsiteY5514" fmla="*/ 2241124 h 6858000"/>
                <a:gd name="connsiteX5515" fmla="*/ 4543372 w 5854673"/>
                <a:gd name="connsiteY5515" fmla="*/ 2233595 h 6858000"/>
                <a:gd name="connsiteX5516" fmla="*/ 4504030 w 5854673"/>
                <a:gd name="connsiteY5516" fmla="*/ 2251961 h 6858000"/>
                <a:gd name="connsiteX5517" fmla="*/ 4526981 w 5854673"/>
                <a:gd name="connsiteY5517" fmla="*/ 2259619 h 6858000"/>
                <a:gd name="connsiteX5518" fmla="*/ 4509843 w 5854673"/>
                <a:gd name="connsiteY5518" fmla="*/ 2256962 h 6858000"/>
                <a:gd name="connsiteX5519" fmla="*/ 4556824 w 5854673"/>
                <a:gd name="connsiteY5519" fmla="*/ 2246620 h 6858000"/>
                <a:gd name="connsiteX5520" fmla="*/ 4557591 w 5854673"/>
                <a:gd name="connsiteY5520" fmla="*/ 2241775 h 6858000"/>
                <a:gd name="connsiteX5521" fmla="*/ 4543372 w 5854673"/>
                <a:gd name="connsiteY5521" fmla="*/ 2233595 h 6858000"/>
                <a:gd name="connsiteX5522" fmla="*/ 4674095 w 5854673"/>
                <a:gd name="connsiteY5522" fmla="*/ 2230993 h 6858000"/>
                <a:gd name="connsiteX5523" fmla="*/ 4688325 w 5854673"/>
                <a:gd name="connsiteY5523" fmla="*/ 2236250 h 6858000"/>
                <a:gd name="connsiteX5524" fmla="*/ 4681335 w 5854673"/>
                <a:gd name="connsiteY5524" fmla="*/ 2240890 h 6858000"/>
                <a:gd name="connsiteX5525" fmla="*/ 4674095 w 5854673"/>
                <a:gd name="connsiteY5525" fmla="*/ 2230993 h 6858000"/>
                <a:gd name="connsiteX5526" fmla="*/ 5015999 w 5854673"/>
                <a:gd name="connsiteY5526" fmla="*/ 2229609 h 6858000"/>
                <a:gd name="connsiteX5527" fmla="*/ 5035736 w 5854673"/>
                <a:gd name="connsiteY5527" fmla="*/ 2240275 h 6858000"/>
                <a:gd name="connsiteX5528" fmla="*/ 5015999 w 5854673"/>
                <a:gd name="connsiteY5528" fmla="*/ 2229609 h 6858000"/>
                <a:gd name="connsiteX5529" fmla="*/ 4493734 w 5854673"/>
                <a:gd name="connsiteY5529" fmla="*/ 2223190 h 6858000"/>
                <a:gd name="connsiteX5530" fmla="*/ 4479756 w 5854673"/>
                <a:gd name="connsiteY5530" fmla="*/ 2232470 h 6858000"/>
                <a:gd name="connsiteX5531" fmla="*/ 4514954 w 5854673"/>
                <a:gd name="connsiteY5531" fmla="*/ 2223808 h 6858000"/>
                <a:gd name="connsiteX5532" fmla="*/ 4649048 w 5854673"/>
                <a:gd name="connsiteY5532" fmla="*/ 2222484 h 6858000"/>
                <a:gd name="connsiteX5533" fmla="*/ 4659508 w 5854673"/>
                <a:gd name="connsiteY5533" fmla="*/ 2228336 h 6858000"/>
                <a:gd name="connsiteX5534" fmla="*/ 4615180 w 5854673"/>
                <a:gd name="connsiteY5534" fmla="*/ 2236842 h 6858000"/>
                <a:gd name="connsiteX5535" fmla="*/ 4649048 w 5854673"/>
                <a:gd name="connsiteY5535" fmla="*/ 2222484 h 6858000"/>
                <a:gd name="connsiteX5536" fmla="*/ 4081542 w 5854673"/>
                <a:gd name="connsiteY5536" fmla="*/ 2222207 h 6858000"/>
                <a:gd name="connsiteX5537" fmla="*/ 4068124 w 5854673"/>
                <a:gd name="connsiteY5537" fmla="*/ 2235415 h 6858000"/>
                <a:gd name="connsiteX5538" fmla="*/ 4089905 w 5854673"/>
                <a:gd name="connsiteY5538" fmla="*/ 2232309 h 6858000"/>
                <a:gd name="connsiteX5539" fmla="*/ 4788380 w 5854673"/>
                <a:gd name="connsiteY5539" fmla="*/ 2221265 h 6858000"/>
                <a:gd name="connsiteX5540" fmla="*/ 4788719 w 5854673"/>
                <a:gd name="connsiteY5540" fmla="*/ 2221711 h 6858000"/>
                <a:gd name="connsiteX5541" fmla="*/ 4788838 w 5854673"/>
                <a:gd name="connsiteY5541" fmla="*/ 2222223 h 6858000"/>
                <a:gd name="connsiteX5542" fmla="*/ 4787284 w 5854673"/>
                <a:gd name="connsiteY5542" fmla="*/ 2222507 h 6858000"/>
                <a:gd name="connsiteX5543" fmla="*/ 4993150 w 5854673"/>
                <a:gd name="connsiteY5543" fmla="*/ 2220115 h 6858000"/>
                <a:gd name="connsiteX5544" fmla="*/ 4997022 w 5854673"/>
                <a:gd name="connsiteY5544" fmla="*/ 2237051 h 6858000"/>
                <a:gd name="connsiteX5545" fmla="*/ 4973204 w 5854673"/>
                <a:gd name="connsiteY5545" fmla="*/ 2228423 h 6858000"/>
                <a:gd name="connsiteX5546" fmla="*/ 5003558 w 5854673"/>
                <a:gd name="connsiteY5546" fmla="*/ 2213895 h 6858000"/>
                <a:gd name="connsiteX5547" fmla="*/ 5016004 w 5854673"/>
                <a:gd name="connsiteY5547" fmla="*/ 2214306 h 6858000"/>
                <a:gd name="connsiteX5548" fmla="*/ 5008555 w 5854673"/>
                <a:gd name="connsiteY5548" fmla="*/ 2220833 h 6858000"/>
                <a:gd name="connsiteX5549" fmla="*/ 5003558 w 5854673"/>
                <a:gd name="connsiteY5549" fmla="*/ 2213895 h 6858000"/>
                <a:gd name="connsiteX5550" fmla="*/ 3540765 w 5854673"/>
                <a:gd name="connsiteY5550" fmla="*/ 2206040 h 6858000"/>
                <a:gd name="connsiteX5551" fmla="*/ 3531578 w 5854673"/>
                <a:gd name="connsiteY5551" fmla="*/ 2223380 h 6858000"/>
                <a:gd name="connsiteX5552" fmla="*/ 3533198 w 5854673"/>
                <a:gd name="connsiteY5552" fmla="*/ 2270512 h 6858000"/>
                <a:gd name="connsiteX5553" fmla="*/ 3566801 w 5854673"/>
                <a:gd name="connsiteY5553" fmla="*/ 2306889 h 6858000"/>
                <a:gd name="connsiteX5554" fmla="*/ 3559106 w 5854673"/>
                <a:gd name="connsiteY5554" fmla="*/ 2281026 h 6858000"/>
                <a:gd name="connsiteX5555" fmla="*/ 3540765 w 5854673"/>
                <a:gd name="connsiteY5555" fmla="*/ 2206040 h 6858000"/>
                <a:gd name="connsiteX5556" fmla="*/ 4840234 w 5854673"/>
                <a:gd name="connsiteY5556" fmla="*/ 2205484 h 6858000"/>
                <a:gd name="connsiteX5557" fmla="*/ 4842172 w 5854673"/>
                <a:gd name="connsiteY5557" fmla="*/ 2206300 h 6858000"/>
                <a:gd name="connsiteX5558" fmla="*/ 4837377 w 5854673"/>
                <a:gd name="connsiteY5558" fmla="*/ 2208442 h 6858000"/>
                <a:gd name="connsiteX5559" fmla="*/ 2596871 w 5854673"/>
                <a:gd name="connsiteY5559" fmla="*/ 2198889 h 6858000"/>
                <a:gd name="connsiteX5560" fmla="*/ 2608245 w 5854673"/>
                <a:gd name="connsiteY5560" fmla="*/ 2199453 h 6858000"/>
                <a:gd name="connsiteX5561" fmla="*/ 2607479 w 5854673"/>
                <a:gd name="connsiteY5561" fmla="*/ 2204299 h 6858000"/>
                <a:gd name="connsiteX5562" fmla="*/ 2596104 w 5854673"/>
                <a:gd name="connsiteY5562" fmla="*/ 2203734 h 6858000"/>
                <a:gd name="connsiteX5563" fmla="*/ 4594328 w 5854673"/>
                <a:gd name="connsiteY5563" fmla="*/ 2197917 h 6858000"/>
                <a:gd name="connsiteX5564" fmla="*/ 4589430 w 5854673"/>
                <a:gd name="connsiteY5564" fmla="*/ 2204444 h 6858000"/>
                <a:gd name="connsiteX5565" fmla="*/ 4581115 w 5854673"/>
                <a:gd name="connsiteY5565" fmla="*/ 2202352 h 6858000"/>
                <a:gd name="connsiteX5566" fmla="*/ 4594328 w 5854673"/>
                <a:gd name="connsiteY5566" fmla="*/ 2197917 h 6858000"/>
                <a:gd name="connsiteX5567" fmla="*/ 3329397 w 5854673"/>
                <a:gd name="connsiteY5567" fmla="*/ 2174968 h 6858000"/>
                <a:gd name="connsiteX5568" fmla="*/ 3336688 w 5854673"/>
                <a:gd name="connsiteY5568" fmla="*/ 2185223 h 6858000"/>
                <a:gd name="connsiteX5569" fmla="*/ 3333070 w 5854673"/>
                <a:gd name="connsiteY5569" fmla="*/ 2175173 h 6858000"/>
                <a:gd name="connsiteX5570" fmla="*/ 4719049 w 5854673"/>
                <a:gd name="connsiteY5570" fmla="*/ 2173213 h 6858000"/>
                <a:gd name="connsiteX5571" fmla="*/ 4727516 w 5854673"/>
                <a:gd name="connsiteY5571" fmla="*/ 2176378 h 6858000"/>
                <a:gd name="connsiteX5572" fmla="*/ 4718282 w 5854673"/>
                <a:gd name="connsiteY5572" fmla="*/ 2178059 h 6858000"/>
                <a:gd name="connsiteX5573" fmla="*/ 3781991 w 5854673"/>
                <a:gd name="connsiteY5573" fmla="*/ 2165454 h 6858000"/>
                <a:gd name="connsiteX5574" fmla="*/ 3768779 w 5854673"/>
                <a:gd name="connsiteY5574" fmla="*/ 2169888 h 6858000"/>
                <a:gd name="connsiteX5575" fmla="*/ 3779946 w 5854673"/>
                <a:gd name="connsiteY5575" fmla="*/ 2179226 h 6858000"/>
                <a:gd name="connsiteX5576" fmla="*/ 4441672 w 5854673"/>
                <a:gd name="connsiteY5576" fmla="*/ 2164668 h 6858000"/>
                <a:gd name="connsiteX5577" fmla="*/ 4471255 w 5854673"/>
                <a:gd name="connsiteY5577" fmla="*/ 2170287 h 6858000"/>
                <a:gd name="connsiteX5578" fmla="*/ 4441672 w 5854673"/>
                <a:gd name="connsiteY5578" fmla="*/ 2164668 h 6858000"/>
                <a:gd name="connsiteX5579" fmla="*/ 4796074 w 5854673"/>
                <a:gd name="connsiteY5579" fmla="*/ 2164055 h 6858000"/>
                <a:gd name="connsiteX5580" fmla="*/ 4798057 w 5854673"/>
                <a:gd name="connsiteY5580" fmla="*/ 2185631 h 6858000"/>
                <a:gd name="connsiteX5581" fmla="*/ 4868242 w 5854673"/>
                <a:gd name="connsiteY5581" fmla="*/ 2189834 h 6858000"/>
                <a:gd name="connsiteX5582" fmla="*/ 4878651 w 5854673"/>
                <a:gd name="connsiteY5582" fmla="*/ 2178513 h 6858000"/>
                <a:gd name="connsiteX5583" fmla="*/ 4796074 w 5854673"/>
                <a:gd name="connsiteY5583" fmla="*/ 2164055 h 6858000"/>
                <a:gd name="connsiteX5584" fmla="*/ 4960958 w 5854673"/>
                <a:gd name="connsiteY5584" fmla="*/ 2158183 h 6858000"/>
                <a:gd name="connsiteX5585" fmla="*/ 4935580 w 5854673"/>
                <a:gd name="connsiteY5585" fmla="*/ 2161289 h 6858000"/>
                <a:gd name="connsiteX5586" fmla="*/ 4934354 w 5854673"/>
                <a:gd name="connsiteY5586" fmla="*/ 2168021 h 6858000"/>
                <a:gd name="connsiteX5587" fmla="*/ 4912471 w 5854673"/>
                <a:gd name="connsiteY5587" fmla="*/ 2170412 h 6858000"/>
                <a:gd name="connsiteX5588" fmla="*/ 4911704 w 5854673"/>
                <a:gd name="connsiteY5588" fmla="*/ 2175258 h 6858000"/>
                <a:gd name="connsiteX5589" fmla="*/ 4934299 w 5854673"/>
                <a:gd name="connsiteY5589" fmla="*/ 2182967 h 6858000"/>
                <a:gd name="connsiteX5590" fmla="*/ 4930879 w 5854673"/>
                <a:gd name="connsiteY5590" fmla="*/ 2189647 h 6858000"/>
                <a:gd name="connsiteX5591" fmla="*/ 4958269 w 5854673"/>
                <a:gd name="connsiteY5591" fmla="*/ 2192664 h 6858000"/>
                <a:gd name="connsiteX5592" fmla="*/ 4931846 w 5854673"/>
                <a:gd name="connsiteY5592" fmla="*/ 2201533 h 6858000"/>
                <a:gd name="connsiteX5593" fmla="*/ 4927919 w 5854673"/>
                <a:gd name="connsiteY5593" fmla="*/ 2194441 h 6858000"/>
                <a:gd name="connsiteX5594" fmla="*/ 4898434 w 5854673"/>
                <a:gd name="connsiteY5594" fmla="*/ 2207390 h 6858000"/>
                <a:gd name="connsiteX5595" fmla="*/ 4926642 w 5854673"/>
                <a:gd name="connsiteY5595" fmla="*/ 2203367 h 6858000"/>
                <a:gd name="connsiteX5596" fmla="*/ 4944030 w 5854673"/>
                <a:gd name="connsiteY5596" fmla="*/ 2220562 h 6858000"/>
                <a:gd name="connsiteX5597" fmla="*/ 4950514 w 5854673"/>
                <a:gd name="connsiteY5597" fmla="*/ 2202150 h 6858000"/>
                <a:gd name="connsiteX5598" fmla="*/ 4961429 w 5854673"/>
                <a:gd name="connsiteY5598" fmla="*/ 2204601 h 6858000"/>
                <a:gd name="connsiteX5599" fmla="*/ 4960156 w 5854673"/>
                <a:gd name="connsiteY5599" fmla="*/ 2195674 h 6858000"/>
                <a:gd name="connsiteX5600" fmla="*/ 4943280 w 5854673"/>
                <a:gd name="connsiteY5600" fmla="*/ 2166749 h 6858000"/>
                <a:gd name="connsiteX5601" fmla="*/ 4964959 w 5854673"/>
                <a:gd name="connsiteY5601" fmla="*/ 2165479 h 6858000"/>
                <a:gd name="connsiteX5602" fmla="*/ 4960958 w 5854673"/>
                <a:gd name="connsiteY5602" fmla="*/ 2158183 h 6858000"/>
                <a:gd name="connsiteX5603" fmla="*/ 2594485 w 5854673"/>
                <a:gd name="connsiteY5603" fmla="*/ 2156602 h 6858000"/>
                <a:gd name="connsiteX5604" fmla="*/ 2599585 w 5854673"/>
                <a:gd name="connsiteY5604" fmla="*/ 2156603 h 6858000"/>
                <a:gd name="connsiteX5605" fmla="*/ 2598869 w 5854673"/>
                <a:gd name="connsiteY5605" fmla="*/ 2161807 h 6858000"/>
                <a:gd name="connsiteX5606" fmla="*/ 2593718 w 5854673"/>
                <a:gd name="connsiteY5606" fmla="*/ 2161448 h 6858000"/>
                <a:gd name="connsiteX5607" fmla="*/ 2454980 w 5854673"/>
                <a:gd name="connsiteY5607" fmla="*/ 2154274 h 6858000"/>
                <a:gd name="connsiteX5608" fmla="*/ 2446458 w 5854673"/>
                <a:gd name="connsiteY5608" fmla="*/ 2168606 h 6858000"/>
                <a:gd name="connsiteX5609" fmla="*/ 2451864 w 5854673"/>
                <a:gd name="connsiteY5609" fmla="*/ 2175850 h 6858000"/>
                <a:gd name="connsiteX5610" fmla="*/ 4822398 w 5854673"/>
                <a:gd name="connsiteY5610" fmla="*/ 2149372 h 6858000"/>
                <a:gd name="connsiteX5611" fmla="*/ 4808726 w 5854673"/>
                <a:gd name="connsiteY5611" fmla="*/ 2155694 h 6858000"/>
                <a:gd name="connsiteX5612" fmla="*/ 4822398 w 5854673"/>
                <a:gd name="connsiteY5612" fmla="*/ 2149372 h 6858000"/>
                <a:gd name="connsiteX5613" fmla="*/ 4452949 w 5854673"/>
                <a:gd name="connsiteY5613" fmla="*/ 2149217 h 6858000"/>
                <a:gd name="connsiteX5614" fmla="*/ 4465241 w 5854673"/>
                <a:gd name="connsiteY5614" fmla="*/ 2153657 h 6858000"/>
                <a:gd name="connsiteX5615" fmla="*/ 4460904 w 5854673"/>
                <a:gd name="connsiteY5615" fmla="*/ 2156461 h 6858000"/>
                <a:gd name="connsiteX5616" fmla="*/ 4452949 w 5854673"/>
                <a:gd name="connsiteY5616" fmla="*/ 2149217 h 6858000"/>
                <a:gd name="connsiteX5617" fmla="*/ 4920524 w 5854673"/>
                <a:gd name="connsiteY5617" fmla="*/ 2149073 h 6858000"/>
                <a:gd name="connsiteX5618" fmla="*/ 4907964 w 5854673"/>
                <a:gd name="connsiteY5618" fmla="*/ 2149970 h 6858000"/>
                <a:gd name="connsiteX5619" fmla="*/ 4885289 w 5854673"/>
                <a:gd name="connsiteY5619" fmla="*/ 2150971 h 6858000"/>
                <a:gd name="connsiteX5620" fmla="*/ 4891252 w 5854673"/>
                <a:gd name="connsiteY5620" fmla="*/ 2169795 h 6858000"/>
                <a:gd name="connsiteX5621" fmla="*/ 4897475 w 5854673"/>
                <a:gd name="connsiteY5621" fmla="*/ 2170001 h 6858000"/>
                <a:gd name="connsiteX5622" fmla="*/ 4930329 w 5854673"/>
                <a:gd name="connsiteY5622" fmla="*/ 2152565 h 6858000"/>
                <a:gd name="connsiteX5623" fmla="*/ 4920524 w 5854673"/>
                <a:gd name="connsiteY5623" fmla="*/ 2149073 h 6858000"/>
                <a:gd name="connsiteX5624" fmla="*/ 2407800 w 5854673"/>
                <a:gd name="connsiteY5624" fmla="*/ 2147885 h 6858000"/>
                <a:gd name="connsiteX5625" fmla="*/ 2406165 w 5854673"/>
                <a:gd name="connsiteY5625" fmla="*/ 2159412 h 6858000"/>
                <a:gd name="connsiteX5626" fmla="*/ 2415547 w 5854673"/>
                <a:gd name="connsiteY5626" fmla="*/ 2171555 h 6858000"/>
                <a:gd name="connsiteX5627" fmla="*/ 4501304 w 5854673"/>
                <a:gd name="connsiteY5627" fmla="*/ 2145965 h 6858000"/>
                <a:gd name="connsiteX5628" fmla="*/ 4507528 w 5854673"/>
                <a:gd name="connsiteY5628" fmla="*/ 2146171 h 6858000"/>
                <a:gd name="connsiteX5629" fmla="*/ 4497988 w 5854673"/>
                <a:gd name="connsiteY5629" fmla="*/ 2150810 h 6858000"/>
                <a:gd name="connsiteX5630" fmla="*/ 4501304 w 5854673"/>
                <a:gd name="connsiteY5630" fmla="*/ 2145965 h 6858000"/>
                <a:gd name="connsiteX5631" fmla="*/ 4469529 w 5854673"/>
                <a:gd name="connsiteY5631" fmla="*/ 2140294 h 6858000"/>
                <a:gd name="connsiteX5632" fmla="*/ 4475649 w 5854673"/>
                <a:gd name="connsiteY5632" fmla="*/ 2142337 h 6858000"/>
                <a:gd name="connsiteX5633" fmla="*/ 4474883 w 5854673"/>
                <a:gd name="connsiteY5633" fmla="*/ 2147182 h 6858000"/>
                <a:gd name="connsiteX5634" fmla="*/ 4469529 w 5854673"/>
                <a:gd name="connsiteY5634" fmla="*/ 2140294 h 6858000"/>
                <a:gd name="connsiteX5635" fmla="*/ 4802854 w 5854673"/>
                <a:gd name="connsiteY5635" fmla="*/ 2132075 h 6858000"/>
                <a:gd name="connsiteX5636" fmla="*/ 4793887 w 5854673"/>
                <a:gd name="connsiteY5636" fmla="*/ 2138500 h 6858000"/>
                <a:gd name="connsiteX5637" fmla="*/ 4816332 w 5854673"/>
                <a:gd name="connsiteY5637" fmla="*/ 2132385 h 6858000"/>
                <a:gd name="connsiteX5638" fmla="*/ 4802854 w 5854673"/>
                <a:gd name="connsiteY5638" fmla="*/ 2132075 h 6858000"/>
                <a:gd name="connsiteX5639" fmla="*/ 3759659 w 5854673"/>
                <a:gd name="connsiteY5639" fmla="*/ 2131477 h 6858000"/>
                <a:gd name="connsiteX5640" fmla="*/ 3767764 w 5854673"/>
                <a:gd name="connsiteY5640" fmla="*/ 2149996 h 6858000"/>
                <a:gd name="connsiteX5641" fmla="*/ 3781947 w 5854673"/>
                <a:gd name="connsiteY5641" fmla="*/ 2142144 h 6858000"/>
                <a:gd name="connsiteX5642" fmla="*/ 3759659 w 5854673"/>
                <a:gd name="connsiteY5642" fmla="*/ 2131477 h 6858000"/>
                <a:gd name="connsiteX5643" fmla="*/ 4870452 w 5854673"/>
                <a:gd name="connsiteY5643" fmla="*/ 2131226 h 6858000"/>
                <a:gd name="connsiteX5644" fmla="*/ 4865706 w 5854673"/>
                <a:gd name="connsiteY5644" fmla="*/ 2138825 h 6858000"/>
                <a:gd name="connsiteX5645" fmla="*/ 4880702 w 5854673"/>
                <a:gd name="connsiteY5645" fmla="*/ 2139238 h 6858000"/>
                <a:gd name="connsiteX5646" fmla="*/ 4870452 w 5854673"/>
                <a:gd name="connsiteY5646" fmla="*/ 2131226 h 6858000"/>
                <a:gd name="connsiteX5647" fmla="*/ 4525284 w 5854673"/>
                <a:gd name="connsiteY5647" fmla="*/ 2130160 h 6858000"/>
                <a:gd name="connsiteX5648" fmla="*/ 4534056 w 5854673"/>
                <a:gd name="connsiteY5648" fmla="*/ 2130366 h 6858000"/>
                <a:gd name="connsiteX5649" fmla="*/ 4524517 w 5854673"/>
                <a:gd name="connsiteY5649" fmla="*/ 2135006 h 6858000"/>
                <a:gd name="connsiteX5650" fmla="*/ 4731355 w 5854673"/>
                <a:gd name="connsiteY5650" fmla="*/ 2126647 h 6858000"/>
                <a:gd name="connsiteX5651" fmla="*/ 4730588 w 5854673"/>
                <a:gd name="connsiteY5651" fmla="*/ 2131493 h 6858000"/>
                <a:gd name="connsiteX5652" fmla="*/ 4718550 w 5854673"/>
                <a:gd name="connsiteY5652" fmla="*/ 2133938 h 6858000"/>
                <a:gd name="connsiteX5653" fmla="*/ 4718038 w 5854673"/>
                <a:gd name="connsiteY5653" fmla="*/ 2138018 h 6858000"/>
                <a:gd name="connsiteX5654" fmla="*/ 4709725 w 5854673"/>
                <a:gd name="connsiteY5654" fmla="*/ 2135924 h 6858000"/>
                <a:gd name="connsiteX5655" fmla="*/ 3511916 w 5854673"/>
                <a:gd name="connsiteY5655" fmla="*/ 2126358 h 6858000"/>
                <a:gd name="connsiteX5656" fmla="*/ 3491717 w 5854673"/>
                <a:gd name="connsiteY5656" fmla="*/ 2127781 h 6858000"/>
                <a:gd name="connsiteX5657" fmla="*/ 3510638 w 5854673"/>
                <a:gd name="connsiteY5657" fmla="*/ 2135284 h 6858000"/>
                <a:gd name="connsiteX5658" fmla="*/ 3507781 w 5854673"/>
                <a:gd name="connsiteY5658" fmla="*/ 2138242 h 6858000"/>
                <a:gd name="connsiteX5659" fmla="*/ 3516896 w 5854673"/>
                <a:gd name="connsiteY5659" fmla="*/ 2194505 h 6858000"/>
                <a:gd name="connsiteX5660" fmla="*/ 3513073 w 5854673"/>
                <a:gd name="connsiteY5660" fmla="*/ 2185578 h 6858000"/>
                <a:gd name="connsiteX5661" fmla="*/ 3529602 w 5854673"/>
                <a:gd name="connsiteY5661" fmla="*/ 2176299 h 6858000"/>
                <a:gd name="connsiteX5662" fmla="*/ 3530369 w 5854673"/>
                <a:gd name="connsiteY5662" fmla="*/ 2171454 h 6858000"/>
                <a:gd name="connsiteX5663" fmla="*/ 3524146 w 5854673"/>
                <a:gd name="connsiteY5663" fmla="*/ 2171248 h 6858000"/>
                <a:gd name="connsiteX5664" fmla="*/ 3511916 w 5854673"/>
                <a:gd name="connsiteY5664" fmla="*/ 2126358 h 6858000"/>
                <a:gd name="connsiteX5665" fmla="*/ 4858875 w 5854673"/>
                <a:gd name="connsiteY5665" fmla="*/ 2124134 h 6858000"/>
                <a:gd name="connsiteX5666" fmla="*/ 4851426 w 5854673"/>
                <a:gd name="connsiteY5666" fmla="*/ 2130660 h 6858000"/>
                <a:gd name="connsiteX5667" fmla="*/ 4862190 w 5854673"/>
                <a:gd name="connsiteY5667" fmla="*/ 2126940 h 6858000"/>
                <a:gd name="connsiteX5668" fmla="*/ 4515135 w 5854673"/>
                <a:gd name="connsiteY5668" fmla="*/ 2122863 h 6858000"/>
                <a:gd name="connsiteX5669" fmla="*/ 4519469 w 5854673"/>
                <a:gd name="connsiteY5669" fmla="*/ 2127709 h 6858000"/>
                <a:gd name="connsiteX5670" fmla="*/ 4510236 w 5854673"/>
                <a:gd name="connsiteY5670" fmla="*/ 2129390 h 6858000"/>
                <a:gd name="connsiteX5671" fmla="*/ 4515135 w 5854673"/>
                <a:gd name="connsiteY5671" fmla="*/ 2122863 h 6858000"/>
                <a:gd name="connsiteX5672" fmla="*/ 4425875 w 5854673"/>
                <a:gd name="connsiteY5672" fmla="*/ 2110087 h 6858000"/>
                <a:gd name="connsiteX5673" fmla="*/ 4425569 w 5854673"/>
                <a:gd name="connsiteY5673" fmla="*/ 2113046 h 6858000"/>
                <a:gd name="connsiteX5674" fmla="*/ 4440052 w 5854673"/>
                <a:gd name="connsiteY5674" fmla="*/ 2117539 h 6858000"/>
                <a:gd name="connsiteX5675" fmla="*/ 2377207 w 5854673"/>
                <a:gd name="connsiteY5675" fmla="*/ 2109623 h 6858000"/>
                <a:gd name="connsiteX5676" fmla="*/ 2380261 w 5854673"/>
                <a:gd name="connsiteY5676" fmla="*/ 2131046 h 6858000"/>
                <a:gd name="connsiteX5677" fmla="*/ 2385214 w 5854673"/>
                <a:gd name="connsiteY5677" fmla="*/ 2114675 h 6858000"/>
                <a:gd name="connsiteX5678" fmla="*/ 2377207 w 5854673"/>
                <a:gd name="connsiteY5678" fmla="*/ 2109623 h 6858000"/>
                <a:gd name="connsiteX5679" fmla="*/ 4913254 w 5854673"/>
                <a:gd name="connsiteY5679" fmla="*/ 2106909 h 6858000"/>
                <a:gd name="connsiteX5680" fmla="*/ 4894481 w 5854673"/>
                <a:gd name="connsiteY5680" fmla="*/ 2113228 h 6858000"/>
                <a:gd name="connsiteX5681" fmla="*/ 4938344 w 5854673"/>
                <a:gd name="connsiteY5681" fmla="*/ 2124462 h 6858000"/>
                <a:gd name="connsiteX5682" fmla="*/ 4912487 w 5854673"/>
                <a:gd name="connsiteY5682" fmla="*/ 2111753 h 6858000"/>
                <a:gd name="connsiteX5683" fmla="*/ 4595527 w 5854673"/>
                <a:gd name="connsiteY5683" fmla="*/ 2106665 h 6858000"/>
                <a:gd name="connsiteX5684" fmla="*/ 4594301 w 5854673"/>
                <a:gd name="connsiteY5684" fmla="*/ 2113397 h 6858000"/>
                <a:gd name="connsiteX5685" fmla="*/ 4588078 w 5854673"/>
                <a:gd name="connsiteY5685" fmla="*/ 2113191 h 6858000"/>
                <a:gd name="connsiteX5686" fmla="*/ 4595527 w 5854673"/>
                <a:gd name="connsiteY5686" fmla="*/ 2106665 h 6858000"/>
                <a:gd name="connsiteX5687" fmla="*/ 4609046 w 5854673"/>
                <a:gd name="connsiteY5687" fmla="*/ 2101823 h 6858000"/>
                <a:gd name="connsiteX5688" fmla="*/ 4616643 w 5854673"/>
                <a:gd name="connsiteY5688" fmla="*/ 2109120 h 6858000"/>
                <a:gd name="connsiteX5689" fmla="*/ 4607870 w 5854673"/>
                <a:gd name="connsiteY5689" fmla="*/ 2108913 h 6858000"/>
                <a:gd name="connsiteX5690" fmla="*/ 3746508 w 5854673"/>
                <a:gd name="connsiteY5690" fmla="*/ 2100563 h 6858000"/>
                <a:gd name="connsiteX5691" fmla="*/ 3748812 w 5854673"/>
                <a:gd name="connsiteY5691" fmla="*/ 2110662 h 6858000"/>
                <a:gd name="connsiteX5692" fmla="*/ 3750737 w 5854673"/>
                <a:gd name="connsiteY5692" fmla="*/ 2113367 h 6858000"/>
                <a:gd name="connsiteX5693" fmla="*/ 3750430 w 5854673"/>
                <a:gd name="connsiteY5693" fmla="*/ 2115306 h 6858000"/>
                <a:gd name="connsiteX5694" fmla="*/ 3752139 w 5854673"/>
                <a:gd name="connsiteY5694" fmla="*/ 2115337 h 6858000"/>
                <a:gd name="connsiteX5695" fmla="*/ 3755021 w 5854673"/>
                <a:gd name="connsiteY5695" fmla="*/ 2119387 h 6858000"/>
                <a:gd name="connsiteX5696" fmla="*/ 3761754 w 5854673"/>
                <a:gd name="connsiteY5696" fmla="*/ 2115512 h 6858000"/>
                <a:gd name="connsiteX5697" fmla="*/ 3752139 w 5854673"/>
                <a:gd name="connsiteY5697" fmla="*/ 2115337 h 6858000"/>
                <a:gd name="connsiteX5698" fmla="*/ 3750737 w 5854673"/>
                <a:gd name="connsiteY5698" fmla="*/ 2113367 h 6858000"/>
                <a:gd name="connsiteX5699" fmla="*/ 3752730 w 5854673"/>
                <a:gd name="connsiteY5699" fmla="*/ 2100768 h 6858000"/>
                <a:gd name="connsiteX5700" fmla="*/ 2819955 w 5854673"/>
                <a:gd name="connsiteY5700" fmla="*/ 2100053 h 6858000"/>
                <a:gd name="connsiteX5701" fmla="*/ 2819188 w 5854673"/>
                <a:gd name="connsiteY5701" fmla="*/ 2104899 h 6858000"/>
                <a:gd name="connsiteX5702" fmla="*/ 2830208 w 5854673"/>
                <a:gd name="connsiteY5702" fmla="*/ 2100413 h 6858000"/>
                <a:gd name="connsiteX5703" fmla="*/ 3765280 w 5854673"/>
                <a:gd name="connsiteY5703" fmla="*/ 2094243 h 6858000"/>
                <a:gd name="connsiteX5704" fmla="*/ 3762270 w 5854673"/>
                <a:gd name="connsiteY5704" fmla="*/ 2096130 h 6858000"/>
                <a:gd name="connsiteX5705" fmla="*/ 3768493 w 5854673"/>
                <a:gd name="connsiteY5705" fmla="*/ 2096335 h 6858000"/>
                <a:gd name="connsiteX5706" fmla="*/ 4431746 w 5854673"/>
                <a:gd name="connsiteY5706" fmla="*/ 2089941 h 6858000"/>
                <a:gd name="connsiteX5707" fmla="*/ 4422411 w 5854673"/>
                <a:gd name="connsiteY5707" fmla="*/ 2093458 h 6858000"/>
                <a:gd name="connsiteX5708" fmla="*/ 4431184 w 5854673"/>
                <a:gd name="connsiteY5708" fmla="*/ 2093665 h 6858000"/>
                <a:gd name="connsiteX5709" fmla="*/ 4664648 w 5854673"/>
                <a:gd name="connsiteY5709" fmla="*/ 2085516 h 6858000"/>
                <a:gd name="connsiteX5710" fmla="*/ 4664835 w 5854673"/>
                <a:gd name="connsiteY5710" fmla="*/ 2085766 h 6858000"/>
                <a:gd name="connsiteX5711" fmla="*/ 4667351 w 5854673"/>
                <a:gd name="connsiteY5711" fmla="*/ 2089138 h 6858000"/>
                <a:gd name="connsiteX5712" fmla="*/ 4673267 w 5854673"/>
                <a:gd name="connsiteY5712" fmla="*/ 2092302 h 6858000"/>
                <a:gd name="connsiteX5713" fmla="*/ 4655721 w 5854673"/>
                <a:gd name="connsiteY5713" fmla="*/ 2091889 h 6858000"/>
                <a:gd name="connsiteX5714" fmla="*/ 4664648 w 5854673"/>
                <a:gd name="connsiteY5714" fmla="*/ 2085516 h 6858000"/>
                <a:gd name="connsiteX5715" fmla="*/ 4393339 w 5854673"/>
                <a:gd name="connsiteY5715" fmla="*/ 2083759 h 6858000"/>
                <a:gd name="connsiteX5716" fmla="*/ 4387623 w 5854673"/>
                <a:gd name="connsiteY5716" fmla="*/ 2097324 h 6858000"/>
                <a:gd name="connsiteX5717" fmla="*/ 4395883 w 5854673"/>
                <a:gd name="connsiteY5717" fmla="*/ 2109263 h 6858000"/>
                <a:gd name="connsiteX5718" fmla="*/ 4408233 w 5854673"/>
                <a:gd name="connsiteY5718" fmla="*/ 2086006 h 6858000"/>
                <a:gd name="connsiteX5719" fmla="*/ 4627619 w 5854673"/>
                <a:gd name="connsiteY5719" fmla="*/ 2076222 h 6858000"/>
                <a:gd name="connsiteX5720" fmla="*/ 4641490 w 5854673"/>
                <a:gd name="connsiteY5720" fmla="*/ 2086632 h 6858000"/>
                <a:gd name="connsiteX5721" fmla="*/ 4620681 w 5854673"/>
                <a:gd name="connsiteY5721" fmla="*/ 2081218 h 6858000"/>
                <a:gd name="connsiteX5722" fmla="*/ 4669445 w 5854673"/>
                <a:gd name="connsiteY5722" fmla="*/ 2075724 h 6858000"/>
                <a:gd name="connsiteX5723" fmla="*/ 4668628 w 5854673"/>
                <a:gd name="connsiteY5723" fmla="*/ 2082762 h 6858000"/>
                <a:gd name="connsiteX5724" fmla="*/ 4669445 w 5854673"/>
                <a:gd name="connsiteY5724" fmla="*/ 2075724 h 6858000"/>
                <a:gd name="connsiteX5725" fmla="*/ 4895760 w 5854673"/>
                <a:gd name="connsiteY5725" fmla="*/ 2075566 h 6858000"/>
                <a:gd name="connsiteX5726" fmla="*/ 4887197 w 5854673"/>
                <a:gd name="connsiteY5726" fmla="*/ 2077470 h 6858000"/>
                <a:gd name="connsiteX5727" fmla="*/ 4869340 w 5854673"/>
                <a:gd name="connsiteY5727" fmla="*/ 2095317 h 6858000"/>
                <a:gd name="connsiteX5728" fmla="*/ 4869696 w 5854673"/>
                <a:gd name="connsiteY5728" fmla="*/ 2095266 h 6858000"/>
                <a:gd name="connsiteX5729" fmla="*/ 4923969 w 5854673"/>
                <a:gd name="connsiteY5729" fmla="*/ 2095180 h 6858000"/>
                <a:gd name="connsiteX5730" fmla="*/ 4924735 w 5854673"/>
                <a:gd name="connsiteY5730" fmla="*/ 2090334 h 6858000"/>
                <a:gd name="connsiteX5731" fmla="*/ 4883471 w 5854673"/>
                <a:gd name="connsiteY5731" fmla="*/ 2087109 h 6858000"/>
                <a:gd name="connsiteX5732" fmla="*/ 4905202 w 5854673"/>
                <a:gd name="connsiteY5732" fmla="*/ 2075996 h 6858000"/>
                <a:gd name="connsiteX5733" fmla="*/ 4895760 w 5854673"/>
                <a:gd name="connsiteY5733" fmla="*/ 2075566 h 6858000"/>
                <a:gd name="connsiteX5734" fmla="*/ 4827672 w 5854673"/>
                <a:gd name="connsiteY5734" fmla="*/ 2073933 h 6858000"/>
                <a:gd name="connsiteX5735" fmla="*/ 4826446 w 5854673"/>
                <a:gd name="connsiteY5735" fmla="*/ 2080666 h 6858000"/>
                <a:gd name="connsiteX5736" fmla="*/ 4836446 w 5854673"/>
                <a:gd name="connsiteY5736" fmla="*/ 2074140 h 6858000"/>
                <a:gd name="connsiteX5737" fmla="*/ 4648994 w 5854673"/>
                <a:gd name="connsiteY5737" fmla="*/ 2070261 h 6858000"/>
                <a:gd name="connsiteX5738" fmla="*/ 4658889 w 5854673"/>
                <a:gd name="connsiteY5738" fmla="*/ 2070672 h 6858000"/>
                <a:gd name="connsiteX5739" fmla="*/ 4642666 w 5854673"/>
                <a:gd name="connsiteY5739" fmla="*/ 2076992 h 6858000"/>
                <a:gd name="connsiteX5740" fmla="*/ 4648994 w 5854673"/>
                <a:gd name="connsiteY5740" fmla="*/ 2070261 h 6858000"/>
                <a:gd name="connsiteX5741" fmla="*/ 4489095 w 5854673"/>
                <a:gd name="connsiteY5741" fmla="*/ 2063400 h 6858000"/>
                <a:gd name="connsiteX5742" fmla="*/ 4481518 w 5854673"/>
                <a:gd name="connsiteY5742" fmla="*/ 2063717 h 6858000"/>
                <a:gd name="connsiteX5743" fmla="*/ 4465316 w 5854673"/>
                <a:gd name="connsiteY5743" fmla="*/ 2067303 h 6858000"/>
                <a:gd name="connsiteX5744" fmla="*/ 4492196 w 5854673"/>
                <a:gd name="connsiteY5744" fmla="*/ 2071850 h 6858000"/>
                <a:gd name="connsiteX5745" fmla="*/ 4495308 w 5854673"/>
                <a:gd name="connsiteY5745" fmla="*/ 2068127 h 6858000"/>
                <a:gd name="connsiteX5746" fmla="*/ 4489095 w 5854673"/>
                <a:gd name="connsiteY5746" fmla="*/ 2063400 h 6858000"/>
                <a:gd name="connsiteX5747" fmla="*/ 4690516 w 5854673"/>
                <a:gd name="connsiteY5747" fmla="*/ 2062521 h 6858000"/>
                <a:gd name="connsiteX5748" fmla="*/ 4701328 w 5854673"/>
                <a:gd name="connsiteY5748" fmla="*/ 2066808 h 6858000"/>
                <a:gd name="connsiteX5749" fmla="*/ 4701890 w 5854673"/>
                <a:gd name="connsiteY5749" fmla="*/ 2063085 h 6858000"/>
                <a:gd name="connsiteX5750" fmla="*/ 4393551 w 5854673"/>
                <a:gd name="connsiteY5750" fmla="*/ 2057132 h 6858000"/>
                <a:gd name="connsiteX5751" fmla="*/ 4397474 w 5854673"/>
                <a:gd name="connsiteY5751" fmla="*/ 2071874 h 6858000"/>
                <a:gd name="connsiteX5752" fmla="*/ 4403446 w 5854673"/>
                <a:gd name="connsiteY5752" fmla="*/ 2057543 h 6858000"/>
                <a:gd name="connsiteX5753" fmla="*/ 2385179 w 5854673"/>
                <a:gd name="connsiteY5753" fmla="*/ 2055659 h 6858000"/>
                <a:gd name="connsiteX5754" fmla="*/ 2366866 w 5854673"/>
                <a:gd name="connsiteY5754" fmla="*/ 2060092 h 6858000"/>
                <a:gd name="connsiteX5755" fmla="*/ 2380575 w 5854673"/>
                <a:gd name="connsiteY5755" fmla="*/ 2102585 h 6858000"/>
                <a:gd name="connsiteX5756" fmla="*/ 2403020 w 5854673"/>
                <a:gd name="connsiteY5756" fmla="*/ 2096469 h 6858000"/>
                <a:gd name="connsiteX5757" fmla="*/ 2389097 w 5854673"/>
                <a:gd name="connsiteY5757" fmla="*/ 2088253 h 6858000"/>
                <a:gd name="connsiteX5758" fmla="*/ 2385179 w 5854673"/>
                <a:gd name="connsiteY5758" fmla="*/ 2055659 h 6858000"/>
                <a:gd name="connsiteX5759" fmla="*/ 4878839 w 5854673"/>
                <a:gd name="connsiteY5759" fmla="*/ 2052065 h 6858000"/>
                <a:gd name="connsiteX5760" fmla="*/ 4869352 w 5854673"/>
                <a:gd name="connsiteY5760" fmla="*/ 2052279 h 6858000"/>
                <a:gd name="connsiteX5761" fmla="*/ 4860628 w 5854673"/>
                <a:gd name="connsiteY5761" fmla="*/ 2059763 h 6858000"/>
                <a:gd name="connsiteX5762" fmla="*/ 4878839 w 5854673"/>
                <a:gd name="connsiteY5762" fmla="*/ 2052065 h 6858000"/>
                <a:gd name="connsiteX5763" fmla="*/ 2561717 w 5854673"/>
                <a:gd name="connsiteY5763" fmla="*/ 2046876 h 6858000"/>
                <a:gd name="connsiteX5764" fmla="*/ 2570490 w 5854673"/>
                <a:gd name="connsiteY5764" fmla="*/ 2047083 h 6858000"/>
                <a:gd name="connsiteX5765" fmla="*/ 2569724 w 5854673"/>
                <a:gd name="connsiteY5765" fmla="*/ 2051928 h 6858000"/>
                <a:gd name="connsiteX5766" fmla="*/ 2558400 w 5854673"/>
                <a:gd name="connsiteY5766" fmla="*/ 2051721 h 6858000"/>
                <a:gd name="connsiteX5767" fmla="*/ 2561717 w 5854673"/>
                <a:gd name="connsiteY5767" fmla="*/ 2046876 h 6858000"/>
                <a:gd name="connsiteX5768" fmla="*/ 4571993 w 5854673"/>
                <a:gd name="connsiteY5768" fmla="*/ 2043487 h 6858000"/>
                <a:gd name="connsiteX5769" fmla="*/ 4561419 w 5854673"/>
                <a:gd name="connsiteY5769" fmla="*/ 2048865 h 6858000"/>
                <a:gd name="connsiteX5770" fmla="*/ 4575649 w 5854673"/>
                <a:gd name="connsiteY5770" fmla="*/ 2054122 h 6858000"/>
                <a:gd name="connsiteX5771" fmla="*/ 4583098 w 5854673"/>
                <a:gd name="connsiteY5771" fmla="*/ 2047597 h 6858000"/>
                <a:gd name="connsiteX5772" fmla="*/ 4571993 w 5854673"/>
                <a:gd name="connsiteY5772" fmla="*/ 2043487 h 6858000"/>
                <a:gd name="connsiteX5773" fmla="*/ 4530461 w 5854673"/>
                <a:gd name="connsiteY5773" fmla="*/ 2036155 h 6858000"/>
                <a:gd name="connsiteX5774" fmla="*/ 4529695 w 5854673"/>
                <a:gd name="connsiteY5774" fmla="*/ 2041001 h 6858000"/>
                <a:gd name="connsiteX5775" fmla="*/ 4548008 w 5854673"/>
                <a:gd name="connsiteY5775" fmla="*/ 2036569 h 6858000"/>
                <a:gd name="connsiteX5776" fmla="*/ 4606020 w 5854673"/>
                <a:gd name="connsiteY5776" fmla="*/ 2035681 h 6858000"/>
                <a:gd name="connsiteX5777" fmla="*/ 4591262 w 5854673"/>
                <a:gd name="connsiteY5777" fmla="*/ 2038417 h 6858000"/>
                <a:gd name="connsiteX5778" fmla="*/ 4603146 w 5854673"/>
                <a:gd name="connsiteY5778" fmla="*/ 2042551 h 6858000"/>
                <a:gd name="connsiteX5779" fmla="*/ 4592484 w 5854673"/>
                <a:gd name="connsiteY5779" fmla="*/ 2046987 h 6858000"/>
                <a:gd name="connsiteX5780" fmla="*/ 4602988 w 5854673"/>
                <a:gd name="connsiteY5780" fmla="*/ 2061883 h 6858000"/>
                <a:gd name="connsiteX5781" fmla="*/ 4616199 w 5854673"/>
                <a:gd name="connsiteY5781" fmla="*/ 2057449 h 6858000"/>
                <a:gd name="connsiteX5782" fmla="*/ 4616808 w 5854673"/>
                <a:gd name="connsiteY5782" fmla="*/ 2069386 h 6858000"/>
                <a:gd name="connsiteX5783" fmla="*/ 4584521 w 5854673"/>
                <a:gd name="connsiteY5783" fmla="*/ 2065245 h 6858000"/>
                <a:gd name="connsiteX5784" fmla="*/ 4573195 w 5854673"/>
                <a:gd name="connsiteY5784" fmla="*/ 2072688 h 6858000"/>
                <a:gd name="connsiteX5785" fmla="*/ 4576765 w 5854673"/>
                <a:gd name="connsiteY5785" fmla="*/ 2074730 h 6858000"/>
                <a:gd name="connsiteX5786" fmla="*/ 4566357 w 5854673"/>
                <a:gd name="connsiteY5786" fmla="*/ 2086051 h 6858000"/>
                <a:gd name="connsiteX5787" fmla="*/ 4561361 w 5854673"/>
                <a:gd name="connsiteY5787" fmla="*/ 2079112 h 6858000"/>
                <a:gd name="connsiteX5788" fmla="*/ 4527037 w 5854673"/>
                <a:gd name="connsiteY5788" fmla="*/ 2063240 h 6858000"/>
                <a:gd name="connsiteX5789" fmla="*/ 4541424 w 5854673"/>
                <a:gd name="connsiteY5789" fmla="*/ 2051716 h 6858000"/>
                <a:gd name="connsiteX5790" fmla="*/ 4516321 w 5854673"/>
                <a:gd name="connsiteY5790" fmla="*/ 2077518 h 6858000"/>
                <a:gd name="connsiteX5791" fmla="*/ 4506322 w 5854673"/>
                <a:gd name="connsiteY5791" fmla="*/ 2084045 h 6858000"/>
                <a:gd name="connsiteX5792" fmla="*/ 4521777 w 5854673"/>
                <a:gd name="connsiteY5792" fmla="*/ 2082570 h 6858000"/>
                <a:gd name="connsiteX5793" fmla="*/ 4529272 w 5854673"/>
                <a:gd name="connsiteY5793" fmla="*/ 2091702 h 6858000"/>
                <a:gd name="connsiteX5794" fmla="*/ 4547586 w 5854673"/>
                <a:gd name="connsiteY5794" fmla="*/ 2087270 h 6858000"/>
                <a:gd name="connsiteX5795" fmla="*/ 4544269 w 5854673"/>
                <a:gd name="connsiteY5795" fmla="*/ 2092115 h 6858000"/>
                <a:gd name="connsiteX5796" fmla="*/ 4570333 w 5854673"/>
                <a:gd name="connsiteY5796" fmla="*/ 2096049 h 6858000"/>
                <a:gd name="connsiteX5797" fmla="*/ 4571406 w 5854673"/>
                <a:gd name="connsiteY5797" fmla="*/ 2088246 h 6858000"/>
                <a:gd name="connsiteX5798" fmla="*/ 4584311 w 5854673"/>
                <a:gd name="connsiteY5798" fmla="*/ 2086770 h 6858000"/>
                <a:gd name="connsiteX5799" fmla="*/ 4591041 w 5854673"/>
                <a:gd name="connsiteY5799" fmla="*/ 2100749 h 6858000"/>
                <a:gd name="connsiteX5800" fmla="*/ 4565739 w 5854673"/>
                <a:gd name="connsiteY5800" fmla="*/ 2109820 h 6858000"/>
                <a:gd name="connsiteX5801" fmla="*/ 4533911 w 5854673"/>
                <a:gd name="connsiteY5801" fmla="*/ 2103793 h 6858000"/>
                <a:gd name="connsiteX5802" fmla="*/ 4504477 w 5854673"/>
                <a:gd name="connsiteY5802" fmla="*/ 2114547 h 6858000"/>
                <a:gd name="connsiteX5803" fmla="*/ 4503868 w 5854673"/>
                <a:gd name="connsiteY5803" fmla="*/ 2102611 h 6858000"/>
                <a:gd name="connsiteX5804" fmla="*/ 4482700 w 5854673"/>
                <a:gd name="connsiteY5804" fmla="*/ 2099800 h 6858000"/>
                <a:gd name="connsiteX5805" fmla="*/ 4458722 w 5854673"/>
                <a:gd name="connsiteY5805" fmla="*/ 2115605 h 6858000"/>
                <a:gd name="connsiteX5806" fmla="*/ 4489169 w 5854673"/>
                <a:gd name="connsiteY5806" fmla="*/ 2132395 h 6858000"/>
                <a:gd name="connsiteX5807" fmla="*/ 4454894 w 5854673"/>
                <a:gd name="connsiteY5807" fmla="*/ 2124531 h 6858000"/>
                <a:gd name="connsiteX5808" fmla="*/ 4467591 w 5854673"/>
                <a:gd name="connsiteY5808" fmla="*/ 2139480 h 6858000"/>
                <a:gd name="connsiteX5809" fmla="*/ 4416427 w 5854673"/>
                <a:gd name="connsiteY5809" fmla="*/ 2153696 h 6858000"/>
                <a:gd name="connsiteX5810" fmla="*/ 4406017 w 5854673"/>
                <a:gd name="connsiteY5810" fmla="*/ 2165017 h 6858000"/>
                <a:gd name="connsiteX5811" fmla="*/ 4404225 w 5854673"/>
                <a:gd name="connsiteY5811" fmla="*/ 2193325 h 6858000"/>
                <a:gd name="connsiteX5812" fmla="*/ 4395853 w 5854673"/>
                <a:gd name="connsiteY5812" fmla="*/ 2216379 h 6858000"/>
                <a:gd name="connsiteX5813" fmla="*/ 4435384 w 5854673"/>
                <a:gd name="connsiteY5813" fmla="*/ 2212564 h 6858000"/>
                <a:gd name="connsiteX5814" fmla="*/ 4431815 w 5854673"/>
                <a:gd name="connsiteY5814" fmla="*/ 2210523 h 6858000"/>
                <a:gd name="connsiteX5815" fmla="*/ 4448856 w 5854673"/>
                <a:gd name="connsiteY5815" fmla="*/ 2197164 h 6858000"/>
                <a:gd name="connsiteX5816" fmla="*/ 4452426 w 5854673"/>
                <a:gd name="connsiteY5816" fmla="*/ 2199205 h 6858000"/>
                <a:gd name="connsiteX5817" fmla="*/ 4482424 w 5854673"/>
                <a:gd name="connsiteY5817" fmla="*/ 2174526 h 6858000"/>
                <a:gd name="connsiteX5818" fmla="*/ 4494308 w 5854673"/>
                <a:gd name="connsiteY5818" fmla="*/ 2178661 h 6858000"/>
                <a:gd name="connsiteX5819" fmla="*/ 4629698 w 5854673"/>
                <a:gd name="connsiteY5819" fmla="*/ 2124018 h 6858000"/>
                <a:gd name="connsiteX5820" fmla="*/ 4701577 w 5854673"/>
                <a:gd name="connsiteY5820" fmla="*/ 2088996 h 6858000"/>
                <a:gd name="connsiteX5821" fmla="*/ 4673074 w 5854673"/>
                <a:gd name="connsiteY5821" fmla="*/ 2052620 h 6858000"/>
                <a:gd name="connsiteX5822" fmla="*/ 4663233 w 5854673"/>
                <a:gd name="connsiteY5822" fmla="*/ 2042365 h 6858000"/>
                <a:gd name="connsiteX5823" fmla="*/ 4632725 w 5854673"/>
                <a:gd name="connsiteY5823" fmla="*/ 2060922 h 6858000"/>
                <a:gd name="connsiteX5824" fmla="*/ 4606020 w 5854673"/>
                <a:gd name="connsiteY5824" fmla="*/ 2035681 h 6858000"/>
                <a:gd name="connsiteX5825" fmla="*/ 3750353 w 5854673"/>
                <a:gd name="connsiteY5825" fmla="*/ 2032983 h 6858000"/>
                <a:gd name="connsiteX5826" fmla="*/ 3727090 w 5854673"/>
                <a:gd name="connsiteY5826" fmla="*/ 2046138 h 6858000"/>
                <a:gd name="connsiteX5827" fmla="*/ 3733718 w 5854673"/>
                <a:gd name="connsiteY5827" fmla="*/ 2054301 h 6858000"/>
                <a:gd name="connsiteX5828" fmla="*/ 3756213 w 5854673"/>
                <a:gd name="connsiteY5828" fmla="*/ 2053643 h 6858000"/>
                <a:gd name="connsiteX5829" fmla="*/ 3750353 w 5854673"/>
                <a:gd name="connsiteY5829" fmla="*/ 2032983 h 6858000"/>
                <a:gd name="connsiteX5830" fmla="*/ 4924854 w 5854673"/>
                <a:gd name="connsiteY5830" fmla="*/ 2029839 h 6858000"/>
                <a:gd name="connsiteX5831" fmla="*/ 4883994 w 5854673"/>
                <a:gd name="connsiteY5831" fmla="*/ 2042222 h 6858000"/>
                <a:gd name="connsiteX5832" fmla="*/ 4897406 w 5854673"/>
                <a:gd name="connsiteY5832" fmla="*/ 2054519 h 6858000"/>
                <a:gd name="connsiteX5833" fmla="*/ 4908581 w 5854673"/>
                <a:gd name="connsiteY5833" fmla="*/ 2038353 h 6858000"/>
                <a:gd name="connsiteX5834" fmla="*/ 4932809 w 5854673"/>
                <a:gd name="connsiteY5834" fmla="*/ 2037084 h 6858000"/>
                <a:gd name="connsiteX5835" fmla="*/ 4486189 w 5854673"/>
                <a:gd name="connsiteY5835" fmla="*/ 2029716 h 6858000"/>
                <a:gd name="connsiteX5836" fmla="*/ 4482104 w 5854673"/>
                <a:gd name="connsiteY5836" fmla="*/ 2039406 h 6858000"/>
                <a:gd name="connsiteX5837" fmla="*/ 4490878 w 5854673"/>
                <a:gd name="connsiteY5837" fmla="*/ 2039613 h 6858000"/>
                <a:gd name="connsiteX5838" fmla="*/ 4500521 w 5854673"/>
                <a:gd name="connsiteY5838" fmla="*/ 2033138 h 6858000"/>
                <a:gd name="connsiteX5839" fmla="*/ 2745559 w 5854673"/>
                <a:gd name="connsiteY5839" fmla="*/ 2015208 h 6858000"/>
                <a:gd name="connsiteX5840" fmla="*/ 2756116 w 5854673"/>
                <a:gd name="connsiteY5840" fmla="*/ 2020261 h 6858000"/>
                <a:gd name="connsiteX5841" fmla="*/ 2751783 w 5854673"/>
                <a:gd name="connsiteY5841" fmla="*/ 2015415 h 6858000"/>
                <a:gd name="connsiteX5842" fmla="*/ 4491550 w 5854673"/>
                <a:gd name="connsiteY5842" fmla="*/ 2011100 h 6858000"/>
                <a:gd name="connsiteX5843" fmla="*/ 4488539 w 5854673"/>
                <a:gd name="connsiteY5843" fmla="*/ 2012986 h 6858000"/>
                <a:gd name="connsiteX5844" fmla="*/ 4501445 w 5854673"/>
                <a:gd name="connsiteY5844" fmla="*/ 2011511 h 6858000"/>
                <a:gd name="connsiteX5845" fmla="*/ 2364892 w 5854673"/>
                <a:gd name="connsiteY5845" fmla="*/ 2005359 h 6858000"/>
                <a:gd name="connsiteX5846" fmla="*/ 2378911 w 5854673"/>
                <a:gd name="connsiteY5846" fmla="*/ 2037242 h 6858000"/>
                <a:gd name="connsiteX5847" fmla="*/ 2382994 w 5854673"/>
                <a:gd name="connsiteY5847" fmla="*/ 2027553 h 6858000"/>
                <a:gd name="connsiteX5848" fmla="*/ 2368764 w 5854673"/>
                <a:gd name="connsiteY5848" fmla="*/ 2022296 h 6858000"/>
                <a:gd name="connsiteX5849" fmla="*/ 2378304 w 5854673"/>
                <a:gd name="connsiteY5849" fmla="*/ 2017655 h 6858000"/>
                <a:gd name="connsiteX5850" fmla="*/ 2379581 w 5854673"/>
                <a:gd name="connsiteY5850" fmla="*/ 2008730 h 6858000"/>
                <a:gd name="connsiteX5851" fmla="*/ 2364892 w 5854673"/>
                <a:gd name="connsiteY5851" fmla="*/ 2005359 h 6858000"/>
                <a:gd name="connsiteX5852" fmla="*/ 2743147 w 5854673"/>
                <a:gd name="connsiteY5852" fmla="*/ 1998929 h 6858000"/>
                <a:gd name="connsiteX5853" fmla="*/ 2732810 w 5854673"/>
                <a:gd name="connsiteY5853" fmla="*/ 2005004 h 6858000"/>
                <a:gd name="connsiteX5854" fmla="*/ 2747092 w 5854673"/>
                <a:gd name="connsiteY5854" fmla="*/ 2005518 h 6858000"/>
                <a:gd name="connsiteX5855" fmla="*/ 2743147 w 5854673"/>
                <a:gd name="connsiteY5855" fmla="*/ 1998929 h 6858000"/>
                <a:gd name="connsiteX5856" fmla="*/ 2711797 w 5854673"/>
                <a:gd name="connsiteY5856" fmla="*/ 1995612 h 6858000"/>
                <a:gd name="connsiteX5857" fmla="*/ 2710928 w 5854673"/>
                <a:gd name="connsiteY5857" fmla="*/ 2002293 h 6858000"/>
                <a:gd name="connsiteX5858" fmla="*/ 2718021 w 5854673"/>
                <a:gd name="connsiteY5858" fmla="*/ 1995818 h 6858000"/>
                <a:gd name="connsiteX5859" fmla="*/ 3991987 w 5854673"/>
                <a:gd name="connsiteY5859" fmla="*/ 1995255 h 6858000"/>
                <a:gd name="connsiteX5860" fmla="*/ 3978774 w 5854673"/>
                <a:gd name="connsiteY5860" fmla="*/ 1999689 h 6858000"/>
                <a:gd name="connsiteX5861" fmla="*/ 3969994 w 5854673"/>
                <a:gd name="connsiteY5861" fmla="*/ 2024986 h 6858000"/>
                <a:gd name="connsiteX5862" fmla="*/ 3975190 w 5854673"/>
                <a:gd name="connsiteY5862" fmla="*/ 2048655 h 6858000"/>
                <a:gd name="connsiteX5863" fmla="*/ 3976757 w 5854673"/>
                <a:gd name="connsiteY5863" fmla="*/ 2050671 h 6858000"/>
                <a:gd name="connsiteX5864" fmla="*/ 3976617 w 5854673"/>
                <a:gd name="connsiteY5864" fmla="*/ 2051002 h 6858000"/>
                <a:gd name="connsiteX5865" fmla="*/ 3976054 w 5854673"/>
                <a:gd name="connsiteY5865" fmla="*/ 2054721 h 6858000"/>
                <a:gd name="connsiteX5866" fmla="*/ 3976222 w 5854673"/>
                <a:gd name="connsiteY5866" fmla="*/ 2054890 h 6858000"/>
                <a:gd name="connsiteX5867" fmla="*/ 3968912 w 5854673"/>
                <a:gd name="connsiteY5867" fmla="*/ 2063389 h 6858000"/>
                <a:gd name="connsiteX5868" fmla="*/ 3975134 w 5854673"/>
                <a:gd name="connsiteY5868" fmla="*/ 2063595 h 6858000"/>
                <a:gd name="connsiteX5869" fmla="*/ 3977938 w 5854673"/>
                <a:gd name="connsiteY5869" fmla="*/ 2070482 h 6858000"/>
                <a:gd name="connsiteX5870" fmla="*/ 4005074 w 5854673"/>
                <a:gd name="connsiteY5870" fmla="*/ 2066613 h 6858000"/>
                <a:gd name="connsiteX5871" fmla="*/ 4005514 w 5854673"/>
                <a:gd name="connsiteY5871" fmla="*/ 2059883 h 6858000"/>
                <a:gd name="connsiteX5872" fmla="*/ 4005892 w 5854673"/>
                <a:gd name="connsiteY5872" fmla="*/ 2059575 h 6858000"/>
                <a:gd name="connsiteX5873" fmla="*/ 4005575 w 5854673"/>
                <a:gd name="connsiteY5873" fmla="*/ 2058950 h 6858000"/>
                <a:gd name="connsiteX5874" fmla="*/ 4005690 w 5854673"/>
                <a:gd name="connsiteY5874" fmla="*/ 2057189 h 6858000"/>
                <a:gd name="connsiteX5875" fmla="*/ 4003481 w 5854673"/>
                <a:gd name="connsiteY5875" fmla="*/ 2054831 h 6858000"/>
                <a:gd name="connsiteX5876" fmla="*/ 4003172 w 5854673"/>
                <a:gd name="connsiteY5876" fmla="*/ 2054224 h 6858000"/>
                <a:gd name="connsiteX5877" fmla="*/ 3998653 w 5854673"/>
                <a:gd name="connsiteY5877" fmla="*/ 2049681 h 6858000"/>
                <a:gd name="connsiteX5878" fmla="*/ 4003481 w 5854673"/>
                <a:gd name="connsiteY5878" fmla="*/ 2054831 h 6858000"/>
                <a:gd name="connsiteX5879" fmla="*/ 4005575 w 5854673"/>
                <a:gd name="connsiteY5879" fmla="*/ 2058950 h 6858000"/>
                <a:gd name="connsiteX5880" fmla="*/ 4005514 w 5854673"/>
                <a:gd name="connsiteY5880" fmla="*/ 2059883 h 6858000"/>
                <a:gd name="connsiteX5881" fmla="*/ 3998304 w 5854673"/>
                <a:gd name="connsiteY5881" fmla="*/ 2065757 h 6858000"/>
                <a:gd name="connsiteX5882" fmla="*/ 3987120 w 5854673"/>
                <a:gd name="connsiteY5882" fmla="*/ 2065894 h 6858000"/>
                <a:gd name="connsiteX5883" fmla="*/ 3976222 w 5854673"/>
                <a:gd name="connsiteY5883" fmla="*/ 2054890 h 6858000"/>
                <a:gd name="connsiteX5884" fmla="*/ 3976412 w 5854673"/>
                <a:gd name="connsiteY5884" fmla="*/ 2054670 h 6858000"/>
                <a:gd name="connsiteX5885" fmla="*/ 3976975 w 5854673"/>
                <a:gd name="connsiteY5885" fmla="*/ 2050951 h 6858000"/>
                <a:gd name="connsiteX5886" fmla="*/ 3976757 w 5854673"/>
                <a:gd name="connsiteY5886" fmla="*/ 2050671 h 6858000"/>
                <a:gd name="connsiteX5887" fmla="*/ 3977434 w 5854673"/>
                <a:gd name="connsiteY5887" fmla="*/ 2049064 h 6858000"/>
                <a:gd name="connsiteX5888" fmla="*/ 3993656 w 5854673"/>
                <a:gd name="connsiteY5888" fmla="*/ 2042743 h 6858000"/>
                <a:gd name="connsiteX5889" fmla="*/ 3991987 w 5854673"/>
                <a:gd name="connsiteY5889" fmla="*/ 1995255 h 6858000"/>
                <a:gd name="connsiteX5890" fmla="*/ 2681755 w 5854673"/>
                <a:gd name="connsiteY5890" fmla="*/ 1994433 h 6858000"/>
                <a:gd name="connsiteX5891" fmla="*/ 2670170 w 5854673"/>
                <a:gd name="connsiteY5891" fmla="*/ 2012841 h 6858000"/>
                <a:gd name="connsiteX5892" fmla="*/ 2685933 w 5854673"/>
                <a:gd name="connsiteY5892" fmla="*/ 2008407 h 6858000"/>
                <a:gd name="connsiteX5893" fmla="*/ 2681755 w 5854673"/>
                <a:gd name="connsiteY5893" fmla="*/ 1994433 h 6858000"/>
                <a:gd name="connsiteX5894" fmla="*/ 2275784 w 5854673"/>
                <a:gd name="connsiteY5894" fmla="*/ 1993646 h 6858000"/>
                <a:gd name="connsiteX5895" fmla="*/ 2285629 w 5854673"/>
                <a:gd name="connsiteY5895" fmla="*/ 1993701 h 6858000"/>
                <a:gd name="connsiteX5896" fmla="*/ 2284351 w 5854673"/>
                <a:gd name="connsiteY5896" fmla="*/ 2002627 h 6858000"/>
                <a:gd name="connsiteX5897" fmla="*/ 2271905 w 5854673"/>
                <a:gd name="connsiteY5897" fmla="*/ 2002215 h 6858000"/>
                <a:gd name="connsiteX5898" fmla="*/ 2275784 w 5854673"/>
                <a:gd name="connsiteY5898" fmla="*/ 1993646 h 6858000"/>
                <a:gd name="connsiteX5899" fmla="*/ 4383471 w 5854673"/>
                <a:gd name="connsiteY5899" fmla="*/ 1988989 h 6858000"/>
                <a:gd name="connsiteX5900" fmla="*/ 4377754 w 5854673"/>
                <a:gd name="connsiteY5900" fmla="*/ 2002550 h 6858000"/>
                <a:gd name="connsiteX5901" fmla="*/ 4391479 w 5854673"/>
                <a:gd name="connsiteY5901" fmla="*/ 1994040 h 6858000"/>
                <a:gd name="connsiteX5902" fmla="*/ 4510123 w 5854673"/>
                <a:gd name="connsiteY5902" fmla="*/ 1988049 h 6858000"/>
                <a:gd name="connsiteX5903" fmla="*/ 4493185 w 5854673"/>
                <a:gd name="connsiteY5903" fmla="*/ 1998875 h 6858000"/>
                <a:gd name="connsiteX5904" fmla="*/ 4490584 w 5854673"/>
                <a:gd name="connsiteY5904" fmla="*/ 1999215 h 6858000"/>
                <a:gd name="connsiteX5905" fmla="*/ 4454362 w 5854673"/>
                <a:gd name="connsiteY5905" fmla="*/ 2023689 h 6858000"/>
                <a:gd name="connsiteX5906" fmla="*/ 4493185 w 5854673"/>
                <a:gd name="connsiteY5906" fmla="*/ 1998875 h 6858000"/>
                <a:gd name="connsiteX5907" fmla="*/ 4505919 w 5854673"/>
                <a:gd name="connsiteY5907" fmla="*/ 1997210 h 6858000"/>
                <a:gd name="connsiteX5908" fmla="*/ 4510123 w 5854673"/>
                <a:gd name="connsiteY5908" fmla="*/ 1988049 h 6858000"/>
                <a:gd name="connsiteX5909" fmla="*/ 2365101 w 5854673"/>
                <a:gd name="connsiteY5909" fmla="*/ 1986385 h 6858000"/>
                <a:gd name="connsiteX5910" fmla="*/ 2358112 w 5854673"/>
                <a:gd name="connsiteY5910" fmla="*/ 1991026 h 6858000"/>
                <a:gd name="connsiteX5911" fmla="*/ 2350265 w 5854673"/>
                <a:gd name="connsiteY5911" fmla="*/ 1991074 h 6858000"/>
                <a:gd name="connsiteX5912" fmla="*/ 2349695 w 5854673"/>
                <a:gd name="connsiteY5912" fmla="*/ 1990768 h 6858000"/>
                <a:gd name="connsiteX5913" fmla="*/ 2347910 w 5854673"/>
                <a:gd name="connsiteY5913" fmla="*/ 1991022 h 6858000"/>
                <a:gd name="connsiteX5914" fmla="*/ 2340719 w 5854673"/>
                <a:gd name="connsiteY5914" fmla="*/ 1989132 h 6858000"/>
                <a:gd name="connsiteX5915" fmla="*/ 2340157 w 5854673"/>
                <a:gd name="connsiteY5915" fmla="*/ 1992857 h 6858000"/>
                <a:gd name="connsiteX5916" fmla="*/ 2347910 w 5854673"/>
                <a:gd name="connsiteY5916" fmla="*/ 1991022 h 6858000"/>
                <a:gd name="connsiteX5917" fmla="*/ 2350104 w 5854673"/>
                <a:gd name="connsiteY5917" fmla="*/ 1991074 h 6858000"/>
                <a:gd name="connsiteX5918" fmla="*/ 2350265 w 5854673"/>
                <a:gd name="connsiteY5918" fmla="*/ 1991074 h 6858000"/>
                <a:gd name="connsiteX5919" fmla="*/ 2363108 w 5854673"/>
                <a:gd name="connsiteY5919" fmla="*/ 1997963 h 6858000"/>
                <a:gd name="connsiteX5920" fmla="*/ 2370558 w 5854673"/>
                <a:gd name="connsiteY5920" fmla="*/ 1991438 h 6858000"/>
                <a:gd name="connsiteX5921" fmla="*/ 2380402 w 5854673"/>
                <a:gd name="connsiteY5921" fmla="*/ 1994039 h 6858000"/>
                <a:gd name="connsiteX5922" fmla="*/ 2365101 w 5854673"/>
                <a:gd name="connsiteY5922" fmla="*/ 1986385 h 6858000"/>
                <a:gd name="connsiteX5923" fmla="*/ 3463908 w 5854673"/>
                <a:gd name="connsiteY5923" fmla="*/ 1983835 h 6858000"/>
                <a:gd name="connsiteX5924" fmla="*/ 3454675 w 5854673"/>
                <a:gd name="connsiteY5924" fmla="*/ 1985516 h 6858000"/>
                <a:gd name="connsiteX5925" fmla="*/ 3467564 w 5854673"/>
                <a:gd name="connsiteY5925" fmla="*/ 2042697 h 6858000"/>
                <a:gd name="connsiteX5926" fmla="*/ 3473786 w 5854673"/>
                <a:gd name="connsiteY5926" fmla="*/ 2042904 h 6858000"/>
                <a:gd name="connsiteX5927" fmla="*/ 3463908 w 5854673"/>
                <a:gd name="connsiteY5927" fmla="*/ 1983835 h 6858000"/>
                <a:gd name="connsiteX5928" fmla="*/ 4620352 w 5854673"/>
                <a:gd name="connsiteY5928" fmla="*/ 1981806 h 6858000"/>
                <a:gd name="connsiteX5929" fmla="*/ 4642537 w 5854673"/>
                <a:gd name="connsiteY5929" fmla="*/ 1994309 h 6858000"/>
                <a:gd name="connsiteX5930" fmla="*/ 4569035 w 5854673"/>
                <a:gd name="connsiteY5930" fmla="*/ 1994952 h 6858000"/>
                <a:gd name="connsiteX5931" fmla="*/ 4568268 w 5854673"/>
                <a:gd name="connsiteY5931" fmla="*/ 1999796 h 6858000"/>
                <a:gd name="connsiteX5932" fmla="*/ 4561027 w 5854673"/>
                <a:gd name="connsiteY5932" fmla="*/ 1989899 h 6858000"/>
                <a:gd name="connsiteX5933" fmla="*/ 4620352 w 5854673"/>
                <a:gd name="connsiteY5933" fmla="*/ 1981806 h 6858000"/>
                <a:gd name="connsiteX5934" fmla="*/ 4418927 w 5854673"/>
                <a:gd name="connsiteY5934" fmla="*/ 1971911 h 6858000"/>
                <a:gd name="connsiteX5935" fmla="*/ 4409591 w 5854673"/>
                <a:gd name="connsiteY5935" fmla="*/ 1975428 h 6858000"/>
                <a:gd name="connsiteX5936" fmla="*/ 4418364 w 5854673"/>
                <a:gd name="connsiteY5936" fmla="*/ 1975635 h 6858000"/>
                <a:gd name="connsiteX5937" fmla="*/ 2789776 w 5854673"/>
                <a:gd name="connsiteY5937" fmla="*/ 1966643 h 6858000"/>
                <a:gd name="connsiteX5938" fmla="*/ 2778624 w 5854673"/>
                <a:gd name="connsiteY5938" fmla="*/ 1971147 h 6858000"/>
                <a:gd name="connsiteX5939" fmla="*/ 2774035 w 5854673"/>
                <a:gd name="connsiteY5939" fmla="*/ 1967066 h 6858000"/>
                <a:gd name="connsiteX5940" fmla="*/ 2796726 w 5854673"/>
                <a:gd name="connsiteY5940" fmla="*/ 1993340 h 6858000"/>
                <a:gd name="connsiteX5941" fmla="*/ 2798211 w 5854673"/>
                <a:gd name="connsiteY5941" fmla="*/ 1967989 h 6858000"/>
                <a:gd name="connsiteX5942" fmla="*/ 2789776 w 5854673"/>
                <a:gd name="connsiteY5942" fmla="*/ 1966643 h 6858000"/>
                <a:gd name="connsiteX5943" fmla="*/ 4694929 w 5854673"/>
                <a:gd name="connsiteY5943" fmla="*/ 1965707 h 6858000"/>
                <a:gd name="connsiteX5944" fmla="*/ 4703440 w 5854673"/>
                <a:gd name="connsiteY5944" fmla="*/ 1992183 h 6858000"/>
                <a:gd name="connsiteX5945" fmla="*/ 4668299 w 5854673"/>
                <a:gd name="connsiteY5945" fmla="*/ 1983349 h 6858000"/>
                <a:gd name="connsiteX5946" fmla="*/ 4693397 w 5854673"/>
                <a:gd name="connsiteY5946" fmla="*/ 1975399 h 6858000"/>
                <a:gd name="connsiteX5947" fmla="*/ 3918543 w 5854673"/>
                <a:gd name="connsiteY5947" fmla="*/ 1963100 h 6858000"/>
                <a:gd name="connsiteX5948" fmla="*/ 3913645 w 5854673"/>
                <a:gd name="connsiteY5948" fmla="*/ 1969627 h 6858000"/>
                <a:gd name="connsiteX5949" fmla="*/ 3927876 w 5854673"/>
                <a:gd name="connsiteY5949" fmla="*/ 1974884 h 6858000"/>
                <a:gd name="connsiteX5950" fmla="*/ 3918543 w 5854673"/>
                <a:gd name="connsiteY5950" fmla="*/ 1963100 h 6858000"/>
                <a:gd name="connsiteX5951" fmla="*/ 4439948 w 5854673"/>
                <a:gd name="connsiteY5951" fmla="*/ 1950697 h 6858000"/>
                <a:gd name="connsiteX5952" fmla="*/ 4406134 w 5854673"/>
                <a:gd name="connsiteY5952" fmla="*/ 1952496 h 6858000"/>
                <a:gd name="connsiteX5953" fmla="*/ 4397048 w 5854673"/>
                <a:gd name="connsiteY5953" fmla="*/ 1959000 h 6858000"/>
                <a:gd name="connsiteX5954" fmla="*/ 4447748 w 5854673"/>
                <a:gd name="connsiteY5954" fmla="*/ 1964523 h 6858000"/>
                <a:gd name="connsiteX5955" fmla="*/ 4448208 w 5854673"/>
                <a:gd name="connsiteY5955" fmla="*/ 1962636 h 6858000"/>
                <a:gd name="connsiteX5956" fmla="*/ 4439948 w 5854673"/>
                <a:gd name="connsiteY5956" fmla="*/ 1950697 h 6858000"/>
                <a:gd name="connsiteX5957" fmla="*/ 3908449 w 5854673"/>
                <a:gd name="connsiteY5957" fmla="*/ 1945958 h 6858000"/>
                <a:gd name="connsiteX5958" fmla="*/ 3915282 w 5854673"/>
                <a:gd name="connsiteY5958" fmla="*/ 1958100 h 6858000"/>
                <a:gd name="connsiteX5959" fmla="*/ 3916047 w 5854673"/>
                <a:gd name="connsiteY5959" fmla="*/ 1953254 h 6858000"/>
                <a:gd name="connsiteX5960" fmla="*/ 3908449 w 5854673"/>
                <a:gd name="connsiteY5960" fmla="*/ 1945958 h 6858000"/>
                <a:gd name="connsiteX5961" fmla="*/ 4656783 w 5854673"/>
                <a:gd name="connsiteY5961" fmla="*/ 1940907 h 6858000"/>
                <a:gd name="connsiteX5962" fmla="*/ 4651884 w 5854673"/>
                <a:gd name="connsiteY5962" fmla="*/ 1947435 h 6858000"/>
                <a:gd name="connsiteX5963" fmla="*/ 4652804 w 5854673"/>
                <a:gd name="connsiteY5963" fmla="*/ 1943660 h 6858000"/>
                <a:gd name="connsiteX5964" fmla="*/ 3453056 w 5854673"/>
                <a:gd name="connsiteY5964" fmla="*/ 1938385 h 6858000"/>
                <a:gd name="connsiteX5965" fmla="*/ 3437190 w 5854673"/>
                <a:gd name="connsiteY5965" fmla="*/ 1944656 h 6858000"/>
                <a:gd name="connsiteX5966" fmla="*/ 3450087 w 5854673"/>
                <a:gd name="connsiteY5966" fmla="*/ 1976335 h 6858000"/>
                <a:gd name="connsiteX5967" fmla="*/ 3459933 w 5854673"/>
                <a:gd name="connsiteY5967" fmla="*/ 1968735 h 6858000"/>
                <a:gd name="connsiteX5968" fmla="*/ 3463300 w 5854673"/>
                <a:gd name="connsiteY5968" fmla="*/ 1971901 h 6858000"/>
                <a:gd name="connsiteX5969" fmla="*/ 3453056 w 5854673"/>
                <a:gd name="connsiteY5969" fmla="*/ 1938385 h 6858000"/>
                <a:gd name="connsiteX5970" fmla="*/ 4624090 w 5854673"/>
                <a:gd name="connsiteY5970" fmla="*/ 1931366 h 6858000"/>
                <a:gd name="connsiteX5971" fmla="*/ 4619040 w 5854673"/>
                <a:gd name="connsiteY5971" fmla="*/ 1934272 h 6858000"/>
                <a:gd name="connsiteX5972" fmla="*/ 4627610 w 5854673"/>
                <a:gd name="connsiteY5972" fmla="*/ 1933050 h 6858000"/>
                <a:gd name="connsiteX5973" fmla="*/ 4409250 w 5854673"/>
                <a:gd name="connsiteY5973" fmla="*/ 1919370 h 6858000"/>
                <a:gd name="connsiteX5974" fmla="*/ 4379406 w 5854673"/>
                <a:gd name="connsiteY5974" fmla="*/ 1932369 h 6858000"/>
                <a:gd name="connsiteX5975" fmla="*/ 4409859 w 5854673"/>
                <a:gd name="connsiteY5975" fmla="*/ 1931306 h 6858000"/>
                <a:gd name="connsiteX5976" fmla="*/ 4409250 w 5854673"/>
                <a:gd name="connsiteY5976" fmla="*/ 1919370 h 6858000"/>
                <a:gd name="connsiteX5977" fmla="*/ 2726356 w 5854673"/>
                <a:gd name="connsiteY5977" fmla="*/ 1918849 h 6858000"/>
                <a:gd name="connsiteX5978" fmla="*/ 2719161 w 5854673"/>
                <a:gd name="connsiteY5978" fmla="*/ 1932263 h 6858000"/>
                <a:gd name="connsiteX5979" fmla="*/ 2698708 w 5854673"/>
                <a:gd name="connsiteY5979" fmla="*/ 1926799 h 6858000"/>
                <a:gd name="connsiteX5980" fmla="*/ 2703397 w 5854673"/>
                <a:gd name="connsiteY5980" fmla="*/ 1936696 h 6858000"/>
                <a:gd name="connsiteX5981" fmla="*/ 2706254 w 5854673"/>
                <a:gd name="connsiteY5981" fmla="*/ 1933737 h 6858000"/>
                <a:gd name="connsiteX5982" fmla="*/ 2720484 w 5854673"/>
                <a:gd name="connsiteY5982" fmla="*/ 1938998 h 6858000"/>
                <a:gd name="connsiteX5983" fmla="*/ 2733537 w 5854673"/>
                <a:gd name="connsiteY5983" fmla="*/ 1956444 h 6858000"/>
                <a:gd name="connsiteX5984" fmla="*/ 2744451 w 5854673"/>
                <a:gd name="connsiteY5984" fmla="*/ 1966547 h 6858000"/>
                <a:gd name="connsiteX5985" fmla="*/ 2726356 w 5854673"/>
                <a:gd name="connsiteY5985" fmla="*/ 1918849 h 6858000"/>
                <a:gd name="connsiteX5986" fmla="*/ 2623946 w 5854673"/>
                <a:gd name="connsiteY5986" fmla="*/ 1917968 h 6858000"/>
                <a:gd name="connsiteX5987" fmla="*/ 2611232 w 5854673"/>
                <a:gd name="connsiteY5987" fmla="*/ 1918869 h 6858000"/>
                <a:gd name="connsiteX5988" fmla="*/ 2614598 w 5854673"/>
                <a:gd name="connsiteY5988" fmla="*/ 1922031 h 6858000"/>
                <a:gd name="connsiteX5989" fmla="*/ 2601891 w 5854673"/>
                <a:gd name="connsiteY5989" fmla="*/ 1940238 h 6858000"/>
                <a:gd name="connsiteX5990" fmla="*/ 2631117 w 5854673"/>
                <a:gd name="connsiteY5990" fmla="*/ 1945908 h 6858000"/>
                <a:gd name="connsiteX5991" fmla="*/ 2631684 w 5854673"/>
                <a:gd name="connsiteY5991" fmla="*/ 1924332 h 6858000"/>
                <a:gd name="connsiteX5992" fmla="*/ 2623946 w 5854673"/>
                <a:gd name="connsiteY5992" fmla="*/ 1917968 h 6858000"/>
                <a:gd name="connsiteX5993" fmla="*/ 4428432 w 5854673"/>
                <a:gd name="connsiteY5993" fmla="*/ 1908256 h 6858000"/>
                <a:gd name="connsiteX5994" fmla="*/ 4418892 w 5854673"/>
                <a:gd name="connsiteY5994" fmla="*/ 1912895 h 6858000"/>
                <a:gd name="connsiteX5995" fmla="*/ 4427666 w 5854673"/>
                <a:gd name="connsiteY5995" fmla="*/ 1913101 h 6858000"/>
                <a:gd name="connsiteX5996" fmla="*/ 3897240 w 5854673"/>
                <a:gd name="connsiteY5996" fmla="*/ 1903109 h 6858000"/>
                <a:gd name="connsiteX5997" fmla="*/ 3896015 w 5854673"/>
                <a:gd name="connsiteY5997" fmla="*/ 1909843 h 6858000"/>
                <a:gd name="connsiteX5998" fmla="*/ 3900400 w 5854673"/>
                <a:gd name="connsiteY5998" fmla="*/ 1915046 h 6858000"/>
                <a:gd name="connsiteX5999" fmla="*/ 3435675 w 5854673"/>
                <a:gd name="connsiteY5999" fmla="*/ 1895688 h 6858000"/>
                <a:gd name="connsiteX6000" fmla="*/ 3430571 w 5854673"/>
                <a:gd name="connsiteY6000" fmla="*/ 1908438 h 6858000"/>
                <a:gd name="connsiteX6001" fmla="*/ 3435675 w 5854673"/>
                <a:gd name="connsiteY6001" fmla="*/ 1895688 h 6858000"/>
                <a:gd name="connsiteX6002" fmla="*/ 3946362 w 5854673"/>
                <a:gd name="connsiteY6002" fmla="*/ 1895013 h 6858000"/>
                <a:gd name="connsiteX6003" fmla="*/ 3927483 w 5854673"/>
                <a:gd name="connsiteY6003" fmla="*/ 1921024 h 6858000"/>
                <a:gd name="connsiteX6004" fmla="*/ 3941452 w 5854673"/>
                <a:gd name="connsiteY6004" fmla="*/ 1944896 h 6858000"/>
                <a:gd name="connsiteX6005" fmla="*/ 3952011 w 5854673"/>
                <a:gd name="connsiteY6005" fmla="*/ 1942298 h 6858000"/>
                <a:gd name="connsiteX6006" fmla="*/ 3964197 w 5854673"/>
                <a:gd name="connsiteY6006" fmla="*/ 1961327 h 6858000"/>
                <a:gd name="connsiteX6007" fmla="*/ 3963245 w 5854673"/>
                <a:gd name="connsiteY6007" fmla="*/ 1898435 h 6858000"/>
                <a:gd name="connsiteX6008" fmla="*/ 3953603 w 5854673"/>
                <a:gd name="connsiteY6008" fmla="*/ 1904912 h 6858000"/>
                <a:gd name="connsiteX6009" fmla="*/ 3946362 w 5854673"/>
                <a:gd name="connsiteY6009" fmla="*/ 1895013 h 6858000"/>
                <a:gd name="connsiteX6010" fmla="*/ 4530347 w 5854673"/>
                <a:gd name="connsiteY6010" fmla="*/ 1894812 h 6858000"/>
                <a:gd name="connsiteX6011" fmla="*/ 4529580 w 5854673"/>
                <a:gd name="connsiteY6011" fmla="*/ 1899657 h 6858000"/>
                <a:gd name="connsiteX6012" fmla="*/ 4514892 w 5854673"/>
                <a:gd name="connsiteY6012" fmla="*/ 1896287 h 6858000"/>
                <a:gd name="connsiteX6013" fmla="*/ 4530347 w 5854673"/>
                <a:gd name="connsiteY6013" fmla="*/ 1894812 h 6858000"/>
                <a:gd name="connsiteX6014" fmla="*/ 4415837 w 5854673"/>
                <a:gd name="connsiteY6014" fmla="*/ 1891470 h 6858000"/>
                <a:gd name="connsiteX6015" fmla="*/ 4405429 w 5854673"/>
                <a:gd name="connsiteY6015" fmla="*/ 1902792 h 6858000"/>
                <a:gd name="connsiteX6016" fmla="*/ 4411549 w 5854673"/>
                <a:gd name="connsiteY6016" fmla="*/ 1904833 h 6858000"/>
                <a:gd name="connsiteX6017" fmla="*/ 4415837 w 5854673"/>
                <a:gd name="connsiteY6017" fmla="*/ 1891470 h 6858000"/>
                <a:gd name="connsiteX6018" fmla="*/ 4844646 w 5854673"/>
                <a:gd name="connsiteY6018" fmla="*/ 1887937 h 6858000"/>
                <a:gd name="connsiteX6019" fmla="*/ 4852922 w 5854673"/>
                <a:gd name="connsiteY6019" fmla="*/ 1888169 h 6858000"/>
                <a:gd name="connsiteX6020" fmla="*/ 4852155 w 5854673"/>
                <a:gd name="connsiteY6020" fmla="*/ 1893014 h 6858000"/>
                <a:gd name="connsiteX6021" fmla="*/ 4839812 w 5854673"/>
                <a:gd name="connsiteY6021" fmla="*/ 1890767 h 6858000"/>
                <a:gd name="connsiteX6022" fmla="*/ 4844646 w 5854673"/>
                <a:gd name="connsiteY6022" fmla="*/ 1887937 h 6858000"/>
                <a:gd name="connsiteX6023" fmla="*/ 4450424 w 5854673"/>
                <a:gd name="connsiteY6023" fmla="*/ 1878524 h 6858000"/>
                <a:gd name="connsiteX6024" fmla="*/ 4447005 w 5854673"/>
                <a:gd name="connsiteY6024" fmla="*/ 1885206 h 6858000"/>
                <a:gd name="connsiteX6025" fmla="*/ 4463227 w 5854673"/>
                <a:gd name="connsiteY6025" fmla="*/ 1878885 h 6858000"/>
                <a:gd name="connsiteX6026" fmla="*/ 4372791 w 5854673"/>
                <a:gd name="connsiteY6026" fmla="*/ 1875749 h 6858000"/>
                <a:gd name="connsiteX6027" fmla="*/ 4372536 w 5854673"/>
                <a:gd name="connsiteY6027" fmla="*/ 1879064 h 6858000"/>
                <a:gd name="connsiteX6028" fmla="*/ 4375393 w 5854673"/>
                <a:gd name="connsiteY6028" fmla="*/ 1876106 h 6858000"/>
                <a:gd name="connsiteX6029" fmla="*/ 2406041 w 5854673"/>
                <a:gd name="connsiteY6029" fmla="*/ 1874894 h 6858000"/>
                <a:gd name="connsiteX6030" fmla="*/ 2396501 w 5854673"/>
                <a:gd name="connsiteY6030" fmla="*/ 1879534 h 6858000"/>
                <a:gd name="connsiteX6031" fmla="*/ 2407618 w 5854673"/>
                <a:gd name="connsiteY6031" fmla="*/ 1888514 h 6858000"/>
                <a:gd name="connsiteX6032" fmla="*/ 2406041 w 5854673"/>
                <a:gd name="connsiteY6032" fmla="*/ 1874894 h 6858000"/>
                <a:gd name="connsiteX6033" fmla="*/ 4802887 w 5854673"/>
                <a:gd name="connsiteY6033" fmla="*/ 1874536 h 6858000"/>
                <a:gd name="connsiteX6034" fmla="*/ 4810075 w 5854673"/>
                <a:gd name="connsiteY6034" fmla="*/ 1886626 h 6858000"/>
                <a:gd name="connsiteX6035" fmla="*/ 4802887 w 5854673"/>
                <a:gd name="connsiteY6035" fmla="*/ 1874536 h 6858000"/>
                <a:gd name="connsiteX6036" fmla="*/ 4651240 w 5854673"/>
                <a:gd name="connsiteY6036" fmla="*/ 1871172 h 6858000"/>
                <a:gd name="connsiteX6037" fmla="*/ 4660626 w 5854673"/>
                <a:gd name="connsiteY6037" fmla="*/ 1873323 h 6858000"/>
                <a:gd name="connsiteX6038" fmla="*/ 4628642 w 5854673"/>
                <a:gd name="connsiteY6038" fmla="*/ 1884077 h 6858000"/>
                <a:gd name="connsiteX6039" fmla="*/ 4651240 w 5854673"/>
                <a:gd name="connsiteY6039" fmla="*/ 1871172 h 6858000"/>
                <a:gd name="connsiteX6040" fmla="*/ 4768052 w 5854673"/>
                <a:gd name="connsiteY6040" fmla="*/ 1865294 h 6858000"/>
                <a:gd name="connsiteX6041" fmla="*/ 4776365 w 5854673"/>
                <a:gd name="connsiteY6041" fmla="*/ 1867388 h 6858000"/>
                <a:gd name="connsiteX6042" fmla="*/ 4772179 w 5854673"/>
                <a:gd name="connsiteY6042" fmla="*/ 1878915 h 6858000"/>
                <a:gd name="connsiteX6043" fmla="*/ 4768558 w 5854673"/>
                <a:gd name="connsiteY6043" fmla="*/ 1879067 h 6858000"/>
                <a:gd name="connsiteX6044" fmla="*/ 2502192 w 5854673"/>
                <a:gd name="connsiteY6044" fmla="*/ 1864458 h 6858000"/>
                <a:gd name="connsiteX6045" fmla="*/ 2510506 w 5854673"/>
                <a:gd name="connsiteY6045" fmla="*/ 1866550 h 6858000"/>
                <a:gd name="connsiteX6046" fmla="*/ 2509739 w 5854673"/>
                <a:gd name="connsiteY6046" fmla="*/ 1871396 h 6858000"/>
                <a:gd name="connsiteX6047" fmla="*/ 2500966 w 5854673"/>
                <a:gd name="connsiteY6047" fmla="*/ 1871189 h 6858000"/>
                <a:gd name="connsiteX6048" fmla="*/ 3903679 w 5854673"/>
                <a:gd name="connsiteY6048" fmla="*/ 1861388 h 6858000"/>
                <a:gd name="connsiteX6049" fmla="*/ 3912499 w 5854673"/>
                <a:gd name="connsiteY6049" fmla="*/ 1877253 h 6858000"/>
                <a:gd name="connsiteX6050" fmla="*/ 3916473 w 5854673"/>
                <a:gd name="connsiteY6050" fmla="*/ 1892352 h 6858000"/>
                <a:gd name="connsiteX6051" fmla="*/ 3918824 w 5854673"/>
                <a:gd name="connsiteY6051" fmla="*/ 1875624 h 6858000"/>
                <a:gd name="connsiteX6052" fmla="*/ 3903679 w 5854673"/>
                <a:gd name="connsiteY6052" fmla="*/ 1861388 h 6858000"/>
                <a:gd name="connsiteX6053" fmla="*/ 4790221 w 5854673"/>
                <a:gd name="connsiteY6053" fmla="*/ 1860532 h 6858000"/>
                <a:gd name="connsiteX6054" fmla="*/ 4789986 w 5854673"/>
                <a:gd name="connsiteY6054" fmla="*/ 1860709 h 6858000"/>
                <a:gd name="connsiteX6055" fmla="*/ 4789873 w 5854673"/>
                <a:gd name="connsiteY6055" fmla="*/ 1860564 h 6858000"/>
                <a:gd name="connsiteX6056" fmla="*/ 2685312 w 5854673"/>
                <a:gd name="connsiteY6056" fmla="*/ 1853286 h 6858000"/>
                <a:gd name="connsiteX6057" fmla="*/ 2699490 w 5854673"/>
                <a:gd name="connsiteY6057" fmla="*/ 1860738 h 6858000"/>
                <a:gd name="connsiteX6058" fmla="*/ 2679595 w 5854673"/>
                <a:gd name="connsiteY6058" fmla="*/ 1866852 h 6858000"/>
                <a:gd name="connsiteX6059" fmla="*/ 4802485 w 5854673"/>
                <a:gd name="connsiteY6059" fmla="*/ 1851276 h 6858000"/>
                <a:gd name="connsiteX6060" fmla="*/ 4814061 w 5854673"/>
                <a:gd name="connsiteY6060" fmla="*/ 1858370 h 6858000"/>
                <a:gd name="connsiteX6061" fmla="*/ 4790221 w 5854673"/>
                <a:gd name="connsiteY6061" fmla="*/ 1860532 h 6858000"/>
                <a:gd name="connsiteX6062" fmla="*/ 3934979 w 5854673"/>
                <a:gd name="connsiteY6062" fmla="*/ 1840764 h 6858000"/>
                <a:gd name="connsiteX6063" fmla="*/ 3939896 w 5854673"/>
                <a:gd name="connsiteY6063" fmla="*/ 1854766 h 6858000"/>
                <a:gd name="connsiteX6064" fmla="*/ 3943819 w 5854673"/>
                <a:gd name="connsiteY6064" fmla="*/ 1869510 h 6858000"/>
                <a:gd name="connsiteX6065" fmla="*/ 3945561 w 5854673"/>
                <a:gd name="connsiteY6065" fmla="*/ 1840842 h 6858000"/>
                <a:gd name="connsiteX6066" fmla="*/ 3934979 w 5854673"/>
                <a:gd name="connsiteY6066" fmla="*/ 1840764 h 6858000"/>
                <a:gd name="connsiteX6067" fmla="*/ 5207898 w 5854673"/>
                <a:gd name="connsiteY6067" fmla="*/ 1840474 h 6858000"/>
                <a:gd name="connsiteX6068" fmla="*/ 5190602 w 5854673"/>
                <a:gd name="connsiteY6068" fmla="*/ 1854599 h 6858000"/>
                <a:gd name="connsiteX6069" fmla="*/ 5207898 w 5854673"/>
                <a:gd name="connsiteY6069" fmla="*/ 1840474 h 6858000"/>
                <a:gd name="connsiteX6070" fmla="*/ 4730365 w 5854673"/>
                <a:gd name="connsiteY6070" fmla="*/ 1838606 h 6858000"/>
                <a:gd name="connsiteX6071" fmla="*/ 4701083 w 5854673"/>
                <a:gd name="connsiteY6071" fmla="*/ 1847881 h 6858000"/>
                <a:gd name="connsiteX6072" fmla="*/ 4701850 w 5854673"/>
                <a:gd name="connsiteY6072" fmla="*/ 1843035 h 6858000"/>
                <a:gd name="connsiteX6073" fmla="*/ 4716241 w 5854673"/>
                <a:gd name="connsiteY6073" fmla="*/ 1839845 h 6858000"/>
                <a:gd name="connsiteX6074" fmla="*/ 4730056 w 5854673"/>
                <a:gd name="connsiteY6074" fmla="*/ 1838634 h 6858000"/>
                <a:gd name="connsiteX6075" fmla="*/ 4730007 w 5854673"/>
                <a:gd name="connsiteY6075" fmla="*/ 1838658 h 6858000"/>
                <a:gd name="connsiteX6076" fmla="*/ 4730084 w 5854673"/>
                <a:gd name="connsiteY6076" fmla="*/ 1838631 h 6858000"/>
                <a:gd name="connsiteX6077" fmla="*/ 4739547 w 5854673"/>
                <a:gd name="connsiteY6077" fmla="*/ 1834018 h 6858000"/>
                <a:gd name="connsiteX6078" fmla="*/ 4739036 w 5854673"/>
                <a:gd name="connsiteY6078" fmla="*/ 1835549 h 6858000"/>
                <a:gd name="connsiteX6079" fmla="*/ 4730084 w 5854673"/>
                <a:gd name="connsiteY6079" fmla="*/ 1838631 h 6858000"/>
                <a:gd name="connsiteX6080" fmla="*/ 4730056 w 5854673"/>
                <a:gd name="connsiteY6080" fmla="*/ 1838634 h 6858000"/>
                <a:gd name="connsiteX6081" fmla="*/ 4740057 w 5854673"/>
                <a:gd name="connsiteY6081" fmla="*/ 1832488 h 6858000"/>
                <a:gd name="connsiteX6082" fmla="*/ 4745158 w 5854673"/>
                <a:gd name="connsiteY6082" fmla="*/ 1832489 h 6858000"/>
                <a:gd name="connsiteX6083" fmla="*/ 4739904 w 5854673"/>
                <a:gd name="connsiteY6083" fmla="*/ 1833968 h 6858000"/>
                <a:gd name="connsiteX6084" fmla="*/ 4609121 w 5854673"/>
                <a:gd name="connsiteY6084" fmla="*/ 1831482 h 6858000"/>
                <a:gd name="connsiteX6085" fmla="*/ 4612027 w 5854673"/>
                <a:gd name="connsiteY6085" fmla="*/ 1836533 h 6858000"/>
                <a:gd name="connsiteX6086" fmla="*/ 4593358 w 5854673"/>
                <a:gd name="connsiteY6086" fmla="*/ 1835915 h 6858000"/>
                <a:gd name="connsiteX6087" fmla="*/ 4609121 w 5854673"/>
                <a:gd name="connsiteY6087" fmla="*/ 1831482 h 6858000"/>
                <a:gd name="connsiteX6088" fmla="*/ 4819868 w 5854673"/>
                <a:gd name="connsiteY6088" fmla="*/ 1826426 h 6858000"/>
                <a:gd name="connsiteX6089" fmla="*/ 4857323 w 5854673"/>
                <a:gd name="connsiteY6089" fmla="*/ 1834714 h 6858000"/>
                <a:gd name="connsiteX6090" fmla="*/ 4857826 w 5854673"/>
                <a:gd name="connsiteY6090" fmla="*/ 1856137 h 6858000"/>
                <a:gd name="connsiteX6091" fmla="*/ 4823503 w 5854673"/>
                <a:gd name="connsiteY6091" fmla="*/ 1840265 h 6858000"/>
                <a:gd name="connsiteX6092" fmla="*/ 4786062 w 5854673"/>
                <a:gd name="connsiteY6092" fmla="*/ 1845967 h 6858000"/>
                <a:gd name="connsiteX6093" fmla="*/ 4784179 w 5854673"/>
                <a:gd name="connsiteY6093" fmla="*/ 1853203 h 6858000"/>
                <a:gd name="connsiteX6094" fmla="*/ 4789873 w 5854673"/>
                <a:gd name="connsiteY6094" fmla="*/ 1860564 h 6858000"/>
                <a:gd name="connsiteX6095" fmla="*/ 4789469 w 5854673"/>
                <a:gd name="connsiteY6095" fmla="*/ 1860601 h 6858000"/>
                <a:gd name="connsiteX6096" fmla="*/ 4767592 w 5854673"/>
                <a:gd name="connsiteY6096" fmla="*/ 1864630 h 6858000"/>
                <a:gd name="connsiteX6097" fmla="*/ 4748819 w 5854673"/>
                <a:gd name="connsiteY6097" fmla="*/ 1870950 h 6858000"/>
                <a:gd name="connsiteX6098" fmla="*/ 4732093 w 5854673"/>
                <a:gd name="connsiteY6098" fmla="*/ 1855847 h 6858000"/>
                <a:gd name="connsiteX6099" fmla="*/ 4717709 w 5854673"/>
                <a:gd name="connsiteY6099" fmla="*/ 1857170 h 6858000"/>
                <a:gd name="connsiteX6100" fmla="*/ 4747549 w 5854673"/>
                <a:gd name="connsiteY6100" fmla="*/ 1854372 h 6858000"/>
                <a:gd name="connsiteX6101" fmla="*/ 4771778 w 5854673"/>
                <a:gd name="connsiteY6101" fmla="*/ 1853103 h 6858000"/>
                <a:gd name="connsiteX6102" fmla="*/ 4768619 w 5854673"/>
                <a:gd name="connsiteY6102" fmla="*/ 1841168 h 6858000"/>
                <a:gd name="connsiteX6103" fmla="*/ 4811417 w 5854673"/>
                <a:gd name="connsiteY6103" fmla="*/ 1834701 h 6858000"/>
                <a:gd name="connsiteX6104" fmla="*/ 4819868 w 5854673"/>
                <a:gd name="connsiteY6104" fmla="*/ 1826426 h 6858000"/>
                <a:gd name="connsiteX6105" fmla="*/ 2700624 w 5854673"/>
                <a:gd name="connsiteY6105" fmla="*/ 1825245 h 6858000"/>
                <a:gd name="connsiteX6106" fmla="*/ 2673737 w 5854673"/>
                <a:gd name="connsiteY6106" fmla="*/ 1846201 h 6858000"/>
                <a:gd name="connsiteX6107" fmla="*/ 2680970 w 5854673"/>
                <a:gd name="connsiteY6107" fmla="*/ 1881601 h 6858000"/>
                <a:gd name="connsiteX6108" fmla="*/ 2708107 w 5854673"/>
                <a:gd name="connsiteY6108" fmla="*/ 1877732 h 6858000"/>
                <a:gd name="connsiteX6109" fmla="*/ 2716106 w 5854673"/>
                <a:gd name="connsiteY6109" fmla="*/ 1908288 h 6858000"/>
                <a:gd name="connsiteX6110" fmla="*/ 2724471 w 5854673"/>
                <a:gd name="connsiteY6110" fmla="*/ 1910739 h 6858000"/>
                <a:gd name="connsiteX6111" fmla="*/ 2720292 w 5854673"/>
                <a:gd name="connsiteY6111" fmla="*/ 1896762 h 6858000"/>
                <a:gd name="connsiteX6112" fmla="*/ 2708925 w 5854673"/>
                <a:gd name="connsiteY6112" fmla="*/ 1870695 h 6858000"/>
                <a:gd name="connsiteX6113" fmla="*/ 2700624 w 5854673"/>
                <a:gd name="connsiteY6113" fmla="*/ 1825245 h 6858000"/>
                <a:gd name="connsiteX6114" fmla="*/ 4419938 w 5854673"/>
                <a:gd name="connsiteY6114" fmla="*/ 1820572 h 6858000"/>
                <a:gd name="connsiteX6115" fmla="*/ 4416519 w 5854673"/>
                <a:gd name="connsiteY6115" fmla="*/ 1827253 h 6858000"/>
                <a:gd name="connsiteX6116" fmla="*/ 4426059 w 5854673"/>
                <a:gd name="connsiteY6116" fmla="*/ 1822615 h 6858000"/>
                <a:gd name="connsiteX6117" fmla="*/ 2646150 w 5854673"/>
                <a:gd name="connsiteY6117" fmla="*/ 1813701 h 6858000"/>
                <a:gd name="connsiteX6118" fmla="*/ 2646759 w 5854673"/>
                <a:gd name="connsiteY6118" fmla="*/ 1825637 h 6858000"/>
                <a:gd name="connsiteX6119" fmla="*/ 2656845 w 5854673"/>
                <a:gd name="connsiteY6119" fmla="*/ 1875934 h 6858000"/>
                <a:gd name="connsiteX6120" fmla="*/ 2659152 w 5854673"/>
                <a:gd name="connsiteY6120" fmla="*/ 1835895 h 6858000"/>
                <a:gd name="connsiteX6121" fmla="*/ 2660223 w 5854673"/>
                <a:gd name="connsiteY6121" fmla="*/ 1835742 h 6858000"/>
                <a:gd name="connsiteX6122" fmla="*/ 2676855 w 5854673"/>
                <a:gd name="connsiteY6122" fmla="*/ 1824626 h 6858000"/>
                <a:gd name="connsiteX6123" fmla="*/ 2659152 w 5854673"/>
                <a:gd name="connsiteY6123" fmla="*/ 1835895 h 6858000"/>
                <a:gd name="connsiteX6124" fmla="*/ 2646150 w 5854673"/>
                <a:gd name="connsiteY6124" fmla="*/ 1813701 h 6858000"/>
                <a:gd name="connsiteX6125" fmla="*/ 4328894 w 5854673"/>
                <a:gd name="connsiteY6125" fmla="*/ 1808050 h 6858000"/>
                <a:gd name="connsiteX6126" fmla="*/ 4324454 w 5854673"/>
                <a:gd name="connsiteY6126" fmla="*/ 1812691 h 6858000"/>
                <a:gd name="connsiteX6127" fmla="*/ 4334758 w 5854673"/>
                <a:gd name="connsiteY6127" fmla="*/ 1810857 h 6858000"/>
                <a:gd name="connsiteX6128" fmla="*/ 4328894 w 5854673"/>
                <a:gd name="connsiteY6128" fmla="*/ 1808050 h 6858000"/>
                <a:gd name="connsiteX6129" fmla="*/ 2664975 w 5854673"/>
                <a:gd name="connsiteY6129" fmla="*/ 1802637 h 6858000"/>
                <a:gd name="connsiteX6130" fmla="*/ 2669666 w 5854673"/>
                <a:gd name="connsiteY6130" fmla="*/ 1812534 h 6858000"/>
                <a:gd name="connsiteX6131" fmla="*/ 2673338 w 5854673"/>
                <a:gd name="connsiteY6131" fmla="*/ 1812739 h 6858000"/>
                <a:gd name="connsiteX6132" fmla="*/ 2664975 w 5854673"/>
                <a:gd name="connsiteY6132" fmla="*/ 1802637 h 6858000"/>
                <a:gd name="connsiteX6133" fmla="*/ 2490018 w 5854673"/>
                <a:gd name="connsiteY6133" fmla="*/ 1802071 h 6858000"/>
                <a:gd name="connsiteX6134" fmla="*/ 2495986 w 5854673"/>
                <a:gd name="connsiteY6134" fmla="*/ 1805593 h 6858000"/>
                <a:gd name="connsiteX6135" fmla="*/ 2495423 w 5854673"/>
                <a:gd name="connsiteY6135" fmla="*/ 1809314 h 6858000"/>
                <a:gd name="connsiteX6136" fmla="*/ 2489200 w 5854673"/>
                <a:gd name="connsiteY6136" fmla="*/ 1809109 h 6858000"/>
                <a:gd name="connsiteX6137" fmla="*/ 4336394 w 5854673"/>
                <a:gd name="connsiteY6137" fmla="*/ 1799330 h 6858000"/>
                <a:gd name="connsiteX6138" fmla="*/ 4335934 w 5854673"/>
                <a:gd name="connsiteY6138" fmla="*/ 1801218 h 6858000"/>
                <a:gd name="connsiteX6139" fmla="*/ 4347259 w 5854673"/>
                <a:gd name="connsiteY6139" fmla="*/ 1801426 h 6858000"/>
                <a:gd name="connsiteX6140" fmla="*/ 4347718 w 5854673"/>
                <a:gd name="connsiteY6140" fmla="*/ 1799538 h 6858000"/>
                <a:gd name="connsiteX6141" fmla="*/ 2590047 w 5854673"/>
                <a:gd name="connsiteY6141" fmla="*/ 1798383 h 6858000"/>
                <a:gd name="connsiteX6142" fmla="*/ 2582955 w 5854673"/>
                <a:gd name="connsiteY6142" fmla="*/ 1804859 h 6858000"/>
                <a:gd name="connsiteX6143" fmla="*/ 2574947 w 5854673"/>
                <a:gd name="connsiteY6143" fmla="*/ 1799807 h 6858000"/>
                <a:gd name="connsiteX6144" fmla="*/ 2593902 w 5854673"/>
                <a:gd name="connsiteY6144" fmla="*/ 1873978 h 6858000"/>
                <a:gd name="connsiteX6145" fmla="*/ 2619499 w 5854673"/>
                <a:gd name="connsiteY6145" fmla="*/ 1905304 h 6858000"/>
                <a:gd name="connsiteX6146" fmla="*/ 2615069 w 5854673"/>
                <a:gd name="connsiteY6146" fmla="*/ 1876787 h 6858000"/>
                <a:gd name="connsiteX6147" fmla="*/ 2618749 w 5854673"/>
                <a:gd name="connsiteY6147" fmla="*/ 1851490 h 6858000"/>
                <a:gd name="connsiteX6148" fmla="*/ 2593459 w 5854673"/>
                <a:gd name="connsiteY6148" fmla="*/ 1817206 h 6858000"/>
                <a:gd name="connsiteX6149" fmla="*/ 2590047 w 5854673"/>
                <a:gd name="connsiteY6149" fmla="*/ 1798383 h 6858000"/>
                <a:gd name="connsiteX6150" fmla="*/ 2696245 w 5854673"/>
                <a:gd name="connsiteY6150" fmla="*/ 1797086 h 6858000"/>
                <a:gd name="connsiteX6151" fmla="*/ 2681397 w 5854673"/>
                <a:gd name="connsiteY6151" fmla="*/ 1813048 h 6858000"/>
                <a:gd name="connsiteX6152" fmla="*/ 2708431 w 5854673"/>
                <a:gd name="connsiteY6152" fmla="*/ 1816116 h 6858000"/>
                <a:gd name="connsiteX6153" fmla="*/ 2696245 w 5854673"/>
                <a:gd name="connsiteY6153" fmla="*/ 1797086 h 6858000"/>
                <a:gd name="connsiteX6154" fmla="*/ 3211014 w 5854673"/>
                <a:gd name="connsiteY6154" fmla="*/ 1794374 h 6858000"/>
                <a:gd name="connsiteX6155" fmla="*/ 3224834 w 5854673"/>
                <a:gd name="connsiteY6155" fmla="*/ 1804426 h 6858000"/>
                <a:gd name="connsiteX6156" fmla="*/ 3225908 w 5854673"/>
                <a:gd name="connsiteY6156" fmla="*/ 1796624 h 6858000"/>
                <a:gd name="connsiteX6157" fmla="*/ 2668499 w 5854673"/>
                <a:gd name="connsiteY6157" fmla="*/ 1786469 h 6858000"/>
                <a:gd name="connsiteX6158" fmla="*/ 2660847 w 5854673"/>
                <a:gd name="connsiteY6158" fmla="*/ 1789018 h 6858000"/>
                <a:gd name="connsiteX6159" fmla="*/ 2661093 w 5854673"/>
                <a:gd name="connsiteY6159" fmla="*/ 1789621 h 6858000"/>
                <a:gd name="connsiteX6160" fmla="*/ 2658195 w 5854673"/>
                <a:gd name="connsiteY6160" fmla="*/ 1790852 h 6858000"/>
                <a:gd name="connsiteX6161" fmla="*/ 2663652 w 5854673"/>
                <a:gd name="connsiteY6161" fmla="*/ 1795906 h 6858000"/>
                <a:gd name="connsiteX6162" fmla="*/ 2661093 w 5854673"/>
                <a:gd name="connsiteY6162" fmla="*/ 1789621 h 6858000"/>
                <a:gd name="connsiteX6163" fmla="*/ 2488851 w 5854673"/>
                <a:gd name="connsiteY6163" fmla="*/ 1786217 h 6858000"/>
                <a:gd name="connsiteX6164" fmla="*/ 2464053 w 5854673"/>
                <a:gd name="connsiteY6164" fmla="*/ 1816710 h 6858000"/>
                <a:gd name="connsiteX6165" fmla="*/ 2493524 w 5854673"/>
                <a:gd name="connsiteY6165" fmla="*/ 1854772 h 6858000"/>
                <a:gd name="connsiteX6166" fmla="*/ 2476995 w 5854673"/>
                <a:gd name="connsiteY6166" fmla="*/ 1864049 h 6858000"/>
                <a:gd name="connsiteX6167" fmla="*/ 2485301 w 5854673"/>
                <a:gd name="connsiteY6167" fmla="*/ 1891645 h 6858000"/>
                <a:gd name="connsiteX6168" fmla="*/ 2512437 w 5854673"/>
                <a:gd name="connsiteY6168" fmla="*/ 1895428 h 6858000"/>
                <a:gd name="connsiteX6169" fmla="*/ 2520035 w 5854673"/>
                <a:gd name="connsiteY6169" fmla="*/ 1902724 h 6858000"/>
                <a:gd name="connsiteX6170" fmla="*/ 2492236 w 5854673"/>
                <a:gd name="connsiteY6170" fmla="*/ 1901954 h 6858000"/>
                <a:gd name="connsiteX6171" fmla="*/ 2510843 w 5854673"/>
                <a:gd name="connsiteY6171" fmla="*/ 1937917 h 6858000"/>
                <a:gd name="connsiteX6172" fmla="*/ 2499418 w 5854673"/>
                <a:gd name="connsiteY6172" fmla="*/ 1939546 h 6858000"/>
                <a:gd name="connsiteX6173" fmla="*/ 2513073 w 5854673"/>
                <a:gd name="connsiteY6173" fmla="*/ 1991885 h 6858000"/>
                <a:gd name="connsiteX6174" fmla="*/ 2522306 w 5854673"/>
                <a:gd name="connsiteY6174" fmla="*/ 1990204 h 6858000"/>
                <a:gd name="connsiteX6175" fmla="*/ 2516849 w 5854673"/>
                <a:gd name="connsiteY6175" fmla="*/ 1985152 h 6858000"/>
                <a:gd name="connsiteX6176" fmla="*/ 2520167 w 5854673"/>
                <a:gd name="connsiteY6176" fmla="*/ 1980308 h 6858000"/>
                <a:gd name="connsiteX6177" fmla="*/ 2544649 w 5854673"/>
                <a:gd name="connsiteY6177" fmla="*/ 1985926 h 6858000"/>
                <a:gd name="connsiteX6178" fmla="*/ 2539443 w 5854673"/>
                <a:gd name="connsiteY6178" fmla="*/ 1995410 h 6858000"/>
                <a:gd name="connsiteX6179" fmla="*/ 2533526 w 5854673"/>
                <a:gd name="connsiteY6179" fmla="*/ 1992246 h 6858000"/>
                <a:gd name="connsiteX6180" fmla="*/ 2513578 w 5854673"/>
                <a:gd name="connsiteY6180" fmla="*/ 2008206 h 6858000"/>
                <a:gd name="connsiteX6181" fmla="*/ 2516991 w 5854673"/>
                <a:gd name="connsiteY6181" fmla="*/ 2027031 h 6858000"/>
                <a:gd name="connsiteX6182" fmla="*/ 2530402 w 5854673"/>
                <a:gd name="connsiteY6182" fmla="*/ 2039325 h 6858000"/>
                <a:gd name="connsiteX6183" fmla="*/ 2537391 w 5854673"/>
                <a:gd name="connsiteY6183" fmla="*/ 2034687 h 6858000"/>
                <a:gd name="connsiteX6184" fmla="*/ 2545091 w 5854673"/>
                <a:gd name="connsiteY6184" fmla="*/ 2042696 h 6858000"/>
                <a:gd name="connsiteX6185" fmla="*/ 2525503 w 5854673"/>
                <a:gd name="connsiteY6185" fmla="*/ 2045853 h 6858000"/>
                <a:gd name="connsiteX6186" fmla="*/ 2551919 w 5854673"/>
                <a:gd name="connsiteY6186" fmla="*/ 2070139 h 6858000"/>
                <a:gd name="connsiteX6187" fmla="*/ 2539062 w 5854673"/>
                <a:gd name="connsiteY6187" fmla="*/ 2079624 h 6858000"/>
                <a:gd name="connsiteX6188" fmla="*/ 2560213 w 5854673"/>
                <a:gd name="connsiteY6188" fmla="*/ 2141092 h 6858000"/>
                <a:gd name="connsiteX6189" fmla="*/ 2564075 w 5854673"/>
                <a:gd name="connsiteY6189" fmla="*/ 2191184 h 6858000"/>
                <a:gd name="connsiteX6190" fmla="*/ 2573451 w 5854673"/>
                <a:gd name="connsiteY6190" fmla="*/ 2228830 h 6858000"/>
                <a:gd name="connsiteX6191" fmla="*/ 2579024 w 5854673"/>
                <a:gd name="connsiteY6191" fmla="*/ 2247854 h 6858000"/>
                <a:gd name="connsiteX6192" fmla="*/ 2604773 w 5854673"/>
                <a:gd name="connsiteY6192" fmla="*/ 2256855 h 6858000"/>
                <a:gd name="connsiteX6193" fmla="*/ 2631509 w 5854673"/>
                <a:gd name="connsiteY6193" fmla="*/ 2260776 h 6858000"/>
                <a:gd name="connsiteX6194" fmla="*/ 2636196 w 5854673"/>
                <a:gd name="connsiteY6194" fmla="*/ 2271101 h 6858000"/>
                <a:gd name="connsiteX6195" fmla="*/ 2641445 w 5854673"/>
                <a:gd name="connsiteY6195" fmla="*/ 2274796 h 6858000"/>
                <a:gd name="connsiteX6196" fmla="*/ 2638817 w 5854673"/>
                <a:gd name="connsiteY6196" fmla="*/ 2271741 h 6858000"/>
                <a:gd name="connsiteX6197" fmla="*/ 2635468 w 5854673"/>
                <a:gd name="connsiteY6197" fmla="*/ 2252408 h 6858000"/>
                <a:gd name="connsiteX6198" fmla="*/ 2624869 w 5854673"/>
                <a:gd name="connsiteY6198" fmla="*/ 2221499 h 6858000"/>
                <a:gd name="connsiteX6199" fmla="*/ 2620786 w 5854673"/>
                <a:gd name="connsiteY6199" fmla="*/ 2223538 h 6858000"/>
                <a:gd name="connsiteX6200" fmla="*/ 2603649 w 5854673"/>
                <a:gd name="connsiteY6200" fmla="*/ 2220881 h 6858000"/>
                <a:gd name="connsiteX6201" fmla="*/ 2621711 w 5854673"/>
                <a:gd name="connsiteY6201" fmla="*/ 2201911 h 6858000"/>
                <a:gd name="connsiteX6202" fmla="*/ 2611319 w 5854673"/>
                <a:gd name="connsiteY6202" fmla="*/ 2154573 h 6858000"/>
                <a:gd name="connsiteX6203" fmla="*/ 2577250 w 5854673"/>
                <a:gd name="connsiteY6203" fmla="*/ 2137935 h 6858000"/>
                <a:gd name="connsiteX6204" fmla="*/ 2567462 w 5854673"/>
                <a:gd name="connsiteY6204" fmla="*/ 2117836 h 6858000"/>
                <a:gd name="connsiteX6205" fmla="*/ 2574912 w 5854673"/>
                <a:gd name="connsiteY6205" fmla="*/ 2111310 h 6858000"/>
                <a:gd name="connsiteX6206" fmla="*/ 2585824 w 5854673"/>
                <a:gd name="connsiteY6206" fmla="*/ 2121411 h 6858000"/>
                <a:gd name="connsiteX6207" fmla="*/ 2564152 w 5854673"/>
                <a:gd name="connsiteY6207" fmla="*/ 2097178 h 6858000"/>
                <a:gd name="connsiteX6208" fmla="*/ 2573187 w 5854673"/>
                <a:gd name="connsiteY6208" fmla="*/ 2078768 h 6858000"/>
                <a:gd name="connsiteX6209" fmla="*/ 2556111 w 5854673"/>
                <a:gd name="connsiteY6209" fmla="*/ 2033111 h 6858000"/>
                <a:gd name="connsiteX6210" fmla="*/ 2555913 w 5854673"/>
                <a:gd name="connsiteY6210" fmla="*/ 2016380 h 6858000"/>
                <a:gd name="connsiteX6211" fmla="*/ 2580141 w 5854673"/>
                <a:gd name="connsiteY6211" fmla="*/ 2015111 h 6858000"/>
                <a:gd name="connsiteX6212" fmla="*/ 2583561 w 5854673"/>
                <a:gd name="connsiteY6212" fmla="*/ 2008433 h 6858000"/>
                <a:gd name="connsiteX6213" fmla="*/ 2561423 w 5854673"/>
                <a:gd name="connsiteY6213" fmla="*/ 2011589 h 6858000"/>
                <a:gd name="connsiteX6214" fmla="*/ 2558263 w 5854673"/>
                <a:gd name="connsiteY6214" fmla="*/ 1999649 h 6858000"/>
                <a:gd name="connsiteX6215" fmla="*/ 2577445 w 5854673"/>
                <a:gd name="connsiteY6215" fmla="*/ 1988535 h 6858000"/>
                <a:gd name="connsiteX6216" fmla="*/ 2576121 w 5854673"/>
                <a:gd name="connsiteY6216" fmla="*/ 1981803 h 6858000"/>
                <a:gd name="connsiteX6217" fmla="*/ 2517824 w 5854673"/>
                <a:gd name="connsiteY6217" fmla="*/ 1966433 h 6858000"/>
                <a:gd name="connsiteX6218" fmla="*/ 2505945 w 5854673"/>
                <a:gd name="connsiteY6218" fmla="*/ 1944445 h 6858000"/>
                <a:gd name="connsiteX6219" fmla="*/ 2524100 w 5854673"/>
                <a:gd name="connsiteY6219" fmla="*/ 1956795 h 6858000"/>
                <a:gd name="connsiteX6220" fmla="*/ 2524970 w 5854673"/>
                <a:gd name="connsiteY6220" fmla="*/ 1950112 h 6858000"/>
                <a:gd name="connsiteX6221" fmla="*/ 2538181 w 5854673"/>
                <a:gd name="connsiteY6221" fmla="*/ 1945677 h 6858000"/>
                <a:gd name="connsiteX6222" fmla="*/ 2533594 w 5854673"/>
                <a:gd name="connsiteY6222" fmla="*/ 1933945 h 6858000"/>
                <a:gd name="connsiteX6223" fmla="*/ 2512478 w 5854673"/>
                <a:gd name="connsiteY6223" fmla="*/ 1931491 h 6858000"/>
                <a:gd name="connsiteX6224" fmla="*/ 2533088 w 5854673"/>
                <a:gd name="connsiteY6224" fmla="*/ 1920174 h 6858000"/>
                <a:gd name="connsiteX6225" fmla="*/ 2499730 w 5854673"/>
                <a:gd name="connsiteY6225" fmla="*/ 1916184 h 6858000"/>
                <a:gd name="connsiteX6226" fmla="*/ 2504577 w 5854673"/>
                <a:gd name="connsiteY6226" fmla="*/ 1909300 h 6858000"/>
                <a:gd name="connsiteX6227" fmla="*/ 2552325 w 5854673"/>
                <a:gd name="connsiteY6227" fmla="*/ 1894115 h 6858000"/>
                <a:gd name="connsiteX6228" fmla="*/ 2516179 w 5854673"/>
                <a:gd name="connsiteY6228" fmla="*/ 1832231 h 6858000"/>
                <a:gd name="connsiteX6229" fmla="*/ 2488851 w 5854673"/>
                <a:gd name="connsiteY6229" fmla="*/ 1786217 h 6858000"/>
                <a:gd name="connsiteX6230" fmla="*/ 4272997 w 5854673"/>
                <a:gd name="connsiteY6230" fmla="*/ 1778858 h 6858000"/>
                <a:gd name="connsiteX6231" fmla="*/ 4271771 w 5854673"/>
                <a:gd name="connsiteY6231" fmla="*/ 1785592 h 6858000"/>
                <a:gd name="connsiteX6232" fmla="*/ 4281413 w 5854673"/>
                <a:gd name="connsiteY6232" fmla="*/ 1779116 h 6858000"/>
                <a:gd name="connsiteX6233" fmla="*/ 4724876 w 5854673"/>
                <a:gd name="connsiteY6233" fmla="*/ 1764338 h 6858000"/>
                <a:gd name="connsiteX6234" fmla="*/ 4730333 w 5854673"/>
                <a:gd name="connsiteY6234" fmla="*/ 1769391 h 6858000"/>
                <a:gd name="connsiteX6235" fmla="*/ 4721508 w 5854673"/>
                <a:gd name="connsiteY6235" fmla="*/ 1771377 h 6858000"/>
                <a:gd name="connsiteX6236" fmla="*/ 4724876 w 5854673"/>
                <a:gd name="connsiteY6236" fmla="*/ 1764338 h 6858000"/>
                <a:gd name="connsiteX6237" fmla="*/ 2732743 w 5854673"/>
                <a:gd name="connsiteY6237" fmla="*/ 1761974 h 6858000"/>
                <a:gd name="connsiteX6238" fmla="*/ 2716045 w 5854673"/>
                <a:gd name="connsiteY6238" fmla="*/ 1762203 h 6858000"/>
                <a:gd name="connsiteX6239" fmla="*/ 2713234 w 5854673"/>
                <a:gd name="connsiteY6239" fmla="*/ 1780820 h 6858000"/>
                <a:gd name="connsiteX6240" fmla="*/ 2742346 w 5854673"/>
                <a:gd name="connsiteY6240" fmla="*/ 1831684 h 6858000"/>
                <a:gd name="connsiteX6241" fmla="*/ 2731937 w 5854673"/>
                <a:gd name="connsiteY6241" fmla="*/ 1843004 h 6858000"/>
                <a:gd name="connsiteX6242" fmla="*/ 2743356 w 5854673"/>
                <a:gd name="connsiteY6242" fmla="*/ 1866879 h 6858000"/>
                <a:gd name="connsiteX6243" fmla="*/ 2736106 w 5854673"/>
                <a:gd name="connsiteY6243" fmla="*/ 1890136 h 6858000"/>
                <a:gd name="connsiteX6244" fmla="*/ 2752061 w 5854673"/>
                <a:gd name="connsiteY6244" fmla="*/ 1927936 h 6858000"/>
                <a:gd name="connsiteX6245" fmla="*/ 2768578 w 5854673"/>
                <a:gd name="connsiteY6245" fmla="*/ 1962013 h 6858000"/>
                <a:gd name="connsiteX6246" fmla="*/ 2773066 w 5854673"/>
                <a:gd name="connsiteY6246" fmla="*/ 1965382 h 6858000"/>
                <a:gd name="connsiteX6247" fmla="*/ 2796534 w 5854673"/>
                <a:gd name="connsiteY6247" fmla="*/ 1951107 h 6858000"/>
                <a:gd name="connsiteX6248" fmla="*/ 2792199 w 5854673"/>
                <a:gd name="connsiteY6248" fmla="*/ 1946259 h 6858000"/>
                <a:gd name="connsiteX6249" fmla="*/ 2781094 w 5854673"/>
                <a:gd name="connsiteY6249" fmla="*/ 1893923 h 6858000"/>
                <a:gd name="connsiteX6250" fmla="*/ 2779868 w 5854673"/>
                <a:gd name="connsiteY6250" fmla="*/ 1900654 h 6858000"/>
                <a:gd name="connsiteX6251" fmla="*/ 2755025 w 5854673"/>
                <a:gd name="connsiteY6251" fmla="*/ 1907840 h 6858000"/>
                <a:gd name="connsiteX6252" fmla="*/ 2762227 w 5854673"/>
                <a:gd name="connsiteY6252" fmla="*/ 1876576 h 6858000"/>
                <a:gd name="connsiteX6253" fmla="*/ 2745088 w 5854673"/>
                <a:gd name="connsiteY6253" fmla="*/ 1873917 h 6858000"/>
                <a:gd name="connsiteX6254" fmla="*/ 2759067 w 5854673"/>
                <a:gd name="connsiteY6254" fmla="*/ 1864640 h 6858000"/>
                <a:gd name="connsiteX6255" fmla="*/ 2752086 w 5854673"/>
                <a:gd name="connsiteY6255" fmla="*/ 1843776 h 6858000"/>
                <a:gd name="connsiteX6256" fmla="*/ 2780753 w 5854673"/>
                <a:gd name="connsiteY6256" fmla="*/ 1837867 h 6858000"/>
                <a:gd name="connsiteX6257" fmla="*/ 2768006 w 5854673"/>
                <a:gd name="connsiteY6257" fmla="*/ 1822560 h 6858000"/>
                <a:gd name="connsiteX6258" fmla="*/ 2774995 w 5854673"/>
                <a:gd name="connsiteY6258" fmla="*/ 1817922 h 6858000"/>
                <a:gd name="connsiteX6259" fmla="*/ 2771684 w 5854673"/>
                <a:gd name="connsiteY6259" fmla="*/ 1797260 h 6858000"/>
                <a:gd name="connsiteX6260" fmla="*/ 2787547 w 5854673"/>
                <a:gd name="connsiteY6260" fmla="*/ 1803745 h 6858000"/>
                <a:gd name="connsiteX6261" fmla="*/ 2792810 w 5854673"/>
                <a:gd name="connsiteY6261" fmla="*/ 1769111 h 6858000"/>
                <a:gd name="connsiteX6262" fmla="*/ 2787909 w 5854673"/>
                <a:gd name="connsiteY6262" fmla="*/ 1785840 h 6858000"/>
                <a:gd name="connsiteX6263" fmla="*/ 2775463 w 5854673"/>
                <a:gd name="connsiteY6263" fmla="*/ 1785428 h 6858000"/>
                <a:gd name="connsiteX6264" fmla="*/ 2762051 w 5854673"/>
                <a:gd name="connsiteY6264" fmla="*/ 1773131 h 6858000"/>
                <a:gd name="connsiteX6265" fmla="*/ 2778274 w 5854673"/>
                <a:gd name="connsiteY6265" fmla="*/ 1766812 h 6858000"/>
                <a:gd name="connsiteX6266" fmla="*/ 2773836 w 5854673"/>
                <a:gd name="connsiteY6266" fmla="*/ 1763800 h 6858000"/>
                <a:gd name="connsiteX6267" fmla="*/ 2732743 w 5854673"/>
                <a:gd name="connsiteY6267" fmla="*/ 1761974 h 6858000"/>
                <a:gd name="connsiteX6268" fmla="*/ 4744208 w 5854673"/>
                <a:gd name="connsiteY6268" fmla="*/ 1761946 h 6858000"/>
                <a:gd name="connsiteX6269" fmla="*/ 4750432 w 5854673"/>
                <a:gd name="connsiteY6269" fmla="*/ 1762153 h 6858000"/>
                <a:gd name="connsiteX6270" fmla="*/ 4737220 w 5854673"/>
                <a:gd name="connsiteY6270" fmla="*/ 1766586 h 6858000"/>
                <a:gd name="connsiteX6271" fmla="*/ 4392463 w 5854673"/>
                <a:gd name="connsiteY6271" fmla="*/ 1760735 h 6858000"/>
                <a:gd name="connsiteX6272" fmla="*/ 4386594 w 5854673"/>
                <a:gd name="connsiteY6272" fmla="*/ 1765577 h 6858000"/>
                <a:gd name="connsiteX6273" fmla="*/ 4402357 w 5854673"/>
                <a:gd name="connsiteY6273" fmla="*/ 1761143 h 6858000"/>
                <a:gd name="connsiteX6274" fmla="*/ 4283972 w 5854673"/>
                <a:gd name="connsiteY6274" fmla="*/ 1745961 h 6858000"/>
                <a:gd name="connsiteX6275" fmla="*/ 4283513 w 5854673"/>
                <a:gd name="connsiteY6275" fmla="*/ 1747849 h 6858000"/>
                <a:gd name="connsiteX6276" fmla="*/ 4310292 w 5854673"/>
                <a:gd name="connsiteY6276" fmla="*/ 1746582 h 6858000"/>
                <a:gd name="connsiteX6277" fmla="*/ 4722586 w 5854673"/>
                <a:gd name="connsiteY6277" fmla="*/ 1745720 h 6858000"/>
                <a:gd name="connsiteX6278" fmla="*/ 4742172 w 5854673"/>
                <a:gd name="connsiteY6278" fmla="*/ 1750214 h 6858000"/>
                <a:gd name="connsiteX6279" fmla="*/ 4725183 w 5854673"/>
                <a:gd name="connsiteY6279" fmla="*/ 1763930 h 6858000"/>
                <a:gd name="connsiteX6280" fmla="*/ 4801809 w 5854673"/>
                <a:gd name="connsiteY6280" fmla="*/ 1745272 h 6858000"/>
                <a:gd name="connsiteX6281" fmla="*/ 4794304 w 5854673"/>
                <a:gd name="connsiteY6281" fmla="*/ 1747891 h 6858000"/>
                <a:gd name="connsiteX6282" fmla="*/ 4812767 w 5854673"/>
                <a:gd name="connsiteY6282" fmla="*/ 1752180 h 6858000"/>
                <a:gd name="connsiteX6283" fmla="*/ 4809964 w 5854673"/>
                <a:gd name="connsiteY6283" fmla="*/ 1745293 h 6858000"/>
                <a:gd name="connsiteX6284" fmla="*/ 4801809 w 5854673"/>
                <a:gd name="connsiteY6284" fmla="*/ 1745272 h 6858000"/>
                <a:gd name="connsiteX6285" fmla="*/ 4541671 w 5854673"/>
                <a:gd name="connsiteY6285" fmla="*/ 1743011 h 6858000"/>
                <a:gd name="connsiteX6286" fmla="*/ 4546100 w 5854673"/>
                <a:gd name="connsiteY6286" fmla="*/ 1747201 h 6858000"/>
                <a:gd name="connsiteX6287" fmla="*/ 4548903 w 5854673"/>
                <a:gd name="connsiteY6287" fmla="*/ 1754087 h 6858000"/>
                <a:gd name="connsiteX6288" fmla="*/ 4533448 w 5854673"/>
                <a:gd name="connsiteY6288" fmla="*/ 1755562 h 6858000"/>
                <a:gd name="connsiteX6289" fmla="*/ 4524268 w 5854673"/>
                <a:gd name="connsiteY6289" fmla="*/ 1749949 h 6858000"/>
                <a:gd name="connsiteX6290" fmla="*/ 4536179 w 5854673"/>
                <a:gd name="connsiteY6290" fmla="*/ 1745018 h 6858000"/>
                <a:gd name="connsiteX6291" fmla="*/ 4541671 w 5854673"/>
                <a:gd name="connsiteY6291" fmla="*/ 1743011 h 6858000"/>
                <a:gd name="connsiteX6292" fmla="*/ 4503943 w 5854673"/>
                <a:gd name="connsiteY6292" fmla="*/ 1742829 h 6858000"/>
                <a:gd name="connsiteX6293" fmla="*/ 4511262 w 5854673"/>
                <a:gd name="connsiteY6293" fmla="*/ 1743061 h 6858000"/>
                <a:gd name="connsiteX6294" fmla="*/ 4510496 w 5854673"/>
                <a:gd name="connsiteY6294" fmla="*/ 1747906 h 6858000"/>
                <a:gd name="connsiteX6295" fmla="*/ 4498153 w 5854673"/>
                <a:gd name="connsiteY6295" fmla="*/ 1745658 h 6858000"/>
                <a:gd name="connsiteX6296" fmla="*/ 4503943 w 5854673"/>
                <a:gd name="connsiteY6296" fmla="*/ 1742829 h 6858000"/>
                <a:gd name="connsiteX6297" fmla="*/ 4584613 w 5854673"/>
                <a:gd name="connsiteY6297" fmla="*/ 1733696 h 6858000"/>
                <a:gd name="connsiteX6298" fmla="*/ 4546100 w 5854673"/>
                <a:gd name="connsiteY6298" fmla="*/ 1747201 h 6858000"/>
                <a:gd name="connsiteX6299" fmla="*/ 4562183 w 5854673"/>
                <a:gd name="connsiteY6299" fmla="*/ 1736391 h 6858000"/>
                <a:gd name="connsiteX6300" fmla="*/ 4584613 w 5854673"/>
                <a:gd name="connsiteY6300" fmla="*/ 1733696 h 6858000"/>
                <a:gd name="connsiteX6301" fmla="*/ 4616241 w 5854673"/>
                <a:gd name="connsiteY6301" fmla="*/ 1725548 h 6858000"/>
                <a:gd name="connsiteX6302" fmla="*/ 4604152 w 5854673"/>
                <a:gd name="connsiteY6302" fmla="*/ 1730185 h 6858000"/>
                <a:gd name="connsiteX6303" fmla="*/ 4615066 w 5854673"/>
                <a:gd name="connsiteY6303" fmla="*/ 1732638 h 6858000"/>
                <a:gd name="connsiteX6304" fmla="*/ 2634189 w 5854673"/>
                <a:gd name="connsiteY6304" fmla="*/ 1722131 h 6858000"/>
                <a:gd name="connsiteX6305" fmla="*/ 2640309 w 5854673"/>
                <a:gd name="connsiteY6305" fmla="*/ 1724173 h 6858000"/>
                <a:gd name="connsiteX6306" fmla="*/ 2639543 w 5854673"/>
                <a:gd name="connsiteY6306" fmla="*/ 1729021 h 6858000"/>
                <a:gd name="connsiteX6307" fmla="*/ 2634189 w 5854673"/>
                <a:gd name="connsiteY6307" fmla="*/ 1722131 h 6858000"/>
                <a:gd name="connsiteX6308" fmla="*/ 2485061 w 5854673"/>
                <a:gd name="connsiteY6308" fmla="*/ 1714548 h 6858000"/>
                <a:gd name="connsiteX6309" fmla="*/ 2493970 w 5854673"/>
                <a:gd name="connsiteY6309" fmla="*/ 1714797 h 6858000"/>
                <a:gd name="connsiteX6310" fmla="*/ 2495141 w 5854673"/>
                <a:gd name="connsiteY6310" fmla="*/ 1723011 h 6858000"/>
                <a:gd name="connsiteX6311" fmla="*/ 2488356 w 5854673"/>
                <a:gd name="connsiteY6311" fmla="*/ 1726529 h 6858000"/>
                <a:gd name="connsiteX6312" fmla="*/ 2485061 w 5854673"/>
                <a:gd name="connsiteY6312" fmla="*/ 1714548 h 6858000"/>
                <a:gd name="connsiteX6313" fmla="*/ 4539477 w 5854673"/>
                <a:gd name="connsiteY6313" fmla="*/ 1713535 h 6858000"/>
                <a:gd name="connsiteX6314" fmla="*/ 4562940 w 5854673"/>
                <a:gd name="connsiteY6314" fmla="*/ 1717111 h 6858000"/>
                <a:gd name="connsiteX6315" fmla="*/ 4538712 w 5854673"/>
                <a:gd name="connsiteY6315" fmla="*/ 1718382 h 6858000"/>
                <a:gd name="connsiteX6316" fmla="*/ 4299692 w 5854673"/>
                <a:gd name="connsiteY6316" fmla="*/ 1713118 h 6858000"/>
                <a:gd name="connsiteX6317" fmla="*/ 4295506 w 5854673"/>
                <a:gd name="connsiteY6317" fmla="*/ 1724644 h 6858000"/>
                <a:gd name="connsiteX6318" fmla="*/ 4289743 w 5854673"/>
                <a:gd name="connsiteY6318" fmla="*/ 1722551 h 6858000"/>
                <a:gd name="connsiteX6319" fmla="*/ 4272652 w 5854673"/>
                <a:gd name="connsiteY6319" fmla="*/ 1735552 h 6858000"/>
                <a:gd name="connsiteX6320" fmla="*/ 4320911 w 5854673"/>
                <a:gd name="connsiteY6320" fmla="*/ 1716286 h 6858000"/>
                <a:gd name="connsiteX6321" fmla="*/ 4299692 w 5854673"/>
                <a:gd name="connsiteY6321" fmla="*/ 1713118 h 6858000"/>
                <a:gd name="connsiteX6322" fmla="*/ 4194310 w 5854673"/>
                <a:gd name="connsiteY6322" fmla="*/ 1712476 h 6858000"/>
                <a:gd name="connsiteX6323" fmla="*/ 4184771 w 5854673"/>
                <a:gd name="connsiteY6323" fmla="*/ 1717116 h 6858000"/>
                <a:gd name="connsiteX6324" fmla="*/ 4193545 w 5854673"/>
                <a:gd name="connsiteY6324" fmla="*/ 1717322 h 6858000"/>
                <a:gd name="connsiteX6325" fmla="*/ 4869091 w 5854673"/>
                <a:gd name="connsiteY6325" fmla="*/ 1710259 h 6858000"/>
                <a:gd name="connsiteX6326" fmla="*/ 4878883 w 5854673"/>
                <a:gd name="connsiteY6326" fmla="*/ 1712508 h 6858000"/>
                <a:gd name="connsiteX6327" fmla="*/ 4878577 w 5854673"/>
                <a:gd name="connsiteY6327" fmla="*/ 1715467 h 6858000"/>
                <a:gd name="connsiteX6328" fmla="*/ 4866131 w 5854673"/>
                <a:gd name="connsiteY6328" fmla="*/ 1715055 h 6858000"/>
                <a:gd name="connsiteX6329" fmla="*/ 4869091 w 5854673"/>
                <a:gd name="connsiteY6329" fmla="*/ 1710259 h 6858000"/>
                <a:gd name="connsiteX6330" fmla="*/ 2328555 w 5854673"/>
                <a:gd name="connsiteY6330" fmla="*/ 1709600 h 6858000"/>
                <a:gd name="connsiteX6331" fmla="*/ 2339929 w 5854673"/>
                <a:gd name="connsiteY6331" fmla="*/ 1710165 h 6858000"/>
                <a:gd name="connsiteX6332" fmla="*/ 2343243 w 5854673"/>
                <a:gd name="connsiteY6332" fmla="*/ 1712969 h 6858000"/>
                <a:gd name="connsiteX6333" fmla="*/ 2651535 w 5854673"/>
                <a:gd name="connsiteY6333" fmla="*/ 1708365 h 6858000"/>
                <a:gd name="connsiteX6334" fmla="*/ 2664997 w 5854673"/>
                <a:gd name="connsiteY6334" fmla="*/ 1718467 h 6858000"/>
                <a:gd name="connsiteX6335" fmla="*/ 2659029 w 5854673"/>
                <a:gd name="connsiteY6335" fmla="*/ 1725149 h 6858000"/>
                <a:gd name="connsiteX6336" fmla="*/ 2651535 w 5854673"/>
                <a:gd name="connsiteY6336" fmla="*/ 1708365 h 6858000"/>
                <a:gd name="connsiteX6337" fmla="*/ 3699692 w 5854673"/>
                <a:gd name="connsiteY6337" fmla="*/ 1705759 h 6858000"/>
                <a:gd name="connsiteX6338" fmla="*/ 3686173 w 5854673"/>
                <a:gd name="connsiteY6338" fmla="*/ 1713150 h 6858000"/>
                <a:gd name="connsiteX6339" fmla="*/ 3693108 w 5854673"/>
                <a:gd name="connsiteY6339" fmla="*/ 1720907 h 6858000"/>
                <a:gd name="connsiteX6340" fmla="*/ 3699692 w 5854673"/>
                <a:gd name="connsiteY6340" fmla="*/ 1705759 h 6858000"/>
                <a:gd name="connsiteX6341" fmla="*/ 4344907 w 5854673"/>
                <a:gd name="connsiteY6341" fmla="*/ 1699332 h 6858000"/>
                <a:gd name="connsiteX6342" fmla="*/ 4353671 w 5854673"/>
                <a:gd name="connsiteY6342" fmla="*/ 1701372 h 6858000"/>
                <a:gd name="connsiteX6343" fmla="*/ 4353762 w 5854673"/>
                <a:gd name="connsiteY6343" fmla="*/ 1701393 h 6858000"/>
                <a:gd name="connsiteX6344" fmla="*/ 4340448 w 5854673"/>
                <a:gd name="connsiteY6344" fmla="*/ 1705113 h 6858000"/>
                <a:gd name="connsiteX6345" fmla="*/ 4344907 w 5854673"/>
                <a:gd name="connsiteY6345" fmla="*/ 1699332 h 6858000"/>
                <a:gd name="connsiteX6346" fmla="*/ 2865108 w 5854673"/>
                <a:gd name="connsiteY6346" fmla="*/ 1696140 h 6858000"/>
                <a:gd name="connsiteX6347" fmla="*/ 2864341 w 5854673"/>
                <a:gd name="connsiteY6347" fmla="*/ 1700984 h 6858000"/>
                <a:gd name="connsiteX6348" fmla="*/ 2877144 w 5854673"/>
                <a:gd name="connsiteY6348" fmla="*/ 1701345 h 6858000"/>
                <a:gd name="connsiteX6349" fmla="*/ 3197933 w 5854673"/>
                <a:gd name="connsiteY6349" fmla="*/ 1694957 h 6858000"/>
                <a:gd name="connsiteX6350" fmla="*/ 3191948 w 5854673"/>
                <a:gd name="connsiteY6350" fmla="*/ 1704399 h 6858000"/>
                <a:gd name="connsiteX6351" fmla="*/ 3191299 w 5854673"/>
                <a:gd name="connsiteY6351" fmla="*/ 1704646 h 6858000"/>
                <a:gd name="connsiteX6352" fmla="*/ 3191618 w 5854673"/>
                <a:gd name="connsiteY6352" fmla="*/ 1704920 h 6858000"/>
                <a:gd name="connsiteX6353" fmla="*/ 3188391 w 5854673"/>
                <a:gd name="connsiteY6353" fmla="*/ 1710008 h 6858000"/>
                <a:gd name="connsiteX6354" fmla="*/ 3195825 w 5854673"/>
                <a:gd name="connsiteY6354" fmla="*/ 1751728 h 6858000"/>
                <a:gd name="connsiteX6355" fmla="*/ 3214336 w 5854673"/>
                <a:gd name="connsiteY6355" fmla="*/ 1769127 h 6858000"/>
                <a:gd name="connsiteX6356" fmla="*/ 3210674 w 5854673"/>
                <a:gd name="connsiteY6356" fmla="*/ 1735767 h 6858000"/>
                <a:gd name="connsiteX6357" fmla="*/ 3200488 w 5854673"/>
                <a:gd name="connsiteY6357" fmla="*/ 1712475 h 6858000"/>
                <a:gd name="connsiteX6358" fmla="*/ 3191618 w 5854673"/>
                <a:gd name="connsiteY6358" fmla="*/ 1704920 h 6858000"/>
                <a:gd name="connsiteX6359" fmla="*/ 3191948 w 5854673"/>
                <a:gd name="connsiteY6359" fmla="*/ 1704399 h 6858000"/>
                <a:gd name="connsiteX6360" fmla="*/ 3203390 w 5854673"/>
                <a:gd name="connsiteY6360" fmla="*/ 1700008 h 6858000"/>
                <a:gd name="connsiteX6361" fmla="*/ 3687147 w 5854673"/>
                <a:gd name="connsiteY6361" fmla="*/ 1694431 h 6858000"/>
                <a:gd name="connsiteX6362" fmla="*/ 3655215 w 5854673"/>
                <a:gd name="connsiteY6362" fmla="*/ 1700441 h 6858000"/>
                <a:gd name="connsiteX6363" fmla="*/ 3687147 w 5854673"/>
                <a:gd name="connsiteY6363" fmla="*/ 1694431 h 6858000"/>
                <a:gd name="connsiteX6364" fmla="*/ 4775853 w 5854673"/>
                <a:gd name="connsiteY6364" fmla="*/ 1692586 h 6858000"/>
                <a:gd name="connsiteX6365" fmla="*/ 4783042 w 5854673"/>
                <a:gd name="connsiteY6365" fmla="*/ 1704678 h 6858000"/>
                <a:gd name="connsiteX6366" fmla="*/ 4808288 w 5854673"/>
                <a:gd name="connsiteY6366" fmla="*/ 1713101 h 6858000"/>
                <a:gd name="connsiteX6367" fmla="*/ 4758557 w 5854673"/>
                <a:gd name="connsiteY6367" fmla="*/ 1706710 h 6858000"/>
                <a:gd name="connsiteX6368" fmla="*/ 2273574 w 5854673"/>
                <a:gd name="connsiteY6368" fmla="*/ 1689385 h 6858000"/>
                <a:gd name="connsiteX6369" fmla="*/ 2294486 w 5854673"/>
                <a:gd name="connsiteY6369" fmla="*/ 1692963 h 6858000"/>
                <a:gd name="connsiteX6370" fmla="*/ 2286219 w 5854673"/>
                <a:gd name="connsiteY6370" fmla="*/ 1706528 h 6858000"/>
                <a:gd name="connsiteX6371" fmla="*/ 2273574 w 5854673"/>
                <a:gd name="connsiteY6371" fmla="*/ 1689385 h 6858000"/>
                <a:gd name="connsiteX6372" fmla="*/ 4405738 w 5854673"/>
                <a:gd name="connsiteY6372" fmla="*/ 1683600 h 6858000"/>
                <a:gd name="connsiteX6373" fmla="*/ 4414262 w 5854673"/>
                <a:gd name="connsiteY6373" fmla="*/ 1683659 h 6858000"/>
                <a:gd name="connsiteX6374" fmla="*/ 4403191 w 5854673"/>
                <a:gd name="connsiteY6374" fmla="*/ 1690338 h 6858000"/>
                <a:gd name="connsiteX6375" fmla="*/ 4398857 w 5854673"/>
                <a:gd name="connsiteY6375" fmla="*/ 1685491 h 6858000"/>
                <a:gd name="connsiteX6376" fmla="*/ 4405738 w 5854673"/>
                <a:gd name="connsiteY6376" fmla="*/ 1683600 h 6858000"/>
                <a:gd name="connsiteX6377" fmla="*/ 2302242 w 5854673"/>
                <a:gd name="connsiteY6377" fmla="*/ 1683478 h 6858000"/>
                <a:gd name="connsiteX6378" fmla="*/ 2307344 w 5854673"/>
                <a:gd name="connsiteY6378" fmla="*/ 1683480 h 6858000"/>
                <a:gd name="connsiteX6379" fmla="*/ 2306168 w 5854673"/>
                <a:gd name="connsiteY6379" fmla="*/ 1690568 h 6858000"/>
                <a:gd name="connsiteX6380" fmla="*/ 2301016 w 5854673"/>
                <a:gd name="connsiteY6380" fmla="*/ 1690210 h 6858000"/>
                <a:gd name="connsiteX6381" fmla="*/ 2455473 w 5854673"/>
                <a:gd name="connsiteY6381" fmla="*/ 1669646 h 6858000"/>
                <a:gd name="connsiteX6382" fmla="*/ 2460574 w 5854673"/>
                <a:gd name="connsiteY6382" fmla="*/ 1669648 h 6858000"/>
                <a:gd name="connsiteX6383" fmla="*/ 2459807 w 5854673"/>
                <a:gd name="connsiteY6383" fmla="*/ 1674492 h 6858000"/>
                <a:gd name="connsiteX6384" fmla="*/ 2451034 w 5854673"/>
                <a:gd name="connsiteY6384" fmla="*/ 1674288 h 6858000"/>
                <a:gd name="connsiteX6385" fmla="*/ 2455473 w 5854673"/>
                <a:gd name="connsiteY6385" fmla="*/ 1669646 h 6858000"/>
                <a:gd name="connsiteX6386" fmla="*/ 4327047 w 5854673"/>
                <a:gd name="connsiteY6386" fmla="*/ 1659669 h 6858000"/>
                <a:gd name="connsiteX6387" fmla="*/ 4310928 w 5854673"/>
                <a:gd name="connsiteY6387" fmla="*/ 1666705 h 6858000"/>
                <a:gd name="connsiteX6388" fmla="*/ 4327047 w 5854673"/>
                <a:gd name="connsiteY6388" fmla="*/ 1659669 h 6858000"/>
                <a:gd name="connsiteX6389" fmla="*/ 4645476 w 5854673"/>
                <a:gd name="connsiteY6389" fmla="*/ 1657806 h 6858000"/>
                <a:gd name="connsiteX6390" fmla="*/ 4628703 w 5854673"/>
                <a:gd name="connsiteY6390" fmla="*/ 1667300 h 6858000"/>
                <a:gd name="connsiteX6391" fmla="*/ 4654308 w 5854673"/>
                <a:gd name="connsiteY6391" fmla="*/ 1673122 h 6858000"/>
                <a:gd name="connsiteX6392" fmla="*/ 4631097 w 5854673"/>
                <a:gd name="connsiteY6392" fmla="*/ 1684085 h 6858000"/>
                <a:gd name="connsiteX6393" fmla="*/ 4649254 w 5854673"/>
                <a:gd name="connsiteY6393" fmla="*/ 1688780 h 6858000"/>
                <a:gd name="connsiteX6394" fmla="*/ 4699046 w 5854673"/>
                <a:gd name="connsiteY6394" fmla="*/ 1659822 h 6858000"/>
                <a:gd name="connsiteX6395" fmla="*/ 4665381 w 5854673"/>
                <a:gd name="connsiteY6395" fmla="*/ 1658792 h 6858000"/>
                <a:gd name="connsiteX6396" fmla="*/ 4645476 w 5854673"/>
                <a:gd name="connsiteY6396" fmla="*/ 1657806 h 6858000"/>
                <a:gd name="connsiteX6397" fmla="*/ 3830691 w 5854673"/>
                <a:gd name="connsiteY6397" fmla="*/ 1656105 h 6858000"/>
                <a:gd name="connsiteX6398" fmla="*/ 3839158 w 5854673"/>
                <a:gd name="connsiteY6398" fmla="*/ 1659271 h 6858000"/>
                <a:gd name="connsiteX6399" fmla="*/ 3822936 w 5854673"/>
                <a:gd name="connsiteY6399" fmla="*/ 1665592 h 6858000"/>
                <a:gd name="connsiteX6400" fmla="*/ 3830691 w 5854673"/>
                <a:gd name="connsiteY6400" fmla="*/ 1656105 h 6858000"/>
                <a:gd name="connsiteX6401" fmla="*/ 3875379 w 5854673"/>
                <a:gd name="connsiteY6401" fmla="*/ 1645007 h 6858000"/>
                <a:gd name="connsiteX6402" fmla="*/ 3874613 w 5854673"/>
                <a:gd name="connsiteY6402" fmla="*/ 1649851 h 6858000"/>
                <a:gd name="connsiteX6403" fmla="*/ 3877163 w 5854673"/>
                <a:gd name="connsiteY6403" fmla="*/ 1649852 h 6858000"/>
                <a:gd name="connsiteX6404" fmla="*/ 3881497 w 5854673"/>
                <a:gd name="connsiteY6404" fmla="*/ 1654699 h 6858000"/>
                <a:gd name="connsiteX6405" fmla="*/ 3875379 w 5854673"/>
                <a:gd name="connsiteY6405" fmla="*/ 1645007 h 6858000"/>
                <a:gd name="connsiteX6406" fmla="*/ 3826923 w 5854673"/>
                <a:gd name="connsiteY6406" fmla="*/ 1637333 h 6858000"/>
                <a:gd name="connsiteX6407" fmla="*/ 3833043 w 5854673"/>
                <a:gd name="connsiteY6407" fmla="*/ 1639377 h 6858000"/>
                <a:gd name="connsiteX6408" fmla="*/ 3831970 w 5854673"/>
                <a:gd name="connsiteY6408" fmla="*/ 1647179 h 6858000"/>
                <a:gd name="connsiteX6409" fmla="*/ 3823197 w 5854673"/>
                <a:gd name="connsiteY6409" fmla="*/ 1646973 h 6858000"/>
                <a:gd name="connsiteX6410" fmla="*/ 3826923 w 5854673"/>
                <a:gd name="connsiteY6410" fmla="*/ 1637333 h 6858000"/>
                <a:gd name="connsiteX6411" fmla="*/ 4339092 w 5854673"/>
                <a:gd name="connsiteY6411" fmla="*/ 1636822 h 6858000"/>
                <a:gd name="connsiteX6412" fmla="*/ 4332562 w 5854673"/>
                <a:gd name="connsiteY6412" fmla="*/ 1639575 h 6858000"/>
                <a:gd name="connsiteX6413" fmla="*/ 4318329 w 5854673"/>
                <a:gd name="connsiteY6413" fmla="*/ 1647066 h 6858000"/>
                <a:gd name="connsiteX6414" fmla="*/ 4340773 w 5854673"/>
                <a:gd name="connsiteY6414" fmla="*/ 1643503 h 6858000"/>
                <a:gd name="connsiteX6415" fmla="*/ 4560210 w 5854673"/>
                <a:gd name="connsiteY6415" fmla="*/ 1636628 h 6858000"/>
                <a:gd name="connsiteX6416" fmla="*/ 4568983 w 5854673"/>
                <a:gd name="connsiteY6416" fmla="*/ 1636835 h 6858000"/>
                <a:gd name="connsiteX6417" fmla="*/ 4574032 w 5854673"/>
                <a:gd name="connsiteY6417" fmla="*/ 1639027 h 6858000"/>
                <a:gd name="connsiteX6418" fmla="*/ 2623451 w 5854673"/>
                <a:gd name="connsiteY6418" fmla="*/ 1636595 h 6858000"/>
                <a:gd name="connsiteX6419" fmla="*/ 2628467 w 5854673"/>
                <a:gd name="connsiteY6419" fmla="*/ 1642620 h 6858000"/>
                <a:gd name="connsiteX6420" fmla="*/ 2625998 w 5854673"/>
                <a:gd name="connsiteY6420" fmla="*/ 1648074 h 6858000"/>
                <a:gd name="connsiteX6421" fmla="*/ 2618499 w 5854673"/>
                <a:gd name="connsiteY6421" fmla="*/ 1652967 h 6858000"/>
                <a:gd name="connsiteX6422" fmla="*/ 2606819 w 5854673"/>
                <a:gd name="connsiteY6422" fmla="*/ 1647712 h 6858000"/>
                <a:gd name="connsiteX6423" fmla="*/ 2603195 w 5854673"/>
                <a:gd name="connsiteY6423" fmla="*/ 1655513 h 6858000"/>
                <a:gd name="connsiteX6424" fmla="*/ 2589272 w 5854673"/>
                <a:gd name="connsiteY6424" fmla="*/ 1647297 h 6858000"/>
                <a:gd name="connsiteX6425" fmla="*/ 2600228 w 5854673"/>
                <a:gd name="connsiteY6425" fmla="*/ 1690912 h 6858000"/>
                <a:gd name="connsiteX6426" fmla="*/ 2604878 w 5854673"/>
                <a:gd name="connsiteY6426" fmla="*/ 1659646 h 6858000"/>
                <a:gd name="connsiteX6427" fmla="*/ 2636199 w 5854673"/>
                <a:gd name="connsiteY6427" fmla="*/ 1651902 h 6858000"/>
                <a:gd name="connsiteX6428" fmla="*/ 2628467 w 5854673"/>
                <a:gd name="connsiteY6428" fmla="*/ 1642620 h 6858000"/>
                <a:gd name="connsiteX6429" fmla="*/ 2628907 w 5854673"/>
                <a:gd name="connsiteY6429" fmla="*/ 1641646 h 6858000"/>
                <a:gd name="connsiteX6430" fmla="*/ 3353421 w 5854673"/>
                <a:gd name="connsiteY6430" fmla="*/ 1635628 h 6858000"/>
                <a:gd name="connsiteX6431" fmla="*/ 3323271 w 5854673"/>
                <a:gd name="connsiteY6431" fmla="*/ 1651584 h 6858000"/>
                <a:gd name="connsiteX6432" fmla="*/ 3332600 w 5854673"/>
                <a:gd name="connsiteY6432" fmla="*/ 1673572 h 6858000"/>
                <a:gd name="connsiteX6433" fmla="*/ 3344689 w 5854673"/>
                <a:gd name="connsiteY6433" fmla="*/ 1668933 h 6858000"/>
                <a:gd name="connsiteX6434" fmla="*/ 3350698 w 5854673"/>
                <a:gd name="connsiteY6434" fmla="*/ 1705967 h 6858000"/>
                <a:gd name="connsiteX6435" fmla="*/ 3354984 w 5854673"/>
                <a:gd name="connsiteY6435" fmla="*/ 1702805 h 6858000"/>
                <a:gd name="connsiteX6436" fmla="*/ 3369111 w 5854673"/>
                <a:gd name="connsiteY6436" fmla="*/ 1709901 h 6858000"/>
                <a:gd name="connsiteX6437" fmla="*/ 3362114 w 5854673"/>
                <a:gd name="connsiteY6437" fmla="*/ 1740042 h 6858000"/>
                <a:gd name="connsiteX6438" fmla="*/ 3384100 w 5854673"/>
                <a:gd name="connsiteY6438" fmla="*/ 1735814 h 6858000"/>
                <a:gd name="connsiteX6439" fmla="*/ 3370695 w 5854673"/>
                <a:gd name="connsiteY6439" fmla="*/ 1698017 h 6858000"/>
                <a:gd name="connsiteX6440" fmla="*/ 3362393 w 5854673"/>
                <a:gd name="connsiteY6440" fmla="*/ 1652564 h 6858000"/>
                <a:gd name="connsiteX6441" fmla="*/ 3375606 w 5854673"/>
                <a:gd name="connsiteY6441" fmla="*/ 1648132 h 6858000"/>
                <a:gd name="connsiteX6442" fmla="*/ 3353421 w 5854673"/>
                <a:gd name="connsiteY6442" fmla="*/ 1635628 h 6858000"/>
                <a:gd name="connsiteX6443" fmla="*/ 3676401 w 5854673"/>
                <a:gd name="connsiteY6443" fmla="*/ 1634384 h 6858000"/>
                <a:gd name="connsiteX6444" fmla="*/ 3690323 w 5854673"/>
                <a:gd name="connsiteY6444" fmla="*/ 1642599 h 6858000"/>
                <a:gd name="connsiteX6445" fmla="*/ 3679558 w 5854673"/>
                <a:gd name="connsiteY6445" fmla="*/ 1653971 h 6858000"/>
                <a:gd name="connsiteX6446" fmla="*/ 3676401 w 5854673"/>
                <a:gd name="connsiteY6446" fmla="*/ 1634384 h 6858000"/>
                <a:gd name="connsiteX6447" fmla="*/ 4290839 w 5854673"/>
                <a:gd name="connsiteY6447" fmla="*/ 1633136 h 6858000"/>
                <a:gd name="connsiteX6448" fmla="*/ 4278187 w 5854673"/>
                <a:gd name="connsiteY6448" fmla="*/ 1641497 h 6858000"/>
                <a:gd name="connsiteX6449" fmla="*/ 4290935 w 5854673"/>
                <a:gd name="connsiteY6449" fmla="*/ 1656803 h 6858000"/>
                <a:gd name="connsiteX6450" fmla="*/ 4301241 w 5854673"/>
                <a:gd name="connsiteY6450" fmla="*/ 1647318 h 6858000"/>
                <a:gd name="connsiteX6451" fmla="*/ 4290839 w 5854673"/>
                <a:gd name="connsiteY6451" fmla="*/ 1633136 h 6858000"/>
                <a:gd name="connsiteX6452" fmla="*/ 4730936 w 5854673"/>
                <a:gd name="connsiteY6452" fmla="*/ 1625403 h 6858000"/>
                <a:gd name="connsiteX6453" fmla="*/ 4730169 w 5854673"/>
                <a:gd name="connsiteY6453" fmla="*/ 1630246 h 6858000"/>
                <a:gd name="connsiteX6454" fmla="*/ 4742614 w 5854673"/>
                <a:gd name="connsiteY6454" fmla="*/ 1630658 h 6858000"/>
                <a:gd name="connsiteX6455" fmla="*/ 4730936 w 5854673"/>
                <a:gd name="connsiteY6455" fmla="*/ 1625403 h 6858000"/>
                <a:gd name="connsiteX6456" fmla="*/ 4706200 w 5854673"/>
                <a:gd name="connsiteY6456" fmla="*/ 1612898 h 6858000"/>
                <a:gd name="connsiteX6457" fmla="*/ 4705893 w 5854673"/>
                <a:gd name="connsiteY6457" fmla="*/ 1615858 h 6858000"/>
                <a:gd name="connsiteX6458" fmla="*/ 4723439 w 5854673"/>
                <a:gd name="connsiteY6458" fmla="*/ 1616268 h 6858000"/>
                <a:gd name="connsiteX6459" fmla="*/ 4723746 w 5854673"/>
                <a:gd name="connsiteY6459" fmla="*/ 1613312 h 6858000"/>
                <a:gd name="connsiteX6460" fmla="*/ 4808777 w 5854673"/>
                <a:gd name="connsiteY6460" fmla="*/ 1609197 h 6858000"/>
                <a:gd name="connsiteX6461" fmla="*/ 4818672 w 5854673"/>
                <a:gd name="connsiteY6461" fmla="*/ 1609608 h 6858000"/>
                <a:gd name="connsiteX6462" fmla="*/ 4817905 w 5854673"/>
                <a:gd name="connsiteY6462" fmla="*/ 1614454 h 6858000"/>
                <a:gd name="connsiteX6463" fmla="*/ 4808010 w 5854673"/>
                <a:gd name="connsiteY6463" fmla="*/ 1614042 h 6858000"/>
                <a:gd name="connsiteX6464" fmla="*/ 3832339 w 5854673"/>
                <a:gd name="connsiteY6464" fmla="*/ 1603773 h 6858000"/>
                <a:gd name="connsiteX6465" fmla="*/ 3838561 w 5854673"/>
                <a:gd name="connsiteY6465" fmla="*/ 1603979 h 6858000"/>
                <a:gd name="connsiteX6466" fmla="*/ 3829022 w 5854673"/>
                <a:gd name="connsiteY6466" fmla="*/ 1608619 h 6858000"/>
                <a:gd name="connsiteX6467" fmla="*/ 3832339 w 5854673"/>
                <a:gd name="connsiteY6467" fmla="*/ 1603773 h 6858000"/>
                <a:gd name="connsiteX6468" fmla="*/ 4673455 w 5854673"/>
                <a:gd name="connsiteY6468" fmla="*/ 1602992 h 6858000"/>
                <a:gd name="connsiteX6469" fmla="*/ 4687634 w 5854673"/>
                <a:gd name="connsiteY6469" fmla="*/ 1610443 h 6858000"/>
                <a:gd name="connsiteX6470" fmla="*/ 4687940 w 5854673"/>
                <a:gd name="connsiteY6470" fmla="*/ 1607485 h 6858000"/>
                <a:gd name="connsiteX6471" fmla="*/ 4673455 w 5854673"/>
                <a:gd name="connsiteY6471" fmla="*/ 1602992 h 6858000"/>
                <a:gd name="connsiteX6472" fmla="*/ 4613064 w 5854673"/>
                <a:gd name="connsiteY6472" fmla="*/ 1601038 h 6858000"/>
                <a:gd name="connsiteX6473" fmla="*/ 4607600 w 5854673"/>
                <a:gd name="connsiteY6473" fmla="*/ 1621490 h 6858000"/>
                <a:gd name="connsiteX6474" fmla="*/ 4613822 w 5854673"/>
                <a:gd name="connsiteY6474" fmla="*/ 1621695 h 6858000"/>
                <a:gd name="connsiteX6475" fmla="*/ 4611019 w 5854673"/>
                <a:gd name="connsiteY6475" fmla="*/ 1614810 h 6858000"/>
                <a:gd name="connsiteX6476" fmla="*/ 4622856 w 5854673"/>
                <a:gd name="connsiteY6476" fmla="*/ 1603285 h 6858000"/>
                <a:gd name="connsiteX6477" fmla="*/ 4613064 w 5854673"/>
                <a:gd name="connsiteY6477" fmla="*/ 1601038 h 6858000"/>
                <a:gd name="connsiteX6478" fmla="*/ 4553794 w 5854673"/>
                <a:gd name="connsiteY6478" fmla="*/ 1594182 h 6858000"/>
                <a:gd name="connsiteX6479" fmla="*/ 4563689 w 5854673"/>
                <a:gd name="connsiteY6479" fmla="*/ 1594592 h 6858000"/>
                <a:gd name="connsiteX6480" fmla="*/ 4566136 w 5854673"/>
                <a:gd name="connsiteY6480" fmla="*/ 1596428 h 6858000"/>
                <a:gd name="connsiteX6481" fmla="*/ 4784808 w 5854673"/>
                <a:gd name="connsiteY6481" fmla="*/ 1591848 h 6858000"/>
                <a:gd name="connsiteX6482" fmla="*/ 4787359 w 5854673"/>
                <a:gd name="connsiteY6482" fmla="*/ 1591849 h 6858000"/>
                <a:gd name="connsiteX6483" fmla="*/ 4774502 w 5854673"/>
                <a:gd name="connsiteY6483" fmla="*/ 1601333 h 6858000"/>
                <a:gd name="connsiteX6484" fmla="*/ 4784808 w 5854673"/>
                <a:gd name="connsiteY6484" fmla="*/ 1591848 h 6858000"/>
                <a:gd name="connsiteX6485" fmla="*/ 3656468 w 5854673"/>
                <a:gd name="connsiteY6485" fmla="*/ 1591686 h 6858000"/>
                <a:gd name="connsiteX6486" fmla="*/ 3676661 w 5854673"/>
                <a:gd name="connsiteY6486" fmla="*/ 1615768 h 6858000"/>
                <a:gd name="connsiteX6487" fmla="*/ 3676353 w 5854673"/>
                <a:gd name="connsiteY6487" fmla="*/ 1618724 h 6858000"/>
                <a:gd name="connsiteX6488" fmla="*/ 3656468 w 5854673"/>
                <a:gd name="connsiteY6488" fmla="*/ 1591686 h 6858000"/>
                <a:gd name="connsiteX6489" fmla="*/ 4335411 w 5854673"/>
                <a:gd name="connsiteY6489" fmla="*/ 1591205 h 6858000"/>
                <a:gd name="connsiteX6490" fmla="*/ 4342215 w 5854673"/>
                <a:gd name="connsiteY6490" fmla="*/ 1592287 h 6858000"/>
                <a:gd name="connsiteX6491" fmla="*/ 4347926 w 5854673"/>
                <a:gd name="connsiteY6491" fmla="*/ 1596570 h 6858000"/>
                <a:gd name="connsiteX6492" fmla="*/ 4330789 w 5854673"/>
                <a:gd name="connsiteY6492" fmla="*/ 1593916 h 6858000"/>
                <a:gd name="connsiteX6493" fmla="*/ 4335411 w 5854673"/>
                <a:gd name="connsiteY6493" fmla="*/ 1591205 h 6858000"/>
                <a:gd name="connsiteX6494" fmla="*/ 4615719 w 5854673"/>
                <a:gd name="connsiteY6494" fmla="*/ 1586450 h 6858000"/>
                <a:gd name="connsiteX6495" fmla="*/ 4615413 w 5854673"/>
                <a:gd name="connsiteY6495" fmla="*/ 1589409 h 6858000"/>
                <a:gd name="connsiteX6496" fmla="*/ 4640305 w 5854673"/>
                <a:gd name="connsiteY6496" fmla="*/ 1590234 h 6858000"/>
                <a:gd name="connsiteX6497" fmla="*/ 4640611 w 5854673"/>
                <a:gd name="connsiteY6497" fmla="*/ 1587274 h 6858000"/>
                <a:gd name="connsiteX6498" fmla="*/ 2609132 w 5854673"/>
                <a:gd name="connsiteY6498" fmla="*/ 1584717 h 6858000"/>
                <a:gd name="connsiteX6499" fmla="*/ 2571641 w 5854673"/>
                <a:gd name="connsiteY6499" fmla="*/ 1587511 h 6858000"/>
                <a:gd name="connsiteX6500" fmla="*/ 2578366 w 5854673"/>
                <a:gd name="connsiteY6500" fmla="*/ 1614242 h 6858000"/>
                <a:gd name="connsiteX6501" fmla="*/ 2586062 w 5854673"/>
                <a:gd name="connsiteY6501" fmla="*/ 1640105 h 6858000"/>
                <a:gd name="connsiteX6502" fmla="*/ 2593051 w 5854673"/>
                <a:gd name="connsiteY6502" fmla="*/ 1635466 h 6858000"/>
                <a:gd name="connsiteX6503" fmla="*/ 2592551 w 5854673"/>
                <a:gd name="connsiteY6503" fmla="*/ 1596189 h 6858000"/>
                <a:gd name="connsiteX6504" fmla="*/ 2615756 w 5854673"/>
                <a:gd name="connsiteY6504" fmla="*/ 1610733 h 6858000"/>
                <a:gd name="connsiteX6505" fmla="*/ 2615764 w 5854673"/>
                <a:gd name="connsiteY6505" fmla="*/ 1585229 h 6858000"/>
                <a:gd name="connsiteX6506" fmla="*/ 4743955 w 5854673"/>
                <a:gd name="connsiteY6506" fmla="*/ 1578733 h 6858000"/>
                <a:gd name="connsiteX6507" fmla="*/ 4728193 w 5854673"/>
                <a:gd name="connsiteY6507" fmla="*/ 1583165 h 6858000"/>
                <a:gd name="connsiteX6508" fmla="*/ 4742423 w 5854673"/>
                <a:gd name="connsiteY6508" fmla="*/ 1588426 h 6858000"/>
                <a:gd name="connsiteX6509" fmla="*/ 4684436 w 5854673"/>
                <a:gd name="connsiteY6509" fmla="*/ 1576199 h 6858000"/>
                <a:gd name="connsiteX6510" fmla="*/ 4676573 w 5854673"/>
                <a:gd name="connsiteY6510" fmla="*/ 1581417 h 6858000"/>
                <a:gd name="connsiteX6511" fmla="*/ 4692335 w 5854673"/>
                <a:gd name="connsiteY6511" fmla="*/ 1576984 h 6858000"/>
                <a:gd name="connsiteX6512" fmla="*/ 4684436 w 5854673"/>
                <a:gd name="connsiteY6512" fmla="*/ 1576199 h 6858000"/>
                <a:gd name="connsiteX6513" fmla="*/ 2372715 w 5854673"/>
                <a:gd name="connsiteY6513" fmla="*/ 1574705 h 6858000"/>
                <a:gd name="connsiteX6514" fmla="*/ 2359502 w 5854673"/>
                <a:gd name="connsiteY6514" fmla="*/ 1579138 h 6858000"/>
                <a:gd name="connsiteX6515" fmla="*/ 2364959 w 5854673"/>
                <a:gd name="connsiteY6515" fmla="*/ 1584189 h 6858000"/>
                <a:gd name="connsiteX6516" fmla="*/ 2372715 w 5854673"/>
                <a:gd name="connsiteY6516" fmla="*/ 1574705 h 6858000"/>
                <a:gd name="connsiteX6517" fmla="*/ 2348946 w 5854673"/>
                <a:gd name="connsiteY6517" fmla="*/ 1574085 h 6858000"/>
                <a:gd name="connsiteX6518" fmla="*/ 2347720 w 5854673"/>
                <a:gd name="connsiteY6518" fmla="*/ 1580817 h 6858000"/>
                <a:gd name="connsiteX6519" fmla="*/ 2351338 w 5854673"/>
                <a:gd name="connsiteY6519" fmla="*/ 1590868 h 6858000"/>
                <a:gd name="connsiteX6520" fmla="*/ 3138339 w 5854673"/>
                <a:gd name="connsiteY6520" fmla="*/ 1573390 h 6858000"/>
                <a:gd name="connsiteX6521" fmla="*/ 3137010 w 5854673"/>
                <a:gd name="connsiteY6521" fmla="*/ 1581957 h 6858000"/>
                <a:gd name="connsiteX6522" fmla="*/ 3153233 w 5854673"/>
                <a:gd name="connsiteY6522" fmla="*/ 1575636 h 6858000"/>
                <a:gd name="connsiteX6523" fmla="*/ 3851888 w 5854673"/>
                <a:gd name="connsiteY6523" fmla="*/ 1562009 h 6858000"/>
                <a:gd name="connsiteX6524" fmla="*/ 3835359 w 5854673"/>
                <a:gd name="connsiteY6524" fmla="*/ 1571288 h 6858000"/>
                <a:gd name="connsiteX6525" fmla="*/ 3847038 w 5854673"/>
                <a:gd name="connsiteY6525" fmla="*/ 1576546 h 6858000"/>
                <a:gd name="connsiteX6526" fmla="*/ 3835201 w 5854673"/>
                <a:gd name="connsiteY6526" fmla="*/ 1588070 h 6858000"/>
                <a:gd name="connsiteX6527" fmla="*/ 3810466 w 5854673"/>
                <a:gd name="connsiteY6527" fmla="*/ 1575569 h 6858000"/>
                <a:gd name="connsiteX6528" fmla="*/ 3807553 w 5854673"/>
                <a:gd name="connsiteY6528" fmla="*/ 1596021 h 6858000"/>
                <a:gd name="connsiteX6529" fmla="*/ 3792557 w 5854673"/>
                <a:gd name="connsiteY6529" fmla="*/ 1595607 h 6858000"/>
                <a:gd name="connsiteX6530" fmla="*/ 3785409 w 5854673"/>
                <a:gd name="connsiteY6530" fmla="*/ 1617028 h 6858000"/>
                <a:gd name="connsiteX6531" fmla="*/ 3800304 w 5854673"/>
                <a:gd name="connsiteY6531" fmla="*/ 1619278 h 6858000"/>
                <a:gd name="connsiteX6532" fmla="*/ 3804227 w 5854673"/>
                <a:gd name="connsiteY6532" fmla="*/ 1634021 h 6858000"/>
                <a:gd name="connsiteX6533" fmla="*/ 3822793 w 5854673"/>
                <a:gd name="connsiteY6533" fmla="*/ 1636473 h 6858000"/>
                <a:gd name="connsiteX6534" fmla="*/ 3796727 w 5854673"/>
                <a:gd name="connsiteY6534" fmla="*/ 1642740 h 6858000"/>
                <a:gd name="connsiteX6535" fmla="*/ 3807537 w 5854673"/>
                <a:gd name="connsiteY6535" fmla="*/ 1654679 h 6858000"/>
                <a:gd name="connsiteX6536" fmla="*/ 3803699 w 5854673"/>
                <a:gd name="connsiteY6536" fmla="*/ 1696759 h 6858000"/>
                <a:gd name="connsiteX6537" fmla="*/ 3821800 w 5854673"/>
                <a:gd name="connsiteY6537" fmla="*/ 1718951 h 6858000"/>
                <a:gd name="connsiteX6538" fmla="*/ 3883464 w 5854673"/>
                <a:gd name="connsiteY6538" fmla="*/ 1737485 h 6858000"/>
                <a:gd name="connsiteX6539" fmla="*/ 3845153 w 5854673"/>
                <a:gd name="connsiteY6539" fmla="*/ 1749868 h 6858000"/>
                <a:gd name="connsiteX6540" fmla="*/ 3860149 w 5854673"/>
                <a:gd name="connsiteY6540" fmla="*/ 1750281 h 6858000"/>
                <a:gd name="connsiteX6541" fmla="*/ 3867338 w 5854673"/>
                <a:gd name="connsiteY6541" fmla="*/ 1762373 h 6858000"/>
                <a:gd name="connsiteX6542" fmla="*/ 3906564 w 5854673"/>
                <a:gd name="connsiteY6542" fmla="*/ 1761515 h 6858000"/>
                <a:gd name="connsiteX6543" fmla="*/ 3890238 w 5854673"/>
                <a:gd name="connsiteY6543" fmla="*/ 1769672 h 6858000"/>
                <a:gd name="connsiteX6544" fmla="*/ 3899011 w 5854673"/>
                <a:gd name="connsiteY6544" fmla="*/ 1769879 h 6858000"/>
                <a:gd name="connsiteX6545" fmla="*/ 3913797 w 5854673"/>
                <a:gd name="connsiteY6545" fmla="*/ 1796916 h 6858000"/>
                <a:gd name="connsiteX6546" fmla="*/ 3910431 w 5854673"/>
                <a:gd name="connsiteY6546" fmla="*/ 1793755 h 6858000"/>
                <a:gd name="connsiteX6547" fmla="*/ 3849272 w 5854673"/>
                <a:gd name="connsiteY6547" fmla="*/ 1796645 h 6858000"/>
                <a:gd name="connsiteX6548" fmla="*/ 3874363 w 5854673"/>
                <a:gd name="connsiteY6548" fmla="*/ 1814197 h 6858000"/>
                <a:gd name="connsiteX6549" fmla="*/ 3873137 w 5854673"/>
                <a:gd name="connsiteY6549" fmla="*/ 1820931 h 6858000"/>
                <a:gd name="connsiteX6550" fmla="*/ 3915939 w 5854673"/>
                <a:gd name="connsiteY6550" fmla="*/ 1796611 h 6858000"/>
                <a:gd name="connsiteX6551" fmla="*/ 3918080 w 5854673"/>
                <a:gd name="connsiteY6551" fmla="*/ 1798856 h 6858000"/>
                <a:gd name="connsiteX6552" fmla="*/ 3926540 w 5854673"/>
                <a:gd name="connsiteY6552" fmla="*/ 1827527 h 6858000"/>
                <a:gd name="connsiteX6553" fmla="*/ 3921186 w 5854673"/>
                <a:gd name="connsiteY6553" fmla="*/ 1820637 h 6858000"/>
                <a:gd name="connsiteX6554" fmla="*/ 3928232 w 5854673"/>
                <a:gd name="connsiteY6554" fmla="*/ 1795951 h 6858000"/>
                <a:gd name="connsiteX6555" fmla="*/ 3924354 w 5854673"/>
                <a:gd name="connsiteY6555" fmla="*/ 1799419 h 6858000"/>
                <a:gd name="connsiteX6556" fmla="*/ 3918233 w 5854673"/>
                <a:gd name="connsiteY6556" fmla="*/ 1797376 h 6858000"/>
                <a:gd name="connsiteX6557" fmla="*/ 3919061 w 5854673"/>
                <a:gd name="connsiteY6557" fmla="*/ 1757185 h 6858000"/>
                <a:gd name="connsiteX6558" fmla="*/ 3898409 w 5854673"/>
                <a:gd name="connsiteY6558" fmla="*/ 1734990 h 6858000"/>
                <a:gd name="connsiteX6559" fmla="*/ 3908512 w 5854673"/>
                <a:gd name="connsiteY6559" fmla="*/ 1726627 h 6858000"/>
                <a:gd name="connsiteX6560" fmla="*/ 3896537 w 5854673"/>
                <a:gd name="connsiteY6560" fmla="*/ 1680971 h 6858000"/>
                <a:gd name="connsiteX6561" fmla="*/ 3882262 w 5854673"/>
                <a:gd name="connsiteY6561" fmla="*/ 1657506 h 6858000"/>
                <a:gd name="connsiteX6562" fmla="*/ 3881801 w 5854673"/>
                <a:gd name="connsiteY6562" fmla="*/ 1661942 h 6858000"/>
                <a:gd name="connsiteX6563" fmla="*/ 3865273 w 5854673"/>
                <a:gd name="connsiteY6563" fmla="*/ 1671222 h 6858000"/>
                <a:gd name="connsiteX6564" fmla="*/ 3861609 w 5854673"/>
                <a:gd name="connsiteY6564" fmla="*/ 1637860 h 6858000"/>
                <a:gd name="connsiteX6565" fmla="*/ 3869923 w 5854673"/>
                <a:gd name="connsiteY6565" fmla="*/ 1639953 h 6858000"/>
                <a:gd name="connsiteX6566" fmla="*/ 3864829 w 5854673"/>
                <a:gd name="connsiteY6566" fmla="*/ 1614451 h 6858000"/>
                <a:gd name="connsiteX6567" fmla="*/ 3852479 w 5854673"/>
                <a:gd name="connsiteY6567" fmla="*/ 1637706 h 6858000"/>
                <a:gd name="connsiteX6568" fmla="*/ 3843453 w 5854673"/>
                <a:gd name="connsiteY6568" fmla="*/ 1630615 h 6858000"/>
                <a:gd name="connsiteX6569" fmla="*/ 3855553 w 5854673"/>
                <a:gd name="connsiteY6569" fmla="*/ 1592822 h 6858000"/>
                <a:gd name="connsiteX6570" fmla="*/ 3851888 w 5854673"/>
                <a:gd name="connsiteY6570" fmla="*/ 1562009 h 6858000"/>
                <a:gd name="connsiteX6571" fmla="*/ 3618426 w 5854673"/>
                <a:gd name="connsiteY6571" fmla="*/ 1559947 h 6858000"/>
                <a:gd name="connsiteX6572" fmla="*/ 3602204 w 5854673"/>
                <a:gd name="connsiteY6572" fmla="*/ 1566269 h 6858000"/>
                <a:gd name="connsiteX6573" fmla="*/ 3618426 w 5854673"/>
                <a:gd name="connsiteY6573" fmla="*/ 1559947 h 6858000"/>
                <a:gd name="connsiteX6574" fmla="*/ 2662595 w 5854673"/>
                <a:gd name="connsiteY6574" fmla="*/ 1558512 h 6858000"/>
                <a:gd name="connsiteX6575" fmla="*/ 2664737 w 5854673"/>
                <a:gd name="connsiteY6575" fmla="*/ 1560757 h 6858000"/>
                <a:gd name="connsiteX6576" fmla="*/ 2658412 w 5854673"/>
                <a:gd name="connsiteY6576" fmla="*/ 1562389 h 6858000"/>
                <a:gd name="connsiteX6577" fmla="*/ 2290903 w 5854673"/>
                <a:gd name="connsiteY6577" fmla="*/ 1555392 h 6858000"/>
                <a:gd name="connsiteX6578" fmla="*/ 2277993 w 5854673"/>
                <a:gd name="connsiteY6578" fmla="*/ 1574721 h 6858000"/>
                <a:gd name="connsiteX6579" fmla="*/ 2259117 w 5854673"/>
                <a:gd name="connsiteY6579" fmla="*/ 1582877 h 6858000"/>
                <a:gd name="connsiteX6580" fmla="*/ 2261361 w 5854673"/>
                <a:gd name="connsiteY6580" fmla="*/ 1585836 h 6858000"/>
                <a:gd name="connsiteX6581" fmla="*/ 2232537 w 5854673"/>
                <a:gd name="connsiteY6581" fmla="*/ 1600875 h 6858000"/>
                <a:gd name="connsiteX6582" fmla="*/ 2235451 w 5854673"/>
                <a:gd name="connsiteY6582" fmla="*/ 1580423 h 6858000"/>
                <a:gd name="connsiteX6583" fmla="*/ 2244224 w 5854673"/>
                <a:gd name="connsiteY6583" fmla="*/ 1580628 h 6858000"/>
                <a:gd name="connsiteX6584" fmla="*/ 2249577 w 5854673"/>
                <a:gd name="connsiteY6584" fmla="*/ 1587516 h 6858000"/>
                <a:gd name="connsiteX6585" fmla="*/ 2290903 w 5854673"/>
                <a:gd name="connsiteY6585" fmla="*/ 1555392 h 6858000"/>
                <a:gd name="connsiteX6586" fmla="*/ 4248986 w 5854673"/>
                <a:gd name="connsiteY6586" fmla="*/ 1546565 h 6858000"/>
                <a:gd name="connsiteX6587" fmla="*/ 4240822 w 5854673"/>
                <a:gd name="connsiteY6587" fmla="*/ 1558294 h 6858000"/>
                <a:gd name="connsiteX6588" fmla="*/ 4239447 w 5854673"/>
                <a:gd name="connsiteY6588" fmla="*/ 1551203 h 6858000"/>
                <a:gd name="connsiteX6589" fmla="*/ 4214145 w 5854673"/>
                <a:gd name="connsiteY6589" fmla="*/ 1560276 h 6858000"/>
                <a:gd name="connsiteX6590" fmla="*/ 4253467 w 5854673"/>
                <a:gd name="connsiteY6590" fmla="*/ 1575435 h 6858000"/>
                <a:gd name="connsiteX6591" fmla="*/ 4248009 w 5854673"/>
                <a:gd name="connsiteY6591" fmla="*/ 1578036 h 6858000"/>
                <a:gd name="connsiteX6592" fmla="*/ 4273817 w 5854673"/>
                <a:gd name="connsiteY6592" fmla="*/ 1582734 h 6858000"/>
                <a:gd name="connsiteX6593" fmla="*/ 4279431 w 5854673"/>
                <a:gd name="connsiteY6593" fmla="*/ 1571005 h 6858000"/>
                <a:gd name="connsiteX6594" fmla="*/ 4250717 w 5854673"/>
                <a:gd name="connsiteY6594" fmla="*/ 1561254 h 6858000"/>
                <a:gd name="connsiteX6595" fmla="*/ 4267705 w 5854673"/>
                <a:gd name="connsiteY6595" fmla="*/ 1550089 h 6858000"/>
                <a:gd name="connsiteX6596" fmla="*/ 2779968 w 5854673"/>
                <a:gd name="connsiteY6596" fmla="*/ 1543603 h 6858000"/>
                <a:gd name="connsiteX6597" fmla="*/ 2796576 w 5854673"/>
                <a:gd name="connsiteY6597" fmla="*/ 1616649 h 6858000"/>
                <a:gd name="connsiteX6598" fmla="*/ 2812799 w 5854673"/>
                <a:gd name="connsiteY6598" fmla="*/ 1610329 h 6858000"/>
                <a:gd name="connsiteX6599" fmla="*/ 2802145 w 5854673"/>
                <a:gd name="connsiteY6599" fmla="*/ 1581608 h 6858000"/>
                <a:gd name="connsiteX6600" fmla="*/ 2779968 w 5854673"/>
                <a:gd name="connsiteY6600" fmla="*/ 1543603 h 6858000"/>
                <a:gd name="connsiteX6601" fmla="*/ 4362274 w 5854673"/>
                <a:gd name="connsiteY6601" fmla="*/ 1541335 h 6858000"/>
                <a:gd name="connsiteX6602" fmla="*/ 4345949 w 5854673"/>
                <a:gd name="connsiteY6602" fmla="*/ 1549490 h 6858000"/>
                <a:gd name="connsiteX6603" fmla="*/ 4340289 w 5854673"/>
                <a:gd name="connsiteY6603" fmla="*/ 1545561 h 6858000"/>
                <a:gd name="connsiteX6604" fmla="*/ 4352430 w 5854673"/>
                <a:gd name="connsiteY6604" fmla="*/ 1541918 h 6858000"/>
                <a:gd name="connsiteX6605" fmla="*/ 4362274 w 5854673"/>
                <a:gd name="connsiteY6605" fmla="*/ 1541335 h 6858000"/>
                <a:gd name="connsiteX6606" fmla="*/ 3122589 w 5854673"/>
                <a:gd name="connsiteY6606" fmla="*/ 1534465 h 6858000"/>
                <a:gd name="connsiteX6607" fmla="*/ 3124626 w 5854673"/>
                <a:gd name="connsiteY6607" fmla="*/ 1546197 h 6858000"/>
                <a:gd name="connsiteX6608" fmla="*/ 3122589 w 5854673"/>
                <a:gd name="connsiteY6608" fmla="*/ 1534465 h 6858000"/>
                <a:gd name="connsiteX6609" fmla="*/ 4236289 w 5854673"/>
                <a:gd name="connsiteY6609" fmla="*/ 1534166 h 6858000"/>
                <a:gd name="connsiteX6610" fmla="*/ 4221596 w 5854673"/>
                <a:gd name="connsiteY6610" fmla="*/ 1543545 h 6858000"/>
                <a:gd name="connsiteX6611" fmla="*/ 4236289 w 5854673"/>
                <a:gd name="connsiteY6611" fmla="*/ 1534166 h 6858000"/>
                <a:gd name="connsiteX6612" fmla="*/ 4767781 w 5854673"/>
                <a:gd name="connsiteY6612" fmla="*/ 1533114 h 6858000"/>
                <a:gd name="connsiteX6613" fmla="*/ 4780333 w 5854673"/>
                <a:gd name="connsiteY6613" fmla="*/ 1537472 h 6858000"/>
                <a:gd name="connsiteX6614" fmla="*/ 4754423 w 5854673"/>
                <a:gd name="connsiteY6614" fmla="*/ 1534610 h 6858000"/>
                <a:gd name="connsiteX6615" fmla="*/ 4767781 w 5854673"/>
                <a:gd name="connsiteY6615" fmla="*/ 1533114 h 6858000"/>
                <a:gd name="connsiteX6616" fmla="*/ 3514124 w 5854673"/>
                <a:gd name="connsiteY6616" fmla="*/ 1531107 h 6858000"/>
                <a:gd name="connsiteX6617" fmla="*/ 3497136 w 5854673"/>
                <a:gd name="connsiteY6617" fmla="*/ 1542272 h 6858000"/>
                <a:gd name="connsiteX6618" fmla="*/ 3519836 w 5854673"/>
                <a:gd name="connsiteY6618" fmla="*/ 1535392 h 6858000"/>
                <a:gd name="connsiteX6619" fmla="*/ 4297551 w 5854673"/>
                <a:gd name="connsiteY6619" fmla="*/ 1529441 h 6858000"/>
                <a:gd name="connsiteX6620" fmla="*/ 4294234 w 5854673"/>
                <a:gd name="connsiteY6620" fmla="*/ 1534282 h 6858000"/>
                <a:gd name="connsiteX6621" fmla="*/ 4305558 w 5854673"/>
                <a:gd name="connsiteY6621" fmla="*/ 1534491 h 6858000"/>
                <a:gd name="connsiteX6622" fmla="*/ 4297551 w 5854673"/>
                <a:gd name="connsiteY6622" fmla="*/ 1529441 h 6858000"/>
                <a:gd name="connsiteX6623" fmla="*/ 4285819 w 5854673"/>
                <a:gd name="connsiteY6623" fmla="*/ 1528927 h 6858000"/>
                <a:gd name="connsiteX6624" fmla="*/ 4275157 w 5854673"/>
                <a:gd name="connsiteY6624" fmla="*/ 1533362 h 6858000"/>
                <a:gd name="connsiteX6625" fmla="*/ 4288062 w 5854673"/>
                <a:gd name="connsiteY6625" fmla="*/ 1531883 h 6858000"/>
                <a:gd name="connsiteX6626" fmla="*/ 2463882 w 5854673"/>
                <a:gd name="connsiteY6626" fmla="*/ 1513973 h 6858000"/>
                <a:gd name="connsiteX6627" fmla="*/ 2495402 w 5854673"/>
                <a:gd name="connsiteY6627" fmla="*/ 1522959 h 6858000"/>
                <a:gd name="connsiteX6628" fmla="*/ 2514316 w 5854673"/>
                <a:gd name="connsiteY6628" fmla="*/ 1555967 h 6858000"/>
                <a:gd name="connsiteX6629" fmla="*/ 2536073 w 5854673"/>
                <a:gd name="connsiteY6629" fmla="*/ 1637022 h 6858000"/>
                <a:gd name="connsiteX6630" fmla="*/ 2523463 w 5854673"/>
                <a:gd name="connsiteY6630" fmla="*/ 1678896 h 6858000"/>
                <a:gd name="connsiteX6631" fmla="*/ 2519783 w 5854673"/>
                <a:gd name="connsiteY6631" fmla="*/ 1704196 h 6858000"/>
                <a:gd name="connsiteX6632" fmla="*/ 2571455 w 5854673"/>
                <a:gd name="connsiteY6632" fmla="*/ 1703750 h 6858000"/>
                <a:gd name="connsiteX6633" fmla="*/ 2523446 w 5854673"/>
                <a:gd name="connsiteY6633" fmla="*/ 1737555 h 6858000"/>
                <a:gd name="connsiteX6634" fmla="*/ 2512435 w 5854673"/>
                <a:gd name="connsiteY6634" fmla="*/ 1713986 h 6858000"/>
                <a:gd name="connsiteX6635" fmla="*/ 2515752 w 5854673"/>
                <a:gd name="connsiteY6635" fmla="*/ 1709143 h 6858000"/>
                <a:gd name="connsiteX6636" fmla="*/ 2474488 w 5854673"/>
                <a:gd name="connsiteY6636" fmla="*/ 1705916 h 6858000"/>
                <a:gd name="connsiteX6637" fmla="*/ 2484896 w 5854673"/>
                <a:gd name="connsiteY6637" fmla="*/ 1694596 h 6858000"/>
                <a:gd name="connsiteX6638" fmla="*/ 2470718 w 5854673"/>
                <a:gd name="connsiteY6638" fmla="*/ 1687144 h 6858000"/>
                <a:gd name="connsiteX6639" fmla="*/ 2462417 w 5854673"/>
                <a:gd name="connsiteY6639" fmla="*/ 1641695 h 6858000"/>
                <a:gd name="connsiteX6640" fmla="*/ 2461923 w 5854673"/>
                <a:gd name="connsiteY6640" fmla="*/ 1584567 h 6858000"/>
                <a:gd name="connsiteX6641" fmla="*/ 2450347 w 5854673"/>
                <a:gd name="connsiteY6641" fmla="*/ 1577474 h 6858000"/>
                <a:gd name="connsiteX6642" fmla="*/ 2465500 w 5854673"/>
                <a:gd name="connsiteY6642" fmla="*/ 1561104 h 6858000"/>
                <a:gd name="connsiteX6643" fmla="*/ 2443323 w 5854673"/>
                <a:gd name="connsiteY6643" fmla="*/ 1523097 h 6858000"/>
                <a:gd name="connsiteX6644" fmla="*/ 2452556 w 5854673"/>
                <a:gd name="connsiteY6644" fmla="*/ 1521416 h 6858000"/>
                <a:gd name="connsiteX6645" fmla="*/ 2463115 w 5854673"/>
                <a:gd name="connsiteY6645" fmla="*/ 1518819 h 6858000"/>
                <a:gd name="connsiteX6646" fmla="*/ 2581916 w 5854673"/>
                <a:gd name="connsiteY6646" fmla="*/ 1508810 h 6858000"/>
                <a:gd name="connsiteX6647" fmla="*/ 2593334 w 5854673"/>
                <a:gd name="connsiteY6647" fmla="*/ 1532687 h 6858000"/>
                <a:gd name="connsiteX6648" fmla="*/ 2598948 w 5854673"/>
                <a:gd name="connsiteY6648" fmla="*/ 1520956 h 6858000"/>
                <a:gd name="connsiteX6649" fmla="*/ 2581916 w 5854673"/>
                <a:gd name="connsiteY6649" fmla="*/ 1508810 h 6858000"/>
                <a:gd name="connsiteX6650" fmla="*/ 2264495 w 5854673"/>
                <a:gd name="connsiteY6650" fmla="*/ 1505602 h 6858000"/>
                <a:gd name="connsiteX6651" fmla="*/ 2279492 w 5854673"/>
                <a:gd name="connsiteY6651" fmla="*/ 1506016 h 6858000"/>
                <a:gd name="connsiteX6652" fmla="*/ 2237290 w 5854673"/>
                <a:gd name="connsiteY6652" fmla="*/ 1570324 h 6858000"/>
                <a:gd name="connsiteX6653" fmla="*/ 2218724 w 5854673"/>
                <a:gd name="connsiteY6653" fmla="*/ 1567870 h 6858000"/>
                <a:gd name="connsiteX6654" fmla="*/ 2236279 w 5854673"/>
                <a:gd name="connsiteY6654" fmla="*/ 1535129 h 6858000"/>
                <a:gd name="connsiteX6655" fmla="*/ 2264495 w 5854673"/>
                <a:gd name="connsiteY6655" fmla="*/ 1505602 h 6858000"/>
                <a:gd name="connsiteX6656" fmla="*/ 4221066 w 5854673"/>
                <a:gd name="connsiteY6656" fmla="*/ 1503536 h 6858000"/>
                <a:gd name="connsiteX6657" fmla="*/ 4218341 w 5854673"/>
                <a:gd name="connsiteY6657" fmla="*/ 1507942 h 6858000"/>
                <a:gd name="connsiteX6658" fmla="*/ 4232420 w 5854673"/>
                <a:gd name="connsiteY6658" fmla="*/ 1504477 h 6858000"/>
                <a:gd name="connsiteX6659" fmla="*/ 4224636 w 5854673"/>
                <a:gd name="connsiteY6659" fmla="*/ 1503857 h 6858000"/>
                <a:gd name="connsiteX6660" fmla="*/ 4221066 w 5854673"/>
                <a:gd name="connsiteY6660" fmla="*/ 1503536 h 6858000"/>
                <a:gd name="connsiteX6661" fmla="*/ 2450469 w 5854673"/>
                <a:gd name="connsiteY6661" fmla="*/ 1501676 h 6858000"/>
                <a:gd name="connsiteX6662" fmla="*/ 2455314 w 5854673"/>
                <a:gd name="connsiteY6662" fmla="*/ 1504993 h 6858000"/>
                <a:gd name="connsiteX6663" fmla="*/ 2454087 w 5854673"/>
                <a:gd name="connsiteY6663" fmla="*/ 1511726 h 6858000"/>
                <a:gd name="connsiteX6664" fmla="*/ 2450469 w 5854673"/>
                <a:gd name="connsiteY6664" fmla="*/ 1501676 h 6858000"/>
                <a:gd name="connsiteX6665" fmla="*/ 2235268 w 5854673"/>
                <a:gd name="connsiteY6665" fmla="*/ 1499933 h 6858000"/>
                <a:gd name="connsiteX6666" fmla="*/ 2241492 w 5854673"/>
                <a:gd name="connsiteY6666" fmla="*/ 1500139 h 6858000"/>
                <a:gd name="connsiteX6667" fmla="*/ 2231849 w 5854673"/>
                <a:gd name="connsiteY6667" fmla="*/ 1506612 h 6858000"/>
                <a:gd name="connsiteX6668" fmla="*/ 2235268 w 5854673"/>
                <a:gd name="connsiteY6668" fmla="*/ 1499933 h 6858000"/>
                <a:gd name="connsiteX6669" fmla="*/ 4186008 w 5854673"/>
                <a:gd name="connsiteY6669" fmla="*/ 1490692 h 6858000"/>
                <a:gd name="connsiteX6670" fmla="*/ 4185700 w 5854673"/>
                <a:gd name="connsiteY6670" fmla="*/ 1493651 h 6858000"/>
                <a:gd name="connsiteX6671" fmla="*/ 4197025 w 5854673"/>
                <a:gd name="connsiteY6671" fmla="*/ 1493859 h 6858000"/>
                <a:gd name="connsiteX6672" fmla="*/ 4197332 w 5854673"/>
                <a:gd name="connsiteY6672" fmla="*/ 1490900 h 6858000"/>
                <a:gd name="connsiteX6673" fmla="*/ 2230273 w 5854673"/>
                <a:gd name="connsiteY6673" fmla="*/ 1487893 h 6858000"/>
                <a:gd name="connsiteX6674" fmla="*/ 2240526 w 5854673"/>
                <a:gd name="connsiteY6674" fmla="*/ 1488254 h 6858000"/>
                <a:gd name="connsiteX6675" fmla="*/ 2229404 w 5854673"/>
                <a:gd name="connsiteY6675" fmla="*/ 1494575 h 6858000"/>
                <a:gd name="connsiteX6676" fmla="*/ 3118418 w 5854673"/>
                <a:gd name="connsiteY6676" fmla="*/ 1487325 h 6858000"/>
                <a:gd name="connsiteX6677" fmla="*/ 3124176 w 5854673"/>
                <a:gd name="connsiteY6677" fmla="*/ 1507274 h 6858000"/>
                <a:gd name="connsiteX6678" fmla="*/ 3118418 w 5854673"/>
                <a:gd name="connsiteY6678" fmla="*/ 1487325 h 6858000"/>
                <a:gd name="connsiteX6679" fmla="*/ 3130305 w 5854673"/>
                <a:gd name="connsiteY6679" fmla="*/ 1483816 h 6858000"/>
                <a:gd name="connsiteX6680" fmla="*/ 3105973 w 5854673"/>
                <a:gd name="connsiteY6680" fmla="*/ 1486920 h 6858000"/>
                <a:gd name="connsiteX6681" fmla="*/ 3118461 w 5854673"/>
                <a:gd name="connsiteY6681" fmla="*/ 1520845 h 6858000"/>
                <a:gd name="connsiteX6682" fmla="*/ 3129532 w 5854673"/>
                <a:gd name="connsiteY6682" fmla="*/ 1514167 h 6858000"/>
                <a:gd name="connsiteX6683" fmla="*/ 3138600 w 5854673"/>
                <a:gd name="connsiteY6683" fmla="*/ 1554772 h 6858000"/>
                <a:gd name="connsiteX6684" fmla="*/ 3126461 w 5854673"/>
                <a:gd name="connsiteY6684" fmla="*/ 1551402 h 6858000"/>
                <a:gd name="connsiteX6685" fmla="*/ 3125695 w 5854673"/>
                <a:gd name="connsiteY6685" fmla="*/ 1556246 h 6858000"/>
                <a:gd name="connsiteX6686" fmla="*/ 3153085 w 5854673"/>
                <a:gd name="connsiteY6686" fmla="*/ 1559264 h 6858000"/>
                <a:gd name="connsiteX6687" fmla="*/ 3154362 w 5854673"/>
                <a:gd name="connsiteY6687" fmla="*/ 1550336 h 6858000"/>
                <a:gd name="connsiteX6688" fmla="*/ 3130305 w 5854673"/>
                <a:gd name="connsiteY6688" fmla="*/ 1483816 h 6858000"/>
                <a:gd name="connsiteX6689" fmla="*/ 4622175 w 5854673"/>
                <a:gd name="connsiteY6689" fmla="*/ 1483512 h 6858000"/>
                <a:gd name="connsiteX6690" fmla="*/ 4633292 w 5854673"/>
                <a:gd name="connsiteY6690" fmla="*/ 1492495 h 6858000"/>
                <a:gd name="connsiteX6691" fmla="*/ 4618398 w 5854673"/>
                <a:gd name="connsiteY6691" fmla="*/ 1490245 h 6858000"/>
                <a:gd name="connsiteX6692" fmla="*/ 4622175 w 5854673"/>
                <a:gd name="connsiteY6692" fmla="*/ 1483512 h 6858000"/>
                <a:gd name="connsiteX6693" fmla="*/ 4701542 w 5854673"/>
                <a:gd name="connsiteY6693" fmla="*/ 1483129 h 6858000"/>
                <a:gd name="connsiteX6694" fmla="*/ 4706030 w 5854673"/>
                <a:gd name="connsiteY6694" fmla="*/ 1486495 h 6858000"/>
                <a:gd name="connsiteX6695" fmla="*/ 4705468 w 5854673"/>
                <a:gd name="connsiteY6695" fmla="*/ 1490219 h 6858000"/>
                <a:gd name="connsiteX6696" fmla="*/ 4701542 w 5854673"/>
                <a:gd name="connsiteY6696" fmla="*/ 1483129 h 6858000"/>
                <a:gd name="connsiteX6697" fmla="*/ 4784074 w 5854673"/>
                <a:gd name="connsiteY6697" fmla="*/ 1481931 h 6858000"/>
                <a:gd name="connsiteX6698" fmla="*/ 4718929 w 5854673"/>
                <a:gd name="connsiteY6698" fmla="*/ 1513078 h 6858000"/>
                <a:gd name="connsiteX6699" fmla="*/ 4686842 w 5854673"/>
                <a:gd name="connsiteY6699" fmla="*/ 1525671 h 6858000"/>
                <a:gd name="connsiteX6700" fmla="*/ 4706935 w 5854673"/>
                <a:gd name="connsiteY6700" fmla="*/ 1536284 h 6858000"/>
                <a:gd name="connsiteX6701" fmla="*/ 4710252 w 5854673"/>
                <a:gd name="connsiteY6701" fmla="*/ 1531440 h 6858000"/>
                <a:gd name="connsiteX6702" fmla="*/ 4706530 w 5854673"/>
                <a:gd name="connsiteY6702" fmla="*/ 1528327 h 6858000"/>
                <a:gd name="connsiteX6703" fmla="*/ 4731773 w 5854673"/>
                <a:gd name="connsiteY6703" fmla="*/ 1546952 h 6858000"/>
                <a:gd name="connsiteX6704" fmla="*/ 4722897 w 5854673"/>
                <a:gd name="connsiteY6704" fmla="*/ 1548581 h 6858000"/>
                <a:gd name="connsiteX6705" fmla="*/ 4727894 w 5854673"/>
                <a:gd name="connsiteY6705" fmla="*/ 1555522 h 6858000"/>
                <a:gd name="connsiteX6706" fmla="*/ 4737434 w 5854673"/>
                <a:gd name="connsiteY6706" fmla="*/ 1550881 h 6858000"/>
                <a:gd name="connsiteX6707" fmla="*/ 4756501 w 5854673"/>
                <a:gd name="connsiteY6707" fmla="*/ 1584960 h 6858000"/>
                <a:gd name="connsiteX6708" fmla="*/ 4762115 w 5854673"/>
                <a:gd name="connsiteY6708" fmla="*/ 1573230 h 6858000"/>
                <a:gd name="connsiteX6709" fmla="*/ 4778077 w 5854673"/>
                <a:gd name="connsiteY6709" fmla="*/ 1585525 h 6858000"/>
                <a:gd name="connsiteX6710" fmla="*/ 4774658 w 5854673"/>
                <a:gd name="connsiteY6710" fmla="*/ 1592208 h 6858000"/>
                <a:gd name="connsiteX6711" fmla="*/ 4740329 w 5854673"/>
                <a:gd name="connsiteY6711" fmla="*/ 1594186 h 6858000"/>
                <a:gd name="connsiteX6712" fmla="*/ 4761288 w 5854673"/>
                <a:gd name="connsiteY6712" fmla="*/ 1613422 h 6858000"/>
                <a:gd name="connsiteX6713" fmla="*/ 4810915 w 5854673"/>
                <a:gd name="connsiteY6713" fmla="*/ 1626749 h 6858000"/>
                <a:gd name="connsiteX6714" fmla="*/ 4802039 w 5854673"/>
                <a:gd name="connsiteY6714" fmla="*/ 1628379 h 6858000"/>
                <a:gd name="connsiteX6715" fmla="*/ 4817336 w 5854673"/>
                <a:gd name="connsiteY6715" fmla="*/ 1643687 h 6858000"/>
                <a:gd name="connsiteX6716" fmla="*/ 4774432 w 5854673"/>
                <a:gd name="connsiteY6716" fmla="*/ 1669840 h 6858000"/>
                <a:gd name="connsiteX6717" fmla="*/ 4765807 w 5854673"/>
                <a:gd name="connsiteY6717" fmla="*/ 1686008 h 6858000"/>
                <a:gd name="connsiteX6718" fmla="*/ 4748977 w 5854673"/>
                <a:gd name="connsiteY6718" fmla="*/ 1680394 h 6858000"/>
                <a:gd name="connsiteX6719" fmla="*/ 4756425 w 5854673"/>
                <a:gd name="connsiteY6719" fmla="*/ 1673865 h 6858000"/>
                <a:gd name="connsiteX6720" fmla="*/ 4752855 w 5854673"/>
                <a:gd name="connsiteY6720" fmla="*/ 1671823 h 6858000"/>
                <a:gd name="connsiteX6721" fmla="*/ 4679141 w 5854673"/>
                <a:gd name="connsiteY6721" fmla="*/ 1701644 h 6858000"/>
                <a:gd name="connsiteX6722" fmla="*/ 4670827 w 5854673"/>
                <a:gd name="connsiteY6722" fmla="*/ 1699550 h 6858000"/>
                <a:gd name="connsiteX6723" fmla="*/ 4640575 w 5854673"/>
                <a:gd name="connsiteY6723" fmla="*/ 1717343 h 6858000"/>
                <a:gd name="connsiteX6724" fmla="*/ 4629967 w 5854673"/>
                <a:gd name="connsiteY6724" fmla="*/ 1711932 h 6858000"/>
                <a:gd name="connsiteX6725" fmla="*/ 4622159 w 5854673"/>
                <a:gd name="connsiteY6725" fmla="*/ 1723610 h 6858000"/>
                <a:gd name="connsiteX6726" fmla="*/ 4636083 w 5854673"/>
                <a:gd name="connsiteY6726" fmla="*/ 1731829 h 6858000"/>
                <a:gd name="connsiteX6727" fmla="*/ 4617207 w 5854673"/>
                <a:gd name="connsiteY6727" fmla="*/ 1739984 h 6858000"/>
                <a:gd name="connsiteX6728" fmla="*/ 4619451 w 5854673"/>
                <a:gd name="connsiteY6728" fmla="*/ 1742943 h 6858000"/>
                <a:gd name="connsiteX6729" fmla="*/ 4569659 w 5854673"/>
                <a:gd name="connsiteY6729" fmla="*/ 1771900 h 6858000"/>
                <a:gd name="connsiteX6730" fmla="*/ 4535124 w 5854673"/>
                <a:gd name="connsiteY6730" fmla="*/ 1782654 h 6858000"/>
                <a:gd name="connsiteX6731" fmla="*/ 4578999 w 5854673"/>
                <a:gd name="connsiteY6731" fmla="*/ 1750532 h 6858000"/>
                <a:gd name="connsiteX6732" fmla="*/ 4600985 w 5854673"/>
                <a:gd name="connsiteY6732" fmla="*/ 1746305 h 6858000"/>
                <a:gd name="connsiteX6733" fmla="*/ 4596909 w 5854673"/>
                <a:gd name="connsiteY6733" fmla="*/ 1730491 h 6858000"/>
                <a:gd name="connsiteX6734" fmla="*/ 4586047 w 5854673"/>
                <a:gd name="connsiteY6734" fmla="*/ 1718194 h 6858000"/>
                <a:gd name="connsiteX6735" fmla="*/ 4598493 w 5854673"/>
                <a:gd name="connsiteY6735" fmla="*/ 1718605 h 6858000"/>
                <a:gd name="connsiteX6736" fmla="*/ 4574169 w 5854673"/>
                <a:gd name="connsiteY6736" fmla="*/ 1696206 h 6858000"/>
                <a:gd name="connsiteX6737" fmla="*/ 4608191 w 5854673"/>
                <a:gd name="connsiteY6737" fmla="*/ 1697186 h 6858000"/>
                <a:gd name="connsiteX6738" fmla="*/ 4577746 w 5854673"/>
                <a:gd name="connsiteY6738" fmla="*/ 1672743 h 6858000"/>
                <a:gd name="connsiteX6739" fmla="*/ 4586416 w 5854673"/>
                <a:gd name="connsiteY6739" fmla="*/ 1674786 h 6858000"/>
                <a:gd name="connsiteX6740" fmla="*/ 4572691 w 5854673"/>
                <a:gd name="connsiteY6740" fmla="*/ 1690953 h 6858000"/>
                <a:gd name="connsiteX6741" fmla="*/ 4558972 w 5854673"/>
                <a:gd name="connsiteY6741" fmla="*/ 1681615 h 6858000"/>
                <a:gd name="connsiteX6742" fmla="*/ 4549645 w 5854673"/>
                <a:gd name="connsiteY6742" fmla="*/ 1659628 h 6858000"/>
                <a:gd name="connsiteX6743" fmla="*/ 4527659 w 5854673"/>
                <a:gd name="connsiteY6743" fmla="*/ 1663856 h 6858000"/>
                <a:gd name="connsiteX6744" fmla="*/ 4524500 w 5854673"/>
                <a:gd name="connsiteY6744" fmla="*/ 1651919 h 6858000"/>
                <a:gd name="connsiteX6745" fmla="*/ 4547459 w 5854673"/>
                <a:gd name="connsiteY6745" fmla="*/ 1634072 h 6858000"/>
                <a:gd name="connsiteX6746" fmla="*/ 4560870 w 5854673"/>
                <a:gd name="connsiteY6746" fmla="*/ 1646369 h 6858000"/>
                <a:gd name="connsiteX6747" fmla="*/ 4573979 w 5854673"/>
                <a:gd name="connsiteY6747" fmla="*/ 1643772 h 6858000"/>
                <a:gd name="connsiteX6748" fmla="*/ 4574032 w 5854673"/>
                <a:gd name="connsiteY6748" fmla="*/ 1639027 h 6858000"/>
                <a:gd name="connsiteX6749" fmla="*/ 4603107 w 5854673"/>
                <a:gd name="connsiteY6749" fmla="*/ 1635974 h 6858000"/>
                <a:gd name="connsiteX6750" fmla="*/ 4605397 w 5854673"/>
                <a:gd name="connsiteY6750" fmla="*/ 1654592 h 6858000"/>
                <a:gd name="connsiteX6751" fmla="*/ 4641054 w 5854673"/>
                <a:gd name="connsiteY6751" fmla="*/ 1644044 h 6858000"/>
                <a:gd name="connsiteX6752" fmla="*/ 4570009 w 5854673"/>
                <a:gd name="connsiteY6752" fmla="*/ 1613369 h 6858000"/>
                <a:gd name="connsiteX6753" fmla="*/ 4593727 w 5854673"/>
                <a:gd name="connsiteY6753" fmla="*/ 1616181 h 6858000"/>
                <a:gd name="connsiteX6754" fmla="*/ 4576596 w 5854673"/>
                <a:gd name="connsiteY6754" fmla="*/ 1588019 h 6858000"/>
                <a:gd name="connsiteX6755" fmla="*/ 4582819 w 5854673"/>
                <a:gd name="connsiteY6755" fmla="*/ 1588226 h 6858000"/>
                <a:gd name="connsiteX6756" fmla="*/ 4584092 w 5854673"/>
                <a:gd name="connsiteY6756" fmla="*/ 1597154 h 6858000"/>
                <a:gd name="connsiteX6757" fmla="*/ 4594447 w 5854673"/>
                <a:gd name="connsiteY6757" fmla="*/ 1595678 h 6858000"/>
                <a:gd name="connsiteX6758" fmla="*/ 4625213 w 5854673"/>
                <a:gd name="connsiteY6758" fmla="*/ 1566153 h 6858000"/>
                <a:gd name="connsiteX6759" fmla="*/ 4665971 w 5854673"/>
                <a:gd name="connsiteY6759" fmla="*/ 1555603 h 6858000"/>
                <a:gd name="connsiteX6760" fmla="*/ 4685618 w 5854673"/>
                <a:gd name="connsiteY6760" fmla="*/ 1524752 h 6858000"/>
                <a:gd name="connsiteX6761" fmla="*/ 4644859 w 5854673"/>
                <a:gd name="connsiteY6761" fmla="*/ 1535298 h 6858000"/>
                <a:gd name="connsiteX6762" fmla="*/ 4579816 w 5854673"/>
                <a:gd name="connsiteY6762" fmla="*/ 1564610 h 6858000"/>
                <a:gd name="connsiteX6763" fmla="*/ 4590218 w 5854673"/>
                <a:gd name="connsiteY6763" fmla="*/ 1578791 h 6858000"/>
                <a:gd name="connsiteX6764" fmla="*/ 4555430 w 5854673"/>
                <a:gd name="connsiteY6764" fmla="*/ 1582658 h 6858000"/>
                <a:gd name="connsiteX6765" fmla="*/ 4551146 w 5854673"/>
                <a:gd name="connsiteY6765" fmla="*/ 1580721 h 6858000"/>
                <a:gd name="connsiteX6766" fmla="*/ 4485562 w 5854673"/>
                <a:gd name="connsiteY6766" fmla="*/ 1610636 h 6858000"/>
                <a:gd name="connsiteX6767" fmla="*/ 4485491 w 5854673"/>
                <a:gd name="connsiteY6767" fmla="*/ 1610848 h 6858000"/>
                <a:gd name="connsiteX6768" fmla="*/ 4484919 w 5854673"/>
                <a:gd name="connsiteY6768" fmla="*/ 1610929 h 6858000"/>
                <a:gd name="connsiteX6769" fmla="*/ 4483756 w 5854673"/>
                <a:gd name="connsiteY6769" fmla="*/ 1611459 h 6858000"/>
                <a:gd name="connsiteX6770" fmla="*/ 4483890 w 5854673"/>
                <a:gd name="connsiteY6770" fmla="*/ 1611076 h 6858000"/>
                <a:gd name="connsiteX6771" fmla="*/ 4483705 w 5854673"/>
                <a:gd name="connsiteY6771" fmla="*/ 1611102 h 6858000"/>
                <a:gd name="connsiteX6772" fmla="*/ 4483918 w 5854673"/>
                <a:gd name="connsiteY6772" fmla="*/ 1610994 h 6858000"/>
                <a:gd name="connsiteX6773" fmla="*/ 4487636 w 5854673"/>
                <a:gd name="connsiteY6773" fmla="*/ 1600341 h 6858000"/>
                <a:gd name="connsiteX6774" fmla="*/ 4690112 w 5854673"/>
                <a:gd name="connsiteY6774" fmla="*/ 1502614 h 6858000"/>
                <a:gd name="connsiteX6775" fmla="*/ 4685167 w 5854673"/>
                <a:gd name="connsiteY6775" fmla="*/ 1493483 h 6858000"/>
                <a:gd name="connsiteX6776" fmla="*/ 4784074 w 5854673"/>
                <a:gd name="connsiteY6776" fmla="*/ 1481931 h 6858000"/>
                <a:gd name="connsiteX6777" fmla="*/ 3816410 w 5854673"/>
                <a:gd name="connsiteY6777" fmla="*/ 1476716 h 6858000"/>
                <a:gd name="connsiteX6778" fmla="*/ 3800086 w 5854673"/>
                <a:gd name="connsiteY6778" fmla="*/ 1484871 h 6858000"/>
                <a:gd name="connsiteX6779" fmla="*/ 3803704 w 5854673"/>
                <a:gd name="connsiteY6779" fmla="*/ 1494921 h 6858000"/>
                <a:gd name="connsiteX6780" fmla="*/ 3787176 w 5854673"/>
                <a:gd name="connsiteY6780" fmla="*/ 1504200 h 6858000"/>
                <a:gd name="connsiteX6781" fmla="*/ 3789475 w 5854673"/>
                <a:gd name="connsiteY6781" fmla="*/ 1489663 h 6858000"/>
                <a:gd name="connsiteX6782" fmla="*/ 3769067 w 5854673"/>
                <a:gd name="connsiteY6782" fmla="*/ 1507512 h 6858000"/>
                <a:gd name="connsiteX6783" fmla="*/ 3731319 w 5854673"/>
                <a:gd name="connsiteY6783" fmla="*/ 1516170 h 6858000"/>
                <a:gd name="connsiteX6784" fmla="*/ 3566295 w 5854673"/>
                <a:gd name="connsiteY6784" fmla="*/ 1564837 h 6858000"/>
                <a:gd name="connsiteX6785" fmla="*/ 3579201 w 5854673"/>
                <a:gd name="connsiteY6785" fmla="*/ 1563362 h 6858000"/>
                <a:gd name="connsiteX6786" fmla="*/ 3569400 w 5854673"/>
                <a:gd name="connsiteY6786" fmla="*/ 1586618 h 6858000"/>
                <a:gd name="connsiteX6787" fmla="*/ 3602239 w 5854673"/>
                <a:gd name="connsiteY6787" fmla="*/ 1627843 h 6858000"/>
                <a:gd name="connsiteX6788" fmla="*/ 3600927 w 5854673"/>
                <a:gd name="connsiteY6788" fmla="*/ 1577753 h 6858000"/>
                <a:gd name="connsiteX6789" fmla="*/ 3642239 w 5854673"/>
                <a:gd name="connsiteY6789" fmla="*/ 1588985 h 6858000"/>
                <a:gd name="connsiteX6790" fmla="*/ 3647073 w 5854673"/>
                <a:gd name="connsiteY6790" fmla="*/ 1633108 h 6858000"/>
                <a:gd name="connsiteX6791" fmla="*/ 3634982 w 5854673"/>
                <a:gd name="connsiteY6791" fmla="*/ 1637747 h 6858000"/>
                <a:gd name="connsiteX6792" fmla="*/ 3627836 w 5854673"/>
                <a:gd name="connsiteY6792" fmla="*/ 1659170 h 6858000"/>
                <a:gd name="connsiteX6793" fmla="*/ 3678689 w 5854673"/>
                <a:gd name="connsiteY6793" fmla="*/ 1665764 h 6858000"/>
                <a:gd name="connsiteX6794" fmla="*/ 3687211 w 5854673"/>
                <a:gd name="connsiteY6794" fmla="*/ 1651433 h 6858000"/>
                <a:gd name="connsiteX6795" fmla="*/ 3702508 w 5854673"/>
                <a:gd name="connsiteY6795" fmla="*/ 1666738 h 6858000"/>
                <a:gd name="connsiteX6796" fmla="*/ 3721848 w 5854673"/>
                <a:gd name="connsiteY6796" fmla="*/ 1638842 h 6858000"/>
                <a:gd name="connsiteX6797" fmla="*/ 3727793 w 5854673"/>
                <a:gd name="connsiteY6797" fmla="*/ 1539989 h 6858000"/>
                <a:gd name="connsiteX6798" fmla="*/ 3772832 w 5854673"/>
                <a:gd name="connsiteY6798" fmla="*/ 1541585 h 6858000"/>
                <a:gd name="connsiteX6799" fmla="*/ 3765382 w 5854673"/>
                <a:gd name="connsiteY6799" fmla="*/ 1548111 h 6858000"/>
                <a:gd name="connsiteX6800" fmla="*/ 3780072 w 5854673"/>
                <a:gd name="connsiteY6800" fmla="*/ 1551482 h 6858000"/>
                <a:gd name="connsiteX6801" fmla="*/ 3795426 w 5854673"/>
                <a:gd name="connsiteY6801" fmla="*/ 1549293 h 6858000"/>
                <a:gd name="connsiteX6802" fmla="*/ 3800116 w 5854673"/>
                <a:gd name="connsiteY6802" fmla="*/ 1559190 h 6858000"/>
                <a:gd name="connsiteX6803" fmla="*/ 3781803 w 5854673"/>
                <a:gd name="connsiteY6803" fmla="*/ 1563623 h 6858000"/>
                <a:gd name="connsiteX6804" fmla="*/ 3787663 w 5854673"/>
                <a:gd name="connsiteY6804" fmla="*/ 1584281 h 6858000"/>
                <a:gd name="connsiteX6805" fmla="*/ 3792616 w 5854673"/>
                <a:gd name="connsiteY6805" fmla="*/ 1567910 h 6858000"/>
                <a:gd name="connsiteX6806" fmla="*/ 3813686 w 5854673"/>
                <a:gd name="connsiteY6806" fmla="*/ 1554704 h 6858000"/>
                <a:gd name="connsiteX6807" fmla="*/ 3817871 w 5854673"/>
                <a:gd name="connsiteY6807" fmla="*/ 1543178 h 6858000"/>
                <a:gd name="connsiteX6808" fmla="*/ 3796704 w 5854673"/>
                <a:gd name="connsiteY6808" fmla="*/ 1540369 h 6858000"/>
                <a:gd name="connsiteX6809" fmla="*/ 3826445 w 5854673"/>
                <a:gd name="connsiteY6809" fmla="*/ 1526654 h 6858000"/>
                <a:gd name="connsiteX6810" fmla="*/ 3837561 w 5854673"/>
                <a:gd name="connsiteY6810" fmla="*/ 1538185 h 6858000"/>
                <a:gd name="connsiteX6811" fmla="*/ 3837306 w 5854673"/>
                <a:gd name="connsiteY6811" fmla="*/ 1538951 h 6858000"/>
                <a:gd name="connsiteX6812" fmla="*/ 3840978 w 5854673"/>
                <a:gd name="connsiteY6812" fmla="*/ 1541706 h 6858000"/>
                <a:gd name="connsiteX6813" fmla="*/ 3845262 w 5854673"/>
                <a:gd name="connsiteY6813" fmla="*/ 1546194 h 6858000"/>
                <a:gd name="connsiteX6814" fmla="*/ 3845773 w 5854673"/>
                <a:gd name="connsiteY6814" fmla="*/ 1542115 h 6858000"/>
                <a:gd name="connsiteX6815" fmla="*/ 3840978 w 5854673"/>
                <a:gd name="connsiteY6815" fmla="*/ 1541706 h 6858000"/>
                <a:gd name="connsiteX6816" fmla="*/ 3837561 w 5854673"/>
                <a:gd name="connsiteY6816" fmla="*/ 1538185 h 6858000"/>
                <a:gd name="connsiteX6817" fmla="*/ 3834208 w 5854673"/>
                <a:gd name="connsiteY6817" fmla="*/ 1491665 h 6858000"/>
                <a:gd name="connsiteX6818" fmla="*/ 3803501 w 5854673"/>
                <a:gd name="connsiteY6818" fmla="*/ 1493492 h 6858000"/>
                <a:gd name="connsiteX6819" fmla="*/ 3830641 w 5854673"/>
                <a:gd name="connsiteY6819" fmla="*/ 1479422 h 6858000"/>
                <a:gd name="connsiteX6820" fmla="*/ 3556172 w 5854673"/>
                <a:gd name="connsiteY6820" fmla="*/ 1470826 h 6858000"/>
                <a:gd name="connsiteX6821" fmla="*/ 3574580 w 5854673"/>
                <a:gd name="connsiteY6821" fmla="*/ 1490064 h 6858000"/>
                <a:gd name="connsiteX6822" fmla="*/ 3569634 w 5854673"/>
                <a:gd name="connsiteY6822" fmla="*/ 1480929 h 6858000"/>
                <a:gd name="connsiteX6823" fmla="*/ 3573199 w 5854673"/>
                <a:gd name="connsiteY6823" fmla="*/ 1478654 h 6858000"/>
                <a:gd name="connsiteX6824" fmla="*/ 3573716 w 5854673"/>
                <a:gd name="connsiteY6824" fmla="*/ 1478891 h 6858000"/>
                <a:gd name="connsiteX6825" fmla="*/ 3576164 w 5854673"/>
                <a:gd name="connsiteY6825" fmla="*/ 1478177 h 6858000"/>
                <a:gd name="connsiteX6826" fmla="*/ 3573307 w 5854673"/>
                <a:gd name="connsiteY6826" fmla="*/ 1478584 h 6858000"/>
                <a:gd name="connsiteX6827" fmla="*/ 3573199 w 5854673"/>
                <a:gd name="connsiteY6827" fmla="*/ 1478654 h 6858000"/>
                <a:gd name="connsiteX6828" fmla="*/ 4243704 w 5854673"/>
                <a:gd name="connsiteY6828" fmla="*/ 1468623 h 6858000"/>
                <a:gd name="connsiteX6829" fmla="*/ 4263441 w 5854673"/>
                <a:gd name="connsiteY6829" fmla="*/ 1479289 h 6858000"/>
                <a:gd name="connsiteX6830" fmla="*/ 4243704 w 5854673"/>
                <a:gd name="connsiteY6830" fmla="*/ 1468623 h 6858000"/>
                <a:gd name="connsiteX6831" fmla="*/ 2581724 w 5854673"/>
                <a:gd name="connsiteY6831" fmla="*/ 1466577 h 6858000"/>
                <a:gd name="connsiteX6832" fmla="*/ 2584527 w 5854673"/>
                <a:gd name="connsiteY6832" fmla="*/ 1473463 h 6858000"/>
                <a:gd name="connsiteX6833" fmla="*/ 2594729 w 5854673"/>
                <a:gd name="connsiteY6833" fmla="*/ 1470915 h 6858000"/>
                <a:gd name="connsiteX6834" fmla="*/ 2593607 w 5854673"/>
                <a:gd name="connsiteY6834" fmla="*/ 1470711 h 6858000"/>
                <a:gd name="connsiteX6835" fmla="*/ 4216364 w 5854673"/>
                <a:gd name="connsiteY6835" fmla="*/ 1465963 h 6858000"/>
                <a:gd name="connsiteX6836" fmla="*/ 4208915 w 5854673"/>
                <a:gd name="connsiteY6836" fmla="*/ 1472489 h 6858000"/>
                <a:gd name="connsiteX6837" fmla="*/ 4220595 w 5854673"/>
                <a:gd name="connsiteY6837" fmla="*/ 1477747 h 6858000"/>
                <a:gd name="connsiteX6838" fmla="*/ 4221821 w 5854673"/>
                <a:gd name="connsiteY6838" fmla="*/ 1471014 h 6858000"/>
                <a:gd name="connsiteX6839" fmla="*/ 4216364 w 5854673"/>
                <a:gd name="connsiteY6839" fmla="*/ 1465963 h 6858000"/>
                <a:gd name="connsiteX6840" fmla="*/ 4697773 w 5854673"/>
                <a:gd name="connsiteY6840" fmla="*/ 1464355 h 6858000"/>
                <a:gd name="connsiteX6841" fmla="*/ 4708382 w 5854673"/>
                <a:gd name="connsiteY6841" fmla="*/ 1469767 h 6858000"/>
                <a:gd name="connsiteX6842" fmla="*/ 4692056 w 5854673"/>
                <a:gd name="connsiteY6842" fmla="*/ 1477922 h 6858000"/>
                <a:gd name="connsiteX6843" fmla="*/ 2754792 w 5854673"/>
                <a:gd name="connsiteY6843" fmla="*/ 1464126 h 6858000"/>
                <a:gd name="connsiteX6844" fmla="*/ 2773086 w 5854673"/>
                <a:gd name="connsiteY6844" fmla="*/ 1528553 h 6858000"/>
                <a:gd name="connsiteX6845" fmla="*/ 2806804 w 5854673"/>
                <a:gd name="connsiteY6845" fmla="*/ 1522287 h 6858000"/>
                <a:gd name="connsiteX6846" fmla="*/ 2797571 w 5854673"/>
                <a:gd name="connsiteY6846" fmla="*/ 1523968 h 6858000"/>
                <a:gd name="connsiteX6847" fmla="*/ 2786413 w 5854673"/>
                <a:gd name="connsiteY6847" fmla="*/ 1481477 h 6858000"/>
                <a:gd name="connsiteX6848" fmla="*/ 2771519 w 5854673"/>
                <a:gd name="connsiteY6848" fmla="*/ 1479228 h 6858000"/>
                <a:gd name="connsiteX6849" fmla="*/ 2781928 w 5854673"/>
                <a:gd name="connsiteY6849" fmla="*/ 1467907 h 6858000"/>
                <a:gd name="connsiteX6850" fmla="*/ 4292553 w 5854673"/>
                <a:gd name="connsiteY6850" fmla="*/ 1454098 h 6858000"/>
                <a:gd name="connsiteX6851" fmla="*/ 4287165 w 5854673"/>
                <a:gd name="connsiteY6851" fmla="*/ 1456598 h 6858000"/>
                <a:gd name="connsiteX6852" fmla="*/ 4301395 w 5854673"/>
                <a:gd name="connsiteY6852" fmla="*/ 1461854 h 6858000"/>
                <a:gd name="connsiteX6853" fmla="*/ 4296443 w 5854673"/>
                <a:gd name="connsiteY6853" fmla="*/ 1456185 h 6858000"/>
                <a:gd name="connsiteX6854" fmla="*/ 4292553 w 5854673"/>
                <a:gd name="connsiteY6854" fmla="*/ 1454098 h 6858000"/>
                <a:gd name="connsiteX6855" fmla="*/ 4267324 w 5854673"/>
                <a:gd name="connsiteY6855" fmla="*/ 1452866 h 6858000"/>
                <a:gd name="connsiteX6856" fmla="*/ 4253346 w 5854673"/>
                <a:gd name="connsiteY6856" fmla="*/ 1462148 h 6858000"/>
                <a:gd name="connsiteX6857" fmla="*/ 4271659 w 5854673"/>
                <a:gd name="connsiteY6857" fmla="*/ 1457715 h 6858000"/>
                <a:gd name="connsiteX6858" fmla="*/ 3553117 w 5854673"/>
                <a:gd name="connsiteY6858" fmla="*/ 1446852 h 6858000"/>
                <a:gd name="connsiteX6859" fmla="*/ 3540261 w 5854673"/>
                <a:gd name="connsiteY6859" fmla="*/ 1456338 h 6858000"/>
                <a:gd name="connsiteX6860" fmla="*/ 3555922 w 5854673"/>
                <a:gd name="connsiteY6860" fmla="*/ 1453740 h 6858000"/>
                <a:gd name="connsiteX6861" fmla="*/ 3097110 w 5854673"/>
                <a:gd name="connsiteY6861" fmla="*/ 1442644 h 6858000"/>
                <a:gd name="connsiteX6862" fmla="*/ 3111846 w 5854673"/>
                <a:gd name="connsiteY6862" fmla="*/ 1466775 h 6858000"/>
                <a:gd name="connsiteX6863" fmla="*/ 3111680 w 5854673"/>
                <a:gd name="connsiteY6863" fmla="*/ 1466895 h 6858000"/>
                <a:gd name="connsiteX6864" fmla="*/ 3111488 w 5854673"/>
                <a:gd name="connsiteY6864" fmla="*/ 1466826 h 6858000"/>
                <a:gd name="connsiteX6865" fmla="*/ 3105571 w 5854673"/>
                <a:gd name="connsiteY6865" fmla="*/ 1471314 h 6858000"/>
                <a:gd name="connsiteX6866" fmla="*/ 3111680 w 5854673"/>
                <a:gd name="connsiteY6866" fmla="*/ 1466895 h 6858000"/>
                <a:gd name="connsiteX6867" fmla="*/ 3125310 w 5854673"/>
                <a:gd name="connsiteY6867" fmla="*/ 1471777 h 6858000"/>
                <a:gd name="connsiteX6868" fmla="*/ 3097110 w 5854673"/>
                <a:gd name="connsiteY6868" fmla="*/ 1442644 h 6858000"/>
                <a:gd name="connsiteX6869" fmla="*/ 4310276 w 5854673"/>
                <a:gd name="connsiteY6869" fmla="*/ 1442370 h 6858000"/>
                <a:gd name="connsiteX6870" fmla="*/ 4313948 w 5854673"/>
                <a:gd name="connsiteY6870" fmla="*/ 1442575 h 6858000"/>
                <a:gd name="connsiteX6871" fmla="*/ 4314356 w 5854673"/>
                <a:gd name="connsiteY6871" fmla="*/ 1442881 h 6858000"/>
                <a:gd name="connsiteX6872" fmla="*/ 4310276 w 5854673"/>
                <a:gd name="connsiteY6872" fmla="*/ 1442370 h 6858000"/>
                <a:gd name="connsiteX6873" fmla="*/ 2229114 w 5854673"/>
                <a:gd name="connsiteY6873" fmla="*/ 1438874 h 6858000"/>
                <a:gd name="connsiteX6874" fmla="*/ 2241559 w 5854673"/>
                <a:gd name="connsiteY6874" fmla="*/ 1439286 h 6858000"/>
                <a:gd name="connsiteX6875" fmla="*/ 2233033 w 5854673"/>
                <a:gd name="connsiteY6875" fmla="*/ 1471469 h 6858000"/>
                <a:gd name="connsiteX6876" fmla="*/ 2212885 w 5854673"/>
                <a:gd name="connsiteY6876" fmla="*/ 1470700 h 6858000"/>
                <a:gd name="connsiteX6877" fmla="*/ 2229114 w 5854673"/>
                <a:gd name="connsiteY6877" fmla="*/ 1438874 h 6858000"/>
                <a:gd name="connsiteX6878" fmla="*/ 4172301 w 5854673"/>
                <a:gd name="connsiteY6878" fmla="*/ 1437999 h 6858000"/>
                <a:gd name="connsiteX6879" fmla="*/ 4171227 w 5854673"/>
                <a:gd name="connsiteY6879" fmla="*/ 1445802 h 6858000"/>
                <a:gd name="connsiteX6880" fmla="*/ 4188264 w 5854673"/>
                <a:gd name="connsiteY6880" fmla="*/ 1450295 h 6858000"/>
                <a:gd name="connsiteX6881" fmla="*/ 2263902 w 5854673"/>
                <a:gd name="connsiteY6881" fmla="*/ 1435007 h 6858000"/>
                <a:gd name="connsiteX6882" fmla="*/ 2260376 w 5854673"/>
                <a:gd name="connsiteY6882" fmla="*/ 1458827 h 6858000"/>
                <a:gd name="connsiteX6883" fmla="*/ 2271692 w 5854673"/>
                <a:gd name="connsiteY6883" fmla="*/ 1484539 h 6858000"/>
                <a:gd name="connsiteX6884" fmla="*/ 2252258 w 5854673"/>
                <a:gd name="connsiteY6884" fmla="*/ 1488768 h 6858000"/>
                <a:gd name="connsiteX6885" fmla="*/ 2246862 w 5854673"/>
                <a:gd name="connsiteY6885" fmla="*/ 1448367 h 6858000"/>
                <a:gd name="connsiteX6886" fmla="*/ 2263902 w 5854673"/>
                <a:gd name="connsiteY6886" fmla="*/ 1435007 h 6858000"/>
                <a:gd name="connsiteX6887" fmla="*/ 2208611 w 5854673"/>
                <a:gd name="connsiteY6887" fmla="*/ 1433055 h 6858000"/>
                <a:gd name="connsiteX6888" fmla="*/ 2214374 w 5854673"/>
                <a:gd name="connsiteY6888" fmla="*/ 1435148 h 6858000"/>
                <a:gd name="connsiteX6889" fmla="*/ 2213608 w 5854673"/>
                <a:gd name="connsiteY6889" fmla="*/ 1439993 h 6858000"/>
                <a:gd name="connsiteX6890" fmla="*/ 2207385 w 5854673"/>
                <a:gd name="connsiteY6890" fmla="*/ 1439786 h 6858000"/>
                <a:gd name="connsiteX6891" fmla="*/ 4319001 w 5854673"/>
                <a:gd name="connsiteY6891" fmla="*/ 1426912 h 6858000"/>
                <a:gd name="connsiteX6892" fmla="*/ 4331447 w 5854673"/>
                <a:gd name="connsiteY6892" fmla="*/ 1427324 h 6858000"/>
                <a:gd name="connsiteX6893" fmla="*/ 4318542 w 5854673"/>
                <a:gd name="connsiteY6893" fmla="*/ 1428799 h 6858000"/>
                <a:gd name="connsiteX6894" fmla="*/ 2550367 w 5854673"/>
                <a:gd name="connsiteY6894" fmla="*/ 1417855 h 6858000"/>
                <a:gd name="connsiteX6895" fmla="*/ 2563013 w 5854673"/>
                <a:gd name="connsiteY6895" fmla="*/ 1432448 h 6858000"/>
                <a:gd name="connsiteX6896" fmla="*/ 2550367 w 5854673"/>
                <a:gd name="connsiteY6896" fmla="*/ 1417855 h 6858000"/>
                <a:gd name="connsiteX6897" fmla="*/ 3207294 w 5854673"/>
                <a:gd name="connsiteY6897" fmla="*/ 1415641 h 6858000"/>
                <a:gd name="connsiteX6898" fmla="*/ 3214579 w 5854673"/>
                <a:gd name="connsiteY6898" fmla="*/ 1451399 h 6858000"/>
                <a:gd name="connsiteX6899" fmla="*/ 3207294 w 5854673"/>
                <a:gd name="connsiteY6899" fmla="*/ 1415641 h 6858000"/>
                <a:gd name="connsiteX6900" fmla="*/ 4426325 w 5854673"/>
                <a:gd name="connsiteY6900" fmla="*/ 1415619 h 6858000"/>
                <a:gd name="connsiteX6901" fmla="*/ 4438464 w 5854673"/>
                <a:gd name="connsiteY6901" fmla="*/ 1418988 h 6858000"/>
                <a:gd name="connsiteX6902" fmla="*/ 4416683 w 5854673"/>
                <a:gd name="connsiteY6902" fmla="*/ 1422093 h 6858000"/>
                <a:gd name="connsiteX6903" fmla="*/ 4419266 w 5854673"/>
                <a:gd name="connsiteY6903" fmla="*/ 1416579 h 6858000"/>
                <a:gd name="connsiteX6904" fmla="*/ 4426325 w 5854673"/>
                <a:gd name="connsiteY6904" fmla="*/ 1415619 h 6858000"/>
                <a:gd name="connsiteX6905" fmla="*/ 4578225 w 5854673"/>
                <a:gd name="connsiteY6905" fmla="*/ 1415458 h 6858000"/>
                <a:gd name="connsiteX6906" fmla="*/ 4618313 w 5854673"/>
                <a:gd name="connsiteY6906" fmla="*/ 1433424 h 6858000"/>
                <a:gd name="connsiteX6907" fmla="*/ 4618006 w 5854673"/>
                <a:gd name="connsiteY6907" fmla="*/ 1436383 h 6858000"/>
                <a:gd name="connsiteX6908" fmla="*/ 4596327 w 5854673"/>
                <a:gd name="connsiteY6908" fmla="*/ 1437651 h 6858000"/>
                <a:gd name="connsiteX6909" fmla="*/ 4595101 w 5854673"/>
                <a:gd name="connsiteY6909" fmla="*/ 1444383 h 6858000"/>
                <a:gd name="connsiteX6910" fmla="*/ 4574039 w 5854673"/>
                <a:gd name="connsiteY6910" fmla="*/ 1426984 h 6858000"/>
                <a:gd name="connsiteX6911" fmla="*/ 5011434 w 5854673"/>
                <a:gd name="connsiteY6911" fmla="*/ 1410528 h 6858000"/>
                <a:gd name="connsiteX6912" fmla="*/ 5017658 w 5854673"/>
                <a:gd name="connsiteY6912" fmla="*/ 1410734 h 6858000"/>
                <a:gd name="connsiteX6913" fmla="*/ 5001435 w 5854673"/>
                <a:gd name="connsiteY6913" fmla="*/ 1417053 h 6858000"/>
                <a:gd name="connsiteX6914" fmla="*/ 5011434 w 5854673"/>
                <a:gd name="connsiteY6914" fmla="*/ 1410528 h 6858000"/>
                <a:gd name="connsiteX6915" fmla="*/ 3523646 w 5854673"/>
                <a:gd name="connsiteY6915" fmla="*/ 1408793 h 6858000"/>
                <a:gd name="connsiteX6916" fmla="*/ 3541392 w 5854673"/>
                <a:gd name="connsiteY6916" fmla="*/ 1425936 h 6858000"/>
                <a:gd name="connsiteX6917" fmla="*/ 3539914 w 5854673"/>
                <a:gd name="connsiteY6917" fmla="*/ 1418131 h 6858000"/>
                <a:gd name="connsiteX6918" fmla="*/ 3523646 w 5854673"/>
                <a:gd name="connsiteY6918" fmla="*/ 1408793 h 6858000"/>
                <a:gd name="connsiteX6919" fmla="*/ 3580775 w 5854673"/>
                <a:gd name="connsiteY6919" fmla="*/ 1405750 h 6858000"/>
                <a:gd name="connsiteX6920" fmla="*/ 3565320 w 5854673"/>
                <a:gd name="connsiteY6920" fmla="*/ 1407222 h 6858000"/>
                <a:gd name="connsiteX6921" fmla="*/ 3583620 w 5854673"/>
                <a:gd name="connsiteY6921" fmla="*/ 1446147 h 6858000"/>
                <a:gd name="connsiteX6922" fmla="*/ 3580775 w 5854673"/>
                <a:gd name="connsiteY6922" fmla="*/ 1405750 h 6858000"/>
                <a:gd name="connsiteX6923" fmla="*/ 3261263 w 5854673"/>
                <a:gd name="connsiteY6923" fmla="*/ 1400652 h 6858000"/>
                <a:gd name="connsiteX6924" fmla="*/ 3270037 w 5854673"/>
                <a:gd name="connsiteY6924" fmla="*/ 1400860 h 6858000"/>
                <a:gd name="connsiteX6925" fmla="*/ 3269270 w 5854673"/>
                <a:gd name="connsiteY6925" fmla="*/ 1405705 h 6858000"/>
                <a:gd name="connsiteX6926" fmla="*/ 3260497 w 5854673"/>
                <a:gd name="connsiteY6926" fmla="*/ 1405500 h 6858000"/>
                <a:gd name="connsiteX6927" fmla="*/ 3869684 w 5854673"/>
                <a:gd name="connsiteY6927" fmla="*/ 1398070 h 6858000"/>
                <a:gd name="connsiteX6928" fmla="*/ 3872590 w 5854673"/>
                <a:gd name="connsiteY6928" fmla="*/ 1403119 h 6858000"/>
                <a:gd name="connsiteX6929" fmla="*/ 3853461 w 5854673"/>
                <a:gd name="connsiteY6929" fmla="*/ 1404388 h 6858000"/>
                <a:gd name="connsiteX6930" fmla="*/ 3869684 w 5854673"/>
                <a:gd name="connsiteY6930" fmla="*/ 1398070 h 6858000"/>
                <a:gd name="connsiteX6931" fmla="*/ 4436892 w 5854673"/>
                <a:gd name="connsiteY6931" fmla="*/ 1387517 h 6858000"/>
                <a:gd name="connsiteX6932" fmla="*/ 4445665 w 5854673"/>
                <a:gd name="connsiteY6932" fmla="*/ 1387724 h 6858000"/>
                <a:gd name="connsiteX6933" fmla="*/ 4438368 w 5854673"/>
                <a:gd name="connsiteY6933" fmla="*/ 1395320 h 6858000"/>
                <a:gd name="connsiteX6934" fmla="*/ 4436892 w 5854673"/>
                <a:gd name="connsiteY6934" fmla="*/ 1387517 h 6858000"/>
                <a:gd name="connsiteX6935" fmla="*/ 5354366 w 5854673"/>
                <a:gd name="connsiteY6935" fmla="*/ 1385682 h 6858000"/>
                <a:gd name="connsiteX6936" fmla="*/ 5359822 w 5854673"/>
                <a:gd name="connsiteY6936" fmla="*/ 1390736 h 6858000"/>
                <a:gd name="connsiteX6937" fmla="*/ 5344059 w 5854673"/>
                <a:gd name="connsiteY6937" fmla="*/ 1395166 h 6858000"/>
                <a:gd name="connsiteX6938" fmla="*/ 5344929 w 5854673"/>
                <a:gd name="connsiteY6938" fmla="*/ 1388485 h 6858000"/>
                <a:gd name="connsiteX6939" fmla="*/ 5354366 w 5854673"/>
                <a:gd name="connsiteY6939" fmla="*/ 1385682 h 6858000"/>
                <a:gd name="connsiteX6940" fmla="*/ 2552263 w 5854673"/>
                <a:gd name="connsiteY6940" fmla="*/ 1385160 h 6858000"/>
                <a:gd name="connsiteX6941" fmla="*/ 2546547 w 5854673"/>
                <a:gd name="connsiteY6941" fmla="*/ 1398727 h 6858000"/>
                <a:gd name="connsiteX6942" fmla="*/ 2556442 w 5854673"/>
                <a:gd name="connsiteY6942" fmla="*/ 1399136 h 6858000"/>
                <a:gd name="connsiteX6943" fmla="*/ 2552263 w 5854673"/>
                <a:gd name="connsiteY6943" fmla="*/ 1385160 h 6858000"/>
                <a:gd name="connsiteX6944" fmla="*/ 3786342 w 5854673"/>
                <a:gd name="connsiteY6944" fmla="*/ 1383362 h 6858000"/>
                <a:gd name="connsiteX6945" fmla="*/ 3778127 w 5854673"/>
                <a:gd name="connsiteY6945" fmla="*/ 1394735 h 6858000"/>
                <a:gd name="connsiteX6946" fmla="*/ 3769813 w 5854673"/>
                <a:gd name="connsiteY6946" fmla="*/ 1392640 h 6858000"/>
                <a:gd name="connsiteX6947" fmla="*/ 3764452 w 5854673"/>
                <a:gd name="connsiteY6947" fmla="*/ 1411258 h 6858000"/>
                <a:gd name="connsiteX6948" fmla="*/ 3754659 w 5854673"/>
                <a:gd name="connsiteY6948" fmla="*/ 1409010 h 6858000"/>
                <a:gd name="connsiteX6949" fmla="*/ 3745324 w 5854673"/>
                <a:gd name="connsiteY6949" fmla="*/ 1412528 h 6858000"/>
                <a:gd name="connsiteX6950" fmla="*/ 3744051 w 5854673"/>
                <a:gd name="connsiteY6950" fmla="*/ 1403601 h 6858000"/>
                <a:gd name="connsiteX6951" fmla="*/ 3737109 w 5854673"/>
                <a:gd name="connsiteY6951" fmla="*/ 1423899 h 6858000"/>
                <a:gd name="connsiteX6952" fmla="*/ 3708394 w 5854673"/>
                <a:gd name="connsiteY6952" fmla="*/ 1414149 h 6858000"/>
                <a:gd name="connsiteX6953" fmla="*/ 3722572 w 5854673"/>
                <a:gd name="connsiteY6953" fmla="*/ 1421602 h 6858000"/>
                <a:gd name="connsiteX6954" fmla="*/ 3693084 w 5854673"/>
                <a:gd name="connsiteY6954" fmla="*/ 1442199 h 6858000"/>
                <a:gd name="connsiteX6955" fmla="*/ 3687463 w 5854673"/>
                <a:gd name="connsiteY6955" fmla="*/ 1479434 h 6858000"/>
                <a:gd name="connsiteX6956" fmla="*/ 3669628 w 5854673"/>
                <a:gd name="connsiteY6956" fmla="*/ 1413119 h 6858000"/>
                <a:gd name="connsiteX6957" fmla="*/ 3659577 w 5854673"/>
                <a:gd name="connsiteY6957" fmla="*/ 1421837 h 6858000"/>
                <a:gd name="connsiteX6958" fmla="*/ 3653917 w 5854673"/>
                <a:gd name="connsiteY6958" fmla="*/ 1417907 h 6858000"/>
                <a:gd name="connsiteX6959" fmla="*/ 3658253 w 5854673"/>
                <a:gd name="connsiteY6959" fmla="*/ 1415104 h 6858000"/>
                <a:gd name="connsiteX6960" fmla="*/ 3630611 w 5854673"/>
                <a:gd name="connsiteY6960" fmla="*/ 1397551 h 6858000"/>
                <a:gd name="connsiteX6961" fmla="*/ 3627546 w 5854673"/>
                <a:gd name="connsiteY6961" fmla="*/ 1416932 h 6858000"/>
                <a:gd name="connsiteX6962" fmla="*/ 3632640 w 5854673"/>
                <a:gd name="connsiteY6962" fmla="*/ 1442438 h 6858000"/>
                <a:gd name="connsiteX6963" fmla="*/ 3604738 w 5854673"/>
                <a:gd name="connsiteY6963" fmla="*/ 1443500 h 6858000"/>
                <a:gd name="connsiteX6964" fmla="*/ 3607077 w 5854673"/>
                <a:gd name="connsiteY6964" fmla="*/ 1470128 h 6858000"/>
                <a:gd name="connsiteX6965" fmla="*/ 3624832 w 5854673"/>
                <a:gd name="connsiteY6965" fmla="*/ 1454116 h 6858000"/>
                <a:gd name="connsiteX6966" fmla="*/ 3632066 w 5854673"/>
                <a:gd name="connsiteY6966" fmla="*/ 1489517 h 6858000"/>
                <a:gd name="connsiteX6967" fmla="*/ 3623346 w 5854673"/>
                <a:gd name="connsiteY6967" fmla="*/ 1479467 h 6858000"/>
                <a:gd name="connsiteX6968" fmla="*/ 3590611 w 5854673"/>
                <a:gd name="connsiteY6968" fmla="*/ 1495301 h 6858000"/>
                <a:gd name="connsiteX6969" fmla="*/ 3599294 w 5854673"/>
                <a:gd name="connsiteY6969" fmla="*/ 1505093 h 6858000"/>
                <a:gd name="connsiteX6970" fmla="*/ 3583180 w 5854673"/>
                <a:gd name="connsiteY6970" fmla="*/ 1506321 h 6858000"/>
                <a:gd name="connsiteX6971" fmla="*/ 3572639 w 5854673"/>
                <a:gd name="connsiteY6971" fmla="*/ 1499447 h 6858000"/>
                <a:gd name="connsiteX6972" fmla="*/ 3534891 w 5854673"/>
                <a:gd name="connsiteY6972" fmla="*/ 1508107 h 6858000"/>
                <a:gd name="connsiteX6973" fmla="*/ 3548609 w 5854673"/>
                <a:gd name="connsiteY6973" fmla="*/ 1517448 h 6858000"/>
                <a:gd name="connsiteX6974" fmla="*/ 3528661 w 5854673"/>
                <a:gd name="connsiteY6974" fmla="*/ 1533406 h 6858000"/>
                <a:gd name="connsiteX6975" fmla="*/ 3560748 w 5854673"/>
                <a:gd name="connsiteY6975" fmla="*/ 1520816 h 6858000"/>
                <a:gd name="connsiteX6976" fmla="*/ 3548302 w 5854673"/>
                <a:gd name="connsiteY6976" fmla="*/ 1520403 h 6858000"/>
                <a:gd name="connsiteX6977" fmla="*/ 3548609 w 5854673"/>
                <a:gd name="connsiteY6977" fmla="*/ 1517448 h 6858000"/>
                <a:gd name="connsiteX6978" fmla="*/ 3555292 w 5854673"/>
                <a:gd name="connsiteY6978" fmla="*/ 1515766 h 6858000"/>
                <a:gd name="connsiteX6979" fmla="*/ 3550294 w 5854673"/>
                <a:gd name="connsiteY6979" fmla="*/ 1508825 h 6858000"/>
                <a:gd name="connsiteX6980" fmla="*/ 3583180 w 5854673"/>
                <a:gd name="connsiteY6980" fmla="*/ 1506321 h 6858000"/>
                <a:gd name="connsiteX6981" fmla="*/ 3583584 w 5854673"/>
                <a:gd name="connsiteY6981" fmla="*/ 1506585 h 6858000"/>
                <a:gd name="connsiteX6982" fmla="*/ 3599315 w 5854673"/>
                <a:gd name="connsiteY6982" fmla="*/ 1505117 h 6858000"/>
                <a:gd name="connsiteX6983" fmla="*/ 3599294 w 5854673"/>
                <a:gd name="connsiteY6983" fmla="*/ 1505093 h 6858000"/>
                <a:gd name="connsiteX6984" fmla="*/ 3616836 w 5854673"/>
                <a:gd name="connsiteY6984" fmla="*/ 1503756 h 6858000"/>
                <a:gd name="connsiteX6985" fmla="*/ 3682614 w 5854673"/>
                <a:gd name="connsiteY6985" fmla="*/ 1491418 h 6858000"/>
                <a:gd name="connsiteX6986" fmla="*/ 3690369 w 5854673"/>
                <a:gd name="connsiteY6986" fmla="*/ 1481934 h 6858000"/>
                <a:gd name="connsiteX6987" fmla="*/ 3742607 w 5854673"/>
                <a:gd name="connsiteY6987" fmla="*/ 1459913 h 6858000"/>
                <a:gd name="connsiteX6988" fmla="*/ 3787244 w 5854673"/>
                <a:gd name="connsiteY6988" fmla="*/ 1440797 h 6858000"/>
                <a:gd name="connsiteX6989" fmla="*/ 3775154 w 5854673"/>
                <a:gd name="connsiteY6989" fmla="*/ 1445436 h 6858000"/>
                <a:gd name="connsiteX6990" fmla="*/ 3757922 w 5854673"/>
                <a:gd name="connsiteY6990" fmla="*/ 1416562 h 6858000"/>
                <a:gd name="connsiteX6991" fmla="*/ 3792450 w 5854673"/>
                <a:gd name="connsiteY6991" fmla="*/ 1431311 h 6858000"/>
                <a:gd name="connsiteX6992" fmla="*/ 3769403 w 5854673"/>
                <a:gd name="connsiteY6992" fmla="*/ 1399987 h 6858000"/>
                <a:gd name="connsiteX6993" fmla="*/ 3771597 w 5854673"/>
                <a:gd name="connsiteY6993" fmla="*/ 1397487 h 6858000"/>
                <a:gd name="connsiteX6994" fmla="*/ 3798676 w 5854673"/>
                <a:gd name="connsiteY6994" fmla="*/ 1418766 h 6858000"/>
                <a:gd name="connsiteX6995" fmla="*/ 3812348 w 5854673"/>
                <a:gd name="connsiteY6995" fmla="*/ 1412443 h 6858000"/>
                <a:gd name="connsiteX6996" fmla="*/ 3786342 w 5854673"/>
                <a:gd name="connsiteY6996" fmla="*/ 1383362 h 6858000"/>
                <a:gd name="connsiteX6997" fmla="*/ 3194807 w 5854673"/>
                <a:gd name="connsiteY6997" fmla="*/ 1381717 h 6858000"/>
                <a:gd name="connsiteX6998" fmla="*/ 3200771 w 5854673"/>
                <a:gd name="connsiteY6998" fmla="*/ 1400542 h 6858000"/>
                <a:gd name="connsiteX6999" fmla="*/ 3194807 w 5854673"/>
                <a:gd name="connsiteY6999" fmla="*/ 1381717 h 6858000"/>
                <a:gd name="connsiteX7000" fmla="*/ 4456787 w 5854673"/>
                <a:gd name="connsiteY7000" fmla="*/ 1376301 h 6858000"/>
                <a:gd name="connsiteX7001" fmla="*/ 4459693 w 5854673"/>
                <a:gd name="connsiteY7001" fmla="*/ 1381350 h 6858000"/>
                <a:gd name="connsiteX7002" fmla="*/ 4455357 w 5854673"/>
                <a:gd name="connsiteY7002" fmla="*/ 1384155 h 6858000"/>
                <a:gd name="connsiteX7003" fmla="*/ 4449901 w 5854673"/>
                <a:gd name="connsiteY7003" fmla="*/ 1379105 h 6858000"/>
                <a:gd name="connsiteX7004" fmla="*/ 4456787 w 5854673"/>
                <a:gd name="connsiteY7004" fmla="*/ 1376301 h 6858000"/>
                <a:gd name="connsiteX7005" fmla="*/ 3992724 w 5854673"/>
                <a:gd name="connsiteY7005" fmla="*/ 1366690 h 6858000"/>
                <a:gd name="connsiteX7006" fmla="*/ 3983714 w 5854673"/>
                <a:gd name="connsiteY7006" fmla="*/ 1366746 h 6858000"/>
                <a:gd name="connsiteX7007" fmla="*/ 3982165 w 5854673"/>
                <a:gd name="connsiteY7007" fmla="*/ 1369288 h 6858000"/>
                <a:gd name="connsiteX7008" fmla="*/ 3985734 w 5854673"/>
                <a:gd name="connsiteY7008" fmla="*/ 1371329 h 6858000"/>
                <a:gd name="connsiteX7009" fmla="*/ 3985886 w 5854673"/>
                <a:gd name="connsiteY7009" fmla="*/ 1372400 h 6858000"/>
                <a:gd name="connsiteX7010" fmla="*/ 3977622 w 5854673"/>
                <a:gd name="connsiteY7010" fmla="*/ 1375764 h 6858000"/>
                <a:gd name="connsiteX7011" fmla="*/ 3981295 w 5854673"/>
                <a:gd name="connsiteY7011" fmla="*/ 1375969 h 6858000"/>
                <a:gd name="connsiteX7012" fmla="*/ 3985886 w 5854673"/>
                <a:gd name="connsiteY7012" fmla="*/ 1372400 h 6858000"/>
                <a:gd name="connsiteX7013" fmla="*/ 3992724 w 5854673"/>
                <a:gd name="connsiteY7013" fmla="*/ 1366690 h 6858000"/>
                <a:gd name="connsiteX7014" fmla="*/ 4421799 w 5854673"/>
                <a:gd name="connsiteY7014" fmla="*/ 1363436 h 6858000"/>
                <a:gd name="connsiteX7015" fmla="*/ 4433938 w 5854673"/>
                <a:gd name="connsiteY7015" fmla="*/ 1366807 h 6858000"/>
                <a:gd name="connsiteX7016" fmla="*/ 4420726 w 5854673"/>
                <a:gd name="connsiteY7016" fmla="*/ 1371239 h 6858000"/>
                <a:gd name="connsiteX7017" fmla="*/ 3693412 w 5854673"/>
                <a:gd name="connsiteY7017" fmla="*/ 1360179 h 6858000"/>
                <a:gd name="connsiteX7018" fmla="*/ 3690760 w 5854673"/>
                <a:gd name="connsiteY7018" fmla="*/ 1362015 h 6858000"/>
                <a:gd name="connsiteX7019" fmla="*/ 3702186 w 5854673"/>
                <a:gd name="connsiteY7019" fmla="*/ 1360385 h 6858000"/>
                <a:gd name="connsiteX7020" fmla="*/ 3581809 w 5854673"/>
                <a:gd name="connsiteY7020" fmla="*/ 1356782 h 6858000"/>
                <a:gd name="connsiteX7021" fmla="*/ 3584152 w 5854673"/>
                <a:gd name="connsiteY7021" fmla="*/ 1365555 h 6858000"/>
                <a:gd name="connsiteX7022" fmla="*/ 3581809 w 5854673"/>
                <a:gd name="connsiteY7022" fmla="*/ 1356782 h 6858000"/>
                <a:gd name="connsiteX7023" fmla="*/ 3855211 w 5854673"/>
                <a:gd name="connsiteY7023" fmla="*/ 1350227 h 6858000"/>
                <a:gd name="connsiteX7024" fmla="*/ 3837405 w 5854673"/>
                <a:gd name="connsiteY7024" fmla="*/ 1368431 h 6858000"/>
                <a:gd name="connsiteX7025" fmla="*/ 3854540 w 5854673"/>
                <a:gd name="connsiteY7025" fmla="*/ 1378741 h 6858000"/>
                <a:gd name="connsiteX7026" fmla="*/ 3836474 w 5854673"/>
                <a:gd name="connsiteY7026" fmla="*/ 1415564 h 6858000"/>
                <a:gd name="connsiteX7027" fmla="*/ 3887127 w 5854673"/>
                <a:gd name="connsiteY7027" fmla="*/ 1405426 h 6858000"/>
                <a:gd name="connsiteX7028" fmla="*/ 3864279 w 5854673"/>
                <a:gd name="connsiteY7028" fmla="*/ 1390831 h 6858000"/>
                <a:gd name="connsiteX7029" fmla="*/ 3860354 w 5854673"/>
                <a:gd name="connsiteY7029" fmla="*/ 1383740 h 6858000"/>
                <a:gd name="connsiteX7030" fmla="*/ 3876117 w 5854673"/>
                <a:gd name="connsiteY7030" fmla="*/ 1379307 h 6858000"/>
                <a:gd name="connsiteX7031" fmla="*/ 3767317 w 5854673"/>
                <a:gd name="connsiteY7031" fmla="*/ 1347661 h 6858000"/>
                <a:gd name="connsiteX7032" fmla="*/ 3769875 w 5854673"/>
                <a:gd name="connsiteY7032" fmla="*/ 1354736 h 6858000"/>
                <a:gd name="connsiteX7033" fmla="*/ 3745031 w 5854673"/>
                <a:gd name="connsiteY7033" fmla="*/ 1361920 h 6858000"/>
                <a:gd name="connsiteX7034" fmla="*/ 3746667 w 5854673"/>
                <a:gd name="connsiteY7034" fmla="*/ 1350392 h 6858000"/>
                <a:gd name="connsiteX7035" fmla="*/ 3746105 w 5854673"/>
                <a:gd name="connsiteY7035" fmla="*/ 1354116 h 6858000"/>
                <a:gd name="connsiteX7036" fmla="*/ 3767317 w 5854673"/>
                <a:gd name="connsiteY7036" fmla="*/ 1347661 h 6858000"/>
                <a:gd name="connsiteX7037" fmla="*/ 3758765 w 5854673"/>
                <a:gd name="connsiteY7037" fmla="*/ 1342619 h 6858000"/>
                <a:gd name="connsiteX7038" fmla="*/ 3741109 w 5854673"/>
                <a:gd name="connsiteY7038" fmla="*/ 1347185 h 6858000"/>
                <a:gd name="connsiteX7039" fmla="*/ 3719934 w 5854673"/>
                <a:gd name="connsiteY7039" fmla="*/ 1369878 h 6858000"/>
                <a:gd name="connsiteX7040" fmla="*/ 3711264 w 5854673"/>
                <a:gd name="connsiteY7040" fmla="*/ 1367835 h 6858000"/>
                <a:gd name="connsiteX7041" fmla="*/ 3707488 w 5854673"/>
                <a:gd name="connsiteY7041" fmla="*/ 1369466 h 6858000"/>
                <a:gd name="connsiteX7042" fmla="*/ 3721821 w 5854673"/>
                <a:gd name="connsiteY7042" fmla="*/ 1372889 h 6858000"/>
                <a:gd name="connsiteX7043" fmla="*/ 3714320 w 5854673"/>
                <a:gd name="connsiteY7043" fmla="*/ 1381608 h 6858000"/>
                <a:gd name="connsiteX7044" fmla="*/ 3753798 w 5854673"/>
                <a:gd name="connsiteY7044" fmla="*/ 1387638 h 6858000"/>
                <a:gd name="connsiteX7045" fmla="*/ 3796191 w 5854673"/>
                <a:gd name="connsiteY7045" fmla="*/ 1365563 h 6858000"/>
                <a:gd name="connsiteX7046" fmla="*/ 3789969 w 5854673"/>
                <a:gd name="connsiteY7046" fmla="*/ 1365356 h 6858000"/>
                <a:gd name="connsiteX7047" fmla="*/ 3775540 w 5854673"/>
                <a:gd name="connsiteY7047" fmla="*/ 1343369 h 6858000"/>
                <a:gd name="connsiteX7048" fmla="*/ 3758765 w 5854673"/>
                <a:gd name="connsiteY7048" fmla="*/ 1342619 h 6858000"/>
                <a:gd name="connsiteX7049" fmla="*/ 3968501 w 5854673"/>
                <a:gd name="connsiteY7049" fmla="*/ 1342454 h 6858000"/>
                <a:gd name="connsiteX7050" fmla="*/ 3965644 w 5854673"/>
                <a:gd name="connsiteY7050" fmla="*/ 1345412 h 6858000"/>
                <a:gd name="connsiteX7051" fmla="*/ 3931060 w 5854673"/>
                <a:gd name="connsiteY7051" fmla="*/ 1348156 h 6858000"/>
                <a:gd name="connsiteX7052" fmla="*/ 3901415 w 5854673"/>
                <a:gd name="connsiteY7052" fmla="*/ 1385536 h 6858000"/>
                <a:gd name="connsiteX7053" fmla="*/ 3949717 w 5854673"/>
                <a:gd name="connsiteY7053" fmla="*/ 1392130 h 6858000"/>
                <a:gd name="connsiteX7054" fmla="*/ 3950483 w 5854673"/>
                <a:gd name="connsiteY7054" fmla="*/ 1387283 h 6858000"/>
                <a:gd name="connsiteX7055" fmla="*/ 3935027 w 5854673"/>
                <a:gd name="connsiteY7055" fmla="*/ 1388760 h 6858000"/>
                <a:gd name="connsiteX7056" fmla="*/ 3927177 w 5854673"/>
                <a:gd name="connsiteY7056" fmla="*/ 1374578 h 6858000"/>
                <a:gd name="connsiteX7057" fmla="*/ 3962731 w 5854673"/>
                <a:gd name="connsiteY7057" fmla="*/ 1365865 h 6858000"/>
                <a:gd name="connsiteX7058" fmla="*/ 3968501 w 5854673"/>
                <a:gd name="connsiteY7058" fmla="*/ 1342454 h 6858000"/>
                <a:gd name="connsiteX7059" fmla="*/ 3179568 w 5854673"/>
                <a:gd name="connsiteY7059" fmla="*/ 1341265 h 6858000"/>
                <a:gd name="connsiteX7060" fmla="*/ 3193230 w 5854673"/>
                <a:gd name="connsiteY7060" fmla="*/ 1368097 h 6858000"/>
                <a:gd name="connsiteX7061" fmla="*/ 3198844 w 5854673"/>
                <a:gd name="connsiteY7061" fmla="*/ 1356367 h 6858000"/>
                <a:gd name="connsiteX7062" fmla="*/ 4221758 w 5854673"/>
                <a:gd name="connsiteY7062" fmla="*/ 1324921 h 6858000"/>
                <a:gd name="connsiteX7063" fmla="*/ 4230429 w 5854673"/>
                <a:gd name="connsiteY7063" fmla="*/ 1326966 h 6858000"/>
                <a:gd name="connsiteX7064" fmla="*/ 4221349 w 5854673"/>
                <a:gd name="connsiteY7064" fmla="*/ 1329715 h 6858000"/>
                <a:gd name="connsiteX7065" fmla="*/ 3708472 w 5854673"/>
                <a:gd name="connsiteY7065" fmla="*/ 1317591 h 6858000"/>
                <a:gd name="connsiteX7066" fmla="*/ 3715965 w 5854673"/>
                <a:gd name="connsiteY7066" fmla="*/ 1334375 h 6858000"/>
                <a:gd name="connsiteX7067" fmla="*/ 3730962 w 5854673"/>
                <a:gd name="connsiteY7067" fmla="*/ 1334789 h 6858000"/>
                <a:gd name="connsiteX7068" fmla="*/ 3731318 w 5854673"/>
                <a:gd name="connsiteY7068" fmla="*/ 1334738 h 6858000"/>
                <a:gd name="connsiteX7069" fmla="*/ 3734838 w 5854673"/>
                <a:gd name="connsiteY7069" fmla="*/ 1333871 h 6858000"/>
                <a:gd name="connsiteX7070" fmla="*/ 3744737 w 5854673"/>
                <a:gd name="connsiteY7070" fmla="*/ 1321531 h 6858000"/>
                <a:gd name="connsiteX7071" fmla="*/ 3734838 w 5854673"/>
                <a:gd name="connsiteY7071" fmla="*/ 1333871 h 6858000"/>
                <a:gd name="connsiteX7072" fmla="*/ 3730962 w 5854673"/>
                <a:gd name="connsiteY7072" fmla="*/ 1334789 h 6858000"/>
                <a:gd name="connsiteX7073" fmla="*/ 3708472 w 5854673"/>
                <a:gd name="connsiteY7073" fmla="*/ 1317591 h 6858000"/>
                <a:gd name="connsiteX7074" fmla="*/ 4099904 w 5854673"/>
                <a:gd name="connsiteY7074" fmla="*/ 1316061 h 6858000"/>
                <a:gd name="connsiteX7075" fmla="*/ 4106126 w 5854673"/>
                <a:gd name="connsiteY7075" fmla="*/ 1316268 h 6858000"/>
                <a:gd name="connsiteX7076" fmla="*/ 4107910 w 5854673"/>
                <a:gd name="connsiteY7076" fmla="*/ 1321113 h 6858000"/>
                <a:gd name="connsiteX7077" fmla="*/ 4105257 w 5854673"/>
                <a:gd name="connsiteY7077" fmla="*/ 1322949 h 6858000"/>
                <a:gd name="connsiteX7078" fmla="*/ 4099904 w 5854673"/>
                <a:gd name="connsiteY7078" fmla="*/ 1316061 h 6858000"/>
                <a:gd name="connsiteX7079" fmla="*/ 3177024 w 5854673"/>
                <a:gd name="connsiteY7079" fmla="*/ 1315760 h 6858000"/>
                <a:gd name="connsiteX7080" fmla="*/ 3169575 w 5854673"/>
                <a:gd name="connsiteY7080" fmla="*/ 1322285 h 6858000"/>
                <a:gd name="connsiteX7081" fmla="*/ 3181611 w 5854673"/>
                <a:gd name="connsiteY7081" fmla="*/ 1327493 h 6858000"/>
                <a:gd name="connsiteX7082" fmla="*/ 4050046 w 5854673"/>
                <a:gd name="connsiteY7082" fmla="*/ 1309343 h 6858000"/>
                <a:gd name="connsiteX7083" fmla="*/ 4057875 w 5854673"/>
                <a:gd name="connsiteY7083" fmla="*/ 1310031 h 6858000"/>
                <a:gd name="connsiteX7084" fmla="*/ 4051747 w 5854673"/>
                <a:gd name="connsiteY7084" fmla="*/ 1333493 h 6858000"/>
                <a:gd name="connsiteX7085" fmla="*/ 4032113 w 5854673"/>
                <a:gd name="connsiteY7085" fmla="*/ 1320990 h 6858000"/>
                <a:gd name="connsiteX7086" fmla="*/ 4032880 w 5854673"/>
                <a:gd name="connsiteY7086" fmla="*/ 1316146 h 6858000"/>
                <a:gd name="connsiteX7087" fmla="*/ 4050046 w 5854673"/>
                <a:gd name="connsiteY7087" fmla="*/ 1309343 h 6858000"/>
                <a:gd name="connsiteX7088" fmla="*/ 3703632 w 5854673"/>
                <a:gd name="connsiteY7088" fmla="*/ 1293866 h 6858000"/>
                <a:gd name="connsiteX7089" fmla="*/ 3718321 w 5854673"/>
                <a:gd name="connsiteY7089" fmla="*/ 1297235 h 6858000"/>
                <a:gd name="connsiteX7090" fmla="*/ 3717553 w 5854673"/>
                <a:gd name="connsiteY7090" fmla="*/ 1302082 h 6858000"/>
                <a:gd name="connsiteX7091" fmla="*/ 3703632 w 5854673"/>
                <a:gd name="connsiteY7091" fmla="*/ 1293866 h 6858000"/>
                <a:gd name="connsiteX7092" fmla="*/ 4179687 w 5854673"/>
                <a:gd name="connsiteY7092" fmla="*/ 1287928 h 6858000"/>
                <a:gd name="connsiteX7093" fmla="*/ 4189835 w 5854673"/>
                <a:gd name="connsiteY7093" fmla="*/ 1295226 h 6858000"/>
                <a:gd name="connsiteX7094" fmla="*/ 4179687 w 5854673"/>
                <a:gd name="connsiteY7094" fmla="*/ 1287928 h 6858000"/>
                <a:gd name="connsiteX7095" fmla="*/ 4157267 w 5854673"/>
                <a:gd name="connsiteY7095" fmla="*/ 1286761 h 6858000"/>
                <a:gd name="connsiteX7096" fmla="*/ 4159699 w 5854673"/>
                <a:gd name="connsiteY7096" fmla="*/ 1287636 h 6858000"/>
                <a:gd name="connsiteX7097" fmla="*/ 4170812 w 5854673"/>
                <a:gd name="connsiteY7097" fmla="*/ 1289557 h 6858000"/>
                <a:gd name="connsiteX7098" fmla="*/ 4159741 w 5854673"/>
                <a:gd name="connsiteY7098" fmla="*/ 1296237 h 6858000"/>
                <a:gd name="connsiteX7099" fmla="*/ 4159691 w 5854673"/>
                <a:gd name="connsiteY7099" fmla="*/ 1290142 h 6858000"/>
                <a:gd name="connsiteX7100" fmla="*/ 4157249 w 5854673"/>
                <a:gd name="connsiteY7100" fmla="*/ 1286753 h 6858000"/>
                <a:gd name="connsiteX7101" fmla="*/ 4157261 w 5854673"/>
                <a:gd name="connsiteY7101" fmla="*/ 1286754 h 6858000"/>
                <a:gd name="connsiteX7102" fmla="*/ 4157267 w 5854673"/>
                <a:gd name="connsiteY7102" fmla="*/ 1286761 h 6858000"/>
                <a:gd name="connsiteX7103" fmla="*/ 4150003 w 5854673"/>
                <a:gd name="connsiteY7103" fmla="*/ 1284146 h 6858000"/>
                <a:gd name="connsiteX7104" fmla="*/ 4157249 w 5854673"/>
                <a:gd name="connsiteY7104" fmla="*/ 1286753 h 6858000"/>
                <a:gd name="connsiteX7105" fmla="*/ 4149695 w 5854673"/>
                <a:gd name="connsiteY7105" fmla="*/ 1287104 h 6858000"/>
                <a:gd name="connsiteX7106" fmla="*/ 3932512 w 5854673"/>
                <a:gd name="connsiteY7106" fmla="*/ 1263789 h 6858000"/>
                <a:gd name="connsiteX7107" fmla="*/ 3938215 w 5854673"/>
                <a:gd name="connsiteY7107" fmla="*/ 1301231 h 6858000"/>
                <a:gd name="connsiteX7108" fmla="*/ 3963045 w 5854673"/>
                <a:gd name="connsiteY7108" fmla="*/ 1337405 h 6858000"/>
                <a:gd name="connsiteX7109" fmla="*/ 3977432 w 5854673"/>
                <a:gd name="connsiteY7109" fmla="*/ 1325879 h 6858000"/>
                <a:gd name="connsiteX7110" fmla="*/ 3932512 w 5854673"/>
                <a:gd name="connsiteY7110" fmla="*/ 1263789 h 6858000"/>
                <a:gd name="connsiteX7111" fmla="*/ 4137920 w 5854673"/>
                <a:gd name="connsiteY7111" fmla="*/ 1263280 h 6858000"/>
                <a:gd name="connsiteX7112" fmla="*/ 4137303 w 5854673"/>
                <a:gd name="connsiteY7112" fmla="*/ 1281950 h 6858000"/>
                <a:gd name="connsiteX7113" fmla="*/ 4094403 w 5854673"/>
                <a:gd name="connsiteY7113" fmla="*/ 1290250 h 6858000"/>
                <a:gd name="connsiteX7114" fmla="*/ 4088685 w 5854673"/>
                <a:gd name="connsiteY7114" fmla="*/ 1303816 h 6858000"/>
                <a:gd name="connsiteX7115" fmla="*/ 4091497 w 5854673"/>
                <a:gd name="connsiteY7115" fmla="*/ 1285201 h 6858000"/>
                <a:gd name="connsiteX7116" fmla="*/ 4090172 w 5854673"/>
                <a:gd name="connsiteY7116" fmla="*/ 1278467 h 6858000"/>
                <a:gd name="connsiteX7117" fmla="*/ 4109252 w 5854673"/>
                <a:gd name="connsiteY7117" fmla="*/ 1269189 h 6858000"/>
                <a:gd name="connsiteX7118" fmla="*/ 4137920 w 5854673"/>
                <a:gd name="connsiteY7118" fmla="*/ 1263280 h 6858000"/>
                <a:gd name="connsiteX7119" fmla="*/ 2210047 w 5854673"/>
                <a:gd name="connsiteY7119" fmla="*/ 1261694 h 6858000"/>
                <a:gd name="connsiteX7120" fmla="*/ 2208455 w 5854673"/>
                <a:gd name="connsiteY7120" fmla="*/ 1299082 h 6858000"/>
                <a:gd name="connsiteX7121" fmla="*/ 2202780 w 5854673"/>
                <a:gd name="connsiteY7121" fmla="*/ 1310379 h 6858000"/>
                <a:gd name="connsiteX7122" fmla="*/ 2180606 w 5854673"/>
                <a:gd name="connsiteY7122" fmla="*/ 1297953 h 6858000"/>
                <a:gd name="connsiteX7123" fmla="*/ 2196629 w 5854673"/>
                <a:gd name="connsiteY7123" fmla="*/ 1274902 h 6858000"/>
                <a:gd name="connsiteX7124" fmla="*/ 2201014 w 5854673"/>
                <a:gd name="connsiteY7124" fmla="*/ 1280106 h 6858000"/>
                <a:gd name="connsiteX7125" fmla="*/ 2210047 w 5854673"/>
                <a:gd name="connsiteY7125" fmla="*/ 1261694 h 6858000"/>
                <a:gd name="connsiteX7126" fmla="*/ 2188828 w 5854673"/>
                <a:gd name="connsiteY7126" fmla="*/ 1261077 h 6858000"/>
                <a:gd name="connsiteX7127" fmla="*/ 2191631 w 5854673"/>
                <a:gd name="connsiteY7127" fmla="*/ 1267963 h 6858000"/>
                <a:gd name="connsiteX7128" fmla="*/ 2182858 w 5854673"/>
                <a:gd name="connsiteY7128" fmla="*/ 1267757 h 6858000"/>
                <a:gd name="connsiteX7129" fmla="*/ 2188828 w 5854673"/>
                <a:gd name="connsiteY7129" fmla="*/ 1261077 h 6858000"/>
                <a:gd name="connsiteX7130" fmla="*/ 3201524 w 5854673"/>
                <a:gd name="connsiteY7130" fmla="*/ 1252509 h 6858000"/>
                <a:gd name="connsiteX7131" fmla="*/ 3202848 w 5854673"/>
                <a:gd name="connsiteY7131" fmla="*/ 1259245 h 6858000"/>
                <a:gd name="connsiteX7132" fmla="*/ 3197748 w 5854673"/>
                <a:gd name="connsiteY7132" fmla="*/ 1259244 h 6858000"/>
                <a:gd name="connsiteX7133" fmla="*/ 3201524 w 5854673"/>
                <a:gd name="connsiteY7133" fmla="*/ 1252509 h 6858000"/>
                <a:gd name="connsiteX7134" fmla="*/ 4076103 w 5854673"/>
                <a:gd name="connsiteY7134" fmla="*/ 1246226 h 6858000"/>
                <a:gd name="connsiteX7135" fmla="*/ 4110733 w 5854673"/>
                <a:gd name="connsiteY7135" fmla="*/ 1259142 h 6858000"/>
                <a:gd name="connsiteX7136" fmla="*/ 4085328 w 5854673"/>
                <a:gd name="connsiteY7136" fmla="*/ 1270049 h 6858000"/>
                <a:gd name="connsiteX7137" fmla="*/ 4085891 w 5854673"/>
                <a:gd name="connsiteY7137" fmla="*/ 1266325 h 6858000"/>
                <a:gd name="connsiteX7138" fmla="*/ 4049982 w 5854673"/>
                <a:gd name="connsiteY7138" fmla="*/ 1262337 h 6858000"/>
                <a:gd name="connsiteX7139" fmla="*/ 4076103 w 5854673"/>
                <a:gd name="connsiteY7139" fmla="*/ 1246226 h 6858000"/>
                <a:gd name="connsiteX7140" fmla="*/ 4122470 w 5854673"/>
                <a:gd name="connsiteY7140" fmla="*/ 1239251 h 6858000"/>
                <a:gd name="connsiteX7141" fmla="*/ 4127824 w 5854673"/>
                <a:gd name="connsiteY7141" fmla="*/ 1246140 h 6858000"/>
                <a:gd name="connsiteX7142" fmla="*/ 4116500 w 5854673"/>
                <a:gd name="connsiteY7142" fmla="*/ 1245932 h 6858000"/>
                <a:gd name="connsiteX7143" fmla="*/ 4122470 w 5854673"/>
                <a:gd name="connsiteY7143" fmla="*/ 1239251 h 6858000"/>
                <a:gd name="connsiteX7144" fmla="*/ 4539205 w 5854673"/>
                <a:gd name="connsiteY7144" fmla="*/ 1228656 h 6858000"/>
                <a:gd name="connsiteX7145" fmla="*/ 4542111 w 5854673"/>
                <a:gd name="connsiteY7145" fmla="*/ 1233708 h 6858000"/>
                <a:gd name="connsiteX7146" fmla="*/ 4529973 w 5854673"/>
                <a:gd name="connsiteY7146" fmla="*/ 1230337 h 6858000"/>
                <a:gd name="connsiteX7147" fmla="*/ 4539205 w 5854673"/>
                <a:gd name="connsiteY7147" fmla="*/ 1228656 h 6858000"/>
                <a:gd name="connsiteX7148" fmla="*/ 2336300 w 5854673"/>
                <a:gd name="connsiteY7148" fmla="*/ 1227296 h 6858000"/>
                <a:gd name="connsiteX7149" fmla="*/ 2339972 w 5854673"/>
                <a:gd name="connsiteY7149" fmla="*/ 1227502 h 6858000"/>
                <a:gd name="connsiteX7150" fmla="*/ 2338899 w 5854673"/>
                <a:gd name="connsiteY7150" fmla="*/ 1235305 h 6858000"/>
                <a:gd name="connsiteX7151" fmla="*/ 2336300 w 5854673"/>
                <a:gd name="connsiteY7151" fmla="*/ 1227296 h 6858000"/>
                <a:gd name="connsiteX7152" fmla="*/ 3143671 w 5854673"/>
                <a:gd name="connsiteY7152" fmla="*/ 1215616 h 6858000"/>
                <a:gd name="connsiteX7153" fmla="*/ 3133133 w 5854673"/>
                <a:gd name="connsiteY7153" fmla="*/ 1220007 h 6858000"/>
                <a:gd name="connsiteX7154" fmla="*/ 3147355 w 5854673"/>
                <a:gd name="connsiteY7154" fmla="*/ 1250767 h 6858000"/>
                <a:gd name="connsiteX7155" fmla="*/ 3153569 w 5854673"/>
                <a:gd name="connsiteY7155" fmla="*/ 1284129 h 6858000"/>
                <a:gd name="connsiteX7156" fmla="*/ 3167747 w 5854673"/>
                <a:gd name="connsiteY7156" fmla="*/ 1291579 h 6858000"/>
                <a:gd name="connsiteX7157" fmla="*/ 3163204 w 5854673"/>
                <a:gd name="connsiteY7157" fmla="*/ 1303157 h 6858000"/>
                <a:gd name="connsiteX7158" fmla="*/ 3176315 w 5854673"/>
                <a:gd name="connsiteY7158" fmla="*/ 1300558 h 6858000"/>
                <a:gd name="connsiteX7159" fmla="*/ 3170865 w 5854673"/>
                <a:gd name="connsiteY7159" fmla="*/ 1270004 h 6858000"/>
                <a:gd name="connsiteX7160" fmla="*/ 3165764 w 5854673"/>
                <a:gd name="connsiteY7160" fmla="*/ 1270003 h 6858000"/>
                <a:gd name="connsiteX7161" fmla="*/ 3161082 w 5854673"/>
                <a:gd name="connsiteY7161" fmla="*/ 1234601 h 6858000"/>
                <a:gd name="connsiteX7162" fmla="*/ 3143671 w 5854673"/>
                <a:gd name="connsiteY7162" fmla="*/ 1215616 h 6858000"/>
                <a:gd name="connsiteX7163" fmla="*/ 4141862 w 5854673"/>
                <a:gd name="connsiteY7163" fmla="*/ 1211718 h 6858000"/>
                <a:gd name="connsiteX7164" fmla="*/ 4120129 w 5854673"/>
                <a:gd name="connsiteY7164" fmla="*/ 1222832 h 6858000"/>
                <a:gd name="connsiteX7165" fmla="*/ 4140227 w 5854673"/>
                <a:gd name="connsiteY7165" fmla="*/ 1223246 h 6858000"/>
                <a:gd name="connsiteX7166" fmla="*/ 4152064 w 5854673"/>
                <a:gd name="connsiteY7166" fmla="*/ 1211722 h 6858000"/>
                <a:gd name="connsiteX7167" fmla="*/ 3185319 w 5854673"/>
                <a:gd name="connsiteY7167" fmla="*/ 1200171 h 6858000"/>
                <a:gd name="connsiteX7168" fmla="*/ 3191234 w 5854673"/>
                <a:gd name="connsiteY7168" fmla="*/ 1203334 h 6858000"/>
                <a:gd name="connsiteX7169" fmla="*/ 3190775 w 5854673"/>
                <a:gd name="connsiteY7169" fmla="*/ 1205222 h 6858000"/>
                <a:gd name="connsiteX7170" fmla="*/ 3180880 w 5854673"/>
                <a:gd name="connsiteY7170" fmla="*/ 1204810 h 6858000"/>
                <a:gd name="connsiteX7171" fmla="*/ 3185319 w 5854673"/>
                <a:gd name="connsiteY7171" fmla="*/ 1200171 h 6858000"/>
                <a:gd name="connsiteX7172" fmla="*/ 3685093 w 5854673"/>
                <a:gd name="connsiteY7172" fmla="*/ 1199606 h 6858000"/>
                <a:gd name="connsiteX7173" fmla="*/ 3672993 w 5854673"/>
                <a:gd name="connsiteY7173" fmla="*/ 1237399 h 6858000"/>
                <a:gd name="connsiteX7174" fmla="*/ 3680749 w 5854673"/>
                <a:gd name="connsiteY7174" fmla="*/ 1227912 h 6858000"/>
                <a:gd name="connsiteX7175" fmla="*/ 3712473 w 5854673"/>
                <a:gd name="connsiteY7175" fmla="*/ 1235776 h 6858000"/>
                <a:gd name="connsiteX7176" fmla="*/ 3705484 w 5854673"/>
                <a:gd name="connsiteY7176" fmla="*/ 1240417 h 6858000"/>
                <a:gd name="connsiteX7177" fmla="*/ 3697171 w 5854673"/>
                <a:gd name="connsiteY7177" fmla="*/ 1238325 h 6858000"/>
                <a:gd name="connsiteX7178" fmla="*/ 3680181 w 5854673"/>
                <a:gd name="connsiteY7178" fmla="*/ 1249487 h 6858000"/>
                <a:gd name="connsiteX7179" fmla="*/ 3666962 w 5854673"/>
                <a:gd name="connsiteY7179" fmla="*/ 1279426 h 6858000"/>
                <a:gd name="connsiteX7180" fmla="*/ 3712262 w 5854673"/>
                <a:gd name="connsiteY7180" fmla="*/ 1262402 h 6858000"/>
                <a:gd name="connsiteX7181" fmla="*/ 3722001 w 5854673"/>
                <a:gd name="connsiteY7181" fmla="*/ 1274494 h 6858000"/>
                <a:gd name="connsiteX7182" fmla="*/ 3696239 w 5854673"/>
                <a:gd name="connsiteY7182" fmla="*/ 1285453 h 6858000"/>
                <a:gd name="connsiteX7183" fmla="*/ 3677666 w 5854673"/>
                <a:gd name="connsiteY7183" fmla="*/ 1308505 h 6858000"/>
                <a:gd name="connsiteX7184" fmla="*/ 3685980 w 5854673"/>
                <a:gd name="connsiteY7184" fmla="*/ 1310597 h 6858000"/>
                <a:gd name="connsiteX7185" fmla="*/ 3691593 w 5854673"/>
                <a:gd name="connsiteY7185" fmla="*/ 1298867 h 6858000"/>
                <a:gd name="connsiteX7186" fmla="*/ 3701435 w 5854673"/>
                <a:gd name="connsiteY7186" fmla="*/ 1309122 h 6858000"/>
                <a:gd name="connsiteX7187" fmla="*/ 3720767 w 5854673"/>
                <a:gd name="connsiteY7187" fmla="*/ 1306730 h 6858000"/>
                <a:gd name="connsiteX7188" fmla="*/ 3762595 w 5854673"/>
                <a:gd name="connsiteY7188" fmla="*/ 1306232 h 6858000"/>
                <a:gd name="connsiteX7189" fmla="*/ 3754839 w 5854673"/>
                <a:gd name="connsiteY7189" fmla="*/ 1315717 h 6858000"/>
                <a:gd name="connsiteX7190" fmla="*/ 3767182 w 5854673"/>
                <a:gd name="connsiteY7190" fmla="*/ 1317966 h 6858000"/>
                <a:gd name="connsiteX7191" fmla="*/ 3742151 w 5854673"/>
                <a:gd name="connsiteY7191" fmla="*/ 1265062 h 6858000"/>
                <a:gd name="connsiteX7192" fmla="*/ 3737816 w 5854673"/>
                <a:gd name="connsiteY7192" fmla="*/ 1267867 h 6858000"/>
                <a:gd name="connsiteX7193" fmla="*/ 3718488 w 5854673"/>
                <a:gd name="connsiteY7193" fmla="*/ 1252408 h 6858000"/>
                <a:gd name="connsiteX7194" fmla="*/ 3733944 w 5854673"/>
                <a:gd name="connsiteY7194" fmla="*/ 1250932 h 6858000"/>
                <a:gd name="connsiteX7195" fmla="*/ 3738286 w 5854673"/>
                <a:gd name="connsiteY7195" fmla="*/ 1222623 h 6858000"/>
                <a:gd name="connsiteX7196" fmla="*/ 3717372 w 5854673"/>
                <a:gd name="connsiteY7196" fmla="*/ 1226698 h 6858000"/>
                <a:gd name="connsiteX7197" fmla="*/ 3685093 w 5854673"/>
                <a:gd name="connsiteY7197" fmla="*/ 1199606 h 6858000"/>
                <a:gd name="connsiteX7198" fmla="*/ 4541816 w 5854673"/>
                <a:gd name="connsiteY7198" fmla="*/ 1195858 h 6858000"/>
                <a:gd name="connsiteX7199" fmla="*/ 4547273 w 5854673"/>
                <a:gd name="connsiteY7199" fmla="*/ 1200912 h 6858000"/>
                <a:gd name="connsiteX7200" fmla="*/ 4536917 w 5854673"/>
                <a:gd name="connsiteY7200" fmla="*/ 1202388 h 6858000"/>
                <a:gd name="connsiteX7201" fmla="*/ 4541816 w 5854673"/>
                <a:gd name="connsiteY7201" fmla="*/ 1195858 h 6858000"/>
                <a:gd name="connsiteX7202" fmla="*/ 4490400 w 5854673"/>
                <a:gd name="connsiteY7202" fmla="*/ 1194583 h 6858000"/>
                <a:gd name="connsiteX7203" fmla="*/ 4501876 w 5854673"/>
                <a:gd name="connsiteY7203" fmla="*/ 1199367 h 6858000"/>
                <a:gd name="connsiteX7204" fmla="*/ 4475250 w 5854673"/>
                <a:gd name="connsiteY7204" fmla="*/ 1196606 h 6858000"/>
                <a:gd name="connsiteX7205" fmla="*/ 4490400 w 5854673"/>
                <a:gd name="connsiteY7205" fmla="*/ 1194583 h 6858000"/>
                <a:gd name="connsiteX7206" fmla="*/ 2169210 w 5854673"/>
                <a:gd name="connsiteY7206" fmla="*/ 1189916 h 6858000"/>
                <a:gd name="connsiteX7207" fmla="*/ 2179105 w 5854673"/>
                <a:gd name="connsiteY7207" fmla="*/ 1190327 h 6858000"/>
                <a:gd name="connsiteX7208" fmla="*/ 2178236 w 5854673"/>
                <a:gd name="connsiteY7208" fmla="*/ 1197009 h 6858000"/>
                <a:gd name="connsiteX7209" fmla="*/ 2165791 w 5854673"/>
                <a:gd name="connsiteY7209" fmla="*/ 1196597 h 6858000"/>
                <a:gd name="connsiteX7210" fmla="*/ 2169210 w 5854673"/>
                <a:gd name="connsiteY7210" fmla="*/ 1189916 h 6858000"/>
                <a:gd name="connsiteX7211" fmla="*/ 4140185 w 5854673"/>
                <a:gd name="connsiteY7211" fmla="*/ 1189734 h 6858000"/>
                <a:gd name="connsiteX7212" fmla="*/ 4143344 w 5854673"/>
                <a:gd name="connsiteY7212" fmla="*/ 1201671 h 6858000"/>
                <a:gd name="connsiteX7213" fmla="*/ 4140185 w 5854673"/>
                <a:gd name="connsiteY7213" fmla="*/ 1189734 h 6858000"/>
                <a:gd name="connsiteX7214" fmla="*/ 4173237 w 5854673"/>
                <a:gd name="connsiteY7214" fmla="*/ 1189023 h 6858000"/>
                <a:gd name="connsiteX7215" fmla="*/ 4178694 w 5854673"/>
                <a:gd name="connsiteY7215" fmla="*/ 1194073 h 6858000"/>
                <a:gd name="connsiteX7216" fmla="*/ 4181959 w 5854673"/>
                <a:gd name="connsiteY7216" fmla="*/ 1191424 h 6858000"/>
                <a:gd name="connsiteX7217" fmla="*/ 4185882 w 5854673"/>
                <a:gd name="connsiteY7217" fmla="*/ 1206164 h 6858000"/>
                <a:gd name="connsiteX7218" fmla="*/ 4173237 w 5854673"/>
                <a:gd name="connsiteY7218" fmla="*/ 1189023 h 6858000"/>
                <a:gd name="connsiteX7219" fmla="*/ 4131976 w 5854673"/>
                <a:gd name="connsiteY7219" fmla="*/ 1178153 h 6858000"/>
                <a:gd name="connsiteX7220" fmla="*/ 4101269 w 5854673"/>
                <a:gd name="connsiteY7220" fmla="*/ 1179980 h 6858000"/>
                <a:gd name="connsiteX7221" fmla="*/ 4112846 w 5854673"/>
                <a:gd name="connsiteY7221" fmla="*/ 1187076 h 6858000"/>
                <a:gd name="connsiteX7222" fmla="*/ 4131976 w 5854673"/>
                <a:gd name="connsiteY7222" fmla="*/ 1178153 h 6858000"/>
                <a:gd name="connsiteX7223" fmla="*/ 2159777 w 5854673"/>
                <a:gd name="connsiteY7223" fmla="*/ 1177417 h 6858000"/>
                <a:gd name="connsiteX7224" fmla="*/ 2168142 w 5854673"/>
                <a:gd name="connsiteY7224" fmla="*/ 1179868 h 6858000"/>
                <a:gd name="connsiteX7225" fmla="*/ 2158499 w 5854673"/>
                <a:gd name="connsiteY7225" fmla="*/ 1186343 h 6858000"/>
                <a:gd name="connsiteX7226" fmla="*/ 3699534 w 5854673"/>
                <a:gd name="connsiteY7226" fmla="*/ 1175680 h 6858000"/>
                <a:gd name="connsiteX7227" fmla="*/ 3709122 w 5854673"/>
                <a:gd name="connsiteY7227" fmla="*/ 1179047 h 6858000"/>
                <a:gd name="connsiteX7228" fmla="*/ 3708406 w 5854673"/>
                <a:gd name="connsiteY7228" fmla="*/ 1184250 h 6858000"/>
                <a:gd name="connsiteX7229" fmla="*/ 3698460 w 5854673"/>
                <a:gd name="connsiteY7229" fmla="*/ 1183483 h 6858000"/>
                <a:gd name="connsiteX7230" fmla="*/ 4366000 w 5854673"/>
                <a:gd name="connsiteY7230" fmla="*/ 1171376 h 6858000"/>
                <a:gd name="connsiteX7231" fmla="*/ 4371457 w 5854673"/>
                <a:gd name="connsiteY7231" fmla="*/ 1176429 h 6858000"/>
                <a:gd name="connsiteX7232" fmla="*/ 4359318 w 5854673"/>
                <a:gd name="connsiteY7232" fmla="*/ 1173058 h 6858000"/>
                <a:gd name="connsiteX7233" fmla="*/ 4366000 w 5854673"/>
                <a:gd name="connsiteY7233" fmla="*/ 1171376 h 6858000"/>
                <a:gd name="connsiteX7234" fmla="*/ 2584671 w 5854673"/>
                <a:gd name="connsiteY7234" fmla="*/ 1167831 h 6858000"/>
                <a:gd name="connsiteX7235" fmla="*/ 2590791 w 5854673"/>
                <a:gd name="connsiteY7235" fmla="*/ 1169873 h 6858000"/>
                <a:gd name="connsiteX7236" fmla="*/ 2590485 w 5854673"/>
                <a:gd name="connsiteY7236" fmla="*/ 1172831 h 6858000"/>
                <a:gd name="connsiteX7237" fmla="*/ 2580590 w 5854673"/>
                <a:gd name="connsiteY7237" fmla="*/ 1172421 h 6858000"/>
                <a:gd name="connsiteX7238" fmla="*/ 2584671 w 5854673"/>
                <a:gd name="connsiteY7238" fmla="*/ 1167831 h 6858000"/>
                <a:gd name="connsiteX7239" fmla="*/ 2210582 w 5854673"/>
                <a:gd name="connsiteY7239" fmla="*/ 1161998 h 6858000"/>
                <a:gd name="connsiteX7240" fmla="*/ 2225121 w 5854673"/>
                <a:gd name="connsiteY7240" fmla="*/ 1162999 h 6858000"/>
                <a:gd name="connsiteX7241" fmla="*/ 2221038 w 5854673"/>
                <a:gd name="connsiteY7241" fmla="*/ 1172689 h 6858000"/>
                <a:gd name="connsiteX7242" fmla="*/ 2207115 w 5854673"/>
                <a:gd name="connsiteY7242" fmla="*/ 1164473 h 6858000"/>
                <a:gd name="connsiteX7243" fmla="*/ 2210582 w 5854673"/>
                <a:gd name="connsiteY7243" fmla="*/ 1161998 h 6858000"/>
                <a:gd name="connsiteX7244" fmla="*/ 4086891 w 5854673"/>
                <a:gd name="connsiteY7244" fmla="*/ 1155798 h 6858000"/>
                <a:gd name="connsiteX7245" fmla="*/ 4084239 w 5854673"/>
                <a:gd name="connsiteY7245" fmla="*/ 1157634 h 6858000"/>
                <a:gd name="connsiteX7246" fmla="*/ 4098417 w 5854673"/>
                <a:gd name="connsiteY7246" fmla="*/ 1165087 h 6858000"/>
                <a:gd name="connsiteX7247" fmla="*/ 3683013 w 5854673"/>
                <a:gd name="connsiteY7247" fmla="*/ 1151803 h 6858000"/>
                <a:gd name="connsiteX7248" fmla="*/ 3691480 w 5854673"/>
                <a:gd name="connsiteY7248" fmla="*/ 1154969 h 6858000"/>
                <a:gd name="connsiteX7249" fmla="*/ 3681940 w 5854673"/>
                <a:gd name="connsiteY7249" fmla="*/ 1159607 h 6858000"/>
                <a:gd name="connsiteX7250" fmla="*/ 3163253 w 5854673"/>
                <a:gd name="connsiteY7250" fmla="*/ 1147620 h 6858000"/>
                <a:gd name="connsiteX7251" fmla="*/ 3176716 w 5854673"/>
                <a:gd name="connsiteY7251" fmla="*/ 1157723 h 6858000"/>
                <a:gd name="connsiteX7252" fmla="*/ 3163253 w 5854673"/>
                <a:gd name="connsiteY7252" fmla="*/ 1147620 h 6858000"/>
                <a:gd name="connsiteX7253" fmla="*/ 4154075 w 5854673"/>
                <a:gd name="connsiteY7253" fmla="*/ 1131276 h 6858000"/>
                <a:gd name="connsiteX7254" fmla="*/ 4149889 w 5854673"/>
                <a:gd name="connsiteY7254" fmla="*/ 1142803 h 6858000"/>
                <a:gd name="connsiteX7255" fmla="*/ 4154075 w 5854673"/>
                <a:gd name="connsiteY7255" fmla="*/ 1131276 h 6858000"/>
                <a:gd name="connsiteX7256" fmla="*/ 4169173 w 5854673"/>
                <a:gd name="connsiteY7256" fmla="*/ 1129853 h 6858000"/>
                <a:gd name="connsiteX7257" fmla="*/ 4179425 w 5854673"/>
                <a:gd name="connsiteY7257" fmla="*/ 1130213 h 6858000"/>
                <a:gd name="connsiteX7258" fmla="*/ 4168764 w 5854673"/>
                <a:gd name="connsiteY7258" fmla="*/ 1134649 h 6858000"/>
                <a:gd name="connsiteX7259" fmla="*/ 3691744 w 5854673"/>
                <a:gd name="connsiteY7259" fmla="*/ 1128706 h 6858000"/>
                <a:gd name="connsiteX7260" fmla="*/ 3663839 w 5854673"/>
                <a:gd name="connsiteY7260" fmla="*/ 1137420 h 6858000"/>
                <a:gd name="connsiteX7261" fmla="*/ 3655513 w 5854673"/>
                <a:gd name="connsiteY7261" fmla="*/ 1131806 h 6858000"/>
                <a:gd name="connsiteX7262" fmla="*/ 3628949 w 5854673"/>
                <a:gd name="connsiteY7262" fmla="*/ 1143123 h 6858000"/>
                <a:gd name="connsiteX7263" fmla="*/ 3629044 w 5854673"/>
                <a:gd name="connsiteY7263" fmla="*/ 1166790 h 6858000"/>
                <a:gd name="connsiteX7264" fmla="*/ 3631037 w 5854673"/>
                <a:gd name="connsiteY7264" fmla="*/ 1155212 h 6858000"/>
                <a:gd name="connsiteX7265" fmla="*/ 3639810 w 5854673"/>
                <a:gd name="connsiteY7265" fmla="*/ 1155419 h 6858000"/>
                <a:gd name="connsiteX7266" fmla="*/ 3639550 w 5854673"/>
                <a:gd name="connsiteY7266" fmla="*/ 1174037 h 6858000"/>
                <a:gd name="connsiteX7267" fmla="*/ 3664789 w 5854673"/>
                <a:gd name="connsiteY7267" fmla="*/ 1207964 h 6858000"/>
                <a:gd name="connsiteX7268" fmla="*/ 3673414 w 5854673"/>
                <a:gd name="connsiteY7268" fmla="*/ 1191799 h 6858000"/>
                <a:gd name="connsiteX7269" fmla="*/ 3712230 w 5854673"/>
                <a:gd name="connsiteY7269" fmla="*/ 1193185 h 6858000"/>
                <a:gd name="connsiteX7270" fmla="*/ 3691744 w 5854673"/>
                <a:gd name="connsiteY7270" fmla="*/ 1128706 h 6858000"/>
                <a:gd name="connsiteX7271" fmla="*/ 4208432 w 5854673"/>
                <a:gd name="connsiteY7271" fmla="*/ 1121250 h 6858000"/>
                <a:gd name="connsiteX7272" fmla="*/ 4216052 w 5854673"/>
                <a:gd name="connsiteY7272" fmla="*/ 1121346 h 6858000"/>
                <a:gd name="connsiteX7273" fmla="*/ 4215285 w 5854673"/>
                <a:gd name="connsiteY7273" fmla="*/ 1126194 h 6858000"/>
                <a:gd name="connsiteX7274" fmla="*/ 4200391 w 5854673"/>
                <a:gd name="connsiteY7274" fmla="*/ 1123944 h 6858000"/>
                <a:gd name="connsiteX7275" fmla="*/ 4208432 w 5854673"/>
                <a:gd name="connsiteY7275" fmla="*/ 1121250 h 6858000"/>
                <a:gd name="connsiteX7276" fmla="*/ 4437931 w 5854673"/>
                <a:gd name="connsiteY7276" fmla="*/ 1113077 h 6858000"/>
                <a:gd name="connsiteX7277" fmla="*/ 4450535 w 5854673"/>
                <a:gd name="connsiteY7277" fmla="*/ 1115241 h 6858000"/>
                <a:gd name="connsiteX7278" fmla="*/ 4449768 w 5854673"/>
                <a:gd name="connsiteY7278" fmla="*/ 1120086 h 6858000"/>
                <a:gd name="connsiteX7279" fmla="*/ 4428193 w 5854673"/>
                <a:gd name="connsiteY7279" fmla="*/ 1119521 h 6858000"/>
                <a:gd name="connsiteX7280" fmla="*/ 4437931 w 5854673"/>
                <a:gd name="connsiteY7280" fmla="*/ 1113077 h 6858000"/>
                <a:gd name="connsiteX7281" fmla="*/ 4378870 w 5854673"/>
                <a:gd name="connsiteY7281" fmla="*/ 1110886 h 6858000"/>
                <a:gd name="connsiteX7282" fmla="*/ 4381369 w 5854673"/>
                <a:gd name="connsiteY7282" fmla="*/ 1113080 h 6858000"/>
                <a:gd name="connsiteX7283" fmla="*/ 4363772 w 5854673"/>
                <a:gd name="connsiteY7283" fmla="*/ 1112309 h 6858000"/>
                <a:gd name="connsiteX7284" fmla="*/ 4512052 w 5854673"/>
                <a:gd name="connsiteY7284" fmla="*/ 1107200 h 6858000"/>
                <a:gd name="connsiteX7285" fmla="*/ 4524697 w 5854673"/>
                <a:gd name="connsiteY7285" fmla="*/ 1124341 h 6858000"/>
                <a:gd name="connsiteX7286" fmla="*/ 4530413 w 5854673"/>
                <a:gd name="connsiteY7286" fmla="*/ 1110774 h 6858000"/>
                <a:gd name="connsiteX7287" fmla="*/ 4344499 w 5854673"/>
                <a:gd name="connsiteY7287" fmla="*/ 1104902 h 6858000"/>
                <a:gd name="connsiteX7288" fmla="*/ 4352195 w 5854673"/>
                <a:gd name="connsiteY7288" fmla="*/ 1105217 h 6858000"/>
                <a:gd name="connsiteX7289" fmla="*/ 4351428 w 5854673"/>
                <a:gd name="connsiteY7289" fmla="*/ 1110061 h 6858000"/>
                <a:gd name="connsiteX7290" fmla="*/ 4339290 w 5854673"/>
                <a:gd name="connsiteY7290" fmla="*/ 1106692 h 6858000"/>
                <a:gd name="connsiteX7291" fmla="*/ 4344499 w 5854673"/>
                <a:gd name="connsiteY7291" fmla="*/ 1104902 h 6858000"/>
                <a:gd name="connsiteX7292" fmla="*/ 3141849 w 5854673"/>
                <a:gd name="connsiteY7292" fmla="*/ 1102258 h 6858000"/>
                <a:gd name="connsiteX7293" fmla="*/ 3139805 w 5854673"/>
                <a:gd name="connsiteY7293" fmla="*/ 1116029 h 6858000"/>
                <a:gd name="connsiteX7294" fmla="*/ 3150717 w 5854673"/>
                <a:gd name="connsiteY7294" fmla="*/ 1126132 h 6858000"/>
                <a:gd name="connsiteX7295" fmla="*/ 3160717 w 5854673"/>
                <a:gd name="connsiteY7295" fmla="*/ 1119605 h 6858000"/>
                <a:gd name="connsiteX7296" fmla="*/ 3160456 w 5854673"/>
                <a:gd name="connsiteY7296" fmla="*/ 1138224 h 6858000"/>
                <a:gd name="connsiteX7297" fmla="*/ 3152450 w 5854673"/>
                <a:gd name="connsiteY7297" fmla="*/ 1133171 h 6858000"/>
                <a:gd name="connsiteX7298" fmla="*/ 3158088 w 5854673"/>
                <a:gd name="connsiteY7298" fmla="*/ 1180381 h 6858000"/>
                <a:gd name="connsiteX7299" fmla="*/ 3166861 w 5854673"/>
                <a:gd name="connsiteY7299" fmla="*/ 1180588 h 6858000"/>
                <a:gd name="connsiteX7300" fmla="*/ 3203302 w 5854673"/>
                <a:gd name="connsiteY7300" fmla="*/ 1282869 h 6858000"/>
                <a:gd name="connsiteX7301" fmla="*/ 3235129 w 5854673"/>
                <a:gd name="connsiteY7301" fmla="*/ 1288896 h 6858000"/>
                <a:gd name="connsiteX7302" fmla="*/ 3211151 w 5854673"/>
                <a:gd name="connsiteY7302" fmla="*/ 1304702 h 6858000"/>
                <a:gd name="connsiteX7303" fmla="*/ 3215739 w 5854673"/>
                <a:gd name="connsiteY7303" fmla="*/ 1316433 h 6858000"/>
                <a:gd name="connsiteX7304" fmla="*/ 3222728 w 5854673"/>
                <a:gd name="connsiteY7304" fmla="*/ 1311794 h 6858000"/>
                <a:gd name="connsiteX7305" fmla="*/ 3237776 w 5854673"/>
                <a:gd name="connsiteY7305" fmla="*/ 1310013 h 6858000"/>
                <a:gd name="connsiteX7306" fmla="*/ 3242569 w 5854673"/>
                <a:gd name="connsiteY7306" fmla="*/ 1315523 h 6858000"/>
                <a:gd name="connsiteX7307" fmla="*/ 3220377 w 5854673"/>
                <a:gd name="connsiteY7307" fmla="*/ 1328523 h 6858000"/>
                <a:gd name="connsiteX7308" fmla="*/ 3214308 w 5854673"/>
                <a:gd name="connsiteY7308" fmla="*/ 1324289 h 6858000"/>
                <a:gd name="connsiteX7309" fmla="*/ 3218895 w 5854673"/>
                <a:gd name="connsiteY7309" fmla="*/ 1336022 h 6858000"/>
                <a:gd name="connsiteX7310" fmla="*/ 3240063 w 5854673"/>
                <a:gd name="connsiteY7310" fmla="*/ 1338833 h 6858000"/>
                <a:gd name="connsiteX7311" fmla="*/ 3213995 w 5854673"/>
                <a:gd name="connsiteY7311" fmla="*/ 1352753 h 6858000"/>
                <a:gd name="connsiteX7312" fmla="*/ 3237452 w 5854673"/>
                <a:gd name="connsiteY7312" fmla="*/ 1374183 h 6858000"/>
                <a:gd name="connsiteX7313" fmla="*/ 3264083 w 5854673"/>
                <a:gd name="connsiteY7313" fmla="*/ 1356541 h 6858000"/>
                <a:gd name="connsiteX7314" fmla="*/ 3258206 w 5854673"/>
                <a:gd name="connsiteY7314" fmla="*/ 1394537 h 6858000"/>
                <a:gd name="connsiteX7315" fmla="*/ 3242648 w 5854673"/>
                <a:gd name="connsiteY7315" fmla="*/ 1397849 h 6858000"/>
                <a:gd name="connsiteX7316" fmla="*/ 3259976 w 5854673"/>
                <a:gd name="connsiteY7316" fmla="*/ 1450393 h 6858000"/>
                <a:gd name="connsiteX7317" fmla="*/ 3272066 w 5854673"/>
                <a:gd name="connsiteY7317" fmla="*/ 1445754 h 6858000"/>
                <a:gd name="connsiteX7318" fmla="*/ 3276654 w 5854673"/>
                <a:gd name="connsiteY7318" fmla="*/ 1457488 h 6858000"/>
                <a:gd name="connsiteX7319" fmla="*/ 3266347 w 5854673"/>
                <a:gd name="connsiteY7319" fmla="*/ 1466971 h 6858000"/>
                <a:gd name="connsiteX7320" fmla="*/ 3284695 w 5854673"/>
                <a:gd name="connsiteY7320" fmla="*/ 1521553 h 6858000"/>
                <a:gd name="connsiteX7321" fmla="*/ 3288776 w 5854673"/>
                <a:gd name="connsiteY7321" fmla="*/ 1519515 h 6858000"/>
                <a:gd name="connsiteX7322" fmla="*/ 3309177 w 5854673"/>
                <a:gd name="connsiteY7322" fmla="*/ 1527171 h 6858000"/>
                <a:gd name="connsiteX7323" fmla="*/ 3289282 w 5854673"/>
                <a:gd name="connsiteY7323" fmla="*/ 1533288 h 6858000"/>
                <a:gd name="connsiteX7324" fmla="*/ 3291319 w 5854673"/>
                <a:gd name="connsiteY7324" fmla="*/ 1545020 h 6858000"/>
                <a:gd name="connsiteX7325" fmla="*/ 3314322 w 5854673"/>
                <a:gd name="connsiteY7325" fmla="*/ 1550484 h 6858000"/>
                <a:gd name="connsiteX7326" fmla="*/ 3314164 w 5854673"/>
                <a:gd name="connsiteY7326" fmla="*/ 1567266 h 6858000"/>
                <a:gd name="connsiteX7327" fmla="*/ 3329058 w 5854673"/>
                <a:gd name="connsiteY7327" fmla="*/ 1569515 h 6858000"/>
                <a:gd name="connsiteX7328" fmla="*/ 3331095 w 5854673"/>
                <a:gd name="connsiteY7328" fmla="*/ 1581248 h 6858000"/>
                <a:gd name="connsiteX7329" fmla="*/ 3325331 w 5854673"/>
                <a:gd name="connsiteY7329" fmla="*/ 1579154 h 6858000"/>
                <a:gd name="connsiteX7330" fmla="*/ 3318342 w 5854673"/>
                <a:gd name="connsiteY7330" fmla="*/ 1583792 h 6858000"/>
                <a:gd name="connsiteX7331" fmla="*/ 3339050 w 5854673"/>
                <a:gd name="connsiteY7331" fmla="*/ 1588492 h 6858000"/>
                <a:gd name="connsiteX7332" fmla="*/ 3324815 w 5854673"/>
                <a:gd name="connsiteY7332" fmla="*/ 1603637 h 6858000"/>
                <a:gd name="connsiteX7333" fmla="*/ 3355523 w 5854673"/>
                <a:gd name="connsiteY7333" fmla="*/ 1596708 h 6858000"/>
                <a:gd name="connsiteX7334" fmla="*/ 3327631 w 5854673"/>
                <a:gd name="connsiteY7334" fmla="*/ 1564616 h 6858000"/>
                <a:gd name="connsiteX7335" fmla="*/ 3339057 w 5854673"/>
                <a:gd name="connsiteY7335" fmla="*/ 1562987 h 6858000"/>
                <a:gd name="connsiteX7336" fmla="*/ 3301075 w 5854673"/>
                <a:gd name="connsiteY7336" fmla="*/ 1495902 h 6858000"/>
                <a:gd name="connsiteX7337" fmla="*/ 3273355 w 5854673"/>
                <a:gd name="connsiteY7337" fmla="*/ 1396021 h 6858000"/>
                <a:gd name="connsiteX7338" fmla="*/ 3270668 w 5854673"/>
                <a:gd name="connsiteY7338" fmla="*/ 1338841 h 6858000"/>
                <a:gd name="connsiteX7339" fmla="*/ 3237099 w 5854673"/>
                <a:gd name="connsiteY7339" fmla="*/ 1361479 h 6858000"/>
                <a:gd name="connsiteX7340" fmla="*/ 3232153 w 5854673"/>
                <a:gd name="connsiteY7340" fmla="*/ 1352348 h 6858000"/>
                <a:gd name="connsiteX7341" fmla="*/ 3247916 w 5854673"/>
                <a:gd name="connsiteY7341" fmla="*/ 1347916 h 6858000"/>
                <a:gd name="connsiteX7342" fmla="*/ 3246139 w 5854673"/>
                <a:gd name="connsiteY7342" fmla="*/ 1317564 h 6858000"/>
                <a:gd name="connsiteX7343" fmla="*/ 3242569 w 5854673"/>
                <a:gd name="connsiteY7343" fmla="*/ 1315523 h 6858000"/>
                <a:gd name="connsiteX7344" fmla="*/ 3243896 w 5854673"/>
                <a:gd name="connsiteY7344" fmla="*/ 1314604 h 6858000"/>
                <a:gd name="connsiteX7345" fmla="*/ 3237776 w 5854673"/>
                <a:gd name="connsiteY7345" fmla="*/ 1310013 h 6858000"/>
                <a:gd name="connsiteX7346" fmla="*/ 3242834 w 5854673"/>
                <a:gd name="connsiteY7346" fmla="*/ 1279052 h 6858000"/>
                <a:gd name="connsiteX7347" fmla="*/ 3252169 w 5854673"/>
                <a:gd name="connsiteY7347" fmla="*/ 1275537 h 6858000"/>
                <a:gd name="connsiteX7348" fmla="*/ 3245947 w 5854673"/>
                <a:gd name="connsiteY7348" fmla="*/ 1275332 h 6858000"/>
                <a:gd name="connsiteX7349" fmla="*/ 3248298 w 5854673"/>
                <a:gd name="connsiteY7349" fmla="*/ 1258599 h 6858000"/>
                <a:gd name="connsiteX7350" fmla="*/ 3238456 w 5854673"/>
                <a:gd name="connsiteY7350" fmla="*/ 1248345 h 6858000"/>
                <a:gd name="connsiteX7351" fmla="*/ 3242642 w 5854673"/>
                <a:gd name="connsiteY7351" fmla="*/ 1236818 h 6858000"/>
                <a:gd name="connsiteX7352" fmla="*/ 3215261 w 5854673"/>
                <a:gd name="connsiteY7352" fmla="*/ 1200645 h 6858000"/>
                <a:gd name="connsiteX7353" fmla="*/ 3210850 w 5854673"/>
                <a:gd name="connsiteY7353" fmla="*/ 1146704 h 6858000"/>
                <a:gd name="connsiteX7354" fmla="*/ 3181884 w 5854673"/>
                <a:gd name="connsiteY7354" fmla="*/ 1122417 h 6858000"/>
                <a:gd name="connsiteX7355" fmla="*/ 3187803 w 5854673"/>
                <a:gd name="connsiteY7355" fmla="*/ 1115379 h 6858000"/>
                <a:gd name="connsiteX7356" fmla="*/ 3161534 w 5854673"/>
                <a:gd name="connsiteY7356" fmla="*/ 1115117 h 6858000"/>
                <a:gd name="connsiteX7357" fmla="*/ 3141849 w 5854673"/>
                <a:gd name="connsiteY7357" fmla="*/ 1102258 h 6858000"/>
                <a:gd name="connsiteX7358" fmla="*/ 4310652 w 5854673"/>
                <a:gd name="connsiteY7358" fmla="*/ 1096316 h 6858000"/>
                <a:gd name="connsiteX7359" fmla="*/ 4320011 w 5854673"/>
                <a:gd name="connsiteY7359" fmla="*/ 1099241 h 6858000"/>
                <a:gd name="connsiteX7360" fmla="*/ 4288486 w 5854673"/>
                <a:gd name="connsiteY7360" fmla="*/ 1108105 h 6858000"/>
                <a:gd name="connsiteX7361" fmla="*/ 4289253 w 5854673"/>
                <a:gd name="connsiteY7361" fmla="*/ 1103261 h 6858000"/>
                <a:gd name="connsiteX7362" fmla="*/ 4302586 w 5854673"/>
                <a:gd name="connsiteY7362" fmla="*/ 1099355 h 6858000"/>
                <a:gd name="connsiteX7363" fmla="*/ 4310652 w 5854673"/>
                <a:gd name="connsiteY7363" fmla="*/ 1096316 h 6858000"/>
                <a:gd name="connsiteX7364" fmla="*/ 4514148 w 5854673"/>
                <a:gd name="connsiteY7364" fmla="*/ 1093786 h 6858000"/>
                <a:gd name="connsiteX7365" fmla="*/ 4511494 w 5854673"/>
                <a:gd name="connsiteY7365" fmla="*/ 1095622 h 6858000"/>
                <a:gd name="connsiteX7366" fmla="*/ 4522921 w 5854673"/>
                <a:gd name="connsiteY7366" fmla="*/ 1093993 h 6858000"/>
                <a:gd name="connsiteX7367" fmla="*/ 4203104 w 5854673"/>
                <a:gd name="connsiteY7367" fmla="*/ 1089629 h 6858000"/>
                <a:gd name="connsiteX7368" fmla="*/ 4208866 w 5854673"/>
                <a:gd name="connsiteY7368" fmla="*/ 1093953 h 6858000"/>
                <a:gd name="connsiteX7369" fmla="*/ 4195962 w 5854673"/>
                <a:gd name="connsiteY7369" fmla="*/ 1095431 h 6858000"/>
                <a:gd name="connsiteX7370" fmla="*/ 4196728 w 5854673"/>
                <a:gd name="connsiteY7370" fmla="*/ 1090585 h 6858000"/>
                <a:gd name="connsiteX7371" fmla="*/ 4203104 w 5854673"/>
                <a:gd name="connsiteY7371" fmla="*/ 1089629 h 6858000"/>
                <a:gd name="connsiteX7372" fmla="*/ 4060591 w 5854673"/>
                <a:gd name="connsiteY7372" fmla="*/ 1088872 h 6858000"/>
                <a:gd name="connsiteX7373" fmla="*/ 4053856 w 5854673"/>
                <a:gd name="connsiteY7373" fmla="*/ 1092744 h 6858000"/>
                <a:gd name="connsiteX7374" fmla="*/ 4068546 w 5854673"/>
                <a:gd name="connsiteY7374" fmla="*/ 1096115 h 6858000"/>
                <a:gd name="connsiteX7375" fmla="*/ 2527411 w 5854673"/>
                <a:gd name="connsiteY7375" fmla="*/ 1088194 h 6858000"/>
                <a:gd name="connsiteX7376" fmla="*/ 2538735 w 5854673"/>
                <a:gd name="connsiteY7376" fmla="*/ 1088402 h 6858000"/>
                <a:gd name="connsiteX7377" fmla="*/ 2537458 w 5854673"/>
                <a:gd name="connsiteY7377" fmla="*/ 1097328 h 6858000"/>
                <a:gd name="connsiteX7378" fmla="*/ 2527411 w 5854673"/>
                <a:gd name="connsiteY7378" fmla="*/ 1088194 h 6858000"/>
                <a:gd name="connsiteX7379" fmla="*/ 4160564 w 5854673"/>
                <a:gd name="connsiteY7379" fmla="*/ 1087362 h 6858000"/>
                <a:gd name="connsiteX7380" fmla="*/ 4179432 w 5854673"/>
                <a:gd name="connsiteY7380" fmla="*/ 1104708 h 6858000"/>
                <a:gd name="connsiteX7381" fmla="*/ 4160564 w 5854673"/>
                <a:gd name="connsiteY7381" fmla="*/ 1087362 h 6858000"/>
                <a:gd name="connsiteX7382" fmla="*/ 4358630 w 5854673"/>
                <a:gd name="connsiteY7382" fmla="*/ 1078795 h 6858000"/>
                <a:gd name="connsiteX7383" fmla="*/ 4368218 w 5854673"/>
                <a:gd name="connsiteY7383" fmla="*/ 1082167 h 6858000"/>
                <a:gd name="connsiteX7384" fmla="*/ 4357864 w 5854673"/>
                <a:gd name="connsiteY7384" fmla="*/ 1083643 h 6858000"/>
                <a:gd name="connsiteX7385" fmla="*/ 4462022 w 5854673"/>
                <a:gd name="connsiteY7385" fmla="*/ 1078265 h 6858000"/>
                <a:gd name="connsiteX7386" fmla="*/ 4461460 w 5854673"/>
                <a:gd name="connsiteY7386" fmla="*/ 1081986 h 6858000"/>
                <a:gd name="connsiteX7387" fmla="*/ 4472833 w 5854673"/>
                <a:gd name="connsiteY7387" fmla="*/ 1090203 h 6858000"/>
                <a:gd name="connsiteX7388" fmla="*/ 4329149 w 5854673"/>
                <a:gd name="connsiteY7388" fmla="*/ 1073891 h 6858000"/>
                <a:gd name="connsiteX7389" fmla="*/ 4341390 w 5854673"/>
                <a:gd name="connsiteY7389" fmla="*/ 1077974 h 6858000"/>
                <a:gd name="connsiteX7390" fmla="*/ 4327514 w 5854673"/>
                <a:gd name="connsiteY7390" fmla="*/ 1085419 h 6858000"/>
                <a:gd name="connsiteX7391" fmla="*/ 2645504 w 5854673"/>
                <a:gd name="connsiteY7391" fmla="*/ 1065547 h 6858000"/>
                <a:gd name="connsiteX7392" fmla="*/ 2632292 w 5854673"/>
                <a:gd name="connsiteY7392" fmla="*/ 1069981 h 6858000"/>
                <a:gd name="connsiteX7393" fmla="*/ 2637288 w 5854673"/>
                <a:gd name="connsiteY7393" fmla="*/ 1076919 h 6858000"/>
                <a:gd name="connsiteX7394" fmla="*/ 4443052 w 5854673"/>
                <a:gd name="connsiteY7394" fmla="*/ 1062751 h 6858000"/>
                <a:gd name="connsiteX7395" fmla="*/ 4461310 w 5854673"/>
                <a:gd name="connsiteY7395" fmla="*/ 1068163 h 6858000"/>
                <a:gd name="connsiteX7396" fmla="*/ 4443052 w 5854673"/>
                <a:gd name="connsiteY7396" fmla="*/ 1062751 h 6858000"/>
                <a:gd name="connsiteX7397" fmla="*/ 4286103 w 5854673"/>
                <a:gd name="connsiteY7397" fmla="*/ 1058170 h 6858000"/>
                <a:gd name="connsiteX7398" fmla="*/ 4297782 w 5854673"/>
                <a:gd name="connsiteY7398" fmla="*/ 1063426 h 6858000"/>
                <a:gd name="connsiteX7399" fmla="*/ 4285336 w 5854673"/>
                <a:gd name="connsiteY7399" fmla="*/ 1063013 h 6858000"/>
                <a:gd name="connsiteX7400" fmla="*/ 3485410 w 5854673"/>
                <a:gd name="connsiteY7400" fmla="*/ 1057556 h 6858000"/>
                <a:gd name="connsiteX7401" fmla="*/ 3478561 w 5854673"/>
                <a:gd name="connsiteY7401" fmla="*/ 1059352 h 6858000"/>
                <a:gd name="connsiteX7402" fmla="*/ 3492689 w 5854673"/>
                <a:gd name="connsiteY7402" fmla="*/ 1066445 h 6858000"/>
                <a:gd name="connsiteX7403" fmla="*/ 3493099 w 5854673"/>
                <a:gd name="connsiteY7403" fmla="*/ 1061651 h 6858000"/>
                <a:gd name="connsiteX7404" fmla="*/ 3485410 w 5854673"/>
                <a:gd name="connsiteY7404" fmla="*/ 1057556 h 6858000"/>
                <a:gd name="connsiteX7405" fmla="*/ 4531857 w 5854673"/>
                <a:gd name="connsiteY7405" fmla="*/ 1057014 h 6858000"/>
                <a:gd name="connsiteX7406" fmla="*/ 4506627 w 5854673"/>
                <a:gd name="connsiteY7406" fmla="*/ 1058607 h 6858000"/>
                <a:gd name="connsiteX7407" fmla="*/ 4487324 w 5854673"/>
                <a:gd name="connsiteY7407" fmla="*/ 1069191 h 6858000"/>
                <a:gd name="connsiteX7408" fmla="*/ 4520170 w 5854673"/>
                <a:gd name="connsiteY7408" fmla="*/ 1077259 h 6858000"/>
                <a:gd name="connsiteX7409" fmla="*/ 4515225 w 5854673"/>
                <a:gd name="connsiteY7409" fmla="*/ 1068128 h 6858000"/>
                <a:gd name="connsiteX7410" fmla="*/ 4530988 w 5854673"/>
                <a:gd name="connsiteY7410" fmla="*/ 1063695 h 6858000"/>
                <a:gd name="connsiteX7411" fmla="*/ 4338540 w 5854673"/>
                <a:gd name="connsiteY7411" fmla="*/ 1052880 h 6858000"/>
                <a:gd name="connsiteX7412" fmla="*/ 4321141 w 5854673"/>
                <a:gd name="connsiteY7412" fmla="*/ 1068842 h 6858000"/>
                <a:gd name="connsiteX7413" fmla="*/ 4303902 w 5854673"/>
                <a:gd name="connsiteY7413" fmla="*/ 1065468 h 6858000"/>
                <a:gd name="connsiteX7414" fmla="*/ 4338540 w 5854673"/>
                <a:gd name="connsiteY7414" fmla="*/ 1052880 h 6858000"/>
                <a:gd name="connsiteX7415" fmla="*/ 4040567 w 5854673"/>
                <a:gd name="connsiteY7415" fmla="*/ 1045534 h 6858000"/>
                <a:gd name="connsiteX7416" fmla="*/ 4039791 w 5854673"/>
                <a:gd name="connsiteY7416" fmla="*/ 1050302 h 6858000"/>
                <a:gd name="connsiteX7417" fmla="*/ 4033769 w 5854673"/>
                <a:gd name="connsiteY7417" fmla="*/ 1054076 h 6858000"/>
                <a:gd name="connsiteX7418" fmla="*/ 4057337 w 5854673"/>
                <a:gd name="connsiteY7418" fmla="*/ 1050716 h 6858000"/>
                <a:gd name="connsiteX7419" fmla="*/ 4040567 w 5854673"/>
                <a:gd name="connsiteY7419" fmla="*/ 1045534 h 6858000"/>
                <a:gd name="connsiteX7420" fmla="*/ 4373738 w 5854673"/>
                <a:gd name="connsiteY7420" fmla="*/ 1044218 h 6858000"/>
                <a:gd name="connsiteX7421" fmla="*/ 4381437 w 5854673"/>
                <a:gd name="connsiteY7421" fmla="*/ 1052227 h 6858000"/>
                <a:gd name="connsiteX7422" fmla="*/ 4372562 w 5854673"/>
                <a:gd name="connsiteY7422" fmla="*/ 1053857 h 6858000"/>
                <a:gd name="connsiteX7423" fmla="*/ 3133801 w 5854673"/>
                <a:gd name="connsiteY7423" fmla="*/ 1040701 h 6858000"/>
                <a:gd name="connsiteX7424" fmla="*/ 3142574 w 5854673"/>
                <a:gd name="connsiteY7424" fmla="*/ 1040907 h 6858000"/>
                <a:gd name="connsiteX7425" fmla="*/ 3149814 w 5854673"/>
                <a:gd name="connsiteY7425" fmla="*/ 1050804 h 6858000"/>
                <a:gd name="connsiteX7426" fmla="*/ 3128595 w 5854673"/>
                <a:gd name="connsiteY7426" fmla="*/ 1050186 h 6858000"/>
                <a:gd name="connsiteX7427" fmla="*/ 3133801 w 5854673"/>
                <a:gd name="connsiteY7427" fmla="*/ 1040701 h 6858000"/>
                <a:gd name="connsiteX7428" fmla="*/ 4314214 w 5854673"/>
                <a:gd name="connsiteY7428" fmla="*/ 1038130 h 6858000"/>
                <a:gd name="connsiteX7429" fmla="*/ 4331811 w 5854673"/>
                <a:gd name="connsiteY7429" fmla="*/ 1038901 h 6858000"/>
                <a:gd name="connsiteX7430" fmla="*/ 4331351 w 5854673"/>
                <a:gd name="connsiteY7430" fmla="*/ 1040786 h 6858000"/>
                <a:gd name="connsiteX7431" fmla="*/ 4313805 w 5854673"/>
                <a:gd name="connsiteY7431" fmla="*/ 1040375 h 6858000"/>
                <a:gd name="connsiteX7432" fmla="*/ 4359917 w 5854673"/>
                <a:gd name="connsiteY7432" fmla="*/ 1036716 h 6858000"/>
                <a:gd name="connsiteX7433" fmla="*/ 4364301 w 5854673"/>
                <a:gd name="connsiteY7433" fmla="*/ 1041919 h 6858000"/>
                <a:gd name="connsiteX7434" fmla="*/ 4349255 w 5854673"/>
                <a:gd name="connsiteY7434" fmla="*/ 1041150 h 6858000"/>
                <a:gd name="connsiteX7435" fmla="*/ 4359917 w 5854673"/>
                <a:gd name="connsiteY7435" fmla="*/ 1036716 h 6858000"/>
                <a:gd name="connsiteX7436" fmla="*/ 4494019 w 5854673"/>
                <a:gd name="connsiteY7436" fmla="*/ 1024154 h 6858000"/>
                <a:gd name="connsiteX7437" fmla="*/ 4481162 w 5854673"/>
                <a:gd name="connsiteY7437" fmla="*/ 1033636 h 6858000"/>
                <a:gd name="connsiteX7438" fmla="*/ 4496664 w 5854673"/>
                <a:gd name="connsiteY7438" fmla="*/ 1047822 h 6858000"/>
                <a:gd name="connsiteX7439" fmla="*/ 4512120 w 5854673"/>
                <a:gd name="connsiteY7439" fmla="*/ 1046347 h 6858000"/>
                <a:gd name="connsiteX7440" fmla="*/ 4286470 w 5854673"/>
                <a:gd name="connsiteY7440" fmla="*/ 1022413 h 6858000"/>
                <a:gd name="connsiteX7441" fmla="*/ 4301767 w 5854673"/>
                <a:gd name="connsiteY7441" fmla="*/ 1037719 h 6858000"/>
                <a:gd name="connsiteX7442" fmla="*/ 4286162 w 5854673"/>
                <a:gd name="connsiteY7442" fmla="*/ 1025370 h 6858000"/>
                <a:gd name="connsiteX7443" fmla="*/ 4340742 w 5854673"/>
                <a:gd name="connsiteY7443" fmla="*/ 1022325 h 6858000"/>
                <a:gd name="connsiteX7444" fmla="*/ 4339975 w 5854673"/>
                <a:gd name="connsiteY7444" fmla="*/ 1027173 h 6858000"/>
                <a:gd name="connsiteX7445" fmla="*/ 4320950 w 5854673"/>
                <a:gd name="connsiteY7445" fmla="*/ 1026605 h 6858000"/>
                <a:gd name="connsiteX7446" fmla="*/ 4329220 w 5854673"/>
                <a:gd name="connsiteY7446" fmla="*/ 1022647 h 6858000"/>
                <a:gd name="connsiteX7447" fmla="*/ 4340742 w 5854673"/>
                <a:gd name="connsiteY7447" fmla="*/ 1022325 h 6858000"/>
                <a:gd name="connsiteX7448" fmla="*/ 4455662 w 5854673"/>
                <a:gd name="connsiteY7448" fmla="*/ 1020879 h 6858000"/>
                <a:gd name="connsiteX7449" fmla="*/ 4454895 w 5854673"/>
                <a:gd name="connsiteY7449" fmla="*/ 1025724 h 6858000"/>
                <a:gd name="connsiteX7450" fmla="*/ 4472799 w 5854673"/>
                <a:gd name="connsiteY7450" fmla="*/ 1023536 h 6858000"/>
                <a:gd name="connsiteX7451" fmla="*/ 3521471 w 5854673"/>
                <a:gd name="connsiteY7451" fmla="*/ 1020445 h 6858000"/>
                <a:gd name="connsiteX7452" fmla="*/ 3514788 w 5854673"/>
                <a:gd name="connsiteY7452" fmla="*/ 1022127 h 6858000"/>
                <a:gd name="connsiteX7453" fmla="*/ 3520600 w 5854673"/>
                <a:gd name="connsiteY7453" fmla="*/ 1027127 h 6858000"/>
                <a:gd name="connsiteX7454" fmla="*/ 4438474 w 5854673"/>
                <a:gd name="connsiteY7454" fmla="*/ 1015313 h 6858000"/>
                <a:gd name="connsiteX7455" fmla="*/ 4449082 w 5854673"/>
                <a:gd name="connsiteY7455" fmla="*/ 1020724 h 6858000"/>
                <a:gd name="connsiteX7456" fmla="*/ 4447298 w 5854673"/>
                <a:gd name="connsiteY7456" fmla="*/ 1015876 h 6858000"/>
                <a:gd name="connsiteX7457" fmla="*/ 4378490 w 5854673"/>
                <a:gd name="connsiteY7457" fmla="*/ 1013664 h 6858000"/>
                <a:gd name="connsiteX7458" fmla="*/ 4386854 w 5854673"/>
                <a:gd name="connsiteY7458" fmla="*/ 1018667 h 6858000"/>
                <a:gd name="connsiteX7459" fmla="*/ 4385628 w 5854673"/>
                <a:gd name="connsiteY7459" fmla="*/ 1025398 h 6858000"/>
                <a:gd name="connsiteX7460" fmla="*/ 4376855 w 5854673"/>
                <a:gd name="connsiteY7460" fmla="*/ 1025191 h 6858000"/>
                <a:gd name="connsiteX7461" fmla="*/ 3497040 w 5854673"/>
                <a:gd name="connsiteY7461" fmla="*/ 1012634 h 6858000"/>
                <a:gd name="connsiteX7462" fmla="*/ 3495762 w 5854673"/>
                <a:gd name="connsiteY7462" fmla="*/ 1021560 h 6858000"/>
                <a:gd name="connsiteX7463" fmla="*/ 3506833 w 5854673"/>
                <a:gd name="connsiteY7463" fmla="*/ 1014882 h 6858000"/>
                <a:gd name="connsiteX7464" fmla="*/ 3497040 w 5854673"/>
                <a:gd name="connsiteY7464" fmla="*/ 1012634 h 6858000"/>
                <a:gd name="connsiteX7465" fmla="*/ 4134109 w 5854673"/>
                <a:gd name="connsiteY7465" fmla="*/ 1011373 h 6858000"/>
                <a:gd name="connsiteX7466" fmla="*/ 4144622 w 5854673"/>
                <a:gd name="connsiteY7466" fmla="*/ 1016432 h 6858000"/>
                <a:gd name="connsiteX7467" fmla="*/ 4123710 w 5854673"/>
                <a:gd name="connsiteY7467" fmla="*/ 1012856 h 6858000"/>
                <a:gd name="connsiteX7468" fmla="*/ 4134109 w 5854673"/>
                <a:gd name="connsiteY7468" fmla="*/ 1011373 h 6858000"/>
                <a:gd name="connsiteX7469" fmla="*/ 3637559 w 5854673"/>
                <a:gd name="connsiteY7469" fmla="*/ 1009312 h 6858000"/>
                <a:gd name="connsiteX7470" fmla="*/ 3643783 w 5854673"/>
                <a:gd name="connsiteY7470" fmla="*/ 1009517 h 6858000"/>
                <a:gd name="connsiteX7471" fmla="*/ 3643016 w 5854673"/>
                <a:gd name="connsiteY7471" fmla="*/ 1014363 h 6858000"/>
                <a:gd name="connsiteX7472" fmla="*/ 3633121 w 5854673"/>
                <a:gd name="connsiteY7472" fmla="*/ 1013952 h 6858000"/>
                <a:gd name="connsiteX7473" fmla="*/ 3637559 w 5854673"/>
                <a:gd name="connsiteY7473" fmla="*/ 1009312 h 6858000"/>
                <a:gd name="connsiteX7474" fmla="*/ 3464589 w 5854673"/>
                <a:gd name="connsiteY7474" fmla="*/ 1005347 h 6858000"/>
                <a:gd name="connsiteX7475" fmla="*/ 3456439 w 5854673"/>
                <a:gd name="connsiteY7475" fmla="*/ 1006401 h 6858000"/>
                <a:gd name="connsiteX7476" fmla="*/ 3475308 w 5854673"/>
                <a:gd name="connsiteY7476" fmla="*/ 1023748 h 6858000"/>
                <a:gd name="connsiteX7477" fmla="*/ 3464589 w 5854673"/>
                <a:gd name="connsiteY7477" fmla="*/ 1005347 h 6858000"/>
                <a:gd name="connsiteX7478" fmla="*/ 2624710 w 5854673"/>
                <a:gd name="connsiteY7478" fmla="*/ 1004026 h 6858000"/>
                <a:gd name="connsiteX7479" fmla="*/ 2615068 w 5854673"/>
                <a:gd name="connsiteY7479" fmla="*/ 1010500 h 6858000"/>
                <a:gd name="connsiteX7480" fmla="*/ 2624710 w 5854673"/>
                <a:gd name="connsiteY7480" fmla="*/ 1004026 h 6858000"/>
                <a:gd name="connsiteX7481" fmla="*/ 4092395 w 5854673"/>
                <a:gd name="connsiteY7481" fmla="*/ 1002748 h 6858000"/>
                <a:gd name="connsiteX7482" fmla="*/ 4118307 w 5854673"/>
                <a:gd name="connsiteY7482" fmla="*/ 1005612 h 6858000"/>
                <a:gd name="connsiteX7483" fmla="*/ 4105347 w 5854673"/>
                <a:gd name="connsiteY7483" fmla="*/ 1016932 h 6858000"/>
                <a:gd name="connsiteX7484" fmla="*/ 3599613 w 5854673"/>
                <a:gd name="connsiteY7484" fmla="*/ 1001243 h 6858000"/>
                <a:gd name="connsiteX7485" fmla="*/ 3608385 w 5854673"/>
                <a:gd name="connsiteY7485" fmla="*/ 1001449 h 6858000"/>
                <a:gd name="connsiteX7486" fmla="*/ 3595173 w 5854673"/>
                <a:gd name="connsiteY7486" fmla="*/ 1005883 h 6858000"/>
                <a:gd name="connsiteX7487" fmla="*/ 3599613 w 5854673"/>
                <a:gd name="connsiteY7487" fmla="*/ 1001243 h 6858000"/>
                <a:gd name="connsiteX7488" fmla="*/ 4316523 w 5854673"/>
                <a:gd name="connsiteY7488" fmla="*/ 998113 h 6858000"/>
                <a:gd name="connsiteX7489" fmla="*/ 4322482 w 5854673"/>
                <a:gd name="connsiteY7489" fmla="*/ 1016915 h 6858000"/>
                <a:gd name="connsiteX7490" fmla="*/ 4316523 w 5854673"/>
                <a:gd name="connsiteY7490" fmla="*/ 998113 h 6858000"/>
                <a:gd name="connsiteX7491" fmla="*/ 2277706 w 5854673"/>
                <a:gd name="connsiteY7491" fmla="*/ 997748 h 6858000"/>
                <a:gd name="connsiteX7492" fmla="*/ 2283929 w 5854673"/>
                <a:gd name="connsiteY7492" fmla="*/ 997954 h 6858000"/>
                <a:gd name="connsiteX7493" fmla="*/ 2282651 w 5854673"/>
                <a:gd name="connsiteY7493" fmla="*/ 1006880 h 6858000"/>
                <a:gd name="connsiteX7494" fmla="*/ 2277706 w 5854673"/>
                <a:gd name="connsiteY7494" fmla="*/ 997748 h 6858000"/>
                <a:gd name="connsiteX7495" fmla="*/ 2500914 w 5854673"/>
                <a:gd name="connsiteY7495" fmla="*/ 996885 h 6858000"/>
                <a:gd name="connsiteX7496" fmla="*/ 2509736 w 5854673"/>
                <a:gd name="connsiteY7496" fmla="*/ 1005100 h 6858000"/>
                <a:gd name="connsiteX7497" fmla="*/ 2497597 w 5854673"/>
                <a:gd name="connsiteY7497" fmla="*/ 1001730 h 6858000"/>
                <a:gd name="connsiteX7498" fmla="*/ 2500914 w 5854673"/>
                <a:gd name="connsiteY7498" fmla="*/ 996885 h 6858000"/>
                <a:gd name="connsiteX7499" fmla="*/ 4163196 w 5854673"/>
                <a:gd name="connsiteY7499" fmla="*/ 993382 h 6858000"/>
                <a:gd name="connsiteX7500" fmla="*/ 4162429 w 5854673"/>
                <a:gd name="connsiteY7500" fmla="*/ 998226 h 6858000"/>
                <a:gd name="connsiteX7501" fmla="*/ 4138201 w 5854673"/>
                <a:gd name="connsiteY7501" fmla="*/ 999495 h 6858000"/>
                <a:gd name="connsiteX7502" fmla="*/ 4148308 w 5854673"/>
                <a:gd name="connsiteY7502" fmla="*/ 994046 h 6858000"/>
                <a:gd name="connsiteX7503" fmla="*/ 4163196 w 5854673"/>
                <a:gd name="connsiteY7503" fmla="*/ 993382 h 6858000"/>
                <a:gd name="connsiteX7504" fmla="*/ 4263732 w 5854673"/>
                <a:gd name="connsiteY7504" fmla="*/ 993254 h 6858000"/>
                <a:gd name="connsiteX7505" fmla="*/ 4271792 w 5854673"/>
                <a:gd name="connsiteY7505" fmla="*/ 993562 h 6858000"/>
                <a:gd name="connsiteX7506" fmla="*/ 4274390 w 5854673"/>
                <a:gd name="connsiteY7506" fmla="*/ 1001571 h 6858000"/>
                <a:gd name="connsiteX7507" fmla="*/ 4256131 w 5854673"/>
                <a:gd name="connsiteY7507" fmla="*/ 996159 h 6858000"/>
                <a:gd name="connsiteX7508" fmla="*/ 4263732 w 5854673"/>
                <a:gd name="connsiteY7508" fmla="*/ 993254 h 6858000"/>
                <a:gd name="connsiteX7509" fmla="*/ 4053692 w 5854673"/>
                <a:gd name="connsiteY7509" fmla="*/ 991928 h 6858000"/>
                <a:gd name="connsiteX7510" fmla="*/ 4050272 w 5854673"/>
                <a:gd name="connsiteY7510" fmla="*/ 998609 h 6858000"/>
                <a:gd name="connsiteX7511" fmla="*/ 4063177 w 5854673"/>
                <a:gd name="connsiteY7511" fmla="*/ 997134 h 6858000"/>
                <a:gd name="connsiteX7512" fmla="*/ 2447664 w 5854673"/>
                <a:gd name="connsiteY7512" fmla="*/ 991364 h 6858000"/>
                <a:gd name="connsiteX7513" fmla="*/ 2465055 w 5854673"/>
                <a:gd name="connsiteY7513" fmla="*/ 1000907 h 6858000"/>
                <a:gd name="connsiteX7514" fmla="*/ 2459747 w 5854673"/>
                <a:gd name="connsiteY7514" fmla="*/ 1012229 h 6858000"/>
                <a:gd name="connsiteX7515" fmla="*/ 2447664 w 5854673"/>
                <a:gd name="connsiteY7515" fmla="*/ 991364 h 6858000"/>
                <a:gd name="connsiteX7516" fmla="*/ 4140193 w 5854673"/>
                <a:gd name="connsiteY7516" fmla="*/ 987917 h 6858000"/>
                <a:gd name="connsiteX7517" fmla="*/ 4145294 w 5854673"/>
                <a:gd name="connsiteY7517" fmla="*/ 987919 h 6858000"/>
                <a:gd name="connsiteX7518" fmla="*/ 4135753 w 5854673"/>
                <a:gd name="connsiteY7518" fmla="*/ 992558 h 6858000"/>
                <a:gd name="connsiteX7519" fmla="*/ 4140193 w 5854673"/>
                <a:gd name="connsiteY7519" fmla="*/ 987917 h 6858000"/>
                <a:gd name="connsiteX7520" fmla="*/ 3543770 w 5854673"/>
                <a:gd name="connsiteY7520" fmla="*/ 987756 h 6858000"/>
                <a:gd name="connsiteX7521" fmla="*/ 3543003 w 5854673"/>
                <a:gd name="connsiteY7521" fmla="*/ 992601 h 6858000"/>
                <a:gd name="connsiteX7522" fmla="*/ 3564682 w 5854673"/>
                <a:gd name="connsiteY7522" fmla="*/ 991333 h 6858000"/>
                <a:gd name="connsiteX7523" fmla="*/ 4452514 w 5854673"/>
                <a:gd name="connsiteY7523" fmla="*/ 980907 h 6858000"/>
                <a:gd name="connsiteX7524" fmla="*/ 4458379 w 5854673"/>
                <a:gd name="connsiteY7524" fmla="*/ 983714 h 6858000"/>
                <a:gd name="connsiteX7525" fmla="*/ 4451288 w 5854673"/>
                <a:gd name="connsiteY7525" fmla="*/ 987640 h 6858000"/>
                <a:gd name="connsiteX7526" fmla="*/ 4469602 w 5854673"/>
                <a:gd name="connsiteY7526" fmla="*/ 977151 h 6858000"/>
                <a:gd name="connsiteX7527" fmla="*/ 4479293 w 5854673"/>
                <a:gd name="connsiteY7527" fmla="*/ 979640 h 6858000"/>
                <a:gd name="connsiteX7528" fmla="*/ 4489283 w 5854673"/>
                <a:gd name="connsiteY7528" fmla="*/ 998598 h 6858000"/>
                <a:gd name="connsiteX7529" fmla="*/ 4461899 w 5854673"/>
                <a:gd name="connsiteY7529" fmla="*/ 982848 h 6858000"/>
                <a:gd name="connsiteX7530" fmla="*/ 4469602 w 5854673"/>
                <a:gd name="connsiteY7530" fmla="*/ 977151 h 6858000"/>
                <a:gd name="connsiteX7531" fmla="*/ 4014880 w 5854673"/>
                <a:gd name="connsiteY7531" fmla="*/ 972687 h 6858000"/>
                <a:gd name="connsiteX7532" fmla="*/ 3985905 w 5854673"/>
                <a:gd name="connsiteY7532" fmla="*/ 981555 h 6858000"/>
                <a:gd name="connsiteX7533" fmla="*/ 3998249 w 5854673"/>
                <a:gd name="connsiteY7533" fmla="*/ 983803 h 6858000"/>
                <a:gd name="connsiteX7534" fmla="*/ 3984269 w 5854673"/>
                <a:gd name="connsiteY7534" fmla="*/ 993082 h 6858000"/>
                <a:gd name="connsiteX7535" fmla="*/ 3999930 w 5854673"/>
                <a:gd name="connsiteY7535" fmla="*/ 990486 h 6858000"/>
                <a:gd name="connsiteX7536" fmla="*/ 4003853 w 5854673"/>
                <a:gd name="connsiteY7536" fmla="*/ 1005228 h 6858000"/>
                <a:gd name="connsiteX7537" fmla="*/ 4010076 w 5854673"/>
                <a:gd name="connsiteY7537" fmla="*/ 1005433 h 6858000"/>
                <a:gd name="connsiteX7538" fmla="*/ 4011149 w 5854673"/>
                <a:gd name="connsiteY7538" fmla="*/ 997630 h 6858000"/>
                <a:gd name="connsiteX7539" fmla="*/ 4026146 w 5854673"/>
                <a:gd name="connsiteY7539" fmla="*/ 998041 h 6858000"/>
                <a:gd name="connsiteX7540" fmla="*/ 4022576 w 5854673"/>
                <a:gd name="connsiteY7540" fmla="*/ 996000 h 6858000"/>
                <a:gd name="connsiteX7541" fmla="*/ 4036963 w 5854673"/>
                <a:gd name="connsiteY7541" fmla="*/ 984476 h 6858000"/>
                <a:gd name="connsiteX7542" fmla="*/ 4009774 w 5854673"/>
                <a:gd name="connsiteY7542" fmla="*/ 990539 h 6858000"/>
                <a:gd name="connsiteX7543" fmla="*/ 4014880 w 5854673"/>
                <a:gd name="connsiteY7543" fmla="*/ 972687 h 6858000"/>
                <a:gd name="connsiteX7544" fmla="*/ 4127548 w 5854673"/>
                <a:gd name="connsiteY7544" fmla="*/ 970776 h 6858000"/>
                <a:gd name="connsiteX7545" fmla="*/ 4107347 w 5854673"/>
                <a:gd name="connsiteY7545" fmla="*/ 979849 h 6858000"/>
                <a:gd name="connsiteX7546" fmla="*/ 4339536 w 5854673"/>
                <a:gd name="connsiteY7546" fmla="*/ 970421 h 6858000"/>
                <a:gd name="connsiteX7547" fmla="*/ 4357690 w 5854673"/>
                <a:gd name="connsiteY7547" fmla="*/ 982771 h 6858000"/>
                <a:gd name="connsiteX7548" fmla="*/ 4339536 w 5854673"/>
                <a:gd name="connsiteY7548" fmla="*/ 970421 h 6858000"/>
                <a:gd name="connsiteX7549" fmla="*/ 3976472 w 5854673"/>
                <a:gd name="connsiteY7549" fmla="*/ 969054 h 6858000"/>
                <a:gd name="connsiteX7550" fmla="*/ 3985143 w 5854673"/>
                <a:gd name="connsiteY7550" fmla="*/ 971099 h 6858000"/>
                <a:gd name="connsiteX7551" fmla="*/ 3993916 w 5854673"/>
                <a:gd name="connsiteY7551" fmla="*/ 971304 h 6858000"/>
                <a:gd name="connsiteX7552" fmla="*/ 4295366 w 5854673"/>
                <a:gd name="connsiteY7552" fmla="*/ 962147 h 6858000"/>
                <a:gd name="connsiteX7553" fmla="*/ 4317392 w 5854673"/>
                <a:gd name="connsiteY7553" fmla="*/ 991431 h 6858000"/>
                <a:gd name="connsiteX7554" fmla="*/ 4288116 w 5854673"/>
                <a:gd name="connsiteY7554" fmla="*/ 985404 h 6858000"/>
                <a:gd name="connsiteX7555" fmla="*/ 4295366 w 5854673"/>
                <a:gd name="connsiteY7555" fmla="*/ 962147 h 6858000"/>
                <a:gd name="connsiteX7556" fmla="*/ 2561472 w 5854673"/>
                <a:gd name="connsiteY7556" fmla="*/ 961671 h 6858000"/>
                <a:gd name="connsiteX7557" fmla="*/ 2563153 w 5854673"/>
                <a:gd name="connsiteY7557" fmla="*/ 968354 h 6858000"/>
                <a:gd name="connsiteX7558" fmla="*/ 2564023 w 5854673"/>
                <a:gd name="connsiteY7558" fmla="*/ 961672 h 6858000"/>
                <a:gd name="connsiteX7559" fmla="*/ 4467108 w 5854673"/>
                <a:gd name="connsiteY7559" fmla="*/ 960610 h 6858000"/>
                <a:gd name="connsiteX7560" fmla="*/ 4444916 w 5854673"/>
                <a:gd name="connsiteY7560" fmla="*/ 973612 h 6858000"/>
                <a:gd name="connsiteX7561" fmla="*/ 4467108 w 5854673"/>
                <a:gd name="connsiteY7561" fmla="*/ 960610 h 6858000"/>
                <a:gd name="connsiteX7562" fmla="*/ 2487205 w 5854673"/>
                <a:gd name="connsiteY7562" fmla="*/ 954394 h 6858000"/>
                <a:gd name="connsiteX7563" fmla="*/ 2492000 w 5854673"/>
                <a:gd name="connsiteY7563" fmla="*/ 954803 h 6858000"/>
                <a:gd name="connsiteX7564" fmla="*/ 2491130 w 5854673"/>
                <a:gd name="connsiteY7564" fmla="*/ 961485 h 6858000"/>
                <a:gd name="connsiteX7565" fmla="*/ 2485979 w 5854673"/>
                <a:gd name="connsiteY7565" fmla="*/ 961126 h 6858000"/>
                <a:gd name="connsiteX7566" fmla="*/ 4498173 w 5854673"/>
                <a:gd name="connsiteY7566" fmla="*/ 953629 h 6858000"/>
                <a:gd name="connsiteX7567" fmla="*/ 4514490 w 5854673"/>
                <a:gd name="connsiteY7567" fmla="*/ 970977 h 6858000"/>
                <a:gd name="connsiteX7568" fmla="*/ 4508005 w 5854673"/>
                <a:gd name="connsiteY7568" fmla="*/ 989370 h 6858000"/>
                <a:gd name="connsiteX7569" fmla="*/ 4523460 w 5854673"/>
                <a:gd name="connsiteY7569" fmla="*/ 987896 h 6858000"/>
                <a:gd name="connsiteX7570" fmla="*/ 4521416 w 5854673"/>
                <a:gd name="connsiteY7570" fmla="*/ 1001666 h 6858000"/>
                <a:gd name="connsiteX7571" fmla="*/ 4516009 w 5854673"/>
                <a:gd name="connsiteY7571" fmla="*/ 1004627 h 6858000"/>
                <a:gd name="connsiteX7572" fmla="*/ 4518866 w 5854673"/>
                <a:gd name="connsiteY7572" fmla="*/ 1001668 h 6858000"/>
                <a:gd name="connsiteX7573" fmla="*/ 4487815 w 5854673"/>
                <a:gd name="connsiteY7573" fmla="*/ 965307 h 6858000"/>
                <a:gd name="connsiteX7574" fmla="*/ 4498173 w 5854673"/>
                <a:gd name="connsiteY7574" fmla="*/ 953629 h 6858000"/>
                <a:gd name="connsiteX7575" fmla="*/ 4268880 w 5854673"/>
                <a:gd name="connsiteY7575" fmla="*/ 953223 h 6858000"/>
                <a:gd name="connsiteX7576" fmla="*/ 4277565 w 5854673"/>
                <a:gd name="connsiteY7576" fmla="*/ 954848 h 6858000"/>
                <a:gd name="connsiteX7577" fmla="*/ 4258690 w 5854673"/>
                <a:gd name="connsiteY7577" fmla="*/ 963005 h 6858000"/>
                <a:gd name="connsiteX7578" fmla="*/ 4260576 w 5854673"/>
                <a:gd name="connsiteY7578" fmla="*/ 966015 h 6858000"/>
                <a:gd name="connsiteX7579" fmla="*/ 4249610 w 5854673"/>
                <a:gd name="connsiteY7579" fmla="*/ 965756 h 6858000"/>
                <a:gd name="connsiteX7580" fmla="*/ 4261867 w 5854673"/>
                <a:gd name="connsiteY7580" fmla="*/ 956859 h 6858000"/>
                <a:gd name="connsiteX7581" fmla="*/ 4268880 w 5854673"/>
                <a:gd name="connsiteY7581" fmla="*/ 953223 h 6858000"/>
                <a:gd name="connsiteX7582" fmla="*/ 4556220 w 5854673"/>
                <a:gd name="connsiteY7582" fmla="*/ 951911 h 6858000"/>
                <a:gd name="connsiteX7583" fmla="*/ 4562340 w 5854673"/>
                <a:gd name="connsiteY7583" fmla="*/ 953954 h 6858000"/>
                <a:gd name="connsiteX7584" fmla="*/ 4552698 w 5854673"/>
                <a:gd name="connsiteY7584" fmla="*/ 960429 h 6858000"/>
                <a:gd name="connsiteX7585" fmla="*/ 4556220 w 5854673"/>
                <a:gd name="connsiteY7585" fmla="*/ 951911 h 6858000"/>
                <a:gd name="connsiteX7586" fmla="*/ 2729953 w 5854673"/>
                <a:gd name="connsiteY7586" fmla="*/ 950038 h 6858000"/>
                <a:gd name="connsiteX7587" fmla="*/ 2739795 w 5854673"/>
                <a:gd name="connsiteY7587" fmla="*/ 960293 h 6858000"/>
                <a:gd name="connsiteX7588" fmla="*/ 2731528 w 5854673"/>
                <a:gd name="connsiteY7588" fmla="*/ 973859 h 6858000"/>
                <a:gd name="connsiteX7589" fmla="*/ 2741163 w 5854673"/>
                <a:gd name="connsiteY7589" fmla="*/ 992887 h 6858000"/>
                <a:gd name="connsiteX7590" fmla="*/ 2751981 w 5854673"/>
                <a:gd name="connsiteY7590" fmla="*/ 979322 h 6858000"/>
                <a:gd name="connsiteX7591" fmla="*/ 2729953 w 5854673"/>
                <a:gd name="connsiteY7591" fmla="*/ 950038 h 6858000"/>
                <a:gd name="connsiteX7592" fmla="*/ 3037990 w 5854673"/>
                <a:gd name="connsiteY7592" fmla="*/ 946197 h 6858000"/>
                <a:gd name="connsiteX7593" fmla="*/ 3037581 w 5854673"/>
                <a:gd name="connsiteY7593" fmla="*/ 948441 h 6858000"/>
                <a:gd name="connsiteX7594" fmla="*/ 3055074 w 5854673"/>
                <a:gd name="connsiteY7594" fmla="*/ 958698 h 6858000"/>
                <a:gd name="connsiteX7595" fmla="*/ 2107409 w 5854673"/>
                <a:gd name="connsiteY7595" fmla="*/ 937872 h 6858000"/>
                <a:gd name="connsiteX7596" fmla="*/ 2116182 w 5854673"/>
                <a:gd name="connsiteY7596" fmla="*/ 938079 h 6858000"/>
                <a:gd name="connsiteX7597" fmla="*/ 2106335 w 5854673"/>
                <a:gd name="connsiteY7597" fmla="*/ 945676 h 6858000"/>
                <a:gd name="connsiteX7598" fmla="*/ 2565509 w 5854673"/>
                <a:gd name="connsiteY7598" fmla="*/ 936322 h 6858000"/>
                <a:gd name="connsiteX7599" fmla="*/ 2555158 w 5854673"/>
                <a:gd name="connsiteY7599" fmla="*/ 937422 h 6858000"/>
                <a:gd name="connsiteX7600" fmla="*/ 2544337 w 5854673"/>
                <a:gd name="connsiteY7600" fmla="*/ 951363 h 6858000"/>
                <a:gd name="connsiteX7601" fmla="*/ 2567748 w 5854673"/>
                <a:gd name="connsiteY7601" fmla="*/ 957133 h 6858000"/>
                <a:gd name="connsiteX7602" fmla="*/ 2566475 w 5854673"/>
                <a:gd name="connsiteY7602" fmla="*/ 948206 h 6858000"/>
                <a:gd name="connsiteX7603" fmla="*/ 2565509 w 5854673"/>
                <a:gd name="connsiteY7603" fmla="*/ 936322 h 6858000"/>
                <a:gd name="connsiteX7604" fmla="*/ 2162756 w 5854673"/>
                <a:gd name="connsiteY7604" fmla="*/ 932543 h 6858000"/>
                <a:gd name="connsiteX7605" fmla="*/ 2146533 w 5854673"/>
                <a:gd name="connsiteY7605" fmla="*/ 938864 h 6858000"/>
                <a:gd name="connsiteX7606" fmla="*/ 2148571 w 5854673"/>
                <a:gd name="connsiteY7606" fmla="*/ 950596 h 6858000"/>
                <a:gd name="connsiteX7607" fmla="*/ 2163974 w 5854673"/>
                <a:gd name="connsiteY7607" fmla="*/ 951314 h 6858000"/>
                <a:gd name="connsiteX7608" fmla="*/ 2162756 w 5854673"/>
                <a:gd name="connsiteY7608" fmla="*/ 932543 h 6858000"/>
                <a:gd name="connsiteX7609" fmla="*/ 4320214 w 5854673"/>
                <a:gd name="connsiteY7609" fmla="*/ 929457 h 6858000"/>
                <a:gd name="connsiteX7610" fmla="*/ 4333017 w 5854673"/>
                <a:gd name="connsiteY7610" fmla="*/ 929818 h 6858000"/>
                <a:gd name="connsiteX7611" fmla="*/ 4332353 w 5854673"/>
                <a:gd name="connsiteY7611" fmla="*/ 932827 h 6858000"/>
                <a:gd name="connsiteX7612" fmla="*/ 4319908 w 5854673"/>
                <a:gd name="connsiteY7612" fmla="*/ 932415 h 6858000"/>
                <a:gd name="connsiteX7613" fmla="*/ 4416028 w 5854673"/>
                <a:gd name="connsiteY7613" fmla="*/ 927902 h 6858000"/>
                <a:gd name="connsiteX7614" fmla="*/ 4408049 w 5854673"/>
                <a:gd name="connsiteY7614" fmla="*/ 932239 h 6858000"/>
                <a:gd name="connsiteX7615" fmla="*/ 4429570 w 5854673"/>
                <a:gd name="connsiteY7615" fmla="*/ 947752 h 6858000"/>
                <a:gd name="connsiteX7616" fmla="*/ 4434673 w 5854673"/>
                <a:gd name="connsiteY7616" fmla="*/ 940102 h 6858000"/>
                <a:gd name="connsiteX7617" fmla="*/ 4422281 w 5854673"/>
                <a:gd name="connsiteY7617" fmla="*/ 931121 h 6858000"/>
                <a:gd name="connsiteX7618" fmla="*/ 4416028 w 5854673"/>
                <a:gd name="connsiteY7618" fmla="*/ 927902 h 6858000"/>
                <a:gd name="connsiteX7619" fmla="*/ 3090171 w 5854673"/>
                <a:gd name="connsiteY7619" fmla="*/ 926330 h 6858000"/>
                <a:gd name="connsiteX7620" fmla="*/ 3096393 w 5854673"/>
                <a:gd name="connsiteY7620" fmla="*/ 926535 h 6858000"/>
                <a:gd name="connsiteX7621" fmla="*/ 3095627 w 5854673"/>
                <a:gd name="connsiteY7621" fmla="*/ 931381 h 6858000"/>
                <a:gd name="connsiteX7622" fmla="*/ 3089404 w 5854673"/>
                <a:gd name="connsiteY7622" fmla="*/ 931175 h 6858000"/>
                <a:gd name="connsiteX7623" fmla="*/ 4507398 w 5854673"/>
                <a:gd name="connsiteY7623" fmla="*/ 926220 h 6858000"/>
                <a:gd name="connsiteX7624" fmla="*/ 4496342 w 5854673"/>
                <a:gd name="connsiteY7624" fmla="*/ 933125 h 6858000"/>
                <a:gd name="connsiteX7625" fmla="*/ 4490426 w 5854673"/>
                <a:gd name="connsiteY7625" fmla="*/ 929961 h 6858000"/>
                <a:gd name="connsiteX7626" fmla="*/ 4502312 w 5854673"/>
                <a:gd name="connsiteY7626" fmla="*/ 926444 h 6858000"/>
                <a:gd name="connsiteX7627" fmla="*/ 4507398 w 5854673"/>
                <a:gd name="connsiteY7627" fmla="*/ 926220 h 6858000"/>
                <a:gd name="connsiteX7628" fmla="*/ 2773319 w 5854673"/>
                <a:gd name="connsiteY7628" fmla="*/ 919445 h 6858000"/>
                <a:gd name="connsiteX7629" fmla="*/ 2772599 w 5854673"/>
                <a:gd name="connsiteY7629" fmla="*/ 939950 h 6858000"/>
                <a:gd name="connsiteX7630" fmla="*/ 2788805 w 5854673"/>
                <a:gd name="connsiteY7630" fmla="*/ 992288 h 6858000"/>
                <a:gd name="connsiteX7631" fmla="*/ 2795487 w 5854673"/>
                <a:gd name="connsiteY7631" fmla="*/ 990607 h 6858000"/>
                <a:gd name="connsiteX7632" fmla="*/ 2790031 w 5854673"/>
                <a:gd name="connsiteY7632" fmla="*/ 985556 h 6858000"/>
                <a:gd name="connsiteX7633" fmla="*/ 2797020 w 5854673"/>
                <a:gd name="connsiteY7633" fmla="*/ 980916 h 6858000"/>
                <a:gd name="connsiteX7634" fmla="*/ 2778672 w 5854673"/>
                <a:gd name="connsiteY7634" fmla="*/ 926333 h 6858000"/>
                <a:gd name="connsiteX7635" fmla="*/ 2773319 w 5854673"/>
                <a:gd name="connsiteY7635" fmla="*/ 919445 h 6858000"/>
                <a:gd name="connsiteX7636" fmla="*/ 4097258 w 5854673"/>
                <a:gd name="connsiteY7636" fmla="*/ 916121 h 6858000"/>
                <a:gd name="connsiteX7637" fmla="*/ 4107312 w 5854673"/>
                <a:gd name="connsiteY7637" fmla="*/ 920836 h 6858000"/>
                <a:gd name="connsiteX7638" fmla="*/ 4092515 w 5854673"/>
                <a:gd name="connsiteY7638" fmla="*/ 937154 h 6858000"/>
                <a:gd name="connsiteX7639" fmla="*/ 4086400 w 5854673"/>
                <a:gd name="connsiteY7639" fmla="*/ 917259 h 6858000"/>
                <a:gd name="connsiteX7640" fmla="*/ 4097258 w 5854673"/>
                <a:gd name="connsiteY7640" fmla="*/ 916121 h 6858000"/>
                <a:gd name="connsiteX7641" fmla="*/ 3609080 w 5854673"/>
                <a:gd name="connsiteY7641" fmla="*/ 914323 h 6858000"/>
                <a:gd name="connsiteX7642" fmla="*/ 3625346 w 5854673"/>
                <a:gd name="connsiteY7642" fmla="*/ 931314 h 6858000"/>
                <a:gd name="connsiteX7643" fmla="*/ 3626573 w 5854673"/>
                <a:gd name="connsiteY7643" fmla="*/ 924581 h 6858000"/>
                <a:gd name="connsiteX7644" fmla="*/ 3609080 w 5854673"/>
                <a:gd name="connsiteY7644" fmla="*/ 914323 h 6858000"/>
                <a:gd name="connsiteX7645" fmla="*/ 3019790 w 5854673"/>
                <a:gd name="connsiteY7645" fmla="*/ 910537 h 6858000"/>
                <a:gd name="connsiteX7646" fmla="*/ 3016780 w 5854673"/>
                <a:gd name="connsiteY7646" fmla="*/ 912423 h 6858000"/>
                <a:gd name="connsiteX7647" fmla="*/ 3015555 w 5854673"/>
                <a:gd name="connsiteY7647" fmla="*/ 919156 h 6858000"/>
                <a:gd name="connsiteX7648" fmla="*/ 3437084 w 5854673"/>
                <a:gd name="connsiteY7648" fmla="*/ 908970 h 6858000"/>
                <a:gd name="connsiteX7649" fmla="*/ 3438094 w 5854673"/>
                <a:gd name="connsiteY7649" fmla="*/ 944166 h 6858000"/>
                <a:gd name="connsiteX7650" fmla="*/ 3444317 w 5854673"/>
                <a:gd name="connsiteY7650" fmla="*/ 944372 h 6858000"/>
                <a:gd name="connsiteX7651" fmla="*/ 3437084 w 5854673"/>
                <a:gd name="connsiteY7651" fmla="*/ 908970 h 6858000"/>
                <a:gd name="connsiteX7652" fmla="*/ 4028007 w 5854673"/>
                <a:gd name="connsiteY7652" fmla="*/ 903781 h 6858000"/>
                <a:gd name="connsiteX7653" fmla="*/ 4029518 w 5854673"/>
                <a:gd name="connsiteY7653" fmla="*/ 903839 h 6858000"/>
                <a:gd name="connsiteX7654" fmla="*/ 4028340 w 5854673"/>
                <a:gd name="connsiteY7654" fmla="*/ 904298 h 6858000"/>
                <a:gd name="connsiteX7655" fmla="*/ 3974023 w 5854673"/>
                <a:gd name="connsiteY7655" fmla="*/ 902687 h 6858000"/>
                <a:gd name="connsiteX7656" fmla="*/ 3949355 w 5854673"/>
                <a:gd name="connsiteY7656" fmla="*/ 904064 h 6858000"/>
                <a:gd name="connsiteX7657" fmla="*/ 3972408 w 5854673"/>
                <a:gd name="connsiteY7657" fmla="*/ 909885 h 6858000"/>
                <a:gd name="connsiteX7658" fmla="*/ 3965675 w 5854673"/>
                <a:gd name="connsiteY7658" fmla="*/ 913760 h 6858000"/>
                <a:gd name="connsiteX7659" fmla="*/ 3998623 w 5854673"/>
                <a:gd name="connsiteY7659" fmla="*/ 922543 h 6858000"/>
                <a:gd name="connsiteX7660" fmla="*/ 3993984 w 5854673"/>
                <a:gd name="connsiteY7660" fmla="*/ 910453 h 6858000"/>
                <a:gd name="connsiteX7661" fmla="*/ 3974023 w 5854673"/>
                <a:gd name="connsiteY7661" fmla="*/ 902687 h 6858000"/>
                <a:gd name="connsiteX7662" fmla="*/ 4381381 w 5854673"/>
                <a:gd name="connsiteY7662" fmla="*/ 901066 h 6858000"/>
                <a:gd name="connsiteX7663" fmla="*/ 4414636 w 5854673"/>
                <a:gd name="connsiteY7663" fmla="*/ 906890 h 6858000"/>
                <a:gd name="connsiteX7664" fmla="*/ 4381381 w 5854673"/>
                <a:gd name="connsiteY7664" fmla="*/ 901066 h 6858000"/>
                <a:gd name="connsiteX7665" fmla="*/ 2143787 w 5854673"/>
                <a:gd name="connsiteY7665" fmla="*/ 896617 h 6858000"/>
                <a:gd name="connsiteX7666" fmla="*/ 2151386 w 5854673"/>
                <a:gd name="connsiteY7666" fmla="*/ 903913 h 6858000"/>
                <a:gd name="connsiteX7667" fmla="*/ 2143787 w 5854673"/>
                <a:gd name="connsiteY7667" fmla="*/ 896617 h 6858000"/>
                <a:gd name="connsiteX7668" fmla="*/ 4249732 w 5854673"/>
                <a:gd name="connsiteY7668" fmla="*/ 895061 h 6858000"/>
                <a:gd name="connsiteX7669" fmla="*/ 4274981 w 5854673"/>
                <a:gd name="connsiteY7669" fmla="*/ 895833 h 6858000"/>
                <a:gd name="connsiteX7670" fmla="*/ 4249170 w 5854673"/>
                <a:gd name="connsiteY7670" fmla="*/ 898785 h 6858000"/>
                <a:gd name="connsiteX7671" fmla="*/ 4238766 w 5854673"/>
                <a:gd name="connsiteY7671" fmla="*/ 894802 h 6858000"/>
                <a:gd name="connsiteX7672" fmla="*/ 4241316 w 5854673"/>
                <a:gd name="connsiteY7672" fmla="*/ 894803 h 6858000"/>
                <a:gd name="connsiteX7673" fmla="*/ 4246512 w 5854673"/>
                <a:gd name="connsiteY7673" fmla="*/ 918472 h 6858000"/>
                <a:gd name="connsiteX7674" fmla="*/ 4280534 w 5854673"/>
                <a:gd name="connsiteY7674" fmla="*/ 919451 h 6858000"/>
                <a:gd name="connsiteX7675" fmla="*/ 4279257 w 5854673"/>
                <a:gd name="connsiteY7675" fmla="*/ 928376 h 6858000"/>
                <a:gd name="connsiteX7676" fmla="*/ 4242076 w 5854673"/>
                <a:gd name="connsiteY7676" fmla="*/ 915461 h 6858000"/>
                <a:gd name="connsiteX7677" fmla="*/ 4238766 w 5854673"/>
                <a:gd name="connsiteY7677" fmla="*/ 894802 h 6858000"/>
                <a:gd name="connsiteX7678" fmla="*/ 4481052 w 5854673"/>
                <a:gd name="connsiteY7678" fmla="*/ 892315 h 6858000"/>
                <a:gd name="connsiteX7679" fmla="*/ 4480791 w 5854673"/>
                <a:gd name="connsiteY7679" fmla="*/ 910932 h 6858000"/>
                <a:gd name="connsiteX7680" fmla="*/ 4454523 w 5854673"/>
                <a:gd name="connsiteY7680" fmla="*/ 908120 h 6858000"/>
                <a:gd name="connsiteX7681" fmla="*/ 3028875 w 5854673"/>
                <a:gd name="connsiteY7681" fmla="*/ 889933 h 6858000"/>
                <a:gd name="connsiteX7682" fmla="*/ 3020352 w 5854673"/>
                <a:gd name="connsiteY7682" fmla="*/ 904263 h 6858000"/>
                <a:gd name="connsiteX7683" fmla="*/ 3036116 w 5854673"/>
                <a:gd name="connsiteY7683" fmla="*/ 899830 h 6858000"/>
                <a:gd name="connsiteX7684" fmla="*/ 3040779 w 5854673"/>
                <a:gd name="connsiteY7684" fmla="*/ 902709 h 6858000"/>
                <a:gd name="connsiteX7685" fmla="*/ 3040893 w 5854673"/>
                <a:gd name="connsiteY7685" fmla="*/ 902985 h 6858000"/>
                <a:gd name="connsiteX7686" fmla="*/ 3039835 w 5854673"/>
                <a:gd name="connsiteY7686" fmla="*/ 915695 h 6858000"/>
                <a:gd name="connsiteX7687" fmla="*/ 3037432 w 5854673"/>
                <a:gd name="connsiteY7687" fmla="*/ 934617 h 6858000"/>
                <a:gd name="connsiteX7688" fmla="*/ 3049979 w 5854673"/>
                <a:gd name="connsiteY7688" fmla="*/ 935743 h 6858000"/>
                <a:gd name="connsiteX7689" fmla="*/ 3039886 w 5854673"/>
                <a:gd name="connsiteY7689" fmla="*/ 916051 h 6858000"/>
                <a:gd name="connsiteX7690" fmla="*/ 3040960 w 5854673"/>
                <a:gd name="connsiteY7690" fmla="*/ 903146 h 6858000"/>
                <a:gd name="connsiteX7691" fmla="*/ 3040893 w 5854673"/>
                <a:gd name="connsiteY7691" fmla="*/ 902985 h 6858000"/>
                <a:gd name="connsiteX7692" fmla="*/ 3040909 w 5854673"/>
                <a:gd name="connsiteY7692" fmla="*/ 902790 h 6858000"/>
                <a:gd name="connsiteX7693" fmla="*/ 3040779 w 5854673"/>
                <a:gd name="connsiteY7693" fmla="*/ 902709 h 6858000"/>
                <a:gd name="connsiteX7694" fmla="*/ 3037979 w 5854673"/>
                <a:gd name="connsiteY7694" fmla="*/ 895966 h 6858000"/>
                <a:gd name="connsiteX7695" fmla="*/ 3028875 w 5854673"/>
                <a:gd name="connsiteY7695" fmla="*/ 889933 h 6858000"/>
                <a:gd name="connsiteX7696" fmla="*/ 4084317 w 5854673"/>
                <a:gd name="connsiteY7696" fmla="*/ 889867 h 6858000"/>
                <a:gd name="connsiteX7697" fmla="*/ 4090080 w 5854673"/>
                <a:gd name="connsiteY7697" fmla="*/ 891960 h 6858000"/>
                <a:gd name="connsiteX7698" fmla="*/ 4089313 w 5854673"/>
                <a:gd name="connsiteY7698" fmla="*/ 896805 h 6858000"/>
                <a:gd name="connsiteX7699" fmla="*/ 4084317 w 5854673"/>
                <a:gd name="connsiteY7699" fmla="*/ 889867 h 6858000"/>
                <a:gd name="connsiteX7700" fmla="*/ 4419403 w 5854673"/>
                <a:gd name="connsiteY7700" fmla="*/ 886458 h 6858000"/>
                <a:gd name="connsiteX7701" fmla="*/ 4445753 w 5854673"/>
                <a:gd name="connsiteY7701" fmla="*/ 897712 h 6858000"/>
                <a:gd name="connsiteX7702" fmla="*/ 4450652 w 5854673"/>
                <a:gd name="connsiteY7702" fmla="*/ 891185 h 6858000"/>
                <a:gd name="connsiteX7703" fmla="*/ 4457334 w 5854673"/>
                <a:gd name="connsiteY7703" fmla="*/ 889504 h 6858000"/>
                <a:gd name="connsiteX7704" fmla="*/ 4461924 w 5854673"/>
                <a:gd name="connsiteY7704" fmla="*/ 893586 h 6858000"/>
                <a:gd name="connsiteX7705" fmla="*/ 4444833 w 5854673"/>
                <a:gd name="connsiteY7705" fmla="*/ 904038 h 6858000"/>
                <a:gd name="connsiteX7706" fmla="*/ 4416987 w 5854673"/>
                <a:gd name="connsiteY7706" fmla="*/ 890155 h 6858000"/>
                <a:gd name="connsiteX7707" fmla="*/ 4408673 w 5854673"/>
                <a:gd name="connsiteY7707" fmla="*/ 888061 h 6858000"/>
                <a:gd name="connsiteX7708" fmla="*/ 4419403 w 5854673"/>
                <a:gd name="connsiteY7708" fmla="*/ 886458 h 6858000"/>
                <a:gd name="connsiteX7709" fmla="*/ 4342058 w 5854673"/>
                <a:gd name="connsiteY7709" fmla="*/ 885905 h 6858000"/>
                <a:gd name="connsiteX7710" fmla="*/ 4371539 w 5854673"/>
                <a:gd name="connsiteY7710" fmla="*/ 890810 h 6858000"/>
                <a:gd name="connsiteX7711" fmla="*/ 4363989 w 5854673"/>
                <a:gd name="connsiteY7711" fmla="*/ 894073 h 6858000"/>
                <a:gd name="connsiteX7712" fmla="*/ 4378984 w 5854673"/>
                <a:gd name="connsiteY7712" fmla="*/ 899585 h 6858000"/>
                <a:gd name="connsiteX7713" fmla="*/ 4366842 w 5854673"/>
                <a:gd name="connsiteY7713" fmla="*/ 908968 h 6858000"/>
                <a:gd name="connsiteX7714" fmla="*/ 4355416 w 5854673"/>
                <a:gd name="connsiteY7714" fmla="*/ 910597 h 6858000"/>
                <a:gd name="connsiteX7715" fmla="*/ 4376532 w 5854673"/>
                <a:gd name="connsiteY7715" fmla="*/ 913051 h 6858000"/>
                <a:gd name="connsiteX7716" fmla="*/ 4376992 w 5854673"/>
                <a:gd name="connsiteY7716" fmla="*/ 911164 h 6858000"/>
                <a:gd name="connsiteX7717" fmla="*/ 4431004 w 5854673"/>
                <a:gd name="connsiteY7717" fmla="*/ 929694 h 6858000"/>
                <a:gd name="connsiteX7718" fmla="*/ 4438498 w 5854673"/>
                <a:gd name="connsiteY7718" fmla="*/ 938827 h 6858000"/>
                <a:gd name="connsiteX7719" fmla="*/ 4471761 w 5854673"/>
                <a:gd name="connsiteY7719" fmla="*/ 919147 h 6858000"/>
                <a:gd name="connsiteX7720" fmla="*/ 4478744 w 5854673"/>
                <a:gd name="connsiteY7720" fmla="*/ 940011 h 6858000"/>
                <a:gd name="connsiteX7721" fmla="*/ 4513580 w 5854673"/>
                <a:gd name="connsiteY7721" fmla="*/ 944153 h 6858000"/>
                <a:gd name="connsiteX7722" fmla="*/ 4482260 w 5854673"/>
                <a:gd name="connsiteY7722" fmla="*/ 951897 h 6858000"/>
                <a:gd name="connsiteX7723" fmla="*/ 4481953 w 5854673"/>
                <a:gd name="connsiteY7723" fmla="*/ 954856 h 6858000"/>
                <a:gd name="connsiteX7724" fmla="*/ 4442222 w 5854673"/>
                <a:gd name="connsiteY7724" fmla="*/ 941940 h 6858000"/>
                <a:gd name="connsiteX7725" fmla="*/ 4413240 w 5854673"/>
                <a:gd name="connsiteY7725" fmla="*/ 976311 h 6858000"/>
                <a:gd name="connsiteX7726" fmla="*/ 4460463 w 5854673"/>
                <a:gd name="connsiteY7726" fmla="*/ 998336 h 6858000"/>
                <a:gd name="connsiteX7727" fmla="*/ 4475153 w 5854673"/>
                <a:gd name="connsiteY7727" fmla="*/ 1001704 h 6858000"/>
                <a:gd name="connsiteX7728" fmla="*/ 4473927 w 5854673"/>
                <a:gd name="connsiteY7728" fmla="*/ 1008436 h 6858000"/>
                <a:gd name="connsiteX7729" fmla="*/ 4499277 w 5854673"/>
                <a:gd name="connsiteY7729" fmla="*/ 1007373 h 6858000"/>
                <a:gd name="connsiteX7730" fmla="*/ 4522536 w 5854673"/>
                <a:gd name="connsiteY7730" fmla="*/ 1012074 h 6858000"/>
                <a:gd name="connsiteX7731" fmla="*/ 4532378 w 5854673"/>
                <a:gd name="connsiteY7731" fmla="*/ 1022330 h 6858000"/>
                <a:gd name="connsiteX7732" fmla="*/ 4531508 w 5854673"/>
                <a:gd name="connsiteY7732" fmla="*/ 1029009 h 6858000"/>
                <a:gd name="connsiteX7733" fmla="*/ 4519878 w 5854673"/>
                <a:gd name="connsiteY7733" fmla="*/ 1031761 h 6858000"/>
                <a:gd name="connsiteX7734" fmla="*/ 4545782 w 5854673"/>
                <a:gd name="connsiteY7734" fmla="*/ 1060128 h 6858000"/>
                <a:gd name="connsiteX7735" fmla="*/ 4529861 w 5854673"/>
                <a:gd name="connsiteY7735" fmla="*/ 1081344 h 6858000"/>
                <a:gd name="connsiteX7736" fmla="*/ 4541541 w 5854673"/>
                <a:gd name="connsiteY7736" fmla="*/ 1086600 h 6858000"/>
                <a:gd name="connsiteX7737" fmla="*/ 4543839 w 5854673"/>
                <a:gd name="connsiteY7737" fmla="*/ 1072063 h 6858000"/>
                <a:gd name="connsiteX7738" fmla="*/ 4577643 w 5854673"/>
                <a:gd name="connsiteY7738" fmla="*/ 1125172 h 6858000"/>
                <a:gd name="connsiteX7739" fmla="*/ 4581515 w 5854673"/>
                <a:gd name="connsiteY7739" fmla="*/ 1142108 h 6858000"/>
                <a:gd name="connsiteX7740" fmla="*/ 4553662 w 5854673"/>
                <a:gd name="connsiteY7740" fmla="*/ 1151179 h 6858000"/>
                <a:gd name="connsiteX7741" fmla="*/ 4539433 w 5854673"/>
                <a:gd name="connsiteY7741" fmla="*/ 1145921 h 6858000"/>
                <a:gd name="connsiteX7742" fmla="*/ 4537440 w 5854673"/>
                <a:gd name="connsiteY7742" fmla="*/ 1157500 h 6858000"/>
                <a:gd name="connsiteX7743" fmla="*/ 4523507 w 5854673"/>
                <a:gd name="connsiteY7743" fmla="*/ 1182438 h 6858000"/>
                <a:gd name="connsiteX7744" fmla="*/ 4508972 w 5854673"/>
                <a:gd name="connsiteY7744" fmla="*/ 1180141 h 6858000"/>
                <a:gd name="connsiteX7745" fmla="*/ 4505961 w 5854673"/>
                <a:gd name="connsiteY7745" fmla="*/ 1182025 h 6858000"/>
                <a:gd name="connsiteX7746" fmla="*/ 4519373 w 5854673"/>
                <a:gd name="connsiteY7746" fmla="*/ 1194321 h 6858000"/>
                <a:gd name="connsiteX7747" fmla="*/ 4492243 w 5854673"/>
                <a:gd name="connsiteY7747" fmla="*/ 1172686 h 6858000"/>
                <a:gd name="connsiteX7748" fmla="*/ 4523001 w 5854673"/>
                <a:gd name="connsiteY7748" fmla="*/ 1168666 h 6858000"/>
                <a:gd name="connsiteX7749" fmla="*/ 4511425 w 5854673"/>
                <a:gd name="connsiteY7749" fmla="*/ 1161573 h 6858000"/>
                <a:gd name="connsiteX7750" fmla="*/ 4466743 w 5854673"/>
                <a:gd name="connsiteY7750" fmla="*/ 1157377 h 6858000"/>
                <a:gd name="connsiteX7751" fmla="*/ 4480207 w 5854673"/>
                <a:gd name="connsiteY7751" fmla="*/ 1167481 h 6858000"/>
                <a:gd name="connsiteX7752" fmla="*/ 4461791 w 5854673"/>
                <a:gd name="connsiteY7752" fmla="*/ 1173751 h 6858000"/>
                <a:gd name="connsiteX7753" fmla="*/ 4475203 w 5854673"/>
                <a:gd name="connsiteY7753" fmla="*/ 1186045 h 6858000"/>
                <a:gd name="connsiteX7754" fmla="*/ 4445778 w 5854673"/>
                <a:gd name="connsiteY7754" fmla="*/ 1163647 h 6858000"/>
                <a:gd name="connsiteX7755" fmla="*/ 4446289 w 5854673"/>
                <a:gd name="connsiteY7755" fmla="*/ 1159565 h 6858000"/>
                <a:gd name="connsiteX7756" fmla="*/ 4451440 w 5854673"/>
                <a:gd name="connsiteY7756" fmla="*/ 1159924 h 6858000"/>
                <a:gd name="connsiteX7757" fmla="*/ 4450878 w 5854673"/>
                <a:gd name="connsiteY7757" fmla="*/ 1163648 h 6858000"/>
                <a:gd name="connsiteX7758" fmla="*/ 4461131 w 5854673"/>
                <a:gd name="connsiteY7758" fmla="*/ 1164009 h 6858000"/>
                <a:gd name="connsiteX7759" fmla="*/ 4442825 w 5854673"/>
                <a:gd name="connsiteY7759" fmla="*/ 1142935 h 6858000"/>
                <a:gd name="connsiteX7760" fmla="*/ 4430685 w 5854673"/>
                <a:gd name="connsiteY7760" fmla="*/ 1139566 h 6858000"/>
                <a:gd name="connsiteX7761" fmla="*/ 4447727 w 5854673"/>
                <a:gd name="connsiteY7761" fmla="*/ 1126207 h 6858000"/>
                <a:gd name="connsiteX7762" fmla="*/ 4490112 w 5854673"/>
                <a:gd name="connsiteY7762" fmla="*/ 1129636 h 6858000"/>
                <a:gd name="connsiteX7763" fmla="*/ 4478996 w 5854673"/>
                <a:gd name="connsiteY7763" fmla="*/ 1120656 h 6858000"/>
                <a:gd name="connsiteX7764" fmla="*/ 4491749 w 5854673"/>
                <a:gd name="connsiteY7764" fmla="*/ 1118109 h 6858000"/>
                <a:gd name="connsiteX7765" fmla="*/ 4494860 w 5854673"/>
                <a:gd name="connsiteY7765" fmla="*/ 1114386 h 6858000"/>
                <a:gd name="connsiteX7766" fmla="*/ 4434933 w 5854673"/>
                <a:gd name="connsiteY7766" fmla="*/ 1092692 h 6858000"/>
                <a:gd name="connsiteX7767" fmla="*/ 4457071 w 5854673"/>
                <a:gd name="connsiteY7767" fmla="*/ 1089535 h 6858000"/>
                <a:gd name="connsiteX7768" fmla="*/ 4392448 w 5854673"/>
                <a:gd name="connsiteY7768" fmla="*/ 1075797 h 6858000"/>
                <a:gd name="connsiteX7769" fmla="*/ 4415200 w 5854673"/>
                <a:gd name="connsiteY7769" fmla="*/ 1066722 h 6858000"/>
                <a:gd name="connsiteX7770" fmla="*/ 4395521 w 5854673"/>
                <a:gd name="connsiteY7770" fmla="*/ 1030912 h 6858000"/>
                <a:gd name="connsiteX7771" fmla="*/ 4391187 w 5854673"/>
                <a:gd name="connsiteY7771" fmla="*/ 1026063 h 6858000"/>
                <a:gd name="connsiteX7772" fmla="*/ 4409500 w 5854673"/>
                <a:gd name="connsiteY7772" fmla="*/ 1021630 h 6858000"/>
                <a:gd name="connsiteX7773" fmla="*/ 4403788 w 5854673"/>
                <a:gd name="connsiteY7773" fmla="*/ 1017343 h 6858000"/>
                <a:gd name="connsiteX7774" fmla="*/ 4431186 w 5854673"/>
                <a:gd name="connsiteY7774" fmla="*/ 994857 h 6858000"/>
                <a:gd name="connsiteX7775" fmla="*/ 4415729 w 5854673"/>
                <a:gd name="connsiteY7775" fmla="*/ 996331 h 6858000"/>
                <a:gd name="connsiteX7776" fmla="*/ 4362790 w 5854673"/>
                <a:gd name="connsiteY7776" fmla="*/ 987875 h 6858000"/>
                <a:gd name="connsiteX7777" fmla="*/ 4409771 w 5854673"/>
                <a:gd name="connsiteY7777" fmla="*/ 977534 h 6858000"/>
                <a:gd name="connsiteX7778" fmla="*/ 4393706 w 5854673"/>
                <a:gd name="connsiteY7778" fmla="*/ 967073 h 6858000"/>
                <a:gd name="connsiteX7779" fmla="*/ 4377484 w 5854673"/>
                <a:gd name="connsiteY7779" fmla="*/ 973394 h 6858000"/>
                <a:gd name="connsiteX7780" fmla="*/ 4340207 w 5854673"/>
                <a:gd name="connsiteY7780" fmla="*/ 936810 h 6858000"/>
                <a:gd name="connsiteX7781" fmla="*/ 4403705 w 5854673"/>
                <a:gd name="connsiteY7781" fmla="*/ 960547 h 6858000"/>
                <a:gd name="connsiteX7782" fmla="*/ 4391520 w 5854673"/>
                <a:gd name="connsiteY7782" fmla="*/ 941518 h 6858000"/>
                <a:gd name="connsiteX7783" fmla="*/ 4361328 w 5854673"/>
                <a:gd name="connsiteY7783" fmla="*/ 923962 h 6858000"/>
                <a:gd name="connsiteX7784" fmla="*/ 4306804 w 5854673"/>
                <a:gd name="connsiteY7784" fmla="*/ 917163 h 6858000"/>
                <a:gd name="connsiteX7785" fmla="*/ 4280892 w 5854673"/>
                <a:gd name="connsiteY7785" fmla="*/ 914300 h 6858000"/>
                <a:gd name="connsiteX7786" fmla="*/ 4280126 w 5854673"/>
                <a:gd name="connsiteY7786" fmla="*/ 919146 h 6858000"/>
                <a:gd name="connsiteX7787" fmla="*/ 4274976 w 5854673"/>
                <a:gd name="connsiteY7787" fmla="*/ 911135 h 6858000"/>
                <a:gd name="connsiteX7788" fmla="*/ 4284975 w 5854673"/>
                <a:gd name="connsiteY7788" fmla="*/ 904609 h 6858000"/>
                <a:gd name="connsiteX7789" fmla="*/ 4283191 w 5854673"/>
                <a:gd name="connsiteY7789" fmla="*/ 899763 h 6858000"/>
                <a:gd name="connsiteX7790" fmla="*/ 4330474 w 5854673"/>
                <a:gd name="connsiteY7790" fmla="*/ 904316 h 6858000"/>
                <a:gd name="connsiteX7791" fmla="*/ 4358580 w 5854673"/>
                <a:gd name="connsiteY7791" fmla="*/ 902131 h 6858000"/>
                <a:gd name="connsiteX7792" fmla="*/ 4317063 w 5854673"/>
                <a:gd name="connsiteY7792" fmla="*/ 892019 h 6858000"/>
                <a:gd name="connsiteX7793" fmla="*/ 4328509 w 5854673"/>
                <a:gd name="connsiteY7793" fmla="*/ 887336 h 6858000"/>
                <a:gd name="connsiteX7794" fmla="*/ 4342058 w 5854673"/>
                <a:gd name="connsiteY7794" fmla="*/ 885905 h 6858000"/>
                <a:gd name="connsiteX7795" fmla="*/ 2724616 w 5854673"/>
                <a:gd name="connsiteY7795" fmla="*/ 884492 h 6858000"/>
                <a:gd name="connsiteX7796" fmla="*/ 2699361 w 5854673"/>
                <a:gd name="connsiteY7796" fmla="*/ 909223 h 6858000"/>
                <a:gd name="connsiteX7797" fmla="*/ 2724198 w 5854673"/>
                <a:gd name="connsiteY7797" fmla="*/ 919890 h 6858000"/>
                <a:gd name="connsiteX7798" fmla="*/ 2726236 w 5854673"/>
                <a:gd name="connsiteY7798" fmla="*/ 931623 h 6858000"/>
                <a:gd name="connsiteX7799" fmla="*/ 2736802 w 5854673"/>
                <a:gd name="connsiteY7799" fmla="*/ 903520 h 6858000"/>
                <a:gd name="connsiteX7800" fmla="*/ 2726140 w 5854673"/>
                <a:gd name="connsiteY7800" fmla="*/ 907956 h 6858000"/>
                <a:gd name="connsiteX7801" fmla="*/ 2724616 w 5854673"/>
                <a:gd name="connsiteY7801" fmla="*/ 884492 h 6858000"/>
                <a:gd name="connsiteX7802" fmla="*/ 4064935 w 5854673"/>
                <a:gd name="connsiteY7802" fmla="*/ 884252 h 6858000"/>
                <a:gd name="connsiteX7803" fmla="*/ 4075850 w 5854673"/>
                <a:gd name="connsiteY7803" fmla="*/ 886703 h 6858000"/>
                <a:gd name="connsiteX7804" fmla="*/ 4075084 w 5854673"/>
                <a:gd name="connsiteY7804" fmla="*/ 891549 h 6858000"/>
                <a:gd name="connsiteX7805" fmla="*/ 2104415 w 5854673"/>
                <a:gd name="connsiteY7805" fmla="*/ 883650 h 6858000"/>
                <a:gd name="connsiteX7806" fmla="*/ 2106659 w 5854673"/>
                <a:gd name="connsiteY7806" fmla="*/ 884059 h 6858000"/>
                <a:gd name="connsiteX7807" fmla="*/ 2105789 w 5854673"/>
                <a:gd name="connsiteY7807" fmla="*/ 890740 h 6858000"/>
                <a:gd name="connsiteX7808" fmla="*/ 2099567 w 5854673"/>
                <a:gd name="connsiteY7808" fmla="*/ 890534 h 6858000"/>
                <a:gd name="connsiteX7809" fmla="*/ 2104415 w 5854673"/>
                <a:gd name="connsiteY7809" fmla="*/ 883650 h 6858000"/>
                <a:gd name="connsiteX7810" fmla="*/ 2127342 w 5854673"/>
                <a:gd name="connsiteY7810" fmla="*/ 881600 h 6858000"/>
                <a:gd name="connsiteX7811" fmla="*/ 2135782 w 5854673"/>
                <a:gd name="connsiteY7811" fmla="*/ 891565 h 6858000"/>
                <a:gd name="connsiteX7812" fmla="*/ 2119513 w 5854673"/>
                <a:gd name="connsiteY7812" fmla="*/ 882226 h 6858000"/>
                <a:gd name="connsiteX7813" fmla="*/ 2127342 w 5854673"/>
                <a:gd name="connsiteY7813" fmla="*/ 881600 h 6858000"/>
                <a:gd name="connsiteX7814" fmla="*/ 3493507 w 5854673"/>
                <a:gd name="connsiteY7814" fmla="*/ 877974 h 6858000"/>
                <a:gd name="connsiteX7815" fmla="*/ 3492230 w 5854673"/>
                <a:gd name="connsiteY7815" fmla="*/ 886900 h 6858000"/>
                <a:gd name="connsiteX7816" fmla="*/ 3510898 w 5854673"/>
                <a:gd name="connsiteY7816" fmla="*/ 887517 h 6858000"/>
                <a:gd name="connsiteX7817" fmla="*/ 2495543 w 5854673"/>
                <a:gd name="connsiteY7817" fmla="*/ 872324 h 6858000"/>
                <a:gd name="connsiteX7818" fmla="*/ 2500232 w 5854673"/>
                <a:gd name="connsiteY7818" fmla="*/ 882221 h 6858000"/>
                <a:gd name="connsiteX7819" fmla="*/ 2495543 w 5854673"/>
                <a:gd name="connsiteY7819" fmla="*/ 872324 h 6858000"/>
                <a:gd name="connsiteX7820" fmla="*/ 3070395 w 5854673"/>
                <a:gd name="connsiteY7820" fmla="*/ 871952 h 6858000"/>
                <a:gd name="connsiteX7821" fmla="*/ 3098194 w 5854673"/>
                <a:gd name="connsiteY7821" fmla="*/ 872725 h 6858000"/>
                <a:gd name="connsiteX7822" fmla="*/ 3081665 w 5854673"/>
                <a:gd name="connsiteY7822" fmla="*/ 882003 h 6858000"/>
                <a:gd name="connsiteX7823" fmla="*/ 3070395 w 5854673"/>
                <a:gd name="connsiteY7823" fmla="*/ 871952 h 6858000"/>
                <a:gd name="connsiteX7824" fmla="*/ 3923045 w 5854673"/>
                <a:gd name="connsiteY7824" fmla="*/ 865189 h 6858000"/>
                <a:gd name="connsiteX7825" fmla="*/ 3922278 w 5854673"/>
                <a:gd name="connsiteY7825" fmla="*/ 870035 h 6858000"/>
                <a:gd name="connsiteX7826" fmla="*/ 3933705 w 5854673"/>
                <a:gd name="connsiteY7826" fmla="*/ 868406 h 6858000"/>
                <a:gd name="connsiteX7827" fmla="*/ 4003740 w 5854673"/>
                <a:gd name="connsiteY7827" fmla="*/ 863885 h 6858000"/>
                <a:gd name="connsiteX7828" fmla="*/ 3994507 w 5854673"/>
                <a:gd name="connsiteY7828" fmla="*/ 865567 h 6858000"/>
                <a:gd name="connsiteX7829" fmla="*/ 4006084 w 5854673"/>
                <a:gd name="connsiteY7829" fmla="*/ 872659 h 6858000"/>
                <a:gd name="connsiteX7830" fmla="*/ 2721511 w 5854673"/>
                <a:gd name="connsiteY7830" fmla="*/ 862710 h 6858000"/>
                <a:gd name="connsiteX7831" fmla="*/ 2726201 w 5854673"/>
                <a:gd name="connsiteY7831" fmla="*/ 872607 h 6858000"/>
                <a:gd name="connsiteX7832" fmla="*/ 2726967 w 5854673"/>
                <a:gd name="connsiteY7832" fmla="*/ 867761 h 6858000"/>
                <a:gd name="connsiteX7833" fmla="*/ 3559821 w 5854673"/>
                <a:gd name="connsiteY7833" fmla="*/ 862690 h 6858000"/>
                <a:gd name="connsiteX7834" fmla="*/ 3552831 w 5854673"/>
                <a:gd name="connsiteY7834" fmla="*/ 867330 h 6858000"/>
                <a:gd name="connsiteX7835" fmla="*/ 3544366 w 5854673"/>
                <a:gd name="connsiteY7835" fmla="*/ 864164 h 6858000"/>
                <a:gd name="connsiteX7836" fmla="*/ 3560885 w 5854673"/>
                <a:gd name="connsiteY7836" fmla="*/ 888041 h 6858000"/>
                <a:gd name="connsiteX7837" fmla="*/ 3555217 w 5854673"/>
                <a:gd name="connsiteY7837" fmla="*/ 909616 h 6858000"/>
                <a:gd name="connsiteX7838" fmla="*/ 3559646 w 5854673"/>
                <a:gd name="connsiteY7838" fmla="*/ 938130 h 6858000"/>
                <a:gd name="connsiteX7839" fmla="*/ 3567654 w 5854673"/>
                <a:gd name="connsiteY7839" fmla="*/ 943182 h 6858000"/>
                <a:gd name="connsiteX7840" fmla="*/ 3563826 w 5854673"/>
                <a:gd name="connsiteY7840" fmla="*/ 952107 h 6858000"/>
                <a:gd name="connsiteX7841" fmla="*/ 3579282 w 5854673"/>
                <a:gd name="connsiteY7841" fmla="*/ 950633 h 6858000"/>
                <a:gd name="connsiteX7842" fmla="*/ 3591973 w 5854673"/>
                <a:gd name="connsiteY7842" fmla="*/ 983434 h 6858000"/>
                <a:gd name="connsiteX7843" fmla="*/ 3596054 w 5854673"/>
                <a:gd name="connsiteY7843" fmla="*/ 981394 h 6858000"/>
                <a:gd name="connsiteX7844" fmla="*/ 3618239 w 5854673"/>
                <a:gd name="connsiteY7844" fmla="*/ 993898 h 6858000"/>
                <a:gd name="connsiteX7845" fmla="*/ 3590031 w 5854673"/>
                <a:gd name="connsiteY7845" fmla="*/ 997920 h 6858000"/>
                <a:gd name="connsiteX7846" fmla="*/ 3587117 w 5854673"/>
                <a:gd name="connsiteY7846" fmla="*/ 1018373 h 6858000"/>
                <a:gd name="connsiteX7847" fmla="*/ 3605479 w 5854673"/>
                <a:gd name="connsiteY7847" fmla="*/ 1021947 h 6858000"/>
                <a:gd name="connsiteX7848" fmla="*/ 3600988 w 5854673"/>
                <a:gd name="connsiteY7848" fmla="*/ 1028782 h 6858000"/>
                <a:gd name="connsiteX7849" fmla="*/ 3604610 w 5854673"/>
                <a:gd name="connsiteY7849" fmla="*/ 1028631 h 6858000"/>
                <a:gd name="connsiteX7850" fmla="*/ 3623218 w 5854673"/>
                <a:gd name="connsiteY7850" fmla="*/ 1064594 h 6858000"/>
                <a:gd name="connsiteX7851" fmla="*/ 3621127 w 5854673"/>
                <a:gd name="connsiteY7851" fmla="*/ 1062707 h 6858000"/>
                <a:gd name="connsiteX7852" fmla="*/ 3627863 w 5854673"/>
                <a:gd name="connsiteY7852" fmla="*/ 1051182 h 6858000"/>
                <a:gd name="connsiteX7853" fmla="*/ 3640207 w 5854673"/>
                <a:gd name="connsiteY7853" fmla="*/ 1053430 h 6858000"/>
                <a:gd name="connsiteX7854" fmla="*/ 3637553 w 5854673"/>
                <a:gd name="connsiteY7854" fmla="*/ 1055265 h 6858000"/>
                <a:gd name="connsiteX7855" fmla="*/ 3634436 w 5854673"/>
                <a:gd name="connsiteY7855" fmla="*/ 1076840 h 6858000"/>
                <a:gd name="connsiteX7856" fmla="*/ 3621530 w 5854673"/>
                <a:gd name="connsiteY7856" fmla="*/ 1078316 h 6858000"/>
                <a:gd name="connsiteX7857" fmla="*/ 3620765 w 5854673"/>
                <a:gd name="connsiteY7857" fmla="*/ 1083162 h 6858000"/>
                <a:gd name="connsiteX7858" fmla="*/ 3631406 w 5854673"/>
                <a:gd name="connsiteY7858" fmla="*/ 1111806 h 6858000"/>
                <a:gd name="connsiteX7859" fmla="*/ 3654358 w 5854673"/>
                <a:gd name="connsiteY7859" fmla="*/ 1119463 h 6858000"/>
                <a:gd name="connsiteX7860" fmla="*/ 3655584 w 5854673"/>
                <a:gd name="connsiteY7860" fmla="*/ 1112732 h 6858000"/>
                <a:gd name="connsiteX7861" fmla="*/ 3635131 w 5854673"/>
                <a:gd name="connsiteY7861" fmla="*/ 1107267 h 6858000"/>
                <a:gd name="connsiteX7862" fmla="*/ 3651467 w 5854673"/>
                <a:gd name="connsiteY7862" fmla="*/ 1099186 h 6858000"/>
                <a:gd name="connsiteX7863" fmla="*/ 3634993 w 5854673"/>
                <a:gd name="connsiteY7863" fmla="*/ 1090969 h 6858000"/>
                <a:gd name="connsiteX7864" fmla="*/ 3645355 w 5854673"/>
                <a:gd name="connsiteY7864" fmla="*/ 1063990 h 6858000"/>
                <a:gd name="connsiteX7865" fmla="*/ 3668306 w 5854673"/>
                <a:gd name="connsiteY7865" fmla="*/ 1071647 h 6858000"/>
                <a:gd name="connsiteX7866" fmla="*/ 3645759 w 5854673"/>
                <a:gd name="connsiteY7866" fmla="*/ 1079598 h 6858000"/>
                <a:gd name="connsiteX7867" fmla="*/ 3651215 w 5854673"/>
                <a:gd name="connsiteY7867" fmla="*/ 1084649 h 6858000"/>
                <a:gd name="connsiteX7868" fmla="*/ 3666979 w 5854673"/>
                <a:gd name="connsiteY7868" fmla="*/ 1080216 h 6858000"/>
                <a:gd name="connsiteX7869" fmla="*/ 3666820 w 5854673"/>
                <a:gd name="connsiteY7869" fmla="*/ 1096996 h 6858000"/>
                <a:gd name="connsiteX7870" fmla="*/ 3687211 w 5854673"/>
                <a:gd name="connsiteY7870" fmla="*/ 1104578 h 6858000"/>
                <a:gd name="connsiteX7871" fmla="*/ 3671164 w 5854673"/>
                <a:gd name="connsiteY7871" fmla="*/ 1068690 h 6858000"/>
                <a:gd name="connsiteX7872" fmla="*/ 3640768 w 5854673"/>
                <a:gd name="connsiteY7872" fmla="*/ 1052257 h 6858000"/>
                <a:gd name="connsiteX7873" fmla="*/ 3660415 w 5854673"/>
                <a:gd name="connsiteY7873" fmla="*/ 1021403 h 6858000"/>
                <a:gd name="connsiteX7874" fmla="*/ 3646497 w 5854673"/>
                <a:gd name="connsiteY7874" fmla="*/ 995334 h 6858000"/>
                <a:gd name="connsiteX7875" fmla="*/ 3615286 w 5854673"/>
                <a:gd name="connsiteY7875" fmla="*/ 975738 h 6858000"/>
                <a:gd name="connsiteX7876" fmla="*/ 3623041 w 5854673"/>
                <a:gd name="connsiteY7876" fmla="*/ 966253 h 6858000"/>
                <a:gd name="connsiteX7877" fmla="*/ 3625852 w 5854673"/>
                <a:gd name="connsiteY7877" fmla="*/ 947636 h 6858000"/>
                <a:gd name="connsiteX7878" fmla="*/ 3594127 w 5854673"/>
                <a:gd name="connsiteY7878" fmla="*/ 939772 h 6858000"/>
                <a:gd name="connsiteX7879" fmla="*/ 3591839 w 5854673"/>
                <a:gd name="connsiteY7879" fmla="*/ 916053 h 6858000"/>
                <a:gd name="connsiteX7880" fmla="*/ 3576635 w 5854673"/>
                <a:gd name="connsiteY7880" fmla="*/ 929515 h 6858000"/>
                <a:gd name="connsiteX7881" fmla="*/ 3574858 w 5854673"/>
                <a:gd name="connsiteY7881" fmla="*/ 899165 h 6858000"/>
                <a:gd name="connsiteX7882" fmla="*/ 3610357 w 5854673"/>
                <a:gd name="connsiteY7882" fmla="*/ 905398 h 6858000"/>
                <a:gd name="connsiteX7883" fmla="*/ 3602509 w 5854673"/>
                <a:gd name="connsiteY7883" fmla="*/ 883564 h 6858000"/>
                <a:gd name="connsiteX7884" fmla="*/ 3551656 w 5854673"/>
                <a:gd name="connsiteY7884" fmla="*/ 876969 h 6858000"/>
                <a:gd name="connsiteX7885" fmla="*/ 3559821 w 5854673"/>
                <a:gd name="connsiteY7885" fmla="*/ 862690 h 6858000"/>
                <a:gd name="connsiteX7886" fmla="*/ 4315286 w 5854673"/>
                <a:gd name="connsiteY7886" fmla="*/ 861670 h 6858000"/>
                <a:gd name="connsiteX7887" fmla="*/ 4305644 w 5854673"/>
                <a:gd name="connsiteY7887" fmla="*/ 868146 h 6858000"/>
                <a:gd name="connsiteX7888" fmla="*/ 4325181 w 5854673"/>
                <a:gd name="connsiteY7888" fmla="*/ 862082 h 6858000"/>
                <a:gd name="connsiteX7889" fmla="*/ 2587971 w 5854673"/>
                <a:gd name="connsiteY7889" fmla="*/ 861330 h 6858000"/>
                <a:gd name="connsiteX7890" fmla="*/ 2586692 w 5854673"/>
                <a:gd name="connsiteY7890" fmla="*/ 870254 h 6858000"/>
                <a:gd name="connsiteX7891" fmla="*/ 4280142 w 5854673"/>
                <a:gd name="connsiteY7891" fmla="*/ 860485 h 6858000"/>
                <a:gd name="connsiteX7892" fmla="*/ 4279631 w 5854673"/>
                <a:gd name="connsiteY7892" fmla="*/ 864566 h 6858000"/>
                <a:gd name="connsiteX7893" fmla="*/ 4258004 w 5854673"/>
                <a:gd name="connsiteY7893" fmla="*/ 863641 h 6858000"/>
                <a:gd name="connsiteX7894" fmla="*/ 4267792 w 5854673"/>
                <a:gd name="connsiteY7894" fmla="*/ 861699 h 6858000"/>
                <a:gd name="connsiteX7895" fmla="*/ 4280142 w 5854673"/>
                <a:gd name="connsiteY7895" fmla="*/ 860485 h 6858000"/>
                <a:gd name="connsiteX7896" fmla="*/ 3414247 w 5854673"/>
                <a:gd name="connsiteY7896" fmla="*/ 858671 h 6858000"/>
                <a:gd name="connsiteX7897" fmla="*/ 3418834 w 5854673"/>
                <a:gd name="connsiteY7897" fmla="*/ 870404 h 6858000"/>
                <a:gd name="connsiteX7898" fmla="*/ 3407510 w 5854673"/>
                <a:gd name="connsiteY7898" fmla="*/ 870196 h 6858000"/>
                <a:gd name="connsiteX7899" fmla="*/ 3418118 w 5854673"/>
                <a:gd name="connsiteY7899" fmla="*/ 875606 h 6858000"/>
                <a:gd name="connsiteX7900" fmla="*/ 3414247 w 5854673"/>
                <a:gd name="connsiteY7900" fmla="*/ 858671 h 6858000"/>
                <a:gd name="connsiteX7901" fmla="*/ 3551306 w 5854673"/>
                <a:gd name="connsiteY7901" fmla="*/ 851517 h 6858000"/>
                <a:gd name="connsiteX7902" fmla="*/ 3547887 w 5854673"/>
                <a:gd name="connsiteY7902" fmla="*/ 858198 h 6858000"/>
                <a:gd name="connsiteX7903" fmla="*/ 3569565 w 5854673"/>
                <a:gd name="connsiteY7903" fmla="*/ 856929 h 6858000"/>
                <a:gd name="connsiteX7904" fmla="*/ 3551306 w 5854673"/>
                <a:gd name="connsiteY7904" fmla="*/ 851517 h 6858000"/>
                <a:gd name="connsiteX7905" fmla="*/ 3806446 w 5854673"/>
                <a:gd name="connsiteY7905" fmla="*/ 849752 h 6858000"/>
                <a:gd name="connsiteX7906" fmla="*/ 3818585 w 5854673"/>
                <a:gd name="connsiteY7906" fmla="*/ 853122 h 6858000"/>
                <a:gd name="connsiteX7907" fmla="*/ 3815219 w 5854673"/>
                <a:gd name="connsiteY7907" fmla="*/ 849959 h 6858000"/>
                <a:gd name="connsiteX7908" fmla="*/ 4339777 w 5854673"/>
                <a:gd name="connsiteY7908" fmla="*/ 839234 h 6858000"/>
                <a:gd name="connsiteX7909" fmla="*/ 4324218 w 5854673"/>
                <a:gd name="connsiteY7909" fmla="*/ 842545 h 6858000"/>
                <a:gd name="connsiteX7910" fmla="*/ 4344312 w 5854673"/>
                <a:gd name="connsiteY7910" fmla="*/ 853160 h 6858000"/>
                <a:gd name="connsiteX7911" fmla="*/ 4341659 w 5854673"/>
                <a:gd name="connsiteY7911" fmla="*/ 854996 h 6858000"/>
                <a:gd name="connsiteX7912" fmla="*/ 4349358 w 5854673"/>
                <a:gd name="connsiteY7912" fmla="*/ 863007 h 6858000"/>
                <a:gd name="connsiteX7913" fmla="*/ 4339777 w 5854673"/>
                <a:gd name="connsiteY7913" fmla="*/ 839234 h 6858000"/>
                <a:gd name="connsiteX7914" fmla="*/ 3064685 w 5854673"/>
                <a:gd name="connsiteY7914" fmla="*/ 838090 h 6858000"/>
                <a:gd name="connsiteX7915" fmla="*/ 3057810 w 5854673"/>
                <a:gd name="connsiteY7915" fmla="*/ 842452 h 6858000"/>
                <a:gd name="connsiteX7916" fmla="*/ 3063726 w 5854673"/>
                <a:gd name="connsiteY7916" fmla="*/ 845616 h 6858000"/>
                <a:gd name="connsiteX7917" fmla="*/ 3056225 w 5854673"/>
                <a:gd name="connsiteY7917" fmla="*/ 854337 h 6858000"/>
                <a:gd name="connsiteX7918" fmla="*/ 3068418 w 5854673"/>
                <a:gd name="connsiteY7918" fmla="*/ 847862 h 6858000"/>
                <a:gd name="connsiteX7919" fmla="*/ 3059638 w 5854673"/>
                <a:gd name="connsiteY7919" fmla="*/ 873159 h 6858000"/>
                <a:gd name="connsiteX7920" fmla="*/ 3085685 w 5854673"/>
                <a:gd name="connsiteY7920" fmla="*/ 935753 h 6858000"/>
                <a:gd name="connsiteX7921" fmla="*/ 3103484 w 5854673"/>
                <a:gd name="connsiteY7921" fmla="*/ 943052 h 6858000"/>
                <a:gd name="connsiteX7922" fmla="*/ 3094609 w 5854673"/>
                <a:gd name="connsiteY7922" fmla="*/ 944682 h 6858000"/>
                <a:gd name="connsiteX7923" fmla="*/ 3091022 w 5854673"/>
                <a:gd name="connsiteY7923" fmla="*/ 1001299 h 6858000"/>
                <a:gd name="connsiteX7924" fmla="*/ 3068019 w 5854673"/>
                <a:gd name="connsiteY7924" fmla="*/ 995835 h 6858000"/>
                <a:gd name="connsiteX7925" fmla="*/ 3065720 w 5854673"/>
                <a:gd name="connsiteY7925" fmla="*/ 1010372 h 6858000"/>
                <a:gd name="connsiteX7926" fmla="*/ 3066219 w 5854673"/>
                <a:gd name="connsiteY7926" fmla="*/ 1049648 h 6858000"/>
                <a:gd name="connsiteX7927" fmla="*/ 3068872 w 5854673"/>
                <a:gd name="connsiteY7927" fmla="*/ 1047812 h 6858000"/>
                <a:gd name="connsiteX7928" fmla="*/ 3080551 w 5854673"/>
                <a:gd name="connsiteY7928" fmla="*/ 1053069 h 6858000"/>
                <a:gd name="connsiteX7929" fmla="*/ 3073102 w 5854673"/>
                <a:gd name="connsiteY7929" fmla="*/ 1059596 h 6858000"/>
                <a:gd name="connsiteX7930" fmla="*/ 3070144 w 5854673"/>
                <a:gd name="connsiteY7930" fmla="*/ 1059289 h 6858000"/>
                <a:gd name="connsiteX7931" fmla="*/ 3070092 w 5854673"/>
                <a:gd name="connsiteY7931" fmla="*/ 1061483 h 6858000"/>
                <a:gd name="connsiteX7932" fmla="*/ 3095696 w 5854673"/>
                <a:gd name="connsiteY7932" fmla="*/ 1067305 h 6858000"/>
                <a:gd name="connsiteX7933" fmla="*/ 3087126 w 5854673"/>
                <a:gd name="connsiteY7933" fmla="*/ 1073627 h 6858000"/>
                <a:gd name="connsiteX7934" fmla="*/ 3079168 w 5854673"/>
                <a:gd name="connsiteY7934" fmla="*/ 1071483 h 6858000"/>
                <a:gd name="connsiteX7935" fmla="*/ 3074885 w 5854673"/>
                <a:gd name="connsiteY7935" fmla="*/ 1069543 h 6858000"/>
                <a:gd name="connsiteX7936" fmla="*/ 3074426 w 5854673"/>
                <a:gd name="connsiteY7936" fmla="*/ 1071431 h 6858000"/>
                <a:gd name="connsiteX7937" fmla="*/ 3078811 w 5854673"/>
                <a:gd name="connsiteY7937" fmla="*/ 1071534 h 6858000"/>
                <a:gd name="connsiteX7938" fmla="*/ 3086768 w 5854673"/>
                <a:gd name="connsiteY7938" fmla="*/ 1073678 h 6858000"/>
                <a:gd name="connsiteX7939" fmla="*/ 3090127 w 5854673"/>
                <a:gd name="connsiteY7939" fmla="*/ 1102345 h 6858000"/>
                <a:gd name="connsiteX7940" fmla="*/ 3137478 w 5854673"/>
                <a:gd name="connsiteY7940" fmla="*/ 1189151 h 6858000"/>
                <a:gd name="connsiteX7941" fmla="*/ 3117297 w 5854673"/>
                <a:gd name="connsiteY7941" fmla="*/ 1165143 h 6858000"/>
                <a:gd name="connsiteX7942" fmla="*/ 3124546 w 5854673"/>
                <a:gd name="connsiteY7942" fmla="*/ 1141886 h 6858000"/>
                <a:gd name="connsiteX7943" fmla="*/ 3109097 w 5854673"/>
                <a:gd name="connsiteY7943" fmla="*/ 1117857 h 6858000"/>
                <a:gd name="connsiteX7944" fmla="*/ 3103599 w 5854673"/>
                <a:gd name="connsiteY7944" fmla="*/ 1079294 h 6858000"/>
                <a:gd name="connsiteX7945" fmla="*/ 3084636 w 5854673"/>
                <a:gd name="connsiteY7945" fmla="*/ 1038279 h 6858000"/>
                <a:gd name="connsiteX7946" fmla="*/ 3089849 w 5854673"/>
                <a:gd name="connsiteY7946" fmla="*/ 1003288 h 6858000"/>
                <a:gd name="connsiteX7947" fmla="*/ 3110760 w 5854673"/>
                <a:gd name="connsiteY7947" fmla="*/ 1006865 h 6858000"/>
                <a:gd name="connsiteX7948" fmla="*/ 3107341 w 5854673"/>
                <a:gd name="connsiteY7948" fmla="*/ 1013546 h 6858000"/>
                <a:gd name="connsiteX7949" fmla="*/ 3117489 w 5854673"/>
                <a:gd name="connsiteY7949" fmla="*/ 1020843 h 6858000"/>
                <a:gd name="connsiteX7950" fmla="*/ 3121621 w 5854673"/>
                <a:gd name="connsiteY7950" fmla="*/ 1019161 h 6858000"/>
                <a:gd name="connsiteX7951" fmla="*/ 3129629 w 5854673"/>
                <a:gd name="connsiteY7951" fmla="*/ 1024212 h 6858000"/>
                <a:gd name="connsiteX7952" fmla="*/ 3116008 w 5854673"/>
                <a:gd name="connsiteY7952" fmla="*/ 1030891 h 6858000"/>
                <a:gd name="connsiteX7953" fmla="*/ 3124773 w 5854673"/>
                <a:gd name="connsiteY7953" fmla="*/ 1056601 h 6858000"/>
                <a:gd name="connsiteX7954" fmla="*/ 3143381 w 5854673"/>
                <a:gd name="connsiteY7954" fmla="*/ 1092567 h 6858000"/>
                <a:gd name="connsiteX7955" fmla="*/ 3169647 w 5854673"/>
                <a:gd name="connsiteY7955" fmla="*/ 1103031 h 6858000"/>
                <a:gd name="connsiteX7956" fmla="*/ 3187455 w 5854673"/>
                <a:gd name="connsiteY7956" fmla="*/ 1084826 h 6858000"/>
                <a:gd name="connsiteX7957" fmla="*/ 3162930 w 5854673"/>
                <a:gd name="connsiteY7957" fmla="*/ 1045696 h 6858000"/>
                <a:gd name="connsiteX7958" fmla="*/ 3156708 w 5854673"/>
                <a:gd name="connsiteY7958" fmla="*/ 1045490 h 6858000"/>
                <a:gd name="connsiteX7959" fmla="*/ 3158500 w 5854673"/>
                <a:gd name="connsiteY7959" fmla="*/ 1017182 h 6858000"/>
                <a:gd name="connsiteX7960" fmla="*/ 3124433 w 5854673"/>
                <a:gd name="connsiteY7960" fmla="*/ 1000544 h 6858000"/>
                <a:gd name="connsiteX7961" fmla="*/ 3135505 w 5854673"/>
                <a:gd name="connsiteY7961" fmla="*/ 986213 h 6858000"/>
                <a:gd name="connsiteX7962" fmla="*/ 3130048 w 5854673"/>
                <a:gd name="connsiteY7962" fmla="*/ 981162 h 6858000"/>
                <a:gd name="connsiteX7963" fmla="*/ 3118131 w 5854673"/>
                <a:gd name="connsiteY7963" fmla="*/ 918011 h 6858000"/>
                <a:gd name="connsiteX7964" fmla="*/ 3117880 w 5854673"/>
                <a:gd name="connsiteY7964" fmla="*/ 903475 h 6858000"/>
                <a:gd name="connsiteX7965" fmla="*/ 3111657 w 5854673"/>
                <a:gd name="connsiteY7965" fmla="*/ 903268 h 6858000"/>
                <a:gd name="connsiteX7966" fmla="*/ 3106302 w 5854673"/>
                <a:gd name="connsiteY7966" fmla="*/ 896381 h 6858000"/>
                <a:gd name="connsiteX7967" fmla="*/ 3119515 w 5854673"/>
                <a:gd name="connsiteY7967" fmla="*/ 891947 h 6858000"/>
                <a:gd name="connsiteX7968" fmla="*/ 3105337 w 5854673"/>
                <a:gd name="connsiteY7968" fmla="*/ 884496 h 6858000"/>
                <a:gd name="connsiteX7969" fmla="*/ 3107990 w 5854673"/>
                <a:gd name="connsiteY7969" fmla="*/ 882660 h 6858000"/>
                <a:gd name="connsiteX7970" fmla="*/ 3104831 w 5854673"/>
                <a:gd name="connsiteY7970" fmla="*/ 870724 h 6858000"/>
                <a:gd name="connsiteX7971" fmla="*/ 3088261 w 5854673"/>
                <a:gd name="connsiteY7971" fmla="*/ 841390 h 6858000"/>
                <a:gd name="connsiteX7972" fmla="*/ 3064685 w 5854673"/>
                <a:gd name="connsiteY7972" fmla="*/ 838090 h 6858000"/>
                <a:gd name="connsiteX7973" fmla="*/ 3931928 w 5854673"/>
                <a:gd name="connsiteY7973" fmla="*/ 838056 h 6858000"/>
                <a:gd name="connsiteX7974" fmla="*/ 3931366 w 5854673"/>
                <a:gd name="connsiteY7974" fmla="*/ 841779 h 6858000"/>
                <a:gd name="connsiteX7975" fmla="*/ 3950035 w 5854673"/>
                <a:gd name="connsiteY7975" fmla="*/ 842396 h 6858000"/>
                <a:gd name="connsiteX7976" fmla="*/ 3945596 w 5854673"/>
                <a:gd name="connsiteY7976" fmla="*/ 847037 h 6858000"/>
                <a:gd name="connsiteX7977" fmla="*/ 3955491 w 5854673"/>
                <a:gd name="connsiteY7977" fmla="*/ 847448 h 6858000"/>
                <a:gd name="connsiteX7978" fmla="*/ 3931928 w 5854673"/>
                <a:gd name="connsiteY7978" fmla="*/ 838056 h 6858000"/>
                <a:gd name="connsiteX7979" fmla="*/ 4450309 w 5854673"/>
                <a:gd name="connsiteY7979" fmla="*/ 837677 h 6858000"/>
                <a:gd name="connsiteX7980" fmla="*/ 4451634 w 5854673"/>
                <a:gd name="connsiteY7980" fmla="*/ 844411 h 6858000"/>
                <a:gd name="connsiteX7981" fmla="*/ 4438422 w 5854673"/>
                <a:gd name="connsiteY7981" fmla="*/ 848845 h 6858000"/>
                <a:gd name="connsiteX7982" fmla="*/ 4450309 w 5854673"/>
                <a:gd name="connsiteY7982" fmla="*/ 837677 h 6858000"/>
                <a:gd name="connsiteX7983" fmla="*/ 3579313 w 5854673"/>
                <a:gd name="connsiteY7983" fmla="*/ 835865 h 6858000"/>
                <a:gd name="connsiteX7984" fmla="*/ 3587826 w 5854673"/>
                <a:gd name="connsiteY7984" fmla="*/ 854689 h 6858000"/>
                <a:gd name="connsiteX7985" fmla="*/ 3589871 w 5854673"/>
                <a:gd name="connsiteY7985" fmla="*/ 840918 h 6858000"/>
                <a:gd name="connsiteX7986" fmla="*/ 4043935 w 5854673"/>
                <a:gd name="connsiteY7986" fmla="*/ 834056 h 6858000"/>
                <a:gd name="connsiteX7987" fmla="*/ 4040412 w 5854673"/>
                <a:gd name="connsiteY7987" fmla="*/ 845124 h 6858000"/>
                <a:gd name="connsiteX7988" fmla="*/ 4043935 w 5854673"/>
                <a:gd name="connsiteY7988" fmla="*/ 834056 h 6858000"/>
                <a:gd name="connsiteX7989" fmla="*/ 2077650 w 5854673"/>
                <a:gd name="connsiteY7989" fmla="*/ 833915 h 6858000"/>
                <a:gd name="connsiteX7990" fmla="*/ 2086424 w 5854673"/>
                <a:gd name="connsiteY7990" fmla="*/ 834122 h 6858000"/>
                <a:gd name="connsiteX7991" fmla="*/ 2067242 w 5854673"/>
                <a:gd name="connsiteY7991" fmla="*/ 845235 h 6858000"/>
                <a:gd name="connsiteX7992" fmla="*/ 2077650 w 5854673"/>
                <a:gd name="connsiteY7992" fmla="*/ 833915 h 6858000"/>
                <a:gd name="connsiteX7993" fmla="*/ 4044598 w 5854673"/>
                <a:gd name="connsiteY7993" fmla="*/ 833596 h 6858000"/>
                <a:gd name="connsiteX7994" fmla="*/ 4045006 w 5854673"/>
                <a:gd name="connsiteY7994" fmla="*/ 833902 h 6858000"/>
                <a:gd name="connsiteX7995" fmla="*/ 4043935 w 5854673"/>
                <a:gd name="connsiteY7995" fmla="*/ 834055 h 6858000"/>
                <a:gd name="connsiteX7996" fmla="*/ 4044598 w 5854673"/>
                <a:gd name="connsiteY7996" fmla="*/ 833596 h 6858000"/>
                <a:gd name="connsiteX7997" fmla="*/ 4060513 w 5854673"/>
                <a:gd name="connsiteY7997" fmla="*/ 830233 h 6858000"/>
                <a:gd name="connsiteX7998" fmla="*/ 4050462 w 5854673"/>
                <a:gd name="connsiteY7998" fmla="*/ 838952 h 6858000"/>
                <a:gd name="connsiteX7999" fmla="*/ 4045413 w 5854673"/>
                <a:gd name="connsiteY7999" fmla="*/ 834207 h 6858000"/>
                <a:gd name="connsiteX8000" fmla="*/ 4060513 w 5854673"/>
                <a:gd name="connsiteY8000" fmla="*/ 830233 h 6858000"/>
                <a:gd name="connsiteX8001" fmla="*/ 4161203 w 5854673"/>
                <a:gd name="connsiteY8001" fmla="*/ 823526 h 6858000"/>
                <a:gd name="connsiteX8002" fmla="*/ 4166966 w 5854673"/>
                <a:gd name="connsiteY8002" fmla="*/ 825619 h 6858000"/>
                <a:gd name="connsiteX8003" fmla="*/ 4159977 w 5854673"/>
                <a:gd name="connsiteY8003" fmla="*/ 830259 h 6858000"/>
                <a:gd name="connsiteX8004" fmla="*/ 3404820 w 5854673"/>
                <a:gd name="connsiteY8004" fmla="*/ 823217 h 6858000"/>
                <a:gd name="connsiteX8005" fmla="*/ 3393036 w 5854673"/>
                <a:gd name="connsiteY8005" fmla="*/ 824897 h 6858000"/>
                <a:gd name="connsiteX8006" fmla="*/ 3410729 w 5854673"/>
                <a:gd name="connsiteY8006" fmla="*/ 851885 h 6858000"/>
                <a:gd name="connsiteX8007" fmla="*/ 3404820 w 5854673"/>
                <a:gd name="connsiteY8007" fmla="*/ 823217 h 6858000"/>
                <a:gd name="connsiteX8008" fmla="*/ 2997425 w 5854673"/>
                <a:gd name="connsiteY8008" fmla="*/ 812443 h 6858000"/>
                <a:gd name="connsiteX8009" fmla="*/ 2993801 w 5854673"/>
                <a:gd name="connsiteY8009" fmla="*/ 820247 h 6858000"/>
                <a:gd name="connsiteX8010" fmla="*/ 3002575 w 5854673"/>
                <a:gd name="connsiteY8010" fmla="*/ 820452 h 6858000"/>
                <a:gd name="connsiteX8011" fmla="*/ 3919032 w 5854673"/>
                <a:gd name="connsiteY8011" fmla="*/ 806376 h 6858000"/>
                <a:gd name="connsiteX8012" fmla="*/ 3917959 w 5854673"/>
                <a:gd name="connsiteY8012" fmla="*/ 814180 h 6858000"/>
                <a:gd name="connsiteX8013" fmla="*/ 3927039 w 5854673"/>
                <a:gd name="connsiteY8013" fmla="*/ 811428 h 6858000"/>
                <a:gd name="connsiteX8014" fmla="*/ 3925255 w 5854673"/>
                <a:gd name="connsiteY8014" fmla="*/ 806581 h 6858000"/>
                <a:gd name="connsiteX8015" fmla="*/ 3951480 w 5854673"/>
                <a:gd name="connsiteY8015" fmla="*/ 805894 h 6858000"/>
                <a:gd name="connsiteX8016" fmla="*/ 3931835 w 5854673"/>
                <a:gd name="connsiteY8016" fmla="*/ 806736 h 6858000"/>
                <a:gd name="connsiteX8017" fmla="*/ 3954531 w 5854673"/>
                <a:gd name="connsiteY8017" fmla="*/ 815159 h 6858000"/>
                <a:gd name="connsiteX8018" fmla="*/ 3940859 w 5854673"/>
                <a:gd name="connsiteY8018" fmla="*/ 821480 h 6858000"/>
                <a:gd name="connsiteX8019" fmla="*/ 3960294 w 5854673"/>
                <a:gd name="connsiteY8019" fmla="*/ 817253 h 6858000"/>
                <a:gd name="connsiteX8020" fmla="*/ 3951480 w 5854673"/>
                <a:gd name="connsiteY8020" fmla="*/ 805894 h 6858000"/>
                <a:gd name="connsiteX8021" fmla="*/ 2887807 w 5854673"/>
                <a:gd name="connsiteY8021" fmla="*/ 802537 h 6858000"/>
                <a:gd name="connsiteX8022" fmla="*/ 2890358 w 5854673"/>
                <a:gd name="connsiteY8022" fmla="*/ 802538 h 6858000"/>
                <a:gd name="connsiteX8023" fmla="*/ 2880715 w 5854673"/>
                <a:gd name="connsiteY8023" fmla="*/ 809013 h 6858000"/>
                <a:gd name="connsiteX8024" fmla="*/ 2887807 w 5854673"/>
                <a:gd name="connsiteY8024" fmla="*/ 802537 h 6858000"/>
                <a:gd name="connsiteX8025" fmla="*/ 4461235 w 5854673"/>
                <a:gd name="connsiteY8025" fmla="*/ 799322 h 6858000"/>
                <a:gd name="connsiteX8026" fmla="*/ 4426394 w 5854673"/>
                <a:gd name="connsiteY8026" fmla="*/ 813034 h 6858000"/>
                <a:gd name="connsiteX8027" fmla="*/ 4433486 w 5854673"/>
                <a:gd name="connsiteY8027" fmla="*/ 806558 h 6858000"/>
                <a:gd name="connsiteX8028" fmla="*/ 4461235 w 5854673"/>
                <a:gd name="connsiteY8028" fmla="*/ 799322 h 6858000"/>
                <a:gd name="connsiteX8029" fmla="*/ 3196819 w 5854673"/>
                <a:gd name="connsiteY8029" fmla="*/ 795309 h 6858000"/>
                <a:gd name="connsiteX8030" fmla="*/ 3206965 w 5854673"/>
                <a:gd name="connsiteY8030" fmla="*/ 810257 h 6858000"/>
                <a:gd name="connsiteX8031" fmla="*/ 3208498 w 5854673"/>
                <a:gd name="connsiteY8031" fmla="*/ 800566 h 6858000"/>
                <a:gd name="connsiteX8032" fmla="*/ 3512403 w 5854673"/>
                <a:gd name="connsiteY8032" fmla="*/ 793303 h 6858000"/>
                <a:gd name="connsiteX8033" fmla="*/ 3514954 w 5854673"/>
                <a:gd name="connsiteY8033" fmla="*/ 793304 h 6858000"/>
                <a:gd name="connsiteX8034" fmla="*/ 3512453 w 5854673"/>
                <a:gd name="connsiteY8034" fmla="*/ 793661 h 6858000"/>
                <a:gd name="connsiteX8035" fmla="*/ 3512403 w 5854673"/>
                <a:gd name="connsiteY8035" fmla="*/ 793303 h 6858000"/>
                <a:gd name="connsiteX8036" fmla="*/ 4467551 w 5854673"/>
                <a:gd name="connsiteY8036" fmla="*/ 788040 h 6858000"/>
                <a:gd name="connsiteX8037" fmla="*/ 4477511 w 5854673"/>
                <a:gd name="connsiteY8037" fmla="*/ 788259 h 6858000"/>
                <a:gd name="connsiteX8038" fmla="*/ 4471336 w 5854673"/>
                <a:gd name="connsiteY8038" fmla="*/ 796062 h 6858000"/>
                <a:gd name="connsiteX8039" fmla="*/ 4459657 w 5854673"/>
                <a:gd name="connsiteY8039" fmla="*/ 790805 h 6858000"/>
                <a:gd name="connsiteX8040" fmla="*/ 4467551 w 5854673"/>
                <a:gd name="connsiteY8040" fmla="*/ 788040 h 6858000"/>
                <a:gd name="connsiteX8041" fmla="*/ 2073430 w 5854673"/>
                <a:gd name="connsiteY8041" fmla="*/ 786425 h 6858000"/>
                <a:gd name="connsiteX8042" fmla="*/ 2081744 w 5854673"/>
                <a:gd name="connsiteY8042" fmla="*/ 788519 h 6858000"/>
                <a:gd name="connsiteX8043" fmla="*/ 2065930 w 5854673"/>
                <a:gd name="connsiteY8043" fmla="*/ 795145 h 6858000"/>
                <a:gd name="connsiteX8044" fmla="*/ 2073430 w 5854673"/>
                <a:gd name="connsiteY8044" fmla="*/ 786425 h 6858000"/>
                <a:gd name="connsiteX8045" fmla="*/ 2376927 w 5854673"/>
                <a:gd name="connsiteY8045" fmla="*/ 781413 h 6858000"/>
                <a:gd name="connsiteX8046" fmla="*/ 2388039 w 5854673"/>
                <a:gd name="connsiteY8046" fmla="*/ 808246 h 6858000"/>
                <a:gd name="connsiteX8047" fmla="*/ 2376927 w 5854673"/>
                <a:gd name="connsiteY8047" fmla="*/ 781413 h 6858000"/>
                <a:gd name="connsiteX8048" fmla="*/ 3432197 w 5854673"/>
                <a:gd name="connsiteY8048" fmla="*/ 778026 h 6858000"/>
                <a:gd name="connsiteX8049" fmla="*/ 3430234 w 5854673"/>
                <a:gd name="connsiteY8049" fmla="*/ 779154 h 6858000"/>
                <a:gd name="connsiteX8050" fmla="*/ 3419928 w 5854673"/>
                <a:gd name="connsiteY8050" fmla="*/ 788639 h 6858000"/>
                <a:gd name="connsiteX8051" fmla="*/ 3432197 w 5854673"/>
                <a:gd name="connsiteY8051" fmla="*/ 778026 h 6858000"/>
                <a:gd name="connsiteX8052" fmla="*/ 4105109 w 5854673"/>
                <a:gd name="connsiteY8052" fmla="*/ 775056 h 6858000"/>
                <a:gd name="connsiteX8053" fmla="*/ 4093934 w 5854673"/>
                <a:gd name="connsiteY8053" fmla="*/ 791221 h 6858000"/>
                <a:gd name="connsiteX8054" fmla="*/ 4105109 w 5854673"/>
                <a:gd name="connsiteY8054" fmla="*/ 775056 h 6858000"/>
                <a:gd name="connsiteX8055" fmla="*/ 3987641 w 5854673"/>
                <a:gd name="connsiteY8055" fmla="*/ 768853 h 6858000"/>
                <a:gd name="connsiteX8056" fmla="*/ 3990444 w 5854673"/>
                <a:gd name="connsiteY8056" fmla="*/ 775739 h 6858000"/>
                <a:gd name="connsiteX8057" fmla="*/ 3968458 w 5854673"/>
                <a:gd name="connsiteY8057" fmla="*/ 779966 h 6858000"/>
                <a:gd name="connsiteX8058" fmla="*/ 3987641 w 5854673"/>
                <a:gd name="connsiteY8058" fmla="*/ 768853 h 6858000"/>
                <a:gd name="connsiteX8059" fmla="*/ 2196974 w 5854673"/>
                <a:gd name="connsiteY8059" fmla="*/ 768805 h 6858000"/>
                <a:gd name="connsiteX8060" fmla="*/ 2211203 w 5854673"/>
                <a:gd name="connsiteY8060" fmla="*/ 774064 h 6858000"/>
                <a:gd name="connsiteX8061" fmla="*/ 2196974 w 5854673"/>
                <a:gd name="connsiteY8061" fmla="*/ 768805 h 6858000"/>
                <a:gd name="connsiteX8062" fmla="*/ 2890066 w 5854673"/>
                <a:gd name="connsiteY8062" fmla="*/ 767271 h 6858000"/>
                <a:gd name="connsiteX8063" fmla="*/ 2863185 w 5854673"/>
                <a:gd name="connsiteY8063" fmla="*/ 770375 h 6858000"/>
                <a:gd name="connsiteX8064" fmla="*/ 2863032 w 5854673"/>
                <a:gd name="connsiteY8064" fmla="*/ 769304 h 6858000"/>
                <a:gd name="connsiteX8065" fmla="*/ 2859360 w 5854673"/>
                <a:gd name="connsiteY8065" fmla="*/ 769099 h 6858000"/>
                <a:gd name="connsiteX8066" fmla="*/ 2863185 w 5854673"/>
                <a:gd name="connsiteY8066" fmla="*/ 770375 h 6858000"/>
                <a:gd name="connsiteX8067" fmla="*/ 2863436 w 5854673"/>
                <a:gd name="connsiteY8067" fmla="*/ 784912 h 6858000"/>
                <a:gd name="connsiteX8068" fmla="*/ 2866088 w 5854673"/>
                <a:gd name="connsiteY8068" fmla="*/ 783076 h 6858000"/>
                <a:gd name="connsiteX8069" fmla="*/ 2877768 w 5854673"/>
                <a:gd name="connsiteY8069" fmla="*/ 788334 h 6858000"/>
                <a:gd name="connsiteX8070" fmla="*/ 2868535 w 5854673"/>
                <a:gd name="connsiteY8070" fmla="*/ 790015 h 6858000"/>
                <a:gd name="connsiteX8071" fmla="*/ 2906370 w 5854673"/>
                <a:gd name="connsiteY8071" fmla="*/ 838177 h 6858000"/>
                <a:gd name="connsiteX8072" fmla="*/ 2907082 w 5854673"/>
                <a:gd name="connsiteY8072" fmla="*/ 840626 h 6858000"/>
                <a:gd name="connsiteX8073" fmla="*/ 2897693 w 5854673"/>
                <a:gd name="connsiteY8073" fmla="*/ 856537 h 6858000"/>
                <a:gd name="connsiteX8074" fmla="*/ 2914933 w 5854673"/>
                <a:gd name="connsiteY8074" fmla="*/ 859908 h 6858000"/>
                <a:gd name="connsiteX8075" fmla="*/ 2907082 w 5854673"/>
                <a:gd name="connsiteY8075" fmla="*/ 840626 h 6858000"/>
                <a:gd name="connsiteX8076" fmla="*/ 2906726 w 5854673"/>
                <a:gd name="connsiteY8076" fmla="*/ 838126 h 6858000"/>
                <a:gd name="connsiteX8077" fmla="*/ 2906370 w 5854673"/>
                <a:gd name="connsiteY8077" fmla="*/ 838177 h 6858000"/>
                <a:gd name="connsiteX8078" fmla="*/ 2890066 w 5854673"/>
                <a:gd name="connsiteY8078" fmla="*/ 767271 h 6858000"/>
                <a:gd name="connsiteX8079" fmla="*/ 2087921 w 5854673"/>
                <a:gd name="connsiteY8079" fmla="*/ 765414 h 6858000"/>
                <a:gd name="connsiteX8080" fmla="*/ 2095825 w 5854673"/>
                <a:gd name="connsiteY8080" fmla="*/ 772302 h 6858000"/>
                <a:gd name="connsiteX8081" fmla="*/ 2084502 w 5854673"/>
                <a:gd name="connsiteY8081" fmla="*/ 772095 h 6858000"/>
                <a:gd name="connsiteX8082" fmla="*/ 2087921 w 5854673"/>
                <a:gd name="connsiteY8082" fmla="*/ 765414 h 6858000"/>
                <a:gd name="connsiteX8083" fmla="*/ 3471197 w 5854673"/>
                <a:gd name="connsiteY8083" fmla="*/ 764934 h 6858000"/>
                <a:gd name="connsiteX8084" fmla="*/ 3478845 w 5854673"/>
                <a:gd name="connsiteY8084" fmla="*/ 777688 h 6858000"/>
                <a:gd name="connsiteX8085" fmla="*/ 3471197 w 5854673"/>
                <a:gd name="connsiteY8085" fmla="*/ 764934 h 6858000"/>
                <a:gd name="connsiteX8086" fmla="*/ 3904610 w 5854673"/>
                <a:gd name="connsiteY8086" fmla="*/ 758884 h 6858000"/>
                <a:gd name="connsiteX8087" fmla="*/ 3903537 w 5854673"/>
                <a:gd name="connsiteY8087" fmla="*/ 766688 h 6858000"/>
                <a:gd name="connsiteX8088" fmla="*/ 3913383 w 5854673"/>
                <a:gd name="connsiteY8088" fmla="*/ 759091 h 6858000"/>
                <a:gd name="connsiteX8089" fmla="*/ 3526842 w 5854673"/>
                <a:gd name="connsiteY8089" fmla="*/ 756591 h 6858000"/>
                <a:gd name="connsiteX8090" fmla="*/ 3535156 w 5854673"/>
                <a:gd name="connsiteY8090" fmla="*/ 758684 h 6858000"/>
                <a:gd name="connsiteX8091" fmla="*/ 3525616 w 5854673"/>
                <a:gd name="connsiteY8091" fmla="*/ 763323 h 6858000"/>
                <a:gd name="connsiteX8092" fmla="*/ 2658033 w 5854673"/>
                <a:gd name="connsiteY8092" fmla="*/ 754791 h 6858000"/>
                <a:gd name="connsiteX8093" fmla="*/ 2660173 w 5854673"/>
                <a:gd name="connsiteY8093" fmla="*/ 764687 h 6858000"/>
                <a:gd name="connsiteX8094" fmla="*/ 2653950 w 5854673"/>
                <a:gd name="connsiteY8094" fmla="*/ 764481 h 6858000"/>
                <a:gd name="connsiteX8095" fmla="*/ 2658033 w 5854673"/>
                <a:gd name="connsiteY8095" fmla="*/ 754791 h 6858000"/>
                <a:gd name="connsiteX8096" fmla="*/ 4344340 w 5854673"/>
                <a:gd name="connsiteY8096" fmla="*/ 753693 h 6858000"/>
                <a:gd name="connsiteX8097" fmla="*/ 4350563 w 5854673"/>
                <a:gd name="connsiteY8097" fmla="*/ 753898 h 6858000"/>
                <a:gd name="connsiteX8098" fmla="*/ 4352703 w 5854673"/>
                <a:gd name="connsiteY8098" fmla="*/ 758693 h 6858000"/>
                <a:gd name="connsiteX8099" fmla="*/ 4343471 w 5854673"/>
                <a:gd name="connsiteY8099" fmla="*/ 760374 h 6858000"/>
                <a:gd name="connsiteX8100" fmla="*/ 2063136 w 5854673"/>
                <a:gd name="connsiteY8100" fmla="*/ 752554 h 6858000"/>
                <a:gd name="connsiteX8101" fmla="*/ 2062317 w 5854673"/>
                <a:gd name="connsiteY8101" fmla="*/ 759593 h 6858000"/>
                <a:gd name="connsiteX8102" fmla="*/ 2052422 w 5854673"/>
                <a:gd name="connsiteY8102" fmla="*/ 759182 h 6858000"/>
                <a:gd name="connsiteX8103" fmla="*/ 2063136 w 5854673"/>
                <a:gd name="connsiteY8103" fmla="*/ 752554 h 6858000"/>
                <a:gd name="connsiteX8104" fmla="*/ 2314400 w 5854673"/>
                <a:gd name="connsiteY8104" fmla="*/ 749159 h 6858000"/>
                <a:gd name="connsiteX8105" fmla="*/ 2293433 w 5854673"/>
                <a:gd name="connsiteY8105" fmla="*/ 763077 h 6858000"/>
                <a:gd name="connsiteX8106" fmla="*/ 2302807 w 5854673"/>
                <a:gd name="connsiteY8106" fmla="*/ 800724 h 6858000"/>
                <a:gd name="connsiteX8107" fmla="*/ 2328546 w 5854673"/>
                <a:gd name="connsiteY8107" fmla="*/ 873927 h 6858000"/>
                <a:gd name="connsiteX8108" fmla="*/ 2341434 w 5854673"/>
                <a:gd name="connsiteY8108" fmla="*/ 931110 h 6858000"/>
                <a:gd name="connsiteX8109" fmla="*/ 2402384 w 5854673"/>
                <a:gd name="connsiteY8109" fmla="*/ 1131177 h 6858000"/>
                <a:gd name="connsiteX8110" fmla="*/ 2433909 w 5854673"/>
                <a:gd name="connsiteY8110" fmla="*/ 1122309 h 6858000"/>
                <a:gd name="connsiteX8111" fmla="*/ 2412183 w 5854673"/>
                <a:gd name="connsiteY8111" fmla="*/ 1107920 h 6858000"/>
                <a:gd name="connsiteX8112" fmla="*/ 2408834 w 5854673"/>
                <a:gd name="connsiteY8112" fmla="*/ 1046098 h 6858000"/>
                <a:gd name="connsiteX8113" fmla="*/ 2394098 w 5854673"/>
                <a:gd name="connsiteY8113" fmla="*/ 1027068 h 6858000"/>
                <a:gd name="connsiteX8114" fmla="*/ 2398181 w 5854673"/>
                <a:gd name="connsiteY8114" fmla="*/ 1017377 h 6858000"/>
                <a:gd name="connsiteX8115" fmla="*/ 2370336 w 5854673"/>
                <a:gd name="connsiteY8115" fmla="*/ 1000945 h 6858000"/>
                <a:gd name="connsiteX8116" fmla="*/ 2384314 w 5854673"/>
                <a:gd name="connsiteY8116" fmla="*/ 991665 h 6858000"/>
                <a:gd name="connsiteX8117" fmla="*/ 2370353 w 5854673"/>
                <a:gd name="connsiteY8117" fmla="*/ 942290 h 6858000"/>
                <a:gd name="connsiteX8118" fmla="*/ 2374741 w 5854673"/>
                <a:gd name="connsiteY8118" fmla="*/ 937291 h 6858000"/>
                <a:gd name="connsiteX8119" fmla="*/ 2369233 w 5854673"/>
                <a:gd name="connsiteY8119" fmla="*/ 934434 h 6858000"/>
                <a:gd name="connsiteX8120" fmla="*/ 2365923 w 5854673"/>
                <a:gd name="connsiteY8120" fmla="*/ 913774 h 6858000"/>
                <a:gd name="connsiteX8121" fmla="*/ 2349100 w 5854673"/>
                <a:gd name="connsiteY8121" fmla="*/ 882655 h 6858000"/>
                <a:gd name="connsiteX8122" fmla="*/ 2337481 w 5854673"/>
                <a:gd name="connsiteY8122" fmla="*/ 842050 h 6858000"/>
                <a:gd name="connsiteX8123" fmla="*/ 2315968 w 5854673"/>
                <a:gd name="connsiteY8123" fmla="*/ 801034 h 6858000"/>
                <a:gd name="connsiteX8124" fmla="*/ 2314400 w 5854673"/>
                <a:gd name="connsiteY8124" fmla="*/ 749159 h 6858000"/>
                <a:gd name="connsiteX8125" fmla="*/ 4393207 w 5854673"/>
                <a:gd name="connsiteY8125" fmla="*/ 746360 h 6858000"/>
                <a:gd name="connsiteX8126" fmla="*/ 4434975 w 5854673"/>
                <a:gd name="connsiteY8126" fmla="*/ 771007 h 6858000"/>
                <a:gd name="connsiteX8127" fmla="*/ 4441958 w 5854673"/>
                <a:gd name="connsiteY8127" fmla="*/ 791871 h 6858000"/>
                <a:gd name="connsiteX8128" fmla="*/ 4410746 w 5854673"/>
                <a:gd name="connsiteY8128" fmla="*/ 772276 h 6858000"/>
                <a:gd name="connsiteX8129" fmla="*/ 4393207 w 5854673"/>
                <a:gd name="connsiteY8129" fmla="*/ 746360 h 6858000"/>
                <a:gd name="connsiteX8130" fmla="*/ 4430137 w 5854673"/>
                <a:gd name="connsiteY8130" fmla="*/ 744737 h 6858000"/>
                <a:gd name="connsiteX8131" fmla="*/ 4429370 w 5854673"/>
                <a:gd name="connsiteY8131" fmla="*/ 749583 h 6858000"/>
                <a:gd name="connsiteX8132" fmla="*/ 4420597 w 5854673"/>
                <a:gd name="connsiteY8132" fmla="*/ 749376 h 6858000"/>
                <a:gd name="connsiteX8133" fmla="*/ 4430137 w 5854673"/>
                <a:gd name="connsiteY8133" fmla="*/ 744737 h 6858000"/>
                <a:gd name="connsiteX8134" fmla="*/ 2448551 w 5854673"/>
                <a:gd name="connsiteY8134" fmla="*/ 739490 h 6858000"/>
                <a:gd name="connsiteX8135" fmla="*/ 2454672 w 5854673"/>
                <a:gd name="connsiteY8135" fmla="*/ 741532 h 6858000"/>
                <a:gd name="connsiteX8136" fmla="*/ 2453446 w 5854673"/>
                <a:gd name="connsiteY8136" fmla="*/ 748264 h 6858000"/>
                <a:gd name="connsiteX8137" fmla="*/ 2448551 w 5854673"/>
                <a:gd name="connsiteY8137" fmla="*/ 739490 h 6858000"/>
                <a:gd name="connsiteX8138" fmla="*/ 4150517 w 5854673"/>
                <a:gd name="connsiteY8138" fmla="*/ 735790 h 6858000"/>
                <a:gd name="connsiteX8139" fmla="*/ 4156739 w 5854673"/>
                <a:gd name="connsiteY8139" fmla="*/ 735996 h 6858000"/>
                <a:gd name="connsiteX8140" fmla="*/ 4155513 w 5854673"/>
                <a:gd name="connsiteY8140" fmla="*/ 742729 h 6858000"/>
                <a:gd name="connsiteX8141" fmla="*/ 4150517 w 5854673"/>
                <a:gd name="connsiteY8141" fmla="*/ 735790 h 6858000"/>
                <a:gd name="connsiteX8142" fmla="*/ 2120219 w 5854673"/>
                <a:gd name="connsiteY8142" fmla="*/ 733857 h 6858000"/>
                <a:gd name="connsiteX8143" fmla="*/ 2119760 w 5854673"/>
                <a:gd name="connsiteY8143" fmla="*/ 735744 h 6858000"/>
                <a:gd name="connsiteX8144" fmla="*/ 2106903 w 5854673"/>
                <a:gd name="connsiteY8144" fmla="*/ 747778 h 6858000"/>
                <a:gd name="connsiteX8145" fmla="*/ 2121230 w 5854673"/>
                <a:gd name="connsiteY8145" fmla="*/ 769052 h 6858000"/>
                <a:gd name="connsiteX8146" fmla="*/ 2128533 w 5854673"/>
                <a:gd name="connsiteY8146" fmla="*/ 735950 h 6858000"/>
                <a:gd name="connsiteX8147" fmla="*/ 2131084 w 5854673"/>
                <a:gd name="connsiteY8147" fmla="*/ 735951 h 6858000"/>
                <a:gd name="connsiteX8148" fmla="*/ 2131542 w 5854673"/>
                <a:gd name="connsiteY8148" fmla="*/ 734064 h 6858000"/>
                <a:gd name="connsiteX8149" fmla="*/ 4057226 w 5854673"/>
                <a:gd name="connsiteY8149" fmla="*/ 733063 h 6858000"/>
                <a:gd name="connsiteX8150" fmla="*/ 4065998 w 5854673"/>
                <a:gd name="connsiteY8150" fmla="*/ 733268 h 6858000"/>
                <a:gd name="connsiteX8151" fmla="*/ 4065691 w 5854673"/>
                <a:gd name="connsiteY8151" fmla="*/ 736227 h 6858000"/>
                <a:gd name="connsiteX8152" fmla="*/ 4056918 w 5854673"/>
                <a:gd name="connsiteY8152" fmla="*/ 736021 h 6858000"/>
                <a:gd name="connsiteX8153" fmla="*/ 4390405 w 5854673"/>
                <a:gd name="connsiteY8153" fmla="*/ 731822 h 6858000"/>
                <a:gd name="connsiteX8154" fmla="*/ 4420397 w 5854673"/>
                <a:gd name="connsiteY8154" fmla="*/ 732646 h 6858000"/>
                <a:gd name="connsiteX8155" fmla="*/ 4419632 w 5854673"/>
                <a:gd name="connsiteY8155" fmla="*/ 737491 h 6858000"/>
                <a:gd name="connsiteX8156" fmla="*/ 4389639 w 5854673"/>
                <a:gd name="connsiteY8156" fmla="*/ 736667 h 6858000"/>
                <a:gd name="connsiteX8157" fmla="*/ 2901401 w 5854673"/>
                <a:gd name="connsiteY8157" fmla="*/ 731773 h 6858000"/>
                <a:gd name="connsiteX8158" fmla="*/ 2898083 w 5854673"/>
                <a:gd name="connsiteY8158" fmla="*/ 736619 h 6858000"/>
                <a:gd name="connsiteX8159" fmla="*/ 2910728 w 5854673"/>
                <a:gd name="connsiteY8159" fmla="*/ 753760 h 6858000"/>
                <a:gd name="connsiteX8160" fmla="*/ 2919809 w 5854673"/>
                <a:gd name="connsiteY8160" fmla="*/ 751008 h 6858000"/>
                <a:gd name="connsiteX8161" fmla="*/ 2913586 w 5854673"/>
                <a:gd name="connsiteY8161" fmla="*/ 750803 h 6858000"/>
                <a:gd name="connsiteX8162" fmla="*/ 2910174 w 5854673"/>
                <a:gd name="connsiteY8162" fmla="*/ 731980 h 6858000"/>
                <a:gd name="connsiteX8163" fmla="*/ 2374391 w 5854673"/>
                <a:gd name="connsiteY8163" fmla="*/ 730405 h 6858000"/>
                <a:gd name="connsiteX8164" fmla="*/ 2370711 w 5854673"/>
                <a:gd name="connsiteY8164" fmla="*/ 755703 h 6858000"/>
                <a:gd name="connsiteX8165" fmla="*/ 2381372 w 5854673"/>
                <a:gd name="connsiteY8165" fmla="*/ 751269 h 6858000"/>
                <a:gd name="connsiteX8166" fmla="*/ 2364289 w 5854673"/>
                <a:gd name="connsiteY8166" fmla="*/ 738767 h 6858000"/>
                <a:gd name="connsiteX8167" fmla="*/ 4254981 w 5854673"/>
                <a:gd name="connsiteY8167" fmla="*/ 727452 h 6858000"/>
                <a:gd name="connsiteX8168" fmla="*/ 4253756 w 5854673"/>
                <a:gd name="connsiteY8168" fmla="*/ 734186 h 6858000"/>
                <a:gd name="connsiteX8169" fmla="*/ 4265079 w 5854673"/>
                <a:gd name="connsiteY8169" fmla="*/ 734393 h 6858000"/>
                <a:gd name="connsiteX8170" fmla="*/ 4169698 w 5854673"/>
                <a:gd name="connsiteY8170" fmla="*/ 724676 h 6858000"/>
                <a:gd name="connsiteX8171" fmla="*/ 4183162 w 5854673"/>
                <a:gd name="connsiteY8171" fmla="*/ 734779 h 6858000"/>
                <a:gd name="connsiteX8172" fmla="*/ 4169698 w 5854673"/>
                <a:gd name="connsiteY8172" fmla="*/ 724676 h 6858000"/>
                <a:gd name="connsiteX8173" fmla="*/ 2676457 w 5854673"/>
                <a:gd name="connsiteY8173" fmla="*/ 717918 h 6858000"/>
                <a:gd name="connsiteX8174" fmla="*/ 2684822 w 5854673"/>
                <a:gd name="connsiteY8174" fmla="*/ 720369 h 6858000"/>
                <a:gd name="connsiteX8175" fmla="*/ 2674415 w 5854673"/>
                <a:gd name="connsiteY8175" fmla="*/ 726589 h 6858000"/>
                <a:gd name="connsiteX8176" fmla="*/ 2676457 w 5854673"/>
                <a:gd name="connsiteY8176" fmla="*/ 717918 h 6858000"/>
                <a:gd name="connsiteX8177" fmla="*/ 3938433 w 5854673"/>
                <a:gd name="connsiteY8177" fmla="*/ 717577 h 6858000"/>
                <a:gd name="connsiteX8178" fmla="*/ 3961895 w 5854673"/>
                <a:gd name="connsiteY8178" fmla="*/ 721155 h 6858000"/>
                <a:gd name="connsiteX8179" fmla="*/ 3938433 w 5854673"/>
                <a:gd name="connsiteY8179" fmla="*/ 717577 h 6858000"/>
                <a:gd name="connsiteX8180" fmla="*/ 2739456 w 5854673"/>
                <a:gd name="connsiteY8180" fmla="*/ 715150 h 6858000"/>
                <a:gd name="connsiteX8181" fmla="*/ 2738587 w 5854673"/>
                <a:gd name="connsiteY8181" fmla="*/ 721833 h 6858000"/>
                <a:gd name="connsiteX8182" fmla="*/ 2744503 w 5854673"/>
                <a:gd name="connsiteY8182" fmla="*/ 724996 h 6858000"/>
                <a:gd name="connsiteX8183" fmla="*/ 2785312 w 5854673"/>
                <a:gd name="connsiteY8183" fmla="*/ 714806 h 6858000"/>
                <a:gd name="connsiteX8184" fmla="*/ 2787191 w 5854673"/>
                <a:gd name="connsiteY8184" fmla="*/ 743320 h 6858000"/>
                <a:gd name="connsiteX8185" fmla="*/ 3452137 w 5854673"/>
                <a:gd name="connsiteY8185" fmla="*/ 705352 h 6858000"/>
                <a:gd name="connsiteX8186" fmla="*/ 3448718 w 5854673"/>
                <a:gd name="connsiteY8186" fmla="*/ 712033 h 6858000"/>
                <a:gd name="connsiteX8187" fmla="*/ 3454940 w 5854673"/>
                <a:gd name="connsiteY8187" fmla="*/ 712239 h 6858000"/>
                <a:gd name="connsiteX8188" fmla="*/ 3456167 w 5854673"/>
                <a:gd name="connsiteY8188" fmla="*/ 705507 h 6858000"/>
                <a:gd name="connsiteX8189" fmla="*/ 4070342 w 5854673"/>
                <a:gd name="connsiteY8189" fmla="*/ 704962 h 6858000"/>
                <a:gd name="connsiteX8190" fmla="*/ 4076565 w 5854673"/>
                <a:gd name="connsiteY8190" fmla="*/ 705168 h 6858000"/>
                <a:gd name="connsiteX8191" fmla="*/ 4075491 w 5854673"/>
                <a:gd name="connsiteY8191" fmla="*/ 712971 h 6858000"/>
                <a:gd name="connsiteX8192" fmla="*/ 4069268 w 5854673"/>
                <a:gd name="connsiteY8192" fmla="*/ 712766 h 6858000"/>
                <a:gd name="connsiteX8193" fmla="*/ 2669322 w 5854673"/>
                <a:gd name="connsiteY8193" fmla="*/ 703634 h 6858000"/>
                <a:gd name="connsiteX8194" fmla="*/ 2667736 w 5854673"/>
                <a:gd name="connsiteY8194" fmla="*/ 715517 h 6858000"/>
                <a:gd name="connsiteX8195" fmla="*/ 2665700 w 5854673"/>
                <a:gd name="connsiteY8195" fmla="*/ 703785 h 6858000"/>
                <a:gd name="connsiteX8196" fmla="*/ 3508495 w 5854673"/>
                <a:gd name="connsiteY8196" fmla="*/ 702008 h 6858000"/>
                <a:gd name="connsiteX8197" fmla="*/ 3513238 w 5854673"/>
                <a:gd name="connsiteY8197" fmla="*/ 702060 h 6858000"/>
                <a:gd name="connsiteX8198" fmla="*/ 3507166 w 5854673"/>
                <a:gd name="connsiteY8198" fmla="*/ 710577 h 6858000"/>
                <a:gd name="connsiteX8199" fmla="*/ 2884270 w 5854673"/>
                <a:gd name="connsiteY8199" fmla="*/ 701062 h 6858000"/>
                <a:gd name="connsiteX8200" fmla="*/ 2893906 w 5854673"/>
                <a:gd name="connsiteY8200" fmla="*/ 720091 h 6858000"/>
                <a:gd name="connsiteX8201" fmla="*/ 2895184 w 5854673"/>
                <a:gd name="connsiteY8201" fmla="*/ 711164 h 6858000"/>
                <a:gd name="connsiteX8202" fmla="*/ 2884270 w 5854673"/>
                <a:gd name="connsiteY8202" fmla="*/ 701062 h 6858000"/>
                <a:gd name="connsiteX8203" fmla="*/ 4376286 w 5854673"/>
                <a:gd name="connsiteY8203" fmla="*/ 699224 h 6858000"/>
                <a:gd name="connsiteX8204" fmla="*/ 4394085 w 5854673"/>
                <a:gd name="connsiteY8204" fmla="*/ 706523 h 6858000"/>
                <a:gd name="connsiteX8205" fmla="*/ 4396942 w 5854673"/>
                <a:gd name="connsiteY8205" fmla="*/ 703565 h 6858000"/>
                <a:gd name="connsiteX8206" fmla="*/ 4398726 w 5854673"/>
                <a:gd name="connsiteY8206" fmla="*/ 708412 h 6858000"/>
                <a:gd name="connsiteX8207" fmla="*/ 4387044 w 5854673"/>
                <a:gd name="connsiteY8207" fmla="*/ 710806 h 6858000"/>
                <a:gd name="connsiteX8208" fmla="*/ 4372815 w 5854673"/>
                <a:gd name="connsiteY8208" fmla="*/ 705549 h 6858000"/>
                <a:gd name="connsiteX8209" fmla="*/ 4376286 w 5854673"/>
                <a:gd name="connsiteY8209" fmla="*/ 699224 h 6858000"/>
                <a:gd name="connsiteX8210" fmla="*/ 2056163 w 5854673"/>
                <a:gd name="connsiteY8210" fmla="*/ 698537 h 6858000"/>
                <a:gd name="connsiteX8211" fmla="*/ 2058095 w 5854673"/>
                <a:gd name="connsiteY8211" fmla="*/ 719756 h 6858000"/>
                <a:gd name="connsiteX8212" fmla="*/ 2049629 w 5854673"/>
                <a:gd name="connsiteY8212" fmla="*/ 716592 h 6858000"/>
                <a:gd name="connsiteX8213" fmla="*/ 2057488 w 5854673"/>
                <a:gd name="connsiteY8213" fmla="*/ 705270 h 6858000"/>
                <a:gd name="connsiteX8214" fmla="*/ 2033718 w 5854673"/>
                <a:gd name="connsiteY8214" fmla="*/ 704651 h 6858000"/>
                <a:gd name="connsiteX8215" fmla="*/ 2042818 w 5854673"/>
                <a:gd name="connsiteY8215" fmla="*/ 700120 h 6858000"/>
                <a:gd name="connsiteX8216" fmla="*/ 2056163 w 5854673"/>
                <a:gd name="connsiteY8216" fmla="*/ 698537 h 6858000"/>
                <a:gd name="connsiteX8217" fmla="*/ 2805209 w 5854673"/>
                <a:gd name="connsiteY8217" fmla="*/ 698490 h 6858000"/>
                <a:gd name="connsiteX8218" fmla="*/ 2815461 w 5854673"/>
                <a:gd name="connsiteY8218" fmla="*/ 698849 h 6858000"/>
                <a:gd name="connsiteX8219" fmla="*/ 2805209 w 5854673"/>
                <a:gd name="connsiteY8219" fmla="*/ 698490 h 6858000"/>
                <a:gd name="connsiteX8220" fmla="*/ 3952009 w 5854673"/>
                <a:gd name="connsiteY8220" fmla="*/ 687589 h 6858000"/>
                <a:gd name="connsiteX8221" fmla="*/ 3960323 w 5854673"/>
                <a:gd name="connsiteY8221" fmla="*/ 689683 h 6858000"/>
                <a:gd name="connsiteX8222" fmla="*/ 3944561 w 5854673"/>
                <a:gd name="connsiteY8222" fmla="*/ 694116 h 6858000"/>
                <a:gd name="connsiteX8223" fmla="*/ 3952009 w 5854673"/>
                <a:gd name="connsiteY8223" fmla="*/ 687589 h 6858000"/>
                <a:gd name="connsiteX8224" fmla="*/ 2729314 w 5854673"/>
                <a:gd name="connsiteY8224" fmla="*/ 684900 h 6858000"/>
                <a:gd name="connsiteX8225" fmla="*/ 2738541 w 5854673"/>
                <a:gd name="connsiteY8225" fmla="*/ 703623 h 6858000"/>
                <a:gd name="connsiteX8226" fmla="*/ 2729314 w 5854673"/>
                <a:gd name="connsiteY8226" fmla="*/ 684900 h 6858000"/>
                <a:gd name="connsiteX8227" fmla="*/ 4151908 w 5854673"/>
                <a:gd name="connsiteY8227" fmla="*/ 684223 h 6858000"/>
                <a:gd name="connsiteX8228" fmla="*/ 4206685 w 5854673"/>
                <a:gd name="connsiteY8228" fmla="*/ 705559 h 6858000"/>
                <a:gd name="connsiteX8229" fmla="*/ 4204545 w 5854673"/>
                <a:gd name="connsiteY8229" fmla="*/ 695663 h 6858000"/>
                <a:gd name="connsiteX8230" fmla="*/ 4228308 w 5854673"/>
                <a:gd name="connsiteY8230" fmla="*/ 721785 h 6858000"/>
                <a:gd name="connsiteX8231" fmla="*/ 4200866 w 5854673"/>
                <a:gd name="connsiteY8231" fmla="*/ 720962 h 6858000"/>
                <a:gd name="connsiteX8232" fmla="*/ 4211778 w 5854673"/>
                <a:gd name="connsiteY8232" fmla="*/ 731064 h 6858000"/>
                <a:gd name="connsiteX8233" fmla="*/ 4204789 w 5854673"/>
                <a:gd name="connsiteY8233" fmla="*/ 735704 h 6858000"/>
                <a:gd name="connsiteX8234" fmla="*/ 4230953 w 5854673"/>
                <a:gd name="connsiteY8234" fmla="*/ 745454 h 6858000"/>
                <a:gd name="connsiteX8235" fmla="*/ 4215956 w 5854673"/>
                <a:gd name="connsiteY8235" fmla="*/ 745042 h 6858000"/>
                <a:gd name="connsiteX8236" fmla="*/ 4216974 w 5854673"/>
                <a:gd name="connsiteY8236" fmla="*/ 754733 h 6858000"/>
                <a:gd name="connsiteX8237" fmla="*/ 4201518 w 5854673"/>
                <a:gd name="connsiteY8237" fmla="*/ 756208 h 6858000"/>
                <a:gd name="connsiteX8238" fmla="*/ 4235685 w 5854673"/>
                <a:gd name="connsiteY8238" fmla="*/ 788863 h 6858000"/>
                <a:gd name="connsiteX8239" fmla="*/ 4256035 w 5854673"/>
                <a:gd name="connsiteY8239" fmla="*/ 796163 h 6858000"/>
                <a:gd name="connsiteX8240" fmla="*/ 4225582 w 5854673"/>
                <a:gd name="connsiteY8240" fmla="*/ 797225 h 6858000"/>
                <a:gd name="connsiteX8241" fmla="*/ 4224050 w 5854673"/>
                <a:gd name="connsiteY8241" fmla="*/ 806917 h 6858000"/>
                <a:gd name="connsiteX8242" fmla="*/ 4262763 w 5854673"/>
                <a:gd name="connsiteY8242" fmla="*/ 810141 h 6858000"/>
                <a:gd name="connsiteX8243" fmla="*/ 4242918 w 5854673"/>
                <a:gd name="connsiteY8243" fmla="*/ 824264 h 6858000"/>
                <a:gd name="connsiteX8244" fmla="*/ 4215016 w 5854673"/>
                <a:gd name="connsiteY8244" fmla="*/ 825327 h 6858000"/>
                <a:gd name="connsiteX8245" fmla="*/ 4237768 w 5854673"/>
                <a:gd name="connsiteY8245" fmla="*/ 816255 h 6858000"/>
                <a:gd name="connsiteX8246" fmla="*/ 4208950 w 5854673"/>
                <a:gd name="connsiteY8246" fmla="*/ 808340 h 6858000"/>
                <a:gd name="connsiteX8247" fmla="*/ 4208185 w 5854673"/>
                <a:gd name="connsiteY8247" fmla="*/ 813186 h 6858000"/>
                <a:gd name="connsiteX8248" fmla="*/ 4192120 w 5854673"/>
                <a:gd name="connsiteY8248" fmla="*/ 802724 h 6858000"/>
                <a:gd name="connsiteX8249" fmla="*/ 4193346 w 5854673"/>
                <a:gd name="connsiteY8249" fmla="*/ 795992 h 6858000"/>
                <a:gd name="connsiteX8250" fmla="*/ 4214565 w 5854673"/>
                <a:gd name="connsiteY8250" fmla="*/ 796610 h 6858000"/>
                <a:gd name="connsiteX8251" fmla="*/ 4209211 w 5854673"/>
                <a:gd name="connsiteY8251" fmla="*/ 789722 h 6858000"/>
                <a:gd name="connsiteX8252" fmla="*/ 4221404 w 5854673"/>
                <a:gd name="connsiteY8252" fmla="*/ 783248 h 6858000"/>
                <a:gd name="connsiteX8253" fmla="*/ 4185250 w 5854673"/>
                <a:gd name="connsiteY8253" fmla="*/ 746869 h 6858000"/>
                <a:gd name="connsiteX8254" fmla="*/ 4201472 w 5854673"/>
                <a:gd name="connsiteY8254" fmla="*/ 740549 h 6858000"/>
                <a:gd name="connsiteX8255" fmla="*/ 4178783 w 5854673"/>
                <a:gd name="connsiteY8255" fmla="*/ 706623 h 6858000"/>
                <a:gd name="connsiteX8256" fmla="*/ 4142108 w 5854673"/>
                <a:gd name="connsiteY8256" fmla="*/ 707480 h 6858000"/>
                <a:gd name="connsiteX8257" fmla="*/ 4158433 w 5854673"/>
                <a:gd name="connsiteY8257" fmla="*/ 699323 h 6858000"/>
                <a:gd name="connsiteX8258" fmla="*/ 3014748 w 5854673"/>
                <a:gd name="connsiteY8258" fmla="*/ 683515 h 6858000"/>
                <a:gd name="connsiteX8259" fmla="*/ 3022857 w 5854673"/>
                <a:gd name="connsiteY8259" fmla="*/ 686731 h 6858000"/>
                <a:gd name="connsiteX8260" fmla="*/ 3022090 w 5854673"/>
                <a:gd name="connsiteY8260" fmla="*/ 691577 h 6858000"/>
                <a:gd name="connsiteX8261" fmla="*/ 3014748 w 5854673"/>
                <a:gd name="connsiteY8261" fmla="*/ 683515 h 6858000"/>
                <a:gd name="connsiteX8262" fmla="*/ 3500045 w 5854673"/>
                <a:gd name="connsiteY8262" fmla="*/ 679430 h 6858000"/>
                <a:gd name="connsiteX8263" fmla="*/ 3503448 w 5854673"/>
                <a:gd name="connsiteY8263" fmla="*/ 692163 h 6858000"/>
                <a:gd name="connsiteX8264" fmla="*/ 3502578 w 5854673"/>
                <a:gd name="connsiteY8264" fmla="*/ 698845 h 6858000"/>
                <a:gd name="connsiteX8265" fmla="*/ 3492587 w 5854673"/>
                <a:gd name="connsiteY8265" fmla="*/ 679867 h 6858000"/>
                <a:gd name="connsiteX8266" fmla="*/ 3500045 w 5854673"/>
                <a:gd name="connsiteY8266" fmla="*/ 679430 h 6858000"/>
                <a:gd name="connsiteX8267" fmla="*/ 3469278 w 5854673"/>
                <a:gd name="connsiteY8267" fmla="*/ 677361 h 6858000"/>
                <a:gd name="connsiteX8268" fmla="*/ 3475500 w 5854673"/>
                <a:gd name="connsiteY8268" fmla="*/ 677567 h 6858000"/>
                <a:gd name="connsiteX8269" fmla="*/ 3474274 w 5854673"/>
                <a:gd name="connsiteY8269" fmla="*/ 684300 h 6858000"/>
                <a:gd name="connsiteX8270" fmla="*/ 3469278 w 5854673"/>
                <a:gd name="connsiteY8270" fmla="*/ 677361 h 6858000"/>
                <a:gd name="connsiteX8271" fmla="*/ 2044335 w 5854673"/>
                <a:gd name="connsiteY8271" fmla="*/ 676906 h 6858000"/>
                <a:gd name="connsiteX8272" fmla="*/ 2053109 w 5854673"/>
                <a:gd name="connsiteY8272" fmla="*/ 677112 h 6858000"/>
                <a:gd name="connsiteX8273" fmla="*/ 2047954 w 5854673"/>
                <a:gd name="connsiteY8273" fmla="*/ 686955 h 6858000"/>
                <a:gd name="connsiteX8274" fmla="*/ 2033173 w 5854673"/>
                <a:gd name="connsiteY8274" fmla="*/ 677433 h 6858000"/>
                <a:gd name="connsiteX8275" fmla="*/ 2044335 w 5854673"/>
                <a:gd name="connsiteY8275" fmla="*/ 676906 h 6858000"/>
                <a:gd name="connsiteX8276" fmla="*/ 4111718 w 5854673"/>
                <a:gd name="connsiteY8276" fmla="*/ 670644 h 6858000"/>
                <a:gd name="connsiteX8277" fmla="*/ 4131559 w 5854673"/>
                <a:gd name="connsiteY8277" fmla="*/ 674373 h 6858000"/>
                <a:gd name="connsiteX8278" fmla="*/ 4125641 w 5854673"/>
                <a:gd name="connsiteY8278" fmla="*/ 678860 h 6858000"/>
                <a:gd name="connsiteX8279" fmla="*/ 4111718 w 5854673"/>
                <a:gd name="connsiteY8279" fmla="*/ 670644 h 6858000"/>
                <a:gd name="connsiteX8280" fmla="*/ 2677492 w 5854673"/>
                <a:gd name="connsiteY8280" fmla="*/ 668951 h 6858000"/>
                <a:gd name="connsiteX8281" fmla="*/ 2682688 w 5854673"/>
                <a:gd name="connsiteY8281" fmla="*/ 692621 h 6858000"/>
                <a:gd name="connsiteX8282" fmla="*/ 2655806 w 5854673"/>
                <a:gd name="connsiteY8282" fmla="*/ 695724 h 6858000"/>
                <a:gd name="connsiteX8283" fmla="*/ 2677492 w 5854673"/>
                <a:gd name="connsiteY8283" fmla="*/ 668951 h 6858000"/>
                <a:gd name="connsiteX8284" fmla="*/ 4249031 w 5854673"/>
                <a:gd name="connsiteY8284" fmla="*/ 667823 h 6858000"/>
                <a:gd name="connsiteX8285" fmla="*/ 4316710 w 5854673"/>
                <a:gd name="connsiteY8285" fmla="*/ 695335 h 6858000"/>
                <a:gd name="connsiteX8286" fmla="*/ 4350471 w 5854673"/>
                <a:gd name="connsiteY8286" fmla="*/ 714931 h 6858000"/>
                <a:gd name="connsiteX8287" fmla="*/ 4328487 w 5854673"/>
                <a:gd name="connsiteY8287" fmla="*/ 719159 h 6858000"/>
                <a:gd name="connsiteX8288" fmla="*/ 4367704 w 5854673"/>
                <a:gd name="connsiteY8288" fmla="*/ 743807 h 6858000"/>
                <a:gd name="connsiteX8289" fmla="*/ 4332047 w 5854673"/>
                <a:gd name="connsiteY8289" fmla="*/ 754355 h 6858000"/>
                <a:gd name="connsiteX8290" fmla="*/ 4335919 w 5854673"/>
                <a:gd name="connsiteY8290" fmla="*/ 771291 h 6858000"/>
                <a:gd name="connsiteX8291" fmla="*/ 4344692 w 5854673"/>
                <a:gd name="connsiteY8291" fmla="*/ 771497 h 6858000"/>
                <a:gd name="connsiteX8292" fmla="*/ 4340609 w 5854673"/>
                <a:gd name="connsiteY8292" fmla="*/ 781187 h 6858000"/>
                <a:gd name="connsiteX8293" fmla="*/ 4349279 w 5854673"/>
                <a:gd name="connsiteY8293" fmla="*/ 783230 h 6858000"/>
                <a:gd name="connsiteX8294" fmla="*/ 4354484 w 5854673"/>
                <a:gd name="connsiteY8294" fmla="*/ 773745 h 6858000"/>
                <a:gd name="connsiteX8295" fmla="*/ 4387227 w 5854673"/>
                <a:gd name="connsiteY8295" fmla="*/ 791301 h 6858000"/>
                <a:gd name="connsiteX8296" fmla="*/ 4386408 w 5854673"/>
                <a:gd name="connsiteY8296" fmla="*/ 798339 h 6858000"/>
                <a:gd name="connsiteX8297" fmla="*/ 4348155 w 5854673"/>
                <a:gd name="connsiteY8297" fmla="*/ 793228 h 6858000"/>
                <a:gd name="connsiteX8298" fmla="*/ 4389055 w 5854673"/>
                <a:gd name="connsiteY8298" fmla="*/ 822007 h 6858000"/>
                <a:gd name="connsiteX8299" fmla="*/ 4352891 w 5854673"/>
                <a:gd name="connsiteY8299" fmla="*/ 818783 h 6858000"/>
                <a:gd name="connsiteX8300" fmla="*/ 4364770 w 5854673"/>
                <a:gd name="connsiteY8300" fmla="*/ 840772 h 6858000"/>
                <a:gd name="connsiteX8301" fmla="*/ 4405014 w 5854673"/>
                <a:gd name="connsiteY8301" fmla="*/ 841956 h 6858000"/>
                <a:gd name="connsiteX8302" fmla="*/ 4390524 w 5854673"/>
                <a:gd name="connsiteY8302" fmla="*/ 855315 h 6858000"/>
                <a:gd name="connsiteX8303" fmla="*/ 4383075 w 5854673"/>
                <a:gd name="connsiteY8303" fmla="*/ 861843 h 6858000"/>
                <a:gd name="connsiteX8304" fmla="*/ 4389600 w 5854673"/>
                <a:gd name="connsiteY8304" fmla="*/ 876943 h 6858000"/>
                <a:gd name="connsiteX8305" fmla="*/ 4395823 w 5854673"/>
                <a:gd name="connsiteY8305" fmla="*/ 877149 h 6858000"/>
                <a:gd name="connsiteX8306" fmla="*/ 4402970 w 5854673"/>
                <a:gd name="connsiteY8306" fmla="*/ 855727 h 6858000"/>
                <a:gd name="connsiteX8307" fmla="*/ 4403737 w 5854673"/>
                <a:gd name="connsiteY8307" fmla="*/ 850882 h 6858000"/>
                <a:gd name="connsiteX8308" fmla="*/ 4457242 w 5854673"/>
                <a:gd name="connsiteY8308" fmla="*/ 855641 h 6858000"/>
                <a:gd name="connsiteX8309" fmla="*/ 4479734 w 5854673"/>
                <a:gd name="connsiteY8309" fmla="*/ 865186 h 6858000"/>
                <a:gd name="connsiteX8310" fmla="*/ 4460552 w 5854673"/>
                <a:gd name="connsiteY8310" fmla="*/ 876299 h 6858000"/>
                <a:gd name="connsiteX8311" fmla="*/ 4464989 w 5854673"/>
                <a:gd name="connsiteY8311" fmla="*/ 879310 h 6858000"/>
                <a:gd name="connsiteX8312" fmla="*/ 4464529 w 5854673"/>
                <a:gd name="connsiteY8312" fmla="*/ 881197 h 6858000"/>
                <a:gd name="connsiteX8313" fmla="*/ 4446983 w 5854673"/>
                <a:gd name="connsiteY8313" fmla="*/ 880784 h 6858000"/>
                <a:gd name="connsiteX8314" fmla="*/ 4427348 w 5854673"/>
                <a:gd name="connsiteY8314" fmla="*/ 868282 h 6858000"/>
                <a:gd name="connsiteX8315" fmla="*/ 4423929 w 5854673"/>
                <a:gd name="connsiteY8315" fmla="*/ 874963 h 6858000"/>
                <a:gd name="connsiteX8316" fmla="*/ 4417706 w 5854673"/>
                <a:gd name="connsiteY8316" fmla="*/ 874757 h 6858000"/>
                <a:gd name="connsiteX8317" fmla="*/ 4416330 w 5854673"/>
                <a:gd name="connsiteY8317" fmla="*/ 867667 h 6858000"/>
                <a:gd name="connsiteX8318" fmla="*/ 4394852 w 5854673"/>
                <a:gd name="connsiteY8318" fmla="*/ 885666 h 6858000"/>
                <a:gd name="connsiteX8319" fmla="*/ 4372667 w 5854673"/>
                <a:gd name="connsiteY8319" fmla="*/ 873163 h 6858000"/>
                <a:gd name="connsiteX8320" fmla="*/ 4364911 w 5854673"/>
                <a:gd name="connsiteY8320" fmla="*/ 882649 h 6858000"/>
                <a:gd name="connsiteX8321" fmla="*/ 4357671 w 5854673"/>
                <a:gd name="connsiteY8321" fmla="*/ 872751 h 6858000"/>
                <a:gd name="connsiteX8322" fmla="*/ 4364660 w 5854673"/>
                <a:gd name="connsiteY8322" fmla="*/ 868111 h 6858000"/>
                <a:gd name="connsiteX8323" fmla="*/ 4327322 w 5854673"/>
                <a:gd name="connsiteY8323" fmla="*/ 871978 h 6858000"/>
                <a:gd name="connsiteX8324" fmla="*/ 4326503 w 5854673"/>
                <a:gd name="connsiteY8324" fmla="*/ 879017 h 6858000"/>
                <a:gd name="connsiteX8325" fmla="*/ 4309365 w 5854673"/>
                <a:gd name="connsiteY8325" fmla="*/ 876359 h 6858000"/>
                <a:gd name="connsiteX8326" fmla="*/ 4300383 w 5854673"/>
                <a:gd name="connsiteY8326" fmla="*/ 892577 h 6858000"/>
                <a:gd name="connsiteX8327" fmla="*/ 4273708 w 5854673"/>
                <a:gd name="connsiteY8327" fmla="*/ 886907 h 6858000"/>
                <a:gd name="connsiteX8328" fmla="*/ 4256213 w 5854673"/>
                <a:gd name="connsiteY8328" fmla="*/ 884302 h 6858000"/>
                <a:gd name="connsiteX8329" fmla="*/ 4267894 w 5854673"/>
                <a:gd name="connsiteY8329" fmla="*/ 881907 h 6858000"/>
                <a:gd name="connsiteX8330" fmla="*/ 4272742 w 5854673"/>
                <a:gd name="connsiteY8330" fmla="*/ 875023 h 6858000"/>
                <a:gd name="connsiteX8331" fmla="*/ 4301968 w 5854673"/>
                <a:gd name="connsiteY8331" fmla="*/ 880693 h 6858000"/>
                <a:gd name="connsiteX8332" fmla="*/ 4299165 w 5854673"/>
                <a:gd name="connsiteY8332" fmla="*/ 873806 h 6858000"/>
                <a:gd name="connsiteX8333" fmla="*/ 4290392 w 5854673"/>
                <a:gd name="connsiteY8333" fmla="*/ 873599 h 6858000"/>
                <a:gd name="connsiteX8334" fmla="*/ 4294735 w 5854673"/>
                <a:gd name="connsiteY8334" fmla="*/ 845291 h 6858000"/>
                <a:gd name="connsiteX8335" fmla="*/ 4285502 w 5854673"/>
                <a:gd name="connsiteY8335" fmla="*/ 846972 h 6858000"/>
                <a:gd name="connsiteX8336" fmla="*/ 4284736 w 5854673"/>
                <a:gd name="connsiteY8336" fmla="*/ 851818 h 6858000"/>
                <a:gd name="connsiteX8337" fmla="*/ 4256328 w 5854673"/>
                <a:gd name="connsiteY8337" fmla="*/ 839109 h 6858000"/>
                <a:gd name="connsiteX8338" fmla="*/ 4263317 w 5854673"/>
                <a:gd name="connsiteY8338" fmla="*/ 834469 h 6858000"/>
                <a:gd name="connsiteX8339" fmla="*/ 4250974 w 5854673"/>
                <a:gd name="connsiteY8339" fmla="*/ 832221 h 6858000"/>
                <a:gd name="connsiteX8340" fmla="*/ 4224446 w 5854673"/>
                <a:gd name="connsiteY8340" fmla="*/ 848026 h 6858000"/>
                <a:gd name="connsiteX8341" fmla="*/ 4200217 w 5854673"/>
                <a:gd name="connsiteY8341" fmla="*/ 849295 h 6858000"/>
                <a:gd name="connsiteX8342" fmla="*/ 4251383 w 5854673"/>
                <a:gd name="connsiteY8342" fmla="*/ 827427 h 6858000"/>
                <a:gd name="connsiteX8343" fmla="*/ 4286172 w 5854673"/>
                <a:gd name="connsiteY8343" fmla="*/ 823560 h 6858000"/>
                <a:gd name="connsiteX8344" fmla="*/ 4265562 w 5854673"/>
                <a:gd name="connsiteY8344" fmla="*/ 834877 h 6858000"/>
                <a:gd name="connsiteX8345" fmla="*/ 4303202 w 5854673"/>
                <a:gd name="connsiteY8345" fmla="*/ 845906 h 6858000"/>
                <a:gd name="connsiteX8346" fmla="*/ 4316921 w 5854673"/>
                <a:gd name="connsiteY8346" fmla="*/ 855244 h 6858000"/>
                <a:gd name="connsiteX8347" fmla="*/ 4311060 w 5854673"/>
                <a:gd name="connsiteY8347" fmla="*/ 834585 h 6858000"/>
                <a:gd name="connsiteX8348" fmla="*/ 4299634 w 5854673"/>
                <a:gd name="connsiteY8348" fmla="*/ 836214 h 6858000"/>
                <a:gd name="connsiteX8349" fmla="*/ 4298363 w 5854673"/>
                <a:gd name="connsiteY8349" fmla="*/ 819636 h 6858000"/>
                <a:gd name="connsiteX8350" fmla="*/ 4305097 w 5854673"/>
                <a:gd name="connsiteY8350" fmla="*/ 815761 h 6858000"/>
                <a:gd name="connsiteX8351" fmla="*/ 4299340 w 5854673"/>
                <a:gd name="connsiteY8351" fmla="*/ 795816 h 6858000"/>
                <a:gd name="connsiteX8352" fmla="*/ 4309590 w 5854673"/>
                <a:gd name="connsiteY8352" fmla="*/ 803826 h 6858000"/>
                <a:gd name="connsiteX8353" fmla="*/ 4318163 w 5854673"/>
                <a:gd name="connsiteY8353" fmla="*/ 787303 h 6858000"/>
                <a:gd name="connsiteX8354" fmla="*/ 4310157 w 5854673"/>
                <a:gd name="connsiteY8354" fmla="*/ 782250 h 6858000"/>
                <a:gd name="connsiteX8355" fmla="*/ 4316284 w 5854673"/>
                <a:gd name="connsiteY8355" fmla="*/ 758789 h 6858000"/>
                <a:gd name="connsiteX8356" fmla="*/ 4296903 w 5854673"/>
                <a:gd name="connsiteY8356" fmla="*/ 753173 h 6858000"/>
                <a:gd name="connsiteX8357" fmla="*/ 4309599 w 5854673"/>
                <a:gd name="connsiteY8357" fmla="*/ 768121 h 6858000"/>
                <a:gd name="connsiteX8358" fmla="*/ 4288939 w 5854673"/>
                <a:gd name="connsiteY8358" fmla="*/ 779082 h 6858000"/>
                <a:gd name="connsiteX8359" fmla="*/ 4295319 w 5854673"/>
                <a:gd name="connsiteY8359" fmla="*/ 762507 h 6858000"/>
                <a:gd name="connsiteX8360" fmla="*/ 4281647 w 5854673"/>
                <a:gd name="connsiteY8360" fmla="*/ 768827 h 6858000"/>
                <a:gd name="connsiteX8361" fmla="*/ 4280630 w 5854673"/>
                <a:gd name="connsiteY8361" fmla="*/ 759135 h 6858000"/>
                <a:gd name="connsiteX8362" fmla="*/ 4292516 w 5854673"/>
                <a:gd name="connsiteY8362" fmla="*/ 755619 h 6858000"/>
                <a:gd name="connsiteX8363" fmla="*/ 4277984 w 5854673"/>
                <a:gd name="connsiteY8363" fmla="*/ 735468 h 6858000"/>
                <a:gd name="connsiteX8364" fmla="*/ 4249775 w 5854673"/>
                <a:gd name="connsiteY8364" fmla="*/ 739490 h 6858000"/>
                <a:gd name="connsiteX8365" fmla="*/ 4248810 w 5854673"/>
                <a:gd name="connsiteY8365" fmla="*/ 727604 h 6858000"/>
                <a:gd name="connsiteX8366" fmla="*/ 4258350 w 5854673"/>
                <a:gd name="connsiteY8366" fmla="*/ 722965 h 6858000"/>
                <a:gd name="connsiteX8367" fmla="*/ 4244631 w 5854673"/>
                <a:gd name="connsiteY8367" fmla="*/ 713627 h 6858000"/>
                <a:gd name="connsiteX8368" fmla="*/ 4312519 w 5854673"/>
                <a:gd name="connsiteY8368" fmla="*/ 724715 h 6858000"/>
                <a:gd name="connsiteX8369" fmla="*/ 4320786 w 5854673"/>
                <a:gd name="connsiteY8369" fmla="*/ 711149 h 6858000"/>
                <a:gd name="connsiteX8370" fmla="*/ 4286155 w 5854673"/>
                <a:gd name="connsiteY8370" fmla="*/ 698234 h 6858000"/>
                <a:gd name="connsiteX8371" fmla="*/ 4269168 w 5854673"/>
                <a:gd name="connsiteY8371" fmla="*/ 709400 h 6858000"/>
                <a:gd name="connsiteX8372" fmla="*/ 4294729 w 5854673"/>
                <a:gd name="connsiteY8372" fmla="*/ 681710 h 6858000"/>
                <a:gd name="connsiteX8373" fmla="*/ 4257288 w 5854673"/>
                <a:gd name="connsiteY8373" fmla="*/ 687413 h 6858000"/>
                <a:gd name="connsiteX8374" fmla="*/ 4256782 w 5854673"/>
                <a:gd name="connsiteY8374" fmla="*/ 673640 h 6858000"/>
                <a:gd name="connsiteX8375" fmla="*/ 4247753 w 5854673"/>
                <a:gd name="connsiteY8375" fmla="*/ 676749 h 6858000"/>
                <a:gd name="connsiteX8376" fmla="*/ 3852303 w 5854673"/>
                <a:gd name="connsiteY8376" fmla="*/ 662873 h 6858000"/>
                <a:gd name="connsiteX8377" fmla="*/ 3841997 w 5854673"/>
                <a:gd name="connsiteY8377" fmla="*/ 672357 h 6858000"/>
                <a:gd name="connsiteX8378" fmla="*/ 3854443 w 5854673"/>
                <a:gd name="connsiteY8378" fmla="*/ 672769 h 6858000"/>
                <a:gd name="connsiteX8379" fmla="*/ 3852303 w 5854673"/>
                <a:gd name="connsiteY8379" fmla="*/ 662873 h 6858000"/>
                <a:gd name="connsiteX8380" fmla="*/ 2633270 w 5854673"/>
                <a:gd name="connsiteY8380" fmla="*/ 662871 h 6858000"/>
                <a:gd name="connsiteX8381" fmla="*/ 2645715 w 5854673"/>
                <a:gd name="connsiteY8381" fmla="*/ 663283 h 6858000"/>
                <a:gd name="connsiteX8382" fmla="*/ 2638267 w 5854673"/>
                <a:gd name="connsiteY8382" fmla="*/ 669809 h 6858000"/>
                <a:gd name="connsiteX8383" fmla="*/ 2640000 w 5854673"/>
                <a:gd name="connsiteY8383" fmla="*/ 676849 h 6858000"/>
                <a:gd name="connsiteX8384" fmla="*/ 2633270 w 5854673"/>
                <a:gd name="connsiteY8384" fmla="*/ 662871 h 6858000"/>
                <a:gd name="connsiteX8385" fmla="*/ 3968798 w 5854673"/>
                <a:gd name="connsiteY8385" fmla="*/ 659691 h 6858000"/>
                <a:gd name="connsiteX8386" fmla="*/ 3973899 w 5854673"/>
                <a:gd name="connsiteY8386" fmla="*/ 659692 h 6858000"/>
                <a:gd name="connsiteX8387" fmla="*/ 3973132 w 5854673"/>
                <a:gd name="connsiteY8387" fmla="*/ 664538 h 6858000"/>
                <a:gd name="connsiteX8388" fmla="*/ 3964359 w 5854673"/>
                <a:gd name="connsiteY8388" fmla="*/ 664331 h 6858000"/>
                <a:gd name="connsiteX8389" fmla="*/ 3968798 w 5854673"/>
                <a:gd name="connsiteY8389" fmla="*/ 659691 h 6858000"/>
                <a:gd name="connsiteX8390" fmla="*/ 2682750 w 5854673"/>
                <a:gd name="connsiteY8390" fmla="*/ 657273 h 6858000"/>
                <a:gd name="connsiteX8391" fmla="*/ 2671576 w 5854673"/>
                <a:gd name="connsiteY8391" fmla="*/ 665789 h 6858000"/>
                <a:gd name="connsiteX8392" fmla="*/ 2657398 w 5854673"/>
                <a:gd name="connsiteY8392" fmla="*/ 658337 h 6858000"/>
                <a:gd name="connsiteX8393" fmla="*/ 2682750 w 5854673"/>
                <a:gd name="connsiteY8393" fmla="*/ 657273 h 6858000"/>
                <a:gd name="connsiteX8394" fmla="*/ 4383389 w 5854673"/>
                <a:gd name="connsiteY8394" fmla="*/ 651942 h 6858000"/>
                <a:gd name="connsiteX8395" fmla="*/ 4395835 w 5854673"/>
                <a:gd name="connsiteY8395" fmla="*/ 652354 h 6858000"/>
                <a:gd name="connsiteX8396" fmla="*/ 4395732 w 5854673"/>
                <a:gd name="connsiteY8396" fmla="*/ 654190 h 6858000"/>
                <a:gd name="connsiteX8397" fmla="*/ 3926156 w 5854673"/>
                <a:gd name="connsiteY8397" fmla="*/ 650920 h 6858000"/>
                <a:gd name="connsiteX8398" fmla="*/ 3933401 w 5854673"/>
                <a:gd name="connsiteY8398" fmla="*/ 651623 h 6858000"/>
                <a:gd name="connsiteX8399" fmla="*/ 3916872 w 5854673"/>
                <a:gd name="connsiteY8399" fmla="*/ 660902 h 6858000"/>
                <a:gd name="connsiteX8400" fmla="*/ 3926156 w 5854673"/>
                <a:gd name="connsiteY8400" fmla="*/ 650920 h 6858000"/>
                <a:gd name="connsiteX8401" fmla="*/ 3834711 w 5854673"/>
                <a:gd name="connsiteY8401" fmla="*/ 646801 h 6858000"/>
                <a:gd name="connsiteX8402" fmla="*/ 3809359 w 5854673"/>
                <a:gd name="connsiteY8402" fmla="*/ 647865 h 6858000"/>
                <a:gd name="connsiteX8403" fmla="*/ 3807827 w 5854673"/>
                <a:gd name="connsiteY8403" fmla="*/ 657556 h 6858000"/>
                <a:gd name="connsiteX8404" fmla="*/ 3814049 w 5854673"/>
                <a:gd name="connsiteY8404" fmla="*/ 657762 h 6858000"/>
                <a:gd name="connsiteX8405" fmla="*/ 3834711 w 5854673"/>
                <a:gd name="connsiteY8405" fmla="*/ 646801 h 6858000"/>
                <a:gd name="connsiteX8406" fmla="*/ 2968546 w 5854673"/>
                <a:gd name="connsiteY8406" fmla="*/ 643107 h 6858000"/>
                <a:gd name="connsiteX8407" fmla="*/ 2967984 w 5854673"/>
                <a:gd name="connsiteY8407" fmla="*/ 646831 h 6858000"/>
                <a:gd name="connsiteX8408" fmla="*/ 2961864 w 5854673"/>
                <a:gd name="connsiteY8408" fmla="*/ 644789 h 6858000"/>
                <a:gd name="connsiteX8409" fmla="*/ 2968546 w 5854673"/>
                <a:gd name="connsiteY8409" fmla="*/ 643107 h 6858000"/>
                <a:gd name="connsiteX8410" fmla="*/ 4143351 w 5854673"/>
                <a:gd name="connsiteY8410" fmla="*/ 639538 h 6858000"/>
                <a:gd name="connsiteX8411" fmla="*/ 4140034 w 5854673"/>
                <a:gd name="connsiteY8411" fmla="*/ 644383 h 6858000"/>
                <a:gd name="connsiteX8412" fmla="*/ 4167121 w 5854673"/>
                <a:gd name="connsiteY8412" fmla="*/ 640157 h 6858000"/>
                <a:gd name="connsiteX8413" fmla="*/ 4199758 w 5854673"/>
                <a:gd name="connsiteY8413" fmla="*/ 664650 h 6858000"/>
                <a:gd name="connsiteX8414" fmla="*/ 4177314 w 5854673"/>
                <a:gd name="connsiteY8414" fmla="*/ 670764 h 6858000"/>
                <a:gd name="connsiteX8415" fmla="*/ 4191491 w 5854673"/>
                <a:gd name="connsiteY8415" fmla="*/ 678216 h 6858000"/>
                <a:gd name="connsiteX8416" fmla="*/ 4174913 w 5854673"/>
                <a:gd name="connsiteY8416" fmla="*/ 684586 h 6858000"/>
                <a:gd name="connsiteX8417" fmla="*/ 4156757 w 5854673"/>
                <a:gd name="connsiteY8417" fmla="*/ 672237 h 6858000"/>
                <a:gd name="connsiteX8418" fmla="*/ 4154410 w 5854673"/>
                <a:gd name="connsiteY8418" fmla="*/ 673666 h 6858000"/>
                <a:gd name="connsiteX8419" fmla="*/ 4177574 w 5854673"/>
                <a:gd name="connsiteY8419" fmla="*/ 652147 h 6858000"/>
                <a:gd name="connsiteX8420" fmla="*/ 4141359 w 5854673"/>
                <a:gd name="connsiteY8420" fmla="*/ 651116 h 6858000"/>
                <a:gd name="connsiteX8421" fmla="*/ 4142125 w 5854673"/>
                <a:gd name="connsiteY8421" fmla="*/ 646271 h 6858000"/>
                <a:gd name="connsiteX8422" fmla="*/ 4126362 w 5854673"/>
                <a:gd name="connsiteY8422" fmla="*/ 650704 h 6858000"/>
                <a:gd name="connsiteX8423" fmla="*/ 2040061 w 5854673"/>
                <a:gd name="connsiteY8423" fmla="*/ 639263 h 6858000"/>
                <a:gd name="connsiteX8424" fmla="*/ 2042865 w 5854673"/>
                <a:gd name="connsiteY8424" fmla="*/ 646149 h 6858000"/>
                <a:gd name="connsiteX8425" fmla="*/ 2023429 w 5854673"/>
                <a:gd name="connsiteY8425" fmla="*/ 650378 h 6858000"/>
                <a:gd name="connsiteX8426" fmla="*/ 2027194 w 5854673"/>
                <a:gd name="connsiteY8426" fmla="*/ 640687 h 6858000"/>
                <a:gd name="connsiteX8427" fmla="*/ 2040061 w 5854673"/>
                <a:gd name="connsiteY8427" fmla="*/ 639263 h 6858000"/>
                <a:gd name="connsiteX8428" fmla="*/ 2936617 w 5854673"/>
                <a:gd name="connsiteY8428" fmla="*/ 638917 h 6858000"/>
                <a:gd name="connsiteX8429" fmla="*/ 2945391 w 5854673"/>
                <a:gd name="connsiteY8429" fmla="*/ 639123 h 6858000"/>
                <a:gd name="connsiteX8430" fmla="*/ 2935085 w 5854673"/>
                <a:gd name="connsiteY8430" fmla="*/ 648608 h 6858000"/>
                <a:gd name="connsiteX8431" fmla="*/ 3351518 w 5854673"/>
                <a:gd name="connsiteY8431" fmla="*/ 638453 h 6858000"/>
                <a:gd name="connsiteX8432" fmla="*/ 3351058 w 5854673"/>
                <a:gd name="connsiteY8432" fmla="*/ 640340 h 6858000"/>
                <a:gd name="connsiteX8433" fmla="*/ 3359831 w 5854673"/>
                <a:gd name="connsiteY8433" fmla="*/ 640547 h 6858000"/>
                <a:gd name="connsiteX8434" fmla="*/ 3360291 w 5854673"/>
                <a:gd name="connsiteY8434" fmla="*/ 638660 h 6858000"/>
                <a:gd name="connsiteX8435" fmla="*/ 4238175 w 5854673"/>
                <a:gd name="connsiteY8435" fmla="*/ 637675 h 6858000"/>
                <a:gd name="connsiteX8436" fmla="*/ 4236182 w 5854673"/>
                <a:gd name="connsiteY8436" fmla="*/ 649253 h 6858000"/>
                <a:gd name="connsiteX8437" fmla="*/ 2867813 w 5854673"/>
                <a:gd name="connsiteY8437" fmla="*/ 636737 h 6858000"/>
                <a:gd name="connsiteX8438" fmla="*/ 2863477 w 5854673"/>
                <a:gd name="connsiteY8438" fmla="*/ 639541 h 6858000"/>
                <a:gd name="connsiteX8439" fmla="*/ 2870922 w 5854673"/>
                <a:gd name="connsiteY8439" fmla="*/ 645766 h 6858000"/>
                <a:gd name="connsiteX8440" fmla="*/ 2875306 w 5854673"/>
                <a:gd name="connsiteY8440" fmla="*/ 653521 h 6858000"/>
                <a:gd name="connsiteX8441" fmla="*/ 2885752 w 5854673"/>
                <a:gd name="connsiteY8441" fmla="*/ 691013 h 6858000"/>
                <a:gd name="connsiteX8442" fmla="*/ 2875306 w 5854673"/>
                <a:gd name="connsiteY8442" fmla="*/ 653521 h 6858000"/>
                <a:gd name="connsiteX8443" fmla="*/ 2874951 w 5854673"/>
                <a:gd name="connsiteY8443" fmla="*/ 648470 h 6858000"/>
                <a:gd name="connsiteX8444" fmla="*/ 2871278 w 5854673"/>
                <a:gd name="connsiteY8444" fmla="*/ 645715 h 6858000"/>
                <a:gd name="connsiteX8445" fmla="*/ 2867813 w 5854673"/>
                <a:gd name="connsiteY8445" fmla="*/ 636737 h 6858000"/>
                <a:gd name="connsiteX8446" fmla="*/ 3333156 w 5854673"/>
                <a:gd name="connsiteY8446" fmla="*/ 634878 h 6858000"/>
                <a:gd name="connsiteX8447" fmla="*/ 3326269 w 5854673"/>
                <a:gd name="connsiteY8447" fmla="*/ 637681 h 6858000"/>
                <a:gd name="connsiteX8448" fmla="*/ 3325503 w 5854673"/>
                <a:gd name="connsiteY8448" fmla="*/ 642527 h 6858000"/>
                <a:gd name="connsiteX8449" fmla="*/ 3316627 w 5854673"/>
                <a:gd name="connsiteY8449" fmla="*/ 644156 h 6858000"/>
                <a:gd name="connsiteX8450" fmla="*/ 3336812 w 5854673"/>
                <a:gd name="connsiteY8450" fmla="*/ 693741 h 6858000"/>
                <a:gd name="connsiteX8451" fmla="*/ 3363981 w 5854673"/>
                <a:gd name="connsiteY8451" fmla="*/ 756539 h 6858000"/>
                <a:gd name="connsiteX8452" fmla="*/ 3374991 w 5854673"/>
                <a:gd name="connsiteY8452" fmla="*/ 785208 h 6858000"/>
                <a:gd name="connsiteX8453" fmla="*/ 3387081 w 5854673"/>
                <a:gd name="connsiteY8453" fmla="*/ 780570 h 6858000"/>
                <a:gd name="connsiteX8454" fmla="*/ 3380102 w 5854673"/>
                <a:gd name="connsiteY8454" fmla="*/ 752055 h 6858000"/>
                <a:gd name="connsiteX8455" fmla="*/ 3362511 w 5854673"/>
                <a:gd name="connsiteY8455" fmla="*/ 725781 h 6858000"/>
                <a:gd name="connsiteX8456" fmla="*/ 3371851 w 5854673"/>
                <a:gd name="connsiteY8456" fmla="*/ 704411 h 6858000"/>
                <a:gd name="connsiteX8457" fmla="*/ 3414228 w 5854673"/>
                <a:gd name="connsiteY8457" fmla="*/ 740996 h 6858000"/>
                <a:gd name="connsiteX8458" fmla="*/ 3408772 w 5854673"/>
                <a:gd name="connsiteY8458" fmla="*/ 735945 h 6858000"/>
                <a:gd name="connsiteX8459" fmla="*/ 3411685 w 5854673"/>
                <a:gd name="connsiteY8459" fmla="*/ 715492 h 6858000"/>
                <a:gd name="connsiteX8460" fmla="*/ 3406221 w 5854673"/>
                <a:gd name="connsiteY8460" fmla="*/ 735944 h 6858000"/>
                <a:gd name="connsiteX8461" fmla="*/ 3384497 w 5854673"/>
                <a:gd name="connsiteY8461" fmla="*/ 721554 h 6858000"/>
                <a:gd name="connsiteX8462" fmla="*/ 3375935 w 5854673"/>
                <a:gd name="connsiteY8462" fmla="*/ 694721 h 6858000"/>
                <a:gd name="connsiteX8463" fmla="*/ 3359865 w 5854673"/>
                <a:gd name="connsiteY8463" fmla="*/ 702113 h 6858000"/>
                <a:gd name="connsiteX8464" fmla="*/ 3335341 w 5854673"/>
                <a:gd name="connsiteY8464" fmla="*/ 662983 h 6858000"/>
                <a:gd name="connsiteX8465" fmla="*/ 3351973 w 5854673"/>
                <a:gd name="connsiteY8465" fmla="*/ 651868 h 6858000"/>
                <a:gd name="connsiteX8466" fmla="*/ 3343659 w 5854673"/>
                <a:gd name="connsiteY8466" fmla="*/ 649775 h 6858000"/>
                <a:gd name="connsiteX8467" fmla="*/ 3333156 w 5854673"/>
                <a:gd name="connsiteY8467" fmla="*/ 634878 h 6858000"/>
                <a:gd name="connsiteX8468" fmla="*/ 2961663 w 5854673"/>
                <a:gd name="connsiteY8468" fmla="*/ 630609 h 6858000"/>
                <a:gd name="connsiteX8469" fmla="*/ 2962170 w 5854673"/>
                <a:gd name="connsiteY8469" fmla="*/ 644382 h 6858000"/>
                <a:gd name="connsiteX8470" fmla="*/ 2959517 w 5854673"/>
                <a:gd name="connsiteY8470" fmla="*/ 646217 h 6858000"/>
                <a:gd name="connsiteX8471" fmla="*/ 2978385 w 5854673"/>
                <a:gd name="connsiteY8471" fmla="*/ 663565 h 6858000"/>
                <a:gd name="connsiteX8472" fmla="*/ 2956502 w 5854673"/>
                <a:gd name="connsiteY8472" fmla="*/ 665956 h 6858000"/>
                <a:gd name="connsiteX8473" fmla="*/ 2961663 w 5854673"/>
                <a:gd name="connsiteY8473" fmla="*/ 630609 h 6858000"/>
                <a:gd name="connsiteX8474" fmla="*/ 4356515 w 5854673"/>
                <a:gd name="connsiteY8474" fmla="*/ 629543 h 6858000"/>
                <a:gd name="connsiteX8475" fmla="*/ 4374008 w 5854673"/>
                <a:gd name="connsiteY8475" fmla="*/ 639801 h 6858000"/>
                <a:gd name="connsiteX8476" fmla="*/ 4338099 w 5854673"/>
                <a:gd name="connsiteY8476" fmla="*/ 635812 h 6858000"/>
                <a:gd name="connsiteX8477" fmla="*/ 4344343 w 5854673"/>
                <a:gd name="connsiteY8477" fmla="*/ 630095 h 6858000"/>
                <a:gd name="connsiteX8478" fmla="*/ 4356515 w 5854673"/>
                <a:gd name="connsiteY8478" fmla="*/ 629543 h 6858000"/>
                <a:gd name="connsiteX8479" fmla="*/ 3452254 w 5854673"/>
                <a:gd name="connsiteY8479" fmla="*/ 629511 h 6858000"/>
                <a:gd name="connsiteX8480" fmla="*/ 3453526 w 5854673"/>
                <a:gd name="connsiteY8480" fmla="*/ 638438 h 6858000"/>
                <a:gd name="connsiteX8481" fmla="*/ 3452254 w 5854673"/>
                <a:gd name="connsiteY8481" fmla="*/ 629511 h 6858000"/>
                <a:gd name="connsiteX8482" fmla="*/ 4281074 w 5854673"/>
                <a:gd name="connsiteY8482" fmla="*/ 629374 h 6858000"/>
                <a:gd name="connsiteX8483" fmla="*/ 4296071 w 5854673"/>
                <a:gd name="connsiteY8483" fmla="*/ 629786 h 6858000"/>
                <a:gd name="connsiteX8484" fmla="*/ 2153759 w 5854673"/>
                <a:gd name="connsiteY8484" fmla="*/ 629239 h 6858000"/>
                <a:gd name="connsiteX8485" fmla="*/ 2162073 w 5854673"/>
                <a:gd name="connsiteY8485" fmla="*/ 631332 h 6858000"/>
                <a:gd name="connsiteX8486" fmla="*/ 2161714 w 5854673"/>
                <a:gd name="connsiteY8486" fmla="*/ 636484 h 6858000"/>
                <a:gd name="connsiteX8487" fmla="*/ 2153759 w 5854673"/>
                <a:gd name="connsiteY8487" fmla="*/ 629239 h 6858000"/>
                <a:gd name="connsiteX8488" fmla="*/ 2993137 w 5854673"/>
                <a:gd name="connsiteY8488" fmla="*/ 623935 h 6858000"/>
                <a:gd name="connsiteX8489" fmla="*/ 2999361 w 5854673"/>
                <a:gd name="connsiteY8489" fmla="*/ 624141 h 6858000"/>
                <a:gd name="connsiteX8490" fmla="*/ 3000326 w 5854673"/>
                <a:gd name="connsiteY8490" fmla="*/ 636026 h 6858000"/>
                <a:gd name="connsiteX8491" fmla="*/ 2993137 w 5854673"/>
                <a:gd name="connsiteY8491" fmla="*/ 623935 h 6858000"/>
                <a:gd name="connsiteX8492" fmla="*/ 2950343 w 5854673"/>
                <a:gd name="connsiteY8492" fmla="*/ 622751 h 6858000"/>
                <a:gd name="connsiteX8493" fmla="*/ 2933711 w 5854673"/>
                <a:gd name="connsiteY8493" fmla="*/ 633868 h 6858000"/>
                <a:gd name="connsiteX8494" fmla="*/ 2950343 w 5854673"/>
                <a:gd name="connsiteY8494" fmla="*/ 622751 h 6858000"/>
                <a:gd name="connsiteX8495" fmla="*/ 3893585 w 5854673"/>
                <a:gd name="connsiteY8495" fmla="*/ 621460 h 6858000"/>
                <a:gd name="connsiteX8496" fmla="*/ 3945752 w 5854673"/>
                <a:gd name="connsiteY8496" fmla="*/ 628367 h 6858000"/>
                <a:gd name="connsiteX8497" fmla="*/ 3988547 w 5854673"/>
                <a:gd name="connsiteY8497" fmla="*/ 629553 h 6858000"/>
                <a:gd name="connsiteX8498" fmla="*/ 3946258 w 5854673"/>
                <a:gd name="connsiteY8498" fmla="*/ 642140 h 6858000"/>
                <a:gd name="connsiteX8499" fmla="*/ 3956405 w 5854673"/>
                <a:gd name="connsiteY8499" fmla="*/ 657087 h 6858000"/>
                <a:gd name="connsiteX8500" fmla="*/ 3920348 w 5854673"/>
                <a:gd name="connsiteY8500" fmla="*/ 639276 h 6858000"/>
                <a:gd name="connsiteX8501" fmla="*/ 3921114 w 5854673"/>
                <a:gd name="connsiteY8501" fmla="*/ 634431 h 6858000"/>
                <a:gd name="connsiteX8502" fmla="*/ 3876943 w 5854673"/>
                <a:gd name="connsiteY8502" fmla="*/ 626155 h 6858000"/>
                <a:gd name="connsiteX8503" fmla="*/ 3893585 w 5854673"/>
                <a:gd name="connsiteY8503" fmla="*/ 621460 h 6858000"/>
                <a:gd name="connsiteX8504" fmla="*/ 3486380 w 5854673"/>
                <a:gd name="connsiteY8504" fmla="*/ 621002 h 6858000"/>
                <a:gd name="connsiteX8505" fmla="*/ 3494386 w 5854673"/>
                <a:gd name="connsiteY8505" fmla="*/ 626055 h 6858000"/>
                <a:gd name="connsiteX8506" fmla="*/ 3493672 w 5854673"/>
                <a:gd name="connsiteY8506" fmla="*/ 631257 h 6858000"/>
                <a:gd name="connsiteX8507" fmla="*/ 3472757 w 5854673"/>
                <a:gd name="connsiteY8507" fmla="*/ 635332 h 6858000"/>
                <a:gd name="connsiteX8508" fmla="*/ 3486380 w 5854673"/>
                <a:gd name="connsiteY8508" fmla="*/ 621002 h 6858000"/>
                <a:gd name="connsiteX8509" fmla="*/ 2759072 w 5854673"/>
                <a:gd name="connsiteY8509" fmla="*/ 609978 h 6858000"/>
                <a:gd name="connsiteX8510" fmla="*/ 2770089 w 5854673"/>
                <a:gd name="connsiteY8510" fmla="*/ 613144 h 6858000"/>
                <a:gd name="connsiteX8511" fmla="*/ 3466745 w 5854673"/>
                <a:gd name="connsiteY8511" fmla="*/ 608501 h 6858000"/>
                <a:gd name="connsiteX8512" fmla="*/ 3484545 w 5854673"/>
                <a:gd name="connsiteY8512" fmla="*/ 615799 h 6858000"/>
                <a:gd name="connsiteX8513" fmla="*/ 3466745 w 5854673"/>
                <a:gd name="connsiteY8513" fmla="*/ 608501 h 6858000"/>
                <a:gd name="connsiteX8514" fmla="*/ 3888170 w 5854673"/>
                <a:gd name="connsiteY8514" fmla="*/ 607795 h 6858000"/>
                <a:gd name="connsiteX8515" fmla="*/ 3889085 w 5854673"/>
                <a:gd name="connsiteY8515" fmla="*/ 619323 h 6858000"/>
                <a:gd name="connsiteX8516" fmla="*/ 3878528 w 5854673"/>
                <a:gd name="connsiteY8516" fmla="*/ 614270 h 6858000"/>
                <a:gd name="connsiteX8517" fmla="*/ 3715824 w 5854673"/>
                <a:gd name="connsiteY8517" fmla="*/ 602544 h 6858000"/>
                <a:gd name="connsiteX8518" fmla="*/ 3714955 w 5854673"/>
                <a:gd name="connsiteY8518" fmla="*/ 609225 h 6858000"/>
                <a:gd name="connsiteX8519" fmla="*/ 3722405 w 5854673"/>
                <a:gd name="connsiteY8519" fmla="*/ 602699 h 6858000"/>
                <a:gd name="connsiteX8520" fmla="*/ 2515362 w 5854673"/>
                <a:gd name="connsiteY8520" fmla="*/ 597362 h 6858000"/>
                <a:gd name="connsiteX8521" fmla="*/ 2511176 w 5854673"/>
                <a:gd name="connsiteY8521" fmla="*/ 608889 h 6858000"/>
                <a:gd name="connsiteX8522" fmla="*/ 2517092 w 5854673"/>
                <a:gd name="connsiteY8522" fmla="*/ 612053 h 6858000"/>
                <a:gd name="connsiteX8523" fmla="*/ 2649410 w 5854673"/>
                <a:gd name="connsiteY8523" fmla="*/ 594645 h 6858000"/>
                <a:gd name="connsiteX8524" fmla="*/ 2659914 w 5854673"/>
                <a:gd name="connsiteY8524" fmla="*/ 609543 h 6858000"/>
                <a:gd name="connsiteX8525" fmla="*/ 2663537 w 5854673"/>
                <a:gd name="connsiteY8525" fmla="*/ 601739 h 6858000"/>
                <a:gd name="connsiteX8526" fmla="*/ 2649410 w 5854673"/>
                <a:gd name="connsiteY8526" fmla="*/ 594645 h 6858000"/>
                <a:gd name="connsiteX8527" fmla="*/ 4294945 w 5854673"/>
                <a:gd name="connsiteY8527" fmla="*/ 593019 h 6858000"/>
                <a:gd name="connsiteX8528" fmla="*/ 4283686 w 5854673"/>
                <a:gd name="connsiteY8528" fmla="*/ 594026 h 6858000"/>
                <a:gd name="connsiteX8529" fmla="*/ 4272511 w 5854673"/>
                <a:gd name="connsiteY8529" fmla="*/ 610192 h 6858000"/>
                <a:gd name="connsiteX8530" fmla="*/ 4267923 w 5854673"/>
                <a:gd name="connsiteY8530" fmla="*/ 598459 h 6858000"/>
                <a:gd name="connsiteX8531" fmla="*/ 4258384 w 5854673"/>
                <a:gd name="connsiteY8531" fmla="*/ 603098 h 6858000"/>
                <a:gd name="connsiteX8532" fmla="*/ 4286332 w 5854673"/>
                <a:gd name="connsiteY8532" fmla="*/ 617695 h 6858000"/>
                <a:gd name="connsiteX8533" fmla="*/ 4292762 w 5854673"/>
                <a:gd name="connsiteY8533" fmla="*/ 609127 h 6858000"/>
                <a:gd name="connsiteX8534" fmla="*/ 4317244 w 5854673"/>
                <a:gd name="connsiteY8534" fmla="*/ 614745 h 6858000"/>
                <a:gd name="connsiteX8535" fmla="*/ 4323417 w 5854673"/>
                <a:gd name="connsiteY8535" fmla="*/ 606943 h 6858000"/>
                <a:gd name="connsiteX8536" fmla="*/ 4294945 w 5854673"/>
                <a:gd name="connsiteY8536" fmla="*/ 593019 h 6858000"/>
                <a:gd name="connsiteX8537" fmla="*/ 3884523 w 5854673"/>
                <a:gd name="connsiteY8537" fmla="*/ 584770 h 6858000"/>
                <a:gd name="connsiteX8538" fmla="*/ 3900571 w 5854673"/>
                <a:gd name="connsiteY8538" fmla="*/ 584896 h 6858000"/>
                <a:gd name="connsiteX8539" fmla="*/ 3881696 w 5854673"/>
                <a:gd name="connsiteY8539" fmla="*/ 593052 h 6858000"/>
                <a:gd name="connsiteX8540" fmla="*/ 3869353 w 5854673"/>
                <a:gd name="connsiteY8540" fmla="*/ 590804 h 6858000"/>
                <a:gd name="connsiteX8541" fmla="*/ 3884523 w 5854673"/>
                <a:gd name="connsiteY8541" fmla="*/ 584770 h 6858000"/>
                <a:gd name="connsiteX8542" fmla="*/ 2914189 w 5854673"/>
                <a:gd name="connsiteY8542" fmla="*/ 583824 h 6858000"/>
                <a:gd name="connsiteX8543" fmla="*/ 2949586 w 5854673"/>
                <a:gd name="connsiteY8543" fmla="*/ 591892 h 6858000"/>
                <a:gd name="connsiteX8544" fmla="*/ 2947236 w 5854673"/>
                <a:gd name="connsiteY8544" fmla="*/ 608623 h 6858000"/>
                <a:gd name="connsiteX8545" fmla="*/ 2949377 w 5854673"/>
                <a:gd name="connsiteY8545" fmla="*/ 610868 h 6858000"/>
                <a:gd name="connsiteX8546" fmla="*/ 2946520 w 5854673"/>
                <a:gd name="connsiteY8546" fmla="*/ 613825 h 6858000"/>
                <a:gd name="connsiteX8547" fmla="*/ 2938465 w 5854673"/>
                <a:gd name="connsiteY8547" fmla="*/ 598214 h 6858000"/>
                <a:gd name="connsiteX8548" fmla="*/ 2936323 w 5854673"/>
                <a:gd name="connsiteY8548" fmla="*/ 595970 h 6858000"/>
                <a:gd name="connsiteX8549" fmla="*/ 2930962 w 5854673"/>
                <a:gd name="connsiteY8549" fmla="*/ 614586 h 6858000"/>
                <a:gd name="connsiteX8550" fmla="*/ 2930656 w 5854673"/>
                <a:gd name="connsiteY8550" fmla="*/ 617544 h 6858000"/>
                <a:gd name="connsiteX8551" fmla="*/ 2914189 w 5854673"/>
                <a:gd name="connsiteY8551" fmla="*/ 583824 h 6858000"/>
                <a:gd name="connsiteX8552" fmla="*/ 3248960 w 5854673"/>
                <a:gd name="connsiteY8552" fmla="*/ 573288 h 6858000"/>
                <a:gd name="connsiteX8553" fmla="*/ 3251050 w 5854673"/>
                <a:gd name="connsiteY8553" fmla="*/ 575176 h 6858000"/>
                <a:gd name="connsiteX8554" fmla="*/ 3249110 w 5854673"/>
                <a:gd name="connsiteY8554" fmla="*/ 582010 h 6858000"/>
                <a:gd name="connsiteX8555" fmla="*/ 3247427 w 5854673"/>
                <a:gd name="connsiteY8555" fmla="*/ 582978 h 6858000"/>
                <a:gd name="connsiteX8556" fmla="*/ 3239113 w 5854673"/>
                <a:gd name="connsiteY8556" fmla="*/ 580885 h 6858000"/>
                <a:gd name="connsiteX8557" fmla="*/ 3245842 w 5854673"/>
                <a:gd name="connsiteY8557" fmla="*/ 594863 h 6858000"/>
                <a:gd name="connsiteX8558" fmla="*/ 3249110 w 5854673"/>
                <a:gd name="connsiteY8558" fmla="*/ 582010 h 6858000"/>
                <a:gd name="connsiteX8559" fmla="*/ 3254416 w 5854673"/>
                <a:gd name="connsiteY8559" fmla="*/ 578339 h 6858000"/>
                <a:gd name="connsiteX8560" fmla="*/ 3251050 w 5854673"/>
                <a:gd name="connsiteY8560" fmla="*/ 575176 h 6858000"/>
                <a:gd name="connsiteX8561" fmla="*/ 3251509 w 5854673"/>
                <a:gd name="connsiteY8561" fmla="*/ 573288 h 6858000"/>
                <a:gd name="connsiteX8562" fmla="*/ 2728478 w 5854673"/>
                <a:gd name="connsiteY8562" fmla="*/ 571713 h 6858000"/>
                <a:gd name="connsiteX8563" fmla="*/ 2725059 w 5854673"/>
                <a:gd name="connsiteY8563" fmla="*/ 578395 h 6858000"/>
                <a:gd name="connsiteX8564" fmla="*/ 2737245 w 5854673"/>
                <a:gd name="connsiteY8564" fmla="*/ 597425 h 6858000"/>
                <a:gd name="connsiteX8565" fmla="*/ 2741123 w 5854673"/>
                <a:gd name="connsiteY8565" fmla="*/ 588856 h 6858000"/>
                <a:gd name="connsiteX8566" fmla="*/ 3850945 w 5854673"/>
                <a:gd name="connsiteY8566" fmla="*/ 571570 h 6858000"/>
                <a:gd name="connsiteX8567" fmla="*/ 3862624 w 5854673"/>
                <a:gd name="connsiteY8567" fmla="*/ 576828 h 6858000"/>
                <a:gd name="connsiteX8568" fmla="*/ 3850945 w 5854673"/>
                <a:gd name="connsiteY8568" fmla="*/ 571570 h 6858000"/>
                <a:gd name="connsiteX8569" fmla="*/ 2063649 w 5854673"/>
                <a:gd name="connsiteY8569" fmla="*/ 564497 h 6858000"/>
                <a:gd name="connsiteX8570" fmla="*/ 2063343 w 5854673"/>
                <a:gd name="connsiteY8570" fmla="*/ 567455 h 6858000"/>
                <a:gd name="connsiteX8571" fmla="*/ 2072422 w 5854673"/>
                <a:gd name="connsiteY8571" fmla="*/ 564703 h 6858000"/>
                <a:gd name="connsiteX8572" fmla="*/ 2747150 w 5854673"/>
                <a:gd name="connsiteY8572" fmla="*/ 562130 h 6858000"/>
                <a:gd name="connsiteX8573" fmla="*/ 2761066 w 5854673"/>
                <a:gd name="connsiteY8573" fmla="*/ 595850 h 6858000"/>
                <a:gd name="connsiteX8574" fmla="*/ 2757403 w 5854673"/>
                <a:gd name="connsiteY8574" fmla="*/ 562490 h 6858000"/>
                <a:gd name="connsiteX8575" fmla="*/ 3862322 w 5854673"/>
                <a:gd name="connsiteY8575" fmla="*/ 561932 h 6858000"/>
                <a:gd name="connsiteX8576" fmla="*/ 3900269 w 5854673"/>
                <a:gd name="connsiteY8576" fmla="*/ 570002 h 6858000"/>
                <a:gd name="connsiteX8577" fmla="*/ 3861556 w 5854673"/>
                <a:gd name="connsiteY8577" fmla="*/ 566778 h 6858000"/>
                <a:gd name="connsiteX8578" fmla="*/ 2924396 w 5854673"/>
                <a:gd name="connsiteY8578" fmla="*/ 560874 h 6858000"/>
                <a:gd name="connsiteX8579" fmla="*/ 2934238 w 5854673"/>
                <a:gd name="connsiteY8579" fmla="*/ 571130 h 6858000"/>
                <a:gd name="connsiteX8580" fmla="*/ 2909601 w 5854673"/>
                <a:gd name="connsiteY8580" fmla="*/ 577193 h 6858000"/>
                <a:gd name="connsiteX8581" fmla="*/ 2924396 w 5854673"/>
                <a:gd name="connsiteY8581" fmla="*/ 560874 h 6858000"/>
                <a:gd name="connsiteX8582" fmla="*/ 3327159 w 5854673"/>
                <a:gd name="connsiteY8582" fmla="*/ 557038 h 6858000"/>
                <a:gd name="connsiteX8583" fmla="*/ 3329804 w 5854673"/>
                <a:gd name="connsiteY8583" fmla="*/ 580707 h 6858000"/>
                <a:gd name="connsiteX8584" fmla="*/ 3345558 w 5854673"/>
                <a:gd name="connsiteY8584" fmla="*/ 609428 h 6858000"/>
                <a:gd name="connsiteX8585" fmla="*/ 3351180 w 5854673"/>
                <a:gd name="connsiteY8585" fmla="*/ 572194 h 6858000"/>
                <a:gd name="connsiteX8586" fmla="*/ 3364897 w 5854673"/>
                <a:gd name="connsiteY8586" fmla="*/ 581533 h 6858000"/>
                <a:gd name="connsiteX8587" fmla="*/ 3369337 w 5854673"/>
                <a:gd name="connsiteY8587" fmla="*/ 576892 h 6858000"/>
                <a:gd name="connsiteX8588" fmla="*/ 3227643 w 5854673"/>
                <a:gd name="connsiteY8588" fmla="*/ 556653 h 6858000"/>
                <a:gd name="connsiteX8589" fmla="*/ 3222796 w 5854673"/>
                <a:gd name="connsiteY8589" fmla="*/ 563539 h 6858000"/>
                <a:gd name="connsiteX8590" fmla="*/ 3241362 w 5854673"/>
                <a:gd name="connsiteY8590" fmla="*/ 565992 h 6858000"/>
                <a:gd name="connsiteX8591" fmla="*/ 3227643 w 5854673"/>
                <a:gd name="connsiteY8591" fmla="*/ 556653 h 6858000"/>
                <a:gd name="connsiteX8592" fmla="*/ 2636822 w 5854673"/>
                <a:gd name="connsiteY8592" fmla="*/ 549994 h 6858000"/>
                <a:gd name="connsiteX8593" fmla="*/ 2642681 w 5854673"/>
                <a:gd name="connsiteY8593" fmla="*/ 580667 h 6858000"/>
                <a:gd name="connsiteX8594" fmla="*/ 2667320 w 5854673"/>
                <a:gd name="connsiteY8594" fmla="*/ 574605 h 6858000"/>
                <a:gd name="connsiteX8595" fmla="*/ 2649677 w 5854673"/>
                <a:gd name="connsiteY8595" fmla="*/ 550524 h 6858000"/>
                <a:gd name="connsiteX8596" fmla="*/ 2636822 w 5854673"/>
                <a:gd name="connsiteY8596" fmla="*/ 549994 h 6858000"/>
                <a:gd name="connsiteX8597" fmla="*/ 2904866 w 5854673"/>
                <a:gd name="connsiteY8597" fmla="*/ 546536 h 6858000"/>
                <a:gd name="connsiteX8598" fmla="*/ 2913587 w 5854673"/>
                <a:gd name="connsiteY8598" fmla="*/ 548936 h 6858000"/>
                <a:gd name="connsiteX8599" fmla="*/ 2898132 w 5854673"/>
                <a:gd name="connsiteY8599" fmla="*/ 550411 h 6858000"/>
                <a:gd name="connsiteX8600" fmla="*/ 4105633 w 5854673"/>
                <a:gd name="connsiteY8600" fmla="*/ 546185 h 6858000"/>
                <a:gd name="connsiteX8601" fmla="*/ 4084666 w 5854673"/>
                <a:gd name="connsiteY8601" fmla="*/ 552454 h 6858000"/>
                <a:gd name="connsiteX8602" fmla="*/ 4105633 w 5854673"/>
                <a:gd name="connsiteY8602" fmla="*/ 546185 h 6858000"/>
                <a:gd name="connsiteX8603" fmla="*/ 4267020 w 5854673"/>
                <a:gd name="connsiteY8603" fmla="*/ 546126 h 6858000"/>
                <a:gd name="connsiteX8604" fmla="*/ 4225192 w 5854673"/>
                <a:gd name="connsiteY8604" fmla="*/ 551725 h 6858000"/>
                <a:gd name="connsiteX8605" fmla="*/ 4228348 w 5854673"/>
                <a:gd name="connsiteY8605" fmla="*/ 576414 h 6858000"/>
                <a:gd name="connsiteX8606" fmla="*/ 4267020 w 5854673"/>
                <a:gd name="connsiteY8606" fmla="*/ 546126 h 6858000"/>
                <a:gd name="connsiteX8607" fmla="*/ 2738585 w 5854673"/>
                <a:gd name="connsiteY8607" fmla="*/ 545498 h 6858000"/>
                <a:gd name="connsiteX8608" fmla="*/ 2745723 w 5854673"/>
                <a:gd name="connsiteY8608" fmla="*/ 557233 h 6858000"/>
                <a:gd name="connsiteX8609" fmla="*/ 2738585 w 5854673"/>
                <a:gd name="connsiteY8609" fmla="*/ 545498 h 6858000"/>
                <a:gd name="connsiteX8610" fmla="*/ 3285942 w 5854673"/>
                <a:gd name="connsiteY8610" fmla="*/ 543926 h 6858000"/>
                <a:gd name="connsiteX8611" fmla="*/ 3294715 w 5854673"/>
                <a:gd name="connsiteY8611" fmla="*/ 544133 h 6858000"/>
                <a:gd name="connsiteX8612" fmla="*/ 3288438 w 5854673"/>
                <a:gd name="connsiteY8612" fmla="*/ 553772 h 6858000"/>
                <a:gd name="connsiteX8613" fmla="*/ 3285942 w 5854673"/>
                <a:gd name="connsiteY8613" fmla="*/ 543926 h 6858000"/>
                <a:gd name="connsiteX8614" fmla="*/ 4181429 w 5854673"/>
                <a:gd name="connsiteY8614" fmla="*/ 543756 h 6858000"/>
                <a:gd name="connsiteX8615" fmla="*/ 4186886 w 5854673"/>
                <a:gd name="connsiteY8615" fmla="*/ 548807 h 6858000"/>
                <a:gd name="connsiteX8616" fmla="*/ 4180356 w 5854673"/>
                <a:gd name="connsiteY8616" fmla="*/ 551560 h 6858000"/>
                <a:gd name="connsiteX8617" fmla="*/ 2614382 w 5854673"/>
                <a:gd name="connsiteY8617" fmla="*/ 543169 h 6858000"/>
                <a:gd name="connsiteX8618" fmla="*/ 2592957 w 5854673"/>
                <a:gd name="connsiteY8618" fmla="*/ 551324 h 6858000"/>
                <a:gd name="connsiteX8619" fmla="*/ 2609022 w 5854673"/>
                <a:gd name="connsiteY8619" fmla="*/ 561785 h 6858000"/>
                <a:gd name="connsiteX8620" fmla="*/ 2604069 w 5854673"/>
                <a:gd name="connsiteY8620" fmla="*/ 578157 h 6858000"/>
                <a:gd name="connsiteX8621" fmla="*/ 2606926 w 5854673"/>
                <a:gd name="connsiteY8621" fmla="*/ 575200 h 6858000"/>
                <a:gd name="connsiteX8622" fmla="*/ 2613853 w 5854673"/>
                <a:gd name="connsiteY8622" fmla="*/ 613559 h 6858000"/>
                <a:gd name="connsiteX8623" fmla="*/ 2633490 w 5854673"/>
                <a:gd name="connsiteY8623" fmla="*/ 615859 h 6858000"/>
                <a:gd name="connsiteX8624" fmla="*/ 2633132 w 5854673"/>
                <a:gd name="connsiteY8624" fmla="*/ 621012 h 6858000"/>
                <a:gd name="connsiteX8625" fmla="*/ 2627571 w 5854673"/>
                <a:gd name="connsiteY8625" fmla="*/ 622897 h 6858000"/>
                <a:gd name="connsiteX8626" fmla="*/ 2627153 w 5854673"/>
                <a:gd name="connsiteY8626" fmla="*/ 658297 h 6858000"/>
                <a:gd name="connsiteX8627" fmla="*/ 2644795 w 5854673"/>
                <a:gd name="connsiteY8627" fmla="*/ 682377 h 6858000"/>
                <a:gd name="connsiteX8628" fmla="*/ 2631877 w 5854673"/>
                <a:gd name="connsiteY8628" fmla="*/ 727209 h 6858000"/>
                <a:gd name="connsiteX8629" fmla="*/ 2641773 w 5854673"/>
                <a:gd name="connsiteY8629" fmla="*/ 727620 h 6858000"/>
                <a:gd name="connsiteX8630" fmla="*/ 2648406 w 5854673"/>
                <a:gd name="connsiteY8630" fmla="*/ 717930 h 6858000"/>
                <a:gd name="connsiteX8631" fmla="*/ 2665899 w 5854673"/>
                <a:gd name="connsiteY8631" fmla="*/ 728188 h 6858000"/>
                <a:gd name="connsiteX8632" fmla="*/ 2636458 w 5854673"/>
                <a:gd name="connsiteY8632" fmla="*/ 764446 h 6858000"/>
                <a:gd name="connsiteX8633" fmla="*/ 2603871 w 5854673"/>
                <a:gd name="connsiteY8633" fmla="*/ 737759 h 6858000"/>
                <a:gd name="connsiteX8634" fmla="*/ 2593985 w 5854673"/>
                <a:gd name="connsiteY8634" fmla="*/ 704194 h 6858000"/>
                <a:gd name="connsiteX8635" fmla="*/ 2574611 w 5854673"/>
                <a:gd name="connsiteY8635" fmla="*/ 673074 h 6858000"/>
                <a:gd name="connsiteX8636" fmla="*/ 2580478 w 5854673"/>
                <a:gd name="connsiteY8636" fmla="*/ 668230 h 6858000"/>
                <a:gd name="connsiteX8637" fmla="*/ 2603639 w 5854673"/>
                <a:gd name="connsiteY8637" fmla="*/ 656913 h 6858000"/>
                <a:gd name="connsiteX8638" fmla="*/ 2591548 w 5854673"/>
                <a:gd name="connsiteY8638" fmla="*/ 661551 h 6858000"/>
                <a:gd name="connsiteX8639" fmla="*/ 2576867 w 5854673"/>
                <a:gd name="connsiteY8639" fmla="*/ 632677 h 6858000"/>
                <a:gd name="connsiteX8640" fmla="*/ 2570644 w 5854673"/>
                <a:gd name="connsiteY8640" fmla="*/ 632471 h 6858000"/>
                <a:gd name="connsiteX8641" fmla="*/ 2565044 w 5854673"/>
                <a:gd name="connsiteY8641" fmla="*/ 593193 h 6858000"/>
                <a:gd name="connsiteX8642" fmla="*/ 2548578 w 5854673"/>
                <a:gd name="connsiteY8642" fmla="*/ 559473 h 6858000"/>
                <a:gd name="connsiteX8643" fmla="*/ 2535672 w 5854673"/>
                <a:gd name="connsiteY8643" fmla="*/ 560948 h 6858000"/>
                <a:gd name="connsiteX8644" fmla="*/ 2543514 w 5854673"/>
                <a:gd name="connsiteY8644" fmla="*/ 608286 h 6858000"/>
                <a:gd name="connsiteX8645" fmla="*/ 2525350 w 5854673"/>
                <a:gd name="connsiteY8645" fmla="*/ 629091 h 6858000"/>
                <a:gd name="connsiteX8646" fmla="*/ 2542441 w 5854673"/>
                <a:gd name="connsiteY8646" fmla="*/ 616090 h 6858000"/>
                <a:gd name="connsiteX8647" fmla="*/ 2546518 w 5854673"/>
                <a:gd name="connsiteY8647" fmla="*/ 631903 h 6858000"/>
                <a:gd name="connsiteX8648" fmla="*/ 2578291 w 5854673"/>
                <a:gd name="connsiteY8648" fmla="*/ 647775 h 6858000"/>
                <a:gd name="connsiteX8649" fmla="*/ 2545539 w 5854673"/>
                <a:gd name="connsiteY8649" fmla="*/ 663375 h 6858000"/>
                <a:gd name="connsiteX8650" fmla="*/ 2560535 w 5854673"/>
                <a:gd name="connsiteY8650" fmla="*/ 663786 h 6858000"/>
                <a:gd name="connsiteX8651" fmla="*/ 2584079 w 5854673"/>
                <a:gd name="connsiteY8651" fmla="*/ 742039 h 6858000"/>
                <a:gd name="connsiteX8652" fmla="*/ 2575306 w 5854673"/>
                <a:gd name="connsiteY8652" fmla="*/ 741832 h 6858000"/>
                <a:gd name="connsiteX8653" fmla="*/ 2573522 w 5854673"/>
                <a:gd name="connsiteY8653" fmla="*/ 736986 h 6858000"/>
                <a:gd name="connsiteX8654" fmla="*/ 2558115 w 5854673"/>
                <a:gd name="connsiteY8654" fmla="*/ 743919 h 6858000"/>
                <a:gd name="connsiteX8655" fmla="*/ 2552963 w 5854673"/>
                <a:gd name="connsiteY8655" fmla="*/ 746111 h 6858000"/>
                <a:gd name="connsiteX8656" fmla="*/ 2546894 w 5854673"/>
                <a:gd name="connsiteY8656" fmla="*/ 744426 h 6858000"/>
                <a:gd name="connsiteX8657" fmla="*/ 2544755 w 5854673"/>
                <a:gd name="connsiteY8657" fmla="*/ 731979 h 6858000"/>
                <a:gd name="connsiteX8658" fmla="*/ 2546339 w 5854673"/>
                <a:gd name="connsiteY8658" fmla="*/ 717545 h 6858000"/>
                <a:gd name="connsiteX8659" fmla="*/ 2544755 w 5854673"/>
                <a:gd name="connsiteY8659" fmla="*/ 731979 h 6858000"/>
                <a:gd name="connsiteX8660" fmla="*/ 2546894 w 5854673"/>
                <a:gd name="connsiteY8660" fmla="*/ 744426 h 6858000"/>
                <a:gd name="connsiteX8661" fmla="*/ 2550718 w 5854673"/>
                <a:gd name="connsiteY8661" fmla="*/ 748253 h 6858000"/>
                <a:gd name="connsiteX8662" fmla="*/ 2553371 w 5854673"/>
                <a:gd name="connsiteY8662" fmla="*/ 746417 h 6858000"/>
                <a:gd name="connsiteX8663" fmla="*/ 2553729 w 5854673"/>
                <a:gd name="connsiteY8663" fmla="*/ 746366 h 6858000"/>
                <a:gd name="connsiteX8664" fmla="*/ 2558881 w 5854673"/>
                <a:gd name="connsiteY8664" fmla="*/ 744174 h 6858000"/>
                <a:gd name="connsiteX8665" fmla="*/ 2584538 w 5854673"/>
                <a:gd name="connsiteY8665" fmla="*/ 742703 h 6858000"/>
                <a:gd name="connsiteX8666" fmla="*/ 2600595 w 5854673"/>
                <a:gd name="connsiteY8666" fmla="*/ 778667 h 6858000"/>
                <a:gd name="connsiteX8667" fmla="*/ 2561064 w 5854673"/>
                <a:gd name="connsiteY8667" fmla="*/ 782481 h 6858000"/>
                <a:gd name="connsiteX8668" fmla="*/ 2549951 w 5854673"/>
                <a:gd name="connsiteY8668" fmla="*/ 755649 h 6858000"/>
                <a:gd name="connsiteX8669" fmla="*/ 2543517 w 5854673"/>
                <a:gd name="connsiteY8669" fmla="*/ 782069 h 6858000"/>
                <a:gd name="connsiteX8670" fmla="*/ 2537294 w 5854673"/>
                <a:gd name="connsiteY8670" fmla="*/ 781863 h 6858000"/>
                <a:gd name="connsiteX8671" fmla="*/ 2545398 w 5854673"/>
                <a:gd name="connsiteY8671" fmla="*/ 802931 h 6858000"/>
                <a:gd name="connsiteX8672" fmla="*/ 2549928 w 5854673"/>
                <a:gd name="connsiteY8672" fmla="*/ 812402 h 6858000"/>
                <a:gd name="connsiteX8673" fmla="*/ 2551005 w 5854673"/>
                <a:gd name="connsiteY8673" fmla="*/ 806487 h 6858000"/>
                <a:gd name="connsiteX8674" fmla="*/ 2559319 w 5854673"/>
                <a:gd name="connsiteY8674" fmla="*/ 808581 h 6858000"/>
                <a:gd name="connsiteX8675" fmla="*/ 2550218 w 5854673"/>
                <a:gd name="connsiteY8675" fmla="*/ 813007 h 6858000"/>
                <a:gd name="connsiteX8676" fmla="*/ 2556817 w 5854673"/>
                <a:gd name="connsiteY8676" fmla="*/ 826806 h 6858000"/>
                <a:gd name="connsiteX8677" fmla="*/ 2552994 w 5854673"/>
                <a:gd name="connsiteY8677" fmla="*/ 817878 h 6858000"/>
                <a:gd name="connsiteX8678" fmla="*/ 2565391 w 5854673"/>
                <a:gd name="connsiteY8678" fmla="*/ 810282 h 6858000"/>
                <a:gd name="connsiteX8679" fmla="*/ 2569071 w 5854673"/>
                <a:gd name="connsiteY8679" fmla="*/ 784983 h 6858000"/>
                <a:gd name="connsiteX8680" fmla="*/ 2584519 w 5854673"/>
                <a:gd name="connsiteY8680" fmla="*/ 809012 h 6858000"/>
                <a:gd name="connsiteX8681" fmla="*/ 2592833 w 5854673"/>
                <a:gd name="connsiteY8681" fmla="*/ 811106 h 6858000"/>
                <a:gd name="connsiteX8682" fmla="*/ 2598961 w 5854673"/>
                <a:gd name="connsiteY8682" fmla="*/ 787644 h 6858000"/>
                <a:gd name="connsiteX8683" fmla="*/ 2626437 w 5854673"/>
                <a:gd name="connsiteY8683" fmla="*/ 847484 h 6858000"/>
                <a:gd name="connsiteX8684" fmla="*/ 2636271 w 5854673"/>
                <a:gd name="connsiteY8684" fmla="*/ 883243 h 6858000"/>
                <a:gd name="connsiteX8685" fmla="*/ 2631840 w 5854673"/>
                <a:gd name="connsiteY8685" fmla="*/ 886841 h 6858000"/>
                <a:gd name="connsiteX8686" fmla="*/ 2631679 w 5854673"/>
                <a:gd name="connsiteY8686" fmla="*/ 886812 h 6858000"/>
                <a:gd name="connsiteX8687" fmla="*/ 2623365 w 5854673"/>
                <a:gd name="connsiteY8687" fmla="*/ 889819 h 6858000"/>
                <a:gd name="connsiteX8688" fmla="*/ 2622854 w 5854673"/>
                <a:gd name="connsiteY8688" fmla="*/ 890163 h 6858000"/>
                <a:gd name="connsiteX8689" fmla="*/ 2614286 w 5854673"/>
                <a:gd name="connsiteY8689" fmla="*/ 887470 h 6858000"/>
                <a:gd name="connsiteX8690" fmla="*/ 2608568 w 5854673"/>
                <a:gd name="connsiteY8690" fmla="*/ 908688 h 6858000"/>
                <a:gd name="connsiteX8691" fmla="*/ 2588846 w 5854673"/>
                <a:gd name="connsiteY8691" fmla="*/ 839363 h 6858000"/>
                <a:gd name="connsiteX8692" fmla="*/ 2583999 w 5854673"/>
                <a:gd name="connsiteY8692" fmla="*/ 846247 h 6858000"/>
                <a:gd name="connsiteX8693" fmla="*/ 2571150 w 5854673"/>
                <a:gd name="connsiteY8693" fmla="*/ 830227 h 6858000"/>
                <a:gd name="connsiteX8694" fmla="*/ 2554927 w 5854673"/>
                <a:gd name="connsiteY8694" fmla="*/ 836547 h 6858000"/>
                <a:gd name="connsiteX8695" fmla="*/ 2577714 w 5854673"/>
                <a:gd name="connsiteY8695" fmla="*/ 886491 h 6858000"/>
                <a:gd name="connsiteX8696" fmla="*/ 2574857 w 5854673"/>
                <a:gd name="connsiteY8696" fmla="*/ 889448 h 6858000"/>
                <a:gd name="connsiteX8697" fmla="*/ 2586535 w 5854673"/>
                <a:gd name="connsiteY8697" fmla="*/ 897256 h 6858000"/>
                <a:gd name="connsiteX8698" fmla="*/ 2576180 w 5854673"/>
                <a:gd name="connsiteY8698" fmla="*/ 898732 h 6858000"/>
                <a:gd name="connsiteX8699" fmla="*/ 2571070 w 5854673"/>
                <a:gd name="connsiteY8699" fmla="*/ 931885 h 6858000"/>
                <a:gd name="connsiteX8700" fmla="*/ 2596626 w 5854673"/>
                <a:gd name="connsiteY8700" fmla="*/ 929699 h 6858000"/>
                <a:gd name="connsiteX8701" fmla="*/ 2579994 w 5854673"/>
                <a:gd name="connsiteY8701" fmla="*/ 940814 h 6858000"/>
                <a:gd name="connsiteX8702" fmla="*/ 2606553 w 5854673"/>
                <a:gd name="connsiteY8702" fmla="*/ 999327 h 6858000"/>
                <a:gd name="connsiteX8703" fmla="*/ 2622111 w 5854673"/>
                <a:gd name="connsiteY8703" fmla="*/ 996016 h 6858000"/>
                <a:gd name="connsiteX8704" fmla="*/ 2614871 w 5854673"/>
                <a:gd name="connsiteY8704" fmla="*/ 986119 h 6858000"/>
                <a:gd name="connsiteX8705" fmla="*/ 2623904 w 5854673"/>
                <a:gd name="connsiteY8705" fmla="*/ 967708 h 6858000"/>
                <a:gd name="connsiteX8706" fmla="*/ 2632217 w 5854673"/>
                <a:gd name="connsiteY8706" fmla="*/ 969801 h 6858000"/>
                <a:gd name="connsiteX8707" fmla="*/ 2630843 w 5854673"/>
                <a:gd name="connsiteY8707" fmla="*/ 962710 h 6858000"/>
                <a:gd name="connsiteX8708" fmla="*/ 2626711 w 5854673"/>
                <a:gd name="connsiteY8708" fmla="*/ 964394 h 6858000"/>
                <a:gd name="connsiteX8709" fmla="*/ 2611816 w 5854673"/>
                <a:gd name="connsiteY8709" fmla="*/ 962144 h 6858000"/>
                <a:gd name="connsiteX8710" fmla="*/ 2629572 w 5854673"/>
                <a:gd name="connsiteY8710" fmla="*/ 946133 h 6858000"/>
                <a:gd name="connsiteX8711" fmla="*/ 2614679 w 5854673"/>
                <a:gd name="connsiteY8711" fmla="*/ 943884 h 6858000"/>
                <a:gd name="connsiteX8712" fmla="*/ 2620292 w 5854673"/>
                <a:gd name="connsiteY8712" fmla="*/ 932155 h 6858000"/>
                <a:gd name="connsiteX8713" fmla="*/ 2637123 w 5854673"/>
                <a:gd name="connsiteY8713" fmla="*/ 937770 h 6858000"/>
                <a:gd name="connsiteX8714" fmla="*/ 2621928 w 5854673"/>
                <a:gd name="connsiteY8714" fmla="*/ 920627 h 6858000"/>
                <a:gd name="connsiteX8715" fmla="*/ 2613059 w 5854673"/>
                <a:gd name="connsiteY8715" fmla="*/ 896753 h 6858000"/>
                <a:gd name="connsiteX8716" fmla="*/ 2622854 w 5854673"/>
                <a:gd name="connsiteY8716" fmla="*/ 890163 h 6858000"/>
                <a:gd name="connsiteX8717" fmla="*/ 2623058 w 5854673"/>
                <a:gd name="connsiteY8717" fmla="*/ 890226 h 6858000"/>
                <a:gd name="connsiteX8718" fmla="*/ 2631374 w 5854673"/>
                <a:gd name="connsiteY8718" fmla="*/ 887220 h 6858000"/>
                <a:gd name="connsiteX8719" fmla="*/ 2631840 w 5854673"/>
                <a:gd name="connsiteY8719" fmla="*/ 886841 h 6858000"/>
                <a:gd name="connsiteX8720" fmla="*/ 2636169 w 5854673"/>
                <a:gd name="connsiteY8720" fmla="*/ 887629 h 6858000"/>
                <a:gd name="connsiteX8721" fmla="*/ 2657831 w 5854673"/>
                <a:gd name="connsiteY8721" fmla="*/ 945019 h 6858000"/>
                <a:gd name="connsiteX8722" fmla="*/ 2680877 w 5854673"/>
                <a:gd name="connsiteY8722" fmla="*/ 976344 h 6858000"/>
                <a:gd name="connsiteX8723" fmla="*/ 2683995 w 5854673"/>
                <a:gd name="connsiteY8723" fmla="*/ 954769 h 6858000"/>
                <a:gd name="connsiteX8724" fmla="*/ 2668232 w 5854673"/>
                <a:gd name="connsiteY8724" fmla="*/ 959202 h 6858000"/>
                <a:gd name="connsiteX8725" fmla="*/ 2673087 w 5854673"/>
                <a:gd name="connsiteY8725" fmla="*/ 926814 h 6858000"/>
                <a:gd name="connsiteX8726" fmla="*/ 2662017 w 5854673"/>
                <a:gd name="connsiteY8726" fmla="*/ 933492 h 6858000"/>
                <a:gd name="connsiteX8727" fmla="*/ 2656819 w 5854673"/>
                <a:gd name="connsiteY8727" fmla="*/ 909824 h 6858000"/>
                <a:gd name="connsiteX8728" fmla="*/ 2648354 w 5854673"/>
                <a:gd name="connsiteY8728" fmla="*/ 906659 h 6858000"/>
                <a:gd name="connsiteX8729" fmla="*/ 2651006 w 5854673"/>
                <a:gd name="connsiteY8729" fmla="*/ 904823 h 6858000"/>
                <a:gd name="connsiteX8730" fmla="*/ 2650250 w 5854673"/>
                <a:gd name="connsiteY8730" fmla="*/ 876513 h 6858000"/>
                <a:gd name="connsiteX8731" fmla="*/ 2651590 w 5854673"/>
                <a:gd name="connsiteY8731" fmla="*/ 824588 h 6858000"/>
                <a:gd name="connsiteX8732" fmla="*/ 2633791 w 5854673"/>
                <a:gd name="connsiteY8732" fmla="*/ 817290 h 6858000"/>
                <a:gd name="connsiteX8733" fmla="*/ 2627924 w 5854673"/>
                <a:gd name="connsiteY8733" fmla="*/ 822133 h 6858000"/>
                <a:gd name="connsiteX8734" fmla="*/ 2635844 w 5854673"/>
                <a:gd name="connsiteY8734" fmla="*/ 770363 h 6858000"/>
                <a:gd name="connsiteX8735" fmla="*/ 2675677 w 5854673"/>
                <a:gd name="connsiteY8735" fmla="*/ 781443 h 6858000"/>
                <a:gd name="connsiteX8736" fmla="*/ 2687549 w 5854673"/>
                <a:gd name="connsiteY8736" fmla="*/ 828933 h 6858000"/>
                <a:gd name="connsiteX8737" fmla="*/ 2698202 w 5854673"/>
                <a:gd name="connsiteY8737" fmla="*/ 857654 h 6858000"/>
                <a:gd name="connsiteX8738" fmla="*/ 2706157 w 5854673"/>
                <a:gd name="connsiteY8738" fmla="*/ 864899 h 6858000"/>
                <a:gd name="connsiteX8739" fmla="*/ 2707238 w 5854673"/>
                <a:gd name="connsiteY8739" fmla="*/ 831592 h 6858000"/>
                <a:gd name="connsiteX8740" fmla="*/ 2677012 w 5854673"/>
                <a:gd name="connsiteY8740" fmla="*/ 755021 h 6858000"/>
                <a:gd name="connsiteX8741" fmla="*/ 2681709 w 5854673"/>
                <a:gd name="connsiteY8741" fmla="*/ 739414 h 6858000"/>
                <a:gd name="connsiteX8742" fmla="*/ 2695585 w 5854673"/>
                <a:gd name="connsiteY8742" fmla="*/ 731970 h 6858000"/>
                <a:gd name="connsiteX8743" fmla="*/ 2713625 w 5854673"/>
                <a:gd name="connsiteY8743" fmla="*/ 789512 h 6858000"/>
                <a:gd name="connsiteX8744" fmla="*/ 2727588 w 5854673"/>
                <a:gd name="connsiteY8744" fmla="*/ 838892 h 6858000"/>
                <a:gd name="connsiteX8745" fmla="*/ 2752371 w 5854673"/>
                <a:gd name="connsiteY8745" fmla="*/ 859403 h 6858000"/>
                <a:gd name="connsiteX8746" fmla="*/ 2744104 w 5854673"/>
                <a:gd name="connsiteY8746" fmla="*/ 872969 h 6858000"/>
                <a:gd name="connsiteX8747" fmla="*/ 2766794 w 5854673"/>
                <a:gd name="connsiteY8747" fmla="*/ 906896 h 6858000"/>
                <a:gd name="connsiteX8748" fmla="*/ 2766856 w 5854673"/>
                <a:gd name="connsiteY8748" fmla="*/ 863896 h 6858000"/>
                <a:gd name="connsiteX8749" fmla="*/ 2744070 w 5854673"/>
                <a:gd name="connsiteY8749" fmla="*/ 813953 h 6858000"/>
                <a:gd name="connsiteX8750" fmla="*/ 2759833 w 5854673"/>
                <a:gd name="connsiteY8750" fmla="*/ 809521 h 6858000"/>
                <a:gd name="connsiteX8751" fmla="*/ 2747188 w 5854673"/>
                <a:gd name="connsiteY8751" fmla="*/ 792378 h 6858000"/>
                <a:gd name="connsiteX8752" fmla="*/ 2731692 w 5854673"/>
                <a:gd name="connsiteY8752" fmla="*/ 752690 h 6858000"/>
                <a:gd name="connsiteX8753" fmla="*/ 2722919 w 5854673"/>
                <a:gd name="connsiteY8753" fmla="*/ 752484 h 6858000"/>
                <a:gd name="connsiteX8754" fmla="*/ 2691622 w 5854673"/>
                <a:gd name="connsiteY8754" fmla="*/ 676065 h 6858000"/>
                <a:gd name="connsiteX8755" fmla="*/ 2698769 w 5854673"/>
                <a:gd name="connsiteY8755" fmla="*/ 654644 h 6858000"/>
                <a:gd name="connsiteX8756" fmla="*/ 2718298 w 5854673"/>
                <a:gd name="connsiteY8756" fmla="*/ 654911 h 6858000"/>
                <a:gd name="connsiteX8757" fmla="*/ 2728948 w 5854673"/>
                <a:gd name="connsiteY8757" fmla="*/ 670198 h 6858000"/>
                <a:gd name="connsiteX8758" fmla="*/ 2727683 w 5854673"/>
                <a:gd name="connsiteY8758" fmla="*/ 678575 h 6858000"/>
                <a:gd name="connsiteX8759" fmla="*/ 2727734 w 5854673"/>
                <a:gd name="connsiteY8759" fmla="*/ 681482 h 6858000"/>
                <a:gd name="connsiteX8760" fmla="*/ 2729063 w 5854673"/>
                <a:gd name="connsiteY8760" fmla="*/ 670363 h 6858000"/>
                <a:gd name="connsiteX8761" fmla="*/ 2728948 w 5854673"/>
                <a:gd name="connsiteY8761" fmla="*/ 670198 h 6858000"/>
                <a:gd name="connsiteX8762" fmla="*/ 2729561 w 5854673"/>
                <a:gd name="connsiteY8762" fmla="*/ 666147 h 6858000"/>
                <a:gd name="connsiteX8763" fmla="*/ 2719075 w 5854673"/>
                <a:gd name="connsiteY8763" fmla="*/ 636083 h 6858000"/>
                <a:gd name="connsiteX8764" fmla="*/ 2681634 w 5854673"/>
                <a:gd name="connsiteY8764" fmla="*/ 641786 h 6858000"/>
                <a:gd name="connsiteX8765" fmla="*/ 2675569 w 5854673"/>
                <a:gd name="connsiteY8765" fmla="*/ 624798 h 6858000"/>
                <a:gd name="connsiteX8766" fmla="*/ 2668579 w 5854673"/>
                <a:gd name="connsiteY8766" fmla="*/ 629438 h 6858000"/>
                <a:gd name="connsiteX8767" fmla="*/ 2632416 w 5854673"/>
                <a:gd name="connsiteY8767" fmla="*/ 626214 h 6858000"/>
                <a:gd name="connsiteX8768" fmla="*/ 2633539 w 5854673"/>
                <a:gd name="connsiteY8768" fmla="*/ 621318 h 6858000"/>
                <a:gd name="connsiteX8769" fmla="*/ 2637264 w 5854673"/>
                <a:gd name="connsiteY8769" fmla="*/ 619330 h 6858000"/>
                <a:gd name="connsiteX8770" fmla="*/ 2637570 w 5854673"/>
                <a:gd name="connsiteY8770" fmla="*/ 616372 h 6858000"/>
                <a:gd name="connsiteX8771" fmla="*/ 2633490 w 5854673"/>
                <a:gd name="connsiteY8771" fmla="*/ 615859 h 6858000"/>
                <a:gd name="connsiteX8772" fmla="*/ 2619729 w 5854673"/>
                <a:gd name="connsiteY8772" fmla="*/ 575560 h 6858000"/>
                <a:gd name="connsiteX8773" fmla="*/ 2614382 w 5854673"/>
                <a:gd name="connsiteY8773" fmla="*/ 543169 h 6858000"/>
                <a:gd name="connsiteX8774" fmla="*/ 4288720 w 5854673"/>
                <a:gd name="connsiteY8774" fmla="*/ 538933 h 6858000"/>
                <a:gd name="connsiteX8775" fmla="*/ 4282886 w 5854673"/>
                <a:gd name="connsiteY8775" fmla="*/ 539856 h 6858000"/>
                <a:gd name="connsiteX8776" fmla="*/ 4282119 w 5854673"/>
                <a:gd name="connsiteY8776" fmla="*/ 544701 h 6858000"/>
                <a:gd name="connsiteX8777" fmla="*/ 4293442 w 5854673"/>
                <a:gd name="connsiteY8777" fmla="*/ 544908 h 6858000"/>
                <a:gd name="connsiteX8778" fmla="*/ 4293902 w 5854673"/>
                <a:gd name="connsiteY8778" fmla="*/ 543022 h 6858000"/>
                <a:gd name="connsiteX8779" fmla="*/ 4288720 w 5854673"/>
                <a:gd name="connsiteY8779" fmla="*/ 538933 h 6858000"/>
                <a:gd name="connsiteX8780" fmla="*/ 2059168 w 5854673"/>
                <a:gd name="connsiteY8780" fmla="*/ 535626 h 6858000"/>
                <a:gd name="connsiteX8781" fmla="*/ 2053555 w 5854673"/>
                <a:gd name="connsiteY8781" fmla="*/ 547355 h 6858000"/>
                <a:gd name="connsiteX8782" fmla="*/ 2063756 w 5854673"/>
                <a:gd name="connsiteY8782" fmla="*/ 547358 h 6858000"/>
                <a:gd name="connsiteX8783" fmla="*/ 4329558 w 5854673"/>
                <a:gd name="connsiteY8783" fmla="*/ 532469 h 6858000"/>
                <a:gd name="connsiteX8784" fmla="*/ 4338332 w 5854673"/>
                <a:gd name="connsiteY8784" fmla="*/ 532675 h 6858000"/>
                <a:gd name="connsiteX8785" fmla="*/ 4329099 w 5854673"/>
                <a:gd name="connsiteY8785" fmla="*/ 534356 h 6858000"/>
                <a:gd name="connsiteX8786" fmla="*/ 2581436 w 5854673"/>
                <a:gd name="connsiteY8786" fmla="*/ 526735 h 6858000"/>
                <a:gd name="connsiteX8787" fmla="*/ 2581942 w 5854673"/>
                <a:gd name="connsiteY8787" fmla="*/ 540507 h 6858000"/>
                <a:gd name="connsiteX8788" fmla="*/ 2585770 w 5854673"/>
                <a:gd name="connsiteY8788" fmla="*/ 531582 h 6858000"/>
                <a:gd name="connsiteX8789" fmla="*/ 2638258 w 5854673"/>
                <a:gd name="connsiteY8789" fmla="*/ 526649 h 6858000"/>
                <a:gd name="connsiteX8790" fmla="*/ 2629531 w 5854673"/>
                <a:gd name="connsiteY8790" fmla="*/ 542102 h 6858000"/>
                <a:gd name="connsiteX8791" fmla="*/ 2638258 w 5854673"/>
                <a:gd name="connsiteY8791" fmla="*/ 526649 h 6858000"/>
                <a:gd name="connsiteX8792" fmla="*/ 3831320 w 5854673"/>
                <a:gd name="connsiteY8792" fmla="*/ 525913 h 6858000"/>
                <a:gd name="connsiteX8793" fmla="*/ 3814331 w 5854673"/>
                <a:gd name="connsiteY8793" fmla="*/ 537080 h 6858000"/>
                <a:gd name="connsiteX8794" fmla="*/ 3811425 w 5854673"/>
                <a:gd name="connsiteY8794" fmla="*/ 532028 h 6858000"/>
                <a:gd name="connsiteX8795" fmla="*/ 3831320 w 5854673"/>
                <a:gd name="connsiteY8795" fmla="*/ 525913 h 6858000"/>
                <a:gd name="connsiteX8796" fmla="*/ 4257538 w 5854673"/>
                <a:gd name="connsiteY8796" fmla="*/ 525618 h 6858000"/>
                <a:gd name="connsiteX8797" fmla="*/ 4254222 w 5854673"/>
                <a:gd name="connsiteY8797" fmla="*/ 530463 h 6858000"/>
                <a:gd name="connsiteX8798" fmla="*/ 4284214 w 5854673"/>
                <a:gd name="connsiteY8798" fmla="*/ 531288 h 6858000"/>
                <a:gd name="connsiteX8799" fmla="*/ 4257538 w 5854673"/>
                <a:gd name="connsiteY8799" fmla="*/ 525618 h 6858000"/>
                <a:gd name="connsiteX8800" fmla="*/ 3044637 w 5854673"/>
                <a:gd name="connsiteY8800" fmla="*/ 522631 h 6858000"/>
                <a:gd name="connsiteX8801" fmla="*/ 3057992 w 5854673"/>
                <a:gd name="connsiteY8801" fmla="*/ 554974 h 6858000"/>
                <a:gd name="connsiteX8802" fmla="*/ 3057329 w 5854673"/>
                <a:gd name="connsiteY8802" fmla="*/ 555432 h 6858000"/>
                <a:gd name="connsiteX8803" fmla="*/ 3060694 w 5854673"/>
                <a:gd name="connsiteY8803" fmla="*/ 558596 h 6858000"/>
                <a:gd name="connsiteX8804" fmla="*/ 3064160 w 5854673"/>
                <a:gd name="connsiteY8804" fmla="*/ 570125 h 6858000"/>
                <a:gd name="connsiteX8805" fmla="*/ 3060694 w 5854673"/>
                <a:gd name="connsiteY8805" fmla="*/ 558596 h 6858000"/>
                <a:gd name="connsiteX8806" fmla="*/ 3057992 w 5854673"/>
                <a:gd name="connsiteY8806" fmla="*/ 554974 h 6858000"/>
                <a:gd name="connsiteX8807" fmla="*/ 3071717 w 5854673"/>
                <a:gd name="connsiteY8807" fmla="*/ 543909 h 6858000"/>
                <a:gd name="connsiteX8808" fmla="*/ 3044637 w 5854673"/>
                <a:gd name="connsiteY8808" fmla="*/ 522631 h 6858000"/>
                <a:gd name="connsiteX8809" fmla="*/ 3877074 w 5854673"/>
                <a:gd name="connsiteY8809" fmla="*/ 522304 h 6858000"/>
                <a:gd name="connsiteX8810" fmla="*/ 3871971 w 5854673"/>
                <a:gd name="connsiteY8810" fmla="*/ 529954 h 6858000"/>
                <a:gd name="connsiteX8811" fmla="*/ 3857639 w 5854673"/>
                <a:gd name="connsiteY8811" fmla="*/ 526533 h 6858000"/>
                <a:gd name="connsiteX8812" fmla="*/ 4249227 w 5854673"/>
                <a:gd name="connsiteY8812" fmla="*/ 520017 h 6858000"/>
                <a:gd name="connsiteX8813" fmla="*/ 4281920 w 5854673"/>
                <a:gd name="connsiteY8813" fmla="*/ 522870 h 6858000"/>
                <a:gd name="connsiteX8814" fmla="*/ 4282380 w 5854673"/>
                <a:gd name="connsiteY8814" fmla="*/ 520983 h 6858000"/>
                <a:gd name="connsiteX8815" fmla="*/ 4310021 w 5854673"/>
                <a:gd name="connsiteY8815" fmla="*/ 538537 h 6858000"/>
                <a:gd name="connsiteX8816" fmla="*/ 4329656 w 5854673"/>
                <a:gd name="connsiteY8816" fmla="*/ 551039 h 6858000"/>
                <a:gd name="connsiteX8817" fmla="*/ 4336078 w 5854673"/>
                <a:gd name="connsiteY8817" fmla="*/ 567977 h 6858000"/>
                <a:gd name="connsiteX8818" fmla="*/ 4358064 w 5854673"/>
                <a:gd name="connsiteY8818" fmla="*/ 563749 h 6858000"/>
                <a:gd name="connsiteX8819" fmla="*/ 4326845 w 5854673"/>
                <a:gd name="connsiteY8819" fmla="*/ 569656 h 6858000"/>
                <a:gd name="connsiteX8820" fmla="*/ 4284208 w 5854673"/>
                <a:gd name="connsiteY8820" fmla="*/ 551691 h 6858000"/>
                <a:gd name="connsiteX8821" fmla="*/ 4254007 w 5854673"/>
                <a:gd name="connsiteY8821" fmla="*/ 567291 h 6858000"/>
                <a:gd name="connsiteX8822" fmla="*/ 4289404 w 5854673"/>
                <a:gd name="connsiteY8822" fmla="*/ 575359 h 6858000"/>
                <a:gd name="connsiteX8823" fmla="*/ 4298177 w 5854673"/>
                <a:gd name="connsiteY8823" fmla="*/ 575566 h 6858000"/>
                <a:gd name="connsiteX8824" fmla="*/ 4340048 w 5854673"/>
                <a:gd name="connsiteY8824" fmla="*/ 598378 h 6858000"/>
                <a:gd name="connsiteX8825" fmla="*/ 4370800 w 5854673"/>
                <a:gd name="connsiteY8825" fmla="*/ 619860 h 6858000"/>
                <a:gd name="connsiteX8826" fmla="*/ 4332086 w 5854673"/>
                <a:gd name="connsiteY8826" fmla="*/ 616636 h 6858000"/>
                <a:gd name="connsiteX8827" fmla="*/ 4319483 w 5854673"/>
                <a:gd name="connsiteY8827" fmla="*/ 633006 h 6858000"/>
                <a:gd name="connsiteX8828" fmla="*/ 4305253 w 5854673"/>
                <a:gd name="connsiteY8828" fmla="*/ 627749 h 6858000"/>
                <a:gd name="connsiteX8829" fmla="*/ 4315853 w 5854673"/>
                <a:gd name="connsiteY8829" fmla="*/ 658662 h 6858000"/>
                <a:gd name="connsiteX8830" fmla="*/ 4262451 w 5854673"/>
                <a:gd name="connsiteY8830" fmla="*/ 652067 h 6858000"/>
                <a:gd name="connsiteX8831" fmla="*/ 4233996 w 5854673"/>
                <a:gd name="connsiteY8831" fmla="*/ 623699 h 6858000"/>
                <a:gd name="connsiteX8832" fmla="*/ 4218541 w 5854673"/>
                <a:gd name="connsiteY8832" fmla="*/ 625174 h 6858000"/>
                <a:gd name="connsiteX8833" fmla="*/ 4218548 w 5854673"/>
                <a:gd name="connsiteY8833" fmla="*/ 599671 h 6858000"/>
                <a:gd name="connsiteX8834" fmla="*/ 4218089 w 5854673"/>
                <a:gd name="connsiteY8834" fmla="*/ 601557 h 6858000"/>
                <a:gd name="connsiteX8835" fmla="*/ 4209315 w 5854673"/>
                <a:gd name="connsiteY8835" fmla="*/ 601350 h 6858000"/>
                <a:gd name="connsiteX8836" fmla="*/ 4209775 w 5854673"/>
                <a:gd name="connsiteY8836" fmla="*/ 599464 h 6858000"/>
                <a:gd name="connsiteX8837" fmla="*/ 4215997 w 5854673"/>
                <a:gd name="connsiteY8837" fmla="*/ 599670 h 6858000"/>
                <a:gd name="connsiteX8838" fmla="*/ 4218297 w 5854673"/>
                <a:gd name="connsiteY8838" fmla="*/ 585132 h 6858000"/>
                <a:gd name="connsiteX8839" fmla="*/ 4192441 w 5854673"/>
                <a:gd name="connsiteY8839" fmla="*/ 564774 h 6858000"/>
                <a:gd name="connsiteX8840" fmla="*/ 4196981 w 5854673"/>
                <a:gd name="connsiteY8840" fmla="*/ 565948 h 6858000"/>
                <a:gd name="connsiteX8841" fmla="*/ 4208407 w 5854673"/>
                <a:gd name="connsiteY8841" fmla="*/ 564319 h 6858000"/>
                <a:gd name="connsiteX8842" fmla="*/ 4203211 w 5854673"/>
                <a:gd name="connsiteY8842" fmla="*/ 540650 h 6858000"/>
                <a:gd name="connsiteX8843" fmla="*/ 4182299 w 5854673"/>
                <a:gd name="connsiteY8843" fmla="*/ 537073 h 6858000"/>
                <a:gd name="connsiteX8844" fmla="*/ 4189748 w 5854673"/>
                <a:gd name="connsiteY8844" fmla="*/ 530546 h 6858000"/>
                <a:gd name="connsiteX8845" fmla="*/ 4204642 w 5854673"/>
                <a:gd name="connsiteY8845" fmla="*/ 532795 h 6858000"/>
                <a:gd name="connsiteX8846" fmla="*/ 4218365 w 5854673"/>
                <a:gd name="connsiteY8846" fmla="*/ 524280 h 6858000"/>
                <a:gd name="connsiteX8847" fmla="*/ 4249227 w 5854673"/>
                <a:gd name="connsiteY8847" fmla="*/ 520017 h 6858000"/>
                <a:gd name="connsiteX8848" fmla="*/ 2552313 w 5854673"/>
                <a:gd name="connsiteY8848" fmla="*/ 519229 h 6858000"/>
                <a:gd name="connsiteX8849" fmla="*/ 2535988 w 5854673"/>
                <a:gd name="connsiteY8849" fmla="*/ 527386 h 6858000"/>
                <a:gd name="connsiteX8850" fmla="*/ 2546699 w 5854673"/>
                <a:gd name="connsiteY8850" fmla="*/ 530958 h 6858000"/>
                <a:gd name="connsiteX8851" fmla="*/ 4082098 w 5854673"/>
                <a:gd name="connsiteY8851" fmla="*/ 514355 h 6858000"/>
                <a:gd name="connsiteX8852" fmla="*/ 4116554 w 5854673"/>
                <a:gd name="connsiteY8852" fmla="*/ 525684 h 6858000"/>
                <a:gd name="connsiteX8853" fmla="*/ 4089670 w 5854673"/>
                <a:gd name="connsiteY8853" fmla="*/ 533888 h 6858000"/>
                <a:gd name="connsiteX8854" fmla="*/ 4032644 w 5854673"/>
                <a:gd name="connsiteY8854" fmla="*/ 535096 h 6858000"/>
                <a:gd name="connsiteX8855" fmla="*/ 4068252 w 5854673"/>
                <a:gd name="connsiteY8855" fmla="*/ 516540 h 6858000"/>
                <a:gd name="connsiteX8856" fmla="*/ 4082098 w 5854673"/>
                <a:gd name="connsiteY8856" fmla="*/ 514355 h 6858000"/>
                <a:gd name="connsiteX8857" fmla="*/ 4331464 w 5854673"/>
                <a:gd name="connsiteY8857" fmla="*/ 513253 h 6858000"/>
                <a:gd name="connsiteX8858" fmla="*/ 4346957 w 5854673"/>
                <a:gd name="connsiteY8858" fmla="*/ 516509 h 6858000"/>
                <a:gd name="connsiteX8859" fmla="*/ 4348741 w 5854673"/>
                <a:gd name="connsiteY8859" fmla="*/ 521356 h 6858000"/>
                <a:gd name="connsiteX8860" fmla="*/ 4316505 w 5854673"/>
                <a:gd name="connsiteY8860" fmla="*/ 517572 h 6858000"/>
                <a:gd name="connsiteX8861" fmla="*/ 4331464 w 5854673"/>
                <a:gd name="connsiteY8861" fmla="*/ 513253 h 6858000"/>
                <a:gd name="connsiteX8862" fmla="*/ 2525077 w 5854673"/>
                <a:gd name="connsiteY8862" fmla="*/ 509632 h 6858000"/>
                <a:gd name="connsiteX8863" fmla="*/ 2520277 w 5854673"/>
                <a:gd name="connsiteY8863" fmla="*/ 529626 h 6858000"/>
                <a:gd name="connsiteX8864" fmla="*/ 2521503 w 5854673"/>
                <a:gd name="connsiteY8864" fmla="*/ 522893 h 6858000"/>
                <a:gd name="connsiteX8865" fmla="*/ 2530584 w 5854673"/>
                <a:gd name="connsiteY8865" fmla="*/ 520141 h 6858000"/>
                <a:gd name="connsiteX8866" fmla="*/ 2163230 w 5854673"/>
                <a:gd name="connsiteY8866" fmla="*/ 506575 h 6858000"/>
                <a:gd name="connsiteX8867" fmla="*/ 2161852 w 5854673"/>
                <a:gd name="connsiteY8867" fmla="*/ 514787 h 6858000"/>
                <a:gd name="connsiteX8868" fmla="*/ 2169454 w 5854673"/>
                <a:gd name="connsiteY8868" fmla="*/ 506780 h 6858000"/>
                <a:gd name="connsiteX8869" fmla="*/ 3421888 w 5854673"/>
                <a:gd name="connsiteY8869" fmla="*/ 505962 h 6858000"/>
                <a:gd name="connsiteX8870" fmla="*/ 3439790 w 5854673"/>
                <a:gd name="connsiteY8870" fmla="*/ 511425 h 6858000"/>
                <a:gd name="connsiteX8871" fmla="*/ 3439330 w 5854673"/>
                <a:gd name="connsiteY8871" fmla="*/ 513312 h 6858000"/>
                <a:gd name="connsiteX8872" fmla="*/ 3421070 w 5854673"/>
                <a:gd name="connsiteY8872" fmla="*/ 513001 h 6858000"/>
                <a:gd name="connsiteX8873" fmla="*/ 2599550 w 5854673"/>
                <a:gd name="connsiteY8873" fmla="*/ 505572 h 6858000"/>
                <a:gd name="connsiteX8874" fmla="*/ 2606790 w 5854673"/>
                <a:gd name="connsiteY8874" fmla="*/ 515470 h 6858000"/>
                <a:gd name="connsiteX8875" fmla="*/ 4109112 w 5854673"/>
                <a:gd name="connsiteY8875" fmla="*/ 504156 h 6858000"/>
                <a:gd name="connsiteX8876" fmla="*/ 4115233 w 5854673"/>
                <a:gd name="connsiteY8876" fmla="*/ 506197 h 6858000"/>
                <a:gd name="connsiteX8877" fmla="*/ 4110487 w 5854673"/>
                <a:gd name="connsiteY8877" fmla="*/ 513796 h 6858000"/>
                <a:gd name="connsiteX8878" fmla="*/ 4102123 w 5854673"/>
                <a:gd name="connsiteY8878" fmla="*/ 508795 h 6858000"/>
                <a:gd name="connsiteX8879" fmla="*/ 2520642 w 5854673"/>
                <a:gd name="connsiteY8879" fmla="*/ 501521 h 6858000"/>
                <a:gd name="connsiteX8880" fmla="*/ 2517989 w 5854673"/>
                <a:gd name="connsiteY8880" fmla="*/ 503355 h 6858000"/>
                <a:gd name="connsiteX8881" fmla="*/ 2523089 w 5854673"/>
                <a:gd name="connsiteY8881" fmla="*/ 505908 h 6858000"/>
                <a:gd name="connsiteX8882" fmla="*/ 3256115 w 5854673"/>
                <a:gd name="connsiteY8882" fmla="*/ 500818 h 6858000"/>
                <a:gd name="connsiteX8883" fmla="*/ 3266010 w 5854673"/>
                <a:gd name="connsiteY8883" fmla="*/ 501228 h 6858000"/>
                <a:gd name="connsiteX8884" fmla="*/ 3264477 w 5854673"/>
                <a:gd name="connsiteY8884" fmla="*/ 510920 h 6858000"/>
                <a:gd name="connsiteX8885" fmla="*/ 3256115 w 5854673"/>
                <a:gd name="connsiteY8885" fmla="*/ 500818 h 6858000"/>
                <a:gd name="connsiteX8886" fmla="*/ 4312633 w 5854673"/>
                <a:gd name="connsiteY8886" fmla="*/ 500636 h 6858000"/>
                <a:gd name="connsiteX8887" fmla="*/ 4318550 w 5854673"/>
                <a:gd name="connsiteY8887" fmla="*/ 503800 h 6858000"/>
                <a:gd name="connsiteX8888" fmla="*/ 4308194 w 5854673"/>
                <a:gd name="connsiteY8888" fmla="*/ 505276 h 6858000"/>
                <a:gd name="connsiteX8889" fmla="*/ 4312633 w 5854673"/>
                <a:gd name="connsiteY8889" fmla="*/ 500636 h 6858000"/>
                <a:gd name="connsiteX8890" fmla="*/ 4088609 w 5854673"/>
                <a:gd name="connsiteY8890" fmla="*/ 498335 h 6858000"/>
                <a:gd name="connsiteX8891" fmla="*/ 4092282 w 5854673"/>
                <a:gd name="connsiteY8891" fmla="*/ 498540 h 6858000"/>
                <a:gd name="connsiteX8892" fmla="*/ 4090749 w 5854673"/>
                <a:gd name="connsiteY8892" fmla="*/ 508231 h 6858000"/>
                <a:gd name="connsiteX8893" fmla="*/ 4084526 w 5854673"/>
                <a:gd name="connsiteY8893" fmla="*/ 508025 h 6858000"/>
                <a:gd name="connsiteX8894" fmla="*/ 4088609 w 5854673"/>
                <a:gd name="connsiteY8894" fmla="*/ 498335 h 6858000"/>
                <a:gd name="connsiteX8895" fmla="*/ 2628576 w 5854673"/>
                <a:gd name="connsiteY8895" fmla="*/ 491961 h 6858000"/>
                <a:gd name="connsiteX8896" fmla="*/ 2630053 w 5854673"/>
                <a:gd name="connsiteY8896" fmla="*/ 502316 h 6858000"/>
                <a:gd name="connsiteX8897" fmla="*/ 2635460 w 5854673"/>
                <a:gd name="connsiteY8897" fmla="*/ 499359 h 6858000"/>
                <a:gd name="connsiteX8898" fmla="*/ 2628576 w 5854673"/>
                <a:gd name="connsiteY8898" fmla="*/ 491961 h 6858000"/>
                <a:gd name="connsiteX8899" fmla="*/ 3934724 w 5854673"/>
                <a:gd name="connsiteY8899" fmla="*/ 482023 h 6858000"/>
                <a:gd name="connsiteX8900" fmla="*/ 3942833 w 5854673"/>
                <a:gd name="connsiteY8900" fmla="*/ 485238 h 6858000"/>
                <a:gd name="connsiteX8901" fmla="*/ 3942731 w 5854673"/>
                <a:gd name="connsiteY8901" fmla="*/ 487074 h 6858000"/>
                <a:gd name="connsiteX8902" fmla="*/ 3933958 w 5854673"/>
                <a:gd name="connsiteY8902" fmla="*/ 486869 h 6858000"/>
                <a:gd name="connsiteX8903" fmla="*/ 2578795 w 5854673"/>
                <a:gd name="connsiteY8903" fmla="*/ 477548 h 6858000"/>
                <a:gd name="connsiteX8904" fmla="*/ 2588588 w 5854673"/>
                <a:gd name="connsiteY8904" fmla="*/ 479795 h 6858000"/>
                <a:gd name="connsiteX8905" fmla="*/ 2578283 w 5854673"/>
                <a:gd name="connsiteY8905" fmla="*/ 481628 h 6858000"/>
                <a:gd name="connsiteX8906" fmla="*/ 4066139 w 5854673"/>
                <a:gd name="connsiteY8906" fmla="*/ 476811 h 6858000"/>
                <a:gd name="connsiteX8907" fmla="*/ 4076525 w 5854673"/>
                <a:gd name="connsiteY8907" fmla="*/ 477471 h 6858000"/>
                <a:gd name="connsiteX8908" fmla="*/ 4055867 w 5854673"/>
                <a:gd name="connsiteY8908" fmla="*/ 480780 h 6858000"/>
                <a:gd name="connsiteX8909" fmla="*/ 4066139 w 5854673"/>
                <a:gd name="connsiteY8909" fmla="*/ 476811 h 6858000"/>
                <a:gd name="connsiteX8910" fmla="*/ 3387167 w 5854673"/>
                <a:gd name="connsiteY8910" fmla="*/ 474520 h 6858000"/>
                <a:gd name="connsiteX8911" fmla="*/ 3385889 w 5854673"/>
                <a:gd name="connsiteY8911" fmla="*/ 483447 h 6858000"/>
                <a:gd name="connsiteX8912" fmla="*/ 3377255 w 5854673"/>
                <a:gd name="connsiteY8912" fmla="*/ 481071 h 6858000"/>
                <a:gd name="connsiteX8913" fmla="*/ 2308409 w 5854673"/>
                <a:gd name="connsiteY8913" fmla="*/ 464371 h 6858000"/>
                <a:gd name="connsiteX8914" fmla="*/ 2335276 w 5854673"/>
                <a:gd name="connsiteY8914" fmla="*/ 512275 h 6858000"/>
                <a:gd name="connsiteX8915" fmla="*/ 2353583 w 5854673"/>
                <a:gd name="connsiteY8915" fmla="*/ 533347 h 6858000"/>
                <a:gd name="connsiteX8916" fmla="*/ 2339552 w 5854673"/>
                <a:gd name="connsiteY8916" fmla="*/ 542268 h 6858000"/>
                <a:gd name="connsiteX8917" fmla="*/ 2355514 w 5854673"/>
                <a:gd name="connsiteY8917" fmla="*/ 554566 h 6858000"/>
                <a:gd name="connsiteX8918" fmla="*/ 2372555 w 5854673"/>
                <a:gd name="connsiteY8918" fmla="*/ 541207 h 6858000"/>
                <a:gd name="connsiteX8919" fmla="*/ 2357291 w 5854673"/>
                <a:gd name="connsiteY8919" fmla="*/ 584915 h 6858000"/>
                <a:gd name="connsiteX8920" fmla="*/ 2382382 w 5854673"/>
                <a:gd name="connsiteY8920" fmla="*/ 602470 h 6858000"/>
                <a:gd name="connsiteX8921" fmla="*/ 2381565 w 5854673"/>
                <a:gd name="connsiteY8921" fmla="*/ 609509 h 6858000"/>
                <a:gd name="connsiteX8922" fmla="*/ 2332547 w 5854673"/>
                <a:gd name="connsiteY8922" fmla="*/ 608117 h 6858000"/>
                <a:gd name="connsiteX8923" fmla="*/ 2329689 w 5854673"/>
                <a:gd name="connsiteY8923" fmla="*/ 611075 h 6858000"/>
                <a:gd name="connsiteX8924" fmla="*/ 2316034 w 5854673"/>
                <a:gd name="connsiteY8924" fmla="*/ 558738 h 6858000"/>
                <a:gd name="connsiteX8925" fmla="*/ 2316600 w 5854673"/>
                <a:gd name="connsiteY8925" fmla="*/ 537162 h 6858000"/>
                <a:gd name="connsiteX8926" fmla="*/ 2310178 w 5854673"/>
                <a:gd name="connsiteY8926" fmla="*/ 520225 h 6858000"/>
                <a:gd name="connsiteX8927" fmla="*/ 2308409 w 5854673"/>
                <a:gd name="connsiteY8927" fmla="*/ 464371 h 6858000"/>
                <a:gd name="connsiteX8928" fmla="*/ 2511216 w 5854673"/>
                <a:gd name="connsiteY8928" fmla="*/ 463517 h 6858000"/>
                <a:gd name="connsiteX8929" fmla="*/ 2514629 w 5854673"/>
                <a:gd name="connsiteY8929" fmla="*/ 482339 h 6858000"/>
                <a:gd name="connsiteX8930" fmla="*/ 2511216 w 5854673"/>
                <a:gd name="connsiteY8930" fmla="*/ 463517 h 6858000"/>
                <a:gd name="connsiteX8931" fmla="*/ 4225460 w 5854673"/>
                <a:gd name="connsiteY8931" fmla="*/ 461293 h 6858000"/>
                <a:gd name="connsiteX8932" fmla="*/ 4229654 w 5854673"/>
                <a:gd name="connsiteY8932" fmla="*/ 465471 h 6858000"/>
                <a:gd name="connsiteX8933" fmla="*/ 4205884 w 5854673"/>
                <a:gd name="connsiteY8933" fmla="*/ 464852 h 6858000"/>
                <a:gd name="connsiteX8934" fmla="*/ 4219931 w 5854673"/>
                <a:gd name="connsiteY8934" fmla="*/ 463077 h 6858000"/>
                <a:gd name="connsiteX8935" fmla="*/ 4225460 w 5854673"/>
                <a:gd name="connsiteY8935" fmla="*/ 461293 h 6858000"/>
                <a:gd name="connsiteX8936" fmla="*/ 3274852 w 5854673"/>
                <a:gd name="connsiteY8936" fmla="*/ 461027 h 6858000"/>
                <a:gd name="connsiteX8937" fmla="*/ 3274085 w 5854673"/>
                <a:gd name="connsiteY8937" fmla="*/ 465873 h 6858000"/>
                <a:gd name="connsiteX8938" fmla="*/ 3280309 w 5854673"/>
                <a:gd name="connsiteY8938" fmla="*/ 466078 h 6858000"/>
                <a:gd name="connsiteX8939" fmla="*/ 3281074 w 5854673"/>
                <a:gd name="connsiteY8939" fmla="*/ 461233 h 6858000"/>
                <a:gd name="connsiteX8940" fmla="*/ 4347994 w 5854673"/>
                <a:gd name="connsiteY8940" fmla="*/ 459898 h 6858000"/>
                <a:gd name="connsiteX8941" fmla="*/ 4294529 w 5854673"/>
                <a:gd name="connsiteY8941" fmla="*/ 488651 h 6858000"/>
                <a:gd name="connsiteX8942" fmla="*/ 4263413 w 5854673"/>
                <a:gd name="connsiteY8942" fmla="*/ 495273 h 6858000"/>
                <a:gd name="connsiteX8943" fmla="*/ 4193144 w 5854673"/>
                <a:gd name="connsiteY8943" fmla="*/ 519865 h 6858000"/>
                <a:gd name="connsiteX8944" fmla="*/ 4119369 w 5854673"/>
                <a:gd name="connsiteY8944" fmla="*/ 525305 h 6858000"/>
                <a:gd name="connsiteX8945" fmla="*/ 4118746 w 5854673"/>
                <a:gd name="connsiteY8945" fmla="*/ 525735 h 6858000"/>
                <a:gd name="connsiteX8946" fmla="*/ 4116502 w 5854673"/>
                <a:gd name="connsiteY8946" fmla="*/ 525326 h 6858000"/>
                <a:gd name="connsiteX8947" fmla="*/ 4119146 w 5854673"/>
                <a:gd name="connsiteY8947" fmla="*/ 524949 h 6858000"/>
                <a:gd name="connsiteX8948" fmla="*/ 4122028 w 5854673"/>
                <a:gd name="connsiteY8948" fmla="*/ 513290 h 6858000"/>
                <a:gd name="connsiteX8949" fmla="*/ 4132116 w 5854673"/>
                <a:gd name="connsiteY8949" fmla="*/ 507070 h 6858000"/>
                <a:gd name="connsiteX8950" fmla="*/ 4139815 w 5854673"/>
                <a:gd name="connsiteY8950" fmla="*/ 515080 h 6858000"/>
                <a:gd name="connsiteX8951" fmla="*/ 4180827 w 5854673"/>
                <a:gd name="connsiteY8951" fmla="*/ 511419 h 6858000"/>
                <a:gd name="connsiteX8952" fmla="*/ 4228575 w 5854673"/>
                <a:gd name="connsiteY8952" fmla="*/ 496233 h 6858000"/>
                <a:gd name="connsiteX8953" fmla="*/ 4183179 w 5854673"/>
                <a:gd name="connsiteY8953" fmla="*/ 494690 h 6858000"/>
                <a:gd name="connsiteX8954" fmla="*/ 4188539 w 5854673"/>
                <a:gd name="connsiteY8954" fmla="*/ 476073 h 6858000"/>
                <a:gd name="connsiteX8955" fmla="*/ 4178393 w 5854673"/>
                <a:gd name="connsiteY8955" fmla="*/ 461125 h 6858000"/>
                <a:gd name="connsiteX8956" fmla="*/ 4199305 w 5854673"/>
                <a:gd name="connsiteY8956" fmla="*/ 464701 h 6858000"/>
                <a:gd name="connsiteX8957" fmla="*/ 4195119 w 5854673"/>
                <a:gd name="connsiteY8957" fmla="*/ 476229 h 6858000"/>
                <a:gd name="connsiteX8958" fmla="*/ 4276731 w 5854673"/>
                <a:gd name="connsiteY8958" fmla="*/ 478801 h 6858000"/>
                <a:gd name="connsiteX8959" fmla="*/ 4248322 w 5854673"/>
                <a:gd name="connsiteY8959" fmla="*/ 466093 h 6858000"/>
                <a:gd name="connsiteX8960" fmla="*/ 4272806 w 5854673"/>
                <a:gd name="connsiteY8960" fmla="*/ 464059 h 6858000"/>
                <a:gd name="connsiteX8961" fmla="*/ 4310499 w 5854673"/>
                <a:gd name="connsiteY8961" fmla="*/ 472894 h 6858000"/>
                <a:gd name="connsiteX8962" fmla="*/ 4347994 w 5854673"/>
                <a:gd name="connsiteY8962" fmla="*/ 459898 h 6858000"/>
                <a:gd name="connsiteX8963" fmla="*/ 2657253 w 5854673"/>
                <a:gd name="connsiteY8963" fmla="*/ 457998 h 6858000"/>
                <a:gd name="connsiteX8964" fmla="*/ 2662500 w 5854673"/>
                <a:gd name="connsiteY8964" fmla="*/ 479473 h 6858000"/>
                <a:gd name="connsiteX8965" fmla="*/ 2662194 w 5854673"/>
                <a:gd name="connsiteY8965" fmla="*/ 482432 h 6858000"/>
                <a:gd name="connsiteX8966" fmla="*/ 2671054 w 5854673"/>
                <a:gd name="connsiteY8966" fmla="*/ 534361 h 6858000"/>
                <a:gd name="connsiteX8967" fmla="*/ 2689662 w 5854673"/>
                <a:gd name="connsiteY8967" fmla="*/ 570326 h 6858000"/>
                <a:gd name="connsiteX8968" fmla="*/ 2670550 w 5854673"/>
                <a:gd name="connsiteY8968" fmla="*/ 512937 h 6858000"/>
                <a:gd name="connsiteX8969" fmla="*/ 2683763 w 5854673"/>
                <a:gd name="connsiteY8969" fmla="*/ 508503 h 6858000"/>
                <a:gd name="connsiteX8970" fmla="*/ 2662245 w 5854673"/>
                <a:gd name="connsiteY8970" fmla="*/ 482789 h 6858000"/>
                <a:gd name="connsiteX8971" fmla="*/ 2664082 w 5854673"/>
                <a:gd name="connsiteY8971" fmla="*/ 480341 h 6858000"/>
                <a:gd name="connsiteX8972" fmla="*/ 2662500 w 5854673"/>
                <a:gd name="connsiteY8972" fmla="*/ 479473 h 6858000"/>
                <a:gd name="connsiteX8973" fmla="*/ 2657253 w 5854673"/>
                <a:gd name="connsiteY8973" fmla="*/ 457998 h 6858000"/>
                <a:gd name="connsiteX8974" fmla="*/ 2866737 w 5854673"/>
                <a:gd name="connsiteY8974" fmla="*/ 457978 h 6858000"/>
                <a:gd name="connsiteX8975" fmla="*/ 2872959 w 5854673"/>
                <a:gd name="connsiteY8975" fmla="*/ 458184 h 6858000"/>
                <a:gd name="connsiteX8976" fmla="*/ 2874302 w 5854673"/>
                <a:gd name="connsiteY8976" fmla="*/ 462613 h 6858000"/>
                <a:gd name="connsiteX8977" fmla="*/ 2878060 w 5854673"/>
                <a:gd name="connsiteY8977" fmla="*/ 460736 h 6858000"/>
                <a:gd name="connsiteX8978" fmla="*/ 2874438 w 5854673"/>
                <a:gd name="connsiteY8978" fmla="*/ 463438 h 6858000"/>
                <a:gd name="connsiteX8979" fmla="*/ 2874040 w 5854673"/>
                <a:gd name="connsiteY8979" fmla="*/ 462864 h 6858000"/>
                <a:gd name="connsiteX8980" fmla="*/ 2865459 w 5854673"/>
                <a:gd name="connsiteY8980" fmla="*/ 466904 h 6858000"/>
                <a:gd name="connsiteX8981" fmla="*/ 3844244 w 5854673"/>
                <a:gd name="connsiteY8981" fmla="*/ 455577 h 6858000"/>
                <a:gd name="connsiteX8982" fmla="*/ 3858065 w 5854673"/>
                <a:gd name="connsiteY8982" fmla="*/ 463079 h 6858000"/>
                <a:gd name="connsiteX8983" fmla="*/ 3844244 w 5854673"/>
                <a:gd name="connsiteY8983" fmla="*/ 455577 h 6858000"/>
                <a:gd name="connsiteX8984" fmla="*/ 4367479 w 5854673"/>
                <a:gd name="connsiteY8984" fmla="*/ 453468 h 6858000"/>
                <a:gd name="connsiteX8985" fmla="*/ 4370282 w 5854673"/>
                <a:gd name="connsiteY8985" fmla="*/ 460355 h 6858000"/>
                <a:gd name="connsiteX8986" fmla="*/ 4364060 w 5854673"/>
                <a:gd name="connsiteY8986" fmla="*/ 460148 h 6858000"/>
                <a:gd name="connsiteX8987" fmla="*/ 4367479 w 5854673"/>
                <a:gd name="connsiteY8987" fmla="*/ 453468 h 6858000"/>
                <a:gd name="connsiteX8988" fmla="*/ 3202882 w 5854673"/>
                <a:gd name="connsiteY8988" fmla="*/ 451978 h 6858000"/>
                <a:gd name="connsiteX8989" fmla="*/ 3200113 w 5854673"/>
                <a:gd name="connsiteY8989" fmla="*/ 458112 h 6858000"/>
                <a:gd name="connsiteX8990" fmla="*/ 3200726 w 5854673"/>
                <a:gd name="connsiteY8990" fmla="*/ 458824 h 6858000"/>
                <a:gd name="connsiteX8991" fmla="*/ 3199998 w 5854673"/>
                <a:gd name="connsiteY8991" fmla="*/ 461134 h 6858000"/>
                <a:gd name="connsiteX8992" fmla="*/ 3204920 w 5854673"/>
                <a:gd name="connsiteY8992" fmla="*/ 463711 h 6858000"/>
                <a:gd name="connsiteX8993" fmla="*/ 3200726 w 5854673"/>
                <a:gd name="connsiteY8993" fmla="*/ 458824 h 6858000"/>
                <a:gd name="connsiteX8994" fmla="*/ 2880051 w 5854673"/>
                <a:gd name="connsiteY8994" fmla="*/ 451708 h 6858000"/>
                <a:gd name="connsiteX8995" fmla="*/ 2888313 w 5854673"/>
                <a:gd name="connsiteY8995" fmla="*/ 455995 h 6858000"/>
                <a:gd name="connsiteX8996" fmla="*/ 2878060 w 5854673"/>
                <a:gd name="connsiteY8996" fmla="*/ 460736 h 6858000"/>
                <a:gd name="connsiteX8997" fmla="*/ 2880051 w 5854673"/>
                <a:gd name="connsiteY8997" fmla="*/ 451708 h 6858000"/>
                <a:gd name="connsiteX8998" fmla="*/ 2783343 w 5854673"/>
                <a:gd name="connsiteY8998" fmla="*/ 450563 h 6858000"/>
                <a:gd name="connsiteX8999" fmla="*/ 2788032 w 5854673"/>
                <a:gd name="connsiteY8999" fmla="*/ 460460 h 6858000"/>
                <a:gd name="connsiteX9000" fmla="*/ 2783343 w 5854673"/>
                <a:gd name="connsiteY9000" fmla="*/ 450563 h 6858000"/>
                <a:gd name="connsiteX9001" fmla="*/ 4220829 w 5854673"/>
                <a:gd name="connsiteY9001" fmla="*/ 445735 h 6858000"/>
                <a:gd name="connsiteX9002" fmla="*/ 4244450 w 5854673"/>
                <a:gd name="connsiteY9002" fmla="*/ 454254 h 6858000"/>
                <a:gd name="connsiteX9003" fmla="*/ 4243224 w 5854673"/>
                <a:gd name="connsiteY9003" fmla="*/ 460986 h 6858000"/>
                <a:gd name="connsiteX9004" fmla="*/ 4196249 w 5854673"/>
                <a:gd name="connsiteY9004" fmla="*/ 445824 h 6858000"/>
                <a:gd name="connsiteX9005" fmla="*/ 4220829 w 5854673"/>
                <a:gd name="connsiteY9005" fmla="*/ 445735 h 6858000"/>
                <a:gd name="connsiteX9006" fmla="*/ 3180339 w 5854673"/>
                <a:gd name="connsiteY9006" fmla="*/ 444628 h 6858000"/>
                <a:gd name="connsiteX9007" fmla="*/ 3190480 w 5854673"/>
                <a:gd name="connsiteY9007" fmla="*/ 477429 h 6858000"/>
                <a:gd name="connsiteX9008" fmla="*/ 3190991 w 5854673"/>
                <a:gd name="connsiteY9008" fmla="*/ 473348 h 6858000"/>
                <a:gd name="connsiteX9009" fmla="*/ 3180339 w 5854673"/>
                <a:gd name="connsiteY9009" fmla="*/ 444628 h 6858000"/>
                <a:gd name="connsiteX9010" fmla="*/ 2644352 w 5854673"/>
                <a:gd name="connsiteY9010" fmla="*/ 441621 h 6858000"/>
                <a:gd name="connsiteX9011" fmla="*/ 2646389 w 5854673"/>
                <a:gd name="connsiteY9011" fmla="*/ 453353 h 6858000"/>
                <a:gd name="connsiteX9012" fmla="*/ 2662612 w 5854673"/>
                <a:gd name="connsiteY9012" fmla="*/ 447033 h 6858000"/>
                <a:gd name="connsiteX9013" fmla="*/ 2644352 w 5854673"/>
                <a:gd name="connsiteY9013" fmla="*/ 441621 h 6858000"/>
                <a:gd name="connsiteX9014" fmla="*/ 3870824 w 5854673"/>
                <a:gd name="connsiteY9014" fmla="*/ 437578 h 6858000"/>
                <a:gd name="connsiteX9015" fmla="*/ 3876280 w 5854673"/>
                <a:gd name="connsiteY9015" fmla="*/ 442629 h 6858000"/>
                <a:gd name="connsiteX9016" fmla="*/ 3861591 w 5854673"/>
                <a:gd name="connsiteY9016" fmla="*/ 439259 h 6858000"/>
                <a:gd name="connsiteX9017" fmla="*/ 3870824 w 5854673"/>
                <a:gd name="connsiteY9017" fmla="*/ 437578 h 6858000"/>
                <a:gd name="connsiteX9018" fmla="*/ 2861132 w 5854673"/>
                <a:gd name="connsiteY9018" fmla="*/ 436555 h 6858000"/>
                <a:gd name="connsiteX9019" fmla="*/ 2869905 w 5854673"/>
                <a:gd name="connsiteY9019" fmla="*/ 436762 h 6858000"/>
                <a:gd name="connsiteX9020" fmla="*/ 2868679 w 5854673"/>
                <a:gd name="connsiteY9020" fmla="*/ 443494 h 6858000"/>
                <a:gd name="connsiteX9021" fmla="*/ 2861132 w 5854673"/>
                <a:gd name="connsiteY9021" fmla="*/ 436555 h 6858000"/>
                <a:gd name="connsiteX9022" fmla="*/ 4158609 w 5854673"/>
                <a:gd name="connsiteY9022" fmla="*/ 434798 h 6858000"/>
                <a:gd name="connsiteX9023" fmla="*/ 4164832 w 5854673"/>
                <a:gd name="connsiteY9023" fmla="*/ 435004 h 6858000"/>
                <a:gd name="connsiteX9024" fmla="*/ 4164014 w 5854673"/>
                <a:gd name="connsiteY9024" fmla="*/ 442043 h 6858000"/>
                <a:gd name="connsiteX9025" fmla="*/ 4158609 w 5854673"/>
                <a:gd name="connsiteY9025" fmla="*/ 434798 h 6858000"/>
                <a:gd name="connsiteX9026" fmla="*/ 2498014 w 5854673"/>
                <a:gd name="connsiteY9026" fmla="*/ 434795 h 6858000"/>
                <a:gd name="connsiteX9027" fmla="*/ 2509432 w 5854673"/>
                <a:gd name="connsiteY9027" fmla="*/ 458671 h 6858000"/>
                <a:gd name="connsiteX9028" fmla="*/ 2498014 w 5854673"/>
                <a:gd name="connsiteY9028" fmla="*/ 434795 h 6858000"/>
                <a:gd name="connsiteX9029" fmla="*/ 3168507 w 5854673"/>
                <a:gd name="connsiteY9029" fmla="*/ 420407 h 6858000"/>
                <a:gd name="connsiteX9030" fmla="*/ 3174628 w 5854673"/>
                <a:gd name="connsiteY9030" fmla="*/ 422450 h 6858000"/>
                <a:gd name="connsiteX9031" fmla="*/ 3173861 w 5854673"/>
                <a:gd name="connsiteY9031" fmla="*/ 427294 h 6858000"/>
                <a:gd name="connsiteX9032" fmla="*/ 3168507 w 5854673"/>
                <a:gd name="connsiteY9032" fmla="*/ 420407 h 6858000"/>
                <a:gd name="connsiteX9033" fmla="*/ 4165041 w 5854673"/>
                <a:gd name="connsiteY9033" fmla="*/ 418578 h 6858000"/>
                <a:gd name="connsiteX9034" fmla="*/ 4176057 w 5854673"/>
                <a:gd name="connsiteY9034" fmla="*/ 421743 h 6858000"/>
                <a:gd name="connsiteX9035" fmla="*/ 4175598 w 5854673"/>
                <a:gd name="connsiteY9035" fmla="*/ 423630 h 6858000"/>
                <a:gd name="connsiteX9036" fmla="*/ 4160602 w 5854673"/>
                <a:gd name="connsiteY9036" fmla="*/ 423218 h 6858000"/>
                <a:gd name="connsiteX9037" fmla="*/ 4165041 w 5854673"/>
                <a:gd name="connsiteY9037" fmla="*/ 418578 h 6858000"/>
                <a:gd name="connsiteX9038" fmla="*/ 3823189 w 5854673"/>
                <a:gd name="connsiteY9038" fmla="*/ 417775 h 6858000"/>
                <a:gd name="connsiteX9039" fmla="*/ 3831859 w 5854673"/>
                <a:gd name="connsiteY9039" fmla="*/ 419818 h 6858000"/>
                <a:gd name="connsiteX9040" fmla="*/ 3831093 w 5854673"/>
                <a:gd name="connsiteY9040" fmla="*/ 424664 h 6858000"/>
                <a:gd name="connsiteX9041" fmla="*/ 3823189 w 5854673"/>
                <a:gd name="connsiteY9041" fmla="*/ 417775 h 6858000"/>
                <a:gd name="connsiteX9042" fmla="*/ 2769427 w 5854673"/>
                <a:gd name="connsiteY9042" fmla="*/ 416844 h 6858000"/>
                <a:gd name="connsiteX9043" fmla="*/ 2778755 w 5854673"/>
                <a:gd name="connsiteY9043" fmla="*/ 438832 h 6858000"/>
                <a:gd name="connsiteX9044" fmla="*/ 2777222 w 5854673"/>
                <a:gd name="connsiteY9044" fmla="*/ 448522 h 6858000"/>
                <a:gd name="connsiteX9045" fmla="*/ 2746212 w 5854673"/>
                <a:gd name="connsiteY9045" fmla="*/ 438006 h 6858000"/>
                <a:gd name="connsiteX9046" fmla="*/ 2773299 w 5854673"/>
                <a:gd name="connsiteY9046" fmla="*/ 433780 h 6858000"/>
                <a:gd name="connsiteX9047" fmla="*/ 2769427 w 5854673"/>
                <a:gd name="connsiteY9047" fmla="*/ 416844 h 6858000"/>
                <a:gd name="connsiteX9048" fmla="*/ 2549078 w 5854673"/>
                <a:gd name="connsiteY9048" fmla="*/ 414765 h 6858000"/>
                <a:gd name="connsiteX9049" fmla="*/ 2553665 w 5854673"/>
                <a:gd name="connsiteY9049" fmla="*/ 426498 h 6858000"/>
                <a:gd name="connsiteX9050" fmla="*/ 2549078 w 5854673"/>
                <a:gd name="connsiteY9050" fmla="*/ 414765 h 6858000"/>
                <a:gd name="connsiteX9051" fmla="*/ 4146884 w 5854673"/>
                <a:gd name="connsiteY9051" fmla="*/ 411332 h 6858000"/>
                <a:gd name="connsiteX9052" fmla="*/ 4153004 w 5854673"/>
                <a:gd name="connsiteY9052" fmla="*/ 413374 h 6858000"/>
                <a:gd name="connsiteX9053" fmla="*/ 4143464 w 5854673"/>
                <a:gd name="connsiteY9053" fmla="*/ 418013 h 6858000"/>
                <a:gd name="connsiteX9054" fmla="*/ 4146884 w 5854673"/>
                <a:gd name="connsiteY9054" fmla="*/ 411332 h 6858000"/>
                <a:gd name="connsiteX9055" fmla="*/ 3781065 w 5854673"/>
                <a:gd name="connsiteY9055" fmla="*/ 411078 h 6858000"/>
                <a:gd name="connsiteX9056" fmla="*/ 3817229 w 5854673"/>
                <a:gd name="connsiteY9056" fmla="*/ 414301 h 6858000"/>
                <a:gd name="connsiteX9057" fmla="*/ 3786469 w 5854673"/>
                <a:gd name="connsiteY9057" fmla="*/ 418322 h 6858000"/>
                <a:gd name="connsiteX9058" fmla="*/ 3778158 w 5854673"/>
                <a:gd name="connsiteY9058" fmla="*/ 411128 h 6858000"/>
                <a:gd name="connsiteX9059" fmla="*/ 3781065 w 5854673"/>
                <a:gd name="connsiteY9059" fmla="*/ 411078 h 6858000"/>
                <a:gd name="connsiteX9060" fmla="*/ 2577234 w 5854673"/>
                <a:gd name="connsiteY9060" fmla="*/ 410386 h 6858000"/>
                <a:gd name="connsiteX9061" fmla="*/ 2582125 w 5854673"/>
                <a:gd name="connsiteY9061" fmla="*/ 437013 h 6858000"/>
                <a:gd name="connsiteX9062" fmla="*/ 2585434 w 5854673"/>
                <a:gd name="connsiteY9062" fmla="*/ 457672 h 6858000"/>
                <a:gd name="connsiteX9063" fmla="*/ 2579053 w 5854673"/>
                <a:gd name="connsiteY9063" fmla="*/ 474247 h 6858000"/>
                <a:gd name="connsiteX9064" fmla="*/ 2573952 w 5854673"/>
                <a:gd name="connsiteY9064" fmla="*/ 474246 h 6858000"/>
                <a:gd name="connsiteX9065" fmla="*/ 2571602 w 5854673"/>
                <a:gd name="connsiteY9065" fmla="*/ 490976 h 6858000"/>
                <a:gd name="connsiteX9066" fmla="*/ 2597103 w 5854673"/>
                <a:gd name="connsiteY9066" fmla="*/ 498635 h 6858000"/>
                <a:gd name="connsiteX9067" fmla="*/ 2610316 w 5854673"/>
                <a:gd name="connsiteY9067" fmla="*/ 494200 h 6858000"/>
                <a:gd name="connsiteX9068" fmla="*/ 2607512 w 5854673"/>
                <a:gd name="connsiteY9068" fmla="*/ 487313 h 6858000"/>
                <a:gd name="connsiteX9069" fmla="*/ 2623224 w 5854673"/>
                <a:gd name="connsiteY9069" fmla="*/ 482524 h 6858000"/>
                <a:gd name="connsiteX9070" fmla="*/ 2628833 w 5854673"/>
                <a:gd name="connsiteY9070" fmla="*/ 488645 h 6858000"/>
                <a:gd name="connsiteX9071" fmla="*/ 2622615 w 5854673"/>
                <a:gd name="connsiteY9071" fmla="*/ 470587 h 6858000"/>
                <a:gd name="connsiteX9072" fmla="*/ 2613041 w 5854673"/>
                <a:gd name="connsiteY9072" fmla="*/ 416210 h 6858000"/>
                <a:gd name="connsiteX9073" fmla="*/ 2577234 w 5854673"/>
                <a:gd name="connsiteY9073" fmla="*/ 410386 h 6858000"/>
                <a:gd name="connsiteX9074" fmla="*/ 3265431 w 5854673"/>
                <a:gd name="connsiteY9074" fmla="*/ 405171 h 6858000"/>
                <a:gd name="connsiteX9075" fmla="*/ 3260532 w 5854673"/>
                <a:gd name="connsiteY9075" fmla="*/ 411699 h 6858000"/>
                <a:gd name="connsiteX9076" fmla="*/ 3310358 w 5854673"/>
                <a:gd name="connsiteY9076" fmla="*/ 441756 h 6858000"/>
                <a:gd name="connsiteX9077" fmla="*/ 3317966 w 5854673"/>
                <a:gd name="connsiteY9077" fmla="*/ 415898 h 6858000"/>
                <a:gd name="connsiteX9078" fmla="*/ 3289757 w 5854673"/>
                <a:gd name="connsiteY9078" fmla="*/ 419919 h 6858000"/>
                <a:gd name="connsiteX9079" fmla="*/ 3285578 w 5854673"/>
                <a:gd name="connsiteY9079" fmla="*/ 405942 h 6858000"/>
                <a:gd name="connsiteX9080" fmla="*/ 3265431 w 5854673"/>
                <a:gd name="connsiteY9080" fmla="*/ 405171 h 6858000"/>
                <a:gd name="connsiteX9081" fmla="*/ 4297155 w 5854673"/>
                <a:gd name="connsiteY9081" fmla="*/ 402291 h 6858000"/>
                <a:gd name="connsiteX9082" fmla="*/ 4305927 w 5854673"/>
                <a:gd name="connsiteY9082" fmla="*/ 402498 h 6858000"/>
                <a:gd name="connsiteX9083" fmla="*/ 4296285 w 5854673"/>
                <a:gd name="connsiteY9083" fmla="*/ 408972 h 6858000"/>
                <a:gd name="connsiteX9084" fmla="*/ 3050027 w 5854673"/>
                <a:gd name="connsiteY9084" fmla="*/ 402000 h 6858000"/>
                <a:gd name="connsiteX9085" fmla="*/ 3049720 w 5854673"/>
                <a:gd name="connsiteY9085" fmla="*/ 404958 h 6858000"/>
                <a:gd name="connsiteX9086" fmla="*/ 3034053 w 5854673"/>
                <a:gd name="connsiteY9086" fmla="*/ 433059 h 6858000"/>
                <a:gd name="connsiteX9087" fmla="*/ 3039153 w 5854673"/>
                <a:gd name="connsiteY9087" fmla="*/ 433060 h 6858000"/>
                <a:gd name="connsiteX9088" fmla="*/ 3044508 w 5854673"/>
                <a:gd name="connsiteY9088" fmla="*/ 439948 h 6858000"/>
                <a:gd name="connsiteX9089" fmla="*/ 3034968 w 5854673"/>
                <a:gd name="connsiteY9089" fmla="*/ 444586 h 6858000"/>
                <a:gd name="connsiteX9090" fmla="*/ 3006300 w 5854673"/>
                <a:gd name="connsiteY9090" fmla="*/ 450496 h 6858000"/>
                <a:gd name="connsiteX9091" fmla="*/ 3057153 w 5854673"/>
                <a:gd name="connsiteY9091" fmla="*/ 457089 h 6858000"/>
                <a:gd name="connsiteX9092" fmla="*/ 3061331 w 5854673"/>
                <a:gd name="connsiteY9092" fmla="*/ 471067 h 6858000"/>
                <a:gd name="connsiteX9093" fmla="*/ 3054335 w 5854673"/>
                <a:gd name="connsiteY9093" fmla="*/ 501211 h 6858000"/>
                <a:gd name="connsiteX9094" fmla="*/ 3095996 w 5854673"/>
                <a:gd name="connsiteY9094" fmla="*/ 542998 h 6858000"/>
                <a:gd name="connsiteX9095" fmla="*/ 3098292 w 5854673"/>
                <a:gd name="connsiteY9095" fmla="*/ 541213 h 6858000"/>
                <a:gd name="connsiteX9096" fmla="*/ 3102930 w 5854673"/>
                <a:gd name="connsiteY9096" fmla="*/ 553303 h 6858000"/>
                <a:gd name="connsiteX9097" fmla="*/ 3098302 w 5854673"/>
                <a:gd name="connsiteY9097" fmla="*/ 508058 h 6858000"/>
                <a:gd name="connsiteX9098" fmla="*/ 3088973 w 5854673"/>
                <a:gd name="connsiteY9098" fmla="*/ 486071 h 6858000"/>
                <a:gd name="connsiteX9099" fmla="*/ 3086116 w 5854673"/>
                <a:gd name="connsiteY9099" fmla="*/ 489028 h 6858000"/>
                <a:gd name="connsiteX9100" fmla="*/ 3076987 w 5854673"/>
                <a:gd name="connsiteY9100" fmla="*/ 483772 h 6858000"/>
                <a:gd name="connsiteX9101" fmla="*/ 3090199 w 5854673"/>
                <a:gd name="connsiteY9101" fmla="*/ 479339 h 6858000"/>
                <a:gd name="connsiteX9102" fmla="*/ 3067153 w 5854673"/>
                <a:gd name="connsiteY9102" fmla="*/ 448013 h 6858000"/>
                <a:gd name="connsiteX9103" fmla="*/ 3070223 w 5854673"/>
                <a:gd name="connsiteY9103" fmla="*/ 410779 h 6858000"/>
                <a:gd name="connsiteX9104" fmla="*/ 3058851 w 5854673"/>
                <a:gd name="connsiteY9104" fmla="*/ 402563 h 6858000"/>
                <a:gd name="connsiteX9105" fmla="*/ 4133371 w 5854673"/>
                <a:gd name="connsiteY9105" fmla="*/ 400872 h 6858000"/>
                <a:gd name="connsiteX9106" fmla="*/ 4142500 w 5854673"/>
                <a:gd name="connsiteY9106" fmla="*/ 401028 h 6858000"/>
                <a:gd name="connsiteX9107" fmla="*/ 4133063 w 5854673"/>
                <a:gd name="connsiteY9107" fmla="*/ 403830 h 6858000"/>
                <a:gd name="connsiteX9108" fmla="*/ 3148574 w 5854673"/>
                <a:gd name="connsiteY9108" fmla="*/ 398151 h 6858000"/>
                <a:gd name="connsiteX9109" fmla="*/ 3160296 w 5854673"/>
                <a:gd name="connsiteY9109" fmla="*/ 436919 h 6858000"/>
                <a:gd name="connsiteX9110" fmla="*/ 3128468 w 5854673"/>
                <a:gd name="connsiteY9110" fmla="*/ 430891 h 6858000"/>
                <a:gd name="connsiteX9111" fmla="*/ 3119435 w 5854673"/>
                <a:gd name="connsiteY9111" fmla="*/ 449303 h 6858000"/>
                <a:gd name="connsiteX9112" fmla="*/ 3149982 w 5854673"/>
                <a:gd name="connsiteY9112" fmla="*/ 471909 h 6858000"/>
                <a:gd name="connsiteX9113" fmla="*/ 3143300 w 5854673"/>
                <a:gd name="connsiteY9113" fmla="*/ 473589 h 6858000"/>
                <a:gd name="connsiteX9114" fmla="*/ 3141767 w 5854673"/>
                <a:gd name="connsiteY9114" fmla="*/ 483281 h 6858000"/>
                <a:gd name="connsiteX9115" fmla="*/ 3150131 w 5854673"/>
                <a:gd name="connsiteY9115" fmla="*/ 485731 h 6858000"/>
                <a:gd name="connsiteX9116" fmla="*/ 3166145 w 5854673"/>
                <a:gd name="connsiteY9116" fmla="*/ 495835 h 6858000"/>
                <a:gd name="connsiteX9117" fmla="*/ 3156514 w 5854673"/>
                <a:gd name="connsiteY9117" fmla="*/ 464055 h 6858000"/>
                <a:gd name="connsiteX9118" fmla="*/ 3176723 w 5854673"/>
                <a:gd name="connsiteY9118" fmla="*/ 429477 h 6858000"/>
                <a:gd name="connsiteX9119" fmla="*/ 3148574 w 5854673"/>
                <a:gd name="connsiteY9119" fmla="*/ 398151 h 6858000"/>
                <a:gd name="connsiteX9120" fmla="*/ 3790039 w 5854673"/>
                <a:gd name="connsiteY9120" fmla="*/ 394814 h 6858000"/>
                <a:gd name="connsiteX9121" fmla="*/ 3800750 w 5854673"/>
                <a:gd name="connsiteY9121" fmla="*/ 398387 h 6858000"/>
                <a:gd name="connsiteX9122" fmla="*/ 3785192 w 5854673"/>
                <a:gd name="connsiteY9122" fmla="*/ 401698 h 6858000"/>
                <a:gd name="connsiteX9123" fmla="*/ 3790039 w 5854673"/>
                <a:gd name="connsiteY9123" fmla="*/ 394814 h 6858000"/>
                <a:gd name="connsiteX9124" fmla="*/ 2843342 w 5854673"/>
                <a:gd name="connsiteY9124" fmla="*/ 393551 h 6858000"/>
                <a:gd name="connsiteX9125" fmla="*/ 2844411 w 5854673"/>
                <a:gd name="connsiteY9125" fmla="*/ 403600 h 6858000"/>
                <a:gd name="connsiteX9126" fmla="*/ 2843342 w 5854673"/>
                <a:gd name="connsiteY9126" fmla="*/ 393551 h 6858000"/>
                <a:gd name="connsiteX9127" fmla="*/ 3312668 w 5854673"/>
                <a:gd name="connsiteY9127" fmla="*/ 391514 h 6858000"/>
                <a:gd name="connsiteX9128" fmla="*/ 3301597 w 5854673"/>
                <a:gd name="connsiteY9128" fmla="*/ 398194 h 6858000"/>
                <a:gd name="connsiteX9129" fmla="*/ 3330005 w 5854673"/>
                <a:gd name="connsiteY9129" fmla="*/ 410902 h 6858000"/>
                <a:gd name="connsiteX9130" fmla="*/ 3312668 w 5854673"/>
                <a:gd name="connsiteY9130" fmla="*/ 391514 h 6858000"/>
                <a:gd name="connsiteX9131" fmla="*/ 4164831 w 5854673"/>
                <a:gd name="connsiteY9131" fmla="*/ 390283 h 6858000"/>
                <a:gd name="connsiteX9132" fmla="*/ 4177391 w 5854673"/>
                <a:gd name="connsiteY9132" fmla="*/ 395324 h 6858000"/>
                <a:gd name="connsiteX9133" fmla="*/ 4149285 w 5854673"/>
                <a:gd name="connsiteY9133" fmla="*/ 397509 h 6858000"/>
                <a:gd name="connsiteX9134" fmla="*/ 4150052 w 5854673"/>
                <a:gd name="connsiteY9134" fmla="*/ 392664 h 6858000"/>
                <a:gd name="connsiteX9135" fmla="*/ 4164831 w 5854673"/>
                <a:gd name="connsiteY9135" fmla="*/ 390283 h 6858000"/>
                <a:gd name="connsiteX9136" fmla="*/ 3099000 w 5854673"/>
                <a:gd name="connsiteY9136" fmla="*/ 380080 h 6858000"/>
                <a:gd name="connsiteX9137" fmla="*/ 3097468 w 5854673"/>
                <a:gd name="connsiteY9137" fmla="*/ 389771 h 6858000"/>
                <a:gd name="connsiteX9138" fmla="*/ 3104958 w 5854673"/>
                <a:gd name="connsiteY9138" fmla="*/ 400845 h 6858000"/>
                <a:gd name="connsiteX9139" fmla="*/ 3104605 w 5854673"/>
                <a:gd name="connsiteY9139" fmla="*/ 401504 h 6858000"/>
                <a:gd name="connsiteX9140" fmla="*/ 3105785 w 5854673"/>
                <a:gd name="connsiteY9140" fmla="*/ 402069 h 6858000"/>
                <a:gd name="connsiteX9141" fmla="*/ 3110278 w 5854673"/>
                <a:gd name="connsiteY9141" fmla="*/ 408712 h 6858000"/>
                <a:gd name="connsiteX9142" fmla="*/ 3126379 w 5854673"/>
                <a:gd name="connsiteY9142" fmla="*/ 423903 h 6858000"/>
                <a:gd name="connsiteX9143" fmla="*/ 3122934 w 5854673"/>
                <a:gd name="connsiteY9143" fmla="*/ 410277 h 6858000"/>
                <a:gd name="connsiteX9144" fmla="*/ 3105785 w 5854673"/>
                <a:gd name="connsiteY9144" fmla="*/ 402069 h 6858000"/>
                <a:gd name="connsiteX9145" fmla="*/ 3104958 w 5854673"/>
                <a:gd name="connsiteY9145" fmla="*/ 400845 h 6858000"/>
                <a:gd name="connsiteX9146" fmla="*/ 3113229 w 5854673"/>
                <a:gd name="connsiteY9146" fmla="*/ 385338 h 6858000"/>
                <a:gd name="connsiteX9147" fmla="*/ 2538935 w 5854673"/>
                <a:gd name="connsiteY9147" fmla="*/ 379400 h 6858000"/>
                <a:gd name="connsiteX9148" fmla="*/ 2547401 w 5854673"/>
                <a:gd name="connsiteY9148" fmla="*/ 382565 h 6858000"/>
                <a:gd name="connsiteX9149" fmla="*/ 2537709 w 5854673"/>
                <a:gd name="connsiteY9149" fmla="*/ 386133 h 6858000"/>
                <a:gd name="connsiteX9150" fmla="*/ 3229020 w 5854673"/>
                <a:gd name="connsiteY9150" fmla="*/ 377209 h 6858000"/>
                <a:gd name="connsiteX9151" fmla="*/ 3219939 w 5854673"/>
                <a:gd name="connsiteY9151" fmla="*/ 379961 h 6858000"/>
                <a:gd name="connsiteX9152" fmla="*/ 3232891 w 5854673"/>
                <a:gd name="connsiteY9152" fmla="*/ 394145 h 6858000"/>
                <a:gd name="connsiteX9153" fmla="*/ 3225902 w 5854673"/>
                <a:gd name="connsiteY9153" fmla="*/ 398785 h 6858000"/>
                <a:gd name="connsiteX9154" fmla="*/ 3241499 w 5854673"/>
                <a:gd name="connsiteY9154" fmla="*/ 436636 h 6858000"/>
                <a:gd name="connsiteX9155" fmla="*/ 3221092 w 5854673"/>
                <a:gd name="connsiteY9155" fmla="*/ 454483 h 6858000"/>
                <a:gd name="connsiteX9156" fmla="*/ 3213596 w 5854673"/>
                <a:gd name="connsiteY9156" fmla="*/ 445351 h 6858000"/>
                <a:gd name="connsiteX9157" fmla="*/ 3239960 w 5854673"/>
                <a:gd name="connsiteY9157" fmla="*/ 471831 h 6858000"/>
                <a:gd name="connsiteX9158" fmla="*/ 3256949 w 5854673"/>
                <a:gd name="connsiteY9158" fmla="*/ 460665 h 6858000"/>
                <a:gd name="connsiteX9159" fmla="*/ 3240733 w 5854673"/>
                <a:gd name="connsiteY9159" fmla="*/ 441482 h 6858000"/>
                <a:gd name="connsiteX9160" fmla="*/ 3247415 w 5854673"/>
                <a:gd name="connsiteY9160" fmla="*/ 439801 h 6858000"/>
                <a:gd name="connsiteX9161" fmla="*/ 3247216 w 5854673"/>
                <a:gd name="connsiteY9161" fmla="*/ 423069 h 6858000"/>
                <a:gd name="connsiteX9162" fmla="*/ 3229020 w 5854673"/>
                <a:gd name="connsiteY9162" fmla="*/ 377209 h 6858000"/>
                <a:gd name="connsiteX9163" fmla="*/ 3158427 w 5854673"/>
                <a:gd name="connsiteY9163" fmla="*/ 370150 h 6858000"/>
                <a:gd name="connsiteX9164" fmla="*/ 3157661 w 5854673"/>
                <a:gd name="connsiteY9164" fmla="*/ 374995 h 6858000"/>
                <a:gd name="connsiteX9165" fmla="*/ 3161179 w 5854673"/>
                <a:gd name="connsiteY9165" fmla="*/ 379230 h 6858000"/>
                <a:gd name="connsiteX9166" fmla="*/ 3165259 w 5854673"/>
                <a:gd name="connsiteY9166" fmla="*/ 382292 h 6858000"/>
                <a:gd name="connsiteX9167" fmla="*/ 3161179 w 5854673"/>
                <a:gd name="connsiteY9167" fmla="*/ 379230 h 6858000"/>
                <a:gd name="connsiteX9168" fmla="*/ 3160211 w 5854673"/>
                <a:gd name="connsiteY9168" fmla="*/ 374997 h 6858000"/>
                <a:gd name="connsiteX9169" fmla="*/ 3169086 w 5854673"/>
                <a:gd name="connsiteY9169" fmla="*/ 373366 h 6858000"/>
                <a:gd name="connsiteX9170" fmla="*/ 2540878 w 5854673"/>
                <a:gd name="connsiteY9170" fmla="*/ 367478 h 6858000"/>
                <a:gd name="connsiteX9171" fmla="*/ 2533882 w 5854673"/>
                <a:gd name="connsiteY9171" fmla="*/ 397622 h 6858000"/>
                <a:gd name="connsiteX9172" fmla="*/ 2558111 w 5854673"/>
                <a:gd name="connsiteY9172" fmla="*/ 396353 h 6858000"/>
                <a:gd name="connsiteX9173" fmla="*/ 2540878 w 5854673"/>
                <a:gd name="connsiteY9173" fmla="*/ 367478 h 6858000"/>
                <a:gd name="connsiteX9174" fmla="*/ 3351485 w 5854673"/>
                <a:gd name="connsiteY9174" fmla="*/ 367356 h 6858000"/>
                <a:gd name="connsiteX9175" fmla="*/ 3370510 w 5854673"/>
                <a:gd name="connsiteY9175" fmla="*/ 367922 h 6858000"/>
                <a:gd name="connsiteX9176" fmla="*/ 3369232 w 5854673"/>
                <a:gd name="connsiteY9176" fmla="*/ 376848 h 6858000"/>
                <a:gd name="connsiteX9177" fmla="*/ 3351485 w 5854673"/>
                <a:gd name="connsiteY9177" fmla="*/ 367356 h 6858000"/>
                <a:gd name="connsiteX9178" fmla="*/ 2571381 w 5854673"/>
                <a:gd name="connsiteY9178" fmla="*/ 366772 h 6858000"/>
                <a:gd name="connsiteX9179" fmla="*/ 2588007 w 5854673"/>
                <a:gd name="connsiteY9179" fmla="*/ 376060 h 6858000"/>
                <a:gd name="connsiteX9180" fmla="*/ 2571381 w 5854673"/>
                <a:gd name="connsiteY9180" fmla="*/ 366772 h 6858000"/>
                <a:gd name="connsiteX9181" fmla="*/ 2747407 w 5854673"/>
                <a:gd name="connsiteY9181" fmla="*/ 362057 h 6858000"/>
                <a:gd name="connsiteX9182" fmla="*/ 2763725 w 5854673"/>
                <a:gd name="connsiteY9182" fmla="*/ 379404 h 6858000"/>
                <a:gd name="connsiteX9183" fmla="*/ 2750210 w 5854673"/>
                <a:gd name="connsiteY9183" fmla="*/ 368944 h 6858000"/>
                <a:gd name="connsiteX9184" fmla="*/ 2741130 w 5854673"/>
                <a:gd name="connsiteY9184" fmla="*/ 371695 h 6858000"/>
                <a:gd name="connsiteX9185" fmla="*/ 2747407 w 5854673"/>
                <a:gd name="connsiteY9185" fmla="*/ 362057 h 6858000"/>
                <a:gd name="connsiteX9186" fmla="*/ 4133228 w 5854673"/>
                <a:gd name="connsiteY9186" fmla="*/ 361545 h 6858000"/>
                <a:gd name="connsiteX9187" fmla="*/ 4145674 w 5854673"/>
                <a:gd name="connsiteY9187" fmla="*/ 361956 h 6858000"/>
                <a:gd name="connsiteX9188" fmla="*/ 4138889 w 5854673"/>
                <a:gd name="connsiteY9188" fmla="*/ 365474 h 6858000"/>
                <a:gd name="connsiteX9189" fmla="*/ 4161334 w 5854673"/>
                <a:gd name="connsiteY9189" fmla="*/ 359358 h 6858000"/>
                <a:gd name="connsiteX9190" fmla="*/ 4160108 w 5854673"/>
                <a:gd name="connsiteY9190" fmla="*/ 366091 h 6858000"/>
                <a:gd name="connsiteX9191" fmla="*/ 4151794 w 5854673"/>
                <a:gd name="connsiteY9191" fmla="*/ 363997 h 6858000"/>
                <a:gd name="connsiteX9192" fmla="*/ 4161334 w 5854673"/>
                <a:gd name="connsiteY9192" fmla="*/ 359358 h 6858000"/>
                <a:gd name="connsiteX9193" fmla="*/ 1997991 w 5854673"/>
                <a:gd name="connsiteY9193" fmla="*/ 359270 h 6858000"/>
                <a:gd name="connsiteX9194" fmla="*/ 1997346 w 5854673"/>
                <a:gd name="connsiteY9194" fmla="*/ 360091 h 6858000"/>
                <a:gd name="connsiteX9195" fmla="*/ 1994795 w 5854673"/>
                <a:gd name="connsiteY9195" fmla="*/ 360090 h 6858000"/>
                <a:gd name="connsiteX9196" fmla="*/ 2001064 w 5854673"/>
                <a:gd name="connsiteY9196" fmla="*/ 378506 h 6858000"/>
                <a:gd name="connsiteX9197" fmla="*/ 2004483 w 5854673"/>
                <a:gd name="connsiteY9197" fmla="*/ 371824 h 6858000"/>
                <a:gd name="connsiteX9198" fmla="*/ 2001933 w 5854673"/>
                <a:gd name="connsiteY9198" fmla="*/ 371824 h 6858000"/>
                <a:gd name="connsiteX9199" fmla="*/ 1997991 w 5854673"/>
                <a:gd name="connsiteY9199" fmla="*/ 359270 h 6858000"/>
                <a:gd name="connsiteX9200" fmla="*/ 3783573 w 5854673"/>
                <a:gd name="connsiteY9200" fmla="*/ 354568 h 6858000"/>
                <a:gd name="connsiteX9201" fmla="*/ 3786939 w 5854673"/>
                <a:gd name="connsiteY9201" fmla="*/ 357732 h 6858000"/>
                <a:gd name="connsiteX9202" fmla="*/ 3774493 w 5854673"/>
                <a:gd name="connsiteY9202" fmla="*/ 357320 h 6858000"/>
                <a:gd name="connsiteX9203" fmla="*/ 3783573 w 5854673"/>
                <a:gd name="connsiteY9203" fmla="*/ 354568 h 6858000"/>
                <a:gd name="connsiteX9204" fmla="*/ 3148435 w 5854673"/>
                <a:gd name="connsiteY9204" fmla="*/ 351172 h 6858000"/>
                <a:gd name="connsiteX9205" fmla="*/ 3156339 w 5854673"/>
                <a:gd name="connsiteY9205" fmla="*/ 358060 h 6858000"/>
                <a:gd name="connsiteX9206" fmla="*/ 3161237 w 5854673"/>
                <a:gd name="connsiteY9206" fmla="*/ 351533 h 6858000"/>
                <a:gd name="connsiteX9207" fmla="*/ 3345567 w 5854673"/>
                <a:gd name="connsiteY9207" fmla="*/ 348527 h 6858000"/>
                <a:gd name="connsiteX9208" fmla="*/ 3354653 w 5854673"/>
                <a:gd name="connsiteY9208" fmla="*/ 348688 h 6858000"/>
                <a:gd name="connsiteX9209" fmla="*/ 3354091 w 5854673"/>
                <a:gd name="connsiteY9209" fmla="*/ 352411 h 6858000"/>
                <a:gd name="connsiteX9210" fmla="*/ 3339197 w 5854673"/>
                <a:gd name="connsiteY9210" fmla="*/ 350163 h 6858000"/>
                <a:gd name="connsiteX9211" fmla="*/ 3345567 w 5854673"/>
                <a:gd name="connsiteY9211" fmla="*/ 348527 h 6858000"/>
                <a:gd name="connsiteX9212" fmla="*/ 3218827 w 5854673"/>
                <a:gd name="connsiteY9212" fmla="*/ 346602 h 6858000"/>
                <a:gd name="connsiteX9213" fmla="*/ 3211933 w 5854673"/>
                <a:gd name="connsiteY9213" fmla="*/ 374908 h 6858000"/>
                <a:gd name="connsiteX9214" fmla="*/ 3213159 w 5854673"/>
                <a:gd name="connsiteY9214" fmla="*/ 368176 h 6858000"/>
                <a:gd name="connsiteX9215" fmla="*/ 3219689 w 5854673"/>
                <a:gd name="connsiteY9215" fmla="*/ 365424 h 6858000"/>
                <a:gd name="connsiteX9216" fmla="*/ 3277480 w 5854673"/>
                <a:gd name="connsiteY9216" fmla="*/ 341476 h 6858000"/>
                <a:gd name="connsiteX9217" fmla="*/ 3283704 w 5854673"/>
                <a:gd name="connsiteY9217" fmla="*/ 341682 h 6858000"/>
                <a:gd name="connsiteX9218" fmla="*/ 3276203 w 5854673"/>
                <a:gd name="connsiteY9218" fmla="*/ 350402 h 6858000"/>
                <a:gd name="connsiteX9219" fmla="*/ 3277480 w 5854673"/>
                <a:gd name="connsiteY9219" fmla="*/ 341476 h 6858000"/>
                <a:gd name="connsiteX9220" fmla="*/ 2538999 w 5854673"/>
                <a:gd name="connsiteY9220" fmla="*/ 338964 h 6858000"/>
                <a:gd name="connsiteX9221" fmla="*/ 2538233 w 5854673"/>
                <a:gd name="connsiteY9221" fmla="*/ 343810 h 6858000"/>
                <a:gd name="connsiteX9222" fmla="*/ 2549912 w 5854673"/>
                <a:gd name="connsiteY9222" fmla="*/ 349067 h 6858000"/>
                <a:gd name="connsiteX9223" fmla="*/ 3797621 w 5854673"/>
                <a:gd name="connsiteY9223" fmla="*/ 333671 h 6858000"/>
                <a:gd name="connsiteX9224" fmla="*/ 3799899 w 5854673"/>
                <a:gd name="connsiteY9224" fmla="*/ 346411 h 6858000"/>
                <a:gd name="connsiteX9225" fmla="*/ 3783068 w 5854673"/>
                <a:gd name="connsiteY9225" fmla="*/ 340795 h 6858000"/>
                <a:gd name="connsiteX9226" fmla="*/ 3790516 w 5854673"/>
                <a:gd name="connsiteY9226" fmla="*/ 334268 h 6858000"/>
                <a:gd name="connsiteX9227" fmla="*/ 3797621 w 5854673"/>
                <a:gd name="connsiteY9227" fmla="*/ 333671 h 6858000"/>
                <a:gd name="connsiteX9228" fmla="*/ 2742671 w 5854673"/>
                <a:gd name="connsiteY9228" fmla="*/ 331400 h 6858000"/>
                <a:gd name="connsiteX9229" fmla="*/ 2746543 w 5854673"/>
                <a:gd name="connsiteY9229" fmla="*/ 348336 h 6858000"/>
                <a:gd name="connsiteX9230" fmla="*/ 2740320 w 5854673"/>
                <a:gd name="connsiteY9230" fmla="*/ 348131 h 6858000"/>
                <a:gd name="connsiteX9231" fmla="*/ 2745525 w 5854673"/>
                <a:gd name="connsiteY9231" fmla="*/ 338645 h 6858000"/>
                <a:gd name="connsiteX9232" fmla="*/ 2723540 w 5854673"/>
                <a:gd name="connsiteY9232" fmla="*/ 342873 h 6858000"/>
                <a:gd name="connsiteX9233" fmla="*/ 2728634 w 5854673"/>
                <a:gd name="connsiteY9233" fmla="*/ 368378 h 6858000"/>
                <a:gd name="connsiteX9234" fmla="*/ 2711906 w 5854673"/>
                <a:gd name="connsiteY9234" fmla="*/ 360926 h 6858000"/>
                <a:gd name="connsiteX9235" fmla="*/ 2722314 w 5854673"/>
                <a:gd name="connsiteY9235" fmla="*/ 349606 h 6858000"/>
                <a:gd name="connsiteX9236" fmla="*/ 2708902 w 5854673"/>
                <a:gd name="connsiteY9236" fmla="*/ 337308 h 6858000"/>
                <a:gd name="connsiteX9237" fmla="*/ 2724104 w 5854673"/>
                <a:gd name="connsiteY9237" fmla="*/ 333092 h 6858000"/>
                <a:gd name="connsiteX9238" fmla="*/ 2742671 w 5854673"/>
                <a:gd name="connsiteY9238" fmla="*/ 331400 h 6858000"/>
                <a:gd name="connsiteX9239" fmla="*/ 1985469 w 5854673"/>
                <a:gd name="connsiteY9239" fmla="*/ 327902 h 6858000"/>
                <a:gd name="connsiteX9240" fmla="*/ 1974240 w 5854673"/>
                <a:gd name="connsiteY9240" fmla="*/ 356463 h 6858000"/>
                <a:gd name="connsiteX9241" fmla="*/ 1995466 w 5854673"/>
                <a:gd name="connsiteY9241" fmla="*/ 331577 h 6858000"/>
                <a:gd name="connsiteX9242" fmla="*/ 1990365 w 5854673"/>
                <a:gd name="connsiteY9242" fmla="*/ 331576 h 6858000"/>
                <a:gd name="connsiteX9243" fmla="*/ 1985469 w 5854673"/>
                <a:gd name="connsiteY9243" fmla="*/ 327902 h 6858000"/>
                <a:gd name="connsiteX9244" fmla="*/ 2772358 w 5854673"/>
                <a:gd name="connsiteY9244" fmla="*/ 327531 h 6858000"/>
                <a:gd name="connsiteX9245" fmla="*/ 2801584 w 5854673"/>
                <a:gd name="connsiteY9245" fmla="*/ 333200 h 6858000"/>
                <a:gd name="connsiteX9246" fmla="*/ 2790149 w 5854673"/>
                <a:gd name="connsiteY9246" fmla="*/ 367984 h 6858000"/>
                <a:gd name="connsiteX9247" fmla="*/ 2803560 w 5854673"/>
                <a:gd name="connsiteY9247" fmla="*/ 380281 h 6858000"/>
                <a:gd name="connsiteX9248" fmla="*/ 2814473 w 5854673"/>
                <a:gd name="connsiteY9248" fmla="*/ 390383 h 6858000"/>
                <a:gd name="connsiteX9249" fmla="*/ 2803403 w 5854673"/>
                <a:gd name="connsiteY9249" fmla="*/ 397063 h 6858000"/>
                <a:gd name="connsiteX9250" fmla="*/ 2822379 w 5854673"/>
                <a:gd name="connsiteY9250" fmla="*/ 394721 h 6858000"/>
                <a:gd name="connsiteX9251" fmla="*/ 2805747 w 5854673"/>
                <a:gd name="connsiteY9251" fmla="*/ 405837 h 6858000"/>
                <a:gd name="connsiteX9252" fmla="*/ 2800644 w 5854673"/>
                <a:gd name="connsiteY9252" fmla="*/ 413487 h 6858000"/>
                <a:gd name="connsiteX9253" fmla="*/ 2840219 w 5854673"/>
                <a:gd name="connsiteY9253" fmla="*/ 435533 h 6858000"/>
                <a:gd name="connsiteX9254" fmla="*/ 2830879 w 5854673"/>
                <a:gd name="connsiteY9254" fmla="*/ 456902 h 6858000"/>
                <a:gd name="connsiteX9255" fmla="*/ 2857295 w 5854673"/>
                <a:gd name="connsiteY9255" fmla="*/ 481190 h 6858000"/>
                <a:gd name="connsiteX9256" fmla="*/ 2846686 w 5854673"/>
                <a:gd name="connsiteY9256" fmla="*/ 475780 h 6858000"/>
                <a:gd name="connsiteX9257" fmla="*/ 2840306 w 5854673"/>
                <a:gd name="connsiteY9257" fmla="*/ 492355 h 6858000"/>
                <a:gd name="connsiteX9258" fmla="*/ 2854024 w 5854673"/>
                <a:gd name="connsiteY9258" fmla="*/ 501693 h 6858000"/>
                <a:gd name="connsiteX9259" fmla="*/ 2838262 w 5854673"/>
                <a:gd name="connsiteY9259" fmla="*/ 506126 h 6858000"/>
                <a:gd name="connsiteX9260" fmla="*/ 2823066 w 5854673"/>
                <a:gd name="connsiteY9260" fmla="*/ 488984 h 6858000"/>
                <a:gd name="connsiteX9261" fmla="*/ 2827252 w 5854673"/>
                <a:gd name="connsiteY9261" fmla="*/ 477457 h 6858000"/>
                <a:gd name="connsiteX9262" fmla="*/ 2815928 w 5854673"/>
                <a:gd name="connsiteY9262" fmla="*/ 477250 h 6858000"/>
                <a:gd name="connsiteX9263" fmla="*/ 2811756 w 5854673"/>
                <a:gd name="connsiteY9263" fmla="*/ 437769 h 6858000"/>
                <a:gd name="connsiteX9264" fmla="*/ 2791564 w 5854673"/>
                <a:gd name="connsiteY9264" fmla="*/ 413687 h 6858000"/>
                <a:gd name="connsiteX9265" fmla="*/ 2795901 w 5854673"/>
                <a:gd name="connsiteY9265" fmla="*/ 410883 h 6858000"/>
                <a:gd name="connsiteX9266" fmla="*/ 2799581 w 5854673"/>
                <a:gd name="connsiteY9266" fmla="*/ 385584 h 6858000"/>
                <a:gd name="connsiteX9267" fmla="*/ 2774332 w 5854673"/>
                <a:gd name="connsiteY9267" fmla="*/ 384812 h 6858000"/>
                <a:gd name="connsiteX9268" fmla="*/ 2778216 w 5854673"/>
                <a:gd name="connsiteY9268" fmla="*/ 358392 h 6858000"/>
                <a:gd name="connsiteX9269" fmla="*/ 2768676 w 5854673"/>
                <a:gd name="connsiteY9269" fmla="*/ 363031 h 6858000"/>
                <a:gd name="connsiteX9270" fmla="*/ 2764298 w 5854673"/>
                <a:gd name="connsiteY9270" fmla="*/ 332323 h 6858000"/>
                <a:gd name="connsiteX9271" fmla="*/ 3104473 w 5854673"/>
                <a:gd name="connsiteY9271" fmla="*/ 326473 h 6858000"/>
                <a:gd name="connsiteX9272" fmla="*/ 3092123 w 5854673"/>
                <a:gd name="connsiteY9272" fmla="*/ 349729 h 6858000"/>
                <a:gd name="connsiteX9273" fmla="*/ 3076265 w 5854673"/>
                <a:gd name="connsiteY9273" fmla="*/ 330494 h 6858000"/>
                <a:gd name="connsiteX9274" fmla="*/ 3090487 w 5854673"/>
                <a:gd name="connsiteY9274" fmla="*/ 361256 h 6858000"/>
                <a:gd name="connsiteX9275" fmla="*/ 3825000 w 5854673"/>
                <a:gd name="connsiteY9275" fmla="*/ 323157 h 6858000"/>
                <a:gd name="connsiteX9276" fmla="*/ 3833365 w 5854673"/>
                <a:gd name="connsiteY9276" fmla="*/ 325608 h 6858000"/>
                <a:gd name="connsiteX9277" fmla="*/ 3824592 w 5854673"/>
                <a:gd name="connsiteY9277" fmla="*/ 325401 h 6858000"/>
                <a:gd name="connsiteX9278" fmla="*/ 2960276 w 5854673"/>
                <a:gd name="connsiteY9278" fmla="*/ 321893 h 6858000"/>
                <a:gd name="connsiteX9279" fmla="*/ 2959509 w 5854673"/>
                <a:gd name="connsiteY9279" fmla="*/ 326738 h 6858000"/>
                <a:gd name="connsiteX9280" fmla="*/ 2978883 w 5854673"/>
                <a:gd name="connsiteY9280" fmla="*/ 357858 h 6858000"/>
                <a:gd name="connsiteX9281" fmla="*/ 2960276 w 5854673"/>
                <a:gd name="connsiteY9281" fmla="*/ 321893 h 6858000"/>
                <a:gd name="connsiteX9282" fmla="*/ 3354202 w 5854673"/>
                <a:gd name="connsiteY9282" fmla="*/ 317420 h 6858000"/>
                <a:gd name="connsiteX9283" fmla="*/ 3354811 w 5854673"/>
                <a:gd name="connsiteY9283" fmla="*/ 329356 h 6858000"/>
                <a:gd name="connsiteX9284" fmla="*/ 3337214 w 5854673"/>
                <a:gd name="connsiteY9284" fmla="*/ 328586 h 6858000"/>
                <a:gd name="connsiteX9285" fmla="*/ 3354202 w 5854673"/>
                <a:gd name="connsiteY9285" fmla="*/ 317420 h 6858000"/>
                <a:gd name="connsiteX9286" fmla="*/ 2763118 w 5854673"/>
                <a:gd name="connsiteY9286" fmla="*/ 313822 h 6858000"/>
                <a:gd name="connsiteX9287" fmla="*/ 2773587 w 5854673"/>
                <a:gd name="connsiteY9287" fmla="*/ 315700 h 6858000"/>
                <a:gd name="connsiteX9288" fmla="*/ 2759609 w 5854673"/>
                <a:gd name="connsiteY9288" fmla="*/ 322429 h 6858000"/>
                <a:gd name="connsiteX9289" fmla="*/ 2763118 w 5854673"/>
                <a:gd name="connsiteY9289" fmla="*/ 313822 h 6858000"/>
                <a:gd name="connsiteX9290" fmla="*/ 2912839 w 5854673"/>
                <a:gd name="connsiteY9290" fmla="*/ 308589 h 6858000"/>
                <a:gd name="connsiteX9291" fmla="*/ 2921305 w 5854673"/>
                <a:gd name="connsiteY9291" fmla="*/ 311754 h 6858000"/>
                <a:gd name="connsiteX9292" fmla="*/ 2920079 w 5854673"/>
                <a:gd name="connsiteY9292" fmla="*/ 318486 h 6858000"/>
                <a:gd name="connsiteX9293" fmla="*/ 2912839 w 5854673"/>
                <a:gd name="connsiteY9293" fmla="*/ 308589 h 6858000"/>
                <a:gd name="connsiteX9294" fmla="*/ 3786461 w 5854673"/>
                <a:gd name="connsiteY9294" fmla="*/ 306280 h 6858000"/>
                <a:gd name="connsiteX9295" fmla="*/ 3786321 w 5854673"/>
                <a:gd name="connsiteY9295" fmla="*/ 306558 h 6858000"/>
                <a:gd name="connsiteX9296" fmla="*/ 3785912 w 5854673"/>
                <a:gd name="connsiteY9296" fmla="*/ 306612 h 6858000"/>
                <a:gd name="connsiteX9297" fmla="*/ 2443146 w 5854673"/>
                <a:gd name="connsiteY9297" fmla="*/ 305814 h 6858000"/>
                <a:gd name="connsiteX9298" fmla="*/ 2437758 w 5854673"/>
                <a:gd name="connsiteY9298" fmla="*/ 308587 h 6858000"/>
                <a:gd name="connsiteX9299" fmla="*/ 2443417 w 5854673"/>
                <a:gd name="connsiteY9299" fmla="*/ 312515 h 6858000"/>
                <a:gd name="connsiteX9300" fmla="*/ 2458960 w 5854673"/>
                <a:gd name="connsiteY9300" fmla="*/ 367863 h 6858000"/>
                <a:gd name="connsiteX9301" fmla="*/ 2491641 w 5854673"/>
                <a:gd name="connsiteY9301" fmla="*/ 423317 h 6858000"/>
                <a:gd name="connsiteX9302" fmla="*/ 2475426 w 5854673"/>
                <a:gd name="connsiteY9302" fmla="*/ 404134 h 6858000"/>
                <a:gd name="connsiteX9303" fmla="*/ 2479310 w 5854673"/>
                <a:gd name="connsiteY9303" fmla="*/ 377713 h 6858000"/>
                <a:gd name="connsiteX9304" fmla="*/ 2472887 w 5854673"/>
                <a:gd name="connsiteY9304" fmla="*/ 360777 h 6858000"/>
                <a:gd name="connsiteX9305" fmla="*/ 2482223 w 5854673"/>
                <a:gd name="connsiteY9305" fmla="*/ 357260 h 6858000"/>
                <a:gd name="connsiteX9306" fmla="*/ 2460195 w 5854673"/>
                <a:gd name="connsiteY9306" fmla="*/ 327976 h 6858000"/>
                <a:gd name="connsiteX9307" fmla="*/ 2459429 w 5854673"/>
                <a:gd name="connsiteY9307" fmla="*/ 332821 h 6858000"/>
                <a:gd name="connsiteX9308" fmla="*/ 2452747 w 5854673"/>
                <a:gd name="connsiteY9308" fmla="*/ 334503 h 6858000"/>
                <a:gd name="connsiteX9309" fmla="*/ 2445506 w 5854673"/>
                <a:gd name="connsiteY9309" fmla="*/ 324605 h 6858000"/>
                <a:gd name="connsiteX9310" fmla="*/ 2457392 w 5854673"/>
                <a:gd name="connsiteY9310" fmla="*/ 321089 h 6858000"/>
                <a:gd name="connsiteX9311" fmla="*/ 2450867 w 5854673"/>
                <a:gd name="connsiteY9311" fmla="*/ 305988 h 6858000"/>
                <a:gd name="connsiteX9312" fmla="*/ 2443146 w 5854673"/>
                <a:gd name="connsiteY9312" fmla="*/ 305814 h 6858000"/>
                <a:gd name="connsiteX9313" fmla="*/ 1921102 w 5854673"/>
                <a:gd name="connsiteY9313" fmla="*/ 305743 h 6858000"/>
                <a:gd name="connsiteX9314" fmla="*/ 1922121 w 5854673"/>
                <a:gd name="connsiteY9314" fmla="*/ 315435 h 6858000"/>
                <a:gd name="connsiteX9315" fmla="*/ 1910694 w 5854673"/>
                <a:gd name="connsiteY9315" fmla="*/ 317064 h 6858000"/>
                <a:gd name="connsiteX9316" fmla="*/ 1921102 w 5854673"/>
                <a:gd name="connsiteY9316" fmla="*/ 305743 h 6858000"/>
                <a:gd name="connsiteX9317" fmla="*/ 3789353 w 5854673"/>
                <a:gd name="connsiteY9317" fmla="*/ 300553 h 6858000"/>
                <a:gd name="connsiteX9318" fmla="*/ 3795576 w 5854673"/>
                <a:gd name="connsiteY9318" fmla="*/ 300758 h 6858000"/>
                <a:gd name="connsiteX9319" fmla="*/ 3786461 w 5854673"/>
                <a:gd name="connsiteY9319" fmla="*/ 306280 h 6858000"/>
                <a:gd name="connsiteX9320" fmla="*/ 3746558 w 5854673"/>
                <a:gd name="connsiteY9320" fmla="*/ 299367 h 6858000"/>
                <a:gd name="connsiteX9321" fmla="*/ 3760787 w 5854673"/>
                <a:gd name="connsiteY9321" fmla="*/ 304625 h 6858000"/>
                <a:gd name="connsiteX9322" fmla="*/ 3767776 w 5854673"/>
                <a:gd name="connsiteY9322" fmla="*/ 299985 h 6858000"/>
                <a:gd name="connsiteX9323" fmla="*/ 3764357 w 5854673"/>
                <a:gd name="connsiteY9323" fmla="*/ 306666 h 6858000"/>
                <a:gd name="connsiteX9324" fmla="*/ 3778652 w 5854673"/>
                <a:gd name="connsiteY9324" fmla="*/ 307588 h 6858000"/>
                <a:gd name="connsiteX9325" fmla="*/ 3785912 w 5854673"/>
                <a:gd name="connsiteY9325" fmla="*/ 306612 h 6858000"/>
                <a:gd name="connsiteX9326" fmla="*/ 3778766 w 5854673"/>
                <a:gd name="connsiteY9326" fmla="*/ 310942 h 6858000"/>
                <a:gd name="connsiteX9327" fmla="*/ 3779553 w 5854673"/>
                <a:gd name="connsiteY9327" fmla="*/ 323808 h 6858000"/>
                <a:gd name="connsiteX9328" fmla="*/ 3795009 w 5854673"/>
                <a:gd name="connsiteY9328" fmla="*/ 322334 h 6858000"/>
                <a:gd name="connsiteX9329" fmla="*/ 3797150 w 5854673"/>
                <a:gd name="connsiteY9329" fmla="*/ 324578 h 6858000"/>
                <a:gd name="connsiteX9330" fmla="*/ 3758333 w 5854673"/>
                <a:gd name="connsiteY9330" fmla="*/ 323191 h 6858000"/>
                <a:gd name="connsiteX9331" fmla="*/ 3767874 w 5854673"/>
                <a:gd name="connsiteY9331" fmla="*/ 318551 h 6858000"/>
                <a:gd name="connsiteX9332" fmla="*/ 3744922 w 5854673"/>
                <a:gd name="connsiteY9332" fmla="*/ 310894 h 6858000"/>
                <a:gd name="connsiteX9333" fmla="*/ 3746558 w 5854673"/>
                <a:gd name="connsiteY9333" fmla="*/ 299367 h 6858000"/>
                <a:gd name="connsiteX9334" fmla="*/ 4053011 w 5854673"/>
                <a:gd name="connsiteY9334" fmla="*/ 297203 h 6858000"/>
                <a:gd name="connsiteX9335" fmla="*/ 4063722 w 5854673"/>
                <a:gd name="connsiteY9335" fmla="*/ 300776 h 6858000"/>
                <a:gd name="connsiteX9336" fmla="*/ 4048163 w 5854673"/>
                <a:gd name="connsiteY9336" fmla="*/ 304087 h 6858000"/>
                <a:gd name="connsiteX9337" fmla="*/ 4053011 w 5854673"/>
                <a:gd name="connsiteY9337" fmla="*/ 297203 h 6858000"/>
                <a:gd name="connsiteX9338" fmla="*/ 3331259 w 5854673"/>
                <a:gd name="connsiteY9338" fmla="*/ 284260 h 6858000"/>
                <a:gd name="connsiteX9339" fmla="*/ 3333810 w 5854673"/>
                <a:gd name="connsiteY9339" fmla="*/ 284261 h 6858000"/>
                <a:gd name="connsiteX9340" fmla="*/ 3327840 w 5854673"/>
                <a:gd name="connsiteY9340" fmla="*/ 290941 h 6858000"/>
                <a:gd name="connsiteX9341" fmla="*/ 3331259 w 5854673"/>
                <a:gd name="connsiteY9341" fmla="*/ 284260 h 6858000"/>
                <a:gd name="connsiteX9342" fmla="*/ 3219553 w 5854673"/>
                <a:gd name="connsiteY9342" fmla="*/ 282701 h 6858000"/>
                <a:gd name="connsiteX9343" fmla="*/ 3225776 w 5854673"/>
                <a:gd name="connsiteY9343" fmla="*/ 282906 h 6858000"/>
                <a:gd name="connsiteX9344" fmla="*/ 3224244 w 5854673"/>
                <a:gd name="connsiteY9344" fmla="*/ 292598 h 6858000"/>
                <a:gd name="connsiteX9345" fmla="*/ 3218020 w 5854673"/>
                <a:gd name="connsiteY9345" fmla="*/ 292392 h 6858000"/>
                <a:gd name="connsiteX9346" fmla="*/ 3299483 w 5854673"/>
                <a:gd name="connsiteY9346" fmla="*/ 278590 h 6858000"/>
                <a:gd name="connsiteX9347" fmla="*/ 3310040 w 5854673"/>
                <a:gd name="connsiteY9347" fmla="*/ 283642 h 6858000"/>
                <a:gd name="connsiteX9348" fmla="*/ 3298614 w 5854673"/>
                <a:gd name="connsiteY9348" fmla="*/ 285271 h 6858000"/>
                <a:gd name="connsiteX9349" fmla="*/ 2486938 w 5854673"/>
                <a:gd name="connsiteY9349" fmla="*/ 275344 h 6858000"/>
                <a:gd name="connsiteX9350" fmla="*/ 2491984 w 5854673"/>
                <a:gd name="connsiteY9350" fmla="*/ 290290 h 6858000"/>
                <a:gd name="connsiteX9351" fmla="*/ 2496116 w 5854673"/>
                <a:gd name="connsiteY9351" fmla="*/ 288608 h 6858000"/>
                <a:gd name="connsiteX9352" fmla="*/ 2486938 w 5854673"/>
                <a:gd name="connsiteY9352" fmla="*/ 275344 h 6858000"/>
                <a:gd name="connsiteX9353" fmla="*/ 3256079 w 5854673"/>
                <a:gd name="connsiteY9353" fmla="*/ 265470 h 6858000"/>
                <a:gd name="connsiteX9354" fmla="*/ 3257705 w 5854673"/>
                <a:gd name="connsiteY9354" fmla="*/ 287098 h 6858000"/>
                <a:gd name="connsiteX9355" fmla="*/ 3229962 w 5854673"/>
                <a:gd name="connsiteY9355" fmla="*/ 271379 h 6858000"/>
                <a:gd name="connsiteX9356" fmla="*/ 2099947 w 5854673"/>
                <a:gd name="connsiteY9356" fmla="*/ 264575 h 6858000"/>
                <a:gd name="connsiteX9357" fmla="*/ 2105710 w 5854673"/>
                <a:gd name="connsiteY9357" fmla="*/ 266669 h 6858000"/>
                <a:gd name="connsiteX9358" fmla="*/ 2095049 w 5854673"/>
                <a:gd name="connsiteY9358" fmla="*/ 271103 h 6858000"/>
                <a:gd name="connsiteX9359" fmla="*/ 2099947 w 5854673"/>
                <a:gd name="connsiteY9359" fmla="*/ 264575 h 6858000"/>
                <a:gd name="connsiteX9360" fmla="*/ 2390283 w 5854673"/>
                <a:gd name="connsiteY9360" fmla="*/ 261799 h 6858000"/>
                <a:gd name="connsiteX9361" fmla="*/ 2386965 w 5854673"/>
                <a:gd name="connsiteY9361" fmla="*/ 266644 h 6858000"/>
                <a:gd name="connsiteX9362" fmla="*/ 2398290 w 5854673"/>
                <a:gd name="connsiteY9362" fmla="*/ 266851 h 6858000"/>
                <a:gd name="connsiteX9363" fmla="*/ 2390283 w 5854673"/>
                <a:gd name="connsiteY9363" fmla="*/ 261799 h 6858000"/>
                <a:gd name="connsiteX9364" fmla="*/ 1970799 w 5854673"/>
                <a:gd name="connsiteY9364" fmla="*/ 258221 h 6858000"/>
                <a:gd name="connsiteX9365" fmla="*/ 1980078 w 5854673"/>
                <a:gd name="connsiteY9365" fmla="*/ 272199 h 6858000"/>
                <a:gd name="connsiteX9366" fmla="*/ 1970799 w 5854673"/>
                <a:gd name="connsiteY9366" fmla="*/ 258221 h 6858000"/>
                <a:gd name="connsiteX9367" fmla="*/ 4101889 w 5854673"/>
                <a:gd name="connsiteY9367" fmla="*/ 251616 h 6858000"/>
                <a:gd name="connsiteX9368" fmla="*/ 4078678 w 5854673"/>
                <a:gd name="connsiteY9368" fmla="*/ 262576 h 6858000"/>
                <a:gd name="connsiteX9369" fmla="*/ 4101889 w 5854673"/>
                <a:gd name="connsiteY9369" fmla="*/ 251616 h 6858000"/>
                <a:gd name="connsiteX9370" fmla="*/ 1898726 w 5854673"/>
                <a:gd name="connsiteY9370" fmla="*/ 251008 h 6858000"/>
                <a:gd name="connsiteX9371" fmla="*/ 1904846 w 5854673"/>
                <a:gd name="connsiteY9371" fmla="*/ 253050 h 6858000"/>
                <a:gd name="connsiteX9372" fmla="*/ 1904081 w 5854673"/>
                <a:gd name="connsiteY9372" fmla="*/ 257895 h 6858000"/>
                <a:gd name="connsiteX9373" fmla="*/ 1897857 w 5854673"/>
                <a:gd name="connsiteY9373" fmla="*/ 257689 h 6858000"/>
                <a:gd name="connsiteX9374" fmla="*/ 3312702 w 5854673"/>
                <a:gd name="connsiteY9374" fmla="*/ 248651 h 6858000"/>
                <a:gd name="connsiteX9375" fmla="*/ 3318925 w 5854673"/>
                <a:gd name="connsiteY9375" fmla="*/ 248857 h 6858000"/>
                <a:gd name="connsiteX9376" fmla="*/ 3318056 w 5854673"/>
                <a:gd name="connsiteY9376" fmla="*/ 255539 h 6858000"/>
                <a:gd name="connsiteX9377" fmla="*/ 3312702 w 5854673"/>
                <a:gd name="connsiteY9377" fmla="*/ 248651 h 6858000"/>
                <a:gd name="connsiteX9378" fmla="*/ 2801968 w 5854673"/>
                <a:gd name="connsiteY9378" fmla="*/ 241335 h 6858000"/>
                <a:gd name="connsiteX9379" fmla="*/ 2807884 w 5854673"/>
                <a:gd name="connsiteY9379" fmla="*/ 244499 h 6858000"/>
                <a:gd name="connsiteX9380" fmla="*/ 2807117 w 5854673"/>
                <a:gd name="connsiteY9380" fmla="*/ 249345 h 6858000"/>
                <a:gd name="connsiteX9381" fmla="*/ 2800894 w 5854673"/>
                <a:gd name="connsiteY9381" fmla="*/ 249139 h 6858000"/>
                <a:gd name="connsiteX9382" fmla="*/ 3750311 w 5854673"/>
                <a:gd name="connsiteY9382" fmla="*/ 238491 h 6858000"/>
                <a:gd name="connsiteX9383" fmla="*/ 3754939 w 5854673"/>
                <a:gd name="connsiteY9383" fmla="*/ 240610 h 6858000"/>
                <a:gd name="connsiteX9384" fmla="*/ 3754633 w 5854673"/>
                <a:gd name="connsiteY9384" fmla="*/ 243567 h 6858000"/>
                <a:gd name="connsiteX9385" fmla="*/ 3743309 w 5854673"/>
                <a:gd name="connsiteY9385" fmla="*/ 243361 h 6858000"/>
                <a:gd name="connsiteX9386" fmla="*/ 3744076 w 5854673"/>
                <a:gd name="connsiteY9386" fmla="*/ 238515 h 6858000"/>
                <a:gd name="connsiteX9387" fmla="*/ 3750311 w 5854673"/>
                <a:gd name="connsiteY9387" fmla="*/ 238491 h 6858000"/>
                <a:gd name="connsiteX9388" fmla="*/ 3330048 w 5854673"/>
                <a:gd name="connsiteY9388" fmla="*/ 237435 h 6858000"/>
                <a:gd name="connsiteX9389" fmla="*/ 3336271 w 5854673"/>
                <a:gd name="connsiteY9389" fmla="*/ 237641 h 6858000"/>
                <a:gd name="connsiteX9390" fmla="*/ 3335045 w 5854673"/>
                <a:gd name="connsiteY9390" fmla="*/ 244373 h 6858000"/>
                <a:gd name="connsiteX9391" fmla="*/ 3330048 w 5854673"/>
                <a:gd name="connsiteY9391" fmla="*/ 237435 h 6858000"/>
                <a:gd name="connsiteX9392" fmla="*/ 2749023 w 5854673"/>
                <a:gd name="connsiteY9392" fmla="*/ 232856 h 6858000"/>
                <a:gd name="connsiteX9393" fmla="*/ 2761471 w 5854673"/>
                <a:gd name="connsiteY9393" fmla="*/ 233267 h 6858000"/>
                <a:gd name="connsiteX9394" fmla="*/ 2783945 w 5854673"/>
                <a:gd name="connsiteY9394" fmla="*/ 304022 h 6858000"/>
                <a:gd name="connsiteX9395" fmla="*/ 2796130 w 5854673"/>
                <a:gd name="connsiteY9395" fmla="*/ 323050 h 6858000"/>
                <a:gd name="connsiteX9396" fmla="*/ 2783020 w 5854673"/>
                <a:gd name="connsiteY9396" fmla="*/ 325649 h 6858000"/>
                <a:gd name="connsiteX9397" fmla="*/ 2779861 w 5854673"/>
                <a:gd name="connsiteY9397" fmla="*/ 313712 h 6858000"/>
                <a:gd name="connsiteX9398" fmla="*/ 2776648 w 5854673"/>
                <a:gd name="connsiteY9398" fmla="*/ 314170 h 6858000"/>
                <a:gd name="connsiteX9399" fmla="*/ 2777058 w 5854673"/>
                <a:gd name="connsiteY9399" fmla="*/ 306825 h 6858000"/>
                <a:gd name="connsiteX9400" fmla="*/ 2747173 w 5854673"/>
                <a:gd name="connsiteY9400" fmla="*/ 286312 h 6858000"/>
                <a:gd name="connsiteX9401" fmla="*/ 2744829 w 5854673"/>
                <a:gd name="connsiteY9401" fmla="*/ 277538 h 6858000"/>
                <a:gd name="connsiteX9402" fmla="*/ 2739728 w 5854673"/>
                <a:gd name="connsiteY9402" fmla="*/ 277536 h 6858000"/>
                <a:gd name="connsiteX9403" fmla="*/ 2737849 w 5854673"/>
                <a:gd name="connsiteY9403" fmla="*/ 249022 h 6858000"/>
                <a:gd name="connsiteX9404" fmla="*/ 2729076 w 5854673"/>
                <a:gd name="connsiteY9404" fmla="*/ 248816 h 6858000"/>
                <a:gd name="connsiteX9405" fmla="*/ 2742035 w 5854673"/>
                <a:gd name="connsiteY9405" fmla="*/ 237496 h 6858000"/>
                <a:gd name="connsiteX9406" fmla="*/ 2738616 w 5854673"/>
                <a:gd name="connsiteY9406" fmla="*/ 244177 h 6858000"/>
                <a:gd name="connsiteX9407" fmla="*/ 2753612 w 5854673"/>
                <a:gd name="connsiteY9407" fmla="*/ 244589 h 6858000"/>
                <a:gd name="connsiteX9408" fmla="*/ 2749023 w 5854673"/>
                <a:gd name="connsiteY9408" fmla="*/ 232856 h 6858000"/>
                <a:gd name="connsiteX9409" fmla="*/ 3700262 w 5854673"/>
                <a:gd name="connsiteY9409" fmla="*/ 230189 h 6858000"/>
                <a:gd name="connsiteX9410" fmla="*/ 3709035 w 5854673"/>
                <a:gd name="connsiteY9410" fmla="*/ 230395 h 6858000"/>
                <a:gd name="connsiteX9411" fmla="*/ 3699802 w 5854673"/>
                <a:gd name="connsiteY9411" fmla="*/ 232076 h 6858000"/>
                <a:gd name="connsiteX9412" fmla="*/ 3089245 w 5854673"/>
                <a:gd name="connsiteY9412" fmla="*/ 224774 h 6858000"/>
                <a:gd name="connsiteX9413" fmla="*/ 3098018 w 5854673"/>
                <a:gd name="connsiteY9413" fmla="*/ 224981 h 6858000"/>
                <a:gd name="connsiteX9414" fmla="*/ 3094599 w 5854673"/>
                <a:gd name="connsiteY9414" fmla="*/ 231661 h 6858000"/>
                <a:gd name="connsiteX9415" fmla="*/ 3089245 w 5854673"/>
                <a:gd name="connsiteY9415" fmla="*/ 224774 h 6858000"/>
                <a:gd name="connsiteX9416" fmla="*/ 3840177 w 5854673"/>
                <a:gd name="connsiteY9416" fmla="*/ 222626 h 6858000"/>
                <a:gd name="connsiteX9417" fmla="*/ 3842268 w 5854673"/>
                <a:gd name="connsiteY9417" fmla="*/ 224514 h 6858000"/>
                <a:gd name="connsiteX9418" fmla="*/ 3841809 w 5854673"/>
                <a:gd name="connsiteY9418" fmla="*/ 226400 h 6858000"/>
                <a:gd name="connsiteX9419" fmla="*/ 3830485 w 5854673"/>
                <a:gd name="connsiteY9419" fmla="*/ 226194 h 6858000"/>
                <a:gd name="connsiteX9420" fmla="*/ 3830945 w 5854673"/>
                <a:gd name="connsiteY9420" fmla="*/ 224307 h 6858000"/>
                <a:gd name="connsiteX9421" fmla="*/ 3840177 w 5854673"/>
                <a:gd name="connsiteY9421" fmla="*/ 222626 h 6858000"/>
                <a:gd name="connsiteX9422" fmla="*/ 2078486 w 5854673"/>
                <a:gd name="connsiteY9422" fmla="*/ 221370 h 6858000"/>
                <a:gd name="connsiteX9423" fmla="*/ 2075833 w 5854673"/>
                <a:gd name="connsiteY9423" fmla="*/ 223206 h 6858000"/>
                <a:gd name="connsiteX9424" fmla="*/ 2078791 w 5854673"/>
                <a:gd name="connsiteY9424" fmla="*/ 226063 h 6858000"/>
                <a:gd name="connsiteX9425" fmla="*/ 2078486 w 5854673"/>
                <a:gd name="connsiteY9425" fmla="*/ 221370 h 6858000"/>
                <a:gd name="connsiteX9426" fmla="*/ 2144888 w 5854673"/>
                <a:gd name="connsiteY9426" fmla="*/ 221228 h 6858000"/>
                <a:gd name="connsiteX9427" fmla="*/ 2166677 w 5854673"/>
                <a:gd name="connsiteY9427" fmla="*/ 224096 h 6858000"/>
                <a:gd name="connsiteX9428" fmla="*/ 2186311 w 5854673"/>
                <a:gd name="connsiteY9428" fmla="*/ 236598 h 6858000"/>
                <a:gd name="connsiteX9429" fmla="*/ 2169271 w 5854673"/>
                <a:gd name="connsiteY9429" fmla="*/ 249957 h 6858000"/>
                <a:gd name="connsiteX9430" fmla="*/ 2195425 w 5854673"/>
                <a:gd name="connsiteY9430" fmla="*/ 292862 h 6858000"/>
                <a:gd name="connsiteX9431" fmla="*/ 2243798 w 5854673"/>
                <a:gd name="connsiteY9431" fmla="*/ 414937 h 6858000"/>
                <a:gd name="connsiteX9432" fmla="*/ 2259840 w 5854673"/>
                <a:gd name="connsiteY9432" fmla="*/ 504460 h 6858000"/>
                <a:gd name="connsiteX9433" fmla="*/ 2274070 w 5854673"/>
                <a:gd name="connsiteY9433" fmla="*/ 509718 h 6858000"/>
                <a:gd name="connsiteX9434" fmla="*/ 2287316 w 5854673"/>
                <a:gd name="connsiteY9434" fmla="*/ 564300 h 6858000"/>
                <a:gd name="connsiteX9435" fmla="*/ 2316474 w 5854673"/>
                <a:gd name="connsiteY9435" fmla="*/ 630821 h 6858000"/>
                <a:gd name="connsiteX9436" fmla="*/ 2338494 w 5854673"/>
                <a:gd name="connsiteY9436" fmla="*/ 685610 h 6858000"/>
                <a:gd name="connsiteX9437" fmla="*/ 2353785 w 5854673"/>
                <a:gd name="connsiteY9437" fmla="*/ 726420 h 6858000"/>
                <a:gd name="connsiteX9438" fmla="*/ 2377510 w 5854673"/>
                <a:gd name="connsiteY9438" fmla="*/ 703728 h 6858000"/>
                <a:gd name="connsiteX9439" fmla="*/ 2353234 w 5854673"/>
                <a:gd name="connsiteY9439" fmla="*/ 689338 h 6858000"/>
                <a:gd name="connsiteX9440" fmla="*/ 2365324 w 5854673"/>
                <a:gd name="connsiteY9440" fmla="*/ 684700 h 6858000"/>
                <a:gd name="connsiteX9441" fmla="*/ 2337334 w 5854673"/>
                <a:gd name="connsiteY9441" fmla="*/ 636592 h 6858000"/>
                <a:gd name="connsiteX9442" fmla="*/ 2350753 w 5854673"/>
                <a:gd name="connsiteY9442" fmla="*/ 623385 h 6858000"/>
                <a:gd name="connsiteX9443" fmla="*/ 2395785 w 5854673"/>
                <a:gd name="connsiteY9443" fmla="*/ 650482 h 6858000"/>
                <a:gd name="connsiteX9444" fmla="*/ 2408728 w 5854673"/>
                <a:gd name="connsiteY9444" fmla="*/ 697821 h 6858000"/>
                <a:gd name="connsiteX9445" fmla="*/ 2412384 w 5854673"/>
                <a:gd name="connsiteY9445" fmla="*/ 756684 h 6858000"/>
                <a:gd name="connsiteX9446" fmla="*/ 2421157 w 5854673"/>
                <a:gd name="connsiteY9446" fmla="*/ 756891 h 6858000"/>
                <a:gd name="connsiteX9447" fmla="*/ 2428866 w 5854673"/>
                <a:gd name="connsiteY9447" fmla="*/ 731746 h 6858000"/>
                <a:gd name="connsiteX9448" fmla="*/ 2431417 w 5854673"/>
                <a:gd name="connsiteY9448" fmla="*/ 731747 h 6858000"/>
                <a:gd name="connsiteX9449" fmla="*/ 2426710 w 5854673"/>
                <a:gd name="connsiteY9449" fmla="*/ 780509 h 6858000"/>
                <a:gd name="connsiteX9450" fmla="*/ 2433892 w 5854673"/>
                <a:gd name="connsiteY9450" fmla="*/ 818103 h 6858000"/>
                <a:gd name="connsiteX9451" fmla="*/ 2432558 w 5854673"/>
                <a:gd name="connsiteY9451" fmla="*/ 844525 h 6858000"/>
                <a:gd name="connsiteX9452" fmla="*/ 2442453 w 5854673"/>
                <a:gd name="connsiteY9452" fmla="*/ 844935 h 6858000"/>
                <a:gd name="connsiteX9453" fmla="*/ 2454071 w 5854673"/>
                <a:gd name="connsiteY9453" fmla="*/ 885541 h 6858000"/>
                <a:gd name="connsiteX9454" fmla="*/ 2462839 w 5854673"/>
                <a:gd name="connsiteY9454" fmla="*/ 911251 h 6858000"/>
                <a:gd name="connsiteX9455" fmla="*/ 2484570 w 5854673"/>
                <a:gd name="connsiteY9455" fmla="*/ 900137 h 6858000"/>
                <a:gd name="connsiteX9456" fmla="*/ 2458801 w 5854673"/>
                <a:gd name="connsiteY9456" fmla="*/ 936598 h 6858000"/>
                <a:gd name="connsiteX9457" fmla="*/ 2462419 w 5854673"/>
                <a:gd name="connsiteY9457" fmla="*/ 946648 h 6858000"/>
                <a:gd name="connsiteX9458" fmla="*/ 2475632 w 5854673"/>
                <a:gd name="connsiteY9458" fmla="*/ 942213 h 6858000"/>
                <a:gd name="connsiteX9459" fmla="*/ 2475475 w 5854673"/>
                <a:gd name="connsiteY9459" fmla="*/ 958995 h 6858000"/>
                <a:gd name="connsiteX9460" fmla="*/ 2465935 w 5854673"/>
                <a:gd name="connsiteY9460" fmla="*/ 963634 h 6858000"/>
                <a:gd name="connsiteX9461" fmla="*/ 2489889 w 5854673"/>
                <a:gd name="connsiteY9461" fmla="*/ 1031991 h 6858000"/>
                <a:gd name="connsiteX9462" fmla="*/ 2479330 w 5854673"/>
                <a:gd name="connsiteY9462" fmla="*/ 1034589 h 6858000"/>
                <a:gd name="connsiteX9463" fmla="*/ 2442313 w 5854673"/>
                <a:gd name="connsiteY9463" fmla="*/ 979389 h 6858000"/>
                <a:gd name="connsiteX9464" fmla="*/ 2443907 w 5854673"/>
                <a:gd name="connsiteY9464" fmla="*/ 934349 h 6858000"/>
                <a:gd name="connsiteX9465" fmla="*/ 2429226 w 5854673"/>
                <a:gd name="connsiteY9465" fmla="*/ 905477 h 6858000"/>
                <a:gd name="connsiteX9466" fmla="*/ 2408527 w 5854673"/>
                <a:gd name="connsiteY9466" fmla="*/ 867625 h 6858000"/>
                <a:gd name="connsiteX9467" fmla="*/ 2426998 w 5854673"/>
                <a:gd name="connsiteY9467" fmla="*/ 846411 h 6858000"/>
                <a:gd name="connsiteX9468" fmla="*/ 2398283 w 5854673"/>
                <a:gd name="connsiteY9468" fmla="*/ 836660 h 6858000"/>
                <a:gd name="connsiteX9469" fmla="*/ 2395127 w 5854673"/>
                <a:gd name="connsiteY9469" fmla="*/ 817072 h 6858000"/>
                <a:gd name="connsiteX9470" fmla="*/ 2385326 w 5854673"/>
                <a:gd name="connsiteY9470" fmla="*/ 840329 h 6858000"/>
                <a:gd name="connsiteX9471" fmla="*/ 2393785 w 5854673"/>
                <a:gd name="connsiteY9471" fmla="*/ 868997 h 6858000"/>
                <a:gd name="connsiteX9472" fmla="*/ 2409583 w 5854673"/>
                <a:gd name="connsiteY9472" fmla="*/ 923580 h 6858000"/>
                <a:gd name="connsiteX9473" fmla="*/ 2409110 w 5854673"/>
                <a:gd name="connsiteY9473" fmla="*/ 968821 h 6858000"/>
                <a:gd name="connsiteX9474" fmla="*/ 2423747 w 5854673"/>
                <a:gd name="connsiteY9474" fmla="*/ 976935 h 6858000"/>
                <a:gd name="connsiteX9475" fmla="*/ 2417264 w 5854673"/>
                <a:gd name="connsiteY9475" fmla="*/ 995347 h 6858000"/>
                <a:gd name="connsiteX9476" fmla="*/ 2436132 w 5854673"/>
                <a:gd name="connsiteY9476" fmla="*/ 1012695 h 6858000"/>
                <a:gd name="connsiteX9477" fmla="*/ 2428369 w 5854673"/>
                <a:gd name="connsiteY9477" fmla="*/ 1047684 h 6858000"/>
                <a:gd name="connsiteX9478" fmla="*/ 2454984 w 5854673"/>
                <a:gd name="connsiteY9478" fmla="*/ 1088702 h 6858000"/>
                <a:gd name="connsiteX9479" fmla="*/ 2458647 w 5854673"/>
                <a:gd name="connsiteY9479" fmla="*/ 1122062 h 6858000"/>
                <a:gd name="connsiteX9480" fmla="*/ 2480270 w 5854673"/>
                <a:gd name="connsiteY9480" fmla="*/ 1138289 h 6858000"/>
                <a:gd name="connsiteX9481" fmla="*/ 2484645 w 5854673"/>
                <a:gd name="connsiteY9481" fmla="*/ 1176647 h 6858000"/>
                <a:gd name="connsiteX9482" fmla="*/ 2494028 w 5854673"/>
                <a:gd name="connsiteY9482" fmla="*/ 1188789 h 6858000"/>
                <a:gd name="connsiteX9483" fmla="*/ 2510364 w 5854673"/>
                <a:gd name="connsiteY9483" fmla="*/ 1280378 h 6858000"/>
                <a:gd name="connsiteX9484" fmla="*/ 2535597 w 5854673"/>
                <a:gd name="connsiteY9484" fmla="*/ 1339810 h 6858000"/>
                <a:gd name="connsiteX9485" fmla="*/ 2538709 w 5854673"/>
                <a:gd name="connsiteY9485" fmla="*/ 1336085 h 6858000"/>
                <a:gd name="connsiteX9486" fmla="*/ 2548344 w 5854673"/>
                <a:gd name="connsiteY9486" fmla="*/ 1355114 h 6858000"/>
                <a:gd name="connsiteX9487" fmla="*/ 2562228 w 5854673"/>
                <a:gd name="connsiteY9487" fmla="*/ 1322167 h 6858000"/>
                <a:gd name="connsiteX9488" fmla="*/ 2548049 w 5854673"/>
                <a:gd name="connsiteY9488" fmla="*/ 1314717 h 6858000"/>
                <a:gd name="connsiteX9489" fmla="*/ 2546775 w 5854673"/>
                <a:gd name="connsiteY9489" fmla="*/ 1315993 h 6858000"/>
                <a:gd name="connsiteX9490" fmla="*/ 2538109 w 5854673"/>
                <a:gd name="connsiteY9490" fmla="*/ 1296096 h 6858000"/>
                <a:gd name="connsiteX9491" fmla="*/ 2527449 w 5854673"/>
                <a:gd name="connsiteY9491" fmla="*/ 1292880 h 6858000"/>
                <a:gd name="connsiteX9492" fmla="*/ 2529000 w 5854673"/>
                <a:gd name="connsiteY9492" fmla="*/ 1257762 h 6858000"/>
                <a:gd name="connsiteX9493" fmla="*/ 2505195 w 5854673"/>
                <a:gd name="connsiteY9493" fmla="*/ 1198127 h 6858000"/>
                <a:gd name="connsiteX9494" fmla="*/ 2498781 w 5854673"/>
                <a:gd name="connsiteY9494" fmla="*/ 1155687 h 6858000"/>
                <a:gd name="connsiteX9495" fmla="*/ 2490939 w 5854673"/>
                <a:gd name="connsiteY9495" fmla="*/ 1108350 h 6858000"/>
                <a:gd name="connsiteX9496" fmla="*/ 2479520 w 5854673"/>
                <a:gd name="connsiteY9496" fmla="*/ 1084475 h 6858000"/>
                <a:gd name="connsiteX9497" fmla="*/ 2483193 w 5854673"/>
                <a:gd name="connsiteY9497" fmla="*/ 1084680 h 6858000"/>
                <a:gd name="connsiteX9498" fmla="*/ 2469072 w 5854673"/>
                <a:gd name="connsiteY9498" fmla="*/ 1052082 h 6858000"/>
                <a:gd name="connsiteX9499" fmla="*/ 2470146 w 5854673"/>
                <a:gd name="connsiteY9499" fmla="*/ 1044278 h 6858000"/>
                <a:gd name="connsiteX9500" fmla="*/ 2506361 w 5854673"/>
                <a:gd name="connsiteY9500" fmla="*/ 1045308 h 6858000"/>
                <a:gd name="connsiteX9501" fmla="*/ 2507422 w 5854673"/>
                <a:gd name="connsiteY9501" fmla="*/ 1080861 h 6858000"/>
                <a:gd name="connsiteX9502" fmla="*/ 2525064 w 5854673"/>
                <a:gd name="connsiteY9502" fmla="*/ 1104941 h 6858000"/>
                <a:gd name="connsiteX9503" fmla="*/ 2551765 w 5854673"/>
                <a:gd name="connsiteY9503" fmla="*/ 1202782 h 6858000"/>
                <a:gd name="connsiteX9504" fmla="*/ 2558912 w 5854673"/>
                <a:gd name="connsiteY9504" fmla="*/ 1181360 h 6858000"/>
                <a:gd name="connsiteX9505" fmla="*/ 2571098 w 5854673"/>
                <a:gd name="connsiteY9505" fmla="*/ 1200389 h 6858000"/>
                <a:gd name="connsiteX9506" fmla="*/ 2545227 w 5854673"/>
                <a:gd name="connsiteY9506" fmla="*/ 1231039 h 6858000"/>
                <a:gd name="connsiteX9507" fmla="*/ 2569787 w 5854673"/>
                <a:gd name="connsiteY9507" fmla="*/ 1285751 h 6858000"/>
                <a:gd name="connsiteX9508" fmla="*/ 2582897 w 5854673"/>
                <a:gd name="connsiteY9508" fmla="*/ 1283153 h 6858000"/>
                <a:gd name="connsiteX9509" fmla="*/ 2579832 w 5854673"/>
                <a:gd name="connsiteY9509" fmla="*/ 1302537 h 6858000"/>
                <a:gd name="connsiteX9510" fmla="*/ 2588337 w 5854673"/>
                <a:gd name="connsiteY9510" fmla="*/ 1346865 h 6858000"/>
                <a:gd name="connsiteX9511" fmla="*/ 2612106 w 5854673"/>
                <a:gd name="connsiteY9511" fmla="*/ 1347481 h 6858000"/>
                <a:gd name="connsiteX9512" fmla="*/ 2588683 w 5854673"/>
                <a:gd name="connsiteY9512" fmla="*/ 1385067 h 6858000"/>
                <a:gd name="connsiteX9513" fmla="*/ 2563434 w 5854673"/>
                <a:gd name="connsiteY9513" fmla="*/ 1384296 h 6858000"/>
                <a:gd name="connsiteX9514" fmla="*/ 2579956 w 5854673"/>
                <a:gd name="connsiteY9514" fmla="*/ 1400520 h 6858000"/>
                <a:gd name="connsiteX9515" fmla="*/ 2603220 w 5854673"/>
                <a:gd name="connsiteY9515" fmla="*/ 1387367 h 6858000"/>
                <a:gd name="connsiteX9516" fmla="*/ 2636005 w 5854673"/>
                <a:gd name="connsiteY9516" fmla="*/ 1430784 h 6858000"/>
                <a:gd name="connsiteX9517" fmla="*/ 2634473 w 5854673"/>
                <a:gd name="connsiteY9517" fmla="*/ 1440474 h 6858000"/>
                <a:gd name="connsiteX9518" fmla="*/ 2620243 w 5854673"/>
                <a:gd name="connsiteY9518" fmla="*/ 1435216 h 6858000"/>
                <a:gd name="connsiteX9519" fmla="*/ 2632628 w 5854673"/>
                <a:gd name="connsiteY9519" fmla="*/ 1470979 h 6858000"/>
                <a:gd name="connsiteX9520" fmla="*/ 2647310 w 5854673"/>
                <a:gd name="connsiteY9520" fmla="*/ 1499851 h 6858000"/>
                <a:gd name="connsiteX9521" fmla="*/ 2650626 w 5854673"/>
                <a:gd name="connsiteY9521" fmla="*/ 1495006 h 6858000"/>
                <a:gd name="connsiteX9522" fmla="*/ 2656747 w 5854673"/>
                <a:gd name="connsiteY9522" fmla="*/ 1497049 h 6858000"/>
                <a:gd name="connsiteX9523" fmla="*/ 2643228 w 5854673"/>
                <a:gd name="connsiteY9523" fmla="*/ 1504443 h 6858000"/>
                <a:gd name="connsiteX9524" fmla="*/ 2653630 w 5854673"/>
                <a:gd name="connsiteY9524" fmla="*/ 1518623 h 6858000"/>
                <a:gd name="connsiteX9525" fmla="*/ 2634501 w 5854673"/>
                <a:gd name="connsiteY9525" fmla="*/ 1519893 h 6858000"/>
                <a:gd name="connsiteX9526" fmla="*/ 2650052 w 5854673"/>
                <a:gd name="connsiteY9526" fmla="*/ 1542085 h 6858000"/>
                <a:gd name="connsiteX9527" fmla="*/ 2655248 w 5854673"/>
                <a:gd name="connsiteY9527" fmla="*/ 1565755 h 6858000"/>
                <a:gd name="connsiteX9528" fmla="*/ 2664117 w 5854673"/>
                <a:gd name="connsiteY9528" fmla="*/ 1589629 h 6858000"/>
                <a:gd name="connsiteX9529" fmla="*/ 2665641 w 5854673"/>
                <a:gd name="connsiteY9529" fmla="*/ 1613094 h 6858000"/>
                <a:gd name="connsiteX9530" fmla="*/ 2652682 w 5854673"/>
                <a:gd name="connsiteY9530" fmla="*/ 1624413 h 6858000"/>
                <a:gd name="connsiteX9531" fmla="*/ 2653699 w 5854673"/>
                <a:gd name="connsiteY9531" fmla="*/ 1634105 h 6858000"/>
                <a:gd name="connsiteX9532" fmla="*/ 2658802 w 5854673"/>
                <a:gd name="connsiteY9532" fmla="*/ 1626456 h 6858000"/>
                <a:gd name="connsiteX9533" fmla="*/ 2670126 w 5854673"/>
                <a:gd name="connsiteY9533" fmla="*/ 1626663 h 6858000"/>
                <a:gd name="connsiteX9534" fmla="*/ 2668491 w 5854673"/>
                <a:gd name="connsiteY9534" fmla="*/ 1638190 h 6858000"/>
                <a:gd name="connsiteX9535" fmla="*/ 2662267 w 5854673"/>
                <a:gd name="connsiteY9535" fmla="*/ 1637984 h 6858000"/>
                <a:gd name="connsiteX9536" fmla="*/ 2658342 w 5854673"/>
                <a:gd name="connsiteY9536" fmla="*/ 1630894 h 6858000"/>
                <a:gd name="connsiteX9537" fmla="*/ 2640587 w 5854673"/>
                <a:gd name="connsiteY9537" fmla="*/ 1646907 h 6858000"/>
                <a:gd name="connsiteX9538" fmla="*/ 2689142 w 5854673"/>
                <a:gd name="connsiteY9538" fmla="*/ 1660384 h 6858000"/>
                <a:gd name="connsiteX9539" fmla="*/ 2686733 w 5854673"/>
                <a:gd name="connsiteY9539" fmla="*/ 1702260 h 6858000"/>
                <a:gd name="connsiteX9540" fmla="*/ 2663231 w 5854673"/>
                <a:gd name="connsiteY9540" fmla="*/ 1657520 h 6858000"/>
                <a:gd name="connsiteX9541" fmla="*/ 2644704 w 5854673"/>
                <a:gd name="connsiteY9541" fmla="*/ 1696230 h 6858000"/>
                <a:gd name="connsiteX9542" fmla="*/ 2639351 w 5854673"/>
                <a:gd name="connsiteY9542" fmla="*/ 1689342 h 6858000"/>
                <a:gd name="connsiteX9543" fmla="*/ 2634398 w 5854673"/>
                <a:gd name="connsiteY9543" fmla="*/ 1705716 h 6858000"/>
                <a:gd name="connsiteX9544" fmla="*/ 2620935 w 5854673"/>
                <a:gd name="connsiteY9544" fmla="*/ 1695613 h 6858000"/>
                <a:gd name="connsiteX9545" fmla="*/ 2619663 w 5854673"/>
                <a:gd name="connsiteY9545" fmla="*/ 1686687 h 6858000"/>
                <a:gd name="connsiteX9546" fmla="*/ 2605939 w 5854673"/>
                <a:gd name="connsiteY9546" fmla="*/ 1695199 h 6858000"/>
                <a:gd name="connsiteX9547" fmla="*/ 2603798 w 5854673"/>
                <a:gd name="connsiteY9547" fmla="*/ 1692954 h 6858000"/>
                <a:gd name="connsiteX9548" fmla="*/ 2602510 w 5854673"/>
                <a:gd name="connsiteY9548" fmla="*/ 1735037 h 6858000"/>
                <a:gd name="connsiteX9549" fmla="*/ 2584606 w 5854673"/>
                <a:gd name="connsiteY9549" fmla="*/ 1737222 h 6858000"/>
                <a:gd name="connsiteX9550" fmla="*/ 2583294 w 5854673"/>
                <a:gd name="connsiteY9550" fmla="*/ 1687134 h 6858000"/>
                <a:gd name="connsiteX9551" fmla="*/ 2544241 w 5854673"/>
                <a:gd name="connsiteY9551" fmla="*/ 1620201 h 6858000"/>
                <a:gd name="connsiteX9552" fmla="*/ 2552716 w 5854673"/>
                <a:gd name="connsiteY9552" fmla="*/ 1590209 h 6858000"/>
                <a:gd name="connsiteX9553" fmla="*/ 2537267 w 5854673"/>
                <a:gd name="connsiteY9553" fmla="*/ 1566182 h 6858000"/>
                <a:gd name="connsiteX9554" fmla="*/ 2523099 w 5854673"/>
                <a:gd name="connsiteY9554" fmla="*/ 1525575 h 6858000"/>
                <a:gd name="connsiteX9555" fmla="*/ 2518467 w 5854673"/>
                <a:gd name="connsiteY9555" fmla="*/ 1487980 h 6858000"/>
                <a:gd name="connsiteX9556" fmla="*/ 2509695 w 5854673"/>
                <a:gd name="connsiteY9556" fmla="*/ 1487774 h 6858000"/>
                <a:gd name="connsiteX9557" fmla="*/ 2516842 w 5854673"/>
                <a:gd name="connsiteY9557" fmla="*/ 1466353 h 6858000"/>
                <a:gd name="connsiteX9558" fmla="*/ 2510618 w 5854673"/>
                <a:gd name="connsiteY9558" fmla="*/ 1466147 h 6858000"/>
                <a:gd name="connsiteX9559" fmla="*/ 2497729 w 5854673"/>
                <a:gd name="connsiteY9559" fmla="*/ 1408964 h 6858000"/>
                <a:gd name="connsiteX9560" fmla="*/ 2502427 w 5854673"/>
                <a:gd name="connsiteY9560" fmla="*/ 1393359 h 6858000"/>
                <a:gd name="connsiteX9561" fmla="*/ 2486413 w 5854673"/>
                <a:gd name="connsiteY9561" fmla="*/ 1383255 h 6858000"/>
                <a:gd name="connsiteX9562" fmla="*/ 2494221 w 5854673"/>
                <a:gd name="connsiteY9562" fmla="*/ 1371576 h 6858000"/>
                <a:gd name="connsiteX9563" fmla="*/ 2483308 w 5854673"/>
                <a:gd name="connsiteY9563" fmla="*/ 1361474 h 6858000"/>
                <a:gd name="connsiteX9564" fmla="*/ 2474228 w 5854673"/>
                <a:gd name="connsiteY9564" fmla="*/ 1364226 h 6858000"/>
                <a:gd name="connsiteX9565" fmla="*/ 2479598 w 5854673"/>
                <a:gd name="connsiteY9565" fmla="*/ 1312454 h 6858000"/>
                <a:gd name="connsiteX9566" fmla="*/ 2459971 w 5854673"/>
                <a:gd name="connsiteY9566" fmla="*/ 1274447 h 6858000"/>
                <a:gd name="connsiteX9567" fmla="*/ 2460305 w 5854673"/>
                <a:gd name="connsiteY9567" fmla="*/ 1212907 h 6858000"/>
                <a:gd name="connsiteX9568" fmla="*/ 2435570 w 5854673"/>
                <a:gd name="connsiteY9568" fmla="*/ 1200403 h 6858000"/>
                <a:gd name="connsiteX9569" fmla="*/ 2451895 w 5854673"/>
                <a:gd name="connsiteY9569" fmla="*/ 1192247 h 6858000"/>
                <a:gd name="connsiteX9570" fmla="*/ 2430130 w 5854673"/>
                <a:gd name="connsiteY9570" fmla="*/ 1136693 h 6858000"/>
                <a:gd name="connsiteX9571" fmla="*/ 2399372 w 5854673"/>
                <a:gd name="connsiteY9571" fmla="*/ 1140714 h 6858000"/>
                <a:gd name="connsiteX9572" fmla="*/ 2405027 w 5854673"/>
                <a:gd name="connsiteY9572" fmla="*/ 1162496 h 6858000"/>
                <a:gd name="connsiteX9573" fmla="*/ 2428536 w 5854673"/>
                <a:gd name="connsiteY9573" fmla="*/ 1181733 h 6858000"/>
                <a:gd name="connsiteX9574" fmla="*/ 2415577 w 5854673"/>
                <a:gd name="connsiteY9574" fmla="*/ 1193052 h 6858000"/>
                <a:gd name="connsiteX9575" fmla="*/ 2418682 w 5854673"/>
                <a:gd name="connsiteY9575" fmla="*/ 1214833 h 6858000"/>
                <a:gd name="connsiteX9576" fmla="*/ 2431374 w 5854673"/>
                <a:gd name="connsiteY9576" fmla="*/ 1247634 h 6858000"/>
                <a:gd name="connsiteX9577" fmla="*/ 2437596 w 5854673"/>
                <a:gd name="connsiteY9577" fmla="*/ 1247840 h 6858000"/>
                <a:gd name="connsiteX9578" fmla="*/ 2462251 w 5854673"/>
                <a:gd name="connsiteY9578" fmla="*/ 1326220 h 6858000"/>
                <a:gd name="connsiteX9579" fmla="*/ 2476699 w 5854673"/>
                <a:gd name="connsiteY9579" fmla="*/ 1465884 h 6858000"/>
                <a:gd name="connsiteX9580" fmla="*/ 2489388 w 5854673"/>
                <a:gd name="connsiteY9580" fmla="*/ 1506335 h 6858000"/>
                <a:gd name="connsiteX9581" fmla="*/ 2450067 w 5854673"/>
                <a:gd name="connsiteY9581" fmla="*/ 1483526 h 6858000"/>
                <a:gd name="connsiteX9582" fmla="*/ 2444365 w 5854673"/>
                <a:gd name="connsiteY9582" fmla="*/ 1446084 h 6858000"/>
                <a:gd name="connsiteX9583" fmla="*/ 2423704 w 5854673"/>
                <a:gd name="connsiteY9583" fmla="*/ 1457044 h 6858000"/>
                <a:gd name="connsiteX9584" fmla="*/ 2419781 w 5854673"/>
                <a:gd name="connsiteY9584" fmla="*/ 1442304 h 6858000"/>
                <a:gd name="connsiteX9585" fmla="*/ 2439369 w 5854673"/>
                <a:gd name="connsiteY9585" fmla="*/ 1439145 h 6858000"/>
                <a:gd name="connsiteX9586" fmla="*/ 2424645 w 5854673"/>
                <a:gd name="connsiteY9586" fmla="*/ 1376758 h 6858000"/>
                <a:gd name="connsiteX9587" fmla="*/ 2404199 w 5854673"/>
                <a:gd name="connsiteY9587" fmla="*/ 1345792 h 6858000"/>
                <a:gd name="connsiteX9588" fmla="*/ 2396193 w 5854673"/>
                <a:gd name="connsiteY9588" fmla="*/ 1340738 h 6858000"/>
                <a:gd name="connsiteX9589" fmla="*/ 2388744 w 5854673"/>
                <a:gd name="connsiteY9589" fmla="*/ 1347266 h 6858000"/>
                <a:gd name="connsiteX9590" fmla="*/ 2389306 w 5854673"/>
                <a:gd name="connsiteY9590" fmla="*/ 1343541 h 6858000"/>
                <a:gd name="connsiteX9591" fmla="*/ 2392978 w 5854673"/>
                <a:gd name="connsiteY9591" fmla="*/ 1343746 h 6858000"/>
                <a:gd name="connsiteX9592" fmla="*/ 2390332 w 5854673"/>
                <a:gd name="connsiteY9592" fmla="*/ 1320079 h 6858000"/>
                <a:gd name="connsiteX9593" fmla="*/ 2405329 w 5854673"/>
                <a:gd name="connsiteY9593" fmla="*/ 1320491 h 6858000"/>
                <a:gd name="connsiteX9594" fmla="*/ 2397038 w 5854673"/>
                <a:gd name="connsiteY9594" fmla="*/ 1275117 h 6858000"/>
                <a:gd name="connsiteX9595" fmla="*/ 2380039 w 5854673"/>
                <a:gd name="connsiteY9595" fmla="*/ 1286207 h 6858000"/>
                <a:gd name="connsiteX9596" fmla="*/ 2390867 w 5854673"/>
                <a:gd name="connsiteY9596" fmla="*/ 1272719 h 6858000"/>
                <a:gd name="connsiteX9597" fmla="*/ 2342539 w 5854673"/>
                <a:gd name="connsiteY9597" fmla="*/ 1173955 h 6858000"/>
                <a:gd name="connsiteX9598" fmla="*/ 2330354 w 5854673"/>
                <a:gd name="connsiteY9598" fmla="*/ 1154926 h 6858000"/>
                <a:gd name="connsiteX9599" fmla="*/ 2347342 w 5854673"/>
                <a:gd name="connsiteY9599" fmla="*/ 1143759 h 6858000"/>
                <a:gd name="connsiteX9600" fmla="*/ 2307073 w 5854673"/>
                <a:gd name="connsiteY9600" fmla="*/ 1050405 h 6858000"/>
                <a:gd name="connsiteX9601" fmla="*/ 2294592 w 5854673"/>
                <a:gd name="connsiteY9601" fmla="*/ 990977 h 6858000"/>
                <a:gd name="connsiteX9602" fmla="*/ 2288370 w 5854673"/>
                <a:gd name="connsiteY9602" fmla="*/ 990771 h 6858000"/>
                <a:gd name="connsiteX9603" fmla="*/ 2266150 w 5854673"/>
                <a:gd name="connsiteY9603" fmla="*/ 919256 h 6858000"/>
                <a:gd name="connsiteX9604" fmla="*/ 2261815 w 5854673"/>
                <a:gd name="connsiteY9604" fmla="*/ 922060 h 6858000"/>
                <a:gd name="connsiteX9605" fmla="*/ 2254841 w 5854673"/>
                <a:gd name="connsiteY9605" fmla="*/ 868041 h 6858000"/>
                <a:gd name="connsiteX9606" fmla="*/ 2241849 w 5854673"/>
                <a:gd name="connsiteY9606" fmla="*/ 812694 h 6858000"/>
                <a:gd name="connsiteX9607" fmla="*/ 2223946 w 5854673"/>
                <a:gd name="connsiteY9607" fmla="*/ 814882 h 6858000"/>
                <a:gd name="connsiteX9608" fmla="*/ 2232110 w 5854673"/>
                <a:gd name="connsiteY9608" fmla="*/ 803153 h 6858000"/>
                <a:gd name="connsiteX9609" fmla="*/ 2227680 w 5854673"/>
                <a:gd name="connsiteY9609" fmla="*/ 774638 h 6858000"/>
                <a:gd name="connsiteX9610" fmla="*/ 2216364 w 5854673"/>
                <a:gd name="connsiteY9610" fmla="*/ 748928 h 6858000"/>
                <a:gd name="connsiteX9611" fmla="*/ 2223058 w 5854673"/>
                <a:gd name="connsiteY9611" fmla="*/ 703890 h 6858000"/>
                <a:gd name="connsiteX9612" fmla="*/ 2212704 w 5854673"/>
                <a:gd name="connsiteY9612" fmla="*/ 705366 h 6858000"/>
                <a:gd name="connsiteX9613" fmla="*/ 2204198 w 5854673"/>
                <a:gd name="connsiteY9613" fmla="*/ 661038 h 6858000"/>
                <a:gd name="connsiteX9614" fmla="*/ 2188184 w 5854673"/>
                <a:gd name="connsiteY9614" fmla="*/ 650934 h 6858000"/>
                <a:gd name="connsiteX9615" fmla="*/ 2196451 w 5854673"/>
                <a:gd name="connsiteY9615" fmla="*/ 637368 h 6858000"/>
                <a:gd name="connsiteX9616" fmla="*/ 2213589 w 5854673"/>
                <a:gd name="connsiteY9616" fmla="*/ 640025 h 6858000"/>
                <a:gd name="connsiteX9617" fmla="*/ 2208653 w 5854673"/>
                <a:gd name="connsiteY9617" fmla="*/ 597738 h 6858000"/>
                <a:gd name="connsiteX9618" fmla="*/ 2182638 w 5854673"/>
                <a:gd name="connsiteY9618" fmla="*/ 601812 h 6858000"/>
                <a:gd name="connsiteX9619" fmla="*/ 2173012 w 5854673"/>
                <a:gd name="connsiteY9619" fmla="*/ 549628 h 6858000"/>
                <a:gd name="connsiteX9620" fmla="*/ 2152820 w 5854673"/>
                <a:gd name="connsiteY9620" fmla="*/ 525547 h 6858000"/>
                <a:gd name="connsiteX9621" fmla="*/ 2159809 w 5854673"/>
                <a:gd name="connsiteY9621" fmla="*/ 520907 h 6858000"/>
                <a:gd name="connsiteX9622" fmla="*/ 2140942 w 5854673"/>
                <a:gd name="connsiteY9622" fmla="*/ 503560 h 6858000"/>
                <a:gd name="connsiteX9623" fmla="*/ 2140907 w 5854673"/>
                <a:gd name="connsiteY9623" fmla="*/ 444544 h 6858000"/>
                <a:gd name="connsiteX9624" fmla="*/ 2126421 w 5854673"/>
                <a:gd name="connsiteY9624" fmla="*/ 440051 h 6858000"/>
                <a:gd name="connsiteX9625" fmla="*/ 2134231 w 5854673"/>
                <a:gd name="connsiteY9625" fmla="*/ 420721 h 6858000"/>
                <a:gd name="connsiteX9626" fmla="*/ 2129131 w 5854673"/>
                <a:gd name="connsiteY9626" fmla="*/ 420719 h 6858000"/>
                <a:gd name="connsiteX9627" fmla="*/ 2135101 w 5854673"/>
                <a:gd name="connsiteY9627" fmla="*/ 414040 h 6858000"/>
                <a:gd name="connsiteX9628" fmla="*/ 2123018 w 5854673"/>
                <a:gd name="connsiteY9628" fmla="*/ 393174 h 6858000"/>
                <a:gd name="connsiteX9629" fmla="*/ 2124091 w 5854673"/>
                <a:gd name="connsiteY9629" fmla="*/ 385370 h 6858000"/>
                <a:gd name="connsiteX9630" fmla="*/ 2142959 w 5854673"/>
                <a:gd name="connsiteY9630" fmla="*/ 402718 h 6858000"/>
                <a:gd name="connsiteX9631" fmla="*/ 2132818 w 5854673"/>
                <a:gd name="connsiteY9631" fmla="*/ 369917 h 6858000"/>
                <a:gd name="connsiteX9632" fmla="*/ 2105272 w 5854673"/>
                <a:gd name="connsiteY9632" fmla="*/ 376031 h 6858000"/>
                <a:gd name="connsiteX9633" fmla="*/ 2101598 w 5854673"/>
                <a:gd name="connsiteY9633" fmla="*/ 375826 h 6858000"/>
                <a:gd name="connsiteX9634" fmla="*/ 2109155 w 5854673"/>
                <a:gd name="connsiteY9634" fmla="*/ 349610 h 6858000"/>
                <a:gd name="connsiteX9635" fmla="*/ 2087273 w 5854673"/>
                <a:gd name="connsiteY9635" fmla="*/ 352000 h 6858000"/>
                <a:gd name="connsiteX9636" fmla="*/ 2088091 w 5854673"/>
                <a:gd name="connsiteY9636" fmla="*/ 344962 h 6858000"/>
                <a:gd name="connsiteX9637" fmla="*/ 2112218 w 5854673"/>
                <a:gd name="connsiteY9637" fmla="*/ 342979 h 6858000"/>
                <a:gd name="connsiteX9638" fmla="*/ 2103759 w 5854673"/>
                <a:gd name="connsiteY9638" fmla="*/ 314311 h 6858000"/>
                <a:gd name="connsiteX9639" fmla="*/ 2114829 w 5854673"/>
                <a:gd name="connsiteY9639" fmla="*/ 307632 h 6858000"/>
                <a:gd name="connsiteX9640" fmla="*/ 2111259 w 5854673"/>
                <a:gd name="connsiteY9640" fmla="*/ 305590 h 6858000"/>
                <a:gd name="connsiteX9641" fmla="*/ 2088048 w 5854673"/>
                <a:gd name="connsiteY9641" fmla="*/ 316551 h 6858000"/>
                <a:gd name="connsiteX9642" fmla="*/ 2106829 w 5854673"/>
                <a:gd name="connsiteY9642" fmla="*/ 277076 h 6858000"/>
                <a:gd name="connsiteX9643" fmla="*/ 2134977 w 5854673"/>
                <a:gd name="connsiteY9643" fmla="*/ 308403 h 6858000"/>
                <a:gd name="connsiteX9644" fmla="*/ 2127015 w 5854673"/>
                <a:gd name="connsiteY9644" fmla="*/ 326661 h 6858000"/>
                <a:gd name="connsiteX9645" fmla="*/ 2140478 w 5854673"/>
                <a:gd name="connsiteY9645" fmla="*/ 336764 h 6858000"/>
                <a:gd name="connsiteX9646" fmla="*/ 2133489 w 5854673"/>
                <a:gd name="connsiteY9646" fmla="*/ 341404 h 6858000"/>
                <a:gd name="connsiteX9647" fmla="*/ 2156991 w 5854673"/>
                <a:gd name="connsiteY9647" fmla="*/ 386144 h 6858000"/>
                <a:gd name="connsiteX9648" fmla="*/ 2179419 w 5854673"/>
                <a:gd name="connsiteY9648" fmla="*/ 438688 h 6858000"/>
                <a:gd name="connsiteX9649" fmla="*/ 2208112 w 5854673"/>
                <a:gd name="connsiteY9649" fmla="*/ 524950 h 6858000"/>
                <a:gd name="connsiteX9650" fmla="*/ 2204426 w 5854673"/>
                <a:gd name="connsiteY9650" fmla="*/ 575753 h 6858000"/>
                <a:gd name="connsiteX9651" fmla="*/ 2249908 w 5854673"/>
                <a:gd name="connsiteY9651" fmla="*/ 634119 h 6858000"/>
                <a:gd name="connsiteX9652" fmla="*/ 2260202 w 5854673"/>
                <a:gd name="connsiteY9652" fmla="*/ 667991 h 6858000"/>
                <a:gd name="connsiteX9653" fmla="*/ 2270753 w 5854673"/>
                <a:gd name="connsiteY9653" fmla="*/ 698546 h 6858000"/>
                <a:gd name="connsiteX9654" fmla="*/ 2286350 w 5854673"/>
                <a:gd name="connsiteY9654" fmla="*/ 736399 h 6858000"/>
                <a:gd name="connsiteX9655" fmla="*/ 2310120 w 5854673"/>
                <a:gd name="connsiteY9655" fmla="*/ 737017 h 6858000"/>
                <a:gd name="connsiteX9656" fmla="*/ 2292477 w 5854673"/>
                <a:gd name="connsiteY9656" fmla="*/ 712937 h 6858000"/>
                <a:gd name="connsiteX9657" fmla="*/ 2300944 w 5854673"/>
                <a:gd name="connsiteY9657" fmla="*/ 716102 h 6858000"/>
                <a:gd name="connsiteX9658" fmla="*/ 2289325 w 5854673"/>
                <a:gd name="connsiteY9658" fmla="*/ 675496 h 6858000"/>
                <a:gd name="connsiteX9659" fmla="*/ 2286826 w 5854673"/>
                <a:gd name="connsiteY9659" fmla="*/ 675853 h 6858000"/>
                <a:gd name="connsiteX9660" fmla="*/ 2293562 w 5854673"/>
                <a:gd name="connsiteY9660" fmla="*/ 664328 h 6858000"/>
                <a:gd name="connsiteX9661" fmla="*/ 2290402 w 5854673"/>
                <a:gd name="connsiteY9661" fmla="*/ 652390 h 6858000"/>
                <a:gd name="connsiteX9662" fmla="*/ 2282868 w 5854673"/>
                <a:gd name="connsiteY9662" fmla="*/ 602095 h 6858000"/>
                <a:gd name="connsiteX9663" fmla="*/ 2277207 w 5854673"/>
                <a:gd name="connsiteY9663" fmla="*/ 598166 h 6858000"/>
                <a:gd name="connsiteX9664" fmla="*/ 2269656 w 5854673"/>
                <a:gd name="connsiteY9664" fmla="*/ 606529 h 6858000"/>
                <a:gd name="connsiteX9665" fmla="*/ 2250787 w 5854673"/>
                <a:gd name="connsiteY9665" fmla="*/ 589181 h 6858000"/>
                <a:gd name="connsiteX9666" fmla="*/ 2265477 w 5854673"/>
                <a:gd name="connsiteY9666" fmla="*/ 592552 h 6858000"/>
                <a:gd name="connsiteX9667" fmla="*/ 2247835 w 5854673"/>
                <a:gd name="connsiteY9667" fmla="*/ 568471 h 6858000"/>
                <a:gd name="connsiteX9668" fmla="*/ 2257731 w 5854673"/>
                <a:gd name="connsiteY9668" fmla="*/ 568881 h 6858000"/>
                <a:gd name="connsiteX9669" fmla="*/ 2238870 w 5854673"/>
                <a:gd name="connsiteY9669" fmla="*/ 526030 h 6858000"/>
                <a:gd name="connsiteX9670" fmla="*/ 2241639 w 5854673"/>
                <a:gd name="connsiteY9670" fmla="*/ 473901 h 6858000"/>
                <a:gd name="connsiteX9671" fmla="*/ 2206816 w 5854673"/>
                <a:gd name="connsiteY9671" fmla="*/ 418752 h 6858000"/>
                <a:gd name="connsiteX9672" fmla="*/ 2188470 w 5854673"/>
                <a:gd name="connsiteY9672" fmla="*/ 356518 h 6858000"/>
                <a:gd name="connsiteX9673" fmla="*/ 2175825 w 5854673"/>
                <a:gd name="connsiteY9673" fmla="*/ 339375 h 6858000"/>
                <a:gd name="connsiteX9674" fmla="*/ 2151515 w 5854673"/>
                <a:gd name="connsiteY9674" fmla="*/ 265969 h 6858000"/>
                <a:gd name="connsiteX9675" fmla="*/ 2135331 w 5854673"/>
                <a:gd name="connsiteY9675" fmla="*/ 222166 h 6858000"/>
                <a:gd name="connsiteX9676" fmla="*/ 2144888 w 5854673"/>
                <a:gd name="connsiteY9676" fmla="*/ 221228 h 6858000"/>
                <a:gd name="connsiteX9677" fmla="*/ 3719394 w 5854673"/>
                <a:gd name="connsiteY9677" fmla="*/ 218716 h 6858000"/>
                <a:gd name="connsiteX9678" fmla="*/ 3731579 w 5854673"/>
                <a:gd name="connsiteY9678" fmla="*/ 237747 h 6858000"/>
                <a:gd name="connsiteX9679" fmla="*/ 3724078 w 5854673"/>
                <a:gd name="connsiteY9679" fmla="*/ 246466 h 6858000"/>
                <a:gd name="connsiteX9680" fmla="*/ 3712659 w 5854673"/>
                <a:gd name="connsiteY9680" fmla="*/ 222591 h 6858000"/>
                <a:gd name="connsiteX9681" fmla="*/ 3716024 w 5854673"/>
                <a:gd name="connsiteY9681" fmla="*/ 225755 h 6858000"/>
                <a:gd name="connsiteX9682" fmla="*/ 3719394 w 5854673"/>
                <a:gd name="connsiteY9682" fmla="*/ 218716 h 6858000"/>
                <a:gd name="connsiteX9683" fmla="*/ 2722968 w 5854673"/>
                <a:gd name="connsiteY9683" fmla="*/ 203418 h 6858000"/>
                <a:gd name="connsiteX9684" fmla="*/ 2731435 w 5854673"/>
                <a:gd name="connsiteY9684" fmla="*/ 206583 h 6858000"/>
                <a:gd name="connsiteX9685" fmla="*/ 2719344 w 5854673"/>
                <a:gd name="connsiteY9685" fmla="*/ 211221 h 6858000"/>
                <a:gd name="connsiteX9686" fmla="*/ 2722968 w 5854673"/>
                <a:gd name="connsiteY9686" fmla="*/ 203418 h 6858000"/>
                <a:gd name="connsiteX9687" fmla="*/ 3292415 w 5854673"/>
                <a:gd name="connsiteY9687" fmla="*/ 200904 h 6858000"/>
                <a:gd name="connsiteX9688" fmla="*/ 3302050 w 5854673"/>
                <a:gd name="connsiteY9688" fmla="*/ 219932 h 6858000"/>
                <a:gd name="connsiteX9689" fmla="*/ 3282155 w 5854673"/>
                <a:gd name="connsiteY9689" fmla="*/ 226048 h 6858000"/>
                <a:gd name="connsiteX9690" fmla="*/ 3293328 w 5854673"/>
                <a:gd name="connsiteY9690" fmla="*/ 217532 h 6858000"/>
                <a:gd name="connsiteX9691" fmla="*/ 3292415 w 5854673"/>
                <a:gd name="connsiteY9691" fmla="*/ 200904 h 6858000"/>
                <a:gd name="connsiteX9692" fmla="*/ 2143221 w 5854673"/>
                <a:gd name="connsiteY9692" fmla="*/ 195014 h 6858000"/>
                <a:gd name="connsiteX9693" fmla="*/ 2151994 w 5854673"/>
                <a:gd name="connsiteY9693" fmla="*/ 195221 h 6858000"/>
                <a:gd name="connsiteX9694" fmla="*/ 2135362 w 5854673"/>
                <a:gd name="connsiteY9694" fmla="*/ 206336 h 6858000"/>
                <a:gd name="connsiteX9695" fmla="*/ 2143221 w 5854673"/>
                <a:gd name="connsiteY9695" fmla="*/ 195014 h 6858000"/>
                <a:gd name="connsiteX9696" fmla="*/ 3114017 w 5854673"/>
                <a:gd name="connsiteY9696" fmla="*/ 191305 h 6858000"/>
                <a:gd name="connsiteX9697" fmla="*/ 3121996 w 5854673"/>
                <a:gd name="connsiteY9697" fmla="*/ 209175 h 6858000"/>
                <a:gd name="connsiteX9698" fmla="*/ 3127401 w 5854673"/>
                <a:gd name="connsiteY9698" fmla="*/ 216420 h 6858000"/>
                <a:gd name="connsiteX9699" fmla="*/ 3156627 w 5854673"/>
                <a:gd name="connsiteY9699" fmla="*/ 222090 h 6858000"/>
                <a:gd name="connsiteX9700" fmla="*/ 3118158 w 5854673"/>
                <a:gd name="connsiteY9700" fmla="*/ 251255 h 6858000"/>
                <a:gd name="connsiteX9701" fmla="*/ 3103981 w 5854673"/>
                <a:gd name="connsiteY9701" fmla="*/ 243805 h 6858000"/>
                <a:gd name="connsiteX9702" fmla="*/ 3105155 w 5854673"/>
                <a:gd name="connsiteY9702" fmla="*/ 239265 h 6858000"/>
                <a:gd name="connsiteX9703" fmla="*/ 3119384 w 5854673"/>
                <a:gd name="connsiteY9703" fmla="*/ 244523 h 6858000"/>
                <a:gd name="connsiteX9704" fmla="*/ 3105729 w 5854673"/>
                <a:gd name="connsiteY9704" fmla="*/ 192185 h 6858000"/>
                <a:gd name="connsiteX9705" fmla="*/ 3114017 w 5854673"/>
                <a:gd name="connsiteY9705" fmla="*/ 191305 h 6858000"/>
                <a:gd name="connsiteX9706" fmla="*/ 3762860 w 5854673"/>
                <a:gd name="connsiteY9706" fmla="*/ 188838 h 6858000"/>
                <a:gd name="connsiteX9707" fmla="*/ 3778263 w 5854673"/>
                <a:gd name="connsiteY9707" fmla="*/ 189557 h 6858000"/>
                <a:gd name="connsiteX9708" fmla="*/ 3777497 w 5854673"/>
                <a:gd name="connsiteY9708" fmla="*/ 194402 h 6858000"/>
                <a:gd name="connsiteX9709" fmla="*/ 3242380 w 5854673"/>
                <a:gd name="connsiteY9709" fmla="*/ 187272 h 6858000"/>
                <a:gd name="connsiteX9710" fmla="*/ 3261963 w 5854673"/>
                <a:gd name="connsiteY9710" fmla="*/ 199417 h 6858000"/>
                <a:gd name="connsiteX9711" fmla="*/ 3280112 w 5854673"/>
                <a:gd name="connsiteY9711" fmla="*/ 237269 h 6858000"/>
                <a:gd name="connsiteX9712" fmla="*/ 3286027 w 5854673"/>
                <a:gd name="connsiteY9712" fmla="*/ 240433 h 6858000"/>
                <a:gd name="connsiteX9713" fmla="*/ 3278527 w 5854673"/>
                <a:gd name="connsiteY9713" fmla="*/ 249154 h 6858000"/>
                <a:gd name="connsiteX9714" fmla="*/ 3242380 w 5854673"/>
                <a:gd name="connsiteY9714" fmla="*/ 187272 h 6858000"/>
                <a:gd name="connsiteX9715" fmla="*/ 2042229 w 5854673"/>
                <a:gd name="connsiteY9715" fmla="*/ 186827 h 6858000"/>
                <a:gd name="connsiteX9716" fmla="*/ 2046972 w 5854673"/>
                <a:gd name="connsiteY9716" fmla="*/ 186879 h 6858000"/>
                <a:gd name="connsiteX9717" fmla="*/ 2045388 w 5854673"/>
                <a:gd name="connsiteY9717" fmla="*/ 198763 h 6858000"/>
                <a:gd name="connsiteX9718" fmla="*/ 2042229 w 5854673"/>
                <a:gd name="connsiteY9718" fmla="*/ 186827 h 6858000"/>
                <a:gd name="connsiteX9719" fmla="*/ 1875689 w 5854673"/>
                <a:gd name="connsiteY9719" fmla="*/ 186528 h 6858000"/>
                <a:gd name="connsiteX9720" fmla="*/ 1880840 w 5854673"/>
                <a:gd name="connsiteY9720" fmla="*/ 186886 h 6858000"/>
                <a:gd name="connsiteX9721" fmla="*/ 1880074 w 5854673"/>
                <a:gd name="connsiteY9721" fmla="*/ 191732 h 6858000"/>
                <a:gd name="connsiteX9722" fmla="*/ 1874923 w 5854673"/>
                <a:gd name="connsiteY9722" fmla="*/ 191373 h 6858000"/>
                <a:gd name="connsiteX9723" fmla="*/ 4076405 w 5854673"/>
                <a:gd name="connsiteY9723" fmla="*/ 185300 h 6858000"/>
                <a:gd name="connsiteX9724" fmla="*/ 4066963 w 5854673"/>
                <a:gd name="connsiteY9724" fmla="*/ 203405 h 6858000"/>
                <a:gd name="connsiteX9725" fmla="*/ 4066656 w 5854673"/>
                <a:gd name="connsiteY9725" fmla="*/ 206364 h 6858000"/>
                <a:gd name="connsiteX9726" fmla="*/ 4046970 w 5854673"/>
                <a:gd name="connsiteY9726" fmla="*/ 196054 h 6858000"/>
                <a:gd name="connsiteX9727" fmla="*/ 4076405 w 5854673"/>
                <a:gd name="connsiteY9727" fmla="*/ 185300 h 6858000"/>
                <a:gd name="connsiteX9728" fmla="*/ 3679165 w 5854673"/>
                <a:gd name="connsiteY9728" fmla="*/ 184424 h 6858000"/>
                <a:gd name="connsiteX9729" fmla="*/ 3675082 w 5854673"/>
                <a:gd name="connsiteY9729" fmla="*/ 194115 h 6858000"/>
                <a:gd name="connsiteX9730" fmla="*/ 3685387 w 5854673"/>
                <a:gd name="connsiteY9730" fmla="*/ 184630 h 6858000"/>
                <a:gd name="connsiteX9731" fmla="*/ 2937867 w 5854673"/>
                <a:gd name="connsiteY9731" fmla="*/ 182606 h 6858000"/>
                <a:gd name="connsiteX9732" fmla="*/ 2945362 w 5854673"/>
                <a:gd name="connsiteY9732" fmla="*/ 191739 h 6858000"/>
                <a:gd name="connsiteX9733" fmla="*/ 2937867 w 5854673"/>
                <a:gd name="connsiteY9733" fmla="*/ 182606 h 6858000"/>
                <a:gd name="connsiteX9734" fmla="*/ 2345879 w 5854673"/>
                <a:gd name="connsiteY9734" fmla="*/ 177778 h 6858000"/>
                <a:gd name="connsiteX9735" fmla="*/ 2353067 w 5854673"/>
                <a:gd name="connsiteY9735" fmla="*/ 189868 h 6858000"/>
                <a:gd name="connsiteX9736" fmla="*/ 2356729 w 5854673"/>
                <a:gd name="connsiteY9736" fmla="*/ 228329 h 6858000"/>
                <a:gd name="connsiteX9737" fmla="*/ 2376262 w 5854673"/>
                <a:gd name="connsiteY9737" fmla="*/ 237567 h 6858000"/>
                <a:gd name="connsiteX9738" fmla="*/ 2359996 w 5854673"/>
                <a:gd name="connsiteY9738" fmla="*/ 220576 h 6858000"/>
                <a:gd name="connsiteX9739" fmla="*/ 2369596 w 5854673"/>
                <a:gd name="connsiteY9739" fmla="*/ 180590 h 6858000"/>
                <a:gd name="connsiteX9740" fmla="*/ 2345879 w 5854673"/>
                <a:gd name="connsiteY9740" fmla="*/ 177778 h 6858000"/>
                <a:gd name="connsiteX9741" fmla="*/ 3281252 w 5854673"/>
                <a:gd name="connsiteY9741" fmla="*/ 173714 h 6858000"/>
                <a:gd name="connsiteX9742" fmla="*/ 3287475 w 5854673"/>
                <a:gd name="connsiteY9742" fmla="*/ 173920 h 6858000"/>
                <a:gd name="connsiteX9743" fmla="*/ 3277168 w 5854673"/>
                <a:gd name="connsiteY9743" fmla="*/ 183405 h 6858000"/>
                <a:gd name="connsiteX9744" fmla="*/ 3281252 w 5854673"/>
                <a:gd name="connsiteY9744" fmla="*/ 173714 h 6858000"/>
                <a:gd name="connsiteX9745" fmla="*/ 3659887 w 5854673"/>
                <a:gd name="connsiteY9745" fmla="*/ 171871 h 6858000"/>
                <a:gd name="connsiteX9746" fmla="*/ 3670748 w 5854673"/>
                <a:gd name="connsiteY9746" fmla="*/ 184167 h 6858000"/>
                <a:gd name="connsiteX9747" fmla="*/ 3673401 w 5854673"/>
                <a:gd name="connsiteY9747" fmla="*/ 182331 h 6858000"/>
                <a:gd name="connsiteX9748" fmla="*/ 3099819 w 5854673"/>
                <a:gd name="connsiteY9748" fmla="*/ 171169 h 6858000"/>
                <a:gd name="connsiteX9749" fmla="*/ 3097166 w 5854673"/>
                <a:gd name="connsiteY9749" fmla="*/ 173005 h 6858000"/>
                <a:gd name="connsiteX9750" fmla="*/ 3111293 w 5854673"/>
                <a:gd name="connsiteY9750" fmla="*/ 180099 h 6858000"/>
                <a:gd name="connsiteX9751" fmla="*/ 3110526 w 5854673"/>
                <a:gd name="connsiteY9751" fmla="*/ 184944 h 6858000"/>
                <a:gd name="connsiteX9752" fmla="*/ 3086860 w 5854673"/>
                <a:gd name="connsiteY9752" fmla="*/ 182489 h 6858000"/>
                <a:gd name="connsiteX9753" fmla="*/ 3099819 w 5854673"/>
                <a:gd name="connsiteY9753" fmla="*/ 171169 h 6858000"/>
                <a:gd name="connsiteX9754" fmla="*/ 2764753 w 5854673"/>
                <a:gd name="connsiteY9754" fmla="*/ 169407 h 6858000"/>
                <a:gd name="connsiteX9755" fmla="*/ 2775361 w 5854673"/>
                <a:gd name="connsiteY9755" fmla="*/ 174817 h 6858000"/>
                <a:gd name="connsiteX9756" fmla="*/ 2774594 w 5854673"/>
                <a:gd name="connsiteY9756" fmla="*/ 179663 h 6858000"/>
                <a:gd name="connsiteX9757" fmla="*/ 2764753 w 5854673"/>
                <a:gd name="connsiteY9757" fmla="*/ 169407 h 6858000"/>
                <a:gd name="connsiteX9758" fmla="*/ 2937973 w 5854673"/>
                <a:gd name="connsiteY9758" fmla="*/ 168019 h 6858000"/>
                <a:gd name="connsiteX9759" fmla="*/ 2943125 w 5854673"/>
                <a:gd name="connsiteY9759" fmla="*/ 168377 h 6858000"/>
                <a:gd name="connsiteX9760" fmla="*/ 2941899 w 5854673"/>
                <a:gd name="connsiteY9760" fmla="*/ 175110 h 6858000"/>
                <a:gd name="connsiteX9761" fmla="*/ 2937973 w 5854673"/>
                <a:gd name="connsiteY9761" fmla="*/ 168019 h 6858000"/>
                <a:gd name="connsiteX9762" fmla="*/ 2918948 w 5854673"/>
                <a:gd name="connsiteY9762" fmla="*/ 167453 h 6858000"/>
                <a:gd name="connsiteX9763" fmla="*/ 2925170 w 5854673"/>
                <a:gd name="connsiteY9763" fmla="*/ 167658 h 6858000"/>
                <a:gd name="connsiteX9764" fmla="*/ 2915630 w 5854673"/>
                <a:gd name="connsiteY9764" fmla="*/ 172298 h 6858000"/>
                <a:gd name="connsiteX9765" fmla="*/ 2918948 w 5854673"/>
                <a:gd name="connsiteY9765" fmla="*/ 167453 h 6858000"/>
                <a:gd name="connsiteX9766" fmla="*/ 2139712 w 5854673"/>
                <a:gd name="connsiteY9766" fmla="*/ 157625 h 6858000"/>
                <a:gd name="connsiteX9767" fmla="*/ 2137407 w 5854673"/>
                <a:gd name="connsiteY9767" fmla="*/ 190014 h 6858000"/>
                <a:gd name="connsiteX9768" fmla="*/ 2126040 w 5854673"/>
                <a:gd name="connsiteY9768" fmla="*/ 163947 h 6858000"/>
                <a:gd name="connsiteX9769" fmla="*/ 2131882 w 5854673"/>
                <a:gd name="connsiteY9769" fmla="*/ 158605 h 6858000"/>
                <a:gd name="connsiteX9770" fmla="*/ 2139712 w 5854673"/>
                <a:gd name="connsiteY9770" fmla="*/ 157625 h 6858000"/>
                <a:gd name="connsiteX9771" fmla="*/ 3692734 w 5854673"/>
                <a:gd name="connsiteY9771" fmla="*/ 154390 h 6858000"/>
                <a:gd name="connsiteX9772" fmla="*/ 3706453 w 5854673"/>
                <a:gd name="connsiteY9772" fmla="*/ 163729 h 6858000"/>
                <a:gd name="connsiteX9773" fmla="*/ 3683701 w 5854673"/>
                <a:gd name="connsiteY9773" fmla="*/ 172802 h 6858000"/>
                <a:gd name="connsiteX9774" fmla="*/ 3688548 w 5854673"/>
                <a:gd name="connsiteY9774" fmla="*/ 165917 h 6858000"/>
                <a:gd name="connsiteX9775" fmla="*/ 3680082 w 5854673"/>
                <a:gd name="connsiteY9775" fmla="*/ 162752 h 6858000"/>
                <a:gd name="connsiteX9776" fmla="*/ 3087174 w 5854673"/>
                <a:gd name="connsiteY9776" fmla="*/ 154027 h 6858000"/>
                <a:gd name="connsiteX9777" fmla="*/ 3098751 w 5854673"/>
                <a:gd name="connsiteY9777" fmla="*/ 161120 h 6858000"/>
                <a:gd name="connsiteX9778" fmla="*/ 3083755 w 5854673"/>
                <a:gd name="connsiteY9778" fmla="*/ 160708 h 6858000"/>
                <a:gd name="connsiteX9779" fmla="*/ 3087174 w 5854673"/>
                <a:gd name="connsiteY9779" fmla="*/ 154027 h 6858000"/>
                <a:gd name="connsiteX9780" fmla="*/ 4046778 w 5854673"/>
                <a:gd name="connsiteY9780" fmla="*/ 153820 h 6858000"/>
                <a:gd name="connsiteX9781" fmla="*/ 4045909 w 5854673"/>
                <a:gd name="connsiteY9781" fmla="*/ 160502 h 6858000"/>
                <a:gd name="connsiteX9782" fmla="*/ 4037136 w 5854673"/>
                <a:gd name="connsiteY9782" fmla="*/ 160295 h 6858000"/>
                <a:gd name="connsiteX9783" fmla="*/ 4046778 w 5854673"/>
                <a:gd name="connsiteY9783" fmla="*/ 153820 h 6858000"/>
                <a:gd name="connsiteX9784" fmla="*/ 2987914 w 5854673"/>
                <a:gd name="connsiteY9784" fmla="*/ 152882 h 6858000"/>
                <a:gd name="connsiteX9785" fmla="*/ 2993727 w 5854673"/>
                <a:gd name="connsiteY9785" fmla="*/ 157882 h 6858000"/>
                <a:gd name="connsiteX9786" fmla="*/ 2967965 w 5854673"/>
                <a:gd name="connsiteY9786" fmla="*/ 168841 h 6858000"/>
                <a:gd name="connsiteX9787" fmla="*/ 2987914 w 5854673"/>
                <a:gd name="connsiteY9787" fmla="*/ 152882 h 6858000"/>
                <a:gd name="connsiteX9788" fmla="*/ 2663967 w 5854673"/>
                <a:gd name="connsiteY9788" fmla="*/ 152450 h 6858000"/>
                <a:gd name="connsiteX9789" fmla="*/ 2678904 w 5854673"/>
                <a:gd name="connsiteY9789" fmla="*/ 178008 h 6858000"/>
                <a:gd name="connsiteX9790" fmla="*/ 2726466 w 5854673"/>
                <a:gd name="connsiteY9790" fmla="*/ 281618 h 6858000"/>
                <a:gd name="connsiteX9791" fmla="*/ 2722888 w 5854673"/>
                <a:gd name="connsiteY9791" fmla="*/ 305080 h 6858000"/>
                <a:gd name="connsiteX9792" fmla="*/ 2715648 w 5854673"/>
                <a:gd name="connsiteY9792" fmla="*/ 295183 h 6858000"/>
                <a:gd name="connsiteX9793" fmla="*/ 2702743 w 5854673"/>
                <a:gd name="connsiteY9793" fmla="*/ 296658 h 6858000"/>
                <a:gd name="connsiteX9794" fmla="*/ 2703612 w 5854673"/>
                <a:gd name="connsiteY9794" fmla="*/ 289977 h 6858000"/>
                <a:gd name="connsiteX9795" fmla="*/ 2712845 w 5854673"/>
                <a:gd name="connsiteY9795" fmla="*/ 288296 h 6858000"/>
                <a:gd name="connsiteX9796" fmla="*/ 2710452 w 5854673"/>
                <a:gd name="connsiteY9796" fmla="*/ 271514 h 6858000"/>
                <a:gd name="connsiteX9797" fmla="*/ 2713105 w 5854673"/>
                <a:gd name="connsiteY9797" fmla="*/ 269679 h 6858000"/>
                <a:gd name="connsiteX9798" fmla="*/ 2685970 w 5854673"/>
                <a:gd name="connsiteY9798" fmla="*/ 265897 h 6858000"/>
                <a:gd name="connsiteX9799" fmla="*/ 2690869 w 5854673"/>
                <a:gd name="connsiteY9799" fmla="*/ 259369 h 6858000"/>
                <a:gd name="connsiteX9800" fmla="*/ 2678525 w 5854673"/>
                <a:gd name="connsiteY9800" fmla="*/ 257121 h 6858000"/>
                <a:gd name="connsiteX9801" fmla="*/ 2671495 w 5854673"/>
                <a:gd name="connsiteY9801" fmla="*/ 228249 h 6858000"/>
                <a:gd name="connsiteX9802" fmla="*/ 2669718 w 5854673"/>
                <a:gd name="connsiteY9802" fmla="*/ 197899 h 6858000"/>
                <a:gd name="connsiteX9803" fmla="*/ 2679564 w 5854673"/>
                <a:gd name="connsiteY9803" fmla="*/ 190301 h 6858000"/>
                <a:gd name="connsiteX9804" fmla="*/ 2663967 w 5854673"/>
                <a:gd name="connsiteY9804" fmla="*/ 152450 h 6858000"/>
                <a:gd name="connsiteX9805" fmla="*/ 1916455 w 5854673"/>
                <a:gd name="connsiteY9805" fmla="*/ 150478 h 6858000"/>
                <a:gd name="connsiteX9806" fmla="*/ 1912576 w 5854673"/>
                <a:gd name="connsiteY9806" fmla="*/ 159046 h 6858000"/>
                <a:gd name="connsiteX9807" fmla="*/ 1924961 w 5854673"/>
                <a:gd name="connsiteY9807" fmla="*/ 194806 h 6858000"/>
                <a:gd name="connsiteX9808" fmla="*/ 1915880 w 5854673"/>
                <a:gd name="connsiteY9808" fmla="*/ 197557 h 6858000"/>
                <a:gd name="connsiteX9809" fmla="*/ 1940002 w 5854673"/>
                <a:gd name="connsiteY9809" fmla="*/ 218529 h 6858000"/>
                <a:gd name="connsiteX9810" fmla="*/ 1950511 w 5854673"/>
                <a:gd name="connsiteY9810" fmla="*/ 210473 h 6858000"/>
                <a:gd name="connsiteX9811" fmla="*/ 1935822 w 5854673"/>
                <a:gd name="connsiteY9811" fmla="*/ 207102 h 6858000"/>
                <a:gd name="connsiteX9812" fmla="*/ 1934760 w 5854673"/>
                <a:gd name="connsiteY9812" fmla="*/ 171549 h 6858000"/>
                <a:gd name="connsiteX9813" fmla="*/ 1925987 w 5854673"/>
                <a:gd name="connsiteY9813" fmla="*/ 171342 h 6858000"/>
                <a:gd name="connsiteX9814" fmla="*/ 1916455 w 5854673"/>
                <a:gd name="connsiteY9814" fmla="*/ 150478 h 6858000"/>
                <a:gd name="connsiteX9815" fmla="*/ 3654334 w 5854673"/>
                <a:gd name="connsiteY9815" fmla="*/ 148253 h 6858000"/>
                <a:gd name="connsiteX9816" fmla="*/ 3635918 w 5854673"/>
                <a:gd name="connsiteY9816" fmla="*/ 154522 h 6858000"/>
                <a:gd name="connsiteX9817" fmla="*/ 3653108 w 5854673"/>
                <a:gd name="connsiteY9817" fmla="*/ 154985 h 6858000"/>
                <a:gd name="connsiteX9818" fmla="*/ 2441373 w 5854673"/>
                <a:gd name="connsiteY9818" fmla="*/ 147403 h 6858000"/>
                <a:gd name="connsiteX9819" fmla="*/ 2476447 w 5854673"/>
                <a:gd name="connsiteY9819" fmla="*/ 217089 h 6858000"/>
                <a:gd name="connsiteX9820" fmla="*/ 2470224 w 5854673"/>
                <a:gd name="connsiteY9820" fmla="*/ 216883 h 6858000"/>
                <a:gd name="connsiteX9821" fmla="*/ 2474603 w 5854673"/>
                <a:gd name="connsiteY9821" fmla="*/ 247592 h 6858000"/>
                <a:gd name="connsiteX9822" fmla="*/ 2509483 w 5854673"/>
                <a:gd name="connsiteY9822" fmla="*/ 275043 h 6858000"/>
                <a:gd name="connsiteX9823" fmla="*/ 2509579 w 5854673"/>
                <a:gd name="connsiteY9823" fmla="*/ 298711 h 6858000"/>
                <a:gd name="connsiteX9824" fmla="*/ 2513463 w 5854673"/>
                <a:gd name="connsiteY9824" fmla="*/ 272290 h 6858000"/>
                <a:gd name="connsiteX9825" fmla="*/ 2528919 w 5854673"/>
                <a:gd name="connsiteY9825" fmla="*/ 270815 h 6858000"/>
                <a:gd name="connsiteX9826" fmla="*/ 2537431 w 5854673"/>
                <a:gd name="connsiteY9826" fmla="*/ 289640 h 6858000"/>
                <a:gd name="connsiteX9827" fmla="*/ 2550337 w 5854673"/>
                <a:gd name="connsiteY9827" fmla="*/ 288163 h 6858000"/>
                <a:gd name="connsiteX9828" fmla="*/ 2550127 w 5854673"/>
                <a:gd name="connsiteY9828" fmla="*/ 307139 h 6858000"/>
                <a:gd name="connsiteX9829" fmla="*/ 2533906 w 5854673"/>
                <a:gd name="connsiteY9829" fmla="*/ 313459 h 6858000"/>
                <a:gd name="connsiteX9830" fmla="*/ 2548136 w 5854673"/>
                <a:gd name="connsiteY9830" fmla="*/ 318717 h 6858000"/>
                <a:gd name="connsiteX9831" fmla="*/ 2576535 w 5854673"/>
                <a:gd name="connsiteY9831" fmla="*/ 356929 h 6858000"/>
                <a:gd name="connsiteX9832" fmla="*/ 2567467 w 5854673"/>
                <a:gd name="connsiteY9832" fmla="*/ 316324 h 6858000"/>
                <a:gd name="connsiteX9833" fmla="*/ 2556560 w 5854673"/>
                <a:gd name="connsiteY9833" fmla="*/ 288369 h 6858000"/>
                <a:gd name="connsiteX9834" fmla="*/ 2562687 w 5854673"/>
                <a:gd name="connsiteY9834" fmla="*/ 264907 h 6858000"/>
                <a:gd name="connsiteX9835" fmla="*/ 2531941 w 5854673"/>
                <a:gd name="connsiteY9835" fmla="*/ 225572 h 6858000"/>
                <a:gd name="connsiteX9836" fmla="*/ 2544847 w 5854673"/>
                <a:gd name="connsiteY9836" fmla="*/ 224097 h 6858000"/>
                <a:gd name="connsiteX9837" fmla="*/ 2534245 w 5854673"/>
                <a:gd name="connsiteY9837" fmla="*/ 193183 h 6858000"/>
                <a:gd name="connsiteX9838" fmla="*/ 2511549 w 5854673"/>
                <a:gd name="connsiteY9838" fmla="*/ 184762 h 6858000"/>
                <a:gd name="connsiteX9839" fmla="*/ 2514969 w 5854673"/>
                <a:gd name="connsiteY9839" fmla="*/ 178080 h 6858000"/>
                <a:gd name="connsiteX9840" fmla="*/ 2498188 w 5854673"/>
                <a:gd name="connsiteY9840" fmla="*/ 172821 h 6858000"/>
                <a:gd name="connsiteX9841" fmla="*/ 2507979 w 5854673"/>
                <a:gd name="connsiteY9841" fmla="*/ 182719 h 6858000"/>
                <a:gd name="connsiteX9842" fmla="*/ 2498180 w 5854673"/>
                <a:gd name="connsiteY9842" fmla="*/ 205975 h 6858000"/>
                <a:gd name="connsiteX9843" fmla="*/ 2508075 w 5854673"/>
                <a:gd name="connsiteY9843" fmla="*/ 206387 h 6858000"/>
                <a:gd name="connsiteX9844" fmla="*/ 2511738 w 5854673"/>
                <a:gd name="connsiteY9844" fmla="*/ 239747 h 6858000"/>
                <a:gd name="connsiteX9845" fmla="*/ 2505412 w 5854673"/>
                <a:gd name="connsiteY9845" fmla="*/ 238827 h 6858000"/>
                <a:gd name="connsiteX9846" fmla="*/ 2504340 w 5854673"/>
                <a:gd name="connsiteY9846" fmla="*/ 246631 h 6858000"/>
                <a:gd name="connsiteX9847" fmla="*/ 2477158 w 5854673"/>
                <a:gd name="connsiteY9847" fmla="*/ 227189 h 6858000"/>
                <a:gd name="connsiteX9848" fmla="*/ 2491035 w 5854673"/>
                <a:gd name="connsiteY9848" fmla="*/ 219746 h 6858000"/>
                <a:gd name="connsiteX9849" fmla="*/ 2480736 w 5854673"/>
                <a:gd name="connsiteY9849" fmla="*/ 203727 h 6858000"/>
                <a:gd name="connsiteX9850" fmla="*/ 2474217 w 5854673"/>
                <a:gd name="connsiteY9850" fmla="*/ 163123 h 6858000"/>
                <a:gd name="connsiteX9851" fmla="*/ 2441373 w 5854673"/>
                <a:gd name="connsiteY9851" fmla="*/ 147403 h 6858000"/>
                <a:gd name="connsiteX9852" fmla="*/ 3224539 w 5854673"/>
                <a:gd name="connsiteY9852" fmla="*/ 146461 h 6858000"/>
                <a:gd name="connsiteX9853" fmla="*/ 3239987 w 5854673"/>
                <a:gd name="connsiteY9853" fmla="*/ 170490 h 6858000"/>
                <a:gd name="connsiteX9854" fmla="*/ 3235855 w 5854673"/>
                <a:gd name="connsiteY9854" fmla="*/ 172172 h 6858000"/>
                <a:gd name="connsiteX9855" fmla="*/ 3224539 w 5854673"/>
                <a:gd name="connsiteY9855" fmla="*/ 146461 h 6858000"/>
                <a:gd name="connsiteX9856" fmla="*/ 3140326 w 5854673"/>
                <a:gd name="connsiteY9856" fmla="*/ 146083 h 6858000"/>
                <a:gd name="connsiteX9857" fmla="*/ 3146548 w 5854673"/>
                <a:gd name="connsiteY9857" fmla="*/ 146288 h 6858000"/>
                <a:gd name="connsiteX9858" fmla="*/ 3145781 w 5854673"/>
                <a:gd name="connsiteY9858" fmla="*/ 151134 h 6858000"/>
                <a:gd name="connsiteX9859" fmla="*/ 3139559 w 5854673"/>
                <a:gd name="connsiteY9859" fmla="*/ 150928 h 6858000"/>
                <a:gd name="connsiteX9860" fmla="*/ 2976746 w 5854673"/>
                <a:gd name="connsiteY9860" fmla="*/ 143544 h 6858000"/>
                <a:gd name="connsiteX9861" fmla="*/ 2979652 w 5854673"/>
                <a:gd name="connsiteY9861" fmla="*/ 148595 h 6858000"/>
                <a:gd name="connsiteX9862" fmla="*/ 2970879 w 5854673"/>
                <a:gd name="connsiteY9862" fmla="*/ 148388 h 6858000"/>
                <a:gd name="connsiteX9863" fmla="*/ 3163077 w 5854673"/>
                <a:gd name="connsiteY9863" fmla="*/ 139560 h 6858000"/>
                <a:gd name="connsiteX9864" fmla="*/ 3157966 w 5854673"/>
                <a:gd name="connsiteY9864" fmla="*/ 172713 h 6858000"/>
                <a:gd name="connsiteX9865" fmla="*/ 3165462 w 5854673"/>
                <a:gd name="connsiteY9865" fmla="*/ 181846 h 6858000"/>
                <a:gd name="connsiteX9866" fmla="*/ 3175104 w 5854673"/>
                <a:gd name="connsiteY9866" fmla="*/ 175371 h 6858000"/>
                <a:gd name="connsiteX9867" fmla="*/ 3196209 w 5854673"/>
                <a:gd name="connsiteY9867" fmla="*/ 221182 h 6858000"/>
                <a:gd name="connsiteX9868" fmla="*/ 3214617 w 5854673"/>
                <a:gd name="connsiteY9868" fmla="*/ 240416 h 6858000"/>
                <a:gd name="connsiteX9869" fmla="*/ 3230379 w 5854673"/>
                <a:gd name="connsiteY9869" fmla="*/ 235983 h 6858000"/>
                <a:gd name="connsiteX9870" fmla="*/ 3232163 w 5854673"/>
                <a:gd name="connsiteY9870" fmla="*/ 240830 h 6858000"/>
                <a:gd name="connsiteX9871" fmla="*/ 3213391 w 5854673"/>
                <a:gd name="connsiteY9871" fmla="*/ 247150 h 6858000"/>
                <a:gd name="connsiteX9872" fmla="*/ 3228689 w 5854673"/>
                <a:gd name="connsiteY9872" fmla="*/ 262456 h 6858000"/>
                <a:gd name="connsiteX9873" fmla="*/ 3235575 w 5854673"/>
                <a:gd name="connsiteY9873" fmla="*/ 259653 h 6858000"/>
                <a:gd name="connsiteX9874" fmla="*/ 3234809 w 5854673"/>
                <a:gd name="connsiteY9874" fmla="*/ 264498 h 6858000"/>
                <a:gd name="connsiteX9875" fmla="*/ 3204915 w 5854673"/>
                <a:gd name="connsiteY9875" fmla="*/ 277139 h 6858000"/>
                <a:gd name="connsiteX9876" fmla="*/ 3206186 w 5854673"/>
                <a:gd name="connsiteY9876" fmla="*/ 293717 h 6858000"/>
                <a:gd name="connsiteX9877" fmla="*/ 3178847 w 5854673"/>
                <a:gd name="connsiteY9877" fmla="*/ 291057 h 6858000"/>
                <a:gd name="connsiteX9878" fmla="*/ 3196601 w 5854673"/>
                <a:gd name="connsiteY9878" fmla="*/ 275046 h 6858000"/>
                <a:gd name="connsiteX9879" fmla="*/ 3179629 w 5854673"/>
                <a:gd name="connsiteY9879" fmla="*/ 227553 h 6858000"/>
                <a:gd name="connsiteX9880" fmla="*/ 3151995 w 5854673"/>
                <a:gd name="connsiteY9880" fmla="*/ 184495 h 6858000"/>
                <a:gd name="connsiteX9881" fmla="*/ 3163077 w 5854673"/>
                <a:gd name="connsiteY9881" fmla="*/ 139560 h 6858000"/>
                <a:gd name="connsiteX9882" fmla="*/ 2926964 w 5854673"/>
                <a:gd name="connsiteY9882" fmla="*/ 139351 h 6858000"/>
                <a:gd name="connsiteX9883" fmla="*/ 2931042 w 5854673"/>
                <a:gd name="connsiteY9883" fmla="*/ 147513 h 6858000"/>
                <a:gd name="connsiteX9884" fmla="*/ 2929817 w 5854673"/>
                <a:gd name="connsiteY9884" fmla="*/ 154246 h 6858000"/>
                <a:gd name="connsiteX9885" fmla="*/ 2926964 w 5854673"/>
                <a:gd name="connsiteY9885" fmla="*/ 139351 h 6858000"/>
                <a:gd name="connsiteX9886" fmla="*/ 3685852 w 5854673"/>
                <a:gd name="connsiteY9886" fmla="*/ 139341 h 6858000"/>
                <a:gd name="connsiteX9887" fmla="*/ 3686920 w 5854673"/>
                <a:gd name="connsiteY9887" fmla="*/ 149390 h 6858000"/>
                <a:gd name="connsiteX9888" fmla="*/ 3678914 w 5854673"/>
                <a:gd name="connsiteY9888" fmla="*/ 144337 h 6858000"/>
                <a:gd name="connsiteX9889" fmla="*/ 4068176 w 5854673"/>
                <a:gd name="connsiteY9889" fmla="*/ 138921 h 6858000"/>
                <a:gd name="connsiteX9890" fmla="*/ 4080546 w 5854673"/>
                <a:gd name="connsiteY9890" fmla="*/ 147911 h 6858000"/>
                <a:gd name="connsiteX9891" fmla="*/ 4090338 w 5854673"/>
                <a:gd name="connsiteY9891" fmla="*/ 150158 h 6858000"/>
                <a:gd name="connsiteX9892" fmla="*/ 4070904 w 5854673"/>
                <a:gd name="connsiteY9892" fmla="*/ 154386 h 6858000"/>
                <a:gd name="connsiteX9893" fmla="*/ 4078502 w 5854673"/>
                <a:gd name="connsiteY9893" fmla="*/ 161683 h 6858000"/>
                <a:gd name="connsiteX9894" fmla="*/ 4059422 w 5854673"/>
                <a:gd name="connsiteY9894" fmla="*/ 170960 h 6858000"/>
                <a:gd name="connsiteX9895" fmla="*/ 4068176 w 5854673"/>
                <a:gd name="connsiteY9895" fmla="*/ 138921 h 6858000"/>
                <a:gd name="connsiteX9896" fmla="*/ 1876417 w 5854673"/>
                <a:gd name="connsiteY9896" fmla="*/ 137969 h 6858000"/>
                <a:gd name="connsiteX9897" fmla="*/ 1874781 w 5854673"/>
                <a:gd name="connsiteY9897" fmla="*/ 149496 h 6858000"/>
                <a:gd name="connsiteX9898" fmla="*/ 1863103 w 5854673"/>
                <a:gd name="connsiteY9898" fmla="*/ 144240 h 6858000"/>
                <a:gd name="connsiteX9899" fmla="*/ 1868537 w 5854673"/>
                <a:gd name="connsiteY9899" fmla="*/ 138273 h 6858000"/>
                <a:gd name="connsiteX9900" fmla="*/ 1876417 w 5854673"/>
                <a:gd name="connsiteY9900" fmla="*/ 137969 h 6858000"/>
                <a:gd name="connsiteX9901" fmla="*/ 2756804 w 5854673"/>
                <a:gd name="connsiteY9901" fmla="*/ 136658 h 6858000"/>
                <a:gd name="connsiteX9902" fmla="*/ 2764759 w 5854673"/>
                <a:gd name="connsiteY9902" fmla="*/ 143904 h 6858000"/>
                <a:gd name="connsiteX9903" fmla="*/ 2753436 w 5854673"/>
                <a:gd name="connsiteY9903" fmla="*/ 143697 h 6858000"/>
                <a:gd name="connsiteX9904" fmla="*/ 2756804 w 5854673"/>
                <a:gd name="connsiteY9904" fmla="*/ 136658 h 6858000"/>
                <a:gd name="connsiteX9905" fmla="*/ 3723447 w 5854673"/>
                <a:gd name="connsiteY9905" fmla="*/ 132159 h 6858000"/>
                <a:gd name="connsiteX9906" fmla="*/ 3729568 w 5854673"/>
                <a:gd name="connsiteY9906" fmla="*/ 134202 h 6858000"/>
                <a:gd name="connsiteX9907" fmla="*/ 3718906 w 5854673"/>
                <a:gd name="connsiteY9907" fmla="*/ 138636 h 6858000"/>
                <a:gd name="connsiteX9908" fmla="*/ 3723447 w 5854673"/>
                <a:gd name="connsiteY9908" fmla="*/ 132159 h 6858000"/>
                <a:gd name="connsiteX9909" fmla="*/ 2655761 w 5854673"/>
                <a:gd name="connsiteY9909" fmla="*/ 130666 h 6858000"/>
                <a:gd name="connsiteX9910" fmla="*/ 2669225 w 5854673"/>
                <a:gd name="connsiteY9910" fmla="*/ 140770 h 6858000"/>
                <a:gd name="connsiteX9911" fmla="*/ 2654228 w 5854673"/>
                <a:gd name="connsiteY9911" fmla="*/ 140357 h 6858000"/>
                <a:gd name="connsiteX9912" fmla="*/ 2687132 w 5854673"/>
                <a:gd name="connsiteY9912" fmla="*/ 123278 h 6858000"/>
                <a:gd name="connsiteX9913" fmla="*/ 2692233 w 5854673"/>
                <a:gd name="connsiteY9913" fmla="*/ 123279 h 6858000"/>
                <a:gd name="connsiteX9914" fmla="*/ 2694577 w 5854673"/>
                <a:gd name="connsiteY9914" fmla="*/ 132053 h 6858000"/>
                <a:gd name="connsiteX9915" fmla="*/ 2703350 w 5854673"/>
                <a:gd name="connsiteY9915" fmla="*/ 132260 h 6858000"/>
                <a:gd name="connsiteX9916" fmla="*/ 2707937 w 5854673"/>
                <a:gd name="connsiteY9916" fmla="*/ 143993 h 6858000"/>
                <a:gd name="connsiteX9917" fmla="*/ 2731707 w 5854673"/>
                <a:gd name="connsiteY9917" fmla="*/ 144611 h 6858000"/>
                <a:gd name="connsiteX9918" fmla="*/ 2730122 w 5854673"/>
                <a:gd name="connsiteY9918" fmla="*/ 156496 h 6858000"/>
                <a:gd name="connsiteX9919" fmla="*/ 2721349 w 5854673"/>
                <a:gd name="connsiteY9919" fmla="*/ 156289 h 6858000"/>
                <a:gd name="connsiteX9920" fmla="*/ 2715995 w 5854673"/>
                <a:gd name="connsiteY9920" fmla="*/ 149402 h 6858000"/>
                <a:gd name="connsiteX9921" fmla="*/ 2720425 w 5854673"/>
                <a:gd name="connsiteY9921" fmla="*/ 177916 h 6858000"/>
                <a:gd name="connsiteX9922" fmla="*/ 2736954 w 5854673"/>
                <a:gd name="connsiteY9922" fmla="*/ 168638 h 6858000"/>
                <a:gd name="connsiteX9923" fmla="*/ 2760251 w 5854673"/>
                <a:gd name="connsiteY9923" fmla="*/ 214500 h 6858000"/>
                <a:gd name="connsiteX9924" fmla="*/ 2731837 w 5854673"/>
                <a:gd name="connsiteY9924" fmla="*/ 227294 h 6858000"/>
                <a:gd name="connsiteX9925" fmla="*/ 2739293 w 5854673"/>
                <a:gd name="connsiteY9925" fmla="*/ 195264 h 6858000"/>
                <a:gd name="connsiteX9926" fmla="*/ 2709608 w 5854673"/>
                <a:gd name="connsiteY9926" fmla="*/ 191481 h 6858000"/>
                <a:gd name="connsiteX9927" fmla="*/ 2685906 w 5854673"/>
                <a:gd name="connsiteY9927" fmla="*/ 130010 h 6858000"/>
                <a:gd name="connsiteX9928" fmla="*/ 1925236 w 5854673"/>
                <a:gd name="connsiteY9928" fmla="*/ 122630 h 6858000"/>
                <a:gd name="connsiteX9929" fmla="*/ 1922120 w 5854673"/>
                <a:gd name="connsiteY9929" fmla="*/ 139104 h 6858000"/>
                <a:gd name="connsiteX9930" fmla="*/ 1913347 w 5854673"/>
                <a:gd name="connsiteY9930" fmla="*/ 138898 h 6858000"/>
                <a:gd name="connsiteX9931" fmla="*/ 1942828 w 5854673"/>
                <a:gd name="connsiteY9931" fmla="*/ 143803 h 6858000"/>
                <a:gd name="connsiteX9932" fmla="*/ 1925236 w 5854673"/>
                <a:gd name="connsiteY9932" fmla="*/ 122630 h 6858000"/>
                <a:gd name="connsiteX9933" fmla="*/ 2708302 w 5854673"/>
                <a:gd name="connsiteY9933" fmla="*/ 118438 h 6858000"/>
                <a:gd name="connsiteX9934" fmla="*/ 2717431 w 5854673"/>
                <a:gd name="connsiteY9934" fmla="*/ 123694 h 6858000"/>
                <a:gd name="connsiteX9935" fmla="*/ 2717022 w 5854673"/>
                <a:gd name="connsiteY9935" fmla="*/ 128488 h 6858000"/>
                <a:gd name="connsiteX9936" fmla="*/ 2708302 w 5854673"/>
                <a:gd name="connsiteY9936" fmla="*/ 118438 h 6858000"/>
                <a:gd name="connsiteX9937" fmla="*/ 4022809 w 5854673"/>
                <a:gd name="connsiteY9937" fmla="*/ 117300 h 6858000"/>
                <a:gd name="connsiteX9938" fmla="*/ 4011949 w 5854673"/>
                <a:gd name="connsiteY9938" fmla="*/ 124177 h 6858000"/>
                <a:gd name="connsiteX9939" fmla="*/ 4026126 w 5854673"/>
                <a:gd name="connsiteY9939" fmla="*/ 131627 h 6858000"/>
                <a:gd name="connsiteX9940" fmla="*/ 4034899 w 5854673"/>
                <a:gd name="connsiteY9940" fmla="*/ 131834 h 6858000"/>
                <a:gd name="connsiteX9941" fmla="*/ 4029442 w 5854673"/>
                <a:gd name="connsiteY9941" fmla="*/ 126783 h 6858000"/>
                <a:gd name="connsiteX9942" fmla="*/ 4033933 w 5854673"/>
                <a:gd name="connsiteY9942" fmla="*/ 119949 h 6858000"/>
                <a:gd name="connsiteX9943" fmla="*/ 4022809 w 5854673"/>
                <a:gd name="connsiteY9943" fmla="*/ 117300 h 6858000"/>
                <a:gd name="connsiteX9944" fmla="*/ 4046891 w 5854673"/>
                <a:gd name="connsiteY9944" fmla="*/ 113729 h 6858000"/>
                <a:gd name="connsiteX9945" fmla="*/ 4039443 w 5854673"/>
                <a:gd name="connsiteY9945" fmla="*/ 120257 h 6858000"/>
                <a:gd name="connsiteX9946" fmla="*/ 4052654 w 5854673"/>
                <a:gd name="connsiteY9946" fmla="*/ 115823 h 6858000"/>
                <a:gd name="connsiteX9947" fmla="*/ 4046891 w 5854673"/>
                <a:gd name="connsiteY9947" fmla="*/ 113729 h 6858000"/>
                <a:gd name="connsiteX9948" fmla="*/ 2648778 w 5854673"/>
                <a:gd name="connsiteY9948" fmla="*/ 109802 h 6858000"/>
                <a:gd name="connsiteX9949" fmla="*/ 2657038 w 5854673"/>
                <a:gd name="connsiteY9949" fmla="*/ 121740 h 6858000"/>
                <a:gd name="connsiteX9950" fmla="*/ 2647143 w 5854673"/>
                <a:gd name="connsiteY9950" fmla="*/ 121330 h 6858000"/>
                <a:gd name="connsiteX9951" fmla="*/ 2179817 w 5854673"/>
                <a:gd name="connsiteY9951" fmla="*/ 109279 h 6858000"/>
                <a:gd name="connsiteX9952" fmla="*/ 2201739 w 5854673"/>
                <a:gd name="connsiteY9952" fmla="*/ 148051 h 6858000"/>
                <a:gd name="connsiteX9953" fmla="*/ 2197145 w 5854673"/>
                <a:gd name="connsiteY9953" fmla="*/ 161822 h 6858000"/>
                <a:gd name="connsiteX9954" fmla="*/ 2214125 w 5854673"/>
                <a:gd name="connsiteY9954" fmla="*/ 183811 h 6858000"/>
                <a:gd name="connsiteX9955" fmla="*/ 2219471 w 5854673"/>
                <a:gd name="connsiteY9955" fmla="*/ 216203 h 6858000"/>
                <a:gd name="connsiteX9956" fmla="*/ 2236701 w 5854673"/>
                <a:gd name="connsiteY9956" fmla="*/ 255279 h 6858000"/>
                <a:gd name="connsiteX9957" fmla="*/ 2261579 w 5854673"/>
                <a:gd name="connsiteY9957" fmla="*/ 307110 h 6858000"/>
                <a:gd name="connsiteX9958" fmla="*/ 2269079 w 5854673"/>
                <a:gd name="connsiteY9958" fmla="*/ 298390 h 6858000"/>
                <a:gd name="connsiteX9959" fmla="*/ 2277852 w 5854673"/>
                <a:gd name="connsiteY9959" fmla="*/ 298597 h 6858000"/>
                <a:gd name="connsiteX9960" fmla="*/ 2268045 w 5854673"/>
                <a:gd name="connsiteY9960" fmla="*/ 347357 h 6858000"/>
                <a:gd name="connsiteX9961" fmla="*/ 2304954 w 5854673"/>
                <a:gd name="connsiteY9961" fmla="*/ 422246 h 6858000"/>
                <a:gd name="connsiteX9962" fmla="*/ 2312954 w 5854673"/>
                <a:gd name="connsiteY9962" fmla="*/ 452802 h 6858000"/>
                <a:gd name="connsiteX9963" fmla="*/ 2280968 w 5854673"/>
                <a:gd name="connsiteY9963" fmla="*/ 463555 h 6858000"/>
                <a:gd name="connsiteX9964" fmla="*/ 2267470 w 5854673"/>
                <a:gd name="connsiteY9964" fmla="*/ 394436 h 6858000"/>
                <a:gd name="connsiteX9965" fmla="*/ 2241829 w 5854673"/>
                <a:gd name="connsiteY9965" fmla="*/ 339800 h 6858000"/>
                <a:gd name="connsiteX9966" fmla="*/ 2227859 w 5854673"/>
                <a:gd name="connsiteY9966" fmla="*/ 315924 h 6858000"/>
                <a:gd name="connsiteX9967" fmla="*/ 2236075 w 5854673"/>
                <a:gd name="connsiteY9967" fmla="*/ 304553 h 6858000"/>
                <a:gd name="connsiteX9968" fmla="*/ 2211705 w 5854673"/>
                <a:gd name="connsiteY9968" fmla="*/ 266493 h 6858000"/>
                <a:gd name="connsiteX9969" fmla="*/ 2193671 w 5854673"/>
                <a:gd name="connsiteY9969" fmla="*/ 183449 h 6858000"/>
                <a:gd name="connsiteX9970" fmla="*/ 2184082 w 5854673"/>
                <a:gd name="connsiteY9970" fmla="*/ 180079 h 6858000"/>
                <a:gd name="connsiteX9971" fmla="*/ 2190462 w 5854673"/>
                <a:gd name="connsiteY9971" fmla="*/ 163504 h 6858000"/>
                <a:gd name="connsiteX9972" fmla="*/ 2184240 w 5854673"/>
                <a:gd name="connsiteY9972" fmla="*/ 163298 h 6858000"/>
                <a:gd name="connsiteX9973" fmla="*/ 2184500 w 5854673"/>
                <a:gd name="connsiteY9973" fmla="*/ 144680 h 6858000"/>
                <a:gd name="connsiteX9974" fmla="*/ 2179817 w 5854673"/>
                <a:gd name="connsiteY9974" fmla="*/ 109279 h 6858000"/>
                <a:gd name="connsiteX9975" fmla="*/ 3666173 w 5854673"/>
                <a:gd name="connsiteY9975" fmla="*/ 108629 h 6858000"/>
                <a:gd name="connsiteX9976" fmla="*/ 3686215 w 5854673"/>
                <a:gd name="connsiteY9976" fmla="*/ 118887 h 6858000"/>
                <a:gd name="connsiteX9977" fmla="*/ 3702745 w 5854673"/>
                <a:gd name="connsiteY9977" fmla="*/ 109608 h 6858000"/>
                <a:gd name="connsiteX9978" fmla="*/ 3701978 w 5854673"/>
                <a:gd name="connsiteY9978" fmla="*/ 114454 h 6858000"/>
                <a:gd name="connsiteX9979" fmla="*/ 3698305 w 5854673"/>
                <a:gd name="connsiteY9979" fmla="*/ 114249 h 6858000"/>
                <a:gd name="connsiteX9980" fmla="*/ 3708400 w 5854673"/>
                <a:gd name="connsiteY9980" fmla="*/ 131390 h 6858000"/>
                <a:gd name="connsiteX9981" fmla="*/ 3712484 w 5854673"/>
                <a:gd name="connsiteY9981" fmla="*/ 121700 h 6858000"/>
                <a:gd name="connsiteX9982" fmla="*/ 3709367 w 5854673"/>
                <a:gd name="connsiteY9982" fmla="*/ 138174 h 6858000"/>
                <a:gd name="connsiteX9983" fmla="*/ 3708294 w 5854673"/>
                <a:gd name="connsiteY9983" fmla="*/ 145978 h 6858000"/>
                <a:gd name="connsiteX9984" fmla="*/ 3693354 w 5854673"/>
                <a:gd name="connsiteY9984" fmla="*/ 128071 h 6858000"/>
                <a:gd name="connsiteX9985" fmla="*/ 3665406 w 5854673"/>
                <a:gd name="connsiteY9985" fmla="*/ 113474 h 6858000"/>
                <a:gd name="connsiteX9986" fmla="*/ 2428480 w 5854673"/>
                <a:gd name="connsiteY9986" fmla="*/ 108074 h 6858000"/>
                <a:gd name="connsiteX9987" fmla="*/ 2425060 w 5854673"/>
                <a:gd name="connsiteY9987" fmla="*/ 114754 h 6858000"/>
                <a:gd name="connsiteX9988" fmla="*/ 2435260 w 5854673"/>
                <a:gd name="connsiteY9988" fmla="*/ 119858 h 6858000"/>
                <a:gd name="connsiteX9989" fmla="*/ 2440363 w 5854673"/>
                <a:gd name="connsiteY9989" fmla="*/ 112209 h 6858000"/>
                <a:gd name="connsiteX9990" fmla="*/ 3070558 w 5854673"/>
                <a:gd name="connsiteY9990" fmla="*/ 106485 h 6858000"/>
                <a:gd name="connsiteX9991" fmla="*/ 3083562 w 5854673"/>
                <a:gd name="connsiteY9991" fmla="*/ 118476 h 6858000"/>
                <a:gd name="connsiteX9992" fmla="*/ 3069332 w 5854673"/>
                <a:gd name="connsiteY9992" fmla="*/ 113218 h 6858000"/>
                <a:gd name="connsiteX9993" fmla="*/ 2346818 w 5854673"/>
                <a:gd name="connsiteY9993" fmla="*/ 105144 h 6858000"/>
                <a:gd name="connsiteX9994" fmla="*/ 2349570 w 5854673"/>
                <a:gd name="connsiteY9994" fmla="*/ 111674 h 6858000"/>
                <a:gd name="connsiteX9995" fmla="*/ 2344773 w 5854673"/>
                <a:gd name="connsiteY9995" fmla="*/ 118915 h 6858000"/>
                <a:gd name="connsiteX9996" fmla="*/ 2358951 w 5854673"/>
                <a:gd name="connsiteY9996" fmla="*/ 126366 h 6858000"/>
                <a:gd name="connsiteX9997" fmla="*/ 2350887 w 5854673"/>
                <a:gd name="connsiteY9997" fmla="*/ 143910 h 6858000"/>
                <a:gd name="connsiteX9998" fmla="*/ 2358951 w 5854673"/>
                <a:gd name="connsiteY9998" fmla="*/ 126366 h 6858000"/>
                <a:gd name="connsiteX9999" fmla="*/ 2349570 w 5854673"/>
                <a:gd name="connsiteY9999" fmla="*/ 111674 h 6858000"/>
                <a:gd name="connsiteX10000" fmla="*/ 2350387 w 5854673"/>
                <a:gd name="connsiteY10000" fmla="*/ 107184 h 6858000"/>
                <a:gd name="connsiteX10001" fmla="*/ 3125087 w 5854673"/>
                <a:gd name="connsiteY10001" fmla="*/ 103080 h 6858000"/>
                <a:gd name="connsiteX10002" fmla="*/ 3124371 w 5854673"/>
                <a:gd name="connsiteY10002" fmla="*/ 108284 h 6858000"/>
                <a:gd name="connsiteX10003" fmla="*/ 3118148 w 5854673"/>
                <a:gd name="connsiteY10003" fmla="*/ 108077 h 6858000"/>
                <a:gd name="connsiteX10004" fmla="*/ 3118915 w 5854673"/>
                <a:gd name="connsiteY10004" fmla="*/ 103233 h 6858000"/>
                <a:gd name="connsiteX10005" fmla="*/ 2018789 w 5854673"/>
                <a:gd name="connsiteY10005" fmla="*/ 99089 h 6858000"/>
                <a:gd name="connsiteX10006" fmla="*/ 2015621 w 5854673"/>
                <a:gd name="connsiteY10006" fmla="*/ 120307 h 6858000"/>
                <a:gd name="connsiteX10007" fmla="*/ 2006950 w 5854673"/>
                <a:gd name="connsiteY10007" fmla="*/ 118265 h 6858000"/>
                <a:gd name="connsiteX10008" fmla="*/ 3692291 w 5854673"/>
                <a:gd name="connsiteY10008" fmla="*/ 97618 h 6858000"/>
                <a:gd name="connsiteX10009" fmla="*/ 3701064 w 5854673"/>
                <a:gd name="connsiteY10009" fmla="*/ 97824 h 6858000"/>
                <a:gd name="connsiteX10010" fmla="*/ 3700297 w 5854673"/>
                <a:gd name="connsiteY10010" fmla="*/ 102669 h 6858000"/>
                <a:gd name="connsiteX10011" fmla="*/ 3692291 w 5854673"/>
                <a:gd name="connsiteY10011" fmla="*/ 97618 h 6858000"/>
                <a:gd name="connsiteX10012" fmla="*/ 2702697 w 5854673"/>
                <a:gd name="connsiteY10012" fmla="*/ 97014 h 6858000"/>
                <a:gd name="connsiteX10013" fmla="*/ 2708920 w 5854673"/>
                <a:gd name="connsiteY10013" fmla="*/ 97220 h 6858000"/>
                <a:gd name="connsiteX10014" fmla="*/ 2707387 w 5854673"/>
                <a:gd name="connsiteY10014" fmla="*/ 106911 h 6858000"/>
                <a:gd name="connsiteX10015" fmla="*/ 2702697 w 5854673"/>
                <a:gd name="connsiteY10015" fmla="*/ 97014 h 6858000"/>
                <a:gd name="connsiteX10016" fmla="*/ 2642765 w 5854673"/>
                <a:gd name="connsiteY10016" fmla="*/ 93173 h 6858000"/>
                <a:gd name="connsiteX10017" fmla="*/ 2653575 w 5854673"/>
                <a:gd name="connsiteY10017" fmla="*/ 105111 h 6858000"/>
                <a:gd name="connsiteX10018" fmla="*/ 2642765 w 5854673"/>
                <a:gd name="connsiteY10018" fmla="*/ 93173 h 6858000"/>
                <a:gd name="connsiteX10019" fmla="*/ 2997113 w 5854673"/>
                <a:gd name="connsiteY10019" fmla="*/ 92186 h 6858000"/>
                <a:gd name="connsiteX10020" fmla="*/ 3005068 w 5854673"/>
                <a:gd name="connsiteY10020" fmla="*/ 99431 h 6858000"/>
                <a:gd name="connsiteX10021" fmla="*/ 3000218 w 5854673"/>
                <a:gd name="connsiteY10021" fmla="*/ 113966 h 6858000"/>
                <a:gd name="connsiteX10022" fmla="*/ 2997113 w 5854673"/>
                <a:gd name="connsiteY10022" fmla="*/ 92186 h 6858000"/>
                <a:gd name="connsiteX10023" fmla="*/ 2873832 w 5854673"/>
                <a:gd name="connsiteY10023" fmla="*/ 88662 h 6858000"/>
                <a:gd name="connsiteX10024" fmla="*/ 2882039 w 5854673"/>
                <a:gd name="connsiteY10024" fmla="*/ 110445 h 6858000"/>
                <a:gd name="connsiteX10025" fmla="*/ 2882503 w 5854673"/>
                <a:gd name="connsiteY10025" fmla="*/ 90705 h 6858000"/>
                <a:gd name="connsiteX10026" fmla="*/ 3088417 w 5854673"/>
                <a:gd name="connsiteY10026" fmla="*/ 88637 h 6858000"/>
                <a:gd name="connsiteX10027" fmla="*/ 3099993 w 5854673"/>
                <a:gd name="connsiteY10027" fmla="*/ 95730 h 6858000"/>
                <a:gd name="connsiteX10028" fmla="*/ 3088417 w 5854673"/>
                <a:gd name="connsiteY10028" fmla="*/ 88637 h 6858000"/>
                <a:gd name="connsiteX10029" fmla="*/ 4056335 w 5854673"/>
                <a:gd name="connsiteY10029" fmla="*/ 87973 h 6858000"/>
                <a:gd name="connsiteX10030" fmla="*/ 4056232 w 5854673"/>
                <a:gd name="connsiteY10030" fmla="*/ 89809 h 6858000"/>
                <a:gd name="connsiteX10031" fmla="*/ 4055814 w 5854673"/>
                <a:gd name="connsiteY10031" fmla="*/ 88059 h 6858000"/>
                <a:gd name="connsiteX10032" fmla="*/ 3066790 w 5854673"/>
                <a:gd name="connsiteY10032" fmla="*/ 87713 h 6858000"/>
                <a:gd name="connsiteX10033" fmla="*/ 3072911 w 5854673"/>
                <a:gd name="connsiteY10033" fmla="*/ 89756 h 6858000"/>
                <a:gd name="connsiteX10034" fmla="*/ 3062604 w 5854673"/>
                <a:gd name="connsiteY10034" fmla="*/ 99241 h 6858000"/>
                <a:gd name="connsiteX10035" fmla="*/ 3066790 w 5854673"/>
                <a:gd name="connsiteY10035" fmla="*/ 87713 h 6858000"/>
                <a:gd name="connsiteX10036" fmla="*/ 2693469 w 5854673"/>
                <a:gd name="connsiteY10036" fmla="*/ 80842 h 6858000"/>
                <a:gd name="connsiteX10037" fmla="*/ 2698620 w 5854673"/>
                <a:gd name="connsiteY10037" fmla="*/ 81200 h 6858000"/>
                <a:gd name="connsiteX10038" fmla="*/ 2698058 w 5854673"/>
                <a:gd name="connsiteY10038" fmla="*/ 84924 h 6858000"/>
                <a:gd name="connsiteX10039" fmla="*/ 2692958 w 5854673"/>
                <a:gd name="connsiteY10039" fmla="*/ 84922 h 6858000"/>
                <a:gd name="connsiteX10040" fmla="*/ 4006656 w 5854673"/>
                <a:gd name="connsiteY10040" fmla="*/ 76840 h 6858000"/>
                <a:gd name="connsiteX10041" fmla="*/ 4003340 w 5854673"/>
                <a:gd name="connsiteY10041" fmla="*/ 81684 h 6858000"/>
                <a:gd name="connsiteX10042" fmla="*/ 4012113 w 5854673"/>
                <a:gd name="connsiteY10042" fmla="*/ 81891 h 6858000"/>
                <a:gd name="connsiteX10043" fmla="*/ 1907397 w 5854673"/>
                <a:gd name="connsiteY10043" fmla="*/ 76718 h 6858000"/>
                <a:gd name="connsiteX10044" fmla="*/ 1915143 w 5854673"/>
                <a:gd name="connsiteY10044" fmla="*/ 100388 h 6858000"/>
                <a:gd name="connsiteX10045" fmla="*/ 1922132 w 5854673"/>
                <a:gd name="connsiteY10045" fmla="*/ 95749 h 6858000"/>
                <a:gd name="connsiteX10046" fmla="*/ 1907397 w 5854673"/>
                <a:gd name="connsiteY10046" fmla="*/ 76718 h 6858000"/>
                <a:gd name="connsiteX10047" fmla="*/ 3712446 w 5854673"/>
                <a:gd name="connsiteY10047" fmla="*/ 75436 h 6858000"/>
                <a:gd name="connsiteX10048" fmla="*/ 3727645 w 5854673"/>
                <a:gd name="connsiteY10048" fmla="*/ 79826 h 6858000"/>
                <a:gd name="connsiteX10049" fmla="*/ 3712446 w 5854673"/>
                <a:gd name="connsiteY10049" fmla="*/ 75436 h 6858000"/>
                <a:gd name="connsiteX10050" fmla="*/ 2824918 w 5854673"/>
                <a:gd name="connsiteY10050" fmla="*/ 70110 h 6858000"/>
                <a:gd name="connsiteX10051" fmla="*/ 2825986 w 5854673"/>
                <a:gd name="connsiteY10051" fmla="*/ 80159 h 6858000"/>
                <a:gd name="connsiteX10052" fmla="*/ 2819764 w 5854673"/>
                <a:gd name="connsiteY10052" fmla="*/ 79953 h 6858000"/>
                <a:gd name="connsiteX10053" fmla="*/ 3396155 w 5854673"/>
                <a:gd name="connsiteY10053" fmla="*/ 69936 h 6858000"/>
                <a:gd name="connsiteX10054" fmla="*/ 3401510 w 5854673"/>
                <a:gd name="connsiteY10054" fmla="*/ 76824 h 6858000"/>
                <a:gd name="connsiteX10055" fmla="*/ 2008240 w 5854673"/>
                <a:gd name="connsiteY10055" fmla="*/ 68532 h 6858000"/>
                <a:gd name="connsiteX10056" fmla="*/ 2015480 w 5854673"/>
                <a:gd name="connsiteY10056" fmla="*/ 78429 h 6858000"/>
                <a:gd name="connsiteX10057" fmla="*/ 2017014 w 5854673"/>
                <a:gd name="connsiteY10057" fmla="*/ 68738 h 6858000"/>
                <a:gd name="connsiteX10058" fmla="*/ 2155703 w 5854673"/>
                <a:gd name="connsiteY10058" fmla="*/ 67907 h 6858000"/>
                <a:gd name="connsiteX10059" fmla="*/ 2172169 w 5854673"/>
                <a:gd name="connsiteY10059" fmla="*/ 101627 h 6858000"/>
                <a:gd name="connsiteX10060" fmla="*/ 2155703 w 5854673"/>
                <a:gd name="connsiteY10060" fmla="*/ 67907 h 6858000"/>
                <a:gd name="connsiteX10061" fmla="*/ 2946877 w 5854673"/>
                <a:gd name="connsiteY10061" fmla="*/ 66925 h 6858000"/>
                <a:gd name="connsiteX10062" fmla="*/ 2957792 w 5854673"/>
                <a:gd name="connsiteY10062" fmla="*/ 69376 h 6858000"/>
                <a:gd name="connsiteX10063" fmla="*/ 2955543 w 5854673"/>
                <a:gd name="connsiteY10063" fmla="*/ 84271 h 6858000"/>
                <a:gd name="connsiteX10064" fmla="*/ 2965439 w 5854673"/>
                <a:gd name="connsiteY10064" fmla="*/ 84681 h 6858000"/>
                <a:gd name="connsiteX10065" fmla="*/ 2960221 w 5854673"/>
                <a:gd name="connsiteY10065" fmla="*/ 140074 h 6858000"/>
                <a:gd name="connsiteX10066" fmla="*/ 2950688 w 5854673"/>
                <a:gd name="connsiteY10066" fmla="*/ 119209 h 6858000"/>
                <a:gd name="connsiteX10067" fmla="*/ 2944526 w 5854673"/>
                <a:gd name="connsiteY10067" fmla="*/ 83656 h 6858000"/>
                <a:gd name="connsiteX10068" fmla="*/ 2946877 w 5854673"/>
                <a:gd name="connsiteY10068" fmla="*/ 66925 h 6858000"/>
                <a:gd name="connsiteX10069" fmla="*/ 3682048 w 5854673"/>
                <a:gd name="connsiteY10069" fmla="*/ 66654 h 6858000"/>
                <a:gd name="connsiteX10070" fmla="*/ 3683372 w 5854673"/>
                <a:gd name="connsiteY10070" fmla="*/ 73388 h 6858000"/>
                <a:gd name="connsiteX10071" fmla="*/ 3678271 w 5854673"/>
                <a:gd name="connsiteY10071" fmla="*/ 73386 h 6858000"/>
                <a:gd name="connsiteX10072" fmla="*/ 3682048 w 5854673"/>
                <a:gd name="connsiteY10072" fmla="*/ 66654 h 6858000"/>
                <a:gd name="connsiteX10073" fmla="*/ 3897045 w 5854673"/>
                <a:gd name="connsiteY10073" fmla="*/ 61865 h 6858000"/>
                <a:gd name="connsiteX10074" fmla="*/ 3896278 w 5854673"/>
                <a:gd name="connsiteY10074" fmla="*/ 66710 h 6858000"/>
                <a:gd name="connsiteX10075" fmla="*/ 3887812 w 5854673"/>
                <a:gd name="connsiteY10075" fmla="*/ 63546 h 6858000"/>
                <a:gd name="connsiteX10076" fmla="*/ 3897045 w 5854673"/>
                <a:gd name="connsiteY10076" fmla="*/ 61865 h 6858000"/>
                <a:gd name="connsiteX10077" fmla="*/ 3057259 w 5854673"/>
                <a:gd name="connsiteY10077" fmla="*/ 61749 h 6858000"/>
                <a:gd name="connsiteX10078" fmla="*/ 3062100 w 5854673"/>
                <a:gd name="connsiteY10078" fmla="*/ 77817 h 6858000"/>
                <a:gd name="connsiteX10079" fmla="*/ 3057259 w 5854673"/>
                <a:gd name="connsiteY10079" fmla="*/ 61749 h 6858000"/>
                <a:gd name="connsiteX10080" fmla="*/ 2807221 w 5854673"/>
                <a:gd name="connsiteY10080" fmla="*/ 60975 h 6858000"/>
                <a:gd name="connsiteX10081" fmla="*/ 2817472 w 5854673"/>
                <a:gd name="connsiteY10081" fmla="*/ 61335 h 6858000"/>
                <a:gd name="connsiteX10082" fmla="*/ 2805995 w 5854673"/>
                <a:gd name="connsiteY10082" fmla="*/ 67708 h 6858000"/>
                <a:gd name="connsiteX10083" fmla="*/ 3058126 w 5854673"/>
                <a:gd name="connsiteY10083" fmla="*/ 60166 h 6858000"/>
                <a:gd name="connsiteX10084" fmla="*/ 3059656 w 5854673"/>
                <a:gd name="connsiteY10084" fmla="*/ 60677 h 6858000"/>
                <a:gd name="connsiteX10085" fmla="*/ 3057208 w 5854673"/>
                <a:gd name="connsiteY10085" fmla="*/ 61390 h 6858000"/>
                <a:gd name="connsiteX10086" fmla="*/ 3058126 w 5854673"/>
                <a:gd name="connsiteY10086" fmla="*/ 60166 h 6858000"/>
                <a:gd name="connsiteX10087" fmla="*/ 3661340 w 5854673"/>
                <a:gd name="connsiteY10087" fmla="*/ 59406 h 6858000"/>
                <a:gd name="connsiteX10088" fmla="*/ 3649147 w 5854673"/>
                <a:gd name="connsiteY10088" fmla="*/ 65880 h 6858000"/>
                <a:gd name="connsiteX10089" fmla="*/ 3639662 w 5854673"/>
                <a:gd name="connsiteY10089" fmla="*/ 60675 h 6858000"/>
                <a:gd name="connsiteX10090" fmla="*/ 3661340 w 5854673"/>
                <a:gd name="connsiteY10090" fmla="*/ 59406 h 6858000"/>
                <a:gd name="connsiteX10091" fmla="*/ 3060218 w 5854673"/>
                <a:gd name="connsiteY10091" fmla="*/ 56955 h 6858000"/>
                <a:gd name="connsiteX10092" fmla="*/ 3058125 w 5854673"/>
                <a:gd name="connsiteY10092" fmla="*/ 60167 h 6858000"/>
                <a:gd name="connsiteX10093" fmla="*/ 3056596 w 5854673"/>
                <a:gd name="connsiteY10093" fmla="*/ 57107 h 6858000"/>
                <a:gd name="connsiteX10094" fmla="*/ 2986972 w 5854673"/>
                <a:gd name="connsiteY10094" fmla="*/ 56835 h 6858000"/>
                <a:gd name="connsiteX10095" fmla="*/ 2995643 w 5854673"/>
                <a:gd name="connsiteY10095" fmla="*/ 58878 h 6858000"/>
                <a:gd name="connsiteX10096" fmla="*/ 2994569 w 5854673"/>
                <a:gd name="connsiteY10096" fmla="*/ 66681 h 6858000"/>
                <a:gd name="connsiteX10097" fmla="*/ 2985439 w 5854673"/>
                <a:gd name="connsiteY10097" fmla="*/ 66526 h 6858000"/>
                <a:gd name="connsiteX10098" fmla="*/ 2920715 w 5854673"/>
                <a:gd name="connsiteY10098" fmla="*/ 54627 h 6858000"/>
                <a:gd name="connsiteX10099" fmla="*/ 2929028 w 5854673"/>
                <a:gd name="connsiteY10099" fmla="*/ 56720 h 6858000"/>
                <a:gd name="connsiteX10100" fmla="*/ 2928721 w 5854673"/>
                <a:gd name="connsiteY10100" fmla="*/ 59679 h 6858000"/>
                <a:gd name="connsiteX10101" fmla="*/ 2919948 w 5854673"/>
                <a:gd name="connsiteY10101" fmla="*/ 59473 h 6858000"/>
                <a:gd name="connsiteX10102" fmla="*/ 3181718 w 5854673"/>
                <a:gd name="connsiteY10102" fmla="*/ 53107 h 6858000"/>
                <a:gd name="connsiteX10103" fmla="*/ 3198698 w 5854673"/>
                <a:gd name="connsiteY10103" fmla="*/ 75097 h 6858000"/>
                <a:gd name="connsiteX10104" fmla="*/ 3181718 w 5854673"/>
                <a:gd name="connsiteY10104" fmla="*/ 53107 h 6858000"/>
                <a:gd name="connsiteX10105" fmla="*/ 2155656 w 5854673"/>
                <a:gd name="connsiteY10105" fmla="*/ 52248 h 6858000"/>
                <a:gd name="connsiteX10106" fmla="*/ 2161316 w 5854673"/>
                <a:gd name="connsiteY10106" fmla="*/ 56177 h 6858000"/>
                <a:gd name="connsiteX10107" fmla="*/ 2148870 w 5854673"/>
                <a:gd name="connsiteY10107" fmla="*/ 55766 h 6858000"/>
                <a:gd name="connsiteX10108" fmla="*/ 2602074 w 5854673"/>
                <a:gd name="connsiteY10108" fmla="*/ 42869 h 6858000"/>
                <a:gd name="connsiteX10109" fmla="*/ 2610848 w 5854673"/>
                <a:gd name="connsiteY10109" fmla="*/ 43076 h 6858000"/>
                <a:gd name="connsiteX10110" fmla="*/ 2609979 w 5854673"/>
                <a:gd name="connsiteY10110" fmla="*/ 49758 h 6858000"/>
                <a:gd name="connsiteX10111" fmla="*/ 2601206 w 5854673"/>
                <a:gd name="connsiteY10111" fmla="*/ 49551 h 6858000"/>
                <a:gd name="connsiteX10112" fmla="*/ 2008504 w 5854673"/>
                <a:gd name="connsiteY10112" fmla="*/ 39713 h 6858000"/>
                <a:gd name="connsiteX10113" fmla="*/ 2036911 w 5854673"/>
                <a:gd name="connsiteY10113" fmla="*/ 52422 h 6858000"/>
                <a:gd name="connsiteX10114" fmla="*/ 2030017 w 5854673"/>
                <a:gd name="connsiteY10114" fmla="*/ 80729 h 6858000"/>
                <a:gd name="connsiteX10115" fmla="*/ 2038579 w 5854673"/>
                <a:gd name="connsiteY10115" fmla="*/ 107561 h 6858000"/>
                <a:gd name="connsiteX10116" fmla="*/ 2056892 w 5854673"/>
                <a:gd name="connsiteY10116" fmla="*/ 103128 h 6858000"/>
                <a:gd name="connsiteX10117" fmla="*/ 2059435 w 5854673"/>
                <a:gd name="connsiteY10117" fmla="*/ 128633 h 6858000"/>
                <a:gd name="connsiteX10118" fmla="*/ 2065658 w 5854673"/>
                <a:gd name="connsiteY10118" fmla="*/ 128839 h 6858000"/>
                <a:gd name="connsiteX10119" fmla="*/ 2078294 w 5854673"/>
                <a:gd name="connsiteY10119" fmla="*/ 179136 h 6858000"/>
                <a:gd name="connsiteX10120" fmla="*/ 2081603 w 5854673"/>
                <a:gd name="connsiteY10120" fmla="*/ 199795 h 6858000"/>
                <a:gd name="connsiteX10121" fmla="*/ 2103577 w 5854673"/>
                <a:gd name="connsiteY10121" fmla="*/ 238924 h 6858000"/>
                <a:gd name="connsiteX10122" fmla="*/ 2096633 w 5854673"/>
                <a:gd name="connsiteY10122" fmla="*/ 259223 h 6858000"/>
                <a:gd name="connsiteX10123" fmla="*/ 2077554 w 5854673"/>
                <a:gd name="connsiteY10123" fmla="*/ 268501 h 6858000"/>
                <a:gd name="connsiteX10124" fmla="*/ 2078827 w 5854673"/>
                <a:gd name="connsiteY10124" fmla="*/ 277428 h 6858000"/>
                <a:gd name="connsiteX10125" fmla="*/ 2085050 w 5854673"/>
                <a:gd name="connsiteY10125" fmla="*/ 277634 h 6858000"/>
                <a:gd name="connsiteX10126" fmla="*/ 2084284 w 5854673"/>
                <a:gd name="connsiteY10126" fmla="*/ 282479 h 6858000"/>
                <a:gd name="connsiteX10127" fmla="*/ 2056033 w 5854673"/>
                <a:gd name="connsiteY10127" fmla="*/ 252988 h 6858000"/>
                <a:gd name="connsiteX10128" fmla="*/ 2060679 w 5854673"/>
                <a:gd name="connsiteY10128" fmla="*/ 239574 h 6858000"/>
                <a:gd name="connsiteX10129" fmla="*/ 2051906 w 5854673"/>
                <a:gd name="connsiteY10129" fmla="*/ 239369 h 6858000"/>
                <a:gd name="connsiteX10130" fmla="*/ 2077981 w 5854673"/>
                <a:gd name="connsiteY10130" fmla="*/ 202497 h 6858000"/>
                <a:gd name="connsiteX10131" fmla="*/ 2049785 w 5854673"/>
                <a:gd name="connsiteY10131" fmla="*/ 163162 h 6858000"/>
                <a:gd name="connsiteX10132" fmla="*/ 2035815 w 5854673"/>
                <a:gd name="connsiteY10132" fmla="*/ 139287 h 6858000"/>
                <a:gd name="connsiteX10133" fmla="*/ 2045355 w 5854673"/>
                <a:gd name="connsiteY10133" fmla="*/ 134648 h 6858000"/>
                <a:gd name="connsiteX10134" fmla="*/ 2039592 w 5854673"/>
                <a:gd name="connsiteY10134" fmla="*/ 132555 h 6858000"/>
                <a:gd name="connsiteX10135" fmla="*/ 2040359 w 5854673"/>
                <a:gd name="connsiteY10135" fmla="*/ 127710 h 6858000"/>
                <a:gd name="connsiteX10136" fmla="*/ 2050713 w 5854673"/>
                <a:gd name="connsiteY10136" fmla="*/ 126233 h 6858000"/>
                <a:gd name="connsiteX10137" fmla="*/ 2046023 w 5854673"/>
                <a:gd name="connsiteY10137" fmla="*/ 116336 h 6858000"/>
                <a:gd name="connsiteX10138" fmla="*/ 2032811 w 5854673"/>
                <a:gd name="connsiteY10138" fmla="*/ 120771 h 6858000"/>
                <a:gd name="connsiteX10139" fmla="*/ 1994620 w 5854673"/>
                <a:gd name="connsiteY10139" fmla="*/ 72659 h 6858000"/>
                <a:gd name="connsiteX10140" fmla="*/ 2008292 w 5854673"/>
                <a:gd name="connsiteY10140" fmla="*/ 66338 h 6858000"/>
                <a:gd name="connsiteX10141" fmla="*/ 1997378 w 5854673"/>
                <a:gd name="connsiteY10141" fmla="*/ 56236 h 6858000"/>
                <a:gd name="connsiteX10142" fmla="*/ 2007430 w 5854673"/>
                <a:gd name="connsiteY10142" fmla="*/ 47516 h 6858000"/>
                <a:gd name="connsiteX10143" fmla="*/ 2938571 w 5854673"/>
                <a:gd name="connsiteY10143" fmla="*/ 36778 h 6858000"/>
                <a:gd name="connsiteX10144" fmla="*/ 2954327 w 5854673"/>
                <a:gd name="connsiteY10144" fmla="*/ 57848 h 6858000"/>
                <a:gd name="connsiteX10145" fmla="*/ 2938564 w 5854673"/>
                <a:gd name="connsiteY10145" fmla="*/ 62281 h 6858000"/>
                <a:gd name="connsiteX10146" fmla="*/ 2938571 w 5854673"/>
                <a:gd name="connsiteY10146" fmla="*/ 36778 h 6858000"/>
                <a:gd name="connsiteX10147" fmla="*/ 2080425 w 5854673"/>
                <a:gd name="connsiteY10147" fmla="*/ 33100 h 6858000"/>
                <a:gd name="connsiteX10148" fmla="*/ 2093479 w 5854673"/>
                <a:gd name="connsiteY10148" fmla="*/ 50549 h 6858000"/>
                <a:gd name="connsiteX10149" fmla="*/ 2131252 w 5854673"/>
                <a:gd name="connsiteY10149" fmla="*/ 134059 h 6858000"/>
                <a:gd name="connsiteX10150" fmla="*/ 2129207 w 5854673"/>
                <a:gd name="connsiteY10150" fmla="*/ 147831 h 6858000"/>
                <a:gd name="connsiteX10151" fmla="*/ 2132880 w 5854673"/>
                <a:gd name="connsiteY10151" fmla="*/ 148035 h 6858000"/>
                <a:gd name="connsiteX10152" fmla="*/ 2132113 w 5854673"/>
                <a:gd name="connsiteY10152" fmla="*/ 152881 h 6858000"/>
                <a:gd name="connsiteX10153" fmla="*/ 2104212 w 5854673"/>
                <a:gd name="connsiteY10153" fmla="*/ 153945 h 6858000"/>
                <a:gd name="connsiteX10154" fmla="*/ 2106257 w 5854673"/>
                <a:gd name="connsiteY10154" fmla="*/ 140173 h 6858000"/>
                <a:gd name="connsiteX10155" fmla="*/ 2112786 w 5854673"/>
                <a:gd name="connsiteY10155" fmla="*/ 137420 h 6858000"/>
                <a:gd name="connsiteX10156" fmla="*/ 2080625 w 5854673"/>
                <a:gd name="connsiteY10156" fmla="*/ 49832 h 6858000"/>
                <a:gd name="connsiteX10157" fmla="*/ 2080425 w 5854673"/>
                <a:gd name="connsiteY10157" fmla="*/ 33100 h 6858000"/>
                <a:gd name="connsiteX10158" fmla="*/ 2975553 w 5854673"/>
                <a:gd name="connsiteY10158" fmla="*/ 32962 h 6858000"/>
                <a:gd name="connsiteX10159" fmla="*/ 2982282 w 5854673"/>
                <a:gd name="connsiteY10159" fmla="*/ 46940 h 6858000"/>
                <a:gd name="connsiteX10160" fmla="*/ 2975553 w 5854673"/>
                <a:gd name="connsiteY10160" fmla="*/ 32962 h 6858000"/>
                <a:gd name="connsiteX10161" fmla="*/ 2651605 w 5854673"/>
                <a:gd name="connsiteY10161" fmla="*/ 32528 h 6858000"/>
                <a:gd name="connsiteX10162" fmla="*/ 2679598 w 5854673"/>
                <a:gd name="connsiteY10162" fmla="*/ 72985 h 6858000"/>
                <a:gd name="connsiteX10163" fmla="*/ 2678525 w 5854673"/>
                <a:gd name="connsiteY10163" fmla="*/ 80788 h 6858000"/>
                <a:gd name="connsiteX10164" fmla="*/ 2665113 w 5854673"/>
                <a:gd name="connsiteY10164" fmla="*/ 68492 h 6858000"/>
                <a:gd name="connsiteX10165" fmla="*/ 2655524 w 5854673"/>
                <a:gd name="connsiteY10165" fmla="*/ 65123 h 6858000"/>
                <a:gd name="connsiteX10166" fmla="*/ 2651605 w 5854673"/>
                <a:gd name="connsiteY10166" fmla="*/ 32528 h 6858000"/>
                <a:gd name="connsiteX10167" fmla="*/ 3045024 w 5854673"/>
                <a:gd name="connsiteY10167" fmla="*/ 32162 h 6858000"/>
                <a:gd name="connsiteX10168" fmla="*/ 3050941 w 5854673"/>
                <a:gd name="connsiteY10168" fmla="*/ 35326 h 6858000"/>
                <a:gd name="connsiteX10169" fmla="*/ 3050174 w 5854673"/>
                <a:gd name="connsiteY10169" fmla="*/ 40172 h 6858000"/>
                <a:gd name="connsiteX10170" fmla="*/ 3043492 w 5854673"/>
                <a:gd name="connsiteY10170" fmla="*/ 41854 h 6858000"/>
                <a:gd name="connsiteX10171" fmla="*/ 3045024 w 5854673"/>
                <a:gd name="connsiteY10171" fmla="*/ 32162 h 6858000"/>
                <a:gd name="connsiteX10172" fmla="*/ 1884660 w 5854673"/>
                <a:gd name="connsiteY10172" fmla="*/ 27132 h 6858000"/>
                <a:gd name="connsiteX10173" fmla="*/ 1884958 w 5854673"/>
                <a:gd name="connsiteY10173" fmla="*/ 33055 h 6858000"/>
                <a:gd name="connsiteX10174" fmla="*/ 1882384 w 5854673"/>
                <a:gd name="connsiteY10174" fmla="*/ 41081 h 6858000"/>
                <a:gd name="connsiteX10175" fmla="*/ 1884687 w 5854673"/>
                <a:gd name="connsiteY10175" fmla="*/ 43384 h 6858000"/>
                <a:gd name="connsiteX10176" fmla="*/ 1893429 w 5854673"/>
                <a:gd name="connsiteY10176" fmla="*/ 45192 h 6858000"/>
                <a:gd name="connsiteX10177" fmla="*/ 1890010 w 5854673"/>
                <a:gd name="connsiteY10177" fmla="*/ 51872 h 6858000"/>
                <a:gd name="connsiteX10178" fmla="*/ 1911228 w 5854673"/>
                <a:gd name="connsiteY10178" fmla="*/ 52491 h 6858000"/>
                <a:gd name="connsiteX10179" fmla="*/ 1904247 w 5854673"/>
                <a:gd name="connsiteY10179" fmla="*/ 31626 h 6858000"/>
                <a:gd name="connsiteX10180" fmla="*/ 1916692 w 5854673"/>
                <a:gd name="connsiteY10180" fmla="*/ 32038 h 6858000"/>
                <a:gd name="connsiteX10181" fmla="*/ 1916999 w 5854673"/>
                <a:gd name="connsiteY10181" fmla="*/ 29080 h 6858000"/>
                <a:gd name="connsiteX10182" fmla="*/ 1931428 w 5854673"/>
                <a:gd name="connsiteY10182" fmla="*/ 51068 h 6858000"/>
                <a:gd name="connsiteX10183" fmla="*/ 1921888 w 5854673"/>
                <a:gd name="connsiteY10183" fmla="*/ 55707 h 6858000"/>
                <a:gd name="connsiteX10184" fmla="*/ 1938870 w 5854673"/>
                <a:gd name="connsiteY10184" fmla="*/ 70045 h 6858000"/>
                <a:gd name="connsiteX10185" fmla="*/ 1927799 w 5854673"/>
                <a:gd name="connsiteY10185" fmla="*/ 76724 h 6858000"/>
                <a:gd name="connsiteX10186" fmla="*/ 1964207 w 5854673"/>
                <a:gd name="connsiteY10186" fmla="*/ 119989 h 6858000"/>
                <a:gd name="connsiteX10187" fmla="*/ 1981734 w 5854673"/>
                <a:gd name="connsiteY10187" fmla="*/ 189261 h 6858000"/>
                <a:gd name="connsiteX10188" fmla="*/ 1999882 w 5854673"/>
                <a:gd name="connsiteY10188" fmla="*/ 227115 h 6858000"/>
                <a:gd name="connsiteX10189" fmla="*/ 2004520 w 5854673"/>
                <a:gd name="connsiteY10189" fmla="*/ 239204 h 6858000"/>
                <a:gd name="connsiteX10190" fmla="*/ 2027298 w 5854673"/>
                <a:gd name="connsiteY10190" fmla="*/ 322302 h 6858000"/>
                <a:gd name="connsiteX10191" fmla="*/ 2043355 w 5854673"/>
                <a:gd name="connsiteY10191" fmla="*/ 358267 h 6858000"/>
                <a:gd name="connsiteX10192" fmla="*/ 2071030 w 5854673"/>
                <a:gd name="connsiteY10192" fmla="*/ 434837 h 6858000"/>
                <a:gd name="connsiteX10193" fmla="*/ 2077254 w 5854673"/>
                <a:gd name="connsiteY10193" fmla="*/ 435043 h 6858000"/>
                <a:gd name="connsiteX10194" fmla="*/ 2130770 w 5854673"/>
                <a:gd name="connsiteY10194" fmla="*/ 582980 h 6858000"/>
                <a:gd name="connsiteX10195" fmla="*/ 2144016 w 5854673"/>
                <a:gd name="connsiteY10195" fmla="*/ 637561 h 6858000"/>
                <a:gd name="connsiteX10196" fmla="*/ 2170926 w 5854673"/>
                <a:gd name="connsiteY10196" fmla="*/ 718977 h 6858000"/>
                <a:gd name="connsiteX10197" fmla="*/ 2253434 w 5854673"/>
                <a:gd name="connsiteY10197" fmla="*/ 975715 h 6858000"/>
                <a:gd name="connsiteX10198" fmla="*/ 2259657 w 5854673"/>
                <a:gd name="connsiteY10198" fmla="*/ 975920 h 6858000"/>
                <a:gd name="connsiteX10199" fmla="*/ 2263320 w 5854673"/>
                <a:gd name="connsiteY10199" fmla="*/ 1009280 h 6858000"/>
                <a:gd name="connsiteX10200" fmla="*/ 2286610 w 5854673"/>
                <a:gd name="connsiteY10200" fmla="*/ 1080646 h 6858000"/>
                <a:gd name="connsiteX10201" fmla="*/ 2314474 w 5854673"/>
                <a:gd name="connsiteY10201" fmla="*/ 1214753 h 6858000"/>
                <a:gd name="connsiteX10202" fmla="*/ 2328896 w 5854673"/>
                <a:gd name="connsiteY10202" fmla="*/ 1262244 h 6858000"/>
                <a:gd name="connsiteX10203" fmla="*/ 2335047 w 5854673"/>
                <a:gd name="connsiteY10203" fmla="*/ 1297723 h 6858000"/>
                <a:gd name="connsiteX10204" fmla="*/ 2362975 w 5854673"/>
                <a:gd name="connsiteY10204" fmla="*/ 1381179 h 6858000"/>
                <a:gd name="connsiteX10205" fmla="*/ 2375344 w 5854673"/>
                <a:gd name="connsiteY10205" fmla="*/ 1475597 h 6858000"/>
                <a:gd name="connsiteX10206" fmla="*/ 2396858 w 5854673"/>
                <a:gd name="connsiteY10206" fmla="*/ 1516613 h 6858000"/>
                <a:gd name="connsiteX10207" fmla="*/ 2402298 w 5854673"/>
                <a:gd name="connsiteY10207" fmla="*/ 1580323 h 6858000"/>
                <a:gd name="connsiteX10208" fmla="*/ 2424222 w 5854673"/>
                <a:gd name="connsiteY10208" fmla="*/ 1611444 h 6858000"/>
                <a:gd name="connsiteX10209" fmla="*/ 2426657 w 5854673"/>
                <a:gd name="connsiteY10209" fmla="*/ 1661739 h 6858000"/>
                <a:gd name="connsiteX10210" fmla="*/ 2435936 w 5854673"/>
                <a:gd name="connsiteY10210" fmla="*/ 1675716 h 6858000"/>
                <a:gd name="connsiteX10211" fmla="*/ 2448888 w 5854673"/>
                <a:gd name="connsiteY10211" fmla="*/ 1689900 h 6858000"/>
                <a:gd name="connsiteX10212" fmla="*/ 2440115 w 5854673"/>
                <a:gd name="connsiteY10212" fmla="*/ 1689697 h 6858000"/>
                <a:gd name="connsiteX10213" fmla="*/ 2442961 w 5854673"/>
                <a:gd name="connsiteY10213" fmla="*/ 1730094 h 6858000"/>
                <a:gd name="connsiteX10214" fmla="*/ 2449183 w 5854673"/>
                <a:gd name="connsiteY10214" fmla="*/ 1730300 h 6858000"/>
                <a:gd name="connsiteX10215" fmla="*/ 2400054 w 5854673"/>
                <a:gd name="connsiteY10215" fmla="*/ 1763902 h 6858000"/>
                <a:gd name="connsiteX10216" fmla="*/ 2374308 w 5854673"/>
                <a:gd name="connsiteY10216" fmla="*/ 1716201 h 6858000"/>
                <a:gd name="connsiteX10217" fmla="*/ 2349477 w 5854673"/>
                <a:gd name="connsiteY10217" fmla="*/ 1680028 h 6858000"/>
                <a:gd name="connsiteX10218" fmla="*/ 2338309 w 5854673"/>
                <a:gd name="connsiteY10218" fmla="*/ 1670690 h 6858000"/>
                <a:gd name="connsiteX10219" fmla="*/ 2365507 w 5854673"/>
                <a:gd name="connsiteY10219" fmla="*/ 1631474 h 6858000"/>
                <a:gd name="connsiteX10220" fmla="*/ 2351592 w 5854673"/>
                <a:gd name="connsiteY10220" fmla="*/ 1597754 h 6858000"/>
                <a:gd name="connsiteX10221" fmla="*/ 2325523 w 5854673"/>
                <a:gd name="connsiteY10221" fmla="*/ 1611671 h 6858000"/>
                <a:gd name="connsiteX10222" fmla="*/ 2300493 w 5854673"/>
                <a:gd name="connsiteY10222" fmla="*/ 1558770 h 6858000"/>
                <a:gd name="connsiteX10223" fmla="*/ 2313350 w 5854673"/>
                <a:gd name="connsiteY10223" fmla="*/ 1549287 h 6858000"/>
                <a:gd name="connsiteX10224" fmla="*/ 2312077 w 5854673"/>
                <a:gd name="connsiteY10224" fmla="*/ 1540358 h 6858000"/>
                <a:gd name="connsiteX10225" fmla="*/ 2337639 w 5854673"/>
                <a:gd name="connsiteY10225" fmla="*/ 1512671 h 6858000"/>
                <a:gd name="connsiteX10226" fmla="*/ 2291884 w 5854673"/>
                <a:gd name="connsiteY10226" fmla="*/ 1516278 h 6858000"/>
                <a:gd name="connsiteX10227" fmla="*/ 2292198 w 5854673"/>
                <a:gd name="connsiteY10227" fmla="*/ 1487815 h 6858000"/>
                <a:gd name="connsiteX10228" fmla="*/ 2299954 w 5854673"/>
                <a:gd name="connsiteY10228" fmla="*/ 1478330 h 6858000"/>
                <a:gd name="connsiteX10229" fmla="*/ 2286236 w 5854673"/>
                <a:gd name="connsiteY10229" fmla="*/ 1468993 h 6858000"/>
                <a:gd name="connsiteX10230" fmla="*/ 2287262 w 5854673"/>
                <a:gd name="connsiteY10230" fmla="*/ 1445529 h 6858000"/>
                <a:gd name="connsiteX10231" fmla="*/ 2275549 w 5854673"/>
                <a:gd name="connsiteY10231" fmla="*/ 1381256 h 6858000"/>
                <a:gd name="connsiteX10232" fmla="*/ 2270961 w 5854673"/>
                <a:gd name="connsiteY10232" fmla="*/ 1369525 h 6858000"/>
                <a:gd name="connsiteX10233" fmla="*/ 2240247 w 5854673"/>
                <a:gd name="connsiteY10233" fmla="*/ 1396854 h 6858000"/>
                <a:gd name="connsiteX10234" fmla="*/ 2251667 w 5854673"/>
                <a:gd name="connsiteY10234" fmla="*/ 1420732 h 6858000"/>
                <a:gd name="connsiteX10235" fmla="*/ 2222747 w 5854673"/>
                <a:gd name="connsiteY10235" fmla="*/ 1412101 h 6858000"/>
                <a:gd name="connsiteX10236" fmla="*/ 2231822 w 5854673"/>
                <a:gd name="connsiteY10236" fmla="*/ 1427202 h 6858000"/>
                <a:gd name="connsiteX10237" fmla="*/ 2209637 w 5854673"/>
                <a:gd name="connsiteY10237" fmla="*/ 1414698 h 6858000"/>
                <a:gd name="connsiteX10238" fmla="*/ 2229743 w 5854673"/>
                <a:gd name="connsiteY10238" fmla="*/ 1381957 h 6858000"/>
                <a:gd name="connsiteX10239" fmla="*/ 2249646 w 5854673"/>
                <a:gd name="connsiteY10239" fmla="*/ 1350337 h 6858000"/>
                <a:gd name="connsiteX10240" fmla="*/ 2259445 w 5854673"/>
                <a:gd name="connsiteY10240" fmla="*/ 1327082 h 6858000"/>
                <a:gd name="connsiteX10241" fmla="*/ 2248176 w 5854673"/>
                <a:gd name="connsiteY10241" fmla="*/ 1317030 h 6858000"/>
                <a:gd name="connsiteX10242" fmla="*/ 2236262 w 5854673"/>
                <a:gd name="connsiteY10242" fmla="*/ 1279460 h 6858000"/>
                <a:gd name="connsiteX10243" fmla="*/ 2247437 w 5854673"/>
                <a:gd name="connsiteY10243" fmla="*/ 1263293 h 6858000"/>
                <a:gd name="connsiteX10244" fmla="*/ 2224485 w 5854673"/>
                <a:gd name="connsiteY10244" fmla="*/ 1255636 h 6858000"/>
                <a:gd name="connsiteX10245" fmla="*/ 2229438 w 5854673"/>
                <a:gd name="connsiteY10245" fmla="*/ 1239264 h 6858000"/>
                <a:gd name="connsiteX10246" fmla="*/ 2198117 w 5854673"/>
                <a:gd name="connsiteY10246" fmla="*/ 1247008 h 6858000"/>
                <a:gd name="connsiteX10247" fmla="*/ 2218420 w 5854673"/>
                <a:gd name="connsiteY10247" fmla="*/ 1238649 h 6858000"/>
                <a:gd name="connsiteX10248" fmla="*/ 2214504 w 5854673"/>
                <a:gd name="connsiteY10248" fmla="*/ 1198403 h 6858000"/>
                <a:gd name="connsiteX10249" fmla="*/ 2194964 w 5854673"/>
                <a:gd name="connsiteY10249" fmla="*/ 1209567 h 6858000"/>
                <a:gd name="connsiteX10250" fmla="*/ 2200318 w 5854673"/>
                <a:gd name="connsiteY10250" fmla="*/ 1216456 h 6858000"/>
                <a:gd name="connsiteX10251" fmla="*/ 2184659 w 5854673"/>
                <a:gd name="connsiteY10251" fmla="*/ 1219052 h 6858000"/>
                <a:gd name="connsiteX10252" fmla="*/ 2191859 w 5854673"/>
                <a:gd name="connsiteY10252" fmla="*/ 1187787 h 6858000"/>
                <a:gd name="connsiteX10253" fmla="*/ 2200326 w 5854673"/>
                <a:gd name="connsiteY10253" fmla="*/ 1190951 h 6858000"/>
                <a:gd name="connsiteX10254" fmla="*/ 2243381 w 5854673"/>
                <a:gd name="connsiteY10254" fmla="*/ 1173519 h 6858000"/>
                <a:gd name="connsiteX10255" fmla="*/ 2245471 w 5854673"/>
                <a:gd name="connsiteY10255" fmla="*/ 1175407 h 6858000"/>
                <a:gd name="connsiteX10256" fmla="*/ 2248891 w 5854673"/>
                <a:gd name="connsiteY10256" fmla="*/ 1168726 h 6858000"/>
                <a:gd name="connsiteX10257" fmla="*/ 2233696 w 5854673"/>
                <a:gd name="connsiteY10257" fmla="*/ 1151583 h 6858000"/>
                <a:gd name="connsiteX10258" fmla="*/ 2220544 w 5854673"/>
                <a:gd name="connsiteY10258" fmla="*/ 1120669 h 6858000"/>
                <a:gd name="connsiteX10259" fmla="*/ 2200650 w 5854673"/>
                <a:gd name="connsiteY10259" fmla="*/ 1126784 h 6858000"/>
                <a:gd name="connsiteX10260" fmla="*/ 2200144 w 5854673"/>
                <a:gd name="connsiteY10260" fmla="*/ 1113012 h 6858000"/>
                <a:gd name="connsiteX10261" fmla="*/ 2195296 w 5854673"/>
                <a:gd name="connsiteY10261" fmla="*/ 1119897 h 6858000"/>
                <a:gd name="connsiteX10262" fmla="*/ 2181118 w 5854673"/>
                <a:gd name="connsiteY10262" fmla="*/ 1112446 h 6858000"/>
                <a:gd name="connsiteX10263" fmla="*/ 2172440 w 5854673"/>
                <a:gd name="connsiteY10263" fmla="*/ 1135907 h 6858000"/>
                <a:gd name="connsiteX10264" fmla="*/ 2145305 w 5854673"/>
                <a:gd name="connsiteY10264" fmla="*/ 1132124 h 6858000"/>
                <a:gd name="connsiteX10265" fmla="*/ 2166234 w 5854673"/>
                <a:gd name="connsiteY10265" fmla="*/ 1077042 h 6858000"/>
                <a:gd name="connsiteX10266" fmla="*/ 2161647 w 5854673"/>
                <a:gd name="connsiteY10266" fmla="*/ 1065309 h 6858000"/>
                <a:gd name="connsiteX10267" fmla="*/ 2148269 w 5854673"/>
                <a:gd name="connsiteY10267" fmla="*/ 1112029 h 6858000"/>
                <a:gd name="connsiteX10268" fmla="*/ 2144390 w 5854673"/>
                <a:gd name="connsiteY10268" fmla="*/ 1120596 h 6858000"/>
                <a:gd name="connsiteX10269" fmla="*/ 2139802 w 5854673"/>
                <a:gd name="connsiteY10269" fmla="*/ 1108863 h 6858000"/>
                <a:gd name="connsiteX10270" fmla="*/ 2135466 w 5854673"/>
                <a:gd name="connsiteY10270" fmla="*/ 1111667 h 6858000"/>
                <a:gd name="connsiteX10271" fmla="*/ 2143694 w 5854673"/>
                <a:gd name="connsiteY10271" fmla="*/ 1056939 h 6858000"/>
                <a:gd name="connsiteX10272" fmla="*/ 2148844 w 5854673"/>
                <a:gd name="connsiteY10272" fmla="*/ 1064948 h 6858000"/>
                <a:gd name="connsiteX10273" fmla="*/ 2171856 w 5854673"/>
                <a:gd name="connsiteY10273" fmla="*/ 1037257 h 6858000"/>
                <a:gd name="connsiteX10274" fmla="*/ 2175433 w 5854673"/>
                <a:gd name="connsiteY10274" fmla="*/ 1013795 h 6858000"/>
                <a:gd name="connsiteX10275" fmla="*/ 2150848 w 5854673"/>
                <a:gd name="connsiteY10275" fmla="*/ 1010013 h 6858000"/>
                <a:gd name="connsiteX10276" fmla="*/ 2128452 w 5854673"/>
                <a:gd name="connsiteY10276" fmla="*/ 1024137 h 6858000"/>
                <a:gd name="connsiteX10277" fmla="*/ 2130088 w 5854673"/>
                <a:gd name="connsiteY10277" fmla="*/ 1012610 h 6858000"/>
                <a:gd name="connsiteX10278" fmla="*/ 2132638 w 5854673"/>
                <a:gd name="connsiteY10278" fmla="*/ 1012610 h 6858000"/>
                <a:gd name="connsiteX10279" fmla="*/ 2137486 w 5854673"/>
                <a:gd name="connsiteY10279" fmla="*/ 998074 h 6858000"/>
                <a:gd name="connsiteX10280" fmla="*/ 2143710 w 5854673"/>
                <a:gd name="connsiteY10280" fmla="*/ 998280 h 6858000"/>
                <a:gd name="connsiteX10281" fmla="*/ 2146310 w 5854673"/>
                <a:gd name="connsiteY10281" fmla="*/ 1006289 h 6858000"/>
                <a:gd name="connsiteX10282" fmla="*/ 2154119 w 5854673"/>
                <a:gd name="connsiteY10282" fmla="*/ 986959 h 6858000"/>
                <a:gd name="connsiteX10283" fmla="*/ 2151977 w 5854673"/>
                <a:gd name="connsiteY10283" fmla="*/ 984714 h 6858000"/>
                <a:gd name="connsiteX10284" fmla="*/ 2165190 w 5854673"/>
                <a:gd name="connsiteY10284" fmla="*/ 980280 h 6858000"/>
                <a:gd name="connsiteX10285" fmla="*/ 2131935 w 5854673"/>
                <a:gd name="connsiteY10285" fmla="*/ 974463 h 6858000"/>
                <a:gd name="connsiteX10286" fmla="*/ 2136885 w 5854673"/>
                <a:gd name="connsiteY10286" fmla="*/ 965742 h 6858000"/>
                <a:gd name="connsiteX10287" fmla="*/ 2133519 w 5854673"/>
                <a:gd name="connsiteY10287" fmla="*/ 962579 h 6858000"/>
                <a:gd name="connsiteX10288" fmla="*/ 2121072 w 5854673"/>
                <a:gd name="connsiteY10288" fmla="*/ 969819 h 6858000"/>
                <a:gd name="connsiteX10289" fmla="*/ 2122145 w 5854673"/>
                <a:gd name="connsiteY10289" fmla="*/ 962014 h 6858000"/>
                <a:gd name="connsiteX10290" fmla="*/ 2135615 w 5854673"/>
                <a:gd name="connsiteY10290" fmla="*/ 946614 h 6858000"/>
                <a:gd name="connsiteX10291" fmla="*/ 2132511 w 5854673"/>
                <a:gd name="connsiteY10291" fmla="*/ 924833 h 6858000"/>
                <a:gd name="connsiteX10292" fmla="*/ 2158230 w 5854673"/>
                <a:gd name="connsiteY10292" fmla="*/ 880362 h 6858000"/>
                <a:gd name="connsiteX10293" fmla="*/ 2156653 w 5854673"/>
                <a:gd name="connsiteY10293" fmla="*/ 866742 h 6858000"/>
                <a:gd name="connsiteX10294" fmla="*/ 2130891 w 5854673"/>
                <a:gd name="connsiteY10294" fmla="*/ 877702 h 6858000"/>
                <a:gd name="connsiteX10295" fmla="*/ 2129874 w 5854673"/>
                <a:gd name="connsiteY10295" fmla="*/ 868009 h 6858000"/>
                <a:gd name="connsiteX10296" fmla="*/ 2098349 w 5854673"/>
                <a:gd name="connsiteY10296" fmla="*/ 876876 h 6858000"/>
                <a:gd name="connsiteX10297" fmla="*/ 2093761 w 5854673"/>
                <a:gd name="connsiteY10297" fmla="*/ 865143 h 6858000"/>
                <a:gd name="connsiteX10298" fmla="*/ 2116972 w 5854673"/>
                <a:gd name="connsiteY10298" fmla="*/ 854183 h 6858000"/>
                <a:gd name="connsiteX10299" fmla="*/ 2105553 w 5854673"/>
                <a:gd name="connsiteY10299" fmla="*/ 830309 h 6858000"/>
                <a:gd name="connsiteX10300" fmla="*/ 2116877 w 5854673"/>
                <a:gd name="connsiteY10300" fmla="*/ 830515 h 6858000"/>
                <a:gd name="connsiteX10301" fmla="*/ 2116008 w 5854673"/>
                <a:gd name="connsiteY10301" fmla="*/ 837197 h 6858000"/>
                <a:gd name="connsiteX10302" fmla="*/ 2131771 w 5854673"/>
                <a:gd name="connsiteY10302" fmla="*/ 832764 h 6858000"/>
                <a:gd name="connsiteX10303" fmla="*/ 2102248 w 5854673"/>
                <a:gd name="connsiteY10303" fmla="*/ 794347 h 6858000"/>
                <a:gd name="connsiteX10304" fmla="*/ 2101482 w 5854673"/>
                <a:gd name="connsiteY10304" fmla="*/ 799193 h 6858000"/>
                <a:gd name="connsiteX10305" fmla="*/ 2095566 w 5854673"/>
                <a:gd name="connsiteY10305" fmla="*/ 796028 h 6858000"/>
                <a:gd name="connsiteX10306" fmla="*/ 2096128 w 5854673"/>
                <a:gd name="connsiteY10306" fmla="*/ 792304 h 6858000"/>
                <a:gd name="connsiteX10307" fmla="*/ 2102351 w 5854673"/>
                <a:gd name="connsiteY10307" fmla="*/ 792510 h 6858000"/>
                <a:gd name="connsiteX10308" fmla="*/ 2096600 w 5854673"/>
                <a:gd name="connsiteY10308" fmla="*/ 747061 h 6858000"/>
                <a:gd name="connsiteX10309" fmla="*/ 2075182 w 5854673"/>
                <a:gd name="connsiteY10309" fmla="*/ 729712 h 6858000"/>
                <a:gd name="connsiteX10310" fmla="*/ 2079628 w 5854673"/>
                <a:gd name="connsiteY10310" fmla="*/ 699569 h 6858000"/>
                <a:gd name="connsiteX10311" fmla="*/ 2061725 w 5854673"/>
                <a:gd name="connsiteY10311" fmla="*/ 694106 h 6858000"/>
                <a:gd name="connsiteX10312" fmla="*/ 2071219 w 5854673"/>
                <a:gd name="connsiteY10312" fmla="*/ 673808 h 6858000"/>
                <a:gd name="connsiteX10313" fmla="*/ 2044344 w 5854673"/>
                <a:gd name="connsiteY10313" fmla="*/ 651408 h 6858000"/>
                <a:gd name="connsiteX10314" fmla="*/ 2050567 w 5854673"/>
                <a:gd name="connsiteY10314" fmla="*/ 651614 h 6858000"/>
                <a:gd name="connsiteX10315" fmla="*/ 2052351 w 5854673"/>
                <a:gd name="connsiteY10315" fmla="*/ 656460 h 6858000"/>
                <a:gd name="connsiteX10316" fmla="*/ 2060976 w 5854673"/>
                <a:gd name="connsiteY10316" fmla="*/ 640293 h 6858000"/>
                <a:gd name="connsiteX10317" fmla="*/ 2050682 w 5854673"/>
                <a:gd name="connsiteY10317" fmla="*/ 606421 h 6858000"/>
                <a:gd name="connsiteX10318" fmla="*/ 2042935 w 5854673"/>
                <a:gd name="connsiteY10318" fmla="*/ 582751 h 6858000"/>
                <a:gd name="connsiteX10319" fmla="*/ 2010089 w 5854673"/>
                <a:gd name="connsiteY10319" fmla="*/ 574683 h 6858000"/>
                <a:gd name="connsiteX10320" fmla="*/ 2033567 w 5854673"/>
                <a:gd name="connsiteY10320" fmla="*/ 519601 h 6858000"/>
                <a:gd name="connsiteX10321" fmla="*/ 1986745 w 5854673"/>
                <a:gd name="connsiteY10321" fmla="*/ 513162 h 6858000"/>
                <a:gd name="connsiteX10322" fmla="*/ 2040714 w 5854673"/>
                <a:gd name="connsiteY10322" fmla="*/ 498180 h 6858000"/>
                <a:gd name="connsiteX10323" fmla="*/ 2006398 w 5854673"/>
                <a:gd name="connsiteY10323" fmla="*/ 456804 h 6858000"/>
                <a:gd name="connsiteX10324" fmla="*/ 1997625 w 5854673"/>
                <a:gd name="connsiteY10324" fmla="*/ 456597 h 6858000"/>
                <a:gd name="connsiteX10325" fmla="*/ 2019001 w 5854673"/>
                <a:gd name="connsiteY10325" fmla="*/ 440434 h 6858000"/>
                <a:gd name="connsiteX10326" fmla="*/ 2012019 w 5854673"/>
                <a:gd name="connsiteY10326" fmla="*/ 419570 h 6858000"/>
                <a:gd name="connsiteX10327" fmla="*/ 2001610 w 5854673"/>
                <a:gd name="connsiteY10327" fmla="*/ 430891 h 6858000"/>
                <a:gd name="connsiteX10328" fmla="*/ 1990951 w 5854673"/>
                <a:gd name="connsiteY10328" fmla="*/ 427674 h 6858000"/>
                <a:gd name="connsiteX10329" fmla="*/ 2007940 w 5854673"/>
                <a:gd name="connsiteY10329" fmla="*/ 416508 h 6858000"/>
                <a:gd name="connsiteX10330" fmla="*/ 2004369 w 5854673"/>
                <a:gd name="connsiteY10330" fmla="*/ 414467 h 6858000"/>
                <a:gd name="connsiteX10331" fmla="*/ 2027581 w 5854673"/>
                <a:gd name="connsiteY10331" fmla="*/ 403507 h 6858000"/>
                <a:gd name="connsiteX10332" fmla="*/ 1997134 w 5854673"/>
                <a:gd name="connsiteY10332" fmla="*/ 386717 h 6858000"/>
                <a:gd name="connsiteX10333" fmla="*/ 1961191 w 5854673"/>
                <a:gd name="connsiteY10333" fmla="*/ 323712 h 6858000"/>
                <a:gd name="connsiteX10334" fmla="*/ 1970424 w 5854673"/>
                <a:gd name="connsiteY10334" fmla="*/ 322032 h 6858000"/>
                <a:gd name="connsiteX10335" fmla="*/ 1964968 w 5854673"/>
                <a:gd name="connsiteY10335" fmla="*/ 316980 h 6858000"/>
                <a:gd name="connsiteX10336" fmla="*/ 1934010 w 5854673"/>
                <a:gd name="connsiteY10336" fmla="*/ 304271 h 6858000"/>
                <a:gd name="connsiteX10337" fmla="*/ 1970380 w 5854673"/>
                <a:gd name="connsiteY10337" fmla="*/ 298721 h 6858000"/>
                <a:gd name="connsiteX10338" fmla="*/ 1959220 w 5854673"/>
                <a:gd name="connsiteY10338" fmla="*/ 256228 h 6858000"/>
                <a:gd name="connsiteX10339" fmla="*/ 1916426 w 5854673"/>
                <a:gd name="connsiteY10339" fmla="*/ 255044 h 6858000"/>
                <a:gd name="connsiteX10340" fmla="*/ 1915668 w 5854673"/>
                <a:gd name="connsiteY10340" fmla="*/ 226734 h 6858000"/>
                <a:gd name="connsiteX10341" fmla="*/ 1894292 w 5854673"/>
                <a:gd name="connsiteY10341" fmla="*/ 242897 h 6858000"/>
                <a:gd name="connsiteX10342" fmla="*/ 1919854 w 5854673"/>
                <a:gd name="connsiteY10342" fmla="*/ 215207 h 6858000"/>
                <a:gd name="connsiteX10343" fmla="*/ 1895331 w 5854673"/>
                <a:gd name="connsiteY10343" fmla="*/ 176078 h 6858000"/>
                <a:gd name="connsiteX10344" fmla="*/ 1899976 w 5854673"/>
                <a:gd name="connsiteY10344" fmla="*/ 162664 h 6858000"/>
                <a:gd name="connsiteX10345" fmla="*/ 1888609 w 5854673"/>
                <a:gd name="connsiteY10345" fmla="*/ 136596 h 6858000"/>
                <a:gd name="connsiteX10346" fmla="*/ 1901821 w 5854673"/>
                <a:gd name="connsiteY10346" fmla="*/ 132162 h 6858000"/>
                <a:gd name="connsiteX10347" fmla="*/ 1887132 w 5854673"/>
                <a:gd name="connsiteY10347" fmla="*/ 128792 h 6858000"/>
                <a:gd name="connsiteX10348" fmla="*/ 1892344 w 5854673"/>
                <a:gd name="connsiteY10348" fmla="*/ 93802 h 6858000"/>
                <a:gd name="connsiteX10349" fmla="*/ 1871994 w 5854673"/>
                <a:gd name="connsiteY10349" fmla="*/ 86502 h 6858000"/>
                <a:gd name="connsiteX10350" fmla="*/ 1869348 w 5854673"/>
                <a:gd name="connsiteY10350" fmla="*/ 62833 h 6858000"/>
                <a:gd name="connsiteX10351" fmla="*/ 1878937 w 5854673"/>
                <a:gd name="connsiteY10351" fmla="*/ 66203 h 6858000"/>
                <a:gd name="connsiteX10352" fmla="*/ 1889243 w 5854673"/>
                <a:gd name="connsiteY10352" fmla="*/ 56718 h 6858000"/>
                <a:gd name="connsiteX10353" fmla="*/ 1870983 w 5854673"/>
                <a:gd name="connsiteY10353" fmla="*/ 51306 h 6858000"/>
                <a:gd name="connsiteX10354" fmla="*/ 1883649 w 5854673"/>
                <a:gd name="connsiteY10354" fmla="*/ 43495 h 6858000"/>
                <a:gd name="connsiteX10355" fmla="*/ 1882363 w 5854673"/>
                <a:gd name="connsiteY10355" fmla="*/ 41145 h 6858000"/>
                <a:gd name="connsiteX10356" fmla="*/ 1882310 w 5854673"/>
                <a:gd name="connsiteY10356" fmla="*/ 41311 h 6858000"/>
                <a:gd name="connsiteX10357" fmla="*/ 1872363 w 5854673"/>
                <a:gd name="connsiteY10357" fmla="*/ 40544 h 6858000"/>
                <a:gd name="connsiteX10358" fmla="*/ 1884660 w 5854673"/>
                <a:gd name="connsiteY10358" fmla="*/ 27132 h 6858000"/>
                <a:gd name="connsiteX10359" fmla="*/ 3565586 w 5854673"/>
                <a:gd name="connsiteY10359" fmla="*/ 22753 h 6858000"/>
                <a:gd name="connsiteX10360" fmla="*/ 3563219 w 5854673"/>
                <a:gd name="connsiteY10360" fmla="*/ 25032 h 6858000"/>
                <a:gd name="connsiteX10361" fmla="*/ 3555871 w 5854673"/>
                <a:gd name="connsiteY10361" fmla="*/ 32591 h 6858000"/>
                <a:gd name="connsiteX10362" fmla="*/ 3553270 w 5854673"/>
                <a:gd name="connsiteY10362" fmla="*/ 32234 h 6858000"/>
                <a:gd name="connsiteX10363" fmla="*/ 3555564 w 5854673"/>
                <a:gd name="connsiteY10363" fmla="*/ 32999 h 6858000"/>
                <a:gd name="connsiteX10364" fmla="*/ 3565307 w 5854673"/>
                <a:gd name="connsiteY10364" fmla="*/ 34890 h 6858000"/>
                <a:gd name="connsiteX10365" fmla="*/ 3563165 w 5854673"/>
                <a:gd name="connsiteY10365" fmla="*/ 32645 h 6858000"/>
                <a:gd name="connsiteX10366" fmla="*/ 3569033 w 5854673"/>
                <a:gd name="connsiteY10366" fmla="*/ 27801 h 6858000"/>
                <a:gd name="connsiteX10367" fmla="*/ 3565586 w 5854673"/>
                <a:gd name="connsiteY10367" fmla="*/ 22753 h 6858000"/>
                <a:gd name="connsiteX10368" fmla="*/ 2587290 w 5854673"/>
                <a:gd name="connsiteY10368" fmla="*/ 15832 h 6858000"/>
                <a:gd name="connsiteX10369" fmla="*/ 2596777 w 5854673"/>
                <a:gd name="connsiteY10369" fmla="*/ 21038 h 6858000"/>
                <a:gd name="connsiteX10370" fmla="*/ 2596010 w 5854673"/>
                <a:gd name="connsiteY10370" fmla="*/ 25883 h 6858000"/>
                <a:gd name="connsiteX10371" fmla="*/ 2587290 w 5854673"/>
                <a:gd name="connsiteY10371" fmla="*/ 15832 h 6858000"/>
                <a:gd name="connsiteX10372" fmla="*/ 3168672 w 5854673"/>
                <a:gd name="connsiteY10372" fmla="*/ 15257 h 6858000"/>
                <a:gd name="connsiteX10373" fmla="*/ 3186773 w 5854673"/>
                <a:gd name="connsiteY10373" fmla="*/ 37450 h 6858000"/>
                <a:gd name="connsiteX10374" fmla="*/ 3182945 w 5854673"/>
                <a:gd name="connsiteY10374" fmla="*/ 46376 h 6858000"/>
                <a:gd name="connsiteX10375" fmla="*/ 3168672 w 5854673"/>
                <a:gd name="connsiteY10375" fmla="*/ 15257 h 6858000"/>
                <a:gd name="connsiteX10376" fmla="*/ 2842178 w 5854673"/>
                <a:gd name="connsiteY10376" fmla="*/ 14846 h 6858000"/>
                <a:gd name="connsiteX10377" fmla="*/ 2858133 w 5854673"/>
                <a:gd name="connsiteY10377" fmla="*/ 52647 h 6858000"/>
                <a:gd name="connsiteX10378" fmla="*/ 2842178 w 5854673"/>
                <a:gd name="connsiteY10378" fmla="*/ 14846 h 6858000"/>
                <a:gd name="connsiteX10379" fmla="*/ 2920522 w 5854673"/>
                <a:gd name="connsiteY10379" fmla="*/ 12393 h 6858000"/>
                <a:gd name="connsiteX10380" fmla="*/ 2930315 w 5854673"/>
                <a:gd name="connsiteY10380" fmla="*/ 14641 h 6858000"/>
                <a:gd name="connsiteX10381" fmla="*/ 2929548 w 5854673"/>
                <a:gd name="connsiteY10381" fmla="*/ 19486 h 6858000"/>
                <a:gd name="connsiteX10382" fmla="*/ 2917102 w 5854673"/>
                <a:gd name="connsiteY10382" fmla="*/ 19074 h 6858000"/>
                <a:gd name="connsiteX10383" fmla="*/ 2920522 w 5854673"/>
                <a:gd name="connsiteY10383" fmla="*/ 12393 h 6858000"/>
                <a:gd name="connsiteX10384" fmla="*/ 3030697 w 5854673"/>
                <a:gd name="connsiteY10384" fmla="*/ 10888 h 6858000"/>
                <a:gd name="connsiteX10385" fmla="*/ 3036920 w 5854673"/>
                <a:gd name="connsiteY10385" fmla="*/ 11093 h 6858000"/>
                <a:gd name="connsiteX10386" fmla="*/ 3035388 w 5854673"/>
                <a:gd name="connsiteY10386" fmla="*/ 20784 h 6858000"/>
                <a:gd name="connsiteX10387" fmla="*/ 3030697 w 5854673"/>
                <a:gd name="connsiteY10387" fmla="*/ 10888 h 6858000"/>
                <a:gd name="connsiteX10388" fmla="*/ 3139445 w 5854673"/>
                <a:gd name="connsiteY10388" fmla="*/ 9588 h 6858000"/>
                <a:gd name="connsiteX10389" fmla="*/ 3146583 w 5854673"/>
                <a:gd name="connsiteY10389" fmla="*/ 21322 h 6858000"/>
                <a:gd name="connsiteX10390" fmla="*/ 3140716 w 5854673"/>
                <a:gd name="connsiteY10390" fmla="*/ 26166 h 6858000"/>
                <a:gd name="connsiteX10391" fmla="*/ 3139445 w 5854673"/>
                <a:gd name="connsiteY10391" fmla="*/ 9588 h 6858000"/>
                <a:gd name="connsiteX10392" fmla="*/ 1875332 w 5854673"/>
                <a:gd name="connsiteY10392" fmla="*/ 5145 h 6858000"/>
                <a:gd name="connsiteX10393" fmla="*/ 1883236 w 5854673"/>
                <a:gd name="connsiteY10393" fmla="*/ 12034 h 6858000"/>
                <a:gd name="connsiteX10394" fmla="*/ 1882469 w 5854673"/>
                <a:gd name="connsiteY10394" fmla="*/ 16879 h 6858000"/>
                <a:gd name="connsiteX10395" fmla="*/ 1871146 w 5854673"/>
                <a:gd name="connsiteY10395" fmla="*/ 16673 h 6858000"/>
                <a:gd name="connsiteX10396" fmla="*/ 1875332 w 5854673"/>
                <a:gd name="connsiteY10396" fmla="*/ 5145 h 6858000"/>
                <a:gd name="connsiteX10397" fmla="*/ 2607951 w 5854673"/>
                <a:gd name="connsiteY10397" fmla="*/ 4870 h 6858000"/>
                <a:gd name="connsiteX10398" fmla="*/ 2624417 w 5854673"/>
                <a:gd name="connsiteY10398" fmla="*/ 38591 h 6858000"/>
                <a:gd name="connsiteX10399" fmla="*/ 2633991 w 5854673"/>
                <a:gd name="connsiteY10399" fmla="*/ 92968 h 6858000"/>
                <a:gd name="connsiteX10400" fmla="*/ 2620744 w 5854673"/>
                <a:gd name="connsiteY10400" fmla="*/ 38386 h 6858000"/>
                <a:gd name="connsiteX10401" fmla="*/ 2606315 w 5854673"/>
                <a:gd name="connsiteY10401" fmla="*/ 16398 h 6858000"/>
                <a:gd name="connsiteX10402" fmla="*/ 3515838 w 5854673"/>
                <a:gd name="connsiteY10402" fmla="*/ 4782 h 6858000"/>
                <a:gd name="connsiteX10403" fmla="*/ 3516907 w 5854673"/>
                <a:gd name="connsiteY10403" fmla="*/ 12280 h 6858000"/>
                <a:gd name="connsiteX10404" fmla="*/ 3515838 w 5854673"/>
                <a:gd name="connsiteY10404" fmla="*/ 4782 h 6858000"/>
                <a:gd name="connsiteX10405" fmla="*/ 1999076 w 5854673"/>
                <a:gd name="connsiteY10405" fmla="*/ 4260 h 6858000"/>
                <a:gd name="connsiteX10406" fmla="*/ 2016821 w 5854673"/>
                <a:gd name="connsiteY10406" fmla="*/ 26504 h 6858000"/>
                <a:gd name="connsiteX10407" fmla="*/ 2013401 w 5854673"/>
                <a:gd name="connsiteY10407" fmla="*/ 33185 h 6858000"/>
                <a:gd name="connsiteX10408" fmla="*/ 1978771 w 5854673"/>
                <a:gd name="connsiteY10408" fmla="*/ 20270 h 6858000"/>
                <a:gd name="connsiteX10409" fmla="*/ 1996777 w 5854673"/>
                <a:gd name="connsiteY10409" fmla="*/ 18797 h 6858000"/>
                <a:gd name="connsiteX10410" fmla="*/ 2638402 w 5854673"/>
                <a:gd name="connsiteY10410" fmla="*/ 3807 h 6858000"/>
                <a:gd name="connsiteX10411" fmla="*/ 2652372 w 5854673"/>
                <a:gd name="connsiteY10411" fmla="*/ 27682 h 6858000"/>
                <a:gd name="connsiteX10412" fmla="*/ 2638402 w 5854673"/>
                <a:gd name="connsiteY10412" fmla="*/ 3807 h 6858000"/>
                <a:gd name="connsiteX10413" fmla="*/ 2241515 w 5854673"/>
                <a:gd name="connsiteY10413" fmla="*/ 2843 h 6858000"/>
                <a:gd name="connsiteX10414" fmla="*/ 2241055 w 5854673"/>
                <a:gd name="connsiteY10414" fmla="*/ 4731 h 6858000"/>
                <a:gd name="connsiteX10415" fmla="*/ 2251308 w 5854673"/>
                <a:gd name="connsiteY10415" fmla="*/ 5091 h 6858000"/>
                <a:gd name="connsiteX10416" fmla="*/ 2251768 w 5854673"/>
                <a:gd name="connsiteY10416" fmla="*/ 3204 h 6858000"/>
                <a:gd name="connsiteX10417" fmla="*/ 2138990 w 5854673"/>
                <a:gd name="connsiteY10417" fmla="*/ 1797 h 6858000"/>
                <a:gd name="connsiteX10418" fmla="*/ 2154952 w 5854673"/>
                <a:gd name="connsiteY10418" fmla="*/ 14094 h 6858000"/>
                <a:gd name="connsiteX10419" fmla="*/ 2141993 w 5854673"/>
                <a:gd name="connsiteY10419" fmla="*/ 25414 h 6858000"/>
                <a:gd name="connsiteX10420" fmla="*/ 2138990 w 5854673"/>
                <a:gd name="connsiteY10420" fmla="*/ 1797 h 6858000"/>
                <a:gd name="connsiteX10421" fmla="*/ 3951914 w 5854673"/>
                <a:gd name="connsiteY10421" fmla="*/ 0 h 6858000"/>
                <a:gd name="connsiteX10422" fmla="*/ 3968271 w 5854673"/>
                <a:gd name="connsiteY10422" fmla="*/ 0 h 6858000"/>
                <a:gd name="connsiteX10423" fmla="*/ 3972043 w 5854673"/>
                <a:gd name="connsiteY10423" fmla="*/ 5267 h 6858000"/>
                <a:gd name="connsiteX10424" fmla="*/ 3970374 w 5854673"/>
                <a:gd name="connsiteY10424" fmla="*/ 0 h 6858000"/>
                <a:gd name="connsiteX10425" fmla="*/ 4007620 w 5854673"/>
                <a:gd name="connsiteY10425" fmla="*/ 0 h 6858000"/>
                <a:gd name="connsiteX10426" fmla="*/ 3999382 w 5854673"/>
                <a:gd name="connsiteY10426" fmla="*/ 5376 h 6858000"/>
                <a:gd name="connsiteX10427" fmla="*/ 4010297 w 5854673"/>
                <a:gd name="connsiteY10427" fmla="*/ 7828 h 6858000"/>
                <a:gd name="connsiteX10428" fmla="*/ 4000451 w 5854673"/>
                <a:gd name="connsiteY10428" fmla="*/ 15425 h 6858000"/>
                <a:gd name="connsiteX10429" fmla="*/ 3993926 w 5854673"/>
                <a:gd name="connsiteY10429" fmla="*/ 325 h 6858000"/>
                <a:gd name="connsiteX10430" fmla="*/ 3969130 w 5854673"/>
                <a:gd name="connsiteY10430" fmla="*/ 23169 h 6858000"/>
                <a:gd name="connsiteX10431" fmla="*/ 3966272 w 5854673"/>
                <a:gd name="connsiteY10431" fmla="*/ 26127 h 6858000"/>
                <a:gd name="connsiteX10432" fmla="*/ 3977187 w 5854673"/>
                <a:gd name="connsiteY10432" fmla="*/ 28578 h 6858000"/>
                <a:gd name="connsiteX10433" fmla="*/ 4003254 w 5854673"/>
                <a:gd name="connsiteY10433" fmla="*/ 22312 h 6858000"/>
                <a:gd name="connsiteX10434" fmla="*/ 4026205 w 5854673"/>
                <a:gd name="connsiteY10434" fmla="*/ 29969 h 6858000"/>
                <a:gd name="connsiteX10435" fmla="*/ 4039617 w 5854673"/>
                <a:gd name="connsiteY10435" fmla="*/ 42266 h 6858000"/>
                <a:gd name="connsiteX10436" fmla="*/ 4006099 w 5854673"/>
                <a:gd name="connsiteY10436" fmla="*/ 62711 h 6858000"/>
                <a:gd name="connsiteX10437" fmla="*/ 4031908 w 5854673"/>
                <a:gd name="connsiteY10437" fmla="*/ 67410 h 6858000"/>
                <a:gd name="connsiteX10438" fmla="*/ 4054140 w 5854673"/>
                <a:gd name="connsiteY10438" fmla="*/ 81046 h 6858000"/>
                <a:gd name="connsiteX10439" fmla="*/ 4055814 w 5854673"/>
                <a:gd name="connsiteY10439" fmla="*/ 88059 h 6858000"/>
                <a:gd name="connsiteX10440" fmla="*/ 4047656 w 5854673"/>
                <a:gd name="connsiteY10440" fmla="*/ 89392 h 6858000"/>
                <a:gd name="connsiteX10441" fmla="*/ 4037562 w 5854673"/>
                <a:gd name="connsiteY10441" fmla="*/ 94293 h 6858000"/>
                <a:gd name="connsiteX10442" fmla="*/ 4064641 w 5854673"/>
                <a:gd name="connsiteY10442" fmla="*/ 115571 h 6858000"/>
                <a:gd name="connsiteX10443" fmla="*/ 4063875 w 5854673"/>
                <a:gd name="connsiteY10443" fmla="*/ 120416 h 6858000"/>
                <a:gd name="connsiteX10444" fmla="*/ 4057652 w 5854673"/>
                <a:gd name="connsiteY10444" fmla="*/ 120210 h 6858000"/>
                <a:gd name="connsiteX10445" fmla="*/ 4053767 w 5854673"/>
                <a:gd name="connsiteY10445" fmla="*/ 146631 h 6858000"/>
                <a:gd name="connsiteX10446" fmla="*/ 4029998 w 5854673"/>
                <a:gd name="connsiteY10446" fmla="*/ 146013 h 6858000"/>
                <a:gd name="connsiteX10447" fmla="*/ 4032038 w 5854673"/>
                <a:gd name="connsiteY10447" fmla="*/ 150094 h 6858000"/>
                <a:gd name="connsiteX10448" fmla="*/ 4008780 w 5854673"/>
                <a:gd name="connsiteY10448" fmla="*/ 145394 h 6858000"/>
                <a:gd name="connsiteX10449" fmla="*/ 4010312 w 5854673"/>
                <a:gd name="connsiteY10449" fmla="*/ 135704 h 6858000"/>
                <a:gd name="connsiteX10450" fmla="*/ 4004090 w 5854673"/>
                <a:gd name="connsiteY10450" fmla="*/ 135498 h 6858000"/>
                <a:gd name="connsiteX10451" fmla="*/ 4008173 w 5854673"/>
                <a:gd name="connsiteY10451" fmla="*/ 125808 h 6858000"/>
                <a:gd name="connsiteX10452" fmla="*/ 3998024 w 5854673"/>
                <a:gd name="connsiteY10452" fmla="*/ 118510 h 6858000"/>
                <a:gd name="connsiteX10453" fmla="*/ 4036232 w 5854673"/>
                <a:gd name="connsiteY10453" fmla="*/ 107963 h 6858000"/>
                <a:gd name="connsiteX10454" fmla="*/ 3995221 w 5854673"/>
                <a:gd name="connsiteY10454" fmla="*/ 111624 h 6858000"/>
                <a:gd name="connsiteX10455" fmla="*/ 3988032 w 5854673"/>
                <a:gd name="connsiteY10455" fmla="*/ 99533 h 6858000"/>
                <a:gd name="connsiteX10456" fmla="*/ 3985379 w 5854673"/>
                <a:gd name="connsiteY10456" fmla="*/ 101368 h 6858000"/>
                <a:gd name="connsiteX10457" fmla="*/ 3975847 w 5854673"/>
                <a:gd name="connsiteY10457" fmla="*/ 80504 h 6858000"/>
                <a:gd name="connsiteX10458" fmla="*/ 3985489 w 5854673"/>
                <a:gd name="connsiteY10458" fmla="*/ 74028 h 6858000"/>
                <a:gd name="connsiteX10459" fmla="*/ 3965296 w 5854673"/>
                <a:gd name="connsiteY10459" fmla="*/ 49947 h 6858000"/>
                <a:gd name="connsiteX10460" fmla="*/ 3967596 w 5854673"/>
                <a:gd name="connsiteY10460" fmla="*/ 35411 h 6858000"/>
                <a:gd name="connsiteX10461" fmla="*/ 3948677 w 5854673"/>
                <a:gd name="connsiteY10461" fmla="*/ 17706 h 6858000"/>
                <a:gd name="connsiteX10462" fmla="*/ 3375744 w 5854673"/>
                <a:gd name="connsiteY10462" fmla="*/ 0 h 6858000"/>
                <a:gd name="connsiteX10463" fmla="*/ 3396279 w 5854673"/>
                <a:gd name="connsiteY10463" fmla="*/ 0 h 6858000"/>
                <a:gd name="connsiteX10464" fmla="*/ 3392622 w 5854673"/>
                <a:gd name="connsiteY10464" fmla="*/ 4588 h 6858000"/>
                <a:gd name="connsiteX10465" fmla="*/ 3378830 w 5854673"/>
                <a:gd name="connsiteY10465" fmla="*/ 9742 h 6858000"/>
                <a:gd name="connsiteX10466" fmla="*/ 3095160 w 5854673"/>
                <a:gd name="connsiteY10466" fmla="*/ 0 h 6858000"/>
                <a:gd name="connsiteX10467" fmla="*/ 3114649 w 5854673"/>
                <a:gd name="connsiteY10467" fmla="*/ 0 h 6858000"/>
                <a:gd name="connsiteX10468" fmla="*/ 3117808 w 5854673"/>
                <a:gd name="connsiteY10468" fmla="*/ 5708 h 6858000"/>
                <a:gd name="connsiteX10469" fmla="*/ 3135001 w 5854673"/>
                <a:gd name="connsiteY10469" fmla="*/ 37184 h 6858000"/>
                <a:gd name="connsiteX10470" fmla="*/ 3138873 w 5854673"/>
                <a:gd name="connsiteY10470" fmla="*/ 54120 h 6858000"/>
                <a:gd name="connsiteX10471" fmla="*/ 3158054 w 5854673"/>
                <a:gd name="connsiteY10471" fmla="*/ 43005 h 6858000"/>
                <a:gd name="connsiteX10472" fmla="*/ 3144636 w 5854673"/>
                <a:gd name="connsiteY10472" fmla="*/ 56213 h 6858000"/>
                <a:gd name="connsiteX10473" fmla="*/ 3148508 w 5854673"/>
                <a:gd name="connsiteY10473" fmla="*/ 73148 h 6858000"/>
                <a:gd name="connsiteX10474" fmla="*/ 3158917 w 5854673"/>
                <a:gd name="connsiteY10474" fmla="*/ 61828 h 6858000"/>
                <a:gd name="connsiteX10475" fmla="*/ 3171562 w 5854673"/>
                <a:gd name="connsiteY10475" fmla="*/ 78970 h 6858000"/>
                <a:gd name="connsiteX10476" fmla="*/ 3162686 w 5854673"/>
                <a:gd name="connsiteY10476" fmla="*/ 80600 h 6858000"/>
                <a:gd name="connsiteX10477" fmla="*/ 3153659 w 5854673"/>
                <a:gd name="connsiteY10477" fmla="*/ 73506 h 6858000"/>
                <a:gd name="connsiteX10478" fmla="*/ 3141309 w 5854673"/>
                <a:gd name="connsiteY10478" fmla="*/ 96763 h 6858000"/>
                <a:gd name="connsiteX10479" fmla="*/ 3114695 w 5854673"/>
                <a:gd name="connsiteY10479" fmla="*/ 55746 h 6858000"/>
                <a:gd name="connsiteX10480" fmla="*/ 3053554 w 5854673"/>
                <a:gd name="connsiteY10480" fmla="*/ 0 h 6858000"/>
                <a:gd name="connsiteX10481" fmla="*/ 3053662 w 5854673"/>
                <a:gd name="connsiteY10481" fmla="*/ 0 h 6858000"/>
                <a:gd name="connsiteX10482" fmla="*/ 3061190 w 5854673"/>
                <a:gd name="connsiteY10482" fmla="*/ 1485 h 6858000"/>
                <a:gd name="connsiteX10483" fmla="*/ 3063701 w 5854673"/>
                <a:gd name="connsiteY10483" fmla="*/ 7275 h 6858000"/>
                <a:gd name="connsiteX10484" fmla="*/ 3063394 w 5854673"/>
                <a:gd name="connsiteY10484" fmla="*/ 10233 h 6858000"/>
                <a:gd name="connsiteX10485" fmla="*/ 3054360 w 5854673"/>
                <a:gd name="connsiteY10485" fmla="*/ 7878 h 6858000"/>
                <a:gd name="connsiteX10486" fmla="*/ 2913398 w 5854673"/>
                <a:gd name="connsiteY10486" fmla="*/ 0 h 6858000"/>
                <a:gd name="connsiteX10487" fmla="*/ 2914263 w 5854673"/>
                <a:gd name="connsiteY10487" fmla="*/ 0 h 6858000"/>
                <a:gd name="connsiteX10488" fmla="*/ 2913333 w 5854673"/>
                <a:gd name="connsiteY10488" fmla="*/ 304 h 6858000"/>
                <a:gd name="connsiteX10489" fmla="*/ 2898672 w 5854673"/>
                <a:gd name="connsiteY10489" fmla="*/ 0 h 6858000"/>
                <a:gd name="connsiteX10490" fmla="*/ 2904215 w 5854673"/>
                <a:gd name="connsiteY10490" fmla="*/ 0 h 6858000"/>
                <a:gd name="connsiteX10491" fmla="*/ 2904968 w 5854673"/>
                <a:gd name="connsiteY10491" fmla="*/ 403 h 6858000"/>
                <a:gd name="connsiteX10492" fmla="*/ 2904201 w 5854673"/>
                <a:gd name="connsiteY10492" fmla="*/ 5248 h 6858000"/>
                <a:gd name="connsiteX10493" fmla="*/ 2897979 w 5854673"/>
                <a:gd name="connsiteY10493" fmla="*/ 5042 h 6858000"/>
                <a:gd name="connsiteX10494" fmla="*/ 2781460 w 5854673"/>
                <a:gd name="connsiteY10494" fmla="*/ 0 h 6858000"/>
                <a:gd name="connsiteX10495" fmla="*/ 2789647 w 5854673"/>
                <a:gd name="connsiteY10495" fmla="*/ 0 h 6858000"/>
                <a:gd name="connsiteX10496" fmla="*/ 2784389 w 5854673"/>
                <a:gd name="connsiteY10496" fmla="*/ 3047 h 6858000"/>
                <a:gd name="connsiteX10497" fmla="*/ 2656971 w 5854673"/>
                <a:gd name="connsiteY10497" fmla="*/ 0 h 6858000"/>
                <a:gd name="connsiteX10498" fmla="*/ 2667800 w 5854673"/>
                <a:gd name="connsiteY10498" fmla="*/ 0 h 6858000"/>
                <a:gd name="connsiteX10499" fmla="*/ 2668344 w 5854673"/>
                <a:gd name="connsiteY10499" fmla="*/ 4274 h 6858000"/>
                <a:gd name="connsiteX10500" fmla="*/ 2690365 w 5854673"/>
                <a:gd name="connsiteY10500" fmla="*/ 59063 h 6858000"/>
                <a:gd name="connsiteX10501" fmla="*/ 2676901 w 5854673"/>
                <a:gd name="connsiteY10501" fmla="*/ 48959 h 6858000"/>
                <a:gd name="connsiteX10502" fmla="*/ 2233994 w 5854673"/>
                <a:gd name="connsiteY10502" fmla="*/ 0 h 6858000"/>
                <a:gd name="connsiteX10503" fmla="*/ 2309284 w 5854673"/>
                <a:gd name="connsiteY10503" fmla="*/ 0 h 6858000"/>
                <a:gd name="connsiteX10504" fmla="*/ 2307155 w 5854673"/>
                <a:gd name="connsiteY10504" fmla="*/ 28825 h 6858000"/>
                <a:gd name="connsiteX10505" fmla="*/ 2320826 w 5854673"/>
                <a:gd name="connsiteY10505" fmla="*/ 22504 h 6858000"/>
                <a:gd name="connsiteX10506" fmla="*/ 2321435 w 5854673"/>
                <a:gd name="connsiteY10506" fmla="*/ 34440 h 6858000"/>
                <a:gd name="connsiteX10507" fmla="*/ 2315519 w 5854673"/>
                <a:gd name="connsiteY10507" fmla="*/ 31276 h 6858000"/>
                <a:gd name="connsiteX10508" fmla="*/ 2320401 w 5854673"/>
                <a:gd name="connsiteY10508" fmla="*/ 83407 h 6858000"/>
                <a:gd name="connsiteX10509" fmla="*/ 2348042 w 5854673"/>
                <a:gd name="connsiteY10509" fmla="*/ 100961 h 6858000"/>
                <a:gd name="connsiteX10510" fmla="*/ 2365589 w 5854673"/>
                <a:gd name="connsiteY10510" fmla="*/ 101374 h 6858000"/>
                <a:gd name="connsiteX10511" fmla="*/ 2407384 w 5854673"/>
                <a:gd name="connsiteY10511" fmla="*/ 210542 h 6858000"/>
                <a:gd name="connsiteX10512" fmla="*/ 2410030 w 5854673"/>
                <a:gd name="connsiteY10512" fmla="*/ 234210 h 6858000"/>
                <a:gd name="connsiteX10513" fmla="*/ 2426036 w 5854673"/>
                <a:gd name="connsiteY10513" fmla="*/ 269817 h 6858000"/>
                <a:gd name="connsiteX10514" fmla="*/ 2439188 w 5854673"/>
                <a:gd name="connsiteY10514" fmla="*/ 300731 h 6858000"/>
                <a:gd name="connsiteX10515" fmla="*/ 2445921 w 5854673"/>
                <a:gd name="connsiteY10515" fmla="*/ 296857 h 6858000"/>
                <a:gd name="connsiteX10516" fmla="*/ 2447003 w 5854673"/>
                <a:gd name="connsiteY10516" fmla="*/ 263549 h 6858000"/>
                <a:gd name="connsiteX10517" fmla="*/ 2448229 w 5854673"/>
                <a:gd name="connsiteY10517" fmla="*/ 256817 h 6858000"/>
                <a:gd name="connsiteX10518" fmla="*/ 2458890 w 5854673"/>
                <a:gd name="connsiteY10518" fmla="*/ 252382 h 6858000"/>
                <a:gd name="connsiteX10519" fmla="*/ 2428343 w 5854673"/>
                <a:gd name="connsiteY10519" fmla="*/ 229777 h 6858000"/>
                <a:gd name="connsiteX10520" fmla="*/ 2424425 w 5854673"/>
                <a:gd name="connsiteY10520" fmla="*/ 197183 h 6858000"/>
                <a:gd name="connsiteX10521" fmla="*/ 2402405 w 5854673"/>
                <a:gd name="connsiteY10521" fmla="*/ 142395 h 6858000"/>
                <a:gd name="connsiteX10522" fmla="*/ 2381249 w 5854673"/>
                <a:gd name="connsiteY10522" fmla="*/ 98777 h 6858000"/>
                <a:gd name="connsiteX10523" fmla="*/ 2371107 w 5854673"/>
                <a:gd name="connsiteY10523" fmla="*/ 65976 h 6858000"/>
                <a:gd name="connsiteX10524" fmla="*/ 2358923 w 5854673"/>
                <a:gd name="connsiteY10524" fmla="*/ 46947 h 6858000"/>
                <a:gd name="connsiteX10525" fmla="*/ 2351483 w 5854673"/>
                <a:gd name="connsiteY10525" fmla="*/ 20319 h 6858000"/>
                <a:gd name="connsiteX10526" fmla="*/ 2348185 w 5854673"/>
                <a:gd name="connsiteY10526" fmla="*/ 2300 h 6858000"/>
                <a:gd name="connsiteX10527" fmla="*/ 2345753 w 5854673"/>
                <a:gd name="connsiteY10527" fmla="*/ 0 h 6858000"/>
                <a:gd name="connsiteX10528" fmla="*/ 2384347 w 5854673"/>
                <a:gd name="connsiteY10528" fmla="*/ 0 h 6858000"/>
                <a:gd name="connsiteX10529" fmla="*/ 2384453 w 5854673"/>
                <a:gd name="connsiteY10529" fmla="*/ 584 h 6858000"/>
                <a:gd name="connsiteX10530" fmla="*/ 2394894 w 5854673"/>
                <a:gd name="connsiteY10530" fmla="*/ 7936 h 6858000"/>
                <a:gd name="connsiteX10531" fmla="*/ 2403153 w 5854673"/>
                <a:gd name="connsiteY10531" fmla="*/ 19875 h 6858000"/>
                <a:gd name="connsiteX10532" fmla="*/ 2401668 w 5854673"/>
                <a:gd name="connsiteY10532" fmla="*/ 45225 h 6858000"/>
                <a:gd name="connsiteX10533" fmla="*/ 2407890 w 5854673"/>
                <a:gd name="connsiteY10533" fmla="*/ 45431 h 6858000"/>
                <a:gd name="connsiteX10534" fmla="*/ 2418542 w 5854673"/>
                <a:gd name="connsiteY10534" fmla="*/ 74151 h 6858000"/>
                <a:gd name="connsiteX10535" fmla="*/ 2427775 w 5854673"/>
                <a:gd name="connsiteY10535" fmla="*/ 72470 h 6858000"/>
                <a:gd name="connsiteX10536" fmla="*/ 2414052 w 5854673"/>
                <a:gd name="connsiteY10536" fmla="*/ 80985 h 6858000"/>
                <a:gd name="connsiteX10537" fmla="*/ 2423380 w 5854673"/>
                <a:gd name="connsiteY10537" fmla="*/ 102972 h 6858000"/>
                <a:gd name="connsiteX10538" fmla="*/ 2439603 w 5854673"/>
                <a:gd name="connsiteY10538" fmla="*/ 96651 h 6858000"/>
                <a:gd name="connsiteX10539" fmla="*/ 2418655 w 5854673"/>
                <a:gd name="connsiteY10539" fmla="*/ 34059 h 6858000"/>
                <a:gd name="connsiteX10540" fmla="*/ 2428915 w 5854673"/>
                <a:gd name="connsiteY10540" fmla="*/ 8915 h 6858000"/>
                <a:gd name="connsiteX10541" fmla="*/ 2410554 w 5854673"/>
                <a:gd name="connsiteY10541" fmla="*/ 5340 h 6858000"/>
                <a:gd name="connsiteX10542" fmla="*/ 2411905 w 5854673"/>
                <a:gd name="connsiteY10542" fmla="*/ 0 h 6858000"/>
                <a:gd name="connsiteX10543" fmla="*/ 2429370 w 5854673"/>
                <a:gd name="connsiteY10543" fmla="*/ 0 h 6858000"/>
                <a:gd name="connsiteX10544" fmla="*/ 2425295 w 5854673"/>
                <a:gd name="connsiteY10544" fmla="*/ 6517 h 6858000"/>
                <a:gd name="connsiteX10545" fmla="*/ 2436714 w 5854673"/>
                <a:gd name="connsiteY10545" fmla="*/ 30391 h 6858000"/>
                <a:gd name="connsiteX10546" fmla="*/ 2457870 w 5854673"/>
                <a:gd name="connsiteY10546" fmla="*/ 74009 h 6858000"/>
                <a:gd name="connsiteX10547" fmla="*/ 2457915 w 5854673"/>
                <a:gd name="connsiteY10547" fmla="*/ 89668 h 6858000"/>
                <a:gd name="connsiteX10548" fmla="*/ 2452040 w 5854673"/>
                <a:gd name="connsiteY10548" fmla="*/ 127668 h 6858000"/>
                <a:gd name="connsiteX10549" fmla="*/ 2482032 w 5854673"/>
                <a:gd name="connsiteY10549" fmla="*/ 128492 h 6858000"/>
                <a:gd name="connsiteX10550" fmla="*/ 2496761 w 5854673"/>
                <a:gd name="connsiteY10550" fmla="*/ 173025 h 6858000"/>
                <a:gd name="connsiteX10551" fmla="*/ 2502936 w 5854673"/>
                <a:gd name="connsiteY10551" fmla="*/ 157572 h 6858000"/>
                <a:gd name="connsiteX10552" fmla="*/ 2511250 w 5854673"/>
                <a:gd name="connsiteY10552" fmla="*/ 159666 h 6858000"/>
                <a:gd name="connsiteX10553" fmla="*/ 2518239 w 5854673"/>
                <a:gd name="connsiteY10553" fmla="*/ 155026 h 6858000"/>
                <a:gd name="connsiteX10554" fmla="*/ 2508447 w 5854673"/>
                <a:gd name="connsiteY10554" fmla="*/ 152779 h 6858000"/>
                <a:gd name="connsiteX10555" fmla="*/ 2503051 w 5854673"/>
                <a:gd name="connsiteY10555" fmla="*/ 112380 h 6858000"/>
                <a:gd name="connsiteX10556" fmla="*/ 2480873 w 5854673"/>
                <a:gd name="connsiteY10556" fmla="*/ 74373 h 6858000"/>
                <a:gd name="connsiteX10557" fmla="*/ 2471346 w 5854673"/>
                <a:gd name="connsiteY10557" fmla="*/ 35655 h 6858000"/>
                <a:gd name="connsiteX10558" fmla="*/ 2459891 w 5854673"/>
                <a:gd name="connsiteY10558" fmla="*/ 8495 h 6858000"/>
                <a:gd name="connsiteX10559" fmla="*/ 2452992 w 5854673"/>
                <a:gd name="connsiteY10559" fmla="*/ 0 h 6858000"/>
                <a:gd name="connsiteX10560" fmla="*/ 2563194 w 5854673"/>
                <a:gd name="connsiteY10560" fmla="*/ 0 h 6858000"/>
                <a:gd name="connsiteX10561" fmla="*/ 2569098 w 5854673"/>
                <a:gd name="connsiteY10561" fmla="*/ 9292 h 6858000"/>
                <a:gd name="connsiteX10562" fmla="*/ 2572192 w 5854673"/>
                <a:gd name="connsiteY10562" fmla="*/ 24920 h 6858000"/>
                <a:gd name="connsiteX10563" fmla="*/ 2582741 w 5854673"/>
                <a:gd name="connsiteY10563" fmla="*/ 55477 h 6858000"/>
                <a:gd name="connsiteX10564" fmla="*/ 2607258 w 5854673"/>
                <a:gd name="connsiteY10564" fmla="*/ 120111 h 6858000"/>
                <a:gd name="connsiteX10565" fmla="*/ 2626416 w 5854673"/>
                <a:gd name="connsiteY10565" fmla="*/ 193158 h 6858000"/>
                <a:gd name="connsiteX10566" fmla="*/ 2663943 w 5854673"/>
                <a:gd name="connsiteY10566" fmla="*/ 244278 h 6858000"/>
                <a:gd name="connsiteX10567" fmla="*/ 2688513 w 5854673"/>
                <a:gd name="connsiteY10567" fmla="*/ 299067 h 6858000"/>
                <a:gd name="connsiteX10568" fmla="*/ 2690797 w 5854673"/>
                <a:gd name="connsiteY10568" fmla="*/ 343189 h 6858000"/>
                <a:gd name="connsiteX10569" fmla="*/ 2699098 w 5854673"/>
                <a:gd name="connsiteY10569" fmla="*/ 388640 h 6858000"/>
                <a:gd name="connsiteX10570" fmla="*/ 2720310 w 5854673"/>
                <a:gd name="connsiteY10570" fmla="*/ 414761 h 6858000"/>
                <a:gd name="connsiteX10571" fmla="*/ 2709649 w 5854673"/>
                <a:gd name="connsiteY10571" fmla="*/ 419196 h 6858000"/>
                <a:gd name="connsiteX10572" fmla="*/ 2744313 w 5854673"/>
                <a:gd name="connsiteY10572" fmla="*/ 491127 h 6858000"/>
                <a:gd name="connsiteX10573" fmla="*/ 2719777 w 5854673"/>
                <a:gd name="connsiteY10573" fmla="*/ 495353 h 6858000"/>
                <a:gd name="connsiteX10574" fmla="*/ 2730638 w 5854673"/>
                <a:gd name="connsiteY10574" fmla="*/ 507649 h 6858000"/>
                <a:gd name="connsiteX10575" fmla="*/ 2757820 w 5854673"/>
                <a:gd name="connsiteY10575" fmla="*/ 527090 h 6858000"/>
                <a:gd name="connsiteX10576" fmla="*/ 2758429 w 5854673"/>
                <a:gd name="connsiteY10576" fmla="*/ 539027 h 6858000"/>
                <a:gd name="connsiteX10577" fmla="*/ 2766896 w 5854673"/>
                <a:gd name="connsiteY10577" fmla="*/ 542192 h 6858000"/>
                <a:gd name="connsiteX10578" fmla="*/ 2773618 w 5854673"/>
                <a:gd name="connsiteY10578" fmla="*/ 581673 h 6858000"/>
                <a:gd name="connsiteX10579" fmla="*/ 2788601 w 5854673"/>
                <a:gd name="connsiteY10579" fmla="*/ 625442 h 6858000"/>
                <a:gd name="connsiteX10580" fmla="*/ 2814512 w 5854673"/>
                <a:gd name="connsiteY10580" fmla="*/ 628306 h 6858000"/>
                <a:gd name="connsiteX10581" fmla="*/ 2795740 w 5854673"/>
                <a:gd name="connsiteY10581" fmla="*/ 634625 h 6858000"/>
                <a:gd name="connsiteX10582" fmla="*/ 2819037 w 5854673"/>
                <a:gd name="connsiteY10582" fmla="*/ 680488 h 6858000"/>
                <a:gd name="connsiteX10583" fmla="*/ 2824233 w 5854673"/>
                <a:gd name="connsiteY10583" fmla="*/ 704156 h 6858000"/>
                <a:gd name="connsiteX10584" fmla="*/ 2821684 w 5854673"/>
                <a:gd name="connsiteY10584" fmla="*/ 704156 h 6858000"/>
                <a:gd name="connsiteX10585" fmla="*/ 2838047 w 5854673"/>
                <a:gd name="connsiteY10585" fmla="*/ 737163 h 6858000"/>
                <a:gd name="connsiteX10586" fmla="*/ 2841160 w 5854673"/>
                <a:gd name="connsiteY10586" fmla="*/ 733439 h 6858000"/>
                <a:gd name="connsiteX10587" fmla="*/ 2846357 w 5854673"/>
                <a:gd name="connsiteY10587" fmla="*/ 757109 h 6858000"/>
                <a:gd name="connsiteX10588" fmla="*/ 2877830 w 5854673"/>
                <a:gd name="connsiteY10588" fmla="*/ 750436 h 6858000"/>
                <a:gd name="connsiteX10589" fmla="*/ 2887165 w 5854673"/>
                <a:gd name="connsiteY10589" fmla="*/ 746919 h 6858000"/>
                <a:gd name="connsiteX10590" fmla="*/ 2860256 w 5854673"/>
                <a:gd name="connsiteY10590" fmla="*/ 665503 h 6858000"/>
                <a:gd name="connsiteX10591" fmla="*/ 2833381 w 5854673"/>
                <a:gd name="connsiteY10591" fmla="*/ 643103 h 6858000"/>
                <a:gd name="connsiteX10592" fmla="*/ 2833641 w 5854673"/>
                <a:gd name="connsiteY10592" fmla="*/ 624486 h 6858000"/>
                <a:gd name="connsiteX10593" fmla="*/ 2835528 w 5854673"/>
                <a:gd name="connsiteY10593" fmla="*/ 627495 h 6858000"/>
                <a:gd name="connsiteX10594" fmla="*/ 2825234 w 5854673"/>
                <a:gd name="connsiteY10594" fmla="*/ 593623 h 6858000"/>
                <a:gd name="connsiteX10595" fmla="*/ 2819011 w 5854673"/>
                <a:gd name="connsiteY10595" fmla="*/ 593418 h 6858000"/>
                <a:gd name="connsiteX10596" fmla="*/ 2819272 w 5854673"/>
                <a:gd name="connsiteY10596" fmla="*/ 574799 h 6858000"/>
                <a:gd name="connsiteX10597" fmla="*/ 2808721 w 5854673"/>
                <a:gd name="connsiteY10597" fmla="*/ 544244 h 6858000"/>
                <a:gd name="connsiteX10598" fmla="*/ 2806069 w 5854673"/>
                <a:gd name="connsiteY10598" fmla="*/ 546078 h 6858000"/>
                <a:gd name="connsiteX10599" fmla="*/ 2807653 w 5854673"/>
                <a:gd name="connsiteY10599" fmla="*/ 534195 h 6858000"/>
                <a:gd name="connsiteX10600" fmla="*/ 2801533 w 5854673"/>
                <a:gd name="connsiteY10600" fmla="*/ 532152 h 6858000"/>
                <a:gd name="connsiteX10601" fmla="*/ 2811072 w 5854673"/>
                <a:gd name="connsiteY10601" fmla="*/ 527513 h 6858000"/>
                <a:gd name="connsiteX10602" fmla="*/ 2800420 w 5854673"/>
                <a:gd name="connsiteY10602" fmla="*/ 498793 h 6858000"/>
                <a:gd name="connsiteX10603" fmla="*/ 2823206 w 5854673"/>
                <a:gd name="connsiteY10603" fmla="*/ 548736 h 6858000"/>
                <a:gd name="connsiteX10604" fmla="*/ 2858429 w 5854673"/>
                <a:gd name="connsiteY10604" fmla="*/ 632246 h 6858000"/>
                <a:gd name="connsiteX10605" fmla="*/ 2881640 w 5854673"/>
                <a:gd name="connsiteY10605" fmla="*/ 621285 h 6858000"/>
                <a:gd name="connsiteX10606" fmla="*/ 2850587 w 5854673"/>
                <a:gd name="connsiteY10606" fmla="*/ 584908 h 6858000"/>
                <a:gd name="connsiteX10607" fmla="*/ 2858036 w 5854673"/>
                <a:gd name="connsiteY10607" fmla="*/ 578381 h 6858000"/>
                <a:gd name="connsiteX10608" fmla="*/ 2860942 w 5854673"/>
                <a:gd name="connsiteY10608" fmla="*/ 583431 h 6858000"/>
                <a:gd name="connsiteX10609" fmla="*/ 2854726 w 5854673"/>
                <a:gd name="connsiteY10609" fmla="*/ 557722 h 6858000"/>
                <a:gd name="connsiteX10610" fmla="*/ 2854040 w 5854673"/>
                <a:gd name="connsiteY10610" fmla="*/ 557186 h 6858000"/>
                <a:gd name="connsiteX10611" fmla="*/ 2850031 w 5854673"/>
                <a:gd name="connsiteY10611" fmla="*/ 568226 h 6858000"/>
                <a:gd name="connsiteX10612" fmla="*/ 2845443 w 5854673"/>
                <a:gd name="connsiteY10612" fmla="*/ 556493 h 6858000"/>
                <a:gd name="connsiteX10613" fmla="*/ 2851563 w 5854673"/>
                <a:gd name="connsiteY10613" fmla="*/ 558536 h 6858000"/>
                <a:gd name="connsiteX10614" fmla="*/ 2853793 w 5854673"/>
                <a:gd name="connsiteY10614" fmla="*/ 556993 h 6858000"/>
                <a:gd name="connsiteX10615" fmla="*/ 2844476 w 5854673"/>
                <a:gd name="connsiteY10615" fmla="*/ 549711 h 6858000"/>
                <a:gd name="connsiteX10616" fmla="*/ 2865694 w 5854673"/>
                <a:gd name="connsiteY10616" fmla="*/ 550329 h 6858000"/>
                <a:gd name="connsiteX10617" fmla="*/ 2907601 w 5854673"/>
                <a:gd name="connsiteY10617" fmla="*/ 632158 h 6858000"/>
                <a:gd name="connsiteX10618" fmla="*/ 2910246 w 5854673"/>
                <a:gd name="connsiteY10618" fmla="*/ 655825 h 6858000"/>
                <a:gd name="connsiteX10619" fmla="*/ 2917584 w 5854673"/>
                <a:gd name="connsiteY10619" fmla="*/ 681740 h 6858000"/>
                <a:gd name="connsiteX10620" fmla="*/ 2926817 w 5854673"/>
                <a:gd name="connsiteY10620" fmla="*/ 680059 h 6858000"/>
                <a:gd name="connsiteX10621" fmla="*/ 2922631 w 5854673"/>
                <a:gd name="connsiteY10621" fmla="*/ 691585 h 6858000"/>
                <a:gd name="connsiteX10622" fmla="*/ 2936549 w 5854673"/>
                <a:gd name="connsiteY10622" fmla="*/ 717653 h 6858000"/>
                <a:gd name="connsiteX10623" fmla="*/ 2969332 w 5854673"/>
                <a:gd name="connsiteY10623" fmla="*/ 768722 h 6858000"/>
                <a:gd name="connsiteX10624" fmla="*/ 2996610 w 5854673"/>
                <a:gd name="connsiteY10624" fmla="*/ 806730 h 6858000"/>
                <a:gd name="connsiteX10625" fmla="*/ 2980361 w 5854673"/>
                <a:gd name="connsiteY10625" fmla="*/ 728530 h 6858000"/>
                <a:gd name="connsiteX10626" fmla="*/ 2967418 w 5854673"/>
                <a:gd name="connsiteY10626" fmla="*/ 681192 h 6858000"/>
                <a:gd name="connsiteX10627" fmla="*/ 2952525 w 5854673"/>
                <a:gd name="connsiteY10627" fmla="*/ 678944 h 6858000"/>
                <a:gd name="connsiteX10628" fmla="*/ 2953292 w 5854673"/>
                <a:gd name="connsiteY10628" fmla="*/ 674098 h 6858000"/>
                <a:gd name="connsiteX10629" fmla="*/ 2980932 w 5854673"/>
                <a:gd name="connsiteY10629" fmla="*/ 691653 h 6858000"/>
                <a:gd name="connsiteX10630" fmla="*/ 3016819 w 5854673"/>
                <a:gd name="connsiteY10630" fmla="*/ 772152 h 6858000"/>
                <a:gd name="connsiteX10631" fmla="*/ 3042258 w 5854673"/>
                <a:gd name="connsiteY10631" fmla="*/ 820260 h 6858000"/>
                <a:gd name="connsiteX10632" fmla="*/ 3048482 w 5854673"/>
                <a:gd name="connsiteY10632" fmla="*/ 820466 h 6858000"/>
                <a:gd name="connsiteX10633" fmla="*/ 3061944 w 5854673"/>
                <a:gd name="connsiteY10633" fmla="*/ 830569 h 6858000"/>
                <a:gd name="connsiteX10634" fmla="*/ 3070467 w 5854673"/>
                <a:gd name="connsiteY10634" fmla="*/ 816239 h 6858000"/>
                <a:gd name="connsiteX10635" fmla="*/ 3049611 w 5854673"/>
                <a:gd name="connsiteY10635" fmla="*/ 795166 h 6858000"/>
                <a:gd name="connsiteX10636" fmla="*/ 3038698 w 5854673"/>
                <a:gd name="connsiteY10636" fmla="*/ 785064 h 6858000"/>
                <a:gd name="connsiteX10637" fmla="*/ 3050542 w 5854673"/>
                <a:gd name="connsiteY10637" fmla="*/ 748035 h 6858000"/>
                <a:gd name="connsiteX10638" fmla="*/ 3019029 w 5854673"/>
                <a:gd name="connsiteY10638" fmla="*/ 713546 h 6858000"/>
                <a:gd name="connsiteX10639" fmla="*/ 3005032 w 5854673"/>
                <a:gd name="connsiteY10639" fmla="*/ 605150 h 6858000"/>
                <a:gd name="connsiteX10640" fmla="*/ 3010186 w 5854673"/>
                <a:gd name="connsiteY10640" fmla="*/ 595307 h 6858000"/>
                <a:gd name="connsiteX10641" fmla="*/ 3000291 w 5854673"/>
                <a:gd name="connsiteY10641" fmla="*/ 594897 h 6858000"/>
                <a:gd name="connsiteX10642" fmla="*/ 2992187 w 5854673"/>
                <a:gd name="connsiteY10642" fmla="*/ 573828 h 6858000"/>
                <a:gd name="connsiteX10643" fmla="*/ 2999177 w 5854673"/>
                <a:gd name="connsiteY10643" fmla="*/ 569189 h 6858000"/>
                <a:gd name="connsiteX10644" fmla="*/ 2987497 w 5854673"/>
                <a:gd name="connsiteY10644" fmla="*/ 563932 h 6858000"/>
                <a:gd name="connsiteX10645" fmla="*/ 2996793 w 5854673"/>
                <a:gd name="connsiteY10645" fmla="*/ 519251 h 6858000"/>
                <a:gd name="connsiteX10646" fmla="*/ 2985981 w 5854673"/>
                <a:gd name="connsiteY10646" fmla="*/ 514963 h 6858000"/>
                <a:gd name="connsiteX10647" fmla="*/ 2981030 w 5854673"/>
                <a:gd name="connsiteY10647" fmla="*/ 523684 h 6858000"/>
                <a:gd name="connsiteX10648" fmla="*/ 2981291 w 5854673"/>
                <a:gd name="connsiteY10648" fmla="*/ 505066 h 6858000"/>
                <a:gd name="connsiteX10649" fmla="*/ 2998540 w 5854673"/>
                <a:gd name="connsiteY10649" fmla="*/ 475283 h 6858000"/>
                <a:gd name="connsiteX10650" fmla="*/ 2978087 w 5854673"/>
                <a:gd name="connsiteY10650" fmla="*/ 469819 h 6858000"/>
                <a:gd name="connsiteX10651" fmla="*/ 2956408 w 5854673"/>
                <a:gd name="connsiteY10651" fmla="*/ 471089 h 6858000"/>
                <a:gd name="connsiteX10652" fmla="*/ 2966771 w 5854673"/>
                <a:gd name="connsiteY10652" fmla="*/ 444108 h 6858000"/>
                <a:gd name="connsiteX10653" fmla="*/ 2950045 w 5854673"/>
                <a:gd name="connsiteY10653" fmla="*/ 429006 h 6858000"/>
                <a:gd name="connsiteX10654" fmla="*/ 2951322 w 5854673"/>
                <a:gd name="connsiteY10654" fmla="*/ 420079 h 6858000"/>
                <a:gd name="connsiteX10655" fmla="*/ 2932247 w 5854673"/>
                <a:gd name="connsiteY10655" fmla="*/ 411505 h 6858000"/>
                <a:gd name="connsiteX10656" fmla="*/ 2929149 w 5854673"/>
                <a:gd name="connsiteY10656" fmla="*/ 364220 h 6858000"/>
                <a:gd name="connsiteX10657" fmla="*/ 2916198 w 5854673"/>
                <a:gd name="connsiteY10657" fmla="*/ 350037 h 6858000"/>
                <a:gd name="connsiteX10658" fmla="*/ 2920279 w 5854673"/>
                <a:gd name="connsiteY10658" fmla="*/ 347997 h 6858000"/>
                <a:gd name="connsiteX10659" fmla="*/ 2927877 w 5854673"/>
                <a:gd name="connsiteY10659" fmla="*/ 355293 h 6858000"/>
                <a:gd name="connsiteX10660" fmla="*/ 2931714 w 5854673"/>
                <a:gd name="connsiteY10660" fmla="*/ 313213 h 6858000"/>
                <a:gd name="connsiteX10661" fmla="*/ 2891383 w 5854673"/>
                <a:gd name="connsiteY10661" fmla="*/ 255206 h 6858000"/>
                <a:gd name="connsiteX10662" fmla="*/ 2897764 w 5854673"/>
                <a:gd name="connsiteY10662" fmla="*/ 238630 h 6858000"/>
                <a:gd name="connsiteX10663" fmla="*/ 2886085 w 5854673"/>
                <a:gd name="connsiteY10663" fmla="*/ 233373 h 6858000"/>
                <a:gd name="connsiteX10664" fmla="*/ 2899808 w 5854673"/>
                <a:gd name="connsiteY10664" fmla="*/ 224859 h 6858000"/>
                <a:gd name="connsiteX10665" fmla="*/ 2882008 w 5854673"/>
                <a:gd name="connsiteY10665" fmla="*/ 217560 h 6858000"/>
                <a:gd name="connsiteX10666" fmla="*/ 2863157 w 5854673"/>
                <a:gd name="connsiteY10666" fmla="*/ 141553 h 6858000"/>
                <a:gd name="connsiteX10667" fmla="*/ 2851374 w 5854673"/>
                <a:gd name="connsiteY10667" fmla="*/ 143233 h 6858000"/>
                <a:gd name="connsiteX10668" fmla="*/ 2849030 w 5854673"/>
                <a:gd name="connsiteY10668" fmla="*/ 134460 h 6858000"/>
                <a:gd name="connsiteX10669" fmla="*/ 2843833 w 5854673"/>
                <a:gd name="connsiteY10669" fmla="*/ 110791 h 6858000"/>
                <a:gd name="connsiteX10670" fmla="*/ 2852607 w 5854673"/>
                <a:gd name="connsiteY10670" fmla="*/ 110998 h 6858000"/>
                <a:gd name="connsiteX10671" fmla="*/ 2821570 w 5854673"/>
                <a:gd name="connsiteY10671" fmla="*/ 15962 h 6858000"/>
                <a:gd name="connsiteX10672" fmla="*/ 2809614 w 5854673"/>
                <a:gd name="connsiteY10672" fmla="*/ 0 h 6858000"/>
                <a:gd name="connsiteX10673" fmla="*/ 2827311 w 5854673"/>
                <a:gd name="connsiteY10673" fmla="*/ 0 h 6858000"/>
                <a:gd name="connsiteX10674" fmla="*/ 2827848 w 5854673"/>
                <a:gd name="connsiteY10674" fmla="*/ 1223 h 6858000"/>
                <a:gd name="connsiteX10675" fmla="*/ 2838456 w 5854673"/>
                <a:gd name="connsiteY10675" fmla="*/ 6633 h 6858000"/>
                <a:gd name="connsiteX10676" fmla="*/ 2843126 w 5854673"/>
                <a:gd name="connsiteY10676" fmla="*/ 0 h 6858000"/>
                <a:gd name="connsiteX10677" fmla="*/ 2843832 w 5854673"/>
                <a:gd name="connsiteY10677" fmla="*/ 0 h 6858000"/>
                <a:gd name="connsiteX10678" fmla="*/ 2847996 w 5854673"/>
                <a:gd name="connsiteY10678" fmla="*/ 1994 h 6858000"/>
                <a:gd name="connsiteX10679" fmla="*/ 2837587 w 5854673"/>
                <a:gd name="connsiteY10679" fmla="*/ 13314 h 6858000"/>
                <a:gd name="connsiteX10680" fmla="*/ 2859573 w 5854673"/>
                <a:gd name="connsiteY10680" fmla="*/ 9087 h 6858000"/>
                <a:gd name="connsiteX10681" fmla="*/ 2866498 w 5854673"/>
                <a:gd name="connsiteY10681" fmla="*/ 47446 h 6858000"/>
                <a:gd name="connsiteX10682" fmla="*/ 2870884 w 5854673"/>
                <a:gd name="connsiteY10682" fmla="*/ 52650 h 6858000"/>
                <a:gd name="connsiteX10683" fmla="*/ 2858998 w 5854673"/>
                <a:gd name="connsiteY10683" fmla="*/ 56166 h 6858000"/>
                <a:gd name="connsiteX10684" fmla="*/ 2865523 w 5854673"/>
                <a:gd name="connsiteY10684" fmla="*/ 71265 h 6858000"/>
                <a:gd name="connsiteX10685" fmla="*/ 2868942 w 5854673"/>
                <a:gd name="connsiteY10685" fmla="*/ 64586 h 6858000"/>
                <a:gd name="connsiteX10686" fmla="*/ 2880519 w 5854673"/>
                <a:gd name="connsiteY10686" fmla="*/ 71679 h 6858000"/>
                <a:gd name="connsiteX10687" fmla="*/ 2897751 w 5854673"/>
                <a:gd name="connsiteY10687" fmla="*/ 100554 h 6858000"/>
                <a:gd name="connsiteX10688" fmla="*/ 2891835 w 5854673"/>
                <a:gd name="connsiteY10688" fmla="*/ 97389 h 6858000"/>
                <a:gd name="connsiteX10689" fmla="*/ 2902488 w 5854673"/>
                <a:gd name="connsiteY10689" fmla="*/ 126109 h 6858000"/>
                <a:gd name="connsiteX10690" fmla="*/ 2916918 w 5854673"/>
                <a:gd name="connsiteY10690" fmla="*/ 148098 h 6858000"/>
                <a:gd name="connsiteX10691" fmla="*/ 2901461 w 5854673"/>
                <a:gd name="connsiteY10691" fmla="*/ 149572 h 6858000"/>
                <a:gd name="connsiteX10692" fmla="*/ 2900443 w 5854673"/>
                <a:gd name="connsiteY10692" fmla="*/ 139881 h 6858000"/>
                <a:gd name="connsiteX10693" fmla="*/ 2897893 w 5854673"/>
                <a:gd name="connsiteY10693" fmla="*/ 139880 h 6858000"/>
                <a:gd name="connsiteX10694" fmla="*/ 2905429 w 5854673"/>
                <a:gd name="connsiteY10694" fmla="*/ 190175 h 6858000"/>
                <a:gd name="connsiteX10695" fmla="*/ 2921192 w 5854673"/>
                <a:gd name="connsiteY10695" fmla="*/ 185742 h 6858000"/>
                <a:gd name="connsiteX10696" fmla="*/ 2921651 w 5854673"/>
                <a:gd name="connsiteY10696" fmla="*/ 183855 h 6858000"/>
                <a:gd name="connsiteX10697" fmla="*/ 2944342 w 5854673"/>
                <a:gd name="connsiteY10697" fmla="*/ 210131 h 6858000"/>
                <a:gd name="connsiteX10698" fmla="*/ 2949240 w 5854673"/>
                <a:gd name="connsiteY10698" fmla="*/ 203603 h 6858000"/>
                <a:gd name="connsiteX10699" fmla="*/ 2956429 w 5854673"/>
                <a:gd name="connsiteY10699" fmla="*/ 215693 h 6858000"/>
                <a:gd name="connsiteX10700" fmla="*/ 2952756 w 5854673"/>
                <a:gd name="connsiteY10700" fmla="*/ 215489 h 6858000"/>
                <a:gd name="connsiteX10701" fmla="*/ 2967944 w 5854673"/>
                <a:gd name="connsiteY10701" fmla="*/ 258135 h 6858000"/>
                <a:gd name="connsiteX10702" fmla="*/ 2985847 w 5854673"/>
                <a:gd name="connsiteY10702" fmla="*/ 263598 h 6858000"/>
                <a:gd name="connsiteX10703" fmla="*/ 3002819 w 5854673"/>
                <a:gd name="connsiteY10703" fmla="*/ 311091 h 6858000"/>
                <a:gd name="connsiteX10704" fmla="*/ 3007653 w 5854673"/>
                <a:gd name="connsiteY10704" fmla="*/ 355214 h 6858000"/>
                <a:gd name="connsiteX10705" fmla="*/ 3017139 w 5854673"/>
                <a:gd name="connsiteY10705" fmla="*/ 360419 h 6858000"/>
                <a:gd name="connsiteX10706" fmla="*/ 3008105 w 5854673"/>
                <a:gd name="connsiteY10706" fmla="*/ 378831 h 6858000"/>
                <a:gd name="connsiteX10707" fmla="*/ 3043753 w 5854673"/>
                <a:gd name="connsiteY10707" fmla="*/ 401437 h 6858000"/>
                <a:gd name="connsiteX10708" fmla="*/ 3060742 w 5854673"/>
                <a:gd name="connsiteY10708" fmla="*/ 390271 h 6858000"/>
                <a:gd name="connsiteX10709" fmla="*/ 3065432 w 5854673"/>
                <a:gd name="connsiteY10709" fmla="*/ 400168 h 6858000"/>
                <a:gd name="connsiteX10710" fmla="*/ 3073647 w 5854673"/>
                <a:gd name="connsiteY10710" fmla="*/ 388796 h 6858000"/>
                <a:gd name="connsiteX10711" fmla="*/ 3048097 w 5854673"/>
                <a:gd name="connsiteY10711" fmla="*/ 373129 h 6858000"/>
                <a:gd name="connsiteX10712" fmla="*/ 3040664 w 5854673"/>
                <a:gd name="connsiteY10712" fmla="*/ 320997 h 6858000"/>
                <a:gd name="connsiteX10713" fmla="*/ 3014560 w 5854673"/>
                <a:gd name="connsiteY10713" fmla="*/ 275899 h 6858000"/>
                <a:gd name="connsiteX10714" fmla="*/ 2993047 w 5854673"/>
                <a:gd name="connsiteY10714" fmla="*/ 234883 h 6858000"/>
                <a:gd name="connsiteX10715" fmla="*/ 2991428 w 5854673"/>
                <a:gd name="connsiteY10715" fmla="*/ 187751 h 6858000"/>
                <a:gd name="connsiteX10716" fmla="*/ 2983473 w 5854673"/>
                <a:gd name="connsiteY10716" fmla="*/ 180506 h 6858000"/>
                <a:gd name="connsiteX10717" fmla="*/ 3008468 w 5854673"/>
                <a:gd name="connsiteY10717" fmla="*/ 174392 h 6858000"/>
                <a:gd name="connsiteX10718" fmla="*/ 3039000 w 5854673"/>
                <a:gd name="connsiteY10718" fmla="*/ 248004 h 6858000"/>
                <a:gd name="connsiteX10719" fmla="*/ 3045217 w 5854673"/>
                <a:gd name="connsiteY10719" fmla="*/ 273714 h 6858000"/>
                <a:gd name="connsiteX10720" fmla="*/ 3053990 w 5854673"/>
                <a:gd name="connsiteY10720" fmla="*/ 273921 h 6858000"/>
                <a:gd name="connsiteX10721" fmla="*/ 3051345 w 5854673"/>
                <a:gd name="connsiteY10721" fmla="*/ 250252 h 6858000"/>
                <a:gd name="connsiteX10722" fmla="*/ 3067060 w 5854673"/>
                <a:gd name="connsiteY10722" fmla="*/ 230159 h 6858000"/>
                <a:gd name="connsiteX10723" fmla="*/ 3047783 w 5854673"/>
                <a:gd name="connsiteY10723" fmla="*/ 215056 h 6858000"/>
                <a:gd name="connsiteX10724" fmla="*/ 3028149 w 5854673"/>
                <a:gd name="connsiteY10724" fmla="*/ 202554 h 6858000"/>
                <a:gd name="connsiteX10725" fmla="*/ 3029427 w 5854673"/>
                <a:gd name="connsiteY10725" fmla="*/ 193628 h 6858000"/>
                <a:gd name="connsiteX10726" fmla="*/ 3043657 w 5854673"/>
                <a:gd name="connsiteY10726" fmla="*/ 198885 h 6858000"/>
                <a:gd name="connsiteX10727" fmla="*/ 3033822 w 5854673"/>
                <a:gd name="connsiteY10727" fmla="*/ 163127 h 6858000"/>
                <a:gd name="connsiteX10728" fmla="*/ 3053004 w 5854673"/>
                <a:gd name="connsiteY10728" fmla="*/ 152012 h 6858000"/>
                <a:gd name="connsiteX10729" fmla="*/ 3064313 w 5854673"/>
                <a:gd name="connsiteY10729" fmla="*/ 203227 h 6858000"/>
                <a:gd name="connsiteX10730" fmla="*/ 3076199 w 5854673"/>
                <a:gd name="connsiteY10730" fmla="*/ 199711 h 6858000"/>
                <a:gd name="connsiteX10731" fmla="*/ 3080838 w 5854673"/>
                <a:gd name="connsiteY10731" fmla="*/ 211801 h 6858000"/>
                <a:gd name="connsiteX10732" fmla="*/ 3089611 w 5854673"/>
                <a:gd name="connsiteY10732" fmla="*/ 212008 h 6858000"/>
                <a:gd name="connsiteX10733" fmla="*/ 3089100 w 5854673"/>
                <a:gd name="connsiteY10733" fmla="*/ 216088 h 6858000"/>
                <a:gd name="connsiteX10734" fmla="*/ 3070787 w 5854673"/>
                <a:gd name="connsiteY10734" fmla="*/ 220521 h 6858000"/>
                <a:gd name="connsiteX10735" fmla="*/ 3083983 w 5854673"/>
                <a:gd name="connsiteY10735" fmla="*/ 274745 h 6858000"/>
                <a:gd name="connsiteX10736" fmla="*/ 3091223 w 5854673"/>
                <a:gd name="connsiteY10736" fmla="*/ 284642 h 6858000"/>
                <a:gd name="connsiteX10737" fmla="*/ 3067454 w 5854673"/>
                <a:gd name="connsiteY10737" fmla="*/ 284024 h 6858000"/>
                <a:gd name="connsiteX10738" fmla="*/ 3060771 w 5854673"/>
                <a:gd name="connsiteY10738" fmla="*/ 285705 h 6858000"/>
                <a:gd name="connsiteX10739" fmla="*/ 3056593 w 5854673"/>
                <a:gd name="connsiteY10739" fmla="*/ 271728 h 6858000"/>
                <a:gd name="connsiteX10740" fmla="*/ 3047611 w 5854673"/>
                <a:gd name="connsiteY10740" fmla="*/ 287946 h 6858000"/>
                <a:gd name="connsiteX10741" fmla="*/ 3065869 w 5854673"/>
                <a:gd name="connsiteY10741" fmla="*/ 293358 h 6858000"/>
                <a:gd name="connsiteX10742" fmla="*/ 3075245 w 5854673"/>
                <a:gd name="connsiteY10742" fmla="*/ 331004 h 6858000"/>
                <a:gd name="connsiteX10743" fmla="*/ 3079431 w 5854673"/>
                <a:gd name="connsiteY10743" fmla="*/ 319477 h 6858000"/>
                <a:gd name="connsiteX10744" fmla="*/ 3115594 w 5854673"/>
                <a:gd name="connsiteY10744" fmla="*/ 322701 h 6858000"/>
                <a:gd name="connsiteX10745" fmla="*/ 3129517 w 5854673"/>
                <a:gd name="connsiteY10745" fmla="*/ 330917 h 6858000"/>
                <a:gd name="connsiteX10746" fmla="*/ 3116560 w 5854673"/>
                <a:gd name="connsiteY10746" fmla="*/ 334586 h 6858000"/>
                <a:gd name="connsiteX10747" fmla="*/ 3143269 w 5854673"/>
                <a:gd name="connsiteY10747" fmla="*/ 399272 h 6858000"/>
                <a:gd name="connsiteX10748" fmla="*/ 3152762 w 5854673"/>
                <a:gd name="connsiteY10748" fmla="*/ 378973 h 6858000"/>
                <a:gd name="connsiteX10749" fmla="*/ 3137472 w 5854673"/>
                <a:gd name="connsiteY10749" fmla="*/ 338162 h 6858000"/>
                <a:gd name="connsiteX10750" fmla="*/ 3151144 w 5854673"/>
                <a:gd name="connsiteY10750" fmla="*/ 331841 h 6858000"/>
                <a:gd name="connsiteX10751" fmla="*/ 3137221 w 5854673"/>
                <a:gd name="connsiteY10751" fmla="*/ 323625 h 6858000"/>
                <a:gd name="connsiteX10752" fmla="*/ 3162215 w 5854673"/>
                <a:gd name="connsiteY10752" fmla="*/ 317511 h 6858000"/>
                <a:gd name="connsiteX10753" fmla="*/ 3146714 w 5854673"/>
                <a:gd name="connsiteY10753" fmla="*/ 303327 h 6858000"/>
                <a:gd name="connsiteX10754" fmla="*/ 3138255 w 5854673"/>
                <a:gd name="connsiteY10754" fmla="*/ 274658 h 6858000"/>
                <a:gd name="connsiteX10755" fmla="*/ 3104486 w 5854673"/>
                <a:gd name="connsiteY10755" fmla="*/ 280565 h 6858000"/>
                <a:gd name="connsiteX10756" fmla="*/ 3103215 w 5854673"/>
                <a:gd name="connsiteY10756" fmla="*/ 263988 h 6858000"/>
                <a:gd name="connsiteX10757" fmla="*/ 3116679 w 5854673"/>
                <a:gd name="connsiteY10757" fmla="*/ 274091 h 6858000"/>
                <a:gd name="connsiteX10758" fmla="*/ 3137391 w 5854673"/>
                <a:gd name="connsiteY10758" fmla="*/ 260937 h 6858000"/>
                <a:gd name="connsiteX10759" fmla="*/ 3156210 w 5854673"/>
                <a:gd name="connsiteY10759" fmla="*/ 270277 h 6858000"/>
                <a:gd name="connsiteX10760" fmla="*/ 3179406 w 5854673"/>
                <a:gd name="connsiteY10760" fmla="*/ 317975 h 6858000"/>
                <a:gd name="connsiteX10761" fmla="*/ 3202662 w 5854673"/>
                <a:gd name="connsiteY10761" fmla="*/ 330326 h 6858000"/>
                <a:gd name="connsiteX10762" fmla="*/ 3213679 w 5854673"/>
                <a:gd name="connsiteY10762" fmla="*/ 333491 h 6858000"/>
                <a:gd name="connsiteX10763" fmla="*/ 3218788 w 5854673"/>
                <a:gd name="connsiteY10763" fmla="*/ 300337 h 6858000"/>
                <a:gd name="connsiteX10764" fmla="*/ 3259087 w 5854673"/>
                <a:gd name="connsiteY10764" fmla="*/ 291677 h 6858000"/>
                <a:gd name="connsiteX10765" fmla="*/ 3284438 w 5854673"/>
                <a:gd name="connsiteY10765" fmla="*/ 290614 h 6858000"/>
                <a:gd name="connsiteX10766" fmla="*/ 3276638 w 5854673"/>
                <a:gd name="connsiteY10766" fmla="*/ 276788 h 6858000"/>
                <a:gd name="connsiteX10767" fmla="*/ 3309174 w 5854673"/>
                <a:gd name="connsiteY10767" fmla="*/ 303118 h 6858000"/>
                <a:gd name="connsiteX10768" fmla="*/ 3309269 w 5854673"/>
                <a:gd name="connsiteY10768" fmla="*/ 326785 h 6858000"/>
                <a:gd name="connsiteX10769" fmla="*/ 3320695 w 5854673"/>
                <a:gd name="connsiteY10769" fmla="*/ 325156 h 6858000"/>
                <a:gd name="connsiteX10770" fmla="*/ 3321147 w 5854673"/>
                <a:gd name="connsiteY10770" fmla="*/ 348773 h 6858000"/>
                <a:gd name="connsiteX10771" fmla="*/ 3305692 w 5854673"/>
                <a:gd name="connsiteY10771" fmla="*/ 350247 h 6858000"/>
                <a:gd name="connsiteX10772" fmla="*/ 3286831 w 5854673"/>
                <a:gd name="connsiteY10772" fmla="*/ 307396 h 6858000"/>
                <a:gd name="connsiteX10773" fmla="*/ 3267291 w 5854673"/>
                <a:gd name="connsiteY10773" fmla="*/ 318561 h 6858000"/>
                <a:gd name="connsiteX10774" fmla="*/ 3256431 w 5854673"/>
                <a:gd name="connsiteY10774" fmla="*/ 306265 h 6858000"/>
                <a:gd name="connsiteX10775" fmla="*/ 3252602 w 5854673"/>
                <a:gd name="connsiteY10775" fmla="*/ 315190 h 6858000"/>
                <a:gd name="connsiteX10776" fmla="*/ 3263515 w 5854673"/>
                <a:gd name="connsiteY10776" fmla="*/ 325293 h 6858000"/>
                <a:gd name="connsiteX10777" fmla="*/ 3233263 w 5854673"/>
                <a:gd name="connsiteY10777" fmla="*/ 343086 h 6858000"/>
                <a:gd name="connsiteX10778" fmla="*/ 3242036 w 5854673"/>
                <a:gd name="connsiteY10778" fmla="*/ 343293 h 6858000"/>
                <a:gd name="connsiteX10779" fmla="*/ 3241269 w 5854673"/>
                <a:gd name="connsiteY10779" fmla="*/ 348138 h 6858000"/>
                <a:gd name="connsiteX10780" fmla="*/ 3262489 w 5854673"/>
                <a:gd name="connsiteY10780" fmla="*/ 348756 h 6858000"/>
                <a:gd name="connsiteX10781" fmla="*/ 3245448 w 5854673"/>
                <a:gd name="connsiteY10781" fmla="*/ 362115 h 6858000"/>
                <a:gd name="connsiteX10782" fmla="*/ 3296403 w 5854673"/>
                <a:gd name="connsiteY10782" fmla="*/ 366873 h 6858000"/>
                <a:gd name="connsiteX10783" fmla="*/ 3310940 w 5854673"/>
                <a:gd name="connsiteY10783" fmla="*/ 369173 h 6858000"/>
                <a:gd name="connsiteX10784" fmla="*/ 3315126 w 5854673"/>
                <a:gd name="connsiteY10784" fmla="*/ 357646 h 6858000"/>
                <a:gd name="connsiteX10785" fmla="*/ 3340114 w 5854673"/>
                <a:gd name="connsiteY10785" fmla="*/ 377036 h 6858000"/>
                <a:gd name="connsiteX10786" fmla="*/ 3336997 w 5854673"/>
                <a:gd name="connsiteY10786" fmla="*/ 398612 h 6858000"/>
                <a:gd name="connsiteX10787" fmla="*/ 3351226 w 5854673"/>
                <a:gd name="connsiteY10787" fmla="*/ 403869 h 6858000"/>
                <a:gd name="connsiteX10788" fmla="*/ 3377296 w 5854673"/>
                <a:gd name="connsiteY10788" fmla="*/ 389951 h 6858000"/>
                <a:gd name="connsiteX10789" fmla="*/ 3390656 w 5854673"/>
                <a:gd name="connsiteY10789" fmla="*/ 401891 h 6858000"/>
                <a:gd name="connsiteX10790" fmla="*/ 3393501 w 5854673"/>
                <a:gd name="connsiteY10790" fmla="*/ 442290 h 6858000"/>
                <a:gd name="connsiteX10791" fmla="*/ 3417722 w 5854673"/>
                <a:gd name="connsiteY10791" fmla="*/ 466526 h 6858000"/>
                <a:gd name="connsiteX10792" fmla="*/ 3413284 w 5854673"/>
                <a:gd name="connsiteY10792" fmla="*/ 471165 h 6858000"/>
                <a:gd name="connsiteX10793" fmla="*/ 3404970 w 5854673"/>
                <a:gd name="connsiteY10793" fmla="*/ 469072 h 6858000"/>
                <a:gd name="connsiteX10794" fmla="*/ 3401551 w 5854673"/>
                <a:gd name="connsiteY10794" fmla="*/ 475752 h 6858000"/>
                <a:gd name="connsiteX10795" fmla="*/ 3393092 w 5854673"/>
                <a:gd name="connsiteY10795" fmla="*/ 447084 h 6858000"/>
                <a:gd name="connsiteX10796" fmla="*/ 3397173 w 5854673"/>
                <a:gd name="connsiteY10796" fmla="*/ 445045 h 6858000"/>
                <a:gd name="connsiteX10797" fmla="*/ 3385294 w 5854673"/>
                <a:gd name="connsiteY10797" fmla="*/ 423057 h 6858000"/>
                <a:gd name="connsiteX10798" fmla="*/ 3360046 w 5854673"/>
                <a:gd name="connsiteY10798" fmla="*/ 422285 h 6858000"/>
                <a:gd name="connsiteX10799" fmla="*/ 3363910 w 5854673"/>
                <a:gd name="connsiteY10799" fmla="*/ 464725 h 6858000"/>
                <a:gd name="connsiteX10800" fmla="*/ 3375223 w 5854673"/>
                <a:gd name="connsiteY10800" fmla="*/ 482392 h 6858000"/>
                <a:gd name="connsiteX10801" fmla="*/ 3377167 w 5854673"/>
                <a:gd name="connsiteY10801" fmla="*/ 481047 h 6858000"/>
                <a:gd name="connsiteX10802" fmla="*/ 3377255 w 5854673"/>
                <a:gd name="connsiteY10802" fmla="*/ 481071 h 6858000"/>
                <a:gd name="connsiteX10803" fmla="*/ 3375233 w 5854673"/>
                <a:gd name="connsiteY10803" fmla="*/ 482408 h 6858000"/>
                <a:gd name="connsiteX10804" fmla="*/ 3376095 w 5854673"/>
                <a:gd name="connsiteY10804" fmla="*/ 483754 h 6858000"/>
                <a:gd name="connsiteX10805" fmla="*/ 3392404 w 5854673"/>
                <a:gd name="connsiteY10805" fmla="*/ 534256 h 6858000"/>
                <a:gd name="connsiteX10806" fmla="*/ 3369192 w 5854673"/>
                <a:gd name="connsiteY10806" fmla="*/ 545216 h 6858000"/>
                <a:gd name="connsiteX10807" fmla="*/ 3354771 w 5854673"/>
                <a:gd name="connsiteY10807" fmla="*/ 497724 h 6858000"/>
                <a:gd name="connsiteX10808" fmla="*/ 3327731 w 5854673"/>
                <a:gd name="connsiteY10808" fmla="*/ 517610 h 6858000"/>
                <a:gd name="connsiteX10809" fmla="*/ 3310600 w 5854673"/>
                <a:gd name="connsiteY10809" fmla="*/ 489449 h 6858000"/>
                <a:gd name="connsiteX10810" fmla="*/ 3320140 w 5854673"/>
                <a:gd name="connsiteY10810" fmla="*/ 484810 h 6858000"/>
                <a:gd name="connsiteX10811" fmla="*/ 3331524 w 5854673"/>
                <a:gd name="connsiteY10811" fmla="*/ 449668 h 6858000"/>
                <a:gd name="connsiteX10812" fmla="*/ 3296120 w 5854673"/>
                <a:gd name="connsiteY10812" fmla="*/ 467103 h 6858000"/>
                <a:gd name="connsiteX10813" fmla="*/ 3308766 w 5854673"/>
                <a:gd name="connsiteY10813" fmla="*/ 484246 h 6858000"/>
                <a:gd name="connsiteX10814" fmla="*/ 3286581 w 5854673"/>
                <a:gd name="connsiteY10814" fmla="*/ 471743 h 6858000"/>
                <a:gd name="connsiteX10815" fmla="*/ 3263369 w 5854673"/>
                <a:gd name="connsiteY10815" fmla="*/ 482703 h 6858000"/>
                <a:gd name="connsiteX10816" fmla="*/ 3292083 w 5854673"/>
                <a:gd name="connsiteY10816" fmla="*/ 492453 h 6858000"/>
                <a:gd name="connsiteX10817" fmla="*/ 3291011 w 5854673"/>
                <a:gd name="connsiteY10817" fmla="*/ 500257 h 6858000"/>
                <a:gd name="connsiteX10818" fmla="*/ 3252960 w 5854673"/>
                <a:gd name="connsiteY10818" fmla="*/ 494023 h 6858000"/>
                <a:gd name="connsiteX10819" fmla="*/ 3255244 w 5854673"/>
                <a:gd name="connsiteY10819" fmla="*/ 538145 h 6858000"/>
                <a:gd name="connsiteX10820" fmla="*/ 3291351 w 5854673"/>
                <a:gd name="connsiteY10820" fmla="*/ 558864 h 6858000"/>
                <a:gd name="connsiteX10821" fmla="*/ 3288688 w 5854673"/>
                <a:gd name="connsiteY10821" fmla="*/ 593855 h 6858000"/>
                <a:gd name="connsiteX10822" fmla="*/ 3312399 w 5854673"/>
                <a:gd name="connsiteY10822" fmla="*/ 622170 h 6858000"/>
                <a:gd name="connsiteX10823" fmla="*/ 3305965 w 5854673"/>
                <a:gd name="connsiteY10823" fmla="*/ 648591 h 6858000"/>
                <a:gd name="connsiteX10824" fmla="*/ 3331582 w 5854673"/>
                <a:gd name="connsiteY10824" fmla="*/ 611057 h 6858000"/>
                <a:gd name="connsiteX10825" fmla="*/ 3306751 w 5854673"/>
                <a:gd name="connsiteY10825" fmla="*/ 574885 h 6858000"/>
                <a:gd name="connsiteX10826" fmla="*/ 3329003 w 5854673"/>
                <a:gd name="connsiteY10826" fmla="*/ 526536 h 6858000"/>
                <a:gd name="connsiteX10827" fmla="*/ 3367506 w 5854673"/>
                <a:gd name="connsiteY10827" fmla="*/ 556387 h 6858000"/>
                <a:gd name="connsiteX10828" fmla="*/ 3374495 w 5854673"/>
                <a:gd name="connsiteY10828" fmla="*/ 551747 h 6858000"/>
                <a:gd name="connsiteX10829" fmla="*/ 3374235 w 5854673"/>
                <a:gd name="connsiteY10829" fmla="*/ 570364 h 6858000"/>
                <a:gd name="connsiteX10830" fmla="*/ 3382241 w 5854673"/>
                <a:gd name="connsiteY10830" fmla="*/ 575417 h 6858000"/>
                <a:gd name="connsiteX10831" fmla="*/ 3402137 w 5854673"/>
                <a:gd name="connsiteY10831" fmla="*/ 569301 h 6858000"/>
                <a:gd name="connsiteX10832" fmla="*/ 3402444 w 5854673"/>
                <a:gd name="connsiteY10832" fmla="*/ 566342 h 6858000"/>
                <a:gd name="connsiteX10833" fmla="*/ 3416872 w 5854673"/>
                <a:gd name="connsiteY10833" fmla="*/ 588331 h 6858000"/>
                <a:gd name="connsiteX10834" fmla="*/ 3446142 w 5854673"/>
                <a:gd name="connsiteY10834" fmla="*/ 619862 h 6858000"/>
                <a:gd name="connsiteX10835" fmla="*/ 3419718 w 5854673"/>
                <a:gd name="connsiteY10835" fmla="*/ 628730 h 6858000"/>
                <a:gd name="connsiteX10836" fmla="*/ 3438892 w 5854673"/>
                <a:gd name="connsiteY10836" fmla="*/ 643119 h 6858000"/>
                <a:gd name="connsiteX10837" fmla="*/ 3465767 w 5854673"/>
                <a:gd name="connsiteY10837" fmla="*/ 665519 h 6858000"/>
                <a:gd name="connsiteX10838" fmla="*/ 3477946 w 5854673"/>
                <a:gd name="connsiteY10838" fmla="*/ 710052 h 6858000"/>
                <a:gd name="connsiteX10839" fmla="*/ 3488047 w 5854673"/>
                <a:gd name="connsiteY10839" fmla="*/ 701690 h 6858000"/>
                <a:gd name="connsiteX10840" fmla="*/ 3496662 w 5854673"/>
                <a:gd name="connsiteY10840" fmla="*/ 718678 h 6858000"/>
                <a:gd name="connsiteX10841" fmla="*/ 3491000 w 5854673"/>
                <a:gd name="connsiteY10841" fmla="*/ 722399 h 6858000"/>
                <a:gd name="connsiteX10842" fmla="*/ 3480139 w 5854673"/>
                <a:gd name="connsiteY10842" fmla="*/ 710103 h 6858000"/>
                <a:gd name="connsiteX10843" fmla="*/ 3487934 w 5854673"/>
                <a:gd name="connsiteY10843" fmla="*/ 741782 h 6858000"/>
                <a:gd name="connsiteX10844" fmla="*/ 3517422 w 5854673"/>
                <a:gd name="connsiteY10844" fmla="*/ 721183 h 6858000"/>
                <a:gd name="connsiteX10845" fmla="*/ 3504004 w 5854673"/>
                <a:gd name="connsiteY10845" fmla="*/ 734390 h 6858000"/>
                <a:gd name="connsiteX10846" fmla="*/ 3499258 w 5854673"/>
                <a:gd name="connsiteY10846" fmla="*/ 741989 h 6858000"/>
                <a:gd name="connsiteX10847" fmla="*/ 3490485 w 5854673"/>
                <a:gd name="connsiteY10847" fmla="*/ 741782 h 6858000"/>
                <a:gd name="connsiteX10848" fmla="*/ 3488998 w 5854673"/>
                <a:gd name="connsiteY10848" fmla="*/ 767133 h 6858000"/>
                <a:gd name="connsiteX10849" fmla="*/ 3512863 w 5854673"/>
                <a:gd name="connsiteY10849" fmla="*/ 793969 h 6858000"/>
                <a:gd name="connsiteX10850" fmla="*/ 3540799 w 5854673"/>
                <a:gd name="connsiteY10850" fmla="*/ 849372 h 6858000"/>
                <a:gd name="connsiteX10851" fmla="*/ 3583090 w 5854673"/>
                <a:gd name="connsiteY10851" fmla="*/ 829134 h 6858000"/>
                <a:gd name="connsiteX10852" fmla="*/ 3564482 w 5854673"/>
                <a:gd name="connsiteY10852" fmla="*/ 793168 h 6858000"/>
                <a:gd name="connsiteX10853" fmla="*/ 3563915 w 5854673"/>
                <a:gd name="connsiteY10853" fmla="*/ 814744 h 6858000"/>
                <a:gd name="connsiteX10854" fmla="*/ 3554682 w 5854673"/>
                <a:gd name="connsiteY10854" fmla="*/ 816424 h 6858000"/>
                <a:gd name="connsiteX10855" fmla="*/ 3553149 w 5854673"/>
                <a:gd name="connsiteY10855" fmla="*/ 826116 h 6858000"/>
                <a:gd name="connsiteX10856" fmla="*/ 3552540 w 5854673"/>
                <a:gd name="connsiteY10856" fmla="*/ 814180 h 6858000"/>
                <a:gd name="connsiteX10857" fmla="*/ 3535814 w 5854673"/>
                <a:gd name="connsiteY10857" fmla="*/ 799077 h 6858000"/>
                <a:gd name="connsiteX10858" fmla="*/ 3544081 w 5854673"/>
                <a:gd name="connsiteY10858" fmla="*/ 785511 h 6858000"/>
                <a:gd name="connsiteX10859" fmla="*/ 3561219 w 5854673"/>
                <a:gd name="connsiteY10859" fmla="*/ 788169 h 6858000"/>
                <a:gd name="connsiteX10860" fmla="*/ 3539301 w 5854673"/>
                <a:gd name="connsiteY10860" fmla="*/ 731543 h 6858000"/>
                <a:gd name="connsiteX10861" fmla="*/ 3536188 w 5854673"/>
                <a:gd name="connsiteY10861" fmla="*/ 735266 h 6858000"/>
                <a:gd name="connsiteX10862" fmla="*/ 3528181 w 5854673"/>
                <a:gd name="connsiteY10862" fmla="*/ 735315 h 6858000"/>
                <a:gd name="connsiteX10863" fmla="*/ 3541651 w 5854673"/>
                <a:gd name="connsiteY10863" fmla="*/ 719914 h 6858000"/>
                <a:gd name="connsiteX10864" fmla="*/ 3523044 w 5854673"/>
                <a:gd name="connsiteY10864" fmla="*/ 683949 h 6858000"/>
                <a:gd name="connsiteX10865" fmla="*/ 3516371 w 5854673"/>
                <a:gd name="connsiteY10865" fmla="*/ 652475 h 6858000"/>
                <a:gd name="connsiteX10866" fmla="*/ 3496735 w 5854673"/>
                <a:gd name="connsiteY10866" fmla="*/ 639973 h 6858000"/>
                <a:gd name="connsiteX10867" fmla="*/ 3508622 w 5854673"/>
                <a:gd name="connsiteY10867" fmla="*/ 636457 h 6858000"/>
                <a:gd name="connsiteX10868" fmla="*/ 3478135 w 5854673"/>
                <a:gd name="connsiteY10868" fmla="*/ 578504 h 6858000"/>
                <a:gd name="connsiteX10869" fmla="*/ 3471973 w 5854673"/>
                <a:gd name="connsiteY10869" fmla="*/ 542949 h 6858000"/>
                <a:gd name="connsiteX10870" fmla="*/ 3446133 w 5854673"/>
                <a:gd name="connsiteY10870" fmla="*/ 471583 h 6858000"/>
                <a:gd name="connsiteX10871" fmla="*/ 3401109 w 5854673"/>
                <a:gd name="connsiteY10871" fmla="*/ 411330 h 6858000"/>
                <a:gd name="connsiteX10872" fmla="*/ 3400100 w 5854673"/>
                <a:gd name="connsiteY10872" fmla="*/ 376135 h 6858000"/>
                <a:gd name="connsiteX10873" fmla="*/ 3385972 w 5854673"/>
                <a:gd name="connsiteY10873" fmla="*/ 369041 h 6858000"/>
                <a:gd name="connsiteX10874" fmla="*/ 3376445 w 5854673"/>
                <a:gd name="connsiteY10874" fmla="*/ 330323 h 6858000"/>
                <a:gd name="connsiteX10875" fmla="*/ 3362727 w 5854673"/>
                <a:gd name="connsiteY10875" fmla="*/ 320985 h 6858000"/>
                <a:gd name="connsiteX10876" fmla="*/ 3368246 w 5854673"/>
                <a:gd name="connsiteY10876" fmla="*/ 283037 h 6858000"/>
                <a:gd name="connsiteX10877" fmla="*/ 3354527 w 5854673"/>
                <a:gd name="connsiteY10877" fmla="*/ 273699 h 6858000"/>
                <a:gd name="connsiteX10878" fmla="*/ 3367383 w 5854673"/>
                <a:gd name="connsiteY10878" fmla="*/ 264215 h 6858000"/>
                <a:gd name="connsiteX10879" fmla="*/ 3344590 w 5854673"/>
                <a:gd name="connsiteY10879" fmla="*/ 239776 h 6858000"/>
                <a:gd name="connsiteX10880" fmla="*/ 3348418 w 5854673"/>
                <a:gd name="connsiteY10880" fmla="*/ 230850 h 6858000"/>
                <a:gd name="connsiteX10881" fmla="*/ 3333989 w 5854673"/>
                <a:gd name="connsiteY10881" fmla="*/ 208862 h 6858000"/>
                <a:gd name="connsiteX10882" fmla="*/ 3323895 w 5854673"/>
                <a:gd name="connsiteY10882" fmla="*/ 191721 h 6858000"/>
                <a:gd name="connsiteX10883" fmla="*/ 3330884 w 5854673"/>
                <a:gd name="connsiteY10883" fmla="*/ 187081 h 6858000"/>
                <a:gd name="connsiteX10884" fmla="*/ 3322570 w 5854673"/>
                <a:gd name="connsiteY10884" fmla="*/ 184987 h 6858000"/>
                <a:gd name="connsiteX10885" fmla="*/ 3325990 w 5854673"/>
                <a:gd name="connsiteY10885" fmla="*/ 178307 h 6858000"/>
                <a:gd name="connsiteX10886" fmla="*/ 3320533 w 5854673"/>
                <a:gd name="connsiteY10886" fmla="*/ 173255 h 6858000"/>
                <a:gd name="connsiteX10887" fmla="*/ 3314666 w 5854673"/>
                <a:gd name="connsiteY10887" fmla="*/ 178099 h 6858000"/>
                <a:gd name="connsiteX10888" fmla="*/ 3303805 w 5854673"/>
                <a:gd name="connsiteY10888" fmla="*/ 165803 h 6858000"/>
                <a:gd name="connsiteX10889" fmla="*/ 3317476 w 5854673"/>
                <a:gd name="connsiteY10889" fmla="*/ 159482 h 6858000"/>
                <a:gd name="connsiteX10890" fmla="*/ 3301010 w 5854673"/>
                <a:gd name="connsiteY10890" fmla="*/ 125761 h 6858000"/>
                <a:gd name="connsiteX10891" fmla="*/ 3264302 w 5854673"/>
                <a:gd name="connsiteY10891" fmla="*/ 67602 h 6858000"/>
                <a:gd name="connsiteX10892" fmla="*/ 3267112 w 5854673"/>
                <a:gd name="connsiteY10892" fmla="*/ 48985 h 6858000"/>
                <a:gd name="connsiteX10893" fmla="*/ 3259105 w 5854673"/>
                <a:gd name="connsiteY10893" fmla="*/ 43935 h 6858000"/>
                <a:gd name="connsiteX10894" fmla="*/ 3259616 w 5854673"/>
                <a:gd name="connsiteY10894" fmla="*/ 39854 h 6858000"/>
                <a:gd name="connsiteX10895" fmla="*/ 3262167 w 5854673"/>
                <a:gd name="connsiteY10895" fmla="*/ 39855 h 6858000"/>
                <a:gd name="connsiteX10896" fmla="*/ 3254850 w 5854673"/>
                <a:gd name="connsiteY10896" fmla="*/ 9931 h 6858000"/>
                <a:gd name="connsiteX10897" fmla="*/ 3256151 w 5854673"/>
                <a:gd name="connsiteY10897" fmla="*/ 0 h 6858000"/>
                <a:gd name="connsiteX10898" fmla="*/ 3363307 w 5854673"/>
                <a:gd name="connsiteY10898" fmla="*/ 0 h 6858000"/>
                <a:gd name="connsiteX10899" fmla="*/ 3362038 w 5854673"/>
                <a:gd name="connsiteY10899" fmla="*/ 1206 h 6858000"/>
                <a:gd name="connsiteX10900" fmla="*/ 3363068 w 5854673"/>
                <a:gd name="connsiteY10900" fmla="*/ 14175 h 6858000"/>
                <a:gd name="connsiteX10901" fmla="*/ 3384486 w 5854673"/>
                <a:gd name="connsiteY10901" fmla="*/ 31524 h 6858000"/>
                <a:gd name="connsiteX10902" fmla="*/ 3388672 w 5854673"/>
                <a:gd name="connsiteY10902" fmla="*/ 19997 h 6858000"/>
                <a:gd name="connsiteX10903" fmla="*/ 3414529 w 5854673"/>
                <a:gd name="connsiteY10903" fmla="*/ 32705 h 6858000"/>
                <a:gd name="connsiteX10904" fmla="*/ 3413502 w 5854673"/>
                <a:gd name="connsiteY10904" fmla="*/ 56169 h 6858000"/>
                <a:gd name="connsiteX10905" fmla="*/ 3428958 w 5854673"/>
                <a:gd name="connsiteY10905" fmla="*/ 54694 h 6858000"/>
                <a:gd name="connsiteX10906" fmla="*/ 3442430 w 5854673"/>
                <a:gd name="connsiteY10906" fmla="*/ 31641 h 6858000"/>
                <a:gd name="connsiteX10907" fmla="*/ 3419023 w 5854673"/>
                <a:gd name="connsiteY10907" fmla="*/ 13119 h 6858000"/>
                <a:gd name="connsiteX10908" fmla="*/ 3416112 w 5854673"/>
                <a:gd name="connsiteY10908" fmla="*/ 0 h 6858000"/>
                <a:gd name="connsiteX10909" fmla="*/ 3431215 w 5854673"/>
                <a:gd name="connsiteY10909" fmla="*/ 0 h 6858000"/>
                <a:gd name="connsiteX10910" fmla="*/ 3433868 w 5854673"/>
                <a:gd name="connsiteY10910" fmla="*/ 4809 h 6858000"/>
                <a:gd name="connsiteX10911" fmla="*/ 3443102 w 5854673"/>
                <a:gd name="connsiteY10911" fmla="*/ 3129 h 6858000"/>
                <a:gd name="connsiteX10912" fmla="*/ 3441824 w 5854673"/>
                <a:gd name="connsiteY10912" fmla="*/ 12054 h 6858000"/>
                <a:gd name="connsiteX10913" fmla="*/ 3451926 w 5854673"/>
                <a:gd name="connsiteY10913" fmla="*/ 3693 h 6858000"/>
                <a:gd name="connsiteX10914" fmla="*/ 3457279 w 5854673"/>
                <a:gd name="connsiteY10914" fmla="*/ 10580 h 6858000"/>
                <a:gd name="connsiteX10915" fmla="*/ 3444422 w 5854673"/>
                <a:gd name="connsiteY10915" fmla="*/ 20064 h 6858000"/>
                <a:gd name="connsiteX10916" fmla="*/ 3500011 w 5854673"/>
                <a:gd name="connsiteY10916" fmla="*/ 52213 h 6858000"/>
                <a:gd name="connsiteX10917" fmla="*/ 3481144 w 5854673"/>
                <a:gd name="connsiteY10917" fmla="*/ 34867 h 6858000"/>
                <a:gd name="connsiteX10918" fmla="*/ 3497673 w 5854673"/>
                <a:gd name="connsiteY10918" fmla="*/ 25588 h 6858000"/>
                <a:gd name="connsiteX10919" fmla="*/ 3477732 w 5854673"/>
                <a:gd name="connsiteY10919" fmla="*/ 16044 h 6858000"/>
                <a:gd name="connsiteX10920" fmla="*/ 3482192 w 5854673"/>
                <a:gd name="connsiteY10920" fmla="*/ 3886 h 6858000"/>
                <a:gd name="connsiteX10921" fmla="*/ 3476741 w 5854673"/>
                <a:gd name="connsiteY10921" fmla="*/ 0 h 6858000"/>
                <a:gd name="connsiteX10922" fmla="*/ 3533883 w 5854673"/>
                <a:gd name="connsiteY10922" fmla="*/ 0 h 6858000"/>
                <a:gd name="connsiteX10923" fmla="*/ 3529711 w 5854673"/>
                <a:gd name="connsiteY10923" fmla="*/ 4988 h 6858000"/>
                <a:gd name="connsiteX10924" fmla="*/ 3539103 w 5854673"/>
                <a:gd name="connsiteY10924" fmla="*/ 3787 h 6858000"/>
                <a:gd name="connsiteX10925" fmla="*/ 3542035 w 5854673"/>
                <a:gd name="connsiteY10925" fmla="*/ 0 h 6858000"/>
                <a:gd name="connsiteX10926" fmla="*/ 3569205 w 5854673"/>
                <a:gd name="connsiteY10926" fmla="*/ 0 h 6858000"/>
                <a:gd name="connsiteX10927" fmla="*/ 3569987 w 5854673"/>
                <a:gd name="connsiteY10927" fmla="*/ 11497 h 6858000"/>
                <a:gd name="connsiteX10928" fmla="*/ 3582652 w 5854673"/>
                <a:gd name="connsiteY10928" fmla="*/ 23672 h 6858000"/>
                <a:gd name="connsiteX10929" fmla="*/ 3575464 w 5854673"/>
                <a:gd name="connsiteY10929" fmla="*/ 11583 h 6858000"/>
                <a:gd name="connsiteX10930" fmla="*/ 3601835 w 5854673"/>
                <a:gd name="connsiteY10930" fmla="*/ 12558 h 6858000"/>
                <a:gd name="connsiteX10931" fmla="*/ 3584846 w 5854673"/>
                <a:gd name="connsiteY10931" fmla="*/ 23724 h 6858000"/>
                <a:gd name="connsiteX10932" fmla="*/ 3604020 w 5854673"/>
                <a:gd name="connsiteY10932" fmla="*/ 38114 h 6858000"/>
                <a:gd name="connsiteX10933" fmla="*/ 3595246 w 5854673"/>
                <a:gd name="connsiteY10933" fmla="*/ 37907 h 6858000"/>
                <a:gd name="connsiteX10934" fmla="*/ 3620235 w 5854673"/>
                <a:gd name="connsiteY10934" fmla="*/ 57297 h 6858000"/>
                <a:gd name="connsiteX10935" fmla="*/ 3598352 w 5854673"/>
                <a:gd name="connsiteY10935" fmla="*/ 59688 h 6858000"/>
                <a:gd name="connsiteX10936" fmla="*/ 3590188 w 5854673"/>
                <a:gd name="connsiteY10936" fmla="*/ 71418 h 6858000"/>
                <a:gd name="connsiteX10937" fmla="*/ 3587076 w 5854673"/>
                <a:gd name="connsiteY10937" fmla="*/ 75140 h 6858000"/>
                <a:gd name="connsiteX10938" fmla="*/ 3612071 w 5854673"/>
                <a:gd name="connsiteY10938" fmla="*/ 69027 h 6858000"/>
                <a:gd name="connsiteX10939" fmla="*/ 3621912 w 5854673"/>
                <a:gd name="connsiteY10939" fmla="*/ 79282 h 6858000"/>
                <a:gd name="connsiteX10940" fmla="*/ 3625784 w 5854673"/>
                <a:gd name="connsiteY10940" fmla="*/ 96218 h 6858000"/>
                <a:gd name="connsiteX10941" fmla="*/ 3640781 w 5854673"/>
                <a:gd name="connsiteY10941" fmla="*/ 96629 h 6858000"/>
                <a:gd name="connsiteX10942" fmla="*/ 3642818 w 5854673"/>
                <a:gd name="connsiteY10942" fmla="*/ 108362 h 6858000"/>
                <a:gd name="connsiteX10943" fmla="*/ 3651591 w 5854673"/>
                <a:gd name="connsiteY10943" fmla="*/ 108568 h 6858000"/>
                <a:gd name="connsiteX10944" fmla="*/ 3664543 w 5854673"/>
                <a:gd name="connsiteY10944" fmla="*/ 122752 h 6858000"/>
                <a:gd name="connsiteX10945" fmla="*/ 3627102 w 5854673"/>
                <a:gd name="connsiteY10945" fmla="*/ 128454 h 6858000"/>
                <a:gd name="connsiteX10946" fmla="*/ 3670807 w 5854673"/>
                <a:gd name="connsiteY10946" fmla="*/ 156470 h 6858000"/>
                <a:gd name="connsiteX10947" fmla="*/ 3688347 w 5854673"/>
                <a:gd name="connsiteY10947" fmla="*/ 182386 h 6858000"/>
                <a:gd name="connsiteX10948" fmla="*/ 3725788 w 5854673"/>
                <a:gd name="connsiteY10948" fmla="*/ 176684 h 6858000"/>
                <a:gd name="connsiteX10949" fmla="*/ 3708748 w 5854673"/>
                <a:gd name="connsiteY10949" fmla="*/ 190043 h 6858000"/>
                <a:gd name="connsiteX10950" fmla="*/ 3736649 w 5854673"/>
                <a:gd name="connsiteY10950" fmla="*/ 188980 h 6858000"/>
                <a:gd name="connsiteX10951" fmla="*/ 3735882 w 5854673"/>
                <a:gd name="connsiteY10951" fmla="*/ 193825 h 6858000"/>
                <a:gd name="connsiteX10952" fmla="*/ 3707878 w 5854673"/>
                <a:gd name="connsiteY10952" fmla="*/ 196725 h 6858000"/>
                <a:gd name="connsiteX10953" fmla="*/ 3680591 w 5854673"/>
                <a:gd name="connsiteY10953" fmla="*/ 191872 h 6858000"/>
                <a:gd name="connsiteX10954" fmla="*/ 3685535 w 5854673"/>
                <a:gd name="connsiteY10954" fmla="*/ 201003 h 6858000"/>
                <a:gd name="connsiteX10955" fmla="*/ 3694309 w 5854673"/>
                <a:gd name="connsiteY10955" fmla="*/ 201210 h 6858000"/>
                <a:gd name="connsiteX10956" fmla="*/ 3674463 w 5854673"/>
                <a:gd name="connsiteY10956" fmla="*/ 215333 h 6858000"/>
                <a:gd name="connsiteX10957" fmla="*/ 3694405 w 5854673"/>
                <a:gd name="connsiteY10957" fmla="*/ 224877 h 6858000"/>
                <a:gd name="connsiteX10958" fmla="*/ 3684098 w 5854673"/>
                <a:gd name="connsiteY10958" fmla="*/ 234362 h 6858000"/>
                <a:gd name="connsiteX10959" fmla="*/ 3729383 w 5854673"/>
                <a:gd name="connsiteY10959" fmla="*/ 268345 h 6858000"/>
                <a:gd name="connsiteX10960" fmla="*/ 3693933 w 5854673"/>
                <a:gd name="connsiteY10960" fmla="*/ 270121 h 6858000"/>
                <a:gd name="connsiteX10961" fmla="*/ 3727537 w 5854673"/>
                <a:gd name="connsiteY10961" fmla="*/ 306499 h 6858000"/>
                <a:gd name="connsiteX10962" fmla="*/ 3737076 w 5854673"/>
                <a:gd name="connsiteY10962" fmla="*/ 301860 h 6858000"/>
                <a:gd name="connsiteX10963" fmla="*/ 3720036 w 5854673"/>
                <a:gd name="connsiteY10963" fmla="*/ 315219 h 6858000"/>
                <a:gd name="connsiteX10964" fmla="*/ 3732175 w 5854673"/>
                <a:gd name="connsiteY10964" fmla="*/ 318589 h 6858000"/>
                <a:gd name="connsiteX10965" fmla="*/ 3725186 w 5854673"/>
                <a:gd name="connsiteY10965" fmla="*/ 323228 h 6858000"/>
                <a:gd name="connsiteX10966" fmla="*/ 3735998 w 5854673"/>
                <a:gd name="connsiteY10966" fmla="*/ 327516 h 6858000"/>
                <a:gd name="connsiteX10967" fmla="*/ 3742732 w 5854673"/>
                <a:gd name="connsiteY10967" fmla="*/ 323642 h 6858000"/>
                <a:gd name="connsiteX10968" fmla="*/ 3722273 w 5854673"/>
                <a:gd name="connsiteY10968" fmla="*/ 343682 h 6858000"/>
                <a:gd name="connsiteX10969" fmla="*/ 3700287 w 5854673"/>
                <a:gd name="connsiteY10969" fmla="*/ 347910 h 6858000"/>
                <a:gd name="connsiteX10970" fmla="*/ 3752672 w 5854673"/>
                <a:gd name="connsiteY10970" fmla="*/ 344813 h 6858000"/>
                <a:gd name="connsiteX10971" fmla="*/ 3723698 w 5854673"/>
                <a:gd name="connsiteY10971" fmla="*/ 353680 h 6858000"/>
                <a:gd name="connsiteX10972" fmla="*/ 3750270 w 5854673"/>
                <a:gd name="connsiteY10972" fmla="*/ 361186 h 6858000"/>
                <a:gd name="connsiteX10973" fmla="*/ 3749505 w 5854673"/>
                <a:gd name="connsiteY10973" fmla="*/ 366031 h 6858000"/>
                <a:gd name="connsiteX10974" fmla="*/ 3741289 w 5854673"/>
                <a:gd name="connsiteY10974" fmla="*/ 377404 h 6858000"/>
                <a:gd name="connsiteX10975" fmla="*/ 3774180 w 5854673"/>
                <a:gd name="connsiteY10975" fmla="*/ 408783 h 6858000"/>
                <a:gd name="connsiteX10976" fmla="*/ 3773109 w 5854673"/>
                <a:gd name="connsiteY10976" fmla="*/ 408935 h 6858000"/>
                <a:gd name="connsiteX10977" fmla="*/ 3789984 w 5854673"/>
                <a:gd name="connsiteY10977" fmla="*/ 437861 h 6858000"/>
                <a:gd name="connsiteX10978" fmla="*/ 3778811 w 5854673"/>
                <a:gd name="connsiteY10978" fmla="*/ 446376 h 6858000"/>
                <a:gd name="connsiteX10979" fmla="*/ 3803396 w 5854673"/>
                <a:gd name="connsiteY10979" fmla="*/ 450158 h 6858000"/>
                <a:gd name="connsiteX10980" fmla="*/ 3782785 w 5854673"/>
                <a:gd name="connsiteY10980" fmla="*/ 461475 h 6858000"/>
                <a:gd name="connsiteX10981" fmla="*/ 3790281 w 5854673"/>
                <a:gd name="connsiteY10981" fmla="*/ 470608 h 6858000"/>
                <a:gd name="connsiteX10982" fmla="*/ 3796964 w 5854673"/>
                <a:gd name="connsiteY10982" fmla="*/ 468927 h 6858000"/>
                <a:gd name="connsiteX10983" fmla="*/ 3786146 w 5854673"/>
                <a:gd name="connsiteY10983" fmla="*/ 482491 h 6858000"/>
                <a:gd name="connsiteX10984" fmla="*/ 3783289 w 5854673"/>
                <a:gd name="connsiteY10984" fmla="*/ 485449 h 6858000"/>
                <a:gd name="connsiteX10985" fmla="*/ 3787623 w 5854673"/>
                <a:gd name="connsiteY10985" fmla="*/ 490296 h 6858000"/>
                <a:gd name="connsiteX10986" fmla="*/ 3794613 w 5854673"/>
                <a:gd name="connsiteY10986" fmla="*/ 485656 h 6858000"/>
                <a:gd name="connsiteX10987" fmla="*/ 3798434 w 5854673"/>
                <a:gd name="connsiteY10987" fmla="*/ 502235 h 6858000"/>
                <a:gd name="connsiteX10988" fmla="*/ 3811186 w 5854673"/>
                <a:gd name="connsiteY10988" fmla="*/ 499688 h 6858000"/>
                <a:gd name="connsiteX10989" fmla="*/ 3801586 w 5854673"/>
                <a:gd name="connsiteY10989" fmla="*/ 539676 h 6858000"/>
                <a:gd name="connsiteX10990" fmla="*/ 3835147 w 5854673"/>
                <a:gd name="connsiteY10990" fmla="*/ 542541 h 6858000"/>
                <a:gd name="connsiteX10991" fmla="*/ 3860751 w 5854673"/>
                <a:gd name="connsiteY10991" fmla="*/ 548364 h 6858000"/>
                <a:gd name="connsiteX10992" fmla="*/ 3832899 w 5854673"/>
                <a:gd name="connsiteY10992" fmla="*/ 557435 h 6858000"/>
                <a:gd name="connsiteX10993" fmla="*/ 3840395 w 5854673"/>
                <a:gd name="connsiteY10993" fmla="*/ 566567 h 6858000"/>
                <a:gd name="connsiteX10994" fmla="*/ 3831315 w 5854673"/>
                <a:gd name="connsiteY10994" fmla="*/ 569320 h 6858000"/>
                <a:gd name="connsiteX10995" fmla="*/ 3830497 w 5854673"/>
                <a:gd name="connsiteY10995" fmla="*/ 576358 h 6858000"/>
                <a:gd name="connsiteX10996" fmla="*/ 3824274 w 5854673"/>
                <a:gd name="connsiteY10996" fmla="*/ 576153 h 6858000"/>
                <a:gd name="connsiteX10997" fmla="*/ 3825499 w 5854673"/>
                <a:gd name="connsiteY10997" fmla="*/ 569419 h 6858000"/>
                <a:gd name="connsiteX10998" fmla="*/ 3793412 w 5854673"/>
                <a:gd name="connsiteY10998" fmla="*/ 582009 h 6858000"/>
                <a:gd name="connsiteX10999" fmla="*/ 3814632 w 5854673"/>
                <a:gd name="connsiteY10999" fmla="*/ 582627 h 6858000"/>
                <a:gd name="connsiteX11000" fmla="*/ 3809784 w 5854673"/>
                <a:gd name="connsiteY11000" fmla="*/ 589512 h 6858000"/>
                <a:gd name="connsiteX11001" fmla="*/ 3848600 w 5854673"/>
                <a:gd name="connsiteY11001" fmla="*/ 590900 h 6858000"/>
                <a:gd name="connsiteX11002" fmla="*/ 3842426 w 5854673"/>
                <a:gd name="connsiteY11002" fmla="*/ 598702 h 6858000"/>
                <a:gd name="connsiteX11003" fmla="*/ 3846659 w 5854673"/>
                <a:gd name="connsiteY11003" fmla="*/ 602835 h 6858000"/>
                <a:gd name="connsiteX11004" fmla="*/ 3837885 w 5854673"/>
                <a:gd name="connsiteY11004" fmla="*/ 602630 h 6858000"/>
                <a:gd name="connsiteX11005" fmla="*/ 3842524 w 5854673"/>
                <a:gd name="connsiteY11005" fmla="*/ 614719 h 6858000"/>
                <a:gd name="connsiteX11006" fmla="*/ 3848746 w 5854673"/>
                <a:gd name="connsiteY11006" fmla="*/ 614925 h 6858000"/>
                <a:gd name="connsiteX11007" fmla="*/ 3871540 w 5854673"/>
                <a:gd name="connsiteY11007" fmla="*/ 639364 h 6858000"/>
                <a:gd name="connsiteX11008" fmla="*/ 3864037 w 5854673"/>
                <a:gd name="connsiteY11008" fmla="*/ 655735 h 6858000"/>
                <a:gd name="connsiteX11009" fmla="*/ 3876231 w 5854673"/>
                <a:gd name="connsiteY11009" fmla="*/ 649261 h 6858000"/>
                <a:gd name="connsiteX11010" fmla="*/ 3877858 w 5854673"/>
                <a:gd name="connsiteY11010" fmla="*/ 663237 h 6858000"/>
                <a:gd name="connsiteX11011" fmla="*/ 3870869 w 5854673"/>
                <a:gd name="connsiteY11011" fmla="*/ 667877 h 6858000"/>
                <a:gd name="connsiteX11012" fmla="*/ 3936820 w 5854673"/>
                <a:gd name="connsiteY11012" fmla="*/ 673047 h 6858000"/>
                <a:gd name="connsiteX11013" fmla="*/ 3898510 w 5854673"/>
                <a:gd name="connsiteY11013" fmla="*/ 685432 h 6858000"/>
                <a:gd name="connsiteX11014" fmla="*/ 3893053 w 5854673"/>
                <a:gd name="connsiteY11014" fmla="*/ 680380 h 6858000"/>
                <a:gd name="connsiteX11015" fmla="*/ 3854846 w 5854673"/>
                <a:gd name="connsiteY11015" fmla="*/ 690927 h 6858000"/>
                <a:gd name="connsiteX11016" fmla="*/ 3860302 w 5854673"/>
                <a:gd name="connsiteY11016" fmla="*/ 695979 h 6858000"/>
                <a:gd name="connsiteX11017" fmla="*/ 3854182 w 5854673"/>
                <a:gd name="connsiteY11017" fmla="*/ 693937 h 6858000"/>
                <a:gd name="connsiteX11018" fmla="*/ 3844183 w 5854673"/>
                <a:gd name="connsiteY11018" fmla="*/ 700463 h 6858000"/>
                <a:gd name="connsiteX11019" fmla="*/ 3886820 w 5854673"/>
                <a:gd name="connsiteY11019" fmla="*/ 718430 h 6858000"/>
                <a:gd name="connsiteX11020" fmla="*/ 3887587 w 5854673"/>
                <a:gd name="connsiteY11020" fmla="*/ 713584 h 6858000"/>
                <a:gd name="connsiteX11021" fmla="*/ 3904417 w 5854673"/>
                <a:gd name="connsiteY11021" fmla="*/ 719200 h 6858000"/>
                <a:gd name="connsiteX11022" fmla="*/ 3910133 w 5854673"/>
                <a:gd name="connsiteY11022" fmla="*/ 710734 h 6858000"/>
                <a:gd name="connsiteX11023" fmla="*/ 3921812 w 5854673"/>
                <a:gd name="connsiteY11023" fmla="*/ 715991 h 6858000"/>
                <a:gd name="connsiteX11024" fmla="*/ 3913647 w 5854673"/>
                <a:gd name="connsiteY11024" fmla="*/ 727720 h 6858000"/>
                <a:gd name="connsiteX11025" fmla="*/ 3928644 w 5854673"/>
                <a:gd name="connsiteY11025" fmla="*/ 728133 h 6858000"/>
                <a:gd name="connsiteX11026" fmla="*/ 3924563 w 5854673"/>
                <a:gd name="connsiteY11026" fmla="*/ 730172 h 6858000"/>
                <a:gd name="connsiteX11027" fmla="*/ 3935476 w 5854673"/>
                <a:gd name="connsiteY11027" fmla="*/ 740275 h 6858000"/>
                <a:gd name="connsiteX11028" fmla="*/ 3945781 w 5854673"/>
                <a:gd name="connsiteY11028" fmla="*/ 730791 h 6858000"/>
                <a:gd name="connsiteX11029" fmla="*/ 3953736 w 5854673"/>
                <a:gd name="connsiteY11029" fmla="*/ 738035 h 6858000"/>
                <a:gd name="connsiteX11030" fmla="*/ 3917060 w 5854673"/>
                <a:gd name="connsiteY11030" fmla="*/ 746544 h 6858000"/>
                <a:gd name="connsiteX11031" fmla="*/ 3971281 w 5854673"/>
                <a:gd name="connsiteY11031" fmla="*/ 746100 h 6858000"/>
                <a:gd name="connsiteX11032" fmla="*/ 3970003 w 5854673"/>
                <a:gd name="connsiteY11032" fmla="*/ 755025 h 6858000"/>
                <a:gd name="connsiteX11033" fmla="*/ 3924807 w 5854673"/>
                <a:gd name="connsiteY11033" fmla="*/ 770214 h 6858000"/>
                <a:gd name="connsiteX11034" fmla="*/ 3970254 w 5854673"/>
                <a:gd name="connsiteY11034" fmla="*/ 769563 h 6858000"/>
                <a:gd name="connsiteX11035" fmla="*/ 3954696 w 5854673"/>
                <a:gd name="connsiteY11035" fmla="*/ 772874 h 6858000"/>
                <a:gd name="connsiteX11036" fmla="*/ 3959386 w 5854673"/>
                <a:gd name="connsiteY11036" fmla="*/ 782771 h 6858000"/>
                <a:gd name="connsiteX11037" fmla="*/ 3952397 w 5854673"/>
                <a:gd name="connsiteY11037" fmla="*/ 787411 h 6858000"/>
                <a:gd name="connsiteX11038" fmla="*/ 3945871 w 5854673"/>
                <a:gd name="connsiteY11038" fmla="*/ 772310 h 6858000"/>
                <a:gd name="connsiteX11039" fmla="*/ 3950762 w 5854673"/>
                <a:gd name="connsiteY11039" fmla="*/ 798938 h 6858000"/>
                <a:gd name="connsiteX11040" fmla="*/ 3980753 w 5854673"/>
                <a:gd name="connsiteY11040" fmla="*/ 799762 h 6858000"/>
                <a:gd name="connsiteX11041" fmla="*/ 3986725 w 5854673"/>
                <a:gd name="connsiteY11041" fmla="*/ 785431 h 6858000"/>
                <a:gd name="connsiteX11042" fmla="*/ 3985959 w 5854673"/>
                <a:gd name="connsiteY11042" fmla="*/ 790276 h 6858000"/>
                <a:gd name="connsiteX11043" fmla="*/ 4037829 w 5854673"/>
                <a:gd name="connsiteY11043" fmla="*/ 806562 h 6858000"/>
                <a:gd name="connsiteX11044" fmla="*/ 4007275 w 5854673"/>
                <a:gd name="connsiteY11044" fmla="*/ 809461 h 6858000"/>
                <a:gd name="connsiteX11045" fmla="*/ 3992887 w 5854673"/>
                <a:gd name="connsiteY11045" fmla="*/ 820985 h 6858000"/>
                <a:gd name="connsiteX11046" fmla="*/ 3961362 w 5854673"/>
                <a:gd name="connsiteY11046" fmla="*/ 829851 h 6858000"/>
                <a:gd name="connsiteX11047" fmla="*/ 3978344 w 5854673"/>
                <a:gd name="connsiteY11047" fmla="*/ 844190 h 6858000"/>
                <a:gd name="connsiteX11048" fmla="*/ 3990127 w 5854673"/>
                <a:gd name="connsiteY11048" fmla="*/ 842510 h 6858000"/>
                <a:gd name="connsiteX11049" fmla="*/ 3990893 w 5854673"/>
                <a:gd name="connsiteY11049" fmla="*/ 837664 h 6858000"/>
                <a:gd name="connsiteX11050" fmla="*/ 4025784 w 5854673"/>
                <a:gd name="connsiteY11050" fmla="*/ 831960 h 6858000"/>
                <a:gd name="connsiteX11051" fmla="*/ 4026749 w 5854673"/>
                <a:gd name="connsiteY11051" fmla="*/ 843846 h 6858000"/>
                <a:gd name="connsiteX11052" fmla="*/ 4035523 w 5854673"/>
                <a:gd name="connsiteY11052" fmla="*/ 844052 h 6858000"/>
                <a:gd name="connsiteX11053" fmla="*/ 4022564 w 5854673"/>
                <a:gd name="connsiteY11053" fmla="*/ 855372 h 6858000"/>
                <a:gd name="connsiteX11054" fmla="*/ 4049952 w 5854673"/>
                <a:gd name="connsiteY11054" fmla="*/ 866041 h 6858000"/>
                <a:gd name="connsiteX11055" fmla="*/ 4012661 w 5854673"/>
                <a:gd name="connsiteY11055" fmla="*/ 880465 h 6858000"/>
                <a:gd name="connsiteX11056" fmla="*/ 4017351 w 5854673"/>
                <a:gd name="connsiteY11056" fmla="*/ 890362 h 6858000"/>
                <a:gd name="connsiteX11057" fmla="*/ 4007099 w 5854673"/>
                <a:gd name="connsiteY11057" fmla="*/ 890002 h 6858000"/>
                <a:gd name="connsiteX11058" fmla="*/ 4011538 w 5854673"/>
                <a:gd name="connsiteY11058" fmla="*/ 885362 h 6858000"/>
                <a:gd name="connsiteX11059" fmla="*/ 3965331 w 5854673"/>
                <a:gd name="connsiteY11059" fmla="*/ 865353 h 6858000"/>
                <a:gd name="connsiteX11060" fmla="*/ 3946148 w 5854673"/>
                <a:gd name="connsiteY11060" fmla="*/ 876468 h 6858000"/>
                <a:gd name="connsiteX11061" fmla="*/ 3936916 w 5854673"/>
                <a:gd name="connsiteY11061" fmla="*/ 878149 h 6858000"/>
                <a:gd name="connsiteX11062" fmla="*/ 3942065 w 5854673"/>
                <a:gd name="connsiteY11062" fmla="*/ 886158 h 6858000"/>
                <a:gd name="connsiteX11063" fmla="*/ 3959970 w 5854673"/>
                <a:gd name="connsiteY11063" fmla="*/ 883970 h 6858000"/>
                <a:gd name="connsiteX11064" fmla="*/ 3970831 w 5854673"/>
                <a:gd name="connsiteY11064" fmla="*/ 896266 h 6858000"/>
                <a:gd name="connsiteX11065" fmla="*/ 4011431 w 5854673"/>
                <a:gd name="connsiteY11065" fmla="*/ 902500 h 6858000"/>
                <a:gd name="connsiteX11066" fmla="*/ 4008779 w 5854673"/>
                <a:gd name="connsiteY11066" fmla="*/ 904335 h 6858000"/>
                <a:gd name="connsiteX11067" fmla="*/ 4021165 w 5854673"/>
                <a:gd name="connsiteY11067" fmla="*/ 907089 h 6858000"/>
                <a:gd name="connsiteX11068" fmla="*/ 4028340 w 5854673"/>
                <a:gd name="connsiteY11068" fmla="*/ 904298 h 6858000"/>
                <a:gd name="connsiteX11069" fmla="*/ 4033158 w 5854673"/>
                <a:gd name="connsiteY11069" fmla="*/ 911790 h 6858000"/>
                <a:gd name="connsiteX11070" fmla="*/ 4063151 w 5854673"/>
                <a:gd name="connsiteY11070" fmla="*/ 912614 h 6858000"/>
                <a:gd name="connsiteX11071" fmla="*/ 4046556 w 5854673"/>
                <a:gd name="connsiteY11071" fmla="*/ 904506 h 6858000"/>
                <a:gd name="connsiteX11072" fmla="*/ 4029518 w 5854673"/>
                <a:gd name="connsiteY11072" fmla="*/ 903839 h 6858000"/>
                <a:gd name="connsiteX11073" fmla="*/ 4034697 w 5854673"/>
                <a:gd name="connsiteY11073" fmla="*/ 901825 h 6858000"/>
                <a:gd name="connsiteX11074" fmla="*/ 4063869 w 5854673"/>
                <a:gd name="connsiteY11074" fmla="*/ 897210 h 6858000"/>
                <a:gd name="connsiteX11075" fmla="*/ 4077787 w 5854673"/>
                <a:gd name="connsiteY11075" fmla="*/ 918179 h 6858000"/>
                <a:gd name="connsiteX11076" fmla="*/ 4075737 w 5854673"/>
                <a:gd name="connsiteY11076" fmla="*/ 919392 h 6858000"/>
                <a:gd name="connsiteX11077" fmla="*/ 4077328 w 5854673"/>
                <a:gd name="connsiteY11077" fmla="*/ 920062 h 6858000"/>
                <a:gd name="connsiteX11078" fmla="*/ 4073500 w 5854673"/>
                <a:gd name="connsiteY11078" fmla="*/ 928988 h 6858000"/>
                <a:gd name="connsiteX11079" fmla="*/ 4072191 w 5854673"/>
                <a:gd name="connsiteY11079" fmla="*/ 921492 h 6858000"/>
                <a:gd name="connsiteX11080" fmla="*/ 4061577 w 5854673"/>
                <a:gd name="connsiteY11080" fmla="*/ 927776 h 6858000"/>
                <a:gd name="connsiteX11081" fmla="*/ 4044984 w 5854673"/>
                <a:gd name="connsiteY11081" fmla="*/ 938521 h 6858000"/>
                <a:gd name="connsiteX11082" fmla="*/ 4063550 w 5854673"/>
                <a:gd name="connsiteY11082" fmla="*/ 940974 h 6858000"/>
                <a:gd name="connsiteX11083" fmla="*/ 4069213 w 5854673"/>
                <a:gd name="connsiteY11083" fmla="*/ 937253 h 6858000"/>
                <a:gd name="connsiteX11084" fmla="*/ 4075333 w 5854673"/>
                <a:gd name="connsiteY11084" fmla="*/ 939294 h 6858000"/>
                <a:gd name="connsiteX11085" fmla="*/ 4074567 w 5854673"/>
                <a:gd name="connsiteY11085" fmla="*/ 944140 h 6858000"/>
                <a:gd name="connsiteX11086" fmla="*/ 4041815 w 5854673"/>
                <a:gd name="connsiteY11086" fmla="*/ 959738 h 6858000"/>
                <a:gd name="connsiteX11087" fmla="*/ 4046761 w 5854673"/>
                <a:gd name="connsiteY11087" fmla="*/ 968871 h 6858000"/>
                <a:gd name="connsiteX11088" fmla="*/ 4065534 w 5854673"/>
                <a:gd name="connsiteY11088" fmla="*/ 962551 h 6858000"/>
                <a:gd name="connsiteX11089" fmla="*/ 4074760 w 5854673"/>
                <a:gd name="connsiteY11089" fmla="*/ 986374 h 6858000"/>
                <a:gd name="connsiteX11090" fmla="*/ 4105977 w 5854673"/>
                <a:gd name="connsiteY11090" fmla="*/ 980466 h 6858000"/>
                <a:gd name="connsiteX11091" fmla="*/ 4110923 w 5854673"/>
                <a:gd name="connsiteY11091" fmla="*/ 989598 h 6858000"/>
                <a:gd name="connsiteX11092" fmla="*/ 4082817 w 5854673"/>
                <a:gd name="connsiteY11092" fmla="*/ 991784 h 6858000"/>
                <a:gd name="connsiteX11093" fmla="*/ 4069598 w 5854673"/>
                <a:gd name="connsiteY11093" fmla="*/ 1021721 h 6858000"/>
                <a:gd name="connsiteX11094" fmla="*/ 4069495 w 5854673"/>
                <a:gd name="connsiteY11094" fmla="*/ 1023558 h 6858000"/>
                <a:gd name="connsiteX11095" fmla="*/ 4056282 w 5854673"/>
                <a:gd name="connsiteY11095" fmla="*/ 1027990 h 6858000"/>
                <a:gd name="connsiteX11096" fmla="*/ 4090304 w 5854673"/>
                <a:gd name="connsiteY11096" fmla="*/ 1028970 h 6858000"/>
                <a:gd name="connsiteX11097" fmla="*/ 4091940 w 5854673"/>
                <a:gd name="connsiteY11097" fmla="*/ 1017442 h 6858000"/>
                <a:gd name="connsiteX11098" fmla="*/ 4096630 w 5854673"/>
                <a:gd name="connsiteY11098" fmla="*/ 1027340 h 6858000"/>
                <a:gd name="connsiteX11099" fmla="*/ 4080408 w 5854673"/>
                <a:gd name="connsiteY11099" fmla="*/ 1033660 h 6858000"/>
                <a:gd name="connsiteX11100" fmla="*/ 4087126 w 5854673"/>
                <a:gd name="connsiteY11100" fmla="*/ 1047562 h 6858000"/>
                <a:gd name="connsiteX11101" fmla="*/ 4122593 w 5854673"/>
                <a:gd name="connsiteY11101" fmla="*/ 1028010 h 6858000"/>
                <a:gd name="connsiteX11102" fmla="*/ 4139972 w 5854673"/>
                <a:gd name="connsiteY11102" fmla="*/ 1037476 h 6858000"/>
                <a:gd name="connsiteX11103" fmla="*/ 4109214 w 5854673"/>
                <a:gd name="connsiteY11103" fmla="*/ 1041498 h 6858000"/>
                <a:gd name="connsiteX11104" fmla="*/ 4118187 w 5854673"/>
                <a:gd name="connsiteY11104" fmla="*/ 1058437 h 6858000"/>
                <a:gd name="connsiteX11105" fmla="*/ 4094974 w 5854673"/>
                <a:gd name="connsiteY11105" fmla="*/ 1069396 h 6858000"/>
                <a:gd name="connsiteX11106" fmla="*/ 4105069 w 5854673"/>
                <a:gd name="connsiteY11106" fmla="*/ 1086534 h 6858000"/>
                <a:gd name="connsiteX11107" fmla="*/ 4120373 w 5854673"/>
                <a:gd name="connsiteY11107" fmla="*/ 1083990 h 6858000"/>
                <a:gd name="connsiteX11108" fmla="*/ 4136889 w 5854673"/>
                <a:gd name="connsiteY11108" fmla="*/ 1118068 h 6858000"/>
                <a:gd name="connsiteX11109" fmla="*/ 4162391 w 5854673"/>
                <a:gd name="connsiteY11109" fmla="*/ 1125725 h 6858000"/>
                <a:gd name="connsiteX11110" fmla="*/ 4121025 w 5854673"/>
                <a:gd name="connsiteY11110" fmla="*/ 1124338 h 6858000"/>
                <a:gd name="connsiteX11111" fmla="*/ 4108379 w 5854673"/>
                <a:gd name="connsiteY11111" fmla="*/ 1107195 h 6858000"/>
                <a:gd name="connsiteX11112" fmla="*/ 4084095 w 5854673"/>
                <a:gd name="connsiteY11112" fmla="*/ 1125958 h 6858000"/>
                <a:gd name="connsiteX11113" fmla="*/ 4078734 w 5854673"/>
                <a:gd name="connsiteY11113" fmla="*/ 1144576 h 6858000"/>
                <a:gd name="connsiteX11114" fmla="*/ 4091590 w 5854673"/>
                <a:gd name="connsiteY11114" fmla="*/ 1135091 h 6858000"/>
                <a:gd name="connsiteX11115" fmla="*/ 4089449 w 5854673"/>
                <a:gd name="connsiteY11115" fmla="*/ 1132849 h 6858000"/>
                <a:gd name="connsiteX11116" fmla="*/ 4130713 w 5854673"/>
                <a:gd name="connsiteY11116" fmla="*/ 1136073 h 6858000"/>
                <a:gd name="connsiteX11117" fmla="*/ 4124743 w 5854673"/>
                <a:gd name="connsiteY11117" fmla="*/ 1142751 h 6858000"/>
                <a:gd name="connsiteX11118" fmla="*/ 4150347 w 5854673"/>
                <a:gd name="connsiteY11118" fmla="*/ 1148576 h 6858000"/>
                <a:gd name="connsiteX11119" fmla="*/ 4142540 w 5854673"/>
                <a:gd name="connsiteY11119" fmla="*/ 1160255 h 6858000"/>
                <a:gd name="connsiteX11120" fmla="*/ 4124993 w 5854673"/>
                <a:gd name="connsiteY11120" fmla="*/ 1159840 h 6858000"/>
                <a:gd name="connsiteX11121" fmla="*/ 4121574 w 5854673"/>
                <a:gd name="connsiteY11121" fmla="*/ 1166521 h 6858000"/>
                <a:gd name="connsiteX11122" fmla="*/ 4131824 w 5854673"/>
                <a:gd name="connsiteY11122" fmla="*/ 1174531 h 6858000"/>
                <a:gd name="connsiteX11123" fmla="*/ 4175994 w 5854673"/>
                <a:gd name="connsiteY11123" fmla="*/ 1182807 h 6858000"/>
                <a:gd name="connsiteX11124" fmla="*/ 4164819 w 5854673"/>
                <a:gd name="connsiteY11124" fmla="*/ 1198974 h 6858000"/>
                <a:gd name="connsiteX11125" fmla="*/ 4176902 w 5854673"/>
                <a:gd name="connsiteY11125" fmla="*/ 1219838 h 6858000"/>
                <a:gd name="connsiteX11126" fmla="*/ 4147161 w 5854673"/>
                <a:gd name="connsiteY11126" fmla="*/ 1233551 h 6858000"/>
                <a:gd name="connsiteX11127" fmla="*/ 4093655 w 5854673"/>
                <a:gd name="connsiteY11127" fmla="*/ 1228793 h 6858000"/>
                <a:gd name="connsiteX11128" fmla="*/ 4058259 w 5854673"/>
                <a:gd name="connsiteY11128" fmla="*/ 1220726 h 6858000"/>
                <a:gd name="connsiteX11129" fmla="*/ 4066110 w 5854673"/>
                <a:gd name="connsiteY11129" fmla="*/ 1234906 h 6858000"/>
                <a:gd name="connsiteX11130" fmla="*/ 4046010 w 5854673"/>
                <a:gd name="connsiteY11130" fmla="*/ 1242145 h 6858000"/>
                <a:gd name="connsiteX11131" fmla="*/ 4052637 w 5854673"/>
                <a:gd name="connsiteY11131" fmla="*/ 1257961 h 6858000"/>
                <a:gd name="connsiteX11132" fmla="*/ 4050086 w 5854673"/>
                <a:gd name="connsiteY11132" fmla="*/ 1257957 h 6858000"/>
                <a:gd name="connsiteX11133" fmla="*/ 4062982 w 5854673"/>
                <a:gd name="connsiteY11133" fmla="*/ 1289635 h 6858000"/>
                <a:gd name="connsiteX11134" fmla="*/ 4069513 w 5854673"/>
                <a:gd name="connsiteY11134" fmla="*/ 1286886 h 6858000"/>
                <a:gd name="connsiteX11135" fmla="*/ 4072315 w 5854673"/>
                <a:gd name="connsiteY11135" fmla="*/ 1293771 h 6858000"/>
                <a:gd name="connsiteX11136" fmla="*/ 4077468 w 5854673"/>
                <a:gd name="connsiteY11136" fmla="*/ 1294129 h 6858000"/>
                <a:gd name="connsiteX11137" fmla="*/ 4077161 w 5854673"/>
                <a:gd name="connsiteY11137" fmla="*/ 1297088 h 6858000"/>
                <a:gd name="connsiteX11138" fmla="*/ 4035794 w 5854673"/>
                <a:gd name="connsiteY11138" fmla="*/ 1295698 h 6858000"/>
                <a:gd name="connsiteX11139" fmla="*/ 4042783 w 5854673"/>
                <a:gd name="connsiteY11139" fmla="*/ 1291060 h 6858000"/>
                <a:gd name="connsiteX11140" fmla="*/ 4014882 w 5854673"/>
                <a:gd name="connsiteY11140" fmla="*/ 1292123 h 6858000"/>
                <a:gd name="connsiteX11141" fmla="*/ 4024210 w 5854673"/>
                <a:gd name="connsiteY11141" fmla="*/ 1314109 h 6858000"/>
                <a:gd name="connsiteX11142" fmla="*/ 4001765 w 5854673"/>
                <a:gd name="connsiteY11142" fmla="*/ 1320226 h 6858000"/>
                <a:gd name="connsiteX11143" fmla="*/ 4022166 w 5854673"/>
                <a:gd name="connsiteY11143" fmla="*/ 1327882 h 6858000"/>
                <a:gd name="connsiteX11144" fmla="*/ 4029865 w 5854673"/>
                <a:gd name="connsiteY11144" fmla="*/ 1335891 h 6858000"/>
                <a:gd name="connsiteX11145" fmla="*/ 4014410 w 5854673"/>
                <a:gd name="connsiteY11145" fmla="*/ 1337366 h 6858000"/>
                <a:gd name="connsiteX11146" fmla="*/ 4004870 w 5854673"/>
                <a:gd name="connsiteY11146" fmla="*/ 1342006 h 6858000"/>
                <a:gd name="connsiteX11147" fmla="*/ 4017056 w 5854673"/>
                <a:gd name="connsiteY11147" fmla="*/ 1361035 h 6858000"/>
                <a:gd name="connsiteX11148" fmla="*/ 4002669 w 5854673"/>
                <a:gd name="connsiteY11148" fmla="*/ 1372558 h 6858000"/>
                <a:gd name="connsiteX11149" fmla="*/ 4033121 w 5854673"/>
                <a:gd name="connsiteY11149" fmla="*/ 1371496 h 6858000"/>
                <a:gd name="connsiteX11150" fmla="*/ 4079799 w 5854673"/>
                <a:gd name="connsiteY11150" fmla="*/ 1346261 h 6858000"/>
                <a:gd name="connsiteX11151" fmla="*/ 4093263 w 5854673"/>
                <a:gd name="connsiteY11151" fmla="*/ 1356365 h 6858000"/>
                <a:gd name="connsiteX11152" fmla="*/ 4102904 w 5854673"/>
                <a:gd name="connsiteY11152" fmla="*/ 1349888 h 6858000"/>
                <a:gd name="connsiteX11153" fmla="*/ 4094898 w 5854673"/>
                <a:gd name="connsiteY11153" fmla="*/ 1344835 h 6858000"/>
                <a:gd name="connsiteX11154" fmla="*/ 4110659 w 5854673"/>
                <a:gd name="connsiteY11154" fmla="*/ 1340402 h 6858000"/>
                <a:gd name="connsiteX11155" fmla="*/ 4104541 w 5854673"/>
                <a:gd name="connsiteY11155" fmla="*/ 1338361 h 6858000"/>
                <a:gd name="connsiteX11156" fmla="*/ 4135254 w 5854673"/>
                <a:gd name="connsiteY11156" fmla="*/ 1311029 h 6858000"/>
                <a:gd name="connsiteX11157" fmla="*/ 4150251 w 5854673"/>
                <a:gd name="connsiteY11157" fmla="*/ 1311443 h 6858000"/>
                <a:gd name="connsiteX11158" fmla="*/ 4151783 w 5854673"/>
                <a:gd name="connsiteY11158" fmla="*/ 1301750 h 6858000"/>
                <a:gd name="connsiteX11159" fmla="*/ 4195187 w 5854673"/>
                <a:gd name="connsiteY11159" fmla="*/ 1314873 h 6858000"/>
                <a:gd name="connsiteX11160" fmla="*/ 4205542 w 5854673"/>
                <a:gd name="connsiteY11160" fmla="*/ 1313396 h 6858000"/>
                <a:gd name="connsiteX11161" fmla="*/ 4194880 w 5854673"/>
                <a:gd name="connsiteY11161" fmla="*/ 1317832 h 6858000"/>
                <a:gd name="connsiteX11162" fmla="*/ 4200484 w 5854673"/>
                <a:gd name="connsiteY11162" fmla="*/ 1322034 h 6858000"/>
                <a:gd name="connsiteX11163" fmla="*/ 4201273 w 5854673"/>
                <a:gd name="connsiteY11163" fmla="*/ 1321465 h 6858000"/>
                <a:gd name="connsiteX11164" fmla="*/ 4211354 w 5854673"/>
                <a:gd name="connsiteY11164" fmla="*/ 1320939 h 6858000"/>
                <a:gd name="connsiteX11165" fmla="*/ 4204058 w 5854673"/>
                <a:gd name="connsiteY11165" fmla="*/ 1325987 h 6858000"/>
                <a:gd name="connsiteX11166" fmla="*/ 4214615 w 5854673"/>
                <a:gd name="connsiteY11166" fmla="*/ 1331038 h 6858000"/>
                <a:gd name="connsiteX11167" fmla="*/ 4186763 w 5854673"/>
                <a:gd name="connsiteY11167" fmla="*/ 1340111 h 6858000"/>
                <a:gd name="connsiteX11168" fmla="*/ 4203292 w 5854673"/>
                <a:gd name="connsiteY11168" fmla="*/ 1330835 h 6858000"/>
                <a:gd name="connsiteX11169" fmla="*/ 4195284 w 5854673"/>
                <a:gd name="connsiteY11169" fmla="*/ 1325780 h 6858000"/>
                <a:gd name="connsiteX11170" fmla="*/ 4200345 w 5854673"/>
                <a:gd name="connsiteY11170" fmla="*/ 1322135 h 6858000"/>
                <a:gd name="connsiteX11171" fmla="*/ 4183926 w 5854673"/>
                <a:gd name="connsiteY11171" fmla="*/ 1323401 h 6858000"/>
                <a:gd name="connsiteX11172" fmla="*/ 4168101 w 5854673"/>
                <a:gd name="connsiteY11172" fmla="*/ 1319098 h 6858000"/>
                <a:gd name="connsiteX11173" fmla="*/ 4162644 w 5854673"/>
                <a:gd name="connsiteY11173" fmla="*/ 1314046 h 6858000"/>
                <a:gd name="connsiteX11174" fmla="*/ 4149535 w 5854673"/>
                <a:gd name="connsiteY11174" fmla="*/ 1316644 h 6858000"/>
                <a:gd name="connsiteX11175" fmla="*/ 4161469 w 5854673"/>
                <a:gd name="connsiteY11175" fmla="*/ 1321136 h 6858000"/>
                <a:gd name="connsiteX11176" fmla="*/ 4157845 w 5854673"/>
                <a:gd name="connsiteY11176" fmla="*/ 1328939 h 6858000"/>
                <a:gd name="connsiteX11177" fmla="*/ 4157892 w 5854673"/>
                <a:gd name="connsiteY11177" fmla="*/ 1344599 h 6858000"/>
                <a:gd name="connsiteX11178" fmla="*/ 4142589 w 5854673"/>
                <a:gd name="connsiteY11178" fmla="*/ 1347144 h 6858000"/>
                <a:gd name="connsiteX11179" fmla="*/ 4156819 w 5854673"/>
                <a:gd name="connsiteY11179" fmla="*/ 1352402 h 6858000"/>
                <a:gd name="connsiteX11180" fmla="*/ 4223741 w 5854673"/>
                <a:gd name="connsiteY11180" fmla="*/ 1351604 h 6858000"/>
                <a:gd name="connsiteX11181" fmla="*/ 4307704 w 5854673"/>
                <a:gd name="connsiteY11181" fmla="*/ 1337451 h 6858000"/>
                <a:gd name="connsiteX11182" fmla="*/ 4414625 w 5854673"/>
                <a:gd name="connsiteY11182" fmla="*/ 1305446 h 6858000"/>
                <a:gd name="connsiteX11183" fmla="*/ 4679668 w 5854673"/>
                <a:gd name="connsiteY11183" fmla="*/ 1278588 h 6858000"/>
                <a:gd name="connsiteX11184" fmla="*/ 4689918 w 5854673"/>
                <a:gd name="connsiteY11184" fmla="*/ 1286598 h 6858000"/>
                <a:gd name="connsiteX11185" fmla="*/ 4689100 w 5854673"/>
                <a:gd name="connsiteY11185" fmla="*/ 1293639 h 6858000"/>
                <a:gd name="connsiteX11186" fmla="*/ 4534136 w 5854673"/>
                <a:gd name="connsiteY11186" fmla="*/ 1300429 h 6858000"/>
                <a:gd name="connsiteX11187" fmla="*/ 4443952 w 5854673"/>
                <a:gd name="connsiteY11187" fmla="*/ 1314381 h 6858000"/>
                <a:gd name="connsiteX11188" fmla="*/ 4341216 w 5854673"/>
                <a:gd name="connsiteY11188" fmla="*/ 1334855 h 6858000"/>
                <a:gd name="connsiteX11189" fmla="*/ 4261382 w 5854673"/>
                <a:gd name="connsiteY11189" fmla="*/ 1362634 h 6858000"/>
                <a:gd name="connsiteX11190" fmla="*/ 4188536 w 5854673"/>
                <a:gd name="connsiteY11190" fmla="*/ 1385771 h 6858000"/>
                <a:gd name="connsiteX11191" fmla="*/ 4160430 w 5854673"/>
                <a:gd name="connsiteY11191" fmla="*/ 1387955 h 6858000"/>
                <a:gd name="connsiteX11192" fmla="*/ 4220364 w 5854673"/>
                <a:gd name="connsiteY11192" fmla="*/ 1391798 h 6858000"/>
                <a:gd name="connsiteX11193" fmla="*/ 4342733 w 5854673"/>
                <a:gd name="connsiteY11193" fmla="*/ 1383824 h 6858000"/>
                <a:gd name="connsiteX11194" fmla="*/ 4284326 w 5854673"/>
                <a:gd name="connsiteY11194" fmla="*/ 1395795 h 6858000"/>
                <a:gd name="connsiteX11195" fmla="*/ 4290851 w 5854673"/>
                <a:gd name="connsiteY11195" fmla="*/ 1410897 h 6858000"/>
                <a:gd name="connsiteX11196" fmla="*/ 4254942 w 5854673"/>
                <a:gd name="connsiteY11196" fmla="*/ 1406906 h 6858000"/>
                <a:gd name="connsiteX11197" fmla="*/ 4275854 w 5854673"/>
                <a:gd name="connsiteY11197" fmla="*/ 1410483 h 6858000"/>
                <a:gd name="connsiteX11198" fmla="*/ 4237646 w 5854673"/>
                <a:gd name="connsiteY11198" fmla="*/ 1421029 h 6858000"/>
                <a:gd name="connsiteX11199" fmla="*/ 4300897 w 5854673"/>
                <a:gd name="connsiteY11199" fmla="*/ 1420029 h 6858000"/>
                <a:gd name="connsiteX11200" fmla="*/ 4268145 w 5854673"/>
                <a:gd name="connsiteY11200" fmla="*/ 1435628 h 6858000"/>
                <a:gd name="connsiteX11201" fmla="*/ 4317005 w 5854673"/>
                <a:gd name="connsiteY11201" fmla="*/ 1453802 h 6858000"/>
                <a:gd name="connsiteX11202" fmla="*/ 4322568 w 5854673"/>
                <a:gd name="connsiteY11202" fmla="*/ 1444262 h 6858000"/>
                <a:gd name="connsiteX11203" fmla="*/ 4329958 w 5854673"/>
                <a:gd name="connsiteY11203" fmla="*/ 1467983 h 6858000"/>
                <a:gd name="connsiteX11204" fmla="*/ 4307972 w 5854673"/>
                <a:gd name="connsiteY11204" fmla="*/ 1472211 h 6858000"/>
                <a:gd name="connsiteX11205" fmla="*/ 4312662 w 5854673"/>
                <a:gd name="connsiteY11205" fmla="*/ 1482108 h 6858000"/>
                <a:gd name="connsiteX11206" fmla="*/ 4330565 w 5854673"/>
                <a:gd name="connsiteY11206" fmla="*/ 1487572 h 6858000"/>
                <a:gd name="connsiteX11207" fmla="*/ 4363056 w 5854673"/>
                <a:gd name="connsiteY11207" fmla="*/ 1490589 h 6858000"/>
                <a:gd name="connsiteX11208" fmla="*/ 4306534 w 5854673"/>
                <a:gd name="connsiteY11208" fmla="*/ 1505570 h 6858000"/>
                <a:gd name="connsiteX11209" fmla="*/ 4349172 w 5854673"/>
                <a:gd name="connsiteY11209" fmla="*/ 1523535 h 6858000"/>
                <a:gd name="connsiteX11210" fmla="*/ 4369018 w 5854673"/>
                <a:gd name="connsiteY11210" fmla="*/ 1509413 h 6858000"/>
                <a:gd name="connsiteX11211" fmla="*/ 4372384 w 5854673"/>
                <a:gd name="connsiteY11211" fmla="*/ 1512577 h 6858000"/>
                <a:gd name="connsiteX11212" fmla="*/ 4327693 w 5854673"/>
                <a:gd name="connsiteY11212" fmla="*/ 1541536 h 6858000"/>
                <a:gd name="connsiteX11213" fmla="*/ 4293515 w 5854673"/>
                <a:gd name="connsiteY11213" fmla="*/ 1552240 h 6858000"/>
                <a:gd name="connsiteX11214" fmla="*/ 4286525 w 5854673"/>
                <a:gd name="connsiteY11214" fmla="*/ 1556877 h 6858000"/>
                <a:gd name="connsiteX11215" fmla="*/ 4311156 w 5854673"/>
                <a:gd name="connsiteY11215" fmla="*/ 1576319 h 6858000"/>
                <a:gd name="connsiteX11216" fmla="*/ 4343141 w 5854673"/>
                <a:gd name="connsiteY11216" fmla="*/ 1565566 h 6858000"/>
                <a:gd name="connsiteX11217" fmla="*/ 4374406 w 5854673"/>
                <a:gd name="connsiteY11217" fmla="*/ 1575317 h 6858000"/>
                <a:gd name="connsiteX11218" fmla="*/ 4313707 w 5854673"/>
                <a:gd name="connsiteY11218" fmla="*/ 1576320 h 6858000"/>
                <a:gd name="connsiteX11219" fmla="*/ 4320436 w 5854673"/>
                <a:gd name="connsiteY11219" fmla="*/ 1590298 h 6858000"/>
                <a:gd name="connsiteX11220" fmla="*/ 4304214 w 5854673"/>
                <a:gd name="connsiteY11220" fmla="*/ 1596619 h 6858000"/>
                <a:gd name="connsiteX11221" fmla="*/ 4336702 w 5854673"/>
                <a:gd name="connsiteY11221" fmla="*/ 1607287 h 6858000"/>
                <a:gd name="connsiteX11222" fmla="*/ 4303951 w 5854673"/>
                <a:gd name="connsiteY11222" fmla="*/ 1622886 h 6858000"/>
                <a:gd name="connsiteX11223" fmla="*/ 4348581 w 5854673"/>
                <a:gd name="connsiteY11223" fmla="*/ 1629274 h 6858000"/>
                <a:gd name="connsiteX11224" fmla="*/ 4353168 w 5854673"/>
                <a:gd name="connsiteY11224" fmla="*/ 1641006 h 6858000"/>
                <a:gd name="connsiteX11225" fmla="*/ 4377445 w 5854673"/>
                <a:gd name="connsiteY11225" fmla="*/ 1655399 h 6858000"/>
                <a:gd name="connsiteX11226" fmla="*/ 4491866 w 5854673"/>
                <a:gd name="connsiteY11226" fmla="*/ 1612125 h 6858000"/>
                <a:gd name="connsiteX11227" fmla="*/ 4406670 w 5854673"/>
                <a:gd name="connsiteY11227" fmla="*/ 1661069 h 6858000"/>
                <a:gd name="connsiteX11228" fmla="*/ 4368360 w 5854673"/>
                <a:gd name="connsiteY11228" fmla="*/ 1673453 h 6858000"/>
                <a:gd name="connsiteX11229" fmla="*/ 4350553 w 5854673"/>
                <a:gd name="connsiteY11229" fmla="*/ 1691657 h 6858000"/>
                <a:gd name="connsiteX11230" fmla="*/ 4330098 w 5854673"/>
                <a:gd name="connsiteY11230" fmla="*/ 1693845 h 6858000"/>
                <a:gd name="connsiteX11231" fmla="*/ 4332387 w 5854673"/>
                <a:gd name="connsiteY11231" fmla="*/ 1712463 h 6858000"/>
                <a:gd name="connsiteX11232" fmla="*/ 4357637 w 5854673"/>
                <a:gd name="connsiteY11232" fmla="*/ 1713235 h 6858000"/>
                <a:gd name="connsiteX11233" fmla="*/ 4359421 w 5854673"/>
                <a:gd name="connsiteY11233" fmla="*/ 1718082 h 6858000"/>
                <a:gd name="connsiteX11234" fmla="*/ 4414260 w 5854673"/>
                <a:gd name="connsiteY11234" fmla="*/ 1696419 h 6858000"/>
                <a:gd name="connsiteX11235" fmla="*/ 4423033 w 5854673"/>
                <a:gd name="connsiteY11235" fmla="*/ 1696627 h 6858000"/>
                <a:gd name="connsiteX11236" fmla="*/ 4419155 w 5854673"/>
                <a:gd name="connsiteY11236" fmla="*/ 1705193 h 6858000"/>
                <a:gd name="connsiteX11237" fmla="*/ 4389413 w 5854673"/>
                <a:gd name="connsiteY11237" fmla="*/ 1718906 h 6858000"/>
                <a:gd name="connsiteX11238" fmla="*/ 4428127 w 5854673"/>
                <a:gd name="connsiteY11238" fmla="*/ 1722130 h 6858000"/>
                <a:gd name="connsiteX11239" fmla="*/ 4449086 w 5854673"/>
                <a:gd name="connsiteY11239" fmla="*/ 1741368 h 6858000"/>
                <a:gd name="connsiteX11240" fmla="*/ 4489286 w 5854673"/>
                <a:gd name="connsiteY11240" fmla="*/ 1719240 h 6858000"/>
                <a:gd name="connsiteX11241" fmla="*/ 4445871 w 5854673"/>
                <a:gd name="connsiteY11241" fmla="*/ 1744375 h 6858000"/>
                <a:gd name="connsiteX11242" fmla="*/ 4438064 w 5854673"/>
                <a:gd name="connsiteY11242" fmla="*/ 1756053 h 6858000"/>
                <a:gd name="connsiteX11243" fmla="*/ 4423834 w 5854673"/>
                <a:gd name="connsiteY11243" fmla="*/ 1750796 h 6858000"/>
                <a:gd name="connsiteX11244" fmla="*/ 4413835 w 5854673"/>
                <a:gd name="connsiteY11244" fmla="*/ 1757323 h 6858000"/>
                <a:gd name="connsiteX11245" fmla="*/ 4464228 w 5854673"/>
                <a:gd name="connsiteY11245" fmla="*/ 1765802 h 6858000"/>
                <a:gd name="connsiteX11246" fmla="*/ 4456732 w 5854673"/>
                <a:gd name="connsiteY11246" fmla="*/ 1756670 h 6858000"/>
                <a:gd name="connsiteX11247" fmla="*/ 4490241 w 5854673"/>
                <a:gd name="connsiteY11247" fmla="*/ 1769382 h 6858000"/>
                <a:gd name="connsiteX11248" fmla="*/ 4446263 w 5854673"/>
                <a:gd name="connsiteY11248" fmla="*/ 1803339 h 6858000"/>
                <a:gd name="connsiteX11249" fmla="*/ 4440347 w 5854673"/>
                <a:gd name="connsiteY11249" fmla="*/ 1800177 h 6858000"/>
                <a:gd name="connsiteX11250" fmla="*/ 4436161 w 5854673"/>
                <a:gd name="connsiteY11250" fmla="*/ 1811703 h 6858000"/>
                <a:gd name="connsiteX11251" fmla="*/ 4434071 w 5854673"/>
                <a:gd name="connsiteY11251" fmla="*/ 1809814 h 6858000"/>
                <a:gd name="connsiteX11252" fmla="*/ 4429939 w 5854673"/>
                <a:gd name="connsiteY11252" fmla="*/ 1811497 h 6858000"/>
                <a:gd name="connsiteX11253" fmla="*/ 4437638 w 5854673"/>
                <a:gd name="connsiteY11253" fmla="*/ 1819507 h 6858000"/>
                <a:gd name="connsiteX11254" fmla="*/ 4458606 w 5854673"/>
                <a:gd name="connsiteY11254" fmla="*/ 1805587 h 6858000"/>
                <a:gd name="connsiteX11255" fmla="*/ 4454166 w 5854673"/>
                <a:gd name="connsiteY11255" fmla="*/ 1810227 h 6858000"/>
                <a:gd name="connsiteX11256" fmla="*/ 4459624 w 5854673"/>
                <a:gd name="connsiteY11256" fmla="*/ 1815278 h 6858000"/>
                <a:gd name="connsiteX11257" fmla="*/ 4475647 w 5854673"/>
                <a:gd name="connsiteY11257" fmla="*/ 1792229 h 6858000"/>
                <a:gd name="connsiteX11258" fmla="*/ 4477788 w 5854673"/>
                <a:gd name="connsiteY11258" fmla="*/ 1794474 h 6858000"/>
                <a:gd name="connsiteX11259" fmla="*/ 4499728 w 5854673"/>
                <a:gd name="connsiteY11259" fmla="*/ 1774587 h 6858000"/>
                <a:gd name="connsiteX11260" fmla="*/ 4520641 w 5854673"/>
                <a:gd name="connsiteY11260" fmla="*/ 1770511 h 6858000"/>
                <a:gd name="connsiteX11261" fmla="*/ 4489416 w 5854673"/>
                <a:gd name="connsiteY11261" fmla="*/ 1801924 h 6858000"/>
                <a:gd name="connsiteX11262" fmla="*/ 4485079 w 5854673"/>
                <a:gd name="connsiteY11262" fmla="*/ 1804729 h 6858000"/>
                <a:gd name="connsiteX11263" fmla="*/ 4496248 w 5854673"/>
                <a:gd name="connsiteY11263" fmla="*/ 1814066 h 6858000"/>
                <a:gd name="connsiteX11264" fmla="*/ 4453390 w 5854673"/>
                <a:gd name="connsiteY11264" fmla="*/ 1855878 h 6858000"/>
                <a:gd name="connsiteX11265" fmla="*/ 4498587 w 5854673"/>
                <a:gd name="connsiteY11265" fmla="*/ 1840693 h 6858000"/>
                <a:gd name="connsiteX11266" fmla="*/ 4516491 w 5854673"/>
                <a:gd name="connsiteY11266" fmla="*/ 1838503 h 6858000"/>
                <a:gd name="connsiteX11267" fmla="*/ 4497411 w 5854673"/>
                <a:gd name="connsiteY11267" fmla="*/ 1847780 h 6858000"/>
                <a:gd name="connsiteX11268" fmla="*/ 4504652 w 5854673"/>
                <a:gd name="connsiteY11268" fmla="*/ 1857677 h 6858000"/>
                <a:gd name="connsiteX11269" fmla="*/ 4489195 w 5854673"/>
                <a:gd name="connsiteY11269" fmla="*/ 1859153 h 6858000"/>
                <a:gd name="connsiteX11270" fmla="*/ 4487821 w 5854673"/>
                <a:gd name="connsiteY11270" fmla="*/ 1852062 h 6858000"/>
                <a:gd name="connsiteX11271" fmla="*/ 4474608 w 5854673"/>
                <a:gd name="connsiteY11271" fmla="*/ 1856496 h 6858000"/>
                <a:gd name="connsiteX11272" fmla="*/ 4476700 w 5854673"/>
                <a:gd name="connsiteY11272" fmla="*/ 1858384 h 6858000"/>
                <a:gd name="connsiteX11273" fmla="*/ 4467159 w 5854673"/>
                <a:gd name="connsiteY11273" fmla="*/ 1863023 h 6858000"/>
                <a:gd name="connsiteX11274" fmla="*/ 4494697 w 5854673"/>
                <a:gd name="connsiteY11274" fmla="*/ 1882413 h 6858000"/>
                <a:gd name="connsiteX11275" fmla="*/ 4487708 w 5854673"/>
                <a:gd name="connsiteY11275" fmla="*/ 1887053 h 6858000"/>
                <a:gd name="connsiteX11276" fmla="*/ 4479242 w 5854673"/>
                <a:gd name="connsiteY11276" fmla="*/ 1883888 h 6858000"/>
                <a:gd name="connsiteX11277" fmla="*/ 4505099 w 5854673"/>
                <a:gd name="connsiteY11277" fmla="*/ 1896597 h 6858000"/>
                <a:gd name="connsiteX11278" fmla="*/ 4511015 w 5854673"/>
                <a:gd name="connsiteY11278" fmla="*/ 1899761 h 6858000"/>
                <a:gd name="connsiteX11279" fmla="*/ 4469901 w 5854673"/>
                <a:gd name="connsiteY11279" fmla="*/ 1905258 h 6858000"/>
                <a:gd name="connsiteX11280" fmla="*/ 4447666 w 5854673"/>
                <a:gd name="connsiteY11280" fmla="*/ 1894948 h 6858000"/>
                <a:gd name="connsiteX11281" fmla="*/ 4468317 w 5854673"/>
                <a:gd name="connsiteY11281" fmla="*/ 1917142 h 6858000"/>
                <a:gd name="connsiteX11282" fmla="*/ 4484539 w 5854673"/>
                <a:gd name="connsiteY11282" fmla="*/ 1910822 h 6858000"/>
                <a:gd name="connsiteX11283" fmla="*/ 4494941 w 5854673"/>
                <a:gd name="connsiteY11283" fmla="*/ 1925005 h 6858000"/>
                <a:gd name="connsiteX11284" fmla="*/ 4477186 w 5854673"/>
                <a:gd name="connsiteY11284" fmla="*/ 1941018 h 6858000"/>
                <a:gd name="connsiteX11285" fmla="*/ 4515853 w 5854673"/>
                <a:gd name="connsiteY11285" fmla="*/ 1928581 h 6858000"/>
                <a:gd name="connsiteX11286" fmla="*/ 4594882 w 5854673"/>
                <a:gd name="connsiteY11286" fmla="*/ 1864487 h 6858000"/>
                <a:gd name="connsiteX11287" fmla="*/ 4625594 w 5854673"/>
                <a:gd name="connsiteY11287" fmla="*/ 1844806 h 6858000"/>
                <a:gd name="connsiteX11288" fmla="*/ 4625134 w 5854673"/>
                <a:gd name="connsiteY11288" fmla="*/ 1846693 h 6858000"/>
                <a:gd name="connsiteX11289" fmla="*/ 4780166 w 5854673"/>
                <a:gd name="connsiteY11289" fmla="*/ 1779051 h 6858000"/>
                <a:gd name="connsiteX11290" fmla="*/ 4797513 w 5854673"/>
                <a:gd name="connsiteY11290" fmla="*/ 1762733 h 6858000"/>
                <a:gd name="connsiteX11291" fmla="*/ 4778844 w 5854673"/>
                <a:gd name="connsiteY11291" fmla="*/ 1762118 h 6858000"/>
                <a:gd name="connsiteX11292" fmla="*/ 4794101 w 5854673"/>
                <a:gd name="connsiteY11292" fmla="*/ 1743910 h 6858000"/>
                <a:gd name="connsiteX11293" fmla="*/ 4788139 w 5854673"/>
                <a:gd name="connsiteY11293" fmla="*/ 1725089 h 6858000"/>
                <a:gd name="connsiteX11294" fmla="*/ 4818896 w 5854673"/>
                <a:gd name="connsiteY11294" fmla="*/ 1721068 h 6858000"/>
                <a:gd name="connsiteX11295" fmla="*/ 4808488 w 5854673"/>
                <a:gd name="connsiteY11295" fmla="*/ 1732387 h 6858000"/>
                <a:gd name="connsiteX11296" fmla="*/ 4846538 w 5854673"/>
                <a:gd name="connsiteY11296" fmla="*/ 1738621 h 6858000"/>
                <a:gd name="connsiteX11297" fmla="*/ 4830056 w 5854673"/>
                <a:gd name="connsiteY11297" fmla="*/ 1763559 h 6858000"/>
                <a:gd name="connsiteX11298" fmla="*/ 4817966 w 5854673"/>
                <a:gd name="connsiteY11298" fmla="*/ 1768198 h 6858000"/>
                <a:gd name="connsiteX11299" fmla="*/ 4881517 w 5854673"/>
                <a:gd name="connsiteY11299" fmla="*/ 1782090 h 6858000"/>
                <a:gd name="connsiteX11300" fmla="*/ 4888404 w 5854673"/>
                <a:gd name="connsiteY11300" fmla="*/ 1779285 h 6858000"/>
                <a:gd name="connsiteX11301" fmla="*/ 4893861 w 5854673"/>
                <a:gd name="connsiteY11301" fmla="*/ 1784339 h 6858000"/>
                <a:gd name="connsiteX11302" fmla="*/ 4831316 w 5854673"/>
                <a:gd name="connsiteY11302" fmla="*/ 1815841 h 6858000"/>
                <a:gd name="connsiteX11303" fmla="*/ 4793821 w 5854673"/>
                <a:gd name="connsiteY11303" fmla="*/ 1831388 h 6858000"/>
                <a:gd name="connsiteX11304" fmla="*/ 4763828 w 5854673"/>
                <a:gd name="connsiteY11304" fmla="*/ 1830563 h 6858000"/>
                <a:gd name="connsiteX11305" fmla="*/ 4786991 w 5854673"/>
                <a:gd name="connsiteY11305" fmla="*/ 1811595 h 6858000"/>
                <a:gd name="connsiteX11306" fmla="*/ 4823207 w 5854673"/>
                <a:gd name="connsiteY11306" fmla="*/ 1812625 h 6858000"/>
                <a:gd name="connsiteX11307" fmla="*/ 4801022 w 5854673"/>
                <a:gd name="connsiteY11307" fmla="*/ 1800123 h 6858000"/>
                <a:gd name="connsiteX11308" fmla="*/ 4840349 w 5854673"/>
                <a:gd name="connsiteY11308" fmla="*/ 1797430 h 6858000"/>
                <a:gd name="connsiteX11309" fmla="*/ 4815511 w 5854673"/>
                <a:gd name="connsiteY11309" fmla="*/ 1786763 h 6858000"/>
                <a:gd name="connsiteX11310" fmla="*/ 4809289 w 5854673"/>
                <a:gd name="connsiteY11310" fmla="*/ 1786556 h 6858000"/>
                <a:gd name="connsiteX11311" fmla="*/ 4809748 w 5854673"/>
                <a:gd name="connsiteY11311" fmla="*/ 1784670 h 6858000"/>
                <a:gd name="connsiteX11312" fmla="*/ 4784753 w 5854673"/>
                <a:gd name="connsiteY11312" fmla="*/ 1790784 h 6858000"/>
                <a:gd name="connsiteX11313" fmla="*/ 4792248 w 5854673"/>
                <a:gd name="connsiteY11313" fmla="*/ 1799917 h 6858000"/>
                <a:gd name="connsiteX11314" fmla="*/ 4732055 w 5854673"/>
                <a:gd name="connsiteY11314" fmla="*/ 1814690 h 6858000"/>
                <a:gd name="connsiteX11315" fmla="*/ 4720983 w 5854673"/>
                <a:gd name="connsiteY11315" fmla="*/ 1829021 h 6858000"/>
                <a:gd name="connsiteX11316" fmla="*/ 4715526 w 5854673"/>
                <a:gd name="connsiteY11316" fmla="*/ 1823969 h 6858000"/>
                <a:gd name="connsiteX11317" fmla="*/ 4516359 w 5854673"/>
                <a:gd name="connsiteY11317" fmla="*/ 1942354 h 6858000"/>
                <a:gd name="connsiteX11318" fmla="*/ 4521713 w 5854673"/>
                <a:gd name="connsiteY11318" fmla="*/ 1949241 h 6858000"/>
                <a:gd name="connsiteX11319" fmla="*/ 4555481 w 5854673"/>
                <a:gd name="connsiteY11319" fmla="*/ 1943334 h 6858000"/>
                <a:gd name="connsiteX11320" fmla="*/ 4600939 w 5854673"/>
                <a:gd name="connsiteY11320" fmla="*/ 1909528 h 6858000"/>
                <a:gd name="connsiteX11321" fmla="*/ 4665518 w 5854673"/>
                <a:gd name="connsiteY11321" fmla="*/ 1899957 h 6858000"/>
                <a:gd name="connsiteX11322" fmla="*/ 4701472 w 5854673"/>
                <a:gd name="connsiteY11322" fmla="*/ 1919606 h 6858000"/>
                <a:gd name="connsiteX11323" fmla="*/ 4716921 w 5854673"/>
                <a:gd name="connsiteY11323" fmla="*/ 1943634 h 6858000"/>
                <a:gd name="connsiteX11324" fmla="*/ 4718704 w 5854673"/>
                <a:gd name="connsiteY11324" fmla="*/ 1948475 h 6858000"/>
                <a:gd name="connsiteX11325" fmla="*/ 4651072 w 5854673"/>
                <a:gd name="connsiteY11325" fmla="*/ 1936627 h 6858000"/>
                <a:gd name="connsiteX11326" fmla="*/ 4637860 w 5854673"/>
                <a:gd name="connsiteY11326" fmla="*/ 1941062 h 6858000"/>
                <a:gd name="connsiteX11327" fmla="*/ 4656268 w 5854673"/>
                <a:gd name="connsiteY11327" fmla="*/ 1960291 h 6858000"/>
                <a:gd name="connsiteX11328" fmla="*/ 4646728 w 5854673"/>
                <a:gd name="connsiteY11328" fmla="*/ 1964930 h 6858000"/>
                <a:gd name="connsiteX11329" fmla="*/ 4614648 w 5854673"/>
                <a:gd name="connsiteY11329" fmla="*/ 1952022 h 6858000"/>
                <a:gd name="connsiteX11330" fmla="*/ 4593734 w 5854673"/>
                <a:gd name="connsiteY11330" fmla="*/ 1956096 h 6858000"/>
                <a:gd name="connsiteX11331" fmla="*/ 4629296 w 5854673"/>
                <a:gd name="connsiteY11331" fmla="*/ 1921880 h 6858000"/>
                <a:gd name="connsiteX11332" fmla="*/ 4623840 w 5854673"/>
                <a:gd name="connsiteY11332" fmla="*/ 1916830 h 6858000"/>
                <a:gd name="connsiteX11333" fmla="*/ 4590679 w 5854673"/>
                <a:gd name="connsiteY11333" fmla="*/ 1937223 h 6858000"/>
                <a:gd name="connsiteX11334" fmla="*/ 4561908 w 5854673"/>
                <a:gd name="connsiteY11334" fmla="*/ 1944968 h 6858000"/>
                <a:gd name="connsiteX11335" fmla="*/ 4566598 w 5854673"/>
                <a:gd name="connsiteY11335" fmla="*/ 1954866 h 6858000"/>
                <a:gd name="connsiteX11336" fmla="*/ 4544613 w 5854673"/>
                <a:gd name="connsiteY11336" fmla="*/ 1959092 h 6858000"/>
                <a:gd name="connsiteX11337" fmla="*/ 4526702 w 5854673"/>
                <a:gd name="connsiteY11337" fmla="*/ 1979128 h 6858000"/>
                <a:gd name="connsiteX11338" fmla="*/ 4560060 w 5854673"/>
                <a:gd name="connsiteY11338" fmla="*/ 1983116 h 6858000"/>
                <a:gd name="connsiteX11339" fmla="*/ 4547355 w 5854673"/>
                <a:gd name="connsiteY11339" fmla="*/ 2001322 h 6858000"/>
                <a:gd name="connsiteX11340" fmla="*/ 4566989 w 5854673"/>
                <a:gd name="connsiteY11340" fmla="*/ 2013824 h 6858000"/>
                <a:gd name="connsiteX11341" fmla="*/ 4563673 w 5854673"/>
                <a:gd name="connsiteY11341" fmla="*/ 2018669 h 6858000"/>
                <a:gd name="connsiteX11342" fmla="*/ 4595499 w 5854673"/>
                <a:gd name="connsiteY11342" fmla="*/ 2024697 h 6858000"/>
                <a:gd name="connsiteX11343" fmla="*/ 4623708 w 5854673"/>
                <a:gd name="connsiteY11343" fmla="*/ 2020675 h 6858000"/>
                <a:gd name="connsiteX11344" fmla="*/ 4616258 w 5854673"/>
                <a:gd name="connsiteY11344" fmla="*/ 2027202 h 6858000"/>
                <a:gd name="connsiteX11345" fmla="*/ 4642935 w 5854673"/>
                <a:gd name="connsiteY11345" fmla="*/ 2032872 h 6858000"/>
                <a:gd name="connsiteX11346" fmla="*/ 4638853 w 5854673"/>
                <a:gd name="connsiteY11346" fmla="*/ 2034911 h 6858000"/>
                <a:gd name="connsiteX11347" fmla="*/ 4661856 w 5854673"/>
                <a:gd name="connsiteY11347" fmla="*/ 2040375 h 6858000"/>
                <a:gd name="connsiteX11348" fmla="*/ 4682058 w 5854673"/>
                <a:gd name="connsiteY11348" fmla="*/ 2031301 h 6858000"/>
                <a:gd name="connsiteX11349" fmla="*/ 4662423 w 5854673"/>
                <a:gd name="connsiteY11349" fmla="*/ 2018799 h 6858000"/>
                <a:gd name="connsiteX11350" fmla="*/ 4659565 w 5854673"/>
                <a:gd name="connsiteY11350" fmla="*/ 2021757 h 6858000"/>
                <a:gd name="connsiteX11351" fmla="*/ 4658192 w 5854673"/>
                <a:gd name="connsiteY11351" fmla="*/ 2007015 h 6858000"/>
                <a:gd name="connsiteX11352" fmla="*/ 4658652 w 5854673"/>
                <a:gd name="connsiteY11352" fmla="*/ 2005127 h 6858000"/>
                <a:gd name="connsiteX11353" fmla="*/ 4724808 w 5854673"/>
                <a:gd name="connsiteY11353" fmla="*/ 2009176 h 6858000"/>
                <a:gd name="connsiteX11354" fmla="*/ 4721533 w 5854673"/>
                <a:gd name="connsiteY11354" fmla="*/ 2047533 h 6858000"/>
                <a:gd name="connsiteX11355" fmla="*/ 4727755 w 5854673"/>
                <a:gd name="connsiteY11355" fmla="*/ 2047738 h 6858000"/>
                <a:gd name="connsiteX11356" fmla="*/ 4715104 w 5854673"/>
                <a:gd name="connsiteY11356" fmla="*/ 2056100 h 6858000"/>
                <a:gd name="connsiteX11357" fmla="*/ 4746364 w 5854673"/>
                <a:gd name="connsiteY11357" fmla="*/ 2083704 h 6858000"/>
                <a:gd name="connsiteX11358" fmla="*/ 4767842 w 5854673"/>
                <a:gd name="connsiteY11358" fmla="*/ 2065704 h 6858000"/>
                <a:gd name="connsiteX11359" fmla="*/ 4828549 w 5854673"/>
                <a:gd name="connsiteY11359" fmla="*/ 2039197 h 6858000"/>
                <a:gd name="connsiteX11360" fmla="*/ 4871604 w 5854673"/>
                <a:gd name="connsiteY11360" fmla="*/ 2021765 h 6858000"/>
                <a:gd name="connsiteX11361" fmla="*/ 4979552 w 5854673"/>
                <a:gd name="connsiteY11361" fmla="*/ 1966298 h 6858000"/>
                <a:gd name="connsiteX11362" fmla="*/ 4990467 w 5854673"/>
                <a:gd name="connsiteY11362" fmla="*/ 1968750 h 6858000"/>
                <a:gd name="connsiteX11363" fmla="*/ 4982964 w 5854673"/>
                <a:gd name="connsiteY11363" fmla="*/ 1985121 h 6858000"/>
                <a:gd name="connsiteX11364" fmla="*/ 4949344 w 5854673"/>
                <a:gd name="connsiteY11364" fmla="*/ 2007403 h 6858000"/>
                <a:gd name="connsiteX11365" fmla="*/ 4939085 w 5854673"/>
                <a:gd name="connsiteY11365" fmla="*/ 2032546 h 6858000"/>
                <a:gd name="connsiteX11366" fmla="*/ 4947960 w 5854673"/>
                <a:gd name="connsiteY11366" fmla="*/ 2030916 h 6858000"/>
                <a:gd name="connsiteX11367" fmla="*/ 4943616 w 5854673"/>
                <a:gd name="connsiteY11367" fmla="*/ 2059225 h 6858000"/>
                <a:gd name="connsiteX11368" fmla="*/ 4981564 w 5854673"/>
                <a:gd name="connsiteY11368" fmla="*/ 2067295 h 6858000"/>
                <a:gd name="connsiteX11369" fmla="*/ 4957335 w 5854673"/>
                <a:gd name="connsiteY11369" fmla="*/ 2068563 h 6858000"/>
                <a:gd name="connsiteX11370" fmla="*/ 4971304 w 5854673"/>
                <a:gd name="connsiteY11370" fmla="*/ 2092438 h 6858000"/>
                <a:gd name="connsiteX11371" fmla="*/ 5014401 w 5854673"/>
                <a:gd name="connsiteY11371" fmla="*/ 2108517 h 6858000"/>
                <a:gd name="connsiteX11372" fmla="*/ 4933800 w 5854673"/>
                <a:gd name="connsiteY11372" fmla="*/ 2141141 h 6858000"/>
                <a:gd name="connsiteX11373" fmla="*/ 4988632 w 5854673"/>
                <a:gd name="connsiteY11373" fmla="*/ 2144981 h 6858000"/>
                <a:gd name="connsiteX11374" fmla="*/ 5015404 w 5854673"/>
                <a:gd name="connsiteY11374" fmla="*/ 2169218 h 6858000"/>
                <a:gd name="connsiteX11375" fmla="*/ 5014638 w 5854673"/>
                <a:gd name="connsiteY11375" fmla="*/ 2174062 h 6858000"/>
                <a:gd name="connsiteX11376" fmla="*/ 5002498 w 5854673"/>
                <a:gd name="connsiteY11376" fmla="*/ 2170693 h 6858000"/>
                <a:gd name="connsiteX11377" fmla="*/ 5005656 w 5854673"/>
                <a:gd name="connsiteY11377" fmla="*/ 2190280 h 6858000"/>
                <a:gd name="connsiteX11378" fmla="*/ 4977295 w 5854673"/>
                <a:gd name="connsiteY11378" fmla="*/ 2193231 h 6858000"/>
                <a:gd name="connsiteX11379" fmla="*/ 4997338 w 5854673"/>
                <a:gd name="connsiteY11379" fmla="*/ 2203489 h 6858000"/>
                <a:gd name="connsiteX11380" fmla="*/ 4989174 w 5854673"/>
                <a:gd name="connsiteY11380" fmla="*/ 2215218 h 6858000"/>
                <a:gd name="connsiteX11381" fmla="*/ 4979026 w 5854673"/>
                <a:gd name="connsiteY11381" fmla="*/ 2207922 h 6858000"/>
                <a:gd name="connsiteX11382" fmla="*/ 4954536 w 5854673"/>
                <a:gd name="connsiteY11382" fmla="*/ 2227807 h 6858000"/>
                <a:gd name="connsiteX11383" fmla="*/ 4970498 w 5854673"/>
                <a:gd name="connsiteY11383" fmla="*/ 2240105 h 6858000"/>
                <a:gd name="connsiteX11384" fmla="*/ 4967181 w 5854673"/>
                <a:gd name="connsiteY11384" fmla="*/ 2244950 h 6858000"/>
                <a:gd name="connsiteX11385" fmla="*/ 4954229 w 5854673"/>
                <a:gd name="connsiteY11385" fmla="*/ 2230766 h 6858000"/>
                <a:gd name="connsiteX11386" fmla="*/ 4884961 w 5854673"/>
                <a:gd name="connsiteY11386" fmla="*/ 2230441 h 6858000"/>
                <a:gd name="connsiteX11387" fmla="*/ 4888278 w 5854673"/>
                <a:gd name="connsiteY11387" fmla="*/ 2225596 h 6858000"/>
                <a:gd name="connsiteX11388" fmla="*/ 4850180 w 5854673"/>
                <a:gd name="connsiteY11388" fmla="*/ 2206254 h 6858000"/>
                <a:gd name="connsiteX11389" fmla="*/ 4861455 w 5854673"/>
                <a:gd name="connsiteY11389" fmla="*/ 2201003 h 6858000"/>
                <a:gd name="connsiteX11390" fmla="*/ 4829423 w 5854673"/>
                <a:gd name="connsiteY11390" fmla="*/ 2196097 h 6858000"/>
                <a:gd name="connsiteX11391" fmla="*/ 4815960 w 5854673"/>
                <a:gd name="connsiteY11391" fmla="*/ 2185994 h 6858000"/>
                <a:gd name="connsiteX11392" fmla="*/ 4811112 w 5854673"/>
                <a:gd name="connsiteY11392" fmla="*/ 2192878 h 6858000"/>
                <a:gd name="connsiteX11393" fmla="*/ 4828197 w 5854673"/>
                <a:gd name="connsiteY11393" fmla="*/ 2205380 h 6858000"/>
                <a:gd name="connsiteX11394" fmla="*/ 4812434 w 5854673"/>
                <a:gd name="connsiteY11394" fmla="*/ 2209813 h 6858000"/>
                <a:gd name="connsiteX11395" fmla="*/ 4843393 w 5854673"/>
                <a:gd name="connsiteY11395" fmla="*/ 2222523 h 6858000"/>
                <a:gd name="connsiteX11396" fmla="*/ 4826863 w 5854673"/>
                <a:gd name="connsiteY11396" fmla="*/ 2231802 h 6858000"/>
                <a:gd name="connsiteX11397" fmla="*/ 4822677 w 5854673"/>
                <a:gd name="connsiteY11397" fmla="*/ 2243328 h 6858000"/>
                <a:gd name="connsiteX11398" fmla="*/ 4797326 w 5854673"/>
                <a:gd name="connsiteY11398" fmla="*/ 2244393 h 6858000"/>
                <a:gd name="connsiteX11399" fmla="*/ 4791576 w 5854673"/>
                <a:gd name="connsiteY11399" fmla="*/ 2233923 h 6858000"/>
                <a:gd name="connsiteX11400" fmla="*/ 4788838 w 5854673"/>
                <a:gd name="connsiteY11400" fmla="*/ 2222223 h 6858000"/>
                <a:gd name="connsiteX11401" fmla="*/ 4805392 w 5854673"/>
                <a:gd name="connsiteY11401" fmla="*/ 2219197 h 6858000"/>
                <a:gd name="connsiteX11402" fmla="*/ 4796619 w 5854673"/>
                <a:gd name="connsiteY11402" fmla="*/ 2218990 h 6858000"/>
                <a:gd name="connsiteX11403" fmla="*/ 4790460 w 5854673"/>
                <a:gd name="connsiteY11403" fmla="*/ 2218912 h 6858000"/>
                <a:gd name="connsiteX11404" fmla="*/ 4788380 w 5854673"/>
                <a:gd name="connsiteY11404" fmla="*/ 2221265 h 6858000"/>
                <a:gd name="connsiteX11405" fmla="*/ 4782465 w 5854673"/>
                <a:gd name="connsiteY11405" fmla="*/ 2213466 h 6858000"/>
                <a:gd name="connsiteX11406" fmla="*/ 4766525 w 5854673"/>
                <a:gd name="connsiteY11406" fmla="*/ 2214902 h 6858000"/>
                <a:gd name="connsiteX11407" fmla="*/ 4741435 w 5854673"/>
                <a:gd name="connsiteY11407" fmla="*/ 2197347 h 6858000"/>
                <a:gd name="connsiteX11408" fmla="*/ 4735212 w 5854673"/>
                <a:gd name="connsiteY11408" fmla="*/ 2197142 h 6858000"/>
                <a:gd name="connsiteX11409" fmla="*/ 4768015 w 5854673"/>
                <a:gd name="connsiteY11409" fmla="*/ 2179349 h 6858000"/>
                <a:gd name="connsiteX11410" fmla="*/ 4781687 w 5854673"/>
                <a:gd name="connsiteY11410" fmla="*/ 2173029 h 6858000"/>
                <a:gd name="connsiteX11411" fmla="*/ 4760008 w 5854673"/>
                <a:gd name="connsiteY11411" fmla="*/ 2174297 h 6858000"/>
                <a:gd name="connsiteX11412" fmla="*/ 4759241 w 5854673"/>
                <a:gd name="connsiteY11412" fmla="*/ 2179143 h 6858000"/>
                <a:gd name="connsiteX11413" fmla="*/ 4742410 w 5854673"/>
                <a:gd name="connsiteY11413" fmla="*/ 2173527 h 6858000"/>
                <a:gd name="connsiteX11414" fmla="*/ 4757414 w 5854673"/>
                <a:gd name="connsiteY11414" fmla="*/ 2148435 h 6858000"/>
                <a:gd name="connsiteX11415" fmla="*/ 4709973 w 5854673"/>
                <a:gd name="connsiteY11415" fmla="*/ 2160665 h 6858000"/>
                <a:gd name="connsiteX11416" fmla="*/ 4710485 w 5854673"/>
                <a:gd name="connsiteY11416" fmla="*/ 2156584 h 6858000"/>
                <a:gd name="connsiteX11417" fmla="*/ 4757215 w 5854673"/>
                <a:gd name="connsiteY11417" fmla="*/ 2131705 h 6858000"/>
                <a:gd name="connsiteX11418" fmla="*/ 4756455 w 5854673"/>
                <a:gd name="connsiteY11418" fmla="*/ 2111047 h 6858000"/>
                <a:gd name="connsiteX11419" fmla="*/ 4630399 w 5854673"/>
                <a:gd name="connsiteY11419" fmla="*/ 2169824 h 6858000"/>
                <a:gd name="connsiteX11420" fmla="*/ 4533269 w 5854673"/>
                <a:gd name="connsiteY11420" fmla="*/ 2211725 h 6858000"/>
                <a:gd name="connsiteX11421" fmla="*/ 4598658 w 5854673"/>
                <a:gd name="connsiteY11421" fmla="*/ 2220619 h 6858000"/>
                <a:gd name="connsiteX11422" fmla="*/ 4560910 w 5854673"/>
                <a:gd name="connsiteY11422" fmla="*/ 2229279 h 6858000"/>
                <a:gd name="connsiteX11423" fmla="*/ 4612372 w 5854673"/>
                <a:gd name="connsiteY11423" fmla="*/ 2247809 h 6858000"/>
                <a:gd name="connsiteX11424" fmla="*/ 4651086 w 5854673"/>
                <a:gd name="connsiteY11424" fmla="*/ 2251033 h 6858000"/>
                <a:gd name="connsiteX11425" fmla="*/ 4647666 w 5854673"/>
                <a:gd name="connsiteY11425" fmla="*/ 2257715 h 6858000"/>
                <a:gd name="connsiteX11426" fmla="*/ 4668578 w 5854673"/>
                <a:gd name="connsiteY11426" fmla="*/ 2261291 h 6858000"/>
                <a:gd name="connsiteX11427" fmla="*/ 4688771 w 5854673"/>
                <a:gd name="connsiteY11427" fmla="*/ 2285372 h 6858000"/>
                <a:gd name="connsiteX11428" fmla="*/ 4681828 w 5854673"/>
                <a:gd name="connsiteY11428" fmla="*/ 2305671 h 6858000"/>
                <a:gd name="connsiteX11429" fmla="*/ 4683558 w 5854673"/>
                <a:gd name="connsiteY11429" fmla="*/ 2320362 h 6858000"/>
                <a:gd name="connsiteX11430" fmla="*/ 4707374 w 5854673"/>
                <a:gd name="connsiteY11430" fmla="*/ 2336640 h 6858000"/>
                <a:gd name="connsiteX11431" fmla="*/ 4660393 w 5854673"/>
                <a:gd name="connsiteY11431" fmla="*/ 2346981 h 6858000"/>
                <a:gd name="connsiteX11432" fmla="*/ 4715066 w 5854673"/>
                <a:gd name="connsiteY11432" fmla="*/ 2370154 h 6858000"/>
                <a:gd name="connsiteX11433" fmla="*/ 4705527 w 5854673"/>
                <a:gd name="connsiteY11433" fmla="*/ 2374793 h 6858000"/>
                <a:gd name="connsiteX11434" fmla="*/ 4736791 w 5854673"/>
                <a:gd name="connsiteY11434" fmla="*/ 2384545 h 6858000"/>
                <a:gd name="connsiteX11435" fmla="*/ 4711030 w 5854673"/>
                <a:gd name="connsiteY11435" fmla="*/ 2395504 h 6858000"/>
                <a:gd name="connsiteX11436" fmla="*/ 4715720 w 5854673"/>
                <a:gd name="connsiteY11436" fmla="*/ 2405401 h 6858000"/>
                <a:gd name="connsiteX11437" fmla="*/ 4702507 w 5854673"/>
                <a:gd name="connsiteY11437" fmla="*/ 2409834 h 6858000"/>
                <a:gd name="connsiteX11438" fmla="*/ 4732091 w 5854673"/>
                <a:gd name="connsiteY11438" fmla="*/ 2415454 h 6858000"/>
                <a:gd name="connsiteX11439" fmla="*/ 4716163 w 5854673"/>
                <a:gd name="connsiteY11439" fmla="*/ 2462172 h 6858000"/>
                <a:gd name="connsiteX11440" fmla="*/ 4732125 w 5854673"/>
                <a:gd name="connsiteY11440" fmla="*/ 2474470 h 6858000"/>
                <a:gd name="connsiteX11441" fmla="*/ 4753809 w 5854673"/>
                <a:gd name="connsiteY11441" fmla="*/ 2455348 h 6858000"/>
                <a:gd name="connsiteX11442" fmla="*/ 4776095 w 5854673"/>
                <a:gd name="connsiteY11442" fmla="*/ 2466015 h 6858000"/>
                <a:gd name="connsiteX11443" fmla="*/ 4747428 w 5854673"/>
                <a:gd name="connsiteY11443" fmla="*/ 2471923 h 6858000"/>
                <a:gd name="connsiteX11444" fmla="*/ 4758698 w 5854673"/>
                <a:gd name="connsiteY11444" fmla="*/ 2481975 h 6858000"/>
                <a:gd name="connsiteX11445" fmla="*/ 4740692 w 5854673"/>
                <a:gd name="connsiteY11445" fmla="*/ 2483449 h 6858000"/>
                <a:gd name="connsiteX11446" fmla="*/ 4778332 w 5854673"/>
                <a:gd name="connsiteY11446" fmla="*/ 2494477 h 6858000"/>
                <a:gd name="connsiteX11447" fmla="*/ 4777054 w 5854673"/>
                <a:gd name="connsiteY11447" fmla="*/ 2503403 h 6858000"/>
                <a:gd name="connsiteX11448" fmla="*/ 4813270 w 5854673"/>
                <a:gd name="connsiteY11448" fmla="*/ 2504434 h 6858000"/>
                <a:gd name="connsiteX11449" fmla="*/ 4774754 w 5854673"/>
                <a:gd name="connsiteY11449" fmla="*/ 2517940 h 6858000"/>
                <a:gd name="connsiteX11450" fmla="*/ 4794896 w 5854673"/>
                <a:gd name="connsiteY11450" fmla="*/ 2544214 h 6858000"/>
                <a:gd name="connsiteX11451" fmla="*/ 4796782 w 5854673"/>
                <a:gd name="connsiteY11451" fmla="*/ 2547224 h 6858000"/>
                <a:gd name="connsiteX11452" fmla="*/ 4810658 w 5854673"/>
                <a:gd name="connsiteY11452" fmla="*/ 2539781 h 6858000"/>
                <a:gd name="connsiteX11453" fmla="*/ 4818358 w 5854673"/>
                <a:gd name="connsiteY11453" fmla="*/ 2547791 h 6858000"/>
                <a:gd name="connsiteX11454" fmla="*/ 4791011 w 5854673"/>
                <a:gd name="connsiteY11454" fmla="*/ 2570635 h 6858000"/>
                <a:gd name="connsiteX11455" fmla="*/ 4823043 w 5854673"/>
                <a:gd name="connsiteY11455" fmla="*/ 2575541 h 6858000"/>
                <a:gd name="connsiteX11456" fmla="*/ 4804163 w 5854673"/>
                <a:gd name="connsiteY11456" fmla="*/ 2601549 h 6858000"/>
                <a:gd name="connsiteX11457" fmla="*/ 4822730 w 5854673"/>
                <a:gd name="connsiteY11457" fmla="*/ 2604003 h 6858000"/>
                <a:gd name="connsiteX11458" fmla="*/ 4817325 w 5854673"/>
                <a:gd name="connsiteY11458" fmla="*/ 2596758 h 6858000"/>
                <a:gd name="connsiteX11459" fmla="*/ 4855072 w 5854673"/>
                <a:gd name="connsiteY11459" fmla="*/ 2588098 h 6858000"/>
                <a:gd name="connsiteX11460" fmla="*/ 4841196 w 5854673"/>
                <a:gd name="connsiteY11460" fmla="*/ 2595541 h 6858000"/>
                <a:gd name="connsiteX11461" fmla="*/ 4865828 w 5854673"/>
                <a:gd name="connsiteY11461" fmla="*/ 2614982 h 6858000"/>
                <a:gd name="connsiteX11462" fmla="*/ 4885674 w 5854673"/>
                <a:gd name="connsiteY11462" fmla="*/ 2600858 h 6858000"/>
                <a:gd name="connsiteX11463" fmla="*/ 4901129 w 5854673"/>
                <a:gd name="connsiteY11463" fmla="*/ 2599383 h 6858000"/>
                <a:gd name="connsiteX11464" fmla="*/ 4919538 w 5854673"/>
                <a:gd name="connsiteY11464" fmla="*/ 2618619 h 6858000"/>
                <a:gd name="connsiteX11465" fmla="*/ 4935760 w 5854673"/>
                <a:gd name="connsiteY11465" fmla="*/ 2612298 h 6858000"/>
                <a:gd name="connsiteX11466" fmla="*/ 4926656 w 5854673"/>
                <a:gd name="connsiteY11466" fmla="*/ 2608176 h 6858000"/>
                <a:gd name="connsiteX11467" fmla="*/ 4924680 w 5854673"/>
                <a:gd name="connsiteY11467" fmla="*/ 2606376 h 6858000"/>
                <a:gd name="connsiteX11468" fmla="*/ 4931632 w 5854673"/>
                <a:gd name="connsiteY11468" fmla="*/ 2598678 h 6858000"/>
                <a:gd name="connsiteX11469" fmla="*/ 4967580 w 5854673"/>
                <a:gd name="connsiteY11469" fmla="*/ 2643829 h 6858000"/>
                <a:gd name="connsiteX11470" fmla="*/ 4983541 w 5854673"/>
                <a:gd name="connsiteY11470" fmla="*/ 2656127 h 6858000"/>
                <a:gd name="connsiteX11471" fmla="*/ 4970323 w 5854673"/>
                <a:gd name="connsiteY11471" fmla="*/ 2686065 h 6858000"/>
                <a:gd name="connsiteX11472" fmla="*/ 4988123 w 5854673"/>
                <a:gd name="connsiteY11472" fmla="*/ 2690813 h 6858000"/>
                <a:gd name="connsiteX11473" fmla="*/ 4987103 w 5854673"/>
                <a:gd name="connsiteY11473" fmla="*/ 2691323 h 6858000"/>
                <a:gd name="connsiteX11474" fmla="*/ 5046057 w 5854673"/>
                <a:gd name="connsiteY11474" fmla="*/ 2726636 h 6858000"/>
                <a:gd name="connsiteX11475" fmla="*/ 5063604 w 5854673"/>
                <a:gd name="connsiteY11475" fmla="*/ 2727050 h 6858000"/>
                <a:gd name="connsiteX11476" fmla="*/ 5026172 w 5854673"/>
                <a:gd name="connsiteY11476" fmla="*/ 2699597 h 6858000"/>
                <a:gd name="connsiteX11477" fmla="*/ 5043986 w 5854673"/>
                <a:gd name="connsiteY11477" fmla="*/ 2655888 h 6858000"/>
                <a:gd name="connsiteX11478" fmla="*/ 5035473 w 5854673"/>
                <a:gd name="connsiteY11478" fmla="*/ 2637065 h 6858000"/>
                <a:gd name="connsiteX11479" fmla="*/ 4991349 w 5854673"/>
                <a:gd name="connsiteY11479" fmla="*/ 2644448 h 6858000"/>
                <a:gd name="connsiteX11480" fmla="*/ 5006805 w 5854673"/>
                <a:gd name="connsiteY11480" fmla="*/ 2642973 h 6858000"/>
                <a:gd name="connsiteX11481" fmla="*/ 5010382 w 5854673"/>
                <a:gd name="connsiteY11481" fmla="*/ 2619510 h 6858000"/>
                <a:gd name="connsiteX11482" fmla="*/ 5027928 w 5854673"/>
                <a:gd name="connsiteY11482" fmla="*/ 2619924 h 6858000"/>
                <a:gd name="connsiteX11483" fmla="*/ 4988504 w 5854673"/>
                <a:gd name="connsiteY11483" fmla="*/ 2604050 h 6858000"/>
                <a:gd name="connsiteX11484" fmla="*/ 4976161 w 5854673"/>
                <a:gd name="connsiteY11484" fmla="*/ 2601802 h 6858000"/>
                <a:gd name="connsiteX11485" fmla="*/ 4999424 w 5854673"/>
                <a:gd name="connsiteY11485" fmla="*/ 2588648 h 6858000"/>
                <a:gd name="connsiteX11486" fmla="*/ 5015953 w 5854673"/>
                <a:gd name="connsiteY11486" fmla="*/ 2579369 h 6858000"/>
                <a:gd name="connsiteX11487" fmla="*/ 5004376 w 5854673"/>
                <a:gd name="connsiteY11487" fmla="*/ 2572276 h 6858000"/>
                <a:gd name="connsiteX11488" fmla="*/ 5020905 w 5854673"/>
                <a:gd name="connsiteY11488" fmla="*/ 2562997 h 6858000"/>
                <a:gd name="connsiteX11489" fmla="*/ 5002086 w 5854673"/>
                <a:gd name="connsiteY11489" fmla="*/ 2553658 h 6858000"/>
                <a:gd name="connsiteX11490" fmla="*/ 4998981 w 5854673"/>
                <a:gd name="connsiteY11490" fmla="*/ 2531876 h 6858000"/>
                <a:gd name="connsiteX11491" fmla="*/ 4981174 w 5854673"/>
                <a:gd name="connsiteY11491" fmla="*/ 2550082 h 6858000"/>
                <a:gd name="connsiteX11492" fmla="*/ 4997136 w 5854673"/>
                <a:gd name="connsiteY11492" fmla="*/ 2562379 h 6858000"/>
                <a:gd name="connsiteX11493" fmla="*/ 4969591 w 5854673"/>
                <a:gd name="connsiteY11493" fmla="*/ 2568492 h 6858000"/>
                <a:gd name="connsiteX11494" fmla="*/ 4975717 w 5854673"/>
                <a:gd name="connsiteY11494" fmla="*/ 2545030 h 6858000"/>
                <a:gd name="connsiteX11495" fmla="*/ 4915325 w 5854673"/>
                <a:gd name="connsiteY11495" fmla="*/ 2543075 h 6858000"/>
                <a:gd name="connsiteX11496" fmla="*/ 4945010 w 5854673"/>
                <a:gd name="connsiteY11496" fmla="*/ 2546858 h 6858000"/>
                <a:gd name="connsiteX11497" fmla="*/ 4981488 w 5854673"/>
                <a:gd name="connsiteY11497" fmla="*/ 2521620 h 6858000"/>
                <a:gd name="connsiteX11498" fmla="*/ 4945533 w 5854673"/>
                <a:gd name="connsiteY11498" fmla="*/ 2501972 h 6858000"/>
                <a:gd name="connsiteX11499" fmla="*/ 4997868 w 5854673"/>
                <a:gd name="connsiteY11499" fmla="*/ 2498517 h 6858000"/>
                <a:gd name="connsiteX11500" fmla="*/ 4988232 w 5854673"/>
                <a:gd name="connsiteY11500" fmla="*/ 2479489 h 6858000"/>
                <a:gd name="connsiteX11501" fmla="*/ 4953855 w 5854673"/>
                <a:gd name="connsiteY11501" fmla="*/ 2473461 h 6858000"/>
                <a:gd name="connsiteX11502" fmla="*/ 4946106 w 5854673"/>
                <a:gd name="connsiteY11502" fmla="*/ 2457442 h 6858000"/>
                <a:gd name="connsiteX11503" fmla="*/ 4926265 w 5854673"/>
                <a:gd name="connsiteY11503" fmla="*/ 2453713 h 6858000"/>
                <a:gd name="connsiteX11504" fmla="*/ 4917239 w 5854673"/>
                <a:gd name="connsiteY11504" fmla="*/ 2446620 h 6858000"/>
                <a:gd name="connsiteX11505" fmla="*/ 4895048 w 5854673"/>
                <a:gd name="connsiteY11505" fmla="*/ 2459620 h 6858000"/>
                <a:gd name="connsiteX11506" fmla="*/ 4910851 w 5854673"/>
                <a:gd name="connsiteY11506" fmla="*/ 2488700 h 6858000"/>
                <a:gd name="connsiteX11507" fmla="*/ 4920747 w 5854673"/>
                <a:gd name="connsiteY11507" fmla="*/ 2489110 h 6858000"/>
                <a:gd name="connsiteX11508" fmla="*/ 4908603 w 5854673"/>
                <a:gd name="connsiteY11508" fmla="*/ 2503593 h 6858000"/>
                <a:gd name="connsiteX11509" fmla="*/ 4917629 w 5854673"/>
                <a:gd name="connsiteY11509" fmla="*/ 2510685 h 6858000"/>
                <a:gd name="connsiteX11510" fmla="*/ 4926710 w 5854673"/>
                <a:gd name="connsiteY11510" fmla="*/ 2507934 h 6858000"/>
                <a:gd name="connsiteX11511" fmla="*/ 4913497 w 5854673"/>
                <a:gd name="connsiteY11511" fmla="*/ 2512367 h 6858000"/>
                <a:gd name="connsiteX11512" fmla="*/ 4918851 w 5854673"/>
                <a:gd name="connsiteY11512" fmla="*/ 2519256 h 6858000"/>
                <a:gd name="connsiteX11513" fmla="*/ 4912629 w 5854673"/>
                <a:gd name="connsiteY11513" fmla="*/ 2519050 h 6858000"/>
                <a:gd name="connsiteX11514" fmla="*/ 4901296 w 5854673"/>
                <a:gd name="connsiteY11514" fmla="*/ 2551997 h 6858000"/>
                <a:gd name="connsiteX11515" fmla="*/ 4893288 w 5854673"/>
                <a:gd name="connsiteY11515" fmla="*/ 2546945 h 6858000"/>
                <a:gd name="connsiteX11516" fmla="*/ 4884516 w 5854673"/>
                <a:gd name="connsiteY11516" fmla="*/ 2546739 h 6858000"/>
                <a:gd name="connsiteX11517" fmla="*/ 4864574 w 5854673"/>
                <a:gd name="connsiteY11517" fmla="*/ 2537195 h 6858000"/>
                <a:gd name="connsiteX11518" fmla="*/ 4883907 w 5854673"/>
                <a:gd name="connsiteY11518" fmla="*/ 2534803 h 6858000"/>
                <a:gd name="connsiteX11519" fmla="*/ 4883600 w 5854673"/>
                <a:gd name="connsiteY11519" fmla="*/ 2537761 h 6858000"/>
                <a:gd name="connsiteX11520" fmla="*/ 4902219 w 5854673"/>
                <a:gd name="connsiteY11520" fmla="*/ 2530371 h 6858000"/>
                <a:gd name="connsiteX11521" fmla="*/ 4879269 w 5854673"/>
                <a:gd name="connsiteY11521" fmla="*/ 2522713 h 6858000"/>
                <a:gd name="connsiteX11522" fmla="*/ 4910589 w 5854673"/>
                <a:gd name="connsiteY11522" fmla="*/ 2514969 h 6858000"/>
                <a:gd name="connsiteX11523" fmla="*/ 4891721 w 5854673"/>
                <a:gd name="connsiteY11523" fmla="*/ 2497620 h 6858000"/>
                <a:gd name="connsiteX11524" fmla="*/ 4900801 w 5854673"/>
                <a:gd name="connsiteY11524" fmla="*/ 2494868 h 6858000"/>
                <a:gd name="connsiteX11525" fmla="*/ 4887850 w 5854673"/>
                <a:gd name="connsiteY11525" fmla="*/ 2480684 h 6858000"/>
                <a:gd name="connsiteX11526" fmla="*/ 4859434 w 5854673"/>
                <a:gd name="connsiteY11526" fmla="*/ 2493480 h 6858000"/>
                <a:gd name="connsiteX11527" fmla="*/ 4855864 w 5854673"/>
                <a:gd name="connsiteY11527" fmla="*/ 2491439 h 6858000"/>
                <a:gd name="connsiteX11528" fmla="*/ 4878008 w 5854673"/>
                <a:gd name="connsiteY11528" fmla="*/ 2470430 h 6858000"/>
                <a:gd name="connsiteX11529" fmla="*/ 4889894 w 5854673"/>
                <a:gd name="connsiteY11529" fmla="*/ 2466914 h 6858000"/>
                <a:gd name="connsiteX11530" fmla="*/ 4883368 w 5854673"/>
                <a:gd name="connsiteY11530" fmla="*/ 2451814 h 6858000"/>
                <a:gd name="connsiteX11531" fmla="*/ 4858266 w 5854673"/>
                <a:gd name="connsiteY11531" fmla="*/ 2477616 h 6858000"/>
                <a:gd name="connsiteX11532" fmla="*/ 4824202 w 5854673"/>
                <a:gd name="connsiteY11532" fmla="*/ 2443126 h 6858000"/>
                <a:gd name="connsiteX11533" fmla="*/ 4828286 w 5854673"/>
                <a:gd name="connsiteY11533" fmla="*/ 2433435 h 6858000"/>
                <a:gd name="connsiteX11534" fmla="*/ 4870923 w 5854673"/>
                <a:gd name="connsiteY11534" fmla="*/ 2451402 h 6858000"/>
                <a:gd name="connsiteX11535" fmla="*/ 4879905 w 5854673"/>
                <a:gd name="connsiteY11535" fmla="*/ 2435184 h 6858000"/>
                <a:gd name="connsiteX11536" fmla="*/ 4867822 w 5854673"/>
                <a:gd name="connsiteY11536" fmla="*/ 2414318 h 6858000"/>
                <a:gd name="connsiteX11537" fmla="*/ 4916682 w 5854673"/>
                <a:gd name="connsiteY11537" fmla="*/ 2432490 h 6858000"/>
                <a:gd name="connsiteX11538" fmla="*/ 4913569 w 5854673"/>
                <a:gd name="connsiteY11538" fmla="*/ 2436214 h 6858000"/>
                <a:gd name="connsiteX11539" fmla="*/ 4954630 w 5854673"/>
                <a:gd name="connsiteY11539" fmla="*/ 2440561 h 6858000"/>
                <a:gd name="connsiteX11540" fmla="*/ 4941166 w 5854673"/>
                <a:gd name="connsiteY11540" fmla="*/ 2430457 h 6858000"/>
                <a:gd name="connsiteX11541" fmla="*/ 4964430 w 5854673"/>
                <a:gd name="connsiteY11541" fmla="*/ 2417304 h 6858000"/>
                <a:gd name="connsiteX11542" fmla="*/ 4969374 w 5854673"/>
                <a:gd name="connsiteY11542" fmla="*/ 2426436 h 6858000"/>
                <a:gd name="connsiteX11543" fmla="*/ 4995137 w 5854673"/>
                <a:gd name="connsiteY11543" fmla="*/ 2415477 h 6858000"/>
                <a:gd name="connsiteX11544" fmla="*/ 4980242 w 5854673"/>
                <a:gd name="connsiteY11544" fmla="*/ 2413227 h 6858000"/>
                <a:gd name="connsiteX11545" fmla="*/ 4977590 w 5854673"/>
                <a:gd name="connsiteY11545" fmla="*/ 2415063 h 6858000"/>
                <a:gd name="connsiteX11546" fmla="*/ 4948875 w 5854673"/>
                <a:gd name="connsiteY11546" fmla="*/ 2405313 h 6858000"/>
                <a:gd name="connsiteX11547" fmla="*/ 4948416 w 5854673"/>
                <a:gd name="connsiteY11547" fmla="*/ 2407200 h 6858000"/>
                <a:gd name="connsiteX11548" fmla="*/ 4938521 w 5854673"/>
                <a:gd name="connsiteY11548" fmla="*/ 2406790 h 6858000"/>
                <a:gd name="connsiteX11549" fmla="*/ 4938980 w 5854673"/>
                <a:gd name="connsiteY11549" fmla="*/ 2404902 h 6858000"/>
                <a:gd name="connsiteX11550" fmla="*/ 4951733 w 5854673"/>
                <a:gd name="connsiteY11550" fmla="*/ 2402355 h 6858000"/>
                <a:gd name="connsiteX11551" fmla="*/ 4935771 w 5854673"/>
                <a:gd name="connsiteY11551" fmla="*/ 2390058 h 6858000"/>
                <a:gd name="connsiteX11552" fmla="*/ 4930156 w 5854673"/>
                <a:gd name="connsiteY11552" fmla="*/ 2401788 h 6858000"/>
                <a:gd name="connsiteX11553" fmla="*/ 4924445 w 5854673"/>
                <a:gd name="connsiteY11553" fmla="*/ 2397501 h 6858000"/>
                <a:gd name="connsiteX11554" fmla="*/ 4900216 w 5854673"/>
                <a:gd name="connsiteY11554" fmla="*/ 2398770 h 6858000"/>
                <a:gd name="connsiteX11555" fmla="*/ 4940775 w 5854673"/>
                <a:gd name="connsiteY11555" fmla="*/ 2371492 h 6858000"/>
                <a:gd name="connsiteX11556" fmla="*/ 4919607 w 5854673"/>
                <a:gd name="connsiteY11556" fmla="*/ 2368681 h 6858000"/>
                <a:gd name="connsiteX11557" fmla="*/ 4969495 w 5854673"/>
                <a:gd name="connsiteY11557" fmla="*/ 2363390 h 6858000"/>
                <a:gd name="connsiteX11558" fmla="*/ 4977808 w 5854673"/>
                <a:gd name="connsiteY11558" fmla="*/ 2365484 h 6858000"/>
                <a:gd name="connsiteX11559" fmla="*/ 4995450 w 5854673"/>
                <a:gd name="connsiteY11559" fmla="*/ 2389565 h 6858000"/>
                <a:gd name="connsiteX11560" fmla="*/ 4972238 w 5854673"/>
                <a:gd name="connsiteY11560" fmla="*/ 2400525 h 6858000"/>
                <a:gd name="connsiteX11561" fmla="*/ 4995241 w 5854673"/>
                <a:gd name="connsiteY11561" fmla="*/ 2405989 h 6858000"/>
                <a:gd name="connsiteX11562" fmla="*/ 4992589 w 5854673"/>
                <a:gd name="connsiteY11562" fmla="*/ 2407825 h 6858000"/>
                <a:gd name="connsiteX11563" fmla="*/ 5019463 w 5854673"/>
                <a:gd name="connsiteY11563" fmla="*/ 2430225 h 6858000"/>
                <a:gd name="connsiteX11564" fmla="*/ 5052214 w 5854673"/>
                <a:gd name="connsiteY11564" fmla="*/ 2414625 h 6858000"/>
                <a:gd name="connsiteX11565" fmla="*/ 5042579 w 5854673"/>
                <a:gd name="connsiteY11565" fmla="*/ 2395596 h 6858000"/>
                <a:gd name="connsiteX11566" fmla="*/ 5069761 w 5854673"/>
                <a:gd name="connsiteY11566" fmla="*/ 2415038 h 6858000"/>
                <a:gd name="connsiteX11567" fmla="*/ 5069603 w 5854673"/>
                <a:gd name="connsiteY11567" fmla="*/ 2431820 h 6858000"/>
                <a:gd name="connsiteX11568" fmla="*/ 5081440 w 5854673"/>
                <a:gd name="connsiteY11568" fmla="*/ 2420295 h 6858000"/>
                <a:gd name="connsiteX11569" fmla="*/ 5072249 w 5854673"/>
                <a:gd name="connsiteY11569" fmla="*/ 2455488 h 6858000"/>
                <a:gd name="connsiteX11570" fmla="*/ 5068377 w 5854673"/>
                <a:gd name="connsiteY11570" fmla="*/ 2438552 h 6858000"/>
                <a:gd name="connsiteX11571" fmla="*/ 5040831 w 5854673"/>
                <a:gd name="connsiteY11571" fmla="*/ 2444665 h 6858000"/>
                <a:gd name="connsiteX11572" fmla="*/ 5003650 w 5854673"/>
                <a:gd name="connsiteY11572" fmla="*/ 2431750 h 6858000"/>
                <a:gd name="connsiteX11573" fmla="*/ 4993693 w 5854673"/>
                <a:gd name="connsiteY11573" fmla="*/ 2471788 h 6858000"/>
                <a:gd name="connsiteX11574" fmla="*/ 5007922 w 5854673"/>
                <a:gd name="connsiteY11574" fmla="*/ 2477046 h 6858000"/>
                <a:gd name="connsiteX11575" fmla="*/ 5016497 w 5854673"/>
                <a:gd name="connsiteY11575" fmla="*/ 2460522 h 6858000"/>
                <a:gd name="connsiteX11576" fmla="*/ 5065305 w 5854673"/>
                <a:gd name="connsiteY11576" fmla="*/ 2480887 h 6858000"/>
                <a:gd name="connsiteX11577" fmla="*/ 5086984 w 5854673"/>
                <a:gd name="connsiteY11577" fmla="*/ 2479618 h 6858000"/>
                <a:gd name="connsiteX11578" fmla="*/ 5057549 w 5854673"/>
                <a:gd name="connsiteY11578" fmla="*/ 2490373 h 6858000"/>
                <a:gd name="connsiteX11579" fmla="*/ 5082640 w 5854673"/>
                <a:gd name="connsiteY11579" fmla="*/ 2507927 h 6858000"/>
                <a:gd name="connsiteX11580" fmla="*/ 5059376 w 5854673"/>
                <a:gd name="connsiteY11580" fmla="*/ 2521079 h 6858000"/>
                <a:gd name="connsiteX11581" fmla="*/ 5113389 w 5854673"/>
                <a:gd name="connsiteY11581" fmla="*/ 2539610 h 6858000"/>
                <a:gd name="connsiteX11582" fmla="*/ 5105434 w 5854673"/>
                <a:gd name="connsiteY11582" fmla="*/ 2532366 h 6858000"/>
                <a:gd name="connsiteX11583" fmla="*/ 5126601 w 5854673"/>
                <a:gd name="connsiteY11583" fmla="*/ 2535176 h 6858000"/>
                <a:gd name="connsiteX11584" fmla="*/ 5109970 w 5854673"/>
                <a:gd name="connsiteY11584" fmla="*/ 2546292 h 6858000"/>
                <a:gd name="connsiteX11585" fmla="*/ 5132920 w 5854673"/>
                <a:gd name="connsiteY11585" fmla="*/ 2553949 h 6858000"/>
                <a:gd name="connsiteX11586" fmla="*/ 5138535 w 5854673"/>
                <a:gd name="connsiteY11586" fmla="*/ 2542219 h 6858000"/>
                <a:gd name="connsiteX11587" fmla="*/ 5153270 w 5854673"/>
                <a:gd name="connsiteY11587" fmla="*/ 2561249 h 6858000"/>
                <a:gd name="connsiteX11588" fmla="*/ 5142102 w 5854673"/>
                <a:gd name="connsiteY11588" fmla="*/ 2551912 h 6858000"/>
                <a:gd name="connsiteX11589" fmla="*/ 5124348 w 5854673"/>
                <a:gd name="connsiteY11589" fmla="*/ 2567923 h 6858000"/>
                <a:gd name="connsiteX11590" fmla="*/ 5094662 w 5854673"/>
                <a:gd name="connsiteY11590" fmla="*/ 2564140 h 6858000"/>
                <a:gd name="connsiteX11591" fmla="*/ 5091605 w 5854673"/>
                <a:gd name="connsiteY11591" fmla="*/ 2550368 h 6858000"/>
                <a:gd name="connsiteX11592" fmla="*/ 5068394 w 5854673"/>
                <a:gd name="connsiteY11592" fmla="*/ 2561328 h 6858000"/>
                <a:gd name="connsiteX11593" fmla="*/ 5073747 w 5854673"/>
                <a:gd name="connsiteY11593" fmla="*/ 2568215 h 6858000"/>
                <a:gd name="connsiteX11594" fmla="*/ 5085837 w 5854673"/>
                <a:gd name="connsiteY11594" fmla="*/ 2563576 h 6858000"/>
                <a:gd name="connsiteX11595" fmla="*/ 5118066 w 5854673"/>
                <a:gd name="connsiteY11595" fmla="*/ 2592864 h 6858000"/>
                <a:gd name="connsiteX11596" fmla="*/ 5078841 w 5854673"/>
                <a:gd name="connsiteY11596" fmla="*/ 2593720 h 6858000"/>
                <a:gd name="connsiteX11597" fmla="*/ 5071852 w 5854673"/>
                <a:gd name="connsiteY11597" fmla="*/ 2598360 h 6858000"/>
                <a:gd name="connsiteX11598" fmla="*/ 5149791 w 5854673"/>
                <a:gd name="connsiteY11598" fmla="*/ 2600727 h 6858000"/>
                <a:gd name="connsiteX11599" fmla="*/ 5165553 w 5854673"/>
                <a:gd name="connsiteY11599" fmla="*/ 2596294 h 6858000"/>
                <a:gd name="connsiteX11600" fmla="*/ 5168919 w 5854673"/>
                <a:gd name="connsiteY11600" fmla="*/ 2599458 h 6858000"/>
                <a:gd name="connsiteX11601" fmla="*/ 5137134 w 5854673"/>
                <a:gd name="connsiteY11601" fmla="*/ 2626942 h 6858000"/>
                <a:gd name="connsiteX11602" fmla="*/ 5129434 w 5854673"/>
                <a:gd name="connsiteY11602" fmla="*/ 2618932 h 6858000"/>
                <a:gd name="connsiteX11603" fmla="*/ 5127135 w 5854673"/>
                <a:gd name="connsiteY11603" fmla="*/ 2633469 h 6858000"/>
                <a:gd name="connsiteX11604" fmla="*/ 5159625 w 5854673"/>
                <a:gd name="connsiteY11604" fmla="*/ 2636487 h 6858000"/>
                <a:gd name="connsiteX11605" fmla="*/ 5151356 w 5854673"/>
                <a:gd name="connsiteY11605" fmla="*/ 2657704 h 6858000"/>
                <a:gd name="connsiteX11606" fmla="*/ 5161662 w 5854673"/>
                <a:gd name="connsiteY11606" fmla="*/ 2648219 h 6858000"/>
                <a:gd name="connsiteX11607" fmla="*/ 5176858 w 5854673"/>
                <a:gd name="connsiteY11607" fmla="*/ 2665362 h 6858000"/>
                <a:gd name="connsiteX11608" fmla="*/ 5164665 w 5854673"/>
                <a:gd name="connsiteY11608" fmla="*/ 2671837 h 6858000"/>
                <a:gd name="connsiteX11609" fmla="*/ 5187868 w 5854673"/>
                <a:gd name="connsiteY11609" fmla="*/ 2694031 h 6858000"/>
                <a:gd name="connsiteX11610" fmla="*/ 5185214 w 5854673"/>
                <a:gd name="connsiteY11610" fmla="*/ 2695867 h 6858000"/>
                <a:gd name="connsiteX11611" fmla="*/ 5195362 w 5854673"/>
                <a:gd name="connsiteY11611" fmla="*/ 2703164 h 6858000"/>
                <a:gd name="connsiteX11612" fmla="*/ 5192506 w 5854673"/>
                <a:gd name="connsiteY11612" fmla="*/ 2706122 h 6858000"/>
                <a:gd name="connsiteX11613" fmla="*/ 5172872 w 5854673"/>
                <a:gd name="connsiteY11613" fmla="*/ 2693620 h 6858000"/>
                <a:gd name="connsiteX11614" fmla="*/ 5145223 w 5854673"/>
                <a:gd name="connsiteY11614" fmla="*/ 2701569 h 6858000"/>
                <a:gd name="connsiteX11615" fmla="*/ 5155057 w 5854673"/>
                <a:gd name="connsiteY11615" fmla="*/ 2737328 h 6858000"/>
                <a:gd name="connsiteX11616" fmla="*/ 5207450 w 5854673"/>
                <a:gd name="connsiteY11616" fmla="*/ 2708727 h 6858000"/>
                <a:gd name="connsiteX11617" fmla="*/ 5220914 w 5854673"/>
                <a:gd name="connsiteY11617" fmla="*/ 2718830 h 6858000"/>
                <a:gd name="connsiteX11618" fmla="*/ 5208467 w 5854673"/>
                <a:gd name="connsiteY11618" fmla="*/ 2718419 h 6858000"/>
                <a:gd name="connsiteX11619" fmla="*/ 5211271 w 5854673"/>
                <a:gd name="connsiteY11619" fmla="*/ 2725306 h 6858000"/>
                <a:gd name="connsiteX11620" fmla="*/ 5217494 w 5854673"/>
                <a:gd name="connsiteY11620" fmla="*/ 2725512 h 6858000"/>
                <a:gd name="connsiteX11621" fmla="*/ 5180662 w 5854673"/>
                <a:gd name="connsiteY11621" fmla="*/ 2743150 h 6858000"/>
                <a:gd name="connsiteX11622" fmla="*/ 5181932 w 5854673"/>
                <a:gd name="connsiteY11622" fmla="*/ 2759727 h 6858000"/>
                <a:gd name="connsiteX11623" fmla="*/ 5192438 w 5854673"/>
                <a:gd name="connsiteY11623" fmla="*/ 2766973 h 6858000"/>
                <a:gd name="connsiteX11624" fmla="*/ 5197286 w 5854673"/>
                <a:gd name="connsiteY11624" fmla="*/ 2760089 h 6858000"/>
                <a:gd name="connsiteX11625" fmla="*/ 5219522 w 5854673"/>
                <a:gd name="connsiteY11625" fmla="*/ 2770399 h 6858000"/>
                <a:gd name="connsiteX11626" fmla="*/ 5243291 w 5854673"/>
                <a:gd name="connsiteY11626" fmla="*/ 2771017 h 6858000"/>
                <a:gd name="connsiteX11627" fmla="*/ 5238646 w 5854673"/>
                <a:gd name="connsiteY11627" fmla="*/ 2784431 h 6858000"/>
                <a:gd name="connsiteX11628" fmla="*/ 5220080 w 5854673"/>
                <a:gd name="connsiteY11628" fmla="*/ 2781978 h 6858000"/>
                <a:gd name="connsiteX11629" fmla="*/ 5210438 w 5854673"/>
                <a:gd name="connsiteY11629" fmla="*/ 2788453 h 6858000"/>
                <a:gd name="connsiteX11630" fmla="*/ 5239152 w 5854673"/>
                <a:gd name="connsiteY11630" fmla="*/ 2798204 h 6858000"/>
                <a:gd name="connsiteX11631" fmla="*/ 5242980 w 5854673"/>
                <a:gd name="connsiteY11631" fmla="*/ 2789278 h 6858000"/>
                <a:gd name="connsiteX11632" fmla="*/ 5266594 w 5854673"/>
                <a:gd name="connsiteY11632" fmla="*/ 2799028 h 6858000"/>
                <a:gd name="connsiteX11633" fmla="*/ 5229863 w 5854673"/>
                <a:gd name="connsiteY11633" fmla="*/ 2817380 h 6858000"/>
                <a:gd name="connsiteX11634" fmla="*/ 5220221 w 5854673"/>
                <a:gd name="connsiteY11634" fmla="*/ 2823856 h 6858000"/>
                <a:gd name="connsiteX11635" fmla="*/ 5264898 w 5854673"/>
                <a:gd name="connsiteY11635" fmla="*/ 2845902 h 6858000"/>
                <a:gd name="connsiteX11636" fmla="*/ 5271120 w 5854673"/>
                <a:gd name="connsiteY11636" fmla="*/ 2846108 h 6858000"/>
                <a:gd name="connsiteX11637" fmla="*/ 5260814 w 5854673"/>
                <a:gd name="connsiteY11637" fmla="*/ 2855593 h 6858000"/>
                <a:gd name="connsiteX11638" fmla="*/ 5254591 w 5854673"/>
                <a:gd name="connsiteY11638" fmla="*/ 2855387 h 6858000"/>
                <a:gd name="connsiteX11639" fmla="*/ 5256943 w 5854673"/>
                <a:gd name="connsiteY11639" fmla="*/ 2838658 h 6858000"/>
                <a:gd name="connsiteX11640" fmla="*/ 5208177 w 5854673"/>
                <a:gd name="connsiteY11640" fmla="*/ 2844153 h 6858000"/>
                <a:gd name="connsiteX11641" fmla="*/ 5205374 w 5854673"/>
                <a:gd name="connsiteY11641" fmla="*/ 2837265 h 6858000"/>
                <a:gd name="connsiteX11642" fmla="*/ 5209047 w 5854673"/>
                <a:gd name="connsiteY11642" fmla="*/ 2837471 h 6858000"/>
                <a:gd name="connsiteX11643" fmla="*/ 5199003 w 5854673"/>
                <a:gd name="connsiteY11643" fmla="*/ 2820686 h 6858000"/>
                <a:gd name="connsiteX11644" fmla="*/ 5175792 w 5854673"/>
                <a:gd name="connsiteY11644" fmla="*/ 2831647 h 6858000"/>
                <a:gd name="connsiteX11645" fmla="*/ 5201039 w 5854673"/>
                <a:gd name="connsiteY11645" fmla="*/ 2832420 h 6858000"/>
                <a:gd name="connsiteX11646" fmla="*/ 5200013 w 5854673"/>
                <a:gd name="connsiteY11646" fmla="*/ 2855882 h 6858000"/>
                <a:gd name="connsiteX11647" fmla="*/ 5183744 w 5854673"/>
                <a:gd name="connsiteY11647" fmla="*/ 2846543 h 6858000"/>
                <a:gd name="connsiteX11648" fmla="*/ 5176755 w 5854673"/>
                <a:gd name="connsiteY11648" fmla="*/ 2851183 h 6858000"/>
                <a:gd name="connsiteX11649" fmla="*/ 5214545 w 5854673"/>
                <a:gd name="connsiteY11649" fmla="*/ 2876034 h 6858000"/>
                <a:gd name="connsiteX11650" fmla="*/ 5221841 w 5854673"/>
                <a:gd name="connsiteY11650" fmla="*/ 2868436 h 6858000"/>
                <a:gd name="connsiteX11651" fmla="*/ 5208122 w 5854673"/>
                <a:gd name="connsiteY11651" fmla="*/ 2859098 h 6858000"/>
                <a:gd name="connsiteX11652" fmla="*/ 5236331 w 5854673"/>
                <a:gd name="connsiteY11652" fmla="*/ 2855076 h 6858000"/>
                <a:gd name="connsiteX11653" fmla="*/ 5244844 w 5854673"/>
                <a:gd name="connsiteY11653" fmla="*/ 2873900 h 6858000"/>
                <a:gd name="connsiteX11654" fmla="*/ 5269429 w 5854673"/>
                <a:gd name="connsiteY11654" fmla="*/ 2877682 h 6858000"/>
                <a:gd name="connsiteX11655" fmla="*/ 5254990 w 5854673"/>
                <a:gd name="connsiteY11655" fmla="*/ 2888849 h 6858000"/>
                <a:gd name="connsiteX11656" fmla="*/ 5287985 w 5854673"/>
                <a:gd name="connsiteY11656" fmla="*/ 2913290 h 6858000"/>
                <a:gd name="connsiteX11657" fmla="*/ 5284619 w 5854673"/>
                <a:gd name="connsiteY11657" fmla="*/ 2910127 h 6858000"/>
                <a:gd name="connsiteX11658" fmla="*/ 5256767 w 5854673"/>
                <a:gd name="connsiteY11658" fmla="*/ 2919198 h 6858000"/>
                <a:gd name="connsiteX11659" fmla="*/ 5280224 w 5854673"/>
                <a:gd name="connsiteY11659" fmla="*/ 2940628 h 6858000"/>
                <a:gd name="connsiteX11660" fmla="*/ 5330310 w 5854673"/>
                <a:gd name="connsiteY11660" fmla="*/ 2952067 h 6858000"/>
                <a:gd name="connsiteX11661" fmla="*/ 5317454 w 5854673"/>
                <a:gd name="connsiteY11661" fmla="*/ 2961552 h 6858000"/>
                <a:gd name="connsiteX11662" fmla="*/ 5331173 w 5854673"/>
                <a:gd name="connsiteY11662" fmla="*/ 2970890 h 6858000"/>
                <a:gd name="connsiteX11663" fmla="*/ 5314950 w 5854673"/>
                <a:gd name="connsiteY11663" fmla="*/ 2977210 h 6858000"/>
                <a:gd name="connsiteX11664" fmla="*/ 5318569 w 5854673"/>
                <a:gd name="connsiteY11664" fmla="*/ 2987260 h 6858000"/>
                <a:gd name="connsiteX11665" fmla="*/ 5300456 w 5854673"/>
                <a:gd name="connsiteY11665" fmla="*/ 3008424 h 6858000"/>
                <a:gd name="connsiteX11666" fmla="*/ 5291989 w 5854673"/>
                <a:gd name="connsiteY11666" fmla="*/ 3005258 h 6858000"/>
                <a:gd name="connsiteX11667" fmla="*/ 5283824 w 5854673"/>
                <a:gd name="connsiteY11667" fmla="*/ 3016988 h 6858000"/>
                <a:gd name="connsiteX11668" fmla="*/ 5324171 w 5854673"/>
                <a:gd name="connsiteY11668" fmla="*/ 3016336 h 6858000"/>
                <a:gd name="connsiteX11669" fmla="*/ 5333451 w 5854673"/>
                <a:gd name="connsiteY11669" fmla="*/ 3030315 h 6858000"/>
                <a:gd name="connsiteX11670" fmla="*/ 5358542 w 5854673"/>
                <a:gd name="connsiteY11670" fmla="*/ 3047868 h 6858000"/>
                <a:gd name="connsiteX11671" fmla="*/ 5336096 w 5854673"/>
                <a:gd name="connsiteY11671" fmla="*/ 3053983 h 6858000"/>
                <a:gd name="connsiteX11672" fmla="*/ 5367924 w 5854673"/>
                <a:gd name="connsiteY11672" fmla="*/ 3060010 h 6858000"/>
                <a:gd name="connsiteX11673" fmla="*/ 5369195 w 5854673"/>
                <a:gd name="connsiteY11673" fmla="*/ 3076589 h 6858000"/>
                <a:gd name="connsiteX11674" fmla="*/ 5394696 w 5854673"/>
                <a:gd name="connsiteY11674" fmla="*/ 3084247 h 6858000"/>
                <a:gd name="connsiteX11675" fmla="*/ 5387500 w 5854673"/>
                <a:gd name="connsiteY11675" fmla="*/ 3097660 h 6858000"/>
                <a:gd name="connsiteX11676" fmla="*/ 5374897 w 5854673"/>
                <a:gd name="connsiteY11676" fmla="*/ 3114030 h 6858000"/>
                <a:gd name="connsiteX11677" fmla="*/ 5405341 w 5854673"/>
                <a:gd name="connsiteY11677" fmla="*/ 3138470 h 6858000"/>
                <a:gd name="connsiteX11678" fmla="*/ 5422888 w 5854673"/>
                <a:gd name="connsiteY11678" fmla="*/ 3138884 h 6858000"/>
                <a:gd name="connsiteX11679" fmla="*/ 5425027 w 5854673"/>
                <a:gd name="connsiteY11679" fmla="*/ 3148780 h 6858000"/>
                <a:gd name="connsiteX11680" fmla="*/ 5401764 w 5854673"/>
                <a:gd name="connsiteY11680" fmla="*/ 3161933 h 6858000"/>
                <a:gd name="connsiteX11681" fmla="*/ 5425835 w 5854673"/>
                <a:gd name="connsiteY11681" fmla="*/ 3177446 h 6858000"/>
                <a:gd name="connsiteX11682" fmla="*/ 5398953 w 5854673"/>
                <a:gd name="connsiteY11682" fmla="*/ 3180550 h 6858000"/>
                <a:gd name="connsiteX11683" fmla="*/ 5427463 w 5854673"/>
                <a:gd name="connsiteY11683" fmla="*/ 3191423 h 6858000"/>
                <a:gd name="connsiteX11684" fmla="*/ 5453010 w 5854673"/>
                <a:gd name="connsiteY11684" fmla="*/ 3222391 h 6858000"/>
                <a:gd name="connsiteX11685" fmla="*/ 5470557 w 5854673"/>
                <a:gd name="connsiteY11685" fmla="*/ 3222805 h 6858000"/>
                <a:gd name="connsiteX11686" fmla="*/ 5462801 w 5854673"/>
                <a:gd name="connsiteY11686" fmla="*/ 3232289 h 6858000"/>
                <a:gd name="connsiteX11687" fmla="*/ 5432348 w 5854673"/>
                <a:gd name="connsiteY11687" fmla="*/ 3233352 h 6858000"/>
                <a:gd name="connsiteX11688" fmla="*/ 5451676 w 5854673"/>
                <a:gd name="connsiteY11688" fmla="*/ 3248813 h 6858000"/>
                <a:gd name="connsiteX11689" fmla="*/ 5495143 w 5854673"/>
                <a:gd name="connsiteY11689" fmla="*/ 3218935 h 6858000"/>
                <a:gd name="connsiteX11690" fmla="*/ 5500600 w 5854673"/>
                <a:gd name="connsiteY11690" fmla="*/ 3223986 h 6858000"/>
                <a:gd name="connsiteX11691" fmla="*/ 5489528 w 5854673"/>
                <a:gd name="connsiteY11691" fmla="*/ 3238317 h 6858000"/>
                <a:gd name="connsiteX11692" fmla="*/ 5481061 w 5854673"/>
                <a:gd name="connsiteY11692" fmla="*/ 3235151 h 6858000"/>
                <a:gd name="connsiteX11693" fmla="*/ 5481305 w 5854673"/>
                <a:gd name="connsiteY11693" fmla="*/ 3275192 h 6858000"/>
                <a:gd name="connsiteX11694" fmla="*/ 5489051 w 5854673"/>
                <a:gd name="connsiteY11694" fmla="*/ 3298862 h 6858000"/>
                <a:gd name="connsiteX11695" fmla="*/ 5487559 w 5854673"/>
                <a:gd name="connsiteY11695" fmla="*/ 3301712 h 6858000"/>
                <a:gd name="connsiteX11696" fmla="*/ 5481141 w 5854673"/>
                <a:gd name="connsiteY11696" fmla="*/ 3313972 h 6858000"/>
                <a:gd name="connsiteX11697" fmla="*/ 5475525 w 5854673"/>
                <a:gd name="connsiteY11697" fmla="*/ 3331758 h 6858000"/>
                <a:gd name="connsiteX11698" fmla="*/ 5515050 w 5854673"/>
                <a:gd name="connsiteY11698" fmla="*/ 3353448 h 6858000"/>
                <a:gd name="connsiteX11699" fmla="*/ 5539585 w 5854673"/>
                <a:gd name="connsiteY11699" fmla="*/ 3349220 h 6858000"/>
                <a:gd name="connsiteX11700" fmla="*/ 5537792 w 5854673"/>
                <a:gd name="connsiteY11700" fmla="*/ 3377530 h 6858000"/>
                <a:gd name="connsiteX11701" fmla="*/ 5518913 w 5854673"/>
                <a:gd name="connsiteY11701" fmla="*/ 3403538 h 6858000"/>
                <a:gd name="connsiteX11702" fmla="*/ 5532021 w 5854673"/>
                <a:gd name="connsiteY11702" fmla="*/ 3400941 h 6858000"/>
                <a:gd name="connsiteX11703" fmla="*/ 5535634 w 5854673"/>
                <a:gd name="connsiteY11703" fmla="*/ 3436494 h 6858000"/>
                <a:gd name="connsiteX11704" fmla="*/ 5520480 w 5854673"/>
                <a:gd name="connsiteY11704" fmla="*/ 3452863 h 6858000"/>
                <a:gd name="connsiteX11705" fmla="*/ 5537513 w 5854673"/>
                <a:gd name="connsiteY11705" fmla="*/ 3465007 h 6858000"/>
                <a:gd name="connsiteX11706" fmla="*/ 5563377 w 5854673"/>
                <a:gd name="connsiteY11706" fmla="*/ 3452211 h 6858000"/>
                <a:gd name="connsiteX11707" fmla="*/ 5574546 w 5854673"/>
                <a:gd name="connsiteY11707" fmla="*/ 3461549 h 6858000"/>
                <a:gd name="connsiteX11708" fmla="*/ 5536797 w 5854673"/>
                <a:gd name="connsiteY11708" fmla="*/ 3470210 h 6858000"/>
                <a:gd name="connsiteX11709" fmla="*/ 5530774 w 5854673"/>
                <a:gd name="connsiteY11709" fmla="*/ 3486734 h 6858000"/>
                <a:gd name="connsiteX11710" fmla="*/ 5548164 w 5854673"/>
                <a:gd name="connsiteY11710" fmla="*/ 3496279 h 6858000"/>
                <a:gd name="connsiteX11711" fmla="*/ 5535055 w 5854673"/>
                <a:gd name="connsiteY11711" fmla="*/ 3498876 h 6858000"/>
                <a:gd name="connsiteX11712" fmla="*/ 5542551 w 5854673"/>
                <a:gd name="connsiteY11712" fmla="*/ 3508008 h 6858000"/>
                <a:gd name="connsiteX11713" fmla="*/ 5558313 w 5854673"/>
                <a:gd name="connsiteY11713" fmla="*/ 3503575 h 6858000"/>
                <a:gd name="connsiteX11714" fmla="*/ 5566580 w 5854673"/>
                <a:gd name="connsiteY11714" fmla="*/ 3490010 h 6858000"/>
                <a:gd name="connsiteX11715" fmla="*/ 5588868 w 5854673"/>
                <a:gd name="connsiteY11715" fmla="*/ 3500677 h 6858000"/>
                <a:gd name="connsiteX11716" fmla="*/ 5576215 w 5854673"/>
                <a:gd name="connsiteY11716" fmla="*/ 3509038 h 6858000"/>
                <a:gd name="connsiteX11717" fmla="*/ 5595186 w 5854673"/>
                <a:gd name="connsiteY11717" fmla="*/ 3524550 h 6858000"/>
                <a:gd name="connsiteX11718" fmla="*/ 5554072 w 5854673"/>
                <a:gd name="connsiteY11718" fmla="*/ 3530047 h 6858000"/>
                <a:gd name="connsiteX11719" fmla="*/ 5610114 w 5854673"/>
                <a:gd name="connsiteY11719" fmla="*/ 3585814 h 6858000"/>
                <a:gd name="connsiteX11720" fmla="*/ 5618886 w 5854673"/>
                <a:gd name="connsiteY11720" fmla="*/ 3586020 h 6858000"/>
                <a:gd name="connsiteX11721" fmla="*/ 5610262 w 5854673"/>
                <a:gd name="connsiteY11721" fmla="*/ 3602187 h 6858000"/>
                <a:gd name="connsiteX11722" fmla="*/ 5630403 w 5854673"/>
                <a:gd name="connsiteY11722" fmla="*/ 3628461 h 6858000"/>
                <a:gd name="connsiteX11723" fmla="*/ 5612090 w 5854673"/>
                <a:gd name="connsiteY11723" fmla="*/ 3632894 h 6858000"/>
                <a:gd name="connsiteX11724" fmla="*/ 5614936 w 5854673"/>
                <a:gd name="connsiteY11724" fmla="*/ 3673293 h 6858000"/>
                <a:gd name="connsiteX11725" fmla="*/ 5613709 w 5854673"/>
                <a:gd name="connsiteY11725" fmla="*/ 3680026 h 6858000"/>
                <a:gd name="connsiteX11726" fmla="*/ 5629165 w 5854673"/>
                <a:gd name="connsiteY11726" fmla="*/ 3678551 h 6858000"/>
                <a:gd name="connsiteX11727" fmla="*/ 5624718 w 5854673"/>
                <a:gd name="connsiteY11727" fmla="*/ 3708695 h 6858000"/>
                <a:gd name="connsiteX11728" fmla="*/ 5649203 w 5854673"/>
                <a:gd name="connsiteY11728" fmla="*/ 3706662 h 6858000"/>
                <a:gd name="connsiteX11729" fmla="*/ 5627312 w 5854673"/>
                <a:gd name="connsiteY11729" fmla="*/ 3734557 h 6858000"/>
                <a:gd name="connsiteX11730" fmla="*/ 5644859 w 5854673"/>
                <a:gd name="connsiteY11730" fmla="*/ 3734969 h 6858000"/>
                <a:gd name="connsiteX11731" fmla="*/ 5616240 w 5854673"/>
                <a:gd name="connsiteY11731" fmla="*/ 3748887 h 6858000"/>
                <a:gd name="connsiteX11732" fmla="*/ 5645972 w 5854673"/>
                <a:gd name="connsiteY11732" fmla="*/ 3768329 h 6858000"/>
                <a:gd name="connsiteX11733" fmla="*/ 5642101 w 5854673"/>
                <a:gd name="connsiteY11733" fmla="*/ 3751393 h 6858000"/>
                <a:gd name="connsiteX11734" fmla="*/ 5668776 w 5854673"/>
                <a:gd name="connsiteY11734" fmla="*/ 3757063 h 6858000"/>
                <a:gd name="connsiteX11735" fmla="*/ 5647959 w 5854673"/>
                <a:gd name="connsiteY11735" fmla="*/ 3777154 h 6858000"/>
                <a:gd name="connsiteX11736" fmla="*/ 5664791 w 5854673"/>
                <a:gd name="connsiteY11736" fmla="*/ 3782769 h 6858000"/>
                <a:gd name="connsiteX11737" fmla="*/ 5654223 w 5854673"/>
                <a:gd name="connsiteY11737" fmla="*/ 3810873 h 6858000"/>
                <a:gd name="connsiteX11738" fmla="*/ 5678453 w 5854673"/>
                <a:gd name="connsiteY11738" fmla="*/ 3809604 h 6858000"/>
                <a:gd name="connsiteX11739" fmla="*/ 5639778 w 5854673"/>
                <a:gd name="connsiteY11739" fmla="*/ 3847542 h 6858000"/>
                <a:gd name="connsiteX11740" fmla="*/ 5650640 w 5854673"/>
                <a:gd name="connsiteY11740" fmla="*/ 3859837 h 6858000"/>
                <a:gd name="connsiteX11741" fmla="*/ 5664774 w 5854673"/>
                <a:gd name="connsiteY11741" fmla="*/ 3841428 h 6858000"/>
                <a:gd name="connsiteX11742" fmla="*/ 5674101 w 5854673"/>
                <a:gd name="connsiteY11742" fmla="*/ 3863415 h 6858000"/>
                <a:gd name="connsiteX11743" fmla="*/ 5706696 w 5854673"/>
                <a:gd name="connsiteY11743" fmla="*/ 3864597 h 6858000"/>
                <a:gd name="connsiteX11744" fmla="*/ 5703685 w 5854673"/>
                <a:gd name="connsiteY11744" fmla="*/ 3866484 h 6858000"/>
                <a:gd name="connsiteX11745" fmla="*/ 5717097 w 5854673"/>
                <a:gd name="connsiteY11745" fmla="*/ 3878781 h 6858000"/>
                <a:gd name="connsiteX11746" fmla="*/ 5724037 w 5854673"/>
                <a:gd name="connsiteY11746" fmla="*/ 3866133 h 6858000"/>
                <a:gd name="connsiteX11747" fmla="*/ 5735410 w 5854673"/>
                <a:gd name="connsiteY11747" fmla="*/ 3874348 h 6858000"/>
                <a:gd name="connsiteX11748" fmla="*/ 5734336 w 5854673"/>
                <a:gd name="connsiteY11748" fmla="*/ 3882152 h 6858000"/>
                <a:gd name="connsiteX11749" fmla="*/ 5728114 w 5854673"/>
                <a:gd name="connsiteY11749" fmla="*/ 3881946 h 6858000"/>
                <a:gd name="connsiteX11750" fmla="*/ 5726330 w 5854673"/>
                <a:gd name="connsiteY11750" fmla="*/ 3877100 h 6858000"/>
                <a:gd name="connsiteX11751" fmla="*/ 5705513 w 5854673"/>
                <a:gd name="connsiteY11751" fmla="*/ 3897191 h 6858000"/>
                <a:gd name="connsiteX11752" fmla="*/ 5739584 w 5854673"/>
                <a:gd name="connsiteY11752" fmla="*/ 3906178 h 6858000"/>
                <a:gd name="connsiteX11753" fmla="*/ 5729174 w 5854673"/>
                <a:gd name="connsiteY11753" fmla="*/ 3917498 h 6858000"/>
                <a:gd name="connsiteX11754" fmla="*/ 5714179 w 5854673"/>
                <a:gd name="connsiteY11754" fmla="*/ 3917086 h 6858000"/>
                <a:gd name="connsiteX11755" fmla="*/ 5724580 w 5854673"/>
                <a:gd name="connsiteY11755" fmla="*/ 3931269 h 6858000"/>
                <a:gd name="connsiteX11756" fmla="*/ 5733711 w 5854673"/>
                <a:gd name="connsiteY11756" fmla="*/ 3928875 h 6858000"/>
                <a:gd name="connsiteX11757" fmla="*/ 5718506 w 5854673"/>
                <a:gd name="connsiteY11757" fmla="*/ 3944887 h 6858000"/>
                <a:gd name="connsiteX11758" fmla="*/ 5713406 w 5854673"/>
                <a:gd name="connsiteY11758" fmla="*/ 3944885 h 6858000"/>
                <a:gd name="connsiteX11759" fmla="*/ 5713754 w 5854673"/>
                <a:gd name="connsiteY11759" fmla="*/ 3975439 h 6858000"/>
                <a:gd name="connsiteX11760" fmla="*/ 5741656 w 5854673"/>
                <a:gd name="connsiteY11760" fmla="*/ 3974375 h 6858000"/>
                <a:gd name="connsiteX11761" fmla="*/ 5727512 w 5854673"/>
                <a:gd name="connsiteY11761" fmla="*/ 4025940 h 6858000"/>
                <a:gd name="connsiteX11762" fmla="*/ 5739855 w 5854673"/>
                <a:gd name="connsiteY11762" fmla="*/ 4028187 h 6858000"/>
                <a:gd name="connsiteX11763" fmla="*/ 5737556 w 5854673"/>
                <a:gd name="connsiteY11763" fmla="*/ 4042724 h 6858000"/>
                <a:gd name="connsiteX11764" fmla="*/ 5728220 w 5854673"/>
                <a:gd name="connsiteY11764" fmla="*/ 4046241 h 6858000"/>
                <a:gd name="connsiteX11765" fmla="*/ 5763876 w 5854673"/>
                <a:gd name="connsiteY11765" fmla="*/ 4043344 h 6858000"/>
                <a:gd name="connsiteX11766" fmla="*/ 5763102 w 5854673"/>
                <a:gd name="connsiteY11766" fmla="*/ 4073694 h 6858000"/>
                <a:gd name="connsiteX11767" fmla="*/ 5759021 w 5854673"/>
                <a:gd name="connsiteY11767" fmla="*/ 4075732 h 6858000"/>
                <a:gd name="connsiteX11768" fmla="*/ 5739333 w 5854673"/>
                <a:gd name="connsiteY11768" fmla="*/ 4073074 h 6858000"/>
                <a:gd name="connsiteX11769" fmla="*/ 5748613 w 5854673"/>
                <a:gd name="connsiteY11769" fmla="*/ 4087054 h 6858000"/>
                <a:gd name="connsiteX11770" fmla="*/ 5739073 w 5854673"/>
                <a:gd name="connsiteY11770" fmla="*/ 4091693 h 6858000"/>
                <a:gd name="connsiteX11771" fmla="*/ 5733353 w 5854673"/>
                <a:gd name="connsiteY11771" fmla="*/ 4112910 h 6858000"/>
                <a:gd name="connsiteX11772" fmla="*/ 5764921 w 5854673"/>
                <a:gd name="connsiteY11772" fmla="*/ 4137555 h 6858000"/>
                <a:gd name="connsiteX11773" fmla="*/ 5738141 w 5854673"/>
                <a:gd name="connsiteY11773" fmla="*/ 4138823 h 6858000"/>
                <a:gd name="connsiteX11774" fmla="*/ 5759402 w 5854673"/>
                <a:gd name="connsiteY11774" fmla="*/ 4172953 h 6858000"/>
                <a:gd name="connsiteX11775" fmla="*/ 5743843 w 5854673"/>
                <a:gd name="connsiteY11775" fmla="*/ 4176264 h 6858000"/>
                <a:gd name="connsiteX11776" fmla="*/ 5764488 w 5854673"/>
                <a:gd name="connsiteY11776" fmla="*/ 4223962 h 6858000"/>
                <a:gd name="connsiteX11777" fmla="*/ 5786673 w 5854673"/>
                <a:gd name="connsiteY11777" fmla="*/ 4236465 h 6858000"/>
                <a:gd name="connsiteX11778" fmla="*/ 5762137 w 5854673"/>
                <a:gd name="connsiteY11778" fmla="*/ 4240692 h 6858000"/>
                <a:gd name="connsiteX11779" fmla="*/ 5771465 w 5854673"/>
                <a:gd name="connsiteY11779" fmla="*/ 4262679 h 6858000"/>
                <a:gd name="connsiteX11780" fmla="*/ 5749020 w 5854673"/>
                <a:gd name="connsiteY11780" fmla="*/ 4268794 h 6858000"/>
                <a:gd name="connsiteX11781" fmla="*/ 5778037 w 5854673"/>
                <a:gd name="connsiteY11781" fmla="*/ 4293439 h 6858000"/>
                <a:gd name="connsiteX11782" fmla="*/ 5759622 w 5854673"/>
                <a:gd name="connsiteY11782" fmla="*/ 4299707 h 6858000"/>
                <a:gd name="connsiteX11783" fmla="*/ 5781143 w 5854673"/>
                <a:gd name="connsiteY11783" fmla="*/ 4315219 h 6858000"/>
                <a:gd name="connsiteX11784" fmla="*/ 5788899 w 5854673"/>
                <a:gd name="connsiteY11784" fmla="*/ 4305735 h 6858000"/>
                <a:gd name="connsiteX11785" fmla="*/ 5792310 w 5854673"/>
                <a:gd name="connsiteY11785" fmla="*/ 4324558 h 6858000"/>
                <a:gd name="connsiteX11786" fmla="*/ 5772977 w 5854673"/>
                <a:gd name="connsiteY11786" fmla="*/ 4326948 h 6858000"/>
                <a:gd name="connsiteX11787" fmla="*/ 5795162 w 5854673"/>
                <a:gd name="connsiteY11787" fmla="*/ 4339452 h 6858000"/>
                <a:gd name="connsiteX11788" fmla="*/ 5768532 w 5854673"/>
                <a:gd name="connsiteY11788" fmla="*/ 4357093 h 6858000"/>
                <a:gd name="connsiteX11789" fmla="*/ 5776538 w 5854673"/>
                <a:gd name="connsiteY11789" fmla="*/ 4362145 h 6858000"/>
                <a:gd name="connsiteX11790" fmla="*/ 5769291 w 5854673"/>
                <a:gd name="connsiteY11790" fmla="*/ 4377751 h 6858000"/>
                <a:gd name="connsiteX11791" fmla="*/ 5774391 w 5854673"/>
                <a:gd name="connsiteY11791" fmla="*/ 4377753 h 6858000"/>
                <a:gd name="connsiteX11792" fmla="*/ 5772093 w 5854673"/>
                <a:gd name="connsiteY11792" fmla="*/ 4392289 h 6858000"/>
                <a:gd name="connsiteX11793" fmla="*/ 5749082 w 5854673"/>
                <a:gd name="connsiteY11793" fmla="*/ 4412329 h 6858000"/>
                <a:gd name="connsiteX11794" fmla="*/ 5763005 w 5854673"/>
                <a:gd name="connsiteY11794" fmla="*/ 4420545 h 6858000"/>
                <a:gd name="connsiteX11795" fmla="*/ 5738420 w 5854673"/>
                <a:gd name="connsiteY11795" fmla="*/ 4416764 h 6858000"/>
                <a:gd name="connsiteX11796" fmla="*/ 5735973 w 5854673"/>
                <a:gd name="connsiteY11796" fmla="*/ 4414927 h 6858000"/>
                <a:gd name="connsiteX11797" fmla="*/ 5730202 w 5854673"/>
                <a:gd name="connsiteY11797" fmla="*/ 4438337 h 6858000"/>
                <a:gd name="connsiteX11798" fmla="*/ 5701796 w 5854673"/>
                <a:gd name="connsiteY11798" fmla="*/ 4425629 h 6858000"/>
                <a:gd name="connsiteX11799" fmla="*/ 5699655 w 5854673"/>
                <a:gd name="connsiteY11799" fmla="*/ 4415733 h 6858000"/>
                <a:gd name="connsiteX11800" fmla="*/ 5686737 w 5854673"/>
                <a:gd name="connsiteY11800" fmla="*/ 4460564 h 6858000"/>
                <a:gd name="connsiteX11801" fmla="*/ 5697139 w 5854673"/>
                <a:gd name="connsiteY11801" fmla="*/ 4474748 h 6858000"/>
                <a:gd name="connsiteX11802" fmla="*/ 5672144 w 5854673"/>
                <a:gd name="connsiteY11802" fmla="*/ 4480861 h 6858000"/>
                <a:gd name="connsiteX11803" fmla="*/ 5693562 w 5854673"/>
                <a:gd name="connsiteY11803" fmla="*/ 4498210 h 6858000"/>
                <a:gd name="connsiteX11804" fmla="*/ 5677902 w 5854673"/>
                <a:gd name="connsiteY11804" fmla="*/ 4500807 h 6858000"/>
                <a:gd name="connsiteX11805" fmla="*/ 5663980 w 5854673"/>
                <a:gd name="connsiteY11805" fmla="*/ 4492591 h 6858000"/>
                <a:gd name="connsiteX11806" fmla="*/ 5616936 w 5854673"/>
                <a:gd name="connsiteY11806" fmla="*/ 4545932 h 6858000"/>
                <a:gd name="connsiteX11807" fmla="*/ 5608469 w 5854673"/>
                <a:gd name="connsiteY11807" fmla="*/ 4542767 h 6858000"/>
                <a:gd name="connsiteX11808" fmla="*/ 5596283 w 5854673"/>
                <a:gd name="connsiteY11808" fmla="*/ 4523738 h 6858000"/>
                <a:gd name="connsiteX11809" fmla="*/ 5585717 w 5854673"/>
                <a:gd name="connsiteY11809" fmla="*/ 4551840 h 6858000"/>
                <a:gd name="connsiteX11810" fmla="*/ 5615397 w 5854673"/>
                <a:gd name="connsiteY11810" fmla="*/ 4573476 h 6858000"/>
                <a:gd name="connsiteX11811" fmla="*/ 5586224 w 5854673"/>
                <a:gd name="connsiteY11811" fmla="*/ 4565612 h 6858000"/>
                <a:gd name="connsiteX11812" fmla="*/ 5565508 w 5854673"/>
                <a:gd name="connsiteY11812" fmla="*/ 4586417 h 6858000"/>
                <a:gd name="connsiteX11813" fmla="*/ 5559034 w 5854673"/>
                <a:gd name="connsiteY11813" fmla="*/ 4571674 h 6858000"/>
                <a:gd name="connsiteX11814" fmla="*/ 5541739 w 5854673"/>
                <a:gd name="connsiteY11814" fmla="*/ 4585799 h 6858000"/>
                <a:gd name="connsiteX11815" fmla="*/ 5553925 w 5854673"/>
                <a:gd name="connsiteY11815" fmla="*/ 4604828 h 6858000"/>
                <a:gd name="connsiteX11816" fmla="*/ 5574839 w 5854673"/>
                <a:gd name="connsiteY11816" fmla="*/ 4600754 h 6858000"/>
                <a:gd name="connsiteX11817" fmla="*/ 5570504 w 5854673"/>
                <a:gd name="connsiteY11817" fmla="*/ 4595906 h 6858000"/>
                <a:gd name="connsiteX11818" fmla="*/ 5573158 w 5854673"/>
                <a:gd name="connsiteY11818" fmla="*/ 4594071 h 6858000"/>
                <a:gd name="connsiteX11819" fmla="*/ 5578613 w 5854673"/>
                <a:gd name="connsiteY11819" fmla="*/ 4599122 h 6858000"/>
                <a:gd name="connsiteX11820" fmla="*/ 5555601 w 5854673"/>
                <a:gd name="connsiteY11820" fmla="*/ 4626813 h 6858000"/>
                <a:gd name="connsiteX11821" fmla="*/ 5571741 w 5854673"/>
                <a:gd name="connsiteY11821" fmla="*/ 4639544 h 6858000"/>
                <a:gd name="connsiteX11822" fmla="*/ 5575564 w 5854673"/>
                <a:gd name="connsiteY11822" fmla="*/ 4625650 h 6858000"/>
                <a:gd name="connsiteX11823" fmla="*/ 5589829 w 5854673"/>
                <a:gd name="connsiteY11823" fmla="*/ 4619017 h 6858000"/>
                <a:gd name="connsiteX11824" fmla="*/ 5585139 w 5854673"/>
                <a:gd name="connsiteY11824" fmla="*/ 4609121 h 6858000"/>
                <a:gd name="connsiteX11825" fmla="*/ 5622938 w 5854673"/>
                <a:gd name="connsiteY11825" fmla="*/ 4598266 h 6858000"/>
                <a:gd name="connsiteX11826" fmla="*/ 5623034 w 5854673"/>
                <a:gd name="connsiteY11826" fmla="*/ 4621934 h 6858000"/>
                <a:gd name="connsiteX11827" fmla="*/ 5614007 w 5854673"/>
                <a:gd name="connsiteY11827" fmla="*/ 4617392 h 6858000"/>
                <a:gd name="connsiteX11828" fmla="*/ 5590231 w 5854673"/>
                <a:gd name="connsiteY11828" fmla="*/ 4642277 h 6858000"/>
                <a:gd name="connsiteX11829" fmla="*/ 5581503 w 5854673"/>
                <a:gd name="connsiteY11829" fmla="*/ 4638238 h 6858000"/>
                <a:gd name="connsiteX11830" fmla="*/ 5572023 w 5854673"/>
                <a:gd name="connsiteY11830" fmla="*/ 4639766 h 6858000"/>
                <a:gd name="connsiteX11831" fmla="*/ 5585721 w 5854673"/>
                <a:gd name="connsiteY11831" fmla="*/ 4650572 h 6858000"/>
                <a:gd name="connsiteX11832" fmla="*/ 5623533 w 5854673"/>
                <a:gd name="connsiteY11832" fmla="*/ 4661211 h 6858000"/>
                <a:gd name="connsiteX11833" fmla="*/ 5619450 w 5854673"/>
                <a:gd name="connsiteY11833" fmla="*/ 4670901 h 6858000"/>
                <a:gd name="connsiteX11834" fmla="*/ 5420268 w 5854673"/>
                <a:gd name="connsiteY11834" fmla="*/ 4847944 h 6858000"/>
                <a:gd name="connsiteX11835" fmla="*/ 5314445 w 5854673"/>
                <a:gd name="connsiteY11835" fmla="*/ 4964313 h 6858000"/>
                <a:gd name="connsiteX11836" fmla="*/ 5201586 w 5854673"/>
                <a:gd name="connsiteY11836" fmla="*/ 5069664 h 6858000"/>
                <a:gd name="connsiteX11837" fmla="*/ 5141954 w 5854673"/>
                <a:gd name="connsiteY11837" fmla="*/ 5088367 h 6858000"/>
                <a:gd name="connsiteX11838" fmla="*/ 5138843 w 5854673"/>
                <a:gd name="connsiteY11838" fmla="*/ 5084438 h 6858000"/>
                <a:gd name="connsiteX11839" fmla="*/ 5145833 w 5854673"/>
                <a:gd name="connsiteY11839" fmla="*/ 5079799 h 6858000"/>
                <a:gd name="connsiteX11840" fmla="*/ 5106249 w 5854673"/>
                <a:gd name="connsiteY11840" fmla="*/ 5083257 h 6858000"/>
                <a:gd name="connsiteX11841" fmla="*/ 5073248 w 5854673"/>
                <a:gd name="connsiteY11841" fmla="*/ 5084318 h 6858000"/>
                <a:gd name="connsiteX11842" fmla="*/ 5067791 w 5854673"/>
                <a:gd name="connsiteY11842" fmla="*/ 5079267 h 6858000"/>
                <a:gd name="connsiteX11843" fmla="*/ 5055900 w 5854673"/>
                <a:gd name="connsiteY11843" fmla="*/ 5100636 h 6858000"/>
                <a:gd name="connsiteX11844" fmla="*/ 5047538 w 5854673"/>
                <a:gd name="connsiteY11844" fmla="*/ 5090534 h 6858000"/>
                <a:gd name="connsiteX11845" fmla="*/ 5025648 w 5854673"/>
                <a:gd name="connsiteY11845" fmla="*/ 5118429 h 6858000"/>
                <a:gd name="connsiteX11846" fmla="*/ 4999790 w 5854673"/>
                <a:gd name="connsiteY11846" fmla="*/ 5105721 h 6858000"/>
                <a:gd name="connsiteX11847" fmla="*/ 4989485 w 5854673"/>
                <a:gd name="connsiteY11847" fmla="*/ 5115205 h 6858000"/>
                <a:gd name="connsiteX11848" fmla="*/ 4995605 w 5854673"/>
                <a:gd name="connsiteY11848" fmla="*/ 5117248 h 6858000"/>
                <a:gd name="connsiteX11849" fmla="*/ 4994838 w 5854673"/>
                <a:gd name="connsiteY11849" fmla="*/ 5122092 h 6858000"/>
                <a:gd name="connsiteX11850" fmla="*/ 4983159 w 5854673"/>
                <a:gd name="connsiteY11850" fmla="*/ 5116835 h 6858000"/>
                <a:gd name="connsiteX11851" fmla="*/ 4979075 w 5854673"/>
                <a:gd name="connsiteY11851" fmla="*/ 5126526 h 6858000"/>
                <a:gd name="connsiteX11852" fmla="*/ 4968163 w 5854673"/>
                <a:gd name="connsiteY11852" fmla="*/ 5116424 h 6858000"/>
                <a:gd name="connsiteX11853" fmla="*/ 4932253 w 5854673"/>
                <a:gd name="connsiteY11853" fmla="*/ 5120086 h 6858000"/>
                <a:gd name="connsiteX11854" fmla="*/ 4874462 w 5854673"/>
                <a:gd name="connsiteY11854" fmla="*/ 5118489 h 6858000"/>
                <a:gd name="connsiteX11855" fmla="*/ 4884863 w 5854673"/>
                <a:gd name="connsiteY11855" fmla="*/ 5132672 h 6858000"/>
                <a:gd name="connsiteX11856" fmla="*/ 4916848 w 5854673"/>
                <a:gd name="connsiteY11856" fmla="*/ 5121918 h 6858000"/>
                <a:gd name="connsiteX11857" fmla="*/ 4920467 w 5854673"/>
                <a:gd name="connsiteY11857" fmla="*/ 5131967 h 6858000"/>
                <a:gd name="connsiteX11858" fmla="*/ 4901544 w 5854673"/>
                <a:gd name="connsiteY11858" fmla="*/ 5124464 h 6858000"/>
                <a:gd name="connsiteX11859" fmla="*/ 4895828 w 5854673"/>
                <a:gd name="connsiteY11859" fmla="*/ 5138031 h 6858000"/>
                <a:gd name="connsiteX11860" fmla="*/ 4889606 w 5854673"/>
                <a:gd name="connsiteY11860" fmla="*/ 5137825 h 6858000"/>
                <a:gd name="connsiteX11861" fmla="*/ 4887822 w 5854673"/>
                <a:gd name="connsiteY11861" fmla="*/ 5132978 h 6858000"/>
                <a:gd name="connsiteX11862" fmla="*/ 4870066 w 5854673"/>
                <a:gd name="connsiteY11862" fmla="*/ 5148990 h 6858000"/>
                <a:gd name="connsiteX11863" fmla="*/ 4867255 w 5854673"/>
                <a:gd name="connsiteY11863" fmla="*/ 5167607 h 6858000"/>
                <a:gd name="connsiteX11864" fmla="*/ 4861033 w 5854673"/>
                <a:gd name="connsiteY11864" fmla="*/ 5167401 h 6858000"/>
                <a:gd name="connsiteX11865" fmla="*/ 4861492 w 5854673"/>
                <a:gd name="connsiteY11865" fmla="*/ 5165514 h 6858000"/>
                <a:gd name="connsiteX11866" fmla="*/ 4845270 w 5854673"/>
                <a:gd name="connsiteY11866" fmla="*/ 5171834 h 6858000"/>
                <a:gd name="connsiteX11867" fmla="*/ 4844503 w 5854673"/>
                <a:gd name="connsiteY11867" fmla="*/ 5176680 h 6858000"/>
                <a:gd name="connsiteX11868" fmla="*/ 4818491 w 5854673"/>
                <a:gd name="connsiteY11868" fmla="*/ 5173102 h 6858000"/>
                <a:gd name="connsiteX11869" fmla="*/ 4794206 w 5854673"/>
                <a:gd name="connsiteY11869" fmla="*/ 5191866 h 6858000"/>
                <a:gd name="connsiteX11870" fmla="*/ 4810577 w 5854673"/>
                <a:gd name="connsiteY11870" fmla="*/ 5199368 h 6858000"/>
                <a:gd name="connsiteX11871" fmla="*/ 4771960 w 5854673"/>
                <a:gd name="connsiteY11871" fmla="*/ 5214711 h 6858000"/>
                <a:gd name="connsiteX11872" fmla="*/ 4761194 w 5854673"/>
                <a:gd name="connsiteY11872" fmla="*/ 5226083 h 6858000"/>
                <a:gd name="connsiteX11873" fmla="*/ 4766855 w 5854673"/>
                <a:gd name="connsiteY11873" fmla="*/ 5230012 h 6858000"/>
                <a:gd name="connsiteX11874" fmla="*/ 4790317 w 5854673"/>
                <a:gd name="connsiteY11874" fmla="*/ 5233590 h 6858000"/>
                <a:gd name="connsiteX11875" fmla="*/ 4789551 w 5854673"/>
                <a:gd name="connsiteY11875" fmla="*/ 5238434 h 6858000"/>
                <a:gd name="connsiteX11876" fmla="*/ 4769099 w 5854673"/>
                <a:gd name="connsiteY11876" fmla="*/ 5232971 h 6858000"/>
                <a:gd name="connsiteX11877" fmla="*/ 4771442 w 5854673"/>
                <a:gd name="connsiteY11877" fmla="*/ 5241745 h 6858000"/>
                <a:gd name="connsiteX11878" fmla="*/ 4742563 w 5854673"/>
                <a:gd name="connsiteY11878" fmla="*/ 5274280 h 6858000"/>
                <a:gd name="connsiteX11879" fmla="*/ 4757457 w 5854673"/>
                <a:gd name="connsiteY11879" fmla="*/ 5276528 h 6858000"/>
                <a:gd name="connsiteX11880" fmla="*/ 4760416 w 5854673"/>
                <a:gd name="connsiteY11880" fmla="*/ 5274285 h 6858000"/>
                <a:gd name="connsiteX11881" fmla="*/ 4750160 w 5854673"/>
                <a:gd name="connsiteY11881" fmla="*/ 5284126 h 6858000"/>
                <a:gd name="connsiteX11882" fmla="*/ 4728941 w 5854673"/>
                <a:gd name="connsiteY11882" fmla="*/ 5283508 h 6858000"/>
                <a:gd name="connsiteX11883" fmla="*/ 4719908 w 5854673"/>
                <a:gd name="connsiteY11883" fmla="*/ 5301920 h 6858000"/>
                <a:gd name="connsiteX11884" fmla="*/ 4673738 w 5854673"/>
                <a:gd name="connsiteY11884" fmla="*/ 5330725 h 6858000"/>
                <a:gd name="connsiteX11885" fmla="*/ 4677664 w 5854673"/>
                <a:gd name="connsiteY11885" fmla="*/ 5337817 h 6858000"/>
                <a:gd name="connsiteX11886" fmla="*/ 4661135 w 5854673"/>
                <a:gd name="connsiteY11886" fmla="*/ 5347096 h 6858000"/>
                <a:gd name="connsiteX11887" fmla="*/ 4729334 w 5854673"/>
                <a:gd name="connsiteY11887" fmla="*/ 5337373 h 6858000"/>
                <a:gd name="connsiteX11888" fmla="*/ 4730196 w 5854673"/>
                <a:gd name="connsiteY11888" fmla="*/ 5356195 h 6858000"/>
                <a:gd name="connsiteX11889" fmla="*/ 4699744 w 5854673"/>
                <a:gd name="connsiteY11889" fmla="*/ 5357257 h 6858000"/>
                <a:gd name="connsiteX11890" fmla="*/ 4694643 w 5854673"/>
                <a:gd name="connsiteY11890" fmla="*/ 5359806 h 6858000"/>
                <a:gd name="connsiteX11891" fmla="*/ 4648585 w 5854673"/>
                <a:gd name="connsiteY11891" fmla="*/ 5353621 h 6858000"/>
                <a:gd name="connsiteX11892" fmla="*/ 4660770 w 5854673"/>
                <a:gd name="connsiteY11892" fmla="*/ 5372651 h 6858000"/>
                <a:gd name="connsiteX11893" fmla="*/ 4629245 w 5854673"/>
                <a:gd name="connsiteY11893" fmla="*/ 5381517 h 6858000"/>
                <a:gd name="connsiteX11894" fmla="*/ 4421879 w 5854673"/>
                <a:gd name="connsiteY11894" fmla="*/ 5452614 h 6858000"/>
                <a:gd name="connsiteX11895" fmla="*/ 4396884 w 5854673"/>
                <a:gd name="connsiteY11895" fmla="*/ 5458728 h 6858000"/>
                <a:gd name="connsiteX11896" fmla="*/ 4396117 w 5854673"/>
                <a:gd name="connsiteY11896" fmla="*/ 5463574 h 6858000"/>
                <a:gd name="connsiteX11897" fmla="*/ 4385814 w 5854673"/>
                <a:gd name="connsiteY11897" fmla="*/ 5465408 h 6858000"/>
                <a:gd name="connsiteX11898" fmla="*/ 4385047 w 5854673"/>
                <a:gd name="connsiteY11898" fmla="*/ 5470252 h 6858000"/>
                <a:gd name="connsiteX11899" fmla="*/ 4336793 w 5854673"/>
                <a:gd name="connsiteY11899" fmla="*/ 5471667 h 6858000"/>
                <a:gd name="connsiteX11900" fmla="*/ 4328629 w 5854673"/>
                <a:gd name="connsiteY11900" fmla="*/ 5483397 h 6858000"/>
                <a:gd name="connsiteX11901" fmla="*/ 4188055 w 5854673"/>
                <a:gd name="connsiteY11901" fmla="*/ 5471014 h 6858000"/>
                <a:gd name="connsiteX11902" fmla="*/ 4146531 w 5854673"/>
                <a:gd name="connsiteY11902" fmla="*/ 5486406 h 6858000"/>
                <a:gd name="connsiteX11903" fmla="*/ 4137450 w 5854673"/>
                <a:gd name="connsiteY11903" fmla="*/ 5489158 h 6858000"/>
                <a:gd name="connsiteX11904" fmla="*/ 4144747 w 5854673"/>
                <a:gd name="connsiteY11904" fmla="*/ 5481561 h 6858000"/>
                <a:gd name="connsiteX11905" fmla="*/ 4011209 w 5854673"/>
                <a:gd name="connsiteY11905" fmla="*/ 5480197 h 6858000"/>
                <a:gd name="connsiteX11906" fmla="*/ 3957244 w 5854673"/>
                <a:gd name="connsiteY11906" fmla="*/ 5474776 h 6858000"/>
                <a:gd name="connsiteX11907" fmla="*/ 3933073 w 5854673"/>
                <a:gd name="connsiteY11907" fmla="*/ 5455997 h 6858000"/>
                <a:gd name="connsiteX11908" fmla="*/ 3899563 w 5854673"/>
                <a:gd name="connsiteY11908" fmla="*/ 5443287 h 6858000"/>
                <a:gd name="connsiteX11909" fmla="*/ 3799804 w 5854673"/>
                <a:gd name="connsiteY11909" fmla="*/ 5402861 h 6858000"/>
                <a:gd name="connsiteX11910" fmla="*/ 3795672 w 5854673"/>
                <a:gd name="connsiteY11910" fmla="*/ 5404543 h 6858000"/>
                <a:gd name="connsiteX11911" fmla="*/ 3679865 w 5854673"/>
                <a:gd name="connsiteY11911" fmla="*/ 5294997 h 6858000"/>
                <a:gd name="connsiteX11912" fmla="*/ 3658351 w 5854673"/>
                <a:gd name="connsiteY11912" fmla="*/ 5253981 h 6858000"/>
                <a:gd name="connsiteX11913" fmla="*/ 3624332 w 5854673"/>
                <a:gd name="connsiteY11913" fmla="*/ 5141148 h 6858000"/>
                <a:gd name="connsiteX11914" fmla="*/ 3605284 w 5854673"/>
                <a:gd name="connsiteY11914" fmla="*/ 5111820 h 6858000"/>
                <a:gd name="connsiteX11915" fmla="*/ 3597766 w 5854673"/>
                <a:gd name="connsiteY11915" fmla="*/ 5114102 h 6858000"/>
                <a:gd name="connsiteX11916" fmla="*/ 3582977 w 5854673"/>
                <a:gd name="connsiteY11916" fmla="*/ 5111577 h 6858000"/>
                <a:gd name="connsiteX11917" fmla="*/ 3575042 w 5854673"/>
                <a:gd name="connsiteY11917" fmla="*/ 5124923 h 6858000"/>
                <a:gd name="connsiteX11918" fmla="*/ 3550876 w 5854673"/>
                <a:gd name="connsiteY11918" fmla="*/ 5122758 h 6858000"/>
                <a:gd name="connsiteX11919" fmla="*/ 3547270 w 5854673"/>
                <a:gd name="connsiteY11919" fmla="*/ 5144038 h 6858000"/>
                <a:gd name="connsiteX11920" fmla="*/ 3520579 w 5854673"/>
                <a:gd name="connsiteY11920" fmla="*/ 5141514 h 6858000"/>
                <a:gd name="connsiteX11921" fmla="*/ 3542221 w 5854673"/>
                <a:gd name="connsiteY11921" fmla="*/ 5152335 h 6858000"/>
                <a:gd name="connsiteX11922" fmla="*/ 3521302 w 5854673"/>
                <a:gd name="connsiteY11922" fmla="*/ 5170368 h 6858000"/>
                <a:gd name="connsiteX11923" fmla="*/ 3526712 w 5854673"/>
                <a:gd name="connsiteY11923" fmla="*/ 5194895 h 6858000"/>
                <a:gd name="connsiteX11924" fmla="*/ 3565664 w 5854673"/>
                <a:gd name="connsiteY11924" fmla="*/ 5156302 h 6858000"/>
                <a:gd name="connsiteX11925" fmla="*/ 3582617 w 5854673"/>
                <a:gd name="connsiteY11925" fmla="*/ 5143318 h 6858000"/>
                <a:gd name="connsiteX11926" fmla="*/ 3596322 w 5854673"/>
                <a:gd name="connsiteY11926" fmla="*/ 5149809 h 6858000"/>
                <a:gd name="connsiteX11927" fmla="*/ 3608225 w 5854673"/>
                <a:gd name="connsiteY11927" fmla="*/ 5140071 h 6858000"/>
                <a:gd name="connsiteX11928" fmla="*/ 3623734 w 5854673"/>
                <a:gd name="connsiteY11928" fmla="*/ 5140792 h 6858000"/>
                <a:gd name="connsiteX11929" fmla="*/ 3607504 w 5854673"/>
                <a:gd name="connsiteY11929" fmla="*/ 5151974 h 6858000"/>
                <a:gd name="connsiteX11930" fmla="*/ 3612553 w 5854673"/>
                <a:gd name="connsiteY11930" fmla="*/ 5169647 h 6858000"/>
                <a:gd name="connsiteX11931" fmla="*/ 3600290 w 5854673"/>
                <a:gd name="connsiteY11931" fmla="*/ 5189485 h 6858000"/>
                <a:gd name="connsiteX11932" fmla="*/ 3568189 w 5854673"/>
                <a:gd name="connsiteY11932" fmla="*/ 5201026 h 6858000"/>
                <a:gd name="connsiteX11933" fmla="*/ 3571436 w 5854673"/>
                <a:gd name="connsiteY11933" fmla="*/ 5220503 h 6858000"/>
                <a:gd name="connsiteX11934" fmla="*/ 3611471 w 5854673"/>
                <a:gd name="connsiteY11934" fmla="*/ 5212568 h 6858000"/>
                <a:gd name="connsiteX11935" fmla="*/ 3575042 w 5854673"/>
                <a:gd name="connsiteY11935" fmla="*/ 5230240 h 6858000"/>
                <a:gd name="connsiteX11936" fmla="*/ 3562419 w 5854673"/>
                <a:gd name="connsiteY11936" fmla="*/ 5285785 h 6858000"/>
                <a:gd name="connsiteX11937" fmla="*/ 3550155 w 5854673"/>
                <a:gd name="connsiteY11937" fmla="*/ 5305623 h 6858000"/>
                <a:gd name="connsiteX11938" fmla="*/ 3564222 w 5854673"/>
                <a:gd name="connsiteY11938" fmla="*/ 5362970 h 6858000"/>
                <a:gd name="connsiteX11939" fmla="*/ 3560254 w 5854673"/>
                <a:gd name="connsiteY11939" fmla="*/ 5376316 h 6858000"/>
                <a:gd name="connsiteX11940" fmla="*/ 3567469 w 5854673"/>
                <a:gd name="connsiteY11940" fmla="*/ 5382448 h 6858000"/>
                <a:gd name="connsiteX11941" fmla="*/ 3576125 w 5854673"/>
                <a:gd name="connsiteY11941" fmla="*/ 5383890 h 6858000"/>
                <a:gd name="connsiteX11942" fmla="*/ 3570353 w 5854673"/>
                <a:gd name="connsiteY11942" fmla="*/ 5394710 h 6858000"/>
                <a:gd name="connsiteX11943" fmla="*/ 3572156 w 5854673"/>
                <a:gd name="connsiteY11943" fmla="*/ 5396875 h 6858000"/>
                <a:gd name="connsiteX11944" fmla="*/ 3599208 w 5854673"/>
                <a:gd name="connsiteY11944" fmla="*/ 5358643 h 6858000"/>
                <a:gd name="connsiteX11945" fmla="*/ 3621209 w 5854673"/>
                <a:gd name="connsiteY11945" fmla="*/ 5389300 h 6858000"/>
                <a:gd name="connsiteX11946" fmla="*/ 3627701 w 5854673"/>
                <a:gd name="connsiteY11946" fmla="*/ 5380284 h 6858000"/>
                <a:gd name="connsiteX11947" fmla="*/ 3642490 w 5854673"/>
                <a:gd name="connsiteY11947" fmla="*/ 5382808 h 6858000"/>
                <a:gd name="connsiteX11948" fmla="*/ 3642129 w 5854673"/>
                <a:gd name="connsiteY11948" fmla="*/ 5384612 h 6858000"/>
                <a:gd name="connsiteX11949" fmla="*/ 3659080 w 5854673"/>
                <a:gd name="connsiteY11949" fmla="*/ 5380643 h 6858000"/>
                <a:gd name="connsiteX11950" fmla="*/ 3628422 w 5854673"/>
                <a:gd name="connsiteY11950" fmla="*/ 5366216 h 6858000"/>
                <a:gd name="connsiteX11951" fmla="*/ 3639965 w 5854673"/>
                <a:gd name="connsiteY11951" fmla="*/ 5358282 h 6858000"/>
                <a:gd name="connsiteX11952" fmla="*/ 3654752 w 5854673"/>
                <a:gd name="connsiteY11952" fmla="*/ 5360807 h 6858000"/>
                <a:gd name="connsiteX11953" fmla="*/ 3659080 w 5854673"/>
                <a:gd name="connsiteY11953" fmla="*/ 5368381 h 6858000"/>
                <a:gd name="connsiteX11954" fmla="*/ 3667737 w 5854673"/>
                <a:gd name="connsiteY11954" fmla="*/ 5369823 h 6858000"/>
                <a:gd name="connsiteX11955" fmla="*/ 3652948 w 5854673"/>
                <a:gd name="connsiteY11955" fmla="*/ 5336281 h 6858000"/>
                <a:gd name="connsiteX11956" fmla="*/ 3694066 w 5854673"/>
                <a:gd name="connsiteY11956" fmla="*/ 5355397 h 6858000"/>
                <a:gd name="connsiteX11957" fmla="*/ 3707050 w 5854673"/>
                <a:gd name="connsiteY11957" fmla="*/ 5386414 h 6858000"/>
                <a:gd name="connsiteX11958" fmla="*/ 3681081 w 5854673"/>
                <a:gd name="connsiteY11958" fmla="*/ 5412744 h 6858000"/>
                <a:gd name="connsiteX11959" fmla="*/ 3660524 w 5854673"/>
                <a:gd name="connsiteY11959" fmla="*/ 5407334 h 6858000"/>
                <a:gd name="connsiteX11960" fmla="*/ 3640685 w 5854673"/>
                <a:gd name="connsiteY11960" fmla="*/ 5443763 h 6858000"/>
                <a:gd name="connsiteX11961" fmla="*/ 3665211 w 5854673"/>
                <a:gd name="connsiteY11961" fmla="*/ 5453141 h 6858000"/>
                <a:gd name="connsiteX11962" fmla="*/ 3675311 w 5854673"/>
                <a:gd name="connsiteY11962" fmla="*/ 5419237 h 6858000"/>
                <a:gd name="connsiteX11963" fmla="*/ 3692984 w 5854673"/>
                <a:gd name="connsiteY11963" fmla="*/ 5456026 h 6858000"/>
                <a:gd name="connsiteX11964" fmla="*/ 3676753 w 5854673"/>
                <a:gd name="connsiteY11964" fmla="*/ 5488847 h 6858000"/>
                <a:gd name="connsiteX11965" fmla="*/ 3650785 w 5854673"/>
                <a:gd name="connsiteY11965" fmla="*/ 5515176 h 6858000"/>
                <a:gd name="connsiteX11966" fmla="*/ 3626619 w 5854673"/>
                <a:gd name="connsiteY11966" fmla="*/ 5509045 h 6858000"/>
                <a:gd name="connsiteX11967" fmla="*/ 3614717 w 5854673"/>
                <a:gd name="connsiteY11967" fmla="*/ 5530685 h 6858000"/>
                <a:gd name="connsiteX11968" fmla="*/ 3633472 w 5854673"/>
                <a:gd name="connsiteY11968" fmla="*/ 5528883 h 6858000"/>
                <a:gd name="connsiteX11969" fmla="*/ 3619046 w 5854673"/>
                <a:gd name="connsiteY11969" fmla="*/ 5585869 h 6858000"/>
                <a:gd name="connsiteX11970" fmla="*/ 3602093 w 5854673"/>
                <a:gd name="connsiteY11970" fmla="*/ 5589838 h 6858000"/>
                <a:gd name="connsiteX11971" fmla="*/ 3648981 w 5854673"/>
                <a:gd name="connsiteY11971" fmla="*/ 5603183 h 6858000"/>
                <a:gd name="connsiteX11972" fmla="*/ 3648260 w 5854673"/>
                <a:gd name="connsiteY11972" fmla="*/ 5593083 h 6858000"/>
                <a:gd name="connsiteX11973" fmla="*/ 3661965 w 5854673"/>
                <a:gd name="connsiteY11973" fmla="*/ 5559540 h 6858000"/>
                <a:gd name="connsiteX11974" fmla="*/ 3670623 w 5854673"/>
                <a:gd name="connsiteY11974" fmla="*/ 5560983 h 6858000"/>
                <a:gd name="connsiteX11975" fmla="*/ 3646096 w 5854673"/>
                <a:gd name="connsiteY11975" fmla="*/ 5621576 h 6858000"/>
                <a:gd name="connsiteX11976" fmla="*/ 3619767 w 5854673"/>
                <a:gd name="connsiteY11976" fmla="*/ 5626986 h 6858000"/>
                <a:gd name="connsiteX11977" fmla="*/ 3645014 w 5854673"/>
                <a:gd name="connsiteY11977" fmla="*/ 5638169 h 6858000"/>
                <a:gd name="connsiteX11978" fmla="*/ 3624816 w 5854673"/>
                <a:gd name="connsiteY11978" fmla="*/ 5653673 h 6858000"/>
                <a:gd name="connsiteX11979" fmla="*/ 3632030 w 5854673"/>
                <a:gd name="connsiteY11979" fmla="*/ 5668819 h 6858000"/>
                <a:gd name="connsiteX11980" fmla="*/ 3689378 w 5854673"/>
                <a:gd name="connsiteY11980" fmla="*/ 5655116 h 6858000"/>
                <a:gd name="connsiteX11981" fmla="*/ 3677114 w 5854673"/>
                <a:gd name="connsiteY11981" fmla="*/ 5652951 h 6858000"/>
                <a:gd name="connsiteX11982" fmla="*/ 3711018 w 5854673"/>
                <a:gd name="connsiteY11982" fmla="*/ 5625905 h 6858000"/>
                <a:gd name="connsiteX11983" fmla="*/ 3716789 w 5854673"/>
                <a:gd name="connsiteY11983" fmla="*/ 5667737 h 6858000"/>
                <a:gd name="connsiteX11984" fmla="*/ 3763316 w 5854673"/>
                <a:gd name="connsiteY11984" fmla="*/ 5646820 h 6858000"/>
                <a:gd name="connsiteX11985" fmla="*/ 3785678 w 5854673"/>
                <a:gd name="connsiteY11985" fmla="*/ 5676755 h 6858000"/>
                <a:gd name="connsiteX11986" fmla="*/ 3761513 w 5854673"/>
                <a:gd name="connsiteY11986" fmla="*/ 5696593 h 6858000"/>
                <a:gd name="connsiteX11987" fmla="*/ 3742036 w 5854673"/>
                <a:gd name="connsiteY11987" fmla="*/ 5688298 h 6858000"/>
                <a:gd name="connsiteX11988" fmla="*/ 3746365 w 5854673"/>
                <a:gd name="connsiteY11988" fmla="*/ 5704167 h 6858000"/>
                <a:gd name="connsiteX11989" fmla="*/ 3712460 w 5854673"/>
                <a:gd name="connsiteY11989" fmla="*/ 5691183 h 6858000"/>
                <a:gd name="connsiteX11990" fmla="*/ 3718593 w 5854673"/>
                <a:gd name="connsiteY11990" fmla="*/ 5684330 h 6858000"/>
                <a:gd name="connsiteX11991" fmla="*/ 3713542 w 5854673"/>
                <a:gd name="connsiteY11991" fmla="*/ 5679642 h 6858000"/>
                <a:gd name="connsiteX11992" fmla="*/ 3671343 w 5854673"/>
                <a:gd name="connsiteY11992" fmla="*/ 5686134 h 6858000"/>
                <a:gd name="connsiteX11993" fmla="*/ 3685771 w 5854673"/>
                <a:gd name="connsiteY11993" fmla="*/ 5729415 h 6858000"/>
                <a:gd name="connsiteX11994" fmla="*/ 3722560 w 5854673"/>
                <a:gd name="connsiteY11994" fmla="*/ 5732660 h 6858000"/>
                <a:gd name="connsiteX11995" fmla="*/ 3735905 w 5854673"/>
                <a:gd name="connsiteY11995" fmla="*/ 5709216 h 6858000"/>
                <a:gd name="connsiteX11996" fmla="*/ 3718592 w 5854673"/>
                <a:gd name="connsiteY11996" fmla="*/ 5775943 h 6858000"/>
                <a:gd name="connsiteX11997" fmla="*/ 3731577 w 5854673"/>
                <a:gd name="connsiteY11997" fmla="*/ 5754302 h 6858000"/>
                <a:gd name="connsiteX11998" fmla="*/ 3742397 w 5854673"/>
                <a:gd name="connsiteY11998" fmla="*/ 5770171 h 6858000"/>
                <a:gd name="connsiteX11999" fmla="*/ 3732299 w 5854673"/>
                <a:gd name="connsiteY11999" fmla="*/ 5782433 h 6858000"/>
                <a:gd name="connsiteX12000" fmla="*/ 3764037 w 5854673"/>
                <a:gd name="connsiteY12000" fmla="*/ 5802992 h 6858000"/>
                <a:gd name="connsiteX12001" fmla="*/ 3754299 w 5854673"/>
                <a:gd name="connsiteY12001" fmla="*/ 5813092 h 6858000"/>
                <a:gd name="connsiteX12002" fmla="*/ 3772333 w 5854673"/>
                <a:gd name="connsiteY12002" fmla="*/ 5840139 h 6858000"/>
                <a:gd name="connsiteX12003" fmla="*/ 3749971 w 5854673"/>
                <a:gd name="connsiteY12003" fmla="*/ 5850241 h 6858000"/>
                <a:gd name="connsiteX12004" fmla="*/ 3745283 w 5854673"/>
                <a:gd name="connsiteY12004" fmla="*/ 5844470 h 6858000"/>
                <a:gd name="connsiteX12005" fmla="*/ 3744200 w 5854673"/>
                <a:gd name="connsiteY12005" fmla="*/ 5892078 h 6858000"/>
                <a:gd name="connsiteX12006" fmla="*/ 3753578 w 5854673"/>
                <a:gd name="connsiteY12006" fmla="*/ 5891718 h 6858000"/>
                <a:gd name="connsiteX12007" fmla="*/ 3744200 w 5854673"/>
                <a:gd name="connsiteY12007" fmla="*/ 5936081 h 6858000"/>
                <a:gd name="connsiteX12008" fmla="*/ 3778464 w 5854673"/>
                <a:gd name="connsiteY12008" fmla="*/ 5912997 h 6858000"/>
                <a:gd name="connsiteX12009" fmla="*/ 3783876 w 5854673"/>
                <a:gd name="connsiteY12009" fmla="*/ 5925982 h 6858000"/>
                <a:gd name="connsiteX12010" fmla="*/ 3765842 w 5854673"/>
                <a:gd name="connsiteY12010" fmla="*/ 5924899 h 6858000"/>
                <a:gd name="connsiteX12011" fmla="*/ 3744562 w 5854673"/>
                <a:gd name="connsiteY12011" fmla="*/ 5988019 h 6858000"/>
                <a:gd name="connsiteX12012" fmla="*/ 3735183 w 5854673"/>
                <a:gd name="connsiteY12012" fmla="*/ 5984411 h 6858000"/>
                <a:gd name="connsiteX12013" fmla="*/ 3732298 w 5854673"/>
                <a:gd name="connsiteY12013" fmla="*/ 5985856 h 6858000"/>
                <a:gd name="connsiteX12014" fmla="*/ 3740954 w 5854673"/>
                <a:gd name="connsiteY12014" fmla="*/ 6009300 h 6858000"/>
                <a:gd name="connsiteX12015" fmla="*/ 3731576 w 5854673"/>
                <a:gd name="connsiteY12015" fmla="*/ 6009660 h 6858000"/>
                <a:gd name="connsiteX12016" fmla="*/ 3730133 w 5854673"/>
                <a:gd name="connsiteY12016" fmla="*/ 6014347 h 6858000"/>
                <a:gd name="connsiteX12017" fmla="*/ 3702361 w 5854673"/>
                <a:gd name="connsiteY12017" fmla="*/ 5971788 h 6858000"/>
                <a:gd name="connsiteX12018" fmla="*/ 3685409 w 5854673"/>
                <a:gd name="connsiteY12018" fmla="*/ 5985856 h 6858000"/>
                <a:gd name="connsiteX12019" fmla="*/ 3711739 w 5854673"/>
                <a:gd name="connsiteY12019" fmla="*/ 6011464 h 6858000"/>
                <a:gd name="connsiteX12020" fmla="*/ 3708854 w 5854673"/>
                <a:gd name="connsiteY12020" fmla="*/ 6020841 h 6858000"/>
                <a:gd name="connsiteX12021" fmla="*/ 3683607 w 5854673"/>
                <a:gd name="connsiteY12021" fmla="*/ 6013627 h 6858000"/>
                <a:gd name="connsiteX12022" fmla="*/ 3677474 w 5854673"/>
                <a:gd name="connsiteY12022" fmla="*/ 6034546 h 6858000"/>
                <a:gd name="connsiteX12023" fmla="*/ 3670623 w 5854673"/>
                <a:gd name="connsiteY12023" fmla="*/ 6038155 h 6858000"/>
                <a:gd name="connsiteX12024" fmla="*/ 3690098 w 5854673"/>
                <a:gd name="connsiteY12024" fmla="*/ 6055466 h 6858000"/>
                <a:gd name="connsiteX12025" fmla="*/ 3674590 w 5854673"/>
                <a:gd name="connsiteY12025" fmla="*/ 6067729 h 6858000"/>
                <a:gd name="connsiteX12026" fmla="*/ 3665572 w 5854673"/>
                <a:gd name="connsiteY12026" fmla="*/ 6063038 h 6858000"/>
                <a:gd name="connsiteX12027" fmla="*/ 3680722 w 5854673"/>
                <a:gd name="connsiteY12027" fmla="*/ 6077467 h 6858000"/>
                <a:gd name="connsiteX12028" fmla="*/ 3711740 w 5854673"/>
                <a:gd name="connsiteY12028" fmla="*/ 6077827 h 6858000"/>
                <a:gd name="connsiteX12029" fmla="*/ 3713904 w 5854673"/>
                <a:gd name="connsiteY12029" fmla="*/ 6092976 h 6858000"/>
                <a:gd name="connsiteX12030" fmla="*/ 3785318 w 5854673"/>
                <a:gd name="connsiteY12030" fmla="*/ 6093336 h 6858000"/>
                <a:gd name="connsiteX12031" fmla="*/ 3789285 w 5854673"/>
                <a:gd name="connsiteY12031" fmla="*/ 6120026 h 6858000"/>
                <a:gd name="connsiteX12032" fmla="*/ 3692623 w 5854673"/>
                <a:gd name="connsiteY12032" fmla="*/ 6130127 h 6858000"/>
                <a:gd name="connsiteX12033" fmla="*/ 3670623 w 5854673"/>
                <a:gd name="connsiteY12033" fmla="*/ 6142389 h 6858000"/>
                <a:gd name="connsiteX12034" fmla="*/ 3602094 w 5854673"/>
                <a:gd name="connsiteY12034" fmla="*/ 6162227 h 6858000"/>
                <a:gd name="connsiteX12035" fmla="*/ 3595962 w 5854673"/>
                <a:gd name="connsiteY12035" fmla="*/ 6161145 h 6858000"/>
                <a:gd name="connsiteX12036" fmla="*/ 3599207 w 5854673"/>
                <a:gd name="connsiteY12036" fmla="*/ 6149965 h 6858000"/>
                <a:gd name="connsiteX12037" fmla="*/ 3480184 w 5854673"/>
                <a:gd name="connsiteY12037" fmla="*/ 6143109 h 6858000"/>
                <a:gd name="connsiteX12038" fmla="*/ 3478381 w 5854673"/>
                <a:gd name="connsiteY12038" fmla="*/ 6149965 h 6858000"/>
                <a:gd name="connsiteX12039" fmla="*/ 3413819 w 5854673"/>
                <a:gd name="connsiteY12039" fmla="*/ 6143831 h 6858000"/>
                <a:gd name="connsiteX12040" fmla="*/ 3295516 w 5854673"/>
                <a:gd name="connsiteY12040" fmla="*/ 6152128 h 6858000"/>
                <a:gd name="connsiteX12041" fmla="*/ 3243940 w 5854673"/>
                <a:gd name="connsiteY12041" fmla="*/ 6149965 h 6858000"/>
                <a:gd name="connsiteX12042" fmla="*/ 3210036 w 5854673"/>
                <a:gd name="connsiteY12042" fmla="*/ 6145995 h 6858000"/>
                <a:gd name="connsiteX12043" fmla="*/ 3181904 w 5854673"/>
                <a:gd name="connsiteY12043" fmla="*/ 6148882 h 6858000"/>
                <a:gd name="connsiteX12044" fmla="*/ 3204625 w 5854673"/>
                <a:gd name="connsiteY12044" fmla="*/ 6176655 h 6858000"/>
                <a:gd name="connsiteX12045" fmla="*/ 3230234 w 5854673"/>
                <a:gd name="connsiteY12045" fmla="*/ 6226065 h 6858000"/>
                <a:gd name="connsiteX12046" fmla="*/ 3233119 w 5854673"/>
                <a:gd name="connsiteY12046" fmla="*/ 6238329 h 6858000"/>
                <a:gd name="connsiteX12047" fmla="*/ 3240333 w 5854673"/>
                <a:gd name="connsiteY12047" fmla="*/ 6222821 h 6858000"/>
                <a:gd name="connsiteX12048" fmla="*/ 3229873 w 5854673"/>
                <a:gd name="connsiteY12048" fmla="*/ 6205147 h 6858000"/>
                <a:gd name="connsiteX12049" fmla="*/ 3215447 w 5854673"/>
                <a:gd name="connsiteY12049" fmla="*/ 6170883 h 6858000"/>
                <a:gd name="connsiteX12050" fmla="*/ 3230594 w 5854673"/>
                <a:gd name="connsiteY12050" fmla="*/ 6159702 h 6858000"/>
                <a:gd name="connsiteX12051" fmla="*/ 3268826 w 5854673"/>
                <a:gd name="connsiteY12051" fmla="*/ 6171243 h 6858000"/>
                <a:gd name="connsiteX12052" fmla="*/ 3269547 w 5854673"/>
                <a:gd name="connsiteY12052" fmla="*/ 6168358 h 6858000"/>
                <a:gd name="connsiteX12053" fmla="*/ 3274958 w 5854673"/>
                <a:gd name="connsiteY12053" fmla="*/ 6189278 h 6858000"/>
                <a:gd name="connsiteX12054" fmla="*/ 3281090 w 5854673"/>
                <a:gd name="connsiteY12054" fmla="*/ 6190359 h 6858000"/>
                <a:gd name="connsiteX12055" fmla="*/ 3281811 w 5854673"/>
                <a:gd name="connsiteY12055" fmla="*/ 6262133 h 6858000"/>
                <a:gd name="connsiteX12056" fmla="*/ 3279286 w 5854673"/>
                <a:gd name="connsiteY12056" fmla="*/ 6270791 h 6858000"/>
                <a:gd name="connsiteX12057" fmla="*/ 3301649 w 5854673"/>
                <a:gd name="connsiteY12057" fmla="*/ 6269709 h 6858000"/>
                <a:gd name="connsiteX12058" fmla="*/ 3288303 w 5854673"/>
                <a:gd name="connsiteY12058" fmla="*/ 6248430 h 6858000"/>
                <a:gd name="connsiteX12059" fmla="*/ 3295877 w 5854673"/>
                <a:gd name="connsiteY12059" fmla="*/ 6192884 h 6858000"/>
                <a:gd name="connsiteX12060" fmla="*/ 3305255 w 5854673"/>
                <a:gd name="connsiteY12060" fmla="*/ 6191800 h 6858000"/>
                <a:gd name="connsiteX12061" fmla="*/ 3309943 w 5854673"/>
                <a:gd name="connsiteY12061" fmla="*/ 6259251 h 6858000"/>
                <a:gd name="connsiteX12062" fmla="*/ 3324011 w 5854673"/>
                <a:gd name="connsiteY12062" fmla="*/ 6264659 h 6858000"/>
                <a:gd name="connsiteX12063" fmla="*/ 3320764 w 5854673"/>
                <a:gd name="connsiteY12063" fmla="*/ 6318759 h 6858000"/>
                <a:gd name="connsiteX12064" fmla="*/ 3333388 w 5854673"/>
                <a:gd name="connsiteY12064" fmla="*/ 6337878 h 6858000"/>
                <a:gd name="connsiteX12065" fmla="*/ 3316796 w 5854673"/>
                <a:gd name="connsiteY12065" fmla="*/ 6353745 h 6858000"/>
                <a:gd name="connsiteX12066" fmla="*/ 3331224 w 5854673"/>
                <a:gd name="connsiteY12066" fmla="*/ 6358435 h 6858000"/>
                <a:gd name="connsiteX12067" fmla="*/ 3328339 w 5854673"/>
                <a:gd name="connsiteY12067" fmla="*/ 6389813 h 6858000"/>
                <a:gd name="connsiteX12068" fmla="*/ 3339158 w 5854673"/>
                <a:gd name="connsiteY12068" fmla="*/ 6436341 h 6858000"/>
                <a:gd name="connsiteX12069" fmla="*/ 3344930 w 5854673"/>
                <a:gd name="connsiteY12069" fmla="*/ 6461229 h 6858000"/>
                <a:gd name="connsiteX12070" fmla="*/ 3357553 w 5854673"/>
                <a:gd name="connsiteY12070" fmla="*/ 6458345 h 6858000"/>
                <a:gd name="connsiteX12071" fmla="*/ 3344209 w 5854673"/>
                <a:gd name="connsiteY12071" fmla="*/ 6472771 h 6858000"/>
                <a:gd name="connsiteX12072" fmla="*/ 3336634 w 5854673"/>
                <a:gd name="connsiteY12072" fmla="*/ 6476377 h 6858000"/>
                <a:gd name="connsiteX12073" fmla="*/ 3347093 w 5854673"/>
                <a:gd name="connsiteY12073" fmla="*/ 6485034 h 6858000"/>
                <a:gd name="connsiteX12074" fmla="*/ 3344568 w 5854673"/>
                <a:gd name="connsiteY12074" fmla="*/ 6554283 h 6858000"/>
                <a:gd name="connsiteX12075" fmla="*/ 3358275 w 5854673"/>
                <a:gd name="connsiteY12075" fmla="*/ 6647262 h 6858000"/>
                <a:gd name="connsiteX12076" fmla="*/ 3342405 w 5854673"/>
                <a:gd name="connsiteY12076" fmla="*/ 6656279 h 6858000"/>
                <a:gd name="connsiteX12077" fmla="*/ 3368013 w 5854673"/>
                <a:gd name="connsiteY12077" fmla="*/ 6696675 h 6858000"/>
                <a:gd name="connsiteX12078" fmla="*/ 3368734 w 5854673"/>
                <a:gd name="connsiteY12078" fmla="*/ 6785402 h 6858000"/>
                <a:gd name="connsiteX12079" fmla="*/ 3380636 w 5854673"/>
                <a:gd name="connsiteY12079" fmla="*/ 6820387 h 6858000"/>
                <a:gd name="connsiteX12080" fmla="*/ 3374866 w 5854673"/>
                <a:gd name="connsiteY12080" fmla="*/ 6831207 h 6858000"/>
                <a:gd name="connsiteX12081" fmla="*/ 3383522 w 5854673"/>
                <a:gd name="connsiteY12081" fmla="*/ 6832651 h 6858000"/>
                <a:gd name="connsiteX12082" fmla="*/ 3377751 w 5854673"/>
                <a:gd name="connsiteY12082" fmla="*/ 6853660 h 6858000"/>
                <a:gd name="connsiteX12083" fmla="*/ 3379404 w 5854673"/>
                <a:gd name="connsiteY12083" fmla="*/ 6858000 h 6858000"/>
                <a:gd name="connsiteX12084" fmla="*/ 2847155 w 5854673"/>
                <a:gd name="connsiteY12084" fmla="*/ 6858000 h 6858000"/>
                <a:gd name="connsiteX12085" fmla="*/ 2849313 w 5854673"/>
                <a:gd name="connsiteY12085" fmla="*/ 6838827 h 6858000"/>
                <a:gd name="connsiteX12086" fmla="*/ 2857653 w 5854673"/>
                <a:gd name="connsiteY12086" fmla="*/ 6811732 h 6858000"/>
                <a:gd name="connsiteX12087" fmla="*/ 2879654 w 5854673"/>
                <a:gd name="connsiteY12087" fmla="*/ 6820387 h 6858000"/>
                <a:gd name="connsiteX12088" fmla="*/ 2883983 w 5854673"/>
                <a:gd name="connsiteY12088" fmla="*/ 6806320 h 6858000"/>
                <a:gd name="connsiteX12089" fmla="*/ 2889033 w 5854673"/>
                <a:gd name="connsiteY12089" fmla="*/ 6767368 h 6858000"/>
                <a:gd name="connsiteX12090" fmla="*/ 2886146 w 5854673"/>
                <a:gd name="connsiteY12090" fmla="*/ 6768810 h 6858000"/>
                <a:gd name="connsiteX12091" fmla="*/ 2875327 w 5854673"/>
                <a:gd name="connsiteY12091" fmla="*/ 6761957 h 6858000"/>
                <a:gd name="connsiteX12092" fmla="*/ 2883622 w 5854673"/>
                <a:gd name="connsiteY12092" fmla="*/ 6756548 h 6858000"/>
                <a:gd name="connsiteX12093" fmla="*/ 2886508 w 5854673"/>
                <a:gd name="connsiteY12093" fmla="*/ 6757269 h 6858000"/>
                <a:gd name="connsiteX12094" fmla="*/ 2886868 w 5854673"/>
                <a:gd name="connsiteY12094" fmla="*/ 6755104 h 6858000"/>
                <a:gd name="connsiteX12095" fmla="*/ 2862343 w 5854673"/>
                <a:gd name="connsiteY12095" fmla="*/ 6745726 h 6858000"/>
                <a:gd name="connsiteX12096" fmla="*/ 2871719 w 5854673"/>
                <a:gd name="connsiteY12096" fmla="*/ 6740677 h 6858000"/>
                <a:gd name="connsiteX12097" fmla="*/ 2879294 w 5854673"/>
                <a:gd name="connsiteY12097" fmla="*/ 6743923 h 6858000"/>
                <a:gd name="connsiteX12098" fmla="*/ 2883261 w 5854673"/>
                <a:gd name="connsiteY12098" fmla="*/ 6746449 h 6858000"/>
                <a:gd name="connsiteX12099" fmla="*/ 2883983 w 5854673"/>
                <a:gd name="connsiteY12099" fmla="*/ 6744645 h 6858000"/>
                <a:gd name="connsiteX12100" fmla="*/ 2879655 w 5854673"/>
                <a:gd name="connsiteY12100" fmla="*/ 6743924 h 6858000"/>
                <a:gd name="connsiteX12101" fmla="*/ 2872081 w 5854673"/>
                <a:gd name="connsiteY12101" fmla="*/ 6740677 h 6858000"/>
                <a:gd name="connsiteX12102" fmla="*/ 2872801 w 5854673"/>
                <a:gd name="connsiteY12102" fmla="*/ 6711824 h 6858000"/>
                <a:gd name="connsiteX12103" fmla="*/ 2838177 w 5854673"/>
                <a:gd name="connsiteY12103" fmla="*/ 6619203 h 6858000"/>
                <a:gd name="connsiteX12104" fmla="*/ 2854768 w 5854673"/>
                <a:gd name="connsiteY12104" fmla="*/ 6645819 h 6858000"/>
                <a:gd name="connsiteX12105" fmla="*/ 2844308 w 5854673"/>
                <a:gd name="connsiteY12105" fmla="*/ 6667821 h 6858000"/>
                <a:gd name="connsiteX12106" fmla="*/ 2856211 w 5854673"/>
                <a:gd name="connsiteY12106" fmla="*/ 6693790 h 6858000"/>
                <a:gd name="connsiteX12107" fmla="*/ 2856211 w 5854673"/>
                <a:gd name="connsiteY12107" fmla="*/ 6732743 h 6858000"/>
                <a:gd name="connsiteX12108" fmla="*/ 2869195 w 5854673"/>
                <a:gd name="connsiteY12108" fmla="*/ 6776023 h 6858000"/>
                <a:gd name="connsiteX12109" fmla="*/ 2859096 w 5854673"/>
                <a:gd name="connsiteY12109" fmla="*/ 6809927 h 6858000"/>
                <a:gd name="connsiteX12110" fmla="*/ 2838898 w 5854673"/>
                <a:gd name="connsiteY12110" fmla="*/ 6803436 h 6858000"/>
                <a:gd name="connsiteX12111" fmla="*/ 2843226 w 5854673"/>
                <a:gd name="connsiteY12111" fmla="*/ 6797304 h 6858000"/>
                <a:gd name="connsiteX12112" fmla="*/ 2834209 w 5854673"/>
                <a:gd name="connsiteY12112" fmla="*/ 6788648 h 6858000"/>
                <a:gd name="connsiteX12113" fmla="*/ 2829882 w 5854673"/>
                <a:gd name="connsiteY12113" fmla="*/ 6789729 h 6858000"/>
                <a:gd name="connsiteX12114" fmla="*/ 2822667 w 5854673"/>
                <a:gd name="connsiteY12114" fmla="*/ 6783598 h 6858000"/>
                <a:gd name="connsiteX12115" fmla="*/ 2837095 w 5854673"/>
                <a:gd name="connsiteY12115" fmla="*/ 6778910 h 6858000"/>
                <a:gd name="connsiteX12116" fmla="*/ 2832046 w 5854673"/>
                <a:gd name="connsiteY12116" fmla="*/ 6752219 h 6858000"/>
                <a:gd name="connsiteX12117" fmla="*/ 2818700 w 5854673"/>
                <a:gd name="connsiteY12117" fmla="*/ 6713987 h 6858000"/>
                <a:gd name="connsiteX12118" fmla="*/ 2794174 w 5854673"/>
                <a:gd name="connsiteY12118" fmla="*/ 6699920 h 6858000"/>
                <a:gd name="connsiteX12119" fmla="*/ 2773976 w 5854673"/>
                <a:gd name="connsiteY12119" fmla="*/ 6715429 h 6858000"/>
                <a:gd name="connsiteX12120" fmla="*/ 2792731 w 5854673"/>
                <a:gd name="connsiteY12120" fmla="*/ 6757630 h 6858000"/>
                <a:gd name="connsiteX12121" fmla="*/ 2798862 w 5854673"/>
                <a:gd name="connsiteY12121" fmla="*/ 6758712 h 6858000"/>
                <a:gd name="connsiteX12122" fmla="*/ 2793092 w 5854673"/>
                <a:gd name="connsiteY12122" fmla="*/ 6786483 h 6858000"/>
                <a:gd name="connsiteX12123" fmla="*/ 2824471 w 5854673"/>
                <a:gd name="connsiteY12123" fmla="*/ 6807764 h 6858000"/>
                <a:gd name="connsiteX12124" fmla="*/ 2811487 w 5854673"/>
                <a:gd name="connsiteY12124" fmla="*/ 6820388 h 6858000"/>
                <a:gd name="connsiteX12125" fmla="*/ 2816175 w 5854673"/>
                <a:gd name="connsiteY12125" fmla="*/ 6826159 h 6858000"/>
                <a:gd name="connsiteX12126" fmla="*/ 2806939 w 5854673"/>
                <a:gd name="connsiteY12126" fmla="*/ 6843798 h 6858000"/>
                <a:gd name="connsiteX12127" fmla="*/ 2817029 w 5854673"/>
                <a:gd name="connsiteY12127" fmla="*/ 6858000 h 6858000"/>
                <a:gd name="connsiteX12128" fmla="*/ 2377178 w 5854673"/>
                <a:gd name="connsiteY12128" fmla="*/ 6858000 h 6858000"/>
                <a:gd name="connsiteX12129" fmla="*/ 2376509 w 5854673"/>
                <a:gd name="connsiteY12129" fmla="*/ 6857537 h 6858000"/>
                <a:gd name="connsiteX12130" fmla="*/ 2385164 w 5854673"/>
                <a:gd name="connsiteY12130" fmla="*/ 6836979 h 6858000"/>
                <a:gd name="connsiteX12131" fmla="*/ 2384804 w 5854673"/>
                <a:gd name="connsiteY12131" fmla="*/ 6808125 h 6858000"/>
                <a:gd name="connsiteX12132" fmla="*/ 2377591 w 5854673"/>
                <a:gd name="connsiteY12132" fmla="*/ 6801992 h 6858000"/>
                <a:gd name="connsiteX12133" fmla="*/ 2382639 w 5854673"/>
                <a:gd name="connsiteY12133" fmla="*/ 6793698 h 6858000"/>
                <a:gd name="connsiteX12134" fmla="*/ 2367130 w 5854673"/>
                <a:gd name="connsiteY12134" fmla="*/ 6792976 h 6858000"/>
                <a:gd name="connsiteX12135" fmla="*/ 2359196 w 5854673"/>
                <a:gd name="connsiteY12135" fmla="*/ 6758711 h 6858000"/>
                <a:gd name="connsiteX12136" fmla="*/ 2354868 w 5854673"/>
                <a:gd name="connsiteY12136" fmla="*/ 6760155 h 6858000"/>
                <a:gd name="connsiteX12137" fmla="*/ 2334670 w 5854673"/>
                <a:gd name="connsiteY12137" fmla="*/ 6744644 h 6858000"/>
                <a:gd name="connsiteX12138" fmla="*/ 2363164 w 5854673"/>
                <a:gd name="connsiteY12138" fmla="*/ 6744645 h 6858000"/>
                <a:gd name="connsiteX12139" fmla="*/ 2368935 w 5854673"/>
                <a:gd name="connsiteY12139" fmla="*/ 6724807 h 6858000"/>
                <a:gd name="connsiteX12140" fmla="*/ 2351262 w 5854673"/>
                <a:gd name="connsiteY12140" fmla="*/ 6718678 h 6858000"/>
                <a:gd name="connsiteX12141" fmla="*/ 2356671 w 5854673"/>
                <a:gd name="connsiteY12141" fmla="*/ 6712545 h 6858000"/>
                <a:gd name="connsiteX12142" fmla="*/ 2353064 w 5854673"/>
                <a:gd name="connsiteY12142" fmla="*/ 6712183 h 6858000"/>
                <a:gd name="connsiteX12143" fmla="*/ 2339720 w 5854673"/>
                <a:gd name="connsiteY12143" fmla="*/ 6673954 h 6858000"/>
                <a:gd name="connsiteX12144" fmla="*/ 2341523 w 5854673"/>
                <a:gd name="connsiteY12144" fmla="*/ 6676116 h 6858000"/>
                <a:gd name="connsiteX12145" fmla="*/ 2333227 w 5854673"/>
                <a:gd name="connsiteY12145" fmla="*/ 6686576 h 6858000"/>
                <a:gd name="connsiteX12146" fmla="*/ 2321325 w 5854673"/>
                <a:gd name="connsiteY12146" fmla="*/ 6682609 h 6858000"/>
                <a:gd name="connsiteX12147" fmla="*/ 2324210 w 5854673"/>
                <a:gd name="connsiteY12147" fmla="*/ 6681165 h 6858000"/>
                <a:gd name="connsiteX12148" fmla="*/ 2330342 w 5854673"/>
                <a:gd name="connsiteY12148" fmla="*/ 6660246 h 6858000"/>
                <a:gd name="connsiteX12149" fmla="*/ 2343327 w 5854673"/>
                <a:gd name="connsiteY12149" fmla="*/ 6660607 h 6858000"/>
                <a:gd name="connsiteX12150" fmla="*/ 2344769 w 5854673"/>
                <a:gd name="connsiteY12150" fmla="*/ 6655919 h 6858000"/>
                <a:gd name="connsiteX12151" fmla="*/ 2338277 w 5854673"/>
                <a:gd name="connsiteY12151" fmla="*/ 6626058 h 6858000"/>
                <a:gd name="connsiteX12152" fmla="*/ 2316635 w 5854673"/>
                <a:gd name="connsiteY12152" fmla="*/ 6615238 h 6858000"/>
                <a:gd name="connsiteX12153" fmla="*/ 2314472 w 5854673"/>
                <a:gd name="connsiteY12153" fmla="*/ 6621730 h 6858000"/>
                <a:gd name="connsiteX12154" fmla="*/ 2333949 w 5854673"/>
                <a:gd name="connsiteY12154" fmla="*/ 6630027 h 6858000"/>
                <a:gd name="connsiteX12155" fmla="*/ 2316635 w 5854673"/>
                <a:gd name="connsiteY12155" fmla="*/ 6635721 h 6858000"/>
                <a:gd name="connsiteX12156" fmla="*/ 2331784 w 5854673"/>
                <a:gd name="connsiteY12156" fmla="*/ 6646181 h 6858000"/>
                <a:gd name="connsiteX12157" fmla="*/ 2317719 w 5854673"/>
                <a:gd name="connsiteY12157" fmla="*/ 6671428 h 6858000"/>
                <a:gd name="connsiteX12158" fmla="*/ 2296078 w 5854673"/>
                <a:gd name="connsiteY12158" fmla="*/ 6660607 h 6858000"/>
                <a:gd name="connsiteX12159" fmla="*/ 2319522 w 5854673"/>
                <a:gd name="connsiteY12159" fmla="*/ 6655918 h 6858000"/>
                <a:gd name="connsiteX12160" fmla="*/ 2314832 w 5854673"/>
                <a:gd name="connsiteY12160" fmla="*/ 6650147 h 6858000"/>
                <a:gd name="connsiteX12161" fmla="*/ 2298601 w 5854673"/>
                <a:gd name="connsiteY12161" fmla="*/ 6652312 h 6858000"/>
                <a:gd name="connsiteX12162" fmla="*/ 2301127 w 5854673"/>
                <a:gd name="connsiteY12162" fmla="*/ 6635721 h 6858000"/>
                <a:gd name="connsiteX12163" fmla="*/ 2282011 w 5854673"/>
                <a:gd name="connsiteY12163" fmla="*/ 6625337 h 6858000"/>
                <a:gd name="connsiteX12164" fmla="*/ 2292832 w 5854673"/>
                <a:gd name="connsiteY12164" fmla="*/ 6663131 h 6858000"/>
                <a:gd name="connsiteX12165" fmla="*/ 2320603 w 5854673"/>
                <a:gd name="connsiteY12165" fmla="*/ 6683690 h 6858000"/>
                <a:gd name="connsiteX12166" fmla="*/ 2296798 w 5854673"/>
                <a:gd name="connsiteY12166" fmla="*/ 6711463 h 6858000"/>
                <a:gd name="connsiteX12167" fmla="*/ 2306898 w 5854673"/>
                <a:gd name="connsiteY12167" fmla="*/ 6739234 h 6858000"/>
                <a:gd name="connsiteX12168" fmla="*/ 2335031 w 5854673"/>
                <a:gd name="connsiteY12168" fmla="*/ 6763040 h 6858000"/>
                <a:gd name="connsiteX12169" fmla="*/ 2326013 w 5854673"/>
                <a:gd name="connsiteY12169" fmla="*/ 6771335 h 6858000"/>
                <a:gd name="connsiteX12170" fmla="*/ 2320603 w 5854673"/>
                <a:gd name="connsiteY12170" fmla="*/ 6789369 h 6858000"/>
                <a:gd name="connsiteX12171" fmla="*/ 2350901 w 5854673"/>
                <a:gd name="connsiteY12171" fmla="*/ 6801633 h 6858000"/>
                <a:gd name="connsiteX12172" fmla="*/ 2349819 w 5854673"/>
                <a:gd name="connsiteY12172" fmla="*/ 6825437 h 6858000"/>
                <a:gd name="connsiteX12173" fmla="*/ 2366770 w 5854673"/>
                <a:gd name="connsiteY12173" fmla="*/ 6814255 h 6858000"/>
                <a:gd name="connsiteX12174" fmla="*/ 2364245 w 5854673"/>
                <a:gd name="connsiteY12174" fmla="*/ 6844552 h 6858000"/>
                <a:gd name="connsiteX12175" fmla="*/ 2329982 w 5854673"/>
                <a:gd name="connsiteY12175" fmla="*/ 6833371 h 6858000"/>
                <a:gd name="connsiteX12176" fmla="*/ 2334669 w 5854673"/>
                <a:gd name="connsiteY12176" fmla="*/ 6856094 h 6858000"/>
                <a:gd name="connsiteX12177" fmla="*/ 2335243 w 5854673"/>
                <a:gd name="connsiteY12177" fmla="*/ 6858000 h 6858000"/>
                <a:gd name="connsiteX12178" fmla="*/ 2121640 w 5854673"/>
                <a:gd name="connsiteY12178" fmla="*/ 6858000 h 6858000"/>
                <a:gd name="connsiteX12179" fmla="*/ 2116460 w 5854673"/>
                <a:gd name="connsiteY12179" fmla="*/ 6855734 h 6858000"/>
                <a:gd name="connsiteX12180" fmla="*/ 2118274 w 5854673"/>
                <a:gd name="connsiteY12180" fmla="*/ 6858000 h 6858000"/>
                <a:gd name="connsiteX12181" fmla="*/ 1971580 w 5854673"/>
                <a:gd name="connsiteY12181" fmla="*/ 6858000 h 6858000"/>
                <a:gd name="connsiteX12182" fmla="*/ 1967815 w 5854673"/>
                <a:gd name="connsiteY12182" fmla="*/ 6848565 h 6858000"/>
                <a:gd name="connsiteX12183" fmla="*/ 1957039 w 5854673"/>
                <a:gd name="connsiteY12183" fmla="*/ 6842028 h 6858000"/>
                <a:gd name="connsiteX12184" fmla="*/ 1945137 w 5854673"/>
                <a:gd name="connsiteY12184" fmla="*/ 6842028 h 6858000"/>
                <a:gd name="connsiteX12185" fmla="*/ 1943695 w 5854673"/>
                <a:gd name="connsiteY12185" fmla="*/ 6846716 h 6858000"/>
                <a:gd name="connsiteX12186" fmla="*/ 1908349 w 5854673"/>
                <a:gd name="connsiteY12186" fmla="*/ 6847438 h 6858000"/>
                <a:gd name="connsiteX12187" fmla="*/ 1909070 w 5854673"/>
                <a:gd name="connsiteY12187" fmla="*/ 6835535 h 6858000"/>
                <a:gd name="connsiteX12188" fmla="*/ 1900414 w 5854673"/>
                <a:gd name="connsiteY12188" fmla="*/ 6834094 h 6858000"/>
                <a:gd name="connsiteX12189" fmla="*/ 1914840 w 5854673"/>
                <a:gd name="connsiteY12189" fmla="*/ 6824715 h 6858000"/>
                <a:gd name="connsiteX12190" fmla="*/ 1889233 w 5854673"/>
                <a:gd name="connsiteY12190" fmla="*/ 6810288 h 6858000"/>
                <a:gd name="connsiteX12191" fmla="*/ 1928186 w 5854673"/>
                <a:gd name="connsiteY12191" fmla="*/ 6801271 h 6858000"/>
                <a:gd name="connsiteX12192" fmla="*/ 1924939 w 5854673"/>
                <a:gd name="connsiteY12192" fmla="*/ 6790812 h 6858000"/>
                <a:gd name="connsiteX12193" fmla="*/ 1935039 w 5854673"/>
                <a:gd name="connsiteY12193" fmla="*/ 6792615 h 6858000"/>
                <a:gd name="connsiteX12194" fmla="*/ 1929988 w 5854673"/>
                <a:gd name="connsiteY12194" fmla="*/ 6796583 h 6858000"/>
                <a:gd name="connsiteX12195" fmla="*/ 1972909 w 5854673"/>
                <a:gd name="connsiteY12195" fmla="*/ 6822912 h 6858000"/>
                <a:gd name="connsiteX12196" fmla="*/ 1993468 w 5854673"/>
                <a:gd name="connsiteY12196" fmla="*/ 6814616 h 6858000"/>
                <a:gd name="connsiteX12197" fmla="*/ 2002846 w 5854673"/>
                <a:gd name="connsiteY12197" fmla="*/ 6814255 h 6858000"/>
                <a:gd name="connsiteX12198" fmla="*/ 1998879 w 5854673"/>
                <a:gd name="connsiteY12198" fmla="*/ 6805600 h 6858000"/>
                <a:gd name="connsiteX12199" fmla="*/ 1980845 w 5854673"/>
                <a:gd name="connsiteY12199" fmla="*/ 6805238 h 6858000"/>
                <a:gd name="connsiteX12200" fmla="*/ 1971827 w 5854673"/>
                <a:gd name="connsiteY12200" fmla="*/ 6791533 h 6858000"/>
                <a:gd name="connsiteX12201" fmla="*/ 1932514 w 5854673"/>
                <a:gd name="connsiteY12201" fmla="*/ 6779631 h 6858000"/>
                <a:gd name="connsiteX12202" fmla="*/ 1935398 w 5854673"/>
                <a:gd name="connsiteY12202" fmla="*/ 6778189 h 6858000"/>
                <a:gd name="connsiteX12203" fmla="*/ 1923525 w 5854673"/>
                <a:gd name="connsiteY12203" fmla="*/ 6773713 h 6858000"/>
                <a:gd name="connsiteX12204" fmla="*/ 1916028 w 5854673"/>
                <a:gd name="connsiteY12204" fmla="*/ 6775465 h 6858000"/>
                <a:gd name="connsiteX12205" fmla="*/ 1912316 w 5854673"/>
                <a:gd name="connsiteY12205" fmla="*/ 6767368 h 6858000"/>
                <a:gd name="connsiteX12206" fmla="*/ 1882740 w 5854673"/>
                <a:gd name="connsiteY12206" fmla="*/ 6762319 h 6858000"/>
                <a:gd name="connsiteX12207" fmla="*/ 1898024 w 5854673"/>
                <a:gd name="connsiteY12207" fmla="*/ 6772687 h 6858000"/>
                <a:gd name="connsiteX12208" fmla="*/ 1914797 w 5854673"/>
                <a:gd name="connsiteY12208" fmla="*/ 6775752 h 6858000"/>
                <a:gd name="connsiteX12209" fmla="*/ 1909385 w 5854673"/>
                <a:gd name="connsiteY12209" fmla="*/ 6777016 h 6858000"/>
                <a:gd name="connsiteX12210" fmla="*/ 1879854 w 5854673"/>
                <a:gd name="connsiteY12210" fmla="*/ 6777467 h 6858000"/>
                <a:gd name="connsiteX12211" fmla="*/ 1869035 w 5854673"/>
                <a:gd name="connsiteY12211" fmla="*/ 6754743 h 6858000"/>
                <a:gd name="connsiteX12212" fmla="*/ 1871236 w 5854673"/>
                <a:gd name="connsiteY12212" fmla="*/ 6753831 h 6858000"/>
                <a:gd name="connsiteX12213" fmla="*/ 1869756 w 5854673"/>
                <a:gd name="connsiteY12213" fmla="*/ 6752943 h 6858000"/>
                <a:gd name="connsiteX12214" fmla="*/ 1874805 w 5854673"/>
                <a:gd name="connsiteY12214" fmla="*/ 6744648 h 6858000"/>
                <a:gd name="connsiteX12215" fmla="*/ 1875042 w 5854673"/>
                <a:gd name="connsiteY12215" fmla="*/ 6752253 h 6858000"/>
                <a:gd name="connsiteX12216" fmla="*/ 1886438 w 5854673"/>
                <a:gd name="connsiteY12216" fmla="*/ 6747531 h 6858000"/>
                <a:gd name="connsiteX12217" fmla="*/ 1904381 w 5854673"/>
                <a:gd name="connsiteY12217" fmla="*/ 6739234 h 6858000"/>
                <a:gd name="connsiteX12218" fmla="*/ 1886346 w 5854673"/>
                <a:gd name="connsiteY12218" fmla="*/ 6734186 h 6858000"/>
                <a:gd name="connsiteX12219" fmla="*/ 1880215 w 5854673"/>
                <a:gd name="connsiteY12219" fmla="*/ 6737070 h 6858000"/>
                <a:gd name="connsiteX12220" fmla="*/ 1874444 w 5854673"/>
                <a:gd name="connsiteY12220" fmla="*/ 6734186 h 6858000"/>
                <a:gd name="connsiteX12221" fmla="*/ 1875888 w 5854673"/>
                <a:gd name="connsiteY12221" fmla="*/ 6729496 h 6858000"/>
                <a:gd name="connsiteX12222" fmla="*/ 1910513 w 5854673"/>
                <a:gd name="connsiteY12222" fmla="*/ 6718678 h 6858000"/>
                <a:gd name="connsiteX12223" fmla="*/ 1906906 w 5854673"/>
                <a:gd name="connsiteY12223" fmla="*/ 6708937 h 6858000"/>
                <a:gd name="connsiteX12224" fmla="*/ 1887429 w 5854673"/>
                <a:gd name="connsiteY12224" fmla="*/ 6712545 h 6858000"/>
                <a:gd name="connsiteX12225" fmla="*/ 1881658 w 5854673"/>
                <a:gd name="connsiteY12225" fmla="*/ 6687659 h 6858000"/>
                <a:gd name="connsiteX12226" fmla="*/ 1849918 w 5854673"/>
                <a:gd name="connsiteY12226" fmla="*/ 6689100 h 6858000"/>
                <a:gd name="connsiteX12227" fmla="*/ 1846312 w 5854673"/>
                <a:gd name="connsiteY12227" fmla="*/ 6679363 h 6858000"/>
                <a:gd name="connsiteX12228" fmla="*/ 1874445 w 5854673"/>
                <a:gd name="connsiteY12228" fmla="*/ 6681166 h 6858000"/>
                <a:gd name="connsiteX12229" fmla="*/ 1891756 w 5854673"/>
                <a:gd name="connsiteY12229" fmla="*/ 6653394 h 6858000"/>
                <a:gd name="connsiteX12230" fmla="*/ 1892117 w 5854673"/>
                <a:gd name="connsiteY12230" fmla="*/ 6651590 h 6858000"/>
                <a:gd name="connsiteX12231" fmla="*/ 1905823 w 5854673"/>
                <a:gd name="connsiteY12231" fmla="*/ 6649067 h 6858000"/>
                <a:gd name="connsiteX12232" fmla="*/ 1872281 w 5854673"/>
                <a:gd name="connsiteY12232" fmla="*/ 6643294 h 6858000"/>
                <a:gd name="connsiteX12233" fmla="*/ 1869035 w 5854673"/>
                <a:gd name="connsiteY12233" fmla="*/ 6654476 h 6858000"/>
                <a:gd name="connsiteX12234" fmla="*/ 1865789 w 5854673"/>
                <a:gd name="connsiteY12234" fmla="*/ 6644016 h 6858000"/>
                <a:gd name="connsiteX12235" fmla="*/ 1882739 w 5854673"/>
                <a:gd name="connsiteY12235" fmla="*/ 6640049 h 6858000"/>
                <a:gd name="connsiteX12236" fmla="*/ 1878052 w 5854673"/>
                <a:gd name="connsiteY12236" fmla="*/ 6625338 h 6858000"/>
                <a:gd name="connsiteX12237" fmla="*/ 1840179 w 5854673"/>
                <a:gd name="connsiteY12237" fmla="*/ 6639687 h 6858000"/>
                <a:gd name="connsiteX12238" fmla="*/ 1824311 w 5854673"/>
                <a:gd name="connsiteY12238" fmla="*/ 6627864 h 6858000"/>
                <a:gd name="connsiteX12239" fmla="*/ 1855329 w 5854673"/>
                <a:gd name="connsiteY12239" fmla="*/ 6628223 h 6858000"/>
                <a:gd name="connsiteX12240" fmla="*/ 1848836 w 5854673"/>
                <a:gd name="connsiteY12240" fmla="*/ 6610188 h 6858000"/>
                <a:gd name="connsiteX12241" fmla="*/ 1873363 w 5854673"/>
                <a:gd name="connsiteY12241" fmla="*/ 6602614 h 6858000"/>
                <a:gd name="connsiteX12242" fmla="*/ 1865788 w 5854673"/>
                <a:gd name="connsiteY12242" fmla="*/ 6584222 h 6858000"/>
                <a:gd name="connsiteX12243" fmla="*/ 1850279 w 5854673"/>
                <a:gd name="connsiteY12243" fmla="*/ 6584582 h 6858000"/>
                <a:gd name="connsiteX12244" fmla="*/ 1838737 w 5854673"/>
                <a:gd name="connsiteY12244" fmla="*/ 6548514 h 6858000"/>
                <a:gd name="connsiteX12245" fmla="*/ 1814571 w 5854673"/>
                <a:gd name="connsiteY12245" fmla="*/ 6537334 h 6858000"/>
                <a:gd name="connsiteX12246" fmla="*/ 1855328 w 5854673"/>
                <a:gd name="connsiteY12246" fmla="*/ 6544545 h 6858000"/>
                <a:gd name="connsiteX12247" fmla="*/ 1865428 w 5854673"/>
                <a:gd name="connsiteY12247" fmla="*/ 6563302 h 6858000"/>
                <a:gd name="connsiteX12248" fmla="*/ 1892118 w 5854673"/>
                <a:gd name="connsiteY12248" fmla="*/ 6548154 h 6858000"/>
                <a:gd name="connsiteX12249" fmla="*/ 1900053 w 5854673"/>
                <a:gd name="connsiteY12249" fmla="*/ 6530478 h 6858000"/>
                <a:gd name="connsiteX12250" fmla="*/ 1885987 w 5854673"/>
                <a:gd name="connsiteY12250" fmla="*/ 6538054 h 6858000"/>
                <a:gd name="connsiteX12251" fmla="*/ 1887790 w 5854673"/>
                <a:gd name="connsiteY12251" fmla="*/ 6540577 h 6858000"/>
                <a:gd name="connsiteX12252" fmla="*/ 1847394 w 5854673"/>
                <a:gd name="connsiteY12252" fmla="*/ 6531560 h 6858000"/>
                <a:gd name="connsiteX12253" fmla="*/ 1854246 w 5854673"/>
                <a:gd name="connsiteY12253" fmla="*/ 6525791 h 6858000"/>
                <a:gd name="connsiteX12254" fmla="*/ 1829721 w 5854673"/>
                <a:gd name="connsiteY12254" fmla="*/ 6516411 h 6858000"/>
                <a:gd name="connsiteX12255" fmla="*/ 1839098 w 5854673"/>
                <a:gd name="connsiteY12255" fmla="*/ 6505952 h 6858000"/>
                <a:gd name="connsiteX12256" fmla="*/ 1856410 w 5854673"/>
                <a:gd name="connsiteY12256" fmla="*/ 6508838 h 6858000"/>
                <a:gd name="connsiteX12257" fmla="*/ 1860738 w 5854673"/>
                <a:gd name="connsiteY12257" fmla="*/ 6502708 h 6858000"/>
                <a:gd name="connsiteX12258" fmla="*/ 1851722 w 5854673"/>
                <a:gd name="connsiteY12258" fmla="*/ 6493331 h 6858000"/>
                <a:gd name="connsiteX12259" fmla="*/ 1809162 w 5854673"/>
                <a:gd name="connsiteY12259" fmla="*/ 6478903 h 6858000"/>
                <a:gd name="connsiteX12260" fmla="*/ 1822506 w 5854673"/>
                <a:gd name="connsiteY12260" fmla="*/ 6464476 h 6858000"/>
                <a:gd name="connsiteX12261" fmla="*/ 1813490 w 5854673"/>
                <a:gd name="connsiteY12261" fmla="*/ 6442114 h 6858000"/>
                <a:gd name="connsiteX12262" fmla="*/ 1844868 w 5854673"/>
                <a:gd name="connsiteY12262" fmla="*/ 6432737 h 6858000"/>
                <a:gd name="connsiteX12263" fmla="*/ 1897168 w 5854673"/>
                <a:gd name="connsiteY12263" fmla="*/ 6445000 h 6858000"/>
                <a:gd name="connsiteX12264" fmla="*/ 1931071 w 5854673"/>
                <a:gd name="connsiteY12264" fmla="*/ 6457981 h 6858000"/>
                <a:gd name="connsiteX12265" fmla="*/ 1925300 w 5854673"/>
                <a:gd name="connsiteY12265" fmla="*/ 6442835 h 6858000"/>
                <a:gd name="connsiteX12266" fmla="*/ 1946219 w 5854673"/>
                <a:gd name="connsiteY12266" fmla="*/ 6438505 h 6858000"/>
                <a:gd name="connsiteX12267" fmla="*/ 1941892 w 5854673"/>
                <a:gd name="connsiteY12267" fmla="*/ 6421913 h 6858000"/>
                <a:gd name="connsiteX12268" fmla="*/ 1944416 w 5854673"/>
                <a:gd name="connsiteY12268" fmla="*/ 6422276 h 6858000"/>
                <a:gd name="connsiteX12269" fmla="*/ 1936120 w 5854673"/>
                <a:gd name="connsiteY12269" fmla="*/ 6389096 h 6858000"/>
                <a:gd name="connsiteX12270" fmla="*/ 1929268 w 5854673"/>
                <a:gd name="connsiteY12270" fmla="*/ 6390895 h 6858000"/>
                <a:gd name="connsiteX12271" fmla="*/ 1927465 w 5854673"/>
                <a:gd name="connsiteY12271" fmla="*/ 6383683 h 6858000"/>
                <a:gd name="connsiteX12272" fmla="*/ 1922414 w 5854673"/>
                <a:gd name="connsiteY12272" fmla="*/ 6382601 h 6858000"/>
                <a:gd name="connsiteX12273" fmla="*/ 1923135 w 5854673"/>
                <a:gd name="connsiteY12273" fmla="*/ 6379716 h 6858000"/>
                <a:gd name="connsiteX12274" fmla="*/ 1963893 w 5854673"/>
                <a:gd name="connsiteY12274" fmla="*/ 6386930 h 6858000"/>
                <a:gd name="connsiteX12275" fmla="*/ 1956319 w 5854673"/>
                <a:gd name="connsiteY12275" fmla="*/ 6390535 h 6858000"/>
                <a:gd name="connsiteX12276" fmla="*/ 1984091 w 5854673"/>
                <a:gd name="connsiteY12276" fmla="*/ 6393421 h 6858000"/>
                <a:gd name="connsiteX12277" fmla="*/ 1977959 w 5854673"/>
                <a:gd name="connsiteY12277" fmla="*/ 6370339 h 6858000"/>
                <a:gd name="connsiteX12278" fmla="*/ 2001042 w 5854673"/>
                <a:gd name="connsiteY12278" fmla="*/ 6367452 h 6858000"/>
                <a:gd name="connsiteX12279" fmla="*/ 1981927 w 5854673"/>
                <a:gd name="connsiteY12279" fmla="*/ 6356992 h 6858000"/>
                <a:gd name="connsiteX12280" fmla="*/ 1975435 w 5854673"/>
                <a:gd name="connsiteY12280" fmla="*/ 6347976 h 6858000"/>
                <a:gd name="connsiteX12281" fmla="*/ 1990943 w 5854673"/>
                <a:gd name="connsiteY12281" fmla="*/ 6348699 h 6858000"/>
                <a:gd name="connsiteX12282" fmla="*/ 2001043 w 5854673"/>
                <a:gd name="connsiteY12282" fmla="*/ 6345451 h 6858000"/>
                <a:gd name="connsiteX12283" fmla="*/ 1991664 w 5854673"/>
                <a:gd name="connsiteY12283" fmla="*/ 6324892 h 6858000"/>
                <a:gd name="connsiteX12284" fmla="*/ 2007535 w 5854673"/>
                <a:gd name="connsiteY12284" fmla="*/ 6315516 h 6858000"/>
                <a:gd name="connsiteX12285" fmla="*/ 1977238 w 5854673"/>
                <a:gd name="connsiteY12285" fmla="*/ 6312268 h 6858000"/>
                <a:gd name="connsiteX12286" fmla="*/ 1927465 w 5854673"/>
                <a:gd name="connsiteY12286" fmla="*/ 6330663 h 6858000"/>
                <a:gd name="connsiteX12287" fmla="*/ 1915562 w 5854673"/>
                <a:gd name="connsiteY12287" fmla="*/ 6318760 h 6858000"/>
                <a:gd name="connsiteX12288" fmla="*/ 1905103 w 5854673"/>
                <a:gd name="connsiteY12288" fmla="*/ 6323810 h 6858000"/>
                <a:gd name="connsiteX12289" fmla="*/ 1912316 w 5854673"/>
                <a:gd name="connsiteY12289" fmla="*/ 6329944 h 6858000"/>
                <a:gd name="connsiteX12290" fmla="*/ 1896086 w 5854673"/>
                <a:gd name="connsiteY12290" fmla="*/ 6332107 h 6858000"/>
                <a:gd name="connsiteX12291" fmla="*/ 1901856 w 5854673"/>
                <a:gd name="connsiteY12291" fmla="*/ 6334992 h 6858000"/>
                <a:gd name="connsiteX12292" fmla="*/ 1867592 w 5854673"/>
                <a:gd name="connsiteY12292" fmla="*/ 6357714 h 6858000"/>
                <a:gd name="connsiteX12293" fmla="*/ 1852803 w 5854673"/>
                <a:gd name="connsiteY12293" fmla="*/ 6355188 h 6858000"/>
                <a:gd name="connsiteX12294" fmla="*/ 1849918 w 5854673"/>
                <a:gd name="connsiteY12294" fmla="*/ 6364568 h 6858000"/>
                <a:gd name="connsiteX12295" fmla="*/ 1808801 w 5854673"/>
                <a:gd name="connsiteY12295" fmla="*/ 6345450 h 6858000"/>
                <a:gd name="connsiteX12296" fmla="*/ 1798342 w 5854673"/>
                <a:gd name="connsiteY12296" fmla="*/ 6345451 h 6858000"/>
                <a:gd name="connsiteX12297" fmla="*/ 1809522 w 5854673"/>
                <a:gd name="connsiteY12297" fmla="*/ 6342565 h 6858000"/>
                <a:gd name="connsiteX12298" fmla="*/ 1804569 w 5854673"/>
                <a:gd name="connsiteY12298" fmla="*/ 6337613 h 6858000"/>
                <a:gd name="connsiteX12299" fmla="*/ 1803707 w 5854673"/>
                <a:gd name="connsiteY12299" fmla="*/ 6338065 h 6858000"/>
                <a:gd name="connsiteX12300" fmla="*/ 1793653 w 5854673"/>
                <a:gd name="connsiteY12300" fmla="*/ 6337162 h 6858000"/>
                <a:gd name="connsiteX12301" fmla="*/ 1801588 w 5854673"/>
                <a:gd name="connsiteY12301" fmla="*/ 6333196 h 6858000"/>
                <a:gd name="connsiteX12302" fmla="*/ 1791850 w 5854673"/>
                <a:gd name="connsiteY12302" fmla="*/ 6326704 h 6858000"/>
                <a:gd name="connsiteX12303" fmla="*/ 1820704 w 5854673"/>
                <a:gd name="connsiteY12303" fmla="*/ 6321653 h 6858000"/>
                <a:gd name="connsiteX12304" fmla="*/ 1803031 w 5854673"/>
                <a:gd name="connsiteY12304" fmla="*/ 6328504 h 6858000"/>
                <a:gd name="connsiteX12305" fmla="*/ 1810245 w 5854673"/>
                <a:gd name="connsiteY12305" fmla="*/ 6334638 h 6858000"/>
                <a:gd name="connsiteX12306" fmla="*/ 1804721 w 5854673"/>
                <a:gd name="connsiteY12306" fmla="*/ 6337532 h 6858000"/>
                <a:gd name="connsiteX12307" fmla="*/ 1821154 w 5854673"/>
                <a:gd name="connsiteY12307" fmla="*/ 6338596 h 6858000"/>
                <a:gd name="connsiteX12308" fmla="*/ 1836213 w 5854673"/>
                <a:gd name="connsiteY12308" fmla="*/ 6345091 h 6858000"/>
                <a:gd name="connsiteX12309" fmla="*/ 1840902 w 5854673"/>
                <a:gd name="connsiteY12309" fmla="*/ 6350863 h 6858000"/>
                <a:gd name="connsiteX12310" fmla="*/ 1854246 w 5854673"/>
                <a:gd name="connsiteY12310" fmla="*/ 6350141 h 6858000"/>
                <a:gd name="connsiteX12311" fmla="*/ 1843066 w 5854673"/>
                <a:gd name="connsiteY12311" fmla="*/ 6344009 h 6858000"/>
                <a:gd name="connsiteX12312" fmla="*/ 1847755 w 5854673"/>
                <a:gd name="connsiteY12312" fmla="*/ 6336796 h 6858000"/>
                <a:gd name="connsiteX12313" fmla="*/ 1849918 w 5854673"/>
                <a:gd name="connsiteY12313" fmla="*/ 6321286 h 6858000"/>
                <a:gd name="connsiteX12314" fmla="*/ 1865428 w 5854673"/>
                <a:gd name="connsiteY12314" fmla="*/ 6320926 h 6858000"/>
                <a:gd name="connsiteX12315" fmla="*/ 1852083 w 5854673"/>
                <a:gd name="connsiteY12315" fmla="*/ 6313713 h 6858000"/>
                <a:gd name="connsiteX12316" fmla="*/ 1785718 w 5854673"/>
                <a:gd name="connsiteY12316" fmla="*/ 6305056 h 6858000"/>
                <a:gd name="connsiteX12317" fmla="*/ 1700598 w 5854673"/>
                <a:gd name="connsiteY12317" fmla="*/ 6307218 h 6858000"/>
                <a:gd name="connsiteX12318" fmla="*/ 1590230 w 5854673"/>
                <a:gd name="connsiteY12318" fmla="*/ 6323811 h 6858000"/>
                <a:gd name="connsiteX12319" fmla="*/ 1324050 w 5854673"/>
                <a:gd name="connsiteY12319" fmla="*/ 6312990 h 6858000"/>
                <a:gd name="connsiteX12320" fmla="*/ 1315032 w 5854673"/>
                <a:gd name="connsiteY12320" fmla="*/ 6303613 h 6858000"/>
                <a:gd name="connsiteX12321" fmla="*/ 1316836 w 5854673"/>
                <a:gd name="connsiteY12321" fmla="*/ 6296758 h 6858000"/>
                <a:gd name="connsiteX12322" fmla="*/ 1471206 w 5854673"/>
                <a:gd name="connsiteY12322" fmla="*/ 6311908 h 6858000"/>
                <a:gd name="connsiteX12323" fmla="*/ 1562458 w 5854673"/>
                <a:gd name="connsiteY12323" fmla="*/ 6310826 h 6858000"/>
                <a:gd name="connsiteX12324" fmla="*/ 1667055 w 5854673"/>
                <a:gd name="connsiteY12324" fmla="*/ 6305057 h 6858000"/>
                <a:gd name="connsiteX12325" fmla="*/ 1750010 w 5854673"/>
                <a:gd name="connsiteY12325" fmla="*/ 6288824 h 6858000"/>
                <a:gd name="connsiteX12326" fmla="*/ 1825392 w 5854673"/>
                <a:gd name="connsiteY12326" fmla="*/ 6276200 h 6858000"/>
                <a:gd name="connsiteX12327" fmla="*/ 1853526 w 5854673"/>
                <a:gd name="connsiteY12327" fmla="*/ 6278006 h 6858000"/>
                <a:gd name="connsiteX12328" fmla="*/ 1794735 w 5854673"/>
                <a:gd name="connsiteY12328" fmla="*/ 6265742 h 6858000"/>
                <a:gd name="connsiteX12329" fmla="*/ 1672465 w 5854673"/>
                <a:gd name="connsiteY12329" fmla="*/ 6256365 h 6858000"/>
                <a:gd name="connsiteX12330" fmla="*/ 1731977 w 5854673"/>
                <a:gd name="connsiteY12330" fmla="*/ 6252757 h 6858000"/>
                <a:gd name="connsiteX12331" fmla="*/ 1727649 w 5854673"/>
                <a:gd name="connsiteY12331" fmla="*/ 6236886 h 6858000"/>
                <a:gd name="connsiteX12332" fmla="*/ 1762635 w 5854673"/>
                <a:gd name="connsiteY12332" fmla="*/ 6245905 h 6858000"/>
                <a:gd name="connsiteX12333" fmla="*/ 1742436 w 5854673"/>
                <a:gd name="connsiteY12333" fmla="*/ 6239412 h 6858000"/>
                <a:gd name="connsiteX12334" fmla="*/ 1781750 w 5854673"/>
                <a:gd name="connsiteY12334" fmla="*/ 6234363 h 6858000"/>
                <a:gd name="connsiteX12335" fmla="*/ 1718992 w 5854673"/>
                <a:gd name="connsiteY12335" fmla="*/ 6226427 h 6858000"/>
                <a:gd name="connsiteX12336" fmla="*/ 1753617 w 5854673"/>
                <a:gd name="connsiteY12336" fmla="*/ 6215606 h 6858000"/>
                <a:gd name="connsiteX12337" fmla="*/ 1707812 w 5854673"/>
                <a:gd name="connsiteY12337" fmla="*/ 6190718 h 6858000"/>
                <a:gd name="connsiteX12338" fmla="*/ 1700958 w 5854673"/>
                <a:gd name="connsiteY12338" fmla="*/ 6199377 h 6858000"/>
                <a:gd name="connsiteX12339" fmla="*/ 1696991 w 5854673"/>
                <a:gd name="connsiteY12339" fmla="*/ 6174851 h 6858000"/>
                <a:gd name="connsiteX12340" fmla="*/ 1719353 w 5854673"/>
                <a:gd name="connsiteY12340" fmla="*/ 6173769 h 6858000"/>
                <a:gd name="connsiteX12341" fmla="*/ 1716107 w 5854673"/>
                <a:gd name="connsiteY12341" fmla="*/ 6163308 h 6858000"/>
                <a:gd name="connsiteX12342" fmla="*/ 1699154 w 5854673"/>
                <a:gd name="connsiteY12342" fmla="*/ 6155373 h 6858000"/>
                <a:gd name="connsiteX12343" fmla="*/ 1667415 w 5854673"/>
                <a:gd name="connsiteY12343" fmla="*/ 6147800 h 6858000"/>
                <a:gd name="connsiteX12344" fmla="*/ 1725485 w 5854673"/>
                <a:gd name="connsiteY12344" fmla="*/ 6140947 h 6858000"/>
                <a:gd name="connsiteX12345" fmla="*/ 1685810 w 5854673"/>
                <a:gd name="connsiteY12345" fmla="*/ 6117142 h 6858000"/>
                <a:gd name="connsiteX12346" fmla="*/ 1664169 w 5854673"/>
                <a:gd name="connsiteY12346" fmla="*/ 6128323 h 6858000"/>
                <a:gd name="connsiteX12347" fmla="*/ 1661284 w 5854673"/>
                <a:gd name="connsiteY12347" fmla="*/ 6124716 h 6858000"/>
                <a:gd name="connsiteX12348" fmla="*/ 1709615 w 5854673"/>
                <a:gd name="connsiteY12348" fmla="*/ 6102353 h 6858000"/>
                <a:gd name="connsiteX12349" fmla="*/ 1744961 w 5854673"/>
                <a:gd name="connsiteY12349" fmla="*/ 6096582 h 6858000"/>
                <a:gd name="connsiteX12350" fmla="*/ 1752536 w 5854673"/>
                <a:gd name="connsiteY12350" fmla="*/ 6092976 h 6858000"/>
                <a:gd name="connsiteX12351" fmla="*/ 1730895 w 5854673"/>
                <a:gd name="connsiteY12351" fmla="*/ 6070253 h 6858000"/>
                <a:gd name="connsiteX12352" fmla="*/ 1697713 w 5854673"/>
                <a:gd name="connsiteY12352" fmla="*/ 6076384 h 6858000"/>
                <a:gd name="connsiteX12353" fmla="*/ 1668137 w 5854673"/>
                <a:gd name="connsiteY12353" fmla="*/ 6062318 h 6858000"/>
                <a:gd name="connsiteX12354" fmla="*/ 1728370 w 5854673"/>
                <a:gd name="connsiteY12354" fmla="*/ 6069892 h 6858000"/>
                <a:gd name="connsiteX12355" fmla="*/ 1723681 w 5854673"/>
                <a:gd name="connsiteY12355" fmla="*/ 6055105 h 6858000"/>
                <a:gd name="connsiteX12356" fmla="*/ 1740632 w 5854673"/>
                <a:gd name="connsiteY12356" fmla="*/ 6051137 h 6858000"/>
                <a:gd name="connsiteX12357" fmla="*/ 1709975 w 5854673"/>
                <a:gd name="connsiteY12357" fmla="*/ 6035989 h 6858000"/>
                <a:gd name="connsiteX12358" fmla="*/ 1744601 w 5854673"/>
                <a:gd name="connsiteY12358" fmla="*/ 6025170 h 6858000"/>
                <a:gd name="connsiteX12359" fmla="*/ 1701319 w 5854673"/>
                <a:gd name="connsiteY12359" fmla="*/ 6012545 h 6858000"/>
                <a:gd name="connsiteX12360" fmla="*/ 1698434 w 5854673"/>
                <a:gd name="connsiteY12360" fmla="*/ 6000284 h 6858000"/>
                <a:gd name="connsiteX12361" fmla="*/ 1676432 w 5854673"/>
                <a:gd name="connsiteY12361" fmla="*/ 5982608 h 6858000"/>
                <a:gd name="connsiteX12362" fmla="*/ 1557047 w 5854673"/>
                <a:gd name="connsiteY12362" fmla="*/ 6009300 h 6858000"/>
                <a:gd name="connsiteX12363" fmla="*/ 1648300 w 5854673"/>
                <a:gd name="connsiteY12363" fmla="*/ 5972870 h 6858000"/>
                <a:gd name="connsiteX12364" fmla="*/ 1687974 w 5854673"/>
                <a:gd name="connsiteY12364" fmla="*/ 5966018 h 6858000"/>
                <a:gd name="connsiteX12365" fmla="*/ 1708171 w 5854673"/>
                <a:gd name="connsiteY12365" fmla="*/ 5950510 h 6858000"/>
                <a:gd name="connsiteX12366" fmla="*/ 1728731 w 5854673"/>
                <a:gd name="connsiteY12366" fmla="*/ 5951230 h 6858000"/>
                <a:gd name="connsiteX12367" fmla="*/ 1729091 w 5854673"/>
                <a:gd name="connsiteY12367" fmla="*/ 5932476 h 6858000"/>
                <a:gd name="connsiteX12368" fmla="*/ 1704204 w 5854673"/>
                <a:gd name="connsiteY12368" fmla="*/ 5928148 h 6858000"/>
                <a:gd name="connsiteX12369" fmla="*/ 1703123 w 5854673"/>
                <a:gd name="connsiteY12369" fmla="*/ 5923096 h 6858000"/>
                <a:gd name="connsiteX12370" fmla="*/ 1645775 w 5854673"/>
                <a:gd name="connsiteY12370" fmla="*/ 5936803 h 6858000"/>
                <a:gd name="connsiteX12371" fmla="*/ 1637119 w 5854673"/>
                <a:gd name="connsiteY12371" fmla="*/ 5935359 h 6858000"/>
                <a:gd name="connsiteX12372" fmla="*/ 1642167 w 5854673"/>
                <a:gd name="connsiteY12372" fmla="*/ 5927426 h 6858000"/>
                <a:gd name="connsiteX12373" fmla="*/ 1673547 w 5854673"/>
                <a:gd name="connsiteY12373" fmla="*/ 5918048 h 6858000"/>
                <a:gd name="connsiteX12374" fmla="*/ 1635676 w 5854673"/>
                <a:gd name="connsiteY12374" fmla="*/ 5909393 h 6858000"/>
                <a:gd name="connsiteX12375" fmla="*/ 1617642 w 5854673"/>
                <a:gd name="connsiteY12375" fmla="*/ 5887389 h 6858000"/>
                <a:gd name="connsiteX12376" fmla="*/ 1574720 w 5854673"/>
                <a:gd name="connsiteY12376" fmla="*/ 5903620 h 6858000"/>
                <a:gd name="connsiteX12377" fmla="*/ 1621249 w 5854673"/>
                <a:gd name="connsiteY12377" fmla="*/ 5884865 h 6858000"/>
                <a:gd name="connsiteX12378" fmla="*/ 1630625 w 5854673"/>
                <a:gd name="connsiteY12378" fmla="*/ 5874406 h 6858000"/>
                <a:gd name="connsiteX12379" fmla="*/ 1643971 w 5854673"/>
                <a:gd name="connsiteY12379" fmla="*/ 5881620 h 6858000"/>
                <a:gd name="connsiteX12380" fmla="*/ 1654792 w 5854673"/>
                <a:gd name="connsiteY12380" fmla="*/ 5876569 h 6858000"/>
                <a:gd name="connsiteX12381" fmla="*/ 1606099 w 5854673"/>
                <a:gd name="connsiteY12381" fmla="*/ 5861061 h 6858000"/>
                <a:gd name="connsiteX12382" fmla="*/ 1612231 w 5854673"/>
                <a:gd name="connsiteY12382" fmla="*/ 5871161 h 6858000"/>
                <a:gd name="connsiteX12383" fmla="*/ 1580853 w 5854673"/>
                <a:gd name="connsiteY12383" fmla="*/ 5853845 h 6858000"/>
                <a:gd name="connsiteX12384" fmla="*/ 1629183 w 5854673"/>
                <a:gd name="connsiteY12384" fmla="*/ 5826437 h 6858000"/>
                <a:gd name="connsiteX12385" fmla="*/ 1634594 w 5854673"/>
                <a:gd name="connsiteY12385" fmla="*/ 5830402 h 6858000"/>
                <a:gd name="connsiteX12386" fmla="*/ 1640365 w 5854673"/>
                <a:gd name="connsiteY12386" fmla="*/ 5819582 h 6858000"/>
                <a:gd name="connsiteX12387" fmla="*/ 1642167 w 5854673"/>
                <a:gd name="connsiteY12387" fmla="*/ 5821747 h 6858000"/>
                <a:gd name="connsiteX12388" fmla="*/ 1646496 w 5854673"/>
                <a:gd name="connsiteY12388" fmla="*/ 5820663 h 6858000"/>
                <a:gd name="connsiteX12389" fmla="*/ 1640003 w 5854673"/>
                <a:gd name="connsiteY12389" fmla="*/ 5811647 h 6858000"/>
                <a:gd name="connsiteX12390" fmla="*/ 1617281 w 5854673"/>
                <a:gd name="connsiteY12390" fmla="*/ 5822469 h 6858000"/>
                <a:gd name="connsiteX12391" fmla="*/ 1622331 w 5854673"/>
                <a:gd name="connsiteY12391" fmla="*/ 5818501 h 6858000"/>
                <a:gd name="connsiteX12392" fmla="*/ 1617641 w 5854673"/>
                <a:gd name="connsiteY12392" fmla="*/ 5812730 h 6858000"/>
                <a:gd name="connsiteX12393" fmla="*/ 1598525 w 5854673"/>
                <a:gd name="connsiteY12393" fmla="*/ 5833287 h 6858000"/>
                <a:gd name="connsiteX12394" fmla="*/ 1596723 w 5854673"/>
                <a:gd name="connsiteY12394" fmla="*/ 5830762 h 6858000"/>
                <a:gd name="connsiteX12395" fmla="*/ 1572195 w 5854673"/>
                <a:gd name="connsiteY12395" fmla="*/ 5847355 h 6858000"/>
                <a:gd name="connsiteX12396" fmla="*/ 1550917 w 5854673"/>
                <a:gd name="connsiteY12396" fmla="*/ 5848438 h 6858000"/>
                <a:gd name="connsiteX12397" fmla="*/ 1586263 w 5854673"/>
                <a:gd name="connsiteY12397" fmla="*/ 5821747 h 6858000"/>
                <a:gd name="connsiteX12398" fmla="*/ 1590952 w 5854673"/>
                <a:gd name="connsiteY12398" fmla="*/ 5819581 h 6858000"/>
                <a:gd name="connsiteX12399" fmla="*/ 1581212 w 5854673"/>
                <a:gd name="connsiteY12399" fmla="*/ 5808761 h 6858000"/>
                <a:gd name="connsiteX12400" fmla="*/ 1629544 w 5854673"/>
                <a:gd name="connsiteY12400" fmla="*/ 5773418 h 6858000"/>
                <a:gd name="connsiteX12401" fmla="*/ 1582656 w 5854673"/>
                <a:gd name="connsiteY12401" fmla="*/ 5782071 h 6858000"/>
                <a:gd name="connsiteX12402" fmla="*/ 1564622 w 5854673"/>
                <a:gd name="connsiteY12402" fmla="*/ 5781712 h 6858000"/>
                <a:gd name="connsiteX12403" fmla="*/ 1584819 w 5854673"/>
                <a:gd name="connsiteY12403" fmla="*/ 5775221 h 6858000"/>
                <a:gd name="connsiteX12404" fmla="*/ 1579049 w 5854673"/>
                <a:gd name="connsiteY12404" fmla="*/ 5764401 h 6858000"/>
                <a:gd name="connsiteX12405" fmla="*/ 1594559 w 5854673"/>
                <a:gd name="connsiteY12405" fmla="*/ 5765122 h 6858000"/>
                <a:gd name="connsiteX12406" fmla="*/ 1594918 w 5854673"/>
                <a:gd name="connsiteY12406" fmla="*/ 5772335 h 6858000"/>
                <a:gd name="connsiteX12407" fmla="*/ 1608625 w 5854673"/>
                <a:gd name="connsiteY12407" fmla="*/ 5769810 h 6858000"/>
                <a:gd name="connsiteX12408" fmla="*/ 1606821 w 5854673"/>
                <a:gd name="connsiteY12408" fmla="*/ 5767646 h 6858000"/>
                <a:gd name="connsiteX12409" fmla="*/ 1616921 w 5854673"/>
                <a:gd name="connsiteY12409" fmla="*/ 5764400 h 6858000"/>
                <a:gd name="connsiteX12410" fmla="*/ 1592395 w 5854673"/>
                <a:gd name="connsiteY12410" fmla="*/ 5741318 h 6858000"/>
                <a:gd name="connsiteX12411" fmla="*/ 1599969 w 5854673"/>
                <a:gd name="connsiteY12411" fmla="*/ 5737711 h 6858000"/>
                <a:gd name="connsiteX12412" fmla="*/ 1607904 w 5854673"/>
                <a:gd name="connsiteY12412" fmla="*/ 5742038 h 6858000"/>
                <a:gd name="connsiteX12413" fmla="*/ 1584099 w 5854673"/>
                <a:gd name="connsiteY12413" fmla="*/ 5725808 h 6858000"/>
                <a:gd name="connsiteX12414" fmla="*/ 1578689 w 5854673"/>
                <a:gd name="connsiteY12414" fmla="*/ 5721840 h 6858000"/>
                <a:gd name="connsiteX12415" fmla="*/ 1620167 w 5854673"/>
                <a:gd name="connsiteY12415" fmla="*/ 5722202 h 6858000"/>
                <a:gd name="connsiteX12416" fmla="*/ 1640724 w 5854673"/>
                <a:gd name="connsiteY12416" fmla="*/ 5735547 h 6858000"/>
                <a:gd name="connsiteX12417" fmla="*/ 1623412 w 5854673"/>
                <a:gd name="connsiteY12417" fmla="*/ 5710659 h 6858000"/>
                <a:gd name="connsiteX12418" fmla="*/ 1606461 w 5854673"/>
                <a:gd name="connsiteY12418" fmla="*/ 5714626 h 6858000"/>
                <a:gd name="connsiteX12419" fmla="*/ 1598164 w 5854673"/>
                <a:gd name="connsiteY12419" fmla="*/ 5699117 h 6858000"/>
                <a:gd name="connsiteX12420" fmla="*/ 1618002 w 5854673"/>
                <a:gd name="connsiteY12420" fmla="*/ 5685772 h 6858000"/>
                <a:gd name="connsiteX12421" fmla="*/ 1577967 w 5854673"/>
                <a:gd name="connsiteY12421" fmla="*/ 5692626 h 6858000"/>
                <a:gd name="connsiteX12422" fmla="*/ 1490683 w 5854673"/>
                <a:gd name="connsiteY12422" fmla="*/ 5744923 h 6858000"/>
                <a:gd name="connsiteX12423" fmla="*/ 1457501 w 5854673"/>
                <a:gd name="connsiteY12423" fmla="*/ 5760072 h 6858000"/>
                <a:gd name="connsiteX12424" fmla="*/ 1458222 w 5854673"/>
                <a:gd name="connsiteY12424" fmla="*/ 5758269 h 6858000"/>
                <a:gd name="connsiteX12425" fmla="*/ 1295195 w 5854673"/>
                <a:gd name="connsiteY12425" fmla="*/ 5803352 h 6858000"/>
                <a:gd name="connsiteX12426" fmla="*/ 1275718 w 5854673"/>
                <a:gd name="connsiteY12426" fmla="*/ 5817058 h 6858000"/>
                <a:gd name="connsiteX12427" fmla="*/ 1294113 w 5854673"/>
                <a:gd name="connsiteY12427" fmla="*/ 5820302 h 6858000"/>
                <a:gd name="connsiteX12428" fmla="*/ 1276440 w 5854673"/>
                <a:gd name="connsiteY12428" fmla="*/ 5836175 h 6858000"/>
                <a:gd name="connsiteX12429" fmla="*/ 1279686 w 5854673"/>
                <a:gd name="connsiteY12429" fmla="*/ 5855650 h 6858000"/>
                <a:gd name="connsiteX12430" fmla="*/ 1248667 w 5854673"/>
                <a:gd name="connsiteY12430" fmla="*/ 5855288 h 6858000"/>
                <a:gd name="connsiteX12431" fmla="*/ 1260570 w 5854673"/>
                <a:gd name="connsiteY12431" fmla="*/ 5845552 h 6858000"/>
                <a:gd name="connsiteX12432" fmla="*/ 1223781 w 5854673"/>
                <a:gd name="connsiteY12432" fmla="*/ 5834010 h 6858000"/>
                <a:gd name="connsiteX12433" fmla="*/ 1243618 w 5854673"/>
                <a:gd name="connsiteY12433" fmla="*/ 5811648 h 6858000"/>
                <a:gd name="connsiteX12434" fmla="*/ 1256242 w 5854673"/>
                <a:gd name="connsiteY12434" fmla="*/ 5808761 h 6858000"/>
                <a:gd name="connsiteX12435" fmla="*/ 1195288 w 5854673"/>
                <a:gd name="connsiteY12435" fmla="*/ 5786039 h 6858000"/>
                <a:gd name="connsiteX12436" fmla="*/ 1188073 w 5854673"/>
                <a:gd name="connsiteY12436" fmla="*/ 5787843 h 6858000"/>
                <a:gd name="connsiteX12437" fmla="*/ 1183384 w 5854673"/>
                <a:gd name="connsiteY12437" fmla="*/ 5782070 h 6858000"/>
                <a:gd name="connsiteX12438" fmla="*/ 1249750 w 5854673"/>
                <a:gd name="connsiteY12438" fmla="*/ 5759711 h 6858000"/>
                <a:gd name="connsiteX12439" fmla="*/ 1289063 w 5854673"/>
                <a:gd name="connsiteY12439" fmla="*/ 5749613 h 6858000"/>
                <a:gd name="connsiteX12440" fmla="*/ 1318640 w 5854673"/>
                <a:gd name="connsiteY12440" fmla="*/ 5754662 h 6858000"/>
                <a:gd name="connsiteX12441" fmla="*/ 1293032 w 5854673"/>
                <a:gd name="connsiteY12441" fmla="*/ 5770171 h 6858000"/>
                <a:gd name="connsiteX12442" fmla="*/ 1257324 w 5854673"/>
                <a:gd name="connsiteY12442" fmla="*/ 5764040 h 6858000"/>
                <a:gd name="connsiteX12443" fmla="*/ 1277522 w 5854673"/>
                <a:gd name="connsiteY12443" fmla="*/ 5779547 h 6858000"/>
                <a:gd name="connsiteX12444" fmla="*/ 1238209 w 5854673"/>
                <a:gd name="connsiteY12444" fmla="*/ 5776663 h 6858000"/>
                <a:gd name="connsiteX12445" fmla="*/ 1261292 w 5854673"/>
                <a:gd name="connsiteY12445" fmla="*/ 5790730 h 6858000"/>
                <a:gd name="connsiteX12446" fmla="*/ 1267423 w 5854673"/>
                <a:gd name="connsiteY12446" fmla="*/ 5791812 h 6858000"/>
                <a:gd name="connsiteX12447" fmla="*/ 1266702 w 5854673"/>
                <a:gd name="connsiteY12447" fmla="*/ 5793614 h 6858000"/>
                <a:gd name="connsiteX12448" fmla="*/ 1292310 w 5854673"/>
                <a:gd name="connsiteY12448" fmla="*/ 5791089 h 6858000"/>
                <a:gd name="connsiteX12449" fmla="*/ 1286179 w 5854673"/>
                <a:gd name="connsiteY12449" fmla="*/ 5780991 h 6858000"/>
                <a:gd name="connsiteX12450" fmla="*/ 1347854 w 5854673"/>
                <a:gd name="connsiteY12450" fmla="*/ 5774860 h 6858000"/>
                <a:gd name="connsiteX12451" fmla="*/ 1360839 w 5854673"/>
                <a:gd name="connsiteY12451" fmla="*/ 5762236 h 6858000"/>
                <a:gd name="connsiteX12452" fmla="*/ 1365528 w 5854673"/>
                <a:gd name="connsiteY12452" fmla="*/ 5768007 h 6858000"/>
                <a:gd name="connsiteX12453" fmla="*/ 1579410 w 5854673"/>
                <a:gd name="connsiteY12453" fmla="*/ 5678919 h 6858000"/>
                <a:gd name="connsiteX12454" fmla="*/ 1575082 w 5854673"/>
                <a:gd name="connsiteY12454" fmla="*/ 5671345 h 6858000"/>
                <a:gd name="connsiteX12455" fmla="*/ 1540817 w 5854673"/>
                <a:gd name="connsiteY12455" fmla="*/ 5672427 h 6858000"/>
                <a:gd name="connsiteX12456" fmla="*/ 1491044 w 5854673"/>
                <a:gd name="connsiteY12456" fmla="*/ 5699478 h 6858000"/>
                <a:gd name="connsiteX12457" fmla="*/ 1425760 w 5854673"/>
                <a:gd name="connsiteY12457" fmla="*/ 5699839 h 6858000"/>
                <a:gd name="connsiteX12458" fmla="*/ 1392940 w 5854673"/>
                <a:gd name="connsiteY12458" fmla="*/ 5675311 h 6858000"/>
                <a:gd name="connsiteX12459" fmla="*/ 1381037 w 5854673"/>
                <a:gd name="connsiteY12459" fmla="*/ 5649343 h 6858000"/>
                <a:gd name="connsiteX12460" fmla="*/ 1379955 w 5854673"/>
                <a:gd name="connsiteY12460" fmla="*/ 5644299 h 6858000"/>
                <a:gd name="connsiteX12461" fmla="*/ 1445237 w 5854673"/>
                <a:gd name="connsiteY12461" fmla="*/ 5665575 h 6858000"/>
                <a:gd name="connsiteX12462" fmla="*/ 1458943 w 5854673"/>
                <a:gd name="connsiteY12462" fmla="*/ 5663049 h 6858000"/>
                <a:gd name="connsiteX12463" fmla="*/ 1443434 w 5854673"/>
                <a:gd name="connsiteY12463" fmla="*/ 5641415 h 6858000"/>
                <a:gd name="connsiteX12464" fmla="*/ 1453533 w 5854673"/>
                <a:gd name="connsiteY12464" fmla="*/ 5638169 h 6858000"/>
                <a:gd name="connsiteX12465" fmla="*/ 1483470 w 5854673"/>
                <a:gd name="connsiteY12465" fmla="*/ 5655476 h 6858000"/>
                <a:gd name="connsiteX12466" fmla="*/ 1504750 w 5854673"/>
                <a:gd name="connsiteY12466" fmla="*/ 5654393 h 6858000"/>
                <a:gd name="connsiteX12467" fmla="*/ 1464714 w 5854673"/>
                <a:gd name="connsiteY12467" fmla="*/ 5683247 h 6858000"/>
                <a:gd name="connsiteX12468" fmla="*/ 1469403 w 5854673"/>
                <a:gd name="connsiteY12468" fmla="*/ 5689017 h 6858000"/>
                <a:gd name="connsiteX12469" fmla="*/ 1505109 w 5854673"/>
                <a:gd name="connsiteY12469" fmla="*/ 5673509 h 6858000"/>
                <a:gd name="connsiteX12470" fmla="*/ 1534685 w 5854673"/>
                <a:gd name="connsiteY12470" fmla="*/ 5669902 h 6858000"/>
                <a:gd name="connsiteX12471" fmla="*/ 1531440 w 5854673"/>
                <a:gd name="connsiteY12471" fmla="*/ 5659442 h 6858000"/>
                <a:gd name="connsiteX12472" fmla="*/ 1553802 w 5854673"/>
                <a:gd name="connsiteY12472" fmla="*/ 5658362 h 6858000"/>
                <a:gd name="connsiteX12473" fmla="*/ 1574361 w 5854673"/>
                <a:gd name="connsiteY12473" fmla="*/ 5641054 h 6858000"/>
                <a:gd name="connsiteX12474" fmla="*/ 1541900 w 5854673"/>
                <a:gd name="connsiteY12474" fmla="*/ 5632398 h 6858000"/>
                <a:gd name="connsiteX12475" fmla="*/ 1557048 w 5854673"/>
                <a:gd name="connsiteY12475" fmla="*/ 5616166 h 6858000"/>
                <a:gd name="connsiteX12476" fmla="*/ 1539375 w 5854673"/>
                <a:gd name="connsiteY12476" fmla="*/ 5601019 h 6858000"/>
                <a:gd name="connsiteX12477" fmla="*/ 1543342 w 5854673"/>
                <a:gd name="connsiteY12477" fmla="*/ 5596691 h 6858000"/>
                <a:gd name="connsiteX12478" fmla="*/ 1512685 w 5854673"/>
                <a:gd name="connsiteY12478" fmla="*/ 5586231 h 6858000"/>
                <a:gd name="connsiteX12479" fmla="*/ 1484191 w 5854673"/>
                <a:gd name="connsiteY12479" fmla="*/ 5586231 h 6858000"/>
                <a:gd name="connsiteX12480" fmla="*/ 1492487 w 5854673"/>
                <a:gd name="connsiteY12480" fmla="*/ 5580821 h 6858000"/>
                <a:gd name="connsiteX12481" fmla="*/ 1466878 w 5854673"/>
                <a:gd name="connsiteY12481" fmla="*/ 5571442 h 6858000"/>
                <a:gd name="connsiteX12482" fmla="*/ 1471206 w 5854673"/>
                <a:gd name="connsiteY12482" fmla="*/ 5570000 h 6858000"/>
                <a:gd name="connsiteX12483" fmla="*/ 1449204 w 5854673"/>
                <a:gd name="connsiteY12483" fmla="*/ 5561344 h 6858000"/>
                <a:gd name="connsiteX12484" fmla="*/ 1427925 w 5854673"/>
                <a:gd name="connsiteY12484" fmla="*/ 5567476 h 6858000"/>
                <a:gd name="connsiteX12485" fmla="*/ 1445599 w 5854673"/>
                <a:gd name="connsiteY12485" fmla="*/ 5582624 h 6858000"/>
                <a:gd name="connsiteX12486" fmla="*/ 1448845 w 5854673"/>
                <a:gd name="connsiteY12486" fmla="*/ 5580098 h 6858000"/>
                <a:gd name="connsiteX12487" fmla="*/ 1448123 w 5854673"/>
                <a:gd name="connsiteY12487" fmla="*/ 5594886 h 6858000"/>
                <a:gd name="connsiteX12488" fmla="*/ 1447401 w 5854673"/>
                <a:gd name="connsiteY12488" fmla="*/ 5596690 h 6858000"/>
                <a:gd name="connsiteX12489" fmla="*/ 1382480 w 5854673"/>
                <a:gd name="connsiteY12489" fmla="*/ 5583345 h 6858000"/>
                <a:gd name="connsiteX12490" fmla="*/ 1391136 w 5854673"/>
                <a:gd name="connsiteY12490" fmla="*/ 5545835 h 6858000"/>
                <a:gd name="connsiteX12491" fmla="*/ 1385005 w 5854673"/>
                <a:gd name="connsiteY12491" fmla="*/ 5544752 h 6858000"/>
                <a:gd name="connsiteX12492" fmla="*/ 1398710 w 5854673"/>
                <a:gd name="connsiteY12492" fmla="*/ 5538261 h 6858000"/>
                <a:gd name="connsiteX12493" fmla="*/ 1371659 w 5854673"/>
                <a:gd name="connsiteY12493" fmla="*/ 5506520 h 6858000"/>
                <a:gd name="connsiteX12494" fmla="*/ 1347855 w 5854673"/>
                <a:gd name="connsiteY12494" fmla="*/ 5521309 h 6858000"/>
                <a:gd name="connsiteX12495" fmla="*/ 1284014 w 5854673"/>
                <a:gd name="connsiteY12495" fmla="*/ 5538982 h 6858000"/>
                <a:gd name="connsiteX12496" fmla="*/ 1238930 w 5854673"/>
                <a:gd name="connsiteY12496" fmla="*/ 5550163 h 6858000"/>
                <a:gd name="connsiteX12497" fmla="*/ 1124234 w 5854673"/>
                <a:gd name="connsiteY12497" fmla="*/ 5589838 h 6858000"/>
                <a:gd name="connsiteX12498" fmla="*/ 1113774 w 5854673"/>
                <a:gd name="connsiteY12498" fmla="*/ 5585869 h 6858000"/>
                <a:gd name="connsiteX12499" fmla="*/ 1123512 w 5854673"/>
                <a:gd name="connsiteY12499" fmla="*/ 5570721 h 6858000"/>
                <a:gd name="connsiteX12500" fmla="*/ 1159940 w 5854673"/>
                <a:gd name="connsiteY12500" fmla="*/ 5553408 h 6858000"/>
                <a:gd name="connsiteX12501" fmla="*/ 1173647 w 5854673"/>
                <a:gd name="connsiteY12501" fmla="*/ 5529965 h 6858000"/>
                <a:gd name="connsiteX12502" fmla="*/ 1164629 w 5854673"/>
                <a:gd name="connsiteY12502" fmla="*/ 5530325 h 6858000"/>
                <a:gd name="connsiteX12503" fmla="*/ 1172925 w 5854673"/>
                <a:gd name="connsiteY12503" fmla="*/ 5502914 h 6858000"/>
                <a:gd name="connsiteX12504" fmla="*/ 1136497 w 5854673"/>
                <a:gd name="connsiteY12504" fmla="*/ 5489568 h 6858000"/>
                <a:gd name="connsiteX12505" fmla="*/ 1160663 w 5854673"/>
                <a:gd name="connsiteY12505" fmla="*/ 5491733 h 6858000"/>
                <a:gd name="connsiteX12506" fmla="*/ 1150202 w 5854673"/>
                <a:gd name="connsiteY12506" fmla="*/ 5466125 h 6858000"/>
                <a:gd name="connsiteX12507" fmla="*/ 1109807 w 5854673"/>
                <a:gd name="connsiteY12507" fmla="*/ 5444123 h 6858000"/>
                <a:gd name="connsiteX12508" fmla="*/ 1194206 w 5854673"/>
                <a:gd name="connsiteY12508" fmla="*/ 5423203 h 6858000"/>
                <a:gd name="connsiteX12509" fmla="*/ 1140465 w 5854673"/>
                <a:gd name="connsiteY12509" fmla="*/ 5411662 h 6858000"/>
                <a:gd name="connsiteX12510" fmla="*/ 1117381 w 5854673"/>
                <a:gd name="connsiteY12510" fmla="*/ 5383889 h 6858000"/>
                <a:gd name="connsiteX12511" fmla="*/ 1118824 w 5854673"/>
                <a:gd name="connsiteY12511" fmla="*/ 5379202 h 6858000"/>
                <a:gd name="connsiteX12512" fmla="*/ 1130366 w 5854673"/>
                <a:gd name="connsiteY12512" fmla="*/ 5384250 h 6858000"/>
                <a:gd name="connsiteX12513" fmla="*/ 1130004 w 5854673"/>
                <a:gd name="connsiteY12513" fmla="*/ 5364414 h 6858000"/>
                <a:gd name="connsiteX12514" fmla="*/ 1158498 w 5854673"/>
                <a:gd name="connsiteY12514" fmla="*/ 5365496 h 6858000"/>
                <a:gd name="connsiteX12515" fmla="*/ 1140103 w 5854673"/>
                <a:gd name="connsiteY12515" fmla="*/ 5352512 h 6858000"/>
                <a:gd name="connsiteX12516" fmla="*/ 1149842 w 5854673"/>
                <a:gd name="connsiteY12516" fmla="*/ 5342052 h 6858000"/>
                <a:gd name="connsiteX12517" fmla="*/ 1158859 w 5854673"/>
                <a:gd name="connsiteY12517" fmla="*/ 5350708 h 6858000"/>
                <a:gd name="connsiteX12518" fmla="*/ 1185910 w 5854673"/>
                <a:gd name="connsiteY12518" fmla="*/ 5334477 h 6858000"/>
                <a:gd name="connsiteX12519" fmla="*/ 1171843 w 5854673"/>
                <a:gd name="connsiteY12519" fmla="*/ 5320049 h 6858000"/>
                <a:gd name="connsiteX12520" fmla="*/ 1175811 w 5854673"/>
                <a:gd name="connsiteY12520" fmla="*/ 5315722 h 6858000"/>
                <a:gd name="connsiteX12521" fmla="*/ 1186631 w 5854673"/>
                <a:gd name="connsiteY12521" fmla="*/ 5331591 h 6858000"/>
                <a:gd name="connsiteX12522" fmla="*/ 1255160 w 5854673"/>
                <a:gd name="connsiteY12522" fmla="*/ 5341690 h 6858000"/>
                <a:gd name="connsiteX12523" fmla="*/ 1251193 w 5854673"/>
                <a:gd name="connsiteY12523" fmla="*/ 5346018 h 6858000"/>
                <a:gd name="connsiteX12524" fmla="*/ 1286179 w 5854673"/>
                <a:gd name="connsiteY12524" fmla="*/ 5370545 h 6858000"/>
                <a:gd name="connsiteX12525" fmla="*/ 1274276 w 5854673"/>
                <a:gd name="connsiteY12525" fmla="*/ 5374152 h 6858000"/>
                <a:gd name="connsiteX12526" fmla="*/ 1305295 w 5854673"/>
                <a:gd name="connsiteY12526" fmla="*/ 5383530 h 6858000"/>
                <a:gd name="connsiteX12527" fmla="*/ 1317196 w 5854673"/>
                <a:gd name="connsiteY12527" fmla="*/ 5395432 h 6858000"/>
                <a:gd name="connsiteX12528" fmla="*/ 1322968 w 5854673"/>
                <a:gd name="connsiteY12528" fmla="*/ 5389300 h 6858000"/>
                <a:gd name="connsiteX12529" fmla="*/ 1307819 w 5854673"/>
                <a:gd name="connsiteY12529" fmla="*/ 5374512 h 6858000"/>
                <a:gd name="connsiteX12530" fmla="*/ 1324050 w 5854673"/>
                <a:gd name="connsiteY12530" fmla="*/ 5372349 h 6858000"/>
                <a:gd name="connsiteX12531" fmla="*/ 1295194 w 5854673"/>
                <a:gd name="connsiteY12531" fmla="*/ 5355397 h 6858000"/>
                <a:gd name="connsiteX12532" fmla="*/ 1312869 w 5854673"/>
                <a:gd name="connsiteY12532" fmla="*/ 5348543 h 6858000"/>
                <a:gd name="connsiteX12533" fmla="*/ 1318640 w 5854673"/>
                <a:gd name="connsiteY12533" fmla="*/ 5337724 h 6858000"/>
                <a:gd name="connsiteX12534" fmla="*/ 1343886 w 5854673"/>
                <a:gd name="connsiteY12534" fmla="*/ 5340247 h 6858000"/>
                <a:gd name="connsiteX12535" fmla="*/ 1348102 w 5854673"/>
                <a:gd name="connsiteY12535" fmla="*/ 5351423 h 6858000"/>
                <a:gd name="connsiteX12536" fmla="*/ 1349160 w 5854673"/>
                <a:gd name="connsiteY12536" fmla="*/ 5363394 h 6858000"/>
                <a:gd name="connsiteX12537" fmla="*/ 1332346 w 5854673"/>
                <a:gd name="connsiteY12537" fmla="*/ 5364053 h 6858000"/>
                <a:gd name="connsiteX12538" fmla="*/ 1341001 w 5854673"/>
                <a:gd name="connsiteY12538" fmla="*/ 5365495 h 6858000"/>
                <a:gd name="connsiteX12539" fmla="*/ 1347088 w 5854673"/>
                <a:gd name="connsiteY12539" fmla="*/ 5366442 h 6858000"/>
                <a:gd name="connsiteX12540" fmla="*/ 1349478 w 5854673"/>
                <a:gd name="connsiteY12540" fmla="*/ 5364407 h 6858000"/>
                <a:gd name="connsiteX12541" fmla="*/ 1354234 w 5854673"/>
                <a:gd name="connsiteY12541" fmla="*/ 5372962 h 6858000"/>
                <a:gd name="connsiteX12542" fmla="*/ 1370217 w 5854673"/>
                <a:gd name="connsiteY12542" fmla="*/ 5373791 h 6858000"/>
                <a:gd name="connsiteX12543" fmla="*/ 1392579 w 5854673"/>
                <a:gd name="connsiteY12543" fmla="*/ 5394711 h 6858000"/>
                <a:gd name="connsiteX12544" fmla="*/ 1398710 w 5854673"/>
                <a:gd name="connsiteY12544" fmla="*/ 5395792 h 6858000"/>
                <a:gd name="connsiteX12545" fmla="*/ 1363724 w 5854673"/>
                <a:gd name="connsiteY12545" fmla="*/ 5408777 h 6858000"/>
                <a:gd name="connsiteX12546" fmla="*/ 1349297 w 5854673"/>
                <a:gd name="connsiteY12546" fmla="*/ 5413104 h 6858000"/>
                <a:gd name="connsiteX12547" fmla="*/ 1370937 w 5854673"/>
                <a:gd name="connsiteY12547" fmla="*/ 5414909 h 6858000"/>
                <a:gd name="connsiteX12548" fmla="*/ 1372381 w 5854673"/>
                <a:gd name="connsiteY12548" fmla="*/ 5410219 h 6858000"/>
                <a:gd name="connsiteX12549" fmla="*/ 1388251 w 5854673"/>
                <a:gd name="connsiteY12549" fmla="*/ 5418155 h 6858000"/>
                <a:gd name="connsiteX12550" fmla="*/ 1369856 w 5854673"/>
                <a:gd name="connsiteY12550" fmla="*/ 5440877 h 6858000"/>
                <a:gd name="connsiteX12551" fmla="*/ 1418548 w 5854673"/>
                <a:gd name="connsiteY12551" fmla="*/ 5435467 h 6858000"/>
                <a:gd name="connsiteX12552" fmla="*/ 1417465 w 5854673"/>
                <a:gd name="connsiteY12552" fmla="*/ 5439434 h 6858000"/>
                <a:gd name="connsiteX12553" fmla="*/ 1367692 w 5854673"/>
                <a:gd name="connsiteY12553" fmla="*/ 5457469 h 6858000"/>
                <a:gd name="connsiteX12554" fmla="*/ 1365528 w 5854673"/>
                <a:gd name="connsiteY12554" fmla="*/ 5478026 h 6858000"/>
                <a:gd name="connsiteX12555" fmla="*/ 1498618 w 5854673"/>
                <a:gd name="connsiteY12555" fmla="*/ 5437631 h 6858000"/>
                <a:gd name="connsiteX12556" fmla="*/ 1600690 w 5854673"/>
                <a:gd name="connsiteY12556" fmla="*/ 5409859 h 6858000"/>
                <a:gd name="connsiteX12557" fmla="*/ 1537211 w 5854673"/>
                <a:gd name="connsiteY12557" fmla="*/ 5391824 h 6858000"/>
                <a:gd name="connsiteX12558" fmla="*/ 1575803 w 5854673"/>
                <a:gd name="connsiteY12558" fmla="*/ 5388579 h 6858000"/>
                <a:gd name="connsiteX12559" fmla="*/ 1527472 w 5854673"/>
                <a:gd name="connsiteY12559" fmla="*/ 5362971 h 6858000"/>
                <a:gd name="connsiteX12560" fmla="*/ 1489601 w 5854673"/>
                <a:gd name="connsiteY12560" fmla="*/ 5354314 h 6858000"/>
                <a:gd name="connsiteX12561" fmla="*/ 1493929 w 5854673"/>
                <a:gd name="connsiteY12561" fmla="*/ 5348182 h 6858000"/>
                <a:gd name="connsiteX12562" fmla="*/ 1473731 w 5854673"/>
                <a:gd name="connsiteY12562" fmla="*/ 5341690 h 6858000"/>
                <a:gd name="connsiteX12563" fmla="*/ 1457140 w 5854673"/>
                <a:gd name="connsiteY12563" fmla="*/ 5315001 h 6858000"/>
                <a:gd name="connsiteX12564" fmla="*/ 1466878 w 5854673"/>
                <a:gd name="connsiteY12564" fmla="*/ 5295885 h 6858000"/>
                <a:gd name="connsiteX12565" fmla="*/ 1467239 w 5854673"/>
                <a:gd name="connsiteY12565" fmla="*/ 5281097 h 6858000"/>
                <a:gd name="connsiteX12566" fmla="*/ 1445958 w 5854673"/>
                <a:gd name="connsiteY12566" fmla="*/ 5261619 h 6858000"/>
                <a:gd name="connsiteX12567" fmla="*/ 1493929 w 5854673"/>
                <a:gd name="connsiteY12567" fmla="*/ 5258014 h 6858000"/>
                <a:gd name="connsiteX12568" fmla="*/ 1443073 w 5854673"/>
                <a:gd name="connsiteY12568" fmla="*/ 5227356 h 6858000"/>
                <a:gd name="connsiteX12569" fmla="*/ 1453172 w 5854673"/>
                <a:gd name="connsiteY12569" fmla="*/ 5224110 h 6858000"/>
                <a:gd name="connsiteX12570" fmla="*/ 1423597 w 5854673"/>
                <a:gd name="connsiteY12570" fmla="*/ 5210042 h 6858000"/>
                <a:gd name="connsiteX12571" fmla="*/ 1450648 w 5854673"/>
                <a:gd name="connsiteY12571" fmla="*/ 5202830 h 6858000"/>
                <a:gd name="connsiteX12572" fmla="*/ 1447402 w 5854673"/>
                <a:gd name="connsiteY12572" fmla="*/ 5192369 h 6858000"/>
                <a:gd name="connsiteX12573" fmla="*/ 1461108 w 5854673"/>
                <a:gd name="connsiteY12573" fmla="*/ 5189846 h 6858000"/>
                <a:gd name="connsiteX12574" fmla="*/ 1432614 w 5854673"/>
                <a:gd name="connsiteY12574" fmla="*/ 5180107 h 6858000"/>
                <a:gd name="connsiteX12575" fmla="*/ 1454976 w 5854673"/>
                <a:gd name="connsiteY12575" fmla="*/ 5136104 h 6858000"/>
                <a:gd name="connsiteX12576" fmla="*/ 1440910 w 5854673"/>
                <a:gd name="connsiteY12576" fmla="*/ 5121677 h 6858000"/>
                <a:gd name="connsiteX12577" fmla="*/ 1416744 w 5854673"/>
                <a:gd name="connsiteY12577" fmla="*/ 5137547 h 6858000"/>
                <a:gd name="connsiteX12578" fmla="*/ 1396185 w 5854673"/>
                <a:gd name="connsiteY12578" fmla="*/ 5123840 h 6858000"/>
                <a:gd name="connsiteX12579" fmla="*/ 1425399 w 5854673"/>
                <a:gd name="connsiteY12579" fmla="*/ 5122038 h 6858000"/>
                <a:gd name="connsiteX12580" fmla="*/ 1415662 w 5854673"/>
                <a:gd name="connsiteY12580" fmla="*/ 5110496 h 6858000"/>
                <a:gd name="connsiteX12581" fmla="*/ 1433696 w 5854673"/>
                <a:gd name="connsiteY12581" fmla="*/ 5111577 h 6858000"/>
                <a:gd name="connsiteX12582" fmla="*/ 1397989 w 5854673"/>
                <a:gd name="connsiteY12582" fmla="*/ 5095347 h 6858000"/>
                <a:gd name="connsiteX12583" fmla="*/ 1400513 w 5854673"/>
                <a:gd name="connsiteY12583" fmla="*/ 5086691 h 6858000"/>
                <a:gd name="connsiteX12584" fmla="*/ 1364805 w 5854673"/>
                <a:gd name="connsiteY12584" fmla="*/ 5080559 h 6858000"/>
                <a:gd name="connsiteX12585" fmla="*/ 1404841 w 5854673"/>
                <a:gd name="connsiteY12585" fmla="*/ 5072625 h 6858000"/>
                <a:gd name="connsiteX12586" fmla="*/ 1388611 w 5854673"/>
                <a:gd name="connsiteY12586" fmla="*/ 5043771 h 6858000"/>
                <a:gd name="connsiteX12587" fmla="*/ 1387169 w 5854673"/>
                <a:gd name="connsiteY12587" fmla="*/ 5040525 h 6858000"/>
                <a:gd name="connsiteX12588" fmla="*/ 1372381 w 5854673"/>
                <a:gd name="connsiteY12588" fmla="*/ 5045934 h 6858000"/>
                <a:gd name="connsiteX12589" fmla="*/ 1365888 w 5854673"/>
                <a:gd name="connsiteY12589" fmla="*/ 5036917 h 6858000"/>
                <a:gd name="connsiteX12590" fmla="*/ 1396186 w 5854673"/>
                <a:gd name="connsiteY12590" fmla="*/ 5018162 h 6858000"/>
                <a:gd name="connsiteX12591" fmla="*/ 1365166 w 5854673"/>
                <a:gd name="connsiteY12591" fmla="*/ 5008785 h 6858000"/>
                <a:gd name="connsiteX12592" fmla="*/ 1387528 w 5854673"/>
                <a:gd name="connsiteY12592" fmla="*/ 4985701 h 6858000"/>
                <a:gd name="connsiteX12593" fmla="*/ 1369495 w 5854673"/>
                <a:gd name="connsiteY12593" fmla="*/ 4980651 h 6858000"/>
                <a:gd name="connsiteX12594" fmla="*/ 1373822 w 5854673"/>
                <a:gd name="connsiteY12594" fmla="*/ 4988587 h 6858000"/>
                <a:gd name="connsiteX12595" fmla="*/ 1335231 w 5854673"/>
                <a:gd name="connsiteY12595" fmla="*/ 4991832 h 6858000"/>
                <a:gd name="connsiteX12596" fmla="*/ 1350019 w 5854673"/>
                <a:gd name="connsiteY12596" fmla="*/ 4986423 h 6858000"/>
                <a:gd name="connsiteX12597" fmla="*/ 1328378 w 5854673"/>
                <a:gd name="connsiteY12597" fmla="*/ 4963700 h 6858000"/>
                <a:gd name="connsiteX12598" fmla="*/ 1306737 w 5854673"/>
                <a:gd name="connsiteY12598" fmla="*/ 4974880 h 6858000"/>
                <a:gd name="connsiteX12599" fmla="*/ 1291228 w 5854673"/>
                <a:gd name="connsiteY12599" fmla="*/ 4974160 h 6858000"/>
                <a:gd name="connsiteX12600" fmla="*/ 1275718 w 5854673"/>
                <a:gd name="connsiteY12600" fmla="*/ 4952518 h 6858000"/>
                <a:gd name="connsiteX12601" fmla="*/ 1258767 w 5854673"/>
                <a:gd name="connsiteY12601" fmla="*/ 4956487 h 6858000"/>
                <a:gd name="connsiteX12602" fmla="*/ 1267197 w 5854673"/>
                <a:gd name="connsiteY12602" fmla="*/ 4961852 h 6858000"/>
                <a:gd name="connsiteX12603" fmla="*/ 1268899 w 5854673"/>
                <a:gd name="connsiteY12603" fmla="*/ 4963913 h 6858000"/>
                <a:gd name="connsiteX12604" fmla="*/ 1260931 w 5854673"/>
                <a:gd name="connsiteY12604" fmla="*/ 4970552 h 6858000"/>
                <a:gd name="connsiteX12605" fmla="*/ 1231716 w 5854673"/>
                <a:gd name="connsiteY12605" fmla="*/ 4920779 h 6858000"/>
                <a:gd name="connsiteX12606" fmla="*/ 1217650 w 5854673"/>
                <a:gd name="connsiteY12606" fmla="*/ 4906351 h 6858000"/>
                <a:gd name="connsiteX12607" fmla="*/ 1234961 w 5854673"/>
                <a:gd name="connsiteY12607" fmla="*/ 4878580 h 6858000"/>
                <a:gd name="connsiteX12608" fmla="*/ 1218009 w 5854673"/>
                <a:gd name="connsiteY12608" fmla="*/ 4871366 h 6858000"/>
                <a:gd name="connsiteX12609" fmla="*/ 1219091 w 5854673"/>
                <a:gd name="connsiteY12609" fmla="*/ 4871006 h 6858000"/>
                <a:gd name="connsiteX12610" fmla="*/ 1165712 w 5854673"/>
                <a:gd name="connsiteY12610" fmla="*/ 4827725 h 6858000"/>
                <a:gd name="connsiteX12611" fmla="*/ 1148398 w 5854673"/>
                <a:gd name="connsiteY12611" fmla="*/ 4824839 h 6858000"/>
                <a:gd name="connsiteX12612" fmla="*/ 1181581 w 5854673"/>
                <a:gd name="connsiteY12612" fmla="*/ 4857300 h 6858000"/>
                <a:gd name="connsiteX12613" fmla="*/ 1157777 w 5854673"/>
                <a:gd name="connsiteY12613" fmla="*/ 4898057 h 6858000"/>
                <a:gd name="connsiteX12614" fmla="*/ 1163547 w 5854673"/>
                <a:gd name="connsiteY12614" fmla="*/ 4917894 h 6858000"/>
                <a:gd name="connsiteX12615" fmla="*/ 1208271 w 5854673"/>
                <a:gd name="connsiteY12615" fmla="*/ 4916812 h 6858000"/>
                <a:gd name="connsiteX12616" fmla="*/ 1192762 w 5854673"/>
                <a:gd name="connsiteY12616" fmla="*/ 4916090 h 6858000"/>
                <a:gd name="connsiteX12617" fmla="*/ 1185910 w 5854673"/>
                <a:gd name="connsiteY12617" fmla="*/ 4938813 h 6858000"/>
                <a:gd name="connsiteX12618" fmla="*/ 1168597 w 5854673"/>
                <a:gd name="connsiteY12618" fmla="*/ 4935928 h 6858000"/>
                <a:gd name="connsiteX12619" fmla="*/ 1205387 w 5854673"/>
                <a:gd name="connsiteY12619" fmla="*/ 4957207 h 6858000"/>
                <a:gd name="connsiteX12620" fmla="*/ 1217289 w 5854673"/>
                <a:gd name="connsiteY12620" fmla="*/ 4961174 h 6858000"/>
                <a:gd name="connsiteX12621" fmla="*/ 1192402 w 5854673"/>
                <a:gd name="connsiteY12621" fmla="*/ 4970913 h 6858000"/>
                <a:gd name="connsiteX12622" fmla="*/ 1174729 w 5854673"/>
                <a:gd name="connsiteY12622" fmla="*/ 4977766 h 6858000"/>
                <a:gd name="connsiteX12623" fmla="*/ 1185188 w 5854673"/>
                <a:gd name="connsiteY12623" fmla="*/ 4986423 h 6858000"/>
                <a:gd name="connsiteX12624" fmla="*/ 1167516 w 5854673"/>
                <a:gd name="connsiteY12624" fmla="*/ 4993276 h 6858000"/>
                <a:gd name="connsiteX12625" fmla="*/ 1184828 w 5854673"/>
                <a:gd name="connsiteY12625" fmla="*/ 5005177 h 6858000"/>
                <a:gd name="connsiteX12626" fmla="*/ 1184827 w 5854673"/>
                <a:gd name="connsiteY12626" fmla="*/ 5027180 h 6858000"/>
                <a:gd name="connsiteX12627" fmla="*/ 1205025 w 5854673"/>
                <a:gd name="connsiteY12627" fmla="*/ 5011669 h 6858000"/>
                <a:gd name="connsiteX12628" fmla="*/ 1190959 w 5854673"/>
                <a:gd name="connsiteY12628" fmla="*/ 4997242 h 6858000"/>
                <a:gd name="connsiteX12629" fmla="*/ 1219092 w 5854673"/>
                <a:gd name="connsiteY12629" fmla="*/ 4995079 h 6858000"/>
                <a:gd name="connsiteX12630" fmla="*/ 1209715 w 5854673"/>
                <a:gd name="connsiteY12630" fmla="*/ 5017440 h 6858000"/>
                <a:gd name="connsiteX12631" fmla="*/ 1269227 w 5854673"/>
                <a:gd name="connsiteY12631" fmla="*/ 5027900 h 6858000"/>
                <a:gd name="connsiteX12632" fmla="*/ 1240372 w 5854673"/>
                <a:gd name="connsiteY12632" fmla="*/ 5019965 h 6858000"/>
                <a:gd name="connsiteX12633" fmla="*/ 1200698 w 5854673"/>
                <a:gd name="connsiteY12633" fmla="*/ 5039803 h 6858000"/>
                <a:gd name="connsiteX12634" fmla="*/ 1233519 w 5854673"/>
                <a:gd name="connsiteY12634" fmla="*/ 5064329 h 6858000"/>
                <a:gd name="connsiteX12635" fmla="*/ 1181221 w 5854673"/>
                <a:gd name="connsiteY12635" fmla="*/ 5060362 h 6858000"/>
                <a:gd name="connsiteX12636" fmla="*/ 1188074 w 5854673"/>
                <a:gd name="connsiteY12636" fmla="*/ 5080560 h 6858000"/>
                <a:gd name="connsiteX12637" fmla="*/ 1221257 w 5854673"/>
                <a:gd name="connsiteY12637" fmla="*/ 5091379 h 6858000"/>
                <a:gd name="connsiteX12638" fmla="*/ 1226666 w 5854673"/>
                <a:gd name="connsiteY12638" fmla="*/ 5108332 h 6858000"/>
                <a:gd name="connsiteX12639" fmla="*/ 1245783 w 5854673"/>
                <a:gd name="connsiteY12639" fmla="*/ 5114823 h 6858000"/>
                <a:gd name="connsiteX12640" fmla="*/ 1253717 w 5854673"/>
                <a:gd name="connsiteY12640" fmla="*/ 5123120 h 6858000"/>
                <a:gd name="connsiteX12641" fmla="*/ 1277521 w 5854673"/>
                <a:gd name="connsiteY12641" fmla="*/ 5113381 h 6858000"/>
                <a:gd name="connsiteX12642" fmla="*/ 1265981 w 5854673"/>
                <a:gd name="connsiteY12642" fmla="*/ 5082363 h 6858000"/>
                <a:gd name="connsiteX12643" fmla="*/ 1256242 w 5854673"/>
                <a:gd name="connsiteY12643" fmla="*/ 5080559 h 6858000"/>
                <a:gd name="connsiteX12644" fmla="*/ 1270309 w 5854673"/>
                <a:gd name="connsiteY12644" fmla="*/ 5067935 h 6858000"/>
                <a:gd name="connsiteX12645" fmla="*/ 1262373 w 5854673"/>
                <a:gd name="connsiteY12645" fmla="*/ 5059640 h 6858000"/>
                <a:gd name="connsiteX12646" fmla="*/ 1252996 w 5854673"/>
                <a:gd name="connsiteY12646" fmla="*/ 5061082 h 6858000"/>
                <a:gd name="connsiteX12647" fmla="*/ 1266702 w 5854673"/>
                <a:gd name="connsiteY12647" fmla="*/ 5058559 h 6858000"/>
                <a:gd name="connsiteX12648" fmla="*/ 1262374 w 5854673"/>
                <a:gd name="connsiteY12648" fmla="*/ 5050984 h 6858000"/>
                <a:gd name="connsiteX12649" fmla="*/ 1268505 w 5854673"/>
                <a:gd name="connsiteY12649" fmla="*/ 5052065 h 6858000"/>
                <a:gd name="connsiteX12650" fmla="*/ 1284374 w 5854673"/>
                <a:gd name="connsiteY12650" fmla="*/ 5021048 h 6858000"/>
                <a:gd name="connsiteX12651" fmla="*/ 1291589 w 5854673"/>
                <a:gd name="connsiteY12651" fmla="*/ 5027180 h 6858000"/>
                <a:gd name="connsiteX12652" fmla="*/ 1300244 w 5854673"/>
                <a:gd name="connsiteY12652" fmla="*/ 5028622 h 6858000"/>
                <a:gd name="connsiteX12653" fmla="*/ 1318639 w 5854673"/>
                <a:gd name="connsiteY12653" fmla="*/ 5040885 h 6858000"/>
                <a:gd name="connsiteX12654" fmla="*/ 1299163 w 5854673"/>
                <a:gd name="connsiteY12654" fmla="*/ 5040524 h 6858000"/>
                <a:gd name="connsiteX12655" fmla="*/ 1299883 w 5854673"/>
                <a:gd name="connsiteY12655" fmla="*/ 5037639 h 6858000"/>
                <a:gd name="connsiteX12656" fmla="*/ 1280407 w 5854673"/>
                <a:gd name="connsiteY12656" fmla="*/ 5042328 h 6858000"/>
                <a:gd name="connsiteX12657" fmla="*/ 1302048 w 5854673"/>
                <a:gd name="connsiteY12657" fmla="*/ 5053147 h 6858000"/>
                <a:gd name="connsiteX12658" fmla="*/ 1269948 w 5854673"/>
                <a:gd name="connsiteY12658" fmla="*/ 5056394 h 6858000"/>
                <a:gd name="connsiteX12659" fmla="*/ 1286178 w 5854673"/>
                <a:gd name="connsiteY12659" fmla="*/ 5076231 h 6858000"/>
                <a:gd name="connsiteX12660" fmla="*/ 1276800 w 5854673"/>
                <a:gd name="connsiteY12660" fmla="*/ 5077675 h 6858000"/>
                <a:gd name="connsiteX12661" fmla="*/ 1287620 w 5854673"/>
                <a:gd name="connsiteY12661" fmla="*/ 5093544 h 6858000"/>
                <a:gd name="connsiteX12662" fmla="*/ 1317557 w 5854673"/>
                <a:gd name="connsiteY12662" fmla="*/ 5084887 h 6858000"/>
                <a:gd name="connsiteX12663" fmla="*/ 1320803 w 5854673"/>
                <a:gd name="connsiteY12663" fmla="*/ 5087412 h 6858000"/>
                <a:gd name="connsiteX12664" fmla="*/ 1295917 w 5854673"/>
                <a:gd name="connsiteY12664" fmla="*/ 5105086 h 6858000"/>
                <a:gd name="connsiteX12665" fmla="*/ 1283653 w 5854673"/>
                <a:gd name="connsiteY12665" fmla="*/ 5106889 h 6858000"/>
                <a:gd name="connsiteX12666" fmla="*/ 1287982 w 5854673"/>
                <a:gd name="connsiteY12666" fmla="*/ 5122759 h 6858000"/>
                <a:gd name="connsiteX12667" fmla="*/ 1316475 w 5854673"/>
                <a:gd name="connsiteY12667" fmla="*/ 5100758 h 6858000"/>
                <a:gd name="connsiteX12668" fmla="*/ 1345329 w 5854673"/>
                <a:gd name="connsiteY12668" fmla="*/ 5139710 h 6858000"/>
                <a:gd name="connsiteX12669" fmla="*/ 1339920 w 5854673"/>
                <a:gd name="connsiteY12669" fmla="*/ 5148728 h 6858000"/>
                <a:gd name="connsiteX12670" fmla="*/ 1300245 w 5854673"/>
                <a:gd name="connsiteY12670" fmla="*/ 5124923 h 6858000"/>
                <a:gd name="connsiteX12671" fmla="*/ 1289064 w 5854673"/>
                <a:gd name="connsiteY12671" fmla="*/ 5139711 h 6858000"/>
                <a:gd name="connsiteX12672" fmla="*/ 1298081 w 5854673"/>
                <a:gd name="connsiteY12672" fmla="*/ 5162073 h 6858000"/>
                <a:gd name="connsiteX12673" fmla="*/ 1252274 w 5854673"/>
                <a:gd name="connsiteY12673" fmla="*/ 5137186 h 6858000"/>
                <a:gd name="connsiteX12674" fmla="*/ 1255881 w 5854673"/>
                <a:gd name="connsiteY12674" fmla="*/ 5133939 h 6858000"/>
                <a:gd name="connsiteX12675" fmla="*/ 1215846 w 5854673"/>
                <a:gd name="connsiteY12675" fmla="*/ 5123840 h 6858000"/>
                <a:gd name="connsiteX12676" fmla="*/ 1227748 w 5854673"/>
                <a:gd name="connsiteY12676" fmla="*/ 5135743 h 6858000"/>
                <a:gd name="connsiteX12677" fmla="*/ 1202862 w 5854673"/>
                <a:gd name="connsiteY12677" fmla="*/ 5145481 h 6858000"/>
                <a:gd name="connsiteX12678" fmla="*/ 1199255 w 5854673"/>
                <a:gd name="connsiteY12678" fmla="*/ 5135743 h 6858000"/>
                <a:gd name="connsiteX12679" fmla="*/ 1172203 w 5854673"/>
                <a:gd name="connsiteY12679" fmla="*/ 5142956 h 6858000"/>
                <a:gd name="connsiteX12680" fmla="*/ 1186632 w 5854673"/>
                <a:gd name="connsiteY12680" fmla="*/ 5147285 h 6858000"/>
                <a:gd name="connsiteX12681" fmla="*/ 1189517 w 5854673"/>
                <a:gd name="connsiteY12681" fmla="*/ 5145843 h 6858000"/>
                <a:gd name="connsiteX12682" fmla="*/ 1216568 w 5854673"/>
                <a:gd name="connsiteY12682" fmla="*/ 5159548 h 6858000"/>
                <a:gd name="connsiteX12683" fmla="*/ 1217289 w 5854673"/>
                <a:gd name="connsiteY12683" fmla="*/ 5157745 h 6858000"/>
                <a:gd name="connsiteX12684" fmla="*/ 1227027 w 5854673"/>
                <a:gd name="connsiteY12684" fmla="*/ 5159547 h 6858000"/>
                <a:gd name="connsiteX12685" fmla="*/ 1226305 w 5854673"/>
                <a:gd name="connsiteY12685" fmla="*/ 5161351 h 6858000"/>
                <a:gd name="connsiteX12686" fmla="*/ 1213322 w 5854673"/>
                <a:gd name="connsiteY12686" fmla="*/ 5162072 h 6858000"/>
                <a:gd name="connsiteX12687" fmla="*/ 1227388 w 5854673"/>
                <a:gd name="connsiteY12687" fmla="*/ 5176499 h 6858000"/>
                <a:gd name="connsiteX12688" fmla="*/ 1234602 w 5854673"/>
                <a:gd name="connsiteY12688" fmla="*/ 5165680 h 6858000"/>
                <a:gd name="connsiteX12689" fmla="*/ 1239651 w 5854673"/>
                <a:gd name="connsiteY12689" fmla="*/ 5170730 h 6858000"/>
                <a:gd name="connsiteX12690" fmla="*/ 1263817 w 5854673"/>
                <a:gd name="connsiteY12690" fmla="*/ 5172893 h 6858000"/>
                <a:gd name="connsiteX12691" fmla="*/ 1219814 w 5854673"/>
                <a:gd name="connsiteY12691" fmla="*/ 5194173 h 6858000"/>
                <a:gd name="connsiteX12692" fmla="*/ 1240372 w 5854673"/>
                <a:gd name="connsiteY12692" fmla="*/ 5199944 h 6858000"/>
                <a:gd name="connsiteX12693" fmla="*/ 1190238 w 5854673"/>
                <a:gd name="connsiteY12693" fmla="*/ 5198140 h 6858000"/>
                <a:gd name="connsiteX12694" fmla="*/ 1182303 w 5854673"/>
                <a:gd name="connsiteY12694" fmla="*/ 5194895 h 6858000"/>
                <a:gd name="connsiteX12695" fmla="*/ 1168237 w 5854673"/>
                <a:gd name="connsiteY12695" fmla="*/ 5168565 h 6858000"/>
                <a:gd name="connsiteX12696" fmla="*/ 1192762 w 5854673"/>
                <a:gd name="connsiteY12696" fmla="*/ 5160990 h 6858000"/>
                <a:gd name="connsiteX12697" fmla="*/ 1170762 w 5854673"/>
                <a:gd name="connsiteY12697" fmla="*/ 5152335 h 6858000"/>
                <a:gd name="connsiteX12698" fmla="*/ 1173647 w 5854673"/>
                <a:gd name="connsiteY12698" fmla="*/ 5150891 h 6858000"/>
                <a:gd name="connsiteX12699" fmla="*/ 1150203 w 5854673"/>
                <a:gd name="connsiteY12699" fmla="*/ 5124922 h 6858000"/>
                <a:gd name="connsiteX12700" fmla="*/ 1115577 w 5854673"/>
                <a:gd name="connsiteY12700" fmla="*/ 5135744 h 6858000"/>
                <a:gd name="connsiteX12701" fmla="*/ 1122431 w 5854673"/>
                <a:gd name="connsiteY12701" fmla="*/ 5155942 h 6858000"/>
                <a:gd name="connsiteX12702" fmla="*/ 1098265 w 5854673"/>
                <a:gd name="connsiteY12702" fmla="*/ 5132857 h 6858000"/>
                <a:gd name="connsiteX12703" fmla="*/ 1100789 w 5854673"/>
                <a:gd name="connsiteY12703" fmla="*/ 5116267 h 6858000"/>
                <a:gd name="connsiteX12704" fmla="*/ 1087445 w 5854673"/>
                <a:gd name="connsiteY12704" fmla="*/ 5126005 h 6858000"/>
                <a:gd name="connsiteX12705" fmla="*/ 1101511 w 5854673"/>
                <a:gd name="connsiteY12705" fmla="*/ 5092462 h 6858000"/>
                <a:gd name="connsiteX12706" fmla="*/ 1102954 w 5854673"/>
                <a:gd name="connsiteY12706" fmla="*/ 5109774 h 6858000"/>
                <a:gd name="connsiteX12707" fmla="*/ 1131087 w 5854673"/>
                <a:gd name="connsiteY12707" fmla="*/ 5107611 h 6858000"/>
                <a:gd name="connsiteX12708" fmla="*/ 1166072 w 5854673"/>
                <a:gd name="connsiteY12708" fmla="*/ 5125644 h 6858000"/>
                <a:gd name="connsiteX12709" fmla="*/ 1181581 w 5854673"/>
                <a:gd name="connsiteY12709" fmla="*/ 5087413 h 6858000"/>
                <a:gd name="connsiteX12710" fmla="*/ 1168237 w 5854673"/>
                <a:gd name="connsiteY12710" fmla="*/ 5080199 h 6858000"/>
                <a:gd name="connsiteX12711" fmla="*/ 1157416 w 5854673"/>
                <a:gd name="connsiteY12711" fmla="*/ 5095348 h 6858000"/>
                <a:gd name="connsiteX12712" fmla="*/ 1111970 w 5854673"/>
                <a:gd name="connsiteY12712" fmla="*/ 5068297 h 6858000"/>
                <a:gd name="connsiteX12713" fmla="*/ 1090329 w 5854673"/>
                <a:gd name="connsiteY12713" fmla="*/ 5066494 h 6858000"/>
                <a:gd name="connsiteX12714" fmla="*/ 1120988 w 5854673"/>
                <a:gd name="connsiteY12714" fmla="*/ 5060001 h 6858000"/>
                <a:gd name="connsiteX12715" fmla="*/ 1098625 w 5854673"/>
                <a:gd name="connsiteY12715" fmla="*/ 5039082 h 6858000"/>
                <a:gd name="connsiteX12716" fmla="*/ 1123513 w 5854673"/>
                <a:gd name="connsiteY12716" fmla="*/ 5029343 h 6858000"/>
                <a:gd name="connsiteX12717" fmla="*/ 1072657 w 5854673"/>
                <a:gd name="connsiteY12717" fmla="*/ 5003375 h 6858000"/>
                <a:gd name="connsiteX12718" fmla="*/ 1079510 w 5854673"/>
                <a:gd name="connsiteY12718" fmla="*/ 5011669 h 6858000"/>
                <a:gd name="connsiteX12719" fmla="*/ 1058951 w 5854673"/>
                <a:gd name="connsiteY12719" fmla="*/ 5005899 h 6858000"/>
                <a:gd name="connsiteX12720" fmla="*/ 1076984 w 5854673"/>
                <a:gd name="connsiteY12720" fmla="*/ 4997242 h 6858000"/>
                <a:gd name="connsiteX12721" fmla="*/ 1055345 w 5854673"/>
                <a:gd name="connsiteY12721" fmla="*/ 4986422 h 6858000"/>
                <a:gd name="connsiteX12722" fmla="*/ 1048131 w 5854673"/>
                <a:gd name="connsiteY12722" fmla="*/ 4997243 h 6858000"/>
                <a:gd name="connsiteX12723" fmla="*/ 1036229 w 5854673"/>
                <a:gd name="connsiteY12723" fmla="*/ 4976323 h 6858000"/>
                <a:gd name="connsiteX12724" fmla="*/ 1045966 w 5854673"/>
                <a:gd name="connsiteY12724" fmla="*/ 4987143 h 6858000"/>
                <a:gd name="connsiteX12725" fmla="*/ 1065803 w 5854673"/>
                <a:gd name="connsiteY12725" fmla="*/ 4973799 h 6858000"/>
                <a:gd name="connsiteX12726" fmla="*/ 1094657 w 5854673"/>
                <a:gd name="connsiteY12726" fmla="*/ 4981734 h 6858000"/>
                <a:gd name="connsiteX12727" fmla="*/ 1095739 w 5854673"/>
                <a:gd name="connsiteY12727" fmla="*/ 4995800 h 6858000"/>
                <a:gd name="connsiteX12728" fmla="*/ 1120267 w 5854673"/>
                <a:gd name="connsiteY12728" fmla="*/ 4988226 h 6858000"/>
                <a:gd name="connsiteX12729" fmla="*/ 1115939 w 5854673"/>
                <a:gd name="connsiteY12729" fmla="*/ 4980652 h 6858000"/>
                <a:gd name="connsiteX12730" fmla="*/ 1103315 w 5854673"/>
                <a:gd name="connsiteY12730" fmla="*/ 4983538 h 6858000"/>
                <a:gd name="connsiteX12731" fmla="*/ 1075543 w 5854673"/>
                <a:gd name="connsiteY12731" fmla="*/ 4949994 h 6858000"/>
                <a:gd name="connsiteX12732" fmla="*/ 1114496 w 5854673"/>
                <a:gd name="connsiteY12732" fmla="*/ 4954683 h 6858000"/>
                <a:gd name="connsiteX12733" fmla="*/ 1122070 w 5854673"/>
                <a:gd name="connsiteY12733" fmla="*/ 4951076 h 6858000"/>
                <a:gd name="connsiteX12734" fmla="*/ 1045245 w 5854673"/>
                <a:gd name="connsiteY12734" fmla="*/ 4937731 h 6858000"/>
                <a:gd name="connsiteX12735" fmla="*/ 1029015 w 5854673"/>
                <a:gd name="connsiteY12735" fmla="*/ 4939896 h 6858000"/>
                <a:gd name="connsiteX12736" fmla="*/ 1026130 w 5854673"/>
                <a:gd name="connsiteY12736" fmla="*/ 4936289 h 6858000"/>
                <a:gd name="connsiteX12737" fmla="*/ 1061476 w 5854673"/>
                <a:gd name="connsiteY12737" fmla="*/ 4913566 h 6858000"/>
                <a:gd name="connsiteX12738" fmla="*/ 1067967 w 5854673"/>
                <a:gd name="connsiteY12738" fmla="*/ 4922583 h 6858000"/>
                <a:gd name="connsiteX12739" fmla="*/ 1072296 w 5854673"/>
                <a:gd name="connsiteY12739" fmla="*/ 4908516 h 6858000"/>
                <a:gd name="connsiteX12740" fmla="*/ 1040556 w 5854673"/>
                <a:gd name="connsiteY12740" fmla="*/ 4900942 h 6858000"/>
                <a:gd name="connsiteX12741" fmla="*/ 1051737 w 5854673"/>
                <a:gd name="connsiteY12741" fmla="*/ 4881104 h 6858000"/>
                <a:gd name="connsiteX12742" fmla="*/ 1040196 w 5854673"/>
                <a:gd name="connsiteY12742" fmla="*/ 4889040 h 6858000"/>
                <a:gd name="connsiteX12743" fmla="*/ 1027571 w 5854673"/>
                <a:gd name="connsiteY12743" fmla="*/ 4869923 h 6858000"/>
                <a:gd name="connsiteX12744" fmla="*/ 1040556 w 5854673"/>
                <a:gd name="connsiteY12744" fmla="*/ 4865234 h 6858000"/>
                <a:gd name="connsiteX12745" fmla="*/ 1020718 w 5854673"/>
                <a:gd name="connsiteY12745" fmla="*/ 4839988 h 6858000"/>
                <a:gd name="connsiteX12746" fmla="*/ 1023605 w 5854673"/>
                <a:gd name="connsiteY12746" fmla="*/ 4838545 h 6858000"/>
                <a:gd name="connsiteX12747" fmla="*/ 1014588 w 5854673"/>
                <a:gd name="connsiteY12747" fmla="*/ 4829889 h 6858000"/>
                <a:gd name="connsiteX12748" fmla="*/ 1017834 w 5854673"/>
                <a:gd name="connsiteY12748" fmla="*/ 4827363 h 6858000"/>
                <a:gd name="connsiteX12749" fmla="*/ 1035507 w 5854673"/>
                <a:gd name="connsiteY12749" fmla="*/ 4842512 h 6858000"/>
                <a:gd name="connsiteX12750" fmla="*/ 1064001 w 5854673"/>
                <a:gd name="connsiteY12750" fmla="*/ 4838544 h 6858000"/>
                <a:gd name="connsiteX12751" fmla="*/ 1059312 w 5854673"/>
                <a:gd name="connsiteY12751" fmla="*/ 4801756 h 6858000"/>
                <a:gd name="connsiteX12752" fmla="*/ 1003407 w 5854673"/>
                <a:gd name="connsiteY12752" fmla="*/ 4822675 h 6858000"/>
                <a:gd name="connsiteX12753" fmla="*/ 991503 w 5854673"/>
                <a:gd name="connsiteY12753" fmla="*/ 4810773 h 6858000"/>
                <a:gd name="connsiteX12754" fmla="*/ 1003768 w 5854673"/>
                <a:gd name="connsiteY12754" fmla="*/ 4812936 h 6858000"/>
                <a:gd name="connsiteX12755" fmla="*/ 1001963 w 5854673"/>
                <a:gd name="connsiteY12755" fmla="*/ 4805723 h 6858000"/>
                <a:gd name="connsiteX12756" fmla="*/ 995832 w 5854673"/>
                <a:gd name="connsiteY12756" fmla="*/ 4804640 h 6858000"/>
                <a:gd name="connsiteX12757" fmla="*/ 1034785 w 5854673"/>
                <a:gd name="connsiteY12757" fmla="*/ 4792378 h 6858000"/>
                <a:gd name="connsiteX12758" fmla="*/ 1035868 w 5854673"/>
                <a:gd name="connsiteY12758" fmla="*/ 4775787 h 6858000"/>
                <a:gd name="connsiteX12759" fmla="*/ 1026490 w 5854673"/>
                <a:gd name="connsiteY12759" fmla="*/ 4767131 h 6858000"/>
                <a:gd name="connsiteX12760" fmla="*/ 1020718 w 5854673"/>
                <a:gd name="connsiteY12760" fmla="*/ 4773262 h 6858000"/>
                <a:gd name="connsiteX12761" fmla="*/ 1000161 w 5854673"/>
                <a:gd name="connsiteY12761" fmla="*/ 4759917 h 6858000"/>
                <a:gd name="connsiteX12762" fmla="*/ 976717 w 5854673"/>
                <a:gd name="connsiteY12762" fmla="*/ 4755950 h 6858000"/>
                <a:gd name="connsiteX12763" fmla="*/ 983209 w 5854673"/>
                <a:gd name="connsiteY12763" fmla="*/ 4743325 h 6858000"/>
                <a:gd name="connsiteX12764" fmla="*/ 1001243 w 5854673"/>
                <a:gd name="connsiteY12764" fmla="*/ 4748374 h 6858000"/>
                <a:gd name="connsiteX12765" fmla="*/ 1011702 w 5854673"/>
                <a:gd name="connsiteY12765" fmla="*/ 4743326 h 6858000"/>
                <a:gd name="connsiteX12766" fmla="*/ 984652 w 5854673"/>
                <a:gd name="connsiteY12766" fmla="*/ 4729619 h 6858000"/>
                <a:gd name="connsiteX12767" fmla="*/ 979602 w 5854673"/>
                <a:gd name="connsiteY12767" fmla="*/ 4737915 h 6858000"/>
                <a:gd name="connsiteX12768" fmla="*/ 957601 w 5854673"/>
                <a:gd name="connsiteY12768" fmla="*/ 4724930 h 6858000"/>
                <a:gd name="connsiteX12769" fmla="*/ 996553 w 5854673"/>
                <a:gd name="connsiteY12769" fmla="*/ 4711947 h 6858000"/>
                <a:gd name="connsiteX12770" fmla="*/ 1007013 w 5854673"/>
                <a:gd name="connsiteY12770" fmla="*/ 4706897 h 6858000"/>
                <a:gd name="connsiteX12771" fmla="*/ 965896 w 5854673"/>
                <a:gd name="connsiteY12771" fmla="*/ 4678765 h 6858000"/>
                <a:gd name="connsiteX12772" fmla="*/ 959765 w 5854673"/>
                <a:gd name="connsiteY12772" fmla="*/ 4677682 h 6858000"/>
                <a:gd name="connsiteX12773" fmla="*/ 971306 w 5854673"/>
                <a:gd name="connsiteY12773" fmla="*/ 4669748 h 6858000"/>
                <a:gd name="connsiteX12774" fmla="*/ 977437 w 5854673"/>
                <a:gd name="connsiteY12774" fmla="*/ 4670829 h 6858000"/>
                <a:gd name="connsiteX12775" fmla="*/ 972748 w 5854673"/>
                <a:gd name="connsiteY12775" fmla="*/ 4687059 h 6858000"/>
                <a:gd name="connsiteX12776" fmla="*/ 1021802 w 5854673"/>
                <a:gd name="connsiteY12776" fmla="*/ 4688502 h 6858000"/>
                <a:gd name="connsiteX12777" fmla="*/ 1023604 w 5854673"/>
                <a:gd name="connsiteY12777" fmla="*/ 4695717 h 6858000"/>
                <a:gd name="connsiteX12778" fmla="*/ 1019997 w 5854673"/>
                <a:gd name="connsiteY12778" fmla="*/ 4694995 h 6858000"/>
                <a:gd name="connsiteX12779" fmla="*/ 1027571 w 5854673"/>
                <a:gd name="connsiteY12779" fmla="*/ 4713028 h 6858000"/>
                <a:gd name="connsiteX12780" fmla="*/ 1052098 w 5854673"/>
                <a:gd name="connsiteY12780" fmla="*/ 4705454 h 6858000"/>
                <a:gd name="connsiteX12781" fmla="*/ 1027212 w 5854673"/>
                <a:gd name="connsiteY12781" fmla="*/ 4701126 h 6858000"/>
                <a:gd name="connsiteX12782" fmla="*/ 1031540 w 5854673"/>
                <a:gd name="connsiteY12782" fmla="*/ 4678042 h 6858000"/>
                <a:gd name="connsiteX12783" fmla="*/ 1046327 w 5854673"/>
                <a:gd name="connsiteY12783" fmla="*/ 4689584 h 6858000"/>
                <a:gd name="connsiteX12784" fmla="*/ 1053902 w 5854673"/>
                <a:gd name="connsiteY12784" fmla="*/ 4685977 h 6858000"/>
                <a:gd name="connsiteX12785" fmla="*/ 1019997 w 5854673"/>
                <a:gd name="connsiteY12785" fmla="*/ 4656042 h 6858000"/>
                <a:gd name="connsiteX12786" fmla="*/ 1011702 w 5854673"/>
                <a:gd name="connsiteY12786" fmla="*/ 4662534 h 6858000"/>
                <a:gd name="connsiteX12787" fmla="*/ 1023965 w 5854673"/>
                <a:gd name="connsiteY12787" fmla="*/ 4673715 h 6858000"/>
                <a:gd name="connsiteX12788" fmla="*/ 995471 w 5854673"/>
                <a:gd name="connsiteY12788" fmla="*/ 4673715 h 6858000"/>
                <a:gd name="connsiteX12789" fmla="*/ 989701 w 5854673"/>
                <a:gd name="connsiteY12789" fmla="*/ 4653877 h 6858000"/>
                <a:gd name="connsiteX12790" fmla="*/ 965896 w 5854673"/>
                <a:gd name="connsiteY12790" fmla="*/ 4646663 h 6858000"/>
                <a:gd name="connsiteX12791" fmla="*/ 981765 w 5854673"/>
                <a:gd name="connsiteY12791" fmla="*/ 4637647 h 6858000"/>
                <a:gd name="connsiteX12792" fmla="*/ 952551 w 5854673"/>
                <a:gd name="connsiteY12792" fmla="*/ 4608793 h 6858000"/>
                <a:gd name="connsiteX12793" fmla="*/ 955437 w 5854673"/>
                <a:gd name="connsiteY12793" fmla="*/ 4612399 h 6858000"/>
                <a:gd name="connsiteX12794" fmla="*/ 984290 w 5854673"/>
                <a:gd name="connsiteY12794" fmla="*/ 4607349 h 6858000"/>
                <a:gd name="connsiteX12795" fmla="*/ 964092 w 5854673"/>
                <a:gd name="connsiteY12795" fmla="*/ 4582824 h 6858000"/>
                <a:gd name="connsiteX12796" fmla="*/ 916123 w 5854673"/>
                <a:gd name="connsiteY12796" fmla="*/ 4564429 h 6858000"/>
                <a:gd name="connsiteX12797" fmla="*/ 930189 w 5854673"/>
                <a:gd name="connsiteY12797" fmla="*/ 4556855 h 6858000"/>
                <a:gd name="connsiteX12798" fmla="*/ 917926 w 5854673"/>
                <a:gd name="connsiteY12798" fmla="*/ 4545674 h 6858000"/>
                <a:gd name="connsiteX12799" fmla="*/ 934877 w 5854673"/>
                <a:gd name="connsiteY12799" fmla="*/ 4541707 h 6858000"/>
                <a:gd name="connsiteX12800" fmla="*/ 932713 w 5854673"/>
                <a:gd name="connsiteY12800" fmla="*/ 4531246 h 6858000"/>
                <a:gd name="connsiteX12801" fmla="*/ 953632 w 5854673"/>
                <a:gd name="connsiteY12801" fmla="*/ 4512851 h 6858000"/>
                <a:gd name="connsiteX12802" fmla="*/ 961568 w 5854673"/>
                <a:gd name="connsiteY12802" fmla="*/ 4517181 h 6858000"/>
                <a:gd name="connsiteX12803" fmla="*/ 971307 w 5854673"/>
                <a:gd name="connsiteY12803" fmla="*/ 4506720 h 6858000"/>
                <a:gd name="connsiteX12804" fmla="*/ 931271 w 5854673"/>
                <a:gd name="connsiteY12804" fmla="*/ 4501671 h 6858000"/>
                <a:gd name="connsiteX12805" fmla="*/ 924057 w 5854673"/>
                <a:gd name="connsiteY12805" fmla="*/ 4486522 h 6858000"/>
                <a:gd name="connsiteX12806" fmla="*/ 901696 w 5854673"/>
                <a:gd name="connsiteY12806" fmla="*/ 4465603 h 6858000"/>
                <a:gd name="connsiteX12807" fmla="*/ 924778 w 5854673"/>
                <a:gd name="connsiteY12807" fmla="*/ 4462717 h 6858000"/>
                <a:gd name="connsiteX12808" fmla="*/ 894120 w 5854673"/>
                <a:gd name="connsiteY12808" fmla="*/ 4452259 h 6858000"/>
                <a:gd name="connsiteX12809" fmla="*/ 895202 w 5854673"/>
                <a:gd name="connsiteY12809" fmla="*/ 4435667 h 6858000"/>
                <a:gd name="connsiteX12810" fmla="*/ 871037 w 5854673"/>
                <a:gd name="connsiteY12810" fmla="*/ 4424486 h 6858000"/>
                <a:gd name="connsiteX12811" fmla="*/ 880055 w 5854673"/>
                <a:gd name="connsiteY12811" fmla="*/ 4412222 h 6858000"/>
                <a:gd name="connsiteX12812" fmla="*/ 894842 w 5854673"/>
                <a:gd name="connsiteY12812" fmla="*/ 4397796 h 6858000"/>
                <a:gd name="connsiteX12813" fmla="*/ 868153 w 5854673"/>
                <a:gd name="connsiteY12813" fmla="*/ 4369302 h 6858000"/>
                <a:gd name="connsiteX12814" fmla="*/ 850840 w 5854673"/>
                <a:gd name="connsiteY12814" fmla="*/ 4366416 h 6858000"/>
                <a:gd name="connsiteX12815" fmla="*/ 850118 w 5854673"/>
                <a:gd name="connsiteY12815" fmla="*/ 4356318 h 6858000"/>
                <a:gd name="connsiteX12816" fmla="*/ 875006 w 5854673"/>
                <a:gd name="connsiteY12816" fmla="*/ 4346580 h 6858000"/>
                <a:gd name="connsiteX12817" fmla="*/ 853365 w 5854673"/>
                <a:gd name="connsiteY12817" fmla="*/ 4327824 h 6858000"/>
                <a:gd name="connsiteX12818" fmla="*/ 880416 w 5854673"/>
                <a:gd name="connsiteY12818" fmla="*/ 4328546 h 6858000"/>
                <a:gd name="connsiteX12819" fmla="*/ 853725 w 5854673"/>
                <a:gd name="connsiteY12819" fmla="*/ 4313758 h 6858000"/>
                <a:gd name="connsiteX12820" fmla="*/ 832806 w 5854673"/>
                <a:gd name="connsiteY12820" fmla="*/ 4279493 h 6858000"/>
                <a:gd name="connsiteX12821" fmla="*/ 815493 w 5854673"/>
                <a:gd name="connsiteY12821" fmla="*/ 4276607 h 6858000"/>
                <a:gd name="connsiteX12822" fmla="*/ 824510 w 5854673"/>
                <a:gd name="connsiteY12822" fmla="*/ 4268312 h 6858000"/>
                <a:gd name="connsiteX12823" fmla="*/ 854808 w 5854673"/>
                <a:gd name="connsiteY12823" fmla="*/ 4271558 h 6858000"/>
                <a:gd name="connsiteX12824" fmla="*/ 837856 w 5854673"/>
                <a:gd name="connsiteY12824" fmla="*/ 4253525 h 6858000"/>
                <a:gd name="connsiteX12825" fmla="*/ 790607 w 5854673"/>
                <a:gd name="connsiteY12825" fmla="*/ 4276968 h 6858000"/>
                <a:gd name="connsiteX12826" fmla="*/ 785917 w 5854673"/>
                <a:gd name="connsiteY12826" fmla="*/ 4271197 h 6858000"/>
                <a:gd name="connsiteX12827" fmla="*/ 798902 w 5854673"/>
                <a:gd name="connsiteY12827" fmla="*/ 4258573 h 6858000"/>
                <a:gd name="connsiteX12828" fmla="*/ 806837 w 5854673"/>
                <a:gd name="connsiteY12828" fmla="*/ 4262903 h 6858000"/>
                <a:gd name="connsiteX12829" fmla="*/ 812246 w 5854673"/>
                <a:gd name="connsiteY12829" fmla="*/ 4223228 h 6858000"/>
                <a:gd name="connsiteX12830" fmla="*/ 807918 w 5854673"/>
                <a:gd name="connsiteY12830" fmla="*/ 4198701 h 6858000"/>
                <a:gd name="connsiteX12831" fmla="*/ 809799 w 5854673"/>
                <a:gd name="connsiteY12831" fmla="*/ 4196091 h 6858000"/>
                <a:gd name="connsiteX12832" fmla="*/ 817882 w 5854673"/>
                <a:gd name="connsiteY12832" fmla="*/ 4184859 h 6858000"/>
                <a:gd name="connsiteX12833" fmla="*/ 825953 w 5854673"/>
                <a:gd name="connsiteY12833" fmla="*/ 4168044 h 6858000"/>
                <a:gd name="connsiteX12834" fmla="*/ 789884 w 5854673"/>
                <a:gd name="connsiteY12834" fmla="*/ 4140993 h 6858000"/>
                <a:gd name="connsiteX12835" fmla="*/ 764999 w 5854673"/>
                <a:gd name="connsiteY12835" fmla="*/ 4141714 h 6858000"/>
                <a:gd name="connsiteX12836" fmla="*/ 770770 w 5854673"/>
                <a:gd name="connsiteY12836" fmla="*/ 4113941 h 6858000"/>
                <a:gd name="connsiteX12837" fmla="*/ 793131 w 5854673"/>
                <a:gd name="connsiteY12837" fmla="*/ 4090859 h 6858000"/>
                <a:gd name="connsiteX12838" fmla="*/ 779787 w 5854673"/>
                <a:gd name="connsiteY12838" fmla="*/ 4091579 h 6858000"/>
                <a:gd name="connsiteX12839" fmla="*/ 781229 w 5854673"/>
                <a:gd name="connsiteY12839" fmla="*/ 4055872 h 6858000"/>
                <a:gd name="connsiteX12840" fmla="*/ 798540 w 5854673"/>
                <a:gd name="connsiteY12840" fmla="*/ 4041806 h 6858000"/>
                <a:gd name="connsiteX12841" fmla="*/ 783393 w 5854673"/>
                <a:gd name="connsiteY12841" fmla="*/ 4027380 h 6858000"/>
                <a:gd name="connsiteX12842" fmla="*/ 755982 w 5854673"/>
                <a:gd name="connsiteY12842" fmla="*/ 4036397 h 6858000"/>
                <a:gd name="connsiteX12843" fmla="*/ 746243 w 5854673"/>
                <a:gd name="connsiteY12843" fmla="*/ 4025575 h 6858000"/>
                <a:gd name="connsiteX12844" fmla="*/ 784835 w 5854673"/>
                <a:gd name="connsiteY12844" fmla="*/ 4022330 h 6858000"/>
                <a:gd name="connsiteX12845" fmla="*/ 793130 w 5854673"/>
                <a:gd name="connsiteY12845" fmla="*/ 4006820 h 6858000"/>
                <a:gd name="connsiteX12846" fmla="*/ 777261 w 5854673"/>
                <a:gd name="connsiteY12846" fmla="*/ 3994917 h 6858000"/>
                <a:gd name="connsiteX12847" fmla="*/ 790606 w 5854673"/>
                <a:gd name="connsiteY12847" fmla="*/ 3994196 h 6858000"/>
                <a:gd name="connsiteX12848" fmla="*/ 784474 w 5854673"/>
                <a:gd name="connsiteY12848" fmla="*/ 3984098 h 6858000"/>
                <a:gd name="connsiteX12849" fmla="*/ 768244 w 5854673"/>
                <a:gd name="connsiteY12849" fmla="*/ 3986261 h 6858000"/>
                <a:gd name="connsiteX12850" fmla="*/ 758146 w 5854673"/>
                <a:gd name="connsiteY12850" fmla="*/ 3998524 h 6858000"/>
                <a:gd name="connsiteX12851" fmla="*/ 737587 w 5854673"/>
                <a:gd name="connsiteY12851" fmla="*/ 3984819 h 6858000"/>
                <a:gd name="connsiteX12852" fmla="*/ 751293 w 5854673"/>
                <a:gd name="connsiteY12852" fmla="*/ 3978326 h 6858000"/>
                <a:gd name="connsiteX12853" fmla="*/ 734701 w 5854673"/>
                <a:gd name="connsiteY12853" fmla="*/ 3960293 h 6858000"/>
                <a:gd name="connsiteX12854" fmla="*/ 776179 w 5854673"/>
                <a:gd name="connsiteY12854" fmla="*/ 3960654 h 6858000"/>
                <a:gd name="connsiteX12855" fmla="*/ 728570 w 5854673"/>
                <a:gd name="connsiteY12855" fmla="*/ 3897535 h 6858000"/>
                <a:gd name="connsiteX12856" fmla="*/ 719914 w 5854673"/>
                <a:gd name="connsiteY12856" fmla="*/ 3896092 h 6858000"/>
                <a:gd name="connsiteX12857" fmla="*/ 730734 w 5854673"/>
                <a:gd name="connsiteY12857" fmla="*/ 3881305 h 6858000"/>
                <a:gd name="connsiteX12858" fmla="*/ 714504 w 5854673"/>
                <a:gd name="connsiteY12858" fmla="*/ 3852451 h 6858000"/>
                <a:gd name="connsiteX12859" fmla="*/ 733259 w 5854673"/>
                <a:gd name="connsiteY12859" fmla="*/ 3850647 h 6858000"/>
                <a:gd name="connsiteX12860" fmla="*/ 736144 w 5854673"/>
                <a:gd name="connsiteY12860" fmla="*/ 3810251 h 6858000"/>
                <a:gd name="connsiteX12861" fmla="*/ 738307 w 5854673"/>
                <a:gd name="connsiteY12861" fmla="*/ 3803759 h 6858000"/>
                <a:gd name="connsiteX12862" fmla="*/ 722798 w 5854673"/>
                <a:gd name="connsiteY12862" fmla="*/ 3803038 h 6858000"/>
                <a:gd name="connsiteX12863" fmla="*/ 731455 w 5854673"/>
                <a:gd name="connsiteY12863" fmla="*/ 3773822 h 6858000"/>
                <a:gd name="connsiteX12864" fmla="*/ 706928 w 5854673"/>
                <a:gd name="connsiteY12864" fmla="*/ 3772380 h 6858000"/>
                <a:gd name="connsiteX12865" fmla="*/ 732538 w 5854673"/>
                <a:gd name="connsiteY12865" fmla="*/ 3747853 h 6858000"/>
                <a:gd name="connsiteX12866" fmla="*/ 715225 w 5854673"/>
                <a:gd name="connsiteY12866" fmla="*/ 3744969 h 6858000"/>
                <a:gd name="connsiteX12867" fmla="*/ 745521 w 5854673"/>
                <a:gd name="connsiteY12867" fmla="*/ 3735230 h 6858000"/>
                <a:gd name="connsiteX12868" fmla="*/ 718832 w 5854673"/>
                <a:gd name="connsiteY12868" fmla="*/ 3711786 h 6858000"/>
                <a:gd name="connsiteX12869" fmla="*/ 720274 w 5854673"/>
                <a:gd name="connsiteY12869" fmla="*/ 3729099 h 6858000"/>
                <a:gd name="connsiteX12870" fmla="*/ 694666 w 5854673"/>
                <a:gd name="connsiteY12870" fmla="*/ 3719721 h 6858000"/>
                <a:gd name="connsiteX12871" fmla="*/ 718110 w 5854673"/>
                <a:gd name="connsiteY12871" fmla="*/ 3702769 h 6858000"/>
                <a:gd name="connsiteX12872" fmla="*/ 702239 w 5854673"/>
                <a:gd name="connsiteY12872" fmla="*/ 3694834 h 6858000"/>
                <a:gd name="connsiteX12873" fmla="*/ 716667 w 5854673"/>
                <a:gd name="connsiteY12873" fmla="*/ 3668504 h 6858000"/>
                <a:gd name="connsiteX12874" fmla="*/ 692502 w 5854673"/>
                <a:gd name="connsiteY12874" fmla="*/ 3666340 h 6858000"/>
                <a:gd name="connsiteX12875" fmla="*/ 736144 w 5854673"/>
                <a:gd name="connsiteY12875" fmla="*/ 3634240 h 6858000"/>
                <a:gd name="connsiteX12876" fmla="*/ 727126 w 5854673"/>
                <a:gd name="connsiteY12876" fmla="*/ 3620535 h 6858000"/>
                <a:gd name="connsiteX12877" fmla="*/ 710536 w 5854673"/>
                <a:gd name="connsiteY12877" fmla="*/ 3636765 h 6858000"/>
                <a:gd name="connsiteX12878" fmla="*/ 704405 w 5854673"/>
                <a:gd name="connsiteY12878" fmla="*/ 3613682 h 6858000"/>
                <a:gd name="connsiteX12879" fmla="*/ 672304 w 5854673"/>
                <a:gd name="connsiteY12879" fmla="*/ 3607911 h 6858000"/>
                <a:gd name="connsiteX12880" fmla="*/ 675551 w 5854673"/>
                <a:gd name="connsiteY12880" fmla="*/ 3606467 h 6858000"/>
                <a:gd name="connsiteX12881" fmla="*/ 664009 w 5854673"/>
                <a:gd name="connsiteY12881" fmla="*/ 3592401 h 6858000"/>
                <a:gd name="connsiteX12882" fmla="*/ 655353 w 5854673"/>
                <a:gd name="connsiteY12882" fmla="*/ 3603943 h 6858000"/>
                <a:gd name="connsiteX12883" fmla="*/ 645253 w 5854673"/>
                <a:gd name="connsiteY12883" fmla="*/ 3594205 h 6858000"/>
                <a:gd name="connsiteX12884" fmla="*/ 647418 w 5854673"/>
                <a:gd name="connsiteY12884" fmla="*/ 3586631 h 6858000"/>
                <a:gd name="connsiteX12885" fmla="*/ 653548 w 5854673"/>
                <a:gd name="connsiteY12885" fmla="*/ 3587713 h 6858000"/>
                <a:gd name="connsiteX12886" fmla="*/ 654631 w 5854673"/>
                <a:gd name="connsiteY12886" fmla="*/ 3592762 h 6858000"/>
                <a:gd name="connsiteX12887" fmla="*/ 678075 w 5854673"/>
                <a:gd name="connsiteY12887" fmla="*/ 3575809 h 6858000"/>
                <a:gd name="connsiteX12888" fmla="*/ 645613 w 5854673"/>
                <a:gd name="connsiteY12888" fmla="*/ 3562104 h 6858000"/>
                <a:gd name="connsiteX12889" fmla="*/ 657517 w 5854673"/>
                <a:gd name="connsiteY12889" fmla="*/ 3552366 h 6858000"/>
                <a:gd name="connsiteX12890" fmla="*/ 672303 w 5854673"/>
                <a:gd name="connsiteY12890" fmla="*/ 3554890 h 6858000"/>
                <a:gd name="connsiteX12891" fmla="*/ 664008 w 5854673"/>
                <a:gd name="connsiteY12891" fmla="*/ 3539382 h 6858000"/>
                <a:gd name="connsiteX12892" fmla="*/ 654631 w 5854673"/>
                <a:gd name="connsiteY12892" fmla="*/ 3540463 h 6858000"/>
                <a:gd name="connsiteX12893" fmla="*/ 671944 w 5854673"/>
                <a:gd name="connsiteY12893" fmla="*/ 3526758 h 6858000"/>
                <a:gd name="connsiteX12894" fmla="*/ 676992 w 5854673"/>
                <a:gd name="connsiteY12894" fmla="*/ 3527479 h 6858000"/>
                <a:gd name="connsiteX12895" fmla="*/ 680961 w 5854673"/>
                <a:gd name="connsiteY12895" fmla="*/ 3497182 h 6858000"/>
                <a:gd name="connsiteX12896" fmla="*/ 653188 w 5854673"/>
                <a:gd name="connsiteY12896" fmla="*/ 3494297 h 6858000"/>
                <a:gd name="connsiteX12897" fmla="*/ 674469 w 5854673"/>
                <a:gd name="connsiteY12897" fmla="*/ 3445245 h 6858000"/>
                <a:gd name="connsiteX12898" fmla="*/ 662566 w 5854673"/>
                <a:gd name="connsiteY12898" fmla="*/ 3441277 h 6858000"/>
                <a:gd name="connsiteX12899" fmla="*/ 666894 w 5854673"/>
                <a:gd name="connsiteY12899" fmla="*/ 3427211 h 6858000"/>
                <a:gd name="connsiteX12900" fmla="*/ 676633 w 5854673"/>
                <a:gd name="connsiteY12900" fmla="*/ 3425047 h 6858000"/>
                <a:gd name="connsiteX12901" fmla="*/ 640925 w 5854673"/>
                <a:gd name="connsiteY12901" fmla="*/ 3422883 h 6858000"/>
                <a:gd name="connsiteX12902" fmla="*/ 645974 w 5854673"/>
                <a:gd name="connsiteY12902" fmla="*/ 3392945 h 6858000"/>
                <a:gd name="connsiteX12903" fmla="*/ 650303 w 5854673"/>
                <a:gd name="connsiteY12903" fmla="*/ 3391504 h 6858000"/>
                <a:gd name="connsiteX12904" fmla="*/ 669419 w 5854673"/>
                <a:gd name="connsiteY12904" fmla="*/ 3396913 h 6858000"/>
                <a:gd name="connsiteX12905" fmla="*/ 662205 w 5854673"/>
                <a:gd name="connsiteY12905" fmla="*/ 3381765 h 6858000"/>
                <a:gd name="connsiteX12906" fmla="*/ 672303 w 5854673"/>
                <a:gd name="connsiteY12906" fmla="*/ 3378519 h 6858000"/>
                <a:gd name="connsiteX12907" fmla="*/ 680960 w 5854673"/>
                <a:gd name="connsiteY12907" fmla="*/ 3358321 h 6858000"/>
                <a:gd name="connsiteX12908" fmla="*/ 653188 w 5854673"/>
                <a:gd name="connsiteY12908" fmla="*/ 3329467 h 6858000"/>
                <a:gd name="connsiteX12909" fmla="*/ 679878 w 5854673"/>
                <a:gd name="connsiteY12909" fmla="*/ 3331992 h 6858000"/>
                <a:gd name="connsiteX12910" fmla="*/ 663647 w 5854673"/>
                <a:gd name="connsiteY12910" fmla="*/ 3295202 h 6858000"/>
                <a:gd name="connsiteX12911" fmla="*/ 679517 w 5854673"/>
                <a:gd name="connsiteY12911" fmla="*/ 3294121 h 6858000"/>
                <a:gd name="connsiteX12912" fmla="*/ 665812 w 5854673"/>
                <a:gd name="connsiteY12912" fmla="*/ 3243987 h 6858000"/>
                <a:gd name="connsiteX12913" fmla="*/ 645614 w 5854673"/>
                <a:gd name="connsiteY12913" fmla="*/ 3228477 h 6858000"/>
                <a:gd name="connsiteX12914" fmla="*/ 670501 w 5854673"/>
                <a:gd name="connsiteY12914" fmla="*/ 3227756 h 6858000"/>
                <a:gd name="connsiteX12915" fmla="*/ 664370 w 5854673"/>
                <a:gd name="connsiteY12915" fmla="*/ 3204672 h 6858000"/>
                <a:gd name="connsiteX12916" fmla="*/ 687453 w 5854673"/>
                <a:gd name="connsiteY12916" fmla="*/ 3201787 h 6858000"/>
                <a:gd name="connsiteX12917" fmla="*/ 662205 w 5854673"/>
                <a:gd name="connsiteY12917" fmla="*/ 3173293 h 6858000"/>
                <a:gd name="connsiteX12918" fmla="*/ 681320 w 5854673"/>
                <a:gd name="connsiteY12918" fmla="*/ 3169686 h 6858000"/>
                <a:gd name="connsiteX12919" fmla="*/ 662205 w 5854673"/>
                <a:gd name="connsiteY12919" fmla="*/ 3151291 h 6858000"/>
                <a:gd name="connsiteX12920" fmla="*/ 653188 w 5854673"/>
                <a:gd name="connsiteY12920" fmla="*/ 3159587 h 6858000"/>
                <a:gd name="connsiteX12921" fmla="*/ 652467 w 5854673"/>
                <a:gd name="connsiteY12921" fmla="*/ 3140471 h 6858000"/>
                <a:gd name="connsiteX12922" fmla="*/ 671944 w 5854673"/>
                <a:gd name="connsiteY12922" fmla="*/ 3140833 h 6858000"/>
                <a:gd name="connsiteX12923" fmla="*/ 651746 w 5854673"/>
                <a:gd name="connsiteY12923" fmla="*/ 3125322 h 6858000"/>
                <a:gd name="connsiteX12924" fmla="*/ 680600 w 5854673"/>
                <a:gd name="connsiteY12924" fmla="*/ 3111618 h 6858000"/>
                <a:gd name="connsiteX12925" fmla="*/ 673386 w 5854673"/>
                <a:gd name="connsiteY12925" fmla="*/ 3105486 h 6858000"/>
                <a:gd name="connsiteX12926" fmla="*/ 682764 w 5854673"/>
                <a:gd name="connsiteY12926" fmla="*/ 3091058 h 6858000"/>
                <a:gd name="connsiteX12927" fmla="*/ 677714 w 5854673"/>
                <a:gd name="connsiteY12927" fmla="*/ 3090337 h 6858000"/>
                <a:gd name="connsiteX12928" fmla="*/ 682041 w 5854673"/>
                <a:gd name="connsiteY12928" fmla="*/ 3076271 h 6858000"/>
                <a:gd name="connsiteX12929" fmla="*/ 707651 w 5854673"/>
                <a:gd name="connsiteY12929" fmla="*/ 3059680 h 6858000"/>
                <a:gd name="connsiteX12930" fmla="*/ 695026 w 5854673"/>
                <a:gd name="connsiteY12930" fmla="*/ 3049581 h 6858000"/>
                <a:gd name="connsiteX12931" fmla="*/ 718832 w 5854673"/>
                <a:gd name="connsiteY12931" fmla="*/ 3056794 h 6858000"/>
                <a:gd name="connsiteX12932" fmla="*/ 720996 w 5854673"/>
                <a:gd name="connsiteY12932" fmla="*/ 3058958 h 6858000"/>
                <a:gd name="connsiteX12933" fmla="*/ 730013 w 5854673"/>
                <a:gd name="connsiteY12933" fmla="*/ 3036596 h 6858000"/>
                <a:gd name="connsiteX12934" fmla="*/ 756342 w 5854673"/>
                <a:gd name="connsiteY12934" fmla="*/ 3053186 h 6858000"/>
                <a:gd name="connsiteX12935" fmla="*/ 757064 w 5854673"/>
                <a:gd name="connsiteY12935" fmla="*/ 3063286 h 6858000"/>
                <a:gd name="connsiteX12936" fmla="*/ 776180 w 5854673"/>
                <a:gd name="connsiteY12936" fmla="*/ 3020726 h 6858000"/>
                <a:gd name="connsiteX12937" fmla="*/ 767884 w 5854673"/>
                <a:gd name="connsiteY12937" fmla="*/ 3005217 h 6858000"/>
                <a:gd name="connsiteX12938" fmla="*/ 793492 w 5854673"/>
                <a:gd name="connsiteY12938" fmla="*/ 3002692 h 6858000"/>
                <a:gd name="connsiteX12939" fmla="*/ 774736 w 5854673"/>
                <a:gd name="connsiteY12939" fmla="*/ 2982495 h 6858000"/>
                <a:gd name="connsiteX12940" fmla="*/ 790606 w 5854673"/>
                <a:gd name="connsiteY12940" fmla="*/ 2982134 h 6858000"/>
                <a:gd name="connsiteX12941" fmla="*/ 803230 w 5854673"/>
                <a:gd name="connsiteY12941" fmla="*/ 2992232 h 6858000"/>
                <a:gd name="connsiteX12942" fmla="*/ 857332 w 5854673"/>
                <a:gd name="connsiteY12942" fmla="*/ 2946066 h 6858000"/>
                <a:gd name="connsiteX12943" fmla="*/ 865267 w 5854673"/>
                <a:gd name="connsiteY12943" fmla="*/ 2950394 h 6858000"/>
                <a:gd name="connsiteX12944" fmla="*/ 874645 w 5854673"/>
                <a:gd name="connsiteY12944" fmla="*/ 2970953 h 6858000"/>
                <a:gd name="connsiteX12945" fmla="*/ 889072 w 5854673"/>
                <a:gd name="connsiteY12945" fmla="*/ 2944623 h 6858000"/>
                <a:gd name="connsiteX12946" fmla="*/ 862743 w 5854673"/>
                <a:gd name="connsiteY12946" fmla="*/ 2919015 h 6858000"/>
                <a:gd name="connsiteX12947" fmla="*/ 890514 w 5854673"/>
                <a:gd name="connsiteY12947" fmla="*/ 2930918 h 6858000"/>
                <a:gd name="connsiteX12948" fmla="*/ 913959 w 5854673"/>
                <a:gd name="connsiteY12948" fmla="*/ 2913245 h 6858000"/>
                <a:gd name="connsiteX12949" fmla="*/ 918286 w 5854673"/>
                <a:gd name="connsiteY12949" fmla="*/ 2928754 h 6858000"/>
                <a:gd name="connsiteX12950" fmla="*/ 937402 w 5854673"/>
                <a:gd name="connsiteY12950" fmla="*/ 2917211 h 6858000"/>
                <a:gd name="connsiteX12951" fmla="*/ 928025 w 5854673"/>
                <a:gd name="connsiteY12951" fmla="*/ 2896653 h 6858000"/>
                <a:gd name="connsiteX12952" fmla="*/ 906745 w 5854673"/>
                <a:gd name="connsiteY12952" fmla="*/ 2897734 h 6858000"/>
                <a:gd name="connsiteX12953" fmla="*/ 910351 w 5854673"/>
                <a:gd name="connsiteY12953" fmla="*/ 2903146 h 6858000"/>
                <a:gd name="connsiteX12954" fmla="*/ 907466 w 5854673"/>
                <a:gd name="connsiteY12954" fmla="*/ 2904587 h 6858000"/>
                <a:gd name="connsiteX12955" fmla="*/ 902778 w 5854673"/>
                <a:gd name="connsiteY12955" fmla="*/ 2898816 h 6858000"/>
                <a:gd name="connsiteX12956" fmla="*/ 929468 w 5854673"/>
                <a:gd name="connsiteY12956" fmla="*/ 2874651 h 6858000"/>
                <a:gd name="connsiteX12957" fmla="*/ 915287 w 5854673"/>
                <a:gd name="connsiteY12957" fmla="*/ 2859770 h 6858000"/>
                <a:gd name="connsiteX12958" fmla="*/ 909540 w 5854673"/>
                <a:gd name="connsiteY12958" fmla="*/ 2872985 h 6858000"/>
                <a:gd name="connsiteX12959" fmla="*/ 894482 w 5854673"/>
                <a:gd name="connsiteY12959" fmla="*/ 2877539 h 6858000"/>
                <a:gd name="connsiteX12960" fmla="*/ 897729 w 5854673"/>
                <a:gd name="connsiteY12960" fmla="*/ 2887998 h 6858000"/>
                <a:gd name="connsiteX12961" fmla="*/ 858776 w 5854673"/>
                <a:gd name="connsiteY12961" fmla="*/ 2893409 h 6858000"/>
                <a:gd name="connsiteX12962" fmla="*/ 862022 w 5854673"/>
                <a:gd name="connsiteY12962" fmla="*/ 2869964 h 6858000"/>
                <a:gd name="connsiteX12963" fmla="*/ 870317 w 5854673"/>
                <a:gd name="connsiteY12963" fmla="*/ 2875735 h 6858000"/>
                <a:gd name="connsiteX12964" fmla="*/ 897368 w 5854673"/>
                <a:gd name="connsiteY12964" fmla="*/ 2854455 h 6858000"/>
                <a:gd name="connsiteX12965" fmla="*/ 905438 w 5854673"/>
                <a:gd name="connsiteY12965" fmla="*/ 2859685 h 6858000"/>
                <a:gd name="connsiteX12966" fmla="*/ 915039 w 5854673"/>
                <a:gd name="connsiteY12966" fmla="*/ 2859510 h 6858000"/>
                <a:gd name="connsiteX12967" fmla="*/ 903003 w 5854673"/>
                <a:gd name="connsiteY12967" fmla="*/ 2846879 h 6858000"/>
                <a:gd name="connsiteX12968" fmla="*/ 867070 w 5854673"/>
                <a:gd name="connsiteY12968" fmla="*/ 2831009 h 6858000"/>
                <a:gd name="connsiteX12969" fmla="*/ 872481 w 5854673"/>
                <a:gd name="connsiteY12969" fmla="*/ 2821993 h 6858000"/>
                <a:gd name="connsiteX12970" fmla="*/ 1094658 w 5854673"/>
                <a:gd name="connsiteY12970" fmla="*/ 2674835 h 6858000"/>
                <a:gd name="connsiteX12971" fmla="*/ 1215846 w 5854673"/>
                <a:gd name="connsiteY12971" fmla="*/ 2574568 h 6858000"/>
                <a:gd name="connsiteX12972" fmla="*/ 1342445 w 5854673"/>
                <a:gd name="connsiteY12972" fmla="*/ 2486201 h 6858000"/>
                <a:gd name="connsiteX12973" fmla="*/ 1404120 w 5854673"/>
                <a:gd name="connsiteY12973" fmla="*/ 2476102 h 6858000"/>
                <a:gd name="connsiteX12974" fmla="*/ 1406645 w 5854673"/>
                <a:gd name="connsiteY12974" fmla="*/ 2480431 h 6858000"/>
                <a:gd name="connsiteX12975" fmla="*/ 1399071 w 5854673"/>
                <a:gd name="connsiteY12975" fmla="*/ 2484037 h 6858000"/>
                <a:gd name="connsiteX12976" fmla="*/ 1438746 w 5854673"/>
                <a:gd name="connsiteY12976" fmla="*/ 2486201 h 6858000"/>
                <a:gd name="connsiteX12977" fmla="*/ 1471566 w 5854673"/>
                <a:gd name="connsiteY12977" fmla="*/ 2489807 h 6858000"/>
                <a:gd name="connsiteX12978" fmla="*/ 1476256 w 5854673"/>
                <a:gd name="connsiteY12978" fmla="*/ 2495578 h 6858000"/>
                <a:gd name="connsiteX12979" fmla="*/ 1491044 w 5854673"/>
                <a:gd name="connsiteY12979" fmla="*/ 2476101 h 6858000"/>
                <a:gd name="connsiteX12980" fmla="*/ 1497897 w 5854673"/>
                <a:gd name="connsiteY12980" fmla="*/ 2487283 h 6858000"/>
                <a:gd name="connsiteX12981" fmla="*/ 1523504 w 5854673"/>
                <a:gd name="connsiteY12981" fmla="*/ 2462757 h 6858000"/>
                <a:gd name="connsiteX12982" fmla="*/ 1547309 w 5854673"/>
                <a:gd name="connsiteY12982" fmla="*/ 2478987 h 6858000"/>
                <a:gd name="connsiteX12983" fmla="*/ 1558851 w 5854673"/>
                <a:gd name="connsiteY12983" fmla="*/ 2471053 h 6858000"/>
                <a:gd name="connsiteX12984" fmla="*/ 1553080 w 5854673"/>
                <a:gd name="connsiteY12984" fmla="*/ 2468167 h 6858000"/>
                <a:gd name="connsiteX12985" fmla="*/ 1554523 w 5854673"/>
                <a:gd name="connsiteY12985" fmla="*/ 2463478 h 6858000"/>
                <a:gd name="connsiteX12986" fmla="*/ 1565343 w 5854673"/>
                <a:gd name="connsiteY12986" fmla="*/ 2470332 h 6858000"/>
                <a:gd name="connsiteX12987" fmla="*/ 1570754 w 5854673"/>
                <a:gd name="connsiteY12987" fmla="*/ 2461315 h 6858000"/>
                <a:gd name="connsiteX12988" fmla="*/ 1580131 w 5854673"/>
                <a:gd name="connsiteY12988" fmla="*/ 2472855 h 6858000"/>
                <a:gd name="connsiteX12989" fmla="*/ 1616198 w 5854673"/>
                <a:gd name="connsiteY12989" fmla="*/ 2474298 h 6858000"/>
                <a:gd name="connsiteX12990" fmla="*/ 1673185 w 5854673"/>
                <a:gd name="connsiteY12990" fmla="*/ 2484037 h 6858000"/>
                <a:gd name="connsiteX12991" fmla="*/ 1664890 w 5854673"/>
                <a:gd name="connsiteY12991" fmla="*/ 2468528 h 6858000"/>
                <a:gd name="connsiteX12992" fmla="*/ 1631708 w 5854673"/>
                <a:gd name="connsiteY12992" fmla="*/ 2474660 h 6858000"/>
                <a:gd name="connsiteX12993" fmla="*/ 1629543 w 5854673"/>
                <a:gd name="connsiteY12993" fmla="*/ 2464200 h 6858000"/>
                <a:gd name="connsiteX12994" fmla="*/ 1647218 w 5854673"/>
                <a:gd name="connsiteY12994" fmla="*/ 2474299 h 6858000"/>
                <a:gd name="connsiteX12995" fmla="*/ 1654792 w 5854673"/>
                <a:gd name="connsiteY12995" fmla="*/ 2461674 h 6858000"/>
                <a:gd name="connsiteX12996" fmla="*/ 1660923 w 5854673"/>
                <a:gd name="connsiteY12996" fmla="*/ 2462757 h 6858000"/>
                <a:gd name="connsiteX12997" fmla="*/ 1662005 w 5854673"/>
                <a:gd name="connsiteY12997" fmla="*/ 2467807 h 6858000"/>
                <a:gd name="connsiteX12998" fmla="*/ 1681843 w 5854673"/>
                <a:gd name="connsiteY12998" fmla="*/ 2454461 h 6858000"/>
                <a:gd name="connsiteX12999" fmla="*/ 1687252 w 5854673"/>
                <a:gd name="connsiteY12999" fmla="*/ 2436428 h 6858000"/>
                <a:gd name="connsiteX13000" fmla="*/ 1693383 w 5854673"/>
                <a:gd name="connsiteY13000" fmla="*/ 2437510 h 6858000"/>
                <a:gd name="connsiteX13001" fmla="*/ 1692663 w 5854673"/>
                <a:gd name="connsiteY13001" fmla="*/ 2439313 h 6858000"/>
                <a:gd name="connsiteX13002" fmla="*/ 1709614 w 5854673"/>
                <a:gd name="connsiteY13002" fmla="*/ 2435345 h 6858000"/>
                <a:gd name="connsiteX13003" fmla="*/ 1711058 w 5854673"/>
                <a:gd name="connsiteY13003" fmla="*/ 2430657 h 6858000"/>
                <a:gd name="connsiteX13004" fmla="*/ 1736305 w 5854673"/>
                <a:gd name="connsiteY13004" fmla="*/ 2437870 h 6858000"/>
                <a:gd name="connsiteX13005" fmla="*/ 1762995 w 5854673"/>
                <a:gd name="connsiteY13005" fmla="*/ 2422721 h 6858000"/>
                <a:gd name="connsiteX13006" fmla="*/ 1747847 w 5854673"/>
                <a:gd name="connsiteY13006" fmla="*/ 2412984 h 6858000"/>
                <a:gd name="connsiteX13007" fmla="*/ 1788243 w 5854673"/>
                <a:gd name="connsiteY13007" fmla="*/ 2403246 h 6858000"/>
                <a:gd name="connsiteX13008" fmla="*/ 1800506 w 5854673"/>
                <a:gd name="connsiteY13008" fmla="*/ 2393507 h 6858000"/>
                <a:gd name="connsiteX13009" fmla="*/ 1795456 w 5854673"/>
                <a:gd name="connsiteY13009" fmla="*/ 2388817 h 6858000"/>
                <a:gd name="connsiteX13010" fmla="*/ 1772734 w 5854673"/>
                <a:gd name="connsiteY13010" fmla="*/ 2381965 h 6858000"/>
                <a:gd name="connsiteX13011" fmla="*/ 1774176 w 5854673"/>
                <a:gd name="connsiteY13011" fmla="*/ 2377276 h 6858000"/>
                <a:gd name="connsiteX13012" fmla="*/ 1793652 w 5854673"/>
                <a:gd name="connsiteY13012" fmla="*/ 2385571 h 6858000"/>
                <a:gd name="connsiteX13013" fmla="*/ 1792571 w 5854673"/>
                <a:gd name="connsiteY13013" fmla="*/ 2376555 h 6858000"/>
                <a:gd name="connsiteX13014" fmla="*/ 1825752 w 5854673"/>
                <a:gd name="connsiteY13014" fmla="*/ 2348422 h 6858000"/>
                <a:gd name="connsiteX13015" fmla="*/ 1811326 w 5854673"/>
                <a:gd name="connsiteY13015" fmla="*/ 2344093 h 6858000"/>
                <a:gd name="connsiteX13016" fmla="*/ 1808080 w 5854673"/>
                <a:gd name="connsiteY13016" fmla="*/ 2345897 h 6858000"/>
                <a:gd name="connsiteX13017" fmla="*/ 1819622 w 5854673"/>
                <a:gd name="connsiteY13017" fmla="*/ 2337602 h 6858000"/>
                <a:gd name="connsiteX13018" fmla="*/ 1840540 w 5854673"/>
                <a:gd name="connsiteY13018" fmla="*/ 2341208 h 6858000"/>
                <a:gd name="connsiteX13019" fmla="*/ 1852083 w 5854673"/>
                <a:gd name="connsiteY13019" fmla="*/ 2324256 h 6858000"/>
                <a:gd name="connsiteX13020" fmla="*/ 1901856 w 5854673"/>
                <a:gd name="connsiteY13020" fmla="*/ 2302256 h 6858000"/>
                <a:gd name="connsiteX13021" fmla="*/ 1898971 w 5854673"/>
                <a:gd name="connsiteY13021" fmla="*/ 2294680 h 6858000"/>
                <a:gd name="connsiteX13022" fmla="*/ 1916644 w 5854673"/>
                <a:gd name="connsiteY13022" fmla="*/ 2287827 h 6858000"/>
                <a:gd name="connsiteX13023" fmla="*/ 1847755 w 5854673"/>
                <a:gd name="connsiteY13023" fmla="*/ 2287828 h 6858000"/>
                <a:gd name="connsiteX13024" fmla="*/ 1849558 w 5854673"/>
                <a:gd name="connsiteY13024" fmla="*/ 2269072 h 6858000"/>
                <a:gd name="connsiteX13025" fmla="*/ 1879854 w 5854673"/>
                <a:gd name="connsiteY13025" fmla="*/ 2272319 h 6858000"/>
                <a:gd name="connsiteX13026" fmla="*/ 1885265 w 5854673"/>
                <a:gd name="connsiteY13026" fmla="*/ 2270516 h 6858000"/>
                <a:gd name="connsiteX13027" fmla="*/ 1929989 w 5854673"/>
                <a:gd name="connsiteY13027" fmla="*/ 2283140 h 6858000"/>
                <a:gd name="connsiteX13028" fmla="*/ 1920612 w 5854673"/>
                <a:gd name="connsiteY13028" fmla="*/ 2262580 h 6858000"/>
                <a:gd name="connsiteX13029" fmla="*/ 1953073 w 5854673"/>
                <a:gd name="connsiteY13029" fmla="*/ 2258253 h 6858000"/>
                <a:gd name="connsiteX13030" fmla="*/ 2168397 w 5854673"/>
                <a:gd name="connsiteY13030" fmla="*/ 2217136 h 6858000"/>
                <a:gd name="connsiteX13031" fmla="*/ 2194005 w 5854673"/>
                <a:gd name="connsiteY13031" fmla="*/ 2214610 h 6858000"/>
                <a:gd name="connsiteX13032" fmla="*/ 2195449 w 5854673"/>
                <a:gd name="connsiteY13032" fmla="*/ 2209922 h 6858000"/>
                <a:gd name="connsiteX13033" fmla="*/ 2205907 w 5854673"/>
                <a:gd name="connsiteY13033" fmla="*/ 2209561 h 6858000"/>
                <a:gd name="connsiteX13034" fmla="*/ 2207350 w 5854673"/>
                <a:gd name="connsiteY13034" fmla="*/ 2204872 h 6858000"/>
                <a:gd name="connsiteX13035" fmla="*/ 2255321 w 5854673"/>
                <a:gd name="connsiteY13035" fmla="*/ 2210283 h 6858000"/>
                <a:gd name="connsiteX13036" fmla="*/ 2265058 w 5854673"/>
                <a:gd name="connsiteY13036" fmla="*/ 2199822 h 6858000"/>
                <a:gd name="connsiteX13037" fmla="*/ 2369441 w 5854673"/>
                <a:gd name="connsiteY13037" fmla="*/ 2218386 h 6858000"/>
                <a:gd name="connsiteX13038" fmla="*/ 2395668 w 5854673"/>
                <a:gd name="connsiteY13038" fmla="*/ 2229132 h 6858000"/>
                <a:gd name="connsiteX13039" fmla="*/ 2402932 w 5854673"/>
                <a:gd name="connsiteY13039" fmla="*/ 2231281 h 6858000"/>
                <a:gd name="connsiteX13040" fmla="*/ 2402504 w 5854673"/>
                <a:gd name="connsiteY13040" fmla="*/ 2231923 h 6858000"/>
                <a:gd name="connsiteX13041" fmla="*/ 2426552 w 5854673"/>
                <a:gd name="connsiteY13041" fmla="*/ 2232375 h 6858000"/>
                <a:gd name="connsiteX13042" fmla="*/ 2439899 w 5854673"/>
                <a:gd name="connsiteY13042" fmla="*/ 2225544 h 6858000"/>
                <a:gd name="connsiteX13043" fmla="*/ 2427745 w 5854673"/>
                <a:gd name="connsiteY13043" fmla="*/ 2212078 h 6858000"/>
                <a:gd name="connsiteX13044" fmla="*/ 2423958 w 5854673"/>
                <a:gd name="connsiteY13044" fmla="*/ 2189665 h 6858000"/>
                <a:gd name="connsiteX13045" fmla="*/ 2387079 w 5854673"/>
                <a:gd name="connsiteY13045" fmla="*/ 2191645 h 6858000"/>
                <a:gd name="connsiteX13046" fmla="*/ 2377177 w 5854673"/>
                <a:gd name="connsiteY13046" fmla="*/ 2216737 h 6858000"/>
                <a:gd name="connsiteX13047" fmla="*/ 2384898 w 5854673"/>
                <a:gd name="connsiteY13047" fmla="*/ 2148235 h 6858000"/>
                <a:gd name="connsiteX13048" fmla="*/ 2375098 w 5854673"/>
                <a:gd name="connsiteY13048" fmla="*/ 2171493 h 6858000"/>
                <a:gd name="connsiteX13049" fmla="*/ 2362145 w 5854673"/>
                <a:gd name="connsiteY13049" fmla="*/ 2157309 h 6858000"/>
                <a:gd name="connsiteX13050" fmla="*/ 2370413 w 5854673"/>
                <a:gd name="connsiteY13050" fmla="*/ 2143744 h 6858000"/>
                <a:gd name="connsiteX13051" fmla="*/ 2336090 w 5854673"/>
                <a:gd name="connsiteY13051" fmla="*/ 2127871 h 6858000"/>
                <a:gd name="connsiteX13052" fmla="*/ 2344305 w 5854673"/>
                <a:gd name="connsiteY13052" fmla="*/ 2116498 h 6858000"/>
                <a:gd name="connsiteX13053" fmla="*/ 2322633 w 5854673"/>
                <a:gd name="connsiteY13053" fmla="*/ 2092266 h 6858000"/>
                <a:gd name="connsiteX13054" fmla="*/ 2343346 w 5854673"/>
                <a:gd name="connsiteY13054" fmla="*/ 2079110 h 6858000"/>
                <a:gd name="connsiteX13055" fmla="*/ 2348803 w 5854673"/>
                <a:gd name="connsiteY13055" fmla="*/ 2084162 h 6858000"/>
                <a:gd name="connsiteX13056" fmla="*/ 2343154 w 5854673"/>
                <a:gd name="connsiteY13056" fmla="*/ 2036876 h 6858000"/>
                <a:gd name="connsiteX13057" fmla="*/ 2333921 w 5854673"/>
                <a:gd name="connsiteY13057" fmla="*/ 2038557 h 6858000"/>
                <a:gd name="connsiteX13058" fmla="*/ 2336943 w 5854673"/>
                <a:gd name="connsiteY13058" fmla="*/ 1993315 h 6858000"/>
                <a:gd name="connsiteX13059" fmla="*/ 2306280 w 5854673"/>
                <a:gd name="connsiteY13059" fmla="*/ 2021003 h 6858000"/>
                <a:gd name="connsiteX13060" fmla="*/ 2299091 w 5854673"/>
                <a:gd name="connsiteY13060" fmla="*/ 2008913 h 6858000"/>
                <a:gd name="connsiteX13061" fmla="*/ 2317097 w 5854673"/>
                <a:gd name="connsiteY13061" fmla="*/ 2007439 h 6858000"/>
                <a:gd name="connsiteX13062" fmla="*/ 2329255 w 5854673"/>
                <a:gd name="connsiteY13062" fmla="*/ 1941948 h 6858000"/>
                <a:gd name="connsiteX13063" fmla="*/ 2339048 w 5854673"/>
                <a:gd name="connsiteY13063" fmla="*/ 1944195 h 6858000"/>
                <a:gd name="connsiteX13064" fmla="*/ 2341701 w 5854673"/>
                <a:gd name="connsiteY13064" fmla="*/ 1942358 h 6858000"/>
                <a:gd name="connsiteX13065" fmla="*/ 2329822 w 5854673"/>
                <a:gd name="connsiteY13065" fmla="*/ 1920371 h 6858000"/>
                <a:gd name="connsiteX13066" fmla="*/ 2339056 w 5854673"/>
                <a:gd name="connsiteY13066" fmla="*/ 1918691 h 6858000"/>
                <a:gd name="connsiteX13067" fmla="*/ 2339823 w 5854673"/>
                <a:gd name="connsiteY13067" fmla="*/ 1913847 h 6858000"/>
                <a:gd name="connsiteX13068" fmla="*/ 2373323 w 5854673"/>
                <a:gd name="connsiteY13068" fmla="*/ 1952059 h 6858000"/>
                <a:gd name="connsiteX13069" fmla="*/ 2388120 w 5854673"/>
                <a:gd name="connsiteY13069" fmla="*/ 1935740 h 6858000"/>
                <a:gd name="connsiteX13070" fmla="*/ 2358439 w 5854673"/>
                <a:gd name="connsiteY13070" fmla="*/ 1914105 h 6858000"/>
                <a:gd name="connsiteX13071" fmla="*/ 2359973 w 5854673"/>
                <a:gd name="connsiteY13071" fmla="*/ 1904413 h 6858000"/>
                <a:gd name="connsiteX13072" fmla="*/ 2385985 w 5854673"/>
                <a:gd name="connsiteY13072" fmla="*/ 1907992 h 6858000"/>
                <a:gd name="connsiteX13073" fmla="*/ 2389103 w 5854673"/>
                <a:gd name="connsiteY13073" fmla="*/ 1886417 h 6858000"/>
                <a:gd name="connsiteX13074" fmla="*/ 2395378 w 5854673"/>
                <a:gd name="connsiteY13074" fmla="*/ 1881878 h 6858000"/>
                <a:gd name="connsiteX13075" fmla="*/ 2373653 w 5854673"/>
                <a:gd name="connsiteY13075" fmla="*/ 1867489 h 6858000"/>
                <a:gd name="connsiteX13076" fmla="*/ 2387276 w 5854673"/>
                <a:gd name="connsiteY13076" fmla="*/ 1853160 h 6858000"/>
                <a:gd name="connsiteX13077" fmla="*/ 2396865 w 5854673"/>
                <a:gd name="connsiteY13077" fmla="*/ 1856530 h 6858000"/>
                <a:gd name="connsiteX13078" fmla="*/ 2379831 w 5854673"/>
                <a:gd name="connsiteY13078" fmla="*/ 1844385 h 6858000"/>
                <a:gd name="connsiteX13079" fmla="*/ 2349073 w 5854673"/>
                <a:gd name="connsiteY13079" fmla="*/ 1848405 h 6858000"/>
                <a:gd name="connsiteX13080" fmla="*/ 2344792 w 5854673"/>
                <a:gd name="connsiteY13080" fmla="*/ 1833714 h 6858000"/>
                <a:gd name="connsiteX13081" fmla="*/ 2274042 w 5854673"/>
                <a:gd name="connsiteY13081" fmla="*/ 1843437 h 6858000"/>
                <a:gd name="connsiteX13082" fmla="*/ 2266347 w 5854673"/>
                <a:gd name="connsiteY13082" fmla="*/ 1817575 h 6858000"/>
                <a:gd name="connsiteX13083" fmla="*/ 2360615 w 5854673"/>
                <a:gd name="connsiteY13083" fmla="*/ 1793932 h 6858000"/>
                <a:gd name="connsiteX13084" fmla="*/ 2380665 w 5854673"/>
                <a:gd name="connsiteY13084" fmla="*/ 1778686 h 6858000"/>
                <a:gd name="connsiteX13085" fmla="*/ 2445708 w 5854673"/>
                <a:gd name="connsiteY13085" fmla="*/ 1749374 h 6858000"/>
                <a:gd name="connsiteX13086" fmla="*/ 2451932 w 5854673"/>
                <a:gd name="connsiteY13086" fmla="*/ 1749581 h 6858000"/>
                <a:gd name="connsiteX13087" fmla="*/ 2450296 w 5854673"/>
                <a:gd name="connsiteY13087" fmla="*/ 1761107 h 6858000"/>
                <a:gd name="connsiteX13088" fmla="*/ 2569096 w 5854673"/>
                <a:gd name="connsiteY13088" fmla="*/ 1751095 h 6858000"/>
                <a:gd name="connsiteX13089" fmla="*/ 2569914 w 5854673"/>
                <a:gd name="connsiteY13089" fmla="*/ 1744053 h 6858000"/>
                <a:gd name="connsiteX13090" fmla="*/ 2634694 w 5854673"/>
                <a:gd name="connsiteY13090" fmla="*/ 1741013 h 6858000"/>
                <a:gd name="connsiteX13091" fmla="*/ 2750642 w 5854673"/>
                <a:gd name="connsiteY13091" fmla="*/ 1716102 h 6858000"/>
                <a:gd name="connsiteX13092" fmla="*/ 2802008 w 5854673"/>
                <a:gd name="connsiteY13092" fmla="*/ 1710963 h 6858000"/>
                <a:gd name="connsiteX13093" fmla="*/ 2836132 w 5854673"/>
                <a:gd name="connsiteY13093" fmla="*/ 1710107 h 6858000"/>
                <a:gd name="connsiteX13094" fmla="*/ 2863576 w 5854673"/>
                <a:gd name="connsiteY13094" fmla="*/ 1703279 h 6858000"/>
                <a:gd name="connsiteX13095" fmla="*/ 2837161 w 5854673"/>
                <a:gd name="connsiteY13095" fmla="*/ 1678991 h 6858000"/>
                <a:gd name="connsiteX13096" fmla="*/ 2804835 w 5854673"/>
                <a:gd name="connsiteY13096" fmla="*/ 1633689 h 6858000"/>
                <a:gd name="connsiteX13097" fmla="*/ 2800247 w 5854673"/>
                <a:gd name="connsiteY13097" fmla="*/ 1621957 h 6858000"/>
                <a:gd name="connsiteX13098" fmla="*/ 2795295 w 5854673"/>
                <a:gd name="connsiteY13098" fmla="*/ 1638326 h 6858000"/>
                <a:gd name="connsiteX13099" fmla="*/ 2808144 w 5854673"/>
                <a:gd name="connsiteY13099" fmla="*/ 1654348 h 6858000"/>
                <a:gd name="connsiteX13100" fmla="*/ 2827263 w 5854673"/>
                <a:gd name="connsiteY13100" fmla="*/ 1686233 h 6858000"/>
                <a:gd name="connsiteX13101" fmla="*/ 2813845 w 5854673"/>
                <a:gd name="connsiteY13101" fmla="*/ 1699440 h 6858000"/>
                <a:gd name="connsiteX13102" fmla="*/ 2774366 w 5854673"/>
                <a:gd name="connsiteY13102" fmla="*/ 1693410 h 6858000"/>
                <a:gd name="connsiteX13103" fmla="*/ 2774060 w 5854673"/>
                <a:gd name="connsiteY13103" fmla="*/ 1696369 h 6858000"/>
                <a:gd name="connsiteX13104" fmla="*/ 2765750 w 5854673"/>
                <a:gd name="connsiteY13104" fmla="*/ 1676421 h 6858000"/>
                <a:gd name="connsiteX13105" fmla="*/ 2759528 w 5854673"/>
                <a:gd name="connsiteY13105" fmla="*/ 1676217 h 6858000"/>
                <a:gd name="connsiteX13106" fmla="*/ 2748684 w 5854673"/>
                <a:gd name="connsiteY13106" fmla="*/ 1605262 h 6858000"/>
                <a:gd name="connsiteX13107" fmla="*/ 2749961 w 5854673"/>
                <a:gd name="connsiteY13107" fmla="*/ 1596335 h 6858000"/>
                <a:gd name="connsiteX13108" fmla="*/ 2727975 w 5854673"/>
                <a:gd name="connsiteY13108" fmla="*/ 1600562 h 6858000"/>
                <a:gd name="connsiteX13109" fmla="*/ 2744190 w 5854673"/>
                <a:gd name="connsiteY13109" fmla="*/ 1619746 h 6858000"/>
                <a:gd name="connsiteX13110" fmla="*/ 2744532 w 5854673"/>
                <a:gd name="connsiteY13110" fmla="*/ 1675805 h 6858000"/>
                <a:gd name="connsiteX13111" fmla="*/ 2735401 w 5854673"/>
                <a:gd name="connsiteY13111" fmla="*/ 1678200 h 6858000"/>
                <a:gd name="connsiteX13112" fmla="*/ 2721239 w 5854673"/>
                <a:gd name="connsiteY13112" fmla="*/ 1612087 h 6858000"/>
                <a:gd name="connsiteX13113" fmla="*/ 2706550 w 5854673"/>
                <a:gd name="connsiteY13113" fmla="*/ 1608718 h 6858000"/>
                <a:gd name="connsiteX13114" fmla="*/ 2702127 w 5854673"/>
                <a:gd name="connsiteY13114" fmla="*/ 1554701 h 6858000"/>
                <a:gd name="connsiteX13115" fmla="*/ 2686932 w 5854673"/>
                <a:gd name="connsiteY13115" fmla="*/ 1537556 h 6858000"/>
                <a:gd name="connsiteX13116" fmla="*/ 2701118 w 5854673"/>
                <a:gd name="connsiteY13116" fmla="*/ 1519506 h 6858000"/>
                <a:gd name="connsiteX13117" fmla="*/ 2686173 w 5854673"/>
                <a:gd name="connsiteY13117" fmla="*/ 1516899 h 6858000"/>
                <a:gd name="connsiteX13118" fmla="*/ 2684600 w 5854673"/>
                <a:gd name="connsiteY13118" fmla="*/ 1485428 h 6858000"/>
                <a:gd name="connsiteX13119" fmla="*/ 2667321 w 5854673"/>
                <a:gd name="connsiteY13119" fmla="*/ 1440893 h 6858000"/>
                <a:gd name="connsiteX13120" fmla="*/ 2658096 w 5854673"/>
                <a:gd name="connsiteY13120" fmla="*/ 1417069 h 6858000"/>
                <a:gd name="connsiteX13121" fmla="*/ 2646005 w 5854673"/>
                <a:gd name="connsiteY13121" fmla="*/ 1421706 h 6858000"/>
                <a:gd name="connsiteX13122" fmla="*/ 2657180 w 5854673"/>
                <a:gd name="connsiteY13122" fmla="*/ 1405541 h 6858000"/>
                <a:gd name="connsiteX13123" fmla="*/ 2664170 w 5854673"/>
                <a:gd name="connsiteY13123" fmla="*/ 1400901 h 6858000"/>
                <a:gd name="connsiteX13124" fmla="*/ 2652593 w 5854673"/>
                <a:gd name="connsiteY13124" fmla="*/ 1393808 h 6858000"/>
                <a:gd name="connsiteX13125" fmla="*/ 2645319 w 5854673"/>
                <a:gd name="connsiteY13125" fmla="*/ 1324895 h 6858000"/>
                <a:gd name="connsiteX13126" fmla="*/ 2618627 w 5854673"/>
                <a:gd name="connsiteY13126" fmla="*/ 1234781 h 6858000"/>
                <a:gd name="connsiteX13127" fmla="*/ 2633065 w 5854673"/>
                <a:gd name="connsiteY13127" fmla="*/ 1223616 h 6858000"/>
                <a:gd name="connsiteX13128" fmla="*/ 2602012 w 5854673"/>
                <a:gd name="connsiteY13128" fmla="*/ 1187238 h 6858000"/>
                <a:gd name="connsiteX13129" fmla="*/ 2588774 w 5854673"/>
                <a:gd name="connsiteY13129" fmla="*/ 1099502 h 6858000"/>
                <a:gd name="connsiteX13130" fmla="*/ 2572053 w 5854673"/>
                <a:gd name="connsiteY13130" fmla="*/ 1066546 h 6858000"/>
                <a:gd name="connsiteX13131" fmla="*/ 2576239 w 5854673"/>
                <a:gd name="connsiteY13131" fmla="*/ 1055020 h 6858000"/>
                <a:gd name="connsiteX13132" fmla="*/ 2567465 w 5854673"/>
                <a:gd name="connsiteY13132" fmla="*/ 1054813 h 6858000"/>
                <a:gd name="connsiteX13133" fmla="*/ 2565846 w 5854673"/>
                <a:gd name="connsiteY13133" fmla="*/ 1007681 h 6858000"/>
                <a:gd name="connsiteX13134" fmla="*/ 2575953 w 5854673"/>
                <a:gd name="connsiteY13134" fmla="*/ 981467 h 6858000"/>
                <a:gd name="connsiteX13135" fmla="*/ 2549329 w 5854673"/>
                <a:gd name="connsiteY13135" fmla="*/ 973604 h 6858000"/>
                <a:gd name="connsiteX13136" fmla="*/ 2537451 w 5854673"/>
                <a:gd name="connsiteY13136" fmla="*/ 951616 h 6858000"/>
                <a:gd name="connsiteX13137" fmla="*/ 2534402 w 5854673"/>
                <a:gd name="connsiteY13137" fmla="*/ 912339 h 6858000"/>
                <a:gd name="connsiteX13138" fmla="*/ 2524255 w 5854673"/>
                <a:gd name="connsiteY13138" fmla="*/ 897391 h 6858000"/>
                <a:gd name="connsiteX13139" fmla="*/ 2515187 w 5854673"/>
                <a:gd name="connsiteY13139" fmla="*/ 856786 h 6858000"/>
                <a:gd name="connsiteX13140" fmla="*/ 2494540 w 5854673"/>
                <a:gd name="connsiteY13140" fmla="*/ 816740 h 6858000"/>
                <a:gd name="connsiteX13141" fmla="*/ 2466395 w 5854673"/>
                <a:gd name="connsiteY13141" fmla="*/ 777762 h 6858000"/>
                <a:gd name="connsiteX13142" fmla="*/ 2460938 w 5854673"/>
                <a:gd name="connsiteY13142" fmla="*/ 772711 h 6858000"/>
                <a:gd name="connsiteX13143" fmla="*/ 2486698 w 5854673"/>
                <a:gd name="connsiteY13143" fmla="*/ 769402 h 6858000"/>
                <a:gd name="connsiteX13144" fmla="*/ 2464167 w 5854673"/>
                <a:gd name="connsiteY13144" fmla="*/ 718695 h 6858000"/>
                <a:gd name="connsiteX13145" fmla="*/ 2449438 w 5854673"/>
                <a:gd name="connsiteY13145" fmla="*/ 674161 h 6858000"/>
                <a:gd name="connsiteX13146" fmla="*/ 2424512 w 5854673"/>
                <a:gd name="connsiteY13146" fmla="*/ 614322 h 6858000"/>
                <a:gd name="connsiteX13147" fmla="*/ 2414119 w 5854673"/>
                <a:gd name="connsiteY13147" fmla="*/ 566984 h 6858000"/>
                <a:gd name="connsiteX13148" fmla="*/ 2413511 w 5854673"/>
                <a:gd name="connsiteY13148" fmla="*/ 555048 h 6858000"/>
                <a:gd name="connsiteX13149" fmla="*/ 2401173 w 5854673"/>
                <a:gd name="connsiteY13149" fmla="*/ 534948 h 6858000"/>
                <a:gd name="connsiteX13150" fmla="*/ 2397308 w 5854673"/>
                <a:gd name="connsiteY13150" fmla="*/ 492508 h 6858000"/>
                <a:gd name="connsiteX13151" fmla="*/ 2376150 w 5854673"/>
                <a:gd name="connsiteY13151" fmla="*/ 456543 h 6858000"/>
                <a:gd name="connsiteX13152" fmla="*/ 2361222 w 5854673"/>
                <a:gd name="connsiteY13152" fmla="*/ 395278 h 6858000"/>
                <a:gd name="connsiteX13153" fmla="*/ 2358883 w 5854673"/>
                <a:gd name="connsiteY13153" fmla="*/ 368651 h 6858000"/>
                <a:gd name="connsiteX13154" fmla="*/ 2338743 w 5854673"/>
                <a:gd name="connsiteY13154" fmla="*/ 342376 h 6858000"/>
                <a:gd name="connsiteX13155" fmla="*/ 2347272 w 5854673"/>
                <a:gd name="connsiteY13155" fmla="*/ 302542 h 6858000"/>
                <a:gd name="connsiteX13156" fmla="*/ 2315043 w 5854673"/>
                <a:gd name="connsiteY13156" fmla="*/ 273255 h 6858000"/>
                <a:gd name="connsiteX13157" fmla="*/ 2308314 w 5854673"/>
                <a:gd name="connsiteY13157" fmla="*/ 259276 h 6858000"/>
                <a:gd name="connsiteX13158" fmla="*/ 2322292 w 5854673"/>
                <a:gd name="connsiteY13158" fmla="*/ 249999 h 6858000"/>
                <a:gd name="connsiteX13159" fmla="*/ 2299088 w 5854673"/>
                <a:gd name="connsiteY13159" fmla="*/ 235453 h 6858000"/>
                <a:gd name="connsiteX13160" fmla="*/ 2309750 w 5854673"/>
                <a:gd name="connsiteY13160" fmla="*/ 231019 h 6858000"/>
                <a:gd name="connsiteX13161" fmla="*/ 2306180 w 5854673"/>
                <a:gd name="connsiteY13161" fmla="*/ 228977 h 6858000"/>
                <a:gd name="connsiteX13162" fmla="*/ 2319290 w 5854673"/>
                <a:gd name="connsiteY13162" fmla="*/ 226380 h 6858000"/>
                <a:gd name="connsiteX13163" fmla="*/ 2292115 w 5854673"/>
                <a:gd name="connsiteY13163" fmla="*/ 181435 h 6858000"/>
                <a:gd name="connsiteX13164" fmla="*/ 2272184 w 5854673"/>
                <a:gd name="connsiteY13164" fmla="*/ 138736 h 6858000"/>
                <a:gd name="connsiteX13165" fmla="*/ 2284581 w 5854673"/>
                <a:gd name="connsiteY13165" fmla="*/ 131139 h 6858000"/>
                <a:gd name="connsiteX13166" fmla="*/ 2261071 w 5854673"/>
                <a:gd name="connsiteY13166" fmla="*/ 111903 h 6858000"/>
                <a:gd name="connsiteX13167" fmla="*/ 2277396 w 5854673"/>
                <a:gd name="connsiteY13167" fmla="*/ 103747 h 6858000"/>
                <a:gd name="connsiteX13168" fmla="*/ 2253071 w 5854673"/>
                <a:gd name="connsiteY13168" fmla="*/ 81347 h 6858000"/>
                <a:gd name="connsiteX13169" fmla="*/ 2257204 w 5854673"/>
                <a:gd name="connsiteY13169" fmla="*/ 79665 h 6858000"/>
                <a:gd name="connsiteX13170" fmla="*/ 2251959 w 5854673"/>
                <a:gd name="connsiteY13170" fmla="*/ 47988 h 6858000"/>
                <a:gd name="connsiteX13171" fmla="*/ 2268948 w 5854673"/>
                <a:gd name="connsiteY13171" fmla="*/ 36823 h 6858000"/>
                <a:gd name="connsiteX13172" fmla="*/ 2275623 w 5854673"/>
                <a:gd name="connsiteY13172" fmla="*/ 60645 h 6858000"/>
                <a:gd name="connsiteX13173" fmla="*/ 2264961 w 5854673"/>
                <a:gd name="connsiteY13173" fmla="*/ 65079 h 6858000"/>
                <a:gd name="connsiteX13174" fmla="*/ 2277657 w 5854673"/>
                <a:gd name="connsiteY13174" fmla="*/ 80028 h 6858000"/>
                <a:gd name="connsiteX13175" fmla="*/ 2297093 w 5854673"/>
                <a:gd name="connsiteY13175" fmla="*/ 75800 h 6858000"/>
                <a:gd name="connsiteX13176" fmla="*/ 2289093 w 5854673"/>
                <a:gd name="connsiteY13176" fmla="*/ 45245 h 6858000"/>
                <a:gd name="connsiteX13177" fmla="*/ 2281394 w 5854673"/>
                <a:gd name="connsiteY13177" fmla="*/ 37234 h 6858000"/>
                <a:gd name="connsiteX13178" fmla="*/ 2281853 w 5854673"/>
                <a:gd name="connsiteY13178" fmla="*/ 35346 h 6858000"/>
                <a:gd name="connsiteX13179" fmla="*/ 2296082 w 5854673"/>
                <a:gd name="connsiteY13179" fmla="*/ 40605 h 6858000"/>
                <a:gd name="connsiteX13180" fmla="*/ 2275431 w 5854673"/>
                <a:gd name="connsiteY13180" fmla="*/ 18410 h 6858000"/>
                <a:gd name="connsiteX13181" fmla="*/ 2255230 w 5854673"/>
                <a:gd name="connsiteY13181" fmla="*/ 27484 h 6858000"/>
                <a:gd name="connsiteX13182" fmla="*/ 2254927 w 5854673"/>
                <a:gd name="connsiteY13182" fmla="*/ 12590 h 6858000"/>
                <a:gd name="connsiteX13183" fmla="*/ 2235081 w 5854673"/>
                <a:gd name="connsiteY13183" fmla="*/ 26714 h 6858000"/>
                <a:gd name="connsiteX13184" fmla="*/ 2236431 w 5854673"/>
                <a:gd name="connsiteY13184" fmla="*/ 12859 h 6858000"/>
                <a:gd name="connsiteX13185" fmla="*/ 2063332 w 5854673"/>
                <a:gd name="connsiteY13185" fmla="*/ 0 h 6858000"/>
                <a:gd name="connsiteX13186" fmla="*/ 2077936 w 5854673"/>
                <a:gd name="connsiteY13186" fmla="*/ 0 h 6858000"/>
                <a:gd name="connsiteX13187" fmla="*/ 2076605 w 5854673"/>
                <a:gd name="connsiteY13187" fmla="*/ 16524 h 6858000"/>
                <a:gd name="connsiteX13188" fmla="*/ 2079154 w 5854673"/>
                <a:gd name="connsiteY13188" fmla="*/ 16524 h 6858000"/>
                <a:gd name="connsiteX13189" fmla="*/ 2077519 w 5854673"/>
                <a:gd name="connsiteY13189" fmla="*/ 28051 h 6858000"/>
                <a:gd name="connsiteX13190" fmla="*/ 2061505 w 5854673"/>
                <a:gd name="connsiteY13190" fmla="*/ 17947 h 6858000"/>
                <a:gd name="connsiteX13191" fmla="*/ 2063391 w 5854673"/>
                <a:gd name="connsiteY13191" fmla="*/ 191 h 6858000"/>
                <a:gd name="connsiteX13192" fmla="*/ 1903546 w 5854673"/>
                <a:gd name="connsiteY13192" fmla="*/ 0 h 6858000"/>
                <a:gd name="connsiteX13193" fmla="*/ 1910561 w 5854673"/>
                <a:gd name="connsiteY13193" fmla="*/ 0 h 6858000"/>
                <a:gd name="connsiteX13194" fmla="*/ 1913505 w 5854673"/>
                <a:gd name="connsiteY13194" fmla="*/ 3301 h 6858000"/>
                <a:gd name="connsiteX13195" fmla="*/ 1909146 w 5854673"/>
                <a:gd name="connsiteY13195" fmla="*/ 22549 h 6858000"/>
                <a:gd name="connsiteX13196" fmla="*/ 1900372 w 5854673"/>
                <a:gd name="connsiteY13196" fmla="*/ 22342 h 6858000"/>
                <a:gd name="connsiteX13197" fmla="*/ 1903520 w 5854673"/>
                <a:gd name="connsiteY13197" fmla="*/ 4815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</a:cxnLst>
              <a:rect l="l" t="t" r="r" b="b"/>
              <a:pathLst>
                <a:path w="5854673" h="6858000">
                  <a:moveTo>
                    <a:pt x="1931257" y="6856500"/>
                  </a:moveTo>
                  <a:lnTo>
                    <a:pt x="1933144" y="6858000"/>
                  </a:lnTo>
                  <a:lnTo>
                    <a:pt x="1931061" y="6858000"/>
                  </a:lnTo>
                  <a:close/>
                  <a:moveTo>
                    <a:pt x="1889593" y="6842803"/>
                  </a:moveTo>
                  <a:cubicBezTo>
                    <a:pt x="1889953" y="6842803"/>
                    <a:pt x="1890314" y="6842803"/>
                    <a:pt x="1890675" y="6842803"/>
                  </a:cubicBezTo>
                  <a:cubicBezTo>
                    <a:pt x="1890314" y="6842803"/>
                    <a:pt x="1890314" y="6843164"/>
                    <a:pt x="1889954" y="6843164"/>
                  </a:cubicBezTo>
                  <a:close/>
                  <a:moveTo>
                    <a:pt x="1980124" y="6842027"/>
                  </a:moveTo>
                  <a:cubicBezTo>
                    <a:pt x="1982288" y="6851406"/>
                    <a:pt x="1988419" y="6853209"/>
                    <a:pt x="2002125" y="6854651"/>
                  </a:cubicBezTo>
                  <a:lnTo>
                    <a:pt x="2003206" y="6851045"/>
                  </a:lnTo>
                  <a:lnTo>
                    <a:pt x="1984812" y="6847798"/>
                  </a:lnTo>
                  <a:cubicBezTo>
                    <a:pt x="1984452" y="6844913"/>
                    <a:pt x="1986976" y="6844553"/>
                    <a:pt x="1989862" y="6843832"/>
                  </a:cubicBezTo>
                  <a:close/>
                  <a:moveTo>
                    <a:pt x="1884904" y="6837033"/>
                  </a:moveTo>
                  <a:lnTo>
                    <a:pt x="1889232" y="6842443"/>
                  </a:lnTo>
                  <a:cubicBezTo>
                    <a:pt x="1883462" y="6842444"/>
                    <a:pt x="1877331" y="6842443"/>
                    <a:pt x="1873724" y="6844246"/>
                  </a:cubicBezTo>
                  <a:cubicBezTo>
                    <a:pt x="1874805" y="6840640"/>
                    <a:pt x="1881659" y="6839557"/>
                    <a:pt x="1884904" y="6837033"/>
                  </a:cubicBezTo>
                  <a:close/>
                  <a:moveTo>
                    <a:pt x="1895725" y="6832343"/>
                  </a:moveTo>
                  <a:cubicBezTo>
                    <a:pt x="1909791" y="6842802"/>
                    <a:pt x="1901496" y="6842802"/>
                    <a:pt x="1890674" y="6842802"/>
                  </a:cubicBezTo>
                  <a:cubicBezTo>
                    <a:pt x="1895364" y="6840277"/>
                    <a:pt x="1893922" y="6834868"/>
                    <a:pt x="1895725" y="6832343"/>
                  </a:cubicBezTo>
                  <a:close/>
                  <a:moveTo>
                    <a:pt x="1775259" y="6830182"/>
                  </a:moveTo>
                  <a:lnTo>
                    <a:pt x="1773094" y="6836675"/>
                  </a:lnTo>
                  <a:cubicBezTo>
                    <a:pt x="1770570" y="6837396"/>
                    <a:pt x="1768767" y="6834872"/>
                    <a:pt x="1767685" y="6833789"/>
                  </a:cubicBezTo>
                  <a:close/>
                  <a:moveTo>
                    <a:pt x="1490682" y="6828387"/>
                  </a:moveTo>
                  <a:cubicBezTo>
                    <a:pt x="1494290" y="6838124"/>
                    <a:pt x="1540457" y="6835959"/>
                    <a:pt x="1518816" y="6852190"/>
                  </a:cubicBezTo>
                  <a:lnTo>
                    <a:pt x="1525792" y="6858000"/>
                  </a:lnTo>
                  <a:lnTo>
                    <a:pt x="1515937" y="6858000"/>
                  </a:lnTo>
                  <a:lnTo>
                    <a:pt x="1510357" y="6853137"/>
                  </a:lnTo>
                  <a:cubicBezTo>
                    <a:pt x="1506102" y="6850860"/>
                    <a:pt x="1500962" y="6849575"/>
                    <a:pt x="1494650" y="6850026"/>
                  </a:cubicBezTo>
                  <a:cubicBezTo>
                    <a:pt x="1501503" y="6840289"/>
                    <a:pt x="1476616" y="6837043"/>
                    <a:pt x="1490682" y="6828387"/>
                  </a:cubicBezTo>
                  <a:close/>
                  <a:moveTo>
                    <a:pt x="3811646" y="6827240"/>
                  </a:moveTo>
                  <a:lnTo>
                    <a:pt x="3814532" y="6839504"/>
                  </a:lnTo>
                  <a:lnTo>
                    <a:pt x="3819222" y="6837339"/>
                  </a:lnTo>
                  <a:cubicBezTo>
                    <a:pt x="3822558" y="6841397"/>
                    <a:pt x="3822851" y="6845792"/>
                    <a:pt x="3821509" y="6850340"/>
                  </a:cubicBezTo>
                  <a:lnTo>
                    <a:pt x="3817371" y="6858000"/>
                  </a:lnTo>
                  <a:lnTo>
                    <a:pt x="3805483" y="6858000"/>
                  </a:lnTo>
                  <a:lnTo>
                    <a:pt x="3806011" y="6857492"/>
                  </a:lnTo>
                  <a:cubicBezTo>
                    <a:pt x="3812909" y="6850233"/>
                    <a:pt x="3816696" y="6842929"/>
                    <a:pt x="3806598" y="6835174"/>
                  </a:cubicBezTo>
                  <a:cubicBezTo>
                    <a:pt x="3808761" y="6832651"/>
                    <a:pt x="3806236" y="6828323"/>
                    <a:pt x="3811646" y="6827240"/>
                  </a:cubicBezTo>
                  <a:close/>
                  <a:moveTo>
                    <a:pt x="1692302" y="6824410"/>
                  </a:moveTo>
                  <a:cubicBezTo>
                    <a:pt x="1701319" y="6825132"/>
                    <a:pt x="1711418" y="6829821"/>
                    <a:pt x="1720075" y="6827296"/>
                  </a:cubicBezTo>
                  <a:lnTo>
                    <a:pt x="1696270" y="6833066"/>
                  </a:lnTo>
                  <a:cubicBezTo>
                    <a:pt x="1709976" y="6834510"/>
                    <a:pt x="1704926" y="6851822"/>
                    <a:pt x="1723681" y="6844969"/>
                  </a:cubicBezTo>
                  <a:lnTo>
                    <a:pt x="1725124" y="6840281"/>
                  </a:lnTo>
                  <a:cubicBezTo>
                    <a:pt x="1732338" y="6841724"/>
                    <a:pt x="1738830" y="6846772"/>
                    <a:pt x="1739550" y="6852905"/>
                  </a:cubicBezTo>
                  <a:lnTo>
                    <a:pt x="1737852" y="6858000"/>
                  </a:lnTo>
                  <a:lnTo>
                    <a:pt x="1735035" y="6858000"/>
                  </a:lnTo>
                  <a:lnTo>
                    <a:pt x="1727739" y="6853671"/>
                  </a:lnTo>
                  <a:cubicBezTo>
                    <a:pt x="1724583" y="6851732"/>
                    <a:pt x="1721157" y="6851101"/>
                    <a:pt x="1716468" y="6855790"/>
                  </a:cubicBezTo>
                  <a:lnTo>
                    <a:pt x="1717731" y="6858000"/>
                  </a:lnTo>
                  <a:lnTo>
                    <a:pt x="1684049" y="6858000"/>
                  </a:lnTo>
                  <a:lnTo>
                    <a:pt x="1682338" y="6857593"/>
                  </a:lnTo>
                  <a:cubicBezTo>
                    <a:pt x="1678506" y="6856331"/>
                    <a:pt x="1675530" y="6854347"/>
                    <a:pt x="1675349" y="6850379"/>
                  </a:cubicBezTo>
                  <a:lnTo>
                    <a:pt x="1705648" y="6853625"/>
                  </a:lnTo>
                  <a:lnTo>
                    <a:pt x="1708533" y="6844247"/>
                  </a:lnTo>
                  <a:lnTo>
                    <a:pt x="1670662" y="6835592"/>
                  </a:lnTo>
                  <a:cubicBezTo>
                    <a:pt x="1667776" y="6828017"/>
                    <a:pt x="1684728" y="6828018"/>
                    <a:pt x="1692302" y="6824410"/>
                  </a:cubicBezTo>
                  <a:close/>
                  <a:moveTo>
                    <a:pt x="2004650" y="6824355"/>
                  </a:moveTo>
                  <a:lnTo>
                    <a:pt x="2014749" y="6829043"/>
                  </a:lnTo>
                  <a:lnTo>
                    <a:pt x="2016192" y="6824355"/>
                  </a:lnTo>
                  <a:close/>
                  <a:moveTo>
                    <a:pt x="1462189" y="6820090"/>
                  </a:moveTo>
                  <a:lnTo>
                    <a:pt x="1473010" y="6826944"/>
                  </a:lnTo>
                  <a:cubicBezTo>
                    <a:pt x="1471566" y="6829289"/>
                    <a:pt x="1468321" y="6829197"/>
                    <a:pt x="1464805" y="6828567"/>
                  </a:cubicBezTo>
                  <a:cubicBezTo>
                    <a:pt x="1461287" y="6827935"/>
                    <a:pt x="1457501" y="6826764"/>
                    <a:pt x="1454975" y="6826943"/>
                  </a:cubicBezTo>
                  <a:cubicBezTo>
                    <a:pt x="1454975" y="6822976"/>
                    <a:pt x="1460026" y="6822616"/>
                    <a:pt x="1462189" y="6820090"/>
                  </a:cubicBezTo>
                  <a:close/>
                  <a:moveTo>
                    <a:pt x="2499860" y="6818223"/>
                  </a:moveTo>
                  <a:cubicBezTo>
                    <a:pt x="2497335" y="6830848"/>
                    <a:pt x="2502745" y="6842750"/>
                    <a:pt x="2502024" y="6854292"/>
                  </a:cubicBezTo>
                  <a:cubicBezTo>
                    <a:pt x="2523665" y="6843471"/>
                    <a:pt x="2498058" y="6833012"/>
                    <a:pt x="2505992" y="6819306"/>
                  </a:cubicBezTo>
                  <a:close/>
                  <a:moveTo>
                    <a:pt x="1933596" y="6809927"/>
                  </a:moveTo>
                  <a:lnTo>
                    <a:pt x="1934678" y="6818945"/>
                  </a:lnTo>
                  <a:lnTo>
                    <a:pt x="1944055" y="6818584"/>
                  </a:lnTo>
                  <a:close/>
                  <a:moveTo>
                    <a:pt x="1488970" y="6807197"/>
                  </a:moveTo>
                  <a:cubicBezTo>
                    <a:pt x="1493749" y="6806386"/>
                    <a:pt x="1499160" y="6807828"/>
                    <a:pt x="1509077" y="6809632"/>
                  </a:cubicBezTo>
                  <a:cubicBezTo>
                    <a:pt x="1509439" y="6813599"/>
                    <a:pt x="1504028" y="6813599"/>
                    <a:pt x="1501143" y="6815042"/>
                  </a:cubicBezTo>
                  <a:cubicBezTo>
                    <a:pt x="1490323" y="6804221"/>
                    <a:pt x="1485633" y="6823338"/>
                    <a:pt x="1472650" y="6818289"/>
                  </a:cubicBezTo>
                  <a:cubicBezTo>
                    <a:pt x="1480043" y="6811074"/>
                    <a:pt x="1484191" y="6808009"/>
                    <a:pt x="1488970" y="6807197"/>
                  </a:cubicBezTo>
                  <a:close/>
                  <a:moveTo>
                    <a:pt x="2318800" y="6805599"/>
                  </a:moveTo>
                  <a:lnTo>
                    <a:pt x="2316636" y="6812092"/>
                  </a:lnTo>
                  <a:cubicBezTo>
                    <a:pt x="2323488" y="6815337"/>
                    <a:pt x="2322767" y="6827240"/>
                    <a:pt x="2332505" y="6824715"/>
                  </a:cubicBezTo>
                  <a:cubicBezTo>
                    <a:pt x="2324211" y="6818584"/>
                    <a:pt x="2333227" y="6809927"/>
                    <a:pt x="2318800" y="6805599"/>
                  </a:cubicBezTo>
                  <a:close/>
                  <a:moveTo>
                    <a:pt x="3317518" y="6800910"/>
                  </a:moveTo>
                  <a:lnTo>
                    <a:pt x="3307779" y="6811010"/>
                  </a:lnTo>
                  <a:cubicBezTo>
                    <a:pt x="3312107" y="6808845"/>
                    <a:pt x="3315714" y="6805600"/>
                    <a:pt x="3321485" y="6808484"/>
                  </a:cubicBezTo>
                  <a:cubicBezTo>
                    <a:pt x="3323288" y="6805960"/>
                    <a:pt x="3322206" y="6800910"/>
                    <a:pt x="3317518" y="6800910"/>
                  </a:cubicBezTo>
                  <a:close/>
                  <a:moveTo>
                    <a:pt x="3419230" y="6794797"/>
                  </a:moveTo>
                  <a:cubicBezTo>
                    <a:pt x="3427525" y="6793355"/>
                    <a:pt x="3433296" y="6800208"/>
                    <a:pt x="3427887" y="6805257"/>
                  </a:cubicBezTo>
                  <a:lnTo>
                    <a:pt x="3416705" y="6803453"/>
                  </a:lnTo>
                  <a:close/>
                  <a:moveTo>
                    <a:pt x="1867953" y="6781489"/>
                  </a:moveTo>
                  <a:lnTo>
                    <a:pt x="1876970" y="6790145"/>
                  </a:lnTo>
                  <a:lnTo>
                    <a:pt x="1866509" y="6786177"/>
                  </a:lnTo>
                  <a:close/>
                  <a:moveTo>
                    <a:pt x="1661645" y="6779330"/>
                  </a:moveTo>
                  <a:lnTo>
                    <a:pt x="1682925" y="6783298"/>
                  </a:lnTo>
                  <a:cubicBezTo>
                    <a:pt x="1680579" y="6784380"/>
                    <a:pt x="1676974" y="6784199"/>
                    <a:pt x="1672961" y="6783839"/>
                  </a:cubicBezTo>
                  <a:cubicBezTo>
                    <a:pt x="1668949" y="6783479"/>
                    <a:pt x="1664531" y="6782938"/>
                    <a:pt x="1660563" y="6783299"/>
                  </a:cubicBezTo>
                  <a:close/>
                  <a:moveTo>
                    <a:pt x="1916028" y="6775465"/>
                  </a:moveTo>
                  <a:lnTo>
                    <a:pt x="1916283" y="6776023"/>
                  </a:lnTo>
                  <a:lnTo>
                    <a:pt x="1914797" y="6775752"/>
                  </a:lnTo>
                  <a:close/>
                  <a:moveTo>
                    <a:pt x="1854607" y="6774276"/>
                  </a:moveTo>
                  <a:cubicBezTo>
                    <a:pt x="1856771" y="6774636"/>
                    <a:pt x="1858214" y="6778965"/>
                    <a:pt x="1858575" y="6781851"/>
                  </a:cubicBezTo>
                  <a:cubicBezTo>
                    <a:pt x="1854607" y="6782212"/>
                    <a:pt x="1854247" y="6780047"/>
                    <a:pt x="1853165" y="6778965"/>
                  </a:cubicBezTo>
                  <a:close/>
                  <a:moveTo>
                    <a:pt x="1502224" y="6772482"/>
                  </a:moveTo>
                  <a:cubicBezTo>
                    <a:pt x="1500061" y="6780055"/>
                    <a:pt x="1498257" y="6781498"/>
                    <a:pt x="1488879" y="6781859"/>
                  </a:cubicBezTo>
                  <a:lnTo>
                    <a:pt x="1488518" y="6775007"/>
                  </a:lnTo>
                  <a:close/>
                  <a:moveTo>
                    <a:pt x="1636398" y="6772114"/>
                  </a:moveTo>
                  <a:lnTo>
                    <a:pt x="1616200" y="6775361"/>
                  </a:lnTo>
                  <a:lnTo>
                    <a:pt x="1625938" y="6777164"/>
                  </a:lnTo>
                  <a:close/>
                  <a:moveTo>
                    <a:pt x="1592394" y="6771032"/>
                  </a:moveTo>
                  <a:cubicBezTo>
                    <a:pt x="1593838" y="6779329"/>
                    <a:pt x="1586263" y="6791230"/>
                    <a:pt x="1598525" y="6795919"/>
                  </a:cubicBezTo>
                  <a:lnTo>
                    <a:pt x="1614396" y="6794837"/>
                  </a:lnTo>
                  <a:lnTo>
                    <a:pt x="1596002" y="6781492"/>
                  </a:lnTo>
                  <a:lnTo>
                    <a:pt x="1598887" y="6780049"/>
                  </a:lnTo>
                  <a:cubicBezTo>
                    <a:pt x="1601771" y="6774640"/>
                    <a:pt x="1593838" y="6775360"/>
                    <a:pt x="1592394" y="6771032"/>
                  </a:cubicBezTo>
                  <a:close/>
                  <a:moveTo>
                    <a:pt x="3743118" y="6764850"/>
                  </a:moveTo>
                  <a:lnTo>
                    <a:pt x="3755742" y="6774949"/>
                  </a:lnTo>
                  <a:cubicBezTo>
                    <a:pt x="3750694" y="6782162"/>
                    <a:pt x="3746005" y="6767374"/>
                    <a:pt x="3737708" y="6773868"/>
                  </a:cubicBezTo>
                  <a:cubicBezTo>
                    <a:pt x="3739872" y="6771342"/>
                    <a:pt x="3737708" y="6765933"/>
                    <a:pt x="3743118" y="6764850"/>
                  </a:cubicBezTo>
                  <a:close/>
                  <a:moveTo>
                    <a:pt x="1948023" y="6761596"/>
                  </a:moveTo>
                  <a:lnTo>
                    <a:pt x="1950908" y="6774220"/>
                  </a:lnTo>
                  <a:cubicBezTo>
                    <a:pt x="1963172" y="6780353"/>
                    <a:pt x="1973992" y="6791894"/>
                    <a:pt x="1994190" y="6786845"/>
                  </a:cubicBezTo>
                  <a:lnTo>
                    <a:pt x="1972189" y="6777828"/>
                  </a:lnTo>
                  <a:lnTo>
                    <a:pt x="1979402" y="6774942"/>
                  </a:lnTo>
                  <a:cubicBezTo>
                    <a:pt x="1964615" y="6766647"/>
                    <a:pt x="1964614" y="6763400"/>
                    <a:pt x="1948023" y="6761596"/>
                  </a:cubicBezTo>
                  <a:close/>
                  <a:moveTo>
                    <a:pt x="3799699" y="6759710"/>
                  </a:moveTo>
                  <a:cubicBezTo>
                    <a:pt x="3801908" y="6758718"/>
                    <a:pt x="3804794" y="6758718"/>
                    <a:pt x="3806959" y="6760160"/>
                  </a:cubicBezTo>
                  <a:lnTo>
                    <a:pt x="3804433" y="6768817"/>
                  </a:lnTo>
                  <a:cubicBezTo>
                    <a:pt x="3802270" y="6768096"/>
                    <a:pt x="3798303" y="6768455"/>
                    <a:pt x="3796498" y="6765209"/>
                  </a:cubicBezTo>
                  <a:cubicBezTo>
                    <a:pt x="3795958" y="6762685"/>
                    <a:pt x="3797490" y="6760701"/>
                    <a:pt x="3799699" y="6759710"/>
                  </a:cubicBezTo>
                  <a:close/>
                  <a:moveTo>
                    <a:pt x="2387328" y="6754744"/>
                  </a:moveTo>
                  <a:lnTo>
                    <a:pt x="2407527" y="6761236"/>
                  </a:lnTo>
                  <a:lnTo>
                    <a:pt x="2408969" y="6756547"/>
                  </a:lnTo>
                  <a:close/>
                  <a:moveTo>
                    <a:pt x="2818114" y="6751900"/>
                  </a:moveTo>
                  <a:cubicBezTo>
                    <a:pt x="2822398" y="6751628"/>
                    <a:pt x="2826274" y="6752801"/>
                    <a:pt x="2827356" y="6758030"/>
                  </a:cubicBezTo>
                  <a:cubicBezTo>
                    <a:pt x="2825552" y="6760916"/>
                    <a:pt x="2827718" y="6765965"/>
                    <a:pt x="2820865" y="6766686"/>
                  </a:cubicBezTo>
                  <a:lnTo>
                    <a:pt x="2812209" y="6765244"/>
                  </a:lnTo>
                  <a:cubicBezTo>
                    <a:pt x="2813650" y="6760554"/>
                    <a:pt x="2807879" y="6757670"/>
                    <a:pt x="2806438" y="6754424"/>
                  </a:cubicBezTo>
                  <a:cubicBezTo>
                    <a:pt x="2809142" y="6753883"/>
                    <a:pt x="2813832" y="6752170"/>
                    <a:pt x="2818114" y="6751900"/>
                  </a:cubicBezTo>
                  <a:close/>
                  <a:moveTo>
                    <a:pt x="3788924" y="6746815"/>
                  </a:moveTo>
                  <a:lnTo>
                    <a:pt x="3801188" y="6748979"/>
                  </a:lnTo>
                  <a:cubicBezTo>
                    <a:pt x="3800467" y="6751866"/>
                    <a:pt x="3800827" y="6754751"/>
                    <a:pt x="3796860" y="6755111"/>
                  </a:cubicBezTo>
                  <a:lnTo>
                    <a:pt x="3787122" y="6753308"/>
                  </a:lnTo>
                  <a:close/>
                  <a:moveTo>
                    <a:pt x="1682023" y="6746147"/>
                  </a:moveTo>
                  <a:cubicBezTo>
                    <a:pt x="1686261" y="6746688"/>
                    <a:pt x="1691040" y="6748311"/>
                    <a:pt x="1696630" y="6749753"/>
                  </a:cubicBezTo>
                  <a:lnTo>
                    <a:pt x="1695549" y="6753361"/>
                  </a:lnTo>
                  <a:lnTo>
                    <a:pt x="1670662" y="6749032"/>
                  </a:lnTo>
                  <a:cubicBezTo>
                    <a:pt x="1674088" y="6746147"/>
                    <a:pt x="1677786" y="6745606"/>
                    <a:pt x="1682023" y="6746147"/>
                  </a:cubicBezTo>
                  <a:close/>
                  <a:moveTo>
                    <a:pt x="1480945" y="6736769"/>
                  </a:moveTo>
                  <a:lnTo>
                    <a:pt x="1498258" y="6739653"/>
                  </a:lnTo>
                  <a:cubicBezTo>
                    <a:pt x="1488159" y="6751916"/>
                    <a:pt x="1511603" y="6747950"/>
                    <a:pt x="1515931" y="6754802"/>
                  </a:cubicBezTo>
                  <a:cubicBezTo>
                    <a:pt x="1519899" y="6753720"/>
                    <a:pt x="1519537" y="6750474"/>
                    <a:pt x="1520259" y="6748670"/>
                  </a:cubicBezTo>
                  <a:lnTo>
                    <a:pt x="1526391" y="6749752"/>
                  </a:lnTo>
                  <a:cubicBezTo>
                    <a:pt x="1525668" y="6751916"/>
                    <a:pt x="1523505" y="6754442"/>
                    <a:pt x="1526752" y="6756967"/>
                  </a:cubicBezTo>
                  <a:cubicBezTo>
                    <a:pt x="1535408" y="6753360"/>
                    <a:pt x="1551277" y="6753360"/>
                    <a:pt x="1550556" y="6742179"/>
                  </a:cubicBezTo>
                  <a:cubicBezTo>
                    <a:pt x="1555244" y="6749032"/>
                    <a:pt x="1568951" y="6750474"/>
                    <a:pt x="1570753" y="6757687"/>
                  </a:cubicBezTo>
                  <a:lnTo>
                    <a:pt x="1579771" y="6749392"/>
                  </a:lnTo>
                  <a:cubicBezTo>
                    <a:pt x="1581213" y="6752638"/>
                    <a:pt x="1591313" y="6754441"/>
                    <a:pt x="1585542" y="6760212"/>
                  </a:cubicBezTo>
                  <a:lnTo>
                    <a:pt x="1577968" y="6763819"/>
                  </a:lnTo>
                  <a:cubicBezTo>
                    <a:pt x="1588426" y="6768507"/>
                    <a:pt x="1606461" y="6769590"/>
                    <a:pt x="1615478" y="6765262"/>
                  </a:cubicBezTo>
                  <a:lnTo>
                    <a:pt x="1617282" y="6758408"/>
                  </a:lnTo>
                  <a:cubicBezTo>
                    <a:pt x="1623413" y="6759491"/>
                    <a:pt x="1631708" y="6758049"/>
                    <a:pt x="1633873" y="6763458"/>
                  </a:cubicBezTo>
                  <a:cubicBezTo>
                    <a:pt x="1649021" y="6761294"/>
                    <a:pt x="1635315" y="6745786"/>
                    <a:pt x="1645053" y="6748670"/>
                  </a:cubicBezTo>
                  <a:cubicBezTo>
                    <a:pt x="1644692" y="6757687"/>
                    <a:pt x="1664891" y="6755884"/>
                    <a:pt x="1670661" y="6758049"/>
                  </a:cubicBezTo>
                  <a:lnTo>
                    <a:pt x="1687614" y="6763097"/>
                  </a:lnTo>
                  <a:cubicBezTo>
                    <a:pt x="1684007" y="6762376"/>
                    <a:pt x="1680400" y="6765623"/>
                    <a:pt x="1675711" y="6763820"/>
                  </a:cubicBezTo>
                  <a:lnTo>
                    <a:pt x="1669941" y="6769950"/>
                  </a:lnTo>
                  <a:cubicBezTo>
                    <a:pt x="1673186" y="6754803"/>
                    <a:pt x="1649020" y="6766343"/>
                    <a:pt x="1641808" y="6760213"/>
                  </a:cubicBezTo>
                  <a:cubicBezTo>
                    <a:pt x="1641086" y="6763097"/>
                    <a:pt x="1640365" y="6765983"/>
                    <a:pt x="1643611" y="6767425"/>
                  </a:cubicBezTo>
                  <a:lnTo>
                    <a:pt x="1652266" y="6768868"/>
                  </a:lnTo>
                  <a:cubicBezTo>
                    <a:pt x="1639644" y="6779688"/>
                    <a:pt x="1644331" y="6786541"/>
                    <a:pt x="1643971" y="6796280"/>
                  </a:cubicBezTo>
                  <a:cubicBezTo>
                    <a:pt x="1646496" y="6796641"/>
                    <a:pt x="1650103" y="6798445"/>
                    <a:pt x="1653348" y="6795919"/>
                  </a:cubicBezTo>
                  <a:lnTo>
                    <a:pt x="1654792" y="6791231"/>
                  </a:lnTo>
                  <a:cubicBezTo>
                    <a:pt x="1663449" y="6797001"/>
                    <a:pt x="1682925" y="6797362"/>
                    <a:pt x="1681121" y="6807821"/>
                  </a:cubicBezTo>
                  <a:lnTo>
                    <a:pt x="1673548" y="6811429"/>
                  </a:lnTo>
                  <a:cubicBezTo>
                    <a:pt x="1674990" y="6815397"/>
                    <a:pt x="1680761" y="6813592"/>
                    <a:pt x="1685450" y="6815396"/>
                  </a:cubicBezTo>
                  <a:cubicBezTo>
                    <a:pt x="1693023" y="6807822"/>
                    <a:pt x="1700959" y="6803133"/>
                    <a:pt x="1713943" y="6803494"/>
                  </a:cubicBezTo>
                  <a:cubicBezTo>
                    <a:pt x="1725124" y="6801330"/>
                    <a:pt x="1728731" y="6815036"/>
                    <a:pt x="1738108" y="6805657"/>
                  </a:cubicBezTo>
                  <a:cubicBezTo>
                    <a:pt x="1727648" y="6822609"/>
                    <a:pt x="1691581" y="6809265"/>
                    <a:pt x="1684368" y="6820085"/>
                  </a:cubicBezTo>
                  <a:cubicBezTo>
                    <a:pt x="1673186" y="6822250"/>
                    <a:pt x="1661645" y="6821166"/>
                    <a:pt x="1649382" y="6819002"/>
                  </a:cubicBezTo>
                  <a:lnTo>
                    <a:pt x="1671383" y="6810708"/>
                  </a:lnTo>
                  <a:cubicBezTo>
                    <a:pt x="1658398" y="6805297"/>
                    <a:pt x="1642168" y="6807462"/>
                    <a:pt x="1635676" y="6794476"/>
                  </a:cubicBezTo>
                  <a:cubicBezTo>
                    <a:pt x="1634232" y="6790149"/>
                    <a:pt x="1633151" y="6777164"/>
                    <a:pt x="1623413" y="6783295"/>
                  </a:cubicBezTo>
                  <a:cubicBezTo>
                    <a:pt x="1621249" y="6790869"/>
                    <a:pt x="1621248" y="6794837"/>
                    <a:pt x="1626298" y="6804576"/>
                  </a:cubicBezTo>
                  <a:cubicBezTo>
                    <a:pt x="1629905" y="6801329"/>
                    <a:pt x="1633873" y="6804936"/>
                    <a:pt x="1637840" y="6804576"/>
                  </a:cubicBezTo>
                  <a:cubicBezTo>
                    <a:pt x="1640004" y="6809986"/>
                    <a:pt x="1644692" y="6816479"/>
                    <a:pt x="1636758" y="6821167"/>
                  </a:cubicBezTo>
                  <a:lnTo>
                    <a:pt x="1629545" y="6824053"/>
                  </a:lnTo>
                  <a:cubicBezTo>
                    <a:pt x="1645775" y="6830906"/>
                    <a:pt x="1624856" y="6835233"/>
                    <a:pt x="1632429" y="6844610"/>
                  </a:cubicBezTo>
                  <a:lnTo>
                    <a:pt x="1623413" y="6835233"/>
                  </a:lnTo>
                  <a:cubicBezTo>
                    <a:pt x="1609707" y="6837759"/>
                    <a:pt x="1617642" y="6846415"/>
                    <a:pt x="1612592" y="6850382"/>
                  </a:cubicBezTo>
                  <a:lnTo>
                    <a:pt x="1619806" y="6856513"/>
                  </a:lnTo>
                  <a:lnTo>
                    <a:pt x="1617917" y="6858000"/>
                  </a:lnTo>
                  <a:lnTo>
                    <a:pt x="1588336" y="6858000"/>
                  </a:lnTo>
                  <a:lnTo>
                    <a:pt x="1589509" y="6853268"/>
                  </a:lnTo>
                  <a:cubicBezTo>
                    <a:pt x="1587705" y="6850022"/>
                    <a:pt x="1583737" y="6850382"/>
                    <a:pt x="1581213" y="6850021"/>
                  </a:cubicBezTo>
                  <a:lnTo>
                    <a:pt x="1575230" y="6858000"/>
                  </a:lnTo>
                  <a:lnTo>
                    <a:pt x="1573831" y="6858000"/>
                  </a:lnTo>
                  <a:lnTo>
                    <a:pt x="1559889" y="6847406"/>
                  </a:lnTo>
                  <a:cubicBezTo>
                    <a:pt x="1556237" y="6843168"/>
                    <a:pt x="1552540" y="6839020"/>
                    <a:pt x="1544785" y="6836675"/>
                  </a:cubicBezTo>
                  <a:lnTo>
                    <a:pt x="1546589" y="6829823"/>
                  </a:lnTo>
                  <a:cubicBezTo>
                    <a:pt x="1556326" y="6836675"/>
                    <a:pt x="1568589" y="6843528"/>
                    <a:pt x="1583738" y="6840282"/>
                  </a:cubicBezTo>
                  <a:cubicBezTo>
                    <a:pt x="1582296" y="6824053"/>
                    <a:pt x="1553442" y="6820084"/>
                    <a:pt x="1547310" y="6806018"/>
                  </a:cubicBezTo>
                  <a:cubicBezTo>
                    <a:pt x="1559934" y="6803493"/>
                    <a:pt x="1566787" y="6815397"/>
                    <a:pt x="1582656" y="6814314"/>
                  </a:cubicBezTo>
                  <a:cubicBezTo>
                    <a:pt x="1575804" y="6807100"/>
                    <a:pt x="1598165" y="6793033"/>
                    <a:pt x="1574000" y="6790869"/>
                  </a:cubicBezTo>
                  <a:cubicBezTo>
                    <a:pt x="1560655" y="6796641"/>
                    <a:pt x="1539375" y="6801691"/>
                    <a:pt x="1534326" y="6784016"/>
                  </a:cubicBezTo>
                  <a:cubicBezTo>
                    <a:pt x="1547671" y="6787263"/>
                    <a:pt x="1546588" y="6777164"/>
                    <a:pt x="1550555" y="6772837"/>
                  </a:cubicBezTo>
                  <a:cubicBezTo>
                    <a:pt x="1555245" y="6774639"/>
                    <a:pt x="1559212" y="6770312"/>
                    <a:pt x="1558852" y="6767426"/>
                  </a:cubicBezTo>
                  <a:cubicBezTo>
                    <a:pt x="1563541" y="6760934"/>
                    <a:pt x="1556688" y="6756966"/>
                    <a:pt x="1554523" y="6751556"/>
                  </a:cubicBezTo>
                  <a:lnTo>
                    <a:pt x="1548392" y="6750473"/>
                  </a:lnTo>
                  <a:cubicBezTo>
                    <a:pt x="1550555" y="6751916"/>
                    <a:pt x="1548753" y="6770673"/>
                    <a:pt x="1538293" y="6770673"/>
                  </a:cubicBezTo>
                  <a:lnTo>
                    <a:pt x="1536849" y="6775361"/>
                  </a:lnTo>
                  <a:cubicBezTo>
                    <a:pt x="1519538" y="6768148"/>
                    <a:pt x="1505832" y="6743981"/>
                    <a:pt x="1484552" y="6763097"/>
                  </a:cubicBezTo>
                  <a:cubicBezTo>
                    <a:pt x="1474093" y="6763458"/>
                    <a:pt x="1468322" y="6756244"/>
                    <a:pt x="1463633" y="6750474"/>
                  </a:cubicBezTo>
                  <a:lnTo>
                    <a:pt x="1484191" y="6742179"/>
                  </a:lnTo>
                  <a:cubicBezTo>
                    <a:pt x="1483470" y="6741097"/>
                    <a:pt x="1483109" y="6737850"/>
                    <a:pt x="1480224" y="6738572"/>
                  </a:cubicBezTo>
                  <a:close/>
                  <a:moveTo>
                    <a:pt x="2359196" y="6736035"/>
                  </a:moveTo>
                  <a:cubicBezTo>
                    <a:pt x="2359918" y="6738199"/>
                    <a:pt x="2357033" y="6738560"/>
                    <a:pt x="2354146" y="6740003"/>
                  </a:cubicBezTo>
                  <a:lnTo>
                    <a:pt x="2345490" y="6738560"/>
                  </a:lnTo>
                  <a:close/>
                  <a:moveTo>
                    <a:pt x="2480384" y="6735268"/>
                  </a:moveTo>
                  <a:cubicBezTo>
                    <a:pt x="2487597" y="6741399"/>
                    <a:pt x="2480744" y="6760155"/>
                    <a:pt x="2496614" y="6755104"/>
                  </a:cubicBezTo>
                  <a:cubicBezTo>
                    <a:pt x="2494089" y="6746448"/>
                    <a:pt x="2488318" y="6739595"/>
                    <a:pt x="2480384" y="6735268"/>
                  </a:cubicBezTo>
                  <a:close/>
                  <a:moveTo>
                    <a:pt x="2451709" y="6734095"/>
                  </a:moveTo>
                  <a:cubicBezTo>
                    <a:pt x="2449456" y="6735087"/>
                    <a:pt x="2447922" y="6737071"/>
                    <a:pt x="2447923" y="6739596"/>
                  </a:cubicBezTo>
                  <a:cubicBezTo>
                    <a:pt x="2449365" y="6742842"/>
                    <a:pt x="2453332" y="6742480"/>
                    <a:pt x="2457301" y="6743202"/>
                  </a:cubicBezTo>
                  <a:lnTo>
                    <a:pt x="2459825" y="6734546"/>
                  </a:lnTo>
                  <a:cubicBezTo>
                    <a:pt x="2456941" y="6733104"/>
                    <a:pt x="2453965" y="6733103"/>
                    <a:pt x="2451709" y="6734095"/>
                  </a:cubicBezTo>
                  <a:close/>
                  <a:moveTo>
                    <a:pt x="1857133" y="6733879"/>
                  </a:moveTo>
                  <a:cubicBezTo>
                    <a:pt x="1860018" y="6738569"/>
                    <a:pt x="1858215" y="6748307"/>
                    <a:pt x="1860379" y="6754439"/>
                  </a:cubicBezTo>
                  <a:cubicBezTo>
                    <a:pt x="1852804" y="6758045"/>
                    <a:pt x="1845591" y="6751914"/>
                    <a:pt x="1840180" y="6747946"/>
                  </a:cubicBezTo>
                  <a:cubicBezTo>
                    <a:pt x="1842706" y="6739290"/>
                    <a:pt x="1860017" y="6746503"/>
                    <a:pt x="1857133" y="6733879"/>
                  </a:cubicBezTo>
                  <a:close/>
                  <a:moveTo>
                    <a:pt x="2436020" y="6725530"/>
                  </a:moveTo>
                  <a:lnTo>
                    <a:pt x="2434216" y="6732021"/>
                  </a:lnTo>
                  <a:cubicBezTo>
                    <a:pt x="2437823" y="6733824"/>
                    <a:pt x="2439628" y="6732022"/>
                    <a:pt x="2441069" y="6731299"/>
                  </a:cubicBezTo>
                  <a:close/>
                  <a:moveTo>
                    <a:pt x="2313030" y="6720888"/>
                  </a:moveTo>
                  <a:lnTo>
                    <a:pt x="2322768" y="6722691"/>
                  </a:lnTo>
                  <a:cubicBezTo>
                    <a:pt x="2323489" y="6724854"/>
                    <a:pt x="2319522" y="6725216"/>
                    <a:pt x="2317718" y="6726659"/>
                  </a:cubicBezTo>
                  <a:lnTo>
                    <a:pt x="2311586" y="6725577"/>
                  </a:lnTo>
                  <a:close/>
                  <a:moveTo>
                    <a:pt x="1503668" y="6716936"/>
                  </a:moveTo>
                  <a:cubicBezTo>
                    <a:pt x="1505470" y="6726675"/>
                    <a:pt x="1536488" y="6717659"/>
                    <a:pt x="1529276" y="6734611"/>
                  </a:cubicBezTo>
                  <a:lnTo>
                    <a:pt x="1537210" y="6737856"/>
                  </a:lnTo>
                  <a:cubicBezTo>
                    <a:pt x="1520258" y="6742545"/>
                    <a:pt x="1514848" y="6725953"/>
                    <a:pt x="1501863" y="6723068"/>
                  </a:cubicBezTo>
                  <a:cubicBezTo>
                    <a:pt x="1497897" y="6723068"/>
                    <a:pt x="1496815" y="6725954"/>
                    <a:pt x="1496093" y="6728839"/>
                  </a:cubicBezTo>
                  <a:cubicBezTo>
                    <a:pt x="1493929" y="6727396"/>
                    <a:pt x="1492125" y="6728839"/>
                    <a:pt x="1489240" y="6729561"/>
                  </a:cubicBezTo>
                  <a:lnTo>
                    <a:pt x="1485273" y="6724872"/>
                  </a:lnTo>
                  <a:cubicBezTo>
                    <a:pt x="1494290" y="6725593"/>
                    <a:pt x="1501143" y="6723069"/>
                    <a:pt x="1503668" y="6716936"/>
                  </a:cubicBezTo>
                  <a:close/>
                  <a:moveTo>
                    <a:pt x="1671022" y="6716212"/>
                  </a:moveTo>
                  <a:cubicBezTo>
                    <a:pt x="1685809" y="6714768"/>
                    <a:pt x="1720075" y="6717654"/>
                    <a:pt x="1706008" y="6734245"/>
                  </a:cubicBezTo>
                  <a:cubicBezTo>
                    <a:pt x="1724762" y="6737492"/>
                    <a:pt x="1706008" y="6748311"/>
                    <a:pt x="1706369" y="6755165"/>
                  </a:cubicBezTo>
                  <a:lnTo>
                    <a:pt x="1703844" y="6754804"/>
                  </a:lnTo>
                  <a:cubicBezTo>
                    <a:pt x="1701319" y="6746509"/>
                    <a:pt x="1711058" y="6739294"/>
                    <a:pt x="1702041" y="6730638"/>
                  </a:cubicBezTo>
                  <a:cubicBezTo>
                    <a:pt x="1693024" y="6725950"/>
                    <a:pt x="1675711" y="6723065"/>
                    <a:pt x="1668497" y="6724868"/>
                  </a:cubicBezTo>
                  <a:close/>
                  <a:moveTo>
                    <a:pt x="1544560" y="6716154"/>
                  </a:moveTo>
                  <a:cubicBezTo>
                    <a:pt x="1553757" y="6717338"/>
                    <a:pt x="1559302" y="6726941"/>
                    <a:pt x="1566065" y="6728834"/>
                  </a:cubicBezTo>
                  <a:cubicBezTo>
                    <a:pt x="1555605" y="6727031"/>
                    <a:pt x="1541899" y="6726670"/>
                    <a:pt x="1533965" y="6718374"/>
                  </a:cubicBezTo>
                  <a:cubicBezTo>
                    <a:pt x="1538023" y="6716301"/>
                    <a:pt x="1541494" y="6715760"/>
                    <a:pt x="1544560" y="6716154"/>
                  </a:cubicBezTo>
                  <a:close/>
                  <a:moveTo>
                    <a:pt x="1959565" y="6713987"/>
                  </a:moveTo>
                  <a:lnTo>
                    <a:pt x="1976516" y="6718678"/>
                  </a:lnTo>
                  <a:lnTo>
                    <a:pt x="1968221" y="6715429"/>
                  </a:lnTo>
                  <a:close/>
                  <a:moveTo>
                    <a:pt x="3377390" y="6712564"/>
                  </a:moveTo>
                  <a:lnTo>
                    <a:pt x="3387128" y="6714368"/>
                  </a:lnTo>
                  <a:cubicBezTo>
                    <a:pt x="3387851" y="6716531"/>
                    <a:pt x="3383522" y="6717975"/>
                    <a:pt x="3382440" y="6718335"/>
                  </a:cubicBezTo>
                  <a:cubicBezTo>
                    <a:pt x="3379554" y="6719057"/>
                    <a:pt x="3378834" y="6716893"/>
                    <a:pt x="3376669" y="6715450"/>
                  </a:cubicBezTo>
                  <a:close/>
                  <a:moveTo>
                    <a:pt x="1469042" y="6705035"/>
                  </a:moveTo>
                  <a:lnTo>
                    <a:pt x="1494651" y="6711528"/>
                  </a:lnTo>
                  <a:lnTo>
                    <a:pt x="1466157" y="6723430"/>
                  </a:lnTo>
                  <a:cubicBezTo>
                    <a:pt x="1467599" y="6718740"/>
                    <a:pt x="1477699" y="6710446"/>
                    <a:pt x="1469042" y="6705035"/>
                  </a:cubicBezTo>
                  <a:close/>
                  <a:moveTo>
                    <a:pt x="1619084" y="6704311"/>
                  </a:moveTo>
                  <a:lnTo>
                    <a:pt x="1631347" y="6706475"/>
                  </a:lnTo>
                  <a:lnTo>
                    <a:pt x="1630627" y="6709361"/>
                  </a:lnTo>
                  <a:lnTo>
                    <a:pt x="1618003" y="6707197"/>
                  </a:lnTo>
                  <a:close/>
                  <a:moveTo>
                    <a:pt x="2469202" y="6690544"/>
                  </a:moveTo>
                  <a:lnTo>
                    <a:pt x="2468120" y="6695233"/>
                  </a:lnTo>
                  <a:cubicBezTo>
                    <a:pt x="2470284" y="6696133"/>
                    <a:pt x="2472720" y="6698749"/>
                    <a:pt x="2475153" y="6700373"/>
                  </a:cubicBezTo>
                  <a:cubicBezTo>
                    <a:pt x="2477589" y="6701995"/>
                    <a:pt x="2480023" y="6702627"/>
                    <a:pt x="2482187" y="6699561"/>
                  </a:cubicBezTo>
                  <a:close/>
                  <a:moveTo>
                    <a:pt x="3635275" y="6686225"/>
                  </a:moveTo>
                  <a:cubicBezTo>
                    <a:pt x="3640326" y="6686226"/>
                    <a:pt x="3643571" y="6693799"/>
                    <a:pt x="3636719" y="6694522"/>
                  </a:cubicBezTo>
                  <a:lnTo>
                    <a:pt x="3633112" y="6693800"/>
                  </a:lnTo>
                  <a:close/>
                  <a:moveTo>
                    <a:pt x="1840941" y="6685354"/>
                  </a:moveTo>
                  <a:cubicBezTo>
                    <a:pt x="1843449" y="6685461"/>
                    <a:pt x="1846041" y="6686633"/>
                    <a:pt x="1848476" y="6689519"/>
                  </a:cubicBezTo>
                  <a:lnTo>
                    <a:pt x="1827196" y="6695650"/>
                  </a:lnTo>
                  <a:cubicBezTo>
                    <a:pt x="1826835" y="6694748"/>
                    <a:pt x="1829721" y="6690329"/>
                    <a:pt x="1833913" y="6687580"/>
                  </a:cubicBezTo>
                  <a:cubicBezTo>
                    <a:pt x="1836010" y="6686205"/>
                    <a:pt x="1838434" y="6685247"/>
                    <a:pt x="1840941" y="6685354"/>
                  </a:cubicBezTo>
                  <a:close/>
                  <a:moveTo>
                    <a:pt x="1694828" y="6681586"/>
                  </a:moveTo>
                  <a:lnTo>
                    <a:pt x="1705648" y="6683390"/>
                  </a:lnTo>
                  <a:cubicBezTo>
                    <a:pt x="1701320" y="6683751"/>
                    <a:pt x="1696991" y="6687718"/>
                    <a:pt x="1692258" y="6690469"/>
                  </a:cubicBezTo>
                  <a:cubicBezTo>
                    <a:pt x="1687524" y="6693219"/>
                    <a:pt x="1682384" y="6694752"/>
                    <a:pt x="1676433" y="6690243"/>
                  </a:cubicBezTo>
                  <a:lnTo>
                    <a:pt x="1696270" y="6684832"/>
                  </a:lnTo>
                  <a:close/>
                  <a:moveTo>
                    <a:pt x="1456780" y="6680870"/>
                  </a:moveTo>
                  <a:lnTo>
                    <a:pt x="1462190" y="6684837"/>
                  </a:lnTo>
                  <a:lnTo>
                    <a:pt x="1449927" y="6686641"/>
                  </a:lnTo>
                  <a:cubicBezTo>
                    <a:pt x="1434778" y="6685199"/>
                    <a:pt x="1458582" y="6688085"/>
                    <a:pt x="1456780" y="6680870"/>
                  </a:cubicBezTo>
                  <a:close/>
                  <a:moveTo>
                    <a:pt x="1894643" y="6678641"/>
                  </a:moveTo>
                  <a:lnTo>
                    <a:pt x="1903299" y="6685133"/>
                  </a:lnTo>
                  <a:cubicBezTo>
                    <a:pt x="1904021" y="6682247"/>
                    <a:pt x="1903660" y="6679362"/>
                    <a:pt x="1907627" y="6679002"/>
                  </a:cubicBezTo>
                  <a:close/>
                  <a:moveTo>
                    <a:pt x="1948384" y="6677919"/>
                  </a:moveTo>
                  <a:lnTo>
                    <a:pt x="1946219" y="6685494"/>
                  </a:lnTo>
                  <a:lnTo>
                    <a:pt x="1931432" y="6682970"/>
                  </a:lnTo>
                  <a:lnTo>
                    <a:pt x="1934678" y="6685494"/>
                  </a:lnTo>
                  <a:lnTo>
                    <a:pt x="1918807" y="6694872"/>
                  </a:lnTo>
                  <a:cubicBezTo>
                    <a:pt x="1929267" y="6698478"/>
                    <a:pt x="1937924" y="6695232"/>
                    <a:pt x="1946581" y="6692708"/>
                  </a:cubicBezTo>
                  <a:cubicBezTo>
                    <a:pt x="1953433" y="6699920"/>
                    <a:pt x="1941530" y="6704610"/>
                    <a:pt x="1939006" y="6709660"/>
                  </a:cubicBezTo>
                  <a:cubicBezTo>
                    <a:pt x="1955236" y="6693789"/>
                    <a:pt x="1951630" y="6718677"/>
                    <a:pt x="1968943" y="6704970"/>
                  </a:cubicBezTo>
                  <a:lnTo>
                    <a:pt x="1957040" y="6701003"/>
                  </a:lnTo>
                  <a:lnTo>
                    <a:pt x="1972189" y="6693789"/>
                  </a:lnTo>
                  <a:lnTo>
                    <a:pt x="1956319" y="6694150"/>
                  </a:lnTo>
                  <a:cubicBezTo>
                    <a:pt x="1951269" y="6689462"/>
                    <a:pt x="1945858" y="6682609"/>
                    <a:pt x="1954516" y="6679002"/>
                  </a:cubicBezTo>
                  <a:close/>
                  <a:moveTo>
                    <a:pt x="1524948" y="6675815"/>
                  </a:moveTo>
                  <a:cubicBezTo>
                    <a:pt x="1520620" y="6676897"/>
                    <a:pt x="1519538" y="6679782"/>
                    <a:pt x="1518817" y="6682668"/>
                  </a:cubicBezTo>
                  <a:cubicBezTo>
                    <a:pt x="1528555" y="6684471"/>
                    <a:pt x="1529997" y="6705390"/>
                    <a:pt x="1544064" y="6694210"/>
                  </a:cubicBezTo>
                  <a:close/>
                  <a:moveTo>
                    <a:pt x="3785679" y="6674680"/>
                  </a:moveTo>
                  <a:lnTo>
                    <a:pt x="3794335" y="6676123"/>
                  </a:lnTo>
                  <a:cubicBezTo>
                    <a:pt x="3793614" y="6679009"/>
                    <a:pt x="3790007" y="6682254"/>
                    <a:pt x="3787482" y="6681893"/>
                  </a:cubicBezTo>
                  <a:cubicBezTo>
                    <a:pt x="3783874" y="6680452"/>
                    <a:pt x="3784956" y="6677565"/>
                    <a:pt x="3785679" y="6674680"/>
                  </a:cubicBezTo>
                  <a:close/>
                  <a:moveTo>
                    <a:pt x="1822146" y="6672927"/>
                  </a:moveTo>
                  <a:cubicBezTo>
                    <a:pt x="1822868" y="6675092"/>
                    <a:pt x="1819982" y="6675453"/>
                    <a:pt x="1817097" y="6676895"/>
                  </a:cubicBezTo>
                  <a:lnTo>
                    <a:pt x="1812047" y="6676173"/>
                  </a:lnTo>
                  <a:close/>
                  <a:moveTo>
                    <a:pt x="1796539" y="6663551"/>
                  </a:moveTo>
                  <a:lnTo>
                    <a:pt x="1820704" y="6665715"/>
                  </a:lnTo>
                  <a:cubicBezTo>
                    <a:pt x="1818540" y="6668419"/>
                    <a:pt x="1814573" y="6669502"/>
                    <a:pt x="1809929" y="6669682"/>
                  </a:cubicBezTo>
                  <a:cubicBezTo>
                    <a:pt x="1805285" y="6669862"/>
                    <a:pt x="1799965" y="6669140"/>
                    <a:pt x="1795096" y="6668238"/>
                  </a:cubicBezTo>
                  <a:close/>
                  <a:moveTo>
                    <a:pt x="1855690" y="6653088"/>
                  </a:moveTo>
                  <a:lnTo>
                    <a:pt x="1866509" y="6668959"/>
                  </a:lnTo>
                  <a:cubicBezTo>
                    <a:pt x="1857492" y="6664270"/>
                    <a:pt x="1846673" y="6661385"/>
                    <a:pt x="1841261" y="6662466"/>
                  </a:cubicBezTo>
                  <a:cubicBezTo>
                    <a:pt x="1845590" y="6656335"/>
                    <a:pt x="1849196" y="6657056"/>
                    <a:pt x="1855690" y="6653088"/>
                  </a:cubicBezTo>
                  <a:close/>
                  <a:moveTo>
                    <a:pt x="1601050" y="6651292"/>
                  </a:moveTo>
                  <a:cubicBezTo>
                    <a:pt x="1611870" y="6649127"/>
                    <a:pt x="1615117" y="6660669"/>
                    <a:pt x="1617281" y="6666079"/>
                  </a:cubicBezTo>
                  <a:cubicBezTo>
                    <a:pt x="1616920" y="6663194"/>
                    <a:pt x="1589508" y="6664276"/>
                    <a:pt x="1601050" y="6651292"/>
                  </a:cubicBezTo>
                  <a:close/>
                  <a:moveTo>
                    <a:pt x="1642168" y="6648406"/>
                  </a:moveTo>
                  <a:cubicBezTo>
                    <a:pt x="1650103" y="6644077"/>
                    <a:pt x="1663088" y="6652013"/>
                    <a:pt x="1670301" y="6658505"/>
                  </a:cubicBezTo>
                  <a:cubicBezTo>
                    <a:pt x="1666694" y="6665717"/>
                    <a:pt x="1686171" y="6684112"/>
                    <a:pt x="1659840" y="6680506"/>
                  </a:cubicBezTo>
                  <a:cubicBezTo>
                    <a:pt x="1671383" y="6663554"/>
                    <a:pt x="1640004" y="6663914"/>
                    <a:pt x="1642168" y="6648406"/>
                  </a:cubicBezTo>
                  <a:close/>
                  <a:moveTo>
                    <a:pt x="1513406" y="6648047"/>
                  </a:moveTo>
                  <a:cubicBezTo>
                    <a:pt x="1505831" y="6651654"/>
                    <a:pt x="1500422" y="6660671"/>
                    <a:pt x="1489600" y="6657787"/>
                  </a:cubicBezTo>
                  <a:cubicBezTo>
                    <a:pt x="1492126" y="6649129"/>
                    <a:pt x="1505832" y="6646606"/>
                    <a:pt x="1513406" y="6648047"/>
                  </a:cubicBezTo>
                  <a:close/>
                  <a:moveTo>
                    <a:pt x="1816737" y="6648041"/>
                  </a:moveTo>
                  <a:cubicBezTo>
                    <a:pt x="1825754" y="6643711"/>
                    <a:pt x="1829721" y="6652368"/>
                    <a:pt x="1836934" y="6654533"/>
                  </a:cubicBezTo>
                  <a:cubicBezTo>
                    <a:pt x="1831525" y="6655614"/>
                    <a:pt x="1821065" y="6655614"/>
                    <a:pt x="1816737" y="6648041"/>
                  </a:cubicBezTo>
                  <a:close/>
                  <a:moveTo>
                    <a:pt x="1404842" y="6645886"/>
                  </a:moveTo>
                  <a:cubicBezTo>
                    <a:pt x="1405203" y="6648770"/>
                    <a:pt x="1398350" y="6649853"/>
                    <a:pt x="1400153" y="6653821"/>
                  </a:cubicBezTo>
                  <a:cubicBezTo>
                    <a:pt x="1397268" y="6654541"/>
                    <a:pt x="1396546" y="6652377"/>
                    <a:pt x="1394383" y="6650934"/>
                  </a:cubicBezTo>
                  <a:close/>
                  <a:moveTo>
                    <a:pt x="2794895" y="6644778"/>
                  </a:moveTo>
                  <a:cubicBezTo>
                    <a:pt x="2804273" y="6644417"/>
                    <a:pt x="2811487" y="6650910"/>
                    <a:pt x="2806797" y="6656681"/>
                  </a:cubicBezTo>
                  <a:cubicBezTo>
                    <a:pt x="2804634" y="6651631"/>
                    <a:pt x="2788403" y="6653434"/>
                    <a:pt x="2794895" y="6644778"/>
                  </a:cubicBezTo>
                  <a:close/>
                  <a:moveTo>
                    <a:pt x="1691868" y="6642887"/>
                  </a:moveTo>
                  <a:cubicBezTo>
                    <a:pt x="1696247" y="6644121"/>
                    <a:pt x="1697531" y="6652101"/>
                    <a:pt x="1703482" y="6652371"/>
                  </a:cubicBezTo>
                  <a:cubicBezTo>
                    <a:pt x="1698073" y="6656700"/>
                    <a:pt x="1693024" y="6652733"/>
                    <a:pt x="1687612" y="6652733"/>
                  </a:cubicBezTo>
                  <a:cubicBezTo>
                    <a:pt x="1684366" y="6650208"/>
                    <a:pt x="1685449" y="6647323"/>
                    <a:pt x="1686171" y="6644436"/>
                  </a:cubicBezTo>
                  <a:cubicBezTo>
                    <a:pt x="1688605" y="6642813"/>
                    <a:pt x="1690409" y="6642475"/>
                    <a:pt x="1691868" y="6642887"/>
                  </a:cubicBezTo>
                  <a:close/>
                  <a:moveTo>
                    <a:pt x="1509078" y="6633261"/>
                  </a:moveTo>
                  <a:lnTo>
                    <a:pt x="1506913" y="6639752"/>
                  </a:lnTo>
                  <a:cubicBezTo>
                    <a:pt x="1504749" y="6637228"/>
                    <a:pt x="1502946" y="6636145"/>
                    <a:pt x="1501504" y="6636146"/>
                  </a:cubicBezTo>
                  <a:cubicBezTo>
                    <a:pt x="1503668" y="6635786"/>
                    <a:pt x="1506192" y="6634704"/>
                    <a:pt x="1509078" y="6633261"/>
                  </a:cubicBezTo>
                  <a:close/>
                  <a:moveTo>
                    <a:pt x="3780628" y="6631117"/>
                  </a:moveTo>
                  <a:cubicBezTo>
                    <a:pt x="3788924" y="6638612"/>
                    <a:pt x="3799383" y="6633563"/>
                    <a:pt x="3800826" y="6646548"/>
                  </a:cubicBezTo>
                  <a:cubicBezTo>
                    <a:pt x="3797580" y="6653041"/>
                    <a:pt x="3796859" y="6668910"/>
                    <a:pt x="3781711" y="6667107"/>
                  </a:cubicBezTo>
                  <a:lnTo>
                    <a:pt x="3778103" y="6661336"/>
                  </a:lnTo>
                  <a:cubicBezTo>
                    <a:pt x="3760431" y="6663139"/>
                    <a:pt x="3779546" y="6674681"/>
                    <a:pt x="3766562" y="6678288"/>
                  </a:cubicBezTo>
                  <a:cubicBezTo>
                    <a:pt x="3757546" y="6668550"/>
                    <a:pt x="3744200" y="6643302"/>
                    <a:pt x="3773415" y="6641499"/>
                  </a:cubicBezTo>
                  <a:cubicBezTo>
                    <a:pt x="3775580" y="6638252"/>
                    <a:pt x="3773775" y="6631835"/>
                    <a:pt x="3780628" y="6631117"/>
                  </a:cubicBezTo>
                  <a:close/>
                  <a:moveTo>
                    <a:pt x="1907988" y="6626420"/>
                  </a:moveTo>
                  <a:cubicBezTo>
                    <a:pt x="1908349" y="6632191"/>
                    <a:pt x="1921694" y="6633556"/>
                    <a:pt x="1923858" y="6633917"/>
                  </a:cubicBezTo>
                  <a:lnTo>
                    <a:pt x="1925300" y="6629306"/>
                  </a:lnTo>
                  <a:cubicBezTo>
                    <a:pt x="1927825" y="6628584"/>
                    <a:pt x="1929629" y="6627141"/>
                    <a:pt x="1931793" y="6626420"/>
                  </a:cubicBezTo>
                  <a:close/>
                  <a:moveTo>
                    <a:pt x="1640726" y="6622458"/>
                  </a:moveTo>
                  <a:cubicBezTo>
                    <a:pt x="1647939" y="6624624"/>
                    <a:pt x="1659480" y="6638668"/>
                    <a:pt x="1643971" y="6641914"/>
                  </a:cubicBezTo>
                  <a:cubicBezTo>
                    <a:pt x="1637479" y="6637947"/>
                    <a:pt x="1636036" y="6629674"/>
                    <a:pt x="1640726" y="6622458"/>
                  </a:cubicBezTo>
                  <a:close/>
                  <a:moveTo>
                    <a:pt x="1473009" y="6617049"/>
                  </a:moveTo>
                  <a:cubicBezTo>
                    <a:pt x="1484191" y="6618853"/>
                    <a:pt x="1485634" y="6636146"/>
                    <a:pt x="1497897" y="6636506"/>
                  </a:cubicBezTo>
                  <a:cubicBezTo>
                    <a:pt x="1495011" y="6637408"/>
                    <a:pt x="1492305" y="6639933"/>
                    <a:pt x="1489466" y="6641059"/>
                  </a:cubicBezTo>
                  <a:cubicBezTo>
                    <a:pt x="1486626" y="6642187"/>
                    <a:pt x="1483651" y="6641916"/>
                    <a:pt x="1480224" y="6637227"/>
                  </a:cubicBezTo>
                  <a:cubicBezTo>
                    <a:pt x="1482026" y="6634702"/>
                    <a:pt x="1480584" y="6622459"/>
                    <a:pt x="1473009" y="6617049"/>
                  </a:cubicBezTo>
                  <a:close/>
                  <a:moveTo>
                    <a:pt x="1624855" y="6609835"/>
                  </a:moveTo>
                  <a:lnTo>
                    <a:pt x="1643610" y="6613081"/>
                  </a:lnTo>
                  <a:cubicBezTo>
                    <a:pt x="1641806" y="6614705"/>
                    <a:pt x="1638561" y="6615606"/>
                    <a:pt x="1634865" y="6615832"/>
                  </a:cubicBezTo>
                  <a:cubicBezTo>
                    <a:pt x="1631168" y="6616056"/>
                    <a:pt x="1627020" y="6615607"/>
                    <a:pt x="1623413" y="6614526"/>
                  </a:cubicBezTo>
                  <a:close/>
                  <a:moveTo>
                    <a:pt x="1447401" y="6607308"/>
                  </a:moveTo>
                  <a:lnTo>
                    <a:pt x="1444155" y="6609835"/>
                  </a:lnTo>
                  <a:cubicBezTo>
                    <a:pt x="1464715" y="6614526"/>
                    <a:pt x="1466879" y="6633622"/>
                    <a:pt x="1469764" y="6650214"/>
                  </a:cubicBezTo>
                  <a:cubicBezTo>
                    <a:pt x="1467599" y="6653820"/>
                    <a:pt x="1460385" y="6655622"/>
                    <a:pt x="1457862" y="6660312"/>
                  </a:cubicBezTo>
                  <a:cubicBezTo>
                    <a:pt x="1459665" y="6649492"/>
                    <a:pt x="1449927" y="6647688"/>
                    <a:pt x="1444156" y="6640835"/>
                  </a:cubicBezTo>
                  <a:cubicBezTo>
                    <a:pt x="1456779" y="6637229"/>
                    <a:pt x="1446680" y="6627509"/>
                    <a:pt x="1453173" y="6623541"/>
                  </a:cubicBezTo>
                  <a:cubicBezTo>
                    <a:pt x="1447763" y="6623542"/>
                    <a:pt x="1442352" y="6624623"/>
                    <a:pt x="1437664" y="6622819"/>
                  </a:cubicBezTo>
                  <a:lnTo>
                    <a:pt x="1441630" y="6609477"/>
                  </a:lnTo>
                  <a:cubicBezTo>
                    <a:pt x="1444155" y="6609835"/>
                    <a:pt x="1445959" y="6608033"/>
                    <a:pt x="1447401" y="6607308"/>
                  </a:cubicBezTo>
                  <a:close/>
                  <a:moveTo>
                    <a:pt x="1579410" y="6605147"/>
                  </a:moveTo>
                  <a:lnTo>
                    <a:pt x="1588066" y="6606590"/>
                  </a:lnTo>
                  <a:lnTo>
                    <a:pt x="1584820" y="6617771"/>
                  </a:lnTo>
                  <a:cubicBezTo>
                    <a:pt x="1580853" y="6617771"/>
                    <a:pt x="1576523" y="6615247"/>
                    <a:pt x="1577245" y="6611639"/>
                  </a:cubicBezTo>
                  <a:close/>
                  <a:moveTo>
                    <a:pt x="1664169" y="6604787"/>
                  </a:moveTo>
                  <a:cubicBezTo>
                    <a:pt x="1663808" y="6602623"/>
                    <a:pt x="1684368" y="6611278"/>
                    <a:pt x="1677875" y="6619215"/>
                  </a:cubicBezTo>
                  <a:lnTo>
                    <a:pt x="1677154" y="6622098"/>
                  </a:lnTo>
                  <a:close/>
                  <a:moveTo>
                    <a:pt x="1515930" y="6600819"/>
                  </a:moveTo>
                  <a:cubicBezTo>
                    <a:pt x="1517013" y="6601901"/>
                    <a:pt x="1518816" y="6604065"/>
                    <a:pt x="1517013" y="6605870"/>
                  </a:cubicBezTo>
                  <a:lnTo>
                    <a:pt x="1525669" y="6607673"/>
                  </a:lnTo>
                  <a:cubicBezTo>
                    <a:pt x="1528554" y="6601901"/>
                    <a:pt x="1520980" y="6601540"/>
                    <a:pt x="1515930" y="6600819"/>
                  </a:cubicBezTo>
                  <a:close/>
                  <a:moveTo>
                    <a:pt x="1635314" y="6597574"/>
                  </a:moveTo>
                  <a:lnTo>
                    <a:pt x="1652628" y="6600457"/>
                  </a:lnTo>
                  <a:lnTo>
                    <a:pt x="1651906" y="6602623"/>
                  </a:lnTo>
                  <a:lnTo>
                    <a:pt x="1634594" y="6599376"/>
                  </a:lnTo>
                  <a:close/>
                  <a:moveTo>
                    <a:pt x="2787682" y="6595771"/>
                  </a:moveTo>
                  <a:lnTo>
                    <a:pt x="2797419" y="6597575"/>
                  </a:lnTo>
                  <a:cubicBezTo>
                    <a:pt x="2798141" y="6599736"/>
                    <a:pt x="2794174" y="6600098"/>
                    <a:pt x="2792370" y="6601541"/>
                  </a:cubicBezTo>
                  <a:cubicBezTo>
                    <a:pt x="2789484" y="6601901"/>
                    <a:pt x="2788763" y="6600098"/>
                    <a:pt x="2786960" y="6597575"/>
                  </a:cubicBezTo>
                  <a:close/>
                  <a:moveTo>
                    <a:pt x="1602854" y="6591803"/>
                  </a:moveTo>
                  <a:lnTo>
                    <a:pt x="1617642" y="6594687"/>
                  </a:lnTo>
                  <a:cubicBezTo>
                    <a:pt x="1613674" y="6594688"/>
                    <a:pt x="1611150" y="6599376"/>
                    <a:pt x="1606460" y="6597572"/>
                  </a:cubicBezTo>
                  <a:close/>
                  <a:moveTo>
                    <a:pt x="1496426" y="6590484"/>
                  </a:moveTo>
                  <a:cubicBezTo>
                    <a:pt x="1495192" y="6590720"/>
                    <a:pt x="1494020" y="6591892"/>
                    <a:pt x="1492848" y="6594687"/>
                  </a:cubicBezTo>
                  <a:lnTo>
                    <a:pt x="1509438" y="6599736"/>
                  </a:lnTo>
                  <a:lnTo>
                    <a:pt x="1510881" y="6595049"/>
                  </a:lnTo>
                  <a:cubicBezTo>
                    <a:pt x="1506553" y="6596671"/>
                    <a:pt x="1503216" y="6593786"/>
                    <a:pt x="1500377" y="6591892"/>
                  </a:cubicBezTo>
                  <a:cubicBezTo>
                    <a:pt x="1498956" y="6590945"/>
                    <a:pt x="1497660" y="6590247"/>
                    <a:pt x="1496426" y="6590484"/>
                  </a:cubicBezTo>
                  <a:close/>
                  <a:moveTo>
                    <a:pt x="1671743" y="6579899"/>
                  </a:moveTo>
                  <a:lnTo>
                    <a:pt x="1684007" y="6582064"/>
                  </a:lnTo>
                  <a:lnTo>
                    <a:pt x="1682564" y="6586752"/>
                  </a:lnTo>
                  <a:cubicBezTo>
                    <a:pt x="1677875" y="6584951"/>
                    <a:pt x="1674629" y="6583507"/>
                    <a:pt x="1671743" y="6579899"/>
                  </a:cubicBezTo>
                  <a:close/>
                  <a:moveTo>
                    <a:pt x="1903299" y="6579893"/>
                  </a:moveTo>
                  <a:lnTo>
                    <a:pt x="1910152" y="6588186"/>
                  </a:lnTo>
                  <a:lnTo>
                    <a:pt x="1917366" y="6585303"/>
                  </a:lnTo>
                  <a:close/>
                  <a:moveTo>
                    <a:pt x="1596362" y="6578817"/>
                  </a:moveTo>
                  <a:lnTo>
                    <a:pt x="1593836" y="6588195"/>
                  </a:lnTo>
                  <a:lnTo>
                    <a:pt x="1587345" y="6579179"/>
                  </a:lnTo>
                  <a:close/>
                  <a:moveTo>
                    <a:pt x="2294996" y="6571604"/>
                  </a:moveTo>
                  <a:lnTo>
                    <a:pt x="2292831" y="6579178"/>
                  </a:lnTo>
                  <a:cubicBezTo>
                    <a:pt x="2290307" y="6578818"/>
                    <a:pt x="2286700" y="6578097"/>
                    <a:pt x="2284897" y="6574849"/>
                  </a:cubicBezTo>
                  <a:close/>
                  <a:moveTo>
                    <a:pt x="1649381" y="6571241"/>
                  </a:moveTo>
                  <a:lnTo>
                    <a:pt x="1665972" y="6577014"/>
                  </a:lnTo>
                  <a:cubicBezTo>
                    <a:pt x="1653348" y="6575570"/>
                    <a:pt x="1642889" y="6588915"/>
                    <a:pt x="1629905" y="6584587"/>
                  </a:cubicBezTo>
                  <a:cubicBezTo>
                    <a:pt x="1622330" y="6570523"/>
                    <a:pt x="1649382" y="6584226"/>
                    <a:pt x="1649381" y="6571241"/>
                  </a:cubicBezTo>
                  <a:close/>
                  <a:moveTo>
                    <a:pt x="1457141" y="6566555"/>
                  </a:moveTo>
                  <a:lnTo>
                    <a:pt x="1471927" y="6591080"/>
                  </a:lnTo>
                  <a:cubicBezTo>
                    <a:pt x="1479142" y="6589277"/>
                    <a:pt x="1481666" y="6588555"/>
                    <a:pt x="1485995" y="6583508"/>
                  </a:cubicBezTo>
                  <a:cubicBezTo>
                    <a:pt x="1476978" y="6583147"/>
                    <a:pt x="1463633" y="6575571"/>
                    <a:pt x="1472650" y="6567276"/>
                  </a:cubicBezTo>
                  <a:cubicBezTo>
                    <a:pt x="1466518" y="6565112"/>
                    <a:pt x="1462551" y="6566554"/>
                    <a:pt x="1457141" y="6566555"/>
                  </a:cubicBezTo>
                  <a:close/>
                  <a:moveTo>
                    <a:pt x="1764078" y="6562228"/>
                  </a:moveTo>
                  <a:lnTo>
                    <a:pt x="1777062" y="6562586"/>
                  </a:lnTo>
                  <a:lnTo>
                    <a:pt x="1775619" y="6567276"/>
                  </a:lnTo>
                  <a:cubicBezTo>
                    <a:pt x="1773095" y="6569440"/>
                    <a:pt x="1771021" y="6568808"/>
                    <a:pt x="1769172" y="6567322"/>
                  </a:cubicBezTo>
                  <a:cubicBezTo>
                    <a:pt x="1767324" y="6565833"/>
                    <a:pt x="1765701" y="6563488"/>
                    <a:pt x="1764078" y="6562228"/>
                  </a:cubicBezTo>
                  <a:close/>
                  <a:moveTo>
                    <a:pt x="1794736" y="6555735"/>
                  </a:moveTo>
                  <a:cubicBezTo>
                    <a:pt x="1806276" y="6551765"/>
                    <a:pt x="1822508" y="6571606"/>
                    <a:pt x="1810966" y="6575571"/>
                  </a:cubicBezTo>
                  <a:cubicBezTo>
                    <a:pt x="1794375" y="6574491"/>
                    <a:pt x="1805195" y="6559702"/>
                    <a:pt x="1794736" y="6555735"/>
                  </a:cubicBezTo>
                  <a:close/>
                  <a:moveTo>
                    <a:pt x="1645413" y="6553930"/>
                  </a:moveTo>
                  <a:lnTo>
                    <a:pt x="1642168" y="6565112"/>
                  </a:lnTo>
                  <a:cubicBezTo>
                    <a:pt x="1637840" y="6562946"/>
                    <a:pt x="1633872" y="6562585"/>
                    <a:pt x="1630626" y="6559341"/>
                  </a:cubicBezTo>
                  <a:close/>
                  <a:moveTo>
                    <a:pt x="1604657" y="6551405"/>
                  </a:moveTo>
                  <a:lnTo>
                    <a:pt x="1615117" y="6551405"/>
                  </a:lnTo>
                  <a:lnTo>
                    <a:pt x="1613673" y="6556095"/>
                  </a:lnTo>
                  <a:cubicBezTo>
                    <a:pt x="1610067" y="6555374"/>
                    <a:pt x="1606460" y="6554652"/>
                    <a:pt x="1604657" y="6551405"/>
                  </a:cubicBezTo>
                  <a:close/>
                  <a:moveTo>
                    <a:pt x="1519007" y="6551035"/>
                  </a:moveTo>
                  <a:cubicBezTo>
                    <a:pt x="1517622" y="6550844"/>
                    <a:pt x="1515119" y="6551136"/>
                    <a:pt x="1510521" y="6552128"/>
                  </a:cubicBezTo>
                  <a:cubicBezTo>
                    <a:pt x="1511602" y="6557178"/>
                    <a:pt x="1524227" y="6559342"/>
                    <a:pt x="1527833" y="6560064"/>
                  </a:cubicBezTo>
                  <a:cubicBezTo>
                    <a:pt x="1517283" y="6556546"/>
                    <a:pt x="1523167" y="6551610"/>
                    <a:pt x="1519007" y="6551035"/>
                  </a:cubicBezTo>
                  <a:close/>
                  <a:moveTo>
                    <a:pt x="2272272" y="6543471"/>
                  </a:moveTo>
                  <a:lnTo>
                    <a:pt x="2282010" y="6545636"/>
                  </a:lnTo>
                  <a:lnTo>
                    <a:pt x="2279847" y="6553209"/>
                  </a:lnTo>
                  <a:cubicBezTo>
                    <a:pt x="2276239" y="6552490"/>
                    <a:pt x="2272273" y="6551768"/>
                    <a:pt x="2270830" y="6548522"/>
                  </a:cubicBezTo>
                  <a:close/>
                  <a:moveTo>
                    <a:pt x="2783354" y="6540584"/>
                  </a:moveTo>
                  <a:lnTo>
                    <a:pt x="2788404" y="6541306"/>
                  </a:lnTo>
                  <a:cubicBezTo>
                    <a:pt x="2787682" y="6543111"/>
                    <a:pt x="2788042" y="6546356"/>
                    <a:pt x="2783715" y="6547439"/>
                  </a:cubicBezTo>
                  <a:cubicBezTo>
                    <a:pt x="2780829" y="6544915"/>
                    <a:pt x="2782633" y="6542388"/>
                    <a:pt x="2783354" y="6540584"/>
                  </a:cubicBezTo>
                  <a:close/>
                  <a:moveTo>
                    <a:pt x="1669399" y="6536302"/>
                  </a:moveTo>
                  <a:cubicBezTo>
                    <a:pt x="1674900" y="6534634"/>
                    <a:pt x="1680941" y="6533913"/>
                    <a:pt x="1687253" y="6536980"/>
                  </a:cubicBezTo>
                  <a:lnTo>
                    <a:pt x="1685810" y="6541666"/>
                  </a:lnTo>
                  <a:cubicBezTo>
                    <a:pt x="1682202" y="6538603"/>
                    <a:pt x="1677423" y="6541486"/>
                    <a:pt x="1672058" y="6543652"/>
                  </a:cubicBezTo>
                  <a:cubicBezTo>
                    <a:pt x="1666694" y="6545816"/>
                    <a:pt x="1660742" y="6547258"/>
                    <a:pt x="1654791" y="6541306"/>
                  </a:cubicBezTo>
                  <a:cubicBezTo>
                    <a:pt x="1658940" y="6540584"/>
                    <a:pt x="1663899" y="6537970"/>
                    <a:pt x="1669399" y="6536302"/>
                  </a:cubicBezTo>
                  <a:close/>
                  <a:moveTo>
                    <a:pt x="1453534" y="6534815"/>
                  </a:moveTo>
                  <a:lnTo>
                    <a:pt x="1457141" y="6544553"/>
                  </a:lnTo>
                  <a:cubicBezTo>
                    <a:pt x="1452091" y="6548522"/>
                    <a:pt x="1446680" y="6548882"/>
                    <a:pt x="1440910" y="6546717"/>
                  </a:cubicBezTo>
                  <a:lnTo>
                    <a:pt x="1439106" y="6553209"/>
                  </a:lnTo>
                  <a:cubicBezTo>
                    <a:pt x="1446320" y="6552487"/>
                    <a:pt x="1455698" y="6554651"/>
                    <a:pt x="1464309" y="6555192"/>
                  </a:cubicBezTo>
                  <a:cubicBezTo>
                    <a:pt x="1472919" y="6555734"/>
                    <a:pt x="1480765" y="6554651"/>
                    <a:pt x="1484913" y="6547440"/>
                  </a:cubicBezTo>
                  <a:cubicBezTo>
                    <a:pt x="1469043" y="6557538"/>
                    <a:pt x="1463633" y="6539505"/>
                    <a:pt x="1453534" y="6534815"/>
                  </a:cubicBezTo>
                  <a:close/>
                  <a:moveTo>
                    <a:pt x="1762273" y="6529403"/>
                  </a:moveTo>
                  <a:lnTo>
                    <a:pt x="1776701" y="6533733"/>
                  </a:lnTo>
                  <a:cubicBezTo>
                    <a:pt x="1771651" y="6537698"/>
                    <a:pt x="1764799" y="6533734"/>
                    <a:pt x="1760831" y="6534095"/>
                  </a:cubicBezTo>
                  <a:close/>
                  <a:moveTo>
                    <a:pt x="1502224" y="6528682"/>
                  </a:moveTo>
                  <a:lnTo>
                    <a:pt x="1511241" y="6542027"/>
                  </a:lnTo>
                  <a:lnTo>
                    <a:pt x="1512323" y="6538422"/>
                  </a:lnTo>
                  <a:close/>
                  <a:moveTo>
                    <a:pt x="1809523" y="6527599"/>
                  </a:moveTo>
                  <a:lnTo>
                    <a:pt x="1808441" y="6532290"/>
                  </a:lnTo>
                  <a:lnTo>
                    <a:pt x="1798341" y="6530486"/>
                  </a:lnTo>
                  <a:close/>
                  <a:moveTo>
                    <a:pt x="1625216" y="6526160"/>
                  </a:moveTo>
                  <a:lnTo>
                    <a:pt x="1636758" y="6531208"/>
                  </a:lnTo>
                  <a:cubicBezTo>
                    <a:pt x="1636217" y="6533011"/>
                    <a:pt x="1633963" y="6532831"/>
                    <a:pt x="1631348" y="6532245"/>
                  </a:cubicBezTo>
                  <a:cubicBezTo>
                    <a:pt x="1628733" y="6531659"/>
                    <a:pt x="1625757" y="6530666"/>
                    <a:pt x="1623774" y="6530847"/>
                  </a:cubicBezTo>
                  <a:close/>
                  <a:moveTo>
                    <a:pt x="2318801" y="6526152"/>
                  </a:moveTo>
                  <a:cubicBezTo>
                    <a:pt x="2319521" y="6533004"/>
                    <a:pt x="2310866" y="6535530"/>
                    <a:pt x="2307979" y="6540937"/>
                  </a:cubicBezTo>
                  <a:cubicBezTo>
                    <a:pt x="2293914" y="6549236"/>
                    <a:pt x="2282011" y="6536252"/>
                    <a:pt x="2269748" y="6534087"/>
                  </a:cubicBezTo>
                  <a:cubicBezTo>
                    <a:pt x="2263617" y="6558973"/>
                    <a:pt x="2272273" y="6577369"/>
                    <a:pt x="2280928" y="6600812"/>
                  </a:cubicBezTo>
                  <a:cubicBezTo>
                    <a:pt x="2292471" y="6605862"/>
                    <a:pt x="2303291" y="6599731"/>
                    <a:pt x="2309783" y="6596123"/>
                  </a:cubicBezTo>
                  <a:cubicBezTo>
                    <a:pt x="2312399" y="6600361"/>
                    <a:pt x="2314811" y="6602300"/>
                    <a:pt x="2317234" y="6602857"/>
                  </a:cubicBezTo>
                  <a:cubicBezTo>
                    <a:pt x="2324504" y="6604533"/>
                    <a:pt x="2331875" y="6593779"/>
                    <a:pt x="2345130" y="6595403"/>
                  </a:cubicBezTo>
                  <a:cubicBezTo>
                    <a:pt x="2349819" y="6589270"/>
                    <a:pt x="2357031" y="6578449"/>
                    <a:pt x="2348375" y="6571958"/>
                  </a:cubicBezTo>
                  <a:lnTo>
                    <a:pt x="2344768" y="6583139"/>
                  </a:lnTo>
                  <a:lnTo>
                    <a:pt x="2336113" y="6581696"/>
                  </a:lnTo>
                  <a:cubicBezTo>
                    <a:pt x="2327818" y="6574484"/>
                    <a:pt x="2337915" y="6567268"/>
                    <a:pt x="2338997" y="6563301"/>
                  </a:cubicBezTo>
                  <a:cubicBezTo>
                    <a:pt x="2324571" y="6555004"/>
                    <a:pt x="2320603" y="6537333"/>
                    <a:pt x="2318801" y="6526152"/>
                  </a:cubicBezTo>
                  <a:close/>
                  <a:moveTo>
                    <a:pt x="1829359" y="6522191"/>
                  </a:moveTo>
                  <a:cubicBezTo>
                    <a:pt x="1827556" y="6524717"/>
                    <a:pt x="1829360" y="6530847"/>
                    <a:pt x="1823589" y="6533012"/>
                  </a:cubicBezTo>
                  <a:cubicBezTo>
                    <a:pt x="1819622" y="6529404"/>
                    <a:pt x="1821064" y="6519666"/>
                    <a:pt x="1829359" y="6522191"/>
                  </a:cubicBezTo>
                  <a:close/>
                  <a:moveTo>
                    <a:pt x="1596002" y="6518945"/>
                  </a:moveTo>
                  <a:lnTo>
                    <a:pt x="1613313" y="6522192"/>
                  </a:lnTo>
                  <a:lnTo>
                    <a:pt x="1598166" y="6521469"/>
                  </a:lnTo>
                  <a:close/>
                  <a:moveTo>
                    <a:pt x="1453173" y="6517861"/>
                  </a:moveTo>
                  <a:lnTo>
                    <a:pt x="1461828" y="6519304"/>
                  </a:lnTo>
                  <a:lnTo>
                    <a:pt x="1464715" y="6517861"/>
                  </a:lnTo>
                  <a:close/>
                  <a:moveTo>
                    <a:pt x="1883461" y="6507396"/>
                  </a:moveTo>
                  <a:lnTo>
                    <a:pt x="1893561" y="6518218"/>
                  </a:lnTo>
                  <a:lnTo>
                    <a:pt x="1896445" y="6516775"/>
                  </a:lnTo>
                  <a:close/>
                  <a:moveTo>
                    <a:pt x="1529276" y="6502354"/>
                  </a:moveTo>
                  <a:lnTo>
                    <a:pt x="1550556" y="6505959"/>
                  </a:lnTo>
                  <a:cubicBezTo>
                    <a:pt x="1548752" y="6510288"/>
                    <a:pt x="1544513" y="6511371"/>
                    <a:pt x="1540006" y="6510964"/>
                  </a:cubicBezTo>
                  <a:cubicBezTo>
                    <a:pt x="1535496" y="6510558"/>
                    <a:pt x="1530717" y="6508665"/>
                    <a:pt x="1527832" y="6507042"/>
                  </a:cubicBezTo>
                  <a:close/>
                  <a:moveTo>
                    <a:pt x="2821044" y="6501445"/>
                  </a:moveTo>
                  <a:cubicBezTo>
                    <a:pt x="2818430" y="6500994"/>
                    <a:pt x="2816176" y="6501084"/>
                    <a:pt x="2815454" y="6503430"/>
                  </a:cubicBezTo>
                  <a:cubicBezTo>
                    <a:pt x="2828438" y="6511725"/>
                    <a:pt x="2816176" y="6526513"/>
                    <a:pt x="2816535" y="6534447"/>
                  </a:cubicBezTo>
                  <a:lnTo>
                    <a:pt x="2821586" y="6535169"/>
                  </a:lnTo>
                  <a:cubicBezTo>
                    <a:pt x="2829520" y="6547432"/>
                    <a:pt x="2827717" y="6558253"/>
                    <a:pt x="2821224" y="6570876"/>
                  </a:cubicBezTo>
                  <a:cubicBezTo>
                    <a:pt x="2829880" y="6573850"/>
                    <a:pt x="2828394" y="6589610"/>
                    <a:pt x="2835781" y="6592128"/>
                  </a:cubicBezTo>
                  <a:cubicBezTo>
                    <a:pt x="2838244" y="6592967"/>
                    <a:pt x="2841693" y="6592336"/>
                    <a:pt x="2846834" y="6589270"/>
                  </a:cubicBezTo>
                  <a:cubicBezTo>
                    <a:pt x="2836374" y="6581696"/>
                    <a:pt x="2839619" y="6566186"/>
                    <a:pt x="2837094" y="6556810"/>
                  </a:cubicBezTo>
                  <a:cubicBezTo>
                    <a:pt x="2839258" y="6545268"/>
                    <a:pt x="2821586" y="6531200"/>
                    <a:pt x="2835653" y="6522905"/>
                  </a:cubicBezTo>
                  <a:cubicBezTo>
                    <a:pt x="2845029" y="6508478"/>
                    <a:pt x="2825193" y="6522904"/>
                    <a:pt x="2822667" y="6513529"/>
                  </a:cubicBezTo>
                  <a:lnTo>
                    <a:pt x="2828799" y="6502708"/>
                  </a:lnTo>
                  <a:cubicBezTo>
                    <a:pt x="2826635" y="6502888"/>
                    <a:pt x="2823659" y="6501896"/>
                    <a:pt x="2821044" y="6501445"/>
                  </a:cubicBezTo>
                  <a:close/>
                  <a:moveTo>
                    <a:pt x="3788202" y="6501271"/>
                  </a:moveTo>
                  <a:lnTo>
                    <a:pt x="3794334" y="6502354"/>
                  </a:lnTo>
                  <a:lnTo>
                    <a:pt x="3792171" y="6508846"/>
                  </a:lnTo>
                  <a:cubicBezTo>
                    <a:pt x="3789646" y="6509207"/>
                    <a:pt x="3787482" y="6506682"/>
                    <a:pt x="3786760" y="6505960"/>
                  </a:cubicBezTo>
                  <a:close/>
                  <a:moveTo>
                    <a:pt x="3443035" y="6493330"/>
                  </a:moveTo>
                  <a:cubicBezTo>
                    <a:pt x="3435100" y="6498018"/>
                    <a:pt x="3440510" y="6500904"/>
                    <a:pt x="3445199" y="6507756"/>
                  </a:cubicBezTo>
                  <a:cubicBezTo>
                    <a:pt x="3447723" y="6503426"/>
                    <a:pt x="3445559" y="6496936"/>
                    <a:pt x="3452773" y="6495132"/>
                  </a:cubicBezTo>
                  <a:close/>
                  <a:moveTo>
                    <a:pt x="1455697" y="6487567"/>
                  </a:moveTo>
                  <a:lnTo>
                    <a:pt x="1448123" y="6500190"/>
                  </a:lnTo>
                  <a:lnTo>
                    <a:pt x="1465797" y="6506321"/>
                  </a:lnTo>
                  <a:cubicBezTo>
                    <a:pt x="1467960" y="6498748"/>
                    <a:pt x="1451008" y="6494779"/>
                    <a:pt x="1455697" y="6487567"/>
                  </a:cubicBezTo>
                  <a:close/>
                  <a:moveTo>
                    <a:pt x="1872280" y="6483590"/>
                  </a:moveTo>
                  <a:cubicBezTo>
                    <a:pt x="1865067" y="6486477"/>
                    <a:pt x="1854608" y="6481425"/>
                    <a:pt x="1852083" y="6489724"/>
                  </a:cubicBezTo>
                  <a:cubicBezTo>
                    <a:pt x="1861100" y="6481426"/>
                    <a:pt x="1872641" y="6491523"/>
                    <a:pt x="1882739" y="6492249"/>
                  </a:cubicBezTo>
                  <a:close/>
                  <a:moveTo>
                    <a:pt x="2814012" y="6476017"/>
                  </a:moveTo>
                  <a:lnTo>
                    <a:pt x="2816897" y="6488279"/>
                  </a:lnTo>
                  <a:lnTo>
                    <a:pt x="2825192" y="6482871"/>
                  </a:lnTo>
                  <a:close/>
                  <a:moveTo>
                    <a:pt x="3773416" y="6467369"/>
                  </a:moveTo>
                  <a:lnTo>
                    <a:pt x="3793252" y="6470974"/>
                  </a:lnTo>
                  <a:cubicBezTo>
                    <a:pt x="3796499" y="6485402"/>
                    <a:pt x="3767284" y="6483237"/>
                    <a:pt x="3772694" y="6500190"/>
                  </a:cubicBezTo>
                  <a:lnTo>
                    <a:pt x="3760431" y="6498025"/>
                  </a:lnTo>
                  <a:cubicBezTo>
                    <a:pt x="3783153" y="6491174"/>
                    <a:pt x="3755021" y="6476385"/>
                    <a:pt x="3773416" y="6467369"/>
                  </a:cubicBezTo>
                  <a:close/>
                  <a:moveTo>
                    <a:pt x="1844148" y="6464837"/>
                  </a:moveTo>
                  <a:cubicBezTo>
                    <a:pt x="1833687" y="6468805"/>
                    <a:pt x="1843426" y="6470607"/>
                    <a:pt x="1845590" y="6477100"/>
                  </a:cubicBezTo>
                  <a:cubicBezTo>
                    <a:pt x="1847393" y="6471326"/>
                    <a:pt x="1851721" y="6466279"/>
                    <a:pt x="1844148" y="6464837"/>
                  </a:cubicBezTo>
                  <a:close/>
                  <a:moveTo>
                    <a:pt x="3441230" y="6459424"/>
                  </a:moveTo>
                  <a:cubicBezTo>
                    <a:pt x="3427885" y="6471688"/>
                    <a:pt x="3451330" y="6465919"/>
                    <a:pt x="3451691" y="6475656"/>
                  </a:cubicBezTo>
                  <a:cubicBezTo>
                    <a:pt x="3452773" y="6467721"/>
                    <a:pt x="3452412" y="6461228"/>
                    <a:pt x="3441230" y="6459424"/>
                  </a:cubicBezTo>
                  <a:close/>
                  <a:moveTo>
                    <a:pt x="1621475" y="6456907"/>
                  </a:moveTo>
                  <a:cubicBezTo>
                    <a:pt x="1623323" y="6458351"/>
                    <a:pt x="1624856" y="6460876"/>
                    <a:pt x="1626298" y="6462679"/>
                  </a:cubicBezTo>
                  <a:cubicBezTo>
                    <a:pt x="1623413" y="6463040"/>
                    <a:pt x="1621609" y="6464844"/>
                    <a:pt x="1619445" y="6463402"/>
                  </a:cubicBezTo>
                  <a:lnTo>
                    <a:pt x="1614756" y="6457629"/>
                  </a:lnTo>
                  <a:cubicBezTo>
                    <a:pt x="1617461" y="6455104"/>
                    <a:pt x="1619625" y="6455465"/>
                    <a:pt x="1621475" y="6456907"/>
                  </a:cubicBezTo>
                  <a:close/>
                  <a:moveTo>
                    <a:pt x="1802669" y="6454384"/>
                  </a:moveTo>
                  <a:cubicBezTo>
                    <a:pt x="1808079" y="6458349"/>
                    <a:pt x="1820343" y="6465566"/>
                    <a:pt x="1812769" y="6473139"/>
                  </a:cubicBezTo>
                  <a:lnTo>
                    <a:pt x="1808079" y="6467369"/>
                  </a:lnTo>
                  <a:lnTo>
                    <a:pt x="1804472" y="6469531"/>
                  </a:lnTo>
                  <a:cubicBezTo>
                    <a:pt x="1805194" y="6463762"/>
                    <a:pt x="1784636" y="6457990"/>
                    <a:pt x="1802669" y="6454384"/>
                  </a:cubicBezTo>
                  <a:close/>
                  <a:moveTo>
                    <a:pt x="3746095" y="6445818"/>
                  </a:moveTo>
                  <a:cubicBezTo>
                    <a:pt x="3749431" y="6445908"/>
                    <a:pt x="3753038" y="6446809"/>
                    <a:pt x="3756825" y="6447530"/>
                  </a:cubicBezTo>
                  <a:cubicBezTo>
                    <a:pt x="3751415" y="6461596"/>
                    <a:pt x="3733019" y="6479271"/>
                    <a:pt x="3756464" y="6488288"/>
                  </a:cubicBezTo>
                  <a:cubicBezTo>
                    <a:pt x="3757185" y="6495500"/>
                    <a:pt x="3743119" y="6499109"/>
                    <a:pt x="3737708" y="6499108"/>
                  </a:cubicBezTo>
                  <a:cubicBezTo>
                    <a:pt x="3726166" y="6490091"/>
                    <a:pt x="3744561" y="6481435"/>
                    <a:pt x="3744562" y="6476024"/>
                  </a:cubicBezTo>
                  <a:cubicBezTo>
                    <a:pt x="3722561" y="6475302"/>
                    <a:pt x="3742036" y="6457992"/>
                    <a:pt x="3736988" y="6448972"/>
                  </a:cubicBezTo>
                  <a:cubicBezTo>
                    <a:pt x="3739692" y="6446448"/>
                    <a:pt x="3742758" y="6445727"/>
                    <a:pt x="3746095" y="6445818"/>
                  </a:cubicBezTo>
                  <a:close/>
                  <a:moveTo>
                    <a:pt x="3772154" y="6444239"/>
                  </a:moveTo>
                  <a:cubicBezTo>
                    <a:pt x="3774408" y="6443293"/>
                    <a:pt x="3777383" y="6443384"/>
                    <a:pt x="3780268" y="6445007"/>
                  </a:cubicBezTo>
                  <a:lnTo>
                    <a:pt x="3778465" y="6451498"/>
                  </a:lnTo>
                  <a:lnTo>
                    <a:pt x="3768367" y="6449694"/>
                  </a:lnTo>
                  <a:cubicBezTo>
                    <a:pt x="3768366" y="6447169"/>
                    <a:pt x="3769900" y="6445186"/>
                    <a:pt x="3772154" y="6444239"/>
                  </a:cubicBezTo>
                  <a:close/>
                  <a:moveTo>
                    <a:pt x="1850279" y="6443918"/>
                  </a:moveTo>
                  <a:cubicBezTo>
                    <a:pt x="1842705" y="6443557"/>
                    <a:pt x="1837294" y="6447882"/>
                    <a:pt x="1836934" y="6453656"/>
                  </a:cubicBezTo>
                  <a:lnTo>
                    <a:pt x="1847032" y="6455099"/>
                  </a:lnTo>
                  <a:cubicBezTo>
                    <a:pt x="1842345" y="6444277"/>
                    <a:pt x="1866148" y="6451491"/>
                    <a:pt x="1870116" y="6447163"/>
                  </a:cubicBezTo>
                  <a:close/>
                  <a:moveTo>
                    <a:pt x="2808240" y="6434180"/>
                  </a:moveTo>
                  <a:cubicBezTo>
                    <a:pt x="2810766" y="6438867"/>
                    <a:pt x="2809323" y="6443558"/>
                    <a:pt x="2801026" y="6445000"/>
                  </a:cubicBezTo>
                  <a:lnTo>
                    <a:pt x="2817978" y="6462671"/>
                  </a:lnTo>
                  <a:cubicBezTo>
                    <a:pt x="2812930" y="6454015"/>
                    <a:pt x="2816175" y="6443557"/>
                    <a:pt x="2808240" y="6434180"/>
                  </a:cubicBezTo>
                  <a:close/>
                  <a:moveTo>
                    <a:pt x="3772424" y="6432428"/>
                  </a:moveTo>
                  <a:cubicBezTo>
                    <a:pt x="3774678" y="6431481"/>
                    <a:pt x="3777564" y="6431482"/>
                    <a:pt x="3779547" y="6432745"/>
                  </a:cubicBezTo>
                  <a:cubicBezTo>
                    <a:pt x="3779187" y="6434545"/>
                    <a:pt x="3779548" y="6437432"/>
                    <a:pt x="3775219" y="6438875"/>
                  </a:cubicBezTo>
                  <a:lnTo>
                    <a:pt x="3769088" y="6437791"/>
                  </a:lnTo>
                  <a:cubicBezTo>
                    <a:pt x="3768546" y="6435268"/>
                    <a:pt x="3770169" y="6433375"/>
                    <a:pt x="3772424" y="6432428"/>
                  </a:cubicBezTo>
                  <a:close/>
                  <a:moveTo>
                    <a:pt x="2279847" y="6425529"/>
                  </a:moveTo>
                  <a:cubicBezTo>
                    <a:pt x="2284536" y="6428416"/>
                    <a:pt x="2297521" y="6428416"/>
                    <a:pt x="2292470" y="6435628"/>
                  </a:cubicBezTo>
                  <a:cubicBezTo>
                    <a:pt x="2287782" y="6433823"/>
                    <a:pt x="2279486" y="6435267"/>
                    <a:pt x="2278405" y="6430218"/>
                  </a:cubicBezTo>
                  <a:close/>
                  <a:moveTo>
                    <a:pt x="1865789" y="6423003"/>
                  </a:moveTo>
                  <a:lnTo>
                    <a:pt x="1876970" y="6424807"/>
                  </a:lnTo>
                  <a:cubicBezTo>
                    <a:pt x="1876970" y="6428776"/>
                    <a:pt x="1871560" y="6428776"/>
                    <a:pt x="1870117" y="6430578"/>
                  </a:cubicBezTo>
                  <a:close/>
                  <a:moveTo>
                    <a:pt x="1470846" y="6419039"/>
                  </a:moveTo>
                  <a:cubicBezTo>
                    <a:pt x="1478060" y="6425528"/>
                    <a:pt x="1491405" y="6433823"/>
                    <a:pt x="1494650" y="6444285"/>
                  </a:cubicBezTo>
                  <a:cubicBezTo>
                    <a:pt x="1485995" y="6442843"/>
                    <a:pt x="1475174" y="6443925"/>
                    <a:pt x="1463633" y="6443925"/>
                  </a:cubicBezTo>
                  <a:cubicBezTo>
                    <a:pt x="1458222" y="6449694"/>
                    <a:pt x="1467600" y="6452220"/>
                    <a:pt x="1474091" y="6452580"/>
                  </a:cubicBezTo>
                  <a:cubicBezTo>
                    <a:pt x="1502586" y="6435628"/>
                    <a:pt x="1489600" y="6495860"/>
                    <a:pt x="1517735" y="6463041"/>
                  </a:cubicBezTo>
                  <a:cubicBezTo>
                    <a:pt x="1514127" y="6458711"/>
                    <a:pt x="1511603" y="6453302"/>
                    <a:pt x="1505832" y="6451138"/>
                  </a:cubicBezTo>
                  <a:cubicBezTo>
                    <a:pt x="1506914" y="6442481"/>
                    <a:pt x="1519537" y="6452581"/>
                    <a:pt x="1524948" y="6447530"/>
                  </a:cubicBezTo>
                  <a:lnTo>
                    <a:pt x="1513406" y="6433466"/>
                  </a:lnTo>
                  <a:cubicBezTo>
                    <a:pt x="1535047" y="6430939"/>
                    <a:pt x="1527833" y="6454746"/>
                    <a:pt x="1539375" y="6459792"/>
                  </a:cubicBezTo>
                  <a:lnTo>
                    <a:pt x="1538292" y="6463762"/>
                  </a:lnTo>
                  <a:lnTo>
                    <a:pt x="1533244" y="6462679"/>
                  </a:lnTo>
                  <a:lnTo>
                    <a:pt x="1534326" y="6459071"/>
                  </a:lnTo>
                  <a:lnTo>
                    <a:pt x="1524227" y="6457268"/>
                  </a:lnTo>
                  <a:cubicBezTo>
                    <a:pt x="1515210" y="6465566"/>
                    <a:pt x="1529276" y="6476025"/>
                    <a:pt x="1539375" y="6480714"/>
                  </a:cubicBezTo>
                  <a:lnTo>
                    <a:pt x="1550917" y="6485763"/>
                  </a:lnTo>
                  <a:cubicBezTo>
                    <a:pt x="1549473" y="6486485"/>
                    <a:pt x="1528915" y="6485041"/>
                    <a:pt x="1532160" y="6496583"/>
                  </a:cubicBezTo>
                  <a:cubicBezTo>
                    <a:pt x="1517013" y="6499829"/>
                    <a:pt x="1508356" y="6471335"/>
                    <a:pt x="1490684" y="6487206"/>
                  </a:cubicBezTo>
                  <a:lnTo>
                    <a:pt x="1500421" y="6497664"/>
                  </a:lnTo>
                  <a:cubicBezTo>
                    <a:pt x="1497535" y="6499109"/>
                    <a:pt x="1492848" y="6500911"/>
                    <a:pt x="1487436" y="6498386"/>
                  </a:cubicBezTo>
                  <a:cubicBezTo>
                    <a:pt x="1485995" y="6499109"/>
                    <a:pt x="1483109" y="6499470"/>
                    <a:pt x="1483830" y="6501633"/>
                  </a:cubicBezTo>
                  <a:cubicBezTo>
                    <a:pt x="1499701" y="6514618"/>
                    <a:pt x="1541178" y="6510650"/>
                    <a:pt x="1540096" y="6531569"/>
                  </a:cubicBezTo>
                  <a:cubicBezTo>
                    <a:pt x="1532521" y="6530125"/>
                    <a:pt x="1523504" y="6525799"/>
                    <a:pt x="1517735" y="6531569"/>
                  </a:cubicBezTo>
                  <a:cubicBezTo>
                    <a:pt x="1532883" y="6545995"/>
                    <a:pt x="1574361" y="6533373"/>
                    <a:pt x="1579771" y="6554290"/>
                  </a:cubicBezTo>
                  <a:lnTo>
                    <a:pt x="1555966" y="6560063"/>
                  </a:lnTo>
                  <a:cubicBezTo>
                    <a:pt x="1545867" y="6575930"/>
                    <a:pt x="1599248" y="6580260"/>
                    <a:pt x="1570394" y="6598292"/>
                  </a:cubicBezTo>
                  <a:lnTo>
                    <a:pt x="1574000" y="6603705"/>
                  </a:lnTo>
                  <a:lnTo>
                    <a:pt x="1555245" y="6605509"/>
                  </a:lnTo>
                  <a:lnTo>
                    <a:pt x="1560295" y="6610559"/>
                  </a:lnTo>
                  <a:cubicBezTo>
                    <a:pt x="1542981" y="6611278"/>
                    <a:pt x="1533604" y="6616688"/>
                    <a:pt x="1529997" y="6628952"/>
                  </a:cubicBezTo>
                  <a:cubicBezTo>
                    <a:pt x="1532883" y="6637223"/>
                    <a:pt x="1539736" y="6627510"/>
                    <a:pt x="1545507" y="6629674"/>
                  </a:cubicBezTo>
                  <a:cubicBezTo>
                    <a:pt x="1562459" y="6634698"/>
                    <a:pt x="1584821" y="6641550"/>
                    <a:pt x="1596723" y="6645518"/>
                  </a:cubicBezTo>
                  <a:cubicBezTo>
                    <a:pt x="1579409" y="6650567"/>
                    <a:pt x="1559934" y="6633255"/>
                    <a:pt x="1548753" y="6649125"/>
                  </a:cubicBezTo>
                  <a:cubicBezTo>
                    <a:pt x="1559573" y="6652011"/>
                    <a:pt x="1556688" y="6652732"/>
                    <a:pt x="1563180" y="6661749"/>
                  </a:cubicBezTo>
                  <a:cubicBezTo>
                    <a:pt x="1572918" y="6664633"/>
                    <a:pt x="1570032" y="6652010"/>
                    <a:pt x="1580132" y="6657780"/>
                  </a:cubicBezTo>
                  <a:cubicBezTo>
                    <a:pt x="1579050" y="6673650"/>
                    <a:pt x="1596361" y="6685554"/>
                    <a:pt x="1611872" y="6699260"/>
                  </a:cubicBezTo>
                  <a:cubicBezTo>
                    <a:pt x="1579050" y="6704309"/>
                    <a:pt x="1583738" y="6666437"/>
                    <a:pt x="1552359" y="6666798"/>
                  </a:cubicBezTo>
                  <a:cubicBezTo>
                    <a:pt x="1544064" y="6672209"/>
                    <a:pt x="1557048" y="6680503"/>
                    <a:pt x="1561737" y="6687357"/>
                  </a:cubicBezTo>
                  <a:cubicBezTo>
                    <a:pt x="1580131" y="6687357"/>
                    <a:pt x="1572918" y="6707193"/>
                    <a:pt x="1589149" y="6708997"/>
                  </a:cubicBezTo>
                  <a:cubicBezTo>
                    <a:pt x="1611872" y="6711162"/>
                    <a:pt x="1615478" y="6738573"/>
                    <a:pt x="1642168" y="6723425"/>
                  </a:cubicBezTo>
                  <a:lnTo>
                    <a:pt x="1667416" y="6729916"/>
                  </a:lnTo>
                  <a:lnTo>
                    <a:pt x="1668859" y="6725227"/>
                  </a:lnTo>
                  <a:cubicBezTo>
                    <a:pt x="1666694" y="6728835"/>
                    <a:pt x="1671023" y="6730638"/>
                    <a:pt x="1672825" y="6733884"/>
                  </a:cubicBezTo>
                  <a:lnTo>
                    <a:pt x="1662006" y="6738934"/>
                  </a:lnTo>
                  <a:cubicBezTo>
                    <a:pt x="1663087" y="6740016"/>
                    <a:pt x="1665252" y="6741459"/>
                    <a:pt x="1663087" y="6743984"/>
                  </a:cubicBezTo>
                  <a:cubicBezTo>
                    <a:pt x="1647579" y="6743984"/>
                    <a:pt x="1634594" y="6716933"/>
                    <a:pt x="1616921" y="6732803"/>
                  </a:cubicBezTo>
                  <a:cubicBezTo>
                    <a:pt x="1607904" y="6732441"/>
                    <a:pt x="1597805" y="6727392"/>
                    <a:pt x="1588788" y="6730999"/>
                  </a:cubicBezTo>
                  <a:cubicBezTo>
                    <a:pt x="1594919" y="6750115"/>
                    <a:pt x="1616200" y="6731721"/>
                    <a:pt x="1628463" y="6746869"/>
                  </a:cubicBezTo>
                  <a:cubicBezTo>
                    <a:pt x="1626299" y="6751557"/>
                    <a:pt x="1621520" y="6751016"/>
                    <a:pt x="1616469" y="6749890"/>
                  </a:cubicBezTo>
                  <a:cubicBezTo>
                    <a:pt x="1611421" y="6748762"/>
                    <a:pt x="1606101" y="6747050"/>
                    <a:pt x="1602855" y="6749393"/>
                  </a:cubicBezTo>
                  <a:cubicBezTo>
                    <a:pt x="1594920" y="6737131"/>
                    <a:pt x="1576525" y="6746508"/>
                    <a:pt x="1574361" y="6740377"/>
                  </a:cubicBezTo>
                  <a:lnTo>
                    <a:pt x="1582296" y="6738212"/>
                  </a:lnTo>
                  <a:cubicBezTo>
                    <a:pt x="1579771" y="6733524"/>
                    <a:pt x="1574360" y="6731720"/>
                    <a:pt x="1568229" y="6730639"/>
                  </a:cubicBezTo>
                  <a:cubicBezTo>
                    <a:pt x="1571836" y="6731359"/>
                    <a:pt x="1576164" y="6729917"/>
                    <a:pt x="1581574" y="6723064"/>
                  </a:cubicBezTo>
                  <a:cubicBezTo>
                    <a:pt x="1585542" y="6722704"/>
                    <a:pt x="1589509" y="6726309"/>
                    <a:pt x="1593116" y="6723063"/>
                  </a:cubicBezTo>
                  <a:cubicBezTo>
                    <a:pt x="1589148" y="6718735"/>
                    <a:pt x="1576164" y="6718374"/>
                    <a:pt x="1572557" y="6717653"/>
                  </a:cubicBezTo>
                  <a:lnTo>
                    <a:pt x="1571836" y="6719457"/>
                  </a:lnTo>
                  <a:cubicBezTo>
                    <a:pt x="1567508" y="6694571"/>
                    <a:pt x="1513045" y="6716210"/>
                    <a:pt x="1520980" y="6693489"/>
                  </a:cubicBezTo>
                  <a:lnTo>
                    <a:pt x="1514849" y="6683389"/>
                  </a:lnTo>
                  <a:cubicBezTo>
                    <a:pt x="1504389" y="6687718"/>
                    <a:pt x="1486715" y="6694571"/>
                    <a:pt x="1479142" y="6698177"/>
                  </a:cubicBezTo>
                  <a:cubicBezTo>
                    <a:pt x="1476256" y="6690603"/>
                    <a:pt x="1492848" y="6682667"/>
                    <a:pt x="1475173" y="6676537"/>
                  </a:cubicBezTo>
                  <a:cubicBezTo>
                    <a:pt x="1463633" y="6671487"/>
                    <a:pt x="1446680" y="6679422"/>
                    <a:pt x="1441270" y="6667519"/>
                  </a:cubicBezTo>
                  <a:cubicBezTo>
                    <a:pt x="1443794" y="6671848"/>
                    <a:pt x="1461469" y="6665356"/>
                    <a:pt x="1473370" y="6664273"/>
                  </a:cubicBezTo>
                  <a:lnTo>
                    <a:pt x="1474091" y="6661388"/>
                  </a:lnTo>
                  <a:cubicBezTo>
                    <a:pt x="1478781" y="6672208"/>
                    <a:pt x="1498979" y="6674732"/>
                    <a:pt x="1511602" y="6679782"/>
                  </a:cubicBezTo>
                  <a:cubicBezTo>
                    <a:pt x="1495372" y="6659946"/>
                    <a:pt x="1538292" y="6664633"/>
                    <a:pt x="1545146" y="6649845"/>
                  </a:cubicBezTo>
                  <a:cubicBezTo>
                    <a:pt x="1511603" y="6653092"/>
                    <a:pt x="1531800" y="6611638"/>
                    <a:pt x="1501504" y="6621377"/>
                  </a:cubicBezTo>
                  <a:cubicBezTo>
                    <a:pt x="1497176" y="6618494"/>
                    <a:pt x="1492847" y="6615969"/>
                    <a:pt x="1487436" y="6615968"/>
                  </a:cubicBezTo>
                  <a:lnTo>
                    <a:pt x="1489601" y="6609477"/>
                  </a:lnTo>
                  <a:cubicBezTo>
                    <a:pt x="1482749" y="6602262"/>
                    <a:pt x="1473371" y="6607673"/>
                    <a:pt x="1464353" y="6606951"/>
                  </a:cubicBezTo>
                  <a:cubicBezTo>
                    <a:pt x="1461107" y="6600457"/>
                    <a:pt x="1455336" y="6594326"/>
                    <a:pt x="1441991" y="6599015"/>
                  </a:cubicBezTo>
                  <a:cubicBezTo>
                    <a:pt x="1448124" y="6591802"/>
                    <a:pt x="1436581" y="6591080"/>
                    <a:pt x="1433695" y="6587472"/>
                  </a:cubicBezTo>
                  <a:lnTo>
                    <a:pt x="1435499" y="6580983"/>
                  </a:lnTo>
                  <a:cubicBezTo>
                    <a:pt x="1439467" y="6580621"/>
                    <a:pt x="1443435" y="6584228"/>
                    <a:pt x="1447402" y="6579900"/>
                  </a:cubicBezTo>
                  <a:cubicBezTo>
                    <a:pt x="1440910" y="6567636"/>
                    <a:pt x="1425761" y="6561146"/>
                    <a:pt x="1425761" y="6548161"/>
                  </a:cubicBezTo>
                  <a:cubicBezTo>
                    <a:pt x="1436942" y="6545996"/>
                    <a:pt x="1436220" y="6534816"/>
                    <a:pt x="1444516" y="6529404"/>
                  </a:cubicBezTo>
                  <a:cubicBezTo>
                    <a:pt x="1441631" y="6526159"/>
                    <a:pt x="1436942" y="6524355"/>
                    <a:pt x="1433696" y="6522552"/>
                  </a:cubicBezTo>
                  <a:cubicBezTo>
                    <a:pt x="1421433" y="6524355"/>
                    <a:pt x="1429729" y="6531568"/>
                    <a:pt x="1429367" y="6536619"/>
                  </a:cubicBezTo>
                  <a:cubicBezTo>
                    <a:pt x="1401957" y="6518945"/>
                    <a:pt x="1414220" y="6504158"/>
                    <a:pt x="1403399" y="6479270"/>
                  </a:cubicBezTo>
                  <a:cubicBezTo>
                    <a:pt x="1415301" y="6474221"/>
                    <a:pt x="1406284" y="6468811"/>
                    <a:pt x="1401957" y="6461957"/>
                  </a:cubicBezTo>
                  <a:cubicBezTo>
                    <a:pt x="1394743" y="6459432"/>
                    <a:pt x="1421793" y="6461235"/>
                    <a:pt x="1430811" y="6456908"/>
                  </a:cubicBezTo>
                  <a:cubicBezTo>
                    <a:pt x="1436941" y="6457992"/>
                    <a:pt x="1441630" y="6459792"/>
                    <a:pt x="1444156" y="6464122"/>
                  </a:cubicBezTo>
                  <a:cubicBezTo>
                    <a:pt x="1455337" y="6462319"/>
                    <a:pt x="1448844" y="6457992"/>
                    <a:pt x="1447763" y="6452941"/>
                  </a:cubicBezTo>
                  <a:lnTo>
                    <a:pt x="1465076" y="6430219"/>
                  </a:lnTo>
                  <a:cubicBezTo>
                    <a:pt x="1466157" y="6434184"/>
                    <a:pt x="1474453" y="6432744"/>
                    <a:pt x="1479141" y="6434545"/>
                  </a:cubicBezTo>
                  <a:lnTo>
                    <a:pt x="1482388" y="6433104"/>
                  </a:lnTo>
                  <a:cubicBezTo>
                    <a:pt x="1482388" y="6424086"/>
                    <a:pt x="1463993" y="6428776"/>
                    <a:pt x="1470846" y="6419039"/>
                  </a:cubicBezTo>
                  <a:close/>
                  <a:moveTo>
                    <a:pt x="1488880" y="6416513"/>
                  </a:moveTo>
                  <a:lnTo>
                    <a:pt x="1514849" y="6423003"/>
                  </a:lnTo>
                  <a:cubicBezTo>
                    <a:pt x="1506913" y="6422281"/>
                    <a:pt x="1490683" y="6425529"/>
                    <a:pt x="1488880" y="6416513"/>
                  </a:cubicBezTo>
                  <a:close/>
                  <a:moveTo>
                    <a:pt x="3425721" y="6415783"/>
                  </a:moveTo>
                  <a:cubicBezTo>
                    <a:pt x="3423918" y="6419030"/>
                    <a:pt x="3417065" y="6417587"/>
                    <a:pt x="3415261" y="6416866"/>
                  </a:cubicBezTo>
                  <a:cubicBezTo>
                    <a:pt x="3415623" y="6416866"/>
                    <a:pt x="3415983" y="6417226"/>
                    <a:pt x="3416343" y="6417227"/>
                  </a:cubicBezTo>
                  <a:lnTo>
                    <a:pt x="3427524" y="6422995"/>
                  </a:lnTo>
                  <a:close/>
                  <a:moveTo>
                    <a:pt x="1444156" y="6408576"/>
                  </a:moveTo>
                  <a:lnTo>
                    <a:pt x="1454615" y="6408576"/>
                  </a:lnTo>
                  <a:cubicBezTo>
                    <a:pt x="1454254" y="6410739"/>
                    <a:pt x="1453173" y="6413265"/>
                    <a:pt x="1448845" y="6414349"/>
                  </a:cubicBezTo>
                  <a:close/>
                  <a:moveTo>
                    <a:pt x="1902042" y="6403466"/>
                  </a:moveTo>
                  <a:cubicBezTo>
                    <a:pt x="1904155" y="6402761"/>
                    <a:pt x="1906996" y="6403078"/>
                    <a:pt x="1911234" y="6405331"/>
                  </a:cubicBezTo>
                  <a:lnTo>
                    <a:pt x="1910152" y="6408939"/>
                  </a:lnTo>
                  <a:lnTo>
                    <a:pt x="1945138" y="6417955"/>
                  </a:lnTo>
                  <a:cubicBezTo>
                    <a:pt x="1935759" y="6424085"/>
                    <a:pt x="1922415" y="6415792"/>
                    <a:pt x="1917005" y="6430218"/>
                  </a:cubicBezTo>
                  <a:cubicBezTo>
                    <a:pt x="1914480" y="6412905"/>
                    <a:pt x="1892118" y="6425890"/>
                    <a:pt x="1884543" y="6412543"/>
                  </a:cubicBezTo>
                  <a:cubicBezTo>
                    <a:pt x="1895904" y="6416873"/>
                    <a:pt x="1895701" y="6405580"/>
                    <a:pt x="1902042" y="6403466"/>
                  </a:cubicBezTo>
                  <a:close/>
                  <a:moveTo>
                    <a:pt x="2232959" y="6402798"/>
                  </a:moveTo>
                  <a:cubicBezTo>
                    <a:pt x="2221778" y="6423721"/>
                    <a:pt x="2254960" y="6451490"/>
                    <a:pt x="2250271" y="6458705"/>
                  </a:cubicBezTo>
                  <a:lnTo>
                    <a:pt x="2254959" y="6456541"/>
                  </a:lnTo>
                  <a:cubicBezTo>
                    <a:pt x="2261813" y="6460868"/>
                    <a:pt x="2280567" y="6463032"/>
                    <a:pt x="2271911" y="6474574"/>
                  </a:cubicBezTo>
                  <a:cubicBezTo>
                    <a:pt x="2266862" y="6478543"/>
                    <a:pt x="2260370" y="6477460"/>
                    <a:pt x="2256402" y="6473852"/>
                  </a:cubicBezTo>
                  <a:cubicBezTo>
                    <a:pt x="2243778" y="6484675"/>
                    <a:pt x="2266863" y="6494771"/>
                    <a:pt x="2248107" y="6501266"/>
                  </a:cubicBezTo>
                  <a:cubicBezTo>
                    <a:pt x="2256763" y="6507035"/>
                    <a:pt x="2260730" y="6507757"/>
                    <a:pt x="2269388" y="6500183"/>
                  </a:cubicBezTo>
                  <a:cubicBezTo>
                    <a:pt x="2287421" y="6509560"/>
                    <a:pt x="2269748" y="6529397"/>
                    <a:pt x="2297519" y="6531561"/>
                  </a:cubicBezTo>
                  <a:cubicBezTo>
                    <a:pt x="2302931" y="6518576"/>
                    <a:pt x="2322768" y="6508116"/>
                    <a:pt x="2314833" y="6495854"/>
                  </a:cubicBezTo>
                  <a:lnTo>
                    <a:pt x="2305815" y="6504150"/>
                  </a:lnTo>
                  <a:cubicBezTo>
                    <a:pt x="2294274" y="6507034"/>
                    <a:pt x="2276601" y="6500904"/>
                    <a:pt x="2275518" y="6491888"/>
                  </a:cubicBezTo>
                  <a:lnTo>
                    <a:pt x="2283093" y="6488280"/>
                  </a:lnTo>
                  <a:cubicBezTo>
                    <a:pt x="2285617" y="6488642"/>
                    <a:pt x="2289585" y="6488279"/>
                    <a:pt x="2291027" y="6491523"/>
                  </a:cubicBezTo>
                  <a:lnTo>
                    <a:pt x="2309422" y="6482871"/>
                  </a:lnTo>
                  <a:cubicBezTo>
                    <a:pt x="2294996" y="6465557"/>
                    <a:pt x="2337195" y="6468082"/>
                    <a:pt x="2326735" y="6455099"/>
                  </a:cubicBezTo>
                  <a:cubicBezTo>
                    <a:pt x="2317358" y="6461229"/>
                    <a:pt x="2298601" y="6474934"/>
                    <a:pt x="2279486" y="6465557"/>
                  </a:cubicBezTo>
                  <a:cubicBezTo>
                    <a:pt x="2278404" y="6459425"/>
                    <a:pt x="2265419" y="6460147"/>
                    <a:pt x="2271552" y="6452213"/>
                  </a:cubicBezTo>
                  <a:cubicBezTo>
                    <a:pt x="2279847" y="6446801"/>
                    <a:pt x="2284536" y="6439589"/>
                    <a:pt x="2298601" y="6444999"/>
                  </a:cubicBezTo>
                  <a:cubicBezTo>
                    <a:pt x="2305815" y="6438146"/>
                    <a:pt x="2316997" y="6435983"/>
                    <a:pt x="2320243" y="6424800"/>
                  </a:cubicBezTo>
                  <a:cubicBezTo>
                    <a:pt x="2316636" y="6424438"/>
                    <a:pt x="2312668" y="6424438"/>
                    <a:pt x="2312307" y="6421555"/>
                  </a:cubicBezTo>
                  <a:lnTo>
                    <a:pt x="2305095" y="6432376"/>
                  </a:lnTo>
                  <a:cubicBezTo>
                    <a:pt x="2295716" y="6433819"/>
                    <a:pt x="2299684" y="6424439"/>
                    <a:pt x="2296798" y="6420834"/>
                  </a:cubicBezTo>
                  <a:cubicBezTo>
                    <a:pt x="2287420" y="6422276"/>
                    <a:pt x="2286339" y="6412178"/>
                    <a:pt x="2277323" y="6420473"/>
                  </a:cubicBezTo>
                  <a:cubicBezTo>
                    <a:pt x="2263255" y="6414702"/>
                    <a:pt x="2245943" y="6429850"/>
                    <a:pt x="2235844" y="6415063"/>
                  </a:cubicBezTo>
                  <a:cubicBezTo>
                    <a:pt x="2234761" y="6410014"/>
                    <a:pt x="2240173" y="6408931"/>
                    <a:pt x="2244860" y="6406768"/>
                  </a:cubicBezTo>
                  <a:close/>
                  <a:moveTo>
                    <a:pt x="2805354" y="6400995"/>
                  </a:moveTo>
                  <a:cubicBezTo>
                    <a:pt x="2807519" y="6407489"/>
                    <a:pt x="2806077" y="6416144"/>
                    <a:pt x="2808601" y="6420473"/>
                  </a:cubicBezTo>
                  <a:cubicBezTo>
                    <a:pt x="2814011" y="6416144"/>
                    <a:pt x="2812207" y="6404242"/>
                    <a:pt x="2805354" y="6400995"/>
                  </a:cubicBezTo>
                  <a:close/>
                  <a:moveTo>
                    <a:pt x="3560255" y="6396315"/>
                  </a:moveTo>
                  <a:cubicBezTo>
                    <a:pt x="3564583" y="6399198"/>
                    <a:pt x="3571436" y="6402445"/>
                    <a:pt x="3562419" y="6406774"/>
                  </a:cubicBezTo>
                  <a:cubicBezTo>
                    <a:pt x="3559534" y="6407495"/>
                    <a:pt x="3559173" y="6404249"/>
                    <a:pt x="3558091" y="6402806"/>
                  </a:cubicBezTo>
                  <a:close/>
                  <a:moveTo>
                    <a:pt x="2270830" y="6391256"/>
                  </a:moveTo>
                  <a:cubicBezTo>
                    <a:pt x="2269387" y="6391257"/>
                    <a:pt x="2268305" y="6391256"/>
                    <a:pt x="2267224" y="6391618"/>
                  </a:cubicBezTo>
                  <a:cubicBezTo>
                    <a:pt x="2261812" y="6392700"/>
                    <a:pt x="2257484" y="6395947"/>
                    <a:pt x="2255681" y="6402437"/>
                  </a:cubicBezTo>
                  <a:cubicBezTo>
                    <a:pt x="2266501" y="6404241"/>
                    <a:pt x="2261092" y="6394144"/>
                    <a:pt x="2267224" y="6391618"/>
                  </a:cubicBezTo>
                  <a:cubicBezTo>
                    <a:pt x="2268665" y="6391257"/>
                    <a:pt x="2269748" y="6391257"/>
                    <a:pt x="2271190" y="6391256"/>
                  </a:cubicBezTo>
                  <a:cubicBezTo>
                    <a:pt x="2279847" y="6396669"/>
                    <a:pt x="2286338" y="6401717"/>
                    <a:pt x="2291027" y="6411457"/>
                  </a:cubicBezTo>
                  <a:cubicBezTo>
                    <a:pt x="2298602" y="6403881"/>
                    <a:pt x="2285618" y="6399553"/>
                    <a:pt x="2285979" y="6393782"/>
                  </a:cubicBezTo>
                  <a:cubicBezTo>
                    <a:pt x="2280567" y="6391978"/>
                    <a:pt x="2275519" y="6391256"/>
                    <a:pt x="2271190" y="6391256"/>
                  </a:cubicBezTo>
                  <a:cubicBezTo>
                    <a:pt x="2270830" y="6391256"/>
                    <a:pt x="2270830" y="6391256"/>
                    <a:pt x="2270830" y="6391256"/>
                  </a:cubicBezTo>
                  <a:close/>
                  <a:moveTo>
                    <a:pt x="2738270" y="6386215"/>
                  </a:moveTo>
                  <a:lnTo>
                    <a:pt x="2746926" y="6387657"/>
                  </a:lnTo>
                  <a:lnTo>
                    <a:pt x="2745483" y="6392347"/>
                  </a:lnTo>
                  <a:lnTo>
                    <a:pt x="2736826" y="6390904"/>
                  </a:lnTo>
                  <a:close/>
                  <a:moveTo>
                    <a:pt x="2420872" y="6381519"/>
                  </a:moveTo>
                  <a:cubicBezTo>
                    <a:pt x="2421232" y="6384405"/>
                    <a:pt x="2415462" y="6390535"/>
                    <a:pt x="2421955" y="6390536"/>
                  </a:cubicBezTo>
                  <a:cubicBezTo>
                    <a:pt x="2424478" y="6387291"/>
                    <a:pt x="2420151" y="6384406"/>
                    <a:pt x="2420872" y="6381519"/>
                  </a:cubicBezTo>
                  <a:close/>
                  <a:moveTo>
                    <a:pt x="1842391" y="6378644"/>
                  </a:moveTo>
                  <a:lnTo>
                    <a:pt x="1849918" y="6379362"/>
                  </a:lnTo>
                  <a:lnTo>
                    <a:pt x="1849196" y="6382247"/>
                  </a:lnTo>
                  <a:close/>
                  <a:moveTo>
                    <a:pt x="1842375" y="6378633"/>
                  </a:moveTo>
                  <a:lnTo>
                    <a:pt x="1842391" y="6378644"/>
                  </a:lnTo>
                  <a:lnTo>
                    <a:pt x="1842379" y="6378640"/>
                  </a:lnTo>
                  <a:close/>
                  <a:moveTo>
                    <a:pt x="1460883" y="6376522"/>
                  </a:moveTo>
                  <a:cubicBezTo>
                    <a:pt x="1462912" y="6377920"/>
                    <a:pt x="1464535" y="6380263"/>
                    <a:pt x="1465436" y="6381886"/>
                  </a:cubicBezTo>
                  <a:cubicBezTo>
                    <a:pt x="1461829" y="6384413"/>
                    <a:pt x="1458583" y="6382609"/>
                    <a:pt x="1456059" y="6382247"/>
                  </a:cubicBezTo>
                  <a:cubicBezTo>
                    <a:pt x="1455337" y="6381165"/>
                    <a:pt x="1452091" y="6378640"/>
                    <a:pt x="1453893" y="6376837"/>
                  </a:cubicBezTo>
                  <a:cubicBezTo>
                    <a:pt x="1456418" y="6374674"/>
                    <a:pt x="1458853" y="6375125"/>
                    <a:pt x="1460883" y="6376522"/>
                  </a:cubicBezTo>
                  <a:close/>
                  <a:moveTo>
                    <a:pt x="1912677" y="6371428"/>
                  </a:moveTo>
                  <a:cubicBezTo>
                    <a:pt x="1925661" y="6375757"/>
                    <a:pt x="1921333" y="6389821"/>
                    <a:pt x="1907266" y="6389460"/>
                  </a:cubicBezTo>
                  <a:cubicBezTo>
                    <a:pt x="1910151" y="6391986"/>
                    <a:pt x="1908348" y="6394511"/>
                    <a:pt x="1907627" y="6396315"/>
                  </a:cubicBezTo>
                  <a:cubicBezTo>
                    <a:pt x="1900774" y="6401002"/>
                    <a:pt x="1887068" y="6390903"/>
                    <a:pt x="1887429" y="6402807"/>
                  </a:cubicBezTo>
                  <a:cubicBezTo>
                    <a:pt x="1883101" y="6390903"/>
                    <a:pt x="1861820" y="6397036"/>
                    <a:pt x="1858214" y="6404609"/>
                  </a:cubicBezTo>
                  <a:cubicBezTo>
                    <a:pt x="1854606" y="6398838"/>
                    <a:pt x="1860739" y="6391987"/>
                    <a:pt x="1861460" y="6386214"/>
                  </a:cubicBezTo>
                  <a:cubicBezTo>
                    <a:pt x="1876969" y="6390904"/>
                    <a:pt x="1898248" y="6375757"/>
                    <a:pt x="1905102" y="6384052"/>
                  </a:cubicBezTo>
                  <a:close/>
                  <a:moveTo>
                    <a:pt x="2314833" y="6369977"/>
                  </a:moveTo>
                  <a:lnTo>
                    <a:pt x="2303290" y="6369978"/>
                  </a:lnTo>
                  <a:lnTo>
                    <a:pt x="2311948" y="6371420"/>
                  </a:lnTo>
                  <a:close/>
                  <a:moveTo>
                    <a:pt x="3783153" y="6368903"/>
                  </a:moveTo>
                  <a:lnTo>
                    <a:pt x="3801188" y="6373953"/>
                  </a:lnTo>
                  <a:cubicBezTo>
                    <a:pt x="3797580" y="6386214"/>
                    <a:pt x="3795056" y="6398837"/>
                    <a:pt x="3779187" y="6403888"/>
                  </a:cubicBezTo>
                  <a:cubicBezTo>
                    <a:pt x="3755381" y="6387656"/>
                    <a:pt x="3756824" y="6419038"/>
                    <a:pt x="3747085" y="6429136"/>
                  </a:cubicBezTo>
                  <a:lnTo>
                    <a:pt x="3732297" y="6426610"/>
                  </a:lnTo>
                  <a:cubicBezTo>
                    <a:pt x="3727609" y="6393789"/>
                    <a:pt x="3767284" y="6387656"/>
                    <a:pt x="3783153" y="6368903"/>
                  </a:cubicBezTo>
                  <a:close/>
                  <a:moveTo>
                    <a:pt x="1841262" y="6368902"/>
                  </a:moveTo>
                  <a:cubicBezTo>
                    <a:pt x="1841984" y="6368903"/>
                    <a:pt x="1840361" y="6372058"/>
                    <a:pt x="1840451" y="6374943"/>
                  </a:cubicBezTo>
                  <a:lnTo>
                    <a:pt x="1842375" y="6378633"/>
                  </a:lnTo>
                  <a:lnTo>
                    <a:pt x="1840089" y="6377423"/>
                  </a:lnTo>
                  <a:cubicBezTo>
                    <a:pt x="1837656" y="6375033"/>
                    <a:pt x="1834949" y="6372870"/>
                    <a:pt x="1829359" y="6373954"/>
                  </a:cubicBezTo>
                  <a:close/>
                  <a:moveTo>
                    <a:pt x="1811326" y="6365655"/>
                  </a:moveTo>
                  <a:cubicBezTo>
                    <a:pt x="1816375" y="6365296"/>
                    <a:pt x="1825753" y="6368902"/>
                    <a:pt x="1820344" y="6374313"/>
                  </a:cubicBezTo>
                  <a:cubicBezTo>
                    <a:pt x="1815293" y="6374314"/>
                    <a:pt x="1805916" y="6370706"/>
                    <a:pt x="1811326" y="6365655"/>
                  </a:cubicBezTo>
                  <a:close/>
                  <a:moveTo>
                    <a:pt x="2261091" y="6362412"/>
                  </a:moveTo>
                  <a:cubicBezTo>
                    <a:pt x="2254599" y="6367098"/>
                    <a:pt x="2267584" y="6371429"/>
                    <a:pt x="2257845" y="6373592"/>
                  </a:cubicBezTo>
                  <a:lnTo>
                    <a:pt x="2258926" y="6369985"/>
                  </a:lnTo>
                  <a:cubicBezTo>
                    <a:pt x="2250270" y="6359525"/>
                    <a:pt x="2233319" y="6385492"/>
                    <a:pt x="2235482" y="6366017"/>
                  </a:cubicBezTo>
                  <a:close/>
                  <a:moveTo>
                    <a:pt x="3425361" y="6355910"/>
                  </a:moveTo>
                  <a:lnTo>
                    <a:pt x="3418148" y="6366730"/>
                  </a:lnTo>
                  <a:cubicBezTo>
                    <a:pt x="3423196" y="6371421"/>
                    <a:pt x="3426082" y="6378993"/>
                    <a:pt x="3433296" y="6381159"/>
                  </a:cubicBezTo>
                  <a:close/>
                  <a:moveTo>
                    <a:pt x="2041800" y="6355910"/>
                  </a:moveTo>
                  <a:lnTo>
                    <a:pt x="2025929" y="6365290"/>
                  </a:lnTo>
                  <a:cubicBezTo>
                    <a:pt x="2060194" y="6377191"/>
                    <a:pt x="2041800" y="6408931"/>
                    <a:pt x="2061636" y="6433098"/>
                  </a:cubicBezTo>
                  <a:cubicBezTo>
                    <a:pt x="2088326" y="6417948"/>
                    <a:pt x="2042882" y="6408932"/>
                    <a:pt x="2061275" y="6395225"/>
                  </a:cubicBezTo>
                  <a:cubicBezTo>
                    <a:pt x="2042160" y="6384766"/>
                    <a:pt x="2043963" y="6366370"/>
                    <a:pt x="2041800" y="6355910"/>
                  </a:cubicBezTo>
                  <a:close/>
                  <a:moveTo>
                    <a:pt x="1898971" y="6350148"/>
                  </a:moveTo>
                  <a:cubicBezTo>
                    <a:pt x="1903298" y="6349787"/>
                    <a:pt x="1904020" y="6354836"/>
                    <a:pt x="1903299" y="6357722"/>
                  </a:cubicBezTo>
                  <a:lnTo>
                    <a:pt x="1897167" y="6356640"/>
                  </a:lnTo>
                  <a:cubicBezTo>
                    <a:pt x="1898970" y="6355195"/>
                    <a:pt x="1896807" y="6353755"/>
                    <a:pt x="1896086" y="6351591"/>
                  </a:cubicBezTo>
                  <a:close/>
                  <a:moveTo>
                    <a:pt x="2798862" y="6348698"/>
                  </a:moveTo>
                  <a:cubicBezTo>
                    <a:pt x="2794174" y="6363847"/>
                    <a:pt x="2807159" y="6373225"/>
                    <a:pt x="2801026" y="6385127"/>
                  </a:cubicBezTo>
                  <a:cubicBezTo>
                    <a:pt x="2820504" y="6372503"/>
                    <a:pt x="2802108" y="6364568"/>
                    <a:pt x="2798862" y="6348698"/>
                  </a:cubicBezTo>
                  <a:close/>
                  <a:moveTo>
                    <a:pt x="1953434" y="6347262"/>
                  </a:moveTo>
                  <a:cubicBezTo>
                    <a:pt x="1961007" y="6352671"/>
                    <a:pt x="1951991" y="6368903"/>
                    <a:pt x="1971107" y="6362412"/>
                  </a:cubicBezTo>
                  <a:lnTo>
                    <a:pt x="1969663" y="6367098"/>
                  </a:lnTo>
                  <a:cubicBezTo>
                    <a:pt x="1956680" y="6357722"/>
                    <a:pt x="1957041" y="6377918"/>
                    <a:pt x="1944056" y="6369625"/>
                  </a:cubicBezTo>
                  <a:cubicBezTo>
                    <a:pt x="1957041" y="6360969"/>
                    <a:pt x="1923136" y="6344015"/>
                    <a:pt x="1953434" y="6347262"/>
                  </a:cubicBezTo>
                  <a:close/>
                  <a:moveTo>
                    <a:pt x="2890114" y="6341124"/>
                  </a:moveTo>
                  <a:cubicBezTo>
                    <a:pt x="2883982" y="6360600"/>
                    <a:pt x="2913198" y="6358797"/>
                    <a:pt x="2913919" y="6373945"/>
                  </a:cubicBezTo>
                  <a:cubicBezTo>
                    <a:pt x="2932675" y="6360601"/>
                    <a:pt x="2902017" y="6353388"/>
                    <a:pt x="2902737" y="6347977"/>
                  </a:cubicBezTo>
                  <a:lnTo>
                    <a:pt x="2902918" y="6347880"/>
                  </a:lnTo>
                  <a:lnTo>
                    <a:pt x="2903099" y="6347977"/>
                  </a:lnTo>
                  <a:cubicBezTo>
                    <a:pt x="2902737" y="6346533"/>
                    <a:pt x="2904542" y="6345451"/>
                    <a:pt x="2909590" y="6344368"/>
                  </a:cubicBezTo>
                  <a:lnTo>
                    <a:pt x="2902918" y="6347880"/>
                  </a:lnTo>
                  <a:close/>
                  <a:moveTo>
                    <a:pt x="3792171" y="6339329"/>
                  </a:moveTo>
                  <a:cubicBezTo>
                    <a:pt x="3794334" y="6345819"/>
                    <a:pt x="3792892" y="6354475"/>
                    <a:pt x="3786400" y="6359165"/>
                  </a:cubicBezTo>
                  <a:lnTo>
                    <a:pt x="3777743" y="6357722"/>
                  </a:lnTo>
                  <a:cubicBezTo>
                    <a:pt x="3779547" y="6355195"/>
                    <a:pt x="3775218" y="6352312"/>
                    <a:pt x="3773416" y="6350148"/>
                  </a:cubicBezTo>
                  <a:cubicBezTo>
                    <a:pt x="3764758" y="6353755"/>
                    <a:pt x="3746724" y="6374313"/>
                    <a:pt x="3727969" y="6376118"/>
                  </a:cubicBezTo>
                  <a:cubicBezTo>
                    <a:pt x="3728691" y="6373233"/>
                    <a:pt x="3733379" y="6362051"/>
                    <a:pt x="3743478" y="6358804"/>
                  </a:cubicBezTo>
                  <a:lnTo>
                    <a:pt x="3763316" y="6353394"/>
                  </a:lnTo>
                  <a:lnTo>
                    <a:pt x="3761513" y="6350148"/>
                  </a:lnTo>
                  <a:cubicBezTo>
                    <a:pt x="3771612" y="6346901"/>
                    <a:pt x="3780990" y="6337524"/>
                    <a:pt x="3792171" y="6339329"/>
                  </a:cubicBezTo>
                  <a:close/>
                  <a:moveTo>
                    <a:pt x="3658719" y="6337157"/>
                  </a:moveTo>
                  <a:cubicBezTo>
                    <a:pt x="3654030" y="6339320"/>
                    <a:pt x="3650063" y="6340402"/>
                    <a:pt x="3649702" y="6345451"/>
                  </a:cubicBezTo>
                  <a:cubicBezTo>
                    <a:pt x="3654030" y="6343286"/>
                    <a:pt x="3657637" y="6340764"/>
                    <a:pt x="3663409" y="6342928"/>
                  </a:cubicBezTo>
                  <a:close/>
                  <a:moveTo>
                    <a:pt x="2256041" y="6335713"/>
                  </a:moveTo>
                  <a:cubicBezTo>
                    <a:pt x="2257125" y="6367451"/>
                    <a:pt x="2227548" y="6330663"/>
                    <a:pt x="2210958" y="6351584"/>
                  </a:cubicBezTo>
                  <a:lnTo>
                    <a:pt x="2217088" y="6352666"/>
                  </a:lnTo>
                  <a:cubicBezTo>
                    <a:pt x="2227548" y="6357354"/>
                    <a:pt x="2229712" y="6367813"/>
                    <a:pt x="2228270" y="6376470"/>
                  </a:cubicBezTo>
                  <a:cubicBezTo>
                    <a:pt x="2235663" y="6377373"/>
                    <a:pt x="2240082" y="6378905"/>
                    <a:pt x="2244771" y="6379580"/>
                  </a:cubicBezTo>
                  <a:cubicBezTo>
                    <a:pt x="2249459" y="6380256"/>
                    <a:pt x="2254418" y="6380077"/>
                    <a:pt x="2262894" y="6377552"/>
                  </a:cubicBezTo>
                  <a:cubicBezTo>
                    <a:pt x="2265781" y="6359158"/>
                    <a:pt x="2280208" y="6372863"/>
                    <a:pt x="2287061" y="6358075"/>
                  </a:cubicBezTo>
                  <a:cubicBezTo>
                    <a:pt x="2291388" y="6357353"/>
                    <a:pt x="2293553" y="6359158"/>
                    <a:pt x="2295355" y="6361322"/>
                  </a:cubicBezTo>
                  <a:lnTo>
                    <a:pt x="2299323" y="6360240"/>
                  </a:lnTo>
                  <a:lnTo>
                    <a:pt x="2285617" y="6354827"/>
                  </a:lnTo>
                  <a:lnTo>
                    <a:pt x="2294274" y="6347255"/>
                  </a:lnTo>
                  <a:cubicBezTo>
                    <a:pt x="2280928" y="6340041"/>
                    <a:pt x="2270469" y="6331384"/>
                    <a:pt x="2256041" y="6335713"/>
                  </a:cubicBezTo>
                  <a:close/>
                  <a:moveTo>
                    <a:pt x="3673146" y="6332467"/>
                  </a:moveTo>
                  <a:lnTo>
                    <a:pt x="3673146" y="6349419"/>
                  </a:lnTo>
                  <a:lnTo>
                    <a:pt x="3675311" y="6342928"/>
                  </a:lnTo>
                  <a:close/>
                  <a:moveTo>
                    <a:pt x="3228882" y="6329808"/>
                  </a:moveTo>
                  <a:cubicBezTo>
                    <a:pt x="3223111" y="6330124"/>
                    <a:pt x="3217610" y="6332288"/>
                    <a:pt x="3212561" y="6336075"/>
                  </a:cubicBezTo>
                  <a:lnTo>
                    <a:pt x="3221939" y="6335714"/>
                  </a:lnTo>
                  <a:cubicBezTo>
                    <a:pt x="3228069" y="6349780"/>
                    <a:pt x="3230594" y="6367092"/>
                    <a:pt x="3226988" y="6379355"/>
                  </a:cubicBezTo>
                  <a:lnTo>
                    <a:pt x="3241414" y="6383684"/>
                  </a:lnTo>
                  <a:lnTo>
                    <a:pt x="3229513" y="6393421"/>
                  </a:lnTo>
                  <a:lnTo>
                    <a:pt x="3255842" y="6400995"/>
                  </a:lnTo>
                  <a:cubicBezTo>
                    <a:pt x="3253318" y="6378632"/>
                    <a:pt x="3249710" y="6355910"/>
                    <a:pt x="3246825" y="6334630"/>
                  </a:cubicBezTo>
                  <a:cubicBezTo>
                    <a:pt x="3240694" y="6331025"/>
                    <a:pt x="3234652" y="6329492"/>
                    <a:pt x="3228882" y="6329808"/>
                  </a:cubicBezTo>
                  <a:close/>
                  <a:moveTo>
                    <a:pt x="2471727" y="6327778"/>
                  </a:moveTo>
                  <a:cubicBezTo>
                    <a:pt x="2474973" y="6330301"/>
                    <a:pt x="2472810" y="6332827"/>
                    <a:pt x="2472088" y="6335714"/>
                  </a:cubicBezTo>
                  <a:cubicBezTo>
                    <a:pt x="2483630" y="6332827"/>
                    <a:pt x="2487957" y="6344368"/>
                    <a:pt x="2486875" y="6347254"/>
                  </a:cubicBezTo>
                  <a:cubicBezTo>
                    <a:pt x="2495172" y="6336795"/>
                    <a:pt x="2487597" y="6327419"/>
                    <a:pt x="2471727" y="6327778"/>
                  </a:cubicBezTo>
                  <a:close/>
                  <a:moveTo>
                    <a:pt x="1784997" y="6327064"/>
                  </a:moveTo>
                  <a:lnTo>
                    <a:pt x="1783915" y="6331753"/>
                  </a:lnTo>
                  <a:cubicBezTo>
                    <a:pt x="1779947" y="6331391"/>
                    <a:pt x="1775979" y="6331391"/>
                    <a:pt x="1775618" y="6328504"/>
                  </a:cubicBezTo>
                  <a:close/>
                  <a:moveTo>
                    <a:pt x="3365127" y="6317319"/>
                  </a:moveTo>
                  <a:lnTo>
                    <a:pt x="3360438" y="6320567"/>
                  </a:lnTo>
                  <a:lnTo>
                    <a:pt x="3358636" y="6318042"/>
                  </a:lnTo>
                  <a:cubicBezTo>
                    <a:pt x="3361521" y="6318402"/>
                    <a:pt x="3363325" y="6318042"/>
                    <a:pt x="3365127" y="6317319"/>
                  </a:cubicBezTo>
                  <a:close/>
                  <a:moveTo>
                    <a:pt x="2029176" y="6315155"/>
                  </a:moveTo>
                  <a:cubicBezTo>
                    <a:pt x="2026651" y="6316238"/>
                    <a:pt x="2024487" y="6316958"/>
                    <a:pt x="2024126" y="6318040"/>
                  </a:cubicBezTo>
                  <a:cubicBezTo>
                    <a:pt x="2021961" y="6319483"/>
                    <a:pt x="2019438" y="6320927"/>
                    <a:pt x="2016552" y="6322728"/>
                  </a:cubicBezTo>
                  <a:cubicBezTo>
                    <a:pt x="2018354" y="6323631"/>
                    <a:pt x="2022503" y="6324083"/>
                    <a:pt x="2025479" y="6323944"/>
                  </a:cubicBezTo>
                  <a:cubicBezTo>
                    <a:pt x="2028454" y="6323810"/>
                    <a:pt x="2030256" y="6323089"/>
                    <a:pt x="2027372" y="6321646"/>
                  </a:cubicBezTo>
                  <a:lnTo>
                    <a:pt x="2024127" y="6319123"/>
                  </a:lnTo>
                  <a:cubicBezTo>
                    <a:pt x="2023766" y="6318759"/>
                    <a:pt x="2024126" y="6318402"/>
                    <a:pt x="2024126" y="6318040"/>
                  </a:cubicBezTo>
                  <a:cubicBezTo>
                    <a:pt x="2027012" y="6316238"/>
                    <a:pt x="2029897" y="6315156"/>
                    <a:pt x="2032782" y="6315877"/>
                  </a:cubicBezTo>
                  <a:cubicBezTo>
                    <a:pt x="2031701" y="6315516"/>
                    <a:pt x="2030618" y="6315156"/>
                    <a:pt x="2029176" y="6315155"/>
                  </a:cubicBezTo>
                  <a:close/>
                  <a:moveTo>
                    <a:pt x="2896246" y="6306142"/>
                  </a:moveTo>
                  <a:cubicBezTo>
                    <a:pt x="2908148" y="6305424"/>
                    <a:pt x="2908510" y="6321294"/>
                    <a:pt x="2899132" y="6326705"/>
                  </a:cubicBezTo>
                  <a:cubicBezTo>
                    <a:pt x="2883983" y="6320932"/>
                    <a:pt x="2898049" y="6313721"/>
                    <a:pt x="2896246" y="6306142"/>
                  </a:cubicBezTo>
                  <a:close/>
                  <a:moveTo>
                    <a:pt x="2062718" y="6303614"/>
                  </a:moveTo>
                  <a:lnTo>
                    <a:pt x="2061276" y="6308303"/>
                  </a:lnTo>
                  <a:lnTo>
                    <a:pt x="2076786" y="6309022"/>
                  </a:lnTo>
                  <a:cubicBezTo>
                    <a:pt x="2080392" y="6313712"/>
                    <a:pt x="2086884" y="6318759"/>
                    <a:pt x="2082556" y="6324171"/>
                  </a:cubicBezTo>
                  <a:cubicBezTo>
                    <a:pt x="2076786" y="6334270"/>
                    <a:pt x="2058390" y="6329944"/>
                    <a:pt x="2046128" y="6327778"/>
                  </a:cubicBezTo>
                  <a:cubicBezTo>
                    <a:pt x="2041800" y="6334269"/>
                    <a:pt x="2031701" y="6341485"/>
                    <a:pt x="2037111" y="6350141"/>
                  </a:cubicBezTo>
                  <a:lnTo>
                    <a:pt x="2040357" y="6347615"/>
                  </a:lnTo>
                  <a:lnTo>
                    <a:pt x="2074981" y="6349781"/>
                  </a:lnTo>
                  <a:cubicBezTo>
                    <a:pt x="2084359" y="6332467"/>
                    <a:pt x="2121149" y="6338959"/>
                    <a:pt x="2109606" y="6316958"/>
                  </a:cubicBezTo>
                  <a:cubicBezTo>
                    <a:pt x="2093377" y="6314073"/>
                    <a:pt x="2082194" y="6298924"/>
                    <a:pt x="2062718" y="6303614"/>
                  </a:cubicBezTo>
                  <a:close/>
                  <a:moveTo>
                    <a:pt x="2432774" y="6301809"/>
                  </a:moveTo>
                  <a:cubicBezTo>
                    <a:pt x="2424839" y="6315515"/>
                    <a:pt x="2440710" y="6332107"/>
                    <a:pt x="2429890" y="6342204"/>
                  </a:cubicBezTo>
                  <a:lnTo>
                    <a:pt x="2445397" y="6342927"/>
                  </a:lnTo>
                  <a:cubicBezTo>
                    <a:pt x="2420872" y="6328862"/>
                    <a:pt x="2458743" y="6311547"/>
                    <a:pt x="2432774" y="6301809"/>
                  </a:cubicBezTo>
                  <a:close/>
                  <a:moveTo>
                    <a:pt x="2150723" y="6300690"/>
                  </a:moveTo>
                  <a:cubicBezTo>
                    <a:pt x="2154331" y="6301096"/>
                    <a:pt x="2157757" y="6302719"/>
                    <a:pt x="2159740" y="6305064"/>
                  </a:cubicBezTo>
                  <a:cubicBezTo>
                    <a:pt x="2157576" y="6312637"/>
                    <a:pt x="2148198" y="6305063"/>
                    <a:pt x="2142788" y="6309029"/>
                  </a:cubicBezTo>
                  <a:cubicBezTo>
                    <a:pt x="2142067" y="6306864"/>
                    <a:pt x="2139904" y="6305421"/>
                    <a:pt x="2140624" y="6303621"/>
                  </a:cubicBezTo>
                  <a:cubicBezTo>
                    <a:pt x="2143330" y="6301096"/>
                    <a:pt x="2147116" y="6300284"/>
                    <a:pt x="2150723" y="6300690"/>
                  </a:cubicBezTo>
                  <a:close/>
                  <a:moveTo>
                    <a:pt x="2477137" y="6297841"/>
                  </a:moveTo>
                  <a:lnTo>
                    <a:pt x="2461267" y="6298201"/>
                  </a:lnTo>
                  <a:lnTo>
                    <a:pt x="2463071" y="6305416"/>
                  </a:lnTo>
                  <a:close/>
                  <a:moveTo>
                    <a:pt x="2166678" y="6291017"/>
                  </a:moveTo>
                  <a:cubicBezTo>
                    <a:pt x="2162390" y="6290549"/>
                    <a:pt x="2157735" y="6291192"/>
                    <a:pt x="2153024" y="6292296"/>
                  </a:cubicBezTo>
                  <a:cubicBezTo>
                    <a:pt x="2143600" y="6294505"/>
                    <a:pt x="2133952" y="6298563"/>
                    <a:pt x="2126558" y="6299285"/>
                  </a:cubicBezTo>
                  <a:cubicBezTo>
                    <a:pt x="2139542" y="6308303"/>
                    <a:pt x="2124034" y="6320566"/>
                    <a:pt x="2147118" y="6316959"/>
                  </a:cubicBezTo>
                  <a:cubicBezTo>
                    <a:pt x="2147838" y="6319123"/>
                    <a:pt x="2152167" y="6322008"/>
                    <a:pt x="2150002" y="6324532"/>
                  </a:cubicBezTo>
                  <a:cubicBezTo>
                    <a:pt x="2145675" y="6325614"/>
                    <a:pt x="2140624" y="6329943"/>
                    <a:pt x="2133771" y="6326697"/>
                  </a:cubicBezTo>
                  <a:lnTo>
                    <a:pt x="2150363" y="6358436"/>
                  </a:lnTo>
                  <a:cubicBezTo>
                    <a:pt x="2161183" y="6352305"/>
                    <a:pt x="2149281" y="6336075"/>
                    <a:pt x="2170562" y="6342928"/>
                  </a:cubicBezTo>
                  <a:cubicBezTo>
                    <a:pt x="2182464" y="6330301"/>
                    <a:pt x="2157938" y="6337878"/>
                    <a:pt x="2155052" y="6330301"/>
                  </a:cubicBezTo>
                  <a:cubicBezTo>
                    <a:pt x="2165872" y="6320202"/>
                    <a:pt x="2165511" y="6303975"/>
                    <a:pt x="2178135" y="6296398"/>
                  </a:cubicBezTo>
                  <a:cubicBezTo>
                    <a:pt x="2174889" y="6293062"/>
                    <a:pt x="2170967" y="6291484"/>
                    <a:pt x="2166678" y="6291017"/>
                  </a:cubicBezTo>
                  <a:close/>
                  <a:moveTo>
                    <a:pt x="2901295" y="6267545"/>
                  </a:moveTo>
                  <a:cubicBezTo>
                    <a:pt x="2901295" y="6271513"/>
                    <a:pt x="2895885" y="6277283"/>
                    <a:pt x="2901656" y="6279447"/>
                  </a:cubicBezTo>
                  <a:cubicBezTo>
                    <a:pt x="2907426" y="6277283"/>
                    <a:pt x="2901295" y="6271513"/>
                    <a:pt x="2901295" y="6267545"/>
                  </a:cubicBezTo>
                  <a:close/>
                  <a:moveTo>
                    <a:pt x="2447922" y="6259609"/>
                  </a:moveTo>
                  <a:lnTo>
                    <a:pt x="2451529" y="6269349"/>
                  </a:lnTo>
                  <a:lnTo>
                    <a:pt x="2447680" y="6271099"/>
                  </a:lnTo>
                  <a:lnTo>
                    <a:pt x="2447201" y="6270791"/>
                  </a:lnTo>
                  <a:cubicBezTo>
                    <a:pt x="2446480" y="6271512"/>
                    <a:pt x="2445759" y="6271872"/>
                    <a:pt x="2444676" y="6271152"/>
                  </a:cubicBezTo>
                  <a:cubicBezTo>
                    <a:pt x="2445758" y="6271153"/>
                    <a:pt x="2446841" y="6271153"/>
                    <a:pt x="2447562" y="6271152"/>
                  </a:cubicBezTo>
                  <a:lnTo>
                    <a:pt x="2447680" y="6271099"/>
                  </a:lnTo>
                  <a:lnTo>
                    <a:pt x="2463431" y="6281251"/>
                  </a:lnTo>
                  <a:cubicBezTo>
                    <a:pt x="2475335" y="6268266"/>
                    <a:pt x="2452251" y="6267185"/>
                    <a:pt x="2447922" y="6259609"/>
                  </a:cubicBezTo>
                  <a:close/>
                  <a:moveTo>
                    <a:pt x="1593477" y="6257815"/>
                  </a:moveTo>
                  <a:lnTo>
                    <a:pt x="1591313" y="6265388"/>
                  </a:lnTo>
                  <a:lnTo>
                    <a:pt x="1579770" y="6260338"/>
                  </a:lnTo>
                  <a:close/>
                  <a:moveTo>
                    <a:pt x="2874966" y="6250593"/>
                  </a:moveTo>
                  <a:lnTo>
                    <a:pt x="2872442" y="6259251"/>
                  </a:lnTo>
                  <a:cubicBezTo>
                    <a:pt x="2887950" y="6280890"/>
                    <a:pt x="2880015" y="6308304"/>
                    <a:pt x="2886868" y="6328501"/>
                  </a:cubicBezTo>
                  <a:lnTo>
                    <a:pt x="2911395" y="6328861"/>
                  </a:lnTo>
                  <a:cubicBezTo>
                    <a:pt x="2899132" y="6317680"/>
                    <a:pt x="2924378" y="6302893"/>
                    <a:pt x="2903821" y="6293515"/>
                  </a:cubicBezTo>
                  <a:lnTo>
                    <a:pt x="2891917" y="6298562"/>
                  </a:lnTo>
                  <a:cubicBezTo>
                    <a:pt x="2886869" y="6285578"/>
                    <a:pt x="2881097" y="6269710"/>
                    <a:pt x="2888671" y="6257084"/>
                  </a:cubicBezTo>
                  <a:cubicBezTo>
                    <a:pt x="2893360" y="6258889"/>
                    <a:pt x="2899131" y="6257085"/>
                    <a:pt x="2900214" y="6262134"/>
                  </a:cubicBezTo>
                  <a:lnTo>
                    <a:pt x="2901655" y="6257446"/>
                  </a:lnTo>
                  <a:cubicBezTo>
                    <a:pt x="2895164" y="6252035"/>
                    <a:pt x="2884705" y="6253478"/>
                    <a:pt x="2874966" y="6250593"/>
                  </a:cubicBezTo>
                  <a:close/>
                  <a:moveTo>
                    <a:pt x="3447723" y="6250592"/>
                  </a:moveTo>
                  <a:lnTo>
                    <a:pt x="3440148" y="6254200"/>
                  </a:lnTo>
                  <a:cubicBezTo>
                    <a:pt x="3451690" y="6268266"/>
                    <a:pt x="3441953" y="6279448"/>
                    <a:pt x="3435099" y="6293153"/>
                  </a:cubicBezTo>
                  <a:cubicBezTo>
                    <a:pt x="3413458" y="6300367"/>
                    <a:pt x="3430410" y="6278366"/>
                    <a:pt x="3414180" y="6275480"/>
                  </a:cubicBezTo>
                  <a:lnTo>
                    <a:pt x="3410572" y="6300728"/>
                  </a:lnTo>
                  <a:lnTo>
                    <a:pt x="3417066" y="6302171"/>
                  </a:lnTo>
                  <a:cubicBezTo>
                    <a:pt x="3424278" y="6289546"/>
                    <a:pt x="3448804" y="6296040"/>
                    <a:pt x="3454576" y="6304696"/>
                  </a:cubicBezTo>
                  <a:cubicBezTo>
                    <a:pt x="3449886" y="6294596"/>
                    <a:pt x="3466839" y="6287381"/>
                    <a:pt x="3451691" y="6277283"/>
                  </a:cubicBezTo>
                  <a:cubicBezTo>
                    <a:pt x="3455658" y="6267907"/>
                    <a:pt x="3452050" y="6253478"/>
                    <a:pt x="3447723" y="6250592"/>
                  </a:cubicBezTo>
                  <a:close/>
                  <a:moveTo>
                    <a:pt x="3236004" y="6244101"/>
                  </a:moveTo>
                  <a:cubicBezTo>
                    <a:pt x="3231676" y="6245904"/>
                    <a:pt x="3225906" y="6252397"/>
                    <a:pt x="3219052" y="6248069"/>
                  </a:cubicBezTo>
                  <a:cubicBezTo>
                    <a:pt x="3204986" y="6259608"/>
                    <a:pt x="3222300" y="6267545"/>
                    <a:pt x="3225546" y="6278006"/>
                  </a:cubicBezTo>
                  <a:cubicBezTo>
                    <a:pt x="3237447" y="6290990"/>
                    <a:pt x="3224824" y="6310825"/>
                    <a:pt x="3242137" y="6318759"/>
                  </a:cubicBezTo>
                  <a:cubicBezTo>
                    <a:pt x="3258006" y="6294958"/>
                    <a:pt x="3246104" y="6261053"/>
                    <a:pt x="3236004" y="6244101"/>
                  </a:cubicBezTo>
                  <a:close/>
                  <a:moveTo>
                    <a:pt x="1561015" y="6240141"/>
                  </a:moveTo>
                  <a:lnTo>
                    <a:pt x="1565704" y="6245910"/>
                  </a:lnTo>
                  <a:cubicBezTo>
                    <a:pt x="1562457" y="6244468"/>
                    <a:pt x="1560655" y="6245909"/>
                    <a:pt x="1558491" y="6247714"/>
                  </a:cubicBezTo>
                  <a:cubicBezTo>
                    <a:pt x="1558130" y="6245551"/>
                    <a:pt x="1554523" y="6244108"/>
                    <a:pt x="1556327" y="6242305"/>
                  </a:cubicBezTo>
                  <a:close/>
                  <a:moveTo>
                    <a:pt x="3731937" y="6240140"/>
                  </a:moveTo>
                  <a:lnTo>
                    <a:pt x="3736986" y="6241223"/>
                  </a:lnTo>
                  <a:lnTo>
                    <a:pt x="3734823" y="6247714"/>
                  </a:lnTo>
                  <a:lnTo>
                    <a:pt x="3729772" y="6246992"/>
                  </a:lnTo>
                  <a:close/>
                  <a:moveTo>
                    <a:pt x="3577567" y="6234370"/>
                  </a:moveTo>
                  <a:lnTo>
                    <a:pt x="3586224" y="6235811"/>
                  </a:lnTo>
                  <a:cubicBezTo>
                    <a:pt x="3586584" y="6238698"/>
                    <a:pt x="3584058" y="6239058"/>
                    <a:pt x="3581173" y="6239779"/>
                  </a:cubicBezTo>
                  <a:lnTo>
                    <a:pt x="3576123" y="6239058"/>
                  </a:lnTo>
                  <a:close/>
                  <a:moveTo>
                    <a:pt x="1579409" y="6231485"/>
                  </a:moveTo>
                  <a:cubicBezTo>
                    <a:pt x="1575802" y="6234731"/>
                    <a:pt x="1583016" y="6236175"/>
                    <a:pt x="1579770" y="6239418"/>
                  </a:cubicBezTo>
                  <a:lnTo>
                    <a:pt x="1571113" y="6237976"/>
                  </a:lnTo>
                  <a:cubicBezTo>
                    <a:pt x="1570753" y="6234011"/>
                    <a:pt x="1576163" y="6234010"/>
                    <a:pt x="1579409" y="6231485"/>
                  </a:cubicBezTo>
                  <a:close/>
                  <a:moveTo>
                    <a:pt x="2894081" y="6230395"/>
                  </a:moveTo>
                  <a:lnTo>
                    <a:pt x="2877130" y="6234364"/>
                  </a:lnTo>
                  <a:lnTo>
                    <a:pt x="2891558" y="6238690"/>
                  </a:lnTo>
                  <a:close/>
                  <a:moveTo>
                    <a:pt x="3753938" y="6227155"/>
                  </a:moveTo>
                  <a:cubicBezTo>
                    <a:pt x="3768005" y="6228599"/>
                    <a:pt x="3760792" y="6239419"/>
                    <a:pt x="3764038" y="6245912"/>
                  </a:cubicBezTo>
                  <a:lnTo>
                    <a:pt x="3743840" y="6239418"/>
                  </a:lnTo>
                  <a:cubicBezTo>
                    <a:pt x="3743119" y="6233289"/>
                    <a:pt x="3751414" y="6231845"/>
                    <a:pt x="3753938" y="6227155"/>
                  </a:cubicBezTo>
                  <a:close/>
                  <a:moveTo>
                    <a:pt x="2499499" y="6223181"/>
                  </a:moveTo>
                  <a:lnTo>
                    <a:pt x="2465956" y="6231116"/>
                  </a:lnTo>
                  <a:lnTo>
                    <a:pt x="2478220" y="6233282"/>
                  </a:lnTo>
                  <a:lnTo>
                    <a:pt x="2477498" y="6236164"/>
                  </a:lnTo>
                  <a:cubicBezTo>
                    <a:pt x="2474614" y="6236527"/>
                    <a:pt x="2472810" y="6238329"/>
                    <a:pt x="2470646" y="6236886"/>
                  </a:cubicBezTo>
                  <a:lnTo>
                    <a:pt x="2474614" y="6244463"/>
                  </a:lnTo>
                  <a:lnTo>
                    <a:pt x="2441703" y="6242300"/>
                  </a:lnTo>
                  <a:lnTo>
                    <a:pt x="2441340" y="6241981"/>
                  </a:lnTo>
                  <a:cubicBezTo>
                    <a:pt x="2436381" y="6240133"/>
                    <a:pt x="2430430" y="6239591"/>
                    <a:pt x="2425560" y="6241215"/>
                  </a:cubicBezTo>
                  <a:lnTo>
                    <a:pt x="2425577" y="6241242"/>
                  </a:lnTo>
                  <a:lnTo>
                    <a:pt x="2408023" y="6240090"/>
                  </a:lnTo>
                  <a:cubicBezTo>
                    <a:pt x="2385616" y="6241126"/>
                    <a:pt x="2363162" y="6243380"/>
                    <a:pt x="2341161" y="6243019"/>
                  </a:cubicBezTo>
                  <a:lnTo>
                    <a:pt x="2332144" y="6251313"/>
                  </a:lnTo>
                  <a:cubicBezTo>
                    <a:pt x="2316275" y="6252756"/>
                    <a:pt x="2296799" y="6266102"/>
                    <a:pt x="2277322" y="6265741"/>
                  </a:cubicBezTo>
                  <a:cubicBezTo>
                    <a:pt x="2284174" y="6294596"/>
                    <a:pt x="2240533" y="6262134"/>
                    <a:pt x="2230433" y="6278366"/>
                  </a:cubicBezTo>
                  <a:cubicBezTo>
                    <a:pt x="2234401" y="6278005"/>
                    <a:pt x="2239451" y="6278727"/>
                    <a:pt x="2243057" y="6275479"/>
                  </a:cubicBezTo>
                  <a:cubicBezTo>
                    <a:pt x="2269026" y="6275839"/>
                    <a:pt x="2258567" y="6297841"/>
                    <a:pt x="2256041" y="6306497"/>
                  </a:cubicBezTo>
                  <a:cubicBezTo>
                    <a:pt x="2243779" y="6299285"/>
                    <a:pt x="2237287" y="6294233"/>
                    <a:pt x="2223941" y="6287022"/>
                  </a:cubicBezTo>
                  <a:cubicBezTo>
                    <a:pt x="2231155" y="6298562"/>
                    <a:pt x="2235844" y="6312269"/>
                    <a:pt x="2242336" y="6321285"/>
                  </a:cubicBezTo>
                  <a:lnTo>
                    <a:pt x="2239812" y="6323450"/>
                  </a:lnTo>
                  <a:cubicBezTo>
                    <a:pt x="2220696" y="6322368"/>
                    <a:pt x="2225385" y="6306138"/>
                    <a:pt x="2216007" y="6298562"/>
                  </a:cubicBezTo>
                  <a:cubicBezTo>
                    <a:pt x="2210958" y="6301450"/>
                    <a:pt x="2199054" y="6293514"/>
                    <a:pt x="2201579" y="6302893"/>
                  </a:cubicBezTo>
                  <a:cubicBezTo>
                    <a:pt x="2219614" y="6307942"/>
                    <a:pt x="2208072" y="6328861"/>
                    <a:pt x="2223221" y="6335352"/>
                  </a:cubicBezTo>
                  <a:lnTo>
                    <a:pt x="2232959" y="6325254"/>
                  </a:lnTo>
                  <a:cubicBezTo>
                    <a:pt x="2236566" y="6325614"/>
                    <a:pt x="2240532" y="6325614"/>
                    <a:pt x="2240893" y="6328500"/>
                  </a:cubicBezTo>
                  <a:lnTo>
                    <a:pt x="2248828" y="6310825"/>
                  </a:lnTo>
                  <a:cubicBezTo>
                    <a:pt x="2252435" y="6311548"/>
                    <a:pt x="2256763" y="6311186"/>
                    <a:pt x="2258206" y="6314434"/>
                  </a:cubicBezTo>
                  <a:cubicBezTo>
                    <a:pt x="2260731" y="6314074"/>
                    <a:pt x="2263256" y="6310465"/>
                    <a:pt x="2267944" y="6312269"/>
                  </a:cubicBezTo>
                  <a:cubicBezTo>
                    <a:pt x="2272634" y="6314074"/>
                    <a:pt x="2267583" y="6318401"/>
                    <a:pt x="2267945" y="6321286"/>
                  </a:cubicBezTo>
                  <a:lnTo>
                    <a:pt x="2277682" y="6302170"/>
                  </a:lnTo>
                  <a:cubicBezTo>
                    <a:pt x="2284896" y="6308303"/>
                    <a:pt x="2287421" y="6321647"/>
                    <a:pt x="2304734" y="6315876"/>
                  </a:cubicBezTo>
                  <a:lnTo>
                    <a:pt x="2291750" y="6306497"/>
                  </a:lnTo>
                  <a:cubicBezTo>
                    <a:pt x="2302570" y="6300366"/>
                    <a:pt x="2306176" y="6284135"/>
                    <a:pt x="2323850" y="6290268"/>
                  </a:cubicBezTo>
                  <a:cubicBezTo>
                    <a:pt x="2320243" y="6276562"/>
                    <a:pt x="2328178" y="6266823"/>
                    <a:pt x="2334669" y="6254200"/>
                  </a:cubicBezTo>
                  <a:cubicBezTo>
                    <a:pt x="2382279" y="6268627"/>
                    <a:pt x="2325653" y="6301449"/>
                    <a:pt x="2342966" y="6322367"/>
                  </a:cubicBezTo>
                  <a:lnTo>
                    <a:pt x="2354147" y="6315156"/>
                  </a:lnTo>
                  <a:lnTo>
                    <a:pt x="2359195" y="6319845"/>
                  </a:lnTo>
                  <a:lnTo>
                    <a:pt x="2354507" y="6322007"/>
                  </a:lnTo>
                  <a:cubicBezTo>
                    <a:pt x="2357392" y="6329583"/>
                    <a:pt x="2367131" y="6341123"/>
                    <a:pt x="2379395" y="6343287"/>
                  </a:cubicBezTo>
                  <a:cubicBezTo>
                    <a:pt x="2364246" y="6337878"/>
                    <a:pt x="2383000" y="6323090"/>
                    <a:pt x="2385165" y="6324533"/>
                  </a:cubicBezTo>
                  <a:cubicBezTo>
                    <a:pt x="2373262" y="6316597"/>
                    <a:pt x="2403199" y="6307942"/>
                    <a:pt x="2383722" y="6298562"/>
                  </a:cubicBezTo>
                  <a:cubicBezTo>
                    <a:pt x="2393460" y="6283416"/>
                    <a:pt x="2402839" y="6303974"/>
                    <a:pt x="2411494" y="6301449"/>
                  </a:cubicBezTo>
                  <a:cubicBezTo>
                    <a:pt x="2405723" y="6290268"/>
                    <a:pt x="2420150" y="6280891"/>
                    <a:pt x="2412937" y="6274757"/>
                  </a:cubicBezTo>
                  <a:cubicBezTo>
                    <a:pt x="2412938" y="6278727"/>
                    <a:pt x="2407167" y="6293515"/>
                    <a:pt x="2393099" y="6288104"/>
                  </a:cubicBezTo>
                  <a:cubicBezTo>
                    <a:pt x="2392018" y="6275119"/>
                    <a:pt x="2373263" y="6263938"/>
                    <a:pt x="2390936" y="6252035"/>
                  </a:cubicBezTo>
                  <a:cubicBezTo>
                    <a:pt x="2401395" y="6252756"/>
                    <a:pt x="2392738" y="6260333"/>
                    <a:pt x="2398149" y="6263216"/>
                  </a:cubicBezTo>
                  <a:cubicBezTo>
                    <a:pt x="2407617" y="6261053"/>
                    <a:pt x="2431287" y="6260310"/>
                    <a:pt x="2432792" y="6252161"/>
                  </a:cubicBezTo>
                  <a:lnTo>
                    <a:pt x="2425577" y="6241242"/>
                  </a:lnTo>
                  <a:lnTo>
                    <a:pt x="2441703" y="6242300"/>
                  </a:lnTo>
                  <a:lnTo>
                    <a:pt x="2451168" y="6250592"/>
                  </a:lnTo>
                  <a:cubicBezTo>
                    <a:pt x="2458744" y="6234003"/>
                    <a:pt x="2475696" y="6259971"/>
                    <a:pt x="2489762" y="6247348"/>
                  </a:cubicBezTo>
                  <a:lnTo>
                    <a:pt x="2477498" y="6236164"/>
                  </a:lnTo>
                  <a:close/>
                  <a:moveTo>
                    <a:pt x="2531960" y="6218853"/>
                  </a:moveTo>
                  <a:lnTo>
                    <a:pt x="2508517" y="6222460"/>
                  </a:lnTo>
                  <a:lnTo>
                    <a:pt x="2513567" y="6227508"/>
                  </a:lnTo>
                  <a:close/>
                  <a:moveTo>
                    <a:pt x="1689777" y="6214893"/>
                  </a:moveTo>
                  <a:lnTo>
                    <a:pt x="1702761" y="6215254"/>
                  </a:lnTo>
                  <a:lnTo>
                    <a:pt x="1702041" y="6217058"/>
                  </a:lnTo>
                  <a:close/>
                  <a:moveTo>
                    <a:pt x="3698394" y="6212730"/>
                  </a:moveTo>
                  <a:lnTo>
                    <a:pt x="3712460" y="6218139"/>
                  </a:lnTo>
                  <a:lnTo>
                    <a:pt x="3701280" y="6215975"/>
                  </a:lnTo>
                  <a:close/>
                  <a:moveTo>
                    <a:pt x="1834770" y="6212362"/>
                  </a:moveTo>
                  <a:lnTo>
                    <a:pt x="1848836" y="6226787"/>
                  </a:lnTo>
                  <a:lnTo>
                    <a:pt x="1851000" y="6219213"/>
                  </a:lnTo>
                  <a:close/>
                  <a:moveTo>
                    <a:pt x="1582656" y="6208041"/>
                  </a:moveTo>
                  <a:lnTo>
                    <a:pt x="1604657" y="6208041"/>
                  </a:lnTo>
                  <a:cubicBezTo>
                    <a:pt x="1605197" y="6210024"/>
                    <a:pt x="1603575" y="6212005"/>
                    <a:pt x="1601321" y="6213134"/>
                  </a:cubicBezTo>
                  <a:cubicBezTo>
                    <a:pt x="1599066" y="6214263"/>
                    <a:pt x="1596181" y="6214532"/>
                    <a:pt x="1594198" y="6213088"/>
                  </a:cubicBezTo>
                  <a:cubicBezTo>
                    <a:pt x="1590591" y="6211287"/>
                    <a:pt x="1583738" y="6213089"/>
                    <a:pt x="1582656" y="6208041"/>
                  </a:cubicBezTo>
                  <a:close/>
                  <a:moveTo>
                    <a:pt x="1708893" y="6201904"/>
                  </a:moveTo>
                  <a:cubicBezTo>
                    <a:pt x="1709976" y="6202624"/>
                    <a:pt x="1711417" y="6202985"/>
                    <a:pt x="1712861" y="6202986"/>
                  </a:cubicBezTo>
                  <a:lnTo>
                    <a:pt x="1709254" y="6202264"/>
                  </a:lnTo>
                  <a:cubicBezTo>
                    <a:pt x="1708893" y="6202264"/>
                    <a:pt x="1708893" y="6201904"/>
                    <a:pt x="1708893" y="6201904"/>
                  </a:cubicBezTo>
                  <a:close/>
                  <a:moveTo>
                    <a:pt x="3440870" y="6198295"/>
                  </a:moveTo>
                  <a:cubicBezTo>
                    <a:pt x="3427886" y="6211999"/>
                    <a:pt x="3452772" y="6219213"/>
                    <a:pt x="3431852" y="6228591"/>
                  </a:cubicBezTo>
                  <a:cubicBezTo>
                    <a:pt x="3426804" y="6228592"/>
                    <a:pt x="3409851" y="6228591"/>
                    <a:pt x="3399752" y="6231837"/>
                  </a:cubicBezTo>
                  <a:lnTo>
                    <a:pt x="3406097" y="6242118"/>
                  </a:lnTo>
                  <a:lnTo>
                    <a:pt x="3405523" y="6243020"/>
                  </a:lnTo>
                  <a:lnTo>
                    <a:pt x="3410213" y="6248791"/>
                  </a:lnTo>
                  <a:lnTo>
                    <a:pt x="3406097" y="6242118"/>
                  </a:lnTo>
                  <a:lnTo>
                    <a:pt x="3409310" y="6237067"/>
                  </a:lnTo>
                  <a:cubicBezTo>
                    <a:pt x="3412105" y="6235806"/>
                    <a:pt x="3415622" y="6234904"/>
                    <a:pt x="3417425" y="6233281"/>
                  </a:cubicBezTo>
                  <a:cubicBezTo>
                    <a:pt x="3423918" y="6232560"/>
                    <a:pt x="3425361" y="6236528"/>
                    <a:pt x="3428246" y="6240133"/>
                  </a:cubicBezTo>
                  <a:cubicBezTo>
                    <a:pt x="3428967" y="6237247"/>
                    <a:pt x="3428607" y="6234364"/>
                    <a:pt x="3432935" y="6232921"/>
                  </a:cubicBezTo>
                  <a:cubicBezTo>
                    <a:pt x="3440870" y="6232198"/>
                    <a:pt x="3441591" y="6239412"/>
                    <a:pt x="3445558" y="6243020"/>
                  </a:cubicBezTo>
                  <a:cubicBezTo>
                    <a:pt x="3456379" y="6228953"/>
                    <a:pt x="3442673" y="6213441"/>
                    <a:pt x="3440870" y="6198295"/>
                  </a:cubicBezTo>
                  <a:close/>
                  <a:moveTo>
                    <a:pt x="1772011" y="6191440"/>
                  </a:moveTo>
                  <a:lnTo>
                    <a:pt x="1753256" y="6193244"/>
                  </a:lnTo>
                  <a:lnTo>
                    <a:pt x="1756863" y="6198657"/>
                  </a:lnTo>
                  <a:close/>
                  <a:moveTo>
                    <a:pt x="1724403" y="6184951"/>
                  </a:moveTo>
                  <a:cubicBezTo>
                    <a:pt x="1726927" y="6185672"/>
                    <a:pt x="1728370" y="6198656"/>
                    <a:pt x="1737747" y="6192162"/>
                  </a:cubicBezTo>
                  <a:close/>
                  <a:moveTo>
                    <a:pt x="2711217" y="6182424"/>
                  </a:moveTo>
                  <a:cubicBezTo>
                    <a:pt x="2701841" y="6187835"/>
                    <a:pt x="2689939" y="6184229"/>
                    <a:pt x="2679838" y="6184951"/>
                  </a:cubicBezTo>
                  <a:cubicBezTo>
                    <a:pt x="2703282" y="6188917"/>
                    <a:pt x="2684167" y="6213442"/>
                    <a:pt x="2702922" y="6220658"/>
                  </a:cubicBezTo>
                  <a:cubicBezTo>
                    <a:pt x="2699315" y="6223904"/>
                    <a:pt x="2695348" y="6220296"/>
                    <a:pt x="2691381" y="6220657"/>
                  </a:cubicBezTo>
                  <a:cubicBezTo>
                    <a:pt x="2711940" y="6243381"/>
                    <a:pt x="2695709" y="6272232"/>
                    <a:pt x="2719513" y="6292433"/>
                  </a:cubicBezTo>
                  <a:cubicBezTo>
                    <a:pt x="2717710" y="6319845"/>
                    <a:pt x="2720957" y="6361322"/>
                    <a:pt x="2732858" y="6395225"/>
                  </a:cubicBezTo>
                  <a:cubicBezTo>
                    <a:pt x="2718431" y="6412896"/>
                    <a:pt x="2737908" y="6435261"/>
                    <a:pt x="2727449" y="6452212"/>
                  </a:cubicBezTo>
                  <a:cubicBezTo>
                    <a:pt x="2734302" y="6442475"/>
                    <a:pt x="2750531" y="6435262"/>
                    <a:pt x="2763877" y="6434540"/>
                  </a:cubicBezTo>
                  <a:cubicBezTo>
                    <a:pt x="2767123" y="6437063"/>
                    <a:pt x="2771090" y="6441032"/>
                    <a:pt x="2767483" y="6444277"/>
                  </a:cubicBezTo>
                  <a:cubicBezTo>
                    <a:pt x="2762794" y="6447521"/>
                    <a:pt x="2757025" y="6448607"/>
                    <a:pt x="2751253" y="6446440"/>
                  </a:cubicBezTo>
                  <a:cubicBezTo>
                    <a:pt x="2741515" y="6457623"/>
                    <a:pt x="2753056" y="6462672"/>
                    <a:pt x="2748728" y="6476738"/>
                  </a:cubicBezTo>
                  <a:cubicBezTo>
                    <a:pt x="2750172" y="6477461"/>
                    <a:pt x="2751253" y="6478543"/>
                    <a:pt x="2751974" y="6479263"/>
                  </a:cubicBezTo>
                  <a:cubicBezTo>
                    <a:pt x="2751614" y="6479625"/>
                    <a:pt x="2750892" y="6479625"/>
                    <a:pt x="2750532" y="6479985"/>
                  </a:cubicBezTo>
                  <a:cubicBezTo>
                    <a:pt x="2751253" y="6482511"/>
                    <a:pt x="2753056" y="6484311"/>
                    <a:pt x="2755941" y="6485395"/>
                  </a:cubicBezTo>
                  <a:cubicBezTo>
                    <a:pt x="2758466" y="6496574"/>
                    <a:pt x="2733580" y="6502707"/>
                    <a:pt x="2746565" y="6515331"/>
                  </a:cubicBezTo>
                  <a:lnTo>
                    <a:pt x="2736826" y="6517493"/>
                  </a:lnTo>
                  <a:lnTo>
                    <a:pt x="2742958" y="6518576"/>
                  </a:lnTo>
                  <a:cubicBezTo>
                    <a:pt x="2741515" y="6524349"/>
                    <a:pt x="2751614" y="6533003"/>
                    <a:pt x="2738269" y="6534809"/>
                  </a:cubicBezTo>
                  <a:cubicBezTo>
                    <a:pt x="2736826" y="6539857"/>
                    <a:pt x="2743679" y="6542742"/>
                    <a:pt x="2746565" y="6546350"/>
                  </a:cubicBezTo>
                  <a:cubicBezTo>
                    <a:pt x="2744400" y="6549956"/>
                    <a:pt x="2746564" y="6555366"/>
                    <a:pt x="2740793" y="6557169"/>
                  </a:cubicBezTo>
                  <a:cubicBezTo>
                    <a:pt x="2767123" y="6560777"/>
                    <a:pt x="2757024" y="6586024"/>
                    <a:pt x="2762794" y="6596845"/>
                  </a:cubicBezTo>
                  <a:cubicBezTo>
                    <a:pt x="2733941" y="6619568"/>
                    <a:pt x="2794535" y="6630027"/>
                    <a:pt x="2759548" y="6650869"/>
                  </a:cubicBezTo>
                  <a:cubicBezTo>
                    <a:pt x="2789485" y="6650148"/>
                    <a:pt x="2762435" y="6675035"/>
                    <a:pt x="2784797" y="6679001"/>
                  </a:cubicBezTo>
                  <a:lnTo>
                    <a:pt x="2777944" y="6685134"/>
                  </a:lnTo>
                  <a:cubicBezTo>
                    <a:pt x="2787682" y="6678282"/>
                    <a:pt x="2799224" y="6696675"/>
                    <a:pt x="2803912" y="6689100"/>
                  </a:cubicBezTo>
                  <a:cubicBezTo>
                    <a:pt x="2817257" y="6687658"/>
                    <a:pt x="2821586" y="6699200"/>
                    <a:pt x="2821585" y="6704609"/>
                  </a:cubicBezTo>
                  <a:lnTo>
                    <a:pt x="2825553" y="6691265"/>
                  </a:lnTo>
                  <a:cubicBezTo>
                    <a:pt x="2809683" y="6692346"/>
                    <a:pt x="2824831" y="6676117"/>
                    <a:pt x="2816176" y="6679723"/>
                  </a:cubicBezTo>
                  <a:lnTo>
                    <a:pt x="2805354" y="6684773"/>
                  </a:lnTo>
                  <a:cubicBezTo>
                    <a:pt x="2805715" y="6679002"/>
                    <a:pt x="2797781" y="6670345"/>
                    <a:pt x="2808241" y="6666378"/>
                  </a:cubicBezTo>
                  <a:cubicBezTo>
                    <a:pt x="2812208" y="6666018"/>
                    <a:pt x="2812207" y="6669985"/>
                    <a:pt x="2815453" y="6672509"/>
                  </a:cubicBezTo>
                  <a:cubicBezTo>
                    <a:pt x="2821586" y="6655557"/>
                    <a:pt x="2810044" y="6641852"/>
                    <a:pt x="2816535" y="6624977"/>
                  </a:cubicBezTo>
                  <a:lnTo>
                    <a:pt x="2807880" y="6623533"/>
                  </a:lnTo>
                  <a:cubicBezTo>
                    <a:pt x="2796699" y="6586747"/>
                    <a:pt x="2799224" y="6548153"/>
                    <a:pt x="2786239" y="6517132"/>
                  </a:cubicBezTo>
                  <a:cubicBezTo>
                    <a:pt x="2783715" y="6503429"/>
                    <a:pt x="2764238" y="6517133"/>
                    <a:pt x="2755581" y="6506674"/>
                  </a:cubicBezTo>
                  <a:cubicBezTo>
                    <a:pt x="2764598" y="6503430"/>
                    <a:pt x="2764959" y="6488642"/>
                    <a:pt x="2781550" y="6494411"/>
                  </a:cubicBezTo>
                  <a:cubicBezTo>
                    <a:pt x="2782992" y="6489723"/>
                    <a:pt x="2782632" y="6485755"/>
                    <a:pt x="2778665" y="6482149"/>
                  </a:cubicBezTo>
                  <a:lnTo>
                    <a:pt x="2771091" y="6485755"/>
                  </a:lnTo>
                  <a:cubicBezTo>
                    <a:pt x="2767124" y="6486837"/>
                    <a:pt x="2760631" y="6487198"/>
                    <a:pt x="2755941" y="6485395"/>
                  </a:cubicBezTo>
                  <a:cubicBezTo>
                    <a:pt x="2755582" y="6483590"/>
                    <a:pt x="2754500" y="6481426"/>
                    <a:pt x="2751974" y="6479263"/>
                  </a:cubicBezTo>
                  <a:cubicBezTo>
                    <a:pt x="2760271" y="6476017"/>
                    <a:pt x="2766762" y="6470608"/>
                    <a:pt x="2775779" y="6469526"/>
                  </a:cubicBezTo>
                  <a:lnTo>
                    <a:pt x="2781190" y="6474574"/>
                  </a:lnTo>
                  <a:lnTo>
                    <a:pt x="2778305" y="6462310"/>
                  </a:lnTo>
                  <a:cubicBezTo>
                    <a:pt x="2770730" y="6456901"/>
                    <a:pt x="2759548" y="6467723"/>
                    <a:pt x="2757746" y="6456540"/>
                  </a:cubicBezTo>
                  <a:cubicBezTo>
                    <a:pt x="2763877" y="6449686"/>
                    <a:pt x="2775418" y="6445721"/>
                    <a:pt x="2785517" y="6446439"/>
                  </a:cubicBezTo>
                  <a:cubicBezTo>
                    <a:pt x="2776141" y="6433819"/>
                    <a:pt x="2776141" y="6433819"/>
                    <a:pt x="2765319" y="6421913"/>
                  </a:cubicBezTo>
                  <a:cubicBezTo>
                    <a:pt x="2761352" y="6430933"/>
                    <a:pt x="2739711" y="6425163"/>
                    <a:pt x="2736466" y="6435619"/>
                  </a:cubicBezTo>
                  <a:cubicBezTo>
                    <a:pt x="2744040" y="6420112"/>
                    <a:pt x="2736466" y="6413620"/>
                    <a:pt x="2747647" y="6398833"/>
                  </a:cubicBezTo>
                  <a:cubicBezTo>
                    <a:pt x="2752335" y="6395946"/>
                    <a:pt x="2757745" y="6395586"/>
                    <a:pt x="2763517" y="6397750"/>
                  </a:cubicBezTo>
                  <a:cubicBezTo>
                    <a:pt x="2766401" y="6375389"/>
                    <a:pt x="2756664" y="6363486"/>
                    <a:pt x="2753778" y="6343287"/>
                  </a:cubicBezTo>
                  <a:lnTo>
                    <a:pt x="2741155" y="6346172"/>
                  </a:lnTo>
                  <a:cubicBezTo>
                    <a:pt x="2736826" y="6342565"/>
                    <a:pt x="2735744" y="6337517"/>
                    <a:pt x="2738269" y="6333909"/>
                  </a:cubicBezTo>
                  <a:cubicBezTo>
                    <a:pt x="2738629" y="6328861"/>
                    <a:pt x="2743319" y="6321646"/>
                    <a:pt x="2749811" y="6325975"/>
                  </a:cubicBezTo>
                  <a:cubicBezTo>
                    <a:pt x="2753778" y="6308661"/>
                    <a:pt x="2745843" y="6287382"/>
                    <a:pt x="2739351" y="6269350"/>
                  </a:cubicBezTo>
                  <a:lnTo>
                    <a:pt x="2735023" y="6270791"/>
                  </a:lnTo>
                  <a:cubicBezTo>
                    <a:pt x="2726006" y="6270071"/>
                    <a:pt x="2718070" y="6266463"/>
                    <a:pt x="2715906" y="6260333"/>
                  </a:cubicBezTo>
                  <a:cubicBezTo>
                    <a:pt x="2722398" y="6256724"/>
                    <a:pt x="2728891" y="6255644"/>
                    <a:pt x="2736466" y="6257084"/>
                  </a:cubicBezTo>
                  <a:lnTo>
                    <a:pt x="2736104" y="6245183"/>
                  </a:lnTo>
                  <a:cubicBezTo>
                    <a:pt x="2729612" y="6246265"/>
                    <a:pt x="2726727" y="6229673"/>
                    <a:pt x="2714103" y="6236528"/>
                  </a:cubicBezTo>
                  <a:cubicBezTo>
                    <a:pt x="2701840" y="6230395"/>
                    <a:pt x="2719513" y="6227509"/>
                    <a:pt x="2716629" y="6219935"/>
                  </a:cubicBezTo>
                  <a:cubicBezTo>
                    <a:pt x="2711939" y="6218132"/>
                    <a:pt x="2703644" y="6219936"/>
                    <a:pt x="2702200" y="6215606"/>
                  </a:cubicBezTo>
                  <a:cubicBezTo>
                    <a:pt x="2704726" y="6211280"/>
                    <a:pt x="2692102" y="6205868"/>
                    <a:pt x="2701841" y="6203704"/>
                  </a:cubicBezTo>
                  <a:cubicBezTo>
                    <a:pt x="2705807" y="6203343"/>
                    <a:pt x="2706529" y="6205507"/>
                    <a:pt x="2707250" y="6206590"/>
                  </a:cubicBezTo>
                  <a:lnTo>
                    <a:pt x="2714824" y="6202984"/>
                  </a:lnTo>
                  <a:lnTo>
                    <a:pt x="2694987" y="6195409"/>
                  </a:lnTo>
                  <a:close/>
                  <a:moveTo>
                    <a:pt x="1806637" y="6180621"/>
                  </a:moveTo>
                  <a:lnTo>
                    <a:pt x="1804473" y="6187113"/>
                  </a:lnTo>
                  <a:cubicBezTo>
                    <a:pt x="1802670" y="6189998"/>
                    <a:pt x="1805555" y="6193245"/>
                    <a:pt x="1809162" y="6192883"/>
                  </a:cubicBezTo>
                  <a:cubicBezTo>
                    <a:pt x="1808802" y="6189997"/>
                    <a:pt x="1814571" y="6188918"/>
                    <a:pt x="1817458" y="6187474"/>
                  </a:cubicBezTo>
                  <a:close/>
                  <a:moveTo>
                    <a:pt x="3556648" y="6178825"/>
                  </a:moveTo>
                  <a:cubicBezTo>
                    <a:pt x="3562419" y="6180989"/>
                    <a:pt x="3565665" y="6196499"/>
                    <a:pt x="3549435" y="6189646"/>
                  </a:cubicBezTo>
                  <a:cubicBezTo>
                    <a:pt x="3546189" y="6187121"/>
                    <a:pt x="3548352" y="6184237"/>
                    <a:pt x="3549435" y="6181349"/>
                  </a:cubicBezTo>
                  <a:close/>
                  <a:moveTo>
                    <a:pt x="2421638" y="6178329"/>
                  </a:moveTo>
                  <a:cubicBezTo>
                    <a:pt x="2425650" y="6178555"/>
                    <a:pt x="2430070" y="6180087"/>
                    <a:pt x="2431332" y="6180267"/>
                  </a:cubicBezTo>
                  <a:cubicBezTo>
                    <a:pt x="2422675" y="6178824"/>
                    <a:pt x="2422315" y="6188565"/>
                    <a:pt x="2414379" y="6184237"/>
                  </a:cubicBezTo>
                  <a:cubicBezTo>
                    <a:pt x="2414020" y="6179187"/>
                    <a:pt x="2417625" y="6178104"/>
                    <a:pt x="2421638" y="6178329"/>
                  </a:cubicBezTo>
                  <a:close/>
                  <a:moveTo>
                    <a:pt x="1764437" y="6173046"/>
                  </a:moveTo>
                  <a:cubicBezTo>
                    <a:pt x="1770929" y="6173407"/>
                    <a:pt x="1772372" y="6186392"/>
                    <a:pt x="1782472" y="6186391"/>
                  </a:cubicBezTo>
                  <a:cubicBezTo>
                    <a:pt x="1778865" y="6181702"/>
                    <a:pt x="1775980" y="6173046"/>
                    <a:pt x="1764437" y="6173046"/>
                  </a:cubicBezTo>
                  <a:close/>
                  <a:moveTo>
                    <a:pt x="1832245" y="6167997"/>
                  </a:moveTo>
                  <a:lnTo>
                    <a:pt x="1831524" y="6170883"/>
                  </a:lnTo>
                  <a:lnTo>
                    <a:pt x="1842705" y="6172686"/>
                  </a:lnTo>
                  <a:lnTo>
                    <a:pt x="1843427" y="6169801"/>
                  </a:lnTo>
                  <a:close/>
                  <a:moveTo>
                    <a:pt x="3523466" y="6162956"/>
                  </a:moveTo>
                  <a:cubicBezTo>
                    <a:pt x="3529237" y="6169086"/>
                    <a:pt x="3546187" y="6178105"/>
                    <a:pt x="3531039" y="6187843"/>
                  </a:cubicBezTo>
                  <a:cubicBezTo>
                    <a:pt x="3529237" y="6189647"/>
                    <a:pt x="3526351" y="6190008"/>
                    <a:pt x="3527072" y="6192170"/>
                  </a:cubicBezTo>
                  <a:lnTo>
                    <a:pt x="3567468" y="6201188"/>
                  </a:lnTo>
                  <a:lnTo>
                    <a:pt x="3555566" y="6210927"/>
                  </a:lnTo>
                  <a:cubicBezTo>
                    <a:pt x="3558091" y="6215614"/>
                    <a:pt x="3566386" y="6214892"/>
                    <a:pt x="3568550" y="6220305"/>
                  </a:cubicBezTo>
                  <a:cubicBezTo>
                    <a:pt x="3524548" y="6232567"/>
                    <a:pt x="3567828" y="6249157"/>
                    <a:pt x="3570353" y="6266471"/>
                  </a:cubicBezTo>
                  <a:cubicBezTo>
                    <a:pt x="3551238" y="6288111"/>
                    <a:pt x="3594159" y="6305425"/>
                    <a:pt x="3562779" y="6323097"/>
                  </a:cubicBezTo>
                  <a:cubicBezTo>
                    <a:pt x="3565664" y="6326344"/>
                    <a:pt x="3570715" y="6327426"/>
                    <a:pt x="3573239" y="6331753"/>
                  </a:cubicBezTo>
                  <a:cubicBezTo>
                    <a:pt x="3575764" y="6340410"/>
                    <a:pt x="3562418" y="6341128"/>
                    <a:pt x="3555927" y="6345819"/>
                  </a:cubicBezTo>
                  <a:cubicBezTo>
                    <a:pt x="3558451" y="6359164"/>
                    <a:pt x="3568189" y="6375036"/>
                    <a:pt x="3572517" y="6386577"/>
                  </a:cubicBezTo>
                  <a:lnTo>
                    <a:pt x="3563139" y="6386938"/>
                  </a:lnTo>
                  <a:cubicBezTo>
                    <a:pt x="3559173" y="6386215"/>
                    <a:pt x="3555565" y="6385495"/>
                    <a:pt x="3552320" y="6388018"/>
                  </a:cubicBezTo>
                  <a:lnTo>
                    <a:pt x="3550876" y="6392708"/>
                  </a:lnTo>
                  <a:cubicBezTo>
                    <a:pt x="3548351" y="6379002"/>
                    <a:pt x="3518055" y="6397758"/>
                    <a:pt x="3520941" y="6379362"/>
                  </a:cubicBezTo>
                  <a:cubicBezTo>
                    <a:pt x="3525990" y="6358443"/>
                    <a:pt x="3485594" y="6367098"/>
                    <a:pt x="3506874" y="6344016"/>
                  </a:cubicBezTo>
                  <a:cubicBezTo>
                    <a:pt x="3513006" y="6315161"/>
                    <a:pt x="3496776" y="6290637"/>
                    <a:pt x="3496775" y="6260701"/>
                  </a:cubicBezTo>
                  <a:cubicBezTo>
                    <a:pt x="3478019" y="6249517"/>
                    <a:pt x="3505431" y="6232207"/>
                    <a:pt x="3515170" y="6221026"/>
                  </a:cubicBezTo>
                  <a:lnTo>
                    <a:pt x="3522383" y="6196499"/>
                  </a:lnTo>
                  <a:cubicBezTo>
                    <a:pt x="3504709" y="6190365"/>
                    <a:pt x="3488840" y="6195777"/>
                    <a:pt x="3471166" y="6189646"/>
                  </a:cubicBezTo>
                  <a:cubicBezTo>
                    <a:pt x="3467560" y="6162957"/>
                    <a:pt x="3497497" y="6162235"/>
                    <a:pt x="3523466" y="6162956"/>
                  </a:cubicBezTo>
                  <a:close/>
                  <a:moveTo>
                    <a:pt x="1431170" y="6160791"/>
                  </a:moveTo>
                  <a:cubicBezTo>
                    <a:pt x="1442352" y="6162595"/>
                    <a:pt x="1438385" y="6175941"/>
                    <a:pt x="1449565" y="6180989"/>
                  </a:cubicBezTo>
                  <a:lnTo>
                    <a:pt x="1443795" y="6191809"/>
                  </a:lnTo>
                  <a:cubicBezTo>
                    <a:pt x="1424318" y="6188204"/>
                    <a:pt x="1428647" y="6169086"/>
                    <a:pt x="1406645" y="6168365"/>
                  </a:cubicBezTo>
                  <a:lnTo>
                    <a:pt x="1407366" y="6165478"/>
                  </a:lnTo>
                  <a:lnTo>
                    <a:pt x="1429007" y="6167283"/>
                  </a:lnTo>
                  <a:close/>
                  <a:moveTo>
                    <a:pt x="3387490" y="6156102"/>
                  </a:moveTo>
                  <a:cubicBezTo>
                    <a:pt x="3398311" y="6158628"/>
                    <a:pt x="3394343" y="6167283"/>
                    <a:pt x="3392539" y="6173775"/>
                  </a:cubicBezTo>
                  <a:cubicBezTo>
                    <a:pt x="3384965" y="6173415"/>
                    <a:pt x="3380638" y="6165840"/>
                    <a:pt x="3380637" y="6161875"/>
                  </a:cubicBezTo>
                  <a:cubicBezTo>
                    <a:pt x="3380276" y="6157905"/>
                    <a:pt x="3385686" y="6157905"/>
                    <a:pt x="3387490" y="6156102"/>
                  </a:cubicBezTo>
                  <a:close/>
                  <a:moveTo>
                    <a:pt x="3407327" y="6155018"/>
                  </a:moveTo>
                  <a:cubicBezTo>
                    <a:pt x="3414541" y="6153218"/>
                    <a:pt x="3418507" y="6161874"/>
                    <a:pt x="3411654" y="6162595"/>
                  </a:cubicBezTo>
                  <a:cubicBezTo>
                    <a:pt x="3408769" y="6162955"/>
                    <a:pt x="3406966" y="6160430"/>
                    <a:pt x="3405883" y="6159710"/>
                  </a:cubicBezTo>
                  <a:close/>
                  <a:moveTo>
                    <a:pt x="3649342" y="6154290"/>
                  </a:moveTo>
                  <a:cubicBezTo>
                    <a:pt x="3662686" y="6166553"/>
                    <a:pt x="3664129" y="6187475"/>
                    <a:pt x="3668096" y="6205147"/>
                  </a:cubicBezTo>
                  <a:cubicBezTo>
                    <a:pt x="3696591" y="6210198"/>
                    <a:pt x="3680359" y="6234364"/>
                    <a:pt x="3687574" y="6244462"/>
                  </a:cubicBezTo>
                  <a:lnTo>
                    <a:pt x="3697311" y="6255282"/>
                  </a:lnTo>
                  <a:cubicBezTo>
                    <a:pt x="3669540" y="6261054"/>
                    <a:pt x="3711018" y="6301450"/>
                    <a:pt x="3664850" y="6290267"/>
                  </a:cubicBezTo>
                  <a:lnTo>
                    <a:pt x="3673868" y="6325614"/>
                  </a:lnTo>
                  <a:lnTo>
                    <a:pt x="3701639" y="6315515"/>
                  </a:lnTo>
                  <a:cubicBezTo>
                    <a:pt x="3701640" y="6337518"/>
                    <a:pt x="3713903" y="6353745"/>
                    <a:pt x="3718952" y="6371420"/>
                  </a:cubicBezTo>
                  <a:lnTo>
                    <a:pt x="3704885" y="6378994"/>
                  </a:lnTo>
                  <a:cubicBezTo>
                    <a:pt x="3709215" y="6381879"/>
                    <a:pt x="3704525" y="6385127"/>
                    <a:pt x="3704885" y="6388013"/>
                  </a:cubicBezTo>
                  <a:cubicBezTo>
                    <a:pt x="3683245" y="6390177"/>
                    <a:pt x="3693344" y="6408931"/>
                    <a:pt x="3675671" y="6411815"/>
                  </a:cubicBezTo>
                  <a:cubicBezTo>
                    <a:pt x="3685048" y="6432376"/>
                    <a:pt x="3704526" y="6405685"/>
                    <a:pt x="3721477" y="6414701"/>
                  </a:cubicBezTo>
                  <a:cubicBezTo>
                    <a:pt x="3732658" y="6430572"/>
                    <a:pt x="3686852" y="6431654"/>
                    <a:pt x="3717150" y="6442836"/>
                  </a:cubicBezTo>
                  <a:cubicBezTo>
                    <a:pt x="3717149" y="6447522"/>
                    <a:pt x="3712821" y="6448964"/>
                    <a:pt x="3708132" y="6451131"/>
                  </a:cubicBezTo>
                  <a:lnTo>
                    <a:pt x="3720395" y="6462311"/>
                  </a:lnTo>
                  <a:cubicBezTo>
                    <a:pt x="3707050" y="6467000"/>
                    <a:pt x="3705247" y="6477460"/>
                    <a:pt x="3716067" y="6485395"/>
                  </a:cubicBezTo>
                  <a:cubicBezTo>
                    <a:pt x="3716427" y="6510643"/>
                    <a:pt x="3706328" y="6526513"/>
                    <a:pt x="3718592" y="6550678"/>
                  </a:cubicBezTo>
                  <a:lnTo>
                    <a:pt x="3721477" y="6562938"/>
                  </a:lnTo>
                  <a:cubicBezTo>
                    <a:pt x="3731937" y="6555005"/>
                    <a:pt x="3736625" y="6538775"/>
                    <a:pt x="3755741" y="6540219"/>
                  </a:cubicBezTo>
                  <a:cubicBezTo>
                    <a:pt x="3761152" y="6527233"/>
                    <a:pt x="3738790" y="6532283"/>
                    <a:pt x="3747807" y="6514968"/>
                  </a:cubicBezTo>
                  <a:cubicBezTo>
                    <a:pt x="3768004" y="6512446"/>
                    <a:pt x="3751413" y="6546350"/>
                    <a:pt x="3775218" y="6527594"/>
                  </a:cubicBezTo>
                  <a:cubicBezTo>
                    <a:pt x="3778825" y="6520018"/>
                    <a:pt x="3757545" y="6521462"/>
                    <a:pt x="3768365" y="6511364"/>
                  </a:cubicBezTo>
                  <a:cubicBezTo>
                    <a:pt x="3780267" y="6510643"/>
                    <a:pt x="3782071" y="6521823"/>
                    <a:pt x="3788563" y="6526873"/>
                  </a:cubicBezTo>
                  <a:cubicBezTo>
                    <a:pt x="3798662" y="6549595"/>
                    <a:pt x="3752857" y="6541658"/>
                    <a:pt x="3764037" y="6556448"/>
                  </a:cubicBezTo>
                  <a:cubicBezTo>
                    <a:pt x="3762595" y="6574120"/>
                    <a:pt x="3727248" y="6566908"/>
                    <a:pt x="3739871" y="6584943"/>
                  </a:cubicBezTo>
                  <a:cubicBezTo>
                    <a:pt x="3739512" y="6595041"/>
                    <a:pt x="3724723" y="6596123"/>
                    <a:pt x="3726887" y="6606583"/>
                  </a:cubicBezTo>
                  <a:cubicBezTo>
                    <a:pt x="3731937" y="6607305"/>
                    <a:pt x="3743117" y="6609108"/>
                    <a:pt x="3736626" y="6618125"/>
                  </a:cubicBezTo>
                  <a:cubicBezTo>
                    <a:pt x="3745282" y="6628585"/>
                    <a:pt x="3751775" y="6645458"/>
                    <a:pt x="3743118" y="6656999"/>
                  </a:cubicBezTo>
                  <a:cubicBezTo>
                    <a:pt x="3739150" y="6662049"/>
                    <a:pt x="3731576" y="6665657"/>
                    <a:pt x="3729773" y="6671428"/>
                  </a:cubicBezTo>
                  <a:lnTo>
                    <a:pt x="3751414" y="6682247"/>
                  </a:lnTo>
                  <a:cubicBezTo>
                    <a:pt x="3753217" y="6689461"/>
                    <a:pt x="3735904" y="6690183"/>
                    <a:pt x="3744199" y="6697757"/>
                  </a:cubicBezTo>
                  <a:cubicBezTo>
                    <a:pt x="3752135" y="6697395"/>
                    <a:pt x="3767284" y="6685855"/>
                    <a:pt x="3776301" y="6694510"/>
                  </a:cubicBezTo>
                  <a:cubicBezTo>
                    <a:pt x="3772693" y="6702084"/>
                    <a:pt x="3762233" y="6697035"/>
                    <a:pt x="3755020" y="6699920"/>
                  </a:cubicBezTo>
                  <a:cubicBezTo>
                    <a:pt x="3754659" y="6713626"/>
                    <a:pt x="3738430" y="6728775"/>
                    <a:pt x="3753217" y="6740316"/>
                  </a:cubicBezTo>
                  <a:cubicBezTo>
                    <a:pt x="3764037" y="6744285"/>
                    <a:pt x="3764037" y="6735267"/>
                    <a:pt x="3774136" y="6732021"/>
                  </a:cubicBezTo>
                  <a:lnTo>
                    <a:pt x="3769809" y="6724446"/>
                  </a:lnTo>
                  <a:cubicBezTo>
                    <a:pt x="3775218" y="6720119"/>
                    <a:pt x="3780268" y="6724087"/>
                    <a:pt x="3785678" y="6724086"/>
                  </a:cubicBezTo>
                  <a:lnTo>
                    <a:pt x="3774137" y="6754023"/>
                  </a:lnTo>
                  <a:cubicBezTo>
                    <a:pt x="3770168" y="6753302"/>
                    <a:pt x="3766562" y="6752941"/>
                    <a:pt x="3766201" y="6749694"/>
                  </a:cubicBezTo>
                  <a:cubicBezTo>
                    <a:pt x="3751775" y="6762318"/>
                    <a:pt x="3742036" y="6756548"/>
                    <a:pt x="3721116" y="6760876"/>
                  </a:cubicBezTo>
                  <a:lnTo>
                    <a:pt x="3719314" y="6758712"/>
                  </a:lnTo>
                  <a:cubicBezTo>
                    <a:pt x="3715346" y="6759071"/>
                    <a:pt x="3715707" y="6761957"/>
                    <a:pt x="3714986" y="6764843"/>
                  </a:cubicBezTo>
                  <a:cubicBezTo>
                    <a:pt x="3724363" y="6768449"/>
                    <a:pt x="3735905" y="6773499"/>
                    <a:pt x="3727608" y="6783959"/>
                  </a:cubicBezTo>
                  <a:cubicBezTo>
                    <a:pt x="3726887" y="6795862"/>
                    <a:pt x="3742757" y="6802714"/>
                    <a:pt x="3736266" y="6816420"/>
                  </a:cubicBezTo>
                  <a:cubicBezTo>
                    <a:pt x="3745643" y="6815337"/>
                    <a:pt x="3747806" y="6803436"/>
                    <a:pt x="3756823" y="6813174"/>
                  </a:cubicBezTo>
                  <a:cubicBezTo>
                    <a:pt x="3756823" y="6818223"/>
                    <a:pt x="3751413" y="6823272"/>
                    <a:pt x="3755380" y="6826879"/>
                  </a:cubicBezTo>
                  <a:cubicBezTo>
                    <a:pt x="3759348" y="6826519"/>
                    <a:pt x="3760431" y="6823633"/>
                    <a:pt x="3761152" y="6820747"/>
                  </a:cubicBezTo>
                  <a:cubicBezTo>
                    <a:pt x="3769447" y="6819305"/>
                    <a:pt x="3769809" y="6827241"/>
                    <a:pt x="3774136" y="6830126"/>
                  </a:cubicBezTo>
                  <a:lnTo>
                    <a:pt x="3786039" y="6808123"/>
                  </a:lnTo>
                  <a:cubicBezTo>
                    <a:pt x="3798663" y="6818224"/>
                    <a:pt x="3802269" y="6805961"/>
                    <a:pt x="3812369" y="6815699"/>
                  </a:cubicBezTo>
                  <a:cubicBezTo>
                    <a:pt x="3801548" y="6821289"/>
                    <a:pt x="3795056" y="6828773"/>
                    <a:pt x="3790953" y="6837565"/>
                  </a:cubicBezTo>
                  <a:lnTo>
                    <a:pt x="3786084" y="6858000"/>
                  </a:lnTo>
                  <a:lnTo>
                    <a:pt x="3670240" y="6858000"/>
                  </a:lnTo>
                  <a:lnTo>
                    <a:pt x="3665211" y="6846717"/>
                  </a:lnTo>
                  <a:cubicBezTo>
                    <a:pt x="3672425" y="6800549"/>
                    <a:pt x="3645734" y="6754743"/>
                    <a:pt x="3656556" y="6710019"/>
                  </a:cubicBezTo>
                  <a:cubicBezTo>
                    <a:pt x="3648981" y="6695954"/>
                    <a:pt x="3652226" y="6676477"/>
                    <a:pt x="3648981" y="6660968"/>
                  </a:cubicBezTo>
                  <a:cubicBezTo>
                    <a:pt x="3635275" y="6649425"/>
                    <a:pt x="3648980" y="6638968"/>
                    <a:pt x="3647899" y="6624977"/>
                  </a:cubicBezTo>
                  <a:cubicBezTo>
                    <a:pt x="3635635" y="6600812"/>
                    <a:pt x="3644653" y="6565465"/>
                    <a:pt x="3632029" y="6538415"/>
                  </a:cubicBezTo>
                  <a:cubicBezTo>
                    <a:pt x="3654391" y="6506674"/>
                    <a:pt x="3607863" y="6475656"/>
                    <a:pt x="3633111" y="6443196"/>
                  </a:cubicBezTo>
                  <a:cubicBezTo>
                    <a:pt x="3622290" y="6431292"/>
                    <a:pt x="3633833" y="6410371"/>
                    <a:pt x="3617601" y="6399553"/>
                  </a:cubicBezTo>
                  <a:cubicBezTo>
                    <a:pt x="3625897" y="6377191"/>
                    <a:pt x="3611109" y="6355910"/>
                    <a:pt x="3621209" y="6335714"/>
                  </a:cubicBezTo>
                  <a:cubicBezTo>
                    <a:pt x="3598125" y="6325615"/>
                    <a:pt x="3630946" y="6311548"/>
                    <a:pt x="3603896" y="6301809"/>
                  </a:cubicBezTo>
                  <a:cubicBezTo>
                    <a:pt x="3619045" y="6286300"/>
                    <a:pt x="3593436" y="6267907"/>
                    <a:pt x="3608585" y="6251674"/>
                  </a:cubicBezTo>
                  <a:cubicBezTo>
                    <a:pt x="3607863" y="6244822"/>
                    <a:pt x="3585862" y="6244822"/>
                    <a:pt x="3601372" y="6236528"/>
                  </a:cubicBezTo>
                  <a:cubicBezTo>
                    <a:pt x="3599928" y="6232198"/>
                    <a:pt x="3583337" y="6231478"/>
                    <a:pt x="3590551" y="6220657"/>
                  </a:cubicBezTo>
                  <a:lnTo>
                    <a:pt x="3599207" y="6222097"/>
                  </a:lnTo>
                  <a:cubicBezTo>
                    <a:pt x="3618683" y="6208395"/>
                    <a:pt x="3591273" y="6195769"/>
                    <a:pt x="3602093" y="6181702"/>
                  </a:cubicBezTo>
                  <a:lnTo>
                    <a:pt x="3595962" y="6180621"/>
                  </a:lnTo>
                  <a:cubicBezTo>
                    <a:pt x="3618324" y="6176655"/>
                    <a:pt x="3630946" y="6164752"/>
                    <a:pt x="3649342" y="6154290"/>
                  </a:cubicBezTo>
                  <a:close/>
                  <a:moveTo>
                    <a:pt x="3444837" y="6154289"/>
                  </a:moveTo>
                  <a:cubicBezTo>
                    <a:pt x="3450609" y="6152489"/>
                    <a:pt x="3456739" y="6153571"/>
                    <a:pt x="3462871" y="6154654"/>
                  </a:cubicBezTo>
                  <a:cubicBezTo>
                    <a:pt x="3441953" y="6173046"/>
                    <a:pt x="3468642" y="6187475"/>
                    <a:pt x="3457100" y="6204426"/>
                  </a:cubicBezTo>
                  <a:cubicBezTo>
                    <a:pt x="3472249" y="6227869"/>
                    <a:pt x="3461067" y="6256004"/>
                    <a:pt x="3486315" y="6276201"/>
                  </a:cubicBezTo>
                  <a:cubicBezTo>
                    <a:pt x="3481988" y="6285217"/>
                    <a:pt x="3488479" y="6299284"/>
                    <a:pt x="3473691" y="6304696"/>
                  </a:cubicBezTo>
                  <a:cubicBezTo>
                    <a:pt x="3483070" y="6313352"/>
                    <a:pt x="3479102" y="6321647"/>
                    <a:pt x="3485594" y="6330663"/>
                  </a:cubicBezTo>
                  <a:cubicBezTo>
                    <a:pt x="3506153" y="6332105"/>
                    <a:pt x="3486315" y="6359519"/>
                    <a:pt x="3493890" y="6372863"/>
                  </a:cubicBezTo>
                  <a:cubicBezTo>
                    <a:pt x="3489562" y="6383323"/>
                    <a:pt x="3488840" y="6399192"/>
                    <a:pt x="3493169" y="6410735"/>
                  </a:cubicBezTo>
                  <a:lnTo>
                    <a:pt x="3501824" y="6412178"/>
                  </a:lnTo>
                  <a:cubicBezTo>
                    <a:pt x="3503629" y="6422638"/>
                    <a:pt x="3482709" y="6422995"/>
                    <a:pt x="3491726" y="6432375"/>
                  </a:cubicBezTo>
                  <a:lnTo>
                    <a:pt x="3497858" y="6433458"/>
                  </a:lnTo>
                  <a:cubicBezTo>
                    <a:pt x="3484513" y="6451851"/>
                    <a:pt x="3485234" y="6476017"/>
                    <a:pt x="3502547" y="6491888"/>
                  </a:cubicBezTo>
                  <a:cubicBezTo>
                    <a:pt x="3496415" y="6494771"/>
                    <a:pt x="3498218" y="6501986"/>
                    <a:pt x="3495693" y="6506673"/>
                  </a:cubicBezTo>
                  <a:cubicBezTo>
                    <a:pt x="3503989" y="6504869"/>
                    <a:pt x="3502546" y="6513528"/>
                    <a:pt x="3510121" y="6518937"/>
                  </a:cubicBezTo>
                  <a:cubicBezTo>
                    <a:pt x="3510120" y="6523987"/>
                    <a:pt x="3506514" y="6527234"/>
                    <a:pt x="3500742" y="6529397"/>
                  </a:cubicBezTo>
                  <a:lnTo>
                    <a:pt x="3510121" y="6540938"/>
                  </a:lnTo>
                  <a:cubicBezTo>
                    <a:pt x="3511923" y="6538055"/>
                    <a:pt x="3515892" y="6538776"/>
                    <a:pt x="3519497" y="6539495"/>
                  </a:cubicBezTo>
                  <a:cubicBezTo>
                    <a:pt x="3498579" y="6551760"/>
                    <a:pt x="3502185" y="6571237"/>
                    <a:pt x="3506875" y="6589990"/>
                  </a:cubicBezTo>
                  <a:cubicBezTo>
                    <a:pt x="3522022" y="6595763"/>
                    <a:pt x="3509399" y="6616321"/>
                    <a:pt x="3520941" y="6630387"/>
                  </a:cubicBezTo>
                  <a:cubicBezTo>
                    <a:pt x="3496776" y="6650870"/>
                    <a:pt x="3531760" y="6668903"/>
                    <a:pt x="3511924" y="6691264"/>
                  </a:cubicBezTo>
                  <a:cubicBezTo>
                    <a:pt x="3517334" y="6699199"/>
                    <a:pt x="3533204" y="6698840"/>
                    <a:pt x="3534646" y="6707135"/>
                  </a:cubicBezTo>
                  <a:cubicBezTo>
                    <a:pt x="3527793" y="6703889"/>
                    <a:pt x="3520940" y="6709660"/>
                    <a:pt x="3517333" y="6712904"/>
                  </a:cubicBezTo>
                  <a:cubicBezTo>
                    <a:pt x="3515169" y="6737431"/>
                    <a:pt x="3553762" y="6751137"/>
                    <a:pt x="3531040" y="6770974"/>
                  </a:cubicBezTo>
                  <a:cubicBezTo>
                    <a:pt x="3538974" y="6770253"/>
                    <a:pt x="3553762" y="6777828"/>
                    <a:pt x="3562057" y="6771335"/>
                  </a:cubicBezTo>
                  <a:cubicBezTo>
                    <a:pt x="3564943" y="6761958"/>
                    <a:pt x="3538975" y="6756186"/>
                    <a:pt x="3559533" y="6748972"/>
                  </a:cubicBezTo>
                  <a:lnTo>
                    <a:pt x="3538974" y="6726610"/>
                  </a:lnTo>
                  <a:lnTo>
                    <a:pt x="3553401" y="6717234"/>
                  </a:lnTo>
                  <a:cubicBezTo>
                    <a:pt x="3540057" y="6708937"/>
                    <a:pt x="3562419" y="6704610"/>
                    <a:pt x="3553401" y="6695233"/>
                  </a:cubicBezTo>
                  <a:cubicBezTo>
                    <a:pt x="3551599" y="6684050"/>
                    <a:pt x="3540056" y="6671066"/>
                    <a:pt x="3545466" y="6660969"/>
                  </a:cubicBezTo>
                  <a:lnTo>
                    <a:pt x="3539335" y="6659885"/>
                  </a:lnTo>
                  <a:cubicBezTo>
                    <a:pt x="3546549" y="6636082"/>
                    <a:pt x="3551238" y="6599007"/>
                    <a:pt x="3525990" y="6578810"/>
                  </a:cubicBezTo>
                  <a:cubicBezTo>
                    <a:pt x="3557369" y="6530478"/>
                    <a:pt x="3507234" y="6485034"/>
                    <a:pt x="3531400" y="6438506"/>
                  </a:cubicBezTo>
                  <a:cubicBezTo>
                    <a:pt x="3535007" y="6422276"/>
                    <a:pt x="3489561" y="6409292"/>
                    <a:pt x="3524548" y="6396668"/>
                  </a:cubicBezTo>
                  <a:lnTo>
                    <a:pt x="3560254" y="6424799"/>
                  </a:lnTo>
                  <a:cubicBezTo>
                    <a:pt x="3550876" y="6438145"/>
                    <a:pt x="3560254" y="6450769"/>
                    <a:pt x="3560616" y="6462671"/>
                  </a:cubicBezTo>
                  <a:cubicBezTo>
                    <a:pt x="3567828" y="6460147"/>
                    <a:pt x="3570354" y="6447521"/>
                    <a:pt x="3582616" y="6454738"/>
                  </a:cubicBezTo>
                  <a:cubicBezTo>
                    <a:pt x="3586224" y="6459424"/>
                    <a:pt x="3593077" y="6466280"/>
                    <a:pt x="3584420" y="6469884"/>
                  </a:cubicBezTo>
                  <a:cubicBezTo>
                    <a:pt x="3579732" y="6479984"/>
                    <a:pt x="3571435" y="6464475"/>
                    <a:pt x="3564582" y="6470246"/>
                  </a:cubicBezTo>
                  <a:cubicBezTo>
                    <a:pt x="3572518" y="6492605"/>
                    <a:pt x="3549434" y="6512446"/>
                    <a:pt x="3570354" y="6534087"/>
                  </a:cubicBezTo>
                  <a:cubicBezTo>
                    <a:pt x="3560616" y="6549236"/>
                    <a:pt x="3571796" y="6558973"/>
                    <a:pt x="3586223" y="6567629"/>
                  </a:cubicBezTo>
                  <a:lnTo>
                    <a:pt x="3593437" y="6573762"/>
                  </a:lnTo>
                  <a:cubicBezTo>
                    <a:pt x="3601732" y="6573400"/>
                    <a:pt x="3589108" y="6562219"/>
                    <a:pt x="3601732" y="6568351"/>
                  </a:cubicBezTo>
                  <a:lnTo>
                    <a:pt x="3600651" y="6571959"/>
                  </a:lnTo>
                  <a:lnTo>
                    <a:pt x="3597044" y="6571237"/>
                  </a:lnTo>
                  <a:lnTo>
                    <a:pt x="3596322" y="6595042"/>
                  </a:lnTo>
                  <a:cubicBezTo>
                    <a:pt x="3589108" y="6597927"/>
                    <a:pt x="3588387" y="6586747"/>
                    <a:pt x="3581535" y="6592516"/>
                  </a:cubicBezTo>
                  <a:cubicBezTo>
                    <a:pt x="3613995" y="6610188"/>
                    <a:pt x="3550876" y="6621008"/>
                    <a:pt x="3583337" y="6638606"/>
                  </a:cubicBezTo>
                  <a:cubicBezTo>
                    <a:pt x="3589469" y="6635720"/>
                    <a:pt x="3591273" y="6626059"/>
                    <a:pt x="3601732" y="6630026"/>
                  </a:cubicBezTo>
                  <a:cubicBezTo>
                    <a:pt x="3608585" y="6637162"/>
                    <a:pt x="3595600" y="6641851"/>
                    <a:pt x="3589108" y="6641851"/>
                  </a:cubicBezTo>
                  <a:cubicBezTo>
                    <a:pt x="3630947" y="6672148"/>
                    <a:pt x="3604618" y="6707496"/>
                    <a:pt x="3623013" y="6746448"/>
                  </a:cubicBezTo>
                  <a:cubicBezTo>
                    <a:pt x="3619046" y="6754743"/>
                    <a:pt x="3616881" y="6771335"/>
                    <a:pt x="3632390" y="6767006"/>
                  </a:cubicBezTo>
                  <a:lnTo>
                    <a:pt x="3613995" y="6775663"/>
                  </a:lnTo>
                  <a:cubicBezTo>
                    <a:pt x="3631850" y="6797304"/>
                    <a:pt x="3624951" y="6823814"/>
                    <a:pt x="3630124" y="6849106"/>
                  </a:cubicBezTo>
                  <a:lnTo>
                    <a:pt x="3633933" y="6858000"/>
                  </a:lnTo>
                  <a:lnTo>
                    <a:pt x="3567199" y="6858000"/>
                  </a:lnTo>
                  <a:lnTo>
                    <a:pt x="3562440" y="6832831"/>
                  </a:lnTo>
                  <a:cubicBezTo>
                    <a:pt x="3559803" y="6815563"/>
                    <a:pt x="3557999" y="6798115"/>
                    <a:pt x="3557729" y="6780352"/>
                  </a:cubicBezTo>
                  <a:cubicBezTo>
                    <a:pt x="3546910" y="6782516"/>
                    <a:pt x="3533565" y="6779270"/>
                    <a:pt x="3525269" y="6784681"/>
                  </a:cubicBezTo>
                  <a:cubicBezTo>
                    <a:pt x="3528514" y="6791173"/>
                    <a:pt x="3538613" y="6795861"/>
                    <a:pt x="3544746" y="6801992"/>
                  </a:cubicBezTo>
                  <a:cubicBezTo>
                    <a:pt x="3532843" y="6818493"/>
                    <a:pt x="3558677" y="6836617"/>
                    <a:pt x="3555143" y="6850887"/>
                  </a:cubicBezTo>
                  <a:lnTo>
                    <a:pt x="3546345" y="6858000"/>
                  </a:lnTo>
                  <a:lnTo>
                    <a:pt x="3519306" y="6858000"/>
                  </a:lnTo>
                  <a:lnTo>
                    <a:pt x="3512696" y="6848301"/>
                  </a:lnTo>
                  <a:cubicBezTo>
                    <a:pt x="3501554" y="6837700"/>
                    <a:pt x="3483971" y="6827962"/>
                    <a:pt x="3499660" y="6814977"/>
                  </a:cubicBezTo>
                  <a:cubicBezTo>
                    <a:pt x="3537172" y="6811732"/>
                    <a:pt x="3491364" y="6795861"/>
                    <a:pt x="3500743" y="6781433"/>
                  </a:cubicBezTo>
                  <a:cubicBezTo>
                    <a:pt x="3495693" y="6776746"/>
                    <a:pt x="3481627" y="6771334"/>
                    <a:pt x="3481626" y="6762318"/>
                  </a:cubicBezTo>
                  <a:cubicBezTo>
                    <a:pt x="3490644" y="6748972"/>
                    <a:pt x="3462872" y="6738152"/>
                    <a:pt x="3482709" y="6723726"/>
                  </a:cubicBezTo>
                  <a:lnTo>
                    <a:pt x="3475135" y="6710380"/>
                  </a:lnTo>
                  <a:cubicBezTo>
                    <a:pt x="3478380" y="6678280"/>
                    <a:pt x="3454936" y="6648344"/>
                    <a:pt x="3471889" y="6617403"/>
                  </a:cubicBezTo>
                  <a:cubicBezTo>
                    <a:pt x="3450970" y="6600090"/>
                    <a:pt x="3478380" y="6573039"/>
                    <a:pt x="3455298" y="6555005"/>
                  </a:cubicBezTo>
                  <a:cubicBezTo>
                    <a:pt x="3453854" y="6555727"/>
                    <a:pt x="3450969" y="6556087"/>
                    <a:pt x="3451691" y="6558252"/>
                  </a:cubicBezTo>
                  <a:cubicBezTo>
                    <a:pt x="3439427" y="6552119"/>
                    <a:pt x="3456739" y="6545989"/>
                    <a:pt x="3444837" y="6538054"/>
                  </a:cubicBezTo>
                  <a:cubicBezTo>
                    <a:pt x="3427165" y="6544906"/>
                    <a:pt x="3443035" y="6560777"/>
                    <a:pt x="3426442" y="6568712"/>
                  </a:cubicBezTo>
                  <a:lnTo>
                    <a:pt x="3439428" y="6578089"/>
                  </a:lnTo>
                  <a:lnTo>
                    <a:pt x="3440869" y="6577005"/>
                  </a:lnTo>
                  <a:cubicBezTo>
                    <a:pt x="3441952" y="6581696"/>
                    <a:pt x="3452772" y="6589269"/>
                    <a:pt x="3446640" y="6597926"/>
                  </a:cubicBezTo>
                  <a:lnTo>
                    <a:pt x="3456740" y="6602615"/>
                  </a:lnTo>
                  <a:cubicBezTo>
                    <a:pt x="3433296" y="6611269"/>
                    <a:pt x="3465396" y="6626059"/>
                    <a:pt x="3450247" y="6637163"/>
                  </a:cubicBezTo>
                  <a:cubicBezTo>
                    <a:pt x="3442313" y="6659525"/>
                    <a:pt x="3445199" y="6684051"/>
                    <a:pt x="3465397" y="6699560"/>
                  </a:cubicBezTo>
                  <a:cubicBezTo>
                    <a:pt x="3457462" y="6713988"/>
                    <a:pt x="3479463" y="6726971"/>
                    <a:pt x="3465756" y="6742480"/>
                  </a:cubicBezTo>
                  <a:cubicBezTo>
                    <a:pt x="3481626" y="6754023"/>
                    <a:pt x="3471167" y="6776384"/>
                    <a:pt x="3466839" y="6790451"/>
                  </a:cubicBezTo>
                  <a:lnTo>
                    <a:pt x="3474773" y="6815699"/>
                  </a:lnTo>
                  <a:lnTo>
                    <a:pt x="3471166" y="6814976"/>
                  </a:lnTo>
                  <a:cubicBezTo>
                    <a:pt x="3474053" y="6827241"/>
                    <a:pt x="3461789" y="6838061"/>
                    <a:pt x="3480544" y="6849242"/>
                  </a:cubicBezTo>
                  <a:lnTo>
                    <a:pt x="3478380" y="6856815"/>
                  </a:lnTo>
                  <a:cubicBezTo>
                    <a:pt x="3466117" y="6850685"/>
                    <a:pt x="3455657" y="6859701"/>
                    <a:pt x="3442674" y="6850684"/>
                  </a:cubicBezTo>
                  <a:cubicBezTo>
                    <a:pt x="3443395" y="6838781"/>
                    <a:pt x="3442673" y="6824716"/>
                    <a:pt x="3446640" y="6815338"/>
                  </a:cubicBezTo>
                  <a:cubicBezTo>
                    <a:pt x="3445199" y="6808124"/>
                    <a:pt x="3454575" y="6789729"/>
                    <a:pt x="3432574" y="6789008"/>
                  </a:cubicBezTo>
                  <a:cubicBezTo>
                    <a:pt x="3444117" y="6751498"/>
                    <a:pt x="3409852" y="6722283"/>
                    <a:pt x="3419951" y="6688379"/>
                  </a:cubicBezTo>
                  <a:lnTo>
                    <a:pt x="3409852" y="6708577"/>
                  </a:lnTo>
                  <a:cubicBezTo>
                    <a:pt x="3406966" y="6706052"/>
                    <a:pt x="3399753" y="6694872"/>
                    <a:pt x="3400474" y="6688018"/>
                  </a:cubicBezTo>
                  <a:cubicBezTo>
                    <a:pt x="3406605" y="6676117"/>
                    <a:pt x="3414540" y="6666377"/>
                    <a:pt x="3430410" y="6661328"/>
                  </a:cubicBezTo>
                  <a:cubicBezTo>
                    <a:pt x="3407688" y="6646542"/>
                    <a:pt x="3418147" y="6623533"/>
                    <a:pt x="3413820" y="6603696"/>
                  </a:cubicBezTo>
                  <a:cubicBezTo>
                    <a:pt x="3409851" y="6608027"/>
                    <a:pt x="3405884" y="6604419"/>
                    <a:pt x="3400473" y="6604418"/>
                  </a:cubicBezTo>
                  <a:lnTo>
                    <a:pt x="3406244" y="6585660"/>
                  </a:lnTo>
                  <a:cubicBezTo>
                    <a:pt x="3388211" y="6575562"/>
                    <a:pt x="3443394" y="6552479"/>
                    <a:pt x="3404080" y="6540576"/>
                  </a:cubicBezTo>
                  <a:cubicBezTo>
                    <a:pt x="3393982" y="6535891"/>
                    <a:pt x="3389653" y="6541301"/>
                    <a:pt x="3380636" y="6536612"/>
                  </a:cubicBezTo>
                  <a:cubicBezTo>
                    <a:pt x="3400473" y="6527234"/>
                    <a:pt x="3381358" y="6504870"/>
                    <a:pt x="3409131" y="6502707"/>
                  </a:cubicBezTo>
                  <a:cubicBezTo>
                    <a:pt x="3419950" y="6502707"/>
                    <a:pt x="3425001" y="6510643"/>
                    <a:pt x="3434018" y="6507035"/>
                  </a:cubicBezTo>
                  <a:cubicBezTo>
                    <a:pt x="3431131" y="6499462"/>
                    <a:pt x="3415623" y="6498739"/>
                    <a:pt x="3419951" y="6488641"/>
                  </a:cubicBezTo>
                  <a:cubicBezTo>
                    <a:pt x="3410213" y="6491166"/>
                    <a:pt x="3408769" y="6504508"/>
                    <a:pt x="3395063" y="6498378"/>
                  </a:cubicBezTo>
                  <a:cubicBezTo>
                    <a:pt x="3393981" y="6474934"/>
                    <a:pt x="3384964" y="6465557"/>
                    <a:pt x="3368735" y="6450769"/>
                  </a:cubicBezTo>
                  <a:lnTo>
                    <a:pt x="3371619" y="6441393"/>
                  </a:lnTo>
                  <a:cubicBezTo>
                    <a:pt x="3377751" y="6442474"/>
                    <a:pt x="3382441" y="6444277"/>
                    <a:pt x="3384964" y="6448607"/>
                  </a:cubicBezTo>
                  <a:cubicBezTo>
                    <a:pt x="3398671" y="6437062"/>
                    <a:pt x="3373784" y="6424799"/>
                    <a:pt x="3377752" y="6411454"/>
                  </a:cubicBezTo>
                  <a:cubicBezTo>
                    <a:pt x="3364766" y="6402078"/>
                    <a:pt x="3388933" y="6386569"/>
                    <a:pt x="3367291" y="6380797"/>
                  </a:cubicBezTo>
                  <a:cubicBezTo>
                    <a:pt x="3365489" y="6382602"/>
                    <a:pt x="3362603" y="6382962"/>
                    <a:pt x="3363324" y="6385126"/>
                  </a:cubicBezTo>
                  <a:cubicBezTo>
                    <a:pt x="3360438" y="6385847"/>
                    <a:pt x="3359718" y="6383683"/>
                    <a:pt x="3357553" y="6382240"/>
                  </a:cubicBezTo>
                  <a:lnTo>
                    <a:pt x="3371981" y="6376829"/>
                  </a:lnTo>
                  <a:cubicBezTo>
                    <a:pt x="3375947" y="6367452"/>
                    <a:pt x="3352503" y="6372502"/>
                    <a:pt x="3363684" y="6361321"/>
                  </a:cubicBezTo>
                  <a:cubicBezTo>
                    <a:pt x="3371260" y="6361683"/>
                    <a:pt x="3375587" y="6369256"/>
                    <a:pt x="3382800" y="6362765"/>
                  </a:cubicBezTo>
                  <a:cubicBezTo>
                    <a:pt x="3388211" y="6349779"/>
                    <a:pt x="3361520" y="6351945"/>
                    <a:pt x="3370538" y="6338600"/>
                  </a:cubicBezTo>
                  <a:cubicBezTo>
                    <a:pt x="3385687" y="6331383"/>
                    <a:pt x="3371980" y="6325976"/>
                    <a:pt x="3368735" y="6314433"/>
                  </a:cubicBezTo>
                  <a:cubicBezTo>
                    <a:pt x="3373423" y="6308662"/>
                    <a:pt x="3365489" y="6295676"/>
                    <a:pt x="3363325" y="6289547"/>
                  </a:cubicBezTo>
                  <a:cubicBezTo>
                    <a:pt x="3348896" y="6285939"/>
                    <a:pt x="3360800" y="6272233"/>
                    <a:pt x="3365128" y="6266101"/>
                  </a:cubicBezTo>
                  <a:cubicBezTo>
                    <a:pt x="3370177" y="6266102"/>
                    <a:pt x="3380275" y="6262855"/>
                    <a:pt x="3379555" y="6256724"/>
                  </a:cubicBezTo>
                  <a:cubicBezTo>
                    <a:pt x="3379194" y="6253838"/>
                    <a:pt x="3384244" y="6249873"/>
                    <a:pt x="3379916" y="6246987"/>
                  </a:cubicBezTo>
                  <a:cubicBezTo>
                    <a:pt x="3375587" y="6248069"/>
                    <a:pt x="3374506" y="6250953"/>
                    <a:pt x="3373784" y="6253839"/>
                  </a:cubicBezTo>
                  <a:lnTo>
                    <a:pt x="3362602" y="6252036"/>
                  </a:lnTo>
                  <a:lnTo>
                    <a:pt x="3365849" y="6240855"/>
                  </a:lnTo>
                  <a:lnTo>
                    <a:pt x="3371981" y="6241936"/>
                  </a:lnTo>
                  <a:cubicBezTo>
                    <a:pt x="3369816" y="6244822"/>
                    <a:pt x="3374506" y="6246624"/>
                    <a:pt x="3374865" y="6249510"/>
                  </a:cubicBezTo>
                  <a:cubicBezTo>
                    <a:pt x="3381718" y="6244822"/>
                    <a:pt x="3387129" y="6239771"/>
                    <a:pt x="3394703" y="6236163"/>
                  </a:cubicBezTo>
                  <a:cubicBezTo>
                    <a:pt x="3378472" y="6225347"/>
                    <a:pt x="3357193" y="6234364"/>
                    <a:pt x="3348537" y="6215967"/>
                  </a:cubicBezTo>
                  <a:cubicBezTo>
                    <a:pt x="3359356" y="6201178"/>
                    <a:pt x="3354667" y="6191440"/>
                    <a:pt x="3356831" y="6174851"/>
                  </a:cubicBezTo>
                  <a:cubicBezTo>
                    <a:pt x="3370177" y="6186032"/>
                    <a:pt x="3359357" y="6209837"/>
                    <a:pt x="3373784" y="6222461"/>
                  </a:cubicBezTo>
                  <a:cubicBezTo>
                    <a:pt x="3397950" y="6207673"/>
                    <a:pt x="3358996" y="6189997"/>
                    <a:pt x="3397588" y="6186752"/>
                  </a:cubicBezTo>
                  <a:lnTo>
                    <a:pt x="3401917" y="6194327"/>
                  </a:lnTo>
                  <a:cubicBezTo>
                    <a:pt x="3408049" y="6191441"/>
                    <a:pt x="3406245" y="6184228"/>
                    <a:pt x="3409131" y="6178817"/>
                  </a:cubicBezTo>
                  <a:cubicBezTo>
                    <a:pt x="3419230" y="6175573"/>
                    <a:pt x="3422837" y="6184228"/>
                    <a:pt x="3421033" y="6190718"/>
                  </a:cubicBezTo>
                  <a:cubicBezTo>
                    <a:pt x="3421394" y="6193967"/>
                    <a:pt x="3416705" y="6196851"/>
                    <a:pt x="3421032" y="6199734"/>
                  </a:cubicBezTo>
                  <a:cubicBezTo>
                    <a:pt x="3426804" y="6197573"/>
                    <a:pt x="3426803" y="6188558"/>
                    <a:pt x="3435820" y="6193244"/>
                  </a:cubicBezTo>
                  <a:lnTo>
                    <a:pt x="3437624" y="6195770"/>
                  </a:lnTo>
                  <a:cubicBezTo>
                    <a:pt x="3458543" y="6182785"/>
                    <a:pt x="3422114" y="6165474"/>
                    <a:pt x="3444837" y="6154289"/>
                  </a:cubicBezTo>
                  <a:close/>
                  <a:moveTo>
                    <a:pt x="1804699" y="6149197"/>
                  </a:moveTo>
                  <a:cubicBezTo>
                    <a:pt x="1802219" y="6149784"/>
                    <a:pt x="1800145" y="6151227"/>
                    <a:pt x="1798703" y="6152489"/>
                  </a:cubicBezTo>
                  <a:cubicBezTo>
                    <a:pt x="1801407" y="6150685"/>
                    <a:pt x="1803933" y="6152849"/>
                    <a:pt x="1806322" y="6154202"/>
                  </a:cubicBezTo>
                  <a:cubicBezTo>
                    <a:pt x="1808712" y="6155553"/>
                    <a:pt x="1810965" y="6156093"/>
                    <a:pt x="1813130" y="6151045"/>
                  </a:cubicBezTo>
                  <a:cubicBezTo>
                    <a:pt x="1810064" y="6148881"/>
                    <a:pt x="1807178" y="6148611"/>
                    <a:pt x="1804699" y="6149197"/>
                  </a:cubicBezTo>
                  <a:close/>
                  <a:moveTo>
                    <a:pt x="3168197" y="6148881"/>
                  </a:moveTo>
                  <a:lnTo>
                    <a:pt x="3179378" y="6155733"/>
                  </a:lnTo>
                  <a:lnTo>
                    <a:pt x="3180821" y="6151045"/>
                  </a:lnTo>
                  <a:close/>
                  <a:moveTo>
                    <a:pt x="1025047" y="6130496"/>
                  </a:moveTo>
                  <a:cubicBezTo>
                    <a:pt x="1027211" y="6136988"/>
                    <a:pt x="1018554" y="6134462"/>
                    <a:pt x="1014227" y="6135545"/>
                  </a:cubicBezTo>
                  <a:lnTo>
                    <a:pt x="1008095" y="6134461"/>
                  </a:lnTo>
                  <a:close/>
                  <a:moveTo>
                    <a:pt x="2365328" y="6117871"/>
                  </a:moveTo>
                  <a:cubicBezTo>
                    <a:pt x="2377591" y="6121118"/>
                    <a:pt x="2385886" y="6136627"/>
                    <a:pt x="2381197" y="6147446"/>
                  </a:cubicBezTo>
                  <a:cubicBezTo>
                    <a:pt x="2363525" y="6150333"/>
                    <a:pt x="2369656" y="6129774"/>
                    <a:pt x="2364607" y="6120754"/>
                  </a:cubicBezTo>
                  <a:close/>
                  <a:moveTo>
                    <a:pt x="1747486" y="6117504"/>
                  </a:moveTo>
                  <a:lnTo>
                    <a:pt x="1749290" y="6120747"/>
                  </a:lnTo>
                  <a:cubicBezTo>
                    <a:pt x="1753978" y="6122552"/>
                    <a:pt x="1756142" y="6118946"/>
                    <a:pt x="1760471" y="6117862"/>
                  </a:cubicBezTo>
                  <a:close/>
                  <a:moveTo>
                    <a:pt x="1814933" y="6115339"/>
                  </a:moveTo>
                  <a:cubicBezTo>
                    <a:pt x="1809884" y="6117504"/>
                    <a:pt x="1799785" y="6116782"/>
                    <a:pt x="1799063" y="6122551"/>
                  </a:cubicBezTo>
                  <a:cubicBezTo>
                    <a:pt x="1807359" y="6125797"/>
                    <a:pt x="1810605" y="6118946"/>
                    <a:pt x="1814933" y="6115339"/>
                  </a:cubicBezTo>
                  <a:close/>
                  <a:moveTo>
                    <a:pt x="1339920" y="6113903"/>
                  </a:moveTo>
                  <a:lnTo>
                    <a:pt x="1332346" y="6126528"/>
                  </a:lnTo>
                  <a:lnTo>
                    <a:pt x="1322607" y="6119673"/>
                  </a:lnTo>
                  <a:cubicBezTo>
                    <a:pt x="1329099" y="6118953"/>
                    <a:pt x="1336313" y="6116429"/>
                    <a:pt x="1339920" y="6113903"/>
                  </a:cubicBezTo>
                  <a:close/>
                  <a:moveTo>
                    <a:pt x="1730534" y="6112453"/>
                  </a:moveTo>
                  <a:cubicBezTo>
                    <a:pt x="1732698" y="6114978"/>
                    <a:pt x="1732698" y="6118946"/>
                    <a:pt x="1737748" y="6118583"/>
                  </a:cubicBezTo>
                  <a:cubicBezTo>
                    <a:pt x="1739551" y="6116781"/>
                    <a:pt x="1742437" y="6116421"/>
                    <a:pt x="1741714" y="6114258"/>
                  </a:cubicBezTo>
                  <a:close/>
                  <a:moveTo>
                    <a:pt x="1400152" y="6107770"/>
                  </a:moveTo>
                  <a:lnTo>
                    <a:pt x="1414580" y="6112099"/>
                  </a:lnTo>
                  <a:cubicBezTo>
                    <a:pt x="1410251" y="6113182"/>
                    <a:pt x="1410613" y="6116430"/>
                    <a:pt x="1409890" y="6118233"/>
                  </a:cubicBezTo>
                  <a:cubicBezTo>
                    <a:pt x="1409169" y="6113183"/>
                    <a:pt x="1398349" y="6114264"/>
                    <a:pt x="1400152" y="6107770"/>
                  </a:cubicBezTo>
                  <a:close/>
                  <a:moveTo>
                    <a:pt x="2212761" y="6106327"/>
                  </a:moveTo>
                  <a:cubicBezTo>
                    <a:pt x="2213482" y="6108131"/>
                    <a:pt x="2210597" y="6108853"/>
                    <a:pt x="2208794" y="6110656"/>
                  </a:cubicBezTo>
                  <a:lnTo>
                    <a:pt x="2202663" y="6109575"/>
                  </a:lnTo>
                  <a:close/>
                  <a:moveTo>
                    <a:pt x="682764" y="6103804"/>
                  </a:moveTo>
                  <a:lnTo>
                    <a:pt x="680960" y="6110296"/>
                  </a:lnTo>
                  <a:cubicBezTo>
                    <a:pt x="677354" y="6109574"/>
                    <a:pt x="673747" y="6108852"/>
                    <a:pt x="671222" y="6111738"/>
                  </a:cubicBezTo>
                  <a:lnTo>
                    <a:pt x="666533" y="6105965"/>
                  </a:lnTo>
                  <a:close/>
                  <a:moveTo>
                    <a:pt x="1328378" y="6099837"/>
                  </a:moveTo>
                  <a:cubicBezTo>
                    <a:pt x="1328378" y="6103804"/>
                    <a:pt x="1342804" y="6103443"/>
                    <a:pt x="1331264" y="6107409"/>
                  </a:cubicBezTo>
                  <a:cubicBezTo>
                    <a:pt x="1328378" y="6107771"/>
                    <a:pt x="1328017" y="6105966"/>
                    <a:pt x="1327296" y="6103443"/>
                  </a:cubicBezTo>
                  <a:close/>
                  <a:moveTo>
                    <a:pt x="3561337" y="6095870"/>
                  </a:moveTo>
                  <a:lnTo>
                    <a:pt x="3567468" y="6096953"/>
                  </a:lnTo>
                  <a:lnTo>
                    <a:pt x="3565665" y="6103805"/>
                  </a:lnTo>
                  <a:cubicBezTo>
                    <a:pt x="3563141" y="6104166"/>
                    <a:pt x="3562419" y="6102002"/>
                    <a:pt x="3560255" y="6099475"/>
                  </a:cubicBezTo>
                  <a:close/>
                  <a:moveTo>
                    <a:pt x="1692664" y="6091902"/>
                  </a:moveTo>
                  <a:lnTo>
                    <a:pt x="1697712" y="6096592"/>
                  </a:lnTo>
                  <a:cubicBezTo>
                    <a:pt x="1693745" y="6096949"/>
                    <a:pt x="1689236" y="6097943"/>
                    <a:pt x="1685179" y="6098485"/>
                  </a:cubicBezTo>
                  <a:cubicBezTo>
                    <a:pt x="1681122" y="6099026"/>
                    <a:pt x="1677515" y="6099115"/>
                    <a:pt x="1675351" y="6097672"/>
                  </a:cubicBezTo>
                  <a:close/>
                  <a:moveTo>
                    <a:pt x="3392900" y="6085400"/>
                  </a:moveTo>
                  <a:lnTo>
                    <a:pt x="3394546" y="6091983"/>
                  </a:lnTo>
                  <a:lnTo>
                    <a:pt x="3386769" y="6094059"/>
                  </a:lnTo>
                  <a:lnTo>
                    <a:pt x="3394703" y="6092615"/>
                  </a:lnTo>
                  <a:lnTo>
                    <a:pt x="3394546" y="6091983"/>
                  </a:lnTo>
                  <a:lnTo>
                    <a:pt x="3397589" y="6091173"/>
                  </a:lnTo>
                  <a:close/>
                  <a:moveTo>
                    <a:pt x="2367130" y="6082525"/>
                  </a:moveTo>
                  <a:cubicBezTo>
                    <a:pt x="2375786" y="6087935"/>
                    <a:pt x="2370015" y="6093707"/>
                    <a:pt x="2367492" y="6102362"/>
                  </a:cubicBezTo>
                  <a:cubicBezTo>
                    <a:pt x="2363524" y="6098754"/>
                    <a:pt x="2357032" y="6097671"/>
                    <a:pt x="2354868" y="6092263"/>
                  </a:cubicBezTo>
                  <a:cubicBezTo>
                    <a:pt x="2353064" y="6086131"/>
                    <a:pt x="2362081" y="6085769"/>
                    <a:pt x="2367130" y="6082525"/>
                  </a:cubicBezTo>
                  <a:close/>
                  <a:moveTo>
                    <a:pt x="1768766" y="6069172"/>
                  </a:moveTo>
                  <a:lnTo>
                    <a:pt x="1761552" y="6079992"/>
                  </a:lnTo>
                  <a:cubicBezTo>
                    <a:pt x="1766601" y="6093697"/>
                    <a:pt x="1787161" y="6076384"/>
                    <a:pt x="1788603" y="6093698"/>
                  </a:cubicBezTo>
                  <a:lnTo>
                    <a:pt x="1770208" y="6102354"/>
                  </a:lnTo>
                  <a:lnTo>
                    <a:pt x="1788243" y="6108485"/>
                  </a:lnTo>
                  <a:cubicBezTo>
                    <a:pt x="1794735" y="6108484"/>
                    <a:pt x="1784635" y="6094778"/>
                    <a:pt x="1797980" y="6098025"/>
                  </a:cubicBezTo>
                  <a:cubicBezTo>
                    <a:pt x="1801226" y="6099829"/>
                    <a:pt x="1799063" y="6102353"/>
                    <a:pt x="1798341" y="6105240"/>
                  </a:cubicBezTo>
                  <a:cubicBezTo>
                    <a:pt x="1802308" y="6108847"/>
                    <a:pt x="1814933" y="6092976"/>
                    <a:pt x="1824671" y="6099829"/>
                  </a:cubicBezTo>
                  <a:cubicBezTo>
                    <a:pt x="1826475" y="6085040"/>
                    <a:pt x="1794374" y="6096221"/>
                    <a:pt x="1787882" y="6079270"/>
                  </a:cubicBezTo>
                  <a:cubicBezTo>
                    <a:pt x="1789325" y="6078910"/>
                    <a:pt x="1791128" y="6077105"/>
                    <a:pt x="1793652" y="6077467"/>
                  </a:cubicBezTo>
                  <a:cubicBezTo>
                    <a:pt x="1785357" y="6074941"/>
                    <a:pt x="1768765" y="6077106"/>
                    <a:pt x="1768766" y="6069172"/>
                  </a:cubicBezTo>
                  <a:close/>
                  <a:moveTo>
                    <a:pt x="2215286" y="6067736"/>
                  </a:moveTo>
                  <a:lnTo>
                    <a:pt x="2223941" y="6069180"/>
                  </a:lnTo>
                  <a:cubicBezTo>
                    <a:pt x="2221417" y="6072784"/>
                    <a:pt x="2223942" y="6077113"/>
                    <a:pt x="2218892" y="6078197"/>
                  </a:cubicBezTo>
                  <a:cubicBezTo>
                    <a:pt x="2216006" y="6078918"/>
                    <a:pt x="2214203" y="6076392"/>
                    <a:pt x="2213122" y="6075309"/>
                  </a:cubicBezTo>
                  <a:close/>
                  <a:moveTo>
                    <a:pt x="3385687" y="6067368"/>
                  </a:moveTo>
                  <a:cubicBezTo>
                    <a:pt x="3388572" y="6070254"/>
                    <a:pt x="3387130" y="6075662"/>
                    <a:pt x="3392539" y="6078550"/>
                  </a:cubicBezTo>
                  <a:lnTo>
                    <a:pt x="3389292" y="6068089"/>
                  </a:lnTo>
                  <a:cubicBezTo>
                    <a:pt x="3388211" y="6067728"/>
                    <a:pt x="3386768" y="6067368"/>
                    <a:pt x="3385687" y="6067368"/>
                  </a:cubicBezTo>
                  <a:close/>
                  <a:moveTo>
                    <a:pt x="2346212" y="6066647"/>
                  </a:moveTo>
                  <a:cubicBezTo>
                    <a:pt x="2330702" y="6061957"/>
                    <a:pt x="2330702" y="6082877"/>
                    <a:pt x="2323128" y="6091533"/>
                  </a:cubicBezTo>
                  <a:cubicBezTo>
                    <a:pt x="2331063" y="6121829"/>
                    <a:pt x="2322406" y="6160063"/>
                    <a:pt x="2303291" y="6188557"/>
                  </a:cubicBezTo>
                  <a:cubicBezTo>
                    <a:pt x="2284535" y="6199015"/>
                    <a:pt x="2275879" y="6176654"/>
                    <a:pt x="2258928" y="6180620"/>
                  </a:cubicBezTo>
                  <a:lnTo>
                    <a:pt x="2267223" y="6175211"/>
                  </a:lnTo>
                  <a:cubicBezTo>
                    <a:pt x="2260370" y="6180621"/>
                    <a:pt x="2253878" y="6171605"/>
                    <a:pt x="2253157" y="6169801"/>
                  </a:cubicBezTo>
                  <a:cubicBezTo>
                    <a:pt x="2248107" y="6173407"/>
                    <a:pt x="2242697" y="6169800"/>
                    <a:pt x="2237647" y="6169801"/>
                  </a:cubicBezTo>
                  <a:cubicBezTo>
                    <a:pt x="2234762" y="6166196"/>
                    <a:pt x="2230434" y="6163670"/>
                    <a:pt x="2234402" y="6159341"/>
                  </a:cubicBezTo>
                  <a:cubicBezTo>
                    <a:pt x="2240893" y="6150326"/>
                    <a:pt x="2250631" y="6161867"/>
                    <a:pt x="2253157" y="6157538"/>
                  </a:cubicBezTo>
                  <a:cubicBezTo>
                    <a:pt x="2232238" y="6148160"/>
                    <a:pt x="2266863" y="6145996"/>
                    <a:pt x="2250271" y="6136258"/>
                  </a:cubicBezTo>
                  <a:lnTo>
                    <a:pt x="2243057" y="6151767"/>
                  </a:lnTo>
                  <a:cubicBezTo>
                    <a:pt x="2225385" y="6144913"/>
                    <a:pt x="2243419" y="6171966"/>
                    <a:pt x="2220334" y="6161867"/>
                  </a:cubicBezTo>
                  <a:cubicBezTo>
                    <a:pt x="2218171" y="6165473"/>
                    <a:pt x="2219974" y="6171604"/>
                    <a:pt x="2214565" y="6172687"/>
                  </a:cubicBezTo>
                  <a:lnTo>
                    <a:pt x="2235123" y="6178456"/>
                  </a:lnTo>
                  <a:cubicBezTo>
                    <a:pt x="2231515" y="6190719"/>
                    <a:pt x="2213121" y="6178455"/>
                    <a:pt x="2203743" y="6187836"/>
                  </a:cubicBezTo>
                  <a:lnTo>
                    <a:pt x="2194366" y="6174850"/>
                  </a:lnTo>
                  <a:cubicBezTo>
                    <a:pt x="2194366" y="6174490"/>
                    <a:pt x="2194727" y="6174490"/>
                    <a:pt x="2194726" y="6174128"/>
                  </a:cubicBezTo>
                  <a:cubicBezTo>
                    <a:pt x="2194365" y="6172326"/>
                    <a:pt x="2193284" y="6171604"/>
                    <a:pt x="2191481" y="6170883"/>
                  </a:cubicBezTo>
                  <a:lnTo>
                    <a:pt x="2187873" y="6165834"/>
                  </a:lnTo>
                  <a:lnTo>
                    <a:pt x="2186791" y="6169801"/>
                  </a:lnTo>
                  <a:cubicBezTo>
                    <a:pt x="2188595" y="6170161"/>
                    <a:pt x="2190038" y="6170522"/>
                    <a:pt x="2191481" y="6170883"/>
                  </a:cubicBezTo>
                  <a:lnTo>
                    <a:pt x="2194366" y="6174850"/>
                  </a:lnTo>
                  <a:cubicBezTo>
                    <a:pt x="2187152" y="6188558"/>
                    <a:pt x="2189316" y="6206229"/>
                    <a:pt x="2191119" y="6221378"/>
                  </a:cubicBezTo>
                  <a:cubicBezTo>
                    <a:pt x="2201218" y="6222461"/>
                    <a:pt x="2213482" y="6216327"/>
                    <a:pt x="2221778" y="6223903"/>
                  </a:cubicBezTo>
                  <a:cubicBezTo>
                    <a:pt x="2212760" y="6232560"/>
                    <a:pt x="2205186" y="6232198"/>
                    <a:pt x="2192923" y="6234003"/>
                  </a:cubicBezTo>
                  <a:lnTo>
                    <a:pt x="2206629" y="6238689"/>
                  </a:lnTo>
                  <a:cubicBezTo>
                    <a:pt x="2205547" y="6228592"/>
                    <a:pt x="2219253" y="6236163"/>
                    <a:pt x="2223941" y="6232920"/>
                  </a:cubicBezTo>
                  <a:lnTo>
                    <a:pt x="2221777" y="6222461"/>
                  </a:lnTo>
                  <a:cubicBezTo>
                    <a:pt x="2224302" y="6218853"/>
                    <a:pt x="2232238" y="6213441"/>
                    <a:pt x="2239451" y="6215607"/>
                  </a:cubicBezTo>
                  <a:lnTo>
                    <a:pt x="2235123" y="6229673"/>
                  </a:lnTo>
                  <a:cubicBezTo>
                    <a:pt x="2240172" y="6221739"/>
                    <a:pt x="2245942" y="6210920"/>
                    <a:pt x="2257846" y="6214884"/>
                  </a:cubicBezTo>
                  <a:cubicBezTo>
                    <a:pt x="2272993" y="6216328"/>
                    <a:pt x="2282372" y="6211279"/>
                    <a:pt x="2296437" y="6211641"/>
                  </a:cubicBezTo>
                  <a:cubicBezTo>
                    <a:pt x="2353786" y="6206951"/>
                    <a:pt x="2412215" y="6195048"/>
                    <a:pt x="2466679" y="6186753"/>
                  </a:cubicBezTo>
                  <a:lnTo>
                    <a:pt x="2453694" y="6186391"/>
                  </a:lnTo>
                  <a:cubicBezTo>
                    <a:pt x="2447562" y="6180259"/>
                    <a:pt x="2459104" y="6168357"/>
                    <a:pt x="2466679" y="6164752"/>
                  </a:cubicBezTo>
                  <a:cubicBezTo>
                    <a:pt x="2439628" y="6160063"/>
                    <a:pt x="2455498" y="6131928"/>
                    <a:pt x="2439988" y="6119304"/>
                  </a:cubicBezTo>
                  <a:cubicBezTo>
                    <a:pt x="2418707" y="6137701"/>
                    <a:pt x="2458743" y="6152489"/>
                    <a:pt x="2434216" y="6169079"/>
                  </a:cubicBezTo>
                  <a:cubicBezTo>
                    <a:pt x="2423396" y="6161145"/>
                    <a:pt x="2399591" y="6166916"/>
                    <a:pt x="2394903" y="6152128"/>
                  </a:cubicBezTo>
                  <a:cubicBezTo>
                    <a:pt x="2440348" y="6143469"/>
                    <a:pt x="2390574" y="6126520"/>
                    <a:pt x="2396345" y="6107764"/>
                  </a:cubicBezTo>
                  <a:cubicBezTo>
                    <a:pt x="2396706" y="6101632"/>
                    <a:pt x="2403921" y="6103796"/>
                    <a:pt x="2408969" y="6104879"/>
                  </a:cubicBezTo>
                  <a:lnTo>
                    <a:pt x="2419068" y="6084678"/>
                  </a:lnTo>
                  <a:cubicBezTo>
                    <a:pt x="2405363" y="6077106"/>
                    <a:pt x="2384444" y="6068451"/>
                    <a:pt x="2369656" y="6070972"/>
                  </a:cubicBezTo>
                  <a:cubicBezTo>
                    <a:pt x="2375426" y="6077827"/>
                    <a:pt x="2365327" y="6081073"/>
                    <a:pt x="2359196" y="6083957"/>
                  </a:cubicBezTo>
                  <a:close/>
                  <a:moveTo>
                    <a:pt x="3351422" y="6059072"/>
                  </a:moveTo>
                  <a:cubicBezTo>
                    <a:pt x="3360079" y="6064483"/>
                    <a:pt x="3359718" y="6074581"/>
                    <a:pt x="3360799" y="6079632"/>
                  </a:cubicBezTo>
                  <a:cubicBezTo>
                    <a:pt x="3371619" y="6077827"/>
                    <a:pt x="3369095" y="6069534"/>
                    <a:pt x="3377752" y="6065926"/>
                  </a:cubicBezTo>
                  <a:cubicBezTo>
                    <a:pt x="3367653" y="6064483"/>
                    <a:pt x="3355750" y="6062318"/>
                    <a:pt x="3351422" y="6059072"/>
                  </a:cubicBezTo>
                  <a:close/>
                  <a:moveTo>
                    <a:pt x="2167315" y="6053301"/>
                  </a:moveTo>
                  <a:cubicBezTo>
                    <a:pt x="2168036" y="6056909"/>
                    <a:pt x="2169118" y="6060513"/>
                    <a:pt x="2172004" y="6063760"/>
                  </a:cubicBezTo>
                  <a:lnTo>
                    <a:pt x="2173446" y="6059073"/>
                  </a:lnTo>
                  <a:lnTo>
                    <a:pt x="2170923" y="6058711"/>
                  </a:lnTo>
                  <a:cubicBezTo>
                    <a:pt x="2169118" y="6056908"/>
                    <a:pt x="2168037" y="6055105"/>
                    <a:pt x="2167315" y="6053301"/>
                  </a:cubicBezTo>
                  <a:close/>
                  <a:moveTo>
                    <a:pt x="2216459" y="6049387"/>
                  </a:moveTo>
                  <a:cubicBezTo>
                    <a:pt x="2220607" y="6049612"/>
                    <a:pt x="2225385" y="6050964"/>
                    <a:pt x="2226827" y="6050783"/>
                  </a:cubicBezTo>
                  <a:cubicBezTo>
                    <a:pt x="2226467" y="6055835"/>
                    <a:pt x="2222138" y="6056917"/>
                    <a:pt x="2217810" y="6059080"/>
                  </a:cubicBezTo>
                  <a:cubicBezTo>
                    <a:pt x="2213844" y="6058359"/>
                    <a:pt x="2210237" y="6057997"/>
                    <a:pt x="2209876" y="6054752"/>
                  </a:cubicBezTo>
                  <a:cubicBezTo>
                    <a:pt x="2208793" y="6050063"/>
                    <a:pt x="2212310" y="6049161"/>
                    <a:pt x="2216459" y="6049387"/>
                  </a:cubicBezTo>
                  <a:close/>
                  <a:moveTo>
                    <a:pt x="1706594" y="6044699"/>
                  </a:moveTo>
                  <a:cubicBezTo>
                    <a:pt x="1708984" y="6046366"/>
                    <a:pt x="1711057" y="6048980"/>
                    <a:pt x="1713942" y="6050062"/>
                  </a:cubicBezTo>
                  <a:cubicBezTo>
                    <a:pt x="1713220" y="6052407"/>
                    <a:pt x="1711238" y="6052587"/>
                    <a:pt x="1708983" y="6052092"/>
                  </a:cubicBezTo>
                  <a:cubicBezTo>
                    <a:pt x="1706729" y="6051597"/>
                    <a:pt x="1704205" y="6050422"/>
                    <a:pt x="1702401" y="6050061"/>
                  </a:cubicBezTo>
                  <a:lnTo>
                    <a:pt x="1697352" y="6045014"/>
                  </a:lnTo>
                  <a:cubicBezTo>
                    <a:pt x="1701499" y="6042309"/>
                    <a:pt x="1704204" y="6043030"/>
                    <a:pt x="1706594" y="6044699"/>
                  </a:cubicBezTo>
                  <a:close/>
                  <a:moveTo>
                    <a:pt x="1276801" y="6041271"/>
                  </a:moveTo>
                  <a:cubicBezTo>
                    <a:pt x="1281761" y="6042037"/>
                    <a:pt x="1285638" y="6044291"/>
                    <a:pt x="1286178" y="6048980"/>
                  </a:cubicBezTo>
                  <a:cubicBezTo>
                    <a:pt x="1275719" y="6054030"/>
                    <a:pt x="1269227" y="6045015"/>
                    <a:pt x="1260931" y="6042489"/>
                  </a:cubicBezTo>
                  <a:cubicBezTo>
                    <a:pt x="1265801" y="6041226"/>
                    <a:pt x="1271843" y="6040505"/>
                    <a:pt x="1276801" y="6041271"/>
                  </a:cubicBezTo>
                  <a:close/>
                  <a:moveTo>
                    <a:pt x="2682363" y="6041174"/>
                  </a:moveTo>
                  <a:cubicBezTo>
                    <a:pt x="2678756" y="6041760"/>
                    <a:pt x="2675149" y="6042842"/>
                    <a:pt x="2671182" y="6043203"/>
                  </a:cubicBezTo>
                  <a:cubicBezTo>
                    <a:pt x="2679479" y="6055827"/>
                    <a:pt x="2666493" y="6072416"/>
                    <a:pt x="2679117" y="6082515"/>
                  </a:cubicBezTo>
                  <a:cubicBezTo>
                    <a:pt x="2668657" y="6099829"/>
                    <a:pt x="2676232" y="6113896"/>
                    <a:pt x="2680921" y="6128683"/>
                  </a:cubicBezTo>
                  <a:cubicBezTo>
                    <a:pt x="2679118" y="6134454"/>
                    <a:pt x="2672265" y="6131929"/>
                    <a:pt x="2667215" y="6131206"/>
                  </a:cubicBezTo>
                  <a:cubicBezTo>
                    <a:pt x="2666494" y="6138062"/>
                    <a:pt x="2679479" y="6142389"/>
                    <a:pt x="2687414" y="6146717"/>
                  </a:cubicBezTo>
                  <a:cubicBezTo>
                    <a:pt x="2697873" y="6138421"/>
                    <a:pt x="2704725" y="6127603"/>
                    <a:pt x="2719513" y="6135175"/>
                  </a:cubicBezTo>
                  <a:cubicBezTo>
                    <a:pt x="2722759" y="6124716"/>
                    <a:pt x="2710135" y="6122552"/>
                    <a:pt x="2713382" y="6112092"/>
                  </a:cubicBezTo>
                  <a:lnTo>
                    <a:pt x="2700759" y="6114977"/>
                  </a:lnTo>
                  <a:cubicBezTo>
                    <a:pt x="2695708" y="6102354"/>
                    <a:pt x="2693545" y="6090813"/>
                    <a:pt x="2700037" y="6077467"/>
                  </a:cubicBezTo>
                  <a:cubicBezTo>
                    <a:pt x="2698955" y="6078549"/>
                    <a:pt x="2697512" y="6079270"/>
                    <a:pt x="2695347" y="6079992"/>
                  </a:cubicBezTo>
                  <a:cubicBezTo>
                    <a:pt x="2689216" y="6079270"/>
                    <a:pt x="2680560" y="6076746"/>
                    <a:pt x="2682363" y="6070972"/>
                  </a:cubicBezTo>
                  <a:cubicBezTo>
                    <a:pt x="2706889" y="6071335"/>
                    <a:pt x="2695347" y="6053302"/>
                    <a:pt x="2693544" y="6042120"/>
                  </a:cubicBezTo>
                  <a:cubicBezTo>
                    <a:pt x="2689576" y="6040497"/>
                    <a:pt x="2685970" y="6040587"/>
                    <a:pt x="2682363" y="6041174"/>
                  </a:cubicBezTo>
                  <a:close/>
                  <a:moveTo>
                    <a:pt x="2390433" y="6035566"/>
                  </a:moveTo>
                  <a:cubicBezTo>
                    <a:pt x="2387880" y="6035301"/>
                    <a:pt x="2385231" y="6036011"/>
                    <a:pt x="2382504" y="6037026"/>
                  </a:cubicBezTo>
                  <a:cubicBezTo>
                    <a:pt x="2377050" y="6039055"/>
                    <a:pt x="2371278" y="6042301"/>
                    <a:pt x="2365327" y="6041399"/>
                  </a:cubicBezTo>
                  <a:cubicBezTo>
                    <a:pt x="2375787" y="6045007"/>
                    <a:pt x="2387328" y="6042842"/>
                    <a:pt x="2397789" y="6039956"/>
                  </a:cubicBezTo>
                  <a:cubicBezTo>
                    <a:pt x="2395444" y="6037070"/>
                    <a:pt x="2392987" y="6035830"/>
                    <a:pt x="2390433" y="6035566"/>
                  </a:cubicBezTo>
                  <a:close/>
                  <a:moveTo>
                    <a:pt x="2843948" y="6034185"/>
                  </a:moveTo>
                  <a:cubicBezTo>
                    <a:pt x="2831684" y="6039956"/>
                    <a:pt x="2843586" y="6056909"/>
                    <a:pt x="2842865" y="6067729"/>
                  </a:cubicBezTo>
                  <a:cubicBezTo>
                    <a:pt x="2856390" y="6068540"/>
                    <a:pt x="2846990" y="6081728"/>
                    <a:pt x="2849662" y="6092225"/>
                  </a:cubicBezTo>
                  <a:lnTo>
                    <a:pt x="2857376" y="6100956"/>
                  </a:lnTo>
                  <a:lnTo>
                    <a:pt x="2856977" y="6101425"/>
                  </a:lnTo>
                  <a:lnTo>
                    <a:pt x="2845030" y="6104157"/>
                  </a:lnTo>
                  <a:lnTo>
                    <a:pt x="2849718" y="6109928"/>
                  </a:lnTo>
                  <a:lnTo>
                    <a:pt x="2856977" y="6101425"/>
                  </a:lnTo>
                  <a:lnTo>
                    <a:pt x="2857654" y="6101272"/>
                  </a:lnTo>
                  <a:lnTo>
                    <a:pt x="2857376" y="6100956"/>
                  </a:lnTo>
                  <a:lnTo>
                    <a:pt x="2861289" y="6096374"/>
                  </a:lnTo>
                  <a:cubicBezTo>
                    <a:pt x="2863131" y="6082968"/>
                    <a:pt x="2842506" y="6069713"/>
                    <a:pt x="2859818" y="6054023"/>
                  </a:cubicBezTo>
                  <a:cubicBezTo>
                    <a:pt x="2851160" y="6047529"/>
                    <a:pt x="2861981" y="6033465"/>
                    <a:pt x="2843948" y="6034185"/>
                  </a:cubicBezTo>
                  <a:close/>
                  <a:moveTo>
                    <a:pt x="3555927" y="6032389"/>
                  </a:moveTo>
                  <a:lnTo>
                    <a:pt x="3564582" y="6033833"/>
                  </a:lnTo>
                  <a:lnTo>
                    <a:pt x="3562419" y="6040324"/>
                  </a:lnTo>
                  <a:cubicBezTo>
                    <a:pt x="3559894" y="6039963"/>
                    <a:pt x="3555927" y="6040324"/>
                    <a:pt x="3554483" y="6037079"/>
                  </a:cubicBezTo>
                  <a:close/>
                  <a:moveTo>
                    <a:pt x="3659442" y="6029858"/>
                  </a:moveTo>
                  <a:cubicBezTo>
                    <a:pt x="3657998" y="6034546"/>
                    <a:pt x="3656555" y="6039235"/>
                    <a:pt x="3659081" y="6043564"/>
                  </a:cubicBezTo>
                  <a:cubicBezTo>
                    <a:pt x="3661966" y="6043203"/>
                    <a:pt x="3664491" y="6038513"/>
                    <a:pt x="3669179" y="6040317"/>
                  </a:cubicBezTo>
                  <a:close/>
                  <a:moveTo>
                    <a:pt x="1481306" y="6014357"/>
                  </a:moveTo>
                  <a:lnTo>
                    <a:pt x="1493208" y="6018323"/>
                  </a:lnTo>
                  <a:lnTo>
                    <a:pt x="1483470" y="6016519"/>
                  </a:lnTo>
                  <a:close/>
                  <a:moveTo>
                    <a:pt x="2363163" y="6014347"/>
                  </a:moveTo>
                  <a:cubicBezTo>
                    <a:pt x="2363884" y="6020120"/>
                    <a:pt x="2356671" y="6027332"/>
                    <a:pt x="2354507" y="6028413"/>
                  </a:cubicBezTo>
                  <a:lnTo>
                    <a:pt x="2368934" y="6023005"/>
                  </a:lnTo>
                  <a:close/>
                  <a:moveTo>
                    <a:pt x="1369855" y="6013629"/>
                  </a:moveTo>
                  <a:lnTo>
                    <a:pt x="1353625" y="6015794"/>
                  </a:lnTo>
                  <a:cubicBezTo>
                    <a:pt x="1356331" y="6019762"/>
                    <a:pt x="1358765" y="6019221"/>
                    <a:pt x="1361335" y="6017685"/>
                  </a:cubicBezTo>
                  <a:cubicBezTo>
                    <a:pt x="1363904" y="6016154"/>
                    <a:pt x="1366610" y="6013629"/>
                    <a:pt x="1369855" y="6013629"/>
                  </a:cubicBezTo>
                  <a:close/>
                  <a:moveTo>
                    <a:pt x="1407006" y="6010020"/>
                  </a:moveTo>
                  <a:lnTo>
                    <a:pt x="1406284" y="6012907"/>
                  </a:lnTo>
                  <a:lnTo>
                    <a:pt x="1430811" y="6017237"/>
                  </a:lnTo>
                  <a:lnTo>
                    <a:pt x="1431532" y="6014350"/>
                  </a:lnTo>
                  <a:close/>
                  <a:moveTo>
                    <a:pt x="3376310" y="6009938"/>
                  </a:moveTo>
                  <a:cubicBezTo>
                    <a:pt x="3380276" y="6008675"/>
                    <a:pt x="3384424" y="6008946"/>
                    <a:pt x="3387129" y="6012914"/>
                  </a:cubicBezTo>
                  <a:lnTo>
                    <a:pt x="3379555" y="6025538"/>
                  </a:lnTo>
                  <a:cubicBezTo>
                    <a:pt x="3371621" y="6025898"/>
                    <a:pt x="3367652" y="6021209"/>
                    <a:pt x="3366570" y="6016159"/>
                  </a:cubicBezTo>
                  <a:cubicBezTo>
                    <a:pt x="3368555" y="6013996"/>
                    <a:pt x="3372341" y="6011200"/>
                    <a:pt x="3376310" y="6009938"/>
                  </a:cubicBezTo>
                  <a:close/>
                  <a:moveTo>
                    <a:pt x="3410934" y="6007135"/>
                  </a:moveTo>
                  <a:cubicBezTo>
                    <a:pt x="3405524" y="6015793"/>
                    <a:pt x="3414179" y="6034908"/>
                    <a:pt x="3402999" y="6046446"/>
                  </a:cubicBezTo>
                  <a:cubicBezTo>
                    <a:pt x="3402638" y="6046447"/>
                    <a:pt x="3402278" y="6046447"/>
                    <a:pt x="3401916" y="6046447"/>
                  </a:cubicBezTo>
                  <a:lnTo>
                    <a:pt x="3383883" y="6055105"/>
                  </a:lnTo>
                  <a:cubicBezTo>
                    <a:pt x="3393622" y="6053301"/>
                    <a:pt x="3399393" y="6050415"/>
                    <a:pt x="3402999" y="6046446"/>
                  </a:cubicBezTo>
                  <a:cubicBezTo>
                    <a:pt x="3427164" y="6048972"/>
                    <a:pt x="3395425" y="6072055"/>
                    <a:pt x="3412738" y="6070254"/>
                  </a:cubicBezTo>
                  <a:cubicBezTo>
                    <a:pt x="3415623" y="6065565"/>
                    <a:pt x="3413819" y="6062318"/>
                    <a:pt x="3413819" y="6058351"/>
                  </a:cubicBezTo>
                  <a:cubicBezTo>
                    <a:pt x="3444476" y="6042843"/>
                    <a:pt x="3402998" y="6025528"/>
                    <a:pt x="3410934" y="6007135"/>
                  </a:cubicBezTo>
                  <a:close/>
                  <a:moveTo>
                    <a:pt x="1733779" y="5999202"/>
                  </a:moveTo>
                  <a:lnTo>
                    <a:pt x="1711058" y="5999562"/>
                  </a:lnTo>
                  <a:lnTo>
                    <a:pt x="1711779" y="6006412"/>
                  </a:lnTo>
                  <a:cubicBezTo>
                    <a:pt x="1714304" y="6006051"/>
                    <a:pt x="1716107" y="6004249"/>
                    <a:pt x="1718632" y="6004608"/>
                  </a:cubicBezTo>
                  <a:cubicBezTo>
                    <a:pt x="1730174" y="6011102"/>
                    <a:pt x="1726566" y="6001003"/>
                    <a:pt x="1733779" y="5999202"/>
                  </a:cubicBezTo>
                  <a:close/>
                  <a:moveTo>
                    <a:pt x="2838538" y="5997757"/>
                  </a:moveTo>
                  <a:lnTo>
                    <a:pt x="2836373" y="6005330"/>
                  </a:lnTo>
                  <a:lnTo>
                    <a:pt x="2850801" y="6009659"/>
                  </a:lnTo>
                  <a:close/>
                  <a:moveTo>
                    <a:pt x="1305655" y="5997396"/>
                  </a:moveTo>
                  <a:lnTo>
                    <a:pt x="1302770" y="6006776"/>
                  </a:lnTo>
                  <a:lnTo>
                    <a:pt x="1319000" y="6004614"/>
                  </a:lnTo>
                  <a:close/>
                  <a:moveTo>
                    <a:pt x="1762274" y="5993428"/>
                  </a:moveTo>
                  <a:lnTo>
                    <a:pt x="1750731" y="6001365"/>
                  </a:lnTo>
                  <a:cubicBezTo>
                    <a:pt x="1766602" y="6001365"/>
                    <a:pt x="1752895" y="6011824"/>
                    <a:pt x="1759027" y="6016872"/>
                  </a:cubicBezTo>
                  <a:lnTo>
                    <a:pt x="1772733" y="6010382"/>
                  </a:lnTo>
                  <a:close/>
                  <a:moveTo>
                    <a:pt x="1363003" y="5983332"/>
                  </a:moveTo>
                  <a:lnTo>
                    <a:pt x="1362282" y="5986219"/>
                  </a:lnTo>
                  <a:cubicBezTo>
                    <a:pt x="1370938" y="5984053"/>
                    <a:pt x="1368413" y="5992350"/>
                    <a:pt x="1375987" y="5992710"/>
                  </a:cubicBezTo>
                  <a:cubicBezTo>
                    <a:pt x="1369134" y="5988380"/>
                    <a:pt x="1373462" y="5983333"/>
                    <a:pt x="1363003" y="5983332"/>
                  </a:cubicBezTo>
                  <a:close/>
                  <a:moveTo>
                    <a:pt x="3452051" y="5983330"/>
                  </a:moveTo>
                  <a:cubicBezTo>
                    <a:pt x="3423918" y="5990184"/>
                    <a:pt x="3457462" y="6000284"/>
                    <a:pt x="3452412" y="6012186"/>
                  </a:cubicBezTo>
                  <a:cubicBezTo>
                    <a:pt x="3459625" y="6019398"/>
                    <a:pt x="3455297" y="6033465"/>
                    <a:pt x="3445198" y="6036710"/>
                  </a:cubicBezTo>
                  <a:cubicBezTo>
                    <a:pt x="3450608" y="6053663"/>
                    <a:pt x="3457101" y="6057990"/>
                    <a:pt x="3465397" y="6074220"/>
                  </a:cubicBezTo>
                  <a:cubicBezTo>
                    <a:pt x="3471888" y="6082515"/>
                    <a:pt x="3456739" y="6085762"/>
                    <a:pt x="3466117" y="6093337"/>
                  </a:cubicBezTo>
                  <a:lnTo>
                    <a:pt x="3474053" y="6087927"/>
                  </a:lnTo>
                  <a:cubicBezTo>
                    <a:pt x="3476216" y="6089370"/>
                    <a:pt x="3476216" y="6094419"/>
                    <a:pt x="3481267" y="6094059"/>
                  </a:cubicBezTo>
                  <a:cubicBezTo>
                    <a:pt x="3482709" y="6068451"/>
                    <a:pt x="3469003" y="6044284"/>
                    <a:pt x="3472971" y="6017955"/>
                  </a:cubicBezTo>
                  <a:cubicBezTo>
                    <a:pt x="3457100" y="6005330"/>
                    <a:pt x="3485233" y="5985133"/>
                    <a:pt x="3452051" y="5983330"/>
                  </a:cubicBezTo>
                  <a:close/>
                  <a:moveTo>
                    <a:pt x="1437663" y="5982612"/>
                  </a:moveTo>
                  <a:cubicBezTo>
                    <a:pt x="1436941" y="5985498"/>
                    <a:pt x="1436221" y="5988380"/>
                    <a:pt x="1439466" y="5989824"/>
                  </a:cubicBezTo>
                  <a:cubicBezTo>
                    <a:pt x="1434778" y="5993071"/>
                    <a:pt x="1425400" y="5993431"/>
                    <a:pt x="1426121" y="5999563"/>
                  </a:cubicBezTo>
                  <a:cubicBezTo>
                    <a:pt x="1427565" y="6002809"/>
                    <a:pt x="1431532" y="6002447"/>
                    <a:pt x="1435498" y="6003169"/>
                  </a:cubicBezTo>
                  <a:lnTo>
                    <a:pt x="1443794" y="5983693"/>
                  </a:lnTo>
                  <a:close/>
                  <a:moveTo>
                    <a:pt x="1267333" y="5979956"/>
                  </a:moveTo>
                  <a:cubicBezTo>
                    <a:pt x="1270579" y="5978289"/>
                    <a:pt x="1274276" y="5977927"/>
                    <a:pt x="1275718" y="5980090"/>
                  </a:cubicBezTo>
                  <a:cubicBezTo>
                    <a:pt x="1272112" y="5983338"/>
                    <a:pt x="1265259" y="5984058"/>
                    <a:pt x="1264177" y="5988027"/>
                  </a:cubicBezTo>
                  <a:lnTo>
                    <a:pt x="1261652" y="5987666"/>
                  </a:lnTo>
                  <a:cubicBezTo>
                    <a:pt x="1261291" y="5984600"/>
                    <a:pt x="1264086" y="5981625"/>
                    <a:pt x="1267333" y="5979956"/>
                  </a:cubicBezTo>
                  <a:close/>
                  <a:moveTo>
                    <a:pt x="1733915" y="5979362"/>
                  </a:moveTo>
                  <a:cubicBezTo>
                    <a:pt x="1730804" y="5978912"/>
                    <a:pt x="1728189" y="5979723"/>
                    <a:pt x="1726927" y="5985495"/>
                  </a:cubicBezTo>
                  <a:cubicBezTo>
                    <a:pt x="1734502" y="5986578"/>
                    <a:pt x="1739911" y="5983690"/>
                    <a:pt x="1743879" y="5980804"/>
                  </a:cubicBezTo>
                  <a:cubicBezTo>
                    <a:pt x="1740633" y="5981526"/>
                    <a:pt x="1737026" y="5979813"/>
                    <a:pt x="1733915" y="5979362"/>
                  </a:cubicBezTo>
                  <a:close/>
                  <a:moveTo>
                    <a:pt x="1328378" y="5972513"/>
                  </a:moveTo>
                  <a:lnTo>
                    <a:pt x="1327657" y="5975396"/>
                  </a:lnTo>
                  <a:lnTo>
                    <a:pt x="1344968" y="5978283"/>
                  </a:lnTo>
                  <a:lnTo>
                    <a:pt x="1345691" y="5975395"/>
                  </a:lnTo>
                  <a:close/>
                  <a:moveTo>
                    <a:pt x="1479502" y="5971069"/>
                  </a:moveTo>
                  <a:lnTo>
                    <a:pt x="1492846" y="5975396"/>
                  </a:lnTo>
                  <a:lnTo>
                    <a:pt x="1484191" y="5973952"/>
                  </a:lnTo>
                  <a:close/>
                  <a:moveTo>
                    <a:pt x="3348897" y="5963132"/>
                  </a:moveTo>
                  <a:lnTo>
                    <a:pt x="3351061" y="5977559"/>
                  </a:lnTo>
                  <a:cubicBezTo>
                    <a:pt x="3346372" y="5984772"/>
                    <a:pt x="3356833" y="5997758"/>
                    <a:pt x="3358636" y="6004970"/>
                  </a:cubicBezTo>
                  <a:cubicBezTo>
                    <a:pt x="3359717" y="6018315"/>
                    <a:pt x="3348898" y="6041037"/>
                    <a:pt x="3360439" y="6051136"/>
                  </a:cubicBezTo>
                  <a:cubicBezTo>
                    <a:pt x="3361881" y="6036350"/>
                    <a:pt x="3378834" y="6041038"/>
                    <a:pt x="3390014" y="6034185"/>
                  </a:cubicBezTo>
                  <a:cubicBezTo>
                    <a:pt x="3391096" y="6022644"/>
                    <a:pt x="3395425" y="6003530"/>
                    <a:pt x="3387850" y="5998118"/>
                  </a:cubicBezTo>
                  <a:cubicBezTo>
                    <a:pt x="3378113" y="6004248"/>
                    <a:pt x="3371259" y="6001003"/>
                    <a:pt x="3360439" y="5998118"/>
                  </a:cubicBezTo>
                  <a:cubicBezTo>
                    <a:pt x="3358274" y="5988019"/>
                    <a:pt x="3348176" y="5978281"/>
                    <a:pt x="3356833" y="5966739"/>
                  </a:cubicBezTo>
                  <a:cubicBezTo>
                    <a:pt x="3354307" y="5966378"/>
                    <a:pt x="3350340" y="5966378"/>
                    <a:pt x="3348897" y="5963132"/>
                  </a:cubicBezTo>
                  <a:close/>
                  <a:moveTo>
                    <a:pt x="1234602" y="5960975"/>
                  </a:moveTo>
                  <a:lnTo>
                    <a:pt x="1244340" y="5962780"/>
                  </a:lnTo>
                  <a:lnTo>
                    <a:pt x="1242897" y="5967469"/>
                  </a:lnTo>
                  <a:lnTo>
                    <a:pt x="1233159" y="5965665"/>
                  </a:lnTo>
                  <a:close/>
                  <a:moveTo>
                    <a:pt x="1311426" y="5955561"/>
                  </a:moveTo>
                  <a:cubicBezTo>
                    <a:pt x="1314311" y="5959168"/>
                    <a:pt x="1317917" y="5960610"/>
                    <a:pt x="1322246" y="5962410"/>
                  </a:cubicBezTo>
                  <a:lnTo>
                    <a:pt x="1323689" y="5957725"/>
                  </a:lnTo>
                  <a:close/>
                  <a:moveTo>
                    <a:pt x="1867230" y="5947261"/>
                  </a:moveTo>
                  <a:lnTo>
                    <a:pt x="1865789" y="5951952"/>
                  </a:lnTo>
                  <a:cubicBezTo>
                    <a:pt x="1869035" y="5953395"/>
                    <a:pt x="1873001" y="5950149"/>
                    <a:pt x="1875888" y="5948705"/>
                  </a:cubicBezTo>
                  <a:close/>
                  <a:moveTo>
                    <a:pt x="1655873" y="5944385"/>
                  </a:moveTo>
                  <a:lnTo>
                    <a:pt x="1659481" y="5949795"/>
                  </a:lnTo>
                  <a:cubicBezTo>
                    <a:pt x="1655874" y="5953042"/>
                    <a:pt x="1649382" y="5949073"/>
                    <a:pt x="1643972" y="5949435"/>
                  </a:cubicBezTo>
                  <a:close/>
                  <a:moveTo>
                    <a:pt x="3446281" y="5941492"/>
                  </a:moveTo>
                  <a:lnTo>
                    <a:pt x="3442674" y="5962772"/>
                  </a:lnTo>
                  <a:cubicBezTo>
                    <a:pt x="3441592" y="5974673"/>
                    <a:pt x="3455298" y="5967819"/>
                    <a:pt x="3462151" y="5971067"/>
                  </a:cubicBezTo>
                  <a:lnTo>
                    <a:pt x="3459265" y="5967462"/>
                  </a:lnTo>
                  <a:cubicBezTo>
                    <a:pt x="3459987" y="5959885"/>
                    <a:pt x="3466117" y="5952674"/>
                    <a:pt x="3474414" y="5951230"/>
                  </a:cubicBezTo>
                  <a:close/>
                  <a:moveTo>
                    <a:pt x="1720074" y="5938614"/>
                  </a:moveTo>
                  <a:cubicBezTo>
                    <a:pt x="1719534" y="5943841"/>
                    <a:pt x="1717460" y="5944475"/>
                    <a:pt x="1714845" y="5943708"/>
                  </a:cubicBezTo>
                  <a:lnTo>
                    <a:pt x="1706457" y="5940451"/>
                  </a:lnTo>
                  <a:lnTo>
                    <a:pt x="1706369" y="5940417"/>
                  </a:lnTo>
                  <a:close/>
                  <a:moveTo>
                    <a:pt x="3797580" y="5934284"/>
                  </a:moveTo>
                  <a:lnTo>
                    <a:pt x="3809843" y="5936449"/>
                  </a:lnTo>
                  <a:cubicBezTo>
                    <a:pt x="3807679" y="5938975"/>
                    <a:pt x="3810204" y="5943303"/>
                    <a:pt x="3804795" y="5944385"/>
                  </a:cubicBezTo>
                  <a:lnTo>
                    <a:pt x="3795056" y="5942941"/>
                  </a:lnTo>
                  <a:close/>
                  <a:moveTo>
                    <a:pt x="3718954" y="5927786"/>
                  </a:moveTo>
                  <a:lnTo>
                    <a:pt x="3710657" y="5933194"/>
                  </a:lnTo>
                  <a:cubicBezTo>
                    <a:pt x="3706330" y="5933556"/>
                    <a:pt x="3703804" y="5931393"/>
                    <a:pt x="3701279" y="5929229"/>
                  </a:cubicBezTo>
                  <a:cubicBezTo>
                    <a:pt x="3703084" y="5934277"/>
                    <a:pt x="3705247" y="5941853"/>
                    <a:pt x="3715347" y="5938966"/>
                  </a:cubicBezTo>
                  <a:lnTo>
                    <a:pt x="3722920" y="5935359"/>
                  </a:lnTo>
                  <a:lnTo>
                    <a:pt x="3730696" y="5936418"/>
                  </a:lnTo>
                  <a:lnTo>
                    <a:pt x="3731216" y="5936802"/>
                  </a:lnTo>
                  <a:cubicBezTo>
                    <a:pt x="3731577" y="5936441"/>
                    <a:pt x="3732299" y="5936803"/>
                    <a:pt x="3733019" y="5936803"/>
                  </a:cubicBezTo>
                  <a:cubicBezTo>
                    <a:pt x="3735544" y="5937525"/>
                    <a:pt x="3737709" y="5938246"/>
                    <a:pt x="3739872" y="5939689"/>
                  </a:cubicBezTo>
                  <a:lnTo>
                    <a:pt x="3740955" y="5936081"/>
                  </a:lnTo>
                  <a:cubicBezTo>
                    <a:pt x="3738069" y="5937164"/>
                    <a:pt x="3735544" y="5937163"/>
                    <a:pt x="3733019" y="5936803"/>
                  </a:cubicBezTo>
                  <a:cubicBezTo>
                    <a:pt x="3732299" y="5936803"/>
                    <a:pt x="3731577" y="5936441"/>
                    <a:pt x="3730856" y="5936442"/>
                  </a:cubicBezTo>
                  <a:lnTo>
                    <a:pt x="3730696" y="5936418"/>
                  </a:lnTo>
                  <a:close/>
                  <a:moveTo>
                    <a:pt x="1791489" y="5918048"/>
                  </a:moveTo>
                  <a:cubicBezTo>
                    <a:pt x="1776340" y="5929591"/>
                    <a:pt x="1751454" y="5921291"/>
                    <a:pt x="1740994" y="5930310"/>
                  </a:cubicBezTo>
                  <a:cubicBezTo>
                    <a:pt x="1744240" y="5935719"/>
                    <a:pt x="1753978" y="5934276"/>
                    <a:pt x="1761553" y="5936442"/>
                  </a:cubicBezTo>
                  <a:cubicBezTo>
                    <a:pt x="1763717" y="5933195"/>
                    <a:pt x="1761912" y="5926703"/>
                    <a:pt x="1767324" y="5925622"/>
                  </a:cubicBezTo>
                  <a:cubicBezTo>
                    <a:pt x="1769848" y="5924899"/>
                    <a:pt x="1770569" y="5927064"/>
                    <a:pt x="1772733" y="5928507"/>
                  </a:cubicBezTo>
                  <a:cubicBezTo>
                    <a:pt x="1779586" y="5927787"/>
                    <a:pt x="1790768" y="5924900"/>
                    <a:pt x="1791489" y="5918048"/>
                  </a:cubicBezTo>
                  <a:close/>
                  <a:moveTo>
                    <a:pt x="1412054" y="5911198"/>
                  </a:moveTo>
                  <a:cubicBezTo>
                    <a:pt x="1397267" y="5925624"/>
                    <a:pt x="1377430" y="5922017"/>
                    <a:pt x="1358674" y="5932838"/>
                  </a:cubicBezTo>
                  <a:cubicBezTo>
                    <a:pt x="1371659" y="5942215"/>
                    <a:pt x="1390414" y="5918770"/>
                    <a:pt x="1391857" y="5938609"/>
                  </a:cubicBezTo>
                  <a:cubicBezTo>
                    <a:pt x="1396546" y="5938069"/>
                    <a:pt x="1404119" y="5941134"/>
                    <a:pt x="1411423" y="5942395"/>
                  </a:cubicBezTo>
                  <a:cubicBezTo>
                    <a:pt x="1418728" y="5943658"/>
                    <a:pt x="1425761" y="5943117"/>
                    <a:pt x="1429367" y="5935363"/>
                  </a:cubicBezTo>
                  <a:cubicBezTo>
                    <a:pt x="1419268" y="5930312"/>
                    <a:pt x="1407367" y="5939331"/>
                    <a:pt x="1404841" y="5925986"/>
                  </a:cubicBezTo>
                  <a:cubicBezTo>
                    <a:pt x="1408088" y="5915524"/>
                    <a:pt x="1421433" y="5927068"/>
                    <a:pt x="1429367" y="5918408"/>
                  </a:cubicBezTo>
                  <a:cubicBezTo>
                    <a:pt x="1426481" y="5915524"/>
                    <a:pt x="1419990" y="5906508"/>
                    <a:pt x="1412054" y="5911198"/>
                  </a:cubicBezTo>
                  <a:close/>
                  <a:moveTo>
                    <a:pt x="3334452" y="5902911"/>
                  </a:moveTo>
                  <a:cubicBezTo>
                    <a:pt x="3333771" y="5902539"/>
                    <a:pt x="3334290" y="5903080"/>
                    <a:pt x="3336995" y="5905064"/>
                  </a:cubicBezTo>
                  <a:cubicBezTo>
                    <a:pt x="3337716" y="5920213"/>
                    <a:pt x="3329059" y="5940410"/>
                    <a:pt x="3348175" y="5954837"/>
                  </a:cubicBezTo>
                  <a:cubicBezTo>
                    <a:pt x="3347454" y="5948704"/>
                    <a:pt x="3354668" y="5947262"/>
                    <a:pt x="3357192" y="5942574"/>
                  </a:cubicBezTo>
                  <a:cubicBezTo>
                    <a:pt x="3365848" y="5942936"/>
                    <a:pt x="3371260" y="5946900"/>
                    <a:pt x="3376669" y="5950870"/>
                  </a:cubicBezTo>
                  <a:cubicBezTo>
                    <a:pt x="3376308" y="5947983"/>
                    <a:pt x="3373424" y="5931394"/>
                    <a:pt x="3373423" y="5940410"/>
                  </a:cubicBezTo>
                  <a:lnTo>
                    <a:pt x="3370177" y="5942935"/>
                  </a:lnTo>
                  <a:cubicBezTo>
                    <a:pt x="3364045" y="5941853"/>
                    <a:pt x="3359357" y="5940049"/>
                    <a:pt x="3356832" y="5935720"/>
                  </a:cubicBezTo>
                  <a:cubicBezTo>
                    <a:pt x="3373063" y="5924900"/>
                    <a:pt x="3352144" y="5925981"/>
                    <a:pt x="3346373" y="5916606"/>
                  </a:cubicBezTo>
                  <a:cubicBezTo>
                    <a:pt x="3349347" y="5913358"/>
                    <a:pt x="3336498" y="5904027"/>
                    <a:pt x="3334452" y="5902911"/>
                  </a:cubicBezTo>
                  <a:close/>
                  <a:moveTo>
                    <a:pt x="3308501" y="5902178"/>
                  </a:moveTo>
                  <a:cubicBezTo>
                    <a:pt x="3310304" y="5909751"/>
                    <a:pt x="3285778" y="5904342"/>
                    <a:pt x="3283254" y="5912998"/>
                  </a:cubicBezTo>
                  <a:lnTo>
                    <a:pt x="3286860" y="5918409"/>
                  </a:lnTo>
                  <a:cubicBezTo>
                    <a:pt x="3306698" y="5934637"/>
                    <a:pt x="3279286" y="5956999"/>
                    <a:pt x="3290468" y="5971789"/>
                  </a:cubicBezTo>
                  <a:lnTo>
                    <a:pt x="3292631" y="5965297"/>
                  </a:lnTo>
                  <a:cubicBezTo>
                    <a:pt x="3294074" y="5955555"/>
                    <a:pt x="3312108" y="5956642"/>
                    <a:pt x="3318239" y="5961690"/>
                  </a:cubicBezTo>
                  <a:cubicBezTo>
                    <a:pt x="3292631" y="5965297"/>
                    <a:pt x="3320764" y="5982969"/>
                    <a:pt x="3306697" y="5991625"/>
                  </a:cubicBezTo>
                  <a:cubicBezTo>
                    <a:pt x="3314272" y="5995953"/>
                    <a:pt x="3317157" y="5990545"/>
                    <a:pt x="3323288" y="5996676"/>
                  </a:cubicBezTo>
                  <a:cubicBezTo>
                    <a:pt x="3321485" y="6003167"/>
                    <a:pt x="3313550" y="5998841"/>
                    <a:pt x="3308140" y="6003888"/>
                  </a:cubicBezTo>
                  <a:cubicBezTo>
                    <a:pt x="3295877" y="6010741"/>
                    <a:pt x="3301287" y="6018676"/>
                    <a:pt x="3312107" y="6025528"/>
                  </a:cubicBezTo>
                  <a:cubicBezTo>
                    <a:pt x="3303090" y="6033825"/>
                    <a:pt x="3291909" y="6023004"/>
                    <a:pt x="3282894" y="6027332"/>
                  </a:cubicBezTo>
                  <a:cubicBezTo>
                    <a:pt x="3277122" y="6037431"/>
                    <a:pt x="3294435" y="6036349"/>
                    <a:pt x="3293352" y="6044284"/>
                  </a:cubicBezTo>
                  <a:lnTo>
                    <a:pt x="3285778" y="6047890"/>
                  </a:lnTo>
                  <a:cubicBezTo>
                    <a:pt x="3305615" y="6051136"/>
                    <a:pt x="3291549" y="6063761"/>
                    <a:pt x="3286140" y="6068811"/>
                  </a:cubicBezTo>
                  <a:cubicBezTo>
                    <a:pt x="3281089" y="6068090"/>
                    <a:pt x="3274237" y="6063400"/>
                    <a:pt x="3271352" y="6060153"/>
                  </a:cubicBezTo>
                  <a:cubicBezTo>
                    <a:pt x="3271351" y="6073860"/>
                    <a:pt x="3262695" y="6073137"/>
                    <a:pt x="3261252" y="6093698"/>
                  </a:cubicBezTo>
                  <a:lnTo>
                    <a:pt x="3268465" y="6077828"/>
                  </a:lnTo>
                  <a:lnTo>
                    <a:pt x="3280729" y="6079992"/>
                  </a:lnTo>
                  <a:cubicBezTo>
                    <a:pt x="3286499" y="6083236"/>
                    <a:pt x="3291188" y="6089009"/>
                    <a:pt x="3292271" y="6094058"/>
                  </a:cubicBezTo>
                  <a:lnTo>
                    <a:pt x="3275319" y="6098025"/>
                  </a:lnTo>
                  <a:cubicBezTo>
                    <a:pt x="3277844" y="6098385"/>
                    <a:pt x="3278204" y="6100551"/>
                    <a:pt x="3279287" y="6101633"/>
                  </a:cubicBezTo>
                  <a:cubicBezTo>
                    <a:pt x="3297320" y="6089730"/>
                    <a:pt x="3312107" y="6113896"/>
                    <a:pt x="3336274" y="6111371"/>
                  </a:cubicBezTo>
                  <a:cubicBezTo>
                    <a:pt x="3350339" y="6112813"/>
                    <a:pt x="3350700" y="6098024"/>
                    <a:pt x="3341683" y="6093337"/>
                  </a:cubicBezTo>
                  <a:cubicBezTo>
                    <a:pt x="3335553" y="6074580"/>
                    <a:pt x="3347093" y="6043564"/>
                    <a:pt x="3320042" y="6038873"/>
                  </a:cubicBezTo>
                  <a:lnTo>
                    <a:pt x="3331945" y="6029136"/>
                  </a:lnTo>
                  <a:cubicBezTo>
                    <a:pt x="3327618" y="6018315"/>
                    <a:pt x="3340962" y="6011825"/>
                    <a:pt x="3324010" y="6003888"/>
                  </a:cubicBezTo>
                  <a:cubicBezTo>
                    <a:pt x="3323289" y="5997757"/>
                    <a:pt x="3323288" y="5984772"/>
                    <a:pt x="3334471" y="5981886"/>
                  </a:cubicBezTo>
                  <a:cubicBezTo>
                    <a:pt x="3296239" y="5978280"/>
                    <a:pt x="3338077" y="5956642"/>
                    <a:pt x="3324010" y="5942213"/>
                  </a:cubicBezTo>
                  <a:cubicBezTo>
                    <a:pt x="3325453" y="5927426"/>
                    <a:pt x="3301288" y="5922013"/>
                    <a:pt x="3312468" y="5906146"/>
                  </a:cubicBezTo>
                  <a:cubicBezTo>
                    <a:pt x="3310665" y="5905063"/>
                    <a:pt x="3309222" y="5903620"/>
                    <a:pt x="3308501" y="5902178"/>
                  </a:cubicBezTo>
                  <a:close/>
                  <a:moveTo>
                    <a:pt x="1755781" y="5901817"/>
                  </a:moveTo>
                  <a:lnTo>
                    <a:pt x="1781750" y="5906147"/>
                  </a:lnTo>
                  <a:lnTo>
                    <a:pt x="1782472" y="5904342"/>
                  </a:lnTo>
                  <a:close/>
                  <a:moveTo>
                    <a:pt x="1512774" y="5892492"/>
                  </a:moveTo>
                  <a:cubicBezTo>
                    <a:pt x="1517734" y="5893348"/>
                    <a:pt x="1522964" y="5895512"/>
                    <a:pt x="1525669" y="5897494"/>
                  </a:cubicBezTo>
                  <a:lnTo>
                    <a:pt x="1524227" y="5902185"/>
                  </a:lnTo>
                  <a:lnTo>
                    <a:pt x="1501503" y="5895333"/>
                  </a:lnTo>
                  <a:cubicBezTo>
                    <a:pt x="1503126" y="5892086"/>
                    <a:pt x="1507816" y="5891635"/>
                    <a:pt x="1512774" y="5892492"/>
                  </a:cubicBezTo>
                  <a:close/>
                  <a:moveTo>
                    <a:pt x="3708853" y="5886670"/>
                  </a:moveTo>
                  <a:lnTo>
                    <a:pt x="3703444" y="5895686"/>
                  </a:lnTo>
                  <a:lnTo>
                    <a:pt x="3716788" y="5902898"/>
                  </a:lnTo>
                  <a:cubicBezTo>
                    <a:pt x="3712822" y="5903260"/>
                    <a:pt x="3709937" y="5907589"/>
                    <a:pt x="3706690" y="5906146"/>
                  </a:cubicBezTo>
                  <a:lnTo>
                    <a:pt x="3704166" y="5914801"/>
                  </a:lnTo>
                  <a:cubicBezTo>
                    <a:pt x="3708854" y="5916606"/>
                    <a:pt x="3716067" y="5914801"/>
                    <a:pt x="3718231" y="5920212"/>
                  </a:cubicBezTo>
                  <a:cubicBezTo>
                    <a:pt x="3737709" y="5906867"/>
                    <a:pt x="3709576" y="5901095"/>
                    <a:pt x="3708853" y="5886670"/>
                  </a:cubicBezTo>
                  <a:close/>
                  <a:moveTo>
                    <a:pt x="2147117" y="5875847"/>
                  </a:moveTo>
                  <a:lnTo>
                    <a:pt x="2151446" y="5883424"/>
                  </a:lnTo>
                  <a:cubicBezTo>
                    <a:pt x="2127279" y="5885587"/>
                    <a:pt x="2143872" y="5895685"/>
                    <a:pt x="2140985" y="5906868"/>
                  </a:cubicBezTo>
                  <a:cubicBezTo>
                    <a:pt x="2141707" y="5905425"/>
                    <a:pt x="2143149" y="5904341"/>
                    <a:pt x="2145313" y="5903981"/>
                  </a:cubicBezTo>
                  <a:cubicBezTo>
                    <a:pt x="2148199" y="5903259"/>
                    <a:pt x="2148921" y="5905424"/>
                    <a:pt x="2151084" y="5906867"/>
                  </a:cubicBezTo>
                  <a:cubicBezTo>
                    <a:pt x="2124033" y="5920212"/>
                    <a:pt x="2160101" y="5934276"/>
                    <a:pt x="2144593" y="5946540"/>
                  </a:cubicBezTo>
                  <a:cubicBezTo>
                    <a:pt x="2149282" y="5957359"/>
                    <a:pt x="2147838" y="5966018"/>
                    <a:pt x="2161906" y="5971427"/>
                  </a:cubicBezTo>
                  <a:lnTo>
                    <a:pt x="2150723" y="5978280"/>
                  </a:lnTo>
                  <a:cubicBezTo>
                    <a:pt x="2142788" y="5995953"/>
                    <a:pt x="2166954" y="6006051"/>
                    <a:pt x="2156135" y="6025170"/>
                  </a:cubicBezTo>
                  <a:cubicBezTo>
                    <a:pt x="2167316" y="6030939"/>
                    <a:pt x="2165873" y="6041037"/>
                    <a:pt x="2166954" y="6050415"/>
                  </a:cubicBezTo>
                  <a:cubicBezTo>
                    <a:pt x="2166954" y="6048971"/>
                    <a:pt x="2167315" y="6047529"/>
                    <a:pt x="2168036" y="6046088"/>
                  </a:cubicBezTo>
                  <a:cubicBezTo>
                    <a:pt x="2173807" y="6044285"/>
                    <a:pt x="2179218" y="6039235"/>
                    <a:pt x="2185710" y="6039234"/>
                  </a:cubicBezTo>
                  <a:cubicBezTo>
                    <a:pt x="2180660" y="6051136"/>
                    <a:pt x="2208071" y="6064121"/>
                    <a:pt x="2184628" y="6072780"/>
                  </a:cubicBezTo>
                  <a:cubicBezTo>
                    <a:pt x="2182103" y="6072416"/>
                    <a:pt x="2178136" y="6072779"/>
                    <a:pt x="2176692" y="6069533"/>
                  </a:cubicBezTo>
                  <a:cubicBezTo>
                    <a:pt x="2172726" y="6078550"/>
                    <a:pt x="2172725" y="6087566"/>
                    <a:pt x="2178135" y="6095500"/>
                  </a:cubicBezTo>
                  <a:cubicBezTo>
                    <a:pt x="2180660" y="6086845"/>
                    <a:pt x="2182825" y="6075303"/>
                    <a:pt x="2193644" y="6074221"/>
                  </a:cubicBezTo>
                  <a:lnTo>
                    <a:pt x="2201579" y="6082515"/>
                  </a:lnTo>
                  <a:cubicBezTo>
                    <a:pt x="2191842" y="6092615"/>
                    <a:pt x="2205548" y="6112092"/>
                    <a:pt x="2184267" y="6118222"/>
                  </a:cubicBezTo>
                  <a:cubicBezTo>
                    <a:pt x="2164791" y="6131567"/>
                    <a:pt x="2195809" y="6133011"/>
                    <a:pt x="2183545" y="6149242"/>
                  </a:cubicBezTo>
                  <a:lnTo>
                    <a:pt x="2201219" y="6142389"/>
                  </a:lnTo>
                  <a:cubicBezTo>
                    <a:pt x="2195808" y="6143470"/>
                    <a:pt x="2193283" y="6139144"/>
                    <a:pt x="2190398" y="6135537"/>
                  </a:cubicBezTo>
                  <a:cubicBezTo>
                    <a:pt x="2189678" y="6129405"/>
                    <a:pt x="2199055" y="6129045"/>
                    <a:pt x="2203743" y="6125798"/>
                  </a:cubicBezTo>
                  <a:cubicBezTo>
                    <a:pt x="2213483" y="6133372"/>
                    <a:pt x="2212039" y="6138061"/>
                    <a:pt x="2226466" y="6141665"/>
                  </a:cubicBezTo>
                  <a:lnTo>
                    <a:pt x="2232237" y="6121829"/>
                  </a:lnTo>
                  <a:lnTo>
                    <a:pt x="2247025" y="6124355"/>
                  </a:lnTo>
                  <a:lnTo>
                    <a:pt x="2257124" y="6104158"/>
                  </a:lnTo>
                  <a:lnTo>
                    <a:pt x="2242697" y="6099829"/>
                  </a:lnTo>
                  <a:cubicBezTo>
                    <a:pt x="2237647" y="6095138"/>
                    <a:pt x="2245943" y="6089730"/>
                    <a:pt x="2240893" y="6084678"/>
                  </a:cubicBezTo>
                  <a:cubicBezTo>
                    <a:pt x="2234761" y="6087566"/>
                    <a:pt x="2225023" y="6085761"/>
                    <a:pt x="2222859" y="6079631"/>
                  </a:cubicBezTo>
                  <a:cubicBezTo>
                    <a:pt x="2226827" y="6070253"/>
                    <a:pt x="2240532" y="6076384"/>
                    <a:pt x="2249549" y="6077106"/>
                  </a:cubicBezTo>
                  <a:lnTo>
                    <a:pt x="2240532" y="6063761"/>
                  </a:lnTo>
                  <a:cubicBezTo>
                    <a:pt x="2268305" y="6053663"/>
                    <a:pt x="2251354" y="6040678"/>
                    <a:pt x="2250271" y="6022644"/>
                  </a:cubicBezTo>
                  <a:cubicBezTo>
                    <a:pt x="2244500" y="6020481"/>
                    <a:pt x="2221057" y="6011463"/>
                    <a:pt x="2235484" y="5998118"/>
                  </a:cubicBezTo>
                  <a:cubicBezTo>
                    <a:pt x="2203744" y="6003529"/>
                    <a:pt x="2202300" y="5982247"/>
                    <a:pt x="2177054" y="5971067"/>
                  </a:cubicBezTo>
                  <a:cubicBezTo>
                    <a:pt x="2182463" y="5953394"/>
                    <a:pt x="2208433" y="5974674"/>
                    <a:pt x="2216729" y="5964215"/>
                  </a:cubicBezTo>
                  <a:lnTo>
                    <a:pt x="2201940" y="5961689"/>
                  </a:lnTo>
                  <a:cubicBezTo>
                    <a:pt x="2196530" y="5957723"/>
                    <a:pt x="2197973" y="5953035"/>
                    <a:pt x="2196530" y="5948705"/>
                  </a:cubicBezTo>
                  <a:cubicBezTo>
                    <a:pt x="2181020" y="5947983"/>
                    <a:pt x="2172005" y="5961329"/>
                    <a:pt x="2157577" y="5944017"/>
                  </a:cubicBezTo>
                  <a:cubicBezTo>
                    <a:pt x="2159380" y="5937524"/>
                    <a:pt x="2169118" y="5940410"/>
                    <a:pt x="2174889" y="5938246"/>
                  </a:cubicBezTo>
                  <a:lnTo>
                    <a:pt x="2166233" y="5936803"/>
                  </a:lnTo>
                  <a:cubicBezTo>
                    <a:pt x="2160823" y="5924899"/>
                    <a:pt x="2141707" y="5919487"/>
                    <a:pt x="2155412" y="5907949"/>
                  </a:cubicBezTo>
                  <a:lnTo>
                    <a:pt x="2158298" y="5911554"/>
                  </a:lnTo>
                  <a:cubicBezTo>
                    <a:pt x="2179217" y="5899291"/>
                    <a:pt x="2205547" y="5927787"/>
                    <a:pt x="2219253" y="5917325"/>
                  </a:cubicBezTo>
                  <a:cubicBezTo>
                    <a:pt x="2225384" y="5901455"/>
                    <a:pt x="2210236" y="5899651"/>
                    <a:pt x="2196890" y="5896407"/>
                  </a:cubicBezTo>
                  <a:lnTo>
                    <a:pt x="2199055" y="5889914"/>
                  </a:lnTo>
                  <a:cubicBezTo>
                    <a:pt x="2191841" y="5909751"/>
                    <a:pt x="2161905" y="5892440"/>
                    <a:pt x="2153249" y="5907950"/>
                  </a:cubicBezTo>
                  <a:lnTo>
                    <a:pt x="2151445" y="5905425"/>
                  </a:lnTo>
                  <a:cubicBezTo>
                    <a:pt x="2144953" y="5896407"/>
                    <a:pt x="2165151" y="5871882"/>
                    <a:pt x="2147117" y="5875847"/>
                  </a:cubicBezTo>
                  <a:close/>
                  <a:moveTo>
                    <a:pt x="3375226" y="5874407"/>
                  </a:moveTo>
                  <a:lnTo>
                    <a:pt x="3367291" y="5879816"/>
                  </a:lnTo>
                  <a:lnTo>
                    <a:pt x="3373423" y="5880897"/>
                  </a:lnTo>
                  <a:close/>
                  <a:moveTo>
                    <a:pt x="1452091" y="5872603"/>
                  </a:moveTo>
                  <a:lnTo>
                    <a:pt x="1449926" y="5879457"/>
                  </a:lnTo>
                  <a:lnTo>
                    <a:pt x="1462550" y="5876573"/>
                  </a:lnTo>
                  <a:close/>
                  <a:moveTo>
                    <a:pt x="1557770" y="5872249"/>
                  </a:moveTo>
                  <a:lnTo>
                    <a:pt x="1569672" y="5876216"/>
                  </a:lnTo>
                  <a:cubicBezTo>
                    <a:pt x="1565705" y="5880545"/>
                    <a:pt x="1561737" y="5876937"/>
                    <a:pt x="1556327" y="5876936"/>
                  </a:cubicBezTo>
                  <a:close/>
                  <a:moveTo>
                    <a:pt x="3289024" y="5871160"/>
                  </a:moveTo>
                  <a:cubicBezTo>
                    <a:pt x="3277483" y="5883062"/>
                    <a:pt x="3299845" y="5886669"/>
                    <a:pt x="3283975" y="5896048"/>
                  </a:cubicBezTo>
                  <a:cubicBezTo>
                    <a:pt x="3288304" y="5894963"/>
                    <a:pt x="3294796" y="5903981"/>
                    <a:pt x="3303813" y="5895685"/>
                  </a:cubicBezTo>
                  <a:cubicBezTo>
                    <a:pt x="3305976" y="5897489"/>
                    <a:pt x="3307058" y="5899290"/>
                    <a:pt x="3307779" y="5900373"/>
                  </a:cubicBezTo>
                  <a:cubicBezTo>
                    <a:pt x="3303451" y="5887750"/>
                    <a:pt x="3323649" y="5866110"/>
                    <a:pt x="3289024" y="5871160"/>
                  </a:cubicBezTo>
                  <a:close/>
                  <a:moveTo>
                    <a:pt x="1673592" y="5870890"/>
                  </a:moveTo>
                  <a:cubicBezTo>
                    <a:pt x="1670391" y="5870619"/>
                    <a:pt x="1667595" y="5871160"/>
                    <a:pt x="1666694" y="5874406"/>
                  </a:cubicBezTo>
                  <a:lnTo>
                    <a:pt x="1676431" y="5876208"/>
                  </a:lnTo>
                  <a:cubicBezTo>
                    <a:pt x="1680761" y="5878733"/>
                    <a:pt x="1677514" y="5872242"/>
                    <a:pt x="1682925" y="5872243"/>
                  </a:cubicBezTo>
                  <a:cubicBezTo>
                    <a:pt x="1680399" y="5872242"/>
                    <a:pt x="1676794" y="5871160"/>
                    <a:pt x="1673592" y="5870890"/>
                  </a:cubicBezTo>
                  <a:close/>
                  <a:moveTo>
                    <a:pt x="3417065" y="5869716"/>
                  </a:moveTo>
                  <a:lnTo>
                    <a:pt x="3400834" y="5871881"/>
                  </a:lnTo>
                  <a:cubicBezTo>
                    <a:pt x="3398671" y="5878372"/>
                    <a:pt x="3403720" y="5883423"/>
                    <a:pt x="3402999" y="5886305"/>
                  </a:cubicBezTo>
                  <a:cubicBezTo>
                    <a:pt x="3407327" y="5880897"/>
                    <a:pt x="3418148" y="5878733"/>
                    <a:pt x="3417065" y="5869716"/>
                  </a:cubicBezTo>
                  <a:close/>
                  <a:moveTo>
                    <a:pt x="1799424" y="5868635"/>
                  </a:moveTo>
                  <a:cubicBezTo>
                    <a:pt x="1795456" y="5869716"/>
                    <a:pt x="1786800" y="5867553"/>
                    <a:pt x="1788964" y="5873684"/>
                  </a:cubicBezTo>
                  <a:lnTo>
                    <a:pt x="1797260" y="5875128"/>
                  </a:lnTo>
                  <a:close/>
                  <a:moveTo>
                    <a:pt x="1522423" y="5867921"/>
                  </a:moveTo>
                  <a:cubicBezTo>
                    <a:pt x="1519177" y="5874774"/>
                    <a:pt x="1512504" y="5876307"/>
                    <a:pt x="1504974" y="5876353"/>
                  </a:cubicBezTo>
                  <a:cubicBezTo>
                    <a:pt x="1497446" y="5876396"/>
                    <a:pt x="1489059" y="5874953"/>
                    <a:pt x="1482388" y="5875855"/>
                  </a:cubicBezTo>
                  <a:cubicBezTo>
                    <a:pt x="1489962" y="5868282"/>
                    <a:pt x="1507274" y="5866477"/>
                    <a:pt x="1522423" y="5867921"/>
                  </a:cubicBezTo>
                  <a:close/>
                  <a:moveTo>
                    <a:pt x="3339881" y="5866110"/>
                  </a:moveTo>
                  <a:cubicBezTo>
                    <a:pt x="3338256" y="5873144"/>
                    <a:pt x="3339879" y="5874134"/>
                    <a:pt x="3342856" y="5873190"/>
                  </a:cubicBezTo>
                  <a:cubicBezTo>
                    <a:pt x="3345832" y="5872242"/>
                    <a:pt x="3350160" y="5869355"/>
                    <a:pt x="3353947" y="5868634"/>
                  </a:cubicBezTo>
                  <a:close/>
                  <a:moveTo>
                    <a:pt x="2649542" y="5865748"/>
                  </a:moveTo>
                  <a:cubicBezTo>
                    <a:pt x="2645213" y="5870078"/>
                    <a:pt x="2643411" y="5871520"/>
                    <a:pt x="2642689" y="5877651"/>
                  </a:cubicBezTo>
                  <a:cubicBezTo>
                    <a:pt x="2654591" y="5877289"/>
                    <a:pt x="2650624" y="5868995"/>
                    <a:pt x="2649542" y="5865748"/>
                  </a:cubicBezTo>
                  <a:close/>
                  <a:moveTo>
                    <a:pt x="1258046" y="5864673"/>
                  </a:moveTo>
                  <a:cubicBezTo>
                    <a:pt x="1265619" y="5878020"/>
                    <a:pt x="1296638" y="5857462"/>
                    <a:pt x="1306376" y="5878019"/>
                  </a:cubicBezTo>
                  <a:lnTo>
                    <a:pt x="1287261" y="5889561"/>
                  </a:lnTo>
                  <a:cubicBezTo>
                    <a:pt x="1272473" y="5885952"/>
                    <a:pt x="1295917" y="5881987"/>
                    <a:pt x="1281851" y="5876575"/>
                  </a:cubicBezTo>
                  <a:cubicBezTo>
                    <a:pt x="1270309" y="5871890"/>
                    <a:pt x="1257685" y="5878380"/>
                    <a:pt x="1258046" y="5864673"/>
                  </a:cubicBezTo>
                  <a:close/>
                  <a:moveTo>
                    <a:pt x="1520619" y="5860709"/>
                  </a:moveTo>
                  <a:cubicBezTo>
                    <a:pt x="1526029" y="5860708"/>
                    <a:pt x="1532522" y="5864674"/>
                    <a:pt x="1536128" y="5861429"/>
                  </a:cubicBezTo>
                  <a:lnTo>
                    <a:pt x="1544424" y="5868282"/>
                  </a:lnTo>
                  <a:cubicBezTo>
                    <a:pt x="1540817" y="5866658"/>
                    <a:pt x="1536129" y="5869632"/>
                    <a:pt x="1531936" y="5871482"/>
                  </a:cubicBezTo>
                  <a:cubicBezTo>
                    <a:pt x="1527743" y="5873332"/>
                    <a:pt x="1524045" y="5874051"/>
                    <a:pt x="1522423" y="5867921"/>
                  </a:cubicBezTo>
                  <a:cubicBezTo>
                    <a:pt x="1518816" y="5866477"/>
                    <a:pt x="1519897" y="5863591"/>
                    <a:pt x="1520619" y="5860709"/>
                  </a:cubicBezTo>
                  <a:close/>
                  <a:moveTo>
                    <a:pt x="1188795" y="5852411"/>
                  </a:moveTo>
                  <a:lnTo>
                    <a:pt x="1201058" y="5854575"/>
                  </a:lnTo>
                  <a:cubicBezTo>
                    <a:pt x="1201419" y="5857822"/>
                    <a:pt x="1198894" y="5858183"/>
                    <a:pt x="1197451" y="5858904"/>
                  </a:cubicBezTo>
                  <a:cubicBezTo>
                    <a:pt x="1193845" y="5858184"/>
                    <a:pt x="1189516" y="5858544"/>
                    <a:pt x="1188074" y="5855297"/>
                  </a:cubicBezTo>
                  <a:close/>
                  <a:moveTo>
                    <a:pt x="3333027" y="5850241"/>
                  </a:moveTo>
                  <a:lnTo>
                    <a:pt x="3336634" y="5855649"/>
                  </a:lnTo>
                  <a:lnTo>
                    <a:pt x="3342766" y="5856732"/>
                  </a:lnTo>
                  <a:close/>
                  <a:moveTo>
                    <a:pt x="3522023" y="5845199"/>
                  </a:moveTo>
                  <a:lnTo>
                    <a:pt x="3533205" y="5847002"/>
                  </a:lnTo>
                  <a:cubicBezTo>
                    <a:pt x="3533926" y="5849167"/>
                    <a:pt x="3531040" y="5849528"/>
                    <a:pt x="3529236" y="5851330"/>
                  </a:cubicBezTo>
                  <a:lnTo>
                    <a:pt x="3520581" y="5849886"/>
                  </a:lnTo>
                  <a:close/>
                  <a:moveTo>
                    <a:pt x="1726926" y="5842304"/>
                  </a:moveTo>
                  <a:lnTo>
                    <a:pt x="1726206" y="5844108"/>
                  </a:lnTo>
                  <a:lnTo>
                    <a:pt x="1737387" y="5845912"/>
                  </a:lnTo>
                  <a:lnTo>
                    <a:pt x="1738109" y="5844108"/>
                  </a:lnTo>
                  <a:close/>
                  <a:moveTo>
                    <a:pt x="1538293" y="5834373"/>
                  </a:moveTo>
                  <a:cubicBezTo>
                    <a:pt x="1527833" y="5843751"/>
                    <a:pt x="1499700" y="5845555"/>
                    <a:pt x="1490323" y="5859980"/>
                  </a:cubicBezTo>
                  <a:cubicBezTo>
                    <a:pt x="1485273" y="5850963"/>
                    <a:pt x="1475534" y="5861423"/>
                    <a:pt x="1467960" y="5861062"/>
                  </a:cubicBezTo>
                  <a:cubicBezTo>
                    <a:pt x="1461468" y="5869717"/>
                    <a:pt x="1484552" y="5870800"/>
                    <a:pt x="1469764" y="5877293"/>
                  </a:cubicBezTo>
                  <a:cubicBezTo>
                    <a:pt x="1479501" y="5880179"/>
                    <a:pt x="1484552" y="5880901"/>
                    <a:pt x="1478780" y="5890999"/>
                  </a:cubicBezTo>
                  <a:lnTo>
                    <a:pt x="1466517" y="5888836"/>
                  </a:lnTo>
                  <a:cubicBezTo>
                    <a:pt x="1451729" y="5903262"/>
                    <a:pt x="1484551" y="5902181"/>
                    <a:pt x="1487437" y="5914443"/>
                  </a:cubicBezTo>
                  <a:cubicBezTo>
                    <a:pt x="1471928" y="5922738"/>
                    <a:pt x="1470485" y="5900737"/>
                    <a:pt x="1453894" y="5908672"/>
                  </a:cubicBezTo>
                  <a:cubicBezTo>
                    <a:pt x="1468682" y="5920213"/>
                    <a:pt x="1444156" y="5949789"/>
                    <a:pt x="1480584" y="5937166"/>
                  </a:cubicBezTo>
                  <a:cubicBezTo>
                    <a:pt x="1478780" y="5933920"/>
                    <a:pt x="1474813" y="5934281"/>
                    <a:pt x="1472288" y="5933920"/>
                  </a:cubicBezTo>
                  <a:cubicBezTo>
                    <a:pt x="1474092" y="5927428"/>
                    <a:pt x="1480584" y="5923460"/>
                    <a:pt x="1488159" y="5919853"/>
                  </a:cubicBezTo>
                  <a:cubicBezTo>
                    <a:pt x="1494290" y="5920935"/>
                    <a:pt x="1496454" y="5927428"/>
                    <a:pt x="1500422" y="5931034"/>
                  </a:cubicBezTo>
                  <a:cubicBezTo>
                    <a:pt x="1483109" y="5936084"/>
                    <a:pt x="1495733" y="5951234"/>
                    <a:pt x="1506553" y="5954116"/>
                  </a:cubicBezTo>
                  <a:cubicBezTo>
                    <a:pt x="1509078" y="5945461"/>
                    <a:pt x="1523866" y="5948347"/>
                    <a:pt x="1528915" y="5953034"/>
                  </a:cubicBezTo>
                  <a:cubicBezTo>
                    <a:pt x="1532883" y="5956642"/>
                    <a:pt x="1532882" y="5960610"/>
                    <a:pt x="1530357" y="5965297"/>
                  </a:cubicBezTo>
                  <a:cubicBezTo>
                    <a:pt x="1507274" y="5942214"/>
                    <a:pt x="1521702" y="5976478"/>
                    <a:pt x="1505110" y="5979725"/>
                  </a:cubicBezTo>
                  <a:cubicBezTo>
                    <a:pt x="1510521" y="5974676"/>
                    <a:pt x="1501504" y="5964936"/>
                    <a:pt x="1493569" y="5965658"/>
                  </a:cubicBezTo>
                  <a:cubicBezTo>
                    <a:pt x="1488159" y="5965658"/>
                    <a:pt x="1484190" y="5962052"/>
                    <a:pt x="1480223" y="5966379"/>
                  </a:cubicBezTo>
                  <a:lnTo>
                    <a:pt x="1479502" y="5971069"/>
                  </a:lnTo>
                  <a:cubicBezTo>
                    <a:pt x="1469042" y="5967822"/>
                    <a:pt x="1457501" y="5966020"/>
                    <a:pt x="1450287" y="5969989"/>
                  </a:cubicBezTo>
                  <a:lnTo>
                    <a:pt x="1450647" y="5951233"/>
                  </a:lnTo>
                  <a:cubicBezTo>
                    <a:pt x="1441270" y="5952313"/>
                    <a:pt x="1419268" y="5947626"/>
                    <a:pt x="1413859" y="5956643"/>
                  </a:cubicBezTo>
                  <a:cubicBezTo>
                    <a:pt x="1426122" y="5985498"/>
                    <a:pt x="1474452" y="5967101"/>
                    <a:pt x="1479863" y="5997038"/>
                  </a:cubicBezTo>
                  <a:cubicBezTo>
                    <a:pt x="1474813" y="5991989"/>
                    <a:pt x="1463993" y="5993070"/>
                    <a:pt x="1456780" y="5990907"/>
                  </a:cubicBezTo>
                  <a:cubicBezTo>
                    <a:pt x="1445599" y="6006777"/>
                    <a:pt x="1476255" y="6003530"/>
                    <a:pt x="1469764" y="6021205"/>
                  </a:cubicBezTo>
                  <a:lnTo>
                    <a:pt x="1463633" y="6020121"/>
                  </a:lnTo>
                  <a:cubicBezTo>
                    <a:pt x="1463272" y="6016876"/>
                    <a:pt x="1467959" y="6013990"/>
                    <a:pt x="1463633" y="6011104"/>
                  </a:cubicBezTo>
                  <a:cubicBezTo>
                    <a:pt x="1460025" y="6010382"/>
                    <a:pt x="1456419" y="6008579"/>
                    <a:pt x="1453173" y="6011103"/>
                  </a:cubicBezTo>
                  <a:cubicBezTo>
                    <a:pt x="1446681" y="6020122"/>
                    <a:pt x="1423958" y="6021923"/>
                    <a:pt x="1418548" y="6035990"/>
                  </a:cubicBezTo>
                  <a:cubicBezTo>
                    <a:pt x="1401595" y="6039959"/>
                    <a:pt x="1392940" y="6038515"/>
                    <a:pt x="1376708" y="6040682"/>
                  </a:cubicBezTo>
                  <a:cubicBezTo>
                    <a:pt x="1369856" y="6051500"/>
                    <a:pt x="1364806" y="6063402"/>
                    <a:pt x="1352903" y="6068451"/>
                  </a:cubicBezTo>
                  <a:cubicBezTo>
                    <a:pt x="1371298" y="6081435"/>
                    <a:pt x="1375988" y="6052584"/>
                    <a:pt x="1394743" y="6063763"/>
                  </a:cubicBezTo>
                  <a:cubicBezTo>
                    <a:pt x="1419268" y="6056191"/>
                    <a:pt x="1440549" y="6054747"/>
                    <a:pt x="1463272" y="6043924"/>
                  </a:cubicBezTo>
                  <a:lnTo>
                    <a:pt x="1454976" y="6028417"/>
                  </a:lnTo>
                  <a:cubicBezTo>
                    <a:pt x="1469403" y="6037795"/>
                    <a:pt x="1473731" y="6031663"/>
                    <a:pt x="1489962" y="6029500"/>
                  </a:cubicBezTo>
                  <a:lnTo>
                    <a:pt x="1493928" y="6032021"/>
                  </a:lnTo>
                  <a:lnTo>
                    <a:pt x="1563078" y="6011663"/>
                  </a:lnTo>
                  <a:lnTo>
                    <a:pt x="1563179" y="6011463"/>
                  </a:lnTo>
                  <a:lnTo>
                    <a:pt x="1563757" y="6011463"/>
                  </a:lnTo>
                  <a:lnTo>
                    <a:pt x="1564982" y="6011104"/>
                  </a:lnTo>
                  <a:lnTo>
                    <a:pt x="1564795" y="6011464"/>
                  </a:lnTo>
                  <a:lnTo>
                    <a:pt x="1564983" y="6011463"/>
                  </a:lnTo>
                  <a:lnTo>
                    <a:pt x="1564757" y="6011540"/>
                  </a:lnTo>
                  <a:lnTo>
                    <a:pt x="1559572" y="6021562"/>
                  </a:lnTo>
                  <a:cubicBezTo>
                    <a:pt x="1482748" y="6043924"/>
                    <a:pt x="1419990" y="6070976"/>
                    <a:pt x="1345330" y="6089733"/>
                  </a:cubicBezTo>
                  <a:lnTo>
                    <a:pt x="1348937" y="6099470"/>
                  </a:lnTo>
                  <a:cubicBezTo>
                    <a:pt x="1315394" y="6076747"/>
                    <a:pt x="1284736" y="6109208"/>
                    <a:pt x="1249389" y="6096946"/>
                  </a:cubicBezTo>
                  <a:cubicBezTo>
                    <a:pt x="1261652" y="6077470"/>
                    <a:pt x="1299524" y="6090094"/>
                    <a:pt x="1318279" y="6075306"/>
                  </a:cubicBezTo>
                  <a:cubicBezTo>
                    <a:pt x="1333787" y="6083961"/>
                    <a:pt x="1339198" y="6070255"/>
                    <a:pt x="1351822" y="6067369"/>
                  </a:cubicBezTo>
                  <a:cubicBezTo>
                    <a:pt x="1348937" y="6062682"/>
                    <a:pt x="1345691" y="6052221"/>
                    <a:pt x="1333427" y="6054025"/>
                  </a:cubicBezTo>
                  <a:cubicBezTo>
                    <a:pt x="1331624" y="6055827"/>
                    <a:pt x="1328739" y="6056191"/>
                    <a:pt x="1329460" y="6058353"/>
                  </a:cubicBezTo>
                  <a:lnTo>
                    <a:pt x="1332705" y="6061961"/>
                  </a:lnTo>
                  <a:cubicBezTo>
                    <a:pt x="1324410" y="6054026"/>
                    <a:pt x="1301688" y="6052221"/>
                    <a:pt x="1310344" y="6039958"/>
                  </a:cubicBezTo>
                  <a:cubicBezTo>
                    <a:pt x="1312508" y="6040321"/>
                    <a:pt x="1316115" y="6042123"/>
                    <a:pt x="1319360" y="6039598"/>
                  </a:cubicBezTo>
                  <a:cubicBezTo>
                    <a:pt x="1321885" y="6035991"/>
                    <a:pt x="1317197" y="6034186"/>
                    <a:pt x="1315393" y="6032021"/>
                  </a:cubicBezTo>
                  <a:lnTo>
                    <a:pt x="1305295" y="6035269"/>
                  </a:lnTo>
                  <a:cubicBezTo>
                    <a:pt x="1294113" y="6024088"/>
                    <a:pt x="1316114" y="6002088"/>
                    <a:pt x="1291228" y="5998840"/>
                  </a:cubicBezTo>
                  <a:cubicBezTo>
                    <a:pt x="1284374" y="5999563"/>
                    <a:pt x="1286179" y="6006055"/>
                    <a:pt x="1284015" y="6009660"/>
                  </a:cubicBezTo>
                  <a:cubicBezTo>
                    <a:pt x="1278965" y="6008578"/>
                    <a:pt x="1286179" y="5993071"/>
                    <a:pt x="1269948" y="5995235"/>
                  </a:cubicBezTo>
                  <a:lnTo>
                    <a:pt x="1274276" y="5989102"/>
                  </a:lnTo>
                  <a:cubicBezTo>
                    <a:pt x="1285096" y="6000644"/>
                    <a:pt x="1299162" y="5984415"/>
                    <a:pt x="1308540" y="5991990"/>
                  </a:cubicBezTo>
                  <a:cubicBezTo>
                    <a:pt x="1305295" y="5985498"/>
                    <a:pt x="1274998" y="5982252"/>
                    <a:pt x="1290507" y="5969989"/>
                  </a:cubicBezTo>
                  <a:cubicBezTo>
                    <a:pt x="1274276" y="5959168"/>
                    <a:pt x="1247226" y="5966380"/>
                    <a:pt x="1243258" y="5949790"/>
                  </a:cubicBezTo>
                  <a:lnTo>
                    <a:pt x="1252275" y="5949428"/>
                  </a:lnTo>
                  <a:cubicBezTo>
                    <a:pt x="1259128" y="5943657"/>
                    <a:pt x="1242897" y="5937528"/>
                    <a:pt x="1239291" y="5932116"/>
                  </a:cubicBezTo>
                  <a:cubicBezTo>
                    <a:pt x="1255159" y="5931034"/>
                    <a:pt x="1276080" y="5926704"/>
                    <a:pt x="1285457" y="5912280"/>
                  </a:cubicBezTo>
                  <a:cubicBezTo>
                    <a:pt x="1291228" y="5905425"/>
                    <a:pt x="1280768" y="5896768"/>
                    <a:pt x="1296278" y="5897491"/>
                  </a:cubicBezTo>
                  <a:cubicBezTo>
                    <a:pt x="1302409" y="5898573"/>
                    <a:pt x="1310344" y="5899294"/>
                    <a:pt x="1312146" y="5905424"/>
                  </a:cubicBezTo>
                  <a:cubicBezTo>
                    <a:pt x="1308901" y="5906868"/>
                    <a:pt x="1303852" y="5906867"/>
                    <a:pt x="1303852" y="5910836"/>
                  </a:cubicBezTo>
                  <a:lnTo>
                    <a:pt x="1307098" y="5913361"/>
                  </a:lnTo>
                  <a:cubicBezTo>
                    <a:pt x="1335591" y="5908672"/>
                    <a:pt x="1353626" y="5900737"/>
                    <a:pt x="1384282" y="5894244"/>
                  </a:cubicBezTo>
                  <a:lnTo>
                    <a:pt x="1392218" y="5897490"/>
                  </a:lnTo>
                  <a:cubicBezTo>
                    <a:pt x="1380315" y="5880540"/>
                    <a:pt x="1413137" y="5888114"/>
                    <a:pt x="1424678" y="5884146"/>
                  </a:cubicBezTo>
                  <a:cubicBezTo>
                    <a:pt x="1426482" y="5887753"/>
                    <a:pt x="1429368" y="5891000"/>
                    <a:pt x="1434416" y="5890999"/>
                  </a:cubicBezTo>
                  <a:cubicBezTo>
                    <a:pt x="1438024" y="5887392"/>
                    <a:pt x="1444876" y="5885589"/>
                    <a:pt x="1443795" y="5880541"/>
                  </a:cubicBezTo>
                  <a:lnTo>
                    <a:pt x="1431171" y="5870438"/>
                  </a:lnTo>
                  <a:lnTo>
                    <a:pt x="1451009" y="5865029"/>
                  </a:lnTo>
                  <a:lnTo>
                    <a:pt x="1449205" y="5861783"/>
                  </a:lnTo>
                  <a:cubicBezTo>
                    <a:pt x="1453173" y="5853488"/>
                    <a:pt x="1485273" y="5841226"/>
                    <a:pt x="1502586" y="5840143"/>
                  </a:cubicBezTo>
                  <a:cubicBezTo>
                    <a:pt x="1515569" y="5841586"/>
                    <a:pt x="1529276" y="5829683"/>
                    <a:pt x="1538293" y="5834373"/>
                  </a:cubicBezTo>
                  <a:close/>
                  <a:moveTo>
                    <a:pt x="1751093" y="5834370"/>
                  </a:moveTo>
                  <a:lnTo>
                    <a:pt x="1740633" y="5834731"/>
                  </a:lnTo>
                  <a:cubicBezTo>
                    <a:pt x="1743158" y="5835814"/>
                    <a:pt x="1743519" y="5839060"/>
                    <a:pt x="1746043" y="5838339"/>
                  </a:cubicBezTo>
                  <a:cubicBezTo>
                    <a:pt x="1747847" y="5836896"/>
                    <a:pt x="1750372" y="5836174"/>
                    <a:pt x="1751093" y="5834370"/>
                  </a:cubicBezTo>
                  <a:close/>
                  <a:moveTo>
                    <a:pt x="2135937" y="5831844"/>
                  </a:moveTo>
                  <a:cubicBezTo>
                    <a:pt x="2115016" y="5836535"/>
                    <a:pt x="2144954" y="5849520"/>
                    <a:pt x="2130166" y="5859980"/>
                  </a:cubicBezTo>
                  <a:cubicBezTo>
                    <a:pt x="2147478" y="5867912"/>
                    <a:pt x="2151805" y="5848798"/>
                    <a:pt x="2137740" y="5846994"/>
                  </a:cubicBezTo>
                  <a:cubicBezTo>
                    <a:pt x="2148920" y="5840140"/>
                    <a:pt x="2136297" y="5839061"/>
                    <a:pt x="2135937" y="5831844"/>
                  </a:cubicBezTo>
                  <a:close/>
                  <a:moveTo>
                    <a:pt x="1347494" y="5826083"/>
                  </a:moveTo>
                  <a:lnTo>
                    <a:pt x="1347494" y="5844476"/>
                  </a:lnTo>
                  <a:cubicBezTo>
                    <a:pt x="1343887" y="5839067"/>
                    <a:pt x="1332345" y="5842672"/>
                    <a:pt x="1328739" y="5837263"/>
                  </a:cubicBezTo>
                  <a:cubicBezTo>
                    <a:pt x="1331985" y="5830049"/>
                    <a:pt x="1344248" y="5834740"/>
                    <a:pt x="1347494" y="5826083"/>
                  </a:cubicBezTo>
                  <a:close/>
                  <a:moveTo>
                    <a:pt x="1259128" y="5825354"/>
                  </a:moveTo>
                  <a:cubicBezTo>
                    <a:pt x="1258767" y="5827158"/>
                    <a:pt x="1257685" y="5830042"/>
                    <a:pt x="1260931" y="5832567"/>
                  </a:cubicBezTo>
                  <a:cubicBezTo>
                    <a:pt x="1266340" y="5832206"/>
                    <a:pt x="1271752" y="5836175"/>
                    <a:pt x="1276801" y="5832205"/>
                  </a:cubicBezTo>
                  <a:close/>
                  <a:moveTo>
                    <a:pt x="1335952" y="5821755"/>
                  </a:moveTo>
                  <a:lnTo>
                    <a:pt x="1328377" y="5825362"/>
                  </a:lnTo>
                  <a:lnTo>
                    <a:pt x="1322246" y="5824278"/>
                  </a:lnTo>
                  <a:close/>
                  <a:moveTo>
                    <a:pt x="3716429" y="5821747"/>
                  </a:moveTo>
                  <a:lnTo>
                    <a:pt x="3693345" y="5824633"/>
                  </a:lnTo>
                  <a:cubicBezTo>
                    <a:pt x="3682525" y="5839420"/>
                    <a:pt x="3703805" y="5824272"/>
                    <a:pt x="3705969" y="5834731"/>
                  </a:cubicBezTo>
                  <a:cubicBezTo>
                    <a:pt x="3701280" y="5850963"/>
                    <a:pt x="3682886" y="5855650"/>
                    <a:pt x="3705248" y="5867553"/>
                  </a:cubicBezTo>
                  <a:cubicBezTo>
                    <a:pt x="3709576" y="5857094"/>
                    <a:pt x="3716788" y="5872243"/>
                    <a:pt x="3724002" y="5865748"/>
                  </a:cubicBezTo>
                  <a:cubicBezTo>
                    <a:pt x="3720396" y="5852044"/>
                    <a:pt x="3713182" y="5836896"/>
                    <a:pt x="3716429" y="5821747"/>
                  </a:cubicBezTo>
                  <a:close/>
                  <a:moveTo>
                    <a:pt x="1352183" y="5819228"/>
                  </a:moveTo>
                  <a:cubicBezTo>
                    <a:pt x="1350380" y="5821394"/>
                    <a:pt x="1348937" y="5823558"/>
                    <a:pt x="1347854" y="5825722"/>
                  </a:cubicBezTo>
                  <a:lnTo>
                    <a:pt x="1343165" y="5819949"/>
                  </a:lnTo>
                  <a:cubicBezTo>
                    <a:pt x="1345329" y="5817066"/>
                    <a:pt x="1348576" y="5818868"/>
                    <a:pt x="1352183" y="5819228"/>
                  </a:cubicBezTo>
                  <a:close/>
                  <a:moveTo>
                    <a:pt x="2166233" y="5813091"/>
                  </a:moveTo>
                  <a:lnTo>
                    <a:pt x="2161545" y="5829320"/>
                  </a:lnTo>
                  <a:cubicBezTo>
                    <a:pt x="2170923" y="5832206"/>
                    <a:pt x="2159019" y="5845912"/>
                    <a:pt x="2174529" y="5845552"/>
                  </a:cubicBezTo>
                  <a:cubicBezTo>
                    <a:pt x="2162988" y="5841583"/>
                    <a:pt x="2181020" y="5828958"/>
                    <a:pt x="2168036" y="5828600"/>
                  </a:cubicBezTo>
                  <a:cubicBezTo>
                    <a:pt x="2156495" y="5823551"/>
                    <a:pt x="2172004" y="5815255"/>
                    <a:pt x="2166233" y="5813091"/>
                  </a:cubicBezTo>
                  <a:close/>
                  <a:moveTo>
                    <a:pt x="1662005" y="5806959"/>
                  </a:moveTo>
                  <a:lnTo>
                    <a:pt x="1651906" y="5810205"/>
                  </a:lnTo>
                  <a:lnTo>
                    <a:pt x="1657677" y="5813091"/>
                  </a:lnTo>
                  <a:close/>
                  <a:moveTo>
                    <a:pt x="2639804" y="5795776"/>
                  </a:moveTo>
                  <a:lnTo>
                    <a:pt x="2628983" y="5801911"/>
                  </a:lnTo>
                  <a:lnTo>
                    <a:pt x="2626097" y="5798301"/>
                  </a:lnTo>
                  <a:cubicBezTo>
                    <a:pt x="2626459" y="5810204"/>
                    <a:pt x="2638362" y="5823189"/>
                    <a:pt x="2631508" y="5832927"/>
                  </a:cubicBezTo>
                  <a:lnTo>
                    <a:pt x="2648099" y="5828959"/>
                  </a:lnTo>
                  <a:cubicBezTo>
                    <a:pt x="2622492" y="5823551"/>
                    <a:pt x="2636919" y="5810205"/>
                    <a:pt x="2639804" y="5795776"/>
                  </a:cubicBezTo>
                  <a:close/>
                  <a:moveTo>
                    <a:pt x="3720756" y="5793614"/>
                  </a:moveTo>
                  <a:cubicBezTo>
                    <a:pt x="3713542" y="5800107"/>
                    <a:pt x="3728330" y="5807679"/>
                    <a:pt x="3713543" y="5809123"/>
                  </a:cubicBezTo>
                  <a:cubicBezTo>
                    <a:pt x="3715346" y="5811287"/>
                    <a:pt x="3715706" y="5815255"/>
                    <a:pt x="3720757" y="5815255"/>
                  </a:cubicBezTo>
                  <a:cubicBezTo>
                    <a:pt x="3730494" y="5809843"/>
                    <a:pt x="3725445" y="5800107"/>
                    <a:pt x="3720756" y="5793614"/>
                  </a:cubicBezTo>
                  <a:close/>
                  <a:moveTo>
                    <a:pt x="2185348" y="5792893"/>
                  </a:moveTo>
                  <a:lnTo>
                    <a:pt x="2186792" y="5805156"/>
                  </a:lnTo>
                  <a:lnTo>
                    <a:pt x="2188956" y="5798663"/>
                  </a:lnTo>
                  <a:close/>
                  <a:moveTo>
                    <a:pt x="1469764" y="5770178"/>
                  </a:moveTo>
                  <a:lnTo>
                    <a:pt x="1488158" y="5773425"/>
                  </a:lnTo>
                  <a:cubicBezTo>
                    <a:pt x="1484913" y="5775948"/>
                    <a:pt x="1477699" y="5778474"/>
                    <a:pt x="1471927" y="5775588"/>
                  </a:cubicBezTo>
                  <a:cubicBezTo>
                    <a:pt x="1472650" y="5773784"/>
                    <a:pt x="1470486" y="5772342"/>
                    <a:pt x="1469764" y="5770178"/>
                  </a:cubicBezTo>
                  <a:close/>
                  <a:moveTo>
                    <a:pt x="1712861" y="5761876"/>
                  </a:moveTo>
                  <a:lnTo>
                    <a:pt x="1709615" y="5764400"/>
                  </a:lnTo>
                  <a:lnTo>
                    <a:pt x="1712140" y="5765122"/>
                  </a:lnTo>
                  <a:cubicBezTo>
                    <a:pt x="1712499" y="5764039"/>
                    <a:pt x="1712500" y="5762957"/>
                    <a:pt x="1712861" y="5761876"/>
                  </a:cubicBezTo>
                  <a:close/>
                  <a:moveTo>
                    <a:pt x="3282532" y="5757547"/>
                  </a:moveTo>
                  <a:lnTo>
                    <a:pt x="3270990" y="5760433"/>
                  </a:lnTo>
                  <a:lnTo>
                    <a:pt x="3281090" y="5762237"/>
                  </a:lnTo>
                  <a:close/>
                  <a:moveTo>
                    <a:pt x="1342805" y="5754669"/>
                  </a:moveTo>
                  <a:lnTo>
                    <a:pt x="1342445" y="5756111"/>
                  </a:lnTo>
                  <a:lnTo>
                    <a:pt x="1337395" y="5755391"/>
                  </a:lnTo>
                  <a:cubicBezTo>
                    <a:pt x="1339198" y="5755390"/>
                    <a:pt x="1341002" y="5755030"/>
                    <a:pt x="1342805" y="5754669"/>
                  </a:cubicBezTo>
                  <a:close/>
                  <a:moveTo>
                    <a:pt x="1353185" y="5751438"/>
                  </a:moveTo>
                  <a:lnTo>
                    <a:pt x="1353212" y="5751439"/>
                  </a:lnTo>
                  <a:lnTo>
                    <a:pt x="1343165" y="5754669"/>
                  </a:lnTo>
                  <a:lnTo>
                    <a:pt x="1343888" y="5753225"/>
                  </a:lnTo>
                  <a:close/>
                  <a:moveTo>
                    <a:pt x="3691541" y="5748531"/>
                  </a:moveTo>
                  <a:lnTo>
                    <a:pt x="3695869" y="5773056"/>
                  </a:lnTo>
                  <a:lnTo>
                    <a:pt x="3699116" y="5761875"/>
                  </a:lnTo>
                  <a:close/>
                  <a:moveTo>
                    <a:pt x="2176692" y="5748169"/>
                  </a:moveTo>
                  <a:lnTo>
                    <a:pt x="2175251" y="5752859"/>
                  </a:lnTo>
                  <a:cubicBezTo>
                    <a:pt x="2176692" y="5756465"/>
                    <a:pt x="2172364" y="5762597"/>
                    <a:pt x="2181743" y="5761154"/>
                  </a:cubicBezTo>
                  <a:cubicBezTo>
                    <a:pt x="2183184" y="5756466"/>
                    <a:pt x="2182464" y="5750334"/>
                    <a:pt x="2176692" y="5748169"/>
                  </a:cubicBezTo>
                  <a:close/>
                  <a:moveTo>
                    <a:pt x="1383200" y="5746373"/>
                  </a:moveTo>
                  <a:lnTo>
                    <a:pt x="1381758" y="5751063"/>
                  </a:lnTo>
                  <a:cubicBezTo>
                    <a:pt x="1376168" y="5752685"/>
                    <a:pt x="1371569" y="5752595"/>
                    <a:pt x="1367061" y="5752189"/>
                  </a:cubicBezTo>
                  <a:lnTo>
                    <a:pt x="1353212" y="5751439"/>
                  </a:lnTo>
                  <a:lnTo>
                    <a:pt x="1353264" y="5751423"/>
                  </a:lnTo>
                  <a:lnTo>
                    <a:pt x="1353185" y="5751438"/>
                  </a:lnTo>
                  <a:lnTo>
                    <a:pt x="1352904" y="5751423"/>
                  </a:lnTo>
                  <a:cubicBezTo>
                    <a:pt x="1361921" y="5747816"/>
                    <a:pt x="1370577" y="5743487"/>
                    <a:pt x="1383200" y="5746373"/>
                  </a:cubicBezTo>
                  <a:close/>
                  <a:moveTo>
                    <a:pt x="1640004" y="5745285"/>
                  </a:moveTo>
                  <a:lnTo>
                    <a:pt x="1623052" y="5749252"/>
                  </a:lnTo>
                  <a:lnTo>
                    <a:pt x="1635676" y="5751416"/>
                  </a:lnTo>
                  <a:close/>
                  <a:moveTo>
                    <a:pt x="3656195" y="5739153"/>
                  </a:moveTo>
                  <a:lnTo>
                    <a:pt x="3650063" y="5760073"/>
                  </a:lnTo>
                  <a:lnTo>
                    <a:pt x="3660523" y="5747087"/>
                  </a:lnTo>
                  <a:close/>
                  <a:moveTo>
                    <a:pt x="2128723" y="5738071"/>
                  </a:moveTo>
                  <a:cubicBezTo>
                    <a:pt x="2085802" y="5746727"/>
                    <a:pt x="2135576" y="5775943"/>
                    <a:pt x="2120787" y="5800467"/>
                  </a:cubicBezTo>
                  <a:lnTo>
                    <a:pt x="2131247" y="5795417"/>
                  </a:lnTo>
                  <a:cubicBezTo>
                    <a:pt x="2132690" y="5798662"/>
                    <a:pt x="2142429" y="5801188"/>
                    <a:pt x="2137018" y="5806238"/>
                  </a:cubicBezTo>
                  <a:cubicBezTo>
                    <a:pt x="2150724" y="5807679"/>
                    <a:pt x="2168757" y="5794698"/>
                    <a:pt x="2159381" y="5783153"/>
                  </a:cubicBezTo>
                  <a:cubicBezTo>
                    <a:pt x="2178496" y="5775581"/>
                    <a:pt x="2142789" y="5765483"/>
                    <a:pt x="2148921" y="5757548"/>
                  </a:cubicBezTo>
                  <a:cubicBezTo>
                    <a:pt x="2145675" y="5760072"/>
                    <a:pt x="2141706" y="5759351"/>
                    <a:pt x="2138100" y="5758630"/>
                  </a:cubicBezTo>
                  <a:cubicBezTo>
                    <a:pt x="2126559" y="5754662"/>
                    <a:pt x="2131969" y="5744564"/>
                    <a:pt x="2128723" y="5738071"/>
                  </a:cubicBezTo>
                  <a:close/>
                  <a:moveTo>
                    <a:pt x="3508679" y="5732306"/>
                  </a:moveTo>
                  <a:lnTo>
                    <a:pt x="3513727" y="5733388"/>
                  </a:lnTo>
                  <a:lnTo>
                    <a:pt x="3512284" y="5738077"/>
                  </a:lnTo>
                  <a:lnTo>
                    <a:pt x="3507235" y="5737356"/>
                  </a:lnTo>
                  <a:close/>
                  <a:moveTo>
                    <a:pt x="1677874" y="5730857"/>
                  </a:moveTo>
                  <a:cubicBezTo>
                    <a:pt x="1672825" y="5735906"/>
                    <a:pt x="1672465" y="5736988"/>
                    <a:pt x="1671744" y="5743482"/>
                  </a:cubicBezTo>
                  <a:lnTo>
                    <a:pt x="1683645" y="5733743"/>
                  </a:lnTo>
                  <a:close/>
                  <a:moveTo>
                    <a:pt x="2166593" y="5729776"/>
                  </a:moveTo>
                  <a:cubicBezTo>
                    <a:pt x="2169118" y="5734103"/>
                    <a:pt x="2175610" y="5738432"/>
                    <a:pt x="2174168" y="5742759"/>
                  </a:cubicBezTo>
                  <a:lnTo>
                    <a:pt x="2179940" y="5736989"/>
                  </a:lnTo>
                  <a:close/>
                  <a:moveTo>
                    <a:pt x="2625737" y="5726529"/>
                  </a:moveTo>
                  <a:cubicBezTo>
                    <a:pt x="2617441" y="5744924"/>
                    <a:pt x="2617080" y="5767647"/>
                    <a:pt x="2627179" y="5786400"/>
                  </a:cubicBezTo>
                  <a:cubicBezTo>
                    <a:pt x="2629345" y="5783876"/>
                    <a:pt x="2632591" y="5785318"/>
                    <a:pt x="2636557" y="5786039"/>
                  </a:cubicBezTo>
                  <a:cubicBezTo>
                    <a:pt x="2640165" y="5765844"/>
                    <a:pt x="2628984" y="5746005"/>
                    <a:pt x="2631869" y="5727613"/>
                  </a:cubicBezTo>
                  <a:close/>
                  <a:moveTo>
                    <a:pt x="1296999" y="5721125"/>
                  </a:moveTo>
                  <a:lnTo>
                    <a:pt x="1297090" y="5721285"/>
                  </a:lnTo>
                  <a:lnTo>
                    <a:pt x="1296741" y="5721267"/>
                  </a:lnTo>
                  <a:close/>
                  <a:moveTo>
                    <a:pt x="1663087" y="5720398"/>
                  </a:moveTo>
                  <a:lnTo>
                    <a:pt x="1661644" y="5725086"/>
                  </a:lnTo>
                  <a:lnTo>
                    <a:pt x="1671743" y="5721840"/>
                  </a:lnTo>
                  <a:close/>
                  <a:moveTo>
                    <a:pt x="1272833" y="5720043"/>
                  </a:moveTo>
                  <a:lnTo>
                    <a:pt x="1296741" y="5721267"/>
                  </a:lnTo>
                  <a:lnTo>
                    <a:pt x="1283294" y="5728700"/>
                  </a:lnTo>
                  <a:close/>
                  <a:moveTo>
                    <a:pt x="1560294" y="5719323"/>
                  </a:moveTo>
                  <a:lnTo>
                    <a:pt x="1574361" y="5724732"/>
                  </a:lnTo>
                  <a:cubicBezTo>
                    <a:pt x="1570033" y="5726897"/>
                    <a:pt x="1566787" y="5724372"/>
                    <a:pt x="1558852" y="5724011"/>
                  </a:cubicBezTo>
                  <a:close/>
                  <a:moveTo>
                    <a:pt x="1229191" y="5716076"/>
                  </a:moveTo>
                  <a:cubicBezTo>
                    <a:pt x="1246144" y="5716077"/>
                    <a:pt x="1258046" y="5725094"/>
                    <a:pt x="1260932" y="5736634"/>
                  </a:cubicBezTo>
                  <a:cubicBezTo>
                    <a:pt x="1272834" y="5740602"/>
                    <a:pt x="1286539" y="5725093"/>
                    <a:pt x="1298803" y="5736274"/>
                  </a:cubicBezTo>
                  <a:cubicBezTo>
                    <a:pt x="1299885" y="5735012"/>
                    <a:pt x="1301417" y="5732307"/>
                    <a:pt x="1301688" y="5729377"/>
                  </a:cubicBezTo>
                  <a:lnTo>
                    <a:pt x="1297090" y="5721285"/>
                  </a:lnTo>
                  <a:lnTo>
                    <a:pt x="1297495" y="5721306"/>
                  </a:lnTo>
                  <a:cubicBezTo>
                    <a:pt x="1305295" y="5721937"/>
                    <a:pt x="1312689" y="5722208"/>
                    <a:pt x="1319722" y="5720405"/>
                  </a:cubicBezTo>
                  <a:cubicBezTo>
                    <a:pt x="1329459" y="5722930"/>
                    <a:pt x="1329100" y="5711026"/>
                    <a:pt x="1339198" y="5716798"/>
                  </a:cubicBezTo>
                  <a:cubicBezTo>
                    <a:pt x="1338476" y="5723650"/>
                    <a:pt x="1345330" y="5731585"/>
                    <a:pt x="1353626" y="5734111"/>
                  </a:cubicBezTo>
                  <a:lnTo>
                    <a:pt x="1368053" y="5734832"/>
                  </a:lnTo>
                  <a:cubicBezTo>
                    <a:pt x="1357233" y="5737356"/>
                    <a:pt x="1344970" y="5746735"/>
                    <a:pt x="1338116" y="5733390"/>
                  </a:cubicBezTo>
                  <a:cubicBezTo>
                    <a:pt x="1331624" y="5746374"/>
                    <a:pt x="1321165" y="5733389"/>
                    <a:pt x="1313951" y="5731226"/>
                  </a:cubicBezTo>
                  <a:lnTo>
                    <a:pt x="1315393" y="5743488"/>
                  </a:lnTo>
                  <a:cubicBezTo>
                    <a:pt x="1303130" y="5740241"/>
                    <a:pt x="1285457" y="5756112"/>
                    <a:pt x="1272112" y="5743848"/>
                  </a:cubicBezTo>
                  <a:cubicBezTo>
                    <a:pt x="1269497" y="5748358"/>
                    <a:pt x="1266229" y="5750385"/>
                    <a:pt x="1262576" y="5750848"/>
                  </a:cubicBezTo>
                  <a:cubicBezTo>
                    <a:pt x="1251621" y="5752234"/>
                    <a:pt x="1237217" y="5739520"/>
                    <a:pt x="1226667" y="5737357"/>
                  </a:cubicBezTo>
                  <a:cubicBezTo>
                    <a:pt x="1227388" y="5730865"/>
                    <a:pt x="1219452" y="5722208"/>
                    <a:pt x="1229191" y="5716076"/>
                  </a:cubicBezTo>
                  <a:close/>
                  <a:moveTo>
                    <a:pt x="1451442" y="5713760"/>
                  </a:moveTo>
                  <a:cubicBezTo>
                    <a:pt x="1453871" y="5713821"/>
                    <a:pt x="1456599" y="5715715"/>
                    <a:pt x="1460026" y="5720764"/>
                  </a:cubicBezTo>
                  <a:cubicBezTo>
                    <a:pt x="1450288" y="5716707"/>
                    <a:pt x="1443999" y="5729083"/>
                    <a:pt x="1435833" y="5730351"/>
                  </a:cubicBezTo>
                  <a:cubicBezTo>
                    <a:pt x="1433110" y="5730773"/>
                    <a:pt x="1430179" y="5729962"/>
                    <a:pt x="1426843" y="5726896"/>
                  </a:cubicBezTo>
                  <a:cubicBezTo>
                    <a:pt x="1439558" y="5729872"/>
                    <a:pt x="1444156" y="5713573"/>
                    <a:pt x="1451442" y="5713760"/>
                  </a:cubicBezTo>
                  <a:close/>
                  <a:moveTo>
                    <a:pt x="1317197" y="5705615"/>
                  </a:moveTo>
                  <a:lnTo>
                    <a:pt x="1320804" y="5705977"/>
                  </a:lnTo>
                  <a:lnTo>
                    <a:pt x="1319361" y="5719683"/>
                  </a:lnTo>
                  <a:cubicBezTo>
                    <a:pt x="1317918" y="5716437"/>
                    <a:pt x="1313951" y="5716797"/>
                    <a:pt x="1311425" y="5716436"/>
                  </a:cubicBezTo>
                  <a:cubicBezTo>
                    <a:pt x="1313590" y="5713190"/>
                    <a:pt x="1311787" y="5706699"/>
                    <a:pt x="1317197" y="5705615"/>
                  </a:cubicBezTo>
                  <a:close/>
                  <a:moveTo>
                    <a:pt x="1698840" y="5703671"/>
                  </a:moveTo>
                  <a:cubicBezTo>
                    <a:pt x="1693474" y="5703717"/>
                    <a:pt x="1687974" y="5704708"/>
                    <a:pt x="1683285" y="5704889"/>
                  </a:cubicBezTo>
                  <a:cubicBezTo>
                    <a:pt x="1687253" y="5708496"/>
                    <a:pt x="1682202" y="5712824"/>
                    <a:pt x="1682202" y="5716791"/>
                  </a:cubicBezTo>
                  <a:cubicBezTo>
                    <a:pt x="1696631" y="5721118"/>
                    <a:pt x="1699154" y="5707775"/>
                    <a:pt x="1713583" y="5708135"/>
                  </a:cubicBezTo>
                  <a:cubicBezTo>
                    <a:pt x="1709435" y="5704528"/>
                    <a:pt x="1704204" y="5703626"/>
                    <a:pt x="1698840" y="5703671"/>
                  </a:cubicBezTo>
                  <a:close/>
                  <a:moveTo>
                    <a:pt x="1280769" y="5692633"/>
                  </a:moveTo>
                  <a:cubicBezTo>
                    <a:pt x="1290147" y="5691911"/>
                    <a:pt x="1293392" y="5702731"/>
                    <a:pt x="1286178" y="5705616"/>
                  </a:cubicBezTo>
                  <a:cubicBezTo>
                    <a:pt x="1284014" y="5703091"/>
                    <a:pt x="1282212" y="5696960"/>
                    <a:pt x="1280769" y="5692633"/>
                  </a:cubicBezTo>
                  <a:close/>
                  <a:moveTo>
                    <a:pt x="3506152" y="5689024"/>
                  </a:moveTo>
                  <a:lnTo>
                    <a:pt x="3517334" y="5691189"/>
                  </a:lnTo>
                  <a:lnTo>
                    <a:pt x="3515890" y="5695878"/>
                  </a:lnTo>
                  <a:lnTo>
                    <a:pt x="3504710" y="5693713"/>
                  </a:lnTo>
                  <a:close/>
                  <a:moveTo>
                    <a:pt x="1240012" y="5680370"/>
                  </a:moveTo>
                  <a:lnTo>
                    <a:pt x="1251914" y="5684336"/>
                  </a:lnTo>
                  <a:cubicBezTo>
                    <a:pt x="1251193" y="5686682"/>
                    <a:pt x="1249208" y="5686862"/>
                    <a:pt x="1246729" y="5686455"/>
                  </a:cubicBezTo>
                  <a:cubicBezTo>
                    <a:pt x="1244249" y="5686049"/>
                    <a:pt x="1241273" y="5685058"/>
                    <a:pt x="1238569" y="5685057"/>
                  </a:cubicBezTo>
                  <a:close/>
                  <a:moveTo>
                    <a:pt x="2347654" y="5676035"/>
                  </a:moveTo>
                  <a:cubicBezTo>
                    <a:pt x="2354868" y="5682165"/>
                    <a:pt x="2345851" y="5690462"/>
                    <a:pt x="2350540" y="5697315"/>
                  </a:cubicBezTo>
                  <a:cubicBezTo>
                    <a:pt x="2359556" y="5696953"/>
                    <a:pt x="2368213" y="5681444"/>
                    <a:pt x="2375426" y="5687575"/>
                  </a:cubicBezTo>
                  <a:cubicBezTo>
                    <a:pt x="2371099" y="5685051"/>
                    <a:pt x="2370017" y="5681805"/>
                    <a:pt x="2370017" y="5678559"/>
                  </a:cubicBezTo>
                  <a:cubicBezTo>
                    <a:pt x="2364967" y="5683970"/>
                    <a:pt x="2349097" y="5672066"/>
                    <a:pt x="2347654" y="5676035"/>
                  </a:cubicBezTo>
                  <a:close/>
                  <a:moveTo>
                    <a:pt x="1467960" y="5672428"/>
                  </a:moveTo>
                  <a:lnTo>
                    <a:pt x="1471207" y="5674592"/>
                  </a:lnTo>
                  <a:cubicBezTo>
                    <a:pt x="1473010" y="5674231"/>
                    <a:pt x="1474453" y="5673148"/>
                    <a:pt x="1476617" y="5672428"/>
                  </a:cubicBezTo>
                  <a:close/>
                  <a:moveTo>
                    <a:pt x="899531" y="5670630"/>
                  </a:moveTo>
                  <a:cubicBezTo>
                    <a:pt x="908188" y="5681091"/>
                    <a:pt x="887268" y="5681450"/>
                    <a:pt x="880415" y="5682173"/>
                  </a:cubicBezTo>
                  <a:close/>
                  <a:moveTo>
                    <a:pt x="1650463" y="5666656"/>
                  </a:moveTo>
                  <a:lnTo>
                    <a:pt x="1649742" y="5668459"/>
                  </a:lnTo>
                  <a:cubicBezTo>
                    <a:pt x="1666333" y="5669182"/>
                    <a:pt x="1649021" y="5676035"/>
                    <a:pt x="1656233" y="5681444"/>
                  </a:cubicBezTo>
                  <a:cubicBezTo>
                    <a:pt x="1667324" y="5673870"/>
                    <a:pt x="1679430" y="5684758"/>
                    <a:pt x="1689963" y="5684436"/>
                  </a:cubicBezTo>
                  <a:cubicBezTo>
                    <a:pt x="1693474" y="5684330"/>
                    <a:pt x="1696811" y="5682977"/>
                    <a:pt x="1699877" y="5679280"/>
                  </a:cubicBezTo>
                  <a:cubicBezTo>
                    <a:pt x="1682564" y="5685052"/>
                    <a:pt x="1663447" y="5667017"/>
                    <a:pt x="1650463" y="5666656"/>
                  </a:cubicBezTo>
                  <a:close/>
                  <a:moveTo>
                    <a:pt x="1681121" y="5659803"/>
                  </a:moveTo>
                  <a:lnTo>
                    <a:pt x="1680038" y="5663411"/>
                  </a:lnTo>
                  <a:cubicBezTo>
                    <a:pt x="1684728" y="5665214"/>
                    <a:pt x="1686891" y="5661606"/>
                    <a:pt x="1689777" y="5661246"/>
                  </a:cubicBezTo>
                  <a:close/>
                  <a:moveTo>
                    <a:pt x="1445959" y="5654760"/>
                  </a:moveTo>
                  <a:lnTo>
                    <a:pt x="1444516" y="5658368"/>
                  </a:lnTo>
                  <a:lnTo>
                    <a:pt x="1440188" y="5660531"/>
                  </a:lnTo>
                  <a:close/>
                  <a:moveTo>
                    <a:pt x="3501464" y="5652597"/>
                  </a:moveTo>
                  <a:lnTo>
                    <a:pt x="3519138" y="5653679"/>
                  </a:lnTo>
                  <a:lnTo>
                    <a:pt x="3517335" y="5660170"/>
                  </a:lnTo>
                  <a:lnTo>
                    <a:pt x="3500021" y="5657285"/>
                  </a:lnTo>
                  <a:close/>
                  <a:moveTo>
                    <a:pt x="1725124" y="5638890"/>
                  </a:moveTo>
                  <a:lnTo>
                    <a:pt x="1710335" y="5645377"/>
                  </a:lnTo>
                  <a:lnTo>
                    <a:pt x="1717550" y="5651508"/>
                  </a:lnTo>
                  <a:close/>
                  <a:moveTo>
                    <a:pt x="2341523" y="5632037"/>
                  </a:moveTo>
                  <a:lnTo>
                    <a:pt x="2344408" y="5634562"/>
                  </a:lnTo>
                  <a:lnTo>
                    <a:pt x="2347654" y="5633118"/>
                  </a:lnTo>
                  <a:close/>
                  <a:moveTo>
                    <a:pt x="3732298" y="5628432"/>
                  </a:moveTo>
                  <a:cubicBezTo>
                    <a:pt x="3731216" y="5632038"/>
                    <a:pt x="3733380" y="5638530"/>
                    <a:pt x="3726527" y="5639251"/>
                  </a:cubicBezTo>
                  <a:cubicBezTo>
                    <a:pt x="3723642" y="5636367"/>
                    <a:pt x="3724002" y="5626628"/>
                    <a:pt x="3732298" y="5628432"/>
                  </a:cubicBezTo>
                  <a:close/>
                  <a:moveTo>
                    <a:pt x="2124417" y="5624519"/>
                  </a:moveTo>
                  <a:cubicBezTo>
                    <a:pt x="2122253" y="5624305"/>
                    <a:pt x="2119976" y="5624868"/>
                    <a:pt x="2117632" y="5625635"/>
                  </a:cubicBezTo>
                  <a:cubicBezTo>
                    <a:pt x="2112942" y="5627168"/>
                    <a:pt x="2107984" y="5629512"/>
                    <a:pt x="2103114" y="5628069"/>
                  </a:cubicBezTo>
                  <a:lnTo>
                    <a:pt x="2101729" y="5634670"/>
                  </a:lnTo>
                  <a:lnTo>
                    <a:pt x="2101311" y="5634921"/>
                  </a:lnTo>
                  <a:lnTo>
                    <a:pt x="2101537" y="5635585"/>
                  </a:lnTo>
                  <a:lnTo>
                    <a:pt x="2101175" y="5637311"/>
                  </a:lnTo>
                  <a:lnTo>
                    <a:pt x="2103029" y="5639958"/>
                  </a:lnTo>
                  <a:lnTo>
                    <a:pt x="2103250" y="5640602"/>
                  </a:lnTo>
                  <a:cubicBezTo>
                    <a:pt x="2104647" y="5642406"/>
                    <a:pt x="2106360" y="5644120"/>
                    <a:pt x="2107082" y="5645738"/>
                  </a:cubicBezTo>
                  <a:lnTo>
                    <a:pt x="2103029" y="5639958"/>
                  </a:lnTo>
                  <a:lnTo>
                    <a:pt x="2101537" y="5635585"/>
                  </a:lnTo>
                  <a:lnTo>
                    <a:pt x="2101729" y="5634670"/>
                  </a:lnTo>
                  <a:lnTo>
                    <a:pt x="2109697" y="5629872"/>
                  </a:lnTo>
                  <a:cubicBezTo>
                    <a:pt x="2113213" y="5629512"/>
                    <a:pt x="2117181" y="5630233"/>
                    <a:pt x="2120787" y="5631315"/>
                  </a:cubicBezTo>
                  <a:lnTo>
                    <a:pt x="2130024" y="5643748"/>
                  </a:lnTo>
                  <a:lnTo>
                    <a:pt x="2129804" y="5643939"/>
                  </a:lnTo>
                  <a:cubicBezTo>
                    <a:pt x="2129804" y="5645016"/>
                    <a:pt x="2129443" y="5646459"/>
                    <a:pt x="2128723" y="5647540"/>
                  </a:cubicBezTo>
                  <a:lnTo>
                    <a:pt x="2128898" y="5647849"/>
                  </a:lnTo>
                  <a:lnTo>
                    <a:pt x="2128001" y="5649343"/>
                  </a:lnTo>
                  <a:cubicBezTo>
                    <a:pt x="2124033" y="5653673"/>
                    <a:pt x="2117902" y="5656558"/>
                    <a:pt x="2111050" y="5653312"/>
                  </a:cubicBezTo>
                  <a:cubicBezTo>
                    <a:pt x="2085442" y="5669902"/>
                    <a:pt x="2126558" y="5689017"/>
                    <a:pt x="2106000" y="5700560"/>
                  </a:cubicBezTo>
                  <a:cubicBezTo>
                    <a:pt x="2110329" y="5698397"/>
                    <a:pt x="2113934" y="5695872"/>
                    <a:pt x="2119706" y="5698036"/>
                  </a:cubicBezTo>
                  <a:cubicBezTo>
                    <a:pt x="2117541" y="5692625"/>
                    <a:pt x="2115017" y="5678199"/>
                    <a:pt x="2131969" y="5674231"/>
                  </a:cubicBezTo>
                  <a:cubicBezTo>
                    <a:pt x="2138822" y="5664492"/>
                    <a:pt x="2131607" y="5658362"/>
                    <a:pt x="2130166" y="5650065"/>
                  </a:cubicBezTo>
                  <a:lnTo>
                    <a:pt x="2128898" y="5647849"/>
                  </a:lnTo>
                  <a:lnTo>
                    <a:pt x="2129083" y="5647541"/>
                  </a:lnTo>
                  <a:cubicBezTo>
                    <a:pt x="2128722" y="5646098"/>
                    <a:pt x="2129083" y="5645015"/>
                    <a:pt x="2130166" y="5643939"/>
                  </a:cubicBezTo>
                  <a:lnTo>
                    <a:pt x="2130024" y="5643748"/>
                  </a:lnTo>
                  <a:lnTo>
                    <a:pt x="2138461" y="5636364"/>
                  </a:lnTo>
                  <a:lnTo>
                    <a:pt x="2132330" y="5635283"/>
                  </a:lnTo>
                  <a:cubicBezTo>
                    <a:pt x="2128722" y="5633839"/>
                    <a:pt x="2129805" y="5630955"/>
                    <a:pt x="2130526" y="5628069"/>
                  </a:cubicBezTo>
                  <a:cubicBezTo>
                    <a:pt x="2128632" y="5625725"/>
                    <a:pt x="2126581" y="5624733"/>
                    <a:pt x="2124417" y="5624519"/>
                  </a:cubicBezTo>
                  <a:close/>
                  <a:moveTo>
                    <a:pt x="1603936" y="5612559"/>
                  </a:moveTo>
                  <a:lnTo>
                    <a:pt x="1613673" y="5614364"/>
                  </a:lnTo>
                  <a:lnTo>
                    <a:pt x="1616921" y="5612921"/>
                  </a:lnTo>
                  <a:close/>
                  <a:moveTo>
                    <a:pt x="2358113" y="5611118"/>
                  </a:moveTo>
                  <a:lnTo>
                    <a:pt x="2350900" y="5614003"/>
                  </a:lnTo>
                  <a:lnTo>
                    <a:pt x="2360395" y="5615534"/>
                  </a:lnTo>
                  <a:lnTo>
                    <a:pt x="2361505" y="5617682"/>
                  </a:lnTo>
                  <a:lnTo>
                    <a:pt x="2357753" y="5629872"/>
                  </a:lnTo>
                  <a:lnTo>
                    <a:pt x="2363884" y="5630955"/>
                  </a:lnTo>
                  <a:cubicBezTo>
                    <a:pt x="2362262" y="5627708"/>
                    <a:pt x="2362983" y="5624101"/>
                    <a:pt x="2363028" y="5620630"/>
                  </a:cubicBezTo>
                  <a:lnTo>
                    <a:pt x="2361505" y="5617682"/>
                  </a:lnTo>
                  <a:lnTo>
                    <a:pt x="2362082" y="5615805"/>
                  </a:lnTo>
                  <a:lnTo>
                    <a:pt x="2360395" y="5615534"/>
                  </a:lnTo>
                  <a:close/>
                  <a:moveTo>
                    <a:pt x="3713542" y="5608954"/>
                  </a:moveTo>
                  <a:cubicBezTo>
                    <a:pt x="3727970" y="5604625"/>
                    <a:pt x="3728330" y="5624464"/>
                    <a:pt x="3714625" y="5617970"/>
                  </a:cubicBezTo>
                  <a:lnTo>
                    <a:pt x="3708493" y="5616888"/>
                  </a:lnTo>
                  <a:close/>
                  <a:moveTo>
                    <a:pt x="1652266" y="5607149"/>
                  </a:moveTo>
                  <a:lnTo>
                    <a:pt x="1610329" y="5626235"/>
                  </a:lnTo>
                  <a:lnTo>
                    <a:pt x="1597489" y="5626085"/>
                  </a:lnTo>
                  <a:cubicBezTo>
                    <a:pt x="1593206" y="5626716"/>
                    <a:pt x="1590590" y="5628790"/>
                    <a:pt x="1592033" y="5634561"/>
                  </a:cubicBezTo>
                  <a:lnTo>
                    <a:pt x="1610329" y="5626235"/>
                  </a:lnTo>
                  <a:lnTo>
                    <a:pt x="1612953" y="5626265"/>
                  </a:lnTo>
                  <a:close/>
                  <a:moveTo>
                    <a:pt x="1480314" y="5605922"/>
                  </a:moveTo>
                  <a:cubicBezTo>
                    <a:pt x="1486558" y="5606137"/>
                    <a:pt x="1492848" y="5607557"/>
                    <a:pt x="1499069" y="5609405"/>
                  </a:cubicBezTo>
                  <a:cubicBezTo>
                    <a:pt x="1511513" y="5613102"/>
                    <a:pt x="1523685" y="5618512"/>
                    <a:pt x="1534685" y="5619414"/>
                  </a:cubicBezTo>
                  <a:lnTo>
                    <a:pt x="1536129" y="5614725"/>
                  </a:lnTo>
                  <a:cubicBezTo>
                    <a:pt x="1540096" y="5618331"/>
                    <a:pt x="1546228" y="5619414"/>
                    <a:pt x="1541900" y="5625545"/>
                  </a:cubicBezTo>
                  <a:cubicBezTo>
                    <a:pt x="1528915" y="5625546"/>
                    <a:pt x="1497536" y="5612921"/>
                    <a:pt x="1482027" y="5625184"/>
                  </a:cubicBezTo>
                  <a:cubicBezTo>
                    <a:pt x="1477698" y="5621579"/>
                    <a:pt x="1457860" y="5619054"/>
                    <a:pt x="1461828" y="5609676"/>
                  </a:cubicBezTo>
                  <a:cubicBezTo>
                    <a:pt x="1467870" y="5606700"/>
                    <a:pt x="1474069" y="5605708"/>
                    <a:pt x="1480314" y="5605922"/>
                  </a:cubicBezTo>
                  <a:close/>
                  <a:moveTo>
                    <a:pt x="2781551" y="5604985"/>
                  </a:moveTo>
                  <a:lnTo>
                    <a:pt x="2783715" y="5615446"/>
                  </a:lnTo>
                  <a:lnTo>
                    <a:pt x="2787322" y="5616167"/>
                  </a:lnTo>
                  <a:close/>
                  <a:moveTo>
                    <a:pt x="1401234" y="5603183"/>
                  </a:moveTo>
                  <a:lnTo>
                    <a:pt x="1434778" y="5616889"/>
                  </a:lnTo>
                  <a:cubicBezTo>
                    <a:pt x="1429367" y="5621939"/>
                    <a:pt x="1412416" y="5608955"/>
                    <a:pt x="1408809" y="5621218"/>
                  </a:cubicBezTo>
                  <a:lnTo>
                    <a:pt x="1405924" y="5630596"/>
                  </a:lnTo>
                  <a:cubicBezTo>
                    <a:pt x="1404842" y="5621578"/>
                    <a:pt x="1391135" y="5611118"/>
                    <a:pt x="1401234" y="5603183"/>
                  </a:cubicBezTo>
                  <a:close/>
                  <a:moveTo>
                    <a:pt x="3751183" y="5586806"/>
                  </a:moveTo>
                  <a:cubicBezTo>
                    <a:pt x="3753082" y="5586029"/>
                    <a:pt x="3755832" y="5586322"/>
                    <a:pt x="3760070" y="5588396"/>
                  </a:cubicBezTo>
                  <a:cubicBezTo>
                    <a:pt x="3758628" y="5598134"/>
                    <a:pt x="3772695" y="5611479"/>
                    <a:pt x="3755021" y="5618332"/>
                  </a:cubicBezTo>
                  <a:cubicBezTo>
                    <a:pt x="3741315" y="5620856"/>
                    <a:pt x="3744922" y="5608593"/>
                    <a:pt x="3739872" y="5603544"/>
                  </a:cubicBezTo>
                  <a:cubicBezTo>
                    <a:pt x="3747446" y="5601110"/>
                    <a:pt x="3745485" y="5589140"/>
                    <a:pt x="3751183" y="5586806"/>
                  </a:cubicBezTo>
                  <a:close/>
                  <a:moveTo>
                    <a:pt x="1618362" y="5586230"/>
                  </a:moveTo>
                  <a:cubicBezTo>
                    <a:pt x="1619806" y="5595248"/>
                    <a:pt x="1610789" y="5589837"/>
                    <a:pt x="1607903" y="5591280"/>
                  </a:cubicBezTo>
                  <a:lnTo>
                    <a:pt x="1621608" y="5596691"/>
                  </a:lnTo>
                  <a:lnTo>
                    <a:pt x="1627020" y="5587674"/>
                  </a:lnTo>
                  <a:close/>
                  <a:moveTo>
                    <a:pt x="1580130" y="5579378"/>
                  </a:moveTo>
                  <a:lnTo>
                    <a:pt x="1561376" y="5581181"/>
                  </a:lnTo>
                  <a:lnTo>
                    <a:pt x="1578689" y="5584066"/>
                  </a:lnTo>
                  <a:close/>
                  <a:moveTo>
                    <a:pt x="2349818" y="5579016"/>
                  </a:moveTo>
                  <a:cubicBezTo>
                    <a:pt x="2346211" y="5582623"/>
                    <a:pt x="2340802" y="5585148"/>
                    <a:pt x="2334669" y="5584787"/>
                  </a:cubicBezTo>
                  <a:cubicBezTo>
                    <a:pt x="2341161" y="5589115"/>
                    <a:pt x="2339359" y="5599575"/>
                    <a:pt x="2355229" y="5598493"/>
                  </a:cubicBezTo>
                  <a:cubicBezTo>
                    <a:pt x="2363163" y="5590558"/>
                    <a:pt x="2348376" y="5584428"/>
                    <a:pt x="2349818" y="5579016"/>
                  </a:cubicBezTo>
                  <a:close/>
                  <a:moveTo>
                    <a:pt x="3714574" y="5572143"/>
                  </a:moveTo>
                  <a:cubicBezTo>
                    <a:pt x="3717104" y="5572390"/>
                    <a:pt x="3719673" y="5574149"/>
                    <a:pt x="3722559" y="5578658"/>
                  </a:cubicBezTo>
                  <a:cubicBezTo>
                    <a:pt x="3721116" y="5588395"/>
                    <a:pt x="3706689" y="5587674"/>
                    <a:pt x="3697312" y="5589117"/>
                  </a:cubicBezTo>
                  <a:cubicBezTo>
                    <a:pt x="3688656" y="5587675"/>
                    <a:pt x="3687213" y="5584429"/>
                    <a:pt x="3685410" y="5577215"/>
                  </a:cubicBezTo>
                  <a:cubicBezTo>
                    <a:pt x="3699746" y="5584248"/>
                    <a:pt x="3706983" y="5571399"/>
                    <a:pt x="3714574" y="5572143"/>
                  </a:cubicBezTo>
                  <a:close/>
                  <a:moveTo>
                    <a:pt x="2604458" y="5570361"/>
                  </a:moveTo>
                  <a:lnTo>
                    <a:pt x="2606982" y="5579738"/>
                  </a:lnTo>
                  <a:cubicBezTo>
                    <a:pt x="2604458" y="5583345"/>
                    <a:pt x="2596162" y="5589837"/>
                    <a:pt x="2589308" y="5586591"/>
                  </a:cubicBezTo>
                  <a:lnTo>
                    <a:pt x="2587865" y="5591280"/>
                  </a:lnTo>
                  <a:lnTo>
                    <a:pt x="2593997" y="5592361"/>
                  </a:lnTo>
                  <a:cubicBezTo>
                    <a:pt x="2583178" y="5606428"/>
                    <a:pt x="2602654" y="5624822"/>
                    <a:pt x="2599769" y="5638529"/>
                  </a:cubicBezTo>
                  <a:cubicBezTo>
                    <a:pt x="2605539" y="5635643"/>
                    <a:pt x="2613474" y="5639972"/>
                    <a:pt x="2619966" y="5639971"/>
                  </a:cubicBezTo>
                  <a:lnTo>
                    <a:pt x="2602293" y="5629873"/>
                  </a:lnTo>
                  <a:lnTo>
                    <a:pt x="2605539" y="5627347"/>
                  </a:lnTo>
                  <a:cubicBezTo>
                    <a:pt x="2637639" y="5611838"/>
                    <a:pt x="2608785" y="5586231"/>
                    <a:pt x="2604458" y="5570361"/>
                  </a:cubicBezTo>
                  <a:close/>
                  <a:moveTo>
                    <a:pt x="1715385" y="5567475"/>
                  </a:moveTo>
                  <a:lnTo>
                    <a:pt x="1707451" y="5580821"/>
                  </a:lnTo>
                  <a:lnTo>
                    <a:pt x="1717189" y="5582623"/>
                  </a:lnTo>
                  <a:cubicBezTo>
                    <a:pt x="1722599" y="5578656"/>
                    <a:pt x="1722599" y="5569640"/>
                    <a:pt x="1715385" y="5567475"/>
                  </a:cubicBezTo>
                  <a:close/>
                  <a:moveTo>
                    <a:pt x="1536489" y="5559902"/>
                  </a:moveTo>
                  <a:cubicBezTo>
                    <a:pt x="1532883" y="5562064"/>
                    <a:pt x="1527833" y="5562426"/>
                    <a:pt x="1528194" y="5565311"/>
                  </a:cubicBezTo>
                  <a:cubicBezTo>
                    <a:pt x="1530177" y="5569639"/>
                    <a:pt x="1534325" y="5571082"/>
                    <a:pt x="1538608" y="5570946"/>
                  </a:cubicBezTo>
                  <a:cubicBezTo>
                    <a:pt x="1542890" y="5570811"/>
                    <a:pt x="1547310" y="5569098"/>
                    <a:pt x="1549834" y="5567114"/>
                  </a:cubicBezTo>
                  <a:close/>
                  <a:moveTo>
                    <a:pt x="1621609" y="5554131"/>
                  </a:moveTo>
                  <a:cubicBezTo>
                    <a:pt x="1620166" y="5554851"/>
                    <a:pt x="1617281" y="5555212"/>
                    <a:pt x="1618003" y="5557376"/>
                  </a:cubicBezTo>
                  <a:cubicBezTo>
                    <a:pt x="1620707" y="5563328"/>
                    <a:pt x="1625577" y="5564140"/>
                    <a:pt x="1631031" y="5563688"/>
                  </a:cubicBezTo>
                  <a:cubicBezTo>
                    <a:pt x="1636487" y="5563238"/>
                    <a:pt x="1642528" y="5561524"/>
                    <a:pt x="1647578" y="5562425"/>
                  </a:cubicBezTo>
                  <a:cubicBezTo>
                    <a:pt x="1641447" y="5553408"/>
                    <a:pt x="1623051" y="5566032"/>
                    <a:pt x="1621609" y="5554131"/>
                  </a:cubicBezTo>
                  <a:close/>
                  <a:moveTo>
                    <a:pt x="2341883" y="5548359"/>
                  </a:moveTo>
                  <a:lnTo>
                    <a:pt x="2337916" y="5561705"/>
                  </a:lnTo>
                  <a:lnTo>
                    <a:pt x="2351622" y="5559179"/>
                  </a:lnTo>
                  <a:cubicBezTo>
                    <a:pt x="2340801" y="5560261"/>
                    <a:pt x="2345851" y="5551966"/>
                    <a:pt x="2341883" y="5548359"/>
                  </a:cubicBezTo>
                  <a:close/>
                  <a:moveTo>
                    <a:pt x="1685089" y="5541146"/>
                  </a:moveTo>
                  <a:lnTo>
                    <a:pt x="1684007" y="5544753"/>
                  </a:lnTo>
                  <a:lnTo>
                    <a:pt x="1693745" y="5542588"/>
                  </a:lnTo>
                  <a:close/>
                  <a:moveTo>
                    <a:pt x="1722238" y="5530686"/>
                  </a:moveTo>
                  <a:cubicBezTo>
                    <a:pt x="1704566" y="5533572"/>
                    <a:pt x="1712861" y="5544752"/>
                    <a:pt x="1706730" y="5551967"/>
                  </a:cubicBezTo>
                  <a:lnTo>
                    <a:pt x="1721157" y="5556294"/>
                  </a:lnTo>
                  <a:cubicBezTo>
                    <a:pt x="1722599" y="5551605"/>
                    <a:pt x="1724041" y="5546917"/>
                    <a:pt x="1728731" y="5543670"/>
                  </a:cubicBezTo>
                  <a:cubicBezTo>
                    <a:pt x="1716829" y="5539702"/>
                    <a:pt x="1728369" y="5536818"/>
                    <a:pt x="1722238" y="5530686"/>
                  </a:cubicBezTo>
                  <a:close/>
                  <a:moveTo>
                    <a:pt x="1413859" y="5529604"/>
                  </a:moveTo>
                  <a:lnTo>
                    <a:pt x="1412777" y="5533211"/>
                  </a:lnTo>
                  <a:lnTo>
                    <a:pt x="1423958" y="5535374"/>
                  </a:lnTo>
                  <a:close/>
                  <a:moveTo>
                    <a:pt x="3644293" y="5527441"/>
                  </a:moveTo>
                  <a:lnTo>
                    <a:pt x="3652948" y="5528885"/>
                  </a:lnTo>
                  <a:cubicBezTo>
                    <a:pt x="3652227" y="5531770"/>
                    <a:pt x="3652587" y="5534655"/>
                    <a:pt x="3648620" y="5535015"/>
                  </a:cubicBezTo>
                  <a:lnTo>
                    <a:pt x="3642488" y="5533934"/>
                  </a:lnTo>
                  <a:close/>
                  <a:moveTo>
                    <a:pt x="1462731" y="5527216"/>
                  </a:moveTo>
                  <a:cubicBezTo>
                    <a:pt x="1466338" y="5527080"/>
                    <a:pt x="1470666" y="5527802"/>
                    <a:pt x="1473371" y="5527801"/>
                  </a:cubicBezTo>
                  <a:cubicBezTo>
                    <a:pt x="1473732" y="5531048"/>
                    <a:pt x="1468321" y="5531047"/>
                    <a:pt x="1466156" y="5533572"/>
                  </a:cubicBezTo>
                  <a:lnTo>
                    <a:pt x="1456419" y="5531768"/>
                  </a:lnTo>
                  <a:cubicBezTo>
                    <a:pt x="1456238" y="5528343"/>
                    <a:pt x="1459124" y="5527350"/>
                    <a:pt x="1462731" y="5527216"/>
                  </a:cubicBezTo>
                  <a:close/>
                  <a:moveTo>
                    <a:pt x="3715347" y="5520949"/>
                  </a:moveTo>
                  <a:cubicBezTo>
                    <a:pt x="3728331" y="5516983"/>
                    <a:pt x="3730134" y="5532492"/>
                    <a:pt x="3718233" y="5533213"/>
                  </a:cubicBezTo>
                  <a:cubicBezTo>
                    <a:pt x="3714625" y="5531410"/>
                    <a:pt x="3707773" y="5533212"/>
                    <a:pt x="3706690" y="5528163"/>
                  </a:cubicBezTo>
                  <a:cubicBezTo>
                    <a:pt x="3706330" y="5524195"/>
                    <a:pt x="3710657" y="5522752"/>
                    <a:pt x="3715347" y="5520949"/>
                  </a:cubicBezTo>
                  <a:close/>
                  <a:moveTo>
                    <a:pt x="2765680" y="5519144"/>
                  </a:moveTo>
                  <a:lnTo>
                    <a:pt x="2768927" y="5529604"/>
                  </a:lnTo>
                  <a:lnTo>
                    <a:pt x="2774697" y="5523833"/>
                  </a:lnTo>
                  <a:close/>
                  <a:moveTo>
                    <a:pt x="1475896" y="5518425"/>
                  </a:moveTo>
                  <a:lnTo>
                    <a:pt x="1495732" y="5526721"/>
                  </a:lnTo>
                  <a:lnTo>
                    <a:pt x="1488158" y="5530688"/>
                  </a:lnTo>
                  <a:close/>
                  <a:moveTo>
                    <a:pt x="1448483" y="5518425"/>
                  </a:moveTo>
                  <a:cubicBezTo>
                    <a:pt x="1446681" y="5520228"/>
                    <a:pt x="1445598" y="5522393"/>
                    <a:pt x="1446681" y="5525278"/>
                  </a:cubicBezTo>
                  <a:cubicBezTo>
                    <a:pt x="1441270" y="5521311"/>
                    <a:pt x="1444877" y="5519867"/>
                    <a:pt x="1448483" y="5518425"/>
                  </a:cubicBezTo>
                  <a:close/>
                  <a:moveTo>
                    <a:pt x="2613835" y="5516258"/>
                  </a:moveTo>
                  <a:lnTo>
                    <a:pt x="2611670" y="5523834"/>
                  </a:lnTo>
                  <a:lnTo>
                    <a:pt x="2613113" y="5528161"/>
                  </a:lnTo>
                  <a:close/>
                  <a:moveTo>
                    <a:pt x="1679679" y="5516258"/>
                  </a:moveTo>
                  <a:lnTo>
                    <a:pt x="1692663" y="5525637"/>
                  </a:lnTo>
                  <a:lnTo>
                    <a:pt x="1693384" y="5522751"/>
                  </a:lnTo>
                  <a:close/>
                  <a:moveTo>
                    <a:pt x="1218010" y="5514095"/>
                  </a:moveTo>
                  <a:lnTo>
                    <a:pt x="1204665" y="5528522"/>
                  </a:lnTo>
                  <a:cubicBezTo>
                    <a:pt x="1193844" y="5520586"/>
                    <a:pt x="1193484" y="5522751"/>
                    <a:pt x="1180499" y="5526358"/>
                  </a:cubicBezTo>
                  <a:lnTo>
                    <a:pt x="1187353" y="5534653"/>
                  </a:lnTo>
                  <a:cubicBezTo>
                    <a:pt x="1203222" y="5538620"/>
                    <a:pt x="1214763" y="5525636"/>
                    <a:pt x="1229552" y="5528161"/>
                  </a:cubicBezTo>
                  <a:cubicBezTo>
                    <a:pt x="1232438" y="5523834"/>
                    <a:pt x="1223781" y="5517340"/>
                    <a:pt x="1218010" y="5514095"/>
                  </a:cubicBezTo>
                  <a:close/>
                  <a:moveTo>
                    <a:pt x="1243844" y="5513779"/>
                  </a:moveTo>
                  <a:cubicBezTo>
                    <a:pt x="1240282" y="5514005"/>
                    <a:pt x="1237306" y="5515177"/>
                    <a:pt x="1236044" y="5519145"/>
                  </a:cubicBezTo>
                  <a:cubicBezTo>
                    <a:pt x="1239110" y="5521849"/>
                    <a:pt x="1242266" y="5521670"/>
                    <a:pt x="1245467" y="5520272"/>
                  </a:cubicBezTo>
                  <a:cubicBezTo>
                    <a:pt x="1248667" y="5518873"/>
                    <a:pt x="1251914" y="5516259"/>
                    <a:pt x="1255160" y="5514094"/>
                  </a:cubicBezTo>
                  <a:cubicBezTo>
                    <a:pt x="1251553" y="5514275"/>
                    <a:pt x="1247406" y="5513554"/>
                    <a:pt x="1243844" y="5513779"/>
                  </a:cubicBezTo>
                  <a:close/>
                  <a:moveTo>
                    <a:pt x="1454976" y="5506116"/>
                  </a:moveTo>
                  <a:cubicBezTo>
                    <a:pt x="1457771" y="5507604"/>
                    <a:pt x="1460205" y="5510309"/>
                    <a:pt x="1462550" y="5511211"/>
                  </a:cubicBezTo>
                  <a:cubicBezTo>
                    <a:pt x="1461468" y="5513014"/>
                    <a:pt x="1456778" y="5514097"/>
                    <a:pt x="1452812" y="5516260"/>
                  </a:cubicBezTo>
                  <a:lnTo>
                    <a:pt x="1452663" y="5515987"/>
                  </a:lnTo>
                  <a:lnTo>
                    <a:pt x="1450648" y="5512294"/>
                  </a:lnTo>
                  <a:cubicBezTo>
                    <a:pt x="1447762" y="5512654"/>
                    <a:pt x="1446320" y="5509408"/>
                    <a:pt x="1445237" y="5508326"/>
                  </a:cubicBezTo>
                  <a:cubicBezTo>
                    <a:pt x="1449024" y="5504358"/>
                    <a:pt x="1452181" y="5504629"/>
                    <a:pt x="1454976" y="5506116"/>
                  </a:cubicBezTo>
                  <a:close/>
                  <a:moveTo>
                    <a:pt x="1503667" y="5499668"/>
                  </a:moveTo>
                  <a:lnTo>
                    <a:pt x="1512324" y="5501112"/>
                  </a:lnTo>
                  <a:lnTo>
                    <a:pt x="1510159" y="5507965"/>
                  </a:lnTo>
                  <a:cubicBezTo>
                    <a:pt x="1501864" y="5509407"/>
                    <a:pt x="1505110" y="5502914"/>
                    <a:pt x="1503667" y="5499668"/>
                  </a:cubicBezTo>
                  <a:close/>
                  <a:moveTo>
                    <a:pt x="1526390" y="5498587"/>
                  </a:moveTo>
                  <a:lnTo>
                    <a:pt x="1532521" y="5499670"/>
                  </a:lnTo>
                  <a:cubicBezTo>
                    <a:pt x="1532521" y="5503636"/>
                    <a:pt x="1526030" y="5503277"/>
                    <a:pt x="1524227" y="5505079"/>
                  </a:cubicBezTo>
                  <a:close/>
                  <a:moveTo>
                    <a:pt x="1291950" y="5498224"/>
                  </a:moveTo>
                  <a:cubicBezTo>
                    <a:pt x="1284374" y="5493896"/>
                    <a:pt x="1284735" y="5501111"/>
                    <a:pt x="1281129" y="5503274"/>
                  </a:cubicBezTo>
                  <a:lnTo>
                    <a:pt x="1289786" y="5504718"/>
                  </a:lnTo>
                  <a:close/>
                  <a:moveTo>
                    <a:pt x="1611871" y="5494619"/>
                  </a:moveTo>
                  <a:cubicBezTo>
                    <a:pt x="1611149" y="5497144"/>
                    <a:pt x="1610428" y="5500029"/>
                    <a:pt x="1606100" y="5500391"/>
                  </a:cubicBezTo>
                  <a:lnTo>
                    <a:pt x="1602493" y="5494981"/>
                  </a:lnTo>
                  <a:close/>
                  <a:moveTo>
                    <a:pt x="1598525" y="5487044"/>
                  </a:moveTo>
                  <a:lnTo>
                    <a:pt x="1597083" y="5491734"/>
                  </a:lnTo>
                  <a:lnTo>
                    <a:pt x="1588426" y="5490291"/>
                  </a:lnTo>
                  <a:close/>
                  <a:moveTo>
                    <a:pt x="3552680" y="5482355"/>
                  </a:moveTo>
                  <a:lnTo>
                    <a:pt x="3551237" y="5487044"/>
                  </a:lnTo>
                  <a:lnTo>
                    <a:pt x="3554124" y="5485601"/>
                  </a:lnTo>
                  <a:close/>
                  <a:moveTo>
                    <a:pt x="1649382" y="5481996"/>
                  </a:moveTo>
                  <a:cubicBezTo>
                    <a:pt x="1654792" y="5481996"/>
                    <a:pt x="1655873" y="5487406"/>
                    <a:pt x="1653709" y="5489571"/>
                  </a:cubicBezTo>
                  <a:cubicBezTo>
                    <a:pt x="1650825" y="5490292"/>
                    <a:pt x="1650102" y="5488127"/>
                    <a:pt x="1647939" y="5486684"/>
                  </a:cubicBezTo>
                  <a:close/>
                  <a:moveTo>
                    <a:pt x="1627020" y="5475143"/>
                  </a:moveTo>
                  <a:cubicBezTo>
                    <a:pt x="1627381" y="5478390"/>
                    <a:pt x="1624495" y="5478751"/>
                    <a:pt x="1623053" y="5479471"/>
                  </a:cubicBezTo>
                  <a:lnTo>
                    <a:pt x="1616921" y="5478389"/>
                  </a:lnTo>
                  <a:close/>
                  <a:moveTo>
                    <a:pt x="1664529" y="5474782"/>
                  </a:moveTo>
                  <a:cubicBezTo>
                    <a:pt x="1666694" y="5478028"/>
                    <a:pt x="1668497" y="5481274"/>
                    <a:pt x="1671383" y="5483077"/>
                  </a:cubicBezTo>
                  <a:lnTo>
                    <a:pt x="1659841" y="5476947"/>
                  </a:lnTo>
                  <a:close/>
                  <a:moveTo>
                    <a:pt x="1225810" y="5468469"/>
                  </a:moveTo>
                  <a:cubicBezTo>
                    <a:pt x="1215306" y="5468739"/>
                    <a:pt x="1204305" y="5470813"/>
                    <a:pt x="1197451" y="5470092"/>
                  </a:cubicBezTo>
                  <a:lnTo>
                    <a:pt x="1196009" y="5474780"/>
                  </a:lnTo>
                  <a:cubicBezTo>
                    <a:pt x="1209714" y="5476944"/>
                    <a:pt x="1230634" y="5468650"/>
                    <a:pt x="1236405" y="5483798"/>
                  </a:cubicBezTo>
                  <a:cubicBezTo>
                    <a:pt x="1233158" y="5491373"/>
                    <a:pt x="1221256" y="5491011"/>
                    <a:pt x="1213322" y="5491732"/>
                  </a:cubicBezTo>
                  <a:cubicBezTo>
                    <a:pt x="1218732" y="5491733"/>
                    <a:pt x="1226667" y="5496060"/>
                    <a:pt x="1231356" y="5492815"/>
                  </a:cubicBezTo>
                  <a:cubicBezTo>
                    <a:pt x="1244340" y="5492455"/>
                    <a:pt x="1246503" y="5482355"/>
                    <a:pt x="1251553" y="5477666"/>
                  </a:cubicBezTo>
                  <a:lnTo>
                    <a:pt x="1251192" y="5477666"/>
                  </a:lnTo>
                  <a:cubicBezTo>
                    <a:pt x="1246324" y="5469731"/>
                    <a:pt x="1236315" y="5468198"/>
                    <a:pt x="1225810" y="5468469"/>
                  </a:cubicBezTo>
                  <a:close/>
                  <a:moveTo>
                    <a:pt x="1656234" y="5459634"/>
                  </a:moveTo>
                  <a:cubicBezTo>
                    <a:pt x="1667776" y="5455306"/>
                    <a:pt x="1678957" y="5462519"/>
                    <a:pt x="1684728" y="5469372"/>
                  </a:cubicBezTo>
                  <a:cubicBezTo>
                    <a:pt x="1673186" y="5472619"/>
                    <a:pt x="1664890" y="5461076"/>
                    <a:pt x="1656234" y="5459634"/>
                  </a:cubicBezTo>
                  <a:close/>
                  <a:moveTo>
                    <a:pt x="3653310" y="5457107"/>
                  </a:moveTo>
                  <a:cubicBezTo>
                    <a:pt x="3641767" y="5462157"/>
                    <a:pt x="3630947" y="5471173"/>
                    <a:pt x="3629865" y="5483798"/>
                  </a:cubicBezTo>
                  <a:cubicBezTo>
                    <a:pt x="3637349" y="5486143"/>
                    <a:pt x="3641880" y="5486345"/>
                    <a:pt x="3644636" y="5485156"/>
                  </a:cubicBezTo>
                  <a:cubicBezTo>
                    <a:pt x="3652903" y="5481589"/>
                    <a:pt x="3645194" y="5465494"/>
                    <a:pt x="3653310" y="5457107"/>
                  </a:cubicBezTo>
                  <a:close/>
                  <a:moveTo>
                    <a:pt x="1407366" y="5456749"/>
                  </a:moveTo>
                  <a:lnTo>
                    <a:pt x="1415302" y="5459994"/>
                  </a:lnTo>
                  <a:lnTo>
                    <a:pt x="1392579" y="5466126"/>
                  </a:lnTo>
                  <a:lnTo>
                    <a:pt x="1394022" y="5461436"/>
                  </a:lnTo>
                  <a:cubicBezTo>
                    <a:pt x="1397989" y="5461077"/>
                    <a:pt x="1402318" y="5464683"/>
                    <a:pt x="1406284" y="5460715"/>
                  </a:cubicBezTo>
                  <a:close/>
                  <a:moveTo>
                    <a:pt x="2570914" y="5452059"/>
                  </a:moveTo>
                  <a:cubicBezTo>
                    <a:pt x="2569111" y="5458911"/>
                    <a:pt x="2563339" y="5473699"/>
                    <a:pt x="2574881" y="5478749"/>
                  </a:cubicBezTo>
                  <a:cubicBezTo>
                    <a:pt x="2563700" y="5506160"/>
                    <a:pt x="2590030" y="5529603"/>
                    <a:pt x="2582455" y="5555572"/>
                  </a:cubicBezTo>
                  <a:cubicBezTo>
                    <a:pt x="2584980" y="5553048"/>
                    <a:pt x="2602653" y="5550162"/>
                    <a:pt x="2593997" y="5539702"/>
                  </a:cubicBezTo>
                  <a:cubicBezTo>
                    <a:pt x="2625738" y="5529243"/>
                    <a:pt x="2560454" y="5509046"/>
                    <a:pt x="2599047" y="5492814"/>
                  </a:cubicBezTo>
                  <a:cubicBezTo>
                    <a:pt x="2571275" y="5481273"/>
                    <a:pt x="2598686" y="5463961"/>
                    <a:pt x="2570914" y="5452059"/>
                  </a:cubicBezTo>
                  <a:close/>
                  <a:moveTo>
                    <a:pt x="2042521" y="5452058"/>
                  </a:moveTo>
                  <a:lnTo>
                    <a:pt x="2049374" y="5463239"/>
                  </a:lnTo>
                  <a:lnTo>
                    <a:pt x="2064521" y="5452058"/>
                  </a:lnTo>
                  <a:cubicBezTo>
                    <a:pt x="2062719" y="5449895"/>
                    <a:pt x="2051177" y="5457828"/>
                    <a:pt x="2042521" y="5452058"/>
                  </a:cubicBezTo>
                  <a:close/>
                  <a:moveTo>
                    <a:pt x="1274276" y="5445205"/>
                  </a:moveTo>
                  <a:lnTo>
                    <a:pt x="1263094" y="5447369"/>
                  </a:lnTo>
                  <a:lnTo>
                    <a:pt x="1265980" y="5450615"/>
                  </a:lnTo>
                  <a:cubicBezTo>
                    <a:pt x="1268145" y="5448091"/>
                    <a:pt x="1273555" y="5448091"/>
                    <a:pt x="1274276" y="5445205"/>
                  </a:cubicBezTo>
                  <a:close/>
                  <a:moveTo>
                    <a:pt x="1319315" y="5444168"/>
                  </a:moveTo>
                  <a:cubicBezTo>
                    <a:pt x="1315123" y="5444574"/>
                    <a:pt x="1311426" y="5445927"/>
                    <a:pt x="1309261" y="5448452"/>
                  </a:cubicBezTo>
                  <a:cubicBezTo>
                    <a:pt x="1313589" y="5449173"/>
                    <a:pt x="1318369" y="5450525"/>
                    <a:pt x="1322562" y="5450661"/>
                  </a:cubicBezTo>
                  <a:cubicBezTo>
                    <a:pt x="1326754" y="5450795"/>
                    <a:pt x="1330362" y="5449713"/>
                    <a:pt x="1332346" y="5445566"/>
                  </a:cubicBezTo>
                  <a:cubicBezTo>
                    <a:pt x="1328197" y="5444304"/>
                    <a:pt x="1323509" y="5443763"/>
                    <a:pt x="1319315" y="5444168"/>
                  </a:cubicBezTo>
                  <a:close/>
                  <a:moveTo>
                    <a:pt x="1187353" y="5439074"/>
                  </a:moveTo>
                  <a:cubicBezTo>
                    <a:pt x="1179779" y="5455665"/>
                    <a:pt x="1203223" y="5447008"/>
                    <a:pt x="1211157" y="5455304"/>
                  </a:cubicBezTo>
                  <a:lnTo>
                    <a:pt x="1209715" y="5459993"/>
                  </a:lnTo>
                  <a:lnTo>
                    <a:pt x="1229192" y="5456387"/>
                  </a:lnTo>
                  <a:cubicBezTo>
                    <a:pt x="1219091" y="5445566"/>
                    <a:pt x="1204305" y="5443042"/>
                    <a:pt x="1187353" y="5439074"/>
                  </a:cubicBezTo>
                  <a:close/>
                  <a:moveTo>
                    <a:pt x="1246504" y="5432582"/>
                  </a:moveTo>
                  <a:cubicBezTo>
                    <a:pt x="1247225" y="5434746"/>
                    <a:pt x="1250470" y="5441238"/>
                    <a:pt x="1255521" y="5441960"/>
                  </a:cubicBezTo>
                  <a:cubicBezTo>
                    <a:pt x="1259488" y="5440877"/>
                    <a:pt x="1260569" y="5437992"/>
                    <a:pt x="1261291" y="5435107"/>
                  </a:cubicBezTo>
                  <a:close/>
                  <a:moveTo>
                    <a:pt x="1309757" y="5425638"/>
                  </a:moveTo>
                  <a:cubicBezTo>
                    <a:pt x="1306647" y="5426180"/>
                    <a:pt x="1304573" y="5427713"/>
                    <a:pt x="1305655" y="5430779"/>
                  </a:cubicBezTo>
                  <a:cubicBezTo>
                    <a:pt x="1313229" y="5436188"/>
                    <a:pt x="1315033" y="5425729"/>
                    <a:pt x="1320082" y="5426449"/>
                  </a:cubicBezTo>
                  <a:cubicBezTo>
                    <a:pt x="1317016" y="5425548"/>
                    <a:pt x="1312869" y="5425098"/>
                    <a:pt x="1309757" y="5425638"/>
                  </a:cubicBezTo>
                  <a:close/>
                  <a:moveTo>
                    <a:pt x="1697713" y="5422844"/>
                  </a:moveTo>
                  <a:lnTo>
                    <a:pt x="1700958" y="5425368"/>
                  </a:lnTo>
                  <a:cubicBezTo>
                    <a:pt x="1695909" y="5429697"/>
                    <a:pt x="1689056" y="5435467"/>
                    <a:pt x="1682203" y="5436188"/>
                  </a:cubicBezTo>
                  <a:lnTo>
                    <a:pt x="1678957" y="5433663"/>
                  </a:lnTo>
                  <a:cubicBezTo>
                    <a:pt x="1673908" y="5450976"/>
                    <a:pt x="1648299" y="5436548"/>
                    <a:pt x="1645775" y="5453862"/>
                  </a:cubicBezTo>
                  <a:lnTo>
                    <a:pt x="1634594" y="5448090"/>
                  </a:lnTo>
                  <a:cubicBezTo>
                    <a:pt x="1586624" y="5456748"/>
                    <a:pt x="1523144" y="5447730"/>
                    <a:pt x="1492846" y="5483076"/>
                  </a:cubicBezTo>
                  <a:cubicBezTo>
                    <a:pt x="1463271" y="5481995"/>
                    <a:pt x="1443794" y="5513373"/>
                    <a:pt x="1416744" y="5507602"/>
                  </a:cubicBezTo>
                  <a:cubicBezTo>
                    <a:pt x="1430450" y="5518063"/>
                    <a:pt x="1441631" y="5533210"/>
                    <a:pt x="1439828" y="5547638"/>
                  </a:cubicBezTo>
                  <a:cubicBezTo>
                    <a:pt x="1450648" y="5546556"/>
                    <a:pt x="1444156" y="5555572"/>
                    <a:pt x="1448123" y="5559180"/>
                  </a:cubicBezTo>
                  <a:cubicBezTo>
                    <a:pt x="1460025" y="5553408"/>
                    <a:pt x="1475174" y="5555213"/>
                    <a:pt x="1480944" y="5545113"/>
                  </a:cubicBezTo>
                  <a:cubicBezTo>
                    <a:pt x="1492577" y="5552418"/>
                    <a:pt x="1493050" y="5569459"/>
                    <a:pt x="1503819" y="5573872"/>
                  </a:cubicBezTo>
                  <a:cubicBezTo>
                    <a:pt x="1507410" y="5575343"/>
                    <a:pt x="1512143" y="5575409"/>
                    <a:pt x="1518816" y="5573246"/>
                  </a:cubicBezTo>
                  <a:cubicBezTo>
                    <a:pt x="1512324" y="5574328"/>
                    <a:pt x="1510880" y="5569999"/>
                    <a:pt x="1507635" y="5567475"/>
                  </a:cubicBezTo>
                  <a:cubicBezTo>
                    <a:pt x="1511602" y="5566393"/>
                    <a:pt x="1514127" y="5562787"/>
                    <a:pt x="1518815" y="5564590"/>
                  </a:cubicBezTo>
                  <a:lnTo>
                    <a:pt x="1510519" y="5548359"/>
                  </a:lnTo>
                  <a:lnTo>
                    <a:pt x="1496815" y="5550884"/>
                  </a:lnTo>
                  <a:cubicBezTo>
                    <a:pt x="1494650" y="5549441"/>
                    <a:pt x="1489241" y="5541506"/>
                    <a:pt x="1497896" y="5538981"/>
                  </a:cubicBezTo>
                  <a:cubicBezTo>
                    <a:pt x="1509438" y="5535015"/>
                    <a:pt x="1524225" y="5537899"/>
                    <a:pt x="1529275" y="5547638"/>
                  </a:cubicBezTo>
                  <a:lnTo>
                    <a:pt x="1541539" y="5541867"/>
                  </a:lnTo>
                  <a:lnTo>
                    <a:pt x="1538293" y="5539342"/>
                  </a:lnTo>
                  <a:cubicBezTo>
                    <a:pt x="1537210" y="5533211"/>
                    <a:pt x="1543342" y="5530325"/>
                    <a:pt x="1550194" y="5529604"/>
                  </a:cubicBezTo>
                  <a:cubicBezTo>
                    <a:pt x="1551998" y="5531768"/>
                    <a:pt x="1556327" y="5534654"/>
                    <a:pt x="1554161" y="5537179"/>
                  </a:cubicBezTo>
                  <a:cubicBezTo>
                    <a:pt x="1567508" y="5540784"/>
                    <a:pt x="1578689" y="5547638"/>
                    <a:pt x="1585902" y="5557737"/>
                  </a:cubicBezTo>
                  <a:cubicBezTo>
                    <a:pt x="1579770" y="5560982"/>
                    <a:pt x="1573999" y="5562786"/>
                    <a:pt x="1570031" y="5567114"/>
                  </a:cubicBezTo>
                  <a:cubicBezTo>
                    <a:pt x="1586983" y="5566033"/>
                    <a:pt x="1594197" y="5551245"/>
                    <a:pt x="1598525" y="5545113"/>
                  </a:cubicBezTo>
                  <a:cubicBezTo>
                    <a:pt x="1602854" y="5544032"/>
                    <a:pt x="1611150" y="5547277"/>
                    <a:pt x="1609346" y="5540064"/>
                  </a:cubicBezTo>
                  <a:cubicBezTo>
                    <a:pt x="1605379" y="5544392"/>
                    <a:pt x="1598887" y="5540064"/>
                    <a:pt x="1593837" y="5539342"/>
                  </a:cubicBezTo>
                  <a:cubicBezTo>
                    <a:pt x="1590230" y="5538620"/>
                    <a:pt x="1583737" y="5533571"/>
                    <a:pt x="1587706" y="5529244"/>
                  </a:cubicBezTo>
                  <a:cubicBezTo>
                    <a:pt x="1583016" y="5532489"/>
                    <a:pt x="1573638" y="5536817"/>
                    <a:pt x="1568950" y="5531046"/>
                  </a:cubicBezTo>
                  <a:cubicBezTo>
                    <a:pt x="1570753" y="5529243"/>
                    <a:pt x="1573638" y="5528883"/>
                    <a:pt x="1572918" y="5526719"/>
                  </a:cubicBezTo>
                  <a:lnTo>
                    <a:pt x="1547670" y="5519144"/>
                  </a:lnTo>
                  <a:lnTo>
                    <a:pt x="1545505" y="5526719"/>
                  </a:lnTo>
                  <a:cubicBezTo>
                    <a:pt x="1541899" y="5529964"/>
                    <a:pt x="1536489" y="5525997"/>
                    <a:pt x="1532521" y="5526358"/>
                  </a:cubicBezTo>
                  <a:cubicBezTo>
                    <a:pt x="1522062" y="5526357"/>
                    <a:pt x="1518816" y="5514817"/>
                    <a:pt x="1527833" y="5511569"/>
                  </a:cubicBezTo>
                  <a:cubicBezTo>
                    <a:pt x="1543342" y="5521308"/>
                    <a:pt x="1540096" y="5500749"/>
                    <a:pt x="1554162" y="5506159"/>
                  </a:cubicBezTo>
                  <a:cubicBezTo>
                    <a:pt x="1561376" y="5512652"/>
                    <a:pt x="1588066" y="5501110"/>
                    <a:pt x="1584819" y="5516620"/>
                  </a:cubicBezTo>
                  <a:cubicBezTo>
                    <a:pt x="1598164" y="5515899"/>
                    <a:pt x="1601412" y="5504718"/>
                    <a:pt x="1615478" y="5510127"/>
                  </a:cubicBezTo>
                  <a:cubicBezTo>
                    <a:pt x="1615478" y="5514094"/>
                    <a:pt x="1621970" y="5518422"/>
                    <a:pt x="1614396" y="5522029"/>
                  </a:cubicBezTo>
                  <a:cubicBezTo>
                    <a:pt x="1622331" y="5517701"/>
                    <a:pt x="1629183" y="5524915"/>
                    <a:pt x="1634954" y="5527800"/>
                  </a:cubicBezTo>
                  <a:cubicBezTo>
                    <a:pt x="1636036" y="5512291"/>
                    <a:pt x="1662726" y="5535736"/>
                    <a:pt x="1660922" y="5515537"/>
                  </a:cubicBezTo>
                  <a:cubicBezTo>
                    <a:pt x="1645053" y="5524554"/>
                    <a:pt x="1638922" y="5501831"/>
                    <a:pt x="1633151" y="5494619"/>
                  </a:cubicBezTo>
                  <a:cubicBezTo>
                    <a:pt x="1654070" y="5482355"/>
                    <a:pt x="1651546" y="5511569"/>
                    <a:pt x="1665973" y="5507241"/>
                  </a:cubicBezTo>
                  <a:lnTo>
                    <a:pt x="1655513" y="5490651"/>
                  </a:lnTo>
                  <a:cubicBezTo>
                    <a:pt x="1675349" y="5497864"/>
                    <a:pt x="1690859" y="5471895"/>
                    <a:pt x="1708172" y="5483798"/>
                  </a:cubicBezTo>
                  <a:cubicBezTo>
                    <a:pt x="1714665" y="5483076"/>
                    <a:pt x="1720796" y="5480191"/>
                    <a:pt x="1720074" y="5474059"/>
                  </a:cubicBezTo>
                  <a:cubicBezTo>
                    <a:pt x="1698795" y="5462517"/>
                    <a:pt x="1733779" y="5454583"/>
                    <a:pt x="1725844" y="5446288"/>
                  </a:cubicBezTo>
                  <a:cubicBezTo>
                    <a:pt x="1714664" y="5434745"/>
                    <a:pt x="1743879" y="5437631"/>
                    <a:pt x="1737386" y="5424647"/>
                  </a:cubicBezTo>
                  <a:close/>
                  <a:moveTo>
                    <a:pt x="1412777" y="5417073"/>
                  </a:moveTo>
                  <a:lnTo>
                    <a:pt x="1411334" y="5421763"/>
                  </a:lnTo>
                  <a:cubicBezTo>
                    <a:pt x="1408810" y="5421041"/>
                    <a:pt x="1405203" y="5420319"/>
                    <a:pt x="1403399" y="5417434"/>
                  </a:cubicBezTo>
                  <a:close/>
                  <a:moveTo>
                    <a:pt x="1544064" y="5409139"/>
                  </a:moveTo>
                  <a:lnTo>
                    <a:pt x="1551999" y="5412385"/>
                  </a:lnTo>
                  <a:cubicBezTo>
                    <a:pt x="1547310" y="5414548"/>
                    <a:pt x="1544064" y="5417074"/>
                    <a:pt x="1538293" y="5414909"/>
                  </a:cubicBezTo>
                  <a:close/>
                  <a:moveTo>
                    <a:pt x="3492446" y="5399759"/>
                  </a:moveTo>
                  <a:lnTo>
                    <a:pt x="3485234" y="5432220"/>
                  </a:lnTo>
                  <a:cubicBezTo>
                    <a:pt x="3472609" y="5444123"/>
                    <a:pt x="3496415" y="5451336"/>
                    <a:pt x="3484512" y="5465043"/>
                  </a:cubicBezTo>
                  <a:cubicBezTo>
                    <a:pt x="3498579" y="5492455"/>
                    <a:pt x="3477660" y="5523473"/>
                    <a:pt x="3483069" y="5544392"/>
                  </a:cubicBezTo>
                  <a:lnTo>
                    <a:pt x="3476937" y="5543309"/>
                  </a:lnTo>
                  <a:cubicBezTo>
                    <a:pt x="3489561" y="5544753"/>
                    <a:pt x="3479462" y="5556654"/>
                    <a:pt x="3483791" y="5563507"/>
                  </a:cubicBezTo>
                  <a:cubicBezTo>
                    <a:pt x="3462872" y="5572886"/>
                    <a:pt x="3486315" y="5585870"/>
                    <a:pt x="3472970" y="5599575"/>
                  </a:cubicBezTo>
                  <a:cubicBezTo>
                    <a:pt x="3483070" y="5613642"/>
                    <a:pt x="3489922" y="5621577"/>
                    <a:pt x="3485233" y="5637447"/>
                  </a:cubicBezTo>
                  <a:cubicBezTo>
                    <a:pt x="3496415" y="5648263"/>
                    <a:pt x="3489201" y="5659082"/>
                    <a:pt x="3491365" y="5669542"/>
                  </a:cubicBezTo>
                  <a:lnTo>
                    <a:pt x="3495693" y="5668099"/>
                  </a:lnTo>
                  <a:cubicBezTo>
                    <a:pt x="3500382" y="5669903"/>
                    <a:pt x="3509760" y="5668819"/>
                    <a:pt x="3512284" y="5673148"/>
                  </a:cubicBezTo>
                  <a:cubicBezTo>
                    <a:pt x="3508677" y="5680362"/>
                    <a:pt x="3498939" y="5686855"/>
                    <a:pt x="3491725" y="5689379"/>
                  </a:cubicBezTo>
                  <a:cubicBezTo>
                    <a:pt x="3520220" y="5707051"/>
                    <a:pt x="3482708" y="5718594"/>
                    <a:pt x="3495333" y="5737710"/>
                  </a:cubicBezTo>
                  <a:cubicBezTo>
                    <a:pt x="3519137" y="5736628"/>
                    <a:pt x="3503268" y="5763678"/>
                    <a:pt x="3526712" y="5758990"/>
                  </a:cubicBezTo>
                  <a:cubicBezTo>
                    <a:pt x="3529957" y="5766565"/>
                    <a:pt x="3539695" y="5772335"/>
                    <a:pt x="3533565" y="5780270"/>
                  </a:cubicBezTo>
                  <a:cubicBezTo>
                    <a:pt x="3533925" y="5783153"/>
                    <a:pt x="3530318" y="5786761"/>
                    <a:pt x="3525268" y="5785679"/>
                  </a:cubicBezTo>
                  <a:cubicBezTo>
                    <a:pt x="3522743" y="5782070"/>
                    <a:pt x="3513727" y="5767646"/>
                    <a:pt x="3515891" y="5774139"/>
                  </a:cubicBezTo>
                  <a:cubicBezTo>
                    <a:pt x="3513367" y="5786761"/>
                    <a:pt x="3525630" y="5794697"/>
                    <a:pt x="3533926" y="5801188"/>
                  </a:cubicBezTo>
                  <a:cubicBezTo>
                    <a:pt x="3509399" y="5800829"/>
                    <a:pt x="3539696" y="5813091"/>
                    <a:pt x="3522384" y="5818138"/>
                  </a:cubicBezTo>
                  <a:cubicBezTo>
                    <a:pt x="3525990" y="5831844"/>
                    <a:pt x="3488479" y="5862144"/>
                    <a:pt x="3532843" y="5865748"/>
                  </a:cubicBezTo>
                  <a:cubicBezTo>
                    <a:pt x="3518056" y="5872243"/>
                    <a:pt x="3542581" y="5873325"/>
                    <a:pt x="3530678" y="5882340"/>
                  </a:cubicBezTo>
                  <a:cubicBezTo>
                    <a:pt x="3524547" y="5893162"/>
                    <a:pt x="3517334" y="5878011"/>
                    <a:pt x="3506513" y="5880176"/>
                  </a:cubicBezTo>
                  <a:cubicBezTo>
                    <a:pt x="3505792" y="5883063"/>
                    <a:pt x="3506153" y="5885945"/>
                    <a:pt x="3502186" y="5886305"/>
                  </a:cubicBezTo>
                  <a:lnTo>
                    <a:pt x="3524548" y="5886305"/>
                  </a:lnTo>
                  <a:cubicBezTo>
                    <a:pt x="3528515" y="5889913"/>
                    <a:pt x="3528515" y="5894244"/>
                    <a:pt x="3525990" y="5898571"/>
                  </a:cubicBezTo>
                  <a:cubicBezTo>
                    <a:pt x="3530318" y="5911194"/>
                    <a:pt x="3513005" y="5903260"/>
                    <a:pt x="3505432" y="5906867"/>
                  </a:cubicBezTo>
                  <a:cubicBezTo>
                    <a:pt x="3508678" y="5908310"/>
                    <a:pt x="3506513" y="5910832"/>
                    <a:pt x="3505792" y="5913719"/>
                  </a:cubicBezTo>
                  <a:cubicBezTo>
                    <a:pt x="3532843" y="5910114"/>
                    <a:pt x="3535007" y="5942574"/>
                    <a:pt x="3561336" y="5937164"/>
                  </a:cubicBezTo>
                  <a:cubicBezTo>
                    <a:pt x="3561697" y="5940409"/>
                    <a:pt x="3568911" y="5951591"/>
                    <a:pt x="3569992" y="5960608"/>
                  </a:cubicBezTo>
                  <a:cubicBezTo>
                    <a:pt x="3548352" y="5967819"/>
                    <a:pt x="3571796" y="5946901"/>
                    <a:pt x="3553762" y="5945818"/>
                  </a:cubicBezTo>
                  <a:lnTo>
                    <a:pt x="3551959" y="5952313"/>
                  </a:lnTo>
                  <a:cubicBezTo>
                    <a:pt x="3547631" y="5954476"/>
                    <a:pt x="3542221" y="5954476"/>
                    <a:pt x="3538254" y="5954838"/>
                  </a:cubicBezTo>
                  <a:cubicBezTo>
                    <a:pt x="3539695" y="5958804"/>
                    <a:pt x="3545466" y="5961689"/>
                    <a:pt x="3541139" y="5967100"/>
                  </a:cubicBezTo>
                  <a:cubicBezTo>
                    <a:pt x="3541139" y="5967100"/>
                    <a:pt x="3559172" y="5963132"/>
                    <a:pt x="3561698" y="5972509"/>
                  </a:cubicBezTo>
                  <a:cubicBezTo>
                    <a:pt x="3555926" y="5982608"/>
                    <a:pt x="3539696" y="5967819"/>
                    <a:pt x="3539695" y="5980804"/>
                  </a:cubicBezTo>
                  <a:cubicBezTo>
                    <a:pt x="3548713" y="5980444"/>
                    <a:pt x="3567108" y="5980443"/>
                    <a:pt x="3572156" y="5989462"/>
                  </a:cubicBezTo>
                  <a:cubicBezTo>
                    <a:pt x="3571435" y="5991624"/>
                    <a:pt x="3570715" y="5994150"/>
                    <a:pt x="3566386" y="5995594"/>
                  </a:cubicBezTo>
                  <a:cubicBezTo>
                    <a:pt x="3549794" y="5989821"/>
                    <a:pt x="3532843" y="5998841"/>
                    <a:pt x="3516974" y="6003887"/>
                  </a:cubicBezTo>
                  <a:cubicBezTo>
                    <a:pt x="3571074" y="6001365"/>
                    <a:pt x="3528875" y="6051498"/>
                    <a:pt x="3544024" y="6070254"/>
                  </a:cubicBezTo>
                  <a:cubicBezTo>
                    <a:pt x="3519859" y="6090812"/>
                    <a:pt x="3562058" y="6101273"/>
                    <a:pt x="3564583" y="6119664"/>
                  </a:cubicBezTo>
                  <a:cubicBezTo>
                    <a:pt x="3588748" y="6126159"/>
                    <a:pt x="3584059" y="6102353"/>
                    <a:pt x="3593437" y="6092977"/>
                  </a:cubicBezTo>
                  <a:cubicBezTo>
                    <a:pt x="3589108" y="6077466"/>
                    <a:pt x="3602815" y="6052940"/>
                    <a:pt x="3569632" y="6051137"/>
                  </a:cubicBezTo>
                  <a:cubicBezTo>
                    <a:pt x="3567829" y="6039955"/>
                    <a:pt x="3584419" y="6049693"/>
                    <a:pt x="3587306" y="6044285"/>
                  </a:cubicBezTo>
                  <a:cubicBezTo>
                    <a:pt x="3574320" y="6035989"/>
                    <a:pt x="3587305" y="6022643"/>
                    <a:pt x="3582977" y="6015792"/>
                  </a:cubicBezTo>
                  <a:cubicBezTo>
                    <a:pt x="3579370" y="6010381"/>
                    <a:pt x="3569992" y="6011464"/>
                    <a:pt x="3556647" y="6008218"/>
                  </a:cubicBezTo>
                  <a:cubicBezTo>
                    <a:pt x="3553040" y="6007496"/>
                    <a:pt x="3549073" y="6003887"/>
                    <a:pt x="3550155" y="5999922"/>
                  </a:cubicBezTo>
                  <a:cubicBezTo>
                    <a:pt x="3561698" y="5992707"/>
                    <a:pt x="3567829" y="6002086"/>
                    <a:pt x="3577567" y="6004609"/>
                  </a:cubicBezTo>
                  <a:cubicBezTo>
                    <a:pt x="3577206" y="5988740"/>
                    <a:pt x="3586224" y="5975396"/>
                    <a:pt x="3564223" y="5966379"/>
                  </a:cubicBezTo>
                  <a:cubicBezTo>
                    <a:pt x="3566386" y="5962771"/>
                    <a:pt x="3571797" y="5966739"/>
                    <a:pt x="3575763" y="5966379"/>
                  </a:cubicBezTo>
                  <a:lnTo>
                    <a:pt x="3569633" y="5912636"/>
                  </a:lnTo>
                  <a:cubicBezTo>
                    <a:pt x="3567468" y="5915163"/>
                    <a:pt x="3563862" y="5913719"/>
                    <a:pt x="3560255" y="5912997"/>
                  </a:cubicBezTo>
                  <a:lnTo>
                    <a:pt x="3564943" y="5918769"/>
                  </a:lnTo>
                  <a:cubicBezTo>
                    <a:pt x="3565664" y="5920930"/>
                    <a:pt x="3562779" y="5921291"/>
                    <a:pt x="3560975" y="5923097"/>
                  </a:cubicBezTo>
                  <a:cubicBezTo>
                    <a:pt x="3550876" y="5921291"/>
                    <a:pt x="3543663" y="5919131"/>
                    <a:pt x="3537532" y="5914079"/>
                  </a:cubicBezTo>
                  <a:cubicBezTo>
                    <a:pt x="3539695" y="5911555"/>
                    <a:pt x="3537172" y="5906147"/>
                    <a:pt x="3544023" y="5905425"/>
                  </a:cubicBezTo>
                  <a:cubicBezTo>
                    <a:pt x="3546549" y="5905786"/>
                    <a:pt x="3547270" y="5907950"/>
                    <a:pt x="3549434" y="5909393"/>
                  </a:cubicBezTo>
                  <a:cubicBezTo>
                    <a:pt x="3553762" y="5903259"/>
                    <a:pt x="3559172" y="5893162"/>
                    <a:pt x="3571435" y="5896407"/>
                  </a:cubicBezTo>
                  <a:cubicBezTo>
                    <a:pt x="3576845" y="5887388"/>
                    <a:pt x="3553041" y="5880176"/>
                    <a:pt x="3570714" y="5877290"/>
                  </a:cubicBezTo>
                  <a:lnTo>
                    <a:pt x="3559173" y="5863226"/>
                  </a:lnTo>
                  <a:lnTo>
                    <a:pt x="3551599" y="5866830"/>
                  </a:lnTo>
                  <a:lnTo>
                    <a:pt x="3545106" y="5857814"/>
                  </a:lnTo>
                  <a:cubicBezTo>
                    <a:pt x="3550517" y="5853127"/>
                    <a:pt x="3557369" y="5856010"/>
                    <a:pt x="3564943" y="5857455"/>
                  </a:cubicBezTo>
                  <a:cubicBezTo>
                    <a:pt x="3556288" y="5844109"/>
                    <a:pt x="3570354" y="5827518"/>
                    <a:pt x="3542221" y="5829683"/>
                  </a:cubicBezTo>
                  <a:cubicBezTo>
                    <a:pt x="3540777" y="5821385"/>
                    <a:pt x="3551599" y="5824272"/>
                    <a:pt x="3556287" y="5822107"/>
                  </a:cubicBezTo>
                  <a:cubicBezTo>
                    <a:pt x="3550156" y="5798302"/>
                    <a:pt x="3564943" y="5775943"/>
                    <a:pt x="3544023" y="5758269"/>
                  </a:cubicBezTo>
                  <a:cubicBezTo>
                    <a:pt x="3553762" y="5743120"/>
                    <a:pt x="3546188" y="5724726"/>
                    <a:pt x="3547270" y="5708134"/>
                  </a:cubicBezTo>
                  <a:cubicBezTo>
                    <a:pt x="3552681" y="5695151"/>
                    <a:pt x="3522384" y="5682887"/>
                    <a:pt x="3543303" y="5669542"/>
                  </a:cubicBezTo>
                  <a:cubicBezTo>
                    <a:pt x="3533204" y="5624823"/>
                    <a:pt x="3527073" y="5580098"/>
                    <a:pt x="3523827" y="5534653"/>
                  </a:cubicBezTo>
                  <a:cubicBezTo>
                    <a:pt x="3501103" y="5518784"/>
                    <a:pt x="3515530" y="5497143"/>
                    <a:pt x="3515892" y="5478387"/>
                  </a:cubicBezTo>
                  <a:cubicBezTo>
                    <a:pt x="3510842" y="5469371"/>
                    <a:pt x="3500021" y="5461796"/>
                    <a:pt x="3508678" y="5450255"/>
                  </a:cubicBezTo>
                  <a:cubicBezTo>
                    <a:pt x="3494612" y="5436188"/>
                    <a:pt x="3509760" y="5406974"/>
                    <a:pt x="3492446" y="5399759"/>
                  </a:cubicBezTo>
                  <a:close/>
                  <a:moveTo>
                    <a:pt x="1234241" y="5399759"/>
                  </a:moveTo>
                  <a:cubicBezTo>
                    <a:pt x="1232077" y="5415991"/>
                    <a:pt x="1206468" y="5400842"/>
                    <a:pt x="1199255" y="5412383"/>
                  </a:cubicBezTo>
                  <a:cubicBezTo>
                    <a:pt x="1207910" y="5422844"/>
                    <a:pt x="1233879" y="5414547"/>
                    <a:pt x="1243617" y="5420318"/>
                  </a:cubicBezTo>
                  <a:cubicBezTo>
                    <a:pt x="1234240" y="5416712"/>
                    <a:pt x="1238568" y="5406613"/>
                    <a:pt x="1240373" y="5400841"/>
                  </a:cubicBezTo>
                  <a:close/>
                  <a:moveTo>
                    <a:pt x="3595961" y="5397235"/>
                  </a:moveTo>
                  <a:cubicBezTo>
                    <a:pt x="3592354" y="5400482"/>
                    <a:pt x="3587306" y="5408777"/>
                    <a:pt x="3577927" y="5405891"/>
                  </a:cubicBezTo>
                  <a:cubicBezTo>
                    <a:pt x="3574682" y="5403366"/>
                    <a:pt x="3576846" y="5400841"/>
                    <a:pt x="3577568" y="5397957"/>
                  </a:cubicBezTo>
                  <a:cubicBezTo>
                    <a:pt x="3576124" y="5403006"/>
                    <a:pt x="3573600" y="5406252"/>
                    <a:pt x="3567829" y="5408415"/>
                  </a:cubicBezTo>
                  <a:cubicBezTo>
                    <a:pt x="3571796" y="5409137"/>
                    <a:pt x="3575042" y="5410580"/>
                    <a:pt x="3577207" y="5408056"/>
                  </a:cubicBezTo>
                  <a:cubicBezTo>
                    <a:pt x="3572879" y="5426089"/>
                    <a:pt x="3606421" y="5406251"/>
                    <a:pt x="3594158" y="5425008"/>
                  </a:cubicBezTo>
                  <a:cubicBezTo>
                    <a:pt x="3593076" y="5428614"/>
                    <a:pt x="3592354" y="5435466"/>
                    <a:pt x="3585142" y="5433303"/>
                  </a:cubicBezTo>
                  <a:lnTo>
                    <a:pt x="3585141" y="5455305"/>
                  </a:lnTo>
                  <a:cubicBezTo>
                    <a:pt x="3610388" y="5440516"/>
                    <a:pt x="3615078" y="5407695"/>
                    <a:pt x="3595961" y="5397235"/>
                  </a:cubicBezTo>
                  <a:close/>
                  <a:moveTo>
                    <a:pt x="1656595" y="5396874"/>
                  </a:moveTo>
                  <a:lnTo>
                    <a:pt x="1620527" y="5400481"/>
                  </a:lnTo>
                  <a:lnTo>
                    <a:pt x="1641447" y="5404088"/>
                  </a:lnTo>
                  <a:close/>
                  <a:moveTo>
                    <a:pt x="1265980" y="5384251"/>
                  </a:moveTo>
                  <a:cubicBezTo>
                    <a:pt x="1262373" y="5387496"/>
                    <a:pt x="1251914" y="5387857"/>
                    <a:pt x="1254078" y="5393988"/>
                  </a:cubicBezTo>
                  <a:cubicBezTo>
                    <a:pt x="1276080" y="5386776"/>
                    <a:pt x="1304573" y="5421761"/>
                    <a:pt x="1333788" y="5419958"/>
                  </a:cubicBezTo>
                  <a:cubicBezTo>
                    <a:pt x="1337033" y="5412744"/>
                    <a:pt x="1335230" y="5405170"/>
                    <a:pt x="1334869" y="5398317"/>
                  </a:cubicBezTo>
                  <a:cubicBezTo>
                    <a:pt x="1316475" y="5429697"/>
                    <a:pt x="1291950" y="5385694"/>
                    <a:pt x="1265980" y="5384251"/>
                  </a:cubicBezTo>
                  <a:close/>
                  <a:moveTo>
                    <a:pt x="1299162" y="5370186"/>
                  </a:moveTo>
                  <a:lnTo>
                    <a:pt x="1295916" y="5372710"/>
                  </a:lnTo>
                  <a:cubicBezTo>
                    <a:pt x="1295196" y="5372349"/>
                    <a:pt x="1294835" y="5371989"/>
                    <a:pt x="1294114" y="5371629"/>
                  </a:cubicBezTo>
                  <a:close/>
                  <a:moveTo>
                    <a:pt x="1499925" y="5369103"/>
                  </a:moveTo>
                  <a:cubicBezTo>
                    <a:pt x="1507995" y="5367751"/>
                    <a:pt x="1516291" y="5368201"/>
                    <a:pt x="1523144" y="5373431"/>
                  </a:cubicBezTo>
                  <a:cubicBezTo>
                    <a:pt x="1512864" y="5371808"/>
                    <a:pt x="1498528" y="5384388"/>
                    <a:pt x="1487588" y="5382865"/>
                  </a:cubicBezTo>
                  <a:cubicBezTo>
                    <a:pt x="1483942" y="5382359"/>
                    <a:pt x="1480674" y="5380284"/>
                    <a:pt x="1478059" y="5375596"/>
                  </a:cubicBezTo>
                  <a:cubicBezTo>
                    <a:pt x="1484010" y="5373612"/>
                    <a:pt x="1491856" y="5370456"/>
                    <a:pt x="1499925" y="5369103"/>
                  </a:cubicBezTo>
                  <a:close/>
                  <a:moveTo>
                    <a:pt x="1350739" y="5363331"/>
                  </a:moveTo>
                  <a:lnTo>
                    <a:pt x="1349478" y="5364407"/>
                  </a:lnTo>
                  <a:lnTo>
                    <a:pt x="1349207" y="5363917"/>
                  </a:lnTo>
                  <a:lnTo>
                    <a:pt x="1349160" y="5363394"/>
                  </a:lnTo>
                  <a:close/>
                  <a:moveTo>
                    <a:pt x="4689184" y="5362404"/>
                  </a:moveTo>
                  <a:cubicBezTo>
                    <a:pt x="4687244" y="5366688"/>
                    <a:pt x="4687702" y="5372452"/>
                    <a:pt x="4678879" y="5369338"/>
                  </a:cubicBezTo>
                  <a:lnTo>
                    <a:pt x="4680105" y="5362606"/>
                  </a:lnTo>
                  <a:cubicBezTo>
                    <a:pt x="4683318" y="5362148"/>
                    <a:pt x="4686837" y="5363832"/>
                    <a:pt x="4689184" y="5362404"/>
                  </a:cubicBezTo>
                  <a:close/>
                  <a:moveTo>
                    <a:pt x="2397428" y="5361889"/>
                  </a:moveTo>
                  <a:lnTo>
                    <a:pt x="2396706" y="5363692"/>
                  </a:lnTo>
                  <a:lnTo>
                    <a:pt x="2399591" y="5366938"/>
                  </a:lnTo>
                  <a:cubicBezTo>
                    <a:pt x="2402116" y="5362609"/>
                    <a:pt x="2407527" y="5366577"/>
                    <a:pt x="2411494" y="5366217"/>
                  </a:cubicBezTo>
                  <a:lnTo>
                    <a:pt x="2412215" y="5364414"/>
                  </a:lnTo>
                  <a:close/>
                  <a:moveTo>
                    <a:pt x="4690817" y="5361079"/>
                  </a:moveTo>
                  <a:cubicBezTo>
                    <a:pt x="4691174" y="5361028"/>
                    <a:pt x="4691582" y="5361333"/>
                    <a:pt x="4691939" y="5361282"/>
                  </a:cubicBezTo>
                  <a:cubicBezTo>
                    <a:pt x="4691276" y="5361742"/>
                    <a:pt x="4690255" y="5362252"/>
                    <a:pt x="4689592" y="5362710"/>
                  </a:cubicBezTo>
                  <a:cubicBezTo>
                    <a:pt x="4689899" y="5362303"/>
                    <a:pt x="4690154" y="5361537"/>
                    <a:pt x="4690817" y="5361079"/>
                  </a:cubicBezTo>
                  <a:close/>
                  <a:moveTo>
                    <a:pt x="3372702" y="5360446"/>
                  </a:moveTo>
                  <a:cubicBezTo>
                    <a:pt x="3380997" y="5372709"/>
                    <a:pt x="3369817" y="5383890"/>
                    <a:pt x="3375588" y="5394711"/>
                  </a:cubicBezTo>
                  <a:cubicBezTo>
                    <a:pt x="3394342" y="5387858"/>
                    <a:pt x="3390375" y="5366216"/>
                    <a:pt x="3372702" y="5360446"/>
                  </a:cubicBezTo>
                  <a:close/>
                  <a:moveTo>
                    <a:pt x="1458222" y="5360086"/>
                  </a:moveTo>
                  <a:cubicBezTo>
                    <a:pt x="1460025" y="5363332"/>
                    <a:pt x="1465436" y="5366217"/>
                    <a:pt x="1463992" y="5370907"/>
                  </a:cubicBezTo>
                  <a:cubicBezTo>
                    <a:pt x="1457862" y="5369824"/>
                    <a:pt x="1453173" y="5368021"/>
                    <a:pt x="1450648" y="5363693"/>
                  </a:cubicBezTo>
                  <a:close/>
                  <a:moveTo>
                    <a:pt x="1663808" y="5360086"/>
                  </a:moveTo>
                  <a:lnTo>
                    <a:pt x="1652989" y="5365135"/>
                  </a:lnTo>
                  <a:lnTo>
                    <a:pt x="1662365" y="5364773"/>
                  </a:lnTo>
                  <a:close/>
                  <a:moveTo>
                    <a:pt x="1622736" y="5359950"/>
                  </a:moveTo>
                  <a:cubicBezTo>
                    <a:pt x="1620323" y="5359792"/>
                    <a:pt x="1617370" y="5360717"/>
                    <a:pt x="1613674" y="5363332"/>
                  </a:cubicBezTo>
                  <a:lnTo>
                    <a:pt x="1630265" y="5368380"/>
                  </a:lnTo>
                  <a:cubicBezTo>
                    <a:pt x="1618003" y="5378120"/>
                    <a:pt x="1598165" y="5371987"/>
                    <a:pt x="1582296" y="5371987"/>
                  </a:cubicBezTo>
                  <a:lnTo>
                    <a:pt x="1580853" y="5376677"/>
                  </a:lnTo>
                  <a:cubicBezTo>
                    <a:pt x="1585451" y="5382899"/>
                    <a:pt x="1589667" y="5385851"/>
                    <a:pt x="1593775" y="5386782"/>
                  </a:cubicBezTo>
                  <a:cubicBezTo>
                    <a:pt x="1606100" y="5389570"/>
                    <a:pt x="1617461" y="5374151"/>
                    <a:pt x="1635314" y="5374151"/>
                  </a:cubicBezTo>
                  <a:cubicBezTo>
                    <a:pt x="1633332" y="5371807"/>
                    <a:pt x="1631619" y="5366487"/>
                    <a:pt x="1628552" y="5363061"/>
                  </a:cubicBezTo>
                  <a:cubicBezTo>
                    <a:pt x="1627019" y="5361347"/>
                    <a:pt x="1625148" y="5360108"/>
                    <a:pt x="1622736" y="5359950"/>
                  </a:cubicBezTo>
                  <a:close/>
                  <a:moveTo>
                    <a:pt x="2417626" y="5346380"/>
                  </a:moveTo>
                  <a:cubicBezTo>
                    <a:pt x="2414379" y="5344215"/>
                    <a:pt x="2410772" y="5347822"/>
                    <a:pt x="2408249" y="5351068"/>
                  </a:cubicBezTo>
                  <a:lnTo>
                    <a:pt x="2406805" y="5351790"/>
                  </a:lnTo>
                  <a:cubicBezTo>
                    <a:pt x="2404641" y="5356839"/>
                    <a:pt x="2406084" y="5354315"/>
                    <a:pt x="2408608" y="5351068"/>
                  </a:cubicBezTo>
                  <a:lnTo>
                    <a:pt x="2414741" y="5347822"/>
                  </a:lnTo>
                  <a:lnTo>
                    <a:pt x="2416543" y="5350346"/>
                  </a:lnTo>
                  <a:close/>
                  <a:moveTo>
                    <a:pt x="1425400" y="5344218"/>
                  </a:moveTo>
                  <a:lnTo>
                    <a:pt x="1443795" y="5347463"/>
                  </a:lnTo>
                  <a:lnTo>
                    <a:pt x="1442713" y="5350349"/>
                  </a:lnTo>
                  <a:lnTo>
                    <a:pt x="1424317" y="5347103"/>
                  </a:lnTo>
                  <a:close/>
                  <a:moveTo>
                    <a:pt x="1195287" y="5343133"/>
                  </a:moveTo>
                  <a:cubicBezTo>
                    <a:pt x="1189156" y="5351068"/>
                    <a:pt x="1198173" y="5355397"/>
                    <a:pt x="1186270" y="5360445"/>
                  </a:cubicBezTo>
                  <a:cubicBezTo>
                    <a:pt x="1184828" y="5356117"/>
                    <a:pt x="1179417" y="5357920"/>
                    <a:pt x="1175811" y="5356479"/>
                  </a:cubicBezTo>
                  <a:cubicBezTo>
                    <a:pt x="1175090" y="5359363"/>
                    <a:pt x="1169319" y="5365495"/>
                    <a:pt x="1175810" y="5365495"/>
                  </a:cubicBezTo>
                  <a:cubicBezTo>
                    <a:pt x="1167516" y="5379922"/>
                    <a:pt x="1188073" y="5384612"/>
                    <a:pt x="1188435" y="5396514"/>
                  </a:cubicBezTo>
                  <a:cubicBezTo>
                    <a:pt x="1179057" y="5396874"/>
                    <a:pt x="1174729" y="5399039"/>
                    <a:pt x="1166794" y="5394710"/>
                  </a:cubicBezTo>
                  <a:cubicBezTo>
                    <a:pt x="1166432" y="5413466"/>
                    <a:pt x="1185550" y="5392907"/>
                    <a:pt x="1195288" y="5403005"/>
                  </a:cubicBezTo>
                  <a:lnTo>
                    <a:pt x="1197452" y="5396513"/>
                  </a:lnTo>
                  <a:lnTo>
                    <a:pt x="1219452" y="5397236"/>
                  </a:lnTo>
                  <a:lnTo>
                    <a:pt x="1220896" y="5392546"/>
                  </a:lnTo>
                  <a:cubicBezTo>
                    <a:pt x="1210075" y="5390382"/>
                    <a:pt x="1208633" y="5381365"/>
                    <a:pt x="1199616" y="5381726"/>
                  </a:cubicBezTo>
                  <a:lnTo>
                    <a:pt x="1203944" y="5375594"/>
                  </a:lnTo>
                  <a:cubicBezTo>
                    <a:pt x="1195649" y="5377038"/>
                    <a:pt x="1181221" y="5377398"/>
                    <a:pt x="1177254" y="5368742"/>
                  </a:cubicBezTo>
                  <a:cubicBezTo>
                    <a:pt x="1185910" y="5365134"/>
                    <a:pt x="1194205" y="5359004"/>
                    <a:pt x="1204665" y="5363691"/>
                  </a:cubicBezTo>
                  <a:cubicBezTo>
                    <a:pt x="1205386" y="5365855"/>
                    <a:pt x="1209715" y="5368741"/>
                    <a:pt x="1207551" y="5371267"/>
                  </a:cubicBezTo>
                  <a:cubicBezTo>
                    <a:pt x="1222698" y="5367660"/>
                    <a:pt x="1238209" y="5381366"/>
                    <a:pt x="1238568" y="5362609"/>
                  </a:cubicBezTo>
                  <a:lnTo>
                    <a:pt x="1210075" y="5362609"/>
                  </a:lnTo>
                  <a:cubicBezTo>
                    <a:pt x="1201780" y="5356118"/>
                    <a:pt x="1199255" y="5351790"/>
                    <a:pt x="1195287" y="5343133"/>
                  </a:cubicBezTo>
                  <a:close/>
                  <a:moveTo>
                    <a:pt x="4738261" y="5336098"/>
                  </a:moveTo>
                  <a:cubicBezTo>
                    <a:pt x="4742290" y="5336252"/>
                    <a:pt x="4745962" y="5336457"/>
                    <a:pt x="4746727" y="5339263"/>
                  </a:cubicBezTo>
                  <a:lnTo>
                    <a:pt x="4745960" y="5344109"/>
                  </a:lnTo>
                  <a:cubicBezTo>
                    <a:pt x="4740962" y="5344821"/>
                    <a:pt x="4727394" y="5341655"/>
                    <a:pt x="4738261" y="5336098"/>
                  </a:cubicBezTo>
                  <a:close/>
                  <a:moveTo>
                    <a:pt x="1131448" y="5333758"/>
                  </a:moveTo>
                  <a:cubicBezTo>
                    <a:pt x="1136497" y="5334839"/>
                    <a:pt x="1137939" y="5338806"/>
                    <a:pt x="1135415" y="5341332"/>
                  </a:cubicBezTo>
                  <a:lnTo>
                    <a:pt x="1123151" y="5339167"/>
                  </a:lnTo>
                  <a:cubicBezTo>
                    <a:pt x="1122790" y="5336282"/>
                    <a:pt x="1129284" y="5336283"/>
                    <a:pt x="1131448" y="5333758"/>
                  </a:cubicBezTo>
                  <a:close/>
                  <a:moveTo>
                    <a:pt x="4819779" y="5328974"/>
                  </a:moveTo>
                  <a:lnTo>
                    <a:pt x="4807357" y="5333943"/>
                  </a:lnTo>
                  <a:cubicBezTo>
                    <a:pt x="4796778" y="5338320"/>
                    <a:pt x="4786206" y="5341468"/>
                    <a:pt x="4777946" y="5333355"/>
                  </a:cubicBezTo>
                  <a:cubicBezTo>
                    <a:pt x="4789294" y="5337567"/>
                    <a:pt x="4799954" y="5333769"/>
                    <a:pt x="4809806" y="5330042"/>
                  </a:cubicBezTo>
                  <a:close/>
                  <a:moveTo>
                    <a:pt x="4694447" y="5327772"/>
                  </a:moveTo>
                  <a:lnTo>
                    <a:pt x="4700670" y="5327978"/>
                  </a:lnTo>
                  <a:lnTo>
                    <a:pt x="4699851" y="5335017"/>
                  </a:lnTo>
                  <a:cubicBezTo>
                    <a:pt x="4696279" y="5340626"/>
                    <a:pt x="4685367" y="5330524"/>
                    <a:pt x="4694447" y="5327772"/>
                  </a:cubicBezTo>
                  <a:close/>
                  <a:moveTo>
                    <a:pt x="4836810" y="5327149"/>
                  </a:moveTo>
                  <a:lnTo>
                    <a:pt x="4819779" y="5328974"/>
                  </a:lnTo>
                  <a:lnTo>
                    <a:pt x="4822943" y="5327708"/>
                  </a:lnTo>
                  <a:cubicBezTo>
                    <a:pt x="4827948" y="5326158"/>
                    <a:pt x="4832666" y="5325554"/>
                    <a:pt x="4836810" y="5327149"/>
                  </a:cubicBezTo>
                  <a:close/>
                  <a:moveTo>
                    <a:pt x="1371299" y="5325462"/>
                  </a:moveTo>
                  <a:lnTo>
                    <a:pt x="1396907" y="5325463"/>
                  </a:lnTo>
                  <a:cubicBezTo>
                    <a:pt x="1398350" y="5333757"/>
                    <a:pt x="1386807" y="5329430"/>
                    <a:pt x="1381759" y="5332675"/>
                  </a:cubicBezTo>
                  <a:cubicBezTo>
                    <a:pt x="1376349" y="5332676"/>
                    <a:pt x="1376348" y="5326544"/>
                    <a:pt x="1371299" y="5325462"/>
                  </a:cubicBezTo>
                  <a:close/>
                  <a:moveTo>
                    <a:pt x="1585181" y="5322574"/>
                  </a:moveTo>
                  <a:lnTo>
                    <a:pt x="1583378" y="5329067"/>
                  </a:lnTo>
                  <a:lnTo>
                    <a:pt x="1593837" y="5324018"/>
                  </a:lnTo>
                  <a:close/>
                  <a:moveTo>
                    <a:pt x="3623419" y="5321720"/>
                  </a:moveTo>
                  <a:cubicBezTo>
                    <a:pt x="3625717" y="5320683"/>
                    <a:pt x="3628783" y="5320592"/>
                    <a:pt x="3631668" y="5322216"/>
                  </a:cubicBezTo>
                  <a:cubicBezTo>
                    <a:pt x="3630587" y="5324740"/>
                    <a:pt x="3629866" y="5327625"/>
                    <a:pt x="3625898" y="5327987"/>
                  </a:cubicBezTo>
                  <a:lnTo>
                    <a:pt x="3619767" y="5326904"/>
                  </a:lnTo>
                  <a:cubicBezTo>
                    <a:pt x="3619586" y="5324740"/>
                    <a:pt x="3621119" y="5322757"/>
                    <a:pt x="3623419" y="5321720"/>
                  </a:cubicBezTo>
                  <a:close/>
                  <a:moveTo>
                    <a:pt x="1441269" y="5321133"/>
                  </a:moveTo>
                  <a:lnTo>
                    <a:pt x="1453533" y="5323297"/>
                  </a:lnTo>
                  <a:cubicBezTo>
                    <a:pt x="1449566" y="5327626"/>
                    <a:pt x="1445598" y="5324019"/>
                    <a:pt x="1440549" y="5322937"/>
                  </a:cubicBezTo>
                  <a:close/>
                  <a:moveTo>
                    <a:pt x="4752088" y="5320647"/>
                  </a:moveTo>
                  <a:lnTo>
                    <a:pt x="4757033" y="5329778"/>
                  </a:lnTo>
                  <a:lnTo>
                    <a:pt x="4749078" y="5322534"/>
                  </a:lnTo>
                  <a:close/>
                  <a:moveTo>
                    <a:pt x="1145154" y="5319330"/>
                  </a:moveTo>
                  <a:cubicBezTo>
                    <a:pt x="1157778" y="5324380"/>
                    <a:pt x="1154532" y="5326904"/>
                    <a:pt x="1167515" y="5331233"/>
                  </a:cubicBezTo>
                  <a:lnTo>
                    <a:pt x="1146597" y="5336643"/>
                  </a:lnTo>
                  <a:cubicBezTo>
                    <a:pt x="1139744" y="5333396"/>
                    <a:pt x="1142989" y="5325822"/>
                    <a:pt x="1145154" y="5319330"/>
                  </a:cubicBezTo>
                  <a:close/>
                  <a:moveTo>
                    <a:pt x="1312869" y="5315724"/>
                  </a:moveTo>
                  <a:lnTo>
                    <a:pt x="1342444" y="5321134"/>
                  </a:lnTo>
                  <a:cubicBezTo>
                    <a:pt x="1339378" y="5324561"/>
                    <a:pt x="1334059" y="5324830"/>
                    <a:pt x="1328693" y="5323703"/>
                  </a:cubicBezTo>
                  <a:cubicBezTo>
                    <a:pt x="1323328" y="5322576"/>
                    <a:pt x="1317919" y="5320051"/>
                    <a:pt x="1314673" y="5317888"/>
                  </a:cubicBezTo>
                  <a:close/>
                  <a:moveTo>
                    <a:pt x="3573960" y="5313920"/>
                  </a:moveTo>
                  <a:lnTo>
                    <a:pt x="3572518" y="5318608"/>
                  </a:lnTo>
                  <a:lnTo>
                    <a:pt x="3563861" y="5317165"/>
                  </a:lnTo>
                  <a:close/>
                  <a:moveTo>
                    <a:pt x="1107283" y="5310674"/>
                  </a:moveTo>
                  <a:cubicBezTo>
                    <a:pt x="1111610" y="5317526"/>
                    <a:pt x="1132891" y="5312117"/>
                    <a:pt x="1125317" y="5324019"/>
                  </a:cubicBezTo>
                  <a:cubicBezTo>
                    <a:pt x="1116300" y="5319330"/>
                    <a:pt x="1111250" y="5319329"/>
                    <a:pt x="1107283" y="5310674"/>
                  </a:cubicBezTo>
                  <a:close/>
                  <a:moveTo>
                    <a:pt x="4718119" y="5309824"/>
                  </a:moveTo>
                  <a:cubicBezTo>
                    <a:pt x="4720568" y="5309110"/>
                    <a:pt x="4721588" y="5311152"/>
                    <a:pt x="4722811" y="5312070"/>
                  </a:cubicBezTo>
                  <a:cubicBezTo>
                    <a:pt x="4723371" y="5315998"/>
                    <a:pt x="4718374" y="5316710"/>
                    <a:pt x="4716587" y="5319515"/>
                  </a:cubicBezTo>
                  <a:lnTo>
                    <a:pt x="4721176" y="5323598"/>
                  </a:lnTo>
                  <a:lnTo>
                    <a:pt x="4712403" y="5323391"/>
                  </a:lnTo>
                  <a:cubicBezTo>
                    <a:pt x="4716740" y="5320587"/>
                    <a:pt x="4717761" y="5314976"/>
                    <a:pt x="4718119" y="5309824"/>
                  </a:cubicBezTo>
                  <a:close/>
                  <a:moveTo>
                    <a:pt x="1373823" y="5307427"/>
                  </a:moveTo>
                  <a:lnTo>
                    <a:pt x="1386447" y="5309953"/>
                  </a:lnTo>
                  <a:cubicBezTo>
                    <a:pt x="1384643" y="5315363"/>
                    <a:pt x="1376708" y="5312116"/>
                    <a:pt x="1372020" y="5314281"/>
                  </a:cubicBezTo>
                  <a:close/>
                  <a:moveTo>
                    <a:pt x="1203584" y="5302018"/>
                  </a:moveTo>
                  <a:cubicBezTo>
                    <a:pt x="1215846" y="5309230"/>
                    <a:pt x="1221617" y="5315001"/>
                    <a:pt x="1240732" y="5312478"/>
                  </a:cubicBezTo>
                  <a:lnTo>
                    <a:pt x="1269587" y="5320412"/>
                  </a:lnTo>
                  <a:cubicBezTo>
                    <a:pt x="1271209" y="5326003"/>
                    <a:pt x="1268596" y="5326994"/>
                    <a:pt x="1264718" y="5326814"/>
                  </a:cubicBezTo>
                  <a:cubicBezTo>
                    <a:pt x="1260841" y="5326634"/>
                    <a:pt x="1255701" y="5325281"/>
                    <a:pt x="1252275" y="5326182"/>
                  </a:cubicBezTo>
                  <a:cubicBezTo>
                    <a:pt x="1246865" y="5310313"/>
                    <a:pt x="1218731" y="5330150"/>
                    <a:pt x="1203223" y="5315724"/>
                  </a:cubicBezTo>
                  <a:cubicBezTo>
                    <a:pt x="1203584" y="5311035"/>
                    <a:pt x="1194927" y="5304543"/>
                    <a:pt x="1203584" y="5302018"/>
                  </a:cubicBezTo>
                  <a:close/>
                  <a:moveTo>
                    <a:pt x="1328738" y="5301657"/>
                  </a:moveTo>
                  <a:lnTo>
                    <a:pt x="1347132" y="5304903"/>
                  </a:lnTo>
                  <a:cubicBezTo>
                    <a:pt x="1344428" y="5307428"/>
                    <a:pt x="1342354" y="5309051"/>
                    <a:pt x="1339920" y="5309728"/>
                  </a:cubicBezTo>
                  <a:cubicBezTo>
                    <a:pt x="1337485" y="5310403"/>
                    <a:pt x="1334690" y="5310134"/>
                    <a:pt x="1330541" y="5308871"/>
                  </a:cubicBezTo>
                  <a:close/>
                  <a:moveTo>
                    <a:pt x="1123873" y="5299492"/>
                  </a:moveTo>
                  <a:cubicBezTo>
                    <a:pt x="1144432" y="5295165"/>
                    <a:pt x="1152728" y="5307428"/>
                    <a:pt x="1176893" y="5308870"/>
                  </a:cubicBezTo>
                  <a:lnTo>
                    <a:pt x="1175811" y="5312838"/>
                  </a:lnTo>
                  <a:cubicBezTo>
                    <a:pt x="1161023" y="5305263"/>
                    <a:pt x="1133972" y="5317166"/>
                    <a:pt x="1123873" y="5299492"/>
                  </a:cubicBezTo>
                  <a:close/>
                  <a:moveTo>
                    <a:pt x="3375227" y="5299131"/>
                  </a:moveTo>
                  <a:cubicBezTo>
                    <a:pt x="3358275" y="5303819"/>
                    <a:pt x="3372342" y="5318246"/>
                    <a:pt x="3374144" y="5324739"/>
                  </a:cubicBezTo>
                  <a:cubicBezTo>
                    <a:pt x="3387850" y="5317164"/>
                    <a:pt x="3369816" y="5308148"/>
                    <a:pt x="3375227" y="5299131"/>
                  </a:cubicBezTo>
                  <a:close/>
                  <a:moveTo>
                    <a:pt x="2407526" y="5296966"/>
                  </a:moveTo>
                  <a:lnTo>
                    <a:pt x="2406084" y="5310672"/>
                  </a:lnTo>
                  <a:lnTo>
                    <a:pt x="2411856" y="5304540"/>
                  </a:lnTo>
                  <a:close/>
                  <a:moveTo>
                    <a:pt x="2524386" y="5293721"/>
                  </a:moveTo>
                  <a:lnTo>
                    <a:pt x="2524025" y="5295524"/>
                  </a:lnTo>
                  <a:lnTo>
                    <a:pt x="2529130" y="5296424"/>
                  </a:lnTo>
                  <a:lnTo>
                    <a:pt x="2530106" y="5296980"/>
                  </a:lnTo>
                  <a:lnTo>
                    <a:pt x="2528218" y="5310942"/>
                  </a:lnTo>
                  <a:cubicBezTo>
                    <a:pt x="2527002" y="5316443"/>
                    <a:pt x="2524928" y="5322034"/>
                    <a:pt x="2521140" y="5325820"/>
                  </a:cubicBezTo>
                  <a:lnTo>
                    <a:pt x="2533042" y="5316083"/>
                  </a:lnTo>
                  <a:cubicBezTo>
                    <a:pt x="2531240" y="5321492"/>
                    <a:pt x="2543142" y="5325821"/>
                    <a:pt x="2537370" y="5331591"/>
                  </a:cubicBezTo>
                  <a:cubicBezTo>
                    <a:pt x="2548912" y="5327624"/>
                    <a:pt x="2567668" y="5330148"/>
                    <a:pt x="2564062" y="5316443"/>
                  </a:cubicBezTo>
                  <a:lnTo>
                    <a:pt x="2552159" y="5326182"/>
                  </a:lnTo>
                  <a:cubicBezTo>
                    <a:pt x="2546749" y="5322574"/>
                    <a:pt x="2535928" y="5319690"/>
                    <a:pt x="2537010" y="5311755"/>
                  </a:cubicBezTo>
                  <a:cubicBezTo>
                    <a:pt x="2540618" y="5309229"/>
                    <a:pt x="2543864" y="5311033"/>
                    <a:pt x="2546388" y="5311393"/>
                  </a:cubicBezTo>
                  <a:cubicBezTo>
                    <a:pt x="2544765" y="5308148"/>
                    <a:pt x="2541339" y="5304361"/>
                    <a:pt x="2537281" y="5301069"/>
                  </a:cubicBezTo>
                  <a:lnTo>
                    <a:pt x="2530106" y="5296980"/>
                  </a:lnTo>
                  <a:lnTo>
                    <a:pt x="2530157" y="5296605"/>
                  </a:lnTo>
                  <a:lnTo>
                    <a:pt x="2529130" y="5296424"/>
                  </a:lnTo>
                  <a:close/>
                  <a:moveTo>
                    <a:pt x="4778519" y="5286275"/>
                  </a:moveTo>
                  <a:lnTo>
                    <a:pt x="4777957" y="5289999"/>
                  </a:lnTo>
                  <a:lnTo>
                    <a:pt x="4766634" y="5289792"/>
                  </a:lnTo>
                  <a:cubicBezTo>
                    <a:pt x="4768317" y="5288823"/>
                    <a:pt x="4772756" y="5284183"/>
                    <a:pt x="4778519" y="5286275"/>
                  </a:cubicBezTo>
                  <a:close/>
                  <a:moveTo>
                    <a:pt x="1384282" y="5285427"/>
                  </a:moveTo>
                  <a:cubicBezTo>
                    <a:pt x="1387890" y="5286148"/>
                    <a:pt x="1392218" y="5289754"/>
                    <a:pt x="1390775" y="5293722"/>
                  </a:cubicBezTo>
                  <a:cubicBezTo>
                    <a:pt x="1386087" y="5291918"/>
                    <a:pt x="1380315" y="5293722"/>
                    <a:pt x="1379234" y="5288672"/>
                  </a:cubicBezTo>
                  <a:cubicBezTo>
                    <a:pt x="1378512" y="5286508"/>
                    <a:pt x="1381398" y="5285787"/>
                    <a:pt x="1384282" y="5285427"/>
                  </a:cubicBezTo>
                  <a:close/>
                  <a:moveTo>
                    <a:pt x="2237287" y="5283261"/>
                  </a:moveTo>
                  <a:lnTo>
                    <a:pt x="2235843" y="5287949"/>
                  </a:lnTo>
                  <a:lnTo>
                    <a:pt x="2241975" y="5289032"/>
                  </a:lnTo>
                  <a:cubicBezTo>
                    <a:pt x="2241255" y="5286868"/>
                    <a:pt x="2244139" y="5286507"/>
                    <a:pt x="2245942" y="5284703"/>
                  </a:cubicBezTo>
                  <a:close/>
                  <a:moveTo>
                    <a:pt x="1181942" y="5282902"/>
                  </a:moveTo>
                  <a:cubicBezTo>
                    <a:pt x="1185189" y="5285427"/>
                    <a:pt x="1192764" y="5285787"/>
                    <a:pt x="1188435" y="5290837"/>
                  </a:cubicBezTo>
                  <a:lnTo>
                    <a:pt x="1173648" y="5288312"/>
                  </a:lnTo>
                  <a:cubicBezTo>
                    <a:pt x="1173287" y="5285427"/>
                    <a:pt x="1178697" y="5285426"/>
                    <a:pt x="1181942" y="5282902"/>
                  </a:cubicBezTo>
                  <a:close/>
                  <a:moveTo>
                    <a:pt x="1326213" y="5279295"/>
                  </a:moveTo>
                  <a:cubicBezTo>
                    <a:pt x="1334149" y="5279654"/>
                    <a:pt x="1334149" y="5287950"/>
                    <a:pt x="1331624" y="5292279"/>
                  </a:cubicBezTo>
                  <a:lnTo>
                    <a:pt x="1309622" y="5291197"/>
                  </a:lnTo>
                  <a:cubicBezTo>
                    <a:pt x="1306016" y="5285786"/>
                    <a:pt x="1321165" y="5283262"/>
                    <a:pt x="1326213" y="5279295"/>
                  </a:cubicBezTo>
                  <a:close/>
                  <a:moveTo>
                    <a:pt x="2725645" y="5278214"/>
                  </a:moveTo>
                  <a:cubicBezTo>
                    <a:pt x="2733581" y="5273524"/>
                    <a:pt x="2742236" y="5282902"/>
                    <a:pt x="2747646" y="5286869"/>
                  </a:cubicBezTo>
                  <a:close/>
                  <a:moveTo>
                    <a:pt x="1554884" y="5276407"/>
                  </a:moveTo>
                  <a:cubicBezTo>
                    <a:pt x="1561376" y="5280735"/>
                    <a:pt x="1572196" y="5283622"/>
                    <a:pt x="1570032" y="5290835"/>
                  </a:cubicBezTo>
                  <a:cubicBezTo>
                    <a:pt x="1575442" y="5289752"/>
                    <a:pt x="1572917" y="5285424"/>
                    <a:pt x="1575082" y="5282900"/>
                  </a:cubicBezTo>
                  <a:close/>
                  <a:moveTo>
                    <a:pt x="2270830" y="5275326"/>
                  </a:moveTo>
                  <a:cubicBezTo>
                    <a:pt x="2271551" y="5277490"/>
                    <a:pt x="2273716" y="5278572"/>
                    <a:pt x="2271911" y="5280376"/>
                  </a:cubicBezTo>
                  <a:cubicBezTo>
                    <a:pt x="2270829" y="5280736"/>
                    <a:pt x="2269387" y="5281817"/>
                    <a:pt x="2267583" y="5282901"/>
                  </a:cubicBezTo>
                  <a:lnTo>
                    <a:pt x="2294273" y="5279293"/>
                  </a:lnTo>
                  <a:cubicBezTo>
                    <a:pt x="2294273" y="5270637"/>
                    <a:pt x="2279126" y="5281818"/>
                    <a:pt x="2270830" y="5275326"/>
                  </a:cubicBezTo>
                  <a:close/>
                  <a:moveTo>
                    <a:pt x="2481105" y="5269194"/>
                  </a:moveTo>
                  <a:cubicBezTo>
                    <a:pt x="2484351" y="5270636"/>
                    <a:pt x="2484351" y="5275687"/>
                    <a:pt x="2489401" y="5275686"/>
                  </a:cubicBezTo>
                  <a:lnTo>
                    <a:pt x="2490843" y="5270998"/>
                  </a:lnTo>
                  <a:close/>
                  <a:moveTo>
                    <a:pt x="1363363" y="5260179"/>
                  </a:moveTo>
                  <a:lnTo>
                    <a:pt x="1372020" y="5261621"/>
                  </a:lnTo>
                  <a:cubicBezTo>
                    <a:pt x="1372019" y="5265588"/>
                    <a:pt x="1366609" y="5265589"/>
                    <a:pt x="1363724" y="5267031"/>
                  </a:cubicBezTo>
                  <a:lnTo>
                    <a:pt x="1361200" y="5266670"/>
                  </a:lnTo>
                  <a:close/>
                  <a:moveTo>
                    <a:pt x="1423236" y="5258736"/>
                  </a:moveTo>
                  <a:cubicBezTo>
                    <a:pt x="1423236" y="5267392"/>
                    <a:pt x="1447762" y="5281819"/>
                    <a:pt x="1424679" y="5284705"/>
                  </a:cubicBezTo>
                  <a:cubicBezTo>
                    <a:pt x="1427925" y="5287229"/>
                    <a:pt x="1425760" y="5289755"/>
                    <a:pt x="1424679" y="5292639"/>
                  </a:cubicBezTo>
                  <a:lnTo>
                    <a:pt x="1413498" y="5290835"/>
                  </a:lnTo>
                  <a:cubicBezTo>
                    <a:pt x="1412055" y="5282540"/>
                    <a:pt x="1422874" y="5286509"/>
                    <a:pt x="1427564" y="5283261"/>
                  </a:cubicBezTo>
                  <a:cubicBezTo>
                    <a:pt x="1427204" y="5280376"/>
                    <a:pt x="1423235" y="5280738"/>
                    <a:pt x="1419628" y="5280016"/>
                  </a:cubicBezTo>
                  <a:cubicBezTo>
                    <a:pt x="1414940" y="5273162"/>
                    <a:pt x="1421071" y="5265227"/>
                    <a:pt x="1423236" y="5258736"/>
                  </a:cubicBezTo>
                  <a:close/>
                  <a:moveTo>
                    <a:pt x="1217289" y="5256211"/>
                  </a:moveTo>
                  <a:cubicBezTo>
                    <a:pt x="1226306" y="5252964"/>
                    <a:pt x="1232437" y="5263063"/>
                    <a:pt x="1238930" y="5267031"/>
                  </a:cubicBezTo>
                  <a:cubicBezTo>
                    <a:pt x="1233158" y="5276770"/>
                    <a:pt x="1250111" y="5285786"/>
                    <a:pt x="1252996" y="5293361"/>
                  </a:cubicBezTo>
                  <a:lnTo>
                    <a:pt x="1235683" y="5290475"/>
                  </a:lnTo>
                  <a:lnTo>
                    <a:pt x="1236405" y="5287590"/>
                  </a:lnTo>
                  <a:cubicBezTo>
                    <a:pt x="1224502" y="5283623"/>
                    <a:pt x="1200336" y="5286147"/>
                    <a:pt x="1192402" y="5277852"/>
                  </a:cubicBezTo>
                  <a:cubicBezTo>
                    <a:pt x="1191320" y="5271719"/>
                    <a:pt x="1197452" y="5268835"/>
                    <a:pt x="1204304" y="5268114"/>
                  </a:cubicBezTo>
                  <a:lnTo>
                    <a:pt x="1207550" y="5278572"/>
                  </a:lnTo>
                  <a:cubicBezTo>
                    <a:pt x="1213321" y="5277491"/>
                    <a:pt x="1217649" y="5276048"/>
                    <a:pt x="1223420" y="5278213"/>
                  </a:cubicBezTo>
                  <a:cubicBezTo>
                    <a:pt x="1233518" y="5276049"/>
                    <a:pt x="1219453" y="5269556"/>
                    <a:pt x="1233159" y="5268114"/>
                  </a:cubicBezTo>
                  <a:cubicBezTo>
                    <a:pt x="1229552" y="5263424"/>
                    <a:pt x="1221255" y="5264867"/>
                    <a:pt x="1215124" y="5262702"/>
                  </a:cubicBezTo>
                  <a:close/>
                  <a:moveTo>
                    <a:pt x="1249480" y="5255293"/>
                  </a:moveTo>
                  <a:cubicBezTo>
                    <a:pt x="1250449" y="5254497"/>
                    <a:pt x="1252816" y="5254407"/>
                    <a:pt x="1257684" y="5255490"/>
                  </a:cubicBezTo>
                  <a:cubicBezTo>
                    <a:pt x="1242176" y="5273523"/>
                    <a:pt x="1281851" y="5266671"/>
                    <a:pt x="1289425" y="5276049"/>
                  </a:cubicBezTo>
                  <a:cubicBezTo>
                    <a:pt x="1281490" y="5285786"/>
                    <a:pt x="1262013" y="5268113"/>
                    <a:pt x="1260210" y="5282902"/>
                  </a:cubicBezTo>
                  <a:lnTo>
                    <a:pt x="1248668" y="5268835"/>
                  </a:lnTo>
                  <a:cubicBezTo>
                    <a:pt x="1256242" y="5266401"/>
                    <a:pt x="1246572" y="5257676"/>
                    <a:pt x="1249480" y="5255293"/>
                  </a:cubicBezTo>
                  <a:close/>
                  <a:moveTo>
                    <a:pt x="1398711" y="5254046"/>
                  </a:moveTo>
                  <a:lnTo>
                    <a:pt x="1411694" y="5254407"/>
                  </a:lnTo>
                  <a:cubicBezTo>
                    <a:pt x="1412416" y="5256571"/>
                    <a:pt x="1409530" y="5256932"/>
                    <a:pt x="1408088" y="5257654"/>
                  </a:cubicBezTo>
                  <a:cubicBezTo>
                    <a:pt x="1404482" y="5256933"/>
                    <a:pt x="1400153" y="5257292"/>
                    <a:pt x="1398711" y="5254046"/>
                  </a:cubicBezTo>
                  <a:close/>
                  <a:moveTo>
                    <a:pt x="1340280" y="5253687"/>
                  </a:moveTo>
                  <a:cubicBezTo>
                    <a:pt x="1338115" y="5260178"/>
                    <a:pt x="1358675" y="5256932"/>
                    <a:pt x="1347854" y="5267031"/>
                  </a:cubicBezTo>
                  <a:lnTo>
                    <a:pt x="1324411" y="5262704"/>
                  </a:lnTo>
                  <a:lnTo>
                    <a:pt x="1340641" y="5260540"/>
                  </a:lnTo>
                  <a:cubicBezTo>
                    <a:pt x="1337754" y="5258015"/>
                    <a:pt x="1339559" y="5255490"/>
                    <a:pt x="1340280" y="5253687"/>
                  </a:cubicBezTo>
                  <a:close/>
                  <a:moveTo>
                    <a:pt x="2513567" y="5247914"/>
                  </a:moveTo>
                  <a:cubicBezTo>
                    <a:pt x="2522583" y="5260537"/>
                    <a:pt x="2512484" y="5281458"/>
                    <a:pt x="2529076" y="5286507"/>
                  </a:cubicBezTo>
                  <a:cubicBezTo>
                    <a:pt x="2533043" y="5286146"/>
                    <a:pt x="2534125" y="5283260"/>
                    <a:pt x="2534846" y="5280376"/>
                  </a:cubicBezTo>
                  <a:cubicBezTo>
                    <a:pt x="2523666" y="5274243"/>
                    <a:pt x="2534126" y="5265227"/>
                    <a:pt x="2519697" y="5265588"/>
                  </a:cubicBezTo>
                  <a:cubicBezTo>
                    <a:pt x="2520419" y="5263784"/>
                    <a:pt x="2521140" y="5261260"/>
                    <a:pt x="2525469" y="5259817"/>
                  </a:cubicBezTo>
                  <a:cubicBezTo>
                    <a:pt x="2519697" y="5254045"/>
                    <a:pt x="2520059" y="5251882"/>
                    <a:pt x="2513567" y="5247914"/>
                  </a:cubicBezTo>
                  <a:close/>
                  <a:moveTo>
                    <a:pt x="1115487" y="5246924"/>
                  </a:moveTo>
                  <a:cubicBezTo>
                    <a:pt x="1122250" y="5247736"/>
                    <a:pt x="1128743" y="5249899"/>
                    <a:pt x="1131808" y="5250440"/>
                  </a:cubicBezTo>
                  <a:cubicBezTo>
                    <a:pt x="1137939" y="5260540"/>
                    <a:pt x="1129283" y="5276049"/>
                    <a:pt x="1147678" y="5280016"/>
                  </a:cubicBezTo>
                  <a:cubicBezTo>
                    <a:pt x="1143349" y="5281099"/>
                    <a:pt x="1139382" y="5285426"/>
                    <a:pt x="1134333" y="5284705"/>
                  </a:cubicBezTo>
                  <a:cubicBezTo>
                    <a:pt x="1131448" y="5277130"/>
                    <a:pt x="1135776" y="5267031"/>
                    <a:pt x="1124955" y="5264147"/>
                  </a:cubicBezTo>
                  <a:lnTo>
                    <a:pt x="1118823" y="5263064"/>
                  </a:lnTo>
                  <a:lnTo>
                    <a:pt x="1120266" y="5258375"/>
                  </a:lnTo>
                  <a:lnTo>
                    <a:pt x="1097543" y="5251522"/>
                  </a:lnTo>
                  <a:cubicBezTo>
                    <a:pt x="1101692" y="5246654"/>
                    <a:pt x="1108725" y="5246113"/>
                    <a:pt x="1115487" y="5246924"/>
                  </a:cubicBezTo>
                  <a:close/>
                  <a:moveTo>
                    <a:pt x="4793272" y="5246646"/>
                  </a:moveTo>
                  <a:cubicBezTo>
                    <a:pt x="4797450" y="5260623"/>
                    <a:pt x="4773175" y="5246233"/>
                    <a:pt x="4776232" y="5260005"/>
                  </a:cubicBezTo>
                  <a:lnTo>
                    <a:pt x="4765316" y="5257554"/>
                  </a:lnTo>
                  <a:cubicBezTo>
                    <a:pt x="4769604" y="5246742"/>
                    <a:pt x="4783937" y="5250163"/>
                    <a:pt x="4793272" y="5246646"/>
                  </a:cubicBezTo>
                  <a:close/>
                  <a:moveTo>
                    <a:pt x="4843055" y="5243192"/>
                  </a:moveTo>
                  <a:cubicBezTo>
                    <a:pt x="4846933" y="5242275"/>
                    <a:pt x="4848972" y="5246357"/>
                    <a:pt x="4851063" y="5248244"/>
                  </a:cubicBezTo>
                  <a:lnTo>
                    <a:pt x="4838617" y="5247833"/>
                  </a:lnTo>
                  <a:cubicBezTo>
                    <a:pt x="4838719" y="5245996"/>
                    <a:pt x="4841525" y="5245231"/>
                    <a:pt x="4843055" y="5243192"/>
                  </a:cubicBezTo>
                  <a:close/>
                  <a:moveTo>
                    <a:pt x="4813167" y="5240531"/>
                  </a:moveTo>
                  <a:lnTo>
                    <a:pt x="4834283" y="5242985"/>
                  </a:lnTo>
                  <a:lnTo>
                    <a:pt x="4833517" y="5247831"/>
                  </a:lnTo>
                  <a:cubicBezTo>
                    <a:pt x="4823417" y="5248541"/>
                    <a:pt x="4823368" y="5240533"/>
                    <a:pt x="4812604" y="5244254"/>
                  </a:cubicBezTo>
                  <a:close/>
                  <a:moveTo>
                    <a:pt x="3364766" y="5238897"/>
                  </a:moveTo>
                  <a:cubicBezTo>
                    <a:pt x="3365488" y="5254766"/>
                    <a:pt x="3361521" y="5274243"/>
                    <a:pt x="3374144" y="5282179"/>
                  </a:cubicBezTo>
                  <a:cubicBezTo>
                    <a:pt x="3377390" y="5267031"/>
                    <a:pt x="3367652" y="5253324"/>
                    <a:pt x="3364766" y="5238897"/>
                  </a:cubicBezTo>
                  <a:close/>
                  <a:moveTo>
                    <a:pt x="1071215" y="5234931"/>
                  </a:moveTo>
                  <a:lnTo>
                    <a:pt x="1082395" y="5236734"/>
                  </a:lnTo>
                  <a:cubicBezTo>
                    <a:pt x="1081855" y="5239080"/>
                    <a:pt x="1079871" y="5239170"/>
                    <a:pt x="1077527" y="5238764"/>
                  </a:cubicBezTo>
                  <a:cubicBezTo>
                    <a:pt x="1075182" y="5238358"/>
                    <a:pt x="1072478" y="5237456"/>
                    <a:pt x="1070494" y="5237818"/>
                  </a:cubicBezTo>
                  <a:close/>
                  <a:moveTo>
                    <a:pt x="1175090" y="5232047"/>
                  </a:moveTo>
                  <a:cubicBezTo>
                    <a:pt x="1180139" y="5236734"/>
                    <a:pt x="1197091" y="5236735"/>
                    <a:pt x="1192763" y="5247194"/>
                  </a:cubicBezTo>
                  <a:cubicBezTo>
                    <a:pt x="1183745" y="5251884"/>
                    <a:pt x="1174367" y="5243949"/>
                    <a:pt x="1173286" y="5238899"/>
                  </a:cubicBezTo>
                  <a:close/>
                  <a:moveTo>
                    <a:pt x="1410838" y="5231821"/>
                  </a:moveTo>
                  <a:cubicBezTo>
                    <a:pt x="1414850" y="5232407"/>
                    <a:pt x="1419088" y="5234390"/>
                    <a:pt x="1423596" y="5236735"/>
                  </a:cubicBezTo>
                  <a:cubicBezTo>
                    <a:pt x="1421073" y="5238719"/>
                    <a:pt x="1416924" y="5238448"/>
                    <a:pt x="1412461" y="5237636"/>
                  </a:cubicBezTo>
                  <a:cubicBezTo>
                    <a:pt x="1407998" y="5236825"/>
                    <a:pt x="1403219" y="5235472"/>
                    <a:pt x="1399431" y="5235293"/>
                  </a:cubicBezTo>
                  <a:cubicBezTo>
                    <a:pt x="1403038" y="5232046"/>
                    <a:pt x="1406825" y="5231235"/>
                    <a:pt x="1410838" y="5231821"/>
                  </a:cubicBezTo>
                  <a:close/>
                  <a:moveTo>
                    <a:pt x="3318601" y="5230286"/>
                  </a:moveTo>
                  <a:cubicBezTo>
                    <a:pt x="3314632" y="5229970"/>
                    <a:pt x="3311747" y="5230962"/>
                    <a:pt x="3313189" y="5237094"/>
                  </a:cubicBezTo>
                  <a:lnTo>
                    <a:pt x="3318240" y="5238176"/>
                  </a:lnTo>
                  <a:cubicBezTo>
                    <a:pt x="3322567" y="5236011"/>
                    <a:pt x="3329420" y="5235291"/>
                    <a:pt x="3330502" y="5231323"/>
                  </a:cubicBezTo>
                  <a:cubicBezTo>
                    <a:pt x="3327617" y="5232225"/>
                    <a:pt x="3322568" y="5230601"/>
                    <a:pt x="3318601" y="5230286"/>
                  </a:cubicBezTo>
                  <a:close/>
                  <a:moveTo>
                    <a:pt x="2403559" y="5228799"/>
                  </a:moveTo>
                  <a:cubicBezTo>
                    <a:pt x="2392379" y="5231684"/>
                    <a:pt x="2377229" y="5238897"/>
                    <a:pt x="2368213" y="5242504"/>
                  </a:cubicBezTo>
                  <a:cubicBezTo>
                    <a:pt x="2372542" y="5244307"/>
                    <a:pt x="2378673" y="5242143"/>
                    <a:pt x="2383721" y="5242143"/>
                  </a:cubicBezTo>
                  <a:cubicBezTo>
                    <a:pt x="2377229" y="5248274"/>
                    <a:pt x="2388771" y="5252243"/>
                    <a:pt x="2395985" y="5257653"/>
                  </a:cubicBezTo>
                  <a:cubicBezTo>
                    <a:pt x="2394904" y="5247915"/>
                    <a:pt x="2403199" y="5236011"/>
                    <a:pt x="2403559" y="5228799"/>
                  </a:cubicBezTo>
                  <a:close/>
                  <a:moveTo>
                    <a:pt x="3616481" y="5226068"/>
                  </a:moveTo>
                  <a:lnTo>
                    <a:pt x="3626376" y="5226479"/>
                  </a:lnTo>
                  <a:cubicBezTo>
                    <a:pt x="3627192" y="5229641"/>
                    <a:pt x="3620714" y="5230200"/>
                    <a:pt x="3619284" y="5232954"/>
                  </a:cubicBezTo>
                  <a:cubicBezTo>
                    <a:pt x="3613928" y="5233717"/>
                    <a:pt x="3611483" y="5226780"/>
                    <a:pt x="3616481" y="5226068"/>
                  </a:cubicBezTo>
                  <a:close/>
                  <a:moveTo>
                    <a:pt x="1212240" y="5221586"/>
                  </a:moveTo>
                  <a:cubicBezTo>
                    <a:pt x="1220536" y="5228078"/>
                    <a:pt x="1225946" y="5236013"/>
                    <a:pt x="1230274" y="5243587"/>
                  </a:cubicBezTo>
                  <a:cubicBezTo>
                    <a:pt x="1212240" y="5246473"/>
                    <a:pt x="1214403" y="5230963"/>
                    <a:pt x="1211519" y="5223389"/>
                  </a:cubicBezTo>
                  <a:close/>
                  <a:moveTo>
                    <a:pt x="2424118" y="5220502"/>
                  </a:moveTo>
                  <a:cubicBezTo>
                    <a:pt x="2422314" y="5220863"/>
                    <a:pt x="2421233" y="5221946"/>
                    <a:pt x="2420511" y="5222667"/>
                  </a:cubicBezTo>
                  <a:lnTo>
                    <a:pt x="2415462" y="5226634"/>
                  </a:lnTo>
                  <a:lnTo>
                    <a:pt x="2419069" y="5227355"/>
                  </a:lnTo>
                  <a:cubicBezTo>
                    <a:pt x="2419789" y="5225912"/>
                    <a:pt x="2419790" y="5224471"/>
                    <a:pt x="2420511" y="5223027"/>
                  </a:cubicBezTo>
                  <a:close/>
                  <a:moveTo>
                    <a:pt x="2705582" y="5219466"/>
                  </a:moveTo>
                  <a:cubicBezTo>
                    <a:pt x="2706078" y="5220142"/>
                    <a:pt x="2707791" y="5222126"/>
                    <a:pt x="2709414" y="5224471"/>
                  </a:cubicBezTo>
                  <a:cubicBezTo>
                    <a:pt x="2711218" y="5238898"/>
                    <a:pt x="2713381" y="5255488"/>
                    <a:pt x="2707250" y="5267752"/>
                  </a:cubicBezTo>
                  <a:lnTo>
                    <a:pt x="2701118" y="5266669"/>
                  </a:lnTo>
                  <a:cubicBezTo>
                    <a:pt x="2706889" y="5281458"/>
                    <a:pt x="2700037" y="5300213"/>
                    <a:pt x="2684527" y="5304540"/>
                  </a:cubicBezTo>
                  <a:cubicBezTo>
                    <a:pt x="2713022" y="5300574"/>
                    <a:pt x="2733220" y="5294082"/>
                    <a:pt x="2761352" y="5287228"/>
                  </a:cubicBezTo>
                  <a:lnTo>
                    <a:pt x="2755942" y="5283260"/>
                  </a:lnTo>
                  <a:lnTo>
                    <a:pt x="2760271" y="5277130"/>
                  </a:lnTo>
                  <a:lnTo>
                    <a:pt x="2750893" y="5277489"/>
                  </a:lnTo>
                  <a:cubicBezTo>
                    <a:pt x="2750171" y="5274966"/>
                    <a:pt x="2745483" y="5273522"/>
                    <a:pt x="2746565" y="5269555"/>
                  </a:cubicBezTo>
                  <a:cubicBezTo>
                    <a:pt x="2750171" y="5266308"/>
                    <a:pt x="2755582" y="5270276"/>
                    <a:pt x="2759548" y="5269916"/>
                  </a:cubicBezTo>
                  <a:cubicBezTo>
                    <a:pt x="2758827" y="5258735"/>
                    <a:pt x="2751614" y="5239618"/>
                    <a:pt x="2748367" y="5225191"/>
                  </a:cubicBezTo>
                  <a:cubicBezTo>
                    <a:pt x="2737908" y="5239257"/>
                    <a:pt x="2763155" y="5258735"/>
                    <a:pt x="2742597" y="5267030"/>
                  </a:cubicBezTo>
                  <a:cubicBezTo>
                    <a:pt x="2717350" y="5259455"/>
                    <a:pt x="2741155" y="5236734"/>
                    <a:pt x="2723121" y="5227717"/>
                  </a:cubicBezTo>
                  <a:lnTo>
                    <a:pt x="2711217" y="5232765"/>
                  </a:lnTo>
                  <a:cubicBezTo>
                    <a:pt x="2713381" y="5230963"/>
                    <a:pt x="2711578" y="5227355"/>
                    <a:pt x="2709414" y="5224471"/>
                  </a:cubicBezTo>
                  <a:cubicBezTo>
                    <a:pt x="2709414" y="5223749"/>
                    <a:pt x="2709053" y="5223027"/>
                    <a:pt x="2709053" y="5222306"/>
                  </a:cubicBezTo>
                  <a:cubicBezTo>
                    <a:pt x="2705807" y="5219421"/>
                    <a:pt x="2705086" y="5218790"/>
                    <a:pt x="2705582" y="5219466"/>
                  </a:cubicBezTo>
                  <a:close/>
                  <a:moveTo>
                    <a:pt x="1109085" y="5213652"/>
                  </a:moveTo>
                  <a:lnTo>
                    <a:pt x="1117742" y="5215094"/>
                  </a:lnTo>
                  <a:cubicBezTo>
                    <a:pt x="1118462" y="5221225"/>
                    <a:pt x="1111249" y="5218700"/>
                    <a:pt x="1107282" y="5220143"/>
                  </a:cubicBezTo>
                  <a:close/>
                  <a:moveTo>
                    <a:pt x="4845813" y="5212697"/>
                  </a:moveTo>
                  <a:cubicBezTo>
                    <a:pt x="4848306" y="5212933"/>
                    <a:pt x="4851404" y="5213584"/>
                    <a:pt x="4854082" y="5213202"/>
                  </a:cubicBezTo>
                  <a:lnTo>
                    <a:pt x="4853623" y="5215089"/>
                  </a:lnTo>
                  <a:lnTo>
                    <a:pt x="4841177" y="5214678"/>
                  </a:lnTo>
                  <a:cubicBezTo>
                    <a:pt x="4841433" y="5212638"/>
                    <a:pt x="4843320" y="5212460"/>
                    <a:pt x="4845813" y="5212697"/>
                  </a:cubicBezTo>
                  <a:close/>
                  <a:moveTo>
                    <a:pt x="1405377" y="5211864"/>
                  </a:moveTo>
                  <a:cubicBezTo>
                    <a:pt x="1408516" y="5212050"/>
                    <a:pt x="1411515" y="5213200"/>
                    <a:pt x="1414220" y="5216175"/>
                  </a:cubicBezTo>
                  <a:cubicBezTo>
                    <a:pt x="1407007" y="5222667"/>
                    <a:pt x="1388612" y="5214373"/>
                    <a:pt x="1388250" y="5228438"/>
                  </a:cubicBezTo>
                  <a:cubicBezTo>
                    <a:pt x="1385276" y="5231685"/>
                    <a:pt x="1388588" y="5238785"/>
                    <a:pt x="1383736" y="5240611"/>
                  </a:cubicBezTo>
                  <a:cubicBezTo>
                    <a:pt x="1382119" y="5241221"/>
                    <a:pt x="1379595" y="5241243"/>
                    <a:pt x="1375627" y="5240341"/>
                  </a:cubicBezTo>
                  <a:cubicBezTo>
                    <a:pt x="1360479" y="5230603"/>
                    <a:pt x="1348937" y="5233489"/>
                    <a:pt x="1347855" y="5216896"/>
                  </a:cubicBezTo>
                  <a:cubicBezTo>
                    <a:pt x="1351101" y="5214373"/>
                    <a:pt x="1354708" y="5215814"/>
                    <a:pt x="1358315" y="5216536"/>
                  </a:cubicBezTo>
                  <a:cubicBezTo>
                    <a:pt x="1352905" y="5216536"/>
                    <a:pt x="1351462" y="5221225"/>
                    <a:pt x="1356151" y="5223029"/>
                  </a:cubicBezTo>
                  <a:cubicBezTo>
                    <a:pt x="1357233" y="5232406"/>
                    <a:pt x="1369855" y="5228799"/>
                    <a:pt x="1378151" y="5232046"/>
                  </a:cubicBezTo>
                  <a:cubicBezTo>
                    <a:pt x="1391496" y="5226275"/>
                    <a:pt x="1373103" y="5219060"/>
                    <a:pt x="1377431" y="5212929"/>
                  </a:cubicBezTo>
                  <a:cubicBezTo>
                    <a:pt x="1385275" y="5219422"/>
                    <a:pt x="1395960" y="5211306"/>
                    <a:pt x="1405377" y="5211864"/>
                  </a:cubicBezTo>
                  <a:close/>
                  <a:moveTo>
                    <a:pt x="4796240" y="5211248"/>
                  </a:moveTo>
                  <a:cubicBezTo>
                    <a:pt x="4797513" y="5220175"/>
                    <a:pt x="4813528" y="5222628"/>
                    <a:pt x="4821997" y="5220691"/>
                  </a:cubicBezTo>
                  <a:lnTo>
                    <a:pt x="4825007" y="5218805"/>
                  </a:lnTo>
                  <a:cubicBezTo>
                    <a:pt x="4826231" y="5219724"/>
                    <a:pt x="4815413" y="5233288"/>
                    <a:pt x="4802255" y="5227879"/>
                  </a:cubicBezTo>
                  <a:cubicBezTo>
                    <a:pt x="4807153" y="5221351"/>
                    <a:pt x="4797462" y="5219817"/>
                    <a:pt x="4792362" y="5219816"/>
                  </a:cubicBezTo>
                  <a:cubicBezTo>
                    <a:pt x="4791597" y="5217010"/>
                    <a:pt x="4798280" y="5215330"/>
                    <a:pt x="4796240" y="5211248"/>
                  </a:cubicBezTo>
                  <a:close/>
                  <a:moveTo>
                    <a:pt x="1332391" y="5207644"/>
                  </a:moveTo>
                  <a:cubicBezTo>
                    <a:pt x="1332549" y="5208625"/>
                    <a:pt x="1330993" y="5211037"/>
                    <a:pt x="1326936" y="5215815"/>
                  </a:cubicBezTo>
                  <a:cubicBezTo>
                    <a:pt x="1321165" y="5204635"/>
                    <a:pt x="1311066" y="5220865"/>
                    <a:pt x="1306016" y="5212209"/>
                  </a:cubicBezTo>
                  <a:cubicBezTo>
                    <a:pt x="1316025" y="5214643"/>
                    <a:pt x="1331917" y="5204702"/>
                    <a:pt x="1332391" y="5207644"/>
                  </a:cubicBezTo>
                  <a:close/>
                  <a:moveTo>
                    <a:pt x="3537531" y="5204994"/>
                  </a:moveTo>
                  <a:lnTo>
                    <a:pt x="3541861" y="5212568"/>
                  </a:lnTo>
                  <a:lnTo>
                    <a:pt x="3544745" y="5211124"/>
                  </a:lnTo>
                  <a:close/>
                  <a:moveTo>
                    <a:pt x="1202140" y="5200667"/>
                  </a:moveTo>
                  <a:lnTo>
                    <a:pt x="1208272" y="5210765"/>
                  </a:lnTo>
                  <a:lnTo>
                    <a:pt x="1216568" y="5205355"/>
                  </a:lnTo>
                  <a:lnTo>
                    <a:pt x="1210797" y="5216175"/>
                  </a:lnTo>
                  <a:lnTo>
                    <a:pt x="1197451" y="5208963"/>
                  </a:lnTo>
                  <a:cubicBezTo>
                    <a:pt x="1202862" y="5208963"/>
                    <a:pt x="1200338" y="5203551"/>
                    <a:pt x="1202140" y="5200667"/>
                  </a:cubicBezTo>
                  <a:close/>
                  <a:moveTo>
                    <a:pt x="1093577" y="5200667"/>
                  </a:moveTo>
                  <a:lnTo>
                    <a:pt x="1105840" y="5202832"/>
                  </a:lnTo>
                  <a:cubicBezTo>
                    <a:pt x="1106200" y="5204994"/>
                    <a:pt x="1103676" y="5205717"/>
                    <a:pt x="1100789" y="5206798"/>
                  </a:cubicBezTo>
                  <a:lnTo>
                    <a:pt x="1092134" y="5205355"/>
                  </a:lnTo>
                  <a:close/>
                  <a:moveTo>
                    <a:pt x="1363003" y="5199946"/>
                  </a:moveTo>
                  <a:lnTo>
                    <a:pt x="1379594" y="5204995"/>
                  </a:lnTo>
                  <a:cubicBezTo>
                    <a:pt x="1374544" y="5208963"/>
                    <a:pt x="1366610" y="5204634"/>
                    <a:pt x="1361559" y="5204634"/>
                  </a:cubicBezTo>
                  <a:close/>
                  <a:moveTo>
                    <a:pt x="4825982" y="5197536"/>
                  </a:moveTo>
                  <a:cubicBezTo>
                    <a:pt x="4833736" y="5195701"/>
                    <a:pt x="4831438" y="5202586"/>
                    <a:pt x="4833682" y="5205545"/>
                  </a:cubicBezTo>
                  <a:cubicBezTo>
                    <a:pt x="4829141" y="5209471"/>
                    <a:pt x="4821543" y="5202176"/>
                    <a:pt x="4825982" y="5197536"/>
                  </a:cubicBezTo>
                  <a:close/>
                  <a:moveTo>
                    <a:pt x="1400875" y="5194897"/>
                  </a:moveTo>
                  <a:lnTo>
                    <a:pt x="1413138" y="5197061"/>
                  </a:lnTo>
                  <a:lnTo>
                    <a:pt x="1411334" y="5203552"/>
                  </a:lnTo>
                  <a:close/>
                  <a:moveTo>
                    <a:pt x="1075526" y="5194609"/>
                  </a:moveTo>
                  <a:cubicBezTo>
                    <a:pt x="1079532" y="5196857"/>
                    <a:pt x="1073649" y="5207881"/>
                    <a:pt x="1084199" y="5208963"/>
                  </a:cubicBezTo>
                  <a:cubicBezTo>
                    <a:pt x="1082756" y="5209683"/>
                    <a:pt x="1079871" y="5210406"/>
                    <a:pt x="1080592" y="5212208"/>
                  </a:cubicBezTo>
                  <a:cubicBezTo>
                    <a:pt x="1071575" y="5211848"/>
                    <a:pt x="1074100" y="5199224"/>
                    <a:pt x="1067246" y="5195978"/>
                  </a:cubicBezTo>
                  <a:cubicBezTo>
                    <a:pt x="1071755" y="5194085"/>
                    <a:pt x="1074190" y="5193859"/>
                    <a:pt x="1075526" y="5194609"/>
                  </a:cubicBezTo>
                  <a:close/>
                  <a:moveTo>
                    <a:pt x="1467959" y="5192730"/>
                  </a:moveTo>
                  <a:lnTo>
                    <a:pt x="1472289" y="5200304"/>
                  </a:lnTo>
                  <a:cubicBezTo>
                    <a:pt x="1479142" y="5198502"/>
                    <a:pt x="1474812" y="5190927"/>
                    <a:pt x="1467959" y="5192730"/>
                  </a:cubicBezTo>
                  <a:close/>
                  <a:moveTo>
                    <a:pt x="4838634" y="5189173"/>
                  </a:moveTo>
                  <a:cubicBezTo>
                    <a:pt x="4843530" y="5190296"/>
                    <a:pt x="4848938" y="5187340"/>
                    <a:pt x="4850978" y="5191421"/>
                  </a:cubicBezTo>
                  <a:lnTo>
                    <a:pt x="4850211" y="5196266"/>
                  </a:lnTo>
                  <a:lnTo>
                    <a:pt x="4837765" y="5195855"/>
                  </a:lnTo>
                  <a:close/>
                  <a:moveTo>
                    <a:pt x="3414901" y="5188764"/>
                  </a:moveTo>
                  <a:cubicBezTo>
                    <a:pt x="3403359" y="5192369"/>
                    <a:pt x="3396506" y="5194173"/>
                    <a:pt x="3383882" y="5197058"/>
                  </a:cubicBezTo>
                  <a:cubicBezTo>
                    <a:pt x="3403720" y="5218338"/>
                    <a:pt x="3406245" y="5252603"/>
                    <a:pt x="3413458" y="5276769"/>
                  </a:cubicBezTo>
                  <a:cubicBezTo>
                    <a:pt x="3423558" y="5281457"/>
                    <a:pt x="3413459" y="5289753"/>
                    <a:pt x="3414179" y="5295884"/>
                  </a:cubicBezTo>
                  <a:cubicBezTo>
                    <a:pt x="3428967" y="5289393"/>
                    <a:pt x="3417425" y="5306344"/>
                    <a:pt x="3419950" y="5306705"/>
                  </a:cubicBezTo>
                  <a:cubicBezTo>
                    <a:pt x="3431854" y="5301655"/>
                    <a:pt x="3423196" y="5282540"/>
                    <a:pt x="3416704" y="5274243"/>
                  </a:cubicBezTo>
                  <a:cubicBezTo>
                    <a:pt x="3439427" y="5245389"/>
                    <a:pt x="3423197" y="5212567"/>
                    <a:pt x="3414901" y="5188764"/>
                  </a:cubicBezTo>
                  <a:close/>
                  <a:moveTo>
                    <a:pt x="3208232" y="5188042"/>
                  </a:moveTo>
                  <a:cubicBezTo>
                    <a:pt x="3186592" y="5190206"/>
                    <a:pt x="3170362" y="5197420"/>
                    <a:pt x="3154852" y="5209683"/>
                  </a:cubicBezTo>
                  <a:cubicBezTo>
                    <a:pt x="3158819" y="5211847"/>
                    <a:pt x="3161254" y="5211305"/>
                    <a:pt x="3163284" y="5209953"/>
                  </a:cubicBezTo>
                  <a:cubicBezTo>
                    <a:pt x="3165311" y="5208601"/>
                    <a:pt x="3166934" y="5206437"/>
                    <a:pt x="3169280" y="5205354"/>
                  </a:cubicBezTo>
                  <a:cubicBezTo>
                    <a:pt x="3189478" y="5210764"/>
                    <a:pt x="3191641" y="5190205"/>
                    <a:pt x="3208232" y="5188042"/>
                  </a:cubicBezTo>
                  <a:close/>
                  <a:moveTo>
                    <a:pt x="2527994" y="5186598"/>
                  </a:moveTo>
                  <a:cubicBezTo>
                    <a:pt x="2504189" y="5200304"/>
                    <a:pt x="2454775" y="5200665"/>
                    <a:pt x="2439987" y="5218699"/>
                  </a:cubicBezTo>
                  <a:cubicBezTo>
                    <a:pt x="2447563" y="5212568"/>
                    <a:pt x="2458744" y="5216535"/>
                    <a:pt x="2464874" y="5220863"/>
                  </a:cubicBezTo>
                  <a:lnTo>
                    <a:pt x="2464154" y="5220142"/>
                  </a:lnTo>
                  <a:cubicBezTo>
                    <a:pt x="2464514" y="5218339"/>
                    <a:pt x="2467399" y="5217978"/>
                    <a:pt x="2469203" y="5216174"/>
                  </a:cubicBezTo>
                  <a:cubicBezTo>
                    <a:pt x="2473170" y="5216896"/>
                    <a:pt x="2476777" y="5217618"/>
                    <a:pt x="2477138" y="5220503"/>
                  </a:cubicBezTo>
                  <a:lnTo>
                    <a:pt x="2494811" y="5213650"/>
                  </a:lnTo>
                  <a:lnTo>
                    <a:pt x="2496615" y="5216895"/>
                  </a:lnTo>
                  <a:lnTo>
                    <a:pt x="2515730" y="5205355"/>
                  </a:lnTo>
                  <a:cubicBezTo>
                    <a:pt x="2499499" y="5194533"/>
                    <a:pt x="2530519" y="5195977"/>
                    <a:pt x="2527994" y="5186598"/>
                  </a:cubicBezTo>
                  <a:close/>
                  <a:moveTo>
                    <a:pt x="4893621" y="5183884"/>
                  </a:moveTo>
                  <a:cubicBezTo>
                    <a:pt x="4885203" y="5191277"/>
                    <a:pt x="4896371" y="5200616"/>
                    <a:pt x="4906470" y="5199904"/>
                  </a:cubicBezTo>
                  <a:cubicBezTo>
                    <a:pt x="4911367" y="5201028"/>
                    <a:pt x="4914480" y="5197304"/>
                    <a:pt x="4919376" y="5198429"/>
                  </a:cubicBezTo>
                  <a:cubicBezTo>
                    <a:pt x="4922589" y="5200521"/>
                    <a:pt x="4921211" y="5203632"/>
                    <a:pt x="4920751" y="5205519"/>
                  </a:cubicBezTo>
                  <a:cubicBezTo>
                    <a:pt x="4908305" y="5205107"/>
                    <a:pt x="4894585" y="5203421"/>
                    <a:pt x="4886885" y="5195410"/>
                  </a:cubicBezTo>
                  <a:cubicBezTo>
                    <a:pt x="4886223" y="5190768"/>
                    <a:pt x="4888214" y="5186841"/>
                    <a:pt x="4893621" y="5183884"/>
                  </a:cubicBezTo>
                  <a:close/>
                  <a:moveTo>
                    <a:pt x="4878625" y="5183472"/>
                  </a:moveTo>
                  <a:cubicBezTo>
                    <a:pt x="4884593" y="5184442"/>
                    <a:pt x="4880205" y="5189441"/>
                    <a:pt x="4880969" y="5192246"/>
                  </a:cubicBezTo>
                  <a:lnTo>
                    <a:pt x="4876633" y="5195050"/>
                  </a:lnTo>
                  <a:lnTo>
                    <a:pt x="4866740" y="5186987"/>
                  </a:lnTo>
                  <a:cubicBezTo>
                    <a:pt x="4870872" y="5185305"/>
                    <a:pt x="4873934" y="5181226"/>
                    <a:pt x="4878625" y="5183472"/>
                  </a:cubicBezTo>
                  <a:close/>
                  <a:moveTo>
                    <a:pt x="3490283" y="5181188"/>
                  </a:moveTo>
                  <a:lnTo>
                    <a:pt x="3495280" y="5190833"/>
                  </a:lnTo>
                  <a:lnTo>
                    <a:pt x="3495197" y="5195615"/>
                  </a:lnTo>
                  <a:cubicBezTo>
                    <a:pt x="3494431" y="5200756"/>
                    <a:pt x="3493348" y="5205895"/>
                    <a:pt x="3498217" y="5210042"/>
                  </a:cubicBezTo>
                  <a:cubicBezTo>
                    <a:pt x="3497857" y="5207157"/>
                    <a:pt x="3498578" y="5201747"/>
                    <a:pt x="3498038" y="5196158"/>
                  </a:cubicBezTo>
                  <a:lnTo>
                    <a:pt x="3495280" y="5190833"/>
                  </a:lnTo>
                  <a:lnTo>
                    <a:pt x="3495328" y="5188031"/>
                  </a:lnTo>
                  <a:cubicBezTo>
                    <a:pt x="3494770" y="5185584"/>
                    <a:pt x="3493350" y="5183262"/>
                    <a:pt x="3490283" y="5181188"/>
                  </a:cubicBezTo>
                  <a:close/>
                  <a:moveTo>
                    <a:pt x="1296278" y="5178306"/>
                  </a:moveTo>
                  <a:cubicBezTo>
                    <a:pt x="1304212" y="5186600"/>
                    <a:pt x="1323329" y="5189125"/>
                    <a:pt x="1320442" y="5202470"/>
                  </a:cubicBezTo>
                  <a:cubicBezTo>
                    <a:pt x="1305655" y="5199945"/>
                    <a:pt x="1295917" y="5193453"/>
                    <a:pt x="1295556" y="5181191"/>
                  </a:cubicBezTo>
                  <a:close/>
                  <a:moveTo>
                    <a:pt x="4794719" y="5177585"/>
                  </a:moveTo>
                  <a:lnTo>
                    <a:pt x="4791862" y="5180541"/>
                  </a:lnTo>
                  <a:lnTo>
                    <a:pt x="4787015" y="5187426"/>
                  </a:lnTo>
                  <a:close/>
                  <a:moveTo>
                    <a:pt x="1116659" y="5174336"/>
                  </a:moveTo>
                  <a:cubicBezTo>
                    <a:pt x="1124234" y="5174698"/>
                    <a:pt x="1133973" y="5177222"/>
                    <a:pt x="1133251" y="5184076"/>
                  </a:cubicBezTo>
                  <a:cubicBezTo>
                    <a:pt x="1138660" y="5179026"/>
                    <a:pt x="1145514" y="5182271"/>
                    <a:pt x="1152006" y="5182272"/>
                  </a:cubicBezTo>
                  <a:cubicBezTo>
                    <a:pt x="1153810" y="5188764"/>
                    <a:pt x="1151285" y="5197420"/>
                    <a:pt x="1162466" y="5199223"/>
                  </a:cubicBezTo>
                  <a:cubicBezTo>
                    <a:pt x="1170039" y="5195256"/>
                    <a:pt x="1180861" y="5194174"/>
                    <a:pt x="1186992" y="5200305"/>
                  </a:cubicBezTo>
                  <a:cubicBezTo>
                    <a:pt x="1179779" y="5211848"/>
                    <a:pt x="1155973" y="5199584"/>
                    <a:pt x="1145874" y="5211847"/>
                  </a:cubicBezTo>
                  <a:lnTo>
                    <a:pt x="1150203" y="5188764"/>
                  </a:lnTo>
                  <a:lnTo>
                    <a:pt x="1137939" y="5186599"/>
                  </a:lnTo>
                  <a:lnTo>
                    <a:pt x="1131087" y="5209322"/>
                  </a:lnTo>
                  <a:cubicBezTo>
                    <a:pt x="1126759" y="5205717"/>
                    <a:pt x="1135415" y="5199223"/>
                    <a:pt x="1126038" y="5194895"/>
                  </a:cubicBezTo>
                  <a:lnTo>
                    <a:pt x="1118462" y="5198503"/>
                  </a:lnTo>
                  <a:cubicBezTo>
                    <a:pt x="1117742" y="5192370"/>
                    <a:pt x="1130005" y="5190567"/>
                    <a:pt x="1122791" y="5184436"/>
                  </a:cubicBezTo>
                  <a:cubicBezTo>
                    <a:pt x="1111610" y="5182632"/>
                    <a:pt x="1111249" y="5197421"/>
                    <a:pt x="1100069" y="5190567"/>
                  </a:cubicBezTo>
                  <a:cubicBezTo>
                    <a:pt x="1106561" y="5186599"/>
                    <a:pt x="1117381" y="5185517"/>
                    <a:pt x="1116659" y="5174336"/>
                  </a:cubicBezTo>
                  <a:close/>
                  <a:moveTo>
                    <a:pt x="1158137" y="5171452"/>
                  </a:moveTo>
                  <a:cubicBezTo>
                    <a:pt x="1164991" y="5169649"/>
                    <a:pt x="1170400" y="5178305"/>
                    <a:pt x="1162466" y="5179027"/>
                  </a:cubicBezTo>
                  <a:cubicBezTo>
                    <a:pt x="1159581" y="5179747"/>
                    <a:pt x="1158859" y="5177584"/>
                    <a:pt x="1156695" y="5176141"/>
                  </a:cubicBezTo>
                  <a:close/>
                  <a:moveTo>
                    <a:pt x="3314994" y="5166041"/>
                  </a:moveTo>
                  <a:cubicBezTo>
                    <a:pt x="3300927" y="5177582"/>
                    <a:pt x="3277482" y="5177221"/>
                    <a:pt x="3265941" y="5174335"/>
                  </a:cubicBezTo>
                  <a:lnTo>
                    <a:pt x="3291549" y="5192730"/>
                  </a:lnTo>
                  <a:lnTo>
                    <a:pt x="3286500" y="5188042"/>
                  </a:lnTo>
                  <a:cubicBezTo>
                    <a:pt x="3299123" y="5184074"/>
                    <a:pt x="3308862" y="5172894"/>
                    <a:pt x="3314994" y="5166041"/>
                  </a:cubicBezTo>
                  <a:close/>
                  <a:moveTo>
                    <a:pt x="1369856" y="5163517"/>
                  </a:moveTo>
                  <a:cubicBezTo>
                    <a:pt x="1386087" y="5166403"/>
                    <a:pt x="1362642" y="5171451"/>
                    <a:pt x="1375266" y="5176501"/>
                  </a:cubicBezTo>
                  <a:cubicBezTo>
                    <a:pt x="1367330" y="5176863"/>
                    <a:pt x="1370576" y="5170730"/>
                    <a:pt x="1368774" y="5167484"/>
                  </a:cubicBezTo>
                  <a:close/>
                  <a:moveTo>
                    <a:pt x="4821299" y="5162136"/>
                  </a:moveTo>
                  <a:lnTo>
                    <a:pt x="4830121" y="5170351"/>
                  </a:lnTo>
                  <a:lnTo>
                    <a:pt x="4835989" y="5165507"/>
                  </a:lnTo>
                  <a:close/>
                  <a:moveTo>
                    <a:pt x="3402639" y="5155220"/>
                  </a:moveTo>
                  <a:cubicBezTo>
                    <a:pt x="3391818" y="5157384"/>
                    <a:pt x="3386408" y="5153417"/>
                    <a:pt x="3387850" y="5161712"/>
                  </a:cubicBezTo>
                  <a:cubicBezTo>
                    <a:pt x="3379554" y="5159547"/>
                    <a:pt x="3371980" y="5150171"/>
                    <a:pt x="3361881" y="5157383"/>
                  </a:cubicBezTo>
                  <a:cubicBezTo>
                    <a:pt x="3382441" y="5154138"/>
                    <a:pt x="3371260" y="5173976"/>
                    <a:pt x="3388211" y="5173975"/>
                  </a:cubicBezTo>
                  <a:lnTo>
                    <a:pt x="3393260" y="5165679"/>
                  </a:lnTo>
                  <a:lnTo>
                    <a:pt x="3401196" y="5168926"/>
                  </a:lnTo>
                  <a:cubicBezTo>
                    <a:pt x="3405524" y="5162795"/>
                    <a:pt x="3404803" y="5161712"/>
                    <a:pt x="3402639" y="5155220"/>
                  </a:cubicBezTo>
                  <a:close/>
                  <a:moveTo>
                    <a:pt x="2606260" y="5154860"/>
                  </a:moveTo>
                  <a:cubicBezTo>
                    <a:pt x="2599407" y="5155580"/>
                    <a:pt x="2588227" y="5158465"/>
                    <a:pt x="2591112" y="5162073"/>
                  </a:cubicBezTo>
                  <a:close/>
                  <a:moveTo>
                    <a:pt x="4916889" y="5152879"/>
                  </a:moveTo>
                  <a:cubicBezTo>
                    <a:pt x="4920562" y="5153083"/>
                    <a:pt x="4922601" y="5157164"/>
                    <a:pt x="4924948" y="5158287"/>
                  </a:cubicBezTo>
                  <a:lnTo>
                    <a:pt x="4922089" y="5161245"/>
                  </a:lnTo>
                  <a:cubicBezTo>
                    <a:pt x="4918469" y="5161397"/>
                    <a:pt x="4916634" y="5156194"/>
                    <a:pt x="4916889" y="5152879"/>
                  </a:cubicBezTo>
                  <a:close/>
                  <a:moveTo>
                    <a:pt x="2364246" y="5150171"/>
                  </a:moveTo>
                  <a:lnTo>
                    <a:pt x="2364246" y="5158105"/>
                  </a:lnTo>
                  <a:lnTo>
                    <a:pt x="2368934" y="5155942"/>
                  </a:lnTo>
                  <a:close/>
                  <a:moveTo>
                    <a:pt x="3077306" y="5146203"/>
                  </a:moveTo>
                  <a:cubicBezTo>
                    <a:pt x="3066485" y="5148367"/>
                    <a:pt x="3065764" y="5164236"/>
                    <a:pt x="3063600" y="5169648"/>
                  </a:cubicBezTo>
                  <a:lnTo>
                    <a:pt x="3069732" y="5170730"/>
                  </a:lnTo>
                  <a:cubicBezTo>
                    <a:pt x="3092455" y="5173615"/>
                    <a:pt x="3085601" y="5157744"/>
                    <a:pt x="3089569" y="5148367"/>
                  </a:cubicBezTo>
                  <a:lnTo>
                    <a:pt x="3081996" y="5151973"/>
                  </a:lnTo>
                  <a:close/>
                  <a:moveTo>
                    <a:pt x="1466878" y="5144399"/>
                  </a:moveTo>
                  <a:cubicBezTo>
                    <a:pt x="1462549" y="5145843"/>
                    <a:pt x="1456779" y="5147645"/>
                    <a:pt x="1458221" y="5151974"/>
                  </a:cubicBezTo>
                  <a:cubicBezTo>
                    <a:pt x="1461467" y="5153416"/>
                    <a:pt x="1466157" y="5155219"/>
                    <a:pt x="1469042" y="5158826"/>
                  </a:cubicBezTo>
                  <a:lnTo>
                    <a:pt x="1464713" y="5160270"/>
                  </a:lnTo>
                  <a:cubicBezTo>
                    <a:pt x="1473100" y="5164597"/>
                    <a:pt x="1471543" y="5175621"/>
                    <a:pt x="1478307" y="5177666"/>
                  </a:cubicBezTo>
                  <a:cubicBezTo>
                    <a:pt x="1480561" y="5178349"/>
                    <a:pt x="1483740" y="5178034"/>
                    <a:pt x="1488519" y="5176140"/>
                  </a:cubicBezTo>
                  <a:close/>
                  <a:moveTo>
                    <a:pt x="1407727" y="5141156"/>
                  </a:moveTo>
                  <a:cubicBezTo>
                    <a:pt x="1422515" y="5156665"/>
                    <a:pt x="1432253" y="5146565"/>
                    <a:pt x="1440549" y="5165681"/>
                  </a:cubicBezTo>
                  <a:cubicBezTo>
                    <a:pt x="1423958" y="5155944"/>
                    <a:pt x="1396545" y="5148008"/>
                    <a:pt x="1371659" y="5148729"/>
                  </a:cubicBezTo>
                  <a:cubicBezTo>
                    <a:pt x="1381397" y="5133582"/>
                    <a:pt x="1396907" y="5155222"/>
                    <a:pt x="1407727" y="5141156"/>
                  </a:cubicBezTo>
                  <a:close/>
                  <a:moveTo>
                    <a:pt x="1311426" y="5141155"/>
                  </a:moveTo>
                  <a:cubicBezTo>
                    <a:pt x="1328018" y="5142237"/>
                    <a:pt x="1343166" y="5152697"/>
                    <a:pt x="1353986" y="5164599"/>
                  </a:cubicBezTo>
                  <a:cubicBezTo>
                    <a:pt x="1331984" y="5177584"/>
                    <a:pt x="1373102" y="5174699"/>
                    <a:pt x="1355790" y="5188765"/>
                  </a:cubicBezTo>
                  <a:cubicBezTo>
                    <a:pt x="1332345" y="5175781"/>
                    <a:pt x="1343166" y="5144041"/>
                    <a:pt x="1311426" y="5141155"/>
                  </a:cubicBezTo>
                  <a:close/>
                  <a:moveTo>
                    <a:pt x="1236405" y="5140073"/>
                  </a:moveTo>
                  <a:cubicBezTo>
                    <a:pt x="1243258" y="5138270"/>
                    <a:pt x="1248667" y="5146204"/>
                    <a:pt x="1240732" y="5147647"/>
                  </a:cubicBezTo>
                  <a:cubicBezTo>
                    <a:pt x="1237847" y="5148008"/>
                    <a:pt x="1237126" y="5145844"/>
                    <a:pt x="1235322" y="5143680"/>
                  </a:cubicBezTo>
                  <a:close/>
                  <a:moveTo>
                    <a:pt x="4936740" y="5123452"/>
                  </a:moveTo>
                  <a:cubicBezTo>
                    <a:pt x="4940310" y="5125494"/>
                    <a:pt x="4938524" y="5128299"/>
                    <a:pt x="4938063" y="5130186"/>
                  </a:cubicBezTo>
                  <a:lnTo>
                    <a:pt x="4929291" y="5129980"/>
                  </a:lnTo>
                  <a:close/>
                  <a:moveTo>
                    <a:pt x="1189878" y="5116988"/>
                  </a:moveTo>
                  <a:lnTo>
                    <a:pt x="1192763" y="5120595"/>
                  </a:lnTo>
                  <a:cubicBezTo>
                    <a:pt x="1194206" y="5119512"/>
                    <a:pt x="1196370" y="5118070"/>
                    <a:pt x="1198173" y="5117349"/>
                  </a:cubicBezTo>
                  <a:close/>
                  <a:moveTo>
                    <a:pt x="1109807" y="5114824"/>
                  </a:moveTo>
                  <a:lnTo>
                    <a:pt x="1114495" y="5120595"/>
                  </a:lnTo>
                  <a:cubicBezTo>
                    <a:pt x="1116660" y="5122038"/>
                    <a:pt x="1118463" y="5120595"/>
                    <a:pt x="1121349" y="5119873"/>
                  </a:cubicBezTo>
                  <a:close/>
                  <a:moveTo>
                    <a:pt x="2722398" y="5110495"/>
                  </a:moveTo>
                  <a:cubicBezTo>
                    <a:pt x="2709414" y="5115185"/>
                    <a:pt x="2689577" y="5120595"/>
                    <a:pt x="2683445" y="5127448"/>
                  </a:cubicBezTo>
                  <a:cubicBezTo>
                    <a:pt x="2672986" y="5140432"/>
                    <a:pt x="2704004" y="5141875"/>
                    <a:pt x="2690659" y="5155580"/>
                  </a:cubicBezTo>
                  <a:cubicBezTo>
                    <a:pt x="2702923" y="5167483"/>
                    <a:pt x="2691741" y="5177582"/>
                    <a:pt x="2702561" y="5190567"/>
                  </a:cubicBezTo>
                  <a:cubicBezTo>
                    <a:pt x="2724203" y="5191287"/>
                    <a:pt x="2702201" y="5177582"/>
                    <a:pt x="2708332" y="5170730"/>
                  </a:cubicBezTo>
                  <a:cubicBezTo>
                    <a:pt x="2701480" y="5153777"/>
                    <a:pt x="2706169" y="5129611"/>
                    <a:pt x="2722398" y="5110495"/>
                  </a:cubicBezTo>
                  <a:close/>
                  <a:moveTo>
                    <a:pt x="1058229" y="5109055"/>
                  </a:moveTo>
                  <a:lnTo>
                    <a:pt x="1074821" y="5118792"/>
                  </a:lnTo>
                  <a:cubicBezTo>
                    <a:pt x="1071214" y="5122400"/>
                    <a:pt x="1065804" y="5118432"/>
                    <a:pt x="1061837" y="5118792"/>
                  </a:cubicBezTo>
                  <a:close/>
                  <a:moveTo>
                    <a:pt x="5060336" y="5103645"/>
                  </a:moveTo>
                  <a:cubicBezTo>
                    <a:pt x="5068498" y="5102117"/>
                    <a:pt x="5069822" y="5108850"/>
                    <a:pt x="5074514" y="5111097"/>
                  </a:cubicBezTo>
                  <a:lnTo>
                    <a:pt x="5074208" y="5114054"/>
                  </a:lnTo>
                  <a:cubicBezTo>
                    <a:pt x="5068800" y="5117011"/>
                    <a:pt x="5060183" y="5107674"/>
                    <a:pt x="5060336" y="5103645"/>
                  </a:cubicBezTo>
                  <a:close/>
                  <a:moveTo>
                    <a:pt x="4956843" y="5103465"/>
                  </a:moveTo>
                  <a:lnTo>
                    <a:pt x="4949035" y="5115143"/>
                  </a:lnTo>
                  <a:lnTo>
                    <a:pt x="4963423" y="5103620"/>
                  </a:lnTo>
                  <a:close/>
                  <a:moveTo>
                    <a:pt x="5068143" y="5097067"/>
                  </a:moveTo>
                  <a:lnTo>
                    <a:pt x="5079058" y="5099518"/>
                  </a:lnTo>
                  <a:lnTo>
                    <a:pt x="5078395" y="5102528"/>
                  </a:lnTo>
                  <a:close/>
                  <a:moveTo>
                    <a:pt x="2751254" y="5096430"/>
                  </a:moveTo>
                  <a:cubicBezTo>
                    <a:pt x="2745842" y="5097511"/>
                    <a:pt x="2739711" y="5096430"/>
                    <a:pt x="2740073" y="5104364"/>
                  </a:cubicBezTo>
                  <a:lnTo>
                    <a:pt x="2743679" y="5105085"/>
                  </a:lnTo>
                  <a:cubicBezTo>
                    <a:pt x="2745842" y="5101479"/>
                    <a:pt x="2746564" y="5098593"/>
                    <a:pt x="2751254" y="5096430"/>
                  </a:cubicBezTo>
                  <a:close/>
                  <a:moveTo>
                    <a:pt x="5019483" y="5095627"/>
                  </a:moveTo>
                  <a:cubicBezTo>
                    <a:pt x="5017900" y="5097309"/>
                    <a:pt x="5012340" y="5099195"/>
                    <a:pt x="5012033" y="5102154"/>
                  </a:cubicBezTo>
                  <a:lnTo>
                    <a:pt x="5024479" y="5102565"/>
                  </a:lnTo>
                  <a:lnTo>
                    <a:pt x="5025349" y="5095884"/>
                  </a:lnTo>
                  <a:close/>
                  <a:moveTo>
                    <a:pt x="1456778" y="5095348"/>
                  </a:moveTo>
                  <a:lnTo>
                    <a:pt x="1455697" y="5098953"/>
                  </a:lnTo>
                  <a:lnTo>
                    <a:pt x="1460747" y="5100036"/>
                  </a:lnTo>
                  <a:cubicBezTo>
                    <a:pt x="1460024" y="5097873"/>
                    <a:pt x="1463993" y="5097511"/>
                    <a:pt x="1465436" y="5096790"/>
                  </a:cubicBezTo>
                  <a:close/>
                  <a:moveTo>
                    <a:pt x="1339197" y="5088496"/>
                  </a:moveTo>
                  <a:cubicBezTo>
                    <a:pt x="1343527" y="5091741"/>
                    <a:pt x="1346772" y="5100759"/>
                    <a:pt x="1348576" y="5105448"/>
                  </a:cubicBezTo>
                  <a:cubicBezTo>
                    <a:pt x="1344608" y="5099676"/>
                    <a:pt x="1319000" y="5096070"/>
                    <a:pt x="1339197" y="5088496"/>
                  </a:cubicBezTo>
                  <a:close/>
                  <a:moveTo>
                    <a:pt x="1256603" y="5085971"/>
                  </a:moveTo>
                  <a:lnTo>
                    <a:pt x="1271751" y="5095710"/>
                  </a:lnTo>
                  <a:cubicBezTo>
                    <a:pt x="1267965" y="5099496"/>
                    <a:pt x="1265439" y="5099227"/>
                    <a:pt x="1262870" y="5098099"/>
                  </a:cubicBezTo>
                  <a:cubicBezTo>
                    <a:pt x="1260301" y="5096973"/>
                    <a:pt x="1257685" y="5094989"/>
                    <a:pt x="1253718" y="5095349"/>
                  </a:cubicBezTo>
                  <a:close/>
                  <a:moveTo>
                    <a:pt x="3430591" y="5080921"/>
                  </a:moveTo>
                  <a:cubicBezTo>
                    <a:pt x="3427164" y="5080560"/>
                    <a:pt x="3423737" y="5081462"/>
                    <a:pt x="3421754" y="5084167"/>
                  </a:cubicBezTo>
                  <a:lnTo>
                    <a:pt x="3427524" y="5094986"/>
                  </a:lnTo>
                  <a:lnTo>
                    <a:pt x="3430771" y="5093545"/>
                  </a:lnTo>
                  <a:lnTo>
                    <a:pt x="3428968" y="5090298"/>
                  </a:lnTo>
                  <a:lnTo>
                    <a:pt x="3439427" y="5085249"/>
                  </a:lnTo>
                  <a:cubicBezTo>
                    <a:pt x="3437443" y="5082905"/>
                    <a:pt x="3434017" y="5081281"/>
                    <a:pt x="3430591" y="5080921"/>
                  </a:cubicBezTo>
                  <a:close/>
                  <a:moveTo>
                    <a:pt x="1086949" y="5069831"/>
                  </a:moveTo>
                  <a:cubicBezTo>
                    <a:pt x="1090421" y="5070192"/>
                    <a:pt x="1094118" y="5072085"/>
                    <a:pt x="1097183" y="5075151"/>
                  </a:cubicBezTo>
                  <a:cubicBezTo>
                    <a:pt x="1093937" y="5074972"/>
                    <a:pt x="1090239" y="5076504"/>
                    <a:pt x="1086813" y="5077136"/>
                  </a:cubicBezTo>
                  <a:cubicBezTo>
                    <a:pt x="1083387" y="5077767"/>
                    <a:pt x="1080231" y="5077495"/>
                    <a:pt x="1078067" y="5073708"/>
                  </a:cubicBezTo>
                  <a:cubicBezTo>
                    <a:pt x="1080231" y="5070643"/>
                    <a:pt x="1083477" y="5069471"/>
                    <a:pt x="1086949" y="5069831"/>
                  </a:cubicBezTo>
                  <a:close/>
                  <a:moveTo>
                    <a:pt x="1163187" y="5062526"/>
                  </a:moveTo>
                  <a:lnTo>
                    <a:pt x="1157055" y="5070461"/>
                  </a:lnTo>
                  <a:cubicBezTo>
                    <a:pt x="1165712" y="5070821"/>
                    <a:pt x="1164269" y="5065772"/>
                    <a:pt x="1163187" y="5062526"/>
                  </a:cubicBezTo>
                  <a:close/>
                  <a:moveTo>
                    <a:pt x="1335230" y="5061806"/>
                  </a:moveTo>
                  <a:cubicBezTo>
                    <a:pt x="1334510" y="5064151"/>
                    <a:pt x="1333067" y="5066945"/>
                    <a:pt x="1330676" y="5068568"/>
                  </a:cubicBezTo>
                  <a:cubicBezTo>
                    <a:pt x="1328287" y="5070192"/>
                    <a:pt x="1324952" y="5070643"/>
                    <a:pt x="1320443" y="5068298"/>
                  </a:cubicBezTo>
                  <a:lnTo>
                    <a:pt x="1315753" y="5062166"/>
                  </a:lnTo>
                  <a:close/>
                  <a:moveTo>
                    <a:pt x="1375627" y="5061085"/>
                  </a:moveTo>
                  <a:lnTo>
                    <a:pt x="1384282" y="5062527"/>
                  </a:lnTo>
                  <a:cubicBezTo>
                    <a:pt x="1383561" y="5065412"/>
                    <a:pt x="1383923" y="5068659"/>
                    <a:pt x="1379593" y="5069741"/>
                  </a:cubicBezTo>
                  <a:lnTo>
                    <a:pt x="1373462" y="5068659"/>
                  </a:lnTo>
                  <a:close/>
                  <a:moveTo>
                    <a:pt x="3377233" y="5059347"/>
                  </a:moveTo>
                  <a:cubicBezTo>
                    <a:pt x="3373378" y="5058896"/>
                    <a:pt x="3369096" y="5060181"/>
                    <a:pt x="3364046" y="5064328"/>
                  </a:cubicBezTo>
                  <a:cubicBezTo>
                    <a:pt x="3365849" y="5067575"/>
                    <a:pt x="3370177" y="5070460"/>
                    <a:pt x="3366571" y="5073707"/>
                  </a:cubicBezTo>
                  <a:lnTo>
                    <a:pt x="3376669" y="5075510"/>
                  </a:lnTo>
                  <a:cubicBezTo>
                    <a:pt x="3377030" y="5079839"/>
                    <a:pt x="3380637" y="5084166"/>
                    <a:pt x="3382441" y="5088133"/>
                  </a:cubicBezTo>
                  <a:cubicBezTo>
                    <a:pt x="3382441" y="5088855"/>
                    <a:pt x="3382800" y="5089215"/>
                    <a:pt x="3383162" y="5089937"/>
                  </a:cubicBezTo>
                  <a:lnTo>
                    <a:pt x="3379285" y="5097690"/>
                  </a:lnTo>
                  <a:lnTo>
                    <a:pt x="3378963" y="5097723"/>
                  </a:lnTo>
                  <a:lnTo>
                    <a:pt x="3358635" y="5084527"/>
                  </a:lnTo>
                  <a:cubicBezTo>
                    <a:pt x="3363324" y="5093365"/>
                    <a:pt x="3366750" y="5097242"/>
                    <a:pt x="3371936" y="5098414"/>
                  </a:cubicBezTo>
                  <a:lnTo>
                    <a:pt x="3378963" y="5097723"/>
                  </a:lnTo>
                  <a:lnTo>
                    <a:pt x="3379195" y="5097873"/>
                  </a:lnTo>
                  <a:lnTo>
                    <a:pt x="3379285" y="5097690"/>
                  </a:lnTo>
                  <a:lnTo>
                    <a:pt x="3395785" y="5096068"/>
                  </a:lnTo>
                  <a:lnTo>
                    <a:pt x="3387129" y="5094626"/>
                  </a:lnTo>
                  <a:cubicBezTo>
                    <a:pt x="3385325" y="5093184"/>
                    <a:pt x="3384244" y="5091741"/>
                    <a:pt x="3383522" y="5090297"/>
                  </a:cubicBezTo>
                  <a:cubicBezTo>
                    <a:pt x="3383522" y="5089938"/>
                    <a:pt x="3383162" y="5089215"/>
                    <a:pt x="3382800" y="5088495"/>
                  </a:cubicBezTo>
                  <a:cubicBezTo>
                    <a:pt x="3382440" y="5086692"/>
                    <a:pt x="3382800" y="5084527"/>
                    <a:pt x="3384243" y="5082363"/>
                  </a:cubicBezTo>
                  <a:lnTo>
                    <a:pt x="3407687" y="5086331"/>
                  </a:lnTo>
                  <a:lnTo>
                    <a:pt x="3409492" y="5079838"/>
                  </a:lnTo>
                  <a:cubicBezTo>
                    <a:pt x="3396506" y="5077674"/>
                    <a:pt x="3388797" y="5060699"/>
                    <a:pt x="3377233" y="5059347"/>
                  </a:cubicBezTo>
                  <a:close/>
                  <a:moveTo>
                    <a:pt x="1346050" y="5055674"/>
                  </a:moveTo>
                  <a:lnTo>
                    <a:pt x="1361560" y="5056395"/>
                  </a:lnTo>
                  <a:cubicBezTo>
                    <a:pt x="1362282" y="5058559"/>
                    <a:pt x="1359397" y="5059280"/>
                    <a:pt x="1357592" y="5060724"/>
                  </a:cubicBezTo>
                  <a:cubicBezTo>
                    <a:pt x="1352904" y="5058919"/>
                    <a:pt x="1347133" y="5060724"/>
                    <a:pt x="1346050" y="5055674"/>
                  </a:cubicBezTo>
                  <a:close/>
                  <a:moveTo>
                    <a:pt x="1421793" y="5055312"/>
                  </a:moveTo>
                  <a:lnTo>
                    <a:pt x="1420351" y="5060000"/>
                  </a:lnTo>
                  <a:lnTo>
                    <a:pt x="1430811" y="5063969"/>
                  </a:lnTo>
                  <a:close/>
                  <a:moveTo>
                    <a:pt x="1136858" y="5054951"/>
                  </a:moveTo>
                  <a:cubicBezTo>
                    <a:pt x="1136137" y="5057837"/>
                    <a:pt x="1135055" y="5060722"/>
                    <a:pt x="1138300" y="5063247"/>
                  </a:cubicBezTo>
                  <a:cubicBezTo>
                    <a:pt x="1142629" y="5061804"/>
                    <a:pt x="1142268" y="5058918"/>
                    <a:pt x="1142990" y="5056033"/>
                  </a:cubicBezTo>
                  <a:close/>
                  <a:moveTo>
                    <a:pt x="1502247" y="5051457"/>
                  </a:moveTo>
                  <a:cubicBezTo>
                    <a:pt x="1498776" y="5051502"/>
                    <a:pt x="1495192" y="5052336"/>
                    <a:pt x="1491856" y="5053419"/>
                  </a:cubicBezTo>
                  <a:cubicBezTo>
                    <a:pt x="1485183" y="5055582"/>
                    <a:pt x="1479502" y="5058739"/>
                    <a:pt x="1477698" y="5058559"/>
                  </a:cubicBezTo>
                  <a:cubicBezTo>
                    <a:pt x="1483109" y="5063428"/>
                    <a:pt x="1489060" y="5061625"/>
                    <a:pt x="1494965" y="5058965"/>
                  </a:cubicBezTo>
                  <a:cubicBezTo>
                    <a:pt x="1500872" y="5056303"/>
                    <a:pt x="1506732" y="5052788"/>
                    <a:pt x="1511962" y="5054229"/>
                  </a:cubicBezTo>
                  <a:cubicBezTo>
                    <a:pt x="1509077" y="5052156"/>
                    <a:pt x="1505719" y="5051412"/>
                    <a:pt x="1502247" y="5051457"/>
                  </a:cubicBezTo>
                  <a:close/>
                  <a:moveTo>
                    <a:pt x="1085732" y="5049768"/>
                  </a:moveTo>
                  <a:cubicBezTo>
                    <a:pt x="1087625" y="5051076"/>
                    <a:pt x="1089249" y="5053330"/>
                    <a:pt x="1089970" y="5054953"/>
                  </a:cubicBezTo>
                  <a:cubicBezTo>
                    <a:pt x="1086363" y="5054231"/>
                    <a:pt x="1082755" y="5052428"/>
                    <a:pt x="1080952" y="5055314"/>
                  </a:cubicBezTo>
                  <a:cubicBezTo>
                    <a:pt x="1079871" y="5054231"/>
                    <a:pt x="1078067" y="5052067"/>
                    <a:pt x="1079871" y="5050265"/>
                  </a:cubicBezTo>
                  <a:cubicBezTo>
                    <a:pt x="1081675" y="5048100"/>
                    <a:pt x="1083838" y="5048461"/>
                    <a:pt x="1085732" y="5049768"/>
                  </a:cubicBezTo>
                  <a:close/>
                  <a:moveTo>
                    <a:pt x="1430088" y="5027901"/>
                  </a:moveTo>
                  <a:lnTo>
                    <a:pt x="1427203" y="5037279"/>
                  </a:lnTo>
                  <a:lnTo>
                    <a:pt x="1432253" y="5037999"/>
                  </a:lnTo>
                  <a:cubicBezTo>
                    <a:pt x="1435859" y="5039443"/>
                    <a:pt x="1434778" y="5042327"/>
                    <a:pt x="1434057" y="5045214"/>
                  </a:cubicBezTo>
                  <a:cubicBezTo>
                    <a:pt x="1431532" y="5052787"/>
                    <a:pt x="1444876" y="5060001"/>
                    <a:pt x="1446320" y="5064690"/>
                  </a:cubicBezTo>
                  <a:lnTo>
                    <a:pt x="1443074" y="5054229"/>
                  </a:lnTo>
                  <a:cubicBezTo>
                    <a:pt x="1456779" y="5042688"/>
                    <a:pt x="1449566" y="5062164"/>
                    <a:pt x="1463993" y="5057837"/>
                  </a:cubicBezTo>
                  <a:cubicBezTo>
                    <a:pt x="1465436" y="5053147"/>
                    <a:pt x="1457139" y="5046655"/>
                    <a:pt x="1450647" y="5050623"/>
                  </a:cubicBezTo>
                  <a:cubicBezTo>
                    <a:pt x="1439106" y="5045574"/>
                    <a:pt x="1431171" y="5036917"/>
                    <a:pt x="1430088" y="5027901"/>
                  </a:cubicBezTo>
                  <a:close/>
                  <a:moveTo>
                    <a:pt x="2909906" y="5026863"/>
                  </a:moveTo>
                  <a:cubicBezTo>
                    <a:pt x="2905533" y="5026187"/>
                    <a:pt x="2900033" y="5027179"/>
                    <a:pt x="2896246" y="5028983"/>
                  </a:cubicBezTo>
                  <a:lnTo>
                    <a:pt x="2903820" y="5038360"/>
                  </a:lnTo>
                  <a:cubicBezTo>
                    <a:pt x="2889753" y="5045935"/>
                    <a:pt x="2872442" y="5043771"/>
                    <a:pt x="2857292" y="5046296"/>
                  </a:cubicBezTo>
                  <a:lnTo>
                    <a:pt x="2858736" y="5049542"/>
                  </a:lnTo>
                  <a:cubicBezTo>
                    <a:pt x="2860177" y="5053870"/>
                    <a:pt x="2854046" y="5055672"/>
                    <a:pt x="2851160" y="5057116"/>
                  </a:cubicBezTo>
                  <a:cubicBezTo>
                    <a:pt x="2831323" y="5057476"/>
                    <a:pt x="2821947" y="5063607"/>
                    <a:pt x="2806798" y="5066133"/>
                  </a:cubicBezTo>
                  <a:lnTo>
                    <a:pt x="2804995" y="5072624"/>
                  </a:lnTo>
                  <a:cubicBezTo>
                    <a:pt x="2799944" y="5076593"/>
                    <a:pt x="2793452" y="5072264"/>
                    <a:pt x="2786960" y="5072264"/>
                  </a:cubicBezTo>
                  <a:lnTo>
                    <a:pt x="2787682" y="5079117"/>
                  </a:lnTo>
                  <a:cubicBezTo>
                    <a:pt x="2781551" y="5085970"/>
                    <a:pt x="2777222" y="5078396"/>
                    <a:pt x="2769648" y="5078034"/>
                  </a:cubicBezTo>
                  <a:cubicBezTo>
                    <a:pt x="2760630" y="5087413"/>
                    <a:pt x="2777583" y="5087412"/>
                    <a:pt x="2773616" y="5095708"/>
                  </a:cubicBezTo>
                  <a:lnTo>
                    <a:pt x="2817619" y="5074427"/>
                  </a:lnTo>
                  <a:cubicBezTo>
                    <a:pt x="2833487" y="5069017"/>
                    <a:pt x="2851521" y="5079116"/>
                    <a:pt x="2853325" y="5059641"/>
                  </a:cubicBezTo>
                  <a:cubicBezTo>
                    <a:pt x="2878572" y="5057837"/>
                    <a:pt x="2898050" y="5041246"/>
                    <a:pt x="2916805" y="5034754"/>
                  </a:cubicBezTo>
                  <a:cubicBezTo>
                    <a:pt x="2917527" y="5029884"/>
                    <a:pt x="2914280" y="5027540"/>
                    <a:pt x="2909906" y="5026863"/>
                  </a:cubicBezTo>
                  <a:close/>
                  <a:moveTo>
                    <a:pt x="1151331" y="5024520"/>
                  </a:moveTo>
                  <a:cubicBezTo>
                    <a:pt x="1147318" y="5024294"/>
                    <a:pt x="1143710" y="5025376"/>
                    <a:pt x="1144072" y="5030425"/>
                  </a:cubicBezTo>
                  <a:cubicBezTo>
                    <a:pt x="1148398" y="5032950"/>
                    <a:pt x="1150564" y="5038361"/>
                    <a:pt x="1157415" y="5037638"/>
                  </a:cubicBezTo>
                  <a:lnTo>
                    <a:pt x="1161023" y="5026457"/>
                  </a:lnTo>
                  <a:cubicBezTo>
                    <a:pt x="1159761" y="5026277"/>
                    <a:pt x="1155343" y="5024745"/>
                    <a:pt x="1151331" y="5024520"/>
                  </a:cubicBezTo>
                  <a:close/>
                  <a:moveTo>
                    <a:pt x="2928347" y="5017802"/>
                  </a:moveTo>
                  <a:lnTo>
                    <a:pt x="2927264" y="5021409"/>
                  </a:lnTo>
                  <a:cubicBezTo>
                    <a:pt x="2931954" y="5023212"/>
                    <a:pt x="2934117" y="5019604"/>
                    <a:pt x="2937002" y="5019245"/>
                  </a:cubicBezTo>
                  <a:close/>
                  <a:moveTo>
                    <a:pt x="1429729" y="5015638"/>
                  </a:moveTo>
                  <a:lnTo>
                    <a:pt x="1428285" y="5020326"/>
                  </a:lnTo>
                  <a:lnTo>
                    <a:pt x="1443074" y="5022850"/>
                  </a:lnTo>
                  <a:close/>
                  <a:moveTo>
                    <a:pt x="3511208" y="5009034"/>
                  </a:moveTo>
                  <a:lnTo>
                    <a:pt x="3504789" y="5010616"/>
                  </a:lnTo>
                  <a:cubicBezTo>
                    <a:pt x="3500292" y="5017666"/>
                    <a:pt x="3512735" y="5034303"/>
                    <a:pt x="3496775" y="5035115"/>
                  </a:cubicBezTo>
                  <a:cubicBezTo>
                    <a:pt x="3502547" y="5047016"/>
                    <a:pt x="3491005" y="5071903"/>
                    <a:pt x="3511202" y="5078396"/>
                  </a:cubicBezTo>
                  <a:cubicBezTo>
                    <a:pt x="3528514" y="5094265"/>
                    <a:pt x="3547992" y="5089938"/>
                    <a:pt x="3571435" y="5085970"/>
                  </a:cubicBezTo>
                  <a:cubicBezTo>
                    <a:pt x="3571436" y="5078937"/>
                    <a:pt x="3576305" y="5079748"/>
                    <a:pt x="3581534" y="5080649"/>
                  </a:cubicBezTo>
                  <a:lnTo>
                    <a:pt x="3588378" y="5077983"/>
                  </a:lnTo>
                  <a:lnTo>
                    <a:pt x="3577391" y="5072836"/>
                  </a:lnTo>
                  <a:cubicBezTo>
                    <a:pt x="3559588" y="5059714"/>
                    <a:pt x="3551282" y="5040269"/>
                    <a:pt x="3524926" y="5033643"/>
                  </a:cubicBezTo>
                  <a:close/>
                  <a:moveTo>
                    <a:pt x="1301328" y="5005180"/>
                  </a:moveTo>
                  <a:cubicBezTo>
                    <a:pt x="1317557" y="5004097"/>
                    <a:pt x="1310343" y="5010590"/>
                    <a:pt x="1324771" y="5014196"/>
                  </a:cubicBezTo>
                  <a:cubicBezTo>
                    <a:pt x="1329821" y="5019967"/>
                    <a:pt x="1333067" y="5025738"/>
                    <a:pt x="1331263" y="5032231"/>
                  </a:cubicBezTo>
                  <a:cubicBezTo>
                    <a:pt x="1319000" y="5032952"/>
                    <a:pt x="1314312" y="5027181"/>
                    <a:pt x="1309622" y="5021411"/>
                  </a:cubicBezTo>
                  <a:cubicBezTo>
                    <a:pt x="1313951" y="5020328"/>
                    <a:pt x="1313590" y="5017081"/>
                    <a:pt x="1314312" y="5014557"/>
                  </a:cubicBezTo>
                  <a:close/>
                  <a:moveTo>
                    <a:pt x="1353625" y="5000491"/>
                  </a:moveTo>
                  <a:lnTo>
                    <a:pt x="1359756" y="5001573"/>
                  </a:lnTo>
                  <a:lnTo>
                    <a:pt x="1358314" y="5006262"/>
                  </a:lnTo>
                  <a:lnTo>
                    <a:pt x="1352183" y="5005179"/>
                  </a:lnTo>
                  <a:close/>
                  <a:moveTo>
                    <a:pt x="1155252" y="4994718"/>
                  </a:moveTo>
                  <a:lnTo>
                    <a:pt x="1145514" y="4996882"/>
                  </a:lnTo>
                  <a:lnTo>
                    <a:pt x="1146957" y="5000129"/>
                  </a:lnTo>
                  <a:cubicBezTo>
                    <a:pt x="1149482" y="4999407"/>
                    <a:pt x="1151285" y="4997964"/>
                    <a:pt x="1153809" y="4998326"/>
                  </a:cubicBezTo>
                  <a:close/>
                  <a:moveTo>
                    <a:pt x="3109406" y="4986784"/>
                  </a:moveTo>
                  <a:lnTo>
                    <a:pt x="3089931" y="4990391"/>
                  </a:lnTo>
                  <a:lnTo>
                    <a:pt x="3097866" y="4994718"/>
                  </a:lnTo>
                  <a:close/>
                  <a:moveTo>
                    <a:pt x="1249028" y="4984260"/>
                  </a:moveTo>
                  <a:cubicBezTo>
                    <a:pt x="1243619" y="4988950"/>
                    <a:pt x="1253357" y="4991834"/>
                    <a:pt x="1248308" y="4996162"/>
                  </a:cubicBezTo>
                  <a:cubicBezTo>
                    <a:pt x="1245062" y="4993637"/>
                    <a:pt x="1238208" y="4990392"/>
                    <a:pt x="1239652" y="4985702"/>
                  </a:cubicBezTo>
                  <a:cubicBezTo>
                    <a:pt x="1241455" y="4982818"/>
                    <a:pt x="1245421" y="4983538"/>
                    <a:pt x="1249028" y="4984260"/>
                  </a:cubicBezTo>
                  <a:close/>
                  <a:moveTo>
                    <a:pt x="1298803" y="4983899"/>
                  </a:moveTo>
                  <a:lnTo>
                    <a:pt x="1307459" y="4985342"/>
                  </a:lnTo>
                  <a:lnTo>
                    <a:pt x="1306015" y="4989309"/>
                  </a:lnTo>
                  <a:lnTo>
                    <a:pt x="1297359" y="4987505"/>
                  </a:lnTo>
                  <a:close/>
                  <a:moveTo>
                    <a:pt x="1455337" y="4982456"/>
                  </a:moveTo>
                  <a:lnTo>
                    <a:pt x="1451008" y="4988586"/>
                  </a:lnTo>
                  <a:lnTo>
                    <a:pt x="1458583" y="4984979"/>
                  </a:lnTo>
                  <a:close/>
                  <a:moveTo>
                    <a:pt x="1252815" y="4973846"/>
                  </a:moveTo>
                  <a:cubicBezTo>
                    <a:pt x="1256962" y="4973169"/>
                    <a:pt x="1260389" y="4974341"/>
                    <a:pt x="1261651" y="4981375"/>
                  </a:cubicBezTo>
                  <a:cubicBezTo>
                    <a:pt x="1271750" y="4978129"/>
                    <a:pt x="1272473" y="4984260"/>
                    <a:pt x="1279326" y="4987506"/>
                  </a:cubicBezTo>
                  <a:lnTo>
                    <a:pt x="1286539" y="5002654"/>
                  </a:lnTo>
                  <a:lnTo>
                    <a:pt x="1269587" y="5006262"/>
                  </a:lnTo>
                  <a:cubicBezTo>
                    <a:pt x="1271030" y="4997605"/>
                    <a:pt x="1271029" y="4984621"/>
                    <a:pt x="1256603" y="4980292"/>
                  </a:cubicBezTo>
                  <a:lnTo>
                    <a:pt x="1239650" y="4977407"/>
                  </a:lnTo>
                  <a:cubicBezTo>
                    <a:pt x="1243798" y="4977046"/>
                    <a:pt x="1248667" y="4974522"/>
                    <a:pt x="1252815" y="4973846"/>
                  </a:cubicBezTo>
                  <a:close/>
                  <a:moveTo>
                    <a:pt x="3485600" y="4963560"/>
                  </a:moveTo>
                  <a:lnTo>
                    <a:pt x="3485577" y="4963615"/>
                  </a:lnTo>
                  <a:cubicBezTo>
                    <a:pt x="3484377" y="4974723"/>
                    <a:pt x="3492356" y="4985070"/>
                    <a:pt x="3497497" y="4997243"/>
                  </a:cubicBezTo>
                  <a:lnTo>
                    <a:pt x="3507768" y="5002863"/>
                  </a:lnTo>
                  <a:lnTo>
                    <a:pt x="3487586" y="4966658"/>
                  </a:lnTo>
                  <a:close/>
                  <a:moveTo>
                    <a:pt x="1269586" y="4963339"/>
                  </a:moveTo>
                  <a:lnTo>
                    <a:pt x="1273194" y="4969110"/>
                  </a:lnTo>
                  <a:lnTo>
                    <a:pt x="1268899" y="4963913"/>
                  </a:lnTo>
                  <a:close/>
                  <a:moveTo>
                    <a:pt x="3220451" y="4962572"/>
                  </a:moveTo>
                  <a:cubicBezTo>
                    <a:pt x="3213192" y="4964061"/>
                    <a:pt x="3204986" y="4967667"/>
                    <a:pt x="3193806" y="4965864"/>
                  </a:cubicBezTo>
                  <a:cubicBezTo>
                    <a:pt x="3176854" y="4982815"/>
                    <a:pt x="3142949" y="4974880"/>
                    <a:pt x="3123112" y="4984259"/>
                  </a:cubicBezTo>
                  <a:cubicBezTo>
                    <a:pt x="3132310" y="4990390"/>
                    <a:pt x="3145835" y="4992013"/>
                    <a:pt x="3159676" y="4990932"/>
                  </a:cubicBezTo>
                  <a:cubicBezTo>
                    <a:pt x="3173518" y="4989849"/>
                    <a:pt x="3187673" y="4986063"/>
                    <a:pt x="3198133" y="4981373"/>
                  </a:cubicBezTo>
                  <a:cubicBezTo>
                    <a:pt x="3213643" y="4991112"/>
                    <a:pt x="3228070" y="4977767"/>
                    <a:pt x="3241415" y="4971996"/>
                  </a:cubicBezTo>
                  <a:cubicBezTo>
                    <a:pt x="3234022" y="4961716"/>
                    <a:pt x="3227709" y="4961085"/>
                    <a:pt x="3220451" y="4962572"/>
                  </a:cubicBezTo>
                  <a:close/>
                  <a:moveTo>
                    <a:pt x="1360479" y="4946749"/>
                  </a:moveTo>
                  <a:cubicBezTo>
                    <a:pt x="1365889" y="4945668"/>
                    <a:pt x="1370937" y="4950718"/>
                    <a:pt x="1366971" y="4954684"/>
                  </a:cubicBezTo>
                  <a:cubicBezTo>
                    <a:pt x="1363364" y="4953963"/>
                    <a:pt x="1359757" y="4953242"/>
                    <a:pt x="1359397" y="4950356"/>
                  </a:cubicBezTo>
                  <a:close/>
                  <a:moveTo>
                    <a:pt x="1426843" y="4934484"/>
                  </a:moveTo>
                  <a:cubicBezTo>
                    <a:pt x="1426121" y="4936288"/>
                    <a:pt x="1423958" y="4939174"/>
                    <a:pt x="1427204" y="4941337"/>
                  </a:cubicBezTo>
                  <a:lnTo>
                    <a:pt x="1434778" y="4937731"/>
                  </a:lnTo>
                  <a:close/>
                  <a:moveTo>
                    <a:pt x="1313591" y="4933765"/>
                  </a:moveTo>
                  <a:lnTo>
                    <a:pt x="1325854" y="4935929"/>
                  </a:lnTo>
                  <a:lnTo>
                    <a:pt x="1325493" y="4937733"/>
                  </a:lnTo>
                  <a:lnTo>
                    <a:pt x="1313229" y="4935568"/>
                  </a:lnTo>
                  <a:close/>
                  <a:moveTo>
                    <a:pt x="1408809" y="4923665"/>
                  </a:moveTo>
                  <a:cubicBezTo>
                    <a:pt x="1411334" y="4929797"/>
                    <a:pt x="1403399" y="4940978"/>
                    <a:pt x="1410613" y="4935566"/>
                  </a:cubicBezTo>
                  <a:cubicBezTo>
                    <a:pt x="1409530" y="4931599"/>
                    <a:pt x="1414941" y="4930518"/>
                    <a:pt x="1418187" y="4927992"/>
                  </a:cubicBezTo>
                  <a:cubicBezTo>
                    <a:pt x="1413498" y="4927992"/>
                    <a:pt x="1410613" y="4926189"/>
                    <a:pt x="1408809" y="4923665"/>
                  </a:cubicBezTo>
                  <a:close/>
                  <a:moveTo>
                    <a:pt x="1006652" y="4915730"/>
                  </a:moveTo>
                  <a:lnTo>
                    <a:pt x="1012784" y="4916813"/>
                  </a:lnTo>
                  <a:lnTo>
                    <a:pt x="1011342" y="4921501"/>
                  </a:lnTo>
                  <a:lnTo>
                    <a:pt x="1005211" y="4920420"/>
                  </a:lnTo>
                  <a:close/>
                  <a:moveTo>
                    <a:pt x="1141907" y="4912483"/>
                  </a:moveTo>
                  <a:cubicBezTo>
                    <a:pt x="1148399" y="4916451"/>
                    <a:pt x="1145514" y="4921861"/>
                    <a:pt x="1143711" y="4927631"/>
                  </a:cubicBezTo>
                  <a:lnTo>
                    <a:pt x="1164269" y="4933043"/>
                  </a:lnTo>
                  <a:lnTo>
                    <a:pt x="1165711" y="4928353"/>
                  </a:lnTo>
                  <a:cubicBezTo>
                    <a:pt x="1156334" y="4929074"/>
                    <a:pt x="1147317" y="4924386"/>
                    <a:pt x="1146595" y="4918254"/>
                  </a:cubicBezTo>
                  <a:lnTo>
                    <a:pt x="1154169" y="4914647"/>
                  </a:lnTo>
                  <a:close/>
                  <a:moveTo>
                    <a:pt x="1391857" y="4911402"/>
                  </a:moveTo>
                  <a:lnTo>
                    <a:pt x="1399792" y="4919698"/>
                  </a:lnTo>
                  <a:cubicBezTo>
                    <a:pt x="1403399" y="4919697"/>
                    <a:pt x="1405924" y="4920418"/>
                    <a:pt x="1407366" y="4921861"/>
                  </a:cubicBezTo>
                  <a:cubicBezTo>
                    <a:pt x="1403760" y="4915730"/>
                    <a:pt x="1403037" y="4907434"/>
                    <a:pt x="1391857" y="4911402"/>
                  </a:cubicBezTo>
                  <a:close/>
                  <a:moveTo>
                    <a:pt x="1207190" y="4893007"/>
                  </a:moveTo>
                  <a:cubicBezTo>
                    <a:pt x="1206468" y="4895894"/>
                    <a:pt x="1206829" y="4899139"/>
                    <a:pt x="1202862" y="4899139"/>
                  </a:cubicBezTo>
                  <a:cubicBezTo>
                    <a:pt x="1197811" y="4898418"/>
                    <a:pt x="1192040" y="4900222"/>
                    <a:pt x="1190959" y="4895173"/>
                  </a:cubicBezTo>
                  <a:close/>
                  <a:moveTo>
                    <a:pt x="1076264" y="4892285"/>
                  </a:moveTo>
                  <a:lnTo>
                    <a:pt x="1086002" y="4903105"/>
                  </a:lnTo>
                  <a:cubicBezTo>
                    <a:pt x="1094929" y="4902294"/>
                    <a:pt x="1100813" y="4914467"/>
                    <a:pt x="1107914" y="4913909"/>
                  </a:cubicBezTo>
                  <a:cubicBezTo>
                    <a:pt x="1110280" y="4913724"/>
                    <a:pt x="1112783" y="4912123"/>
                    <a:pt x="1115578" y="4908155"/>
                  </a:cubicBezTo>
                  <a:cubicBezTo>
                    <a:pt x="1098987" y="4903105"/>
                    <a:pt x="1095018" y="4890482"/>
                    <a:pt x="1076264" y="4892285"/>
                  </a:cubicBezTo>
                  <a:close/>
                  <a:moveTo>
                    <a:pt x="3432703" y="4885167"/>
                  </a:moveTo>
                  <a:lnTo>
                    <a:pt x="3424279" y="4889040"/>
                  </a:lnTo>
                  <a:cubicBezTo>
                    <a:pt x="3410573" y="4882547"/>
                    <a:pt x="3405524" y="4889760"/>
                    <a:pt x="3397227" y="4896253"/>
                  </a:cubicBezTo>
                  <a:cubicBezTo>
                    <a:pt x="3405523" y="4903827"/>
                    <a:pt x="3407687" y="4905991"/>
                    <a:pt x="3421394" y="4907433"/>
                  </a:cubicBezTo>
                  <a:lnTo>
                    <a:pt x="3422476" y="4895531"/>
                  </a:lnTo>
                  <a:lnTo>
                    <a:pt x="3438777" y="4892480"/>
                  </a:lnTo>
                  <a:close/>
                  <a:moveTo>
                    <a:pt x="1136723" y="4878986"/>
                  </a:moveTo>
                  <a:cubicBezTo>
                    <a:pt x="1133882" y="4877588"/>
                    <a:pt x="1130546" y="4877678"/>
                    <a:pt x="1126038" y="4881825"/>
                  </a:cubicBezTo>
                  <a:lnTo>
                    <a:pt x="1144431" y="4885072"/>
                  </a:lnTo>
                  <a:cubicBezTo>
                    <a:pt x="1141908" y="4883269"/>
                    <a:pt x="1139563" y="4880383"/>
                    <a:pt x="1136723" y="4878986"/>
                  </a:cubicBezTo>
                  <a:close/>
                  <a:moveTo>
                    <a:pt x="1113414" y="4871727"/>
                  </a:moveTo>
                  <a:lnTo>
                    <a:pt x="1100790" y="4874613"/>
                  </a:lnTo>
                  <a:lnTo>
                    <a:pt x="1111971" y="4876416"/>
                  </a:lnTo>
                  <a:close/>
                  <a:moveTo>
                    <a:pt x="1197451" y="4865597"/>
                  </a:moveTo>
                  <a:lnTo>
                    <a:pt x="1206108" y="4867040"/>
                  </a:lnTo>
                  <a:lnTo>
                    <a:pt x="1205386" y="4868844"/>
                  </a:lnTo>
                  <a:cubicBezTo>
                    <a:pt x="1200697" y="4867039"/>
                    <a:pt x="1198173" y="4871729"/>
                    <a:pt x="1195648" y="4872090"/>
                  </a:cubicBezTo>
                  <a:close/>
                  <a:moveTo>
                    <a:pt x="1054262" y="4852611"/>
                  </a:moveTo>
                  <a:lnTo>
                    <a:pt x="1061476" y="4859103"/>
                  </a:lnTo>
                  <a:lnTo>
                    <a:pt x="1072295" y="4852972"/>
                  </a:lnTo>
                  <a:close/>
                  <a:moveTo>
                    <a:pt x="1315755" y="4852252"/>
                  </a:moveTo>
                  <a:lnTo>
                    <a:pt x="1324411" y="4858744"/>
                  </a:lnTo>
                  <a:lnTo>
                    <a:pt x="1314311" y="4857301"/>
                  </a:lnTo>
                  <a:close/>
                  <a:moveTo>
                    <a:pt x="2164" y="4849727"/>
                  </a:moveTo>
                  <a:cubicBezTo>
                    <a:pt x="11182" y="4849367"/>
                    <a:pt x="10460" y="4856219"/>
                    <a:pt x="7934" y="4860547"/>
                  </a:cubicBezTo>
                  <a:cubicBezTo>
                    <a:pt x="3968" y="4859827"/>
                    <a:pt x="361" y="4859465"/>
                    <a:pt x="0" y="4856220"/>
                  </a:cubicBezTo>
                  <a:close/>
                  <a:moveTo>
                    <a:pt x="1407422" y="4846896"/>
                  </a:moveTo>
                  <a:cubicBezTo>
                    <a:pt x="1399138" y="4847133"/>
                    <a:pt x="1386086" y="4856397"/>
                    <a:pt x="1375266" y="4853692"/>
                  </a:cubicBezTo>
                  <a:lnTo>
                    <a:pt x="1393661" y="4865956"/>
                  </a:lnTo>
                  <a:cubicBezTo>
                    <a:pt x="1392579" y="4868842"/>
                    <a:pt x="1391857" y="4871726"/>
                    <a:pt x="1387890" y="4872088"/>
                  </a:cubicBezTo>
                  <a:lnTo>
                    <a:pt x="1394022" y="4873169"/>
                  </a:lnTo>
                  <a:cubicBezTo>
                    <a:pt x="1408809" y="4866677"/>
                    <a:pt x="1385726" y="4865956"/>
                    <a:pt x="1392218" y="4856938"/>
                  </a:cubicBezTo>
                  <a:cubicBezTo>
                    <a:pt x="1408809" y="4862709"/>
                    <a:pt x="1422876" y="4846119"/>
                    <a:pt x="1437303" y="4854774"/>
                  </a:cubicBezTo>
                  <a:cubicBezTo>
                    <a:pt x="1437123" y="4849996"/>
                    <a:pt x="1436311" y="4847855"/>
                    <a:pt x="1435009" y="4847200"/>
                  </a:cubicBezTo>
                  <a:cubicBezTo>
                    <a:pt x="1431104" y="4845240"/>
                    <a:pt x="1422785" y="4856668"/>
                    <a:pt x="1413858" y="4850447"/>
                  </a:cubicBezTo>
                  <a:cubicBezTo>
                    <a:pt x="1412415" y="4847742"/>
                    <a:pt x="1410184" y="4846817"/>
                    <a:pt x="1407422" y="4846896"/>
                  </a:cubicBezTo>
                  <a:close/>
                  <a:moveTo>
                    <a:pt x="1262374" y="4836022"/>
                  </a:moveTo>
                  <a:lnTo>
                    <a:pt x="1272834" y="4839989"/>
                  </a:lnTo>
                  <a:cubicBezTo>
                    <a:pt x="1269227" y="4843235"/>
                    <a:pt x="1264177" y="4842513"/>
                    <a:pt x="1260209" y="4842513"/>
                  </a:cubicBezTo>
                  <a:close/>
                  <a:moveTo>
                    <a:pt x="1108725" y="4835298"/>
                  </a:moveTo>
                  <a:lnTo>
                    <a:pt x="1115216" y="4844315"/>
                  </a:lnTo>
                  <a:cubicBezTo>
                    <a:pt x="1115939" y="4863432"/>
                    <a:pt x="1092495" y="4855135"/>
                    <a:pt x="1077707" y="4856578"/>
                  </a:cubicBezTo>
                  <a:lnTo>
                    <a:pt x="1082035" y="4861988"/>
                  </a:lnTo>
                  <a:lnTo>
                    <a:pt x="1082216" y="4863431"/>
                  </a:lnTo>
                  <a:lnTo>
                    <a:pt x="1082035" y="4864514"/>
                  </a:lnTo>
                  <a:lnTo>
                    <a:pt x="1082391" y="4864877"/>
                  </a:lnTo>
                  <a:lnTo>
                    <a:pt x="1076850" y="4869066"/>
                  </a:lnTo>
                  <a:cubicBezTo>
                    <a:pt x="1074461" y="4870104"/>
                    <a:pt x="1071936" y="4871005"/>
                    <a:pt x="1070492" y="4872448"/>
                  </a:cubicBezTo>
                  <a:cubicBezTo>
                    <a:pt x="1066885" y="4871726"/>
                    <a:pt x="1062919" y="4871006"/>
                    <a:pt x="1061475" y="4867760"/>
                  </a:cubicBezTo>
                  <a:lnTo>
                    <a:pt x="1060033" y="4872449"/>
                  </a:lnTo>
                  <a:lnTo>
                    <a:pt x="1087083" y="4877137"/>
                  </a:lnTo>
                  <a:cubicBezTo>
                    <a:pt x="1090150" y="4874793"/>
                    <a:pt x="1089519" y="4872539"/>
                    <a:pt x="1087805" y="4870419"/>
                  </a:cubicBezTo>
                  <a:lnTo>
                    <a:pt x="1082391" y="4864877"/>
                  </a:lnTo>
                  <a:lnTo>
                    <a:pt x="1082395" y="4864873"/>
                  </a:lnTo>
                  <a:lnTo>
                    <a:pt x="1082216" y="4863431"/>
                  </a:lnTo>
                  <a:lnTo>
                    <a:pt x="1082396" y="4862349"/>
                  </a:lnTo>
                  <a:lnTo>
                    <a:pt x="1082035" y="4861988"/>
                  </a:lnTo>
                  <a:cubicBezTo>
                    <a:pt x="1082756" y="4860907"/>
                    <a:pt x="1084920" y="4859825"/>
                    <a:pt x="1089970" y="4858743"/>
                  </a:cubicBezTo>
                  <a:cubicBezTo>
                    <a:pt x="1111971" y="4868480"/>
                    <a:pt x="1112331" y="4840708"/>
                    <a:pt x="1134693" y="4844677"/>
                  </a:cubicBezTo>
                  <a:cubicBezTo>
                    <a:pt x="1127120" y="4839265"/>
                    <a:pt x="1120267" y="4831330"/>
                    <a:pt x="1108725" y="4835298"/>
                  </a:cubicBezTo>
                  <a:close/>
                  <a:moveTo>
                    <a:pt x="3382800" y="4834577"/>
                  </a:moveTo>
                  <a:cubicBezTo>
                    <a:pt x="3375947" y="4839627"/>
                    <a:pt x="3383522" y="4846840"/>
                    <a:pt x="3384964" y="4849725"/>
                  </a:cubicBezTo>
                  <a:cubicBezTo>
                    <a:pt x="3387489" y="4845398"/>
                    <a:pt x="3384243" y="4837462"/>
                    <a:pt x="3382800" y="4834577"/>
                  </a:cubicBezTo>
                  <a:close/>
                  <a:moveTo>
                    <a:pt x="1279325" y="4817266"/>
                  </a:moveTo>
                  <a:cubicBezTo>
                    <a:pt x="1286178" y="4816184"/>
                    <a:pt x="1289425" y="4823038"/>
                    <a:pt x="1289425" y="4827004"/>
                  </a:cubicBezTo>
                  <a:cubicBezTo>
                    <a:pt x="1286179" y="4825200"/>
                    <a:pt x="1278964" y="4827005"/>
                    <a:pt x="1277883" y="4821955"/>
                  </a:cubicBezTo>
                  <a:close/>
                  <a:moveTo>
                    <a:pt x="1282572" y="4789493"/>
                  </a:moveTo>
                  <a:lnTo>
                    <a:pt x="1287622" y="4790575"/>
                  </a:lnTo>
                  <a:cubicBezTo>
                    <a:pt x="1272113" y="4798871"/>
                    <a:pt x="1297721" y="4800313"/>
                    <a:pt x="1288343" y="4809692"/>
                  </a:cubicBezTo>
                  <a:cubicBezTo>
                    <a:pt x="1274997" y="4807528"/>
                    <a:pt x="1283294" y="4794182"/>
                    <a:pt x="1275358" y="4790937"/>
                  </a:cubicBezTo>
                  <a:cubicBezTo>
                    <a:pt x="1277523" y="4790936"/>
                    <a:pt x="1279687" y="4790575"/>
                    <a:pt x="1282572" y="4789493"/>
                  </a:cubicBezTo>
                  <a:close/>
                  <a:moveTo>
                    <a:pt x="1097182" y="4783360"/>
                  </a:moveTo>
                  <a:cubicBezTo>
                    <a:pt x="1092494" y="4802476"/>
                    <a:pt x="1129283" y="4788771"/>
                    <a:pt x="1141185" y="4801033"/>
                  </a:cubicBezTo>
                  <a:lnTo>
                    <a:pt x="1142629" y="4796345"/>
                  </a:lnTo>
                  <a:cubicBezTo>
                    <a:pt x="1126759" y="4792377"/>
                    <a:pt x="1119185" y="4784083"/>
                    <a:pt x="1097182" y="4783360"/>
                  </a:cubicBezTo>
                  <a:close/>
                  <a:moveTo>
                    <a:pt x="3308100" y="4762469"/>
                  </a:moveTo>
                  <a:lnTo>
                    <a:pt x="3314632" y="4778672"/>
                  </a:lnTo>
                  <a:cubicBezTo>
                    <a:pt x="3296960" y="4799230"/>
                    <a:pt x="3324370" y="4816183"/>
                    <a:pt x="3329420" y="4833855"/>
                  </a:cubicBezTo>
                  <a:cubicBezTo>
                    <a:pt x="3327617" y="4836741"/>
                    <a:pt x="3323650" y="4836019"/>
                    <a:pt x="3320043" y="4835298"/>
                  </a:cubicBezTo>
                  <a:cubicBezTo>
                    <a:pt x="3307419" y="4851169"/>
                    <a:pt x="3331584" y="4854414"/>
                    <a:pt x="3336274" y="4864152"/>
                  </a:cubicBezTo>
                  <a:cubicBezTo>
                    <a:pt x="3347454" y="4866317"/>
                    <a:pt x="3353226" y="4859104"/>
                    <a:pt x="3349979" y="4852610"/>
                  </a:cubicBezTo>
                  <a:cubicBezTo>
                    <a:pt x="3355029" y="4848644"/>
                    <a:pt x="3360439" y="4848282"/>
                    <a:pt x="3366209" y="4850447"/>
                  </a:cubicBezTo>
                  <a:cubicBezTo>
                    <a:pt x="3360981" y="4844495"/>
                    <a:pt x="3359176" y="4837462"/>
                    <a:pt x="3361115" y="4831466"/>
                  </a:cubicBezTo>
                  <a:lnTo>
                    <a:pt x="3374519" y="4821614"/>
                  </a:lnTo>
                  <a:lnTo>
                    <a:pt x="3326934" y="4782068"/>
                  </a:lnTo>
                  <a:close/>
                  <a:moveTo>
                    <a:pt x="1264178" y="4746213"/>
                  </a:moveTo>
                  <a:lnTo>
                    <a:pt x="1273916" y="4752704"/>
                  </a:lnTo>
                  <a:cubicBezTo>
                    <a:pt x="1270309" y="4755950"/>
                    <a:pt x="1266342" y="4752344"/>
                    <a:pt x="1262374" y="4752705"/>
                  </a:cubicBezTo>
                  <a:close/>
                  <a:moveTo>
                    <a:pt x="1363003" y="4746210"/>
                  </a:moveTo>
                  <a:lnTo>
                    <a:pt x="1373463" y="4754868"/>
                  </a:lnTo>
                  <a:lnTo>
                    <a:pt x="1381036" y="4751261"/>
                  </a:lnTo>
                  <a:close/>
                  <a:moveTo>
                    <a:pt x="1036228" y="4743685"/>
                  </a:moveTo>
                  <a:cubicBezTo>
                    <a:pt x="1031540" y="4749818"/>
                    <a:pt x="1050656" y="4751261"/>
                    <a:pt x="1044163" y="4759916"/>
                  </a:cubicBezTo>
                  <a:lnTo>
                    <a:pt x="1056786" y="4762081"/>
                  </a:lnTo>
                  <a:cubicBezTo>
                    <a:pt x="1055705" y="4751981"/>
                    <a:pt x="1036589" y="4755589"/>
                    <a:pt x="1042359" y="4744768"/>
                  </a:cubicBezTo>
                  <a:close/>
                  <a:moveTo>
                    <a:pt x="1211517" y="4743327"/>
                  </a:moveTo>
                  <a:cubicBezTo>
                    <a:pt x="1214402" y="4746572"/>
                    <a:pt x="1213321" y="4750540"/>
                    <a:pt x="1217288" y="4754147"/>
                  </a:cubicBezTo>
                  <a:cubicBezTo>
                    <a:pt x="1230272" y="4754508"/>
                    <a:pt x="1224502" y="4768213"/>
                    <a:pt x="1232798" y="4775787"/>
                  </a:cubicBezTo>
                  <a:cubicBezTo>
                    <a:pt x="1260931" y="4763164"/>
                    <a:pt x="1254439" y="4786247"/>
                    <a:pt x="1268144" y="4790575"/>
                  </a:cubicBezTo>
                  <a:cubicBezTo>
                    <a:pt x="1267423" y="4790937"/>
                    <a:pt x="1267061" y="4790937"/>
                    <a:pt x="1266341" y="4790936"/>
                  </a:cubicBezTo>
                  <a:cubicBezTo>
                    <a:pt x="1255881" y="4795985"/>
                    <a:pt x="1262374" y="4805002"/>
                    <a:pt x="1270308" y="4808609"/>
                  </a:cubicBezTo>
                  <a:cubicBezTo>
                    <a:pt x="1271030" y="4810773"/>
                    <a:pt x="1273193" y="4811856"/>
                    <a:pt x="1271391" y="4813658"/>
                  </a:cubicBezTo>
                  <a:lnTo>
                    <a:pt x="1268505" y="4815102"/>
                  </a:lnTo>
                  <a:cubicBezTo>
                    <a:pt x="1262013" y="4810053"/>
                    <a:pt x="1264176" y="4798511"/>
                    <a:pt x="1252635" y="4793460"/>
                  </a:cubicBezTo>
                  <a:cubicBezTo>
                    <a:pt x="1246143" y="4793460"/>
                    <a:pt x="1239289" y="4790214"/>
                    <a:pt x="1233880" y="4795264"/>
                  </a:cubicBezTo>
                  <a:lnTo>
                    <a:pt x="1247946" y="4809691"/>
                  </a:lnTo>
                  <a:cubicBezTo>
                    <a:pt x="1227749" y="4790214"/>
                    <a:pt x="1195287" y="4833136"/>
                    <a:pt x="1186271" y="4798149"/>
                  </a:cubicBezTo>
                  <a:cubicBezTo>
                    <a:pt x="1185910" y="4798150"/>
                    <a:pt x="1185910" y="4798150"/>
                    <a:pt x="1185548" y="4798150"/>
                  </a:cubicBezTo>
                  <a:cubicBezTo>
                    <a:pt x="1188074" y="4798510"/>
                    <a:pt x="1190599" y="4797429"/>
                    <a:pt x="1192762" y="4794543"/>
                  </a:cubicBezTo>
                  <a:cubicBezTo>
                    <a:pt x="1189156" y="4788772"/>
                    <a:pt x="1196730" y="4777230"/>
                    <a:pt x="1182664" y="4775787"/>
                  </a:cubicBezTo>
                  <a:cubicBezTo>
                    <a:pt x="1192402" y="4764607"/>
                    <a:pt x="1196009" y="4783002"/>
                    <a:pt x="1206468" y="4783002"/>
                  </a:cubicBezTo>
                  <a:cubicBezTo>
                    <a:pt x="1211518" y="4786969"/>
                    <a:pt x="1220535" y="4792378"/>
                    <a:pt x="1231716" y="4789493"/>
                  </a:cubicBezTo>
                  <a:cubicBezTo>
                    <a:pt x="1230995" y="4769296"/>
                    <a:pt x="1190598" y="4773262"/>
                    <a:pt x="1181220" y="4761720"/>
                  </a:cubicBezTo>
                  <a:lnTo>
                    <a:pt x="1174006" y="4772542"/>
                  </a:lnTo>
                  <a:lnTo>
                    <a:pt x="1168236" y="4761721"/>
                  </a:lnTo>
                  <a:cubicBezTo>
                    <a:pt x="1188434" y="4760279"/>
                    <a:pt x="1187353" y="4737194"/>
                    <a:pt x="1211517" y="4743327"/>
                  </a:cubicBezTo>
                  <a:close/>
                  <a:moveTo>
                    <a:pt x="1063279" y="4739719"/>
                  </a:moveTo>
                  <a:lnTo>
                    <a:pt x="1065083" y="4741883"/>
                  </a:lnTo>
                  <a:lnTo>
                    <a:pt x="1077706" y="4744047"/>
                  </a:lnTo>
                  <a:close/>
                  <a:moveTo>
                    <a:pt x="1231716" y="4737195"/>
                  </a:moveTo>
                  <a:lnTo>
                    <a:pt x="1251554" y="4745491"/>
                  </a:lnTo>
                  <a:lnTo>
                    <a:pt x="1232077" y="4749098"/>
                  </a:lnTo>
                  <a:close/>
                  <a:moveTo>
                    <a:pt x="1262644" y="4735843"/>
                  </a:moveTo>
                  <a:cubicBezTo>
                    <a:pt x="1265800" y="4736114"/>
                    <a:pt x="1269407" y="4737196"/>
                    <a:pt x="1272112" y="4737196"/>
                  </a:cubicBezTo>
                  <a:cubicBezTo>
                    <a:pt x="1267423" y="4740441"/>
                    <a:pt x="1261652" y="4741524"/>
                    <a:pt x="1255882" y="4739359"/>
                  </a:cubicBezTo>
                  <a:cubicBezTo>
                    <a:pt x="1256783" y="4736114"/>
                    <a:pt x="1259488" y="4735572"/>
                    <a:pt x="1262644" y="4735843"/>
                  </a:cubicBezTo>
                  <a:close/>
                  <a:moveTo>
                    <a:pt x="1341019" y="4735148"/>
                  </a:moveTo>
                  <a:cubicBezTo>
                    <a:pt x="1339491" y="4734556"/>
                    <a:pt x="1337575" y="4734669"/>
                    <a:pt x="1334870" y="4736111"/>
                  </a:cubicBezTo>
                  <a:lnTo>
                    <a:pt x="1342083" y="4747293"/>
                  </a:lnTo>
                  <a:cubicBezTo>
                    <a:pt x="1351460" y="4746210"/>
                    <a:pt x="1369135" y="4742964"/>
                    <a:pt x="1370217" y="4735391"/>
                  </a:cubicBezTo>
                  <a:cubicBezTo>
                    <a:pt x="1360118" y="4730701"/>
                    <a:pt x="1365527" y="4742605"/>
                    <a:pt x="1355068" y="4742604"/>
                  </a:cubicBezTo>
                  <a:cubicBezTo>
                    <a:pt x="1346682" y="4745039"/>
                    <a:pt x="1345600" y="4736923"/>
                    <a:pt x="1341019" y="4735148"/>
                  </a:cubicBezTo>
                  <a:close/>
                  <a:moveTo>
                    <a:pt x="1213885" y="4728466"/>
                  </a:moveTo>
                  <a:cubicBezTo>
                    <a:pt x="1216500" y="4729306"/>
                    <a:pt x="1218822" y="4731335"/>
                    <a:pt x="1220535" y="4735393"/>
                  </a:cubicBezTo>
                  <a:cubicBezTo>
                    <a:pt x="1214043" y="4728089"/>
                    <a:pt x="1190915" y="4741681"/>
                    <a:pt x="1187060" y="4739348"/>
                  </a:cubicBezTo>
                  <a:cubicBezTo>
                    <a:pt x="1185774" y="4738571"/>
                    <a:pt x="1186630" y="4736023"/>
                    <a:pt x="1190959" y="4730342"/>
                  </a:cubicBezTo>
                  <a:cubicBezTo>
                    <a:pt x="1194025" y="4732867"/>
                    <a:pt x="1199705" y="4730072"/>
                    <a:pt x="1205477" y="4728675"/>
                  </a:cubicBezTo>
                  <a:cubicBezTo>
                    <a:pt x="1208362" y="4727976"/>
                    <a:pt x="1211270" y="4727627"/>
                    <a:pt x="1213885" y="4728466"/>
                  </a:cubicBezTo>
                  <a:close/>
                  <a:moveTo>
                    <a:pt x="1035868" y="4726735"/>
                  </a:moveTo>
                  <a:lnTo>
                    <a:pt x="1034424" y="4731422"/>
                  </a:lnTo>
                  <a:lnTo>
                    <a:pt x="1048492" y="4736834"/>
                  </a:lnTo>
                  <a:close/>
                  <a:moveTo>
                    <a:pt x="1098265" y="4725653"/>
                  </a:moveTo>
                  <a:lnTo>
                    <a:pt x="1096100" y="4733226"/>
                  </a:lnTo>
                  <a:lnTo>
                    <a:pt x="1098625" y="4733948"/>
                  </a:lnTo>
                  <a:cubicBezTo>
                    <a:pt x="1099346" y="4731062"/>
                    <a:pt x="1098987" y="4727817"/>
                    <a:pt x="1103314" y="4726735"/>
                  </a:cubicBezTo>
                  <a:close/>
                  <a:moveTo>
                    <a:pt x="1349296" y="4701126"/>
                  </a:moveTo>
                  <a:cubicBezTo>
                    <a:pt x="1337033" y="4693912"/>
                    <a:pt x="1334870" y="4706537"/>
                    <a:pt x="1333067" y="4712306"/>
                  </a:cubicBezTo>
                  <a:cubicBezTo>
                    <a:pt x="1334870" y="4719159"/>
                    <a:pt x="1340822" y="4722226"/>
                    <a:pt x="1347585" y="4722542"/>
                  </a:cubicBezTo>
                  <a:cubicBezTo>
                    <a:pt x="1354347" y="4722856"/>
                    <a:pt x="1361921" y="4720423"/>
                    <a:pt x="1366970" y="4716275"/>
                  </a:cubicBezTo>
                  <a:cubicBezTo>
                    <a:pt x="1360478" y="4711225"/>
                    <a:pt x="1343886" y="4711224"/>
                    <a:pt x="1349296" y="4701126"/>
                  </a:cubicBezTo>
                  <a:close/>
                  <a:moveTo>
                    <a:pt x="1101150" y="4695354"/>
                  </a:moveTo>
                  <a:cubicBezTo>
                    <a:pt x="1095379" y="4697159"/>
                    <a:pt x="1085280" y="4696437"/>
                    <a:pt x="1086002" y="4702569"/>
                  </a:cubicBezTo>
                  <a:cubicBezTo>
                    <a:pt x="1111971" y="4693553"/>
                    <a:pt x="1114496" y="4728538"/>
                    <a:pt x="1133973" y="4719881"/>
                  </a:cubicBezTo>
                  <a:cubicBezTo>
                    <a:pt x="1125677" y="4712668"/>
                    <a:pt x="1115216" y="4699683"/>
                    <a:pt x="1101150" y="4695354"/>
                  </a:cubicBezTo>
                  <a:close/>
                  <a:moveTo>
                    <a:pt x="1435860" y="4693912"/>
                  </a:moveTo>
                  <a:lnTo>
                    <a:pt x="1436220" y="4701126"/>
                  </a:lnTo>
                  <a:cubicBezTo>
                    <a:pt x="1438024" y="4700405"/>
                    <a:pt x="1440910" y="4698961"/>
                    <a:pt x="1443073" y="4700404"/>
                  </a:cubicBezTo>
                  <a:lnTo>
                    <a:pt x="1444516" y="4695717"/>
                  </a:lnTo>
                  <a:close/>
                  <a:moveTo>
                    <a:pt x="5258668" y="4693193"/>
                  </a:moveTo>
                  <a:lnTo>
                    <a:pt x="5253055" y="4697272"/>
                  </a:lnTo>
                  <a:lnTo>
                    <a:pt x="5251730" y="4695639"/>
                  </a:lnTo>
                  <a:lnTo>
                    <a:pt x="5248413" y="4700484"/>
                  </a:lnTo>
                  <a:lnTo>
                    <a:pt x="5252698" y="4697323"/>
                  </a:lnTo>
                  <a:lnTo>
                    <a:pt x="5256778" y="4702935"/>
                  </a:lnTo>
                  <a:close/>
                  <a:moveTo>
                    <a:pt x="1066526" y="4684536"/>
                  </a:moveTo>
                  <a:lnTo>
                    <a:pt x="1078789" y="4686700"/>
                  </a:lnTo>
                  <a:lnTo>
                    <a:pt x="1079510" y="4684896"/>
                  </a:lnTo>
                  <a:close/>
                  <a:moveTo>
                    <a:pt x="1326935" y="4680206"/>
                  </a:moveTo>
                  <a:lnTo>
                    <a:pt x="1325493" y="4684896"/>
                  </a:lnTo>
                  <a:cubicBezTo>
                    <a:pt x="1330181" y="4686699"/>
                    <a:pt x="1332706" y="4683093"/>
                    <a:pt x="1335592" y="4681650"/>
                  </a:cubicBezTo>
                  <a:close/>
                  <a:moveTo>
                    <a:pt x="1291228" y="4663977"/>
                  </a:moveTo>
                  <a:lnTo>
                    <a:pt x="1283654" y="4667584"/>
                  </a:lnTo>
                  <a:cubicBezTo>
                    <a:pt x="1285818" y="4669026"/>
                    <a:pt x="1286539" y="4671912"/>
                    <a:pt x="1289064" y="4671551"/>
                  </a:cubicBezTo>
                  <a:close/>
                  <a:moveTo>
                    <a:pt x="1213681" y="4655681"/>
                  </a:moveTo>
                  <a:cubicBezTo>
                    <a:pt x="1207911" y="4662533"/>
                    <a:pt x="1225223" y="4661812"/>
                    <a:pt x="1221616" y="4669026"/>
                  </a:cubicBezTo>
                  <a:cubicBezTo>
                    <a:pt x="1219453" y="4671912"/>
                    <a:pt x="1215485" y="4671190"/>
                    <a:pt x="1211878" y="4670468"/>
                  </a:cubicBezTo>
                  <a:cubicBezTo>
                    <a:pt x="1213682" y="4681650"/>
                    <a:pt x="1181582" y="4675879"/>
                    <a:pt x="1197812" y="4686699"/>
                  </a:cubicBezTo>
                  <a:lnTo>
                    <a:pt x="1215845" y="4678042"/>
                  </a:lnTo>
                  <a:cubicBezTo>
                    <a:pt x="1223421" y="4683452"/>
                    <a:pt x="1226667" y="4685977"/>
                    <a:pt x="1233519" y="4693190"/>
                  </a:cubicBezTo>
                  <a:cubicBezTo>
                    <a:pt x="1230274" y="4694635"/>
                    <a:pt x="1225224" y="4694635"/>
                    <a:pt x="1225224" y="4698601"/>
                  </a:cubicBezTo>
                  <a:lnTo>
                    <a:pt x="1234602" y="4698240"/>
                  </a:lnTo>
                  <a:cubicBezTo>
                    <a:pt x="1237848" y="4701126"/>
                    <a:pt x="1240373" y="4704371"/>
                    <a:pt x="1238208" y="4707979"/>
                  </a:cubicBezTo>
                  <a:cubicBezTo>
                    <a:pt x="1234961" y="4710503"/>
                    <a:pt x="1231355" y="4709783"/>
                    <a:pt x="1228831" y="4709422"/>
                  </a:cubicBezTo>
                  <a:cubicBezTo>
                    <a:pt x="1221978" y="4719520"/>
                    <a:pt x="1242176" y="4720964"/>
                    <a:pt x="1233880" y="4731422"/>
                  </a:cubicBezTo>
                  <a:cubicBezTo>
                    <a:pt x="1233880" y="4735390"/>
                    <a:pt x="1227026" y="4736112"/>
                    <a:pt x="1223780" y="4734669"/>
                  </a:cubicBezTo>
                  <a:cubicBezTo>
                    <a:pt x="1218010" y="4731784"/>
                    <a:pt x="1223060" y="4728538"/>
                    <a:pt x="1224141" y="4724931"/>
                  </a:cubicBezTo>
                  <a:cubicBezTo>
                    <a:pt x="1208993" y="4723128"/>
                    <a:pt x="1191681" y="4728177"/>
                    <a:pt x="1178697" y="4719882"/>
                  </a:cubicBezTo>
                  <a:lnTo>
                    <a:pt x="1190598" y="4710142"/>
                  </a:lnTo>
                  <a:lnTo>
                    <a:pt x="1175811" y="4707618"/>
                  </a:lnTo>
                  <a:cubicBezTo>
                    <a:pt x="1172203" y="4697880"/>
                    <a:pt x="1152728" y="4698602"/>
                    <a:pt x="1160302" y="4685977"/>
                  </a:cubicBezTo>
                  <a:lnTo>
                    <a:pt x="1140824" y="4689585"/>
                  </a:lnTo>
                  <a:cubicBezTo>
                    <a:pt x="1130005" y="4708339"/>
                    <a:pt x="1164630" y="4692470"/>
                    <a:pt x="1168958" y="4708340"/>
                  </a:cubicBezTo>
                  <a:lnTo>
                    <a:pt x="1158499" y="4713388"/>
                  </a:lnTo>
                  <a:cubicBezTo>
                    <a:pt x="1155973" y="4711946"/>
                    <a:pt x="1155613" y="4710142"/>
                    <a:pt x="1152728" y="4710504"/>
                  </a:cubicBezTo>
                  <a:cubicBezTo>
                    <a:pt x="1137939" y="4724931"/>
                    <a:pt x="1167875" y="4716275"/>
                    <a:pt x="1162826" y="4729258"/>
                  </a:cubicBezTo>
                  <a:cubicBezTo>
                    <a:pt x="1159580" y="4731784"/>
                    <a:pt x="1156333" y="4729980"/>
                    <a:pt x="1153810" y="4729620"/>
                  </a:cubicBezTo>
                  <a:cubicBezTo>
                    <a:pt x="1156695" y="4742244"/>
                    <a:pt x="1137579" y="4740801"/>
                    <a:pt x="1133612" y="4745129"/>
                  </a:cubicBezTo>
                  <a:cubicBezTo>
                    <a:pt x="1139743" y="4747292"/>
                    <a:pt x="1146595" y="4759196"/>
                    <a:pt x="1140104" y="4763163"/>
                  </a:cubicBezTo>
                  <a:lnTo>
                    <a:pt x="1126750" y="4763661"/>
                  </a:lnTo>
                  <a:lnTo>
                    <a:pt x="1122070" y="4762802"/>
                  </a:lnTo>
                  <a:lnTo>
                    <a:pt x="1120046" y="4763910"/>
                  </a:lnTo>
                  <a:lnTo>
                    <a:pt x="1112287" y="4764200"/>
                  </a:lnTo>
                  <a:cubicBezTo>
                    <a:pt x="1104576" y="4766590"/>
                    <a:pt x="1097002" y="4770196"/>
                    <a:pt x="1085281" y="4772541"/>
                  </a:cubicBezTo>
                  <a:lnTo>
                    <a:pt x="1093936" y="4773984"/>
                  </a:lnTo>
                  <a:cubicBezTo>
                    <a:pt x="1097544" y="4773081"/>
                    <a:pt x="1103043" y="4771999"/>
                    <a:pt x="1108409" y="4770286"/>
                  </a:cubicBezTo>
                  <a:lnTo>
                    <a:pt x="1120046" y="4763910"/>
                  </a:lnTo>
                  <a:lnTo>
                    <a:pt x="1126750" y="4763661"/>
                  </a:lnTo>
                  <a:lnTo>
                    <a:pt x="1143439" y="4766725"/>
                  </a:lnTo>
                  <a:cubicBezTo>
                    <a:pt x="1149751" y="4768934"/>
                    <a:pt x="1154890" y="4772360"/>
                    <a:pt x="1157776" y="4777951"/>
                  </a:cubicBezTo>
                  <a:lnTo>
                    <a:pt x="1145875" y="4787689"/>
                  </a:lnTo>
                  <a:cubicBezTo>
                    <a:pt x="1163908" y="4783722"/>
                    <a:pt x="1166073" y="4802115"/>
                    <a:pt x="1163909" y="4809691"/>
                  </a:cubicBezTo>
                  <a:cubicBezTo>
                    <a:pt x="1170040" y="4814739"/>
                    <a:pt x="1177975" y="4824118"/>
                    <a:pt x="1187352" y="4813658"/>
                  </a:cubicBezTo>
                  <a:cubicBezTo>
                    <a:pt x="1199975" y="4815100"/>
                    <a:pt x="1207551" y="4820510"/>
                    <a:pt x="1215485" y="4823757"/>
                  </a:cubicBezTo>
                  <a:cubicBezTo>
                    <a:pt x="1224141" y="4802476"/>
                    <a:pt x="1239651" y="4833135"/>
                    <a:pt x="1253718" y="4821593"/>
                  </a:cubicBezTo>
                  <a:cubicBezTo>
                    <a:pt x="1255882" y="4823756"/>
                    <a:pt x="1260569" y="4825561"/>
                    <a:pt x="1258046" y="4829167"/>
                  </a:cubicBezTo>
                  <a:cubicBezTo>
                    <a:pt x="1254439" y="4832412"/>
                    <a:pt x="1250111" y="4828806"/>
                    <a:pt x="1245061" y="4828806"/>
                  </a:cubicBezTo>
                  <a:cubicBezTo>
                    <a:pt x="1242537" y="4833135"/>
                    <a:pt x="1245422" y="4836742"/>
                    <a:pt x="1245422" y="4840708"/>
                  </a:cubicBezTo>
                  <a:cubicBezTo>
                    <a:pt x="1274275" y="4848643"/>
                    <a:pt x="1295555" y="4877138"/>
                    <a:pt x="1298081" y="4895532"/>
                  </a:cubicBezTo>
                  <a:cubicBezTo>
                    <a:pt x="1280046" y="4891204"/>
                    <a:pt x="1295917" y="4903106"/>
                    <a:pt x="1284375" y="4907074"/>
                  </a:cubicBezTo>
                  <a:cubicBezTo>
                    <a:pt x="1287620" y="4917532"/>
                    <a:pt x="1309262" y="4911401"/>
                    <a:pt x="1308901" y="4921140"/>
                  </a:cubicBezTo>
                  <a:cubicBezTo>
                    <a:pt x="1285097" y="4925828"/>
                    <a:pt x="1274998" y="4908156"/>
                    <a:pt x="1260931" y="4902745"/>
                  </a:cubicBezTo>
                  <a:lnTo>
                    <a:pt x="1247947" y="4915368"/>
                  </a:lnTo>
                  <a:cubicBezTo>
                    <a:pt x="1254439" y="4919337"/>
                    <a:pt x="1258406" y="4911041"/>
                    <a:pt x="1264177" y="4913205"/>
                  </a:cubicBezTo>
                  <a:cubicBezTo>
                    <a:pt x="1267063" y="4916812"/>
                    <a:pt x="1269948" y="4919337"/>
                    <a:pt x="1267784" y="4922943"/>
                  </a:cubicBezTo>
                  <a:lnTo>
                    <a:pt x="1282572" y="4925467"/>
                  </a:lnTo>
                  <a:cubicBezTo>
                    <a:pt x="1293391" y="4937010"/>
                    <a:pt x="1325493" y="4942780"/>
                    <a:pt x="1319361" y="4958651"/>
                  </a:cubicBezTo>
                  <a:cubicBezTo>
                    <a:pt x="1309623" y="4960093"/>
                    <a:pt x="1299524" y="4955044"/>
                    <a:pt x="1300965" y="4967307"/>
                  </a:cubicBezTo>
                  <a:cubicBezTo>
                    <a:pt x="1309262" y="4956846"/>
                    <a:pt x="1325493" y="4967668"/>
                    <a:pt x="1333067" y="4955764"/>
                  </a:cubicBezTo>
                  <a:cubicBezTo>
                    <a:pt x="1341723" y="4965143"/>
                    <a:pt x="1362282" y="4961896"/>
                    <a:pt x="1375626" y="4961175"/>
                  </a:cubicBezTo>
                  <a:lnTo>
                    <a:pt x="1373823" y="4957929"/>
                  </a:lnTo>
                  <a:cubicBezTo>
                    <a:pt x="1373462" y="4954683"/>
                    <a:pt x="1378873" y="4953961"/>
                    <a:pt x="1380676" y="4952158"/>
                  </a:cubicBezTo>
                  <a:cubicBezTo>
                    <a:pt x="1386807" y="4953241"/>
                    <a:pt x="1387890" y="4958290"/>
                    <a:pt x="1391136" y="4960815"/>
                  </a:cubicBezTo>
                  <a:cubicBezTo>
                    <a:pt x="1391856" y="4962979"/>
                    <a:pt x="1388611" y="4964421"/>
                    <a:pt x="1387169" y="4965142"/>
                  </a:cubicBezTo>
                  <a:lnTo>
                    <a:pt x="1413498" y="4967667"/>
                  </a:lnTo>
                  <a:cubicBezTo>
                    <a:pt x="1413859" y="4970552"/>
                    <a:pt x="1428286" y="4974880"/>
                    <a:pt x="1438746" y="4978849"/>
                  </a:cubicBezTo>
                  <a:cubicBezTo>
                    <a:pt x="1439467" y="4976324"/>
                    <a:pt x="1440187" y="4974521"/>
                    <a:pt x="1441269" y="4973438"/>
                  </a:cubicBezTo>
                  <a:lnTo>
                    <a:pt x="1441455" y="4973373"/>
                  </a:lnTo>
                  <a:lnTo>
                    <a:pt x="1441631" y="4973438"/>
                  </a:lnTo>
                  <a:lnTo>
                    <a:pt x="1448728" y="4970955"/>
                  </a:lnTo>
                  <a:lnTo>
                    <a:pt x="1458928" y="4972643"/>
                  </a:lnTo>
                  <a:lnTo>
                    <a:pt x="1458942" y="4972717"/>
                  </a:lnTo>
                  <a:lnTo>
                    <a:pt x="1459069" y="4972665"/>
                  </a:lnTo>
                  <a:lnTo>
                    <a:pt x="1461288" y="4973033"/>
                  </a:lnTo>
                  <a:cubicBezTo>
                    <a:pt x="1465886" y="4973618"/>
                    <a:pt x="1470666" y="4973438"/>
                    <a:pt x="1475174" y="4970553"/>
                  </a:cubicBezTo>
                  <a:cubicBezTo>
                    <a:pt x="1470665" y="4965863"/>
                    <a:pt x="1469312" y="4967127"/>
                    <a:pt x="1467735" y="4969200"/>
                  </a:cubicBezTo>
                  <a:lnTo>
                    <a:pt x="1459069" y="4972665"/>
                  </a:lnTo>
                  <a:lnTo>
                    <a:pt x="1458928" y="4972643"/>
                  </a:lnTo>
                  <a:lnTo>
                    <a:pt x="1457861" y="4967172"/>
                  </a:lnTo>
                  <a:cubicBezTo>
                    <a:pt x="1458673" y="4965053"/>
                    <a:pt x="1460024" y="4962799"/>
                    <a:pt x="1460024" y="4960815"/>
                  </a:cubicBezTo>
                  <a:cubicBezTo>
                    <a:pt x="1456057" y="4965863"/>
                    <a:pt x="1452450" y="4968749"/>
                    <a:pt x="1448845" y="4970914"/>
                  </a:cubicBezTo>
                  <a:lnTo>
                    <a:pt x="1448728" y="4970955"/>
                  </a:lnTo>
                  <a:lnTo>
                    <a:pt x="1448483" y="4970914"/>
                  </a:lnTo>
                  <a:lnTo>
                    <a:pt x="1441455" y="4973373"/>
                  </a:lnTo>
                  <a:lnTo>
                    <a:pt x="1415211" y="4963700"/>
                  </a:lnTo>
                  <a:cubicBezTo>
                    <a:pt x="1406195" y="4957928"/>
                    <a:pt x="1396546" y="4951617"/>
                    <a:pt x="1385005" y="4950715"/>
                  </a:cubicBezTo>
                  <a:cubicBezTo>
                    <a:pt x="1380316" y="4940978"/>
                    <a:pt x="1382840" y="4932681"/>
                    <a:pt x="1390774" y="4931960"/>
                  </a:cubicBezTo>
                  <a:cubicBezTo>
                    <a:pt x="1377790" y="4927631"/>
                    <a:pt x="1364085" y="4930156"/>
                    <a:pt x="1354347" y="4918614"/>
                  </a:cubicBezTo>
                  <a:cubicBezTo>
                    <a:pt x="1358314" y="4918254"/>
                    <a:pt x="1357954" y="4915368"/>
                    <a:pt x="1358675" y="4912484"/>
                  </a:cubicBezTo>
                  <a:lnTo>
                    <a:pt x="1339920" y="4914287"/>
                  </a:lnTo>
                  <a:cubicBezTo>
                    <a:pt x="1336674" y="4911763"/>
                    <a:pt x="1337395" y="4908876"/>
                    <a:pt x="1338116" y="4907073"/>
                  </a:cubicBezTo>
                  <a:cubicBezTo>
                    <a:pt x="1332345" y="4913204"/>
                    <a:pt x="1323688" y="4906712"/>
                    <a:pt x="1318640" y="4910680"/>
                  </a:cubicBezTo>
                  <a:cubicBezTo>
                    <a:pt x="1302770" y="4895171"/>
                    <a:pt x="1340280" y="4904549"/>
                    <a:pt x="1336674" y="4890121"/>
                  </a:cubicBezTo>
                  <a:cubicBezTo>
                    <a:pt x="1332346" y="4887597"/>
                    <a:pt x="1327296" y="4890482"/>
                    <a:pt x="1324049" y="4893007"/>
                  </a:cubicBezTo>
                  <a:cubicBezTo>
                    <a:pt x="1321163" y="4889400"/>
                    <a:pt x="1316836" y="4886876"/>
                    <a:pt x="1320804" y="4882547"/>
                  </a:cubicBezTo>
                  <a:cubicBezTo>
                    <a:pt x="1334149" y="4871726"/>
                    <a:pt x="1339559" y="4888679"/>
                    <a:pt x="1348937" y="4892285"/>
                  </a:cubicBezTo>
                  <a:cubicBezTo>
                    <a:pt x="1358314" y="4874972"/>
                    <a:pt x="1369495" y="4902024"/>
                    <a:pt x="1382118" y="4895172"/>
                  </a:cubicBezTo>
                  <a:lnTo>
                    <a:pt x="1383201" y="4891203"/>
                  </a:lnTo>
                  <a:cubicBezTo>
                    <a:pt x="1374184" y="4881826"/>
                    <a:pt x="1354706" y="4881465"/>
                    <a:pt x="1345690" y="4872808"/>
                  </a:cubicBezTo>
                  <a:cubicBezTo>
                    <a:pt x="1351100" y="4868480"/>
                    <a:pt x="1361559" y="4867398"/>
                    <a:pt x="1361200" y="4860545"/>
                  </a:cubicBezTo>
                  <a:cubicBezTo>
                    <a:pt x="1351101" y="4858743"/>
                    <a:pt x="1339559" y="4858743"/>
                    <a:pt x="1337034" y="4849364"/>
                  </a:cubicBezTo>
                  <a:cubicBezTo>
                    <a:pt x="1342084" y="4846118"/>
                    <a:pt x="1352183" y="4851168"/>
                    <a:pt x="1351100" y="4841790"/>
                  </a:cubicBezTo>
                  <a:lnTo>
                    <a:pt x="1324770" y="4847201"/>
                  </a:lnTo>
                  <a:cubicBezTo>
                    <a:pt x="1325131" y="4841430"/>
                    <a:pt x="1316836" y="4842872"/>
                    <a:pt x="1318999" y="4836381"/>
                  </a:cubicBezTo>
                  <a:cubicBezTo>
                    <a:pt x="1323689" y="4833494"/>
                    <a:pt x="1329098" y="4833135"/>
                    <a:pt x="1334869" y="4835298"/>
                  </a:cubicBezTo>
                  <a:cubicBezTo>
                    <a:pt x="1335591" y="4832412"/>
                    <a:pt x="1337756" y="4829888"/>
                    <a:pt x="1334510" y="4827363"/>
                  </a:cubicBezTo>
                  <a:cubicBezTo>
                    <a:pt x="1328378" y="4829167"/>
                    <a:pt x="1324771" y="4833494"/>
                    <a:pt x="1319722" y="4832774"/>
                  </a:cubicBezTo>
                  <a:cubicBezTo>
                    <a:pt x="1315394" y="4829889"/>
                    <a:pt x="1307818" y="4824478"/>
                    <a:pt x="1310705" y="4819067"/>
                  </a:cubicBezTo>
                  <a:cubicBezTo>
                    <a:pt x="1314672" y="4814739"/>
                    <a:pt x="1320082" y="4818707"/>
                    <a:pt x="1324050" y="4818347"/>
                  </a:cubicBezTo>
                  <a:lnTo>
                    <a:pt x="1330542" y="4805361"/>
                  </a:lnTo>
                  <a:lnTo>
                    <a:pt x="1324050" y="4809329"/>
                  </a:lnTo>
                  <a:cubicBezTo>
                    <a:pt x="1313950" y="4799591"/>
                    <a:pt x="1280769" y="4793100"/>
                    <a:pt x="1294835" y="4780476"/>
                  </a:cubicBezTo>
                  <a:cubicBezTo>
                    <a:pt x="1306737" y="4779754"/>
                    <a:pt x="1314671" y="4788050"/>
                    <a:pt x="1324049" y="4787689"/>
                  </a:cubicBezTo>
                  <a:cubicBezTo>
                    <a:pt x="1325853" y="4786247"/>
                    <a:pt x="1331624" y="4785164"/>
                    <a:pt x="1332346" y="4782278"/>
                  </a:cubicBezTo>
                  <a:cubicBezTo>
                    <a:pt x="1327656" y="4776508"/>
                    <a:pt x="1317918" y="4777951"/>
                    <a:pt x="1312146" y="4775787"/>
                  </a:cubicBezTo>
                  <a:cubicBezTo>
                    <a:pt x="1305295" y="4763884"/>
                    <a:pt x="1269227" y="4762442"/>
                    <a:pt x="1286179" y="4745489"/>
                  </a:cubicBezTo>
                  <a:cubicBezTo>
                    <a:pt x="1298081" y="4749456"/>
                    <a:pt x="1306015" y="4766770"/>
                    <a:pt x="1320804" y="4756310"/>
                  </a:cubicBezTo>
                  <a:cubicBezTo>
                    <a:pt x="1326575" y="4749097"/>
                    <a:pt x="1315033" y="4749097"/>
                    <a:pt x="1312508" y="4744768"/>
                  </a:cubicBezTo>
                  <a:cubicBezTo>
                    <a:pt x="1319722" y="4741883"/>
                    <a:pt x="1315754" y="4734308"/>
                    <a:pt x="1309622" y="4732145"/>
                  </a:cubicBezTo>
                  <a:cubicBezTo>
                    <a:pt x="1284735" y="4750539"/>
                    <a:pt x="1293391" y="4716995"/>
                    <a:pt x="1269587" y="4718078"/>
                  </a:cubicBezTo>
                  <a:cubicBezTo>
                    <a:pt x="1280407" y="4702930"/>
                    <a:pt x="1292671" y="4715193"/>
                    <a:pt x="1308180" y="4714831"/>
                  </a:cubicBezTo>
                  <a:cubicBezTo>
                    <a:pt x="1304573" y="4718078"/>
                    <a:pt x="1299524" y="4722045"/>
                    <a:pt x="1296638" y="4722767"/>
                  </a:cubicBezTo>
                  <a:lnTo>
                    <a:pt x="1316114" y="4719160"/>
                  </a:lnTo>
                  <a:lnTo>
                    <a:pt x="1306377" y="4712668"/>
                  </a:lnTo>
                  <a:cubicBezTo>
                    <a:pt x="1306737" y="4701848"/>
                    <a:pt x="1326575" y="4706537"/>
                    <a:pt x="1328377" y="4699684"/>
                  </a:cubicBezTo>
                  <a:lnTo>
                    <a:pt x="1325853" y="4699322"/>
                  </a:lnTo>
                  <a:cubicBezTo>
                    <a:pt x="1306377" y="4711585"/>
                    <a:pt x="1299163" y="4687420"/>
                    <a:pt x="1288703" y="4683814"/>
                  </a:cubicBezTo>
                  <a:cubicBezTo>
                    <a:pt x="1282210" y="4687782"/>
                    <a:pt x="1268145" y="4678043"/>
                    <a:pt x="1268866" y="4689224"/>
                  </a:cubicBezTo>
                  <a:cubicBezTo>
                    <a:pt x="1271390" y="4693553"/>
                    <a:pt x="1284374" y="4693913"/>
                    <a:pt x="1278244" y="4700766"/>
                  </a:cubicBezTo>
                  <a:cubicBezTo>
                    <a:pt x="1260210" y="4700765"/>
                    <a:pt x="1246865" y="4701487"/>
                    <a:pt x="1234602" y="4690306"/>
                  </a:cubicBezTo>
                  <a:cubicBezTo>
                    <a:pt x="1235684" y="4678404"/>
                    <a:pt x="1256242" y="4688142"/>
                    <a:pt x="1258406" y="4680567"/>
                  </a:cubicBezTo>
                  <a:cubicBezTo>
                    <a:pt x="1246503" y="4677322"/>
                    <a:pt x="1230274" y="4674436"/>
                    <a:pt x="1221616" y="4669026"/>
                  </a:cubicBezTo>
                  <a:lnTo>
                    <a:pt x="1229192" y="4665418"/>
                  </a:lnTo>
                  <a:cubicBezTo>
                    <a:pt x="1221617" y="4663977"/>
                    <a:pt x="1221617" y="4654960"/>
                    <a:pt x="1213681" y="4655681"/>
                  </a:cubicBezTo>
                  <a:close/>
                  <a:moveTo>
                    <a:pt x="1369855" y="4653878"/>
                  </a:moveTo>
                  <a:lnTo>
                    <a:pt x="1367692" y="4661451"/>
                  </a:lnTo>
                  <a:lnTo>
                    <a:pt x="1373823" y="4657485"/>
                  </a:lnTo>
                  <a:close/>
                  <a:moveTo>
                    <a:pt x="1177253" y="4648828"/>
                  </a:moveTo>
                  <a:cubicBezTo>
                    <a:pt x="1172204" y="4657124"/>
                    <a:pt x="1177254" y="4657844"/>
                    <a:pt x="1181582" y="4664698"/>
                  </a:cubicBezTo>
                  <a:cubicBezTo>
                    <a:pt x="1170762" y="4670829"/>
                    <a:pt x="1154170" y="4665058"/>
                    <a:pt x="1145153" y="4660369"/>
                  </a:cubicBezTo>
                  <a:cubicBezTo>
                    <a:pt x="1144432" y="4663255"/>
                    <a:pt x="1144793" y="4666141"/>
                    <a:pt x="1140824" y="4666502"/>
                  </a:cubicBezTo>
                  <a:cubicBezTo>
                    <a:pt x="1137218" y="4666141"/>
                    <a:pt x="1133251" y="4666141"/>
                    <a:pt x="1132889" y="4663254"/>
                  </a:cubicBezTo>
                  <a:lnTo>
                    <a:pt x="1125316" y="4666861"/>
                  </a:lnTo>
                  <a:cubicBezTo>
                    <a:pt x="1128923" y="4671551"/>
                    <a:pt x="1120988" y="4684896"/>
                    <a:pt x="1135775" y="4682370"/>
                  </a:cubicBezTo>
                  <a:cubicBezTo>
                    <a:pt x="1148399" y="4657845"/>
                    <a:pt x="1193844" y="4688502"/>
                    <a:pt x="1200337" y="4662895"/>
                  </a:cubicBezTo>
                  <a:lnTo>
                    <a:pt x="1192402" y="4658566"/>
                  </a:lnTo>
                  <a:cubicBezTo>
                    <a:pt x="1192040" y="4660369"/>
                    <a:pt x="1201779" y="4667222"/>
                    <a:pt x="1193484" y="4668666"/>
                  </a:cubicBezTo>
                  <a:close/>
                  <a:moveTo>
                    <a:pt x="1412777" y="4645220"/>
                  </a:moveTo>
                  <a:lnTo>
                    <a:pt x="1411694" y="4649189"/>
                  </a:lnTo>
                  <a:lnTo>
                    <a:pt x="1422876" y="4650991"/>
                  </a:lnTo>
                  <a:lnTo>
                    <a:pt x="1423958" y="4647025"/>
                  </a:lnTo>
                  <a:close/>
                  <a:moveTo>
                    <a:pt x="1122790" y="4644500"/>
                  </a:moveTo>
                  <a:lnTo>
                    <a:pt x="1102953" y="4645943"/>
                  </a:lnTo>
                  <a:lnTo>
                    <a:pt x="1119906" y="4662894"/>
                  </a:lnTo>
                  <a:cubicBezTo>
                    <a:pt x="1128201" y="4652434"/>
                    <a:pt x="1115577" y="4655319"/>
                    <a:pt x="1122790" y="4644500"/>
                  </a:cubicBezTo>
                  <a:close/>
                  <a:moveTo>
                    <a:pt x="1136858" y="4636925"/>
                  </a:moveTo>
                  <a:cubicBezTo>
                    <a:pt x="1137579" y="4643057"/>
                    <a:pt x="1133612" y="4651353"/>
                    <a:pt x="1138301" y="4654237"/>
                  </a:cubicBezTo>
                  <a:cubicBezTo>
                    <a:pt x="1142268" y="4649910"/>
                    <a:pt x="1144072" y="4643057"/>
                    <a:pt x="1136858" y="4636925"/>
                  </a:cubicBezTo>
                  <a:close/>
                  <a:moveTo>
                    <a:pt x="1075181" y="4634040"/>
                  </a:moveTo>
                  <a:lnTo>
                    <a:pt x="1074099" y="4638007"/>
                  </a:lnTo>
                  <a:cubicBezTo>
                    <a:pt x="1077345" y="4644500"/>
                    <a:pt x="1089970" y="4649550"/>
                    <a:pt x="1092854" y="4649189"/>
                  </a:cubicBezTo>
                  <a:cubicBezTo>
                    <a:pt x="1081313" y="4640172"/>
                    <a:pt x="1083837" y="4640533"/>
                    <a:pt x="1075181" y="4634040"/>
                  </a:cubicBezTo>
                  <a:close/>
                  <a:moveTo>
                    <a:pt x="1346412" y="4628630"/>
                  </a:moveTo>
                  <a:lnTo>
                    <a:pt x="1345690" y="4630434"/>
                  </a:lnTo>
                  <a:cubicBezTo>
                    <a:pt x="1361559" y="4629350"/>
                    <a:pt x="1366971" y="4641254"/>
                    <a:pt x="1382480" y="4641975"/>
                  </a:cubicBezTo>
                  <a:cubicBezTo>
                    <a:pt x="1375627" y="4634762"/>
                    <a:pt x="1357593" y="4629712"/>
                    <a:pt x="1346412" y="4628630"/>
                  </a:cubicBezTo>
                  <a:close/>
                  <a:moveTo>
                    <a:pt x="5522806" y="4619101"/>
                  </a:moveTo>
                  <a:cubicBezTo>
                    <a:pt x="5518826" y="4621855"/>
                    <a:pt x="5517753" y="4629658"/>
                    <a:pt x="5525302" y="4628947"/>
                  </a:cubicBezTo>
                  <a:cubicBezTo>
                    <a:pt x="5524487" y="4625784"/>
                    <a:pt x="5528926" y="4621144"/>
                    <a:pt x="5522806" y="4619101"/>
                  </a:cubicBezTo>
                  <a:close/>
                  <a:moveTo>
                    <a:pt x="5505771" y="4614608"/>
                  </a:moveTo>
                  <a:cubicBezTo>
                    <a:pt x="5500567" y="4616443"/>
                    <a:pt x="5503575" y="4622208"/>
                    <a:pt x="5501585" y="4626135"/>
                  </a:cubicBezTo>
                  <a:lnTo>
                    <a:pt x="5506736" y="4626494"/>
                  </a:lnTo>
                  <a:close/>
                  <a:moveTo>
                    <a:pt x="988980" y="4609152"/>
                  </a:moveTo>
                  <a:lnTo>
                    <a:pt x="987537" y="4613841"/>
                  </a:lnTo>
                  <a:lnTo>
                    <a:pt x="993668" y="4614924"/>
                  </a:lnTo>
                  <a:cubicBezTo>
                    <a:pt x="990422" y="4630434"/>
                    <a:pt x="1011702" y="4636925"/>
                    <a:pt x="1014588" y="4649909"/>
                  </a:cubicBezTo>
                  <a:lnTo>
                    <a:pt x="1039114" y="4641975"/>
                  </a:lnTo>
                  <a:lnTo>
                    <a:pt x="1019997" y="4640533"/>
                  </a:lnTo>
                  <a:cubicBezTo>
                    <a:pt x="1021441" y="4622859"/>
                    <a:pt x="1000521" y="4622137"/>
                    <a:pt x="988980" y="4609152"/>
                  </a:cubicBezTo>
                  <a:close/>
                  <a:moveTo>
                    <a:pt x="5637428" y="4587456"/>
                  </a:moveTo>
                  <a:lnTo>
                    <a:pt x="5639978" y="4587456"/>
                  </a:lnTo>
                  <a:lnTo>
                    <a:pt x="5638905" y="4595260"/>
                  </a:lnTo>
                  <a:cubicBezTo>
                    <a:pt x="5636662" y="4592301"/>
                    <a:pt x="5629214" y="4591177"/>
                    <a:pt x="5637428" y="4587456"/>
                  </a:cubicBezTo>
                  <a:close/>
                  <a:moveTo>
                    <a:pt x="1176803" y="4574574"/>
                  </a:moveTo>
                  <a:cubicBezTo>
                    <a:pt x="1183567" y="4573267"/>
                    <a:pt x="1191681" y="4573448"/>
                    <a:pt x="1195649" y="4575612"/>
                  </a:cubicBezTo>
                  <a:cubicBezTo>
                    <a:pt x="1185550" y="4578857"/>
                    <a:pt x="1176172" y="4583185"/>
                    <a:pt x="1166073" y="4582465"/>
                  </a:cubicBezTo>
                  <a:cubicBezTo>
                    <a:pt x="1164630" y="4578677"/>
                    <a:pt x="1170040" y="4575882"/>
                    <a:pt x="1176803" y="4574574"/>
                  </a:cubicBezTo>
                  <a:close/>
                  <a:moveTo>
                    <a:pt x="1139742" y="4565874"/>
                  </a:moveTo>
                  <a:cubicBezTo>
                    <a:pt x="1146596" y="4569119"/>
                    <a:pt x="1159941" y="4572365"/>
                    <a:pt x="1157415" y="4581021"/>
                  </a:cubicBezTo>
                  <a:cubicBezTo>
                    <a:pt x="1147317" y="4579217"/>
                    <a:pt x="1133251" y="4574530"/>
                    <a:pt x="1139742" y="4565874"/>
                  </a:cubicBezTo>
                  <a:close/>
                  <a:moveTo>
                    <a:pt x="1044524" y="4559019"/>
                  </a:moveTo>
                  <a:lnTo>
                    <a:pt x="1043803" y="4560823"/>
                  </a:lnTo>
                  <a:cubicBezTo>
                    <a:pt x="1048131" y="4567675"/>
                    <a:pt x="1061475" y="4570921"/>
                    <a:pt x="1070132" y="4568396"/>
                  </a:cubicBezTo>
                  <a:cubicBezTo>
                    <a:pt x="1070132" y="4559741"/>
                    <a:pt x="1050295" y="4561183"/>
                    <a:pt x="1044524" y="4559019"/>
                  </a:cubicBezTo>
                  <a:close/>
                  <a:moveTo>
                    <a:pt x="1126758" y="4556855"/>
                  </a:moveTo>
                  <a:lnTo>
                    <a:pt x="1137940" y="4558659"/>
                  </a:lnTo>
                  <a:cubicBezTo>
                    <a:pt x="1135415" y="4562988"/>
                    <a:pt x="1130004" y="4559020"/>
                    <a:pt x="1126038" y="4559742"/>
                  </a:cubicBezTo>
                  <a:close/>
                  <a:moveTo>
                    <a:pt x="1280047" y="4554330"/>
                  </a:moveTo>
                  <a:lnTo>
                    <a:pt x="1294113" y="4566594"/>
                  </a:lnTo>
                  <a:cubicBezTo>
                    <a:pt x="1294473" y="4568035"/>
                    <a:pt x="1294835" y="4569479"/>
                    <a:pt x="1295556" y="4570561"/>
                  </a:cubicBezTo>
                  <a:lnTo>
                    <a:pt x="1295494" y="4570721"/>
                  </a:lnTo>
                  <a:lnTo>
                    <a:pt x="1295195" y="4570921"/>
                  </a:lnTo>
                  <a:lnTo>
                    <a:pt x="1295311" y="4571202"/>
                  </a:lnTo>
                  <a:lnTo>
                    <a:pt x="1290868" y="4582823"/>
                  </a:lnTo>
                  <a:cubicBezTo>
                    <a:pt x="1304572" y="4589317"/>
                    <a:pt x="1302409" y="4608792"/>
                    <a:pt x="1326214" y="4608071"/>
                  </a:cubicBezTo>
                  <a:cubicBezTo>
                    <a:pt x="1336312" y="4591840"/>
                    <a:pt x="1286539" y="4597251"/>
                    <a:pt x="1306377" y="4582823"/>
                  </a:cubicBezTo>
                  <a:cubicBezTo>
                    <a:pt x="1302048" y="4581381"/>
                    <a:pt x="1299524" y="4579578"/>
                    <a:pt x="1297946" y="4577548"/>
                  </a:cubicBezTo>
                  <a:lnTo>
                    <a:pt x="1295311" y="4571202"/>
                  </a:lnTo>
                  <a:lnTo>
                    <a:pt x="1295494" y="4570721"/>
                  </a:lnTo>
                  <a:lnTo>
                    <a:pt x="1297360" y="4569478"/>
                  </a:lnTo>
                  <a:lnTo>
                    <a:pt x="1294113" y="4566594"/>
                  </a:lnTo>
                  <a:cubicBezTo>
                    <a:pt x="1292671" y="4562266"/>
                    <a:pt x="1289425" y="4557937"/>
                    <a:pt x="1280047" y="4554330"/>
                  </a:cubicBezTo>
                  <a:close/>
                  <a:moveTo>
                    <a:pt x="5669368" y="4553391"/>
                  </a:moveTo>
                  <a:cubicBezTo>
                    <a:pt x="5663808" y="4555277"/>
                    <a:pt x="5667071" y="4560277"/>
                    <a:pt x="5665285" y="4563081"/>
                  </a:cubicBezTo>
                  <a:cubicBezTo>
                    <a:pt x="5667426" y="4565327"/>
                    <a:pt x="5669466" y="4569408"/>
                    <a:pt x="5673342" y="4568491"/>
                  </a:cubicBezTo>
                  <a:cubicBezTo>
                    <a:pt x="5678695" y="4583029"/>
                    <a:pt x="5653652" y="4573485"/>
                    <a:pt x="5655485" y="4586339"/>
                  </a:cubicBezTo>
                  <a:lnTo>
                    <a:pt x="5644570" y="4583887"/>
                  </a:lnTo>
                  <a:lnTo>
                    <a:pt x="5656967" y="4576291"/>
                  </a:lnTo>
                  <a:cubicBezTo>
                    <a:pt x="5652071" y="4575167"/>
                    <a:pt x="5656458" y="4570169"/>
                    <a:pt x="5655695" y="4567364"/>
                  </a:cubicBezTo>
                  <a:lnTo>
                    <a:pt x="5662684" y="4562724"/>
                  </a:lnTo>
                  <a:lnTo>
                    <a:pt x="5638610" y="4557413"/>
                  </a:lnTo>
                  <a:close/>
                  <a:moveTo>
                    <a:pt x="1388610" y="4547477"/>
                  </a:moveTo>
                  <a:lnTo>
                    <a:pt x="1387169" y="4552166"/>
                  </a:lnTo>
                  <a:cubicBezTo>
                    <a:pt x="1397989" y="4551084"/>
                    <a:pt x="1396906" y="4559018"/>
                    <a:pt x="1399430" y="4563347"/>
                  </a:cubicBezTo>
                  <a:cubicBezTo>
                    <a:pt x="1397268" y="4557936"/>
                    <a:pt x="1401596" y="4547837"/>
                    <a:pt x="1388610" y="4547477"/>
                  </a:cubicBezTo>
                  <a:close/>
                  <a:moveTo>
                    <a:pt x="966617" y="4540625"/>
                  </a:moveTo>
                  <a:cubicBezTo>
                    <a:pt x="957239" y="4540985"/>
                    <a:pt x="946420" y="4542067"/>
                    <a:pt x="942092" y="4548198"/>
                  </a:cubicBezTo>
                  <a:cubicBezTo>
                    <a:pt x="950747" y="4553609"/>
                    <a:pt x="959764" y="4550363"/>
                    <a:pt x="966257" y="4559379"/>
                  </a:cubicBezTo>
                  <a:cubicBezTo>
                    <a:pt x="975634" y="4549281"/>
                    <a:pt x="958683" y="4549280"/>
                    <a:pt x="966617" y="4540625"/>
                  </a:cubicBezTo>
                  <a:close/>
                  <a:moveTo>
                    <a:pt x="1149166" y="4540220"/>
                  </a:moveTo>
                  <a:cubicBezTo>
                    <a:pt x="1155703" y="4539994"/>
                    <a:pt x="1163187" y="4542069"/>
                    <a:pt x="1168237" y="4544954"/>
                  </a:cubicBezTo>
                  <a:cubicBezTo>
                    <a:pt x="1174729" y="4548921"/>
                    <a:pt x="1184106" y="4557577"/>
                    <a:pt x="1177615" y="4565513"/>
                  </a:cubicBezTo>
                  <a:cubicBezTo>
                    <a:pt x="1163548" y="4560101"/>
                    <a:pt x="1155252" y="4548561"/>
                    <a:pt x="1135776" y="4549283"/>
                  </a:cubicBezTo>
                  <a:cubicBezTo>
                    <a:pt x="1137038" y="4542970"/>
                    <a:pt x="1142628" y="4540445"/>
                    <a:pt x="1149166" y="4540220"/>
                  </a:cubicBezTo>
                  <a:close/>
                  <a:moveTo>
                    <a:pt x="1303852" y="4539542"/>
                  </a:moveTo>
                  <a:lnTo>
                    <a:pt x="1289424" y="4543871"/>
                  </a:lnTo>
                  <a:cubicBezTo>
                    <a:pt x="1290146" y="4546035"/>
                    <a:pt x="1292309" y="4547478"/>
                    <a:pt x="1291588" y="4549281"/>
                  </a:cubicBezTo>
                  <a:lnTo>
                    <a:pt x="1311426" y="4552888"/>
                  </a:lnTo>
                  <a:close/>
                  <a:moveTo>
                    <a:pt x="1009537" y="4539181"/>
                  </a:moveTo>
                  <a:lnTo>
                    <a:pt x="1013867" y="4546755"/>
                  </a:lnTo>
                  <a:lnTo>
                    <a:pt x="1028654" y="4549642"/>
                  </a:lnTo>
                  <a:close/>
                  <a:moveTo>
                    <a:pt x="1391496" y="4538099"/>
                  </a:moveTo>
                  <a:lnTo>
                    <a:pt x="1382118" y="4539542"/>
                  </a:lnTo>
                  <a:cubicBezTo>
                    <a:pt x="1382480" y="4542427"/>
                    <a:pt x="1386447" y="4542067"/>
                    <a:pt x="1390054" y="4542789"/>
                  </a:cubicBezTo>
                  <a:close/>
                  <a:moveTo>
                    <a:pt x="1127120" y="4525838"/>
                  </a:moveTo>
                  <a:lnTo>
                    <a:pt x="1138301" y="4527642"/>
                  </a:lnTo>
                  <a:cubicBezTo>
                    <a:pt x="1137219" y="4530526"/>
                    <a:pt x="1137580" y="4533412"/>
                    <a:pt x="1133973" y="4533773"/>
                  </a:cubicBezTo>
                  <a:cubicBezTo>
                    <a:pt x="1130006" y="4533412"/>
                    <a:pt x="1126037" y="4533412"/>
                    <a:pt x="1125676" y="4530526"/>
                  </a:cubicBezTo>
                  <a:close/>
                  <a:moveTo>
                    <a:pt x="1342084" y="4525475"/>
                  </a:moveTo>
                  <a:cubicBezTo>
                    <a:pt x="1347855" y="4532690"/>
                    <a:pt x="1348215" y="4539543"/>
                    <a:pt x="1342804" y="4544592"/>
                  </a:cubicBezTo>
                  <a:lnTo>
                    <a:pt x="1348936" y="4545673"/>
                  </a:lnTo>
                  <a:cubicBezTo>
                    <a:pt x="1351461" y="4537017"/>
                    <a:pt x="1377070" y="4538460"/>
                    <a:pt x="1373102" y="4525837"/>
                  </a:cubicBezTo>
                  <a:cubicBezTo>
                    <a:pt x="1366971" y="4533772"/>
                    <a:pt x="1351461" y="4529083"/>
                    <a:pt x="1342084" y="4525475"/>
                  </a:cubicBezTo>
                  <a:close/>
                  <a:moveTo>
                    <a:pt x="5563284" y="4517148"/>
                  </a:moveTo>
                  <a:cubicBezTo>
                    <a:pt x="5569607" y="4523169"/>
                    <a:pt x="5558996" y="4527961"/>
                    <a:pt x="5556902" y="4533724"/>
                  </a:cubicBezTo>
                  <a:lnTo>
                    <a:pt x="5563023" y="4535767"/>
                  </a:lnTo>
                  <a:cubicBezTo>
                    <a:pt x="5562565" y="4532553"/>
                    <a:pt x="5567720" y="4520159"/>
                    <a:pt x="5574096" y="4518886"/>
                  </a:cubicBezTo>
                  <a:close/>
                  <a:moveTo>
                    <a:pt x="1311696" y="4516098"/>
                  </a:moveTo>
                  <a:cubicBezTo>
                    <a:pt x="1306376" y="4517270"/>
                    <a:pt x="1301327" y="4519524"/>
                    <a:pt x="1296637" y="4520426"/>
                  </a:cubicBezTo>
                  <a:cubicBezTo>
                    <a:pt x="1302588" y="4520607"/>
                    <a:pt x="1309082" y="4521328"/>
                    <a:pt x="1314808" y="4521373"/>
                  </a:cubicBezTo>
                  <a:cubicBezTo>
                    <a:pt x="1320533" y="4521417"/>
                    <a:pt x="1325493" y="4520787"/>
                    <a:pt x="1328378" y="4518262"/>
                  </a:cubicBezTo>
                  <a:cubicBezTo>
                    <a:pt x="1322606" y="4514836"/>
                    <a:pt x="1317016" y="4514926"/>
                    <a:pt x="1311696" y="4516098"/>
                  </a:cubicBezTo>
                  <a:close/>
                  <a:moveTo>
                    <a:pt x="917926" y="4503116"/>
                  </a:moveTo>
                  <a:cubicBezTo>
                    <a:pt x="924057" y="4503115"/>
                    <a:pt x="937042" y="4508526"/>
                    <a:pt x="939206" y="4514658"/>
                  </a:cubicBezTo>
                  <a:cubicBezTo>
                    <a:pt x="929828" y="4518986"/>
                    <a:pt x="923697" y="4509969"/>
                    <a:pt x="916482" y="4507804"/>
                  </a:cubicBezTo>
                  <a:close/>
                  <a:moveTo>
                    <a:pt x="1275718" y="4499147"/>
                  </a:moveTo>
                  <a:lnTo>
                    <a:pt x="1274276" y="4503834"/>
                  </a:lnTo>
                  <a:lnTo>
                    <a:pt x="1282933" y="4505278"/>
                  </a:lnTo>
                  <a:close/>
                  <a:moveTo>
                    <a:pt x="1379233" y="4496260"/>
                  </a:moveTo>
                  <a:lnTo>
                    <a:pt x="1378152" y="4499867"/>
                  </a:lnTo>
                  <a:lnTo>
                    <a:pt x="1407005" y="4508164"/>
                  </a:lnTo>
                  <a:cubicBezTo>
                    <a:pt x="1391857" y="4501310"/>
                    <a:pt x="1391136" y="4504196"/>
                    <a:pt x="1379233" y="4496260"/>
                  </a:cubicBezTo>
                  <a:close/>
                  <a:moveTo>
                    <a:pt x="5566452" y="4495930"/>
                  </a:moveTo>
                  <a:lnTo>
                    <a:pt x="5566145" y="4498889"/>
                  </a:lnTo>
                  <a:lnTo>
                    <a:pt x="5577468" y="4499096"/>
                  </a:lnTo>
                  <a:lnTo>
                    <a:pt x="5577775" y="4496138"/>
                  </a:lnTo>
                  <a:close/>
                  <a:moveTo>
                    <a:pt x="5625216" y="4483909"/>
                  </a:moveTo>
                  <a:cubicBezTo>
                    <a:pt x="5621441" y="4485541"/>
                    <a:pt x="5618124" y="4490385"/>
                    <a:pt x="5613023" y="4490383"/>
                  </a:cubicBezTo>
                  <a:lnTo>
                    <a:pt x="5632405" y="4496000"/>
                  </a:lnTo>
                  <a:close/>
                  <a:moveTo>
                    <a:pt x="1115578" y="4477868"/>
                  </a:moveTo>
                  <a:lnTo>
                    <a:pt x="1125316" y="4479670"/>
                  </a:lnTo>
                  <a:cubicBezTo>
                    <a:pt x="1119546" y="4485441"/>
                    <a:pt x="1128202" y="4486884"/>
                    <a:pt x="1131087" y="4490492"/>
                  </a:cubicBezTo>
                  <a:cubicBezTo>
                    <a:pt x="1159941" y="4471736"/>
                    <a:pt x="1157417" y="4528001"/>
                    <a:pt x="1184106" y="4499868"/>
                  </a:cubicBezTo>
                  <a:cubicBezTo>
                    <a:pt x="1195649" y="4504919"/>
                    <a:pt x="1184468" y="4512131"/>
                    <a:pt x="1194206" y="4518625"/>
                  </a:cubicBezTo>
                  <a:cubicBezTo>
                    <a:pt x="1199616" y="4513935"/>
                    <a:pt x="1209355" y="4515378"/>
                    <a:pt x="1212240" y="4518985"/>
                  </a:cubicBezTo>
                  <a:cubicBezTo>
                    <a:pt x="1211518" y="4521870"/>
                    <a:pt x="1211879" y="4524756"/>
                    <a:pt x="1207550" y="4526199"/>
                  </a:cubicBezTo>
                  <a:cubicBezTo>
                    <a:pt x="1201058" y="4526198"/>
                    <a:pt x="1199616" y="4522951"/>
                    <a:pt x="1196731" y="4519346"/>
                  </a:cubicBezTo>
                  <a:cubicBezTo>
                    <a:pt x="1185910" y="4525116"/>
                    <a:pt x="1188434" y="4512854"/>
                    <a:pt x="1180861" y="4511410"/>
                  </a:cubicBezTo>
                  <a:cubicBezTo>
                    <a:pt x="1173647" y="4513936"/>
                    <a:pt x="1164270" y="4519345"/>
                    <a:pt x="1170400" y="4526199"/>
                  </a:cubicBezTo>
                  <a:cubicBezTo>
                    <a:pt x="1164991" y="4522592"/>
                    <a:pt x="1165352" y="4513575"/>
                    <a:pt x="1155974" y="4513935"/>
                  </a:cubicBezTo>
                  <a:lnTo>
                    <a:pt x="1148399" y="4517542"/>
                  </a:lnTo>
                  <a:cubicBezTo>
                    <a:pt x="1148400" y="4504557"/>
                    <a:pt x="1126759" y="4497704"/>
                    <a:pt x="1114495" y="4504558"/>
                  </a:cubicBezTo>
                  <a:lnTo>
                    <a:pt x="1116299" y="4498065"/>
                  </a:lnTo>
                  <a:lnTo>
                    <a:pt x="1122431" y="4499147"/>
                  </a:lnTo>
                  <a:close/>
                  <a:moveTo>
                    <a:pt x="1018916" y="4477867"/>
                  </a:moveTo>
                  <a:lnTo>
                    <a:pt x="1000160" y="4489409"/>
                  </a:lnTo>
                  <a:cubicBezTo>
                    <a:pt x="1008456" y="4490850"/>
                    <a:pt x="1017834" y="4486522"/>
                    <a:pt x="1023243" y="4485441"/>
                  </a:cubicBezTo>
                  <a:close/>
                  <a:moveTo>
                    <a:pt x="1034064" y="4471734"/>
                  </a:moveTo>
                  <a:lnTo>
                    <a:pt x="1029736" y="4472816"/>
                  </a:lnTo>
                  <a:cubicBezTo>
                    <a:pt x="1037310" y="4473178"/>
                    <a:pt x="1036949" y="4487244"/>
                    <a:pt x="1046328" y="4482915"/>
                  </a:cubicBezTo>
                  <a:close/>
                  <a:moveTo>
                    <a:pt x="1320713" y="4466324"/>
                  </a:moveTo>
                  <a:cubicBezTo>
                    <a:pt x="1316476" y="4465242"/>
                    <a:pt x="1311607" y="4466144"/>
                    <a:pt x="1305655" y="4468488"/>
                  </a:cubicBezTo>
                  <a:lnTo>
                    <a:pt x="1330903" y="4480030"/>
                  </a:lnTo>
                  <a:lnTo>
                    <a:pt x="1331985" y="4476063"/>
                  </a:lnTo>
                  <a:cubicBezTo>
                    <a:pt x="1328558" y="4470472"/>
                    <a:pt x="1324951" y="4467407"/>
                    <a:pt x="1320713" y="4466324"/>
                  </a:cubicBezTo>
                  <a:close/>
                  <a:moveTo>
                    <a:pt x="1232437" y="4458435"/>
                  </a:moveTo>
                  <a:cubicBezTo>
                    <a:pt x="1230003" y="4457849"/>
                    <a:pt x="1228109" y="4457668"/>
                    <a:pt x="1227748" y="4459471"/>
                  </a:cubicBezTo>
                  <a:lnTo>
                    <a:pt x="1252635" y="4480752"/>
                  </a:lnTo>
                  <a:lnTo>
                    <a:pt x="1256964" y="4474620"/>
                  </a:lnTo>
                  <a:cubicBezTo>
                    <a:pt x="1250110" y="4470653"/>
                    <a:pt x="1239291" y="4467767"/>
                    <a:pt x="1240373" y="4459833"/>
                  </a:cubicBezTo>
                  <a:cubicBezTo>
                    <a:pt x="1237848" y="4460013"/>
                    <a:pt x="1234872" y="4459021"/>
                    <a:pt x="1232437" y="4458435"/>
                  </a:cubicBezTo>
                  <a:close/>
                  <a:moveTo>
                    <a:pt x="1351822" y="4452618"/>
                  </a:moveTo>
                  <a:lnTo>
                    <a:pt x="1353985" y="4462717"/>
                  </a:lnTo>
                  <a:cubicBezTo>
                    <a:pt x="1357412" y="4461815"/>
                    <a:pt x="1362551" y="4462989"/>
                    <a:pt x="1366924" y="4463034"/>
                  </a:cubicBezTo>
                  <a:cubicBezTo>
                    <a:pt x="1371299" y="4463079"/>
                    <a:pt x="1374905" y="4461996"/>
                    <a:pt x="1375266" y="4456586"/>
                  </a:cubicBezTo>
                  <a:close/>
                  <a:moveTo>
                    <a:pt x="1313950" y="4451537"/>
                  </a:moveTo>
                  <a:lnTo>
                    <a:pt x="1294835" y="4452258"/>
                  </a:lnTo>
                  <a:cubicBezTo>
                    <a:pt x="1297360" y="4456586"/>
                    <a:pt x="1300606" y="4456767"/>
                    <a:pt x="1303987" y="4455685"/>
                  </a:cubicBezTo>
                  <a:cubicBezTo>
                    <a:pt x="1307368" y="4454603"/>
                    <a:pt x="1310884" y="4452258"/>
                    <a:pt x="1313950" y="4451537"/>
                  </a:cubicBezTo>
                  <a:close/>
                  <a:moveTo>
                    <a:pt x="5667870" y="4443217"/>
                  </a:moveTo>
                  <a:lnTo>
                    <a:pt x="5665366" y="4458875"/>
                  </a:lnTo>
                  <a:cubicBezTo>
                    <a:pt x="5670159" y="4461835"/>
                    <a:pt x="5680774" y="4449392"/>
                    <a:pt x="5674093" y="4443422"/>
                  </a:cubicBezTo>
                  <a:close/>
                  <a:moveTo>
                    <a:pt x="985372" y="4434224"/>
                  </a:moveTo>
                  <a:lnTo>
                    <a:pt x="978520" y="4434946"/>
                  </a:lnTo>
                  <a:lnTo>
                    <a:pt x="983570" y="4440717"/>
                  </a:lnTo>
                  <a:close/>
                  <a:moveTo>
                    <a:pt x="1172565" y="4426291"/>
                  </a:moveTo>
                  <a:lnTo>
                    <a:pt x="1181221" y="4427734"/>
                  </a:lnTo>
                  <a:cubicBezTo>
                    <a:pt x="1181943" y="4429897"/>
                    <a:pt x="1179057" y="4430258"/>
                    <a:pt x="1175811" y="4431701"/>
                  </a:cubicBezTo>
                  <a:cubicBezTo>
                    <a:pt x="1173285" y="4432423"/>
                    <a:pt x="1172565" y="4430259"/>
                    <a:pt x="1171844" y="4428095"/>
                  </a:cubicBezTo>
                  <a:close/>
                  <a:moveTo>
                    <a:pt x="1229913" y="4422322"/>
                  </a:moveTo>
                  <a:lnTo>
                    <a:pt x="1227749" y="4428813"/>
                  </a:lnTo>
                  <a:cubicBezTo>
                    <a:pt x="1231716" y="4432420"/>
                    <a:pt x="1233880" y="4438913"/>
                    <a:pt x="1240012" y="4439994"/>
                  </a:cubicBezTo>
                  <a:cubicBezTo>
                    <a:pt x="1243979" y="4439635"/>
                    <a:pt x="1243618" y="4436749"/>
                    <a:pt x="1244340" y="4433863"/>
                  </a:cubicBezTo>
                  <a:lnTo>
                    <a:pt x="1234962" y="4434946"/>
                  </a:lnTo>
                  <a:lnTo>
                    <a:pt x="1238569" y="4423764"/>
                  </a:lnTo>
                  <a:close/>
                  <a:moveTo>
                    <a:pt x="964453" y="4420878"/>
                  </a:moveTo>
                  <a:lnTo>
                    <a:pt x="960125" y="4434945"/>
                  </a:lnTo>
                  <a:cubicBezTo>
                    <a:pt x="971307" y="4427732"/>
                    <a:pt x="968421" y="4433503"/>
                    <a:pt x="975635" y="4422682"/>
                  </a:cubicBezTo>
                  <a:close/>
                  <a:moveTo>
                    <a:pt x="1289064" y="4410779"/>
                  </a:moveTo>
                  <a:lnTo>
                    <a:pt x="1287621" y="4415468"/>
                  </a:lnTo>
                  <a:lnTo>
                    <a:pt x="1300966" y="4422683"/>
                  </a:lnTo>
                  <a:cubicBezTo>
                    <a:pt x="1313951" y="4415108"/>
                    <a:pt x="1285096" y="4420157"/>
                    <a:pt x="1289064" y="4410779"/>
                  </a:cubicBezTo>
                  <a:close/>
                  <a:moveTo>
                    <a:pt x="1101150" y="4403566"/>
                  </a:moveTo>
                  <a:lnTo>
                    <a:pt x="1089970" y="4406813"/>
                  </a:lnTo>
                  <a:lnTo>
                    <a:pt x="1097905" y="4415109"/>
                  </a:lnTo>
                  <a:close/>
                  <a:moveTo>
                    <a:pt x="1050294" y="4402845"/>
                  </a:moveTo>
                  <a:lnTo>
                    <a:pt x="1049213" y="4406452"/>
                  </a:lnTo>
                  <a:cubicBezTo>
                    <a:pt x="1052639" y="4408616"/>
                    <a:pt x="1055976" y="4408526"/>
                    <a:pt x="1059267" y="4407894"/>
                  </a:cubicBezTo>
                  <a:cubicBezTo>
                    <a:pt x="1062558" y="4407263"/>
                    <a:pt x="1065804" y="4406091"/>
                    <a:pt x="1069049" y="4406091"/>
                  </a:cubicBezTo>
                  <a:close/>
                  <a:moveTo>
                    <a:pt x="1205747" y="4401763"/>
                  </a:moveTo>
                  <a:lnTo>
                    <a:pt x="1191320" y="4411140"/>
                  </a:lnTo>
                  <a:cubicBezTo>
                    <a:pt x="1168598" y="4408976"/>
                    <a:pt x="1170039" y="4421240"/>
                    <a:pt x="1146957" y="4420158"/>
                  </a:cubicBezTo>
                  <a:lnTo>
                    <a:pt x="1144792" y="4426649"/>
                  </a:lnTo>
                  <a:lnTo>
                    <a:pt x="1124595" y="4425208"/>
                  </a:lnTo>
                  <a:cubicBezTo>
                    <a:pt x="1114856" y="4440356"/>
                    <a:pt x="1139743" y="4448651"/>
                    <a:pt x="1146235" y="4457668"/>
                  </a:cubicBezTo>
                  <a:lnTo>
                    <a:pt x="1151645" y="4448651"/>
                  </a:lnTo>
                  <a:lnTo>
                    <a:pt x="1142990" y="4447209"/>
                  </a:lnTo>
                  <a:cubicBezTo>
                    <a:pt x="1137219" y="4445044"/>
                    <a:pt x="1132889" y="4437471"/>
                    <a:pt x="1134694" y="4431699"/>
                  </a:cubicBezTo>
                  <a:cubicBezTo>
                    <a:pt x="1138301" y="4428454"/>
                    <a:pt x="1142628" y="4432061"/>
                    <a:pt x="1147678" y="4432060"/>
                  </a:cubicBezTo>
                  <a:cubicBezTo>
                    <a:pt x="1153810" y="4433143"/>
                    <a:pt x="1165712" y="4433502"/>
                    <a:pt x="1160662" y="4441437"/>
                  </a:cubicBezTo>
                  <a:cubicBezTo>
                    <a:pt x="1169318" y="4451897"/>
                    <a:pt x="1181582" y="4436028"/>
                    <a:pt x="1190237" y="4446488"/>
                  </a:cubicBezTo>
                  <a:lnTo>
                    <a:pt x="1185909" y="4447930"/>
                  </a:lnTo>
                  <a:cubicBezTo>
                    <a:pt x="1175089" y="4459111"/>
                    <a:pt x="1146235" y="4463800"/>
                    <a:pt x="1143711" y="4476423"/>
                  </a:cubicBezTo>
                  <a:cubicBezTo>
                    <a:pt x="1140465" y="4477867"/>
                    <a:pt x="1136858" y="4481112"/>
                    <a:pt x="1133612" y="4479669"/>
                  </a:cubicBezTo>
                  <a:cubicBezTo>
                    <a:pt x="1129283" y="4476062"/>
                    <a:pt x="1128202" y="4471734"/>
                    <a:pt x="1130726" y="4467407"/>
                  </a:cubicBezTo>
                  <a:cubicBezTo>
                    <a:pt x="1099707" y="4476063"/>
                    <a:pt x="1111610" y="4444324"/>
                    <a:pt x="1092495" y="4438913"/>
                  </a:cubicBezTo>
                  <a:lnTo>
                    <a:pt x="1099708" y="4436028"/>
                  </a:lnTo>
                  <a:cubicBezTo>
                    <a:pt x="1102233" y="4436389"/>
                    <a:pt x="1106200" y="4436027"/>
                    <a:pt x="1108004" y="4439273"/>
                  </a:cubicBezTo>
                  <a:cubicBezTo>
                    <a:pt x="1112332" y="4433142"/>
                    <a:pt x="1106922" y="4425207"/>
                    <a:pt x="1104036" y="4421600"/>
                  </a:cubicBezTo>
                  <a:lnTo>
                    <a:pt x="1092495" y="4429536"/>
                  </a:lnTo>
                  <a:cubicBezTo>
                    <a:pt x="1088888" y="4423044"/>
                    <a:pt x="1081674" y="4421601"/>
                    <a:pt x="1076624" y="4416911"/>
                  </a:cubicBezTo>
                  <a:cubicBezTo>
                    <a:pt x="1061476" y="4424126"/>
                    <a:pt x="1084199" y="4426289"/>
                    <a:pt x="1080591" y="4434584"/>
                  </a:cubicBezTo>
                  <a:lnTo>
                    <a:pt x="1077706" y="4436027"/>
                  </a:lnTo>
                  <a:lnTo>
                    <a:pt x="1088166" y="4452979"/>
                  </a:lnTo>
                  <a:cubicBezTo>
                    <a:pt x="1091773" y="4454423"/>
                    <a:pt x="1098625" y="4452619"/>
                    <a:pt x="1100069" y="4456946"/>
                  </a:cubicBezTo>
                  <a:cubicBezTo>
                    <a:pt x="1071575" y="4482555"/>
                    <a:pt x="1082756" y="4436749"/>
                    <a:pt x="1051015" y="4443242"/>
                  </a:cubicBezTo>
                  <a:cubicBezTo>
                    <a:pt x="1039474" y="4456225"/>
                    <a:pt x="1061837" y="4446126"/>
                    <a:pt x="1063640" y="4453341"/>
                  </a:cubicBezTo>
                  <a:cubicBezTo>
                    <a:pt x="1067608" y="4457307"/>
                    <a:pt x="1060755" y="4463079"/>
                    <a:pt x="1065804" y="4467768"/>
                  </a:cubicBezTo>
                  <a:cubicBezTo>
                    <a:pt x="1082396" y="4473539"/>
                    <a:pt x="1092854" y="4469210"/>
                    <a:pt x="1104035" y="4462357"/>
                  </a:cubicBezTo>
                  <a:lnTo>
                    <a:pt x="1111970" y="4470653"/>
                  </a:lnTo>
                  <a:cubicBezTo>
                    <a:pt x="1105838" y="4477506"/>
                    <a:pt x="1087084" y="4483276"/>
                    <a:pt x="1077346" y="4481474"/>
                  </a:cubicBezTo>
                  <a:lnTo>
                    <a:pt x="1077346" y="4512491"/>
                  </a:lnTo>
                  <a:cubicBezTo>
                    <a:pt x="1084199" y="4511770"/>
                    <a:pt x="1103314" y="4508164"/>
                    <a:pt x="1109446" y="4518262"/>
                  </a:cubicBezTo>
                  <a:lnTo>
                    <a:pt x="1110889" y="4513574"/>
                  </a:lnTo>
                  <a:cubicBezTo>
                    <a:pt x="1114135" y="4511048"/>
                    <a:pt x="1117741" y="4512851"/>
                    <a:pt x="1120267" y="4513213"/>
                  </a:cubicBezTo>
                  <a:cubicBezTo>
                    <a:pt x="1122431" y="4515377"/>
                    <a:pt x="1126758" y="4518263"/>
                    <a:pt x="1124595" y="4520787"/>
                  </a:cubicBezTo>
                  <a:cubicBezTo>
                    <a:pt x="1113774" y="4522950"/>
                    <a:pt x="1104757" y="4531246"/>
                    <a:pt x="1092134" y="4525115"/>
                  </a:cubicBezTo>
                  <a:cubicBezTo>
                    <a:pt x="1079509" y="4540984"/>
                    <a:pt x="1064001" y="4514294"/>
                    <a:pt x="1050295" y="4529804"/>
                  </a:cubicBezTo>
                  <a:lnTo>
                    <a:pt x="1052097" y="4531967"/>
                  </a:lnTo>
                  <a:cubicBezTo>
                    <a:pt x="1069049" y="4522950"/>
                    <a:pt x="1080592" y="4540625"/>
                    <a:pt x="1097904" y="4534854"/>
                  </a:cubicBezTo>
                  <a:cubicBezTo>
                    <a:pt x="1127841" y="4543148"/>
                    <a:pt x="1093216" y="4559018"/>
                    <a:pt x="1123513" y="4566232"/>
                  </a:cubicBezTo>
                  <a:lnTo>
                    <a:pt x="1091412" y="4569479"/>
                  </a:lnTo>
                  <a:cubicBezTo>
                    <a:pt x="1097904" y="4573807"/>
                    <a:pt x="1096822" y="4586431"/>
                    <a:pt x="1092854" y="4586791"/>
                  </a:cubicBezTo>
                  <a:lnTo>
                    <a:pt x="1102232" y="4586431"/>
                  </a:lnTo>
                  <a:cubicBezTo>
                    <a:pt x="1110168" y="4590758"/>
                    <a:pt x="1103315" y="4596169"/>
                    <a:pt x="1098987" y="4597611"/>
                  </a:cubicBezTo>
                  <a:cubicBezTo>
                    <a:pt x="1113414" y="4606267"/>
                    <a:pt x="1117742" y="4591840"/>
                    <a:pt x="1126759" y="4587512"/>
                  </a:cubicBezTo>
                  <a:cubicBezTo>
                    <a:pt x="1149121" y="4609152"/>
                    <a:pt x="1105479" y="4610596"/>
                    <a:pt x="1113773" y="4631515"/>
                  </a:cubicBezTo>
                  <a:lnTo>
                    <a:pt x="1134332" y="4623220"/>
                  </a:lnTo>
                  <a:cubicBezTo>
                    <a:pt x="1142628" y="4634761"/>
                    <a:pt x="1155252" y="4617810"/>
                    <a:pt x="1162104" y="4626105"/>
                  </a:cubicBezTo>
                  <a:cubicBezTo>
                    <a:pt x="1162105" y="4608792"/>
                    <a:pt x="1140104" y="4612038"/>
                    <a:pt x="1136136" y="4599415"/>
                  </a:cubicBezTo>
                  <a:cubicBezTo>
                    <a:pt x="1142629" y="4594725"/>
                    <a:pt x="1149841" y="4592922"/>
                    <a:pt x="1157777" y="4596529"/>
                  </a:cubicBezTo>
                  <a:cubicBezTo>
                    <a:pt x="1163909" y="4598333"/>
                    <a:pt x="1167155" y="4604104"/>
                    <a:pt x="1164268" y="4609513"/>
                  </a:cubicBezTo>
                  <a:cubicBezTo>
                    <a:pt x="1172204" y="4617809"/>
                    <a:pt x="1194206" y="4609514"/>
                    <a:pt x="1196370" y="4623941"/>
                  </a:cubicBezTo>
                  <a:cubicBezTo>
                    <a:pt x="1196370" y="4619974"/>
                    <a:pt x="1200337" y="4618530"/>
                    <a:pt x="1205026" y="4616366"/>
                  </a:cubicBezTo>
                  <a:cubicBezTo>
                    <a:pt x="1232077" y="4625745"/>
                    <a:pt x="1194206" y="4635122"/>
                    <a:pt x="1201058" y="4651352"/>
                  </a:cubicBezTo>
                  <a:cubicBezTo>
                    <a:pt x="1219092" y="4651353"/>
                    <a:pt x="1207551" y="4629351"/>
                    <a:pt x="1228831" y="4632237"/>
                  </a:cubicBezTo>
                  <a:cubicBezTo>
                    <a:pt x="1227749" y="4639810"/>
                    <a:pt x="1232438" y="4645942"/>
                    <a:pt x="1242176" y="4648468"/>
                  </a:cubicBezTo>
                  <a:cubicBezTo>
                    <a:pt x="1244701" y="4640171"/>
                    <a:pt x="1257685" y="4635483"/>
                    <a:pt x="1265619" y="4643779"/>
                  </a:cubicBezTo>
                  <a:cubicBezTo>
                    <a:pt x="1262734" y="4636926"/>
                    <a:pt x="1263725" y="4632506"/>
                    <a:pt x="1266927" y="4629576"/>
                  </a:cubicBezTo>
                  <a:lnTo>
                    <a:pt x="1281043" y="4624464"/>
                  </a:lnTo>
                  <a:lnTo>
                    <a:pt x="1281490" y="4624663"/>
                  </a:lnTo>
                  <a:cubicBezTo>
                    <a:pt x="1284014" y="4624302"/>
                    <a:pt x="1286899" y="4623941"/>
                    <a:pt x="1289785" y="4623581"/>
                  </a:cubicBezTo>
                  <a:lnTo>
                    <a:pt x="1290163" y="4623180"/>
                  </a:lnTo>
                  <a:lnTo>
                    <a:pt x="1296637" y="4622499"/>
                  </a:lnTo>
                  <a:lnTo>
                    <a:pt x="1295556" y="4617448"/>
                  </a:lnTo>
                  <a:lnTo>
                    <a:pt x="1290163" y="4623180"/>
                  </a:lnTo>
                  <a:lnTo>
                    <a:pt x="1289785" y="4623219"/>
                  </a:lnTo>
                  <a:cubicBezTo>
                    <a:pt x="1287261" y="4624662"/>
                    <a:pt x="1284375" y="4625022"/>
                    <a:pt x="1281490" y="4624301"/>
                  </a:cubicBezTo>
                  <a:lnTo>
                    <a:pt x="1281043" y="4624464"/>
                  </a:lnTo>
                  <a:lnTo>
                    <a:pt x="1264583" y="4617134"/>
                  </a:lnTo>
                  <a:cubicBezTo>
                    <a:pt x="1258496" y="4614654"/>
                    <a:pt x="1251914" y="4613662"/>
                    <a:pt x="1244700" y="4618531"/>
                  </a:cubicBezTo>
                  <a:cubicBezTo>
                    <a:pt x="1242176" y="4614203"/>
                    <a:pt x="1230634" y="4609875"/>
                    <a:pt x="1237126" y="4605185"/>
                  </a:cubicBezTo>
                  <a:cubicBezTo>
                    <a:pt x="1244340" y="4593644"/>
                    <a:pt x="1218371" y="4597971"/>
                    <a:pt x="1227027" y="4586430"/>
                  </a:cubicBezTo>
                  <a:lnTo>
                    <a:pt x="1245061" y="4587512"/>
                  </a:lnTo>
                  <a:lnTo>
                    <a:pt x="1214764" y="4575250"/>
                  </a:lnTo>
                  <a:cubicBezTo>
                    <a:pt x="1215485" y="4577414"/>
                    <a:pt x="1212599" y="4578134"/>
                    <a:pt x="1210075" y="4578495"/>
                  </a:cubicBezTo>
                  <a:cubicBezTo>
                    <a:pt x="1209714" y="4570561"/>
                    <a:pt x="1208993" y="4563347"/>
                    <a:pt x="1197091" y="4560461"/>
                  </a:cubicBezTo>
                  <a:lnTo>
                    <a:pt x="1213682" y="4548559"/>
                  </a:lnTo>
                  <a:cubicBezTo>
                    <a:pt x="1194927" y="4545313"/>
                    <a:pt x="1176171" y="4551805"/>
                    <a:pt x="1170401" y="4535936"/>
                  </a:cubicBezTo>
                  <a:cubicBezTo>
                    <a:pt x="1190598" y="4534493"/>
                    <a:pt x="1210797" y="4535935"/>
                    <a:pt x="1230634" y="4530525"/>
                  </a:cubicBezTo>
                  <a:cubicBezTo>
                    <a:pt x="1232798" y="4522951"/>
                    <a:pt x="1214763" y="4522591"/>
                    <a:pt x="1210436" y="4515016"/>
                  </a:cubicBezTo>
                  <a:cubicBezTo>
                    <a:pt x="1208633" y="4511770"/>
                    <a:pt x="1211879" y="4505278"/>
                    <a:pt x="1203944" y="4505999"/>
                  </a:cubicBezTo>
                  <a:cubicBezTo>
                    <a:pt x="1197811" y="4503835"/>
                    <a:pt x="1194567" y="4498424"/>
                    <a:pt x="1198533" y="4493015"/>
                  </a:cubicBezTo>
                  <a:lnTo>
                    <a:pt x="1182302" y="4495178"/>
                  </a:lnTo>
                  <a:cubicBezTo>
                    <a:pt x="1180139" y="4493015"/>
                    <a:pt x="1175810" y="4491212"/>
                    <a:pt x="1177975" y="4487604"/>
                  </a:cubicBezTo>
                  <a:cubicBezTo>
                    <a:pt x="1168598" y="4487964"/>
                    <a:pt x="1162105" y="4483637"/>
                    <a:pt x="1158858" y="4477146"/>
                  </a:cubicBezTo>
                  <a:cubicBezTo>
                    <a:pt x="1167516" y="4457669"/>
                    <a:pt x="1177975" y="4478588"/>
                    <a:pt x="1190598" y="4475702"/>
                  </a:cubicBezTo>
                  <a:cubicBezTo>
                    <a:pt x="1192402" y="4474259"/>
                    <a:pt x="1190598" y="4471734"/>
                    <a:pt x="1189517" y="4470652"/>
                  </a:cubicBezTo>
                  <a:lnTo>
                    <a:pt x="1212240" y="4464522"/>
                  </a:lnTo>
                  <a:cubicBezTo>
                    <a:pt x="1206469" y="4452618"/>
                    <a:pt x="1186632" y="4446127"/>
                    <a:pt x="1186271" y="4429174"/>
                  </a:cubicBezTo>
                  <a:cubicBezTo>
                    <a:pt x="1200697" y="4416911"/>
                    <a:pt x="1200337" y="4438912"/>
                    <a:pt x="1215486" y="4436389"/>
                  </a:cubicBezTo>
                  <a:cubicBezTo>
                    <a:pt x="1213321" y="4434225"/>
                    <a:pt x="1208633" y="4432420"/>
                    <a:pt x="1211158" y="4428814"/>
                  </a:cubicBezTo>
                  <a:lnTo>
                    <a:pt x="1206469" y="4430977"/>
                  </a:lnTo>
                  <a:cubicBezTo>
                    <a:pt x="1197452" y="4426289"/>
                    <a:pt x="1193124" y="4414747"/>
                    <a:pt x="1201419" y="4408256"/>
                  </a:cubicBezTo>
                  <a:cubicBezTo>
                    <a:pt x="1210435" y="4407895"/>
                    <a:pt x="1211518" y="4417994"/>
                    <a:pt x="1213322" y="4420158"/>
                  </a:cubicBezTo>
                  <a:cubicBezTo>
                    <a:pt x="1215485" y="4417632"/>
                    <a:pt x="1220535" y="4417632"/>
                    <a:pt x="1221617" y="4413665"/>
                  </a:cubicBezTo>
                  <a:cubicBezTo>
                    <a:pt x="1214404" y="4412223"/>
                    <a:pt x="1213321" y="4403205"/>
                    <a:pt x="1205747" y="4401763"/>
                  </a:cubicBezTo>
                  <a:close/>
                  <a:moveTo>
                    <a:pt x="5757709" y="4391061"/>
                  </a:moveTo>
                  <a:lnTo>
                    <a:pt x="5750720" y="4395701"/>
                  </a:lnTo>
                  <a:lnTo>
                    <a:pt x="5749953" y="4400547"/>
                  </a:lnTo>
                  <a:close/>
                  <a:moveTo>
                    <a:pt x="939341" y="4388509"/>
                  </a:moveTo>
                  <a:cubicBezTo>
                    <a:pt x="937764" y="4387427"/>
                    <a:pt x="935959" y="4387517"/>
                    <a:pt x="933075" y="4390944"/>
                  </a:cubicBezTo>
                  <a:lnTo>
                    <a:pt x="944255" y="4393106"/>
                  </a:lnTo>
                  <a:cubicBezTo>
                    <a:pt x="942271" y="4391844"/>
                    <a:pt x="940920" y="4389590"/>
                    <a:pt x="939341" y="4388509"/>
                  </a:cubicBezTo>
                  <a:close/>
                  <a:moveTo>
                    <a:pt x="1100790" y="4382648"/>
                  </a:moveTo>
                  <a:cubicBezTo>
                    <a:pt x="1110889" y="4392386"/>
                    <a:pt x="1126038" y="4398156"/>
                    <a:pt x="1123151" y="4412222"/>
                  </a:cubicBezTo>
                  <a:lnTo>
                    <a:pt x="1133250" y="4408977"/>
                  </a:lnTo>
                  <a:cubicBezTo>
                    <a:pt x="1134694" y="4399599"/>
                    <a:pt x="1111971" y="4397434"/>
                    <a:pt x="1124234" y="4386614"/>
                  </a:cubicBezTo>
                  <a:close/>
                  <a:moveTo>
                    <a:pt x="1163548" y="4381926"/>
                  </a:moveTo>
                  <a:cubicBezTo>
                    <a:pt x="1165351" y="4385172"/>
                    <a:pt x="1170039" y="4385893"/>
                    <a:pt x="1173285" y="4388418"/>
                  </a:cubicBezTo>
                  <a:lnTo>
                    <a:pt x="1174729" y="4383729"/>
                  </a:lnTo>
                  <a:close/>
                  <a:moveTo>
                    <a:pt x="1066886" y="4378679"/>
                  </a:moveTo>
                  <a:lnTo>
                    <a:pt x="1058951" y="4387337"/>
                  </a:lnTo>
                  <a:lnTo>
                    <a:pt x="1061476" y="4387696"/>
                  </a:lnTo>
                  <a:cubicBezTo>
                    <a:pt x="1066886" y="4386615"/>
                    <a:pt x="1064361" y="4382287"/>
                    <a:pt x="1066886" y="4378679"/>
                  </a:cubicBezTo>
                  <a:close/>
                  <a:moveTo>
                    <a:pt x="946419" y="4376516"/>
                  </a:moveTo>
                  <a:lnTo>
                    <a:pt x="948943" y="4376876"/>
                  </a:lnTo>
                  <a:lnTo>
                    <a:pt x="964453" y="4377597"/>
                  </a:lnTo>
                  <a:close/>
                  <a:moveTo>
                    <a:pt x="1104036" y="4349826"/>
                  </a:moveTo>
                  <a:lnTo>
                    <a:pt x="1112332" y="4366056"/>
                  </a:lnTo>
                  <a:cubicBezTo>
                    <a:pt x="1103314" y="4374351"/>
                    <a:pt x="1097905" y="4361368"/>
                    <a:pt x="1089248" y="4368941"/>
                  </a:cubicBezTo>
                  <a:lnTo>
                    <a:pt x="1118824" y="4374351"/>
                  </a:lnTo>
                  <a:cubicBezTo>
                    <a:pt x="1137940" y="4366777"/>
                    <a:pt x="1117381" y="4364975"/>
                    <a:pt x="1124955" y="4353432"/>
                  </a:cubicBezTo>
                  <a:cubicBezTo>
                    <a:pt x="1124956" y="4351628"/>
                    <a:pt x="1126398" y="4350547"/>
                    <a:pt x="1128561" y="4350187"/>
                  </a:cubicBezTo>
                  <a:close/>
                  <a:moveTo>
                    <a:pt x="617121" y="4329268"/>
                  </a:moveTo>
                  <a:lnTo>
                    <a:pt x="625776" y="4330711"/>
                  </a:lnTo>
                  <a:cubicBezTo>
                    <a:pt x="623253" y="4334318"/>
                    <a:pt x="625417" y="4340449"/>
                    <a:pt x="620006" y="4341532"/>
                  </a:cubicBezTo>
                  <a:lnTo>
                    <a:pt x="613875" y="4340449"/>
                  </a:lnTo>
                  <a:close/>
                  <a:moveTo>
                    <a:pt x="947502" y="4329267"/>
                  </a:moveTo>
                  <a:cubicBezTo>
                    <a:pt x="948584" y="4334317"/>
                    <a:pt x="954355" y="4332153"/>
                    <a:pt x="959042" y="4334317"/>
                  </a:cubicBezTo>
                  <a:cubicBezTo>
                    <a:pt x="960847" y="4332513"/>
                    <a:pt x="963732" y="4332152"/>
                    <a:pt x="963010" y="4329988"/>
                  </a:cubicBezTo>
                  <a:close/>
                  <a:moveTo>
                    <a:pt x="1169245" y="4327030"/>
                  </a:moveTo>
                  <a:cubicBezTo>
                    <a:pt x="1168529" y="4326607"/>
                    <a:pt x="1167064" y="4326562"/>
                    <a:pt x="1164269" y="4327103"/>
                  </a:cubicBezTo>
                  <a:lnTo>
                    <a:pt x="1161022" y="4338645"/>
                  </a:lnTo>
                  <a:cubicBezTo>
                    <a:pt x="1164991" y="4338284"/>
                    <a:pt x="1170400" y="4338283"/>
                    <a:pt x="1171121" y="4335399"/>
                  </a:cubicBezTo>
                  <a:cubicBezTo>
                    <a:pt x="1166793" y="4332964"/>
                    <a:pt x="1171392" y="4328297"/>
                    <a:pt x="1169245" y="4327030"/>
                  </a:cubicBezTo>
                  <a:close/>
                  <a:moveTo>
                    <a:pt x="1214403" y="4323856"/>
                  </a:moveTo>
                  <a:lnTo>
                    <a:pt x="1217649" y="4326381"/>
                  </a:lnTo>
                  <a:cubicBezTo>
                    <a:pt x="1219634" y="4326200"/>
                    <a:pt x="1222880" y="4327282"/>
                    <a:pt x="1225945" y="4327959"/>
                  </a:cubicBezTo>
                  <a:cubicBezTo>
                    <a:pt x="1229010" y="4328635"/>
                    <a:pt x="1231896" y="4328906"/>
                    <a:pt x="1233158" y="4327102"/>
                  </a:cubicBezTo>
                  <a:close/>
                  <a:moveTo>
                    <a:pt x="1194567" y="4308707"/>
                  </a:moveTo>
                  <a:cubicBezTo>
                    <a:pt x="1190238" y="4314840"/>
                    <a:pt x="1201419" y="4315561"/>
                    <a:pt x="1207550" y="4318086"/>
                  </a:cubicBezTo>
                  <a:cubicBezTo>
                    <a:pt x="1211517" y="4312676"/>
                    <a:pt x="1201419" y="4307987"/>
                    <a:pt x="1194567" y="4308707"/>
                  </a:cubicBezTo>
                  <a:close/>
                  <a:moveTo>
                    <a:pt x="1086723" y="4303658"/>
                  </a:moveTo>
                  <a:lnTo>
                    <a:pt x="1077707" y="4311955"/>
                  </a:lnTo>
                  <a:lnTo>
                    <a:pt x="1083838" y="4313036"/>
                  </a:lnTo>
                  <a:close/>
                  <a:moveTo>
                    <a:pt x="984290" y="4302576"/>
                  </a:moveTo>
                  <a:lnTo>
                    <a:pt x="982848" y="4307266"/>
                  </a:lnTo>
                  <a:cubicBezTo>
                    <a:pt x="983569" y="4308707"/>
                    <a:pt x="984290" y="4310512"/>
                    <a:pt x="988619" y="4310150"/>
                  </a:cubicBezTo>
                  <a:cubicBezTo>
                    <a:pt x="992586" y="4309791"/>
                    <a:pt x="992226" y="4306905"/>
                    <a:pt x="992947" y="4304020"/>
                  </a:cubicBezTo>
                  <a:close/>
                  <a:moveTo>
                    <a:pt x="1133973" y="4301855"/>
                  </a:moveTo>
                  <a:lnTo>
                    <a:pt x="1124595" y="4303297"/>
                  </a:lnTo>
                  <a:lnTo>
                    <a:pt x="1129284" y="4309068"/>
                  </a:lnTo>
                  <a:close/>
                  <a:moveTo>
                    <a:pt x="831002" y="4292839"/>
                  </a:moveTo>
                  <a:lnTo>
                    <a:pt x="842184" y="4294642"/>
                  </a:lnTo>
                  <a:cubicBezTo>
                    <a:pt x="839660" y="4298250"/>
                    <a:pt x="834249" y="4294283"/>
                    <a:pt x="830282" y="4294642"/>
                  </a:cubicBezTo>
                  <a:close/>
                  <a:moveTo>
                    <a:pt x="1062873" y="4260829"/>
                  </a:moveTo>
                  <a:cubicBezTo>
                    <a:pt x="1059853" y="4259926"/>
                    <a:pt x="1056967" y="4259656"/>
                    <a:pt x="1052458" y="4261821"/>
                  </a:cubicBezTo>
                  <a:cubicBezTo>
                    <a:pt x="1045245" y="4272640"/>
                    <a:pt x="1063640" y="4267590"/>
                    <a:pt x="1066885" y="4274083"/>
                  </a:cubicBezTo>
                  <a:lnTo>
                    <a:pt x="1063279" y="4268672"/>
                  </a:lnTo>
                  <a:lnTo>
                    <a:pt x="1074099" y="4263623"/>
                  </a:lnTo>
                  <a:cubicBezTo>
                    <a:pt x="1069050" y="4263263"/>
                    <a:pt x="1065894" y="4261730"/>
                    <a:pt x="1062873" y="4260829"/>
                  </a:cubicBezTo>
                  <a:close/>
                  <a:moveTo>
                    <a:pt x="1180860" y="4258574"/>
                  </a:moveTo>
                  <a:cubicBezTo>
                    <a:pt x="1176893" y="4258935"/>
                    <a:pt x="1177254" y="4261821"/>
                    <a:pt x="1176532" y="4264705"/>
                  </a:cubicBezTo>
                  <a:cubicBezTo>
                    <a:pt x="1179778" y="4269213"/>
                    <a:pt x="1183476" y="4268944"/>
                    <a:pt x="1187532" y="4267771"/>
                  </a:cubicBezTo>
                  <a:cubicBezTo>
                    <a:pt x="1191590" y="4266599"/>
                    <a:pt x="1196009" y="4264524"/>
                    <a:pt x="1200698" y="4265427"/>
                  </a:cubicBezTo>
                  <a:close/>
                  <a:moveTo>
                    <a:pt x="742276" y="4255329"/>
                  </a:moveTo>
                  <a:cubicBezTo>
                    <a:pt x="745883" y="4255691"/>
                    <a:pt x="745883" y="4260018"/>
                    <a:pt x="746243" y="4262903"/>
                  </a:cubicBezTo>
                  <a:lnTo>
                    <a:pt x="740111" y="4261822"/>
                  </a:lnTo>
                  <a:close/>
                  <a:moveTo>
                    <a:pt x="671222" y="4231163"/>
                  </a:moveTo>
                  <a:cubicBezTo>
                    <a:pt x="696109" y="4230442"/>
                    <a:pt x="681682" y="4265789"/>
                    <a:pt x="705487" y="4251001"/>
                  </a:cubicBezTo>
                  <a:cubicBezTo>
                    <a:pt x="703683" y="4252804"/>
                    <a:pt x="700798" y="4253166"/>
                    <a:pt x="701519" y="4255330"/>
                  </a:cubicBezTo>
                  <a:lnTo>
                    <a:pt x="706207" y="4261101"/>
                  </a:lnTo>
                  <a:cubicBezTo>
                    <a:pt x="718831" y="4254247"/>
                    <a:pt x="722439" y="4273002"/>
                    <a:pt x="727126" y="4274806"/>
                  </a:cubicBezTo>
                  <a:cubicBezTo>
                    <a:pt x="714143" y="4278774"/>
                    <a:pt x="718470" y="4264347"/>
                    <a:pt x="705847" y="4263264"/>
                  </a:cubicBezTo>
                  <a:cubicBezTo>
                    <a:pt x="676271" y="4270839"/>
                    <a:pt x="681320" y="4244870"/>
                    <a:pt x="669779" y="4235853"/>
                  </a:cubicBezTo>
                  <a:close/>
                  <a:moveTo>
                    <a:pt x="1083838" y="4217457"/>
                  </a:moveTo>
                  <a:lnTo>
                    <a:pt x="1078428" y="4218539"/>
                  </a:lnTo>
                  <a:lnTo>
                    <a:pt x="1081313" y="4226113"/>
                  </a:lnTo>
                  <a:close/>
                  <a:moveTo>
                    <a:pt x="1269587" y="4214211"/>
                  </a:moveTo>
                  <a:lnTo>
                    <a:pt x="1266702" y="4215653"/>
                  </a:lnTo>
                  <a:lnTo>
                    <a:pt x="1276439" y="4222505"/>
                  </a:lnTo>
                  <a:close/>
                  <a:moveTo>
                    <a:pt x="713016" y="4213309"/>
                  </a:moveTo>
                  <a:cubicBezTo>
                    <a:pt x="716938" y="4212768"/>
                    <a:pt x="721356" y="4213309"/>
                    <a:pt x="725323" y="4214933"/>
                  </a:cubicBezTo>
                  <a:cubicBezTo>
                    <a:pt x="728210" y="4231164"/>
                    <a:pt x="776541" y="4208801"/>
                    <a:pt x="755982" y="4239098"/>
                  </a:cubicBezTo>
                  <a:lnTo>
                    <a:pt x="761391" y="4241984"/>
                  </a:lnTo>
                  <a:cubicBezTo>
                    <a:pt x="757064" y="4243065"/>
                    <a:pt x="757785" y="4246312"/>
                    <a:pt x="757064" y="4248116"/>
                  </a:cubicBezTo>
                  <a:cubicBezTo>
                    <a:pt x="739752" y="4249918"/>
                    <a:pt x="735784" y="4227556"/>
                    <a:pt x="717750" y="4239820"/>
                  </a:cubicBezTo>
                  <a:cubicBezTo>
                    <a:pt x="713061" y="4234049"/>
                    <a:pt x="721357" y="4228277"/>
                    <a:pt x="726406" y="4224311"/>
                  </a:cubicBezTo>
                  <a:cubicBezTo>
                    <a:pt x="724242" y="4218179"/>
                    <a:pt x="714504" y="4216375"/>
                    <a:pt x="708371" y="4219261"/>
                  </a:cubicBezTo>
                  <a:lnTo>
                    <a:pt x="705486" y="4220703"/>
                  </a:lnTo>
                  <a:lnTo>
                    <a:pt x="703684" y="4218178"/>
                  </a:lnTo>
                  <a:cubicBezTo>
                    <a:pt x="705667" y="4215473"/>
                    <a:pt x="709094" y="4213850"/>
                    <a:pt x="713016" y="4213309"/>
                  </a:cubicBezTo>
                  <a:close/>
                  <a:moveTo>
                    <a:pt x="686371" y="4209884"/>
                  </a:moveTo>
                  <a:cubicBezTo>
                    <a:pt x="691781" y="4209883"/>
                    <a:pt x="692862" y="4214933"/>
                    <a:pt x="690699" y="4217458"/>
                  </a:cubicBezTo>
                  <a:lnTo>
                    <a:pt x="684568" y="4216375"/>
                  </a:lnTo>
                  <a:close/>
                  <a:moveTo>
                    <a:pt x="1066165" y="4206637"/>
                  </a:moveTo>
                  <a:cubicBezTo>
                    <a:pt x="1060393" y="4208439"/>
                    <a:pt x="1050294" y="4207719"/>
                    <a:pt x="1051016" y="4213849"/>
                  </a:cubicBezTo>
                  <a:cubicBezTo>
                    <a:pt x="1056787" y="4210965"/>
                    <a:pt x="1067608" y="4214931"/>
                    <a:pt x="1070132" y="4210243"/>
                  </a:cubicBezTo>
                  <a:close/>
                  <a:moveTo>
                    <a:pt x="5764392" y="4202844"/>
                  </a:moveTo>
                  <a:cubicBezTo>
                    <a:pt x="5769492" y="4202846"/>
                    <a:pt x="5771327" y="4208049"/>
                    <a:pt x="5775764" y="4211059"/>
                  </a:cubicBezTo>
                  <a:lnTo>
                    <a:pt x="5775202" y="4214782"/>
                  </a:lnTo>
                  <a:cubicBezTo>
                    <a:pt x="5769234" y="4213812"/>
                    <a:pt x="5761176" y="4208402"/>
                    <a:pt x="5764392" y="4202844"/>
                  </a:cubicBezTo>
                  <a:close/>
                  <a:moveTo>
                    <a:pt x="836774" y="4169486"/>
                  </a:moveTo>
                  <a:lnTo>
                    <a:pt x="835331" y="4174174"/>
                  </a:lnTo>
                  <a:lnTo>
                    <a:pt x="846511" y="4175978"/>
                  </a:lnTo>
                  <a:lnTo>
                    <a:pt x="847955" y="4171290"/>
                  </a:lnTo>
                  <a:close/>
                  <a:moveTo>
                    <a:pt x="801788" y="4168405"/>
                  </a:moveTo>
                  <a:lnTo>
                    <a:pt x="800706" y="4172012"/>
                  </a:lnTo>
                  <a:lnTo>
                    <a:pt x="794214" y="4175979"/>
                  </a:lnTo>
                  <a:close/>
                  <a:moveTo>
                    <a:pt x="1024326" y="4168044"/>
                  </a:moveTo>
                  <a:cubicBezTo>
                    <a:pt x="1021802" y="4172010"/>
                    <a:pt x="1024687" y="4176339"/>
                    <a:pt x="1017834" y="4177060"/>
                  </a:cubicBezTo>
                  <a:lnTo>
                    <a:pt x="1030096" y="4179224"/>
                  </a:lnTo>
                  <a:close/>
                  <a:moveTo>
                    <a:pt x="1194927" y="4150370"/>
                  </a:moveTo>
                  <a:lnTo>
                    <a:pt x="1192041" y="4159748"/>
                  </a:lnTo>
                  <a:lnTo>
                    <a:pt x="1201058" y="4151453"/>
                  </a:lnTo>
                  <a:close/>
                  <a:moveTo>
                    <a:pt x="916844" y="4140633"/>
                  </a:moveTo>
                  <a:cubicBezTo>
                    <a:pt x="916123" y="4142435"/>
                    <a:pt x="913959" y="4144960"/>
                    <a:pt x="917204" y="4147485"/>
                  </a:cubicBezTo>
                  <a:cubicBezTo>
                    <a:pt x="921533" y="4146402"/>
                    <a:pt x="922254" y="4143517"/>
                    <a:pt x="922976" y="4141714"/>
                  </a:cubicBezTo>
                  <a:close/>
                  <a:moveTo>
                    <a:pt x="448323" y="4139190"/>
                  </a:moveTo>
                  <a:lnTo>
                    <a:pt x="453733" y="4143158"/>
                  </a:lnTo>
                  <a:cubicBezTo>
                    <a:pt x="452290" y="4143879"/>
                    <a:pt x="448322" y="4144240"/>
                    <a:pt x="448684" y="4146044"/>
                  </a:cubicBezTo>
                  <a:lnTo>
                    <a:pt x="446159" y="4145684"/>
                  </a:lnTo>
                  <a:close/>
                  <a:moveTo>
                    <a:pt x="1074550" y="4134230"/>
                  </a:moveTo>
                  <a:cubicBezTo>
                    <a:pt x="1070223" y="4134140"/>
                    <a:pt x="1066706" y="4135041"/>
                    <a:pt x="1066526" y="4139911"/>
                  </a:cubicBezTo>
                  <a:cubicBezTo>
                    <a:pt x="1070854" y="4138468"/>
                    <a:pt x="1083478" y="4139910"/>
                    <a:pt x="1087445" y="4134501"/>
                  </a:cubicBezTo>
                  <a:cubicBezTo>
                    <a:pt x="1084018" y="4135402"/>
                    <a:pt x="1078879" y="4134320"/>
                    <a:pt x="1074550" y="4134230"/>
                  </a:cubicBezTo>
                  <a:close/>
                  <a:moveTo>
                    <a:pt x="1179778" y="4118991"/>
                  </a:moveTo>
                  <a:lnTo>
                    <a:pt x="1168237" y="4126927"/>
                  </a:lnTo>
                  <a:lnTo>
                    <a:pt x="1173286" y="4127647"/>
                  </a:lnTo>
                  <a:close/>
                  <a:moveTo>
                    <a:pt x="1117381" y="4117909"/>
                  </a:moveTo>
                  <a:cubicBezTo>
                    <a:pt x="1111429" y="4115926"/>
                    <a:pt x="1110168" y="4118179"/>
                    <a:pt x="1110078" y="4121380"/>
                  </a:cubicBezTo>
                  <a:lnTo>
                    <a:pt x="1109919" y="4126710"/>
                  </a:lnTo>
                  <a:lnTo>
                    <a:pt x="1106209" y="4131086"/>
                  </a:lnTo>
                  <a:lnTo>
                    <a:pt x="1100429" y="4131975"/>
                  </a:lnTo>
                  <a:lnTo>
                    <a:pt x="1103315" y="4134500"/>
                  </a:lnTo>
                  <a:lnTo>
                    <a:pt x="1106209" y="4131086"/>
                  </a:lnTo>
                  <a:lnTo>
                    <a:pt x="1109807" y="4130534"/>
                  </a:lnTo>
                  <a:lnTo>
                    <a:pt x="1109919" y="4126710"/>
                  </a:lnTo>
                  <a:close/>
                  <a:moveTo>
                    <a:pt x="785558" y="4117549"/>
                  </a:moveTo>
                  <a:lnTo>
                    <a:pt x="796738" y="4131616"/>
                  </a:lnTo>
                  <a:cubicBezTo>
                    <a:pt x="797820" y="4128729"/>
                    <a:pt x="798541" y="4126204"/>
                    <a:pt x="802870" y="4124763"/>
                  </a:cubicBezTo>
                  <a:cubicBezTo>
                    <a:pt x="805394" y="4117187"/>
                    <a:pt x="785195" y="4118631"/>
                    <a:pt x="785558" y="4117549"/>
                  </a:cubicBezTo>
                  <a:close/>
                  <a:moveTo>
                    <a:pt x="941731" y="4109253"/>
                  </a:moveTo>
                  <a:lnTo>
                    <a:pt x="929829" y="4118991"/>
                  </a:lnTo>
                  <a:lnTo>
                    <a:pt x="938124" y="4120435"/>
                  </a:lnTo>
                  <a:close/>
                  <a:moveTo>
                    <a:pt x="1091052" y="4101318"/>
                  </a:moveTo>
                  <a:cubicBezTo>
                    <a:pt x="1085642" y="4106368"/>
                    <a:pt x="1096462" y="4109252"/>
                    <a:pt x="1099347" y="4112859"/>
                  </a:cubicBezTo>
                  <a:cubicBezTo>
                    <a:pt x="1111250" y="4107811"/>
                    <a:pt x="1093936" y="4104924"/>
                    <a:pt x="1091052" y="4101318"/>
                  </a:cubicBezTo>
                  <a:close/>
                  <a:moveTo>
                    <a:pt x="884382" y="4082201"/>
                  </a:moveTo>
                  <a:cubicBezTo>
                    <a:pt x="876809" y="4077873"/>
                    <a:pt x="872120" y="4085087"/>
                    <a:pt x="872120" y="4089055"/>
                  </a:cubicBezTo>
                  <a:lnTo>
                    <a:pt x="881859" y="4090858"/>
                  </a:lnTo>
                  <a:close/>
                  <a:moveTo>
                    <a:pt x="5767129" y="4081498"/>
                  </a:moveTo>
                  <a:cubicBezTo>
                    <a:pt x="5773556" y="4080581"/>
                    <a:pt x="5768708" y="4087465"/>
                    <a:pt x="5768402" y="4090424"/>
                  </a:cubicBezTo>
                  <a:cubicBezTo>
                    <a:pt x="5756822" y="4090982"/>
                    <a:pt x="5757788" y="4102867"/>
                    <a:pt x="5763449" y="4106796"/>
                  </a:cubicBezTo>
                  <a:cubicBezTo>
                    <a:pt x="5749013" y="4110312"/>
                    <a:pt x="5747996" y="4100619"/>
                    <a:pt x="5750498" y="4092612"/>
                  </a:cubicBezTo>
                  <a:cubicBezTo>
                    <a:pt x="5756161" y="4088891"/>
                    <a:pt x="5772176" y="4091343"/>
                    <a:pt x="5767129" y="4081498"/>
                  </a:cubicBezTo>
                  <a:close/>
                  <a:moveTo>
                    <a:pt x="869594" y="4067415"/>
                  </a:moveTo>
                  <a:lnTo>
                    <a:pt x="860939" y="4074988"/>
                  </a:lnTo>
                  <a:cubicBezTo>
                    <a:pt x="863464" y="4075349"/>
                    <a:pt x="865267" y="4077873"/>
                    <a:pt x="865988" y="4078595"/>
                  </a:cubicBezTo>
                  <a:close/>
                  <a:moveTo>
                    <a:pt x="1072295" y="4060200"/>
                  </a:moveTo>
                  <a:cubicBezTo>
                    <a:pt x="1062557" y="4061643"/>
                    <a:pt x="1046327" y="4059840"/>
                    <a:pt x="1050295" y="4068497"/>
                  </a:cubicBezTo>
                  <a:cubicBezTo>
                    <a:pt x="1052097" y="4058758"/>
                    <a:pt x="1065083" y="4062003"/>
                    <a:pt x="1072295" y="4060200"/>
                  </a:cubicBezTo>
                  <a:close/>
                  <a:moveTo>
                    <a:pt x="950748" y="4047937"/>
                  </a:moveTo>
                  <a:lnTo>
                    <a:pt x="948944" y="4054430"/>
                  </a:lnTo>
                  <a:cubicBezTo>
                    <a:pt x="951829" y="4052987"/>
                    <a:pt x="956879" y="4049741"/>
                    <a:pt x="961208" y="4052627"/>
                  </a:cubicBezTo>
                  <a:lnTo>
                    <a:pt x="961929" y="4049741"/>
                  </a:lnTo>
                  <a:close/>
                  <a:moveTo>
                    <a:pt x="916483" y="4016198"/>
                  </a:moveTo>
                  <a:lnTo>
                    <a:pt x="915762" y="4018002"/>
                  </a:lnTo>
                  <a:cubicBezTo>
                    <a:pt x="916123" y="4020887"/>
                    <a:pt x="914680" y="4029903"/>
                    <a:pt x="905302" y="4030985"/>
                  </a:cubicBezTo>
                  <a:cubicBezTo>
                    <a:pt x="908187" y="4035493"/>
                    <a:pt x="910261" y="4036981"/>
                    <a:pt x="912025" y="4036790"/>
                  </a:cubicBezTo>
                  <a:cubicBezTo>
                    <a:pt x="917316" y="4036216"/>
                    <a:pt x="919819" y="4020525"/>
                    <a:pt x="933074" y="4025937"/>
                  </a:cubicBezTo>
                  <a:close/>
                  <a:moveTo>
                    <a:pt x="1066165" y="3975441"/>
                  </a:moveTo>
                  <a:cubicBezTo>
                    <a:pt x="1060032" y="3978326"/>
                    <a:pt x="1057869" y="3985901"/>
                    <a:pt x="1063640" y="3984097"/>
                  </a:cubicBezTo>
                  <a:close/>
                  <a:moveTo>
                    <a:pt x="1052459" y="3939374"/>
                  </a:moveTo>
                  <a:cubicBezTo>
                    <a:pt x="1053179" y="3941537"/>
                    <a:pt x="1057509" y="3944063"/>
                    <a:pt x="1055345" y="3946947"/>
                  </a:cubicBezTo>
                  <a:cubicBezTo>
                    <a:pt x="1063278" y="3946226"/>
                    <a:pt x="1058230" y="3937570"/>
                    <a:pt x="1052459" y="3939374"/>
                  </a:cubicBezTo>
                  <a:close/>
                  <a:moveTo>
                    <a:pt x="687453" y="3916293"/>
                  </a:moveTo>
                  <a:lnTo>
                    <a:pt x="699716" y="3918456"/>
                  </a:lnTo>
                  <a:lnTo>
                    <a:pt x="698993" y="3920260"/>
                  </a:lnTo>
                  <a:cubicBezTo>
                    <a:pt x="694305" y="3918455"/>
                    <a:pt x="688534" y="3920620"/>
                    <a:pt x="687453" y="3916293"/>
                  </a:cubicBezTo>
                  <a:close/>
                  <a:moveTo>
                    <a:pt x="750572" y="3903667"/>
                  </a:moveTo>
                  <a:lnTo>
                    <a:pt x="748768" y="3910158"/>
                  </a:lnTo>
                  <a:cubicBezTo>
                    <a:pt x="749849" y="3911241"/>
                    <a:pt x="750211" y="3913405"/>
                    <a:pt x="753096" y="3913045"/>
                  </a:cubicBezTo>
                  <a:cubicBezTo>
                    <a:pt x="762474" y="3911601"/>
                    <a:pt x="755621" y="3899699"/>
                    <a:pt x="750572" y="3903667"/>
                  </a:cubicBezTo>
                  <a:close/>
                  <a:moveTo>
                    <a:pt x="5694919" y="3843322"/>
                  </a:moveTo>
                  <a:cubicBezTo>
                    <a:pt x="5699714" y="3843732"/>
                    <a:pt x="5701497" y="3848578"/>
                    <a:pt x="5705067" y="3850619"/>
                  </a:cubicBezTo>
                  <a:cubicBezTo>
                    <a:pt x="5696853" y="3854340"/>
                    <a:pt x="5694304" y="3854340"/>
                    <a:pt x="5687520" y="3850207"/>
                  </a:cubicBezTo>
                  <a:cubicBezTo>
                    <a:pt x="5686603" y="3846330"/>
                    <a:pt x="5691909" y="3845209"/>
                    <a:pt x="5694919" y="3843322"/>
                  </a:cubicBezTo>
                  <a:close/>
                  <a:moveTo>
                    <a:pt x="5707827" y="3829095"/>
                  </a:moveTo>
                  <a:lnTo>
                    <a:pt x="5711193" y="3832258"/>
                  </a:lnTo>
                  <a:lnTo>
                    <a:pt x="5697981" y="3836692"/>
                  </a:lnTo>
                  <a:cubicBezTo>
                    <a:pt x="5695534" y="3829755"/>
                    <a:pt x="5704103" y="3831083"/>
                    <a:pt x="5707827" y="3829095"/>
                  </a:cubicBezTo>
                  <a:close/>
                  <a:moveTo>
                    <a:pt x="698025" y="3738793"/>
                  </a:moveTo>
                  <a:cubicBezTo>
                    <a:pt x="702421" y="3737711"/>
                    <a:pt x="707831" y="3750019"/>
                    <a:pt x="714864" y="3748937"/>
                  </a:cubicBezTo>
                  <a:cubicBezTo>
                    <a:pt x="710717" y="3754167"/>
                    <a:pt x="707741" y="3753175"/>
                    <a:pt x="704675" y="3750921"/>
                  </a:cubicBezTo>
                  <a:cubicBezTo>
                    <a:pt x="701610" y="3748667"/>
                    <a:pt x="698454" y="3745150"/>
                    <a:pt x="693944" y="3745329"/>
                  </a:cubicBezTo>
                  <a:cubicBezTo>
                    <a:pt x="695207" y="3741002"/>
                    <a:pt x="696560" y="3739153"/>
                    <a:pt x="698025" y="3738793"/>
                  </a:cubicBezTo>
                  <a:close/>
                  <a:moveTo>
                    <a:pt x="5649565" y="3726453"/>
                  </a:moveTo>
                  <a:cubicBezTo>
                    <a:pt x="5651177" y="3726098"/>
                    <a:pt x="5652787" y="3726688"/>
                    <a:pt x="5654464" y="3727588"/>
                  </a:cubicBezTo>
                  <a:cubicBezTo>
                    <a:pt x="5657816" y="3729387"/>
                    <a:pt x="5661437" y="3732423"/>
                    <a:pt x="5665875" y="3731608"/>
                  </a:cubicBezTo>
                  <a:cubicBezTo>
                    <a:pt x="5663320" y="3749460"/>
                    <a:pt x="5653736" y="3728238"/>
                    <a:pt x="5644657" y="3730990"/>
                  </a:cubicBezTo>
                  <a:cubicBezTo>
                    <a:pt x="5646341" y="3728108"/>
                    <a:pt x="5647954" y="3726808"/>
                    <a:pt x="5649565" y="3726453"/>
                  </a:cubicBezTo>
                  <a:close/>
                  <a:moveTo>
                    <a:pt x="676993" y="3636767"/>
                  </a:moveTo>
                  <a:cubicBezTo>
                    <a:pt x="678436" y="3643979"/>
                    <a:pt x="670140" y="3641454"/>
                    <a:pt x="666173" y="3642898"/>
                  </a:cubicBezTo>
                  <a:lnTo>
                    <a:pt x="663287" y="3639291"/>
                  </a:lnTo>
                  <a:close/>
                  <a:moveTo>
                    <a:pt x="681546" y="3620582"/>
                  </a:moveTo>
                  <a:cubicBezTo>
                    <a:pt x="684026" y="3620987"/>
                    <a:pt x="686189" y="3622340"/>
                    <a:pt x="689255" y="3624863"/>
                  </a:cubicBezTo>
                  <a:cubicBezTo>
                    <a:pt x="689617" y="3628831"/>
                    <a:pt x="684206" y="3629192"/>
                    <a:pt x="680960" y="3630635"/>
                  </a:cubicBezTo>
                  <a:cubicBezTo>
                    <a:pt x="676271" y="3629553"/>
                    <a:pt x="675189" y="3624504"/>
                    <a:pt x="671943" y="3621979"/>
                  </a:cubicBezTo>
                  <a:cubicBezTo>
                    <a:pt x="676271" y="3620716"/>
                    <a:pt x="679067" y="3620175"/>
                    <a:pt x="681546" y="3620582"/>
                  </a:cubicBezTo>
                  <a:close/>
                  <a:moveTo>
                    <a:pt x="5279636" y="3583018"/>
                  </a:moveTo>
                  <a:cubicBezTo>
                    <a:pt x="5271883" y="3584852"/>
                    <a:pt x="5278103" y="3592709"/>
                    <a:pt x="5283562" y="3590109"/>
                  </a:cubicBezTo>
                  <a:cubicBezTo>
                    <a:pt x="5282542" y="3588069"/>
                    <a:pt x="5277901" y="3586180"/>
                    <a:pt x="5279636" y="3583018"/>
                  </a:cubicBezTo>
                  <a:close/>
                  <a:moveTo>
                    <a:pt x="5583644" y="3573921"/>
                  </a:moveTo>
                  <a:cubicBezTo>
                    <a:pt x="5574564" y="3576673"/>
                    <a:pt x="5583028" y="3587490"/>
                    <a:pt x="5587467" y="3582849"/>
                  </a:cubicBezTo>
                  <a:lnTo>
                    <a:pt x="5588336" y="3576167"/>
                  </a:lnTo>
                  <a:cubicBezTo>
                    <a:pt x="5587113" y="3575249"/>
                    <a:pt x="5586450" y="3573158"/>
                    <a:pt x="5583644" y="3573921"/>
                  </a:cubicBezTo>
                  <a:close/>
                  <a:moveTo>
                    <a:pt x="5636186" y="3559142"/>
                  </a:moveTo>
                  <a:cubicBezTo>
                    <a:pt x="5641083" y="3560266"/>
                    <a:pt x="5646490" y="3557309"/>
                    <a:pt x="5648172" y="3561440"/>
                  </a:cubicBezTo>
                  <a:lnTo>
                    <a:pt x="5635726" y="3561030"/>
                  </a:lnTo>
                  <a:close/>
                  <a:moveTo>
                    <a:pt x="5266181" y="3547411"/>
                  </a:moveTo>
                  <a:lnTo>
                    <a:pt x="5264903" y="3556337"/>
                  </a:lnTo>
                  <a:cubicBezTo>
                    <a:pt x="5270566" y="3552615"/>
                    <a:pt x="5271639" y="3544812"/>
                    <a:pt x="5266181" y="3547411"/>
                  </a:cubicBezTo>
                  <a:close/>
                  <a:moveTo>
                    <a:pt x="5408840" y="3473846"/>
                  </a:moveTo>
                  <a:cubicBezTo>
                    <a:pt x="5403683" y="3475162"/>
                    <a:pt x="5403420" y="3491048"/>
                    <a:pt x="5389533" y="3487562"/>
                  </a:cubicBezTo>
                  <a:lnTo>
                    <a:pt x="5407334" y="3494862"/>
                  </a:lnTo>
                  <a:lnTo>
                    <a:pt x="5407793" y="3492974"/>
                  </a:lnTo>
                  <a:cubicBezTo>
                    <a:pt x="5407028" y="3490169"/>
                    <a:pt x="5407184" y="3481038"/>
                    <a:pt x="5416315" y="3478644"/>
                  </a:cubicBezTo>
                  <a:cubicBezTo>
                    <a:pt x="5412823" y="3474588"/>
                    <a:pt x="5410560" y="3473408"/>
                    <a:pt x="5408840" y="3473846"/>
                  </a:cubicBezTo>
                  <a:close/>
                  <a:moveTo>
                    <a:pt x="5267480" y="3461973"/>
                  </a:moveTo>
                  <a:cubicBezTo>
                    <a:pt x="5267069" y="3471869"/>
                    <a:pt x="5253756" y="3470489"/>
                    <a:pt x="5246870" y="3473292"/>
                  </a:cubicBezTo>
                  <a:cubicBezTo>
                    <a:pt x="5256307" y="3470489"/>
                    <a:pt x="5272629" y="3469984"/>
                    <a:pt x="5267480" y="3461973"/>
                  </a:cubicBezTo>
                  <a:close/>
                  <a:moveTo>
                    <a:pt x="5369801" y="3461593"/>
                  </a:moveTo>
                  <a:cubicBezTo>
                    <a:pt x="5367148" y="3463429"/>
                    <a:pt x="5362607" y="3467355"/>
                    <a:pt x="5357915" y="3465110"/>
                  </a:cubicBezTo>
                  <a:lnTo>
                    <a:pt x="5357608" y="3468068"/>
                  </a:lnTo>
                  <a:lnTo>
                    <a:pt x="5368932" y="3468276"/>
                  </a:lnTo>
                  <a:close/>
                  <a:moveTo>
                    <a:pt x="5448515" y="3425961"/>
                  </a:moveTo>
                  <a:lnTo>
                    <a:pt x="5446523" y="3437540"/>
                  </a:lnTo>
                  <a:lnTo>
                    <a:pt x="5454024" y="3428820"/>
                  </a:lnTo>
                  <a:cubicBezTo>
                    <a:pt x="5451473" y="3428819"/>
                    <a:pt x="5449332" y="3426575"/>
                    <a:pt x="5448515" y="3425961"/>
                  </a:cubicBezTo>
                  <a:close/>
                  <a:moveTo>
                    <a:pt x="5212657" y="3424978"/>
                  </a:moveTo>
                  <a:cubicBezTo>
                    <a:pt x="5201586" y="3431656"/>
                    <a:pt x="5219133" y="3432070"/>
                    <a:pt x="5222498" y="3435234"/>
                  </a:cubicBezTo>
                  <a:cubicBezTo>
                    <a:pt x="5227141" y="3429471"/>
                    <a:pt x="5216022" y="3428142"/>
                    <a:pt x="5212657" y="3424978"/>
                  </a:cubicBezTo>
                  <a:close/>
                  <a:moveTo>
                    <a:pt x="5137371" y="3420774"/>
                  </a:moveTo>
                  <a:lnTo>
                    <a:pt x="5132165" y="3430260"/>
                  </a:lnTo>
                  <a:lnTo>
                    <a:pt x="5142471" y="3420775"/>
                  </a:lnTo>
                  <a:close/>
                  <a:moveTo>
                    <a:pt x="5431073" y="3416061"/>
                  </a:moveTo>
                  <a:lnTo>
                    <a:pt x="5429796" y="3424988"/>
                  </a:lnTo>
                  <a:cubicBezTo>
                    <a:pt x="5437905" y="3428204"/>
                    <a:pt x="5441529" y="3420400"/>
                    <a:pt x="5440969" y="3416473"/>
                  </a:cubicBezTo>
                  <a:close/>
                  <a:moveTo>
                    <a:pt x="5205674" y="3404113"/>
                  </a:moveTo>
                  <a:lnTo>
                    <a:pt x="5203291" y="3407902"/>
                  </a:lnTo>
                  <a:lnTo>
                    <a:pt x="5199807" y="3408957"/>
                  </a:lnTo>
                  <a:lnTo>
                    <a:pt x="5200235" y="3412759"/>
                  </a:lnTo>
                  <a:lnTo>
                    <a:pt x="5194091" y="3422524"/>
                  </a:lnTo>
                  <a:cubicBezTo>
                    <a:pt x="5200262" y="3423648"/>
                    <a:pt x="5201193" y="3421238"/>
                    <a:pt x="5200831" y="3418057"/>
                  </a:cubicBezTo>
                  <a:lnTo>
                    <a:pt x="5200235" y="3412759"/>
                  </a:lnTo>
                  <a:lnTo>
                    <a:pt x="5203291" y="3407902"/>
                  </a:lnTo>
                  <a:lnTo>
                    <a:pt x="5208888" y="3406206"/>
                  </a:lnTo>
                  <a:close/>
                  <a:moveTo>
                    <a:pt x="5371197" y="3394723"/>
                  </a:moveTo>
                  <a:lnTo>
                    <a:pt x="5369204" y="3406302"/>
                  </a:lnTo>
                  <a:lnTo>
                    <a:pt x="5379612" y="3394981"/>
                  </a:lnTo>
                  <a:close/>
                  <a:moveTo>
                    <a:pt x="5241331" y="3393565"/>
                  </a:moveTo>
                  <a:cubicBezTo>
                    <a:pt x="5237250" y="3395603"/>
                    <a:pt x="5224549" y="3395958"/>
                    <a:pt x="5221385" y="3401873"/>
                  </a:cubicBezTo>
                  <a:cubicBezTo>
                    <a:pt x="5227915" y="3399121"/>
                    <a:pt x="5242349" y="3403256"/>
                    <a:pt x="5241331" y="3393565"/>
                  </a:cubicBezTo>
                  <a:close/>
                  <a:moveTo>
                    <a:pt x="5114273" y="3391642"/>
                  </a:moveTo>
                  <a:lnTo>
                    <a:pt x="5106517" y="3401127"/>
                  </a:lnTo>
                  <a:lnTo>
                    <a:pt x="5112739" y="3401333"/>
                  </a:lnTo>
                  <a:close/>
                  <a:moveTo>
                    <a:pt x="5388088" y="3364990"/>
                  </a:moveTo>
                  <a:cubicBezTo>
                    <a:pt x="5383957" y="3366673"/>
                    <a:pt x="5383650" y="3369631"/>
                    <a:pt x="5383190" y="3371518"/>
                  </a:cubicBezTo>
                  <a:lnTo>
                    <a:pt x="5389413" y="3371723"/>
                  </a:lnTo>
                  <a:cubicBezTo>
                    <a:pt x="5389872" y="3369837"/>
                    <a:pt x="5391658" y="3367032"/>
                    <a:pt x="5388088" y="3364990"/>
                  </a:cubicBezTo>
                  <a:close/>
                  <a:moveTo>
                    <a:pt x="5509589" y="3363698"/>
                  </a:moveTo>
                  <a:cubicBezTo>
                    <a:pt x="5508925" y="3366708"/>
                    <a:pt x="5508568" y="3369309"/>
                    <a:pt x="5504485" y="3371348"/>
                  </a:cubicBezTo>
                  <a:cubicBezTo>
                    <a:pt x="5503056" y="3379203"/>
                    <a:pt x="5522848" y="3374924"/>
                    <a:pt x="5522643" y="3376046"/>
                  </a:cubicBezTo>
                  <a:close/>
                  <a:moveTo>
                    <a:pt x="650304" y="3360126"/>
                  </a:moveTo>
                  <a:cubicBezTo>
                    <a:pt x="665091" y="3358683"/>
                    <a:pt x="664730" y="3368422"/>
                    <a:pt x="661122" y="3375996"/>
                  </a:cubicBezTo>
                  <a:cubicBezTo>
                    <a:pt x="654991" y="3378881"/>
                    <a:pt x="639482" y="3374193"/>
                    <a:pt x="643090" y="3384651"/>
                  </a:cubicBezTo>
                  <a:cubicBezTo>
                    <a:pt x="636598" y="3384652"/>
                    <a:pt x="642369" y="3378521"/>
                    <a:pt x="643090" y="3375635"/>
                  </a:cubicBezTo>
                  <a:cubicBezTo>
                    <a:pt x="654631" y="3376717"/>
                    <a:pt x="655353" y="3364815"/>
                    <a:pt x="650304" y="3360126"/>
                  </a:cubicBezTo>
                  <a:close/>
                  <a:moveTo>
                    <a:pt x="5271847" y="3349503"/>
                  </a:moveTo>
                  <a:lnTo>
                    <a:pt x="5279138" y="3359758"/>
                  </a:lnTo>
                  <a:cubicBezTo>
                    <a:pt x="5281077" y="3355474"/>
                    <a:pt x="5277610" y="3351597"/>
                    <a:pt x="5284292" y="3349915"/>
                  </a:cubicBezTo>
                  <a:close/>
                  <a:moveTo>
                    <a:pt x="5021861" y="3341425"/>
                  </a:moveTo>
                  <a:lnTo>
                    <a:pt x="5029816" y="3348670"/>
                  </a:lnTo>
                  <a:lnTo>
                    <a:pt x="5032469" y="3346834"/>
                  </a:lnTo>
                  <a:close/>
                  <a:moveTo>
                    <a:pt x="5454052" y="3326805"/>
                  </a:moveTo>
                  <a:lnTo>
                    <a:pt x="5453285" y="3331650"/>
                  </a:lnTo>
                  <a:lnTo>
                    <a:pt x="5464609" y="3331858"/>
                  </a:lnTo>
                  <a:lnTo>
                    <a:pt x="5465376" y="3327012"/>
                  </a:lnTo>
                  <a:close/>
                  <a:moveTo>
                    <a:pt x="5505826" y="3319422"/>
                  </a:moveTo>
                  <a:lnTo>
                    <a:pt x="5499397" y="3327989"/>
                  </a:lnTo>
                  <a:lnTo>
                    <a:pt x="5499959" y="3324266"/>
                  </a:lnTo>
                  <a:close/>
                  <a:moveTo>
                    <a:pt x="5246250" y="3318177"/>
                  </a:moveTo>
                  <a:cubicBezTo>
                    <a:pt x="5240944" y="3321848"/>
                    <a:pt x="5229671" y="3319448"/>
                    <a:pt x="5227834" y="3324446"/>
                  </a:cubicBezTo>
                  <a:lnTo>
                    <a:pt x="5232271" y="3327456"/>
                  </a:lnTo>
                  <a:cubicBezTo>
                    <a:pt x="5237729" y="3324857"/>
                    <a:pt x="5247829" y="3324145"/>
                    <a:pt x="5246250" y="3318177"/>
                  </a:cubicBezTo>
                  <a:close/>
                  <a:moveTo>
                    <a:pt x="5214525" y="3310313"/>
                  </a:moveTo>
                  <a:lnTo>
                    <a:pt x="5213247" y="3319239"/>
                  </a:lnTo>
                  <a:lnTo>
                    <a:pt x="5218451" y="3317404"/>
                  </a:lnTo>
                  <a:close/>
                  <a:moveTo>
                    <a:pt x="5852122" y="3300289"/>
                  </a:moveTo>
                  <a:lnTo>
                    <a:pt x="5854673" y="3300289"/>
                  </a:lnTo>
                  <a:lnTo>
                    <a:pt x="5853447" y="3307022"/>
                  </a:lnTo>
                  <a:lnTo>
                    <a:pt x="5847531" y="3303858"/>
                  </a:lnTo>
                  <a:cubicBezTo>
                    <a:pt x="5848857" y="3302940"/>
                    <a:pt x="5852735" y="3302024"/>
                    <a:pt x="5852122" y="3300289"/>
                  </a:cubicBezTo>
                  <a:close/>
                  <a:moveTo>
                    <a:pt x="5103489" y="3284063"/>
                  </a:moveTo>
                  <a:cubicBezTo>
                    <a:pt x="5099637" y="3285798"/>
                    <a:pt x="5095556" y="3288475"/>
                    <a:pt x="5090787" y="3288243"/>
                  </a:cubicBezTo>
                  <a:lnTo>
                    <a:pt x="5111392" y="3292228"/>
                  </a:lnTo>
                  <a:cubicBezTo>
                    <a:pt x="5115270" y="3291310"/>
                    <a:pt x="5114504" y="3288504"/>
                    <a:pt x="5114812" y="3285546"/>
                  </a:cubicBezTo>
                  <a:cubicBezTo>
                    <a:pt x="5110962" y="3281541"/>
                    <a:pt x="5107340" y="3282331"/>
                    <a:pt x="5103489" y="3284063"/>
                  </a:cubicBezTo>
                  <a:close/>
                  <a:moveTo>
                    <a:pt x="5602451" y="3263749"/>
                  </a:moveTo>
                  <a:lnTo>
                    <a:pt x="5608673" y="3263955"/>
                  </a:lnTo>
                  <a:lnTo>
                    <a:pt x="5607804" y="3270636"/>
                  </a:lnTo>
                  <a:cubicBezTo>
                    <a:pt x="5602448" y="3271400"/>
                    <a:pt x="5600665" y="3266553"/>
                    <a:pt x="5602451" y="3263749"/>
                  </a:cubicBezTo>
                  <a:close/>
                  <a:moveTo>
                    <a:pt x="5222037" y="3260786"/>
                  </a:moveTo>
                  <a:lnTo>
                    <a:pt x="5226372" y="3265634"/>
                  </a:lnTo>
                  <a:lnTo>
                    <a:pt x="5216372" y="3272160"/>
                  </a:lnTo>
                  <a:cubicBezTo>
                    <a:pt x="5226471" y="3271448"/>
                    <a:pt x="5229735" y="3276449"/>
                    <a:pt x="5238051" y="3270890"/>
                  </a:cubicBezTo>
                  <a:cubicBezTo>
                    <a:pt x="5243665" y="3259160"/>
                    <a:pt x="5226167" y="3266756"/>
                    <a:pt x="5222037" y="3260786"/>
                  </a:cubicBezTo>
                  <a:close/>
                  <a:moveTo>
                    <a:pt x="653910" y="3251562"/>
                  </a:moveTo>
                  <a:cubicBezTo>
                    <a:pt x="659680" y="3253365"/>
                    <a:pt x="666895" y="3259858"/>
                    <a:pt x="662927" y="3264907"/>
                  </a:cubicBezTo>
                  <a:cubicBezTo>
                    <a:pt x="657878" y="3264185"/>
                    <a:pt x="656796" y="3258775"/>
                    <a:pt x="652827" y="3255169"/>
                  </a:cubicBezTo>
                  <a:close/>
                  <a:moveTo>
                    <a:pt x="5532423" y="3242764"/>
                  </a:moveTo>
                  <a:cubicBezTo>
                    <a:pt x="5549307" y="3238536"/>
                    <a:pt x="5556392" y="3260114"/>
                    <a:pt x="5572514" y="3245429"/>
                  </a:cubicBezTo>
                  <a:cubicBezTo>
                    <a:pt x="5577971" y="3250480"/>
                    <a:pt x="5570572" y="3257364"/>
                    <a:pt x="5566134" y="3262004"/>
                  </a:cubicBezTo>
                  <a:cubicBezTo>
                    <a:pt x="5569142" y="3267769"/>
                    <a:pt x="5579037" y="3268180"/>
                    <a:pt x="5584700" y="3264458"/>
                  </a:cubicBezTo>
                  <a:lnTo>
                    <a:pt x="5587353" y="3262622"/>
                  </a:lnTo>
                  <a:lnTo>
                    <a:pt x="5589494" y="3264867"/>
                  </a:lnTo>
                  <a:cubicBezTo>
                    <a:pt x="5586330" y="3270783"/>
                    <a:pt x="5576842" y="3273229"/>
                    <a:pt x="5568529" y="3271136"/>
                  </a:cubicBezTo>
                  <a:cubicBezTo>
                    <a:pt x="5563381" y="3255474"/>
                    <a:pt x="5518690" y="3284434"/>
                    <a:pt x="5534767" y="3251539"/>
                  </a:cubicBezTo>
                  <a:lnTo>
                    <a:pt x="5529004" y="3249446"/>
                  </a:lnTo>
                  <a:cubicBezTo>
                    <a:pt x="5533136" y="3247764"/>
                    <a:pt x="5531963" y="3244653"/>
                    <a:pt x="5532423" y="3242764"/>
                  </a:cubicBezTo>
                  <a:close/>
                  <a:moveTo>
                    <a:pt x="5076570" y="3237079"/>
                  </a:moveTo>
                  <a:cubicBezTo>
                    <a:pt x="5073406" y="3242995"/>
                    <a:pt x="5084066" y="3246211"/>
                    <a:pt x="5090747" y="3244530"/>
                  </a:cubicBezTo>
                  <a:cubicBezTo>
                    <a:pt x="5094168" y="3237849"/>
                    <a:pt x="5082997" y="3238713"/>
                    <a:pt x="5076570" y="3237079"/>
                  </a:cubicBezTo>
                  <a:close/>
                  <a:moveTo>
                    <a:pt x="5155325" y="3234959"/>
                  </a:moveTo>
                  <a:lnTo>
                    <a:pt x="5151701" y="3242761"/>
                  </a:lnTo>
                  <a:lnTo>
                    <a:pt x="5160783" y="3240010"/>
                  </a:lnTo>
                  <a:close/>
                  <a:moveTo>
                    <a:pt x="5056966" y="3229900"/>
                  </a:moveTo>
                  <a:cubicBezTo>
                    <a:pt x="5053836" y="3229663"/>
                    <a:pt x="5050940" y="3229803"/>
                    <a:pt x="5049945" y="3231766"/>
                  </a:cubicBezTo>
                  <a:lnTo>
                    <a:pt x="5068971" y="3232333"/>
                  </a:lnTo>
                  <a:lnTo>
                    <a:pt x="5065400" y="3230291"/>
                  </a:lnTo>
                  <a:cubicBezTo>
                    <a:pt x="5063462" y="3230750"/>
                    <a:pt x="5060096" y="3230137"/>
                    <a:pt x="5056966" y="3229900"/>
                  </a:cubicBezTo>
                  <a:close/>
                  <a:moveTo>
                    <a:pt x="5541048" y="3226597"/>
                  </a:moveTo>
                  <a:lnTo>
                    <a:pt x="5547271" y="3226803"/>
                  </a:lnTo>
                  <a:lnTo>
                    <a:pt x="5546045" y="3233535"/>
                  </a:lnTo>
                  <a:cubicBezTo>
                    <a:pt x="5542423" y="3233687"/>
                    <a:pt x="5541812" y="3229403"/>
                    <a:pt x="5541048" y="3226597"/>
                  </a:cubicBezTo>
                  <a:close/>
                  <a:moveTo>
                    <a:pt x="5199757" y="3224616"/>
                  </a:moveTo>
                  <a:lnTo>
                    <a:pt x="5198223" y="3234307"/>
                  </a:lnTo>
                  <a:lnTo>
                    <a:pt x="5205979" y="3224822"/>
                  </a:lnTo>
                  <a:close/>
                  <a:moveTo>
                    <a:pt x="5294430" y="3214033"/>
                  </a:moveTo>
                  <a:cubicBezTo>
                    <a:pt x="5290554" y="3214950"/>
                    <a:pt x="5291317" y="3217756"/>
                    <a:pt x="5291011" y="3220714"/>
                  </a:cubicBezTo>
                  <a:lnTo>
                    <a:pt x="5299784" y="3220921"/>
                  </a:lnTo>
                  <a:lnTo>
                    <a:pt x="5300550" y="3216075"/>
                  </a:lnTo>
                  <a:cubicBezTo>
                    <a:pt x="5299632" y="3214749"/>
                    <a:pt x="5298664" y="3213065"/>
                    <a:pt x="5294430" y="3214033"/>
                  </a:cubicBezTo>
                  <a:close/>
                  <a:moveTo>
                    <a:pt x="5565247" y="3211101"/>
                  </a:moveTo>
                  <a:cubicBezTo>
                    <a:pt x="5570394" y="3212827"/>
                    <a:pt x="5571502" y="3221071"/>
                    <a:pt x="5580989" y="3220538"/>
                  </a:cubicBezTo>
                  <a:cubicBezTo>
                    <a:pt x="5609200" y="3208866"/>
                    <a:pt x="5607866" y="3235287"/>
                    <a:pt x="5620565" y="3242585"/>
                  </a:cubicBezTo>
                  <a:lnTo>
                    <a:pt x="5619798" y="3247431"/>
                  </a:lnTo>
                  <a:cubicBezTo>
                    <a:pt x="5595262" y="3251657"/>
                    <a:pt x="5604556" y="3214628"/>
                    <a:pt x="5583076" y="3232628"/>
                  </a:cubicBezTo>
                  <a:cubicBezTo>
                    <a:pt x="5584608" y="3230588"/>
                    <a:pt x="5587413" y="3229824"/>
                    <a:pt x="5586394" y="3227783"/>
                  </a:cubicBezTo>
                  <a:lnTo>
                    <a:pt x="5580937" y="3222731"/>
                  </a:lnTo>
                  <a:cubicBezTo>
                    <a:pt x="5569407" y="3231298"/>
                    <a:pt x="5563189" y="3213240"/>
                    <a:pt x="5558293" y="3212115"/>
                  </a:cubicBezTo>
                  <a:cubicBezTo>
                    <a:pt x="5561367" y="3210675"/>
                    <a:pt x="5563531" y="3210526"/>
                    <a:pt x="5565247" y="3211101"/>
                  </a:cubicBezTo>
                  <a:close/>
                  <a:moveTo>
                    <a:pt x="5119730" y="3210158"/>
                  </a:moveTo>
                  <a:cubicBezTo>
                    <a:pt x="5115853" y="3211076"/>
                    <a:pt x="5110497" y="3211839"/>
                    <a:pt x="5110190" y="3214797"/>
                  </a:cubicBezTo>
                  <a:cubicBezTo>
                    <a:pt x="5116362" y="3217196"/>
                    <a:pt x="5107382" y="3225764"/>
                    <a:pt x="5118146" y="3222043"/>
                  </a:cubicBezTo>
                  <a:close/>
                  <a:moveTo>
                    <a:pt x="5446772" y="3206749"/>
                  </a:moveTo>
                  <a:cubicBezTo>
                    <a:pt x="5448984" y="3206934"/>
                    <a:pt x="5451432" y="3207496"/>
                    <a:pt x="5453371" y="3207037"/>
                  </a:cubicBezTo>
                  <a:lnTo>
                    <a:pt x="5452911" y="3208924"/>
                  </a:lnTo>
                  <a:lnTo>
                    <a:pt x="5441588" y="3208718"/>
                  </a:lnTo>
                  <a:cubicBezTo>
                    <a:pt x="5442583" y="3206754"/>
                    <a:pt x="5444559" y="3206563"/>
                    <a:pt x="5446772" y="3206749"/>
                  </a:cubicBezTo>
                  <a:close/>
                  <a:moveTo>
                    <a:pt x="5320299" y="3185935"/>
                  </a:moveTo>
                  <a:cubicBezTo>
                    <a:pt x="5318768" y="3187975"/>
                    <a:pt x="5315962" y="3188739"/>
                    <a:pt x="5316982" y="3190780"/>
                  </a:cubicBezTo>
                  <a:lnTo>
                    <a:pt x="5332437" y="3189305"/>
                  </a:lnTo>
                  <a:cubicBezTo>
                    <a:pt x="5330653" y="3184459"/>
                    <a:pt x="5325246" y="3187415"/>
                    <a:pt x="5320299" y="3185935"/>
                  </a:cubicBezTo>
                  <a:close/>
                  <a:moveTo>
                    <a:pt x="5156467" y="3168853"/>
                  </a:moveTo>
                  <a:cubicBezTo>
                    <a:pt x="5138611" y="3179049"/>
                    <a:pt x="5159218" y="3177932"/>
                    <a:pt x="5153349" y="3190428"/>
                  </a:cubicBezTo>
                  <a:cubicBezTo>
                    <a:pt x="5153603" y="3192214"/>
                    <a:pt x="5152329" y="3193488"/>
                    <a:pt x="5150237" y="3194150"/>
                  </a:cubicBezTo>
                  <a:lnTo>
                    <a:pt x="5174569" y="3191046"/>
                  </a:lnTo>
                  <a:lnTo>
                    <a:pt x="5164065" y="3176148"/>
                  </a:lnTo>
                  <a:cubicBezTo>
                    <a:pt x="5171821" y="3166664"/>
                    <a:pt x="5179009" y="3178754"/>
                    <a:pt x="5186510" y="3170034"/>
                  </a:cubicBezTo>
                  <a:close/>
                  <a:moveTo>
                    <a:pt x="5100565" y="3162614"/>
                  </a:moveTo>
                  <a:lnTo>
                    <a:pt x="5099798" y="3167459"/>
                  </a:lnTo>
                  <a:lnTo>
                    <a:pt x="5111121" y="3167666"/>
                  </a:lnTo>
                  <a:cubicBezTo>
                    <a:pt x="5108878" y="3164707"/>
                    <a:pt x="5104135" y="3164656"/>
                    <a:pt x="5100565" y="3162614"/>
                  </a:cubicBezTo>
                  <a:close/>
                  <a:moveTo>
                    <a:pt x="5211357" y="3147547"/>
                  </a:moveTo>
                  <a:cubicBezTo>
                    <a:pt x="5206154" y="3149382"/>
                    <a:pt x="5209264" y="3153310"/>
                    <a:pt x="5207274" y="3157237"/>
                  </a:cubicBezTo>
                  <a:lnTo>
                    <a:pt x="5213908" y="3147547"/>
                  </a:lnTo>
                  <a:close/>
                  <a:moveTo>
                    <a:pt x="4969327" y="3146714"/>
                  </a:moveTo>
                  <a:cubicBezTo>
                    <a:pt x="4957541" y="3156045"/>
                    <a:pt x="4985393" y="3146974"/>
                    <a:pt x="4982790" y="3156818"/>
                  </a:cubicBezTo>
                  <a:lnTo>
                    <a:pt x="4983556" y="3151972"/>
                  </a:lnTo>
                  <a:close/>
                  <a:moveTo>
                    <a:pt x="5324290" y="3142375"/>
                  </a:moveTo>
                  <a:lnTo>
                    <a:pt x="5308833" y="3143851"/>
                  </a:lnTo>
                  <a:lnTo>
                    <a:pt x="5326840" y="3142377"/>
                  </a:lnTo>
                  <a:close/>
                  <a:moveTo>
                    <a:pt x="5146837" y="3131972"/>
                  </a:moveTo>
                  <a:lnTo>
                    <a:pt x="5137297" y="3136610"/>
                  </a:lnTo>
                  <a:cubicBezTo>
                    <a:pt x="5137192" y="3146098"/>
                    <a:pt x="5159993" y="3145034"/>
                    <a:pt x="5149380" y="3157476"/>
                  </a:cubicBezTo>
                  <a:lnTo>
                    <a:pt x="5173149" y="3158094"/>
                  </a:lnTo>
                  <a:cubicBezTo>
                    <a:pt x="5161777" y="3149879"/>
                    <a:pt x="5145965" y="3146304"/>
                    <a:pt x="5146837" y="3131972"/>
                  </a:cubicBezTo>
                  <a:close/>
                  <a:moveTo>
                    <a:pt x="5654924" y="3130939"/>
                  </a:moveTo>
                  <a:lnTo>
                    <a:pt x="5661146" y="3131144"/>
                  </a:lnTo>
                  <a:lnTo>
                    <a:pt x="5659511" y="3142672"/>
                  </a:lnTo>
                  <a:lnTo>
                    <a:pt x="5650738" y="3142465"/>
                  </a:lnTo>
                  <a:cubicBezTo>
                    <a:pt x="5652727" y="3138538"/>
                    <a:pt x="5649719" y="3132774"/>
                    <a:pt x="5654924" y="3130939"/>
                  </a:cubicBezTo>
                  <a:close/>
                  <a:moveTo>
                    <a:pt x="5210693" y="3127239"/>
                  </a:moveTo>
                  <a:cubicBezTo>
                    <a:pt x="5207524" y="3128328"/>
                    <a:pt x="5204476" y="3129947"/>
                    <a:pt x="5201263" y="3130405"/>
                  </a:cubicBezTo>
                  <a:lnTo>
                    <a:pt x="5220288" y="3130973"/>
                  </a:lnTo>
                  <a:lnTo>
                    <a:pt x="5220850" y="3127249"/>
                  </a:lnTo>
                  <a:cubicBezTo>
                    <a:pt x="5217152" y="3125590"/>
                    <a:pt x="5213862" y="3126150"/>
                    <a:pt x="5210693" y="3127239"/>
                  </a:cubicBezTo>
                  <a:close/>
                  <a:moveTo>
                    <a:pt x="5326640" y="3125646"/>
                  </a:moveTo>
                  <a:cubicBezTo>
                    <a:pt x="5330925" y="3127586"/>
                    <a:pt x="5333270" y="3133808"/>
                    <a:pt x="5338014" y="3126209"/>
                  </a:cubicBezTo>
                  <a:close/>
                  <a:moveTo>
                    <a:pt x="5171424" y="3125551"/>
                  </a:moveTo>
                  <a:lnTo>
                    <a:pt x="5169839" y="3137436"/>
                  </a:lnTo>
                  <a:lnTo>
                    <a:pt x="5180450" y="3132644"/>
                  </a:lnTo>
                  <a:close/>
                  <a:moveTo>
                    <a:pt x="5027227" y="3120972"/>
                  </a:moveTo>
                  <a:cubicBezTo>
                    <a:pt x="5023350" y="3121888"/>
                    <a:pt x="5024115" y="3124694"/>
                    <a:pt x="5023808" y="3127652"/>
                  </a:cubicBezTo>
                  <a:lnTo>
                    <a:pt x="5032939" y="3125257"/>
                  </a:lnTo>
                  <a:lnTo>
                    <a:pt x="5030946" y="3136836"/>
                  </a:lnTo>
                  <a:lnTo>
                    <a:pt x="5039719" y="3137043"/>
                  </a:lnTo>
                  <a:lnTo>
                    <a:pt x="5040945" y="3130310"/>
                  </a:lnTo>
                  <a:cubicBezTo>
                    <a:pt x="5036508" y="3127299"/>
                    <a:pt x="5033450" y="3121178"/>
                    <a:pt x="5027227" y="3120972"/>
                  </a:cubicBezTo>
                  <a:close/>
                  <a:moveTo>
                    <a:pt x="5091956" y="3120121"/>
                  </a:moveTo>
                  <a:cubicBezTo>
                    <a:pt x="5094354" y="3119050"/>
                    <a:pt x="5095373" y="3121090"/>
                    <a:pt x="5096392" y="3123131"/>
                  </a:cubicBezTo>
                  <a:lnTo>
                    <a:pt x="5095933" y="3125019"/>
                  </a:lnTo>
                  <a:lnTo>
                    <a:pt x="5087160" y="3124812"/>
                  </a:lnTo>
                  <a:cubicBezTo>
                    <a:pt x="5086140" y="3122772"/>
                    <a:pt x="5088946" y="3122007"/>
                    <a:pt x="5091956" y="3120121"/>
                  </a:cubicBezTo>
                  <a:close/>
                  <a:moveTo>
                    <a:pt x="4911187" y="3114563"/>
                  </a:moveTo>
                  <a:cubicBezTo>
                    <a:pt x="4907921" y="3115940"/>
                    <a:pt x="4902668" y="3115504"/>
                    <a:pt x="4898333" y="3116077"/>
                  </a:cubicBezTo>
                  <a:cubicBezTo>
                    <a:pt x="4893996" y="3116649"/>
                    <a:pt x="4890579" y="3118230"/>
                    <a:pt x="4890985" y="3123636"/>
                  </a:cubicBezTo>
                  <a:lnTo>
                    <a:pt x="4914754" y="3124256"/>
                  </a:lnTo>
                  <a:close/>
                  <a:moveTo>
                    <a:pt x="4961678" y="3114469"/>
                  </a:moveTo>
                  <a:cubicBezTo>
                    <a:pt x="4958483" y="3116017"/>
                    <a:pt x="4955333" y="3118835"/>
                    <a:pt x="4952399" y="3119982"/>
                  </a:cubicBezTo>
                  <a:lnTo>
                    <a:pt x="4971222" y="3116569"/>
                  </a:lnTo>
                  <a:cubicBezTo>
                    <a:pt x="4968111" y="3112640"/>
                    <a:pt x="4964872" y="3112920"/>
                    <a:pt x="4961678" y="3114469"/>
                  </a:cubicBezTo>
                  <a:close/>
                  <a:moveTo>
                    <a:pt x="4931595" y="3094165"/>
                  </a:moveTo>
                  <a:lnTo>
                    <a:pt x="4931084" y="3098246"/>
                  </a:lnTo>
                  <a:cubicBezTo>
                    <a:pt x="4939446" y="3108348"/>
                    <a:pt x="4947097" y="3108350"/>
                    <a:pt x="4958219" y="3102028"/>
                  </a:cubicBezTo>
                  <a:close/>
                  <a:moveTo>
                    <a:pt x="5305024" y="3086466"/>
                  </a:moveTo>
                  <a:cubicBezTo>
                    <a:pt x="5294973" y="3095186"/>
                    <a:pt x="5297015" y="3089065"/>
                    <a:pt x="5291401" y="3100795"/>
                  </a:cubicBezTo>
                  <a:lnTo>
                    <a:pt x="5302724" y="3101003"/>
                  </a:lnTo>
                  <a:close/>
                  <a:moveTo>
                    <a:pt x="5281000" y="3084062"/>
                  </a:moveTo>
                  <a:lnTo>
                    <a:pt x="5280131" y="3090743"/>
                  </a:lnTo>
                  <a:lnTo>
                    <a:pt x="5286814" y="3089062"/>
                  </a:lnTo>
                  <a:close/>
                  <a:moveTo>
                    <a:pt x="5008978" y="3082404"/>
                  </a:moveTo>
                  <a:lnTo>
                    <a:pt x="5005557" y="3089085"/>
                  </a:lnTo>
                  <a:cubicBezTo>
                    <a:pt x="5012902" y="3092046"/>
                    <a:pt x="5024021" y="3093375"/>
                    <a:pt x="5024070" y="3101383"/>
                  </a:cubicBezTo>
                  <a:cubicBezTo>
                    <a:pt x="5029018" y="3100313"/>
                    <a:pt x="5036413" y="3103632"/>
                    <a:pt x="5036618" y="3099959"/>
                  </a:cubicBezTo>
                  <a:close/>
                  <a:moveTo>
                    <a:pt x="4852283" y="3077055"/>
                  </a:moveTo>
                  <a:cubicBezTo>
                    <a:pt x="4868248" y="3081702"/>
                    <a:pt x="4868554" y="3078744"/>
                    <a:pt x="4881457" y="3084920"/>
                  </a:cubicBezTo>
                  <a:lnTo>
                    <a:pt x="4882019" y="3081196"/>
                  </a:lnTo>
                  <a:close/>
                  <a:moveTo>
                    <a:pt x="705126" y="3071221"/>
                  </a:moveTo>
                  <a:lnTo>
                    <a:pt x="696108" y="3079517"/>
                  </a:lnTo>
                  <a:lnTo>
                    <a:pt x="703683" y="3075909"/>
                  </a:lnTo>
                  <a:close/>
                  <a:moveTo>
                    <a:pt x="4975521" y="3062401"/>
                  </a:moveTo>
                  <a:lnTo>
                    <a:pt x="4983528" y="3067452"/>
                  </a:lnTo>
                  <a:lnTo>
                    <a:pt x="4984295" y="3062607"/>
                  </a:lnTo>
                  <a:close/>
                  <a:moveTo>
                    <a:pt x="5212914" y="3051143"/>
                  </a:moveTo>
                  <a:lnTo>
                    <a:pt x="5226632" y="3060481"/>
                  </a:lnTo>
                  <a:lnTo>
                    <a:pt x="5230765" y="3058799"/>
                  </a:lnTo>
                  <a:cubicBezTo>
                    <a:pt x="5223215" y="3059511"/>
                    <a:pt x="5221587" y="3045534"/>
                    <a:pt x="5212914" y="3051143"/>
                  </a:cubicBezTo>
                  <a:close/>
                  <a:moveTo>
                    <a:pt x="4959815" y="3049338"/>
                  </a:moveTo>
                  <a:cubicBezTo>
                    <a:pt x="4953898" y="3049999"/>
                    <a:pt x="4947369" y="3050202"/>
                    <a:pt x="4941694" y="3050966"/>
                  </a:cubicBezTo>
                  <a:cubicBezTo>
                    <a:pt x="4936020" y="3051729"/>
                    <a:pt x="4931198" y="3053054"/>
                    <a:pt x="4928698" y="3055960"/>
                  </a:cubicBezTo>
                  <a:cubicBezTo>
                    <a:pt x="4941092" y="3061115"/>
                    <a:pt x="4950786" y="3052447"/>
                    <a:pt x="4959815" y="3049338"/>
                  </a:cubicBezTo>
                  <a:close/>
                  <a:moveTo>
                    <a:pt x="4864178" y="3040385"/>
                  </a:moveTo>
                  <a:lnTo>
                    <a:pt x="4863412" y="3045230"/>
                  </a:lnTo>
                  <a:lnTo>
                    <a:pt x="4872491" y="3042478"/>
                  </a:lnTo>
                  <a:cubicBezTo>
                    <a:pt x="4871727" y="3039673"/>
                    <a:pt x="4867851" y="3040590"/>
                    <a:pt x="4864178" y="3040385"/>
                  </a:cubicBezTo>
                  <a:close/>
                  <a:moveTo>
                    <a:pt x="5257702" y="3038199"/>
                  </a:moveTo>
                  <a:cubicBezTo>
                    <a:pt x="5249287" y="3037942"/>
                    <a:pt x="5240614" y="3043551"/>
                    <a:pt x="5235410" y="3045385"/>
                  </a:cubicBezTo>
                  <a:lnTo>
                    <a:pt x="5240764" y="3052273"/>
                  </a:lnTo>
                  <a:close/>
                  <a:moveTo>
                    <a:pt x="4904476" y="3031725"/>
                  </a:moveTo>
                  <a:cubicBezTo>
                    <a:pt x="4903199" y="3040651"/>
                    <a:pt x="4877643" y="3042837"/>
                    <a:pt x="4883353" y="3054774"/>
                  </a:cubicBezTo>
                  <a:cubicBezTo>
                    <a:pt x="4888303" y="3046053"/>
                    <a:pt x="4904319" y="3048506"/>
                    <a:pt x="4914112" y="3050754"/>
                  </a:cubicBezTo>
                  <a:cubicBezTo>
                    <a:pt x="4907380" y="3044426"/>
                    <a:pt x="4906057" y="3037693"/>
                    <a:pt x="4910700" y="3031930"/>
                  </a:cubicBezTo>
                  <a:close/>
                  <a:moveTo>
                    <a:pt x="5083974" y="3025806"/>
                  </a:moveTo>
                  <a:cubicBezTo>
                    <a:pt x="5089839" y="3028613"/>
                    <a:pt x="5090754" y="3037591"/>
                    <a:pt x="5099987" y="3035910"/>
                  </a:cubicBezTo>
                  <a:lnTo>
                    <a:pt x="5106976" y="3031269"/>
                  </a:lnTo>
                  <a:cubicBezTo>
                    <a:pt x="5108809" y="3044125"/>
                    <a:pt x="5131201" y="3047855"/>
                    <a:pt x="5142374" y="3039339"/>
                  </a:cubicBezTo>
                  <a:lnTo>
                    <a:pt x="5141505" y="3046021"/>
                  </a:lnTo>
                  <a:lnTo>
                    <a:pt x="5135282" y="3045815"/>
                  </a:lnTo>
                  <a:lnTo>
                    <a:pt x="5145070" y="3065915"/>
                  </a:lnTo>
                  <a:lnTo>
                    <a:pt x="5135175" y="3065504"/>
                  </a:lnTo>
                  <a:cubicBezTo>
                    <a:pt x="5140072" y="3058977"/>
                    <a:pt x="5131299" y="3058770"/>
                    <a:pt x="5127934" y="3055606"/>
                  </a:cubicBezTo>
                  <a:cubicBezTo>
                    <a:pt x="5102016" y="3078247"/>
                    <a:pt x="5096573" y="3022188"/>
                    <a:pt x="5074121" y="3053807"/>
                  </a:cubicBezTo>
                  <a:cubicBezTo>
                    <a:pt x="5061982" y="3050436"/>
                    <a:pt x="5072033" y="3041717"/>
                    <a:pt x="5061476" y="3036664"/>
                  </a:cubicBezTo>
                  <a:cubicBezTo>
                    <a:pt x="5056782" y="3042069"/>
                    <a:pt x="5046937" y="3042015"/>
                    <a:pt x="5043571" y="3038853"/>
                  </a:cubicBezTo>
                  <a:cubicBezTo>
                    <a:pt x="5043880" y="3035895"/>
                    <a:pt x="5043115" y="3033089"/>
                    <a:pt x="5047196" y="3031049"/>
                  </a:cubicBezTo>
                  <a:cubicBezTo>
                    <a:pt x="5053623" y="3030133"/>
                    <a:pt x="5055510" y="3033143"/>
                    <a:pt x="5058875" y="3036306"/>
                  </a:cubicBezTo>
                  <a:cubicBezTo>
                    <a:pt x="5068773" y="3029067"/>
                    <a:pt x="5068004" y="3041562"/>
                    <a:pt x="5075706" y="3041922"/>
                  </a:cubicBezTo>
                  <a:cubicBezTo>
                    <a:pt x="5082491" y="3038404"/>
                    <a:pt x="5091011" y="3031725"/>
                    <a:pt x="5083974" y="3025806"/>
                  </a:cubicBezTo>
                  <a:close/>
                  <a:moveTo>
                    <a:pt x="797098" y="3025416"/>
                  </a:moveTo>
                  <a:cubicBezTo>
                    <a:pt x="792771" y="3021809"/>
                    <a:pt x="780506" y="3032629"/>
                    <a:pt x="786277" y="3039482"/>
                  </a:cubicBezTo>
                  <a:lnTo>
                    <a:pt x="792410" y="3040564"/>
                  </a:lnTo>
                  <a:close/>
                  <a:moveTo>
                    <a:pt x="4851993" y="3021355"/>
                  </a:moveTo>
                  <a:cubicBezTo>
                    <a:pt x="4854898" y="3026406"/>
                    <a:pt x="4852039" y="3037015"/>
                    <a:pt x="4864945" y="3035539"/>
                  </a:cubicBezTo>
                  <a:lnTo>
                    <a:pt x="4865711" y="3030694"/>
                  </a:lnTo>
                  <a:cubicBezTo>
                    <a:pt x="4855152" y="3033292"/>
                    <a:pt x="4855103" y="3025284"/>
                    <a:pt x="4851993" y="3021355"/>
                  </a:cubicBezTo>
                  <a:close/>
                  <a:moveTo>
                    <a:pt x="4940594" y="3019289"/>
                  </a:moveTo>
                  <a:lnTo>
                    <a:pt x="4949975" y="3031431"/>
                  </a:lnTo>
                  <a:lnTo>
                    <a:pt x="4963647" y="3025110"/>
                  </a:lnTo>
                  <a:cubicBezTo>
                    <a:pt x="4962628" y="3023069"/>
                    <a:pt x="4960282" y="3021946"/>
                    <a:pt x="4960741" y="3020060"/>
                  </a:cubicBezTo>
                  <a:close/>
                  <a:moveTo>
                    <a:pt x="5118968" y="3013166"/>
                  </a:moveTo>
                  <a:cubicBezTo>
                    <a:pt x="5122946" y="3012962"/>
                    <a:pt x="5126875" y="3012402"/>
                    <a:pt x="5127639" y="3015208"/>
                  </a:cubicBezTo>
                  <a:lnTo>
                    <a:pt x="5126873" y="3020054"/>
                  </a:lnTo>
                  <a:lnTo>
                    <a:pt x="5115549" y="3019846"/>
                  </a:lnTo>
                  <a:cubicBezTo>
                    <a:pt x="5116213" y="3016838"/>
                    <a:pt x="5115448" y="3014031"/>
                    <a:pt x="5118968" y="3013166"/>
                  </a:cubicBezTo>
                  <a:close/>
                  <a:moveTo>
                    <a:pt x="5326674" y="3003863"/>
                  </a:moveTo>
                  <a:cubicBezTo>
                    <a:pt x="5330524" y="3005318"/>
                    <a:pt x="5334223" y="3007614"/>
                    <a:pt x="5337946" y="3008176"/>
                  </a:cubicBezTo>
                  <a:lnTo>
                    <a:pt x="5337179" y="3013022"/>
                  </a:lnTo>
                  <a:cubicBezTo>
                    <a:pt x="5331109" y="3013888"/>
                    <a:pt x="5317491" y="3010364"/>
                    <a:pt x="5314483" y="3004599"/>
                  </a:cubicBezTo>
                  <a:cubicBezTo>
                    <a:pt x="5318819" y="3001795"/>
                    <a:pt x="5322824" y="3002408"/>
                    <a:pt x="5326674" y="3003863"/>
                  </a:cubicBezTo>
                  <a:close/>
                  <a:moveTo>
                    <a:pt x="889793" y="2998004"/>
                  </a:moveTo>
                  <a:lnTo>
                    <a:pt x="889071" y="3000889"/>
                  </a:lnTo>
                  <a:lnTo>
                    <a:pt x="900253" y="3002693"/>
                  </a:lnTo>
                  <a:lnTo>
                    <a:pt x="900974" y="2999807"/>
                  </a:lnTo>
                  <a:close/>
                  <a:moveTo>
                    <a:pt x="834970" y="2993315"/>
                  </a:moveTo>
                  <a:lnTo>
                    <a:pt x="840379" y="3006298"/>
                  </a:lnTo>
                  <a:cubicBezTo>
                    <a:pt x="844347" y="3005217"/>
                    <a:pt x="848314" y="3000888"/>
                    <a:pt x="853365" y="3001611"/>
                  </a:cubicBezTo>
                  <a:close/>
                  <a:moveTo>
                    <a:pt x="5071283" y="2987903"/>
                  </a:moveTo>
                  <a:cubicBezTo>
                    <a:pt x="5085973" y="2991275"/>
                    <a:pt x="5095815" y="3001529"/>
                    <a:pt x="5114994" y="2998065"/>
                  </a:cubicBezTo>
                  <a:cubicBezTo>
                    <a:pt x="5114277" y="3010920"/>
                    <a:pt x="5094281" y="3011221"/>
                    <a:pt x="5083469" y="3006933"/>
                  </a:cubicBezTo>
                  <a:cubicBezTo>
                    <a:pt x="5076482" y="3003921"/>
                    <a:pt x="5065976" y="2996675"/>
                    <a:pt x="5071283" y="2987903"/>
                  </a:cubicBezTo>
                  <a:close/>
                  <a:moveTo>
                    <a:pt x="5123158" y="2986337"/>
                  </a:moveTo>
                  <a:lnTo>
                    <a:pt x="5122851" y="2989296"/>
                  </a:lnTo>
                  <a:lnTo>
                    <a:pt x="5111528" y="2989088"/>
                  </a:lnTo>
                  <a:cubicBezTo>
                    <a:pt x="5113417" y="2984447"/>
                    <a:pt x="5119333" y="2987612"/>
                    <a:pt x="5123158" y="2986337"/>
                  </a:cubicBezTo>
                  <a:close/>
                  <a:moveTo>
                    <a:pt x="5220993" y="2982591"/>
                  </a:moveTo>
                  <a:lnTo>
                    <a:pt x="5241394" y="2990248"/>
                  </a:lnTo>
                  <a:lnTo>
                    <a:pt x="5236039" y="2983360"/>
                  </a:lnTo>
                  <a:close/>
                  <a:moveTo>
                    <a:pt x="5089090" y="2969699"/>
                  </a:moveTo>
                  <a:cubicBezTo>
                    <a:pt x="5099343" y="2970059"/>
                    <a:pt x="5113930" y="2972715"/>
                    <a:pt x="5108725" y="2982200"/>
                  </a:cubicBezTo>
                  <a:cubicBezTo>
                    <a:pt x="5101483" y="2979954"/>
                    <a:pt x="5087813" y="2978624"/>
                    <a:pt x="5089090" y="2969699"/>
                  </a:cubicBezTo>
                  <a:close/>
                  <a:moveTo>
                    <a:pt x="5080317" y="2969492"/>
                  </a:moveTo>
                  <a:cubicBezTo>
                    <a:pt x="5084242" y="2976583"/>
                    <a:pt x="5060471" y="2983616"/>
                    <a:pt x="5052004" y="2980451"/>
                  </a:cubicBezTo>
                  <a:cubicBezTo>
                    <a:pt x="5061544" y="2975812"/>
                    <a:pt x="5070217" y="2970204"/>
                    <a:pt x="5080317" y="2969492"/>
                  </a:cubicBezTo>
                  <a:close/>
                  <a:moveTo>
                    <a:pt x="5191960" y="2968058"/>
                  </a:moveTo>
                  <a:cubicBezTo>
                    <a:pt x="5186860" y="2967419"/>
                    <a:pt x="5181391" y="2968017"/>
                    <a:pt x="5177283" y="2969878"/>
                  </a:cubicBezTo>
                  <a:cubicBezTo>
                    <a:pt x="5178505" y="2978447"/>
                    <a:pt x="5197940" y="2974220"/>
                    <a:pt x="5203958" y="2975547"/>
                  </a:cubicBezTo>
                  <a:lnTo>
                    <a:pt x="5204418" y="2973660"/>
                  </a:lnTo>
                  <a:cubicBezTo>
                    <a:pt x="5201792" y="2970573"/>
                    <a:pt x="5197061" y="2968697"/>
                    <a:pt x="5191960" y="2968058"/>
                  </a:cubicBezTo>
                  <a:close/>
                  <a:moveTo>
                    <a:pt x="4918165" y="2966745"/>
                  </a:moveTo>
                  <a:cubicBezTo>
                    <a:pt x="4910458" y="2984238"/>
                    <a:pt x="4958969" y="2971857"/>
                    <a:pt x="4941367" y="2988940"/>
                  </a:cubicBezTo>
                  <a:cubicBezTo>
                    <a:pt x="4945856" y="2989757"/>
                    <a:pt x="4948609" y="2991186"/>
                    <a:pt x="4950458" y="2992972"/>
                  </a:cubicBezTo>
                  <a:lnTo>
                    <a:pt x="4953962" y="2998884"/>
                  </a:lnTo>
                  <a:lnTo>
                    <a:pt x="4953849" y="2999385"/>
                  </a:lnTo>
                  <a:lnTo>
                    <a:pt x="4952177" y="3000879"/>
                  </a:lnTo>
                  <a:lnTo>
                    <a:pt x="4955798" y="3003276"/>
                  </a:lnTo>
                  <a:cubicBezTo>
                    <a:pt x="4957837" y="3007357"/>
                    <a:pt x="4961662" y="3011185"/>
                    <a:pt x="4971455" y="3013431"/>
                  </a:cubicBezTo>
                  <a:lnTo>
                    <a:pt x="4955798" y="3003276"/>
                  </a:lnTo>
                  <a:cubicBezTo>
                    <a:pt x="4955238" y="3001900"/>
                    <a:pt x="4954677" y="3000522"/>
                    <a:pt x="4953810" y="2999553"/>
                  </a:cubicBezTo>
                  <a:lnTo>
                    <a:pt x="4953849" y="2999385"/>
                  </a:lnTo>
                  <a:lnTo>
                    <a:pt x="4954117" y="2999144"/>
                  </a:lnTo>
                  <a:lnTo>
                    <a:pt x="4953962" y="2998884"/>
                  </a:lnTo>
                  <a:lnTo>
                    <a:pt x="4956721" y="2986751"/>
                  </a:lnTo>
                  <a:cubicBezTo>
                    <a:pt x="4942236" y="2982257"/>
                    <a:pt x="4941630" y="2962671"/>
                    <a:pt x="4918165" y="2966745"/>
                  </a:cubicBezTo>
                  <a:close/>
                  <a:moveTo>
                    <a:pt x="5281391" y="2964143"/>
                  </a:moveTo>
                  <a:cubicBezTo>
                    <a:pt x="5273532" y="2975465"/>
                    <a:pt x="5290314" y="2973072"/>
                    <a:pt x="5283681" y="2982761"/>
                  </a:cubicBezTo>
                  <a:cubicBezTo>
                    <a:pt x="5292914" y="2981081"/>
                    <a:pt x="5303473" y="2978483"/>
                    <a:pt x="5306892" y="2971801"/>
                  </a:cubicBezTo>
                  <a:cubicBezTo>
                    <a:pt x="5297559" y="2967667"/>
                    <a:pt x="5289091" y="2972154"/>
                    <a:pt x="5281391" y="2964143"/>
                  </a:cubicBezTo>
                  <a:close/>
                  <a:moveTo>
                    <a:pt x="909270" y="2963739"/>
                  </a:moveTo>
                  <a:cubicBezTo>
                    <a:pt x="909270" y="2966984"/>
                    <a:pt x="902417" y="2978527"/>
                    <a:pt x="895925" y="2978888"/>
                  </a:cubicBezTo>
                  <a:lnTo>
                    <a:pt x="906383" y="2982134"/>
                  </a:lnTo>
                  <a:cubicBezTo>
                    <a:pt x="900974" y="2975280"/>
                    <a:pt x="912155" y="2972035"/>
                    <a:pt x="915041" y="2966624"/>
                  </a:cubicBezTo>
                  <a:close/>
                  <a:moveTo>
                    <a:pt x="4857677" y="2941122"/>
                  </a:moveTo>
                  <a:cubicBezTo>
                    <a:pt x="4865479" y="2947296"/>
                    <a:pt x="4884046" y="2949750"/>
                    <a:pt x="4895267" y="2949243"/>
                  </a:cubicBezTo>
                  <a:lnTo>
                    <a:pt x="4895727" y="2947355"/>
                  </a:lnTo>
                  <a:cubicBezTo>
                    <a:pt x="4880169" y="2950667"/>
                    <a:pt x="4873132" y="2939647"/>
                    <a:pt x="4857677" y="2941122"/>
                  </a:cubicBezTo>
                  <a:close/>
                  <a:moveTo>
                    <a:pt x="4816413" y="2937897"/>
                  </a:moveTo>
                  <a:lnTo>
                    <a:pt x="4815901" y="2941977"/>
                  </a:lnTo>
                  <a:lnTo>
                    <a:pt x="4827225" y="2942185"/>
                  </a:lnTo>
                  <a:lnTo>
                    <a:pt x="4827736" y="2938104"/>
                  </a:lnTo>
                  <a:close/>
                  <a:moveTo>
                    <a:pt x="4869568" y="2919753"/>
                  </a:moveTo>
                  <a:lnTo>
                    <a:pt x="4864058" y="2924546"/>
                  </a:lnTo>
                  <a:lnTo>
                    <a:pt x="4868494" y="2927557"/>
                  </a:lnTo>
                  <a:close/>
                  <a:moveTo>
                    <a:pt x="5035959" y="2906232"/>
                  </a:moveTo>
                  <a:cubicBezTo>
                    <a:pt x="5018106" y="2908777"/>
                    <a:pt x="5032636" y="2928930"/>
                    <a:pt x="5011162" y="2929076"/>
                  </a:cubicBezTo>
                  <a:cubicBezTo>
                    <a:pt x="5011164" y="2921425"/>
                    <a:pt x="5005657" y="2916017"/>
                    <a:pt x="4995660" y="2914891"/>
                  </a:cubicBezTo>
                  <a:cubicBezTo>
                    <a:pt x="4994331" y="2923460"/>
                    <a:pt x="4982139" y="2929935"/>
                    <a:pt x="4973112" y="2922842"/>
                  </a:cubicBezTo>
                  <a:cubicBezTo>
                    <a:pt x="4976936" y="2929219"/>
                    <a:pt x="4976578" y="2933734"/>
                    <a:pt x="4973823" y="2937087"/>
                  </a:cubicBezTo>
                  <a:lnTo>
                    <a:pt x="4960570" y="2944141"/>
                  </a:lnTo>
                  <a:lnTo>
                    <a:pt x="4960099" y="2944007"/>
                  </a:lnTo>
                  <a:cubicBezTo>
                    <a:pt x="4957651" y="2944721"/>
                    <a:pt x="4954845" y="2945485"/>
                    <a:pt x="4952039" y="2946249"/>
                  </a:cubicBezTo>
                  <a:lnTo>
                    <a:pt x="4951722" y="2946699"/>
                  </a:lnTo>
                  <a:lnTo>
                    <a:pt x="4945408" y="2948287"/>
                  </a:lnTo>
                  <a:lnTo>
                    <a:pt x="4947192" y="2953134"/>
                  </a:lnTo>
                  <a:lnTo>
                    <a:pt x="4951722" y="2946699"/>
                  </a:lnTo>
                  <a:lnTo>
                    <a:pt x="4952090" y="2946606"/>
                  </a:lnTo>
                  <a:cubicBezTo>
                    <a:pt x="4954386" y="2944822"/>
                    <a:pt x="4957192" y="2944058"/>
                    <a:pt x="4960150" y="2944364"/>
                  </a:cubicBezTo>
                  <a:lnTo>
                    <a:pt x="4960570" y="2944141"/>
                  </a:lnTo>
                  <a:lnTo>
                    <a:pt x="4977900" y="2949074"/>
                  </a:lnTo>
                  <a:cubicBezTo>
                    <a:pt x="4984275" y="2950670"/>
                    <a:pt x="4990931" y="2950724"/>
                    <a:pt x="4997386" y="2944885"/>
                  </a:cubicBezTo>
                  <a:cubicBezTo>
                    <a:pt x="5000496" y="2948813"/>
                    <a:pt x="5012533" y="2951469"/>
                    <a:pt x="5006768" y="2957027"/>
                  </a:cubicBezTo>
                  <a:cubicBezTo>
                    <a:pt x="5001256" y="2969472"/>
                    <a:pt x="5026354" y="2961522"/>
                    <a:pt x="5019413" y="2974169"/>
                  </a:cubicBezTo>
                  <a:lnTo>
                    <a:pt x="5001407" y="2975643"/>
                  </a:lnTo>
                  <a:lnTo>
                    <a:pt x="5033132" y="2983507"/>
                  </a:lnTo>
                  <a:cubicBezTo>
                    <a:pt x="5032112" y="2981467"/>
                    <a:pt x="5034867" y="2980346"/>
                    <a:pt x="5037316" y="2979632"/>
                  </a:cubicBezTo>
                  <a:cubicBezTo>
                    <a:pt x="5038792" y="2987437"/>
                    <a:pt x="5040525" y="2994476"/>
                    <a:pt x="5052715" y="2995653"/>
                  </a:cubicBezTo>
                  <a:lnTo>
                    <a:pt x="5037970" y="3009777"/>
                  </a:lnTo>
                  <a:cubicBezTo>
                    <a:pt x="5056995" y="3010344"/>
                    <a:pt x="5074646" y="3001269"/>
                    <a:pt x="5082600" y="3016166"/>
                  </a:cubicBezTo>
                  <a:cubicBezTo>
                    <a:pt x="5062807" y="3020445"/>
                    <a:pt x="5042608" y="3021868"/>
                    <a:pt x="5023733" y="3030024"/>
                  </a:cubicBezTo>
                  <a:cubicBezTo>
                    <a:pt x="5022660" y="3037828"/>
                    <a:pt x="5040564" y="3035639"/>
                    <a:pt x="5045918" y="3042527"/>
                  </a:cubicBezTo>
                  <a:cubicBezTo>
                    <a:pt x="5048161" y="3045486"/>
                    <a:pt x="5045864" y="3052371"/>
                    <a:pt x="5053618" y="3050538"/>
                  </a:cubicBezTo>
                  <a:cubicBezTo>
                    <a:pt x="5059994" y="3051815"/>
                    <a:pt x="5063969" y="3056713"/>
                    <a:pt x="5060806" y="3062628"/>
                  </a:cubicBezTo>
                  <a:lnTo>
                    <a:pt x="5076569" y="3058195"/>
                  </a:lnTo>
                  <a:cubicBezTo>
                    <a:pt x="5079017" y="3060032"/>
                    <a:pt x="5083556" y="3061206"/>
                    <a:pt x="5081923" y="3065082"/>
                  </a:cubicBezTo>
                  <a:cubicBezTo>
                    <a:pt x="5091155" y="3063402"/>
                    <a:pt x="5098194" y="3066770"/>
                    <a:pt x="5102324" y="3072739"/>
                  </a:cubicBezTo>
                  <a:cubicBezTo>
                    <a:pt x="5096503" y="3093242"/>
                    <a:pt x="5083196" y="3074009"/>
                    <a:pt x="5071105" y="3078647"/>
                  </a:cubicBezTo>
                  <a:cubicBezTo>
                    <a:pt x="5069524" y="3080330"/>
                    <a:pt x="5071665" y="3082575"/>
                    <a:pt x="5072889" y="3083494"/>
                  </a:cubicBezTo>
                  <a:lnTo>
                    <a:pt x="5051259" y="3092771"/>
                  </a:lnTo>
                  <a:cubicBezTo>
                    <a:pt x="5058652" y="3103740"/>
                    <a:pt x="5079207" y="3107367"/>
                    <a:pt x="5081957" y="3124098"/>
                  </a:cubicBezTo>
                  <a:cubicBezTo>
                    <a:pt x="5069405" y="3138275"/>
                    <a:pt x="5066657" y="3116443"/>
                    <a:pt x="5052016" y="3121080"/>
                  </a:cubicBezTo>
                  <a:cubicBezTo>
                    <a:pt x="5054464" y="3122917"/>
                    <a:pt x="5059361" y="3124041"/>
                    <a:pt x="5057370" y="3127968"/>
                  </a:cubicBezTo>
                  <a:lnTo>
                    <a:pt x="5061707" y="3125164"/>
                  </a:lnTo>
                  <a:cubicBezTo>
                    <a:pt x="5071295" y="3128533"/>
                    <a:pt x="5077209" y="3139348"/>
                    <a:pt x="5069913" y="3146946"/>
                  </a:cubicBezTo>
                  <a:cubicBezTo>
                    <a:pt x="5061038" y="3148576"/>
                    <a:pt x="5058541" y="3138731"/>
                    <a:pt x="5056450" y="3136843"/>
                  </a:cubicBezTo>
                  <a:cubicBezTo>
                    <a:pt x="5054664" y="3139648"/>
                    <a:pt x="5049665" y="3140361"/>
                    <a:pt x="5049154" y="3144441"/>
                  </a:cubicBezTo>
                  <a:cubicBezTo>
                    <a:pt x="5056498" y="3144851"/>
                    <a:pt x="5058842" y="3153625"/>
                    <a:pt x="5066545" y="3153985"/>
                  </a:cubicBezTo>
                  <a:lnTo>
                    <a:pt x="5079504" y="3142664"/>
                  </a:lnTo>
                  <a:cubicBezTo>
                    <a:pt x="5102304" y="3141600"/>
                    <a:pt x="5099146" y="3129663"/>
                    <a:pt x="5122150" y="3127476"/>
                  </a:cubicBezTo>
                  <a:lnTo>
                    <a:pt x="5123376" y="3120744"/>
                  </a:lnTo>
                  <a:lnTo>
                    <a:pt x="5143576" y="3119320"/>
                  </a:lnTo>
                  <a:cubicBezTo>
                    <a:pt x="5151079" y="3102949"/>
                    <a:pt x="5125270" y="3098249"/>
                    <a:pt x="5117571" y="3090239"/>
                  </a:cubicBezTo>
                  <a:lnTo>
                    <a:pt x="5113486" y="3099929"/>
                  </a:lnTo>
                  <a:lnTo>
                    <a:pt x="5122259" y="3100136"/>
                  </a:lnTo>
                  <a:cubicBezTo>
                    <a:pt x="5128278" y="3101464"/>
                    <a:pt x="5133633" y="3108351"/>
                    <a:pt x="5132661" y="3114319"/>
                  </a:cubicBezTo>
                  <a:cubicBezTo>
                    <a:pt x="5129549" y="3118041"/>
                    <a:pt x="5124755" y="3115081"/>
                    <a:pt x="5119756" y="3115794"/>
                  </a:cubicBezTo>
                  <a:cubicBezTo>
                    <a:pt x="5113533" y="3115588"/>
                    <a:pt x="5101699" y="3116912"/>
                    <a:pt x="5105578" y="3108344"/>
                  </a:cubicBezTo>
                  <a:cubicBezTo>
                    <a:pt x="5095532" y="3099210"/>
                    <a:pt x="5085632" y="3116652"/>
                    <a:pt x="5075586" y="3107519"/>
                  </a:cubicBezTo>
                  <a:lnTo>
                    <a:pt x="5079667" y="3105480"/>
                  </a:lnTo>
                  <a:cubicBezTo>
                    <a:pt x="5088801" y="3092883"/>
                    <a:pt x="5116705" y="3084169"/>
                    <a:pt x="5117422" y="3071315"/>
                  </a:cubicBezTo>
                  <a:cubicBezTo>
                    <a:pt x="5120432" y="3069429"/>
                    <a:pt x="5123545" y="3065706"/>
                    <a:pt x="5126962" y="3066676"/>
                  </a:cubicBezTo>
                  <a:cubicBezTo>
                    <a:pt x="5131756" y="3069636"/>
                    <a:pt x="5133438" y="3073768"/>
                    <a:pt x="5131550" y="3078409"/>
                  </a:cubicBezTo>
                  <a:cubicBezTo>
                    <a:pt x="5161036" y="3065462"/>
                    <a:pt x="5153733" y="3098563"/>
                    <a:pt x="5173420" y="3101222"/>
                  </a:cubicBezTo>
                  <a:lnTo>
                    <a:pt x="5166686" y="3105096"/>
                  </a:lnTo>
                  <a:cubicBezTo>
                    <a:pt x="5164136" y="3105095"/>
                    <a:pt x="5160259" y="3106012"/>
                    <a:pt x="5158015" y="3103054"/>
                  </a:cubicBezTo>
                  <a:cubicBezTo>
                    <a:pt x="5154596" y="3109734"/>
                    <a:pt x="5161072" y="3116826"/>
                    <a:pt x="5164438" y="3119989"/>
                  </a:cubicBezTo>
                  <a:lnTo>
                    <a:pt x="5174743" y="3110505"/>
                  </a:lnTo>
                  <a:cubicBezTo>
                    <a:pt x="5179231" y="3116423"/>
                    <a:pt x="5186576" y="3116833"/>
                    <a:pt x="5192236" y="3120763"/>
                  </a:cubicBezTo>
                  <a:cubicBezTo>
                    <a:pt x="5206215" y="3111483"/>
                    <a:pt x="5183414" y="3112548"/>
                    <a:pt x="5185815" y="3103826"/>
                  </a:cubicBezTo>
                  <a:lnTo>
                    <a:pt x="5188467" y="3101991"/>
                  </a:lnTo>
                  <a:lnTo>
                    <a:pt x="5175720" y="3086685"/>
                  </a:lnTo>
                  <a:cubicBezTo>
                    <a:pt x="5171946" y="3085765"/>
                    <a:pt x="5165416" y="3088518"/>
                    <a:pt x="5163376" y="3084437"/>
                  </a:cubicBezTo>
                  <a:cubicBezTo>
                    <a:pt x="5187970" y="3055063"/>
                    <a:pt x="5183367" y="3101989"/>
                    <a:pt x="5213873" y="3091082"/>
                  </a:cubicBezTo>
                  <a:cubicBezTo>
                    <a:pt x="5223465" y="3076598"/>
                    <a:pt x="5202753" y="3089753"/>
                    <a:pt x="5199950" y="3082866"/>
                  </a:cubicBezTo>
                  <a:cubicBezTo>
                    <a:pt x="5195461" y="3079498"/>
                    <a:pt x="5201431" y="3072818"/>
                    <a:pt x="5195771" y="3068888"/>
                  </a:cubicBezTo>
                  <a:cubicBezTo>
                    <a:pt x="5178531" y="3065517"/>
                    <a:pt x="5168787" y="3071278"/>
                    <a:pt x="5158685" y="3079641"/>
                  </a:cubicBezTo>
                  <a:lnTo>
                    <a:pt x="5149659" y="3072548"/>
                  </a:lnTo>
                  <a:cubicBezTo>
                    <a:pt x="5154762" y="3064899"/>
                    <a:pt x="5172515" y="3056538"/>
                    <a:pt x="5182410" y="3056949"/>
                  </a:cubicBezTo>
                  <a:lnTo>
                    <a:pt x="5178032" y="3026241"/>
                  </a:lnTo>
                  <a:cubicBezTo>
                    <a:pt x="5171349" y="3027923"/>
                    <a:pt x="5152934" y="3034191"/>
                    <a:pt x="5145439" y="3025059"/>
                  </a:cubicBezTo>
                  <a:lnTo>
                    <a:pt x="5144672" y="3029905"/>
                  </a:lnTo>
                  <a:cubicBezTo>
                    <a:pt x="5141814" y="3032863"/>
                    <a:pt x="5137990" y="3031587"/>
                    <a:pt x="5135439" y="3031586"/>
                  </a:cubicBezTo>
                  <a:cubicBezTo>
                    <a:pt x="5132991" y="3029748"/>
                    <a:pt x="5128299" y="3027502"/>
                    <a:pt x="5130085" y="3024698"/>
                  </a:cubicBezTo>
                  <a:cubicBezTo>
                    <a:pt x="5140492" y="3021029"/>
                    <a:pt x="5148248" y="3011543"/>
                    <a:pt x="5161610" y="3015832"/>
                  </a:cubicBezTo>
                  <a:cubicBezTo>
                    <a:pt x="5171868" y="2998339"/>
                    <a:pt x="5190989" y="3022573"/>
                    <a:pt x="5202369" y="3005285"/>
                  </a:cubicBezTo>
                  <a:lnTo>
                    <a:pt x="5200278" y="3003397"/>
                  </a:lnTo>
                  <a:cubicBezTo>
                    <a:pt x="5184769" y="3014716"/>
                    <a:pt x="5170848" y="2998848"/>
                    <a:pt x="5154523" y="3007005"/>
                  </a:cubicBezTo>
                  <a:cubicBezTo>
                    <a:pt x="5123715" y="3003018"/>
                    <a:pt x="5155754" y="2982420"/>
                    <a:pt x="5124741" y="2979555"/>
                  </a:cubicBezTo>
                  <a:lnTo>
                    <a:pt x="5156062" y="2971810"/>
                  </a:lnTo>
                  <a:cubicBezTo>
                    <a:pt x="5149025" y="2968442"/>
                    <a:pt x="5148315" y="2955791"/>
                    <a:pt x="5152191" y="2954874"/>
                  </a:cubicBezTo>
                  <a:lnTo>
                    <a:pt x="5142958" y="2956555"/>
                  </a:lnTo>
                  <a:cubicBezTo>
                    <a:pt x="5134492" y="2953390"/>
                    <a:pt x="5140512" y="2947067"/>
                    <a:pt x="5144593" y="2945028"/>
                  </a:cubicBezTo>
                  <a:cubicBezTo>
                    <a:pt x="5129089" y="2938495"/>
                    <a:pt x="5126841" y="2953388"/>
                    <a:pt x="5118525" y="2958946"/>
                  </a:cubicBezTo>
                  <a:cubicBezTo>
                    <a:pt x="5093332" y="2940679"/>
                    <a:pt x="5136334" y="2933090"/>
                    <a:pt x="5125169" y="2913550"/>
                  </a:cubicBezTo>
                  <a:lnTo>
                    <a:pt x="5105987" y="2924665"/>
                  </a:lnTo>
                  <a:cubicBezTo>
                    <a:pt x="5096145" y="2914410"/>
                    <a:pt x="5086041" y="2932974"/>
                    <a:pt x="5078086" y="2925729"/>
                  </a:cubicBezTo>
                  <a:cubicBezTo>
                    <a:pt x="5080529" y="2942868"/>
                    <a:pt x="5101852" y="2936549"/>
                    <a:pt x="5107561" y="2948486"/>
                  </a:cubicBezTo>
                  <a:cubicBezTo>
                    <a:pt x="5101796" y="2954045"/>
                    <a:pt x="5094909" y="2956848"/>
                    <a:pt x="5086545" y="2954397"/>
                  </a:cubicBezTo>
                  <a:cubicBezTo>
                    <a:pt x="5080220" y="2953477"/>
                    <a:pt x="5076192" y="2948222"/>
                    <a:pt x="5078285" y="2942459"/>
                  </a:cubicBezTo>
                  <a:cubicBezTo>
                    <a:pt x="5069259" y="2935366"/>
                    <a:pt x="5048648" y="2946685"/>
                    <a:pt x="5044469" y="2932708"/>
                  </a:cubicBezTo>
                  <a:cubicBezTo>
                    <a:pt x="5045029" y="2936635"/>
                    <a:pt x="5041305" y="2938623"/>
                    <a:pt x="5036969" y="2941427"/>
                  </a:cubicBezTo>
                  <a:cubicBezTo>
                    <a:pt x="5008865" y="2935961"/>
                    <a:pt x="5045033" y="2921333"/>
                    <a:pt x="5035959" y="2906232"/>
                  </a:cubicBezTo>
                  <a:close/>
                  <a:moveTo>
                    <a:pt x="824872" y="2900622"/>
                  </a:moveTo>
                  <a:lnTo>
                    <a:pt x="835331" y="2904590"/>
                  </a:lnTo>
                  <a:lnTo>
                    <a:pt x="821986" y="2910361"/>
                  </a:lnTo>
                  <a:cubicBezTo>
                    <a:pt x="826675" y="2912165"/>
                    <a:pt x="821626" y="2916492"/>
                    <a:pt x="821986" y="2919378"/>
                  </a:cubicBezTo>
                  <a:lnTo>
                    <a:pt x="814412" y="2922985"/>
                  </a:lnTo>
                  <a:lnTo>
                    <a:pt x="837495" y="2931640"/>
                  </a:lnTo>
                  <a:lnTo>
                    <a:pt x="806477" y="2931281"/>
                  </a:lnTo>
                  <a:cubicBezTo>
                    <a:pt x="812248" y="2930198"/>
                    <a:pt x="809723" y="2924788"/>
                    <a:pt x="811887" y="2922264"/>
                  </a:cubicBezTo>
                  <a:cubicBezTo>
                    <a:pt x="810084" y="2919739"/>
                    <a:pt x="808640" y="2915410"/>
                    <a:pt x="804673" y="2915771"/>
                  </a:cubicBezTo>
                  <a:cubicBezTo>
                    <a:pt x="801427" y="2900623"/>
                    <a:pt x="824872" y="2913606"/>
                    <a:pt x="824872" y="2900622"/>
                  </a:cubicBezTo>
                  <a:close/>
                  <a:moveTo>
                    <a:pt x="4945983" y="2898657"/>
                  </a:moveTo>
                  <a:lnTo>
                    <a:pt x="4944910" y="2906461"/>
                  </a:lnTo>
                  <a:lnTo>
                    <a:pt x="4951899" y="2901821"/>
                  </a:lnTo>
                  <a:cubicBezTo>
                    <a:pt x="4949553" y="2900699"/>
                    <a:pt x="4948432" y="2897944"/>
                    <a:pt x="4945983" y="2898657"/>
                  </a:cubicBezTo>
                  <a:close/>
                  <a:moveTo>
                    <a:pt x="5097681" y="2894518"/>
                  </a:moveTo>
                  <a:cubicBezTo>
                    <a:pt x="5094364" y="2899362"/>
                    <a:pt x="5093545" y="2906401"/>
                    <a:pt x="5101553" y="2911453"/>
                  </a:cubicBezTo>
                  <a:cubicBezTo>
                    <a:pt x="5099973" y="2905485"/>
                    <a:pt x="5102730" y="2896712"/>
                    <a:pt x="5097681" y="2894518"/>
                  </a:cubicBezTo>
                  <a:close/>
                  <a:moveTo>
                    <a:pt x="842545" y="2894131"/>
                  </a:moveTo>
                  <a:cubicBezTo>
                    <a:pt x="844347" y="2897377"/>
                    <a:pt x="851562" y="2899540"/>
                    <a:pt x="842906" y="2902065"/>
                  </a:cubicBezTo>
                  <a:lnTo>
                    <a:pt x="840380" y="2901704"/>
                  </a:lnTo>
                  <a:close/>
                  <a:moveTo>
                    <a:pt x="5143384" y="2893102"/>
                  </a:moveTo>
                  <a:cubicBezTo>
                    <a:pt x="5156083" y="2900399"/>
                    <a:pt x="5153533" y="2900398"/>
                    <a:pt x="5163019" y="2905604"/>
                  </a:cubicBezTo>
                  <a:lnTo>
                    <a:pt x="5163530" y="2901523"/>
                  </a:lnTo>
                  <a:cubicBezTo>
                    <a:pt x="5159400" y="2895555"/>
                    <a:pt x="5146189" y="2892337"/>
                    <a:pt x="5143384" y="2893102"/>
                  </a:cubicBezTo>
                  <a:close/>
                  <a:moveTo>
                    <a:pt x="4908035" y="2890588"/>
                  </a:moveTo>
                  <a:cubicBezTo>
                    <a:pt x="4903140" y="2889463"/>
                    <a:pt x="4901149" y="2893391"/>
                    <a:pt x="4898496" y="2895226"/>
                  </a:cubicBezTo>
                  <a:lnTo>
                    <a:pt x="4907270" y="2895433"/>
                  </a:lnTo>
                  <a:close/>
                  <a:moveTo>
                    <a:pt x="4796125" y="2890149"/>
                  </a:moveTo>
                  <a:cubicBezTo>
                    <a:pt x="4794442" y="2891117"/>
                    <a:pt x="4791788" y="2892953"/>
                    <a:pt x="4789442" y="2891830"/>
                  </a:cubicBezTo>
                  <a:lnTo>
                    <a:pt x="4788677" y="2896674"/>
                  </a:lnTo>
                  <a:lnTo>
                    <a:pt x="4797501" y="2897238"/>
                  </a:lnTo>
                  <a:close/>
                  <a:moveTo>
                    <a:pt x="5114670" y="2883351"/>
                  </a:moveTo>
                  <a:cubicBezTo>
                    <a:pt x="5107932" y="2894877"/>
                    <a:pt x="5120023" y="2890239"/>
                    <a:pt x="5114410" y="2901969"/>
                  </a:cubicBezTo>
                  <a:lnTo>
                    <a:pt x="5133844" y="2897741"/>
                  </a:lnTo>
                  <a:close/>
                  <a:moveTo>
                    <a:pt x="977799" y="2881865"/>
                  </a:moveTo>
                  <a:lnTo>
                    <a:pt x="977077" y="2893768"/>
                  </a:lnTo>
                  <a:cubicBezTo>
                    <a:pt x="982488" y="2892685"/>
                    <a:pt x="980324" y="2886553"/>
                    <a:pt x="982848" y="2882947"/>
                  </a:cubicBezTo>
                  <a:close/>
                  <a:moveTo>
                    <a:pt x="5220766" y="2881341"/>
                  </a:moveTo>
                  <a:lnTo>
                    <a:pt x="5197605" y="2892658"/>
                  </a:lnTo>
                  <a:lnTo>
                    <a:pt x="5216734" y="2891388"/>
                  </a:lnTo>
                  <a:cubicBezTo>
                    <a:pt x="5217800" y="2909089"/>
                    <a:pt x="5238612" y="2906850"/>
                    <a:pt x="5251870" y="2918075"/>
                  </a:cubicBezTo>
                  <a:lnTo>
                    <a:pt x="5252636" y="2913230"/>
                  </a:lnTo>
                  <a:lnTo>
                    <a:pt x="5246415" y="2913024"/>
                  </a:lnTo>
                  <a:cubicBezTo>
                    <a:pt x="5247438" y="2897211"/>
                    <a:pt x="5225456" y="2893788"/>
                    <a:pt x="5220766" y="2881341"/>
                  </a:cubicBezTo>
                  <a:close/>
                  <a:moveTo>
                    <a:pt x="959765" y="2876816"/>
                  </a:moveTo>
                  <a:cubicBezTo>
                    <a:pt x="960126" y="2880062"/>
                    <a:pt x="955076" y="2884029"/>
                    <a:pt x="960847" y="2886914"/>
                  </a:cubicBezTo>
                  <a:cubicBezTo>
                    <a:pt x="965175" y="2884751"/>
                    <a:pt x="967339" y="2877177"/>
                    <a:pt x="959765" y="2876816"/>
                  </a:cubicBezTo>
                  <a:close/>
                  <a:moveTo>
                    <a:pt x="5103600" y="2865962"/>
                  </a:moveTo>
                  <a:cubicBezTo>
                    <a:pt x="5102086" y="2865199"/>
                    <a:pt x="5099780" y="2865164"/>
                    <a:pt x="5096209" y="2866310"/>
                  </a:cubicBezTo>
                  <a:cubicBezTo>
                    <a:pt x="5087175" y="2892372"/>
                    <a:pt x="5037856" y="2868435"/>
                    <a:pt x="5035044" y="2894703"/>
                  </a:cubicBezTo>
                  <a:lnTo>
                    <a:pt x="5043510" y="2897868"/>
                  </a:lnTo>
                  <a:cubicBezTo>
                    <a:pt x="5043613" y="2896032"/>
                    <a:pt x="5033004" y="2890622"/>
                    <a:pt x="5041014" y="2888023"/>
                  </a:cubicBezTo>
                  <a:lnTo>
                    <a:pt x="5059881" y="2905371"/>
                  </a:lnTo>
                  <a:cubicBezTo>
                    <a:pt x="5063710" y="2896446"/>
                    <a:pt x="5058608" y="2896445"/>
                    <a:pt x="5053356" y="2890271"/>
                  </a:cubicBezTo>
                  <a:cubicBezTo>
                    <a:pt x="5063203" y="2882674"/>
                    <a:pt x="5080443" y="2886045"/>
                    <a:pt x="5090032" y="2889414"/>
                  </a:cubicBezTo>
                  <a:cubicBezTo>
                    <a:pt x="5090338" y="2886456"/>
                    <a:pt x="5089574" y="2883650"/>
                    <a:pt x="5093451" y="2882733"/>
                  </a:cubicBezTo>
                  <a:cubicBezTo>
                    <a:pt x="5097072" y="2882581"/>
                    <a:pt x="5101000" y="2882021"/>
                    <a:pt x="5101765" y="2884827"/>
                  </a:cubicBezTo>
                  <a:lnTo>
                    <a:pt x="5108754" y="2880187"/>
                  </a:lnTo>
                  <a:cubicBezTo>
                    <a:pt x="5105579" y="2877087"/>
                    <a:pt x="5108145" y="2868252"/>
                    <a:pt x="5103600" y="2865962"/>
                  </a:cubicBezTo>
                  <a:close/>
                  <a:moveTo>
                    <a:pt x="4880851" y="2856437"/>
                  </a:moveTo>
                  <a:cubicBezTo>
                    <a:pt x="4874112" y="2857079"/>
                    <a:pt x="4866957" y="2860558"/>
                    <a:pt x="4862544" y="2865377"/>
                  </a:cubicBezTo>
                  <a:cubicBezTo>
                    <a:pt x="4869684" y="2869460"/>
                    <a:pt x="4886109" y="2867119"/>
                    <a:pt x="4882179" y="2877880"/>
                  </a:cubicBezTo>
                  <a:cubicBezTo>
                    <a:pt x="4895337" y="2883290"/>
                    <a:pt x="4895698" y="2870487"/>
                    <a:pt x="4896668" y="2864520"/>
                  </a:cubicBezTo>
                  <a:cubicBezTo>
                    <a:pt x="4893915" y="2857990"/>
                    <a:pt x="4887591" y="2855795"/>
                    <a:pt x="4880851" y="2856437"/>
                  </a:cubicBezTo>
                  <a:close/>
                  <a:moveTo>
                    <a:pt x="5152015" y="2853981"/>
                  </a:moveTo>
                  <a:lnTo>
                    <a:pt x="5151556" y="2855869"/>
                  </a:lnTo>
                  <a:lnTo>
                    <a:pt x="5164461" y="2854392"/>
                  </a:lnTo>
                  <a:close/>
                  <a:moveTo>
                    <a:pt x="3068930" y="2844299"/>
                  </a:moveTo>
                  <a:cubicBezTo>
                    <a:pt x="3062585" y="2844156"/>
                    <a:pt x="3055793" y="2844988"/>
                    <a:pt x="3049018" y="2846500"/>
                  </a:cubicBezTo>
                  <a:lnTo>
                    <a:pt x="3034858" y="2852242"/>
                  </a:lnTo>
                  <a:lnTo>
                    <a:pt x="3039789" y="2863049"/>
                  </a:lnTo>
                  <a:lnTo>
                    <a:pt x="3050992" y="2859380"/>
                  </a:lnTo>
                  <a:cubicBezTo>
                    <a:pt x="3063750" y="2856241"/>
                    <a:pt x="3077000" y="2853988"/>
                    <a:pt x="3086158" y="2847945"/>
                  </a:cubicBezTo>
                  <a:cubicBezTo>
                    <a:pt x="3081172" y="2845559"/>
                    <a:pt x="3075275" y="2844442"/>
                    <a:pt x="3068930" y="2844299"/>
                  </a:cubicBezTo>
                  <a:close/>
                  <a:moveTo>
                    <a:pt x="1236044" y="2841468"/>
                  </a:moveTo>
                  <a:lnTo>
                    <a:pt x="1232798" y="2850846"/>
                  </a:lnTo>
                  <a:lnTo>
                    <a:pt x="1238930" y="2847600"/>
                  </a:lnTo>
                  <a:lnTo>
                    <a:pt x="1240011" y="2849404"/>
                  </a:lnTo>
                  <a:lnTo>
                    <a:pt x="1243979" y="2845076"/>
                  </a:lnTo>
                  <a:lnTo>
                    <a:pt x="1239291" y="2847601"/>
                  </a:lnTo>
                  <a:close/>
                  <a:moveTo>
                    <a:pt x="3109676" y="2834027"/>
                  </a:moveTo>
                  <a:lnTo>
                    <a:pt x="3099370" y="2843511"/>
                  </a:lnTo>
                  <a:lnTo>
                    <a:pt x="3118142" y="2837191"/>
                  </a:lnTo>
                  <a:close/>
                  <a:moveTo>
                    <a:pt x="4882803" y="2831157"/>
                  </a:moveTo>
                  <a:cubicBezTo>
                    <a:pt x="4873673" y="2833552"/>
                    <a:pt x="4856634" y="2839260"/>
                    <a:pt x="4856632" y="2846911"/>
                  </a:cubicBezTo>
                  <a:cubicBezTo>
                    <a:pt x="4867292" y="2850127"/>
                    <a:pt x="4860256" y="2839107"/>
                    <a:pt x="4870611" y="2837631"/>
                  </a:cubicBezTo>
                  <a:cubicBezTo>
                    <a:pt x="4881222" y="2832839"/>
                    <a:pt x="4881625" y="2848449"/>
                    <a:pt x="4891523" y="2841208"/>
                  </a:cubicBezTo>
                  <a:close/>
                  <a:moveTo>
                    <a:pt x="4850669" y="2828087"/>
                  </a:moveTo>
                  <a:lnTo>
                    <a:pt x="4843680" y="2832727"/>
                  </a:lnTo>
                  <a:lnTo>
                    <a:pt x="4862247" y="2835181"/>
                  </a:lnTo>
                  <a:close/>
                  <a:moveTo>
                    <a:pt x="5104685" y="2827535"/>
                  </a:moveTo>
                  <a:cubicBezTo>
                    <a:pt x="5101065" y="2826111"/>
                    <a:pt x="5097215" y="2826090"/>
                    <a:pt x="5092699" y="2828920"/>
                  </a:cubicBezTo>
                  <a:cubicBezTo>
                    <a:pt x="5101931" y="2834891"/>
                    <a:pt x="5114119" y="2846269"/>
                    <a:pt x="5128655" y="2848569"/>
                  </a:cubicBezTo>
                  <a:cubicBezTo>
                    <a:pt x="5134114" y="2845968"/>
                    <a:pt x="5144214" y="2845257"/>
                    <a:pt x="5142634" y="2839289"/>
                  </a:cubicBezTo>
                  <a:cubicBezTo>
                    <a:pt x="5124307" y="2848732"/>
                    <a:pt x="5115542" y="2831812"/>
                    <a:pt x="5104685" y="2827535"/>
                  </a:cubicBezTo>
                  <a:close/>
                  <a:moveTo>
                    <a:pt x="4969262" y="2826844"/>
                  </a:moveTo>
                  <a:cubicBezTo>
                    <a:pt x="4968394" y="2833525"/>
                    <a:pt x="4958856" y="2830513"/>
                    <a:pt x="4953500" y="2831277"/>
                  </a:cubicBezTo>
                  <a:cubicBezTo>
                    <a:pt x="4957684" y="2827402"/>
                    <a:pt x="4963244" y="2825516"/>
                    <a:pt x="4969262" y="2826844"/>
                  </a:cubicBezTo>
                  <a:close/>
                  <a:moveTo>
                    <a:pt x="5037397" y="2817141"/>
                  </a:moveTo>
                  <a:cubicBezTo>
                    <a:pt x="5038779" y="2817730"/>
                    <a:pt x="5038291" y="2820372"/>
                    <a:pt x="5034807" y="2826607"/>
                  </a:cubicBezTo>
                  <a:cubicBezTo>
                    <a:pt x="5028025" y="2822473"/>
                    <a:pt x="5013891" y="2840883"/>
                    <a:pt x="5004815" y="2825782"/>
                  </a:cubicBezTo>
                  <a:cubicBezTo>
                    <a:pt x="5012273" y="2832096"/>
                    <a:pt x="5033251" y="2815375"/>
                    <a:pt x="5037397" y="2817141"/>
                  </a:cubicBezTo>
                  <a:close/>
                  <a:moveTo>
                    <a:pt x="4954952" y="2814311"/>
                  </a:moveTo>
                  <a:cubicBezTo>
                    <a:pt x="4956934" y="2814484"/>
                    <a:pt x="4959013" y="2815007"/>
                    <a:pt x="4960952" y="2814549"/>
                  </a:cubicBezTo>
                  <a:lnTo>
                    <a:pt x="4960082" y="2821230"/>
                  </a:lnTo>
                  <a:lnTo>
                    <a:pt x="4949525" y="2816178"/>
                  </a:lnTo>
                  <a:cubicBezTo>
                    <a:pt x="4951081" y="2814316"/>
                    <a:pt x="4952969" y="2814139"/>
                    <a:pt x="4954952" y="2814311"/>
                  </a:cubicBezTo>
                  <a:close/>
                  <a:moveTo>
                    <a:pt x="4991454" y="2813843"/>
                  </a:moveTo>
                  <a:lnTo>
                    <a:pt x="4993491" y="2825575"/>
                  </a:lnTo>
                  <a:lnTo>
                    <a:pt x="4972681" y="2820163"/>
                  </a:lnTo>
                  <a:close/>
                  <a:moveTo>
                    <a:pt x="5125708" y="2810006"/>
                  </a:moveTo>
                  <a:cubicBezTo>
                    <a:pt x="5125401" y="2812963"/>
                    <a:pt x="5126216" y="2816126"/>
                    <a:pt x="5122084" y="2817808"/>
                  </a:cubicBezTo>
                  <a:lnTo>
                    <a:pt x="5127235" y="2818167"/>
                  </a:lnTo>
                  <a:lnTo>
                    <a:pt x="5128309" y="2810363"/>
                  </a:lnTo>
                  <a:close/>
                  <a:moveTo>
                    <a:pt x="5174933" y="2800073"/>
                  </a:moveTo>
                  <a:lnTo>
                    <a:pt x="5188856" y="2808289"/>
                  </a:lnTo>
                  <a:lnTo>
                    <a:pt x="5189622" y="2803444"/>
                  </a:lnTo>
                  <a:close/>
                  <a:moveTo>
                    <a:pt x="5144991" y="2797055"/>
                  </a:moveTo>
                  <a:lnTo>
                    <a:pt x="5159886" y="2799304"/>
                  </a:lnTo>
                  <a:lnTo>
                    <a:pt x="5157795" y="2797416"/>
                  </a:lnTo>
                  <a:close/>
                  <a:moveTo>
                    <a:pt x="3274802" y="2783525"/>
                  </a:moveTo>
                  <a:cubicBezTo>
                    <a:pt x="3269905" y="2782401"/>
                    <a:pt x="3268271" y="2786278"/>
                    <a:pt x="3265467" y="2787041"/>
                  </a:cubicBezTo>
                  <a:lnTo>
                    <a:pt x="3274240" y="2787248"/>
                  </a:lnTo>
                  <a:close/>
                  <a:moveTo>
                    <a:pt x="5163157" y="2776249"/>
                  </a:moveTo>
                  <a:cubicBezTo>
                    <a:pt x="5165654" y="2786094"/>
                    <a:pt x="5184069" y="2779825"/>
                    <a:pt x="5179883" y="2791353"/>
                  </a:cubicBezTo>
                  <a:lnTo>
                    <a:pt x="5186106" y="2791558"/>
                  </a:lnTo>
                  <a:cubicBezTo>
                    <a:pt x="5189882" y="2784826"/>
                    <a:pt x="5170754" y="2786095"/>
                    <a:pt x="5175960" y="2776610"/>
                  </a:cubicBezTo>
                  <a:close/>
                  <a:moveTo>
                    <a:pt x="4927199" y="2761797"/>
                  </a:moveTo>
                  <a:cubicBezTo>
                    <a:pt x="4940716" y="2762056"/>
                    <a:pt x="4934387" y="2776438"/>
                    <a:pt x="4942700" y="2778532"/>
                  </a:cubicBezTo>
                  <a:cubicBezTo>
                    <a:pt x="4940558" y="2778838"/>
                    <a:pt x="4938467" y="2779500"/>
                    <a:pt x="4935763" y="2780979"/>
                  </a:cubicBezTo>
                  <a:lnTo>
                    <a:pt x="4930611" y="2780620"/>
                  </a:lnTo>
                  <a:cubicBezTo>
                    <a:pt x="4944794" y="2770218"/>
                    <a:pt x="4919239" y="2772405"/>
                    <a:pt x="4927199" y="2761797"/>
                  </a:cubicBezTo>
                  <a:close/>
                  <a:moveTo>
                    <a:pt x="5074105" y="2749598"/>
                  </a:moveTo>
                  <a:lnTo>
                    <a:pt x="5073338" y="2754444"/>
                  </a:lnTo>
                  <a:cubicBezTo>
                    <a:pt x="5089609" y="2756132"/>
                    <a:pt x="5098278" y="2763275"/>
                    <a:pt x="5120162" y="2760884"/>
                  </a:cubicBezTo>
                  <a:cubicBezTo>
                    <a:pt x="5122105" y="2741298"/>
                    <a:pt x="5087619" y="2760059"/>
                    <a:pt x="5074105" y="2749598"/>
                  </a:cubicBezTo>
                  <a:close/>
                  <a:moveTo>
                    <a:pt x="5017433" y="2746628"/>
                  </a:moveTo>
                  <a:cubicBezTo>
                    <a:pt x="5022183" y="2747163"/>
                    <a:pt x="5026413" y="2750477"/>
                    <a:pt x="5029878" y="2758817"/>
                  </a:cubicBezTo>
                  <a:cubicBezTo>
                    <a:pt x="5030236" y="2758766"/>
                    <a:pt x="5030236" y="2758766"/>
                    <a:pt x="5030593" y="2758715"/>
                  </a:cubicBezTo>
                  <a:cubicBezTo>
                    <a:pt x="5028043" y="2758714"/>
                    <a:pt x="5025696" y="2760142"/>
                    <a:pt x="5023961" y="2763304"/>
                  </a:cubicBezTo>
                  <a:cubicBezTo>
                    <a:pt x="5028346" y="2768508"/>
                    <a:pt x="5022477" y="2781003"/>
                    <a:pt x="5036606" y="2780446"/>
                  </a:cubicBezTo>
                  <a:cubicBezTo>
                    <a:pt x="5028543" y="2792889"/>
                    <a:pt x="5022376" y="2775188"/>
                    <a:pt x="5012022" y="2776664"/>
                  </a:cubicBezTo>
                  <a:cubicBezTo>
                    <a:pt x="5006462" y="2773450"/>
                    <a:pt x="4996772" y="2769367"/>
                    <a:pt x="4986110" y="2773801"/>
                  </a:cubicBezTo>
                  <a:cubicBezTo>
                    <a:pt x="4989675" y="2793695"/>
                    <a:pt x="5029106" y="2784066"/>
                    <a:pt x="5040020" y="2794169"/>
                  </a:cubicBezTo>
                  <a:lnTo>
                    <a:pt x="5045634" y="2782438"/>
                  </a:lnTo>
                  <a:lnTo>
                    <a:pt x="5052874" y="2792336"/>
                  </a:lnTo>
                  <a:cubicBezTo>
                    <a:pt x="5033082" y="2796614"/>
                    <a:pt x="5037411" y="2819315"/>
                    <a:pt x="5012622" y="2816655"/>
                  </a:cubicBezTo>
                  <a:cubicBezTo>
                    <a:pt x="5009308" y="2813848"/>
                    <a:pt x="5009820" y="2809767"/>
                    <a:pt x="5005382" y="2806757"/>
                  </a:cubicBezTo>
                  <a:cubicBezTo>
                    <a:pt x="4992477" y="2808233"/>
                    <a:pt x="4996255" y="2793850"/>
                    <a:pt x="4986973" y="2787522"/>
                  </a:cubicBezTo>
                  <a:cubicBezTo>
                    <a:pt x="4960904" y="2803990"/>
                    <a:pt x="4964073" y="2780222"/>
                    <a:pt x="4949894" y="2777871"/>
                  </a:cubicBezTo>
                  <a:cubicBezTo>
                    <a:pt x="4950557" y="2777412"/>
                    <a:pt x="4950914" y="2777361"/>
                    <a:pt x="4951628" y="2777259"/>
                  </a:cubicBezTo>
                  <a:cubicBezTo>
                    <a:pt x="4961271" y="2770785"/>
                    <a:pt x="4953570" y="2762774"/>
                    <a:pt x="4945205" y="2760323"/>
                  </a:cubicBezTo>
                  <a:cubicBezTo>
                    <a:pt x="4944186" y="2758283"/>
                    <a:pt x="4941891" y="2757517"/>
                    <a:pt x="4943422" y="2755478"/>
                  </a:cubicBezTo>
                  <a:lnTo>
                    <a:pt x="4946075" y="2753642"/>
                  </a:lnTo>
                  <a:cubicBezTo>
                    <a:pt x="4953215" y="2757724"/>
                    <a:pt x="4952701" y="2769455"/>
                    <a:pt x="4964841" y="2772826"/>
                  </a:cubicBezTo>
                  <a:cubicBezTo>
                    <a:pt x="4971268" y="2771910"/>
                    <a:pt x="4978510" y="2774156"/>
                    <a:pt x="4983153" y="2768393"/>
                  </a:cubicBezTo>
                  <a:lnTo>
                    <a:pt x="4967192" y="2756096"/>
                  </a:lnTo>
                  <a:cubicBezTo>
                    <a:pt x="4984250" y="2768419"/>
                    <a:pt x="5003183" y="2745022"/>
                    <a:pt x="5017433" y="2746628"/>
                  </a:cubicBezTo>
                  <a:close/>
                  <a:moveTo>
                    <a:pt x="4923684" y="2744811"/>
                  </a:moveTo>
                  <a:cubicBezTo>
                    <a:pt x="4927153" y="2746138"/>
                    <a:pt x="4934040" y="2743334"/>
                    <a:pt x="4935824" y="2748181"/>
                  </a:cubicBezTo>
                  <a:lnTo>
                    <a:pt x="4935057" y="2753026"/>
                  </a:lnTo>
                  <a:cubicBezTo>
                    <a:pt x="4928425" y="2755064"/>
                    <a:pt x="4924244" y="2748738"/>
                    <a:pt x="4923684" y="2744811"/>
                  </a:cubicBezTo>
                  <a:close/>
                  <a:moveTo>
                    <a:pt x="4950418" y="2725333"/>
                  </a:moveTo>
                  <a:lnTo>
                    <a:pt x="4949192" y="2732066"/>
                  </a:lnTo>
                  <a:lnTo>
                    <a:pt x="4938277" y="2729615"/>
                  </a:lnTo>
                  <a:cubicBezTo>
                    <a:pt x="4941389" y="2725892"/>
                    <a:pt x="4946490" y="2725893"/>
                    <a:pt x="4950418" y="2725333"/>
                  </a:cubicBezTo>
                  <a:close/>
                  <a:moveTo>
                    <a:pt x="4884569" y="2718327"/>
                  </a:moveTo>
                  <a:lnTo>
                    <a:pt x="4894770" y="2718331"/>
                  </a:lnTo>
                  <a:lnTo>
                    <a:pt x="4894054" y="2723533"/>
                  </a:lnTo>
                  <a:close/>
                  <a:moveTo>
                    <a:pt x="4813619" y="2713871"/>
                  </a:moveTo>
                  <a:cubicBezTo>
                    <a:pt x="4799896" y="2722385"/>
                    <a:pt x="4822850" y="2719842"/>
                    <a:pt x="4817695" y="2729685"/>
                  </a:cubicBezTo>
                  <a:cubicBezTo>
                    <a:pt x="4800456" y="2726313"/>
                    <a:pt x="4788872" y="2744724"/>
                    <a:pt x="4773367" y="2738191"/>
                  </a:cubicBezTo>
                  <a:cubicBezTo>
                    <a:pt x="4776779" y="2757012"/>
                    <a:pt x="4784234" y="2732633"/>
                    <a:pt x="4797187" y="2739166"/>
                  </a:cubicBezTo>
                  <a:cubicBezTo>
                    <a:pt x="4804428" y="2749064"/>
                    <a:pt x="4820144" y="2728971"/>
                    <a:pt x="4834936" y="2730506"/>
                  </a:cubicBezTo>
                  <a:lnTo>
                    <a:pt x="4814994" y="2720962"/>
                  </a:lnTo>
                  <a:cubicBezTo>
                    <a:pt x="4815658" y="2717952"/>
                    <a:pt x="4815966" y="2714994"/>
                    <a:pt x="4819842" y="2714077"/>
                  </a:cubicBezTo>
                  <a:close/>
                  <a:moveTo>
                    <a:pt x="3416426" y="2688282"/>
                  </a:moveTo>
                  <a:lnTo>
                    <a:pt x="3375867" y="2715560"/>
                  </a:lnTo>
                  <a:cubicBezTo>
                    <a:pt x="3360920" y="2723156"/>
                    <a:pt x="3341641" y="2715704"/>
                    <a:pt x="3342604" y="2735239"/>
                  </a:cubicBezTo>
                  <a:cubicBezTo>
                    <a:pt x="3317865" y="2740588"/>
                    <a:pt x="3300924" y="2759763"/>
                    <a:pt x="3283273" y="2768837"/>
                  </a:cubicBezTo>
                  <a:cubicBezTo>
                    <a:pt x="3283219" y="2778681"/>
                    <a:pt x="3297451" y="2776288"/>
                    <a:pt x="3304441" y="2771648"/>
                  </a:cubicBezTo>
                  <a:lnTo>
                    <a:pt x="3295618" y="2763433"/>
                  </a:lnTo>
                  <a:cubicBezTo>
                    <a:pt x="3308475" y="2753950"/>
                    <a:pt x="3325920" y="2753648"/>
                    <a:pt x="3340561" y="2749011"/>
                  </a:cubicBezTo>
                  <a:lnTo>
                    <a:pt x="3338674" y="2746001"/>
                  </a:lnTo>
                  <a:cubicBezTo>
                    <a:pt x="3336635" y="2741919"/>
                    <a:pt x="3342451" y="2739269"/>
                    <a:pt x="3345104" y="2737433"/>
                  </a:cubicBezTo>
                  <a:cubicBezTo>
                    <a:pt x="3364691" y="2734276"/>
                    <a:pt x="3373109" y="2726883"/>
                    <a:pt x="3387750" y="2722245"/>
                  </a:cubicBezTo>
                  <a:lnTo>
                    <a:pt x="3388619" y="2715564"/>
                  </a:lnTo>
                  <a:cubicBezTo>
                    <a:pt x="3393058" y="2710922"/>
                    <a:pt x="3400096" y="2714292"/>
                    <a:pt x="3406523" y="2713376"/>
                  </a:cubicBezTo>
                  <a:lnTo>
                    <a:pt x="3404842" y="2706693"/>
                  </a:lnTo>
                  <a:cubicBezTo>
                    <a:pt x="3409945" y="2699043"/>
                    <a:pt x="3415298" y="2705930"/>
                    <a:pt x="3422848" y="2705218"/>
                  </a:cubicBezTo>
                  <a:cubicBezTo>
                    <a:pt x="3430451" y="2694662"/>
                    <a:pt x="3413669" y="2697054"/>
                    <a:pt x="3416426" y="2688282"/>
                  </a:cubicBezTo>
                  <a:close/>
                  <a:moveTo>
                    <a:pt x="5010159" y="2686941"/>
                  </a:moveTo>
                  <a:lnTo>
                    <a:pt x="5009289" y="2693623"/>
                  </a:lnTo>
                  <a:lnTo>
                    <a:pt x="5000517" y="2693417"/>
                  </a:lnTo>
                  <a:lnTo>
                    <a:pt x="5000977" y="2691529"/>
                  </a:lnTo>
                  <a:cubicBezTo>
                    <a:pt x="5005872" y="2692653"/>
                    <a:pt x="5007710" y="2687655"/>
                    <a:pt x="5010159" y="2686941"/>
                  </a:cubicBezTo>
                  <a:close/>
                  <a:moveTo>
                    <a:pt x="5144821" y="2680859"/>
                  </a:moveTo>
                  <a:lnTo>
                    <a:pt x="5134975" y="2688457"/>
                  </a:lnTo>
                  <a:lnTo>
                    <a:pt x="5152879" y="2686269"/>
                  </a:lnTo>
                  <a:close/>
                  <a:moveTo>
                    <a:pt x="3444739" y="2674773"/>
                  </a:moveTo>
                  <a:cubicBezTo>
                    <a:pt x="3443106" y="2678649"/>
                    <a:pt x="3442799" y="2681607"/>
                    <a:pt x="3438462" y="2684412"/>
                  </a:cubicBezTo>
                  <a:cubicBezTo>
                    <a:pt x="3443666" y="2682577"/>
                    <a:pt x="3449888" y="2682783"/>
                    <a:pt x="3448411" y="2674978"/>
                  </a:cubicBezTo>
                  <a:close/>
                  <a:moveTo>
                    <a:pt x="5092388" y="2670848"/>
                  </a:moveTo>
                  <a:lnTo>
                    <a:pt x="5091621" y="2675693"/>
                  </a:lnTo>
                  <a:lnTo>
                    <a:pt x="5103711" y="2671054"/>
                  </a:lnTo>
                  <a:close/>
                  <a:moveTo>
                    <a:pt x="4793536" y="2667550"/>
                  </a:moveTo>
                  <a:cubicBezTo>
                    <a:pt x="4797971" y="2673112"/>
                    <a:pt x="4799857" y="2681223"/>
                    <a:pt x="4810366" y="2675716"/>
                  </a:cubicBezTo>
                  <a:lnTo>
                    <a:pt x="4801339" y="2668623"/>
                  </a:lnTo>
                  <a:cubicBezTo>
                    <a:pt x="4797768" y="2669132"/>
                    <a:pt x="4795167" y="2668775"/>
                    <a:pt x="4793536" y="2667550"/>
                  </a:cubicBezTo>
                  <a:close/>
                  <a:moveTo>
                    <a:pt x="5059030" y="2666860"/>
                  </a:moveTo>
                  <a:cubicBezTo>
                    <a:pt x="5064537" y="2669717"/>
                    <a:pt x="5069942" y="2676962"/>
                    <a:pt x="5077698" y="2667477"/>
                  </a:cubicBezTo>
                  <a:close/>
                  <a:moveTo>
                    <a:pt x="5116924" y="2666620"/>
                  </a:moveTo>
                  <a:cubicBezTo>
                    <a:pt x="5114219" y="2669373"/>
                    <a:pt x="5115162" y="2671517"/>
                    <a:pt x="5117157" y="2673373"/>
                  </a:cubicBezTo>
                  <a:lnTo>
                    <a:pt x="5123300" y="2678095"/>
                  </a:lnTo>
                  <a:lnTo>
                    <a:pt x="5123296" y="2678100"/>
                  </a:lnTo>
                  <a:lnTo>
                    <a:pt x="5123678" y="2679502"/>
                  </a:lnTo>
                  <a:lnTo>
                    <a:pt x="5123652" y="2680598"/>
                  </a:lnTo>
                  <a:lnTo>
                    <a:pt x="5124060" y="2680905"/>
                  </a:lnTo>
                  <a:cubicBezTo>
                    <a:pt x="5123499" y="2682078"/>
                    <a:pt x="5121510" y="2683454"/>
                    <a:pt x="5116663" y="2685238"/>
                  </a:cubicBezTo>
                  <a:cubicBezTo>
                    <a:pt x="5093508" y="2678703"/>
                    <a:pt x="5097070" y="2706248"/>
                    <a:pt x="5074372" y="2705476"/>
                  </a:cubicBezTo>
                  <a:cubicBezTo>
                    <a:pt x="5082634" y="2709764"/>
                    <a:pt x="5090538" y="2716652"/>
                    <a:pt x="5101405" y="2711095"/>
                  </a:cubicBezTo>
                  <a:lnTo>
                    <a:pt x="5093705" y="2703084"/>
                  </a:lnTo>
                  <a:cubicBezTo>
                    <a:pt x="5090292" y="2684262"/>
                    <a:pt x="5114672" y="2689166"/>
                    <a:pt x="5129109" y="2685650"/>
                  </a:cubicBezTo>
                  <a:lnTo>
                    <a:pt x="5124060" y="2680905"/>
                  </a:lnTo>
                  <a:lnTo>
                    <a:pt x="5123678" y="2679502"/>
                  </a:lnTo>
                  <a:lnTo>
                    <a:pt x="5123704" y="2678405"/>
                  </a:lnTo>
                  <a:lnTo>
                    <a:pt x="5123300" y="2678095"/>
                  </a:lnTo>
                  <a:lnTo>
                    <a:pt x="5128194" y="2673166"/>
                  </a:lnTo>
                  <a:cubicBezTo>
                    <a:pt x="5130413" y="2671802"/>
                    <a:pt x="5132786" y="2670553"/>
                    <a:pt x="5134010" y="2668921"/>
                  </a:cubicBezTo>
                  <a:cubicBezTo>
                    <a:pt x="5137683" y="2669126"/>
                    <a:pt x="5141712" y="2669280"/>
                    <a:pt x="5143599" y="2672290"/>
                  </a:cubicBezTo>
                  <a:lnTo>
                    <a:pt x="5144366" y="2667444"/>
                  </a:lnTo>
                  <a:close/>
                  <a:moveTo>
                    <a:pt x="5006615" y="2660487"/>
                  </a:moveTo>
                  <a:cubicBezTo>
                    <a:pt x="5008841" y="2660443"/>
                    <a:pt x="5010651" y="2661004"/>
                    <a:pt x="5011543" y="2663427"/>
                  </a:cubicBezTo>
                  <a:lnTo>
                    <a:pt x="4995780" y="2667861"/>
                  </a:lnTo>
                  <a:cubicBezTo>
                    <a:pt x="4996088" y="2664902"/>
                    <a:pt x="4995272" y="2661740"/>
                    <a:pt x="4999199" y="2661180"/>
                  </a:cubicBezTo>
                  <a:cubicBezTo>
                    <a:pt x="5001750" y="2661181"/>
                    <a:pt x="5004390" y="2660531"/>
                    <a:pt x="5006615" y="2660487"/>
                  </a:cubicBezTo>
                  <a:close/>
                  <a:moveTo>
                    <a:pt x="3112684" y="2655807"/>
                  </a:moveTo>
                  <a:cubicBezTo>
                    <a:pt x="3089782" y="2656158"/>
                    <a:pt x="3098807" y="2670902"/>
                    <a:pt x="3096202" y="2680745"/>
                  </a:cubicBezTo>
                  <a:lnTo>
                    <a:pt x="3103191" y="2676106"/>
                  </a:lnTo>
                  <a:lnTo>
                    <a:pt x="3108648" y="2681156"/>
                  </a:lnTo>
                  <a:cubicBezTo>
                    <a:pt x="3119055" y="2677487"/>
                    <a:pt x="3117529" y="2661675"/>
                    <a:pt x="3118907" y="2656013"/>
                  </a:cubicBezTo>
                  <a:close/>
                  <a:moveTo>
                    <a:pt x="4788387" y="2654440"/>
                  </a:moveTo>
                  <a:cubicBezTo>
                    <a:pt x="4790018" y="2658215"/>
                    <a:pt x="4784815" y="2660049"/>
                    <a:pt x="4781958" y="2663008"/>
                  </a:cubicBezTo>
                  <a:cubicBezTo>
                    <a:pt x="4786600" y="2662346"/>
                    <a:pt x="4789710" y="2663724"/>
                    <a:pt x="4791853" y="2665968"/>
                  </a:cubicBezTo>
                  <a:cubicBezTo>
                    <a:pt x="4788487" y="2660254"/>
                    <a:pt x="4794765" y="2648065"/>
                    <a:pt x="4788387" y="2654440"/>
                  </a:cubicBezTo>
                  <a:close/>
                  <a:moveTo>
                    <a:pt x="4771147" y="2651069"/>
                  </a:moveTo>
                  <a:lnTo>
                    <a:pt x="4764158" y="2655708"/>
                  </a:lnTo>
                  <a:lnTo>
                    <a:pt x="4772472" y="2657802"/>
                  </a:lnTo>
                  <a:cubicBezTo>
                    <a:pt x="4772931" y="2655914"/>
                    <a:pt x="4774666" y="2652753"/>
                    <a:pt x="4771147" y="2651069"/>
                  </a:cubicBezTo>
                  <a:close/>
                  <a:moveTo>
                    <a:pt x="4872349" y="2640282"/>
                  </a:moveTo>
                  <a:lnTo>
                    <a:pt x="4884794" y="2640693"/>
                  </a:lnTo>
                  <a:lnTo>
                    <a:pt x="4884692" y="2642529"/>
                  </a:lnTo>
                  <a:lnTo>
                    <a:pt x="4872246" y="2642119"/>
                  </a:lnTo>
                  <a:close/>
                  <a:moveTo>
                    <a:pt x="5091112" y="2633156"/>
                  </a:moveTo>
                  <a:cubicBezTo>
                    <a:pt x="5088795" y="2633675"/>
                    <a:pt x="5086544" y="2635612"/>
                    <a:pt x="5084337" y="2639934"/>
                  </a:cubicBezTo>
                  <a:cubicBezTo>
                    <a:pt x="5101475" y="2642592"/>
                    <a:pt x="5107185" y="2654529"/>
                    <a:pt x="5125497" y="2650097"/>
                  </a:cubicBezTo>
                  <a:lnTo>
                    <a:pt x="5114330" y="2640759"/>
                  </a:lnTo>
                  <a:cubicBezTo>
                    <a:pt x="5105607" y="2642822"/>
                    <a:pt x="5098063" y="2631602"/>
                    <a:pt x="5091112" y="2633156"/>
                  </a:cubicBezTo>
                  <a:close/>
                  <a:moveTo>
                    <a:pt x="4828893" y="2629354"/>
                  </a:moveTo>
                  <a:cubicBezTo>
                    <a:pt x="4832566" y="2629559"/>
                    <a:pt x="4836239" y="2629763"/>
                    <a:pt x="4837002" y="2632570"/>
                  </a:cubicBezTo>
                  <a:lnTo>
                    <a:pt x="4836440" y="2636293"/>
                  </a:lnTo>
                  <a:cubicBezTo>
                    <a:pt x="4831237" y="2638128"/>
                    <a:pt x="4825526" y="2633841"/>
                    <a:pt x="4828893" y="2629354"/>
                  </a:cubicBezTo>
                  <a:close/>
                  <a:moveTo>
                    <a:pt x="3022918" y="2629258"/>
                  </a:moveTo>
                  <a:cubicBezTo>
                    <a:pt x="3018686" y="2627675"/>
                    <a:pt x="3016351" y="2628555"/>
                    <a:pt x="3014533" y="2630180"/>
                  </a:cubicBezTo>
                  <a:cubicBezTo>
                    <a:pt x="3012717" y="2631805"/>
                    <a:pt x="3011415" y="2634177"/>
                    <a:pt x="3009247" y="2635579"/>
                  </a:cubicBezTo>
                  <a:cubicBezTo>
                    <a:pt x="2988487" y="2633074"/>
                    <a:pt x="2989247" y="2653732"/>
                    <a:pt x="2973127" y="2658217"/>
                  </a:cubicBezTo>
                  <a:cubicBezTo>
                    <a:pt x="2994246" y="2653020"/>
                    <a:pt x="3009295" y="2643587"/>
                    <a:pt x="3022918" y="2629258"/>
                  </a:cubicBezTo>
                  <a:close/>
                  <a:moveTo>
                    <a:pt x="5032621" y="2622169"/>
                  </a:moveTo>
                  <a:lnTo>
                    <a:pt x="5031854" y="2627015"/>
                  </a:lnTo>
                  <a:cubicBezTo>
                    <a:pt x="5041036" y="2624977"/>
                    <a:pt x="5050625" y="2628347"/>
                    <a:pt x="5052204" y="2634315"/>
                  </a:cubicBezTo>
                  <a:lnTo>
                    <a:pt x="5045215" y="2638955"/>
                  </a:lnTo>
                  <a:lnTo>
                    <a:pt x="5057661" y="2639366"/>
                  </a:lnTo>
                  <a:cubicBezTo>
                    <a:pt x="5050674" y="2636355"/>
                    <a:pt x="5052766" y="2630591"/>
                    <a:pt x="5053737" y="2624624"/>
                  </a:cubicBezTo>
                  <a:close/>
                  <a:moveTo>
                    <a:pt x="5185646" y="2612010"/>
                  </a:moveTo>
                  <a:lnTo>
                    <a:pt x="5191868" y="2612215"/>
                  </a:lnTo>
                  <a:lnTo>
                    <a:pt x="5191102" y="2617061"/>
                  </a:lnTo>
                  <a:lnTo>
                    <a:pt x="5184879" y="2616855"/>
                  </a:lnTo>
                  <a:close/>
                  <a:moveTo>
                    <a:pt x="4740913" y="2607653"/>
                  </a:moveTo>
                  <a:lnTo>
                    <a:pt x="4733923" y="2612293"/>
                  </a:lnTo>
                  <a:lnTo>
                    <a:pt x="4737492" y="2614333"/>
                  </a:lnTo>
                  <a:close/>
                  <a:moveTo>
                    <a:pt x="4892456" y="2607542"/>
                  </a:moveTo>
                  <a:cubicBezTo>
                    <a:pt x="4885720" y="2619068"/>
                    <a:pt x="4868124" y="2610647"/>
                    <a:pt x="4862306" y="2623499"/>
                  </a:cubicBezTo>
                  <a:cubicBezTo>
                    <a:pt x="4852413" y="2615437"/>
                    <a:pt x="4832518" y="2621552"/>
                    <a:pt x="4819408" y="2624151"/>
                  </a:cubicBezTo>
                  <a:lnTo>
                    <a:pt x="4821652" y="2627110"/>
                  </a:lnTo>
                  <a:cubicBezTo>
                    <a:pt x="4822467" y="2630272"/>
                    <a:pt x="4817213" y="2631750"/>
                    <a:pt x="4815682" y="2633790"/>
                  </a:cubicBezTo>
                  <a:cubicBezTo>
                    <a:pt x="4809459" y="2633583"/>
                    <a:pt x="4807675" y="2628738"/>
                    <a:pt x="4804105" y="2626696"/>
                  </a:cubicBezTo>
                  <a:cubicBezTo>
                    <a:pt x="4803086" y="2624656"/>
                    <a:pt x="4806096" y="2622769"/>
                    <a:pt x="4807421" y="2621852"/>
                  </a:cubicBezTo>
                  <a:lnTo>
                    <a:pt x="4781000" y="2623068"/>
                  </a:lnTo>
                  <a:cubicBezTo>
                    <a:pt x="4780235" y="2620263"/>
                    <a:pt x="4765342" y="2618014"/>
                    <a:pt x="4754426" y="2615562"/>
                  </a:cubicBezTo>
                  <a:cubicBezTo>
                    <a:pt x="4754069" y="2618164"/>
                    <a:pt x="4753610" y="2620051"/>
                    <a:pt x="4752691" y="2621275"/>
                  </a:cubicBezTo>
                  <a:lnTo>
                    <a:pt x="4752517" y="2621365"/>
                  </a:lnTo>
                  <a:lnTo>
                    <a:pt x="4752334" y="2621326"/>
                  </a:lnTo>
                  <a:lnTo>
                    <a:pt x="4745657" y="2624787"/>
                  </a:lnTo>
                  <a:lnTo>
                    <a:pt x="4735322" y="2624555"/>
                  </a:lnTo>
                  <a:lnTo>
                    <a:pt x="4735297" y="2624484"/>
                  </a:lnTo>
                  <a:lnTo>
                    <a:pt x="4735178" y="2624552"/>
                  </a:lnTo>
                  <a:lnTo>
                    <a:pt x="4732931" y="2624502"/>
                  </a:lnTo>
                  <a:cubicBezTo>
                    <a:pt x="4728295" y="2624571"/>
                    <a:pt x="4723589" y="2625424"/>
                    <a:pt x="4719533" y="2628917"/>
                  </a:cubicBezTo>
                  <a:cubicBezTo>
                    <a:pt x="4724659" y="2632923"/>
                    <a:pt x="4725820" y="2631481"/>
                    <a:pt x="4727089" y="2629206"/>
                  </a:cubicBezTo>
                  <a:lnTo>
                    <a:pt x="4735178" y="2624552"/>
                  </a:lnTo>
                  <a:lnTo>
                    <a:pt x="4735322" y="2624555"/>
                  </a:lnTo>
                  <a:lnTo>
                    <a:pt x="4737151" y="2629820"/>
                  </a:lnTo>
                  <a:cubicBezTo>
                    <a:pt x="4736646" y="2632033"/>
                    <a:pt x="4735626" y="2634455"/>
                    <a:pt x="4735906" y="2636419"/>
                  </a:cubicBezTo>
                  <a:cubicBezTo>
                    <a:pt x="4739120" y="2630861"/>
                    <a:pt x="4742283" y="2627495"/>
                    <a:pt x="4745548" y="2624843"/>
                  </a:cubicBezTo>
                  <a:lnTo>
                    <a:pt x="4745657" y="2624787"/>
                  </a:lnTo>
                  <a:lnTo>
                    <a:pt x="4745906" y="2624793"/>
                  </a:lnTo>
                  <a:lnTo>
                    <a:pt x="4752517" y="2621365"/>
                  </a:lnTo>
                  <a:lnTo>
                    <a:pt x="4779864" y="2627238"/>
                  </a:lnTo>
                  <a:cubicBezTo>
                    <a:pt x="4789604" y="2631679"/>
                    <a:pt x="4800047" y="2636565"/>
                    <a:pt x="4811600" y="2635828"/>
                  </a:cubicBezTo>
                  <a:cubicBezTo>
                    <a:pt x="4817617" y="2644807"/>
                    <a:pt x="4816289" y="2653376"/>
                    <a:pt x="4808535" y="2655210"/>
                  </a:cubicBezTo>
                  <a:cubicBezTo>
                    <a:pt x="4822000" y="2657663"/>
                    <a:pt x="4835212" y="2653229"/>
                    <a:pt x="4846482" y="2663281"/>
                  </a:cubicBezTo>
                  <a:cubicBezTo>
                    <a:pt x="4842606" y="2664197"/>
                    <a:pt x="4843369" y="2667004"/>
                    <a:pt x="4843063" y="2669962"/>
                  </a:cubicBezTo>
                  <a:lnTo>
                    <a:pt x="4861376" y="2665529"/>
                  </a:lnTo>
                  <a:cubicBezTo>
                    <a:pt x="4864945" y="2667570"/>
                    <a:pt x="4864639" y="2670529"/>
                    <a:pt x="4864180" y="2672416"/>
                  </a:cubicBezTo>
                  <a:cubicBezTo>
                    <a:pt x="4869026" y="2665531"/>
                    <a:pt x="4878513" y="2670736"/>
                    <a:pt x="4882951" y="2666096"/>
                  </a:cubicBezTo>
                  <a:cubicBezTo>
                    <a:pt x="4900852" y="2679209"/>
                    <a:pt x="4862394" y="2675221"/>
                    <a:pt x="4868000" y="2688994"/>
                  </a:cubicBezTo>
                  <a:cubicBezTo>
                    <a:pt x="4872641" y="2690883"/>
                    <a:pt x="4877232" y="2687314"/>
                    <a:pt x="4880090" y="2684356"/>
                  </a:cubicBezTo>
                  <a:cubicBezTo>
                    <a:pt x="4883456" y="2687519"/>
                    <a:pt x="4888097" y="2689408"/>
                    <a:pt x="4884779" y="2694253"/>
                  </a:cubicBezTo>
                  <a:cubicBezTo>
                    <a:pt x="4873096" y="2706849"/>
                    <a:pt x="4865347" y="2690830"/>
                    <a:pt x="4855554" y="2688583"/>
                  </a:cubicBezTo>
                  <a:cubicBezTo>
                    <a:pt x="4848715" y="2707046"/>
                    <a:pt x="4833827" y="2681844"/>
                    <a:pt x="4822296" y="2690409"/>
                  </a:cubicBezTo>
                  <a:lnTo>
                    <a:pt x="4821786" y="2694490"/>
                  </a:lnTo>
                  <a:cubicBezTo>
                    <a:pt x="4832036" y="2702502"/>
                    <a:pt x="4851369" y="2700109"/>
                    <a:pt x="4861517" y="2707407"/>
                  </a:cubicBezTo>
                  <a:cubicBezTo>
                    <a:pt x="4856772" y="2712455"/>
                    <a:pt x="4846570" y="2715002"/>
                    <a:pt x="4847894" y="2721736"/>
                  </a:cubicBezTo>
                  <a:cubicBezTo>
                    <a:pt x="4858146" y="2722096"/>
                    <a:pt x="4869573" y="2720466"/>
                    <a:pt x="4873396" y="2729394"/>
                  </a:cubicBezTo>
                  <a:cubicBezTo>
                    <a:pt x="4868855" y="2733320"/>
                    <a:pt x="4858144" y="2729746"/>
                    <a:pt x="4860539" y="2738878"/>
                  </a:cubicBezTo>
                  <a:lnTo>
                    <a:pt x="4885842" y="2729806"/>
                  </a:lnTo>
                  <a:cubicBezTo>
                    <a:pt x="4886299" y="2735570"/>
                    <a:pt x="4894308" y="2732970"/>
                    <a:pt x="4893082" y="2739703"/>
                  </a:cubicBezTo>
                  <a:cubicBezTo>
                    <a:pt x="4888847" y="2743222"/>
                    <a:pt x="4883542" y="2744341"/>
                    <a:pt x="4877524" y="2743014"/>
                  </a:cubicBezTo>
                  <a:cubicBezTo>
                    <a:pt x="4877216" y="2745973"/>
                    <a:pt x="4875430" y="2748777"/>
                    <a:pt x="4879000" y="2750818"/>
                  </a:cubicBezTo>
                  <a:cubicBezTo>
                    <a:pt x="4884816" y="2748168"/>
                    <a:pt x="4887776" y="2743374"/>
                    <a:pt x="4892876" y="2743376"/>
                  </a:cubicBezTo>
                  <a:cubicBezTo>
                    <a:pt x="4897568" y="2745621"/>
                    <a:pt x="4905831" y="2749909"/>
                    <a:pt x="4903738" y="2755671"/>
                  </a:cubicBezTo>
                  <a:cubicBezTo>
                    <a:pt x="4900421" y="2760516"/>
                    <a:pt x="4894505" y="2757352"/>
                    <a:pt x="4890628" y="2758269"/>
                  </a:cubicBezTo>
                  <a:lnTo>
                    <a:pt x="4886034" y="2772040"/>
                  </a:lnTo>
                  <a:lnTo>
                    <a:pt x="4891901" y="2767196"/>
                  </a:lnTo>
                  <a:cubicBezTo>
                    <a:pt x="4903273" y="2775411"/>
                    <a:pt x="4937039" y="2777154"/>
                    <a:pt x="4924896" y="2791637"/>
                  </a:cubicBezTo>
                  <a:cubicBezTo>
                    <a:pt x="4913215" y="2794032"/>
                    <a:pt x="4904188" y="2786939"/>
                    <a:pt x="4894955" y="2788620"/>
                  </a:cubicBezTo>
                  <a:cubicBezTo>
                    <a:pt x="4893374" y="2790302"/>
                    <a:pt x="4887813" y="2792188"/>
                    <a:pt x="4887506" y="2795147"/>
                  </a:cubicBezTo>
                  <a:cubicBezTo>
                    <a:pt x="4892962" y="2800198"/>
                    <a:pt x="4902400" y="2797395"/>
                    <a:pt x="4908419" y="2798723"/>
                  </a:cubicBezTo>
                  <a:cubicBezTo>
                    <a:pt x="4916882" y="2809539"/>
                    <a:pt x="4952793" y="2805876"/>
                    <a:pt x="4938403" y="2825051"/>
                  </a:cubicBezTo>
                  <a:cubicBezTo>
                    <a:pt x="4926060" y="2822804"/>
                    <a:pt x="4915761" y="2806784"/>
                    <a:pt x="4902598" y="2819227"/>
                  </a:cubicBezTo>
                  <a:cubicBezTo>
                    <a:pt x="4897903" y="2827182"/>
                    <a:pt x="4909329" y="2825553"/>
                    <a:pt x="4912440" y="2829482"/>
                  </a:cubicBezTo>
                  <a:cubicBezTo>
                    <a:pt x="4905705" y="2833357"/>
                    <a:pt x="4910702" y="2840295"/>
                    <a:pt x="4917078" y="2841572"/>
                  </a:cubicBezTo>
                  <a:cubicBezTo>
                    <a:pt x="4939119" y="2819849"/>
                    <a:pt x="4935284" y="2854278"/>
                    <a:pt x="4958698" y="2849847"/>
                  </a:cubicBezTo>
                  <a:cubicBezTo>
                    <a:pt x="4950124" y="2866371"/>
                    <a:pt x="4936252" y="2855961"/>
                    <a:pt x="4920950" y="2858508"/>
                  </a:cubicBezTo>
                  <a:cubicBezTo>
                    <a:pt x="4924062" y="2854785"/>
                    <a:pt x="4928501" y="2850144"/>
                    <a:pt x="4931256" y="2849023"/>
                  </a:cubicBezTo>
                  <a:lnTo>
                    <a:pt x="4912483" y="2855343"/>
                  </a:lnTo>
                  <a:lnTo>
                    <a:pt x="4923040" y="2860396"/>
                  </a:lnTo>
                  <a:cubicBezTo>
                    <a:pt x="4924211" y="2871158"/>
                    <a:pt x="4903910" y="2869316"/>
                    <a:pt x="4903092" y="2876355"/>
                  </a:cubicBezTo>
                  <a:lnTo>
                    <a:pt x="4905643" y="2876356"/>
                  </a:lnTo>
                  <a:cubicBezTo>
                    <a:pt x="4923193" y="2861467"/>
                    <a:pt x="4933745" y="2884372"/>
                    <a:pt x="4944610" y="2886466"/>
                  </a:cubicBezTo>
                  <a:cubicBezTo>
                    <a:pt x="4950477" y="2881622"/>
                    <a:pt x="4965776" y="2889278"/>
                    <a:pt x="4963485" y="2878311"/>
                  </a:cubicBezTo>
                  <a:cubicBezTo>
                    <a:pt x="4960374" y="2874381"/>
                    <a:pt x="4947469" y="2875857"/>
                    <a:pt x="4952571" y="2868207"/>
                  </a:cubicBezTo>
                  <a:cubicBezTo>
                    <a:pt x="4970425" y="2865662"/>
                    <a:pt x="4983534" y="2863065"/>
                    <a:pt x="4997253" y="2872403"/>
                  </a:cubicBezTo>
                  <a:cubicBezTo>
                    <a:pt x="4997862" y="2884338"/>
                    <a:pt x="4976135" y="2877600"/>
                    <a:pt x="4975062" y="2885403"/>
                  </a:cubicBezTo>
                  <a:cubicBezTo>
                    <a:pt x="4987303" y="2886937"/>
                    <a:pt x="5003777" y="2887503"/>
                    <a:pt x="5013111" y="2891637"/>
                  </a:cubicBezTo>
                  <a:lnTo>
                    <a:pt x="5006121" y="2896277"/>
                  </a:lnTo>
                  <a:cubicBezTo>
                    <a:pt x="5013824" y="2896636"/>
                    <a:pt x="5015097" y="2905562"/>
                    <a:pt x="5022851" y="2903729"/>
                  </a:cubicBezTo>
                  <a:cubicBezTo>
                    <a:pt x="5027596" y="2896130"/>
                    <a:pt x="5010559" y="2899287"/>
                    <a:pt x="5013111" y="2891637"/>
                  </a:cubicBezTo>
                  <a:cubicBezTo>
                    <a:pt x="5014846" y="2888475"/>
                    <a:pt x="5018876" y="2888630"/>
                    <a:pt x="5022548" y="2888834"/>
                  </a:cubicBezTo>
                  <a:cubicBezTo>
                    <a:pt x="5019185" y="2878020"/>
                    <a:pt x="5051778" y="2879202"/>
                    <a:pt x="5034183" y="2870780"/>
                  </a:cubicBezTo>
                  <a:lnTo>
                    <a:pt x="5017552" y="2881896"/>
                  </a:lnTo>
                  <a:cubicBezTo>
                    <a:pt x="5009289" y="2877609"/>
                    <a:pt x="5005719" y="2875568"/>
                    <a:pt x="4997917" y="2869394"/>
                  </a:cubicBezTo>
                  <a:cubicBezTo>
                    <a:pt x="5000926" y="2867507"/>
                    <a:pt x="5005926" y="2866794"/>
                    <a:pt x="5005366" y="2862867"/>
                  </a:cubicBezTo>
                  <a:lnTo>
                    <a:pt x="4996133" y="2864548"/>
                  </a:lnTo>
                  <a:cubicBezTo>
                    <a:pt x="4992512" y="2862150"/>
                    <a:pt x="4989554" y="2859292"/>
                    <a:pt x="4991187" y="2855416"/>
                  </a:cubicBezTo>
                  <a:cubicBezTo>
                    <a:pt x="4994046" y="2852458"/>
                    <a:pt x="4997717" y="2852663"/>
                    <a:pt x="5000268" y="2852664"/>
                  </a:cubicBezTo>
                  <a:cubicBezTo>
                    <a:pt x="5005626" y="2841699"/>
                    <a:pt x="4985427" y="2843121"/>
                    <a:pt x="4992164" y="2831596"/>
                  </a:cubicBezTo>
                  <a:cubicBezTo>
                    <a:pt x="4991604" y="2827668"/>
                    <a:pt x="4998287" y="2825986"/>
                    <a:pt x="5001704" y="2826956"/>
                  </a:cubicBezTo>
                  <a:cubicBezTo>
                    <a:pt x="5007824" y="2828998"/>
                    <a:pt x="5003283" y="2832925"/>
                    <a:pt x="5002721" y="2836648"/>
                  </a:cubicBezTo>
                  <a:cubicBezTo>
                    <a:pt x="5017973" y="2836295"/>
                    <a:pt x="5034399" y="2828853"/>
                    <a:pt x="5048424" y="2835233"/>
                  </a:cubicBezTo>
                  <a:lnTo>
                    <a:pt x="5038015" y="2846554"/>
                  </a:lnTo>
                  <a:lnTo>
                    <a:pt x="5053012" y="2846965"/>
                  </a:lnTo>
                  <a:cubicBezTo>
                    <a:pt x="5057957" y="2856098"/>
                    <a:pt x="5077136" y="2852634"/>
                    <a:pt x="5071420" y="2866201"/>
                  </a:cubicBezTo>
                  <a:lnTo>
                    <a:pt x="5090193" y="2859881"/>
                  </a:lnTo>
                  <a:cubicBezTo>
                    <a:pt x="5098257" y="2839786"/>
                    <a:pt x="5066219" y="2860385"/>
                    <a:pt x="5059694" y="2845284"/>
                  </a:cubicBezTo>
                  <a:lnTo>
                    <a:pt x="5069336" y="2838810"/>
                  </a:lnTo>
                  <a:cubicBezTo>
                    <a:pt x="5072039" y="2839881"/>
                    <a:pt x="5072651" y="2841616"/>
                    <a:pt x="5075456" y="2840851"/>
                  </a:cubicBezTo>
                  <a:cubicBezTo>
                    <a:pt x="5088060" y="2824482"/>
                    <a:pt x="5059645" y="2837276"/>
                    <a:pt x="5062811" y="2823709"/>
                  </a:cubicBezTo>
                  <a:cubicBezTo>
                    <a:pt x="5065668" y="2820752"/>
                    <a:pt x="5069137" y="2822078"/>
                    <a:pt x="5071687" y="2822079"/>
                  </a:cubicBezTo>
                  <a:cubicBezTo>
                    <a:pt x="5067049" y="2809989"/>
                    <a:pt x="5086177" y="2808719"/>
                    <a:pt x="5089494" y="2803875"/>
                  </a:cubicBezTo>
                  <a:cubicBezTo>
                    <a:pt x="5083119" y="2802598"/>
                    <a:pt x="5074654" y="2791781"/>
                    <a:pt x="5080521" y="2786938"/>
                  </a:cubicBezTo>
                  <a:lnTo>
                    <a:pt x="5093671" y="2784560"/>
                  </a:lnTo>
                  <a:lnTo>
                    <a:pt x="5098426" y="2784750"/>
                  </a:lnTo>
                  <a:lnTo>
                    <a:pt x="5100273" y="2783366"/>
                  </a:lnTo>
                  <a:lnTo>
                    <a:pt x="5107914" y="2781985"/>
                  </a:lnTo>
                  <a:cubicBezTo>
                    <a:pt x="5115209" y="2778530"/>
                    <a:pt x="5122198" y="2773892"/>
                    <a:pt x="5133472" y="2769916"/>
                  </a:cubicBezTo>
                  <a:lnTo>
                    <a:pt x="5124699" y="2769709"/>
                  </a:lnTo>
                  <a:cubicBezTo>
                    <a:pt x="5121255" y="2771111"/>
                    <a:pt x="5115963" y="2772958"/>
                    <a:pt x="5110893" y="2775413"/>
                  </a:cubicBezTo>
                  <a:lnTo>
                    <a:pt x="5100273" y="2783366"/>
                  </a:lnTo>
                  <a:lnTo>
                    <a:pt x="5093671" y="2784560"/>
                  </a:lnTo>
                  <a:lnTo>
                    <a:pt x="5076716" y="2783882"/>
                  </a:lnTo>
                  <a:cubicBezTo>
                    <a:pt x="5070156" y="2782586"/>
                    <a:pt x="5064584" y="2779920"/>
                    <a:pt x="5060938" y="2774792"/>
                  </a:cubicBezTo>
                  <a:lnTo>
                    <a:pt x="5071347" y="2763472"/>
                  </a:lnTo>
                  <a:cubicBezTo>
                    <a:pt x="5054053" y="2769944"/>
                    <a:pt x="5049314" y="2752040"/>
                    <a:pt x="5050388" y="2744235"/>
                  </a:cubicBezTo>
                  <a:cubicBezTo>
                    <a:pt x="5043605" y="2740102"/>
                    <a:pt x="5034426" y="2731938"/>
                    <a:pt x="5026618" y="2743617"/>
                  </a:cubicBezTo>
                  <a:cubicBezTo>
                    <a:pt x="5013918" y="2743970"/>
                    <a:pt x="5005655" y="2739683"/>
                    <a:pt x="4997342" y="2737590"/>
                  </a:cubicBezTo>
                  <a:cubicBezTo>
                    <a:pt x="4991776" y="2759879"/>
                    <a:pt x="4972095" y="2731716"/>
                    <a:pt x="4959798" y="2745128"/>
                  </a:cubicBezTo>
                  <a:cubicBezTo>
                    <a:pt x="4957350" y="2743292"/>
                    <a:pt x="4952454" y="2742167"/>
                    <a:pt x="4954444" y="2738241"/>
                  </a:cubicBezTo>
                  <a:cubicBezTo>
                    <a:pt x="4957557" y="2734519"/>
                    <a:pt x="4962350" y="2737478"/>
                    <a:pt x="4967350" y="2736765"/>
                  </a:cubicBezTo>
                  <a:cubicBezTo>
                    <a:pt x="4969238" y="2732124"/>
                    <a:pt x="4965873" y="2728960"/>
                    <a:pt x="4965313" y="2725033"/>
                  </a:cubicBezTo>
                  <a:cubicBezTo>
                    <a:pt x="4935627" y="2721250"/>
                    <a:pt x="4910539" y="2696045"/>
                    <a:pt x="4905443" y="2678191"/>
                  </a:cubicBezTo>
                  <a:cubicBezTo>
                    <a:pt x="4923907" y="2679931"/>
                    <a:pt x="4906516" y="2670388"/>
                    <a:pt x="4917383" y="2664830"/>
                  </a:cubicBezTo>
                  <a:cubicBezTo>
                    <a:pt x="4912693" y="2654934"/>
                    <a:pt x="4892134" y="2664058"/>
                    <a:pt x="4891117" y="2654367"/>
                  </a:cubicBezTo>
                  <a:cubicBezTo>
                    <a:pt x="4914021" y="2646365"/>
                    <a:pt x="4926512" y="2662436"/>
                    <a:pt x="4941203" y="2665806"/>
                  </a:cubicBezTo>
                  <a:lnTo>
                    <a:pt x="4952275" y="2651477"/>
                  </a:lnTo>
                  <a:cubicBezTo>
                    <a:pt x="4945288" y="2648465"/>
                    <a:pt x="4942532" y="2657238"/>
                    <a:pt x="4936513" y="2655910"/>
                  </a:cubicBezTo>
                  <a:cubicBezTo>
                    <a:pt x="4933147" y="2652746"/>
                    <a:pt x="4929934" y="2650654"/>
                    <a:pt x="4931567" y="2646778"/>
                  </a:cubicBezTo>
                  <a:lnTo>
                    <a:pt x="4916571" y="2646366"/>
                  </a:lnTo>
                  <a:cubicBezTo>
                    <a:pt x="4904231" y="2636467"/>
                    <a:pt x="4871636" y="2635284"/>
                    <a:pt x="4875467" y="2618708"/>
                  </a:cubicBezTo>
                  <a:cubicBezTo>
                    <a:pt x="4884904" y="2615906"/>
                    <a:pt x="4895614" y="2619479"/>
                    <a:pt x="4892456" y="2607542"/>
                  </a:cubicBezTo>
                  <a:close/>
                  <a:moveTo>
                    <a:pt x="4919696" y="2601837"/>
                  </a:moveTo>
                  <a:lnTo>
                    <a:pt x="4924680" y="2606376"/>
                  </a:lnTo>
                  <a:lnTo>
                    <a:pt x="4924081" y="2607040"/>
                  </a:lnTo>
                  <a:close/>
                  <a:moveTo>
                    <a:pt x="3587736" y="2596823"/>
                  </a:moveTo>
                  <a:lnTo>
                    <a:pt x="3573756" y="2606102"/>
                  </a:lnTo>
                  <a:cubicBezTo>
                    <a:pt x="3580438" y="2604421"/>
                    <a:pt x="3591101" y="2599986"/>
                    <a:pt x="3587736" y="2596823"/>
                  </a:cubicBezTo>
                  <a:close/>
                  <a:moveTo>
                    <a:pt x="4884351" y="2586472"/>
                  </a:moveTo>
                  <a:lnTo>
                    <a:pt x="4893175" y="2587036"/>
                  </a:lnTo>
                  <a:lnTo>
                    <a:pt x="4892255" y="2590810"/>
                  </a:lnTo>
                  <a:lnTo>
                    <a:pt x="4883482" y="2590603"/>
                  </a:lnTo>
                  <a:close/>
                  <a:moveTo>
                    <a:pt x="3473380" y="2584344"/>
                  </a:moveTo>
                  <a:cubicBezTo>
                    <a:pt x="3451853" y="2586685"/>
                    <a:pt x="3475570" y="2597148"/>
                    <a:pt x="3470466" y="2604797"/>
                  </a:cubicBezTo>
                  <a:cubicBezTo>
                    <a:pt x="3479643" y="2620612"/>
                    <a:pt x="3478412" y="2645198"/>
                    <a:pt x="3465043" y="2666414"/>
                  </a:cubicBezTo>
                  <a:cubicBezTo>
                    <a:pt x="3477235" y="2659939"/>
                    <a:pt x="3496110" y="2651783"/>
                    <a:pt x="3501213" y="2644133"/>
                  </a:cubicBezTo>
                  <a:cubicBezTo>
                    <a:pt x="3509735" y="2629802"/>
                    <a:pt x="3478824" y="2632752"/>
                    <a:pt x="3490100" y="2617300"/>
                  </a:cubicBezTo>
                  <a:cubicBezTo>
                    <a:pt x="3476280" y="2607248"/>
                    <a:pt x="3485924" y="2595672"/>
                    <a:pt x="3473380" y="2584344"/>
                  </a:cubicBezTo>
                  <a:close/>
                  <a:moveTo>
                    <a:pt x="4830184" y="2577071"/>
                  </a:moveTo>
                  <a:lnTo>
                    <a:pt x="4836406" y="2577277"/>
                  </a:lnTo>
                  <a:lnTo>
                    <a:pt x="4835640" y="2582123"/>
                  </a:lnTo>
                  <a:lnTo>
                    <a:pt x="4829417" y="2581917"/>
                  </a:lnTo>
                  <a:close/>
                  <a:moveTo>
                    <a:pt x="4743931" y="2572612"/>
                  </a:moveTo>
                  <a:lnTo>
                    <a:pt x="4758160" y="2577869"/>
                  </a:lnTo>
                  <a:lnTo>
                    <a:pt x="4758927" y="2573023"/>
                  </a:lnTo>
                  <a:close/>
                  <a:moveTo>
                    <a:pt x="4940514" y="2571543"/>
                  </a:moveTo>
                  <a:cubicBezTo>
                    <a:pt x="4944084" y="2573584"/>
                    <a:pt x="4951327" y="2575830"/>
                    <a:pt x="4950560" y="2580676"/>
                  </a:cubicBezTo>
                  <a:cubicBezTo>
                    <a:pt x="4949182" y="2583787"/>
                    <a:pt x="4945153" y="2583633"/>
                    <a:pt x="4941480" y="2583427"/>
                  </a:cubicBezTo>
                  <a:cubicBezTo>
                    <a:pt x="4946174" y="2578022"/>
                    <a:pt x="4936126" y="2576540"/>
                    <a:pt x="4940514" y="2571543"/>
                  </a:cubicBezTo>
                  <a:close/>
                  <a:moveTo>
                    <a:pt x="3812890" y="2568729"/>
                  </a:moveTo>
                  <a:lnTo>
                    <a:pt x="3808554" y="2571533"/>
                  </a:lnTo>
                  <a:lnTo>
                    <a:pt x="3814010" y="2576585"/>
                  </a:lnTo>
                  <a:close/>
                  <a:moveTo>
                    <a:pt x="4918023" y="2564548"/>
                  </a:moveTo>
                  <a:cubicBezTo>
                    <a:pt x="4917816" y="2573321"/>
                    <a:pt x="4919649" y="2586176"/>
                    <a:pt x="4934542" y="2588424"/>
                  </a:cubicBezTo>
                  <a:lnTo>
                    <a:pt x="4951732" y="2588888"/>
                  </a:lnTo>
                  <a:cubicBezTo>
                    <a:pt x="4943622" y="2590774"/>
                    <a:pt x="4933876" y="2601635"/>
                    <a:pt x="4929391" y="2588066"/>
                  </a:cubicBezTo>
                  <a:cubicBezTo>
                    <a:pt x="4919851" y="2592705"/>
                    <a:pt x="4918271" y="2586736"/>
                    <a:pt x="4911028" y="2584490"/>
                  </a:cubicBezTo>
                  <a:lnTo>
                    <a:pt x="4901749" y="2570511"/>
                  </a:lnTo>
                  <a:close/>
                  <a:moveTo>
                    <a:pt x="5040291" y="2553311"/>
                  </a:moveTo>
                  <a:cubicBezTo>
                    <a:pt x="5037893" y="2554381"/>
                    <a:pt x="5036311" y="2556064"/>
                    <a:pt x="5033761" y="2556063"/>
                  </a:cubicBezTo>
                  <a:lnTo>
                    <a:pt x="5032842" y="2559838"/>
                  </a:lnTo>
                  <a:lnTo>
                    <a:pt x="5042177" y="2556321"/>
                  </a:lnTo>
                  <a:close/>
                  <a:moveTo>
                    <a:pt x="4853298" y="2547544"/>
                  </a:moveTo>
                  <a:cubicBezTo>
                    <a:pt x="4865336" y="2545100"/>
                    <a:pt x="4870793" y="2550151"/>
                    <a:pt x="4876249" y="2555202"/>
                  </a:cubicBezTo>
                  <a:cubicBezTo>
                    <a:pt x="4872117" y="2556885"/>
                    <a:pt x="4872933" y="2560047"/>
                    <a:pt x="4872574" y="2562648"/>
                  </a:cubicBezTo>
                  <a:lnTo>
                    <a:pt x="4886752" y="2570099"/>
                  </a:lnTo>
                  <a:cubicBezTo>
                    <a:pt x="4870837" y="2573461"/>
                    <a:pt x="4877063" y="2566016"/>
                    <a:pt x="4862271" y="2564481"/>
                  </a:cubicBezTo>
                  <a:cubicBezTo>
                    <a:pt x="4856457" y="2559481"/>
                    <a:pt x="4852429" y="2554227"/>
                    <a:pt x="4853298" y="2547544"/>
                  </a:cubicBezTo>
                  <a:close/>
                  <a:moveTo>
                    <a:pt x="4695823" y="2540345"/>
                  </a:moveTo>
                  <a:cubicBezTo>
                    <a:pt x="4692974" y="2540927"/>
                    <a:pt x="4690197" y="2542450"/>
                    <a:pt x="4687461" y="2544184"/>
                  </a:cubicBezTo>
                  <a:cubicBezTo>
                    <a:pt x="4681990" y="2547652"/>
                    <a:pt x="4676684" y="2551960"/>
                    <a:pt x="4671303" y="2551270"/>
                  </a:cubicBezTo>
                  <a:cubicBezTo>
                    <a:pt x="4683900" y="2557853"/>
                    <a:pt x="4700991" y="2542301"/>
                    <a:pt x="4704613" y="2542148"/>
                  </a:cubicBezTo>
                  <a:cubicBezTo>
                    <a:pt x="4701591" y="2540120"/>
                    <a:pt x="4698671" y="2539762"/>
                    <a:pt x="4695823" y="2540345"/>
                  </a:cubicBezTo>
                  <a:close/>
                  <a:moveTo>
                    <a:pt x="4734812" y="2531650"/>
                  </a:moveTo>
                  <a:lnTo>
                    <a:pt x="4739502" y="2541547"/>
                  </a:lnTo>
                  <a:cubicBezTo>
                    <a:pt x="4727563" y="2554907"/>
                    <a:pt x="4731955" y="2534608"/>
                    <a:pt x="4718283" y="2540929"/>
                  </a:cubicBezTo>
                  <a:cubicBezTo>
                    <a:pt x="4717517" y="2545774"/>
                    <a:pt x="4726646" y="2551031"/>
                    <a:pt x="4732513" y="2546186"/>
                  </a:cubicBezTo>
                  <a:cubicBezTo>
                    <a:pt x="4744652" y="2549556"/>
                    <a:pt x="4753729" y="2557006"/>
                    <a:pt x="4756073" y="2565779"/>
                  </a:cubicBezTo>
                  <a:lnTo>
                    <a:pt x="4757606" y="2556088"/>
                  </a:lnTo>
                  <a:lnTo>
                    <a:pt x="4752505" y="2556087"/>
                  </a:lnTo>
                  <a:cubicBezTo>
                    <a:pt x="4748730" y="2555168"/>
                    <a:pt x="4749395" y="2552159"/>
                    <a:pt x="4749701" y="2549200"/>
                  </a:cubicBezTo>
                  <a:cubicBezTo>
                    <a:pt x="4751132" y="2541345"/>
                    <a:pt x="4736903" y="2536088"/>
                    <a:pt x="4734812" y="2531650"/>
                  </a:cubicBezTo>
                  <a:close/>
                  <a:moveTo>
                    <a:pt x="4750268" y="2530174"/>
                  </a:moveTo>
                  <a:lnTo>
                    <a:pt x="4760416" y="2537472"/>
                  </a:lnTo>
                  <a:lnTo>
                    <a:pt x="4761183" y="2532627"/>
                  </a:lnTo>
                  <a:close/>
                  <a:moveTo>
                    <a:pt x="4823211" y="2523053"/>
                  </a:moveTo>
                  <a:cubicBezTo>
                    <a:pt x="4828107" y="2524177"/>
                    <a:pt x="4833566" y="2521577"/>
                    <a:pt x="4835350" y="2526422"/>
                  </a:cubicBezTo>
                  <a:lnTo>
                    <a:pt x="4819893" y="2527897"/>
                  </a:lnTo>
                  <a:cubicBezTo>
                    <a:pt x="4818874" y="2525857"/>
                    <a:pt x="4821628" y="2524736"/>
                    <a:pt x="4823211" y="2523053"/>
                  </a:cubicBezTo>
                  <a:close/>
                  <a:moveTo>
                    <a:pt x="3729354" y="2519432"/>
                  </a:moveTo>
                  <a:cubicBezTo>
                    <a:pt x="3722720" y="2526572"/>
                    <a:pt x="3711091" y="2524222"/>
                    <a:pt x="3704411" y="2520802"/>
                  </a:cubicBezTo>
                  <a:lnTo>
                    <a:pt x="3705227" y="2521415"/>
                  </a:lnTo>
                  <a:cubicBezTo>
                    <a:pt x="3705124" y="2523251"/>
                    <a:pt x="3702318" y="2524016"/>
                    <a:pt x="3700788" y="2526055"/>
                  </a:cubicBezTo>
                  <a:cubicBezTo>
                    <a:pt x="3696757" y="2525902"/>
                    <a:pt x="3693085" y="2525696"/>
                    <a:pt x="3692322" y="2522891"/>
                  </a:cubicBezTo>
                  <a:lnTo>
                    <a:pt x="3675793" y="2532170"/>
                  </a:lnTo>
                  <a:lnTo>
                    <a:pt x="3673549" y="2529211"/>
                  </a:lnTo>
                  <a:lnTo>
                    <a:pt x="3656252" y="2543334"/>
                  </a:lnTo>
                  <a:cubicBezTo>
                    <a:pt x="3673849" y="2551756"/>
                    <a:pt x="3642937" y="2554706"/>
                    <a:pt x="3646760" y="2563633"/>
                  </a:cubicBezTo>
                  <a:cubicBezTo>
                    <a:pt x="3668392" y="2546705"/>
                    <a:pt x="3717260" y="2539373"/>
                    <a:pt x="3729354" y="2519432"/>
                  </a:cubicBezTo>
                  <a:close/>
                  <a:moveTo>
                    <a:pt x="5024642" y="2517653"/>
                  </a:moveTo>
                  <a:lnTo>
                    <a:pt x="5022649" y="2529231"/>
                  </a:lnTo>
                  <a:cubicBezTo>
                    <a:pt x="5025199" y="2529231"/>
                    <a:pt x="5041011" y="2532806"/>
                    <a:pt x="5038871" y="2522910"/>
                  </a:cubicBezTo>
                  <a:cubicBezTo>
                    <a:pt x="5034230" y="2521021"/>
                    <a:pt x="5031324" y="2515971"/>
                    <a:pt x="5024642" y="2517653"/>
                  </a:cubicBezTo>
                  <a:close/>
                  <a:moveTo>
                    <a:pt x="4800157" y="2517231"/>
                  </a:moveTo>
                  <a:lnTo>
                    <a:pt x="4806380" y="2517437"/>
                  </a:lnTo>
                  <a:lnTo>
                    <a:pt x="4805306" y="2525241"/>
                  </a:lnTo>
                  <a:lnTo>
                    <a:pt x="4796533" y="2525034"/>
                  </a:lnTo>
                  <a:cubicBezTo>
                    <a:pt x="4796840" y="2522076"/>
                    <a:pt x="4796024" y="2518913"/>
                    <a:pt x="4800157" y="2517231"/>
                  </a:cubicBezTo>
                  <a:close/>
                  <a:moveTo>
                    <a:pt x="4858920" y="2510311"/>
                  </a:moveTo>
                  <a:lnTo>
                    <a:pt x="4864427" y="2515719"/>
                  </a:lnTo>
                  <a:lnTo>
                    <a:pt x="4845196" y="2518825"/>
                  </a:lnTo>
                  <a:cubicBezTo>
                    <a:pt x="4845579" y="2516402"/>
                    <a:pt x="4846613" y="2513431"/>
                    <a:pt x="4848750" y="2511487"/>
                  </a:cubicBezTo>
                  <a:cubicBezTo>
                    <a:pt x="4850886" y="2509543"/>
                    <a:pt x="4854125" y="2508626"/>
                    <a:pt x="4858920" y="2510311"/>
                  </a:cubicBezTo>
                  <a:close/>
                  <a:moveTo>
                    <a:pt x="3748842" y="2507910"/>
                  </a:moveTo>
                  <a:cubicBezTo>
                    <a:pt x="3748332" y="2509440"/>
                    <a:pt x="3748535" y="2510868"/>
                    <a:pt x="3748024" y="2512399"/>
                  </a:cubicBezTo>
                  <a:lnTo>
                    <a:pt x="3744810" y="2515407"/>
                  </a:lnTo>
                  <a:cubicBezTo>
                    <a:pt x="3746545" y="2514795"/>
                    <a:pt x="3747463" y="2513572"/>
                    <a:pt x="3748075" y="2512756"/>
                  </a:cubicBezTo>
                  <a:lnTo>
                    <a:pt x="3752515" y="2508115"/>
                  </a:lnTo>
                  <a:close/>
                  <a:moveTo>
                    <a:pt x="4715541" y="2498693"/>
                  </a:moveTo>
                  <a:cubicBezTo>
                    <a:pt x="4716561" y="2500733"/>
                    <a:pt x="4712683" y="2501651"/>
                    <a:pt x="4711357" y="2502568"/>
                  </a:cubicBezTo>
                  <a:lnTo>
                    <a:pt x="4720131" y="2502775"/>
                  </a:lnTo>
                  <a:lnTo>
                    <a:pt x="4720693" y="2499052"/>
                  </a:lnTo>
                  <a:close/>
                  <a:moveTo>
                    <a:pt x="3415153" y="2495369"/>
                  </a:moveTo>
                  <a:lnTo>
                    <a:pt x="3438156" y="2500833"/>
                  </a:lnTo>
                  <a:cubicBezTo>
                    <a:pt x="3430962" y="2506595"/>
                    <a:pt x="3421069" y="2498533"/>
                    <a:pt x="3415153" y="2495369"/>
                  </a:cubicBezTo>
                  <a:close/>
                  <a:moveTo>
                    <a:pt x="5039951" y="2489603"/>
                  </a:moveTo>
                  <a:cubicBezTo>
                    <a:pt x="5035870" y="2491642"/>
                    <a:pt x="5036635" y="2494448"/>
                    <a:pt x="5036327" y="2497406"/>
                  </a:cubicBezTo>
                  <a:lnTo>
                    <a:pt x="5042551" y="2497612"/>
                  </a:lnTo>
                  <a:cubicBezTo>
                    <a:pt x="5042857" y="2494654"/>
                    <a:pt x="5043521" y="2491644"/>
                    <a:pt x="5039951" y="2489603"/>
                  </a:cubicBezTo>
                  <a:close/>
                  <a:moveTo>
                    <a:pt x="5097845" y="2489363"/>
                  </a:moveTo>
                  <a:cubicBezTo>
                    <a:pt x="5099069" y="2490281"/>
                    <a:pt x="5101159" y="2492169"/>
                    <a:pt x="5099629" y="2494208"/>
                  </a:cubicBezTo>
                  <a:cubicBezTo>
                    <a:pt x="5096669" y="2499002"/>
                    <a:pt x="5090856" y="2494002"/>
                    <a:pt x="5088968" y="2490992"/>
                  </a:cubicBezTo>
                  <a:cubicBezTo>
                    <a:pt x="5092642" y="2491197"/>
                    <a:pt x="5096467" y="2492473"/>
                    <a:pt x="5097845" y="2489363"/>
                  </a:cubicBezTo>
                  <a:close/>
                  <a:moveTo>
                    <a:pt x="5020366" y="2485109"/>
                  </a:moveTo>
                  <a:cubicBezTo>
                    <a:pt x="5011746" y="2485973"/>
                    <a:pt x="5013887" y="2490769"/>
                    <a:pt x="5015416" y="2493830"/>
                  </a:cubicBezTo>
                  <a:close/>
                  <a:moveTo>
                    <a:pt x="1522422" y="2478627"/>
                  </a:moveTo>
                  <a:lnTo>
                    <a:pt x="1520619" y="2485119"/>
                  </a:lnTo>
                  <a:lnTo>
                    <a:pt x="1526390" y="2486200"/>
                  </a:lnTo>
                  <a:cubicBezTo>
                    <a:pt x="1528194" y="2484758"/>
                    <a:pt x="1533965" y="2483677"/>
                    <a:pt x="1534686" y="2480790"/>
                  </a:cubicBezTo>
                  <a:close/>
                  <a:moveTo>
                    <a:pt x="4825825" y="2477504"/>
                  </a:moveTo>
                  <a:cubicBezTo>
                    <a:pt x="4830567" y="2482657"/>
                    <a:pt x="4856428" y="2482613"/>
                    <a:pt x="4837502" y="2492962"/>
                  </a:cubicBezTo>
                  <a:cubicBezTo>
                    <a:pt x="4832758" y="2490360"/>
                    <a:pt x="4828273" y="2481891"/>
                    <a:pt x="4825825" y="2477504"/>
                  </a:cubicBezTo>
                  <a:close/>
                  <a:moveTo>
                    <a:pt x="1598886" y="2476824"/>
                  </a:moveTo>
                  <a:lnTo>
                    <a:pt x="1583017" y="2486201"/>
                  </a:lnTo>
                  <a:lnTo>
                    <a:pt x="1589509" y="2487282"/>
                  </a:lnTo>
                  <a:close/>
                  <a:moveTo>
                    <a:pt x="3767418" y="2474659"/>
                  </a:moveTo>
                  <a:cubicBezTo>
                    <a:pt x="3769863" y="2484146"/>
                    <a:pt x="3763331" y="2497101"/>
                    <a:pt x="3763992" y="2504293"/>
                  </a:cubicBezTo>
                  <a:cubicBezTo>
                    <a:pt x="3774654" y="2499858"/>
                    <a:pt x="3788633" y="2490578"/>
                    <a:pt x="3797051" y="2485735"/>
                  </a:cubicBezTo>
                  <a:cubicBezTo>
                    <a:pt x="3792510" y="2484561"/>
                    <a:pt x="3786746" y="2487569"/>
                    <a:pt x="3781748" y="2488281"/>
                  </a:cubicBezTo>
                  <a:cubicBezTo>
                    <a:pt x="3787309" y="2481295"/>
                    <a:pt x="3775323" y="2478996"/>
                    <a:pt x="3767418" y="2474659"/>
                  </a:cubicBezTo>
                  <a:close/>
                  <a:moveTo>
                    <a:pt x="4911710" y="2472681"/>
                  </a:moveTo>
                  <a:cubicBezTo>
                    <a:pt x="4914412" y="2473435"/>
                    <a:pt x="4917282" y="2475029"/>
                    <a:pt x="4921159" y="2474112"/>
                  </a:cubicBezTo>
                  <a:lnTo>
                    <a:pt x="4919626" y="2483803"/>
                  </a:lnTo>
                  <a:lnTo>
                    <a:pt x="4903254" y="2476301"/>
                  </a:lnTo>
                  <a:cubicBezTo>
                    <a:pt x="4906469" y="2472018"/>
                    <a:pt x="4909007" y="2471928"/>
                    <a:pt x="4911710" y="2472681"/>
                  </a:cubicBezTo>
                  <a:close/>
                  <a:moveTo>
                    <a:pt x="1469042" y="2471054"/>
                  </a:moveTo>
                  <a:lnTo>
                    <a:pt x="1478419" y="2477907"/>
                  </a:lnTo>
                  <a:lnTo>
                    <a:pt x="1467960" y="2473940"/>
                  </a:lnTo>
                  <a:close/>
                  <a:moveTo>
                    <a:pt x="3672392" y="2469990"/>
                  </a:moveTo>
                  <a:lnTo>
                    <a:pt x="3671626" y="2474836"/>
                  </a:lnTo>
                  <a:lnTo>
                    <a:pt x="3681521" y="2475246"/>
                  </a:lnTo>
                  <a:cubicBezTo>
                    <a:pt x="3678104" y="2474277"/>
                    <a:pt x="3677391" y="2469277"/>
                    <a:pt x="3672392" y="2469990"/>
                  </a:cubicBezTo>
                  <a:close/>
                  <a:moveTo>
                    <a:pt x="3475146" y="2468966"/>
                  </a:moveTo>
                  <a:cubicBezTo>
                    <a:pt x="3447497" y="2476915"/>
                    <a:pt x="3428418" y="2486193"/>
                    <a:pt x="3401534" y="2496948"/>
                  </a:cubicBezTo>
                  <a:lnTo>
                    <a:pt x="3407451" y="2500113"/>
                  </a:lnTo>
                  <a:lnTo>
                    <a:pt x="3404030" y="2506793"/>
                  </a:lnTo>
                  <a:lnTo>
                    <a:pt x="3413264" y="2505113"/>
                  </a:lnTo>
                  <a:cubicBezTo>
                    <a:pt x="3414334" y="2507510"/>
                    <a:pt x="3419179" y="2508277"/>
                    <a:pt x="3418668" y="2512358"/>
                  </a:cubicBezTo>
                  <a:cubicBezTo>
                    <a:pt x="3415556" y="2516081"/>
                    <a:pt x="3409640" y="2512916"/>
                    <a:pt x="3405763" y="2513833"/>
                  </a:cubicBezTo>
                  <a:cubicBezTo>
                    <a:pt x="3408055" y="2524800"/>
                    <a:pt x="3417895" y="2542707"/>
                    <a:pt x="3423145" y="2556531"/>
                  </a:cubicBezTo>
                  <a:cubicBezTo>
                    <a:pt x="3431515" y="2541130"/>
                    <a:pt x="3403771" y="2525411"/>
                    <a:pt x="3422953" y="2514297"/>
                  </a:cubicBezTo>
                  <a:cubicBezTo>
                    <a:pt x="3449016" y="2518232"/>
                    <a:pt x="3428657" y="2544087"/>
                    <a:pt x="3447783" y="2550468"/>
                  </a:cubicBezTo>
                  <a:lnTo>
                    <a:pt x="3458854" y="2543789"/>
                  </a:lnTo>
                  <a:cubicBezTo>
                    <a:pt x="3456966" y="2545880"/>
                    <a:pt x="3459260" y="2549196"/>
                    <a:pt x="3461810" y="2551747"/>
                  </a:cubicBezTo>
                  <a:cubicBezTo>
                    <a:pt x="3461912" y="2552462"/>
                    <a:pt x="3462371" y="2553124"/>
                    <a:pt x="3462473" y="2553838"/>
                  </a:cubicBezTo>
                  <a:cubicBezTo>
                    <a:pt x="3469714" y="2558635"/>
                    <a:pt x="3465685" y="2555931"/>
                    <a:pt x="3461810" y="2551747"/>
                  </a:cubicBezTo>
                  <a:cubicBezTo>
                    <a:pt x="3457989" y="2537719"/>
                    <a:pt x="3453504" y="2521600"/>
                    <a:pt x="3457843" y="2508594"/>
                  </a:cubicBezTo>
                  <a:lnTo>
                    <a:pt x="3464067" y="2508800"/>
                  </a:lnTo>
                  <a:cubicBezTo>
                    <a:pt x="3456266" y="2494974"/>
                    <a:pt x="3460403" y="2475440"/>
                    <a:pt x="3475146" y="2468966"/>
                  </a:cubicBezTo>
                  <a:close/>
                  <a:moveTo>
                    <a:pt x="5088963" y="2468586"/>
                  </a:moveTo>
                  <a:cubicBezTo>
                    <a:pt x="5092266" y="2467478"/>
                    <a:pt x="5095429" y="2467300"/>
                    <a:pt x="5098106" y="2470744"/>
                  </a:cubicBezTo>
                  <a:cubicBezTo>
                    <a:pt x="5094686" y="2477425"/>
                    <a:pt x="5085912" y="2477219"/>
                    <a:pt x="5078977" y="2472014"/>
                  </a:cubicBezTo>
                  <a:cubicBezTo>
                    <a:pt x="5082216" y="2471734"/>
                    <a:pt x="5085660" y="2469695"/>
                    <a:pt x="5088963" y="2468586"/>
                  </a:cubicBezTo>
                  <a:close/>
                  <a:moveTo>
                    <a:pt x="3631587" y="2464878"/>
                  </a:moveTo>
                  <a:cubicBezTo>
                    <a:pt x="3627711" y="2465794"/>
                    <a:pt x="3627046" y="2468805"/>
                    <a:pt x="3626740" y="2471762"/>
                  </a:cubicBezTo>
                  <a:cubicBezTo>
                    <a:pt x="3638674" y="2476255"/>
                    <a:pt x="3629591" y="2486658"/>
                    <a:pt x="3643824" y="2484264"/>
                  </a:cubicBezTo>
                  <a:cubicBezTo>
                    <a:pt x="3643364" y="2486152"/>
                    <a:pt x="3643006" y="2488753"/>
                    <a:pt x="3638925" y="2490792"/>
                  </a:cubicBezTo>
                  <a:cubicBezTo>
                    <a:pt x="3645453" y="2495691"/>
                    <a:pt x="3645401" y="2497884"/>
                    <a:pt x="3652388" y="2500895"/>
                  </a:cubicBezTo>
                  <a:cubicBezTo>
                    <a:pt x="3641680" y="2489671"/>
                    <a:pt x="3648724" y="2467535"/>
                    <a:pt x="3631587" y="2464878"/>
                  </a:cubicBezTo>
                  <a:close/>
                  <a:moveTo>
                    <a:pt x="1611872" y="2463480"/>
                  </a:moveTo>
                  <a:lnTo>
                    <a:pt x="1620528" y="2464921"/>
                  </a:lnTo>
                  <a:lnTo>
                    <a:pt x="1612232" y="2470332"/>
                  </a:lnTo>
                  <a:cubicBezTo>
                    <a:pt x="1608986" y="2467808"/>
                    <a:pt x="1611150" y="2465282"/>
                    <a:pt x="1611872" y="2463480"/>
                  </a:cubicBezTo>
                  <a:close/>
                  <a:moveTo>
                    <a:pt x="1474814" y="2460234"/>
                  </a:moveTo>
                  <a:cubicBezTo>
                    <a:pt x="1480585" y="2458070"/>
                    <a:pt x="1487798" y="2468529"/>
                    <a:pt x="1487076" y="2472497"/>
                  </a:cubicBezTo>
                  <a:cubicBezTo>
                    <a:pt x="1478780" y="2472858"/>
                    <a:pt x="1478420" y="2466005"/>
                    <a:pt x="1474093" y="2463119"/>
                  </a:cubicBezTo>
                  <a:close/>
                  <a:moveTo>
                    <a:pt x="4977940" y="2440516"/>
                  </a:moveTo>
                  <a:cubicBezTo>
                    <a:pt x="4976664" y="2441791"/>
                    <a:pt x="4974725" y="2443524"/>
                    <a:pt x="4973042" y="2444494"/>
                  </a:cubicBezTo>
                  <a:lnTo>
                    <a:pt x="4981305" y="2443680"/>
                  </a:lnTo>
                  <a:close/>
                  <a:moveTo>
                    <a:pt x="1724403" y="2438952"/>
                  </a:moveTo>
                  <a:lnTo>
                    <a:pt x="1717909" y="2442919"/>
                  </a:lnTo>
                  <a:lnTo>
                    <a:pt x="1731977" y="2448330"/>
                  </a:lnTo>
                  <a:close/>
                  <a:moveTo>
                    <a:pt x="1632069" y="2434986"/>
                  </a:moveTo>
                  <a:cubicBezTo>
                    <a:pt x="1635675" y="2435347"/>
                    <a:pt x="1636758" y="2440757"/>
                    <a:pt x="1636037" y="2444003"/>
                  </a:cubicBezTo>
                  <a:cubicBezTo>
                    <a:pt x="1632430" y="2443282"/>
                    <a:pt x="1630988" y="2438954"/>
                    <a:pt x="1628822" y="2437511"/>
                  </a:cubicBezTo>
                  <a:close/>
                  <a:moveTo>
                    <a:pt x="3890971" y="2431540"/>
                  </a:moveTo>
                  <a:lnTo>
                    <a:pt x="3865057" y="2438878"/>
                  </a:lnTo>
                  <a:cubicBezTo>
                    <a:pt x="3866279" y="2447448"/>
                    <a:pt x="3879697" y="2434241"/>
                    <a:pt x="3888826" y="2439497"/>
                  </a:cubicBezTo>
                  <a:cubicBezTo>
                    <a:pt x="3887806" y="2437457"/>
                    <a:pt x="3885511" y="2436691"/>
                    <a:pt x="3887042" y="2434651"/>
                  </a:cubicBezTo>
                  <a:cubicBezTo>
                    <a:pt x="3888063" y="2434142"/>
                    <a:pt x="3889337" y="2432867"/>
                    <a:pt x="3890971" y="2431540"/>
                  </a:cubicBezTo>
                  <a:close/>
                  <a:moveTo>
                    <a:pt x="4726270" y="2430854"/>
                  </a:moveTo>
                  <a:cubicBezTo>
                    <a:pt x="4744070" y="2438153"/>
                    <a:pt x="4772328" y="2442140"/>
                    <a:pt x="4796864" y="2437913"/>
                  </a:cubicBezTo>
                  <a:cubicBezTo>
                    <a:pt x="4789361" y="2454284"/>
                    <a:pt x="4770952" y="2435050"/>
                    <a:pt x="4762226" y="2450502"/>
                  </a:cubicBezTo>
                  <a:cubicBezTo>
                    <a:pt x="4745397" y="2437235"/>
                    <a:pt x="4737182" y="2448608"/>
                    <a:pt x="4726270" y="2430854"/>
                  </a:cubicBezTo>
                  <a:close/>
                  <a:moveTo>
                    <a:pt x="5055424" y="2429470"/>
                  </a:moveTo>
                  <a:cubicBezTo>
                    <a:pt x="5053078" y="2428346"/>
                    <a:pt x="5051496" y="2430029"/>
                    <a:pt x="5048741" y="2431151"/>
                  </a:cubicBezTo>
                  <a:lnTo>
                    <a:pt x="5060880" y="2434521"/>
                  </a:lnTo>
                  <a:close/>
                  <a:moveTo>
                    <a:pt x="1769487" y="2428132"/>
                  </a:moveTo>
                  <a:lnTo>
                    <a:pt x="1760471" y="2436788"/>
                  </a:lnTo>
                  <a:lnTo>
                    <a:pt x="1763716" y="2434264"/>
                  </a:lnTo>
                  <a:close/>
                  <a:moveTo>
                    <a:pt x="4687199" y="2424318"/>
                  </a:moveTo>
                  <a:cubicBezTo>
                    <a:pt x="4684872" y="2423962"/>
                    <a:pt x="4681769" y="2424722"/>
                    <a:pt x="4677305" y="2427272"/>
                  </a:cubicBezTo>
                  <a:lnTo>
                    <a:pt x="4703209" y="2455639"/>
                  </a:lnTo>
                  <a:cubicBezTo>
                    <a:pt x="4707290" y="2453600"/>
                    <a:pt x="4712749" y="2451001"/>
                    <a:pt x="4710710" y="2446920"/>
                  </a:cubicBezTo>
                  <a:cubicBezTo>
                    <a:pt x="4707292" y="2445949"/>
                    <a:pt x="4702396" y="2444826"/>
                    <a:pt x="4699031" y="2441662"/>
                  </a:cubicBezTo>
                  <a:lnTo>
                    <a:pt x="4703112" y="2439623"/>
                  </a:lnTo>
                  <a:cubicBezTo>
                    <a:pt x="4694199" y="2436522"/>
                    <a:pt x="4694183" y="2425388"/>
                    <a:pt x="4687199" y="2424318"/>
                  </a:cubicBezTo>
                  <a:close/>
                  <a:moveTo>
                    <a:pt x="3749936" y="2423595"/>
                  </a:moveTo>
                  <a:lnTo>
                    <a:pt x="3745089" y="2430480"/>
                  </a:lnTo>
                  <a:lnTo>
                    <a:pt x="3750443" y="2437367"/>
                  </a:lnTo>
                  <a:close/>
                  <a:moveTo>
                    <a:pt x="5101077" y="2423551"/>
                  </a:moveTo>
                  <a:cubicBezTo>
                    <a:pt x="5103423" y="2423718"/>
                    <a:pt x="5105871" y="2424279"/>
                    <a:pt x="5107810" y="2423821"/>
                  </a:cubicBezTo>
                  <a:lnTo>
                    <a:pt x="5112755" y="2432952"/>
                  </a:lnTo>
                  <a:lnTo>
                    <a:pt x="5094956" y="2425654"/>
                  </a:lnTo>
                  <a:cubicBezTo>
                    <a:pt x="5096487" y="2423614"/>
                    <a:pt x="5098731" y="2423385"/>
                    <a:pt x="5101077" y="2423551"/>
                  </a:cubicBezTo>
                  <a:close/>
                  <a:moveTo>
                    <a:pt x="3915457" y="2421856"/>
                  </a:moveTo>
                  <a:cubicBezTo>
                    <a:pt x="3916476" y="2423897"/>
                    <a:pt x="3913671" y="2424661"/>
                    <a:pt x="3912140" y="2426701"/>
                  </a:cubicBezTo>
                  <a:lnTo>
                    <a:pt x="3920913" y="2426907"/>
                  </a:lnTo>
                  <a:lnTo>
                    <a:pt x="3921680" y="2422062"/>
                  </a:lnTo>
                  <a:close/>
                  <a:moveTo>
                    <a:pt x="3617012" y="2421415"/>
                  </a:moveTo>
                  <a:cubicBezTo>
                    <a:pt x="3606145" y="2426972"/>
                    <a:pt x="3587221" y="2427120"/>
                    <a:pt x="3592726" y="2440179"/>
                  </a:cubicBezTo>
                  <a:lnTo>
                    <a:pt x="3603136" y="2428858"/>
                  </a:lnTo>
                  <a:cubicBezTo>
                    <a:pt x="3609001" y="2431666"/>
                    <a:pt x="3620119" y="2432995"/>
                    <a:pt x="3620168" y="2441003"/>
                  </a:cubicBezTo>
                  <a:cubicBezTo>
                    <a:pt x="3616954" y="2444012"/>
                    <a:pt x="3613486" y="2442685"/>
                    <a:pt x="3610936" y="2442684"/>
                  </a:cubicBezTo>
                  <a:cubicBezTo>
                    <a:pt x="3613001" y="2445668"/>
                    <a:pt x="3616927" y="2448934"/>
                    <a:pt x="3621409" y="2451619"/>
                  </a:cubicBezTo>
                  <a:lnTo>
                    <a:pt x="3629088" y="2454654"/>
                  </a:lnTo>
                  <a:lnTo>
                    <a:pt x="3629091" y="2455033"/>
                  </a:lnTo>
                  <a:lnTo>
                    <a:pt x="3630133" y="2455067"/>
                  </a:lnTo>
                  <a:lnTo>
                    <a:pt x="3635211" y="2457075"/>
                  </a:lnTo>
                  <a:lnTo>
                    <a:pt x="3635314" y="2455239"/>
                  </a:lnTo>
                  <a:lnTo>
                    <a:pt x="3630133" y="2455067"/>
                  </a:lnTo>
                  <a:lnTo>
                    <a:pt x="3629088" y="2454654"/>
                  </a:lnTo>
                  <a:lnTo>
                    <a:pt x="3628987" y="2440566"/>
                  </a:lnTo>
                  <a:cubicBezTo>
                    <a:pt x="3629415" y="2434948"/>
                    <a:pt x="3630679" y="2429122"/>
                    <a:pt x="3633894" y="2424838"/>
                  </a:cubicBezTo>
                  <a:lnTo>
                    <a:pt x="3623486" y="2436158"/>
                  </a:lnTo>
                  <a:cubicBezTo>
                    <a:pt x="3624507" y="2430548"/>
                    <a:pt x="3612113" y="2427943"/>
                    <a:pt x="3617012" y="2421415"/>
                  </a:cubicBezTo>
                  <a:close/>
                  <a:moveTo>
                    <a:pt x="4926632" y="2420506"/>
                  </a:moveTo>
                  <a:cubicBezTo>
                    <a:pt x="4929437" y="2419741"/>
                    <a:pt x="4930458" y="2421782"/>
                    <a:pt x="4932548" y="2423669"/>
                  </a:cubicBezTo>
                  <a:lnTo>
                    <a:pt x="4931986" y="2427393"/>
                  </a:lnTo>
                  <a:cubicBezTo>
                    <a:pt x="4925456" y="2430145"/>
                    <a:pt x="4918980" y="2423053"/>
                    <a:pt x="4926632" y="2420506"/>
                  </a:cubicBezTo>
                  <a:close/>
                  <a:moveTo>
                    <a:pt x="4789373" y="2410928"/>
                  </a:moveTo>
                  <a:cubicBezTo>
                    <a:pt x="4797178" y="2409451"/>
                    <a:pt x="4794830" y="2415980"/>
                    <a:pt x="4797072" y="2418939"/>
                  </a:cubicBezTo>
                  <a:lnTo>
                    <a:pt x="4796562" y="2423020"/>
                  </a:lnTo>
                  <a:cubicBezTo>
                    <a:pt x="4780086" y="2422454"/>
                    <a:pt x="4802584" y="2414146"/>
                    <a:pt x="4789373" y="2410928"/>
                  </a:cubicBezTo>
                  <a:close/>
                  <a:moveTo>
                    <a:pt x="1708172" y="2410460"/>
                  </a:moveTo>
                  <a:lnTo>
                    <a:pt x="1720435" y="2412625"/>
                  </a:lnTo>
                  <a:lnTo>
                    <a:pt x="1718632" y="2419117"/>
                  </a:lnTo>
                  <a:cubicBezTo>
                    <a:pt x="1713943" y="2417314"/>
                    <a:pt x="1708171" y="2419478"/>
                    <a:pt x="1706729" y="2415150"/>
                  </a:cubicBezTo>
                  <a:close/>
                  <a:moveTo>
                    <a:pt x="1681843" y="2407936"/>
                  </a:moveTo>
                  <a:lnTo>
                    <a:pt x="1690499" y="2417314"/>
                  </a:lnTo>
                  <a:cubicBezTo>
                    <a:pt x="1686170" y="2418395"/>
                    <a:pt x="1682563" y="2422002"/>
                    <a:pt x="1678236" y="2419117"/>
                  </a:cubicBezTo>
                  <a:cubicBezTo>
                    <a:pt x="1672465" y="2417314"/>
                    <a:pt x="1677515" y="2412985"/>
                    <a:pt x="1677153" y="2410100"/>
                  </a:cubicBezTo>
                  <a:close/>
                  <a:moveTo>
                    <a:pt x="1725844" y="2403608"/>
                  </a:moveTo>
                  <a:cubicBezTo>
                    <a:pt x="1730895" y="2400361"/>
                    <a:pt x="1737387" y="2408657"/>
                    <a:pt x="1732337" y="2412624"/>
                  </a:cubicBezTo>
                  <a:cubicBezTo>
                    <a:pt x="1724401" y="2413346"/>
                    <a:pt x="1727649" y="2406854"/>
                    <a:pt x="1725844" y="2403608"/>
                  </a:cubicBezTo>
                  <a:close/>
                  <a:moveTo>
                    <a:pt x="4689962" y="2401058"/>
                  </a:moveTo>
                  <a:cubicBezTo>
                    <a:pt x="4683431" y="2403810"/>
                    <a:pt x="4688787" y="2410697"/>
                    <a:pt x="4695317" y="2407945"/>
                  </a:cubicBezTo>
                  <a:close/>
                  <a:moveTo>
                    <a:pt x="4806923" y="2396039"/>
                  </a:moveTo>
                  <a:cubicBezTo>
                    <a:pt x="4831965" y="2405584"/>
                    <a:pt x="4825734" y="2438533"/>
                    <a:pt x="4857563" y="2436911"/>
                  </a:cubicBezTo>
                  <a:cubicBezTo>
                    <a:pt x="4840985" y="2438182"/>
                    <a:pt x="4824512" y="2429964"/>
                    <a:pt x="4812120" y="2419709"/>
                  </a:cubicBezTo>
                  <a:cubicBezTo>
                    <a:pt x="4832068" y="2403748"/>
                    <a:pt x="4791770" y="2412408"/>
                    <a:pt x="4806923" y="2396039"/>
                  </a:cubicBezTo>
                  <a:close/>
                  <a:moveTo>
                    <a:pt x="1707450" y="2391345"/>
                  </a:moveTo>
                  <a:lnTo>
                    <a:pt x="1719714" y="2393509"/>
                  </a:lnTo>
                  <a:cubicBezTo>
                    <a:pt x="1719173" y="2395492"/>
                    <a:pt x="1717278" y="2395402"/>
                    <a:pt x="1714844" y="2394816"/>
                  </a:cubicBezTo>
                  <a:cubicBezTo>
                    <a:pt x="1712410" y="2394230"/>
                    <a:pt x="1709435" y="2393147"/>
                    <a:pt x="1706730" y="2393148"/>
                  </a:cubicBezTo>
                  <a:close/>
                  <a:moveTo>
                    <a:pt x="1639644" y="2391345"/>
                  </a:moveTo>
                  <a:cubicBezTo>
                    <a:pt x="1651907" y="2393509"/>
                    <a:pt x="1665251" y="2397115"/>
                    <a:pt x="1671744" y="2406132"/>
                  </a:cubicBezTo>
                  <a:cubicBezTo>
                    <a:pt x="1671744" y="2410821"/>
                    <a:pt x="1669219" y="2414427"/>
                    <a:pt x="1663448" y="2416591"/>
                  </a:cubicBezTo>
                  <a:cubicBezTo>
                    <a:pt x="1672826" y="2410460"/>
                    <a:pt x="1663088" y="2399640"/>
                    <a:pt x="1652989" y="2398919"/>
                  </a:cubicBezTo>
                  <a:cubicBezTo>
                    <a:pt x="1648300" y="2397115"/>
                    <a:pt x="1644693" y="2400362"/>
                    <a:pt x="1640003" y="2398558"/>
                  </a:cubicBezTo>
                  <a:cubicBezTo>
                    <a:pt x="1637119" y="2396033"/>
                    <a:pt x="1638922" y="2393147"/>
                    <a:pt x="1639644" y="2391345"/>
                  </a:cubicBezTo>
                  <a:close/>
                  <a:moveTo>
                    <a:pt x="4749848" y="2389239"/>
                  </a:moveTo>
                  <a:lnTo>
                    <a:pt x="4761424" y="2396332"/>
                  </a:lnTo>
                  <a:lnTo>
                    <a:pt x="4748979" y="2395920"/>
                  </a:lnTo>
                  <a:close/>
                  <a:moveTo>
                    <a:pt x="1743203" y="2385709"/>
                  </a:moveTo>
                  <a:cubicBezTo>
                    <a:pt x="1747757" y="2383500"/>
                    <a:pt x="1753978" y="2382327"/>
                    <a:pt x="1760110" y="2385933"/>
                  </a:cubicBezTo>
                  <a:cubicBezTo>
                    <a:pt x="1754339" y="2391705"/>
                    <a:pt x="1763717" y="2394591"/>
                    <a:pt x="1768766" y="2395312"/>
                  </a:cubicBezTo>
                  <a:cubicBezTo>
                    <a:pt x="1769127" y="2398197"/>
                    <a:pt x="1762274" y="2398918"/>
                    <a:pt x="1763716" y="2403247"/>
                  </a:cubicBezTo>
                  <a:cubicBezTo>
                    <a:pt x="1763717" y="2394229"/>
                    <a:pt x="1748208" y="2389540"/>
                    <a:pt x="1739551" y="2390262"/>
                  </a:cubicBezTo>
                  <a:lnTo>
                    <a:pt x="1736305" y="2391704"/>
                  </a:lnTo>
                  <a:cubicBezTo>
                    <a:pt x="1735763" y="2391164"/>
                    <a:pt x="1738649" y="2387918"/>
                    <a:pt x="1743203" y="2385709"/>
                  </a:cubicBezTo>
                  <a:close/>
                  <a:moveTo>
                    <a:pt x="4789809" y="2380764"/>
                  </a:moveTo>
                  <a:cubicBezTo>
                    <a:pt x="4793105" y="2380886"/>
                    <a:pt x="4796472" y="2381499"/>
                    <a:pt x="4798971" y="2381142"/>
                  </a:cubicBezTo>
                  <a:lnTo>
                    <a:pt x="4798204" y="2385988"/>
                  </a:lnTo>
                  <a:lnTo>
                    <a:pt x="4781067" y="2383331"/>
                  </a:lnTo>
                  <a:cubicBezTo>
                    <a:pt x="4783286" y="2381011"/>
                    <a:pt x="4786512" y="2380642"/>
                    <a:pt x="4789809" y="2380764"/>
                  </a:cubicBezTo>
                  <a:close/>
                  <a:moveTo>
                    <a:pt x="3743879" y="2380148"/>
                  </a:moveTo>
                  <a:cubicBezTo>
                    <a:pt x="3743534" y="2380606"/>
                    <a:pt x="3742756" y="2382174"/>
                    <a:pt x="3741736" y="2383959"/>
                  </a:cubicBezTo>
                  <a:lnTo>
                    <a:pt x="3736123" y="2388038"/>
                  </a:lnTo>
                  <a:lnTo>
                    <a:pt x="3733982" y="2385794"/>
                  </a:lnTo>
                  <a:lnTo>
                    <a:pt x="3733471" y="2389874"/>
                  </a:lnTo>
                  <a:cubicBezTo>
                    <a:pt x="3736990" y="2391558"/>
                    <a:pt x="3740052" y="2387478"/>
                    <a:pt x="3742092" y="2383908"/>
                  </a:cubicBezTo>
                  <a:lnTo>
                    <a:pt x="3743419" y="2382991"/>
                  </a:lnTo>
                  <a:cubicBezTo>
                    <a:pt x="3744134" y="2380339"/>
                    <a:pt x="3744223" y="2379689"/>
                    <a:pt x="3743879" y="2380148"/>
                  </a:cubicBezTo>
                  <a:close/>
                  <a:moveTo>
                    <a:pt x="4999686" y="2378393"/>
                  </a:moveTo>
                  <a:cubicBezTo>
                    <a:pt x="5002441" y="2377272"/>
                    <a:pt x="5003461" y="2379313"/>
                    <a:pt x="5005807" y="2380436"/>
                  </a:cubicBezTo>
                  <a:lnTo>
                    <a:pt x="5005040" y="2385281"/>
                  </a:lnTo>
                  <a:cubicBezTo>
                    <a:pt x="4998510" y="2388033"/>
                    <a:pt x="4991933" y="2380228"/>
                    <a:pt x="4999686" y="2378393"/>
                  </a:cubicBezTo>
                  <a:close/>
                  <a:moveTo>
                    <a:pt x="4839982" y="2377481"/>
                  </a:moveTo>
                  <a:cubicBezTo>
                    <a:pt x="4854978" y="2377894"/>
                    <a:pt x="4865535" y="2382946"/>
                    <a:pt x="4867623" y="2395036"/>
                  </a:cubicBezTo>
                  <a:lnTo>
                    <a:pt x="4867316" y="2397994"/>
                  </a:lnTo>
                  <a:cubicBezTo>
                    <a:pt x="4858290" y="2390901"/>
                    <a:pt x="4839008" y="2391100"/>
                    <a:pt x="4839982" y="2377481"/>
                  </a:cubicBezTo>
                  <a:close/>
                  <a:moveTo>
                    <a:pt x="3748423" y="2366977"/>
                  </a:moveTo>
                  <a:cubicBezTo>
                    <a:pt x="3746534" y="2371618"/>
                    <a:pt x="3740618" y="2368453"/>
                    <a:pt x="3736741" y="2369370"/>
                  </a:cubicBezTo>
                  <a:lnTo>
                    <a:pt x="3736281" y="2371257"/>
                  </a:lnTo>
                  <a:lnTo>
                    <a:pt x="3751278" y="2371670"/>
                  </a:lnTo>
                  <a:lnTo>
                    <a:pt x="3751737" y="2369783"/>
                  </a:lnTo>
                  <a:close/>
                  <a:moveTo>
                    <a:pt x="4847975" y="2363836"/>
                  </a:moveTo>
                  <a:cubicBezTo>
                    <a:pt x="4849686" y="2363461"/>
                    <a:pt x="4851334" y="2363840"/>
                    <a:pt x="4852889" y="2365805"/>
                  </a:cubicBezTo>
                  <a:cubicBezTo>
                    <a:pt x="4839220" y="2364475"/>
                    <a:pt x="4818301" y="2386402"/>
                    <a:pt x="4831670" y="2365186"/>
                  </a:cubicBezTo>
                  <a:cubicBezTo>
                    <a:pt x="4837139" y="2372877"/>
                    <a:pt x="4842841" y="2364960"/>
                    <a:pt x="4847975" y="2363836"/>
                  </a:cubicBezTo>
                  <a:close/>
                  <a:moveTo>
                    <a:pt x="1731976" y="2361768"/>
                  </a:moveTo>
                  <a:cubicBezTo>
                    <a:pt x="1742075" y="2362491"/>
                    <a:pt x="1740994" y="2370426"/>
                    <a:pt x="1752175" y="2368261"/>
                  </a:cubicBezTo>
                  <a:lnTo>
                    <a:pt x="1751093" y="2371868"/>
                  </a:lnTo>
                  <a:lnTo>
                    <a:pt x="1730534" y="2366458"/>
                  </a:lnTo>
                  <a:close/>
                  <a:moveTo>
                    <a:pt x="1714665" y="2358883"/>
                  </a:moveTo>
                  <a:lnTo>
                    <a:pt x="1726928" y="2361047"/>
                  </a:lnTo>
                  <a:cubicBezTo>
                    <a:pt x="1726568" y="2362851"/>
                    <a:pt x="1723682" y="2363212"/>
                    <a:pt x="1721878" y="2365015"/>
                  </a:cubicBezTo>
                  <a:cubicBezTo>
                    <a:pt x="1717911" y="2365376"/>
                    <a:pt x="1716467" y="2361047"/>
                    <a:pt x="1714665" y="2358883"/>
                  </a:cubicBezTo>
                  <a:close/>
                  <a:moveTo>
                    <a:pt x="1790406" y="2357802"/>
                  </a:moveTo>
                  <a:lnTo>
                    <a:pt x="1800867" y="2361769"/>
                  </a:lnTo>
                  <a:cubicBezTo>
                    <a:pt x="1795096" y="2371868"/>
                    <a:pt x="1781390" y="2366458"/>
                    <a:pt x="1771652" y="2368622"/>
                  </a:cubicBezTo>
                  <a:cubicBezTo>
                    <a:pt x="1769488" y="2354195"/>
                    <a:pt x="1791489" y="2371868"/>
                    <a:pt x="1790406" y="2357802"/>
                  </a:cubicBezTo>
                  <a:close/>
                  <a:moveTo>
                    <a:pt x="4743922" y="2355655"/>
                  </a:moveTo>
                  <a:cubicBezTo>
                    <a:pt x="4748455" y="2355828"/>
                    <a:pt x="4753377" y="2356493"/>
                    <a:pt x="4757152" y="2356137"/>
                  </a:cubicBezTo>
                  <a:cubicBezTo>
                    <a:pt x="4750927" y="2363582"/>
                    <a:pt x="4742613" y="2361488"/>
                    <a:pt x="4733025" y="2358120"/>
                  </a:cubicBezTo>
                  <a:cubicBezTo>
                    <a:pt x="4735243" y="2355800"/>
                    <a:pt x="4739388" y="2355481"/>
                    <a:pt x="4743922" y="2355655"/>
                  </a:cubicBezTo>
                  <a:close/>
                  <a:moveTo>
                    <a:pt x="4946596" y="2348438"/>
                  </a:moveTo>
                  <a:lnTo>
                    <a:pt x="4960825" y="2353695"/>
                  </a:lnTo>
                  <a:cubicBezTo>
                    <a:pt x="4955470" y="2354459"/>
                    <a:pt x="4958732" y="2359459"/>
                    <a:pt x="4957354" y="2362570"/>
                  </a:cubicBezTo>
                  <a:lnTo>
                    <a:pt x="4949858" y="2353437"/>
                  </a:lnTo>
                  <a:lnTo>
                    <a:pt x="4942410" y="2359964"/>
                  </a:lnTo>
                  <a:close/>
                  <a:moveTo>
                    <a:pt x="4780005" y="2347778"/>
                  </a:moveTo>
                  <a:cubicBezTo>
                    <a:pt x="4796376" y="2355282"/>
                    <a:pt x="4807395" y="2350796"/>
                    <a:pt x="4810808" y="2367069"/>
                  </a:cubicBezTo>
                  <a:cubicBezTo>
                    <a:pt x="4807951" y="2370026"/>
                    <a:pt x="4804177" y="2369107"/>
                    <a:pt x="4800504" y="2368902"/>
                  </a:cubicBezTo>
                  <a:cubicBezTo>
                    <a:pt x="4805860" y="2368138"/>
                    <a:pt x="4806627" y="2363293"/>
                    <a:pt x="4801730" y="2362169"/>
                  </a:cubicBezTo>
                  <a:cubicBezTo>
                    <a:pt x="4799335" y="2353038"/>
                    <a:pt x="4787347" y="2358390"/>
                    <a:pt x="4778676" y="2356348"/>
                  </a:cubicBezTo>
                  <a:cubicBezTo>
                    <a:pt x="4766280" y="2363944"/>
                    <a:pt x="4785508" y="2368490"/>
                    <a:pt x="4782088" y="2375171"/>
                  </a:cubicBezTo>
                  <a:cubicBezTo>
                    <a:pt x="4770512" y="2368078"/>
                    <a:pt x="4757601" y="2387405"/>
                    <a:pt x="4745209" y="2377149"/>
                  </a:cubicBezTo>
                  <a:cubicBezTo>
                    <a:pt x="4751434" y="2369705"/>
                    <a:pt x="4770816" y="2375320"/>
                    <a:pt x="4769188" y="2361344"/>
                  </a:cubicBezTo>
                  <a:cubicBezTo>
                    <a:pt x="4771675" y="2357711"/>
                    <a:pt x="4767393" y="2351148"/>
                    <a:pt x="4771938" y="2348656"/>
                  </a:cubicBezTo>
                  <a:cubicBezTo>
                    <a:pt x="4773454" y="2347824"/>
                    <a:pt x="4775950" y="2347446"/>
                    <a:pt x="4780005" y="2347778"/>
                  </a:cubicBezTo>
                  <a:close/>
                  <a:moveTo>
                    <a:pt x="5011479" y="2343559"/>
                  </a:moveTo>
                  <a:lnTo>
                    <a:pt x="5010452" y="2367022"/>
                  </a:lnTo>
                  <a:lnTo>
                    <a:pt x="5022898" y="2367434"/>
                  </a:lnTo>
                  <a:lnTo>
                    <a:pt x="5026475" y="2343971"/>
                  </a:lnTo>
                  <a:cubicBezTo>
                    <a:pt x="5031269" y="2346930"/>
                    <a:pt x="5023616" y="2354580"/>
                    <a:pt x="5033510" y="2357541"/>
                  </a:cubicBezTo>
                  <a:lnTo>
                    <a:pt x="5040500" y="2352901"/>
                  </a:lnTo>
                  <a:cubicBezTo>
                    <a:pt x="5042079" y="2358870"/>
                    <a:pt x="5030194" y="2362386"/>
                    <a:pt x="5038201" y="2367438"/>
                  </a:cubicBezTo>
                  <a:cubicBezTo>
                    <a:pt x="5049524" y="2367645"/>
                    <a:pt x="5047794" y="2352954"/>
                    <a:pt x="5059830" y="2358160"/>
                  </a:cubicBezTo>
                  <a:cubicBezTo>
                    <a:pt x="5053962" y="2363005"/>
                    <a:pt x="5043404" y="2365604"/>
                    <a:pt x="5045696" y="2376571"/>
                  </a:cubicBezTo>
                  <a:cubicBezTo>
                    <a:pt x="5038147" y="2377282"/>
                    <a:pt x="5028149" y="2376157"/>
                    <a:pt x="5027896" y="2369271"/>
                  </a:cubicBezTo>
                  <a:cubicBezTo>
                    <a:pt x="5023253" y="2375034"/>
                    <a:pt x="5016011" y="2372788"/>
                    <a:pt x="5009584" y="2373704"/>
                  </a:cubicBezTo>
                  <a:cubicBezTo>
                    <a:pt x="5006881" y="2367531"/>
                    <a:pt x="5008159" y="2358605"/>
                    <a:pt x="4996836" y="2358398"/>
                  </a:cubicBezTo>
                  <a:cubicBezTo>
                    <a:pt x="4989898" y="2363395"/>
                    <a:pt x="4979338" y="2365993"/>
                    <a:pt x="4972403" y="2360789"/>
                  </a:cubicBezTo>
                  <a:cubicBezTo>
                    <a:pt x="4977914" y="2348344"/>
                    <a:pt x="5003212" y="2357125"/>
                    <a:pt x="5011479" y="2343559"/>
                  </a:cubicBezTo>
                  <a:close/>
                  <a:moveTo>
                    <a:pt x="5056825" y="2342194"/>
                  </a:moveTo>
                  <a:lnTo>
                    <a:pt x="5065598" y="2342401"/>
                  </a:lnTo>
                  <a:lnTo>
                    <a:pt x="5064831" y="2347247"/>
                  </a:lnTo>
                  <a:lnTo>
                    <a:pt x="5052386" y="2346834"/>
                  </a:lnTo>
                  <a:cubicBezTo>
                    <a:pt x="5051724" y="2344743"/>
                    <a:pt x="5054121" y="2343672"/>
                    <a:pt x="5056825" y="2342194"/>
                  </a:cubicBezTo>
                  <a:close/>
                  <a:moveTo>
                    <a:pt x="4745426" y="2335221"/>
                  </a:moveTo>
                  <a:cubicBezTo>
                    <a:pt x="4749097" y="2335426"/>
                    <a:pt x="4753332" y="2334459"/>
                    <a:pt x="4755218" y="2337469"/>
                  </a:cubicBezTo>
                  <a:lnTo>
                    <a:pt x="4742312" y="2338944"/>
                  </a:lnTo>
                  <a:cubicBezTo>
                    <a:pt x="4741294" y="2336903"/>
                    <a:pt x="4744099" y="2336139"/>
                    <a:pt x="4745426" y="2335221"/>
                  </a:cubicBezTo>
                  <a:close/>
                  <a:moveTo>
                    <a:pt x="5076057" y="2333987"/>
                  </a:moveTo>
                  <a:cubicBezTo>
                    <a:pt x="5085035" y="2333071"/>
                    <a:pt x="5084317" y="2345925"/>
                    <a:pt x="5091560" y="2348171"/>
                  </a:cubicBezTo>
                  <a:cubicBezTo>
                    <a:pt x="5074775" y="2358216"/>
                    <a:pt x="5087074" y="2337153"/>
                    <a:pt x="5072945" y="2337710"/>
                  </a:cubicBezTo>
                  <a:cubicBezTo>
                    <a:pt x="5074271" y="2336792"/>
                    <a:pt x="5077026" y="2335670"/>
                    <a:pt x="5076057" y="2333987"/>
                  </a:cubicBezTo>
                  <a:close/>
                  <a:moveTo>
                    <a:pt x="5048515" y="2329899"/>
                  </a:moveTo>
                  <a:lnTo>
                    <a:pt x="5047646" y="2336580"/>
                  </a:lnTo>
                  <a:lnTo>
                    <a:pt x="5038872" y="2336374"/>
                  </a:lnTo>
                  <a:cubicBezTo>
                    <a:pt x="5037293" y="2330406"/>
                    <a:pt x="5044791" y="2331887"/>
                    <a:pt x="5048515" y="2329899"/>
                  </a:cubicBezTo>
                  <a:close/>
                  <a:moveTo>
                    <a:pt x="1792931" y="2327865"/>
                  </a:moveTo>
                  <a:lnTo>
                    <a:pt x="1804113" y="2329667"/>
                  </a:lnTo>
                  <a:cubicBezTo>
                    <a:pt x="1802310" y="2330390"/>
                    <a:pt x="1797260" y="2334357"/>
                    <a:pt x="1791850" y="2331472"/>
                  </a:cubicBezTo>
                  <a:close/>
                  <a:moveTo>
                    <a:pt x="4580420" y="2325230"/>
                  </a:moveTo>
                  <a:cubicBezTo>
                    <a:pt x="4575215" y="2327065"/>
                    <a:pt x="4578326" y="2330993"/>
                    <a:pt x="4576540" y="2333797"/>
                  </a:cubicBezTo>
                  <a:lnTo>
                    <a:pt x="4597452" y="2337375"/>
                  </a:lnTo>
                  <a:cubicBezTo>
                    <a:pt x="4590414" y="2334006"/>
                    <a:pt x="4579295" y="2332676"/>
                    <a:pt x="4580420" y="2325230"/>
                  </a:cubicBezTo>
                  <a:close/>
                  <a:moveTo>
                    <a:pt x="4933600" y="2323484"/>
                  </a:moveTo>
                  <a:cubicBezTo>
                    <a:pt x="4941157" y="2325942"/>
                    <a:pt x="4941919" y="2336080"/>
                    <a:pt x="4944863" y="2341398"/>
                  </a:cubicBezTo>
                  <a:lnTo>
                    <a:pt x="4944404" y="2343285"/>
                  </a:lnTo>
                  <a:cubicBezTo>
                    <a:pt x="4935275" y="2338029"/>
                    <a:pt x="4928799" y="2330937"/>
                    <a:pt x="4923445" y="2324049"/>
                  </a:cubicBezTo>
                  <a:cubicBezTo>
                    <a:pt x="4927806" y="2322699"/>
                    <a:pt x="4931081" y="2322665"/>
                    <a:pt x="4933600" y="2323484"/>
                  </a:cubicBezTo>
                  <a:close/>
                  <a:moveTo>
                    <a:pt x="4788022" y="2319675"/>
                  </a:moveTo>
                  <a:lnTo>
                    <a:pt x="4790572" y="2319676"/>
                  </a:lnTo>
                  <a:lnTo>
                    <a:pt x="4789346" y="2326409"/>
                  </a:lnTo>
                  <a:lnTo>
                    <a:pt x="4780573" y="2326202"/>
                  </a:lnTo>
                  <a:cubicBezTo>
                    <a:pt x="4780013" y="2322275"/>
                    <a:pt x="4785368" y="2321511"/>
                    <a:pt x="4788022" y="2319675"/>
                  </a:cubicBezTo>
                  <a:close/>
                  <a:moveTo>
                    <a:pt x="4803732" y="2317436"/>
                  </a:moveTo>
                  <a:lnTo>
                    <a:pt x="4827552" y="2318411"/>
                  </a:lnTo>
                  <a:lnTo>
                    <a:pt x="4811790" y="2322845"/>
                  </a:lnTo>
                  <a:cubicBezTo>
                    <a:pt x="4815004" y="2324937"/>
                    <a:pt x="4813574" y="2327691"/>
                    <a:pt x="4813115" y="2329578"/>
                  </a:cubicBezTo>
                  <a:cubicBezTo>
                    <a:pt x="4814341" y="2322846"/>
                    <a:pt x="4794446" y="2328961"/>
                    <a:pt x="4803732" y="2317436"/>
                  </a:cubicBezTo>
                  <a:close/>
                  <a:moveTo>
                    <a:pt x="4972728" y="2313880"/>
                  </a:moveTo>
                  <a:cubicBezTo>
                    <a:pt x="4976585" y="2315380"/>
                    <a:pt x="4979632" y="2318224"/>
                    <a:pt x="4980524" y="2320647"/>
                  </a:cubicBezTo>
                  <a:lnTo>
                    <a:pt x="4979705" y="2327685"/>
                  </a:lnTo>
                  <a:cubicBezTo>
                    <a:pt x="4974045" y="2323757"/>
                    <a:pt x="4957263" y="2326150"/>
                    <a:pt x="4960071" y="2315184"/>
                  </a:cubicBezTo>
                  <a:cubicBezTo>
                    <a:pt x="4964204" y="2312227"/>
                    <a:pt x="4968872" y="2312381"/>
                    <a:pt x="4972728" y="2313880"/>
                  </a:cubicBezTo>
                  <a:close/>
                  <a:moveTo>
                    <a:pt x="5082440" y="2307209"/>
                  </a:moveTo>
                  <a:lnTo>
                    <a:pt x="5082133" y="2310168"/>
                  </a:lnTo>
                  <a:lnTo>
                    <a:pt x="5070810" y="2309961"/>
                  </a:lnTo>
                  <a:cubicBezTo>
                    <a:pt x="5071014" y="2307563"/>
                    <a:pt x="5072966" y="2307194"/>
                    <a:pt x="5075344" y="2307265"/>
                  </a:cubicBezTo>
                  <a:cubicBezTo>
                    <a:pt x="5077721" y="2307336"/>
                    <a:pt x="5080527" y="2307847"/>
                    <a:pt x="5082440" y="2307209"/>
                  </a:cubicBezTo>
                  <a:close/>
                  <a:moveTo>
                    <a:pt x="4724063" y="2302927"/>
                  </a:moveTo>
                  <a:lnTo>
                    <a:pt x="4735386" y="2303135"/>
                  </a:lnTo>
                  <a:cubicBezTo>
                    <a:pt x="4737986" y="2311143"/>
                    <a:pt x="4726714" y="2308742"/>
                    <a:pt x="4722530" y="2312618"/>
                  </a:cubicBezTo>
                  <a:cubicBezTo>
                    <a:pt x="4723294" y="2315424"/>
                    <a:pt x="4727171" y="2314507"/>
                    <a:pt x="4730844" y="2314712"/>
                  </a:cubicBezTo>
                  <a:cubicBezTo>
                    <a:pt x="4736453" y="2320835"/>
                    <a:pt x="4731503" y="2329556"/>
                    <a:pt x="4730277" y="2336288"/>
                  </a:cubicBezTo>
                  <a:cubicBezTo>
                    <a:pt x="4729055" y="2327718"/>
                    <a:pt x="4702738" y="2316897"/>
                    <a:pt x="4725183" y="2310783"/>
                  </a:cubicBezTo>
                  <a:cubicBezTo>
                    <a:pt x="4721613" y="2308741"/>
                    <a:pt x="4723399" y="2305936"/>
                    <a:pt x="4724063" y="2302927"/>
                  </a:cubicBezTo>
                  <a:close/>
                  <a:moveTo>
                    <a:pt x="1853887" y="2302617"/>
                  </a:moveTo>
                  <a:lnTo>
                    <a:pt x="1862543" y="2304060"/>
                  </a:lnTo>
                  <a:cubicBezTo>
                    <a:pt x="1857854" y="2306223"/>
                    <a:pt x="1856051" y="2311634"/>
                    <a:pt x="1854969" y="2316684"/>
                  </a:cubicBezTo>
                  <a:cubicBezTo>
                    <a:pt x="1852444" y="2317044"/>
                    <a:pt x="1851723" y="2314879"/>
                    <a:pt x="1850641" y="2313798"/>
                  </a:cubicBezTo>
                  <a:cubicBezTo>
                    <a:pt x="1850641" y="2309830"/>
                    <a:pt x="1855690" y="2309831"/>
                    <a:pt x="1857853" y="2307306"/>
                  </a:cubicBezTo>
                  <a:close/>
                  <a:moveTo>
                    <a:pt x="4757475" y="2297071"/>
                  </a:moveTo>
                  <a:cubicBezTo>
                    <a:pt x="4762370" y="2298194"/>
                    <a:pt x="4767829" y="2295595"/>
                    <a:pt x="4769613" y="2300440"/>
                  </a:cubicBezTo>
                  <a:cubicBezTo>
                    <a:pt x="4770633" y="2302481"/>
                    <a:pt x="4767878" y="2303603"/>
                    <a:pt x="4765072" y="2304367"/>
                  </a:cubicBezTo>
                  <a:cubicBezTo>
                    <a:pt x="4761400" y="2304162"/>
                    <a:pt x="4756606" y="2301202"/>
                    <a:pt x="4757475" y="2297071"/>
                  </a:cubicBezTo>
                  <a:close/>
                  <a:moveTo>
                    <a:pt x="1876610" y="2294322"/>
                  </a:moveTo>
                  <a:cubicBezTo>
                    <a:pt x="1880937" y="2289273"/>
                    <a:pt x="1890315" y="2300814"/>
                    <a:pt x="1880938" y="2302256"/>
                  </a:cubicBezTo>
                  <a:lnTo>
                    <a:pt x="1874806" y="2301175"/>
                  </a:lnTo>
                  <a:close/>
                  <a:moveTo>
                    <a:pt x="1819261" y="2291436"/>
                  </a:moveTo>
                  <a:lnTo>
                    <a:pt x="1826114" y="2299731"/>
                  </a:lnTo>
                  <a:lnTo>
                    <a:pt x="1822868" y="2301175"/>
                  </a:lnTo>
                  <a:close/>
                  <a:moveTo>
                    <a:pt x="4888260" y="2289354"/>
                  </a:moveTo>
                  <a:lnTo>
                    <a:pt x="4901671" y="2301650"/>
                  </a:lnTo>
                  <a:cubicBezTo>
                    <a:pt x="4892132" y="2306290"/>
                    <a:pt x="4914520" y="2317671"/>
                    <a:pt x="4894628" y="2316135"/>
                  </a:cubicBezTo>
                  <a:cubicBezTo>
                    <a:pt x="4907437" y="2296093"/>
                    <a:pt x="4869126" y="2308477"/>
                    <a:pt x="4860304" y="2300262"/>
                  </a:cubicBezTo>
                  <a:cubicBezTo>
                    <a:pt x="4866785" y="2289501"/>
                    <a:pt x="4888561" y="2304249"/>
                    <a:pt x="4888260" y="2289354"/>
                  </a:cubicBezTo>
                  <a:close/>
                  <a:moveTo>
                    <a:pt x="4561810" y="2289265"/>
                  </a:moveTo>
                  <a:lnTo>
                    <a:pt x="4552169" y="2295739"/>
                  </a:lnTo>
                  <a:lnTo>
                    <a:pt x="4560942" y="2295946"/>
                  </a:lnTo>
                  <a:close/>
                  <a:moveTo>
                    <a:pt x="4838171" y="2288116"/>
                  </a:moveTo>
                  <a:cubicBezTo>
                    <a:pt x="4842505" y="2292963"/>
                    <a:pt x="4827864" y="2297601"/>
                    <a:pt x="4823426" y="2302241"/>
                  </a:cubicBezTo>
                  <a:cubicBezTo>
                    <a:pt x="4815519" y="2303005"/>
                    <a:pt x="4814348" y="2294792"/>
                    <a:pt x="4816237" y="2290151"/>
                  </a:cubicBezTo>
                  <a:close/>
                  <a:moveTo>
                    <a:pt x="1832245" y="2278812"/>
                  </a:moveTo>
                  <a:cubicBezTo>
                    <a:pt x="1837295" y="2278813"/>
                    <a:pt x="1850280" y="2283863"/>
                    <a:pt x="1838738" y="2287829"/>
                  </a:cubicBezTo>
                  <a:cubicBezTo>
                    <a:pt x="1834771" y="2287109"/>
                    <a:pt x="1831164" y="2286388"/>
                    <a:pt x="1830803" y="2283502"/>
                  </a:cubicBezTo>
                  <a:close/>
                  <a:moveTo>
                    <a:pt x="1786067" y="2278063"/>
                  </a:moveTo>
                  <a:cubicBezTo>
                    <a:pt x="1791060" y="2278452"/>
                    <a:pt x="1795546" y="2280345"/>
                    <a:pt x="1799063" y="2284943"/>
                  </a:cubicBezTo>
                  <a:cubicBezTo>
                    <a:pt x="1777783" y="2273402"/>
                    <a:pt x="1754700" y="2293961"/>
                    <a:pt x="1739912" y="2282780"/>
                  </a:cubicBezTo>
                  <a:cubicBezTo>
                    <a:pt x="1751544" y="2289273"/>
                    <a:pt x="1771088" y="2276896"/>
                    <a:pt x="1786067" y="2278063"/>
                  </a:cubicBezTo>
                  <a:close/>
                  <a:moveTo>
                    <a:pt x="4893925" y="2277982"/>
                  </a:moveTo>
                  <a:lnTo>
                    <a:pt x="4911471" y="2278394"/>
                  </a:lnTo>
                  <a:lnTo>
                    <a:pt x="4911165" y="2281353"/>
                  </a:lnTo>
                  <a:cubicBezTo>
                    <a:pt x="4923508" y="2283600"/>
                    <a:pt x="4947075" y="2277690"/>
                    <a:pt x="4956102" y="2284783"/>
                  </a:cubicBezTo>
                  <a:cubicBezTo>
                    <a:pt x="4958038" y="2290701"/>
                    <a:pt x="4952375" y="2294422"/>
                    <a:pt x="4945693" y="2296103"/>
                  </a:cubicBezTo>
                  <a:lnTo>
                    <a:pt x="4941003" y="2286207"/>
                  </a:lnTo>
                  <a:cubicBezTo>
                    <a:pt x="4935443" y="2288093"/>
                    <a:pt x="4931361" y="2290131"/>
                    <a:pt x="4925343" y="2288803"/>
                  </a:cubicBezTo>
                  <a:cubicBezTo>
                    <a:pt x="4915651" y="2292371"/>
                    <a:pt x="4930492" y="2296814"/>
                    <a:pt x="4917127" y="2300176"/>
                  </a:cubicBezTo>
                  <a:cubicBezTo>
                    <a:pt x="4921360" y="2304309"/>
                    <a:pt x="4929369" y="2301709"/>
                    <a:pt x="4935744" y="2302987"/>
                  </a:cubicBezTo>
                  <a:lnTo>
                    <a:pt x="4934518" y="2309720"/>
                  </a:lnTo>
                  <a:cubicBezTo>
                    <a:pt x="4926050" y="2314206"/>
                    <a:pt x="4918555" y="2305073"/>
                    <a:pt x="4911567" y="2302062"/>
                  </a:cubicBezTo>
                  <a:cubicBezTo>
                    <a:pt x="4915905" y="2291607"/>
                    <a:pt x="4897850" y="2285072"/>
                    <a:pt x="4893925" y="2277982"/>
                  </a:cubicBezTo>
                  <a:close/>
                  <a:moveTo>
                    <a:pt x="4773140" y="2274070"/>
                  </a:moveTo>
                  <a:lnTo>
                    <a:pt x="4772322" y="2281109"/>
                  </a:lnTo>
                  <a:lnTo>
                    <a:pt x="4759468" y="2280391"/>
                  </a:lnTo>
                  <a:cubicBezTo>
                    <a:pt x="4760491" y="2274781"/>
                    <a:pt x="4768803" y="2276875"/>
                    <a:pt x="4773140" y="2274070"/>
                  </a:cubicBezTo>
                  <a:close/>
                  <a:moveTo>
                    <a:pt x="4696935" y="2273960"/>
                  </a:moveTo>
                  <a:cubicBezTo>
                    <a:pt x="4699102" y="2274152"/>
                    <a:pt x="4701499" y="2274994"/>
                    <a:pt x="4704075" y="2275173"/>
                  </a:cubicBezTo>
                  <a:lnTo>
                    <a:pt x="4703616" y="2277061"/>
                  </a:lnTo>
                  <a:lnTo>
                    <a:pt x="4691170" y="2276650"/>
                  </a:lnTo>
                  <a:cubicBezTo>
                    <a:pt x="4692828" y="2274227"/>
                    <a:pt x="4694767" y="2273768"/>
                    <a:pt x="4696935" y="2273960"/>
                  </a:cubicBezTo>
                  <a:close/>
                  <a:moveTo>
                    <a:pt x="4814966" y="2273572"/>
                  </a:moveTo>
                  <a:lnTo>
                    <a:pt x="4817770" y="2280458"/>
                  </a:lnTo>
                  <a:lnTo>
                    <a:pt x="4799101" y="2279841"/>
                  </a:lnTo>
                  <a:cubicBezTo>
                    <a:pt x="4801423" y="2276959"/>
                    <a:pt x="4803247" y="2275060"/>
                    <a:pt x="4805561" y="2274047"/>
                  </a:cubicBezTo>
                  <a:cubicBezTo>
                    <a:pt x="4807876" y="2273034"/>
                    <a:pt x="4810682" y="2272907"/>
                    <a:pt x="4814966" y="2273572"/>
                  </a:cubicBezTo>
                  <a:close/>
                  <a:moveTo>
                    <a:pt x="4958196" y="2271368"/>
                  </a:moveTo>
                  <a:lnTo>
                    <a:pt x="4973191" y="2271780"/>
                  </a:lnTo>
                  <a:cubicBezTo>
                    <a:pt x="4973956" y="2274586"/>
                    <a:pt x="4968600" y="2275349"/>
                    <a:pt x="4965743" y="2278307"/>
                  </a:cubicBezTo>
                  <a:cubicBezTo>
                    <a:pt x="4962173" y="2276266"/>
                    <a:pt x="4954623" y="2276977"/>
                    <a:pt x="4958196" y="2271368"/>
                  </a:cubicBezTo>
                  <a:close/>
                  <a:moveTo>
                    <a:pt x="5012622" y="2269802"/>
                  </a:moveTo>
                  <a:cubicBezTo>
                    <a:pt x="5016547" y="2276893"/>
                    <a:pt x="5013688" y="2287502"/>
                    <a:pt x="5024808" y="2288831"/>
                  </a:cubicBezTo>
                  <a:lnTo>
                    <a:pt x="5031030" y="2289036"/>
                  </a:lnTo>
                  <a:lnTo>
                    <a:pt x="5030264" y="2293882"/>
                  </a:lnTo>
                  <a:lnTo>
                    <a:pt x="5053726" y="2297460"/>
                  </a:lnTo>
                  <a:cubicBezTo>
                    <a:pt x="5046889" y="2308271"/>
                    <a:pt x="5026180" y="2303573"/>
                    <a:pt x="5019958" y="2303367"/>
                  </a:cubicBezTo>
                  <a:cubicBezTo>
                    <a:pt x="5012462" y="2294234"/>
                    <a:pt x="5018843" y="2277659"/>
                    <a:pt x="5000072" y="2276327"/>
                  </a:cubicBezTo>
                  <a:cubicBezTo>
                    <a:pt x="5004204" y="2274645"/>
                    <a:pt x="5007522" y="2269800"/>
                    <a:pt x="5012622" y="2269802"/>
                  </a:cubicBezTo>
                  <a:close/>
                  <a:moveTo>
                    <a:pt x="1890675" y="2268354"/>
                  </a:moveTo>
                  <a:cubicBezTo>
                    <a:pt x="1890313" y="2268713"/>
                    <a:pt x="1889954" y="2269435"/>
                    <a:pt x="1889231" y="2269796"/>
                  </a:cubicBezTo>
                  <a:cubicBezTo>
                    <a:pt x="1888872" y="2269796"/>
                    <a:pt x="1888511" y="2269436"/>
                    <a:pt x="1888150" y="2269436"/>
                  </a:cubicBezTo>
                  <a:cubicBezTo>
                    <a:pt x="1888872" y="2269075"/>
                    <a:pt x="1889954" y="2268714"/>
                    <a:pt x="1890675" y="2268354"/>
                  </a:cubicBezTo>
                  <a:close/>
                  <a:moveTo>
                    <a:pt x="4487806" y="2263383"/>
                  </a:moveTo>
                  <a:lnTo>
                    <a:pt x="4478574" y="2265064"/>
                  </a:lnTo>
                  <a:lnTo>
                    <a:pt x="4477807" y="2269908"/>
                  </a:lnTo>
                  <a:close/>
                  <a:moveTo>
                    <a:pt x="1894463" y="2262899"/>
                  </a:moveTo>
                  <a:cubicBezTo>
                    <a:pt x="1895905" y="2261501"/>
                    <a:pt x="1898069" y="2261140"/>
                    <a:pt x="1902217" y="2263303"/>
                  </a:cubicBezTo>
                  <a:lnTo>
                    <a:pt x="1900053" y="2269796"/>
                  </a:lnTo>
                  <a:cubicBezTo>
                    <a:pt x="1896807" y="2269796"/>
                    <a:pt x="1893561" y="2267631"/>
                    <a:pt x="1891035" y="2268714"/>
                  </a:cubicBezTo>
                  <a:cubicBezTo>
                    <a:pt x="1892298" y="2266730"/>
                    <a:pt x="1893020" y="2264296"/>
                    <a:pt x="1894463" y="2262899"/>
                  </a:cubicBezTo>
                  <a:close/>
                  <a:moveTo>
                    <a:pt x="4814702" y="2258626"/>
                  </a:moveTo>
                  <a:cubicBezTo>
                    <a:pt x="4820173" y="2258985"/>
                    <a:pt x="4825885" y="2260721"/>
                    <a:pt x="4829404" y="2262405"/>
                  </a:cubicBezTo>
                  <a:lnTo>
                    <a:pt x="4831495" y="2264293"/>
                  </a:lnTo>
                  <a:lnTo>
                    <a:pt x="4801452" y="2263112"/>
                  </a:lnTo>
                  <a:cubicBezTo>
                    <a:pt x="4804003" y="2259286"/>
                    <a:pt x="4809232" y="2258268"/>
                    <a:pt x="4814702" y="2258626"/>
                  </a:cubicBezTo>
                  <a:close/>
                  <a:moveTo>
                    <a:pt x="3359826" y="2258069"/>
                  </a:moveTo>
                  <a:lnTo>
                    <a:pt x="3354927" y="2264595"/>
                  </a:lnTo>
                  <a:lnTo>
                    <a:pt x="3364516" y="2267965"/>
                  </a:lnTo>
                  <a:close/>
                  <a:moveTo>
                    <a:pt x="4760902" y="2257234"/>
                  </a:moveTo>
                  <a:cubicBezTo>
                    <a:pt x="4766258" y="2256470"/>
                    <a:pt x="4767123" y="2262540"/>
                    <a:pt x="4772276" y="2262899"/>
                  </a:cubicBezTo>
                  <a:lnTo>
                    <a:pt x="4746924" y="2266513"/>
                  </a:lnTo>
                  <a:cubicBezTo>
                    <a:pt x="4744325" y="2258505"/>
                    <a:pt x="4756362" y="2261160"/>
                    <a:pt x="4760902" y="2257234"/>
                  </a:cubicBezTo>
                  <a:close/>
                  <a:moveTo>
                    <a:pt x="4698063" y="2248342"/>
                  </a:moveTo>
                  <a:lnTo>
                    <a:pt x="4716733" y="2248959"/>
                  </a:lnTo>
                  <a:lnTo>
                    <a:pt x="4716069" y="2251968"/>
                  </a:lnTo>
                  <a:lnTo>
                    <a:pt x="4697400" y="2251350"/>
                  </a:lnTo>
                  <a:close/>
                  <a:moveTo>
                    <a:pt x="5009501" y="2246748"/>
                  </a:moveTo>
                  <a:cubicBezTo>
                    <a:pt x="5013856" y="2247630"/>
                    <a:pt x="5017767" y="2249668"/>
                    <a:pt x="5020890" y="2253686"/>
                  </a:cubicBezTo>
                  <a:cubicBezTo>
                    <a:pt x="5001148" y="2260872"/>
                    <a:pt x="4991204" y="2249903"/>
                    <a:pt x="4967077" y="2251885"/>
                  </a:cubicBezTo>
                  <a:lnTo>
                    <a:pt x="4967588" y="2247805"/>
                  </a:lnTo>
                  <a:cubicBezTo>
                    <a:pt x="4975443" y="2250511"/>
                    <a:pt x="4985645" y="2247963"/>
                    <a:pt x="4995445" y="2246749"/>
                  </a:cubicBezTo>
                  <a:cubicBezTo>
                    <a:pt x="5000346" y="2246141"/>
                    <a:pt x="5005145" y="2245867"/>
                    <a:pt x="5009501" y="2246748"/>
                  </a:cubicBezTo>
                  <a:close/>
                  <a:moveTo>
                    <a:pt x="4925956" y="2245281"/>
                  </a:moveTo>
                  <a:cubicBezTo>
                    <a:pt x="4930869" y="2245002"/>
                    <a:pt x="4935695" y="2245794"/>
                    <a:pt x="4940044" y="2248817"/>
                  </a:cubicBezTo>
                  <a:cubicBezTo>
                    <a:pt x="4940348" y="2253510"/>
                    <a:pt x="4949835" y="2258715"/>
                    <a:pt x="4941621" y="2262437"/>
                  </a:cubicBezTo>
                  <a:cubicBezTo>
                    <a:pt x="4928463" y="2257027"/>
                    <a:pt x="4921936" y="2252128"/>
                    <a:pt x="4903367" y="2257325"/>
                  </a:cubicBezTo>
                  <a:lnTo>
                    <a:pt x="4873682" y="2253543"/>
                  </a:lnTo>
                  <a:cubicBezTo>
                    <a:pt x="4871286" y="2248237"/>
                    <a:pt x="4873734" y="2246886"/>
                    <a:pt x="4877599" y="2246517"/>
                  </a:cubicBezTo>
                  <a:cubicBezTo>
                    <a:pt x="4881462" y="2246149"/>
                    <a:pt x="4886741" y="2246762"/>
                    <a:pt x="4890006" y="2245386"/>
                  </a:cubicBezTo>
                  <a:cubicBezTo>
                    <a:pt x="4895704" y="2256597"/>
                    <a:pt x="4911218" y="2246119"/>
                    <a:pt x="4925956" y="2245281"/>
                  </a:cubicBezTo>
                  <a:close/>
                  <a:moveTo>
                    <a:pt x="3514282" y="2237504"/>
                  </a:moveTo>
                  <a:lnTo>
                    <a:pt x="3515249" y="2249390"/>
                  </a:lnTo>
                  <a:lnTo>
                    <a:pt x="3516322" y="2241585"/>
                  </a:lnTo>
                  <a:close/>
                  <a:moveTo>
                    <a:pt x="2600481" y="2234442"/>
                  </a:moveTo>
                  <a:lnTo>
                    <a:pt x="2618028" y="2234855"/>
                  </a:lnTo>
                  <a:lnTo>
                    <a:pt x="2617261" y="2239700"/>
                  </a:lnTo>
                  <a:lnTo>
                    <a:pt x="2599613" y="2241124"/>
                  </a:lnTo>
                  <a:close/>
                  <a:moveTo>
                    <a:pt x="4543372" y="2233595"/>
                  </a:moveTo>
                  <a:cubicBezTo>
                    <a:pt x="4530777" y="2232573"/>
                    <a:pt x="4521706" y="2249441"/>
                    <a:pt x="4504030" y="2251961"/>
                  </a:cubicBezTo>
                  <a:cubicBezTo>
                    <a:pt x="4508620" y="2256044"/>
                    <a:pt x="4513818" y="2272061"/>
                    <a:pt x="4526981" y="2259619"/>
                  </a:cubicBezTo>
                  <a:lnTo>
                    <a:pt x="4509843" y="2256962"/>
                  </a:lnTo>
                  <a:cubicBezTo>
                    <a:pt x="4520609" y="2245590"/>
                    <a:pt x="4541113" y="2248860"/>
                    <a:pt x="4556824" y="2246620"/>
                  </a:cubicBezTo>
                  <a:lnTo>
                    <a:pt x="4557591" y="2241775"/>
                  </a:lnTo>
                  <a:cubicBezTo>
                    <a:pt x="4552161" y="2236264"/>
                    <a:pt x="4547570" y="2233936"/>
                    <a:pt x="4543372" y="2233595"/>
                  </a:cubicBezTo>
                  <a:close/>
                  <a:moveTo>
                    <a:pt x="4674095" y="2230993"/>
                  </a:moveTo>
                  <a:cubicBezTo>
                    <a:pt x="4680318" y="2231199"/>
                    <a:pt x="4685214" y="2232322"/>
                    <a:pt x="4688325" y="2236250"/>
                  </a:cubicBezTo>
                  <a:lnTo>
                    <a:pt x="4681335" y="2240890"/>
                  </a:lnTo>
                  <a:cubicBezTo>
                    <a:pt x="4679092" y="2237931"/>
                    <a:pt x="4673329" y="2235839"/>
                    <a:pt x="4674095" y="2230993"/>
                  </a:cubicBezTo>
                  <a:close/>
                  <a:moveTo>
                    <a:pt x="5015999" y="2229609"/>
                  </a:moveTo>
                  <a:cubicBezTo>
                    <a:pt x="5025587" y="2232979"/>
                    <a:pt x="5030587" y="2232266"/>
                    <a:pt x="5035736" y="2240275"/>
                  </a:cubicBezTo>
                  <a:cubicBezTo>
                    <a:pt x="5030484" y="2234102"/>
                    <a:pt x="5010181" y="2242461"/>
                    <a:pt x="5015999" y="2229609"/>
                  </a:cubicBezTo>
                  <a:close/>
                  <a:moveTo>
                    <a:pt x="4493734" y="2223190"/>
                  </a:moveTo>
                  <a:lnTo>
                    <a:pt x="4479756" y="2232470"/>
                  </a:lnTo>
                  <a:lnTo>
                    <a:pt x="4514954" y="2223808"/>
                  </a:lnTo>
                  <a:close/>
                  <a:moveTo>
                    <a:pt x="4649048" y="2222484"/>
                  </a:moveTo>
                  <a:cubicBezTo>
                    <a:pt x="4652729" y="2222471"/>
                    <a:pt x="4656258" y="2224063"/>
                    <a:pt x="4659508" y="2228336"/>
                  </a:cubicBezTo>
                  <a:cubicBezTo>
                    <a:pt x="4648284" y="2233943"/>
                    <a:pt x="4630225" y="2245262"/>
                    <a:pt x="4615180" y="2236842"/>
                  </a:cubicBezTo>
                  <a:cubicBezTo>
                    <a:pt x="4625586" y="2236998"/>
                    <a:pt x="4638003" y="2222521"/>
                    <a:pt x="4649048" y="2222484"/>
                  </a:cubicBezTo>
                  <a:close/>
                  <a:moveTo>
                    <a:pt x="4081542" y="2222207"/>
                  </a:moveTo>
                  <a:lnTo>
                    <a:pt x="4068124" y="2235415"/>
                  </a:lnTo>
                  <a:cubicBezTo>
                    <a:pt x="4070214" y="2237302"/>
                    <a:pt x="4080521" y="2227819"/>
                    <a:pt x="4089905" y="2232309"/>
                  </a:cubicBezTo>
                  <a:close/>
                  <a:moveTo>
                    <a:pt x="4788380" y="2221265"/>
                  </a:moveTo>
                  <a:lnTo>
                    <a:pt x="4788719" y="2221711"/>
                  </a:lnTo>
                  <a:lnTo>
                    <a:pt x="4788838" y="2222223"/>
                  </a:lnTo>
                  <a:lnTo>
                    <a:pt x="4787284" y="2222507"/>
                  </a:lnTo>
                  <a:close/>
                  <a:moveTo>
                    <a:pt x="4993150" y="2220115"/>
                  </a:moveTo>
                  <a:cubicBezTo>
                    <a:pt x="5000393" y="2222361"/>
                    <a:pt x="4998248" y="2230318"/>
                    <a:pt x="4997022" y="2237051"/>
                  </a:cubicBezTo>
                  <a:cubicBezTo>
                    <a:pt x="4983812" y="2233834"/>
                    <a:pt x="4986668" y="2230876"/>
                    <a:pt x="4973204" y="2228423"/>
                  </a:cubicBezTo>
                  <a:close/>
                  <a:moveTo>
                    <a:pt x="5003558" y="2213895"/>
                  </a:moveTo>
                  <a:lnTo>
                    <a:pt x="5016004" y="2214306"/>
                  </a:lnTo>
                  <a:cubicBezTo>
                    <a:pt x="5016769" y="2217112"/>
                    <a:pt x="5010341" y="2218028"/>
                    <a:pt x="5008555" y="2220833"/>
                  </a:cubicBezTo>
                  <a:cubicBezTo>
                    <a:pt x="5003403" y="2220475"/>
                    <a:pt x="5001415" y="2216751"/>
                    <a:pt x="5003558" y="2213895"/>
                  </a:cubicBezTo>
                  <a:close/>
                  <a:moveTo>
                    <a:pt x="3540765" y="2206040"/>
                  </a:moveTo>
                  <a:cubicBezTo>
                    <a:pt x="3538621" y="2208895"/>
                    <a:pt x="3521532" y="2214247"/>
                    <a:pt x="3531578" y="2223380"/>
                  </a:cubicBezTo>
                  <a:cubicBezTo>
                    <a:pt x="3501632" y="2238215"/>
                    <a:pt x="3569112" y="2248996"/>
                    <a:pt x="3533198" y="2270512"/>
                  </a:cubicBezTo>
                  <a:cubicBezTo>
                    <a:pt x="3562321" y="2278017"/>
                    <a:pt x="3537627" y="2299026"/>
                    <a:pt x="3566801" y="2306889"/>
                  </a:cubicBezTo>
                  <a:cubicBezTo>
                    <a:pt x="3567619" y="2299851"/>
                    <a:pt x="3571245" y="2284396"/>
                    <a:pt x="3559106" y="2281026"/>
                  </a:cubicBezTo>
                  <a:cubicBezTo>
                    <a:pt x="3566306" y="2252311"/>
                    <a:pt x="3536932" y="2232818"/>
                    <a:pt x="3540765" y="2206040"/>
                  </a:cubicBezTo>
                  <a:close/>
                  <a:moveTo>
                    <a:pt x="4840234" y="2205484"/>
                  </a:moveTo>
                  <a:cubicBezTo>
                    <a:pt x="4840999" y="2205740"/>
                    <a:pt x="4841407" y="2206046"/>
                    <a:pt x="4842172" y="2206300"/>
                  </a:cubicBezTo>
                  <a:lnTo>
                    <a:pt x="4837377" y="2208442"/>
                  </a:lnTo>
                  <a:close/>
                  <a:moveTo>
                    <a:pt x="2596871" y="2198889"/>
                  </a:moveTo>
                  <a:lnTo>
                    <a:pt x="2608245" y="2199453"/>
                  </a:lnTo>
                  <a:lnTo>
                    <a:pt x="2607479" y="2204299"/>
                  </a:lnTo>
                  <a:lnTo>
                    <a:pt x="2596104" y="2203734"/>
                  </a:lnTo>
                  <a:close/>
                  <a:moveTo>
                    <a:pt x="4594328" y="2197917"/>
                  </a:moveTo>
                  <a:lnTo>
                    <a:pt x="4589430" y="2204444"/>
                  </a:lnTo>
                  <a:lnTo>
                    <a:pt x="4581115" y="2202352"/>
                  </a:lnTo>
                  <a:cubicBezTo>
                    <a:pt x="4585453" y="2199547"/>
                    <a:pt x="4588310" y="2196590"/>
                    <a:pt x="4594328" y="2197917"/>
                  </a:cubicBezTo>
                  <a:close/>
                  <a:moveTo>
                    <a:pt x="3329397" y="2174968"/>
                  </a:moveTo>
                  <a:lnTo>
                    <a:pt x="3336688" y="2185223"/>
                  </a:lnTo>
                  <a:lnTo>
                    <a:pt x="3333070" y="2175173"/>
                  </a:lnTo>
                  <a:close/>
                  <a:moveTo>
                    <a:pt x="4719049" y="2173213"/>
                  </a:moveTo>
                  <a:cubicBezTo>
                    <a:pt x="4721650" y="2173572"/>
                    <a:pt x="4725322" y="2173776"/>
                    <a:pt x="4727516" y="2176378"/>
                  </a:cubicBezTo>
                  <a:lnTo>
                    <a:pt x="4718282" y="2178059"/>
                  </a:lnTo>
                  <a:close/>
                  <a:moveTo>
                    <a:pt x="3781991" y="2165454"/>
                  </a:moveTo>
                  <a:lnTo>
                    <a:pt x="3768779" y="2169888"/>
                  </a:lnTo>
                  <a:cubicBezTo>
                    <a:pt x="3779338" y="2167290"/>
                    <a:pt x="3775510" y="2176214"/>
                    <a:pt x="3779946" y="2179226"/>
                  </a:cubicBezTo>
                  <a:close/>
                  <a:moveTo>
                    <a:pt x="4441672" y="2164668"/>
                  </a:moveTo>
                  <a:cubicBezTo>
                    <a:pt x="4452640" y="2159826"/>
                    <a:pt x="4462482" y="2170081"/>
                    <a:pt x="4471255" y="2170287"/>
                  </a:cubicBezTo>
                  <a:cubicBezTo>
                    <a:pt x="4460440" y="2176201"/>
                    <a:pt x="4448353" y="2170638"/>
                    <a:pt x="4441672" y="2164668"/>
                  </a:cubicBezTo>
                  <a:close/>
                  <a:moveTo>
                    <a:pt x="4796074" y="2164055"/>
                  </a:moveTo>
                  <a:cubicBezTo>
                    <a:pt x="4793878" y="2171654"/>
                    <a:pt x="4796732" y="2178898"/>
                    <a:pt x="4798057" y="2185631"/>
                  </a:cubicBezTo>
                  <a:cubicBezTo>
                    <a:pt x="4811838" y="2151970"/>
                    <a:pt x="4842329" y="2192071"/>
                    <a:pt x="4868242" y="2189834"/>
                  </a:cubicBezTo>
                  <a:cubicBezTo>
                    <a:pt x="4871354" y="2186112"/>
                    <a:pt x="4881659" y="2184278"/>
                    <a:pt x="4878651" y="2178513"/>
                  </a:cubicBezTo>
                  <a:cubicBezTo>
                    <a:pt x="4857887" y="2188760"/>
                    <a:pt x="4824741" y="2158146"/>
                    <a:pt x="4796074" y="2164055"/>
                  </a:cubicBezTo>
                  <a:close/>
                  <a:moveTo>
                    <a:pt x="4960958" y="2158183"/>
                  </a:moveTo>
                  <a:cubicBezTo>
                    <a:pt x="4954968" y="2156407"/>
                    <a:pt x="4943880" y="2167756"/>
                    <a:pt x="4935580" y="2161289"/>
                  </a:cubicBezTo>
                  <a:lnTo>
                    <a:pt x="4934354" y="2168021"/>
                  </a:lnTo>
                  <a:lnTo>
                    <a:pt x="4912471" y="2170412"/>
                  </a:lnTo>
                  <a:lnTo>
                    <a:pt x="4911704" y="2175258"/>
                  </a:lnTo>
                  <a:cubicBezTo>
                    <a:pt x="4922722" y="2175873"/>
                    <a:pt x="4925423" y="2184596"/>
                    <a:pt x="4934299" y="2182967"/>
                  </a:cubicBezTo>
                  <a:lnTo>
                    <a:pt x="4930879" y="2189647"/>
                  </a:lnTo>
                  <a:cubicBezTo>
                    <a:pt x="4938888" y="2187048"/>
                    <a:pt x="4953120" y="2184655"/>
                    <a:pt x="4958269" y="2192664"/>
                  </a:cubicBezTo>
                  <a:cubicBezTo>
                    <a:pt x="4950209" y="2197457"/>
                    <a:pt x="4942862" y="2204698"/>
                    <a:pt x="4931846" y="2201533"/>
                  </a:cubicBezTo>
                  <a:cubicBezTo>
                    <a:pt x="4930825" y="2199492"/>
                    <a:pt x="4926133" y="2197246"/>
                    <a:pt x="4927919" y="2194441"/>
                  </a:cubicBezTo>
                  <a:cubicBezTo>
                    <a:pt x="4913432" y="2200150"/>
                    <a:pt x="4896143" y="2188770"/>
                    <a:pt x="4898434" y="2207390"/>
                  </a:cubicBezTo>
                  <a:lnTo>
                    <a:pt x="4926642" y="2203367"/>
                  </a:lnTo>
                  <a:cubicBezTo>
                    <a:pt x="4935771" y="2208624"/>
                    <a:pt x="4938881" y="2212552"/>
                    <a:pt x="4944030" y="2220562"/>
                  </a:cubicBezTo>
                  <a:cubicBezTo>
                    <a:pt x="4948980" y="2211840"/>
                    <a:pt x="4939443" y="2208828"/>
                    <a:pt x="4950514" y="2202150"/>
                  </a:cubicBezTo>
                  <a:cubicBezTo>
                    <a:pt x="4952553" y="2206231"/>
                    <a:pt x="4957654" y="2203683"/>
                    <a:pt x="4961429" y="2204601"/>
                  </a:cubicBezTo>
                  <a:cubicBezTo>
                    <a:pt x="4961735" y="2201643"/>
                    <a:pt x="4966583" y="2194758"/>
                    <a:pt x="4960156" y="2195674"/>
                  </a:cubicBezTo>
                  <a:cubicBezTo>
                    <a:pt x="4966332" y="2180221"/>
                    <a:pt x="4945318" y="2178481"/>
                    <a:pt x="4943280" y="2166749"/>
                  </a:cubicBezTo>
                  <a:cubicBezTo>
                    <a:pt x="4952514" y="2165068"/>
                    <a:pt x="4956493" y="2162315"/>
                    <a:pt x="4964959" y="2165479"/>
                  </a:cubicBezTo>
                  <a:cubicBezTo>
                    <a:pt x="4964387" y="2160824"/>
                    <a:pt x="4962957" y="2158775"/>
                    <a:pt x="4960958" y="2158183"/>
                  </a:cubicBezTo>
                  <a:close/>
                  <a:moveTo>
                    <a:pt x="2594485" y="2156602"/>
                  </a:moveTo>
                  <a:lnTo>
                    <a:pt x="2599585" y="2156603"/>
                  </a:lnTo>
                  <a:lnTo>
                    <a:pt x="2598869" y="2161807"/>
                  </a:lnTo>
                  <a:lnTo>
                    <a:pt x="2593718" y="2161448"/>
                  </a:lnTo>
                  <a:close/>
                  <a:moveTo>
                    <a:pt x="2454980" y="2154274"/>
                  </a:moveTo>
                  <a:lnTo>
                    <a:pt x="2446458" y="2168606"/>
                  </a:lnTo>
                  <a:lnTo>
                    <a:pt x="2451864" y="2175850"/>
                  </a:lnTo>
                  <a:close/>
                  <a:moveTo>
                    <a:pt x="4822398" y="2149372"/>
                  </a:moveTo>
                  <a:cubicBezTo>
                    <a:pt x="4814136" y="2145085"/>
                    <a:pt x="4813826" y="2155695"/>
                    <a:pt x="4808726" y="2155694"/>
                  </a:cubicBezTo>
                  <a:cubicBezTo>
                    <a:pt x="4815050" y="2156613"/>
                    <a:pt x="4825405" y="2155137"/>
                    <a:pt x="4822398" y="2149372"/>
                  </a:cubicBezTo>
                  <a:close/>
                  <a:moveTo>
                    <a:pt x="4452949" y="2149217"/>
                  </a:moveTo>
                  <a:lnTo>
                    <a:pt x="4465241" y="2153657"/>
                  </a:lnTo>
                  <a:lnTo>
                    <a:pt x="4460904" y="2156461"/>
                  </a:lnTo>
                  <a:cubicBezTo>
                    <a:pt x="4458304" y="2153553"/>
                    <a:pt x="4456060" y="2150594"/>
                    <a:pt x="4452949" y="2149217"/>
                  </a:cubicBezTo>
                  <a:close/>
                  <a:moveTo>
                    <a:pt x="4920524" y="2149073"/>
                  </a:moveTo>
                  <a:cubicBezTo>
                    <a:pt x="4916648" y="2148834"/>
                    <a:pt x="4912312" y="2149327"/>
                    <a:pt x="4907964" y="2149970"/>
                  </a:cubicBezTo>
                  <a:cubicBezTo>
                    <a:pt x="4899265" y="2151255"/>
                    <a:pt x="4890518" y="2153141"/>
                    <a:pt x="4885289" y="2150971"/>
                  </a:cubicBezTo>
                  <a:cubicBezTo>
                    <a:pt x="4895082" y="2153218"/>
                    <a:pt x="4892223" y="2163827"/>
                    <a:pt x="4891252" y="2169795"/>
                  </a:cubicBezTo>
                  <a:lnTo>
                    <a:pt x="4897475" y="2170001"/>
                  </a:lnTo>
                  <a:cubicBezTo>
                    <a:pt x="4897326" y="2153626"/>
                    <a:pt x="4924816" y="2165010"/>
                    <a:pt x="4930329" y="2152565"/>
                  </a:cubicBezTo>
                  <a:cubicBezTo>
                    <a:pt x="4927818" y="2150281"/>
                    <a:pt x="4924400" y="2149311"/>
                    <a:pt x="4920524" y="2149073"/>
                  </a:cubicBezTo>
                  <a:close/>
                  <a:moveTo>
                    <a:pt x="2407800" y="2147885"/>
                  </a:moveTo>
                  <a:lnTo>
                    <a:pt x="2406165" y="2159412"/>
                  </a:lnTo>
                  <a:lnTo>
                    <a:pt x="2415547" y="2171555"/>
                  </a:lnTo>
                  <a:close/>
                  <a:moveTo>
                    <a:pt x="4501304" y="2145965"/>
                  </a:moveTo>
                  <a:lnTo>
                    <a:pt x="4507528" y="2146171"/>
                  </a:lnTo>
                  <a:lnTo>
                    <a:pt x="4497988" y="2150810"/>
                  </a:lnTo>
                  <a:cubicBezTo>
                    <a:pt x="4497172" y="2147647"/>
                    <a:pt x="4499979" y="2146882"/>
                    <a:pt x="4501304" y="2145965"/>
                  </a:cubicBezTo>
                  <a:close/>
                  <a:moveTo>
                    <a:pt x="4469529" y="2140294"/>
                  </a:moveTo>
                  <a:cubicBezTo>
                    <a:pt x="4472283" y="2139173"/>
                    <a:pt x="4473303" y="2141214"/>
                    <a:pt x="4475649" y="2142337"/>
                  </a:cubicBezTo>
                  <a:lnTo>
                    <a:pt x="4474883" y="2147182"/>
                  </a:lnTo>
                  <a:cubicBezTo>
                    <a:pt x="4469527" y="2147946"/>
                    <a:pt x="4467691" y="2142742"/>
                    <a:pt x="4469529" y="2140294"/>
                  </a:cubicBezTo>
                  <a:close/>
                  <a:moveTo>
                    <a:pt x="4802854" y="2132075"/>
                  </a:moveTo>
                  <a:cubicBezTo>
                    <a:pt x="4798684" y="2132533"/>
                    <a:pt x="4795265" y="2134114"/>
                    <a:pt x="4793887" y="2138500"/>
                  </a:cubicBezTo>
                  <a:cubicBezTo>
                    <a:pt x="4802456" y="2139828"/>
                    <a:pt x="4812760" y="2137995"/>
                    <a:pt x="4816332" y="2132385"/>
                  </a:cubicBezTo>
                  <a:cubicBezTo>
                    <a:pt x="4811946" y="2132281"/>
                    <a:pt x="4807024" y="2131617"/>
                    <a:pt x="4802854" y="2132075"/>
                  </a:cubicBezTo>
                  <a:close/>
                  <a:moveTo>
                    <a:pt x="3759659" y="2131477"/>
                  </a:moveTo>
                  <a:cubicBezTo>
                    <a:pt x="3752923" y="2140453"/>
                    <a:pt x="3768429" y="2144435"/>
                    <a:pt x="3767764" y="2149996"/>
                  </a:cubicBezTo>
                  <a:cubicBezTo>
                    <a:pt x="3770826" y="2145915"/>
                    <a:pt x="3775825" y="2142652"/>
                    <a:pt x="3781947" y="2142144"/>
                  </a:cubicBezTo>
                  <a:cubicBezTo>
                    <a:pt x="3774909" y="2138776"/>
                    <a:pt x="3775217" y="2128166"/>
                    <a:pt x="3759659" y="2131477"/>
                  </a:cubicBezTo>
                  <a:close/>
                  <a:moveTo>
                    <a:pt x="4870452" y="2131226"/>
                  </a:moveTo>
                  <a:cubicBezTo>
                    <a:pt x="4866677" y="2132858"/>
                    <a:pt x="4866013" y="2135867"/>
                    <a:pt x="4865706" y="2138825"/>
                  </a:cubicBezTo>
                  <a:lnTo>
                    <a:pt x="4880702" y="2139238"/>
                  </a:lnTo>
                  <a:cubicBezTo>
                    <a:pt x="4879683" y="2137197"/>
                    <a:pt x="4875552" y="2131229"/>
                    <a:pt x="4870452" y="2131226"/>
                  </a:cubicBezTo>
                  <a:close/>
                  <a:moveTo>
                    <a:pt x="4525284" y="2130160"/>
                  </a:moveTo>
                  <a:lnTo>
                    <a:pt x="4534056" y="2130366"/>
                  </a:lnTo>
                  <a:lnTo>
                    <a:pt x="4524517" y="2135006"/>
                  </a:lnTo>
                  <a:close/>
                  <a:moveTo>
                    <a:pt x="4731355" y="2126647"/>
                  </a:moveTo>
                  <a:lnTo>
                    <a:pt x="4730588" y="2131493"/>
                  </a:lnTo>
                  <a:cubicBezTo>
                    <a:pt x="4726711" y="2132410"/>
                    <a:pt x="4721916" y="2129451"/>
                    <a:pt x="4718550" y="2133938"/>
                  </a:cubicBezTo>
                  <a:lnTo>
                    <a:pt x="4718038" y="2138018"/>
                  </a:lnTo>
                  <a:lnTo>
                    <a:pt x="4709725" y="2135924"/>
                  </a:lnTo>
                  <a:close/>
                  <a:moveTo>
                    <a:pt x="3511916" y="2126358"/>
                  </a:moveTo>
                  <a:cubicBezTo>
                    <a:pt x="3506610" y="2130029"/>
                    <a:pt x="3498144" y="2126864"/>
                    <a:pt x="3491717" y="2127781"/>
                  </a:cubicBezTo>
                  <a:lnTo>
                    <a:pt x="3510638" y="2135284"/>
                  </a:lnTo>
                  <a:lnTo>
                    <a:pt x="3507781" y="2138242"/>
                  </a:lnTo>
                  <a:cubicBezTo>
                    <a:pt x="3478191" y="2158126"/>
                    <a:pt x="3510371" y="2179405"/>
                    <a:pt x="3516896" y="2194505"/>
                  </a:cubicBezTo>
                  <a:lnTo>
                    <a:pt x="3513073" y="2185578"/>
                  </a:lnTo>
                  <a:cubicBezTo>
                    <a:pt x="3515063" y="2181652"/>
                    <a:pt x="3522360" y="2174053"/>
                    <a:pt x="3529602" y="2176299"/>
                  </a:cubicBezTo>
                  <a:lnTo>
                    <a:pt x="3530369" y="2171454"/>
                  </a:lnTo>
                  <a:lnTo>
                    <a:pt x="3524146" y="2171248"/>
                  </a:lnTo>
                  <a:cubicBezTo>
                    <a:pt x="3532872" y="2155795"/>
                    <a:pt x="3510995" y="2140334"/>
                    <a:pt x="3511916" y="2126358"/>
                  </a:cubicBezTo>
                  <a:close/>
                  <a:moveTo>
                    <a:pt x="4858875" y="2124134"/>
                  </a:moveTo>
                  <a:cubicBezTo>
                    <a:pt x="4857089" y="2126939"/>
                    <a:pt x="4851733" y="2127702"/>
                    <a:pt x="4851426" y="2130660"/>
                  </a:cubicBezTo>
                  <a:lnTo>
                    <a:pt x="4862190" y="2126940"/>
                  </a:lnTo>
                  <a:close/>
                  <a:moveTo>
                    <a:pt x="4515135" y="2122863"/>
                  </a:moveTo>
                  <a:lnTo>
                    <a:pt x="4519469" y="2127709"/>
                  </a:lnTo>
                  <a:lnTo>
                    <a:pt x="4510236" y="2129390"/>
                  </a:lnTo>
                  <a:cubicBezTo>
                    <a:pt x="4510595" y="2126789"/>
                    <a:pt x="4510901" y="2123831"/>
                    <a:pt x="4515135" y="2122863"/>
                  </a:cubicBezTo>
                  <a:close/>
                  <a:moveTo>
                    <a:pt x="4425875" y="2110087"/>
                  </a:moveTo>
                  <a:lnTo>
                    <a:pt x="4425569" y="2113046"/>
                  </a:lnTo>
                  <a:lnTo>
                    <a:pt x="4440052" y="2117539"/>
                  </a:lnTo>
                  <a:close/>
                  <a:moveTo>
                    <a:pt x="2377207" y="2109623"/>
                  </a:moveTo>
                  <a:cubicBezTo>
                    <a:pt x="2368330" y="2116354"/>
                    <a:pt x="2374703" y="2125281"/>
                    <a:pt x="2380261" y="2131046"/>
                  </a:cubicBezTo>
                  <a:cubicBezTo>
                    <a:pt x="2386486" y="2123600"/>
                    <a:pt x="2370777" y="2118191"/>
                    <a:pt x="2385214" y="2114675"/>
                  </a:cubicBezTo>
                  <a:cubicBezTo>
                    <a:pt x="2383122" y="2112787"/>
                    <a:pt x="2382206" y="2108910"/>
                    <a:pt x="2377207" y="2109623"/>
                  </a:cubicBezTo>
                  <a:close/>
                  <a:moveTo>
                    <a:pt x="4913254" y="2106909"/>
                  </a:moveTo>
                  <a:lnTo>
                    <a:pt x="4894481" y="2113228"/>
                  </a:lnTo>
                  <a:cubicBezTo>
                    <a:pt x="4906007" y="2122515"/>
                    <a:pt x="4921002" y="2122927"/>
                    <a:pt x="4938344" y="2124462"/>
                  </a:cubicBezTo>
                  <a:cubicBezTo>
                    <a:pt x="4943501" y="2106968"/>
                    <a:pt x="4921513" y="2118847"/>
                    <a:pt x="4912487" y="2111753"/>
                  </a:cubicBezTo>
                  <a:close/>
                  <a:moveTo>
                    <a:pt x="4595527" y="2106665"/>
                  </a:moveTo>
                  <a:lnTo>
                    <a:pt x="4594301" y="2113397"/>
                  </a:lnTo>
                  <a:lnTo>
                    <a:pt x="4588078" y="2113191"/>
                  </a:lnTo>
                  <a:cubicBezTo>
                    <a:pt x="4587518" y="2109264"/>
                    <a:pt x="4593996" y="2108704"/>
                    <a:pt x="4595527" y="2106665"/>
                  </a:cubicBezTo>
                  <a:close/>
                  <a:moveTo>
                    <a:pt x="4609046" y="2101823"/>
                  </a:moveTo>
                  <a:cubicBezTo>
                    <a:pt x="4617055" y="2099224"/>
                    <a:pt x="4614758" y="2106110"/>
                    <a:pt x="4616643" y="2109120"/>
                  </a:cubicBezTo>
                  <a:lnTo>
                    <a:pt x="4607870" y="2108913"/>
                  </a:lnTo>
                  <a:close/>
                  <a:moveTo>
                    <a:pt x="3746508" y="2100563"/>
                  </a:moveTo>
                  <a:cubicBezTo>
                    <a:pt x="3748573" y="2103547"/>
                    <a:pt x="3748368" y="2107220"/>
                    <a:pt x="3748812" y="2110662"/>
                  </a:cubicBezTo>
                  <a:lnTo>
                    <a:pt x="3750737" y="2113367"/>
                  </a:lnTo>
                  <a:lnTo>
                    <a:pt x="3750430" y="2115306"/>
                  </a:lnTo>
                  <a:lnTo>
                    <a:pt x="3752139" y="2115337"/>
                  </a:lnTo>
                  <a:lnTo>
                    <a:pt x="3755021" y="2119387"/>
                  </a:lnTo>
                  <a:lnTo>
                    <a:pt x="3761754" y="2115512"/>
                  </a:lnTo>
                  <a:lnTo>
                    <a:pt x="3752139" y="2115337"/>
                  </a:lnTo>
                  <a:lnTo>
                    <a:pt x="3750737" y="2113367"/>
                  </a:lnTo>
                  <a:lnTo>
                    <a:pt x="3752730" y="2100768"/>
                  </a:lnTo>
                  <a:close/>
                  <a:moveTo>
                    <a:pt x="2819955" y="2100053"/>
                  </a:moveTo>
                  <a:lnTo>
                    <a:pt x="2819188" y="2104899"/>
                  </a:lnTo>
                  <a:lnTo>
                    <a:pt x="2830208" y="2100413"/>
                  </a:lnTo>
                  <a:close/>
                  <a:moveTo>
                    <a:pt x="3765280" y="2094243"/>
                  </a:moveTo>
                  <a:lnTo>
                    <a:pt x="3762270" y="2096130"/>
                  </a:lnTo>
                  <a:lnTo>
                    <a:pt x="3768493" y="2096335"/>
                  </a:lnTo>
                  <a:close/>
                  <a:moveTo>
                    <a:pt x="4431746" y="2089941"/>
                  </a:moveTo>
                  <a:lnTo>
                    <a:pt x="4422411" y="2093458"/>
                  </a:lnTo>
                  <a:lnTo>
                    <a:pt x="4431184" y="2093665"/>
                  </a:lnTo>
                  <a:close/>
                  <a:moveTo>
                    <a:pt x="4664648" y="2085516"/>
                  </a:moveTo>
                  <a:lnTo>
                    <a:pt x="4664835" y="2085766"/>
                  </a:lnTo>
                  <a:lnTo>
                    <a:pt x="4667351" y="2089138"/>
                  </a:lnTo>
                  <a:cubicBezTo>
                    <a:pt x="4670157" y="2088374"/>
                    <a:pt x="4672043" y="2091384"/>
                    <a:pt x="4673267" y="2092302"/>
                  </a:cubicBezTo>
                  <a:cubicBezTo>
                    <a:pt x="4666888" y="2101227"/>
                    <a:pt x="4660617" y="2093013"/>
                    <a:pt x="4655721" y="2091889"/>
                  </a:cubicBezTo>
                  <a:cubicBezTo>
                    <a:pt x="4656537" y="2089951"/>
                    <a:pt x="4661027" y="2088218"/>
                    <a:pt x="4664648" y="2085516"/>
                  </a:cubicBezTo>
                  <a:close/>
                  <a:moveTo>
                    <a:pt x="4393339" y="2083759"/>
                  </a:moveTo>
                  <a:cubicBezTo>
                    <a:pt x="4392574" y="2088604"/>
                    <a:pt x="4391807" y="2093449"/>
                    <a:pt x="4387623" y="2097324"/>
                  </a:cubicBezTo>
                  <a:cubicBezTo>
                    <a:pt x="4399966" y="2099573"/>
                    <a:pt x="4388948" y="2104058"/>
                    <a:pt x="4395883" y="2109263"/>
                  </a:cubicBezTo>
                  <a:cubicBezTo>
                    <a:pt x="4412971" y="2103912"/>
                    <a:pt x="4403181" y="2094013"/>
                    <a:pt x="4408233" y="2086006"/>
                  </a:cubicBezTo>
                  <a:close/>
                  <a:moveTo>
                    <a:pt x="4627619" y="2076222"/>
                  </a:moveTo>
                  <a:lnTo>
                    <a:pt x="4641490" y="2086632"/>
                  </a:lnTo>
                  <a:lnTo>
                    <a:pt x="4620681" y="2081218"/>
                  </a:lnTo>
                  <a:close/>
                  <a:moveTo>
                    <a:pt x="4669445" y="2075724"/>
                  </a:moveTo>
                  <a:cubicBezTo>
                    <a:pt x="4675361" y="2078887"/>
                    <a:pt x="4671994" y="2080825"/>
                    <a:pt x="4668628" y="2082762"/>
                  </a:cubicBezTo>
                  <a:cubicBezTo>
                    <a:pt x="4670158" y="2080722"/>
                    <a:pt x="4670924" y="2078427"/>
                    <a:pt x="4669445" y="2075724"/>
                  </a:cubicBezTo>
                  <a:close/>
                  <a:moveTo>
                    <a:pt x="4895760" y="2075566"/>
                  </a:moveTo>
                  <a:cubicBezTo>
                    <a:pt x="4892452" y="2075354"/>
                    <a:pt x="4889289" y="2075532"/>
                    <a:pt x="4887197" y="2077470"/>
                  </a:cubicBezTo>
                  <a:cubicBezTo>
                    <a:pt x="4874394" y="2079659"/>
                    <a:pt x="4873677" y="2089962"/>
                    <a:pt x="4869340" y="2095317"/>
                  </a:cubicBezTo>
                  <a:lnTo>
                    <a:pt x="4869696" y="2095266"/>
                  </a:lnTo>
                  <a:cubicBezTo>
                    <a:pt x="4881577" y="2109603"/>
                    <a:pt x="4910196" y="2095686"/>
                    <a:pt x="4923969" y="2095180"/>
                  </a:cubicBezTo>
                  <a:lnTo>
                    <a:pt x="4924735" y="2090334"/>
                  </a:lnTo>
                  <a:cubicBezTo>
                    <a:pt x="4910861" y="2090126"/>
                    <a:pt x="4891322" y="2101291"/>
                    <a:pt x="4883471" y="2087109"/>
                  </a:cubicBezTo>
                  <a:cubicBezTo>
                    <a:pt x="4885615" y="2079152"/>
                    <a:pt x="4897449" y="2077829"/>
                    <a:pt x="4905202" y="2075996"/>
                  </a:cubicBezTo>
                  <a:cubicBezTo>
                    <a:pt x="4902525" y="2076377"/>
                    <a:pt x="4899069" y="2075777"/>
                    <a:pt x="4895760" y="2075566"/>
                  </a:cubicBezTo>
                  <a:close/>
                  <a:moveTo>
                    <a:pt x="4827672" y="2073933"/>
                  </a:moveTo>
                  <a:lnTo>
                    <a:pt x="4826446" y="2080666"/>
                  </a:lnTo>
                  <a:cubicBezTo>
                    <a:pt x="4834556" y="2083882"/>
                    <a:pt x="4833180" y="2076791"/>
                    <a:pt x="4836446" y="2074140"/>
                  </a:cubicBezTo>
                  <a:close/>
                  <a:moveTo>
                    <a:pt x="4648994" y="2070261"/>
                  </a:moveTo>
                  <a:lnTo>
                    <a:pt x="4658889" y="2070672"/>
                  </a:lnTo>
                  <a:cubicBezTo>
                    <a:pt x="4660213" y="2077404"/>
                    <a:pt x="4648022" y="2076228"/>
                    <a:pt x="4642666" y="2076992"/>
                  </a:cubicBezTo>
                  <a:cubicBezTo>
                    <a:pt x="4641851" y="2073830"/>
                    <a:pt x="4647208" y="2073066"/>
                    <a:pt x="4648994" y="2070261"/>
                  </a:cubicBezTo>
                  <a:close/>
                  <a:moveTo>
                    <a:pt x="4489095" y="2063400"/>
                  </a:moveTo>
                  <a:cubicBezTo>
                    <a:pt x="4486755" y="2062834"/>
                    <a:pt x="4484187" y="2063109"/>
                    <a:pt x="4481518" y="2063717"/>
                  </a:cubicBezTo>
                  <a:cubicBezTo>
                    <a:pt x="4476182" y="2064934"/>
                    <a:pt x="4470443" y="2067482"/>
                    <a:pt x="4465316" y="2067303"/>
                  </a:cubicBezTo>
                  <a:cubicBezTo>
                    <a:pt x="4472659" y="2075364"/>
                    <a:pt x="4489088" y="2060270"/>
                    <a:pt x="4492196" y="2071850"/>
                  </a:cubicBezTo>
                  <a:cubicBezTo>
                    <a:pt x="4493522" y="2070932"/>
                    <a:pt x="4496328" y="2070168"/>
                    <a:pt x="4495308" y="2068127"/>
                  </a:cubicBezTo>
                  <a:cubicBezTo>
                    <a:pt x="4493549" y="2065372"/>
                    <a:pt x="4491436" y="2063966"/>
                    <a:pt x="4489095" y="2063400"/>
                  </a:cubicBezTo>
                  <a:close/>
                  <a:moveTo>
                    <a:pt x="4690516" y="2062521"/>
                  </a:moveTo>
                  <a:lnTo>
                    <a:pt x="4701328" y="2066808"/>
                  </a:lnTo>
                  <a:lnTo>
                    <a:pt x="4701890" y="2063085"/>
                  </a:lnTo>
                  <a:close/>
                  <a:moveTo>
                    <a:pt x="4393551" y="2057132"/>
                  </a:moveTo>
                  <a:cubicBezTo>
                    <a:pt x="4388755" y="2061823"/>
                    <a:pt x="4390028" y="2070750"/>
                    <a:pt x="4397474" y="2071874"/>
                  </a:cubicBezTo>
                  <a:lnTo>
                    <a:pt x="4403446" y="2057543"/>
                  </a:lnTo>
                  <a:close/>
                  <a:moveTo>
                    <a:pt x="2385179" y="2055659"/>
                  </a:moveTo>
                  <a:cubicBezTo>
                    <a:pt x="2382370" y="2066624"/>
                    <a:pt x="2373091" y="2052645"/>
                    <a:pt x="2366866" y="2060092"/>
                  </a:cubicBezTo>
                  <a:cubicBezTo>
                    <a:pt x="2372371" y="2073150"/>
                    <a:pt x="2381650" y="2087129"/>
                    <a:pt x="2380575" y="2102585"/>
                  </a:cubicBezTo>
                  <a:lnTo>
                    <a:pt x="2403020" y="2096469"/>
                  </a:lnTo>
                  <a:cubicBezTo>
                    <a:pt x="2411645" y="2080302"/>
                    <a:pt x="2392716" y="2098303"/>
                    <a:pt x="2389097" y="2088253"/>
                  </a:cubicBezTo>
                  <a:cubicBezTo>
                    <a:pt x="2391449" y="2071523"/>
                    <a:pt x="2408997" y="2064287"/>
                    <a:pt x="2385179" y="2055659"/>
                  </a:cubicBezTo>
                  <a:close/>
                  <a:moveTo>
                    <a:pt x="4878839" y="2052065"/>
                  </a:moveTo>
                  <a:cubicBezTo>
                    <a:pt x="4875422" y="2049820"/>
                    <a:pt x="4872323" y="2050444"/>
                    <a:pt x="4869352" y="2052279"/>
                  </a:cubicBezTo>
                  <a:cubicBezTo>
                    <a:pt x="4866380" y="2054115"/>
                    <a:pt x="4863536" y="2057162"/>
                    <a:pt x="4860628" y="2059763"/>
                  </a:cubicBezTo>
                  <a:cubicBezTo>
                    <a:pt x="4867717" y="2058387"/>
                    <a:pt x="4877460" y="2060277"/>
                    <a:pt x="4878839" y="2052065"/>
                  </a:cubicBezTo>
                  <a:close/>
                  <a:moveTo>
                    <a:pt x="2561717" y="2046876"/>
                  </a:moveTo>
                  <a:lnTo>
                    <a:pt x="2570490" y="2047083"/>
                  </a:lnTo>
                  <a:lnTo>
                    <a:pt x="2569724" y="2051928"/>
                  </a:lnTo>
                  <a:lnTo>
                    <a:pt x="2558400" y="2051721"/>
                  </a:lnTo>
                  <a:cubicBezTo>
                    <a:pt x="2557381" y="2049680"/>
                    <a:pt x="2560187" y="2048915"/>
                    <a:pt x="2561717" y="2046876"/>
                  </a:cubicBezTo>
                  <a:close/>
                  <a:moveTo>
                    <a:pt x="4571993" y="2043487"/>
                  </a:moveTo>
                  <a:cubicBezTo>
                    <a:pt x="4567772" y="2044225"/>
                    <a:pt x="4563639" y="2046544"/>
                    <a:pt x="4561419" y="2048865"/>
                  </a:cubicBezTo>
                  <a:lnTo>
                    <a:pt x="4575649" y="2054122"/>
                  </a:lnTo>
                  <a:cubicBezTo>
                    <a:pt x="4578914" y="2051472"/>
                    <a:pt x="4583863" y="2050402"/>
                    <a:pt x="4583098" y="2047597"/>
                  </a:cubicBezTo>
                  <a:cubicBezTo>
                    <a:pt x="4580524" y="2043591"/>
                    <a:pt x="4576214" y="2042749"/>
                    <a:pt x="4571993" y="2043487"/>
                  </a:cubicBezTo>
                  <a:close/>
                  <a:moveTo>
                    <a:pt x="4530461" y="2036155"/>
                  </a:moveTo>
                  <a:lnTo>
                    <a:pt x="4529695" y="2041001"/>
                  </a:lnTo>
                  <a:lnTo>
                    <a:pt x="4548008" y="2036569"/>
                  </a:lnTo>
                  <a:close/>
                  <a:moveTo>
                    <a:pt x="4606020" y="2035681"/>
                  </a:moveTo>
                  <a:cubicBezTo>
                    <a:pt x="4602258" y="2034731"/>
                    <a:pt x="4597563" y="2035333"/>
                    <a:pt x="4591262" y="2038417"/>
                  </a:cubicBezTo>
                  <a:cubicBezTo>
                    <a:pt x="4597536" y="2036430"/>
                    <a:pt x="4599576" y="2040511"/>
                    <a:pt x="4603146" y="2042551"/>
                  </a:cubicBezTo>
                  <a:cubicBezTo>
                    <a:pt x="4599371" y="2044182"/>
                    <a:pt x="4597380" y="2048110"/>
                    <a:pt x="4592484" y="2046987"/>
                  </a:cubicBezTo>
                  <a:lnTo>
                    <a:pt x="4602988" y="2061883"/>
                  </a:lnTo>
                  <a:lnTo>
                    <a:pt x="4616199" y="2057449"/>
                  </a:lnTo>
                  <a:cubicBezTo>
                    <a:pt x="4618545" y="2058572"/>
                    <a:pt x="4625021" y="2065664"/>
                    <a:pt x="4616808" y="2069386"/>
                  </a:cubicBezTo>
                  <a:cubicBezTo>
                    <a:pt x="4605942" y="2074942"/>
                    <a:pt x="4590895" y="2074173"/>
                    <a:pt x="4584521" y="2065245"/>
                  </a:cubicBezTo>
                  <a:lnTo>
                    <a:pt x="4573195" y="2072688"/>
                  </a:lnTo>
                  <a:lnTo>
                    <a:pt x="4576765" y="2074730"/>
                  </a:lnTo>
                  <a:cubicBezTo>
                    <a:pt x="4578702" y="2080648"/>
                    <a:pt x="4573040" y="2084369"/>
                    <a:pt x="4566357" y="2086051"/>
                  </a:cubicBezTo>
                  <a:cubicBezTo>
                    <a:pt x="4564267" y="2084163"/>
                    <a:pt x="4559574" y="2081917"/>
                    <a:pt x="4561361" y="2079112"/>
                  </a:cubicBezTo>
                  <a:cubicBezTo>
                    <a:pt x="4547639" y="2077426"/>
                    <a:pt x="4535603" y="2072220"/>
                    <a:pt x="4527037" y="2063240"/>
                  </a:cubicBezTo>
                  <a:cubicBezTo>
                    <a:pt x="4532648" y="2059161"/>
                    <a:pt x="4538107" y="2056560"/>
                    <a:pt x="4541424" y="2051716"/>
                  </a:cubicBezTo>
                  <a:cubicBezTo>
                    <a:pt x="4524795" y="2055180"/>
                    <a:pt x="4519740" y="2070838"/>
                    <a:pt x="4516321" y="2077518"/>
                  </a:cubicBezTo>
                  <a:cubicBezTo>
                    <a:pt x="4512189" y="2079200"/>
                    <a:pt x="4503518" y="2077158"/>
                    <a:pt x="4506322" y="2084045"/>
                  </a:cubicBezTo>
                  <a:cubicBezTo>
                    <a:pt x="4509638" y="2079200"/>
                    <a:pt x="4516676" y="2082569"/>
                    <a:pt x="4521777" y="2082570"/>
                  </a:cubicBezTo>
                  <a:cubicBezTo>
                    <a:pt x="4525450" y="2082775"/>
                    <a:pt x="4532590" y="2086858"/>
                    <a:pt x="4529272" y="2091702"/>
                  </a:cubicBezTo>
                  <a:cubicBezTo>
                    <a:pt x="4533456" y="2087827"/>
                    <a:pt x="4542130" y="2082219"/>
                    <a:pt x="4547586" y="2087270"/>
                  </a:cubicBezTo>
                  <a:cubicBezTo>
                    <a:pt x="4546055" y="2089309"/>
                    <a:pt x="4543250" y="2090074"/>
                    <a:pt x="4544269" y="2092115"/>
                  </a:cubicBezTo>
                  <a:lnTo>
                    <a:pt x="4570333" y="2096049"/>
                  </a:lnTo>
                  <a:lnTo>
                    <a:pt x="4571406" y="2088246"/>
                  </a:lnTo>
                  <a:cubicBezTo>
                    <a:pt x="4574518" y="2084523"/>
                    <a:pt x="4580435" y="2087687"/>
                    <a:pt x="4584311" y="2086770"/>
                  </a:cubicBezTo>
                  <a:cubicBezTo>
                    <a:pt x="4594667" y="2085294"/>
                    <a:pt x="4599509" y="2096261"/>
                    <a:pt x="4591041" y="2100749"/>
                  </a:cubicBezTo>
                  <a:cubicBezTo>
                    <a:pt x="4574312" y="2093296"/>
                    <a:pt x="4580428" y="2113191"/>
                    <a:pt x="4565739" y="2109820"/>
                  </a:cubicBezTo>
                  <a:cubicBezTo>
                    <a:pt x="4557681" y="2104412"/>
                    <a:pt x="4532887" y="2119605"/>
                    <a:pt x="4533911" y="2103793"/>
                  </a:cubicBezTo>
                  <a:cubicBezTo>
                    <a:pt x="4520802" y="2106390"/>
                    <a:pt x="4519165" y="2117917"/>
                    <a:pt x="4504477" y="2114547"/>
                  </a:cubicBezTo>
                  <a:cubicBezTo>
                    <a:pt x="4503917" y="2110619"/>
                    <a:pt x="4496879" y="2107251"/>
                    <a:pt x="4503868" y="2102611"/>
                  </a:cubicBezTo>
                  <a:cubicBezTo>
                    <a:pt x="4496623" y="2108016"/>
                    <a:pt x="4488821" y="2101841"/>
                    <a:pt x="4482700" y="2099800"/>
                  </a:cubicBezTo>
                  <a:cubicBezTo>
                    <a:pt x="4483817" y="2115306"/>
                    <a:pt x="4454086" y="2095864"/>
                    <a:pt x="4458722" y="2115605"/>
                  </a:cubicBezTo>
                  <a:cubicBezTo>
                    <a:pt x="4473160" y="2104439"/>
                    <a:pt x="4482438" y="2126069"/>
                    <a:pt x="4489169" y="2132395"/>
                  </a:cubicBezTo>
                  <a:cubicBezTo>
                    <a:pt x="4470190" y="2147488"/>
                    <a:pt x="4468566" y="2118210"/>
                    <a:pt x="4454894" y="2124531"/>
                  </a:cubicBezTo>
                  <a:lnTo>
                    <a:pt x="4467591" y="2139480"/>
                  </a:lnTo>
                  <a:cubicBezTo>
                    <a:pt x="4446935" y="2135138"/>
                    <a:pt x="4435245" y="2163036"/>
                    <a:pt x="4416427" y="2153696"/>
                  </a:cubicBezTo>
                  <a:cubicBezTo>
                    <a:pt x="4410101" y="2155327"/>
                    <a:pt x="4404438" y="2159049"/>
                    <a:pt x="4406017" y="2165017"/>
                  </a:cubicBezTo>
                  <a:cubicBezTo>
                    <a:pt x="4428714" y="2173440"/>
                    <a:pt x="4395199" y="2186233"/>
                    <a:pt x="4404225" y="2193325"/>
                  </a:cubicBezTo>
                  <a:cubicBezTo>
                    <a:pt x="4416922" y="2203174"/>
                    <a:pt x="4387594" y="2204441"/>
                    <a:pt x="4395853" y="2216379"/>
                  </a:cubicBezTo>
                  <a:lnTo>
                    <a:pt x="4435384" y="2212564"/>
                  </a:lnTo>
                  <a:lnTo>
                    <a:pt x="4431815" y="2210523"/>
                  </a:lnTo>
                  <a:cubicBezTo>
                    <a:pt x="4436203" y="2205525"/>
                    <a:pt x="4442173" y="2198846"/>
                    <a:pt x="4448856" y="2197164"/>
                  </a:cubicBezTo>
                  <a:lnTo>
                    <a:pt x="4452426" y="2199205"/>
                  </a:lnTo>
                  <a:cubicBezTo>
                    <a:pt x="4454980" y="2181353"/>
                    <a:pt x="4482368" y="2192022"/>
                    <a:pt x="4482424" y="2174526"/>
                  </a:cubicBezTo>
                  <a:lnTo>
                    <a:pt x="4494308" y="2178661"/>
                  </a:lnTo>
                  <a:cubicBezTo>
                    <a:pt x="4540576" y="2163320"/>
                    <a:pt x="4604693" y="2163287"/>
                    <a:pt x="4629698" y="2124018"/>
                  </a:cubicBezTo>
                  <a:cubicBezTo>
                    <a:pt x="4659130" y="2120915"/>
                    <a:pt x="4673983" y="2087101"/>
                    <a:pt x="4701577" y="2088996"/>
                  </a:cubicBezTo>
                  <a:cubicBezTo>
                    <a:pt x="4686532" y="2080575"/>
                    <a:pt x="4673325" y="2067157"/>
                    <a:pt x="4673074" y="2052620"/>
                  </a:cubicBezTo>
                  <a:cubicBezTo>
                    <a:pt x="4662515" y="2055219"/>
                    <a:pt x="4667669" y="2045375"/>
                    <a:pt x="4663233" y="2042365"/>
                  </a:cubicBezTo>
                  <a:cubicBezTo>
                    <a:pt x="4652264" y="2049758"/>
                    <a:pt x="4637012" y="2050110"/>
                    <a:pt x="4632725" y="2060922"/>
                  </a:cubicBezTo>
                  <a:cubicBezTo>
                    <a:pt x="4620178" y="2055333"/>
                    <a:pt x="4617305" y="2038529"/>
                    <a:pt x="4606020" y="2035681"/>
                  </a:cubicBezTo>
                  <a:close/>
                  <a:moveTo>
                    <a:pt x="3750353" y="2032983"/>
                  </a:moveTo>
                  <a:cubicBezTo>
                    <a:pt x="3741477" y="2034613"/>
                    <a:pt x="3735097" y="2051189"/>
                    <a:pt x="3727090" y="2046138"/>
                  </a:cubicBezTo>
                  <a:cubicBezTo>
                    <a:pt x="3731731" y="2048025"/>
                    <a:pt x="3733260" y="2051086"/>
                    <a:pt x="3733718" y="2054301"/>
                  </a:cubicBezTo>
                  <a:cubicBezTo>
                    <a:pt x="3737954" y="2048231"/>
                    <a:pt x="3755345" y="2057775"/>
                    <a:pt x="3756213" y="2053643"/>
                  </a:cubicBezTo>
                  <a:cubicBezTo>
                    <a:pt x="3748206" y="2048592"/>
                    <a:pt x="3755962" y="2039106"/>
                    <a:pt x="3750353" y="2032983"/>
                  </a:cubicBezTo>
                  <a:close/>
                  <a:moveTo>
                    <a:pt x="4924854" y="2029839"/>
                  </a:moveTo>
                  <a:cubicBezTo>
                    <a:pt x="4908583" y="2028151"/>
                    <a:pt x="4898990" y="2042634"/>
                    <a:pt x="4883994" y="2042222"/>
                  </a:cubicBezTo>
                  <a:cubicBezTo>
                    <a:pt x="4881747" y="2046914"/>
                    <a:pt x="4891234" y="2052120"/>
                    <a:pt x="4897406" y="2054519"/>
                  </a:cubicBezTo>
                  <a:lnTo>
                    <a:pt x="4908581" y="2038353"/>
                  </a:lnTo>
                  <a:cubicBezTo>
                    <a:pt x="4920412" y="2044681"/>
                    <a:pt x="4920464" y="2042488"/>
                    <a:pt x="4932809" y="2037084"/>
                  </a:cubicBezTo>
                  <a:close/>
                  <a:moveTo>
                    <a:pt x="4486189" y="2029716"/>
                  </a:moveTo>
                  <a:lnTo>
                    <a:pt x="4482104" y="2039406"/>
                  </a:lnTo>
                  <a:lnTo>
                    <a:pt x="4490878" y="2039613"/>
                  </a:lnTo>
                  <a:cubicBezTo>
                    <a:pt x="4488178" y="2030890"/>
                    <a:pt x="4497868" y="2034973"/>
                    <a:pt x="4500521" y="2033138"/>
                  </a:cubicBezTo>
                  <a:close/>
                  <a:moveTo>
                    <a:pt x="2745559" y="2015208"/>
                  </a:moveTo>
                  <a:lnTo>
                    <a:pt x="2756116" y="2020261"/>
                  </a:lnTo>
                  <a:lnTo>
                    <a:pt x="2751783" y="2015415"/>
                  </a:lnTo>
                  <a:close/>
                  <a:moveTo>
                    <a:pt x="4491550" y="2011100"/>
                  </a:moveTo>
                  <a:lnTo>
                    <a:pt x="4488539" y="2012986"/>
                  </a:lnTo>
                  <a:lnTo>
                    <a:pt x="4501445" y="2011511"/>
                  </a:lnTo>
                  <a:close/>
                  <a:moveTo>
                    <a:pt x="2364892" y="2005359"/>
                  </a:moveTo>
                  <a:cubicBezTo>
                    <a:pt x="2347494" y="2021319"/>
                    <a:pt x="2376160" y="2023063"/>
                    <a:pt x="2378911" y="2037242"/>
                  </a:cubicBezTo>
                  <a:lnTo>
                    <a:pt x="2382994" y="2027553"/>
                  </a:lnTo>
                  <a:lnTo>
                    <a:pt x="2368764" y="2022296"/>
                  </a:lnTo>
                  <a:cubicBezTo>
                    <a:pt x="2372641" y="2021378"/>
                    <a:pt x="2374886" y="2016686"/>
                    <a:pt x="2378304" y="2017655"/>
                  </a:cubicBezTo>
                  <a:lnTo>
                    <a:pt x="2379581" y="2008730"/>
                  </a:lnTo>
                  <a:cubicBezTo>
                    <a:pt x="2374685" y="2007606"/>
                    <a:pt x="2367798" y="2010410"/>
                    <a:pt x="2364892" y="2005359"/>
                  </a:cubicBezTo>
                  <a:close/>
                  <a:moveTo>
                    <a:pt x="2743147" y="1998929"/>
                  </a:moveTo>
                  <a:cubicBezTo>
                    <a:pt x="2740335" y="2000286"/>
                    <a:pt x="2736457" y="2003755"/>
                    <a:pt x="2732810" y="2005004"/>
                  </a:cubicBezTo>
                  <a:lnTo>
                    <a:pt x="2747092" y="2005518"/>
                  </a:lnTo>
                  <a:cubicBezTo>
                    <a:pt x="2747706" y="1998324"/>
                    <a:pt x="2745960" y="1997573"/>
                    <a:pt x="2743147" y="1998929"/>
                  </a:cubicBezTo>
                  <a:close/>
                  <a:moveTo>
                    <a:pt x="2711797" y="1995612"/>
                  </a:moveTo>
                  <a:lnTo>
                    <a:pt x="2710928" y="2002293"/>
                  </a:lnTo>
                  <a:lnTo>
                    <a:pt x="2718021" y="1995818"/>
                  </a:lnTo>
                  <a:close/>
                  <a:moveTo>
                    <a:pt x="3991987" y="1995255"/>
                  </a:moveTo>
                  <a:cubicBezTo>
                    <a:pt x="3988006" y="1998008"/>
                    <a:pt x="3984793" y="2001016"/>
                    <a:pt x="3978774" y="1999689"/>
                  </a:cubicBezTo>
                  <a:cubicBezTo>
                    <a:pt x="3981680" y="2004739"/>
                    <a:pt x="3986216" y="2018665"/>
                    <a:pt x="3969994" y="2024986"/>
                  </a:cubicBezTo>
                  <a:cubicBezTo>
                    <a:pt x="3964584" y="2035595"/>
                    <a:pt x="3972591" y="2040646"/>
                    <a:pt x="3975190" y="2048655"/>
                  </a:cubicBezTo>
                  <a:lnTo>
                    <a:pt x="3976757" y="2050671"/>
                  </a:lnTo>
                  <a:lnTo>
                    <a:pt x="3976617" y="2051002"/>
                  </a:lnTo>
                  <a:cubicBezTo>
                    <a:pt x="3977178" y="2052378"/>
                    <a:pt x="3976974" y="2053502"/>
                    <a:pt x="3976054" y="2054721"/>
                  </a:cubicBezTo>
                  <a:lnTo>
                    <a:pt x="3976222" y="2054890"/>
                  </a:lnTo>
                  <a:lnTo>
                    <a:pt x="3968912" y="2063389"/>
                  </a:lnTo>
                  <a:lnTo>
                    <a:pt x="3975134" y="2063595"/>
                  </a:lnTo>
                  <a:cubicBezTo>
                    <a:pt x="3978908" y="2064515"/>
                    <a:pt x="3978244" y="2067524"/>
                    <a:pt x="3977938" y="2070482"/>
                  </a:cubicBezTo>
                  <a:cubicBezTo>
                    <a:pt x="3986760" y="2078697"/>
                    <a:pt x="3995027" y="2065131"/>
                    <a:pt x="4005074" y="2066613"/>
                  </a:cubicBezTo>
                  <a:lnTo>
                    <a:pt x="4005514" y="2059883"/>
                  </a:lnTo>
                  <a:lnTo>
                    <a:pt x="4005892" y="2059575"/>
                  </a:lnTo>
                  <a:lnTo>
                    <a:pt x="4005575" y="2058950"/>
                  </a:lnTo>
                  <a:lnTo>
                    <a:pt x="4005690" y="2057189"/>
                  </a:lnTo>
                  <a:lnTo>
                    <a:pt x="4003481" y="2054831"/>
                  </a:lnTo>
                  <a:lnTo>
                    <a:pt x="4003172" y="2054224"/>
                  </a:lnTo>
                  <a:cubicBezTo>
                    <a:pt x="4001533" y="2052635"/>
                    <a:pt x="3999596" y="2051181"/>
                    <a:pt x="3998653" y="2049681"/>
                  </a:cubicBezTo>
                  <a:lnTo>
                    <a:pt x="4003481" y="2054831"/>
                  </a:lnTo>
                  <a:lnTo>
                    <a:pt x="4005575" y="2058950"/>
                  </a:lnTo>
                  <a:lnTo>
                    <a:pt x="4005514" y="2059883"/>
                  </a:lnTo>
                  <a:lnTo>
                    <a:pt x="3998304" y="2065757"/>
                  </a:lnTo>
                  <a:cubicBezTo>
                    <a:pt x="3994873" y="2066609"/>
                    <a:pt x="3990844" y="2066456"/>
                    <a:pt x="3987120" y="2065894"/>
                  </a:cubicBezTo>
                  <a:lnTo>
                    <a:pt x="3976222" y="2054890"/>
                  </a:lnTo>
                  <a:lnTo>
                    <a:pt x="3976412" y="2054670"/>
                  </a:lnTo>
                  <a:cubicBezTo>
                    <a:pt x="3976260" y="2053603"/>
                    <a:pt x="3976414" y="2052124"/>
                    <a:pt x="3976975" y="2050951"/>
                  </a:cubicBezTo>
                  <a:lnTo>
                    <a:pt x="3976757" y="2050671"/>
                  </a:lnTo>
                  <a:lnTo>
                    <a:pt x="3977434" y="2049064"/>
                  </a:lnTo>
                  <a:cubicBezTo>
                    <a:pt x="3980751" y="2044218"/>
                    <a:pt x="3986414" y="2040497"/>
                    <a:pt x="3993656" y="2042743"/>
                  </a:cubicBezTo>
                  <a:cubicBezTo>
                    <a:pt x="4016666" y="2022704"/>
                    <a:pt x="3973263" y="2009584"/>
                    <a:pt x="3991987" y="1995255"/>
                  </a:cubicBezTo>
                  <a:close/>
                  <a:moveTo>
                    <a:pt x="2681755" y="1994433"/>
                  </a:moveTo>
                  <a:cubicBezTo>
                    <a:pt x="2678234" y="2000398"/>
                    <a:pt x="2667826" y="2004067"/>
                    <a:pt x="2670170" y="2012841"/>
                  </a:cubicBezTo>
                  <a:lnTo>
                    <a:pt x="2685933" y="2008407"/>
                  </a:lnTo>
                  <a:cubicBezTo>
                    <a:pt x="2687159" y="2001676"/>
                    <a:pt x="2681447" y="1997388"/>
                    <a:pt x="2681755" y="1994433"/>
                  </a:cubicBezTo>
                  <a:close/>
                  <a:moveTo>
                    <a:pt x="2275784" y="1993646"/>
                  </a:moveTo>
                  <a:lnTo>
                    <a:pt x="2285629" y="1993701"/>
                  </a:lnTo>
                  <a:lnTo>
                    <a:pt x="2284351" y="2002627"/>
                  </a:lnTo>
                  <a:lnTo>
                    <a:pt x="2271905" y="2002215"/>
                  </a:lnTo>
                  <a:cubicBezTo>
                    <a:pt x="2273691" y="1999410"/>
                    <a:pt x="2270581" y="1995481"/>
                    <a:pt x="2275784" y="1993646"/>
                  </a:cubicBezTo>
                  <a:close/>
                  <a:moveTo>
                    <a:pt x="4383471" y="1988989"/>
                  </a:moveTo>
                  <a:lnTo>
                    <a:pt x="4377754" y="2002550"/>
                  </a:lnTo>
                  <a:lnTo>
                    <a:pt x="4391479" y="1994040"/>
                  </a:lnTo>
                  <a:close/>
                  <a:moveTo>
                    <a:pt x="4510123" y="1988049"/>
                  </a:moveTo>
                  <a:lnTo>
                    <a:pt x="4493185" y="1998875"/>
                  </a:lnTo>
                  <a:lnTo>
                    <a:pt x="4490584" y="1999215"/>
                  </a:lnTo>
                  <a:lnTo>
                    <a:pt x="4454362" y="2023689"/>
                  </a:lnTo>
                  <a:lnTo>
                    <a:pt x="4493185" y="1998875"/>
                  </a:lnTo>
                  <a:lnTo>
                    <a:pt x="4505919" y="1997210"/>
                  </a:lnTo>
                  <a:cubicBezTo>
                    <a:pt x="4510070" y="1995981"/>
                    <a:pt x="4512366" y="1993559"/>
                    <a:pt x="4510123" y="1988049"/>
                  </a:cubicBezTo>
                  <a:close/>
                  <a:moveTo>
                    <a:pt x="2365101" y="1986385"/>
                  </a:moveTo>
                  <a:lnTo>
                    <a:pt x="2358112" y="1991026"/>
                  </a:lnTo>
                  <a:lnTo>
                    <a:pt x="2350265" y="1991074"/>
                  </a:lnTo>
                  <a:lnTo>
                    <a:pt x="2349695" y="1990768"/>
                  </a:lnTo>
                  <a:cubicBezTo>
                    <a:pt x="2349390" y="1991176"/>
                    <a:pt x="2348624" y="1990920"/>
                    <a:pt x="2347910" y="1991022"/>
                  </a:cubicBezTo>
                  <a:cubicBezTo>
                    <a:pt x="2345309" y="1990664"/>
                    <a:pt x="2343065" y="1990255"/>
                    <a:pt x="2340719" y="1989132"/>
                  </a:cubicBezTo>
                  <a:lnTo>
                    <a:pt x="2340157" y="1992857"/>
                  </a:lnTo>
                  <a:cubicBezTo>
                    <a:pt x="2342861" y="1991377"/>
                    <a:pt x="2345360" y="1991021"/>
                    <a:pt x="2347910" y="1991022"/>
                  </a:cubicBezTo>
                  <a:cubicBezTo>
                    <a:pt x="2348624" y="1990920"/>
                    <a:pt x="2349390" y="1991176"/>
                    <a:pt x="2350104" y="1991074"/>
                  </a:cubicBezTo>
                  <a:lnTo>
                    <a:pt x="2350265" y="1991074"/>
                  </a:lnTo>
                  <a:lnTo>
                    <a:pt x="2363108" y="1997963"/>
                  </a:lnTo>
                  <a:lnTo>
                    <a:pt x="2370558" y="1991438"/>
                  </a:lnTo>
                  <a:cubicBezTo>
                    <a:pt x="2374792" y="1990470"/>
                    <a:pt x="2377596" y="1992253"/>
                    <a:pt x="2380402" y="1994039"/>
                  </a:cubicBezTo>
                  <a:cubicBezTo>
                    <a:pt x="2377903" y="1989297"/>
                    <a:pt x="2374692" y="1982102"/>
                    <a:pt x="2365101" y="1986385"/>
                  </a:cubicBezTo>
                  <a:close/>
                  <a:moveTo>
                    <a:pt x="3463908" y="1983835"/>
                  </a:moveTo>
                  <a:cubicBezTo>
                    <a:pt x="3462121" y="1986640"/>
                    <a:pt x="3458704" y="1985671"/>
                    <a:pt x="3454675" y="1985516"/>
                  </a:cubicBezTo>
                  <a:cubicBezTo>
                    <a:pt x="3453955" y="2006019"/>
                    <a:pt x="3467824" y="2024081"/>
                    <a:pt x="3467564" y="2042697"/>
                  </a:cubicBezTo>
                  <a:lnTo>
                    <a:pt x="3473786" y="2042904"/>
                  </a:lnTo>
                  <a:cubicBezTo>
                    <a:pt x="3479403" y="2023523"/>
                    <a:pt x="3476553" y="2000976"/>
                    <a:pt x="3463908" y="1983835"/>
                  </a:cubicBezTo>
                  <a:close/>
                  <a:moveTo>
                    <a:pt x="4620352" y="1981806"/>
                  </a:moveTo>
                  <a:cubicBezTo>
                    <a:pt x="4625146" y="1984765"/>
                    <a:pt x="4645141" y="1984464"/>
                    <a:pt x="4642537" y="1994309"/>
                  </a:cubicBezTo>
                  <a:cubicBezTo>
                    <a:pt x="4620294" y="2009502"/>
                    <a:pt x="4591070" y="1993631"/>
                    <a:pt x="4569035" y="1994952"/>
                  </a:cubicBezTo>
                  <a:lnTo>
                    <a:pt x="4568268" y="1999796"/>
                  </a:lnTo>
                  <a:cubicBezTo>
                    <a:pt x="4563832" y="1996786"/>
                    <a:pt x="4557608" y="1996580"/>
                    <a:pt x="4561027" y="1989899"/>
                  </a:cubicBezTo>
                  <a:cubicBezTo>
                    <a:pt x="4573882" y="1988066"/>
                    <a:pt x="4606729" y="1996135"/>
                    <a:pt x="4620352" y="1981806"/>
                  </a:cubicBezTo>
                  <a:close/>
                  <a:moveTo>
                    <a:pt x="4418927" y="1971911"/>
                  </a:moveTo>
                  <a:cubicBezTo>
                    <a:pt x="4414030" y="1970787"/>
                    <a:pt x="4412397" y="1974664"/>
                    <a:pt x="4409591" y="1975428"/>
                  </a:cubicBezTo>
                  <a:lnTo>
                    <a:pt x="4418364" y="1975635"/>
                  </a:lnTo>
                  <a:close/>
                  <a:moveTo>
                    <a:pt x="2789776" y="1966643"/>
                  </a:moveTo>
                  <a:cubicBezTo>
                    <a:pt x="2786365" y="1966037"/>
                    <a:pt x="2782503" y="1966404"/>
                    <a:pt x="2778624" y="1971147"/>
                  </a:cubicBezTo>
                  <a:cubicBezTo>
                    <a:pt x="2776227" y="1969667"/>
                    <a:pt x="2774902" y="1968037"/>
                    <a:pt x="2774035" y="1967066"/>
                  </a:cubicBezTo>
                  <a:cubicBezTo>
                    <a:pt x="2780102" y="1978953"/>
                    <a:pt x="2763160" y="2003227"/>
                    <a:pt x="2796726" y="1993340"/>
                  </a:cubicBezTo>
                  <a:cubicBezTo>
                    <a:pt x="2806472" y="1979928"/>
                    <a:pt x="2783825" y="1979513"/>
                    <a:pt x="2798211" y="1967989"/>
                  </a:cubicBezTo>
                  <a:cubicBezTo>
                    <a:pt x="2796146" y="1968831"/>
                    <a:pt x="2793188" y="1967250"/>
                    <a:pt x="2789776" y="1966643"/>
                  </a:cubicBezTo>
                  <a:close/>
                  <a:moveTo>
                    <a:pt x="4694929" y="1965707"/>
                  </a:moveTo>
                  <a:cubicBezTo>
                    <a:pt x="4697273" y="1974481"/>
                    <a:pt x="4712318" y="1982902"/>
                    <a:pt x="4703440" y="1992183"/>
                  </a:cubicBezTo>
                  <a:lnTo>
                    <a:pt x="4668299" y="1983349"/>
                  </a:lnTo>
                  <a:cubicBezTo>
                    <a:pt x="4672942" y="1977586"/>
                    <a:pt x="4691557" y="1988048"/>
                    <a:pt x="4693397" y="1975399"/>
                  </a:cubicBezTo>
                  <a:close/>
                  <a:moveTo>
                    <a:pt x="3918543" y="1963100"/>
                  </a:moveTo>
                  <a:lnTo>
                    <a:pt x="3913645" y="1969627"/>
                  </a:lnTo>
                  <a:lnTo>
                    <a:pt x="3927876" y="1974884"/>
                  </a:lnTo>
                  <a:cubicBezTo>
                    <a:pt x="3924765" y="1970956"/>
                    <a:pt x="3917727" y="1967588"/>
                    <a:pt x="3918543" y="1963100"/>
                  </a:cubicBezTo>
                  <a:close/>
                  <a:moveTo>
                    <a:pt x="4439948" y="1950697"/>
                  </a:moveTo>
                  <a:cubicBezTo>
                    <a:pt x="4430037" y="1959762"/>
                    <a:pt x="4416516" y="1950690"/>
                    <a:pt x="4406134" y="1952496"/>
                  </a:cubicBezTo>
                  <a:cubicBezTo>
                    <a:pt x="4402673" y="1953098"/>
                    <a:pt x="4399561" y="1954907"/>
                    <a:pt x="4397048" y="1959000"/>
                  </a:cubicBezTo>
                  <a:cubicBezTo>
                    <a:pt x="4413373" y="1950843"/>
                    <a:pt x="4434843" y="1965998"/>
                    <a:pt x="4447748" y="1964523"/>
                  </a:cubicBezTo>
                  <a:lnTo>
                    <a:pt x="4448208" y="1962636"/>
                  </a:lnTo>
                  <a:cubicBezTo>
                    <a:pt x="4431681" y="1964263"/>
                    <a:pt x="4447853" y="1955035"/>
                    <a:pt x="4439948" y="1950697"/>
                  </a:cubicBezTo>
                  <a:close/>
                  <a:moveTo>
                    <a:pt x="3908449" y="1945958"/>
                  </a:moveTo>
                  <a:cubicBezTo>
                    <a:pt x="3907684" y="1950803"/>
                    <a:pt x="3909263" y="1956771"/>
                    <a:pt x="3915282" y="1958100"/>
                  </a:cubicBezTo>
                  <a:lnTo>
                    <a:pt x="3916047" y="1953254"/>
                  </a:lnTo>
                  <a:cubicBezTo>
                    <a:pt x="3914111" y="1949887"/>
                    <a:pt x="3917530" y="1943207"/>
                    <a:pt x="3908449" y="1945958"/>
                  </a:cubicBezTo>
                  <a:close/>
                  <a:moveTo>
                    <a:pt x="4656783" y="1940907"/>
                  </a:moveTo>
                  <a:lnTo>
                    <a:pt x="4651884" y="1947435"/>
                  </a:lnTo>
                  <a:lnTo>
                    <a:pt x="4652804" y="1943660"/>
                  </a:lnTo>
                  <a:close/>
                  <a:moveTo>
                    <a:pt x="3453056" y="1938385"/>
                  </a:moveTo>
                  <a:lnTo>
                    <a:pt x="3437190" y="1944656"/>
                  </a:lnTo>
                  <a:cubicBezTo>
                    <a:pt x="3463306" y="1946396"/>
                    <a:pt x="3450907" y="1961644"/>
                    <a:pt x="3450087" y="1976335"/>
                  </a:cubicBezTo>
                  <a:lnTo>
                    <a:pt x="3459933" y="1968735"/>
                  </a:lnTo>
                  <a:lnTo>
                    <a:pt x="3463300" y="1971901"/>
                  </a:lnTo>
                  <a:cubicBezTo>
                    <a:pt x="3461262" y="1960168"/>
                    <a:pt x="3447646" y="1948993"/>
                    <a:pt x="3453056" y="1938385"/>
                  </a:cubicBezTo>
                  <a:close/>
                  <a:moveTo>
                    <a:pt x="4624090" y="1931366"/>
                  </a:moveTo>
                  <a:cubicBezTo>
                    <a:pt x="4622356" y="1931978"/>
                    <a:pt x="4621080" y="1933253"/>
                    <a:pt x="4619040" y="1934272"/>
                  </a:cubicBezTo>
                  <a:lnTo>
                    <a:pt x="4627610" y="1933050"/>
                  </a:lnTo>
                  <a:close/>
                  <a:moveTo>
                    <a:pt x="4409250" y="1919370"/>
                  </a:moveTo>
                  <a:cubicBezTo>
                    <a:pt x="4394356" y="1917122"/>
                    <a:pt x="4393741" y="1930689"/>
                    <a:pt x="4379406" y="1932369"/>
                  </a:cubicBezTo>
                  <a:cubicBezTo>
                    <a:pt x="4388637" y="1938339"/>
                    <a:pt x="4400626" y="1932987"/>
                    <a:pt x="4409859" y="1931306"/>
                  </a:cubicBezTo>
                  <a:cubicBezTo>
                    <a:pt x="4405422" y="1928295"/>
                    <a:pt x="4409810" y="1923298"/>
                    <a:pt x="4409250" y="1919370"/>
                  </a:cubicBezTo>
                  <a:close/>
                  <a:moveTo>
                    <a:pt x="2726356" y="1918849"/>
                  </a:moveTo>
                  <a:cubicBezTo>
                    <a:pt x="2727936" y="1924819"/>
                    <a:pt x="2720999" y="1927266"/>
                    <a:pt x="2719161" y="1932263"/>
                  </a:cubicBezTo>
                  <a:cubicBezTo>
                    <a:pt x="2710540" y="1933126"/>
                    <a:pt x="2704624" y="1929965"/>
                    <a:pt x="2698708" y="1926799"/>
                  </a:cubicBezTo>
                  <a:cubicBezTo>
                    <a:pt x="2699472" y="1929606"/>
                    <a:pt x="2704670" y="1945622"/>
                    <a:pt x="2703397" y="1936696"/>
                  </a:cubicBezTo>
                  <a:lnTo>
                    <a:pt x="2706254" y="1933737"/>
                  </a:lnTo>
                  <a:cubicBezTo>
                    <a:pt x="2712478" y="1933943"/>
                    <a:pt x="2717375" y="1935068"/>
                    <a:pt x="2720484" y="1938998"/>
                  </a:cubicBezTo>
                  <a:cubicBezTo>
                    <a:pt x="2705944" y="1952000"/>
                    <a:pt x="2726501" y="1947976"/>
                    <a:pt x="2733537" y="1956444"/>
                  </a:cubicBezTo>
                  <a:cubicBezTo>
                    <a:pt x="2730221" y="1961290"/>
                    <a:pt x="2756282" y="1972874"/>
                    <a:pt x="2744451" y="1966547"/>
                  </a:cubicBezTo>
                  <a:cubicBezTo>
                    <a:pt x="2741598" y="1951651"/>
                    <a:pt x="2747317" y="1930435"/>
                    <a:pt x="2726356" y="1918849"/>
                  </a:cubicBezTo>
                  <a:close/>
                  <a:moveTo>
                    <a:pt x="2623946" y="1917968"/>
                  </a:moveTo>
                  <a:cubicBezTo>
                    <a:pt x="2619815" y="1918375"/>
                    <a:pt x="2614854" y="1919993"/>
                    <a:pt x="2611232" y="1918869"/>
                  </a:cubicBezTo>
                  <a:lnTo>
                    <a:pt x="2614598" y="1922031"/>
                  </a:lnTo>
                  <a:cubicBezTo>
                    <a:pt x="2614952" y="1929633"/>
                    <a:pt x="2609900" y="1937638"/>
                    <a:pt x="2601891" y="1940238"/>
                  </a:cubicBezTo>
                  <a:lnTo>
                    <a:pt x="2631117" y="1945908"/>
                  </a:lnTo>
                  <a:lnTo>
                    <a:pt x="2631684" y="1924332"/>
                  </a:lnTo>
                  <a:cubicBezTo>
                    <a:pt x="2631380" y="1918365"/>
                    <a:pt x="2628078" y="1917561"/>
                    <a:pt x="2623946" y="1917968"/>
                  </a:cubicBezTo>
                  <a:close/>
                  <a:moveTo>
                    <a:pt x="4428432" y="1908256"/>
                  </a:moveTo>
                  <a:lnTo>
                    <a:pt x="4418892" y="1912895"/>
                  </a:lnTo>
                  <a:lnTo>
                    <a:pt x="4427666" y="1913101"/>
                  </a:lnTo>
                  <a:close/>
                  <a:moveTo>
                    <a:pt x="3897240" y="1903109"/>
                  </a:moveTo>
                  <a:lnTo>
                    <a:pt x="3896015" y="1909843"/>
                  </a:lnTo>
                  <a:lnTo>
                    <a:pt x="3900400" y="1915046"/>
                  </a:lnTo>
                  <a:close/>
                  <a:moveTo>
                    <a:pt x="3435675" y="1895688"/>
                  </a:moveTo>
                  <a:cubicBezTo>
                    <a:pt x="3423942" y="1897725"/>
                    <a:pt x="3429041" y="1905376"/>
                    <a:pt x="3430571" y="1908438"/>
                  </a:cubicBezTo>
                  <a:cubicBezTo>
                    <a:pt x="3434244" y="1903541"/>
                    <a:pt x="3435826" y="1901858"/>
                    <a:pt x="3435675" y="1895688"/>
                  </a:cubicBezTo>
                  <a:close/>
                  <a:moveTo>
                    <a:pt x="3946362" y="1895013"/>
                  </a:moveTo>
                  <a:cubicBezTo>
                    <a:pt x="3932591" y="1895520"/>
                    <a:pt x="3916570" y="1910918"/>
                    <a:pt x="3927483" y="1921024"/>
                  </a:cubicBezTo>
                  <a:cubicBezTo>
                    <a:pt x="3909627" y="1931217"/>
                    <a:pt x="3946403" y="1936175"/>
                    <a:pt x="3941452" y="1944896"/>
                  </a:cubicBezTo>
                  <a:cubicBezTo>
                    <a:pt x="3944309" y="1941938"/>
                    <a:pt x="3948339" y="1942092"/>
                    <a:pt x="3952011" y="1942298"/>
                  </a:cubicBezTo>
                  <a:cubicBezTo>
                    <a:pt x="3963997" y="1944596"/>
                    <a:pt x="3960067" y="1955357"/>
                    <a:pt x="3964197" y="1961327"/>
                  </a:cubicBezTo>
                  <a:cubicBezTo>
                    <a:pt x="4005466" y="1946699"/>
                    <a:pt x="3952067" y="1924802"/>
                    <a:pt x="3963245" y="1898435"/>
                  </a:cubicBezTo>
                  <a:lnTo>
                    <a:pt x="3953603" y="1904912"/>
                  </a:lnTo>
                  <a:cubicBezTo>
                    <a:pt x="3951717" y="1901902"/>
                    <a:pt x="3941719" y="1900776"/>
                    <a:pt x="3946362" y="1895013"/>
                  </a:cubicBezTo>
                  <a:close/>
                  <a:moveTo>
                    <a:pt x="4530347" y="1894812"/>
                  </a:moveTo>
                  <a:lnTo>
                    <a:pt x="4529580" y="1899657"/>
                  </a:lnTo>
                  <a:lnTo>
                    <a:pt x="4514892" y="1896287"/>
                  </a:lnTo>
                  <a:cubicBezTo>
                    <a:pt x="4518871" y="1893534"/>
                    <a:pt x="4522441" y="1895575"/>
                    <a:pt x="4530347" y="1894812"/>
                  </a:cubicBezTo>
                  <a:close/>
                  <a:moveTo>
                    <a:pt x="4415837" y="1891470"/>
                  </a:moveTo>
                  <a:lnTo>
                    <a:pt x="4405429" y="1902792"/>
                  </a:lnTo>
                  <a:lnTo>
                    <a:pt x="4411549" y="1904833"/>
                  </a:lnTo>
                  <a:cubicBezTo>
                    <a:pt x="4415835" y="1899122"/>
                    <a:pt x="4416039" y="1898000"/>
                    <a:pt x="4415837" y="1891470"/>
                  </a:cubicBezTo>
                  <a:close/>
                  <a:moveTo>
                    <a:pt x="4844646" y="1887937"/>
                  </a:moveTo>
                  <a:cubicBezTo>
                    <a:pt x="4847159" y="1887989"/>
                    <a:pt x="4850244" y="1888551"/>
                    <a:pt x="4852922" y="1888169"/>
                  </a:cubicBezTo>
                  <a:lnTo>
                    <a:pt x="4852155" y="1893014"/>
                  </a:lnTo>
                  <a:lnTo>
                    <a:pt x="4839812" y="1890767"/>
                  </a:lnTo>
                  <a:cubicBezTo>
                    <a:pt x="4840195" y="1888343"/>
                    <a:pt x="4842134" y="1887885"/>
                    <a:pt x="4844646" y="1887937"/>
                  </a:cubicBezTo>
                  <a:close/>
                  <a:moveTo>
                    <a:pt x="4450424" y="1878524"/>
                  </a:moveTo>
                  <a:lnTo>
                    <a:pt x="4447005" y="1885206"/>
                  </a:lnTo>
                  <a:lnTo>
                    <a:pt x="4463227" y="1878885"/>
                  </a:lnTo>
                  <a:close/>
                  <a:moveTo>
                    <a:pt x="4372791" y="1875749"/>
                  </a:moveTo>
                  <a:cubicBezTo>
                    <a:pt x="4372588" y="1876871"/>
                    <a:pt x="4372740" y="1877942"/>
                    <a:pt x="4372536" y="1879064"/>
                  </a:cubicBezTo>
                  <a:lnTo>
                    <a:pt x="4375393" y="1876106"/>
                  </a:lnTo>
                  <a:close/>
                  <a:moveTo>
                    <a:pt x="2406041" y="1874894"/>
                  </a:moveTo>
                  <a:cubicBezTo>
                    <a:pt x="2403235" y="1875657"/>
                    <a:pt x="2401398" y="1880658"/>
                    <a:pt x="2396501" y="1879534"/>
                  </a:cubicBezTo>
                  <a:lnTo>
                    <a:pt x="2407618" y="1888514"/>
                  </a:lnTo>
                  <a:cubicBezTo>
                    <a:pt x="2408384" y="1883668"/>
                    <a:pt x="2409151" y="1878823"/>
                    <a:pt x="2406041" y="1874894"/>
                  </a:cubicBezTo>
                  <a:close/>
                  <a:moveTo>
                    <a:pt x="4802887" y="1874536"/>
                  </a:moveTo>
                  <a:cubicBezTo>
                    <a:pt x="4805386" y="1876730"/>
                    <a:pt x="4808036" y="1882545"/>
                    <a:pt x="4810075" y="1886626"/>
                  </a:cubicBezTo>
                  <a:cubicBezTo>
                    <a:pt x="4800893" y="1888665"/>
                    <a:pt x="4796152" y="1878410"/>
                    <a:pt x="4802887" y="1874536"/>
                  </a:cubicBezTo>
                  <a:close/>
                  <a:moveTo>
                    <a:pt x="4651240" y="1871172"/>
                  </a:moveTo>
                  <a:cubicBezTo>
                    <a:pt x="4653875" y="1870369"/>
                    <a:pt x="4656891" y="1870759"/>
                    <a:pt x="4660626" y="1873323"/>
                  </a:cubicBezTo>
                  <a:cubicBezTo>
                    <a:pt x="4643284" y="1871789"/>
                    <a:pt x="4645062" y="1902139"/>
                    <a:pt x="4628642" y="1884077"/>
                  </a:cubicBezTo>
                  <a:cubicBezTo>
                    <a:pt x="4638855" y="1886719"/>
                    <a:pt x="4643335" y="1873580"/>
                    <a:pt x="4651240" y="1871172"/>
                  </a:cubicBezTo>
                  <a:close/>
                  <a:moveTo>
                    <a:pt x="4768052" y="1865294"/>
                  </a:moveTo>
                  <a:cubicBezTo>
                    <a:pt x="4769937" y="1868304"/>
                    <a:pt x="4773815" y="1867387"/>
                    <a:pt x="4776365" y="1867388"/>
                  </a:cubicBezTo>
                  <a:cubicBezTo>
                    <a:pt x="4774681" y="1870907"/>
                    <a:pt x="4777382" y="1877079"/>
                    <a:pt x="4772179" y="1878915"/>
                  </a:cubicBezTo>
                  <a:lnTo>
                    <a:pt x="4768558" y="1879067"/>
                  </a:lnTo>
                  <a:close/>
                  <a:moveTo>
                    <a:pt x="2502192" y="1864458"/>
                  </a:moveTo>
                  <a:cubicBezTo>
                    <a:pt x="2504743" y="1864458"/>
                    <a:pt x="2508619" y="1863542"/>
                    <a:pt x="2510506" y="1866550"/>
                  </a:cubicBezTo>
                  <a:lnTo>
                    <a:pt x="2509739" y="1871396"/>
                  </a:lnTo>
                  <a:lnTo>
                    <a:pt x="2500966" y="1871189"/>
                  </a:lnTo>
                  <a:close/>
                  <a:moveTo>
                    <a:pt x="3903679" y="1861388"/>
                  </a:moveTo>
                  <a:cubicBezTo>
                    <a:pt x="3915665" y="1863688"/>
                    <a:pt x="3899594" y="1878731"/>
                    <a:pt x="3912499" y="1877253"/>
                  </a:cubicBezTo>
                  <a:cubicBezTo>
                    <a:pt x="3924638" y="1880623"/>
                    <a:pt x="3910454" y="1891025"/>
                    <a:pt x="3916473" y="1892352"/>
                  </a:cubicBezTo>
                  <a:lnTo>
                    <a:pt x="3918824" y="1875624"/>
                  </a:lnTo>
                  <a:cubicBezTo>
                    <a:pt x="3909133" y="1874091"/>
                    <a:pt x="3918982" y="1858841"/>
                    <a:pt x="3903679" y="1861388"/>
                  </a:cubicBezTo>
                  <a:close/>
                  <a:moveTo>
                    <a:pt x="4790221" y="1860532"/>
                  </a:moveTo>
                  <a:lnTo>
                    <a:pt x="4789986" y="1860709"/>
                  </a:lnTo>
                  <a:lnTo>
                    <a:pt x="4789873" y="1860564"/>
                  </a:lnTo>
                  <a:close/>
                  <a:moveTo>
                    <a:pt x="2685312" y="1853286"/>
                  </a:moveTo>
                  <a:cubicBezTo>
                    <a:pt x="2693116" y="1851809"/>
                    <a:pt x="2697706" y="1855891"/>
                    <a:pt x="2699490" y="1860738"/>
                  </a:cubicBezTo>
                  <a:cubicBezTo>
                    <a:pt x="2696173" y="1865581"/>
                    <a:pt x="2686071" y="1873946"/>
                    <a:pt x="2679595" y="1866852"/>
                  </a:cubicBezTo>
                  <a:close/>
                  <a:moveTo>
                    <a:pt x="4802485" y="1851276"/>
                  </a:moveTo>
                  <a:lnTo>
                    <a:pt x="4814061" y="1858370"/>
                  </a:lnTo>
                  <a:lnTo>
                    <a:pt x="4790221" y="1860532"/>
                  </a:lnTo>
                  <a:close/>
                  <a:moveTo>
                    <a:pt x="3934979" y="1840764"/>
                  </a:moveTo>
                  <a:cubicBezTo>
                    <a:pt x="3927495" y="1843966"/>
                    <a:pt x="3929261" y="1854916"/>
                    <a:pt x="3939896" y="1854766"/>
                  </a:cubicBezTo>
                  <a:cubicBezTo>
                    <a:pt x="3929795" y="1863131"/>
                    <a:pt x="3942444" y="1862417"/>
                    <a:pt x="3943819" y="1869510"/>
                  </a:cubicBezTo>
                  <a:cubicBezTo>
                    <a:pt x="3963868" y="1861913"/>
                    <a:pt x="3932398" y="1853285"/>
                    <a:pt x="3945561" y="1840842"/>
                  </a:cubicBezTo>
                  <a:cubicBezTo>
                    <a:pt x="3940997" y="1839490"/>
                    <a:pt x="3937474" y="1839696"/>
                    <a:pt x="3934979" y="1840764"/>
                  </a:cubicBezTo>
                  <a:close/>
                  <a:moveTo>
                    <a:pt x="5207898" y="1840474"/>
                  </a:moveTo>
                  <a:lnTo>
                    <a:pt x="5190602" y="1854599"/>
                  </a:lnTo>
                  <a:cubicBezTo>
                    <a:pt x="5180555" y="1845465"/>
                    <a:pt x="5201215" y="1842156"/>
                    <a:pt x="5207898" y="1840474"/>
                  </a:cubicBezTo>
                  <a:close/>
                  <a:moveTo>
                    <a:pt x="4730365" y="1838606"/>
                  </a:moveTo>
                  <a:cubicBezTo>
                    <a:pt x="4721947" y="1843449"/>
                    <a:pt x="4713988" y="1848957"/>
                    <a:pt x="4701083" y="1847881"/>
                  </a:cubicBezTo>
                  <a:lnTo>
                    <a:pt x="4701850" y="1843035"/>
                  </a:lnTo>
                  <a:cubicBezTo>
                    <a:pt x="4707156" y="1840640"/>
                    <a:pt x="4711721" y="1840080"/>
                    <a:pt x="4716241" y="1839845"/>
                  </a:cubicBezTo>
                  <a:lnTo>
                    <a:pt x="4730056" y="1838634"/>
                  </a:lnTo>
                  <a:lnTo>
                    <a:pt x="4730007" y="1838658"/>
                  </a:lnTo>
                  <a:lnTo>
                    <a:pt x="4730084" y="1838631"/>
                  </a:lnTo>
                  <a:close/>
                  <a:moveTo>
                    <a:pt x="4739547" y="1834018"/>
                  </a:moveTo>
                  <a:lnTo>
                    <a:pt x="4739036" y="1835549"/>
                  </a:lnTo>
                  <a:lnTo>
                    <a:pt x="4730084" y="1838631"/>
                  </a:lnTo>
                  <a:lnTo>
                    <a:pt x="4730056" y="1838634"/>
                  </a:lnTo>
                  <a:close/>
                  <a:moveTo>
                    <a:pt x="4740057" y="1832488"/>
                  </a:moveTo>
                  <a:lnTo>
                    <a:pt x="4745158" y="1832489"/>
                  </a:lnTo>
                  <a:cubicBezTo>
                    <a:pt x="4743373" y="1832744"/>
                    <a:pt x="4741638" y="1833356"/>
                    <a:pt x="4739904" y="1833968"/>
                  </a:cubicBezTo>
                  <a:close/>
                  <a:moveTo>
                    <a:pt x="4609121" y="1831482"/>
                  </a:moveTo>
                  <a:cubicBezTo>
                    <a:pt x="4608661" y="1833370"/>
                    <a:pt x="4611007" y="1834492"/>
                    <a:pt x="4612027" y="1836533"/>
                  </a:cubicBezTo>
                  <a:lnTo>
                    <a:pt x="4593358" y="1835915"/>
                  </a:lnTo>
                  <a:cubicBezTo>
                    <a:pt x="4596215" y="1832958"/>
                    <a:pt x="4603001" y="1829440"/>
                    <a:pt x="4609121" y="1831482"/>
                  </a:cubicBezTo>
                  <a:close/>
                  <a:moveTo>
                    <a:pt x="4819868" y="1826426"/>
                  </a:moveTo>
                  <a:cubicBezTo>
                    <a:pt x="4830518" y="1823507"/>
                    <a:pt x="4846573" y="1834061"/>
                    <a:pt x="4857323" y="1834714"/>
                  </a:cubicBezTo>
                  <a:cubicBezTo>
                    <a:pt x="4857526" y="1841243"/>
                    <a:pt x="4866603" y="1848692"/>
                    <a:pt x="4857826" y="1856137"/>
                  </a:cubicBezTo>
                  <a:cubicBezTo>
                    <a:pt x="4841045" y="1858530"/>
                    <a:pt x="4827989" y="1851283"/>
                    <a:pt x="4823503" y="1840265"/>
                  </a:cubicBezTo>
                  <a:cubicBezTo>
                    <a:pt x="4811160" y="1838017"/>
                    <a:pt x="4799780" y="1855305"/>
                    <a:pt x="4786062" y="1845967"/>
                  </a:cubicBezTo>
                  <a:cubicBezTo>
                    <a:pt x="4785169" y="1847369"/>
                    <a:pt x="4784034" y="1850264"/>
                    <a:pt x="4784179" y="1853203"/>
                  </a:cubicBezTo>
                  <a:lnTo>
                    <a:pt x="4789873" y="1860564"/>
                  </a:lnTo>
                  <a:lnTo>
                    <a:pt x="4789469" y="1860601"/>
                  </a:lnTo>
                  <a:cubicBezTo>
                    <a:pt x="4781658" y="1861076"/>
                    <a:pt x="4774300" y="1861852"/>
                    <a:pt x="4767592" y="1864630"/>
                  </a:cubicBezTo>
                  <a:cubicBezTo>
                    <a:pt x="4757595" y="1863505"/>
                    <a:pt x="4759632" y="1875238"/>
                    <a:pt x="4748819" y="1870950"/>
                  </a:cubicBezTo>
                  <a:cubicBezTo>
                    <a:pt x="4748567" y="1864064"/>
                    <a:pt x="4740663" y="1857176"/>
                    <a:pt x="4732093" y="1855847"/>
                  </a:cubicBezTo>
                  <a:lnTo>
                    <a:pt x="4717709" y="1857170"/>
                  </a:lnTo>
                  <a:cubicBezTo>
                    <a:pt x="4728064" y="1853143"/>
                    <a:pt x="4738881" y="1842128"/>
                    <a:pt x="4747549" y="1854372"/>
                  </a:cubicBezTo>
                  <a:cubicBezTo>
                    <a:pt x="4752144" y="1840601"/>
                    <a:pt x="4764331" y="1851979"/>
                    <a:pt x="4771778" y="1853103"/>
                  </a:cubicBezTo>
                  <a:lnTo>
                    <a:pt x="4768619" y="1841168"/>
                  </a:lnTo>
                  <a:cubicBezTo>
                    <a:pt x="4781217" y="1842650"/>
                    <a:pt x="4796474" y="1824445"/>
                    <a:pt x="4811417" y="1834701"/>
                  </a:cubicBezTo>
                  <a:cubicBezTo>
                    <a:pt x="4813369" y="1829868"/>
                    <a:pt x="4816318" y="1827399"/>
                    <a:pt x="4819868" y="1826426"/>
                  </a:cubicBezTo>
                  <a:close/>
                  <a:moveTo>
                    <a:pt x="2700624" y="1825245"/>
                  </a:moveTo>
                  <a:cubicBezTo>
                    <a:pt x="2701283" y="1840088"/>
                    <a:pt x="2683839" y="1837839"/>
                    <a:pt x="2673737" y="1846201"/>
                  </a:cubicBezTo>
                  <a:cubicBezTo>
                    <a:pt x="2674295" y="1857780"/>
                    <a:pt x="2672708" y="1877313"/>
                    <a:pt x="2680970" y="1881601"/>
                  </a:cubicBezTo>
                  <a:cubicBezTo>
                    <a:pt x="2689745" y="1874158"/>
                    <a:pt x="2696987" y="1876403"/>
                    <a:pt x="2708107" y="1877732"/>
                  </a:cubicBezTo>
                  <a:cubicBezTo>
                    <a:pt x="2711675" y="1887426"/>
                    <a:pt x="2723047" y="1895641"/>
                    <a:pt x="2716106" y="1908288"/>
                  </a:cubicBezTo>
                  <a:cubicBezTo>
                    <a:pt x="2718657" y="1908289"/>
                    <a:pt x="2722585" y="1907729"/>
                    <a:pt x="2724471" y="1910739"/>
                  </a:cubicBezTo>
                  <a:lnTo>
                    <a:pt x="2720292" y="1896762"/>
                  </a:lnTo>
                  <a:cubicBezTo>
                    <a:pt x="2723916" y="1888959"/>
                    <a:pt x="2711728" y="1877581"/>
                    <a:pt x="2708925" y="1870695"/>
                  </a:cubicBezTo>
                  <a:cubicBezTo>
                    <a:pt x="2705970" y="1857636"/>
                    <a:pt x="2713475" y="1833614"/>
                    <a:pt x="2700624" y="1825245"/>
                  </a:cubicBezTo>
                  <a:close/>
                  <a:moveTo>
                    <a:pt x="4419938" y="1820572"/>
                  </a:moveTo>
                  <a:lnTo>
                    <a:pt x="4416519" y="1827253"/>
                  </a:lnTo>
                  <a:lnTo>
                    <a:pt x="4426059" y="1822615"/>
                  </a:lnTo>
                  <a:close/>
                  <a:moveTo>
                    <a:pt x="2646150" y="1813701"/>
                  </a:moveTo>
                  <a:cubicBezTo>
                    <a:pt x="2643956" y="1818750"/>
                    <a:pt x="2646199" y="1821710"/>
                    <a:pt x="2646759" y="1825637"/>
                  </a:cubicBezTo>
                  <a:cubicBezTo>
                    <a:pt x="2618597" y="1845318"/>
                    <a:pt x="2662105" y="1856605"/>
                    <a:pt x="2656845" y="1875934"/>
                  </a:cubicBezTo>
                  <a:cubicBezTo>
                    <a:pt x="2660978" y="1866599"/>
                    <a:pt x="2649712" y="1848897"/>
                    <a:pt x="2659152" y="1835895"/>
                  </a:cubicBezTo>
                  <a:cubicBezTo>
                    <a:pt x="2659508" y="1835844"/>
                    <a:pt x="2659866" y="1835793"/>
                    <a:pt x="2660223" y="1835742"/>
                  </a:cubicBezTo>
                  <a:lnTo>
                    <a:pt x="2676855" y="1824626"/>
                  </a:lnTo>
                  <a:cubicBezTo>
                    <a:pt x="2667468" y="1827785"/>
                    <a:pt x="2662162" y="1831458"/>
                    <a:pt x="2659152" y="1835895"/>
                  </a:cubicBezTo>
                  <a:cubicBezTo>
                    <a:pt x="2634872" y="1836806"/>
                    <a:pt x="2663036" y="1809474"/>
                    <a:pt x="2646150" y="1813701"/>
                  </a:cubicBezTo>
                  <a:close/>
                  <a:moveTo>
                    <a:pt x="4328894" y="1808050"/>
                  </a:moveTo>
                  <a:cubicBezTo>
                    <a:pt x="4327311" y="1809733"/>
                    <a:pt x="4324913" y="1810803"/>
                    <a:pt x="4324454" y="1812691"/>
                  </a:cubicBezTo>
                  <a:lnTo>
                    <a:pt x="4334758" y="1810857"/>
                  </a:lnTo>
                  <a:cubicBezTo>
                    <a:pt x="4332106" y="1810143"/>
                    <a:pt x="4331290" y="1806979"/>
                    <a:pt x="4328894" y="1808050"/>
                  </a:cubicBezTo>
                  <a:close/>
                  <a:moveTo>
                    <a:pt x="2664975" y="1802637"/>
                  </a:moveTo>
                  <a:lnTo>
                    <a:pt x="2669666" y="1812534"/>
                  </a:lnTo>
                  <a:cubicBezTo>
                    <a:pt x="2670788" y="1812739"/>
                    <a:pt x="2672267" y="1812892"/>
                    <a:pt x="2673338" y="1812739"/>
                  </a:cubicBezTo>
                  <a:cubicBezTo>
                    <a:pt x="2670074" y="1810290"/>
                    <a:pt x="2670738" y="1804732"/>
                    <a:pt x="2664975" y="1802637"/>
                  </a:cubicBezTo>
                  <a:close/>
                  <a:moveTo>
                    <a:pt x="2490018" y="1802071"/>
                  </a:moveTo>
                  <a:cubicBezTo>
                    <a:pt x="2492466" y="1801357"/>
                    <a:pt x="2493486" y="1803398"/>
                    <a:pt x="2495986" y="1805593"/>
                  </a:cubicBezTo>
                  <a:lnTo>
                    <a:pt x="2495423" y="1809314"/>
                  </a:lnTo>
                  <a:lnTo>
                    <a:pt x="2489200" y="1809109"/>
                  </a:lnTo>
                  <a:close/>
                  <a:moveTo>
                    <a:pt x="4336394" y="1799330"/>
                  </a:moveTo>
                  <a:lnTo>
                    <a:pt x="4335934" y="1801218"/>
                  </a:lnTo>
                  <a:lnTo>
                    <a:pt x="4347259" y="1801426"/>
                  </a:lnTo>
                  <a:lnTo>
                    <a:pt x="4347718" y="1799538"/>
                  </a:lnTo>
                  <a:close/>
                  <a:moveTo>
                    <a:pt x="2590047" y="1798383"/>
                  </a:moveTo>
                  <a:lnTo>
                    <a:pt x="2582955" y="1804859"/>
                  </a:lnTo>
                  <a:cubicBezTo>
                    <a:pt x="2580609" y="1803736"/>
                    <a:pt x="2579896" y="1798737"/>
                    <a:pt x="2574947" y="1799807"/>
                  </a:cubicBezTo>
                  <a:cubicBezTo>
                    <a:pt x="2577134" y="1825362"/>
                    <a:pt x="2594114" y="1847352"/>
                    <a:pt x="2593902" y="1873978"/>
                  </a:cubicBezTo>
                  <a:cubicBezTo>
                    <a:pt x="2611395" y="1884236"/>
                    <a:pt x="2586394" y="1908201"/>
                    <a:pt x="2619499" y="1905304"/>
                  </a:cubicBezTo>
                  <a:cubicBezTo>
                    <a:pt x="2646383" y="1894547"/>
                    <a:pt x="2611750" y="1889283"/>
                    <a:pt x="2615069" y="1876787"/>
                  </a:cubicBezTo>
                  <a:cubicBezTo>
                    <a:pt x="2606910" y="1870666"/>
                    <a:pt x="2609209" y="1856129"/>
                    <a:pt x="2618749" y="1851490"/>
                  </a:cubicBezTo>
                  <a:cubicBezTo>
                    <a:pt x="2611000" y="1835471"/>
                    <a:pt x="2603962" y="1832103"/>
                    <a:pt x="2593459" y="1817206"/>
                  </a:cubicBezTo>
                  <a:cubicBezTo>
                    <a:pt x="2585861" y="1809912"/>
                    <a:pt x="2600400" y="1804559"/>
                    <a:pt x="2590047" y="1798383"/>
                  </a:cubicBezTo>
                  <a:close/>
                  <a:moveTo>
                    <a:pt x="2696245" y="1797086"/>
                  </a:moveTo>
                  <a:cubicBezTo>
                    <a:pt x="2685788" y="1800399"/>
                    <a:pt x="2689457" y="1808254"/>
                    <a:pt x="2681397" y="1813048"/>
                  </a:cubicBezTo>
                  <a:cubicBezTo>
                    <a:pt x="2691598" y="1813051"/>
                    <a:pt x="2703687" y="1813514"/>
                    <a:pt x="2708431" y="1816116"/>
                  </a:cubicBezTo>
                  <a:cubicBezTo>
                    <a:pt x="2699097" y="1811982"/>
                    <a:pt x="2698029" y="1801934"/>
                    <a:pt x="2696245" y="1797086"/>
                  </a:cubicBezTo>
                  <a:close/>
                  <a:moveTo>
                    <a:pt x="3211014" y="1794374"/>
                  </a:moveTo>
                  <a:lnTo>
                    <a:pt x="3224834" y="1804426"/>
                  </a:lnTo>
                  <a:lnTo>
                    <a:pt x="3225908" y="1796624"/>
                  </a:lnTo>
                  <a:close/>
                  <a:moveTo>
                    <a:pt x="2668499" y="1786469"/>
                  </a:moveTo>
                  <a:lnTo>
                    <a:pt x="2660847" y="1789018"/>
                  </a:lnTo>
                  <a:lnTo>
                    <a:pt x="2661093" y="1789621"/>
                  </a:lnTo>
                  <a:lnTo>
                    <a:pt x="2658195" y="1790852"/>
                  </a:lnTo>
                  <a:lnTo>
                    <a:pt x="2663652" y="1795906"/>
                  </a:lnTo>
                  <a:lnTo>
                    <a:pt x="2661093" y="1789621"/>
                  </a:lnTo>
                  <a:close/>
                  <a:moveTo>
                    <a:pt x="2488851" y="1786217"/>
                  </a:moveTo>
                  <a:cubicBezTo>
                    <a:pt x="2464011" y="1783199"/>
                    <a:pt x="2472013" y="1806104"/>
                    <a:pt x="2464053" y="1816710"/>
                  </a:cubicBezTo>
                  <a:cubicBezTo>
                    <a:pt x="2470527" y="1831454"/>
                    <a:pt x="2460420" y="1857669"/>
                    <a:pt x="2493524" y="1854772"/>
                  </a:cubicBezTo>
                  <a:cubicBezTo>
                    <a:pt x="2496888" y="1865586"/>
                    <a:pt x="2479088" y="1858287"/>
                    <a:pt x="2476995" y="1864049"/>
                  </a:cubicBezTo>
                  <a:cubicBezTo>
                    <a:pt x="2491021" y="1870429"/>
                    <a:pt x="2480050" y="1885474"/>
                    <a:pt x="2485301" y="1891645"/>
                  </a:cubicBezTo>
                  <a:cubicBezTo>
                    <a:pt x="2489636" y="1896493"/>
                    <a:pt x="2498767" y="1894098"/>
                    <a:pt x="2512437" y="1895428"/>
                  </a:cubicBezTo>
                  <a:cubicBezTo>
                    <a:pt x="2516110" y="1895634"/>
                    <a:pt x="2520546" y="1898646"/>
                    <a:pt x="2520035" y="1902724"/>
                  </a:cubicBezTo>
                  <a:cubicBezTo>
                    <a:pt x="2509627" y="1911497"/>
                    <a:pt x="2502233" y="1903076"/>
                    <a:pt x="2492236" y="1901954"/>
                  </a:cubicBezTo>
                  <a:cubicBezTo>
                    <a:pt x="2494833" y="1917612"/>
                    <a:pt x="2487790" y="1932096"/>
                    <a:pt x="2510843" y="1937917"/>
                  </a:cubicBezTo>
                  <a:cubicBezTo>
                    <a:pt x="2509210" y="1941794"/>
                    <a:pt x="2503294" y="1938629"/>
                    <a:pt x="2499418" y="1939546"/>
                  </a:cubicBezTo>
                  <a:lnTo>
                    <a:pt x="2513073" y="1991885"/>
                  </a:lnTo>
                  <a:cubicBezTo>
                    <a:pt x="2514859" y="1989079"/>
                    <a:pt x="2518633" y="1989999"/>
                    <a:pt x="2522306" y="1990204"/>
                  </a:cubicBezTo>
                  <a:lnTo>
                    <a:pt x="2516849" y="1985152"/>
                  </a:lnTo>
                  <a:cubicBezTo>
                    <a:pt x="2515830" y="1983114"/>
                    <a:pt x="2518635" y="1982349"/>
                    <a:pt x="2520167" y="1980308"/>
                  </a:cubicBezTo>
                  <a:cubicBezTo>
                    <a:pt x="2530419" y="1980669"/>
                    <a:pt x="2537865" y="1981791"/>
                    <a:pt x="2544649" y="1985926"/>
                  </a:cubicBezTo>
                  <a:cubicBezTo>
                    <a:pt x="2542863" y="1988731"/>
                    <a:pt x="2546125" y="1993728"/>
                    <a:pt x="2539443" y="1995410"/>
                  </a:cubicBezTo>
                  <a:cubicBezTo>
                    <a:pt x="2536893" y="1995409"/>
                    <a:pt x="2535872" y="1993369"/>
                    <a:pt x="2533526" y="1992246"/>
                  </a:cubicBezTo>
                  <a:cubicBezTo>
                    <a:pt x="2530107" y="1998928"/>
                    <a:pt x="2526177" y="2009689"/>
                    <a:pt x="2513578" y="2008206"/>
                  </a:cubicBezTo>
                  <a:cubicBezTo>
                    <a:pt x="2509496" y="2017898"/>
                    <a:pt x="2534080" y="2021678"/>
                    <a:pt x="2516991" y="2027031"/>
                  </a:cubicBezTo>
                  <a:lnTo>
                    <a:pt x="2530402" y="2039325"/>
                  </a:lnTo>
                  <a:lnTo>
                    <a:pt x="2537391" y="2034687"/>
                  </a:lnTo>
                  <a:lnTo>
                    <a:pt x="2545091" y="2042696"/>
                  </a:lnTo>
                  <a:cubicBezTo>
                    <a:pt x="2540397" y="2048101"/>
                    <a:pt x="2533205" y="2046213"/>
                    <a:pt x="2525503" y="2045853"/>
                  </a:cubicBezTo>
                  <a:cubicBezTo>
                    <a:pt x="2535956" y="2057843"/>
                    <a:pt x="2524373" y="2076253"/>
                    <a:pt x="2551919" y="2070139"/>
                  </a:cubicBezTo>
                  <a:cubicBezTo>
                    <a:pt x="2554518" y="2078150"/>
                    <a:pt x="2543398" y="2076820"/>
                    <a:pt x="2539062" y="2079624"/>
                  </a:cubicBezTo>
                  <a:cubicBezTo>
                    <a:pt x="2548492" y="2102326"/>
                    <a:pt x="2537008" y="2126549"/>
                    <a:pt x="2560213" y="2141092"/>
                  </a:cubicBezTo>
                  <a:cubicBezTo>
                    <a:pt x="2552710" y="2157464"/>
                    <a:pt x="2562804" y="2174605"/>
                    <a:pt x="2564075" y="2191184"/>
                  </a:cubicBezTo>
                  <a:cubicBezTo>
                    <a:pt x="2560552" y="2204801"/>
                    <a:pt x="2592276" y="2212665"/>
                    <a:pt x="2573451" y="2228830"/>
                  </a:cubicBezTo>
                  <a:lnTo>
                    <a:pt x="2579024" y="2247854"/>
                  </a:lnTo>
                  <a:lnTo>
                    <a:pt x="2604773" y="2256855"/>
                  </a:lnTo>
                  <a:cubicBezTo>
                    <a:pt x="2612934" y="2260597"/>
                    <a:pt x="2621230" y="2263482"/>
                    <a:pt x="2631509" y="2260776"/>
                  </a:cubicBezTo>
                  <a:cubicBezTo>
                    <a:pt x="2627721" y="2262400"/>
                    <a:pt x="2630968" y="2266638"/>
                    <a:pt x="2636196" y="2271101"/>
                  </a:cubicBezTo>
                  <a:lnTo>
                    <a:pt x="2641445" y="2274796"/>
                  </a:lnTo>
                  <a:lnTo>
                    <a:pt x="2638817" y="2271741"/>
                  </a:lnTo>
                  <a:cubicBezTo>
                    <a:pt x="2635643" y="2266410"/>
                    <a:pt x="2634268" y="2260594"/>
                    <a:pt x="2635468" y="2252408"/>
                  </a:cubicBezTo>
                  <a:cubicBezTo>
                    <a:pt x="2622873" y="2243278"/>
                    <a:pt x="2628487" y="2231548"/>
                    <a:pt x="2624869" y="2221499"/>
                  </a:cubicBezTo>
                  <a:lnTo>
                    <a:pt x="2620786" y="2223538"/>
                  </a:lnTo>
                  <a:cubicBezTo>
                    <a:pt x="2615890" y="2222415"/>
                    <a:pt x="2606760" y="2224810"/>
                    <a:pt x="2603649" y="2220881"/>
                  </a:cubicBezTo>
                  <a:cubicBezTo>
                    <a:pt x="2606202" y="2213230"/>
                    <a:pt x="2614926" y="2205429"/>
                    <a:pt x="2621711" y="2201911"/>
                  </a:cubicBezTo>
                  <a:cubicBezTo>
                    <a:pt x="2591008" y="2188438"/>
                    <a:pt x="2626514" y="2171716"/>
                    <a:pt x="2611319" y="2154573"/>
                  </a:cubicBezTo>
                  <a:cubicBezTo>
                    <a:pt x="2587905" y="2159004"/>
                    <a:pt x="2599798" y="2129985"/>
                    <a:pt x="2577250" y="2137935"/>
                  </a:cubicBezTo>
                  <a:cubicBezTo>
                    <a:pt x="2572968" y="2130895"/>
                    <a:pt x="2562513" y="2126556"/>
                    <a:pt x="2567462" y="2117836"/>
                  </a:cubicBezTo>
                  <a:cubicBezTo>
                    <a:pt x="2566698" y="2115033"/>
                    <a:pt x="2569760" y="2110952"/>
                    <a:pt x="2574912" y="2111310"/>
                  </a:cubicBezTo>
                  <a:cubicBezTo>
                    <a:pt x="2577920" y="2114526"/>
                    <a:pt x="2588883" y="2127533"/>
                    <a:pt x="2585824" y="2121411"/>
                  </a:cubicBezTo>
                  <a:cubicBezTo>
                    <a:pt x="2586542" y="2108559"/>
                    <a:pt x="2573282" y="2102433"/>
                    <a:pt x="2564152" y="2097178"/>
                  </a:cubicBezTo>
                  <a:cubicBezTo>
                    <a:pt x="2588485" y="2094072"/>
                    <a:pt x="2556760" y="2086208"/>
                    <a:pt x="2573187" y="2078768"/>
                  </a:cubicBezTo>
                  <a:cubicBezTo>
                    <a:pt x="2567681" y="2065708"/>
                    <a:pt x="2600540" y="2030418"/>
                    <a:pt x="2556111" y="2033111"/>
                  </a:cubicBezTo>
                  <a:cubicBezTo>
                    <a:pt x="2569835" y="2024595"/>
                    <a:pt x="2545402" y="2026985"/>
                    <a:pt x="2555913" y="2016380"/>
                  </a:cubicBezTo>
                  <a:cubicBezTo>
                    <a:pt x="2560455" y="2004802"/>
                    <a:pt x="2569735" y="2018782"/>
                    <a:pt x="2580141" y="2015111"/>
                  </a:cubicBezTo>
                  <a:cubicBezTo>
                    <a:pt x="2580448" y="2012152"/>
                    <a:pt x="2579685" y="2009350"/>
                    <a:pt x="2583561" y="2008433"/>
                  </a:cubicBezTo>
                  <a:lnTo>
                    <a:pt x="2561423" y="2011589"/>
                  </a:lnTo>
                  <a:cubicBezTo>
                    <a:pt x="2556986" y="2008577"/>
                    <a:pt x="2556375" y="2004290"/>
                    <a:pt x="2558263" y="1999649"/>
                  </a:cubicBezTo>
                  <a:cubicBezTo>
                    <a:pt x="2552197" y="1987765"/>
                    <a:pt x="2570456" y="1993176"/>
                    <a:pt x="2577445" y="1988535"/>
                  </a:cubicBezTo>
                  <a:cubicBezTo>
                    <a:pt x="2574028" y="1987564"/>
                    <a:pt x="2575814" y="1984762"/>
                    <a:pt x="2576121" y="1981803"/>
                  </a:cubicBezTo>
                  <a:cubicBezTo>
                    <a:pt x="2549850" y="1989190"/>
                    <a:pt x="2543126" y="1957361"/>
                    <a:pt x="2517824" y="1966433"/>
                  </a:cubicBezTo>
                  <a:cubicBezTo>
                    <a:pt x="2517008" y="1963270"/>
                    <a:pt x="2508289" y="1953218"/>
                    <a:pt x="2505945" y="1944445"/>
                  </a:cubicBezTo>
                  <a:cubicBezTo>
                    <a:pt x="2526351" y="1934251"/>
                    <a:pt x="2506094" y="1958269"/>
                    <a:pt x="2524100" y="1956795"/>
                  </a:cubicBezTo>
                  <a:lnTo>
                    <a:pt x="2524970" y="1950112"/>
                  </a:lnTo>
                  <a:cubicBezTo>
                    <a:pt x="2528949" y="1947358"/>
                    <a:pt x="2534305" y="1946595"/>
                    <a:pt x="2538181" y="1945677"/>
                  </a:cubicBezTo>
                  <a:cubicBezTo>
                    <a:pt x="2536194" y="1941955"/>
                    <a:pt x="2530073" y="1939912"/>
                    <a:pt x="2533594" y="1933945"/>
                  </a:cubicBezTo>
                  <a:cubicBezTo>
                    <a:pt x="2533594" y="1933945"/>
                    <a:pt x="2516301" y="1940418"/>
                    <a:pt x="2512478" y="1931491"/>
                  </a:cubicBezTo>
                  <a:cubicBezTo>
                    <a:pt x="2516765" y="1920679"/>
                    <a:pt x="2534921" y="1933029"/>
                    <a:pt x="2533088" y="1920174"/>
                  </a:cubicBezTo>
                  <a:cubicBezTo>
                    <a:pt x="2524213" y="1921804"/>
                    <a:pt x="2506002" y="1924400"/>
                    <a:pt x="2499730" y="1916184"/>
                  </a:cubicBezTo>
                  <a:cubicBezTo>
                    <a:pt x="2500139" y="1913942"/>
                    <a:pt x="2500496" y="1911340"/>
                    <a:pt x="2504577" y="1909300"/>
                  </a:cubicBezTo>
                  <a:cubicBezTo>
                    <a:pt x="2521818" y="1912674"/>
                    <a:pt x="2537326" y="1901352"/>
                    <a:pt x="2552325" y="1894115"/>
                  </a:cubicBezTo>
                  <a:cubicBezTo>
                    <a:pt x="2499122" y="1904249"/>
                    <a:pt x="2533822" y="1848661"/>
                    <a:pt x="2516179" y="1832231"/>
                  </a:cubicBezTo>
                  <a:cubicBezTo>
                    <a:pt x="2537200" y="1808467"/>
                    <a:pt x="2493947" y="1804068"/>
                    <a:pt x="2488851" y="1786217"/>
                  </a:cubicBezTo>
                  <a:close/>
                  <a:moveTo>
                    <a:pt x="4272997" y="1778858"/>
                  </a:moveTo>
                  <a:lnTo>
                    <a:pt x="4271771" y="1785592"/>
                  </a:lnTo>
                  <a:cubicBezTo>
                    <a:pt x="4275546" y="1783960"/>
                    <a:pt x="4284421" y="1784881"/>
                    <a:pt x="4281413" y="1779116"/>
                  </a:cubicBezTo>
                  <a:close/>
                  <a:moveTo>
                    <a:pt x="4724876" y="1764338"/>
                  </a:moveTo>
                  <a:lnTo>
                    <a:pt x="4730333" y="1769391"/>
                  </a:lnTo>
                  <a:cubicBezTo>
                    <a:pt x="4728597" y="1772551"/>
                    <a:pt x="4725130" y="1771226"/>
                    <a:pt x="4721508" y="1771377"/>
                  </a:cubicBezTo>
                  <a:cubicBezTo>
                    <a:pt x="4722987" y="1768980"/>
                    <a:pt x="4724110" y="1766634"/>
                    <a:pt x="4724876" y="1764338"/>
                  </a:cubicBezTo>
                  <a:close/>
                  <a:moveTo>
                    <a:pt x="2732743" y="1761974"/>
                  </a:moveTo>
                  <a:cubicBezTo>
                    <a:pt x="2727484" y="1760982"/>
                    <a:pt x="2721937" y="1760725"/>
                    <a:pt x="2716045" y="1762203"/>
                  </a:cubicBezTo>
                  <a:cubicBezTo>
                    <a:pt x="2701917" y="1762760"/>
                    <a:pt x="2703647" y="1777452"/>
                    <a:pt x="2713234" y="1780820"/>
                  </a:cubicBezTo>
                  <a:cubicBezTo>
                    <a:pt x="2721952" y="1798523"/>
                    <a:pt x="2714904" y="1830859"/>
                    <a:pt x="2742346" y="1831684"/>
                  </a:cubicBezTo>
                  <a:lnTo>
                    <a:pt x="2731937" y="1843004"/>
                  </a:lnTo>
                  <a:cubicBezTo>
                    <a:pt x="2737749" y="1853105"/>
                    <a:pt x="2725454" y="1861415"/>
                    <a:pt x="2743356" y="1866879"/>
                  </a:cubicBezTo>
                  <a:cubicBezTo>
                    <a:pt x="2744936" y="1872846"/>
                    <a:pt x="2746769" y="1885701"/>
                    <a:pt x="2736106" y="1890136"/>
                  </a:cubicBezTo>
                  <a:cubicBezTo>
                    <a:pt x="2774464" y="1888310"/>
                    <a:pt x="2736100" y="1915638"/>
                    <a:pt x="2752061" y="1927936"/>
                  </a:cubicBezTo>
                  <a:cubicBezTo>
                    <a:pt x="2752720" y="1942780"/>
                    <a:pt x="2777408" y="1944727"/>
                    <a:pt x="2768578" y="1962013"/>
                  </a:cubicBezTo>
                  <a:cubicBezTo>
                    <a:pt x="2770516" y="1962830"/>
                    <a:pt x="2772148" y="1964055"/>
                    <a:pt x="2773066" y="1965382"/>
                  </a:cubicBezTo>
                  <a:cubicBezTo>
                    <a:pt x="2770212" y="1958139"/>
                    <a:pt x="2795256" y="1960033"/>
                    <a:pt x="2796534" y="1951107"/>
                  </a:cubicBezTo>
                  <a:lnTo>
                    <a:pt x="2792199" y="1946259"/>
                  </a:lnTo>
                  <a:cubicBezTo>
                    <a:pt x="2770270" y="1932992"/>
                    <a:pt x="2794251" y="1906986"/>
                    <a:pt x="2781094" y="1893923"/>
                  </a:cubicBezTo>
                  <a:lnTo>
                    <a:pt x="2779868" y="1900654"/>
                  </a:lnTo>
                  <a:cubicBezTo>
                    <a:pt x="2779815" y="1910502"/>
                    <a:pt x="2761809" y="1911972"/>
                    <a:pt x="2755025" y="1907840"/>
                  </a:cubicBezTo>
                  <a:cubicBezTo>
                    <a:pt x="2779868" y="1900654"/>
                    <a:pt x="2749522" y="1887131"/>
                    <a:pt x="2762227" y="1876576"/>
                  </a:cubicBezTo>
                  <a:cubicBezTo>
                    <a:pt x="2754118" y="1873359"/>
                    <a:pt x="2752023" y="1879122"/>
                    <a:pt x="2745088" y="1873917"/>
                  </a:cubicBezTo>
                  <a:cubicBezTo>
                    <a:pt x="2745958" y="1867237"/>
                    <a:pt x="2754424" y="1870399"/>
                    <a:pt x="2759067" y="1864640"/>
                  </a:cubicBezTo>
                  <a:cubicBezTo>
                    <a:pt x="2770240" y="1856123"/>
                    <a:pt x="2763764" y="1849031"/>
                    <a:pt x="2752086" y="1843776"/>
                  </a:cubicBezTo>
                  <a:cubicBezTo>
                    <a:pt x="2759841" y="1834288"/>
                    <a:pt x="2772438" y="1843423"/>
                    <a:pt x="2780753" y="1837867"/>
                  </a:cubicBezTo>
                  <a:cubicBezTo>
                    <a:pt x="2785040" y="1827054"/>
                    <a:pt x="2768054" y="1830568"/>
                    <a:pt x="2768006" y="1822560"/>
                  </a:cubicBezTo>
                  <a:lnTo>
                    <a:pt x="2774995" y="1817922"/>
                  </a:lnTo>
                  <a:cubicBezTo>
                    <a:pt x="2754898" y="1817507"/>
                    <a:pt x="2767042" y="1803024"/>
                    <a:pt x="2771684" y="1797260"/>
                  </a:cubicBezTo>
                  <a:cubicBezTo>
                    <a:pt x="2776786" y="1797262"/>
                    <a:pt x="2784232" y="1800938"/>
                    <a:pt x="2787547" y="1803745"/>
                  </a:cubicBezTo>
                  <a:cubicBezTo>
                    <a:pt x="2785612" y="1790175"/>
                    <a:pt x="2794284" y="1789668"/>
                    <a:pt x="2792810" y="1769111"/>
                  </a:cubicBezTo>
                  <a:lnTo>
                    <a:pt x="2787909" y="1785840"/>
                  </a:lnTo>
                  <a:lnTo>
                    <a:pt x="2775463" y="1785428"/>
                  </a:lnTo>
                  <a:cubicBezTo>
                    <a:pt x="2769292" y="1783031"/>
                    <a:pt x="2763835" y="1777978"/>
                    <a:pt x="2762051" y="1773131"/>
                  </a:cubicBezTo>
                  <a:lnTo>
                    <a:pt x="2778274" y="1766812"/>
                  </a:lnTo>
                  <a:cubicBezTo>
                    <a:pt x="2775723" y="1766811"/>
                    <a:pt x="2775060" y="1764719"/>
                    <a:pt x="2773836" y="1763800"/>
                  </a:cubicBezTo>
                  <a:cubicBezTo>
                    <a:pt x="2761706" y="1774547"/>
                    <a:pt x="2748521" y="1764950"/>
                    <a:pt x="2732743" y="1761974"/>
                  </a:cubicBezTo>
                  <a:close/>
                  <a:moveTo>
                    <a:pt x="4744208" y="1761946"/>
                  </a:moveTo>
                  <a:lnTo>
                    <a:pt x="4750432" y="1762153"/>
                  </a:lnTo>
                  <a:lnTo>
                    <a:pt x="4737220" y="1766586"/>
                  </a:lnTo>
                  <a:close/>
                  <a:moveTo>
                    <a:pt x="4392463" y="1760735"/>
                  </a:moveTo>
                  <a:cubicBezTo>
                    <a:pt x="4387820" y="1758845"/>
                    <a:pt x="4391950" y="1764813"/>
                    <a:pt x="4386594" y="1765577"/>
                  </a:cubicBezTo>
                  <a:cubicBezTo>
                    <a:pt x="4391594" y="1764864"/>
                    <a:pt x="4401488" y="1767827"/>
                    <a:pt x="4402357" y="1761143"/>
                  </a:cubicBezTo>
                  <a:close/>
                  <a:moveTo>
                    <a:pt x="4283972" y="1745961"/>
                  </a:moveTo>
                  <a:lnTo>
                    <a:pt x="4283513" y="1747849"/>
                  </a:lnTo>
                  <a:lnTo>
                    <a:pt x="4310292" y="1746582"/>
                  </a:lnTo>
                  <a:close/>
                  <a:moveTo>
                    <a:pt x="4722586" y="1745720"/>
                  </a:moveTo>
                  <a:cubicBezTo>
                    <a:pt x="4726921" y="1750566"/>
                    <a:pt x="4737837" y="1745368"/>
                    <a:pt x="4742172" y="1750214"/>
                  </a:cubicBezTo>
                  <a:cubicBezTo>
                    <a:pt x="4739977" y="1757815"/>
                    <a:pt x="4727174" y="1754902"/>
                    <a:pt x="4725183" y="1763930"/>
                  </a:cubicBezTo>
                  <a:close/>
                  <a:moveTo>
                    <a:pt x="4801809" y="1745272"/>
                  </a:moveTo>
                  <a:cubicBezTo>
                    <a:pt x="4799112" y="1745201"/>
                    <a:pt x="4796523" y="1745570"/>
                    <a:pt x="4794304" y="1747891"/>
                  </a:cubicBezTo>
                  <a:lnTo>
                    <a:pt x="4812767" y="1752180"/>
                  </a:lnTo>
                  <a:cubicBezTo>
                    <a:pt x="4812870" y="1750343"/>
                    <a:pt x="4813534" y="1747335"/>
                    <a:pt x="4809964" y="1745293"/>
                  </a:cubicBezTo>
                  <a:cubicBezTo>
                    <a:pt x="4807311" y="1745854"/>
                    <a:pt x="4804506" y="1745343"/>
                    <a:pt x="4801809" y="1745272"/>
                  </a:cubicBezTo>
                  <a:close/>
                  <a:moveTo>
                    <a:pt x="4541671" y="1743011"/>
                  </a:moveTo>
                  <a:cubicBezTo>
                    <a:pt x="4543356" y="1743130"/>
                    <a:pt x="4544864" y="1744282"/>
                    <a:pt x="4546100" y="1747201"/>
                  </a:cubicBezTo>
                  <a:cubicBezTo>
                    <a:pt x="4549874" y="1748121"/>
                    <a:pt x="4549210" y="1751132"/>
                    <a:pt x="4548903" y="1754087"/>
                  </a:cubicBezTo>
                  <a:cubicBezTo>
                    <a:pt x="4543548" y="1754850"/>
                    <a:pt x="4536560" y="1751841"/>
                    <a:pt x="4533448" y="1755562"/>
                  </a:cubicBezTo>
                  <a:lnTo>
                    <a:pt x="4524268" y="1749949"/>
                  </a:lnTo>
                  <a:cubicBezTo>
                    <a:pt x="4528068" y="1751048"/>
                    <a:pt x="4532289" y="1747441"/>
                    <a:pt x="4536179" y="1745018"/>
                  </a:cubicBezTo>
                  <a:cubicBezTo>
                    <a:pt x="4538124" y="1743807"/>
                    <a:pt x="4539986" y="1742893"/>
                    <a:pt x="4541671" y="1743011"/>
                  </a:cubicBezTo>
                  <a:close/>
                  <a:moveTo>
                    <a:pt x="4503943" y="1742829"/>
                  </a:moveTo>
                  <a:cubicBezTo>
                    <a:pt x="4506136" y="1742881"/>
                    <a:pt x="4508585" y="1743443"/>
                    <a:pt x="4511262" y="1743061"/>
                  </a:cubicBezTo>
                  <a:lnTo>
                    <a:pt x="4510496" y="1747906"/>
                  </a:lnTo>
                  <a:lnTo>
                    <a:pt x="4498153" y="1745658"/>
                  </a:lnTo>
                  <a:cubicBezTo>
                    <a:pt x="4499811" y="1743236"/>
                    <a:pt x="4501749" y="1742777"/>
                    <a:pt x="4503943" y="1742829"/>
                  </a:cubicBezTo>
                  <a:close/>
                  <a:moveTo>
                    <a:pt x="4584613" y="1733696"/>
                  </a:moveTo>
                  <a:cubicBezTo>
                    <a:pt x="4578185" y="1742262"/>
                    <a:pt x="4561300" y="1746492"/>
                    <a:pt x="4546100" y="1747201"/>
                  </a:cubicBezTo>
                  <a:cubicBezTo>
                    <a:pt x="4548346" y="1739958"/>
                    <a:pt x="4554734" y="1737498"/>
                    <a:pt x="4562183" y="1736391"/>
                  </a:cubicBezTo>
                  <a:cubicBezTo>
                    <a:pt x="4569630" y="1735286"/>
                    <a:pt x="4578136" y="1735531"/>
                    <a:pt x="4584613" y="1733696"/>
                  </a:cubicBezTo>
                  <a:close/>
                  <a:moveTo>
                    <a:pt x="4616241" y="1725548"/>
                  </a:moveTo>
                  <a:lnTo>
                    <a:pt x="4604152" y="1730185"/>
                  </a:lnTo>
                  <a:lnTo>
                    <a:pt x="4615066" y="1732638"/>
                  </a:lnTo>
                  <a:close/>
                  <a:moveTo>
                    <a:pt x="2634189" y="1722131"/>
                  </a:moveTo>
                  <a:cubicBezTo>
                    <a:pt x="2636994" y="1721367"/>
                    <a:pt x="2639137" y="1723612"/>
                    <a:pt x="2640309" y="1724173"/>
                  </a:cubicBezTo>
                  <a:lnTo>
                    <a:pt x="2639543" y="1729021"/>
                  </a:lnTo>
                  <a:cubicBezTo>
                    <a:pt x="2632655" y="1731822"/>
                    <a:pt x="2627506" y="1723813"/>
                    <a:pt x="2634189" y="1722131"/>
                  </a:cubicBezTo>
                  <a:close/>
                  <a:moveTo>
                    <a:pt x="2485061" y="1714548"/>
                  </a:moveTo>
                  <a:cubicBezTo>
                    <a:pt x="2486856" y="1713763"/>
                    <a:pt x="2489711" y="1713674"/>
                    <a:pt x="2493970" y="1714797"/>
                  </a:cubicBezTo>
                  <a:cubicBezTo>
                    <a:pt x="2497540" y="1716839"/>
                    <a:pt x="2495805" y="1720000"/>
                    <a:pt x="2495141" y="1723011"/>
                  </a:cubicBezTo>
                  <a:lnTo>
                    <a:pt x="2488356" y="1726529"/>
                  </a:lnTo>
                  <a:cubicBezTo>
                    <a:pt x="2483842" y="1725533"/>
                    <a:pt x="2479675" y="1716905"/>
                    <a:pt x="2485061" y="1714548"/>
                  </a:cubicBezTo>
                  <a:close/>
                  <a:moveTo>
                    <a:pt x="4539477" y="1713535"/>
                  </a:moveTo>
                  <a:lnTo>
                    <a:pt x="4562940" y="1717111"/>
                  </a:lnTo>
                  <a:cubicBezTo>
                    <a:pt x="4560643" y="1723997"/>
                    <a:pt x="4544627" y="1721543"/>
                    <a:pt x="4538712" y="1718382"/>
                  </a:cubicBezTo>
                  <a:close/>
                  <a:moveTo>
                    <a:pt x="4299692" y="1713118"/>
                  </a:moveTo>
                  <a:cubicBezTo>
                    <a:pt x="4298008" y="1716638"/>
                    <a:pt x="4300710" y="1722809"/>
                    <a:pt x="4295506" y="1724644"/>
                  </a:cubicBezTo>
                  <a:cubicBezTo>
                    <a:pt x="4293109" y="1725715"/>
                    <a:pt x="4292090" y="1723674"/>
                    <a:pt x="4289743" y="1722551"/>
                  </a:cubicBezTo>
                  <a:cubicBezTo>
                    <a:pt x="4283061" y="1724232"/>
                    <a:pt x="4272399" y="1728668"/>
                    <a:pt x="4272652" y="1735552"/>
                  </a:cubicBezTo>
                  <a:cubicBezTo>
                    <a:pt x="4286020" y="1721988"/>
                    <a:pt x="4311828" y="1726691"/>
                    <a:pt x="4320911" y="1716286"/>
                  </a:cubicBezTo>
                  <a:cubicBezTo>
                    <a:pt x="4316934" y="1711389"/>
                    <a:pt x="4307497" y="1714192"/>
                    <a:pt x="4299692" y="1713118"/>
                  </a:cubicBezTo>
                  <a:close/>
                  <a:moveTo>
                    <a:pt x="4194310" y="1712476"/>
                  </a:moveTo>
                  <a:cubicBezTo>
                    <a:pt x="4190893" y="1711505"/>
                    <a:pt x="4187424" y="1715279"/>
                    <a:pt x="4184771" y="1717116"/>
                  </a:cubicBezTo>
                  <a:lnTo>
                    <a:pt x="4193545" y="1717322"/>
                  </a:lnTo>
                  <a:close/>
                  <a:moveTo>
                    <a:pt x="4869091" y="1710259"/>
                  </a:moveTo>
                  <a:cubicBezTo>
                    <a:pt x="4872762" y="1710464"/>
                    <a:pt x="4876997" y="1709497"/>
                    <a:pt x="4878883" y="1712508"/>
                  </a:cubicBezTo>
                  <a:lnTo>
                    <a:pt x="4878577" y="1715467"/>
                  </a:lnTo>
                  <a:lnTo>
                    <a:pt x="4866131" y="1715055"/>
                  </a:lnTo>
                  <a:cubicBezTo>
                    <a:pt x="4865315" y="1711890"/>
                    <a:pt x="4867764" y="1711177"/>
                    <a:pt x="4869091" y="1710259"/>
                  </a:cubicBezTo>
                  <a:close/>
                  <a:moveTo>
                    <a:pt x="2328555" y="1709600"/>
                  </a:moveTo>
                  <a:lnTo>
                    <a:pt x="2339929" y="1710165"/>
                  </a:lnTo>
                  <a:lnTo>
                    <a:pt x="2343243" y="1712969"/>
                  </a:lnTo>
                  <a:close/>
                  <a:moveTo>
                    <a:pt x="2651535" y="1708365"/>
                  </a:moveTo>
                  <a:cubicBezTo>
                    <a:pt x="2659084" y="1707653"/>
                    <a:pt x="2664438" y="1714541"/>
                    <a:pt x="2664997" y="1718467"/>
                  </a:cubicBezTo>
                  <a:cubicBezTo>
                    <a:pt x="2665915" y="1722345"/>
                    <a:pt x="2660559" y="1723108"/>
                    <a:pt x="2659029" y="1725149"/>
                  </a:cubicBezTo>
                  <a:cubicBezTo>
                    <a:pt x="2647959" y="1724175"/>
                    <a:pt x="2650666" y="1715047"/>
                    <a:pt x="2651535" y="1708365"/>
                  </a:cubicBezTo>
                  <a:close/>
                  <a:moveTo>
                    <a:pt x="3699692" y="1705759"/>
                  </a:moveTo>
                  <a:lnTo>
                    <a:pt x="3686173" y="1713150"/>
                  </a:lnTo>
                  <a:lnTo>
                    <a:pt x="3693108" y="1720907"/>
                  </a:lnTo>
                  <a:cubicBezTo>
                    <a:pt x="3691579" y="1715294"/>
                    <a:pt x="3697702" y="1707136"/>
                    <a:pt x="3699692" y="1705759"/>
                  </a:cubicBezTo>
                  <a:close/>
                  <a:moveTo>
                    <a:pt x="4344907" y="1699332"/>
                  </a:moveTo>
                  <a:lnTo>
                    <a:pt x="4353671" y="1701372"/>
                  </a:lnTo>
                  <a:lnTo>
                    <a:pt x="4353762" y="1701393"/>
                  </a:lnTo>
                  <a:lnTo>
                    <a:pt x="4340448" y="1705113"/>
                  </a:lnTo>
                  <a:cubicBezTo>
                    <a:pt x="4340246" y="1699861"/>
                    <a:pt x="4342210" y="1698942"/>
                    <a:pt x="4344907" y="1699332"/>
                  </a:cubicBezTo>
                  <a:close/>
                  <a:moveTo>
                    <a:pt x="2865108" y="1696140"/>
                  </a:moveTo>
                  <a:lnTo>
                    <a:pt x="2864341" y="1700984"/>
                  </a:lnTo>
                  <a:lnTo>
                    <a:pt x="2877144" y="1701345"/>
                  </a:lnTo>
                  <a:close/>
                  <a:moveTo>
                    <a:pt x="3197933" y="1694957"/>
                  </a:moveTo>
                  <a:lnTo>
                    <a:pt x="3191948" y="1704399"/>
                  </a:lnTo>
                  <a:lnTo>
                    <a:pt x="3191299" y="1704646"/>
                  </a:lnTo>
                  <a:lnTo>
                    <a:pt x="3191618" y="1704920"/>
                  </a:lnTo>
                  <a:lnTo>
                    <a:pt x="3188391" y="1710008"/>
                  </a:lnTo>
                  <a:cubicBezTo>
                    <a:pt x="3188460" y="1723541"/>
                    <a:pt x="3210749" y="1733751"/>
                    <a:pt x="3195825" y="1751728"/>
                  </a:cubicBezTo>
                  <a:cubicBezTo>
                    <a:pt x="3205313" y="1756935"/>
                    <a:pt x="3196585" y="1772386"/>
                    <a:pt x="3214336" y="1769127"/>
                  </a:cubicBezTo>
                  <a:cubicBezTo>
                    <a:pt x="3225663" y="1761684"/>
                    <a:pt x="3211487" y="1746580"/>
                    <a:pt x="3210674" y="1735767"/>
                  </a:cubicBezTo>
                  <a:cubicBezTo>
                    <a:pt x="3197170" y="1736873"/>
                    <a:pt x="3204614" y="1722490"/>
                    <a:pt x="3200488" y="1712475"/>
                  </a:cubicBezTo>
                  <a:lnTo>
                    <a:pt x="3191618" y="1704920"/>
                  </a:lnTo>
                  <a:lnTo>
                    <a:pt x="3191948" y="1704399"/>
                  </a:lnTo>
                  <a:lnTo>
                    <a:pt x="3203390" y="1700008"/>
                  </a:lnTo>
                  <a:close/>
                  <a:moveTo>
                    <a:pt x="3687147" y="1694431"/>
                  </a:moveTo>
                  <a:cubicBezTo>
                    <a:pt x="3676283" y="1692336"/>
                    <a:pt x="3665163" y="1696107"/>
                    <a:pt x="3655215" y="1700441"/>
                  </a:cubicBezTo>
                  <a:cubicBezTo>
                    <a:pt x="3666128" y="1710544"/>
                    <a:pt x="3675110" y="1694324"/>
                    <a:pt x="3687147" y="1694431"/>
                  </a:cubicBezTo>
                  <a:close/>
                  <a:moveTo>
                    <a:pt x="4775853" y="1692586"/>
                  </a:moveTo>
                  <a:cubicBezTo>
                    <a:pt x="4791002" y="1694071"/>
                    <a:pt x="4768353" y="1701305"/>
                    <a:pt x="4783042" y="1704678"/>
                  </a:cubicBezTo>
                  <a:cubicBezTo>
                    <a:pt x="4795129" y="1707688"/>
                    <a:pt x="4806711" y="1699480"/>
                    <a:pt x="4808288" y="1713101"/>
                  </a:cubicBezTo>
                  <a:cubicBezTo>
                    <a:pt x="4798906" y="1700957"/>
                    <a:pt x="4771099" y="1725688"/>
                    <a:pt x="4758557" y="1706710"/>
                  </a:cubicBezTo>
                  <a:close/>
                  <a:moveTo>
                    <a:pt x="2273574" y="1689385"/>
                  </a:moveTo>
                  <a:lnTo>
                    <a:pt x="2294486" y="1692963"/>
                  </a:lnTo>
                  <a:cubicBezTo>
                    <a:pt x="2296065" y="1698930"/>
                    <a:pt x="2288057" y="1701529"/>
                    <a:pt x="2286219" y="1706528"/>
                  </a:cubicBezTo>
                  <a:cubicBezTo>
                    <a:pt x="2272090" y="1707084"/>
                    <a:pt x="2277704" y="1695356"/>
                    <a:pt x="2273574" y="1689385"/>
                  </a:cubicBezTo>
                  <a:close/>
                  <a:moveTo>
                    <a:pt x="4405738" y="1683600"/>
                  </a:moveTo>
                  <a:cubicBezTo>
                    <a:pt x="4408537" y="1683747"/>
                    <a:pt x="4411610" y="1684220"/>
                    <a:pt x="4414262" y="1683659"/>
                  </a:cubicBezTo>
                  <a:lnTo>
                    <a:pt x="4403191" y="1690338"/>
                  </a:lnTo>
                  <a:lnTo>
                    <a:pt x="4398857" y="1685491"/>
                  </a:lnTo>
                  <a:cubicBezTo>
                    <a:pt x="4400414" y="1683630"/>
                    <a:pt x="4402939" y="1683452"/>
                    <a:pt x="4405738" y="1683600"/>
                  </a:cubicBezTo>
                  <a:close/>
                  <a:moveTo>
                    <a:pt x="2302242" y="1683478"/>
                  </a:moveTo>
                  <a:lnTo>
                    <a:pt x="2307344" y="1683480"/>
                  </a:lnTo>
                  <a:lnTo>
                    <a:pt x="2306168" y="1690568"/>
                  </a:lnTo>
                  <a:lnTo>
                    <a:pt x="2301016" y="1690210"/>
                  </a:lnTo>
                  <a:close/>
                  <a:moveTo>
                    <a:pt x="2455473" y="1669646"/>
                  </a:moveTo>
                  <a:lnTo>
                    <a:pt x="2460574" y="1669648"/>
                  </a:lnTo>
                  <a:lnTo>
                    <a:pt x="2459807" y="1674492"/>
                  </a:lnTo>
                  <a:lnTo>
                    <a:pt x="2451034" y="1674288"/>
                  </a:lnTo>
                  <a:cubicBezTo>
                    <a:pt x="2450270" y="1671481"/>
                    <a:pt x="2452719" y="1670768"/>
                    <a:pt x="2455473" y="1669646"/>
                  </a:cubicBezTo>
                  <a:close/>
                  <a:moveTo>
                    <a:pt x="4327047" y="1659669"/>
                  </a:moveTo>
                  <a:cubicBezTo>
                    <a:pt x="4319396" y="1659666"/>
                    <a:pt x="4314448" y="1663288"/>
                    <a:pt x="4310928" y="1666705"/>
                  </a:cubicBezTo>
                  <a:cubicBezTo>
                    <a:pt x="4317151" y="1664360"/>
                    <a:pt x="4326177" y="1671452"/>
                    <a:pt x="4327047" y="1659669"/>
                  </a:cubicBezTo>
                  <a:close/>
                  <a:moveTo>
                    <a:pt x="4645476" y="1657806"/>
                  </a:moveTo>
                  <a:cubicBezTo>
                    <a:pt x="4638067" y="1657587"/>
                    <a:pt x="4631180" y="1659115"/>
                    <a:pt x="4628703" y="1667300"/>
                  </a:cubicBezTo>
                  <a:cubicBezTo>
                    <a:pt x="4639415" y="1670875"/>
                    <a:pt x="4649925" y="1660267"/>
                    <a:pt x="4654308" y="1673122"/>
                  </a:cubicBezTo>
                  <a:cubicBezTo>
                    <a:pt x="4652571" y="1683937"/>
                    <a:pt x="4637730" y="1674392"/>
                    <a:pt x="4631097" y="1684085"/>
                  </a:cubicBezTo>
                  <a:cubicBezTo>
                    <a:pt x="4634361" y="1686533"/>
                    <a:pt x="4642061" y="1694543"/>
                    <a:pt x="4649254" y="1688780"/>
                  </a:cubicBezTo>
                  <a:cubicBezTo>
                    <a:pt x="4661857" y="1672410"/>
                    <a:pt x="4682006" y="1673181"/>
                    <a:pt x="4699046" y="1659822"/>
                  </a:cubicBezTo>
                  <a:cubicBezTo>
                    <a:pt x="4684868" y="1652372"/>
                    <a:pt x="4669609" y="1678229"/>
                    <a:pt x="4665381" y="1658792"/>
                  </a:cubicBezTo>
                  <a:cubicBezTo>
                    <a:pt x="4660815" y="1659989"/>
                    <a:pt x="4652884" y="1658022"/>
                    <a:pt x="4645476" y="1657806"/>
                  </a:cubicBezTo>
                  <a:close/>
                  <a:moveTo>
                    <a:pt x="3830691" y="1656105"/>
                  </a:moveTo>
                  <a:cubicBezTo>
                    <a:pt x="3834721" y="1656260"/>
                    <a:pt x="3838343" y="1656108"/>
                    <a:pt x="3839158" y="1659271"/>
                  </a:cubicBezTo>
                  <a:cubicBezTo>
                    <a:pt x="3842624" y="1668248"/>
                    <a:pt x="3825741" y="1664827"/>
                    <a:pt x="3822936" y="1665592"/>
                  </a:cubicBezTo>
                  <a:cubicBezTo>
                    <a:pt x="3822581" y="1660540"/>
                    <a:pt x="3826713" y="1658858"/>
                    <a:pt x="3830691" y="1656105"/>
                  </a:cubicBezTo>
                  <a:close/>
                  <a:moveTo>
                    <a:pt x="3875379" y="1645007"/>
                  </a:moveTo>
                  <a:lnTo>
                    <a:pt x="3874613" y="1649851"/>
                  </a:lnTo>
                  <a:lnTo>
                    <a:pt x="3877163" y="1649852"/>
                  </a:lnTo>
                  <a:cubicBezTo>
                    <a:pt x="3879203" y="1651383"/>
                    <a:pt x="3880529" y="1653016"/>
                    <a:pt x="3881497" y="1654699"/>
                  </a:cubicBezTo>
                  <a:cubicBezTo>
                    <a:pt x="3880274" y="1651230"/>
                    <a:pt x="3878694" y="1647814"/>
                    <a:pt x="3875379" y="1645007"/>
                  </a:cubicBezTo>
                  <a:close/>
                  <a:moveTo>
                    <a:pt x="3826923" y="1637333"/>
                  </a:moveTo>
                  <a:cubicBezTo>
                    <a:pt x="3829678" y="1636211"/>
                    <a:pt x="3831819" y="1638458"/>
                    <a:pt x="3833043" y="1639377"/>
                  </a:cubicBezTo>
                  <a:lnTo>
                    <a:pt x="3831970" y="1647179"/>
                  </a:lnTo>
                  <a:lnTo>
                    <a:pt x="3823197" y="1646973"/>
                  </a:lnTo>
                  <a:cubicBezTo>
                    <a:pt x="3825188" y="1643047"/>
                    <a:pt x="3822077" y="1639118"/>
                    <a:pt x="3826923" y="1637333"/>
                  </a:cubicBezTo>
                  <a:close/>
                  <a:moveTo>
                    <a:pt x="4339092" y="1636822"/>
                  </a:moveTo>
                  <a:cubicBezTo>
                    <a:pt x="4336643" y="1637536"/>
                    <a:pt x="4335113" y="1639575"/>
                    <a:pt x="4332562" y="1639575"/>
                  </a:cubicBezTo>
                  <a:cubicBezTo>
                    <a:pt x="4320219" y="1634776"/>
                    <a:pt x="4325215" y="1644264"/>
                    <a:pt x="4318329" y="1647066"/>
                  </a:cubicBezTo>
                  <a:lnTo>
                    <a:pt x="4340773" y="1643503"/>
                  </a:lnTo>
                  <a:close/>
                  <a:moveTo>
                    <a:pt x="4560210" y="1636628"/>
                  </a:moveTo>
                  <a:lnTo>
                    <a:pt x="4568983" y="1636835"/>
                  </a:lnTo>
                  <a:lnTo>
                    <a:pt x="4574032" y="1639027"/>
                  </a:lnTo>
                  <a:close/>
                  <a:moveTo>
                    <a:pt x="2623451" y="1636595"/>
                  </a:moveTo>
                  <a:lnTo>
                    <a:pt x="2628467" y="1642620"/>
                  </a:lnTo>
                  <a:lnTo>
                    <a:pt x="2625998" y="1648074"/>
                  </a:lnTo>
                  <a:cubicBezTo>
                    <a:pt x="2623409" y="1649717"/>
                    <a:pt x="2620055" y="1651106"/>
                    <a:pt x="2618499" y="1652967"/>
                  </a:cubicBezTo>
                  <a:cubicBezTo>
                    <a:pt x="2612173" y="1654598"/>
                    <a:pt x="2610185" y="1650873"/>
                    <a:pt x="2606819" y="1647712"/>
                  </a:cubicBezTo>
                  <a:cubicBezTo>
                    <a:pt x="2606513" y="1650671"/>
                    <a:pt x="2607277" y="1653474"/>
                    <a:pt x="2603195" y="1655513"/>
                  </a:cubicBezTo>
                  <a:cubicBezTo>
                    <a:pt x="2595442" y="1657348"/>
                    <a:pt x="2593709" y="1650309"/>
                    <a:pt x="2589272" y="1647297"/>
                  </a:cubicBezTo>
                  <a:cubicBezTo>
                    <a:pt x="2580546" y="1662751"/>
                    <a:pt x="2596304" y="1676172"/>
                    <a:pt x="2600228" y="1690912"/>
                  </a:cubicBezTo>
                  <a:cubicBezTo>
                    <a:pt x="2611147" y="1675513"/>
                    <a:pt x="2585491" y="1671883"/>
                    <a:pt x="2604878" y="1659646"/>
                  </a:cubicBezTo>
                  <a:cubicBezTo>
                    <a:pt x="2609877" y="1658933"/>
                    <a:pt x="2626659" y="1656541"/>
                    <a:pt x="2636199" y="1651902"/>
                  </a:cubicBezTo>
                  <a:lnTo>
                    <a:pt x="2628467" y="1642620"/>
                  </a:lnTo>
                  <a:lnTo>
                    <a:pt x="2628907" y="1641646"/>
                  </a:lnTo>
                  <a:close/>
                  <a:moveTo>
                    <a:pt x="3353421" y="1635628"/>
                  </a:moveTo>
                  <a:cubicBezTo>
                    <a:pt x="3344237" y="1645316"/>
                    <a:pt x="3338980" y="1656994"/>
                    <a:pt x="3323271" y="1651584"/>
                  </a:cubicBezTo>
                  <a:cubicBezTo>
                    <a:pt x="3321533" y="1662398"/>
                    <a:pt x="3334337" y="1662758"/>
                    <a:pt x="3332600" y="1673572"/>
                  </a:cubicBezTo>
                  <a:lnTo>
                    <a:pt x="3344689" y="1668933"/>
                  </a:lnTo>
                  <a:cubicBezTo>
                    <a:pt x="3351470" y="1680718"/>
                    <a:pt x="3355242" y="1691838"/>
                    <a:pt x="3350698" y="1705967"/>
                  </a:cubicBezTo>
                  <a:cubicBezTo>
                    <a:pt x="3351617" y="1704742"/>
                    <a:pt x="3352942" y="1703824"/>
                    <a:pt x="3354984" y="1702805"/>
                  </a:cubicBezTo>
                  <a:cubicBezTo>
                    <a:pt x="3361155" y="1702653"/>
                    <a:pt x="3370081" y="1703931"/>
                    <a:pt x="3369111" y="1709901"/>
                  </a:cubicBezTo>
                  <a:cubicBezTo>
                    <a:pt x="3344779" y="1713004"/>
                    <a:pt x="3358751" y="1729228"/>
                    <a:pt x="3362114" y="1740042"/>
                  </a:cubicBezTo>
                  <a:cubicBezTo>
                    <a:pt x="3370428" y="1742137"/>
                    <a:pt x="3376346" y="1737649"/>
                    <a:pt x="3384100" y="1735814"/>
                  </a:cubicBezTo>
                  <a:cubicBezTo>
                    <a:pt x="3374104" y="1724489"/>
                    <a:pt x="3384619" y="1706233"/>
                    <a:pt x="3370695" y="1698017"/>
                  </a:cubicBezTo>
                  <a:cubicBezTo>
                    <a:pt x="3378607" y="1679400"/>
                    <a:pt x="3369122" y="1666542"/>
                    <a:pt x="3362393" y="1652564"/>
                  </a:cubicBezTo>
                  <a:cubicBezTo>
                    <a:pt x="3363365" y="1646597"/>
                    <a:pt x="3370505" y="1648130"/>
                    <a:pt x="3375606" y="1648132"/>
                  </a:cubicBezTo>
                  <a:cubicBezTo>
                    <a:pt x="3375353" y="1641244"/>
                    <a:pt x="3361887" y="1638792"/>
                    <a:pt x="3353421" y="1635628"/>
                  </a:cubicBezTo>
                  <a:close/>
                  <a:moveTo>
                    <a:pt x="3676401" y="1634384"/>
                  </a:moveTo>
                  <a:cubicBezTo>
                    <a:pt x="3680838" y="1637396"/>
                    <a:pt x="3687418" y="1637551"/>
                    <a:pt x="3690323" y="1642599"/>
                  </a:cubicBezTo>
                  <a:cubicBezTo>
                    <a:pt x="3692974" y="1648416"/>
                    <a:pt x="3684099" y="1650046"/>
                    <a:pt x="3679558" y="1653971"/>
                  </a:cubicBezTo>
                  <a:cubicBezTo>
                    <a:pt x="3670225" y="1649837"/>
                    <a:pt x="3675123" y="1643309"/>
                    <a:pt x="3676401" y="1634384"/>
                  </a:cubicBezTo>
                  <a:close/>
                  <a:moveTo>
                    <a:pt x="4290839" y="1633136"/>
                  </a:moveTo>
                  <a:lnTo>
                    <a:pt x="4278187" y="1641497"/>
                  </a:lnTo>
                  <a:lnTo>
                    <a:pt x="4290935" y="1656803"/>
                  </a:lnTo>
                  <a:lnTo>
                    <a:pt x="4301241" y="1647318"/>
                  </a:lnTo>
                  <a:cubicBezTo>
                    <a:pt x="4285530" y="1649558"/>
                    <a:pt x="4297623" y="1637268"/>
                    <a:pt x="4290839" y="1633136"/>
                  </a:cubicBezTo>
                  <a:close/>
                  <a:moveTo>
                    <a:pt x="4730936" y="1625403"/>
                  </a:moveTo>
                  <a:lnTo>
                    <a:pt x="4730169" y="1630246"/>
                  </a:lnTo>
                  <a:lnTo>
                    <a:pt x="4742614" y="1630658"/>
                  </a:lnTo>
                  <a:cubicBezTo>
                    <a:pt x="4739248" y="1627494"/>
                    <a:pt x="4735475" y="1626575"/>
                    <a:pt x="4730936" y="1625403"/>
                  </a:cubicBezTo>
                  <a:close/>
                  <a:moveTo>
                    <a:pt x="4706200" y="1612898"/>
                  </a:moveTo>
                  <a:lnTo>
                    <a:pt x="4705893" y="1615858"/>
                  </a:lnTo>
                  <a:lnTo>
                    <a:pt x="4723439" y="1616268"/>
                  </a:lnTo>
                  <a:lnTo>
                    <a:pt x="4723746" y="1613312"/>
                  </a:lnTo>
                  <a:close/>
                  <a:moveTo>
                    <a:pt x="4808777" y="1609197"/>
                  </a:moveTo>
                  <a:lnTo>
                    <a:pt x="4818672" y="1609608"/>
                  </a:lnTo>
                  <a:lnTo>
                    <a:pt x="4817905" y="1614454"/>
                  </a:lnTo>
                  <a:lnTo>
                    <a:pt x="4808010" y="1614042"/>
                  </a:lnTo>
                  <a:close/>
                  <a:moveTo>
                    <a:pt x="3832339" y="1603773"/>
                  </a:moveTo>
                  <a:lnTo>
                    <a:pt x="3838561" y="1603979"/>
                  </a:lnTo>
                  <a:lnTo>
                    <a:pt x="3829022" y="1608619"/>
                  </a:lnTo>
                  <a:cubicBezTo>
                    <a:pt x="3828053" y="1606934"/>
                    <a:pt x="3830808" y="1605813"/>
                    <a:pt x="3832339" y="1603773"/>
                  </a:cubicBezTo>
                  <a:close/>
                  <a:moveTo>
                    <a:pt x="4673455" y="1602992"/>
                  </a:moveTo>
                  <a:cubicBezTo>
                    <a:pt x="4680851" y="1606312"/>
                    <a:pt x="4677279" y="1611920"/>
                    <a:pt x="4687634" y="1610443"/>
                  </a:cubicBezTo>
                  <a:lnTo>
                    <a:pt x="4687940" y="1607485"/>
                  </a:lnTo>
                  <a:cubicBezTo>
                    <a:pt x="4679677" y="1610850"/>
                    <a:pt x="4681005" y="1602280"/>
                    <a:pt x="4673455" y="1602992"/>
                  </a:cubicBezTo>
                  <a:close/>
                  <a:moveTo>
                    <a:pt x="4613064" y="1601038"/>
                  </a:moveTo>
                  <a:lnTo>
                    <a:pt x="4607600" y="1621490"/>
                  </a:lnTo>
                  <a:lnTo>
                    <a:pt x="4613822" y="1621695"/>
                  </a:lnTo>
                  <a:cubicBezTo>
                    <a:pt x="4614129" y="1618736"/>
                    <a:pt x="4614436" y="1615780"/>
                    <a:pt x="4611019" y="1614810"/>
                  </a:cubicBezTo>
                  <a:cubicBezTo>
                    <a:pt x="4615203" y="1610934"/>
                    <a:pt x="4624436" y="1609253"/>
                    <a:pt x="4622856" y="1603285"/>
                  </a:cubicBezTo>
                  <a:cubicBezTo>
                    <a:pt x="4620969" y="1600275"/>
                    <a:pt x="4617093" y="1601192"/>
                    <a:pt x="4613064" y="1601038"/>
                  </a:cubicBezTo>
                  <a:close/>
                  <a:moveTo>
                    <a:pt x="4553794" y="1594182"/>
                  </a:moveTo>
                  <a:lnTo>
                    <a:pt x="4563689" y="1594592"/>
                  </a:lnTo>
                  <a:lnTo>
                    <a:pt x="4566136" y="1596428"/>
                  </a:lnTo>
                  <a:close/>
                  <a:moveTo>
                    <a:pt x="4784808" y="1591848"/>
                  </a:moveTo>
                  <a:lnTo>
                    <a:pt x="4787359" y="1591849"/>
                  </a:lnTo>
                  <a:cubicBezTo>
                    <a:pt x="4788937" y="1597818"/>
                    <a:pt x="4777968" y="1605209"/>
                    <a:pt x="4774502" y="1601333"/>
                  </a:cubicBezTo>
                  <a:cubicBezTo>
                    <a:pt x="4777614" y="1597610"/>
                    <a:pt x="4784297" y="1595929"/>
                    <a:pt x="4784808" y="1591848"/>
                  </a:cubicBezTo>
                  <a:close/>
                  <a:moveTo>
                    <a:pt x="3656468" y="1591686"/>
                  </a:moveTo>
                  <a:cubicBezTo>
                    <a:pt x="3673557" y="1586333"/>
                    <a:pt x="3670388" y="1607552"/>
                    <a:pt x="3676661" y="1615768"/>
                  </a:cubicBezTo>
                  <a:lnTo>
                    <a:pt x="3676353" y="1618724"/>
                  </a:lnTo>
                  <a:cubicBezTo>
                    <a:pt x="3663754" y="1617240"/>
                    <a:pt x="3653353" y="1603058"/>
                    <a:pt x="3656468" y="1591686"/>
                  </a:cubicBezTo>
                  <a:close/>
                  <a:moveTo>
                    <a:pt x="4335411" y="1591205"/>
                  </a:moveTo>
                  <a:cubicBezTo>
                    <a:pt x="4337714" y="1591378"/>
                    <a:pt x="4340378" y="1592184"/>
                    <a:pt x="4342215" y="1592287"/>
                  </a:cubicBezTo>
                  <a:lnTo>
                    <a:pt x="4347926" y="1596570"/>
                  </a:lnTo>
                  <a:cubicBezTo>
                    <a:pt x="4340477" y="1603099"/>
                    <a:pt x="4336807" y="1595242"/>
                    <a:pt x="4330789" y="1593916"/>
                  </a:cubicBezTo>
                  <a:cubicBezTo>
                    <a:pt x="4331172" y="1591491"/>
                    <a:pt x="4333110" y="1591033"/>
                    <a:pt x="4335411" y="1591205"/>
                  </a:cubicBezTo>
                  <a:close/>
                  <a:moveTo>
                    <a:pt x="4615719" y="1586450"/>
                  </a:moveTo>
                  <a:lnTo>
                    <a:pt x="4615413" y="1589409"/>
                  </a:lnTo>
                  <a:lnTo>
                    <a:pt x="4640305" y="1590234"/>
                  </a:lnTo>
                  <a:lnTo>
                    <a:pt x="4640611" y="1587274"/>
                  </a:lnTo>
                  <a:close/>
                  <a:moveTo>
                    <a:pt x="2609132" y="1584717"/>
                  </a:moveTo>
                  <a:cubicBezTo>
                    <a:pt x="2603773" y="1598232"/>
                    <a:pt x="2578576" y="1595266"/>
                    <a:pt x="2571641" y="1587511"/>
                  </a:cubicBezTo>
                  <a:cubicBezTo>
                    <a:pt x="2577708" y="1596847"/>
                    <a:pt x="2561945" y="1606383"/>
                    <a:pt x="2578366" y="1614242"/>
                  </a:cubicBezTo>
                  <a:cubicBezTo>
                    <a:pt x="2575762" y="1624085"/>
                    <a:pt x="2581370" y="1637859"/>
                    <a:pt x="2586062" y="1640105"/>
                  </a:cubicBezTo>
                  <a:lnTo>
                    <a:pt x="2593051" y="1635466"/>
                  </a:lnTo>
                  <a:cubicBezTo>
                    <a:pt x="2579639" y="1623168"/>
                    <a:pt x="2587701" y="1610725"/>
                    <a:pt x="2592551" y="1596189"/>
                  </a:cubicBezTo>
                  <a:cubicBezTo>
                    <a:pt x="2612957" y="1585993"/>
                    <a:pt x="2599280" y="1610167"/>
                    <a:pt x="2615756" y="1610733"/>
                  </a:cubicBezTo>
                  <a:lnTo>
                    <a:pt x="2615764" y="1585229"/>
                  </a:lnTo>
                  <a:close/>
                  <a:moveTo>
                    <a:pt x="4743955" y="1578733"/>
                  </a:moveTo>
                  <a:lnTo>
                    <a:pt x="4728193" y="1583165"/>
                  </a:lnTo>
                  <a:lnTo>
                    <a:pt x="4742423" y="1588426"/>
                  </a:lnTo>
                  <a:close/>
                  <a:moveTo>
                    <a:pt x="4684436" y="1576199"/>
                  </a:moveTo>
                  <a:cubicBezTo>
                    <a:pt x="4682108" y="1578078"/>
                    <a:pt x="4679787" y="1580959"/>
                    <a:pt x="4676573" y="1581417"/>
                  </a:cubicBezTo>
                  <a:lnTo>
                    <a:pt x="4692335" y="1576984"/>
                  </a:lnTo>
                  <a:cubicBezTo>
                    <a:pt x="4689097" y="1573438"/>
                    <a:pt x="4686764" y="1574317"/>
                    <a:pt x="4684436" y="1576199"/>
                  </a:cubicBezTo>
                  <a:close/>
                  <a:moveTo>
                    <a:pt x="2372715" y="1574705"/>
                  </a:moveTo>
                  <a:cubicBezTo>
                    <a:pt x="2368736" y="1577458"/>
                    <a:pt x="2365521" y="1580465"/>
                    <a:pt x="2359502" y="1579138"/>
                  </a:cubicBezTo>
                  <a:lnTo>
                    <a:pt x="2364959" y="1584189"/>
                  </a:lnTo>
                  <a:cubicBezTo>
                    <a:pt x="2369296" y="1581385"/>
                    <a:pt x="2373070" y="1579754"/>
                    <a:pt x="2372715" y="1574705"/>
                  </a:cubicBezTo>
                  <a:close/>
                  <a:moveTo>
                    <a:pt x="2348946" y="1574085"/>
                  </a:moveTo>
                  <a:lnTo>
                    <a:pt x="2347720" y="1580817"/>
                  </a:lnTo>
                  <a:lnTo>
                    <a:pt x="2351338" y="1590868"/>
                  </a:lnTo>
                  <a:close/>
                  <a:moveTo>
                    <a:pt x="3138339" y="1573390"/>
                  </a:moveTo>
                  <a:lnTo>
                    <a:pt x="3137010" y="1581957"/>
                  </a:lnTo>
                  <a:lnTo>
                    <a:pt x="3153233" y="1575636"/>
                  </a:lnTo>
                  <a:close/>
                  <a:moveTo>
                    <a:pt x="3851888" y="1562009"/>
                  </a:moveTo>
                  <a:lnTo>
                    <a:pt x="3835359" y="1571288"/>
                  </a:lnTo>
                  <a:cubicBezTo>
                    <a:pt x="3840563" y="1569456"/>
                    <a:pt x="3843672" y="1573382"/>
                    <a:pt x="3847038" y="1576546"/>
                  </a:cubicBezTo>
                  <a:cubicBezTo>
                    <a:pt x="3848617" y="1582514"/>
                    <a:pt x="3839385" y="1584194"/>
                    <a:pt x="3835201" y="1588070"/>
                  </a:cubicBezTo>
                  <a:cubicBezTo>
                    <a:pt x="3824491" y="1581947"/>
                    <a:pt x="3825257" y="1577100"/>
                    <a:pt x="3810466" y="1575569"/>
                  </a:cubicBezTo>
                  <a:lnTo>
                    <a:pt x="3807553" y="1596021"/>
                  </a:lnTo>
                  <a:lnTo>
                    <a:pt x="3792557" y="1595607"/>
                  </a:lnTo>
                  <a:lnTo>
                    <a:pt x="3785409" y="1617028"/>
                  </a:lnTo>
                  <a:lnTo>
                    <a:pt x="3800304" y="1619278"/>
                  </a:lnTo>
                  <a:cubicBezTo>
                    <a:pt x="3805964" y="1623208"/>
                    <a:pt x="3798515" y="1629733"/>
                    <a:pt x="3804227" y="1634021"/>
                  </a:cubicBezTo>
                  <a:cubicBezTo>
                    <a:pt x="3809890" y="1630298"/>
                    <a:pt x="3819785" y="1630709"/>
                    <a:pt x="3822793" y="1636473"/>
                  </a:cubicBezTo>
                  <a:cubicBezTo>
                    <a:pt x="3820188" y="1646317"/>
                    <a:pt x="3805755" y="1642182"/>
                    <a:pt x="3796727" y="1642740"/>
                  </a:cubicBezTo>
                  <a:lnTo>
                    <a:pt x="3807537" y="1654679"/>
                  </a:lnTo>
                  <a:cubicBezTo>
                    <a:pt x="3781467" y="1668596"/>
                    <a:pt x="3800082" y="1679058"/>
                    <a:pt x="3803699" y="1696759"/>
                  </a:cubicBezTo>
                  <a:cubicBezTo>
                    <a:pt x="3809717" y="1698086"/>
                    <a:pt x="3834199" y="1703704"/>
                    <a:pt x="3821800" y="1718951"/>
                  </a:cubicBezTo>
                  <a:cubicBezTo>
                    <a:pt x="3852459" y="1709114"/>
                    <a:pt x="3856891" y="1729980"/>
                    <a:pt x="3883464" y="1737485"/>
                  </a:cubicBezTo>
                  <a:cubicBezTo>
                    <a:pt x="3880602" y="1755744"/>
                    <a:pt x="3851890" y="1738343"/>
                    <a:pt x="3845153" y="1749868"/>
                  </a:cubicBezTo>
                  <a:lnTo>
                    <a:pt x="3860149" y="1750281"/>
                  </a:lnTo>
                  <a:cubicBezTo>
                    <a:pt x="3866065" y="1753444"/>
                    <a:pt x="3865299" y="1758290"/>
                    <a:pt x="3867338" y="1762373"/>
                  </a:cubicBezTo>
                  <a:cubicBezTo>
                    <a:pt x="3882794" y="1760898"/>
                    <a:pt x="3889836" y="1746413"/>
                    <a:pt x="3906564" y="1761515"/>
                  </a:cubicBezTo>
                  <a:cubicBezTo>
                    <a:pt x="3905694" y="1768197"/>
                    <a:pt x="3895646" y="1766715"/>
                    <a:pt x="3890238" y="1769672"/>
                  </a:cubicBezTo>
                  <a:lnTo>
                    <a:pt x="3899011" y="1769879"/>
                  </a:lnTo>
                  <a:cubicBezTo>
                    <a:pt x="3906048" y="1780899"/>
                    <a:pt x="3925737" y="1783559"/>
                    <a:pt x="3913797" y="1796916"/>
                  </a:cubicBezTo>
                  <a:lnTo>
                    <a:pt x="3910431" y="1793755"/>
                  </a:lnTo>
                  <a:cubicBezTo>
                    <a:pt x="3891452" y="1808848"/>
                    <a:pt x="3861364" y="1784354"/>
                    <a:pt x="3849272" y="1796645"/>
                  </a:cubicBezTo>
                  <a:cubicBezTo>
                    <a:pt x="3845442" y="1813221"/>
                    <a:pt x="3860694" y="1812869"/>
                    <a:pt x="3874363" y="1814197"/>
                  </a:cubicBezTo>
                  <a:lnTo>
                    <a:pt x="3873137" y="1820931"/>
                  </a:lnTo>
                  <a:cubicBezTo>
                    <a:pt x="3877478" y="1800275"/>
                    <a:pt x="3909558" y="1813187"/>
                    <a:pt x="3915939" y="1796611"/>
                  </a:cubicBezTo>
                  <a:lnTo>
                    <a:pt x="3918080" y="1798856"/>
                  </a:lnTo>
                  <a:cubicBezTo>
                    <a:pt x="3925780" y="1806866"/>
                    <a:pt x="3909246" y="1833998"/>
                    <a:pt x="3926540" y="1827527"/>
                  </a:cubicBezTo>
                  <a:lnTo>
                    <a:pt x="3921186" y="1820637"/>
                  </a:lnTo>
                  <a:cubicBezTo>
                    <a:pt x="3944804" y="1815083"/>
                    <a:pt x="3926953" y="1807428"/>
                    <a:pt x="3928232" y="1795951"/>
                  </a:cubicBezTo>
                  <a:cubicBezTo>
                    <a:pt x="3927722" y="1797481"/>
                    <a:pt x="3926446" y="1798757"/>
                    <a:pt x="3924354" y="1799419"/>
                  </a:cubicBezTo>
                  <a:cubicBezTo>
                    <a:pt x="3921599" y="1800541"/>
                    <a:pt x="3920579" y="1798500"/>
                    <a:pt x="3918233" y="1797376"/>
                  </a:cubicBezTo>
                  <a:cubicBezTo>
                    <a:pt x="3943131" y="1780347"/>
                    <a:pt x="3905439" y="1771514"/>
                    <a:pt x="3919061" y="1757185"/>
                  </a:cubicBezTo>
                  <a:cubicBezTo>
                    <a:pt x="3912892" y="1747135"/>
                    <a:pt x="3913099" y="1738360"/>
                    <a:pt x="3898409" y="1734990"/>
                  </a:cubicBezTo>
                  <a:lnTo>
                    <a:pt x="3908512" y="1726627"/>
                  </a:lnTo>
                  <a:cubicBezTo>
                    <a:pt x="3913873" y="1708011"/>
                    <a:pt x="3888524" y="1701425"/>
                    <a:pt x="3896537" y="1680971"/>
                  </a:cubicBezTo>
                  <a:cubicBezTo>
                    <a:pt x="3884653" y="1676837"/>
                    <a:pt x="3884657" y="1666637"/>
                    <a:pt x="3882262" y="1657506"/>
                  </a:cubicBezTo>
                  <a:cubicBezTo>
                    <a:pt x="3882466" y="1658935"/>
                    <a:pt x="3882312" y="1660414"/>
                    <a:pt x="3881801" y="1661942"/>
                  </a:cubicBezTo>
                  <a:cubicBezTo>
                    <a:pt x="3876343" y="1664542"/>
                    <a:pt x="3871700" y="1670305"/>
                    <a:pt x="3865273" y="1671222"/>
                  </a:cubicBezTo>
                  <a:cubicBezTo>
                    <a:pt x="3868591" y="1658726"/>
                    <a:pt x="3839622" y="1649740"/>
                    <a:pt x="3861609" y="1637860"/>
                  </a:cubicBezTo>
                  <a:cubicBezTo>
                    <a:pt x="3864160" y="1637864"/>
                    <a:pt x="3868036" y="1636943"/>
                    <a:pt x="3869923" y="1639953"/>
                  </a:cubicBezTo>
                  <a:cubicBezTo>
                    <a:pt x="3872578" y="1630468"/>
                    <a:pt x="3871305" y="1621542"/>
                    <a:pt x="3864829" y="1614451"/>
                  </a:cubicBezTo>
                  <a:cubicBezTo>
                    <a:pt x="3863551" y="1623376"/>
                    <a:pt x="3863038" y="1635107"/>
                    <a:pt x="3852479" y="1637706"/>
                  </a:cubicBezTo>
                  <a:lnTo>
                    <a:pt x="3843453" y="1630615"/>
                  </a:lnTo>
                  <a:cubicBezTo>
                    <a:pt x="3851668" y="1619240"/>
                    <a:pt x="3835350" y="1601894"/>
                    <a:pt x="3855553" y="1592822"/>
                  </a:cubicBezTo>
                  <a:cubicBezTo>
                    <a:pt x="3872950" y="1576860"/>
                    <a:pt x="3842039" y="1579810"/>
                    <a:pt x="3851888" y="1562009"/>
                  </a:cubicBezTo>
                  <a:close/>
                  <a:moveTo>
                    <a:pt x="3618426" y="1559947"/>
                  </a:moveTo>
                  <a:cubicBezTo>
                    <a:pt x="3620565" y="1569844"/>
                    <a:pt x="3604754" y="1566270"/>
                    <a:pt x="3602204" y="1566269"/>
                  </a:cubicBezTo>
                  <a:cubicBezTo>
                    <a:pt x="3610977" y="1566475"/>
                    <a:pt x="3609959" y="1556782"/>
                    <a:pt x="3618426" y="1559947"/>
                  </a:cubicBezTo>
                  <a:close/>
                  <a:moveTo>
                    <a:pt x="2662595" y="1558512"/>
                  </a:moveTo>
                  <a:lnTo>
                    <a:pt x="2664737" y="1560757"/>
                  </a:lnTo>
                  <a:cubicBezTo>
                    <a:pt x="2661830" y="1560807"/>
                    <a:pt x="2660095" y="1561419"/>
                    <a:pt x="2658412" y="1562389"/>
                  </a:cubicBezTo>
                  <a:close/>
                  <a:moveTo>
                    <a:pt x="2290903" y="1555392"/>
                  </a:moveTo>
                  <a:cubicBezTo>
                    <a:pt x="2290596" y="1558350"/>
                    <a:pt x="2287533" y="1570081"/>
                    <a:pt x="2277993" y="1574721"/>
                  </a:cubicBezTo>
                  <a:lnTo>
                    <a:pt x="2259117" y="1582877"/>
                  </a:lnTo>
                  <a:lnTo>
                    <a:pt x="2261361" y="1585836"/>
                  </a:lnTo>
                  <a:cubicBezTo>
                    <a:pt x="2251822" y="1590476"/>
                    <a:pt x="2243861" y="1601083"/>
                    <a:pt x="2232537" y="1600875"/>
                  </a:cubicBezTo>
                  <a:cubicBezTo>
                    <a:pt x="2229479" y="1594754"/>
                    <a:pt x="2229686" y="1585982"/>
                    <a:pt x="2235451" y="1580423"/>
                  </a:cubicBezTo>
                  <a:lnTo>
                    <a:pt x="2244224" y="1580628"/>
                  </a:lnTo>
                  <a:cubicBezTo>
                    <a:pt x="2242795" y="1583385"/>
                    <a:pt x="2247487" y="1585628"/>
                    <a:pt x="2249577" y="1587516"/>
                  </a:cubicBezTo>
                  <a:cubicBezTo>
                    <a:pt x="2257639" y="1582723"/>
                    <a:pt x="2272590" y="1559825"/>
                    <a:pt x="2290903" y="1555392"/>
                  </a:cubicBezTo>
                  <a:close/>
                  <a:moveTo>
                    <a:pt x="4248986" y="1546565"/>
                  </a:moveTo>
                  <a:cubicBezTo>
                    <a:pt x="4242559" y="1547481"/>
                    <a:pt x="4254492" y="1559625"/>
                    <a:pt x="4240822" y="1558294"/>
                  </a:cubicBezTo>
                  <a:cubicBezTo>
                    <a:pt x="4237354" y="1556967"/>
                    <a:pt x="4239140" y="1554161"/>
                    <a:pt x="4239447" y="1551203"/>
                  </a:cubicBezTo>
                  <a:cubicBezTo>
                    <a:pt x="4235010" y="1548191"/>
                    <a:pt x="4224752" y="1565684"/>
                    <a:pt x="4214145" y="1560276"/>
                  </a:cubicBezTo>
                  <a:cubicBezTo>
                    <a:pt x="4214446" y="1575171"/>
                    <a:pt x="4244648" y="1559571"/>
                    <a:pt x="4253467" y="1575435"/>
                  </a:cubicBezTo>
                  <a:cubicBezTo>
                    <a:pt x="4252089" y="1575995"/>
                    <a:pt x="4250559" y="1578037"/>
                    <a:pt x="4248009" y="1578036"/>
                  </a:cubicBezTo>
                  <a:cubicBezTo>
                    <a:pt x="4256578" y="1579364"/>
                    <a:pt x="4272697" y="1574880"/>
                    <a:pt x="4273817" y="1582734"/>
                  </a:cubicBezTo>
                  <a:lnTo>
                    <a:pt x="4279431" y="1571005"/>
                  </a:lnTo>
                  <a:cubicBezTo>
                    <a:pt x="4272498" y="1558149"/>
                    <a:pt x="4254588" y="1578191"/>
                    <a:pt x="4250717" y="1561254"/>
                  </a:cubicBezTo>
                  <a:lnTo>
                    <a:pt x="4267705" y="1550089"/>
                  </a:lnTo>
                  <a:close/>
                  <a:moveTo>
                    <a:pt x="2779968" y="1543603"/>
                  </a:moveTo>
                  <a:cubicBezTo>
                    <a:pt x="2767617" y="1569407"/>
                    <a:pt x="2784186" y="1601292"/>
                    <a:pt x="2796576" y="1616649"/>
                  </a:cubicBezTo>
                  <a:cubicBezTo>
                    <a:pt x="2800607" y="1614253"/>
                    <a:pt x="2805403" y="1607011"/>
                    <a:pt x="2812799" y="1610329"/>
                  </a:cubicBezTo>
                  <a:cubicBezTo>
                    <a:pt x="2825095" y="1596919"/>
                    <a:pt x="2806835" y="1591505"/>
                    <a:pt x="2802145" y="1581608"/>
                  </a:cubicBezTo>
                  <a:cubicBezTo>
                    <a:pt x="2788530" y="1570434"/>
                    <a:pt x="2798228" y="1549015"/>
                    <a:pt x="2779968" y="1543603"/>
                  </a:cubicBezTo>
                  <a:close/>
                  <a:moveTo>
                    <a:pt x="4362274" y="1541335"/>
                  </a:moveTo>
                  <a:lnTo>
                    <a:pt x="4345949" y="1549490"/>
                  </a:lnTo>
                  <a:lnTo>
                    <a:pt x="4340289" y="1545561"/>
                  </a:lnTo>
                  <a:cubicBezTo>
                    <a:pt x="4344167" y="1544646"/>
                    <a:pt x="4348489" y="1543026"/>
                    <a:pt x="4352430" y="1541918"/>
                  </a:cubicBezTo>
                  <a:cubicBezTo>
                    <a:pt x="4356370" y="1540809"/>
                    <a:pt x="4359928" y="1540212"/>
                    <a:pt x="4362274" y="1541335"/>
                  </a:cubicBezTo>
                  <a:close/>
                  <a:moveTo>
                    <a:pt x="3122589" y="1534465"/>
                  </a:moveTo>
                  <a:cubicBezTo>
                    <a:pt x="3117182" y="1537422"/>
                    <a:pt x="3124066" y="1542270"/>
                    <a:pt x="3124626" y="1546197"/>
                  </a:cubicBezTo>
                  <a:cubicBezTo>
                    <a:pt x="3124066" y="1542270"/>
                    <a:pt x="3128607" y="1535793"/>
                    <a:pt x="3122589" y="1534465"/>
                  </a:cubicBezTo>
                  <a:close/>
                  <a:moveTo>
                    <a:pt x="4236289" y="1534166"/>
                  </a:moveTo>
                  <a:cubicBezTo>
                    <a:pt x="4227618" y="1532123"/>
                    <a:pt x="4225372" y="1539364"/>
                    <a:pt x="4221596" y="1543545"/>
                  </a:cubicBezTo>
                  <a:cubicBezTo>
                    <a:pt x="4226289" y="1540691"/>
                    <a:pt x="4236389" y="1539980"/>
                    <a:pt x="4236289" y="1534166"/>
                  </a:cubicBezTo>
                  <a:close/>
                  <a:moveTo>
                    <a:pt x="4767781" y="1533114"/>
                  </a:moveTo>
                  <a:cubicBezTo>
                    <a:pt x="4771982" y="1534473"/>
                    <a:pt x="4776050" y="1536808"/>
                    <a:pt x="4780333" y="1537472"/>
                  </a:cubicBezTo>
                  <a:cubicBezTo>
                    <a:pt x="4771049" y="1541347"/>
                    <a:pt x="4756818" y="1543741"/>
                    <a:pt x="4754423" y="1534610"/>
                  </a:cubicBezTo>
                  <a:cubicBezTo>
                    <a:pt x="4759244" y="1531373"/>
                    <a:pt x="4763580" y="1531755"/>
                    <a:pt x="4767781" y="1533114"/>
                  </a:cubicBezTo>
                  <a:close/>
                  <a:moveTo>
                    <a:pt x="3514124" y="1531107"/>
                  </a:moveTo>
                  <a:lnTo>
                    <a:pt x="3497136" y="1542272"/>
                  </a:lnTo>
                  <a:lnTo>
                    <a:pt x="3519836" y="1535392"/>
                  </a:lnTo>
                  <a:close/>
                  <a:moveTo>
                    <a:pt x="4297551" y="1529441"/>
                  </a:moveTo>
                  <a:cubicBezTo>
                    <a:pt x="4296020" y="1531478"/>
                    <a:pt x="4293214" y="1532243"/>
                    <a:pt x="4294234" y="1534282"/>
                  </a:cubicBezTo>
                  <a:lnTo>
                    <a:pt x="4305558" y="1534491"/>
                  </a:lnTo>
                  <a:cubicBezTo>
                    <a:pt x="4303059" y="1532297"/>
                    <a:pt x="4302499" y="1528367"/>
                    <a:pt x="4297551" y="1529441"/>
                  </a:cubicBezTo>
                  <a:close/>
                  <a:moveTo>
                    <a:pt x="4285819" y="1528927"/>
                  </a:moveTo>
                  <a:cubicBezTo>
                    <a:pt x="4280923" y="1527802"/>
                    <a:pt x="4279288" y="1531677"/>
                    <a:pt x="4275157" y="1533362"/>
                  </a:cubicBezTo>
                  <a:lnTo>
                    <a:pt x="4288062" y="1531883"/>
                  </a:lnTo>
                  <a:close/>
                  <a:moveTo>
                    <a:pt x="2463882" y="1513973"/>
                  </a:moveTo>
                  <a:cubicBezTo>
                    <a:pt x="2468316" y="1527185"/>
                    <a:pt x="2495661" y="1504341"/>
                    <a:pt x="2495402" y="1522959"/>
                  </a:cubicBezTo>
                  <a:cubicBezTo>
                    <a:pt x="2493356" y="1544381"/>
                    <a:pt x="2532125" y="1530111"/>
                    <a:pt x="2514316" y="1555967"/>
                  </a:cubicBezTo>
                  <a:cubicBezTo>
                    <a:pt x="2512319" y="1585397"/>
                    <a:pt x="2531848" y="1607386"/>
                    <a:pt x="2536073" y="1637022"/>
                  </a:cubicBezTo>
                  <a:cubicBezTo>
                    <a:pt x="2556220" y="1645446"/>
                    <a:pt x="2531526" y="1666453"/>
                    <a:pt x="2523463" y="1678896"/>
                  </a:cubicBezTo>
                  <a:lnTo>
                    <a:pt x="2519783" y="1704196"/>
                  </a:lnTo>
                  <a:cubicBezTo>
                    <a:pt x="2538146" y="1707773"/>
                    <a:pt x="2553092" y="1700175"/>
                    <a:pt x="2571455" y="1703750"/>
                  </a:cubicBezTo>
                  <a:cubicBezTo>
                    <a:pt x="2578792" y="1729664"/>
                    <a:pt x="2549257" y="1734603"/>
                    <a:pt x="2523446" y="1737555"/>
                  </a:cubicBezTo>
                  <a:cubicBezTo>
                    <a:pt x="2516868" y="1732301"/>
                    <a:pt x="2498814" y="1725766"/>
                    <a:pt x="2512435" y="1713986"/>
                  </a:cubicBezTo>
                  <a:cubicBezTo>
                    <a:pt x="2513966" y="1711946"/>
                    <a:pt x="2516772" y="1711182"/>
                    <a:pt x="2515752" y="1709143"/>
                  </a:cubicBezTo>
                  <a:lnTo>
                    <a:pt x="2474488" y="1705916"/>
                  </a:lnTo>
                  <a:lnTo>
                    <a:pt x="2484896" y="1694596"/>
                  </a:lnTo>
                  <a:cubicBezTo>
                    <a:pt x="2481736" y="1690311"/>
                    <a:pt x="2473625" y="1692197"/>
                    <a:pt x="2470718" y="1687144"/>
                  </a:cubicBezTo>
                  <a:cubicBezTo>
                    <a:pt x="2512550" y="1668793"/>
                    <a:pt x="2467361" y="1658479"/>
                    <a:pt x="2462417" y="1641695"/>
                  </a:cubicBezTo>
                  <a:cubicBezTo>
                    <a:pt x="2478287" y="1617573"/>
                    <a:pt x="2433352" y="1606491"/>
                    <a:pt x="2461923" y="1584567"/>
                  </a:cubicBezTo>
                  <a:cubicBezTo>
                    <a:pt x="2458609" y="1581760"/>
                    <a:pt x="2453456" y="1581401"/>
                    <a:pt x="2450347" y="1577474"/>
                  </a:cubicBezTo>
                  <a:cubicBezTo>
                    <a:pt x="2446625" y="1569259"/>
                    <a:pt x="2459735" y="1566664"/>
                    <a:pt x="2465500" y="1561104"/>
                  </a:cubicBezTo>
                  <a:cubicBezTo>
                    <a:pt x="2461117" y="1548249"/>
                    <a:pt x="2449236" y="1533911"/>
                    <a:pt x="2443323" y="1523097"/>
                  </a:cubicBezTo>
                  <a:lnTo>
                    <a:pt x="2452556" y="1521416"/>
                  </a:lnTo>
                  <a:cubicBezTo>
                    <a:pt x="2456585" y="1521571"/>
                    <a:pt x="2460258" y="1521774"/>
                    <a:pt x="2463115" y="1518819"/>
                  </a:cubicBezTo>
                  <a:close/>
                  <a:moveTo>
                    <a:pt x="2581916" y="1508810"/>
                  </a:moveTo>
                  <a:lnTo>
                    <a:pt x="2593334" y="1532687"/>
                  </a:lnTo>
                  <a:lnTo>
                    <a:pt x="2598948" y="1520956"/>
                  </a:lnTo>
                  <a:cubicBezTo>
                    <a:pt x="2593288" y="1517025"/>
                    <a:pt x="2589362" y="1509935"/>
                    <a:pt x="2581916" y="1508810"/>
                  </a:cubicBezTo>
                  <a:close/>
                  <a:moveTo>
                    <a:pt x="2264495" y="1505602"/>
                  </a:moveTo>
                  <a:lnTo>
                    <a:pt x="2279492" y="1506016"/>
                  </a:lnTo>
                  <a:cubicBezTo>
                    <a:pt x="2288765" y="1537846"/>
                    <a:pt x="2250354" y="1549518"/>
                    <a:pt x="2237290" y="1570324"/>
                  </a:cubicBezTo>
                  <a:lnTo>
                    <a:pt x="2218724" y="1567870"/>
                  </a:lnTo>
                  <a:cubicBezTo>
                    <a:pt x="2220564" y="1555223"/>
                    <a:pt x="2221282" y="1542368"/>
                    <a:pt x="2236279" y="1535129"/>
                  </a:cubicBezTo>
                  <a:cubicBezTo>
                    <a:pt x="2262137" y="1547838"/>
                    <a:pt x="2256279" y="1516975"/>
                    <a:pt x="2264495" y="1505602"/>
                  </a:cubicBezTo>
                  <a:close/>
                  <a:moveTo>
                    <a:pt x="4221066" y="1503536"/>
                  </a:moveTo>
                  <a:cubicBezTo>
                    <a:pt x="4219990" y="1504020"/>
                    <a:pt x="4219056" y="1505291"/>
                    <a:pt x="4218341" y="1507942"/>
                  </a:cubicBezTo>
                  <a:cubicBezTo>
                    <a:pt x="4225023" y="1511362"/>
                    <a:pt x="4229920" y="1507383"/>
                    <a:pt x="4232420" y="1504477"/>
                  </a:cubicBezTo>
                  <a:cubicBezTo>
                    <a:pt x="4229997" y="1506644"/>
                    <a:pt x="4227192" y="1504858"/>
                    <a:pt x="4224636" y="1503857"/>
                  </a:cubicBezTo>
                  <a:cubicBezTo>
                    <a:pt x="4223358" y="1503357"/>
                    <a:pt x="4222141" y="1503053"/>
                    <a:pt x="4221066" y="1503536"/>
                  </a:cubicBezTo>
                  <a:close/>
                  <a:moveTo>
                    <a:pt x="2450469" y="1501676"/>
                  </a:moveTo>
                  <a:cubicBezTo>
                    <a:pt x="2453224" y="1500556"/>
                    <a:pt x="2454039" y="1503718"/>
                    <a:pt x="2455314" y="1504993"/>
                  </a:cubicBezTo>
                  <a:lnTo>
                    <a:pt x="2454087" y="1511726"/>
                  </a:lnTo>
                  <a:cubicBezTo>
                    <a:pt x="2449396" y="1509482"/>
                    <a:pt x="2442153" y="1507234"/>
                    <a:pt x="2450469" y="1501676"/>
                  </a:cubicBezTo>
                  <a:close/>
                  <a:moveTo>
                    <a:pt x="2235268" y="1499933"/>
                  </a:moveTo>
                  <a:lnTo>
                    <a:pt x="2241492" y="1500139"/>
                  </a:lnTo>
                  <a:cubicBezTo>
                    <a:pt x="2243275" y="1504983"/>
                    <a:pt x="2236133" y="1508553"/>
                    <a:pt x="2231849" y="1506612"/>
                  </a:cubicBezTo>
                  <a:cubicBezTo>
                    <a:pt x="2231952" y="1504779"/>
                    <a:pt x="2231187" y="1501972"/>
                    <a:pt x="2235268" y="1499933"/>
                  </a:cubicBezTo>
                  <a:close/>
                  <a:moveTo>
                    <a:pt x="4186008" y="1490692"/>
                  </a:moveTo>
                  <a:lnTo>
                    <a:pt x="4185700" y="1493651"/>
                  </a:lnTo>
                  <a:lnTo>
                    <a:pt x="4197025" y="1493859"/>
                  </a:lnTo>
                  <a:lnTo>
                    <a:pt x="4197332" y="1490900"/>
                  </a:lnTo>
                  <a:close/>
                  <a:moveTo>
                    <a:pt x="2230273" y="1487893"/>
                  </a:moveTo>
                  <a:lnTo>
                    <a:pt x="2240526" y="1488254"/>
                  </a:lnTo>
                  <a:cubicBezTo>
                    <a:pt x="2241238" y="1493254"/>
                    <a:pt x="2235576" y="1496974"/>
                    <a:pt x="2229404" y="1494575"/>
                  </a:cubicBezTo>
                  <a:close/>
                  <a:moveTo>
                    <a:pt x="3118418" y="1487325"/>
                  </a:moveTo>
                  <a:cubicBezTo>
                    <a:pt x="3134229" y="1490901"/>
                    <a:pt x="3121322" y="1500026"/>
                    <a:pt x="3124176" y="1507274"/>
                  </a:cubicBezTo>
                  <a:cubicBezTo>
                    <a:pt x="3112495" y="1509664"/>
                    <a:pt x="3109898" y="1494005"/>
                    <a:pt x="3118418" y="1487325"/>
                  </a:cubicBezTo>
                  <a:close/>
                  <a:moveTo>
                    <a:pt x="3130305" y="1483816"/>
                  </a:moveTo>
                  <a:lnTo>
                    <a:pt x="3105973" y="1486920"/>
                  </a:lnTo>
                  <a:cubicBezTo>
                    <a:pt x="3119692" y="1496258"/>
                    <a:pt x="3096785" y="1514462"/>
                    <a:pt x="3118461" y="1520845"/>
                  </a:cubicBezTo>
                  <a:lnTo>
                    <a:pt x="3129532" y="1514167"/>
                  </a:lnTo>
                  <a:cubicBezTo>
                    <a:pt x="3136363" y="1526309"/>
                    <a:pt x="3144316" y="1541204"/>
                    <a:pt x="3138600" y="1554772"/>
                  </a:cubicBezTo>
                  <a:cubicBezTo>
                    <a:pt x="3133702" y="1553647"/>
                    <a:pt x="3128244" y="1556248"/>
                    <a:pt x="3126461" y="1551402"/>
                  </a:cubicBezTo>
                  <a:lnTo>
                    <a:pt x="3125695" y="1556246"/>
                  </a:lnTo>
                  <a:cubicBezTo>
                    <a:pt x="3132885" y="1560686"/>
                    <a:pt x="3143036" y="1557781"/>
                    <a:pt x="3153085" y="1559264"/>
                  </a:cubicBezTo>
                  <a:lnTo>
                    <a:pt x="3154362" y="1550336"/>
                  </a:lnTo>
                  <a:cubicBezTo>
                    <a:pt x="3135953" y="1531102"/>
                    <a:pt x="3139940" y="1502843"/>
                    <a:pt x="3130305" y="1483816"/>
                  </a:cubicBezTo>
                  <a:close/>
                  <a:moveTo>
                    <a:pt x="4622175" y="1483512"/>
                  </a:moveTo>
                  <a:cubicBezTo>
                    <a:pt x="4623601" y="1488410"/>
                    <a:pt x="4634161" y="1485811"/>
                    <a:pt x="4633292" y="1492495"/>
                  </a:cubicBezTo>
                  <a:lnTo>
                    <a:pt x="4618398" y="1490245"/>
                  </a:lnTo>
                  <a:cubicBezTo>
                    <a:pt x="4622530" y="1488562"/>
                    <a:pt x="4621715" y="1485399"/>
                    <a:pt x="4622175" y="1483512"/>
                  </a:cubicBezTo>
                  <a:close/>
                  <a:moveTo>
                    <a:pt x="4701542" y="1483129"/>
                  </a:moveTo>
                  <a:cubicBezTo>
                    <a:pt x="4704349" y="1482364"/>
                    <a:pt x="4704960" y="1484100"/>
                    <a:pt x="4706030" y="1486495"/>
                  </a:cubicBezTo>
                  <a:lnTo>
                    <a:pt x="4705468" y="1490219"/>
                  </a:lnTo>
                  <a:cubicBezTo>
                    <a:pt x="4704908" y="1486290"/>
                    <a:pt x="4690677" y="1488684"/>
                    <a:pt x="4701542" y="1483129"/>
                  </a:cubicBezTo>
                  <a:close/>
                  <a:moveTo>
                    <a:pt x="4784074" y="1481931"/>
                  </a:moveTo>
                  <a:cubicBezTo>
                    <a:pt x="4774683" y="1502944"/>
                    <a:pt x="4735409" y="1495792"/>
                    <a:pt x="4718929" y="1513078"/>
                  </a:cubicBezTo>
                  <a:cubicBezTo>
                    <a:pt x="4702353" y="1506698"/>
                    <a:pt x="4698932" y="1521031"/>
                    <a:pt x="4686842" y="1525671"/>
                  </a:cubicBezTo>
                  <a:cubicBezTo>
                    <a:pt x="4690359" y="1529904"/>
                    <a:pt x="4695049" y="1539801"/>
                    <a:pt x="4706935" y="1536284"/>
                  </a:cubicBezTo>
                  <a:cubicBezTo>
                    <a:pt x="4708467" y="1534246"/>
                    <a:pt x="4711271" y="1533479"/>
                    <a:pt x="4710252" y="1531440"/>
                  </a:cubicBezTo>
                  <a:lnTo>
                    <a:pt x="4706530" y="1528327"/>
                  </a:lnTo>
                  <a:cubicBezTo>
                    <a:pt x="4715862" y="1535011"/>
                    <a:pt x="4738612" y="1533590"/>
                    <a:pt x="4731773" y="1546952"/>
                  </a:cubicBezTo>
                  <a:cubicBezTo>
                    <a:pt x="4729580" y="1546899"/>
                    <a:pt x="4725755" y="1545624"/>
                    <a:pt x="4722897" y="1548581"/>
                  </a:cubicBezTo>
                  <a:cubicBezTo>
                    <a:pt x="4720907" y="1552509"/>
                    <a:pt x="4725804" y="1553633"/>
                    <a:pt x="4727894" y="1555522"/>
                  </a:cubicBezTo>
                  <a:lnTo>
                    <a:pt x="4737434" y="1550881"/>
                  </a:lnTo>
                  <a:cubicBezTo>
                    <a:pt x="4750081" y="1560372"/>
                    <a:pt x="4731405" y="1585258"/>
                    <a:pt x="4756501" y="1584960"/>
                  </a:cubicBezTo>
                  <a:cubicBezTo>
                    <a:pt x="4763184" y="1583278"/>
                    <a:pt x="4760482" y="1577106"/>
                    <a:pt x="4762115" y="1573230"/>
                  </a:cubicBezTo>
                  <a:cubicBezTo>
                    <a:pt x="4767267" y="1573589"/>
                    <a:pt x="4762314" y="1589960"/>
                    <a:pt x="4778077" y="1585525"/>
                  </a:cubicBezTo>
                  <a:lnTo>
                    <a:pt x="4774658" y="1592208"/>
                  </a:lnTo>
                  <a:cubicBezTo>
                    <a:pt x="4762316" y="1582309"/>
                    <a:pt x="4750682" y="1600362"/>
                    <a:pt x="4740329" y="1594186"/>
                  </a:cubicBezTo>
                  <a:cubicBezTo>
                    <a:pt x="4744459" y="1600155"/>
                    <a:pt x="4774910" y="1599092"/>
                    <a:pt x="4761288" y="1613422"/>
                  </a:cubicBezTo>
                  <a:cubicBezTo>
                    <a:pt x="4778883" y="1621843"/>
                    <a:pt x="4804645" y="1610886"/>
                    <a:pt x="4810915" y="1626749"/>
                  </a:cubicBezTo>
                  <a:lnTo>
                    <a:pt x="4802039" y="1628379"/>
                  </a:lnTo>
                  <a:cubicBezTo>
                    <a:pt x="4796069" y="1635060"/>
                    <a:pt x="4813003" y="1638838"/>
                    <a:pt x="4817336" y="1643687"/>
                  </a:cubicBezTo>
                  <a:cubicBezTo>
                    <a:pt x="4801779" y="1646998"/>
                    <a:pt x="4781680" y="1654237"/>
                    <a:pt x="4774432" y="1669840"/>
                  </a:cubicBezTo>
                  <a:cubicBezTo>
                    <a:pt x="4769687" y="1677441"/>
                    <a:pt x="4781263" y="1684534"/>
                    <a:pt x="4765807" y="1686008"/>
                  </a:cubicBezTo>
                  <a:cubicBezTo>
                    <a:pt x="4759585" y="1685802"/>
                    <a:pt x="4751627" y="1686208"/>
                    <a:pt x="4748977" y="1680394"/>
                  </a:cubicBezTo>
                  <a:cubicBezTo>
                    <a:pt x="4751986" y="1678507"/>
                    <a:pt x="4756985" y="1677794"/>
                    <a:pt x="4756425" y="1673865"/>
                  </a:cubicBezTo>
                  <a:lnTo>
                    <a:pt x="4752855" y="1671823"/>
                  </a:lnTo>
                  <a:cubicBezTo>
                    <a:pt x="4725308" y="1680488"/>
                    <a:pt x="4708574" y="1690889"/>
                    <a:pt x="4679141" y="1701644"/>
                  </a:cubicBezTo>
                  <a:lnTo>
                    <a:pt x="4670827" y="1699550"/>
                  </a:lnTo>
                  <a:cubicBezTo>
                    <a:pt x="4685003" y="1714650"/>
                    <a:pt x="4651441" y="1711785"/>
                    <a:pt x="4640575" y="1717343"/>
                  </a:cubicBezTo>
                  <a:cubicBezTo>
                    <a:pt x="4638281" y="1714026"/>
                    <a:pt x="4634966" y="1711219"/>
                    <a:pt x="4629967" y="1711932"/>
                  </a:cubicBezTo>
                  <a:cubicBezTo>
                    <a:pt x="4626905" y="1716013"/>
                    <a:pt x="4620376" y="1718765"/>
                    <a:pt x="4622159" y="1723610"/>
                  </a:cubicBezTo>
                  <a:lnTo>
                    <a:pt x="4636083" y="1731829"/>
                  </a:lnTo>
                  <a:lnTo>
                    <a:pt x="4617207" y="1739984"/>
                  </a:lnTo>
                  <a:lnTo>
                    <a:pt x="4619451" y="1742943"/>
                  </a:lnTo>
                  <a:cubicBezTo>
                    <a:pt x="4616693" y="1751715"/>
                    <a:pt x="4586645" y="1768386"/>
                    <a:pt x="4569659" y="1771900"/>
                  </a:cubicBezTo>
                  <a:cubicBezTo>
                    <a:pt x="4556601" y="1772304"/>
                    <a:pt x="4544712" y="1786023"/>
                    <a:pt x="4535124" y="1782654"/>
                  </a:cubicBezTo>
                  <a:cubicBezTo>
                    <a:pt x="4544155" y="1771893"/>
                    <a:pt x="4571752" y="1766136"/>
                    <a:pt x="4578999" y="1750532"/>
                  </a:cubicBezTo>
                  <a:cubicBezTo>
                    <a:pt x="4585271" y="1758745"/>
                    <a:pt x="4593435" y="1747016"/>
                    <a:pt x="4600985" y="1746305"/>
                  </a:cubicBezTo>
                  <a:cubicBezTo>
                    <a:pt x="4606191" y="1736820"/>
                    <a:pt x="4583185" y="1739006"/>
                    <a:pt x="4596909" y="1730491"/>
                  </a:cubicBezTo>
                  <a:cubicBezTo>
                    <a:pt x="4586861" y="1729007"/>
                    <a:pt x="4581759" y="1729006"/>
                    <a:pt x="4586047" y="1718194"/>
                  </a:cubicBezTo>
                  <a:lnTo>
                    <a:pt x="4598493" y="1718605"/>
                  </a:lnTo>
                  <a:cubicBezTo>
                    <a:pt x="4611097" y="1702235"/>
                    <a:pt x="4578756" y="1707939"/>
                    <a:pt x="4574169" y="1696206"/>
                  </a:cubicBezTo>
                  <a:cubicBezTo>
                    <a:pt x="4588352" y="1685805"/>
                    <a:pt x="4592886" y="1707383"/>
                    <a:pt x="4608191" y="1697186"/>
                  </a:cubicBezTo>
                  <a:cubicBezTo>
                    <a:pt x="4591922" y="1687847"/>
                    <a:pt x="4612028" y="1655105"/>
                    <a:pt x="4577746" y="1672743"/>
                  </a:cubicBezTo>
                  <a:cubicBezTo>
                    <a:pt x="4579989" y="1675702"/>
                    <a:pt x="4583867" y="1674786"/>
                    <a:pt x="4586416" y="1674786"/>
                  </a:cubicBezTo>
                  <a:cubicBezTo>
                    <a:pt x="4585548" y="1681468"/>
                    <a:pt x="4579681" y="1686313"/>
                    <a:pt x="4572691" y="1690953"/>
                  </a:cubicBezTo>
                  <a:cubicBezTo>
                    <a:pt x="4566468" y="1690746"/>
                    <a:pt x="4563410" y="1684625"/>
                    <a:pt x="4558972" y="1681615"/>
                  </a:cubicBezTo>
                  <a:cubicBezTo>
                    <a:pt x="4575399" y="1674172"/>
                    <a:pt x="4560763" y="1660955"/>
                    <a:pt x="4549645" y="1659628"/>
                  </a:cubicBezTo>
                  <a:cubicBezTo>
                    <a:pt x="4548366" y="1668553"/>
                    <a:pt x="4533319" y="1667783"/>
                    <a:pt x="4527659" y="1663856"/>
                  </a:cubicBezTo>
                  <a:cubicBezTo>
                    <a:pt x="4523222" y="1660844"/>
                    <a:pt x="4522662" y="1656916"/>
                    <a:pt x="4524500" y="1651919"/>
                  </a:cubicBezTo>
                  <a:cubicBezTo>
                    <a:pt x="4550610" y="1671513"/>
                    <a:pt x="4531491" y="1639628"/>
                    <a:pt x="4547459" y="1634072"/>
                  </a:cubicBezTo>
                  <a:cubicBezTo>
                    <a:pt x="4542814" y="1639834"/>
                    <a:pt x="4553116" y="1648204"/>
                    <a:pt x="4560870" y="1646369"/>
                  </a:cubicBezTo>
                  <a:cubicBezTo>
                    <a:pt x="4566225" y="1645606"/>
                    <a:pt x="4570663" y="1648615"/>
                    <a:pt x="4573979" y="1643772"/>
                  </a:cubicBezTo>
                  <a:lnTo>
                    <a:pt x="4574032" y="1639027"/>
                  </a:lnTo>
                  <a:cubicBezTo>
                    <a:pt x="4584846" y="1640765"/>
                    <a:pt x="4596526" y="1640921"/>
                    <a:pt x="4603107" y="1635974"/>
                  </a:cubicBezTo>
                  <a:lnTo>
                    <a:pt x="4605397" y="1654592"/>
                  </a:lnTo>
                  <a:cubicBezTo>
                    <a:pt x="4614529" y="1652200"/>
                    <a:pt x="4636971" y="1653734"/>
                    <a:pt x="4641054" y="1644044"/>
                  </a:cubicBezTo>
                  <a:cubicBezTo>
                    <a:pt x="4624841" y="1617209"/>
                    <a:pt x="4579591" y="1642243"/>
                    <a:pt x="4570009" y="1613369"/>
                  </a:cubicBezTo>
                  <a:cubicBezTo>
                    <a:pt x="4575721" y="1617655"/>
                    <a:pt x="4586280" y="1615057"/>
                    <a:pt x="4593727" y="1616181"/>
                  </a:cubicBezTo>
                  <a:cubicBezTo>
                    <a:pt x="4602556" y="1598892"/>
                    <a:pt x="4572664" y="1606433"/>
                    <a:pt x="4576596" y="1588019"/>
                  </a:cubicBezTo>
                  <a:lnTo>
                    <a:pt x="4582819" y="1588226"/>
                  </a:lnTo>
                  <a:cubicBezTo>
                    <a:pt x="4583634" y="1591389"/>
                    <a:pt x="4579401" y="1594907"/>
                    <a:pt x="4584092" y="1597154"/>
                  </a:cubicBezTo>
                  <a:cubicBezTo>
                    <a:pt x="4587765" y="1597360"/>
                    <a:pt x="4591590" y="1598635"/>
                    <a:pt x="4594447" y="1595678"/>
                  </a:cubicBezTo>
                  <a:cubicBezTo>
                    <a:pt x="4599601" y="1585833"/>
                    <a:pt x="4621842" y="1580842"/>
                    <a:pt x="4625213" y="1566153"/>
                  </a:cubicBezTo>
                  <a:cubicBezTo>
                    <a:pt x="4641435" y="1559832"/>
                    <a:pt x="4650208" y="1560038"/>
                    <a:pt x="4665971" y="1555603"/>
                  </a:cubicBezTo>
                  <a:cubicBezTo>
                    <a:pt x="4671227" y="1543925"/>
                    <a:pt x="4674547" y="1531430"/>
                    <a:pt x="4685618" y="1524752"/>
                  </a:cubicBezTo>
                  <a:cubicBezTo>
                    <a:pt x="4665574" y="1514494"/>
                    <a:pt x="4665004" y="1543719"/>
                    <a:pt x="4644859" y="1535298"/>
                  </a:cubicBezTo>
                  <a:cubicBezTo>
                    <a:pt x="4621648" y="1546257"/>
                    <a:pt x="4600784" y="1550690"/>
                    <a:pt x="4579816" y="1564610"/>
                  </a:cubicBezTo>
                  <a:lnTo>
                    <a:pt x="4590218" y="1578791"/>
                  </a:lnTo>
                  <a:cubicBezTo>
                    <a:pt x="4574612" y="1571544"/>
                    <a:pt x="4571193" y="1578225"/>
                    <a:pt x="4555430" y="1582658"/>
                  </a:cubicBezTo>
                  <a:lnTo>
                    <a:pt x="4551146" y="1580721"/>
                  </a:lnTo>
                  <a:lnTo>
                    <a:pt x="4485562" y="1610636"/>
                  </a:lnTo>
                  <a:lnTo>
                    <a:pt x="4485491" y="1610848"/>
                  </a:lnTo>
                  <a:lnTo>
                    <a:pt x="4484919" y="1610929"/>
                  </a:lnTo>
                  <a:lnTo>
                    <a:pt x="4483756" y="1611459"/>
                  </a:lnTo>
                  <a:lnTo>
                    <a:pt x="4483890" y="1611076"/>
                  </a:lnTo>
                  <a:lnTo>
                    <a:pt x="4483705" y="1611102"/>
                  </a:lnTo>
                  <a:lnTo>
                    <a:pt x="4483918" y="1610994"/>
                  </a:lnTo>
                  <a:lnTo>
                    <a:pt x="4487636" y="1600341"/>
                  </a:lnTo>
                  <a:cubicBezTo>
                    <a:pt x="4560535" y="1567360"/>
                    <a:pt x="4618847" y="1531720"/>
                    <a:pt x="4690112" y="1502614"/>
                  </a:cubicBezTo>
                  <a:lnTo>
                    <a:pt x="4685167" y="1493483"/>
                  </a:lnTo>
                  <a:cubicBezTo>
                    <a:pt x="4721581" y="1511244"/>
                    <a:pt x="4747351" y="1474781"/>
                    <a:pt x="4784074" y="1481931"/>
                  </a:cubicBezTo>
                  <a:close/>
                  <a:moveTo>
                    <a:pt x="3816410" y="1476716"/>
                  </a:moveTo>
                  <a:cubicBezTo>
                    <a:pt x="3818907" y="1486560"/>
                    <a:pt x="3804270" y="1480999"/>
                    <a:pt x="3800086" y="1484871"/>
                  </a:cubicBezTo>
                  <a:lnTo>
                    <a:pt x="3803704" y="1494921"/>
                  </a:lnTo>
                  <a:cubicBezTo>
                    <a:pt x="3801714" y="1498848"/>
                    <a:pt x="3794622" y="1505326"/>
                    <a:pt x="3787176" y="1504200"/>
                  </a:cubicBezTo>
                  <a:lnTo>
                    <a:pt x="3789475" y="1489663"/>
                  </a:lnTo>
                  <a:cubicBezTo>
                    <a:pt x="3785595" y="1498231"/>
                    <a:pt x="3781410" y="1509757"/>
                    <a:pt x="3769067" y="1507512"/>
                  </a:cubicBezTo>
                  <a:cubicBezTo>
                    <a:pt x="3753867" y="1508221"/>
                    <a:pt x="3745295" y="1514542"/>
                    <a:pt x="3731319" y="1516170"/>
                  </a:cubicBezTo>
                  <a:cubicBezTo>
                    <a:pt x="3675207" y="1528907"/>
                    <a:pt x="3619042" y="1548937"/>
                    <a:pt x="3566295" y="1564837"/>
                  </a:cubicBezTo>
                  <a:lnTo>
                    <a:pt x="3579201" y="1563362"/>
                  </a:lnTo>
                  <a:cubicBezTo>
                    <a:pt x="3586136" y="1568568"/>
                    <a:pt x="3576391" y="1581979"/>
                    <a:pt x="3569400" y="1586618"/>
                  </a:cubicBezTo>
                  <a:cubicBezTo>
                    <a:pt x="3596842" y="1587442"/>
                    <a:pt x="3585102" y="1617535"/>
                    <a:pt x="3602239" y="1627843"/>
                  </a:cubicBezTo>
                  <a:cubicBezTo>
                    <a:pt x="3620709" y="1606628"/>
                    <a:pt x="3578987" y="1597638"/>
                    <a:pt x="3600927" y="1577753"/>
                  </a:cubicBezTo>
                  <a:cubicBezTo>
                    <a:pt x="3612758" y="1584080"/>
                    <a:pt x="3635510" y="1575006"/>
                    <a:pt x="3642239" y="1588985"/>
                  </a:cubicBezTo>
                  <a:cubicBezTo>
                    <a:pt x="3598471" y="1603971"/>
                    <a:pt x="3650139" y="1613726"/>
                    <a:pt x="3647073" y="1633108"/>
                  </a:cubicBezTo>
                  <a:cubicBezTo>
                    <a:pt x="3647581" y="1639229"/>
                    <a:pt x="3640134" y="1638105"/>
                    <a:pt x="3634982" y="1637747"/>
                  </a:cubicBezTo>
                  <a:lnTo>
                    <a:pt x="3627836" y="1659170"/>
                  </a:lnTo>
                  <a:cubicBezTo>
                    <a:pt x="3642473" y="1664733"/>
                    <a:pt x="3664405" y="1670348"/>
                    <a:pt x="3678689" y="1665764"/>
                  </a:cubicBezTo>
                  <a:cubicBezTo>
                    <a:pt x="3672008" y="1659792"/>
                    <a:pt x="3681548" y="1655153"/>
                    <a:pt x="3687211" y="1651433"/>
                  </a:cubicBezTo>
                  <a:lnTo>
                    <a:pt x="3702508" y="1666738"/>
                  </a:lnTo>
                  <a:cubicBezTo>
                    <a:pt x="3718524" y="1669192"/>
                    <a:pt x="3715571" y="1648480"/>
                    <a:pt x="3721848" y="1638842"/>
                  </a:cubicBezTo>
                  <a:cubicBezTo>
                    <a:pt x="3709717" y="1609969"/>
                    <a:pt x="3712890" y="1570897"/>
                    <a:pt x="3727793" y="1539989"/>
                  </a:cubicBezTo>
                  <a:cubicBezTo>
                    <a:pt x="3744884" y="1526989"/>
                    <a:pt x="3756609" y="1547904"/>
                    <a:pt x="3772832" y="1541585"/>
                  </a:cubicBezTo>
                  <a:lnTo>
                    <a:pt x="3765382" y="1548111"/>
                  </a:lnTo>
                  <a:cubicBezTo>
                    <a:pt x="3771403" y="1541789"/>
                    <a:pt x="3779104" y="1549798"/>
                    <a:pt x="3780072" y="1551482"/>
                  </a:cubicBezTo>
                  <a:cubicBezTo>
                    <a:pt x="3784562" y="1547199"/>
                    <a:pt x="3790428" y="1550006"/>
                    <a:pt x="3795426" y="1549293"/>
                  </a:cubicBezTo>
                  <a:cubicBezTo>
                    <a:pt x="3798791" y="1552455"/>
                    <a:pt x="3803433" y="1554344"/>
                    <a:pt x="3800116" y="1559190"/>
                  </a:cubicBezTo>
                  <a:cubicBezTo>
                    <a:pt x="3794961" y="1569032"/>
                    <a:pt x="3783692" y="1558981"/>
                    <a:pt x="3781803" y="1563623"/>
                  </a:cubicBezTo>
                  <a:cubicBezTo>
                    <a:pt x="3803836" y="1569954"/>
                    <a:pt x="3769863" y="1576984"/>
                    <a:pt x="3787663" y="1584281"/>
                  </a:cubicBezTo>
                  <a:lnTo>
                    <a:pt x="3792616" y="1567910"/>
                  </a:lnTo>
                  <a:cubicBezTo>
                    <a:pt x="3811079" y="1572200"/>
                    <a:pt x="3789407" y="1547965"/>
                    <a:pt x="3813686" y="1554704"/>
                  </a:cubicBezTo>
                  <a:cubicBezTo>
                    <a:pt x="3815319" y="1550828"/>
                    <a:pt x="3812667" y="1545013"/>
                    <a:pt x="3817871" y="1543178"/>
                  </a:cubicBezTo>
                  <a:lnTo>
                    <a:pt x="3796704" y="1540369"/>
                  </a:lnTo>
                  <a:cubicBezTo>
                    <a:pt x="3798544" y="1527719"/>
                    <a:pt x="3818485" y="1537263"/>
                    <a:pt x="3826445" y="1526654"/>
                  </a:cubicBezTo>
                  <a:lnTo>
                    <a:pt x="3837561" y="1538185"/>
                  </a:lnTo>
                  <a:cubicBezTo>
                    <a:pt x="3837613" y="1538542"/>
                    <a:pt x="3837256" y="1538593"/>
                    <a:pt x="3837306" y="1538951"/>
                  </a:cubicBezTo>
                  <a:cubicBezTo>
                    <a:pt x="3837918" y="1540684"/>
                    <a:pt x="3839091" y="1541246"/>
                    <a:pt x="3840978" y="1541706"/>
                  </a:cubicBezTo>
                  <a:lnTo>
                    <a:pt x="3845262" y="1546194"/>
                  </a:lnTo>
                  <a:lnTo>
                    <a:pt x="3845773" y="1542115"/>
                  </a:lnTo>
                  <a:cubicBezTo>
                    <a:pt x="3843936" y="1542014"/>
                    <a:pt x="3842458" y="1541860"/>
                    <a:pt x="3840978" y="1541706"/>
                  </a:cubicBezTo>
                  <a:lnTo>
                    <a:pt x="3837561" y="1538185"/>
                  </a:lnTo>
                  <a:cubicBezTo>
                    <a:pt x="3842768" y="1523597"/>
                    <a:pt x="3838131" y="1506407"/>
                    <a:pt x="3834208" y="1491665"/>
                  </a:cubicBezTo>
                  <a:cubicBezTo>
                    <a:pt x="3824058" y="1492019"/>
                    <a:pt x="3812782" y="1499822"/>
                    <a:pt x="3803501" y="1493492"/>
                  </a:cubicBezTo>
                  <a:cubicBezTo>
                    <a:pt x="3811206" y="1483650"/>
                    <a:pt x="3818754" y="1482938"/>
                    <a:pt x="3830641" y="1479422"/>
                  </a:cubicBezTo>
                  <a:close/>
                  <a:moveTo>
                    <a:pt x="3556172" y="1470826"/>
                  </a:moveTo>
                  <a:cubicBezTo>
                    <a:pt x="3546221" y="1485361"/>
                    <a:pt x="3569226" y="1483174"/>
                    <a:pt x="3574580" y="1490064"/>
                  </a:cubicBezTo>
                  <a:lnTo>
                    <a:pt x="3569634" y="1480929"/>
                  </a:lnTo>
                  <a:lnTo>
                    <a:pt x="3573199" y="1478654"/>
                  </a:lnTo>
                  <a:lnTo>
                    <a:pt x="3573716" y="1478891"/>
                  </a:lnTo>
                  <a:cubicBezTo>
                    <a:pt x="3574328" y="1478075"/>
                    <a:pt x="3574992" y="1477618"/>
                    <a:pt x="3576164" y="1478177"/>
                  </a:cubicBezTo>
                  <a:cubicBezTo>
                    <a:pt x="3575093" y="1478330"/>
                    <a:pt x="3574022" y="1478482"/>
                    <a:pt x="3573307" y="1478584"/>
                  </a:cubicBezTo>
                  <a:lnTo>
                    <a:pt x="3573199" y="1478654"/>
                  </a:lnTo>
                  <a:close/>
                  <a:moveTo>
                    <a:pt x="4243704" y="1468623"/>
                  </a:moveTo>
                  <a:cubicBezTo>
                    <a:pt x="4247936" y="1472756"/>
                    <a:pt x="4252014" y="1480918"/>
                    <a:pt x="4263441" y="1479289"/>
                  </a:cubicBezTo>
                  <a:cubicBezTo>
                    <a:pt x="4256963" y="1479848"/>
                    <a:pt x="4253701" y="1467198"/>
                    <a:pt x="4243704" y="1468623"/>
                  </a:cubicBezTo>
                  <a:close/>
                  <a:moveTo>
                    <a:pt x="2581724" y="1466577"/>
                  </a:moveTo>
                  <a:lnTo>
                    <a:pt x="2584527" y="1473463"/>
                  </a:lnTo>
                  <a:cubicBezTo>
                    <a:pt x="2585853" y="1469994"/>
                    <a:pt x="2592841" y="1470455"/>
                    <a:pt x="2594729" y="1470915"/>
                  </a:cubicBezTo>
                  <a:cubicBezTo>
                    <a:pt x="2594372" y="1470966"/>
                    <a:pt x="2593964" y="1470660"/>
                    <a:pt x="2593607" y="1470711"/>
                  </a:cubicBezTo>
                  <a:close/>
                  <a:moveTo>
                    <a:pt x="4216364" y="1465963"/>
                  </a:moveTo>
                  <a:cubicBezTo>
                    <a:pt x="4217128" y="1468769"/>
                    <a:pt x="4211568" y="1470653"/>
                    <a:pt x="4208915" y="1472489"/>
                  </a:cubicBezTo>
                  <a:lnTo>
                    <a:pt x="4220595" y="1477747"/>
                  </a:lnTo>
                  <a:lnTo>
                    <a:pt x="4221821" y="1471014"/>
                  </a:lnTo>
                  <a:cubicBezTo>
                    <a:pt x="4223199" y="1467904"/>
                    <a:pt x="4219884" y="1465097"/>
                    <a:pt x="4216364" y="1465963"/>
                  </a:cubicBezTo>
                  <a:close/>
                  <a:moveTo>
                    <a:pt x="4697773" y="1464355"/>
                  </a:moveTo>
                  <a:lnTo>
                    <a:pt x="4708382" y="1469767"/>
                  </a:lnTo>
                  <a:cubicBezTo>
                    <a:pt x="4702055" y="1471395"/>
                    <a:pt x="4695270" y="1474913"/>
                    <a:pt x="4692056" y="1477922"/>
                  </a:cubicBezTo>
                  <a:close/>
                  <a:moveTo>
                    <a:pt x="2754792" y="1464126"/>
                  </a:moveTo>
                  <a:cubicBezTo>
                    <a:pt x="2760448" y="1485908"/>
                    <a:pt x="2767227" y="1507894"/>
                    <a:pt x="2773086" y="1528553"/>
                  </a:cubicBezTo>
                  <a:cubicBezTo>
                    <a:pt x="2786244" y="1533962"/>
                    <a:pt x="2797875" y="1531211"/>
                    <a:pt x="2806804" y="1522287"/>
                  </a:cubicBezTo>
                  <a:lnTo>
                    <a:pt x="2797571" y="1523968"/>
                  </a:lnTo>
                  <a:cubicBezTo>
                    <a:pt x="2789515" y="1510908"/>
                    <a:pt x="2784573" y="1494126"/>
                    <a:pt x="2786413" y="1481477"/>
                  </a:cubicBezTo>
                  <a:lnTo>
                    <a:pt x="2771519" y="1479228"/>
                  </a:lnTo>
                  <a:lnTo>
                    <a:pt x="2781928" y="1467907"/>
                  </a:lnTo>
                  <a:close/>
                  <a:moveTo>
                    <a:pt x="4292553" y="1454098"/>
                  </a:moveTo>
                  <a:cubicBezTo>
                    <a:pt x="4291030" y="1453997"/>
                    <a:pt x="4289257" y="1454660"/>
                    <a:pt x="4287165" y="1456598"/>
                  </a:cubicBezTo>
                  <a:lnTo>
                    <a:pt x="4301395" y="1461854"/>
                  </a:lnTo>
                  <a:cubicBezTo>
                    <a:pt x="4300094" y="1461675"/>
                    <a:pt x="4298629" y="1458422"/>
                    <a:pt x="4296443" y="1456185"/>
                  </a:cubicBezTo>
                  <a:cubicBezTo>
                    <a:pt x="4295350" y="1455065"/>
                    <a:pt x="4294076" y="1454200"/>
                    <a:pt x="4292553" y="1454098"/>
                  </a:cubicBezTo>
                  <a:close/>
                  <a:moveTo>
                    <a:pt x="4267324" y="1452866"/>
                  </a:moveTo>
                  <a:lnTo>
                    <a:pt x="4253346" y="1462148"/>
                  </a:lnTo>
                  <a:lnTo>
                    <a:pt x="4271659" y="1457715"/>
                  </a:lnTo>
                  <a:close/>
                  <a:moveTo>
                    <a:pt x="3553117" y="1446852"/>
                  </a:moveTo>
                  <a:lnTo>
                    <a:pt x="3540261" y="1456338"/>
                  </a:lnTo>
                  <a:lnTo>
                    <a:pt x="3555922" y="1453740"/>
                  </a:lnTo>
                  <a:close/>
                  <a:moveTo>
                    <a:pt x="3097110" y="1442644"/>
                  </a:moveTo>
                  <a:cubicBezTo>
                    <a:pt x="3080427" y="1458503"/>
                    <a:pt x="3111796" y="1461316"/>
                    <a:pt x="3111846" y="1466775"/>
                  </a:cubicBezTo>
                  <a:lnTo>
                    <a:pt x="3111680" y="1466895"/>
                  </a:lnTo>
                  <a:lnTo>
                    <a:pt x="3111488" y="1466826"/>
                  </a:lnTo>
                  <a:cubicBezTo>
                    <a:pt x="3112049" y="1468203"/>
                    <a:pt x="3110416" y="1469530"/>
                    <a:pt x="3105571" y="1471314"/>
                  </a:cubicBezTo>
                  <a:lnTo>
                    <a:pt x="3111680" y="1466895"/>
                  </a:lnTo>
                  <a:lnTo>
                    <a:pt x="3125310" y="1471777"/>
                  </a:lnTo>
                  <a:cubicBezTo>
                    <a:pt x="3128631" y="1451630"/>
                    <a:pt x="3099963" y="1457539"/>
                    <a:pt x="3097110" y="1442644"/>
                  </a:cubicBezTo>
                  <a:close/>
                  <a:moveTo>
                    <a:pt x="4310276" y="1442370"/>
                  </a:moveTo>
                  <a:lnTo>
                    <a:pt x="4313948" y="1442575"/>
                  </a:lnTo>
                  <a:cubicBezTo>
                    <a:pt x="4314305" y="1442524"/>
                    <a:pt x="4314356" y="1442881"/>
                    <a:pt x="4314356" y="1442881"/>
                  </a:cubicBezTo>
                  <a:cubicBezTo>
                    <a:pt x="4313183" y="1442320"/>
                    <a:pt x="4311704" y="1442166"/>
                    <a:pt x="4310276" y="1442370"/>
                  </a:cubicBezTo>
                  <a:close/>
                  <a:moveTo>
                    <a:pt x="2229114" y="1438874"/>
                  </a:moveTo>
                  <a:lnTo>
                    <a:pt x="2241559" y="1439286"/>
                  </a:lnTo>
                  <a:cubicBezTo>
                    <a:pt x="2220032" y="1449277"/>
                    <a:pt x="2249970" y="1459946"/>
                    <a:pt x="2233033" y="1471469"/>
                  </a:cubicBezTo>
                  <a:lnTo>
                    <a:pt x="2212885" y="1470700"/>
                  </a:lnTo>
                  <a:cubicBezTo>
                    <a:pt x="2207634" y="1456874"/>
                    <a:pt x="2236862" y="1454895"/>
                    <a:pt x="2229114" y="1438874"/>
                  </a:cubicBezTo>
                  <a:close/>
                  <a:moveTo>
                    <a:pt x="4172301" y="1437999"/>
                  </a:moveTo>
                  <a:lnTo>
                    <a:pt x="4171227" y="1445802"/>
                  </a:lnTo>
                  <a:lnTo>
                    <a:pt x="4188264" y="1450295"/>
                  </a:lnTo>
                  <a:close/>
                  <a:moveTo>
                    <a:pt x="2263902" y="1435007"/>
                  </a:moveTo>
                  <a:cubicBezTo>
                    <a:pt x="2276601" y="1442305"/>
                    <a:pt x="2259612" y="1453470"/>
                    <a:pt x="2260376" y="1458827"/>
                  </a:cubicBezTo>
                  <a:cubicBezTo>
                    <a:pt x="2282259" y="1456437"/>
                    <a:pt x="2265421" y="1476323"/>
                    <a:pt x="2271692" y="1484539"/>
                  </a:cubicBezTo>
                  <a:cubicBezTo>
                    <a:pt x="2267049" y="1490301"/>
                    <a:pt x="2259959" y="1489125"/>
                    <a:pt x="2252258" y="1488768"/>
                  </a:cubicBezTo>
                  <a:cubicBezTo>
                    <a:pt x="2255627" y="1474078"/>
                    <a:pt x="2271344" y="1453985"/>
                    <a:pt x="2246862" y="1448367"/>
                  </a:cubicBezTo>
                  <a:cubicBezTo>
                    <a:pt x="2245129" y="1441328"/>
                    <a:pt x="2258546" y="1435771"/>
                    <a:pt x="2263902" y="1435007"/>
                  </a:cubicBezTo>
                  <a:close/>
                  <a:moveTo>
                    <a:pt x="2208611" y="1433055"/>
                  </a:moveTo>
                  <a:cubicBezTo>
                    <a:pt x="2211060" y="1432341"/>
                    <a:pt x="2213559" y="1434535"/>
                    <a:pt x="2214374" y="1435148"/>
                  </a:cubicBezTo>
                  <a:lnTo>
                    <a:pt x="2213608" y="1439993"/>
                  </a:lnTo>
                  <a:lnTo>
                    <a:pt x="2207385" y="1439786"/>
                  </a:lnTo>
                  <a:close/>
                  <a:moveTo>
                    <a:pt x="4319001" y="1426912"/>
                  </a:moveTo>
                  <a:lnTo>
                    <a:pt x="4331447" y="1427324"/>
                  </a:lnTo>
                  <a:lnTo>
                    <a:pt x="4318542" y="1428799"/>
                  </a:lnTo>
                  <a:close/>
                  <a:moveTo>
                    <a:pt x="2550367" y="1417855"/>
                  </a:moveTo>
                  <a:cubicBezTo>
                    <a:pt x="2550416" y="1425863"/>
                    <a:pt x="2551690" y="1432240"/>
                    <a:pt x="2563013" y="1432448"/>
                  </a:cubicBezTo>
                  <a:cubicBezTo>
                    <a:pt x="2574494" y="1418424"/>
                    <a:pt x="2552099" y="1427444"/>
                    <a:pt x="2550367" y="1417855"/>
                  </a:cubicBezTo>
                  <a:close/>
                  <a:moveTo>
                    <a:pt x="3207294" y="1415641"/>
                  </a:moveTo>
                  <a:cubicBezTo>
                    <a:pt x="3189795" y="1430886"/>
                    <a:pt x="3209125" y="1436146"/>
                    <a:pt x="3214579" y="1451399"/>
                  </a:cubicBezTo>
                  <a:cubicBezTo>
                    <a:pt x="3217082" y="1435741"/>
                    <a:pt x="3202904" y="1428289"/>
                    <a:pt x="3207294" y="1415641"/>
                  </a:cubicBezTo>
                  <a:close/>
                  <a:moveTo>
                    <a:pt x="4426325" y="1415619"/>
                  </a:moveTo>
                  <a:cubicBezTo>
                    <a:pt x="4430150" y="1416893"/>
                    <a:pt x="4436680" y="1414143"/>
                    <a:pt x="4438464" y="1418988"/>
                  </a:cubicBezTo>
                  <a:lnTo>
                    <a:pt x="4416683" y="1422093"/>
                  </a:lnTo>
                  <a:cubicBezTo>
                    <a:pt x="4415867" y="1420205"/>
                    <a:pt x="4417194" y="1418015"/>
                    <a:pt x="4419266" y="1416579"/>
                  </a:cubicBezTo>
                  <a:cubicBezTo>
                    <a:pt x="4421339" y="1415144"/>
                    <a:pt x="4424157" y="1414471"/>
                    <a:pt x="4426325" y="1415619"/>
                  </a:cubicBezTo>
                  <a:close/>
                  <a:moveTo>
                    <a:pt x="4578225" y="1415458"/>
                  </a:moveTo>
                  <a:cubicBezTo>
                    <a:pt x="4598016" y="1416278"/>
                    <a:pt x="4596429" y="1435814"/>
                    <a:pt x="4618313" y="1433424"/>
                  </a:cubicBezTo>
                  <a:lnTo>
                    <a:pt x="4618006" y="1436383"/>
                  </a:lnTo>
                  <a:lnTo>
                    <a:pt x="4596327" y="1437651"/>
                  </a:lnTo>
                  <a:lnTo>
                    <a:pt x="4595101" y="1444383"/>
                  </a:lnTo>
                  <a:cubicBezTo>
                    <a:pt x="4583777" y="1444175"/>
                    <a:pt x="4585821" y="1430403"/>
                    <a:pt x="4574039" y="1426984"/>
                  </a:cubicBezTo>
                  <a:close/>
                  <a:moveTo>
                    <a:pt x="5011434" y="1410528"/>
                  </a:moveTo>
                  <a:lnTo>
                    <a:pt x="5017658" y="1410734"/>
                  </a:lnTo>
                  <a:lnTo>
                    <a:pt x="5001435" y="1417053"/>
                  </a:lnTo>
                  <a:cubicBezTo>
                    <a:pt x="4998377" y="1410932"/>
                    <a:pt x="5007303" y="1412211"/>
                    <a:pt x="5011434" y="1410528"/>
                  </a:cubicBezTo>
                  <a:close/>
                  <a:moveTo>
                    <a:pt x="3523646" y="1408793"/>
                  </a:moveTo>
                  <a:cubicBezTo>
                    <a:pt x="3516910" y="1420318"/>
                    <a:pt x="3525731" y="1428532"/>
                    <a:pt x="3541392" y="1425936"/>
                  </a:cubicBezTo>
                  <a:cubicBezTo>
                    <a:pt x="3537822" y="1423896"/>
                    <a:pt x="3539608" y="1421091"/>
                    <a:pt x="3539914" y="1418131"/>
                  </a:cubicBezTo>
                  <a:cubicBezTo>
                    <a:pt x="3528895" y="1422619"/>
                    <a:pt x="3522983" y="1411803"/>
                    <a:pt x="3523646" y="1408793"/>
                  </a:cubicBezTo>
                  <a:close/>
                  <a:moveTo>
                    <a:pt x="3580775" y="1405750"/>
                  </a:moveTo>
                  <a:lnTo>
                    <a:pt x="3565320" y="1407222"/>
                  </a:lnTo>
                  <a:cubicBezTo>
                    <a:pt x="3591585" y="1417686"/>
                    <a:pt x="3556537" y="1440172"/>
                    <a:pt x="3583620" y="1446147"/>
                  </a:cubicBezTo>
                  <a:cubicBezTo>
                    <a:pt x="3589541" y="1431458"/>
                    <a:pt x="3571488" y="1417272"/>
                    <a:pt x="3580775" y="1405750"/>
                  </a:cubicBezTo>
                  <a:close/>
                  <a:moveTo>
                    <a:pt x="3261263" y="1400652"/>
                  </a:moveTo>
                  <a:lnTo>
                    <a:pt x="3270037" y="1400860"/>
                  </a:lnTo>
                  <a:lnTo>
                    <a:pt x="3269270" y="1405705"/>
                  </a:lnTo>
                  <a:lnTo>
                    <a:pt x="3260497" y="1405500"/>
                  </a:lnTo>
                  <a:close/>
                  <a:moveTo>
                    <a:pt x="3869684" y="1398070"/>
                  </a:moveTo>
                  <a:cubicBezTo>
                    <a:pt x="3870703" y="1400111"/>
                    <a:pt x="3873049" y="1401234"/>
                    <a:pt x="3872590" y="1403119"/>
                  </a:cubicBezTo>
                  <a:cubicBezTo>
                    <a:pt x="3867947" y="1408882"/>
                    <a:pt x="3858051" y="1408470"/>
                    <a:pt x="3853461" y="1404388"/>
                  </a:cubicBezTo>
                  <a:cubicBezTo>
                    <a:pt x="3854535" y="1396585"/>
                    <a:pt x="3864887" y="1402759"/>
                    <a:pt x="3869684" y="1398070"/>
                  </a:cubicBezTo>
                  <a:close/>
                  <a:moveTo>
                    <a:pt x="4436892" y="1387517"/>
                  </a:moveTo>
                  <a:lnTo>
                    <a:pt x="4445665" y="1387724"/>
                  </a:lnTo>
                  <a:cubicBezTo>
                    <a:pt x="4446582" y="1391598"/>
                    <a:pt x="4441225" y="1392361"/>
                    <a:pt x="4438368" y="1395320"/>
                  </a:cubicBezTo>
                  <a:cubicBezTo>
                    <a:pt x="4441481" y="1391597"/>
                    <a:pt x="4434135" y="1391186"/>
                    <a:pt x="4436892" y="1387517"/>
                  </a:cubicBezTo>
                  <a:close/>
                  <a:moveTo>
                    <a:pt x="5354366" y="1385682"/>
                  </a:moveTo>
                  <a:lnTo>
                    <a:pt x="5359822" y="1390736"/>
                  </a:lnTo>
                  <a:lnTo>
                    <a:pt x="5344059" y="1395166"/>
                  </a:lnTo>
                  <a:lnTo>
                    <a:pt x="5344929" y="1388485"/>
                  </a:lnTo>
                  <a:cubicBezTo>
                    <a:pt x="5348601" y="1388690"/>
                    <a:pt x="5352273" y="1388896"/>
                    <a:pt x="5354366" y="1385682"/>
                  </a:cubicBezTo>
                  <a:close/>
                  <a:moveTo>
                    <a:pt x="2552263" y="1385160"/>
                  </a:moveTo>
                  <a:cubicBezTo>
                    <a:pt x="2550376" y="1389802"/>
                    <a:pt x="2553434" y="1395923"/>
                    <a:pt x="2546547" y="1398727"/>
                  </a:cubicBezTo>
                  <a:lnTo>
                    <a:pt x="2556442" y="1399136"/>
                  </a:lnTo>
                  <a:cubicBezTo>
                    <a:pt x="2563636" y="1393376"/>
                    <a:pt x="2557872" y="1391281"/>
                    <a:pt x="2552263" y="1385160"/>
                  </a:cubicBezTo>
                  <a:close/>
                  <a:moveTo>
                    <a:pt x="3786342" y="1383362"/>
                  </a:moveTo>
                  <a:lnTo>
                    <a:pt x="3778127" y="1394735"/>
                  </a:lnTo>
                  <a:cubicBezTo>
                    <a:pt x="3774505" y="1394887"/>
                    <a:pt x="3770578" y="1395446"/>
                    <a:pt x="3769813" y="1392640"/>
                  </a:cubicBezTo>
                  <a:lnTo>
                    <a:pt x="3764452" y="1411258"/>
                  </a:lnTo>
                  <a:cubicBezTo>
                    <a:pt x="3760779" y="1411053"/>
                    <a:pt x="3756546" y="1412021"/>
                    <a:pt x="3754659" y="1409010"/>
                  </a:cubicBezTo>
                  <a:cubicBezTo>
                    <a:pt x="3752211" y="1409723"/>
                    <a:pt x="3750220" y="1413651"/>
                    <a:pt x="3745324" y="1412528"/>
                  </a:cubicBezTo>
                  <a:cubicBezTo>
                    <a:pt x="3740426" y="1411403"/>
                    <a:pt x="3744816" y="1406405"/>
                    <a:pt x="3744051" y="1403601"/>
                  </a:cubicBezTo>
                  <a:lnTo>
                    <a:pt x="3737109" y="1423899"/>
                  </a:lnTo>
                  <a:cubicBezTo>
                    <a:pt x="3729101" y="1418846"/>
                    <a:pt x="3724719" y="1405993"/>
                    <a:pt x="3708394" y="1414149"/>
                  </a:cubicBezTo>
                  <a:lnTo>
                    <a:pt x="3722572" y="1421602"/>
                  </a:lnTo>
                  <a:cubicBezTo>
                    <a:pt x="3712725" y="1429198"/>
                    <a:pt x="3711445" y="1445777"/>
                    <a:pt x="3693084" y="1442199"/>
                  </a:cubicBezTo>
                  <a:cubicBezTo>
                    <a:pt x="3698589" y="1455259"/>
                    <a:pt x="3692108" y="1466019"/>
                    <a:pt x="3687463" y="1479434"/>
                  </a:cubicBezTo>
                  <a:cubicBezTo>
                    <a:pt x="3638293" y="1471870"/>
                    <a:pt x="3689721" y="1431384"/>
                    <a:pt x="3669628" y="1413119"/>
                  </a:cubicBezTo>
                  <a:lnTo>
                    <a:pt x="3659577" y="1421837"/>
                  </a:lnTo>
                  <a:lnTo>
                    <a:pt x="3653917" y="1417907"/>
                  </a:lnTo>
                  <a:lnTo>
                    <a:pt x="3658253" y="1415104"/>
                  </a:lnTo>
                  <a:cubicBezTo>
                    <a:pt x="3654327" y="1408012"/>
                    <a:pt x="3643058" y="1397961"/>
                    <a:pt x="3630611" y="1397551"/>
                  </a:cubicBezTo>
                  <a:cubicBezTo>
                    <a:pt x="3646372" y="1400768"/>
                    <a:pt x="3629892" y="1418055"/>
                    <a:pt x="3627546" y="1416932"/>
                  </a:cubicBezTo>
                  <a:cubicBezTo>
                    <a:pt x="3640449" y="1423107"/>
                    <a:pt x="3612034" y="1435901"/>
                    <a:pt x="3632640" y="1442438"/>
                  </a:cubicBezTo>
                  <a:cubicBezTo>
                    <a:pt x="3625137" y="1458808"/>
                    <a:pt x="3612951" y="1439778"/>
                    <a:pt x="3604738" y="1443500"/>
                  </a:cubicBezTo>
                  <a:cubicBezTo>
                    <a:pt x="3612029" y="1453755"/>
                    <a:pt x="3599070" y="1465075"/>
                    <a:pt x="3607077" y="1470128"/>
                  </a:cubicBezTo>
                  <a:cubicBezTo>
                    <a:pt x="3606517" y="1466199"/>
                    <a:pt x="3610143" y="1450745"/>
                    <a:pt x="3624832" y="1454116"/>
                  </a:cubicBezTo>
                  <a:cubicBezTo>
                    <a:pt x="3627736" y="1466818"/>
                    <a:pt x="3647882" y="1475240"/>
                    <a:pt x="3632066" y="1489517"/>
                  </a:cubicBezTo>
                  <a:cubicBezTo>
                    <a:pt x="3621609" y="1490280"/>
                    <a:pt x="3629110" y="1481558"/>
                    <a:pt x="3623346" y="1479467"/>
                  </a:cubicBezTo>
                  <a:cubicBezTo>
                    <a:pt x="3614279" y="1482944"/>
                    <a:pt x="3590951" y="1487022"/>
                    <a:pt x="3590611" y="1495301"/>
                  </a:cubicBezTo>
                  <a:lnTo>
                    <a:pt x="3599294" y="1505093"/>
                  </a:lnTo>
                  <a:lnTo>
                    <a:pt x="3583180" y="1506321"/>
                  </a:lnTo>
                  <a:lnTo>
                    <a:pt x="3572639" y="1499447"/>
                  </a:lnTo>
                  <a:cubicBezTo>
                    <a:pt x="3567482" y="1516941"/>
                    <a:pt x="3547034" y="1493624"/>
                    <a:pt x="3534891" y="1508107"/>
                  </a:cubicBezTo>
                  <a:lnTo>
                    <a:pt x="3548609" y="1517448"/>
                  </a:lnTo>
                  <a:lnTo>
                    <a:pt x="3528661" y="1533406"/>
                  </a:lnTo>
                  <a:lnTo>
                    <a:pt x="3560748" y="1520816"/>
                  </a:lnTo>
                  <a:lnTo>
                    <a:pt x="3548302" y="1520403"/>
                  </a:lnTo>
                  <a:lnTo>
                    <a:pt x="3548609" y="1517448"/>
                  </a:lnTo>
                  <a:cubicBezTo>
                    <a:pt x="3551414" y="1516681"/>
                    <a:pt x="3552946" y="1514643"/>
                    <a:pt x="3555292" y="1515766"/>
                  </a:cubicBezTo>
                  <a:lnTo>
                    <a:pt x="3550294" y="1508825"/>
                  </a:lnTo>
                  <a:lnTo>
                    <a:pt x="3583180" y="1506321"/>
                  </a:lnTo>
                  <a:lnTo>
                    <a:pt x="3583584" y="1506585"/>
                  </a:lnTo>
                  <a:cubicBezTo>
                    <a:pt x="3588756" y="1507715"/>
                    <a:pt x="3594723" y="1507411"/>
                    <a:pt x="3599315" y="1505117"/>
                  </a:cubicBezTo>
                  <a:lnTo>
                    <a:pt x="3599294" y="1505093"/>
                  </a:lnTo>
                  <a:lnTo>
                    <a:pt x="3616836" y="1503756"/>
                  </a:lnTo>
                  <a:cubicBezTo>
                    <a:pt x="3638872" y="1499567"/>
                    <a:pt x="3660782" y="1494167"/>
                    <a:pt x="3682614" y="1491418"/>
                  </a:cubicBezTo>
                  <a:lnTo>
                    <a:pt x="3690369" y="1481934"/>
                  </a:lnTo>
                  <a:cubicBezTo>
                    <a:pt x="3705876" y="1478266"/>
                    <a:pt x="3723275" y="1462305"/>
                    <a:pt x="3742607" y="1459913"/>
                  </a:cubicBezTo>
                  <a:cubicBezTo>
                    <a:pt x="3731751" y="1432314"/>
                    <a:pt x="3779538" y="1458292"/>
                    <a:pt x="3787244" y="1440797"/>
                  </a:cubicBezTo>
                  <a:cubicBezTo>
                    <a:pt x="3783367" y="1441713"/>
                    <a:pt x="3778267" y="1441712"/>
                    <a:pt x="3775154" y="1445436"/>
                  </a:cubicBezTo>
                  <a:cubicBezTo>
                    <a:pt x="3749394" y="1448745"/>
                    <a:pt x="3756644" y="1425488"/>
                    <a:pt x="3757922" y="1416562"/>
                  </a:cubicBezTo>
                  <a:cubicBezTo>
                    <a:pt x="3771080" y="1421971"/>
                    <a:pt x="3778220" y="1426055"/>
                    <a:pt x="3792450" y="1431311"/>
                  </a:cubicBezTo>
                  <a:cubicBezTo>
                    <a:pt x="3783679" y="1420904"/>
                    <a:pt x="3777103" y="1407997"/>
                    <a:pt x="3769403" y="1399987"/>
                  </a:cubicBezTo>
                  <a:lnTo>
                    <a:pt x="3771597" y="1397487"/>
                  </a:lnTo>
                  <a:cubicBezTo>
                    <a:pt x="3790674" y="1395861"/>
                    <a:pt x="3788323" y="1412589"/>
                    <a:pt x="3798676" y="1418766"/>
                  </a:cubicBezTo>
                  <a:cubicBezTo>
                    <a:pt x="3803267" y="1415195"/>
                    <a:pt x="3816171" y="1421371"/>
                    <a:pt x="3812348" y="1412443"/>
                  </a:cubicBezTo>
                  <a:cubicBezTo>
                    <a:pt x="3793782" y="1409989"/>
                    <a:pt x="3802255" y="1387650"/>
                    <a:pt x="3786342" y="1383362"/>
                  </a:cubicBezTo>
                  <a:close/>
                  <a:moveTo>
                    <a:pt x="3194807" y="1381717"/>
                  </a:moveTo>
                  <a:cubicBezTo>
                    <a:pt x="3190062" y="1386766"/>
                    <a:pt x="3193528" y="1398295"/>
                    <a:pt x="3200771" y="1400542"/>
                  </a:cubicBezTo>
                  <a:cubicBezTo>
                    <a:pt x="3197712" y="1394418"/>
                    <a:pt x="3197917" y="1385646"/>
                    <a:pt x="3194807" y="1381717"/>
                  </a:cubicBezTo>
                  <a:close/>
                  <a:moveTo>
                    <a:pt x="4456787" y="1376301"/>
                  </a:moveTo>
                  <a:cubicBezTo>
                    <a:pt x="4457450" y="1378391"/>
                    <a:pt x="4461224" y="1379311"/>
                    <a:pt x="4459693" y="1381350"/>
                  </a:cubicBezTo>
                  <a:lnTo>
                    <a:pt x="4455357" y="1384155"/>
                  </a:lnTo>
                  <a:lnTo>
                    <a:pt x="4449901" y="1379105"/>
                  </a:lnTo>
                  <a:cubicBezTo>
                    <a:pt x="4453318" y="1380074"/>
                    <a:pt x="4454899" y="1378393"/>
                    <a:pt x="4456787" y="1376301"/>
                  </a:cubicBezTo>
                  <a:close/>
                  <a:moveTo>
                    <a:pt x="3992724" y="1366690"/>
                  </a:moveTo>
                  <a:cubicBezTo>
                    <a:pt x="3990811" y="1366052"/>
                    <a:pt x="3986641" y="1366190"/>
                    <a:pt x="3983714" y="1366746"/>
                  </a:cubicBezTo>
                  <a:cubicBezTo>
                    <a:pt x="3980788" y="1367299"/>
                    <a:pt x="3979105" y="1368267"/>
                    <a:pt x="3982165" y="1369288"/>
                  </a:cubicBezTo>
                  <a:lnTo>
                    <a:pt x="3985734" y="1371329"/>
                  </a:lnTo>
                  <a:cubicBezTo>
                    <a:pt x="3986142" y="1371637"/>
                    <a:pt x="3985835" y="1372043"/>
                    <a:pt x="3985886" y="1372400"/>
                  </a:cubicBezTo>
                  <a:cubicBezTo>
                    <a:pt x="3983285" y="1374592"/>
                    <a:pt x="3980581" y="1376071"/>
                    <a:pt x="3977622" y="1375764"/>
                  </a:cubicBezTo>
                  <a:cubicBezTo>
                    <a:pt x="3978744" y="1375969"/>
                    <a:pt x="3979867" y="1376172"/>
                    <a:pt x="3981295" y="1375969"/>
                  </a:cubicBezTo>
                  <a:cubicBezTo>
                    <a:pt x="3983642" y="1374541"/>
                    <a:pt x="3985683" y="1373522"/>
                    <a:pt x="3985886" y="1372400"/>
                  </a:cubicBezTo>
                  <a:cubicBezTo>
                    <a:pt x="3987826" y="1370666"/>
                    <a:pt x="3990121" y="1368881"/>
                    <a:pt x="3992724" y="1366690"/>
                  </a:cubicBezTo>
                  <a:close/>
                  <a:moveTo>
                    <a:pt x="4421799" y="1363436"/>
                  </a:moveTo>
                  <a:lnTo>
                    <a:pt x="4433938" y="1366807"/>
                  </a:lnTo>
                  <a:lnTo>
                    <a:pt x="4420726" y="1371239"/>
                  </a:lnTo>
                  <a:close/>
                  <a:moveTo>
                    <a:pt x="3693412" y="1360179"/>
                  </a:moveTo>
                  <a:lnTo>
                    <a:pt x="3690760" y="1362015"/>
                  </a:lnTo>
                  <a:lnTo>
                    <a:pt x="3702186" y="1360385"/>
                  </a:lnTo>
                  <a:close/>
                  <a:moveTo>
                    <a:pt x="3581809" y="1356782"/>
                  </a:moveTo>
                  <a:cubicBezTo>
                    <a:pt x="3579768" y="1360351"/>
                    <a:pt x="3584460" y="1362596"/>
                    <a:pt x="3584152" y="1365555"/>
                  </a:cubicBezTo>
                  <a:cubicBezTo>
                    <a:pt x="3583389" y="1362749"/>
                    <a:pt x="3588237" y="1355866"/>
                    <a:pt x="3581809" y="1356782"/>
                  </a:cubicBezTo>
                  <a:close/>
                  <a:moveTo>
                    <a:pt x="3855211" y="1350227"/>
                  </a:moveTo>
                  <a:cubicBezTo>
                    <a:pt x="3845365" y="1357823"/>
                    <a:pt x="3859439" y="1372212"/>
                    <a:pt x="3837405" y="1368431"/>
                  </a:cubicBezTo>
                  <a:cubicBezTo>
                    <a:pt x="3827404" y="1382610"/>
                    <a:pt x="3850614" y="1371649"/>
                    <a:pt x="3854540" y="1378741"/>
                  </a:cubicBezTo>
                  <a:cubicBezTo>
                    <a:pt x="3845254" y="1390267"/>
                    <a:pt x="3847902" y="1406281"/>
                    <a:pt x="3836474" y="1415564"/>
                  </a:cubicBezTo>
                  <a:cubicBezTo>
                    <a:pt x="3851211" y="1426941"/>
                    <a:pt x="3872691" y="1408943"/>
                    <a:pt x="3887127" y="1405426"/>
                  </a:cubicBezTo>
                  <a:cubicBezTo>
                    <a:pt x="3873000" y="1398330"/>
                    <a:pt x="3886623" y="1384002"/>
                    <a:pt x="3864279" y="1390831"/>
                  </a:cubicBezTo>
                  <a:cubicBezTo>
                    <a:pt x="3863260" y="1388790"/>
                    <a:pt x="3858568" y="1386545"/>
                    <a:pt x="3860354" y="1383740"/>
                  </a:cubicBezTo>
                  <a:cubicBezTo>
                    <a:pt x="3864486" y="1382058"/>
                    <a:pt x="3868874" y="1377059"/>
                    <a:pt x="3876117" y="1379307"/>
                  </a:cubicBezTo>
                  <a:close/>
                  <a:moveTo>
                    <a:pt x="3767317" y="1347661"/>
                  </a:moveTo>
                  <a:cubicBezTo>
                    <a:pt x="3768789" y="1347924"/>
                    <a:pt x="3769723" y="1349841"/>
                    <a:pt x="3769875" y="1354736"/>
                  </a:cubicBezTo>
                  <a:lnTo>
                    <a:pt x="3745031" y="1361920"/>
                  </a:lnTo>
                  <a:cubicBezTo>
                    <a:pt x="3750796" y="1356363"/>
                    <a:pt x="3737331" y="1353909"/>
                    <a:pt x="3746667" y="1350392"/>
                  </a:cubicBezTo>
                  <a:lnTo>
                    <a:pt x="3746105" y="1354116"/>
                  </a:lnTo>
                  <a:cubicBezTo>
                    <a:pt x="3753639" y="1360966"/>
                    <a:pt x="3762901" y="1346874"/>
                    <a:pt x="3767317" y="1347661"/>
                  </a:cubicBezTo>
                  <a:close/>
                  <a:moveTo>
                    <a:pt x="3758765" y="1342619"/>
                  </a:moveTo>
                  <a:cubicBezTo>
                    <a:pt x="3754028" y="1342611"/>
                    <a:pt x="3749144" y="1343490"/>
                    <a:pt x="3741109" y="1347185"/>
                  </a:cubicBezTo>
                  <a:cubicBezTo>
                    <a:pt x="3740848" y="1365803"/>
                    <a:pt x="3724631" y="1354270"/>
                    <a:pt x="3719934" y="1369878"/>
                  </a:cubicBezTo>
                  <a:cubicBezTo>
                    <a:pt x="3715751" y="1371203"/>
                    <a:pt x="3713354" y="1369723"/>
                    <a:pt x="3711264" y="1367835"/>
                  </a:cubicBezTo>
                  <a:lnTo>
                    <a:pt x="3707488" y="1369466"/>
                  </a:lnTo>
                  <a:lnTo>
                    <a:pt x="3721821" y="1372889"/>
                  </a:lnTo>
                  <a:lnTo>
                    <a:pt x="3714320" y="1381608"/>
                  </a:lnTo>
                  <a:cubicBezTo>
                    <a:pt x="3728550" y="1386866"/>
                    <a:pt x="3740126" y="1393961"/>
                    <a:pt x="3753798" y="1387638"/>
                  </a:cubicBezTo>
                  <a:cubicBezTo>
                    <a:pt x="3748247" y="1356370"/>
                    <a:pt x="3782719" y="1388616"/>
                    <a:pt x="3796191" y="1365563"/>
                  </a:cubicBezTo>
                  <a:lnTo>
                    <a:pt x="3789969" y="1365356"/>
                  </a:lnTo>
                  <a:cubicBezTo>
                    <a:pt x="3778952" y="1362193"/>
                    <a:pt x="3775333" y="1352144"/>
                    <a:pt x="3775540" y="1343369"/>
                  </a:cubicBezTo>
                  <a:cubicBezTo>
                    <a:pt x="3768093" y="1343519"/>
                    <a:pt x="3763502" y="1342625"/>
                    <a:pt x="3758765" y="1342619"/>
                  </a:cubicBezTo>
                  <a:close/>
                  <a:moveTo>
                    <a:pt x="3968501" y="1342454"/>
                  </a:moveTo>
                  <a:lnTo>
                    <a:pt x="3965644" y="1345412"/>
                  </a:lnTo>
                  <a:lnTo>
                    <a:pt x="3931060" y="1348156"/>
                  </a:lnTo>
                  <a:cubicBezTo>
                    <a:pt x="3924220" y="1366620"/>
                    <a:pt x="3886883" y="1365385"/>
                    <a:pt x="3901415" y="1385536"/>
                  </a:cubicBezTo>
                  <a:cubicBezTo>
                    <a:pt x="3917889" y="1386102"/>
                    <a:pt x="3931098" y="1399522"/>
                    <a:pt x="3949717" y="1392130"/>
                  </a:cubicBezTo>
                  <a:lnTo>
                    <a:pt x="3950483" y="1387283"/>
                  </a:lnTo>
                  <a:lnTo>
                    <a:pt x="3935027" y="1388760"/>
                  </a:lnTo>
                  <a:cubicBezTo>
                    <a:pt x="3930795" y="1384626"/>
                    <a:pt x="3923656" y="1380546"/>
                    <a:pt x="3927177" y="1374578"/>
                  </a:cubicBezTo>
                  <a:cubicBezTo>
                    <a:pt x="3931464" y="1363766"/>
                    <a:pt x="3950285" y="1365452"/>
                    <a:pt x="3962731" y="1365865"/>
                  </a:cubicBezTo>
                  <a:cubicBezTo>
                    <a:pt x="3966100" y="1358828"/>
                    <a:pt x="3975079" y="1350260"/>
                    <a:pt x="3968501" y="1342454"/>
                  </a:cubicBezTo>
                  <a:close/>
                  <a:moveTo>
                    <a:pt x="3179568" y="1341265"/>
                  </a:moveTo>
                  <a:cubicBezTo>
                    <a:pt x="3185788" y="1349122"/>
                    <a:pt x="3184050" y="1359933"/>
                    <a:pt x="3193230" y="1368097"/>
                  </a:cubicBezTo>
                  <a:cubicBezTo>
                    <a:pt x="3190068" y="1363813"/>
                    <a:pt x="3190835" y="1358966"/>
                    <a:pt x="3198844" y="1356367"/>
                  </a:cubicBezTo>
                  <a:close/>
                  <a:moveTo>
                    <a:pt x="4221758" y="1324921"/>
                  </a:moveTo>
                  <a:cubicBezTo>
                    <a:pt x="4225736" y="1324718"/>
                    <a:pt x="4229665" y="1324158"/>
                    <a:pt x="4230429" y="1326966"/>
                  </a:cubicBezTo>
                  <a:lnTo>
                    <a:pt x="4221349" y="1329715"/>
                  </a:lnTo>
                  <a:close/>
                  <a:moveTo>
                    <a:pt x="3708472" y="1317591"/>
                  </a:moveTo>
                  <a:cubicBezTo>
                    <a:pt x="3702043" y="1326160"/>
                    <a:pt x="3715508" y="1328611"/>
                    <a:pt x="3715965" y="1334375"/>
                  </a:cubicBezTo>
                  <a:cubicBezTo>
                    <a:pt x="3721577" y="1335397"/>
                    <a:pt x="3726677" y="1335400"/>
                    <a:pt x="3730962" y="1334789"/>
                  </a:cubicBezTo>
                  <a:cubicBezTo>
                    <a:pt x="3731318" y="1334738"/>
                    <a:pt x="3731318" y="1334738"/>
                    <a:pt x="3731318" y="1334738"/>
                  </a:cubicBezTo>
                  <a:cubicBezTo>
                    <a:pt x="3732747" y="1334534"/>
                    <a:pt x="3733818" y="1334382"/>
                    <a:pt x="3734838" y="1333871"/>
                  </a:cubicBezTo>
                  <a:cubicBezTo>
                    <a:pt x="3740042" y="1332036"/>
                    <a:pt x="3743868" y="1328211"/>
                    <a:pt x="3744737" y="1321531"/>
                  </a:cubicBezTo>
                  <a:cubicBezTo>
                    <a:pt x="3733771" y="1321272"/>
                    <a:pt x="3740552" y="1330505"/>
                    <a:pt x="3734838" y="1333871"/>
                  </a:cubicBezTo>
                  <a:cubicBezTo>
                    <a:pt x="3733461" y="1334432"/>
                    <a:pt x="3732390" y="1334585"/>
                    <a:pt x="3730962" y="1334789"/>
                  </a:cubicBezTo>
                  <a:cubicBezTo>
                    <a:pt x="3721628" y="1330653"/>
                    <a:pt x="3714489" y="1326572"/>
                    <a:pt x="3708472" y="1317591"/>
                  </a:cubicBezTo>
                  <a:close/>
                  <a:moveTo>
                    <a:pt x="4099904" y="1316061"/>
                  </a:moveTo>
                  <a:lnTo>
                    <a:pt x="4106126" y="1316268"/>
                  </a:lnTo>
                  <a:cubicBezTo>
                    <a:pt x="4104545" y="1317952"/>
                    <a:pt x="4106891" y="1319072"/>
                    <a:pt x="4107910" y="1321113"/>
                  </a:cubicBezTo>
                  <a:lnTo>
                    <a:pt x="4105257" y="1322949"/>
                  </a:lnTo>
                  <a:cubicBezTo>
                    <a:pt x="4101024" y="1323917"/>
                    <a:pt x="4099596" y="1319021"/>
                    <a:pt x="4099904" y="1316061"/>
                  </a:cubicBezTo>
                  <a:close/>
                  <a:moveTo>
                    <a:pt x="3177024" y="1315760"/>
                  </a:moveTo>
                  <a:lnTo>
                    <a:pt x="3169575" y="1322285"/>
                  </a:lnTo>
                  <a:lnTo>
                    <a:pt x="3181611" y="1327493"/>
                  </a:lnTo>
                  <a:close/>
                  <a:moveTo>
                    <a:pt x="4050046" y="1309343"/>
                  </a:moveTo>
                  <a:cubicBezTo>
                    <a:pt x="4051939" y="1308487"/>
                    <a:pt x="4054368" y="1308436"/>
                    <a:pt x="4057875" y="1310031"/>
                  </a:cubicBezTo>
                  <a:cubicBezTo>
                    <a:pt x="4046242" y="1320433"/>
                    <a:pt x="4082199" y="1332431"/>
                    <a:pt x="4051747" y="1333493"/>
                  </a:cubicBezTo>
                  <a:cubicBezTo>
                    <a:pt x="4043486" y="1329208"/>
                    <a:pt x="4050121" y="1311866"/>
                    <a:pt x="4032113" y="1320990"/>
                  </a:cubicBezTo>
                  <a:lnTo>
                    <a:pt x="4032880" y="1316146"/>
                  </a:lnTo>
                  <a:cubicBezTo>
                    <a:pt x="4043513" y="1321733"/>
                    <a:pt x="4044366" y="1311912"/>
                    <a:pt x="4050046" y="1309343"/>
                  </a:cubicBezTo>
                  <a:close/>
                  <a:moveTo>
                    <a:pt x="3703632" y="1293866"/>
                  </a:moveTo>
                  <a:cubicBezTo>
                    <a:pt x="3708528" y="1294991"/>
                    <a:pt x="3716537" y="1292390"/>
                    <a:pt x="3718321" y="1297235"/>
                  </a:cubicBezTo>
                  <a:lnTo>
                    <a:pt x="3717553" y="1302082"/>
                  </a:lnTo>
                  <a:cubicBezTo>
                    <a:pt x="3712505" y="1299885"/>
                    <a:pt x="3699650" y="1301718"/>
                    <a:pt x="3703632" y="1293866"/>
                  </a:cubicBezTo>
                  <a:close/>
                  <a:moveTo>
                    <a:pt x="4179687" y="1287928"/>
                  </a:moveTo>
                  <a:cubicBezTo>
                    <a:pt x="4184686" y="1287215"/>
                    <a:pt x="4194478" y="1289462"/>
                    <a:pt x="4189835" y="1295226"/>
                  </a:cubicBezTo>
                  <a:cubicBezTo>
                    <a:pt x="4184888" y="1296295"/>
                    <a:pt x="4175094" y="1294048"/>
                    <a:pt x="4179687" y="1287928"/>
                  </a:cubicBezTo>
                  <a:close/>
                  <a:moveTo>
                    <a:pt x="4157267" y="1286761"/>
                  </a:moveTo>
                  <a:lnTo>
                    <a:pt x="4159699" y="1287636"/>
                  </a:lnTo>
                  <a:cubicBezTo>
                    <a:pt x="4162446" y="1289659"/>
                    <a:pt x="4165430" y="1291418"/>
                    <a:pt x="4170812" y="1289557"/>
                  </a:cubicBezTo>
                  <a:lnTo>
                    <a:pt x="4159741" y="1296237"/>
                  </a:lnTo>
                  <a:cubicBezTo>
                    <a:pt x="4159027" y="1296339"/>
                    <a:pt x="4160188" y="1292985"/>
                    <a:pt x="4159691" y="1290142"/>
                  </a:cubicBezTo>
                  <a:close/>
                  <a:moveTo>
                    <a:pt x="4157249" y="1286753"/>
                  </a:moveTo>
                  <a:lnTo>
                    <a:pt x="4157261" y="1286754"/>
                  </a:lnTo>
                  <a:lnTo>
                    <a:pt x="4157267" y="1286761"/>
                  </a:lnTo>
                  <a:close/>
                  <a:moveTo>
                    <a:pt x="4150003" y="1284146"/>
                  </a:moveTo>
                  <a:lnTo>
                    <a:pt x="4157249" y="1286753"/>
                  </a:lnTo>
                  <a:lnTo>
                    <a:pt x="4149695" y="1287104"/>
                  </a:lnTo>
                  <a:close/>
                  <a:moveTo>
                    <a:pt x="3932512" y="1263789"/>
                  </a:moveTo>
                  <a:cubicBezTo>
                    <a:pt x="3908228" y="1282555"/>
                    <a:pt x="3954490" y="1285066"/>
                    <a:pt x="3938215" y="1301231"/>
                  </a:cubicBezTo>
                  <a:cubicBezTo>
                    <a:pt x="3958616" y="1308888"/>
                    <a:pt x="3959426" y="1327355"/>
                    <a:pt x="3963045" y="1337405"/>
                  </a:cubicBezTo>
                  <a:lnTo>
                    <a:pt x="3977432" y="1325879"/>
                  </a:lnTo>
                  <a:cubicBezTo>
                    <a:pt x="3941831" y="1318932"/>
                    <a:pt x="3955561" y="1284913"/>
                    <a:pt x="3932512" y="1263789"/>
                  </a:cubicBezTo>
                  <a:close/>
                  <a:moveTo>
                    <a:pt x="4137920" y="1263280"/>
                  </a:moveTo>
                  <a:cubicBezTo>
                    <a:pt x="4142305" y="1268485"/>
                    <a:pt x="4137202" y="1276133"/>
                    <a:pt x="4137303" y="1281950"/>
                  </a:cubicBezTo>
                  <a:cubicBezTo>
                    <a:pt x="4121286" y="1279496"/>
                    <a:pt x="4102358" y="1297495"/>
                    <a:pt x="4094403" y="1290250"/>
                  </a:cubicBezTo>
                  <a:lnTo>
                    <a:pt x="4088685" y="1303816"/>
                  </a:lnTo>
                  <a:cubicBezTo>
                    <a:pt x="4075220" y="1301364"/>
                    <a:pt x="4077520" y="1286829"/>
                    <a:pt x="4091497" y="1285201"/>
                  </a:cubicBezTo>
                  <a:cubicBezTo>
                    <a:pt x="4088283" y="1283108"/>
                    <a:pt x="4089713" y="1280353"/>
                    <a:pt x="4090172" y="1278467"/>
                  </a:cubicBezTo>
                  <a:cubicBezTo>
                    <a:pt x="4096295" y="1272858"/>
                    <a:pt x="4111288" y="1280922"/>
                    <a:pt x="4109252" y="1269189"/>
                  </a:cubicBezTo>
                  <a:cubicBezTo>
                    <a:pt x="4115216" y="1280362"/>
                    <a:pt x="4135418" y="1271287"/>
                    <a:pt x="4137920" y="1263280"/>
                  </a:cubicBezTo>
                  <a:close/>
                  <a:moveTo>
                    <a:pt x="2210047" y="1261694"/>
                  </a:moveTo>
                  <a:cubicBezTo>
                    <a:pt x="2220348" y="1270062"/>
                    <a:pt x="2237123" y="1293174"/>
                    <a:pt x="2208455" y="1299082"/>
                  </a:cubicBezTo>
                  <a:cubicBezTo>
                    <a:pt x="2206771" y="1302601"/>
                    <a:pt x="2209463" y="1308699"/>
                    <a:pt x="2202780" y="1310379"/>
                  </a:cubicBezTo>
                  <a:cubicBezTo>
                    <a:pt x="2193509" y="1304129"/>
                    <a:pt x="2183867" y="1310603"/>
                    <a:pt x="2180606" y="1297953"/>
                  </a:cubicBezTo>
                  <a:cubicBezTo>
                    <a:pt x="2182903" y="1291067"/>
                    <a:pt x="2181377" y="1275254"/>
                    <a:pt x="2196629" y="1274902"/>
                  </a:cubicBezTo>
                  <a:lnTo>
                    <a:pt x="2201014" y="1280106"/>
                  </a:lnTo>
                  <a:cubicBezTo>
                    <a:pt x="2218256" y="1275825"/>
                    <a:pt x="2197702" y="1267098"/>
                    <a:pt x="2210047" y="1261694"/>
                  </a:cubicBezTo>
                  <a:close/>
                  <a:moveTo>
                    <a:pt x="2188828" y="1261077"/>
                  </a:moveTo>
                  <a:cubicBezTo>
                    <a:pt x="2192603" y="1261996"/>
                    <a:pt x="2191938" y="1265006"/>
                    <a:pt x="2191631" y="1267963"/>
                  </a:cubicBezTo>
                  <a:lnTo>
                    <a:pt x="2182858" y="1267757"/>
                  </a:lnTo>
                  <a:cubicBezTo>
                    <a:pt x="2183165" y="1264799"/>
                    <a:pt x="2186278" y="1261076"/>
                    <a:pt x="2188828" y="1261077"/>
                  </a:cubicBezTo>
                  <a:close/>
                  <a:moveTo>
                    <a:pt x="3201524" y="1252509"/>
                  </a:moveTo>
                  <a:cubicBezTo>
                    <a:pt x="3204737" y="1254602"/>
                    <a:pt x="3203308" y="1257357"/>
                    <a:pt x="3202848" y="1259245"/>
                  </a:cubicBezTo>
                  <a:lnTo>
                    <a:pt x="3197748" y="1259244"/>
                  </a:lnTo>
                  <a:cubicBezTo>
                    <a:pt x="3198207" y="1257355"/>
                    <a:pt x="3197392" y="1254192"/>
                    <a:pt x="3201524" y="1252509"/>
                  </a:cubicBezTo>
                  <a:close/>
                  <a:moveTo>
                    <a:pt x="4076103" y="1246226"/>
                  </a:moveTo>
                  <a:cubicBezTo>
                    <a:pt x="4081046" y="1263010"/>
                    <a:pt x="4101351" y="1246998"/>
                    <a:pt x="4110733" y="1259142"/>
                  </a:cubicBezTo>
                  <a:cubicBezTo>
                    <a:pt x="4094922" y="1255565"/>
                    <a:pt x="4103383" y="1276583"/>
                    <a:pt x="4085328" y="1270049"/>
                  </a:cubicBezTo>
                  <a:lnTo>
                    <a:pt x="4085891" y="1266325"/>
                  </a:lnTo>
                  <a:lnTo>
                    <a:pt x="4049982" y="1262337"/>
                  </a:lnTo>
                  <a:cubicBezTo>
                    <a:pt x="4058400" y="1254944"/>
                    <a:pt x="4072783" y="1261272"/>
                    <a:pt x="4076103" y="1246226"/>
                  </a:cubicBezTo>
                  <a:close/>
                  <a:moveTo>
                    <a:pt x="4122470" y="1239251"/>
                  </a:moveTo>
                  <a:lnTo>
                    <a:pt x="4127824" y="1246140"/>
                  </a:lnTo>
                  <a:lnTo>
                    <a:pt x="4116500" y="1245932"/>
                  </a:lnTo>
                  <a:cubicBezTo>
                    <a:pt x="4115940" y="1242003"/>
                    <a:pt x="4121296" y="1241240"/>
                    <a:pt x="4122470" y="1239251"/>
                  </a:cubicBezTo>
                  <a:close/>
                  <a:moveTo>
                    <a:pt x="4539205" y="1228656"/>
                  </a:moveTo>
                  <a:cubicBezTo>
                    <a:pt x="4540072" y="1229626"/>
                    <a:pt x="4543642" y="1231667"/>
                    <a:pt x="4542111" y="1233708"/>
                  </a:cubicBezTo>
                  <a:cubicBezTo>
                    <a:pt x="4537723" y="1238703"/>
                    <a:pt x="4532216" y="1233296"/>
                    <a:pt x="4529973" y="1230337"/>
                  </a:cubicBezTo>
                  <a:cubicBezTo>
                    <a:pt x="4533187" y="1227327"/>
                    <a:pt x="4536655" y="1228655"/>
                    <a:pt x="4539205" y="1228656"/>
                  </a:cubicBezTo>
                  <a:close/>
                  <a:moveTo>
                    <a:pt x="2336300" y="1227296"/>
                  </a:moveTo>
                  <a:lnTo>
                    <a:pt x="2339972" y="1227502"/>
                  </a:lnTo>
                  <a:lnTo>
                    <a:pt x="2338899" y="1235305"/>
                  </a:lnTo>
                  <a:cubicBezTo>
                    <a:pt x="2333900" y="1236018"/>
                    <a:pt x="2329617" y="1228978"/>
                    <a:pt x="2336300" y="1227296"/>
                  </a:cubicBezTo>
                  <a:close/>
                  <a:moveTo>
                    <a:pt x="3143671" y="1215616"/>
                  </a:moveTo>
                  <a:cubicBezTo>
                    <a:pt x="3141114" y="1215134"/>
                    <a:pt x="3137789" y="1216245"/>
                    <a:pt x="3133133" y="1220007"/>
                  </a:cubicBezTo>
                  <a:cubicBezTo>
                    <a:pt x="3144557" y="1226028"/>
                    <a:pt x="3143533" y="1241841"/>
                    <a:pt x="3147355" y="1250767"/>
                  </a:cubicBezTo>
                  <a:cubicBezTo>
                    <a:pt x="3146843" y="1262499"/>
                    <a:pt x="3166324" y="1273931"/>
                    <a:pt x="3153569" y="1284129"/>
                  </a:cubicBezTo>
                  <a:cubicBezTo>
                    <a:pt x="3146322" y="1299735"/>
                    <a:pt x="3163924" y="1282653"/>
                    <a:pt x="3167747" y="1291579"/>
                  </a:cubicBezTo>
                  <a:lnTo>
                    <a:pt x="3163204" y="1303157"/>
                  </a:lnTo>
                  <a:cubicBezTo>
                    <a:pt x="3167439" y="1302188"/>
                    <a:pt x="3175548" y="1305405"/>
                    <a:pt x="3176315" y="1300558"/>
                  </a:cubicBezTo>
                  <a:cubicBezTo>
                    <a:pt x="3162289" y="1294179"/>
                    <a:pt x="3172342" y="1277808"/>
                    <a:pt x="3170865" y="1270004"/>
                  </a:cubicBezTo>
                  <a:lnTo>
                    <a:pt x="3165764" y="1270003"/>
                  </a:lnTo>
                  <a:cubicBezTo>
                    <a:pt x="3156178" y="1258982"/>
                    <a:pt x="3156435" y="1248015"/>
                    <a:pt x="3161082" y="1234601"/>
                  </a:cubicBezTo>
                  <a:cubicBezTo>
                    <a:pt x="3152092" y="1232879"/>
                    <a:pt x="3151340" y="1217067"/>
                    <a:pt x="3143671" y="1215616"/>
                  </a:cubicBezTo>
                  <a:close/>
                  <a:moveTo>
                    <a:pt x="4141862" y="1211718"/>
                  </a:moveTo>
                  <a:cubicBezTo>
                    <a:pt x="4148031" y="1221770"/>
                    <a:pt x="4123447" y="1217988"/>
                    <a:pt x="4120129" y="1222832"/>
                  </a:cubicBezTo>
                  <a:lnTo>
                    <a:pt x="4140227" y="1223246"/>
                  </a:lnTo>
                  <a:cubicBezTo>
                    <a:pt x="4147776" y="1222533"/>
                    <a:pt x="4152521" y="1217488"/>
                    <a:pt x="4152064" y="1211722"/>
                  </a:cubicBezTo>
                  <a:close/>
                  <a:moveTo>
                    <a:pt x="3185319" y="1200171"/>
                  </a:moveTo>
                  <a:cubicBezTo>
                    <a:pt x="3188125" y="1199408"/>
                    <a:pt x="3189093" y="1201091"/>
                    <a:pt x="3191234" y="1203334"/>
                  </a:cubicBezTo>
                  <a:lnTo>
                    <a:pt x="3190775" y="1205222"/>
                  </a:lnTo>
                  <a:lnTo>
                    <a:pt x="3180880" y="1204810"/>
                  </a:lnTo>
                  <a:cubicBezTo>
                    <a:pt x="3179860" y="1202772"/>
                    <a:pt x="3183737" y="1201855"/>
                    <a:pt x="3185319" y="1200171"/>
                  </a:cubicBezTo>
                  <a:close/>
                  <a:moveTo>
                    <a:pt x="3685093" y="1199606"/>
                  </a:moveTo>
                  <a:cubicBezTo>
                    <a:pt x="3681569" y="1213224"/>
                    <a:pt x="3663407" y="1226379"/>
                    <a:pt x="3672993" y="1237399"/>
                  </a:cubicBezTo>
                  <a:lnTo>
                    <a:pt x="3680749" y="1227912"/>
                  </a:lnTo>
                  <a:cubicBezTo>
                    <a:pt x="3691768" y="1223428"/>
                    <a:pt x="3710130" y="1227002"/>
                    <a:pt x="3712473" y="1235776"/>
                  </a:cubicBezTo>
                  <a:lnTo>
                    <a:pt x="3705484" y="1240417"/>
                  </a:lnTo>
                  <a:cubicBezTo>
                    <a:pt x="3702934" y="1240415"/>
                    <a:pt x="3699057" y="1241333"/>
                    <a:pt x="3697171" y="1238325"/>
                  </a:cubicBezTo>
                  <a:lnTo>
                    <a:pt x="3680181" y="1249487"/>
                  </a:lnTo>
                  <a:cubicBezTo>
                    <a:pt x="3696908" y="1264592"/>
                    <a:pt x="3654775" y="1268048"/>
                    <a:pt x="3666962" y="1279426"/>
                  </a:cubicBezTo>
                  <a:cubicBezTo>
                    <a:pt x="3675381" y="1272033"/>
                    <a:pt x="3692014" y="1255817"/>
                    <a:pt x="3712262" y="1262402"/>
                  </a:cubicBezTo>
                  <a:cubicBezTo>
                    <a:pt x="3714198" y="1268322"/>
                    <a:pt x="3726951" y="1265774"/>
                    <a:pt x="3722001" y="1274494"/>
                  </a:cubicBezTo>
                  <a:cubicBezTo>
                    <a:pt x="3714552" y="1281023"/>
                    <a:pt x="3710928" y="1288824"/>
                    <a:pt x="3696239" y="1285453"/>
                  </a:cubicBezTo>
                  <a:cubicBezTo>
                    <a:pt x="3690065" y="1293256"/>
                    <a:pt x="3679301" y="1296976"/>
                    <a:pt x="3677666" y="1308505"/>
                  </a:cubicBezTo>
                  <a:cubicBezTo>
                    <a:pt x="3681288" y="1308353"/>
                    <a:pt x="3685215" y="1307793"/>
                    <a:pt x="3685980" y="1310597"/>
                  </a:cubicBezTo>
                  <a:lnTo>
                    <a:pt x="3691593" y="1298867"/>
                  </a:lnTo>
                  <a:cubicBezTo>
                    <a:pt x="3700674" y="1296115"/>
                    <a:pt x="3698069" y="1305961"/>
                    <a:pt x="3701435" y="1309122"/>
                  </a:cubicBezTo>
                  <a:cubicBezTo>
                    <a:pt x="3710516" y="1306370"/>
                    <a:pt x="3713012" y="1316215"/>
                    <a:pt x="3720767" y="1306730"/>
                  </a:cubicBezTo>
                  <a:cubicBezTo>
                    <a:pt x="3735508" y="1310458"/>
                    <a:pt x="3750509" y="1293018"/>
                    <a:pt x="3762595" y="1306232"/>
                  </a:cubicBezTo>
                  <a:cubicBezTo>
                    <a:pt x="3764378" y="1311078"/>
                    <a:pt x="3759174" y="1312913"/>
                    <a:pt x="3754839" y="1315717"/>
                  </a:cubicBezTo>
                  <a:lnTo>
                    <a:pt x="3767182" y="1317966"/>
                  </a:lnTo>
                  <a:cubicBezTo>
                    <a:pt x="3775298" y="1295675"/>
                    <a:pt x="3738528" y="1272867"/>
                    <a:pt x="3742151" y="1265062"/>
                  </a:cubicBezTo>
                  <a:lnTo>
                    <a:pt x="3737816" y="1267867"/>
                  </a:lnTo>
                  <a:cubicBezTo>
                    <a:pt x="3730420" y="1264551"/>
                    <a:pt x="3711548" y="1265055"/>
                    <a:pt x="3718488" y="1252408"/>
                  </a:cubicBezTo>
                  <a:cubicBezTo>
                    <a:pt x="3722926" y="1247766"/>
                    <a:pt x="3729506" y="1247921"/>
                    <a:pt x="3733944" y="1250932"/>
                  </a:cubicBezTo>
                  <a:cubicBezTo>
                    <a:pt x="3744914" y="1238437"/>
                    <a:pt x="3720636" y="1231699"/>
                    <a:pt x="3738286" y="1222623"/>
                  </a:cubicBezTo>
                  <a:cubicBezTo>
                    <a:pt x="3728903" y="1218134"/>
                    <a:pt x="3724874" y="1217979"/>
                    <a:pt x="3717372" y="1226698"/>
                  </a:cubicBezTo>
                  <a:cubicBezTo>
                    <a:pt x="3698196" y="1219961"/>
                    <a:pt x="3712892" y="1197828"/>
                    <a:pt x="3685093" y="1199606"/>
                  </a:cubicBezTo>
                  <a:close/>
                  <a:moveTo>
                    <a:pt x="4541816" y="1195858"/>
                  </a:moveTo>
                  <a:lnTo>
                    <a:pt x="4547273" y="1200912"/>
                  </a:lnTo>
                  <a:lnTo>
                    <a:pt x="4536917" y="1202388"/>
                  </a:lnTo>
                  <a:cubicBezTo>
                    <a:pt x="4536969" y="1200195"/>
                    <a:pt x="4537684" y="1197542"/>
                    <a:pt x="4541816" y="1195858"/>
                  </a:cubicBezTo>
                  <a:close/>
                  <a:moveTo>
                    <a:pt x="4490400" y="1194583"/>
                  </a:moveTo>
                  <a:cubicBezTo>
                    <a:pt x="4495679" y="1194240"/>
                    <a:pt x="4500347" y="1195031"/>
                    <a:pt x="4501876" y="1199367"/>
                  </a:cubicBezTo>
                  <a:lnTo>
                    <a:pt x="4475250" y="1196606"/>
                  </a:lnTo>
                  <a:cubicBezTo>
                    <a:pt x="4479229" y="1196404"/>
                    <a:pt x="4485122" y="1194926"/>
                    <a:pt x="4490400" y="1194583"/>
                  </a:cubicBezTo>
                  <a:close/>
                  <a:moveTo>
                    <a:pt x="2169210" y="1189916"/>
                  </a:moveTo>
                  <a:lnTo>
                    <a:pt x="2179105" y="1190327"/>
                  </a:lnTo>
                  <a:lnTo>
                    <a:pt x="2178236" y="1197009"/>
                  </a:lnTo>
                  <a:lnTo>
                    <a:pt x="2165791" y="1196597"/>
                  </a:lnTo>
                  <a:cubicBezTo>
                    <a:pt x="2166097" y="1193638"/>
                    <a:pt x="2165334" y="1190833"/>
                    <a:pt x="2169210" y="1189916"/>
                  </a:cubicBezTo>
                  <a:close/>
                  <a:moveTo>
                    <a:pt x="4140185" y="1189734"/>
                  </a:moveTo>
                  <a:cubicBezTo>
                    <a:pt x="4139215" y="1195704"/>
                    <a:pt x="4135642" y="1201311"/>
                    <a:pt x="4143344" y="1201671"/>
                  </a:cubicBezTo>
                  <a:cubicBezTo>
                    <a:pt x="4153139" y="1196266"/>
                    <a:pt x="4143243" y="1195856"/>
                    <a:pt x="4140185" y="1189734"/>
                  </a:cubicBezTo>
                  <a:close/>
                  <a:moveTo>
                    <a:pt x="4173237" y="1189023"/>
                  </a:moveTo>
                  <a:lnTo>
                    <a:pt x="4178694" y="1194073"/>
                  </a:lnTo>
                  <a:lnTo>
                    <a:pt x="4181959" y="1191424"/>
                  </a:lnTo>
                  <a:cubicBezTo>
                    <a:pt x="4182059" y="1197237"/>
                    <a:pt x="4203227" y="1200049"/>
                    <a:pt x="4185882" y="1206164"/>
                  </a:cubicBezTo>
                  <a:cubicBezTo>
                    <a:pt x="4179967" y="1203002"/>
                    <a:pt x="4166808" y="1197589"/>
                    <a:pt x="4173237" y="1189023"/>
                  </a:cubicBezTo>
                  <a:close/>
                  <a:moveTo>
                    <a:pt x="4131976" y="1178153"/>
                  </a:moveTo>
                  <a:cubicBezTo>
                    <a:pt x="4124220" y="1187640"/>
                    <a:pt x="4111370" y="1179273"/>
                    <a:pt x="4101269" y="1179980"/>
                  </a:cubicBezTo>
                  <a:lnTo>
                    <a:pt x="4112846" y="1187076"/>
                  </a:lnTo>
                  <a:cubicBezTo>
                    <a:pt x="4119580" y="1183200"/>
                    <a:pt x="4130647" y="1186724"/>
                    <a:pt x="4131976" y="1178153"/>
                  </a:cubicBezTo>
                  <a:close/>
                  <a:moveTo>
                    <a:pt x="2159777" y="1177417"/>
                  </a:moveTo>
                  <a:cubicBezTo>
                    <a:pt x="2162021" y="1177825"/>
                    <a:pt x="2165897" y="1176909"/>
                    <a:pt x="2168142" y="1179868"/>
                  </a:cubicBezTo>
                  <a:cubicBezTo>
                    <a:pt x="2169926" y="1184714"/>
                    <a:pt x="2163191" y="1188589"/>
                    <a:pt x="2158499" y="1186343"/>
                  </a:cubicBezTo>
                  <a:close/>
                  <a:moveTo>
                    <a:pt x="3699534" y="1175680"/>
                  </a:moveTo>
                  <a:cubicBezTo>
                    <a:pt x="3703206" y="1175883"/>
                    <a:pt x="3707235" y="1176036"/>
                    <a:pt x="3709122" y="1179047"/>
                  </a:cubicBezTo>
                  <a:lnTo>
                    <a:pt x="3708406" y="1184250"/>
                  </a:lnTo>
                  <a:lnTo>
                    <a:pt x="3698460" y="1183483"/>
                  </a:lnTo>
                  <a:close/>
                  <a:moveTo>
                    <a:pt x="4366000" y="1171376"/>
                  </a:moveTo>
                  <a:lnTo>
                    <a:pt x="4371457" y="1176429"/>
                  </a:lnTo>
                  <a:cubicBezTo>
                    <a:pt x="4366813" y="1182191"/>
                    <a:pt x="4362683" y="1176222"/>
                    <a:pt x="4359318" y="1173058"/>
                  </a:cubicBezTo>
                  <a:cubicBezTo>
                    <a:pt x="4362123" y="1172293"/>
                    <a:pt x="4363654" y="1170254"/>
                    <a:pt x="4366000" y="1171376"/>
                  </a:cubicBezTo>
                  <a:close/>
                  <a:moveTo>
                    <a:pt x="2584671" y="1167831"/>
                  </a:moveTo>
                  <a:cubicBezTo>
                    <a:pt x="2587426" y="1166710"/>
                    <a:pt x="2588445" y="1168750"/>
                    <a:pt x="2590791" y="1169873"/>
                  </a:cubicBezTo>
                  <a:lnTo>
                    <a:pt x="2590485" y="1172831"/>
                  </a:lnTo>
                  <a:lnTo>
                    <a:pt x="2580590" y="1172421"/>
                  </a:lnTo>
                  <a:cubicBezTo>
                    <a:pt x="2579570" y="1170380"/>
                    <a:pt x="2583651" y="1168341"/>
                    <a:pt x="2584671" y="1167831"/>
                  </a:cubicBezTo>
                  <a:close/>
                  <a:moveTo>
                    <a:pt x="2210582" y="1161998"/>
                  </a:moveTo>
                  <a:cubicBezTo>
                    <a:pt x="2214496" y="1162260"/>
                    <a:pt x="2219649" y="1168698"/>
                    <a:pt x="2225121" y="1162999"/>
                  </a:cubicBezTo>
                  <a:cubicBezTo>
                    <a:pt x="2223336" y="1165804"/>
                    <a:pt x="2226241" y="1170854"/>
                    <a:pt x="2221038" y="1172689"/>
                  </a:cubicBezTo>
                  <a:lnTo>
                    <a:pt x="2207115" y="1164473"/>
                  </a:lnTo>
                  <a:cubicBezTo>
                    <a:pt x="2208110" y="1162510"/>
                    <a:pt x="2209277" y="1161911"/>
                    <a:pt x="2210582" y="1161998"/>
                  </a:cubicBezTo>
                  <a:close/>
                  <a:moveTo>
                    <a:pt x="4086891" y="1155798"/>
                  </a:moveTo>
                  <a:lnTo>
                    <a:pt x="4084239" y="1157634"/>
                  </a:lnTo>
                  <a:lnTo>
                    <a:pt x="4098417" y="1165087"/>
                  </a:lnTo>
                  <a:close/>
                  <a:moveTo>
                    <a:pt x="3683013" y="1151803"/>
                  </a:moveTo>
                  <a:cubicBezTo>
                    <a:pt x="3685564" y="1151804"/>
                    <a:pt x="3689235" y="1152008"/>
                    <a:pt x="3691480" y="1154969"/>
                  </a:cubicBezTo>
                  <a:lnTo>
                    <a:pt x="3681940" y="1159607"/>
                  </a:lnTo>
                  <a:close/>
                  <a:moveTo>
                    <a:pt x="3163253" y="1147620"/>
                  </a:moveTo>
                  <a:cubicBezTo>
                    <a:pt x="3166107" y="1152313"/>
                    <a:pt x="3181921" y="1148237"/>
                    <a:pt x="3176716" y="1157723"/>
                  </a:cubicBezTo>
                  <a:cubicBezTo>
                    <a:pt x="3167483" y="1159404"/>
                    <a:pt x="3159426" y="1153995"/>
                    <a:pt x="3163253" y="1147620"/>
                  </a:cubicBezTo>
                  <a:close/>
                  <a:moveTo>
                    <a:pt x="4154075" y="1131276"/>
                  </a:moveTo>
                  <a:cubicBezTo>
                    <a:pt x="4158511" y="1134288"/>
                    <a:pt x="4158458" y="1144132"/>
                    <a:pt x="4149889" y="1142803"/>
                  </a:cubicBezTo>
                  <a:cubicBezTo>
                    <a:pt x="4151318" y="1140048"/>
                    <a:pt x="4148667" y="1134234"/>
                    <a:pt x="4154075" y="1131276"/>
                  </a:cubicBezTo>
                  <a:close/>
                  <a:moveTo>
                    <a:pt x="4169173" y="1129853"/>
                  </a:moveTo>
                  <a:lnTo>
                    <a:pt x="4179425" y="1130213"/>
                  </a:lnTo>
                  <a:lnTo>
                    <a:pt x="4168764" y="1134649"/>
                  </a:lnTo>
                  <a:close/>
                  <a:moveTo>
                    <a:pt x="3691744" y="1128706"/>
                  </a:moveTo>
                  <a:cubicBezTo>
                    <a:pt x="3679604" y="1125335"/>
                    <a:pt x="3669758" y="1132933"/>
                    <a:pt x="3663839" y="1137420"/>
                  </a:cubicBezTo>
                  <a:cubicBezTo>
                    <a:pt x="3660652" y="1133594"/>
                    <a:pt x="3657991" y="1132014"/>
                    <a:pt x="3655513" y="1131806"/>
                  </a:cubicBezTo>
                  <a:cubicBezTo>
                    <a:pt x="3648080" y="1131173"/>
                    <a:pt x="3642300" y="1142859"/>
                    <a:pt x="3628949" y="1143123"/>
                  </a:cubicBezTo>
                  <a:cubicBezTo>
                    <a:pt x="3625172" y="1149856"/>
                    <a:pt x="3619559" y="1161586"/>
                    <a:pt x="3629044" y="1166790"/>
                  </a:cubicBezTo>
                  <a:lnTo>
                    <a:pt x="3631037" y="1155212"/>
                  </a:lnTo>
                  <a:lnTo>
                    <a:pt x="3639810" y="1155419"/>
                  </a:lnTo>
                  <a:cubicBezTo>
                    <a:pt x="3649040" y="1161389"/>
                    <a:pt x="3640061" y="1169957"/>
                    <a:pt x="3639550" y="1174037"/>
                  </a:cubicBezTo>
                  <a:cubicBezTo>
                    <a:pt x="3655004" y="1180214"/>
                    <a:pt x="3661425" y="1197148"/>
                    <a:pt x="3664789" y="1207964"/>
                  </a:cubicBezTo>
                  <a:cubicBezTo>
                    <a:pt x="3663108" y="1201282"/>
                    <a:pt x="3671320" y="1197560"/>
                    <a:pt x="3673414" y="1191799"/>
                  </a:cubicBezTo>
                  <a:cubicBezTo>
                    <a:pt x="3686168" y="1181599"/>
                    <a:pt x="3699785" y="1192772"/>
                    <a:pt x="3712230" y="1193185"/>
                  </a:cubicBezTo>
                  <a:cubicBezTo>
                    <a:pt x="3714787" y="1167682"/>
                    <a:pt x="3703622" y="1150693"/>
                    <a:pt x="3691744" y="1128706"/>
                  </a:cubicBezTo>
                  <a:close/>
                  <a:moveTo>
                    <a:pt x="4208432" y="1121250"/>
                  </a:moveTo>
                  <a:cubicBezTo>
                    <a:pt x="4211307" y="1121295"/>
                    <a:pt x="4214113" y="1121805"/>
                    <a:pt x="4216052" y="1121346"/>
                  </a:cubicBezTo>
                  <a:lnTo>
                    <a:pt x="4215285" y="1126194"/>
                  </a:lnTo>
                  <a:lnTo>
                    <a:pt x="4200391" y="1123944"/>
                  </a:lnTo>
                  <a:cubicBezTo>
                    <a:pt x="4202610" y="1121625"/>
                    <a:pt x="4205556" y="1121205"/>
                    <a:pt x="4208432" y="1121250"/>
                  </a:cubicBezTo>
                  <a:close/>
                  <a:moveTo>
                    <a:pt x="4437931" y="1113077"/>
                  </a:moveTo>
                  <a:cubicBezTo>
                    <a:pt x="4442452" y="1112843"/>
                    <a:pt x="4447450" y="1114042"/>
                    <a:pt x="4450535" y="1115241"/>
                  </a:cubicBezTo>
                  <a:lnTo>
                    <a:pt x="4449768" y="1120086"/>
                  </a:lnTo>
                  <a:lnTo>
                    <a:pt x="4428193" y="1119521"/>
                  </a:lnTo>
                  <a:cubicBezTo>
                    <a:pt x="4429368" y="1114980"/>
                    <a:pt x="4433410" y="1113310"/>
                    <a:pt x="4437931" y="1113077"/>
                  </a:cubicBezTo>
                  <a:close/>
                  <a:moveTo>
                    <a:pt x="4378870" y="1110886"/>
                  </a:moveTo>
                  <a:lnTo>
                    <a:pt x="4381369" y="1113080"/>
                  </a:lnTo>
                  <a:lnTo>
                    <a:pt x="4363772" y="1112309"/>
                  </a:lnTo>
                  <a:close/>
                  <a:moveTo>
                    <a:pt x="4512052" y="1107200"/>
                  </a:moveTo>
                  <a:cubicBezTo>
                    <a:pt x="4510979" y="1115003"/>
                    <a:pt x="4528321" y="1116539"/>
                    <a:pt x="4524697" y="1124341"/>
                  </a:cubicBezTo>
                  <a:lnTo>
                    <a:pt x="4530413" y="1110774"/>
                  </a:lnTo>
                  <a:close/>
                  <a:moveTo>
                    <a:pt x="4344499" y="1104902"/>
                  </a:moveTo>
                  <a:cubicBezTo>
                    <a:pt x="4347171" y="1105112"/>
                    <a:pt x="4350257" y="1105675"/>
                    <a:pt x="4352195" y="1105217"/>
                  </a:cubicBezTo>
                  <a:lnTo>
                    <a:pt x="4351428" y="1110061"/>
                  </a:lnTo>
                  <a:lnTo>
                    <a:pt x="4339290" y="1106692"/>
                  </a:lnTo>
                  <a:cubicBezTo>
                    <a:pt x="4339571" y="1104830"/>
                    <a:pt x="4341828" y="1104691"/>
                    <a:pt x="4344499" y="1104902"/>
                  </a:cubicBezTo>
                  <a:close/>
                  <a:moveTo>
                    <a:pt x="3141849" y="1102258"/>
                  </a:moveTo>
                  <a:lnTo>
                    <a:pt x="3139805" y="1116029"/>
                  </a:lnTo>
                  <a:cubicBezTo>
                    <a:pt x="3155362" y="1112718"/>
                    <a:pt x="3142657" y="1130924"/>
                    <a:pt x="3150717" y="1126132"/>
                  </a:cubicBezTo>
                  <a:lnTo>
                    <a:pt x="3160717" y="1119605"/>
                  </a:lnTo>
                  <a:cubicBezTo>
                    <a:pt x="3161174" y="1125370"/>
                    <a:pt x="3170251" y="1132819"/>
                    <a:pt x="3160456" y="1138224"/>
                  </a:cubicBezTo>
                  <a:cubicBezTo>
                    <a:pt x="3156580" y="1139139"/>
                    <a:pt x="3156020" y="1135212"/>
                    <a:pt x="3152450" y="1133171"/>
                  </a:cubicBezTo>
                  <a:cubicBezTo>
                    <a:pt x="3148772" y="1150819"/>
                    <a:pt x="3162132" y="1162759"/>
                    <a:pt x="3158088" y="1180381"/>
                  </a:cubicBezTo>
                  <a:lnTo>
                    <a:pt x="3166861" y="1180588"/>
                  </a:lnTo>
                  <a:cubicBezTo>
                    <a:pt x="3183122" y="1215428"/>
                    <a:pt x="3186070" y="1253991"/>
                    <a:pt x="3203302" y="1282869"/>
                  </a:cubicBezTo>
                  <a:cubicBezTo>
                    <a:pt x="3207736" y="1296079"/>
                    <a:pt x="3225084" y="1279764"/>
                    <a:pt x="3235129" y="1288896"/>
                  </a:cubicBezTo>
                  <a:cubicBezTo>
                    <a:pt x="3226660" y="1293380"/>
                    <a:pt x="3228391" y="1308071"/>
                    <a:pt x="3211151" y="1304702"/>
                  </a:cubicBezTo>
                  <a:cubicBezTo>
                    <a:pt x="3210385" y="1309545"/>
                    <a:pt x="3211302" y="1313423"/>
                    <a:pt x="3215739" y="1316433"/>
                  </a:cubicBezTo>
                  <a:lnTo>
                    <a:pt x="3222728" y="1311794"/>
                  </a:lnTo>
                  <a:cubicBezTo>
                    <a:pt x="3226503" y="1310163"/>
                    <a:pt x="3232880" y="1308889"/>
                    <a:pt x="3237776" y="1310013"/>
                  </a:cubicBezTo>
                  <a:cubicBezTo>
                    <a:pt x="3238388" y="1311749"/>
                    <a:pt x="3239764" y="1313739"/>
                    <a:pt x="3242569" y="1315523"/>
                  </a:cubicBezTo>
                  <a:cubicBezTo>
                    <a:pt x="3234814" y="1319908"/>
                    <a:pt x="3229151" y="1326179"/>
                    <a:pt x="3220377" y="1328523"/>
                  </a:cubicBezTo>
                  <a:lnTo>
                    <a:pt x="3214308" y="1324289"/>
                  </a:lnTo>
                  <a:lnTo>
                    <a:pt x="3218895" y="1336022"/>
                  </a:lnTo>
                  <a:cubicBezTo>
                    <a:pt x="3227158" y="1340308"/>
                    <a:pt x="3236700" y="1328017"/>
                    <a:pt x="3240063" y="1338833"/>
                  </a:cubicBezTo>
                  <a:cubicBezTo>
                    <a:pt x="3234961" y="1346484"/>
                    <a:pt x="3224094" y="1352039"/>
                    <a:pt x="3213995" y="1352753"/>
                  </a:cubicBezTo>
                  <a:cubicBezTo>
                    <a:pt x="3225059" y="1363924"/>
                    <a:pt x="3225059" y="1363924"/>
                    <a:pt x="3237452" y="1374183"/>
                  </a:cubicBezTo>
                  <a:cubicBezTo>
                    <a:pt x="3240107" y="1364694"/>
                    <a:pt x="3262345" y="1367351"/>
                    <a:pt x="3264083" y="1356541"/>
                  </a:cubicBezTo>
                  <a:cubicBezTo>
                    <a:pt x="3258773" y="1372962"/>
                    <a:pt x="3267188" y="1378320"/>
                    <a:pt x="3258206" y="1394537"/>
                  </a:cubicBezTo>
                  <a:cubicBezTo>
                    <a:pt x="3253971" y="1398057"/>
                    <a:pt x="3248666" y="1399177"/>
                    <a:pt x="3242648" y="1397849"/>
                  </a:cubicBezTo>
                  <a:cubicBezTo>
                    <a:pt x="3242948" y="1420393"/>
                    <a:pt x="3254268" y="1430802"/>
                    <a:pt x="3259976" y="1450393"/>
                  </a:cubicBezTo>
                  <a:lnTo>
                    <a:pt x="3272066" y="1445754"/>
                  </a:lnTo>
                  <a:cubicBezTo>
                    <a:pt x="3276860" y="1448715"/>
                    <a:pt x="3278643" y="1453559"/>
                    <a:pt x="3276654" y="1457488"/>
                  </a:cubicBezTo>
                  <a:cubicBezTo>
                    <a:pt x="3277009" y="1462536"/>
                    <a:pt x="3273385" y="1470340"/>
                    <a:pt x="3266347" y="1466971"/>
                  </a:cubicBezTo>
                  <a:cubicBezTo>
                    <a:pt x="3264864" y="1484671"/>
                    <a:pt x="3275723" y="1504618"/>
                    <a:pt x="3284695" y="1521553"/>
                  </a:cubicBezTo>
                  <a:lnTo>
                    <a:pt x="3288776" y="1519515"/>
                  </a:lnTo>
                  <a:cubicBezTo>
                    <a:pt x="3297804" y="1518956"/>
                    <a:pt x="3306169" y="1521407"/>
                    <a:pt x="3309177" y="1527171"/>
                  </a:cubicBezTo>
                  <a:cubicBezTo>
                    <a:pt x="3303259" y="1531659"/>
                    <a:pt x="3296984" y="1533646"/>
                    <a:pt x="3289282" y="1533288"/>
                  </a:cubicBezTo>
                  <a:lnTo>
                    <a:pt x="3291319" y="1545020"/>
                  </a:lnTo>
                  <a:cubicBezTo>
                    <a:pt x="3297593" y="1543032"/>
                    <a:pt x="3302791" y="1559051"/>
                    <a:pt x="3314322" y="1550484"/>
                  </a:cubicBezTo>
                  <a:cubicBezTo>
                    <a:pt x="3327327" y="1554823"/>
                    <a:pt x="3310239" y="1560176"/>
                    <a:pt x="3314164" y="1567266"/>
                  </a:cubicBezTo>
                  <a:cubicBezTo>
                    <a:pt x="3319060" y="1568390"/>
                    <a:pt x="3327019" y="1565433"/>
                    <a:pt x="3329058" y="1569515"/>
                  </a:cubicBezTo>
                  <a:cubicBezTo>
                    <a:pt x="3327169" y="1574155"/>
                    <a:pt x="3340431" y="1577730"/>
                    <a:pt x="3331095" y="1581248"/>
                  </a:cubicBezTo>
                  <a:cubicBezTo>
                    <a:pt x="3327218" y="1582164"/>
                    <a:pt x="3326198" y="1580124"/>
                    <a:pt x="3325331" y="1579154"/>
                  </a:cubicBezTo>
                  <a:lnTo>
                    <a:pt x="3318342" y="1583792"/>
                  </a:lnTo>
                  <a:lnTo>
                    <a:pt x="3339050" y="1588492"/>
                  </a:lnTo>
                  <a:lnTo>
                    <a:pt x="3324815" y="1603637"/>
                  </a:lnTo>
                  <a:cubicBezTo>
                    <a:pt x="3333334" y="1596957"/>
                    <a:pt x="3345626" y="1598848"/>
                    <a:pt x="3355523" y="1596708"/>
                  </a:cubicBezTo>
                  <a:cubicBezTo>
                    <a:pt x="3331754" y="1596089"/>
                    <a:pt x="3347216" y="1569113"/>
                    <a:pt x="3327631" y="1564616"/>
                  </a:cubicBezTo>
                  <a:cubicBezTo>
                    <a:pt x="3330743" y="1560894"/>
                    <a:pt x="3335181" y="1563905"/>
                    <a:pt x="3339057" y="1562987"/>
                  </a:cubicBezTo>
                  <a:cubicBezTo>
                    <a:pt x="3315497" y="1543394"/>
                    <a:pt x="3327493" y="1512540"/>
                    <a:pt x="3301075" y="1495902"/>
                  </a:cubicBezTo>
                  <a:cubicBezTo>
                    <a:pt x="3298991" y="1468510"/>
                    <a:pt x="3289923" y="1427906"/>
                    <a:pt x="3273355" y="1396021"/>
                  </a:cubicBezTo>
                  <a:cubicBezTo>
                    <a:pt x="3285144" y="1376491"/>
                    <a:pt x="3262706" y="1357099"/>
                    <a:pt x="3270668" y="1338841"/>
                  </a:cubicBezTo>
                  <a:cubicBezTo>
                    <a:pt x="3265258" y="1349449"/>
                    <a:pt x="3250208" y="1358881"/>
                    <a:pt x="3237099" y="1361479"/>
                  </a:cubicBezTo>
                  <a:cubicBezTo>
                    <a:pt x="3233528" y="1359439"/>
                    <a:pt x="3229041" y="1356070"/>
                    <a:pt x="3232153" y="1352348"/>
                  </a:cubicBezTo>
                  <a:cubicBezTo>
                    <a:pt x="3236338" y="1348474"/>
                    <a:pt x="3241897" y="1346586"/>
                    <a:pt x="3247916" y="1347916"/>
                  </a:cubicBezTo>
                  <a:cubicBezTo>
                    <a:pt x="3255978" y="1335470"/>
                    <a:pt x="3243840" y="1332101"/>
                    <a:pt x="3246139" y="1317564"/>
                  </a:cubicBezTo>
                  <a:cubicBezTo>
                    <a:pt x="3244608" y="1317053"/>
                    <a:pt x="3243385" y="1316135"/>
                    <a:pt x="3242569" y="1315523"/>
                  </a:cubicBezTo>
                  <a:cubicBezTo>
                    <a:pt x="3242875" y="1315114"/>
                    <a:pt x="3243589" y="1315013"/>
                    <a:pt x="3243896" y="1314604"/>
                  </a:cubicBezTo>
                  <a:cubicBezTo>
                    <a:pt x="3242824" y="1312206"/>
                    <a:pt x="3240785" y="1310678"/>
                    <a:pt x="3237776" y="1310013"/>
                  </a:cubicBezTo>
                  <a:cubicBezTo>
                    <a:pt x="3233699" y="1299301"/>
                    <a:pt x="3257470" y="1289717"/>
                    <a:pt x="3242834" y="1279052"/>
                  </a:cubicBezTo>
                  <a:lnTo>
                    <a:pt x="3252169" y="1275537"/>
                  </a:lnTo>
                  <a:lnTo>
                    <a:pt x="3245947" y="1275332"/>
                  </a:lnTo>
                  <a:cubicBezTo>
                    <a:pt x="3246560" y="1269413"/>
                    <a:pt x="3235341" y="1262270"/>
                    <a:pt x="3248298" y="1258599"/>
                  </a:cubicBezTo>
                  <a:cubicBezTo>
                    <a:pt x="3249013" y="1253397"/>
                    <a:pt x="3241822" y="1251509"/>
                    <a:pt x="3238456" y="1248345"/>
                  </a:cubicBezTo>
                  <a:cubicBezTo>
                    <a:pt x="3240089" y="1244469"/>
                    <a:pt x="3237183" y="1239419"/>
                    <a:pt x="3242642" y="1236818"/>
                  </a:cubicBezTo>
                  <a:cubicBezTo>
                    <a:pt x="3216066" y="1236963"/>
                    <a:pt x="3222501" y="1210543"/>
                    <a:pt x="3215261" y="1200645"/>
                  </a:cubicBezTo>
                  <a:cubicBezTo>
                    <a:pt x="3240619" y="1174077"/>
                    <a:pt x="3179156" y="1172276"/>
                    <a:pt x="3210850" y="1146704"/>
                  </a:cubicBezTo>
                  <a:cubicBezTo>
                    <a:pt x="3181314" y="1151644"/>
                    <a:pt x="3204582" y="1123188"/>
                    <a:pt x="3181884" y="1122417"/>
                  </a:cubicBezTo>
                  <a:lnTo>
                    <a:pt x="3187803" y="1115379"/>
                  </a:lnTo>
                  <a:cubicBezTo>
                    <a:pt x="3179129" y="1123537"/>
                    <a:pt x="3165107" y="1106957"/>
                    <a:pt x="3161534" y="1115117"/>
                  </a:cubicBezTo>
                  <a:cubicBezTo>
                    <a:pt x="3148526" y="1118428"/>
                    <a:pt x="3142612" y="1107614"/>
                    <a:pt x="3141849" y="1102258"/>
                  </a:cubicBezTo>
                  <a:close/>
                  <a:moveTo>
                    <a:pt x="4310652" y="1096316"/>
                  </a:moveTo>
                  <a:cubicBezTo>
                    <a:pt x="4313541" y="1096018"/>
                    <a:pt x="4316645" y="1096714"/>
                    <a:pt x="4320011" y="1099241"/>
                  </a:cubicBezTo>
                  <a:cubicBezTo>
                    <a:pt x="4312002" y="1101840"/>
                    <a:pt x="4301849" y="1112395"/>
                    <a:pt x="4288486" y="1108105"/>
                  </a:cubicBezTo>
                  <a:lnTo>
                    <a:pt x="4289253" y="1103261"/>
                  </a:lnTo>
                  <a:cubicBezTo>
                    <a:pt x="4293256" y="1105786"/>
                    <a:pt x="4297580" y="1102256"/>
                    <a:pt x="4302586" y="1099355"/>
                  </a:cubicBezTo>
                  <a:cubicBezTo>
                    <a:pt x="4305089" y="1097906"/>
                    <a:pt x="4307762" y="1096614"/>
                    <a:pt x="4310652" y="1096316"/>
                  </a:cubicBezTo>
                  <a:close/>
                  <a:moveTo>
                    <a:pt x="4514148" y="1093786"/>
                  </a:moveTo>
                  <a:lnTo>
                    <a:pt x="4511494" y="1095622"/>
                  </a:lnTo>
                  <a:lnTo>
                    <a:pt x="4522921" y="1093993"/>
                  </a:lnTo>
                  <a:close/>
                  <a:moveTo>
                    <a:pt x="4203104" y="1089629"/>
                  </a:moveTo>
                  <a:cubicBezTo>
                    <a:pt x="4205144" y="1090842"/>
                    <a:pt x="4207082" y="1092935"/>
                    <a:pt x="4208866" y="1093953"/>
                  </a:cubicBezTo>
                  <a:lnTo>
                    <a:pt x="4195962" y="1095431"/>
                  </a:lnTo>
                  <a:lnTo>
                    <a:pt x="4196728" y="1090585"/>
                  </a:lnTo>
                  <a:cubicBezTo>
                    <a:pt x="4198921" y="1088085"/>
                    <a:pt x="4201064" y="1088419"/>
                    <a:pt x="4203104" y="1089629"/>
                  </a:cubicBezTo>
                  <a:close/>
                  <a:moveTo>
                    <a:pt x="4060591" y="1088872"/>
                  </a:moveTo>
                  <a:lnTo>
                    <a:pt x="4053856" y="1092744"/>
                  </a:lnTo>
                  <a:lnTo>
                    <a:pt x="4068546" y="1096115"/>
                  </a:lnTo>
                  <a:close/>
                  <a:moveTo>
                    <a:pt x="2527411" y="1088194"/>
                  </a:moveTo>
                  <a:lnTo>
                    <a:pt x="2538735" y="1088402"/>
                  </a:lnTo>
                  <a:lnTo>
                    <a:pt x="2537458" y="1097328"/>
                  </a:lnTo>
                  <a:cubicBezTo>
                    <a:pt x="2529449" y="1099926"/>
                    <a:pt x="2522768" y="1093956"/>
                    <a:pt x="2527411" y="1088194"/>
                  </a:cubicBezTo>
                  <a:close/>
                  <a:moveTo>
                    <a:pt x="4160564" y="1087362"/>
                  </a:moveTo>
                  <a:cubicBezTo>
                    <a:pt x="4177142" y="1086089"/>
                    <a:pt x="4168517" y="1102257"/>
                    <a:pt x="4179432" y="1104708"/>
                  </a:cubicBezTo>
                  <a:cubicBezTo>
                    <a:pt x="4168566" y="1110267"/>
                    <a:pt x="4149698" y="1092916"/>
                    <a:pt x="4160564" y="1087362"/>
                  </a:cubicBezTo>
                  <a:close/>
                  <a:moveTo>
                    <a:pt x="4358630" y="1078795"/>
                  </a:moveTo>
                  <a:cubicBezTo>
                    <a:pt x="4362302" y="1079001"/>
                    <a:pt x="4365975" y="1079207"/>
                    <a:pt x="4368218" y="1082167"/>
                  </a:cubicBezTo>
                  <a:lnTo>
                    <a:pt x="4357864" y="1083643"/>
                  </a:lnTo>
                  <a:close/>
                  <a:moveTo>
                    <a:pt x="4462022" y="1078265"/>
                  </a:moveTo>
                  <a:lnTo>
                    <a:pt x="4461460" y="1081986"/>
                  </a:lnTo>
                  <a:lnTo>
                    <a:pt x="4472833" y="1090203"/>
                  </a:lnTo>
                  <a:close/>
                  <a:moveTo>
                    <a:pt x="4329149" y="1073891"/>
                  </a:moveTo>
                  <a:cubicBezTo>
                    <a:pt x="4333739" y="1075425"/>
                    <a:pt x="4337718" y="1075221"/>
                    <a:pt x="4341390" y="1077974"/>
                  </a:cubicBezTo>
                  <a:lnTo>
                    <a:pt x="4327514" y="1085419"/>
                  </a:lnTo>
                  <a:close/>
                  <a:moveTo>
                    <a:pt x="2645504" y="1065547"/>
                  </a:moveTo>
                  <a:cubicBezTo>
                    <a:pt x="2641525" y="1068300"/>
                    <a:pt x="2638412" y="1072022"/>
                    <a:pt x="2632292" y="1069981"/>
                  </a:cubicBezTo>
                  <a:cubicBezTo>
                    <a:pt x="2630863" y="1072734"/>
                    <a:pt x="2632647" y="1077581"/>
                    <a:pt x="2637288" y="1076919"/>
                  </a:cubicBezTo>
                  <a:close/>
                  <a:moveTo>
                    <a:pt x="4443052" y="1062751"/>
                  </a:moveTo>
                  <a:cubicBezTo>
                    <a:pt x="4457639" y="1065409"/>
                    <a:pt x="4443661" y="1074688"/>
                    <a:pt x="4461310" y="1068163"/>
                  </a:cubicBezTo>
                  <a:cubicBezTo>
                    <a:pt x="4459527" y="1063317"/>
                    <a:pt x="4446723" y="1062957"/>
                    <a:pt x="4443052" y="1062751"/>
                  </a:cubicBezTo>
                  <a:close/>
                  <a:moveTo>
                    <a:pt x="4286103" y="1058170"/>
                  </a:moveTo>
                  <a:cubicBezTo>
                    <a:pt x="4290999" y="1059291"/>
                    <a:pt x="4294416" y="1060261"/>
                    <a:pt x="4297782" y="1063426"/>
                  </a:cubicBezTo>
                  <a:lnTo>
                    <a:pt x="4285336" y="1063013"/>
                  </a:lnTo>
                  <a:close/>
                  <a:moveTo>
                    <a:pt x="3485410" y="1057556"/>
                  </a:moveTo>
                  <a:cubicBezTo>
                    <a:pt x="3482771" y="1056292"/>
                    <a:pt x="3480271" y="1056011"/>
                    <a:pt x="3478561" y="1059352"/>
                  </a:cubicBezTo>
                  <a:lnTo>
                    <a:pt x="3492689" y="1066445"/>
                  </a:lnTo>
                  <a:lnTo>
                    <a:pt x="3493099" y="1061651"/>
                  </a:lnTo>
                  <a:cubicBezTo>
                    <a:pt x="3490829" y="1061065"/>
                    <a:pt x="3488049" y="1058820"/>
                    <a:pt x="3485410" y="1057556"/>
                  </a:cubicBezTo>
                  <a:close/>
                  <a:moveTo>
                    <a:pt x="4531857" y="1057014"/>
                  </a:moveTo>
                  <a:cubicBezTo>
                    <a:pt x="4524818" y="1058746"/>
                    <a:pt x="4515228" y="1057927"/>
                    <a:pt x="4506627" y="1058607"/>
                  </a:cubicBezTo>
                  <a:cubicBezTo>
                    <a:pt x="4498026" y="1059286"/>
                    <a:pt x="4490412" y="1061465"/>
                    <a:pt x="4487324" y="1069191"/>
                  </a:cubicBezTo>
                  <a:cubicBezTo>
                    <a:pt x="4501610" y="1056953"/>
                    <a:pt x="4509511" y="1074043"/>
                    <a:pt x="4520170" y="1077259"/>
                  </a:cubicBezTo>
                  <a:lnTo>
                    <a:pt x="4515225" y="1068128"/>
                  </a:lnTo>
                  <a:cubicBezTo>
                    <a:pt x="4519665" y="1063487"/>
                    <a:pt x="4524969" y="1062366"/>
                    <a:pt x="4530988" y="1063695"/>
                  </a:cubicBezTo>
                  <a:close/>
                  <a:moveTo>
                    <a:pt x="4338540" y="1052880"/>
                  </a:moveTo>
                  <a:cubicBezTo>
                    <a:pt x="4348023" y="1065735"/>
                    <a:pt x="4319309" y="1055987"/>
                    <a:pt x="4321141" y="1068842"/>
                  </a:cubicBezTo>
                  <a:lnTo>
                    <a:pt x="4303902" y="1065468"/>
                  </a:lnTo>
                  <a:cubicBezTo>
                    <a:pt x="4316603" y="1065115"/>
                    <a:pt x="4325075" y="1050427"/>
                    <a:pt x="4338540" y="1052880"/>
                  </a:cubicBezTo>
                  <a:close/>
                  <a:moveTo>
                    <a:pt x="4040567" y="1045534"/>
                  </a:moveTo>
                  <a:lnTo>
                    <a:pt x="4039791" y="1050302"/>
                  </a:lnTo>
                  <a:cubicBezTo>
                    <a:pt x="4037393" y="1051373"/>
                    <a:pt x="4035810" y="1053056"/>
                    <a:pt x="4033769" y="1054076"/>
                  </a:cubicBezTo>
                  <a:lnTo>
                    <a:pt x="4057337" y="1050716"/>
                  </a:lnTo>
                  <a:cubicBezTo>
                    <a:pt x="4056165" y="1045053"/>
                    <a:pt x="4042760" y="1045585"/>
                    <a:pt x="4040567" y="1045534"/>
                  </a:cubicBezTo>
                  <a:close/>
                  <a:moveTo>
                    <a:pt x="4373738" y="1044218"/>
                  </a:moveTo>
                  <a:lnTo>
                    <a:pt x="4381437" y="1052227"/>
                  </a:lnTo>
                  <a:lnTo>
                    <a:pt x="4372562" y="1053857"/>
                  </a:lnTo>
                  <a:close/>
                  <a:moveTo>
                    <a:pt x="3133801" y="1040701"/>
                  </a:moveTo>
                  <a:lnTo>
                    <a:pt x="3142574" y="1040907"/>
                  </a:lnTo>
                  <a:cubicBezTo>
                    <a:pt x="3141808" y="1045753"/>
                    <a:pt x="3147928" y="1047795"/>
                    <a:pt x="3149814" y="1050804"/>
                  </a:cubicBezTo>
                  <a:cubicBezTo>
                    <a:pt x="3144611" y="1052639"/>
                    <a:pt x="3132214" y="1060236"/>
                    <a:pt x="3128595" y="1050186"/>
                  </a:cubicBezTo>
                  <a:cubicBezTo>
                    <a:pt x="3129974" y="1047075"/>
                    <a:pt x="3127118" y="1042383"/>
                    <a:pt x="3133801" y="1040701"/>
                  </a:cubicBezTo>
                  <a:close/>
                  <a:moveTo>
                    <a:pt x="4314214" y="1038130"/>
                  </a:moveTo>
                  <a:lnTo>
                    <a:pt x="4331811" y="1038901"/>
                  </a:lnTo>
                  <a:lnTo>
                    <a:pt x="4331351" y="1040786"/>
                  </a:lnTo>
                  <a:lnTo>
                    <a:pt x="4313805" y="1040375"/>
                  </a:lnTo>
                  <a:close/>
                  <a:moveTo>
                    <a:pt x="4359917" y="1036716"/>
                  </a:moveTo>
                  <a:lnTo>
                    <a:pt x="4364301" y="1041919"/>
                  </a:lnTo>
                  <a:lnTo>
                    <a:pt x="4349255" y="1041150"/>
                  </a:lnTo>
                  <a:cubicBezTo>
                    <a:pt x="4353182" y="1040590"/>
                    <a:pt x="4355020" y="1035592"/>
                    <a:pt x="4359917" y="1036716"/>
                  </a:cubicBezTo>
                  <a:close/>
                  <a:moveTo>
                    <a:pt x="4494019" y="1024154"/>
                  </a:moveTo>
                  <a:cubicBezTo>
                    <a:pt x="4487132" y="1026958"/>
                    <a:pt x="4484734" y="1028028"/>
                    <a:pt x="4481162" y="1033636"/>
                  </a:cubicBezTo>
                  <a:cubicBezTo>
                    <a:pt x="4490140" y="1032721"/>
                    <a:pt x="4504420" y="1038338"/>
                    <a:pt x="4496664" y="1047822"/>
                  </a:cubicBezTo>
                  <a:cubicBezTo>
                    <a:pt x="4503040" y="1049099"/>
                    <a:pt x="4506764" y="1047111"/>
                    <a:pt x="4512120" y="1046347"/>
                  </a:cubicBezTo>
                  <a:close/>
                  <a:moveTo>
                    <a:pt x="4286470" y="1022413"/>
                  </a:moveTo>
                  <a:lnTo>
                    <a:pt x="4301767" y="1037719"/>
                  </a:lnTo>
                  <a:cubicBezTo>
                    <a:pt x="4302430" y="1039810"/>
                    <a:pt x="4280855" y="1034144"/>
                    <a:pt x="4286162" y="1025370"/>
                  </a:cubicBezTo>
                  <a:close/>
                  <a:moveTo>
                    <a:pt x="4340742" y="1022325"/>
                  </a:moveTo>
                  <a:lnTo>
                    <a:pt x="4339975" y="1027173"/>
                  </a:lnTo>
                  <a:lnTo>
                    <a:pt x="4320950" y="1026605"/>
                  </a:lnTo>
                  <a:cubicBezTo>
                    <a:pt x="4322506" y="1024743"/>
                    <a:pt x="4325593" y="1023393"/>
                    <a:pt x="4329220" y="1022647"/>
                  </a:cubicBezTo>
                  <a:cubicBezTo>
                    <a:pt x="4332848" y="1021904"/>
                    <a:pt x="4337017" y="1021763"/>
                    <a:pt x="4340742" y="1022325"/>
                  </a:cubicBezTo>
                  <a:close/>
                  <a:moveTo>
                    <a:pt x="4455662" y="1020879"/>
                  </a:moveTo>
                  <a:lnTo>
                    <a:pt x="4454895" y="1025724"/>
                  </a:lnTo>
                  <a:cubicBezTo>
                    <a:pt x="4463008" y="1021290"/>
                    <a:pt x="4469736" y="1035265"/>
                    <a:pt x="4472799" y="1023536"/>
                  </a:cubicBezTo>
                  <a:close/>
                  <a:moveTo>
                    <a:pt x="3521471" y="1020445"/>
                  </a:moveTo>
                  <a:cubicBezTo>
                    <a:pt x="3517645" y="1019169"/>
                    <a:pt x="3516114" y="1021209"/>
                    <a:pt x="3514788" y="1022127"/>
                  </a:cubicBezTo>
                  <a:lnTo>
                    <a:pt x="3520600" y="1027127"/>
                  </a:lnTo>
                  <a:close/>
                  <a:moveTo>
                    <a:pt x="4438474" y="1015313"/>
                  </a:moveTo>
                  <a:cubicBezTo>
                    <a:pt x="4436432" y="1021435"/>
                    <a:pt x="4443982" y="1020722"/>
                    <a:pt x="4449082" y="1020724"/>
                  </a:cubicBezTo>
                  <a:cubicBezTo>
                    <a:pt x="4447858" y="1019806"/>
                    <a:pt x="4445767" y="1017917"/>
                    <a:pt x="4447298" y="1015876"/>
                  </a:cubicBezTo>
                  <a:close/>
                  <a:moveTo>
                    <a:pt x="4378490" y="1013664"/>
                  </a:moveTo>
                  <a:cubicBezTo>
                    <a:pt x="4382417" y="1013104"/>
                    <a:pt x="4387059" y="1014993"/>
                    <a:pt x="4386854" y="1018667"/>
                  </a:cubicBezTo>
                  <a:lnTo>
                    <a:pt x="4385628" y="1025398"/>
                  </a:lnTo>
                  <a:lnTo>
                    <a:pt x="4376855" y="1025191"/>
                  </a:lnTo>
                  <a:close/>
                  <a:moveTo>
                    <a:pt x="3497040" y="1012634"/>
                  </a:moveTo>
                  <a:lnTo>
                    <a:pt x="3495762" y="1021560"/>
                  </a:lnTo>
                  <a:cubicBezTo>
                    <a:pt x="3501882" y="1023603"/>
                    <a:pt x="3507545" y="1019880"/>
                    <a:pt x="3506833" y="1014882"/>
                  </a:cubicBezTo>
                  <a:cubicBezTo>
                    <a:pt x="3504946" y="1011872"/>
                    <a:pt x="3501070" y="1012789"/>
                    <a:pt x="3497040" y="1012634"/>
                  </a:cubicBezTo>
                  <a:close/>
                  <a:moveTo>
                    <a:pt x="4134109" y="1011373"/>
                  </a:moveTo>
                  <a:cubicBezTo>
                    <a:pt x="4138018" y="1011636"/>
                    <a:pt x="4141946" y="1012988"/>
                    <a:pt x="4144622" y="1016432"/>
                  </a:cubicBezTo>
                  <a:cubicBezTo>
                    <a:pt x="4136307" y="1021990"/>
                    <a:pt x="4131158" y="1013980"/>
                    <a:pt x="4123710" y="1012856"/>
                  </a:cubicBezTo>
                  <a:cubicBezTo>
                    <a:pt x="4126312" y="1011938"/>
                    <a:pt x="4130201" y="1011111"/>
                    <a:pt x="4134109" y="1011373"/>
                  </a:cubicBezTo>
                  <a:close/>
                  <a:moveTo>
                    <a:pt x="3637559" y="1009312"/>
                  </a:moveTo>
                  <a:lnTo>
                    <a:pt x="3643783" y="1009517"/>
                  </a:lnTo>
                  <a:lnTo>
                    <a:pt x="3643016" y="1014363"/>
                  </a:lnTo>
                  <a:lnTo>
                    <a:pt x="3633121" y="1013952"/>
                  </a:lnTo>
                  <a:cubicBezTo>
                    <a:pt x="3632101" y="1011912"/>
                    <a:pt x="3635978" y="1010995"/>
                    <a:pt x="3637559" y="1009312"/>
                  </a:cubicBezTo>
                  <a:close/>
                  <a:moveTo>
                    <a:pt x="3464589" y="1005347"/>
                  </a:moveTo>
                  <a:cubicBezTo>
                    <a:pt x="3462742" y="1004454"/>
                    <a:pt x="3460189" y="1004591"/>
                    <a:pt x="3456439" y="1006401"/>
                  </a:cubicBezTo>
                  <a:cubicBezTo>
                    <a:pt x="3460161" y="1014613"/>
                    <a:pt x="3466841" y="1020583"/>
                    <a:pt x="3475308" y="1023748"/>
                  </a:cubicBezTo>
                  <a:cubicBezTo>
                    <a:pt x="3469302" y="1019959"/>
                    <a:pt x="3470128" y="1008024"/>
                    <a:pt x="3464589" y="1005347"/>
                  </a:cubicBezTo>
                  <a:close/>
                  <a:moveTo>
                    <a:pt x="2624710" y="1004026"/>
                  </a:moveTo>
                  <a:lnTo>
                    <a:pt x="2615068" y="1010500"/>
                  </a:lnTo>
                  <a:cubicBezTo>
                    <a:pt x="2618842" y="1008869"/>
                    <a:pt x="2626290" y="1009993"/>
                    <a:pt x="2624710" y="1004026"/>
                  </a:cubicBezTo>
                  <a:close/>
                  <a:moveTo>
                    <a:pt x="4092395" y="1002748"/>
                  </a:moveTo>
                  <a:cubicBezTo>
                    <a:pt x="4101984" y="1006118"/>
                    <a:pt x="4113103" y="1007447"/>
                    <a:pt x="4118307" y="1005612"/>
                  </a:cubicBezTo>
                  <a:cubicBezTo>
                    <a:pt x="4114887" y="1012293"/>
                    <a:pt x="4111215" y="1012088"/>
                    <a:pt x="4105347" y="1016932"/>
                  </a:cubicBezTo>
                  <a:close/>
                  <a:moveTo>
                    <a:pt x="3599613" y="1001243"/>
                  </a:moveTo>
                  <a:lnTo>
                    <a:pt x="3608385" y="1001449"/>
                  </a:lnTo>
                  <a:lnTo>
                    <a:pt x="3595173" y="1005883"/>
                  </a:lnTo>
                  <a:cubicBezTo>
                    <a:pt x="3594154" y="1003842"/>
                    <a:pt x="3596958" y="1003078"/>
                    <a:pt x="3599613" y="1001243"/>
                  </a:cubicBezTo>
                  <a:close/>
                  <a:moveTo>
                    <a:pt x="4316523" y="998113"/>
                  </a:moveTo>
                  <a:cubicBezTo>
                    <a:pt x="4323510" y="1001124"/>
                    <a:pt x="4326106" y="1009109"/>
                    <a:pt x="4322482" y="1016915"/>
                  </a:cubicBezTo>
                  <a:cubicBezTo>
                    <a:pt x="4315036" y="1015789"/>
                    <a:pt x="4301627" y="1003515"/>
                    <a:pt x="4316523" y="998113"/>
                  </a:cubicBezTo>
                  <a:close/>
                  <a:moveTo>
                    <a:pt x="2277706" y="997748"/>
                  </a:moveTo>
                  <a:lnTo>
                    <a:pt x="2283929" y="997954"/>
                  </a:lnTo>
                  <a:lnTo>
                    <a:pt x="2282651" y="1006880"/>
                  </a:lnTo>
                  <a:cubicBezTo>
                    <a:pt x="2275662" y="1011520"/>
                    <a:pt x="2269697" y="1000348"/>
                    <a:pt x="2277706" y="997748"/>
                  </a:cubicBezTo>
                  <a:close/>
                  <a:moveTo>
                    <a:pt x="2500914" y="996885"/>
                  </a:moveTo>
                  <a:cubicBezTo>
                    <a:pt x="2509790" y="995256"/>
                    <a:pt x="2506371" y="1001937"/>
                    <a:pt x="2509736" y="1005100"/>
                  </a:cubicBezTo>
                  <a:cubicBezTo>
                    <a:pt x="2504074" y="1008822"/>
                    <a:pt x="2498310" y="1006729"/>
                    <a:pt x="2497597" y="1001730"/>
                  </a:cubicBezTo>
                  <a:cubicBezTo>
                    <a:pt x="2496629" y="1000047"/>
                    <a:pt x="2499384" y="998926"/>
                    <a:pt x="2500914" y="996885"/>
                  </a:cubicBezTo>
                  <a:close/>
                  <a:moveTo>
                    <a:pt x="4163196" y="993382"/>
                  </a:moveTo>
                  <a:lnTo>
                    <a:pt x="4162429" y="998226"/>
                  </a:lnTo>
                  <a:lnTo>
                    <a:pt x="4138201" y="999495"/>
                  </a:lnTo>
                  <a:cubicBezTo>
                    <a:pt x="4139961" y="996511"/>
                    <a:pt x="4143736" y="994880"/>
                    <a:pt x="4148308" y="994046"/>
                  </a:cubicBezTo>
                  <a:cubicBezTo>
                    <a:pt x="4152880" y="993212"/>
                    <a:pt x="4158248" y="993176"/>
                    <a:pt x="4163196" y="993382"/>
                  </a:cubicBezTo>
                  <a:close/>
                  <a:moveTo>
                    <a:pt x="4263732" y="993254"/>
                  </a:moveTo>
                  <a:cubicBezTo>
                    <a:pt x="4266384" y="993331"/>
                    <a:pt x="4269113" y="993944"/>
                    <a:pt x="4271792" y="993562"/>
                  </a:cubicBezTo>
                  <a:cubicBezTo>
                    <a:pt x="4275361" y="995603"/>
                    <a:pt x="4274697" y="998612"/>
                    <a:pt x="4274390" y="1001571"/>
                  </a:cubicBezTo>
                  <a:cubicBezTo>
                    <a:pt x="4265666" y="1009373"/>
                    <a:pt x="4264038" y="995395"/>
                    <a:pt x="4256131" y="996159"/>
                  </a:cubicBezTo>
                  <a:cubicBezTo>
                    <a:pt x="4258503" y="993635"/>
                    <a:pt x="4261079" y="993177"/>
                    <a:pt x="4263732" y="993254"/>
                  </a:cubicBezTo>
                  <a:close/>
                  <a:moveTo>
                    <a:pt x="4053692" y="991928"/>
                  </a:moveTo>
                  <a:cubicBezTo>
                    <a:pt x="4053384" y="994887"/>
                    <a:pt x="4054149" y="997692"/>
                    <a:pt x="4050272" y="998609"/>
                  </a:cubicBezTo>
                  <a:lnTo>
                    <a:pt x="4063177" y="997134"/>
                  </a:lnTo>
                  <a:close/>
                  <a:moveTo>
                    <a:pt x="2447664" y="991364"/>
                  </a:moveTo>
                  <a:cubicBezTo>
                    <a:pt x="2460876" y="986930"/>
                    <a:pt x="2455262" y="998661"/>
                    <a:pt x="2465055" y="1000907"/>
                  </a:cubicBezTo>
                  <a:cubicBezTo>
                    <a:pt x="2463064" y="1004834"/>
                    <a:pt x="2466072" y="1010599"/>
                    <a:pt x="2459747" y="1012229"/>
                  </a:cubicBezTo>
                  <a:cubicBezTo>
                    <a:pt x="2445414" y="1013908"/>
                    <a:pt x="2451589" y="998455"/>
                    <a:pt x="2447664" y="991364"/>
                  </a:cubicBezTo>
                  <a:close/>
                  <a:moveTo>
                    <a:pt x="4140193" y="987917"/>
                  </a:moveTo>
                  <a:lnTo>
                    <a:pt x="4145294" y="987919"/>
                  </a:lnTo>
                  <a:lnTo>
                    <a:pt x="4135753" y="992558"/>
                  </a:lnTo>
                  <a:cubicBezTo>
                    <a:pt x="4134735" y="990517"/>
                    <a:pt x="4137540" y="989752"/>
                    <a:pt x="4140193" y="987917"/>
                  </a:cubicBezTo>
                  <a:close/>
                  <a:moveTo>
                    <a:pt x="3543770" y="987756"/>
                  </a:moveTo>
                  <a:lnTo>
                    <a:pt x="3543003" y="992601"/>
                  </a:lnTo>
                  <a:lnTo>
                    <a:pt x="3564682" y="991333"/>
                  </a:lnTo>
                  <a:close/>
                  <a:moveTo>
                    <a:pt x="4452514" y="980907"/>
                  </a:moveTo>
                  <a:cubicBezTo>
                    <a:pt x="4455012" y="983101"/>
                    <a:pt x="4456950" y="983918"/>
                    <a:pt x="4458379" y="983714"/>
                  </a:cubicBezTo>
                  <a:cubicBezTo>
                    <a:pt x="4456287" y="984376"/>
                    <a:pt x="4453940" y="985804"/>
                    <a:pt x="4451288" y="987640"/>
                  </a:cubicBezTo>
                  <a:close/>
                  <a:moveTo>
                    <a:pt x="4469602" y="977151"/>
                  </a:moveTo>
                  <a:cubicBezTo>
                    <a:pt x="4472255" y="975633"/>
                    <a:pt x="4475238" y="975481"/>
                    <a:pt x="4479293" y="979640"/>
                  </a:cubicBezTo>
                  <a:cubicBezTo>
                    <a:pt x="4477864" y="982394"/>
                    <a:pt x="4481021" y="994312"/>
                    <a:pt x="4489283" y="998598"/>
                  </a:cubicBezTo>
                  <a:cubicBezTo>
                    <a:pt x="4477959" y="998390"/>
                    <a:pt x="4474090" y="981474"/>
                    <a:pt x="4461899" y="982848"/>
                  </a:cubicBezTo>
                  <a:cubicBezTo>
                    <a:pt x="4464628" y="981549"/>
                    <a:pt x="4466950" y="978667"/>
                    <a:pt x="4469602" y="977151"/>
                  </a:cubicBezTo>
                  <a:close/>
                  <a:moveTo>
                    <a:pt x="4014880" y="972687"/>
                  </a:moveTo>
                  <a:cubicBezTo>
                    <a:pt x="4001052" y="990689"/>
                    <a:pt x="4001110" y="965541"/>
                    <a:pt x="3985905" y="981555"/>
                  </a:cubicBezTo>
                  <a:lnTo>
                    <a:pt x="3998249" y="983803"/>
                  </a:lnTo>
                  <a:lnTo>
                    <a:pt x="3984269" y="993082"/>
                  </a:lnTo>
                  <a:lnTo>
                    <a:pt x="3999930" y="990486"/>
                  </a:lnTo>
                  <a:cubicBezTo>
                    <a:pt x="4005591" y="994414"/>
                    <a:pt x="4011914" y="1000435"/>
                    <a:pt x="4003853" y="1005228"/>
                  </a:cubicBezTo>
                  <a:lnTo>
                    <a:pt x="4010076" y="1005433"/>
                  </a:lnTo>
                  <a:lnTo>
                    <a:pt x="4011149" y="997630"/>
                  </a:lnTo>
                  <a:lnTo>
                    <a:pt x="4026146" y="998041"/>
                  </a:lnTo>
                  <a:lnTo>
                    <a:pt x="4022576" y="996000"/>
                  </a:lnTo>
                  <a:lnTo>
                    <a:pt x="4036963" y="984476"/>
                  </a:lnTo>
                  <a:cubicBezTo>
                    <a:pt x="4026099" y="982382"/>
                    <a:pt x="4017988" y="986817"/>
                    <a:pt x="4009774" y="990539"/>
                  </a:cubicBezTo>
                  <a:cubicBezTo>
                    <a:pt x="4001972" y="984365"/>
                    <a:pt x="4013093" y="978043"/>
                    <a:pt x="4014880" y="972687"/>
                  </a:cubicBezTo>
                  <a:close/>
                  <a:moveTo>
                    <a:pt x="4127548" y="970776"/>
                  </a:moveTo>
                  <a:cubicBezTo>
                    <a:pt x="4128517" y="972460"/>
                    <a:pt x="4118616" y="989901"/>
                    <a:pt x="4107347" y="979849"/>
                  </a:cubicBezTo>
                  <a:close/>
                  <a:moveTo>
                    <a:pt x="4339536" y="970421"/>
                  </a:moveTo>
                  <a:cubicBezTo>
                    <a:pt x="4340299" y="973227"/>
                    <a:pt x="4367284" y="968287"/>
                    <a:pt x="4357690" y="982771"/>
                  </a:cubicBezTo>
                  <a:cubicBezTo>
                    <a:pt x="4347284" y="986440"/>
                    <a:pt x="4342442" y="975472"/>
                    <a:pt x="4339536" y="970421"/>
                  </a:cubicBezTo>
                  <a:close/>
                  <a:moveTo>
                    <a:pt x="3976472" y="969054"/>
                  </a:moveTo>
                  <a:lnTo>
                    <a:pt x="3985143" y="971099"/>
                  </a:lnTo>
                  <a:lnTo>
                    <a:pt x="3993916" y="971304"/>
                  </a:lnTo>
                  <a:close/>
                  <a:moveTo>
                    <a:pt x="4295366" y="962147"/>
                  </a:moveTo>
                  <a:cubicBezTo>
                    <a:pt x="4286332" y="980558"/>
                    <a:pt x="4317346" y="975772"/>
                    <a:pt x="4317392" y="991431"/>
                  </a:cubicBezTo>
                  <a:cubicBezTo>
                    <a:pt x="4310148" y="996836"/>
                    <a:pt x="4296173" y="990813"/>
                    <a:pt x="4288116" y="985404"/>
                  </a:cubicBezTo>
                  <a:cubicBezTo>
                    <a:pt x="4290668" y="977754"/>
                    <a:pt x="4268790" y="962292"/>
                    <a:pt x="4295366" y="962147"/>
                  </a:cubicBezTo>
                  <a:close/>
                  <a:moveTo>
                    <a:pt x="2561472" y="961671"/>
                  </a:moveTo>
                  <a:cubicBezTo>
                    <a:pt x="2555147" y="963301"/>
                    <a:pt x="2557849" y="969475"/>
                    <a:pt x="2563153" y="968354"/>
                  </a:cubicBezTo>
                  <a:lnTo>
                    <a:pt x="2564023" y="961672"/>
                  </a:lnTo>
                  <a:close/>
                  <a:moveTo>
                    <a:pt x="4467108" y="960610"/>
                  </a:moveTo>
                  <a:cubicBezTo>
                    <a:pt x="4465830" y="969537"/>
                    <a:pt x="4452618" y="973970"/>
                    <a:pt x="4444916" y="973612"/>
                  </a:cubicBezTo>
                  <a:cubicBezTo>
                    <a:pt x="4451905" y="968972"/>
                    <a:pt x="4455988" y="959281"/>
                    <a:pt x="4467108" y="960610"/>
                  </a:cubicBezTo>
                  <a:close/>
                  <a:moveTo>
                    <a:pt x="2487205" y="954394"/>
                  </a:moveTo>
                  <a:lnTo>
                    <a:pt x="2492000" y="954803"/>
                  </a:lnTo>
                  <a:lnTo>
                    <a:pt x="2491130" y="961485"/>
                  </a:lnTo>
                  <a:lnTo>
                    <a:pt x="2485979" y="961126"/>
                  </a:lnTo>
                  <a:close/>
                  <a:moveTo>
                    <a:pt x="4498173" y="953629"/>
                  </a:moveTo>
                  <a:cubicBezTo>
                    <a:pt x="4497915" y="964597"/>
                    <a:pt x="4507810" y="965007"/>
                    <a:pt x="4514490" y="970977"/>
                  </a:cubicBezTo>
                  <a:cubicBezTo>
                    <a:pt x="4502502" y="976329"/>
                    <a:pt x="4513872" y="984526"/>
                    <a:pt x="4508005" y="989370"/>
                  </a:cubicBezTo>
                  <a:cubicBezTo>
                    <a:pt x="4513361" y="988607"/>
                    <a:pt x="4518565" y="986772"/>
                    <a:pt x="4523460" y="987896"/>
                  </a:cubicBezTo>
                  <a:lnTo>
                    <a:pt x="4521416" y="1001666"/>
                  </a:lnTo>
                  <a:cubicBezTo>
                    <a:pt x="4518866" y="1001668"/>
                    <a:pt x="4517335" y="1003705"/>
                    <a:pt x="4516009" y="1004627"/>
                  </a:cubicBezTo>
                  <a:lnTo>
                    <a:pt x="4518866" y="1001668"/>
                  </a:lnTo>
                  <a:cubicBezTo>
                    <a:pt x="4497851" y="999925"/>
                    <a:pt x="4493013" y="981326"/>
                    <a:pt x="4487815" y="965307"/>
                  </a:cubicBezTo>
                  <a:cubicBezTo>
                    <a:pt x="4489448" y="961431"/>
                    <a:pt x="4496336" y="958629"/>
                    <a:pt x="4498173" y="953629"/>
                  </a:cubicBezTo>
                  <a:close/>
                  <a:moveTo>
                    <a:pt x="4268880" y="953223"/>
                  </a:moveTo>
                  <a:cubicBezTo>
                    <a:pt x="4271451" y="952691"/>
                    <a:pt x="4274301" y="953036"/>
                    <a:pt x="4277565" y="954848"/>
                  </a:cubicBezTo>
                  <a:lnTo>
                    <a:pt x="4258690" y="963005"/>
                  </a:lnTo>
                  <a:lnTo>
                    <a:pt x="4260576" y="966015"/>
                  </a:lnTo>
                  <a:lnTo>
                    <a:pt x="4249610" y="965756"/>
                  </a:lnTo>
                  <a:cubicBezTo>
                    <a:pt x="4253844" y="964788"/>
                    <a:pt x="4257568" y="960250"/>
                    <a:pt x="4261867" y="956859"/>
                  </a:cubicBezTo>
                  <a:cubicBezTo>
                    <a:pt x="4264016" y="955163"/>
                    <a:pt x="4266309" y="953755"/>
                    <a:pt x="4268880" y="953223"/>
                  </a:cubicBezTo>
                  <a:close/>
                  <a:moveTo>
                    <a:pt x="4556220" y="951911"/>
                  </a:moveTo>
                  <a:cubicBezTo>
                    <a:pt x="4558975" y="950790"/>
                    <a:pt x="4559994" y="952831"/>
                    <a:pt x="4562340" y="953954"/>
                  </a:cubicBezTo>
                  <a:lnTo>
                    <a:pt x="4552698" y="960429"/>
                  </a:lnTo>
                  <a:cubicBezTo>
                    <a:pt x="4551934" y="957624"/>
                    <a:pt x="4558565" y="955585"/>
                    <a:pt x="4556220" y="951911"/>
                  </a:cubicBezTo>
                  <a:close/>
                  <a:moveTo>
                    <a:pt x="2729953" y="950038"/>
                  </a:moveTo>
                  <a:cubicBezTo>
                    <a:pt x="2723575" y="958962"/>
                    <a:pt x="2739797" y="952642"/>
                    <a:pt x="2739795" y="960293"/>
                  </a:cubicBezTo>
                  <a:lnTo>
                    <a:pt x="2731528" y="973859"/>
                  </a:lnTo>
                  <a:cubicBezTo>
                    <a:pt x="2736678" y="981868"/>
                    <a:pt x="2725148" y="990434"/>
                    <a:pt x="2741163" y="992887"/>
                  </a:cubicBezTo>
                  <a:cubicBezTo>
                    <a:pt x="2746827" y="989165"/>
                    <a:pt x="2754428" y="986260"/>
                    <a:pt x="2751981" y="979322"/>
                  </a:cubicBezTo>
                  <a:cubicBezTo>
                    <a:pt x="2731477" y="973501"/>
                    <a:pt x="2751988" y="953818"/>
                    <a:pt x="2729953" y="950038"/>
                  </a:cubicBezTo>
                  <a:close/>
                  <a:moveTo>
                    <a:pt x="3037990" y="946197"/>
                  </a:moveTo>
                  <a:lnTo>
                    <a:pt x="3037581" y="948441"/>
                  </a:lnTo>
                  <a:lnTo>
                    <a:pt x="3055074" y="958698"/>
                  </a:lnTo>
                  <a:close/>
                  <a:moveTo>
                    <a:pt x="2107409" y="937872"/>
                  </a:moveTo>
                  <a:lnTo>
                    <a:pt x="2116182" y="938079"/>
                  </a:lnTo>
                  <a:cubicBezTo>
                    <a:pt x="2117966" y="942925"/>
                    <a:pt x="2112661" y="946597"/>
                    <a:pt x="2106335" y="945676"/>
                  </a:cubicBezTo>
                  <a:close/>
                  <a:moveTo>
                    <a:pt x="2565509" y="936322"/>
                  </a:moveTo>
                  <a:cubicBezTo>
                    <a:pt x="2560790" y="936448"/>
                    <a:pt x="2557516" y="936801"/>
                    <a:pt x="2555158" y="937422"/>
                  </a:cubicBezTo>
                  <a:cubicBezTo>
                    <a:pt x="2548080" y="939284"/>
                    <a:pt x="2549236" y="943560"/>
                    <a:pt x="2544337" y="951363"/>
                  </a:cubicBezTo>
                  <a:cubicBezTo>
                    <a:pt x="2556274" y="945654"/>
                    <a:pt x="2555249" y="961466"/>
                    <a:pt x="2567748" y="957133"/>
                  </a:cubicBezTo>
                  <a:cubicBezTo>
                    <a:pt x="2566932" y="953971"/>
                    <a:pt x="2571831" y="947443"/>
                    <a:pt x="2566475" y="948206"/>
                  </a:cubicBezTo>
                  <a:cubicBezTo>
                    <a:pt x="2564283" y="943054"/>
                    <a:pt x="2558725" y="939839"/>
                    <a:pt x="2565509" y="936322"/>
                  </a:cubicBezTo>
                  <a:close/>
                  <a:moveTo>
                    <a:pt x="2162756" y="932543"/>
                  </a:moveTo>
                  <a:cubicBezTo>
                    <a:pt x="2155513" y="930297"/>
                    <a:pt x="2151737" y="937029"/>
                    <a:pt x="2146533" y="938864"/>
                  </a:cubicBezTo>
                  <a:cubicBezTo>
                    <a:pt x="2156377" y="938917"/>
                    <a:pt x="2151428" y="947638"/>
                    <a:pt x="2148571" y="950596"/>
                  </a:cubicBezTo>
                  <a:lnTo>
                    <a:pt x="2163974" y="951314"/>
                  </a:lnTo>
                  <a:cubicBezTo>
                    <a:pt x="2161019" y="943357"/>
                    <a:pt x="2171782" y="939636"/>
                    <a:pt x="2162756" y="932543"/>
                  </a:cubicBezTo>
                  <a:close/>
                  <a:moveTo>
                    <a:pt x="4320214" y="929457"/>
                  </a:moveTo>
                  <a:lnTo>
                    <a:pt x="4333017" y="929818"/>
                  </a:lnTo>
                  <a:lnTo>
                    <a:pt x="4332353" y="932827"/>
                  </a:lnTo>
                  <a:lnTo>
                    <a:pt x="4319908" y="932415"/>
                  </a:lnTo>
                  <a:close/>
                  <a:moveTo>
                    <a:pt x="4416028" y="927902"/>
                  </a:moveTo>
                  <a:cubicBezTo>
                    <a:pt x="4413726" y="927809"/>
                    <a:pt x="4411137" y="928975"/>
                    <a:pt x="4408049" y="932239"/>
                  </a:cubicBezTo>
                  <a:lnTo>
                    <a:pt x="4429570" y="947752"/>
                  </a:lnTo>
                  <a:cubicBezTo>
                    <a:pt x="4433702" y="946070"/>
                    <a:pt x="4434366" y="943060"/>
                    <a:pt x="4434673" y="940102"/>
                  </a:cubicBezTo>
                  <a:cubicBezTo>
                    <a:pt x="4429724" y="939896"/>
                    <a:pt x="4426156" y="934666"/>
                    <a:pt x="4422281" y="931121"/>
                  </a:cubicBezTo>
                  <a:cubicBezTo>
                    <a:pt x="4420344" y="929348"/>
                    <a:pt x="4418329" y="927995"/>
                    <a:pt x="4416028" y="927902"/>
                  </a:cubicBezTo>
                  <a:close/>
                  <a:moveTo>
                    <a:pt x="3090171" y="926330"/>
                  </a:moveTo>
                  <a:lnTo>
                    <a:pt x="3096393" y="926535"/>
                  </a:lnTo>
                  <a:lnTo>
                    <a:pt x="3095627" y="931381"/>
                  </a:lnTo>
                  <a:lnTo>
                    <a:pt x="3089404" y="931175"/>
                  </a:lnTo>
                  <a:close/>
                  <a:moveTo>
                    <a:pt x="4507398" y="926220"/>
                  </a:moveTo>
                  <a:cubicBezTo>
                    <a:pt x="4507201" y="926385"/>
                    <a:pt x="4494240" y="927960"/>
                    <a:pt x="4496342" y="933125"/>
                  </a:cubicBezTo>
                  <a:lnTo>
                    <a:pt x="4490426" y="929961"/>
                  </a:lnTo>
                  <a:lnTo>
                    <a:pt x="4502312" y="926444"/>
                  </a:lnTo>
                  <a:cubicBezTo>
                    <a:pt x="4506112" y="926267"/>
                    <a:pt x="4507464" y="926165"/>
                    <a:pt x="4507398" y="926220"/>
                  </a:cubicBezTo>
                  <a:close/>
                  <a:moveTo>
                    <a:pt x="2773319" y="919445"/>
                  </a:moveTo>
                  <a:cubicBezTo>
                    <a:pt x="2767349" y="926126"/>
                    <a:pt x="2761940" y="936734"/>
                    <a:pt x="2772599" y="939950"/>
                  </a:cubicBezTo>
                  <a:cubicBezTo>
                    <a:pt x="2770757" y="960251"/>
                    <a:pt x="2778710" y="975147"/>
                    <a:pt x="2788805" y="992288"/>
                  </a:cubicBezTo>
                  <a:cubicBezTo>
                    <a:pt x="2791610" y="991524"/>
                    <a:pt x="2793141" y="989484"/>
                    <a:pt x="2795487" y="990607"/>
                  </a:cubicBezTo>
                  <a:lnTo>
                    <a:pt x="2790031" y="985556"/>
                  </a:lnTo>
                  <a:lnTo>
                    <a:pt x="2797020" y="980916"/>
                  </a:lnTo>
                  <a:cubicBezTo>
                    <a:pt x="2782029" y="962652"/>
                    <a:pt x="2789176" y="941231"/>
                    <a:pt x="2778672" y="926333"/>
                  </a:cubicBezTo>
                  <a:cubicBezTo>
                    <a:pt x="2781888" y="920774"/>
                    <a:pt x="2773778" y="917558"/>
                    <a:pt x="2773319" y="919445"/>
                  </a:cubicBezTo>
                  <a:close/>
                  <a:moveTo>
                    <a:pt x="4097258" y="916121"/>
                  </a:moveTo>
                  <a:cubicBezTo>
                    <a:pt x="4100873" y="917199"/>
                    <a:pt x="4104354" y="919254"/>
                    <a:pt x="4107312" y="920836"/>
                  </a:cubicBezTo>
                  <a:cubicBezTo>
                    <a:pt x="4106034" y="929762"/>
                    <a:pt x="4087877" y="925063"/>
                    <a:pt x="4092515" y="937154"/>
                  </a:cubicBezTo>
                  <a:cubicBezTo>
                    <a:pt x="4088997" y="932919"/>
                    <a:pt x="4089408" y="923024"/>
                    <a:pt x="4086400" y="917259"/>
                  </a:cubicBezTo>
                  <a:cubicBezTo>
                    <a:pt x="4089894" y="914939"/>
                    <a:pt x="4093644" y="915042"/>
                    <a:pt x="4097258" y="916121"/>
                  </a:cubicBezTo>
                  <a:close/>
                  <a:moveTo>
                    <a:pt x="3609080" y="914323"/>
                  </a:moveTo>
                  <a:cubicBezTo>
                    <a:pt x="3618158" y="919223"/>
                    <a:pt x="3610453" y="929065"/>
                    <a:pt x="3625346" y="931314"/>
                  </a:cubicBezTo>
                  <a:lnTo>
                    <a:pt x="3626573" y="924581"/>
                  </a:lnTo>
                  <a:cubicBezTo>
                    <a:pt x="3619331" y="922335"/>
                    <a:pt x="3618364" y="910449"/>
                    <a:pt x="3609080" y="914323"/>
                  </a:cubicBezTo>
                  <a:close/>
                  <a:moveTo>
                    <a:pt x="3019790" y="910537"/>
                  </a:moveTo>
                  <a:lnTo>
                    <a:pt x="3016780" y="912423"/>
                  </a:lnTo>
                  <a:lnTo>
                    <a:pt x="3015555" y="919156"/>
                  </a:lnTo>
                  <a:close/>
                  <a:moveTo>
                    <a:pt x="3437084" y="908970"/>
                  </a:moveTo>
                  <a:cubicBezTo>
                    <a:pt x="3417187" y="922737"/>
                    <a:pt x="3444015" y="929477"/>
                    <a:pt x="3438094" y="944166"/>
                  </a:cubicBezTo>
                  <a:lnTo>
                    <a:pt x="3444317" y="944372"/>
                  </a:lnTo>
                  <a:cubicBezTo>
                    <a:pt x="3445035" y="931518"/>
                    <a:pt x="3437999" y="920498"/>
                    <a:pt x="3437084" y="908970"/>
                  </a:cubicBezTo>
                  <a:close/>
                  <a:moveTo>
                    <a:pt x="4028007" y="903781"/>
                  </a:moveTo>
                  <a:lnTo>
                    <a:pt x="4029518" y="903839"/>
                  </a:lnTo>
                  <a:lnTo>
                    <a:pt x="4028340" y="904298"/>
                  </a:lnTo>
                  <a:close/>
                  <a:moveTo>
                    <a:pt x="3974023" y="902687"/>
                  </a:moveTo>
                  <a:cubicBezTo>
                    <a:pt x="3966902" y="900652"/>
                    <a:pt x="3958996" y="900140"/>
                    <a:pt x="3949355" y="904064"/>
                  </a:cubicBezTo>
                  <a:lnTo>
                    <a:pt x="3972408" y="909885"/>
                  </a:lnTo>
                  <a:lnTo>
                    <a:pt x="3965675" y="913760"/>
                  </a:lnTo>
                  <a:cubicBezTo>
                    <a:pt x="3981484" y="919885"/>
                    <a:pt x="3981942" y="923099"/>
                    <a:pt x="3998623" y="922543"/>
                  </a:cubicBezTo>
                  <a:lnTo>
                    <a:pt x="3993984" y="910453"/>
                  </a:lnTo>
                  <a:cubicBezTo>
                    <a:pt x="3987482" y="908283"/>
                    <a:pt x="3981145" y="904723"/>
                    <a:pt x="3974023" y="902687"/>
                  </a:cubicBezTo>
                  <a:close/>
                  <a:moveTo>
                    <a:pt x="4381381" y="901066"/>
                  </a:moveTo>
                  <a:cubicBezTo>
                    <a:pt x="4391991" y="901375"/>
                    <a:pt x="4405610" y="899797"/>
                    <a:pt x="4414636" y="906890"/>
                  </a:cubicBezTo>
                  <a:cubicBezTo>
                    <a:pt x="4399740" y="917393"/>
                    <a:pt x="4390664" y="902293"/>
                    <a:pt x="4381381" y="901066"/>
                  </a:cubicBezTo>
                  <a:close/>
                  <a:moveTo>
                    <a:pt x="2143787" y="896617"/>
                  </a:moveTo>
                  <a:cubicBezTo>
                    <a:pt x="2147358" y="898658"/>
                    <a:pt x="2156386" y="898099"/>
                    <a:pt x="2151386" y="903913"/>
                  </a:cubicBezTo>
                  <a:cubicBezTo>
                    <a:pt x="2146132" y="905391"/>
                    <a:pt x="2140472" y="901461"/>
                    <a:pt x="2143787" y="896617"/>
                  </a:cubicBezTo>
                  <a:close/>
                  <a:moveTo>
                    <a:pt x="4249732" y="895061"/>
                  </a:moveTo>
                  <a:lnTo>
                    <a:pt x="4274981" y="895833"/>
                  </a:lnTo>
                  <a:cubicBezTo>
                    <a:pt x="4269011" y="902514"/>
                    <a:pt x="4260646" y="900063"/>
                    <a:pt x="4249170" y="898785"/>
                  </a:cubicBezTo>
                  <a:close/>
                  <a:moveTo>
                    <a:pt x="4238766" y="894802"/>
                  </a:moveTo>
                  <a:lnTo>
                    <a:pt x="4241316" y="894803"/>
                  </a:lnTo>
                  <a:cubicBezTo>
                    <a:pt x="4244987" y="902659"/>
                    <a:pt x="4236364" y="911175"/>
                    <a:pt x="4246512" y="918472"/>
                  </a:cubicBezTo>
                  <a:cubicBezTo>
                    <a:pt x="4256101" y="921841"/>
                    <a:pt x="4273647" y="922254"/>
                    <a:pt x="4280534" y="919451"/>
                  </a:cubicBezTo>
                  <a:lnTo>
                    <a:pt x="4279257" y="928376"/>
                  </a:lnTo>
                  <a:cubicBezTo>
                    <a:pt x="4264820" y="931892"/>
                    <a:pt x="4230491" y="933872"/>
                    <a:pt x="4242076" y="915461"/>
                  </a:cubicBezTo>
                  <a:cubicBezTo>
                    <a:pt x="4223050" y="914895"/>
                    <a:pt x="4240090" y="901536"/>
                    <a:pt x="4238766" y="894802"/>
                  </a:cubicBezTo>
                  <a:close/>
                  <a:moveTo>
                    <a:pt x="4481052" y="892315"/>
                  </a:moveTo>
                  <a:cubicBezTo>
                    <a:pt x="4480285" y="897161"/>
                    <a:pt x="4471458" y="906798"/>
                    <a:pt x="4480791" y="910932"/>
                  </a:cubicBezTo>
                  <a:lnTo>
                    <a:pt x="4454523" y="908120"/>
                  </a:lnTo>
                  <a:close/>
                  <a:moveTo>
                    <a:pt x="3028875" y="889933"/>
                  </a:moveTo>
                  <a:lnTo>
                    <a:pt x="3020352" y="904263"/>
                  </a:lnTo>
                  <a:lnTo>
                    <a:pt x="3036116" y="899830"/>
                  </a:lnTo>
                  <a:lnTo>
                    <a:pt x="3040779" y="902709"/>
                  </a:lnTo>
                  <a:lnTo>
                    <a:pt x="3040893" y="902985"/>
                  </a:lnTo>
                  <a:lnTo>
                    <a:pt x="3039835" y="915695"/>
                  </a:lnTo>
                  <a:cubicBezTo>
                    <a:pt x="3036314" y="921662"/>
                    <a:pt x="3031415" y="928188"/>
                    <a:pt x="3037432" y="934617"/>
                  </a:cubicBezTo>
                  <a:lnTo>
                    <a:pt x="3049979" y="935743"/>
                  </a:lnTo>
                  <a:cubicBezTo>
                    <a:pt x="3039422" y="930690"/>
                    <a:pt x="3038761" y="923499"/>
                    <a:pt x="3039886" y="916051"/>
                  </a:cubicBezTo>
                  <a:cubicBezTo>
                    <a:pt x="3042896" y="911615"/>
                    <a:pt x="3044785" y="906974"/>
                    <a:pt x="3040960" y="903146"/>
                  </a:cubicBezTo>
                  <a:lnTo>
                    <a:pt x="3040893" y="902985"/>
                  </a:lnTo>
                  <a:lnTo>
                    <a:pt x="3040909" y="902790"/>
                  </a:lnTo>
                  <a:lnTo>
                    <a:pt x="3040779" y="902709"/>
                  </a:lnTo>
                  <a:lnTo>
                    <a:pt x="3037979" y="895966"/>
                  </a:lnTo>
                  <a:cubicBezTo>
                    <a:pt x="3036156" y="893721"/>
                    <a:pt x="3033312" y="891668"/>
                    <a:pt x="3028875" y="889933"/>
                  </a:cubicBezTo>
                  <a:close/>
                  <a:moveTo>
                    <a:pt x="4084317" y="889867"/>
                  </a:moveTo>
                  <a:cubicBezTo>
                    <a:pt x="4088193" y="888949"/>
                    <a:pt x="4088856" y="891042"/>
                    <a:pt x="4090080" y="891960"/>
                  </a:cubicBezTo>
                  <a:lnTo>
                    <a:pt x="4089313" y="896805"/>
                  </a:lnTo>
                  <a:cubicBezTo>
                    <a:pt x="4087120" y="896754"/>
                    <a:pt x="4085081" y="892673"/>
                    <a:pt x="4084317" y="889867"/>
                  </a:cubicBezTo>
                  <a:close/>
                  <a:moveTo>
                    <a:pt x="4419403" y="886458"/>
                  </a:moveTo>
                  <a:cubicBezTo>
                    <a:pt x="4428990" y="887944"/>
                    <a:pt x="4435806" y="896945"/>
                    <a:pt x="4445753" y="897712"/>
                  </a:cubicBezTo>
                  <a:cubicBezTo>
                    <a:pt x="4449681" y="897153"/>
                    <a:pt x="4450345" y="894144"/>
                    <a:pt x="4450652" y="891185"/>
                  </a:cubicBezTo>
                  <a:cubicBezTo>
                    <a:pt x="4452998" y="892308"/>
                    <a:pt x="4454579" y="890625"/>
                    <a:pt x="4457334" y="889504"/>
                  </a:cubicBezTo>
                  <a:lnTo>
                    <a:pt x="4461924" y="893586"/>
                  </a:lnTo>
                  <a:cubicBezTo>
                    <a:pt x="4452895" y="894144"/>
                    <a:pt x="4446467" y="897611"/>
                    <a:pt x="4444833" y="904038"/>
                  </a:cubicBezTo>
                  <a:cubicBezTo>
                    <a:pt x="4441673" y="894651"/>
                    <a:pt x="4412239" y="907955"/>
                    <a:pt x="4416987" y="890155"/>
                  </a:cubicBezTo>
                  <a:lnTo>
                    <a:pt x="4408673" y="888061"/>
                  </a:lnTo>
                  <a:cubicBezTo>
                    <a:pt x="4412703" y="886303"/>
                    <a:pt x="4416207" y="885963"/>
                    <a:pt x="4419403" y="886458"/>
                  </a:cubicBezTo>
                  <a:close/>
                  <a:moveTo>
                    <a:pt x="4342058" y="885905"/>
                  </a:moveTo>
                  <a:cubicBezTo>
                    <a:pt x="4351644" y="896926"/>
                    <a:pt x="4368532" y="885046"/>
                    <a:pt x="4371539" y="890810"/>
                  </a:cubicBezTo>
                  <a:lnTo>
                    <a:pt x="4363989" y="894073"/>
                  </a:lnTo>
                  <a:cubicBezTo>
                    <a:pt x="4367151" y="898358"/>
                    <a:pt x="4372761" y="899379"/>
                    <a:pt x="4378984" y="899585"/>
                  </a:cubicBezTo>
                  <a:cubicBezTo>
                    <a:pt x="4375312" y="899381"/>
                    <a:pt x="4371231" y="901420"/>
                    <a:pt x="4366842" y="908968"/>
                  </a:cubicBezTo>
                  <a:cubicBezTo>
                    <a:pt x="4362965" y="909885"/>
                    <a:pt x="4358528" y="906874"/>
                    <a:pt x="4355416" y="910597"/>
                  </a:cubicBezTo>
                  <a:cubicBezTo>
                    <a:pt x="4359954" y="914322"/>
                    <a:pt x="4372860" y="912846"/>
                    <a:pt x="4376532" y="913051"/>
                  </a:cubicBezTo>
                  <a:lnTo>
                    <a:pt x="4376992" y="911164"/>
                  </a:lnTo>
                  <a:cubicBezTo>
                    <a:pt x="4384789" y="935190"/>
                    <a:pt x="4435651" y="906080"/>
                    <a:pt x="4431004" y="929694"/>
                  </a:cubicBezTo>
                  <a:lnTo>
                    <a:pt x="4438498" y="938827"/>
                  </a:lnTo>
                  <a:cubicBezTo>
                    <a:pt x="4448243" y="933066"/>
                    <a:pt x="4464772" y="923787"/>
                    <a:pt x="4471761" y="919147"/>
                  </a:cubicBezTo>
                  <a:cubicBezTo>
                    <a:pt x="4475688" y="926239"/>
                    <a:pt x="4460382" y="936436"/>
                    <a:pt x="4478744" y="940011"/>
                  </a:cubicBezTo>
                  <a:cubicBezTo>
                    <a:pt x="4490882" y="943382"/>
                    <a:pt x="4506545" y="933134"/>
                    <a:pt x="4513580" y="944153"/>
                  </a:cubicBezTo>
                  <a:cubicBezTo>
                    <a:pt x="4510471" y="940225"/>
                    <a:pt x="4493890" y="949146"/>
                    <a:pt x="4482260" y="951897"/>
                  </a:cubicBezTo>
                  <a:lnTo>
                    <a:pt x="4481953" y="954856"/>
                  </a:lnTo>
                  <a:cubicBezTo>
                    <a:pt x="4475784" y="944805"/>
                    <a:pt x="4455432" y="945157"/>
                    <a:pt x="4442222" y="941940"/>
                  </a:cubicBezTo>
                  <a:cubicBezTo>
                    <a:pt x="4461089" y="959287"/>
                    <a:pt x="4417936" y="960704"/>
                    <a:pt x="4413240" y="976311"/>
                  </a:cubicBezTo>
                  <a:cubicBezTo>
                    <a:pt x="4445989" y="968363"/>
                    <a:pt x="4431844" y="1012252"/>
                    <a:pt x="4460463" y="998336"/>
                  </a:cubicBezTo>
                  <a:cubicBezTo>
                    <a:pt x="4465155" y="1000579"/>
                    <a:pt x="4469796" y="1002468"/>
                    <a:pt x="4475153" y="1001704"/>
                  </a:cubicBezTo>
                  <a:lnTo>
                    <a:pt x="4473927" y="1008436"/>
                  </a:lnTo>
                  <a:cubicBezTo>
                    <a:pt x="4481728" y="1014612"/>
                    <a:pt x="4490249" y="1007932"/>
                    <a:pt x="4499277" y="1007373"/>
                  </a:cubicBezTo>
                  <a:cubicBezTo>
                    <a:pt x="4503407" y="1013343"/>
                    <a:pt x="4509986" y="1018599"/>
                    <a:pt x="4522536" y="1012074"/>
                  </a:cubicBezTo>
                  <a:cubicBezTo>
                    <a:pt x="4517482" y="1020079"/>
                    <a:pt x="4529011" y="1019165"/>
                    <a:pt x="4532378" y="1022330"/>
                  </a:cubicBezTo>
                  <a:lnTo>
                    <a:pt x="4531508" y="1029009"/>
                  </a:lnTo>
                  <a:cubicBezTo>
                    <a:pt x="4527631" y="1029926"/>
                    <a:pt x="4523194" y="1026916"/>
                    <a:pt x="4519878" y="1031761"/>
                  </a:cubicBezTo>
                  <a:cubicBezTo>
                    <a:pt x="4528036" y="1042985"/>
                    <a:pt x="4543949" y="1047273"/>
                    <a:pt x="4545782" y="1060128"/>
                  </a:cubicBezTo>
                  <a:cubicBezTo>
                    <a:pt x="4535018" y="1063849"/>
                    <a:pt x="4537310" y="1074816"/>
                    <a:pt x="4529861" y="1081344"/>
                  </a:cubicBezTo>
                  <a:cubicBezTo>
                    <a:pt x="4533176" y="1084149"/>
                    <a:pt x="4538073" y="1085273"/>
                    <a:pt x="4541541" y="1086600"/>
                  </a:cubicBezTo>
                  <a:cubicBezTo>
                    <a:pt x="4553427" y="1083084"/>
                    <a:pt x="4544195" y="1077114"/>
                    <a:pt x="4543839" y="1072063"/>
                  </a:cubicBezTo>
                  <a:cubicBezTo>
                    <a:pt x="4573471" y="1085692"/>
                    <a:pt x="4563418" y="1102061"/>
                    <a:pt x="4577643" y="1125172"/>
                  </a:cubicBezTo>
                  <a:cubicBezTo>
                    <a:pt x="4566572" y="1131851"/>
                    <a:pt x="4576263" y="1135934"/>
                    <a:pt x="4581515" y="1142108"/>
                  </a:cubicBezTo>
                  <a:cubicBezTo>
                    <a:pt x="4589013" y="1143590"/>
                    <a:pt x="4561978" y="1145623"/>
                    <a:pt x="4553662" y="1151179"/>
                  </a:cubicBezTo>
                  <a:cubicBezTo>
                    <a:pt x="4547440" y="1150972"/>
                    <a:pt x="4542543" y="1149851"/>
                    <a:pt x="4539433" y="1145921"/>
                  </a:cubicBezTo>
                  <a:cubicBezTo>
                    <a:pt x="4528618" y="1149285"/>
                    <a:pt x="4535656" y="1152653"/>
                    <a:pt x="4537440" y="1157500"/>
                  </a:cubicBezTo>
                  <a:lnTo>
                    <a:pt x="4523507" y="1182438"/>
                  </a:lnTo>
                  <a:cubicBezTo>
                    <a:pt x="4521877" y="1178666"/>
                    <a:pt x="4513868" y="1181262"/>
                    <a:pt x="4508972" y="1180141"/>
                  </a:cubicBezTo>
                  <a:lnTo>
                    <a:pt x="4505961" y="1182025"/>
                  </a:lnTo>
                  <a:cubicBezTo>
                    <a:pt x="4507234" y="1190953"/>
                    <a:pt x="4524783" y="1183713"/>
                    <a:pt x="4519373" y="1194321"/>
                  </a:cubicBezTo>
                  <a:cubicBezTo>
                    <a:pt x="4511315" y="1188914"/>
                    <a:pt x="4496933" y="1182587"/>
                    <a:pt x="4492243" y="1172686"/>
                  </a:cubicBezTo>
                  <a:cubicBezTo>
                    <a:pt x="4501016" y="1172893"/>
                    <a:pt x="4511576" y="1170295"/>
                    <a:pt x="4523001" y="1168666"/>
                  </a:cubicBezTo>
                  <a:cubicBezTo>
                    <a:pt x="4527543" y="1162190"/>
                    <a:pt x="4517903" y="1161014"/>
                    <a:pt x="4511425" y="1161573"/>
                  </a:cubicBezTo>
                  <a:cubicBezTo>
                    <a:pt x="4485609" y="1182378"/>
                    <a:pt x="4489963" y="1120915"/>
                    <a:pt x="4466743" y="1157377"/>
                  </a:cubicBezTo>
                  <a:cubicBezTo>
                    <a:pt x="4470925" y="1161155"/>
                    <a:pt x="4474188" y="1166154"/>
                    <a:pt x="4480207" y="1167481"/>
                  </a:cubicBezTo>
                  <a:cubicBezTo>
                    <a:pt x="4480357" y="1176203"/>
                    <a:pt x="4466434" y="1167987"/>
                    <a:pt x="4461791" y="1173751"/>
                  </a:cubicBezTo>
                  <a:lnTo>
                    <a:pt x="4475203" y="1186045"/>
                  </a:lnTo>
                  <a:cubicBezTo>
                    <a:pt x="4454135" y="1191601"/>
                    <a:pt x="4457917" y="1167015"/>
                    <a:pt x="4445778" y="1163647"/>
                  </a:cubicBezTo>
                  <a:lnTo>
                    <a:pt x="4446289" y="1159565"/>
                  </a:lnTo>
                  <a:lnTo>
                    <a:pt x="4451440" y="1159924"/>
                  </a:lnTo>
                  <a:lnTo>
                    <a:pt x="4450878" y="1163648"/>
                  </a:lnTo>
                  <a:lnTo>
                    <a:pt x="4461131" y="1164009"/>
                  </a:lnTo>
                  <a:cubicBezTo>
                    <a:pt x="4468886" y="1154521"/>
                    <a:pt x="4453485" y="1146152"/>
                    <a:pt x="4442825" y="1142935"/>
                  </a:cubicBezTo>
                  <a:lnTo>
                    <a:pt x="4430685" y="1139566"/>
                  </a:lnTo>
                  <a:cubicBezTo>
                    <a:pt x="4432013" y="1138648"/>
                    <a:pt x="4452569" y="1137175"/>
                    <a:pt x="4447727" y="1126207"/>
                  </a:cubicBezTo>
                  <a:cubicBezTo>
                    <a:pt x="4462265" y="1120855"/>
                    <a:pt x="4474856" y="1147843"/>
                    <a:pt x="4490112" y="1129636"/>
                  </a:cubicBezTo>
                  <a:lnTo>
                    <a:pt x="4478996" y="1120656"/>
                  </a:lnTo>
                  <a:cubicBezTo>
                    <a:pt x="4481649" y="1118820"/>
                    <a:pt x="4486036" y="1116374"/>
                    <a:pt x="4491749" y="1118109"/>
                  </a:cubicBezTo>
                  <a:cubicBezTo>
                    <a:pt x="4493074" y="1117191"/>
                    <a:pt x="4495880" y="1116426"/>
                    <a:pt x="4494860" y="1114386"/>
                  </a:cubicBezTo>
                  <a:cubicBezTo>
                    <a:pt x="4477317" y="1103771"/>
                    <a:pt x="4436815" y="1113554"/>
                    <a:pt x="4434933" y="1092692"/>
                  </a:cubicBezTo>
                  <a:cubicBezTo>
                    <a:pt x="4442635" y="1093051"/>
                    <a:pt x="4452173" y="1096062"/>
                    <a:pt x="4457071" y="1089535"/>
                  </a:cubicBezTo>
                  <a:cubicBezTo>
                    <a:pt x="4440038" y="1077391"/>
                    <a:pt x="4400757" y="1095742"/>
                    <a:pt x="4392448" y="1075797"/>
                  </a:cubicBezTo>
                  <a:lnTo>
                    <a:pt x="4415200" y="1066722"/>
                  </a:lnTo>
                  <a:cubicBezTo>
                    <a:pt x="4422959" y="1049588"/>
                    <a:pt x="4369501" y="1052836"/>
                    <a:pt x="4395521" y="1030912"/>
                  </a:cubicBezTo>
                  <a:lnTo>
                    <a:pt x="4391187" y="1026063"/>
                  </a:lnTo>
                  <a:lnTo>
                    <a:pt x="4409500" y="1021630"/>
                  </a:lnTo>
                  <a:lnTo>
                    <a:pt x="4403788" y="1017343"/>
                  </a:lnTo>
                  <a:cubicBezTo>
                    <a:pt x="4420826" y="1014188"/>
                    <a:pt x="4429346" y="1007507"/>
                    <a:pt x="4431186" y="994857"/>
                  </a:cubicBezTo>
                  <a:cubicBezTo>
                    <a:pt x="4427162" y="987077"/>
                    <a:pt x="4421748" y="997659"/>
                    <a:pt x="4415729" y="996331"/>
                  </a:cubicBezTo>
                  <a:cubicBezTo>
                    <a:pt x="4398238" y="993751"/>
                    <a:pt x="4375133" y="990123"/>
                    <a:pt x="4362790" y="987875"/>
                  </a:cubicBezTo>
                  <a:cubicBezTo>
                    <a:pt x="4379217" y="980433"/>
                    <a:pt x="4400942" y="994824"/>
                    <a:pt x="4409771" y="977534"/>
                  </a:cubicBezTo>
                  <a:cubicBezTo>
                    <a:pt x="4398652" y="976204"/>
                    <a:pt x="4401406" y="975083"/>
                    <a:pt x="4393706" y="967073"/>
                  </a:cubicBezTo>
                  <a:cubicBezTo>
                    <a:pt x="4383659" y="965591"/>
                    <a:pt x="4388296" y="977681"/>
                    <a:pt x="4377484" y="973394"/>
                  </a:cubicBezTo>
                  <a:cubicBezTo>
                    <a:pt x="4376315" y="957530"/>
                    <a:pt x="4357497" y="948190"/>
                    <a:pt x="4340207" y="936810"/>
                  </a:cubicBezTo>
                  <a:cubicBezTo>
                    <a:pt x="4371988" y="927179"/>
                    <a:pt x="4372692" y="965332"/>
                    <a:pt x="4403705" y="960547"/>
                  </a:cubicBezTo>
                  <a:cubicBezTo>
                    <a:pt x="4411155" y="954020"/>
                    <a:pt x="4397130" y="947640"/>
                    <a:pt x="4391520" y="941518"/>
                  </a:cubicBezTo>
                  <a:cubicBezTo>
                    <a:pt x="4373310" y="944114"/>
                    <a:pt x="4377651" y="923457"/>
                    <a:pt x="4361328" y="923962"/>
                  </a:cubicBezTo>
                  <a:cubicBezTo>
                    <a:pt x="4338527" y="925027"/>
                    <a:pt x="4331088" y="898399"/>
                    <a:pt x="4306804" y="917163"/>
                  </a:cubicBezTo>
                  <a:lnTo>
                    <a:pt x="4280892" y="914300"/>
                  </a:lnTo>
                  <a:lnTo>
                    <a:pt x="4280126" y="919146"/>
                  </a:lnTo>
                  <a:cubicBezTo>
                    <a:pt x="4281759" y="915269"/>
                    <a:pt x="4277219" y="914094"/>
                    <a:pt x="4274976" y="911135"/>
                  </a:cubicBezTo>
                  <a:lnTo>
                    <a:pt x="4284975" y="904609"/>
                  </a:lnTo>
                  <a:cubicBezTo>
                    <a:pt x="4283752" y="903691"/>
                    <a:pt x="4281406" y="902568"/>
                    <a:pt x="4283191" y="899763"/>
                  </a:cubicBezTo>
                  <a:cubicBezTo>
                    <a:pt x="4298545" y="897574"/>
                    <a:pt x="4315218" y="922521"/>
                    <a:pt x="4330474" y="904316"/>
                  </a:cubicBezTo>
                  <a:cubicBezTo>
                    <a:pt x="4339452" y="903400"/>
                    <a:pt x="4350163" y="906974"/>
                    <a:pt x="4358580" y="902131"/>
                  </a:cubicBezTo>
                  <a:cubicBezTo>
                    <a:pt x="4349812" y="884072"/>
                    <a:pt x="4331341" y="905285"/>
                    <a:pt x="4317063" y="892019"/>
                  </a:cubicBezTo>
                  <a:cubicBezTo>
                    <a:pt x="4318543" y="887072"/>
                    <a:pt x="4323351" y="886933"/>
                    <a:pt x="4328509" y="887336"/>
                  </a:cubicBezTo>
                  <a:cubicBezTo>
                    <a:pt x="4333667" y="887739"/>
                    <a:pt x="4339175" y="888684"/>
                    <a:pt x="4342058" y="885905"/>
                  </a:cubicBezTo>
                  <a:close/>
                  <a:moveTo>
                    <a:pt x="2724616" y="884492"/>
                  </a:moveTo>
                  <a:cubicBezTo>
                    <a:pt x="2709161" y="885966"/>
                    <a:pt x="2695538" y="900295"/>
                    <a:pt x="2699361" y="909223"/>
                  </a:cubicBezTo>
                  <a:cubicBezTo>
                    <a:pt x="2715328" y="903668"/>
                    <a:pt x="2719199" y="920603"/>
                    <a:pt x="2724198" y="919890"/>
                  </a:cubicBezTo>
                  <a:cubicBezTo>
                    <a:pt x="2722310" y="924532"/>
                    <a:pt x="2725676" y="927695"/>
                    <a:pt x="2726236" y="931623"/>
                  </a:cubicBezTo>
                  <a:cubicBezTo>
                    <a:pt x="2732665" y="923056"/>
                    <a:pt x="2732669" y="905202"/>
                    <a:pt x="2736802" y="903520"/>
                  </a:cubicBezTo>
                  <a:cubicBezTo>
                    <a:pt x="2732669" y="905202"/>
                    <a:pt x="2731036" y="909079"/>
                    <a:pt x="2726140" y="907956"/>
                  </a:cubicBezTo>
                  <a:cubicBezTo>
                    <a:pt x="2719664" y="900864"/>
                    <a:pt x="2719667" y="893213"/>
                    <a:pt x="2724616" y="884492"/>
                  </a:cubicBezTo>
                  <a:close/>
                  <a:moveTo>
                    <a:pt x="4064935" y="884252"/>
                  </a:moveTo>
                  <a:lnTo>
                    <a:pt x="4075850" y="886703"/>
                  </a:lnTo>
                  <a:lnTo>
                    <a:pt x="4075084" y="891549"/>
                  </a:lnTo>
                  <a:close/>
                  <a:moveTo>
                    <a:pt x="2104415" y="883650"/>
                  </a:moveTo>
                  <a:lnTo>
                    <a:pt x="2106659" y="884059"/>
                  </a:lnTo>
                  <a:lnTo>
                    <a:pt x="2105789" y="890740"/>
                  </a:lnTo>
                  <a:lnTo>
                    <a:pt x="2099567" y="890534"/>
                  </a:lnTo>
                  <a:cubicBezTo>
                    <a:pt x="2099975" y="888290"/>
                    <a:pt x="2100334" y="885690"/>
                    <a:pt x="2104415" y="883650"/>
                  </a:cubicBezTo>
                  <a:close/>
                  <a:moveTo>
                    <a:pt x="2127342" y="881600"/>
                  </a:moveTo>
                  <a:cubicBezTo>
                    <a:pt x="2131863" y="883243"/>
                    <a:pt x="2128515" y="890415"/>
                    <a:pt x="2135782" y="891565"/>
                  </a:cubicBezTo>
                  <a:cubicBezTo>
                    <a:pt x="2127007" y="899009"/>
                    <a:pt x="2114615" y="888754"/>
                    <a:pt x="2119513" y="882226"/>
                  </a:cubicBezTo>
                  <a:cubicBezTo>
                    <a:pt x="2123454" y="881118"/>
                    <a:pt x="2125834" y="881052"/>
                    <a:pt x="2127342" y="881600"/>
                  </a:cubicBezTo>
                  <a:close/>
                  <a:moveTo>
                    <a:pt x="3493507" y="877974"/>
                  </a:moveTo>
                  <a:lnTo>
                    <a:pt x="3492230" y="886900"/>
                  </a:lnTo>
                  <a:lnTo>
                    <a:pt x="3510898" y="887517"/>
                  </a:lnTo>
                  <a:close/>
                  <a:moveTo>
                    <a:pt x="2495543" y="872324"/>
                  </a:moveTo>
                  <a:cubicBezTo>
                    <a:pt x="2497838" y="873090"/>
                    <a:pt x="2503550" y="877376"/>
                    <a:pt x="2500232" y="882221"/>
                  </a:cubicBezTo>
                  <a:cubicBezTo>
                    <a:pt x="2493907" y="883852"/>
                    <a:pt x="2487330" y="876046"/>
                    <a:pt x="2495543" y="872324"/>
                  </a:cubicBezTo>
                  <a:close/>
                  <a:moveTo>
                    <a:pt x="3070395" y="871952"/>
                  </a:moveTo>
                  <a:lnTo>
                    <a:pt x="3098194" y="872725"/>
                  </a:lnTo>
                  <a:cubicBezTo>
                    <a:pt x="3096305" y="877366"/>
                    <a:pt x="3078301" y="871189"/>
                    <a:pt x="3081665" y="882003"/>
                  </a:cubicBezTo>
                  <a:cubicBezTo>
                    <a:pt x="3071310" y="883480"/>
                    <a:pt x="3069731" y="877511"/>
                    <a:pt x="3070395" y="871952"/>
                  </a:cubicBezTo>
                  <a:close/>
                  <a:moveTo>
                    <a:pt x="3923045" y="865189"/>
                  </a:moveTo>
                  <a:lnTo>
                    <a:pt x="3922278" y="870035"/>
                  </a:lnTo>
                  <a:lnTo>
                    <a:pt x="3933705" y="868406"/>
                  </a:lnTo>
                  <a:close/>
                  <a:moveTo>
                    <a:pt x="4003740" y="863885"/>
                  </a:moveTo>
                  <a:lnTo>
                    <a:pt x="3994507" y="865567"/>
                  </a:lnTo>
                  <a:lnTo>
                    <a:pt x="4006084" y="872659"/>
                  </a:lnTo>
                  <a:close/>
                  <a:moveTo>
                    <a:pt x="2721511" y="862710"/>
                  </a:moveTo>
                  <a:lnTo>
                    <a:pt x="2726201" y="872607"/>
                  </a:lnTo>
                  <a:lnTo>
                    <a:pt x="2726967" y="867761"/>
                  </a:lnTo>
                  <a:close/>
                  <a:moveTo>
                    <a:pt x="3559821" y="862690"/>
                  </a:moveTo>
                  <a:lnTo>
                    <a:pt x="3552831" y="867330"/>
                  </a:lnTo>
                  <a:cubicBezTo>
                    <a:pt x="3548802" y="867175"/>
                    <a:pt x="3545129" y="866971"/>
                    <a:pt x="3544366" y="864164"/>
                  </a:cubicBezTo>
                  <a:cubicBezTo>
                    <a:pt x="3540180" y="875691"/>
                    <a:pt x="3541197" y="885383"/>
                    <a:pt x="3560885" y="888041"/>
                  </a:cubicBezTo>
                  <a:lnTo>
                    <a:pt x="3555217" y="909616"/>
                  </a:lnTo>
                  <a:cubicBezTo>
                    <a:pt x="3563681" y="920431"/>
                    <a:pt x="3554957" y="928234"/>
                    <a:pt x="3559646" y="938130"/>
                  </a:cubicBezTo>
                  <a:lnTo>
                    <a:pt x="3567654" y="943182"/>
                  </a:lnTo>
                  <a:cubicBezTo>
                    <a:pt x="3565919" y="946344"/>
                    <a:pt x="3569029" y="950272"/>
                    <a:pt x="3563826" y="952107"/>
                  </a:cubicBezTo>
                  <a:lnTo>
                    <a:pt x="3579282" y="950633"/>
                  </a:lnTo>
                  <a:cubicBezTo>
                    <a:pt x="3616516" y="953703"/>
                    <a:pt x="3565809" y="973684"/>
                    <a:pt x="3591973" y="983434"/>
                  </a:cubicBezTo>
                  <a:lnTo>
                    <a:pt x="3596054" y="981394"/>
                  </a:lnTo>
                  <a:cubicBezTo>
                    <a:pt x="3603092" y="984764"/>
                    <a:pt x="3617221" y="984206"/>
                    <a:pt x="3618239" y="993898"/>
                  </a:cubicBezTo>
                  <a:cubicBezTo>
                    <a:pt x="3608952" y="1005422"/>
                    <a:pt x="3599877" y="990322"/>
                    <a:pt x="3590031" y="997920"/>
                  </a:cubicBezTo>
                  <a:lnTo>
                    <a:pt x="3587117" y="1018373"/>
                  </a:lnTo>
                  <a:cubicBezTo>
                    <a:pt x="3592576" y="1015773"/>
                    <a:pt x="3602420" y="1015826"/>
                    <a:pt x="3605479" y="1021947"/>
                  </a:cubicBezTo>
                  <a:cubicBezTo>
                    <a:pt x="3605886" y="1024805"/>
                    <a:pt x="3603642" y="1026946"/>
                    <a:pt x="3600988" y="1028782"/>
                  </a:cubicBezTo>
                  <a:cubicBezTo>
                    <a:pt x="3602365" y="1028221"/>
                    <a:pt x="3603437" y="1028069"/>
                    <a:pt x="3604610" y="1028631"/>
                  </a:cubicBezTo>
                  <a:cubicBezTo>
                    <a:pt x="3610320" y="1040567"/>
                    <a:pt x="3593430" y="1062649"/>
                    <a:pt x="3623218" y="1064594"/>
                  </a:cubicBezTo>
                  <a:lnTo>
                    <a:pt x="3621127" y="1062707"/>
                  </a:lnTo>
                  <a:cubicBezTo>
                    <a:pt x="3620415" y="1057709"/>
                    <a:pt x="3622405" y="1053782"/>
                    <a:pt x="3627863" y="1051182"/>
                  </a:cubicBezTo>
                  <a:cubicBezTo>
                    <a:pt x="3632760" y="1052305"/>
                    <a:pt x="3638167" y="1049349"/>
                    <a:pt x="3640207" y="1053430"/>
                  </a:cubicBezTo>
                  <a:lnTo>
                    <a:pt x="3637553" y="1055265"/>
                  </a:lnTo>
                  <a:cubicBezTo>
                    <a:pt x="3631175" y="1064189"/>
                    <a:pt x="3630766" y="1068985"/>
                    <a:pt x="3634436" y="1076840"/>
                  </a:cubicBezTo>
                  <a:cubicBezTo>
                    <a:pt x="3631119" y="1081685"/>
                    <a:pt x="3625203" y="1078522"/>
                    <a:pt x="3621530" y="1078316"/>
                  </a:cubicBezTo>
                  <a:lnTo>
                    <a:pt x="3620765" y="1083162"/>
                  </a:lnTo>
                  <a:cubicBezTo>
                    <a:pt x="3648720" y="1072254"/>
                    <a:pt x="3614943" y="1103664"/>
                    <a:pt x="3631406" y="1111806"/>
                  </a:cubicBezTo>
                  <a:cubicBezTo>
                    <a:pt x="3641707" y="1120173"/>
                    <a:pt x="3642678" y="1114205"/>
                    <a:pt x="3654358" y="1119463"/>
                  </a:cubicBezTo>
                  <a:lnTo>
                    <a:pt x="3655584" y="1112732"/>
                  </a:lnTo>
                  <a:cubicBezTo>
                    <a:pt x="3649106" y="1105639"/>
                    <a:pt x="3642729" y="1114565"/>
                    <a:pt x="3635131" y="1107267"/>
                  </a:cubicBezTo>
                  <a:lnTo>
                    <a:pt x="3651467" y="1099186"/>
                  </a:lnTo>
                  <a:cubicBezTo>
                    <a:pt x="3649990" y="1091383"/>
                    <a:pt x="3639328" y="1095817"/>
                    <a:pt x="3634993" y="1090969"/>
                  </a:cubicBezTo>
                  <a:cubicBezTo>
                    <a:pt x="3629386" y="1077196"/>
                    <a:pt x="3638415" y="1076638"/>
                    <a:pt x="3645355" y="1063990"/>
                  </a:cubicBezTo>
                  <a:cubicBezTo>
                    <a:pt x="3655915" y="1061391"/>
                    <a:pt x="3659993" y="1069554"/>
                    <a:pt x="3668306" y="1071647"/>
                  </a:cubicBezTo>
                  <a:cubicBezTo>
                    <a:pt x="3670241" y="1085215"/>
                    <a:pt x="3642751" y="1073834"/>
                    <a:pt x="3645759" y="1079598"/>
                  </a:cubicBezTo>
                  <a:lnTo>
                    <a:pt x="3651215" y="1084649"/>
                  </a:lnTo>
                  <a:cubicBezTo>
                    <a:pt x="3655399" y="1080774"/>
                    <a:pt x="3660755" y="1080011"/>
                    <a:pt x="3666979" y="1080216"/>
                  </a:cubicBezTo>
                  <a:cubicBezTo>
                    <a:pt x="3681310" y="1083637"/>
                    <a:pt x="3662894" y="1089907"/>
                    <a:pt x="3666820" y="1096996"/>
                  </a:cubicBezTo>
                  <a:cubicBezTo>
                    <a:pt x="3677175" y="1095520"/>
                    <a:pt x="3679761" y="1111104"/>
                    <a:pt x="3687211" y="1104578"/>
                  </a:cubicBezTo>
                  <a:cubicBezTo>
                    <a:pt x="3681511" y="1092717"/>
                    <a:pt x="3670344" y="1083379"/>
                    <a:pt x="3671164" y="1068690"/>
                  </a:cubicBezTo>
                  <a:cubicBezTo>
                    <a:pt x="3651170" y="1066440"/>
                    <a:pt x="3664744" y="1044103"/>
                    <a:pt x="3640768" y="1052257"/>
                  </a:cubicBezTo>
                  <a:lnTo>
                    <a:pt x="3660415" y="1021403"/>
                  </a:lnTo>
                  <a:cubicBezTo>
                    <a:pt x="3659142" y="1012476"/>
                    <a:pt x="3636955" y="1007624"/>
                    <a:pt x="3646497" y="995334"/>
                  </a:cubicBezTo>
                  <a:cubicBezTo>
                    <a:pt x="3636247" y="987323"/>
                    <a:pt x="3634925" y="970388"/>
                    <a:pt x="3615286" y="975738"/>
                  </a:cubicBezTo>
                  <a:cubicBezTo>
                    <a:pt x="3614573" y="970739"/>
                    <a:pt x="3618705" y="969057"/>
                    <a:pt x="3623041" y="966253"/>
                  </a:cubicBezTo>
                  <a:cubicBezTo>
                    <a:pt x="3626358" y="961408"/>
                    <a:pt x="3633299" y="948760"/>
                    <a:pt x="3625852" y="947636"/>
                  </a:cubicBezTo>
                  <a:cubicBezTo>
                    <a:pt x="3607126" y="969615"/>
                    <a:pt x="3617592" y="935698"/>
                    <a:pt x="3594127" y="939772"/>
                  </a:cubicBezTo>
                  <a:cubicBezTo>
                    <a:pt x="3602289" y="935694"/>
                    <a:pt x="3593521" y="922736"/>
                    <a:pt x="3591839" y="916053"/>
                  </a:cubicBezTo>
                  <a:cubicBezTo>
                    <a:pt x="3590970" y="922735"/>
                    <a:pt x="3584439" y="928038"/>
                    <a:pt x="3576635" y="929515"/>
                  </a:cubicBezTo>
                  <a:cubicBezTo>
                    <a:pt x="3576688" y="919670"/>
                    <a:pt x="3570979" y="907733"/>
                    <a:pt x="3574858" y="899165"/>
                  </a:cubicBezTo>
                  <a:cubicBezTo>
                    <a:pt x="3593529" y="892131"/>
                    <a:pt x="3598930" y="914678"/>
                    <a:pt x="3610357" y="905398"/>
                  </a:cubicBezTo>
                  <a:cubicBezTo>
                    <a:pt x="3598678" y="900140"/>
                    <a:pt x="3614852" y="885812"/>
                    <a:pt x="3602509" y="883564"/>
                  </a:cubicBezTo>
                  <a:cubicBezTo>
                    <a:pt x="3600783" y="851021"/>
                    <a:pt x="3570066" y="888554"/>
                    <a:pt x="3551656" y="876969"/>
                  </a:cubicBezTo>
                  <a:cubicBezTo>
                    <a:pt x="3554871" y="871411"/>
                    <a:pt x="3563389" y="872383"/>
                    <a:pt x="3559821" y="862690"/>
                  </a:cubicBezTo>
                  <a:close/>
                  <a:moveTo>
                    <a:pt x="4315286" y="861670"/>
                  </a:moveTo>
                  <a:lnTo>
                    <a:pt x="4305644" y="868146"/>
                  </a:lnTo>
                  <a:lnTo>
                    <a:pt x="4325181" y="862082"/>
                  </a:lnTo>
                  <a:close/>
                  <a:moveTo>
                    <a:pt x="2587971" y="861330"/>
                  </a:moveTo>
                  <a:cubicBezTo>
                    <a:pt x="2597203" y="859649"/>
                    <a:pt x="2595007" y="872348"/>
                    <a:pt x="2586692" y="870254"/>
                  </a:cubicBezTo>
                  <a:close/>
                  <a:moveTo>
                    <a:pt x="4280142" y="860485"/>
                  </a:moveTo>
                  <a:lnTo>
                    <a:pt x="4279631" y="864566"/>
                  </a:lnTo>
                  <a:lnTo>
                    <a:pt x="4258004" y="863641"/>
                  </a:lnTo>
                  <a:cubicBezTo>
                    <a:pt x="4260173" y="862239"/>
                    <a:pt x="4263768" y="861909"/>
                    <a:pt x="4267792" y="861699"/>
                  </a:cubicBezTo>
                  <a:cubicBezTo>
                    <a:pt x="4271815" y="861490"/>
                    <a:pt x="4276265" y="861402"/>
                    <a:pt x="4280142" y="860485"/>
                  </a:cubicBezTo>
                  <a:close/>
                  <a:moveTo>
                    <a:pt x="3414247" y="858671"/>
                  </a:moveTo>
                  <a:lnTo>
                    <a:pt x="3418834" y="870404"/>
                  </a:lnTo>
                  <a:cubicBezTo>
                    <a:pt x="3414241" y="876523"/>
                    <a:pt x="3411387" y="869280"/>
                    <a:pt x="3407510" y="870196"/>
                  </a:cubicBezTo>
                  <a:lnTo>
                    <a:pt x="3418118" y="875606"/>
                  </a:lnTo>
                  <a:cubicBezTo>
                    <a:pt x="3432912" y="869490"/>
                    <a:pt x="3417203" y="864079"/>
                    <a:pt x="3414247" y="858671"/>
                  </a:cubicBezTo>
                  <a:close/>
                  <a:moveTo>
                    <a:pt x="3551306" y="851517"/>
                  </a:moveTo>
                  <a:lnTo>
                    <a:pt x="3547887" y="858198"/>
                  </a:lnTo>
                  <a:lnTo>
                    <a:pt x="3569565" y="856929"/>
                  </a:lnTo>
                  <a:cubicBezTo>
                    <a:pt x="3560689" y="858558"/>
                    <a:pt x="3554775" y="847744"/>
                    <a:pt x="3551306" y="851517"/>
                  </a:cubicBezTo>
                  <a:close/>
                  <a:moveTo>
                    <a:pt x="3806446" y="849752"/>
                  </a:moveTo>
                  <a:lnTo>
                    <a:pt x="3818585" y="853122"/>
                  </a:lnTo>
                  <a:lnTo>
                    <a:pt x="3815219" y="849959"/>
                  </a:lnTo>
                  <a:close/>
                  <a:moveTo>
                    <a:pt x="4339777" y="839234"/>
                  </a:moveTo>
                  <a:lnTo>
                    <a:pt x="4324218" y="842545"/>
                  </a:lnTo>
                  <a:lnTo>
                    <a:pt x="4344312" y="853160"/>
                  </a:lnTo>
                  <a:lnTo>
                    <a:pt x="4341659" y="854996"/>
                  </a:lnTo>
                  <a:cubicBezTo>
                    <a:pt x="4339567" y="860759"/>
                    <a:pt x="4347320" y="858926"/>
                    <a:pt x="4349358" y="863007"/>
                  </a:cubicBezTo>
                  <a:cubicBezTo>
                    <a:pt x="4346759" y="854997"/>
                    <a:pt x="4352579" y="842145"/>
                    <a:pt x="4339777" y="839234"/>
                  </a:cubicBezTo>
                  <a:close/>
                  <a:moveTo>
                    <a:pt x="3064685" y="838090"/>
                  </a:moveTo>
                  <a:cubicBezTo>
                    <a:pt x="3062481" y="838007"/>
                    <a:pt x="3060246" y="839099"/>
                    <a:pt x="3057810" y="842452"/>
                  </a:cubicBezTo>
                  <a:cubicBezTo>
                    <a:pt x="3060615" y="841688"/>
                    <a:pt x="3061635" y="843728"/>
                    <a:pt x="3063726" y="845616"/>
                  </a:cubicBezTo>
                  <a:cubicBezTo>
                    <a:pt x="3059645" y="847656"/>
                    <a:pt x="3054186" y="850255"/>
                    <a:pt x="3056225" y="854337"/>
                  </a:cubicBezTo>
                  <a:lnTo>
                    <a:pt x="3068418" y="847862"/>
                  </a:lnTo>
                  <a:cubicBezTo>
                    <a:pt x="3089939" y="863374"/>
                    <a:pt x="3046532" y="857905"/>
                    <a:pt x="3059638" y="873159"/>
                  </a:cubicBezTo>
                  <a:cubicBezTo>
                    <a:pt x="3080496" y="886580"/>
                    <a:pt x="3068092" y="919681"/>
                    <a:pt x="3085685" y="935753"/>
                  </a:cubicBezTo>
                  <a:cubicBezTo>
                    <a:pt x="3088029" y="944527"/>
                    <a:pt x="3108182" y="927445"/>
                    <a:pt x="3103484" y="943052"/>
                  </a:cubicBezTo>
                  <a:cubicBezTo>
                    <a:pt x="3100627" y="946010"/>
                    <a:pt x="3097159" y="944683"/>
                    <a:pt x="3094609" y="944682"/>
                  </a:cubicBezTo>
                  <a:cubicBezTo>
                    <a:pt x="3100623" y="961312"/>
                    <a:pt x="3092046" y="985487"/>
                    <a:pt x="3091022" y="1001299"/>
                  </a:cubicBezTo>
                  <a:cubicBezTo>
                    <a:pt x="3082809" y="1005021"/>
                    <a:pt x="3071690" y="1003692"/>
                    <a:pt x="3068019" y="995835"/>
                  </a:cubicBezTo>
                  <a:lnTo>
                    <a:pt x="3065720" y="1010372"/>
                  </a:lnTo>
                  <a:cubicBezTo>
                    <a:pt x="3046587" y="1029494"/>
                    <a:pt x="3059797" y="1032712"/>
                    <a:pt x="3066219" y="1049648"/>
                  </a:cubicBezTo>
                  <a:lnTo>
                    <a:pt x="3068872" y="1047812"/>
                  </a:lnTo>
                  <a:cubicBezTo>
                    <a:pt x="3074942" y="1046947"/>
                    <a:pt x="3077186" y="1049905"/>
                    <a:pt x="3080551" y="1053069"/>
                  </a:cubicBezTo>
                  <a:cubicBezTo>
                    <a:pt x="3081316" y="1055874"/>
                    <a:pt x="3075755" y="1057761"/>
                    <a:pt x="3073102" y="1059596"/>
                  </a:cubicBezTo>
                  <a:cubicBezTo>
                    <a:pt x="3071674" y="1059799"/>
                    <a:pt x="3070960" y="1059901"/>
                    <a:pt x="3070144" y="1059289"/>
                  </a:cubicBezTo>
                  <a:cubicBezTo>
                    <a:pt x="3070603" y="1059952"/>
                    <a:pt x="3070705" y="1060667"/>
                    <a:pt x="3070092" y="1061483"/>
                  </a:cubicBezTo>
                  <a:cubicBezTo>
                    <a:pt x="3079017" y="1067861"/>
                    <a:pt x="3092333" y="1056490"/>
                    <a:pt x="3095696" y="1067305"/>
                  </a:cubicBezTo>
                  <a:cubicBezTo>
                    <a:pt x="3094215" y="1072252"/>
                    <a:pt x="3090798" y="1073833"/>
                    <a:pt x="3087126" y="1073627"/>
                  </a:cubicBezTo>
                  <a:cubicBezTo>
                    <a:pt x="3085136" y="1072453"/>
                    <a:pt x="3082841" y="1071688"/>
                    <a:pt x="3079168" y="1071483"/>
                  </a:cubicBezTo>
                  <a:cubicBezTo>
                    <a:pt x="3077282" y="1071023"/>
                    <a:pt x="3075700" y="1070156"/>
                    <a:pt x="3074885" y="1069543"/>
                  </a:cubicBezTo>
                  <a:lnTo>
                    <a:pt x="3074426" y="1071431"/>
                  </a:lnTo>
                  <a:cubicBezTo>
                    <a:pt x="3075904" y="1071583"/>
                    <a:pt x="3077332" y="1071380"/>
                    <a:pt x="3078811" y="1071534"/>
                  </a:cubicBezTo>
                  <a:cubicBezTo>
                    <a:pt x="3081158" y="1072657"/>
                    <a:pt x="3084167" y="1073321"/>
                    <a:pt x="3086768" y="1073678"/>
                  </a:cubicBezTo>
                  <a:cubicBezTo>
                    <a:pt x="3096203" y="1078526"/>
                    <a:pt x="3084672" y="1092193"/>
                    <a:pt x="3090127" y="1102345"/>
                  </a:cubicBezTo>
                  <a:cubicBezTo>
                    <a:pt x="3109246" y="1134231"/>
                    <a:pt x="3105922" y="1164578"/>
                    <a:pt x="3137478" y="1189151"/>
                  </a:cubicBezTo>
                  <a:cubicBezTo>
                    <a:pt x="3136460" y="1179456"/>
                    <a:pt x="3125816" y="1158462"/>
                    <a:pt x="3117297" y="1165143"/>
                  </a:cubicBezTo>
                  <a:lnTo>
                    <a:pt x="3124546" y="1141886"/>
                  </a:lnTo>
                  <a:cubicBezTo>
                    <a:pt x="3107306" y="1138513"/>
                    <a:pt x="3127254" y="1122555"/>
                    <a:pt x="3109097" y="1117857"/>
                  </a:cubicBezTo>
                  <a:cubicBezTo>
                    <a:pt x="3116242" y="1104087"/>
                    <a:pt x="3084518" y="1096221"/>
                    <a:pt x="3103599" y="1079294"/>
                  </a:cubicBezTo>
                  <a:cubicBezTo>
                    <a:pt x="3096513" y="1067917"/>
                    <a:pt x="3094222" y="1049299"/>
                    <a:pt x="3084636" y="1038279"/>
                  </a:cubicBezTo>
                  <a:cubicBezTo>
                    <a:pt x="3087598" y="1025833"/>
                    <a:pt x="3070514" y="1013331"/>
                    <a:pt x="3089849" y="1003288"/>
                  </a:cubicBezTo>
                  <a:cubicBezTo>
                    <a:pt x="3098725" y="1001659"/>
                    <a:pt x="3105816" y="997733"/>
                    <a:pt x="3110760" y="1006865"/>
                  </a:cubicBezTo>
                  <a:cubicBezTo>
                    <a:pt x="3110454" y="1009824"/>
                    <a:pt x="3111218" y="1012629"/>
                    <a:pt x="3107341" y="1013546"/>
                  </a:cubicBezTo>
                  <a:lnTo>
                    <a:pt x="3117489" y="1020843"/>
                  </a:lnTo>
                  <a:lnTo>
                    <a:pt x="3121621" y="1019161"/>
                  </a:lnTo>
                  <a:cubicBezTo>
                    <a:pt x="3125499" y="1018243"/>
                    <a:pt x="3127538" y="1022325"/>
                    <a:pt x="3129629" y="1024212"/>
                  </a:cubicBezTo>
                  <a:cubicBezTo>
                    <a:pt x="3129933" y="1031456"/>
                    <a:pt x="3119324" y="1026046"/>
                    <a:pt x="3116008" y="1030891"/>
                  </a:cubicBezTo>
                  <a:cubicBezTo>
                    <a:pt x="3113149" y="1041500"/>
                    <a:pt x="3120644" y="1050632"/>
                    <a:pt x="3124773" y="1056601"/>
                  </a:cubicBezTo>
                  <a:cubicBezTo>
                    <a:pt x="3167671" y="1055951"/>
                    <a:pt x="3125326" y="1086032"/>
                    <a:pt x="3143381" y="1092567"/>
                  </a:cubicBezTo>
                  <a:cubicBezTo>
                    <a:pt x="3166542" y="1081249"/>
                    <a:pt x="3145623" y="1103177"/>
                    <a:pt x="3169647" y="1103031"/>
                  </a:cubicBezTo>
                  <a:lnTo>
                    <a:pt x="3187455" y="1084826"/>
                  </a:lnTo>
                  <a:cubicBezTo>
                    <a:pt x="3169297" y="1080128"/>
                    <a:pt x="3166090" y="1057633"/>
                    <a:pt x="3162930" y="1045696"/>
                  </a:cubicBezTo>
                  <a:lnTo>
                    <a:pt x="3156708" y="1045490"/>
                  </a:lnTo>
                  <a:cubicBezTo>
                    <a:pt x="3158700" y="1033912"/>
                    <a:pt x="3146664" y="1028706"/>
                    <a:pt x="3158500" y="1017182"/>
                  </a:cubicBezTo>
                  <a:cubicBezTo>
                    <a:pt x="3150550" y="994634"/>
                    <a:pt x="3136822" y="1018450"/>
                    <a:pt x="3124433" y="1000544"/>
                  </a:cubicBezTo>
                  <a:cubicBezTo>
                    <a:pt x="3123108" y="993810"/>
                    <a:pt x="3129078" y="987130"/>
                    <a:pt x="3135505" y="986213"/>
                  </a:cubicBezTo>
                  <a:lnTo>
                    <a:pt x="3130048" y="981162"/>
                  </a:lnTo>
                  <a:cubicBezTo>
                    <a:pt x="3159795" y="949598"/>
                    <a:pt x="3089455" y="949424"/>
                    <a:pt x="3118131" y="918011"/>
                  </a:cubicBezTo>
                  <a:cubicBezTo>
                    <a:pt x="3121703" y="912402"/>
                    <a:pt x="3106809" y="910153"/>
                    <a:pt x="3117880" y="903475"/>
                  </a:cubicBezTo>
                  <a:lnTo>
                    <a:pt x="3111657" y="903268"/>
                  </a:lnTo>
                  <a:cubicBezTo>
                    <a:pt x="3110637" y="901228"/>
                    <a:pt x="3104669" y="900257"/>
                    <a:pt x="3106302" y="896381"/>
                  </a:cubicBezTo>
                  <a:lnTo>
                    <a:pt x="3119515" y="891947"/>
                  </a:lnTo>
                  <a:cubicBezTo>
                    <a:pt x="3114823" y="889701"/>
                    <a:pt x="3108243" y="889547"/>
                    <a:pt x="3105337" y="884496"/>
                  </a:cubicBezTo>
                  <a:lnTo>
                    <a:pt x="3107990" y="882660"/>
                  </a:lnTo>
                  <a:cubicBezTo>
                    <a:pt x="3116204" y="878939"/>
                    <a:pt x="3111054" y="870930"/>
                    <a:pt x="3104831" y="870724"/>
                  </a:cubicBezTo>
                  <a:cubicBezTo>
                    <a:pt x="3108968" y="851189"/>
                    <a:pt x="3092134" y="855775"/>
                    <a:pt x="3088261" y="841390"/>
                  </a:cubicBezTo>
                  <a:cubicBezTo>
                    <a:pt x="3077624" y="849191"/>
                    <a:pt x="3071295" y="838343"/>
                    <a:pt x="3064685" y="838090"/>
                  </a:cubicBezTo>
                  <a:close/>
                  <a:moveTo>
                    <a:pt x="3931928" y="838056"/>
                  </a:moveTo>
                  <a:lnTo>
                    <a:pt x="3931366" y="841779"/>
                  </a:lnTo>
                  <a:lnTo>
                    <a:pt x="3950035" y="842396"/>
                  </a:lnTo>
                  <a:cubicBezTo>
                    <a:pt x="3950798" y="845202"/>
                    <a:pt x="3948351" y="845915"/>
                    <a:pt x="3945596" y="847037"/>
                  </a:cubicBezTo>
                  <a:lnTo>
                    <a:pt x="3955491" y="847448"/>
                  </a:lnTo>
                  <a:cubicBezTo>
                    <a:pt x="3952025" y="838469"/>
                    <a:pt x="3945701" y="837550"/>
                    <a:pt x="3931928" y="838056"/>
                  </a:cubicBezTo>
                  <a:close/>
                  <a:moveTo>
                    <a:pt x="4450309" y="837677"/>
                  </a:moveTo>
                  <a:lnTo>
                    <a:pt x="4451634" y="844411"/>
                  </a:lnTo>
                  <a:lnTo>
                    <a:pt x="4438422" y="848845"/>
                  </a:lnTo>
                  <a:cubicBezTo>
                    <a:pt x="4439495" y="841041"/>
                    <a:pt x="4441076" y="839358"/>
                    <a:pt x="4450309" y="837677"/>
                  </a:cubicBezTo>
                  <a:close/>
                  <a:moveTo>
                    <a:pt x="3579313" y="835865"/>
                  </a:moveTo>
                  <a:lnTo>
                    <a:pt x="3587826" y="854689"/>
                  </a:lnTo>
                  <a:lnTo>
                    <a:pt x="3589871" y="840918"/>
                  </a:lnTo>
                  <a:close/>
                  <a:moveTo>
                    <a:pt x="4043935" y="834056"/>
                  </a:moveTo>
                  <a:cubicBezTo>
                    <a:pt x="4039649" y="837217"/>
                    <a:pt x="4041841" y="842369"/>
                    <a:pt x="4040412" y="845124"/>
                  </a:cubicBezTo>
                  <a:cubicBezTo>
                    <a:pt x="4025010" y="836754"/>
                    <a:pt x="4033222" y="835583"/>
                    <a:pt x="4043935" y="834056"/>
                  </a:cubicBezTo>
                  <a:close/>
                  <a:moveTo>
                    <a:pt x="2077650" y="833915"/>
                  </a:moveTo>
                  <a:lnTo>
                    <a:pt x="2086424" y="834122"/>
                  </a:lnTo>
                  <a:cubicBezTo>
                    <a:pt x="2091011" y="845855"/>
                    <a:pt x="2073975" y="841361"/>
                    <a:pt x="2067242" y="845235"/>
                  </a:cubicBezTo>
                  <a:cubicBezTo>
                    <a:pt x="2065305" y="839319"/>
                    <a:pt x="2071223" y="834831"/>
                    <a:pt x="2077650" y="833915"/>
                  </a:cubicBezTo>
                  <a:close/>
                  <a:moveTo>
                    <a:pt x="4044598" y="833596"/>
                  </a:moveTo>
                  <a:lnTo>
                    <a:pt x="4045006" y="833902"/>
                  </a:lnTo>
                  <a:cubicBezTo>
                    <a:pt x="4044649" y="833953"/>
                    <a:pt x="4044292" y="834004"/>
                    <a:pt x="4043935" y="834055"/>
                  </a:cubicBezTo>
                  <a:cubicBezTo>
                    <a:pt x="4044292" y="834004"/>
                    <a:pt x="4044242" y="833647"/>
                    <a:pt x="4044598" y="833596"/>
                  </a:cubicBezTo>
                  <a:close/>
                  <a:moveTo>
                    <a:pt x="4060513" y="830233"/>
                  </a:moveTo>
                  <a:cubicBezTo>
                    <a:pt x="4059951" y="833957"/>
                    <a:pt x="4053319" y="835995"/>
                    <a:pt x="4050462" y="838952"/>
                  </a:cubicBezTo>
                  <a:lnTo>
                    <a:pt x="4045413" y="834207"/>
                  </a:lnTo>
                  <a:cubicBezTo>
                    <a:pt x="4051127" y="833393"/>
                    <a:pt x="4057196" y="832528"/>
                    <a:pt x="4060513" y="830233"/>
                  </a:cubicBezTo>
                  <a:close/>
                  <a:moveTo>
                    <a:pt x="4161203" y="823526"/>
                  </a:moveTo>
                  <a:cubicBezTo>
                    <a:pt x="4163601" y="822455"/>
                    <a:pt x="4165742" y="824700"/>
                    <a:pt x="4166966" y="825619"/>
                  </a:cubicBezTo>
                  <a:lnTo>
                    <a:pt x="4159977" y="830259"/>
                  </a:lnTo>
                  <a:close/>
                  <a:moveTo>
                    <a:pt x="3404820" y="823217"/>
                  </a:moveTo>
                  <a:lnTo>
                    <a:pt x="3393036" y="824897"/>
                  </a:lnTo>
                  <a:cubicBezTo>
                    <a:pt x="3397982" y="834029"/>
                    <a:pt x="3398233" y="848567"/>
                    <a:pt x="3410729" y="851885"/>
                  </a:cubicBezTo>
                  <a:cubicBezTo>
                    <a:pt x="3419811" y="841482"/>
                    <a:pt x="3407164" y="831991"/>
                    <a:pt x="3404820" y="823217"/>
                  </a:cubicBezTo>
                  <a:close/>
                  <a:moveTo>
                    <a:pt x="2997425" y="812443"/>
                  </a:moveTo>
                  <a:lnTo>
                    <a:pt x="2993801" y="820247"/>
                  </a:lnTo>
                  <a:lnTo>
                    <a:pt x="3002575" y="820452"/>
                  </a:lnTo>
                  <a:close/>
                  <a:moveTo>
                    <a:pt x="3919032" y="806376"/>
                  </a:moveTo>
                  <a:lnTo>
                    <a:pt x="3917959" y="814180"/>
                  </a:lnTo>
                  <a:lnTo>
                    <a:pt x="3927039" y="811428"/>
                  </a:lnTo>
                  <a:cubicBezTo>
                    <a:pt x="3925815" y="810510"/>
                    <a:pt x="3923469" y="809387"/>
                    <a:pt x="3925255" y="806581"/>
                  </a:cubicBezTo>
                  <a:close/>
                  <a:moveTo>
                    <a:pt x="3951480" y="805894"/>
                  </a:moveTo>
                  <a:cubicBezTo>
                    <a:pt x="3945097" y="804573"/>
                    <a:pt x="3936911" y="805284"/>
                    <a:pt x="3931835" y="806736"/>
                  </a:cubicBezTo>
                  <a:lnTo>
                    <a:pt x="3954531" y="815159"/>
                  </a:lnTo>
                  <a:cubicBezTo>
                    <a:pt x="3949940" y="818729"/>
                    <a:pt x="3945196" y="818676"/>
                    <a:pt x="3940859" y="821480"/>
                  </a:cubicBezTo>
                  <a:cubicBezTo>
                    <a:pt x="3948205" y="821890"/>
                    <a:pt x="3955650" y="823015"/>
                    <a:pt x="3960294" y="817253"/>
                  </a:cubicBezTo>
                  <a:cubicBezTo>
                    <a:pt x="3962439" y="810571"/>
                    <a:pt x="3957861" y="807217"/>
                    <a:pt x="3951480" y="805894"/>
                  </a:cubicBezTo>
                  <a:close/>
                  <a:moveTo>
                    <a:pt x="2887807" y="802537"/>
                  </a:moveTo>
                  <a:lnTo>
                    <a:pt x="2890358" y="802538"/>
                  </a:lnTo>
                  <a:cubicBezTo>
                    <a:pt x="2893161" y="809424"/>
                    <a:pt x="2884796" y="806973"/>
                    <a:pt x="2880715" y="809013"/>
                  </a:cubicBezTo>
                  <a:cubicBezTo>
                    <a:pt x="2879899" y="805850"/>
                    <a:pt x="2885257" y="805086"/>
                    <a:pt x="2887807" y="802537"/>
                  </a:cubicBezTo>
                  <a:close/>
                  <a:moveTo>
                    <a:pt x="4461235" y="799322"/>
                  </a:moveTo>
                  <a:cubicBezTo>
                    <a:pt x="4448633" y="815693"/>
                    <a:pt x="4446541" y="813805"/>
                    <a:pt x="4426394" y="813034"/>
                  </a:cubicBezTo>
                  <a:cubicBezTo>
                    <a:pt x="4425476" y="809157"/>
                    <a:pt x="4430833" y="808393"/>
                    <a:pt x="4433486" y="806558"/>
                  </a:cubicBezTo>
                  <a:cubicBezTo>
                    <a:pt x="4445725" y="815743"/>
                    <a:pt x="4447669" y="796156"/>
                    <a:pt x="4461235" y="799322"/>
                  </a:cubicBezTo>
                  <a:close/>
                  <a:moveTo>
                    <a:pt x="3196819" y="795309"/>
                  </a:moveTo>
                  <a:lnTo>
                    <a:pt x="3206965" y="810257"/>
                  </a:lnTo>
                  <a:lnTo>
                    <a:pt x="3208498" y="800566"/>
                  </a:lnTo>
                  <a:close/>
                  <a:moveTo>
                    <a:pt x="3512403" y="793303"/>
                  </a:moveTo>
                  <a:lnTo>
                    <a:pt x="3514954" y="793304"/>
                  </a:lnTo>
                  <a:cubicBezTo>
                    <a:pt x="3513883" y="793457"/>
                    <a:pt x="3513168" y="793559"/>
                    <a:pt x="3512453" y="793661"/>
                  </a:cubicBezTo>
                  <a:cubicBezTo>
                    <a:pt x="3512453" y="793661"/>
                    <a:pt x="3512403" y="793303"/>
                    <a:pt x="3512403" y="793303"/>
                  </a:cubicBezTo>
                  <a:close/>
                  <a:moveTo>
                    <a:pt x="4467551" y="788040"/>
                  </a:moveTo>
                  <a:cubicBezTo>
                    <a:pt x="4471122" y="788168"/>
                    <a:pt x="4475036" y="788794"/>
                    <a:pt x="4477511" y="788259"/>
                  </a:cubicBezTo>
                  <a:cubicBezTo>
                    <a:pt x="4478071" y="792187"/>
                    <a:pt x="4473122" y="793257"/>
                    <a:pt x="4471336" y="796062"/>
                  </a:cubicBezTo>
                  <a:lnTo>
                    <a:pt x="4459657" y="790805"/>
                  </a:lnTo>
                  <a:cubicBezTo>
                    <a:pt x="4460755" y="788280"/>
                    <a:pt x="4463981" y="787911"/>
                    <a:pt x="4467551" y="788040"/>
                  </a:cubicBezTo>
                  <a:close/>
                  <a:moveTo>
                    <a:pt x="2073430" y="786425"/>
                  </a:moveTo>
                  <a:cubicBezTo>
                    <a:pt x="2075623" y="786477"/>
                    <a:pt x="2079857" y="785509"/>
                    <a:pt x="2081744" y="788519"/>
                  </a:cubicBezTo>
                  <a:cubicBezTo>
                    <a:pt x="2083016" y="797446"/>
                    <a:pt x="2072152" y="795351"/>
                    <a:pt x="2065930" y="795145"/>
                  </a:cubicBezTo>
                  <a:cubicBezTo>
                    <a:pt x="2063890" y="791064"/>
                    <a:pt x="2069093" y="789229"/>
                    <a:pt x="2073430" y="786425"/>
                  </a:cubicBezTo>
                  <a:close/>
                  <a:moveTo>
                    <a:pt x="2376927" y="781413"/>
                  </a:moveTo>
                  <a:cubicBezTo>
                    <a:pt x="2379270" y="790187"/>
                    <a:pt x="2374013" y="801866"/>
                    <a:pt x="2388039" y="808246"/>
                  </a:cubicBezTo>
                  <a:cubicBezTo>
                    <a:pt x="2391203" y="802330"/>
                    <a:pt x="2379578" y="787228"/>
                    <a:pt x="2376927" y="781413"/>
                  </a:cubicBezTo>
                  <a:close/>
                  <a:moveTo>
                    <a:pt x="3432197" y="778026"/>
                  </a:moveTo>
                  <a:cubicBezTo>
                    <a:pt x="3431829" y="776923"/>
                    <a:pt x="3431102" y="776936"/>
                    <a:pt x="3430234" y="779154"/>
                  </a:cubicBezTo>
                  <a:lnTo>
                    <a:pt x="3419928" y="788639"/>
                  </a:lnTo>
                  <a:cubicBezTo>
                    <a:pt x="3431174" y="794686"/>
                    <a:pt x="3433301" y="781335"/>
                    <a:pt x="3432197" y="778026"/>
                  </a:cubicBezTo>
                  <a:close/>
                  <a:moveTo>
                    <a:pt x="4105109" y="775056"/>
                  </a:moveTo>
                  <a:cubicBezTo>
                    <a:pt x="4114033" y="783983"/>
                    <a:pt x="4097455" y="785254"/>
                    <a:pt x="4093934" y="791221"/>
                  </a:cubicBezTo>
                  <a:cubicBezTo>
                    <a:pt x="4076645" y="779841"/>
                    <a:pt x="4102913" y="782654"/>
                    <a:pt x="4105109" y="775056"/>
                  </a:cubicBezTo>
                  <a:close/>
                  <a:moveTo>
                    <a:pt x="3987641" y="768853"/>
                  </a:moveTo>
                  <a:cubicBezTo>
                    <a:pt x="3991108" y="770179"/>
                    <a:pt x="3990801" y="773139"/>
                    <a:pt x="3990444" y="775739"/>
                  </a:cubicBezTo>
                  <a:lnTo>
                    <a:pt x="3968458" y="779966"/>
                  </a:lnTo>
                  <a:cubicBezTo>
                    <a:pt x="3976774" y="774409"/>
                    <a:pt x="3978560" y="771606"/>
                    <a:pt x="3987641" y="768853"/>
                  </a:cubicBezTo>
                  <a:close/>
                  <a:moveTo>
                    <a:pt x="2196974" y="768805"/>
                  </a:moveTo>
                  <a:lnTo>
                    <a:pt x="2211203" y="774064"/>
                  </a:lnTo>
                  <a:cubicBezTo>
                    <a:pt x="2203143" y="778855"/>
                    <a:pt x="2197227" y="775692"/>
                    <a:pt x="2196974" y="768805"/>
                  </a:cubicBezTo>
                  <a:close/>
                  <a:moveTo>
                    <a:pt x="2890066" y="767271"/>
                  </a:moveTo>
                  <a:cubicBezTo>
                    <a:pt x="2883689" y="773646"/>
                    <a:pt x="2871549" y="772826"/>
                    <a:pt x="2863185" y="770375"/>
                  </a:cubicBezTo>
                  <a:lnTo>
                    <a:pt x="2863032" y="769304"/>
                  </a:lnTo>
                  <a:lnTo>
                    <a:pt x="2859360" y="769099"/>
                  </a:lnTo>
                  <a:cubicBezTo>
                    <a:pt x="2860532" y="769660"/>
                    <a:pt x="2861654" y="769865"/>
                    <a:pt x="2863185" y="770375"/>
                  </a:cubicBezTo>
                  <a:lnTo>
                    <a:pt x="2863436" y="784912"/>
                  </a:lnTo>
                  <a:lnTo>
                    <a:pt x="2866088" y="783076"/>
                  </a:lnTo>
                  <a:cubicBezTo>
                    <a:pt x="2872515" y="782160"/>
                    <a:pt x="2874402" y="785171"/>
                    <a:pt x="2877768" y="788334"/>
                  </a:cubicBezTo>
                  <a:cubicBezTo>
                    <a:pt x="2874554" y="791342"/>
                    <a:pt x="2871086" y="790016"/>
                    <a:pt x="2868535" y="790015"/>
                  </a:cubicBezTo>
                  <a:cubicBezTo>
                    <a:pt x="2876947" y="803023"/>
                    <a:pt x="2872806" y="837861"/>
                    <a:pt x="2906370" y="838177"/>
                  </a:cubicBezTo>
                  <a:cubicBezTo>
                    <a:pt x="2906471" y="838890"/>
                    <a:pt x="2906573" y="839605"/>
                    <a:pt x="2907082" y="840626"/>
                  </a:cubicBezTo>
                  <a:cubicBezTo>
                    <a:pt x="2906978" y="847562"/>
                    <a:pt x="2897542" y="850365"/>
                    <a:pt x="2897693" y="856537"/>
                  </a:cubicBezTo>
                  <a:lnTo>
                    <a:pt x="2914933" y="859908"/>
                  </a:lnTo>
                  <a:cubicBezTo>
                    <a:pt x="2911567" y="854194"/>
                    <a:pt x="2909172" y="847614"/>
                    <a:pt x="2907082" y="840626"/>
                  </a:cubicBezTo>
                  <a:cubicBezTo>
                    <a:pt x="2906981" y="839911"/>
                    <a:pt x="2906828" y="838840"/>
                    <a:pt x="2906726" y="838126"/>
                  </a:cubicBezTo>
                  <a:cubicBezTo>
                    <a:pt x="2906726" y="838126"/>
                    <a:pt x="2906370" y="838177"/>
                    <a:pt x="2906370" y="838177"/>
                  </a:cubicBezTo>
                  <a:cubicBezTo>
                    <a:pt x="2900254" y="815731"/>
                    <a:pt x="2898222" y="788697"/>
                    <a:pt x="2890066" y="767271"/>
                  </a:cubicBezTo>
                  <a:close/>
                  <a:moveTo>
                    <a:pt x="2087921" y="765414"/>
                  </a:moveTo>
                  <a:cubicBezTo>
                    <a:pt x="2097154" y="763734"/>
                    <a:pt x="2093583" y="769343"/>
                    <a:pt x="2095825" y="772302"/>
                  </a:cubicBezTo>
                  <a:lnTo>
                    <a:pt x="2084502" y="772095"/>
                  </a:lnTo>
                  <a:cubicBezTo>
                    <a:pt x="2084605" y="770258"/>
                    <a:pt x="2083789" y="767096"/>
                    <a:pt x="2087921" y="765414"/>
                  </a:cubicBezTo>
                  <a:close/>
                  <a:moveTo>
                    <a:pt x="3471197" y="764934"/>
                  </a:moveTo>
                  <a:cubicBezTo>
                    <a:pt x="3468646" y="770034"/>
                    <a:pt x="3475326" y="773454"/>
                    <a:pt x="3478845" y="777688"/>
                  </a:cubicBezTo>
                  <a:cubicBezTo>
                    <a:pt x="3477673" y="772026"/>
                    <a:pt x="3477216" y="766262"/>
                    <a:pt x="3471197" y="764934"/>
                  </a:cubicBezTo>
                  <a:close/>
                  <a:moveTo>
                    <a:pt x="3904610" y="758884"/>
                  </a:moveTo>
                  <a:lnTo>
                    <a:pt x="3903537" y="766688"/>
                  </a:lnTo>
                  <a:cubicBezTo>
                    <a:pt x="3909505" y="767659"/>
                    <a:pt x="3915167" y="763936"/>
                    <a:pt x="3913383" y="759091"/>
                  </a:cubicBezTo>
                  <a:close/>
                  <a:moveTo>
                    <a:pt x="3526842" y="756591"/>
                  </a:moveTo>
                  <a:cubicBezTo>
                    <a:pt x="3530463" y="756438"/>
                    <a:pt x="3534391" y="755878"/>
                    <a:pt x="3535156" y="758684"/>
                  </a:cubicBezTo>
                  <a:lnTo>
                    <a:pt x="3525616" y="763323"/>
                  </a:lnTo>
                  <a:close/>
                  <a:moveTo>
                    <a:pt x="2658033" y="754791"/>
                  </a:moveTo>
                  <a:cubicBezTo>
                    <a:pt x="2664613" y="754946"/>
                    <a:pt x="2659766" y="761831"/>
                    <a:pt x="2660173" y="764687"/>
                  </a:cubicBezTo>
                  <a:lnTo>
                    <a:pt x="2653950" y="764481"/>
                  </a:lnTo>
                  <a:cubicBezTo>
                    <a:pt x="2655736" y="761676"/>
                    <a:pt x="2652830" y="756626"/>
                    <a:pt x="2658033" y="754791"/>
                  </a:cubicBezTo>
                  <a:close/>
                  <a:moveTo>
                    <a:pt x="4344340" y="753693"/>
                  </a:moveTo>
                  <a:lnTo>
                    <a:pt x="4350563" y="753898"/>
                  </a:lnTo>
                  <a:cubicBezTo>
                    <a:pt x="4349032" y="755938"/>
                    <a:pt x="4351123" y="757826"/>
                    <a:pt x="4352703" y="758693"/>
                  </a:cubicBezTo>
                  <a:lnTo>
                    <a:pt x="4343471" y="760374"/>
                  </a:lnTo>
                  <a:close/>
                  <a:moveTo>
                    <a:pt x="2063136" y="752554"/>
                  </a:moveTo>
                  <a:lnTo>
                    <a:pt x="2062317" y="759593"/>
                  </a:lnTo>
                  <a:lnTo>
                    <a:pt x="2052422" y="759182"/>
                  </a:lnTo>
                  <a:cubicBezTo>
                    <a:pt x="2050486" y="753265"/>
                    <a:pt x="2059412" y="754543"/>
                    <a:pt x="2063136" y="752554"/>
                  </a:cubicBezTo>
                  <a:close/>
                  <a:moveTo>
                    <a:pt x="2314400" y="749159"/>
                  </a:moveTo>
                  <a:lnTo>
                    <a:pt x="2293433" y="763077"/>
                  </a:lnTo>
                  <a:cubicBezTo>
                    <a:pt x="2308273" y="772620"/>
                    <a:pt x="2315206" y="785476"/>
                    <a:pt x="2302807" y="800724"/>
                  </a:cubicBezTo>
                  <a:cubicBezTo>
                    <a:pt x="2314584" y="824547"/>
                    <a:pt x="2330439" y="851434"/>
                    <a:pt x="2328546" y="873927"/>
                  </a:cubicBezTo>
                  <a:cubicBezTo>
                    <a:pt x="2322623" y="896267"/>
                    <a:pt x="2355927" y="910099"/>
                    <a:pt x="2341434" y="931110"/>
                  </a:cubicBezTo>
                  <a:cubicBezTo>
                    <a:pt x="2356616" y="999258"/>
                    <a:pt x="2391283" y="1060987"/>
                    <a:pt x="2402384" y="1131177"/>
                  </a:cubicBezTo>
                  <a:cubicBezTo>
                    <a:pt x="2412790" y="1127507"/>
                    <a:pt x="2426459" y="1128837"/>
                    <a:pt x="2433909" y="1122309"/>
                  </a:cubicBezTo>
                  <a:cubicBezTo>
                    <a:pt x="2429779" y="1116340"/>
                    <a:pt x="2419119" y="1113124"/>
                    <a:pt x="2412183" y="1107920"/>
                  </a:cubicBezTo>
                  <a:cubicBezTo>
                    <a:pt x="2424789" y="1083899"/>
                    <a:pt x="2370573" y="1066490"/>
                    <a:pt x="2408834" y="1046098"/>
                  </a:cubicBezTo>
                  <a:cubicBezTo>
                    <a:pt x="2399044" y="1036199"/>
                    <a:pt x="2412664" y="1029521"/>
                    <a:pt x="2394098" y="1027068"/>
                  </a:cubicBezTo>
                  <a:cubicBezTo>
                    <a:pt x="2395884" y="1024263"/>
                    <a:pt x="2392978" y="1019212"/>
                    <a:pt x="2398181" y="1017377"/>
                  </a:cubicBezTo>
                  <a:cubicBezTo>
                    <a:pt x="2393594" y="1005643"/>
                    <a:pt x="2377525" y="1013036"/>
                    <a:pt x="2370336" y="1000945"/>
                  </a:cubicBezTo>
                  <a:lnTo>
                    <a:pt x="2384314" y="991665"/>
                  </a:lnTo>
                  <a:cubicBezTo>
                    <a:pt x="2371363" y="977481"/>
                    <a:pt x="2382183" y="956266"/>
                    <a:pt x="2370353" y="942290"/>
                  </a:cubicBezTo>
                  <a:cubicBezTo>
                    <a:pt x="2369996" y="939790"/>
                    <a:pt x="2371935" y="938056"/>
                    <a:pt x="2374741" y="937291"/>
                  </a:cubicBezTo>
                  <a:cubicBezTo>
                    <a:pt x="2372190" y="937291"/>
                    <a:pt x="2369895" y="936526"/>
                    <a:pt x="2369233" y="934434"/>
                  </a:cubicBezTo>
                  <a:cubicBezTo>
                    <a:pt x="2362297" y="929229"/>
                    <a:pt x="2358119" y="915252"/>
                    <a:pt x="2365923" y="913774"/>
                  </a:cubicBezTo>
                  <a:cubicBezTo>
                    <a:pt x="2355877" y="904641"/>
                    <a:pt x="2362003" y="888831"/>
                    <a:pt x="2349100" y="882655"/>
                  </a:cubicBezTo>
                  <a:cubicBezTo>
                    <a:pt x="2371242" y="861647"/>
                    <a:pt x="2332528" y="858422"/>
                    <a:pt x="2337481" y="842050"/>
                  </a:cubicBezTo>
                  <a:cubicBezTo>
                    <a:pt x="2347738" y="824557"/>
                    <a:pt x="2321677" y="812971"/>
                    <a:pt x="2315968" y="801034"/>
                  </a:cubicBezTo>
                  <a:cubicBezTo>
                    <a:pt x="2336324" y="782830"/>
                    <a:pt x="2313579" y="766399"/>
                    <a:pt x="2314400" y="749159"/>
                  </a:cubicBezTo>
                  <a:close/>
                  <a:moveTo>
                    <a:pt x="4393207" y="746360"/>
                  </a:moveTo>
                  <a:cubicBezTo>
                    <a:pt x="4400143" y="751564"/>
                    <a:pt x="4410235" y="776357"/>
                    <a:pt x="4434975" y="771007"/>
                  </a:cubicBezTo>
                  <a:cubicBezTo>
                    <a:pt x="4429566" y="781615"/>
                    <a:pt x="4454661" y="781316"/>
                    <a:pt x="4441958" y="791871"/>
                  </a:cubicBezTo>
                  <a:cubicBezTo>
                    <a:pt x="4437012" y="782739"/>
                    <a:pt x="4391613" y="791399"/>
                    <a:pt x="4410746" y="772276"/>
                  </a:cubicBezTo>
                  <a:cubicBezTo>
                    <a:pt x="4399729" y="769110"/>
                    <a:pt x="4385399" y="758037"/>
                    <a:pt x="4393207" y="746360"/>
                  </a:cubicBezTo>
                  <a:close/>
                  <a:moveTo>
                    <a:pt x="4430137" y="744737"/>
                  </a:moveTo>
                  <a:lnTo>
                    <a:pt x="4429370" y="749583"/>
                  </a:lnTo>
                  <a:lnTo>
                    <a:pt x="4420597" y="749376"/>
                  </a:lnTo>
                  <a:cubicBezTo>
                    <a:pt x="4420904" y="746417"/>
                    <a:pt x="4426259" y="745654"/>
                    <a:pt x="4430137" y="744737"/>
                  </a:cubicBezTo>
                  <a:close/>
                  <a:moveTo>
                    <a:pt x="2448551" y="739490"/>
                  </a:moveTo>
                  <a:cubicBezTo>
                    <a:pt x="2451307" y="738368"/>
                    <a:pt x="2453447" y="740613"/>
                    <a:pt x="2454672" y="741532"/>
                  </a:cubicBezTo>
                  <a:lnTo>
                    <a:pt x="2453446" y="748264"/>
                  </a:lnTo>
                  <a:cubicBezTo>
                    <a:pt x="2443039" y="751934"/>
                    <a:pt x="2431209" y="737955"/>
                    <a:pt x="2448551" y="739490"/>
                  </a:cubicBezTo>
                  <a:close/>
                  <a:moveTo>
                    <a:pt x="4150517" y="735790"/>
                  </a:moveTo>
                  <a:lnTo>
                    <a:pt x="4156739" y="735996"/>
                  </a:lnTo>
                  <a:lnTo>
                    <a:pt x="4155513" y="742729"/>
                  </a:lnTo>
                  <a:cubicBezTo>
                    <a:pt x="4148627" y="745533"/>
                    <a:pt x="4142151" y="738441"/>
                    <a:pt x="4150517" y="735790"/>
                  </a:cubicBezTo>
                  <a:close/>
                  <a:moveTo>
                    <a:pt x="2120219" y="733857"/>
                  </a:moveTo>
                  <a:lnTo>
                    <a:pt x="2119760" y="735744"/>
                  </a:lnTo>
                  <a:cubicBezTo>
                    <a:pt x="2124400" y="742734"/>
                    <a:pt x="2110983" y="748289"/>
                    <a:pt x="2106903" y="747778"/>
                  </a:cubicBezTo>
                  <a:cubicBezTo>
                    <a:pt x="2119348" y="753290"/>
                    <a:pt x="2109956" y="771753"/>
                    <a:pt x="2121230" y="769052"/>
                  </a:cubicBezTo>
                  <a:lnTo>
                    <a:pt x="2128533" y="735950"/>
                  </a:lnTo>
                  <a:lnTo>
                    <a:pt x="2131084" y="735951"/>
                  </a:lnTo>
                  <a:lnTo>
                    <a:pt x="2131542" y="734064"/>
                  </a:lnTo>
                  <a:close/>
                  <a:moveTo>
                    <a:pt x="4057226" y="733063"/>
                  </a:moveTo>
                  <a:lnTo>
                    <a:pt x="4065998" y="733268"/>
                  </a:lnTo>
                  <a:lnTo>
                    <a:pt x="4065691" y="736227"/>
                  </a:lnTo>
                  <a:lnTo>
                    <a:pt x="4056918" y="736021"/>
                  </a:lnTo>
                  <a:close/>
                  <a:moveTo>
                    <a:pt x="4390405" y="731822"/>
                  </a:moveTo>
                  <a:lnTo>
                    <a:pt x="4420397" y="732646"/>
                  </a:lnTo>
                  <a:lnTo>
                    <a:pt x="4419632" y="737491"/>
                  </a:lnTo>
                  <a:lnTo>
                    <a:pt x="4389639" y="736667"/>
                  </a:lnTo>
                  <a:close/>
                  <a:moveTo>
                    <a:pt x="2901401" y="731773"/>
                  </a:moveTo>
                  <a:cubicBezTo>
                    <a:pt x="2902420" y="733813"/>
                    <a:pt x="2899410" y="735700"/>
                    <a:pt x="2898083" y="736619"/>
                  </a:cubicBezTo>
                  <a:cubicBezTo>
                    <a:pt x="2904662" y="741874"/>
                    <a:pt x="2910373" y="746159"/>
                    <a:pt x="2910728" y="753760"/>
                  </a:cubicBezTo>
                  <a:lnTo>
                    <a:pt x="2919809" y="751008"/>
                  </a:lnTo>
                  <a:lnTo>
                    <a:pt x="2913586" y="750803"/>
                  </a:lnTo>
                  <a:cubicBezTo>
                    <a:pt x="2907925" y="746873"/>
                    <a:pt x="2901653" y="738659"/>
                    <a:pt x="2910174" y="731980"/>
                  </a:cubicBezTo>
                  <a:close/>
                  <a:moveTo>
                    <a:pt x="2374391" y="730405"/>
                  </a:moveTo>
                  <a:cubicBezTo>
                    <a:pt x="2346694" y="730346"/>
                    <a:pt x="2370663" y="747695"/>
                    <a:pt x="2370711" y="755703"/>
                  </a:cubicBezTo>
                  <a:lnTo>
                    <a:pt x="2381372" y="751269"/>
                  </a:lnTo>
                  <a:cubicBezTo>
                    <a:pt x="2373111" y="746982"/>
                    <a:pt x="2375408" y="740096"/>
                    <a:pt x="2364289" y="738767"/>
                  </a:cubicBezTo>
                  <a:close/>
                  <a:moveTo>
                    <a:pt x="4254981" y="727452"/>
                  </a:moveTo>
                  <a:lnTo>
                    <a:pt x="4253756" y="734186"/>
                  </a:lnTo>
                  <a:lnTo>
                    <a:pt x="4265079" y="734393"/>
                  </a:lnTo>
                  <a:close/>
                  <a:moveTo>
                    <a:pt x="4169698" y="724676"/>
                  </a:moveTo>
                  <a:cubicBezTo>
                    <a:pt x="4177145" y="725800"/>
                    <a:pt x="4179795" y="731615"/>
                    <a:pt x="4183162" y="734779"/>
                  </a:cubicBezTo>
                  <a:cubicBezTo>
                    <a:pt x="4165661" y="750025"/>
                    <a:pt x="4168268" y="732530"/>
                    <a:pt x="4169698" y="724676"/>
                  </a:cubicBezTo>
                  <a:close/>
                  <a:moveTo>
                    <a:pt x="2676457" y="717918"/>
                  </a:moveTo>
                  <a:lnTo>
                    <a:pt x="2684822" y="720369"/>
                  </a:lnTo>
                  <a:lnTo>
                    <a:pt x="2674415" y="726589"/>
                  </a:lnTo>
                  <a:cubicBezTo>
                    <a:pt x="2676965" y="724039"/>
                    <a:pt x="2674978" y="720314"/>
                    <a:pt x="2676457" y="717918"/>
                  </a:cubicBezTo>
                  <a:close/>
                  <a:moveTo>
                    <a:pt x="3938433" y="717577"/>
                  </a:moveTo>
                  <a:lnTo>
                    <a:pt x="3961895" y="721155"/>
                  </a:lnTo>
                  <a:cubicBezTo>
                    <a:pt x="3957764" y="722837"/>
                    <a:pt x="3941390" y="725536"/>
                    <a:pt x="3938433" y="717577"/>
                  </a:cubicBezTo>
                  <a:close/>
                  <a:moveTo>
                    <a:pt x="2739456" y="715150"/>
                  </a:moveTo>
                  <a:lnTo>
                    <a:pt x="2738587" y="721833"/>
                  </a:lnTo>
                  <a:lnTo>
                    <a:pt x="2744503" y="724996"/>
                  </a:lnTo>
                  <a:close/>
                  <a:moveTo>
                    <a:pt x="2785312" y="714806"/>
                  </a:moveTo>
                  <a:cubicBezTo>
                    <a:pt x="2771129" y="725208"/>
                    <a:pt x="2780920" y="735106"/>
                    <a:pt x="2787191" y="743320"/>
                  </a:cubicBezTo>
                  <a:close/>
                  <a:moveTo>
                    <a:pt x="3452137" y="705352"/>
                  </a:moveTo>
                  <a:cubicBezTo>
                    <a:pt x="3448261" y="706269"/>
                    <a:pt x="3449024" y="709075"/>
                    <a:pt x="3448718" y="712033"/>
                  </a:cubicBezTo>
                  <a:lnTo>
                    <a:pt x="3454940" y="712239"/>
                  </a:lnTo>
                  <a:lnTo>
                    <a:pt x="3456167" y="705507"/>
                  </a:lnTo>
                  <a:close/>
                  <a:moveTo>
                    <a:pt x="4070342" y="704962"/>
                  </a:moveTo>
                  <a:lnTo>
                    <a:pt x="4076565" y="705168"/>
                  </a:lnTo>
                  <a:lnTo>
                    <a:pt x="4075491" y="712971"/>
                  </a:lnTo>
                  <a:lnTo>
                    <a:pt x="4069268" y="712766"/>
                  </a:lnTo>
                  <a:close/>
                  <a:moveTo>
                    <a:pt x="2669322" y="703634"/>
                  </a:moveTo>
                  <a:lnTo>
                    <a:pt x="2667736" y="715517"/>
                  </a:lnTo>
                  <a:cubicBezTo>
                    <a:pt x="2658963" y="715312"/>
                    <a:pt x="2661363" y="706590"/>
                    <a:pt x="2665700" y="703785"/>
                  </a:cubicBezTo>
                  <a:close/>
                  <a:moveTo>
                    <a:pt x="3508495" y="702008"/>
                  </a:moveTo>
                  <a:lnTo>
                    <a:pt x="3513238" y="702060"/>
                  </a:lnTo>
                  <a:lnTo>
                    <a:pt x="3507166" y="710577"/>
                  </a:lnTo>
                  <a:close/>
                  <a:moveTo>
                    <a:pt x="2884270" y="701062"/>
                  </a:moveTo>
                  <a:cubicBezTo>
                    <a:pt x="2896102" y="707391"/>
                    <a:pt x="2889112" y="712030"/>
                    <a:pt x="2893906" y="720091"/>
                  </a:cubicBezTo>
                  <a:lnTo>
                    <a:pt x="2895184" y="711164"/>
                  </a:lnTo>
                  <a:cubicBezTo>
                    <a:pt x="2892072" y="707236"/>
                    <a:pt x="2892024" y="699227"/>
                    <a:pt x="2884270" y="701062"/>
                  </a:cubicBezTo>
                  <a:close/>
                  <a:moveTo>
                    <a:pt x="4376286" y="699224"/>
                  </a:moveTo>
                  <a:cubicBezTo>
                    <a:pt x="4385058" y="699430"/>
                    <a:pt x="4381128" y="710193"/>
                    <a:pt x="4394085" y="706523"/>
                  </a:cubicBezTo>
                  <a:lnTo>
                    <a:pt x="4396942" y="703565"/>
                  </a:lnTo>
                  <a:cubicBezTo>
                    <a:pt x="4397911" y="705249"/>
                    <a:pt x="4400257" y="706371"/>
                    <a:pt x="4398726" y="708412"/>
                  </a:cubicBezTo>
                  <a:cubicBezTo>
                    <a:pt x="4396838" y="713053"/>
                    <a:pt x="4390922" y="709889"/>
                    <a:pt x="4387044" y="710806"/>
                  </a:cubicBezTo>
                  <a:cubicBezTo>
                    <a:pt x="4387812" y="705960"/>
                    <a:pt x="4378581" y="699990"/>
                    <a:pt x="4372815" y="705549"/>
                  </a:cubicBezTo>
                  <a:cubicBezTo>
                    <a:pt x="4373479" y="702539"/>
                    <a:pt x="4372358" y="699784"/>
                    <a:pt x="4376286" y="699224"/>
                  </a:cubicBezTo>
                  <a:close/>
                  <a:moveTo>
                    <a:pt x="2056163" y="698537"/>
                  </a:moveTo>
                  <a:cubicBezTo>
                    <a:pt x="2054886" y="707462"/>
                    <a:pt x="2077226" y="710836"/>
                    <a:pt x="2058095" y="719756"/>
                  </a:cubicBezTo>
                  <a:cubicBezTo>
                    <a:pt x="2055546" y="719755"/>
                    <a:pt x="2051873" y="719550"/>
                    <a:pt x="2049629" y="716592"/>
                  </a:cubicBezTo>
                  <a:cubicBezTo>
                    <a:pt x="2050039" y="711797"/>
                    <a:pt x="2052029" y="707870"/>
                    <a:pt x="2057488" y="705270"/>
                  </a:cubicBezTo>
                  <a:cubicBezTo>
                    <a:pt x="2049023" y="694454"/>
                    <a:pt x="2042234" y="715825"/>
                    <a:pt x="2033718" y="704651"/>
                  </a:cubicBezTo>
                  <a:cubicBezTo>
                    <a:pt x="2034995" y="700825"/>
                    <a:pt x="2038552" y="700227"/>
                    <a:pt x="2042818" y="700120"/>
                  </a:cubicBezTo>
                  <a:cubicBezTo>
                    <a:pt x="2047084" y="700013"/>
                    <a:pt x="2052057" y="700397"/>
                    <a:pt x="2056163" y="698537"/>
                  </a:cubicBezTo>
                  <a:close/>
                  <a:moveTo>
                    <a:pt x="2805209" y="698490"/>
                  </a:moveTo>
                  <a:cubicBezTo>
                    <a:pt x="2808677" y="702367"/>
                    <a:pt x="2809849" y="708029"/>
                    <a:pt x="2815461" y="698849"/>
                  </a:cubicBezTo>
                  <a:cubicBezTo>
                    <a:pt x="2812146" y="698593"/>
                    <a:pt x="2808525" y="698745"/>
                    <a:pt x="2805209" y="698490"/>
                  </a:cubicBezTo>
                  <a:close/>
                  <a:moveTo>
                    <a:pt x="3952009" y="687589"/>
                  </a:moveTo>
                  <a:cubicBezTo>
                    <a:pt x="3955631" y="687437"/>
                    <a:pt x="3959559" y="686877"/>
                    <a:pt x="3960323" y="689683"/>
                  </a:cubicBezTo>
                  <a:lnTo>
                    <a:pt x="3944561" y="694116"/>
                  </a:lnTo>
                  <a:cubicBezTo>
                    <a:pt x="3947570" y="692229"/>
                    <a:pt x="3952569" y="691516"/>
                    <a:pt x="3952009" y="687589"/>
                  </a:cubicBezTo>
                  <a:close/>
                  <a:moveTo>
                    <a:pt x="2729314" y="684900"/>
                  </a:moveTo>
                  <a:cubicBezTo>
                    <a:pt x="2733597" y="691941"/>
                    <a:pt x="2740787" y="698931"/>
                    <a:pt x="2738541" y="703623"/>
                  </a:cubicBezTo>
                  <a:cubicBezTo>
                    <a:pt x="2745123" y="696127"/>
                    <a:pt x="2733852" y="691175"/>
                    <a:pt x="2729314" y="684900"/>
                  </a:cubicBezTo>
                  <a:close/>
                  <a:moveTo>
                    <a:pt x="4151908" y="684223"/>
                  </a:moveTo>
                  <a:cubicBezTo>
                    <a:pt x="4169401" y="694480"/>
                    <a:pt x="4184753" y="699942"/>
                    <a:pt x="4206685" y="705559"/>
                  </a:cubicBezTo>
                  <a:lnTo>
                    <a:pt x="4204545" y="695663"/>
                  </a:lnTo>
                  <a:lnTo>
                    <a:pt x="4228308" y="721785"/>
                  </a:lnTo>
                  <a:lnTo>
                    <a:pt x="4200866" y="720962"/>
                  </a:lnTo>
                  <a:lnTo>
                    <a:pt x="4211778" y="731064"/>
                  </a:lnTo>
                  <a:lnTo>
                    <a:pt x="4204789" y="735704"/>
                  </a:lnTo>
                  <a:lnTo>
                    <a:pt x="4230953" y="745454"/>
                  </a:lnTo>
                  <a:lnTo>
                    <a:pt x="4215956" y="745042"/>
                  </a:lnTo>
                  <a:cubicBezTo>
                    <a:pt x="4215394" y="748765"/>
                    <a:pt x="4220086" y="751010"/>
                    <a:pt x="4216974" y="754733"/>
                  </a:cubicBezTo>
                  <a:lnTo>
                    <a:pt x="4201518" y="756208"/>
                  </a:lnTo>
                  <a:cubicBezTo>
                    <a:pt x="4199827" y="782681"/>
                    <a:pt x="4274204" y="757504"/>
                    <a:pt x="4235685" y="788863"/>
                  </a:cubicBezTo>
                  <a:cubicBezTo>
                    <a:pt x="4243131" y="789987"/>
                    <a:pt x="4254558" y="788358"/>
                    <a:pt x="4256035" y="796163"/>
                  </a:cubicBezTo>
                  <a:lnTo>
                    <a:pt x="4225582" y="797225"/>
                  </a:lnTo>
                  <a:lnTo>
                    <a:pt x="4224050" y="806917"/>
                  </a:lnTo>
                  <a:lnTo>
                    <a:pt x="4262763" y="810141"/>
                  </a:lnTo>
                  <a:cubicBezTo>
                    <a:pt x="4266689" y="817232"/>
                    <a:pt x="4249907" y="819624"/>
                    <a:pt x="4242918" y="824264"/>
                  </a:cubicBezTo>
                  <a:cubicBezTo>
                    <a:pt x="4233890" y="824823"/>
                    <a:pt x="4223230" y="821606"/>
                    <a:pt x="4215016" y="825327"/>
                  </a:cubicBezTo>
                  <a:lnTo>
                    <a:pt x="4237768" y="816255"/>
                  </a:lnTo>
                  <a:cubicBezTo>
                    <a:pt x="4223996" y="816761"/>
                    <a:pt x="4226551" y="798908"/>
                    <a:pt x="4208950" y="808340"/>
                  </a:cubicBezTo>
                  <a:lnTo>
                    <a:pt x="4208185" y="813186"/>
                  </a:lnTo>
                  <a:cubicBezTo>
                    <a:pt x="4200839" y="812775"/>
                    <a:pt x="4193700" y="808693"/>
                    <a:pt x="4192120" y="802724"/>
                  </a:cubicBezTo>
                  <a:lnTo>
                    <a:pt x="4193346" y="795992"/>
                  </a:lnTo>
                  <a:cubicBezTo>
                    <a:pt x="4200640" y="796045"/>
                    <a:pt x="4206604" y="807217"/>
                    <a:pt x="4214565" y="796610"/>
                  </a:cubicBezTo>
                  <a:lnTo>
                    <a:pt x="4209211" y="789722"/>
                  </a:lnTo>
                  <a:cubicBezTo>
                    <a:pt x="4207527" y="790691"/>
                    <a:pt x="4228084" y="789218"/>
                    <a:pt x="4221404" y="783248"/>
                  </a:cubicBezTo>
                  <a:cubicBezTo>
                    <a:pt x="4204623" y="777990"/>
                    <a:pt x="4186827" y="760489"/>
                    <a:pt x="4185250" y="746869"/>
                  </a:cubicBezTo>
                  <a:lnTo>
                    <a:pt x="4201472" y="740549"/>
                  </a:lnTo>
                  <a:cubicBezTo>
                    <a:pt x="4178776" y="732126"/>
                    <a:pt x="4201070" y="717290"/>
                    <a:pt x="4178783" y="706623"/>
                  </a:cubicBezTo>
                  <a:lnTo>
                    <a:pt x="4142108" y="707480"/>
                  </a:lnTo>
                  <a:cubicBezTo>
                    <a:pt x="4148586" y="706920"/>
                    <a:pt x="4154097" y="702127"/>
                    <a:pt x="4158433" y="699323"/>
                  </a:cubicBezTo>
                  <a:close/>
                  <a:moveTo>
                    <a:pt x="3014748" y="683515"/>
                  </a:moveTo>
                  <a:cubicBezTo>
                    <a:pt x="3018421" y="683720"/>
                    <a:pt x="3022093" y="683926"/>
                    <a:pt x="3022857" y="686731"/>
                  </a:cubicBezTo>
                  <a:lnTo>
                    <a:pt x="3022090" y="691577"/>
                  </a:lnTo>
                  <a:cubicBezTo>
                    <a:pt x="3018520" y="689535"/>
                    <a:pt x="3009492" y="690094"/>
                    <a:pt x="3014748" y="683515"/>
                  </a:cubicBezTo>
                  <a:close/>
                  <a:moveTo>
                    <a:pt x="3500045" y="679430"/>
                  </a:moveTo>
                  <a:cubicBezTo>
                    <a:pt x="3504436" y="681365"/>
                    <a:pt x="3501116" y="689215"/>
                    <a:pt x="3503448" y="692163"/>
                  </a:cubicBezTo>
                  <a:lnTo>
                    <a:pt x="3502578" y="698845"/>
                  </a:lnTo>
                  <a:cubicBezTo>
                    <a:pt x="3505131" y="691193"/>
                    <a:pt x="3490187" y="688588"/>
                    <a:pt x="3492587" y="679867"/>
                  </a:cubicBezTo>
                  <a:cubicBezTo>
                    <a:pt x="3496259" y="678796"/>
                    <a:pt x="3498580" y="678785"/>
                    <a:pt x="3500045" y="679430"/>
                  </a:cubicBezTo>
                  <a:close/>
                  <a:moveTo>
                    <a:pt x="3469278" y="677361"/>
                  </a:moveTo>
                  <a:lnTo>
                    <a:pt x="3475500" y="677567"/>
                  </a:lnTo>
                  <a:lnTo>
                    <a:pt x="3474274" y="684300"/>
                  </a:lnTo>
                  <a:cubicBezTo>
                    <a:pt x="3469327" y="685370"/>
                    <a:pt x="3467492" y="680167"/>
                    <a:pt x="3469278" y="677361"/>
                  </a:cubicBezTo>
                  <a:close/>
                  <a:moveTo>
                    <a:pt x="2044335" y="676906"/>
                  </a:moveTo>
                  <a:lnTo>
                    <a:pt x="2053109" y="677112"/>
                  </a:lnTo>
                  <a:lnTo>
                    <a:pt x="2047954" y="686955"/>
                  </a:lnTo>
                  <a:cubicBezTo>
                    <a:pt x="2041183" y="687374"/>
                    <a:pt x="2028589" y="680016"/>
                    <a:pt x="2033173" y="677433"/>
                  </a:cubicBezTo>
                  <a:cubicBezTo>
                    <a:pt x="2034701" y="676572"/>
                    <a:pt x="2038138" y="676241"/>
                    <a:pt x="2044335" y="676906"/>
                  </a:cubicBezTo>
                  <a:close/>
                  <a:moveTo>
                    <a:pt x="4111718" y="670644"/>
                  </a:moveTo>
                  <a:lnTo>
                    <a:pt x="4131559" y="674373"/>
                  </a:lnTo>
                  <a:cubicBezTo>
                    <a:pt x="4127937" y="674525"/>
                    <a:pt x="4130945" y="680290"/>
                    <a:pt x="4125641" y="678860"/>
                  </a:cubicBezTo>
                  <a:cubicBezTo>
                    <a:pt x="4117735" y="679623"/>
                    <a:pt x="4112175" y="676409"/>
                    <a:pt x="4111718" y="670644"/>
                  </a:cubicBezTo>
                  <a:close/>
                  <a:moveTo>
                    <a:pt x="2677492" y="668951"/>
                  </a:moveTo>
                  <a:cubicBezTo>
                    <a:pt x="2693049" y="673292"/>
                    <a:pt x="2674682" y="687568"/>
                    <a:pt x="2682688" y="692621"/>
                  </a:cubicBezTo>
                  <a:cubicBezTo>
                    <a:pt x="2674784" y="685733"/>
                    <a:pt x="2667077" y="703225"/>
                    <a:pt x="2655806" y="695724"/>
                  </a:cubicBezTo>
                  <a:cubicBezTo>
                    <a:pt x="2653770" y="683992"/>
                    <a:pt x="2662037" y="670427"/>
                    <a:pt x="2677492" y="668951"/>
                  </a:cubicBezTo>
                  <a:close/>
                  <a:moveTo>
                    <a:pt x="4249031" y="667823"/>
                  </a:moveTo>
                  <a:cubicBezTo>
                    <a:pt x="4271829" y="674409"/>
                    <a:pt x="4307178" y="674471"/>
                    <a:pt x="4316710" y="695335"/>
                  </a:cubicBezTo>
                  <a:cubicBezTo>
                    <a:pt x="4341910" y="688099"/>
                    <a:pt x="4329560" y="711355"/>
                    <a:pt x="4350471" y="714931"/>
                  </a:cubicBezTo>
                  <a:cubicBezTo>
                    <a:pt x="4342922" y="715644"/>
                    <a:pt x="4333589" y="711510"/>
                    <a:pt x="4328487" y="719159"/>
                  </a:cubicBezTo>
                  <a:cubicBezTo>
                    <a:pt x="4342866" y="733139"/>
                    <a:pt x="4357099" y="730746"/>
                    <a:pt x="4367704" y="743807"/>
                  </a:cubicBezTo>
                  <a:cubicBezTo>
                    <a:pt x="4350409" y="757930"/>
                    <a:pt x="4342866" y="733139"/>
                    <a:pt x="4332047" y="754355"/>
                  </a:cubicBezTo>
                  <a:cubicBezTo>
                    <a:pt x="4342450" y="760887"/>
                    <a:pt x="4321434" y="766798"/>
                    <a:pt x="4335919" y="771291"/>
                  </a:cubicBezTo>
                  <a:lnTo>
                    <a:pt x="4344692" y="771497"/>
                  </a:lnTo>
                  <a:cubicBezTo>
                    <a:pt x="4339132" y="773383"/>
                    <a:pt x="4342242" y="777311"/>
                    <a:pt x="4340609" y="781187"/>
                  </a:cubicBezTo>
                  <a:cubicBezTo>
                    <a:pt x="4342852" y="784146"/>
                    <a:pt x="4346730" y="783230"/>
                    <a:pt x="4349279" y="783230"/>
                  </a:cubicBezTo>
                  <a:lnTo>
                    <a:pt x="4354484" y="773745"/>
                  </a:lnTo>
                  <a:cubicBezTo>
                    <a:pt x="4370245" y="776962"/>
                    <a:pt x="4371211" y="788848"/>
                    <a:pt x="4387227" y="791301"/>
                  </a:cubicBezTo>
                  <a:lnTo>
                    <a:pt x="4386408" y="798339"/>
                  </a:lnTo>
                  <a:cubicBezTo>
                    <a:pt x="4375801" y="792930"/>
                    <a:pt x="4362693" y="787876"/>
                    <a:pt x="4348155" y="793228"/>
                  </a:cubicBezTo>
                  <a:cubicBezTo>
                    <a:pt x="4351873" y="809092"/>
                    <a:pt x="4380999" y="808948"/>
                    <a:pt x="4389055" y="822007"/>
                  </a:cubicBezTo>
                  <a:cubicBezTo>
                    <a:pt x="4376913" y="826289"/>
                    <a:pt x="4368449" y="815472"/>
                    <a:pt x="4352891" y="818783"/>
                  </a:cubicBezTo>
                  <a:cubicBezTo>
                    <a:pt x="4360693" y="824958"/>
                    <a:pt x="4340540" y="842040"/>
                    <a:pt x="4364770" y="840772"/>
                  </a:cubicBezTo>
                  <a:cubicBezTo>
                    <a:pt x="4377167" y="833175"/>
                    <a:pt x="4397521" y="825172"/>
                    <a:pt x="4405014" y="841956"/>
                  </a:cubicBezTo>
                  <a:cubicBezTo>
                    <a:pt x="4391344" y="840625"/>
                    <a:pt x="4393841" y="850471"/>
                    <a:pt x="4390524" y="855315"/>
                  </a:cubicBezTo>
                  <a:cubicBezTo>
                    <a:pt x="4385627" y="854192"/>
                    <a:pt x="4382312" y="859037"/>
                    <a:pt x="4383075" y="861843"/>
                  </a:cubicBezTo>
                  <a:cubicBezTo>
                    <a:pt x="4379350" y="868932"/>
                    <a:pt x="4386694" y="871892"/>
                    <a:pt x="4389600" y="876943"/>
                  </a:cubicBezTo>
                  <a:lnTo>
                    <a:pt x="4395823" y="877149"/>
                  </a:lnTo>
                  <a:cubicBezTo>
                    <a:pt x="4393477" y="876026"/>
                    <a:pt x="4392615" y="857203"/>
                    <a:pt x="4402970" y="855727"/>
                  </a:cubicBezTo>
                  <a:lnTo>
                    <a:pt x="4403737" y="850882"/>
                  </a:lnTo>
                  <a:cubicBezTo>
                    <a:pt x="4421894" y="855579"/>
                    <a:pt x="4438873" y="877569"/>
                    <a:pt x="4457242" y="855641"/>
                  </a:cubicBezTo>
                  <a:cubicBezTo>
                    <a:pt x="4467546" y="853807"/>
                    <a:pt x="4474277" y="860134"/>
                    <a:pt x="4479734" y="865186"/>
                  </a:cubicBezTo>
                  <a:lnTo>
                    <a:pt x="4460552" y="876299"/>
                  </a:lnTo>
                  <a:cubicBezTo>
                    <a:pt x="4461419" y="877269"/>
                    <a:pt x="4462234" y="880431"/>
                    <a:pt x="4464989" y="879310"/>
                  </a:cubicBezTo>
                  <a:lnTo>
                    <a:pt x="4464529" y="881197"/>
                  </a:lnTo>
                  <a:lnTo>
                    <a:pt x="4446983" y="880784"/>
                  </a:lnTo>
                  <a:cubicBezTo>
                    <a:pt x="4455250" y="867219"/>
                    <a:pt x="4432600" y="874455"/>
                    <a:pt x="4427348" y="868282"/>
                  </a:cubicBezTo>
                  <a:cubicBezTo>
                    <a:pt x="4423573" y="869913"/>
                    <a:pt x="4424388" y="873076"/>
                    <a:pt x="4423929" y="874963"/>
                  </a:cubicBezTo>
                  <a:lnTo>
                    <a:pt x="4417706" y="874757"/>
                  </a:lnTo>
                  <a:cubicBezTo>
                    <a:pt x="4418115" y="872513"/>
                    <a:pt x="4419901" y="869708"/>
                    <a:pt x="4416330" y="867667"/>
                  </a:cubicBezTo>
                  <a:cubicBezTo>
                    <a:pt x="4408270" y="872459"/>
                    <a:pt x="4392559" y="874699"/>
                    <a:pt x="4394852" y="885666"/>
                  </a:cubicBezTo>
                  <a:cubicBezTo>
                    <a:pt x="4389242" y="879544"/>
                    <a:pt x="4375470" y="880051"/>
                    <a:pt x="4372667" y="873163"/>
                  </a:cubicBezTo>
                  <a:lnTo>
                    <a:pt x="4364911" y="882649"/>
                  </a:lnTo>
                  <a:cubicBezTo>
                    <a:pt x="4363024" y="879638"/>
                    <a:pt x="4352772" y="879279"/>
                    <a:pt x="4357671" y="872751"/>
                  </a:cubicBezTo>
                  <a:lnTo>
                    <a:pt x="4364660" y="868111"/>
                  </a:lnTo>
                  <a:cubicBezTo>
                    <a:pt x="4353644" y="864946"/>
                    <a:pt x="4335637" y="866420"/>
                    <a:pt x="4327322" y="871978"/>
                  </a:cubicBezTo>
                  <a:lnTo>
                    <a:pt x="4326503" y="879017"/>
                  </a:lnTo>
                  <a:cubicBezTo>
                    <a:pt x="4320281" y="878811"/>
                    <a:pt x="4312271" y="881409"/>
                    <a:pt x="4309365" y="876359"/>
                  </a:cubicBezTo>
                  <a:cubicBezTo>
                    <a:pt x="4294674" y="880639"/>
                    <a:pt x="4310432" y="894059"/>
                    <a:pt x="4300383" y="892577"/>
                  </a:cubicBezTo>
                  <a:cubicBezTo>
                    <a:pt x="4299468" y="883599"/>
                    <a:pt x="4279727" y="888235"/>
                    <a:pt x="4273708" y="886907"/>
                  </a:cubicBezTo>
                  <a:lnTo>
                    <a:pt x="4256213" y="884302"/>
                  </a:lnTo>
                  <a:cubicBezTo>
                    <a:pt x="4259886" y="884506"/>
                    <a:pt x="4262999" y="880784"/>
                    <a:pt x="4267894" y="881907"/>
                  </a:cubicBezTo>
                  <a:lnTo>
                    <a:pt x="4272742" y="875023"/>
                  </a:lnTo>
                  <a:cubicBezTo>
                    <a:pt x="4271667" y="890477"/>
                    <a:pt x="4293962" y="875641"/>
                    <a:pt x="4301968" y="880693"/>
                  </a:cubicBezTo>
                  <a:cubicBezTo>
                    <a:pt x="4302275" y="877734"/>
                    <a:pt x="4302582" y="874776"/>
                    <a:pt x="4299165" y="873806"/>
                  </a:cubicBezTo>
                  <a:lnTo>
                    <a:pt x="4290392" y="873599"/>
                  </a:lnTo>
                  <a:cubicBezTo>
                    <a:pt x="4301361" y="861106"/>
                    <a:pt x="4295753" y="854983"/>
                    <a:pt x="4294735" y="845291"/>
                  </a:cubicBezTo>
                  <a:cubicBezTo>
                    <a:pt x="4292184" y="845291"/>
                    <a:pt x="4288360" y="844014"/>
                    <a:pt x="4285502" y="846972"/>
                  </a:cubicBezTo>
                  <a:lnTo>
                    <a:pt x="4284736" y="851818"/>
                  </a:lnTo>
                  <a:cubicBezTo>
                    <a:pt x="4275351" y="847326"/>
                    <a:pt x="4256019" y="849718"/>
                    <a:pt x="4256328" y="839109"/>
                  </a:cubicBezTo>
                  <a:lnTo>
                    <a:pt x="4263317" y="834469"/>
                  </a:lnTo>
                  <a:cubicBezTo>
                    <a:pt x="4261329" y="830744"/>
                    <a:pt x="4255870" y="833345"/>
                    <a:pt x="4250974" y="832221"/>
                  </a:cubicBezTo>
                  <a:cubicBezTo>
                    <a:pt x="4244545" y="840789"/>
                    <a:pt x="4237351" y="846551"/>
                    <a:pt x="4224446" y="848026"/>
                  </a:cubicBezTo>
                  <a:cubicBezTo>
                    <a:pt x="4213681" y="851747"/>
                    <a:pt x="4208177" y="838687"/>
                    <a:pt x="4200217" y="849295"/>
                  </a:cubicBezTo>
                  <a:cubicBezTo>
                    <a:pt x="4208179" y="831036"/>
                    <a:pt x="4245770" y="839157"/>
                    <a:pt x="4251383" y="827427"/>
                  </a:cubicBezTo>
                  <a:cubicBezTo>
                    <a:pt x="4262147" y="823706"/>
                    <a:pt x="4273726" y="823149"/>
                    <a:pt x="4286172" y="823560"/>
                  </a:cubicBezTo>
                  <a:lnTo>
                    <a:pt x="4265562" y="834877"/>
                  </a:lnTo>
                  <a:cubicBezTo>
                    <a:pt x="4279179" y="838401"/>
                    <a:pt x="4294942" y="833967"/>
                    <a:pt x="4303202" y="845906"/>
                  </a:cubicBezTo>
                  <a:cubicBezTo>
                    <a:pt x="4305242" y="849987"/>
                    <a:pt x="4308145" y="862688"/>
                    <a:pt x="4316921" y="855244"/>
                  </a:cubicBezTo>
                  <a:cubicBezTo>
                    <a:pt x="4317994" y="847441"/>
                    <a:pt x="4317434" y="843512"/>
                    <a:pt x="4311060" y="834585"/>
                  </a:cubicBezTo>
                  <a:cubicBezTo>
                    <a:pt x="4307947" y="838307"/>
                    <a:pt x="4303511" y="835296"/>
                    <a:pt x="4299634" y="836214"/>
                  </a:cubicBezTo>
                  <a:cubicBezTo>
                    <a:pt x="4296729" y="831163"/>
                    <a:pt x="4291170" y="825397"/>
                    <a:pt x="4298363" y="819636"/>
                  </a:cubicBezTo>
                  <a:lnTo>
                    <a:pt x="4305097" y="815761"/>
                  </a:lnTo>
                  <a:cubicBezTo>
                    <a:pt x="4288063" y="811267"/>
                    <a:pt x="4308161" y="804030"/>
                    <a:pt x="4299340" y="795816"/>
                  </a:cubicBezTo>
                  <a:lnTo>
                    <a:pt x="4309590" y="803826"/>
                  </a:lnTo>
                  <a:cubicBezTo>
                    <a:pt x="4322802" y="799392"/>
                    <a:pt x="4313725" y="791943"/>
                    <a:pt x="4318163" y="787303"/>
                  </a:cubicBezTo>
                  <a:lnTo>
                    <a:pt x="4310157" y="782250"/>
                  </a:lnTo>
                  <a:cubicBezTo>
                    <a:pt x="4317248" y="778325"/>
                    <a:pt x="4327861" y="765881"/>
                    <a:pt x="4316284" y="758789"/>
                  </a:cubicBezTo>
                  <a:cubicBezTo>
                    <a:pt x="4308582" y="758430"/>
                    <a:pt x="4305678" y="745728"/>
                    <a:pt x="4296903" y="753173"/>
                  </a:cubicBezTo>
                  <a:lnTo>
                    <a:pt x="4309599" y="768121"/>
                  </a:lnTo>
                  <a:lnTo>
                    <a:pt x="4288939" y="779082"/>
                  </a:lnTo>
                  <a:cubicBezTo>
                    <a:pt x="4291031" y="773318"/>
                    <a:pt x="4301999" y="768476"/>
                    <a:pt x="4295319" y="762507"/>
                  </a:cubicBezTo>
                  <a:cubicBezTo>
                    <a:pt x="4286546" y="762300"/>
                    <a:pt x="4289196" y="768115"/>
                    <a:pt x="4281647" y="768827"/>
                  </a:cubicBezTo>
                  <a:cubicBezTo>
                    <a:pt x="4276546" y="768826"/>
                    <a:pt x="4281190" y="763064"/>
                    <a:pt x="4280630" y="759135"/>
                  </a:cubicBezTo>
                  <a:cubicBezTo>
                    <a:pt x="4285322" y="761382"/>
                    <a:pt x="4289862" y="757455"/>
                    <a:pt x="4292516" y="755619"/>
                  </a:cubicBezTo>
                  <a:cubicBezTo>
                    <a:pt x="4287519" y="748681"/>
                    <a:pt x="4285787" y="741641"/>
                    <a:pt x="4277984" y="735468"/>
                  </a:cubicBezTo>
                  <a:cubicBezTo>
                    <a:pt x="4275633" y="752197"/>
                    <a:pt x="4259671" y="739900"/>
                    <a:pt x="4249775" y="739490"/>
                  </a:cubicBezTo>
                  <a:cubicBezTo>
                    <a:pt x="4244624" y="739130"/>
                    <a:pt x="4249370" y="731532"/>
                    <a:pt x="4248810" y="727604"/>
                  </a:cubicBezTo>
                  <a:cubicBezTo>
                    <a:pt x="4252585" y="728523"/>
                    <a:pt x="4255696" y="724801"/>
                    <a:pt x="4258350" y="722965"/>
                  </a:cubicBezTo>
                  <a:cubicBezTo>
                    <a:pt x="4249985" y="720514"/>
                    <a:pt x="4250088" y="718678"/>
                    <a:pt x="4244631" y="713627"/>
                  </a:cubicBezTo>
                  <a:cubicBezTo>
                    <a:pt x="4260800" y="717151"/>
                    <a:pt x="4296252" y="707725"/>
                    <a:pt x="4312519" y="724715"/>
                  </a:cubicBezTo>
                  <a:cubicBezTo>
                    <a:pt x="4316703" y="720840"/>
                    <a:pt x="4321244" y="716912"/>
                    <a:pt x="4320786" y="711149"/>
                  </a:cubicBezTo>
                  <a:cubicBezTo>
                    <a:pt x="4306861" y="710584"/>
                    <a:pt x="4304571" y="691966"/>
                    <a:pt x="4286155" y="698234"/>
                  </a:cubicBezTo>
                  <a:lnTo>
                    <a:pt x="4269168" y="709400"/>
                  </a:lnTo>
                  <a:cubicBezTo>
                    <a:pt x="4257186" y="689249"/>
                    <a:pt x="4298806" y="697523"/>
                    <a:pt x="4294729" y="681710"/>
                  </a:cubicBezTo>
                  <a:cubicBezTo>
                    <a:pt x="4278151" y="682981"/>
                    <a:pt x="4271978" y="690783"/>
                    <a:pt x="4257288" y="687413"/>
                  </a:cubicBezTo>
                  <a:lnTo>
                    <a:pt x="4256782" y="673640"/>
                  </a:lnTo>
                  <a:lnTo>
                    <a:pt x="4247753" y="676749"/>
                  </a:lnTo>
                  <a:close/>
                  <a:moveTo>
                    <a:pt x="3852303" y="662873"/>
                  </a:moveTo>
                  <a:lnTo>
                    <a:pt x="3841997" y="672357"/>
                  </a:lnTo>
                  <a:lnTo>
                    <a:pt x="3854443" y="672769"/>
                  </a:lnTo>
                  <a:cubicBezTo>
                    <a:pt x="3853628" y="669606"/>
                    <a:pt x="3858527" y="663078"/>
                    <a:pt x="3852303" y="662873"/>
                  </a:cubicBezTo>
                  <a:close/>
                  <a:moveTo>
                    <a:pt x="2633270" y="662871"/>
                  </a:moveTo>
                  <a:lnTo>
                    <a:pt x="2645715" y="663283"/>
                  </a:lnTo>
                  <a:cubicBezTo>
                    <a:pt x="2646481" y="666088"/>
                    <a:pt x="2639798" y="667770"/>
                    <a:pt x="2638267" y="669809"/>
                  </a:cubicBezTo>
                  <a:cubicBezTo>
                    <a:pt x="2641480" y="671902"/>
                    <a:pt x="2640051" y="674656"/>
                    <a:pt x="2640000" y="676849"/>
                  </a:cubicBezTo>
                  <a:cubicBezTo>
                    <a:pt x="2640970" y="670881"/>
                    <a:pt x="2628372" y="669399"/>
                    <a:pt x="2633270" y="662871"/>
                  </a:cubicBezTo>
                  <a:close/>
                  <a:moveTo>
                    <a:pt x="3968798" y="659691"/>
                  </a:moveTo>
                  <a:lnTo>
                    <a:pt x="3973899" y="659692"/>
                  </a:lnTo>
                  <a:lnTo>
                    <a:pt x="3973132" y="664538"/>
                  </a:lnTo>
                  <a:lnTo>
                    <a:pt x="3964359" y="664331"/>
                  </a:lnTo>
                  <a:cubicBezTo>
                    <a:pt x="3963340" y="662291"/>
                    <a:pt x="3965788" y="661578"/>
                    <a:pt x="3968798" y="659691"/>
                  </a:cubicBezTo>
                  <a:close/>
                  <a:moveTo>
                    <a:pt x="2682750" y="657273"/>
                  </a:moveTo>
                  <a:cubicBezTo>
                    <a:pt x="2685808" y="663395"/>
                    <a:pt x="2675556" y="663035"/>
                    <a:pt x="2671576" y="665789"/>
                  </a:cubicBezTo>
                  <a:cubicBezTo>
                    <a:pt x="2666884" y="663542"/>
                    <a:pt x="2659489" y="660225"/>
                    <a:pt x="2657398" y="658337"/>
                  </a:cubicBezTo>
                  <a:cubicBezTo>
                    <a:pt x="2663314" y="661501"/>
                    <a:pt x="2673161" y="653904"/>
                    <a:pt x="2682750" y="657273"/>
                  </a:cubicBezTo>
                  <a:close/>
                  <a:moveTo>
                    <a:pt x="4383389" y="651942"/>
                  </a:moveTo>
                  <a:lnTo>
                    <a:pt x="4395835" y="652354"/>
                  </a:lnTo>
                  <a:lnTo>
                    <a:pt x="4395732" y="654190"/>
                  </a:lnTo>
                  <a:close/>
                  <a:moveTo>
                    <a:pt x="3926156" y="650920"/>
                  </a:moveTo>
                  <a:cubicBezTo>
                    <a:pt x="3927580" y="650404"/>
                    <a:pt x="3929781" y="650500"/>
                    <a:pt x="3933401" y="651623"/>
                  </a:cubicBezTo>
                  <a:cubicBezTo>
                    <a:pt x="3931563" y="656622"/>
                    <a:pt x="3925694" y="669116"/>
                    <a:pt x="3916872" y="660902"/>
                  </a:cubicBezTo>
                  <a:cubicBezTo>
                    <a:pt x="3924600" y="659527"/>
                    <a:pt x="3921886" y="652468"/>
                    <a:pt x="3926156" y="650920"/>
                  </a:cubicBezTo>
                  <a:close/>
                  <a:moveTo>
                    <a:pt x="3834711" y="646801"/>
                  </a:moveTo>
                  <a:lnTo>
                    <a:pt x="3809359" y="647865"/>
                  </a:lnTo>
                  <a:lnTo>
                    <a:pt x="3807827" y="657556"/>
                  </a:lnTo>
                  <a:lnTo>
                    <a:pt x="3814049" y="657762"/>
                  </a:lnTo>
                  <a:cubicBezTo>
                    <a:pt x="3809667" y="644907"/>
                    <a:pt x="3827569" y="650370"/>
                    <a:pt x="3834711" y="646801"/>
                  </a:cubicBezTo>
                  <a:close/>
                  <a:moveTo>
                    <a:pt x="2968546" y="643107"/>
                  </a:moveTo>
                  <a:lnTo>
                    <a:pt x="2967984" y="646831"/>
                  </a:lnTo>
                  <a:cubicBezTo>
                    <a:pt x="2965535" y="647544"/>
                    <a:pt x="2964516" y="645504"/>
                    <a:pt x="2961864" y="644789"/>
                  </a:cubicBezTo>
                  <a:cubicBezTo>
                    <a:pt x="2964669" y="644024"/>
                    <a:pt x="2966200" y="641985"/>
                    <a:pt x="2968546" y="643107"/>
                  </a:cubicBezTo>
                  <a:close/>
                  <a:moveTo>
                    <a:pt x="4143351" y="639538"/>
                  </a:moveTo>
                  <a:cubicBezTo>
                    <a:pt x="4142025" y="640456"/>
                    <a:pt x="4139015" y="642342"/>
                    <a:pt x="4140034" y="644383"/>
                  </a:cubicBezTo>
                  <a:cubicBezTo>
                    <a:pt x="4147021" y="647395"/>
                    <a:pt x="4158143" y="641073"/>
                    <a:pt x="4167121" y="640157"/>
                  </a:cubicBezTo>
                  <a:lnTo>
                    <a:pt x="4199758" y="664650"/>
                  </a:lnTo>
                  <a:cubicBezTo>
                    <a:pt x="4191236" y="678980"/>
                    <a:pt x="4179667" y="646383"/>
                    <a:pt x="4177314" y="670764"/>
                  </a:cubicBezTo>
                  <a:lnTo>
                    <a:pt x="4191491" y="678216"/>
                  </a:lnTo>
                  <a:lnTo>
                    <a:pt x="4174913" y="684586"/>
                  </a:lnTo>
                  <a:cubicBezTo>
                    <a:pt x="4171904" y="681373"/>
                    <a:pt x="4171449" y="667957"/>
                    <a:pt x="4156757" y="672237"/>
                  </a:cubicBezTo>
                  <a:cubicBezTo>
                    <a:pt x="4156094" y="672697"/>
                    <a:pt x="4155074" y="673207"/>
                    <a:pt x="4154410" y="673666"/>
                  </a:cubicBezTo>
                  <a:cubicBezTo>
                    <a:pt x="4157829" y="666985"/>
                    <a:pt x="4161301" y="655560"/>
                    <a:pt x="4177574" y="652147"/>
                  </a:cubicBezTo>
                  <a:cubicBezTo>
                    <a:pt x="4169314" y="640208"/>
                    <a:pt x="4151152" y="653364"/>
                    <a:pt x="4141359" y="651116"/>
                  </a:cubicBezTo>
                  <a:lnTo>
                    <a:pt x="4142125" y="646271"/>
                  </a:lnTo>
                  <a:lnTo>
                    <a:pt x="4126362" y="650704"/>
                  </a:lnTo>
                  <a:close/>
                  <a:moveTo>
                    <a:pt x="2040061" y="639263"/>
                  </a:moveTo>
                  <a:lnTo>
                    <a:pt x="2042865" y="646149"/>
                  </a:lnTo>
                  <a:lnTo>
                    <a:pt x="2023429" y="650378"/>
                  </a:lnTo>
                  <a:cubicBezTo>
                    <a:pt x="2022691" y="646475"/>
                    <a:pt x="2024184" y="642892"/>
                    <a:pt x="2027194" y="640687"/>
                  </a:cubicBezTo>
                  <a:cubicBezTo>
                    <a:pt x="2030204" y="638481"/>
                    <a:pt x="2034731" y="637654"/>
                    <a:pt x="2040061" y="639263"/>
                  </a:cubicBezTo>
                  <a:close/>
                  <a:moveTo>
                    <a:pt x="2936617" y="638917"/>
                  </a:moveTo>
                  <a:lnTo>
                    <a:pt x="2945391" y="639123"/>
                  </a:lnTo>
                  <a:cubicBezTo>
                    <a:pt x="2945746" y="644173"/>
                    <a:pt x="2942122" y="651976"/>
                    <a:pt x="2935085" y="648608"/>
                  </a:cubicBezTo>
                  <a:close/>
                  <a:moveTo>
                    <a:pt x="3351518" y="638453"/>
                  </a:moveTo>
                  <a:lnTo>
                    <a:pt x="3351058" y="640340"/>
                  </a:lnTo>
                  <a:lnTo>
                    <a:pt x="3359831" y="640547"/>
                  </a:lnTo>
                  <a:lnTo>
                    <a:pt x="3360291" y="638660"/>
                  </a:lnTo>
                  <a:close/>
                  <a:moveTo>
                    <a:pt x="4238175" y="637675"/>
                  </a:moveTo>
                  <a:cubicBezTo>
                    <a:pt x="4246795" y="636810"/>
                    <a:pt x="4245108" y="650531"/>
                    <a:pt x="4236182" y="649253"/>
                  </a:cubicBezTo>
                  <a:close/>
                  <a:moveTo>
                    <a:pt x="2867813" y="636737"/>
                  </a:moveTo>
                  <a:lnTo>
                    <a:pt x="2863477" y="639541"/>
                  </a:lnTo>
                  <a:lnTo>
                    <a:pt x="2870922" y="645766"/>
                  </a:lnTo>
                  <a:cubicBezTo>
                    <a:pt x="2871992" y="648164"/>
                    <a:pt x="2873828" y="650816"/>
                    <a:pt x="2875306" y="653521"/>
                  </a:cubicBezTo>
                  <a:cubicBezTo>
                    <a:pt x="2877496" y="668874"/>
                    <a:pt x="2875606" y="676066"/>
                    <a:pt x="2885752" y="691013"/>
                  </a:cubicBezTo>
                  <a:cubicBezTo>
                    <a:pt x="2890499" y="680865"/>
                    <a:pt x="2882138" y="665662"/>
                    <a:pt x="2875306" y="653521"/>
                  </a:cubicBezTo>
                  <a:cubicBezTo>
                    <a:pt x="2875103" y="652092"/>
                    <a:pt x="2874899" y="650663"/>
                    <a:pt x="2874951" y="648470"/>
                  </a:cubicBezTo>
                  <a:lnTo>
                    <a:pt x="2871278" y="645715"/>
                  </a:lnTo>
                  <a:cubicBezTo>
                    <a:pt x="2869291" y="641991"/>
                    <a:pt x="2867762" y="638930"/>
                    <a:pt x="2867813" y="636737"/>
                  </a:cubicBezTo>
                  <a:close/>
                  <a:moveTo>
                    <a:pt x="3333156" y="634878"/>
                  </a:moveTo>
                  <a:cubicBezTo>
                    <a:pt x="3331268" y="636968"/>
                    <a:pt x="3328615" y="638804"/>
                    <a:pt x="3326269" y="637681"/>
                  </a:cubicBezTo>
                  <a:lnTo>
                    <a:pt x="3325503" y="642527"/>
                  </a:lnTo>
                  <a:cubicBezTo>
                    <a:pt x="3324073" y="645281"/>
                    <a:pt x="3320300" y="644361"/>
                    <a:pt x="3316627" y="644156"/>
                  </a:cubicBezTo>
                  <a:cubicBezTo>
                    <a:pt x="3324120" y="660940"/>
                    <a:pt x="3342531" y="672524"/>
                    <a:pt x="3336812" y="693741"/>
                  </a:cubicBezTo>
                  <a:cubicBezTo>
                    <a:pt x="3364709" y="710531"/>
                    <a:pt x="3344554" y="735263"/>
                    <a:pt x="3363981" y="756539"/>
                  </a:cubicBezTo>
                  <a:cubicBezTo>
                    <a:pt x="3393871" y="759200"/>
                    <a:pt x="3363618" y="776993"/>
                    <a:pt x="3374991" y="785208"/>
                  </a:cubicBezTo>
                  <a:lnTo>
                    <a:pt x="3387081" y="780570"/>
                  </a:lnTo>
                  <a:cubicBezTo>
                    <a:pt x="3375504" y="773477"/>
                    <a:pt x="3391781" y="757312"/>
                    <a:pt x="3380102" y="752055"/>
                  </a:cubicBezTo>
                  <a:cubicBezTo>
                    <a:pt x="3368474" y="744605"/>
                    <a:pt x="3384396" y="715739"/>
                    <a:pt x="3362511" y="725781"/>
                  </a:cubicBezTo>
                  <a:cubicBezTo>
                    <a:pt x="3364655" y="717824"/>
                    <a:pt x="3359658" y="710886"/>
                    <a:pt x="3371851" y="704411"/>
                  </a:cubicBezTo>
                  <a:cubicBezTo>
                    <a:pt x="3390211" y="715639"/>
                    <a:pt x="3376583" y="747820"/>
                    <a:pt x="3414228" y="740996"/>
                  </a:cubicBezTo>
                  <a:lnTo>
                    <a:pt x="3408772" y="735945"/>
                  </a:lnTo>
                  <a:cubicBezTo>
                    <a:pt x="3405051" y="725181"/>
                    <a:pt x="3434484" y="722078"/>
                    <a:pt x="3411685" y="715492"/>
                  </a:cubicBezTo>
                  <a:lnTo>
                    <a:pt x="3406221" y="735944"/>
                  </a:lnTo>
                  <a:cubicBezTo>
                    <a:pt x="3394999" y="736451"/>
                    <a:pt x="3388271" y="722473"/>
                    <a:pt x="3384497" y="721554"/>
                  </a:cubicBezTo>
                  <a:cubicBezTo>
                    <a:pt x="3384907" y="711658"/>
                    <a:pt x="3367719" y="706093"/>
                    <a:pt x="3375935" y="694721"/>
                  </a:cubicBezTo>
                  <a:lnTo>
                    <a:pt x="3359865" y="702113"/>
                  </a:lnTo>
                  <a:cubicBezTo>
                    <a:pt x="3329978" y="689251"/>
                    <a:pt x="3369412" y="671970"/>
                    <a:pt x="3335341" y="662983"/>
                  </a:cubicBezTo>
                  <a:lnTo>
                    <a:pt x="3351973" y="651868"/>
                  </a:lnTo>
                  <a:lnTo>
                    <a:pt x="3343659" y="649775"/>
                  </a:lnTo>
                  <a:cubicBezTo>
                    <a:pt x="3334734" y="648497"/>
                    <a:pt x="3329277" y="643445"/>
                    <a:pt x="3333156" y="634878"/>
                  </a:cubicBezTo>
                  <a:close/>
                  <a:moveTo>
                    <a:pt x="2961663" y="630609"/>
                  </a:moveTo>
                  <a:lnTo>
                    <a:pt x="2962170" y="644382"/>
                  </a:lnTo>
                  <a:lnTo>
                    <a:pt x="2959517" y="646217"/>
                  </a:lnTo>
                  <a:lnTo>
                    <a:pt x="2978385" y="663565"/>
                  </a:lnTo>
                  <a:cubicBezTo>
                    <a:pt x="2968641" y="669326"/>
                    <a:pt x="2966857" y="664479"/>
                    <a:pt x="2956502" y="665956"/>
                  </a:cubicBezTo>
                  <a:cubicBezTo>
                    <a:pt x="2972470" y="652750"/>
                    <a:pt x="2932740" y="639833"/>
                    <a:pt x="2961663" y="630609"/>
                  </a:cubicBezTo>
                  <a:close/>
                  <a:moveTo>
                    <a:pt x="4356515" y="629543"/>
                  </a:moveTo>
                  <a:cubicBezTo>
                    <a:pt x="4369829" y="625823"/>
                    <a:pt x="4364419" y="636432"/>
                    <a:pt x="4374008" y="639801"/>
                  </a:cubicBezTo>
                  <a:lnTo>
                    <a:pt x="4338099" y="635812"/>
                  </a:lnTo>
                  <a:cubicBezTo>
                    <a:pt x="4337871" y="632931"/>
                    <a:pt x="4340613" y="631082"/>
                    <a:pt x="4344343" y="630095"/>
                  </a:cubicBezTo>
                  <a:cubicBezTo>
                    <a:pt x="4348073" y="629108"/>
                    <a:pt x="4352791" y="628981"/>
                    <a:pt x="4356515" y="629543"/>
                  </a:cubicBezTo>
                  <a:close/>
                  <a:moveTo>
                    <a:pt x="3452254" y="629511"/>
                  </a:moveTo>
                  <a:cubicBezTo>
                    <a:pt x="3453069" y="632674"/>
                    <a:pt x="3460209" y="636757"/>
                    <a:pt x="3453526" y="638438"/>
                  </a:cubicBezTo>
                  <a:cubicBezTo>
                    <a:pt x="3450977" y="638437"/>
                    <a:pt x="3447050" y="631346"/>
                    <a:pt x="3452254" y="629511"/>
                  </a:cubicBezTo>
                  <a:close/>
                  <a:moveTo>
                    <a:pt x="4281074" y="629374"/>
                  </a:moveTo>
                  <a:cubicBezTo>
                    <a:pt x="4278523" y="637023"/>
                    <a:pt x="4296120" y="637794"/>
                    <a:pt x="4296071" y="629786"/>
                  </a:cubicBezTo>
                  <a:close/>
                  <a:moveTo>
                    <a:pt x="2153759" y="629239"/>
                  </a:moveTo>
                  <a:cubicBezTo>
                    <a:pt x="2157381" y="629087"/>
                    <a:pt x="2161257" y="628170"/>
                    <a:pt x="2162073" y="631332"/>
                  </a:cubicBezTo>
                  <a:lnTo>
                    <a:pt x="2161714" y="636484"/>
                  </a:lnTo>
                  <a:cubicBezTo>
                    <a:pt x="2156103" y="638013"/>
                    <a:pt x="2150647" y="632961"/>
                    <a:pt x="2153759" y="629239"/>
                  </a:cubicBezTo>
                  <a:close/>
                  <a:moveTo>
                    <a:pt x="2993137" y="623935"/>
                  </a:moveTo>
                  <a:lnTo>
                    <a:pt x="2999361" y="624141"/>
                  </a:lnTo>
                  <a:cubicBezTo>
                    <a:pt x="2991045" y="629698"/>
                    <a:pt x="3000735" y="631232"/>
                    <a:pt x="3000326" y="636026"/>
                  </a:cubicBezTo>
                  <a:cubicBezTo>
                    <a:pt x="2994410" y="632862"/>
                    <a:pt x="2995177" y="628016"/>
                    <a:pt x="2993137" y="623935"/>
                  </a:cubicBezTo>
                  <a:close/>
                  <a:moveTo>
                    <a:pt x="2950343" y="622751"/>
                  </a:moveTo>
                  <a:cubicBezTo>
                    <a:pt x="2941672" y="623260"/>
                    <a:pt x="2946717" y="638207"/>
                    <a:pt x="2933711" y="633868"/>
                  </a:cubicBezTo>
                  <a:cubicBezTo>
                    <a:pt x="2929991" y="623104"/>
                    <a:pt x="2943865" y="623312"/>
                    <a:pt x="2950343" y="622751"/>
                  </a:cubicBezTo>
                  <a:close/>
                  <a:moveTo>
                    <a:pt x="3893585" y="621460"/>
                  </a:moveTo>
                  <a:cubicBezTo>
                    <a:pt x="3910100" y="622657"/>
                    <a:pt x="3926546" y="637391"/>
                    <a:pt x="3945752" y="628367"/>
                  </a:cubicBezTo>
                  <a:cubicBezTo>
                    <a:pt x="3957891" y="631738"/>
                    <a:pt x="3975288" y="618327"/>
                    <a:pt x="3988547" y="629553"/>
                  </a:cubicBezTo>
                  <a:cubicBezTo>
                    <a:pt x="3977326" y="627509"/>
                    <a:pt x="3951872" y="630410"/>
                    <a:pt x="3946258" y="642140"/>
                  </a:cubicBezTo>
                  <a:lnTo>
                    <a:pt x="3956405" y="657087"/>
                  </a:lnTo>
                  <a:cubicBezTo>
                    <a:pt x="3936306" y="664326"/>
                    <a:pt x="3944068" y="629337"/>
                    <a:pt x="3920348" y="639276"/>
                  </a:cubicBezTo>
                  <a:lnTo>
                    <a:pt x="3921114" y="634431"/>
                  </a:lnTo>
                  <a:cubicBezTo>
                    <a:pt x="3906985" y="634987"/>
                    <a:pt x="3882195" y="632329"/>
                    <a:pt x="3876943" y="626155"/>
                  </a:cubicBezTo>
                  <a:cubicBezTo>
                    <a:pt x="3882569" y="622165"/>
                    <a:pt x="3888081" y="621060"/>
                    <a:pt x="3893585" y="621460"/>
                  </a:cubicBezTo>
                  <a:close/>
                  <a:moveTo>
                    <a:pt x="3486380" y="621002"/>
                  </a:moveTo>
                  <a:cubicBezTo>
                    <a:pt x="3491379" y="620290"/>
                    <a:pt x="3492040" y="624932"/>
                    <a:pt x="3494386" y="626055"/>
                  </a:cubicBezTo>
                  <a:lnTo>
                    <a:pt x="3493672" y="631257"/>
                  </a:lnTo>
                  <a:cubicBezTo>
                    <a:pt x="3484185" y="626052"/>
                    <a:pt x="3485203" y="635743"/>
                    <a:pt x="3472757" y="635332"/>
                  </a:cubicBezTo>
                  <a:cubicBezTo>
                    <a:pt x="3471382" y="628242"/>
                    <a:pt x="3481942" y="625642"/>
                    <a:pt x="3486380" y="621002"/>
                  </a:cubicBezTo>
                  <a:close/>
                  <a:moveTo>
                    <a:pt x="2759072" y="609978"/>
                  </a:moveTo>
                  <a:cubicBezTo>
                    <a:pt x="2766212" y="614061"/>
                    <a:pt x="2759223" y="618700"/>
                    <a:pt x="2770089" y="613144"/>
                  </a:cubicBezTo>
                  <a:close/>
                  <a:moveTo>
                    <a:pt x="3466745" y="608501"/>
                  </a:moveTo>
                  <a:cubicBezTo>
                    <a:pt x="3475978" y="606819"/>
                    <a:pt x="3476843" y="615441"/>
                    <a:pt x="3484545" y="615799"/>
                  </a:cubicBezTo>
                  <a:cubicBezTo>
                    <a:pt x="3477251" y="615746"/>
                    <a:pt x="3463019" y="618140"/>
                    <a:pt x="3466745" y="608501"/>
                  </a:cubicBezTo>
                  <a:close/>
                  <a:moveTo>
                    <a:pt x="3888170" y="607795"/>
                  </a:moveTo>
                  <a:cubicBezTo>
                    <a:pt x="3892862" y="610040"/>
                    <a:pt x="3888219" y="615803"/>
                    <a:pt x="3889085" y="619323"/>
                  </a:cubicBezTo>
                  <a:lnTo>
                    <a:pt x="3878528" y="614270"/>
                  </a:lnTo>
                  <a:close/>
                  <a:moveTo>
                    <a:pt x="3715824" y="602544"/>
                  </a:moveTo>
                  <a:lnTo>
                    <a:pt x="3714955" y="609225"/>
                  </a:lnTo>
                  <a:lnTo>
                    <a:pt x="3722405" y="602699"/>
                  </a:lnTo>
                  <a:close/>
                  <a:moveTo>
                    <a:pt x="2515362" y="597362"/>
                  </a:moveTo>
                  <a:cubicBezTo>
                    <a:pt x="2516023" y="602003"/>
                    <a:pt x="2512962" y="606083"/>
                    <a:pt x="2511176" y="608889"/>
                  </a:cubicBezTo>
                  <a:lnTo>
                    <a:pt x="2517092" y="612053"/>
                  </a:lnTo>
                  <a:close/>
                  <a:moveTo>
                    <a:pt x="2649410" y="594645"/>
                  </a:moveTo>
                  <a:cubicBezTo>
                    <a:pt x="2656550" y="598728"/>
                    <a:pt x="2644610" y="612088"/>
                    <a:pt x="2659914" y="609543"/>
                  </a:cubicBezTo>
                  <a:cubicBezTo>
                    <a:pt x="2663995" y="607503"/>
                    <a:pt x="2663230" y="604698"/>
                    <a:pt x="2663537" y="601739"/>
                  </a:cubicBezTo>
                  <a:cubicBezTo>
                    <a:pt x="2658539" y="599901"/>
                    <a:pt x="2652931" y="588678"/>
                    <a:pt x="2649410" y="594645"/>
                  </a:cubicBezTo>
                  <a:close/>
                  <a:moveTo>
                    <a:pt x="4294945" y="593019"/>
                  </a:moveTo>
                  <a:cubicBezTo>
                    <a:pt x="4291695" y="592065"/>
                    <a:pt x="4288061" y="592127"/>
                    <a:pt x="4283686" y="594026"/>
                  </a:cubicBezTo>
                  <a:cubicBezTo>
                    <a:pt x="4290162" y="601118"/>
                    <a:pt x="4280316" y="608716"/>
                    <a:pt x="4272511" y="610192"/>
                  </a:cubicBezTo>
                  <a:cubicBezTo>
                    <a:pt x="4266646" y="607386"/>
                    <a:pt x="4266085" y="603458"/>
                    <a:pt x="4267923" y="598459"/>
                  </a:cubicBezTo>
                  <a:lnTo>
                    <a:pt x="4258384" y="603098"/>
                  </a:lnTo>
                  <a:cubicBezTo>
                    <a:pt x="4265880" y="612232"/>
                    <a:pt x="4272662" y="616365"/>
                    <a:pt x="4286332" y="617695"/>
                  </a:cubicBezTo>
                  <a:cubicBezTo>
                    <a:pt x="4289341" y="615808"/>
                    <a:pt x="4294800" y="613208"/>
                    <a:pt x="4292762" y="609127"/>
                  </a:cubicBezTo>
                  <a:cubicBezTo>
                    <a:pt x="4298424" y="605405"/>
                    <a:pt x="4322346" y="607095"/>
                    <a:pt x="4317244" y="614745"/>
                  </a:cubicBezTo>
                  <a:lnTo>
                    <a:pt x="4323417" y="606943"/>
                  </a:lnTo>
                  <a:cubicBezTo>
                    <a:pt x="4310984" y="607896"/>
                    <a:pt x="4304695" y="595881"/>
                    <a:pt x="4294945" y="593019"/>
                  </a:cubicBezTo>
                  <a:close/>
                  <a:moveTo>
                    <a:pt x="3884523" y="584770"/>
                  </a:moveTo>
                  <a:cubicBezTo>
                    <a:pt x="3889745" y="583707"/>
                    <a:pt x="3895114" y="583670"/>
                    <a:pt x="3900571" y="584896"/>
                  </a:cubicBezTo>
                  <a:cubicBezTo>
                    <a:pt x="3899141" y="592751"/>
                    <a:pt x="3887103" y="590095"/>
                    <a:pt x="3881696" y="593052"/>
                  </a:cubicBezTo>
                  <a:lnTo>
                    <a:pt x="3869353" y="590804"/>
                  </a:lnTo>
                  <a:cubicBezTo>
                    <a:pt x="3874225" y="587923"/>
                    <a:pt x="3879301" y="585833"/>
                    <a:pt x="3884523" y="584770"/>
                  </a:cubicBezTo>
                  <a:close/>
                  <a:moveTo>
                    <a:pt x="2914189" y="583824"/>
                  </a:moveTo>
                  <a:cubicBezTo>
                    <a:pt x="2924284" y="600965"/>
                    <a:pt x="2938931" y="570823"/>
                    <a:pt x="2949586" y="591892"/>
                  </a:cubicBezTo>
                  <a:cubicBezTo>
                    <a:pt x="2942749" y="597603"/>
                    <a:pt x="2941983" y="602449"/>
                    <a:pt x="2947236" y="608623"/>
                  </a:cubicBezTo>
                  <a:lnTo>
                    <a:pt x="2949377" y="610868"/>
                  </a:lnTo>
                  <a:lnTo>
                    <a:pt x="2946520" y="613825"/>
                  </a:lnTo>
                  <a:cubicBezTo>
                    <a:pt x="2945704" y="610662"/>
                    <a:pt x="2929129" y="604282"/>
                    <a:pt x="2938465" y="598214"/>
                  </a:cubicBezTo>
                  <a:lnTo>
                    <a:pt x="2936323" y="595970"/>
                  </a:lnTo>
                  <a:cubicBezTo>
                    <a:pt x="2929436" y="598773"/>
                    <a:pt x="2920355" y="609176"/>
                    <a:pt x="2930962" y="614586"/>
                  </a:cubicBezTo>
                  <a:lnTo>
                    <a:pt x="2930656" y="617544"/>
                  </a:lnTo>
                  <a:cubicBezTo>
                    <a:pt x="2920865" y="607646"/>
                    <a:pt x="2914695" y="597596"/>
                    <a:pt x="2914189" y="583824"/>
                  </a:cubicBezTo>
                  <a:close/>
                  <a:moveTo>
                    <a:pt x="3248960" y="573288"/>
                  </a:moveTo>
                  <a:lnTo>
                    <a:pt x="3251050" y="575176"/>
                  </a:lnTo>
                  <a:lnTo>
                    <a:pt x="3249110" y="582010"/>
                  </a:lnTo>
                  <a:lnTo>
                    <a:pt x="3247427" y="582978"/>
                  </a:lnTo>
                  <a:cubicBezTo>
                    <a:pt x="3245591" y="580326"/>
                    <a:pt x="3241663" y="580886"/>
                    <a:pt x="3239113" y="580885"/>
                  </a:cubicBezTo>
                  <a:cubicBezTo>
                    <a:pt x="3231561" y="589249"/>
                    <a:pt x="3245589" y="587977"/>
                    <a:pt x="3245842" y="594863"/>
                  </a:cubicBezTo>
                  <a:lnTo>
                    <a:pt x="3249110" y="582010"/>
                  </a:lnTo>
                  <a:lnTo>
                    <a:pt x="3254416" y="578339"/>
                  </a:lnTo>
                  <a:lnTo>
                    <a:pt x="3251050" y="575176"/>
                  </a:lnTo>
                  <a:lnTo>
                    <a:pt x="3251509" y="573288"/>
                  </a:lnTo>
                  <a:close/>
                  <a:moveTo>
                    <a:pt x="2728478" y="571713"/>
                  </a:moveTo>
                  <a:lnTo>
                    <a:pt x="2725059" y="578395"/>
                  </a:lnTo>
                  <a:cubicBezTo>
                    <a:pt x="2725312" y="585281"/>
                    <a:pt x="2729187" y="592015"/>
                    <a:pt x="2737245" y="597425"/>
                  </a:cubicBezTo>
                  <a:cubicBezTo>
                    <a:pt x="2737602" y="594823"/>
                    <a:pt x="2734696" y="589773"/>
                    <a:pt x="2741123" y="588856"/>
                  </a:cubicBezTo>
                  <a:close/>
                  <a:moveTo>
                    <a:pt x="3850945" y="571570"/>
                  </a:moveTo>
                  <a:cubicBezTo>
                    <a:pt x="3857627" y="569888"/>
                    <a:pt x="3859258" y="573664"/>
                    <a:pt x="3862624" y="576828"/>
                  </a:cubicBezTo>
                  <a:cubicBezTo>
                    <a:pt x="3859054" y="574786"/>
                    <a:pt x="3851709" y="574376"/>
                    <a:pt x="3850945" y="571570"/>
                  </a:cubicBezTo>
                  <a:close/>
                  <a:moveTo>
                    <a:pt x="2063649" y="564497"/>
                  </a:moveTo>
                  <a:lnTo>
                    <a:pt x="2063343" y="567455"/>
                  </a:lnTo>
                  <a:lnTo>
                    <a:pt x="2072422" y="564703"/>
                  </a:lnTo>
                  <a:close/>
                  <a:moveTo>
                    <a:pt x="2747150" y="562130"/>
                  </a:moveTo>
                  <a:cubicBezTo>
                    <a:pt x="2755869" y="572181"/>
                    <a:pt x="2748367" y="588552"/>
                    <a:pt x="2761066" y="595850"/>
                  </a:cubicBezTo>
                  <a:cubicBezTo>
                    <a:pt x="2755304" y="586105"/>
                    <a:pt x="2753012" y="575138"/>
                    <a:pt x="2757403" y="562490"/>
                  </a:cubicBezTo>
                  <a:close/>
                  <a:moveTo>
                    <a:pt x="3862322" y="561932"/>
                  </a:moveTo>
                  <a:cubicBezTo>
                    <a:pt x="3869358" y="572951"/>
                    <a:pt x="3887673" y="560868"/>
                    <a:pt x="3900269" y="570002"/>
                  </a:cubicBezTo>
                  <a:cubicBezTo>
                    <a:pt x="3884507" y="574435"/>
                    <a:pt x="3872368" y="571066"/>
                    <a:pt x="3861556" y="566778"/>
                  </a:cubicBezTo>
                  <a:close/>
                  <a:moveTo>
                    <a:pt x="2924396" y="560874"/>
                  </a:moveTo>
                  <a:cubicBezTo>
                    <a:pt x="2932201" y="559398"/>
                    <a:pt x="2932199" y="567049"/>
                    <a:pt x="2934238" y="571130"/>
                  </a:cubicBezTo>
                  <a:cubicBezTo>
                    <a:pt x="2934592" y="583831"/>
                    <a:pt x="2914446" y="575409"/>
                    <a:pt x="2909601" y="577193"/>
                  </a:cubicBezTo>
                  <a:cubicBezTo>
                    <a:pt x="2908072" y="569031"/>
                    <a:pt x="2922099" y="567760"/>
                    <a:pt x="2924396" y="560874"/>
                  </a:cubicBezTo>
                  <a:close/>
                  <a:moveTo>
                    <a:pt x="3327159" y="557038"/>
                  </a:moveTo>
                  <a:cubicBezTo>
                    <a:pt x="3329503" y="565812"/>
                    <a:pt x="3334195" y="568057"/>
                    <a:pt x="3329804" y="580707"/>
                  </a:cubicBezTo>
                  <a:cubicBezTo>
                    <a:pt x="3342605" y="588718"/>
                    <a:pt x="3319135" y="610645"/>
                    <a:pt x="3345558" y="609428"/>
                  </a:cubicBezTo>
                  <a:cubicBezTo>
                    <a:pt x="3357599" y="596782"/>
                    <a:pt x="3352197" y="581886"/>
                    <a:pt x="3351180" y="572194"/>
                  </a:cubicBezTo>
                  <a:cubicBezTo>
                    <a:pt x="3355616" y="575204"/>
                    <a:pt x="3366123" y="574799"/>
                    <a:pt x="3364897" y="581533"/>
                  </a:cubicBezTo>
                  <a:lnTo>
                    <a:pt x="3369337" y="576892"/>
                  </a:lnTo>
                  <a:close/>
                  <a:moveTo>
                    <a:pt x="3227643" y="556653"/>
                  </a:moveTo>
                  <a:cubicBezTo>
                    <a:pt x="3223766" y="557571"/>
                    <a:pt x="3223102" y="560580"/>
                    <a:pt x="3222796" y="563539"/>
                  </a:cubicBezTo>
                  <a:cubicBezTo>
                    <a:pt x="3229990" y="557776"/>
                    <a:pt x="3235343" y="564664"/>
                    <a:pt x="3241362" y="565992"/>
                  </a:cubicBezTo>
                  <a:cubicBezTo>
                    <a:pt x="3236568" y="563032"/>
                    <a:pt x="3233866" y="556859"/>
                    <a:pt x="3227643" y="556653"/>
                  </a:cubicBezTo>
                  <a:close/>
                  <a:moveTo>
                    <a:pt x="2636822" y="549994"/>
                  </a:moveTo>
                  <a:cubicBezTo>
                    <a:pt x="2627787" y="555739"/>
                    <a:pt x="2630096" y="576724"/>
                    <a:pt x="2642681" y="580667"/>
                  </a:cubicBezTo>
                  <a:cubicBezTo>
                    <a:pt x="2648699" y="581995"/>
                    <a:pt x="2662623" y="590211"/>
                    <a:pt x="2667320" y="574605"/>
                  </a:cubicBezTo>
                  <a:cubicBezTo>
                    <a:pt x="2658497" y="566390"/>
                    <a:pt x="2668346" y="551141"/>
                    <a:pt x="2649677" y="550524"/>
                  </a:cubicBezTo>
                  <a:cubicBezTo>
                    <a:pt x="2644106" y="547857"/>
                    <a:pt x="2639834" y="548079"/>
                    <a:pt x="2636822" y="549994"/>
                  </a:cubicBezTo>
                  <a:close/>
                  <a:moveTo>
                    <a:pt x="2904866" y="546536"/>
                  </a:moveTo>
                  <a:cubicBezTo>
                    <a:pt x="2905681" y="549699"/>
                    <a:pt x="2909558" y="548782"/>
                    <a:pt x="2913587" y="548936"/>
                  </a:cubicBezTo>
                  <a:cubicBezTo>
                    <a:pt x="2909047" y="552863"/>
                    <a:pt x="2901038" y="555462"/>
                    <a:pt x="2898132" y="550411"/>
                  </a:cubicBezTo>
                  <a:close/>
                  <a:moveTo>
                    <a:pt x="4105633" y="546185"/>
                  </a:moveTo>
                  <a:cubicBezTo>
                    <a:pt x="4098745" y="548989"/>
                    <a:pt x="4094304" y="561280"/>
                    <a:pt x="4084666" y="552454"/>
                  </a:cubicBezTo>
                  <a:cubicBezTo>
                    <a:pt x="4089665" y="551741"/>
                    <a:pt x="4097930" y="545826"/>
                    <a:pt x="4105633" y="546185"/>
                  </a:cubicBezTo>
                  <a:close/>
                  <a:moveTo>
                    <a:pt x="4267020" y="546126"/>
                  </a:moveTo>
                  <a:cubicBezTo>
                    <a:pt x="4256257" y="547296"/>
                    <a:pt x="4238199" y="553514"/>
                    <a:pt x="4225192" y="551725"/>
                  </a:cubicBezTo>
                  <a:cubicBezTo>
                    <a:pt x="4227588" y="558305"/>
                    <a:pt x="4211874" y="570747"/>
                    <a:pt x="4228348" y="576414"/>
                  </a:cubicBezTo>
                  <a:cubicBezTo>
                    <a:pt x="4252475" y="574430"/>
                    <a:pt x="4261968" y="554132"/>
                    <a:pt x="4267020" y="546126"/>
                  </a:cubicBezTo>
                  <a:close/>
                  <a:moveTo>
                    <a:pt x="2738585" y="545498"/>
                  </a:moveTo>
                  <a:cubicBezTo>
                    <a:pt x="2735371" y="551058"/>
                    <a:pt x="2739704" y="555905"/>
                    <a:pt x="2745723" y="557233"/>
                  </a:cubicBezTo>
                  <a:cubicBezTo>
                    <a:pt x="2750417" y="551827"/>
                    <a:pt x="2740574" y="549223"/>
                    <a:pt x="2738585" y="545498"/>
                  </a:cubicBezTo>
                  <a:close/>
                  <a:moveTo>
                    <a:pt x="3285942" y="543926"/>
                  </a:moveTo>
                  <a:lnTo>
                    <a:pt x="3294715" y="544133"/>
                  </a:lnTo>
                  <a:cubicBezTo>
                    <a:pt x="3296499" y="548979"/>
                    <a:pt x="3291295" y="550814"/>
                    <a:pt x="3288438" y="553772"/>
                  </a:cubicBezTo>
                  <a:cubicBezTo>
                    <a:pt x="3280889" y="554483"/>
                    <a:pt x="3280739" y="545761"/>
                    <a:pt x="3285942" y="543926"/>
                  </a:cubicBezTo>
                  <a:close/>
                  <a:moveTo>
                    <a:pt x="4181429" y="543756"/>
                  </a:moveTo>
                  <a:lnTo>
                    <a:pt x="4186886" y="548807"/>
                  </a:lnTo>
                  <a:lnTo>
                    <a:pt x="4180356" y="551560"/>
                  </a:lnTo>
                  <a:close/>
                  <a:moveTo>
                    <a:pt x="2614382" y="543169"/>
                  </a:moveTo>
                  <a:cubicBezTo>
                    <a:pt x="2603263" y="541840"/>
                    <a:pt x="2603616" y="554540"/>
                    <a:pt x="2592957" y="551324"/>
                  </a:cubicBezTo>
                  <a:cubicBezTo>
                    <a:pt x="2590148" y="562290"/>
                    <a:pt x="2603565" y="556733"/>
                    <a:pt x="2609022" y="561785"/>
                  </a:cubicBezTo>
                  <a:cubicBezTo>
                    <a:pt x="2603460" y="566221"/>
                    <a:pt x="2597082" y="575146"/>
                    <a:pt x="2604069" y="578157"/>
                  </a:cubicBezTo>
                  <a:lnTo>
                    <a:pt x="2606926" y="575200"/>
                  </a:lnTo>
                  <a:cubicBezTo>
                    <a:pt x="2608759" y="588054"/>
                    <a:pt x="2627680" y="598108"/>
                    <a:pt x="2613853" y="613559"/>
                  </a:cubicBezTo>
                  <a:lnTo>
                    <a:pt x="2633490" y="615859"/>
                  </a:lnTo>
                  <a:cubicBezTo>
                    <a:pt x="2633387" y="617696"/>
                    <a:pt x="2633234" y="619176"/>
                    <a:pt x="2633132" y="621012"/>
                  </a:cubicBezTo>
                  <a:cubicBezTo>
                    <a:pt x="2631498" y="622337"/>
                    <a:pt x="2629866" y="623663"/>
                    <a:pt x="2627571" y="622897"/>
                  </a:cubicBezTo>
                  <a:cubicBezTo>
                    <a:pt x="2626087" y="640597"/>
                    <a:pt x="2604917" y="647987"/>
                    <a:pt x="2627153" y="658297"/>
                  </a:cubicBezTo>
                  <a:cubicBezTo>
                    <a:pt x="2620263" y="668751"/>
                    <a:pt x="2635514" y="676049"/>
                    <a:pt x="2644795" y="682377"/>
                  </a:cubicBezTo>
                  <a:cubicBezTo>
                    <a:pt x="2668355" y="701970"/>
                    <a:pt x="2612245" y="707056"/>
                    <a:pt x="2631877" y="727209"/>
                  </a:cubicBezTo>
                  <a:lnTo>
                    <a:pt x="2641773" y="727620"/>
                  </a:lnTo>
                  <a:cubicBezTo>
                    <a:pt x="2643508" y="724458"/>
                    <a:pt x="2644071" y="720735"/>
                    <a:pt x="2648406" y="717930"/>
                  </a:cubicBezTo>
                  <a:cubicBezTo>
                    <a:pt x="2657384" y="717015"/>
                    <a:pt x="2659983" y="725024"/>
                    <a:pt x="2665899" y="728188"/>
                  </a:cubicBezTo>
                  <a:cubicBezTo>
                    <a:pt x="2677012" y="755021"/>
                    <a:pt x="2637025" y="742870"/>
                    <a:pt x="2636458" y="764446"/>
                  </a:cubicBezTo>
                  <a:cubicBezTo>
                    <a:pt x="2605444" y="769232"/>
                    <a:pt x="2628661" y="740419"/>
                    <a:pt x="2603871" y="737759"/>
                  </a:cubicBezTo>
                  <a:cubicBezTo>
                    <a:pt x="2611478" y="714451"/>
                    <a:pt x="2573066" y="726122"/>
                    <a:pt x="2593985" y="704194"/>
                  </a:cubicBezTo>
                  <a:cubicBezTo>
                    <a:pt x="2588275" y="692257"/>
                    <a:pt x="2587207" y="682208"/>
                    <a:pt x="2574611" y="673074"/>
                  </a:cubicBezTo>
                  <a:lnTo>
                    <a:pt x="2580478" y="668230"/>
                  </a:lnTo>
                  <a:cubicBezTo>
                    <a:pt x="2584307" y="659304"/>
                    <a:pt x="2608891" y="663086"/>
                    <a:pt x="2603639" y="656913"/>
                  </a:cubicBezTo>
                  <a:lnTo>
                    <a:pt x="2591548" y="661551"/>
                  </a:lnTo>
                  <a:cubicBezTo>
                    <a:pt x="2583849" y="653540"/>
                    <a:pt x="2572476" y="645325"/>
                    <a:pt x="2576867" y="632677"/>
                  </a:cubicBezTo>
                  <a:lnTo>
                    <a:pt x="2570644" y="632471"/>
                  </a:lnTo>
                  <a:cubicBezTo>
                    <a:pt x="2568811" y="619616"/>
                    <a:pt x="2551421" y="607523"/>
                    <a:pt x="2565044" y="593193"/>
                  </a:cubicBezTo>
                  <a:cubicBezTo>
                    <a:pt x="2557139" y="586305"/>
                    <a:pt x="2547860" y="572327"/>
                    <a:pt x="2548578" y="559473"/>
                  </a:cubicBezTo>
                  <a:lnTo>
                    <a:pt x="2535672" y="560948"/>
                  </a:lnTo>
                  <a:cubicBezTo>
                    <a:pt x="2546126" y="572938"/>
                    <a:pt x="2531582" y="596143"/>
                    <a:pt x="2543514" y="608286"/>
                  </a:cubicBezTo>
                  <a:cubicBezTo>
                    <a:pt x="2535963" y="616649"/>
                    <a:pt x="2522089" y="616441"/>
                    <a:pt x="2525350" y="629091"/>
                  </a:cubicBezTo>
                  <a:lnTo>
                    <a:pt x="2542441" y="616090"/>
                  </a:lnTo>
                  <a:lnTo>
                    <a:pt x="2546518" y="631903"/>
                  </a:lnTo>
                  <a:cubicBezTo>
                    <a:pt x="2565188" y="624869"/>
                    <a:pt x="2560489" y="648127"/>
                    <a:pt x="2578291" y="647775"/>
                  </a:cubicBezTo>
                  <a:cubicBezTo>
                    <a:pt x="2565639" y="656136"/>
                    <a:pt x="2558956" y="657819"/>
                    <a:pt x="2545539" y="663375"/>
                  </a:cubicBezTo>
                  <a:lnTo>
                    <a:pt x="2560535" y="663786"/>
                  </a:lnTo>
                  <a:cubicBezTo>
                    <a:pt x="2569302" y="689496"/>
                    <a:pt x="2587197" y="720464"/>
                    <a:pt x="2584079" y="742039"/>
                  </a:cubicBezTo>
                  <a:lnTo>
                    <a:pt x="2575306" y="741832"/>
                  </a:lnTo>
                  <a:cubicBezTo>
                    <a:pt x="2574338" y="740149"/>
                    <a:pt x="2571991" y="739026"/>
                    <a:pt x="2573522" y="736986"/>
                  </a:cubicBezTo>
                  <a:lnTo>
                    <a:pt x="2558115" y="743919"/>
                  </a:lnTo>
                  <a:cubicBezTo>
                    <a:pt x="2556330" y="744174"/>
                    <a:pt x="2554647" y="745142"/>
                    <a:pt x="2552963" y="746111"/>
                  </a:cubicBezTo>
                  <a:cubicBezTo>
                    <a:pt x="2550362" y="745753"/>
                    <a:pt x="2548475" y="745294"/>
                    <a:pt x="2546894" y="744426"/>
                  </a:cubicBezTo>
                  <a:cubicBezTo>
                    <a:pt x="2545364" y="741365"/>
                    <a:pt x="2544702" y="736723"/>
                    <a:pt x="2544755" y="731979"/>
                  </a:cubicBezTo>
                  <a:cubicBezTo>
                    <a:pt x="2547511" y="725757"/>
                    <a:pt x="2552104" y="719637"/>
                    <a:pt x="2546339" y="717545"/>
                  </a:cubicBezTo>
                  <a:cubicBezTo>
                    <a:pt x="2545421" y="721319"/>
                    <a:pt x="2544706" y="726522"/>
                    <a:pt x="2544755" y="731979"/>
                  </a:cubicBezTo>
                  <a:cubicBezTo>
                    <a:pt x="2542204" y="737079"/>
                    <a:pt x="2541029" y="741619"/>
                    <a:pt x="2546894" y="744426"/>
                  </a:cubicBezTo>
                  <a:cubicBezTo>
                    <a:pt x="2547914" y="746466"/>
                    <a:pt x="2549189" y="747742"/>
                    <a:pt x="2550718" y="748253"/>
                  </a:cubicBezTo>
                  <a:cubicBezTo>
                    <a:pt x="2551687" y="747386"/>
                    <a:pt x="2552351" y="746927"/>
                    <a:pt x="2553371" y="746417"/>
                  </a:cubicBezTo>
                  <a:cubicBezTo>
                    <a:pt x="2553729" y="746366"/>
                    <a:pt x="2553729" y="746366"/>
                    <a:pt x="2553729" y="746366"/>
                  </a:cubicBezTo>
                  <a:lnTo>
                    <a:pt x="2558881" y="744174"/>
                  </a:lnTo>
                  <a:cubicBezTo>
                    <a:pt x="2567042" y="742646"/>
                    <a:pt x="2577498" y="746985"/>
                    <a:pt x="2584538" y="742703"/>
                  </a:cubicBezTo>
                  <a:cubicBezTo>
                    <a:pt x="2586371" y="755557"/>
                    <a:pt x="2598762" y="765812"/>
                    <a:pt x="2600595" y="778667"/>
                  </a:cubicBezTo>
                  <a:cubicBezTo>
                    <a:pt x="2590031" y="799118"/>
                    <a:pt x="2579123" y="771163"/>
                    <a:pt x="2561064" y="782481"/>
                  </a:cubicBezTo>
                  <a:cubicBezTo>
                    <a:pt x="2542804" y="777069"/>
                    <a:pt x="2563314" y="759937"/>
                    <a:pt x="2549951" y="755649"/>
                  </a:cubicBezTo>
                  <a:cubicBezTo>
                    <a:pt x="2552499" y="765850"/>
                    <a:pt x="2540917" y="774059"/>
                    <a:pt x="2543517" y="782069"/>
                  </a:cubicBezTo>
                  <a:lnTo>
                    <a:pt x="2537294" y="781863"/>
                  </a:lnTo>
                  <a:cubicBezTo>
                    <a:pt x="2534841" y="797878"/>
                    <a:pt x="2548257" y="792322"/>
                    <a:pt x="2545398" y="802931"/>
                  </a:cubicBezTo>
                  <a:lnTo>
                    <a:pt x="2549928" y="812402"/>
                  </a:lnTo>
                  <a:lnTo>
                    <a:pt x="2551005" y="806487"/>
                  </a:lnTo>
                  <a:cubicBezTo>
                    <a:pt x="2554627" y="806335"/>
                    <a:pt x="2558503" y="805418"/>
                    <a:pt x="2559319" y="808581"/>
                  </a:cubicBezTo>
                  <a:lnTo>
                    <a:pt x="2550218" y="813007"/>
                  </a:lnTo>
                  <a:lnTo>
                    <a:pt x="2556817" y="826806"/>
                  </a:lnTo>
                  <a:lnTo>
                    <a:pt x="2552994" y="817878"/>
                  </a:lnTo>
                  <a:cubicBezTo>
                    <a:pt x="2556922" y="814768"/>
                    <a:pt x="2560240" y="809923"/>
                    <a:pt x="2565391" y="810282"/>
                  </a:cubicBezTo>
                  <a:cubicBezTo>
                    <a:pt x="2567586" y="802683"/>
                    <a:pt x="2546422" y="792220"/>
                    <a:pt x="2569071" y="784983"/>
                  </a:cubicBezTo>
                  <a:lnTo>
                    <a:pt x="2584519" y="809012"/>
                  </a:lnTo>
                  <a:lnTo>
                    <a:pt x="2592833" y="811106"/>
                  </a:lnTo>
                  <a:cubicBezTo>
                    <a:pt x="2590132" y="804933"/>
                    <a:pt x="2588094" y="793201"/>
                    <a:pt x="2598961" y="787644"/>
                  </a:cubicBezTo>
                  <a:cubicBezTo>
                    <a:pt x="2615585" y="802032"/>
                    <a:pt x="2608029" y="828248"/>
                    <a:pt x="2626437" y="847484"/>
                  </a:cubicBezTo>
                  <a:cubicBezTo>
                    <a:pt x="2611436" y="864924"/>
                    <a:pt x="2644794" y="868912"/>
                    <a:pt x="2636271" y="883243"/>
                  </a:cubicBezTo>
                  <a:lnTo>
                    <a:pt x="2631840" y="886841"/>
                  </a:lnTo>
                  <a:lnTo>
                    <a:pt x="2631679" y="886812"/>
                  </a:lnTo>
                  <a:cubicBezTo>
                    <a:pt x="2629027" y="888647"/>
                    <a:pt x="2626272" y="889768"/>
                    <a:pt x="2623365" y="889819"/>
                  </a:cubicBezTo>
                  <a:lnTo>
                    <a:pt x="2622854" y="890163"/>
                  </a:lnTo>
                  <a:lnTo>
                    <a:pt x="2614286" y="887470"/>
                  </a:lnTo>
                  <a:lnTo>
                    <a:pt x="2608568" y="908688"/>
                  </a:lnTo>
                  <a:cubicBezTo>
                    <a:pt x="2562304" y="906175"/>
                    <a:pt x="2618272" y="861763"/>
                    <a:pt x="2588846" y="839363"/>
                  </a:cubicBezTo>
                  <a:cubicBezTo>
                    <a:pt x="2588182" y="842372"/>
                    <a:pt x="2587876" y="845330"/>
                    <a:pt x="2583999" y="846247"/>
                  </a:cubicBezTo>
                  <a:cubicBezTo>
                    <a:pt x="2569665" y="847926"/>
                    <a:pt x="2575484" y="835074"/>
                    <a:pt x="2571150" y="830227"/>
                  </a:cubicBezTo>
                  <a:cubicBezTo>
                    <a:pt x="2566608" y="834154"/>
                    <a:pt x="2560386" y="833948"/>
                    <a:pt x="2554927" y="836547"/>
                  </a:cubicBezTo>
                  <a:cubicBezTo>
                    <a:pt x="2559666" y="854453"/>
                    <a:pt x="2569147" y="877511"/>
                    <a:pt x="2577714" y="886491"/>
                  </a:cubicBezTo>
                  <a:lnTo>
                    <a:pt x="2574857" y="889448"/>
                  </a:lnTo>
                  <a:lnTo>
                    <a:pt x="2586535" y="897256"/>
                  </a:lnTo>
                  <a:cubicBezTo>
                    <a:pt x="2583627" y="899856"/>
                    <a:pt x="2579853" y="898937"/>
                    <a:pt x="2576180" y="898732"/>
                  </a:cubicBezTo>
                  <a:cubicBezTo>
                    <a:pt x="2570311" y="911228"/>
                    <a:pt x="2567247" y="922959"/>
                    <a:pt x="2571070" y="931885"/>
                  </a:cubicBezTo>
                  <a:cubicBezTo>
                    <a:pt x="2581985" y="934337"/>
                    <a:pt x="2587142" y="916842"/>
                    <a:pt x="2596626" y="929699"/>
                  </a:cubicBezTo>
                  <a:cubicBezTo>
                    <a:pt x="2598663" y="941431"/>
                    <a:pt x="2582394" y="932093"/>
                    <a:pt x="2579994" y="940814"/>
                  </a:cubicBezTo>
                  <a:cubicBezTo>
                    <a:pt x="2598660" y="949082"/>
                    <a:pt x="2592733" y="989275"/>
                    <a:pt x="2606553" y="999327"/>
                  </a:cubicBezTo>
                  <a:cubicBezTo>
                    <a:pt x="2610788" y="995810"/>
                    <a:pt x="2617215" y="994893"/>
                    <a:pt x="2622111" y="996016"/>
                  </a:cubicBezTo>
                  <a:lnTo>
                    <a:pt x="2614871" y="986119"/>
                  </a:lnTo>
                  <a:cubicBezTo>
                    <a:pt x="2629307" y="982603"/>
                    <a:pt x="2616914" y="972348"/>
                    <a:pt x="2623904" y="967708"/>
                  </a:cubicBezTo>
                  <a:cubicBezTo>
                    <a:pt x="2624668" y="970513"/>
                    <a:pt x="2628546" y="969597"/>
                    <a:pt x="2632217" y="969801"/>
                  </a:cubicBezTo>
                  <a:lnTo>
                    <a:pt x="2630843" y="962710"/>
                  </a:lnTo>
                  <a:lnTo>
                    <a:pt x="2626711" y="964394"/>
                  </a:lnTo>
                  <a:cubicBezTo>
                    <a:pt x="2621303" y="967350"/>
                    <a:pt x="2614723" y="967195"/>
                    <a:pt x="2611816" y="962144"/>
                  </a:cubicBezTo>
                  <a:cubicBezTo>
                    <a:pt x="2615593" y="955413"/>
                    <a:pt x="2628805" y="950978"/>
                    <a:pt x="2629572" y="946133"/>
                  </a:cubicBezTo>
                  <a:cubicBezTo>
                    <a:pt x="2624164" y="949090"/>
                    <a:pt x="2617585" y="948935"/>
                    <a:pt x="2614679" y="943884"/>
                  </a:cubicBezTo>
                  <a:cubicBezTo>
                    <a:pt x="2616668" y="939957"/>
                    <a:pt x="2613610" y="933836"/>
                    <a:pt x="2620292" y="932155"/>
                  </a:cubicBezTo>
                  <a:cubicBezTo>
                    <a:pt x="2626516" y="932360"/>
                    <a:pt x="2634115" y="932005"/>
                    <a:pt x="2637123" y="937770"/>
                  </a:cubicBezTo>
                  <a:cubicBezTo>
                    <a:pt x="2639983" y="927161"/>
                    <a:pt x="2623508" y="926595"/>
                    <a:pt x="2621928" y="920627"/>
                  </a:cubicBezTo>
                  <a:cubicBezTo>
                    <a:pt x="2634531" y="904258"/>
                    <a:pt x="2604536" y="911084"/>
                    <a:pt x="2613059" y="896753"/>
                  </a:cubicBezTo>
                  <a:lnTo>
                    <a:pt x="2622854" y="890163"/>
                  </a:lnTo>
                  <a:lnTo>
                    <a:pt x="2623058" y="890226"/>
                  </a:lnTo>
                  <a:cubicBezTo>
                    <a:pt x="2625712" y="888392"/>
                    <a:pt x="2628414" y="886913"/>
                    <a:pt x="2631374" y="887220"/>
                  </a:cubicBezTo>
                  <a:lnTo>
                    <a:pt x="2631840" y="886841"/>
                  </a:lnTo>
                  <a:lnTo>
                    <a:pt x="2636169" y="887629"/>
                  </a:lnTo>
                  <a:cubicBezTo>
                    <a:pt x="2644681" y="906453"/>
                    <a:pt x="2656000" y="924513"/>
                    <a:pt x="2657831" y="945019"/>
                  </a:cubicBezTo>
                  <a:cubicBezTo>
                    <a:pt x="2669203" y="953234"/>
                    <a:pt x="2659403" y="976491"/>
                    <a:pt x="2680877" y="976344"/>
                  </a:cubicBezTo>
                  <a:lnTo>
                    <a:pt x="2683995" y="954769"/>
                  </a:lnTo>
                  <a:lnTo>
                    <a:pt x="2668232" y="959202"/>
                  </a:lnTo>
                  <a:cubicBezTo>
                    <a:pt x="2666144" y="947113"/>
                    <a:pt x="2672114" y="940432"/>
                    <a:pt x="2673087" y="926814"/>
                  </a:cubicBezTo>
                  <a:lnTo>
                    <a:pt x="2662017" y="933492"/>
                  </a:lnTo>
                  <a:cubicBezTo>
                    <a:pt x="2658141" y="926758"/>
                    <a:pt x="2649523" y="917421"/>
                    <a:pt x="2656819" y="909824"/>
                  </a:cubicBezTo>
                  <a:cubicBezTo>
                    <a:pt x="2652791" y="909670"/>
                    <a:pt x="2649169" y="909821"/>
                    <a:pt x="2648354" y="906659"/>
                  </a:cubicBezTo>
                  <a:lnTo>
                    <a:pt x="2651006" y="904823"/>
                  </a:lnTo>
                  <a:cubicBezTo>
                    <a:pt x="2656212" y="895337"/>
                    <a:pt x="2666978" y="883965"/>
                    <a:pt x="2650250" y="876513"/>
                  </a:cubicBezTo>
                  <a:cubicBezTo>
                    <a:pt x="2666628" y="858512"/>
                    <a:pt x="2645210" y="841164"/>
                    <a:pt x="2651590" y="824588"/>
                  </a:cubicBezTo>
                  <a:cubicBezTo>
                    <a:pt x="2642510" y="827340"/>
                    <a:pt x="2639451" y="821218"/>
                    <a:pt x="2633791" y="817290"/>
                  </a:cubicBezTo>
                  <a:lnTo>
                    <a:pt x="2627924" y="822133"/>
                  </a:lnTo>
                  <a:cubicBezTo>
                    <a:pt x="2608544" y="808866"/>
                    <a:pt x="2629361" y="788774"/>
                    <a:pt x="2635844" y="770363"/>
                  </a:cubicBezTo>
                  <a:cubicBezTo>
                    <a:pt x="2663340" y="761342"/>
                    <a:pt x="2648282" y="796278"/>
                    <a:pt x="2675677" y="781443"/>
                  </a:cubicBezTo>
                  <a:cubicBezTo>
                    <a:pt x="2699086" y="794864"/>
                    <a:pt x="2686279" y="812356"/>
                    <a:pt x="2687549" y="828933"/>
                  </a:cubicBezTo>
                  <a:cubicBezTo>
                    <a:pt x="2690915" y="832097"/>
                    <a:pt x="2699480" y="848728"/>
                    <a:pt x="2698202" y="857654"/>
                  </a:cubicBezTo>
                  <a:lnTo>
                    <a:pt x="2706157" y="864899"/>
                  </a:lnTo>
                  <a:cubicBezTo>
                    <a:pt x="2705444" y="859900"/>
                    <a:pt x="2707948" y="844241"/>
                    <a:pt x="2707238" y="831592"/>
                  </a:cubicBezTo>
                  <a:cubicBezTo>
                    <a:pt x="2684036" y="809397"/>
                    <a:pt x="2697970" y="774256"/>
                    <a:pt x="2677012" y="755021"/>
                  </a:cubicBezTo>
                  <a:cubicBezTo>
                    <a:pt x="2690632" y="748342"/>
                    <a:pt x="2681502" y="748187"/>
                    <a:pt x="2681709" y="739414"/>
                  </a:cubicBezTo>
                  <a:cubicBezTo>
                    <a:pt x="2686045" y="736609"/>
                    <a:pt x="2687119" y="728806"/>
                    <a:pt x="2695585" y="731970"/>
                  </a:cubicBezTo>
                  <a:cubicBezTo>
                    <a:pt x="2700221" y="751712"/>
                    <a:pt x="2722454" y="772223"/>
                    <a:pt x="2713625" y="789512"/>
                  </a:cubicBezTo>
                  <a:cubicBezTo>
                    <a:pt x="2713569" y="807008"/>
                    <a:pt x="2726877" y="826242"/>
                    <a:pt x="2727588" y="838892"/>
                  </a:cubicBezTo>
                  <a:cubicBezTo>
                    <a:pt x="2729880" y="849859"/>
                    <a:pt x="2741559" y="855116"/>
                    <a:pt x="2752371" y="859403"/>
                  </a:cubicBezTo>
                  <a:cubicBezTo>
                    <a:pt x="2750534" y="864402"/>
                    <a:pt x="2752113" y="870370"/>
                    <a:pt x="2744104" y="872969"/>
                  </a:cubicBezTo>
                  <a:cubicBezTo>
                    <a:pt x="2760578" y="881186"/>
                    <a:pt x="2752664" y="907453"/>
                    <a:pt x="2766794" y="906896"/>
                  </a:cubicBezTo>
                  <a:cubicBezTo>
                    <a:pt x="2766185" y="892410"/>
                    <a:pt x="2748489" y="878173"/>
                    <a:pt x="2766856" y="863896"/>
                  </a:cubicBezTo>
                  <a:cubicBezTo>
                    <a:pt x="2745589" y="855270"/>
                    <a:pt x="2747686" y="831654"/>
                    <a:pt x="2744070" y="813953"/>
                  </a:cubicBezTo>
                  <a:cubicBezTo>
                    <a:pt x="2748254" y="810079"/>
                    <a:pt x="2753610" y="809315"/>
                    <a:pt x="2759833" y="809521"/>
                  </a:cubicBezTo>
                  <a:lnTo>
                    <a:pt x="2747188" y="792378"/>
                  </a:lnTo>
                  <a:cubicBezTo>
                    <a:pt x="2723470" y="789566"/>
                    <a:pt x="2728066" y="768144"/>
                    <a:pt x="2731692" y="752690"/>
                  </a:cubicBezTo>
                  <a:lnTo>
                    <a:pt x="2722919" y="752484"/>
                  </a:lnTo>
                  <a:cubicBezTo>
                    <a:pt x="2696300" y="729318"/>
                    <a:pt x="2726457" y="687857"/>
                    <a:pt x="2691622" y="676065"/>
                  </a:cubicBezTo>
                  <a:cubicBezTo>
                    <a:pt x="2694583" y="666170"/>
                    <a:pt x="2691268" y="663364"/>
                    <a:pt x="2698769" y="654644"/>
                  </a:cubicBezTo>
                  <a:cubicBezTo>
                    <a:pt x="2708743" y="646664"/>
                    <a:pt x="2714251" y="649523"/>
                    <a:pt x="2718298" y="654911"/>
                  </a:cubicBezTo>
                  <a:lnTo>
                    <a:pt x="2728948" y="670198"/>
                  </a:lnTo>
                  <a:lnTo>
                    <a:pt x="2727683" y="678575"/>
                  </a:lnTo>
                  <a:cubicBezTo>
                    <a:pt x="2727173" y="680105"/>
                    <a:pt x="2727275" y="680819"/>
                    <a:pt x="2727734" y="681482"/>
                  </a:cubicBezTo>
                  <a:cubicBezTo>
                    <a:pt x="2726103" y="677707"/>
                    <a:pt x="2725950" y="674085"/>
                    <a:pt x="2729063" y="670363"/>
                  </a:cubicBezTo>
                  <a:lnTo>
                    <a:pt x="2728948" y="670198"/>
                  </a:lnTo>
                  <a:lnTo>
                    <a:pt x="2729561" y="666147"/>
                  </a:lnTo>
                  <a:cubicBezTo>
                    <a:pt x="2725104" y="655853"/>
                    <a:pt x="2706638" y="650425"/>
                    <a:pt x="2719075" y="636083"/>
                  </a:cubicBezTo>
                  <a:cubicBezTo>
                    <a:pt x="2704337" y="624704"/>
                    <a:pt x="2697090" y="640311"/>
                    <a:pt x="2681634" y="641786"/>
                  </a:cubicBezTo>
                  <a:cubicBezTo>
                    <a:pt x="2674851" y="637652"/>
                    <a:pt x="2671945" y="632601"/>
                    <a:pt x="2675569" y="624798"/>
                  </a:cubicBezTo>
                  <a:lnTo>
                    <a:pt x="2668579" y="629438"/>
                  </a:lnTo>
                  <a:cubicBezTo>
                    <a:pt x="2658580" y="635964"/>
                    <a:pt x="2639911" y="635346"/>
                    <a:pt x="2632416" y="626214"/>
                  </a:cubicBezTo>
                  <a:cubicBezTo>
                    <a:pt x="2633283" y="624633"/>
                    <a:pt x="2633386" y="622796"/>
                    <a:pt x="2633539" y="621318"/>
                  </a:cubicBezTo>
                  <a:cubicBezTo>
                    <a:pt x="2634508" y="620451"/>
                    <a:pt x="2635835" y="619533"/>
                    <a:pt x="2637264" y="619330"/>
                  </a:cubicBezTo>
                  <a:lnTo>
                    <a:pt x="2637570" y="616372"/>
                  </a:lnTo>
                  <a:lnTo>
                    <a:pt x="2633490" y="615859"/>
                  </a:lnTo>
                  <a:cubicBezTo>
                    <a:pt x="2632576" y="601781"/>
                    <a:pt x="2620949" y="589231"/>
                    <a:pt x="2619729" y="575560"/>
                  </a:cubicBezTo>
                  <a:cubicBezTo>
                    <a:pt x="2594940" y="572901"/>
                    <a:pt x="2620398" y="552147"/>
                    <a:pt x="2614382" y="543169"/>
                  </a:cubicBezTo>
                  <a:close/>
                  <a:moveTo>
                    <a:pt x="4288720" y="538933"/>
                  </a:moveTo>
                  <a:cubicBezTo>
                    <a:pt x="4286686" y="537765"/>
                    <a:pt x="4284543" y="537434"/>
                    <a:pt x="4282886" y="539856"/>
                  </a:cubicBezTo>
                  <a:lnTo>
                    <a:pt x="4282119" y="544701"/>
                  </a:lnTo>
                  <a:lnTo>
                    <a:pt x="4293442" y="544908"/>
                  </a:lnTo>
                  <a:lnTo>
                    <a:pt x="4293902" y="543022"/>
                  </a:lnTo>
                  <a:cubicBezTo>
                    <a:pt x="4292678" y="542103"/>
                    <a:pt x="4290753" y="540100"/>
                    <a:pt x="4288720" y="538933"/>
                  </a:cubicBezTo>
                  <a:close/>
                  <a:moveTo>
                    <a:pt x="2059168" y="535626"/>
                  </a:moveTo>
                  <a:lnTo>
                    <a:pt x="2053555" y="547355"/>
                  </a:lnTo>
                  <a:lnTo>
                    <a:pt x="2063756" y="547358"/>
                  </a:lnTo>
                  <a:close/>
                  <a:moveTo>
                    <a:pt x="4329558" y="532469"/>
                  </a:moveTo>
                  <a:lnTo>
                    <a:pt x="4338332" y="532675"/>
                  </a:lnTo>
                  <a:lnTo>
                    <a:pt x="4329099" y="534356"/>
                  </a:lnTo>
                  <a:close/>
                  <a:moveTo>
                    <a:pt x="2581436" y="526735"/>
                  </a:moveTo>
                  <a:cubicBezTo>
                    <a:pt x="2571896" y="531374"/>
                    <a:pt x="2581382" y="536579"/>
                    <a:pt x="2581942" y="540507"/>
                  </a:cubicBezTo>
                  <a:cubicBezTo>
                    <a:pt x="2583678" y="537345"/>
                    <a:pt x="2580566" y="533417"/>
                    <a:pt x="2585770" y="531582"/>
                  </a:cubicBezTo>
                  <a:close/>
                  <a:moveTo>
                    <a:pt x="2638258" y="526649"/>
                  </a:moveTo>
                  <a:cubicBezTo>
                    <a:pt x="2634331" y="527209"/>
                    <a:pt x="2625913" y="532052"/>
                    <a:pt x="2629531" y="542102"/>
                  </a:cubicBezTo>
                  <a:cubicBezTo>
                    <a:pt x="2640091" y="539503"/>
                    <a:pt x="2636421" y="531647"/>
                    <a:pt x="2638258" y="526649"/>
                  </a:cubicBezTo>
                  <a:close/>
                  <a:moveTo>
                    <a:pt x="3831320" y="525913"/>
                  </a:moveTo>
                  <a:cubicBezTo>
                    <a:pt x="3825657" y="529636"/>
                    <a:pt x="3829478" y="546214"/>
                    <a:pt x="3814331" y="537080"/>
                  </a:cubicBezTo>
                  <a:lnTo>
                    <a:pt x="3811425" y="532028"/>
                  </a:lnTo>
                  <a:cubicBezTo>
                    <a:pt x="3819127" y="532388"/>
                    <a:pt x="3823006" y="523820"/>
                    <a:pt x="3831320" y="525913"/>
                  </a:cubicBezTo>
                  <a:close/>
                  <a:moveTo>
                    <a:pt x="4257538" y="525618"/>
                  </a:moveTo>
                  <a:cubicBezTo>
                    <a:pt x="4255855" y="526586"/>
                    <a:pt x="4253202" y="528422"/>
                    <a:pt x="4254222" y="530463"/>
                  </a:cubicBezTo>
                  <a:cubicBezTo>
                    <a:pt x="4267431" y="533680"/>
                    <a:pt x="4272275" y="544647"/>
                    <a:pt x="4284214" y="531288"/>
                  </a:cubicBezTo>
                  <a:cubicBezTo>
                    <a:pt x="4278298" y="528123"/>
                    <a:pt x="4262637" y="533271"/>
                    <a:pt x="4257538" y="525618"/>
                  </a:cubicBezTo>
                  <a:close/>
                  <a:moveTo>
                    <a:pt x="3044637" y="522631"/>
                  </a:moveTo>
                  <a:cubicBezTo>
                    <a:pt x="3036830" y="534310"/>
                    <a:pt x="3049579" y="544515"/>
                    <a:pt x="3057992" y="554974"/>
                  </a:cubicBezTo>
                  <a:cubicBezTo>
                    <a:pt x="3057635" y="555025"/>
                    <a:pt x="3057685" y="555381"/>
                    <a:pt x="3057329" y="555432"/>
                  </a:cubicBezTo>
                  <a:cubicBezTo>
                    <a:pt x="3058553" y="556351"/>
                    <a:pt x="3059470" y="557677"/>
                    <a:pt x="3060694" y="558596"/>
                  </a:cubicBezTo>
                  <a:cubicBezTo>
                    <a:pt x="3063040" y="562269"/>
                    <a:pt x="3064722" y="566401"/>
                    <a:pt x="3064160" y="570125"/>
                  </a:cubicBezTo>
                  <a:cubicBezTo>
                    <a:pt x="3067834" y="565228"/>
                    <a:pt x="3064468" y="562066"/>
                    <a:pt x="3060694" y="558596"/>
                  </a:cubicBezTo>
                  <a:cubicBezTo>
                    <a:pt x="3059828" y="557626"/>
                    <a:pt x="3058910" y="556301"/>
                    <a:pt x="3057992" y="554974"/>
                  </a:cubicBezTo>
                  <a:cubicBezTo>
                    <a:pt x="3063706" y="551609"/>
                    <a:pt x="3059986" y="540845"/>
                    <a:pt x="3071717" y="543909"/>
                  </a:cubicBezTo>
                  <a:cubicBezTo>
                    <a:pt x="3077742" y="519733"/>
                    <a:pt x="3042846" y="543289"/>
                    <a:pt x="3044637" y="522631"/>
                  </a:cubicBezTo>
                  <a:close/>
                  <a:moveTo>
                    <a:pt x="3877074" y="522304"/>
                  </a:moveTo>
                  <a:cubicBezTo>
                    <a:pt x="3872942" y="523986"/>
                    <a:pt x="3872278" y="526995"/>
                    <a:pt x="3871971" y="529954"/>
                  </a:cubicBezTo>
                  <a:lnTo>
                    <a:pt x="3857639" y="526533"/>
                  </a:lnTo>
                  <a:close/>
                  <a:moveTo>
                    <a:pt x="4249227" y="520017"/>
                  </a:moveTo>
                  <a:cubicBezTo>
                    <a:pt x="4259785" y="520288"/>
                    <a:pt x="4270649" y="521745"/>
                    <a:pt x="4281920" y="522870"/>
                  </a:cubicBezTo>
                  <a:lnTo>
                    <a:pt x="4282380" y="520983"/>
                  </a:lnTo>
                  <a:cubicBezTo>
                    <a:pt x="4301713" y="518592"/>
                    <a:pt x="4292475" y="538125"/>
                    <a:pt x="4310021" y="538537"/>
                  </a:cubicBezTo>
                  <a:cubicBezTo>
                    <a:pt x="4321854" y="544866"/>
                    <a:pt x="4309709" y="559349"/>
                    <a:pt x="4329656" y="551039"/>
                  </a:cubicBezTo>
                  <a:cubicBezTo>
                    <a:pt x="4329042" y="556956"/>
                    <a:pt x="4326081" y="566851"/>
                    <a:pt x="4336078" y="567977"/>
                  </a:cubicBezTo>
                  <a:cubicBezTo>
                    <a:pt x="4345616" y="570988"/>
                    <a:pt x="4350364" y="555738"/>
                    <a:pt x="4358064" y="563749"/>
                  </a:cubicBezTo>
                  <a:cubicBezTo>
                    <a:pt x="4351176" y="566552"/>
                    <a:pt x="4336332" y="574863"/>
                    <a:pt x="4326845" y="569656"/>
                  </a:cubicBezTo>
                  <a:cubicBezTo>
                    <a:pt x="4329963" y="548081"/>
                    <a:pt x="4300477" y="561029"/>
                    <a:pt x="4284208" y="551691"/>
                  </a:cubicBezTo>
                  <a:cubicBezTo>
                    <a:pt x="4279818" y="564339"/>
                    <a:pt x="4262223" y="555918"/>
                    <a:pt x="4254007" y="567291"/>
                  </a:cubicBezTo>
                  <a:cubicBezTo>
                    <a:pt x="4270330" y="566784"/>
                    <a:pt x="4274146" y="601216"/>
                    <a:pt x="4289404" y="575359"/>
                  </a:cubicBezTo>
                  <a:lnTo>
                    <a:pt x="4298177" y="575566"/>
                  </a:lnTo>
                  <a:cubicBezTo>
                    <a:pt x="4307203" y="582658"/>
                    <a:pt x="4319594" y="600565"/>
                    <a:pt x="4340048" y="598378"/>
                  </a:cubicBezTo>
                  <a:cubicBezTo>
                    <a:pt x="4347288" y="608276"/>
                    <a:pt x="4357590" y="616644"/>
                    <a:pt x="4370800" y="619860"/>
                  </a:cubicBezTo>
                  <a:cubicBezTo>
                    <a:pt x="4361312" y="622306"/>
                    <a:pt x="4339786" y="624646"/>
                    <a:pt x="4332086" y="616636"/>
                  </a:cubicBezTo>
                  <a:cubicBezTo>
                    <a:pt x="4321220" y="622193"/>
                    <a:pt x="4337489" y="631532"/>
                    <a:pt x="4319483" y="633006"/>
                  </a:cubicBezTo>
                  <a:cubicBezTo>
                    <a:pt x="4314739" y="632954"/>
                    <a:pt x="4308363" y="631677"/>
                    <a:pt x="4305253" y="627749"/>
                  </a:cubicBezTo>
                  <a:cubicBezTo>
                    <a:pt x="4290251" y="645189"/>
                    <a:pt x="4327438" y="640252"/>
                    <a:pt x="4315853" y="658662"/>
                  </a:cubicBezTo>
                  <a:cubicBezTo>
                    <a:pt x="4301629" y="635551"/>
                    <a:pt x="4285551" y="673548"/>
                    <a:pt x="4262451" y="652067"/>
                  </a:cubicBezTo>
                  <a:cubicBezTo>
                    <a:pt x="4253884" y="643088"/>
                    <a:pt x="4254910" y="619624"/>
                    <a:pt x="4233996" y="623699"/>
                  </a:cubicBezTo>
                  <a:cubicBezTo>
                    <a:pt x="4229456" y="627626"/>
                    <a:pt x="4223896" y="624410"/>
                    <a:pt x="4218541" y="625174"/>
                  </a:cubicBezTo>
                  <a:cubicBezTo>
                    <a:pt x="4208801" y="613082"/>
                    <a:pt x="4234510" y="611968"/>
                    <a:pt x="4218548" y="599671"/>
                  </a:cubicBezTo>
                  <a:lnTo>
                    <a:pt x="4218089" y="601557"/>
                  </a:lnTo>
                  <a:lnTo>
                    <a:pt x="4209315" y="601350"/>
                  </a:lnTo>
                  <a:lnTo>
                    <a:pt x="4209775" y="599464"/>
                  </a:lnTo>
                  <a:lnTo>
                    <a:pt x="4215997" y="599670"/>
                  </a:lnTo>
                  <a:lnTo>
                    <a:pt x="4218297" y="585132"/>
                  </a:lnTo>
                  <a:cubicBezTo>
                    <a:pt x="4196974" y="591451"/>
                    <a:pt x="4194938" y="577168"/>
                    <a:pt x="4192441" y="564774"/>
                  </a:cubicBezTo>
                  <a:cubicBezTo>
                    <a:pt x="4193309" y="565743"/>
                    <a:pt x="4195246" y="566560"/>
                    <a:pt x="4196981" y="565948"/>
                  </a:cubicBezTo>
                  <a:cubicBezTo>
                    <a:pt x="4200858" y="565030"/>
                    <a:pt x="4206417" y="568246"/>
                    <a:pt x="4208407" y="564319"/>
                  </a:cubicBezTo>
                  <a:cubicBezTo>
                    <a:pt x="4192596" y="560744"/>
                    <a:pt x="4205503" y="551618"/>
                    <a:pt x="4203211" y="540650"/>
                  </a:cubicBezTo>
                  <a:lnTo>
                    <a:pt x="4182299" y="537073"/>
                  </a:lnTo>
                  <a:cubicBezTo>
                    <a:pt x="4183014" y="534421"/>
                    <a:pt x="4188217" y="532587"/>
                    <a:pt x="4189748" y="530546"/>
                  </a:cubicBezTo>
                  <a:cubicBezTo>
                    <a:pt x="4194643" y="531671"/>
                    <a:pt x="4202602" y="528714"/>
                    <a:pt x="4204642" y="532795"/>
                  </a:cubicBezTo>
                  <a:cubicBezTo>
                    <a:pt x="4209029" y="527797"/>
                    <a:pt x="4210612" y="526115"/>
                    <a:pt x="4218365" y="524280"/>
                  </a:cubicBezTo>
                  <a:cubicBezTo>
                    <a:pt x="4228415" y="520662"/>
                    <a:pt x="4238668" y="519747"/>
                    <a:pt x="4249227" y="520017"/>
                  </a:cubicBezTo>
                  <a:close/>
                  <a:moveTo>
                    <a:pt x="2552313" y="519229"/>
                  </a:moveTo>
                  <a:lnTo>
                    <a:pt x="2535988" y="527386"/>
                  </a:lnTo>
                  <a:lnTo>
                    <a:pt x="2546699" y="530958"/>
                  </a:lnTo>
                  <a:close/>
                  <a:moveTo>
                    <a:pt x="4082098" y="514355"/>
                  </a:moveTo>
                  <a:cubicBezTo>
                    <a:pt x="4094531" y="515434"/>
                    <a:pt x="4103547" y="524532"/>
                    <a:pt x="4116554" y="525684"/>
                  </a:cubicBezTo>
                  <a:cubicBezTo>
                    <a:pt x="4107372" y="527721"/>
                    <a:pt x="4098598" y="530065"/>
                    <a:pt x="4089670" y="533888"/>
                  </a:cubicBezTo>
                  <a:cubicBezTo>
                    <a:pt x="4072485" y="520673"/>
                    <a:pt x="4054883" y="537755"/>
                    <a:pt x="4032644" y="535096"/>
                  </a:cubicBezTo>
                  <a:cubicBezTo>
                    <a:pt x="4038614" y="528416"/>
                    <a:pt x="4063607" y="529954"/>
                    <a:pt x="4068252" y="516540"/>
                  </a:cubicBezTo>
                  <a:cubicBezTo>
                    <a:pt x="4073430" y="514526"/>
                    <a:pt x="4077954" y="513995"/>
                    <a:pt x="4082098" y="514355"/>
                  </a:cubicBezTo>
                  <a:close/>
                  <a:moveTo>
                    <a:pt x="4331464" y="513253"/>
                  </a:moveTo>
                  <a:cubicBezTo>
                    <a:pt x="4337138" y="513446"/>
                    <a:pt x="4342902" y="514901"/>
                    <a:pt x="4346957" y="516509"/>
                  </a:cubicBezTo>
                  <a:cubicBezTo>
                    <a:pt x="4345375" y="518192"/>
                    <a:pt x="4347721" y="519315"/>
                    <a:pt x="4348741" y="521356"/>
                  </a:cubicBezTo>
                  <a:cubicBezTo>
                    <a:pt x="4336090" y="522066"/>
                    <a:pt x="4328644" y="520942"/>
                    <a:pt x="4316505" y="517572"/>
                  </a:cubicBezTo>
                  <a:cubicBezTo>
                    <a:pt x="4320204" y="514129"/>
                    <a:pt x="4325789" y="513060"/>
                    <a:pt x="4331464" y="513253"/>
                  </a:cubicBezTo>
                  <a:close/>
                  <a:moveTo>
                    <a:pt x="2525077" y="509632"/>
                  </a:moveTo>
                  <a:cubicBezTo>
                    <a:pt x="2525127" y="515089"/>
                    <a:pt x="2517015" y="522075"/>
                    <a:pt x="2520277" y="529626"/>
                  </a:cubicBezTo>
                  <a:lnTo>
                    <a:pt x="2521503" y="522893"/>
                  </a:lnTo>
                  <a:cubicBezTo>
                    <a:pt x="2522881" y="519781"/>
                    <a:pt x="2526911" y="519936"/>
                    <a:pt x="2530584" y="520141"/>
                  </a:cubicBezTo>
                  <a:close/>
                  <a:moveTo>
                    <a:pt x="2163230" y="506575"/>
                  </a:moveTo>
                  <a:cubicBezTo>
                    <a:pt x="2161802" y="509329"/>
                    <a:pt x="2162974" y="512441"/>
                    <a:pt x="2161852" y="514787"/>
                  </a:cubicBezTo>
                  <a:lnTo>
                    <a:pt x="2169454" y="506780"/>
                  </a:lnTo>
                  <a:close/>
                  <a:moveTo>
                    <a:pt x="3421888" y="505962"/>
                  </a:moveTo>
                  <a:cubicBezTo>
                    <a:pt x="3429182" y="506015"/>
                    <a:pt x="3437139" y="505610"/>
                    <a:pt x="3439790" y="511425"/>
                  </a:cubicBezTo>
                  <a:lnTo>
                    <a:pt x="3439330" y="513312"/>
                  </a:lnTo>
                  <a:lnTo>
                    <a:pt x="3421070" y="513001"/>
                  </a:lnTo>
                  <a:close/>
                  <a:moveTo>
                    <a:pt x="2599550" y="505572"/>
                  </a:moveTo>
                  <a:cubicBezTo>
                    <a:pt x="2588939" y="510363"/>
                    <a:pt x="2606738" y="517663"/>
                    <a:pt x="2606790" y="515470"/>
                  </a:cubicBezTo>
                  <a:close/>
                  <a:moveTo>
                    <a:pt x="4109112" y="504156"/>
                  </a:moveTo>
                  <a:cubicBezTo>
                    <a:pt x="4111815" y="505228"/>
                    <a:pt x="4112477" y="507319"/>
                    <a:pt x="4115233" y="506197"/>
                  </a:cubicBezTo>
                  <a:cubicBezTo>
                    <a:pt x="4114926" y="509156"/>
                    <a:pt x="4114618" y="512114"/>
                    <a:pt x="4110487" y="513796"/>
                  </a:cubicBezTo>
                  <a:lnTo>
                    <a:pt x="4102123" y="508795"/>
                  </a:lnTo>
                  <a:close/>
                  <a:moveTo>
                    <a:pt x="2520642" y="501521"/>
                  </a:moveTo>
                  <a:lnTo>
                    <a:pt x="2517989" y="503355"/>
                  </a:lnTo>
                  <a:cubicBezTo>
                    <a:pt x="2520285" y="504121"/>
                    <a:pt x="2521865" y="504989"/>
                    <a:pt x="2523089" y="505908"/>
                  </a:cubicBezTo>
                  <a:close/>
                  <a:moveTo>
                    <a:pt x="3256115" y="500818"/>
                  </a:moveTo>
                  <a:lnTo>
                    <a:pt x="3266010" y="501228"/>
                  </a:lnTo>
                  <a:lnTo>
                    <a:pt x="3264477" y="510920"/>
                  </a:lnTo>
                  <a:cubicBezTo>
                    <a:pt x="3255397" y="513672"/>
                    <a:pt x="3247697" y="505661"/>
                    <a:pt x="3256115" y="500818"/>
                  </a:cubicBezTo>
                  <a:close/>
                  <a:moveTo>
                    <a:pt x="4312633" y="500636"/>
                  </a:moveTo>
                  <a:cubicBezTo>
                    <a:pt x="4315183" y="500637"/>
                    <a:pt x="4316203" y="502677"/>
                    <a:pt x="4318550" y="503800"/>
                  </a:cubicBezTo>
                  <a:lnTo>
                    <a:pt x="4308194" y="505276"/>
                  </a:lnTo>
                  <a:cubicBezTo>
                    <a:pt x="4308296" y="503440"/>
                    <a:pt x="4311102" y="502676"/>
                    <a:pt x="4312633" y="500636"/>
                  </a:cubicBezTo>
                  <a:close/>
                  <a:moveTo>
                    <a:pt x="4088609" y="498335"/>
                  </a:moveTo>
                  <a:lnTo>
                    <a:pt x="4092282" y="498540"/>
                  </a:lnTo>
                  <a:lnTo>
                    <a:pt x="4090749" y="508231"/>
                  </a:lnTo>
                  <a:lnTo>
                    <a:pt x="4084526" y="508025"/>
                  </a:lnTo>
                  <a:cubicBezTo>
                    <a:pt x="4086312" y="505220"/>
                    <a:pt x="4083406" y="500170"/>
                    <a:pt x="4088609" y="498335"/>
                  </a:cubicBezTo>
                  <a:close/>
                  <a:moveTo>
                    <a:pt x="2628576" y="491961"/>
                  </a:moveTo>
                  <a:cubicBezTo>
                    <a:pt x="2628014" y="495684"/>
                    <a:pt x="2626738" y="499510"/>
                    <a:pt x="2630053" y="502316"/>
                  </a:cubicBezTo>
                  <a:cubicBezTo>
                    <a:pt x="2631584" y="500276"/>
                    <a:pt x="2633114" y="498236"/>
                    <a:pt x="2635460" y="499359"/>
                  </a:cubicBezTo>
                  <a:cubicBezTo>
                    <a:pt x="2630514" y="497878"/>
                    <a:pt x="2628678" y="495226"/>
                    <a:pt x="2628576" y="491961"/>
                  </a:cubicBezTo>
                  <a:close/>
                  <a:moveTo>
                    <a:pt x="3934724" y="482023"/>
                  </a:moveTo>
                  <a:cubicBezTo>
                    <a:pt x="3937274" y="482024"/>
                    <a:pt x="3940947" y="482229"/>
                    <a:pt x="3942833" y="485238"/>
                  </a:cubicBezTo>
                  <a:lnTo>
                    <a:pt x="3942731" y="487074"/>
                  </a:lnTo>
                  <a:lnTo>
                    <a:pt x="3933958" y="486869"/>
                  </a:lnTo>
                  <a:close/>
                  <a:moveTo>
                    <a:pt x="2578795" y="477548"/>
                  </a:moveTo>
                  <a:cubicBezTo>
                    <a:pt x="2582467" y="477752"/>
                    <a:pt x="2586344" y="476836"/>
                    <a:pt x="2588588" y="479795"/>
                  </a:cubicBezTo>
                  <a:lnTo>
                    <a:pt x="2578283" y="481628"/>
                  </a:lnTo>
                  <a:close/>
                  <a:moveTo>
                    <a:pt x="4066139" y="476811"/>
                  </a:moveTo>
                  <a:cubicBezTo>
                    <a:pt x="4070010" y="475212"/>
                    <a:pt x="4073899" y="474384"/>
                    <a:pt x="4076525" y="477471"/>
                  </a:cubicBezTo>
                  <a:cubicBezTo>
                    <a:pt x="4070658" y="482314"/>
                    <a:pt x="4061119" y="486953"/>
                    <a:pt x="4055867" y="480780"/>
                  </a:cubicBezTo>
                  <a:cubicBezTo>
                    <a:pt x="4058417" y="480781"/>
                    <a:pt x="4062268" y="478409"/>
                    <a:pt x="4066139" y="476811"/>
                  </a:cubicBezTo>
                  <a:close/>
                  <a:moveTo>
                    <a:pt x="3387167" y="474520"/>
                  </a:moveTo>
                  <a:lnTo>
                    <a:pt x="3385889" y="483447"/>
                  </a:lnTo>
                  <a:lnTo>
                    <a:pt x="3377255" y="481071"/>
                  </a:lnTo>
                  <a:close/>
                  <a:moveTo>
                    <a:pt x="2308409" y="464371"/>
                  </a:moveTo>
                  <a:cubicBezTo>
                    <a:pt x="2317229" y="480237"/>
                    <a:pt x="2331660" y="494574"/>
                    <a:pt x="2335276" y="512275"/>
                  </a:cubicBezTo>
                  <a:cubicBezTo>
                    <a:pt x="2338640" y="523089"/>
                    <a:pt x="2363328" y="519934"/>
                    <a:pt x="2353583" y="533347"/>
                  </a:cubicBezTo>
                  <a:lnTo>
                    <a:pt x="2339552" y="542268"/>
                  </a:lnTo>
                  <a:lnTo>
                    <a:pt x="2355514" y="554566"/>
                  </a:lnTo>
                  <a:lnTo>
                    <a:pt x="2372555" y="541207"/>
                  </a:lnTo>
                  <a:cubicBezTo>
                    <a:pt x="2368063" y="555692"/>
                    <a:pt x="2342555" y="565886"/>
                    <a:pt x="2357291" y="584915"/>
                  </a:cubicBezTo>
                  <a:cubicBezTo>
                    <a:pt x="2377439" y="585686"/>
                    <a:pt x="2362235" y="601699"/>
                    <a:pt x="2382382" y="602470"/>
                  </a:cubicBezTo>
                  <a:lnTo>
                    <a:pt x="2381565" y="609509"/>
                  </a:lnTo>
                  <a:cubicBezTo>
                    <a:pt x="2369476" y="606496"/>
                    <a:pt x="2342385" y="626024"/>
                    <a:pt x="2332547" y="608117"/>
                  </a:cubicBezTo>
                  <a:lnTo>
                    <a:pt x="2329689" y="611075"/>
                  </a:lnTo>
                  <a:cubicBezTo>
                    <a:pt x="2325306" y="598220"/>
                    <a:pt x="2340056" y="566242"/>
                    <a:pt x="2316034" y="558738"/>
                  </a:cubicBezTo>
                  <a:lnTo>
                    <a:pt x="2316600" y="537162"/>
                  </a:lnTo>
                  <a:cubicBezTo>
                    <a:pt x="2303798" y="536801"/>
                    <a:pt x="2317114" y="525430"/>
                    <a:pt x="2310178" y="520225"/>
                  </a:cubicBezTo>
                  <a:cubicBezTo>
                    <a:pt x="2311305" y="502577"/>
                    <a:pt x="2304016" y="484672"/>
                    <a:pt x="2308409" y="464371"/>
                  </a:cubicBezTo>
                  <a:close/>
                  <a:moveTo>
                    <a:pt x="2511216" y="463517"/>
                  </a:moveTo>
                  <a:cubicBezTo>
                    <a:pt x="2511725" y="469638"/>
                    <a:pt x="2505193" y="480042"/>
                    <a:pt x="2514629" y="482339"/>
                  </a:cubicBezTo>
                  <a:cubicBezTo>
                    <a:pt x="2519272" y="476577"/>
                    <a:pt x="2515601" y="468721"/>
                    <a:pt x="2511216" y="463517"/>
                  </a:cubicBezTo>
                  <a:close/>
                  <a:moveTo>
                    <a:pt x="4225460" y="461293"/>
                  </a:moveTo>
                  <a:cubicBezTo>
                    <a:pt x="4227095" y="461419"/>
                    <a:pt x="4228507" y="462538"/>
                    <a:pt x="4229654" y="465471"/>
                  </a:cubicBezTo>
                  <a:cubicBezTo>
                    <a:pt x="4222359" y="465418"/>
                    <a:pt x="4210727" y="475821"/>
                    <a:pt x="4205884" y="464852"/>
                  </a:cubicBezTo>
                  <a:cubicBezTo>
                    <a:pt x="4211061" y="467939"/>
                    <a:pt x="4215857" y="465161"/>
                    <a:pt x="4219931" y="463077"/>
                  </a:cubicBezTo>
                  <a:cubicBezTo>
                    <a:pt x="4221968" y="462035"/>
                    <a:pt x="4223825" y="461167"/>
                    <a:pt x="4225460" y="461293"/>
                  </a:cubicBezTo>
                  <a:close/>
                  <a:moveTo>
                    <a:pt x="3274852" y="461027"/>
                  </a:moveTo>
                  <a:lnTo>
                    <a:pt x="3274085" y="465873"/>
                  </a:lnTo>
                  <a:lnTo>
                    <a:pt x="3280309" y="466078"/>
                  </a:lnTo>
                  <a:lnTo>
                    <a:pt x="3281074" y="461233"/>
                  </a:lnTo>
                  <a:close/>
                  <a:moveTo>
                    <a:pt x="4347994" y="459898"/>
                  </a:moveTo>
                  <a:cubicBezTo>
                    <a:pt x="4340745" y="475504"/>
                    <a:pt x="4309019" y="475291"/>
                    <a:pt x="4294529" y="488651"/>
                  </a:cubicBezTo>
                  <a:cubicBezTo>
                    <a:pt x="4274588" y="479107"/>
                    <a:pt x="4282588" y="509663"/>
                    <a:pt x="4263413" y="495273"/>
                  </a:cubicBezTo>
                  <a:cubicBezTo>
                    <a:pt x="4240939" y="512686"/>
                    <a:pt x="4217359" y="517869"/>
                    <a:pt x="4193144" y="519865"/>
                  </a:cubicBezTo>
                  <a:lnTo>
                    <a:pt x="4119369" y="525305"/>
                  </a:lnTo>
                  <a:lnTo>
                    <a:pt x="4118746" y="525735"/>
                  </a:lnTo>
                  <a:cubicBezTo>
                    <a:pt x="4118033" y="525837"/>
                    <a:pt x="4117319" y="525938"/>
                    <a:pt x="4116502" y="525326"/>
                  </a:cubicBezTo>
                  <a:lnTo>
                    <a:pt x="4119146" y="524949"/>
                  </a:lnTo>
                  <a:lnTo>
                    <a:pt x="4122028" y="513290"/>
                  </a:lnTo>
                  <a:cubicBezTo>
                    <a:pt x="4122386" y="509095"/>
                    <a:pt x="4123929" y="505869"/>
                    <a:pt x="4132116" y="507070"/>
                  </a:cubicBezTo>
                  <a:lnTo>
                    <a:pt x="4139815" y="515080"/>
                  </a:lnTo>
                  <a:cubicBezTo>
                    <a:pt x="4144057" y="488609"/>
                    <a:pt x="4165064" y="515852"/>
                    <a:pt x="4180827" y="511419"/>
                  </a:cubicBezTo>
                  <a:cubicBezTo>
                    <a:pt x="4195010" y="501018"/>
                    <a:pt x="4223774" y="518776"/>
                    <a:pt x="4228575" y="496233"/>
                  </a:cubicBezTo>
                  <a:cubicBezTo>
                    <a:pt x="4211284" y="492504"/>
                    <a:pt x="4200164" y="491175"/>
                    <a:pt x="4183179" y="494690"/>
                  </a:cubicBezTo>
                  <a:cubicBezTo>
                    <a:pt x="4197307" y="494132"/>
                    <a:pt x="4188792" y="482959"/>
                    <a:pt x="4188539" y="476073"/>
                  </a:cubicBezTo>
                  <a:cubicBezTo>
                    <a:pt x="4179970" y="474745"/>
                    <a:pt x="4174514" y="469693"/>
                    <a:pt x="4178393" y="461125"/>
                  </a:cubicBezTo>
                  <a:lnTo>
                    <a:pt x="4199305" y="464701"/>
                  </a:lnTo>
                  <a:lnTo>
                    <a:pt x="4195119" y="476229"/>
                  </a:lnTo>
                  <a:cubicBezTo>
                    <a:pt x="4216031" y="479805"/>
                    <a:pt x="4250866" y="491597"/>
                    <a:pt x="4276731" y="478801"/>
                  </a:cubicBezTo>
                  <a:cubicBezTo>
                    <a:pt x="4284437" y="461307"/>
                    <a:pt x="4254799" y="473185"/>
                    <a:pt x="4248322" y="466093"/>
                  </a:cubicBezTo>
                  <a:cubicBezTo>
                    <a:pt x="4253781" y="463492"/>
                    <a:pt x="4265871" y="458854"/>
                    <a:pt x="4272806" y="464059"/>
                  </a:cubicBezTo>
                  <a:cubicBezTo>
                    <a:pt x="4277497" y="473956"/>
                    <a:pt x="4297900" y="471411"/>
                    <a:pt x="4310499" y="472894"/>
                  </a:cubicBezTo>
                  <a:cubicBezTo>
                    <a:pt x="4320294" y="467489"/>
                    <a:pt x="4334833" y="462138"/>
                    <a:pt x="4347994" y="459898"/>
                  </a:cubicBezTo>
                  <a:close/>
                  <a:moveTo>
                    <a:pt x="2657253" y="457998"/>
                  </a:moveTo>
                  <a:cubicBezTo>
                    <a:pt x="2651283" y="464679"/>
                    <a:pt x="2651841" y="476257"/>
                    <a:pt x="2662500" y="479473"/>
                  </a:cubicBezTo>
                  <a:cubicBezTo>
                    <a:pt x="2662296" y="480595"/>
                    <a:pt x="2662448" y="481667"/>
                    <a:pt x="2662194" y="482432"/>
                  </a:cubicBezTo>
                  <a:cubicBezTo>
                    <a:pt x="2648926" y="501811"/>
                    <a:pt x="2668507" y="519057"/>
                    <a:pt x="2671054" y="534361"/>
                  </a:cubicBezTo>
                  <a:cubicBezTo>
                    <a:pt x="2676763" y="546297"/>
                    <a:pt x="2672422" y="566955"/>
                    <a:pt x="2689662" y="570326"/>
                  </a:cubicBezTo>
                  <a:cubicBezTo>
                    <a:pt x="2687933" y="547985"/>
                    <a:pt x="2681868" y="530996"/>
                    <a:pt x="2670550" y="512937"/>
                  </a:cubicBezTo>
                  <a:cubicBezTo>
                    <a:pt x="2674682" y="511255"/>
                    <a:pt x="2677744" y="507175"/>
                    <a:pt x="2683763" y="508503"/>
                  </a:cubicBezTo>
                  <a:cubicBezTo>
                    <a:pt x="2660707" y="507783"/>
                    <a:pt x="2661118" y="495336"/>
                    <a:pt x="2662245" y="482789"/>
                  </a:cubicBezTo>
                  <a:cubicBezTo>
                    <a:pt x="2662857" y="481973"/>
                    <a:pt x="2663469" y="481158"/>
                    <a:pt x="2664082" y="480341"/>
                  </a:cubicBezTo>
                  <a:cubicBezTo>
                    <a:pt x="2663316" y="480086"/>
                    <a:pt x="2662908" y="479780"/>
                    <a:pt x="2662500" y="479473"/>
                  </a:cubicBezTo>
                  <a:cubicBezTo>
                    <a:pt x="2663472" y="470956"/>
                    <a:pt x="2663730" y="462539"/>
                    <a:pt x="2657253" y="457998"/>
                  </a:cubicBezTo>
                  <a:close/>
                  <a:moveTo>
                    <a:pt x="2866737" y="457978"/>
                  </a:moveTo>
                  <a:lnTo>
                    <a:pt x="2872959" y="458184"/>
                  </a:lnTo>
                  <a:lnTo>
                    <a:pt x="2874302" y="462613"/>
                  </a:lnTo>
                  <a:lnTo>
                    <a:pt x="2878060" y="460736"/>
                  </a:lnTo>
                  <a:cubicBezTo>
                    <a:pt x="2877448" y="461551"/>
                    <a:pt x="2876529" y="462775"/>
                    <a:pt x="2874438" y="463438"/>
                  </a:cubicBezTo>
                  <a:lnTo>
                    <a:pt x="2874040" y="462864"/>
                  </a:lnTo>
                  <a:lnTo>
                    <a:pt x="2865459" y="466904"/>
                  </a:lnTo>
                  <a:close/>
                  <a:moveTo>
                    <a:pt x="3844244" y="455577"/>
                  </a:moveTo>
                  <a:cubicBezTo>
                    <a:pt x="3851998" y="453743"/>
                    <a:pt x="3853373" y="460834"/>
                    <a:pt x="3858065" y="463079"/>
                  </a:cubicBezTo>
                  <a:cubicBezTo>
                    <a:pt x="3854850" y="468639"/>
                    <a:pt x="3840825" y="462258"/>
                    <a:pt x="3844244" y="455577"/>
                  </a:cubicBezTo>
                  <a:close/>
                  <a:moveTo>
                    <a:pt x="4367479" y="453468"/>
                  </a:moveTo>
                  <a:cubicBezTo>
                    <a:pt x="4371049" y="455510"/>
                    <a:pt x="4370743" y="458467"/>
                    <a:pt x="4370282" y="460355"/>
                  </a:cubicBezTo>
                  <a:lnTo>
                    <a:pt x="4364060" y="460148"/>
                  </a:lnTo>
                  <a:cubicBezTo>
                    <a:pt x="4364519" y="458262"/>
                    <a:pt x="4363705" y="455099"/>
                    <a:pt x="4367479" y="453468"/>
                  </a:cubicBezTo>
                  <a:close/>
                  <a:moveTo>
                    <a:pt x="3202882" y="451978"/>
                  </a:moveTo>
                  <a:cubicBezTo>
                    <a:pt x="3200791" y="453917"/>
                    <a:pt x="3199821" y="456058"/>
                    <a:pt x="3200113" y="458112"/>
                  </a:cubicBezTo>
                  <a:lnTo>
                    <a:pt x="3200726" y="458824"/>
                  </a:lnTo>
                  <a:lnTo>
                    <a:pt x="3199998" y="461134"/>
                  </a:lnTo>
                  <a:cubicBezTo>
                    <a:pt x="3201260" y="464233"/>
                    <a:pt x="3203822" y="466236"/>
                    <a:pt x="3204920" y="463711"/>
                  </a:cubicBezTo>
                  <a:lnTo>
                    <a:pt x="3200726" y="458824"/>
                  </a:lnTo>
                  <a:close/>
                  <a:moveTo>
                    <a:pt x="2880051" y="451708"/>
                  </a:moveTo>
                  <a:lnTo>
                    <a:pt x="2888313" y="455995"/>
                  </a:lnTo>
                  <a:lnTo>
                    <a:pt x="2878060" y="460736"/>
                  </a:lnTo>
                  <a:cubicBezTo>
                    <a:pt x="2879897" y="458288"/>
                    <a:pt x="2878623" y="454463"/>
                    <a:pt x="2880051" y="451708"/>
                  </a:cubicBezTo>
                  <a:close/>
                  <a:moveTo>
                    <a:pt x="2783343" y="450563"/>
                  </a:moveTo>
                  <a:cubicBezTo>
                    <a:pt x="2784209" y="451532"/>
                    <a:pt x="2791349" y="455614"/>
                    <a:pt x="2788032" y="460460"/>
                  </a:cubicBezTo>
                  <a:cubicBezTo>
                    <a:pt x="2784053" y="463213"/>
                    <a:pt x="2767579" y="454996"/>
                    <a:pt x="2783343" y="450563"/>
                  </a:cubicBezTo>
                  <a:close/>
                  <a:moveTo>
                    <a:pt x="4220829" y="445735"/>
                  </a:moveTo>
                  <a:cubicBezTo>
                    <a:pt x="4230258" y="446076"/>
                    <a:pt x="4239529" y="447851"/>
                    <a:pt x="4244450" y="454254"/>
                  </a:cubicBezTo>
                  <a:lnTo>
                    <a:pt x="4243224" y="460986"/>
                  </a:lnTo>
                  <a:cubicBezTo>
                    <a:pt x="4234963" y="449048"/>
                    <a:pt x="4210172" y="454040"/>
                    <a:pt x="4196249" y="445824"/>
                  </a:cubicBezTo>
                  <a:cubicBezTo>
                    <a:pt x="4201810" y="446488"/>
                    <a:pt x="4211398" y="445394"/>
                    <a:pt x="4220829" y="445735"/>
                  </a:cubicBezTo>
                  <a:close/>
                  <a:moveTo>
                    <a:pt x="3180339" y="444628"/>
                  </a:moveTo>
                  <a:cubicBezTo>
                    <a:pt x="3139328" y="448289"/>
                    <a:pt x="3175436" y="469008"/>
                    <a:pt x="3190480" y="477429"/>
                  </a:cubicBezTo>
                  <a:lnTo>
                    <a:pt x="3190991" y="473348"/>
                  </a:lnTo>
                  <a:cubicBezTo>
                    <a:pt x="3180487" y="466102"/>
                    <a:pt x="3182019" y="456410"/>
                    <a:pt x="3180339" y="444628"/>
                  </a:cubicBezTo>
                  <a:close/>
                  <a:moveTo>
                    <a:pt x="2644352" y="441621"/>
                  </a:moveTo>
                  <a:cubicBezTo>
                    <a:pt x="2642463" y="446262"/>
                    <a:pt x="2645829" y="449426"/>
                    <a:pt x="2646389" y="453353"/>
                  </a:cubicBezTo>
                  <a:lnTo>
                    <a:pt x="2662612" y="447033"/>
                  </a:lnTo>
                  <a:cubicBezTo>
                    <a:pt x="2655266" y="446623"/>
                    <a:pt x="2647360" y="447385"/>
                    <a:pt x="2644352" y="441621"/>
                  </a:cubicBezTo>
                  <a:close/>
                  <a:moveTo>
                    <a:pt x="3870824" y="437578"/>
                  </a:moveTo>
                  <a:lnTo>
                    <a:pt x="3876280" y="442629"/>
                  </a:lnTo>
                  <a:lnTo>
                    <a:pt x="3861591" y="439259"/>
                  </a:lnTo>
                  <a:cubicBezTo>
                    <a:pt x="3864857" y="436608"/>
                    <a:pt x="3868274" y="437578"/>
                    <a:pt x="3870824" y="437578"/>
                  </a:cubicBezTo>
                  <a:close/>
                  <a:moveTo>
                    <a:pt x="2861132" y="436555"/>
                  </a:moveTo>
                  <a:lnTo>
                    <a:pt x="2869905" y="436762"/>
                  </a:lnTo>
                  <a:lnTo>
                    <a:pt x="2868679" y="443494"/>
                  </a:lnTo>
                  <a:cubicBezTo>
                    <a:pt x="2861997" y="445175"/>
                    <a:pt x="2850113" y="441040"/>
                    <a:pt x="2861132" y="436555"/>
                  </a:cubicBezTo>
                  <a:close/>
                  <a:moveTo>
                    <a:pt x="4158609" y="434798"/>
                  </a:moveTo>
                  <a:lnTo>
                    <a:pt x="4164832" y="435004"/>
                  </a:lnTo>
                  <a:lnTo>
                    <a:pt x="4164014" y="442043"/>
                  </a:lnTo>
                  <a:cubicBezTo>
                    <a:pt x="4157127" y="444846"/>
                    <a:pt x="4152079" y="437551"/>
                    <a:pt x="4158609" y="434798"/>
                  </a:cubicBezTo>
                  <a:close/>
                  <a:moveTo>
                    <a:pt x="2498014" y="434795"/>
                  </a:moveTo>
                  <a:cubicBezTo>
                    <a:pt x="2489747" y="448361"/>
                    <a:pt x="2498213" y="451527"/>
                    <a:pt x="2509432" y="458671"/>
                  </a:cubicBezTo>
                  <a:cubicBezTo>
                    <a:pt x="2508159" y="449744"/>
                    <a:pt x="2506276" y="439083"/>
                    <a:pt x="2498014" y="434795"/>
                  </a:cubicBezTo>
                  <a:close/>
                  <a:moveTo>
                    <a:pt x="3168507" y="420407"/>
                  </a:moveTo>
                  <a:cubicBezTo>
                    <a:pt x="3171312" y="419643"/>
                    <a:pt x="3172333" y="421684"/>
                    <a:pt x="3174628" y="422450"/>
                  </a:cubicBezTo>
                  <a:lnTo>
                    <a:pt x="3173861" y="427294"/>
                  </a:lnTo>
                  <a:cubicBezTo>
                    <a:pt x="3168556" y="428415"/>
                    <a:pt x="3166721" y="423212"/>
                    <a:pt x="3168507" y="420407"/>
                  </a:cubicBezTo>
                  <a:close/>
                  <a:moveTo>
                    <a:pt x="4165041" y="418578"/>
                  </a:moveTo>
                  <a:cubicBezTo>
                    <a:pt x="4168458" y="419548"/>
                    <a:pt x="4173916" y="416948"/>
                    <a:pt x="4176057" y="421743"/>
                  </a:cubicBezTo>
                  <a:lnTo>
                    <a:pt x="4175598" y="423630"/>
                  </a:lnTo>
                  <a:lnTo>
                    <a:pt x="4160602" y="423218"/>
                  </a:lnTo>
                  <a:cubicBezTo>
                    <a:pt x="4159633" y="421535"/>
                    <a:pt x="4162388" y="420414"/>
                    <a:pt x="4165041" y="418578"/>
                  </a:cubicBezTo>
                  <a:close/>
                  <a:moveTo>
                    <a:pt x="3823189" y="417775"/>
                  </a:moveTo>
                  <a:cubicBezTo>
                    <a:pt x="3825738" y="417776"/>
                    <a:pt x="3829973" y="416808"/>
                    <a:pt x="3831859" y="419818"/>
                  </a:cubicBezTo>
                  <a:lnTo>
                    <a:pt x="3831093" y="424664"/>
                  </a:lnTo>
                  <a:cubicBezTo>
                    <a:pt x="3824410" y="426345"/>
                    <a:pt x="3820432" y="421447"/>
                    <a:pt x="3823189" y="417775"/>
                  </a:cubicBezTo>
                  <a:close/>
                  <a:moveTo>
                    <a:pt x="2769427" y="416844"/>
                  </a:moveTo>
                  <a:cubicBezTo>
                    <a:pt x="2783352" y="417410"/>
                    <a:pt x="2775952" y="431945"/>
                    <a:pt x="2778755" y="438832"/>
                  </a:cubicBezTo>
                  <a:lnTo>
                    <a:pt x="2777222" y="448522"/>
                  </a:lnTo>
                  <a:cubicBezTo>
                    <a:pt x="2763092" y="449079"/>
                    <a:pt x="2747994" y="450503"/>
                    <a:pt x="2746212" y="438006"/>
                  </a:cubicBezTo>
                  <a:cubicBezTo>
                    <a:pt x="2757891" y="443263"/>
                    <a:pt x="2761720" y="434338"/>
                    <a:pt x="2773299" y="433780"/>
                  </a:cubicBezTo>
                  <a:cubicBezTo>
                    <a:pt x="2762486" y="429493"/>
                    <a:pt x="2765803" y="424648"/>
                    <a:pt x="2769427" y="416844"/>
                  </a:cubicBezTo>
                  <a:close/>
                  <a:moveTo>
                    <a:pt x="2549078" y="414765"/>
                  </a:moveTo>
                  <a:cubicBezTo>
                    <a:pt x="2546985" y="420528"/>
                    <a:pt x="2551013" y="425783"/>
                    <a:pt x="2553665" y="426498"/>
                  </a:cubicBezTo>
                  <a:cubicBezTo>
                    <a:pt x="2558411" y="418899"/>
                    <a:pt x="2547852" y="421497"/>
                    <a:pt x="2549078" y="414765"/>
                  </a:cubicBezTo>
                  <a:close/>
                  <a:moveTo>
                    <a:pt x="4146884" y="411332"/>
                  </a:moveTo>
                  <a:cubicBezTo>
                    <a:pt x="4149638" y="410210"/>
                    <a:pt x="4151780" y="412455"/>
                    <a:pt x="4153004" y="413374"/>
                  </a:cubicBezTo>
                  <a:lnTo>
                    <a:pt x="4143464" y="418013"/>
                  </a:lnTo>
                  <a:cubicBezTo>
                    <a:pt x="4143873" y="415768"/>
                    <a:pt x="4143109" y="412963"/>
                    <a:pt x="4146884" y="411332"/>
                  </a:cubicBezTo>
                  <a:close/>
                  <a:moveTo>
                    <a:pt x="3781065" y="411078"/>
                  </a:moveTo>
                  <a:lnTo>
                    <a:pt x="3817229" y="414301"/>
                  </a:lnTo>
                  <a:cubicBezTo>
                    <a:pt x="3808504" y="422103"/>
                    <a:pt x="3796568" y="417611"/>
                    <a:pt x="3786469" y="418322"/>
                  </a:cubicBezTo>
                  <a:cubicBezTo>
                    <a:pt x="3783359" y="416944"/>
                    <a:pt x="3781676" y="412812"/>
                    <a:pt x="3778158" y="411128"/>
                  </a:cubicBezTo>
                  <a:cubicBezTo>
                    <a:pt x="3779229" y="410975"/>
                    <a:pt x="3779993" y="411230"/>
                    <a:pt x="3781065" y="411078"/>
                  </a:cubicBezTo>
                  <a:close/>
                  <a:moveTo>
                    <a:pt x="2577234" y="410386"/>
                  </a:moveTo>
                  <a:lnTo>
                    <a:pt x="2582125" y="437013"/>
                  </a:lnTo>
                  <a:cubicBezTo>
                    <a:pt x="2576715" y="447621"/>
                    <a:pt x="2611092" y="453650"/>
                    <a:pt x="2585434" y="457672"/>
                  </a:cubicBezTo>
                  <a:lnTo>
                    <a:pt x="2579053" y="474247"/>
                  </a:lnTo>
                  <a:lnTo>
                    <a:pt x="2573952" y="474246"/>
                  </a:lnTo>
                  <a:lnTo>
                    <a:pt x="2571602" y="490976"/>
                  </a:lnTo>
                  <a:cubicBezTo>
                    <a:pt x="2583640" y="488531"/>
                    <a:pt x="2597562" y="496747"/>
                    <a:pt x="2597103" y="498635"/>
                  </a:cubicBezTo>
                  <a:cubicBezTo>
                    <a:pt x="2601235" y="496952"/>
                    <a:pt x="2603940" y="492924"/>
                    <a:pt x="2610316" y="494200"/>
                  </a:cubicBezTo>
                  <a:cubicBezTo>
                    <a:pt x="2606541" y="493281"/>
                    <a:pt x="2607205" y="490272"/>
                    <a:pt x="2607512" y="487313"/>
                  </a:cubicBezTo>
                  <a:cubicBezTo>
                    <a:pt x="2611695" y="483438"/>
                    <a:pt x="2618173" y="482879"/>
                    <a:pt x="2623224" y="482524"/>
                  </a:cubicBezTo>
                  <a:cubicBezTo>
                    <a:pt x="2627405" y="483749"/>
                    <a:pt x="2628477" y="486146"/>
                    <a:pt x="2628833" y="488645"/>
                  </a:cubicBezTo>
                  <a:cubicBezTo>
                    <a:pt x="2629957" y="481199"/>
                    <a:pt x="2634601" y="472886"/>
                    <a:pt x="2622615" y="470587"/>
                  </a:cubicBezTo>
                  <a:cubicBezTo>
                    <a:pt x="2637564" y="455340"/>
                    <a:pt x="2605894" y="437631"/>
                    <a:pt x="2613041" y="416210"/>
                  </a:cubicBezTo>
                  <a:cubicBezTo>
                    <a:pt x="2596511" y="425489"/>
                    <a:pt x="2584988" y="408552"/>
                    <a:pt x="2577234" y="410386"/>
                  </a:cubicBezTo>
                  <a:close/>
                  <a:moveTo>
                    <a:pt x="3265431" y="405171"/>
                  </a:moveTo>
                  <a:lnTo>
                    <a:pt x="3260532" y="411699"/>
                  </a:lnTo>
                  <a:cubicBezTo>
                    <a:pt x="3282260" y="418438"/>
                    <a:pt x="3295873" y="437264"/>
                    <a:pt x="3310358" y="441756"/>
                  </a:cubicBezTo>
                  <a:cubicBezTo>
                    <a:pt x="3319438" y="439004"/>
                    <a:pt x="3313374" y="422017"/>
                    <a:pt x="3317966" y="415898"/>
                  </a:cubicBezTo>
                  <a:lnTo>
                    <a:pt x="3289757" y="419919"/>
                  </a:lnTo>
                  <a:lnTo>
                    <a:pt x="3285578" y="405942"/>
                  </a:lnTo>
                  <a:cubicBezTo>
                    <a:pt x="3278895" y="415274"/>
                    <a:pt x="3269104" y="405376"/>
                    <a:pt x="3265431" y="405171"/>
                  </a:cubicBezTo>
                  <a:close/>
                  <a:moveTo>
                    <a:pt x="4297155" y="402291"/>
                  </a:moveTo>
                  <a:lnTo>
                    <a:pt x="4305927" y="402498"/>
                  </a:lnTo>
                  <a:cubicBezTo>
                    <a:pt x="4307915" y="406221"/>
                    <a:pt x="4300926" y="410861"/>
                    <a:pt x="4296285" y="408972"/>
                  </a:cubicBezTo>
                  <a:close/>
                  <a:moveTo>
                    <a:pt x="3050027" y="402000"/>
                  </a:moveTo>
                  <a:lnTo>
                    <a:pt x="3049720" y="404958"/>
                  </a:lnTo>
                  <a:cubicBezTo>
                    <a:pt x="3059358" y="416335"/>
                    <a:pt x="3049815" y="428625"/>
                    <a:pt x="3034053" y="433059"/>
                  </a:cubicBezTo>
                  <a:lnTo>
                    <a:pt x="3039153" y="433060"/>
                  </a:lnTo>
                  <a:cubicBezTo>
                    <a:pt x="3041601" y="434897"/>
                    <a:pt x="3046497" y="436020"/>
                    <a:pt x="3044508" y="439948"/>
                  </a:cubicBezTo>
                  <a:cubicBezTo>
                    <a:pt x="3041702" y="440712"/>
                    <a:pt x="3039864" y="445711"/>
                    <a:pt x="3034968" y="444586"/>
                  </a:cubicBezTo>
                  <a:cubicBezTo>
                    <a:pt x="3026350" y="435249"/>
                    <a:pt x="3016654" y="449020"/>
                    <a:pt x="3006300" y="450496"/>
                  </a:cubicBezTo>
                  <a:cubicBezTo>
                    <a:pt x="3020122" y="452897"/>
                    <a:pt x="3047007" y="442142"/>
                    <a:pt x="3057153" y="457089"/>
                  </a:cubicBezTo>
                  <a:cubicBezTo>
                    <a:pt x="3055059" y="462853"/>
                    <a:pt x="3072197" y="465510"/>
                    <a:pt x="3061331" y="471067"/>
                  </a:cubicBezTo>
                  <a:cubicBezTo>
                    <a:pt x="3080150" y="480407"/>
                    <a:pt x="3063110" y="493766"/>
                    <a:pt x="3054335" y="501211"/>
                  </a:cubicBezTo>
                  <a:cubicBezTo>
                    <a:pt x="3080195" y="506268"/>
                    <a:pt x="3089778" y="524939"/>
                    <a:pt x="3095996" y="542998"/>
                  </a:cubicBezTo>
                  <a:lnTo>
                    <a:pt x="3098292" y="541213"/>
                  </a:lnTo>
                  <a:lnTo>
                    <a:pt x="3102930" y="553303"/>
                  </a:lnTo>
                  <a:lnTo>
                    <a:pt x="3098302" y="508058"/>
                  </a:lnTo>
                  <a:cubicBezTo>
                    <a:pt x="3087591" y="504485"/>
                    <a:pt x="3092898" y="493162"/>
                    <a:pt x="3088973" y="486071"/>
                  </a:cubicBezTo>
                  <a:lnTo>
                    <a:pt x="3086116" y="489028"/>
                  </a:lnTo>
                  <a:cubicBezTo>
                    <a:pt x="3081116" y="489741"/>
                    <a:pt x="3080556" y="485814"/>
                    <a:pt x="3076987" y="483772"/>
                  </a:cubicBezTo>
                  <a:cubicBezTo>
                    <a:pt x="3080966" y="481019"/>
                    <a:pt x="3084180" y="478010"/>
                    <a:pt x="3090199" y="479339"/>
                  </a:cubicBezTo>
                  <a:cubicBezTo>
                    <a:pt x="3102547" y="463734"/>
                    <a:pt x="3073575" y="464949"/>
                    <a:pt x="3067153" y="448013"/>
                  </a:cubicBezTo>
                  <a:cubicBezTo>
                    <a:pt x="3069299" y="432406"/>
                    <a:pt x="3087359" y="421087"/>
                    <a:pt x="3070223" y="410779"/>
                  </a:cubicBezTo>
                  <a:cubicBezTo>
                    <a:pt x="3068133" y="408890"/>
                    <a:pt x="3053646" y="412050"/>
                    <a:pt x="3058851" y="402563"/>
                  </a:cubicBezTo>
                  <a:close/>
                  <a:moveTo>
                    <a:pt x="4133371" y="400872"/>
                  </a:moveTo>
                  <a:lnTo>
                    <a:pt x="4142500" y="401028"/>
                  </a:lnTo>
                  <a:lnTo>
                    <a:pt x="4133063" y="403830"/>
                  </a:lnTo>
                  <a:close/>
                  <a:moveTo>
                    <a:pt x="3148574" y="398151"/>
                  </a:moveTo>
                  <a:lnTo>
                    <a:pt x="3160296" y="436919"/>
                  </a:lnTo>
                  <a:cubicBezTo>
                    <a:pt x="3149936" y="456248"/>
                    <a:pt x="3135151" y="429210"/>
                    <a:pt x="3128468" y="430891"/>
                  </a:cubicBezTo>
                  <a:lnTo>
                    <a:pt x="3119435" y="449303"/>
                  </a:lnTo>
                  <a:cubicBezTo>
                    <a:pt x="3128714" y="463282"/>
                    <a:pt x="3145906" y="456094"/>
                    <a:pt x="3149982" y="471909"/>
                  </a:cubicBezTo>
                  <a:cubicBezTo>
                    <a:pt x="3147176" y="472672"/>
                    <a:pt x="3145646" y="474713"/>
                    <a:pt x="3143300" y="473589"/>
                  </a:cubicBezTo>
                  <a:lnTo>
                    <a:pt x="3141767" y="483281"/>
                  </a:lnTo>
                  <a:cubicBezTo>
                    <a:pt x="3144011" y="483689"/>
                    <a:pt x="3148244" y="482721"/>
                    <a:pt x="3150131" y="485731"/>
                  </a:cubicBezTo>
                  <a:cubicBezTo>
                    <a:pt x="3142120" y="495981"/>
                    <a:pt x="3162472" y="495630"/>
                    <a:pt x="3166145" y="495835"/>
                  </a:cubicBezTo>
                  <a:cubicBezTo>
                    <a:pt x="3157680" y="485019"/>
                    <a:pt x="3146411" y="474967"/>
                    <a:pt x="3156514" y="464055"/>
                  </a:cubicBezTo>
                  <a:cubicBezTo>
                    <a:pt x="3126322" y="446500"/>
                    <a:pt x="3172229" y="443962"/>
                    <a:pt x="3176723" y="429477"/>
                  </a:cubicBezTo>
                  <a:cubicBezTo>
                    <a:pt x="3193306" y="402703"/>
                    <a:pt x="3154027" y="421054"/>
                    <a:pt x="3148574" y="398151"/>
                  </a:cubicBezTo>
                  <a:close/>
                  <a:moveTo>
                    <a:pt x="3790039" y="394814"/>
                  </a:moveTo>
                  <a:cubicBezTo>
                    <a:pt x="3793865" y="396090"/>
                    <a:pt x="3800395" y="393338"/>
                    <a:pt x="3800750" y="398387"/>
                  </a:cubicBezTo>
                  <a:lnTo>
                    <a:pt x="3785192" y="401698"/>
                  </a:lnTo>
                  <a:cubicBezTo>
                    <a:pt x="3785601" y="399454"/>
                    <a:pt x="3785908" y="396496"/>
                    <a:pt x="3790039" y="394814"/>
                  </a:cubicBezTo>
                  <a:close/>
                  <a:moveTo>
                    <a:pt x="2843342" y="393551"/>
                  </a:moveTo>
                  <a:cubicBezTo>
                    <a:pt x="2848495" y="393910"/>
                    <a:pt x="2843851" y="399673"/>
                    <a:pt x="2844411" y="403600"/>
                  </a:cubicBezTo>
                  <a:cubicBezTo>
                    <a:pt x="2836861" y="404312"/>
                    <a:pt x="2838139" y="395386"/>
                    <a:pt x="2843342" y="393551"/>
                  </a:cubicBezTo>
                  <a:close/>
                  <a:moveTo>
                    <a:pt x="3312668" y="391514"/>
                  </a:moveTo>
                  <a:lnTo>
                    <a:pt x="3301597" y="398194"/>
                  </a:lnTo>
                  <a:lnTo>
                    <a:pt x="3330005" y="410902"/>
                  </a:lnTo>
                  <a:cubicBezTo>
                    <a:pt x="3324753" y="404729"/>
                    <a:pt x="3313992" y="400798"/>
                    <a:pt x="3312668" y="391514"/>
                  </a:cubicBezTo>
                  <a:close/>
                  <a:moveTo>
                    <a:pt x="4164831" y="390283"/>
                  </a:moveTo>
                  <a:cubicBezTo>
                    <a:pt x="4169984" y="390641"/>
                    <a:pt x="4174765" y="392238"/>
                    <a:pt x="4177391" y="395324"/>
                  </a:cubicBezTo>
                  <a:lnTo>
                    <a:pt x="4149285" y="397509"/>
                  </a:lnTo>
                  <a:lnTo>
                    <a:pt x="4150052" y="392664"/>
                  </a:lnTo>
                  <a:cubicBezTo>
                    <a:pt x="4154158" y="390804"/>
                    <a:pt x="4159679" y="389925"/>
                    <a:pt x="4164831" y="390283"/>
                  </a:cubicBezTo>
                  <a:close/>
                  <a:moveTo>
                    <a:pt x="3099000" y="380080"/>
                  </a:moveTo>
                  <a:lnTo>
                    <a:pt x="3097468" y="389771"/>
                  </a:lnTo>
                  <a:lnTo>
                    <a:pt x="3104958" y="400845"/>
                  </a:lnTo>
                  <a:lnTo>
                    <a:pt x="3104605" y="401504"/>
                  </a:lnTo>
                  <a:lnTo>
                    <a:pt x="3105785" y="402069"/>
                  </a:lnTo>
                  <a:lnTo>
                    <a:pt x="3110278" y="408712"/>
                  </a:lnTo>
                  <a:cubicBezTo>
                    <a:pt x="3116193" y="414426"/>
                    <a:pt x="3122657" y="419516"/>
                    <a:pt x="3126379" y="423903"/>
                  </a:cubicBezTo>
                  <a:cubicBezTo>
                    <a:pt x="3131788" y="417121"/>
                    <a:pt x="3128601" y="413294"/>
                    <a:pt x="3122934" y="410277"/>
                  </a:cubicBezTo>
                  <a:lnTo>
                    <a:pt x="3105785" y="402069"/>
                  </a:lnTo>
                  <a:lnTo>
                    <a:pt x="3104958" y="400845"/>
                  </a:lnTo>
                  <a:lnTo>
                    <a:pt x="3113229" y="385338"/>
                  </a:lnTo>
                  <a:close/>
                  <a:moveTo>
                    <a:pt x="2538935" y="379400"/>
                  </a:moveTo>
                  <a:cubicBezTo>
                    <a:pt x="2542964" y="379554"/>
                    <a:pt x="2546636" y="379760"/>
                    <a:pt x="2547401" y="382565"/>
                  </a:cubicBezTo>
                  <a:lnTo>
                    <a:pt x="2537709" y="386133"/>
                  </a:lnTo>
                  <a:close/>
                  <a:moveTo>
                    <a:pt x="3229020" y="377209"/>
                  </a:moveTo>
                  <a:cubicBezTo>
                    <a:pt x="3226469" y="377209"/>
                    <a:pt x="3222796" y="377003"/>
                    <a:pt x="3219939" y="379961"/>
                  </a:cubicBezTo>
                  <a:cubicBezTo>
                    <a:pt x="3224172" y="384094"/>
                    <a:pt x="3240647" y="384659"/>
                    <a:pt x="3232891" y="394145"/>
                  </a:cubicBezTo>
                  <a:cubicBezTo>
                    <a:pt x="3233655" y="396950"/>
                    <a:pt x="3229319" y="399754"/>
                    <a:pt x="3225902" y="398785"/>
                  </a:cubicBezTo>
                  <a:cubicBezTo>
                    <a:pt x="3226204" y="413678"/>
                    <a:pt x="3229465" y="426330"/>
                    <a:pt x="3241499" y="436636"/>
                  </a:cubicBezTo>
                  <a:cubicBezTo>
                    <a:pt x="3235530" y="443317"/>
                    <a:pt x="3238127" y="458977"/>
                    <a:pt x="3221092" y="454483"/>
                  </a:cubicBezTo>
                  <a:cubicBezTo>
                    <a:pt x="3217726" y="451320"/>
                    <a:pt x="3213085" y="449431"/>
                    <a:pt x="3213596" y="445351"/>
                  </a:cubicBezTo>
                  <a:cubicBezTo>
                    <a:pt x="3207675" y="460040"/>
                    <a:pt x="3236083" y="472748"/>
                    <a:pt x="3239960" y="471831"/>
                  </a:cubicBezTo>
                  <a:cubicBezTo>
                    <a:pt x="3237360" y="463823"/>
                    <a:pt x="3252612" y="463469"/>
                    <a:pt x="3256949" y="460665"/>
                  </a:cubicBezTo>
                  <a:lnTo>
                    <a:pt x="3240733" y="441482"/>
                  </a:lnTo>
                  <a:cubicBezTo>
                    <a:pt x="3243539" y="440717"/>
                    <a:pt x="3245069" y="438678"/>
                    <a:pt x="3247415" y="439801"/>
                  </a:cubicBezTo>
                  <a:cubicBezTo>
                    <a:pt x="3234257" y="434390"/>
                    <a:pt x="3251142" y="430161"/>
                    <a:pt x="3247216" y="423069"/>
                  </a:cubicBezTo>
                  <a:cubicBezTo>
                    <a:pt x="3222839" y="410515"/>
                    <a:pt x="3253550" y="390835"/>
                    <a:pt x="3229020" y="377209"/>
                  </a:cubicBezTo>
                  <a:close/>
                  <a:moveTo>
                    <a:pt x="3158427" y="370150"/>
                  </a:moveTo>
                  <a:lnTo>
                    <a:pt x="3157661" y="374995"/>
                  </a:lnTo>
                  <a:cubicBezTo>
                    <a:pt x="3157865" y="376424"/>
                    <a:pt x="3159190" y="378056"/>
                    <a:pt x="3161179" y="379230"/>
                  </a:cubicBezTo>
                  <a:cubicBezTo>
                    <a:pt x="3162454" y="380506"/>
                    <a:pt x="3164035" y="381374"/>
                    <a:pt x="3165259" y="382292"/>
                  </a:cubicBezTo>
                  <a:cubicBezTo>
                    <a:pt x="3174235" y="383926"/>
                    <a:pt x="3166381" y="382496"/>
                    <a:pt x="3161179" y="379230"/>
                  </a:cubicBezTo>
                  <a:cubicBezTo>
                    <a:pt x="3159955" y="378312"/>
                    <a:pt x="3159394" y="376934"/>
                    <a:pt x="3160211" y="374997"/>
                  </a:cubicBezTo>
                  <a:cubicBezTo>
                    <a:pt x="3163068" y="372039"/>
                    <a:pt x="3166537" y="373365"/>
                    <a:pt x="3169086" y="373366"/>
                  </a:cubicBezTo>
                  <a:close/>
                  <a:moveTo>
                    <a:pt x="2540878" y="367478"/>
                  </a:moveTo>
                  <a:cubicBezTo>
                    <a:pt x="2521239" y="372828"/>
                    <a:pt x="2536486" y="387778"/>
                    <a:pt x="2533882" y="397622"/>
                  </a:cubicBezTo>
                  <a:cubicBezTo>
                    <a:pt x="2544186" y="395788"/>
                    <a:pt x="2549335" y="403797"/>
                    <a:pt x="2558111" y="396353"/>
                  </a:cubicBezTo>
                  <a:cubicBezTo>
                    <a:pt x="2561533" y="382021"/>
                    <a:pt x="2547150" y="375691"/>
                    <a:pt x="2540878" y="367478"/>
                  </a:cubicBezTo>
                  <a:close/>
                  <a:moveTo>
                    <a:pt x="3351485" y="367356"/>
                  </a:moveTo>
                  <a:lnTo>
                    <a:pt x="3370510" y="367922"/>
                  </a:lnTo>
                  <a:lnTo>
                    <a:pt x="3369232" y="376848"/>
                  </a:lnTo>
                  <a:cubicBezTo>
                    <a:pt x="3361531" y="376489"/>
                    <a:pt x="3345004" y="378116"/>
                    <a:pt x="3351485" y="367356"/>
                  </a:cubicBezTo>
                  <a:close/>
                  <a:moveTo>
                    <a:pt x="2571381" y="366772"/>
                  </a:moveTo>
                  <a:cubicBezTo>
                    <a:pt x="2566430" y="378044"/>
                    <a:pt x="2580969" y="372692"/>
                    <a:pt x="2588007" y="376060"/>
                  </a:cubicBezTo>
                  <a:cubicBezTo>
                    <a:pt x="2583010" y="371672"/>
                    <a:pt x="2577297" y="369937"/>
                    <a:pt x="2571381" y="366772"/>
                  </a:cubicBezTo>
                  <a:close/>
                  <a:moveTo>
                    <a:pt x="2747407" y="362057"/>
                  </a:moveTo>
                  <a:cubicBezTo>
                    <a:pt x="2761127" y="363744"/>
                    <a:pt x="2762452" y="370478"/>
                    <a:pt x="2763725" y="379404"/>
                  </a:cubicBezTo>
                  <a:cubicBezTo>
                    <a:pt x="2751686" y="381849"/>
                    <a:pt x="2751688" y="374198"/>
                    <a:pt x="2750210" y="368944"/>
                  </a:cubicBezTo>
                  <a:lnTo>
                    <a:pt x="2741130" y="371695"/>
                  </a:lnTo>
                  <a:cubicBezTo>
                    <a:pt x="2739346" y="366850"/>
                    <a:pt x="2744550" y="365015"/>
                    <a:pt x="2747407" y="362057"/>
                  </a:cubicBezTo>
                  <a:close/>
                  <a:moveTo>
                    <a:pt x="4133228" y="361545"/>
                  </a:moveTo>
                  <a:lnTo>
                    <a:pt x="4145674" y="361956"/>
                  </a:lnTo>
                  <a:lnTo>
                    <a:pt x="4138889" y="365474"/>
                  </a:lnTo>
                  <a:close/>
                  <a:moveTo>
                    <a:pt x="4161334" y="359358"/>
                  </a:moveTo>
                  <a:lnTo>
                    <a:pt x="4160108" y="366091"/>
                  </a:lnTo>
                  <a:lnTo>
                    <a:pt x="4151794" y="363997"/>
                  </a:lnTo>
                  <a:cubicBezTo>
                    <a:pt x="4152101" y="361039"/>
                    <a:pt x="4157100" y="360327"/>
                    <a:pt x="4161334" y="359358"/>
                  </a:cubicBezTo>
                  <a:close/>
                  <a:moveTo>
                    <a:pt x="1997991" y="359270"/>
                  </a:moveTo>
                  <a:cubicBezTo>
                    <a:pt x="1998261" y="358526"/>
                    <a:pt x="1998226" y="358599"/>
                    <a:pt x="1997346" y="360091"/>
                  </a:cubicBezTo>
                  <a:lnTo>
                    <a:pt x="1994795" y="360090"/>
                  </a:lnTo>
                  <a:cubicBezTo>
                    <a:pt x="2000252" y="365142"/>
                    <a:pt x="1989639" y="377584"/>
                    <a:pt x="2001064" y="378506"/>
                  </a:cubicBezTo>
                  <a:cubicBezTo>
                    <a:pt x="2004940" y="377588"/>
                    <a:pt x="2004177" y="374783"/>
                    <a:pt x="2004483" y="371824"/>
                  </a:cubicBezTo>
                  <a:lnTo>
                    <a:pt x="2001933" y="371824"/>
                  </a:lnTo>
                  <a:cubicBezTo>
                    <a:pt x="1993632" y="371095"/>
                    <a:pt x="1997183" y="361503"/>
                    <a:pt x="1997991" y="359270"/>
                  </a:cubicBezTo>
                  <a:close/>
                  <a:moveTo>
                    <a:pt x="3783573" y="354568"/>
                  </a:moveTo>
                  <a:lnTo>
                    <a:pt x="3786939" y="357732"/>
                  </a:lnTo>
                  <a:lnTo>
                    <a:pt x="3774493" y="357320"/>
                  </a:lnTo>
                  <a:cubicBezTo>
                    <a:pt x="3776228" y="354158"/>
                    <a:pt x="3779901" y="354363"/>
                    <a:pt x="3783573" y="354568"/>
                  </a:cubicBezTo>
                  <a:close/>
                  <a:moveTo>
                    <a:pt x="3148435" y="351172"/>
                  </a:moveTo>
                  <a:lnTo>
                    <a:pt x="3156339" y="358060"/>
                  </a:lnTo>
                  <a:lnTo>
                    <a:pt x="3161237" y="351533"/>
                  </a:lnTo>
                  <a:close/>
                  <a:moveTo>
                    <a:pt x="3345567" y="348527"/>
                  </a:moveTo>
                  <a:cubicBezTo>
                    <a:pt x="3348558" y="348738"/>
                    <a:pt x="3352000" y="349249"/>
                    <a:pt x="3354653" y="348688"/>
                  </a:cubicBezTo>
                  <a:lnTo>
                    <a:pt x="3354091" y="352411"/>
                  </a:lnTo>
                  <a:lnTo>
                    <a:pt x="3339197" y="350163"/>
                  </a:lnTo>
                  <a:cubicBezTo>
                    <a:pt x="3340039" y="348404"/>
                    <a:pt x="3342577" y="348315"/>
                    <a:pt x="3345567" y="348527"/>
                  </a:cubicBezTo>
                  <a:close/>
                  <a:moveTo>
                    <a:pt x="3218827" y="346602"/>
                  </a:moveTo>
                  <a:cubicBezTo>
                    <a:pt x="3192811" y="350675"/>
                    <a:pt x="3205967" y="363737"/>
                    <a:pt x="3211933" y="374908"/>
                  </a:cubicBezTo>
                  <a:lnTo>
                    <a:pt x="3213159" y="368176"/>
                  </a:lnTo>
                  <a:cubicBezTo>
                    <a:pt x="3214332" y="366187"/>
                    <a:pt x="3217343" y="364301"/>
                    <a:pt x="3219689" y="365424"/>
                  </a:cubicBezTo>
                  <a:close/>
                  <a:moveTo>
                    <a:pt x="3277480" y="341476"/>
                  </a:moveTo>
                  <a:lnTo>
                    <a:pt x="3283704" y="341682"/>
                  </a:lnTo>
                  <a:cubicBezTo>
                    <a:pt x="3284264" y="345609"/>
                    <a:pt x="3280285" y="348363"/>
                    <a:pt x="3276203" y="350402"/>
                  </a:cubicBezTo>
                  <a:cubicBezTo>
                    <a:pt x="3266053" y="350756"/>
                    <a:pt x="3272277" y="343311"/>
                    <a:pt x="3277480" y="341476"/>
                  </a:cubicBezTo>
                  <a:close/>
                  <a:moveTo>
                    <a:pt x="2538999" y="338964"/>
                  </a:moveTo>
                  <a:lnTo>
                    <a:pt x="2538233" y="343810"/>
                  </a:lnTo>
                  <a:lnTo>
                    <a:pt x="2549912" y="349067"/>
                  </a:lnTo>
                  <a:close/>
                  <a:moveTo>
                    <a:pt x="3797621" y="333671"/>
                  </a:moveTo>
                  <a:cubicBezTo>
                    <a:pt x="3801595" y="335308"/>
                    <a:pt x="3797718" y="342623"/>
                    <a:pt x="3799899" y="346411"/>
                  </a:cubicBezTo>
                  <a:cubicBezTo>
                    <a:pt x="3795309" y="342329"/>
                    <a:pt x="3790261" y="335033"/>
                    <a:pt x="3783068" y="340795"/>
                  </a:cubicBezTo>
                  <a:cubicBezTo>
                    <a:pt x="3784599" y="338755"/>
                    <a:pt x="3790159" y="336870"/>
                    <a:pt x="3790516" y="334268"/>
                  </a:cubicBezTo>
                  <a:cubicBezTo>
                    <a:pt x="3794100" y="333211"/>
                    <a:pt x="3796297" y="333125"/>
                    <a:pt x="3797621" y="333671"/>
                  </a:cubicBezTo>
                  <a:close/>
                  <a:moveTo>
                    <a:pt x="2742671" y="331400"/>
                  </a:moveTo>
                  <a:cubicBezTo>
                    <a:pt x="2733947" y="339203"/>
                    <a:pt x="2761950" y="338853"/>
                    <a:pt x="2746543" y="348336"/>
                  </a:cubicBezTo>
                  <a:lnTo>
                    <a:pt x="2740320" y="348131"/>
                  </a:lnTo>
                  <a:cubicBezTo>
                    <a:pt x="2742106" y="345326"/>
                    <a:pt x="2738844" y="340326"/>
                    <a:pt x="2745525" y="338645"/>
                  </a:cubicBezTo>
                  <a:cubicBezTo>
                    <a:pt x="2738948" y="333389"/>
                    <a:pt x="2729968" y="341956"/>
                    <a:pt x="2723540" y="342873"/>
                  </a:cubicBezTo>
                  <a:cubicBezTo>
                    <a:pt x="2729098" y="348639"/>
                    <a:pt x="2732717" y="358688"/>
                    <a:pt x="2728634" y="368378"/>
                  </a:cubicBezTo>
                  <a:cubicBezTo>
                    <a:pt x="2719553" y="371129"/>
                    <a:pt x="2719607" y="361285"/>
                    <a:pt x="2711906" y="360926"/>
                  </a:cubicBezTo>
                  <a:lnTo>
                    <a:pt x="2722314" y="349606"/>
                  </a:lnTo>
                  <a:cubicBezTo>
                    <a:pt x="2712979" y="353122"/>
                    <a:pt x="2710227" y="344041"/>
                    <a:pt x="2708902" y="337308"/>
                  </a:cubicBezTo>
                  <a:cubicBezTo>
                    <a:pt x="2713494" y="332464"/>
                    <a:pt x="2718519" y="332568"/>
                    <a:pt x="2724104" y="333092"/>
                  </a:cubicBezTo>
                  <a:cubicBezTo>
                    <a:pt x="2729689" y="333617"/>
                    <a:pt x="2735836" y="334562"/>
                    <a:pt x="2742671" y="331400"/>
                  </a:cubicBezTo>
                  <a:close/>
                  <a:moveTo>
                    <a:pt x="1985469" y="327902"/>
                  </a:moveTo>
                  <a:cubicBezTo>
                    <a:pt x="1989547" y="338615"/>
                    <a:pt x="1980772" y="346059"/>
                    <a:pt x="1974240" y="356463"/>
                  </a:cubicBezTo>
                  <a:lnTo>
                    <a:pt x="1995466" y="331577"/>
                  </a:lnTo>
                  <a:lnTo>
                    <a:pt x="1990365" y="331576"/>
                  </a:lnTo>
                  <a:cubicBezTo>
                    <a:pt x="1988734" y="330351"/>
                    <a:pt x="1987102" y="329126"/>
                    <a:pt x="1985469" y="327902"/>
                  </a:cubicBezTo>
                  <a:close/>
                  <a:moveTo>
                    <a:pt x="2772358" y="327531"/>
                  </a:moveTo>
                  <a:cubicBezTo>
                    <a:pt x="2781794" y="329829"/>
                    <a:pt x="2792352" y="334881"/>
                    <a:pt x="2801584" y="333200"/>
                  </a:cubicBezTo>
                  <a:cubicBezTo>
                    <a:pt x="2791635" y="342634"/>
                    <a:pt x="2779083" y="356810"/>
                    <a:pt x="2790149" y="367984"/>
                  </a:cubicBezTo>
                  <a:cubicBezTo>
                    <a:pt x="2789890" y="378951"/>
                    <a:pt x="2820857" y="366157"/>
                    <a:pt x="2803560" y="380281"/>
                  </a:cubicBezTo>
                  <a:cubicBezTo>
                    <a:pt x="2806671" y="384210"/>
                    <a:pt x="2819219" y="382785"/>
                    <a:pt x="2814473" y="390383"/>
                  </a:cubicBezTo>
                  <a:lnTo>
                    <a:pt x="2803403" y="397063"/>
                  </a:lnTo>
                  <a:cubicBezTo>
                    <a:pt x="2808604" y="402879"/>
                    <a:pt x="2815952" y="395637"/>
                    <a:pt x="2822379" y="394721"/>
                  </a:cubicBezTo>
                  <a:cubicBezTo>
                    <a:pt x="2820388" y="398648"/>
                    <a:pt x="2814927" y="408900"/>
                    <a:pt x="2805747" y="405837"/>
                  </a:cubicBezTo>
                  <a:cubicBezTo>
                    <a:pt x="2801615" y="407519"/>
                    <a:pt x="2800951" y="410528"/>
                    <a:pt x="2800644" y="413487"/>
                  </a:cubicBezTo>
                  <a:cubicBezTo>
                    <a:pt x="2820587" y="415379"/>
                    <a:pt x="2826195" y="429152"/>
                    <a:pt x="2840219" y="435533"/>
                  </a:cubicBezTo>
                  <a:cubicBezTo>
                    <a:pt x="2843838" y="445582"/>
                    <a:pt x="2826189" y="447006"/>
                    <a:pt x="2830879" y="456902"/>
                  </a:cubicBezTo>
                  <a:cubicBezTo>
                    <a:pt x="2847661" y="454509"/>
                    <a:pt x="2855462" y="468334"/>
                    <a:pt x="2857295" y="481190"/>
                  </a:cubicBezTo>
                  <a:lnTo>
                    <a:pt x="2846686" y="475780"/>
                  </a:lnTo>
                  <a:cubicBezTo>
                    <a:pt x="2839595" y="479705"/>
                    <a:pt x="2842398" y="486592"/>
                    <a:pt x="2840306" y="492355"/>
                  </a:cubicBezTo>
                  <a:cubicBezTo>
                    <a:pt x="2843211" y="497406"/>
                    <a:pt x="2858975" y="492972"/>
                    <a:pt x="2854024" y="501693"/>
                  </a:cubicBezTo>
                  <a:cubicBezTo>
                    <a:pt x="2849585" y="506333"/>
                    <a:pt x="2844280" y="507454"/>
                    <a:pt x="2838262" y="506126"/>
                  </a:cubicBezTo>
                  <a:cubicBezTo>
                    <a:pt x="2836682" y="500159"/>
                    <a:pt x="2832299" y="487303"/>
                    <a:pt x="2823066" y="488984"/>
                  </a:cubicBezTo>
                  <a:cubicBezTo>
                    <a:pt x="2811489" y="481891"/>
                    <a:pt x="2832197" y="486589"/>
                    <a:pt x="2827252" y="477457"/>
                  </a:cubicBezTo>
                  <a:lnTo>
                    <a:pt x="2815928" y="477250"/>
                  </a:lnTo>
                  <a:cubicBezTo>
                    <a:pt x="2824399" y="462562"/>
                    <a:pt x="2810121" y="449296"/>
                    <a:pt x="2811756" y="437769"/>
                  </a:cubicBezTo>
                  <a:cubicBezTo>
                    <a:pt x="2793547" y="435264"/>
                    <a:pt x="2799060" y="422821"/>
                    <a:pt x="2791564" y="413687"/>
                  </a:cubicBezTo>
                  <a:lnTo>
                    <a:pt x="2795901" y="410883"/>
                  </a:lnTo>
                  <a:cubicBezTo>
                    <a:pt x="2782334" y="407717"/>
                    <a:pt x="2784940" y="390222"/>
                    <a:pt x="2799581" y="385584"/>
                  </a:cubicBezTo>
                  <a:cubicBezTo>
                    <a:pt x="2791066" y="374411"/>
                    <a:pt x="2782847" y="395985"/>
                    <a:pt x="2774332" y="384812"/>
                  </a:cubicBezTo>
                  <a:cubicBezTo>
                    <a:pt x="2781526" y="379050"/>
                    <a:pt x="2792393" y="365843"/>
                    <a:pt x="2778216" y="358392"/>
                  </a:cubicBezTo>
                  <a:lnTo>
                    <a:pt x="2768676" y="363031"/>
                  </a:lnTo>
                  <a:cubicBezTo>
                    <a:pt x="2767608" y="352982"/>
                    <a:pt x="2780314" y="334776"/>
                    <a:pt x="2764298" y="332323"/>
                  </a:cubicBezTo>
                  <a:close/>
                  <a:moveTo>
                    <a:pt x="3104473" y="326473"/>
                  </a:moveTo>
                  <a:cubicBezTo>
                    <a:pt x="3091363" y="329070"/>
                    <a:pt x="3092889" y="344883"/>
                    <a:pt x="3092123" y="349729"/>
                  </a:cubicBezTo>
                  <a:cubicBezTo>
                    <a:pt x="3078658" y="347277"/>
                    <a:pt x="3084271" y="335546"/>
                    <a:pt x="3076265" y="330494"/>
                  </a:cubicBezTo>
                  <a:cubicBezTo>
                    <a:pt x="3071108" y="347989"/>
                    <a:pt x="3092634" y="345648"/>
                    <a:pt x="3090487" y="361256"/>
                  </a:cubicBezTo>
                  <a:close/>
                  <a:moveTo>
                    <a:pt x="3825000" y="323157"/>
                  </a:moveTo>
                  <a:cubicBezTo>
                    <a:pt x="3828673" y="323362"/>
                    <a:pt x="3832549" y="322446"/>
                    <a:pt x="3833365" y="325608"/>
                  </a:cubicBezTo>
                  <a:lnTo>
                    <a:pt x="3824592" y="325401"/>
                  </a:lnTo>
                  <a:close/>
                  <a:moveTo>
                    <a:pt x="2960276" y="321893"/>
                  </a:moveTo>
                  <a:lnTo>
                    <a:pt x="2959509" y="326738"/>
                  </a:lnTo>
                  <a:cubicBezTo>
                    <a:pt x="2965423" y="337553"/>
                    <a:pt x="2972151" y="351531"/>
                    <a:pt x="2978883" y="357858"/>
                  </a:cubicBezTo>
                  <a:cubicBezTo>
                    <a:pt x="2969297" y="346838"/>
                    <a:pt x="2969862" y="332913"/>
                    <a:pt x="2960276" y="321893"/>
                  </a:cubicBezTo>
                  <a:close/>
                  <a:moveTo>
                    <a:pt x="3354202" y="317420"/>
                  </a:moveTo>
                  <a:cubicBezTo>
                    <a:pt x="3358639" y="320431"/>
                    <a:pt x="3353996" y="326193"/>
                    <a:pt x="3354811" y="329356"/>
                  </a:cubicBezTo>
                  <a:lnTo>
                    <a:pt x="3337214" y="328586"/>
                  </a:lnTo>
                  <a:cubicBezTo>
                    <a:pt x="3338645" y="320731"/>
                    <a:pt x="3345123" y="320172"/>
                    <a:pt x="3354202" y="317420"/>
                  </a:cubicBezTo>
                  <a:close/>
                  <a:moveTo>
                    <a:pt x="2763118" y="313822"/>
                  </a:moveTo>
                  <a:cubicBezTo>
                    <a:pt x="2766230" y="313925"/>
                    <a:pt x="2770500" y="315775"/>
                    <a:pt x="2773587" y="315700"/>
                  </a:cubicBezTo>
                  <a:cubicBezTo>
                    <a:pt x="2768944" y="318911"/>
                    <a:pt x="2768687" y="324777"/>
                    <a:pt x="2759609" y="322429"/>
                  </a:cubicBezTo>
                  <a:cubicBezTo>
                    <a:pt x="2758055" y="315364"/>
                    <a:pt x="2760006" y="313720"/>
                    <a:pt x="2763118" y="313822"/>
                  </a:cubicBezTo>
                  <a:close/>
                  <a:moveTo>
                    <a:pt x="2912839" y="308589"/>
                  </a:moveTo>
                  <a:cubicBezTo>
                    <a:pt x="2916868" y="308743"/>
                    <a:pt x="2920490" y="308591"/>
                    <a:pt x="2921305" y="311754"/>
                  </a:cubicBezTo>
                  <a:lnTo>
                    <a:pt x="2920079" y="318486"/>
                  </a:lnTo>
                  <a:cubicBezTo>
                    <a:pt x="2918193" y="315476"/>
                    <a:pt x="2907940" y="315117"/>
                    <a:pt x="2912839" y="308589"/>
                  </a:cubicBezTo>
                  <a:close/>
                  <a:moveTo>
                    <a:pt x="3786461" y="306280"/>
                  </a:moveTo>
                  <a:lnTo>
                    <a:pt x="3786321" y="306558"/>
                  </a:lnTo>
                  <a:lnTo>
                    <a:pt x="3785912" y="306612"/>
                  </a:lnTo>
                  <a:close/>
                  <a:moveTo>
                    <a:pt x="2443146" y="305814"/>
                  </a:moveTo>
                  <a:cubicBezTo>
                    <a:pt x="2440450" y="305744"/>
                    <a:pt x="2438142" y="306164"/>
                    <a:pt x="2437758" y="308587"/>
                  </a:cubicBezTo>
                  <a:lnTo>
                    <a:pt x="2443417" y="312515"/>
                  </a:lnTo>
                  <a:cubicBezTo>
                    <a:pt x="2433059" y="331845"/>
                    <a:pt x="2449325" y="348834"/>
                    <a:pt x="2458960" y="367863"/>
                  </a:cubicBezTo>
                  <a:cubicBezTo>
                    <a:pt x="2454159" y="390407"/>
                    <a:pt x="2476495" y="411633"/>
                    <a:pt x="2491641" y="423317"/>
                  </a:cubicBezTo>
                  <a:lnTo>
                    <a:pt x="2475426" y="404134"/>
                  </a:lnTo>
                  <a:cubicBezTo>
                    <a:pt x="2479508" y="394444"/>
                    <a:pt x="2457324" y="381940"/>
                    <a:pt x="2479310" y="377713"/>
                  </a:cubicBezTo>
                  <a:lnTo>
                    <a:pt x="2472887" y="360777"/>
                  </a:lnTo>
                  <a:lnTo>
                    <a:pt x="2482223" y="357260"/>
                  </a:lnTo>
                  <a:cubicBezTo>
                    <a:pt x="2450341" y="361076"/>
                    <a:pt x="2479474" y="335428"/>
                    <a:pt x="2460195" y="327976"/>
                  </a:cubicBezTo>
                  <a:lnTo>
                    <a:pt x="2459429" y="332821"/>
                  </a:lnTo>
                  <a:cubicBezTo>
                    <a:pt x="2456623" y="333585"/>
                    <a:pt x="2455093" y="335625"/>
                    <a:pt x="2452747" y="334503"/>
                  </a:cubicBezTo>
                  <a:cubicBezTo>
                    <a:pt x="2449432" y="331696"/>
                    <a:pt x="2444739" y="329450"/>
                    <a:pt x="2445506" y="324605"/>
                  </a:cubicBezTo>
                  <a:cubicBezTo>
                    <a:pt x="2448160" y="322770"/>
                    <a:pt x="2452700" y="318843"/>
                    <a:pt x="2457392" y="321089"/>
                  </a:cubicBezTo>
                  <a:cubicBezTo>
                    <a:pt x="2462240" y="314204"/>
                    <a:pt x="2449897" y="311956"/>
                    <a:pt x="2450867" y="305988"/>
                  </a:cubicBezTo>
                  <a:cubicBezTo>
                    <a:pt x="2448930" y="306447"/>
                    <a:pt x="2445843" y="305886"/>
                    <a:pt x="2443146" y="305814"/>
                  </a:cubicBezTo>
                  <a:close/>
                  <a:moveTo>
                    <a:pt x="1921102" y="305743"/>
                  </a:moveTo>
                  <a:cubicBezTo>
                    <a:pt x="1925897" y="306153"/>
                    <a:pt x="1921203" y="311558"/>
                    <a:pt x="1922121" y="315435"/>
                  </a:cubicBezTo>
                  <a:lnTo>
                    <a:pt x="1910694" y="317064"/>
                  </a:lnTo>
                  <a:cubicBezTo>
                    <a:pt x="1910441" y="310178"/>
                    <a:pt x="1913349" y="307577"/>
                    <a:pt x="1921102" y="305743"/>
                  </a:cubicBezTo>
                  <a:close/>
                  <a:moveTo>
                    <a:pt x="3789353" y="300553"/>
                  </a:moveTo>
                  <a:lnTo>
                    <a:pt x="3795576" y="300758"/>
                  </a:lnTo>
                  <a:lnTo>
                    <a:pt x="3786461" y="306280"/>
                  </a:lnTo>
                  <a:close/>
                  <a:moveTo>
                    <a:pt x="3746558" y="299367"/>
                  </a:moveTo>
                  <a:cubicBezTo>
                    <a:pt x="3752985" y="298451"/>
                    <a:pt x="3752829" y="307581"/>
                    <a:pt x="3760787" y="304625"/>
                  </a:cubicBezTo>
                  <a:lnTo>
                    <a:pt x="3767776" y="299985"/>
                  </a:lnTo>
                  <a:lnTo>
                    <a:pt x="3764357" y="306666"/>
                  </a:lnTo>
                  <a:cubicBezTo>
                    <a:pt x="3766397" y="305646"/>
                    <a:pt x="3772824" y="307280"/>
                    <a:pt x="3778652" y="307588"/>
                  </a:cubicBezTo>
                  <a:lnTo>
                    <a:pt x="3785912" y="306612"/>
                  </a:lnTo>
                  <a:lnTo>
                    <a:pt x="3778766" y="310942"/>
                  </a:lnTo>
                  <a:cubicBezTo>
                    <a:pt x="3773371" y="314306"/>
                    <a:pt x="3770909" y="318119"/>
                    <a:pt x="3779553" y="323808"/>
                  </a:cubicBezTo>
                  <a:cubicBezTo>
                    <a:pt x="3784909" y="323045"/>
                    <a:pt x="3791896" y="326057"/>
                    <a:pt x="3795009" y="322334"/>
                  </a:cubicBezTo>
                  <a:lnTo>
                    <a:pt x="3797150" y="324578"/>
                  </a:lnTo>
                  <a:cubicBezTo>
                    <a:pt x="3786486" y="336665"/>
                    <a:pt x="3770220" y="319674"/>
                    <a:pt x="3758333" y="323191"/>
                  </a:cubicBezTo>
                  <a:lnTo>
                    <a:pt x="3767874" y="318551"/>
                  </a:lnTo>
                  <a:cubicBezTo>
                    <a:pt x="3763743" y="312582"/>
                    <a:pt x="3744868" y="320738"/>
                    <a:pt x="3744922" y="310894"/>
                  </a:cubicBezTo>
                  <a:cubicBezTo>
                    <a:pt x="3754258" y="307377"/>
                    <a:pt x="3734467" y="304005"/>
                    <a:pt x="3746558" y="299367"/>
                  </a:cubicBezTo>
                  <a:close/>
                  <a:moveTo>
                    <a:pt x="4053011" y="297203"/>
                  </a:moveTo>
                  <a:cubicBezTo>
                    <a:pt x="4056785" y="298123"/>
                    <a:pt x="4062243" y="295522"/>
                    <a:pt x="4063722" y="300776"/>
                  </a:cubicBezTo>
                  <a:cubicBezTo>
                    <a:pt x="4063974" y="307662"/>
                    <a:pt x="4053264" y="304089"/>
                    <a:pt x="4048163" y="304087"/>
                  </a:cubicBezTo>
                  <a:cubicBezTo>
                    <a:pt x="4048572" y="301843"/>
                    <a:pt x="4048929" y="299243"/>
                    <a:pt x="4053011" y="297203"/>
                  </a:cubicBezTo>
                  <a:close/>
                  <a:moveTo>
                    <a:pt x="3331259" y="284260"/>
                  </a:moveTo>
                  <a:lnTo>
                    <a:pt x="3333810" y="284261"/>
                  </a:lnTo>
                  <a:lnTo>
                    <a:pt x="3327840" y="290941"/>
                  </a:lnTo>
                  <a:cubicBezTo>
                    <a:pt x="3328197" y="288340"/>
                    <a:pt x="3327382" y="285177"/>
                    <a:pt x="3331259" y="284260"/>
                  </a:cubicBezTo>
                  <a:close/>
                  <a:moveTo>
                    <a:pt x="3219553" y="282701"/>
                  </a:moveTo>
                  <a:lnTo>
                    <a:pt x="3225776" y="282906"/>
                  </a:lnTo>
                  <a:lnTo>
                    <a:pt x="3224244" y="292598"/>
                  </a:lnTo>
                  <a:lnTo>
                    <a:pt x="3218020" y="292392"/>
                  </a:lnTo>
                  <a:close/>
                  <a:moveTo>
                    <a:pt x="3299483" y="278590"/>
                  </a:moveTo>
                  <a:lnTo>
                    <a:pt x="3310040" y="283642"/>
                  </a:lnTo>
                  <a:lnTo>
                    <a:pt x="3298614" y="285271"/>
                  </a:lnTo>
                  <a:close/>
                  <a:moveTo>
                    <a:pt x="2486938" y="275344"/>
                  </a:moveTo>
                  <a:cubicBezTo>
                    <a:pt x="2490099" y="279628"/>
                    <a:pt x="2489180" y="285953"/>
                    <a:pt x="2491984" y="290290"/>
                  </a:cubicBezTo>
                  <a:lnTo>
                    <a:pt x="2496116" y="288608"/>
                  </a:lnTo>
                  <a:cubicBezTo>
                    <a:pt x="2497954" y="281059"/>
                    <a:pt x="2492396" y="277844"/>
                    <a:pt x="2486938" y="275344"/>
                  </a:cubicBezTo>
                  <a:close/>
                  <a:moveTo>
                    <a:pt x="3256079" y="265470"/>
                  </a:moveTo>
                  <a:lnTo>
                    <a:pt x="3257705" y="287098"/>
                  </a:lnTo>
                  <a:cubicBezTo>
                    <a:pt x="3248117" y="283728"/>
                    <a:pt x="3228428" y="281071"/>
                    <a:pt x="3229962" y="271379"/>
                  </a:cubicBezTo>
                  <a:close/>
                  <a:moveTo>
                    <a:pt x="2099947" y="264575"/>
                  </a:moveTo>
                  <a:cubicBezTo>
                    <a:pt x="2102345" y="263505"/>
                    <a:pt x="2103364" y="265546"/>
                    <a:pt x="2105710" y="266669"/>
                  </a:cubicBezTo>
                  <a:lnTo>
                    <a:pt x="2095049" y="271103"/>
                  </a:lnTo>
                  <a:cubicBezTo>
                    <a:pt x="2095508" y="269216"/>
                    <a:pt x="2095815" y="266257"/>
                    <a:pt x="2099947" y="264575"/>
                  </a:cubicBezTo>
                  <a:close/>
                  <a:moveTo>
                    <a:pt x="2390283" y="261799"/>
                  </a:moveTo>
                  <a:cubicBezTo>
                    <a:pt x="2388752" y="263839"/>
                    <a:pt x="2385946" y="264603"/>
                    <a:pt x="2386965" y="266644"/>
                  </a:cubicBezTo>
                  <a:lnTo>
                    <a:pt x="2398290" y="266851"/>
                  </a:lnTo>
                  <a:cubicBezTo>
                    <a:pt x="2396198" y="264963"/>
                    <a:pt x="2395639" y="261036"/>
                    <a:pt x="2390283" y="261799"/>
                  </a:cubicBezTo>
                  <a:close/>
                  <a:moveTo>
                    <a:pt x="1970799" y="258221"/>
                  </a:moveTo>
                  <a:cubicBezTo>
                    <a:pt x="1974317" y="262456"/>
                    <a:pt x="1970438" y="271024"/>
                    <a:pt x="1980078" y="272199"/>
                  </a:cubicBezTo>
                  <a:cubicBezTo>
                    <a:pt x="1975386" y="269954"/>
                    <a:pt x="1977533" y="254347"/>
                    <a:pt x="1970799" y="258221"/>
                  </a:cubicBezTo>
                  <a:close/>
                  <a:moveTo>
                    <a:pt x="4101889" y="251616"/>
                  </a:moveTo>
                  <a:cubicBezTo>
                    <a:pt x="4107346" y="256667"/>
                    <a:pt x="4090357" y="267833"/>
                    <a:pt x="4078678" y="262576"/>
                  </a:cubicBezTo>
                  <a:cubicBezTo>
                    <a:pt x="4082353" y="255130"/>
                    <a:pt x="4093524" y="254266"/>
                    <a:pt x="4101889" y="251616"/>
                  </a:cubicBezTo>
                  <a:close/>
                  <a:moveTo>
                    <a:pt x="1898726" y="251008"/>
                  </a:moveTo>
                  <a:cubicBezTo>
                    <a:pt x="1901532" y="250243"/>
                    <a:pt x="1902551" y="252283"/>
                    <a:pt x="1904846" y="253050"/>
                  </a:cubicBezTo>
                  <a:lnTo>
                    <a:pt x="1904081" y="257895"/>
                  </a:lnTo>
                  <a:lnTo>
                    <a:pt x="1897857" y="257689"/>
                  </a:lnTo>
                  <a:close/>
                  <a:moveTo>
                    <a:pt x="3312702" y="248651"/>
                  </a:moveTo>
                  <a:lnTo>
                    <a:pt x="3318925" y="248857"/>
                  </a:lnTo>
                  <a:lnTo>
                    <a:pt x="3318056" y="255539"/>
                  </a:lnTo>
                  <a:cubicBezTo>
                    <a:pt x="3311526" y="258292"/>
                    <a:pt x="3304693" y="251251"/>
                    <a:pt x="3312702" y="248651"/>
                  </a:cubicBezTo>
                  <a:close/>
                  <a:moveTo>
                    <a:pt x="2801968" y="241335"/>
                  </a:moveTo>
                  <a:cubicBezTo>
                    <a:pt x="2804058" y="243223"/>
                    <a:pt x="2805078" y="245264"/>
                    <a:pt x="2807884" y="244499"/>
                  </a:cubicBezTo>
                  <a:lnTo>
                    <a:pt x="2807117" y="249345"/>
                  </a:lnTo>
                  <a:lnTo>
                    <a:pt x="2800894" y="249139"/>
                  </a:lnTo>
                  <a:close/>
                  <a:moveTo>
                    <a:pt x="3750311" y="238491"/>
                  </a:moveTo>
                  <a:cubicBezTo>
                    <a:pt x="3752351" y="238428"/>
                    <a:pt x="3754124" y="238722"/>
                    <a:pt x="3754939" y="240610"/>
                  </a:cubicBezTo>
                  <a:lnTo>
                    <a:pt x="3754633" y="243567"/>
                  </a:lnTo>
                  <a:lnTo>
                    <a:pt x="3743309" y="243361"/>
                  </a:lnTo>
                  <a:lnTo>
                    <a:pt x="3744076" y="238515"/>
                  </a:lnTo>
                  <a:cubicBezTo>
                    <a:pt x="3745963" y="238975"/>
                    <a:pt x="3748271" y="238555"/>
                    <a:pt x="3750311" y="238491"/>
                  </a:cubicBezTo>
                  <a:close/>
                  <a:moveTo>
                    <a:pt x="3330048" y="237435"/>
                  </a:moveTo>
                  <a:lnTo>
                    <a:pt x="3336271" y="237641"/>
                  </a:lnTo>
                  <a:lnTo>
                    <a:pt x="3335045" y="244373"/>
                  </a:lnTo>
                  <a:cubicBezTo>
                    <a:pt x="3331015" y="244219"/>
                    <a:pt x="3329333" y="240087"/>
                    <a:pt x="3330048" y="237435"/>
                  </a:cubicBezTo>
                  <a:close/>
                  <a:moveTo>
                    <a:pt x="2749023" y="232856"/>
                  </a:moveTo>
                  <a:lnTo>
                    <a:pt x="2761471" y="233267"/>
                  </a:lnTo>
                  <a:cubicBezTo>
                    <a:pt x="2753913" y="259484"/>
                    <a:pt x="2795532" y="275410"/>
                    <a:pt x="2783945" y="304022"/>
                  </a:cubicBezTo>
                  <a:cubicBezTo>
                    <a:pt x="2791748" y="310195"/>
                    <a:pt x="2794754" y="315961"/>
                    <a:pt x="2796130" y="323050"/>
                  </a:cubicBezTo>
                  <a:cubicBezTo>
                    <a:pt x="2792814" y="327896"/>
                    <a:pt x="2788020" y="324936"/>
                    <a:pt x="2783020" y="325649"/>
                  </a:cubicBezTo>
                  <a:cubicBezTo>
                    <a:pt x="2785216" y="320599"/>
                    <a:pt x="2784298" y="316722"/>
                    <a:pt x="2779861" y="313712"/>
                  </a:cubicBezTo>
                  <a:cubicBezTo>
                    <a:pt x="2778433" y="313916"/>
                    <a:pt x="2777719" y="314018"/>
                    <a:pt x="2776648" y="314170"/>
                  </a:cubicBezTo>
                  <a:cubicBezTo>
                    <a:pt x="2777566" y="312946"/>
                    <a:pt x="2777975" y="310702"/>
                    <a:pt x="2777058" y="306825"/>
                  </a:cubicBezTo>
                  <a:cubicBezTo>
                    <a:pt x="2762573" y="302332"/>
                    <a:pt x="2755740" y="295291"/>
                    <a:pt x="2747173" y="286312"/>
                  </a:cubicBezTo>
                  <a:cubicBezTo>
                    <a:pt x="2746409" y="283505"/>
                    <a:pt x="2750950" y="279579"/>
                    <a:pt x="2744829" y="277538"/>
                  </a:cubicBezTo>
                  <a:lnTo>
                    <a:pt x="2739728" y="277536"/>
                  </a:lnTo>
                  <a:cubicBezTo>
                    <a:pt x="2747484" y="268051"/>
                    <a:pt x="2742999" y="257032"/>
                    <a:pt x="2737849" y="249022"/>
                  </a:cubicBezTo>
                  <a:lnTo>
                    <a:pt x="2729076" y="248816"/>
                  </a:lnTo>
                  <a:cubicBezTo>
                    <a:pt x="2728823" y="241929"/>
                    <a:pt x="2734281" y="239330"/>
                    <a:pt x="2742035" y="237496"/>
                  </a:cubicBezTo>
                  <a:lnTo>
                    <a:pt x="2738616" y="244177"/>
                  </a:lnTo>
                  <a:cubicBezTo>
                    <a:pt x="2742185" y="246218"/>
                    <a:pt x="2749479" y="246271"/>
                    <a:pt x="2753612" y="244589"/>
                  </a:cubicBezTo>
                  <a:cubicBezTo>
                    <a:pt x="2753155" y="238825"/>
                    <a:pt x="2743922" y="240506"/>
                    <a:pt x="2749023" y="232856"/>
                  </a:cubicBezTo>
                  <a:close/>
                  <a:moveTo>
                    <a:pt x="3700262" y="230189"/>
                  </a:moveTo>
                  <a:lnTo>
                    <a:pt x="3709035" y="230395"/>
                  </a:lnTo>
                  <a:lnTo>
                    <a:pt x="3699802" y="232076"/>
                  </a:lnTo>
                  <a:close/>
                  <a:moveTo>
                    <a:pt x="3089245" y="224774"/>
                  </a:moveTo>
                  <a:lnTo>
                    <a:pt x="3098018" y="224981"/>
                  </a:lnTo>
                  <a:lnTo>
                    <a:pt x="3094599" y="231661"/>
                  </a:lnTo>
                  <a:cubicBezTo>
                    <a:pt x="3089293" y="232783"/>
                    <a:pt x="3087817" y="227528"/>
                    <a:pt x="3089245" y="224774"/>
                  </a:cubicBezTo>
                  <a:close/>
                  <a:moveTo>
                    <a:pt x="3840177" y="222626"/>
                  </a:moveTo>
                  <a:lnTo>
                    <a:pt x="3842268" y="224514"/>
                  </a:lnTo>
                  <a:lnTo>
                    <a:pt x="3841809" y="226400"/>
                  </a:lnTo>
                  <a:lnTo>
                    <a:pt x="3830485" y="226194"/>
                  </a:lnTo>
                  <a:lnTo>
                    <a:pt x="3830945" y="224307"/>
                  </a:lnTo>
                  <a:cubicBezTo>
                    <a:pt x="3833188" y="224715"/>
                    <a:pt x="3836963" y="225635"/>
                    <a:pt x="3840177" y="222626"/>
                  </a:cubicBezTo>
                  <a:close/>
                  <a:moveTo>
                    <a:pt x="2078486" y="221370"/>
                  </a:moveTo>
                  <a:lnTo>
                    <a:pt x="2075833" y="223206"/>
                  </a:lnTo>
                  <a:lnTo>
                    <a:pt x="2078791" y="226063"/>
                  </a:lnTo>
                  <a:cubicBezTo>
                    <a:pt x="2078179" y="224329"/>
                    <a:pt x="2078282" y="222492"/>
                    <a:pt x="2078486" y="221370"/>
                  </a:cubicBezTo>
                  <a:close/>
                  <a:moveTo>
                    <a:pt x="2144888" y="221228"/>
                  </a:moveTo>
                  <a:cubicBezTo>
                    <a:pt x="2149931" y="221508"/>
                    <a:pt x="2157012" y="222423"/>
                    <a:pt x="2166677" y="224096"/>
                  </a:cubicBezTo>
                  <a:cubicBezTo>
                    <a:pt x="2168409" y="231136"/>
                    <a:pt x="2177946" y="234148"/>
                    <a:pt x="2186311" y="236598"/>
                  </a:cubicBezTo>
                  <a:cubicBezTo>
                    <a:pt x="2185595" y="241801"/>
                    <a:pt x="2173709" y="245317"/>
                    <a:pt x="2169271" y="249957"/>
                  </a:cubicBezTo>
                  <a:cubicBezTo>
                    <a:pt x="2196403" y="261391"/>
                    <a:pt x="2167730" y="285152"/>
                    <a:pt x="2195425" y="292862"/>
                  </a:cubicBezTo>
                  <a:cubicBezTo>
                    <a:pt x="2219542" y="331686"/>
                    <a:pt x="2210549" y="383609"/>
                    <a:pt x="2243798" y="414937"/>
                  </a:cubicBezTo>
                  <a:cubicBezTo>
                    <a:pt x="2217722" y="454359"/>
                    <a:pt x="2282804" y="466211"/>
                    <a:pt x="2259840" y="504460"/>
                  </a:cubicBezTo>
                  <a:lnTo>
                    <a:pt x="2274070" y="509718"/>
                  </a:lnTo>
                  <a:cubicBezTo>
                    <a:pt x="2261973" y="532209"/>
                    <a:pt x="2297320" y="539921"/>
                    <a:pt x="2287316" y="564300"/>
                  </a:cubicBezTo>
                  <a:cubicBezTo>
                    <a:pt x="2305826" y="584249"/>
                    <a:pt x="2296587" y="611433"/>
                    <a:pt x="2316474" y="630821"/>
                  </a:cubicBezTo>
                  <a:cubicBezTo>
                    <a:pt x="2333762" y="642201"/>
                    <a:pt x="2320646" y="670303"/>
                    <a:pt x="2338494" y="685610"/>
                  </a:cubicBezTo>
                  <a:lnTo>
                    <a:pt x="2353785" y="726420"/>
                  </a:lnTo>
                  <a:cubicBezTo>
                    <a:pt x="2369036" y="726068"/>
                    <a:pt x="2372355" y="713571"/>
                    <a:pt x="2377510" y="703728"/>
                  </a:cubicBezTo>
                  <a:cubicBezTo>
                    <a:pt x="2366953" y="698676"/>
                    <a:pt x="2361241" y="694389"/>
                    <a:pt x="2353234" y="689338"/>
                  </a:cubicBezTo>
                  <a:lnTo>
                    <a:pt x="2365324" y="684700"/>
                  </a:lnTo>
                  <a:cubicBezTo>
                    <a:pt x="2318245" y="679024"/>
                    <a:pt x="2386708" y="643032"/>
                    <a:pt x="2337334" y="636592"/>
                  </a:cubicBezTo>
                  <a:cubicBezTo>
                    <a:pt x="2333460" y="629857"/>
                    <a:pt x="2344071" y="625065"/>
                    <a:pt x="2350753" y="623385"/>
                  </a:cubicBezTo>
                  <a:cubicBezTo>
                    <a:pt x="2376104" y="622320"/>
                    <a:pt x="2377883" y="645019"/>
                    <a:pt x="2395785" y="650482"/>
                  </a:cubicBezTo>
                  <a:cubicBezTo>
                    <a:pt x="2382367" y="663689"/>
                    <a:pt x="2401794" y="684965"/>
                    <a:pt x="2408728" y="697821"/>
                  </a:cubicBezTo>
                  <a:cubicBezTo>
                    <a:pt x="2397349" y="715109"/>
                    <a:pt x="2405094" y="738779"/>
                    <a:pt x="2412384" y="756684"/>
                  </a:cubicBezTo>
                  <a:lnTo>
                    <a:pt x="2421157" y="756891"/>
                  </a:lnTo>
                  <a:lnTo>
                    <a:pt x="2428866" y="731746"/>
                  </a:lnTo>
                  <a:lnTo>
                    <a:pt x="2431417" y="731747"/>
                  </a:lnTo>
                  <a:cubicBezTo>
                    <a:pt x="2418150" y="746025"/>
                    <a:pt x="2457981" y="764756"/>
                    <a:pt x="2426710" y="780509"/>
                  </a:cubicBezTo>
                  <a:cubicBezTo>
                    <a:pt x="2438795" y="793723"/>
                    <a:pt x="2421500" y="807848"/>
                    <a:pt x="2433892" y="818103"/>
                  </a:cubicBezTo>
                  <a:lnTo>
                    <a:pt x="2432558" y="844525"/>
                  </a:lnTo>
                  <a:lnTo>
                    <a:pt x="2442453" y="844935"/>
                  </a:lnTo>
                  <a:cubicBezTo>
                    <a:pt x="2414088" y="865739"/>
                    <a:pt x="2468869" y="869223"/>
                    <a:pt x="2454071" y="885541"/>
                  </a:cubicBezTo>
                  <a:cubicBezTo>
                    <a:pt x="2455549" y="893346"/>
                    <a:pt x="2462841" y="903600"/>
                    <a:pt x="2462839" y="911251"/>
                  </a:cubicBezTo>
                  <a:cubicBezTo>
                    <a:pt x="2470388" y="910540"/>
                    <a:pt x="2471412" y="894728"/>
                    <a:pt x="2484570" y="900137"/>
                  </a:cubicBezTo>
                  <a:cubicBezTo>
                    <a:pt x="2494766" y="923094"/>
                    <a:pt x="2455951" y="914055"/>
                    <a:pt x="2458801" y="936598"/>
                  </a:cubicBezTo>
                  <a:lnTo>
                    <a:pt x="2462419" y="946648"/>
                  </a:lnTo>
                  <a:cubicBezTo>
                    <a:pt x="2466400" y="943894"/>
                    <a:pt x="2469257" y="940936"/>
                    <a:pt x="2475632" y="942213"/>
                  </a:cubicBezTo>
                  <a:cubicBezTo>
                    <a:pt x="2479864" y="946346"/>
                    <a:pt x="2475017" y="953231"/>
                    <a:pt x="2475475" y="958995"/>
                  </a:cubicBezTo>
                  <a:lnTo>
                    <a:pt x="2465935" y="963634"/>
                  </a:lnTo>
                  <a:cubicBezTo>
                    <a:pt x="2501687" y="979303"/>
                    <a:pt x="2473114" y="1008880"/>
                    <a:pt x="2489889" y="1031991"/>
                  </a:cubicBezTo>
                  <a:cubicBezTo>
                    <a:pt x="2487032" y="1034949"/>
                    <a:pt x="2483002" y="1034795"/>
                    <a:pt x="2479330" y="1034589"/>
                  </a:cubicBezTo>
                  <a:cubicBezTo>
                    <a:pt x="2467603" y="1013673"/>
                    <a:pt x="2484904" y="981696"/>
                    <a:pt x="2442313" y="979389"/>
                  </a:cubicBezTo>
                  <a:cubicBezTo>
                    <a:pt x="2457774" y="960062"/>
                    <a:pt x="2410904" y="943063"/>
                    <a:pt x="2443907" y="934349"/>
                  </a:cubicBezTo>
                  <a:cubicBezTo>
                    <a:pt x="2414783" y="934498"/>
                    <a:pt x="2438813" y="916499"/>
                    <a:pt x="2429226" y="905477"/>
                  </a:cubicBezTo>
                  <a:cubicBezTo>
                    <a:pt x="2416986" y="896293"/>
                    <a:pt x="2415461" y="880480"/>
                    <a:pt x="2408527" y="867625"/>
                  </a:cubicBezTo>
                  <a:lnTo>
                    <a:pt x="2426998" y="846411"/>
                  </a:lnTo>
                  <a:cubicBezTo>
                    <a:pt x="2416083" y="843959"/>
                    <a:pt x="2409403" y="837990"/>
                    <a:pt x="2398283" y="836660"/>
                  </a:cubicBezTo>
                  <a:cubicBezTo>
                    <a:pt x="2395736" y="829008"/>
                    <a:pt x="2411142" y="819525"/>
                    <a:pt x="2395127" y="817072"/>
                  </a:cubicBezTo>
                  <a:cubicBezTo>
                    <a:pt x="2374672" y="819259"/>
                    <a:pt x="2392520" y="834567"/>
                    <a:pt x="2385326" y="840329"/>
                  </a:cubicBezTo>
                  <a:cubicBezTo>
                    <a:pt x="2391700" y="849257"/>
                    <a:pt x="2392411" y="861908"/>
                    <a:pt x="2393785" y="868997"/>
                  </a:cubicBezTo>
                  <a:cubicBezTo>
                    <a:pt x="2422295" y="879870"/>
                    <a:pt x="2390510" y="907355"/>
                    <a:pt x="2409583" y="923580"/>
                  </a:cubicBezTo>
                  <a:cubicBezTo>
                    <a:pt x="2386676" y="941784"/>
                    <a:pt x="2424367" y="950615"/>
                    <a:pt x="2409110" y="968821"/>
                  </a:cubicBezTo>
                  <a:lnTo>
                    <a:pt x="2423747" y="976935"/>
                  </a:lnTo>
                  <a:cubicBezTo>
                    <a:pt x="2423541" y="985708"/>
                    <a:pt x="2402220" y="986927"/>
                    <a:pt x="2417264" y="995347"/>
                  </a:cubicBezTo>
                  <a:cubicBezTo>
                    <a:pt x="2436140" y="987192"/>
                    <a:pt x="2426799" y="1008561"/>
                    <a:pt x="2436132" y="1012695"/>
                  </a:cubicBezTo>
                  <a:cubicBezTo>
                    <a:pt x="2416696" y="1024574"/>
                    <a:pt x="2444083" y="1035242"/>
                    <a:pt x="2428369" y="1047684"/>
                  </a:cubicBezTo>
                  <a:cubicBezTo>
                    <a:pt x="2433772" y="1062580"/>
                    <a:pt x="2473250" y="1068610"/>
                    <a:pt x="2454984" y="1088702"/>
                  </a:cubicBezTo>
                  <a:cubicBezTo>
                    <a:pt x="2418307" y="1097209"/>
                    <a:pt x="2465895" y="1106455"/>
                    <a:pt x="2458647" y="1122062"/>
                  </a:cubicBezTo>
                  <a:cubicBezTo>
                    <a:pt x="2464307" y="1125990"/>
                    <a:pt x="2478997" y="1129362"/>
                    <a:pt x="2480270" y="1138289"/>
                  </a:cubicBezTo>
                  <a:cubicBezTo>
                    <a:pt x="2473227" y="1152773"/>
                    <a:pt x="2502248" y="1159565"/>
                    <a:pt x="2484645" y="1176647"/>
                  </a:cubicBezTo>
                  <a:lnTo>
                    <a:pt x="2494028" y="1188789"/>
                  </a:lnTo>
                  <a:cubicBezTo>
                    <a:pt x="2495345" y="1221027"/>
                    <a:pt x="2522779" y="1247354"/>
                    <a:pt x="2510364" y="1280378"/>
                  </a:cubicBezTo>
                  <a:cubicBezTo>
                    <a:pt x="2533518" y="1294566"/>
                    <a:pt x="2510199" y="1325214"/>
                    <a:pt x="2535597" y="1339810"/>
                  </a:cubicBezTo>
                  <a:cubicBezTo>
                    <a:pt x="2536923" y="1338892"/>
                    <a:pt x="2539728" y="1338127"/>
                    <a:pt x="2538709" y="1336085"/>
                  </a:cubicBezTo>
                  <a:cubicBezTo>
                    <a:pt x="2551715" y="1340427"/>
                    <a:pt x="2535442" y="1348939"/>
                    <a:pt x="2548344" y="1355114"/>
                  </a:cubicBezTo>
                  <a:cubicBezTo>
                    <a:pt x="2564873" y="1345836"/>
                    <a:pt x="2546922" y="1332364"/>
                    <a:pt x="2562228" y="1322167"/>
                  </a:cubicBezTo>
                  <a:lnTo>
                    <a:pt x="2548049" y="1314717"/>
                  </a:lnTo>
                  <a:lnTo>
                    <a:pt x="2546775" y="1315993"/>
                  </a:lnTo>
                  <a:cubicBezTo>
                    <a:pt x="2545041" y="1311502"/>
                    <a:pt x="2533260" y="1305532"/>
                    <a:pt x="2538109" y="1296096"/>
                  </a:cubicBezTo>
                  <a:lnTo>
                    <a:pt x="2527449" y="1292880"/>
                  </a:lnTo>
                  <a:cubicBezTo>
                    <a:pt x="2549437" y="1281003"/>
                    <a:pt x="2515570" y="1270893"/>
                    <a:pt x="2529000" y="1257762"/>
                  </a:cubicBezTo>
                  <a:cubicBezTo>
                    <a:pt x="2533699" y="1234504"/>
                    <a:pt x="2527380" y="1210631"/>
                    <a:pt x="2505195" y="1198127"/>
                  </a:cubicBezTo>
                  <a:cubicBezTo>
                    <a:pt x="2511015" y="1182724"/>
                    <a:pt x="2487401" y="1172975"/>
                    <a:pt x="2498781" y="1155687"/>
                  </a:cubicBezTo>
                  <a:cubicBezTo>
                    <a:pt x="2481441" y="1146501"/>
                    <a:pt x="2488640" y="1122886"/>
                    <a:pt x="2490939" y="1108350"/>
                  </a:cubicBezTo>
                  <a:lnTo>
                    <a:pt x="2479520" y="1084475"/>
                  </a:lnTo>
                  <a:lnTo>
                    <a:pt x="2483193" y="1084680"/>
                  </a:lnTo>
                  <a:cubicBezTo>
                    <a:pt x="2478605" y="1072946"/>
                    <a:pt x="2489218" y="1060504"/>
                    <a:pt x="2469072" y="1052082"/>
                  </a:cubicBezTo>
                  <a:lnTo>
                    <a:pt x="2470146" y="1044278"/>
                  </a:lnTo>
                  <a:cubicBezTo>
                    <a:pt x="2483151" y="1048617"/>
                    <a:pt x="2492234" y="1038214"/>
                    <a:pt x="2506361" y="1045308"/>
                  </a:cubicBezTo>
                  <a:cubicBezTo>
                    <a:pt x="2507327" y="1057194"/>
                    <a:pt x="2510026" y="1071017"/>
                    <a:pt x="2507422" y="1080861"/>
                  </a:cubicBezTo>
                  <a:cubicBezTo>
                    <a:pt x="2509868" y="1087799"/>
                    <a:pt x="2503181" y="1107333"/>
                    <a:pt x="2525064" y="1104941"/>
                  </a:cubicBezTo>
                  <a:cubicBezTo>
                    <a:pt x="2518932" y="1143706"/>
                    <a:pt x="2556977" y="1167792"/>
                    <a:pt x="2551765" y="1202782"/>
                  </a:cubicBezTo>
                  <a:lnTo>
                    <a:pt x="2558912" y="1181360"/>
                  </a:lnTo>
                  <a:cubicBezTo>
                    <a:pt x="2562124" y="1183452"/>
                    <a:pt x="2570844" y="1193503"/>
                    <a:pt x="2571098" y="1200389"/>
                  </a:cubicBezTo>
                  <a:cubicBezTo>
                    <a:pt x="2566707" y="1213038"/>
                    <a:pt x="2560226" y="1223799"/>
                    <a:pt x="2545227" y="1231039"/>
                  </a:cubicBezTo>
                  <a:cubicBezTo>
                    <a:pt x="2569810" y="1242469"/>
                    <a:pt x="2562702" y="1266724"/>
                    <a:pt x="2569787" y="1285751"/>
                  </a:cubicBezTo>
                  <a:cubicBezTo>
                    <a:pt x="2573104" y="1280904"/>
                    <a:pt x="2577540" y="1283916"/>
                    <a:pt x="2582897" y="1283153"/>
                  </a:cubicBezTo>
                  <a:lnTo>
                    <a:pt x="2579832" y="1302537"/>
                  </a:lnTo>
                  <a:cubicBezTo>
                    <a:pt x="2599110" y="1309989"/>
                    <a:pt x="2547737" y="1340630"/>
                    <a:pt x="2588337" y="1346865"/>
                  </a:cubicBezTo>
                  <a:cubicBezTo>
                    <a:pt x="2598997" y="1350078"/>
                    <a:pt x="2602518" y="1344112"/>
                    <a:pt x="2612106" y="1347481"/>
                  </a:cubicBezTo>
                  <a:cubicBezTo>
                    <a:pt x="2593791" y="1359565"/>
                    <a:pt x="2615872" y="1379007"/>
                    <a:pt x="2588683" y="1385067"/>
                  </a:cubicBezTo>
                  <a:cubicBezTo>
                    <a:pt x="2577971" y="1386595"/>
                    <a:pt x="2571852" y="1379452"/>
                    <a:pt x="2563434" y="1384296"/>
                  </a:cubicBezTo>
                  <a:cubicBezTo>
                    <a:pt x="2567360" y="1391386"/>
                    <a:pt x="2582816" y="1389912"/>
                    <a:pt x="2579956" y="1400520"/>
                  </a:cubicBezTo>
                  <a:cubicBezTo>
                    <a:pt x="2589241" y="1396645"/>
                    <a:pt x="2588786" y="1383233"/>
                    <a:pt x="2603220" y="1387367"/>
                  </a:cubicBezTo>
                  <a:cubicBezTo>
                    <a:pt x="2607600" y="1410424"/>
                    <a:pt x="2617850" y="1418434"/>
                    <a:pt x="2636005" y="1430784"/>
                  </a:cubicBezTo>
                  <a:lnTo>
                    <a:pt x="2634473" y="1440474"/>
                  </a:lnTo>
                  <a:cubicBezTo>
                    <a:pt x="2628249" y="1440268"/>
                    <a:pt x="2623353" y="1439145"/>
                    <a:pt x="2620243" y="1435216"/>
                  </a:cubicBezTo>
                  <a:cubicBezTo>
                    <a:pt x="2608303" y="1448579"/>
                    <a:pt x="2634672" y="1457206"/>
                    <a:pt x="2632628" y="1470979"/>
                  </a:cubicBezTo>
                  <a:cubicBezTo>
                    <a:pt x="2646806" y="1478428"/>
                    <a:pt x="2625071" y="1497192"/>
                    <a:pt x="2647310" y="1499851"/>
                  </a:cubicBezTo>
                  <a:cubicBezTo>
                    <a:pt x="2648840" y="1497811"/>
                    <a:pt x="2651646" y="1497047"/>
                    <a:pt x="2650626" y="1495006"/>
                  </a:cubicBezTo>
                  <a:cubicBezTo>
                    <a:pt x="2653381" y="1493885"/>
                    <a:pt x="2654401" y="1495925"/>
                    <a:pt x="2656747" y="1497049"/>
                  </a:cubicBezTo>
                  <a:lnTo>
                    <a:pt x="2643228" y="1504443"/>
                  </a:lnTo>
                  <a:cubicBezTo>
                    <a:pt x="2640624" y="1514286"/>
                    <a:pt x="2663121" y="1505976"/>
                    <a:pt x="2653630" y="1518623"/>
                  </a:cubicBezTo>
                  <a:cubicBezTo>
                    <a:pt x="2646080" y="1519335"/>
                    <a:pt x="2640726" y="1512449"/>
                    <a:pt x="2634501" y="1519893"/>
                  </a:cubicBezTo>
                  <a:cubicBezTo>
                    <a:pt x="2630978" y="1533512"/>
                    <a:pt x="2657095" y="1527601"/>
                    <a:pt x="2650052" y="1542085"/>
                  </a:cubicBezTo>
                  <a:cubicBezTo>
                    <a:pt x="2636073" y="1551367"/>
                    <a:pt x="2650406" y="1554786"/>
                    <a:pt x="2655248" y="1565755"/>
                  </a:cubicBezTo>
                  <a:cubicBezTo>
                    <a:pt x="2651421" y="1572131"/>
                    <a:pt x="2661109" y="1583866"/>
                    <a:pt x="2664117" y="1589629"/>
                  </a:cubicBezTo>
                  <a:cubicBezTo>
                    <a:pt x="2678909" y="1591165"/>
                    <a:pt x="2669060" y="1606413"/>
                    <a:pt x="2665641" y="1613094"/>
                  </a:cubicBezTo>
                  <a:cubicBezTo>
                    <a:pt x="2660641" y="1613807"/>
                    <a:pt x="2651103" y="1618446"/>
                    <a:pt x="2652682" y="1624413"/>
                  </a:cubicBezTo>
                  <a:cubicBezTo>
                    <a:pt x="2653447" y="1627219"/>
                    <a:pt x="2649007" y="1631858"/>
                    <a:pt x="2653699" y="1634105"/>
                  </a:cubicBezTo>
                  <a:cubicBezTo>
                    <a:pt x="2657831" y="1632423"/>
                    <a:pt x="2658495" y="1629414"/>
                    <a:pt x="2658802" y="1626456"/>
                  </a:cubicBezTo>
                  <a:lnTo>
                    <a:pt x="2670126" y="1626663"/>
                  </a:lnTo>
                  <a:lnTo>
                    <a:pt x="2668491" y="1638190"/>
                  </a:lnTo>
                  <a:lnTo>
                    <a:pt x="2662267" y="1637984"/>
                  </a:lnTo>
                  <a:cubicBezTo>
                    <a:pt x="2664002" y="1634823"/>
                    <a:pt x="2659106" y="1633700"/>
                    <a:pt x="2658342" y="1630894"/>
                  </a:cubicBezTo>
                  <a:cubicBezTo>
                    <a:pt x="2652219" y="1636502"/>
                    <a:pt x="2647576" y="1642266"/>
                    <a:pt x="2640587" y="1646907"/>
                  </a:cubicBezTo>
                  <a:cubicBezTo>
                    <a:pt x="2658182" y="1655324"/>
                    <a:pt x="2677976" y="1643394"/>
                    <a:pt x="2689142" y="1660384"/>
                  </a:cubicBezTo>
                  <a:cubicBezTo>
                    <a:pt x="2680518" y="1676552"/>
                    <a:pt x="2686534" y="1685531"/>
                    <a:pt x="2686733" y="1702260"/>
                  </a:cubicBezTo>
                  <a:cubicBezTo>
                    <a:pt x="2671943" y="1693074"/>
                    <a:pt x="2679296" y="1667981"/>
                    <a:pt x="2663231" y="1657520"/>
                  </a:cubicBezTo>
                  <a:cubicBezTo>
                    <a:pt x="2641394" y="1675571"/>
                    <a:pt x="2682453" y="1687570"/>
                    <a:pt x="2644704" y="1696230"/>
                  </a:cubicBezTo>
                  <a:lnTo>
                    <a:pt x="2639351" y="1689342"/>
                  </a:lnTo>
                  <a:cubicBezTo>
                    <a:pt x="2633687" y="1693065"/>
                    <a:pt x="2636491" y="1699951"/>
                    <a:pt x="2634398" y="1705716"/>
                  </a:cubicBezTo>
                  <a:cubicBezTo>
                    <a:pt x="2624858" y="1710353"/>
                    <a:pt x="2620065" y="1702292"/>
                    <a:pt x="2620935" y="1695613"/>
                  </a:cubicBezTo>
                  <a:cubicBezTo>
                    <a:pt x="2620120" y="1692448"/>
                    <a:pt x="2624354" y="1688930"/>
                    <a:pt x="2619663" y="1686687"/>
                  </a:cubicBezTo>
                  <a:cubicBezTo>
                    <a:pt x="2614255" y="1689641"/>
                    <a:pt x="2615527" y="1698567"/>
                    <a:pt x="2605939" y="1695199"/>
                  </a:cubicBezTo>
                  <a:lnTo>
                    <a:pt x="2603798" y="1692954"/>
                  </a:lnTo>
                  <a:cubicBezTo>
                    <a:pt x="2584920" y="1708761"/>
                    <a:pt x="2623427" y="1720758"/>
                    <a:pt x="2602510" y="1735037"/>
                  </a:cubicBezTo>
                  <a:cubicBezTo>
                    <a:pt x="2597051" y="1737635"/>
                    <a:pt x="2590828" y="1737428"/>
                    <a:pt x="2584606" y="1737222"/>
                  </a:cubicBezTo>
                  <a:cubicBezTo>
                    <a:pt x="2602719" y="1716061"/>
                    <a:pt x="2574260" y="1705544"/>
                    <a:pt x="2583294" y="1687134"/>
                  </a:cubicBezTo>
                  <a:cubicBezTo>
                    <a:pt x="2564987" y="1666063"/>
                    <a:pt x="2572087" y="1636632"/>
                    <a:pt x="2544241" y="1620201"/>
                  </a:cubicBezTo>
                  <a:cubicBezTo>
                    <a:pt x="2547253" y="1610664"/>
                    <a:pt x="2538840" y="1597653"/>
                    <a:pt x="2552716" y="1590209"/>
                  </a:cubicBezTo>
                  <a:cubicBezTo>
                    <a:pt x="2542210" y="1582964"/>
                    <a:pt x="2544968" y="1574192"/>
                    <a:pt x="2537267" y="1566182"/>
                  </a:cubicBezTo>
                  <a:cubicBezTo>
                    <a:pt x="2516712" y="1567655"/>
                    <a:pt x="2532481" y="1537717"/>
                    <a:pt x="2523099" y="1525575"/>
                  </a:cubicBezTo>
                  <a:cubicBezTo>
                    <a:pt x="2525907" y="1514609"/>
                    <a:pt x="2524381" y="1498797"/>
                    <a:pt x="2518467" y="1487980"/>
                  </a:cubicBezTo>
                  <a:lnTo>
                    <a:pt x="2509695" y="1487774"/>
                  </a:lnTo>
                  <a:cubicBezTo>
                    <a:pt x="2506432" y="1477673"/>
                    <a:pt x="2527092" y="1474366"/>
                    <a:pt x="2516842" y="1466353"/>
                  </a:cubicBezTo>
                  <a:lnTo>
                    <a:pt x="2510618" y="1466147"/>
                  </a:lnTo>
                  <a:cubicBezTo>
                    <a:pt x="2521233" y="1446054"/>
                    <a:pt x="2517109" y="1422233"/>
                    <a:pt x="2497729" y="1408964"/>
                  </a:cubicBezTo>
                  <a:cubicBezTo>
                    <a:pt x="2503393" y="1405244"/>
                    <a:pt x="2500590" y="1398356"/>
                    <a:pt x="2502427" y="1393359"/>
                  </a:cubicBezTo>
                  <a:cubicBezTo>
                    <a:pt x="2494469" y="1396316"/>
                    <a:pt x="2494675" y="1387541"/>
                    <a:pt x="2486413" y="1383255"/>
                  </a:cubicBezTo>
                  <a:cubicBezTo>
                    <a:pt x="2485700" y="1378255"/>
                    <a:pt x="2488813" y="1374532"/>
                    <a:pt x="2494221" y="1371576"/>
                  </a:cubicBezTo>
                  <a:lnTo>
                    <a:pt x="2483308" y="1361474"/>
                  </a:lnTo>
                  <a:cubicBezTo>
                    <a:pt x="2481930" y="1364583"/>
                    <a:pt x="2477900" y="1364429"/>
                    <a:pt x="2474228" y="1364226"/>
                  </a:cubicBezTo>
                  <a:cubicBezTo>
                    <a:pt x="2493207" y="1349130"/>
                    <a:pt x="2486887" y="1330357"/>
                    <a:pt x="2479598" y="1312454"/>
                  </a:cubicBezTo>
                  <a:cubicBezTo>
                    <a:pt x="2463787" y="1308878"/>
                    <a:pt x="2473383" y="1286743"/>
                    <a:pt x="2459971" y="1274447"/>
                  </a:cubicBezTo>
                  <a:cubicBezTo>
                    <a:pt x="2481003" y="1250759"/>
                    <a:pt x="2443822" y="1237845"/>
                    <a:pt x="2460305" y="1212907"/>
                  </a:cubicBezTo>
                  <a:cubicBezTo>
                    <a:pt x="2453829" y="1205815"/>
                    <a:pt x="2438168" y="1208411"/>
                    <a:pt x="2435570" y="1200403"/>
                  </a:cubicBezTo>
                  <a:cubicBezTo>
                    <a:pt x="2442812" y="1202649"/>
                    <a:pt x="2448782" y="1195968"/>
                    <a:pt x="2451895" y="1192247"/>
                  </a:cubicBezTo>
                  <a:cubicBezTo>
                    <a:pt x="2450575" y="1167660"/>
                    <a:pt x="2410434" y="1159538"/>
                    <a:pt x="2430130" y="1136693"/>
                  </a:cubicBezTo>
                  <a:cubicBezTo>
                    <a:pt x="2422376" y="1138527"/>
                    <a:pt x="2406667" y="1133116"/>
                    <a:pt x="2399372" y="1140714"/>
                  </a:cubicBezTo>
                  <a:cubicBezTo>
                    <a:pt x="2397838" y="1150405"/>
                    <a:pt x="2424362" y="1152453"/>
                    <a:pt x="2405027" y="1162496"/>
                  </a:cubicBezTo>
                  <a:lnTo>
                    <a:pt x="2428536" y="1181733"/>
                  </a:lnTo>
                  <a:lnTo>
                    <a:pt x="2415577" y="1193052"/>
                  </a:lnTo>
                  <a:cubicBezTo>
                    <a:pt x="2429959" y="1199381"/>
                    <a:pt x="2408432" y="1206822"/>
                    <a:pt x="2418682" y="1214833"/>
                  </a:cubicBezTo>
                  <a:cubicBezTo>
                    <a:pt x="2422045" y="1225648"/>
                    <a:pt x="2435305" y="1236873"/>
                    <a:pt x="2431374" y="1247634"/>
                  </a:cubicBezTo>
                  <a:lnTo>
                    <a:pt x="2437596" y="1247840"/>
                  </a:lnTo>
                  <a:cubicBezTo>
                    <a:pt x="2433815" y="1272424"/>
                    <a:pt x="2434406" y="1309790"/>
                    <a:pt x="2462251" y="1326220"/>
                  </a:cubicBezTo>
                  <a:cubicBezTo>
                    <a:pt x="2438009" y="1378497"/>
                    <a:pt x="2494055" y="1416411"/>
                    <a:pt x="2476699" y="1465884"/>
                  </a:cubicBezTo>
                  <a:cubicBezTo>
                    <a:pt x="2475419" y="1482460"/>
                    <a:pt x="2522242" y="1488901"/>
                    <a:pt x="2489388" y="1506335"/>
                  </a:cubicBezTo>
                  <a:lnTo>
                    <a:pt x="2450067" y="1483526"/>
                  </a:lnTo>
                  <a:cubicBezTo>
                    <a:pt x="2457468" y="1468990"/>
                    <a:pt x="2446402" y="1457816"/>
                    <a:pt x="2444365" y="1446084"/>
                  </a:cubicBezTo>
                  <a:cubicBezTo>
                    <a:pt x="2437581" y="1449601"/>
                    <a:pt x="2436863" y="1462456"/>
                    <a:pt x="2423704" y="1457044"/>
                  </a:cubicBezTo>
                  <a:cubicBezTo>
                    <a:pt x="2419472" y="1452913"/>
                    <a:pt x="2411720" y="1447093"/>
                    <a:pt x="2419781" y="1442304"/>
                  </a:cubicBezTo>
                  <a:cubicBezTo>
                    <a:pt x="2422997" y="1431642"/>
                    <a:pt x="2433399" y="1445825"/>
                    <a:pt x="2439369" y="1439145"/>
                  </a:cubicBezTo>
                  <a:cubicBezTo>
                    <a:pt x="2428357" y="1418129"/>
                    <a:pt x="2448409" y="1395230"/>
                    <a:pt x="2424645" y="1376758"/>
                  </a:cubicBezTo>
                  <a:cubicBezTo>
                    <a:pt x="2432147" y="1360386"/>
                    <a:pt x="2419704" y="1352324"/>
                    <a:pt x="2404199" y="1345792"/>
                  </a:cubicBezTo>
                  <a:lnTo>
                    <a:pt x="2396193" y="1340738"/>
                  </a:lnTo>
                  <a:cubicBezTo>
                    <a:pt x="2388031" y="1342267"/>
                    <a:pt x="2402107" y="1351554"/>
                    <a:pt x="2388744" y="1347266"/>
                  </a:cubicBezTo>
                  <a:lnTo>
                    <a:pt x="2389306" y="1343541"/>
                  </a:lnTo>
                  <a:lnTo>
                    <a:pt x="2392978" y="1343746"/>
                  </a:lnTo>
                  <a:lnTo>
                    <a:pt x="2390332" y="1320079"/>
                  </a:lnTo>
                  <a:cubicBezTo>
                    <a:pt x="2397067" y="1316204"/>
                    <a:pt x="2399359" y="1327171"/>
                    <a:pt x="2405329" y="1320491"/>
                  </a:cubicBezTo>
                  <a:cubicBezTo>
                    <a:pt x="2370698" y="1307579"/>
                    <a:pt x="2431658" y="1287958"/>
                    <a:pt x="2397038" y="1275117"/>
                  </a:cubicBezTo>
                  <a:cubicBezTo>
                    <a:pt x="2391375" y="1278840"/>
                    <a:pt x="2390954" y="1288659"/>
                    <a:pt x="2380039" y="1286207"/>
                  </a:cubicBezTo>
                  <a:cubicBezTo>
                    <a:pt x="2372247" y="1280110"/>
                    <a:pt x="2384440" y="1273635"/>
                    <a:pt x="2390867" y="1272719"/>
                  </a:cubicBezTo>
                  <a:cubicBezTo>
                    <a:pt x="2345171" y="1248631"/>
                    <a:pt x="2366248" y="1209921"/>
                    <a:pt x="2342539" y="1173955"/>
                  </a:cubicBezTo>
                  <a:cubicBezTo>
                    <a:pt x="2345296" y="1165183"/>
                    <a:pt x="2345097" y="1148452"/>
                    <a:pt x="2330354" y="1154926"/>
                  </a:cubicBezTo>
                  <a:lnTo>
                    <a:pt x="2347342" y="1143759"/>
                  </a:lnTo>
                  <a:cubicBezTo>
                    <a:pt x="2319703" y="1118554"/>
                    <a:pt x="2334405" y="1078569"/>
                    <a:pt x="2307073" y="1050405"/>
                  </a:cubicBezTo>
                  <a:cubicBezTo>
                    <a:pt x="2312945" y="1027707"/>
                    <a:pt x="2295045" y="1014594"/>
                    <a:pt x="2294592" y="990977"/>
                  </a:cubicBezTo>
                  <a:lnTo>
                    <a:pt x="2288370" y="990771"/>
                  </a:lnTo>
                  <a:cubicBezTo>
                    <a:pt x="2288681" y="969960"/>
                    <a:pt x="2278541" y="937163"/>
                    <a:pt x="2266150" y="919256"/>
                  </a:cubicBezTo>
                  <a:lnTo>
                    <a:pt x="2261815" y="922060"/>
                  </a:lnTo>
                  <a:cubicBezTo>
                    <a:pt x="2267684" y="909564"/>
                    <a:pt x="2275240" y="883348"/>
                    <a:pt x="2254841" y="868041"/>
                  </a:cubicBezTo>
                  <a:lnTo>
                    <a:pt x="2241849" y="812694"/>
                  </a:lnTo>
                  <a:cubicBezTo>
                    <a:pt x="2237669" y="806367"/>
                    <a:pt x="2230373" y="813965"/>
                    <a:pt x="2223946" y="814882"/>
                  </a:cubicBezTo>
                  <a:cubicBezTo>
                    <a:pt x="2219966" y="817635"/>
                    <a:pt x="2228437" y="802947"/>
                    <a:pt x="2232110" y="803153"/>
                  </a:cubicBezTo>
                  <a:cubicBezTo>
                    <a:pt x="2243742" y="792750"/>
                    <a:pt x="2214977" y="785193"/>
                    <a:pt x="2227680" y="774638"/>
                  </a:cubicBezTo>
                  <a:cubicBezTo>
                    <a:pt x="2214013" y="765657"/>
                    <a:pt x="2233144" y="754186"/>
                    <a:pt x="2216364" y="748928"/>
                  </a:cubicBezTo>
                  <a:cubicBezTo>
                    <a:pt x="2212185" y="734950"/>
                    <a:pt x="2210661" y="711486"/>
                    <a:pt x="2223058" y="703890"/>
                  </a:cubicBezTo>
                  <a:cubicBezTo>
                    <a:pt x="2219386" y="703684"/>
                    <a:pt x="2215561" y="702408"/>
                    <a:pt x="2212704" y="705366"/>
                  </a:cubicBezTo>
                  <a:cubicBezTo>
                    <a:pt x="2202200" y="690468"/>
                    <a:pt x="2213018" y="676904"/>
                    <a:pt x="2204198" y="661038"/>
                  </a:cubicBezTo>
                  <a:cubicBezTo>
                    <a:pt x="2191240" y="664706"/>
                    <a:pt x="2196650" y="654099"/>
                    <a:pt x="2188184" y="650934"/>
                  </a:cubicBezTo>
                  <a:cubicBezTo>
                    <a:pt x="2188950" y="646088"/>
                    <a:pt x="2188442" y="639967"/>
                    <a:pt x="2196451" y="637368"/>
                  </a:cubicBezTo>
                  <a:lnTo>
                    <a:pt x="2213589" y="640025"/>
                  </a:lnTo>
                  <a:cubicBezTo>
                    <a:pt x="2189771" y="631398"/>
                    <a:pt x="2217729" y="612840"/>
                    <a:pt x="2208653" y="597738"/>
                  </a:cubicBezTo>
                  <a:cubicBezTo>
                    <a:pt x="2194475" y="590287"/>
                    <a:pt x="2194570" y="613954"/>
                    <a:pt x="2182638" y="601812"/>
                  </a:cubicBezTo>
                  <a:cubicBezTo>
                    <a:pt x="2197130" y="580801"/>
                    <a:pt x="2121641" y="572618"/>
                    <a:pt x="2173012" y="549628"/>
                  </a:cubicBezTo>
                  <a:cubicBezTo>
                    <a:pt x="2162864" y="542332"/>
                    <a:pt x="2162102" y="531874"/>
                    <a:pt x="2152820" y="525547"/>
                  </a:cubicBezTo>
                  <a:lnTo>
                    <a:pt x="2159809" y="520907"/>
                  </a:lnTo>
                  <a:cubicBezTo>
                    <a:pt x="2148894" y="518456"/>
                    <a:pt x="2159050" y="500249"/>
                    <a:pt x="2140942" y="503560"/>
                  </a:cubicBezTo>
                  <a:cubicBezTo>
                    <a:pt x="2165635" y="482551"/>
                    <a:pt x="2114529" y="469071"/>
                    <a:pt x="2140907" y="444544"/>
                  </a:cubicBezTo>
                  <a:lnTo>
                    <a:pt x="2126421" y="440051"/>
                  </a:lnTo>
                  <a:cubicBezTo>
                    <a:pt x="2123925" y="430206"/>
                    <a:pt x="2145145" y="430824"/>
                    <a:pt x="2134231" y="420721"/>
                  </a:cubicBezTo>
                  <a:lnTo>
                    <a:pt x="2129131" y="420719"/>
                  </a:lnTo>
                  <a:cubicBezTo>
                    <a:pt x="2128366" y="417914"/>
                    <a:pt x="2133314" y="416844"/>
                    <a:pt x="2135101" y="414040"/>
                  </a:cubicBezTo>
                  <a:cubicBezTo>
                    <a:pt x="2123064" y="408834"/>
                    <a:pt x="2141788" y="394505"/>
                    <a:pt x="2123018" y="393174"/>
                  </a:cubicBezTo>
                  <a:lnTo>
                    <a:pt x="2124091" y="385370"/>
                  </a:lnTo>
                  <a:cubicBezTo>
                    <a:pt x="2143679" y="382213"/>
                    <a:pt x="2133166" y="400471"/>
                    <a:pt x="2142959" y="402718"/>
                  </a:cubicBezTo>
                  <a:cubicBezTo>
                    <a:pt x="2150919" y="392111"/>
                    <a:pt x="2137660" y="380886"/>
                    <a:pt x="2132818" y="369917"/>
                  </a:cubicBezTo>
                  <a:cubicBezTo>
                    <a:pt x="2124708" y="364151"/>
                    <a:pt x="2106345" y="368227"/>
                    <a:pt x="2105272" y="376031"/>
                  </a:cubicBezTo>
                  <a:lnTo>
                    <a:pt x="2101598" y="375826"/>
                  </a:lnTo>
                  <a:cubicBezTo>
                    <a:pt x="2092676" y="366897"/>
                    <a:pt x="2124302" y="358744"/>
                    <a:pt x="2109155" y="349610"/>
                  </a:cubicBezTo>
                  <a:cubicBezTo>
                    <a:pt x="2101249" y="350372"/>
                    <a:pt x="2092525" y="358174"/>
                    <a:pt x="2087273" y="352000"/>
                  </a:cubicBezTo>
                  <a:lnTo>
                    <a:pt x="2088091" y="344962"/>
                  </a:lnTo>
                  <a:lnTo>
                    <a:pt x="2112218" y="342979"/>
                  </a:lnTo>
                  <a:cubicBezTo>
                    <a:pt x="2094519" y="341496"/>
                    <a:pt x="2111254" y="323444"/>
                    <a:pt x="2103759" y="314311"/>
                  </a:cubicBezTo>
                  <a:lnTo>
                    <a:pt x="2114829" y="307632"/>
                  </a:lnTo>
                  <a:lnTo>
                    <a:pt x="2111259" y="305590"/>
                  </a:lnTo>
                  <a:lnTo>
                    <a:pt x="2088048" y="316551"/>
                  </a:lnTo>
                  <a:cubicBezTo>
                    <a:pt x="2103710" y="306303"/>
                    <a:pt x="2097850" y="285643"/>
                    <a:pt x="2106829" y="277076"/>
                  </a:cubicBezTo>
                  <a:cubicBezTo>
                    <a:pt x="2128049" y="277694"/>
                    <a:pt x="2117942" y="303909"/>
                    <a:pt x="2134977" y="308403"/>
                  </a:cubicBezTo>
                  <a:lnTo>
                    <a:pt x="2127015" y="326661"/>
                  </a:lnTo>
                  <a:cubicBezTo>
                    <a:pt x="2129921" y="331712"/>
                    <a:pt x="2145632" y="326921"/>
                    <a:pt x="2140478" y="336764"/>
                  </a:cubicBezTo>
                  <a:lnTo>
                    <a:pt x="2133489" y="341404"/>
                  </a:lnTo>
                  <a:cubicBezTo>
                    <a:pt x="2151033" y="349469"/>
                    <a:pt x="2138376" y="375683"/>
                    <a:pt x="2156991" y="386144"/>
                  </a:cubicBezTo>
                  <a:cubicBezTo>
                    <a:pt x="2160352" y="404610"/>
                    <a:pt x="2157489" y="425421"/>
                    <a:pt x="2179419" y="438688"/>
                  </a:cubicBezTo>
                  <a:cubicBezTo>
                    <a:pt x="2176300" y="467915"/>
                    <a:pt x="2202458" y="495517"/>
                    <a:pt x="2208112" y="524950"/>
                  </a:cubicBezTo>
                  <a:cubicBezTo>
                    <a:pt x="2206832" y="541528"/>
                    <a:pt x="2234167" y="562040"/>
                    <a:pt x="2204426" y="575753"/>
                  </a:cubicBezTo>
                  <a:cubicBezTo>
                    <a:pt x="2259464" y="570821"/>
                    <a:pt x="2215532" y="620439"/>
                    <a:pt x="2249908" y="634119"/>
                  </a:cubicBezTo>
                  <a:cubicBezTo>
                    <a:pt x="2238579" y="651764"/>
                    <a:pt x="2274385" y="657589"/>
                    <a:pt x="2260202" y="667991"/>
                  </a:cubicBezTo>
                  <a:cubicBezTo>
                    <a:pt x="2276778" y="674371"/>
                    <a:pt x="2258309" y="690484"/>
                    <a:pt x="2270753" y="698546"/>
                  </a:cubicBezTo>
                  <a:cubicBezTo>
                    <a:pt x="2276462" y="710484"/>
                    <a:pt x="2275284" y="725225"/>
                    <a:pt x="2286350" y="736399"/>
                  </a:cubicBezTo>
                  <a:cubicBezTo>
                    <a:pt x="2289920" y="738440"/>
                    <a:pt x="2302417" y="736659"/>
                    <a:pt x="2310120" y="737017"/>
                  </a:cubicBezTo>
                  <a:cubicBezTo>
                    <a:pt x="2303898" y="729161"/>
                    <a:pt x="2304821" y="715184"/>
                    <a:pt x="2292477" y="712937"/>
                  </a:cubicBezTo>
                  <a:cubicBezTo>
                    <a:pt x="2296507" y="713091"/>
                    <a:pt x="2300179" y="713297"/>
                    <a:pt x="2300944" y="716102"/>
                  </a:cubicBezTo>
                  <a:cubicBezTo>
                    <a:pt x="2306660" y="702535"/>
                    <a:pt x="2302789" y="685600"/>
                    <a:pt x="2289325" y="675496"/>
                  </a:cubicBezTo>
                  <a:lnTo>
                    <a:pt x="2286826" y="675853"/>
                  </a:lnTo>
                  <a:cubicBezTo>
                    <a:pt x="2286114" y="670854"/>
                    <a:pt x="2288154" y="667284"/>
                    <a:pt x="2293562" y="664328"/>
                  </a:cubicBezTo>
                  <a:cubicBezTo>
                    <a:pt x="2287340" y="664122"/>
                    <a:pt x="2282190" y="656111"/>
                    <a:pt x="2290402" y="652390"/>
                  </a:cubicBezTo>
                  <a:cubicBezTo>
                    <a:pt x="2268678" y="638000"/>
                    <a:pt x="2275058" y="621425"/>
                    <a:pt x="2282868" y="602095"/>
                  </a:cubicBezTo>
                  <a:lnTo>
                    <a:pt x="2277207" y="598166"/>
                  </a:lnTo>
                  <a:lnTo>
                    <a:pt x="2269656" y="606529"/>
                  </a:lnTo>
                  <a:cubicBezTo>
                    <a:pt x="2268383" y="597602"/>
                    <a:pt x="2247469" y="601677"/>
                    <a:pt x="2250787" y="589181"/>
                  </a:cubicBezTo>
                  <a:lnTo>
                    <a:pt x="2265477" y="592552"/>
                  </a:lnTo>
                  <a:cubicBezTo>
                    <a:pt x="2275224" y="579139"/>
                    <a:pt x="2242118" y="582038"/>
                    <a:pt x="2247835" y="568471"/>
                  </a:cubicBezTo>
                  <a:lnTo>
                    <a:pt x="2257731" y="568881"/>
                  </a:lnTo>
                  <a:cubicBezTo>
                    <a:pt x="2263652" y="554194"/>
                    <a:pt x="2248915" y="535163"/>
                    <a:pt x="2238870" y="526030"/>
                  </a:cubicBezTo>
                  <a:cubicBezTo>
                    <a:pt x="2247343" y="503691"/>
                    <a:pt x="2218935" y="490982"/>
                    <a:pt x="2241639" y="473901"/>
                  </a:cubicBezTo>
                  <a:cubicBezTo>
                    <a:pt x="2261135" y="434325"/>
                    <a:pt x="2183597" y="455216"/>
                    <a:pt x="2206816" y="418752"/>
                  </a:cubicBezTo>
                  <a:cubicBezTo>
                    <a:pt x="2196212" y="398040"/>
                    <a:pt x="2187341" y="381817"/>
                    <a:pt x="2188470" y="356518"/>
                  </a:cubicBezTo>
                  <a:cubicBezTo>
                    <a:pt x="2178678" y="354271"/>
                    <a:pt x="2178629" y="346262"/>
                    <a:pt x="2175825" y="339375"/>
                  </a:cubicBezTo>
                  <a:cubicBezTo>
                    <a:pt x="2182820" y="316883"/>
                    <a:pt x="2157526" y="292801"/>
                    <a:pt x="2151515" y="265969"/>
                  </a:cubicBezTo>
                  <a:cubicBezTo>
                    <a:pt x="2170954" y="250902"/>
                    <a:pt x="2126268" y="227353"/>
                    <a:pt x="2135331" y="222166"/>
                  </a:cubicBezTo>
                  <a:cubicBezTo>
                    <a:pt x="2136843" y="221303"/>
                    <a:pt x="2139846" y="220948"/>
                    <a:pt x="2144888" y="221228"/>
                  </a:cubicBezTo>
                  <a:close/>
                  <a:moveTo>
                    <a:pt x="3719394" y="218716"/>
                  </a:moveTo>
                  <a:cubicBezTo>
                    <a:pt x="3728167" y="218924"/>
                    <a:pt x="3722093" y="232541"/>
                    <a:pt x="3731579" y="237747"/>
                  </a:cubicBezTo>
                  <a:cubicBezTo>
                    <a:pt x="3740301" y="240146"/>
                    <a:pt x="3724282" y="245345"/>
                    <a:pt x="3724078" y="246466"/>
                  </a:cubicBezTo>
                  <a:cubicBezTo>
                    <a:pt x="3738263" y="228413"/>
                    <a:pt x="3701839" y="243807"/>
                    <a:pt x="3712659" y="222591"/>
                  </a:cubicBezTo>
                  <a:lnTo>
                    <a:pt x="3716024" y="225755"/>
                  </a:lnTo>
                  <a:cubicBezTo>
                    <a:pt x="3720157" y="224072"/>
                    <a:pt x="3718984" y="220961"/>
                    <a:pt x="3719394" y="218716"/>
                  </a:cubicBezTo>
                  <a:close/>
                  <a:moveTo>
                    <a:pt x="2722968" y="203418"/>
                  </a:moveTo>
                  <a:cubicBezTo>
                    <a:pt x="2726997" y="203572"/>
                    <a:pt x="2730619" y="203420"/>
                    <a:pt x="2731435" y="206583"/>
                  </a:cubicBezTo>
                  <a:lnTo>
                    <a:pt x="2719344" y="211221"/>
                  </a:lnTo>
                  <a:cubicBezTo>
                    <a:pt x="2719651" y="208263"/>
                    <a:pt x="2718835" y="205100"/>
                    <a:pt x="2722968" y="203418"/>
                  </a:cubicBezTo>
                  <a:close/>
                  <a:moveTo>
                    <a:pt x="3292415" y="200904"/>
                  </a:moveTo>
                  <a:cubicBezTo>
                    <a:pt x="3309552" y="203561"/>
                    <a:pt x="3303123" y="212129"/>
                    <a:pt x="3302050" y="219932"/>
                  </a:cubicBezTo>
                  <a:lnTo>
                    <a:pt x="3282155" y="226048"/>
                  </a:lnTo>
                  <a:cubicBezTo>
                    <a:pt x="3284553" y="224977"/>
                    <a:pt x="3288991" y="220337"/>
                    <a:pt x="3293328" y="217532"/>
                  </a:cubicBezTo>
                  <a:cubicBezTo>
                    <a:pt x="3297105" y="210801"/>
                    <a:pt x="3281140" y="206155"/>
                    <a:pt x="3292415" y="200904"/>
                  </a:cubicBezTo>
                  <a:close/>
                  <a:moveTo>
                    <a:pt x="2143221" y="195014"/>
                  </a:moveTo>
                  <a:lnTo>
                    <a:pt x="2151994" y="195221"/>
                  </a:lnTo>
                  <a:cubicBezTo>
                    <a:pt x="2149799" y="200269"/>
                    <a:pt x="2146736" y="212001"/>
                    <a:pt x="2135362" y="206336"/>
                  </a:cubicBezTo>
                  <a:cubicBezTo>
                    <a:pt x="2136129" y="201490"/>
                    <a:pt x="2137813" y="197971"/>
                    <a:pt x="2143221" y="195014"/>
                  </a:cubicBezTo>
                  <a:close/>
                  <a:moveTo>
                    <a:pt x="3114017" y="191305"/>
                  </a:moveTo>
                  <a:cubicBezTo>
                    <a:pt x="3120021" y="193404"/>
                    <a:pt x="3120047" y="203168"/>
                    <a:pt x="3121996" y="209175"/>
                  </a:cubicBezTo>
                  <a:cubicBezTo>
                    <a:pt x="3120414" y="213408"/>
                    <a:pt x="3125259" y="214175"/>
                    <a:pt x="3127401" y="216420"/>
                  </a:cubicBezTo>
                  <a:cubicBezTo>
                    <a:pt x="3139645" y="207752"/>
                    <a:pt x="3143721" y="223565"/>
                    <a:pt x="3156627" y="222090"/>
                  </a:cubicBezTo>
                  <a:cubicBezTo>
                    <a:pt x="3149686" y="234738"/>
                    <a:pt x="3128260" y="242893"/>
                    <a:pt x="3118158" y="251255"/>
                  </a:cubicBezTo>
                  <a:cubicBezTo>
                    <a:pt x="3110354" y="252733"/>
                    <a:pt x="3105765" y="248650"/>
                    <a:pt x="3103981" y="243805"/>
                  </a:cubicBezTo>
                  <a:lnTo>
                    <a:pt x="3105155" y="239265"/>
                  </a:lnTo>
                  <a:lnTo>
                    <a:pt x="3119384" y="244523"/>
                  </a:lnTo>
                  <a:cubicBezTo>
                    <a:pt x="3120000" y="230955"/>
                    <a:pt x="3097460" y="213402"/>
                    <a:pt x="3105729" y="192185"/>
                  </a:cubicBezTo>
                  <a:cubicBezTo>
                    <a:pt x="3109351" y="190758"/>
                    <a:pt x="3112016" y="190606"/>
                    <a:pt x="3114017" y="191305"/>
                  </a:cubicBezTo>
                  <a:close/>
                  <a:moveTo>
                    <a:pt x="3762860" y="188838"/>
                  </a:moveTo>
                  <a:lnTo>
                    <a:pt x="3778263" y="189557"/>
                  </a:lnTo>
                  <a:lnTo>
                    <a:pt x="3777497" y="194402"/>
                  </a:lnTo>
                  <a:close/>
                  <a:moveTo>
                    <a:pt x="3242380" y="187272"/>
                  </a:moveTo>
                  <a:cubicBezTo>
                    <a:pt x="3251101" y="189672"/>
                    <a:pt x="3260894" y="191918"/>
                    <a:pt x="3261963" y="199417"/>
                  </a:cubicBezTo>
                  <a:cubicBezTo>
                    <a:pt x="3255327" y="216757"/>
                    <a:pt x="3273176" y="232065"/>
                    <a:pt x="3280112" y="237269"/>
                  </a:cubicBezTo>
                  <a:cubicBezTo>
                    <a:pt x="3282917" y="236505"/>
                    <a:pt x="3285008" y="238392"/>
                    <a:pt x="3286027" y="240433"/>
                  </a:cubicBezTo>
                  <a:cubicBezTo>
                    <a:pt x="3288067" y="244515"/>
                    <a:pt x="3282659" y="247472"/>
                    <a:pt x="3278527" y="249154"/>
                  </a:cubicBezTo>
                  <a:cubicBezTo>
                    <a:pt x="3247822" y="243331"/>
                    <a:pt x="3246352" y="210022"/>
                    <a:pt x="3242380" y="187272"/>
                  </a:cubicBezTo>
                  <a:close/>
                  <a:moveTo>
                    <a:pt x="2042229" y="186827"/>
                  </a:moveTo>
                  <a:lnTo>
                    <a:pt x="2046972" y="186879"/>
                  </a:lnTo>
                  <a:lnTo>
                    <a:pt x="2045388" y="198763"/>
                  </a:lnTo>
                  <a:cubicBezTo>
                    <a:pt x="2039063" y="200393"/>
                    <a:pt x="2034016" y="190548"/>
                    <a:pt x="2042229" y="186827"/>
                  </a:cubicBezTo>
                  <a:close/>
                  <a:moveTo>
                    <a:pt x="1875689" y="186528"/>
                  </a:moveTo>
                  <a:lnTo>
                    <a:pt x="1880840" y="186886"/>
                  </a:lnTo>
                  <a:lnTo>
                    <a:pt x="1880074" y="191732"/>
                  </a:lnTo>
                  <a:lnTo>
                    <a:pt x="1874923" y="191373"/>
                  </a:lnTo>
                  <a:close/>
                  <a:moveTo>
                    <a:pt x="4076405" y="185300"/>
                  </a:moveTo>
                  <a:cubicBezTo>
                    <a:pt x="4067477" y="189123"/>
                    <a:pt x="4053602" y="194016"/>
                    <a:pt x="4066963" y="203405"/>
                  </a:cubicBezTo>
                  <a:lnTo>
                    <a:pt x="4066656" y="206364"/>
                  </a:lnTo>
                  <a:lnTo>
                    <a:pt x="4046970" y="196054"/>
                  </a:lnTo>
                  <a:cubicBezTo>
                    <a:pt x="4052584" y="186875"/>
                    <a:pt x="4065998" y="188970"/>
                    <a:pt x="4076405" y="185300"/>
                  </a:cubicBezTo>
                  <a:close/>
                  <a:moveTo>
                    <a:pt x="3679165" y="184424"/>
                  </a:moveTo>
                  <a:cubicBezTo>
                    <a:pt x="3679725" y="188352"/>
                    <a:pt x="3674521" y="190186"/>
                    <a:pt x="3675082" y="194115"/>
                  </a:cubicBezTo>
                  <a:lnTo>
                    <a:pt x="3685387" y="184630"/>
                  </a:lnTo>
                  <a:close/>
                  <a:moveTo>
                    <a:pt x="2937867" y="182606"/>
                  </a:moveTo>
                  <a:cubicBezTo>
                    <a:pt x="2939091" y="183525"/>
                    <a:pt x="2945873" y="187658"/>
                    <a:pt x="2945362" y="191739"/>
                  </a:cubicBezTo>
                  <a:cubicBezTo>
                    <a:pt x="2933476" y="195254"/>
                    <a:pt x="2942916" y="184800"/>
                    <a:pt x="2937867" y="182606"/>
                  </a:cubicBezTo>
                  <a:close/>
                  <a:moveTo>
                    <a:pt x="2345879" y="177778"/>
                  </a:moveTo>
                  <a:cubicBezTo>
                    <a:pt x="2329809" y="185170"/>
                    <a:pt x="2345824" y="187622"/>
                    <a:pt x="2353067" y="189868"/>
                  </a:cubicBezTo>
                  <a:cubicBezTo>
                    <a:pt x="2335976" y="205421"/>
                    <a:pt x="2365712" y="209561"/>
                    <a:pt x="2356729" y="228329"/>
                  </a:cubicBezTo>
                  <a:cubicBezTo>
                    <a:pt x="2361322" y="222210"/>
                    <a:pt x="2378149" y="240576"/>
                    <a:pt x="2376262" y="237567"/>
                  </a:cubicBezTo>
                  <a:cubicBezTo>
                    <a:pt x="2388917" y="221553"/>
                    <a:pt x="2359482" y="232309"/>
                    <a:pt x="2359996" y="220576"/>
                  </a:cubicBezTo>
                  <a:cubicBezTo>
                    <a:pt x="2359337" y="205734"/>
                    <a:pt x="2357759" y="192114"/>
                    <a:pt x="2369596" y="180590"/>
                  </a:cubicBezTo>
                  <a:cubicBezTo>
                    <a:pt x="2361792" y="182067"/>
                    <a:pt x="2348223" y="186552"/>
                    <a:pt x="2345879" y="177778"/>
                  </a:cubicBezTo>
                  <a:close/>
                  <a:moveTo>
                    <a:pt x="3281252" y="173714"/>
                  </a:moveTo>
                  <a:lnTo>
                    <a:pt x="3287475" y="173920"/>
                  </a:lnTo>
                  <a:cubicBezTo>
                    <a:pt x="3287830" y="178969"/>
                    <a:pt x="3284206" y="186773"/>
                    <a:pt x="3277168" y="183405"/>
                  </a:cubicBezTo>
                  <a:cubicBezTo>
                    <a:pt x="3278954" y="180600"/>
                    <a:pt x="3275691" y="175600"/>
                    <a:pt x="3281252" y="173714"/>
                  </a:cubicBezTo>
                  <a:close/>
                  <a:moveTo>
                    <a:pt x="3659887" y="171871"/>
                  </a:moveTo>
                  <a:cubicBezTo>
                    <a:pt x="3657845" y="177991"/>
                    <a:pt x="3664321" y="185083"/>
                    <a:pt x="3670748" y="184167"/>
                  </a:cubicBezTo>
                  <a:lnTo>
                    <a:pt x="3673401" y="182331"/>
                  </a:lnTo>
                  <a:close/>
                  <a:moveTo>
                    <a:pt x="3099819" y="171169"/>
                  </a:moveTo>
                  <a:lnTo>
                    <a:pt x="3097166" y="173005"/>
                  </a:lnTo>
                  <a:cubicBezTo>
                    <a:pt x="3100276" y="176933"/>
                    <a:pt x="3108081" y="175456"/>
                    <a:pt x="3111293" y="180099"/>
                  </a:cubicBezTo>
                  <a:lnTo>
                    <a:pt x="3110526" y="184944"/>
                  </a:lnTo>
                  <a:lnTo>
                    <a:pt x="3086860" y="182489"/>
                  </a:lnTo>
                  <a:cubicBezTo>
                    <a:pt x="3084363" y="172644"/>
                    <a:pt x="3091810" y="173768"/>
                    <a:pt x="3099819" y="171169"/>
                  </a:cubicBezTo>
                  <a:close/>
                  <a:moveTo>
                    <a:pt x="2764753" y="169407"/>
                  </a:moveTo>
                  <a:cubicBezTo>
                    <a:pt x="2770109" y="168643"/>
                    <a:pt x="2773270" y="172929"/>
                    <a:pt x="2775361" y="174817"/>
                  </a:cubicBezTo>
                  <a:lnTo>
                    <a:pt x="2774594" y="179663"/>
                  </a:lnTo>
                  <a:cubicBezTo>
                    <a:pt x="2769595" y="180375"/>
                    <a:pt x="2762915" y="174405"/>
                    <a:pt x="2764753" y="169407"/>
                  </a:cubicBezTo>
                  <a:close/>
                  <a:moveTo>
                    <a:pt x="2937973" y="168019"/>
                  </a:moveTo>
                  <a:lnTo>
                    <a:pt x="2943125" y="168377"/>
                  </a:lnTo>
                  <a:lnTo>
                    <a:pt x="2941899" y="175110"/>
                  </a:lnTo>
                  <a:cubicBezTo>
                    <a:pt x="2936083" y="177760"/>
                    <a:pt x="2929965" y="170618"/>
                    <a:pt x="2937973" y="168019"/>
                  </a:cubicBezTo>
                  <a:close/>
                  <a:moveTo>
                    <a:pt x="2918948" y="167453"/>
                  </a:moveTo>
                  <a:lnTo>
                    <a:pt x="2925170" y="167658"/>
                  </a:lnTo>
                  <a:lnTo>
                    <a:pt x="2915630" y="172298"/>
                  </a:lnTo>
                  <a:cubicBezTo>
                    <a:pt x="2914611" y="170258"/>
                    <a:pt x="2917416" y="169492"/>
                    <a:pt x="2918948" y="167453"/>
                  </a:cubicBezTo>
                  <a:close/>
                  <a:moveTo>
                    <a:pt x="2139712" y="157625"/>
                  </a:moveTo>
                  <a:cubicBezTo>
                    <a:pt x="2134098" y="169356"/>
                    <a:pt x="2156742" y="179972"/>
                    <a:pt x="2137407" y="190014"/>
                  </a:cubicBezTo>
                  <a:cubicBezTo>
                    <a:pt x="2119758" y="191438"/>
                    <a:pt x="2139351" y="170428"/>
                    <a:pt x="2126040" y="163947"/>
                  </a:cubicBezTo>
                  <a:cubicBezTo>
                    <a:pt x="2128208" y="162545"/>
                    <a:pt x="2129879" y="160212"/>
                    <a:pt x="2131882" y="158605"/>
                  </a:cubicBezTo>
                  <a:cubicBezTo>
                    <a:pt x="2133885" y="156999"/>
                    <a:pt x="2136218" y="156120"/>
                    <a:pt x="2139712" y="157625"/>
                  </a:cubicBezTo>
                  <a:close/>
                  <a:moveTo>
                    <a:pt x="3692734" y="154390"/>
                  </a:moveTo>
                  <a:lnTo>
                    <a:pt x="3706453" y="163729"/>
                  </a:lnTo>
                  <a:cubicBezTo>
                    <a:pt x="3695129" y="163522"/>
                    <a:pt x="3697930" y="178060"/>
                    <a:pt x="3683701" y="172802"/>
                  </a:cubicBezTo>
                  <a:cubicBezTo>
                    <a:pt x="3684365" y="169793"/>
                    <a:pt x="3684671" y="166834"/>
                    <a:pt x="3688548" y="165917"/>
                  </a:cubicBezTo>
                  <a:lnTo>
                    <a:pt x="3680082" y="162752"/>
                  </a:lnTo>
                  <a:close/>
                  <a:moveTo>
                    <a:pt x="3087174" y="154027"/>
                  </a:moveTo>
                  <a:lnTo>
                    <a:pt x="3098751" y="161120"/>
                  </a:lnTo>
                  <a:lnTo>
                    <a:pt x="3083755" y="160708"/>
                  </a:lnTo>
                  <a:cubicBezTo>
                    <a:pt x="3084214" y="158821"/>
                    <a:pt x="3083450" y="156016"/>
                    <a:pt x="3087174" y="154027"/>
                  </a:cubicBezTo>
                  <a:close/>
                  <a:moveTo>
                    <a:pt x="4046778" y="153820"/>
                  </a:moveTo>
                  <a:lnTo>
                    <a:pt x="4045909" y="160502"/>
                  </a:lnTo>
                  <a:lnTo>
                    <a:pt x="4037136" y="160295"/>
                  </a:lnTo>
                  <a:cubicBezTo>
                    <a:pt x="4040044" y="157695"/>
                    <a:pt x="4038312" y="150655"/>
                    <a:pt x="4046778" y="153820"/>
                  </a:cubicBezTo>
                  <a:close/>
                  <a:moveTo>
                    <a:pt x="2987914" y="152882"/>
                  </a:moveTo>
                  <a:lnTo>
                    <a:pt x="2993727" y="157882"/>
                  </a:lnTo>
                  <a:lnTo>
                    <a:pt x="2967965" y="168841"/>
                  </a:lnTo>
                  <a:cubicBezTo>
                    <a:pt x="2961236" y="154864"/>
                    <a:pt x="2980617" y="160480"/>
                    <a:pt x="2987914" y="152882"/>
                  </a:cubicBezTo>
                  <a:close/>
                  <a:moveTo>
                    <a:pt x="2663967" y="152450"/>
                  </a:moveTo>
                  <a:cubicBezTo>
                    <a:pt x="2683198" y="149343"/>
                    <a:pt x="2667175" y="172394"/>
                    <a:pt x="2678904" y="178008"/>
                  </a:cubicBezTo>
                  <a:cubicBezTo>
                    <a:pt x="2700931" y="207293"/>
                    <a:pt x="2706020" y="250651"/>
                    <a:pt x="2726466" y="281618"/>
                  </a:cubicBezTo>
                  <a:cubicBezTo>
                    <a:pt x="2714833" y="292020"/>
                    <a:pt x="2748648" y="301772"/>
                    <a:pt x="2722888" y="305080"/>
                  </a:cubicBezTo>
                  <a:cubicBezTo>
                    <a:pt x="2720900" y="301357"/>
                    <a:pt x="2723351" y="295542"/>
                    <a:pt x="2715648" y="295183"/>
                  </a:cubicBezTo>
                  <a:cubicBezTo>
                    <a:pt x="2710292" y="295947"/>
                    <a:pt x="2705856" y="292936"/>
                    <a:pt x="2702743" y="296658"/>
                  </a:cubicBezTo>
                  <a:lnTo>
                    <a:pt x="2703612" y="289977"/>
                  </a:lnTo>
                  <a:cubicBezTo>
                    <a:pt x="2707642" y="290131"/>
                    <a:pt x="2711059" y="291101"/>
                    <a:pt x="2712845" y="288296"/>
                  </a:cubicBezTo>
                  <a:cubicBezTo>
                    <a:pt x="2708868" y="283398"/>
                    <a:pt x="2707899" y="279164"/>
                    <a:pt x="2710452" y="271514"/>
                  </a:cubicBezTo>
                  <a:lnTo>
                    <a:pt x="2713105" y="269679"/>
                  </a:lnTo>
                  <a:cubicBezTo>
                    <a:pt x="2705864" y="259782"/>
                    <a:pt x="2696783" y="270185"/>
                    <a:pt x="2685970" y="265897"/>
                  </a:cubicBezTo>
                  <a:lnTo>
                    <a:pt x="2690869" y="259369"/>
                  </a:lnTo>
                  <a:lnTo>
                    <a:pt x="2678525" y="257121"/>
                  </a:lnTo>
                  <a:cubicBezTo>
                    <a:pt x="2682251" y="250032"/>
                    <a:pt x="2692713" y="228867"/>
                    <a:pt x="2671495" y="228249"/>
                  </a:cubicBezTo>
                  <a:cubicBezTo>
                    <a:pt x="2652471" y="220031"/>
                    <a:pt x="2674663" y="207030"/>
                    <a:pt x="2669718" y="197899"/>
                  </a:cubicBezTo>
                  <a:lnTo>
                    <a:pt x="2679564" y="190301"/>
                  </a:lnTo>
                  <a:cubicBezTo>
                    <a:pt x="2671305" y="178363"/>
                    <a:pt x="2665543" y="166068"/>
                    <a:pt x="2663967" y="152450"/>
                  </a:cubicBezTo>
                  <a:close/>
                  <a:moveTo>
                    <a:pt x="1916455" y="150478"/>
                  </a:moveTo>
                  <a:cubicBezTo>
                    <a:pt x="1911099" y="151242"/>
                    <a:pt x="1914362" y="156241"/>
                    <a:pt x="1912576" y="159046"/>
                  </a:cubicBezTo>
                  <a:cubicBezTo>
                    <a:pt x="1936598" y="166551"/>
                    <a:pt x="1909152" y="183580"/>
                    <a:pt x="1924961" y="194806"/>
                  </a:cubicBezTo>
                  <a:cubicBezTo>
                    <a:pt x="1923583" y="197917"/>
                    <a:pt x="1919553" y="197763"/>
                    <a:pt x="1915880" y="197557"/>
                  </a:cubicBezTo>
                  <a:cubicBezTo>
                    <a:pt x="1923173" y="202712"/>
                    <a:pt x="1937760" y="210468"/>
                    <a:pt x="1940002" y="218529"/>
                  </a:cubicBezTo>
                  <a:cubicBezTo>
                    <a:pt x="1941533" y="213939"/>
                    <a:pt x="1945767" y="210420"/>
                    <a:pt x="1950511" y="210473"/>
                  </a:cubicBezTo>
                  <a:cubicBezTo>
                    <a:pt x="1945614" y="209349"/>
                    <a:pt x="1937606" y="211948"/>
                    <a:pt x="1935822" y="207102"/>
                  </a:cubicBezTo>
                  <a:cubicBezTo>
                    <a:pt x="1945108" y="195576"/>
                    <a:pt x="1913895" y="183632"/>
                    <a:pt x="1934760" y="171549"/>
                  </a:cubicBezTo>
                  <a:lnTo>
                    <a:pt x="1925987" y="171342"/>
                  </a:lnTo>
                  <a:cubicBezTo>
                    <a:pt x="1920378" y="165220"/>
                    <a:pt x="1919258" y="157365"/>
                    <a:pt x="1916455" y="150478"/>
                  </a:cubicBezTo>
                  <a:close/>
                  <a:moveTo>
                    <a:pt x="3654334" y="148253"/>
                  </a:moveTo>
                  <a:cubicBezTo>
                    <a:pt x="3646020" y="146159"/>
                    <a:pt x="3639591" y="154727"/>
                    <a:pt x="3635918" y="154522"/>
                  </a:cubicBezTo>
                  <a:lnTo>
                    <a:pt x="3653108" y="154985"/>
                  </a:lnTo>
                  <a:close/>
                  <a:moveTo>
                    <a:pt x="2441373" y="147403"/>
                  </a:moveTo>
                  <a:cubicBezTo>
                    <a:pt x="2447691" y="173828"/>
                    <a:pt x="2476351" y="193423"/>
                    <a:pt x="2476447" y="217089"/>
                  </a:cubicBezTo>
                  <a:lnTo>
                    <a:pt x="2470224" y="216883"/>
                  </a:lnTo>
                  <a:lnTo>
                    <a:pt x="2474603" y="247592"/>
                  </a:lnTo>
                  <a:cubicBezTo>
                    <a:pt x="2484086" y="260448"/>
                    <a:pt x="2526730" y="252911"/>
                    <a:pt x="2509483" y="275043"/>
                  </a:cubicBezTo>
                  <a:cubicBezTo>
                    <a:pt x="2524529" y="283464"/>
                    <a:pt x="2499992" y="287691"/>
                    <a:pt x="2509579" y="298711"/>
                  </a:cubicBezTo>
                  <a:cubicBezTo>
                    <a:pt x="2507744" y="293508"/>
                    <a:pt x="2525855" y="282546"/>
                    <a:pt x="2513463" y="272290"/>
                  </a:cubicBezTo>
                  <a:cubicBezTo>
                    <a:pt x="2516575" y="268568"/>
                    <a:pt x="2523562" y="271578"/>
                    <a:pt x="2528919" y="270815"/>
                  </a:cubicBezTo>
                  <a:cubicBezTo>
                    <a:pt x="2543914" y="271227"/>
                    <a:pt x="2530496" y="284434"/>
                    <a:pt x="2537431" y="289640"/>
                  </a:cubicBezTo>
                  <a:cubicBezTo>
                    <a:pt x="2540544" y="285917"/>
                    <a:pt x="2545338" y="288876"/>
                    <a:pt x="2550337" y="288163"/>
                  </a:cubicBezTo>
                  <a:lnTo>
                    <a:pt x="2550127" y="307139"/>
                  </a:lnTo>
                  <a:cubicBezTo>
                    <a:pt x="2545331" y="311830"/>
                    <a:pt x="2539109" y="311624"/>
                    <a:pt x="2533906" y="313459"/>
                  </a:cubicBezTo>
                  <a:cubicBezTo>
                    <a:pt x="2540333" y="312542"/>
                    <a:pt x="2545025" y="314789"/>
                    <a:pt x="2548136" y="318717"/>
                  </a:cubicBezTo>
                  <a:cubicBezTo>
                    <a:pt x="2557670" y="331931"/>
                    <a:pt x="2558429" y="352588"/>
                    <a:pt x="2576535" y="356929"/>
                  </a:cubicBezTo>
                  <a:cubicBezTo>
                    <a:pt x="2577356" y="342239"/>
                    <a:pt x="2569046" y="329944"/>
                    <a:pt x="2567467" y="316324"/>
                  </a:cubicBezTo>
                  <a:cubicBezTo>
                    <a:pt x="2570991" y="302707"/>
                    <a:pt x="2536867" y="303564"/>
                    <a:pt x="2556560" y="288369"/>
                  </a:cubicBezTo>
                  <a:cubicBezTo>
                    <a:pt x="2539169" y="278826"/>
                    <a:pt x="2567377" y="274805"/>
                    <a:pt x="2562687" y="264907"/>
                  </a:cubicBezTo>
                  <a:cubicBezTo>
                    <a:pt x="2556930" y="244962"/>
                    <a:pt x="2535098" y="245160"/>
                    <a:pt x="2531941" y="225572"/>
                  </a:cubicBezTo>
                  <a:cubicBezTo>
                    <a:pt x="2535053" y="221850"/>
                    <a:pt x="2539847" y="224810"/>
                    <a:pt x="2544847" y="224097"/>
                  </a:cubicBezTo>
                  <a:cubicBezTo>
                    <a:pt x="2543880" y="212211"/>
                    <a:pt x="2521286" y="204503"/>
                    <a:pt x="2534245" y="193183"/>
                  </a:cubicBezTo>
                  <a:lnTo>
                    <a:pt x="2511549" y="184762"/>
                  </a:lnTo>
                  <a:lnTo>
                    <a:pt x="2514969" y="178080"/>
                  </a:lnTo>
                  <a:lnTo>
                    <a:pt x="2498188" y="172821"/>
                  </a:lnTo>
                  <a:lnTo>
                    <a:pt x="2507979" y="182719"/>
                  </a:lnTo>
                  <a:cubicBezTo>
                    <a:pt x="2509047" y="192768"/>
                    <a:pt x="2501803" y="198173"/>
                    <a:pt x="2498180" y="205975"/>
                  </a:cubicBezTo>
                  <a:lnTo>
                    <a:pt x="2508075" y="206387"/>
                  </a:lnTo>
                  <a:cubicBezTo>
                    <a:pt x="2506082" y="217965"/>
                    <a:pt x="2528522" y="229703"/>
                    <a:pt x="2511738" y="239747"/>
                  </a:cubicBezTo>
                  <a:cubicBezTo>
                    <a:pt x="2509545" y="239695"/>
                    <a:pt x="2506994" y="239695"/>
                    <a:pt x="2505412" y="238827"/>
                  </a:cubicBezTo>
                  <a:cubicBezTo>
                    <a:pt x="2506127" y="241275"/>
                    <a:pt x="2503678" y="244539"/>
                    <a:pt x="2504340" y="246631"/>
                  </a:cubicBezTo>
                  <a:cubicBezTo>
                    <a:pt x="2482608" y="257744"/>
                    <a:pt x="2492715" y="231530"/>
                    <a:pt x="2477158" y="227189"/>
                  </a:cubicBezTo>
                  <a:lnTo>
                    <a:pt x="2491035" y="219746"/>
                  </a:lnTo>
                  <a:cubicBezTo>
                    <a:pt x="2496189" y="209904"/>
                    <a:pt x="2484661" y="210819"/>
                    <a:pt x="2480736" y="203727"/>
                  </a:cubicBezTo>
                  <a:cubicBezTo>
                    <a:pt x="2485637" y="186999"/>
                    <a:pt x="2482733" y="174296"/>
                    <a:pt x="2474217" y="163123"/>
                  </a:cubicBezTo>
                  <a:cubicBezTo>
                    <a:pt x="2472387" y="142619"/>
                    <a:pt x="2463407" y="151184"/>
                    <a:pt x="2441373" y="147403"/>
                  </a:cubicBezTo>
                  <a:close/>
                  <a:moveTo>
                    <a:pt x="3224539" y="146461"/>
                  </a:moveTo>
                  <a:cubicBezTo>
                    <a:pt x="3235147" y="151871"/>
                    <a:pt x="3240041" y="160646"/>
                    <a:pt x="3239987" y="170490"/>
                  </a:cubicBezTo>
                  <a:lnTo>
                    <a:pt x="3235855" y="172172"/>
                  </a:lnTo>
                  <a:cubicBezTo>
                    <a:pt x="3230654" y="166356"/>
                    <a:pt x="3225556" y="156153"/>
                    <a:pt x="3224539" y="146461"/>
                  </a:cubicBezTo>
                  <a:close/>
                  <a:moveTo>
                    <a:pt x="3140326" y="146083"/>
                  </a:moveTo>
                  <a:lnTo>
                    <a:pt x="3146548" y="146288"/>
                  </a:lnTo>
                  <a:lnTo>
                    <a:pt x="3145781" y="151134"/>
                  </a:lnTo>
                  <a:lnTo>
                    <a:pt x="3139559" y="150928"/>
                  </a:lnTo>
                  <a:close/>
                  <a:moveTo>
                    <a:pt x="2976746" y="143544"/>
                  </a:moveTo>
                  <a:cubicBezTo>
                    <a:pt x="2979092" y="144668"/>
                    <a:pt x="2981234" y="146912"/>
                    <a:pt x="2979652" y="148595"/>
                  </a:cubicBezTo>
                  <a:lnTo>
                    <a:pt x="2970879" y="148388"/>
                  </a:lnTo>
                  <a:close/>
                  <a:moveTo>
                    <a:pt x="3163077" y="139560"/>
                  </a:moveTo>
                  <a:cubicBezTo>
                    <a:pt x="3173478" y="153743"/>
                    <a:pt x="3175822" y="162517"/>
                    <a:pt x="3157966" y="172713"/>
                  </a:cubicBezTo>
                  <a:cubicBezTo>
                    <a:pt x="3157455" y="176794"/>
                    <a:pt x="3163575" y="178836"/>
                    <a:pt x="3165462" y="181846"/>
                  </a:cubicBezTo>
                  <a:lnTo>
                    <a:pt x="3175104" y="175371"/>
                  </a:lnTo>
                  <a:cubicBezTo>
                    <a:pt x="3178414" y="196030"/>
                    <a:pt x="3226463" y="195737"/>
                    <a:pt x="3196209" y="221182"/>
                  </a:cubicBezTo>
                  <a:cubicBezTo>
                    <a:pt x="3212072" y="222564"/>
                    <a:pt x="3197275" y="238882"/>
                    <a:pt x="3214617" y="240416"/>
                  </a:cubicBezTo>
                  <a:cubicBezTo>
                    <a:pt x="3218801" y="236541"/>
                    <a:pt x="3224157" y="235777"/>
                    <a:pt x="3230379" y="235983"/>
                  </a:cubicBezTo>
                  <a:cubicBezTo>
                    <a:pt x="3231399" y="238023"/>
                    <a:pt x="3233745" y="239147"/>
                    <a:pt x="3232163" y="240830"/>
                  </a:cubicBezTo>
                  <a:lnTo>
                    <a:pt x="3213391" y="247150"/>
                  </a:lnTo>
                  <a:lnTo>
                    <a:pt x="3228689" y="262456"/>
                  </a:lnTo>
                  <a:cubicBezTo>
                    <a:pt x="3230219" y="260416"/>
                    <a:pt x="3233230" y="258529"/>
                    <a:pt x="3235575" y="259653"/>
                  </a:cubicBezTo>
                  <a:lnTo>
                    <a:pt x="3234809" y="264498"/>
                  </a:lnTo>
                  <a:cubicBezTo>
                    <a:pt x="3212725" y="257809"/>
                    <a:pt x="3226643" y="283879"/>
                    <a:pt x="3204915" y="277139"/>
                  </a:cubicBezTo>
                  <a:lnTo>
                    <a:pt x="3206186" y="293717"/>
                  </a:lnTo>
                  <a:lnTo>
                    <a:pt x="3178847" y="291057"/>
                  </a:lnTo>
                  <a:cubicBezTo>
                    <a:pt x="3177013" y="278203"/>
                    <a:pt x="3198434" y="287901"/>
                    <a:pt x="3196601" y="275046"/>
                  </a:cubicBezTo>
                  <a:cubicBezTo>
                    <a:pt x="3204871" y="253829"/>
                    <a:pt x="3166157" y="250605"/>
                    <a:pt x="3179629" y="227553"/>
                  </a:cubicBezTo>
                  <a:cubicBezTo>
                    <a:pt x="3152290" y="224893"/>
                    <a:pt x="3170917" y="191998"/>
                    <a:pt x="3151995" y="184495"/>
                  </a:cubicBezTo>
                  <a:cubicBezTo>
                    <a:pt x="3154601" y="167000"/>
                    <a:pt x="3142313" y="149807"/>
                    <a:pt x="3163077" y="139560"/>
                  </a:cubicBezTo>
                  <a:close/>
                  <a:moveTo>
                    <a:pt x="2926964" y="139351"/>
                  </a:moveTo>
                  <a:cubicBezTo>
                    <a:pt x="2930585" y="139199"/>
                    <a:pt x="2932625" y="143280"/>
                    <a:pt x="2931042" y="147513"/>
                  </a:cubicBezTo>
                  <a:lnTo>
                    <a:pt x="2929817" y="154246"/>
                  </a:lnTo>
                  <a:cubicBezTo>
                    <a:pt x="2927777" y="150164"/>
                    <a:pt x="2917117" y="146949"/>
                    <a:pt x="2926964" y="139351"/>
                  </a:cubicBezTo>
                  <a:close/>
                  <a:moveTo>
                    <a:pt x="3685852" y="139341"/>
                  </a:moveTo>
                  <a:lnTo>
                    <a:pt x="3686920" y="149390"/>
                  </a:lnTo>
                  <a:lnTo>
                    <a:pt x="3678914" y="144337"/>
                  </a:lnTo>
                  <a:close/>
                  <a:moveTo>
                    <a:pt x="4068176" y="138921"/>
                  </a:moveTo>
                  <a:cubicBezTo>
                    <a:pt x="4069859" y="138437"/>
                    <a:pt x="4073433" y="140819"/>
                    <a:pt x="4080546" y="147911"/>
                  </a:cubicBezTo>
                  <a:cubicBezTo>
                    <a:pt x="4084218" y="148116"/>
                    <a:pt x="4088452" y="147148"/>
                    <a:pt x="4090338" y="150158"/>
                  </a:cubicBezTo>
                  <a:cubicBezTo>
                    <a:pt x="4082994" y="149748"/>
                    <a:pt x="4075547" y="148624"/>
                    <a:pt x="4070904" y="154386"/>
                  </a:cubicBezTo>
                  <a:lnTo>
                    <a:pt x="4078502" y="161683"/>
                  </a:lnTo>
                  <a:cubicBezTo>
                    <a:pt x="4070543" y="164638"/>
                    <a:pt x="4068449" y="178053"/>
                    <a:pt x="4059422" y="170960"/>
                  </a:cubicBezTo>
                  <a:cubicBezTo>
                    <a:pt x="4075070" y="167637"/>
                    <a:pt x="4063122" y="140376"/>
                    <a:pt x="4068176" y="138921"/>
                  </a:cubicBezTo>
                  <a:close/>
                  <a:moveTo>
                    <a:pt x="1876417" y="137969"/>
                  </a:moveTo>
                  <a:lnTo>
                    <a:pt x="1874781" y="149496"/>
                  </a:lnTo>
                  <a:lnTo>
                    <a:pt x="1863103" y="144240"/>
                  </a:lnTo>
                  <a:cubicBezTo>
                    <a:pt x="1865475" y="141715"/>
                    <a:pt x="1866802" y="139522"/>
                    <a:pt x="1868537" y="138273"/>
                  </a:cubicBezTo>
                  <a:cubicBezTo>
                    <a:pt x="1870271" y="137024"/>
                    <a:pt x="1872413" y="136718"/>
                    <a:pt x="1876417" y="137969"/>
                  </a:cubicBezTo>
                  <a:close/>
                  <a:moveTo>
                    <a:pt x="2756804" y="136658"/>
                  </a:moveTo>
                  <a:cubicBezTo>
                    <a:pt x="2766292" y="134212"/>
                    <a:pt x="2762873" y="140894"/>
                    <a:pt x="2764759" y="143904"/>
                  </a:cubicBezTo>
                  <a:lnTo>
                    <a:pt x="2753436" y="143697"/>
                  </a:lnTo>
                  <a:cubicBezTo>
                    <a:pt x="2754100" y="140687"/>
                    <a:pt x="2752928" y="137575"/>
                    <a:pt x="2756804" y="136658"/>
                  </a:cubicBezTo>
                  <a:close/>
                  <a:moveTo>
                    <a:pt x="3723447" y="132159"/>
                  </a:moveTo>
                  <a:cubicBezTo>
                    <a:pt x="3726202" y="131038"/>
                    <a:pt x="3727222" y="133078"/>
                    <a:pt x="3729568" y="134202"/>
                  </a:cubicBezTo>
                  <a:lnTo>
                    <a:pt x="3718906" y="138636"/>
                  </a:lnTo>
                  <a:cubicBezTo>
                    <a:pt x="3719213" y="135678"/>
                    <a:pt x="3719877" y="132668"/>
                    <a:pt x="3723447" y="132159"/>
                  </a:cubicBezTo>
                  <a:close/>
                  <a:moveTo>
                    <a:pt x="2655761" y="130666"/>
                  </a:moveTo>
                  <a:cubicBezTo>
                    <a:pt x="2660097" y="127863"/>
                    <a:pt x="2667593" y="136994"/>
                    <a:pt x="2669225" y="140770"/>
                  </a:cubicBezTo>
                  <a:lnTo>
                    <a:pt x="2654228" y="140357"/>
                  </a:lnTo>
                  <a:close/>
                  <a:moveTo>
                    <a:pt x="2687132" y="123278"/>
                  </a:moveTo>
                  <a:lnTo>
                    <a:pt x="2692233" y="123279"/>
                  </a:lnTo>
                  <a:cubicBezTo>
                    <a:pt x="2692996" y="126085"/>
                    <a:pt x="2688558" y="130725"/>
                    <a:pt x="2694577" y="132053"/>
                  </a:cubicBezTo>
                  <a:lnTo>
                    <a:pt x="2703350" y="132260"/>
                  </a:lnTo>
                  <a:cubicBezTo>
                    <a:pt x="2701461" y="136901"/>
                    <a:pt x="2703501" y="140982"/>
                    <a:pt x="2707937" y="143993"/>
                  </a:cubicBezTo>
                  <a:cubicBezTo>
                    <a:pt x="2714112" y="136190"/>
                    <a:pt x="2726046" y="140683"/>
                    <a:pt x="2731707" y="144611"/>
                  </a:cubicBezTo>
                  <a:lnTo>
                    <a:pt x="2730122" y="156496"/>
                  </a:lnTo>
                  <a:lnTo>
                    <a:pt x="2721349" y="156289"/>
                  </a:lnTo>
                  <a:cubicBezTo>
                    <a:pt x="2722779" y="153536"/>
                    <a:pt x="2716760" y="152208"/>
                    <a:pt x="2715995" y="149402"/>
                  </a:cubicBezTo>
                  <a:cubicBezTo>
                    <a:pt x="2712116" y="157970"/>
                    <a:pt x="2714153" y="169702"/>
                    <a:pt x="2720425" y="177916"/>
                  </a:cubicBezTo>
                  <a:lnTo>
                    <a:pt x="2736954" y="168638"/>
                  </a:lnTo>
                  <a:cubicBezTo>
                    <a:pt x="2776022" y="176912"/>
                    <a:pt x="2724343" y="210511"/>
                    <a:pt x="2760251" y="214500"/>
                  </a:cubicBezTo>
                  <a:lnTo>
                    <a:pt x="2731837" y="227294"/>
                  </a:lnTo>
                  <a:cubicBezTo>
                    <a:pt x="2743418" y="219086"/>
                    <a:pt x="2741329" y="206996"/>
                    <a:pt x="2739293" y="195264"/>
                  </a:cubicBezTo>
                  <a:cubicBezTo>
                    <a:pt x="2731339" y="180368"/>
                    <a:pt x="2722717" y="188884"/>
                    <a:pt x="2709608" y="191481"/>
                  </a:cubicBezTo>
                  <a:cubicBezTo>
                    <a:pt x="2690638" y="173419"/>
                    <a:pt x="2710741" y="148329"/>
                    <a:pt x="2685906" y="130010"/>
                  </a:cubicBezTo>
                  <a:close/>
                  <a:moveTo>
                    <a:pt x="1925236" y="122630"/>
                  </a:moveTo>
                  <a:cubicBezTo>
                    <a:pt x="1924980" y="128496"/>
                    <a:pt x="1922631" y="135025"/>
                    <a:pt x="1922120" y="139104"/>
                  </a:cubicBezTo>
                  <a:lnTo>
                    <a:pt x="1913347" y="138898"/>
                  </a:lnTo>
                  <a:cubicBezTo>
                    <a:pt x="1917988" y="140787"/>
                    <a:pt x="1930942" y="147320"/>
                    <a:pt x="1942828" y="143803"/>
                  </a:cubicBezTo>
                  <a:cubicBezTo>
                    <a:pt x="1934464" y="136251"/>
                    <a:pt x="1929570" y="130027"/>
                    <a:pt x="1925236" y="122630"/>
                  </a:cubicBezTo>
                  <a:close/>
                  <a:moveTo>
                    <a:pt x="2708302" y="118438"/>
                  </a:moveTo>
                  <a:cubicBezTo>
                    <a:pt x="2713301" y="117725"/>
                    <a:pt x="2713861" y="121652"/>
                    <a:pt x="2717431" y="123694"/>
                  </a:cubicBezTo>
                  <a:lnTo>
                    <a:pt x="2717022" y="128488"/>
                  </a:lnTo>
                  <a:cubicBezTo>
                    <a:pt x="2707788" y="130169"/>
                    <a:pt x="2707535" y="123283"/>
                    <a:pt x="2708302" y="118438"/>
                  </a:cubicBezTo>
                  <a:close/>
                  <a:moveTo>
                    <a:pt x="4022809" y="117300"/>
                  </a:moveTo>
                  <a:cubicBezTo>
                    <a:pt x="4019103" y="118785"/>
                    <a:pt x="4015443" y="121857"/>
                    <a:pt x="4011949" y="124177"/>
                  </a:cubicBezTo>
                  <a:cubicBezTo>
                    <a:pt x="4018171" y="124382"/>
                    <a:pt x="4029750" y="123824"/>
                    <a:pt x="4026126" y="131627"/>
                  </a:cubicBezTo>
                  <a:lnTo>
                    <a:pt x="4034899" y="131834"/>
                  </a:lnTo>
                  <a:lnTo>
                    <a:pt x="4029442" y="126783"/>
                  </a:lnTo>
                  <a:cubicBezTo>
                    <a:pt x="4029903" y="124896"/>
                    <a:pt x="4030209" y="121937"/>
                    <a:pt x="4033933" y="119949"/>
                  </a:cubicBezTo>
                  <a:cubicBezTo>
                    <a:pt x="4030261" y="115919"/>
                    <a:pt x="4026513" y="115816"/>
                    <a:pt x="4022809" y="117300"/>
                  </a:cubicBezTo>
                  <a:close/>
                  <a:moveTo>
                    <a:pt x="4046891" y="113729"/>
                  </a:moveTo>
                  <a:cubicBezTo>
                    <a:pt x="4045309" y="115412"/>
                    <a:pt x="4038627" y="117094"/>
                    <a:pt x="4039443" y="120257"/>
                  </a:cubicBezTo>
                  <a:lnTo>
                    <a:pt x="4052654" y="115823"/>
                  </a:lnTo>
                  <a:cubicBezTo>
                    <a:pt x="4049849" y="116587"/>
                    <a:pt x="4049186" y="114496"/>
                    <a:pt x="4046891" y="113729"/>
                  </a:cubicBezTo>
                  <a:close/>
                  <a:moveTo>
                    <a:pt x="2648778" y="109802"/>
                  </a:moveTo>
                  <a:cubicBezTo>
                    <a:pt x="2650817" y="113883"/>
                    <a:pt x="2662397" y="113326"/>
                    <a:pt x="2657038" y="121740"/>
                  </a:cubicBezTo>
                  <a:lnTo>
                    <a:pt x="2647143" y="121330"/>
                  </a:lnTo>
                  <a:close/>
                  <a:moveTo>
                    <a:pt x="2179817" y="109279"/>
                  </a:moveTo>
                  <a:cubicBezTo>
                    <a:pt x="2201290" y="116785"/>
                    <a:pt x="2181389" y="140752"/>
                    <a:pt x="2201739" y="148051"/>
                  </a:cubicBezTo>
                  <a:cubicBezTo>
                    <a:pt x="2199750" y="151978"/>
                    <a:pt x="2202553" y="158865"/>
                    <a:pt x="2197145" y="161822"/>
                  </a:cubicBezTo>
                  <a:cubicBezTo>
                    <a:pt x="2208366" y="163865"/>
                    <a:pt x="2208975" y="175802"/>
                    <a:pt x="2214125" y="183811"/>
                  </a:cubicBezTo>
                  <a:cubicBezTo>
                    <a:pt x="2199532" y="199007"/>
                    <a:pt x="2239317" y="202079"/>
                    <a:pt x="2219471" y="216203"/>
                  </a:cubicBezTo>
                  <a:cubicBezTo>
                    <a:pt x="2248953" y="221108"/>
                    <a:pt x="2218138" y="242623"/>
                    <a:pt x="2236701" y="255279"/>
                  </a:cubicBezTo>
                  <a:cubicBezTo>
                    <a:pt x="2253070" y="270434"/>
                    <a:pt x="2254085" y="290326"/>
                    <a:pt x="2261579" y="307110"/>
                  </a:cubicBezTo>
                  <a:cubicBezTo>
                    <a:pt x="2265660" y="305070"/>
                    <a:pt x="2267293" y="301195"/>
                    <a:pt x="2269079" y="298390"/>
                  </a:cubicBezTo>
                  <a:lnTo>
                    <a:pt x="2277852" y="298597"/>
                  </a:lnTo>
                  <a:cubicBezTo>
                    <a:pt x="2261017" y="310833"/>
                    <a:pt x="2263969" y="331543"/>
                    <a:pt x="2268045" y="347357"/>
                  </a:cubicBezTo>
                  <a:cubicBezTo>
                    <a:pt x="2292726" y="369705"/>
                    <a:pt x="2278386" y="396888"/>
                    <a:pt x="2304954" y="422246"/>
                  </a:cubicBezTo>
                  <a:cubicBezTo>
                    <a:pt x="2283985" y="436165"/>
                    <a:pt x="2305458" y="443670"/>
                    <a:pt x="2312954" y="452802"/>
                  </a:cubicBezTo>
                  <a:cubicBezTo>
                    <a:pt x="2304944" y="455401"/>
                    <a:pt x="2293414" y="463967"/>
                    <a:pt x="2280968" y="463555"/>
                  </a:cubicBezTo>
                  <a:cubicBezTo>
                    <a:pt x="2294544" y="433567"/>
                    <a:pt x="2258128" y="423457"/>
                    <a:pt x="2267470" y="394436"/>
                  </a:cubicBezTo>
                  <a:cubicBezTo>
                    <a:pt x="2257631" y="376530"/>
                    <a:pt x="2278044" y="340830"/>
                    <a:pt x="2241829" y="339800"/>
                  </a:cubicBezTo>
                  <a:cubicBezTo>
                    <a:pt x="2223722" y="335460"/>
                    <a:pt x="2246733" y="315420"/>
                    <a:pt x="2227859" y="315924"/>
                  </a:cubicBezTo>
                  <a:cubicBezTo>
                    <a:pt x="2227555" y="311232"/>
                    <a:pt x="2229188" y="307356"/>
                    <a:pt x="2236075" y="304553"/>
                  </a:cubicBezTo>
                  <a:cubicBezTo>
                    <a:pt x="2209707" y="295924"/>
                    <a:pt x="2241185" y="271399"/>
                    <a:pt x="2211705" y="266493"/>
                  </a:cubicBezTo>
                  <a:cubicBezTo>
                    <a:pt x="2214008" y="234105"/>
                    <a:pt x="2189785" y="217520"/>
                    <a:pt x="2193671" y="183449"/>
                  </a:cubicBezTo>
                  <a:cubicBezTo>
                    <a:pt x="2191784" y="180439"/>
                    <a:pt x="2187755" y="180284"/>
                    <a:pt x="2184082" y="180079"/>
                  </a:cubicBezTo>
                  <a:cubicBezTo>
                    <a:pt x="2197956" y="180287"/>
                    <a:pt x="2191787" y="170237"/>
                    <a:pt x="2190462" y="163504"/>
                  </a:cubicBezTo>
                  <a:lnTo>
                    <a:pt x="2184240" y="163298"/>
                  </a:lnTo>
                  <a:cubicBezTo>
                    <a:pt x="2176438" y="157123"/>
                    <a:pt x="2190976" y="151772"/>
                    <a:pt x="2184500" y="144680"/>
                  </a:cubicBezTo>
                  <a:cubicBezTo>
                    <a:pt x="2158488" y="141103"/>
                    <a:pt x="2185834" y="118259"/>
                    <a:pt x="2179817" y="109279"/>
                  </a:cubicBezTo>
                  <a:close/>
                  <a:moveTo>
                    <a:pt x="3666173" y="108629"/>
                  </a:moveTo>
                  <a:cubicBezTo>
                    <a:pt x="3676936" y="104908"/>
                    <a:pt x="3679433" y="114753"/>
                    <a:pt x="3686215" y="118887"/>
                  </a:cubicBezTo>
                  <a:cubicBezTo>
                    <a:pt x="3696212" y="120012"/>
                    <a:pt x="3691830" y="107157"/>
                    <a:pt x="3702745" y="109608"/>
                  </a:cubicBezTo>
                  <a:lnTo>
                    <a:pt x="3701978" y="114454"/>
                  </a:lnTo>
                  <a:lnTo>
                    <a:pt x="3698305" y="114249"/>
                  </a:lnTo>
                  <a:cubicBezTo>
                    <a:pt x="3709118" y="118536"/>
                    <a:pt x="3684068" y="134494"/>
                    <a:pt x="3708400" y="131390"/>
                  </a:cubicBezTo>
                  <a:lnTo>
                    <a:pt x="3712484" y="121700"/>
                  </a:lnTo>
                  <a:cubicBezTo>
                    <a:pt x="3724876" y="131956"/>
                    <a:pt x="3697486" y="128939"/>
                    <a:pt x="3709367" y="138174"/>
                  </a:cubicBezTo>
                  <a:lnTo>
                    <a:pt x="3708294" y="145978"/>
                  </a:lnTo>
                  <a:cubicBezTo>
                    <a:pt x="3706357" y="140061"/>
                    <a:pt x="3697995" y="132509"/>
                    <a:pt x="3693354" y="128071"/>
                  </a:cubicBezTo>
                  <a:cubicBezTo>
                    <a:pt x="3682489" y="125976"/>
                    <a:pt x="3680657" y="113122"/>
                    <a:pt x="3665406" y="113474"/>
                  </a:cubicBezTo>
                  <a:close/>
                  <a:moveTo>
                    <a:pt x="2428480" y="108074"/>
                  </a:moveTo>
                  <a:cubicBezTo>
                    <a:pt x="2428377" y="109910"/>
                    <a:pt x="2429192" y="113073"/>
                    <a:pt x="2425060" y="114754"/>
                  </a:cubicBezTo>
                  <a:lnTo>
                    <a:pt x="2435260" y="119858"/>
                  </a:lnTo>
                  <a:lnTo>
                    <a:pt x="2440363" y="112209"/>
                  </a:lnTo>
                  <a:close/>
                  <a:moveTo>
                    <a:pt x="3070558" y="106485"/>
                  </a:moveTo>
                  <a:lnTo>
                    <a:pt x="3083562" y="118476"/>
                  </a:lnTo>
                  <a:cubicBezTo>
                    <a:pt x="3082031" y="120515"/>
                    <a:pt x="3068515" y="120257"/>
                    <a:pt x="3069332" y="113218"/>
                  </a:cubicBezTo>
                  <a:close/>
                  <a:moveTo>
                    <a:pt x="2346818" y="105144"/>
                  </a:moveTo>
                  <a:cubicBezTo>
                    <a:pt x="2347581" y="107949"/>
                    <a:pt x="2348601" y="109990"/>
                    <a:pt x="2349570" y="111674"/>
                  </a:cubicBezTo>
                  <a:cubicBezTo>
                    <a:pt x="2349263" y="114632"/>
                    <a:pt x="2348956" y="117590"/>
                    <a:pt x="2344773" y="118915"/>
                  </a:cubicBezTo>
                  <a:lnTo>
                    <a:pt x="2358951" y="126366"/>
                  </a:lnTo>
                  <a:cubicBezTo>
                    <a:pt x="2349412" y="131005"/>
                    <a:pt x="2345686" y="135544"/>
                    <a:pt x="2350887" y="143910"/>
                  </a:cubicBezTo>
                  <a:cubicBezTo>
                    <a:pt x="2348798" y="136921"/>
                    <a:pt x="2362725" y="129836"/>
                    <a:pt x="2358951" y="126366"/>
                  </a:cubicBezTo>
                  <a:cubicBezTo>
                    <a:pt x="2356301" y="118000"/>
                    <a:pt x="2352527" y="117081"/>
                    <a:pt x="2349570" y="111674"/>
                  </a:cubicBezTo>
                  <a:cubicBezTo>
                    <a:pt x="2349724" y="110194"/>
                    <a:pt x="2349825" y="108358"/>
                    <a:pt x="2350387" y="107184"/>
                  </a:cubicBezTo>
                  <a:close/>
                  <a:moveTo>
                    <a:pt x="3125087" y="103080"/>
                  </a:moveTo>
                  <a:lnTo>
                    <a:pt x="3124371" y="108284"/>
                  </a:lnTo>
                  <a:lnTo>
                    <a:pt x="3118148" y="108077"/>
                  </a:lnTo>
                  <a:lnTo>
                    <a:pt x="3118915" y="103233"/>
                  </a:lnTo>
                  <a:close/>
                  <a:moveTo>
                    <a:pt x="2018789" y="99089"/>
                  </a:moveTo>
                  <a:lnTo>
                    <a:pt x="2015621" y="120307"/>
                  </a:lnTo>
                  <a:lnTo>
                    <a:pt x="2006950" y="118265"/>
                  </a:lnTo>
                  <a:close/>
                  <a:moveTo>
                    <a:pt x="3692291" y="97618"/>
                  </a:moveTo>
                  <a:lnTo>
                    <a:pt x="3701064" y="97824"/>
                  </a:lnTo>
                  <a:lnTo>
                    <a:pt x="3700297" y="102669"/>
                  </a:lnTo>
                  <a:cubicBezTo>
                    <a:pt x="3696421" y="103586"/>
                    <a:pt x="3690300" y="101545"/>
                    <a:pt x="3692291" y="97618"/>
                  </a:cubicBezTo>
                  <a:close/>
                  <a:moveTo>
                    <a:pt x="2702697" y="97014"/>
                  </a:moveTo>
                  <a:lnTo>
                    <a:pt x="2708920" y="97220"/>
                  </a:lnTo>
                  <a:lnTo>
                    <a:pt x="2707387" y="106911"/>
                  </a:lnTo>
                  <a:cubicBezTo>
                    <a:pt x="2698256" y="109306"/>
                    <a:pt x="2695760" y="99461"/>
                    <a:pt x="2702697" y="97014"/>
                  </a:cubicBezTo>
                  <a:close/>
                  <a:moveTo>
                    <a:pt x="2642765" y="93173"/>
                  </a:moveTo>
                  <a:cubicBezTo>
                    <a:pt x="2651590" y="91186"/>
                    <a:pt x="2648985" y="101030"/>
                    <a:pt x="2653575" y="105111"/>
                  </a:cubicBezTo>
                  <a:cubicBezTo>
                    <a:pt x="2644342" y="106793"/>
                    <a:pt x="2639193" y="98783"/>
                    <a:pt x="2642765" y="93173"/>
                  </a:cubicBezTo>
                  <a:close/>
                  <a:moveTo>
                    <a:pt x="2997113" y="92186"/>
                  </a:moveTo>
                  <a:cubicBezTo>
                    <a:pt x="3001907" y="92595"/>
                    <a:pt x="3005374" y="96473"/>
                    <a:pt x="3005068" y="99431"/>
                  </a:cubicBezTo>
                  <a:cubicBezTo>
                    <a:pt x="3002822" y="104123"/>
                    <a:pt x="3005880" y="110245"/>
                    <a:pt x="3000218" y="113966"/>
                  </a:cubicBezTo>
                  <a:cubicBezTo>
                    <a:pt x="2994506" y="109681"/>
                    <a:pt x="2988592" y="98865"/>
                    <a:pt x="2997113" y="92186"/>
                  </a:cubicBezTo>
                  <a:close/>
                  <a:moveTo>
                    <a:pt x="2873832" y="88662"/>
                  </a:moveTo>
                  <a:lnTo>
                    <a:pt x="2882039" y="110445"/>
                  </a:lnTo>
                  <a:cubicBezTo>
                    <a:pt x="2884540" y="102437"/>
                    <a:pt x="2872503" y="97231"/>
                    <a:pt x="2882503" y="90705"/>
                  </a:cubicBezTo>
                  <a:close/>
                  <a:moveTo>
                    <a:pt x="3088417" y="88637"/>
                  </a:moveTo>
                  <a:cubicBezTo>
                    <a:pt x="3093722" y="87516"/>
                    <a:pt x="3103515" y="89763"/>
                    <a:pt x="3099993" y="95730"/>
                  </a:cubicBezTo>
                  <a:cubicBezTo>
                    <a:pt x="3090707" y="107255"/>
                    <a:pt x="3083723" y="94043"/>
                    <a:pt x="3088417" y="88637"/>
                  </a:cubicBezTo>
                  <a:close/>
                  <a:moveTo>
                    <a:pt x="4056335" y="87973"/>
                  </a:moveTo>
                  <a:lnTo>
                    <a:pt x="4056232" y="89809"/>
                  </a:lnTo>
                  <a:lnTo>
                    <a:pt x="4055814" y="88059"/>
                  </a:lnTo>
                  <a:close/>
                  <a:moveTo>
                    <a:pt x="3066790" y="87713"/>
                  </a:moveTo>
                  <a:cubicBezTo>
                    <a:pt x="3069544" y="86592"/>
                    <a:pt x="3070564" y="88633"/>
                    <a:pt x="3072911" y="89756"/>
                  </a:cubicBezTo>
                  <a:cubicBezTo>
                    <a:pt x="3073623" y="94754"/>
                    <a:pt x="3069999" y="102558"/>
                    <a:pt x="3062604" y="99241"/>
                  </a:cubicBezTo>
                  <a:cubicBezTo>
                    <a:pt x="3064237" y="95364"/>
                    <a:pt x="3061586" y="89548"/>
                    <a:pt x="3066790" y="87713"/>
                  </a:cubicBezTo>
                  <a:close/>
                  <a:moveTo>
                    <a:pt x="2693469" y="80842"/>
                  </a:moveTo>
                  <a:lnTo>
                    <a:pt x="2698620" y="81200"/>
                  </a:lnTo>
                  <a:lnTo>
                    <a:pt x="2698058" y="84924"/>
                  </a:lnTo>
                  <a:lnTo>
                    <a:pt x="2692958" y="84922"/>
                  </a:lnTo>
                  <a:close/>
                  <a:moveTo>
                    <a:pt x="4006656" y="76840"/>
                  </a:moveTo>
                  <a:cubicBezTo>
                    <a:pt x="4005126" y="78879"/>
                    <a:pt x="4002320" y="79644"/>
                    <a:pt x="4003340" y="81684"/>
                  </a:cubicBezTo>
                  <a:lnTo>
                    <a:pt x="4012113" y="81891"/>
                  </a:lnTo>
                  <a:close/>
                  <a:moveTo>
                    <a:pt x="1907397" y="76718"/>
                  </a:moveTo>
                  <a:cubicBezTo>
                    <a:pt x="1909995" y="84728"/>
                    <a:pt x="1912595" y="92736"/>
                    <a:pt x="1915143" y="100388"/>
                  </a:cubicBezTo>
                  <a:lnTo>
                    <a:pt x="1922132" y="95749"/>
                  </a:lnTo>
                  <a:cubicBezTo>
                    <a:pt x="1913003" y="90492"/>
                    <a:pt x="1920862" y="79170"/>
                    <a:pt x="1907397" y="76718"/>
                  </a:cubicBezTo>
                  <a:close/>
                  <a:moveTo>
                    <a:pt x="3712446" y="75436"/>
                  </a:moveTo>
                  <a:lnTo>
                    <a:pt x="3727645" y="79826"/>
                  </a:lnTo>
                  <a:cubicBezTo>
                    <a:pt x="3717644" y="91454"/>
                    <a:pt x="3717086" y="79874"/>
                    <a:pt x="3712446" y="75436"/>
                  </a:cubicBezTo>
                  <a:close/>
                  <a:moveTo>
                    <a:pt x="2824918" y="70110"/>
                  </a:moveTo>
                  <a:lnTo>
                    <a:pt x="2825986" y="80159"/>
                  </a:lnTo>
                  <a:lnTo>
                    <a:pt x="2819764" y="79953"/>
                  </a:lnTo>
                  <a:close/>
                  <a:moveTo>
                    <a:pt x="3396155" y="69936"/>
                  </a:moveTo>
                  <a:cubicBezTo>
                    <a:pt x="3385698" y="73248"/>
                    <a:pt x="3400283" y="83556"/>
                    <a:pt x="3401510" y="76824"/>
                  </a:cubicBezTo>
                  <a:close/>
                  <a:moveTo>
                    <a:pt x="2008240" y="68532"/>
                  </a:moveTo>
                  <a:cubicBezTo>
                    <a:pt x="2000536" y="75824"/>
                    <a:pt x="2011400" y="77918"/>
                    <a:pt x="2015480" y="78429"/>
                  </a:cubicBezTo>
                  <a:lnTo>
                    <a:pt x="2017014" y="68738"/>
                  </a:lnTo>
                  <a:close/>
                  <a:moveTo>
                    <a:pt x="2155703" y="67907"/>
                  </a:moveTo>
                  <a:cubicBezTo>
                    <a:pt x="2173707" y="74083"/>
                    <a:pt x="2184312" y="87144"/>
                    <a:pt x="2172169" y="101627"/>
                  </a:cubicBezTo>
                  <a:cubicBezTo>
                    <a:pt x="2170592" y="88006"/>
                    <a:pt x="2136774" y="85908"/>
                    <a:pt x="2155703" y="67907"/>
                  </a:cubicBezTo>
                  <a:close/>
                  <a:moveTo>
                    <a:pt x="2946877" y="66925"/>
                  </a:moveTo>
                  <a:lnTo>
                    <a:pt x="2957792" y="69376"/>
                  </a:lnTo>
                  <a:cubicBezTo>
                    <a:pt x="2961718" y="76468"/>
                    <a:pt x="2947486" y="78861"/>
                    <a:pt x="2955543" y="84271"/>
                  </a:cubicBezTo>
                  <a:lnTo>
                    <a:pt x="2965439" y="84681"/>
                  </a:lnTo>
                  <a:cubicBezTo>
                    <a:pt x="2956609" y="101970"/>
                    <a:pt x="2982258" y="131103"/>
                    <a:pt x="2960221" y="140074"/>
                  </a:cubicBezTo>
                  <a:cubicBezTo>
                    <a:pt x="2954611" y="133952"/>
                    <a:pt x="2952063" y="126300"/>
                    <a:pt x="2950688" y="119209"/>
                  </a:cubicBezTo>
                  <a:cubicBezTo>
                    <a:pt x="2970634" y="110900"/>
                    <a:pt x="2942686" y="96305"/>
                    <a:pt x="2944526" y="83656"/>
                  </a:cubicBezTo>
                  <a:cubicBezTo>
                    <a:pt x="2933458" y="80132"/>
                    <a:pt x="2944784" y="72688"/>
                    <a:pt x="2946877" y="66925"/>
                  </a:cubicBezTo>
                  <a:close/>
                  <a:moveTo>
                    <a:pt x="3682048" y="66654"/>
                  </a:moveTo>
                  <a:cubicBezTo>
                    <a:pt x="3685260" y="68747"/>
                    <a:pt x="3683832" y="71500"/>
                    <a:pt x="3683372" y="73388"/>
                  </a:cubicBezTo>
                  <a:lnTo>
                    <a:pt x="3678271" y="73386"/>
                  </a:lnTo>
                  <a:cubicBezTo>
                    <a:pt x="3678373" y="71550"/>
                    <a:pt x="3677610" y="68745"/>
                    <a:pt x="3682048" y="66654"/>
                  </a:cubicBezTo>
                  <a:close/>
                  <a:moveTo>
                    <a:pt x="3897045" y="61865"/>
                  </a:moveTo>
                  <a:lnTo>
                    <a:pt x="3896278" y="66710"/>
                  </a:lnTo>
                  <a:lnTo>
                    <a:pt x="3887812" y="63546"/>
                  </a:lnTo>
                  <a:cubicBezTo>
                    <a:pt x="3890669" y="60587"/>
                    <a:pt x="3894444" y="61507"/>
                    <a:pt x="3897045" y="61865"/>
                  </a:cubicBezTo>
                  <a:close/>
                  <a:moveTo>
                    <a:pt x="3057259" y="61749"/>
                  </a:moveTo>
                  <a:cubicBezTo>
                    <a:pt x="3055421" y="66747"/>
                    <a:pt x="3057103" y="73430"/>
                    <a:pt x="3062100" y="77817"/>
                  </a:cubicBezTo>
                  <a:cubicBezTo>
                    <a:pt x="3063324" y="78736"/>
                    <a:pt x="3036140" y="66946"/>
                    <a:pt x="3057259" y="61749"/>
                  </a:cubicBezTo>
                  <a:close/>
                  <a:moveTo>
                    <a:pt x="2807221" y="60975"/>
                  </a:moveTo>
                  <a:lnTo>
                    <a:pt x="2817472" y="61335"/>
                  </a:lnTo>
                  <a:cubicBezTo>
                    <a:pt x="2818390" y="65212"/>
                    <a:pt x="2812472" y="69699"/>
                    <a:pt x="2805995" y="67708"/>
                  </a:cubicBezTo>
                  <a:close/>
                  <a:moveTo>
                    <a:pt x="3058126" y="60166"/>
                  </a:moveTo>
                  <a:cubicBezTo>
                    <a:pt x="3058534" y="60473"/>
                    <a:pt x="3059299" y="60727"/>
                    <a:pt x="3059656" y="60677"/>
                  </a:cubicBezTo>
                  <a:cubicBezTo>
                    <a:pt x="3058993" y="61136"/>
                    <a:pt x="3057922" y="61289"/>
                    <a:pt x="3057208" y="61390"/>
                  </a:cubicBezTo>
                  <a:cubicBezTo>
                    <a:pt x="3057513" y="60982"/>
                    <a:pt x="3057820" y="60575"/>
                    <a:pt x="3058126" y="60166"/>
                  </a:cubicBezTo>
                  <a:close/>
                  <a:moveTo>
                    <a:pt x="3661340" y="59406"/>
                  </a:moveTo>
                  <a:cubicBezTo>
                    <a:pt x="3660930" y="64200"/>
                    <a:pt x="3647670" y="58076"/>
                    <a:pt x="3649147" y="65880"/>
                  </a:cubicBezTo>
                  <a:cubicBezTo>
                    <a:pt x="3644504" y="71643"/>
                    <a:pt x="3639354" y="63633"/>
                    <a:pt x="3639662" y="60675"/>
                  </a:cubicBezTo>
                  <a:cubicBezTo>
                    <a:pt x="3644558" y="61798"/>
                    <a:pt x="3653791" y="60118"/>
                    <a:pt x="3661340" y="59406"/>
                  </a:cubicBezTo>
                  <a:close/>
                  <a:moveTo>
                    <a:pt x="3060218" y="56955"/>
                  </a:moveTo>
                  <a:cubicBezTo>
                    <a:pt x="3059248" y="57822"/>
                    <a:pt x="3058687" y="58995"/>
                    <a:pt x="3058125" y="60167"/>
                  </a:cubicBezTo>
                  <a:cubicBezTo>
                    <a:pt x="3056596" y="59657"/>
                    <a:pt x="3055372" y="58739"/>
                    <a:pt x="3056596" y="57107"/>
                  </a:cubicBezTo>
                  <a:close/>
                  <a:moveTo>
                    <a:pt x="2986972" y="56835"/>
                  </a:moveTo>
                  <a:cubicBezTo>
                    <a:pt x="2990951" y="56632"/>
                    <a:pt x="2994878" y="56073"/>
                    <a:pt x="2995643" y="58878"/>
                  </a:cubicBezTo>
                  <a:lnTo>
                    <a:pt x="2994569" y="66681"/>
                  </a:lnTo>
                  <a:lnTo>
                    <a:pt x="2985439" y="66526"/>
                  </a:lnTo>
                  <a:close/>
                  <a:moveTo>
                    <a:pt x="2920715" y="54627"/>
                  </a:moveTo>
                  <a:cubicBezTo>
                    <a:pt x="2924386" y="54832"/>
                    <a:pt x="2928264" y="53915"/>
                    <a:pt x="2929028" y="56720"/>
                  </a:cubicBezTo>
                  <a:lnTo>
                    <a:pt x="2928721" y="59679"/>
                  </a:lnTo>
                  <a:lnTo>
                    <a:pt x="2919948" y="59473"/>
                  </a:lnTo>
                  <a:close/>
                  <a:moveTo>
                    <a:pt x="3181718" y="53107"/>
                  </a:moveTo>
                  <a:cubicBezTo>
                    <a:pt x="3185286" y="62800"/>
                    <a:pt x="3211404" y="56890"/>
                    <a:pt x="3198698" y="75097"/>
                  </a:cubicBezTo>
                  <a:cubicBezTo>
                    <a:pt x="3186508" y="73920"/>
                    <a:pt x="3180542" y="62748"/>
                    <a:pt x="3181718" y="53107"/>
                  </a:cubicBezTo>
                  <a:close/>
                  <a:moveTo>
                    <a:pt x="2155656" y="52248"/>
                  </a:moveTo>
                  <a:lnTo>
                    <a:pt x="2161316" y="56177"/>
                  </a:lnTo>
                  <a:lnTo>
                    <a:pt x="2148870" y="55766"/>
                  </a:lnTo>
                  <a:close/>
                  <a:moveTo>
                    <a:pt x="2602074" y="42869"/>
                  </a:moveTo>
                  <a:lnTo>
                    <a:pt x="2610848" y="43076"/>
                  </a:lnTo>
                  <a:lnTo>
                    <a:pt x="2609979" y="49758"/>
                  </a:lnTo>
                  <a:lnTo>
                    <a:pt x="2601206" y="49551"/>
                  </a:lnTo>
                  <a:close/>
                  <a:moveTo>
                    <a:pt x="2008504" y="39713"/>
                  </a:moveTo>
                  <a:cubicBezTo>
                    <a:pt x="2041048" y="32886"/>
                    <a:pt x="2004059" y="62205"/>
                    <a:pt x="2036911" y="52422"/>
                  </a:cubicBezTo>
                  <a:cubicBezTo>
                    <a:pt x="2030788" y="58031"/>
                    <a:pt x="2030835" y="73690"/>
                    <a:pt x="2030017" y="80729"/>
                  </a:cubicBezTo>
                  <a:cubicBezTo>
                    <a:pt x="2048583" y="83182"/>
                    <a:pt x="2037204" y="100470"/>
                    <a:pt x="2038579" y="107561"/>
                  </a:cubicBezTo>
                  <a:cubicBezTo>
                    <a:pt x="2047145" y="116541"/>
                    <a:pt x="2045213" y="97871"/>
                    <a:pt x="2056892" y="103128"/>
                  </a:cubicBezTo>
                  <a:cubicBezTo>
                    <a:pt x="2056685" y="111902"/>
                    <a:pt x="2055612" y="119706"/>
                    <a:pt x="2059435" y="128633"/>
                  </a:cubicBezTo>
                  <a:lnTo>
                    <a:pt x="2065658" y="128839"/>
                  </a:lnTo>
                  <a:cubicBezTo>
                    <a:pt x="2042392" y="149643"/>
                    <a:pt x="2068148" y="164188"/>
                    <a:pt x="2078294" y="179136"/>
                  </a:cubicBezTo>
                  <a:cubicBezTo>
                    <a:pt x="2089515" y="181179"/>
                    <a:pt x="2079564" y="195714"/>
                    <a:pt x="2081603" y="199795"/>
                  </a:cubicBezTo>
                  <a:cubicBezTo>
                    <a:pt x="2098229" y="206533"/>
                    <a:pt x="2092716" y="226628"/>
                    <a:pt x="2103577" y="238924"/>
                  </a:cubicBezTo>
                  <a:lnTo>
                    <a:pt x="2096633" y="259223"/>
                  </a:lnTo>
                  <a:cubicBezTo>
                    <a:pt x="2088167" y="256058"/>
                    <a:pt x="2080872" y="263656"/>
                    <a:pt x="2077554" y="268501"/>
                  </a:cubicBezTo>
                  <a:cubicBezTo>
                    <a:pt x="2078370" y="271664"/>
                    <a:pt x="2073931" y="276304"/>
                    <a:pt x="2078827" y="277428"/>
                  </a:cubicBezTo>
                  <a:lnTo>
                    <a:pt x="2085050" y="277634"/>
                  </a:lnTo>
                  <a:lnTo>
                    <a:pt x="2084284" y="282479"/>
                  </a:lnTo>
                  <a:cubicBezTo>
                    <a:pt x="2053422" y="288336"/>
                    <a:pt x="2066080" y="262122"/>
                    <a:pt x="2056033" y="252988"/>
                  </a:cubicBezTo>
                  <a:cubicBezTo>
                    <a:pt x="2058075" y="249419"/>
                    <a:pt x="2067615" y="244780"/>
                    <a:pt x="2060679" y="239574"/>
                  </a:cubicBezTo>
                  <a:lnTo>
                    <a:pt x="2051906" y="239369"/>
                  </a:lnTo>
                  <a:cubicBezTo>
                    <a:pt x="2059153" y="223762"/>
                    <a:pt x="2069152" y="217236"/>
                    <a:pt x="2077981" y="202497"/>
                  </a:cubicBezTo>
                  <a:cubicBezTo>
                    <a:pt x="2072783" y="186480"/>
                    <a:pt x="2030192" y="184172"/>
                    <a:pt x="2049785" y="163162"/>
                  </a:cubicBezTo>
                  <a:cubicBezTo>
                    <a:pt x="2038004" y="157191"/>
                    <a:pt x="2040965" y="147296"/>
                    <a:pt x="2035815" y="139287"/>
                  </a:cubicBezTo>
                  <a:lnTo>
                    <a:pt x="2045355" y="134648"/>
                  </a:lnTo>
                  <a:cubicBezTo>
                    <a:pt x="2044489" y="133679"/>
                    <a:pt x="2042397" y="131791"/>
                    <a:pt x="2039592" y="132555"/>
                  </a:cubicBezTo>
                  <a:lnTo>
                    <a:pt x="2040359" y="127710"/>
                  </a:lnTo>
                  <a:cubicBezTo>
                    <a:pt x="2044031" y="127914"/>
                    <a:pt x="2047856" y="129191"/>
                    <a:pt x="2050713" y="126233"/>
                  </a:cubicBezTo>
                  <a:cubicBezTo>
                    <a:pt x="2052959" y="121541"/>
                    <a:pt x="2047910" y="119346"/>
                    <a:pt x="2046023" y="116336"/>
                  </a:cubicBezTo>
                  <a:cubicBezTo>
                    <a:pt x="2042044" y="119089"/>
                    <a:pt x="2038931" y="122812"/>
                    <a:pt x="2032811" y="120771"/>
                  </a:cubicBezTo>
                  <a:cubicBezTo>
                    <a:pt x="2030828" y="99193"/>
                    <a:pt x="2015786" y="83122"/>
                    <a:pt x="1994620" y="72659"/>
                  </a:cubicBezTo>
                  <a:lnTo>
                    <a:pt x="2008292" y="66338"/>
                  </a:lnTo>
                  <a:cubicBezTo>
                    <a:pt x="2005181" y="62410"/>
                    <a:pt x="1992276" y="63885"/>
                    <a:pt x="1997378" y="56236"/>
                  </a:cubicBezTo>
                  <a:cubicBezTo>
                    <a:pt x="2005845" y="59400"/>
                    <a:pt x="2007990" y="51444"/>
                    <a:pt x="2007430" y="47516"/>
                  </a:cubicBezTo>
                  <a:close/>
                  <a:moveTo>
                    <a:pt x="2938571" y="36778"/>
                  </a:moveTo>
                  <a:cubicBezTo>
                    <a:pt x="2953567" y="37190"/>
                    <a:pt x="2943310" y="54683"/>
                    <a:pt x="2954327" y="57848"/>
                  </a:cubicBezTo>
                  <a:cubicBezTo>
                    <a:pt x="2949887" y="62489"/>
                    <a:pt x="2943409" y="63048"/>
                    <a:pt x="2938564" y="62281"/>
                  </a:cubicBezTo>
                  <a:cubicBezTo>
                    <a:pt x="2933210" y="55394"/>
                    <a:pt x="2931274" y="44376"/>
                    <a:pt x="2938571" y="36778"/>
                  </a:cubicBezTo>
                  <a:close/>
                  <a:moveTo>
                    <a:pt x="2080425" y="33100"/>
                  </a:moveTo>
                  <a:cubicBezTo>
                    <a:pt x="2098788" y="29026"/>
                    <a:pt x="2079504" y="47076"/>
                    <a:pt x="2093479" y="50549"/>
                  </a:cubicBezTo>
                  <a:cubicBezTo>
                    <a:pt x="2113875" y="73509"/>
                    <a:pt x="2118915" y="106308"/>
                    <a:pt x="2131252" y="134059"/>
                  </a:cubicBezTo>
                  <a:cubicBezTo>
                    <a:pt x="2133036" y="138905"/>
                    <a:pt x="2122067" y="143748"/>
                    <a:pt x="2129207" y="147831"/>
                  </a:cubicBezTo>
                  <a:lnTo>
                    <a:pt x="2132880" y="148035"/>
                  </a:lnTo>
                  <a:lnTo>
                    <a:pt x="2132113" y="152881"/>
                  </a:lnTo>
                  <a:cubicBezTo>
                    <a:pt x="2122067" y="143748"/>
                    <a:pt x="2115024" y="158232"/>
                    <a:pt x="2104212" y="153945"/>
                  </a:cubicBezTo>
                  <a:lnTo>
                    <a:pt x="2106257" y="140173"/>
                  </a:lnTo>
                  <a:cubicBezTo>
                    <a:pt x="2108602" y="141296"/>
                    <a:pt x="2110133" y="139256"/>
                    <a:pt x="2112786" y="137420"/>
                  </a:cubicBezTo>
                  <a:cubicBezTo>
                    <a:pt x="2099736" y="107220"/>
                    <a:pt x="2078525" y="81098"/>
                    <a:pt x="2080625" y="49832"/>
                  </a:cubicBezTo>
                  <a:cubicBezTo>
                    <a:pt x="2076138" y="43913"/>
                    <a:pt x="2075782" y="38863"/>
                    <a:pt x="2080425" y="33100"/>
                  </a:cubicBezTo>
                  <a:close/>
                  <a:moveTo>
                    <a:pt x="2975553" y="32962"/>
                  </a:moveTo>
                  <a:cubicBezTo>
                    <a:pt x="2983000" y="34086"/>
                    <a:pt x="2984376" y="41177"/>
                    <a:pt x="2982282" y="46940"/>
                  </a:cubicBezTo>
                  <a:cubicBezTo>
                    <a:pt x="2970498" y="51171"/>
                    <a:pt x="2968564" y="37602"/>
                    <a:pt x="2975553" y="32962"/>
                  </a:cubicBezTo>
                  <a:close/>
                  <a:moveTo>
                    <a:pt x="2651605" y="32528"/>
                  </a:moveTo>
                  <a:cubicBezTo>
                    <a:pt x="2665069" y="42631"/>
                    <a:pt x="2665472" y="58239"/>
                    <a:pt x="2679598" y="72985"/>
                  </a:cubicBezTo>
                  <a:lnTo>
                    <a:pt x="2678525" y="80788"/>
                  </a:lnTo>
                  <a:cubicBezTo>
                    <a:pt x="2669189" y="84305"/>
                    <a:pt x="2658990" y="74101"/>
                    <a:pt x="2665113" y="68492"/>
                  </a:cubicBezTo>
                  <a:cubicBezTo>
                    <a:pt x="2663226" y="65482"/>
                    <a:pt x="2659197" y="65328"/>
                    <a:pt x="2655524" y="65123"/>
                  </a:cubicBezTo>
                  <a:cubicBezTo>
                    <a:pt x="2657109" y="53238"/>
                    <a:pt x="2659561" y="39773"/>
                    <a:pt x="2651605" y="32528"/>
                  </a:cubicBezTo>
                  <a:close/>
                  <a:moveTo>
                    <a:pt x="3045024" y="32162"/>
                  </a:moveTo>
                  <a:cubicBezTo>
                    <a:pt x="3046401" y="34152"/>
                    <a:pt x="3048084" y="35733"/>
                    <a:pt x="3050941" y="35326"/>
                  </a:cubicBezTo>
                  <a:lnTo>
                    <a:pt x="3050174" y="40172"/>
                  </a:lnTo>
                  <a:cubicBezTo>
                    <a:pt x="3047829" y="39049"/>
                    <a:pt x="3046297" y="41089"/>
                    <a:pt x="3043492" y="41854"/>
                  </a:cubicBezTo>
                  <a:cubicBezTo>
                    <a:pt x="3035739" y="38586"/>
                    <a:pt x="3045024" y="34713"/>
                    <a:pt x="3045024" y="32162"/>
                  </a:cubicBezTo>
                  <a:close/>
                  <a:moveTo>
                    <a:pt x="1884660" y="27132"/>
                  </a:moveTo>
                  <a:cubicBezTo>
                    <a:pt x="1886803" y="28102"/>
                    <a:pt x="1886126" y="30384"/>
                    <a:pt x="1884958" y="33055"/>
                  </a:cubicBezTo>
                  <a:lnTo>
                    <a:pt x="1882384" y="41081"/>
                  </a:lnTo>
                  <a:lnTo>
                    <a:pt x="1884687" y="43384"/>
                  </a:lnTo>
                  <a:lnTo>
                    <a:pt x="1893429" y="45192"/>
                  </a:lnTo>
                  <a:cubicBezTo>
                    <a:pt x="1893123" y="48150"/>
                    <a:pt x="1893886" y="50956"/>
                    <a:pt x="1890010" y="51872"/>
                  </a:cubicBezTo>
                  <a:cubicBezTo>
                    <a:pt x="1896997" y="54884"/>
                    <a:pt x="1902913" y="58048"/>
                    <a:pt x="1911228" y="52491"/>
                  </a:cubicBezTo>
                  <a:cubicBezTo>
                    <a:pt x="1894651" y="53761"/>
                    <a:pt x="1899603" y="37389"/>
                    <a:pt x="1904247" y="31626"/>
                  </a:cubicBezTo>
                  <a:cubicBezTo>
                    <a:pt x="1909245" y="30914"/>
                    <a:pt x="1912253" y="36679"/>
                    <a:pt x="1916692" y="32038"/>
                  </a:cubicBezTo>
                  <a:lnTo>
                    <a:pt x="1916999" y="29080"/>
                  </a:lnTo>
                  <a:cubicBezTo>
                    <a:pt x="1931995" y="29492"/>
                    <a:pt x="1922044" y="46577"/>
                    <a:pt x="1931428" y="51068"/>
                  </a:cubicBezTo>
                  <a:lnTo>
                    <a:pt x="1921888" y="55707"/>
                  </a:lnTo>
                  <a:cubicBezTo>
                    <a:pt x="1929283" y="59025"/>
                    <a:pt x="1946932" y="57601"/>
                    <a:pt x="1938870" y="70045"/>
                  </a:cubicBezTo>
                  <a:cubicBezTo>
                    <a:pt x="1935808" y="74125"/>
                    <a:pt x="1927443" y="71674"/>
                    <a:pt x="1927799" y="76724"/>
                  </a:cubicBezTo>
                  <a:cubicBezTo>
                    <a:pt x="1962231" y="72908"/>
                    <a:pt x="1941919" y="109322"/>
                    <a:pt x="1964207" y="119989"/>
                  </a:cubicBezTo>
                  <a:cubicBezTo>
                    <a:pt x="1967005" y="144729"/>
                    <a:pt x="1979088" y="165594"/>
                    <a:pt x="1981734" y="189261"/>
                  </a:cubicBezTo>
                  <a:cubicBezTo>
                    <a:pt x="1991320" y="200283"/>
                    <a:pt x="1988816" y="215941"/>
                    <a:pt x="1999882" y="227115"/>
                  </a:cubicBezTo>
                  <a:cubicBezTo>
                    <a:pt x="1991669" y="230835"/>
                    <a:pt x="1996818" y="238846"/>
                    <a:pt x="2004520" y="239204"/>
                  </a:cubicBezTo>
                  <a:cubicBezTo>
                    <a:pt x="2011755" y="266955"/>
                    <a:pt x="2034191" y="293995"/>
                    <a:pt x="2027298" y="322302"/>
                  </a:cubicBezTo>
                  <a:cubicBezTo>
                    <a:pt x="2051116" y="330930"/>
                    <a:pt x="2032953" y="344084"/>
                    <a:pt x="2043355" y="358267"/>
                  </a:cubicBezTo>
                  <a:cubicBezTo>
                    <a:pt x="2053498" y="383417"/>
                    <a:pt x="2057572" y="406882"/>
                    <a:pt x="2071030" y="434837"/>
                  </a:cubicBezTo>
                  <a:lnTo>
                    <a:pt x="2077254" y="435043"/>
                  </a:lnTo>
                  <a:cubicBezTo>
                    <a:pt x="2092491" y="485698"/>
                    <a:pt x="2102320" y="536759"/>
                    <a:pt x="2130770" y="582980"/>
                  </a:cubicBezTo>
                  <a:cubicBezTo>
                    <a:pt x="2130764" y="600833"/>
                    <a:pt x="2144481" y="617823"/>
                    <a:pt x="2144016" y="637561"/>
                  </a:cubicBezTo>
                  <a:cubicBezTo>
                    <a:pt x="2136256" y="664900"/>
                    <a:pt x="2177360" y="692556"/>
                    <a:pt x="2170926" y="718977"/>
                  </a:cubicBezTo>
                  <a:cubicBezTo>
                    <a:pt x="2203750" y="803557"/>
                    <a:pt x="2225199" y="895223"/>
                    <a:pt x="2253434" y="975715"/>
                  </a:cubicBezTo>
                  <a:lnTo>
                    <a:pt x="2259657" y="975920"/>
                  </a:lnTo>
                  <a:cubicBezTo>
                    <a:pt x="2237670" y="987799"/>
                    <a:pt x="2274496" y="993114"/>
                    <a:pt x="2263320" y="1009280"/>
                  </a:cubicBezTo>
                  <a:cubicBezTo>
                    <a:pt x="2271373" y="1029991"/>
                    <a:pt x="2268202" y="1061411"/>
                    <a:pt x="2286610" y="1080646"/>
                  </a:cubicBezTo>
                  <a:cubicBezTo>
                    <a:pt x="2285985" y="1127369"/>
                    <a:pt x="2318874" y="1168950"/>
                    <a:pt x="2314474" y="1214753"/>
                  </a:cubicBezTo>
                  <a:cubicBezTo>
                    <a:pt x="2323958" y="1227608"/>
                    <a:pt x="2323494" y="1247349"/>
                    <a:pt x="2328896" y="1262244"/>
                  </a:cubicBezTo>
                  <a:cubicBezTo>
                    <a:pt x="2344093" y="1271737"/>
                    <a:pt x="2332002" y="1284025"/>
                    <a:pt x="2335047" y="1297723"/>
                  </a:cubicBezTo>
                  <a:cubicBezTo>
                    <a:pt x="2350598" y="1319915"/>
                    <a:pt x="2346661" y="1356181"/>
                    <a:pt x="2362975" y="1381179"/>
                  </a:cubicBezTo>
                  <a:cubicBezTo>
                    <a:pt x="2345317" y="1415758"/>
                    <a:pt x="2395757" y="1439897"/>
                    <a:pt x="2375344" y="1475597"/>
                  </a:cubicBezTo>
                  <a:cubicBezTo>
                    <a:pt x="2387737" y="1485854"/>
                    <a:pt x="2379263" y="1508194"/>
                    <a:pt x="2396858" y="1516613"/>
                  </a:cubicBezTo>
                  <a:cubicBezTo>
                    <a:pt x="2391802" y="1539922"/>
                    <a:pt x="2409445" y="1558904"/>
                    <a:pt x="2402298" y="1580323"/>
                  </a:cubicBezTo>
                  <a:cubicBezTo>
                    <a:pt x="2426575" y="1587063"/>
                    <a:pt x="2396069" y="1605622"/>
                    <a:pt x="2424222" y="1611444"/>
                  </a:cubicBezTo>
                  <a:cubicBezTo>
                    <a:pt x="2411415" y="1628937"/>
                    <a:pt x="2439363" y="1643531"/>
                    <a:pt x="2426657" y="1661739"/>
                  </a:cubicBezTo>
                  <a:cubicBezTo>
                    <a:pt x="2428338" y="1668422"/>
                    <a:pt x="2450119" y="1665316"/>
                    <a:pt x="2435936" y="1675716"/>
                  </a:cubicBezTo>
                  <a:cubicBezTo>
                    <a:pt x="2437976" y="1679798"/>
                    <a:pt x="2454502" y="1678170"/>
                    <a:pt x="2448888" y="1689900"/>
                  </a:cubicBezTo>
                  <a:lnTo>
                    <a:pt x="2440115" y="1689697"/>
                  </a:lnTo>
                  <a:cubicBezTo>
                    <a:pt x="2422768" y="1706011"/>
                    <a:pt x="2451687" y="1714641"/>
                    <a:pt x="2442961" y="1730094"/>
                  </a:cubicBezTo>
                  <a:lnTo>
                    <a:pt x="2449183" y="1730300"/>
                  </a:lnTo>
                  <a:cubicBezTo>
                    <a:pt x="2427605" y="1737383"/>
                    <a:pt x="2416788" y="1750948"/>
                    <a:pt x="2400054" y="1763902"/>
                  </a:cubicBezTo>
                  <a:cubicBezTo>
                    <a:pt x="2385111" y="1753644"/>
                    <a:pt x="2380730" y="1733136"/>
                    <a:pt x="2374308" y="1716201"/>
                  </a:cubicBezTo>
                  <a:cubicBezTo>
                    <a:pt x="2345387" y="1715222"/>
                    <a:pt x="2358044" y="1689007"/>
                    <a:pt x="2349477" y="1680028"/>
                  </a:cubicBezTo>
                  <a:lnTo>
                    <a:pt x="2338309" y="1670690"/>
                  </a:lnTo>
                  <a:cubicBezTo>
                    <a:pt x="2364989" y="1661057"/>
                    <a:pt x="2318224" y="1626920"/>
                    <a:pt x="2365507" y="1631474"/>
                  </a:cubicBezTo>
                  <a:lnTo>
                    <a:pt x="2351592" y="1597754"/>
                  </a:lnTo>
                  <a:lnTo>
                    <a:pt x="2325523" y="1611671"/>
                  </a:lnTo>
                  <a:cubicBezTo>
                    <a:pt x="2322418" y="1589889"/>
                    <a:pt x="2307987" y="1575555"/>
                    <a:pt x="2300493" y="1558770"/>
                  </a:cubicBezTo>
                  <a:lnTo>
                    <a:pt x="2313350" y="1549287"/>
                  </a:lnTo>
                  <a:cubicBezTo>
                    <a:pt x="2308657" y="1547041"/>
                    <a:pt x="2312841" y="1543165"/>
                    <a:pt x="2312077" y="1540358"/>
                  </a:cubicBezTo>
                  <a:cubicBezTo>
                    <a:pt x="2333195" y="1535161"/>
                    <a:pt x="2320550" y="1518020"/>
                    <a:pt x="2337639" y="1512671"/>
                  </a:cubicBezTo>
                  <a:cubicBezTo>
                    <a:pt x="2325453" y="1493640"/>
                    <a:pt x="2309939" y="1522812"/>
                    <a:pt x="2291884" y="1516278"/>
                  </a:cubicBezTo>
                  <a:cubicBezTo>
                    <a:pt x="2278575" y="1502144"/>
                    <a:pt x="2323770" y="1494608"/>
                    <a:pt x="2292198" y="1487815"/>
                  </a:cubicBezTo>
                  <a:cubicBezTo>
                    <a:pt x="2291537" y="1483176"/>
                    <a:pt x="2295619" y="1481136"/>
                    <a:pt x="2299954" y="1478330"/>
                  </a:cubicBezTo>
                  <a:lnTo>
                    <a:pt x="2286236" y="1468993"/>
                  </a:lnTo>
                  <a:cubicBezTo>
                    <a:pt x="2298785" y="1462467"/>
                    <a:pt x="2299095" y="1451857"/>
                    <a:pt x="2287262" y="1445529"/>
                  </a:cubicBezTo>
                  <a:cubicBezTo>
                    <a:pt x="2283342" y="1420585"/>
                    <a:pt x="2291100" y="1403448"/>
                    <a:pt x="2275549" y="1381256"/>
                  </a:cubicBezTo>
                  <a:lnTo>
                    <a:pt x="2270961" y="1369525"/>
                  </a:lnTo>
                  <a:cubicBezTo>
                    <a:pt x="2261726" y="1378856"/>
                    <a:pt x="2259376" y="1395584"/>
                    <a:pt x="2240247" y="1396854"/>
                  </a:cubicBezTo>
                  <a:cubicBezTo>
                    <a:pt x="2236724" y="1410473"/>
                    <a:pt x="2258150" y="1402318"/>
                    <a:pt x="2251667" y="1420732"/>
                  </a:cubicBezTo>
                  <a:cubicBezTo>
                    <a:pt x="2232027" y="1426080"/>
                    <a:pt x="2243667" y="1390173"/>
                    <a:pt x="2222747" y="1412101"/>
                  </a:cubicBezTo>
                  <a:cubicBezTo>
                    <a:pt x="2220245" y="1420110"/>
                    <a:pt x="2241109" y="1415677"/>
                    <a:pt x="2231822" y="1427202"/>
                  </a:cubicBezTo>
                  <a:cubicBezTo>
                    <a:pt x="2220141" y="1429596"/>
                    <a:pt x="2216777" y="1418781"/>
                    <a:pt x="2209637" y="1414698"/>
                  </a:cubicBezTo>
                  <a:cubicBezTo>
                    <a:pt x="2196432" y="1393629"/>
                    <a:pt x="2242900" y="1395021"/>
                    <a:pt x="2229743" y="1381957"/>
                  </a:cubicBezTo>
                  <a:cubicBezTo>
                    <a:pt x="2228678" y="1364260"/>
                    <a:pt x="2264688" y="1366410"/>
                    <a:pt x="2249646" y="1350337"/>
                  </a:cubicBezTo>
                  <a:cubicBezTo>
                    <a:pt x="2248577" y="1340289"/>
                    <a:pt x="2263064" y="1337131"/>
                    <a:pt x="2259445" y="1327082"/>
                  </a:cubicBezTo>
                  <a:cubicBezTo>
                    <a:pt x="2254345" y="1327079"/>
                    <a:pt x="2243021" y="1326872"/>
                    <a:pt x="2248176" y="1317030"/>
                  </a:cubicBezTo>
                  <a:cubicBezTo>
                    <a:pt x="2238129" y="1307896"/>
                    <a:pt x="2229320" y="1292108"/>
                    <a:pt x="2236262" y="1279460"/>
                  </a:cubicBezTo>
                  <a:cubicBezTo>
                    <a:pt x="2239476" y="1273901"/>
                    <a:pt x="2246465" y="1269260"/>
                    <a:pt x="2247437" y="1263293"/>
                  </a:cubicBezTo>
                  <a:lnTo>
                    <a:pt x="2224485" y="1255636"/>
                  </a:lnTo>
                  <a:cubicBezTo>
                    <a:pt x="2221682" y="1248749"/>
                    <a:pt x="2238719" y="1245591"/>
                    <a:pt x="2229438" y="1239264"/>
                  </a:cubicBezTo>
                  <a:cubicBezTo>
                    <a:pt x="2221633" y="1240741"/>
                    <a:pt x="2208265" y="1254305"/>
                    <a:pt x="2198117" y="1247008"/>
                  </a:cubicBezTo>
                  <a:cubicBezTo>
                    <a:pt x="2200618" y="1239001"/>
                    <a:pt x="2211686" y="1242523"/>
                    <a:pt x="2218420" y="1238649"/>
                  </a:cubicBezTo>
                  <a:cubicBezTo>
                    <a:pt x="2216843" y="1225029"/>
                    <a:pt x="2230772" y="1207742"/>
                    <a:pt x="2214504" y="1198403"/>
                  </a:cubicBezTo>
                  <a:cubicBezTo>
                    <a:pt x="2203232" y="1196002"/>
                    <a:pt x="2204504" y="1204928"/>
                    <a:pt x="2194964" y="1209567"/>
                  </a:cubicBezTo>
                  <a:lnTo>
                    <a:pt x="2200318" y="1216456"/>
                  </a:lnTo>
                  <a:cubicBezTo>
                    <a:pt x="2195573" y="1221504"/>
                    <a:pt x="2190015" y="1218288"/>
                    <a:pt x="2184659" y="1219052"/>
                  </a:cubicBezTo>
                  <a:lnTo>
                    <a:pt x="2191859" y="1187787"/>
                  </a:lnTo>
                  <a:cubicBezTo>
                    <a:pt x="2195889" y="1187940"/>
                    <a:pt x="2199510" y="1187789"/>
                    <a:pt x="2200326" y="1190951"/>
                  </a:cubicBezTo>
                  <a:cubicBezTo>
                    <a:pt x="2212826" y="1176418"/>
                    <a:pt x="2223282" y="1180756"/>
                    <a:pt x="2243381" y="1173519"/>
                  </a:cubicBezTo>
                  <a:lnTo>
                    <a:pt x="2245471" y="1175407"/>
                  </a:lnTo>
                  <a:cubicBezTo>
                    <a:pt x="2249349" y="1174490"/>
                    <a:pt x="2248584" y="1171684"/>
                    <a:pt x="2248891" y="1168726"/>
                  </a:cubicBezTo>
                  <a:cubicBezTo>
                    <a:pt x="2239099" y="1166479"/>
                    <a:pt x="2226959" y="1163110"/>
                    <a:pt x="2233696" y="1151583"/>
                  </a:cubicBezTo>
                  <a:cubicBezTo>
                    <a:pt x="2232730" y="1139698"/>
                    <a:pt x="2216051" y="1135153"/>
                    <a:pt x="2220544" y="1120669"/>
                  </a:cubicBezTo>
                  <a:cubicBezTo>
                    <a:pt x="2211414" y="1123064"/>
                    <a:pt x="2210951" y="1135152"/>
                    <a:pt x="2200650" y="1126784"/>
                  </a:cubicBezTo>
                  <a:cubicBezTo>
                    <a:pt x="2199937" y="1121785"/>
                    <a:pt x="2204580" y="1116023"/>
                    <a:pt x="2200144" y="1113012"/>
                  </a:cubicBezTo>
                  <a:cubicBezTo>
                    <a:pt x="2196267" y="1113929"/>
                    <a:pt x="2195603" y="1116938"/>
                    <a:pt x="2195296" y="1119897"/>
                  </a:cubicBezTo>
                  <a:cubicBezTo>
                    <a:pt x="2187287" y="1122495"/>
                    <a:pt x="2185810" y="1114691"/>
                    <a:pt x="2181118" y="1112446"/>
                  </a:cubicBezTo>
                  <a:lnTo>
                    <a:pt x="2172440" y="1135907"/>
                  </a:lnTo>
                  <a:cubicBezTo>
                    <a:pt x="2158517" y="1127690"/>
                    <a:pt x="2156677" y="1140339"/>
                    <a:pt x="2145305" y="1132124"/>
                  </a:cubicBezTo>
                  <a:cubicBezTo>
                    <a:pt x="2165151" y="1118001"/>
                    <a:pt x="2166788" y="1098823"/>
                    <a:pt x="2166234" y="1077042"/>
                  </a:cubicBezTo>
                  <a:cubicBezTo>
                    <a:pt x="2167000" y="1072196"/>
                    <a:pt x="2166083" y="1068320"/>
                    <a:pt x="2161647" y="1065309"/>
                  </a:cubicBezTo>
                  <a:cubicBezTo>
                    <a:pt x="2159143" y="1080968"/>
                    <a:pt x="2126084" y="1099525"/>
                    <a:pt x="2148269" y="1112029"/>
                  </a:cubicBezTo>
                  <a:cubicBezTo>
                    <a:pt x="2146483" y="1114833"/>
                    <a:pt x="2149593" y="1118761"/>
                    <a:pt x="2144390" y="1120596"/>
                  </a:cubicBezTo>
                  <a:lnTo>
                    <a:pt x="2139802" y="1108863"/>
                  </a:lnTo>
                  <a:lnTo>
                    <a:pt x="2135466" y="1111667"/>
                  </a:lnTo>
                  <a:cubicBezTo>
                    <a:pt x="2119964" y="1097483"/>
                    <a:pt x="2151902" y="1071070"/>
                    <a:pt x="2143694" y="1056939"/>
                  </a:cubicBezTo>
                  <a:lnTo>
                    <a:pt x="2148844" y="1064948"/>
                  </a:lnTo>
                  <a:lnTo>
                    <a:pt x="2171856" y="1037257"/>
                  </a:lnTo>
                  <a:cubicBezTo>
                    <a:pt x="2149924" y="1031640"/>
                    <a:pt x="2177777" y="1022569"/>
                    <a:pt x="2175433" y="1013795"/>
                  </a:cubicBezTo>
                  <a:cubicBezTo>
                    <a:pt x="2169873" y="1010580"/>
                    <a:pt x="2151047" y="1026745"/>
                    <a:pt x="2150848" y="1010013"/>
                  </a:cubicBezTo>
                  <a:cubicBezTo>
                    <a:pt x="2141308" y="1014652"/>
                    <a:pt x="2142936" y="1028630"/>
                    <a:pt x="2128452" y="1024137"/>
                  </a:cubicBezTo>
                  <a:lnTo>
                    <a:pt x="2130088" y="1012610"/>
                  </a:lnTo>
                  <a:lnTo>
                    <a:pt x="2132638" y="1012610"/>
                  </a:lnTo>
                  <a:lnTo>
                    <a:pt x="2137486" y="998074"/>
                  </a:lnTo>
                  <a:lnTo>
                    <a:pt x="2143710" y="998280"/>
                  </a:lnTo>
                  <a:cubicBezTo>
                    <a:pt x="2143404" y="1001238"/>
                    <a:pt x="2142739" y="1004247"/>
                    <a:pt x="2146310" y="1006289"/>
                  </a:cubicBezTo>
                  <a:cubicBezTo>
                    <a:pt x="2156716" y="1002619"/>
                    <a:pt x="2151821" y="993844"/>
                    <a:pt x="2154119" y="986959"/>
                  </a:cubicBezTo>
                  <a:lnTo>
                    <a:pt x="2151977" y="984714"/>
                  </a:lnTo>
                  <a:lnTo>
                    <a:pt x="2165190" y="980280"/>
                  </a:lnTo>
                  <a:cubicBezTo>
                    <a:pt x="2158612" y="972482"/>
                    <a:pt x="2138868" y="987312"/>
                    <a:pt x="2131935" y="974463"/>
                  </a:cubicBezTo>
                  <a:cubicBezTo>
                    <a:pt x="2132242" y="971505"/>
                    <a:pt x="2137446" y="969670"/>
                    <a:pt x="2136885" y="965742"/>
                  </a:cubicBezTo>
                  <a:lnTo>
                    <a:pt x="2133519" y="962579"/>
                  </a:lnTo>
                  <a:cubicBezTo>
                    <a:pt x="2122605" y="960127"/>
                    <a:pt x="2131884" y="974106"/>
                    <a:pt x="2121072" y="969819"/>
                  </a:cubicBezTo>
                  <a:lnTo>
                    <a:pt x="2122145" y="962014"/>
                  </a:lnTo>
                  <a:cubicBezTo>
                    <a:pt x="2137906" y="965232"/>
                    <a:pt x="2127402" y="950335"/>
                    <a:pt x="2135615" y="946614"/>
                  </a:cubicBezTo>
                  <a:cubicBezTo>
                    <a:pt x="2120823" y="945079"/>
                    <a:pt x="2128938" y="930442"/>
                    <a:pt x="2132511" y="924833"/>
                  </a:cubicBezTo>
                  <a:cubicBezTo>
                    <a:pt x="2140981" y="910145"/>
                    <a:pt x="2183219" y="899752"/>
                    <a:pt x="2158230" y="880362"/>
                  </a:cubicBezTo>
                  <a:cubicBezTo>
                    <a:pt x="2158130" y="874547"/>
                    <a:pt x="2167466" y="871030"/>
                    <a:pt x="2156653" y="866742"/>
                  </a:cubicBezTo>
                  <a:cubicBezTo>
                    <a:pt x="2149255" y="873626"/>
                    <a:pt x="2145580" y="881072"/>
                    <a:pt x="2130891" y="877702"/>
                  </a:cubicBezTo>
                  <a:cubicBezTo>
                    <a:pt x="2130126" y="874896"/>
                    <a:pt x="2134566" y="870255"/>
                    <a:pt x="2129874" y="868009"/>
                  </a:cubicBezTo>
                  <a:cubicBezTo>
                    <a:pt x="2125737" y="887545"/>
                    <a:pt x="2111000" y="868514"/>
                    <a:pt x="2098349" y="876876"/>
                  </a:cubicBezTo>
                  <a:cubicBezTo>
                    <a:pt x="2093554" y="873917"/>
                    <a:pt x="2091923" y="870141"/>
                    <a:pt x="2093761" y="865143"/>
                  </a:cubicBezTo>
                  <a:cubicBezTo>
                    <a:pt x="2101565" y="863666"/>
                    <a:pt x="2113348" y="861986"/>
                    <a:pt x="2116972" y="854183"/>
                  </a:cubicBezTo>
                  <a:cubicBezTo>
                    <a:pt x="2133148" y="832203"/>
                    <a:pt x="2093714" y="849484"/>
                    <a:pt x="2105553" y="830309"/>
                  </a:cubicBezTo>
                  <a:lnTo>
                    <a:pt x="2116877" y="830515"/>
                  </a:lnTo>
                  <a:lnTo>
                    <a:pt x="2116008" y="837197"/>
                  </a:lnTo>
                  <a:cubicBezTo>
                    <a:pt x="2119373" y="840361"/>
                    <a:pt x="2127332" y="837405"/>
                    <a:pt x="2131771" y="832764"/>
                  </a:cubicBezTo>
                  <a:cubicBezTo>
                    <a:pt x="2107391" y="827861"/>
                    <a:pt x="2127804" y="792161"/>
                    <a:pt x="2102248" y="794347"/>
                  </a:cubicBezTo>
                  <a:lnTo>
                    <a:pt x="2101482" y="799193"/>
                  </a:lnTo>
                  <a:cubicBezTo>
                    <a:pt x="2097605" y="800109"/>
                    <a:pt x="2096585" y="798069"/>
                    <a:pt x="2095566" y="796028"/>
                  </a:cubicBezTo>
                  <a:lnTo>
                    <a:pt x="2096128" y="792304"/>
                  </a:lnTo>
                  <a:lnTo>
                    <a:pt x="2102351" y="792510"/>
                  </a:lnTo>
                  <a:cubicBezTo>
                    <a:pt x="2111077" y="777058"/>
                    <a:pt x="2094249" y="763791"/>
                    <a:pt x="2096600" y="747061"/>
                  </a:cubicBezTo>
                  <a:cubicBezTo>
                    <a:pt x="2080940" y="749658"/>
                    <a:pt x="2073648" y="739404"/>
                    <a:pt x="2075182" y="729712"/>
                  </a:cubicBezTo>
                  <a:cubicBezTo>
                    <a:pt x="2084263" y="719309"/>
                    <a:pt x="2080441" y="710382"/>
                    <a:pt x="2079628" y="699569"/>
                  </a:cubicBezTo>
                  <a:lnTo>
                    <a:pt x="2061725" y="694106"/>
                  </a:lnTo>
                  <a:cubicBezTo>
                    <a:pt x="2083151" y="685951"/>
                    <a:pt x="2045101" y="679716"/>
                    <a:pt x="2071219" y="673808"/>
                  </a:cubicBezTo>
                  <a:cubicBezTo>
                    <a:pt x="2069079" y="663911"/>
                    <a:pt x="2025975" y="673335"/>
                    <a:pt x="2044344" y="651408"/>
                  </a:cubicBezTo>
                  <a:lnTo>
                    <a:pt x="2050567" y="651614"/>
                  </a:lnTo>
                  <a:cubicBezTo>
                    <a:pt x="2048985" y="653297"/>
                    <a:pt x="2051331" y="654420"/>
                    <a:pt x="2052351" y="656460"/>
                  </a:cubicBezTo>
                  <a:cubicBezTo>
                    <a:pt x="2056789" y="651818"/>
                    <a:pt x="2062300" y="647027"/>
                    <a:pt x="2060976" y="640293"/>
                  </a:cubicBezTo>
                  <a:cubicBezTo>
                    <a:pt x="2039351" y="631717"/>
                    <a:pt x="2072408" y="613161"/>
                    <a:pt x="2050682" y="606421"/>
                  </a:cubicBezTo>
                  <a:cubicBezTo>
                    <a:pt x="2075015" y="595666"/>
                    <a:pt x="2039004" y="593513"/>
                    <a:pt x="2042935" y="582751"/>
                  </a:cubicBezTo>
                  <a:cubicBezTo>
                    <a:pt x="2029114" y="575250"/>
                    <a:pt x="2023500" y="586980"/>
                    <a:pt x="2010089" y="574683"/>
                  </a:cubicBezTo>
                  <a:cubicBezTo>
                    <a:pt x="2022180" y="562394"/>
                    <a:pt x="2047283" y="536591"/>
                    <a:pt x="2033567" y="519601"/>
                  </a:cubicBezTo>
                  <a:cubicBezTo>
                    <a:pt x="2016736" y="513986"/>
                    <a:pt x="2003524" y="518420"/>
                    <a:pt x="1986745" y="513162"/>
                  </a:cubicBezTo>
                  <a:cubicBezTo>
                    <a:pt x="1996031" y="501637"/>
                    <a:pt x="2023725" y="509346"/>
                    <a:pt x="2040714" y="498180"/>
                  </a:cubicBezTo>
                  <a:cubicBezTo>
                    <a:pt x="2021947" y="486648"/>
                    <a:pt x="2050371" y="440698"/>
                    <a:pt x="2006398" y="456804"/>
                  </a:cubicBezTo>
                  <a:lnTo>
                    <a:pt x="1997625" y="456597"/>
                  </a:lnTo>
                  <a:cubicBezTo>
                    <a:pt x="1994770" y="449353"/>
                    <a:pt x="2007169" y="434106"/>
                    <a:pt x="2019001" y="440434"/>
                  </a:cubicBezTo>
                  <a:lnTo>
                    <a:pt x="2012019" y="419570"/>
                  </a:lnTo>
                  <a:cubicBezTo>
                    <a:pt x="2008039" y="422323"/>
                    <a:pt x="2006966" y="430127"/>
                    <a:pt x="2001610" y="430891"/>
                  </a:cubicBezTo>
                  <a:cubicBezTo>
                    <a:pt x="1998193" y="429921"/>
                    <a:pt x="1991663" y="432673"/>
                    <a:pt x="1990951" y="427674"/>
                  </a:cubicBezTo>
                  <a:lnTo>
                    <a:pt x="2007940" y="416508"/>
                  </a:lnTo>
                  <a:lnTo>
                    <a:pt x="2004369" y="414467"/>
                  </a:lnTo>
                  <a:lnTo>
                    <a:pt x="2027581" y="403507"/>
                  </a:lnTo>
                  <a:cubicBezTo>
                    <a:pt x="2024782" y="378768"/>
                    <a:pt x="2004627" y="403500"/>
                    <a:pt x="1997134" y="386717"/>
                  </a:cubicBezTo>
                  <a:cubicBezTo>
                    <a:pt x="1964747" y="376761"/>
                    <a:pt x="1967612" y="348300"/>
                    <a:pt x="1961191" y="323712"/>
                  </a:cubicBezTo>
                  <a:cubicBezTo>
                    <a:pt x="1963742" y="323713"/>
                    <a:pt x="1967567" y="324989"/>
                    <a:pt x="1970424" y="322032"/>
                  </a:cubicBezTo>
                  <a:lnTo>
                    <a:pt x="1964968" y="316980"/>
                  </a:lnTo>
                  <a:cubicBezTo>
                    <a:pt x="1948234" y="327381"/>
                    <a:pt x="1944262" y="304630"/>
                    <a:pt x="1934010" y="304271"/>
                  </a:cubicBezTo>
                  <a:cubicBezTo>
                    <a:pt x="1946355" y="298867"/>
                    <a:pt x="1957523" y="308204"/>
                    <a:pt x="1970380" y="298721"/>
                  </a:cubicBezTo>
                  <a:cubicBezTo>
                    <a:pt x="1967528" y="283826"/>
                    <a:pt x="1949372" y="271477"/>
                    <a:pt x="1959220" y="256228"/>
                  </a:cubicBezTo>
                  <a:cubicBezTo>
                    <a:pt x="1951874" y="260919"/>
                    <a:pt x="1926422" y="256168"/>
                    <a:pt x="1916426" y="255044"/>
                  </a:cubicBezTo>
                  <a:cubicBezTo>
                    <a:pt x="1945349" y="248370"/>
                    <a:pt x="1914033" y="238262"/>
                    <a:pt x="1915668" y="226734"/>
                  </a:cubicBezTo>
                  <a:cubicBezTo>
                    <a:pt x="1903886" y="228414"/>
                    <a:pt x="1908674" y="249227"/>
                    <a:pt x="1894292" y="242897"/>
                  </a:cubicBezTo>
                  <a:cubicBezTo>
                    <a:pt x="1910514" y="236577"/>
                    <a:pt x="1891955" y="208620"/>
                    <a:pt x="1919854" y="215207"/>
                  </a:cubicBezTo>
                  <a:cubicBezTo>
                    <a:pt x="1902566" y="203828"/>
                    <a:pt x="1912057" y="191180"/>
                    <a:pt x="1895331" y="176078"/>
                  </a:cubicBezTo>
                  <a:cubicBezTo>
                    <a:pt x="1899668" y="173274"/>
                    <a:pt x="1899209" y="167510"/>
                    <a:pt x="1899976" y="162664"/>
                  </a:cubicBezTo>
                  <a:cubicBezTo>
                    <a:pt x="1889164" y="158376"/>
                    <a:pt x="1887075" y="146287"/>
                    <a:pt x="1888609" y="136596"/>
                  </a:cubicBezTo>
                  <a:lnTo>
                    <a:pt x="1901821" y="132162"/>
                  </a:lnTo>
                  <a:cubicBezTo>
                    <a:pt x="1900037" y="127315"/>
                    <a:pt x="1892028" y="129915"/>
                    <a:pt x="1887132" y="128792"/>
                  </a:cubicBezTo>
                  <a:cubicBezTo>
                    <a:pt x="1898102" y="113748"/>
                    <a:pt x="1887494" y="108338"/>
                    <a:pt x="1892344" y="93802"/>
                  </a:cubicBezTo>
                  <a:cubicBezTo>
                    <a:pt x="1888010" y="88955"/>
                    <a:pt x="1880972" y="85587"/>
                    <a:pt x="1871994" y="86502"/>
                  </a:cubicBezTo>
                  <a:cubicBezTo>
                    <a:pt x="1875874" y="77933"/>
                    <a:pt x="1871948" y="70843"/>
                    <a:pt x="1869348" y="62833"/>
                  </a:cubicBezTo>
                  <a:cubicBezTo>
                    <a:pt x="1873021" y="63039"/>
                    <a:pt x="1877051" y="63193"/>
                    <a:pt x="1878937" y="66203"/>
                  </a:cubicBezTo>
                  <a:cubicBezTo>
                    <a:pt x="1882049" y="62480"/>
                    <a:pt x="1888732" y="60799"/>
                    <a:pt x="1889243" y="56718"/>
                  </a:cubicBezTo>
                  <a:lnTo>
                    <a:pt x="1870983" y="51306"/>
                  </a:lnTo>
                  <a:lnTo>
                    <a:pt x="1883649" y="43495"/>
                  </a:lnTo>
                  <a:lnTo>
                    <a:pt x="1882363" y="41145"/>
                  </a:lnTo>
                  <a:lnTo>
                    <a:pt x="1882310" y="41311"/>
                  </a:lnTo>
                  <a:cubicBezTo>
                    <a:pt x="1879607" y="40239"/>
                    <a:pt x="1875780" y="41513"/>
                    <a:pt x="1872363" y="40544"/>
                  </a:cubicBezTo>
                  <a:cubicBezTo>
                    <a:pt x="1870784" y="34575"/>
                    <a:pt x="1878997" y="30853"/>
                    <a:pt x="1884660" y="27132"/>
                  </a:cubicBezTo>
                  <a:close/>
                  <a:moveTo>
                    <a:pt x="3565586" y="22753"/>
                  </a:moveTo>
                  <a:cubicBezTo>
                    <a:pt x="3564698" y="22555"/>
                    <a:pt x="3563990" y="23578"/>
                    <a:pt x="3563219" y="25032"/>
                  </a:cubicBezTo>
                  <a:cubicBezTo>
                    <a:pt x="3561674" y="27939"/>
                    <a:pt x="3559876" y="32567"/>
                    <a:pt x="3555871" y="32591"/>
                  </a:cubicBezTo>
                  <a:lnTo>
                    <a:pt x="3553270" y="32234"/>
                  </a:lnTo>
                  <a:cubicBezTo>
                    <a:pt x="3554085" y="32845"/>
                    <a:pt x="3554800" y="32743"/>
                    <a:pt x="3555564" y="32999"/>
                  </a:cubicBezTo>
                  <a:lnTo>
                    <a:pt x="3565307" y="34890"/>
                  </a:lnTo>
                  <a:lnTo>
                    <a:pt x="3563165" y="32645"/>
                  </a:lnTo>
                  <a:lnTo>
                    <a:pt x="3569033" y="27801"/>
                  </a:lnTo>
                  <a:cubicBezTo>
                    <a:pt x="3567542" y="24370"/>
                    <a:pt x="3566474" y="22951"/>
                    <a:pt x="3565586" y="22753"/>
                  </a:cubicBezTo>
                  <a:close/>
                  <a:moveTo>
                    <a:pt x="2587290" y="15832"/>
                  </a:moveTo>
                  <a:cubicBezTo>
                    <a:pt x="2592647" y="15069"/>
                    <a:pt x="2592951" y="19762"/>
                    <a:pt x="2596777" y="21038"/>
                  </a:cubicBezTo>
                  <a:lnTo>
                    <a:pt x="2596010" y="25883"/>
                  </a:lnTo>
                  <a:cubicBezTo>
                    <a:pt x="2586573" y="28686"/>
                    <a:pt x="2586524" y="20678"/>
                    <a:pt x="2587290" y="15832"/>
                  </a:cubicBezTo>
                  <a:close/>
                  <a:moveTo>
                    <a:pt x="3168672" y="15257"/>
                  </a:moveTo>
                  <a:cubicBezTo>
                    <a:pt x="3174588" y="18421"/>
                    <a:pt x="3177287" y="32245"/>
                    <a:pt x="3186773" y="37450"/>
                  </a:cubicBezTo>
                  <a:cubicBezTo>
                    <a:pt x="3185038" y="40613"/>
                    <a:pt x="3188148" y="44541"/>
                    <a:pt x="3182945" y="46376"/>
                  </a:cubicBezTo>
                  <a:cubicBezTo>
                    <a:pt x="3164992" y="40556"/>
                    <a:pt x="3168973" y="30151"/>
                    <a:pt x="3168672" y="15257"/>
                  </a:cubicBezTo>
                  <a:close/>
                  <a:moveTo>
                    <a:pt x="2842178" y="14846"/>
                  </a:moveTo>
                  <a:cubicBezTo>
                    <a:pt x="2841000" y="29586"/>
                    <a:pt x="2856198" y="39078"/>
                    <a:pt x="2858133" y="52647"/>
                  </a:cubicBezTo>
                  <a:cubicBezTo>
                    <a:pt x="2862829" y="37040"/>
                    <a:pt x="2846561" y="27701"/>
                    <a:pt x="2842178" y="14846"/>
                  </a:cubicBezTo>
                  <a:close/>
                  <a:moveTo>
                    <a:pt x="2920522" y="12393"/>
                  </a:moveTo>
                  <a:cubicBezTo>
                    <a:pt x="2924194" y="12598"/>
                    <a:pt x="2928428" y="11631"/>
                    <a:pt x="2930315" y="14641"/>
                  </a:cubicBezTo>
                  <a:lnTo>
                    <a:pt x="2929548" y="19486"/>
                  </a:lnTo>
                  <a:lnTo>
                    <a:pt x="2917102" y="19074"/>
                  </a:lnTo>
                  <a:cubicBezTo>
                    <a:pt x="2917460" y="16473"/>
                    <a:pt x="2916644" y="13311"/>
                    <a:pt x="2920522" y="12393"/>
                  </a:cubicBezTo>
                  <a:close/>
                  <a:moveTo>
                    <a:pt x="3030697" y="10888"/>
                  </a:moveTo>
                  <a:lnTo>
                    <a:pt x="3036920" y="11093"/>
                  </a:lnTo>
                  <a:lnTo>
                    <a:pt x="3035388" y="20784"/>
                  </a:lnTo>
                  <a:cubicBezTo>
                    <a:pt x="3030491" y="19660"/>
                    <a:pt x="3021362" y="14404"/>
                    <a:pt x="3030697" y="10888"/>
                  </a:cubicBezTo>
                  <a:close/>
                  <a:moveTo>
                    <a:pt x="3139445" y="9588"/>
                  </a:moveTo>
                  <a:cubicBezTo>
                    <a:pt x="3142556" y="13517"/>
                    <a:pt x="3150870" y="15611"/>
                    <a:pt x="3146583" y="21322"/>
                  </a:cubicBezTo>
                  <a:lnTo>
                    <a:pt x="3140716" y="26166"/>
                  </a:lnTo>
                  <a:cubicBezTo>
                    <a:pt x="3140259" y="20403"/>
                    <a:pt x="3119298" y="8817"/>
                    <a:pt x="3139445" y="9588"/>
                  </a:cubicBezTo>
                  <a:close/>
                  <a:moveTo>
                    <a:pt x="1875332" y="5145"/>
                  </a:moveTo>
                  <a:cubicBezTo>
                    <a:pt x="1884208" y="3516"/>
                    <a:pt x="1880992" y="9075"/>
                    <a:pt x="1883236" y="12034"/>
                  </a:cubicBezTo>
                  <a:lnTo>
                    <a:pt x="1882469" y="16879"/>
                  </a:lnTo>
                  <a:lnTo>
                    <a:pt x="1871146" y="16673"/>
                  </a:lnTo>
                  <a:cubicBezTo>
                    <a:pt x="1871708" y="12949"/>
                    <a:pt x="1868802" y="7898"/>
                    <a:pt x="1875332" y="5145"/>
                  </a:cubicBezTo>
                  <a:close/>
                  <a:moveTo>
                    <a:pt x="2607951" y="4870"/>
                  </a:moveTo>
                  <a:cubicBezTo>
                    <a:pt x="2627844" y="6406"/>
                    <a:pt x="2613045" y="30376"/>
                    <a:pt x="2624417" y="38591"/>
                  </a:cubicBezTo>
                  <a:cubicBezTo>
                    <a:pt x="2630432" y="55222"/>
                    <a:pt x="2643025" y="74557"/>
                    <a:pt x="2633991" y="92968"/>
                  </a:cubicBezTo>
                  <a:cubicBezTo>
                    <a:pt x="2612571" y="83270"/>
                    <a:pt x="2619464" y="54963"/>
                    <a:pt x="2620744" y="38386"/>
                  </a:cubicBezTo>
                  <a:cubicBezTo>
                    <a:pt x="2594170" y="38532"/>
                    <a:pt x="2628247" y="22014"/>
                    <a:pt x="2606315" y="16398"/>
                  </a:cubicBezTo>
                  <a:close/>
                  <a:moveTo>
                    <a:pt x="3515838" y="4782"/>
                  </a:moveTo>
                  <a:cubicBezTo>
                    <a:pt x="3508237" y="7685"/>
                    <a:pt x="3515429" y="9575"/>
                    <a:pt x="3516907" y="12280"/>
                  </a:cubicBezTo>
                  <a:cubicBezTo>
                    <a:pt x="3517622" y="9627"/>
                    <a:pt x="3519357" y="6465"/>
                    <a:pt x="3515838" y="4782"/>
                  </a:cubicBezTo>
                  <a:close/>
                  <a:moveTo>
                    <a:pt x="1999076" y="4260"/>
                  </a:moveTo>
                  <a:cubicBezTo>
                    <a:pt x="2016725" y="2836"/>
                    <a:pt x="2015650" y="18292"/>
                    <a:pt x="2016821" y="26504"/>
                  </a:cubicBezTo>
                  <a:cubicBezTo>
                    <a:pt x="2016514" y="29463"/>
                    <a:pt x="2017278" y="32268"/>
                    <a:pt x="2013401" y="33185"/>
                  </a:cubicBezTo>
                  <a:cubicBezTo>
                    <a:pt x="1998405" y="32773"/>
                    <a:pt x="1995094" y="19765"/>
                    <a:pt x="1978771" y="20270"/>
                  </a:cubicBezTo>
                  <a:cubicBezTo>
                    <a:pt x="1983873" y="12621"/>
                    <a:pt x="1990603" y="26598"/>
                    <a:pt x="1996777" y="18797"/>
                  </a:cubicBezTo>
                  <a:close/>
                  <a:moveTo>
                    <a:pt x="2638402" y="3807"/>
                  </a:moveTo>
                  <a:cubicBezTo>
                    <a:pt x="2648196" y="6054"/>
                    <a:pt x="2651100" y="18755"/>
                    <a:pt x="2652372" y="27682"/>
                  </a:cubicBezTo>
                  <a:cubicBezTo>
                    <a:pt x="2633039" y="30075"/>
                    <a:pt x="2643501" y="11460"/>
                    <a:pt x="2638402" y="3807"/>
                  </a:cubicBezTo>
                  <a:close/>
                  <a:moveTo>
                    <a:pt x="2241515" y="2843"/>
                  </a:moveTo>
                  <a:lnTo>
                    <a:pt x="2241055" y="4731"/>
                  </a:lnTo>
                  <a:lnTo>
                    <a:pt x="2251308" y="5091"/>
                  </a:lnTo>
                  <a:lnTo>
                    <a:pt x="2251768" y="3204"/>
                  </a:lnTo>
                  <a:close/>
                  <a:moveTo>
                    <a:pt x="2138990" y="1797"/>
                  </a:moveTo>
                  <a:cubicBezTo>
                    <a:pt x="2148019" y="1239"/>
                    <a:pt x="2153168" y="9248"/>
                    <a:pt x="2154952" y="14094"/>
                  </a:cubicBezTo>
                  <a:cubicBezTo>
                    <a:pt x="2150768" y="17969"/>
                    <a:pt x="2149695" y="25774"/>
                    <a:pt x="2141993" y="25414"/>
                  </a:cubicBezTo>
                  <a:cubicBezTo>
                    <a:pt x="2143066" y="17611"/>
                    <a:pt x="2107109" y="5614"/>
                    <a:pt x="2138990" y="1797"/>
                  </a:cubicBezTo>
                  <a:close/>
                  <a:moveTo>
                    <a:pt x="3951914" y="0"/>
                  </a:moveTo>
                  <a:lnTo>
                    <a:pt x="3968271" y="0"/>
                  </a:lnTo>
                  <a:lnTo>
                    <a:pt x="3972043" y="5267"/>
                  </a:lnTo>
                  <a:lnTo>
                    <a:pt x="3970374" y="0"/>
                  </a:lnTo>
                  <a:lnTo>
                    <a:pt x="4007620" y="0"/>
                  </a:lnTo>
                  <a:lnTo>
                    <a:pt x="3999382" y="5376"/>
                  </a:lnTo>
                  <a:lnTo>
                    <a:pt x="4010297" y="7828"/>
                  </a:lnTo>
                  <a:lnTo>
                    <a:pt x="4000451" y="15425"/>
                  </a:lnTo>
                  <a:cubicBezTo>
                    <a:pt x="3996321" y="9456"/>
                    <a:pt x="4003412" y="5530"/>
                    <a:pt x="3993926" y="325"/>
                  </a:cubicBezTo>
                  <a:cubicBezTo>
                    <a:pt x="3979285" y="4962"/>
                    <a:pt x="3966533" y="7509"/>
                    <a:pt x="3969130" y="23169"/>
                  </a:cubicBezTo>
                  <a:lnTo>
                    <a:pt x="3966272" y="26127"/>
                  </a:lnTo>
                  <a:cubicBezTo>
                    <a:pt x="3967954" y="30259"/>
                    <a:pt x="3973362" y="27302"/>
                    <a:pt x="3977187" y="28578"/>
                  </a:cubicBezTo>
                  <a:cubicBezTo>
                    <a:pt x="3983157" y="21898"/>
                    <a:pt x="3994024" y="16341"/>
                    <a:pt x="4003254" y="22312"/>
                  </a:cubicBezTo>
                  <a:cubicBezTo>
                    <a:pt x="4006620" y="25475"/>
                    <a:pt x="4014880" y="37413"/>
                    <a:pt x="4026205" y="29969"/>
                  </a:cubicBezTo>
                  <a:cubicBezTo>
                    <a:pt x="4041150" y="32575"/>
                    <a:pt x="4017632" y="46493"/>
                    <a:pt x="4039617" y="42266"/>
                  </a:cubicBezTo>
                  <a:cubicBezTo>
                    <a:pt x="4035074" y="53844"/>
                    <a:pt x="4018190" y="58072"/>
                    <a:pt x="4006099" y="62711"/>
                  </a:cubicBezTo>
                  <a:cubicBezTo>
                    <a:pt x="4016199" y="61999"/>
                    <a:pt x="4020324" y="85821"/>
                    <a:pt x="4031908" y="67410"/>
                  </a:cubicBezTo>
                  <a:cubicBezTo>
                    <a:pt x="4028958" y="81220"/>
                    <a:pt x="4047131" y="76443"/>
                    <a:pt x="4054140" y="81046"/>
                  </a:cubicBezTo>
                  <a:lnTo>
                    <a:pt x="4055814" y="88059"/>
                  </a:lnTo>
                  <a:lnTo>
                    <a:pt x="4047656" y="89392"/>
                  </a:lnTo>
                  <a:cubicBezTo>
                    <a:pt x="4044653" y="91643"/>
                    <a:pt x="4041412" y="94473"/>
                    <a:pt x="4037562" y="94293"/>
                  </a:cubicBezTo>
                  <a:cubicBezTo>
                    <a:pt x="4064546" y="91903"/>
                    <a:pt x="4040412" y="116840"/>
                    <a:pt x="4064641" y="115571"/>
                  </a:cubicBezTo>
                  <a:lnTo>
                    <a:pt x="4063875" y="120416"/>
                  </a:lnTo>
                  <a:lnTo>
                    <a:pt x="4057652" y="120210"/>
                  </a:lnTo>
                  <a:cubicBezTo>
                    <a:pt x="4070043" y="130467"/>
                    <a:pt x="4048059" y="134694"/>
                    <a:pt x="4053767" y="146631"/>
                  </a:cubicBezTo>
                  <a:lnTo>
                    <a:pt x="4029998" y="146013"/>
                  </a:lnTo>
                  <a:cubicBezTo>
                    <a:pt x="4031273" y="147289"/>
                    <a:pt x="4033568" y="148054"/>
                    <a:pt x="4032038" y="150094"/>
                  </a:cubicBezTo>
                  <a:cubicBezTo>
                    <a:pt x="4022750" y="161619"/>
                    <a:pt x="4016993" y="141674"/>
                    <a:pt x="4008780" y="145394"/>
                  </a:cubicBezTo>
                  <a:cubicBezTo>
                    <a:pt x="4008220" y="141467"/>
                    <a:pt x="4016228" y="138868"/>
                    <a:pt x="4010312" y="135704"/>
                  </a:cubicBezTo>
                  <a:lnTo>
                    <a:pt x="4004090" y="135498"/>
                  </a:lnTo>
                  <a:lnTo>
                    <a:pt x="4008173" y="125808"/>
                  </a:lnTo>
                  <a:cubicBezTo>
                    <a:pt x="4006032" y="123563"/>
                    <a:pt x="3992819" y="127997"/>
                    <a:pt x="3998024" y="118510"/>
                  </a:cubicBezTo>
                  <a:lnTo>
                    <a:pt x="4036232" y="107963"/>
                  </a:lnTo>
                  <a:cubicBezTo>
                    <a:pt x="4025113" y="106633"/>
                    <a:pt x="4008385" y="99181"/>
                    <a:pt x="3995221" y="111624"/>
                  </a:cubicBezTo>
                  <a:lnTo>
                    <a:pt x="3988032" y="99533"/>
                  </a:lnTo>
                  <a:lnTo>
                    <a:pt x="3985379" y="101368"/>
                  </a:lnTo>
                  <a:cubicBezTo>
                    <a:pt x="3976557" y="93153"/>
                    <a:pt x="3990076" y="85761"/>
                    <a:pt x="3975847" y="80504"/>
                  </a:cubicBezTo>
                  <a:lnTo>
                    <a:pt x="3985489" y="74028"/>
                  </a:lnTo>
                  <a:lnTo>
                    <a:pt x="3965296" y="49947"/>
                  </a:lnTo>
                  <a:cubicBezTo>
                    <a:pt x="3976979" y="47553"/>
                    <a:pt x="3972492" y="36534"/>
                    <a:pt x="3967596" y="35411"/>
                  </a:cubicBezTo>
                  <a:cubicBezTo>
                    <a:pt x="3950302" y="41884"/>
                    <a:pt x="3958009" y="24391"/>
                    <a:pt x="3948677" y="17706"/>
                  </a:cubicBezTo>
                  <a:close/>
                  <a:moveTo>
                    <a:pt x="3375744" y="0"/>
                  </a:moveTo>
                  <a:lnTo>
                    <a:pt x="3396279" y="0"/>
                  </a:lnTo>
                  <a:lnTo>
                    <a:pt x="3392622" y="4588"/>
                  </a:lnTo>
                  <a:cubicBezTo>
                    <a:pt x="3388471" y="8368"/>
                    <a:pt x="3383727" y="10866"/>
                    <a:pt x="3378830" y="9742"/>
                  </a:cubicBezTo>
                  <a:close/>
                  <a:moveTo>
                    <a:pt x="3095160" y="0"/>
                  </a:moveTo>
                  <a:lnTo>
                    <a:pt x="3114649" y="0"/>
                  </a:lnTo>
                  <a:lnTo>
                    <a:pt x="3117808" y="5708"/>
                  </a:lnTo>
                  <a:cubicBezTo>
                    <a:pt x="3121184" y="16930"/>
                    <a:pt x="3122915" y="30346"/>
                    <a:pt x="3135001" y="37184"/>
                  </a:cubicBezTo>
                  <a:cubicBezTo>
                    <a:pt x="3130153" y="44069"/>
                    <a:pt x="3130866" y="49069"/>
                    <a:pt x="3138873" y="54120"/>
                  </a:cubicBezTo>
                  <a:lnTo>
                    <a:pt x="3158054" y="43005"/>
                  </a:lnTo>
                  <a:cubicBezTo>
                    <a:pt x="3165857" y="49180"/>
                    <a:pt x="3154633" y="57338"/>
                    <a:pt x="3144636" y="56213"/>
                  </a:cubicBezTo>
                  <a:cubicBezTo>
                    <a:pt x="3136371" y="62127"/>
                    <a:pt x="3146928" y="67180"/>
                    <a:pt x="3148508" y="73148"/>
                  </a:cubicBezTo>
                  <a:cubicBezTo>
                    <a:pt x="3153966" y="70549"/>
                    <a:pt x="3150908" y="64426"/>
                    <a:pt x="3158917" y="61828"/>
                  </a:cubicBezTo>
                  <a:cubicBezTo>
                    <a:pt x="3164832" y="64992"/>
                    <a:pt x="3182990" y="69689"/>
                    <a:pt x="3171562" y="78970"/>
                  </a:cubicBezTo>
                  <a:cubicBezTo>
                    <a:pt x="3168705" y="81928"/>
                    <a:pt x="3165237" y="80600"/>
                    <a:pt x="3162686" y="80600"/>
                  </a:cubicBezTo>
                  <a:lnTo>
                    <a:pt x="3153659" y="73506"/>
                  </a:lnTo>
                  <a:cubicBezTo>
                    <a:pt x="3136674" y="77022"/>
                    <a:pt x="3152482" y="88248"/>
                    <a:pt x="3141309" y="96763"/>
                  </a:cubicBezTo>
                  <a:cubicBezTo>
                    <a:pt x="3115145" y="87013"/>
                    <a:pt x="3149379" y="58815"/>
                    <a:pt x="3114695" y="55746"/>
                  </a:cubicBezTo>
                  <a:close/>
                  <a:moveTo>
                    <a:pt x="3053554" y="0"/>
                  </a:moveTo>
                  <a:lnTo>
                    <a:pt x="3053662" y="0"/>
                  </a:lnTo>
                  <a:lnTo>
                    <a:pt x="3061190" y="1485"/>
                  </a:lnTo>
                  <a:cubicBezTo>
                    <a:pt x="3062363" y="3003"/>
                    <a:pt x="3062681" y="5235"/>
                    <a:pt x="3063701" y="7275"/>
                  </a:cubicBezTo>
                  <a:lnTo>
                    <a:pt x="3063394" y="10233"/>
                  </a:lnTo>
                  <a:cubicBezTo>
                    <a:pt x="3058217" y="10971"/>
                    <a:pt x="3055603" y="9887"/>
                    <a:pt x="3054360" y="7878"/>
                  </a:cubicBezTo>
                  <a:close/>
                  <a:moveTo>
                    <a:pt x="2913398" y="0"/>
                  </a:moveTo>
                  <a:lnTo>
                    <a:pt x="2914263" y="0"/>
                  </a:lnTo>
                  <a:lnTo>
                    <a:pt x="2913333" y="304"/>
                  </a:lnTo>
                  <a:close/>
                  <a:moveTo>
                    <a:pt x="2898672" y="0"/>
                  </a:moveTo>
                  <a:lnTo>
                    <a:pt x="2904215" y="0"/>
                  </a:lnTo>
                  <a:lnTo>
                    <a:pt x="2904968" y="403"/>
                  </a:lnTo>
                  <a:lnTo>
                    <a:pt x="2904201" y="5248"/>
                  </a:lnTo>
                  <a:lnTo>
                    <a:pt x="2897979" y="5042"/>
                  </a:lnTo>
                  <a:close/>
                  <a:moveTo>
                    <a:pt x="2781460" y="0"/>
                  </a:moveTo>
                  <a:lnTo>
                    <a:pt x="2789647" y="0"/>
                  </a:lnTo>
                  <a:lnTo>
                    <a:pt x="2784389" y="3047"/>
                  </a:lnTo>
                  <a:close/>
                  <a:moveTo>
                    <a:pt x="2656971" y="0"/>
                  </a:moveTo>
                  <a:lnTo>
                    <a:pt x="2667800" y="0"/>
                  </a:lnTo>
                  <a:lnTo>
                    <a:pt x="2668344" y="4274"/>
                  </a:lnTo>
                  <a:cubicBezTo>
                    <a:pt x="2674918" y="27383"/>
                    <a:pt x="2692922" y="33560"/>
                    <a:pt x="2690365" y="59063"/>
                  </a:cubicBezTo>
                  <a:cubicBezTo>
                    <a:pt x="2682611" y="60897"/>
                    <a:pt x="2677257" y="54009"/>
                    <a:pt x="2676901" y="48959"/>
                  </a:cubicBezTo>
                  <a:close/>
                  <a:moveTo>
                    <a:pt x="2233994" y="0"/>
                  </a:moveTo>
                  <a:lnTo>
                    <a:pt x="2309284" y="0"/>
                  </a:lnTo>
                  <a:lnTo>
                    <a:pt x="2307155" y="28825"/>
                  </a:lnTo>
                  <a:lnTo>
                    <a:pt x="2320826" y="22504"/>
                  </a:lnTo>
                  <a:cubicBezTo>
                    <a:pt x="2325518" y="24749"/>
                    <a:pt x="2320875" y="30512"/>
                    <a:pt x="2321435" y="34440"/>
                  </a:cubicBezTo>
                  <a:cubicBezTo>
                    <a:pt x="2318630" y="35204"/>
                    <a:pt x="2317865" y="32398"/>
                    <a:pt x="2315519" y="31276"/>
                  </a:cubicBezTo>
                  <a:cubicBezTo>
                    <a:pt x="2300976" y="54480"/>
                    <a:pt x="2356776" y="60004"/>
                    <a:pt x="2320401" y="83407"/>
                  </a:cubicBezTo>
                  <a:cubicBezTo>
                    <a:pt x="2319888" y="95139"/>
                    <a:pt x="2335700" y="98714"/>
                    <a:pt x="2348042" y="100961"/>
                  </a:cubicBezTo>
                  <a:lnTo>
                    <a:pt x="2365589" y="101374"/>
                  </a:lnTo>
                  <a:cubicBezTo>
                    <a:pt x="2376087" y="134123"/>
                    <a:pt x="2383114" y="178298"/>
                    <a:pt x="2407384" y="210542"/>
                  </a:cubicBezTo>
                  <a:cubicBezTo>
                    <a:pt x="2395547" y="222065"/>
                    <a:pt x="2423958" y="224573"/>
                    <a:pt x="2410030" y="234210"/>
                  </a:cubicBezTo>
                  <a:cubicBezTo>
                    <a:pt x="2423493" y="244313"/>
                    <a:pt x="2398391" y="270115"/>
                    <a:pt x="2426036" y="269817"/>
                  </a:cubicBezTo>
                  <a:lnTo>
                    <a:pt x="2439188" y="300731"/>
                  </a:lnTo>
                  <a:lnTo>
                    <a:pt x="2445921" y="296857"/>
                  </a:lnTo>
                  <a:cubicBezTo>
                    <a:pt x="2432102" y="286804"/>
                    <a:pt x="2466129" y="269930"/>
                    <a:pt x="2447003" y="263549"/>
                  </a:cubicBezTo>
                  <a:lnTo>
                    <a:pt x="2448229" y="256817"/>
                  </a:lnTo>
                  <a:cubicBezTo>
                    <a:pt x="2453125" y="257940"/>
                    <a:pt x="2454809" y="254421"/>
                    <a:pt x="2458890" y="252382"/>
                  </a:cubicBezTo>
                  <a:cubicBezTo>
                    <a:pt x="2440426" y="250642"/>
                    <a:pt x="2437166" y="237992"/>
                    <a:pt x="2428343" y="229777"/>
                  </a:cubicBezTo>
                  <a:cubicBezTo>
                    <a:pt x="2449260" y="215501"/>
                    <a:pt x="2409476" y="212430"/>
                    <a:pt x="2424425" y="197183"/>
                  </a:cubicBezTo>
                  <a:cubicBezTo>
                    <a:pt x="2417136" y="179277"/>
                    <a:pt x="2395615" y="163765"/>
                    <a:pt x="2402405" y="142395"/>
                  </a:cubicBezTo>
                  <a:cubicBezTo>
                    <a:pt x="2390371" y="129538"/>
                    <a:pt x="2384613" y="109592"/>
                    <a:pt x="2381249" y="98777"/>
                  </a:cubicBezTo>
                  <a:cubicBezTo>
                    <a:pt x="2406198" y="77004"/>
                    <a:pt x="2347638" y="87903"/>
                    <a:pt x="2371107" y="65976"/>
                  </a:cubicBezTo>
                  <a:cubicBezTo>
                    <a:pt x="2348665" y="64440"/>
                    <a:pt x="2382487" y="48688"/>
                    <a:pt x="2358923" y="46947"/>
                  </a:cubicBezTo>
                  <a:cubicBezTo>
                    <a:pt x="2381929" y="37109"/>
                    <a:pt x="2347297" y="31845"/>
                    <a:pt x="2351483" y="20319"/>
                  </a:cubicBezTo>
                  <a:cubicBezTo>
                    <a:pt x="2350362" y="15014"/>
                    <a:pt x="2350121" y="8217"/>
                    <a:pt x="2348185" y="2300"/>
                  </a:cubicBezTo>
                  <a:lnTo>
                    <a:pt x="2345753" y="0"/>
                  </a:lnTo>
                  <a:lnTo>
                    <a:pt x="2384347" y="0"/>
                  </a:lnTo>
                  <a:lnTo>
                    <a:pt x="2384453" y="584"/>
                  </a:lnTo>
                  <a:cubicBezTo>
                    <a:pt x="2386236" y="3910"/>
                    <a:pt x="2389411" y="6532"/>
                    <a:pt x="2394894" y="7936"/>
                  </a:cubicBezTo>
                  <a:cubicBezTo>
                    <a:pt x="2392800" y="13700"/>
                    <a:pt x="2395911" y="17628"/>
                    <a:pt x="2403153" y="19875"/>
                  </a:cubicBezTo>
                  <a:cubicBezTo>
                    <a:pt x="2384278" y="28030"/>
                    <a:pt x="2406873" y="35739"/>
                    <a:pt x="2401668" y="45225"/>
                  </a:cubicBezTo>
                  <a:lnTo>
                    <a:pt x="2407890" y="45431"/>
                  </a:lnTo>
                  <a:cubicBezTo>
                    <a:pt x="2412784" y="54205"/>
                    <a:pt x="2401967" y="67771"/>
                    <a:pt x="2418542" y="74151"/>
                  </a:cubicBezTo>
                  <a:lnTo>
                    <a:pt x="2427775" y="72470"/>
                  </a:lnTo>
                  <a:cubicBezTo>
                    <a:pt x="2430375" y="80479"/>
                    <a:pt x="2418236" y="77109"/>
                    <a:pt x="2414052" y="80985"/>
                  </a:cubicBezTo>
                  <a:cubicBezTo>
                    <a:pt x="2417978" y="88076"/>
                    <a:pt x="2415578" y="96797"/>
                    <a:pt x="2423380" y="102972"/>
                  </a:cubicBezTo>
                  <a:lnTo>
                    <a:pt x="2439603" y="96651"/>
                  </a:lnTo>
                  <a:cubicBezTo>
                    <a:pt x="2438588" y="76758"/>
                    <a:pt x="2441912" y="46410"/>
                    <a:pt x="2418655" y="34059"/>
                  </a:cubicBezTo>
                  <a:cubicBezTo>
                    <a:pt x="2431461" y="26768"/>
                    <a:pt x="2412030" y="13144"/>
                    <a:pt x="2428915" y="8915"/>
                  </a:cubicBezTo>
                  <a:cubicBezTo>
                    <a:pt x="2424530" y="3711"/>
                    <a:pt x="2416573" y="6668"/>
                    <a:pt x="2410554" y="5340"/>
                  </a:cubicBezTo>
                  <a:lnTo>
                    <a:pt x="2411905" y="0"/>
                  </a:lnTo>
                  <a:lnTo>
                    <a:pt x="2429370" y="0"/>
                  </a:lnTo>
                  <a:lnTo>
                    <a:pt x="2425295" y="6517"/>
                  </a:lnTo>
                  <a:cubicBezTo>
                    <a:pt x="2447533" y="9176"/>
                    <a:pt x="2429218" y="21259"/>
                    <a:pt x="2436714" y="30391"/>
                  </a:cubicBezTo>
                  <a:cubicBezTo>
                    <a:pt x="2456553" y="41772"/>
                    <a:pt x="2437723" y="65587"/>
                    <a:pt x="2457870" y="74009"/>
                  </a:cubicBezTo>
                  <a:cubicBezTo>
                    <a:pt x="2458225" y="79059"/>
                    <a:pt x="2453684" y="85535"/>
                    <a:pt x="2457915" y="89668"/>
                  </a:cubicBezTo>
                  <a:cubicBezTo>
                    <a:pt x="2479133" y="97937"/>
                    <a:pt x="2450309" y="112977"/>
                    <a:pt x="2452040" y="127668"/>
                  </a:cubicBezTo>
                  <a:cubicBezTo>
                    <a:pt x="2458774" y="123793"/>
                    <a:pt x="2473465" y="119512"/>
                    <a:pt x="2482032" y="128492"/>
                  </a:cubicBezTo>
                  <a:cubicBezTo>
                    <a:pt x="2472796" y="137824"/>
                    <a:pt x="2495235" y="157213"/>
                    <a:pt x="2496761" y="173025"/>
                  </a:cubicBezTo>
                  <a:lnTo>
                    <a:pt x="2502936" y="157572"/>
                  </a:lnTo>
                  <a:cubicBezTo>
                    <a:pt x="2505487" y="157571"/>
                    <a:pt x="2509364" y="156656"/>
                    <a:pt x="2511250" y="159666"/>
                  </a:cubicBezTo>
                  <a:lnTo>
                    <a:pt x="2518239" y="155026"/>
                  </a:lnTo>
                  <a:cubicBezTo>
                    <a:pt x="2515996" y="152066"/>
                    <a:pt x="2512120" y="152983"/>
                    <a:pt x="2508447" y="152779"/>
                  </a:cubicBezTo>
                  <a:cubicBezTo>
                    <a:pt x="2507381" y="135078"/>
                    <a:pt x="2496772" y="129668"/>
                    <a:pt x="2503051" y="112380"/>
                  </a:cubicBezTo>
                  <a:cubicBezTo>
                    <a:pt x="2491424" y="104929"/>
                    <a:pt x="2490920" y="83505"/>
                    <a:pt x="2480873" y="74373"/>
                  </a:cubicBezTo>
                  <a:cubicBezTo>
                    <a:pt x="2481745" y="57489"/>
                    <a:pt x="2460833" y="53912"/>
                    <a:pt x="2471346" y="35655"/>
                  </a:cubicBezTo>
                  <a:cubicBezTo>
                    <a:pt x="2449120" y="31173"/>
                    <a:pt x="2460983" y="18551"/>
                    <a:pt x="2459891" y="8495"/>
                  </a:cubicBezTo>
                  <a:lnTo>
                    <a:pt x="2452992" y="0"/>
                  </a:lnTo>
                  <a:lnTo>
                    <a:pt x="2563194" y="0"/>
                  </a:lnTo>
                  <a:lnTo>
                    <a:pt x="2569098" y="9292"/>
                  </a:lnTo>
                  <a:cubicBezTo>
                    <a:pt x="2571407" y="14148"/>
                    <a:pt x="2572754" y="19284"/>
                    <a:pt x="2572192" y="24920"/>
                  </a:cubicBezTo>
                  <a:cubicBezTo>
                    <a:pt x="2583512" y="32779"/>
                    <a:pt x="2569583" y="50066"/>
                    <a:pt x="2582741" y="55477"/>
                  </a:cubicBezTo>
                  <a:cubicBezTo>
                    <a:pt x="2604975" y="75989"/>
                    <a:pt x="2574207" y="113163"/>
                    <a:pt x="2607258" y="120111"/>
                  </a:cubicBezTo>
                  <a:cubicBezTo>
                    <a:pt x="2588019" y="153821"/>
                    <a:pt x="2641729" y="157457"/>
                    <a:pt x="2626416" y="193158"/>
                  </a:cubicBezTo>
                  <a:cubicBezTo>
                    <a:pt x="2648652" y="203469"/>
                    <a:pt x="2645890" y="230093"/>
                    <a:pt x="2663943" y="244278"/>
                  </a:cubicBezTo>
                  <a:cubicBezTo>
                    <a:pt x="2667355" y="263101"/>
                    <a:pt x="2666227" y="288401"/>
                    <a:pt x="2688513" y="299067"/>
                  </a:cubicBezTo>
                  <a:cubicBezTo>
                    <a:pt x="2679992" y="313398"/>
                    <a:pt x="2684527" y="327324"/>
                    <a:pt x="2690797" y="343189"/>
                  </a:cubicBezTo>
                  <a:cubicBezTo>
                    <a:pt x="2698545" y="359208"/>
                    <a:pt x="2710374" y="373187"/>
                    <a:pt x="2699098" y="388640"/>
                  </a:cubicBezTo>
                  <a:cubicBezTo>
                    <a:pt x="2695472" y="404094"/>
                    <a:pt x="2723476" y="401194"/>
                    <a:pt x="2720310" y="414761"/>
                  </a:cubicBezTo>
                  <a:cubicBezTo>
                    <a:pt x="2715516" y="414352"/>
                    <a:pt x="2713525" y="418279"/>
                    <a:pt x="2709649" y="419196"/>
                  </a:cubicBezTo>
                  <a:cubicBezTo>
                    <a:pt x="2736218" y="436903"/>
                    <a:pt x="2730089" y="468016"/>
                    <a:pt x="2744313" y="491127"/>
                  </a:cubicBezTo>
                  <a:cubicBezTo>
                    <a:pt x="2736608" y="500969"/>
                    <a:pt x="2731356" y="494795"/>
                    <a:pt x="2719777" y="495353"/>
                  </a:cubicBezTo>
                  <a:cubicBezTo>
                    <a:pt x="2714166" y="499432"/>
                    <a:pt x="2725742" y="506525"/>
                    <a:pt x="2730638" y="507649"/>
                  </a:cubicBezTo>
                  <a:cubicBezTo>
                    <a:pt x="2753390" y="498576"/>
                    <a:pt x="2744151" y="525760"/>
                    <a:pt x="2757820" y="527090"/>
                  </a:cubicBezTo>
                  <a:cubicBezTo>
                    <a:pt x="2763379" y="530306"/>
                    <a:pt x="2762613" y="535150"/>
                    <a:pt x="2758429" y="539027"/>
                  </a:cubicBezTo>
                  <a:lnTo>
                    <a:pt x="2766896" y="542192"/>
                  </a:lnTo>
                  <a:cubicBezTo>
                    <a:pt x="2761486" y="552799"/>
                    <a:pt x="2781120" y="565302"/>
                    <a:pt x="2773618" y="581673"/>
                  </a:cubicBezTo>
                  <a:cubicBezTo>
                    <a:pt x="2770554" y="593404"/>
                    <a:pt x="2809213" y="606473"/>
                    <a:pt x="2788601" y="625442"/>
                  </a:cubicBezTo>
                  <a:lnTo>
                    <a:pt x="2814512" y="628306"/>
                  </a:lnTo>
                  <a:cubicBezTo>
                    <a:pt x="2814101" y="638201"/>
                    <a:pt x="2800383" y="628863"/>
                    <a:pt x="2795740" y="634625"/>
                  </a:cubicBezTo>
                  <a:cubicBezTo>
                    <a:pt x="2830115" y="648305"/>
                    <a:pt x="2776597" y="686903"/>
                    <a:pt x="2819037" y="680488"/>
                  </a:cubicBezTo>
                  <a:lnTo>
                    <a:pt x="2824233" y="704156"/>
                  </a:lnTo>
                  <a:lnTo>
                    <a:pt x="2821684" y="704156"/>
                  </a:lnTo>
                  <a:cubicBezTo>
                    <a:pt x="2818415" y="717009"/>
                    <a:pt x="2838868" y="722472"/>
                    <a:pt x="2838047" y="737163"/>
                  </a:cubicBezTo>
                  <a:cubicBezTo>
                    <a:pt x="2839374" y="736244"/>
                    <a:pt x="2842180" y="735481"/>
                    <a:pt x="2841160" y="733439"/>
                  </a:cubicBezTo>
                  <a:cubicBezTo>
                    <a:pt x="2847636" y="740531"/>
                    <a:pt x="2829985" y="749606"/>
                    <a:pt x="2846357" y="757109"/>
                  </a:cubicBezTo>
                  <a:cubicBezTo>
                    <a:pt x="2854314" y="756702"/>
                    <a:pt x="2876194" y="761963"/>
                    <a:pt x="2877830" y="750436"/>
                  </a:cubicBezTo>
                  <a:cubicBezTo>
                    <a:pt x="2882726" y="751559"/>
                    <a:pt x="2884410" y="748040"/>
                    <a:pt x="2887165" y="746919"/>
                  </a:cubicBezTo>
                  <a:cubicBezTo>
                    <a:pt x="2866155" y="727326"/>
                    <a:pt x="2872694" y="691419"/>
                    <a:pt x="2860256" y="665503"/>
                  </a:cubicBezTo>
                  <a:cubicBezTo>
                    <a:pt x="2837711" y="665803"/>
                    <a:pt x="2859191" y="640152"/>
                    <a:pt x="2833381" y="643103"/>
                  </a:cubicBezTo>
                  <a:cubicBezTo>
                    <a:pt x="2832923" y="637339"/>
                    <a:pt x="2831344" y="631371"/>
                    <a:pt x="2833641" y="624486"/>
                  </a:cubicBezTo>
                  <a:lnTo>
                    <a:pt x="2835528" y="627495"/>
                  </a:lnTo>
                  <a:cubicBezTo>
                    <a:pt x="2841244" y="613929"/>
                    <a:pt x="2833953" y="603674"/>
                    <a:pt x="2825234" y="593623"/>
                  </a:cubicBezTo>
                  <a:lnTo>
                    <a:pt x="2819011" y="593418"/>
                  </a:lnTo>
                  <a:cubicBezTo>
                    <a:pt x="2836100" y="588067"/>
                    <a:pt x="2818709" y="578523"/>
                    <a:pt x="2819272" y="574799"/>
                  </a:cubicBezTo>
                  <a:cubicBezTo>
                    <a:pt x="2813460" y="562148"/>
                    <a:pt x="2826520" y="551542"/>
                    <a:pt x="2808721" y="544244"/>
                  </a:cubicBezTo>
                  <a:lnTo>
                    <a:pt x="2806069" y="546078"/>
                  </a:lnTo>
                  <a:lnTo>
                    <a:pt x="2807653" y="534195"/>
                  </a:lnTo>
                  <a:cubicBezTo>
                    <a:pt x="2803776" y="535111"/>
                    <a:pt x="2802756" y="533071"/>
                    <a:pt x="2801533" y="532152"/>
                  </a:cubicBezTo>
                  <a:lnTo>
                    <a:pt x="2811072" y="527513"/>
                  </a:lnTo>
                  <a:cubicBezTo>
                    <a:pt x="2798629" y="519451"/>
                    <a:pt x="2804039" y="508842"/>
                    <a:pt x="2800420" y="498793"/>
                  </a:cubicBezTo>
                  <a:cubicBezTo>
                    <a:pt x="2819289" y="508490"/>
                    <a:pt x="2811580" y="533635"/>
                    <a:pt x="2823206" y="548736"/>
                  </a:cubicBezTo>
                  <a:cubicBezTo>
                    <a:pt x="2830441" y="576486"/>
                    <a:pt x="2850989" y="605617"/>
                    <a:pt x="2858429" y="632246"/>
                  </a:cubicBezTo>
                  <a:cubicBezTo>
                    <a:pt x="2872047" y="635769"/>
                    <a:pt x="2875670" y="627965"/>
                    <a:pt x="2881640" y="621285"/>
                  </a:cubicBezTo>
                  <a:cubicBezTo>
                    <a:pt x="2860063" y="623268"/>
                    <a:pt x="2866397" y="596134"/>
                    <a:pt x="2850587" y="584908"/>
                  </a:cubicBezTo>
                  <a:lnTo>
                    <a:pt x="2858036" y="578381"/>
                  </a:lnTo>
                  <a:cubicBezTo>
                    <a:pt x="2856505" y="580421"/>
                    <a:pt x="2858596" y="582309"/>
                    <a:pt x="2860942" y="583431"/>
                  </a:cubicBezTo>
                  <a:cubicBezTo>
                    <a:pt x="2871249" y="573948"/>
                    <a:pt x="2860080" y="564610"/>
                    <a:pt x="2854726" y="557722"/>
                  </a:cubicBezTo>
                  <a:lnTo>
                    <a:pt x="2854040" y="557186"/>
                  </a:lnTo>
                  <a:lnTo>
                    <a:pt x="2850031" y="568226"/>
                  </a:lnTo>
                  <a:cubicBezTo>
                    <a:pt x="2847583" y="566389"/>
                    <a:pt x="2843606" y="561491"/>
                    <a:pt x="2845443" y="556493"/>
                  </a:cubicBezTo>
                  <a:cubicBezTo>
                    <a:pt x="2848249" y="555728"/>
                    <a:pt x="2849268" y="557769"/>
                    <a:pt x="2851563" y="558536"/>
                  </a:cubicBezTo>
                  <a:lnTo>
                    <a:pt x="2853793" y="556993"/>
                  </a:lnTo>
                  <a:lnTo>
                    <a:pt x="2844476" y="549711"/>
                  </a:lnTo>
                  <a:cubicBezTo>
                    <a:pt x="2847895" y="543030"/>
                    <a:pt x="2860034" y="546400"/>
                    <a:pt x="2865694" y="550329"/>
                  </a:cubicBezTo>
                  <a:cubicBezTo>
                    <a:pt x="2884918" y="572727"/>
                    <a:pt x="2897815" y="604406"/>
                    <a:pt x="2907601" y="632158"/>
                  </a:cubicBezTo>
                  <a:cubicBezTo>
                    <a:pt x="2921625" y="638537"/>
                    <a:pt x="2906219" y="648020"/>
                    <a:pt x="2910246" y="655825"/>
                  </a:cubicBezTo>
                  <a:lnTo>
                    <a:pt x="2917584" y="681740"/>
                  </a:lnTo>
                  <a:cubicBezTo>
                    <a:pt x="2920798" y="678731"/>
                    <a:pt x="2924266" y="680058"/>
                    <a:pt x="2926817" y="680059"/>
                  </a:cubicBezTo>
                  <a:cubicBezTo>
                    <a:pt x="2934976" y="686182"/>
                    <a:pt x="2923601" y="685617"/>
                    <a:pt x="2922631" y="691585"/>
                  </a:cubicBezTo>
                  <a:cubicBezTo>
                    <a:pt x="2952114" y="688839"/>
                    <a:pt x="2927829" y="707603"/>
                    <a:pt x="2936549" y="717653"/>
                  </a:cubicBezTo>
                  <a:cubicBezTo>
                    <a:pt x="2934908" y="747034"/>
                    <a:pt x="2990663" y="736899"/>
                    <a:pt x="2969332" y="768722"/>
                  </a:cubicBezTo>
                  <a:cubicBezTo>
                    <a:pt x="2984123" y="772807"/>
                    <a:pt x="2967230" y="807640"/>
                    <a:pt x="2996610" y="806730"/>
                  </a:cubicBezTo>
                  <a:cubicBezTo>
                    <a:pt x="2994783" y="776023"/>
                    <a:pt x="2977597" y="762807"/>
                    <a:pt x="2980361" y="728530"/>
                  </a:cubicBezTo>
                  <a:cubicBezTo>
                    <a:pt x="2970317" y="711746"/>
                    <a:pt x="2959608" y="700522"/>
                    <a:pt x="2967418" y="681192"/>
                  </a:cubicBezTo>
                  <a:cubicBezTo>
                    <a:pt x="2963951" y="677315"/>
                    <a:pt x="2955942" y="679913"/>
                    <a:pt x="2952525" y="678944"/>
                  </a:cubicBezTo>
                  <a:lnTo>
                    <a:pt x="2953292" y="674098"/>
                  </a:lnTo>
                  <a:cubicBezTo>
                    <a:pt x="2966450" y="679508"/>
                    <a:pt x="2987620" y="672118"/>
                    <a:pt x="2980932" y="691653"/>
                  </a:cubicBezTo>
                  <a:cubicBezTo>
                    <a:pt x="2990514" y="720525"/>
                    <a:pt x="3017338" y="742568"/>
                    <a:pt x="3016819" y="772152"/>
                  </a:cubicBezTo>
                  <a:cubicBezTo>
                    <a:pt x="3032884" y="782614"/>
                    <a:pt x="3038387" y="803324"/>
                    <a:pt x="3042258" y="820260"/>
                  </a:cubicBezTo>
                  <a:lnTo>
                    <a:pt x="3048482" y="820466"/>
                  </a:lnTo>
                  <a:cubicBezTo>
                    <a:pt x="3043276" y="829952"/>
                    <a:pt x="3059038" y="825519"/>
                    <a:pt x="3061944" y="830569"/>
                  </a:cubicBezTo>
                  <a:cubicBezTo>
                    <a:pt x="3068423" y="830009"/>
                    <a:pt x="3077402" y="821443"/>
                    <a:pt x="3070467" y="816239"/>
                  </a:cubicBezTo>
                  <a:cubicBezTo>
                    <a:pt x="3057359" y="811185"/>
                    <a:pt x="3061750" y="798536"/>
                    <a:pt x="3049611" y="795166"/>
                  </a:cubicBezTo>
                  <a:cubicBezTo>
                    <a:pt x="3045174" y="792155"/>
                    <a:pt x="3049258" y="782465"/>
                    <a:pt x="3038698" y="785064"/>
                  </a:cubicBezTo>
                  <a:cubicBezTo>
                    <a:pt x="3056198" y="769817"/>
                    <a:pt x="3036919" y="762364"/>
                    <a:pt x="3050542" y="748035"/>
                  </a:cubicBezTo>
                  <a:cubicBezTo>
                    <a:pt x="3025703" y="745019"/>
                    <a:pt x="3026218" y="725636"/>
                    <a:pt x="3019029" y="713546"/>
                  </a:cubicBezTo>
                  <a:cubicBezTo>
                    <a:pt x="3051786" y="680093"/>
                    <a:pt x="3007062" y="642387"/>
                    <a:pt x="3005032" y="605150"/>
                  </a:cubicBezTo>
                  <a:lnTo>
                    <a:pt x="3010186" y="595307"/>
                  </a:lnTo>
                  <a:lnTo>
                    <a:pt x="3000291" y="594897"/>
                  </a:lnTo>
                  <a:cubicBezTo>
                    <a:pt x="3012893" y="586178"/>
                    <a:pt x="2991113" y="581632"/>
                    <a:pt x="2992187" y="573828"/>
                  </a:cubicBezTo>
                  <a:lnTo>
                    <a:pt x="2999177" y="569189"/>
                  </a:lnTo>
                  <a:lnTo>
                    <a:pt x="2987497" y="563932"/>
                  </a:lnTo>
                  <a:cubicBezTo>
                    <a:pt x="3002038" y="550928"/>
                    <a:pt x="2976844" y="535211"/>
                    <a:pt x="2996793" y="519251"/>
                  </a:cubicBezTo>
                  <a:lnTo>
                    <a:pt x="2985981" y="514963"/>
                  </a:lnTo>
                  <a:lnTo>
                    <a:pt x="2981030" y="523684"/>
                  </a:lnTo>
                  <a:cubicBezTo>
                    <a:pt x="2975574" y="518633"/>
                    <a:pt x="2995979" y="508438"/>
                    <a:pt x="2981291" y="505066"/>
                  </a:cubicBezTo>
                  <a:cubicBezTo>
                    <a:pt x="2995627" y="495736"/>
                    <a:pt x="2996495" y="489055"/>
                    <a:pt x="2998540" y="475283"/>
                  </a:cubicBezTo>
                  <a:cubicBezTo>
                    <a:pt x="2991246" y="475230"/>
                    <a:pt x="2986862" y="462375"/>
                    <a:pt x="2978087" y="469819"/>
                  </a:cubicBezTo>
                  <a:cubicBezTo>
                    <a:pt x="2972220" y="474663"/>
                    <a:pt x="2957477" y="481138"/>
                    <a:pt x="2956408" y="471089"/>
                  </a:cubicBezTo>
                  <a:cubicBezTo>
                    <a:pt x="2966613" y="460890"/>
                    <a:pt x="2950242" y="453387"/>
                    <a:pt x="2966771" y="444108"/>
                  </a:cubicBezTo>
                  <a:lnTo>
                    <a:pt x="2950045" y="429006"/>
                  </a:lnTo>
                  <a:cubicBezTo>
                    <a:pt x="2955248" y="427171"/>
                    <a:pt x="2956218" y="421203"/>
                    <a:pt x="2951322" y="420079"/>
                  </a:cubicBezTo>
                  <a:cubicBezTo>
                    <a:pt x="2944131" y="415640"/>
                    <a:pt x="2939695" y="412629"/>
                    <a:pt x="2932247" y="411505"/>
                  </a:cubicBezTo>
                  <a:cubicBezTo>
                    <a:pt x="2939955" y="394012"/>
                    <a:pt x="2925012" y="383755"/>
                    <a:pt x="2929149" y="364220"/>
                  </a:cubicBezTo>
                  <a:cubicBezTo>
                    <a:pt x="2912826" y="364726"/>
                    <a:pt x="2935019" y="351725"/>
                    <a:pt x="2916198" y="350037"/>
                  </a:cubicBezTo>
                  <a:lnTo>
                    <a:pt x="2920279" y="347997"/>
                  </a:lnTo>
                  <a:lnTo>
                    <a:pt x="2927877" y="355293"/>
                  </a:lnTo>
                  <a:cubicBezTo>
                    <a:pt x="2952926" y="339335"/>
                    <a:pt x="2914418" y="327338"/>
                    <a:pt x="2931714" y="313213"/>
                  </a:cubicBezTo>
                  <a:cubicBezTo>
                    <a:pt x="2900144" y="298769"/>
                    <a:pt x="2932954" y="255473"/>
                    <a:pt x="2891383" y="255206"/>
                  </a:cubicBezTo>
                  <a:cubicBezTo>
                    <a:pt x="2892354" y="249239"/>
                    <a:pt x="2898016" y="245517"/>
                    <a:pt x="2897764" y="238630"/>
                  </a:cubicBezTo>
                  <a:cubicBezTo>
                    <a:pt x="2894755" y="235417"/>
                    <a:pt x="2889654" y="235415"/>
                    <a:pt x="2886085" y="233373"/>
                  </a:cubicBezTo>
                  <a:lnTo>
                    <a:pt x="2899808" y="224859"/>
                  </a:lnTo>
                  <a:lnTo>
                    <a:pt x="2882008" y="217560"/>
                  </a:lnTo>
                  <a:cubicBezTo>
                    <a:pt x="2895736" y="193743"/>
                    <a:pt x="2874576" y="165428"/>
                    <a:pt x="2863157" y="141553"/>
                  </a:cubicBezTo>
                  <a:cubicBezTo>
                    <a:pt x="2859688" y="145327"/>
                    <a:pt x="2855250" y="142318"/>
                    <a:pt x="2851374" y="143233"/>
                  </a:cubicBezTo>
                  <a:cubicBezTo>
                    <a:pt x="2850609" y="140429"/>
                    <a:pt x="2855049" y="135789"/>
                    <a:pt x="2849030" y="134460"/>
                  </a:cubicBezTo>
                  <a:cubicBezTo>
                    <a:pt x="2832963" y="134200"/>
                    <a:pt x="2845617" y="115638"/>
                    <a:pt x="2843833" y="110791"/>
                  </a:cubicBezTo>
                  <a:lnTo>
                    <a:pt x="2852607" y="110998"/>
                  </a:lnTo>
                  <a:cubicBezTo>
                    <a:pt x="2842261" y="79319"/>
                    <a:pt x="2818959" y="51310"/>
                    <a:pt x="2821570" y="15962"/>
                  </a:cubicBezTo>
                  <a:lnTo>
                    <a:pt x="2809614" y="0"/>
                  </a:lnTo>
                  <a:lnTo>
                    <a:pt x="2827311" y="0"/>
                  </a:lnTo>
                  <a:lnTo>
                    <a:pt x="2827848" y="1223"/>
                  </a:lnTo>
                  <a:cubicBezTo>
                    <a:pt x="2830142" y="4539"/>
                    <a:pt x="2833253" y="8467"/>
                    <a:pt x="2838456" y="6633"/>
                  </a:cubicBezTo>
                  <a:lnTo>
                    <a:pt x="2843126" y="0"/>
                  </a:lnTo>
                  <a:lnTo>
                    <a:pt x="2843832" y="0"/>
                  </a:lnTo>
                  <a:lnTo>
                    <a:pt x="2847996" y="1994"/>
                  </a:lnTo>
                  <a:cubicBezTo>
                    <a:pt x="2845343" y="3828"/>
                    <a:pt x="2834783" y="6427"/>
                    <a:pt x="2837587" y="13314"/>
                  </a:cubicBezTo>
                  <a:lnTo>
                    <a:pt x="2859573" y="9087"/>
                  </a:lnTo>
                  <a:cubicBezTo>
                    <a:pt x="2853293" y="26376"/>
                    <a:pt x="2886448" y="31487"/>
                    <a:pt x="2866498" y="47446"/>
                  </a:cubicBezTo>
                  <a:lnTo>
                    <a:pt x="2870884" y="52650"/>
                  </a:lnTo>
                  <a:lnTo>
                    <a:pt x="2858998" y="56166"/>
                  </a:lnTo>
                  <a:lnTo>
                    <a:pt x="2865523" y="71265"/>
                  </a:lnTo>
                  <a:cubicBezTo>
                    <a:pt x="2869298" y="69635"/>
                    <a:pt x="2868483" y="66473"/>
                    <a:pt x="2868942" y="64586"/>
                  </a:cubicBezTo>
                  <a:cubicBezTo>
                    <a:pt x="2879246" y="62751"/>
                    <a:pt x="2878735" y="66833"/>
                    <a:pt x="2880519" y="71679"/>
                  </a:cubicBezTo>
                  <a:cubicBezTo>
                    <a:pt x="2894341" y="74080"/>
                    <a:pt x="2888369" y="88411"/>
                    <a:pt x="2897751" y="100554"/>
                  </a:cubicBezTo>
                  <a:cubicBezTo>
                    <a:pt x="2894945" y="101318"/>
                    <a:pt x="2893059" y="98308"/>
                    <a:pt x="2891835" y="97389"/>
                  </a:cubicBezTo>
                  <a:cubicBezTo>
                    <a:pt x="2878417" y="110597"/>
                    <a:pt x="2912337" y="110861"/>
                    <a:pt x="2902488" y="126109"/>
                  </a:cubicBezTo>
                  <a:cubicBezTo>
                    <a:pt x="2916465" y="124481"/>
                    <a:pt x="2910441" y="141007"/>
                    <a:pt x="2916918" y="148098"/>
                  </a:cubicBezTo>
                  <a:cubicBezTo>
                    <a:pt x="2913805" y="151820"/>
                    <a:pt x="2906818" y="148808"/>
                    <a:pt x="2901461" y="149572"/>
                  </a:cubicBezTo>
                  <a:cubicBezTo>
                    <a:pt x="2900697" y="146767"/>
                    <a:pt x="2905135" y="142128"/>
                    <a:pt x="2900443" y="139881"/>
                  </a:cubicBezTo>
                  <a:lnTo>
                    <a:pt x="2897893" y="139880"/>
                  </a:lnTo>
                  <a:cubicBezTo>
                    <a:pt x="2881618" y="156044"/>
                    <a:pt x="2903036" y="173393"/>
                    <a:pt x="2905429" y="190175"/>
                  </a:cubicBezTo>
                  <a:cubicBezTo>
                    <a:pt x="2910529" y="190177"/>
                    <a:pt x="2917008" y="189617"/>
                    <a:pt x="2921192" y="185742"/>
                  </a:cubicBezTo>
                  <a:lnTo>
                    <a:pt x="2921651" y="183855"/>
                  </a:lnTo>
                  <a:cubicBezTo>
                    <a:pt x="2941798" y="184626"/>
                    <a:pt x="2930215" y="203037"/>
                    <a:pt x="2944342" y="210131"/>
                  </a:cubicBezTo>
                  <a:cubicBezTo>
                    <a:pt x="2948270" y="209571"/>
                    <a:pt x="2948934" y="206561"/>
                    <a:pt x="2949240" y="203603"/>
                  </a:cubicBezTo>
                  <a:cubicBezTo>
                    <a:pt x="2956483" y="205849"/>
                    <a:pt x="2958982" y="208043"/>
                    <a:pt x="2956429" y="215693"/>
                  </a:cubicBezTo>
                  <a:lnTo>
                    <a:pt x="2952756" y="215489"/>
                  </a:lnTo>
                  <a:cubicBezTo>
                    <a:pt x="2939948" y="235531"/>
                    <a:pt x="2988864" y="236208"/>
                    <a:pt x="2967944" y="258135"/>
                  </a:cubicBezTo>
                  <a:cubicBezTo>
                    <a:pt x="2973709" y="260228"/>
                    <a:pt x="2978145" y="263238"/>
                    <a:pt x="2985847" y="263598"/>
                  </a:cubicBezTo>
                  <a:cubicBezTo>
                    <a:pt x="2983138" y="282929"/>
                    <a:pt x="3002620" y="294360"/>
                    <a:pt x="3002819" y="311091"/>
                  </a:cubicBezTo>
                  <a:cubicBezTo>
                    <a:pt x="3008426" y="324864"/>
                    <a:pt x="3020052" y="339965"/>
                    <a:pt x="3007653" y="355214"/>
                  </a:cubicBezTo>
                  <a:lnTo>
                    <a:pt x="3017139" y="360419"/>
                  </a:lnTo>
                  <a:cubicBezTo>
                    <a:pt x="3009945" y="366181"/>
                    <a:pt x="3007853" y="371945"/>
                    <a:pt x="3008105" y="378831"/>
                  </a:cubicBezTo>
                  <a:cubicBezTo>
                    <a:pt x="3017691" y="389851"/>
                    <a:pt x="3035953" y="387611"/>
                    <a:pt x="3043753" y="401437"/>
                  </a:cubicBezTo>
                  <a:lnTo>
                    <a:pt x="3060742" y="390271"/>
                  </a:lnTo>
                  <a:lnTo>
                    <a:pt x="3065432" y="400168"/>
                  </a:lnTo>
                  <a:cubicBezTo>
                    <a:pt x="3067422" y="396241"/>
                    <a:pt x="3075430" y="393641"/>
                    <a:pt x="3073647" y="388796"/>
                  </a:cubicBezTo>
                  <a:cubicBezTo>
                    <a:pt x="3058600" y="388026"/>
                    <a:pt x="3055899" y="379303"/>
                    <a:pt x="3048097" y="373129"/>
                  </a:cubicBezTo>
                  <a:cubicBezTo>
                    <a:pt x="3046010" y="353388"/>
                    <a:pt x="3031171" y="341295"/>
                    <a:pt x="3040664" y="320997"/>
                  </a:cubicBezTo>
                  <a:cubicBezTo>
                    <a:pt x="3028224" y="302732"/>
                    <a:pt x="2998078" y="300837"/>
                    <a:pt x="3014560" y="275899"/>
                  </a:cubicBezTo>
                  <a:cubicBezTo>
                    <a:pt x="2985591" y="266913"/>
                    <a:pt x="3018038" y="246621"/>
                    <a:pt x="2993047" y="234883"/>
                  </a:cubicBezTo>
                  <a:cubicBezTo>
                    <a:pt x="2994020" y="221264"/>
                    <a:pt x="2964800" y="197741"/>
                    <a:pt x="2991428" y="187751"/>
                  </a:cubicBezTo>
                  <a:lnTo>
                    <a:pt x="2983473" y="180506"/>
                  </a:lnTo>
                  <a:cubicBezTo>
                    <a:pt x="2986229" y="171733"/>
                    <a:pt x="3001479" y="179032"/>
                    <a:pt x="3008468" y="174392"/>
                  </a:cubicBezTo>
                  <a:cubicBezTo>
                    <a:pt x="3017132" y="199388"/>
                    <a:pt x="3021408" y="231932"/>
                    <a:pt x="3039000" y="248004"/>
                  </a:cubicBezTo>
                  <a:cubicBezTo>
                    <a:pt x="3032265" y="259530"/>
                    <a:pt x="3046750" y="264023"/>
                    <a:pt x="3045217" y="273714"/>
                  </a:cubicBezTo>
                  <a:lnTo>
                    <a:pt x="3053990" y="273921"/>
                  </a:lnTo>
                  <a:cubicBezTo>
                    <a:pt x="3052870" y="266066"/>
                    <a:pt x="3061697" y="256427"/>
                    <a:pt x="3051345" y="250252"/>
                  </a:cubicBezTo>
                  <a:cubicBezTo>
                    <a:pt x="3071492" y="251022"/>
                    <a:pt x="3048492" y="235357"/>
                    <a:pt x="3067060" y="230159"/>
                  </a:cubicBezTo>
                  <a:cubicBezTo>
                    <a:pt x="3058390" y="228116"/>
                    <a:pt x="3045383" y="223778"/>
                    <a:pt x="3047783" y="215056"/>
                  </a:cubicBezTo>
                  <a:cubicBezTo>
                    <a:pt x="3029928" y="225253"/>
                    <a:pt x="3036156" y="207605"/>
                    <a:pt x="3028149" y="202554"/>
                  </a:cubicBezTo>
                  <a:lnTo>
                    <a:pt x="3029427" y="193628"/>
                  </a:lnTo>
                  <a:lnTo>
                    <a:pt x="3043657" y="198885"/>
                  </a:lnTo>
                  <a:cubicBezTo>
                    <a:pt x="3065393" y="169919"/>
                    <a:pt x="3011677" y="191786"/>
                    <a:pt x="3033822" y="163127"/>
                  </a:cubicBezTo>
                  <a:cubicBezTo>
                    <a:pt x="3045708" y="159610"/>
                    <a:pt x="3036173" y="146396"/>
                    <a:pt x="3053004" y="152012"/>
                  </a:cubicBezTo>
                  <a:cubicBezTo>
                    <a:pt x="3034839" y="172818"/>
                    <a:pt x="3063247" y="185527"/>
                    <a:pt x="3064313" y="203227"/>
                  </a:cubicBezTo>
                  <a:lnTo>
                    <a:pt x="3076199" y="199711"/>
                  </a:lnTo>
                  <a:cubicBezTo>
                    <a:pt x="3077167" y="203944"/>
                    <a:pt x="3072065" y="211594"/>
                    <a:pt x="3080838" y="211801"/>
                  </a:cubicBezTo>
                  <a:lnTo>
                    <a:pt x="3089611" y="212008"/>
                  </a:lnTo>
                  <a:lnTo>
                    <a:pt x="3089100" y="216088"/>
                  </a:lnTo>
                  <a:cubicBezTo>
                    <a:pt x="3082673" y="217004"/>
                    <a:pt x="3075430" y="214758"/>
                    <a:pt x="3070787" y="220521"/>
                  </a:cubicBezTo>
                  <a:cubicBezTo>
                    <a:pt x="3073180" y="237302"/>
                    <a:pt x="3090719" y="263219"/>
                    <a:pt x="3083983" y="274745"/>
                  </a:cubicBezTo>
                  <a:lnTo>
                    <a:pt x="3091223" y="284642"/>
                  </a:lnTo>
                  <a:cubicBezTo>
                    <a:pt x="3084794" y="293210"/>
                    <a:pt x="3074134" y="289994"/>
                    <a:pt x="3067454" y="284024"/>
                  </a:cubicBezTo>
                  <a:cubicBezTo>
                    <a:pt x="3065108" y="282901"/>
                    <a:pt x="3062097" y="284788"/>
                    <a:pt x="3060771" y="285705"/>
                  </a:cubicBezTo>
                  <a:cubicBezTo>
                    <a:pt x="3055519" y="279531"/>
                    <a:pt x="3063273" y="277698"/>
                    <a:pt x="3056593" y="271728"/>
                  </a:cubicBezTo>
                  <a:cubicBezTo>
                    <a:pt x="3049450" y="275297"/>
                    <a:pt x="3054395" y="284428"/>
                    <a:pt x="3047611" y="287946"/>
                  </a:cubicBezTo>
                  <a:lnTo>
                    <a:pt x="3065869" y="293358"/>
                  </a:lnTo>
                  <a:cubicBezTo>
                    <a:pt x="3049441" y="308452"/>
                    <a:pt x="3071983" y="318353"/>
                    <a:pt x="3075245" y="331004"/>
                  </a:cubicBezTo>
                  <a:cubicBezTo>
                    <a:pt x="3080448" y="329169"/>
                    <a:pt x="3077796" y="323354"/>
                    <a:pt x="3079431" y="319477"/>
                  </a:cubicBezTo>
                  <a:cubicBezTo>
                    <a:pt x="3101362" y="325094"/>
                    <a:pt x="3113815" y="300002"/>
                    <a:pt x="3115594" y="322701"/>
                  </a:cubicBezTo>
                  <a:cubicBezTo>
                    <a:pt x="3123347" y="320867"/>
                    <a:pt x="3125079" y="327907"/>
                    <a:pt x="3129517" y="330917"/>
                  </a:cubicBezTo>
                  <a:cubicBezTo>
                    <a:pt x="3123754" y="328824"/>
                    <a:pt x="3120641" y="332547"/>
                    <a:pt x="3116560" y="334586"/>
                  </a:cubicBezTo>
                  <a:cubicBezTo>
                    <a:pt x="3125428" y="358460"/>
                    <a:pt x="3135267" y="376367"/>
                    <a:pt x="3143269" y="399272"/>
                  </a:cubicBezTo>
                  <a:cubicBezTo>
                    <a:pt x="3150156" y="396468"/>
                    <a:pt x="3159239" y="386064"/>
                    <a:pt x="3152762" y="378973"/>
                  </a:cubicBezTo>
                  <a:cubicBezTo>
                    <a:pt x="3143483" y="364994"/>
                    <a:pt x="3128234" y="357696"/>
                    <a:pt x="3137472" y="338162"/>
                  </a:cubicBezTo>
                  <a:cubicBezTo>
                    <a:pt x="3140482" y="336276"/>
                    <a:pt x="3153488" y="340615"/>
                    <a:pt x="3151144" y="331841"/>
                  </a:cubicBezTo>
                  <a:cubicBezTo>
                    <a:pt x="3145023" y="329800"/>
                    <a:pt x="3143239" y="324953"/>
                    <a:pt x="3137221" y="323625"/>
                  </a:cubicBezTo>
                  <a:cubicBezTo>
                    <a:pt x="3140742" y="317659"/>
                    <a:pt x="3157062" y="327354"/>
                    <a:pt x="3162215" y="317511"/>
                  </a:cubicBezTo>
                  <a:cubicBezTo>
                    <a:pt x="3153749" y="314346"/>
                    <a:pt x="3149518" y="310213"/>
                    <a:pt x="3146714" y="303327"/>
                  </a:cubicBezTo>
                  <a:cubicBezTo>
                    <a:pt x="3146972" y="292360"/>
                    <a:pt x="3152281" y="281038"/>
                    <a:pt x="3138255" y="274658"/>
                  </a:cubicBezTo>
                  <a:cubicBezTo>
                    <a:pt x="3125656" y="273175"/>
                    <a:pt x="3112235" y="296584"/>
                    <a:pt x="3104486" y="280565"/>
                  </a:cubicBezTo>
                  <a:cubicBezTo>
                    <a:pt x="3111017" y="270162"/>
                    <a:pt x="3097246" y="270668"/>
                    <a:pt x="3103215" y="263988"/>
                  </a:cubicBezTo>
                  <a:lnTo>
                    <a:pt x="3116679" y="274091"/>
                  </a:lnTo>
                  <a:cubicBezTo>
                    <a:pt x="3122649" y="267411"/>
                    <a:pt x="3126832" y="263536"/>
                    <a:pt x="3137391" y="260937"/>
                  </a:cubicBezTo>
                  <a:cubicBezTo>
                    <a:pt x="3146625" y="259256"/>
                    <a:pt x="3154835" y="263186"/>
                    <a:pt x="3156210" y="270277"/>
                  </a:cubicBezTo>
                  <a:cubicBezTo>
                    <a:pt x="3141616" y="293124"/>
                    <a:pt x="3201092" y="291203"/>
                    <a:pt x="3179406" y="317975"/>
                  </a:cubicBezTo>
                  <a:cubicBezTo>
                    <a:pt x="3182056" y="323791"/>
                    <a:pt x="3213479" y="316761"/>
                    <a:pt x="3202662" y="330326"/>
                  </a:cubicBezTo>
                  <a:cubicBezTo>
                    <a:pt x="3206436" y="331245"/>
                    <a:pt x="3211895" y="328645"/>
                    <a:pt x="3213679" y="333491"/>
                  </a:cubicBezTo>
                  <a:cubicBezTo>
                    <a:pt x="3237197" y="319573"/>
                    <a:pt x="3186957" y="312162"/>
                    <a:pt x="3218788" y="300337"/>
                  </a:cubicBezTo>
                  <a:cubicBezTo>
                    <a:pt x="3233839" y="290905"/>
                    <a:pt x="3254490" y="313100"/>
                    <a:pt x="3259087" y="291677"/>
                  </a:cubicBezTo>
                  <a:cubicBezTo>
                    <a:pt x="3269646" y="289079"/>
                    <a:pt x="3283718" y="311119"/>
                    <a:pt x="3284438" y="290614"/>
                  </a:cubicBezTo>
                  <a:cubicBezTo>
                    <a:pt x="3279237" y="284798"/>
                    <a:pt x="3274085" y="284438"/>
                    <a:pt x="3276638" y="276788"/>
                  </a:cubicBezTo>
                  <a:cubicBezTo>
                    <a:pt x="3294644" y="275314"/>
                    <a:pt x="3288568" y="296583"/>
                    <a:pt x="3309174" y="303118"/>
                  </a:cubicBezTo>
                  <a:lnTo>
                    <a:pt x="3309269" y="326785"/>
                  </a:lnTo>
                  <a:cubicBezTo>
                    <a:pt x="3312941" y="326990"/>
                    <a:pt x="3316003" y="322910"/>
                    <a:pt x="3320695" y="325156"/>
                  </a:cubicBezTo>
                  <a:cubicBezTo>
                    <a:pt x="3336096" y="333525"/>
                    <a:pt x="3311561" y="337752"/>
                    <a:pt x="3321147" y="348773"/>
                  </a:cubicBezTo>
                  <a:cubicBezTo>
                    <a:pt x="3316606" y="352699"/>
                    <a:pt x="3309568" y="349331"/>
                    <a:pt x="3305692" y="350247"/>
                  </a:cubicBezTo>
                  <a:cubicBezTo>
                    <a:pt x="3295290" y="336064"/>
                    <a:pt x="3297233" y="321579"/>
                    <a:pt x="3286831" y="307396"/>
                  </a:cubicBezTo>
                  <a:cubicBezTo>
                    <a:pt x="3291521" y="317292"/>
                    <a:pt x="3276627" y="315044"/>
                    <a:pt x="3267291" y="318561"/>
                  </a:cubicBezTo>
                  <a:cubicBezTo>
                    <a:pt x="3264130" y="314275"/>
                    <a:pt x="3265204" y="306471"/>
                    <a:pt x="3256431" y="306265"/>
                  </a:cubicBezTo>
                  <a:cubicBezTo>
                    <a:pt x="3251278" y="308457"/>
                    <a:pt x="3254388" y="312385"/>
                    <a:pt x="3252602" y="315190"/>
                  </a:cubicBezTo>
                  <a:lnTo>
                    <a:pt x="3263515" y="325293"/>
                  </a:lnTo>
                  <a:cubicBezTo>
                    <a:pt x="3253668" y="332890"/>
                    <a:pt x="3225412" y="328903"/>
                    <a:pt x="3233263" y="343086"/>
                  </a:cubicBezTo>
                  <a:lnTo>
                    <a:pt x="3242036" y="343293"/>
                  </a:lnTo>
                  <a:lnTo>
                    <a:pt x="3241269" y="348138"/>
                  </a:lnTo>
                  <a:cubicBezTo>
                    <a:pt x="3245502" y="352271"/>
                    <a:pt x="3257290" y="332738"/>
                    <a:pt x="3262489" y="348756"/>
                  </a:cubicBezTo>
                  <a:cubicBezTo>
                    <a:pt x="3262230" y="359722"/>
                    <a:pt x="3243411" y="350383"/>
                    <a:pt x="3245448" y="362115"/>
                  </a:cubicBezTo>
                  <a:cubicBezTo>
                    <a:pt x="3256871" y="370688"/>
                    <a:pt x="3295595" y="338206"/>
                    <a:pt x="3296403" y="366873"/>
                  </a:cubicBezTo>
                  <a:cubicBezTo>
                    <a:pt x="3300943" y="368047"/>
                    <a:pt x="3304513" y="370089"/>
                    <a:pt x="3310940" y="369173"/>
                  </a:cubicBezTo>
                  <a:cubicBezTo>
                    <a:pt x="3316195" y="367695"/>
                    <a:pt x="3313492" y="361522"/>
                    <a:pt x="3315126" y="357646"/>
                  </a:cubicBezTo>
                  <a:cubicBezTo>
                    <a:pt x="3326602" y="358924"/>
                    <a:pt x="3327515" y="375553"/>
                    <a:pt x="3340114" y="377036"/>
                  </a:cubicBezTo>
                  <a:cubicBezTo>
                    <a:pt x="3333735" y="385960"/>
                    <a:pt x="3333326" y="390755"/>
                    <a:pt x="3336997" y="398612"/>
                  </a:cubicBezTo>
                  <a:cubicBezTo>
                    <a:pt x="3341637" y="400499"/>
                    <a:pt x="3343472" y="405704"/>
                    <a:pt x="3351226" y="403869"/>
                  </a:cubicBezTo>
                  <a:cubicBezTo>
                    <a:pt x="3359289" y="391425"/>
                    <a:pt x="3363523" y="390458"/>
                    <a:pt x="3377296" y="389951"/>
                  </a:cubicBezTo>
                  <a:lnTo>
                    <a:pt x="3390656" y="401891"/>
                  </a:lnTo>
                  <a:cubicBezTo>
                    <a:pt x="3365147" y="419736"/>
                    <a:pt x="3418805" y="425567"/>
                    <a:pt x="3393501" y="442290"/>
                  </a:cubicBezTo>
                  <a:cubicBezTo>
                    <a:pt x="3412271" y="443621"/>
                    <a:pt x="3401911" y="462950"/>
                    <a:pt x="3417722" y="466526"/>
                  </a:cubicBezTo>
                  <a:lnTo>
                    <a:pt x="3413284" y="471165"/>
                  </a:lnTo>
                  <a:cubicBezTo>
                    <a:pt x="3412519" y="468360"/>
                    <a:pt x="3408643" y="469277"/>
                    <a:pt x="3404970" y="469072"/>
                  </a:cubicBezTo>
                  <a:cubicBezTo>
                    <a:pt x="3401093" y="469989"/>
                    <a:pt x="3401857" y="472794"/>
                    <a:pt x="3401551" y="475752"/>
                  </a:cubicBezTo>
                  <a:cubicBezTo>
                    <a:pt x="3398951" y="467744"/>
                    <a:pt x="3380133" y="458405"/>
                    <a:pt x="3393092" y="447084"/>
                  </a:cubicBezTo>
                  <a:lnTo>
                    <a:pt x="3397173" y="445045"/>
                  </a:lnTo>
                  <a:cubicBezTo>
                    <a:pt x="3385238" y="440553"/>
                    <a:pt x="3379884" y="433665"/>
                    <a:pt x="3385294" y="423057"/>
                  </a:cubicBezTo>
                  <a:lnTo>
                    <a:pt x="3360046" y="422285"/>
                  </a:lnTo>
                  <a:cubicBezTo>
                    <a:pt x="3357134" y="435087"/>
                    <a:pt x="3371413" y="448353"/>
                    <a:pt x="3363910" y="464725"/>
                  </a:cubicBezTo>
                  <a:lnTo>
                    <a:pt x="3375223" y="482392"/>
                  </a:lnTo>
                  <a:lnTo>
                    <a:pt x="3377167" y="481047"/>
                  </a:lnTo>
                  <a:lnTo>
                    <a:pt x="3377255" y="481071"/>
                  </a:lnTo>
                  <a:lnTo>
                    <a:pt x="3375233" y="482408"/>
                  </a:lnTo>
                  <a:lnTo>
                    <a:pt x="3376095" y="483754"/>
                  </a:lnTo>
                  <a:cubicBezTo>
                    <a:pt x="3381550" y="496457"/>
                    <a:pt x="3405314" y="514928"/>
                    <a:pt x="3392404" y="534256"/>
                  </a:cubicBezTo>
                  <a:cubicBezTo>
                    <a:pt x="3376235" y="530732"/>
                    <a:pt x="3385004" y="548791"/>
                    <a:pt x="3369192" y="545216"/>
                  </a:cubicBezTo>
                  <a:lnTo>
                    <a:pt x="3354771" y="497724"/>
                  </a:lnTo>
                  <a:cubicBezTo>
                    <a:pt x="3325495" y="489146"/>
                    <a:pt x="3343494" y="513177"/>
                    <a:pt x="3327731" y="517610"/>
                  </a:cubicBezTo>
                  <a:lnTo>
                    <a:pt x="3310600" y="489449"/>
                  </a:lnTo>
                  <a:cubicBezTo>
                    <a:pt x="3315497" y="490572"/>
                    <a:pt x="3317334" y="485573"/>
                    <a:pt x="3320140" y="484810"/>
                  </a:cubicBezTo>
                  <a:cubicBezTo>
                    <a:pt x="3303311" y="471543"/>
                    <a:pt x="3334581" y="463442"/>
                    <a:pt x="3331524" y="449668"/>
                  </a:cubicBezTo>
                  <a:cubicBezTo>
                    <a:pt x="3316020" y="443135"/>
                    <a:pt x="3303876" y="457618"/>
                    <a:pt x="3296120" y="467103"/>
                  </a:cubicBezTo>
                  <a:cubicBezTo>
                    <a:pt x="3307239" y="468433"/>
                    <a:pt x="3312849" y="474555"/>
                    <a:pt x="3308766" y="484246"/>
                  </a:cubicBezTo>
                  <a:cubicBezTo>
                    <a:pt x="3294023" y="490719"/>
                    <a:pt x="3287853" y="480668"/>
                    <a:pt x="3286581" y="471743"/>
                  </a:cubicBezTo>
                  <a:cubicBezTo>
                    <a:pt x="3281682" y="478269"/>
                    <a:pt x="3266993" y="474899"/>
                    <a:pt x="3263369" y="482703"/>
                  </a:cubicBezTo>
                  <a:cubicBezTo>
                    <a:pt x="3271172" y="488876"/>
                    <a:pt x="3288925" y="480516"/>
                    <a:pt x="3292083" y="492453"/>
                  </a:cubicBezTo>
                  <a:lnTo>
                    <a:pt x="3291011" y="500257"/>
                  </a:lnTo>
                  <a:cubicBezTo>
                    <a:pt x="3280402" y="494847"/>
                    <a:pt x="3263518" y="499075"/>
                    <a:pt x="3252960" y="494023"/>
                  </a:cubicBezTo>
                  <a:cubicBezTo>
                    <a:pt x="3219087" y="509418"/>
                    <a:pt x="3270704" y="518818"/>
                    <a:pt x="3255244" y="538145"/>
                  </a:cubicBezTo>
                  <a:cubicBezTo>
                    <a:pt x="3277686" y="539682"/>
                    <a:pt x="3262678" y="582626"/>
                    <a:pt x="3291351" y="558864"/>
                  </a:cubicBezTo>
                  <a:cubicBezTo>
                    <a:pt x="3284107" y="564269"/>
                    <a:pt x="3270889" y="586556"/>
                    <a:pt x="3288688" y="593855"/>
                  </a:cubicBezTo>
                  <a:cubicBezTo>
                    <a:pt x="3293531" y="604823"/>
                    <a:pt x="3310567" y="609316"/>
                    <a:pt x="3312399" y="622170"/>
                  </a:cubicBezTo>
                  <a:cubicBezTo>
                    <a:pt x="3287863" y="626398"/>
                    <a:pt x="3308570" y="638747"/>
                    <a:pt x="3305965" y="648591"/>
                  </a:cubicBezTo>
                  <a:cubicBezTo>
                    <a:pt x="3324127" y="635436"/>
                    <a:pt x="3336218" y="630798"/>
                    <a:pt x="3331582" y="611057"/>
                  </a:cubicBezTo>
                  <a:cubicBezTo>
                    <a:pt x="3318678" y="604881"/>
                    <a:pt x="3315572" y="583099"/>
                    <a:pt x="3306751" y="574885"/>
                  </a:cubicBezTo>
                  <a:cubicBezTo>
                    <a:pt x="3286303" y="551569"/>
                    <a:pt x="3320990" y="546988"/>
                    <a:pt x="3329003" y="526536"/>
                  </a:cubicBezTo>
                  <a:cubicBezTo>
                    <a:pt x="3333998" y="543676"/>
                    <a:pt x="3349144" y="552811"/>
                    <a:pt x="3367506" y="556387"/>
                  </a:cubicBezTo>
                  <a:lnTo>
                    <a:pt x="3374495" y="551747"/>
                  </a:lnTo>
                  <a:cubicBezTo>
                    <a:pt x="3383829" y="555881"/>
                    <a:pt x="3379134" y="563837"/>
                    <a:pt x="3374235" y="570364"/>
                  </a:cubicBezTo>
                  <a:cubicBezTo>
                    <a:pt x="3373673" y="574088"/>
                    <a:pt x="3378365" y="576334"/>
                    <a:pt x="3382241" y="575417"/>
                  </a:cubicBezTo>
                  <a:cubicBezTo>
                    <a:pt x="3390964" y="577817"/>
                    <a:pt x="3396474" y="573023"/>
                    <a:pt x="3402137" y="569301"/>
                  </a:cubicBezTo>
                  <a:lnTo>
                    <a:pt x="3402444" y="566342"/>
                  </a:lnTo>
                  <a:cubicBezTo>
                    <a:pt x="3422795" y="565991"/>
                    <a:pt x="3405193" y="583074"/>
                    <a:pt x="3416872" y="588331"/>
                  </a:cubicBezTo>
                  <a:cubicBezTo>
                    <a:pt x="3426817" y="596750"/>
                    <a:pt x="3426249" y="618326"/>
                    <a:pt x="3446142" y="619862"/>
                  </a:cubicBezTo>
                  <a:cubicBezTo>
                    <a:pt x="3442160" y="630267"/>
                    <a:pt x="3424005" y="617917"/>
                    <a:pt x="3419718" y="628730"/>
                  </a:cubicBezTo>
                  <a:cubicBezTo>
                    <a:pt x="3429511" y="630977"/>
                    <a:pt x="3440630" y="632306"/>
                    <a:pt x="3438892" y="643119"/>
                  </a:cubicBezTo>
                  <a:cubicBezTo>
                    <a:pt x="3446695" y="649294"/>
                    <a:pt x="3442251" y="671786"/>
                    <a:pt x="3465767" y="665519"/>
                  </a:cubicBezTo>
                  <a:cubicBezTo>
                    <a:pt x="3451378" y="684694"/>
                    <a:pt x="3483205" y="690722"/>
                    <a:pt x="3477946" y="710052"/>
                  </a:cubicBezTo>
                  <a:lnTo>
                    <a:pt x="3488047" y="701690"/>
                  </a:lnTo>
                  <a:cubicBezTo>
                    <a:pt x="3497636" y="705059"/>
                    <a:pt x="3491206" y="713627"/>
                    <a:pt x="3496662" y="718678"/>
                  </a:cubicBezTo>
                  <a:lnTo>
                    <a:pt x="3491000" y="722399"/>
                  </a:lnTo>
                  <a:lnTo>
                    <a:pt x="3480139" y="710103"/>
                  </a:lnTo>
                  <a:cubicBezTo>
                    <a:pt x="3467280" y="727239"/>
                    <a:pt x="3480746" y="729691"/>
                    <a:pt x="3487934" y="741782"/>
                  </a:cubicBezTo>
                  <a:cubicBezTo>
                    <a:pt x="3486663" y="725204"/>
                    <a:pt x="3503750" y="727504"/>
                    <a:pt x="3517422" y="721183"/>
                  </a:cubicBezTo>
                  <a:cubicBezTo>
                    <a:pt x="3522777" y="728070"/>
                    <a:pt x="3510889" y="731587"/>
                    <a:pt x="3504004" y="734390"/>
                  </a:cubicBezTo>
                  <a:cubicBezTo>
                    <a:pt x="3500228" y="736021"/>
                    <a:pt x="3499564" y="739031"/>
                    <a:pt x="3499258" y="741989"/>
                  </a:cubicBezTo>
                  <a:lnTo>
                    <a:pt x="3490485" y="741782"/>
                  </a:lnTo>
                  <a:cubicBezTo>
                    <a:pt x="3488035" y="747597"/>
                    <a:pt x="3506547" y="759894"/>
                    <a:pt x="3488998" y="767133"/>
                  </a:cubicBezTo>
                  <a:cubicBezTo>
                    <a:pt x="3493382" y="777437"/>
                    <a:pt x="3498936" y="795955"/>
                    <a:pt x="3512863" y="793969"/>
                  </a:cubicBezTo>
                  <a:cubicBezTo>
                    <a:pt x="3518571" y="811008"/>
                    <a:pt x="3511472" y="837887"/>
                    <a:pt x="3540799" y="849372"/>
                  </a:cubicBezTo>
                  <a:cubicBezTo>
                    <a:pt x="3557734" y="848050"/>
                    <a:pt x="3569214" y="836577"/>
                    <a:pt x="3583090" y="829134"/>
                  </a:cubicBezTo>
                  <a:cubicBezTo>
                    <a:pt x="3587992" y="812405"/>
                    <a:pt x="3572690" y="807299"/>
                    <a:pt x="3564482" y="793168"/>
                  </a:cubicBezTo>
                  <a:cubicBezTo>
                    <a:pt x="3551065" y="798725"/>
                    <a:pt x="3559326" y="810662"/>
                    <a:pt x="3563915" y="814744"/>
                  </a:cubicBezTo>
                  <a:cubicBezTo>
                    <a:pt x="3559886" y="814589"/>
                    <a:pt x="3556468" y="813620"/>
                    <a:pt x="3554682" y="816424"/>
                  </a:cubicBezTo>
                  <a:lnTo>
                    <a:pt x="3553149" y="826116"/>
                  </a:lnTo>
                  <a:cubicBezTo>
                    <a:pt x="3538358" y="824581"/>
                    <a:pt x="3558456" y="817344"/>
                    <a:pt x="3552540" y="814180"/>
                  </a:cubicBezTo>
                  <a:cubicBezTo>
                    <a:pt x="3539890" y="814890"/>
                    <a:pt x="3541271" y="804128"/>
                    <a:pt x="3535814" y="799077"/>
                  </a:cubicBezTo>
                  <a:cubicBezTo>
                    <a:pt x="3536581" y="794231"/>
                    <a:pt x="3536072" y="788111"/>
                    <a:pt x="3544081" y="785511"/>
                  </a:cubicBezTo>
                  <a:cubicBezTo>
                    <a:pt x="3551119" y="788879"/>
                    <a:pt x="3551576" y="794644"/>
                    <a:pt x="3561219" y="788169"/>
                  </a:cubicBezTo>
                  <a:cubicBezTo>
                    <a:pt x="3553777" y="769191"/>
                    <a:pt x="3566894" y="741090"/>
                    <a:pt x="3539301" y="731543"/>
                  </a:cubicBezTo>
                  <a:cubicBezTo>
                    <a:pt x="3537976" y="732462"/>
                    <a:pt x="3535169" y="733225"/>
                    <a:pt x="3536188" y="735266"/>
                  </a:cubicBezTo>
                  <a:lnTo>
                    <a:pt x="3528181" y="735315"/>
                  </a:lnTo>
                  <a:cubicBezTo>
                    <a:pt x="3535475" y="735368"/>
                    <a:pt x="3543995" y="728688"/>
                    <a:pt x="3541651" y="719914"/>
                  </a:cubicBezTo>
                  <a:cubicBezTo>
                    <a:pt x="3521813" y="708535"/>
                    <a:pt x="3552270" y="689619"/>
                    <a:pt x="3523044" y="683949"/>
                  </a:cubicBezTo>
                  <a:cubicBezTo>
                    <a:pt x="3534932" y="672782"/>
                    <a:pt x="3515857" y="664207"/>
                    <a:pt x="3516371" y="652475"/>
                  </a:cubicBezTo>
                  <a:cubicBezTo>
                    <a:pt x="3500914" y="653951"/>
                    <a:pt x="3501632" y="641097"/>
                    <a:pt x="3496735" y="639973"/>
                  </a:cubicBezTo>
                  <a:cubicBezTo>
                    <a:pt x="3501428" y="642219"/>
                    <a:pt x="3505969" y="638293"/>
                    <a:pt x="3508622" y="636457"/>
                  </a:cubicBezTo>
                  <a:cubicBezTo>
                    <a:pt x="3497099" y="619519"/>
                    <a:pt x="3494964" y="591770"/>
                    <a:pt x="3478135" y="578504"/>
                  </a:cubicBezTo>
                  <a:cubicBezTo>
                    <a:pt x="3490842" y="560298"/>
                    <a:pt x="3464471" y="559321"/>
                    <a:pt x="3471973" y="542949"/>
                  </a:cubicBezTo>
                  <a:cubicBezTo>
                    <a:pt x="3471929" y="519639"/>
                    <a:pt x="3435259" y="502644"/>
                    <a:pt x="3446133" y="471583"/>
                  </a:cubicBezTo>
                  <a:cubicBezTo>
                    <a:pt x="3424867" y="455306"/>
                    <a:pt x="3428396" y="423835"/>
                    <a:pt x="3401109" y="411330"/>
                  </a:cubicBezTo>
                  <a:cubicBezTo>
                    <a:pt x="3414324" y="399245"/>
                    <a:pt x="3395403" y="391741"/>
                    <a:pt x="3400100" y="376135"/>
                  </a:cubicBezTo>
                  <a:cubicBezTo>
                    <a:pt x="3397651" y="374298"/>
                    <a:pt x="3395053" y="366289"/>
                    <a:pt x="3385972" y="369041"/>
                  </a:cubicBezTo>
                  <a:cubicBezTo>
                    <a:pt x="3386128" y="357360"/>
                    <a:pt x="3367158" y="341848"/>
                    <a:pt x="3376445" y="330323"/>
                  </a:cubicBezTo>
                  <a:lnTo>
                    <a:pt x="3362727" y="320985"/>
                  </a:lnTo>
                  <a:cubicBezTo>
                    <a:pt x="3391242" y="314005"/>
                    <a:pt x="3344982" y="296190"/>
                    <a:pt x="3368246" y="283037"/>
                  </a:cubicBezTo>
                  <a:lnTo>
                    <a:pt x="3354527" y="273699"/>
                  </a:lnTo>
                  <a:cubicBezTo>
                    <a:pt x="3364422" y="276660"/>
                    <a:pt x="3363201" y="268090"/>
                    <a:pt x="3367383" y="264215"/>
                  </a:cubicBezTo>
                  <a:cubicBezTo>
                    <a:pt x="3346674" y="267168"/>
                    <a:pt x="3348209" y="249825"/>
                    <a:pt x="3344590" y="239776"/>
                  </a:cubicBezTo>
                  <a:lnTo>
                    <a:pt x="3348418" y="230850"/>
                  </a:lnTo>
                  <a:cubicBezTo>
                    <a:pt x="3321077" y="235842"/>
                    <a:pt x="3339698" y="220799"/>
                    <a:pt x="3333989" y="208862"/>
                  </a:cubicBezTo>
                  <a:cubicBezTo>
                    <a:pt x="3321391" y="207380"/>
                    <a:pt x="3329351" y="196772"/>
                    <a:pt x="3323895" y="191721"/>
                  </a:cubicBezTo>
                  <a:lnTo>
                    <a:pt x="3330884" y="187081"/>
                  </a:lnTo>
                  <a:cubicBezTo>
                    <a:pt x="3328997" y="184071"/>
                    <a:pt x="3325121" y="184988"/>
                    <a:pt x="3322570" y="184987"/>
                  </a:cubicBezTo>
                  <a:cubicBezTo>
                    <a:pt x="3322877" y="182029"/>
                    <a:pt x="3322113" y="179223"/>
                    <a:pt x="3325990" y="178307"/>
                  </a:cubicBezTo>
                  <a:lnTo>
                    <a:pt x="3320533" y="173255"/>
                  </a:lnTo>
                  <a:lnTo>
                    <a:pt x="3314666" y="178099"/>
                  </a:lnTo>
                  <a:lnTo>
                    <a:pt x="3303805" y="165803"/>
                  </a:lnTo>
                  <a:lnTo>
                    <a:pt x="3317476" y="159482"/>
                  </a:lnTo>
                  <a:cubicBezTo>
                    <a:pt x="3287383" y="157944"/>
                    <a:pt x="3305854" y="136730"/>
                    <a:pt x="3301010" y="125761"/>
                  </a:cubicBezTo>
                  <a:lnTo>
                    <a:pt x="3264302" y="67602"/>
                  </a:lnTo>
                  <a:cubicBezTo>
                    <a:pt x="3275065" y="63883"/>
                    <a:pt x="3267569" y="54749"/>
                    <a:pt x="3267112" y="48985"/>
                  </a:cubicBezTo>
                  <a:cubicBezTo>
                    <a:pt x="3263695" y="48017"/>
                    <a:pt x="3262778" y="44139"/>
                    <a:pt x="3259105" y="43935"/>
                  </a:cubicBezTo>
                  <a:lnTo>
                    <a:pt x="3259616" y="39854"/>
                  </a:lnTo>
                  <a:lnTo>
                    <a:pt x="3262167" y="39855"/>
                  </a:lnTo>
                  <a:cubicBezTo>
                    <a:pt x="3254365" y="33681"/>
                    <a:pt x="3253628" y="22127"/>
                    <a:pt x="3254850" y="9931"/>
                  </a:cubicBezTo>
                  <a:lnTo>
                    <a:pt x="3256151" y="0"/>
                  </a:lnTo>
                  <a:lnTo>
                    <a:pt x="3363307" y="0"/>
                  </a:lnTo>
                  <a:lnTo>
                    <a:pt x="3362038" y="1206"/>
                  </a:lnTo>
                  <a:cubicBezTo>
                    <a:pt x="3361553" y="5465"/>
                    <a:pt x="3363044" y="10171"/>
                    <a:pt x="3363068" y="14175"/>
                  </a:cubicBezTo>
                  <a:cubicBezTo>
                    <a:pt x="3361533" y="23866"/>
                    <a:pt x="3374897" y="28154"/>
                    <a:pt x="3384486" y="31524"/>
                  </a:cubicBezTo>
                  <a:cubicBezTo>
                    <a:pt x="3389689" y="29689"/>
                    <a:pt x="3386681" y="23924"/>
                    <a:pt x="3388672" y="19997"/>
                  </a:cubicBezTo>
                  <a:cubicBezTo>
                    <a:pt x="3402444" y="19491"/>
                    <a:pt x="3410704" y="31429"/>
                    <a:pt x="3414529" y="32705"/>
                  </a:cubicBezTo>
                  <a:cubicBezTo>
                    <a:pt x="3406061" y="37191"/>
                    <a:pt x="3410698" y="49282"/>
                    <a:pt x="3413502" y="56169"/>
                  </a:cubicBezTo>
                  <a:cubicBezTo>
                    <a:pt x="3418296" y="59128"/>
                    <a:pt x="3424518" y="59333"/>
                    <a:pt x="3428958" y="54694"/>
                  </a:cubicBezTo>
                  <a:cubicBezTo>
                    <a:pt x="3423808" y="46684"/>
                    <a:pt x="3436460" y="38322"/>
                    <a:pt x="3442430" y="31641"/>
                  </a:cubicBezTo>
                  <a:cubicBezTo>
                    <a:pt x="3426924" y="30209"/>
                    <a:pt x="3421532" y="22416"/>
                    <a:pt x="3419023" y="13119"/>
                  </a:cubicBezTo>
                  <a:lnTo>
                    <a:pt x="3416112" y="0"/>
                  </a:lnTo>
                  <a:lnTo>
                    <a:pt x="3431215" y="0"/>
                  </a:lnTo>
                  <a:lnTo>
                    <a:pt x="3433868" y="4809"/>
                  </a:lnTo>
                  <a:lnTo>
                    <a:pt x="3443102" y="3129"/>
                  </a:lnTo>
                  <a:cubicBezTo>
                    <a:pt x="3443916" y="6292"/>
                    <a:pt x="3434581" y="9809"/>
                    <a:pt x="3441824" y="12054"/>
                  </a:cubicBezTo>
                  <a:lnTo>
                    <a:pt x="3451926" y="3693"/>
                  </a:lnTo>
                  <a:lnTo>
                    <a:pt x="3457279" y="10580"/>
                  </a:lnTo>
                  <a:cubicBezTo>
                    <a:pt x="3452431" y="17464"/>
                    <a:pt x="3440243" y="6086"/>
                    <a:pt x="3444422" y="20064"/>
                  </a:cubicBezTo>
                  <a:cubicBezTo>
                    <a:pt x="3472680" y="24050"/>
                    <a:pt x="3469100" y="55163"/>
                    <a:pt x="3500011" y="52213"/>
                  </a:cubicBezTo>
                  <a:cubicBezTo>
                    <a:pt x="3491545" y="49049"/>
                    <a:pt x="3495020" y="27423"/>
                    <a:pt x="3481144" y="34867"/>
                  </a:cubicBezTo>
                  <a:cubicBezTo>
                    <a:pt x="3481862" y="22012"/>
                    <a:pt x="3496393" y="42164"/>
                    <a:pt x="3497673" y="25588"/>
                  </a:cubicBezTo>
                  <a:lnTo>
                    <a:pt x="3477732" y="16044"/>
                  </a:lnTo>
                  <a:cubicBezTo>
                    <a:pt x="3486276" y="13368"/>
                    <a:pt x="3485755" y="8433"/>
                    <a:pt x="3482192" y="3886"/>
                  </a:cubicBezTo>
                  <a:lnTo>
                    <a:pt x="3476741" y="0"/>
                  </a:lnTo>
                  <a:lnTo>
                    <a:pt x="3533883" y="0"/>
                  </a:lnTo>
                  <a:lnTo>
                    <a:pt x="3529711" y="4988"/>
                  </a:lnTo>
                  <a:cubicBezTo>
                    <a:pt x="3532415" y="3511"/>
                    <a:pt x="3536215" y="3971"/>
                    <a:pt x="3539103" y="3787"/>
                  </a:cubicBezTo>
                  <a:lnTo>
                    <a:pt x="3542035" y="0"/>
                  </a:lnTo>
                  <a:lnTo>
                    <a:pt x="3569205" y="0"/>
                  </a:lnTo>
                  <a:lnTo>
                    <a:pt x="3569987" y="11497"/>
                  </a:lnTo>
                  <a:cubicBezTo>
                    <a:pt x="3571037" y="16949"/>
                    <a:pt x="3574032" y="21986"/>
                    <a:pt x="3582652" y="23672"/>
                  </a:cubicBezTo>
                  <a:cubicBezTo>
                    <a:pt x="3585509" y="20714"/>
                    <a:pt x="3583166" y="11941"/>
                    <a:pt x="3575464" y="11583"/>
                  </a:cubicBezTo>
                  <a:cubicBezTo>
                    <a:pt x="3583677" y="7861"/>
                    <a:pt x="3592450" y="8066"/>
                    <a:pt x="3601835" y="12558"/>
                  </a:cubicBezTo>
                  <a:cubicBezTo>
                    <a:pt x="3606525" y="22456"/>
                    <a:pt x="3591579" y="19849"/>
                    <a:pt x="3584846" y="23724"/>
                  </a:cubicBezTo>
                  <a:lnTo>
                    <a:pt x="3604020" y="38114"/>
                  </a:lnTo>
                  <a:lnTo>
                    <a:pt x="3595246" y="37907"/>
                  </a:lnTo>
                  <a:cubicBezTo>
                    <a:pt x="3587438" y="57238"/>
                    <a:pt x="3610190" y="48164"/>
                    <a:pt x="3620235" y="57297"/>
                  </a:cubicBezTo>
                  <a:cubicBezTo>
                    <a:pt x="3615388" y="64181"/>
                    <a:pt x="3604370" y="61016"/>
                    <a:pt x="3598352" y="59688"/>
                  </a:cubicBezTo>
                  <a:cubicBezTo>
                    <a:pt x="3593048" y="60809"/>
                    <a:pt x="3602633" y="71829"/>
                    <a:pt x="3590188" y="71418"/>
                  </a:cubicBezTo>
                  <a:cubicBezTo>
                    <a:pt x="3588862" y="72336"/>
                    <a:pt x="3586056" y="73101"/>
                    <a:pt x="3587076" y="75140"/>
                  </a:cubicBezTo>
                  <a:cubicBezTo>
                    <a:pt x="3592176" y="75141"/>
                    <a:pt x="3605641" y="77593"/>
                    <a:pt x="3612071" y="69027"/>
                  </a:cubicBezTo>
                  <a:cubicBezTo>
                    <a:pt x="3613090" y="71066"/>
                    <a:pt x="3611558" y="80758"/>
                    <a:pt x="3621912" y="79282"/>
                  </a:cubicBezTo>
                  <a:cubicBezTo>
                    <a:pt x="3622421" y="85402"/>
                    <a:pt x="3616196" y="92848"/>
                    <a:pt x="3625784" y="96218"/>
                  </a:cubicBezTo>
                  <a:lnTo>
                    <a:pt x="3640781" y="96629"/>
                  </a:lnTo>
                  <a:cubicBezTo>
                    <a:pt x="3647563" y="100763"/>
                    <a:pt x="3629811" y="104022"/>
                    <a:pt x="3642818" y="108362"/>
                  </a:cubicBezTo>
                  <a:lnTo>
                    <a:pt x="3651591" y="108568"/>
                  </a:lnTo>
                  <a:cubicBezTo>
                    <a:pt x="3643835" y="118053"/>
                    <a:pt x="3660208" y="117905"/>
                    <a:pt x="3664543" y="122752"/>
                  </a:cubicBezTo>
                  <a:lnTo>
                    <a:pt x="3627102" y="128454"/>
                  </a:lnTo>
                  <a:cubicBezTo>
                    <a:pt x="3636429" y="150441"/>
                    <a:pt x="3657602" y="135400"/>
                    <a:pt x="3670807" y="156470"/>
                  </a:cubicBezTo>
                  <a:cubicBezTo>
                    <a:pt x="3671060" y="163355"/>
                    <a:pt x="3676208" y="179017"/>
                    <a:pt x="3688347" y="182386"/>
                  </a:cubicBezTo>
                  <a:cubicBezTo>
                    <a:pt x="3698147" y="159130"/>
                    <a:pt x="3713695" y="188973"/>
                    <a:pt x="3725788" y="176684"/>
                  </a:cubicBezTo>
                  <a:cubicBezTo>
                    <a:pt x="3720940" y="183568"/>
                    <a:pt x="3707475" y="181116"/>
                    <a:pt x="3708748" y="190043"/>
                  </a:cubicBezTo>
                  <a:cubicBezTo>
                    <a:pt x="3715530" y="194177"/>
                    <a:pt x="3728333" y="194538"/>
                    <a:pt x="3736649" y="188980"/>
                  </a:cubicBezTo>
                  <a:lnTo>
                    <a:pt x="3735882" y="193825"/>
                  </a:lnTo>
                  <a:cubicBezTo>
                    <a:pt x="3725016" y="199382"/>
                    <a:pt x="3719202" y="196933"/>
                    <a:pt x="3707878" y="196725"/>
                  </a:cubicBezTo>
                  <a:cubicBezTo>
                    <a:pt x="3703139" y="183921"/>
                    <a:pt x="3687731" y="195955"/>
                    <a:pt x="3680591" y="191872"/>
                  </a:cubicBezTo>
                  <a:cubicBezTo>
                    <a:pt x="3680080" y="195952"/>
                    <a:pt x="3677986" y="201716"/>
                    <a:pt x="3685535" y="201003"/>
                  </a:cubicBezTo>
                  <a:lnTo>
                    <a:pt x="3694309" y="201210"/>
                  </a:lnTo>
                  <a:lnTo>
                    <a:pt x="3674463" y="215333"/>
                  </a:lnTo>
                  <a:lnTo>
                    <a:pt x="3694405" y="224877"/>
                  </a:lnTo>
                  <a:cubicBezTo>
                    <a:pt x="3688742" y="228600"/>
                    <a:pt x="3691852" y="232528"/>
                    <a:pt x="3684098" y="234362"/>
                  </a:cubicBezTo>
                  <a:cubicBezTo>
                    <a:pt x="3691593" y="243494"/>
                    <a:pt x="3710255" y="269616"/>
                    <a:pt x="3729383" y="268345"/>
                  </a:cubicBezTo>
                  <a:cubicBezTo>
                    <a:pt x="3717702" y="270740"/>
                    <a:pt x="3704799" y="264565"/>
                    <a:pt x="3693933" y="270121"/>
                  </a:cubicBezTo>
                  <a:cubicBezTo>
                    <a:pt x="3698672" y="288026"/>
                    <a:pt x="3707493" y="296240"/>
                    <a:pt x="3727537" y="306499"/>
                  </a:cubicBezTo>
                  <a:cubicBezTo>
                    <a:pt x="3730547" y="304612"/>
                    <a:pt x="3732180" y="300736"/>
                    <a:pt x="3737076" y="301860"/>
                  </a:cubicBezTo>
                  <a:cubicBezTo>
                    <a:pt x="3738145" y="311909"/>
                    <a:pt x="3724934" y="308691"/>
                    <a:pt x="3720036" y="315219"/>
                  </a:cubicBezTo>
                  <a:lnTo>
                    <a:pt x="3732175" y="318589"/>
                  </a:lnTo>
                  <a:lnTo>
                    <a:pt x="3725186" y="323228"/>
                  </a:lnTo>
                  <a:cubicBezTo>
                    <a:pt x="3727429" y="326188"/>
                    <a:pt x="3732224" y="326598"/>
                    <a:pt x="3735998" y="327516"/>
                  </a:cubicBezTo>
                  <a:lnTo>
                    <a:pt x="3742732" y="323642"/>
                  </a:lnTo>
                  <a:cubicBezTo>
                    <a:pt x="3746249" y="335527"/>
                    <a:pt x="3732679" y="340013"/>
                    <a:pt x="3722273" y="343682"/>
                  </a:cubicBezTo>
                  <a:cubicBezTo>
                    <a:pt x="3714723" y="344394"/>
                    <a:pt x="3705389" y="340260"/>
                    <a:pt x="3700287" y="347910"/>
                  </a:cubicBezTo>
                  <a:cubicBezTo>
                    <a:pt x="3714923" y="361124"/>
                    <a:pt x="3741505" y="335476"/>
                    <a:pt x="3752672" y="344813"/>
                  </a:cubicBezTo>
                  <a:cubicBezTo>
                    <a:pt x="3745172" y="353533"/>
                    <a:pt x="3731454" y="344195"/>
                    <a:pt x="3723698" y="353680"/>
                  </a:cubicBezTo>
                  <a:cubicBezTo>
                    <a:pt x="3736144" y="354092"/>
                    <a:pt x="3736294" y="362814"/>
                    <a:pt x="3750270" y="361186"/>
                  </a:cubicBezTo>
                  <a:lnTo>
                    <a:pt x="3749505" y="366031"/>
                  </a:lnTo>
                  <a:cubicBezTo>
                    <a:pt x="3733029" y="365465"/>
                    <a:pt x="3753174" y="373887"/>
                    <a:pt x="3741289" y="377404"/>
                  </a:cubicBezTo>
                  <a:cubicBezTo>
                    <a:pt x="3773422" y="380473"/>
                    <a:pt x="3749289" y="405409"/>
                    <a:pt x="3774180" y="408783"/>
                  </a:cubicBezTo>
                  <a:cubicBezTo>
                    <a:pt x="3773823" y="408833"/>
                    <a:pt x="3773465" y="408884"/>
                    <a:pt x="3773109" y="408935"/>
                  </a:cubicBezTo>
                  <a:cubicBezTo>
                    <a:pt x="3775300" y="416638"/>
                    <a:pt x="3771826" y="433164"/>
                    <a:pt x="3789984" y="437861"/>
                  </a:cubicBezTo>
                  <a:cubicBezTo>
                    <a:pt x="3789678" y="440819"/>
                    <a:pt x="3776008" y="439489"/>
                    <a:pt x="3778811" y="446376"/>
                  </a:cubicBezTo>
                  <a:cubicBezTo>
                    <a:pt x="3785287" y="453468"/>
                    <a:pt x="3797942" y="437455"/>
                    <a:pt x="3803396" y="450158"/>
                  </a:cubicBezTo>
                  <a:lnTo>
                    <a:pt x="3782785" y="461475"/>
                  </a:lnTo>
                  <a:lnTo>
                    <a:pt x="3790281" y="470608"/>
                  </a:lnTo>
                  <a:cubicBezTo>
                    <a:pt x="3793086" y="469843"/>
                    <a:pt x="3794618" y="467804"/>
                    <a:pt x="3796964" y="468927"/>
                  </a:cubicBezTo>
                  <a:cubicBezTo>
                    <a:pt x="3796656" y="471885"/>
                    <a:pt x="3796041" y="482903"/>
                    <a:pt x="3786146" y="482491"/>
                  </a:cubicBezTo>
                  <a:lnTo>
                    <a:pt x="3783289" y="485449"/>
                  </a:lnTo>
                  <a:lnTo>
                    <a:pt x="3787623" y="490296"/>
                  </a:lnTo>
                  <a:lnTo>
                    <a:pt x="3794613" y="485656"/>
                  </a:lnTo>
                  <a:cubicBezTo>
                    <a:pt x="3808282" y="486986"/>
                    <a:pt x="3792977" y="497183"/>
                    <a:pt x="3798434" y="502235"/>
                  </a:cubicBezTo>
                  <a:lnTo>
                    <a:pt x="3811186" y="499688"/>
                  </a:lnTo>
                  <a:cubicBezTo>
                    <a:pt x="3803072" y="514325"/>
                    <a:pt x="3790979" y="526615"/>
                    <a:pt x="3801586" y="539676"/>
                  </a:cubicBezTo>
                  <a:cubicBezTo>
                    <a:pt x="3812909" y="539883"/>
                    <a:pt x="3822289" y="559676"/>
                    <a:pt x="3835147" y="542541"/>
                  </a:cubicBezTo>
                  <a:cubicBezTo>
                    <a:pt x="3844429" y="548869"/>
                    <a:pt x="3851266" y="543157"/>
                    <a:pt x="3860751" y="548364"/>
                  </a:cubicBezTo>
                  <a:cubicBezTo>
                    <a:pt x="3853561" y="546474"/>
                    <a:pt x="3842234" y="553918"/>
                    <a:pt x="3832899" y="557435"/>
                  </a:cubicBezTo>
                  <a:cubicBezTo>
                    <a:pt x="3835142" y="560394"/>
                    <a:pt x="3845038" y="560804"/>
                    <a:pt x="3840395" y="566567"/>
                  </a:cubicBezTo>
                  <a:cubicBezTo>
                    <a:pt x="3836773" y="566719"/>
                    <a:pt x="3833101" y="566514"/>
                    <a:pt x="3831315" y="569320"/>
                  </a:cubicBezTo>
                  <a:lnTo>
                    <a:pt x="3830497" y="576358"/>
                  </a:lnTo>
                  <a:lnTo>
                    <a:pt x="3824274" y="576153"/>
                  </a:lnTo>
                  <a:lnTo>
                    <a:pt x="3825499" y="569419"/>
                  </a:lnTo>
                  <a:cubicBezTo>
                    <a:pt x="3807903" y="568649"/>
                    <a:pt x="3806575" y="569568"/>
                    <a:pt x="3793412" y="582009"/>
                  </a:cubicBezTo>
                  <a:lnTo>
                    <a:pt x="3814632" y="582627"/>
                  </a:lnTo>
                  <a:lnTo>
                    <a:pt x="3809784" y="589512"/>
                  </a:lnTo>
                  <a:cubicBezTo>
                    <a:pt x="3825644" y="601095"/>
                    <a:pt x="3832535" y="580439"/>
                    <a:pt x="3848600" y="590900"/>
                  </a:cubicBezTo>
                  <a:cubicBezTo>
                    <a:pt x="3849160" y="594828"/>
                    <a:pt x="3844212" y="595898"/>
                    <a:pt x="3842426" y="598702"/>
                  </a:cubicBezTo>
                  <a:lnTo>
                    <a:pt x="3846659" y="602835"/>
                  </a:lnTo>
                  <a:lnTo>
                    <a:pt x="3837885" y="602630"/>
                  </a:lnTo>
                  <a:cubicBezTo>
                    <a:pt x="3831151" y="606504"/>
                    <a:pt x="3843035" y="610639"/>
                    <a:pt x="3842524" y="614719"/>
                  </a:cubicBezTo>
                  <a:lnTo>
                    <a:pt x="3848746" y="614925"/>
                  </a:lnTo>
                  <a:cubicBezTo>
                    <a:pt x="3834817" y="632213"/>
                    <a:pt x="3862973" y="630384"/>
                    <a:pt x="3871540" y="639364"/>
                  </a:cubicBezTo>
                  <a:cubicBezTo>
                    <a:pt x="3875107" y="649057"/>
                    <a:pt x="3852870" y="646398"/>
                    <a:pt x="3864037" y="655735"/>
                  </a:cubicBezTo>
                  <a:lnTo>
                    <a:pt x="3876231" y="649261"/>
                  </a:lnTo>
                  <a:cubicBezTo>
                    <a:pt x="3883267" y="652629"/>
                    <a:pt x="3882195" y="660433"/>
                    <a:pt x="3877858" y="663237"/>
                  </a:cubicBezTo>
                  <a:lnTo>
                    <a:pt x="3870869" y="667877"/>
                  </a:lnTo>
                  <a:cubicBezTo>
                    <a:pt x="3890304" y="663649"/>
                    <a:pt x="3921264" y="668708"/>
                    <a:pt x="3936820" y="673047"/>
                  </a:cubicBezTo>
                  <a:cubicBezTo>
                    <a:pt x="3923301" y="680440"/>
                    <a:pt x="3911160" y="684721"/>
                    <a:pt x="3898510" y="685432"/>
                  </a:cubicBezTo>
                  <a:lnTo>
                    <a:pt x="3893053" y="680380"/>
                  </a:lnTo>
                  <a:cubicBezTo>
                    <a:pt x="3884020" y="698791"/>
                    <a:pt x="3866225" y="673639"/>
                    <a:pt x="3854846" y="690927"/>
                  </a:cubicBezTo>
                  <a:lnTo>
                    <a:pt x="3860302" y="695979"/>
                  </a:lnTo>
                  <a:cubicBezTo>
                    <a:pt x="3857548" y="697101"/>
                    <a:pt x="3856529" y="695060"/>
                    <a:pt x="3854182" y="693937"/>
                  </a:cubicBezTo>
                  <a:lnTo>
                    <a:pt x="3844183" y="700463"/>
                  </a:lnTo>
                  <a:cubicBezTo>
                    <a:pt x="3860554" y="707965"/>
                    <a:pt x="3873354" y="715978"/>
                    <a:pt x="3886820" y="718430"/>
                  </a:cubicBezTo>
                  <a:lnTo>
                    <a:pt x="3887587" y="713584"/>
                  </a:lnTo>
                  <a:lnTo>
                    <a:pt x="3904417" y="719200"/>
                  </a:lnTo>
                  <a:lnTo>
                    <a:pt x="3910133" y="710734"/>
                  </a:lnTo>
                  <a:cubicBezTo>
                    <a:pt x="3915132" y="710022"/>
                    <a:pt x="3918446" y="712828"/>
                    <a:pt x="3921812" y="715991"/>
                  </a:cubicBezTo>
                  <a:cubicBezTo>
                    <a:pt x="3917527" y="719153"/>
                    <a:pt x="3919055" y="724763"/>
                    <a:pt x="3913647" y="727720"/>
                  </a:cubicBezTo>
                  <a:lnTo>
                    <a:pt x="3928644" y="728133"/>
                  </a:lnTo>
                  <a:lnTo>
                    <a:pt x="3924563" y="730172"/>
                  </a:lnTo>
                  <a:lnTo>
                    <a:pt x="3935476" y="740275"/>
                  </a:lnTo>
                  <a:cubicBezTo>
                    <a:pt x="3938333" y="737317"/>
                    <a:pt x="3945270" y="734871"/>
                    <a:pt x="3945781" y="730791"/>
                  </a:cubicBezTo>
                  <a:lnTo>
                    <a:pt x="3953736" y="738035"/>
                  </a:lnTo>
                  <a:cubicBezTo>
                    <a:pt x="3941851" y="741552"/>
                    <a:pt x="3925580" y="739864"/>
                    <a:pt x="3917060" y="746544"/>
                  </a:cubicBezTo>
                  <a:cubicBezTo>
                    <a:pt x="3937410" y="753843"/>
                    <a:pt x="3951184" y="745686"/>
                    <a:pt x="3971281" y="746100"/>
                  </a:cubicBezTo>
                  <a:lnTo>
                    <a:pt x="3970003" y="755025"/>
                  </a:lnTo>
                  <a:cubicBezTo>
                    <a:pt x="3950929" y="746451"/>
                    <a:pt x="3941333" y="768586"/>
                    <a:pt x="3924807" y="770214"/>
                  </a:cubicBezTo>
                  <a:cubicBezTo>
                    <a:pt x="3944597" y="773585"/>
                    <a:pt x="3955565" y="766192"/>
                    <a:pt x="3970254" y="769563"/>
                  </a:cubicBezTo>
                  <a:cubicBezTo>
                    <a:pt x="3964236" y="768235"/>
                    <a:pt x="3959237" y="768947"/>
                    <a:pt x="3954696" y="772874"/>
                  </a:cubicBezTo>
                  <a:cubicBezTo>
                    <a:pt x="3958061" y="776037"/>
                    <a:pt x="3961376" y="778844"/>
                    <a:pt x="3959386" y="782771"/>
                  </a:cubicBezTo>
                  <a:lnTo>
                    <a:pt x="3952397" y="787411"/>
                  </a:lnTo>
                  <a:lnTo>
                    <a:pt x="3945871" y="772310"/>
                  </a:lnTo>
                  <a:cubicBezTo>
                    <a:pt x="3934239" y="782713"/>
                    <a:pt x="3949489" y="790011"/>
                    <a:pt x="3950762" y="798938"/>
                  </a:cubicBezTo>
                  <a:cubicBezTo>
                    <a:pt x="3963362" y="790219"/>
                    <a:pt x="3968101" y="808125"/>
                    <a:pt x="3980753" y="799762"/>
                  </a:cubicBezTo>
                  <a:lnTo>
                    <a:pt x="3986725" y="785431"/>
                  </a:lnTo>
                  <a:lnTo>
                    <a:pt x="3985959" y="790276"/>
                  </a:lnTo>
                  <a:cubicBezTo>
                    <a:pt x="4009628" y="785080"/>
                    <a:pt x="4017377" y="801099"/>
                    <a:pt x="4037829" y="806562"/>
                  </a:cubicBezTo>
                  <a:cubicBezTo>
                    <a:pt x="4027167" y="810997"/>
                    <a:pt x="4017934" y="812677"/>
                    <a:pt x="4007275" y="809461"/>
                  </a:cubicBezTo>
                  <a:cubicBezTo>
                    <a:pt x="3990288" y="812976"/>
                    <a:pt x="4014408" y="836498"/>
                    <a:pt x="3992887" y="820985"/>
                  </a:cubicBezTo>
                  <a:lnTo>
                    <a:pt x="3961362" y="829851"/>
                  </a:lnTo>
                  <a:cubicBezTo>
                    <a:pt x="3958758" y="839695"/>
                    <a:pt x="3972683" y="840261"/>
                    <a:pt x="3978344" y="844190"/>
                  </a:cubicBezTo>
                  <a:cubicBezTo>
                    <a:pt x="3982373" y="844344"/>
                    <a:pt x="3986810" y="847354"/>
                    <a:pt x="3990127" y="842510"/>
                  </a:cubicBezTo>
                  <a:lnTo>
                    <a:pt x="3990893" y="837664"/>
                  </a:lnTo>
                  <a:cubicBezTo>
                    <a:pt x="4008488" y="846085"/>
                    <a:pt x="4007984" y="824662"/>
                    <a:pt x="4025784" y="831960"/>
                  </a:cubicBezTo>
                  <a:cubicBezTo>
                    <a:pt x="4025273" y="836041"/>
                    <a:pt x="4020629" y="841804"/>
                    <a:pt x="4026749" y="843846"/>
                  </a:cubicBezTo>
                  <a:lnTo>
                    <a:pt x="4035523" y="844052"/>
                  </a:lnTo>
                  <a:lnTo>
                    <a:pt x="4022564" y="855372"/>
                  </a:lnTo>
                  <a:cubicBezTo>
                    <a:pt x="4024703" y="865268"/>
                    <a:pt x="4041946" y="860989"/>
                    <a:pt x="4049952" y="866041"/>
                  </a:cubicBezTo>
                  <a:cubicBezTo>
                    <a:pt x="4039032" y="881442"/>
                    <a:pt x="4020675" y="860013"/>
                    <a:pt x="4012661" y="880465"/>
                  </a:cubicBezTo>
                  <a:cubicBezTo>
                    <a:pt x="4014548" y="883475"/>
                    <a:pt x="4019342" y="886435"/>
                    <a:pt x="4017351" y="890362"/>
                  </a:cubicBezTo>
                  <a:lnTo>
                    <a:pt x="4007099" y="890002"/>
                  </a:lnTo>
                  <a:cubicBezTo>
                    <a:pt x="4006080" y="887961"/>
                    <a:pt x="4010007" y="887401"/>
                    <a:pt x="4011538" y="885362"/>
                  </a:cubicBezTo>
                  <a:cubicBezTo>
                    <a:pt x="4001136" y="871179"/>
                    <a:pt x="3979049" y="874692"/>
                    <a:pt x="3965331" y="865353"/>
                  </a:cubicBezTo>
                  <a:cubicBezTo>
                    <a:pt x="3958800" y="868107"/>
                    <a:pt x="3945080" y="866419"/>
                    <a:pt x="3946148" y="876468"/>
                  </a:cubicBezTo>
                  <a:cubicBezTo>
                    <a:pt x="3942119" y="876314"/>
                    <a:pt x="3938702" y="875344"/>
                    <a:pt x="3936916" y="878149"/>
                  </a:cubicBezTo>
                  <a:cubicBezTo>
                    <a:pt x="3935283" y="882024"/>
                    <a:pt x="3940179" y="883149"/>
                    <a:pt x="3942065" y="886158"/>
                  </a:cubicBezTo>
                  <a:cubicBezTo>
                    <a:pt x="3946505" y="881518"/>
                    <a:pt x="3953543" y="884887"/>
                    <a:pt x="3959970" y="883970"/>
                  </a:cubicBezTo>
                  <a:cubicBezTo>
                    <a:pt x="3955020" y="892691"/>
                    <a:pt x="3965068" y="894173"/>
                    <a:pt x="3970831" y="896266"/>
                  </a:cubicBezTo>
                  <a:cubicBezTo>
                    <a:pt x="3987207" y="885916"/>
                    <a:pt x="3994854" y="903771"/>
                    <a:pt x="4011431" y="902500"/>
                  </a:cubicBezTo>
                  <a:lnTo>
                    <a:pt x="4008779" y="904335"/>
                  </a:lnTo>
                  <a:cubicBezTo>
                    <a:pt x="4012680" y="907422"/>
                    <a:pt x="4016827" y="907924"/>
                    <a:pt x="4021165" y="907089"/>
                  </a:cubicBezTo>
                  <a:lnTo>
                    <a:pt x="4028340" y="904298"/>
                  </a:lnTo>
                  <a:lnTo>
                    <a:pt x="4033158" y="911790"/>
                  </a:lnTo>
                  <a:cubicBezTo>
                    <a:pt x="4038307" y="919799"/>
                    <a:pt x="4057283" y="917458"/>
                    <a:pt x="4063151" y="912614"/>
                  </a:cubicBezTo>
                  <a:cubicBezTo>
                    <a:pt x="4058254" y="911491"/>
                    <a:pt x="4052567" y="907383"/>
                    <a:pt x="4046556" y="904506"/>
                  </a:cubicBezTo>
                  <a:lnTo>
                    <a:pt x="4029518" y="903839"/>
                  </a:lnTo>
                  <a:lnTo>
                    <a:pt x="4034697" y="901825"/>
                  </a:lnTo>
                  <a:cubicBezTo>
                    <a:pt x="4044027" y="897307"/>
                    <a:pt x="4053897" y="892438"/>
                    <a:pt x="4063869" y="897210"/>
                  </a:cubicBezTo>
                  <a:cubicBezTo>
                    <a:pt x="4082741" y="896705"/>
                    <a:pt x="4071362" y="911443"/>
                    <a:pt x="4077787" y="918179"/>
                  </a:cubicBezTo>
                  <a:lnTo>
                    <a:pt x="4075737" y="919392"/>
                  </a:lnTo>
                  <a:lnTo>
                    <a:pt x="4077328" y="920062"/>
                  </a:lnTo>
                  <a:cubicBezTo>
                    <a:pt x="4071767" y="921948"/>
                    <a:pt x="4075235" y="925825"/>
                    <a:pt x="4073500" y="928988"/>
                  </a:cubicBezTo>
                  <a:lnTo>
                    <a:pt x="4072191" y="921492"/>
                  </a:lnTo>
                  <a:lnTo>
                    <a:pt x="4061577" y="927776"/>
                  </a:lnTo>
                  <a:cubicBezTo>
                    <a:pt x="4058006" y="932748"/>
                    <a:pt x="4054370" y="937911"/>
                    <a:pt x="4044984" y="938521"/>
                  </a:cubicBezTo>
                  <a:cubicBezTo>
                    <a:pt x="4049319" y="943368"/>
                    <a:pt x="4057327" y="940769"/>
                    <a:pt x="4063550" y="940974"/>
                  </a:cubicBezTo>
                  <a:lnTo>
                    <a:pt x="4069213" y="937253"/>
                  </a:lnTo>
                  <a:cubicBezTo>
                    <a:pt x="4071559" y="938375"/>
                    <a:pt x="4072579" y="940416"/>
                    <a:pt x="4075333" y="939294"/>
                  </a:cubicBezTo>
                  <a:lnTo>
                    <a:pt x="4074567" y="944140"/>
                  </a:lnTo>
                  <a:cubicBezTo>
                    <a:pt x="4057532" y="939646"/>
                    <a:pt x="4066094" y="966479"/>
                    <a:pt x="4041815" y="959738"/>
                  </a:cubicBezTo>
                  <a:cubicBezTo>
                    <a:pt x="4040182" y="963615"/>
                    <a:pt x="4043191" y="966830"/>
                    <a:pt x="4046761" y="968871"/>
                  </a:cubicBezTo>
                  <a:lnTo>
                    <a:pt x="4065534" y="962551"/>
                  </a:lnTo>
                  <a:cubicBezTo>
                    <a:pt x="4064920" y="968468"/>
                    <a:pt x="4061089" y="985045"/>
                    <a:pt x="4074760" y="986374"/>
                  </a:cubicBezTo>
                  <a:cubicBezTo>
                    <a:pt x="4079149" y="973725"/>
                    <a:pt x="4095673" y="982300"/>
                    <a:pt x="4105977" y="980466"/>
                  </a:cubicBezTo>
                  <a:cubicBezTo>
                    <a:pt x="4109343" y="983630"/>
                    <a:pt x="4112556" y="985721"/>
                    <a:pt x="4110923" y="989598"/>
                  </a:cubicBezTo>
                  <a:lnTo>
                    <a:pt x="4082817" y="991784"/>
                  </a:lnTo>
                  <a:cubicBezTo>
                    <a:pt x="4088016" y="1007801"/>
                    <a:pt x="4082710" y="1011473"/>
                    <a:pt x="4069598" y="1021721"/>
                  </a:cubicBezTo>
                  <a:lnTo>
                    <a:pt x="4069495" y="1023558"/>
                  </a:lnTo>
                  <a:cubicBezTo>
                    <a:pt x="4075717" y="1023763"/>
                    <a:pt x="4061486" y="1026157"/>
                    <a:pt x="4056282" y="1027990"/>
                  </a:cubicBezTo>
                  <a:cubicBezTo>
                    <a:pt x="4068626" y="1030240"/>
                    <a:pt x="4077908" y="1036567"/>
                    <a:pt x="4090304" y="1028970"/>
                  </a:cubicBezTo>
                  <a:lnTo>
                    <a:pt x="4091940" y="1017442"/>
                  </a:lnTo>
                  <a:lnTo>
                    <a:pt x="4096630" y="1027340"/>
                  </a:lnTo>
                  <a:lnTo>
                    <a:pt x="4080408" y="1033660"/>
                  </a:lnTo>
                  <a:lnTo>
                    <a:pt x="4087126" y="1047562"/>
                  </a:lnTo>
                  <a:cubicBezTo>
                    <a:pt x="4090252" y="1033713"/>
                    <a:pt x="4108157" y="1031525"/>
                    <a:pt x="4122593" y="1028010"/>
                  </a:cubicBezTo>
                  <a:cubicBezTo>
                    <a:pt x="4133050" y="1024697"/>
                    <a:pt x="4139158" y="1034313"/>
                    <a:pt x="4139972" y="1037476"/>
                  </a:cubicBezTo>
                  <a:cubicBezTo>
                    <a:pt x="4126556" y="1043034"/>
                    <a:pt x="4120653" y="1032293"/>
                    <a:pt x="4109214" y="1041498"/>
                  </a:cubicBezTo>
                  <a:cubicBezTo>
                    <a:pt x="4114823" y="1047619"/>
                    <a:pt x="4123391" y="1048948"/>
                    <a:pt x="4118187" y="1058437"/>
                  </a:cubicBezTo>
                  <a:cubicBezTo>
                    <a:pt x="4107832" y="1059913"/>
                    <a:pt x="4102424" y="1062867"/>
                    <a:pt x="4094974" y="1069396"/>
                  </a:cubicBezTo>
                  <a:cubicBezTo>
                    <a:pt x="4090280" y="1077350"/>
                    <a:pt x="4100940" y="1080568"/>
                    <a:pt x="4105069" y="1086534"/>
                  </a:cubicBezTo>
                  <a:cubicBezTo>
                    <a:pt x="4110018" y="1085466"/>
                    <a:pt x="4115272" y="1083988"/>
                    <a:pt x="4120373" y="1083990"/>
                  </a:cubicBezTo>
                  <a:cubicBezTo>
                    <a:pt x="4103229" y="1099185"/>
                    <a:pt x="4134853" y="1106335"/>
                    <a:pt x="4136889" y="1118068"/>
                  </a:cubicBezTo>
                  <a:cubicBezTo>
                    <a:pt x="4147346" y="1117305"/>
                    <a:pt x="4159588" y="1118840"/>
                    <a:pt x="4162391" y="1125725"/>
                  </a:cubicBezTo>
                  <a:cubicBezTo>
                    <a:pt x="4148769" y="1140055"/>
                    <a:pt x="4128321" y="1116739"/>
                    <a:pt x="4121025" y="1124338"/>
                  </a:cubicBezTo>
                  <a:lnTo>
                    <a:pt x="4108379" y="1107195"/>
                  </a:lnTo>
                  <a:cubicBezTo>
                    <a:pt x="4096698" y="1109589"/>
                    <a:pt x="4104802" y="1130660"/>
                    <a:pt x="4084095" y="1125958"/>
                  </a:cubicBezTo>
                  <a:cubicBezTo>
                    <a:pt x="4079452" y="1131722"/>
                    <a:pt x="4068380" y="1138400"/>
                    <a:pt x="4078734" y="1144576"/>
                  </a:cubicBezTo>
                  <a:lnTo>
                    <a:pt x="4091590" y="1135091"/>
                  </a:lnTo>
                  <a:lnTo>
                    <a:pt x="4089449" y="1132849"/>
                  </a:lnTo>
                  <a:cubicBezTo>
                    <a:pt x="4103885" y="1129333"/>
                    <a:pt x="4116736" y="1137701"/>
                    <a:pt x="4130713" y="1136073"/>
                  </a:cubicBezTo>
                  <a:lnTo>
                    <a:pt x="4124743" y="1142751"/>
                  </a:lnTo>
                  <a:cubicBezTo>
                    <a:pt x="4133209" y="1145917"/>
                    <a:pt x="4140247" y="1149287"/>
                    <a:pt x="4150347" y="1148576"/>
                  </a:cubicBezTo>
                  <a:lnTo>
                    <a:pt x="4142540" y="1160255"/>
                  </a:lnTo>
                  <a:cubicBezTo>
                    <a:pt x="4141063" y="1152448"/>
                    <a:pt x="4126626" y="1155963"/>
                    <a:pt x="4124993" y="1159840"/>
                  </a:cubicBezTo>
                  <a:cubicBezTo>
                    <a:pt x="4120861" y="1161522"/>
                    <a:pt x="4122033" y="1164633"/>
                    <a:pt x="4121574" y="1166521"/>
                  </a:cubicBezTo>
                  <a:cubicBezTo>
                    <a:pt x="4123562" y="1170245"/>
                    <a:pt x="4130040" y="1169686"/>
                    <a:pt x="4131824" y="1174531"/>
                  </a:cubicBezTo>
                  <a:cubicBezTo>
                    <a:pt x="4151773" y="1158574"/>
                    <a:pt x="4155539" y="1184995"/>
                    <a:pt x="4175994" y="1182807"/>
                  </a:cubicBezTo>
                  <a:lnTo>
                    <a:pt x="4164819" y="1198974"/>
                  </a:lnTo>
                  <a:cubicBezTo>
                    <a:pt x="4183948" y="1197704"/>
                    <a:pt x="4170222" y="1213871"/>
                    <a:pt x="4176902" y="1219838"/>
                  </a:cubicBezTo>
                  <a:cubicBezTo>
                    <a:pt x="4165782" y="1218509"/>
                    <a:pt x="4160118" y="1229883"/>
                    <a:pt x="4147161" y="1233551"/>
                  </a:cubicBezTo>
                  <a:cubicBezTo>
                    <a:pt x="4128492" y="1232934"/>
                    <a:pt x="4111409" y="1220433"/>
                    <a:pt x="4093655" y="1228793"/>
                  </a:cubicBezTo>
                  <a:cubicBezTo>
                    <a:pt x="4091158" y="1218947"/>
                    <a:pt x="4072543" y="1208486"/>
                    <a:pt x="4058259" y="1220726"/>
                  </a:cubicBezTo>
                  <a:cubicBezTo>
                    <a:pt x="4059838" y="1226693"/>
                    <a:pt x="4068406" y="1228023"/>
                    <a:pt x="4066110" y="1234906"/>
                  </a:cubicBezTo>
                  <a:lnTo>
                    <a:pt x="4046010" y="1242145"/>
                  </a:lnTo>
                  <a:cubicBezTo>
                    <a:pt x="4053150" y="1246226"/>
                    <a:pt x="4056055" y="1251278"/>
                    <a:pt x="4052637" y="1257961"/>
                  </a:cubicBezTo>
                  <a:lnTo>
                    <a:pt x="4050086" y="1257957"/>
                  </a:lnTo>
                  <a:cubicBezTo>
                    <a:pt x="4040493" y="1272440"/>
                    <a:pt x="4059619" y="1278821"/>
                    <a:pt x="4062982" y="1289635"/>
                  </a:cubicBezTo>
                  <a:cubicBezTo>
                    <a:pt x="4066400" y="1290606"/>
                    <a:pt x="4068185" y="1287801"/>
                    <a:pt x="4069513" y="1286886"/>
                  </a:cubicBezTo>
                  <a:cubicBezTo>
                    <a:pt x="4069206" y="1289842"/>
                    <a:pt x="4068898" y="1292801"/>
                    <a:pt x="4072315" y="1293771"/>
                  </a:cubicBezTo>
                  <a:lnTo>
                    <a:pt x="4077468" y="1294129"/>
                  </a:lnTo>
                  <a:lnTo>
                    <a:pt x="4077161" y="1297088"/>
                  </a:lnTo>
                  <a:lnTo>
                    <a:pt x="4035794" y="1295698"/>
                  </a:lnTo>
                  <a:lnTo>
                    <a:pt x="4042783" y="1291060"/>
                  </a:lnTo>
                  <a:cubicBezTo>
                    <a:pt x="4032786" y="1289934"/>
                    <a:pt x="4023046" y="1280394"/>
                    <a:pt x="4014882" y="1292123"/>
                  </a:cubicBezTo>
                  <a:cubicBezTo>
                    <a:pt x="4018705" y="1301050"/>
                    <a:pt x="4002838" y="1312420"/>
                    <a:pt x="4024210" y="1314109"/>
                  </a:cubicBezTo>
                  <a:cubicBezTo>
                    <a:pt x="4021606" y="1323953"/>
                    <a:pt x="4007530" y="1314665"/>
                    <a:pt x="4001765" y="1320226"/>
                  </a:cubicBezTo>
                  <a:cubicBezTo>
                    <a:pt x="4014670" y="1318750"/>
                    <a:pt x="4009769" y="1335478"/>
                    <a:pt x="4022166" y="1327882"/>
                  </a:cubicBezTo>
                  <a:lnTo>
                    <a:pt x="4029865" y="1335891"/>
                  </a:lnTo>
                  <a:cubicBezTo>
                    <a:pt x="4026856" y="1337778"/>
                    <a:pt x="4018795" y="1342570"/>
                    <a:pt x="4014410" y="1337366"/>
                  </a:cubicBezTo>
                  <a:cubicBezTo>
                    <a:pt x="4009513" y="1336242"/>
                    <a:pt x="4007523" y="1340171"/>
                    <a:pt x="4004870" y="1342006"/>
                  </a:cubicBezTo>
                  <a:cubicBezTo>
                    <a:pt x="4010122" y="1348178"/>
                    <a:pt x="4016038" y="1351344"/>
                    <a:pt x="4017056" y="1361035"/>
                  </a:cubicBezTo>
                  <a:lnTo>
                    <a:pt x="4002669" y="1372558"/>
                  </a:lnTo>
                  <a:cubicBezTo>
                    <a:pt x="4006489" y="1389138"/>
                    <a:pt x="4021797" y="1371288"/>
                    <a:pt x="4033121" y="1371496"/>
                  </a:cubicBezTo>
                  <a:cubicBezTo>
                    <a:pt x="4039553" y="1352726"/>
                    <a:pt x="4071073" y="1361713"/>
                    <a:pt x="4079799" y="1346261"/>
                  </a:cubicBezTo>
                  <a:lnTo>
                    <a:pt x="4093263" y="1356365"/>
                  </a:lnTo>
                  <a:lnTo>
                    <a:pt x="4102904" y="1349888"/>
                  </a:lnTo>
                  <a:lnTo>
                    <a:pt x="4094898" y="1344835"/>
                  </a:lnTo>
                  <a:lnTo>
                    <a:pt x="4110659" y="1340402"/>
                  </a:lnTo>
                  <a:cubicBezTo>
                    <a:pt x="4107958" y="1339331"/>
                    <a:pt x="4106988" y="1337647"/>
                    <a:pt x="4104541" y="1338361"/>
                  </a:cubicBezTo>
                  <a:cubicBezTo>
                    <a:pt x="4106075" y="1321018"/>
                    <a:pt x="4152540" y="1330059"/>
                    <a:pt x="4135254" y="1311029"/>
                  </a:cubicBezTo>
                  <a:lnTo>
                    <a:pt x="4150251" y="1311443"/>
                  </a:lnTo>
                  <a:lnTo>
                    <a:pt x="4151783" y="1301750"/>
                  </a:lnTo>
                  <a:cubicBezTo>
                    <a:pt x="4163614" y="1315729"/>
                    <a:pt x="4189327" y="1294213"/>
                    <a:pt x="4195187" y="1314873"/>
                  </a:cubicBezTo>
                  <a:cubicBezTo>
                    <a:pt x="4198096" y="1312271"/>
                    <a:pt x="4201869" y="1313191"/>
                    <a:pt x="4205542" y="1313396"/>
                  </a:cubicBezTo>
                  <a:lnTo>
                    <a:pt x="4194880" y="1317832"/>
                  </a:lnTo>
                  <a:lnTo>
                    <a:pt x="4200484" y="1322034"/>
                  </a:lnTo>
                  <a:lnTo>
                    <a:pt x="4201273" y="1321465"/>
                  </a:lnTo>
                  <a:cubicBezTo>
                    <a:pt x="4204595" y="1321448"/>
                    <a:pt x="4208599" y="1322061"/>
                    <a:pt x="4211354" y="1320939"/>
                  </a:cubicBezTo>
                  <a:lnTo>
                    <a:pt x="4204058" y="1325987"/>
                  </a:lnTo>
                  <a:cubicBezTo>
                    <a:pt x="4207169" y="1329914"/>
                    <a:pt x="4210841" y="1330123"/>
                    <a:pt x="4214615" y="1331038"/>
                  </a:cubicBezTo>
                  <a:lnTo>
                    <a:pt x="4186763" y="1340111"/>
                  </a:lnTo>
                  <a:lnTo>
                    <a:pt x="4203292" y="1330835"/>
                  </a:lnTo>
                  <a:lnTo>
                    <a:pt x="4195284" y="1325780"/>
                  </a:lnTo>
                  <a:lnTo>
                    <a:pt x="4200345" y="1322135"/>
                  </a:lnTo>
                  <a:lnTo>
                    <a:pt x="4183926" y="1323401"/>
                  </a:lnTo>
                  <a:cubicBezTo>
                    <a:pt x="4176887" y="1321944"/>
                    <a:pt x="4169988" y="1319558"/>
                    <a:pt x="4168101" y="1319098"/>
                  </a:cubicBezTo>
                  <a:cubicBezTo>
                    <a:pt x="4169887" y="1316293"/>
                    <a:pt x="4166522" y="1313129"/>
                    <a:pt x="4162644" y="1314046"/>
                  </a:cubicBezTo>
                  <a:cubicBezTo>
                    <a:pt x="4158768" y="1314963"/>
                    <a:pt x="4152852" y="1311797"/>
                    <a:pt x="4149535" y="1316644"/>
                  </a:cubicBezTo>
                  <a:cubicBezTo>
                    <a:pt x="4149481" y="1326488"/>
                    <a:pt x="4157799" y="1313279"/>
                    <a:pt x="4161469" y="1321136"/>
                  </a:cubicBezTo>
                  <a:cubicBezTo>
                    <a:pt x="4157389" y="1323177"/>
                    <a:pt x="4158153" y="1325980"/>
                    <a:pt x="4157845" y="1328939"/>
                  </a:cubicBezTo>
                  <a:cubicBezTo>
                    <a:pt x="4170851" y="1333280"/>
                    <a:pt x="4153967" y="1337506"/>
                    <a:pt x="4157892" y="1344599"/>
                  </a:cubicBezTo>
                  <a:cubicBezTo>
                    <a:pt x="4152944" y="1345667"/>
                    <a:pt x="4145906" y="1342300"/>
                    <a:pt x="4142589" y="1347144"/>
                  </a:cubicBezTo>
                  <a:cubicBezTo>
                    <a:pt x="4140597" y="1358724"/>
                    <a:pt x="4152996" y="1343475"/>
                    <a:pt x="4156819" y="1352402"/>
                  </a:cubicBezTo>
                  <a:cubicBezTo>
                    <a:pt x="4177227" y="1334555"/>
                    <a:pt x="4196805" y="1364553"/>
                    <a:pt x="4223741" y="1351604"/>
                  </a:cubicBezTo>
                  <a:cubicBezTo>
                    <a:pt x="4253740" y="1326926"/>
                    <a:pt x="4275665" y="1358046"/>
                    <a:pt x="4307704" y="1337451"/>
                  </a:cubicBezTo>
                  <a:cubicBezTo>
                    <a:pt x="4327296" y="1316439"/>
                    <a:pt x="4382586" y="1326042"/>
                    <a:pt x="4414625" y="1305446"/>
                  </a:cubicBezTo>
                  <a:cubicBezTo>
                    <a:pt x="4498130" y="1285526"/>
                    <a:pt x="4589536" y="1282694"/>
                    <a:pt x="4679668" y="1278588"/>
                  </a:cubicBezTo>
                  <a:cubicBezTo>
                    <a:pt x="4681656" y="1282312"/>
                    <a:pt x="4688134" y="1281753"/>
                    <a:pt x="4689918" y="1286598"/>
                  </a:cubicBezTo>
                  <a:lnTo>
                    <a:pt x="4689100" y="1293639"/>
                  </a:lnTo>
                  <a:cubicBezTo>
                    <a:pt x="4634110" y="1306578"/>
                    <a:pt x="4591166" y="1291570"/>
                    <a:pt x="4534136" y="1300429"/>
                  </a:cubicBezTo>
                  <a:cubicBezTo>
                    <a:pt x="4506901" y="1290832"/>
                    <a:pt x="4471040" y="1302505"/>
                    <a:pt x="4443952" y="1314381"/>
                  </a:cubicBezTo>
                  <a:cubicBezTo>
                    <a:pt x="4407379" y="1313400"/>
                    <a:pt x="4377892" y="1333999"/>
                    <a:pt x="4341216" y="1334855"/>
                  </a:cubicBezTo>
                  <a:cubicBezTo>
                    <a:pt x="4317445" y="1341888"/>
                    <a:pt x="4290610" y="1360653"/>
                    <a:pt x="4261382" y="1362634"/>
                  </a:cubicBezTo>
                  <a:cubicBezTo>
                    <a:pt x="4253112" y="1383849"/>
                    <a:pt x="4205374" y="1365881"/>
                    <a:pt x="4188536" y="1385771"/>
                  </a:cubicBezTo>
                  <a:cubicBezTo>
                    <a:pt x="4177009" y="1386685"/>
                    <a:pt x="4168238" y="1376277"/>
                    <a:pt x="4160430" y="1387955"/>
                  </a:cubicBezTo>
                  <a:cubicBezTo>
                    <a:pt x="4174915" y="1392449"/>
                    <a:pt x="4204143" y="1390466"/>
                    <a:pt x="4220364" y="1391798"/>
                  </a:cubicBezTo>
                  <a:cubicBezTo>
                    <a:pt x="4263263" y="1383495"/>
                    <a:pt x="4303206" y="1369787"/>
                    <a:pt x="4342733" y="1383824"/>
                  </a:cubicBezTo>
                  <a:cubicBezTo>
                    <a:pt x="4323396" y="1404070"/>
                    <a:pt x="4305039" y="1382642"/>
                    <a:pt x="4284326" y="1395795"/>
                  </a:cubicBezTo>
                  <a:cubicBezTo>
                    <a:pt x="4284375" y="1403804"/>
                    <a:pt x="4296260" y="1400286"/>
                    <a:pt x="4290851" y="1410897"/>
                  </a:cubicBezTo>
                  <a:cubicBezTo>
                    <a:pt x="4278151" y="1403597"/>
                    <a:pt x="4271369" y="1399464"/>
                    <a:pt x="4254942" y="1406906"/>
                  </a:cubicBezTo>
                  <a:cubicBezTo>
                    <a:pt x="4259277" y="1411754"/>
                    <a:pt x="4268408" y="1409359"/>
                    <a:pt x="4275854" y="1410483"/>
                  </a:cubicBezTo>
                  <a:cubicBezTo>
                    <a:pt x="4261929" y="1409918"/>
                    <a:pt x="4250400" y="1418483"/>
                    <a:pt x="4237646" y="1421029"/>
                  </a:cubicBezTo>
                  <a:cubicBezTo>
                    <a:pt x="4260902" y="1433381"/>
                    <a:pt x="4275137" y="1423338"/>
                    <a:pt x="4300897" y="1420029"/>
                  </a:cubicBezTo>
                  <a:lnTo>
                    <a:pt x="4268145" y="1435628"/>
                  </a:lnTo>
                  <a:cubicBezTo>
                    <a:pt x="4277780" y="1454655"/>
                    <a:pt x="4312267" y="1435895"/>
                    <a:pt x="4317005" y="1453802"/>
                  </a:cubicBezTo>
                  <a:cubicBezTo>
                    <a:pt x="4319862" y="1450843"/>
                    <a:pt x="4326290" y="1447376"/>
                    <a:pt x="4322568" y="1444262"/>
                  </a:cubicBezTo>
                  <a:cubicBezTo>
                    <a:pt x="4330168" y="1446458"/>
                    <a:pt x="4335113" y="1455591"/>
                    <a:pt x="4329958" y="1467983"/>
                  </a:cubicBezTo>
                  <a:cubicBezTo>
                    <a:pt x="4316439" y="1475376"/>
                    <a:pt x="4320624" y="1463850"/>
                    <a:pt x="4307972" y="1472211"/>
                  </a:cubicBezTo>
                  <a:cubicBezTo>
                    <a:pt x="4305726" y="1476904"/>
                    <a:pt x="4310419" y="1479150"/>
                    <a:pt x="4312662" y="1482108"/>
                  </a:cubicBezTo>
                  <a:cubicBezTo>
                    <a:pt x="4324855" y="1475634"/>
                    <a:pt x="4322251" y="1485477"/>
                    <a:pt x="4330565" y="1487572"/>
                  </a:cubicBezTo>
                  <a:cubicBezTo>
                    <a:pt x="4342855" y="1492011"/>
                    <a:pt x="4355866" y="1478499"/>
                    <a:pt x="4363056" y="1490589"/>
                  </a:cubicBezTo>
                  <a:cubicBezTo>
                    <a:pt x="4345302" y="1498951"/>
                    <a:pt x="4322811" y="1489404"/>
                    <a:pt x="4306534" y="1505570"/>
                  </a:cubicBezTo>
                  <a:cubicBezTo>
                    <a:pt x="4316579" y="1522354"/>
                    <a:pt x="4339330" y="1513281"/>
                    <a:pt x="4349172" y="1523535"/>
                  </a:cubicBezTo>
                  <a:lnTo>
                    <a:pt x="4369018" y="1509413"/>
                  </a:lnTo>
                  <a:lnTo>
                    <a:pt x="4372384" y="1512577"/>
                  </a:lnTo>
                  <a:cubicBezTo>
                    <a:pt x="4353509" y="1520733"/>
                    <a:pt x="4354317" y="1549398"/>
                    <a:pt x="4327693" y="1541536"/>
                  </a:cubicBezTo>
                  <a:cubicBezTo>
                    <a:pt x="4310248" y="1541836"/>
                    <a:pt x="4310903" y="1569433"/>
                    <a:pt x="4293515" y="1552240"/>
                  </a:cubicBezTo>
                  <a:lnTo>
                    <a:pt x="4286525" y="1556877"/>
                  </a:lnTo>
                  <a:lnTo>
                    <a:pt x="4311156" y="1576319"/>
                  </a:lnTo>
                  <a:cubicBezTo>
                    <a:pt x="4311417" y="1557701"/>
                    <a:pt x="4339722" y="1572246"/>
                    <a:pt x="4343141" y="1565566"/>
                  </a:cubicBezTo>
                  <a:cubicBezTo>
                    <a:pt x="4349362" y="1573422"/>
                    <a:pt x="4368697" y="1563379"/>
                    <a:pt x="4374406" y="1575317"/>
                  </a:cubicBezTo>
                  <a:cubicBezTo>
                    <a:pt x="4350689" y="1572504"/>
                    <a:pt x="4338496" y="1578979"/>
                    <a:pt x="4313707" y="1576320"/>
                  </a:cubicBezTo>
                  <a:cubicBezTo>
                    <a:pt x="4312634" y="1584124"/>
                    <a:pt x="4327937" y="1581579"/>
                    <a:pt x="4320436" y="1590298"/>
                  </a:cubicBezTo>
                  <a:cubicBezTo>
                    <a:pt x="4315640" y="1594990"/>
                    <a:pt x="4305287" y="1588814"/>
                    <a:pt x="4304214" y="1596619"/>
                  </a:cubicBezTo>
                  <a:cubicBezTo>
                    <a:pt x="4313444" y="1602588"/>
                    <a:pt x="4334666" y="1595557"/>
                    <a:pt x="4336702" y="1607287"/>
                  </a:cubicBezTo>
                  <a:cubicBezTo>
                    <a:pt x="4333638" y="1619018"/>
                    <a:pt x="4315377" y="1621257"/>
                    <a:pt x="4303951" y="1622886"/>
                  </a:cubicBezTo>
                  <a:cubicBezTo>
                    <a:pt x="4306957" y="1638852"/>
                    <a:pt x="4332463" y="1628659"/>
                    <a:pt x="4348581" y="1629274"/>
                  </a:cubicBezTo>
                  <a:cubicBezTo>
                    <a:pt x="4342253" y="1638558"/>
                    <a:pt x="4356588" y="1634328"/>
                    <a:pt x="4353168" y="1641006"/>
                  </a:cubicBezTo>
                  <a:cubicBezTo>
                    <a:pt x="4378573" y="1630099"/>
                    <a:pt x="4351378" y="1661667"/>
                    <a:pt x="4377445" y="1655399"/>
                  </a:cubicBezTo>
                  <a:cubicBezTo>
                    <a:pt x="4418255" y="1640110"/>
                    <a:pt x="4447896" y="1618030"/>
                    <a:pt x="4491866" y="1612125"/>
                  </a:cubicBezTo>
                  <a:cubicBezTo>
                    <a:pt x="4460238" y="1625379"/>
                    <a:pt x="4429170" y="1640008"/>
                    <a:pt x="4406670" y="1661069"/>
                  </a:cubicBezTo>
                  <a:cubicBezTo>
                    <a:pt x="4386982" y="1658411"/>
                    <a:pt x="4390496" y="1677949"/>
                    <a:pt x="4368360" y="1673453"/>
                  </a:cubicBezTo>
                  <a:cubicBezTo>
                    <a:pt x="4366775" y="1685337"/>
                    <a:pt x="4345151" y="1676762"/>
                    <a:pt x="4350553" y="1691657"/>
                  </a:cubicBezTo>
                  <a:lnTo>
                    <a:pt x="4330098" y="1693845"/>
                  </a:lnTo>
                  <a:cubicBezTo>
                    <a:pt x="4330863" y="1696652"/>
                    <a:pt x="4322800" y="1709094"/>
                    <a:pt x="4332387" y="1712463"/>
                  </a:cubicBezTo>
                  <a:lnTo>
                    <a:pt x="4357637" y="1713235"/>
                  </a:lnTo>
                  <a:cubicBezTo>
                    <a:pt x="4356056" y="1714919"/>
                    <a:pt x="4358402" y="1716042"/>
                    <a:pt x="4359421" y="1718082"/>
                  </a:cubicBezTo>
                  <a:cubicBezTo>
                    <a:pt x="4373707" y="1705846"/>
                    <a:pt x="4394059" y="1705493"/>
                    <a:pt x="4414260" y="1696419"/>
                  </a:cubicBezTo>
                  <a:lnTo>
                    <a:pt x="4423033" y="1696627"/>
                  </a:lnTo>
                  <a:cubicBezTo>
                    <a:pt x="4422779" y="1697392"/>
                    <a:pt x="4410688" y="1702028"/>
                    <a:pt x="4419155" y="1705193"/>
                  </a:cubicBezTo>
                  <a:cubicBezTo>
                    <a:pt x="4411960" y="1710957"/>
                    <a:pt x="4387020" y="1702123"/>
                    <a:pt x="4389413" y="1718906"/>
                  </a:cubicBezTo>
                  <a:cubicBezTo>
                    <a:pt x="4396350" y="1724113"/>
                    <a:pt x="4418130" y="1721007"/>
                    <a:pt x="4428127" y="1722130"/>
                  </a:cubicBezTo>
                  <a:cubicBezTo>
                    <a:pt x="4423277" y="1736667"/>
                    <a:pt x="4440059" y="1734274"/>
                    <a:pt x="4449086" y="1741368"/>
                  </a:cubicBezTo>
                  <a:cubicBezTo>
                    <a:pt x="4461229" y="1729433"/>
                    <a:pt x="4470056" y="1719795"/>
                    <a:pt x="4489286" y="1719240"/>
                  </a:cubicBezTo>
                  <a:cubicBezTo>
                    <a:pt x="4468474" y="1721479"/>
                    <a:pt x="4471169" y="1753155"/>
                    <a:pt x="4445871" y="1744375"/>
                  </a:cubicBezTo>
                  <a:cubicBezTo>
                    <a:pt x="4446584" y="1749374"/>
                    <a:pt x="4435006" y="1749932"/>
                    <a:pt x="4438064" y="1756053"/>
                  </a:cubicBezTo>
                  <a:cubicBezTo>
                    <a:pt x="4431841" y="1755847"/>
                    <a:pt x="4426945" y="1754726"/>
                    <a:pt x="4423834" y="1750796"/>
                  </a:cubicBezTo>
                  <a:lnTo>
                    <a:pt x="4413835" y="1757323"/>
                  </a:lnTo>
                  <a:cubicBezTo>
                    <a:pt x="4427553" y="1766661"/>
                    <a:pt x="4441272" y="1775999"/>
                    <a:pt x="4464228" y="1765802"/>
                  </a:cubicBezTo>
                  <a:cubicBezTo>
                    <a:pt x="4460863" y="1762642"/>
                    <a:pt x="4456170" y="1760394"/>
                    <a:pt x="4456732" y="1756670"/>
                  </a:cubicBezTo>
                  <a:cubicBezTo>
                    <a:pt x="4471066" y="1754991"/>
                    <a:pt x="4481214" y="1762288"/>
                    <a:pt x="4490241" y="1769382"/>
                  </a:cubicBezTo>
                  <a:cubicBezTo>
                    <a:pt x="4453259" y="1773197"/>
                    <a:pt x="4476462" y="1795392"/>
                    <a:pt x="4446263" y="1803339"/>
                  </a:cubicBezTo>
                  <a:cubicBezTo>
                    <a:pt x="4443457" y="1804103"/>
                    <a:pt x="4442438" y="1802063"/>
                    <a:pt x="4440347" y="1800177"/>
                  </a:cubicBezTo>
                  <a:lnTo>
                    <a:pt x="4436161" y="1811703"/>
                  </a:lnTo>
                  <a:lnTo>
                    <a:pt x="4434071" y="1809814"/>
                  </a:lnTo>
                  <a:lnTo>
                    <a:pt x="4429939" y="1811497"/>
                  </a:lnTo>
                  <a:lnTo>
                    <a:pt x="4437638" y="1819507"/>
                  </a:lnTo>
                  <a:lnTo>
                    <a:pt x="4458606" y="1805587"/>
                  </a:lnTo>
                  <a:cubicBezTo>
                    <a:pt x="4459575" y="1807272"/>
                    <a:pt x="4456821" y="1808393"/>
                    <a:pt x="4454166" y="1810227"/>
                  </a:cubicBezTo>
                  <a:lnTo>
                    <a:pt x="4459624" y="1815278"/>
                  </a:lnTo>
                  <a:cubicBezTo>
                    <a:pt x="4466716" y="1808805"/>
                    <a:pt x="4478450" y="1799115"/>
                    <a:pt x="4475647" y="1792229"/>
                  </a:cubicBezTo>
                  <a:lnTo>
                    <a:pt x="4477788" y="1794474"/>
                  </a:lnTo>
                  <a:cubicBezTo>
                    <a:pt x="4478812" y="1778662"/>
                    <a:pt x="4516454" y="1789690"/>
                    <a:pt x="4499728" y="1774587"/>
                  </a:cubicBezTo>
                  <a:cubicBezTo>
                    <a:pt x="4505952" y="1767143"/>
                    <a:pt x="4512176" y="1767348"/>
                    <a:pt x="4520641" y="1770511"/>
                  </a:cubicBezTo>
                  <a:cubicBezTo>
                    <a:pt x="4532520" y="1792499"/>
                    <a:pt x="4494929" y="1789480"/>
                    <a:pt x="4489416" y="1801924"/>
                  </a:cubicBezTo>
                  <a:lnTo>
                    <a:pt x="4485079" y="1804729"/>
                  </a:lnTo>
                  <a:lnTo>
                    <a:pt x="4496248" y="1814066"/>
                  </a:lnTo>
                  <a:cubicBezTo>
                    <a:pt x="4469159" y="1825941"/>
                    <a:pt x="4468901" y="1836908"/>
                    <a:pt x="4453390" y="1855878"/>
                  </a:cubicBezTo>
                  <a:cubicBezTo>
                    <a:pt x="4467059" y="1857208"/>
                    <a:pt x="4476964" y="1824465"/>
                    <a:pt x="4498587" y="1840693"/>
                  </a:cubicBezTo>
                  <a:lnTo>
                    <a:pt x="4516491" y="1838503"/>
                  </a:lnTo>
                  <a:cubicBezTo>
                    <a:pt x="4509756" y="1842378"/>
                    <a:pt x="4502054" y="1842018"/>
                    <a:pt x="4497411" y="1847780"/>
                  </a:cubicBezTo>
                  <a:lnTo>
                    <a:pt x="4504652" y="1857677"/>
                  </a:lnTo>
                  <a:cubicBezTo>
                    <a:pt x="4499295" y="1858441"/>
                    <a:pt x="4496642" y="1860277"/>
                    <a:pt x="4489195" y="1859153"/>
                  </a:cubicBezTo>
                  <a:cubicBezTo>
                    <a:pt x="4489859" y="1856143"/>
                    <a:pt x="4491645" y="1853339"/>
                    <a:pt x="4487821" y="1852062"/>
                  </a:cubicBezTo>
                  <a:cubicBezTo>
                    <a:pt x="4482057" y="1849969"/>
                    <a:pt x="4478587" y="1853743"/>
                    <a:pt x="4474608" y="1856496"/>
                  </a:cubicBezTo>
                  <a:lnTo>
                    <a:pt x="4476700" y="1858384"/>
                  </a:lnTo>
                  <a:lnTo>
                    <a:pt x="4467159" y="1863023"/>
                  </a:lnTo>
                  <a:cubicBezTo>
                    <a:pt x="4477717" y="1868075"/>
                    <a:pt x="4491334" y="1871598"/>
                    <a:pt x="4494697" y="1882413"/>
                  </a:cubicBezTo>
                  <a:lnTo>
                    <a:pt x="4487708" y="1887053"/>
                  </a:lnTo>
                  <a:cubicBezTo>
                    <a:pt x="4486944" y="1884248"/>
                    <a:pt x="4482914" y="1884093"/>
                    <a:pt x="4479242" y="1883888"/>
                  </a:cubicBezTo>
                  <a:cubicBezTo>
                    <a:pt x="4495257" y="1886341"/>
                    <a:pt x="4475407" y="1918317"/>
                    <a:pt x="4505099" y="1896597"/>
                  </a:cubicBezTo>
                  <a:cubicBezTo>
                    <a:pt x="4507906" y="1895832"/>
                    <a:pt x="4508669" y="1898638"/>
                    <a:pt x="4511015" y="1899761"/>
                  </a:cubicBezTo>
                  <a:cubicBezTo>
                    <a:pt x="4499894" y="1906083"/>
                    <a:pt x="4483879" y="1903630"/>
                    <a:pt x="4469901" y="1905258"/>
                  </a:cubicBezTo>
                  <a:lnTo>
                    <a:pt x="4447666" y="1894948"/>
                  </a:lnTo>
                  <a:cubicBezTo>
                    <a:pt x="4452050" y="1900152"/>
                    <a:pt x="4450311" y="1918617"/>
                    <a:pt x="4468317" y="1917142"/>
                  </a:cubicBezTo>
                  <a:cubicBezTo>
                    <a:pt x="4471887" y="1919184"/>
                    <a:pt x="4483569" y="1916789"/>
                    <a:pt x="4484539" y="1910822"/>
                  </a:cubicBezTo>
                  <a:cubicBezTo>
                    <a:pt x="4486986" y="1917759"/>
                    <a:pt x="4501575" y="1915315"/>
                    <a:pt x="4494941" y="1925005"/>
                  </a:cubicBezTo>
                  <a:cubicBezTo>
                    <a:pt x="4485708" y="1926685"/>
                    <a:pt x="4480606" y="1934335"/>
                    <a:pt x="4477186" y="1941018"/>
                  </a:cubicBezTo>
                  <a:cubicBezTo>
                    <a:pt x="4490092" y="1939541"/>
                    <a:pt x="4501977" y="1936024"/>
                    <a:pt x="4515853" y="1928581"/>
                  </a:cubicBezTo>
                  <a:cubicBezTo>
                    <a:pt x="4537335" y="1902930"/>
                    <a:pt x="4583296" y="1890549"/>
                    <a:pt x="4594882" y="1864487"/>
                  </a:cubicBezTo>
                  <a:cubicBezTo>
                    <a:pt x="4606665" y="1862807"/>
                    <a:pt x="4624725" y="1851488"/>
                    <a:pt x="4625594" y="1844806"/>
                  </a:cubicBezTo>
                  <a:lnTo>
                    <a:pt x="4625134" y="1846693"/>
                  </a:lnTo>
                  <a:cubicBezTo>
                    <a:pt x="4692412" y="1850946"/>
                    <a:pt x="4720992" y="1795865"/>
                    <a:pt x="4780166" y="1779051"/>
                  </a:cubicBezTo>
                  <a:cubicBezTo>
                    <a:pt x="4787104" y="1774054"/>
                    <a:pt x="4795216" y="1769620"/>
                    <a:pt x="4797513" y="1762733"/>
                  </a:cubicBezTo>
                  <a:lnTo>
                    <a:pt x="4778844" y="1762118"/>
                  </a:lnTo>
                  <a:cubicBezTo>
                    <a:pt x="4784507" y="1758395"/>
                    <a:pt x="4797923" y="1752838"/>
                    <a:pt x="4794101" y="1743910"/>
                  </a:cubicBezTo>
                  <a:cubicBezTo>
                    <a:pt x="4781859" y="1742377"/>
                    <a:pt x="4788595" y="1730851"/>
                    <a:pt x="4788139" y="1725089"/>
                  </a:cubicBezTo>
                  <a:lnTo>
                    <a:pt x="4818896" y="1721068"/>
                  </a:lnTo>
                  <a:cubicBezTo>
                    <a:pt x="4817008" y="1725707"/>
                    <a:pt x="4810325" y="1727389"/>
                    <a:pt x="4808488" y="1732387"/>
                  </a:cubicBezTo>
                  <a:cubicBezTo>
                    <a:pt x="4817617" y="1737643"/>
                    <a:pt x="4833326" y="1743055"/>
                    <a:pt x="4846538" y="1738621"/>
                  </a:cubicBezTo>
                  <a:cubicBezTo>
                    <a:pt x="4849697" y="1750558"/>
                    <a:pt x="4823122" y="1750703"/>
                    <a:pt x="4830056" y="1763559"/>
                  </a:cubicBezTo>
                  <a:cubicBezTo>
                    <a:pt x="4825414" y="1761671"/>
                    <a:pt x="4820823" y="1765240"/>
                    <a:pt x="4817966" y="1768198"/>
                  </a:cubicBezTo>
                  <a:cubicBezTo>
                    <a:pt x="4824947" y="1789062"/>
                    <a:pt x="4857540" y="1790243"/>
                    <a:pt x="4881517" y="1782090"/>
                  </a:cubicBezTo>
                  <a:cubicBezTo>
                    <a:pt x="4884323" y="1781325"/>
                    <a:pt x="4886057" y="1778163"/>
                    <a:pt x="4888404" y="1779285"/>
                  </a:cubicBezTo>
                  <a:lnTo>
                    <a:pt x="4893861" y="1784339"/>
                  </a:lnTo>
                  <a:cubicBezTo>
                    <a:pt x="4869018" y="1791521"/>
                    <a:pt x="4861563" y="1815900"/>
                    <a:pt x="4831316" y="1815841"/>
                  </a:cubicBezTo>
                  <a:cubicBezTo>
                    <a:pt x="4826162" y="1825684"/>
                    <a:pt x="4803565" y="1825627"/>
                    <a:pt x="4793821" y="1831388"/>
                  </a:cubicBezTo>
                  <a:lnTo>
                    <a:pt x="4763828" y="1830563"/>
                  </a:lnTo>
                  <a:cubicBezTo>
                    <a:pt x="4761792" y="1818831"/>
                    <a:pt x="4774342" y="1812306"/>
                    <a:pt x="4786991" y="1811595"/>
                  </a:cubicBezTo>
                  <a:cubicBezTo>
                    <a:pt x="4800968" y="1809967"/>
                    <a:pt x="4810657" y="1819150"/>
                    <a:pt x="4823207" y="1812625"/>
                  </a:cubicBezTo>
                  <a:cubicBezTo>
                    <a:pt x="4826066" y="1802016"/>
                    <a:pt x="4807804" y="1804255"/>
                    <a:pt x="4801022" y="1800123"/>
                  </a:cubicBezTo>
                  <a:cubicBezTo>
                    <a:pt x="4812961" y="1786763"/>
                    <a:pt x="4827186" y="1809872"/>
                    <a:pt x="4840349" y="1797430"/>
                  </a:cubicBezTo>
                  <a:cubicBezTo>
                    <a:pt x="4837903" y="1790492"/>
                    <a:pt x="4823316" y="1785286"/>
                    <a:pt x="4815511" y="1786763"/>
                  </a:cubicBezTo>
                  <a:lnTo>
                    <a:pt x="4809289" y="1786556"/>
                  </a:lnTo>
                  <a:lnTo>
                    <a:pt x="4809748" y="1784670"/>
                  </a:lnTo>
                  <a:cubicBezTo>
                    <a:pt x="4806891" y="1787628"/>
                    <a:pt x="4792202" y="1784258"/>
                    <a:pt x="4784753" y="1790784"/>
                  </a:cubicBezTo>
                  <a:lnTo>
                    <a:pt x="4792248" y="1799917"/>
                  </a:lnTo>
                  <a:cubicBezTo>
                    <a:pt x="4775773" y="1799350"/>
                    <a:pt x="4753478" y="1814187"/>
                    <a:pt x="4732055" y="1814690"/>
                  </a:cubicBezTo>
                  <a:lnTo>
                    <a:pt x="4720983" y="1829021"/>
                  </a:lnTo>
                  <a:lnTo>
                    <a:pt x="4715526" y="1823969"/>
                  </a:lnTo>
                  <a:cubicBezTo>
                    <a:pt x="4652776" y="1864248"/>
                    <a:pt x="4562844" y="1885085"/>
                    <a:pt x="4516359" y="1942354"/>
                  </a:cubicBezTo>
                  <a:lnTo>
                    <a:pt x="4521713" y="1949241"/>
                  </a:lnTo>
                  <a:cubicBezTo>
                    <a:pt x="4530234" y="1942561"/>
                    <a:pt x="4545129" y="1937159"/>
                    <a:pt x="4555481" y="1943334"/>
                  </a:cubicBezTo>
                  <a:cubicBezTo>
                    <a:pt x="4549774" y="1923745"/>
                    <a:pt x="4593028" y="1928144"/>
                    <a:pt x="4600939" y="1909528"/>
                  </a:cubicBezTo>
                  <a:cubicBezTo>
                    <a:pt x="4624710" y="1902496"/>
                    <a:pt x="4641746" y="1906990"/>
                    <a:pt x="4665518" y="1899957"/>
                  </a:cubicBezTo>
                  <a:cubicBezTo>
                    <a:pt x="4668421" y="1912659"/>
                    <a:pt x="4697549" y="1904862"/>
                    <a:pt x="4701472" y="1919606"/>
                  </a:cubicBezTo>
                  <a:cubicBezTo>
                    <a:pt x="4696268" y="1929091"/>
                    <a:pt x="4703251" y="1942303"/>
                    <a:pt x="4716921" y="1943634"/>
                  </a:cubicBezTo>
                  <a:cubicBezTo>
                    <a:pt x="4717889" y="1945318"/>
                    <a:pt x="4720235" y="1946440"/>
                    <a:pt x="4718704" y="1948475"/>
                  </a:cubicBezTo>
                  <a:cubicBezTo>
                    <a:pt x="4681872" y="1966113"/>
                    <a:pt x="4685101" y="1912102"/>
                    <a:pt x="4651072" y="1936627"/>
                  </a:cubicBezTo>
                  <a:lnTo>
                    <a:pt x="4637860" y="1941062"/>
                  </a:lnTo>
                  <a:cubicBezTo>
                    <a:pt x="4644183" y="1947081"/>
                    <a:pt x="4646270" y="1959167"/>
                    <a:pt x="4656268" y="1960291"/>
                  </a:cubicBezTo>
                  <a:cubicBezTo>
                    <a:pt x="4651371" y="1959168"/>
                    <a:pt x="4649533" y="1964166"/>
                    <a:pt x="4646728" y="1964930"/>
                  </a:cubicBezTo>
                  <a:cubicBezTo>
                    <a:pt x="4643314" y="1953764"/>
                    <a:pt x="4629900" y="1951668"/>
                    <a:pt x="4614648" y="1952022"/>
                  </a:cubicBezTo>
                  <a:lnTo>
                    <a:pt x="4593734" y="1956096"/>
                  </a:lnTo>
                  <a:cubicBezTo>
                    <a:pt x="4603836" y="1947734"/>
                    <a:pt x="4607666" y="1931158"/>
                    <a:pt x="4629296" y="1921880"/>
                  </a:cubicBezTo>
                  <a:lnTo>
                    <a:pt x="4623840" y="1916830"/>
                  </a:lnTo>
                  <a:cubicBezTo>
                    <a:pt x="4617814" y="1941004"/>
                    <a:pt x="4586912" y="1910800"/>
                    <a:pt x="4590679" y="1937223"/>
                  </a:cubicBezTo>
                  <a:cubicBezTo>
                    <a:pt x="4579305" y="1936658"/>
                    <a:pt x="4573232" y="1945175"/>
                    <a:pt x="4561908" y="1944968"/>
                  </a:cubicBezTo>
                  <a:lnTo>
                    <a:pt x="4566598" y="1954866"/>
                  </a:lnTo>
                  <a:cubicBezTo>
                    <a:pt x="4559049" y="1955578"/>
                    <a:pt x="4549716" y="1951443"/>
                    <a:pt x="4544613" y="1959092"/>
                  </a:cubicBezTo>
                  <a:cubicBezTo>
                    <a:pt x="4550782" y="1969142"/>
                    <a:pt x="4530429" y="1969494"/>
                    <a:pt x="4526702" y="1979128"/>
                  </a:cubicBezTo>
                  <a:cubicBezTo>
                    <a:pt x="4536036" y="1983262"/>
                    <a:pt x="4550219" y="1972861"/>
                    <a:pt x="4560060" y="1983116"/>
                  </a:cubicBezTo>
                  <a:cubicBezTo>
                    <a:pt x="4553071" y="1987756"/>
                    <a:pt x="4559241" y="1997806"/>
                    <a:pt x="4547355" y="2001322"/>
                  </a:cubicBezTo>
                  <a:lnTo>
                    <a:pt x="4566989" y="2013824"/>
                  </a:lnTo>
                  <a:cubicBezTo>
                    <a:pt x="4565306" y="2014793"/>
                    <a:pt x="4562652" y="2016628"/>
                    <a:pt x="4563673" y="2018669"/>
                  </a:cubicBezTo>
                  <a:cubicBezTo>
                    <a:pt x="4579942" y="2028008"/>
                    <a:pt x="4582853" y="2007555"/>
                    <a:pt x="4595499" y="2024697"/>
                  </a:cubicBezTo>
                  <a:cubicBezTo>
                    <a:pt x="4603815" y="2019140"/>
                    <a:pt x="4613813" y="2020265"/>
                    <a:pt x="4623708" y="2020675"/>
                  </a:cubicBezTo>
                  <a:cubicBezTo>
                    <a:pt x="4624472" y="2023481"/>
                    <a:pt x="4618912" y="2025367"/>
                    <a:pt x="4616258" y="2027202"/>
                  </a:cubicBezTo>
                  <a:cubicBezTo>
                    <a:pt x="4624366" y="2038069"/>
                    <a:pt x="4631358" y="2025778"/>
                    <a:pt x="4642935" y="2032872"/>
                  </a:cubicBezTo>
                  <a:lnTo>
                    <a:pt x="4638853" y="2034911"/>
                  </a:lnTo>
                  <a:cubicBezTo>
                    <a:pt x="4647166" y="2037005"/>
                    <a:pt x="4653336" y="2047055"/>
                    <a:pt x="4661856" y="2040375"/>
                  </a:cubicBezTo>
                  <a:cubicBezTo>
                    <a:pt x="4673994" y="2043745"/>
                    <a:pt x="4670734" y="2031094"/>
                    <a:pt x="4682058" y="2031301"/>
                  </a:cubicBezTo>
                  <a:cubicBezTo>
                    <a:pt x="4684866" y="2020336"/>
                    <a:pt x="4669206" y="2022932"/>
                    <a:pt x="4662423" y="2018799"/>
                  </a:cubicBezTo>
                  <a:lnTo>
                    <a:pt x="4659565" y="2021757"/>
                  </a:lnTo>
                  <a:cubicBezTo>
                    <a:pt x="4653294" y="2013543"/>
                    <a:pt x="4679207" y="2008755"/>
                    <a:pt x="4658192" y="2007015"/>
                  </a:cubicBezTo>
                  <a:lnTo>
                    <a:pt x="4658652" y="2005127"/>
                  </a:lnTo>
                  <a:cubicBezTo>
                    <a:pt x="4685841" y="1999065"/>
                    <a:pt x="4703589" y="2008558"/>
                    <a:pt x="4724808" y="2009176"/>
                  </a:cubicBezTo>
                  <a:lnTo>
                    <a:pt x="4721533" y="2047533"/>
                  </a:lnTo>
                  <a:lnTo>
                    <a:pt x="4727755" y="2047738"/>
                  </a:lnTo>
                  <a:lnTo>
                    <a:pt x="4715104" y="2056100"/>
                  </a:lnTo>
                  <a:cubicBezTo>
                    <a:pt x="4722854" y="2064468"/>
                    <a:pt x="4730144" y="2082373"/>
                    <a:pt x="4746364" y="2083704"/>
                  </a:cubicBezTo>
                  <a:cubicBezTo>
                    <a:pt x="4749987" y="2075901"/>
                    <a:pt x="4756519" y="2065497"/>
                    <a:pt x="4767842" y="2065704"/>
                  </a:cubicBezTo>
                  <a:cubicBezTo>
                    <a:pt x="4785494" y="2056630"/>
                    <a:pt x="4811207" y="2037662"/>
                    <a:pt x="4828549" y="2039197"/>
                  </a:cubicBezTo>
                  <a:cubicBezTo>
                    <a:pt x="4837020" y="2024510"/>
                    <a:pt x="4854515" y="2027115"/>
                    <a:pt x="4871604" y="2021765"/>
                  </a:cubicBezTo>
                  <a:cubicBezTo>
                    <a:pt x="4906449" y="2000402"/>
                    <a:pt x="4949604" y="1988784"/>
                    <a:pt x="4979552" y="1966298"/>
                  </a:cubicBezTo>
                  <a:cubicBezTo>
                    <a:pt x="4983224" y="1966504"/>
                    <a:pt x="4990111" y="1963700"/>
                    <a:pt x="4990467" y="1968750"/>
                  </a:cubicBezTo>
                  <a:cubicBezTo>
                    <a:pt x="4994137" y="1976606"/>
                    <a:pt x="4973938" y="1978029"/>
                    <a:pt x="4982964" y="1985121"/>
                  </a:cubicBezTo>
                  <a:cubicBezTo>
                    <a:pt x="4950677" y="1980981"/>
                    <a:pt x="4981835" y="2010421"/>
                    <a:pt x="4949344" y="2007403"/>
                  </a:cubicBezTo>
                  <a:cubicBezTo>
                    <a:pt x="4953829" y="2018421"/>
                    <a:pt x="4920469" y="2022084"/>
                    <a:pt x="4939085" y="2032546"/>
                  </a:cubicBezTo>
                  <a:cubicBezTo>
                    <a:pt x="4940513" y="2029792"/>
                    <a:pt x="4944288" y="2030712"/>
                    <a:pt x="4947960" y="2030916"/>
                  </a:cubicBezTo>
                  <a:lnTo>
                    <a:pt x="4943616" y="2059225"/>
                  </a:lnTo>
                  <a:cubicBezTo>
                    <a:pt x="4959942" y="2051068"/>
                    <a:pt x="4974525" y="2063926"/>
                    <a:pt x="4981564" y="2067295"/>
                  </a:cubicBezTo>
                  <a:cubicBezTo>
                    <a:pt x="4973044" y="2073974"/>
                    <a:pt x="4965398" y="2056119"/>
                    <a:pt x="4957335" y="2068563"/>
                  </a:cubicBezTo>
                  <a:cubicBezTo>
                    <a:pt x="4952635" y="2091821"/>
                    <a:pt x="4994215" y="2066584"/>
                    <a:pt x="4971304" y="2092438"/>
                  </a:cubicBezTo>
                  <a:cubicBezTo>
                    <a:pt x="4983847" y="2111417"/>
                    <a:pt x="5013184" y="2082096"/>
                    <a:pt x="5014401" y="2108517"/>
                  </a:cubicBezTo>
                  <a:cubicBezTo>
                    <a:pt x="4986957" y="2115345"/>
                    <a:pt x="4955177" y="2124977"/>
                    <a:pt x="4933800" y="2141141"/>
                  </a:cubicBezTo>
                  <a:cubicBezTo>
                    <a:pt x="4953285" y="2144920"/>
                    <a:pt x="4970222" y="2133397"/>
                    <a:pt x="4988632" y="2144981"/>
                  </a:cubicBezTo>
                  <a:cubicBezTo>
                    <a:pt x="5001892" y="2151105"/>
                    <a:pt x="4989389" y="2173290"/>
                    <a:pt x="5015404" y="2169218"/>
                  </a:cubicBezTo>
                  <a:lnTo>
                    <a:pt x="5014638" y="2174062"/>
                  </a:lnTo>
                  <a:cubicBezTo>
                    <a:pt x="5012854" y="2169217"/>
                    <a:pt x="5005916" y="2171663"/>
                    <a:pt x="5002498" y="2170693"/>
                  </a:cubicBezTo>
                  <a:cubicBezTo>
                    <a:pt x="4993928" y="2177015"/>
                    <a:pt x="5008158" y="2182273"/>
                    <a:pt x="5005656" y="2190280"/>
                  </a:cubicBezTo>
                  <a:cubicBezTo>
                    <a:pt x="4993565" y="2194919"/>
                    <a:pt x="4983267" y="2178900"/>
                    <a:pt x="4977295" y="2193231"/>
                  </a:cubicBezTo>
                  <a:lnTo>
                    <a:pt x="4997338" y="2203489"/>
                  </a:lnTo>
                  <a:lnTo>
                    <a:pt x="4989174" y="2215218"/>
                  </a:lnTo>
                  <a:lnTo>
                    <a:pt x="4979026" y="2207922"/>
                  </a:lnTo>
                  <a:cubicBezTo>
                    <a:pt x="4974738" y="2218734"/>
                    <a:pt x="4956936" y="2219086"/>
                    <a:pt x="4954536" y="2227807"/>
                  </a:cubicBezTo>
                  <a:cubicBezTo>
                    <a:pt x="4961932" y="2231126"/>
                    <a:pt x="4971572" y="2232301"/>
                    <a:pt x="4970498" y="2240105"/>
                  </a:cubicBezTo>
                  <a:cubicBezTo>
                    <a:pt x="4971518" y="2242146"/>
                    <a:pt x="4968508" y="2244032"/>
                    <a:pt x="4967181" y="2244950"/>
                  </a:cubicBezTo>
                  <a:cubicBezTo>
                    <a:pt x="4954275" y="2246426"/>
                    <a:pt x="4957136" y="2235816"/>
                    <a:pt x="4954229" y="2230766"/>
                  </a:cubicBezTo>
                  <a:cubicBezTo>
                    <a:pt x="4928160" y="2244684"/>
                    <a:pt x="4911590" y="2220450"/>
                    <a:pt x="4884961" y="2230441"/>
                  </a:cubicBezTo>
                  <a:cubicBezTo>
                    <a:pt x="4883941" y="2228400"/>
                    <a:pt x="4886747" y="2227635"/>
                    <a:pt x="4888278" y="2225596"/>
                  </a:cubicBezTo>
                  <a:cubicBezTo>
                    <a:pt x="4868385" y="2226610"/>
                    <a:pt x="4866604" y="2211563"/>
                    <a:pt x="4850180" y="2206254"/>
                  </a:cubicBezTo>
                  <a:lnTo>
                    <a:pt x="4861455" y="2201003"/>
                  </a:lnTo>
                  <a:cubicBezTo>
                    <a:pt x="4853448" y="2195950"/>
                    <a:pt x="4840289" y="2190540"/>
                    <a:pt x="4829423" y="2196097"/>
                  </a:cubicBezTo>
                  <a:cubicBezTo>
                    <a:pt x="4834015" y="2192528"/>
                    <a:pt x="4826062" y="2177631"/>
                    <a:pt x="4815960" y="2185994"/>
                  </a:cubicBezTo>
                  <a:cubicBezTo>
                    <a:pt x="4812084" y="2186910"/>
                    <a:pt x="4811420" y="2189920"/>
                    <a:pt x="4811112" y="2192878"/>
                  </a:cubicBezTo>
                  <a:cubicBezTo>
                    <a:pt x="4819630" y="2196400"/>
                    <a:pt x="4821516" y="2199410"/>
                    <a:pt x="4828197" y="2205380"/>
                  </a:cubicBezTo>
                  <a:cubicBezTo>
                    <a:pt x="4820954" y="2203133"/>
                    <a:pt x="4817637" y="2207978"/>
                    <a:pt x="4812434" y="2209813"/>
                  </a:cubicBezTo>
                  <a:cubicBezTo>
                    <a:pt x="4817228" y="2212773"/>
                    <a:pt x="4835897" y="2213390"/>
                    <a:pt x="4843393" y="2222523"/>
                  </a:cubicBezTo>
                  <a:cubicBezTo>
                    <a:pt x="4847982" y="2226605"/>
                    <a:pt x="4835177" y="2233895"/>
                    <a:pt x="4826863" y="2231802"/>
                  </a:cubicBezTo>
                  <a:cubicBezTo>
                    <a:pt x="4820333" y="2234554"/>
                    <a:pt x="4819567" y="2239400"/>
                    <a:pt x="4822677" y="2243328"/>
                  </a:cubicBezTo>
                  <a:cubicBezTo>
                    <a:pt x="4814668" y="2245927"/>
                    <a:pt x="4808445" y="2245722"/>
                    <a:pt x="4797326" y="2244393"/>
                  </a:cubicBezTo>
                  <a:cubicBezTo>
                    <a:pt x="4794228" y="2241828"/>
                    <a:pt x="4792661" y="2238021"/>
                    <a:pt x="4791576" y="2233923"/>
                  </a:cubicBezTo>
                  <a:lnTo>
                    <a:pt x="4788838" y="2222223"/>
                  </a:lnTo>
                  <a:lnTo>
                    <a:pt x="4805392" y="2219197"/>
                  </a:lnTo>
                  <a:lnTo>
                    <a:pt x="4796619" y="2218990"/>
                  </a:lnTo>
                  <a:cubicBezTo>
                    <a:pt x="4794910" y="2218506"/>
                    <a:pt x="4792437" y="2218402"/>
                    <a:pt x="4790460" y="2218912"/>
                  </a:cubicBezTo>
                  <a:lnTo>
                    <a:pt x="4788380" y="2221265"/>
                  </a:lnTo>
                  <a:lnTo>
                    <a:pt x="4782465" y="2213466"/>
                  </a:lnTo>
                  <a:cubicBezTo>
                    <a:pt x="4779116" y="2212013"/>
                    <a:pt x="4774152" y="2212175"/>
                    <a:pt x="4766525" y="2214902"/>
                  </a:cubicBezTo>
                  <a:cubicBezTo>
                    <a:pt x="4762703" y="2205974"/>
                    <a:pt x="4755104" y="2198677"/>
                    <a:pt x="4741435" y="2197347"/>
                  </a:cubicBezTo>
                  <a:lnTo>
                    <a:pt x="4735212" y="2197142"/>
                  </a:lnTo>
                  <a:cubicBezTo>
                    <a:pt x="4740673" y="2184341"/>
                    <a:pt x="4784790" y="2202460"/>
                    <a:pt x="4768015" y="2179349"/>
                  </a:cubicBezTo>
                  <a:cubicBezTo>
                    <a:pt x="4771332" y="2174505"/>
                    <a:pt x="4781940" y="2179915"/>
                    <a:pt x="4781687" y="2173029"/>
                  </a:cubicBezTo>
                  <a:cubicBezTo>
                    <a:pt x="4776078" y="2166906"/>
                    <a:pt x="4766691" y="2172616"/>
                    <a:pt x="4760008" y="2174297"/>
                  </a:cubicBezTo>
                  <a:lnTo>
                    <a:pt x="4759241" y="2179143"/>
                  </a:lnTo>
                  <a:cubicBezTo>
                    <a:pt x="4752968" y="2178580"/>
                    <a:pt x="4745062" y="2179343"/>
                    <a:pt x="4742410" y="2173527"/>
                  </a:cubicBezTo>
                  <a:cubicBezTo>
                    <a:pt x="4735477" y="2160671"/>
                    <a:pt x="4764654" y="2158334"/>
                    <a:pt x="4757414" y="2148435"/>
                  </a:cubicBezTo>
                  <a:cubicBezTo>
                    <a:pt x="4739406" y="2157562"/>
                    <a:pt x="4717169" y="2147251"/>
                    <a:pt x="4709973" y="2160665"/>
                  </a:cubicBezTo>
                  <a:lnTo>
                    <a:pt x="4710485" y="2156584"/>
                  </a:lnTo>
                  <a:cubicBezTo>
                    <a:pt x="4722933" y="2149344"/>
                    <a:pt x="4740126" y="2137057"/>
                    <a:pt x="4757215" y="2131705"/>
                  </a:cubicBezTo>
                  <a:cubicBezTo>
                    <a:pt x="4744312" y="2125529"/>
                    <a:pt x="4762065" y="2117170"/>
                    <a:pt x="4756455" y="2111047"/>
                  </a:cubicBezTo>
                  <a:cubicBezTo>
                    <a:pt x="4718958" y="2134245"/>
                    <a:pt x="4664530" y="2143462"/>
                    <a:pt x="4630399" y="2169824"/>
                  </a:cubicBezTo>
                  <a:cubicBezTo>
                    <a:pt x="4598263" y="2174406"/>
                    <a:pt x="4567345" y="2202858"/>
                    <a:pt x="4533269" y="2211725"/>
                  </a:cubicBezTo>
                  <a:cubicBezTo>
                    <a:pt x="4550659" y="2221268"/>
                    <a:pt x="4583360" y="2205312"/>
                    <a:pt x="4598658" y="2220619"/>
                  </a:cubicBezTo>
                  <a:cubicBezTo>
                    <a:pt x="4587794" y="2218524"/>
                    <a:pt x="4569430" y="2222600"/>
                    <a:pt x="4560910" y="2229279"/>
                  </a:cubicBezTo>
                  <a:cubicBezTo>
                    <a:pt x="4577994" y="2241781"/>
                    <a:pt x="4627326" y="2214709"/>
                    <a:pt x="4612372" y="2247809"/>
                  </a:cubicBezTo>
                  <a:cubicBezTo>
                    <a:pt x="4621904" y="2268674"/>
                    <a:pt x="4635274" y="2247458"/>
                    <a:pt x="4651086" y="2251033"/>
                  </a:cubicBezTo>
                  <a:cubicBezTo>
                    <a:pt x="4650778" y="2253992"/>
                    <a:pt x="4651543" y="2256797"/>
                    <a:pt x="4647666" y="2257715"/>
                  </a:cubicBezTo>
                  <a:cubicBezTo>
                    <a:pt x="4650010" y="2266489"/>
                    <a:pt x="4661131" y="2260167"/>
                    <a:pt x="4668578" y="2261291"/>
                  </a:cubicBezTo>
                  <a:cubicBezTo>
                    <a:pt x="4676585" y="2266342"/>
                    <a:pt x="4669949" y="2283683"/>
                    <a:pt x="4688771" y="2285372"/>
                  </a:cubicBezTo>
                  <a:cubicBezTo>
                    <a:pt x="4677090" y="2287767"/>
                    <a:pt x="4679024" y="2298784"/>
                    <a:pt x="4681828" y="2305671"/>
                  </a:cubicBezTo>
                  <a:cubicBezTo>
                    <a:pt x="4690192" y="2310673"/>
                    <a:pt x="4689323" y="2314804"/>
                    <a:pt x="4683558" y="2320362"/>
                  </a:cubicBezTo>
                  <a:cubicBezTo>
                    <a:pt x="4689015" y="2325413"/>
                    <a:pt x="4705030" y="2327866"/>
                    <a:pt x="4707374" y="2336640"/>
                  </a:cubicBezTo>
                  <a:cubicBezTo>
                    <a:pt x="4688351" y="2328422"/>
                    <a:pt x="4683549" y="2353517"/>
                    <a:pt x="4660393" y="2346981"/>
                  </a:cubicBezTo>
                  <a:cubicBezTo>
                    <a:pt x="4665946" y="2370600"/>
                    <a:pt x="4701657" y="2350206"/>
                    <a:pt x="4715066" y="2370154"/>
                  </a:cubicBezTo>
                  <a:lnTo>
                    <a:pt x="4705527" y="2374793"/>
                  </a:lnTo>
                  <a:cubicBezTo>
                    <a:pt x="4707919" y="2391575"/>
                    <a:pt x="4729858" y="2371689"/>
                    <a:pt x="4736791" y="2384545"/>
                  </a:cubicBezTo>
                  <a:cubicBezTo>
                    <a:pt x="4736126" y="2395205"/>
                    <a:pt x="4719243" y="2391782"/>
                    <a:pt x="4711030" y="2395504"/>
                  </a:cubicBezTo>
                  <a:lnTo>
                    <a:pt x="4715720" y="2405401"/>
                  </a:lnTo>
                  <a:lnTo>
                    <a:pt x="4702507" y="2409834"/>
                  </a:lnTo>
                  <a:cubicBezTo>
                    <a:pt x="4710665" y="2423609"/>
                    <a:pt x="4726585" y="2402394"/>
                    <a:pt x="4732091" y="2415454"/>
                  </a:cubicBezTo>
                  <a:cubicBezTo>
                    <a:pt x="4696482" y="2434010"/>
                    <a:pt x="4769060" y="2454995"/>
                    <a:pt x="4716163" y="2462172"/>
                  </a:cubicBezTo>
                  <a:cubicBezTo>
                    <a:pt x="4723609" y="2463297"/>
                    <a:pt x="4727536" y="2470388"/>
                    <a:pt x="4732125" y="2474470"/>
                  </a:cubicBezTo>
                  <a:lnTo>
                    <a:pt x="4753809" y="2455348"/>
                  </a:lnTo>
                  <a:cubicBezTo>
                    <a:pt x="4755641" y="2468202"/>
                    <a:pt x="4768089" y="2460962"/>
                    <a:pt x="4776095" y="2466015"/>
                  </a:cubicBezTo>
                  <a:cubicBezTo>
                    <a:pt x="4770330" y="2471572"/>
                    <a:pt x="4754929" y="2463203"/>
                    <a:pt x="4747428" y="2471923"/>
                  </a:cubicBezTo>
                  <a:lnTo>
                    <a:pt x="4758698" y="2481975"/>
                  </a:lnTo>
                  <a:lnTo>
                    <a:pt x="4740692" y="2483449"/>
                  </a:lnTo>
                  <a:cubicBezTo>
                    <a:pt x="4744308" y="2501149"/>
                    <a:pt x="4764969" y="2490189"/>
                    <a:pt x="4778332" y="2494477"/>
                  </a:cubicBezTo>
                  <a:lnTo>
                    <a:pt x="4777054" y="2503403"/>
                  </a:lnTo>
                  <a:cubicBezTo>
                    <a:pt x="4790620" y="2511670"/>
                    <a:pt x="4800060" y="2501216"/>
                    <a:pt x="4813270" y="2504434"/>
                  </a:cubicBezTo>
                  <a:cubicBezTo>
                    <a:pt x="4803729" y="2509072"/>
                    <a:pt x="4780932" y="2502486"/>
                    <a:pt x="4774754" y="2517940"/>
                  </a:cubicBezTo>
                  <a:cubicBezTo>
                    <a:pt x="4761538" y="2540227"/>
                    <a:pt x="4823517" y="2522647"/>
                    <a:pt x="4794896" y="2544214"/>
                  </a:cubicBezTo>
                  <a:lnTo>
                    <a:pt x="4796782" y="2547224"/>
                  </a:lnTo>
                  <a:lnTo>
                    <a:pt x="4810658" y="2539781"/>
                  </a:lnTo>
                  <a:lnTo>
                    <a:pt x="4818358" y="2547791"/>
                  </a:lnTo>
                  <a:cubicBezTo>
                    <a:pt x="4810858" y="2556511"/>
                    <a:pt x="4791832" y="2555945"/>
                    <a:pt x="4791011" y="2570635"/>
                  </a:cubicBezTo>
                  <a:cubicBezTo>
                    <a:pt x="4802382" y="2586502"/>
                    <a:pt x="4818866" y="2553913"/>
                    <a:pt x="4823043" y="2575541"/>
                  </a:cubicBezTo>
                  <a:cubicBezTo>
                    <a:pt x="4808555" y="2581250"/>
                    <a:pt x="4790701" y="2591446"/>
                    <a:pt x="4804163" y="2601549"/>
                  </a:cubicBezTo>
                  <a:cubicBezTo>
                    <a:pt x="4810131" y="2602521"/>
                    <a:pt x="4815536" y="2609765"/>
                    <a:pt x="4822730" y="2604003"/>
                  </a:cubicBezTo>
                  <a:lnTo>
                    <a:pt x="4817325" y="2596758"/>
                  </a:lnTo>
                  <a:cubicBezTo>
                    <a:pt x="4831863" y="2591407"/>
                    <a:pt x="4846044" y="2588656"/>
                    <a:pt x="4855072" y="2588098"/>
                  </a:cubicBezTo>
                  <a:cubicBezTo>
                    <a:pt x="4850532" y="2592024"/>
                    <a:pt x="4845635" y="2590900"/>
                    <a:pt x="4841196" y="2595541"/>
                  </a:cubicBezTo>
                  <a:cubicBezTo>
                    <a:pt x="4843796" y="2603550"/>
                    <a:pt x="4853944" y="2610847"/>
                    <a:pt x="4865828" y="2614982"/>
                  </a:cubicBezTo>
                  <a:cubicBezTo>
                    <a:pt x="4872817" y="2610342"/>
                    <a:pt x="4890926" y="2607032"/>
                    <a:pt x="4885674" y="2600858"/>
                  </a:cubicBezTo>
                  <a:cubicBezTo>
                    <a:pt x="4889804" y="2606827"/>
                    <a:pt x="4899598" y="2601423"/>
                    <a:pt x="4901129" y="2599383"/>
                  </a:cubicBezTo>
                  <a:cubicBezTo>
                    <a:pt x="4901382" y="2606269"/>
                    <a:pt x="4920255" y="2605764"/>
                    <a:pt x="4919538" y="2618619"/>
                  </a:cubicBezTo>
                  <a:cubicBezTo>
                    <a:pt x="4925760" y="2618824"/>
                    <a:pt x="4930760" y="2613010"/>
                    <a:pt x="4935760" y="2612298"/>
                  </a:cubicBezTo>
                  <a:cubicBezTo>
                    <a:pt x="4931247" y="2608751"/>
                    <a:pt x="4928772" y="2608649"/>
                    <a:pt x="4926656" y="2608176"/>
                  </a:cubicBezTo>
                  <a:lnTo>
                    <a:pt x="4924680" y="2606376"/>
                  </a:lnTo>
                  <a:lnTo>
                    <a:pt x="4931632" y="2598678"/>
                  </a:lnTo>
                  <a:cubicBezTo>
                    <a:pt x="4943869" y="2615514"/>
                    <a:pt x="4981716" y="2617769"/>
                    <a:pt x="4967580" y="2643829"/>
                  </a:cubicBezTo>
                  <a:cubicBezTo>
                    <a:pt x="4971965" y="2649033"/>
                    <a:pt x="4991349" y="2644448"/>
                    <a:pt x="4983541" y="2656127"/>
                  </a:cubicBezTo>
                  <a:cubicBezTo>
                    <a:pt x="4954774" y="2656221"/>
                    <a:pt x="4975425" y="2678415"/>
                    <a:pt x="4970323" y="2686065"/>
                  </a:cubicBezTo>
                  <a:cubicBezTo>
                    <a:pt x="4975320" y="2687903"/>
                    <a:pt x="4981797" y="2692444"/>
                    <a:pt x="4988123" y="2690813"/>
                  </a:cubicBezTo>
                  <a:lnTo>
                    <a:pt x="4987103" y="2691323"/>
                  </a:lnTo>
                  <a:cubicBezTo>
                    <a:pt x="5009850" y="2700102"/>
                    <a:pt x="5021219" y="2715969"/>
                    <a:pt x="5046057" y="2726636"/>
                  </a:cubicBezTo>
                  <a:cubicBezTo>
                    <a:pt x="5054270" y="2722916"/>
                    <a:pt x="5056155" y="2733577"/>
                    <a:pt x="5063604" y="2727050"/>
                  </a:cubicBezTo>
                  <a:cubicBezTo>
                    <a:pt x="5066465" y="2708790"/>
                    <a:pt x="5033920" y="2715616"/>
                    <a:pt x="5026172" y="2699597"/>
                  </a:cubicBezTo>
                  <a:cubicBezTo>
                    <a:pt x="5055911" y="2693535"/>
                    <a:pt x="5038371" y="2667618"/>
                    <a:pt x="5043986" y="2655888"/>
                  </a:cubicBezTo>
                  <a:lnTo>
                    <a:pt x="5035473" y="2637065"/>
                  </a:lnTo>
                  <a:cubicBezTo>
                    <a:pt x="5016651" y="2635376"/>
                    <a:pt x="5006036" y="2655470"/>
                    <a:pt x="4991349" y="2644448"/>
                  </a:cubicBezTo>
                  <a:lnTo>
                    <a:pt x="5006805" y="2642973"/>
                  </a:lnTo>
                  <a:cubicBezTo>
                    <a:pt x="5007878" y="2635169"/>
                    <a:pt x="4995844" y="2624863"/>
                    <a:pt x="5010382" y="2619510"/>
                  </a:cubicBezTo>
                  <a:cubicBezTo>
                    <a:pt x="5017014" y="2617472"/>
                    <a:pt x="5021396" y="2630328"/>
                    <a:pt x="5027928" y="2619924"/>
                  </a:cubicBezTo>
                  <a:cubicBezTo>
                    <a:pt x="5017218" y="2613800"/>
                    <a:pt x="5008603" y="2596812"/>
                    <a:pt x="4988504" y="2604050"/>
                  </a:cubicBezTo>
                  <a:cubicBezTo>
                    <a:pt x="4984730" y="2603130"/>
                    <a:pt x="4978200" y="2605883"/>
                    <a:pt x="4976161" y="2601802"/>
                  </a:cubicBezTo>
                  <a:cubicBezTo>
                    <a:pt x="4978969" y="2590836"/>
                    <a:pt x="5004622" y="2604666"/>
                    <a:pt x="4999424" y="2588648"/>
                  </a:cubicBezTo>
                  <a:cubicBezTo>
                    <a:pt x="5005851" y="2587732"/>
                    <a:pt x="5010545" y="2582326"/>
                    <a:pt x="5015953" y="2579369"/>
                  </a:cubicBezTo>
                  <a:lnTo>
                    <a:pt x="5004376" y="2572276"/>
                  </a:lnTo>
                  <a:lnTo>
                    <a:pt x="5020905" y="2562997"/>
                  </a:lnTo>
                  <a:lnTo>
                    <a:pt x="5002086" y="2553658"/>
                  </a:lnTo>
                  <a:cubicBezTo>
                    <a:pt x="5009586" y="2544938"/>
                    <a:pt x="5009334" y="2538052"/>
                    <a:pt x="4998981" y="2531876"/>
                  </a:cubicBezTo>
                  <a:cubicBezTo>
                    <a:pt x="4992247" y="2535751"/>
                    <a:pt x="4983471" y="2543196"/>
                    <a:pt x="4981174" y="2550082"/>
                  </a:cubicBezTo>
                  <a:cubicBezTo>
                    <a:pt x="4988417" y="2552328"/>
                    <a:pt x="4995556" y="2556410"/>
                    <a:pt x="4997136" y="2562379"/>
                  </a:cubicBezTo>
                  <a:cubicBezTo>
                    <a:pt x="4993361" y="2561460"/>
                    <a:pt x="4981626" y="2573698"/>
                    <a:pt x="4969591" y="2568492"/>
                  </a:cubicBezTo>
                  <a:cubicBezTo>
                    <a:pt x="4974745" y="2558649"/>
                    <a:pt x="4973165" y="2552680"/>
                    <a:pt x="4975717" y="2545030"/>
                  </a:cubicBezTo>
                  <a:cubicBezTo>
                    <a:pt x="4951540" y="2544106"/>
                    <a:pt x="4927204" y="2565062"/>
                    <a:pt x="4915325" y="2543075"/>
                  </a:cubicBezTo>
                  <a:cubicBezTo>
                    <a:pt x="4934962" y="2545376"/>
                    <a:pt x="4928742" y="2537519"/>
                    <a:pt x="4945010" y="2546858"/>
                  </a:cubicBezTo>
                  <a:cubicBezTo>
                    <a:pt x="4959092" y="2535742"/>
                    <a:pt x="4958687" y="2522684"/>
                    <a:pt x="4981488" y="2521620"/>
                  </a:cubicBezTo>
                  <a:cubicBezTo>
                    <a:pt x="4971800" y="2512435"/>
                    <a:pt x="4964202" y="2502589"/>
                    <a:pt x="4945533" y="2501972"/>
                  </a:cubicBezTo>
                  <a:cubicBezTo>
                    <a:pt x="4964259" y="2479992"/>
                    <a:pt x="4976389" y="2516517"/>
                    <a:pt x="4997868" y="2498517"/>
                  </a:cubicBezTo>
                  <a:cubicBezTo>
                    <a:pt x="4984606" y="2494943"/>
                    <a:pt x="4987363" y="2486170"/>
                    <a:pt x="4988232" y="2479489"/>
                  </a:cubicBezTo>
                  <a:cubicBezTo>
                    <a:pt x="4978900" y="2475355"/>
                    <a:pt x="4960584" y="2487438"/>
                    <a:pt x="4953855" y="2473461"/>
                  </a:cubicBezTo>
                  <a:cubicBezTo>
                    <a:pt x="4946613" y="2471213"/>
                    <a:pt x="4958450" y="2459689"/>
                    <a:pt x="4946106" y="2457442"/>
                  </a:cubicBezTo>
                  <a:cubicBezTo>
                    <a:pt x="4938609" y="2455960"/>
                    <a:pt x="4926976" y="2466362"/>
                    <a:pt x="4926265" y="2453713"/>
                  </a:cubicBezTo>
                  <a:lnTo>
                    <a:pt x="4917239" y="2446620"/>
                  </a:lnTo>
                  <a:cubicBezTo>
                    <a:pt x="4909435" y="2448097"/>
                    <a:pt x="4901832" y="2456104"/>
                    <a:pt x="4895048" y="2459620"/>
                  </a:cubicBezTo>
                  <a:cubicBezTo>
                    <a:pt x="4899022" y="2474719"/>
                    <a:pt x="4902336" y="2477526"/>
                    <a:pt x="4910851" y="2488700"/>
                  </a:cubicBezTo>
                  <a:lnTo>
                    <a:pt x="4920747" y="2489110"/>
                  </a:lnTo>
                  <a:cubicBezTo>
                    <a:pt x="4912994" y="2490944"/>
                    <a:pt x="4914469" y="2498749"/>
                    <a:pt x="4908603" y="2503593"/>
                  </a:cubicBezTo>
                  <a:lnTo>
                    <a:pt x="4917629" y="2510685"/>
                  </a:lnTo>
                  <a:cubicBezTo>
                    <a:pt x="4919008" y="2507575"/>
                    <a:pt x="4923037" y="2507729"/>
                    <a:pt x="4926710" y="2507934"/>
                  </a:cubicBezTo>
                  <a:lnTo>
                    <a:pt x="4913497" y="2512367"/>
                  </a:lnTo>
                  <a:lnTo>
                    <a:pt x="4918851" y="2519256"/>
                  </a:lnTo>
                  <a:lnTo>
                    <a:pt x="4912629" y="2519050"/>
                  </a:lnTo>
                  <a:cubicBezTo>
                    <a:pt x="4905125" y="2535421"/>
                    <a:pt x="4911349" y="2535627"/>
                    <a:pt x="4901296" y="2551997"/>
                  </a:cubicBezTo>
                  <a:cubicBezTo>
                    <a:pt x="4903285" y="2548070"/>
                    <a:pt x="4898644" y="2546181"/>
                    <a:pt x="4893288" y="2546945"/>
                  </a:cubicBezTo>
                  <a:lnTo>
                    <a:pt x="4884516" y="2546739"/>
                  </a:lnTo>
                  <a:cubicBezTo>
                    <a:pt x="4886253" y="2535926"/>
                    <a:pt x="4867480" y="2542245"/>
                    <a:pt x="4864574" y="2537195"/>
                  </a:cubicBezTo>
                  <a:cubicBezTo>
                    <a:pt x="4870696" y="2531586"/>
                    <a:pt x="4874572" y="2538319"/>
                    <a:pt x="4883907" y="2534803"/>
                  </a:cubicBezTo>
                  <a:lnTo>
                    <a:pt x="4883600" y="2537761"/>
                  </a:lnTo>
                  <a:cubicBezTo>
                    <a:pt x="4886253" y="2535926"/>
                    <a:pt x="4904257" y="2542102"/>
                    <a:pt x="4902219" y="2530371"/>
                  </a:cubicBezTo>
                  <a:cubicBezTo>
                    <a:pt x="4898601" y="2520321"/>
                    <a:pt x="4885185" y="2525877"/>
                    <a:pt x="4879269" y="2522713"/>
                  </a:cubicBezTo>
                  <a:cubicBezTo>
                    <a:pt x="4890395" y="2498538"/>
                    <a:pt x="4902828" y="2542306"/>
                    <a:pt x="4910589" y="2514969"/>
                  </a:cubicBezTo>
                  <a:cubicBezTo>
                    <a:pt x="4902225" y="2512518"/>
                    <a:pt x="4893097" y="2504711"/>
                    <a:pt x="4891721" y="2497620"/>
                  </a:cubicBezTo>
                  <a:lnTo>
                    <a:pt x="4900801" y="2494868"/>
                  </a:lnTo>
                  <a:lnTo>
                    <a:pt x="4887850" y="2480684"/>
                  </a:lnTo>
                  <a:cubicBezTo>
                    <a:pt x="4885756" y="2486448"/>
                    <a:pt x="4873153" y="2502818"/>
                    <a:pt x="4859434" y="2493480"/>
                  </a:cubicBezTo>
                  <a:lnTo>
                    <a:pt x="4855864" y="2491439"/>
                  </a:lnTo>
                  <a:cubicBezTo>
                    <a:pt x="4869534" y="2492768"/>
                    <a:pt x="4879840" y="2483284"/>
                    <a:pt x="4878008" y="2470430"/>
                  </a:cubicBezTo>
                  <a:cubicBezTo>
                    <a:pt x="4882700" y="2472675"/>
                    <a:pt x="4886884" y="2468800"/>
                    <a:pt x="4889894" y="2466914"/>
                  </a:cubicBezTo>
                  <a:cubicBezTo>
                    <a:pt x="4888059" y="2461710"/>
                    <a:pt x="4885153" y="2456659"/>
                    <a:pt x="4883368" y="2451814"/>
                  </a:cubicBezTo>
                  <a:lnTo>
                    <a:pt x="4858266" y="2477616"/>
                  </a:lnTo>
                  <a:cubicBezTo>
                    <a:pt x="4840975" y="2473888"/>
                    <a:pt x="4850011" y="2447825"/>
                    <a:pt x="4824202" y="2443126"/>
                  </a:cubicBezTo>
                  <a:lnTo>
                    <a:pt x="4828286" y="2433435"/>
                  </a:lnTo>
                  <a:cubicBezTo>
                    <a:pt x="4837565" y="2447414"/>
                    <a:pt x="4851590" y="2453794"/>
                    <a:pt x="4870923" y="2451402"/>
                  </a:cubicBezTo>
                  <a:cubicBezTo>
                    <a:pt x="4875719" y="2446710"/>
                    <a:pt x="4881230" y="2441918"/>
                    <a:pt x="4879905" y="2435184"/>
                  </a:cubicBezTo>
                  <a:cubicBezTo>
                    <a:pt x="4875673" y="2428501"/>
                    <a:pt x="4867513" y="2424927"/>
                    <a:pt x="4867822" y="2414318"/>
                  </a:cubicBezTo>
                  <a:cubicBezTo>
                    <a:pt x="4882307" y="2418811"/>
                    <a:pt x="4892454" y="2433759"/>
                    <a:pt x="4916682" y="2432490"/>
                  </a:cubicBezTo>
                  <a:cubicBezTo>
                    <a:pt x="4917702" y="2434531"/>
                    <a:pt x="4914896" y="2435295"/>
                    <a:pt x="4913569" y="2436214"/>
                  </a:cubicBezTo>
                  <a:cubicBezTo>
                    <a:pt x="4932902" y="2433821"/>
                    <a:pt x="4944625" y="2464939"/>
                    <a:pt x="4954630" y="2440561"/>
                  </a:cubicBezTo>
                  <a:cubicBezTo>
                    <a:pt x="4952079" y="2440560"/>
                    <a:pt x="4926983" y="2440859"/>
                    <a:pt x="4941166" y="2430457"/>
                  </a:cubicBezTo>
                  <a:cubicBezTo>
                    <a:pt x="4951318" y="2427552"/>
                    <a:pt x="4951831" y="2415821"/>
                    <a:pt x="4964430" y="2417304"/>
                  </a:cubicBezTo>
                  <a:lnTo>
                    <a:pt x="4969374" y="2426436"/>
                  </a:lnTo>
                  <a:cubicBezTo>
                    <a:pt x="4984222" y="2413025"/>
                    <a:pt x="4990540" y="2436898"/>
                    <a:pt x="4995137" y="2415477"/>
                  </a:cubicBezTo>
                  <a:cubicBezTo>
                    <a:pt x="4991925" y="2410833"/>
                    <a:pt x="4985701" y="2410628"/>
                    <a:pt x="4980242" y="2413227"/>
                  </a:cubicBezTo>
                  <a:lnTo>
                    <a:pt x="4977590" y="2415063"/>
                  </a:lnTo>
                  <a:cubicBezTo>
                    <a:pt x="4981367" y="2408331"/>
                    <a:pt x="4960199" y="2405520"/>
                    <a:pt x="4948875" y="2405313"/>
                  </a:cubicBezTo>
                  <a:lnTo>
                    <a:pt x="4948416" y="2407200"/>
                  </a:lnTo>
                  <a:lnTo>
                    <a:pt x="4938521" y="2406790"/>
                  </a:lnTo>
                  <a:lnTo>
                    <a:pt x="4938980" y="2404902"/>
                  </a:lnTo>
                  <a:cubicBezTo>
                    <a:pt x="4943979" y="2404189"/>
                    <a:pt x="4948416" y="2407200"/>
                    <a:pt x="4951733" y="2402355"/>
                  </a:cubicBezTo>
                  <a:cubicBezTo>
                    <a:pt x="4955204" y="2393481"/>
                    <a:pt x="4941431" y="2393987"/>
                    <a:pt x="4935771" y="2390058"/>
                  </a:cubicBezTo>
                  <a:lnTo>
                    <a:pt x="4930156" y="2401788"/>
                  </a:lnTo>
                  <a:lnTo>
                    <a:pt x="4924445" y="2397501"/>
                  </a:lnTo>
                  <a:cubicBezTo>
                    <a:pt x="4921944" y="2405510"/>
                    <a:pt x="4906336" y="2400812"/>
                    <a:pt x="4900216" y="2398770"/>
                  </a:cubicBezTo>
                  <a:cubicBezTo>
                    <a:pt x="4904046" y="2382193"/>
                    <a:pt x="4964997" y="2395728"/>
                    <a:pt x="4940775" y="2371492"/>
                  </a:cubicBezTo>
                  <a:cubicBezTo>
                    <a:pt x="4933278" y="2370010"/>
                    <a:pt x="4924197" y="2372763"/>
                    <a:pt x="4919607" y="2368681"/>
                  </a:cubicBezTo>
                  <a:cubicBezTo>
                    <a:pt x="4940116" y="2356649"/>
                    <a:pt x="4958572" y="2386443"/>
                    <a:pt x="4969495" y="2363390"/>
                  </a:cubicBezTo>
                  <a:lnTo>
                    <a:pt x="4977808" y="2365484"/>
                  </a:lnTo>
                  <a:cubicBezTo>
                    <a:pt x="4965257" y="2379660"/>
                    <a:pt x="4993822" y="2375588"/>
                    <a:pt x="4995450" y="2389565"/>
                  </a:cubicBezTo>
                  <a:cubicBezTo>
                    <a:pt x="4981068" y="2383236"/>
                    <a:pt x="4987235" y="2400937"/>
                    <a:pt x="4972238" y="2400525"/>
                  </a:cubicBezTo>
                  <a:cubicBezTo>
                    <a:pt x="4975602" y="2411339"/>
                    <a:pt x="4998661" y="2399308"/>
                    <a:pt x="4995241" y="2405989"/>
                  </a:cubicBezTo>
                  <a:lnTo>
                    <a:pt x="4992589" y="2407825"/>
                  </a:lnTo>
                  <a:cubicBezTo>
                    <a:pt x="5006463" y="2408032"/>
                    <a:pt x="5010130" y="2426090"/>
                    <a:pt x="5019463" y="2430225"/>
                  </a:cubicBezTo>
                  <a:cubicBezTo>
                    <a:pt x="5037265" y="2429873"/>
                    <a:pt x="5042928" y="2426150"/>
                    <a:pt x="5052214" y="2414625"/>
                  </a:cubicBezTo>
                  <a:cubicBezTo>
                    <a:pt x="5046758" y="2409573"/>
                    <a:pt x="5037169" y="2406204"/>
                    <a:pt x="5042579" y="2395596"/>
                  </a:cubicBezTo>
                  <a:cubicBezTo>
                    <a:pt x="5053035" y="2399935"/>
                    <a:pt x="5045990" y="2422070"/>
                    <a:pt x="5069761" y="2415038"/>
                  </a:cubicBezTo>
                  <a:cubicBezTo>
                    <a:pt x="5069912" y="2421210"/>
                    <a:pt x="5065371" y="2427687"/>
                    <a:pt x="5069603" y="2431820"/>
                  </a:cubicBezTo>
                  <a:lnTo>
                    <a:pt x="5081440" y="2420295"/>
                  </a:lnTo>
                  <a:cubicBezTo>
                    <a:pt x="5092353" y="2430397"/>
                    <a:pt x="5080209" y="2444880"/>
                    <a:pt x="5072249" y="2455488"/>
                  </a:cubicBezTo>
                  <a:lnTo>
                    <a:pt x="5068377" y="2438552"/>
                  </a:lnTo>
                  <a:cubicBezTo>
                    <a:pt x="5061794" y="2448599"/>
                    <a:pt x="5048432" y="2441760"/>
                    <a:pt x="5040831" y="2444665"/>
                  </a:cubicBezTo>
                  <a:cubicBezTo>
                    <a:pt x="5032316" y="2433492"/>
                    <a:pt x="5015585" y="2436242"/>
                    <a:pt x="5003650" y="2431750"/>
                  </a:cubicBezTo>
                  <a:cubicBezTo>
                    <a:pt x="4990794" y="2441233"/>
                    <a:pt x="5019659" y="2459706"/>
                    <a:pt x="4993693" y="2471788"/>
                  </a:cubicBezTo>
                  <a:lnTo>
                    <a:pt x="5007922" y="2477046"/>
                  </a:lnTo>
                  <a:lnTo>
                    <a:pt x="5016497" y="2460522"/>
                  </a:lnTo>
                  <a:cubicBezTo>
                    <a:pt x="5022918" y="2477458"/>
                    <a:pt x="5050260" y="2472467"/>
                    <a:pt x="5065305" y="2480887"/>
                  </a:cubicBezTo>
                  <a:lnTo>
                    <a:pt x="5086984" y="2479618"/>
                  </a:lnTo>
                  <a:cubicBezTo>
                    <a:pt x="5082798" y="2491145"/>
                    <a:pt x="5066070" y="2483694"/>
                    <a:pt x="5057549" y="2490373"/>
                  </a:cubicBezTo>
                  <a:lnTo>
                    <a:pt x="5082640" y="2507927"/>
                  </a:lnTo>
                  <a:lnTo>
                    <a:pt x="5059376" y="2521079"/>
                  </a:lnTo>
                  <a:cubicBezTo>
                    <a:pt x="5064317" y="2548065"/>
                    <a:pt x="5098242" y="2530476"/>
                    <a:pt x="5113389" y="2539610"/>
                  </a:cubicBezTo>
                  <a:lnTo>
                    <a:pt x="5105434" y="2532366"/>
                  </a:lnTo>
                  <a:lnTo>
                    <a:pt x="5126601" y="2535176"/>
                  </a:lnTo>
                  <a:cubicBezTo>
                    <a:pt x="5123079" y="2543694"/>
                    <a:pt x="5107677" y="2535325"/>
                    <a:pt x="5109970" y="2546292"/>
                  </a:cubicBezTo>
                  <a:cubicBezTo>
                    <a:pt x="5113792" y="2555219"/>
                    <a:pt x="5127260" y="2550020"/>
                    <a:pt x="5132920" y="2553949"/>
                  </a:cubicBezTo>
                  <a:lnTo>
                    <a:pt x="5138535" y="2542219"/>
                  </a:lnTo>
                  <a:cubicBezTo>
                    <a:pt x="5146337" y="2548393"/>
                    <a:pt x="5167913" y="2548960"/>
                    <a:pt x="5153270" y="2561249"/>
                  </a:cubicBezTo>
                  <a:cubicBezTo>
                    <a:pt x="5142711" y="2563847"/>
                    <a:pt x="5146540" y="2554922"/>
                    <a:pt x="5142102" y="2551912"/>
                  </a:cubicBezTo>
                  <a:cubicBezTo>
                    <a:pt x="5138530" y="2557521"/>
                    <a:pt x="5135774" y="2566294"/>
                    <a:pt x="5124348" y="2567923"/>
                  </a:cubicBezTo>
                  <a:lnTo>
                    <a:pt x="5094662" y="2564140"/>
                  </a:lnTo>
                  <a:cubicBezTo>
                    <a:pt x="5095428" y="2559295"/>
                    <a:pt x="5098593" y="2553379"/>
                    <a:pt x="5091605" y="2550368"/>
                  </a:cubicBezTo>
                  <a:cubicBezTo>
                    <a:pt x="5080794" y="2546080"/>
                    <a:pt x="5072833" y="2556687"/>
                    <a:pt x="5068394" y="2561328"/>
                  </a:cubicBezTo>
                  <a:cubicBezTo>
                    <a:pt x="5066965" y="2564081"/>
                    <a:pt x="5071657" y="2566327"/>
                    <a:pt x="5073747" y="2568215"/>
                  </a:cubicBezTo>
                  <a:cubicBezTo>
                    <a:pt x="5076605" y="2565257"/>
                    <a:pt x="5080941" y="2562453"/>
                    <a:pt x="5085837" y="2563576"/>
                  </a:cubicBezTo>
                  <a:cubicBezTo>
                    <a:pt x="5076441" y="2602442"/>
                    <a:pt x="5140470" y="2553238"/>
                    <a:pt x="5118066" y="2592864"/>
                  </a:cubicBezTo>
                  <a:cubicBezTo>
                    <a:pt x="5111644" y="2575927"/>
                    <a:pt x="5088941" y="2593009"/>
                    <a:pt x="5078841" y="2593720"/>
                  </a:cubicBezTo>
                  <a:lnTo>
                    <a:pt x="5071852" y="2598360"/>
                  </a:lnTo>
                  <a:cubicBezTo>
                    <a:pt x="5096025" y="2614587"/>
                    <a:pt x="5124695" y="2601027"/>
                    <a:pt x="5149791" y="2600727"/>
                  </a:cubicBezTo>
                  <a:cubicBezTo>
                    <a:pt x="5153974" y="2596852"/>
                    <a:pt x="5160401" y="2595936"/>
                    <a:pt x="5165553" y="2596294"/>
                  </a:cubicBezTo>
                  <a:lnTo>
                    <a:pt x="5168919" y="2599458"/>
                  </a:lnTo>
                  <a:cubicBezTo>
                    <a:pt x="5150914" y="2600932"/>
                    <a:pt x="5145196" y="2614499"/>
                    <a:pt x="5137134" y="2626942"/>
                  </a:cubicBezTo>
                  <a:lnTo>
                    <a:pt x="5129434" y="2618932"/>
                  </a:lnTo>
                  <a:lnTo>
                    <a:pt x="5127135" y="2633469"/>
                  </a:lnTo>
                  <a:lnTo>
                    <a:pt x="5159625" y="2636487"/>
                  </a:lnTo>
                  <a:cubicBezTo>
                    <a:pt x="5158297" y="2645056"/>
                    <a:pt x="5135292" y="2647243"/>
                    <a:pt x="5151356" y="2657704"/>
                  </a:cubicBezTo>
                  <a:cubicBezTo>
                    <a:pt x="5164975" y="2661227"/>
                    <a:pt x="5155235" y="2649136"/>
                    <a:pt x="5161662" y="2648219"/>
                  </a:cubicBezTo>
                  <a:lnTo>
                    <a:pt x="5176858" y="2665362"/>
                  </a:lnTo>
                  <a:lnTo>
                    <a:pt x="5164665" y="2671837"/>
                  </a:lnTo>
                  <a:lnTo>
                    <a:pt x="5187868" y="2694031"/>
                  </a:lnTo>
                  <a:lnTo>
                    <a:pt x="5185214" y="2695867"/>
                  </a:lnTo>
                  <a:lnTo>
                    <a:pt x="5195362" y="2703164"/>
                  </a:lnTo>
                  <a:lnTo>
                    <a:pt x="5192506" y="2706122"/>
                  </a:lnTo>
                  <a:cubicBezTo>
                    <a:pt x="5181387" y="2704792"/>
                    <a:pt x="5185521" y="2692909"/>
                    <a:pt x="5172872" y="2693620"/>
                  </a:cubicBezTo>
                  <a:cubicBezTo>
                    <a:pt x="5161752" y="2692290"/>
                    <a:pt x="5153436" y="2697847"/>
                    <a:pt x="5145223" y="2701569"/>
                  </a:cubicBezTo>
                  <a:cubicBezTo>
                    <a:pt x="5160063" y="2711112"/>
                    <a:pt x="5142358" y="2730030"/>
                    <a:pt x="5155057" y="2737328"/>
                  </a:cubicBezTo>
                  <a:cubicBezTo>
                    <a:pt x="5154199" y="2703203"/>
                    <a:pt x="5194793" y="2734941"/>
                    <a:pt x="5207450" y="2708727"/>
                  </a:cubicBezTo>
                  <a:cubicBezTo>
                    <a:pt x="5211888" y="2711738"/>
                    <a:pt x="5222139" y="2712098"/>
                    <a:pt x="5220914" y="2718830"/>
                  </a:cubicBezTo>
                  <a:lnTo>
                    <a:pt x="5208467" y="2718419"/>
                  </a:lnTo>
                  <a:cubicBezTo>
                    <a:pt x="5208366" y="2720256"/>
                    <a:pt x="5207702" y="2723265"/>
                    <a:pt x="5211271" y="2725306"/>
                  </a:cubicBezTo>
                  <a:lnTo>
                    <a:pt x="5217494" y="2725512"/>
                  </a:lnTo>
                  <a:cubicBezTo>
                    <a:pt x="5199590" y="2725149"/>
                    <a:pt x="5202338" y="2749531"/>
                    <a:pt x="5180662" y="2743150"/>
                  </a:cubicBezTo>
                  <a:cubicBezTo>
                    <a:pt x="5168776" y="2746666"/>
                    <a:pt x="5176271" y="2755798"/>
                    <a:pt x="5181932" y="2759727"/>
                  </a:cubicBezTo>
                  <a:cubicBezTo>
                    <a:pt x="5184175" y="2762687"/>
                    <a:pt x="5190399" y="2762892"/>
                    <a:pt x="5192438" y="2766973"/>
                  </a:cubicBezTo>
                  <a:cubicBezTo>
                    <a:pt x="5196314" y="2766057"/>
                    <a:pt x="5196978" y="2763047"/>
                    <a:pt x="5197286" y="2760089"/>
                  </a:cubicBezTo>
                  <a:cubicBezTo>
                    <a:pt x="5206059" y="2760296"/>
                    <a:pt x="5222586" y="2758668"/>
                    <a:pt x="5219522" y="2770399"/>
                  </a:cubicBezTo>
                  <a:lnTo>
                    <a:pt x="5243291" y="2771017"/>
                  </a:lnTo>
                  <a:lnTo>
                    <a:pt x="5238646" y="2784431"/>
                  </a:lnTo>
                  <a:cubicBezTo>
                    <a:pt x="5230892" y="2786265"/>
                    <a:pt x="5228089" y="2779379"/>
                    <a:pt x="5220080" y="2781978"/>
                  </a:cubicBezTo>
                  <a:lnTo>
                    <a:pt x="5210438" y="2788453"/>
                  </a:lnTo>
                  <a:cubicBezTo>
                    <a:pt x="5216658" y="2796310"/>
                    <a:pt x="5226247" y="2799679"/>
                    <a:pt x="5239152" y="2798204"/>
                  </a:cubicBezTo>
                  <a:cubicBezTo>
                    <a:pt x="5245579" y="2797287"/>
                    <a:pt x="5242673" y="2792237"/>
                    <a:pt x="5242980" y="2789278"/>
                  </a:cubicBezTo>
                  <a:lnTo>
                    <a:pt x="5266594" y="2799028"/>
                  </a:lnTo>
                  <a:cubicBezTo>
                    <a:pt x="5253633" y="2817999"/>
                    <a:pt x="5211764" y="2787535"/>
                    <a:pt x="5229863" y="2817380"/>
                  </a:cubicBezTo>
                  <a:lnTo>
                    <a:pt x="5220221" y="2823856"/>
                  </a:lnTo>
                  <a:cubicBezTo>
                    <a:pt x="5227203" y="2844719"/>
                    <a:pt x="5269801" y="2821523"/>
                    <a:pt x="5264898" y="2845902"/>
                  </a:cubicBezTo>
                  <a:lnTo>
                    <a:pt x="5271120" y="2846108"/>
                  </a:lnTo>
                  <a:cubicBezTo>
                    <a:pt x="5272240" y="2853964"/>
                    <a:pt x="5267496" y="2853911"/>
                    <a:pt x="5260814" y="2855593"/>
                  </a:cubicBezTo>
                  <a:lnTo>
                    <a:pt x="5254591" y="2855387"/>
                  </a:lnTo>
                  <a:lnTo>
                    <a:pt x="5256943" y="2838658"/>
                  </a:lnTo>
                  <a:cubicBezTo>
                    <a:pt x="5235517" y="2846812"/>
                    <a:pt x="5226799" y="2829110"/>
                    <a:pt x="5208177" y="2844153"/>
                  </a:cubicBezTo>
                  <a:cubicBezTo>
                    <a:pt x="5204403" y="2843233"/>
                    <a:pt x="5205067" y="2840224"/>
                    <a:pt x="5205374" y="2837265"/>
                  </a:cubicBezTo>
                  <a:lnTo>
                    <a:pt x="5209047" y="2837471"/>
                  </a:lnTo>
                  <a:cubicBezTo>
                    <a:pt x="5211088" y="2833901"/>
                    <a:pt x="5205938" y="2825892"/>
                    <a:pt x="5199003" y="2820686"/>
                  </a:cubicBezTo>
                  <a:cubicBezTo>
                    <a:pt x="5191758" y="2826091"/>
                    <a:pt x="5171613" y="2817669"/>
                    <a:pt x="5175792" y="2831647"/>
                  </a:cubicBezTo>
                  <a:cubicBezTo>
                    <a:pt x="5182877" y="2845574"/>
                    <a:pt x="5190687" y="2826244"/>
                    <a:pt x="5201039" y="2832420"/>
                  </a:cubicBezTo>
                  <a:cubicBezTo>
                    <a:pt x="5191193" y="2840016"/>
                    <a:pt x="5199964" y="2847874"/>
                    <a:pt x="5200013" y="2855882"/>
                  </a:cubicBezTo>
                  <a:cubicBezTo>
                    <a:pt x="5191240" y="2855676"/>
                    <a:pt x="5194304" y="2843945"/>
                    <a:pt x="5183744" y="2846543"/>
                  </a:cubicBezTo>
                  <a:lnTo>
                    <a:pt x="5176755" y="2851183"/>
                  </a:lnTo>
                  <a:cubicBezTo>
                    <a:pt x="5187260" y="2863530"/>
                    <a:pt x="5194856" y="2873376"/>
                    <a:pt x="5214545" y="2876034"/>
                  </a:cubicBezTo>
                  <a:lnTo>
                    <a:pt x="5221841" y="2868436"/>
                  </a:lnTo>
                  <a:lnTo>
                    <a:pt x="5208122" y="2859098"/>
                  </a:lnTo>
                  <a:cubicBezTo>
                    <a:pt x="5217409" y="2847573"/>
                    <a:pt x="5228017" y="2852983"/>
                    <a:pt x="5236331" y="2855076"/>
                  </a:cubicBezTo>
                  <a:cubicBezTo>
                    <a:pt x="5225005" y="2862520"/>
                    <a:pt x="5239132" y="2869614"/>
                    <a:pt x="5244844" y="2873900"/>
                  </a:cubicBezTo>
                  <a:cubicBezTo>
                    <a:pt x="5253412" y="2875229"/>
                    <a:pt x="5263972" y="2872631"/>
                    <a:pt x="5269429" y="2877682"/>
                  </a:cubicBezTo>
                  <a:cubicBezTo>
                    <a:pt x="5263972" y="2872631"/>
                    <a:pt x="5258562" y="2883238"/>
                    <a:pt x="5254990" y="2888849"/>
                  </a:cubicBezTo>
                  <a:cubicBezTo>
                    <a:pt x="5266719" y="2897013"/>
                    <a:pt x="5296150" y="2901561"/>
                    <a:pt x="5287985" y="2913290"/>
                  </a:cubicBezTo>
                  <a:lnTo>
                    <a:pt x="5284619" y="2910127"/>
                  </a:lnTo>
                  <a:cubicBezTo>
                    <a:pt x="5273754" y="2915684"/>
                    <a:pt x="5268397" y="2916448"/>
                    <a:pt x="5256767" y="2919198"/>
                  </a:cubicBezTo>
                  <a:cubicBezTo>
                    <a:pt x="5276048" y="2919000"/>
                    <a:pt x="5261658" y="2938174"/>
                    <a:pt x="5280224" y="2940628"/>
                  </a:cubicBezTo>
                  <a:lnTo>
                    <a:pt x="5330310" y="2952067"/>
                  </a:lnTo>
                  <a:cubicBezTo>
                    <a:pt x="5329442" y="2956199"/>
                    <a:pt x="5313835" y="2951502"/>
                    <a:pt x="5317454" y="2961552"/>
                  </a:cubicBezTo>
                  <a:cubicBezTo>
                    <a:pt x="5321890" y="2964562"/>
                    <a:pt x="5330919" y="2964004"/>
                    <a:pt x="5331173" y="2970890"/>
                  </a:cubicBezTo>
                  <a:lnTo>
                    <a:pt x="5314950" y="2977210"/>
                  </a:lnTo>
                  <a:lnTo>
                    <a:pt x="5318569" y="2987260"/>
                  </a:lnTo>
                  <a:cubicBezTo>
                    <a:pt x="5305104" y="2984808"/>
                    <a:pt x="5300764" y="2997814"/>
                    <a:pt x="5300456" y="3008424"/>
                  </a:cubicBezTo>
                  <a:cubicBezTo>
                    <a:pt x="5297905" y="3008422"/>
                    <a:pt x="5293875" y="3008269"/>
                    <a:pt x="5291989" y="3005258"/>
                  </a:cubicBezTo>
                  <a:cubicBezTo>
                    <a:pt x="5286224" y="3008267"/>
                    <a:pt x="5284591" y="3012142"/>
                    <a:pt x="5283824" y="3016988"/>
                  </a:cubicBezTo>
                  <a:cubicBezTo>
                    <a:pt x="5296373" y="3015563"/>
                    <a:pt x="5310809" y="3012047"/>
                    <a:pt x="5324171" y="3016336"/>
                  </a:cubicBezTo>
                  <a:cubicBezTo>
                    <a:pt x="5318202" y="3023017"/>
                    <a:pt x="5327330" y="3028272"/>
                    <a:pt x="5333451" y="3030315"/>
                  </a:cubicBezTo>
                  <a:cubicBezTo>
                    <a:pt x="5353090" y="3024965"/>
                    <a:pt x="5358493" y="3039859"/>
                    <a:pt x="5358542" y="3047868"/>
                  </a:cubicBezTo>
                  <a:cubicBezTo>
                    <a:pt x="5349769" y="3047662"/>
                    <a:pt x="5338853" y="3045210"/>
                    <a:pt x="5336096" y="3053983"/>
                  </a:cubicBezTo>
                  <a:cubicBezTo>
                    <a:pt x="5344357" y="3065921"/>
                    <a:pt x="5357623" y="3051642"/>
                    <a:pt x="5367924" y="3060010"/>
                  </a:cubicBezTo>
                  <a:cubicBezTo>
                    <a:pt x="5378174" y="3068022"/>
                    <a:pt x="5353740" y="3070412"/>
                    <a:pt x="5369195" y="3076589"/>
                  </a:cubicBezTo>
                  <a:cubicBezTo>
                    <a:pt x="5379755" y="3066339"/>
                    <a:pt x="5392097" y="3076238"/>
                    <a:pt x="5394696" y="3084247"/>
                  </a:cubicBezTo>
                  <a:cubicBezTo>
                    <a:pt x="5394795" y="3090062"/>
                    <a:pt x="5378219" y="3091333"/>
                    <a:pt x="5387500" y="3097660"/>
                  </a:cubicBezTo>
                  <a:cubicBezTo>
                    <a:pt x="5379494" y="3092607"/>
                    <a:pt x="5376124" y="3107297"/>
                    <a:pt x="5374897" y="3114030"/>
                  </a:cubicBezTo>
                  <a:cubicBezTo>
                    <a:pt x="5388463" y="3117197"/>
                    <a:pt x="5399325" y="3129492"/>
                    <a:pt x="5405341" y="3138470"/>
                  </a:cubicBezTo>
                  <a:cubicBezTo>
                    <a:pt x="5411309" y="3139442"/>
                    <a:pt x="5416459" y="3147451"/>
                    <a:pt x="5422888" y="3138884"/>
                  </a:cubicBezTo>
                  <a:cubicBezTo>
                    <a:pt x="5428651" y="3140976"/>
                    <a:pt x="5424467" y="3144852"/>
                    <a:pt x="5425027" y="3148780"/>
                  </a:cubicBezTo>
                  <a:cubicBezTo>
                    <a:pt x="5416967" y="3153573"/>
                    <a:pt x="5405388" y="3154130"/>
                    <a:pt x="5401764" y="3161933"/>
                  </a:cubicBezTo>
                  <a:cubicBezTo>
                    <a:pt x="5411352" y="3165303"/>
                    <a:pt x="5429154" y="3164950"/>
                    <a:pt x="5425835" y="3177446"/>
                  </a:cubicBezTo>
                  <a:cubicBezTo>
                    <a:pt x="5415989" y="3185044"/>
                    <a:pt x="5408036" y="3170147"/>
                    <a:pt x="5398953" y="3180550"/>
                  </a:cubicBezTo>
                  <a:cubicBezTo>
                    <a:pt x="5409918" y="3191010"/>
                    <a:pt x="5414613" y="3183054"/>
                    <a:pt x="5427463" y="3191423"/>
                  </a:cubicBezTo>
                  <a:cubicBezTo>
                    <a:pt x="5430521" y="3205196"/>
                    <a:pt x="5441944" y="3211218"/>
                    <a:pt x="5453010" y="3222391"/>
                  </a:cubicBezTo>
                  <a:lnTo>
                    <a:pt x="5470557" y="3222805"/>
                  </a:lnTo>
                  <a:cubicBezTo>
                    <a:pt x="5468770" y="3225609"/>
                    <a:pt x="5468259" y="3229690"/>
                    <a:pt x="5462801" y="3232289"/>
                  </a:cubicBezTo>
                  <a:cubicBezTo>
                    <a:pt x="5451017" y="3233970"/>
                    <a:pt x="5441942" y="3218869"/>
                    <a:pt x="5432348" y="3233352"/>
                  </a:cubicBezTo>
                  <a:cubicBezTo>
                    <a:pt x="5430969" y="3244115"/>
                    <a:pt x="5442088" y="3245444"/>
                    <a:pt x="5451676" y="3248813"/>
                  </a:cubicBezTo>
                  <a:cubicBezTo>
                    <a:pt x="5480141" y="3244027"/>
                    <a:pt x="5472903" y="3223927"/>
                    <a:pt x="5495143" y="3218935"/>
                  </a:cubicBezTo>
                  <a:lnTo>
                    <a:pt x="5500600" y="3223986"/>
                  </a:lnTo>
                  <a:cubicBezTo>
                    <a:pt x="5497386" y="3226995"/>
                    <a:pt x="5486928" y="3230307"/>
                    <a:pt x="5489528" y="3238317"/>
                  </a:cubicBezTo>
                  <a:cubicBezTo>
                    <a:pt x="5488763" y="3235510"/>
                    <a:pt x="5484734" y="3235356"/>
                    <a:pt x="5481061" y="3235151"/>
                  </a:cubicBezTo>
                  <a:cubicBezTo>
                    <a:pt x="5459531" y="3252794"/>
                    <a:pt x="5516453" y="3258522"/>
                    <a:pt x="5481305" y="3275192"/>
                  </a:cubicBezTo>
                  <a:cubicBezTo>
                    <a:pt x="5481303" y="3282843"/>
                    <a:pt x="5481299" y="3295595"/>
                    <a:pt x="5489051" y="3298862"/>
                  </a:cubicBezTo>
                  <a:lnTo>
                    <a:pt x="5487559" y="3301712"/>
                  </a:lnTo>
                  <a:lnTo>
                    <a:pt x="5481141" y="3313972"/>
                  </a:lnTo>
                  <a:cubicBezTo>
                    <a:pt x="5480004" y="3320372"/>
                    <a:pt x="5479250" y="3327220"/>
                    <a:pt x="5475525" y="3331758"/>
                  </a:cubicBezTo>
                  <a:cubicBezTo>
                    <a:pt x="5486335" y="3343697"/>
                    <a:pt x="5495464" y="3348953"/>
                    <a:pt x="5515050" y="3353448"/>
                  </a:cubicBezTo>
                  <a:cubicBezTo>
                    <a:pt x="5522803" y="3351613"/>
                    <a:pt x="5531987" y="3341925"/>
                    <a:pt x="5539585" y="3349220"/>
                  </a:cubicBezTo>
                  <a:cubicBezTo>
                    <a:pt x="5565954" y="3357848"/>
                    <a:pt x="5521319" y="3369312"/>
                    <a:pt x="5537792" y="3377530"/>
                  </a:cubicBezTo>
                  <a:cubicBezTo>
                    <a:pt x="5536004" y="3390536"/>
                    <a:pt x="5505756" y="3390476"/>
                    <a:pt x="5518913" y="3403538"/>
                  </a:cubicBezTo>
                  <a:lnTo>
                    <a:pt x="5532021" y="3400941"/>
                  </a:lnTo>
                  <a:cubicBezTo>
                    <a:pt x="5537987" y="3412112"/>
                    <a:pt x="5511049" y="3432713"/>
                    <a:pt x="5535634" y="3436494"/>
                  </a:cubicBezTo>
                  <a:cubicBezTo>
                    <a:pt x="5539608" y="3451593"/>
                    <a:pt x="5535683" y="3444502"/>
                    <a:pt x="5520480" y="3452863"/>
                  </a:cubicBezTo>
                  <a:cubicBezTo>
                    <a:pt x="5524355" y="3459597"/>
                    <a:pt x="5537464" y="3456999"/>
                    <a:pt x="5537513" y="3465007"/>
                  </a:cubicBezTo>
                  <a:cubicBezTo>
                    <a:pt x="5536140" y="3450266"/>
                    <a:pt x="5555061" y="3457770"/>
                    <a:pt x="5563377" y="3452211"/>
                  </a:cubicBezTo>
                  <a:lnTo>
                    <a:pt x="5574546" y="3461549"/>
                  </a:lnTo>
                  <a:cubicBezTo>
                    <a:pt x="5560976" y="3460934"/>
                    <a:pt x="5554085" y="3481590"/>
                    <a:pt x="5536797" y="3470210"/>
                  </a:cubicBezTo>
                  <a:cubicBezTo>
                    <a:pt x="5529808" y="3474850"/>
                    <a:pt x="5536744" y="3480054"/>
                    <a:pt x="5530774" y="3486734"/>
                  </a:cubicBezTo>
                  <a:cubicBezTo>
                    <a:pt x="5534802" y="3491990"/>
                    <a:pt x="5553779" y="3484548"/>
                    <a:pt x="5548164" y="3496279"/>
                  </a:cubicBezTo>
                  <a:cubicBezTo>
                    <a:pt x="5544288" y="3497195"/>
                    <a:pt x="5538371" y="3494031"/>
                    <a:pt x="5535055" y="3498876"/>
                  </a:cubicBezTo>
                  <a:cubicBezTo>
                    <a:pt x="5533065" y="3502803"/>
                    <a:pt x="5534542" y="3510608"/>
                    <a:pt x="5542551" y="3508008"/>
                  </a:cubicBezTo>
                  <a:cubicBezTo>
                    <a:pt x="5548569" y="3509336"/>
                    <a:pt x="5553874" y="3508215"/>
                    <a:pt x="5558313" y="3503575"/>
                  </a:cubicBezTo>
                  <a:cubicBezTo>
                    <a:pt x="5551378" y="3498370"/>
                    <a:pt x="5560918" y="3493731"/>
                    <a:pt x="5566580" y="3490010"/>
                  </a:cubicBezTo>
                  <a:lnTo>
                    <a:pt x="5588868" y="3500677"/>
                  </a:lnTo>
                  <a:lnTo>
                    <a:pt x="5576215" y="3509038"/>
                  </a:lnTo>
                  <a:lnTo>
                    <a:pt x="5595186" y="3524550"/>
                  </a:lnTo>
                  <a:cubicBezTo>
                    <a:pt x="5580701" y="3520057"/>
                    <a:pt x="5566929" y="3520563"/>
                    <a:pt x="5554072" y="3530047"/>
                  </a:cubicBezTo>
                  <a:cubicBezTo>
                    <a:pt x="5563093" y="3554992"/>
                    <a:pt x="5618130" y="3557711"/>
                    <a:pt x="5610114" y="3585814"/>
                  </a:cubicBezTo>
                  <a:lnTo>
                    <a:pt x="5618886" y="3586020"/>
                  </a:lnTo>
                  <a:cubicBezTo>
                    <a:pt x="5611082" y="3587497"/>
                    <a:pt x="5611131" y="3595506"/>
                    <a:pt x="5610262" y="3602187"/>
                  </a:cubicBezTo>
                  <a:cubicBezTo>
                    <a:pt x="5623114" y="3610556"/>
                    <a:pt x="5633774" y="3613772"/>
                    <a:pt x="5630403" y="3628461"/>
                  </a:cubicBezTo>
                  <a:lnTo>
                    <a:pt x="5612090" y="3632894"/>
                  </a:lnTo>
                  <a:cubicBezTo>
                    <a:pt x="5641775" y="3636677"/>
                    <a:pt x="5614122" y="3662479"/>
                    <a:pt x="5614936" y="3673293"/>
                  </a:cubicBezTo>
                  <a:lnTo>
                    <a:pt x="5613709" y="3680026"/>
                  </a:lnTo>
                  <a:lnTo>
                    <a:pt x="5629165" y="3678551"/>
                  </a:lnTo>
                  <a:cubicBezTo>
                    <a:pt x="5618043" y="3684873"/>
                    <a:pt x="5632168" y="3702168"/>
                    <a:pt x="5624718" y="3708695"/>
                  </a:cubicBezTo>
                  <a:lnTo>
                    <a:pt x="5649203" y="3706662"/>
                  </a:lnTo>
                  <a:cubicBezTo>
                    <a:pt x="5650065" y="3725485"/>
                    <a:pt x="5599467" y="3718125"/>
                    <a:pt x="5627312" y="3734557"/>
                  </a:cubicBezTo>
                  <a:lnTo>
                    <a:pt x="5644859" y="3734969"/>
                  </a:lnTo>
                  <a:cubicBezTo>
                    <a:pt x="5647508" y="3750987"/>
                    <a:pt x="5625013" y="3749093"/>
                    <a:pt x="5616240" y="3748887"/>
                  </a:cubicBezTo>
                  <a:cubicBezTo>
                    <a:pt x="5605165" y="3770868"/>
                    <a:pt x="5635620" y="3762155"/>
                    <a:pt x="5645972" y="3768329"/>
                  </a:cubicBezTo>
                  <a:cubicBezTo>
                    <a:pt x="5658165" y="3761854"/>
                    <a:pt x="5640263" y="3756392"/>
                    <a:pt x="5642101" y="3751393"/>
                  </a:cubicBezTo>
                  <a:cubicBezTo>
                    <a:pt x="5653526" y="3749764"/>
                    <a:pt x="5660462" y="3754969"/>
                    <a:pt x="5668776" y="3757063"/>
                  </a:cubicBezTo>
                  <a:cubicBezTo>
                    <a:pt x="5672750" y="3772162"/>
                    <a:pt x="5646381" y="3763534"/>
                    <a:pt x="5647959" y="3777154"/>
                  </a:cubicBezTo>
                  <a:lnTo>
                    <a:pt x="5664791" y="3782769"/>
                  </a:lnTo>
                  <a:cubicBezTo>
                    <a:pt x="5649232" y="3786081"/>
                    <a:pt x="5639280" y="3800615"/>
                    <a:pt x="5654223" y="3810873"/>
                  </a:cubicBezTo>
                  <a:cubicBezTo>
                    <a:pt x="5661213" y="3806232"/>
                    <a:pt x="5670751" y="3809244"/>
                    <a:pt x="5678453" y="3809604"/>
                  </a:cubicBezTo>
                  <a:cubicBezTo>
                    <a:pt x="5686813" y="3827356"/>
                    <a:pt x="5644935" y="3830048"/>
                    <a:pt x="5639778" y="3847542"/>
                  </a:cubicBezTo>
                  <a:cubicBezTo>
                    <a:pt x="5649622" y="3850146"/>
                    <a:pt x="5637989" y="3860548"/>
                    <a:pt x="5650640" y="3859837"/>
                  </a:cubicBezTo>
                  <a:lnTo>
                    <a:pt x="5664774" y="3841428"/>
                  </a:lnTo>
                  <a:cubicBezTo>
                    <a:pt x="5668699" y="3848519"/>
                    <a:pt x="5666300" y="3857241"/>
                    <a:pt x="5674101" y="3863415"/>
                  </a:cubicBezTo>
                  <a:cubicBezTo>
                    <a:pt x="5685221" y="3864744"/>
                    <a:pt x="5699506" y="3852507"/>
                    <a:pt x="5706696" y="3864597"/>
                  </a:cubicBezTo>
                  <a:lnTo>
                    <a:pt x="5703685" y="3866484"/>
                  </a:lnTo>
                  <a:lnTo>
                    <a:pt x="5717097" y="3878781"/>
                  </a:lnTo>
                  <a:cubicBezTo>
                    <a:pt x="5722352" y="3874752"/>
                    <a:pt x="5726434" y="3870163"/>
                    <a:pt x="5724037" y="3866133"/>
                  </a:cubicBezTo>
                  <a:cubicBezTo>
                    <a:pt x="5729086" y="3868327"/>
                    <a:pt x="5734698" y="3866799"/>
                    <a:pt x="5735410" y="3874348"/>
                  </a:cubicBezTo>
                  <a:lnTo>
                    <a:pt x="5734336" y="3882152"/>
                  </a:lnTo>
                  <a:lnTo>
                    <a:pt x="5728114" y="3881946"/>
                  </a:lnTo>
                  <a:cubicBezTo>
                    <a:pt x="5729900" y="3879141"/>
                    <a:pt x="5727554" y="3878018"/>
                    <a:pt x="5726330" y="3877100"/>
                  </a:cubicBezTo>
                  <a:cubicBezTo>
                    <a:pt x="5726478" y="3890924"/>
                    <a:pt x="5708117" y="3887347"/>
                    <a:pt x="5705513" y="3897191"/>
                  </a:cubicBezTo>
                  <a:cubicBezTo>
                    <a:pt x="5714794" y="3903519"/>
                    <a:pt x="5738824" y="3885520"/>
                    <a:pt x="5739584" y="3906178"/>
                  </a:cubicBezTo>
                  <a:cubicBezTo>
                    <a:pt x="5741368" y="3911024"/>
                    <a:pt x="5736724" y="3916787"/>
                    <a:pt x="5729174" y="3917498"/>
                  </a:cubicBezTo>
                  <a:lnTo>
                    <a:pt x="5714179" y="3917086"/>
                  </a:lnTo>
                  <a:cubicBezTo>
                    <a:pt x="5708311" y="3921931"/>
                    <a:pt x="5714685" y="3930859"/>
                    <a:pt x="5724580" y="3931269"/>
                  </a:cubicBezTo>
                  <a:cubicBezTo>
                    <a:pt x="5726010" y="3928515"/>
                    <a:pt x="5730039" y="3928670"/>
                    <a:pt x="5733711" y="3928875"/>
                  </a:cubicBezTo>
                  <a:cubicBezTo>
                    <a:pt x="5727233" y="3929433"/>
                    <a:pt x="5718508" y="3937235"/>
                    <a:pt x="5718506" y="3944887"/>
                  </a:cubicBezTo>
                  <a:lnTo>
                    <a:pt x="5713406" y="3944885"/>
                  </a:lnTo>
                  <a:cubicBezTo>
                    <a:pt x="5697232" y="3959214"/>
                    <a:pt x="5735691" y="3963204"/>
                    <a:pt x="5713754" y="3975439"/>
                  </a:cubicBezTo>
                  <a:cubicBezTo>
                    <a:pt x="5721605" y="3989621"/>
                    <a:pt x="5730639" y="3971210"/>
                    <a:pt x="5741656" y="3974375"/>
                  </a:cubicBezTo>
                  <a:cubicBezTo>
                    <a:pt x="5711914" y="3988089"/>
                    <a:pt x="5738891" y="4008652"/>
                    <a:pt x="5727512" y="4025940"/>
                  </a:cubicBezTo>
                  <a:cubicBezTo>
                    <a:pt x="5732051" y="4029665"/>
                    <a:pt x="5735623" y="4024055"/>
                    <a:pt x="5739855" y="4028187"/>
                  </a:cubicBezTo>
                  <a:lnTo>
                    <a:pt x="5737556" y="4042724"/>
                  </a:lnTo>
                  <a:cubicBezTo>
                    <a:pt x="5732660" y="4041601"/>
                    <a:pt x="5731026" y="4045477"/>
                    <a:pt x="5728220" y="4046241"/>
                  </a:cubicBezTo>
                  <a:cubicBezTo>
                    <a:pt x="5737705" y="4059098"/>
                    <a:pt x="5752297" y="4043902"/>
                    <a:pt x="5763876" y="4043344"/>
                  </a:cubicBezTo>
                  <a:cubicBezTo>
                    <a:pt x="5760763" y="4047066"/>
                    <a:pt x="5739436" y="4071239"/>
                    <a:pt x="5763102" y="4073694"/>
                  </a:cubicBezTo>
                  <a:lnTo>
                    <a:pt x="5759021" y="4075732"/>
                  </a:lnTo>
                  <a:cubicBezTo>
                    <a:pt x="5755910" y="4071804"/>
                    <a:pt x="5748108" y="4065630"/>
                    <a:pt x="5739333" y="4073074"/>
                  </a:cubicBezTo>
                  <a:cubicBezTo>
                    <a:pt x="5739126" y="4081847"/>
                    <a:pt x="5756675" y="4074610"/>
                    <a:pt x="5748613" y="4087054"/>
                  </a:cubicBezTo>
                  <a:cubicBezTo>
                    <a:pt x="5745195" y="4086083"/>
                    <a:pt x="5741878" y="4090928"/>
                    <a:pt x="5739073" y="4091693"/>
                  </a:cubicBezTo>
                  <a:cubicBezTo>
                    <a:pt x="5748098" y="4098785"/>
                    <a:pt x="5746719" y="4109547"/>
                    <a:pt x="5733353" y="4112910"/>
                  </a:cubicBezTo>
                  <a:cubicBezTo>
                    <a:pt x="5752278" y="4112763"/>
                    <a:pt x="5753088" y="4131227"/>
                    <a:pt x="5764921" y="4137555"/>
                  </a:cubicBezTo>
                  <a:cubicBezTo>
                    <a:pt x="5761959" y="4147449"/>
                    <a:pt x="5752017" y="4131380"/>
                    <a:pt x="5738141" y="4138823"/>
                  </a:cubicBezTo>
                  <a:lnTo>
                    <a:pt x="5759402" y="4172953"/>
                  </a:lnTo>
                  <a:cubicBezTo>
                    <a:pt x="5756700" y="4166780"/>
                    <a:pt x="5745681" y="4171266"/>
                    <a:pt x="5743843" y="4176264"/>
                  </a:cubicBezTo>
                  <a:cubicBezTo>
                    <a:pt x="5740266" y="4199727"/>
                    <a:pt x="5762198" y="4205344"/>
                    <a:pt x="5764488" y="4223962"/>
                  </a:cubicBezTo>
                  <a:cubicBezTo>
                    <a:pt x="5774843" y="4222485"/>
                    <a:pt x="5784278" y="4227334"/>
                    <a:pt x="5786673" y="4236465"/>
                  </a:cubicBezTo>
                  <a:cubicBezTo>
                    <a:pt x="5781929" y="4236412"/>
                    <a:pt x="5765761" y="4232888"/>
                    <a:pt x="5762137" y="4240692"/>
                  </a:cubicBezTo>
                  <a:cubicBezTo>
                    <a:pt x="5755198" y="4253340"/>
                    <a:pt x="5775651" y="4251152"/>
                    <a:pt x="5771465" y="4262679"/>
                  </a:cubicBezTo>
                  <a:cubicBezTo>
                    <a:pt x="5763661" y="4264156"/>
                    <a:pt x="5753919" y="4262266"/>
                    <a:pt x="5749020" y="4268794"/>
                  </a:cubicBezTo>
                  <a:cubicBezTo>
                    <a:pt x="5761719" y="4276091"/>
                    <a:pt x="5778346" y="4282829"/>
                    <a:pt x="5778037" y="4293439"/>
                  </a:cubicBezTo>
                  <a:cubicBezTo>
                    <a:pt x="5773598" y="4298079"/>
                    <a:pt x="5764469" y="4292823"/>
                    <a:pt x="5759622" y="4299707"/>
                  </a:cubicBezTo>
                  <a:lnTo>
                    <a:pt x="5781143" y="4315219"/>
                  </a:lnTo>
                  <a:cubicBezTo>
                    <a:pt x="5785478" y="4312415"/>
                    <a:pt x="5789254" y="4310784"/>
                    <a:pt x="5788899" y="4305735"/>
                  </a:cubicBezTo>
                  <a:cubicBezTo>
                    <a:pt x="5789407" y="4311855"/>
                    <a:pt x="5795934" y="4316754"/>
                    <a:pt x="5792310" y="4324558"/>
                  </a:cubicBezTo>
                  <a:lnTo>
                    <a:pt x="5772977" y="4326948"/>
                  </a:lnTo>
                  <a:lnTo>
                    <a:pt x="5795162" y="4339452"/>
                  </a:lnTo>
                  <a:lnTo>
                    <a:pt x="5768532" y="4357093"/>
                  </a:lnTo>
                  <a:lnTo>
                    <a:pt x="5776538" y="4362145"/>
                  </a:lnTo>
                  <a:cubicBezTo>
                    <a:pt x="5780158" y="4372195"/>
                    <a:pt x="5758123" y="4368414"/>
                    <a:pt x="5769291" y="4377751"/>
                  </a:cubicBezTo>
                  <a:lnTo>
                    <a:pt x="5774391" y="4377753"/>
                  </a:lnTo>
                  <a:lnTo>
                    <a:pt x="5772093" y="4392289"/>
                  </a:lnTo>
                  <a:cubicBezTo>
                    <a:pt x="5752913" y="4395752"/>
                    <a:pt x="5772547" y="4408255"/>
                    <a:pt x="5749082" y="4412329"/>
                  </a:cubicBezTo>
                  <a:lnTo>
                    <a:pt x="5763005" y="4420545"/>
                  </a:lnTo>
                  <a:cubicBezTo>
                    <a:pt x="5754792" y="4424266"/>
                    <a:pt x="5745204" y="4420897"/>
                    <a:pt x="5738420" y="4416764"/>
                  </a:cubicBezTo>
                  <a:lnTo>
                    <a:pt x="5735973" y="4414927"/>
                  </a:lnTo>
                  <a:cubicBezTo>
                    <a:pt x="5717557" y="4421196"/>
                    <a:pt x="5745405" y="4429976"/>
                    <a:pt x="5730202" y="4438337"/>
                  </a:cubicBezTo>
                  <a:cubicBezTo>
                    <a:pt x="5720102" y="4439050"/>
                    <a:pt x="5692965" y="4442919"/>
                    <a:pt x="5701796" y="4425629"/>
                  </a:cubicBezTo>
                  <a:cubicBezTo>
                    <a:pt x="5701030" y="4422823"/>
                    <a:pt x="5705775" y="4417775"/>
                    <a:pt x="5699655" y="4415733"/>
                  </a:cubicBezTo>
                  <a:cubicBezTo>
                    <a:pt x="5658639" y="4437247"/>
                    <a:pt x="5732037" y="4443541"/>
                    <a:pt x="5686737" y="4460564"/>
                  </a:cubicBezTo>
                  <a:cubicBezTo>
                    <a:pt x="5687245" y="4466686"/>
                    <a:pt x="5696681" y="4468984"/>
                    <a:pt x="5697139" y="4474748"/>
                  </a:cubicBezTo>
                  <a:cubicBezTo>
                    <a:pt x="5689945" y="4480509"/>
                    <a:pt x="5677094" y="4472140"/>
                    <a:pt x="5672144" y="4480861"/>
                  </a:cubicBezTo>
                  <a:cubicBezTo>
                    <a:pt x="5678823" y="4486831"/>
                    <a:pt x="5699278" y="4484644"/>
                    <a:pt x="5693562" y="4498210"/>
                  </a:cubicBezTo>
                  <a:cubicBezTo>
                    <a:pt x="5690245" y="4503056"/>
                    <a:pt x="5683259" y="4500044"/>
                    <a:pt x="5677902" y="4500807"/>
                  </a:cubicBezTo>
                  <a:cubicBezTo>
                    <a:pt x="5677546" y="4495758"/>
                    <a:pt x="5671529" y="4491879"/>
                    <a:pt x="5663980" y="4492591"/>
                  </a:cubicBezTo>
                  <a:cubicBezTo>
                    <a:pt x="5639134" y="4507427"/>
                    <a:pt x="5644891" y="4535024"/>
                    <a:pt x="5616936" y="4545932"/>
                  </a:cubicBezTo>
                  <a:cubicBezTo>
                    <a:pt x="5614691" y="4542973"/>
                    <a:pt x="5611019" y="4542768"/>
                    <a:pt x="5608469" y="4542767"/>
                  </a:cubicBezTo>
                  <a:cubicBezTo>
                    <a:pt x="5614898" y="4534200"/>
                    <a:pt x="5603270" y="4526750"/>
                    <a:pt x="5596283" y="4523738"/>
                  </a:cubicBezTo>
                  <a:cubicBezTo>
                    <a:pt x="5586437" y="4531336"/>
                    <a:pt x="5582047" y="4543984"/>
                    <a:pt x="5585717" y="4551840"/>
                  </a:cubicBezTo>
                  <a:cubicBezTo>
                    <a:pt x="5587702" y="4565766"/>
                    <a:pt x="5632235" y="4553587"/>
                    <a:pt x="5615397" y="4573476"/>
                  </a:cubicBezTo>
                  <a:cubicBezTo>
                    <a:pt x="5611216" y="4567150"/>
                    <a:pt x="5598873" y="4564901"/>
                    <a:pt x="5586224" y="4565612"/>
                  </a:cubicBezTo>
                  <a:lnTo>
                    <a:pt x="5565508" y="4586417"/>
                  </a:lnTo>
                  <a:lnTo>
                    <a:pt x="5559034" y="4571674"/>
                  </a:lnTo>
                  <a:cubicBezTo>
                    <a:pt x="5553167" y="4576519"/>
                    <a:pt x="5536896" y="4574830"/>
                    <a:pt x="5541739" y="4585799"/>
                  </a:cubicBezTo>
                  <a:cubicBezTo>
                    <a:pt x="5563213" y="4585651"/>
                    <a:pt x="5539695" y="4599570"/>
                    <a:pt x="5553925" y="4604828"/>
                  </a:cubicBezTo>
                  <a:lnTo>
                    <a:pt x="5574839" y="4600754"/>
                  </a:lnTo>
                  <a:lnTo>
                    <a:pt x="5570504" y="4595906"/>
                  </a:lnTo>
                  <a:lnTo>
                    <a:pt x="5573158" y="4594071"/>
                  </a:lnTo>
                  <a:lnTo>
                    <a:pt x="5578613" y="4599122"/>
                  </a:lnTo>
                  <a:cubicBezTo>
                    <a:pt x="5571880" y="4602997"/>
                    <a:pt x="5576056" y="4624626"/>
                    <a:pt x="5555601" y="4626813"/>
                  </a:cubicBezTo>
                  <a:lnTo>
                    <a:pt x="5571741" y="4639544"/>
                  </a:lnTo>
                  <a:lnTo>
                    <a:pt x="5575564" y="4625650"/>
                  </a:lnTo>
                  <a:cubicBezTo>
                    <a:pt x="5578351" y="4621564"/>
                    <a:pt x="5582866" y="4618735"/>
                    <a:pt x="5589829" y="4619017"/>
                  </a:cubicBezTo>
                  <a:lnTo>
                    <a:pt x="5585139" y="4609121"/>
                  </a:lnTo>
                  <a:cubicBezTo>
                    <a:pt x="5610846" y="4613106"/>
                    <a:pt x="5597079" y="4595760"/>
                    <a:pt x="5622938" y="4598266"/>
                  </a:cubicBezTo>
                  <a:cubicBezTo>
                    <a:pt x="5632169" y="4604237"/>
                    <a:pt x="5625637" y="4614641"/>
                    <a:pt x="5623034" y="4621934"/>
                  </a:cubicBezTo>
                  <a:cubicBezTo>
                    <a:pt x="5620892" y="4619689"/>
                    <a:pt x="5617016" y="4618056"/>
                    <a:pt x="5614007" y="4617392"/>
                  </a:cubicBezTo>
                  <a:cubicBezTo>
                    <a:pt x="5611451" y="4635243"/>
                    <a:pt x="5596611" y="4625701"/>
                    <a:pt x="5590231" y="4642277"/>
                  </a:cubicBezTo>
                  <a:cubicBezTo>
                    <a:pt x="5587246" y="4641791"/>
                    <a:pt x="5584468" y="4639546"/>
                    <a:pt x="5581503" y="4638238"/>
                  </a:cubicBezTo>
                  <a:lnTo>
                    <a:pt x="5572023" y="4639766"/>
                  </a:lnTo>
                  <a:lnTo>
                    <a:pt x="5585721" y="4650572"/>
                  </a:lnTo>
                  <a:cubicBezTo>
                    <a:pt x="5597407" y="4656830"/>
                    <a:pt x="5610374" y="4660901"/>
                    <a:pt x="5623533" y="4661211"/>
                  </a:cubicBezTo>
                  <a:lnTo>
                    <a:pt x="5619450" y="4670901"/>
                  </a:lnTo>
                  <a:cubicBezTo>
                    <a:pt x="5525433" y="4709079"/>
                    <a:pt x="5499088" y="4800274"/>
                    <a:pt x="5420268" y="4847944"/>
                  </a:cubicBezTo>
                  <a:cubicBezTo>
                    <a:pt x="5366549" y="4877463"/>
                    <a:pt x="5343174" y="4923056"/>
                    <a:pt x="5314445" y="4964313"/>
                  </a:cubicBezTo>
                  <a:cubicBezTo>
                    <a:pt x="5269294" y="4995161"/>
                    <a:pt x="5231028" y="5033406"/>
                    <a:pt x="5201586" y="5069664"/>
                  </a:cubicBezTo>
                  <a:cubicBezTo>
                    <a:pt x="5181692" y="5075779"/>
                    <a:pt x="5152211" y="5070874"/>
                    <a:pt x="5141954" y="5088367"/>
                  </a:cubicBezTo>
                  <a:cubicBezTo>
                    <a:pt x="5141087" y="5087398"/>
                    <a:pt x="5138384" y="5086326"/>
                    <a:pt x="5138843" y="5084438"/>
                  </a:cubicBezTo>
                  <a:lnTo>
                    <a:pt x="5145833" y="5079799"/>
                  </a:lnTo>
                  <a:cubicBezTo>
                    <a:pt x="5138030" y="5073625"/>
                    <a:pt x="5118340" y="5078618"/>
                    <a:pt x="5106249" y="5083257"/>
                  </a:cubicBezTo>
                  <a:cubicBezTo>
                    <a:pt x="5102726" y="5096874"/>
                    <a:pt x="5083245" y="5085443"/>
                    <a:pt x="5073248" y="5084318"/>
                  </a:cubicBezTo>
                  <a:lnTo>
                    <a:pt x="5067791" y="5079267"/>
                  </a:lnTo>
                  <a:cubicBezTo>
                    <a:pt x="5050702" y="5084617"/>
                    <a:pt x="5071867" y="5095080"/>
                    <a:pt x="5055900" y="5100636"/>
                  </a:cubicBezTo>
                  <a:cubicBezTo>
                    <a:pt x="5048555" y="5100226"/>
                    <a:pt x="5059116" y="5089976"/>
                    <a:pt x="5047538" y="5090534"/>
                  </a:cubicBezTo>
                  <a:cubicBezTo>
                    <a:pt x="5048400" y="5109356"/>
                    <a:pt x="5015553" y="5101287"/>
                    <a:pt x="5025648" y="5118429"/>
                  </a:cubicBezTo>
                  <a:lnTo>
                    <a:pt x="4999790" y="5105721"/>
                  </a:lnTo>
                  <a:lnTo>
                    <a:pt x="4989485" y="5115205"/>
                  </a:lnTo>
                  <a:cubicBezTo>
                    <a:pt x="4992187" y="5116277"/>
                    <a:pt x="4992799" y="5118011"/>
                    <a:pt x="4995605" y="5117248"/>
                  </a:cubicBezTo>
                  <a:lnTo>
                    <a:pt x="4994838" y="5122092"/>
                  </a:lnTo>
                  <a:cubicBezTo>
                    <a:pt x="4991472" y="5118930"/>
                    <a:pt x="4989587" y="5115919"/>
                    <a:pt x="4983159" y="5116835"/>
                  </a:cubicBezTo>
                  <a:cubicBezTo>
                    <a:pt x="4977599" y="5118722"/>
                    <a:pt x="4981066" y="5122599"/>
                    <a:pt x="4979075" y="5126526"/>
                  </a:cubicBezTo>
                  <a:cubicBezTo>
                    <a:pt x="4968874" y="5129074"/>
                    <a:pt x="4972600" y="5119435"/>
                    <a:pt x="4968163" y="5116424"/>
                  </a:cubicBezTo>
                  <a:cubicBezTo>
                    <a:pt x="4952092" y="5131467"/>
                    <a:pt x="4948069" y="5105809"/>
                    <a:pt x="4932253" y="5120086"/>
                  </a:cubicBezTo>
                  <a:cubicBezTo>
                    <a:pt x="4916239" y="5109982"/>
                    <a:pt x="4892366" y="5116300"/>
                    <a:pt x="4874462" y="5118489"/>
                  </a:cubicBezTo>
                  <a:cubicBezTo>
                    <a:pt x="4869154" y="5127261"/>
                    <a:pt x="4885936" y="5124868"/>
                    <a:pt x="4884863" y="5132672"/>
                  </a:cubicBezTo>
                  <a:cubicBezTo>
                    <a:pt x="4889151" y="5121859"/>
                    <a:pt x="4902822" y="5115538"/>
                    <a:pt x="4916848" y="5121918"/>
                  </a:cubicBezTo>
                  <a:cubicBezTo>
                    <a:pt x="4920213" y="5125081"/>
                    <a:pt x="4919702" y="5129162"/>
                    <a:pt x="4920467" y="5131967"/>
                  </a:cubicBezTo>
                  <a:cubicBezTo>
                    <a:pt x="4914039" y="5132884"/>
                    <a:pt x="4912206" y="5120030"/>
                    <a:pt x="4901544" y="5124464"/>
                  </a:cubicBezTo>
                  <a:cubicBezTo>
                    <a:pt x="4896035" y="5129257"/>
                    <a:pt x="4911591" y="5133597"/>
                    <a:pt x="4895828" y="5138031"/>
                  </a:cubicBezTo>
                  <a:lnTo>
                    <a:pt x="4889606" y="5137825"/>
                  </a:lnTo>
                  <a:cubicBezTo>
                    <a:pt x="4891187" y="5136142"/>
                    <a:pt x="4888841" y="5135019"/>
                    <a:pt x="4887822" y="5132978"/>
                  </a:cubicBezTo>
                  <a:lnTo>
                    <a:pt x="4870066" y="5148990"/>
                  </a:lnTo>
                  <a:cubicBezTo>
                    <a:pt x="4864199" y="5153834"/>
                    <a:pt x="4874705" y="5161080"/>
                    <a:pt x="4867255" y="5167607"/>
                  </a:cubicBezTo>
                  <a:lnTo>
                    <a:pt x="4861033" y="5167401"/>
                  </a:lnTo>
                  <a:lnTo>
                    <a:pt x="4861492" y="5165514"/>
                  </a:lnTo>
                  <a:cubicBezTo>
                    <a:pt x="4854761" y="5159187"/>
                    <a:pt x="4853839" y="5173163"/>
                    <a:pt x="4845270" y="5171834"/>
                  </a:cubicBezTo>
                  <a:lnTo>
                    <a:pt x="4844503" y="5176680"/>
                  </a:lnTo>
                  <a:lnTo>
                    <a:pt x="4818491" y="5173102"/>
                  </a:lnTo>
                  <a:cubicBezTo>
                    <a:pt x="4814408" y="5182793"/>
                    <a:pt x="4798289" y="5182176"/>
                    <a:pt x="4794206" y="5191866"/>
                  </a:cubicBezTo>
                  <a:cubicBezTo>
                    <a:pt x="4797316" y="5195794"/>
                    <a:pt x="4809100" y="5191564"/>
                    <a:pt x="4810577" y="5199368"/>
                  </a:cubicBezTo>
                  <a:cubicBezTo>
                    <a:pt x="4794459" y="5198752"/>
                    <a:pt x="4791339" y="5227978"/>
                    <a:pt x="4771960" y="5214711"/>
                  </a:cubicBezTo>
                  <a:cubicBezTo>
                    <a:pt x="4768491" y="5218485"/>
                    <a:pt x="4759615" y="5220114"/>
                    <a:pt x="4761194" y="5226083"/>
                  </a:cubicBezTo>
                  <a:lnTo>
                    <a:pt x="4766855" y="5230012"/>
                  </a:lnTo>
                  <a:cubicBezTo>
                    <a:pt x="4776346" y="5217365"/>
                    <a:pt x="4783431" y="5236393"/>
                    <a:pt x="4790317" y="5233590"/>
                  </a:cubicBezTo>
                  <a:lnTo>
                    <a:pt x="4789551" y="5238434"/>
                  </a:lnTo>
                  <a:cubicBezTo>
                    <a:pt x="4783992" y="5235220"/>
                    <a:pt x="4778332" y="5231290"/>
                    <a:pt x="4769099" y="5232971"/>
                  </a:cubicBezTo>
                  <a:cubicBezTo>
                    <a:pt x="4761089" y="5235571"/>
                    <a:pt x="4771647" y="5240623"/>
                    <a:pt x="4771442" y="5241745"/>
                  </a:cubicBezTo>
                  <a:cubicBezTo>
                    <a:pt x="4754149" y="5248218"/>
                    <a:pt x="4751646" y="5263877"/>
                    <a:pt x="4742563" y="5274280"/>
                  </a:cubicBezTo>
                  <a:cubicBezTo>
                    <a:pt x="4744347" y="5279126"/>
                    <a:pt x="4752356" y="5276527"/>
                    <a:pt x="4757457" y="5276528"/>
                  </a:cubicBezTo>
                  <a:cubicBezTo>
                    <a:pt x="4759242" y="5276274"/>
                    <a:pt x="4759854" y="5275458"/>
                    <a:pt x="4760416" y="5274285"/>
                  </a:cubicBezTo>
                  <a:cubicBezTo>
                    <a:pt x="4760720" y="5278977"/>
                    <a:pt x="4761586" y="5285048"/>
                    <a:pt x="4750160" y="5284126"/>
                  </a:cubicBezTo>
                  <a:cubicBezTo>
                    <a:pt x="4740265" y="5283716"/>
                    <a:pt x="4738788" y="5275911"/>
                    <a:pt x="4728941" y="5283508"/>
                  </a:cubicBezTo>
                  <a:cubicBezTo>
                    <a:pt x="4735315" y="5292437"/>
                    <a:pt x="4711086" y="5293705"/>
                    <a:pt x="4719908" y="5301920"/>
                  </a:cubicBezTo>
                  <a:cubicBezTo>
                    <a:pt x="4698077" y="5302117"/>
                    <a:pt x="4697865" y="5328743"/>
                    <a:pt x="4673738" y="5330725"/>
                  </a:cubicBezTo>
                  <a:lnTo>
                    <a:pt x="4677664" y="5337817"/>
                  </a:lnTo>
                  <a:cubicBezTo>
                    <a:pt x="4673480" y="5341693"/>
                    <a:pt x="4663432" y="5340210"/>
                    <a:pt x="4661135" y="5347096"/>
                  </a:cubicBezTo>
                  <a:cubicBezTo>
                    <a:pt x="4687147" y="5350674"/>
                    <a:pt x="4709488" y="5351497"/>
                    <a:pt x="4729334" y="5337373"/>
                  </a:cubicBezTo>
                  <a:cubicBezTo>
                    <a:pt x="4737137" y="5343546"/>
                    <a:pt x="4714487" y="5350784"/>
                    <a:pt x="4730196" y="5356195"/>
                  </a:cubicBezTo>
                  <a:cubicBezTo>
                    <a:pt x="4717901" y="5361955"/>
                    <a:pt x="4712397" y="5348896"/>
                    <a:pt x="4699744" y="5357257"/>
                  </a:cubicBezTo>
                  <a:cubicBezTo>
                    <a:pt x="4697245" y="5357614"/>
                    <a:pt x="4695920" y="5358531"/>
                    <a:pt x="4694643" y="5359806"/>
                  </a:cubicBezTo>
                  <a:cubicBezTo>
                    <a:pt x="4678985" y="5357302"/>
                    <a:pt x="4662561" y="5351993"/>
                    <a:pt x="4648585" y="5353621"/>
                  </a:cubicBezTo>
                  <a:cubicBezTo>
                    <a:pt x="4652715" y="5359591"/>
                    <a:pt x="4675413" y="5360362"/>
                    <a:pt x="4660770" y="5372651"/>
                  </a:cubicBezTo>
                  <a:cubicBezTo>
                    <a:pt x="4646745" y="5366271"/>
                    <a:pt x="4641436" y="5382694"/>
                    <a:pt x="4629245" y="5381517"/>
                  </a:cubicBezTo>
                  <a:cubicBezTo>
                    <a:pt x="4562418" y="5405982"/>
                    <a:pt x="4501707" y="5450341"/>
                    <a:pt x="4421879" y="5452614"/>
                  </a:cubicBezTo>
                  <a:cubicBezTo>
                    <a:pt x="4415756" y="5458224"/>
                    <a:pt x="4402340" y="5463780"/>
                    <a:pt x="4396884" y="5458728"/>
                  </a:cubicBezTo>
                  <a:lnTo>
                    <a:pt x="4396117" y="5463574"/>
                  </a:lnTo>
                  <a:cubicBezTo>
                    <a:pt x="4392496" y="5463726"/>
                    <a:pt x="4388671" y="5462450"/>
                    <a:pt x="4385814" y="5465408"/>
                  </a:cubicBezTo>
                  <a:lnTo>
                    <a:pt x="4385047" y="5470252"/>
                  </a:lnTo>
                  <a:cubicBezTo>
                    <a:pt x="4370664" y="5463924"/>
                    <a:pt x="4351072" y="5484934"/>
                    <a:pt x="4336793" y="5471667"/>
                  </a:cubicBezTo>
                  <a:lnTo>
                    <a:pt x="4328629" y="5483397"/>
                  </a:lnTo>
                  <a:cubicBezTo>
                    <a:pt x="4292215" y="5465636"/>
                    <a:pt x="4230182" y="5493061"/>
                    <a:pt x="4188055" y="5471014"/>
                  </a:cubicBezTo>
                  <a:cubicBezTo>
                    <a:pt x="4174741" y="5474734"/>
                    <a:pt x="4151483" y="5470034"/>
                    <a:pt x="4146531" y="5486406"/>
                  </a:cubicBezTo>
                  <a:cubicBezTo>
                    <a:pt x="4145152" y="5489518"/>
                    <a:pt x="4141123" y="5489363"/>
                    <a:pt x="4137450" y="5489158"/>
                  </a:cubicBezTo>
                  <a:cubicBezTo>
                    <a:pt x="4136533" y="5485281"/>
                    <a:pt x="4141890" y="5484517"/>
                    <a:pt x="4144747" y="5481561"/>
                  </a:cubicBezTo>
                  <a:cubicBezTo>
                    <a:pt x="4095066" y="5478078"/>
                    <a:pt x="4056959" y="5494441"/>
                    <a:pt x="4011209" y="5480197"/>
                  </a:cubicBezTo>
                  <a:cubicBezTo>
                    <a:pt x="3991724" y="5481517"/>
                    <a:pt x="3976834" y="5466517"/>
                    <a:pt x="3957244" y="5474776"/>
                  </a:cubicBezTo>
                  <a:cubicBezTo>
                    <a:pt x="3964285" y="5470492"/>
                    <a:pt x="3941998" y="5459826"/>
                    <a:pt x="3933073" y="5455997"/>
                  </a:cubicBezTo>
                  <a:cubicBezTo>
                    <a:pt x="3915067" y="5457471"/>
                    <a:pt x="3914253" y="5446658"/>
                    <a:pt x="3899563" y="5443287"/>
                  </a:cubicBezTo>
                  <a:cubicBezTo>
                    <a:pt x="3855851" y="5440775"/>
                    <a:pt x="3837292" y="5412819"/>
                    <a:pt x="3799804" y="5402861"/>
                  </a:cubicBezTo>
                  <a:lnTo>
                    <a:pt x="3795672" y="5404543"/>
                  </a:lnTo>
                  <a:cubicBezTo>
                    <a:pt x="3740336" y="5379279"/>
                    <a:pt x="3708469" y="5332088"/>
                    <a:pt x="3679865" y="5294997"/>
                  </a:cubicBezTo>
                  <a:cubicBezTo>
                    <a:pt x="3694305" y="5273629"/>
                    <a:pt x="3662274" y="5268723"/>
                    <a:pt x="3658351" y="5253981"/>
                  </a:cubicBezTo>
                  <a:cubicBezTo>
                    <a:pt x="3645929" y="5216678"/>
                    <a:pt x="3641568" y="5176996"/>
                    <a:pt x="3624332" y="5141148"/>
                  </a:cubicBezTo>
                  <a:lnTo>
                    <a:pt x="3605284" y="5111820"/>
                  </a:lnTo>
                  <a:lnTo>
                    <a:pt x="3597766" y="5114102"/>
                  </a:lnTo>
                  <a:lnTo>
                    <a:pt x="3582977" y="5111577"/>
                  </a:lnTo>
                  <a:lnTo>
                    <a:pt x="3575042" y="5124923"/>
                  </a:lnTo>
                  <a:cubicBezTo>
                    <a:pt x="3563861" y="5127088"/>
                    <a:pt x="3560254" y="5113382"/>
                    <a:pt x="3550876" y="5122758"/>
                  </a:cubicBezTo>
                  <a:cubicBezTo>
                    <a:pt x="3542942" y="5128169"/>
                    <a:pt x="3560975" y="5137547"/>
                    <a:pt x="3547270" y="5144038"/>
                  </a:cubicBezTo>
                  <a:lnTo>
                    <a:pt x="3520579" y="5141514"/>
                  </a:lnTo>
                  <a:cubicBezTo>
                    <a:pt x="3528154" y="5151974"/>
                    <a:pt x="3529958" y="5154138"/>
                    <a:pt x="3542221" y="5152335"/>
                  </a:cubicBezTo>
                  <a:cubicBezTo>
                    <a:pt x="3532483" y="5154499"/>
                    <a:pt x="3543664" y="5174335"/>
                    <a:pt x="3521302" y="5170368"/>
                  </a:cubicBezTo>
                  <a:lnTo>
                    <a:pt x="3526712" y="5194895"/>
                  </a:lnTo>
                  <a:cubicBezTo>
                    <a:pt x="3525630" y="5172171"/>
                    <a:pt x="3590913" y="5181910"/>
                    <a:pt x="3565664" y="5156302"/>
                  </a:cubicBezTo>
                  <a:lnTo>
                    <a:pt x="3582617" y="5143318"/>
                  </a:lnTo>
                  <a:lnTo>
                    <a:pt x="3596322" y="5149809"/>
                  </a:lnTo>
                  <a:cubicBezTo>
                    <a:pt x="3596322" y="5145121"/>
                    <a:pt x="3600289" y="5144761"/>
                    <a:pt x="3608225" y="5140071"/>
                  </a:cubicBezTo>
                  <a:cubicBezTo>
                    <a:pt x="3609306" y="5136464"/>
                    <a:pt x="3618684" y="5140793"/>
                    <a:pt x="3623734" y="5140792"/>
                  </a:cubicBezTo>
                  <a:cubicBezTo>
                    <a:pt x="3627340" y="5146564"/>
                    <a:pt x="3617241" y="5154499"/>
                    <a:pt x="3607504" y="5151974"/>
                  </a:cubicBezTo>
                  <a:cubicBezTo>
                    <a:pt x="3615077" y="5156301"/>
                    <a:pt x="3620487" y="5164958"/>
                    <a:pt x="3612553" y="5169647"/>
                  </a:cubicBezTo>
                  <a:cubicBezTo>
                    <a:pt x="3597043" y="5170008"/>
                    <a:pt x="3595961" y="5181911"/>
                    <a:pt x="3600290" y="5189485"/>
                  </a:cubicBezTo>
                  <a:cubicBezTo>
                    <a:pt x="3589108" y="5187682"/>
                    <a:pt x="3576845" y="5197419"/>
                    <a:pt x="3568189" y="5201026"/>
                  </a:cubicBezTo>
                  <a:lnTo>
                    <a:pt x="3571436" y="5220503"/>
                  </a:lnTo>
                  <a:cubicBezTo>
                    <a:pt x="3586944" y="5220141"/>
                    <a:pt x="3595962" y="5202829"/>
                    <a:pt x="3611471" y="5212568"/>
                  </a:cubicBezTo>
                  <a:cubicBezTo>
                    <a:pt x="3610388" y="5234570"/>
                    <a:pt x="3581173" y="5214372"/>
                    <a:pt x="3575042" y="5230240"/>
                  </a:cubicBezTo>
                  <a:cubicBezTo>
                    <a:pt x="3580452" y="5251161"/>
                    <a:pt x="3525269" y="5279293"/>
                    <a:pt x="3562419" y="5285785"/>
                  </a:cubicBezTo>
                  <a:cubicBezTo>
                    <a:pt x="3578289" y="5294442"/>
                    <a:pt x="3549074" y="5296606"/>
                    <a:pt x="3550155" y="5305623"/>
                  </a:cubicBezTo>
                  <a:cubicBezTo>
                    <a:pt x="3570714" y="5323296"/>
                    <a:pt x="3535008" y="5347823"/>
                    <a:pt x="3564222" y="5362970"/>
                  </a:cubicBezTo>
                  <a:cubicBezTo>
                    <a:pt x="3563861" y="5368021"/>
                    <a:pt x="3572156" y="5375595"/>
                    <a:pt x="3560254" y="5376316"/>
                  </a:cubicBezTo>
                  <a:cubicBezTo>
                    <a:pt x="3557730" y="5379922"/>
                    <a:pt x="3563501" y="5382808"/>
                    <a:pt x="3567469" y="5382448"/>
                  </a:cubicBezTo>
                  <a:lnTo>
                    <a:pt x="3576125" y="5383890"/>
                  </a:lnTo>
                  <a:cubicBezTo>
                    <a:pt x="3573960" y="5387496"/>
                    <a:pt x="3570353" y="5390743"/>
                    <a:pt x="3570353" y="5394710"/>
                  </a:cubicBezTo>
                  <a:lnTo>
                    <a:pt x="3572156" y="5396875"/>
                  </a:lnTo>
                  <a:cubicBezTo>
                    <a:pt x="3578649" y="5379923"/>
                    <a:pt x="3602093" y="5379923"/>
                    <a:pt x="3599208" y="5358643"/>
                  </a:cubicBezTo>
                  <a:cubicBezTo>
                    <a:pt x="3611471" y="5364773"/>
                    <a:pt x="3600290" y="5384611"/>
                    <a:pt x="3621209" y="5389300"/>
                  </a:cubicBezTo>
                  <a:cubicBezTo>
                    <a:pt x="3628063" y="5388218"/>
                    <a:pt x="3625538" y="5382807"/>
                    <a:pt x="3627701" y="5380284"/>
                  </a:cubicBezTo>
                  <a:lnTo>
                    <a:pt x="3642490" y="5382808"/>
                  </a:lnTo>
                  <a:lnTo>
                    <a:pt x="3642129" y="5384612"/>
                  </a:lnTo>
                  <a:cubicBezTo>
                    <a:pt x="3647178" y="5389661"/>
                    <a:pt x="3650424" y="5383168"/>
                    <a:pt x="3659080" y="5380643"/>
                  </a:cubicBezTo>
                  <a:cubicBezTo>
                    <a:pt x="3668819" y="5357199"/>
                    <a:pt x="3634193" y="5377038"/>
                    <a:pt x="3628422" y="5366216"/>
                  </a:cubicBezTo>
                  <a:cubicBezTo>
                    <a:pt x="3627341" y="5361167"/>
                    <a:pt x="3635997" y="5358642"/>
                    <a:pt x="3639965" y="5358282"/>
                  </a:cubicBezTo>
                  <a:lnTo>
                    <a:pt x="3654752" y="5360807"/>
                  </a:lnTo>
                  <a:cubicBezTo>
                    <a:pt x="3653670" y="5364413"/>
                    <a:pt x="3658360" y="5366217"/>
                    <a:pt x="3659080" y="5368381"/>
                  </a:cubicBezTo>
                  <a:lnTo>
                    <a:pt x="3667737" y="5369823"/>
                  </a:lnTo>
                  <a:cubicBezTo>
                    <a:pt x="3672426" y="5358643"/>
                    <a:pt x="3646456" y="5353233"/>
                    <a:pt x="3652948" y="5336281"/>
                  </a:cubicBezTo>
                  <a:cubicBezTo>
                    <a:pt x="3676392" y="5331592"/>
                    <a:pt x="3682525" y="5346379"/>
                    <a:pt x="3694066" y="5355397"/>
                  </a:cubicBezTo>
                  <a:cubicBezTo>
                    <a:pt x="3687934" y="5367298"/>
                    <a:pt x="3691903" y="5380644"/>
                    <a:pt x="3707050" y="5386414"/>
                  </a:cubicBezTo>
                  <a:cubicBezTo>
                    <a:pt x="3701640" y="5396513"/>
                    <a:pt x="3695148" y="5409138"/>
                    <a:pt x="3681081" y="5412744"/>
                  </a:cubicBezTo>
                  <a:lnTo>
                    <a:pt x="3660524" y="5407334"/>
                  </a:lnTo>
                  <a:cubicBezTo>
                    <a:pt x="3653310" y="5419236"/>
                    <a:pt x="3646818" y="5431861"/>
                    <a:pt x="3640685" y="5443763"/>
                  </a:cubicBezTo>
                  <a:cubicBezTo>
                    <a:pt x="3654392" y="5445205"/>
                    <a:pt x="3652949" y="5458910"/>
                    <a:pt x="3665211" y="5453141"/>
                  </a:cubicBezTo>
                  <a:cubicBezTo>
                    <a:pt x="3663408" y="5441959"/>
                    <a:pt x="3668459" y="5428974"/>
                    <a:pt x="3675311" y="5419237"/>
                  </a:cubicBezTo>
                  <a:cubicBezTo>
                    <a:pt x="3690098" y="5426450"/>
                    <a:pt x="3690099" y="5443762"/>
                    <a:pt x="3692984" y="5456026"/>
                  </a:cubicBezTo>
                  <a:cubicBezTo>
                    <a:pt x="3681443" y="5464681"/>
                    <a:pt x="3712100" y="5492815"/>
                    <a:pt x="3676753" y="5488847"/>
                  </a:cubicBezTo>
                  <a:cubicBezTo>
                    <a:pt x="3673146" y="5497142"/>
                    <a:pt x="3646096" y="5496421"/>
                    <a:pt x="3650785" y="5515176"/>
                  </a:cubicBezTo>
                  <a:cubicBezTo>
                    <a:pt x="3638521" y="5522030"/>
                    <a:pt x="3635276" y="5506520"/>
                    <a:pt x="3626619" y="5509045"/>
                  </a:cubicBezTo>
                  <a:cubicBezTo>
                    <a:pt x="3623012" y="5516259"/>
                    <a:pt x="3609667" y="5521668"/>
                    <a:pt x="3614717" y="5530685"/>
                  </a:cubicBezTo>
                  <a:cubicBezTo>
                    <a:pt x="3625176" y="5535375"/>
                    <a:pt x="3623733" y="5522390"/>
                    <a:pt x="3633472" y="5528883"/>
                  </a:cubicBezTo>
                  <a:cubicBezTo>
                    <a:pt x="3637079" y="5552326"/>
                    <a:pt x="3602454" y="5563147"/>
                    <a:pt x="3619046" y="5585869"/>
                  </a:cubicBezTo>
                  <a:lnTo>
                    <a:pt x="3602093" y="5589838"/>
                  </a:lnTo>
                  <a:cubicBezTo>
                    <a:pt x="3617602" y="5594527"/>
                    <a:pt x="3630947" y="5623741"/>
                    <a:pt x="3648981" y="5603183"/>
                  </a:cubicBezTo>
                  <a:cubicBezTo>
                    <a:pt x="3657277" y="5601739"/>
                    <a:pt x="3648981" y="5595247"/>
                    <a:pt x="3648260" y="5593083"/>
                  </a:cubicBezTo>
                  <a:cubicBezTo>
                    <a:pt x="3653670" y="5579017"/>
                    <a:pt x="3659442" y="5572164"/>
                    <a:pt x="3661965" y="5559540"/>
                  </a:cubicBezTo>
                  <a:lnTo>
                    <a:pt x="3670623" y="5560983"/>
                  </a:lnTo>
                  <a:cubicBezTo>
                    <a:pt x="3666654" y="5583345"/>
                    <a:pt x="3655473" y="5598493"/>
                    <a:pt x="3646096" y="5621576"/>
                  </a:cubicBezTo>
                  <a:lnTo>
                    <a:pt x="3619767" y="5626986"/>
                  </a:lnTo>
                  <a:cubicBezTo>
                    <a:pt x="3621570" y="5634200"/>
                    <a:pt x="3633832" y="5636365"/>
                    <a:pt x="3645014" y="5638169"/>
                  </a:cubicBezTo>
                  <a:cubicBezTo>
                    <a:pt x="3643210" y="5648984"/>
                    <a:pt x="3635997" y="5659441"/>
                    <a:pt x="3624816" y="5653673"/>
                  </a:cubicBezTo>
                  <a:cubicBezTo>
                    <a:pt x="3628422" y="5659083"/>
                    <a:pt x="3622291" y="5667018"/>
                    <a:pt x="3632030" y="5668819"/>
                  </a:cubicBezTo>
                  <a:cubicBezTo>
                    <a:pt x="3652589" y="5656558"/>
                    <a:pt x="3693706" y="5683970"/>
                    <a:pt x="3689378" y="5655116"/>
                  </a:cubicBezTo>
                  <a:lnTo>
                    <a:pt x="3677114" y="5652951"/>
                  </a:lnTo>
                  <a:cubicBezTo>
                    <a:pt x="3683967" y="5642135"/>
                    <a:pt x="3700198" y="5630955"/>
                    <a:pt x="3711018" y="5625905"/>
                  </a:cubicBezTo>
                  <a:cubicBezTo>
                    <a:pt x="3711379" y="5641775"/>
                    <a:pt x="3715347" y="5650426"/>
                    <a:pt x="3716789" y="5667737"/>
                  </a:cubicBezTo>
                  <a:cubicBezTo>
                    <a:pt x="3735904" y="5664131"/>
                    <a:pt x="3748890" y="5647181"/>
                    <a:pt x="3763316" y="5646820"/>
                  </a:cubicBezTo>
                  <a:cubicBezTo>
                    <a:pt x="3766201" y="5659442"/>
                    <a:pt x="3784236" y="5664491"/>
                    <a:pt x="3785678" y="5676755"/>
                  </a:cubicBezTo>
                  <a:cubicBezTo>
                    <a:pt x="3786040" y="5687936"/>
                    <a:pt x="3770890" y="5695151"/>
                    <a:pt x="3761513" y="5696593"/>
                  </a:cubicBezTo>
                  <a:cubicBezTo>
                    <a:pt x="3748167" y="5698396"/>
                    <a:pt x="3756824" y="5681805"/>
                    <a:pt x="3742036" y="5688298"/>
                  </a:cubicBezTo>
                  <a:cubicBezTo>
                    <a:pt x="3739873" y="5695150"/>
                    <a:pt x="3753938" y="5696593"/>
                    <a:pt x="3746365" y="5704167"/>
                  </a:cubicBezTo>
                  <a:cubicBezTo>
                    <a:pt x="3733740" y="5707051"/>
                    <a:pt x="3724002" y="5691183"/>
                    <a:pt x="3712460" y="5691183"/>
                  </a:cubicBezTo>
                  <a:cubicBezTo>
                    <a:pt x="3713542" y="5688297"/>
                    <a:pt x="3714265" y="5685771"/>
                    <a:pt x="3718593" y="5684330"/>
                  </a:cubicBezTo>
                  <a:lnTo>
                    <a:pt x="3713542" y="5679642"/>
                  </a:lnTo>
                  <a:cubicBezTo>
                    <a:pt x="3703444" y="5696593"/>
                    <a:pt x="3683607" y="5679280"/>
                    <a:pt x="3671343" y="5686134"/>
                  </a:cubicBezTo>
                  <a:cubicBezTo>
                    <a:pt x="3679999" y="5700560"/>
                    <a:pt x="3694787" y="5712102"/>
                    <a:pt x="3685771" y="5729415"/>
                  </a:cubicBezTo>
                  <a:lnTo>
                    <a:pt x="3722560" y="5732660"/>
                  </a:lnTo>
                  <a:cubicBezTo>
                    <a:pt x="3724003" y="5726889"/>
                    <a:pt x="3715707" y="5711741"/>
                    <a:pt x="3735905" y="5709216"/>
                  </a:cubicBezTo>
                  <a:cubicBezTo>
                    <a:pt x="3758266" y="5734103"/>
                    <a:pt x="3706330" y="5751056"/>
                    <a:pt x="3718592" y="5775943"/>
                  </a:cubicBezTo>
                  <a:lnTo>
                    <a:pt x="3731577" y="5754302"/>
                  </a:lnTo>
                  <a:cubicBezTo>
                    <a:pt x="3741676" y="5755022"/>
                    <a:pt x="3756103" y="5763679"/>
                    <a:pt x="3742397" y="5770171"/>
                  </a:cubicBezTo>
                  <a:cubicBezTo>
                    <a:pt x="3735183" y="5773056"/>
                    <a:pt x="3739511" y="5780629"/>
                    <a:pt x="3732299" y="5782433"/>
                  </a:cubicBezTo>
                  <a:cubicBezTo>
                    <a:pt x="3748529" y="5780270"/>
                    <a:pt x="3763317" y="5787843"/>
                    <a:pt x="3764037" y="5802992"/>
                  </a:cubicBezTo>
                  <a:cubicBezTo>
                    <a:pt x="3760430" y="5805156"/>
                    <a:pt x="3760070" y="5811286"/>
                    <a:pt x="3754299" y="5813092"/>
                  </a:cubicBezTo>
                  <a:cubicBezTo>
                    <a:pt x="3771252" y="5817059"/>
                    <a:pt x="3765842" y="5831123"/>
                    <a:pt x="3772333" y="5840139"/>
                  </a:cubicBezTo>
                  <a:cubicBezTo>
                    <a:pt x="3766563" y="5842303"/>
                    <a:pt x="3762234" y="5853487"/>
                    <a:pt x="3749971" y="5850241"/>
                  </a:cubicBezTo>
                  <a:lnTo>
                    <a:pt x="3745283" y="5844470"/>
                  </a:lnTo>
                  <a:cubicBezTo>
                    <a:pt x="3741315" y="5858897"/>
                    <a:pt x="3721478" y="5877289"/>
                    <a:pt x="3744200" y="5892078"/>
                  </a:cubicBezTo>
                  <a:cubicBezTo>
                    <a:pt x="3747807" y="5889554"/>
                    <a:pt x="3751053" y="5891357"/>
                    <a:pt x="3753578" y="5891718"/>
                  </a:cubicBezTo>
                  <a:cubicBezTo>
                    <a:pt x="3760430" y="5907949"/>
                    <a:pt x="3731217" y="5918770"/>
                    <a:pt x="3744200" y="5936081"/>
                  </a:cubicBezTo>
                  <a:cubicBezTo>
                    <a:pt x="3752136" y="5923456"/>
                    <a:pt x="3758266" y="5911555"/>
                    <a:pt x="3778464" y="5912997"/>
                  </a:cubicBezTo>
                  <a:cubicBezTo>
                    <a:pt x="3786040" y="5914441"/>
                    <a:pt x="3785317" y="5921291"/>
                    <a:pt x="3783876" y="5925982"/>
                  </a:cubicBezTo>
                  <a:cubicBezTo>
                    <a:pt x="3778465" y="5925981"/>
                    <a:pt x="3770169" y="5932475"/>
                    <a:pt x="3765842" y="5924899"/>
                  </a:cubicBezTo>
                  <a:cubicBezTo>
                    <a:pt x="3745283" y="5942213"/>
                    <a:pt x="3768006" y="5975035"/>
                    <a:pt x="3744562" y="5988019"/>
                  </a:cubicBezTo>
                  <a:cubicBezTo>
                    <a:pt x="3740955" y="5987297"/>
                    <a:pt x="3736987" y="5987658"/>
                    <a:pt x="3735183" y="5984411"/>
                  </a:cubicBezTo>
                  <a:lnTo>
                    <a:pt x="3732298" y="5985856"/>
                  </a:lnTo>
                  <a:cubicBezTo>
                    <a:pt x="3731576" y="5997758"/>
                    <a:pt x="3751413" y="5996315"/>
                    <a:pt x="3740954" y="6009300"/>
                  </a:cubicBezTo>
                  <a:cubicBezTo>
                    <a:pt x="3736986" y="6008578"/>
                    <a:pt x="3733740" y="6007134"/>
                    <a:pt x="3731576" y="6009660"/>
                  </a:cubicBezTo>
                  <a:lnTo>
                    <a:pt x="3730133" y="6014347"/>
                  </a:lnTo>
                  <a:cubicBezTo>
                    <a:pt x="3702001" y="6008578"/>
                    <a:pt x="3725446" y="5981886"/>
                    <a:pt x="3702361" y="5971788"/>
                  </a:cubicBezTo>
                  <a:cubicBezTo>
                    <a:pt x="3694787" y="5976478"/>
                    <a:pt x="3684688" y="5975757"/>
                    <a:pt x="3685409" y="5985856"/>
                  </a:cubicBezTo>
                  <a:cubicBezTo>
                    <a:pt x="3705607" y="5997397"/>
                    <a:pt x="3685050" y="6008939"/>
                    <a:pt x="3711739" y="6011464"/>
                  </a:cubicBezTo>
                  <a:lnTo>
                    <a:pt x="3708854" y="6020841"/>
                  </a:lnTo>
                  <a:cubicBezTo>
                    <a:pt x="3698394" y="6025170"/>
                    <a:pt x="3691902" y="6016152"/>
                    <a:pt x="3683607" y="6013627"/>
                  </a:cubicBezTo>
                  <a:cubicBezTo>
                    <a:pt x="3690098" y="6018677"/>
                    <a:pt x="3681443" y="6026249"/>
                    <a:pt x="3677474" y="6034546"/>
                  </a:cubicBezTo>
                  <a:lnTo>
                    <a:pt x="3670623" y="6038155"/>
                  </a:lnTo>
                  <a:cubicBezTo>
                    <a:pt x="3682886" y="6036350"/>
                    <a:pt x="3690098" y="6046447"/>
                    <a:pt x="3690098" y="6055466"/>
                  </a:cubicBezTo>
                  <a:cubicBezTo>
                    <a:pt x="3690099" y="6063399"/>
                    <a:pt x="3683607" y="6068450"/>
                    <a:pt x="3674590" y="6067729"/>
                  </a:cubicBezTo>
                  <a:cubicBezTo>
                    <a:pt x="3670983" y="6067008"/>
                    <a:pt x="3667377" y="6066285"/>
                    <a:pt x="3665572" y="6063038"/>
                  </a:cubicBezTo>
                  <a:cubicBezTo>
                    <a:pt x="3651507" y="6075303"/>
                    <a:pt x="3683968" y="6067008"/>
                    <a:pt x="3680722" y="6077467"/>
                  </a:cubicBezTo>
                  <a:cubicBezTo>
                    <a:pt x="3689016" y="6084678"/>
                    <a:pt x="3701280" y="6082154"/>
                    <a:pt x="3711740" y="6077827"/>
                  </a:cubicBezTo>
                  <a:cubicBezTo>
                    <a:pt x="3710297" y="6083235"/>
                    <a:pt x="3707412" y="6089008"/>
                    <a:pt x="3713904" y="6092976"/>
                  </a:cubicBezTo>
                  <a:cubicBezTo>
                    <a:pt x="3736987" y="6089731"/>
                    <a:pt x="3761152" y="6091174"/>
                    <a:pt x="3785318" y="6093336"/>
                  </a:cubicBezTo>
                  <a:cubicBezTo>
                    <a:pt x="3778825" y="6103075"/>
                    <a:pt x="3801549" y="6109205"/>
                    <a:pt x="3789285" y="6120026"/>
                  </a:cubicBezTo>
                  <a:cubicBezTo>
                    <a:pt x="3749610" y="6100190"/>
                    <a:pt x="3726167" y="6131206"/>
                    <a:pt x="3692623" y="6130127"/>
                  </a:cubicBezTo>
                  <a:cubicBezTo>
                    <a:pt x="3696231" y="6143830"/>
                    <a:pt x="3667736" y="6130127"/>
                    <a:pt x="3670623" y="6142389"/>
                  </a:cubicBezTo>
                  <a:cubicBezTo>
                    <a:pt x="3647538" y="6149243"/>
                    <a:pt x="3613274" y="6137341"/>
                    <a:pt x="3602094" y="6162227"/>
                  </a:cubicBezTo>
                  <a:lnTo>
                    <a:pt x="3595962" y="6161145"/>
                  </a:lnTo>
                  <a:lnTo>
                    <a:pt x="3599207" y="6149965"/>
                  </a:lnTo>
                  <a:cubicBezTo>
                    <a:pt x="3561336" y="6141307"/>
                    <a:pt x="3521302" y="6154290"/>
                    <a:pt x="3480184" y="6143109"/>
                  </a:cubicBezTo>
                  <a:lnTo>
                    <a:pt x="3478381" y="6149965"/>
                  </a:lnTo>
                  <a:cubicBezTo>
                    <a:pt x="3455297" y="6140226"/>
                    <a:pt x="3441953" y="6145634"/>
                    <a:pt x="3413819" y="6143831"/>
                  </a:cubicBezTo>
                  <a:cubicBezTo>
                    <a:pt x="3360079" y="6131567"/>
                    <a:pt x="3349257" y="6163671"/>
                    <a:pt x="3295516" y="6152128"/>
                  </a:cubicBezTo>
                  <a:cubicBezTo>
                    <a:pt x="3282532" y="6151767"/>
                    <a:pt x="3258727" y="6139505"/>
                    <a:pt x="3243940" y="6149965"/>
                  </a:cubicBezTo>
                  <a:cubicBezTo>
                    <a:pt x="3238891" y="6135898"/>
                    <a:pt x="3221577" y="6151046"/>
                    <a:pt x="3210036" y="6145995"/>
                  </a:cubicBezTo>
                  <a:cubicBezTo>
                    <a:pt x="3200659" y="6143109"/>
                    <a:pt x="3187314" y="6143831"/>
                    <a:pt x="3181904" y="6148882"/>
                  </a:cubicBezTo>
                  <a:cubicBezTo>
                    <a:pt x="3210758" y="6143109"/>
                    <a:pt x="3188395" y="6169800"/>
                    <a:pt x="3204625" y="6176655"/>
                  </a:cubicBezTo>
                  <a:cubicBezTo>
                    <a:pt x="3208593" y="6193606"/>
                    <a:pt x="3201380" y="6218131"/>
                    <a:pt x="3230234" y="6226065"/>
                  </a:cubicBezTo>
                  <a:lnTo>
                    <a:pt x="3233119" y="6238329"/>
                  </a:lnTo>
                  <a:cubicBezTo>
                    <a:pt x="3239251" y="6235445"/>
                    <a:pt x="3237447" y="6228231"/>
                    <a:pt x="3240333" y="6222821"/>
                  </a:cubicBezTo>
                  <a:cubicBezTo>
                    <a:pt x="3238890" y="6214524"/>
                    <a:pt x="3218692" y="6212001"/>
                    <a:pt x="3229873" y="6205147"/>
                  </a:cubicBezTo>
                  <a:cubicBezTo>
                    <a:pt x="3206789" y="6199378"/>
                    <a:pt x="3223742" y="6182424"/>
                    <a:pt x="3215447" y="6170883"/>
                  </a:cubicBezTo>
                  <a:cubicBezTo>
                    <a:pt x="3217249" y="6165473"/>
                    <a:pt x="3223021" y="6159341"/>
                    <a:pt x="3230594" y="6159702"/>
                  </a:cubicBezTo>
                  <a:cubicBezTo>
                    <a:pt x="3242857" y="6166554"/>
                    <a:pt x="3249710" y="6173769"/>
                    <a:pt x="3268826" y="6171243"/>
                  </a:cubicBezTo>
                  <a:lnTo>
                    <a:pt x="3269547" y="6168358"/>
                  </a:lnTo>
                  <a:cubicBezTo>
                    <a:pt x="3270990" y="6172686"/>
                    <a:pt x="3261973" y="6184951"/>
                    <a:pt x="3274958" y="6189278"/>
                  </a:cubicBezTo>
                  <a:lnTo>
                    <a:pt x="3281090" y="6190359"/>
                  </a:lnTo>
                  <a:cubicBezTo>
                    <a:pt x="3274237" y="6209115"/>
                    <a:pt x="3285417" y="6236886"/>
                    <a:pt x="3281811" y="6262133"/>
                  </a:cubicBezTo>
                  <a:lnTo>
                    <a:pt x="3279286" y="6270791"/>
                  </a:lnTo>
                  <a:cubicBezTo>
                    <a:pt x="3282893" y="6275479"/>
                    <a:pt x="3294795" y="6275479"/>
                    <a:pt x="3301649" y="6269709"/>
                  </a:cubicBezTo>
                  <a:cubicBezTo>
                    <a:pt x="3298402" y="6263215"/>
                    <a:pt x="3300566" y="6251674"/>
                    <a:pt x="3288303" y="6248430"/>
                  </a:cubicBezTo>
                  <a:cubicBezTo>
                    <a:pt x="3299123" y="6234364"/>
                    <a:pt x="3290468" y="6206951"/>
                    <a:pt x="3295877" y="6192884"/>
                  </a:cubicBezTo>
                  <a:cubicBezTo>
                    <a:pt x="3299123" y="6190719"/>
                    <a:pt x="3302730" y="6191441"/>
                    <a:pt x="3305255" y="6191800"/>
                  </a:cubicBezTo>
                  <a:cubicBezTo>
                    <a:pt x="3313551" y="6212002"/>
                    <a:pt x="3302731" y="6240132"/>
                    <a:pt x="3309943" y="6259251"/>
                  </a:cubicBezTo>
                  <a:lnTo>
                    <a:pt x="3324011" y="6264659"/>
                  </a:lnTo>
                  <a:cubicBezTo>
                    <a:pt x="3303813" y="6283777"/>
                    <a:pt x="3326896" y="6297840"/>
                    <a:pt x="3320764" y="6318759"/>
                  </a:cubicBezTo>
                  <a:cubicBezTo>
                    <a:pt x="3342045" y="6317319"/>
                    <a:pt x="3323288" y="6332108"/>
                    <a:pt x="3333388" y="6337878"/>
                  </a:cubicBezTo>
                  <a:cubicBezTo>
                    <a:pt x="3331223" y="6344368"/>
                    <a:pt x="3313551" y="6343287"/>
                    <a:pt x="3316796" y="6353745"/>
                  </a:cubicBezTo>
                  <a:lnTo>
                    <a:pt x="3331224" y="6358435"/>
                  </a:lnTo>
                  <a:cubicBezTo>
                    <a:pt x="3311026" y="6368895"/>
                    <a:pt x="3342766" y="6380436"/>
                    <a:pt x="3328339" y="6389813"/>
                  </a:cubicBezTo>
                  <a:cubicBezTo>
                    <a:pt x="3347816" y="6407129"/>
                    <a:pt x="3326174" y="6418308"/>
                    <a:pt x="3339158" y="6436341"/>
                  </a:cubicBezTo>
                  <a:cubicBezTo>
                    <a:pt x="3333388" y="6443195"/>
                    <a:pt x="3340602" y="6453656"/>
                    <a:pt x="3344930" y="6461229"/>
                  </a:cubicBezTo>
                  <a:cubicBezTo>
                    <a:pt x="3351783" y="6464476"/>
                    <a:pt x="3349619" y="6454016"/>
                    <a:pt x="3357553" y="6458345"/>
                  </a:cubicBezTo>
                  <a:cubicBezTo>
                    <a:pt x="3356471" y="6461950"/>
                    <a:pt x="3358274" y="6478182"/>
                    <a:pt x="3344209" y="6472771"/>
                  </a:cubicBezTo>
                  <a:lnTo>
                    <a:pt x="3336634" y="6476377"/>
                  </a:lnTo>
                  <a:lnTo>
                    <a:pt x="3347093" y="6485034"/>
                  </a:lnTo>
                  <a:cubicBezTo>
                    <a:pt x="3346734" y="6507757"/>
                    <a:pt x="3346372" y="6535530"/>
                    <a:pt x="3344568" y="6554283"/>
                  </a:cubicBezTo>
                  <a:cubicBezTo>
                    <a:pt x="3357193" y="6585304"/>
                    <a:pt x="3347816" y="6616681"/>
                    <a:pt x="3358275" y="6647262"/>
                  </a:cubicBezTo>
                  <a:cubicBezTo>
                    <a:pt x="3360078" y="6658444"/>
                    <a:pt x="3343847" y="6647623"/>
                    <a:pt x="3342405" y="6656279"/>
                  </a:cubicBezTo>
                  <a:cubicBezTo>
                    <a:pt x="3383161" y="6658444"/>
                    <a:pt x="3340240" y="6689822"/>
                    <a:pt x="3368013" y="6696675"/>
                  </a:cubicBezTo>
                  <a:cubicBezTo>
                    <a:pt x="3346012" y="6726612"/>
                    <a:pt x="3383882" y="6756187"/>
                    <a:pt x="3368734" y="6785402"/>
                  </a:cubicBezTo>
                  <a:cubicBezTo>
                    <a:pt x="3397950" y="6792616"/>
                    <a:pt x="3353225" y="6811732"/>
                    <a:pt x="3380636" y="6820387"/>
                  </a:cubicBezTo>
                  <a:lnTo>
                    <a:pt x="3374866" y="6831207"/>
                  </a:lnTo>
                  <a:lnTo>
                    <a:pt x="3383522" y="6832651"/>
                  </a:lnTo>
                  <a:cubicBezTo>
                    <a:pt x="3371619" y="6839504"/>
                    <a:pt x="3374144" y="6846176"/>
                    <a:pt x="3377751" y="6853660"/>
                  </a:cubicBezTo>
                  <a:lnTo>
                    <a:pt x="3379404" y="6858000"/>
                  </a:lnTo>
                  <a:lnTo>
                    <a:pt x="2847155" y="6858000"/>
                  </a:lnTo>
                  <a:lnTo>
                    <a:pt x="2849313" y="6838827"/>
                  </a:lnTo>
                  <a:cubicBezTo>
                    <a:pt x="2852244" y="6829044"/>
                    <a:pt x="2856031" y="6819486"/>
                    <a:pt x="2857653" y="6811732"/>
                  </a:cubicBezTo>
                  <a:cubicBezTo>
                    <a:pt x="2866309" y="6809207"/>
                    <a:pt x="2877130" y="6812091"/>
                    <a:pt x="2879654" y="6820387"/>
                  </a:cubicBezTo>
                  <a:lnTo>
                    <a:pt x="2883983" y="6806320"/>
                  </a:lnTo>
                  <a:cubicBezTo>
                    <a:pt x="2905624" y="6790090"/>
                    <a:pt x="2893000" y="6785041"/>
                    <a:pt x="2889033" y="6767368"/>
                  </a:cubicBezTo>
                  <a:lnTo>
                    <a:pt x="2886146" y="6768810"/>
                  </a:lnTo>
                  <a:cubicBezTo>
                    <a:pt x="2880016" y="6768811"/>
                    <a:pt x="2878212" y="6765565"/>
                    <a:pt x="2875327" y="6761957"/>
                  </a:cubicBezTo>
                  <a:cubicBezTo>
                    <a:pt x="2874966" y="6759072"/>
                    <a:pt x="2880737" y="6757990"/>
                    <a:pt x="2883622" y="6756548"/>
                  </a:cubicBezTo>
                  <a:cubicBezTo>
                    <a:pt x="2885065" y="6756547"/>
                    <a:pt x="2885787" y="6756547"/>
                    <a:pt x="2886508" y="6757269"/>
                  </a:cubicBezTo>
                  <a:cubicBezTo>
                    <a:pt x="2886146" y="6756548"/>
                    <a:pt x="2886147" y="6755825"/>
                    <a:pt x="2886868" y="6755104"/>
                  </a:cubicBezTo>
                  <a:cubicBezTo>
                    <a:pt x="2878934" y="6747530"/>
                    <a:pt x="2864145" y="6756908"/>
                    <a:pt x="2862343" y="6745726"/>
                  </a:cubicBezTo>
                  <a:cubicBezTo>
                    <a:pt x="2864507" y="6741039"/>
                    <a:pt x="2868112" y="6739956"/>
                    <a:pt x="2871719" y="6740677"/>
                  </a:cubicBezTo>
                  <a:cubicBezTo>
                    <a:pt x="2873524" y="6742121"/>
                    <a:pt x="2875687" y="6743202"/>
                    <a:pt x="2879294" y="6743923"/>
                  </a:cubicBezTo>
                  <a:cubicBezTo>
                    <a:pt x="2881098" y="6744644"/>
                    <a:pt x="2882540" y="6745726"/>
                    <a:pt x="2883261" y="6746449"/>
                  </a:cubicBezTo>
                  <a:lnTo>
                    <a:pt x="2883983" y="6744645"/>
                  </a:lnTo>
                  <a:cubicBezTo>
                    <a:pt x="2882541" y="6744285"/>
                    <a:pt x="2881097" y="6744285"/>
                    <a:pt x="2879655" y="6743924"/>
                  </a:cubicBezTo>
                  <a:cubicBezTo>
                    <a:pt x="2877490" y="6742481"/>
                    <a:pt x="2874606" y="6741399"/>
                    <a:pt x="2872081" y="6740677"/>
                  </a:cubicBezTo>
                  <a:cubicBezTo>
                    <a:pt x="2863425" y="6734546"/>
                    <a:pt x="2876769" y="6722644"/>
                    <a:pt x="2872801" y="6711824"/>
                  </a:cubicBezTo>
                  <a:cubicBezTo>
                    <a:pt x="2858375" y="6677559"/>
                    <a:pt x="2865948" y="6647985"/>
                    <a:pt x="2838177" y="6619203"/>
                  </a:cubicBezTo>
                  <a:cubicBezTo>
                    <a:pt x="2837816" y="6628945"/>
                    <a:pt x="2845391" y="6651231"/>
                    <a:pt x="2854768" y="6645819"/>
                  </a:cubicBezTo>
                  <a:lnTo>
                    <a:pt x="2844308" y="6667821"/>
                  </a:lnTo>
                  <a:cubicBezTo>
                    <a:pt x="2860899" y="6673593"/>
                    <a:pt x="2838898" y="6686576"/>
                    <a:pt x="2856211" y="6693790"/>
                  </a:cubicBezTo>
                  <a:cubicBezTo>
                    <a:pt x="2847193" y="6706413"/>
                    <a:pt x="2877491" y="6718677"/>
                    <a:pt x="2856211" y="6732743"/>
                  </a:cubicBezTo>
                  <a:cubicBezTo>
                    <a:pt x="2861621" y="6745006"/>
                    <a:pt x="2861260" y="6763760"/>
                    <a:pt x="2869195" y="6776023"/>
                  </a:cubicBezTo>
                  <a:cubicBezTo>
                    <a:pt x="2864507" y="6787926"/>
                    <a:pt x="2879655" y="6802714"/>
                    <a:pt x="2859096" y="6809927"/>
                  </a:cubicBezTo>
                  <a:cubicBezTo>
                    <a:pt x="2850079" y="6810288"/>
                    <a:pt x="2842504" y="6813173"/>
                    <a:pt x="2838898" y="6803436"/>
                  </a:cubicBezTo>
                  <a:cubicBezTo>
                    <a:pt x="2839619" y="6800549"/>
                    <a:pt x="2839258" y="6797664"/>
                    <a:pt x="2843226" y="6797304"/>
                  </a:cubicBezTo>
                  <a:lnTo>
                    <a:pt x="2834209" y="6788648"/>
                  </a:lnTo>
                  <a:lnTo>
                    <a:pt x="2829882" y="6789729"/>
                  </a:lnTo>
                  <a:cubicBezTo>
                    <a:pt x="2825914" y="6790090"/>
                    <a:pt x="2824470" y="6785762"/>
                    <a:pt x="2822667" y="6783598"/>
                  </a:cubicBezTo>
                  <a:cubicBezTo>
                    <a:pt x="2823388" y="6776384"/>
                    <a:pt x="2833128" y="6783237"/>
                    <a:pt x="2837095" y="6778910"/>
                  </a:cubicBezTo>
                  <a:cubicBezTo>
                    <a:pt x="2841423" y="6768811"/>
                    <a:pt x="2835292" y="6758711"/>
                    <a:pt x="2832046" y="6752219"/>
                  </a:cubicBezTo>
                  <a:cubicBezTo>
                    <a:pt x="2789485" y="6746808"/>
                    <a:pt x="2835653" y="6723005"/>
                    <a:pt x="2818700" y="6713987"/>
                  </a:cubicBezTo>
                  <a:cubicBezTo>
                    <a:pt x="2794175" y="6721922"/>
                    <a:pt x="2817979" y="6703167"/>
                    <a:pt x="2794174" y="6699920"/>
                  </a:cubicBezTo>
                  <a:lnTo>
                    <a:pt x="2773976" y="6715429"/>
                  </a:lnTo>
                  <a:cubicBezTo>
                    <a:pt x="2791289" y="6722644"/>
                    <a:pt x="2791289" y="6745366"/>
                    <a:pt x="2792731" y="6757630"/>
                  </a:cubicBezTo>
                  <a:lnTo>
                    <a:pt x="2798862" y="6758712"/>
                  </a:lnTo>
                  <a:cubicBezTo>
                    <a:pt x="2795256" y="6769893"/>
                    <a:pt x="2806436" y="6776746"/>
                    <a:pt x="2793092" y="6786483"/>
                  </a:cubicBezTo>
                  <a:cubicBezTo>
                    <a:pt x="2797780" y="6809927"/>
                    <a:pt x="2814732" y="6788287"/>
                    <a:pt x="2824471" y="6807764"/>
                  </a:cubicBezTo>
                  <a:cubicBezTo>
                    <a:pt x="2824832" y="6814616"/>
                    <a:pt x="2817979" y="6820387"/>
                    <a:pt x="2811487" y="6820388"/>
                  </a:cubicBezTo>
                  <a:lnTo>
                    <a:pt x="2816175" y="6826159"/>
                  </a:lnTo>
                  <a:cubicBezTo>
                    <a:pt x="2807699" y="6832921"/>
                    <a:pt x="2805693" y="6838624"/>
                    <a:pt x="2806939" y="6843798"/>
                  </a:cubicBezTo>
                  <a:lnTo>
                    <a:pt x="2817029" y="6858000"/>
                  </a:lnTo>
                  <a:lnTo>
                    <a:pt x="2377178" y="6858000"/>
                  </a:lnTo>
                  <a:lnTo>
                    <a:pt x="2376509" y="6857537"/>
                  </a:lnTo>
                  <a:lnTo>
                    <a:pt x="2385164" y="6836979"/>
                  </a:lnTo>
                  <a:cubicBezTo>
                    <a:pt x="2378312" y="6825077"/>
                    <a:pt x="2388050" y="6818583"/>
                    <a:pt x="2384804" y="6808125"/>
                  </a:cubicBezTo>
                  <a:lnTo>
                    <a:pt x="2377591" y="6801992"/>
                  </a:lnTo>
                  <a:cubicBezTo>
                    <a:pt x="2379754" y="6799107"/>
                    <a:pt x="2377230" y="6794779"/>
                    <a:pt x="2382639" y="6793698"/>
                  </a:cubicBezTo>
                  <a:lnTo>
                    <a:pt x="2367130" y="6792976"/>
                  </a:lnTo>
                  <a:cubicBezTo>
                    <a:pt x="2330703" y="6784680"/>
                    <a:pt x="2383722" y="6772056"/>
                    <a:pt x="2359196" y="6758711"/>
                  </a:cubicBezTo>
                  <a:lnTo>
                    <a:pt x="2354868" y="6760155"/>
                  </a:lnTo>
                  <a:cubicBezTo>
                    <a:pt x="2348376" y="6755826"/>
                    <a:pt x="2334310" y="6754384"/>
                    <a:pt x="2334670" y="6744644"/>
                  </a:cubicBezTo>
                  <a:cubicBezTo>
                    <a:pt x="2345491" y="6734547"/>
                    <a:pt x="2352343" y="6750776"/>
                    <a:pt x="2363164" y="6744645"/>
                  </a:cubicBezTo>
                  <a:lnTo>
                    <a:pt x="2368935" y="6724807"/>
                  </a:lnTo>
                  <a:cubicBezTo>
                    <a:pt x="2363163" y="6726611"/>
                    <a:pt x="2353425" y="6725168"/>
                    <a:pt x="2351262" y="6718678"/>
                  </a:cubicBezTo>
                  <a:cubicBezTo>
                    <a:pt x="2351261" y="6715791"/>
                    <a:pt x="2353786" y="6713987"/>
                    <a:pt x="2356671" y="6712545"/>
                  </a:cubicBezTo>
                  <a:cubicBezTo>
                    <a:pt x="2355229" y="6712906"/>
                    <a:pt x="2354147" y="6712906"/>
                    <a:pt x="2353064" y="6712183"/>
                  </a:cubicBezTo>
                  <a:cubicBezTo>
                    <a:pt x="2349097" y="6699561"/>
                    <a:pt x="2368934" y="6680084"/>
                    <a:pt x="2339720" y="6673954"/>
                  </a:cubicBezTo>
                  <a:lnTo>
                    <a:pt x="2341523" y="6676116"/>
                  </a:lnTo>
                  <a:cubicBezTo>
                    <a:pt x="2341522" y="6681166"/>
                    <a:pt x="2338997" y="6684772"/>
                    <a:pt x="2333227" y="6686576"/>
                  </a:cubicBezTo>
                  <a:cubicBezTo>
                    <a:pt x="2328539" y="6684772"/>
                    <a:pt x="2322767" y="6686937"/>
                    <a:pt x="2321325" y="6682609"/>
                  </a:cubicBezTo>
                  <a:lnTo>
                    <a:pt x="2324210" y="6681165"/>
                  </a:lnTo>
                  <a:cubicBezTo>
                    <a:pt x="2331784" y="6673232"/>
                    <a:pt x="2332866" y="6668542"/>
                    <a:pt x="2330342" y="6660246"/>
                  </a:cubicBezTo>
                  <a:cubicBezTo>
                    <a:pt x="2334310" y="6655919"/>
                    <a:pt x="2339720" y="6659885"/>
                    <a:pt x="2343327" y="6660607"/>
                  </a:cubicBezTo>
                  <a:lnTo>
                    <a:pt x="2344769" y="6655919"/>
                  </a:lnTo>
                  <a:cubicBezTo>
                    <a:pt x="2315553" y="6662771"/>
                    <a:pt x="2353425" y="6636443"/>
                    <a:pt x="2338277" y="6626058"/>
                  </a:cubicBezTo>
                  <a:cubicBezTo>
                    <a:pt x="2329259" y="6616321"/>
                    <a:pt x="2327457" y="6622093"/>
                    <a:pt x="2316635" y="6615238"/>
                  </a:cubicBezTo>
                  <a:lnTo>
                    <a:pt x="2314472" y="6621730"/>
                  </a:lnTo>
                  <a:cubicBezTo>
                    <a:pt x="2319883" y="6629665"/>
                    <a:pt x="2327457" y="6621730"/>
                    <a:pt x="2333949" y="6630027"/>
                  </a:cubicBezTo>
                  <a:lnTo>
                    <a:pt x="2316635" y="6635721"/>
                  </a:lnTo>
                  <a:cubicBezTo>
                    <a:pt x="2316997" y="6643655"/>
                    <a:pt x="2328177" y="6640770"/>
                    <a:pt x="2331784" y="6646181"/>
                  </a:cubicBezTo>
                  <a:cubicBezTo>
                    <a:pt x="2335391" y="6660607"/>
                    <a:pt x="2326374" y="6659886"/>
                    <a:pt x="2317719" y="6671428"/>
                  </a:cubicBezTo>
                  <a:cubicBezTo>
                    <a:pt x="2306897" y="6672509"/>
                    <a:pt x="2304012" y="6663853"/>
                    <a:pt x="2296078" y="6660607"/>
                  </a:cubicBezTo>
                  <a:cubicBezTo>
                    <a:pt x="2296078" y="6646903"/>
                    <a:pt x="2321686" y="6662049"/>
                    <a:pt x="2319522" y="6655918"/>
                  </a:cubicBezTo>
                  <a:lnTo>
                    <a:pt x="2314832" y="6650147"/>
                  </a:lnTo>
                  <a:cubicBezTo>
                    <a:pt x="2310143" y="6653394"/>
                    <a:pt x="2304733" y="6653393"/>
                    <a:pt x="2298601" y="6652312"/>
                  </a:cubicBezTo>
                  <a:cubicBezTo>
                    <a:pt x="2284896" y="6646902"/>
                    <a:pt x="2304013" y="6643295"/>
                    <a:pt x="2301127" y="6635721"/>
                  </a:cubicBezTo>
                  <a:cubicBezTo>
                    <a:pt x="2290667" y="6635722"/>
                    <a:pt x="2290306" y="6619928"/>
                    <a:pt x="2282011" y="6625337"/>
                  </a:cubicBezTo>
                  <a:cubicBezTo>
                    <a:pt x="2285978" y="6637884"/>
                    <a:pt x="2295716" y="6648706"/>
                    <a:pt x="2292832" y="6663131"/>
                  </a:cubicBezTo>
                  <a:cubicBezTo>
                    <a:pt x="2312307" y="6668181"/>
                    <a:pt x="2295716" y="6688378"/>
                    <a:pt x="2320603" y="6683690"/>
                  </a:cubicBezTo>
                  <a:lnTo>
                    <a:pt x="2296798" y="6711463"/>
                  </a:lnTo>
                  <a:cubicBezTo>
                    <a:pt x="2296799" y="6720480"/>
                    <a:pt x="2318079" y="6728415"/>
                    <a:pt x="2306898" y="6739234"/>
                  </a:cubicBezTo>
                  <a:cubicBezTo>
                    <a:pt x="2315915" y="6748612"/>
                    <a:pt x="2314833" y="6765565"/>
                    <a:pt x="2335031" y="6763040"/>
                  </a:cubicBezTo>
                  <a:cubicBezTo>
                    <a:pt x="2335030" y="6768089"/>
                    <a:pt x="2330703" y="6769172"/>
                    <a:pt x="2326013" y="6771335"/>
                  </a:cubicBezTo>
                  <a:cubicBezTo>
                    <a:pt x="2322046" y="6775664"/>
                    <a:pt x="2313390" y="6787206"/>
                    <a:pt x="2320603" y="6789369"/>
                  </a:cubicBezTo>
                  <a:cubicBezTo>
                    <a:pt x="2342244" y="6770254"/>
                    <a:pt x="2327095" y="6802353"/>
                    <a:pt x="2350901" y="6801633"/>
                  </a:cubicBezTo>
                  <a:cubicBezTo>
                    <a:pt x="2342244" y="6804518"/>
                    <a:pt x="2349096" y="6818583"/>
                    <a:pt x="2349819" y="6825437"/>
                  </a:cubicBezTo>
                  <a:cubicBezTo>
                    <a:pt x="2351621" y="6818945"/>
                    <a:pt x="2358836" y="6814617"/>
                    <a:pt x="2366770" y="6814255"/>
                  </a:cubicBezTo>
                  <a:cubicBezTo>
                    <a:pt x="2365327" y="6823995"/>
                    <a:pt x="2369296" y="6836618"/>
                    <a:pt x="2364245" y="6844552"/>
                  </a:cubicBezTo>
                  <a:cubicBezTo>
                    <a:pt x="2344768" y="6848881"/>
                    <a:pt x="2342604" y="6825798"/>
                    <a:pt x="2329982" y="6833371"/>
                  </a:cubicBezTo>
                  <a:cubicBezTo>
                    <a:pt x="2340802" y="6840225"/>
                    <a:pt x="2322768" y="6852126"/>
                    <a:pt x="2334669" y="6856094"/>
                  </a:cubicBezTo>
                  <a:lnTo>
                    <a:pt x="2335243" y="6858000"/>
                  </a:lnTo>
                  <a:lnTo>
                    <a:pt x="2121640" y="6858000"/>
                  </a:lnTo>
                  <a:lnTo>
                    <a:pt x="2116460" y="6855734"/>
                  </a:lnTo>
                  <a:lnTo>
                    <a:pt x="2118274" y="6858000"/>
                  </a:lnTo>
                  <a:lnTo>
                    <a:pt x="1971580" y="6858000"/>
                  </a:lnTo>
                  <a:lnTo>
                    <a:pt x="1967815" y="6848565"/>
                  </a:lnTo>
                  <a:cubicBezTo>
                    <a:pt x="1964253" y="6846176"/>
                    <a:pt x="1959564" y="6844372"/>
                    <a:pt x="1957039" y="6842028"/>
                  </a:cubicBezTo>
                  <a:cubicBezTo>
                    <a:pt x="1953073" y="6841306"/>
                    <a:pt x="1949104" y="6837700"/>
                    <a:pt x="1945137" y="6842028"/>
                  </a:cubicBezTo>
                  <a:lnTo>
                    <a:pt x="1943695" y="6846716"/>
                  </a:lnTo>
                  <a:cubicBezTo>
                    <a:pt x="1927465" y="6835896"/>
                    <a:pt x="1924939" y="6857177"/>
                    <a:pt x="1908349" y="6847438"/>
                  </a:cubicBezTo>
                  <a:cubicBezTo>
                    <a:pt x="1909431" y="6843471"/>
                    <a:pt x="1914841" y="6838422"/>
                    <a:pt x="1909070" y="6835535"/>
                  </a:cubicBezTo>
                  <a:lnTo>
                    <a:pt x="1900414" y="6834094"/>
                  </a:lnTo>
                  <a:lnTo>
                    <a:pt x="1914840" y="6824715"/>
                  </a:lnTo>
                  <a:cubicBezTo>
                    <a:pt x="1914120" y="6814616"/>
                    <a:pt x="1896445" y="6816420"/>
                    <a:pt x="1889233" y="6810288"/>
                  </a:cubicBezTo>
                  <a:cubicBezTo>
                    <a:pt x="1902216" y="6796583"/>
                    <a:pt x="1917366" y="6820388"/>
                    <a:pt x="1928186" y="6801271"/>
                  </a:cubicBezTo>
                  <a:cubicBezTo>
                    <a:pt x="1926742" y="6798025"/>
                    <a:pt x="1922415" y="6794418"/>
                    <a:pt x="1924939" y="6790812"/>
                  </a:cubicBezTo>
                  <a:lnTo>
                    <a:pt x="1935039" y="6792615"/>
                  </a:lnTo>
                  <a:cubicBezTo>
                    <a:pt x="1935760" y="6794779"/>
                    <a:pt x="1931793" y="6794779"/>
                    <a:pt x="1929988" y="6796583"/>
                  </a:cubicBezTo>
                  <a:cubicBezTo>
                    <a:pt x="1938284" y="6812091"/>
                    <a:pt x="1960646" y="6811731"/>
                    <a:pt x="1972909" y="6822912"/>
                  </a:cubicBezTo>
                  <a:cubicBezTo>
                    <a:pt x="1979762" y="6821109"/>
                    <a:pt x="1993108" y="6824715"/>
                    <a:pt x="1993468" y="6814616"/>
                  </a:cubicBezTo>
                  <a:cubicBezTo>
                    <a:pt x="1997436" y="6815338"/>
                    <a:pt x="2000682" y="6816780"/>
                    <a:pt x="2002846" y="6814255"/>
                  </a:cubicBezTo>
                  <a:cubicBezTo>
                    <a:pt x="2005010" y="6810650"/>
                    <a:pt x="2000321" y="6808845"/>
                    <a:pt x="1998879" y="6805600"/>
                  </a:cubicBezTo>
                  <a:cubicBezTo>
                    <a:pt x="1993829" y="6809566"/>
                    <a:pt x="1987337" y="6805238"/>
                    <a:pt x="1980845" y="6805238"/>
                  </a:cubicBezTo>
                  <a:cubicBezTo>
                    <a:pt x="1986976" y="6797304"/>
                    <a:pt x="1977238" y="6794418"/>
                    <a:pt x="1971827" y="6791533"/>
                  </a:cubicBezTo>
                  <a:cubicBezTo>
                    <a:pt x="1954154" y="6799468"/>
                    <a:pt x="1949105" y="6780713"/>
                    <a:pt x="1932514" y="6779631"/>
                  </a:cubicBezTo>
                  <a:lnTo>
                    <a:pt x="1935398" y="6778189"/>
                  </a:lnTo>
                  <a:cubicBezTo>
                    <a:pt x="1931973" y="6774581"/>
                    <a:pt x="1927938" y="6773499"/>
                    <a:pt x="1923525" y="6773713"/>
                  </a:cubicBezTo>
                  <a:lnTo>
                    <a:pt x="1916028" y="6775465"/>
                  </a:lnTo>
                  <a:lnTo>
                    <a:pt x="1912316" y="6767368"/>
                  </a:lnTo>
                  <a:cubicBezTo>
                    <a:pt x="1908348" y="6758712"/>
                    <a:pt x="1889233" y="6758350"/>
                    <a:pt x="1882740" y="6762319"/>
                  </a:cubicBezTo>
                  <a:cubicBezTo>
                    <a:pt x="1887429" y="6764122"/>
                    <a:pt x="1892478" y="6768991"/>
                    <a:pt x="1898024" y="6772687"/>
                  </a:cubicBezTo>
                  <a:lnTo>
                    <a:pt x="1914797" y="6775752"/>
                  </a:lnTo>
                  <a:lnTo>
                    <a:pt x="1909385" y="6777016"/>
                  </a:lnTo>
                  <a:cubicBezTo>
                    <a:pt x="1899512" y="6780171"/>
                    <a:pt x="1889053" y="6783599"/>
                    <a:pt x="1879854" y="6777467"/>
                  </a:cubicBezTo>
                  <a:cubicBezTo>
                    <a:pt x="1861100" y="6775303"/>
                    <a:pt x="1874445" y="6762318"/>
                    <a:pt x="1869035" y="6754743"/>
                  </a:cubicBezTo>
                  <a:lnTo>
                    <a:pt x="1871236" y="6753831"/>
                  </a:lnTo>
                  <a:lnTo>
                    <a:pt x="1869756" y="6752943"/>
                  </a:lnTo>
                  <a:cubicBezTo>
                    <a:pt x="1875527" y="6751861"/>
                    <a:pt x="1872640" y="6747533"/>
                    <a:pt x="1874805" y="6744648"/>
                  </a:cubicBezTo>
                  <a:lnTo>
                    <a:pt x="1875042" y="6752253"/>
                  </a:lnTo>
                  <a:lnTo>
                    <a:pt x="1886438" y="6747531"/>
                  </a:lnTo>
                  <a:cubicBezTo>
                    <a:pt x="1890675" y="6743112"/>
                    <a:pt x="1895003" y="6738513"/>
                    <a:pt x="1904381" y="6739234"/>
                  </a:cubicBezTo>
                  <a:cubicBezTo>
                    <a:pt x="1900774" y="6733825"/>
                    <a:pt x="1892479" y="6735267"/>
                    <a:pt x="1886346" y="6734186"/>
                  </a:cubicBezTo>
                  <a:lnTo>
                    <a:pt x="1880215" y="6737070"/>
                  </a:lnTo>
                  <a:cubicBezTo>
                    <a:pt x="1878052" y="6735628"/>
                    <a:pt x="1877329" y="6733463"/>
                    <a:pt x="1874444" y="6734186"/>
                  </a:cubicBezTo>
                  <a:lnTo>
                    <a:pt x="1875888" y="6729496"/>
                  </a:lnTo>
                  <a:cubicBezTo>
                    <a:pt x="1892118" y="6736350"/>
                    <a:pt x="1887429" y="6708578"/>
                    <a:pt x="1910513" y="6718678"/>
                  </a:cubicBezTo>
                  <a:cubicBezTo>
                    <a:pt x="1912677" y="6715069"/>
                    <a:pt x="1910152" y="6711462"/>
                    <a:pt x="1906906" y="6708937"/>
                  </a:cubicBezTo>
                  <a:lnTo>
                    <a:pt x="1887429" y="6712545"/>
                  </a:lnTo>
                  <a:cubicBezTo>
                    <a:pt x="1888872" y="6706773"/>
                    <a:pt x="1895004" y="6690904"/>
                    <a:pt x="1881658" y="6687659"/>
                  </a:cubicBezTo>
                  <a:cubicBezTo>
                    <a:pt x="1875527" y="6699560"/>
                    <a:pt x="1860379" y="6688739"/>
                    <a:pt x="1849918" y="6689100"/>
                  </a:cubicBezTo>
                  <a:cubicBezTo>
                    <a:pt x="1847032" y="6685493"/>
                    <a:pt x="1844148" y="6682969"/>
                    <a:pt x="1846312" y="6679363"/>
                  </a:cubicBezTo>
                  <a:lnTo>
                    <a:pt x="1874445" y="6681166"/>
                  </a:lnTo>
                  <a:cubicBezTo>
                    <a:pt x="1871559" y="6664574"/>
                    <a:pt x="1877330" y="6661689"/>
                    <a:pt x="1891756" y="6653394"/>
                  </a:cubicBezTo>
                  <a:lnTo>
                    <a:pt x="1892117" y="6651590"/>
                  </a:lnTo>
                  <a:cubicBezTo>
                    <a:pt x="1885986" y="6650508"/>
                    <a:pt x="1900414" y="6650147"/>
                    <a:pt x="1905823" y="6649067"/>
                  </a:cubicBezTo>
                  <a:cubicBezTo>
                    <a:pt x="1893922" y="6645098"/>
                    <a:pt x="1885626" y="6637524"/>
                    <a:pt x="1872281" y="6643294"/>
                  </a:cubicBezTo>
                  <a:lnTo>
                    <a:pt x="1869035" y="6654476"/>
                  </a:lnTo>
                  <a:lnTo>
                    <a:pt x="1865789" y="6644016"/>
                  </a:lnTo>
                  <a:lnTo>
                    <a:pt x="1882739" y="6640049"/>
                  </a:lnTo>
                  <a:lnTo>
                    <a:pt x="1878052" y="6625338"/>
                  </a:lnTo>
                  <a:cubicBezTo>
                    <a:pt x="1873001" y="6638607"/>
                    <a:pt x="1854968" y="6638245"/>
                    <a:pt x="1840179" y="6639687"/>
                  </a:cubicBezTo>
                  <a:cubicBezTo>
                    <a:pt x="1829360" y="6641491"/>
                    <a:pt x="1824670" y="6631109"/>
                    <a:pt x="1824311" y="6627864"/>
                  </a:cubicBezTo>
                  <a:cubicBezTo>
                    <a:pt x="1838377" y="6624254"/>
                    <a:pt x="1842705" y="6635722"/>
                    <a:pt x="1855329" y="6628223"/>
                  </a:cubicBezTo>
                  <a:cubicBezTo>
                    <a:pt x="1850640" y="6621371"/>
                    <a:pt x="1842345" y="6618847"/>
                    <a:pt x="1848836" y="6610188"/>
                  </a:cubicBezTo>
                  <a:cubicBezTo>
                    <a:pt x="1859296" y="6610188"/>
                    <a:pt x="1865067" y="6608026"/>
                    <a:pt x="1873363" y="6602614"/>
                  </a:cubicBezTo>
                  <a:cubicBezTo>
                    <a:pt x="1879134" y="6595403"/>
                    <a:pt x="1869035" y="6590711"/>
                    <a:pt x="1865788" y="6584222"/>
                  </a:cubicBezTo>
                  <a:cubicBezTo>
                    <a:pt x="1860738" y="6584582"/>
                    <a:pt x="1855329" y="6585303"/>
                    <a:pt x="1850279" y="6584582"/>
                  </a:cubicBezTo>
                  <a:cubicBezTo>
                    <a:pt x="1869395" y="6571958"/>
                    <a:pt x="1839098" y="6560416"/>
                    <a:pt x="1838737" y="6548514"/>
                  </a:cubicBezTo>
                  <a:cubicBezTo>
                    <a:pt x="1828278" y="6547792"/>
                    <a:pt x="1816375" y="6544545"/>
                    <a:pt x="1814571" y="6537334"/>
                  </a:cubicBezTo>
                  <a:cubicBezTo>
                    <a:pt x="1830081" y="6525069"/>
                    <a:pt x="1847033" y="6551038"/>
                    <a:pt x="1855328" y="6544545"/>
                  </a:cubicBezTo>
                  <a:lnTo>
                    <a:pt x="1865428" y="6563302"/>
                  </a:lnTo>
                  <a:cubicBezTo>
                    <a:pt x="1877330" y="6562581"/>
                    <a:pt x="1872281" y="6540577"/>
                    <a:pt x="1892118" y="6548154"/>
                  </a:cubicBezTo>
                  <a:cubicBezTo>
                    <a:pt x="1897528" y="6543103"/>
                    <a:pt x="1909431" y="6538054"/>
                    <a:pt x="1900053" y="6530478"/>
                  </a:cubicBezTo>
                  <a:lnTo>
                    <a:pt x="1885987" y="6538054"/>
                  </a:lnTo>
                  <a:lnTo>
                    <a:pt x="1887790" y="6540577"/>
                  </a:lnTo>
                  <a:cubicBezTo>
                    <a:pt x="1873002" y="6542020"/>
                    <a:pt x="1861461" y="6531922"/>
                    <a:pt x="1847394" y="6531560"/>
                  </a:cubicBezTo>
                  <a:lnTo>
                    <a:pt x="1854246" y="6525791"/>
                  </a:lnTo>
                  <a:cubicBezTo>
                    <a:pt x="1846312" y="6521462"/>
                    <a:pt x="1839820" y="6517133"/>
                    <a:pt x="1829721" y="6516411"/>
                  </a:cubicBezTo>
                  <a:lnTo>
                    <a:pt x="1839098" y="6505952"/>
                  </a:lnTo>
                  <a:cubicBezTo>
                    <a:pt x="1839458" y="6513889"/>
                    <a:pt x="1854247" y="6512447"/>
                    <a:pt x="1856410" y="6508838"/>
                  </a:cubicBezTo>
                  <a:cubicBezTo>
                    <a:pt x="1860739" y="6507756"/>
                    <a:pt x="1860018" y="6504512"/>
                    <a:pt x="1860738" y="6502708"/>
                  </a:cubicBezTo>
                  <a:cubicBezTo>
                    <a:pt x="1859296" y="6498740"/>
                    <a:pt x="1852804" y="6498379"/>
                    <a:pt x="1851722" y="6493331"/>
                  </a:cubicBezTo>
                  <a:cubicBezTo>
                    <a:pt x="1829721" y="6506312"/>
                    <a:pt x="1829721" y="6479625"/>
                    <a:pt x="1809162" y="6478903"/>
                  </a:cubicBezTo>
                  <a:lnTo>
                    <a:pt x="1822506" y="6464476"/>
                  </a:lnTo>
                  <a:cubicBezTo>
                    <a:pt x="1803390" y="6463032"/>
                    <a:pt x="1819261" y="6448964"/>
                    <a:pt x="1813490" y="6442114"/>
                  </a:cubicBezTo>
                  <a:cubicBezTo>
                    <a:pt x="1824310" y="6445000"/>
                    <a:pt x="1831523" y="6434539"/>
                    <a:pt x="1844868" y="6432737"/>
                  </a:cubicBezTo>
                  <a:cubicBezTo>
                    <a:pt x="1863264" y="6435983"/>
                    <a:pt x="1878411" y="6450770"/>
                    <a:pt x="1897168" y="6445000"/>
                  </a:cubicBezTo>
                  <a:cubicBezTo>
                    <a:pt x="1898250" y="6455099"/>
                    <a:pt x="1915201" y="6468082"/>
                    <a:pt x="1931071" y="6457981"/>
                  </a:cubicBezTo>
                  <a:cubicBezTo>
                    <a:pt x="1930350" y="6451852"/>
                    <a:pt x="1922055" y="6449325"/>
                    <a:pt x="1925300" y="6442835"/>
                  </a:cubicBezTo>
                  <a:lnTo>
                    <a:pt x="1946219" y="6438505"/>
                  </a:lnTo>
                  <a:cubicBezTo>
                    <a:pt x="1939728" y="6433458"/>
                    <a:pt x="1937563" y="6428046"/>
                    <a:pt x="1941892" y="6421913"/>
                  </a:cubicBezTo>
                  <a:lnTo>
                    <a:pt x="1944416" y="6422276"/>
                  </a:lnTo>
                  <a:cubicBezTo>
                    <a:pt x="1955957" y="6409292"/>
                    <a:pt x="1937923" y="6400275"/>
                    <a:pt x="1936120" y="6389096"/>
                  </a:cubicBezTo>
                  <a:cubicBezTo>
                    <a:pt x="1932875" y="6387652"/>
                    <a:pt x="1930711" y="6390176"/>
                    <a:pt x="1929268" y="6390895"/>
                  </a:cubicBezTo>
                  <a:cubicBezTo>
                    <a:pt x="1929989" y="6388012"/>
                    <a:pt x="1930711" y="6385127"/>
                    <a:pt x="1927465" y="6383683"/>
                  </a:cubicBezTo>
                  <a:lnTo>
                    <a:pt x="1922414" y="6382601"/>
                  </a:lnTo>
                  <a:lnTo>
                    <a:pt x="1923135" y="6379716"/>
                  </a:lnTo>
                  <a:lnTo>
                    <a:pt x="1963893" y="6386930"/>
                  </a:lnTo>
                  <a:lnTo>
                    <a:pt x="1956319" y="6390535"/>
                  </a:lnTo>
                  <a:cubicBezTo>
                    <a:pt x="1966057" y="6393061"/>
                    <a:pt x="1974353" y="6403881"/>
                    <a:pt x="1984091" y="6393421"/>
                  </a:cubicBezTo>
                  <a:cubicBezTo>
                    <a:pt x="1981565" y="6384044"/>
                    <a:pt x="1998879" y="6375027"/>
                    <a:pt x="1977959" y="6370339"/>
                  </a:cubicBezTo>
                  <a:cubicBezTo>
                    <a:pt x="1981927" y="6360962"/>
                    <a:pt x="1994550" y="6372142"/>
                    <a:pt x="2001042" y="6367452"/>
                  </a:cubicBezTo>
                  <a:cubicBezTo>
                    <a:pt x="1988059" y="6367092"/>
                    <a:pt x="1995272" y="6351223"/>
                    <a:pt x="1981927" y="6356992"/>
                  </a:cubicBezTo>
                  <a:lnTo>
                    <a:pt x="1975435" y="6347976"/>
                  </a:lnTo>
                  <a:cubicBezTo>
                    <a:pt x="1978681" y="6346534"/>
                    <a:pt x="1987337" y="6342928"/>
                    <a:pt x="1990943" y="6348699"/>
                  </a:cubicBezTo>
                  <a:cubicBezTo>
                    <a:pt x="1995633" y="6350502"/>
                    <a:pt x="1998158" y="6346893"/>
                    <a:pt x="2001043" y="6345451"/>
                  </a:cubicBezTo>
                  <a:cubicBezTo>
                    <a:pt x="1996715" y="6338600"/>
                    <a:pt x="1991304" y="6334631"/>
                    <a:pt x="1991664" y="6324892"/>
                  </a:cubicBezTo>
                  <a:lnTo>
                    <a:pt x="2007535" y="6315516"/>
                  </a:lnTo>
                  <a:cubicBezTo>
                    <a:pt x="2006092" y="6298562"/>
                    <a:pt x="1988419" y="6314073"/>
                    <a:pt x="1977238" y="6312268"/>
                  </a:cubicBezTo>
                  <a:cubicBezTo>
                    <a:pt x="1968221" y="6329944"/>
                    <a:pt x="1938284" y="6316598"/>
                    <a:pt x="1927465" y="6330663"/>
                  </a:cubicBezTo>
                  <a:lnTo>
                    <a:pt x="1915562" y="6318760"/>
                  </a:lnTo>
                  <a:lnTo>
                    <a:pt x="1905103" y="6323810"/>
                  </a:lnTo>
                  <a:lnTo>
                    <a:pt x="1912316" y="6329944"/>
                  </a:lnTo>
                  <a:lnTo>
                    <a:pt x="1896086" y="6332107"/>
                  </a:lnTo>
                  <a:cubicBezTo>
                    <a:pt x="1898610" y="6333548"/>
                    <a:pt x="1899331" y="6335352"/>
                    <a:pt x="1901856" y="6334992"/>
                  </a:cubicBezTo>
                  <a:cubicBezTo>
                    <a:pt x="1897889" y="6351944"/>
                    <a:pt x="1853165" y="6336435"/>
                    <a:pt x="1867592" y="6357714"/>
                  </a:cubicBezTo>
                  <a:lnTo>
                    <a:pt x="1852803" y="6355188"/>
                  </a:lnTo>
                  <a:lnTo>
                    <a:pt x="1849918" y="6364568"/>
                  </a:lnTo>
                  <a:cubicBezTo>
                    <a:pt x="1840180" y="6349060"/>
                    <a:pt x="1811687" y="6366730"/>
                    <a:pt x="1808801" y="6345450"/>
                  </a:cubicBezTo>
                  <a:cubicBezTo>
                    <a:pt x="1805554" y="6347615"/>
                    <a:pt x="1801949" y="6346173"/>
                    <a:pt x="1798342" y="6345451"/>
                  </a:cubicBezTo>
                  <a:lnTo>
                    <a:pt x="1809522" y="6342565"/>
                  </a:lnTo>
                  <a:lnTo>
                    <a:pt x="1804569" y="6337613"/>
                  </a:lnTo>
                  <a:lnTo>
                    <a:pt x="1803707" y="6338065"/>
                  </a:lnTo>
                  <a:cubicBezTo>
                    <a:pt x="1800415" y="6337614"/>
                    <a:pt x="1796539" y="6336442"/>
                    <a:pt x="1793653" y="6337162"/>
                  </a:cubicBezTo>
                  <a:lnTo>
                    <a:pt x="1801588" y="6333196"/>
                  </a:lnTo>
                  <a:cubicBezTo>
                    <a:pt x="1799063" y="6328869"/>
                    <a:pt x="1795457" y="6328144"/>
                    <a:pt x="1791850" y="6326704"/>
                  </a:cubicBezTo>
                  <a:lnTo>
                    <a:pt x="1820704" y="6321653"/>
                  </a:lnTo>
                  <a:lnTo>
                    <a:pt x="1803031" y="6328504"/>
                  </a:lnTo>
                  <a:lnTo>
                    <a:pt x="1810245" y="6334638"/>
                  </a:lnTo>
                  <a:lnTo>
                    <a:pt x="1804721" y="6337532"/>
                  </a:lnTo>
                  <a:lnTo>
                    <a:pt x="1821154" y="6338596"/>
                  </a:lnTo>
                  <a:cubicBezTo>
                    <a:pt x="1827917" y="6341032"/>
                    <a:pt x="1834409" y="6344368"/>
                    <a:pt x="1836213" y="6345091"/>
                  </a:cubicBezTo>
                  <a:cubicBezTo>
                    <a:pt x="1834049" y="6347615"/>
                    <a:pt x="1836934" y="6351222"/>
                    <a:pt x="1840902" y="6350863"/>
                  </a:cubicBezTo>
                  <a:cubicBezTo>
                    <a:pt x="1844868" y="6350501"/>
                    <a:pt x="1850279" y="6354470"/>
                    <a:pt x="1854246" y="6350141"/>
                  </a:cubicBezTo>
                  <a:cubicBezTo>
                    <a:pt x="1855689" y="6340403"/>
                    <a:pt x="1845590" y="6352305"/>
                    <a:pt x="1843066" y="6344009"/>
                  </a:cubicBezTo>
                  <a:cubicBezTo>
                    <a:pt x="1847393" y="6342564"/>
                    <a:pt x="1847033" y="6339681"/>
                    <a:pt x="1847755" y="6336796"/>
                  </a:cubicBezTo>
                  <a:cubicBezTo>
                    <a:pt x="1835491" y="6330662"/>
                    <a:pt x="1852803" y="6328862"/>
                    <a:pt x="1849918" y="6321286"/>
                  </a:cubicBezTo>
                  <a:cubicBezTo>
                    <a:pt x="1854968" y="6320927"/>
                    <a:pt x="1861461" y="6325254"/>
                    <a:pt x="1865428" y="6320926"/>
                  </a:cubicBezTo>
                  <a:cubicBezTo>
                    <a:pt x="1869035" y="6309743"/>
                    <a:pt x="1854608" y="6323089"/>
                    <a:pt x="1852083" y="6313713"/>
                  </a:cubicBezTo>
                  <a:cubicBezTo>
                    <a:pt x="1829360" y="6328501"/>
                    <a:pt x="1814211" y="6296039"/>
                    <a:pt x="1785718" y="6305056"/>
                  </a:cubicBezTo>
                  <a:cubicBezTo>
                    <a:pt x="1752535" y="6325254"/>
                    <a:pt x="1735223" y="6291351"/>
                    <a:pt x="1700598" y="6307218"/>
                  </a:cubicBezTo>
                  <a:cubicBezTo>
                    <a:pt x="1678236" y="6325254"/>
                    <a:pt x="1624855" y="6307943"/>
                    <a:pt x="1590230" y="6323811"/>
                  </a:cubicBezTo>
                  <a:cubicBezTo>
                    <a:pt x="1504750" y="6331744"/>
                    <a:pt x="1413859" y="6321647"/>
                    <a:pt x="1324050" y="6312990"/>
                  </a:cubicBezTo>
                  <a:cubicBezTo>
                    <a:pt x="1322606" y="6309022"/>
                    <a:pt x="1316115" y="6308662"/>
                    <a:pt x="1315032" y="6303613"/>
                  </a:cubicBezTo>
                  <a:lnTo>
                    <a:pt x="1316836" y="6296758"/>
                  </a:lnTo>
                  <a:cubicBezTo>
                    <a:pt x="1373102" y="6291711"/>
                    <a:pt x="1413498" y="6312630"/>
                    <a:pt x="1471206" y="6311908"/>
                  </a:cubicBezTo>
                  <a:cubicBezTo>
                    <a:pt x="1496814" y="6325253"/>
                    <a:pt x="1533965" y="6318760"/>
                    <a:pt x="1562458" y="6310826"/>
                  </a:cubicBezTo>
                  <a:cubicBezTo>
                    <a:pt x="1598526" y="6316958"/>
                    <a:pt x="1630625" y="6300727"/>
                    <a:pt x="1667055" y="6305057"/>
                  </a:cubicBezTo>
                  <a:cubicBezTo>
                    <a:pt x="1691580" y="6301450"/>
                    <a:pt x="1720795" y="6286660"/>
                    <a:pt x="1750010" y="6288824"/>
                  </a:cubicBezTo>
                  <a:cubicBezTo>
                    <a:pt x="1761192" y="6268989"/>
                    <a:pt x="1805916" y="6293515"/>
                    <a:pt x="1825392" y="6276200"/>
                  </a:cubicBezTo>
                  <a:cubicBezTo>
                    <a:pt x="1836934" y="6276923"/>
                    <a:pt x="1844148" y="6288465"/>
                    <a:pt x="1853526" y="6278006"/>
                  </a:cubicBezTo>
                  <a:cubicBezTo>
                    <a:pt x="1839820" y="6271512"/>
                    <a:pt x="1810604" y="6269350"/>
                    <a:pt x="1794735" y="6265742"/>
                  </a:cubicBezTo>
                  <a:cubicBezTo>
                    <a:pt x="1751093" y="6267906"/>
                    <a:pt x="1709614" y="6275839"/>
                    <a:pt x="1672465" y="6256365"/>
                  </a:cubicBezTo>
                  <a:cubicBezTo>
                    <a:pt x="1694466" y="6239050"/>
                    <a:pt x="1709614" y="6262854"/>
                    <a:pt x="1731977" y="6252757"/>
                  </a:cubicBezTo>
                  <a:cubicBezTo>
                    <a:pt x="1733059" y="6244822"/>
                    <a:pt x="1720796" y="6246626"/>
                    <a:pt x="1727649" y="6236886"/>
                  </a:cubicBezTo>
                  <a:cubicBezTo>
                    <a:pt x="1739191" y="6245905"/>
                    <a:pt x="1745321" y="6250953"/>
                    <a:pt x="1762635" y="6245905"/>
                  </a:cubicBezTo>
                  <a:cubicBezTo>
                    <a:pt x="1759028" y="6240494"/>
                    <a:pt x="1749650" y="6241575"/>
                    <a:pt x="1742436" y="6239412"/>
                  </a:cubicBezTo>
                  <a:cubicBezTo>
                    <a:pt x="1756143" y="6241937"/>
                    <a:pt x="1768766" y="6235084"/>
                    <a:pt x="1781750" y="6234363"/>
                  </a:cubicBezTo>
                  <a:cubicBezTo>
                    <a:pt x="1760471" y="6218854"/>
                    <a:pt x="1744961" y="6226786"/>
                    <a:pt x="1718992" y="6226427"/>
                  </a:cubicBezTo>
                  <a:lnTo>
                    <a:pt x="1753617" y="6215606"/>
                  </a:lnTo>
                  <a:cubicBezTo>
                    <a:pt x="1746765" y="6195409"/>
                    <a:pt x="1709976" y="6209114"/>
                    <a:pt x="1707812" y="6190718"/>
                  </a:cubicBezTo>
                  <a:cubicBezTo>
                    <a:pt x="1704566" y="6193245"/>
                    <a:pt x="1697713" y="6195769"/>
                    <a:pt x="1700958" y="6199377"/>
                  </a:cubicBezTo>
                  <a:cubicBezTo>
                    <a:pt x="1693745" y="6196130"/>
                    <a:pt x="1690137" y="6186392"/>
                    <a:pt x="1696991" y="6174851"/>
                  </a:cubicBezTo>
                  <a:cubicBezTo>
                    <a:pt x="1711418" y="6169439"/>
                    <a:pt x="1705648" y="6180259"/>
                    <a:pt x="1719353" y="6173769"/>
                  </a:cubicBezTo>
                  <a:cubicBezTo>
                    <a:pt x="1722239" y="6169439"/>
                    <a:pt x="1717909" y="6166553"/>
                    <a:pt x="1716107" y="6163308"/>
                  </a:cubicBezTo>
                  <a:cubicBezTo>
                    <a:pt x="1703123" y="6167997"/>
                    <a:pt x="1707090" y="6158619"/>
                    <a:pt x="1699154" y="6155373"/>
                  </a:cubicBezTo>
                  <a:cubicBezTo>
                    <a:pt x="1687614" y="6149242"/>
                    <a:pt x="1672826" y="6160784"/>
                    <a:pt x="1667415" y="6147800"/>
                  </a:cubicBezTo>
                  <a:cubicBezTo>
                    <a:pt x="1686171" y="6142027"/>
                    <a:pt x="1707089" y="6154653"/>
                    <a:pt x="1725485" y="6140947"/>
                  </a:cubicBezTo>
                  <a:cubicBezTo>
                    <a:pt x="1717910" y="6122912"/>
                    <a:pt x="1694106" y="6128684"/>
                    <a:pt x="1685810" y="6117142"/>
                  </a:cubicBezTo>
                  <a:lnTo>
                    <a:pt x="1664169" y="6128323"/>
                  </a:lnTo>
                  <a:lnTo>
                    <a:pt x="1661284" y="6124716"/>
                  </a:lnTo>
                  <a:cubicBezTo>
                    <a:pt x="1681121" y="6119305"/>
                    <a:pt x="1684367" y="6090812"/>
                    <a:pt x="1709615" y="6102353"/>
                  </a:cubicBezTo>
                  <a:cubicBezTo>
                    <a:pt x="1726927" y="6104519"/>
                    <a:pt x="1730174" y="6077106"/>
                    <a:pt x="1744961" y="6096582"/>
                  </a:cubicBezTo>
                  <a:lnTo>
                    <a:pt x="1752536" y="6092976"/>
                  </a:lnTo>
                  <a:lnTo>
                    <a:pt x="1730895" y="6070253"/>
                  </a:lnTo>
                  <a:cubicBezTo>
                    <a:pt x="1728008" y="6088648"/>
                    <a:pt x="1702041" y="6070253"/>
                    <a:pt x="1697713" y="6076384"/>
                  </a:cubicBezTo>
                  <a:cubicBezTo>
                    <a:pt x="1692663" y="6067728"/>
                    <a:pt x="1672104" y="6074941"/>
                    <a:pt x="1668137" y="6062318"/>
                  </a:cubicBezTo>
                  <a:cubicBezTo>
                    <a:pt x="1691219" y="6068450"/>
                    <a:pt x="1704204" y="6063761"/>
                    <a:pt x="1728370" y="6069892"/>
                  </a:cubicBezTo>
                  <a:cubicBezTo>
                    <a:pt x="1730533" y="6062318"/>
                    <a:pt x="1715025" y="6062678"/>
                    <a:pt x="1723681" y="6055105"/>
                  </a:cubicBezTo>
                  <a:cubicBezTo>
                    <a:pt x="1729092" y="6051137"/>
                    <a:pt x="1738469" y="6058712"/>
                    <a:pt x="1740632" y="6051137"/>
                  </a:cubicBezTo>
                  <a:cubicBezTo>
                    <a:pt x="1732337" y="6043924"/>
                    <a:pt x="1710336" y="6047889"/>
                    <a:pt x="1709975" y="6035989"/>
                  </a:cubicBezTo>
                  <a:cubicBezTo>
                    <a:pt x="1714664" y="6024808"/>
                    <a:pt x="1733058" y="6025170"/>
                    <a:pt x="1744601" y="6025170"/>
                  </a:cubicBezTo>
                  <a:cubicBezTo>
                    <a:pt x="1743879" y="6008939"/>
                    <a:pt x="1717189" y="6015429"/>
                    <a:pt x="1701319" y="6012545"/>
                  </a:cubicBezTo>
                  <a:cubicBezTo>
                    <a:pt x="1708894" y="6004249"/>
                    <a:pt x="1694106" y="6006413"/>
                    <a:pt x="1698434" y="6000284"/>
                  </a:cubicBezTo>
                  <a:cubicBezTo>
                    <a:pt x="1671744" y="6007496"/>
                    <a:pt x="1703123" y="5980083"/>
                    <a:pt x="1676432" y="5982608"/>
                  </a:cubicBezTo>
                  <a:cubicBezTo>
                    <a:pt x="1633871" y="5991984"/>
                    <a:pt x="1601411" y="6009660"/>
                    <a:pt x="1557047" y="6009300"/>
                  </a:cubicBezTo>
                  <a:cubicBezTo>
                    <a:pt x="1590230" y="6000643"/>
                    <a:pt x="1623052" y="5990545"/>
                    <a:pt x="1648300" y="5972870"/>
                  </a:cubicBezTo>
                  <a:cubicBezTo>
                    <a:pt x="1667415" y="5978280"/>
                    <a:pt x="1666694" y="5958443"/>
                    <a:pt x="1687974" y="5966018"/>
                  </a:cubicBezTo>
                  <a:cubicBezTo>
                    <a:pt x="1691220" y="5954476"/>
                    <a:pt x="1711418" y="5966017"/>
                    <a:pt x="1708171" y="5950510"/>
                  </a:cubicBezTo>
                  <a:lnTo>
                    <a:pt x="1728731" y="5951230"/>
                  </a:lnTo>
                  <a:cubicBezTo>
                    <a:pt x="1728370" y="5948343"/>
                    <a:pt x="1738108" y="5937164"/>
                    <a:pt x="1729091" y="5932476"/>
                  </a:cubicBezTo>
                  <a:lnTo>
                    <a:pt x="1704204" y="5928148"/>
                  </a:lnTo>
                  <a:cubicBezTo>
                    <a:pt x="1706008" y="5926703"/>
                    <a:pt x="1703843" y="5925260"/>
                    <a:pt x="1703123" y="5923096"/>
                  </a:cubicBezTo>
                  <a:cubicBezTo>
                    <a:pt x="1687253" y="5933194"/>
                    <a:pt x="1667055" y="5930672"/>
                    <a:pt x="1645775" y="5936803"/>
                  </a:cubicBezTo>
                  <a:lnTo>
                    <a:pt x="1637119" y="5935359"/>
                  </a:lnTo>
                  <a:cubicBezTo>
                    <a:pt x="1637478" y="5934638"/>
                    <a:pt x="1650103" y="5931754"/>
                    <a:pt x="1642167" y="5927426"/>
                  </a:cubicBezTo>
                  <a:cubicBezTo>
                    <a:pt x="1650103" y="5922736"/>
                    <a:pt x="1673547" y="5935001"/>
                    <a:pt x="1673547" y="5918048"/>
                  </a:cubicBezTo>
                  <a:cubicBezTo>
                    <a:pt x="1667415" y="5911914"/>
                    <a:pt x="1645414" y="5911914"/>
                    <a:pt x="1635676" y="5909393"/>
                  </a:cubicBezTo>
                  <a:cubicBezTo>
                    <a:pt x="1642529" y="5895685"/>
                    <a:pt x="1625576" y="5895686"/>
                    <a:pt x="1617642" y="5887389"/>
                  </a:cubicBezTo>
                  <a:cubicBezTo>
                    <a:pt x="1603935" y="5897489"/>
                    <a:pt x="1593836" y="5905786"/>
                    <a:pt x="1574720" y="5903620"/>
                  </a:cubicBezTo>
                  <a:cubicBezTo>
                    <a:pt x="1595640" y="5904342"/>
                    <a:pt x="1597444" y="5872603"/>
                    <a:pt x="1621249" y="5884865"/>
                  </a:cubicBezTo>
                  <a:cubicBezTo>
                    <a:pt x="1621249" y="5879816"/>
                    <a:pt x="1632789" y="5880898"/>
                    <a:pt x="1630625" y="5874406"/>
                  </a:cubicBezTo>
                  <a:cubicBezTo>
                    <a:pt x="1636758" y="5875489"/>
                    <a:pt x="1641447" y="5877290"/>
                    <a:pt x="1643971" y="5881620"/>
                  </a:cubicBezTo>
                  <a:lnTo>
                    <a:pt x="1654792" y="5876569"/>
                  </a:lnTo>
                  <a:cubicBezTo>
                    <a:pt x="1642529" y="5865388"/>
                    <a:pt x="1630266" y="5854207"/>
                    <a:pt x="1606099" y="5861061"/>
                  </a:cubicBezTo>
                  <a:cubicBezTo>
                    <a:pt x="1608986" y="5864665"/>
                    <a:pt x="1613314" y="5867552"/>
                    <a:pt x="1612231" y="5871161"/>
                  </a:cubicBezTo>
                  <a:cubicBezTo>
                    <a:pt x="1597805" y="5870800"/>
                    <a:pt x="1588788" y="5862144"/>
                    <a:pt x="1580853" y="5853845"/>
                  </a:cubicBezTo>
                  <a:cubicBezTo>
                    <a:pt x="1618003" y="5855288"/>
                    <a:pt x="1598165" y="5830042"/>
                    <a:pt x="1629183" y="5826437"/>
                  </a:cubicBezTo>
                  <a:cubicBezTo>
                    <a:pt x="1632068" y="5826076"/>
                    <a:pt x="1632790" y="5828240"/>
                    <a:pt x="1634594" y="5830402"/>
                  </a:cubicBezTo>
                  <a:lnTo>
                    <a:pt x="1640365" y="5819582"/>
                  </a:lnTo>
                  <a:lnTo>
                    <a:pt x="1642167" y="5821747"/>
                  </a:lnTo>
                  <a:lnTo>
                    <a:pt x="1646496" y="5820663"/>
                  </a:lnTo>
                  <a:lnTo>
                    <a:pt x="1640003" y="5811647"/>
                  </a:lnTo>
                  <a:lnTo>
                    <a:pt x="1617281" y="5822469"/>
                  </a:lnTo>
                  <a:cubicBezTo>
                    <a:pt x="1616560" y="5820663"/>
                    <a:pt x="1619444" y="5819942"/>
                    <a:pt x="1622331" y="5818501"/>
                  </a:cubicBezTo>
                  <a:lnTo>
                    <a:pt x="1617641" y="5812730"/>
                  </a:lnTo>
                  <a:cubicBezTo>
                    <a:pt x="1609706" y="5818139"/>
                    <a:pt x="1596722" y="5826076"/>
                    <a:pt x="1598525" y="5833287"/>
                  </a:cubicBezTo>
                  <a:lnTo>
                    <a:pt x="1596723" y="5830762"/>
                  </a:lnTo>
                  <a:cubicBezTo>
                    <a:pt x="1593477" y="5846273"/>
                    <a:pt x="1557768" y="5830041"/>
                    <a:pt x="1572195" y="5847355"/>
                  </a:cubicBezTo>
                  <a:cubicBezTo>
                    <a:pt x="1564982" y="5853846"/>
                    <a:pt x="1558850" y="5852763"/>
                    <a:pt x="1550917" y="5848438"/>
                  </a:cubicBezTo>
                  <a:cubicBezTo>
                    <a:pt x="1542260" y="5824994"/>
                    <a:pt x="1579048" y="5833287"/>
                    <a:pt x="1586263" y="5821747"/>
                  </a:cubicBezTo>
                  <a:lnTo>
                    <a:pt x="1590952" y="5819581"/>
                  </a:lnTo>
                  <a:lnTo>
                    <a:pt x="1581212" y="5808761"/>
                  </a:lnTo>
                  <a:cubicBezTo>
                    <a:pt x="1609707" y="5800828"/>
                    <a:pt x="1611510" y="5790007"/>
                    <a:pt x="1629544" y="5773418"/>
                  </a:cubicBezTo>
                  <a:cubicBezTo>
                    <a:pt x="1616199" y="5770171"/>
                    <a:pt x="1601771" y="5801189"/>
                    <a:pt x="1582656" y="5782071"/>
                  </a:cubicBezTo>
                  <a:lnTo>
                    <a:pt x="1564622" y="5781712"/>
                  </a:lnTo>
                  <a:cubicBezTo>
                    <a:pt x="1571835" y="5778826"/>
                    <a:pt x="1579410" y="5780270"/>
                    <a:pt x="1584819" y="5775221"/>
                  </a:cubicBezTo>
                  <a:lnTo>
                    <a:pt x="1579049" y="5764401"/>
                  </a:lnTo>
                  <a:cubicBezTo>
                    <a:pt x="1584460" y="5764400"/>
                    <a:pt x="1587345" y="5762957"/>
                    <a:pt x="1594559" y="5765122"/>
                  </a:cubicBezTo>
                  <a:cubicBezTo>
                    <a:pt x="1593477" y="5768007"/>
                    <a:pt x="1591313" y="5770531"/>
                    <a:pt x="1594918" y="5772335"/>
                  </a:cubicBezTo>
                  <a:cubicBezTo>
                    <a:pt x="1600330" y="5775220"/>
                    <a:pt x="1604296" y="5771975"/>
                    <a:pt x="1608625" y="5769810"/>
                  </a:cubicBezTo>
                  <a:lnTo>
                    <a:pt x="1606821" y="5767646"/>
                  </a:lnTo>
                  <a:lnTo>
                    <a:pt x="1616921" y="5764400"/>
                  </a:lnTo>
                  <a:cubicBezTo>
                    <a:pt x="1607182" y="5757909"/>
                    <a:pt x="1594197" y="5752498"/>
                    <a:pt x="1592395" y="5741318"/>
                  </a:cubicBezTo>
                  <a:lnTo>
                    <a:pt x="1599969" y="5737711"/>
                  </a:lnTo>
                  <a:cubicBezTo>
                    <a:pt x="1600330" y="5740596"/>
                    <a:pt x="1604297" y="5741317"/>
                    <a:pt x="1607904" y="5742038"/>
                  </a:cubicBezTo>
                  <a:cubicBezTo>
                    <a:pt x="1592395" y="5737349"/>
                    <a:pt x="1616559" y="5708496"/>
                    <a:pt x="1584099" y="5725808"/>
                  </a:cubicBezTo>
                  <a:cubicBezTo>
                    <a:pt x="1581213" y="5726169"/>
                    <a:pt x="1580853" y="5723283"/>
                    <a:pt x="1578689" y="5721840"/>
                  </a:cubicBezTo>
                  <a:cubicBezTo>
                    <a:pt x="1590591" y="5717152"/>
                    <a:pt x="1606100" y="5721841"/>
                    <a:pt x="1620167" y="5722202"/>
                  </a:cubicBezTo>
                  <a:lnTo>
                    <a:pt x="1640724" y="5735547"/>
                  </a:lnTo>
                  <a:cubicBezTo>
                    <a:pt x="1637119" y="5729776"/>
                    <a:pt x="1641447" y="5711741"/>
                    <a:pt x="1623412" y="5710659"/>
                  </a:cubicBezTo>
                  <a:cubicBezTo>
                    <a:pt x="1620167" y="5708135"/>
                    <a:pt x="1608263" y="5708856"/>
                    <a:pt x="1606461" y="5714626"/>
                  </a:cubicBezTo>
                  <a:cubicBezTo>
                    <a:pt x="1605018" y="5707414"/>
                    <a:pt x="1590230" y="5707775"/>
                    <a:pt x="1598164" y="5699117"/>
                  </a:cubicBezTo>
                  <a:cubicBezTo>
                    <a:pt x="1607543" y="5698758"/>
                    <a:pt x="1613674" y="5691905"/>
                    <a:pt x="1618002" y="5685772"/>
                  </a:cubicBezTo>
                  <a:cubicBezTo>
                    <a:pt x="1605018" y="5685412"/>
                    <a:pt x="1592754" y="5687216"/>
                    <a:pt x="1577967" y="5692626"/>
                  </a:cubicBezTo>
                  <a:cubicBezTo>
                    <a:pt x="1553080" y="5714987"/>
                    <a:pt x="1505832" y="5720758"/>
                    <a:pt x="1490683" y="5744923"/>
                  </a:cubicBezTo>
                  <a:cubicBezTo>
                    <a:pt x="1478781" y="5744923"/>
                    <a:pt x="1459304" y="5753581"/>
                    <a:pt x="1457501" y="5760072"/>
                  </a:cubicBezTo>
                  <a:lnTo>
                    <a:pt x="1458222" y="5758269"/>
                  </a:lnTo>
                  <a:cubicBezTo>
                    <a:pt x="1392217" y="5744563"/>
                    <a:pt x="1356149" y="5795059"/>
                    <a:pt x="1295195" y="5803352"/>
                  </a:cubicBezTo>
                  <a:cubicBezTo>
                    <a:pt x="1287621" y="5807321"/>
                    <a:pt x="1278964" y="5810565"/>
                    <a:pt x="1275718" y="5817058"/>
                  </a:cubicBezTo>
                  <a:lnTo>
                    <a:pt x="1294113" y="5820302"/>
                  </a:lnTo>
                  <a:cubicBezTo>
                    <a:pt x="1287981" y="5823190"/>
                    <a:pt x="1273916" y="5826796"/>
                    <a:pt x="1276440" y="5836175"/>
                  </a:cubicBezTo>
                  <a:cubicBezTo>
                    <a:pt x="1288343" y="5839420"/>
                    <a:pt x="1280047" y="5849881"/>
                    <a:pt x="1279686" y="5855650"/>
                  </a:cubicBezTo>
                  <a:lnTo>
                    <a:pt x="1248667" y="5855288"/>
                  </a:lnTo>
                  <a:cubicBezTo>
                    <a:pt x="1251193" y="5850962"/>
                    <a:pt x="1258046" y="5850241"/>
                    <a:pt x="1260570" y="5845552"/>
                  </a:cubicBezTo>
                  <a:cubicBezTo>
                    <a:pt x="1252275" y="5839060"/>
                    <a:pt x="1237487" y="5831485"/>
                    <a:pt x="1223781" y="5834010"/>
                  </a:cubicBezTo>
                  <a:cubicBezTo>
                    <a:pt x="1222339" y="5821746"/>
                    <a:pt x="1248667" y="5825353"/>
                    <a:pt x="1243618" y="5811648"/>
                  </a:cubicBezTo>
                  <a:cubicBezTo>
                    <a:pt x="1247947" y="5814172"/>
                    <a:pt x="1252996" y="5811287"/>
                    <a:pt x="1256242" y="5808761"/>
                  </a:cubicBezTo>
                  <a:cubicBezTo>
                    <a:pt x="1252275" y="5787121"/>
                    <a:pt x="1220174" y="5781352"/>
                    <a:pt x="1195288" y="5786039"/>
                  </a:cubicBezTo>
                  <a:cubicBezTo>
                    <a:pt x="1192402" y="5786400"/>
                    <a:pt x="1190237" y="5789285"/>
                    <a:pt x="1188073" y="5787843"/>
                  </a:cubicBezTo>
                  <a:lnTo>
                    <a:pt x="1183384" y="5782070"/>
                  </a:lnTo>
                  <a:cubicBezTo>
                    <a:pt x="1208993" y="5778467"/>
                    <a:pt x="1219813" y="5755383"/>
                    <a:pt x="1249750" y="5759711"/>
                  </a:cubicBezTo>
                  <a:cubicBezTo>
                    <a:pt x="1256241" y="5750695"/>
                    <a:pt x="1278603" y="5753940"/>
                    <a:pt x="1289063" y="5749613"/>
                  </a:cubicBezTo>
                  <a:lnTo>
                    <a:pt x="1318640" y="5754662"/>
                  </a:lnTo>
                  <a:cubicBezTo>
                    <a:pt x="1319000" y="5766565"/>
                    <a:pt x="1305655" y="5771252"/>
                    <a:pt x="1293032" y="5770171"/>
                  </a:cubicBezTo>
                  <a:cubicBezTo>
                    <a:pt x="1278965" y="5769810"/>
                    <a:pt x="1270669" y="5759351"/>
                    <a:pt x="1257324" y="5764040"/>
                  </a:cubicBezTo>
                  <a:cubicBezTo>
                    <a:pt x="1252996" y="5774139"/>
                    <a:pt x="1271391" y="5774499"/>
                    <a:pt x="1277522" y="5779547"/>
                  </a:cubicBezTo>
                  <a:cubicBezTo>
                    <a:pt x="1263817" y="5791089"/>
                    <a:pt x="1252996" y="5766203"/>
                    <a:pt x="1238209" y="5776663"/>
                  </a:cubicBezTo>
                  <a:cubicBezTo>
                    <a:pt x="1239651" y="5783877"/>
                    <a:pt x="1253357" y="5791089"/>
                    <a:pt x="1261292" y="5790730"/>
                  </a:cubicBezTo>
                  <a:lnTo>
                    <a:pt x="1267423" y="5791812"/>
                  </a:lnTo>
                  <a:lnTo>
                    <a:pt x="1266702" y="5793614"/>
                  </a:lnTo>
                  <a:cubicBezTo>
                    <a:pt x="1269948" y="5791090"/>
                    <a:pt x="1284014" y="5796498"/>
                    <a:pt x="1292310" y="5791089"/>
                  </a:cubicBezTo>
                  <a:lnTo>
                    <a:pt x="1286179" y="5780991"/>
                  </a:lnTo>
                  <a:cubicBezTo>
                    <a:pt x="1302409" y="5783877"/>
                    <a:pt x="1326575" y="5772335"/>
                    <a:pt x="1347854" y="5774860"/>
                  </a:cubicBezTo>
                  <a:lnTo>
                    <a:pt x="1360839" y="5762236"/>
                  </a:lnTo>
                  <a:lnTo>
                    <a:pt x="1365528" y="5768007"/>
                  </a:lnTo>
                  <a:cubicBezTo>
                    <a:pt x="1433335" y="5736988"/>
                    <a:pt x="1525307" y="5729053"/>
                    <a:pt x="1579410" y="5678919"/>
                  </a:cubicBezTo>
                  <a:lnTo>
                    <a:pt x="1575082" y="5671345"/>
                  </a:lnTo>
                  <a:cubicBezTo>
                    <a:pt x="1565703" y="5676756"/>
                    <a:pt x="1550195" y="5680001"/>
                    <a:pt x="1540817" y="5672427"/>
                  </a:cubicBezTo>
                  <a:cubicBezTo>
                    <a:pt x="1543703" y="5692625"/>
                    <a:pt x="1501503" y="5682166"/>
                    <a:pt x="1491044" y="5699478"/>
                  </a:cubicBezTo>
                  <a:cubicBezTo>
                    <a:pt x="1466518" y="5703085"/>
                    <a:pt x="1450287" y="5696231"/>
                    <a:pt x="1425760" y="5699839"/>
                  </a:cubicBezTo>
                  <a:cubicBezTo>
                    <a:pt x="1424679" y="5686855"/>
                    <a:pt x="1394742" y="5690461"/>
                    <a:pt x="1392940" y="5675311"/>
                  </a:cubicBezTo>
                  <a:cubicBezTo>
                    <a:pt x="1399430" y="5666656"/>
                    <a:pt x="1394381" y="5652590"/>
                    <a:pt x="1381037" y="5649343"/>
                  </a:cubicBezTo>
                  <a:cubicBezTo>
                    <a:pt x="1380316" y="5647541"/>
                    <a:pt x="1378152" y="5646099"/>
                    <a:pt x="1379955" y="5644299"/>
                  </a:cubicBezTo>
                  <a:cubicBezTo>
                    <a:pt x="1418908" y="5632037"/>
                    <a:pt x="1408087" y="5685052"/>
                    <a:pt x="1445237" y="5665575"/>
                  </a:cubicBezTo>
                  <a:lnTo>
                    <a:pt x="1458943" y="5663049"/>
                  </a:lnTo>
                  <a:cubicBezTo>
                    <a:pt x="1453533" y="5656197"/>
                    <a:pt x="1453173" y="5643938"/>
                    <a:pt x="1443434" y="5641415"/>
                  </a:cubicBezTo>
                  <a:cubicBezTo>
                    <a:pt x="1448122" y="5643217"/>
                    <a:pt x="1450648" y="5638529"/>
                    <a:pt x="1453533" y="5638169"/>
                  </a:cubicBezTo>
                  <a:cubicBezTo>
                    <a:pt x="1455336" y="5649705"/>
                    <a:pt x="1468320" y="5653673"/>
                    <a:pt x="1483470" y="5655476"/>
                  </a:cubicBezTo>
                  <a:lnTo>
                    <a:pt x="1504750" y="5654393"/>
                  </a:lnTo>
                  <a:cubicBezTo>
                    <a:pt x="1493569" y="5661246"/>
                    <a:pt x="1487437" y="5677115"/>
                    <a:pt x="1464714" y="5683247"/>
                  </a:cubicBezTo>
                  <a:lnTo>
                    <a:pt x="1469403" y="5689017"/>
                  </a:lnTo>
                  <a:cubicBezTo>
                    <a:pt x="1478781" y="5665935"/>
                    <a:pt x="1505110" y="5700199"/>
                    <a:pt x="1505109" y="5673509"/>
                  </a:cubicBezTo>
                  <a:cubicBezTo>
                    <a:pt x="1516291" y="5675673"/>
                    <a:pt x="1523505" y="5668099"/>
                    <a:pt x="1534685" y="5669902"/>
                  </a:cubicBezTo>
                  <a:lnTo>
                    <a:pt x="1531440" y="5659442"/>
                  </a:lnTo>
                  <a:cubicBezTo>
                    <a:pt x="1539013" y="5659802"/>
                    <a:pt x="1547670" y="5665214"/>
                    <a:pt x="1553802" y="5658362"/>
                  </a:cubicBezTo>
                  <a:cubicBezTo>
                    <a:pt x="1549113" y="5647540"/>
                    <a:pt x="1569310" y="5650066"/>
                    <a:pt x="1574361" y="5641054"/>
                  </a:cubicBezTo>
                  <a:cubicBezTo>
                    <a:pt x="1565704" y="5635643"/>
                    <a:pt x="1550195" y="5643938"/>
                    <a:pt x="1541900" y="5632398"/>
                  </a:cubicBezTo>
                  <a:cubicBezTo>
                    <a:pt x="1549474" y="5628790"/>
                    <a:pt x="1544784" y="5617969"/>
                    <a:pt x="1557048" y="5616166"/>
                  </a:cubicBezTo>
                  <a:lnTo>
                    <a:pt x="1539375" y="5601019"/>
                  </a:lnTo>
                  <a:cubicBezTo>
                    <a:pt x="1541178" y="5600296"/>
                    <a:pt x="1544063" y="5598854"/>
                    <a:pt x="1543342" y="5596691"/>
                  </a:cubicBezTo>
                  <a:cubicBezTo>
                    <a:pt x="1528554" y="5585148"/>
                    <a:pt x="1522784" y="5604985"/>
                    <a:pt x="1512685" y="5586231"/>
                  </a:cubicBezTo>
                  <a:cubicBezTo>
                    <a:pt x="1503668" y="5590558"/>
                    <a:pt x="1493929" y="5588033"/>
                    <a:pt x="1484191" y="5586231"/>
                  </a:cubicBezTo>
                  <a:cubicBezTo>
                    <a:pt x="1483829" y="5583345"/>
                    <a:pt x="1489600" y="5582263"/>
                    <a:pt x="1492487" y="5580821"/>
                  </a:cubicBezTo>
                  <a:cubicBezTo>
                    <a:pt x="1485994" y="5568918"/>
                    <a:pt x="1477338" y="5580099"/>
                    <a:pt x="1466878" y="5571442"/>
                  </a:cubicBezTo>
                  <a:lnTo>
                    <a:pt x="1471206" y="5570000"/>
                  </a:lnTo>
                  <a:cubicBezTo>
                    <a:pt x="1463272" y="5566753"/>
                    <a:pt x="1458583" y="5555934"/>
                    <a:pt x="1449204" y="5561344"/>
                  </a:cubicBezTo>
                  <a:cubicBezTo>
                    <a:pt x="1437664" y="5556293"/>
                    <a:pt x="1439106" y="5569278"/>
                    <a:pt x="1427925" y="5567476"/>
                  </a:cubicBezTo>
                  <a:cubicBezTo>
                    <a:pt x="1423597" y="5577934"/>
                    <a:pt x="1439467" y="5577575"/>
                    <a:pt x="1445599" y="5582624"/>
                  </a:cubicBezTo>
                  <a:lnTo>
                    <a:pt x="1448845" y="5580098"/>
                  </a:lnTo>
                  <a:cubicBezTo>
                    <a:pt x="1453894" y="5589116"/>
                    <a:pt x="1427564" y="5590198"/>
                    <a:pt x="1448123" y="5594886"/>
                  </a:cubicBezTo>
                  <a:lnTo>
                    <a:pt x="1447401" y="5596690"/>
                  </a:lnTo>
                  <a:cubicBezTo>
                    <a:pt x="1419630" y="5598855"/>
                    <a:pt x="1403399" y="5586951"/>
                    <a:pt x="1382480" y="5583345"/>
                  </a:cubicBezTo>
                  <a:lnTo>
                    <a:pt x="1391136" y="5545835"/>
                  </a:lnTo>
                  <a:lnTo>
                    <a:pt x="1385005" y="5544752"/>
                  </a:lnTo>
                  <a:lnTo>
                    <a:pt x="1398710" y="5538261"/>
                  </a:lnTo>
                  <a:cubicBezTo>
                    <a:pt x="1392218" y="5528882"/>
                    <a:pt x="1387529" y="5510127"/>
                    <a:pt x="1371659" y="5506520"/>
                  </a:cubicBezTo>
                  <a:cubicBezTo>
                    <a:pt x="1366971" y="5513734"/>
                    <a:pt x="1359035" y="5523112"/>
                    <a:pt x="1347855" y="5521309"/>
                  </a:cubicBezTo>
                  <a:cubicBezTo>
                    <a:pt x="1329098" y="5527800"/>
                    <a:pt x="1300966" y="5542950"/>
                    <a:pt x="1284014" y="5538982"/>
                  </a:cubicBezTo>
                  <a:cubicBezTo>
                    <a:pt x="1273555" y="5552326"/>
                    <a:pt x="1256603" y="5547278"/>
                    <a:pt x="1238930" y="5550163"/>
                  </a:cubicBezTo>
                  <a:cubicBezTo>
                    <a:pt x="1201419" y="5566394"/>
                    <a:pt x="1157056" y="5571804"/>
                    <a:pt x="1124234" y="5589838"/>
                  </a:cubicBezTo>
                  <a:cubicBezTo>
                    <a:pt x="1120627" y="5589116"/>
                    <a:pt x="1113414" y="5590920"/>
                    <a:pt x="1113774" y="5585869"/>
                  </a:cubicBezTo>
                  <a:cubicBezTo>
                    <a:pt x="1111250" y="5577575"/>
                    <a:pt x="1131448" y="5579016"/>
                    <a:pt x="1123512" y="5570721"/>
                  </a:cubicBezTo>
                  <a:cubicBezTo>
                    <a:pt x="1154891" y="5579378"/>
                    <a:pt x="1128202" y="5545834"/>
                    <a:pt x="1159940" y="5553408"/>
                  </a:cubicBezTo>
                  <a:cubicBezTo>
                    <a:pt x="1157056" y="5541868"/>
                    <a:pt x="1190599" y="5542949"/>
                    <a:pt x="1173647" y="5529965"/>
                  </a:cubicBezTo>
                  <a:cubicBezTo>
                    <a:pt x="1171844" y="5532490"/>
                    <a:pt x="1168236" y="5531046"/>
                    <a:pt x="1164629" y="5530325"/>
                  </a:cubicBezTo>
                  <a:lnTo>
                    <a:pt x="1172925" y="5502914"/>
                  </a:lnTo>
                  <a:cubicBezTo>
                    <a:pt x="1155613" y="5508684"/>
                    <a:pt x="1142990" y="5493897"/>
                    <a:pt x="1136497" y="5489568"/>
                  </a:cubicBezTo>
                  <a:cubicBezTo>
                    <a:pt x="1145874" y="5484158"/>
                    <a:pt x="1150924" y="5502913"/>
                    <a:pt x="1160663" y="5491733"/>
                  </a:cubicBezTo>
                  <a:cubicBezTo>
                    <a:pt x="1168598" y="5469370"/>
                    <a:pt x="1123873" y="5488486"/>
                    <a:pt x="1150202" y="5466125"/>
                  </a:cubicBezTo>
                  <a:cubicBezTo>
                    <a:pt x="1140465" y="5445565"/>
                    <a:pt x="1107282" y="5470452"/>
                    <a:pt x="1109807" y="5444123"/>
                  </a:cubicBezTo>
                  <a:cubicBezTo>
                    <a:pt x="1137940" y="5441238"/>
                    <a:pt x="1170762" y="5436188"/>
                    <a:pt x="1194206" y="5423203"/>
                  </a:cubicBezTo>
                  <a:cubicBezTo>
                    <a:pt x="1175450" y="5416712"/>
                    <a:pt x="1157055" y="5425728"/>
                    <a:pt x="1140465" y="5411662"/>
                  </a:cubicBezTo>
                  <a:cubicBezTo>
                    <a:pt x="1128202" y="5403727"/>
                    <a:pt x="1143711" y="5383529"/>
                    <a:pt x="1117381" y="5383889"/>
                  </a:cubicBezTo>
                  <a:lnTo>
                    <a:pt x="1118824" y="5379202"/>
                  </a:lnTo>
                  <a:cubicBezTo>
                    <a:pt x="1119906" y="5384250"/>
                    <a:pt x="1127120" y="5382808"/>
                    <a:pt x="1130366" y="5384250"/>
                  </a:cubicBezTo>
                  <a:cubicBezTo>
                    <a:pt x="1139743" y="5379201"/>
                    <a:pt x="1126398" y="5371987"/>
                    <a:pt x="1130004" y="5364414"/>
                  </a:cubicBezTo>
                  <a:cubicBezTo>
                    <a:pt x="1142628" y="5361528"/>
                    <a:pt x="1150563" y="5378840"/>
                    <a:pt x="1158498" y="5365496"/>
                  </a:cubicBezTo>
                  <a:lnTo>
                    <a:pt x="1140103" y="5352512"/>
                  </a:lnTo>
                  <a:lnTo>
                    <a:pt x="1149842" y="5342052"/>
                  </a:lnTo>
                  <a:lnTo>
                    <a:pt x="1158859" y="5350708"/>
                  </a:lnTo>
                  <a:cubicBezTo>
                    <a:pt x="1164630" y="5340608"/>
                    <a:pt x="1182302" y="5342772"/>
                    <a:pt x="1185910" y="5334477"/>
                  </a:cubicBezTo>
                  <a:cubicBezTo>
                    <a:pt x="1179057" y="5330148"/>
                    <a:pt x="1169680" y="5327624"/>
                    <a:pt x="1171843" y="5320049"/>
                  </a:cubicBezTo>
                  <a:cubicBezTo>
                    <a:pt x="1171122" y="5317885"/>
                    <a:pt x="1174368" y="5316444"/>
                    <a:pt x="1175811" y="5315722"/>
                  </a:cubicBezTo>
                  <a:cubicBezTo>
                    <a:pt x="1188796" y="5316083"/>
                    <a:pt x="1184466" y="5326182"/>
                    <a:pt x="1186631" y="5331591"/>
                  </a:cubicBezTo>
                  <a:cubicBezTo>
                    <a:pt x="1214404" y="5321492"/>
                    <a:pt x="1227387" y="5347822"/>
                    <a:pt x="1255160" y="5341690"/>
                  </a:cubicBezTo>
                  <a:cubicBezTo>
                    <a:pt x="1255882" y="5343855"/>
                    <a:pt x="1252996" y="5344216"/>
                    <a:pt x="1251193" y="5346018"/>
                  </a:cubicBezTo>
                  <a:cubicBezTo>
                    <a:pt x="1271029" y="5347823"/>
                    <a:pt x="1270669" y="5362970"/>
                    <a:pt x="1286179" y="5370545"/>
                  </a:cubicBezTo>
                  <a:lnTo>
                    <a:pt x="1274276" y="5374152"/>
                  </a:lnTo>
                  <a:cubicBezTo>
                    <a:pt x="1281490" y="5380283"/>
                    <a:pt x="1293753" y="5387497"/>
                    <a:pt x="1305295" y="5383530"/>
                  </a:cubicBezTo>
                  <a:cubicBezTo>
                    <a:pt x="1300245" y="5386414"/>
                    <a:pt x="1306016" y="5402285"/>
                    <a:pt x="1317196" y="5395432"/>
                  </a:cubicBezTo>
                  <a:cubicBezTo>
                    <a:pt x="1321164" y="5395071"/>
                    <a:pt x="1322246" y="5392186"/>
                    <a:pt x="1322968" y="5389300"/>
                  </a:cubicBezTo>
                  <a:cubicBezTo>
                    <a:pt x="1315032" y="5384611"/>
                    <a:pt x="1313590" y="5381365"/>
                    <a:pt x="1307819" y="5374512"/>
                  </a:cubicBezTo>
                  <a:cubicBezTo>
                    <a:pt x="1314671" y="5377758"/>
                    <a:pt x="1318639" y="5373430"/>
                    <a:pt x="1324050" y="5372349"/>
                  </a:cubicBezTo>
                  <a:cubicBezTo>
                    <a:pt x="1319721" y="5368741"/>
                    <a:pt x="1301327" y="5365495"/>
                    <a:pt x="1295194" y="5355397"/>
                  </a:cubicBezTo>
                  <a:cubicBezTo>
                    <a:pt x="1291228" y="5350708"/>
                    <a:pt x="1304933" y="5345298"/>
                    <a:pt x="1312869" y="5348543"/>
                  </a:cubicBezTo>
                  <a:cubicBezTo>
                    <a:pt x="1319722" y="5346740"/>
                    <a:pt x="1321164" y="5342052"/>
                    <a:pt x="1318640" y="5337724"/>
                  </a:cubicBezTo>
                  <a:cubicBezTo>
                    <a:pt x="1326935" y="5336280"/>
                    <a:pt x="1333067" y="5337363"/>
                    <a:pt x="1343886" y="5340247"/>
                  </a:cubicBezTo>
                  <a:cubicBezTo>
                    <a:pt x="1346592" y="5343223"/>
                    <a:pt x="1347606" y="5347213"/>
                    <a:pt x="1348102" y="5351423"/>
                  </a:cubicBezTo>
                  <a:lnTo>
                    <a:pt x="1349160" y="5363394"/>
                  </a:lnTo>
                  <a:lnTo>
                    <a:pt x="1332346" y="5364053"/>
                  </a:lnTo>
                  <a:lnTo>
                    <a:pt x="1341001" y="5365495"/>
                  </a:lnTo>
                  <a:cubicBezTo>
                    <a:pt x="1342624" y="5366217"/>
                    <a:pt x="1345058" y="5366667"/>
                    <a:pt x="1347088" y="5366442"/>
                  </a:cubicBezTo>
                  <a:lnTo>
                    <a:pt x="1349478" y="5364407"/>
                  </a:lnTo>
                  <a:lnTo>
                    <a:pt x="1354234" y="5372962"/>
                  </a:lnTo>
                  <a:cubicBezTo>
                    <a:pt x="1357344" y="5374873"/>
                    <a:pt x="1362282" y="5375413"/>
                    <a:pt x="1370217" y="5373791"/>
                  </a:cubicBezTo>
                  <a:cubicBezTo>
                    <a:pt x="1372740" y="5383168"/>
                    <a:pt x="1379233" y="5391464"/>
                    <a:pt x="1392579" y="5394711"/>
                  </a:cubicBezTo>
                  <a:lnTo>
                    <a:pt x="1398710" y="5395792"/>
                  </a:lnTo>
                  <a:cubicBezTo>
                    <a:pt x="1391497" y="5407695"/>
                    <a:pt x="1350378" y="5383529"/>
                    <a:pt x="1363724" y="5408777"/>
                  </a:cubicBezTo>
                  <a:cubicBezTo>
                    <a:pt x="1359757" y="5413105"/>
                    <a:pt x="1350019" y="5406252"/>
                    <a:pt x="1349297" y="5413104"/>
                  </a:cubicBezTo>
                  <a:cubicBezTo>
                    <a:pt x="1353985" y="5419958"/>
                    <a:pt x="1364084" y="5415629"/>
                    <a:pt x="1370937" y="5414909"/>
                  </a:cubicBezTo>
                  <a:lnTo>
                    <a:pt x="1372381" y="5410219"/>
                  </a:lnTo>
                  <a:cubicBezTo>
                    <a:pt x="1378512" y="5411662"/>
                    <a:pt x="1386446" y="5412023"/>
                    <a:pt x="1388251" y="5418155"/>
                  </a:cubicBezTo>
                  <a:cubicBezTo>
                    <a:pt x="1393300" y="5431860"/>
                    <a:pt x="1364085" y="5430057"/>
                    <a:pt x="1369856" y="5440877"/>
                  </a:cubicBezTo>
                  <a:cubicBezTo>
                    <a:pt x="1388972" y="5434384"/>
                    <a:pt x="1409530" y="5447730"/>
                    <a:pt x="1418548" y="5435467"/>
                  </a:cubicBezTo>
                  <a:lnTo>
                    <a:pt x="1417465" y="5439434"/>
                  </a:lnTo>
                  <a:cubicBezTo>
                    <a:pt x="1404120" y="5444845"/>
                    <a:pt x="1385364" y="5454583"/>
                    <a:pt x="1367692" y="5457469"/>
                  </a:cubicBezTo>
                  <a:cubicBezTo>
                    <a:pt x="1379594" y="5465403"/>
                    <a:pt x="1360839" y="5471173"/>
                    <a:pt x="1365528" y="5478026"/>
                  </a:cubicBezTo>
                  <a:cubicBezTo>
                    <a:pt x="1405924" y="5460354"/>
                    <a:pt x="1461108" y="5458910"/>
                    <a:pt x="1498618" y="5437631"/>
                  </a:cubicBezTo>
                  <a:cubicBezTo>
                    <a:pt x="1531078" y="5437630"/>
                    <a:pt x="1565703" y="5413827"/>
                    <a:pt x="1600690" y="5409859"/>
                  </a:cubicBezTo>
                  <a:cubicBezTo>
                    <a:pt x="1584820" y="5397957"/>
                    <a:pt x="1550194" y="5409138"/>
                    <a:pt x="1537211" y="5391824"/>
                  </a:cubicBezTo>
                  <a:cubicBezTo>
                    <a:pt x="1547670" y="5395432"/>
                    <a:pt x="1566426" y="5393988"/>
                    <a:pt x="1575803" y="5388579"/>
                  </a:cubicBezTo>
                  <a:cubicBezTo>
                    <a:pt x="1560655" y="5373791"/>
                    <a:pt x="1507996" y="5393629"/>
                    <a:pt x="1527472" y="5362971"/>
                  </a:cubicBezTo>
                  <a:cubicBezTo>
                    <a:pt x="1520979" y="5340970"/>
                    <a:pt x="1504750" y="5360085"/>
                    <a:pt x="1489601" y="5354314"/>
                  </a:cubicBezTo>
                  <a:cubicBezTo>
                    <a:pt x="1490323" y="5351429"/>
                    <a:pt x="1489962" y="5348544"/>
                    <a:pt x="1493929" y="5348182"/>
                  </a:cubicBezTo>
                  <a:cubicBezTo>
                    <a:pt x="1492847" y="5339166"/>
                    <a:pt x="1480945" y="5343855"/>
                    <a:pt x="1473731" y="5341690"/>
                  </a:cubicBezTo>
                  <a:cubicBezTo>
                    <a:pt x="1466518" y="5335560"/>
                    <a:pt x="1475535" y="5319329"/>
                    <a:pt x="1457140" y="5315001"/>
                  </a:cubicBezTo>
                  <a:cubicBezTo>
                    <a:pt x="1469042" y="5314278"/>
                    <a:pt x="1468681" y="5303098"/>
                    <a:pt x="1466878" y="5295885"/>
                  </a:cubicBezTo>
                  <a:cubicBezTo>
                    <a:pt x="1459304" y="5289752"/>
                    <a:pt x="1460746" y="5285785"/>
                    <a:pt x="1467239" y="5281097"/>
                  </a:cubicBezTo>
                  <a:cubicBezTo>
                    <a:pt x="1462550" y="5275326"/>
                    <a:pt x="1447041" y="5270637"/>
                    <a:pt x="1445958" y="5261619"/>
                  </a:cubicBezTo>
                  <a:cubicBezTo>
                    <a:pt x="1463632" y="5272440"/>
                    <a:pt x="1471928" y="5248274"/>
                    <a:pt x="1493929" y="5258014"/>
                  </a:cubicBezTo>
                  <a:cubicBezTo>
                    <a:pt x="1491765" y="5233847"/>
                    <a:pt x="1453533" y="5248997"/>
                    <a:pt x="1443073" y="5227356"/>
                  </a:cubicBezTo>
                  <a:lnTo>
                    <a:pt x="1453172" y="5224110"/>
                  </a:lnTo>
                  <a:cubicBezTo>
                    <a:pt x="1453173" y="5207158"/>
                    <a:pt x="1428647" y="5223749"/>
                    <a:pt x="1423597" y="5210042"/>
                  </a:cubicBezTo>
                  <a:cubicBezTo>
                    <a:pt x="1425760" y="5199583"/>
                    <a:pt x="1441991" y="5205355"/>
                    <a:pt x="1450648" y="5202830"/>
                  </a:cubicBezTo>
                  <a:lnTo>
                    <a:pt x="1447402" y="5192369"/>
                  </a:lnTo>
                  <a:lnTo>
                    <a:pt x="1461108" y="5189846"/>
                  </a:lnTo>
                  <a:cubicBezTo>
                    <a:pt x="1454976" y="5175057"/>
                    <a:pt x="1436220" y="5193813"/>
                    <a:pt x="1432614" y="5180107"/>
                  </a:cubicBezTo>
                  <a:cubicBezTo>
                    <a:pt x="1470484" y="5166762"/>
                    <a:pt x="1401596" y="5135744"/>
                    <a:pt x="1454976" y="5136104"/>
                  </a:cubicBezTo>
                  <a:cubicBezTo>
                    <a:pt x="1447762" y="5133940"/>
                    <a:pt x="1444876" y="5126365"/>
                    <a:pt x="1440910" y="5121677"/>
                  </a:cubicBezTo>
                  <a:lnTo>
                    <a:pt x="1416744" y="5137547"/>
                  </a:lnTo>
                  <a:cubicBezTo>
                    <a:pt x="1416744" y="5124563"/>
                    <a:pt x="1403399" y="5129972"/>
                    <a:pt x="1396185" y="5123840"/>
                  </a:cubicBezTo>
                  <a:cubicBezTo>
                    <a:pt x="1402678" y="5119153"/>
                    <a:pt x="1416744" y="5129611"/>
                    <a:pt x="1425399" y="5122038"/>
                  </a:cubicBezTo>
                  <a:lnTo>
                    <a:pt x="1415662" y="5110496"/>
                  </a:lnTo>
                  <a:lnTo>
                    <a:pt x="1433696" y="5111577"/>
                  </a:lnTo>
                  <a:cubicBezTo>
                    <a:pt x="1432614" y="5093544"/>
                    <a:pt x="1410613" y="5101478"/>
                    <a:pt x="1397989" y="5095347"/>
                  </a:cubicBezTo>
                  <a:lnTo>
                    <a:pt x="1400513" y="5086691"/>
                  </a:lnTo>
                  <a:cubicBezTo>
                    <a:pt x="1388250" y="5076592"/>
                    <a:pt x="1377430" y="5085610"/>
                    <a:pt x="1364805" y="5080559"/>
                  </a:cubicBezTo>
                  <a:cubicBezTo>
                    <a:pt x="1374905" y="5077314"/>
                    <a:pt x="1396545" y="5087051"/>
                    <a:pt x="1404841" y="5072625"/>
                  </a:cubicBezTo>
                  <a:cubicBezTo>
                    <a:pt x="1421072" y="5052427"/>
                    <a:pt x="1357231" y="5061082"/>
                    <a:pt x="1388611" y="5043771"/>
                  </a:cubicBezTo>
                  <a:lnTo>
                    <a:pt x="1387169" y="5040525"/>
                  </a:lnTo>
                  <a:lnTo>
                    <a:pt x="1372381" y="5045934"/>
                  </a:lnTo>
                  <a:lnTo>
                    <a:pt x="1365888" y="5036917"/>
                  </a:lnTo>
                  <a:cubicBezTo>
                    <a:pt x="1374545" y="5029344"/>
                    <a:pt x="1393300" y="5032589"/>
                    <a:pt x="1396186" y="5018162"/>
                  </a:cubicBezTo>
                  <a:cubicBezTo>
                    <a:pt x="1387169" y="5000850"/>
                    <a:pt x="1366249" y="5030785"/>
                    <a:pt x="1365166" y="5008785"/>
                  </a:cubicBezTo>
                  <a:cubicBezTo>
                    <a:pt x="1380316" y="5005177"/>
                    <a:pt x="1399430" y="4997603"/>
                    <a:pt x="1387528" y="4985701"/>
                  </a:cubicBezTo>
                  <a:cubicBezTo>
                    <a:pt x="1381758" y="4983898"/>
                    <a:pt x="1377429" y="4975962"/>
                    <a:pt x="1369495" y="4980651"/>
                  </a:cubicBezTo>
                  <a:lnTo>
                    <a:pt x="1373822" y="4988587"/>
                  </a:lnTo>
                  <a:cubicBezTo>
                    <a:pt x="1358675" y="4991832"/>
                    <a:pt x="1344247" y="4992555"/>
                    <a:pt x="1335231" y="4991832"/>
                  </a:cubicBezTo>
                  <a:cubicBezTo>
                    <a:pt x="1340280" y="4988587"/>
                    <a:pt x="1344969" y="4990390"/>
                    <a:pt x="1350019" y="4986423"/>
                  </a:cubicBezTo>
                  <a:cubicBezTo>
                    <a:pt x="1348576" y="4978126"/>
                    <a:pt x="1339559" y="4969470"/>
                    <a:pt x="1328378" y="4963700"/>
                  </a:cubicBezTo>
                  <a:cubicBezTo>
                    <a:pt x="1320804" y="4967307"/>
                    <a:pt x="1302409" y="4968027"/>
                    <a:pt x="1306737" y="4974880"/>
                  </a:cubicBezTo>
                  <a:cubicBezTo>
                    <a:pt x="1303490" y="4968388"/>
                    <a:pt x="1293032" y="4972356"/>
                    <a:pt x="1291228" y="4974160"/>
                  </a:cubicBezTo>
                  <a:cubicBezTo>
                    <a:pt x="1291950" y="4967306"/>
                    <a:pt x="1273194" y="4965142"/>
                    <a:pt x="1275718" y="4952518"/>
                  </a:cubicBezTo>
                  <a:cubicBezTo>
                    <a:pt x="1269586" y="4951437"/>
                    <a:pt x="1263816" y="4956487"/>
                    <a:pt x="1258767" y="4956487"/>
                  </a:cubicBezTo>
                  <a:cubicBezTo>
                    <a:pt x="1262734" y="4960634"/>
                    <a:pt x="1265169" y="4961084"/>
                    <a:pt x="1267197" y="4961852"/>
                  </a:cubicBezTo>
                  <a:lnTo>
                    <a:pt x="1268899" y="4963913"/>
                  </a:lnTo>
                  <a:lnTo>
                    <a:pt x="1260931" y="4970552"/>
                  </a:lnTo>
                  <a:cubicBezTo>
                    <a:pt x="1251193" y="4952157"/>
                    <a:pt x="1214043" y="4944583"/>
                    <a:pt x="1231716" y="4920779"/>
                  </a:cubicBezTo>
                  <a:cubicBezTo>
                    <a:pt x="1228108" y="4915009"/>
                    <a:pt x="1208271" y="4916812"/>
                    <a:pt x="1217650" y="4906351"/>
                  </a:cubicBezTo>
                  <a:cubicBezTo>
                    <a:pt x="1246143" y="4910319"/>
                    <a:pt x="1228831" y="4885433"/>
                    <a:pt x="1234961" y="4878580"/>
                  </a:cubicBezTo>
                  <a:cubicBezTo>
                    <a:pt x="1230274" y="4876054"/>
                    <a:pt x="1224503" y="4870645"/>
                    <a:pt x="1218009" y="4871366"/>
                  </a:cubicBezTo>
                  <a:lnTo>
                    <a:pt x="1219091" y="4871006"/>
                  </a:lnTo>
                  <a:cubicBezTo>
                    <a:pt x="1197811" y="4859103"/>
                    <a:pt x="1188796" y="4841791"/>
                    <a:pt x="1165712" y="4827725"/>
                  </a:cubicBezTo>
                  <a:cubicBezTo>
                    <a:pt x="1157056" y="4830249"/>
                    <a:pt x="1156695" y="4819428"/>
                    <a:pt x="1148398" y="4824839"/>
                  </a:cubicBezTo>
                  <a:cubicBezTo>
                    <a:pt x="1142990" y="4842512"/>
                    <a:pt x="1176172" y="4840348"/>
                    <a:pt x="1181581" y="4857300"/>
                  </a:cubicBezTo>
                  <a:cubicBezTo>
                    <a:pt x="1151285" y="4859103"/>
                    <a:pt x="1164991" y="4887236"/>
                    <a:pt x="1157777" y="4898057"/>
                  </a:cubicBezTo>
                  <a:lnTo>
                    <a:pt x="1163547" y="4917894"/>
                  </a:lnTo>
                  <a:cubicBezTo>
                    <a:pt x="1181942" y="4922222"/>
                    <a:pt x="1195288" y="4903827"/>
                    <a:pt x="1208271" y="4916812"/>
                  </a:cubicBezTo>
                  <a:lnTo>
                    <a:pt x="1192762" y="4916090"/>
                  </a:lnTo>
                  <a:cubicBezTo>
                    <a:pt x="1190599" y="4923665"/>
                    <a:pt x="1201057" y="4935567"/>
                    <a:pt x="1185910" y="4938813"/>
                  </a:cubicBezTo>
                  <a:cubicBezTo>
                    <a:pt x="1179057" y="4939895"/>
                    <a:pt x="1176533" y="4926550"/>
                    <a:pt x="1168597" y="4935928"/>
                  </a:cubicBezTo>
                  <a:cubicBezTo>
                    <a:pt x="1178336" y="4943501"/>
                    <a:pt x="1184466" y="4961535"/>
                    <a:pt x="1205387" y="4957207"/>
                  </a:cubicBezTo>
                  <a:cubicBezTo>
                    <a:pt x="1208993" y="4958651"/>
                    <a:pt x="1215846" y="4956846"/>
                    <a:pt x="1217289" y="4961174"/>
                  </a:cubicBezTo>
                  <a:cubicBezTo>
                    <a:pt x="1212961" y="4971635"/>
                    <a:pt x="1189517" y="4954322"/>
                    <a:pt x="1192402" y="4970913"/>
                  </a:cubicBezTo>
                  <a:cubicBezTo>
                    <a:pt x="1185910" y="4970914"/>
                    <a:pt x="1180499" y="4975602"/>
                    <a:pt x="1174729" y="4977766"/>
                  </a:cubicBezTo>
                  <a:lnTo>
                    <a:pt x="1185188" y="4986423"/>
                  </a:lnTo>
                  <a:lnTo>
                    <a:pt x="1167516" y="4993276"/>
                  </a:lnTo>
                  <a:lnTo>
                    <a:pt x="1184828" y="5005177"/>
                  </a:lnTo>
                  <a:cubicBezTo>
                    <a:pt x="1176171" y="5012752"/>
                    <a:pt x="1175449" y="5019604"/>
                    <a:pt x="1184827" y="5027180"/>
                  </a:cubicBezTo>
                  <a:cubicBezTo>
                    <a:pt x="1192040" y="5024294"/>
                    <a:pt x="1201779" y="5018163"/>
                    <a:pt x="1205025" y="5011669"/>
                  </a:cubicBezTo>
                  <a:cubicBezTo>
                    <a:pt x="1198173" y="5008423"/>
                    <a:pt x="1191681" y="5003375"/>
                    <a:pt x="1190959" y="4997242"/>
                  </a:cubicBezTo>
                  <a:cubicBezTo>
                    <a:pt x="1194567" y="4998686"/>
                    <a:pt x="1207910" y="4988226"/>
                    <a:pt x="1219092" y="4995079"/>
                  </a:cubicBezTo>
                  <a:cubicBezTo>
                    <a:pt x="1212599" y="5004096"/>
                    <a:pt x="1213322" y="5010227"/>
                    <a:pt x="1209715" y="5017440"/>
                  </a:cubicBezTo>
                  <a:cubicBezTo>
                    <a:pt x="1233520" y="5021769"/>
                    <a:pt x="1260569" y="5004457"/>
                    <a:pt x="1269227" y="5027900"/>
                  </a:cubicBezTo>
                  <a:cubicBezTo>
                    <a:pt x="1250111" y="5022851"/>
                    <a:pt x="1255159" y="5031508"/>
                    <a:pt x="1240372" y="5019965"/>
                  </a:cubicBezTo>
                  <a:cubicBezTo>
                    <a:pt x="1224863" y="5028983"/>
                    <a:pt x="1223421" y="5041967"/>
                    <a:pt x="1200698" y="5039803"/>
                  </a:cubicBezTo>
                  <a:cubicBezTo>
                    <a:pt x="1208992" y="5050263"/>
                    <a:pt x="1215125" y="5061083"/>
                    <a:pt x="1233519" y="5064329"/>
                  </a:cubicBezTo>
                  <a:cubicBezTo>
                    <a:pt x="1211879" y="5083445"/>
                    <a:pt x="1205026" y="5045574"/>
                    <a:pt x="1181221" y="5060362"/>
                  </a:cubicBezTo>
                  <a:cubicBezTo>
                    <a:pt x="1193845" y="5065771"/>
                    <a:pt x="1189878" y="5074067"/>
                    <a:pt x="1188074" y="5080560"/>
                  </a:cubicBezTo>
                  <a:cubicBezTo>
                    <a:pt x="1196729" y="5085969"/>
                    <a:pt x="1216567" y="5076592"/>
                    <a:pt x="1221257" y="5091379"/>
                  </a:cubicBezTo>
                  <a:cubicBezTo>
                    <a:pt x="1228109" y="5094627"/>
                    <a:pt x="1214763" y="5104365"/>
                    <a:pt x="1226666" y="5108332"/>
                  </a:cubicBezTo>
                  <a:cubicBezTo>
                    <a:pt x="1233880" y="5110857"/>
                    <a:pt x="1246864" y="5102200"/>
                    <a:pt x="1245783" y="5114823"/>
                  </a:cubicBezTo>
                  <a:lnTo>
                    <a:pt x="1253717" y="5123120"/>
                  </a:lnTo>
                  <a:cubicBezTo>
                    <a:pt x="1261652" y="5122758"/>
                    <a:pt x="1270308" y="5115906"/>
                    <a:pt x="1277521" y="5113381"/>
                  </a:cubicBezTo>
                  <a:cubicBezTo>
                    <a:pt x="1275718" y="5097873"/>
                    <a:pt x="1272834" y="5094626"/>
                    <a:pt x="1265981" y="5082363"/>
                  </a:cubicBezTo>
                  <a:lnTo>
                    <a:pt x="1256242" y="5080559"/>
                  </a:lnTo>
                  <a:cubicBezTo>
                    <a:pt x="1264176" y="5079838"/>
                    <a:pt x="1263817" y="5071903"/>
                    <a:pt x="1270309" y="5067935"/>
                  </a:cubicBezTo>
                  <a:lnTo>
                    <a:pt x="1262373" y="5059640"/>
                  </a:lnTo>
                  <a:cubicBezTo>
                    <a:pt x="1260570" y="5062526"/>
                    <a:pt x="1256603" y="5061804"/>
                    <a:pt x="1252996" y="5061082"/>
                  </a:cubicBezTo>
                  <a:lnTo>
                    <a:pt x="1266702" y="5058559"/>
                  </a:lnTo>
                  <a:lnTo>
                    <a:pt x="1262374" y="5050984"/>
                  </a:lnTo>
                  <a:lnTo>
                    <a:pt x="1268505" y="5052065"/>
                  </a:lnTo>
                  <a:cubicBezTo>
                    <a:pt x="1278244" y="5036918"/>
                    <a:pt x="1272112" y="5035835"/>
                    <a:pt x="1284374" y="5021048"/>
                  </a:cubicBezTo>
                  <a:cubicBezTo>
                    <a:pt x="1281850" y="5024655"/>
                    <a:pt x="1286179" y="5027179"/>
                    <a:pt x="1291589" y="5027180"/>
                  </a:cubicBezTo>
                  <a:lnTo>
                    <a:pt x="1300244" y="5028622"/>
                  </a:lnTo>
                  <a:cubicBezTo>
                    <a:pt x="1296998" y="5039081"/>
                    <a:pt x="1316476" y="5035474"/>
                    <a:pt x="1318639" y="5040885"/>
                  </a:cubicBezTo>
                  <a:cubicBezTo>
                    <a:pt x="1311787" y="5045573"/>
                    <a:pt x="1308901" y="5038360"/>
                    <a:pt x="1299163" y="5040524"/>
                  </a:cubicBezTo>
                  <a:lnTo>
                    <a:pt x="1299883" y="5037639"/>
                  </a:lnTo>
                  <a:cubicBezTo>
                    <a:pt x="1296998" y="5039081"/>
                    <a:pt x="1280047" y="5030425"/>
                    <a:pt x="1280407" y="5042328"/>
                  </a:cubicBezTo>
                  <a:cubicBezTo>
                    <a:pt x="1282571" y="5052788"/>
                    <a:pt x="1296638" y="5049180"/>
                    <a:pt x="1302048" y="5053147"/>
                  </a:cubicBezTo>
                  <a:cubicBezTo>
                    <a:pt x="1287621" y="5075511"/>
                    <a:pt x="1281489" y="5030426"/>
                    <a:pt x="1269948" y="5056394"/>
                  </a:cubicBezTo>
                  <a:cubicBezTo>
                    <a:pt x="1277883" y="5060001"/>
                    <a:pt x="1285818" y="5069017"/>
                    <a:pt x="1286178" y="5076231"/>
                  </a:cubicBezTo>
                  <a:lnTo>
                    <a:pt x="1276800" y="5077675"/>
                  </a:lnTo>
                  <a:lnTo>
                    <a:pt x="1287620" y="5093544"/>
                  </a:lnTo>
                  <a:cubicBezTo>
                    <a:pt x="1290507" y="5088134"/>
                    <a:pt x="1305294" y="5073706"/>
                    <a:pt x="1317557" y="5084887"/>
                  </a:cubicBezTo>
                  <a:lnTo>
                    <a:pt x="1320803" y="5087412"/>
                  </a:lnTo>
                  <a:cubicBezTo>
                    <a:pt x="1307458" y="5084166"/>
                    <a:pt x="1295917" y="5092102"/>
                    <a:pt x="1295917" y="5105086"/>
                  </a:cubicBezTo>
                  <a:cubicBezTo>
                    <a:pt x="1291589" y="5102201"/>
                    <a:pt x="1286900" y="5105446"/>
                    <a:pt x="1283653" y="5106889"/>
                  </a:cubicBezTo>
                  <a:cubicBezTo>
                    <a:pt x="1284736" y="5112299"/>
                    <a:pt x="1286900" y="5117710"/>
                    <a:pt x="1287982" y="5122759"/>
                  </a:cubicBezTo>
                  <a:lnTo>
                    <a:pt x="1316475" y="5100758"/>
                  </a:lnTo>
                  <a:cubicBezTo>
                    <a:pt x="1333067" y="5106888"/>
                    <a:pt x="1320442" y="5131416"/>
                    <a:pt x="1345329" y="5139710"/>
                  </a:cubicBezTo>
                  <a:lnTo>
                    <a:pt x="1339920" y="5148728"/>
                  </a:lnTo>
                  <a:cubicBezTo>
                    <a:pt x="1332706" y="5133580"/>
                    <a:pt x="1319722" y="5125283"/>
                    <a:pt x="1300245" y="5124923"/>
                  </a:cubicBezTo>
                  <a:cubicBezTo>
                    <a:pt x="1294835" y="5128891"/>
                    <a:pt x="1288703" y="5132857"/>
                    <a:pt x="1289064" y="5139711"/>
                  </a:cubicBezTo>
                  <a:cubicBezTo>
                    <a:pt x="1292310" y="5146925"/>
                    <a:pt x="1299883" y="5151614"/>
                    <a:pt x="1298081" y="5162073"/>
                  </a:cubicBezTo>
                  <a:cubicBezTo>
                    <a:pt x="1284375" y="5155580"/>
                    <a:pt x="1276440" y="5139351"/>
                    <a:pt x="1252274" y="5137186"/>
                  </a:cubicBezTo>
                  <a:cubicBezTo>
                    <a:pt x="1251553" y="5135021"/>
                    <a:pt x="1254439" y="5134661"/>
                    <a:pt x="1255881" y="5133939"/>
                  </a:cubicBezTo>
                  <a:cubicBezTo>
                    <a:pt x="1236405" y="5133580"/>
                    <a:pt x="1229192" y="5101119"/>
                    <a:pt x="1215846" y="5123840"/>
                  </a:cubicBezTo>
                  <a:cubicBezTo>
                    <a:pt x="1218370" y="5124201"/>
                    <a:pt x="1243258" y="5127447"/>
                    <a:pt x="1227748" y="5135743"/>
                  </a:cubicBezTo>
                  <a:cubicBezTo>
                    <a:pt x="1217288" y="5137186"/>
                    <a:pt x="1215124" y="5148727"/>
                    <a:pt x="1202862" y="5145481"/>
                  </a:cubicBezTo>
                  <a:lnTo>
                    <a:pt x="1199255" y="5135743"/>
                  </a:lnTo>
                  <a:cubicBezTo>
                    <a:pt x="1182664" y="5146925"/>
                    <a:pt x="1179778" y="5122398"/>
                    <a:pt x="1172203" y="5142956"/>
                  </a:cubicBezTo>
                  <a:cubicBezTo>
                    <a:pt x="1174728" y="5148007"/>
                    <a:pt x="1180861" y="5149089"/>
                    <a:pt x="1186632" y="5147285"/>
                  </a:cubicBezTo>
                  <a:lnTo>
                    <a:pt x="1189517" y="5145843"/>
                  </a:lnTo>
                  <a:cubicBezTo>
                    <a:pt x="1184827" y="5151974"/>
                    <a:pt x="1205387" y="5157745"/>
                    <a:pt x="1216568" y="5159548"/>
                  </a:cubicBezTo>
                  <a:lnTo>
                    <a:pt x="1217289" y="5157745"/>
                  </a:lnTo>
                  <a:lnTo>
                    <a:pt x="1227027" y="5159547"/>
                  </a:lnTo>
                  <a:lnTo>
                    <a:pt x="1226305" y="5161351"/>
                  </a:lnTo>
                  <a:cubicBezTo>
                    <a:pt x="1221257" y="5161352"/>
                    <a:pt x="1217289" y="5157745"/>
                    <a:pt x="1213322" y="5162072"/>
                  </a:cubicBezTo>
                  <a:cubicBezTo>
                    <a:pt x="1208633" y="5170368"/>
                    <a:pt x="1222339" y="5171812"/>
                    <a:pt x="1227388" y="5176499"/>
                  </a:cubicBezTo>
                  <a:lnTo>
                    <a:pt x="1234602" y="5165680"/>
                  </a:lnTo>
                  <a:lnTo>
                    <a:pt x="1239651" y="5170730"/>
                  </a:lnTo>
                  <a:cubicBezTo>
                    <a:pt x="1243257" y="5163155"/>
                    <a:pt x="1258046" y="5170007"/>
                    <a:pt x="1263817" y="5172893"/>
                  </a:cubicBezTo>
                  <a:cubicBezTo>
                    <a:pt x="1257684" y="5188764"/>
                    <a:pt x="1199255" y="5166762"/>
                    <a:pt x="1219814" y="5194173"/>
                  </a:cubicBezTo>
                  <a:cubicBezTo>
                    <a:pt x="1227026" y="5196698"/>
                    <a:pt x="1236405" y="5195255"/>
                    <a:pt x="1240372" y="5199944"/>
                  </a:cubicBezTo>
                  <a:cubicBezTo>
                    <a:pt x="1218371" y="5208961"/>
                    <a:pt x="1204305" y="5176861"/>
                    <a:pt x="1190238" y="5198140"/>
                  </a:cubicBezTo>
                  <a:lnTo>
                    <a:pt x="1182303" y="5194895"/>
                  </a:lnTo>
                  <a:cubicBezTo>
                    <a:pt x="1196730" y="5182632"/>
                    <a:pt x="1167876" y="5182631"/>
                    <a:pt x="1168237" y="5168565"/>
                  </a:cubicBezTo>
                  <a:cubicBezTo>
                    <a:pt x="1181581" y="5176860"/>
                    <a:pt x="1177975" y="5158465"/>
                    <a:pt x="1192762" y="5160990"/>
                  </a:cubicBezTo>
                  <a:cubicBezTo>
                    <a:pt x="1190959" y="5149810"/>
                    <a:pt x="1166432" y="5158465"/>
                    <a:pt x="1170762" y="5152335"/>
                  </a:cubicBezTo>
                  <a:lnTo>
                    <a:pt x="1173647" y="5150891"/>
                  </a:lnTo>
                  <a:cubicBezTo>
                    <a:pt x="1159941" y="5148728"/>
                    <a:pt x="1158859" y="5130334"/>
                    <a:pt x="1150203" y="5124922"/>
                  </a:cubicBezTo>
                  <a:cubicBezTo>
                    <a:pt x="1132529" y="5122759"/>
                    <a:pt x="1126397" y="5125644"/>
                    <a:pt x="1115577" y="5135744"/>
                  </a:cubicBezTo>
                  <a:cubicBezTo>
                    <a:pt x="1120267" y="5141515"/>
                    <a:pt x="1129284" y="5146204"/>
                    <a:pt x="1122431" y="5155942"/>
                  </a:cubicBezTo>
                  <a:cubicBezTo>
                    <a:pt x="1112692" y="5150170"/>
                    <a:pt x="1122790" y="5129252"/>
                    <a:pt x="1098265" y="5132857"/>
                  </a:cubicBezTo>
                  <a:cubicBezTo>
                    <a:pt x="1098986" y="5126726"/>
                    <a:pt x="1104397" y="5120956"/>
                    <a:pt x="1100789" y="5116267"/>
                  </a:cubicBezTo>
                  <a:lnTo>
                    <a:pt x="1087445" y="5126005"/>
                  </a:lnTo>
                  <a:cubicBezTo>
                    <a:pt x="1078066" y="5114463"/>
                    <a:pt x="1092133" y="5101839"/>
                    <a:pt x="1101511" y="5092462"/>
                  </a:cubicBezTo>
                  <a:lnTo>
                    <a:pt x="1102954" y="5109774"/>
                  </a:lnTo>
                  <a:cubicBezTo>
                    <a:pt x="1110888" y="5100757"/>
                    <a:pt x="1123152" y="5109414"/>
                    <a:pt x="1131087" y="5107611"/>
                  </a:cubicBezTo>
                  <a:cubicBezTo>
                    <a:pt x="1137939" y="5119873"/>
                    <a:pt x="1154892" y="5119512"/>
                    <a:pt x="1166072" y="5125644"/>
                  </a:cubicBezTo>
                  <a:cubicBezTo>
                    <a:pt x="1180138" y="5118070"/>
                    <a:pt x="1154170" y="5095709"/>
                    <a:pt x="1181581" y="5087413"/>
                  </a:cubicBezTo>
                  <a:lnTo>
                    <a:pt x="1168237" y="5080199"/>
                  </a:lnTo>
                  <a:lnTo>
                    <a:pt x="1157416" y="5095348"/>
                  </a:lnTo>
                  <a:cubicBezTo>
                    <a:pt x="1153448" y="5077675"/>
                    <a:pt x="1125677" y="5078757"/>
                    <a:pt x="1111970" y="5068297"/>
                  </a:cubicBezTo>
                  <a:lnTo>
                    <a:pt x="1090329" y="5066494"/>
                  </a:lnTo>
                  <a:cubicBezTo>
                    <a:pt x="1096101" y="5055672"/>
                    <a:pt x="1111610" y="5065411"/>
                    <a:pt x="1120988" y="5060001"/>
                  </a:cubicBezTo>
                  <a:lnTo>
                    <a:pt x="1098625" y="5039082"/>
                  </a:lnTo>
                  <a:lnTo>
                    <a:pt x="1123513" y="5029343"/>
                  </a:lnTo>
                  <a:cubicBezTo>
                    <a:pt x="1122431" y="5001932"/>
                    <a:pt x="1086363" y="5014556"/>
                    <a:pt x="1072657" y="5003375"/>
                  </a:cubicBezTo>
                  <a:lnTo>
                    <a:pt x="1079510" y="5011669"/>
                  </a:lnTo>
                  <a:lnTo>
                    <a:pt x="1058951" y="5005899"/>
                  </a:lnTo>
                  <a:cubicBezTo>
                    <a:pt x="1063640" y="4997964"/>
                    <a:pt x="1077707" y="5008423"/>
                    <a:pt x="1076984" y="4997242"/>
                  </a:cubicBezTo>
                  <a:cubicBezTo>
                    <a:pt x="1074461" y="4987866"/>
                    <a:pt x="1060394" y="4991112"/>
                    <a:pt x="1055345" y="4986422"/>
                  </a:cubicBezTo>
                  <a:lnTo>
                    <a:pt x="1048131" y="4997243"/>
                  </a:lnTo>
                  <a:cubicBezTo>
                    <a:pt x="1041278" y="4990030"/>
                    <a:pt x="1019998" y="4986422"/>
                    <a:pt x="1036229" y="4976323"/>
                  </a:cubicBezTo>
                  <a:cubicBezTo>
                    <a:pt x="1047048" y="4975241"/>
                    <a:pt x="1041999" y="4983537"/>
                    <a:pt x="1045966" y="4987143"/>
                  </a:cubicBezTo>
                  <a:cubicBezTo>
                    <a:pt x="1050295" y="4982095"/>
                    <a:pt x="1054262" y="4973799"/>
                    <a:pt x="1065803" y="4973799"/>
                  </a:cubicBezTo>
                  <a:lnTo>
                    <a:pt x="1094657" y="4981734"/>
                  </a:lnTo>
                  <a:cubicBezTo>
                    <a:pt x="1093216" y="4986423"/>
                    <a:pt x="1089247" y="4991832"/>
                    <a:pt x="1095739" y="4995800"/>
                  </a:cubicBezTo>
                  <a:cubicBezTo>
                    <a:pt x="1105839" y="5001571"/>
                    <a:pt x="1115216" y="4992193"/>
                    <a:pt x="1120267" y="4988226"/>
                  </a:cubicBezTo>
                  <a:cubicBezTo>
                    <a:pt x="1122070" y="4985701"/>
                    <a:pt x="1117742" y="4982815"/>
                    <a:pt x="1115939" y="4980652"/>
                  </a:cubicBezTo>
                  <a:cubicBezTo>
                    <a:pt x="1112691" y="4983177"/>
                    <a:pt x="1108004" y="4985341"/>
                    <a:pt x="1103315" y="4983538"/>
                  </a:cubicBezTo>
                  <a:cubicBezTo>
                    <a:pt x="1118103" y="4946387"/>
                    <a:pt x="1047770" y="4986062"/>
                    <a:pt x="1075543" y="4949994"/>
                  </a:cubicBezTo>
                  <a:cubicBezTo>
                    <a:pt x="1079509" y="4967668"/>
                    <a:pt x="1104397" y="4953962"/>
                    <a:pt x="1114496" y="4954683"/>
                  </a:cubicBezTo>
                  <a:lnTo>
                    <a:pt x="1122070" y="4951076"/>
                  </a:lnTo>
                  <a:cubicBezTo>
                    <a:pt x="1100429" y="4931599"/>
                    <a:pt x="1070131" y="4940977"/>
                    <a:pt x="1045245" y="4937731"/>
                  </a:cubicBezTo>
                  <a:cubicBezTo>
                    <a:pt x="1040557" y="4940977"/>
                    <a:pt x="1034064" y="4940978"/>
                    <a:pt x="1029015" y="4939896"/>
                  </a:cubicBezTo>
                  <a:lnTo>
                    <a:pt x="1026130" y="4936289"/>
                  </a:lnTo>
                  <a:cubicBezTo>
                    <a:pt x="1044163" y="4937370"/>
                    <a:pt x="1051737" y="4924747"/>
                    <a:pt x="1061476" y="4913566"/>
                  </a:cubicBezTo>
                  <a:lnTo>
                    <a:pt x="1067967" y="4922583"/>
                  </a:lnTo>
                  <a:lnTo>
                    <a:pt x="1072296" y="4908516"/>
                  </a:lnTo>
                  <a:lnTo>
                    <a:pt x="1040556" y="4900942"/>
                  </a:lnTo>
                  <a:cubicBezTo>
                    <a:pt x="1043081" y="4892646"/>
                    <a:pt x="1066165" y="4893728"/>
                    <a:pt x="1051737" y="4881104"/>
                  </a:cubicBezTo>
                  <a:cubicBezTo>
                    <a:pt x="1038753" y="4875695"/>
                    <a:pt x="1046688" y="4889039"/>
                    <a:pt x="1040196" y="4889040"/>
                  </a:cubicBezTo>
                  <a:lnTo>
                    <a:pt x="1027571" y="4869923"/>
                  </a:lnTo>
                  <a:lnTo>
                    <a:pt x="1040556" y="4865234"/>
                  </a:lnTo>
                  <a:lnTo>
                    <a:pt x="1020718" y="4839988"/>
                  </a:lnTo>
                  <a:lnTo>
                    <a:pt x="1023605" y="4838545"/>
                  </a:lnTo>
                  <a:lnTo>
                    <a:pt x="1014588" y="4829889"/>
                  </a:lnTo>
                  <a:lnTo>
                    <a:pt x="1017834" y="4827363"/>
                  </a:lnTo>
                  <a:cubicBezTo>
                    <a:pt x="1028653" y="4830248"/>
                    <a:pt x="1022884" y="4841429"/>
                    <a:pt x="1035507" y="4842512"/>
                  </a:cubicBezTo>
                  <a:cubicBezTo>
                    <a:pt x="1046327" y="4845397"/>
                    <a:pt x="1055345" y="4841069"/>
                    <a:pt x="1064001" y="4838544"/>
                  </a:cubicBezTo>
                  <a:cubicBezTo>
                    <a:pt x="1050655" y="4827002"/>
                    <a:pt x="1070854" y="4810773"/>
                    <a:pt x="1059312" y="4801756"/>
                  </a:cubicBezTo>
                  <a:cubicBezTo>
                    <a:pt x="1055344" y="4835660"/>
                    <a:pt x="1019636" y="4798509"/>
                    <a:pt x="1003407" y="4822675"/>
                  </a:cubicBezTo>
                  <a:cubicBezTo>
                    <a:pt x="999439" y="4819068"/>
                    <a:pt x="989341" y="4817265"/>
                    <a:pt x="991503" y="4810773"/>
                  </a:cubicBezTo>
                  <a:lnTo>
                    <a:pt x="1003768" y="4812936"/>
                  </a:lnTo>
                  <a:cubicBezTo>
                    <a:pt x="1004128" y="4811132"/>
                    <a:pt x="1005209" y="4808248"/>
                    <a:pt x="1001963" y="4805723"/>
                  </a:cubicBezTo>
                  <a:lnTo>
                    <a:pt x="995832" y="4804640"/>
                  </a:lnTo>
                  <a:cubicBezTo>
                    <a:pt x="1013506" y="4807527"/>
                    <a:pt x="1014227" y="4783000"/>
                    <a:pt x="1034785" y="4792378"/>
                  </a:cubicBezTo>
                  <a:cubicBezTo>
                    <a:pt x="1047049" y="4790575"/>
                    <a:pt x="1040918" y="4780476"/>
                    <a:pt x="1035868" y="4775787"/>
                  </a:cubicBezTo>
                  <a:cubicBezTo>
                    <a:pt x="1034064" y="4772541"/>
                    <a:pt x="1027933" y="4771458"/>
                    <a:pt x="1026490" y="4767131"/>
                  </a:cubicBezTo>
                  <a:cubicBezTo>
                    <a:pt x="1022523" y="4767490"/>
                    <a:pt x="1021441" y="4770377"/>
                    <a:pt x="1020718" y="4773262"/>
                  </a:cubicBezTo>
                  <a:cubicBezTo>
                    <a:pt x="1012063" y="4771819"/>
                    <a:pt x="995471" y="4771097"/>
                    <a:pt x="1000161" y="4759917"/>
                  </a:cubicBezTo>
                  <a:lnTo>
                    <a:pt x="976717" y="4755950"/>
                  </a:lnTo>
                  <a:lnTo>
                    <a:pt x="983209" y="4743325"/>
                  </a:lnTo>
                  <a:cubicBezTo>
                    <a:pt x="991143" y="4742604"/>
                    <a:pt x="992946" y="4749818"/>
                    <a:pt x="1001243" y="4748374"/>
                  </a:cubicBezTo>
                  <a:lnTo>
                    <a:pt x="1011702" y="4743326"/>
                  </a:lnTo>
                  <a:cubicBezTo>
                    <a:pt x="1006653" y="4734670"/>
                    <a:pt x="997635" y="4729980"/>
                    <a:pt x="984652" y="4729619"/>
                  </a:cubicBezTo>
                  <a:cubicBezTo>
                    <a:pt x="978160" y="4729620"/>
                    <a:pt x="980324" y="4735029"/>
                    <a:pt x="979602" y="4737915"/>
                  </a:cubicBezTo>
                  <a:lnTo>
                    <a:pt x="957601" y="4724930"/>
                  </a:lnTo>
                  <a:cubicBezTo>
                    <a:pt x="973110" y="4707979"/>
                    <a:pt x="1010259" y="4744046"/>
                    <a:pt x="996553" y="4711947"/>
                  </a:cubicBezTo>
                  <a:lnTo>
                    <a:pt x="1007013" y="4706897"/>
                  </a:lnTo>
                  <a:cubicBezTo>
                    <a:pt x="1003046" y="4685256"/>
                    <a:pt x="957601" y="4702207"/>
                    <a:pt x="965896" y="4678765"/>
                  </a:cubicBezTo>
                  <a:lnTo>
                    <a:pt x="959765" y="4677682"/>
                  </a:lnTo>
                  <a:cubicBezTo>
                    <a:pt x="959765" y="4669748"/>
                    <a:pt x="964453" y="4670468"/>
                    <a:pt x="971306" y="4669748"/>
                  </a:cubicBezTo>
                  <a:lnTo>
                    <a:pt x="977437" y="4670829"/>
                  </a:lnTo>
                  <a:lnTo>
                    <a:pt x="972748" y="4687059"/>
                  </a:lnTo>
                  <a:cubicBezTo>
                    <a:pt x="995111" y="4682011"/>
                    <a:pt x="1001243" y="4700766"/>
                    <a:pt x="1021802" y="4688502"/>
                  </a:cubicBezTo>
                  <a:cubicBezTo>
                    <a:pt x="1025408" y="4689946"/>
                    <a:pt x="1024326" y="4692830"/>
                    <a:pt x="1023604" y="4695717"/>
                  </a:cubicBezTo>
                  <a:lnTo>
                    <a:pt x="1019997" y="4694995"/>
                  </a:lnTo>
                  <a:cubicBezTo>
                    <a:pt x="1017473" y="4698241"/>
                    <a:pt x="1021441" y="4706896"/>
                    <a:pt x="1027571" y="4713028"/>
                  </a:cubicBezTo>
                  <a:cubicBezTo>
                    <a:pt x="1035507" y="4708700"/>
                    <a:pt x="1054262" y="4719882"/>
                    <a:pt x="1052098" y="4705454"/>
                  </a:cubicBezTo>
                  <a:cubicBezTo>
                    <a:pt x="1047048" y="4690666"/>
                    <a:pt x="1036589" y="4708700"/>
                    <a:pt x="1027212" y="4701126"/>
                  </a:cubicBezTo>
                  <a:cubicBezTo>
                    <a:pt x="1038032" y="4694994"/>
                    <a:pt x="1030457" y="4685977"/>
                    <a:pt x="1031540" y="4678042"/>
                  </a:cubicBezTo>
                  <a:cubicBezTo>
                    <a:pt x="1040196" y="4679486"/>
                    <a:pt x="1035507" y="4690666"/>
                    <a:pt x="1046327" y="4689584"/>
                  </a:cubicBezTo>
                  <a:lnTo>
                    <a:pt x="1053902" y="4685977"/>
                  </a:lnTo>
                  <a:cubicBezTo>
                    <a:pt x="1045245" y="4672272"/>
                    <a:pt x="1039113" y="4661452"/>
                    <a:pt x="1019997" y="4656042"/>
                  </a:cubicBezTo>
                  <a:lnTo>
                    <a:pt x="1011702" y="4662534"/>
                  </a:lnTo>
                  <a:lnTo>
                    <a:pt x="1023965" y="4673715"/>
                  </a:lnTo>
                  <a:cubicBezTo>
                    <a:pt x="1013144" y="4683813"/>
                    <a:pt x="1003407" y="4676960"/>
                    <a:pt x="995471" y="4673715"/>
                  </a:cubicBezTo>
                  <a:cubicBezTo>
                    <a:pt x="1007734" y="4667944"/>
                    <a:pt x="994751" y="4658926"/>
                    <a:pt x="989701" y="4653877"/>
                  </a:cubicBezTo>
                  <a:cubicBezTo>
                    <a:pt x="981406" y="4651353"/>
                    <a:pt x="970584" y="4652434"/>
                    <a:pt x="965896" y="4646663"/>
                  </a:cubicBezTo>
                  <a:cubicBezTo>
                    <a:pt x="970584" y="4652434"/>
                    <a:pt x="977438" y="4642696"/>
                    <a:pt x="981765" y="4637647"/>
                  </a:cubicBezTo>
                  <a:cubicBezTo>
                    <a:pt x="971307" y="4627909"/>
                    <a:pt x="942813" y="4619252"/>
                    <a:pt x="952551" y="4608793"/>
                  </a:cubicBezTo>
                  <a:lnTo>
                    <a:pt x="955437" y="4612399"/>
                  </a:lnTo>
                  <a:cubicBezTo>
                    <a:pt x="966978" y="4608432"/>
                    <a:pt x="972389" y="4608432"/>
                    <a:pt x="984290" y="4607349"/>
                  </a:cubicBezTo>
                  <a:cubicBezTo>
                    <a:pt x="965174" y="4604824"/>
                    <a:pt x="982127" y="4587874"/>
                    <a:pt x="964092" y="4582824"/>
                  </a:cubicBezTo>
                  <a:lnTo>
                    <a:pt x="916123" y="4564429"/>
                  </a:lnTo>
                  <a:cubicBezTo>
                    <a:pt x="917565" y="4560462"/>
                    <a:pt x="932353" y="4567314"/>
                    <a:pt x="930189" y="4556855"/>
                  </a:cubicBezTo>
                  <a:cubicBezTo>
                    <a:pt x="926222" y="4553249"/>
                    <a:pt x="917205" y="4552526"/>
                    <a:pt x="917926" y="4545674"/>
                  </a:cubicBezTo>
                  <a:lnTo>
                    <a:pt x="934877" y="4541707"/>
                  </a:lnTo>
                  <a:lnTo>
                    <a:pt x="932713" y="4531246"/>
                  </a:lnTo>
                  <a:cubicBezTo>
                    <a:pt x="945697" y="4535575"/>
                    <a:pt x="951830" y="4523312"/>
                    <a:pt x="953632" y="4512851"/>
                  </a:cubicBezTo>
                  <a:cubicBezTo>
                    <a:pt x="956158" y="4513213"/>
                    <a:pt x="960126" y="4513934"/>
                    <a:pt x="961568" y="4517181"/>
                  </a:cubicBezTo>
                  <a:cubicBezTo>
                    <a:pt x="967700" y="4515016"/>
                    <a:pt x="969863" y="4511409"/>
                    <a:pt x="971307" y="4506720"/>
                  </a:cubicBezTo>
                  <a:cubicBezTo>
                    <a:pt x="958683" y="4506360"/>
                    <a:pt x="943894" y="4507802"/>
                    <a:pt x="931271" y="4501671"/>
                  </a:cubicBezTo>
                  <a:cubicBezTo>
                    <a:pt x="938124" y="4495900"/>
                    <a:pt x="929828" y="4489409"/>
                    <a:pt x="924057" y="4486522"/>
                  </a:cubicBezTo>
                  <a:cubicBezTo>
                    <a:pt x="903859" y="4489046"/>
                    <a:pt x="900614" y="4473538"/>
                    <a:pt x="901696" y="4465603"/>
                  </a:cubicBezTo>
                  <a:cubicBezTo>
                    <a:pt x="910352" y="4467046"/>
                    <a:pt x="920812" y="4471013"/>
                    <a:pt x="924778" y="4462717"/>
                  </a:cubicBezTo>
                  <a:cubicBezTo>
                    <a:pt x="918287" y="4449733"/>
                    <a:pt x="903138" y="4461996"/>
                    <a:pt x="894120" y="4452259"/>
                  </a:cubicBezTo>
                  <a:cubicBezTo>
                    <a:pt x="885104" y="4442880"/>
                    <a:pt x="909631" y="4443962"/>
                    <a:pt x="895202" y="4435667"/>
                  </a:cubicBezTo>
                  <a:cubicBezTo>
                    <a:pt x="883301" y="4444323"/>
                    <a:pt x="872481" y="4432782"/>
                    <a:pt x="871037" y="4424486"/>
                  </a:cubicBezTo>
                  <a:cubicBezTo>
                    <a:pt x="871760" y="4418715"/>
                    <a:pt x="888350" y="4419796"/>
                    <a:pt x="880055" y="4412222"/>
                  </a:cubicBezTo>
                  <a:cubicBezTo>
                    <a:pt x="887267" y="4418355"/>
                    <a:pt x="892678" y="4404287"/>
                    <a:pt x="894842" y="4397796"/>
                  </a:cubicBezTo>
                  <a:cubicBezTo>
                    <a:pt x="881859" y="4392746"/>
                    <a:pt x="872842" y="4379040"/>
                    <a:pt x="868153" y="4369302"/>
                  </a:cubicBezTo>
                  <a:cubicBezTo>
                    <a:pt x="862381" y="4367499"/>
                    <a:pt x="858414" y="4358842"/>
                    <a:pt x="850840" y="4366416"/>
                  </a:cubicBezTo>
                  <a:cubicBezTo>
                    <a:pt x="845430" y="4363532"/>
                    <a:pt x="850118" y="4360286"/>
                    <a:pt x="850118" y="4356318"/>
                  </a:cubicBezTo>
                  <a:cubicBezTo>
                    <a:pt x="858775" y="4352711"/>
                    <a:pt x="870317" y="4353793"/>
                    <a:pt x="875006" y="4346580"/>
                  </a:cubicBezTo>
                  <a:cubicBezTo>
                    <a:pt x="865989" y="4341890"/>
                    <a:pt x="848314" y="4339726"/>
                    <a:pt x="853365" y="4327824"/>
                  </a:cubicBezTo>
                  <a:cubicBezTo>
                    <a:pt x="864185" y="4321693"/>
                    <a:pt x="869956" y="4337562"/>
                    <a:pt x="880416" y="4328546"/>
                  </a:cubicBezTo>
                  <a:cubicBezTo>
                    <a:pt x="871038" y="4316642"/>
                    <a:pt x="865266" y="4323857"/>
                    <a:pt x="853725" y="4313758"/>
                  </a:cubicBezTo>
                  <a:cubicBezTo>
                    <a:pt x="852643" y="4299691"/>
                    <a:pt x="842183" y="4292116"/>
                    <a:pt x="832806" y="4279493"/>
                  </a:cubicBezTo>
                  <a:lnTo>
                    <a:pt x="815493" y="4276607"/>
                  </a:lnTo>
                  <a:cubicBezTo>
                    <a:pt x="817657" y="4274083"/>
                    <a:pt x="818739" y="4270116"/>
                    <a:pt x="824510" y="4268312"/>
                  </a:cubicBezTo>
                  <a:cubicBezTo>
                    <a:pt x="836413" y="4268312"/>
                    <a:pt x="843266" y="4284542"/>
                    <a:pt x="854808" y="4271558"/>
                  </a:cubicBezTo>
                  <a:cubicBezTo>
                    <a:pt x="857693" y="4261099"/>
                    <a:pt x="846873" y="4258214"/>
                    <a:pt x="837856" y="4253525"/>
                  </a:cubicBezTo>
                  <a:cubicBezTo>
                    <a:pt x="809001" y="4254246"/>
                    <a:pt x="813329" y="4275165"/>
                    <a:pt x="790607" y="4276968"/>
                  </a:cubicBezTo>
                  <a:lnTo>
                    <a:pt x="785917" y="4271197"/>
                  </a:lnTo>
                  <a:cubicBezTo>
                    <a:pt x="789524" y="4268672"/>
                    <a:pt x="800345" y="4266870"/>
                    <a:pt x="798902" y="4258573"/>
                  </a:cubicBezTo>
                  <a:cubicBezTo>
                    <a:pt x="799262" y="4261459"/>
                    <a:pt x="803230" y="4262180"/>
                    <a:pt x="806837" y="4262903"/>
                  </a:cubicBezTo>
                  <a:cubicBezTo>
                    <a:pt x="830642" y="4248474"/>
                    <a:pt x="775098" y="4234770"/>
                    <a:pt x="812246" y="4223228"/>
                  </a:cubicBezTo>
                  <a:cubicBezTo>
                    <a:pt x="813329" y="4215653"/>
                    <a:pt x="815132" y="4203029"/>
                    <a:pt x="807918" y="4198701"/>
                  </a:cubicBezTo>
                  <a:lnTo>
                    <a:pt x="809799" y="4196091"/>
                  </a:lnTo>
                  <a:lnTo>
                    <a:pt x="817882" y="4184859"/>
                  </a:lnTo>
                  <a:cubicBezTo>
                    <a:pt x="819912" y="4178683"/>
                    <a:pt x="821625" y="4172010"/>
                    <a:pt x="825953" y="4168044"/>
                  </a:cubicBezTo>
                  <a:cubicBezTo>
                    <a:pt x="816936" y="4154699"/>
                    <a:pt x="808640" y="4148207"/>
                    <a:pt x="789884" y="4140993"/>
                  </a:cubicBezTo>
                  <a:cubicBezTo>
                    <a:pt x="781951" y="4141715"/>
                    <a:pt x="771491" y="4150009"/>
                    <a:pt x="764999" y="4141714"/>
                  </a:cubicBezTo>
                  <a:cubicBezTo>
                    <a:pt x="740112" y="4129451"/>
                    <a:pt x="785918" y="4124402"/>
                    <a:pt x="770770" y="4113941"/>
                  </a:cubicBezTo>
                  <a:cubicBezTo>
                    <a:pt x="774375" y="4101318"/>
                    <a:pt x="804312" y="4105647"/>
                    <a:pt x="793131" y="4090859"/>
                  </a:cubicBezTo>
                  <a:lnTo>
                    <a:pt x="779787" y="4091579"/>
                  </a:lnTo>
                  <a:cubicBezTo>
                    <a:pt x="775458" y="4079677"/>
                    <a:pt x="805034" y="4063086"/>
                    <a:pt x="781229" y="4055872"/>
                  </a:cubicBezTo>
                  <a:cubicBezTo>
                    <a:pt x="779426" y="4040364"/>
                    <a:pt x="782310" y="4047937"/>
                    <a:pt x="798540" y="4041806"/>
                  </a:cubicBezTo>
                  <a:cubicBezTo>
                    <a:pt x="795655" y="4034592"/>
                    <a:pt x="782311" y="4035315"/>
                    <a:pt x="783393" y="4027380"/>
                  </a:cubicBezTo>
                  <a:cubicBezTo>
                    <a:pt x="782671" y="4042166"/>
                    <a:pt x="764999" y="4032068"/>
                    <a:pt x="755982" y="4036397"/>
                  </a:cubicBezTo>
                  <a:lnTo>
                    <a:pt x="746243" y="4025575"/>
                  </a:lnTo>
                  <a:cubicBezTo>
                    <a:pt x="759589" y="4028101"/>
                    <a:pt x="769326" y="4008623"/>
                    <a:pt x="784835" y="4022330"/>
                  </a:cubicBezTo>
                  <a:cubicBezTo>
                    <a:pt x="792410" y="4018722"/>
                    <a:pt x="786277" y="4012591"/>
                    <a:pt x="793130" y="4006820"/>
                  </a:cubicBezTo>
                  <a:cubicBezTo>
                    <a:pt x="789884" y="4001050"/>
                    <a:pt x="770048" y="4005739"/>
                    <a:pt x="777261" y="3994917"/>
                  </a:cubicBezTo>
                  <a:cubicBezTo>
                    <a:pt x="781228" y="3994558"/>
                    <a:pt x="786639" y="3998525"/>
                    <a:pt x="790606" y="3994196"/>
                  </a:cubicBezTo>
                  <a:cubicBezTo>
                    <a:pt x="793130" y="3990589"/>
                    <a:pt x="792771" y="3982654"/>
                    <a:pt x="784474" y="3984098"/>
                  </a:cubicBezTo>
                  <a:cubicBezTo>
                    <a:pt x="778704" y="3981933"/>
                    <a:pt x="773294" y="3982295"/>
                    <a:pt x="768244" y="3986261"/>
                  </a:cubicBezTo>
                  <a:cubicBezTo>
                    <a:pt x="774375" y="3992393"/>
                    <a:pt x="764276" y="3995639"/>
                    <a:pt x="758146" y="3998524"/>
                  </a:cubicBezTo>
                  <a:lnTo>
                    <a:pt x="737587" y="3984819"/>
                  </a:lnTo>
                  <a:lnTo>
                    <a:pt x="751293" y="3978326"/>
                  </a:lnTo>
                  <a:lnTo>
                    <a:pt x="734701" y="3960293"/>
                  </a:lnTo>
                  <a:cubicBezTo>
                    <a:pt x="748407" y="3966784"/>
                    <a:pt x="762113" y="3968227"/>
                    <a:pt x="776179" y="3960654"/>
                  </a:cubicBezTo>
                  <a:cubicBezTo>
                    <a:pt x="770770" y="3934684"/>
                    <a:pt x="716668" y="3924226"/>
                    <a:pt x="728570" y="3897535"/>
                  </a:cubicBezTo>
                  <a:lnTo>
                    <a:pt x="719914" y="3896092"/>
                  </a:lnTo>
                  <a:cubicBezTo>
                    <a:pt x="727849" y="3895732"/>
                    <a:pt x="728931" y="3887797"/>
                    <a:pt x="730734" y="3881305"/>
                  </a:cubicBezTo>
                  <a:cubicBezTo>
                    <a:pt x="719192" y="3871206"/>
                    <a:pt x="709093" y="3866517"/>
                    <a:pt x="714504" y="3852451"/>
                  </a:cubicBezTo>
                  <a:lnTo>
                    <a:pt x="733259" y="3850647"/>
                  </a:lnTo>
                  <a:cubicBezTo>
                    <a:pt x="704405" y="3842712"/>
                    <a:pt x="735422" y="3821072"/>
                    <a:pt x="736144" y="3810251"/>
                  </a:cubicBezTo>
                  <a:lnTo>
                    <a:pt x="738307" y="3803759"/>
                  </a:lnTo>
                  <a:lnTo>
                    <a:pt x="722798" y="3803038"/>
                  </a:lnTo>
                  <a:cubicBezTo>
                    <a:pt x="734702" y="3798349"/>
                    <a:pt x="723160" y="3779233"/>
                    <a:pt x="731455" y="3773822"/>
                  </a:cubicBezTo>
                  <a:lnTo>
                    <a:pt x="706928" y="3772380"/>
                  </a:lnTo>
                  <a:cubicBezTo>
                    <a:pt x="708733" y="3753624"/>
                    <a:pt x="757785" y="3768052"/>
                    <a:pt x="732538" y="3747853"/>
                  </a:cubicBezTo>
                  <a:lnTo>
                    <a:pt x="715225" y="3744969"/>
                  </a:lnTo>
                  <a:cubicBezTo>
                    <a:pt x="714864" y="3728738"/>
                    <a:pt x="736866" y="3733788"/>
                    <a:pt x="745521" y="3735230"/>
                  </a:cubicBezTo>
                  <a:cubicBezTo>
                    <a:pt x="759589" y="3715032"/>
                    <a:pt x="728209" y="3719360"/>
                    <a:pt x="718832" y="3711786"/>
                  </a:cubicBezTo>
                  <a:cubicBezTo>
                    <a:pt x="705847" y="3716475"/>
                    <a:pt x="722798" y="3724409"/>
                    <a:pt x="720274" y="3729099"/>
                  </a:cubicBezTo>
                  <a:cubicBezTo>
                    <a:pt x="708733" y="3729099"/>
                    <a:pt x="702601" y="3722967"/>
                    <a:pt x="694666" y="3719721"/>
                  </a:cubicBezTo>
                  <a:cubicBezTo>
                    <a:pt x="692863" y="3704211"/>
                    <a:pt x="717750" y="3716475"/>
                    <a:pt x="718110" y="3702769"/>
                  </a:cubicBezTo>
                  <a:lnTo>
                    <a:pt x="702239" y="3694834"/>
                  </a:lnTo>
                  <a:cubicBezTo>
                    <a:pt x="718109" y="3693752"/>
                    <a:pt x="730013" y="3680768"/>
                    <a:pt x="716667" y="3668504"/>
                  </a:cubicBezTo>
                  <a:cubicBezTo>
                    <a:pt x="709093" y="3672111"/>
                    <a:pt x="700075" y="3667783"/>
                    <a:pt x="692502" y="3666340"/>
                  </a:cubicBezTo>
                  <a:cubicBezTo>
                    <a:pt x="686731" y="3647586"/>
                    <a:pt x="728569" y="3650832"/>
                    <a:pt x="736144" y="3634240"/>
                  </a:cubicBezTo>
                  <a:cubicBezTo>
                    <a:pt x="726766" y="3630273"/>
                    <a:pt x="739751" y="3621616"/>
                    <a:pt x="727126" y="3620535"/>
                  </a:cubicBezTo>
                  <a:lnTo>
                    <a:pt x="710536" y="3636765"/>
                  </a:lnTo>
                  <a:cubicBezTo>
                    <a:pt x="707650" y="3629190"/>
                    <a:pt x="711256" y="3620895"/>
                    <a:pt x="704405" y="3613682"/>
                  </a:cubicBezTo>
                  <a:cubicBezTo>
                    <a:pt x="693584" y="3610795"/>
                    <a:pt x="677715" y="3620894"/>
                    <a:pt x="672304" y="3607911"/>
                  </a:cubicBezTo>
                  <a:lnTo>
                    <a:pt x="675551" y="3606467"/>
                  </a:lnTo>
                  <a:lnTo>
                    <a:pt x="664009" y="3592401"/>
                  </a:lnTo>
                  <a:cubicBezTo>
                    <a:pt x="658237" y="3595648"/>
                    <a:pt x="653549" y="3599615"/>
                    <a:pt x="655353" y="3603943"/>
                  </a:cubicBezTo>
                  <a:cubicBezTo>
                    <a:pt x="650664" y="3601058"/>
                    <a:pt x="644893" y="3601779"/>
                    <a:pt x="645253" y="3594205"/>
                  </a:cubicBezTo>
                  <a:lnTo>
                    <a:pt x="647418" y="3586631"/>
                  </a:lnTo>
                  <a:lnTo>
                    <a:pt x="653548" y="3587713"/>
                  </a:lnTo>
                  <a:cubicBezTo>
                    <a:pt x="651385" y="3590237"/>
                    <a:pt x="653549" y="3591680"/>
                    <a:pt x="654631" y="3592762"/>
                  </a:cubicBezTo>
                  <a:cubicBezTo>
                    <a:pt x="656434" y="3579055"/>
                    <a:pt x="674108" y="3585188"/>
                    <a:pt x="678075" y="3575809"/>
                  </a:cubicBezTo>
                  <a:cubicBezTo>
                    <a:pt x="669780" y="3568236"/>
                    <a:pt x="643449" y="3582663"/>
                    <a:pt x="645613" y="3562104"/>
                  </a:cubicBezTo>
                  <a:cubicBezTo>
                    <a:pt x="644532" y="3557055"/>
                    <a:pt x="649942" y="3552004"/>
                    <a:pt x="657517" y="3552366"/>
                  </a:cubicBezTo>
                  <a:lnTo>
                    <a:pt x="672303" y="3554890"/>
                  </a:lnTo>
                  <a:cubicBezTo>
                    <a:pt x="678796" y="3550923"/>
                    <a:pt x="673746" y="3541184"/>
                    <a:pt x="664008" y="3539382"/>
                  </a:cubicBezTo>
                  <a:cubicBezTo>
                    <a:pt x="662205" y="3541907"/>
                    <a:pt x="658238" y="3541184"/>
                    <a:pt x="654631" y="3540463"/>
                  </a:cubicBezTo>
                  <a:cubicBezTo>
                    <a:pt x="661123" y="3540825"/>
                    <a:pt x="670861" y="3534333"/>
                    <a:pt x="671944" y="3526758"/>
                  </a:cubicBezTo>
                  <a:lnTo>
                    <a:pt x="676992" y="3527479"/>
                  </a:lnTo>
                  <a:cubicBezTo>
                    <a:pt x="695027" y="3515577"/>
                    <a:pt x="657517" y="3506199"/>
                    <a:pt x="680961" y="3497182"/>
                  </a:cubicBezTo>
                  <a:cubicBezTo>
                    <a:pt x="675190" y="3482034"/>
                    <a:pt x="663648" y="3498985"/>
                    <a:pt x="653188" y="3494297"/>
                  </a:cubicBezTo>
                  <a:cubicBezTo>
                    <a:pt x="684568" y="3484919"/>
                    <a:pt x="660763" y="3460754"/>
                    <a:pt x="674469" y="3445245"/>
                  </a:cubicBezTo>
                  <a:cubicBezTo>
                    <a:pt x="670501" y="3440917"/>
                    <a:pt x="666173" y="3445966"/>
                    <a:pt x="662566" y="3441277"/>
                  </a:cubicBezTo>
                  <a:lnTo>
                    <a:pt x="666894" y="3427211"/>
                  </a:lnTo>
                  <a:cubicBezTo>
                    <a:pt x="671582" y="3429014"/>
                    <a:pt x="673747" y="3425407"/>
                    <a:pt x="676633" y="3425047"/>
                  </a:cubicBezTo>
                  <a:cubicBezTo>
                    <a:pt x="669058" y="3410980"/>
                    <a:pt x="652466" y="3423964"/>
                    <a:pt x="640925" y="3422883"/>
                  </a:cubicBezTo>
                  <a:cubicBezTo>
                    <a:pt x="644532" y="3419637"/>
                    <a:pt x="669058" y="3398717"/>
                    <a:pt x="645974" y="3392945"/>
                  </a:cubicBezTo>
                  <a:lnTo>
                    <a:pt x="650303" y="3391504"/>
                  </a:lnTo>
                  <a:cubicBezTo>
                    <a:pt x="652828" y="3395832"/>
                    <a:pt x="659681" y="3403045"/>
                    <a:pt x="669419" y="3396913"/>
                  </a:cubicBezTo>
                  <a:cubicBezTo>
                    <a:pt x="670862" y="3388258"/>
                    <a:pt x="652466" y="3392946"/>
                    <a:pt x="662205" y="3381765"/>
                  </a:cubicBezTo>
                  <a:cubicBezTo>
                    <a:pt x="665452" y="3383208"/>
                    <a:pt x="669419" y="3378880"/>
                    <a:pt x="672303" y="3378519"/>
                  </a:cubicBezTo>
                  <a:cubicBezTo>
                    <a:pt x="664369" y="3370223"/>
                    <a:pt x="667255" y="3359764"/>
                    <a:pt x="680960" y="3358321"/>
                  </a:cubicBezTo>
                  <a:cubicBezTo>
                    <a:pt x="662205" y="3355796"/>
                    <a:pt x="664009" y="3337402"/>
                    <a:pt x="653188" y="3329467"/>
                  </a:cubicBezTo>
                  <a:cubicBezTo>
                    <a:pt x="657517" y="3320090"/>
                    <a:pt x="665091" y="3337401"/>
                    <a:pt x="679878" y="3331992"/>
                  </a:cubicBezTo>
                  <a:lnTo>
                    <a:pt x="663647" y="3295202"/>
                  </a:lnTo>
                  <a:cubicBezTo>
                    <a:pt x="665452" y="3301695"/>
                    <a:pt x="676993" y="3298809"/>
                    <a:pt x="679517" y="3294121"/>
                  </a:cubicBezTo>
                  <a:cubicBezTo>
                    <a:pt x="686371" y="3271398"/>
                    <a:pt x="665451" y="3262741"/>
                    <a:pt x="665812" y="3243987"/>
                  </a:cubicBezTo>
                  <a:cubicBezTo>
                    <a:pt x="655352" y="3243987"/>
                    <a:pt x="646695" y="3237855"/>
                    <a:pt x="645614" y="3228477"/>
                  </a:cubicBezTo>
                  <a:cubicBezTo>
                    <a:pt x="650302" y="3229198"/>
                    <a:pt x="665811" y="3234970"/>
                    <a:pt x="670501" y="3227756"/>
                  </a:cubicBezTo>
                  <a:cubicBezTo>
                    <a:pt x="679157" y="3216214"/>
                    <a:pt x="658599" y="3215493"/>
                    <a:pt x="664370" y="3204672"/>
                  </a:cubicBezTo>
                  <a:cubicBezTo>
                    <a:pt x="672304" y="3204312"/>
                    <a:pt x="681681" y="3207558"/>
                    <a:pt x="687453" y="3201787"/>
                  </a:cubicBezTo>
                  <a:cubicBezTo>
                    <a:pt x="675910" y="3192770"/>
                    <a:pt x="660401" y="3183753"/>
                    <a:pt x="662205" y="3173293"/>
                  </a:cubicBezTo>
                  <a:cubicBezTo>
                    <a:pt x="667254" y="3169325"/>
                    <a:pt x="675551" y="3175817"/>
                    <a:pt x="681320" y="3169686"/>
                  </a:cubicBezTo>
                  <a:lnTo>
                    <a:pt x="662205" y="3151291"/>
                  </a:lnTo>
                  <a:cubicBezTo>
                    <a:pt x="657517" y="3153456"/>
                    <a:pt x="653549" y="3154538"/>
                    <a:pt x="653188" y="3159587"/>
                  </a:cubicBezTo>
                  <a:cubicBezTo>
                    <a:pt x="653548" y="3153456"/>
                    <a:pt x="647778" y="3147685"/>
                    <a:pt x="652467" y="3140471"/>
                  </a:cubicBezTo>
                  <a:lnTo>
                    <a:pt x="671944" y="3140833"/>
                  </a:lnTo>
                  <a:lnTo>
                    <a:pt x="651746" y="3125322"/>
                  </a:lnTo>
                  <a:lnTo>
                    <a:pt x="680600" y="3111618"/>
                  </a:lnTo>
                  <a:lnTo>
                    <a:pt x="673386" y="3105486"/>
                  </a:lnTo>
                  <a:cubicBezTo>
                    <a:pt x="671221" y="3095026"/>
                    <a:pt x="692501" y="3101878"/>
                    <a:pt x="682764" y="3091058"/>
                  </a:cubicBezTo>
                  <a:lnTo>
                    <a:pt x="677714" y="3090337"/>
                  </a:lnTo>
                  <a:lnTo>
                    <a:pt x="682041" y="3076271"/>
                  </a:lnTo>
                  <a:cubicBezTo>
                    <a:pt x="701519" y="3075549"/>
                    <a:pt x="683846" y="3060401"/>
                    <a:pt x="707651" y="3059680"/>
                  </a:cubicBezTo>
                  <a:lnTo>
                    <a:pt x="695026" y="3049581"/>
                  </a:lnTo>
                  <a:cubicBezTo>
                    <a:pt x="703682" y="3047055"/>
                    <a:pt x="712700" y="3051745"/>
                    <a:pt x="718832" y="3056794"/>
                  </a:cubicBezTo>
                  <a:lnTo>
                    <a:pt x="720996" y="3058958"/>
                  </a:lnTo>
                  <a:cubicBezTo>
                    <a:pt x="740112" y="3055351"/>
                    <a:pt x="713782" y="3042728"/>
                    <a:pt x="730013" y="3036596"/>
                  </a:cubicBezTo>
                  <a:cubicBezTo>
                    <a:pt x="740112" y="3037316"/>
                    <a:pt x="767524" y="3037316"/>
                    <a:pt x="756342" y="3053186"/>
                  </a:cubicBezTo>
                  <a:cubicBezTo>
                    <a:pt x="756703" y="3056073"/>
                    <a:pt x="751293" y="3060401"/>
                    <a:pt x="757064" y="3063286"/>
                  </a:cubicBezTo>
                  <a:cubicBezTo>
                    <a:pt x="800706" y="3047777"/>
                    <a:pt x="728930" y="3031186"/>
                    <a:pt x="776180" y="3020726"/>
                  </a:cubicBezTo>
                  <a:cubicBezTo>
                    <a:pt x="776540" y="3014595"/>
                    <a:pt x="767524" y="3010987"/>
                    <a:pt x="767884" y="3005217"/>
                  </a:cubicBezTo>
                  <a:cubicBezTo>
                    <a:pt x="775819" y="3000529"/>
                    <a:pt x="787360" y="3010628"/>
                    <a:pt x="793492" y="3002692"/>
                  </a:cubicBezTo>
                  <a:cubicBezTo>
                    <a:pt x="787722" y="2995840"/>
                    <a:pt x="767162" y="2995118"/>
                    <a:pt x="774736" y="2982495"/>
                  </a:cubicBezTo>
                  <a:cubicBezTo>
                    <a:pt x="778705" y="2978166"/>
                    <a:pt x="785196" y="2982133"/>
                    <a:pt x="790606" y="2982134"/>
                  </a:cubicBezTo>
                  <a:cubicBezTo>
                    <a:pt x="790245" y="2987182"/>
                    <a:pt x="795655" y="2991871"/>
                    <a:pt x="803230" y="2992232"/>
                  </a:cubicBezTo>
                  <a:cubicBezTo>
                    <a:pt x="829921" y="2981052"/>
                    <a:pt x="828116" y="2952919"/>
                    <a:pt x="857332" y="2946066"/>
                  </a:cubicBezTo>
                  <a:cubicBezTo>
                    <a:pt x="859136" y="2949312"/>
                    <a:pt x="862743" y="2950033"/>
                    <a:pt x="865267" y="2950394"/>
                  </a:cubicBezTo>
                  <a:cubicBezTo>
                    <a:pt x="857693" y="2957968"/>
                    <a:pt x="868152" y="2966985"/>
                    <a:pt x="874645" y="2970953"/>
                  </a:cubicBezTo>
                  <a:cubicBezTo>
                    <a:pt x="885464" y="2964821"/>
                    <a:pt x="891596" y="2952918"/>
                    <a:pt x="889072" y="2944623"/>
                  </a:cubicBezTo>
                  <a:cubicBezTo>
                    <a:pt x="889071" y="2930557"/>
                    <a:pt x="843265" y="2936328"/>
                    <a:pt x="862743" y="2919015"/>
                  </a:cubicBezTo>
                  <a:cubicBezTo>
                    <a:pt x="865988" y="2925868"/>
                    <a:pt x="877891" y="2929836"/>
                    <a:pt x="890514" y="2930918"/>
                  </a:cubicBezTo>
                  <a:lnTo>
                    <a:pt x="913959" y="2913245"/>
                  </a:lnTo>
                  <a:lnTo>
                    <a:pt x="918286" y="2928754"/>
                  </a:lnTo>
                  <a:cubicBezTo>
                    <a:pt x="924779" y="2924786"/>
                    <a:pt x="940649" y="2928754"/>
                    <a:pt x="937402" y="2917211"/>
                  </a:cubicBezTo>
                  <a:cubicBezTo>
                    <a:pt x="916122" y="2914327"/>
                    <a:pt x="941370" y="2903867"/>
                    <a:pt x="928025" y="2896653"/>
                  </a:cubicBezTo>
                  <a:lnTo>
                    <a:pt x="906745" y="2897734"/>
                  </a:lnTo>
                  <a:lnTo>
                    <a:pt x="910351" y="2903146"/>
                  </a:lnTo>
                  <a:lnTo>
                    <a:pt x="907466" y="2904587"/>
                  </a:lnTo>
                  <a:lnTo>
                    <a:pt x="902778" y="2898816"/>
                  </a:lnTo>
                  <a:cubicBezTo>
                    <a:pt x="909991" y="2895931"/>
                    <a:pt x="908908" y="2873930"/>
                    <a:pt x="929468" y="2874651"/>
                  </a:cubicBezTo>
                  <a:lnTo>
                    <a:pt x="915287" y="2859770"/>
                  </a:lnTo>
                  <a:lnTo>
                    <a:pt x="909540" y="2872985"/>
                  </a:lnTo>
                  <a:cubicBezTo>
                    <a:pt x="906204" y="2876636"/>
                    <a:pt x="901336" y="2878801"/>
                    <a:pt x="894482" y="2877539"/>
                  </a:cubicBezTo>
                  <a:lnTo>
                    <a:pt x="897729" y="2887998"/>
                  </a:lnTo>
                  <a:cubicBezTo>
                    <a:pt x="872842" y="2880424"/>
                    <a:pt x="884023" y="2899540"/>
                    <a:pt x="858776" y="2893409"/>
                  </a:cubicBezTo>
                  <a:cubicBezTo>
                    <a:pt x="850479" y="2886195"/>
                    <a:pt x="858414" y="2876817"/>
                    <a:pt x="862022" y="2869964"/>
                  </a:cubicBezTo>
                  <a:cubicBezTo>
                    <a:pt x="863825" y="2872489"/>
                    <a:pt x="867432" y="2874652"/>
                    <a:pt x="870317" y="2875735"/>
                  </a:cubicBezTo>
                  <a:cubicBezTo>
                    <a:pt x="875367" y="2858423"/>
                    <a:pt x="888711" y="2869964"/>
                    <a:pt x="897368" y="2854455"/>
                  </a:cubicBezTo>
                  <a:cubicBezTo>
                    <a:pt x="900254" y="2855357"/>
                    <a:pt x="902688" y="2857972"/>
                    <a:pt x="905438" y="2859685"/>
                  </a:cubicBezTo>
                  <a:lnTo>
                    <a:pt x="915039" y="2859510"/>
                  </a:lnTo>
                  <a:lnTo>
                    <a:pt x="903003" y="2846879"/>
                  </a:lnTo>
                  <a:cubicBezTo>
                    <a:pt x="892318" y="2839035"/>
                    <a:pt x="880055" y="2833173"/>
                    <a:pt x="867070" y="2831009"/>
                  </a:cubicBezTo>
                  <a:lnTo>
                    <a:pt x="872481" y="2821993"/>
                  </a:lnTo>
                  <a:cubicBezTo>
                    <a:pt x="970946" y="2797467"/>
                    <a:pt x="1009899" y="2710904"/>
                    <a:pt x="1094658" y="2674835"/>
                  </a:cubicBezTo>
                  <a:cubicBezTo>
                    <a:pt x="1152005" y="2653194"/>
                    <a:pt x="1181581" y="2611357"/>
                    <a:pt x="1215846" y="2574568"/>
                  </a:cubicBezTo>
                  <a:cubicBezTo>
                    <a:pt x="1264899" y="2550402"/>
                    <a:pt x="1308180" y="2517941"/>
                    <a:pt x="1342445" y="2486201"/>
                  </a:cubicBezTo>
                  <a:cubicBezTo>
                    <a:pt x="1363002" y="2482955"/>
                    <a:pt x="1391496" y="2491972"/>
                    <a:pt x="1404120" y="2476102"/>
                  </a:cubicBezTo>
                  <a:cubicBezTo>
                    <a:pt x="1404842" y="2477184"/>
                    <a:pt x="1407366" y="2478627"/>
                    <a:pt x="1406645" y="2480431"/>
                  </a:cubicBezTo>
                  <a:lnTo>
                    <a:pt x="1399071" y="2484037"/>
                  </a:lnTo>
                  <a:cubicBezTo>
                    <a:pt x="1405924" y="2491251"/>
                    <a:pt x="1426122" y="2489087"/>
                    <a:pt x="1438746" y="2486201"/>
                  </a:cubicBezTo>
                  <a:cubicBezTo>
                    <a:pt x="1444155" y="2473217"/>
                    <a:pt x="1461829" y="2487283"/>
                    <a:pt x="1471566" y="2489807"/>
                  </a:cubicBezTo>
                  <a:lnTo>
                    <a:pt x="1476256" y="2495578"/>
                  </a:lnTo>
                  <a:cubicBezTo>
                    <a:pt x="1493929" y="2492694"/>
                    <a:pt x="1474453" y="2479348"/>
                    <a:pt x="1491044" y="2476101"/>
                  </a:cubicBezTo>
                  <a:cubicBezTo>
                    <a:pt x="1498258" y="2477544"/>
                    <a:pt x="1486354" y="2486201"/>
                    <a:pt x="1497897" y="2487283"/>
                  </a:cubicBezTo>
                  <a:cubicBezTo>
                    <a:pt x="1499699" y="2468528"/>
                    <a:pt x="1531078" y="2481152"/>
                    <a:pt x="1523504" y="2462757"/>
                  </a:cubicBezTo>
                  <a:lnTo>
                    <a:pt x="1547309" y="2478987"/>
                  </a:lnTo>
                  <a:lnTo>
                    <a:pt x="1558851" y="2471053"/>
                  </a:lnTo>
                  <a:cubicBezTo>
                    <a:pt x="1556327" y="2469610"/>
                    <a:pt x="1555966" y="2467807"/>
                    <a:pt x="1553080" y="2468167"/>
                  </a:cubicBezTo>
                  <a:lnTo>
                    <a:pt x="1554523" y="2463478"/>
                  </a:lnTo>
                  <a:cubicBezTo>
                    <a:pt x="1557409" y="2467085"/>
                    <a:pt x="1558850" y="2470332"/>
                    <a:pt x="1565343" y="2470332"/>
                  </a:cubicBezTo>
                  <a:cubicBezTo>
                    <a:pt x="1571114" y="2469249"/>
                    <a:pt x="1568228" y="2464921"/>
                    <a:pt x="1570754" y="2461315"/>
                  </a:cubicBezTo>
                  <a:cubicBezTo>
                    <a:pt x="1581213" y="2460232"/>
                    <a:pt x="1576164" y="2469248"/>
                    <a:pt x="1580131" y="2472855"/>
                  </a:cubicBezTo>
                  <a:cubicBezTo>
                    <a:pt x="1598164" y="2460232"/>
                    <a:pt x="1598525" y="2486201"/>
                    <a:pt x="1616198" y="2474298"/>
                  </a:cubicBezTo>
                  <a:cubicBezTo>
                    <a:pt x="1630626" y="2486562"/>
                    <a:pt x="1655152" y="2483677"/>
                    <a:pt x="1673185" y="2484037"/>
                  </a:cubicBezTo>
                  <a:cubicBezTo>
                    <a:pt x="1679678" y="2476102"/>
                    <a:pt x="1662726" y="2476101"/>
                    <a:pt x="1664890" y="2468528"/>
                  </a:cubicBezTo>
                  <a:cubicBezTo>
                    <a:pt x="1659120" y="2478627"/>
                    <a:pt x="1644692" y="2482955"/>
                    <a:pt x="1631708" y="2474660"/>
                  </a:cubicBezTo>
                  <a:cubicBezTo>
                    <a:pt x="1628823" y="2471053"/>
                    <a:pt x="1629904" y="2467085"/>
                    <a:pt x="1629543" y="2464200"/>
                  </a:cubicBezTo>
                  <a:cubicBezTo>
                    <a:pt x="1636037" y="2464200"/>
                    <a:pt x="1636037" y="2477184"/>
                    <a:pt x="1647218" y="2474299"/>
                  </a:cubicBezTo>
                  <a:cubicBezTo>
                    <a:pt x="1653348" y="2470332"/>
                    <a:pt x="1638561" y="2463839"/>
                    <a:pt x="1654792" y="2461674"/>
                  </a:cubicBezTo>
                  <a:lnTo>
                    <a:pt x="1660923" y="2462757"/>
                  </a:lnTo>
                  <a:cubicBezTo>
                    <a:pt x="1659120" y="2464200"/>
                    <a:pt x="1661284" y="2465643"/>
                    <a:pt x="1662005" y="2467807"/>
                  </a:cubicBezTo>
                  <a:lnTo>
                    <a:pt x="1681843" y="2454461"/>
                  </a:lnTo>
                  <a:cubicBezTo>
                    <a:pt x="1688334" y="2450493"/>
                    <a:pt x="1678957" y="2441838"/>
                    <a:pt x="1687252" y="2436428"/>
                  </a:cubicBezTo>
                  <a:lnTo>
                    <a:pt x="1693383" y="2437510"/>
                  </a:lnTo>
                  <a:lnTo>
                    <a:pt x="1692663" y="2439313"/>
                  </a:lnTo>
                  <a:cubicBezTo>
                    <a:pt x="1698434" y="2446527"/>
                    <a:pt x="1701319" y="2432821"/>
                    <a:pt x="1709614" y="2435345"/>
                  </a:cubicBezTo>
                  <a:lnTo>
                    <a:pt x="1711058" y="2430657"/>
                  </a:lnTo>
                  <a:lnTo>
                    <a:pt x="1736305" y="2437870"/>
                  </a:lnTo>
                  <a:cubicBezTo>
                    <a:pt x="1741714" y="2428852"/>
                    <a:pt x="1757585" y="2431738"/>
                    <a:pt x="1762995" y="2422721"/>
                  </a:cubicBezTo>
                  <a:cubicBezTo>
                    <a:pt x="1760471" y="2418393"/>
                    <a:pt x="1748208" y="2420918"/>
                    <a:pt x="1747847" y="2412984"/>
                  </a:cubicBezTo>
                  <a:cubicBezTo>
                    <a:pt x="1763717" y="2415869"/>
                    <a:pt x="1770930" y="2387376"/>
                    <a:pt x="1788243" y="2403246"/>
                  </a:cubicBezTo>
                  <a:cubicBezTo>
                    <a:pt x="1792209" y="2399999"/>
                    <a:pt x="1801227" y="2399639"/>
                    <a:pt x="1800506" y="2393507"/>
                  </a:cubicBezTo>
                  <a:lnTo>
                    <a:pt x="1795456" y="2388817"/>
                  </a:lnTo>
                  <a:cubicBezTo>
                    <a:pt x="1784275" y="2399998"/>
                    <a:pt x="1779947" y="2380162"/>
                    <a:pt x="1772734" y="2381965"/>
                  </a:cubicBezTo>
                  <a:lnTo>
                    <a:pt x="1774176" y="2377276"/>
                  </a:lnTo>
                  <a:cubicBezTo>
                    <a:pt x="1779226" y="2381244"/>
                    <a:pt x="1784275" y="2385933"/>
                    <a:pt x="1793652" y="2385571"/>
                  </a:cubicBezTo>
                  <a:cubicBezTo>
                    <a:pt x="1801949" y="2384129"/>
                    <a:pt x="1792210" y="2377637"/>
                    <a:pt x="1792571" y="2376555"/>
                  </a:cubicBezTo>
                  <a:cubicBezTo>
                    <a:pt x="1810605" y="2372588"/>
                    <a:pt x="1815293" y="2357439"/>
                    <a:pt x="1825752" y="2348422"/>
                  </a:cubicBezTo>
                  <a:cubicBezTo>
                    <a:pt x="1824671" y="2343373"/>
                    <a:pt x="1816375" y="2344815"/>
                    <a:pt x="1811326" y="2344093"/>
                  </a:cubicBezTo>
                  <a:cubicBezTo>
                    <a:pt x="1809523" y="2344093"/>
                    <a:pt x="1808802" y="2344815"/>
                    <a:pt x="1808080" y="2345897"/>
                  </a:cubicBezTo>
                  <a:cubicBezTo>
                    <a:pt x="1808441" y="2341209"/>
                    <a:pt x="1808440" y="2335077"/>
                    <a:pt x="1819622" y="2337602"/>
                  </a:cubicBezTo>
                  <a:cubicBezTo>
                    <a:pt x="1829360" y="2339404"/>
                    <a:pt x="1829720" y="2347340"/>
                    <a:pt x="1840540" y="2341208"/>
                  </a:cubicBezTo>
                  <a:cubicBezTo>
                    <a:pt x="1835492" y="2331469"/>
                    <a:pt x="1859657" y="2333634"/>
                    <a:pt x="1852083" y="2324256"/>
                  </a:cubicBezTo>
                  <a:cubicBezTo>
                    <a:pt x="1873723" y="2327143"/>
                    <a:pt x="1877690" y="2300812"/>
                    <a:pt x="1901856" y="2302256"/>
                  </a:cubicBezTo>
                  <a:lnTo>
                    <a:pt x="1898971" y="2294680"/>
                  </a:lnTo>
                  <a:cubicBezTo>
                    <a:pt x="1903660" y="2291435"/>
                    <a:pt x="1913398" y="2294321"/>
                    <a:pt x="1916644" y="2287827"/>
                  </a:cubicBezTo>
                  <a:cubicBezTo>
                    <a:pt x="1891397" y="2280615"/>
                    <a:pt x="1869396" y="2276646"/>
                    <a:pt x="1847755" y="2287828"/>
                  </a:cubicBezTo>
                  <a:cubicBezTo>
                    <a:pt x="1840901" y="2280615"/>
                    <a:pt x="1864346" y="2276647"/>
                    <a:pt x="1849558" y="2269072"/>
                  </a:cubicBezTo>
                  <a:cubicBezTo>
                    <a:pt x="1862543" y="2265106"/>
                    <a:pt x="1866149" y="2278811"/>
                    <a:pt x="1879854" y="2272319"/>
                  </a:cubicBezTo>
                  <a:cubicBezTo>
                    <a:pt x="1882380" y="2272319"/>
                    <a:pt x="1883821" y="2271598"/>
                    <a:pt x="1885265" y="2270516"/>
                  </a:cubicBezTo>
                  <a:cubicBezTo>
                    <a:pt x="1900414" y="2275205"/>
                    <a:pt x="1915923" y="2282778"/>
                    <a:pt x="1929989" y="2283140"/>
                  </a:cubicBezTo>
                  <a:cubicBezTo>
                    <a:pt x="1926743" y="2276647"/>
                    <a:pt x="1904381" y="2272680"/>
                    <a:pt x="1920612" y="2262580"/>
                  </a:cubicBezTo>
                  <a:cubicBezTo>
                    <a:pt x="1933596" y="2270876"/>
                    <a:pt x="1941170" y="2255367"/>
                    <a:pt x="1953073" y="2258253"/>
                  </a:cubicBezTo>
                  <a:cubicBezTo>
                    <a:pt x="2022684" y="2243465"/>
                    <a:pt x="2089047" y="2208119"/>
                    <a:pt x="2168397" y="2217136"/>
                  </a:cubicBezTo>
                  <a:cubicBezTo>
                    <a:pt x="2175251" y="2212447"/>
                    <a:pt x="2189316" y="2208839"/>
                    <a:pt x="2194005" y="2214610"/>
                  </a:cubicBezTo>
                  <a:lnTo>
                    <a:pt x="2195449" y="2209922"/>
                  </a:lnTo>
                  <a:cubicBezTo>
                    <a:pt x="2199055" y="2210282"/>
                    <a:pt x="2202661" y="2212086"/>
                    <a:pt x="2205907" y="2209561"/>
                  </a:cubicBezTo>
                  <a:lnTo>
                    <a:pt x="2207350" y="2204872"/>
                  </a:lnTo>
                  <a:cubicBezTo>
                    <a:pt x="2220695" y="2213168"/>
                    <a:pt x="2243058" y="2195134"/>
                    <a:pt x="2255321" y="2210283"/>
                  </a:cubicBezTo>
                  <a:lnTo>
                    <a:pt x="2265058" y="2199822"/>
                  </a:lnTo>
                  <a:cubicBezTo>
                    <a:pt x="2290215" y="2216865"/>
                    <a:pt x="2333227" y="2210779"/>
                    <a:pt x="2369441" y="2218386"/>
                  </a:cubicBezTo>
                  <a:lnTo>
                    <a:pt x="2395668" y="2229132"/>
                  </a:lnTo>
                  <a:lnTo>
                    <a:pt x="2402932" y="2231281"/>
                  </a:lnTo>
                  <a:lnTo>
                    <a:pt x="2402504" y="2231923"/>
                  </a:lnTo>
                  <a:lnTo>
                    <a:pt x="2426552" y="2232375"/>
                  </a:lnTo>
                  <a:lnTo>
                    <a:pt x="2439899" y="2225544"/>
                  </a:lnTo>
                  <a:lnTo>
                    <a:pt x="2427745" y="2212078"/>
                  </a:lnTo>
                  <a:cubicBezTo>
                    <a:pt x="2423164" y="2205809"/>
                    <a:pt x="2420717" y="2198872"/>
                    <a:pt x="2423958" y="2189665"/>
                  </a:cubicBezTo>
                  <a:lnTo>
                    <a:pt x="2387079" y="2191645"/>
                  </a:lnTo>
                  <a:cubicBezTo>
                    <a:pt x="2386465" y="2197561"/>
                    <a:pt x="2396816" y="2211387"/>
                    <a:pt x="2377177" y="2216737"/>
                  </a:cubicBezTo>
                  <a:cubicBezTo>
                    <a:pt x="2351526" y="2195255"/>
                    <a:pt x="2400550" y="2171142"/>
                    <a:pt x="2384898" y="2148235"/>
                  </a:cubicBezTo>
                  <a:lnTo>
                    <a:pt x="2375098" y="2171493"/>
                  </a:lnTo>
                  <a:cubicBezTo>
                    <a:pt x="2364998" y="2172204"/>
                    <a:pt x="2349494" y="2165671"/>
                    <a:pt x="2362145" y="2157309"/>
                  </a:cubicBezTo>
                  <a:cubicBezTo>
                    <a:pt x="2368879" y="2153435"/>
                    <a:pt x="2363526" y="2146548"/>
                    <a:pt x="2370413" y="2143744"/>
                  </a:cubicBezTo>
                  <a:cubicBezTo>
                    <a:pt x="2354650" y="2148177"/>
                    <a:pt x="2338941" y="2142766"/>
                    <a:pt x="2336090" y="2127871"/>
                  </a:cubicBezTo>
                  <a:cubicBezTo>
                    <a:pt x="2339355" y="2125219"/>
                    <a:pt x="2338846" y="2119100"/>
                    <a:pt x="2344305" y="2116498"/>
                  </a:cubicBezTo>
                  <a:cubicBezTo>
                    <a:pt x="2326962" y="2114964"/>
                    <a:pt x="2330333" y="2100276"/>
                    <a:pt x="2322633" y="2092266"/>
                  </a:cubicBezTo>
                  <a:cubicBezTo>
                    <a:pt x="2328041" y="2089309"/>
                    <a:pt x="2330747" y="2077627"/>
                    <a:pt x="2343346" y="2079110"/>
                  </a:cubicBezTo>
                  <a:lnTo>
                    <a:pt x="2348803" y="2084162"/>
                  </a:lnTo>
                  <a:cubicBezTo>
                    <a:pt x="2350693" y="2069318"/>
                    <a:pt x="2367737" y="2048310"/>
                    <a:pt x="2343154" y="2036876"/>
                  </a:cubicBezTo>
                  <a:cubicBezTo>
                    <a:pt x="2339939" y="2039885"/>
                    <a:pt x="2336471" y="2038558"/>
                    <a:pt x="2333921" y="2038557"/>
                  </a:cubicBezTo>
                  <a:cubicBezTo>
                    <a:pt x="2324846" y="2023455"/>
                    <a:pt x="2352241" y="2008620"/>
                    <a:pt x="2336943" y="1993315"/>
                  </a:cubicBezTo>
                  <a:cubicBezTo>
                    <a:pt x="2330870" y="2006933"/>
                    <a:pt x="2326480" y="2019581"/>
                    <a:pt x="2306280" y="2021003"/>
                  </a:cubicBezTo>
                  <a:cubicBezTo>
                    <a:pt x="2298578" y="2020644"/>
                    <a:pt x="2298325" y="2013759"/>
                    <a:pt x="2299091" y="2008913"/>
                  </a:cubicBezTo>
                  <a:cubicBezTo>
                    <a:pt x="2304448" y="2008149"/>
                    <a:pt x="2311743" y="2000549"/>
                    <a:pt x="2317097" y="2007439"/>
                  </a:cubicBezTo>
                  <a:cubicBezTo>
                    <a:pt x="2335007" y="1987396"/>
                    <a:pt x="2307878" y="1958111"/>
                    <a:pt x="2329255" y="1941948"/>
                  </a:cubicBezTo>
                  <a:cubicBezTo>
                    <a:pt x="2332928" y="1942153"/>
                    <a:pt x="2336805" y="1941235"/>
                    <a:pt x="2339048" y="1944195"/>
                  </a:cubicBezTo>
                  <a:lnTo>
                    <a:pt x="2341701" y="1942358"/>
                  </a:lnTo>
                  <a:cubicBezTo>
                    <a:pt x="2340736" y="1930474"/>
                    <a:pt x="2321301" y="1934702"/>
                    <a:pt x="2329822" y="1920371"/>
                  </a:cubicBezTo>
                  <a:cubicBezTo>
                    <a:pt x="2333853" y="1920526"/>
                    <a:pt x="2337270" y="1921496"/>
                    <a:pt x="2339056" y="1918691"/>
                  </a:cubicBezTo>
                  <a:lnTo>
                    <a:pt x="2339823" y="1913847"/>
                  </a:lnTo>
                  <a:cubicBezTo>
                    <a:pt x="2368487" y="1915588"/>
                    <a:pt x="2349045" y="1945320"/>
                    <a:pt x="2373323" y="1952059"/>
                  </a:cubicBezTo>
                  <a:cubicBezTo>
                    <a:pt x="2380160" y="1946347"/>
                    <a:pt x="2390259" y="1945636"/>
                    <a:pt x="2388120" y="1935740"/>
                  </a:cubicBezTo>
                  <a:cubicBezTo>
                    <a:pt x="2366496" y="1927166"/>
                    <a:pt x="2385219" y="1912838"/>
                    <a:pt x="2358439" y="1914105"/>
                  </a:cubicBezTo>
                  <a:lnTo>
                    <a:pt x="2359973" y="1904413"/>
                  </a:lnTo>
                  <a:cubicBezTo>
                    <a:pt x="2369716" y="1898653"/>
                    <a:pt x="2377416" y="1906664"/>
                    <a:pt x="2385985" y="1907992"/>
                  </a:cubicBezTo>
                  <a:cubicBezTo>
                    <a:pt x="2378846" y="1903910"/>
                    <a:pt x="2386346" y="1895191"/>
                    <a:pt x="2389103" y="1886417"/>
                  </a:cubicBezTo>
                  <a:lnTo>
                    <a:pt x="2395378" y="1881878"/>
                  </a:lnTo>
                  <a:cubicBezTo>
                    <a:pt x="2383492" y="1885396"/>
                    <a:pt x="2374926" y="1876418"/>
                    <a:pt x="2373653" y="1867489"/>
                  </a:cubicBezTo>
                  <a:cubicBezTo>
                    <a:pt x="2372533" y="1859634"/>
                    <a:pt x="2378247" y="1853718"/>
                    <a:pt x="2387276" y="1853160"/>
                  </a:cubicBezTo>
                  <a:cubicBezTo>
                    <a:pt x="2390949" y="1853364"/>
                    <a:pt x="2394621" y="1853570"/>
                    <a:pt x="2396865" y="1856530"/>
                  </a:cubicBezTo>
                  <a:cubicBezTo>
                    <a:pt x="2409059" y="1842404"/>
                    <a:pt x="2378094" y="1855197"/>
                    <a:pt x="2379831" y="1844385"/>
                  </a:cubicBezTo>
                  <a:cubicBezTo>
                    <a:pt x="2370601" y="1838416"/>
                    <a:pt x="2358817" y="1842646"/>
                    <a:pt x="2349073" y="1848405"/>
                  </a:cubicBezTo>
                  <a:cubicBezTo>
                    <a:pt x="2349738" y="1842848"/>
                    <a:pt x="2351779" y="1836725"/>
                    <a:pt x="2344792" y="1833714"/>
                  </a:cubicBezTo>
                  <a:cubicBezTo>
                    <a:pt x="2322398" y="1840185"/>
                    <a:pt x="2298271" y="1842167"/>
                    <a:pt x="2274042" y="1843437"/>
                  </a:cubicBezTo>
                  <a:cubicBezTo>
                    <a:pt x="2279095" y="1832879"/>
                    <a:pt x="2255734" y="1830017"/>
                    <a:pt x="2266347" y="1817575"/>
                  </a:cubicBezTo>
                  <a:cubicBezTo>
                    <a:pt x="2308424" y="1831612"/>
                    <a:pt x="2327256" y="1797597"/>
                    <a:pt x="2360615" y="1793932"/>
                  </a:cubicBezTo>
                  <a:cubicBezTo>
                    <a:pt x="2355110" y="1780874"/>
                    <a:pt x="2385253" y="1790419"/>
                    <a:pt x="2380665" y="1778686"/>
                  </a:cubicBezTo>
                  <a:cubicBezTo>
                    <a:pt x="2402551" y="1768644"/>
                    <a:pt x="2438152" y="1775590"/>
                    <a:pt x="2445708" y="1749374"/>
                  </a:cubicBezTo>
                  <a:lnTo>
                    <a:pt x="2451932" y="1749581"/>
                  </a:lnTo>
                  <a:lnTo>
                    <a:pt x="2450296" y="1761107"/>
                  </a:lnTo>
                  <a:cubicBezTo>
                    <a:pt x="2489010" y="1764332"/>
                    <a:pt x="2526811" y="1745830"/>
                    <a:pt x="2569096" y="1751095"/>
                  </a:cubicBezTo>
                  <a:lnTo>
                    <a:pt x="2569914" y="1744053"/>
                  </a:lnTo>
                  <a:cubicBezTo>
                    <a:pt x="2594140" y="1750436"/>
                    <a:pt x="2606588" y="1743198"/>
                    <a:pt x="2634694" y="1741013"/>
                  </a:cubicBezTo>
                  <a:cubicBezTo>
                    <a:pt x="2689628" y="1745568"/>
                    <a:pt x="2695810" y="1712259"/>
                    <a:pt x="2750642" y="1716102"/>
                  </a:cubicBezTo>
                  <a:cubicBezTo>
                    <a:pt x="2763547" y="1714627"/>
                    <a:pt x="2788844" y="1723406"/>
                    <a:pt x="2802008" y="1710963"/>
                  </a:cubicBezTo>
                  <a:cubicBezTo>
                    <a:pt x="2808992" y="1724177"/>
                    <a:pt x="2823993" y="1706737"/>
                    <a:pt x="2836132" y="1710107"/>
                  </a:cubicBezTo>
                  <a:cubicBezTo>
                    <a:pt x="2845823" y="1711642"/>
                    <a:pt x="2858933" y="1709043"/>
                    <a:pt x="2863576" y="1703279"/>
                  </a:cubicBezTo>
                  <a:cubicBezTo>
                    <a:pt x="2835825" y="1713067"/>
                    <a:pt x="2854196" y="1683486"/>
                    <a:pt x="2837161" y="1678991"/>
                  </a:cubicBezTo>
                  <a:cubicBezTo>
                    <a:pt x="2830840" y="1662770"/>
                    <a:pt x="2834520" y="1637472"/>
                    <a:pt x="2804835" y="1633689"/>
                  </a:cubicBezTo>
                  <a:lnTo>
                    <a:pt x="2800247" y="1621957"/>
                  </a:lnTo>
                  <a:cubicBezTo>
                    <a:pt x="2794585" y="1625676"/>
                    <a:pt x="2797388" y="1632564"/>
                    <a:pt x="2795295" y="1638326"/>
                  </a:cubicBezTo>
                  <a:cubicBezTo>
                    <a:pt x="2797894" y="1646338"/>
                    <a:pt x="2818246" y="1645984"/>
                    <a:pt x="2808144" y="1654348"/>
                  </a:cubicBezTo>
                  <a:cubicBezTo>
                    <a:pt x="2831811" y="1656801"/>
                    <a:pt x="2817422" y="1675977"/>
                    <a:pt x="2827263" y="1686233"/>
                  </a:cubicBezTo>
                  <a:cubicBezTo>
                    <a:pt x="2826242" y="1691842"/>
                    <a:pt x="2821394" y="1698727"/>
                    <a:pt x="2813845" y="1699440"/>
                  </a:cubicBezTo>
                  <a:cubicBezTo>
                    <a:pt x="2800737" y="1694388"/>
                    <a:pt x="2792935" y="1688212"/>
                    <a:pt x="2774366" y="1693410"/>
                  </a:cubicBezTo>
                  <a:lnTo>
                    <a:pt x="2774060" y="1696369"/>
                  </a:lnTo>
                  <a:cubicBezTo>
                    <a:pt x="2772020" y="1692287"/>
                    <a:pt x="2779216" y="1678873"/>
                    <a:pt x="2765750" y="1676421"/>
                  </a:cubicBezTo>
                  <a:lnTo>
                    <a:pt x="2759528" y="1676217"/>
                  </a:lnTo>
                  <a:cubicBezTo>
                    <a:pt x="2763665" y="1656682"/>
                    <a:pt x="2748677" y="1630767"/>
                    <a:pt x="2748684" y="1605262"/>
                  </a:cubicBezTo>
                  <a:lnTo>
                    <a:pt x="2749961" y="1596335"/>
                  </a:lnTo>
                  <a:cubicBezTo>
                    <a:pt x="2745727" y="1592203"/>
                    <a:pt x="2733945" y="1593883"/>
                    <a:pt x="2727975" y="1600562"/>
                  </a:cubicBezTo>
                  <a:cubicBezTo>
                    <a:pt x="2732105" y="1606533"/>
                    <a:pt x="2731592" y="1618264"/>
                    <a:pt x="2744190" y="1619746"/>
                  </a:cubicBezTo>
                  <a:cubicBezTo>
                    <a:pt x="2735464" y="1635198"/>
                    <a:pt x="2747902" y="1661114"/>
                    <a:pt x="2744532" y="1675805"/>
                  </a:cubicBezTo>
                  <a:cubicBezTo>
                    <a:pt x="2741624" y="1678406"/>
                    <a:pt x="2737951" y="1678200"/>
                    <a:pt x="2735401" y="1678200"/>
                  </a:cubicBezTo>
                  <a:cubicBezTo>
                    <a:pt x="2724337" y="1659373"/>
                    <a:pt x="2731079" y="1629996"/>
                    <a:pt x="2721239" y="1612087"/>
                  </a:cubicBezTo>
                  <a:lnTo>
                    <a:pt x="2706550" y="1608718"/>
                  </a:lnTo>
                  <a:cubicBezTo>
                    <a:pt x="2723847" y="1586941"/>
                    <a:pt x="2699010" y="1576276"/>
                    <a:pt x="2702127" y="1554701"/>
                  </a:cubicBezTo>
                  <a:cubicBezTo>
                    <a:pt x="2681264" y="1559131"/>
                    <a:pt x="2697745" y="1541843"/>
                    <a:pt x="2686932" y="1537556"/>
                  </a:cubicBezTo>
                  <a:cubicBezTo>
                    <a:pt x="2688158" y="1530825"/>
                    <a:pt x="2705807" y="1529402"/>
                    <a:pt x="2701118" y="1519506"/>
                  </a:cubicBezTo>
                  <a:lnTo>
                    <a:pt x="2686173" y="1516899"/>
                  </a:lnTo>
                  <a:cubicBezTo>
                    <a:pt x="2704693" y="1503694"/>
                    <a:pt x="2671641" y="1496747"/>
                    <a:pt x="2684600" y="1485428"/>
                  </a:cubicBezTo>
                  <a:cubicBezTo>
                    <a:pt x="2662874" y="1471035"/>
                    <a:pt x="2682721" y="1456913"/>
                    <a:pt x="2667321" y="1440893"/>
                  </a:cubicBezTo>
                  <a:cubicBezTo>
                    <a:pt x="2672067" y="1433293"/>
                    <a:pt x="2663449" y="1423956"/>
                    <a:pt x="2658096" y="1417069"/>
                  </a:cubicBezTo>
                  <a:cubicBezTo>
                    <a:pt x="2650853" y="1414822"/>
                    <a:pt x="2654472" y="1424872"/>
                    <a:pt x="2646005" y="1421706"/>
                  </a:cubicBezTo>
                  <a:cubicBezTo>
                    <a:pt x="2646567" y="1417985"/>
                    <a:pt x="2642491" y="1402170"/>
                    <a:pt x="2657180" y="1405541"/>
                  </a:cubicBezTo>
                  <a:lnTo>
                    <a:pt x="2664170" y="1400901"/>
                  </a:lnTo>
                  <a:lnTo>
                    <a:pt x="2652593" y="1393808"/>
                  </a:lnTo>
                  <a:cubicBezTo>
                    <a:pt x="2649742" y="1371262"/>
                    <a:pt x="2646180" y="1343716"/>
                    <a:pt x="2645319" y="1324895"/>
                  </a:cubicBezTo>
                  <a:cubicBezTo>
                    <a:pt x="2628443" y="1295967"/>
                    <a:pt x="2633297" y="1263580"/>
                    <a:pt x="2618627" y="1234781"/>
                  </a:cubicBezTo>
                  <a:cubicBezTo>
                    <a:pt x="2615262" y="1223967"/>
                    <a:pt x="2632858" y="1232388"/>
                    <a:pt x="2633065" y="1223616"/>
                  </a:cubicBezTo>
                  <a:cubicBezTo>
                    <a:pt x="2592411" y="1227225"/>
                    <a:pt x="2630473" y="1190103"/>
                    <a:pt x="2602012" y="1187238"/>
                  </a:cubicBezTo>
                  <a:cubicBezTo>
                    <a:pt x="2619567" y="1154496"/>
                    <a:pt x="2577901" y="1130562"/>
                    <a:pt x="2588774" y="1099502"/>
                  </a:cubicBezTo>
                  <a:cubicBezTo>
                    <a:pt x="2558833" y="1096483"/>
                    <a:pt x="2600411" y="1071246"/>
                    <a:pt x="2572053" y="1066546"/>
                  </a:cubicBezTo>
                  <a:lnTo>
                    <a:pt x="2576239" y="1055020"/>
                  </a:lnTo>
                  <a:lnTo>
                    <a:pt x="2567465" y="1054813"/>
                  </a:lnTo>
                  <a:cubicBezTo>
                    <a:pt x="2589097" y="1037884"/>
                    <a:pt x="2553700" y="1029815"/>
                    <a:pt x="2565846" y="1007681"/>
                  </a:cubicBezTo>
                  <a:cubicBezTo>
                    <a:pt x="2550648" y="998189"/>
                    <a:pt x="2572074" y="990035"/>
                    <a:pt x="2575953" y="981467"/>
                  </a:cubicBezTo>
                  <a:cubicBezTo>
                    <a:pt x="2564831" y="987789"/>
                    <a:pt x="2560142" y="977891"/>
                    <a:pt x="2549329" y="973604"/>
                  </a:cubicBezTo>
                  <a:cubicBezTo>
                    <a:pt x="2535864" y="971152"/>
                    <a:pt x="2556323" y="951111"/>
                    <a:pt x="2537451" y="951616"/>
                  </a:cubicBezTo>
                  <a:cubicBezTo>
                    <a:pt x="2533170" y="936925"/>
                    <a:pt x="2541130" y="926318"/>
                    <a:pt x="2534402" y="912339"/>
                  </a:cubicBezTo>
                  <a:cubicBezTo>
                    <a:pt x="2518332" y="919731"/>
                    <a:pt x="2531037" y="901525"/>
                    <a:pt x="2524255" y="897391"/>
                  </a:cubicBezTo>
                  <a:cubicBezTo>
                    <a:pt x="2536399" y="882909"/>
                    <a:pt x="2508655" y="867190"/>
                    <a:pt x="2515187" y="856786"/>
                  </a:cubicBezTo>
                  <a:cubicBezTo>
                    <a:pt x="2522537" y="839344"/>
                    <a:pt x="2495759" y="835511"/>
                    <a:pt x="2494540" y="816740"/>
                  </a:cubicBezTo>
                  <a:cubicBezTo>
                    <a:pt x="2485768" y="808883"/>
                    <a:pt x="2486747" y="777411"/>
                    <a:pt x="2466395" y="777762"/>
                  </a:cubicBezTo>
                  <a:lnTo>
                    <a:pt x="2460938" y="772711"/>
                  </a:lnTo>
                  <a:cubicBezTo>
                    <a:pt x="2463693" y="771589"/>
                    <a:pt x="2480524" y="777205"/>
                    <a:pt x="2486698" y="769402"/>
                  </a:cubicBezTo>
                  <a:cubicBezTo>
                    <a:pt x="2471196" y="755218"/>
                    <a:pt x="2464722" y="740476"/>
                    <a:pt x="2464167" y="718695"/>
                  </a:cubicBezTo>
                  <a:cubicBezTo>
                    <a:pt x="2467537" y="704005"/>
                    <a:pt x="2446832" y="691656"/>
                    <a:pt x="2449438" y="674161"/>
                  </a:cubicBezTo>
                  <a:cubicBezTo>
                    <a:pt x="2420675" y="656402"/>
                    <a:pt x="2456337" y="628001"/>
                    <a:pt x="2424512" y="614322"/>
                  </a:cubicBezTo>
                  <a:cubicBezTo>
                    <a:pt x="2426811" y="599786"/>
                    <a:pt x="2414166" y="582643"/>
                    <a:pt x="2414119" y="566984"/>
                  </a:cubicBezTo>
                  <a:cubicBezTo>
                    <a:pt x="2422333" y="563262"/>
                    <a:pt x="2412949" y="558772"/>
                    <a:pt x="2413511" y="555048"/>
                  </a:cubicBezTo>
                  <a:cubicBezTo>
                    <a:pt x="2403463" y="553566"/>
                    <a:pt x="2402649" y="542752"/>
                    <a:pt x="2401173" y="534948"/>
                  </a:cubicBezTo>
                  <a:cubicBezTo>
                    <a:pt x="2423061" y="514704"/>
                    <a:pt x="2378939" y="514436"/>
                    <a:pt x="2397308" y="492508"/>
                  </a:cubicBezTo>
                  <a:cubicBezTo>
                    <a:pt x="2386038" y="482456"/>
                    <a:pt x="2377676" y="472354"/>
                    <a:pt x="2376150" y="456543"/>
                  </a:cubicBezTo>
                  <a:cubicBezTo>
                    <a:pt x="2365394" y="434759"/>
                    <a:pt x="2365296" y="418742"/>
                    <a:pt x="2361222" y="395278"/>
                  </a:cubicBezTo>
                  <a:cubicBezTo>
                    <a:pt x="2373415" y="388804"/>
                    <a:pt x="2354595" y="379463"/>
                    <a:pt x="2358883" y="368651"/>
                  </a:cubicBezTo>
                  <a:cubicBezTo>
                    <a:pt x="2338023" y="362881"/>
                    <a:pt x="2362001" y="347076"/>
                    <a:pt x="2338743" y="342376"/>
                  </a:cubicBezTo>
                  <a:cubicBezTo>
                    <a:pt x="2328239" y="327480"/>
                    <a:pt x="2345992" y="319119"/>
                    <a:pt x="2347272" y="302542"/>
                  </a:cubicBezTo>
                  <a:cubicBezTo>
                    <a:pt x="2331256" y="300089"/>
                    <a:pt x="2335955" y="276831"/>
                    <a:pt x="2315043" y="273255"/>
                  </a:cubicBezTo>
                  <a:cubicBezTo>
                    <a:pt x="2313157" y="270245"/>
                    <a:pt x="2303466" y="266162"/>
                    <a:pt x="2308314" y="259276"/>
                  </a:cubicBezTo>
                  <a:cubicBezTo>
                    <a:pt x="2312651" y="256472"/>
                    <a:pt x="2324892" y="258006"/>
                    <a:pt x="2322292" y="249999"/>
                  </a:cubicBezTo>
                  <a:cubicBezTo>
                    <a:pt x="2305613" y="250553"/>
                    <a:pt x="2309645" y="240507"/>
                    <a:pt x="2299088" y="235453"/>
                  </a:cubicBezTo>
                  <a:lnTo>
                    <a:pt x="2309750" y="231019"/>
                  </a:lnTo>
                  <a:lnTo>
                    <a:pt x="2306180" y="228977"/>
                  </a:lnTo>
                  <a:cubicBezTo>
                    <a:pt x="2310162" y="221124"/>
                    <a:pt x="2311075" y="237752"/>
                    <a:pt x="2319290" y="226380"/>
                  </a:cubicBezTo>
                  <a:cubicBezTo>
                    <a:pt x="2322561" y="205877"/>
                    <a:pt x="2259871" y="210806"/>
                    <a:pt x="2292115" y="181435"/>
                  </a:cubicBezTo>
                  <a:cubicBezTo>
                    <a:pt x="2260900" y="179693"/>
                    <a:pt x="2283912" y="152002"/>
                    <a:pt x="2272184" y="138736"/>
                  </a:cubicBezTo>
                  <a:cubicBezTo>
                    <a:pt x="2277284" y="138738"/>
                    <a:pt x="2280244" y="133945"/>
                    <a:pt x="2284581" y="131139"/>
                  </a:cubicBezTo>
                  <a:cubicBezTo>
                    <a:pt x="2276829" y="125323"/>
                    <a:pt x="2253875" y="125317"/>
                    <a:pt x="2261071" y="111903"/>
                  </a:cubicBezTo>
                  <a:cubicBezTo>
                    <a:pt x="2266530" y="109304"/>
                    <a:pt x="2275099" y="110632"/>
                    <a:pt x="2277396" y="103747"/>
                  </a:cubicBezTo>
                  <a:cubicBezTo>
                    <a:pt x="2262045" y="98284"/>
                    <a:pt x="2256231" y="93284"/>
                    <a:pt x="2253071" y="81347"/>
                  </a:cubicBezTo>
                  <a:lnTo>
                    <a:pt x="2257204" y="79665"/>
                  </a:lnTo>
                  <a:cubicBezTo>
                    <a:pt x="2227620" y="76597"/>
                    <a:pt x="2254303" y="56762"/>
                    <a:pt x="2251959" y="47988"/>
                  </a:cubicBezTo>
                  <a:lnTo>
                    <a:pt x="2268948" y="36823"/>
                  </a:lnTo>
                  <a:cubicBezTo>
                    <a:pt x="2268181" y="41668"/>
                    <a:pt x="2280777" y="50802"/>
                    <a:pt x="2275623" y="60645"/>
                  </a:cubicBezTo>
                  <a:cubicBezTo>
                    <a:pt x="2270828" y="60236"/>
                    <a:pt x="2268838" y="64163"/>
                    <a:pt x="2264961" y="65079"/>
                  </a:cubicBezTo>
                  <a:cubicBezTo>
                    <a:pt x="2259501" y="75331"/>
                    <a:pt x="2270416" y="77782"/>
                    <a:pt x="2277657" y="80028"/>
                  </a:cubicBezTo>
                  <a:cubicBezTo>
                    <a:pt x="2285207" y="79316"/>
                    <a:pt x="2292449" y="81563"/>
                    <a:pt x="2297093" y="75800"/>
                  </a:cubicBezTo>
                  <a:cubicBezTo>
                    <a:pt x="2295056" y="64067"/>
                    <a:pt x="2306893" y="52543"/>
                    <a:pt x="2289093" y="45245"/>
                  </a:cubicBezTo>
                  <a:cubicBezTo>
                    <a:pt x="2280982" y="47129"/>
                    <a:pt x="2283280" y="40244"/>
                    <a:pt x="2281394" y="37234"/>
                  </a:cubicBezTo>
                  <a:lnTo>
                    <a:pt x="2281853" y="35346"/>
                  </a:lnTo>
                  <a:cubicBezTo>
                    <a:pt x="2288280" y="34430"/>
                    <a:pt x="2292972" y="36676"/>
                    <a:pt x="2296082" y="40605"/>
                  </a:cubicBezTo>
                  <a:cubicBezTo>
                    <a:pt x="2302614" y="30201"/>
                    <a:pt x="2292009" y="17140"/>
                    <a:pt x="2275431" y="18410"/>
                  </a:cubicBezTo>
                  <a:cubicBezTo>
                    <a:pt x="2267626" y="19888"/>
                    <a:pt x="2265329" y="26773"/>
                    <a:pt x="2255230" y="27484"/>
                  </a:cubicBezTo>
                  <a:lnTo>
                    <a:pt x="2254927" y="12590"/>
                  </a:lnTo>
                  <a:lnTo>
                    <a:pt x="2235081" y="26714"/>
                  </a:lnTo>
                  <a:cubicBezTo>
                    <a:pt x="2235592" y="23908"/>
                    <a:pt x="2236384" y="18604"/>
                    <a:pt x="2236431" y="12859"/>
                  </a:cubicBezTo>
                  <a:close/>
                  <a:moveTo>
                    <a:pt x="2063332" y="0"/>
                  </a:moveTo>
                  <a:lnTo>
                    <a:pt x="2077936" y="0"/>
                  </a:lnTo>
                  <a:lnTo>
                    <a:pt x="2076605" y="16524"/>
                  </a:lnTo>
                  <a:lnTo>
                    <a:pt x="2079154" y="16524"/>
                  </a:lnTo>
                  <a:lnTo>
                    <a:pt x="2077519" y="28051"/>
                  </a:lnTo>
                  <a:cubicBezTo>
                    <a:pt x="2070072" y="26927"/>
                    <a:pt x="2061759" y="24833"/>
                    <a:pt x="2061505" y="17947"/>
                  </a:cubicBezTo>
                  <a:cubicBezTo>
                    <a:pt x="2064134" y="12108"/>
                    <a:pt x="2064378" y="6153"/>
                    <a:pt x="2063391" y="191"/>
                  </a:cubicBezTo>
                  <a:close/>
                  <a:moveTo>
                    <a:pt x="1903546" y="0"/>
                  </a:moveTo>
                  <a:lnTo>
                    <a:pt x="1910561" y="0"/>
                  </a:lnTo>
                  <a:lnTo>
                    <a:pt x="1913505" y="3301"/>
                  </a:lnTo>
                  <a:cubicBezTo>
                    <a:pt x="1916405" y="8307"/>
                    <a:pt x="1916518" y="14211"/>
                    <a:pt x="1909146" y="22549"/>
                  </a:cubicBezTo>
                  <a:lnTo>
                    <a:pt x="1900372" y="22342"/>
                  </a:lnTo>
                  <a:cubicBezTo>
                    <a:pt x="1898053" y="16297"/>
                    <a:pt x="1901804" y="10024"/>
                    <a:pt x="1903520" y="4815"/>
                  </a:cubicBezTo>
                  <a:close/>
                </a:path>
              </a:pathLst>
            </a:custGeom>
            <a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8100">
              <a:noFill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99824007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MAGE" val="d93f40ba-403c-d4e7-cfed-cdcaa898dfb7.jpg"/>
  <p:tag name="ISLIDE.IMAGEPOSITION" val="right-bottom"/>
  <p:tag name="ISLIDE.THEME" val="d93f40ba-403c-d4e7-cfed-cdcaa898dfb7-33_133337751506689472.pptx"/>
  <p:tag name="ISLIDE.OUTLINE" val="9013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6436249f-5321-4c13-881e-804d9cec695c.pptx"/>
  <p:tag name="ISLIDE.TAG" val="bd142c3d-b2ac-49d2-945d-a40ea7d68a02"/>
  <p:tag name="ISLIDE.OUTLINECONTENT" val="158317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8242a3c3-6454-41cb-bb96-b08b8810185d.pptx"/>
  <p:tag name="ISLIDE.TAG" val="bd142c3d-b2ac-49d2-945d-a40ea7d68a02"/>
  <p:tag name="ISLIDE.OUTLINECONTENT" val="1583177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41bdbb4d-b9bd-409f-8863-25f649bab82b.pptx"/>
  <p:tag name="ISLIDE.TAG" val="bd142c3d-b2ac-49d2-945d-a40ea7d68a02"/>
  <p:tag name="ISLIDE.OUTLINECONTENT" val="1583157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7d05e8a2-8cb0-4022-8089-bbaf875053f8.pptx"/>
  <p:tag name="ISLIDE.TAG" val="bd142c3d-b2ac-49d2-945d-a40ea7d68a02"/>
  <p:tag name="ISLIDE.OUTLINECONTENT" val="1583189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AG" val="43779941-ebb9-4272-ab0a-451395e9a0c0"/>
  <p:tag name="ISLIDE.OUTLINESECTION" val="480427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79ec5c06-ca88-4fa0-8766-ed5f00dc6289.pptx"/>
  <p:tag name="ISLIDE.TAG" val="2beb2bf3-40ba-4876-8eff-8450af69fbd8"/>
  <p:tag name="ISLIDE.OUTLINECONTENT" val="1583197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1f0743b6-71b2-4f5e-9d15-48141cd1b689.pptx"/>
  <p:tag name="ISLIDE.TAG" val="9e4641ec-8dc6-4050-900b-dadf5fdb9e4c"/>
  <p:tag name="ISLIDE.OUTLINECONTENT" val="158322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8e5371e0-25ba-4922-b7f1-c20bde1be144.pptx"/>
  <p:tag name="ISLIDE.TAG" val="9e4641ec-8dc6-4050-900b-dadf5fdb9e4c"/>
  <p:tag name="ISLIDE.OUTLINECONTENT" val="1583263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AG" val="43779941-ebb9-4272-ab0a-451395e9a0c0"/>
  <p:tag name="ISLIDE.OUTLINESECTION" val="48046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0c6f357f-2ddd-4c44-beae-141770945204.pptx"/>
  <p:tag name="ISLIDE.TAG" val="9e4641ec-8dc6-4050-900b-dadf5fdb9e4c"/>
  <p:tag name="ISLIDE.OUTLINECONTENT" val="158332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AG" val="03a12446-4040-4dad-8d54-bb681f108928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c844d382-802e-4198-93ec-91212ea75964.pptx"/>
  <p:tag name="ISLIDE.TAG" val="9e4641ec-8dc6-4050-900b-dadf5fdb9e4c"/>
  <p:tag name="ISLIDE.OUTLINECONTENT" val="1583368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AG" val="43779941-ebb9-4272-ab0a-451395e9a0c0"/>
  <p:tag name="ISLIDE.OUTLINESECTION" val="480482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b701f90e-eede-463b-8fbf-d28675c7016d.pptx"/>
  <p:tag name="ISLIDE.TAG" val="bd142c3d-b2ac-49d2-945d-a40ea7d68a02"/>
  <p:tag name="ISLIDE.OUTLINECONTENT" val="1583397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AG" val="e69c5ac3-dafd-4b9a-bbf1-d26a1016f8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0fb03e5f-8d60-4e34-af66-53c37cf77243.pptx"/>
  <p:tag name="ISLIDE.TAG" val="7bbc12ee-40ec-489f-ab8c-4fa55cf2bf5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AG" val="43779941-ebb9-4272-ab0a-451395e9a0c0"/>
  <p:tag name="ISLIDE.OUTLINESECTION" val="48040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87567d3f-b623-4eba-8152-64fed7a739ba.pptx"/>
  <p:tag name="ISLIDE.TAG" val="9e4641ec-8dc6-4050-900b-dadf5fdb9e4c"/>
  <p:tag name="ISLIDE.OUTLINECONTENT" val="158310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9a086b99-cfa0-4707-b8ca-ae0fd06874b2.pptx"/>
  <p:tag name="ISLIDE.TAG" val="9e4641ec-8dc6-4050-900b-dadf5fdb9e4c"/>
  <p:tag name="ISLIDE.OUTLINECONTENT" val="158311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282528be-c9d8-41b5-a4ac-689aeb431483.pptx"/>
  <p:tag name="ISLIDE.TAG" val="9e4641ec-8dc6-4050-900b-dadf5fdb9e4c"/>
  <p:tag name="ISLIDE.OUTLINECONTENT" val="158312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EMPLATE" val="362bd8dc-f4c9-4d7a-94ab-dbfac3f8ce28.pptx"/>
  <p:tag name="ISLIDE.TAG" val="bd142c3d-b2ac-49d2-945d-a40ea7d68a02"/>
  <p:tag name="ISLIDE.OUTLINECONTENT" val="158314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AG" val="43779941-ebb9-4272-ab0a-451395e9a0c0"/>
  <p:tag name="ISLIDE.OUTLINESECTION" val="480413"/>
</p:tagLst>
</file>

<file path=ppt/theme/theme1.xml><?xml version="1.0" encoding="utf-8"?>
<a:theme xmlns:a="http://schemas.openxmlformats.org/drawingml/2006/main" name="Designed by OfficePLUS">
  <a:themeElements>
    <a:clrScheme name="iSlid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9C2C14"/>
      </a:accent1>
      <a:accent2>
        <a:srgbClr val="A0591C"/>
      </a:accent2>
      <a:accent3>
        <a:srgbClr val="612A12"/>
      </a:accent3>
      <a:accent4>
        <a:srgbClr val="362113"/>
      </a:accent4>
      <a:accent5>
        <a:srgbClr val="643C17"/>
      </a:accent5>
      <a:accent6>
        <a:srgbClr val="151514"/>
      </a:accent6>
      <a:hlink>
        <a:srgbClr val="4472C4"/>
      </a:hlink>
      <a:folHlink>
        <a:srgbClr val="BFBFBF"/>
      </a:folHlink>
    </a:clrScheme>
    <a:fontScheme name="iSlide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iSlid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Slid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216</TotalTime>
  <Words>745</Words>
  <Application>Microsoft Office PowerPoint</Application>
  <PresentationFormat>宽屏</PresentationFormat>
  <Paragraphs>132</Paragraphs>
  <Slides>22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24" baseType="lpstr">
      <vt:lpstr>Arial</vt:lpstr>
      <vt:lpstr>Designed by OfficePLUS</vt:lpstr>
      <vt:lpstr>五代十国风云录</vt:lpstr>
      <vt:lpstr>PowerPoint 演示文稿</vt:lpstr>
      <vt:lpstr>01.五代十国概述</vt:lpstr>
      <vt:lpstr>五代十国概述</vt:lpstr>
      <vt:lpstr>五代王朝历史</vt:lpstr>
      <vt:lpstr>十国历史记忆</vt:lpstr>
      <vt:lpstr>才子佳人文化名人</vt:lpstr>
      <vt:lpstr>02.五代十国的重要人物</vt:lpstr>
      <vt:lpstr>后晋石敬瑭</vt:lpstr>
      <vt:lpstr>后汉刘知远</vt:lpstr>
      <vt:lpstr>后梁朱全忠：野心路</vt:lpstr>
      <vt:lpstr>后周郭威</vt:lpstr>
      <vt:lpstr>03.五代十国文化艺术发展</vt:lpstr>
      <vt:lpstr>五代文学</vt:lpstr>
      <vt:lpstr>以李煜和辛弃疾为代表</vt:lpstr>
      <vt:lpstr>草书与极简主义</vt:lpstr>
      <vt:lpstr>04.五代十国经济社会</vt:lpstr>
      <vt:lpstr>南方经济繁荣</vt:lpstr>
      <vt:lpstr>五代十国经济萧条</vt:lpstr>
      <vt:lpstr>05.五代十国战争活动</vt:lpstr>
      <vt:lpstr>战争和军事活动频繁</vt:lpstr>
      <vt:lpstr>感谢观看！</vt:lpstr>
    </vt:vector>
  </TitlesOfParts>
  <Company>OfficePLUS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OfficePLUS PowerPoint Template</dc:title>
  <dc:creator>GreatPPT</dc:creator>
  <cp:lastModifiedBy>龙 刘</cp:lastModifiedBy>
  <cp:revision>8</cp:revision>
  <cp:lastPrinted>2023-08-02T16:00:00Z</cp:lastPrinted>
  <dcterms:created xsi:type="dcterms:W3CDTF">2023-08-02T16:00:00Z</dcterms:created>
  <dcterms:modified xsi:type="dcterms:W3CDTF">2023-08-21T02:57:25Z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Slide.TEMPLATE">
    <vt:lpwstr>【U培训课件】22</vt:lpwstr>
  </property>
</Properties>
</file>